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1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2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3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4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5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2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OneDrive\Desktop\excel%20files%20for%20ppt\sales%204.1csv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OneDrive\Desktop\excel%20files%20for%20ppt\sales%204.2csv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OneDrive\Desktop\excel%20files%20for%20ppt\sales%206csv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OneDrive\Desktop\excel%20files%20for%20ppt\sales%207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OneDrive\Desktop\excel%20files%20for%20ppt\sales%208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jayap\OneDrive\Desktop\excel%20files%20for%20ppt\sales2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jayap\OneDrive\Desktop\excel%20files%20for%20ppt\sales%203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b="1"/>
              <a:t>Revenue YoY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'sales 4csv'!$A$2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cat>
            <c:strRef>
              <c:f>'sales 4csv'!$B$1</c:f>
              <c:strCache>
                <c:ptCount val="1"/>
                <c:pt idx="0">
                  <c:v>revenue</c:v>
                </c:pt>
              </c:strCache>
            </c:strRef>
          </c:cat>
          <c:val>
            <c:numRef>
              <c:f>'sales 4csv'!$B$2</c:f>
              <c:numCache>
                <c:formatCode>General</c:formatCode>
                <c:ptCount val="1"/>
                <c:pt idx="0">
                  <c:v>282438.8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5A-478C-A43F-E747901A0BE3}"/>
            </c:ext>
          </c:extLst>
        </c:ser>
        <c:ser>
          <c:idx val="1"/>
          <c:order val="1"/>
          <c:tx>
            <c:strRef>
              <c:f>'sales 4csv'!$A$3</c:f>
              <c:strCache>
                <c:ptCount val="1"/>
                <c:pt idx="0">
                  <c:v>2013</c:v>
                </c:pt>
              </c:strCache>
            </c:strRef>
          </c:tx>
          <c:spPr>
            <a:solidFill>
              <a:schemeClr val="accent3"/>
            </a:solidFill>
            <a:ln w="19050">
              <a:solidFill>
                <a:schemeClr val="lt1"/>
              </a:solidFill>
            </a:ln>
            <a:effectLst/>
          </c:spPr>
          <c:invertIfNegative val="0"/>
          <c:cat>
            <c:strRef>
              <c:f>'sales 4csv'!$B$1</c:f>
              <c:strCache>
                <c:ptCount val="1"/>
                <c:pt idx="0">
                  <c:v>revenue</c:v>
                </c:pt>
              </c:strCache>
            </c:strRef>
          </c:cat>
          <c:val>
            <c:numRef>
              <c:f>'sales 4csv'!$B$3</c:f>
              <c:numCache>
                <c:formatCode>General</c:formatCode>
                <c:ptCount val="1"/>
                <c:pt idx="0">
                  <c:v>577522.67000000004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5A-478C-A43F-E747901A0BE3}"/>
            </c:ext>
          </c:extLst>
        </c:ser>
        <c:ser>
          <c:idx val="2"/>
          <c:order val="2"/>
          <c:tx>
            <c:strRef>
              <c:f>'sales 4csv'!$A$4</c:f>
              <c:strCache>
                <c:ptCount val="1"/>
                <c:pt idx="0">
                  <c:v>2014</c:v>
                </c:pt>
              </c:strCache>
            </c:strRef>
          </c:tx>
          <c:spPr>
            <a:solidFill>
              <a:schemeClr val="accent5"/>
            </a:solidFill>
            <a:ln w="19050">
              <a:solidFill>
                <a:schemeClr val="lt1"/>
              </a:solidFill>
            </a:ln>
            <a:effectLst/>
          </c:spPr>
          <c:invertIfNegative val="0"/>
          <c:cat>
            <c:strRef>
              <c:f>'sales 4csv'!$B$1</c:f>
              <c:strCache>
                <c:ptCount val="1"/>
                <c:pt idx="0">
                  <c:v>revenue</c:v>
                </c:pt>
              </c:strCache>
            </c:strRef>
          </c:cat>
          <c:val>
            <c:numRef>
              <c:f>'sales 4csv'!$B$4</c:f>
              <c:numCache>
                <c:formatCode>General</c:formatCode>
                <c:ptCount val="1"/>
                <c:pt idx="0">
                  <c:v>494497.12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E5A-478C-A43F-E747901A0B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526273792"/>
        <c:axId val="1180122608"/>
      </c:barChart>
      <c:catAx>
        <c:axId val="152627379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0122608"/>
        <c:crosses val="autoZero"/>
        <c:auto val="1"/>
        <c:lblAlgn val="ctr"/>
        <c:lblOffset val="100"/>
        <c:noMultiLvlLbl val="0"/>
      </c:catAx>
      <c:valAx>
        <c:axId val="118012260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6273792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5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3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b="1"/>
              <a:t>Sales Revenue on Monthly Basis over Years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4091043307086619E-2"/>
          <c:y val="0.1300555119547625"/>
          <c:w val="0.88405837325164638"/>
          <c:h val="0.5865731728183424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'sales 4.2csv'!$A$2</c:f>
              <c:strCache>
                <c:ptCount val="1"/>
                <c:pt idx="0">
                  <c:v>January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4.2csv'!$C$2:$E$2</c:f>
              <c:numCache>
                <c:formatCode>General</c:formatCode>
                <c:ptCount val="3"/>
                <c:pt idx="0">
                  <c:v>0</c:v>
                </c:pt>
                <c:pt idx="1">
                  <c:v>12429</c:v>
                </c:pt>
                <c:pt idx="2">
                  <c:v>24449.7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AEB1-4C1D-9CAD-8C80A45772DF}"/>
            </c:ext>
          </c:extLst>
        </c:ser>
        <c:ser>
          <c:idx val="1"/>
          <c:order val="1"/>
          <c:tx>
            <c:strRef>
              <c:f>'sales 4.2csv'!$A$3</c:f>
              <c:strCache>
                <c:ptCount val="1"/>
                <c:pt idx="0">
                  <c:v>February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4.2csv'!$C$3:$E$3</c:f>
              <c:numCache>
                <c:formatCode>General</c:formatCode>
                <c:ptCount val="3"/>
                <c:pt idx="0">
                  <c:v>0</c:v>
                </c:pt>
                <c:pt idx="1">
                  <c:v>14742.6</c:v>
                </c:pt>
                <c:pt idx="2">
                  <c:v>17838.900000000001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AEB1-4C1D-9CAD-8C80A45772DF}"/>
            </c:ext>
          </c:extLst>
        </c:ser>
        <c:ser>
          <c:idx val="2"/>
          <c:order val="2"/>
          <c:tx>
            <c:strRef>
              <c:f>'sales 4.2csv'!$A$4</c:f>
              <c:strCache>
                <c:ptCount val="1"/>
                <c:pt idx="0">
                  <c:v>March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4.2csv'!$C$4:$E$4</c:f>
              <c:numCache>
                <c:formatCode>General</c:formatCode>
                <c:ptCount val="3"/>
                <c:pt idx="0">
                  <c:v>0</c:v>
                </c:pt>
                <c:pt idx="1">
                  <c:v>29374</c:v>
                </c:pt>
                <c:pt idx="2">
                  <c:v>22196.6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AEB1-4C1D-9CAD-8C80A45772DF}"/>
            </c:ext>
          </c:extLst>
        </c:ser>
        <c:ser>
          <c:idx val="3"/>
          <c:order val="3"/>
          <c:tx>
            <c:strRef>
              <c:f>'sales 4.2csv'!$A$5</c:f>
              <c:strCache>
                <c:ptCount val="1"/>
                <c:pt idx="0">
                  <c:v>April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4.2csv'!$C$5:$E$5</c:f>
              <c:numCache>
                <c:formatCode>General</c:formatCode>
                <c:ptCount val="3"/>
                <c:pt idx="0">
                  <c:v>0</c:v>
                </c:pt>
                <c:pt idx="1">
                  <c:v>18057.5</c:v>
                </c:pt>
                <c:pt idx="2">
                  <c:v>18978.46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3-AEB1-4C1D-9CAD-8C80A45772DF}"/>
            </c:ext>
          </c:extLst>
        </c:ser>
        <c:ser>
          <c:idx val="4"/>
          <c:order val="4"/>
          <c:tx>
            <c:strRef>
              <c:f>'sales 4.2csv'!$A$6</c:f>
              <c:strCache>
                <c:ptCount val="1"/>
                <c:pt idx="0">
                  <c:v>May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4.2csv'!$C$6:$E$6</c:f>
              <c:numCache>
                <c:formatCode>General</c:formatCode>
                <c:ptCount val="3"/>
                <c:pt idx="0">
                  <c:v>0</c:v>
                </c:pt>
                <c:pt idx="1">
                  <c:v>11511.5</c:v>
                </c:pt>
                <c:pt idx="2">
                  <c:v>9091.7999999999993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4-AEB1-4C1D-9CAD-8C80A45772DF}"/>
            </c:ext>
          </c:extLst>
        </c:ser>
        <c:ser>
          <c:idx val="5"/>
          <c:order val="5"/>
          <c:tx>
            <c:strRef>
              <c:f>'sales 4.2csv'!$A$7</c:f>
              <c:strCache>
                <c:ptCount val="1"/>
                <c:pt idx="0">
                  <c:v>June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4.2csv'!$C$7:$E$7</c:f>
              <c:numCache>
                <c:formatCode>General</c:formatCode>
                <c:ptCount val="3"/>
                <c:pt idx="0">
                  <c:v>0</c:v>
                </c:pt>
                <c:pt idx="1">
                  <c:v>15466.9</c:v>
                </c:pt>
                <c:pt idx="2">
                  <c:v>10045.799999999999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5-AEB1-4C1D-9CAD-8C80A45772DF}"/>
            </c:ext>
          </c:extLst>
        </c:ser>
        <c:ser>
          <c:idx val="6"/>
          <c:order val="6"/>
          <c:tx>
            <c:strRef>
              <c:f>'sales 4.2csv'!$A$8</c:f>
              <c:strCache>
                <c:ptCount val="1"/>
                <c:pt idx="0">
                  <c:v>July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4.2csv'!$C$8:$E$8</c:f>
              <c:numCache>
                <c:formatCode>General</c:formatCode>
                <c:ptCount val="3"/>
                <c:pt idx="0">
                  <c:v>10830.6</c:v>
                </c:pt>
                <c:pt idx="1">
                  <c:v>17056.55</c:v>
                </c:pt>
                <c:pt idx="2">
                  <c:v>26670.45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6-AEB1-4C1D-9CAD-8C80A45772DF}"/>
            </c:ext>
          </c:extLst>
        </c:ser>
        <c:ser>
          <c:idx val="7"/>
          <c:order val="7"/>
          <c:tx>
            <c:strRef>
              <c:f>'sales 4.2csv'!$A$9</c:f>
              <c:strCache>
                <c:ptCount val="1"/>
                <c:pt idx="0">
                  <c:v>August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4.2csv'!$C$9:$E$9</c:f>
              <c:numCache>
                <c:formatCode>General</c:formatCode>
                <c:ptCount val="3"/>
                <c:pt idx="0">
                  <c:v>9560.7000000000007</c:v>
                </c:pt>
                <c:pt idx="1">
                  <c:v>12107.93</c:v>
                </c:pt>
                <c:pt idx="2">
                  <c:v>35210.800000000003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7-AEB1-4C1D-9CAD-8C80A45772DF}"/>
            </c:ext>
          </c:extLst>
        </c:ser>
        <c:ser>
          <c:idx val="8"/>
          <c:order val="8"/>
          <c:tx>
            <c:strRef>
              <c:f>'sales 4.2csv'!$A$10</c:f>
              <c:strCache>
                <c:ptCount val="1"/>
                <c:pt idx="0">
                  <c:v>September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4.2csv'!$C$10:$E$10</c:f>
              <c:numCache>
                <c:formatCode>General</c:formatCode>
                <c:ptCount val="3"/>
                <c:pt idx="0">
                  <c:v>17049.2</c:v>
                </c:pt>
                <c:pt idx="1">
                  <c:v>24848.7</c:v>
                </c:pt>
                <c:pt idx="2">
                  <c:v>11186.25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8-AEB1-4C1D-9CAD-8C80A45772DF}"/>
            </c:ext>
          </c:extLst>
        </c:ser>
        <c:ser>
          <c:idx val="9"/>
          <c:order val="9"/>
          <c:tx>
            <c:strRef>
              <c:f>'sales 4.2csv'!$A$11</c:f>
              <c:strCache>
                <c:ptCount val="1"/>
                <c:pt idx="0">
                  <c:v>October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4.2csv'!$C$11:$E$11</c:f>
              <c:numCache>
                <c:formatCode>General</c:formatCode>
                <c:ptCount val="3"/>
                <c:pt idx="0">
                  <c:v>20088.400000000001</c:v>
                </c:pt>
                <c:pt idx="1">
                  <c:v>15156.9</c:v>
                </c:pt>
                <c:pt idx="2">
                  <c:v>8779.9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9-AEB1-4C1D-9CAD-8C80A45772DF}"/>
            </c:ext>
          </c:extLst>
        </c:ser>
        <c:ser>
          <c:idx val="10"/>
          <c:order val="10"/>
          <c:tx>
            <c:strRef>
              <c:f>'sales 4.2csv'!$A$12</c:f>
              <c:strCache>
                <c:ptCount val="1"/>
                <c:pt idx="0">
                  <c:v>November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4.2csv'!$C$12:$E$12</c:f>
              <c:numCache>
                <c:formatCode>General</c:formatCode>
                <c:ptCount val="3"/>
                <c:pt idx="0">
                  <c:v>16325.4</c:v>
                </c:pt>
                <c:pt idx="1">
                  <c:v>13317.1</c:v>
                </c:pt>
                <c:pt idx="2">
                  <c:v>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A-AEB1-4C1D-9CAD-8C80A45772DF}"/>
            </c:ext>
          </c:extLst>
        </c:ser>
        <c:ser>
          <c:idx val="11"/>
          <c:order val="11"/>
          <c:tx>
            <c:strRef>
              <c:f>'sales 4.2csv'!$A$13</c:f>
              <c:strCache>
                <c:ptCount val="1"/>
                <c:pt idx="0">
                  <c:v>December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4.2csv'!$C$13:$E$13</c:f>
              <c:numCache>
                <c:formatCode>General</c:formatCode>
                <c:ptCount val="3"/>
                <c:pt idx="0">
                  <c:v>18257.400000000001</c:v>
                </c:pt>
                <c:pt idx="1">
                  <c:v>14530.97</c:v>
                </c:pt>
                <c:pt idx="2">
                  <c:v>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B-AEB1-4C1D-9CAD-8C80A45772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975776"/>
        <c:axId val="1316222720"/>
      </c:barChart>
      <c:catAx>
        <c:axId val="18975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16222720"/>
        <c:crosses val="autoZero"/>
        <c:auto val="1"/>
        <c:lblAlgn val="ctr"/>
        <c:lblOffset val="100"/>
        <c:noMultiLvlLbl val="0"/>
      </c:catAx>
      <c:valAx>
        <c:axId val="13162227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75776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aseline="0" dirty="0"/>
              <a:t> </a:t>
            </a:r>
            <a:r>
              <a:rPr lang="en-IN" sz="1600" b="1" baseline="0" dirty="0"/>
              <a:t>Products sold by company across the world </a:t>
            </a:r>
            <a:endParaRPr lang="en-IN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7969816251696495E-2"/>
          <c:y val="8.3310658409192495E-2"/>
          <c:w val="0.95894257763634461"/>
          <c:h val="0.4667361125820393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'sales 6csv'!$A$2</c:f>
              <c:strCache>
                <c:ptCount val="1"/>
                <c:pt idx="0">
                  <c:v>Exotic Liquids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6csv'!$B$2:$Q$2</c:f>
              <c:numCache>
                <c:formatCode>General</c:formatCode>
                <c:ptCount val="16"/>
                <c:pt idx="0">
                  <c:v>3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16-4E40-A7B5-0D1E7C6AAF1F}"/>
            </c:ext>
          </c:extLst>
        </c:ser>
        <c:ser>
          <c:idx val="1"/>
          <c:order val="1"/>
          <c:tx>
            <c:strRef>
              <c:f>'sales 6csv'!$A$3</c:f>
              <c:strCache>
                <c:ptCount val="1"/>
                <c:pt idx="0">
                  <c:v>New Orleans Cajun Delights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6csv'!$B$3:$Q$3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4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16-4E40-A7B5-0D1E7C6AAF1F}"/>
            </c:ext>
          </c:extLst>
        </c:ser>
        <c:ser>
          <c:idx val="2"/>
          <c:order val="2"/>
          <c:tx>
            <c:strRef>
              <c:f>'sales 6csv'!$A$4</c:f>
              <c:strCache>
                <c:ptCount val="1"/>
                <c:pt idx="0">
                  <c:v>Grandma Kelly's Homestead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6csv'!$B$4:$Q$4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3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316-4E40-A7B5-0D1E7C6AAF1F}"/>
            </c:ext>
          </c:extLst>
        </c:ser>
        <c:ser>
          <c:idx val="3"/>
          <c:order val="3"/>
          <c:tx>
            <c:strRef>
              <c:f>'sales 6csv'!$A$5</c:f>
              <c:strCache>
                <c:ptCount val="1"/>
                <c:pt idx="0">
                  <c:v>Tokyo Traders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6csv'!$B$5:$Q$5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3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316-4E40-A7B5-0D1E7C6AAF1F}"/>
            </c:ext>
          </c:extLst>
        </c:ser>
        <c:ser>
          <c:idx val="4"/>
          <c:order val="4"/>
          <c:tx>
            <c:strRef>
              <c:f>'sales 6csv'!$A$6</c:f>
              <c:strCache>
                <c:ptCount val="1"/>
                <c:pt idx="0">
                  <c:v>Cooperativa de Quesos 'Las Cabras'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6csv'!$B$6:$Q$6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2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316-4E40-A7B5-0D1E7C6AAF1F}"/>
            </c:ext>
          </c:extLst>
        </c:ser>
        <c:ser>
          <c:idx val="5"/>
          <c:order val="5"/>
          <c:tx>
            <c:strRef>
              <c:f>'sales 6csv'!$A$7</c:f>
              <c:strCache>
                <c:ptCount val="1"/>
                <c:pt idx="0">
                  <c:v>Mayumi's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6csv'!$B$7:$Q$7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3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316-4E40-A7B5-0D1E7C6AAF1F}"/>
            </c:ext>
          </c:extLst>
        </c:ser>
        <c:ser>
          <c:idx val="6"/>
          <c:order val="6"/>
          <c:tx>
            <c:strRef>
              <c:f>'sales 6csv'!$A$8</c:f>
              <c:strCache>
                <c:ptCount val="1"/>
                <c:pt idx="0">
                  <c:v>Pavlova, Ltd.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6csv'!$B$8:$Q$8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5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316-4E40-A7B5-0D1E7C6AAF1F}"/>
            </c:ext>
          </c:extLst>
        </c:ser>
        <c:ser>
          <c:idx val="7"/>
          <c:order val="7"/>
          <c:tx>
            <c:strRef>
              <c:f>'sales 6csv'!$A$9</c:f>
              <c:strCache>
                <c:ptCount val="1"/>
                <c:pt idx="0">
                  <c:v>Specialty Biscuits, Ltd.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6csv'!$B$9:$Q$9</c:f>
              <c:numCache>
                <c:formatCode>General</c:formatCode>
                <c:ptCount val="16"/>
                <c:pt idx="0">
                  <c:v>4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316-4E40-A7B5-0D1E7C6AAF1F}"/>
            </c:ext>
          </c:extLst>
        </c:ser>
        <c:ser>
          <c:idx val="8"/>
          <c:order val="8"/>
          <c:tx>
            <c:strRef>
              <c:f>'sales 6csv'!$A$10</c:f>
              <c:strCache>
                <c:ptCount val="1"/>
                <c:pt idx="0">
                  <c:v>PB KnÃ¤ckebrÃ¶d AB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6csv'!$B$10:$Q$10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2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316-4E40-A7B5-0D1E7C6AAF1F}"/>
            </c:ext>
          </c:extLst>
        </c:ser>
        <c:ser>
          <c:idx val="9"/>
          <c:order val="9"/>
          <c:tx>
            <c:strRef>
              <c:f>'sales 6csv'!$A$11</c:f>
              <c:strCache>
                <c:ptCount val="1"/>
                <c:pt idx="0">
                  <c:v>Refrescos Americanas LTDA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6csv'!$B$11:$Q$11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A316-4E40-A7B5-0D1E7C6AAF1F}"/>
            </c:ext>
          </c:extLst>
        </c:ser>
        <c:ser>
          <c:idx val="10"/>
          <c:order val="10"/>
          <c:tx>
            <c:strRef>
              <c:f>'sales 6csv'!$A$12</c:f>
              <c:strCache>
                <c:ptCount val="1"/>
                <c:pt idx="0">
                  <c:v>Heli SÃ¼ÃŸwaren GmbH &amp; Co. KG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6csv'!$B$12:$Q$12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3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A316-4E40-A7B5-0D1E7C6AAF1F}"/>
            </c:ext>
          </c:extLst>
        </c:ser>
        <c:ser>
          <c:idx val="11"/>
          <c:order val="11"/>
          <c:tx>
            <c:strRef>
              <c:f>'sales 6csv'!$A$13</c:f>
              <c:strCache>
                <c:ptCount val="1"/>
                <c:pt idx="0">
                  <c:v>Plutzer LebensmittelgroÃŸmÃ¤rkte AG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6csv'!$B$13:$Q$13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5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A316-4E40-A7B5-0D1E7C6AAF1F}"/>
            </c:ext>
          </c:extLst>
        </c:ser>
        <c:ser>
          <c:idx val="12"/>
          <c:order val="12"/>
          <c:tx>
            <c:strRef>
              <c:f>'sales 6csv'!$A$14</c:f>
              <c:strCache>
                <c:ptCount val="1"/>
                <c:pt idx="0">
                  <c:v>Nord-Ost-Fisch Handelsgesellschaft mbH</c:v>
                </c:pt>
              </c:strCache>
            </c:strRef>
          </c:tx>
          <c:spPr>
            <a:solidFill>
              <a:schemeClr val="accent1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6csv'!$B$14:$Q$14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A316-4E40-A7B5-0D1E7C6AAF1F}"/>
            </c:ext>
          </c:extLst>
        </c:ser>
        <c:ser>
          <c:idx val="13"/>
          <c:order val="13"/>
          <c:tx>
            <c:strRef>
              <c:f>'sales 6csv'!$A$15</c:f>
              <c:strCache>
                <c:ptCount val="1"/>
                <c:pt idx="0">
                  <c:v>Formaggi Fortini s.r.l.</c:v>
                </c:pt>
              </c:strCache>
            </c:strRef>
          </c:tx>
          <c:spPr>
            <a:solidFill>
              <a:schemeClr val="accent2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6csv'!$B$15:$Q$15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3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A316-4E40-A7B5-0D1E7C6AAF1F}"/>
            </c:ext>
          </c:extLst>
        </c:ser>
        <c:ser>
          <c:idx val="14"/>
          <c:order val="14"/>
          <c:tx>
            <c:strRef>
              <c:f>'sales 6csv'!$A$16</c:f>
              <c:strCache>
                <c:ptCount val="1"/>
                <c:pt idx="0">
                  <c:v>Norske Meierier</c:v>
                </c:pt>
              </c:strCache>
            </c:strRef>
          </c:tx>
          <c:spPr>
            <a:solidFill>
              <a:schemeClr val="accent3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6csv'!$B$16:$Q$16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A316-4E40-A7B5-0D1E7C6AAF1F}"/>
            </c:ext>
          </c:extLst>
        </c:ser>
        <c:ser>
          <c:idx val="15"/>
          <c:order val="15"/>
          <c:tx>
            <c:strRef>
              <c:f>'sales 6csv'!$A$17</c:f>
              <c:strCache>
                <c:ptCount val="1"/>
                <c:pt idx="0">
                  <c:v>Bigfoot Breweries</c:v>
                </c:pt>
              </c:strCache>
            </c:strRef>
          </c:tx>
          <c:spPr>
            <a:solidFill>
              <a:schemeClr val="accent4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6csv'!$B$17:$Q$17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3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A316-4E40-A7B5-0D1E7C6AAF1F}"/>
            </c:ext>
          </c:extLst>
        </c:ser>
        <c:ser>
          <c:idx val="16"/>
          <c:order val="16"/>
          <c:tx>
            <c:strRef>
              <c:f>'sales 6csv'!$A$18</c:f>
              <c:strCache>
                <c:ptCount val="1"/>
                <c:pt idx="0">
                  <c:v>Svensk SjÃ¶fÃ¶da AB</c:v>
                </c:pt>
              </c:strCache>
            </c:strRef>
          </c:tx>
          <c:spPr>
            <a:solidFill>
              <a:schemeClr val="accent5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6csv'!$B$18:$Q$18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3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A316-4E40-A7B5-0D1E7C6AAF1F}"/>
            </c:ext>
          </c:extLst>
        </c:ser>
        <c:ser>
          <c:idx val="17"/>
          <c:order val="17"/>
          <c:tx>
            <c:strRef>
              <c:f>'sales 6csv'!$A$19</c:f>
              <c:strCache>
                <c:ptCount val="1"/>
                <c:pt idx="0">
                  <c:v>Aux joyeux ecclÃ©siastiques</c:v>
                </c:pt>
              </c:strCache>
            </c:strRef>
          </c:tx>
          <c:spPr>
            <a:solidFill>
              <a:schemeClr val="accent6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6csv'!$B$19:$Q$19</c:f>
              <c:numCache>
                <c:formatCode>General</c:formatCode>
                <c:ptCount val="16"/>
                <c:pt idx="0">
                  <c:v>0</c:v>
                </c:pt>
                <c:pt idx="1">
                  <c:v>2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A316-4E40-A7B5-0D1E7C6AAF1F}"/>
            </c:ext>
          </c:extLst>
        </c:ser>
        <c:ser>
          <c:idx val="18"/>
          <c:order val="18"/>
          <c:tx>
            <c:strRef>
              <c:f>'sales 6csv'!$A$20</c:f>
              <c:strCache>
                <c:ptCount val="1"/>
                <c:pt idx="0">
                  <c:v>New England Seafood Cannery</c:v>
                </c:pt>
              </c:strCache>
            </c:strRef>
          </c:tx>
          <c:spPr>
            <a:solidFill>
              <a:schemeClr val="accent1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6csv'!$B$20:$Q$20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2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A316-4E40-A7B5-0D1E7C6AAF1F}"/>
            </c:ext>
          </c:extLst>
        </c:ser>
        <c:ser>
          <c:idx val="19"/>
          <c:order val="19"/>
          <c:tx>
            <c:strRef>
              <c:f>'sales 6csv'!$A$21</c:f>
              <c:strCache>
                <c:ptCount val="1"/>
                <c:pt idx="0">
                  <c:v>Leka Trading</c:v>
                </c:pt>
              </c:strCache>
            </c:strRef>
          </c:tx>
          <c:spPr>
            <a:solidFill>
              <a:schemeClr val="accent2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6csv'!$B$21:$Q$21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3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A316-4E40-A7B5-0D1E7C6AAF1F}"/>
            </c:ext>
          </c:extLst>
        </c:ser>
        <c:ser>
          <c:idx val="20"/>
          <c:order val="20"/>
          <c:tx>
            <c:strRef>
              <c:f>'sales 6csv'!$A$22</c:f>
              <c:strCache>
                <c:ptCount val="1"/>
                <c:pt idx="0">
                  <c:v>Lyngbysild</c:v>
                </c:pt>
              </c:strCache>
            </c:strRef>
          </c:tx>
          <c:spPr>
            <a:solidFill>
              <a:schemeClr val="accent3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6csv'!$B$22:$Q$22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2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A316-4E40-A7B5-0D1E7C6AAF1F}"/>
            </c:ext>
          </c:extLst>
        </c:ser>
        <c:ser>
          <c:idx val="21"/>
          <c:order val="21"/>
          <c:tx>
            <c:strRef>
              <c:f>'sales 6csv'!$A$23</c:f>
              <c:strCache>
                <c:ptCount val="1"/>
                <c:pt idx="0">
                  <c:v>Zaanse Snoepfabriek</c:v>
                </c:pt>
              </c:strCache>
            </c:strRef>
          </c:tx>
          <c:spPr>
            <a:solidFill>
              <a:schemeClr val="accent4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6csv'!$B$23:$Q$23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3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A316-4E40-A7B5-0D1E7C6AAF1F}"/>
            </c:ext>
          </c:extLst>
        </c:ser>
        <c:ser>
          <c:idx val="22"/>
          <c:order val="22"/>
          <c:tx>
            <c:strRef>
              <c:f>'sales 6csv'!$A$24</c:f>
              <c:strCache>
                <c:ptCount val="1"/>
                <c:pt idx="0">
                  <c:v>Karkki Oy</c:v>
                </c:pt>
              </c:strCache>
            </c:strRef>
          </c:tx>
          <c:spPr>
            <a:solidFill>
              <a:schemeClr val="accent5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6csv'!$B$24:$Q$24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3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A316-4E40-A7B5-0D1E7C6AAF1F}"/>
            </c:ext>
          </c:extLst>
        </c:ser>
        <c:ser>
          <c:idx val="23"/>
          <c:order val="23"/>
          <c:tx>
            <c:strRef>
              <c:f>'sales 6csv'!$A$25</c:f>
              <c:strCache>
                <c:ptCount val="1"/>
                <c:pt idx="0">
                  <c:v>G'day, Mate</c:v>
                </c:pt>
              </c:strCache>
            </c:strRef>
          </c:tx>
          <c:spPr>
            <a:solidFill>
              <a:schemeClr val="accent6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6csv'!$B$25:$Q$25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3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7-A316-4E40-A7B5-0D1E7C6AAF1F}"/>
            </c:ext>
          </c:extLst>
        </c:ser>
        <c:ser>
          <c:idx val="24"/>
          <c:order val="24"/>
          <c:tx>
            <c:strRef>
              <c:f>'sales 6csv'!$A$26</c:f>
              <c:strCache>
                <c:ptCount val="1"/>
                <c:pt idx="0">
                  <c:v>Ma Maison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6csv'!$B$26:$Q$26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A316-4E40-A7B5-0D1E7C6AAF1F}"/>
            </c:ext>
          </c:extLst>
        </c:ser>
        <c:ser>
          <c:idx val="25"/>
          <c:order val="25"/>
          <c:tx>
            <c:strRef>
              <c:f>'sales 6csv'!$A$27</c:f>
              <c:strCache>
                <c:ptCount val="1"/>
                <c:pt idx="0">
                  <c:v>Pasta Buttini s.r.l.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6csv'!$B$27:$Q$27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2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9-A316-4E40-A7B5-0D1E7C6AAF1F}"/>
            </c:ext>
          </c:extLst>
        </c:ser>
        <c:ser>
          <c:idx val="26"/>
          <c:order val="26"/>
          <c:tx>
            <c:strRef>
              <c:f>'sales 6csv'!$A$28</c:f>
              <c:strCache>
                <c:ptCount val="1"/>
                <c:pt idx="0">
                  <c:v>Escargots Nouveaux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6csv'!$B$28:$Q$28</c:f>
              <c:numCache>
                <c:formatCode>General</c:formatCode>
                <c:ptCount val="16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A-A316-4E40-A7B5-0D1E7C6AAF1F}"/>
            </c:ext>
          </c:extLst>
        </c:ser>
        <c:ser>
          <c:idx val="27"/>
          <c:order val="27"/>
          <c:tx>
            <c:strRef>
              <c:f>'sales 6csv'!$A$29</c:f>
              <c:strCache>
                <c:ptCount val="1"/>
                <c:pt idx="0">
                  <c:v>Gai pÃ¢turage</c:v>
                </c:pt>
              </c:strCache>
            </c:strRef>
          </c:tx>
          <c:spPr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6csv'!$B$29:$Q$29</c:f>
              <c:numCache>
                <c:formatCode>General</c:formatCode>
                <c:ptCount val="16"/>
                <c:pt idx="0">
                  <c:v>0</c:v>
                </c:pt>
                <c:pt idx="1">
                  <c:v>2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B-A316-4E40-A7B5-0D1E7C6AAF1F}"/>
            </c:ext>
          </c:extLst>
        </c:ser>
        <c:ser>
          <c:idx val="28"/>
          <c:order val="28"/>
          <c:tx>
            <c:strRef>
              <c:f>'sales 6csv'!$A$30</c:f>
              <c:strCache>
                <c:ptCount val="1"/>
                <c:pt idx="0">
                  <c:v>ForÃªts d'Ã©rables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6csv'!$B$30:$Q$30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C-A316-4E40-A7B5-0D1E7C6AAF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87673168"/>
        <c:axId val="511705440"/>
      </c:barChart>
      <c:catAx>
        <c:axId val="1876731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1705440"/>
        <c:crosses val="autoZero"/>
        <c:auto val="1"/>
        <c:lblAlgn val="ctr"/>
        <c:lblOffset val="100"/>
        <c:noMultiLvlLbl val="0"/>
      </c:catAx>
      <c:valAx>
        <c:axId val="5117054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6731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43224977067098"/>
          <c:w val="0.99930852096841538"/>
          <c:h val="0.3388853858167761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IN" sz="1800" b="1" dirty="0"/>
              <a:t>Number</a:t>
            </a:r>
            <a:r>
              <a:rPr lang="en-IN" sz="1800" b="1" baseline="0" dirty="0"/>
              <a:t> of orders vs. Revenue </a:t>
            </a:r>
            <a:endParaRPr lang="en-IN" sz="18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602325010246535"/>
          <c:y val="0.10239191650763255"/>
          <c:w val="0.83519390819765726"/>
          <c:h val="0.74311240221185948"/>
        </c:manualLayout>
      </c:layout>
      <c:scatterChart>
        <c:scatterStyle val="lineMarker"/>
        <c:varyColors val="0"/>
        <c:ser>
          <c:idx val="0"/>
          <c:order val="0"/>
          <c:tx>
            <c:strRef>
              <c:f>'sales 7'!$C$1</c:f>
              <c:strCache>
                <c:ptCount val="1"/>
                <c:pt idx="0">
                  <c:v>sales_amount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'sales 7'!$B$2:$B$78</c:f>
              <c:numCache>
                <c:formatCode>General</c:formatCode>
                <c:ptCount val="77"/>
                <c:pt idx="0">
                  <c:v>38</c:v>
                </c:pt>
                <c:pt idx="1">
                  <c:v>30</c:v>
                </c:pt>
                <c:pt idx="2">
                  <c:v>38</c:v>
                </c:pt>
                <c:pt idx="3">
                  <c:v>22</c:v>
                </c:pt>
                <c:pt idx="4">
                  <c:v>39</c:v>
                </c:pt>
                <c:pt idx="5">
                  <c:v>47</c:v>
                </c:pt>
                <c:pt idx="6">
                  <c:v>32</c:v>
                </c:pt>
                <c:pt idx="7">
                  <c:v>14</c:v>
                </c:pt>
                <c:pt idx="8">
                  <c:v>23</c:v>
                </c:pt>
                <c:pt idx="9">
                  <c:v>16</c:v>
                </c:pt>
                <c:pt idx="10">
                  <c:v>32</c:v>
                </c:pt>
                <c:pt idx="11">
                  <c:v>51</c:v>
                </c:pt>
                <c:pt idx="12">
                  <c:v>51</c:v>
                </c:pt>
                <c:pt idx="13">
                  <c:v>30</c:v>
                </c:pt>
                <c:pt idx="14">
                  <c:v>21</c:v>
                </c:pt>
                <c:pt idx="15">
                  <c:v>51</c:v>
                </c:pt>
                <c:pt idx="16">
                  <c:v>33</c:v>
                </c:pt>
                <c:pt idx="17">
                  <c:v>13</c:v>
                </c:pt>
                <c:pt idx="18">
                  <c:v>44</c:v>
                </c:pt>
                <c:pt idx="19">
                  <c:v>43</c:v>
                </c:pt>
                <c:pt idx="20">
                  <c:v>31</c:v>
                </c:pt>
                <c:pt idx="21">
                  <c:v>54</c:v>
                </c:pt>
                <c:pt idx="22">
                  <c:v>30</c:v>
                </c:pt>
                <c:pt idx="23">
                  <c:v>38</c:v>
                </c:pt>
                <c:pt idx="24">
                  <c:v>9</c:v>
                </c:pt>
                <c:pt idx="25">
                  <c:v>10</c:v>
                </c:pt>
                <c:pt idx="26">
                  <c:v>15</c:v>
                </c:pt>
                <c:pt idx="27">
                  <c:v>39</c:v>
                </c:pt>
                <c:pt idx="28">
                  <c:v>6</c:v>
                </c:pt>
                <c:pt idx="29">
                  <c:v>48</c:v>
                </c:pt>
                <c:pt idx="30">
                  <c:v>39</c:v>
                </c:pt>
                <c:pt idx="31">
                  <c:v>36</c:v>
                </c:pt>
                <c:pt idx="32">
                  <c:v>29</c:v>
                </c:pt>
                <c:pt idx="33">
                  <c:v>50</c:v>
                </c:pt>
                <c:pt idx="34">
                  <c:v>32</c:v>
                </c:pt>
                <c:pt idx="35">
                  <c:v>37</c:v>
                </c:pt>
                <c:pt idx="36">
                  <c:v>14</c:v>
                </c:pt>
                <c:pt idx="37">
                  <c:v>41</c:v>
                </c:pt>
                <c:pt idx="38">
                  <c:v>39</c:v>
                </c:pt>
                <c:pt idx="39">
                  <c:v>32</c:v>
                </c:pt>
                <c:pt idx="40">
                  <c:v>28</c:v>
                </c:pt>
                <c:pt idx="41">
                  <c:v>33</c:v>
                </c:pt>
                <c:pt idx="42">
                  <c:v>42</c:v>
                </c:pt>
                <c:pt idx="43">
                  <c:v>40</c:v>
                </c:pt>
                <c:pt idx="44">
                  <c:v>33</c:v>
                </c:pt>
                <c:pt idx="45">
                  <c:v>24</c:v>
                </c:pt>
                <c:pt idx="46">
                  <c:v>17</c:v>
                </c:pt>
                <c:pt idx="47">
                  <c:v>14</c:v>
                </c:pt>
                <c:pt idx="48">
                  <c:v>46</c:v>
                </c:pt>
                <c:pt idx="49">
                  <c:v>37</c:v>
                </c:pt>
                <c:pt idx="50">
                  <c:v>6</c:v>
                </c:pt>
                <c:pt idx="51">
                  <c:v>10</c:v>
                </c:pt>
                <c:pt idx="52">
                  <c:v>38</c:v>
                </c:pt>
                <c:pt idx="53">
                  <c:v>19</c:v>
                </c:pt>
                <c:pt idx="54">
                  <c:v>27</c:v>
                </c:pt>
                <c:pt idx="55">
                  <c:v>36</c:v>
                </c:pt>
                <c:pt idx="56">
                  <c:v>34</c:v>
                </c:pt>
                <c:pt idx="57">
                  <c:v>12</c:v>
                </c:pt>
                <c:pt idx="58">
                  <c:v>30</c:v>
                </c:pt>
                <c:pt idx="59">
                  <c:v>27</c:v>
                </c:pt>
                <c:pt idx="60">
                  <c:v>31</c:v>
                </c:pt>
                <c:pt idx="61">
                  <c:v>8</c:v>
                </c:pt>
                <c:pt idx="62">
                  <c:v>20</c:v>
                </c:pt>
                <c:pt idx="63">
                  <c:v>12</c:v>
                </c:pt>
                <c:pt idx="64">
                  <c:v>18</c:v>
                </c:pt>
                <c:pt idx="65">
                  <c:v>29</c:v>
                </c:pt>
                <c:pt idx="66">
                  <c:v>18</c:v>
                </c:pt>
                <c:pt idx="67">
                  <c:v>24</c:v>
                </c:pt>
                <c:pt idx="68">
                  <c:v>32</c:v>
                </c:pt>
                <c:pt idx="69">
                  <c:v>21</c:v>
                </c:pt>
                <c:pt idx="70">
                  <c:v>20</c:v>
                </c:pt>
                <c:pt idx="71">
                  <c:v>13</c:v>
                </c:pt>
                <c:pt idx="72">
                  <c:v>10</c:v>
                </c:pt>
                <c:pt idx="73">
                  <c:v>14</c:v>
                </c:pt>
                <c:pt idx="74">
                  <c:v>6</c:v>
                </c:pt>
                <c:pt idx="75">
                  <c:v>24</c:v>
                </c:pt>
                <c:pt idx="76">
                  <c:v>5</c:v>
                </c:pt>
              </c:numCache>
            </c:numRef>
          </c:xVal>
          <c:yVal>
            <c:numRef>
              <c:f>'sales 7'!$C$2:$C$78</c:f>
              <c:numCache>
                <c:formatCode>General</c:formatCode>
                <c:ptCount val="77"/>
                <c:pt idx="0">
                  <c:v>13902</c:v>
                </c:pt>
                <c:pt idx="1">
                  <c:v>9332.4</c:v>
                </c:pt>
                <c:pt idx="2">
                  <c:v>25738.799999999999</c:v>
                </c:pt>
                <c:pt idx="3">
                  <c:v>8630.4</c:v>
                </c:pt>
                <c:pt idx="4">
                  <c:v>44742.6</c:v>
                </c:pt>
                <c:pt idx="5">
                  <c:v>9098.1</c:v>
                </c:pt>
                <c:pt idx="6">
                  <c:v>14607</c:v>
                </c:pt>
                <c:pt idx="7">
                  <c:v>7232.4</c:v>
                </c:pt>
                <c:pt idx="8">
                  <c:v>7807.8</c:v>
                </c:pt>
                <c:pt idx="9">
                  <c:v>23635.8</c:v>
                </c:pt>
                <c:pt idx="10">
                  <c:v>1713.5</c:v>
                </c:pt>
                <c:pt idx="11">
                  <c:v>50286</c:v>
                </c:pt>
                <c:pt idx="12">
                  <c:v>16172.5</c:v>
                </c:pt>
                <c:pt idx="13">
                  <c:v>13150.8</c:v>
                </c:pt>
                <c:pt idx="14">
                  <c:v>9500</c:v>
                </c:pt>
                <c:pt idx="15">
                  <c:v>4782.6000000000004</c:v>
                </c:pt>
                <c:pt idx="16">
                  <c:v>19512</c:v>
                </c:pt>
                <c:pt idx="17">
                  <c:v>2566</c:v>
                </c:pt>
                <c:pt idx="18">
                  <c:v>18559.2</c:v>
                </c:pt>
                <c:pt idx="19">
                  <c:v>18748.05</c:v>
                </c:pt>
                <c:pt idx="20">
                  <c:v>14542.6</c:v>
                </c:pt>
                <c:pt idx="21">
                  <c:v>76296</c:v>
                </c:pt>
                <c:pt idx="22">
                  <c:v>21510.2</c:v>
                </c:pt>
                <c:pt idx="23">
                  <c:v>9685</c:v>
                </c:pt>
                <c:pt idx="24">
                  <c:v>15231.5</c:v>
                </c:pt>
                <c:pt idx="25">
                  <c:v>5801.15</c:v>
                </c:pt>
                <c:pt idx="26">
                  <c:v>9171.2000000000007</c:v>
                </c:pt>
                <c:pt idx="27">
                  <c:v>9636</c:v>
                </c:pt>
                <c:pt idx="28">
                  <c:v>3047.2</c:v>
                </c:pt>
                <c:pt idx="29">
                  <c:v>49827.9</c:v>
                </c:pt>
                <c:pt idx="30">
                  <c:v>11472</c:v>
                </c:pt>
                <c:pt idx="31">
                  <c:v>14536.8</c:v>
                </c:pt>
                <c:pt idx="32">
                  <c:v>22464</c:v>
                </c:pt>
                <c:pt idx="33">
                  <c:v>45121.2</c:v>
                </c:pt>
                <c:pt idx="34">
                  <c:v>14775.54</c:v>
                </c:pt>
                <c:pt idx="35">
                  <c:v>35482.199999999997</c:v>
                </c:pt>
                <c:pt idx="36">
                  <c:v>12866.8</c:v>
                </c:pt>
                <c:pt idx="37">
                  <c:v>19048.3</c:v>
                </c:pt>
                <c:pt idx="38">
                  <c:v>16794</c:v>
                </c:pt>
                <c:pt idx="39">
                  <c:v>87736.4</c:v>
                </c:pt>
                <c:pt idx="40">
                  <c:v>25079.200000000001</c:v>
                </c:pt>
                <c:pt idx="41">
                  <c:v>22140.2</c:v>
                </c:pt>
                <c:pt idx="42">
                  <c:v>20876.5</c:v>
                </c:pt>
                <c:pt idx="43">
                  <c:v>5234.3999999999996</c:v>
                </c:pt>
                <c:pt idx="44">
                  <c:v>26865.599999999999</c:v>
                </c:pt>
                <c:pt idx="45">
                  <c:v>10524.2</c:v>
                </c:pt>
                <c:pt idx="46">
                  <c:v>17696.3</c:v>
                </c:pt>
                <c:pt idx="47">
                  <c:v>4200</c:v>
                </c:pt>
                <c:pt idx="48">
                  <c:v>8650.5499999999993</c:v>
                </c:pt>
                <c:pt idx="49">
                  <c:v>6159.5</c:v>
                </c:pt>
                <c:pt idx="50">
                  <c:v>1813.5</c:v>
                </c:pt>
                <c:pt idx="51">
                  <c:v>2562</c:v>
                </c:pt>
                <c:pt idx="52">
                  <c:v>14277.6</c:v>
                </c:pt>
                <c:pt idx="53">
                  <c:v>6678</c:v>
                </c:pt>
                <c:pt idx="54">
                  <c:v>6144</c:v>
                </c:pt>
                <c:pt idx="55">
                  <c:v>5121</c:v>
                </c:pt>
                <c:pt idx="56">
                  <c:v>9362.5</c:v>
                </c:pt>
                <c:pt idx="57">
                  <c:v>3080</c:v>
                </c:pt>
                <c:pt idx="58">
                  <c:v>23009</c:v>
                </c:pt>
                <c:pt idx="59">
                  <c:v>31987.5</c:v>
                </c:pt>
                <c:pt idx="60">
                  <c:v>24307.200000000001</c:v>
                </c:pt>
                <c:pt idx="61">
                  <c:v>3519</c:v>
                </c:pt>
                <c:pt idx="62">
                  <c:v>9424.7999999999993</c:v>
                </c:pt>
                <c:pt idx="63">
                  <c:v>7345</c:v>
                </c:pt>
                <c:pt idx="64">
                  <c:v>6664.75</c:v>
                </c:pt>
                <c:pt idx="65">
                  <c:v>3383.8</c:v>
                </c:pt>
                <c:pt idx="66">
                  <c:v>4051.6</c:v>
                </c:pt>
                <c:pt idx="67">
                  <c:v>149984.20000000001</c:v>
                </c:pt>
                <c:pt idx="68">
                  <c:v>21534.9</c:v>
                </c:pt>
                <c:pt idx="69">
                  <c:v>4358.6000000000004</c:v>
                </c:pt>
                <c:pt idx="70">
                  <c:v>4840.2</c:v>
                </c:pt>
                <c:pt idx="71">
                  <c:v>13760</c:v>
                </c:pt>
                <c:pt idx="72">
                  <c:v>3510</c:v>
                </c:pt>
                <c:pt idx="73">
                  <c:v>4740.5</c:v>
                </c:pt>
                <c:pt idx="74">
                  <c:v>1542.75</c:v>
                </c:pt>
                <c:pt idx="75">
                  <c:v>16438.8</c:v>
                </c:pt>
                <c:pt idx="76">
                  <c:v>8827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569-4C47-9EE4-1D2AFD7FA5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61298432"/>
        <c:axId val="833373024"/>
      </c:scatterChart>
      <c:valAx>
        <c:axId val="9612984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 dirty="0"/>
                  <a:t>Number of orders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3373024"/>
        <c:crosses val="autoZero"/>
        <c:crossBetween val="midCat"/>
      </c:valAx>
      <c:valAx>
        <c:axId val="83337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 dirty="0"/>
                  <a:t>revenue</a:t>
                </a:r>
              </a:p>
            </c:rich>
          </c:tx>
          <c:layout>
            <c:manualLayout>
              <c:xMode val="edge"/>
              <c:yMode val="edge"/>
              <c:x val="2.0347761746207917E-2"/>
              <c:y val="0.3759653951023112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1298432"/>
        <c:crosses val="autoZero"/>
        <c:crossBetween val="midCat"/>
        <c:dispUnits>
          <c:builtInUnit val="hundred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Average Revenue per Customer on</a:t>
            </a:r>
            <a:r>
              <a:rPr lang="en-US" sz="1800" b="1" baseline="0" dirty="0"/>
              <a:t> Monthly Basis</a:t>
            </a:r>
            <a:r>
              <a:rPr lang="en-US" sz="1800" b="1" dirty="0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'sales 8'!$B$1</c:f>
              <c:strCache>
                <c:ptCount val="1"/>
                <c:pt idx="0">
                  <c:v>avg_revenue_per_user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prstDash val="solid"/>
              <a:round/>
            </a:ln>
            <a:effectLst/>
          </c:spPr>
          <c:marker>
            <c:symbol val="none"/>
          </c:marker>
          <c:cat>
            <c:strRef>
              <c:f>'sales 8'!$A$2:$A$13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</c:strRef>
          </c:cat>
          <c:val>
            <c:numRef>
              <c:f>'sales 8'!$B$2:$B$13</c:f>
              <c:numCache>
                <c:formatCode>General</c:formatCode>
                <c:ptCount val="12"/>
                <c:pt idx="0">
                  <c:v>2625.75</c:v>
                </c:pt>
                <c:pt idx="1">
                  <c:v>2031.5714290000001</c:v>
                </c:pt>
                <c:pt idx="2">
                  <c:v>4150.05</c:v>
                </c:pt>
                <c:pt idx="3">
                  <c:v>2228.7142859999999</c:v>
                </c:pt>
                <c:pt idx="4">
                  <c:v>1911.75</c:v>
                </c:pt>
                <c:pt idx="5">
                  <c:v>2517.9833330000001</c:v>
                </c:pt>
                <c:pt idx="6">
                  <c:v>2412.1</c:v>
                </c:pt>
                <c:pt idx="7">
                  <c:v>1767.077143</c:v>
                </c:pt>
                <c:pt idx="8">
                  <c:v>3450.45</c:v>
                </c:pt>
                <c:pt idx="9">
                  <c:v>2319.9833330000001</c:v>
                </c:pt>
                <c:pt idx="10">
                  <c:v>2257.8000000000002</c:v>
                </c:pt>
                <c:pt idx="11">
                  <c:v>2913.194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9EC-460E-8C70-B1FD3A551C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4879440"/>
        <c:axId val="834688128"/>
        <c:extLst>
          <c:ext xmlns:c15="http://schemas.microsoft.com/office/drawing/2012/chart" uri="{02D57815-91ED-43cb-92C2-25804820EDAC}">
            <c15:filteredLin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'sales 8'!$C$1</c15:sqref>
                        </c15:formulaRef>
                      </c:ext>
                    </c:extLst>
                    <c:strCache>
                      <c:ptCount val="1"/>
                      <c:pt idx="0">
                        <c:v>weeks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>
                      <c:ext uri="{02D57815-91ED-43cb-92C2-25804820EDAC}">
                        <c15:formulaRef>
                          <c15:sqref>'sales 8'!$A$2:$A$13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'sales 8'!$C$2:$C$13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4</c:v>
                      </c:pt>
                      <c:pt idx="1">
                        <c:v>8</c:v>
                      </c:pt>
                      <c:pt idx="2">
                        <c:v>13</c:v>
                      </c:pt>
                      <c:pt idx="3">
                        <c:v>17</c:v>
                      </c:pt>
                      <c:pt idx="4">
                        <c:v>21</c:v>
                      </c:pt>
                      <c:pt idx="5">
                        <c:v>26</c:v>
                      </c:pt>
                      <c:pt idx="6">
                        <c:v>30</c:v>
                      </c:pt>
                      <c:pt idx="7">
                        <c:v>34</c:v>
                      </c:pt>
                      <c:pt idx="8">
                        <c:v>39</c:v>
                      </c:pt>
                      <c:pt idx="9">
                        <c:v>43</c:v>
                      </c:pt>
                      <c:pt idx="10">
                        <c:v>47</c:v>
                      </c:pt>
                      <c:pt idx="11">
                        <c:v>52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1-39EC-460E-8C70-B1FD3A551C73}"/>
                  </c:ext>
                </c:extLst>
              </c15:ser>
            </c15:filteredLineSeries>
          </c:ext>
        </c:extLst>
      </c:lineChart>
      <c:catAx>
        <c:axId val="724879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4688128"/>
        <c:crosses val="autoZero"/>
        <c:auto val="1"/>
        <c:lblAlgn val="ctr"/>
        <c:lblOffset val="100"/>
        <c:noMultiLvlLbl val="0"/>
      </c:catAx>
      <c:valAx>
        <c:axId val="8346881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4879440"/>
        <c:crosses val="autoZero"/>
        <c:crossBetween val="between"/>
        <c:dispUnits>
          <c:builtInUnit val="hundre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sales2!$A$2:$A$22</cx:f>
        <cx:nf>sales2!$A$1</cx:nf>
        <cx:lvl ptCount="21" name="country">
          <cx:pt idx="0">Germany</cx:pt>
          <cx:pt idx="1">USA</cx:pt>
          <cx:pt idx="2">Brazil</cx:pt>
          <cx:pt idx="3">France</cx:pt>
          <cx:pt idx="4">UK</cx:pt>
          <cx:pt idx="5">Venezuela</cx:pt>
          <cx:pt idx="6">Austria</cx:pt>
          <cx:pt idx="7">Sweden</cx:pt>
          <cx:pt idx="8">Canada</cx:pt>
          <cx:pt idx="9">Mexico</cx:pt>
          <cx:pt idx="10">Italy</cx:pt>
          <cx:pt idx="11">Spain</cx:pt>
          <cx:pt idx="12">Finland</cx:pt>
          <cx:pt idx="13">Belgium</cx:pt>
          <cx:pt idx="14">Ireland</cx:pt>
          <cx:pt idx="15">Switzerland</cx:pt>
          <cx:pt idx="16">Denmark</cx:pt>
          <cx:pt idx="17">Argentina</cx:pt>
          <cx:pt idx="18">Portugal</cx:pt>
          <cx:pt idx="19">Poland</cx:pt>
          <cx:pt idx="20">Norway</cx:pt>
        </cx:lvl>
      </cx:strDim>
      <cx:numDim type="colorVal">
        <cx:f>sales2!$B$2:$B$22</cx:f>
        <cx:lvl ptCount="21" formatCode="General">
          <cx:pt idx="0">122</cx:pt>
          <cx:pt idx="1">122</cx:pt>
          <cx:pt idx="2">83</cx:pt>
          <cx:pt idx="3">77</cx:pt>
          <cx:pt idx="4">56</cx:pt>
          <cx:pt idx="5">46</cx:pt>
          <cx:pt idx="6">40</cx:pt>
          <cx:pt idx="7">37</cx:pt>
          <cx:pt idx="8">30</cx:pt>
          <cx:pt idx="9">28</cx:pt>
          <cx:pt idx="10">28</cx:pt>
          <cx:pt idx="11">23</cx:pt>
          <cx:pt idx="12">22</cx:pt>
          <cx:pt idx="13">19</cx:pt>
          <cx:pt idx="14">19</cx:pt>
          <cx:pt idx="15">18</cx:pt>
          <cx:pt idx="16">18</cx:pt>
          <cx:pt idx="17">16</cx:pt>
          <cx:pt idx="18">13</cx:pt>
          <cx:pt idx="19">7</cx:pt>
          <cx:pt idx="20">6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r>
              <a:rPr lang="en-US" sz="1800" b="1" i="0" u="none" strike="noStrike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Calibri" panose="020F0502020204030204"/>
              </a:rPr>
              <a:t>Total Orders of different countries</a:t>
            </a:r>
          </a:p>
        </cx:rich>
      </cx:tx>
    </cx:title>
    <cx:plotArea>
      <cx:plotAreaRegion>
        <cx:series layoutId="regionMap" uniqueId="{C8A31ED2-6EE5-44ED-879E-7090905391B0}">
          <cx:tx>
            <cx:txData>
              <cx:f>sales2!$B$1</cx:f>
              <cx:v>orders_placed</cx:v>
            </cx:txData>
          </cx:tx>
          <cx:dataId val="0"/>
          <cx:layoutPr>
            <cx:geography cultureLanguage="en-US" cultureRegion="IN" attribution="Powered by Bing">
              <cx:geoCache provider="{E9337A44-BEBE-4D9F-B70C-5C5E7DAFC167}">
                <cx:binary>7HxZc922svVfSeX5UgFAAAROndyqgOSeNQ8eXljbkkyCMwnOv/7rbVm+EqVjOV98K3m42w+xSWE3
sLrRvXoByr9vh3/dpvf7+pchS3Pzr9vh91+jpin/9dtv5ja6z/bmKNO3dWGKz83RbZH9Vnz+rG/v
f7ur973Ow98IwvS322hfN/fDr//9b/i28L7YFbf7Rhf5eXtfjxf3pk0b8513r7765bZo8+YwPIRv
+v3X61w393e/XDb75t78+st93uhmvBrL+99/ffaTv/7y2/z7Xtj+JYXpNe0djLXlEUM2cxDjv/6S
Fnn49bkl5RHCwiZMIPnlYz8aPdlnMPCH5/NlNvu7u/remF++/vfF8GdLePFWm8J9QMMtDpO+vvyy
yt+eo/3f/549gHXPnjxxyBykt17N/XF8P+jb4hGTv+4IYh9J22YSMH/AWzz3B0YEPCX54c+j1QdP
vD2T113wOG6G/ePjOejH7/9+0P9oTVPr/eP6/zrq1DliwkEOos4zuDE9whRJIWyGvnzwo80HzH9g
Iq+D/m3gDPVvz+ew/3H198O+vK+zfT4+QvDXYWf4CEkshcO/JpcZ+ujIFgj+CPKwF+Sj6Qf0f2A+
r6P/beAM/W/P5+h7/t+P/qLe57f3jwj8dfApP+KECsQofUD3OfjkiDJhOxThr9jPwH97Oq9j/zhu
Bv3j4znyi4u/H/nLcq/znwg8hLVEGPFHZGcp3j5ijNr8kI5eTTpvTud14L8Om+H+9ekcdv8fUFqv
L//4eaD/H8F5SUa/xMmcp84Jjqr3k05/niMsDOH/5YPIs1prMfuIfAl4KAdfPvD+gd8+pPu3Z/J6
4D+Om0X+4+N56Kt/QMa53j4u/a/neYBVUhso/FdCKWfpBvgkA9pP0VeKc3DLU9i/MvwttDl3Rfb4
7rV5vQ7/fPzMDfPXc3cs1T+gAPT3d/c/sQIwecQdKh3CvhKb5y4B1skIEsBI2au85/LN6bzuicdx
Mw88Pp4jf/kPID039/n91N6nP5HriyMEHa2D8VfOKZ/zHovzo8M7Gz/ZL0/3ww9N6XUHPBk688GT
N3M33PwD3ODu8/3dT/QBh6TjUIIxfsj4CPqqZ6oDcFPkSIzw11IwUx3ens/rDngcN0P/8fEcehcI
CMgoM/XgxYP/VYFh3ezTn9hyUWCXhEHGF/QbuXyCPCZHXyDHkJ4ePo8J/6EGvzmb13H/OmwG+9en
c9TX/4BWd6HzdJ/fPS7+tWr35wQ2DuSGcsfhIKQ9kpsnuBN2JAn0wuxrvB82xNOk8wPzeR35bwNn
2H97Pkd/sf77Y17dp6Fuv8s1/hz6DB0BwZGMC+chqp/nfHrEOSZQcL/6Bs3SzQ/M53X0vw2cof/t
+Rx99Q9I9idF3e9/YsoBtiMxMH4EUs6Xz/NkD/2AYwvQM4EEPQ35t6fxOuaP42aQPz6eI35y+vfH
+7oGhvMzsw0jR4IzLDkB1A8f4PRPso3lHElHUiYfO615uvmBCb0O/reBM/S/PZ/Dv/4HBPxlr5vp
vv65LgB5TSAMTRcoPV8+kFOeuEAcgWskZ/zr23nX9YNzet0LzwbPPPHs3dwb7urv3wzefZ7t6+Qx
Gfz10sugttoES/uxnXqe/MWRFFQi2/5KiBC8fpqHfmA+r3vh28CZB749n6PvQdf/d9PNP+rwsPh8
/wjCX8ffsumRlJxK8dhyPXeAxeE9d6D+/ge2/0Nzet0HT4bOvPDkzdwPf/wDFKCzom7acP8ThTdQ
QLmAbeCwGfxQDOAFMKPHhne2AX5kKq+j/z8jZ+D/z4s59mf/APJ/VvzcUgDVGB/IP6Sgb03Vk1KA
5RGkHkq4mJ3ovj2P/wT7w/xfgP7w+AXku78/7cxVwIcE/Ndzz/+Jn80LueLJFYdvV0K8fbP3v9wl
+eG3X2IPTg9mQ7/Wzldd9+DV9d3vv3LIMd8uqBy+4VnJ9cOxbB4L0OOP3+9NAxdVgFZJIrhAFI7P
CBbQNfT3hzcEujjJqCOoDTcoMGLs119yyKIRDMKgt2IG55kHSgY/BVzMFO3hFcFQmyi2QRCE3hzD
sdu36zuw/cawyL9h9PXfv+RtdlbovDG//wqrKB9+6jBLh1D4Dk4Fpc6XOzPO4f3t/gKkc/hh/F9d
gFho2zx0B964YrBXWZFuyipShJWulGb5BJVXzNHXzIFSicEk6JUcGqun5sosElE9OaHblmQbkXiZ
Bdr9vgkMx7wvlwREFRQjzEGyPrx/siROpqYLpAjd0ovXU+umxOOfg41eaXU6qHuqhGr5ba02sMAH
aeHhus4ry8OH+c/gFA5gKsF1cD6BwW1PbUdh2Y5DHoSuU36IzGka2Cri5TYIr6vwJKS1m5jz1Kpc
OXYPpwj/2TSam4b7N8BXGOJg36FituwkifJ8tMC0lZ92zXmU25sCJye4o6uhC3YkZUvBP6ZkOv8+
3hCkz5csKGgRtmNDvQCHvoC7CngvepK4dZUJFYeR7QeWGb2WtPYbroWd8sIUXG0BNRBogSB0Fj26
YyILWzBlyvETi217h5PoWqPhvAzT61pSeWGyOHkD2VesSjAppYBTbtB/Z1bR0FVOoePILaYwxqrH
5FMStMYPhmTdJ71nyw3tHev2+7C+2ClA8QmDczDKCHS+c3dWWFhVMoaxi+hU5C6JcXGLkyqki+/b
gYo9xxTChnDCbdDyHHuWAKa6N0Nb5bHbiEBlJPEHkqgC5ds6ewvIl0tiCNsgGDqCcdt+ESlxRJ2y
IrFL2lYhvY+iz99fy+sGJDocHoIQfzgnebr7EuLUdmBZsRuTcpmnhe1mdWYe+vn/uNFexjusgnFC
bC6lzeaAtUjoFLV27E4plwusi0alfNDKISN9I94P832WTQRDlALTxdRhVODZenCQCDq1Y+yGXevW
+WKyWkXkRWBHqsnZG+t6DTzKGGY2JRAKh4rzFDzHyjFmZRG7fcguYbNfBB3/07EG64F9RDACB9lz
6KwetyUawD922FvHjW2ZZNVHrdlPth7SRVwQ89Do/BlnEdBRqU0cAWXsoBo9XVRmYTs0oQBnMa0Y
z5RdaEXr+k+nCAbVTEAhlQddcF7WGlTixugmccs6lVzZTYtriAqL7rEswlDReGDripZuJGihve9H
/StRAkflcOMMQhIEGnvmOO6ENJXUgTWOl1ZyZfH3qUvOR/v6+2ZeJgpmEwodL8WO4BD8z6HEcupk
MtiJS5wSx24S22WxsQrT3RoH10SFcRLpNwLm8J2zDQBRIvGBCwnizFNvVhqCxtYkrsUzb0TFHgvZ
rLN+3GPXFOdZmJoVd2LzBqKvbHEbGh8IGTh4BVxnS3VSZIIuxombdqlf4ShXukJLIoKHvuQ/Rucr
Ww7SO+xtEPKhmZrv70GXZkKoStxkyp1QNVnQL7JCBG9sgrkZDkQEvp8cihgIGnNSEmOL4DaDACnH
0DoN27HwJSnN+s/Fx9zKYRZPaNeUFIGd5REspqiIF9mh46bFxLeksys/zer2jdiYO2lu7/D+ib2w
6Y3ddbCqIDqmeDtVN6S6/P6SXjUBxwCgQADdBj3ouYmyLaluJZgY65NR1ioTWsmhfCN5zIMcFkIp
4rCvJIX7FWKWo0iStEmco8RlLOx3wOJ6PyvD4HOfJXg3ZT3x4y6l626y40JFbajPv7/K+cb+Yh9E
Xeew0ewXqxzSEedGjIkbmmiJ29Ba4HRIlcizTMWy2Hzf2pxNPVizgRoLieCXEGY1TbAebi7nXeL2
Uz0YFcSBcQeSR+/ytu39MhiGHec8PS7jcfz4fdOvuJNSLiBJQ7fDJJpFDJsodBu0B6DDzPkUEbtb
lkOeraasbfffN/XKlntm6oD5k+CMxzojPIFkORXkPR/lohrNG8H5KpBPVjMDEvGsj/oJyHAfSrHT
ZTWqomvPDV83CWpVmdM7K9OW+/+xsC/9J/Af4MIzq5NOGmbZNVSBoMdqiISzKepRvhEkL7YE1BgC
5xDQUhxW6MzgkyNvOismtctIWqhAF++4iUcVULEK8+i0jJOrro2Wk8PeSGJ43kUBAyYccUTguMlx
hJhlsbgyaR1GrHaBp1z3nbMdh+K6GMh9mlZXAPK1gfrdNJGbyfTd96F9EZ4z07PwFHZQo9Z0tVvI
d9IxyspvdZi+kWzwi8icWZlBq/s2oRaNoBPNa3cK9MLC+TIiYi95UKkC8veY4SUtqSe53lgmWEcJ
hurOEqrSIDz5/poP4fK0wH+B2xFYMLjYDb9EMgsn3g8daRpwtN2JXRV1G9ONm1rnO1snmxYln75v
7jWID1sffjUI8hCnM4grEzqtPYJ3BS93ugqXlRw8TNhbIL8WRQ6B8wEIYnE4UXu+/aVt0aDT4MqQ
xPc9G87iRG7KQi/FRFoP943tlaMgislhXUBP+f1VvgYqXINHQHoduLM0Z02Jdvq2b3DlTlFO26tQ
Glos7CyuprMGJJ7gIqV2US2GtCvZxfdNvxJdsGkcSAygf0CanXPRCcdl0XSVywaxwyT7TGn2hg9f
5D3oUaF0MOaADADa2axcFrHOCjKg2o07eRUj6aIx8U3YeKbGN6Glz5tg/LNJb2aSPHdnxugUMEvX
bpOJRk1JtZmyt7jGiyo8szFDbhA0gj59OthoPvYFO295tK14MihivSWRQTZ9kWGhq7SBbIBUBMeI
bL4TYDkiSrPIUjWvkMsrMmGv0mgM3JiizjkdEMhoykIA8KIZpgn5acktrTDpNXADhPvcrU1jM6Mm
XEnpdSEPQjVwnkwXrLI+tRXdVGlb+cRp4JqunXClYfet6gw7xzywHa9DDvNoHlc+lT1XDeXJ1hYt
UmFt32XWyFXBx31Oy+t2GC6TAnlg9gPvxLKkd8F0lTHij2PvjzQ/TkfL1RT6/VK7VknOk35nWcta
fuKm8oewVbYJt4OV+JQ4WsUJUmW9ZKz0Kta7pGh9p5bLKV6F9nVFRpdlybJjlR85xdZ0ZpXX1nVG
L3GXr/qg3tAoVgzfFqXjk3TN4tzFKN/kNj6P6tprqbUQjVCco+PEcjxDMo/zyG91sSgGm7qg8xZu
FPVbWvGTQkSrwLlp82k3smLXj8Yte33CR8d2U5Yh5bRDrhgLvKKzjQtC1FXQZKvUhoclyCixVoY7
LiV0GU61Gk13kpsVkXrDgquG32orWvR5fG1ZDl8XZriVA7tloFfQQZ9nYlharFSakhWboNiEdb1z
omRpa2cZ8/gy0c07zNmaBKVLuXFJ98Emscq19p2mUBTSp9NXC2uoVNDbS466pWTac+LE5SjYBDxR
A+13dvk5tixfyxK6qDxdUJmd93bjj5y6KGqgI89VNV0HUbOpSOtWIvYCPB7jtnF17w7pOm2U6VQp
MtVon8IelNcRU5O+6I3KepdVx5JvWntlwxriMVY4V6SE8qbsNlmO8UkWuKTaRzFTovejcRf1So/L
QipjVGqtcLxoLeobWnl1Fqq6WAZZrjrO/CZ8l+u7IT2z4uUEM6AednrV4vhqzNCGZqWLcqSEkywj
1sGE3llJ987JsFtWtWqL0BNZ5Aq5qwMXJSqNlzJQYaQcuh7CzWSu6rpUMQ8UGlSe7yZ6FVrptuSR
6sz7Ap0PDHuAK6af+6BTgSxdy2woxILwUrRL22Btx9F11gTuwI4n64zKVVNeBFHkEX7OukKx+sxp
L9LptK2YGmJrkWrpRmE0eror3X44tjnbEG6tbXIdD58n3qo4rRTGn6ZynQaTN+IliRqvmgo3629K
dpl077txwbjvyNwf9HXcOQuaHFNyPdHrol+bYbhi0ekwrYFccMezHX8ar+oyURFKPE6Os3DdQ2sh
63emBXLXCUWCdoPD7hQ7KTiYm7UIYxXH+brLFn0cq2xcp/pD0DsKTeu8W6N4I5oz3aaqDq4HtI3E
J4dc9vbewqqAnxfJoX2hWzjOAN3AyHdFuwD7RLiDOMWxrdp6x9vOi0CFZ/AvtItKtmjBMwKqiqMS
tmbZIm6XWbyI6RWuFLtKiZtG+455TB5nzclANtC42FWiqgFEucwb2I6aXFndPerbSlWBk7pYBrdY
tqcVG+/zkrsOEjcxblSDCr5IaT8t0rYD6tP5TJjubARq7demzJcBGkbV2M2oaDX5NmzooW5PxrhZ
GpurihgvnZK7TqQuc2DnalqqoRuHZZXxZe9EqzZhN+1EXRoGGxYJQGQIzqVVnGZpdUpS2HEF4ucT
qRdVJE+6wOoU0SZRhwnziC+rxtn0+bixJ7pLIn7N2wi8F6zMSLBLBgxdcLhEDURkYS3qrt7Tcggg
XW0goay1VakYf2wJ88NsWJtcrmJzUgToNG3XqZg2drwg4Pli2uj2lArXGhToViDshNKG+L6q8YUj
FqLd9dHK0ZmiASiGtY+6RSqvS71E/TaIFlm6YPuELerzYdD+UPh5tMqDc5JBmk5U2NxiA8GUbMv8
OE98qBOanYv6pm5dq1kl+yJejNm1sVwMygsoTCNPXIdsgJ+pCGpVmrnxsKKDWxk3D0+mfguhJoqV
ZTzL2dbFoo0yNeS2MihWVriMs3EZ2s1CiA9cp5/CsLlkfXcSdvcNTKMEBt2FoyKmOsdjf0yCbNnL
8dRuitKtp1CxnkjPDGxhFc4IKqF+X2Zm0aXosqGjN3INClSpWAWxiVTUXbfJjjSjT+NuJbJSoeq4
6N/byU2SfAjwuaHHfLgri2XCl7JbNXrZHZLdWTf5GpKj1Z12/fUwQpBXbk4TP4Ca2It3hq1MqGR6
l4ECISPXSu5aeU672yAaoNBc1dFmkL4Ot4n+qPE2zUcV6V5Z+kMo3tvEnYhq41AlfQ3h+Tma3FF8
5slyoj5UNFV1zaIKVB6+g+MGlUQXaFpQ+8QylyUJFAvckC2KUgXCTfvPcBgZ8MIr6upMhu/KAS2i
CSkz3fT4hMraC0m4he7WS2KxywvsSwpF0jLdVZ4PjVsyCPnOST6luF2YPvdqzRSJbdBVSOm1cLBR
VfZxH2sfdzeh1l6rzQceXjCYfdg6x45I14MFbL36QOPUx33gNck5iceVg+pD3BZ9tUyLU7tYJ/Em
lFgRPrqmwaopLlkWKwRSBpz5XgeldUNYeNIP+ILjLZJ7hE9tejw2jtcMbIVlpIryuhJwJJmXnsXH
U9lHG1PF13D0fRYTuY1lth7H86aBPH6J9QheuZZOc1IXzrIc8SVFTgX16GOflR5cGvTHuoXUytfD
5ECm5a6o9hlZ2QKa9eAkHy8HKl3HPq2wcanO/K7YSAcKAej+aQj+G4WXpXcdG7zJiiCubIXyYxN+
SNHKsRRLF2WwqKzKy1pgRdkltYhCvV441UczneDyurePeb4Pss7VfPI04YuyFx6yII/ExUmN9Yp3
WI3sk4Mmv7ckOF77QIWa7H3QfqpZt4MD4mVa7SaxiK3LPvggQdgYx1y1Q+0VxaTGNFYjoqfZRFLV
DeFqEng9JsU5H8dNjIeF5QC7ynqvMJCEJnvZR8dJUHqo48rY5rRIh1USQsEpy1Uc9ZDPpTsmyVLT
wo8Fu2xNsLAmFkL/jT3UjD2QouBjzfvKs7LKE2Xi9Rlet4h7/YGrAGIFUARDNw1Zj3hDG+Ql/d7u
ByW03o4BW0ZV5rISEsSIfUyrTTQml/YEbLft/DpL19mQf+CTUyon63ag4l5E9EZUl9aEFW6TBe5j
D7V6p53wohb9suf0vo3epxCH5XZKmTdactdkdDFqcmwF/bKN0DpsbwvN1yw4tobea4rIG4z5GBfn
Ye+8S6NtO1WXKRzzteOhCDS+qf22wi7QCdWz93aUulGbuDYXtpp4eT4Y4WNHQ165jrppUVjmegzt
BfyyzD7v76d0ckVqVNP6iOyJvYic6iISoa+BjrKk2YIGvEnRCS2vUicFUhatkyFMFJJTqzLIoqTK
vUCyWNG0+yhEM6mwwxdjv+/qdt3SHQp8G6qdNVLs5Qw6MZRMA3AaaCgmC2ZGSrkou2D0QZrhV20P
VZ3xKVjUZsoXCS0kuLkBejvU4hLOnrpFoev8mCUhUhzFleqDVJ52TlZscBKMy6xxtnlsb1GhiT9J
2ftTwjLlsMxjVQ2pCWiFrMklmtCxiBvu0Uh7eqS+5lm2hK5hQerwphxTNxapT7L8JgEwnAidFk63
zmvjZYl1Zpr0xMak8Qu47nYjtOxXCRwzk9YoVPRuTnYDhgBxrFMIQ9iIDdk4gzjuSrKMh1BF1nBW
0dCtRbyrhXHD/Cps72RJ4WyGKp0sGn3Tm00+HMcDgSZnoVHpNdM6g/JY0mNJoEfCcN6bw3FRXGzp
IFRS0ncBjq7EWChQpL3aPhvaYDsR7jbR9VQw8EDr6RyrqXSgnysucJpf1mbP2H1RroK024VD6KN8
ZUwOlxwcL8KZauESRudcD23qlUnpBplxedN7yEDtEGfCEl4AUVbGCM4FS7cZof2Qo8ognka5snkH
JQe6xZK8D4t4OYSDm43kCrbsuyytF1GMUtVLeS5lfpoiCtylUzIsPtVR5/Mih/w1uHWwbONUFYEA
1EK/FsVpiyxVQuW1+Mec9QsTH4+4c7skcEcQ/K1EeHW7E/3HzICuOgBbsc5sp/YcWR7H7CaGLNp1
oIgVzOMBFGDoTALoD7S8LNAmKJtdxvmqRK2XVXyD892YQNk7HRKjhvrMziw4EkxOWRkpC6Q4q76t
+3orTbvWGgTdJvSjAnqXKFxTGqpMJ8s4DKCdAema80ur07lbxtXC6dJNq5N6P0zWJyzxmVXxVEHn
7Wa0Whbw7QPLF5DM/SyBCAiKRTpMZwEHn/Bsuqrz8XOIYpdey1IVyZaIMzlqhaBGMrbL4xDIz10J
PJYAFYOIEDw6xSFTTiQ3svQLSBVJUi9K53gMoYfQy0OZH8PLPL0oKFqBH/rEVnFbK5pHCvJkD/0r
V2V6ysP3lLyf+hUPz7rwnMC5dqy75dSGt0EaKg30LwsjPw1rDy7LRPXxwIArQzNcpUun1F6er8Np
GdveGKcrUOCOKbQouajcoYWLDNaBTx0PhXaz8CSp1wNfoOocejGarXTj8qxQ5nDZ6V3KmmUV7YR0
k9o12AWalZsdw2uSXvWO28k1BoJqV+4IJI+16y7o/Aav4mBaps6wz6YI+1NmldAtGj+xyNLK3kPX
UFgeazYdXRqR1QqVxq3y49G5GyCylEy8oD7vosAnAmD6XNaTi41WNi8BbuqHJXPrcHTl0Hk82kTt
WWz5sbXuOHRl0Lbm8DxFfCFrt3W2gYa12tDUelPoBuP1FGA/iu60cCsMJ30nQfB+su5wd0pGJaKl
My769KTOpMqKvQMJ2AxurO+swnX0iQ2tqTW9q1PXQP/pALUdtkmu1zLaiPoMBSdN3CozAh/vLpr2
nQUkGA5qtijNtnAR6yIuO5UTN4eONQeFpyndvLrpOdpYQ+sGtPAsfW9llz2IMakcN0mzqtv9CELM
2KrAcm1yVSPIn7EKglGZ4OPIrVVVw/Uacuhy4B6VOdRHBjpAoti4QEKFaeSWRQcd4+Tq6RqElGmS
bplAb2+NLnL4cY7rTWNt9JSqqboyIeSt3j2cx0eXrXCnZM+geQ8zA4qQSoLYywOzsCj0ntAhSejM
KYZi64XhgvXn8XjWwz7pxXbgoNEPftMCHwL2440RcHe2GTICtzOAz8e9yjL7BNXFNu+AjRYXhYiR
GgwCUgiqQAJd6XUvEVitryZUeQEbfaYhuVJLVfZViTasQK4ZhWJ54zu08eww97RgIHTQRdpXKtW7
IazdAS9DMvgxRHXcQjU20OjY2Ie7dbQ4reUmtMtjgm+T4NiujM9LIEZdqbokjRTv2nU5UD/Jg9vS
aj4PEq+LKVtbKIcUUjNIjh8GR6g60Vva5j7mBDI390BwOrHgqhBCrZsMiQKdBgQMruAEG25C5UqK
dYf2Sa/dwJy0dbbpqncNOZf2qKowXKcgPMf6nobHpjZnQNdgiaM/TMyzk/CyLmJ/4tU2S0OQt9Jy
YR92C3ONSB1/iJPBZbUFnVwgWrfFwP+lrPVCR7xatILHuwb+j2GwaD35mTatozI0RYpmDWhjfQDH
+CB+s0+tBO7lk5GPRhlo1M5TPtofWElBHzBaT0IVuAuusOicVRySyu0DUX3sCQhpFjxc9N2+JxH+
1NTZpN18GigkiCpEF2VusV5NY9G6k+mqFBL2ZH2s8yar3T451CVYc342hrqH6j1oyx/hb6FK7Q6t
jR0lWy3iiUMhtyrogipaLwLjFKDQwXmBMxQgd3A4sFROjdNiZTQBJZLX8Ucm42krEsfZwiXToVEa
hdXKxjy9tvTA87WJaHmZDbw4A3W2KFSf6/rUBLxddZKRCwR3Wzdtb6ZCdYLZflGZfmmFdeVXLRlv
KElGULOIfW2yllz1Are3Webk960McHupe0gnbhDiUSytKU8+iVCXmzoqowu40xMEXmjB7zHhvNXp
aopa4DUVq/sFai2jcAFHTY0Gv6oxA7bqdUOCfbsCL3pwOFdJyBR19YE72iwnA7pjP1oZXPxo8ve8
69CJYbCmMC+6VWALcVl3FHgPA6m1LhIBGkDNMMh7LBjc3P5/hH1Jc6RI1u0vwszBGbeMMUqhMSRt
MClTAmd2fAD8138n6m26s+tVWdeiq3JAEM69Z7o3PPkwesyJB8sSHNWN+e8NRNRT7TsQHyXrhzsv
EnMExY9XMdlqtC6MvvpLrIdmqaHAojSRwdIpdd3l1zBvIMWLomUb95JBGdfdMr4y7WqakW3hYxI1
szqQsGRAbB196DbO7/jWr5eeOuNHWDqrSEPGUb+6iH73Ho0gosolUmctjNfkk1kaHP2hFSJdHbRR
JB1WlfXWCGTkVPbaJ6oZ9N02hihsgZT2I29telZ2MDmx5YZT6qyg/NO8tQ8+sNNB+ZYV2xZt74nV
Bnj1N9PE42JXUBsXmvgBuqixHPFRSZs8EWfhn6Eo61M9NwF0/nGMoBd0ZHkV3MxFzbyxSvQaksJA
w4LM6qI09wtRz2WwdtlC5vkjWOAVN0uHirG04fo4ieGvJljPd9bUur9Xj/E4GvlypsMQ3YI+o4uS
qXYNXWPbG+G2IIUQDF0P2RbpwlTNHESCDw5nRcNdgEfOYMUVrlOD6CtpuzIncjLDXnadXacla1Qf
a6/SZda1WrWxnutg2nOkjdKtD+Yw0Wa+XTNoouYAMNdP772tR/HkaasfDtVq2KF1phGVZDH0PLYE
yh9htGlzf/JEBwoLQrb6aBMg7P0pUIH+ZdRK8Fi7wbNi44SLzjV164NfN/45bEf2RtoZUvWwDUlv
Rz1ECepmhPRAhn6jLdRZZOgST4FEe23pe8kEPv4aLpwX4TY5Qzyg8x21b6Ny2vMgIsjHnO9NNIyA
G1Pntgm8ZCIKRUqoWBEOyYNiPf9dgqI8zaVFz6xqoMB4UEFwAoYKYSfXgCUPzZXrDbJb0/QEulO1
0qdW2MHOpSisSR1BLLdZafKNtjAg1orRMgmXyvzMCFPwxNkCO5+NG973a+WJVPhWAEdg7qZfTuv3
LBc2qLHU7NSJ+dEPBv1iS//NUfMWI0kwg3gM86nspi7tXf2xiRpKwLqqvBrtCRnq2sn8ULX3S1jW
/llFvQjBI3uwGGVg0iV+B3MjqqoJ5EcC2JPpi4cr/wWC3eWzatHePLJ+EQmVdpV0tROJSNSDNA45
e42h746Aiu7XTBXrsJYx7wdnO3nW2DwDn8Ed4GZA629sPtWpUDY0Ss9f3sKFaBpHmxCvBJ89jXsN
AZFLIxOLSUCMVvMAhcZ0gFNIx98ZTeb3bu4QEtmIrHPILzAR6s3bcV9ayRwBFDEn2HC+wbWmaFjr
hHiNFwAm8umwIHD4tZmouQs4Gx6qdUBPnKW2Xyjtuj1KgHj0u60Ok7ps6KGuu5kkodVXH/Dp1ms9
1g3Qc30T2dRq3bfIdBROYNWPPGxBT+dmugzhRtJmGrYvhDE4/GtDLpqLwUCoauo0mkT4Yc0R+7RL
qvJx84GiKtvaPhaqR4iqfGxA2ZeWRAe1lpompSOHzIiqTyX1B6iCiPg4stpmNLbSGvCgqvBMpq4E
2o4m0+VtP87fA7NmuXcafHLpPATAHI00g4b1puijs/EZMqi/PvWuWz55JiDJ7K5T4rRBCGDUC/SW
iVevQwDdaeKqTuymQpXvI+fNa9m4a72aRMeocx+b5QbQ3cqZg7jsx2XhWQio7Ry55a7zTvMq0rj2
6r1VHuvaOGIssGMW+naQKrVSGXOML88AazWUDDb6vX/neG3Hj3SqFeYOZr3ZsfCUxw+srg2kWDlT
dicQXB8v/RaUvMExcUv+iaceDJnUSKpAldZblzbO1nh30VyXZL/1pTff266Yyn2I9NiUtGyW/Bw0
aIGxj00F9L2lVSNBGUgjBhn3vDd+Gw+cIu8krUFr6KJhtaYKiKZLGCzFdlciq9jSlHXTXPeZqibf
H6HKUmwFAuI2wcdWj/RTC3JoN/As23xKm8X+Mg8pV+PcJ2FVrV/arXWd4Jm0vwTv7Fc6OurSiUi8
IZcUnBviOPum7y+rH6n9XNsowC1KyWtpR+KyyvpbBtqLKQkLOqNd9azuYrvc1riVrrtrg5Lehb07
f1SUNxmYEo0RIxLFVoOZoItd7RngKRgmFAziz0UTDXeCQueATvPSyOXHNAKu04KjCqhFA1gpfvBG
yJAz4Z1mtz9HSuYOh/rpL9PnaE1rRsniAnuAckx6GtAxw6IF8e/hk7ON3PkWQFzvzECEvlN4mxpy
ig4UN2W5FhGBcrYNdXjwXPGylCaJhJ9twv0efaTsnF4eAmHNmWOW2PEA3jwnDqCTc2GnMHfyzrwP
HGUs8lJr7hGQK1a2naT7snoW7Ngm0YKlS0XheIz3Qz9l5Wzi2RpjPtcQlvTjKsWHoM/IfBe9OklA
dGeZdqqXu6BlDxVYhOyq3Ec3tBaGdjlfqnonbBXby49i4QPhdqa257J03hCKhaDlF3bEkkD3hQfX
xnk1Sh0dmxatSz6j5n5TpAjgoI6w56eRZjD2fot1F1KozKRPgs16XMr2UPV6hwxn7EqgInqsWZ/Y
6hiKJRVVU5BpPURyfmL1fFiAxwJupdySuct+baS6x7hFPhorQQXIJrUVi6Y7ZovUaxZIpqBsCLmD
PQepZ/yD79zcduAPy3v3/TBrpXoLyzad1Jyulb3zpyu8p3XqYe+yX5WAvhxUeK5sihFaisuV3ZUM
8RJHphU+uboFSyZpNeN3ydRf62wJDlGvDv7IwXXLA9YEZW14Hsq7sFS5vQFyBBTecBQ+oVDtrNB7
mKcG0l3ao0piyjWbbby7iz4HTnt1EP9s2W9aQ1yCoiaGTDD6RYc5s2HrhLhs1OQwhV60uK4+fyD6
hBKL4BYc/aXNmhbgNbSeu7WOjXzBaG3czkikd+c68o4zk+9Y9xJj7CsPJ/pQwWv0nXYfBNNJqSGh
EZQ6qfKaekk02Vk3M2STp0xFMLRdL5vrqxH3tLfjyiXx0Aexpa5VuAAYmzPUjkK1JCmJj39/MvAM
p5vstZFsQPoJzqGso9hUQzZUqvBmemImj/rHub7XQyrJazvppCXPQKrpoC4jCLJLcmnwgneYfdBe
FjAbL+V52mRc+W48yha67OfcgVht53as8spbE4Qgk96/ygEGB+3SZf61jVCaOVhsFdshRGr0tzAa
02159sSuL83ZtSARsqeG4S1qTcLVktTeXCyd3ikGVGIv+dTZxWbB4DWhu0GaDa9MsOvoBSkpm6wT
JiH2lQVXZa7jcO26BzMs+WLUh7G9pOTlO12WGS93/eMwN5YlvC4oOOvGwHuzWr5HwfMCGiS3O9nt
tf7UYZtS02VEnadSxq3j3CscIkztns2K8bIxlW5mbQSvmbjogaTGHROG39Eul1q96/bVcgySZmfV
HVpYCPRnrSRMzjKL5Kma+EMNnsI9mOKUoSDYKdSVdjk2SzIhxQNLGwmYaLsa+JPGHuOpfFpwIkuE
n4FGk7EvoedpgJQOuu1Lu1hxRU8jLHJ4YCipY/CmKbnYys855Wmwja8YWyw6V+2DChZ9nTDvGtbX
oHoS/d2NCgq88MKCUwqHS7nnWV6D9bSSgy3lazOKGCj+LKLyaZXNV+s73z7DmBJdk9Y/Tg5GO8Ds
qDzXfWoIoiaX2888stzGL4UDi0eQBQdvgtPmzIfHGB2D7qO2dt34Q+X3KHjaDC6mht7trtDmbM1P
UfCGuF4Z7clycMKT7o9bdGpbUVQIpCrl5kNlpxW5LOZJNlfspvrN6j6x6qSEgCyy2jsqLxv1E5uu
UG1dftaK30IgujoxUMZtPNPwXXh3cztnlKVTAJV4ySWtHyRUR1Q7u6rOCrHztvtxBODM6uw0phEm
YhJEefZWe4/RzQJ4eufor23ZR8uaaH/JA6BOv4sAxHZ0OfjgR2MFGeq69CANGI/6UgDApb/CIETc
yXNhyFpZRH9qxBDr0U7hfZ5tflhG6FrDmHgWwAPkb726iXZQedi91Acyd0W46piD45hyL1GVCH8Z
1vYeEnHpvrAteNYTz6f6i+CoONVOhwY6q49sU0H9MukR8yISemsUqZSv7417dpZov9hd4ouoin0B
UwrwqOnScKS/ZeMntp9pgoIbtQfqTbnt35uaplF17De2R9rmPjD8E8QHCG0AYkPBrpwkqMCmuwFC
HrorhMZgyelqDjxghwH40F1cGKJwfQNi32SxPHC3X443Hzo6pkY1mYP0CmMRNKQf3l1a249L8YKh
vQxd/cR898eKxjIZ/MynhSFXh22vTjDuLcpjkDho/QiUhHUW+TKzrGrHLZp7Sh2isLvzNpnO+NEm
mN4dF2l1q2EGP7JTF/VyyyVN0Clc99rZ82MHzCIoFABR77cALhssmK4ODh1v91WN+BeAKKVTRpFM
NsMIeNmfuWW+W8jnzYx62r8J+ojYZ+aU39sK4QzHGCOGqS/tT6e/2WPWseyDYljvzPxUBl7uKjgO
YEd9DXnLfzbSfUCG67V1Pxs0L8Ey2hFk+OyUhnXaWoCILtDKIl5N/6kbwEOgaK2gjEqesoacrMhN
KuXCQSKFXhxQFq8Hgqlh+DO2evhw9TPdEJmbwgffdmtUfV8gadY+RY5753pR1gFXuuUGY5fuqq5M
N97u+uGJqE/FkChg8MlNTAf2ICyQYm5yaOpHbeprQ+yc21UROvVuCh+bud+VBoVtXXaRLQ/Gw+QW
JIbEkzqN1vrQkx6mXR1H3pdWSK3sdAAP2mwQMl589GYPTMtBPFnGuArczAj5PqvQCo0SWItczOQD
bXxjo2O6OZ+VC1pyIQLegTBpQ6wkYuMdrbwE8yQn0T1t3nJkQubzgpAdnngpu0I4eDOtY0he9PK6
Dd6x2bqqsGYLuBVvnoxpC65C6PYwa4PmKg6d3hDRAsdVm0wCuz/UgfXSMedA6lZcMPngx2CYYC0z
m1PDGwkxGvQWagLPNjLzJHS/2MoTxWIj0N8THd7U7iKAxrsfLmPB13ypU/WkjgP8I4wrRbF9CdCm
6oN8EO05asAmssrdVcAH4snOqRU3J7iaCWmy0HokC8555sFcs/DOHsiY2wgh3yDt3agKoNjt2ASn
7gW2RGvtrGsQvjg/5bu/peRKkAm7unMcvgo/boO0mtCwUp7LMHHiLcNbvzysKRJlL7jf6WBNsZTp
mDZQdLuEyLOSKd5iYcUMWTstkGzQD7W7K3UC5wpQV9+ZPDiN5znvs+XSpgxFvonNzjnAPj6Vv3q+
756HKAbIV4h95RQl/2LevL1M9AGcieN3IpvAXwlLiUkxlLwbx0RBIdyJOzgGAGcntwBmuinGD9ab
eAKqQaaqjU0evvbOsV9jfsTYPd/p+8HdV80ddLGmz2BmVPLgNBqGYZOOzVczx95LQHKW18cafZH+
BP0TzhKmyCD1VkgdklP1PF3YoboNKjwGh+GgvhYrhRoZA5I5zQlK7QaHEbUsHxwYxXigSVOIzyEF
M9sPaX0FisMrURcCQ92ZvE5TWr3gmMDuujXFNZ/I3oEiKOwG5i7ykvNPtH6O3vdcPgXbhx09CfEW
mfOASyBZ1OVOtFcstfuUw3idd46NuEserI+waSI/Xb2DKL+HH7ALOucABwjyGtiM6nX1U4hLnohh
ksFZmdAdKUQ2RCbhA9Z74iaQzlZkacwOLgJZc7mcGoVI6JjzFFcPoRXlAkAweh4g5AYZgdyRIh3Y
N0nEMVGY2O0F9n9Qx4hsIvfqOUdg9qCBy4hXoKiOc1Y+WwhLZiXIx2OPO0kxU4OZX/3sPdKjaXP+
RWt0ANT6uHrxfoIMuNUHFCgRfoj9gqU6X0/weFgSBX8FzZ7qdu/iU5ieB6TYjbx9JnFbJXLOWkwj
4N1BrgX5mcM67PQTR7/vfwfixG+9OeFj3K0oIruewa2/H2Ac4PG01ZZNd/54z5D7Q/pX5/iR14T2
yH9+lUEBM35ZCwEk2iRQTsgEu2YHlH7skasFiwZ6rR4RxCE6Wx+9HTWX2U41KxDxra4u21csUU9e
MR3WA0LeQCgCZx2BTq9w0KzxD2U5efVfqrx8w4FZj3YZT05iX9cQwPcET8JHA5fxAvY8PUnEy+W+
+VWTeAGJuw2W2PH8bFUp1gZ0v0mz54jR2A9z+DnTpKmyqk3GL4hw27fNcvre92/je/iE2D95WBo8
7DPV525JmA3rpJD2CXsWnD4L19h4CRHHrska3Kcbu9/1BWV+hgVS58iXQ3rZPsKXyiS+icvzJDNT
pfiT+AOmRtgoFVfvPqIxvXcyr8Coxgl1BJAbQoOVuVuGg9RusBRj9lByQNpc9CnuwvGPfvtUii8f
uR0aL7ges3Io07Ev0SnjCY8DZtrvxrpVCPXIHkEpSpza6M7lub+kZXmiSBbZz3LeE/JeV0UnMo46
CPezi9FPo7CIZBIhX7MCeTtjTC+bzms7dl9xM0g+c2QiMG2Mc8UvUCCFyJ1z8A7igHi59NLwa74D
CHvczKGCtgiAOiQr4lr0LugvHTLAOJGln3kSukb9C8QX84dq2es67joIWD+e+Yi2DzneeeFdxHNH
vtc+svX951gVUdocDeJjW6x3Ayybb9j2FP/cr+flEzE/3PWUdQfzZSTGQhPYGtaOkLh9tx7Isb30
r+KBIeX1XV5Qh+RhxuHaDjfFgsTOlXWJRkPFn0oj2MB4i2d8sEmDgRM0ha8AnBp/OY9nsVuip2l6
IGvGdA5sMyTek43RlyUOETo7O8cOVBf/cUzKAB9RAhMEVenVOppq5xzp+1hl8LR3frCvYcPBdlGp
RsR1vZf9D8ldCHKP8tBCBYXKb/ameZYTBKvHpclwj9bneMa78e74L9HRDdIFFQIlWiTIgS5bFq1o
NtUTtEjrd3Dyga8Ohp4QtJj7nBxQrvSDbB40iS1MwHXIlmK7wO3ThHUNJ+4QlGi/ZwM91U9Fs3fZ
dbk3Xo46hhSSu4GTx/ROnIYcvz7t28yHn36o7lkFtBeLL3PdPluyV+dwSfzfvZ2uzX7tvyc8QAcn
Euw9wgkt1XVC/dDtkJDxhaDljzrbdGZHKR0PMnSSBTmLRv3UkJx2HTlj6LdBxOPZ2s85Tckh2KkE
g/dNU5TLb0RKqJXZdVLJwivmAjOtp+gdqT4wTf17Qh7BeXbPYi/eqt/lZ4u038n6gKWPgdfY/Wgy
cJbJTqxXIqBpxSiCmxWv7RGBJkyF/Fp+LdHBc/btc3Nw8HuTIauu9BWNXa13EuCWJAh7bDH7iKwD
B3b6BVdXvA9pCGSdQlU94nG+aWjMCWwszIdk/Di2u+rKHoPCyqaLD+3sHr/QYQAGxPLIbnnYuDb7
TWWACusOGST9Zoot4/3e/PLv5t/sQ5ysC7Kb0LLRLU4RWmuz5HxXX9BXH5DHvQMjpdfosX8lL/5b
dNf0Cf5+/I/F6MVvzjskMU3ugce28sahkAvx8qi8hPTRJznXWUBBq55BRJzotSdHLV8GRDgj/aG9
g9c+TLxohrumRaojeFJg7Z2EtAheMSN2dTcsU+q/2VPMvQLZ/tUUi5sIJ20hig0XEAVeqXRwWTI5
COi3BTzGh5WdYAFj90Qy1hjUuLcBcCt1CvyjiXYj/bjJxro+ejWeGoZiQFi+1aJJuki8LJW6H3vo
+H70I245ugADDXWFBhRaNErkUP4OnWneMbpViLO5F0r0G6m9fW81RyzrQ50HJnAbG4GCcVfxF4qa
LQb/jlnf9mYSE+IkeTQvIz9fovIKoy0W1+GWFEFQ1889hOd0C/c0zDDY+lPhL3QhoYxllPhbjajy
ms3oxnUmoss2H4PliYFlOAmJClmtMbrQ/HULRhpQEBxGt1iwUWJ+sdY7zMLA+ZkRidB4R48Ohpo1
5or2g3eox8twZQQdHDnxnwoKAXFivlzBLVodIxIIiF2XBZJ+dMhXHAAnKBPOY2tpDoNCwFTuBT+U
A2w5tNnyfh7vq/CuQXpSHVqRGfnXh1mmztP0u8XxWbN6KBD1Aa1UqjA9CMGksnpKUVtMlWnQ5yal
nUjJLV7WPlKEysEc7ReJ+9aJFe6lguoQ84fJfaQUdSub3+YHqQ5oQIqGGUZnE6/XaY9pqfLSduG9
gwcFmuOm5Eu8gcJt85t27oFvlu0y8YtCdBqqhfjw7Nizj/6LRmDYOU8hch6n6Hujibgi4wkPfUK0
9n2GT+zSvLVQnv0Th/Q4BfUxHN4X1e1tMcdtR784Ql8URoT9idKqWELKH4oaDwX7NrowPLrWXc+S
DWE0MV3HT1dly7I3w2FEWC1EInDqEYZi89lVU6It8JwXAy4l+xeGj6OdZpBhjDWt+S1g4yVyeueI
PfgPLXgxj7d3P8q2b7z11oY5ptRgPCQ1H2hZIcphuG/QkRx/iBfW72vMOohYRS8b7pUXaFoUHE0j
qVWji0Y3FGBFXYZbcLtvQffVXEQwz0eQTR+YAbrEzP2ENypZ19QVR1f+NbtUJ1gAQ8O8tC4dK7hd
RPwR4Y0lehtNcXONh/OyvYDhQ+wiSGtezQB7M7UmK+ndoeA41RITQlylVYCTDdHZUvAMQoig/CkY
u2SFYOr1DhyMsUz5NN2vlB3bccFMEFTciXYy9YYA5gt9QwjyOGvbwjiYmo5bzey8BlIxdVufrFBF
b57VIMKPuauOwL6T5aGNKAQjXATBIeZGAJIw5zFchqykCsLt6CDPrldhHQOhZIP+x4OvuQEMaAL2
2cpG5hFhMEox9LY2NHwoJWfeTnZI9KYYaIAsyEMbIiYlFg6572H/FV+leRe6Kt/XxkHmvEJWEue+
fNCadcU4e8sewSD5Vvb1dOhKp7ssCI//rqfQyZUZ2UtvNEiHXvSDPS1dgW0eSHQSzxy8DeGSjvnD
2fjlurcpeWgqyGWt10xvLmvLE2nhACHGHcDlxFqsdTv6vT3wuBIoAr2HlQvYcGJv9x7vIW0syqIn
y+th2cu58ooSG5+e6wUKQ1Rj9klgwwcIRbVsgGCtoBkbEA/JVngWyFy4wJoWBg+FP2h4yjYSg07Y
4UwzzbYHp0I/MXqq0pZ0wTMPrO6ta50qrViDpGjjD2p8CWYBd6qGlO9jyEcutfmt2sA6EWSS9j4m
WlLLHi0EdBsPEHMQiJMh4YmvcuE//RraJXTUARHUdhow0cAJP8iFuLvG6/vzGmAsA1ZHI8edrXgX
4G5cvDZ+YN5bBiG5MQs9jq5ll0jXVdMOCW28UrVTTfh3WFRjDfNs9EVXmLC0wWkWfVX+becYtug9
QA0DEGkgSPreDPGihMrKAvhkxvLN7ZTXw5Iysap0Dg1I3FQHWSg7jDyoDqRQDNt3tWAkUpPKPwkG
9lJNtjg4a41Jy8aWZTFRiCuy7G9ZLASyWCdDJNQ38igWD6CIuSFHwZnn6MY1LCiY1J42IDTmq/VN
IMYg7yuHcic3Tt8qMJRJBEjM0yn2kcRJFg32V/tUXEdtuy+25SHppsdghTvFKp52c4mwLJ/8wm97
ftO03fl3OGOk0Crd5Wu0BwtVYO0wza/FeKe0J08tprpeqWxCkHYKx9roAdFOR5rpZLEJ/FSNGq/i
FIRVlDpV14MZuw4GLTbXB9+uy8j67NYtEh+Ts/btRXEcE7hu20yO1diraF8OnoqO6xwg+lpHyvZf
fUj41iMn3uDFOoKC+Erx2AEZeS302eHbFB04jxT7FWwrVJ8+CrQDQNyVG8emhQGebRl2FgEUHqZQ
9ygSNubrKp95KmsC6bFzE4VoGXUf3g762FBS/y4Vx1SAKVWr3mG5wUqP8aNFN9hauw3GhxCysq4D
NpuEKEcz8e62UsNoXDoooIcuGvS4c91hHV8j6zas25et8T4Meh16aDtqU9COo9nXlY2AECax1Njx
cziYBQjW1kiA4Ly1neuVG5QDszpA9SOWHBL5vjDq0uFXh/Nt2zB0YF2Fdj7IYHHWKNeYNfExVGQv
wi/crl0wVhas27NvrbO1xTaWBFXdkGLYimE2Oje823b/PLP/57qAAJvub8urfCznwoas4I9lBbrn
FuIzNwq0XNcReViE2UoEGAbzHLmXf77Wn2Pnt2vBNPVtH18XhLV2f2yfcFYuIxd5K4ydCYV9RAIF
ng8fbes9G1v3aY0ZT+Rxe1Q/cLp/vvafuwn+uraHXZwuyjAl3m2xwH/sZKmxbBPDtducsKkDA5FV
e2dZrviX1SV/zvHfroJvbbARcEDu53+eZiUt9NYOT1M5DSpcVWUGafaxisY9q9d/2x30d/fk3TZa
YNED1uP/uQxhopQM5YJFEwrxtAhMWPX+vzy2v7shn3gRvv4G6xawd/G/H5t2+wHL0/DYHLZ3w6MG
Y+5QG4K1+ZcL2bfNDf+5DOT26BA4jbAzw/Xwf283+x8f0NQ5bu8ggwkUTTI3WAG/od+QsajcwM09
veyB/GJ8Y4l4aNFBG7Fl/3xC/uZWPYB/7M6w7dAFE/nvH6BZLWSAOzmDgBM40wYTAFklwAEgXf3z
lf7mPfCwf8T1HTxWbJr546GSoNkqLPOcE/12mxEw4zvvjh4pkF3LQ2/v2+O/PNy/ubUQXwrr2zgR
2L76562xGYk4Utpz0ol6SFtkm6/I3WJE0xlCSILWv615+puDiV14+BZmH7YPXrg/bhDZVaaNwalB
r8JUOVEgsWz3zw/x76/h+9iTiXqC7xj+74/LKzEUsyJ/nAQ+OPOIsAFCPpiP/uer/LkzBqcywqwA
uW0QROD3zw25CoNo2CyBJ2dhvQLmlJnzU+Ny/3yRv96iP84+roKCiIW/2O7/5z4OSWYSTs3Nfokw
ttvVb2XtXTniDPai92HUpQbsyxKYH0ScHCEKBCFqAZ9xKUqJpiK8x6ZvEA1vtxLAq/1/XyHy/11U
9zenBy8lVgti6UqAZXJ/7FypkV9EFlzxpJztfods2prqbRr2w4RopzVq/i+frP3nAp3bUhLH9gNY
ZNjCj8/2vz9arEaFHcjxfqBqI0gMBaKHZ2/DiN3gg2PE0Z+t+yawMdQN/+GfP4v/PVYuAWLEhnnX
xvvu/XGsjKndzQ8gBlAvfHQD9dB3zr/c3/+eKVzCxZdauXgjI2x5/e/bm5fRKH/DmaLAyZP6P+bO
ZEdy5Nq2/3LnLNDYc3IHTnrv0fc5IbKJZN/3/Pq3mKonRTBd6ZBGFxAgVFVmWJA0O2Z2zt7r3NZ8
uqy3LjzIvMY+zyn2BcVQ2OtsXfDlPo/CQWMqxoJ4WiKWUawHDmaHJs3dNhoco6L8oV0Ka0JdDskJ
QtXEjHPSoTrNHXI+hnCrNxDtmezvreA2YgfqzlTLd3MKdy1StFLXv9d5vSvJpuS96SLheo1bG6Mq
3sw/f8TfDjWaQWRVFZnzBkzM5RuOMZ1WAwp0KuMjGsY3uLArLS6QlOMinC58zt+i+TwYzShNUL0m
Z6nFbNUTr8Dsg08J0OFtc+RK6yLqfWm2//kzzSF1Bo0C5jcXqzAz7C42UDo4cp/FQC7w9JreeF/o
0mOTyBycSOH/ecTf1yFP9nFI5fP3zDLVSmG/4I4L0ZXlP0mLdQk+8LhfNcUDxzwyF0/wRy98veW4
8Ew1KE+sQg4dc3xfzKN8moxR0XJAXVwzixy3tuFdi7jAunmVoQ3ISdJP9kYO/l6ZfzfEu/3H8vgH
IB0+z1iFftAs/vF/H/OU//1qovfPP/OLHf+vf9q+53N7uXr5h+Zx/vmn+Ll/jzvz4j/9w3pJrv83
bPr797pNAOL/I1L/V+B6oTJd/z25/vT+7WuW/7NV6EyF//U3/gmvZ2f9n7+B9ar+l5CJejSd13AC
sev+C1g/s+xReVqgWi2Tv1H/g1avqn+B6uK4bSmKiYVFNv4TWr1QfjskzgRh1plsaAZLTllu+oZf
i06xE4FohFq6gdrG7QIVQ5WUSdHPQqNqGzcGLiJJtx29q6R1qTbDCdf7NbauXUYWAWnnLF1pu8QN
Atybdt6OPT7I4bui5uNaRBZVvpx6oAy6YxS+uWnz4psZkwzUwTG7/Th9Fy0ICEP3pRW+Dg6KShRc
RZxqV61pDNRh8IDGWhUgsVeNr0EW7QpUSbzaZ39sTp4nH22UOyhz1poWIkapNlMx5S5tAg5omP27
sjZ7NFgsrLwxxjfdk5q3NgvHK6UibZf2aIbqJCuhxai4H5L4hzx59o2ZFGgIKxU3fuPrT0jOYLpM
Y2mvDQOZ08oPpfTQZEoB+sSP30hGzFWvQnQPpCEldwLs5poKkpZJUoN9aZBlEBOlXt3g9lJFBipB
lKErTTee+ipotoPn3aXRZJ9Mu0LiVURe4uRi9B2lnmUenBBWRkkZy1elNzUv90WowXSJyE8HUedq
lRZh6oiVUy0oWcVW+hYodQT9gkKZ7CkPkkb/Ac4BPwOpH/Ytt4EVIiLbSb1y/I5J7RDV0h3/CfOf
FqUoaDPVQboeb2AT41+UzeAuHfrhFPvJl0EfrqwpPBq5NK1iVSW1agXfzAaYmbAC713vyvHa8Cak
HR7v0JzMW29AX+qnSC50XqjcUEluJK+47QIJj3+L2DYsk86hiN/s6h6IDed87xo4geWGmvRoRXpG
8thH2dSngHtmfbrIih6PSEq2taIYAfuie4gS3qtlIlrOp0zdK1pM8m4qq72k13jDxiLFkZdSNzIg
EKiD/VRKfbaN6wy9PZpX5JljeojGsl2j7o3XXeJjAdMBMmMImlbKMNanVnjdm28oL3ZI9WusQ+3J
K/vquouFeVenFoihUQvQRSpJ+J6HerG2uCShEBEgPQzQKZTxJXWiWhr4V/L8C6YMg84n+iZ38TdN
ovoEth8pmMq769BTURJGb+Ml7Y9MRyxRlIPkprVuHcakQRampgNp5Erd602tXvmCMn82RiA7oumb
6KZsNQZRsG0K1dubSZQ9C9lrgS2l3/LAfhs0q15XMTl3W07nc0V9nOrKd+LOvw9JttwEIUpkcrwj
Ke/M/EK21Hcwgtoraf6igJD5cjYm3SiFeaWXXxVt/GolwXWv6E9J1V4ZBTqnsMK80viWtTFUcBRl
DiwlgwLxNahZvWONGrBDXqSroLjqeboPGYXHIJucutRivq91NIMeH56UXNfCO1l+9l2v5yBkUaSp
r2SF2JF05XusmTd5JB0hb+wCCEQSleZIDW+sDPJZoPzA4JQ7uV6kSHx6j9WNOqvFGXgkTHVrr/NS
0qNjex3HFDUrXtImRE2ICmbYpF0q0A3kPabpMHcNE29YoYqbJKlVUAX5jrzPvuolFDm9nIG+QY9D
ZxABlopLcJ37tdsJ2XSaTvspdzplA6l+rRKqzJFlfi2TgOWZm7c1+mEUA91r2knFLi700AnCDJ3S
SEHVsssEjTOU8LYAlTODhUv7WxApTwrWQsxHuC+lKTJRFqgPUQb4gU+rrKq2fu9z+25Qq+/EFSqo
nnolwu5k1uJr1Hm3Y1091FHx6HupQmEUW4M04EAfB7RRXZ4gLRmhPcA5lHllsY3giGiDZrnc1qWl
r7IkRPgXknr2bN4nclGlwhMQYEuK8bYGtnGDOPMqM1G8F1OJej95DjLpwTeVb6WJ+CJSuisxzXVU
5VjJvADy2FC4jPq6iPRDkkhOX6dPatkox9ZqCBjhiIG2xywta5HbpP0uHdQvjUaMHPzyrkMunKT4
PurY3hVafhw66G2DEVLDrnSxCWPlkd0Su6bR33RBeF/0EQVxTXuIVcAZWIQJLD00YJoG8P2KrKNy
ET41Sb+Jy15HA4BkobL7hyKA8WROwOqa0YbyEaiHSuEAmbPgYT/fTeUvh3G50/t8l47VutHzvdDH
Aw6iWwuD/5hY+1QZvudD90awu69zPjU7yy7p2lsrbt4Ttb6WEwvZTY4hI+DcmET3npR/McK0dYjS
1JlT9SqNqGKJGiBEoEBdMOvZeOKzmGzz1peQ4nTNgXw+rJK4/0LF5edgqQ+4PL+SW/CdXDUOjV97
T3nFJj3V6ClKUz62iTTemiTk77VgQtWNGqfSVYi62MWAOnWdtdFNVHBVLtBVTUyd2M4eI55vlUXS
XBGI7gdUo6KIN0o+HFUvuY5BllWD96MvbFSPWaLcY85IV35Ro8vpSBGVdjMrMhB4JD6iQagQbl/I
16natRw+pIqjMvq9XM8fkxCRhlyW31qtPE6h/E0ThVuBOsrj9KE0FHcqPPZX8A2Jou4tlUN3MuTI
iobX3soL/Gy808ID+hIoyWOBcCc2YfPl47YZp1Wvd/vSTp90yC1jUt8HgloJ2YsdN4oHC7YaHv1T
PE2uP5qO+qsya4CxgQ5iKDsfrGGcyDcWHmsUdwSoKrkJstJaD0J3e10BmuRXBwC2IFhwlBXIYugY
sU3s+EnP6KjQ5eWDFyRbWSRPcprBQkmtfVKwQ9k60sjOwtBVhD8A7VzHiHeVrrol27we0uBKKhHT
d0EzbZrIvJKk8dCydWyrOKGrzGD1+0CDtGXpb3bkP7YTrlQm/1vRIH7y/MCVrfIuMRWkp9O2lvpT
E0j3hdrsyO3/mCYKdzi83KxWNSpj1NF5qLUSUwdCjVt2GYZD+Qo8AaS0Bu4yFVwfSSQ5cWllt9P7
pJqao4bFU2ujwcYOiCIii9CStsWuzPCbKiXVdrx7b6Env+jWrI/X2k1Tjc+mnj0YSrTLOKOWufQS
tdI2w3i56gy73MmDeSdU5DpyVx2MfgbXDFs9GV1FQf2vS9izNCfREPvN9LMCcTeEitXYH9rRowJG
DyH9VVepY9q6o3HZLlAM1zFyliQhq/ciV7FrGWsZ0GqLoEuTR/4tUv1ZOpysTTQFbUQ2tc/10zTs
JeuF6hvHizuRlo8ep9yVqL7kFUJCiFkmNU6bv5DkBw/tLs7sMsixxFTbkWKfCsvPwEgDM6Oi+qqH
P6nZQdF5jvUTJb4r6jcUrzGvStvaOrTxs5q9M+PQmzwg/3M1LpId1m09+FGDYEtfyvooC22tNBpG
v6ckeinSO83yd1IqbocYR2IKKMjKN1nu47dKkcR0t1rluXk1uEYvI3GjSim/gd4LEJAnnoYdLnCp
z25b+gTgZtxIWbZT/Hob4CybuufAn8l8s9j5ra3exv7FQtM7ftdoACHUm4lTFBVQJdgb0X3icbgv
jwH6h8p6HI3vkF1YNBmI0/zBbn563o2vN66N1aAL9kN1n3qUhyL4LmkFgc14CI2d3Oy07m3If/bl
l0DjEU6t9i7w9tk2Z3z0D2gaIx/RhAVCxdcp934rZYspgNIfmE3+3gisL1Qukb2sh1YlW+2fgNo9
FjHImFFg0b+rCFn1Nz96Huy9pDVHOfCOkV5t/PZWD15DpgnfNYnvMxIvViIOQQqXrX2GJuHWpNZr
gE9qV+PCxY0TIyvi5N9vM6RrncyBQnW9Qj81UH/wpWHFskEqAs+ki1ijqO6AaldDARjTP0aZtI0Z
s0Frh1GciuA9jL5qI/VWjU/21Mn5SlHIgqUme56FEiBY+TN5LX7VBGQYEdzrAWZyY/oRcxapE2Y6
oKkABfYMbIHdIiP0CND7NehLLXnD9eGuZFsZNZCCKQaLIigPmpXuUkm99qevYX4yx+gHUHl37vDj
GlJxWycyMrfg0VN0t/TEdZZEP0zvNClXFPc35B/WWWUAkFBdXR+3up9vFRnQEOqSQLLXURdg8Im+
5B3QF1l7lFqkd/2+8G8SwdIwJ7fAnmaDkYiQmcRIN5tbG4FHxH/pqvCR8sqeQ/0+b990415pd5ag
tYlkPSQBPHTeLAXHdTmYX6fI3tTYmLqy2WISf53M5mCN0QbW6T5pzd0o8FcKiZPX5OayeaxTqMNx
8BoUZG2F/dgieh8giRKIQUolQ4f2JPef+hBNTNLc+gJ7AzQDJNglhVvPtp+FzWbfTTu99nfeOG3q
AnZHEWwiNtGklH9Cgvnq43nU8CVDXzlBG3/rk7hxtcR7rgsEBJGOBreQSTmCS9pZpnocGpPyW/mq
TeZW6Kl1aIAstYOyTuXmSgmm+7QyD1JnFuyISGCbIXqrQ9nNeuO6hXzk0PHAkZQM+I6FmLVMYTda
+JEpuqNcin7IGbY5LCVbvYDvqAVOHbPB8oVJXB9T+2mIkN8E/UNdU7+WPGRfXfLdgzQQj9jRY/NZ
GatT4oNDzRR/25eBEwt/l6e0ARiZmtwavf4EcgDFcolXjcUqj/5xhJTgjHlwlAb/V1K1BVfNpM+b
xMFXzu5BGaQqj+aIAHwwN0MZ7YLeu5JV5LHlU5/WrlmrTlUdA/ysFrrr1rCot2VfCo5peRys2bh3
Zg3H0r5W1XSjRuVLG1YnVcIcWbFK6lx+K01yGBGCrnHCiQ5xazdmyo8pNJ1cUR6iWhi7WJ1cw6KZ
mHzyymFrdRLCXliwQnaV8n2SMdJqD1mX3HkdRs3uToawi5pia0b9QbajNZ07VlOCy6iTXjp1P9TF
0yRXsIZ0ZMLec1Z7V5rPVT5vazfkrqIaD1lqYI7iHrUyBErMTi7XssYpt7M3AXteBYBRak1i9pXv
G4eg50qF7eca1Aj26uzoIdH1fZrJNego45qHCXPrquBCjZOCu1IibUzlyyi3W4koMEXvMTmA3jrh
Yls13S1P54SBvOsCQGJTBxe6oEakc5TTUEh6VzhjNmSEabkCuMgMQ6cOyBN3o/zQxf4GINyapAb6
jE5+CvrEXMkGRBKurNtc+z5m39Q6X6PIcQUOWD8Ot7FqbYdR3Uphu+9tBWkfjKf6upq6o4U/Y+IK
oPcJja96tPEmpaSZfTUkSCqCHMF9n1cBd+YgXIMu4bNQXFuFA+YLmt691iS0ncocX8qqrQCodfHG
N0hGDUn6sxoq/HD+acwngG79ru+HHazYr0ItvngBfoQYs0xslsO6Lxrvqs3D4rGVOeBYuZmRWkXG
WfAOiBMVjpUY+Og4khgSMeacHtmrBOEwRTuB8qQzEClXu0m0jq4h2uFMj5mzKctdkqqPvci1TagS
fKeqsF7QcVR7czCeYl1IR2Ebd1nC1brmkAfS9acms0vYaniwMwJ+BamzMoEvmXK79mq9dLj5c6Py
uAPHNU4lPazNnVUj3vPl4Klp7X4VNGBrZC831x74EDIAJZM7hYhZtRruFzjyVcxlwU76hKyVL1/o
XnEmGUkK0pQxLtJJUzWXtcGUdGPZ+xKsrjUqTjffthwar3pXccedIl8o4Z4djZKxoMJgy78z+ytI
shCAcowqe87Srn/IdqTlVrErue2FBPyydKTLuswjUYecH0+dO5N+rOPg36PvKCU/EqwYosBpdKuX
QXusiieIWReKDMt623Ksufj4oezPnSgPsoSxenzsunylIa3+kNH+O6f/scmpsixLLYdYVMISxQuI
WwxBpEINuubGfxdsICCt/TWS903gwoG+M1a4ZvbVc3SUdzXc6Evfby6WfKzHLX+LRVFDthvTinJ+
i3Gb7c1NeIA+vi5PEDwd7FmXRltWwObRLFNhlxZzLW45NyGwKJ42zq/VkZ14l/PAnIZdzw2dfK+4
xRYtwJfMuTTushb2a1j02CbNEQ2dlMTnr1mbCFJABSCaICeWYX1JgM158WuTXhvyO2XRVYDQ9M/f
99KY84v/MINkLyu6CAqUQzOGTb1tdvpWrKttfaHMJ5Zl2/nZaPAnC53QS8O2+ff4MI4pioTsvi4c
cdOuFeiSvM/c4bg+OMNPY2MdQzdxzMc/P9zZQW2drioUM+cOYZ8HnSxLazHJCnjkAizNfUAKrZMu
PdpvixDRmaJrjKBauikri0WY0pVRkc3McPrD6HCPcpCvXZnXXBYP6jq+ybaX5slvpWLkL59GXKzJ
WMmbQvIbyLJuv+am6+ZP0hrJ+4a+HVs4epcG/DXzPi0/BvxVDKYvMBqY5czs2cVpbGiCVFv3+VFI
TeqKPc1HtjQU2WMb2SC8uAJiupauZBnXApbTXbyx1n/+nHON7HMUmH8NVDiGgaDE1paTKO8AZCFi
xY6xb/ZYB74JNyIX4fhbMG/rORjgzu725oUoe/Z9fxjXnmPkh8nbUGuwtPkLI8t0J5dMsLWSHKxo
RD1mLiLXC+Vq8Vu8M3SWCio4y7KFYi2bO8WxH6M9Jf1mPWF132ebitYHq/Rkb/MNfoPjhRf7WxSY
h7NYo0BcBBqaReQxq1iri0LMB+ldWc5imHTYiU2xAcOFXh3IRK6tLeVEOQZKLWgnByKJQ3XqYuxV
fts+F7/KIiCJpk+EXykqc1vCLVL51R0klHyQDgp59ulGeoBdzrlp3Xyb2HbU+GXk9K4VtQtKiqIS
uB/yAC2wV9SgGMTdxgnWF2fEud9SEax6un8rzMZFOPNNyu+FkWq/ZoTE71OCTzyqGxzAG1iM6wrH
uEOeZ6tys7gQsn+LaryhD2PbC8lEq3MiVC0sR4N+b7UkWZ6L4IIS8/dwPY/BJmQbTD6EfYsZj7zA
syjlaOyAc4SJ1ySJbAdJlcPVcc99wrVd7eIp7bd9dx51lnDB1Ec8ZC3idd+ketWVHsaWNRb4m2KP
T9rpvs3Le/6OLft97F6ec2fiCkc2Gc4l92jyhsvCuE35R4wjisl5EzQFtaNV5MbbHoKq2zmTozrd
Fym/h018KbL8HtEYWdC+EgkxeqlfkedDZDFzW4nVmpHrtQYqeKWsxY7eqStypI69ZT1uYfM53qVA
em4KmcI0VCROLPmlKC0yh9KTKU86+LR3uDomF5Xcznj0T4ODYIy8GZH04qL5faOcT8ZCNizEgMic
FovG6NH1VtaoM6noM8b9b2UcEOG55BcqtzyJNY1jLgTSc4Htw5BLMZyc05wLlYYOdoezY9BiR6Vw
VkM90iQnM29DXJGZp/xX7/dfT6ov4qkXCC3zfSzU3cZ8taFC//R3ySbdhg4+TgEexk1d+XjxBZ/b
NUwFKSQ3nDmOL9ZPEpl1DmVcd4ITwK1dxuGcljxiG+y0I9aP2wu7xtlZZNgCRqiKUlVePGUzGK1R
m7HujDTA2Cr3ZBf2xcZHwLMq1g2spF8b8sWnnH/s58MI0+jDsIsdIkVl6WEh0J3QdElMb/11gwKQ
A0DuogC+EGyVOZr+abRFJMwqlQRtls6TVnbmr0huTbBcsMyYSLtW+RPmwWPLJ6XJ7Y0e3V5crGef
FxWthjgQd5W6OO0lDYkPUh5zjBAbw4k2E0ZHFzPlRia5eCkiXRpt3vk+RKRpqEkuDpb266ZMLnE7
35QpKjv+xZuycjYgfHiyRUCwMf+0cJXnZZJeCzc9ZMIxnQz8kJM72i3cNkc8U61wgDeQ1FnP+07y
Ht1dnFLnfxFOlBy6ZjniYuF0TW5DpMRnPn/keTsnDSg5QAdWnMCO4aY9XtrExbm9zkLehQOBUfm6
n9+znNs9hqJo3mHR8zj43Iqb/Kt/DA/6dY9wwsGBR5Fffw4O0o8LC/fc434ce/G4auWTfDY5QYBg
sL/PB1qOfLaT/Ay+9q7vRGsbjp97YdBzD8zs5QQvVKqmS0mtZ0VK6pP/JVp0bvvVcOI78x48295a
Tc+0E/41wehHt//zuOee1YY1RftuTtO/9ZcH21rKdc181ji7FrjEc/n+zyOcuR5wt/0wxCIg8Yll
iMIMoa/odsLbrN+H4zx97G23rSgtXrpxnovzHwdcxCSYh2OOPGeeO4OrOFyA1hACtvKGtbKVNn9+
vHNb6MfB5hf8ISCMAZqBqjboNnjgfMsmRuA7NFvzwnc6M4xQWIEmomtB5mwR5YQdYf/xEtUZNtW+
3uKT/JWIuHQgWMpjZ1cF4zAJFUXWUeAs5r4S6YYEbpzS3za+R4Szazf9Sdtdzuac2R2RM1u4tQRn
rN+SSFWGPCKykGf1c1FbVC19GFIf02ZiKxc+0bkDLKlNHsigGTlepmXQLvyoNYuGsYhf9XVwC8TU
3viHhvQK+gzjVV13V+PlA8c80RabI+OSrSbBoSms7s9zA4J2lDVGpP66BvVfuQZt4yeaZPHp6Px3
OTN3ZjF/Gm8xFz2kTdEUx/DW/cc0O83u9z9P9rMf7cMDLWZHHze2Ws4P1EOVkux2mzWCxnXShWF+
z0czC1XsGbMhhNmxjP6G3qZdnfDBmPDYY39lUXksZUPR5b/JmzCaoc5GNNmS5d/OhSh+rCyf8/1b
8ztIUbLt1iOcGio43OeobvpusO13F/e4M2enT+POt58PoQM0t4TOowNEtPd34/WcMO43w3N+cyl4
nMuXYNXg5sb2gqlvmaAa4sS0qma+0MAym7NC/pdwS2OtVbJL7i7G3zOz5NNoi4Cfy4lXazXpMMTO
TvTm72B37EKnei5+lvvUzbbmSb102D6z1D6NuVhqNHI0/IAbO2NWJ84LlFdfA1Bd8iYDafh6ea2d
ywF8GnGx2OzJmgYk1Bzvt8ZWXrfbpr2ejtotbRy3KYCcg/ECH8b98wI8s8I/DbpYgBOKh6bv50G9
7MqybvQ4v/Qmz+RuVMIVuzKJG5O05udZ2ZhzT+aKIRJwO/SH2bTbwNVcRN70ruW+P25Yhlsjcort
pdvEuVPfx7GXdpeRNq12kzK2tqXTm6O/tNcBZ100NvfduoQruKYgtQtO6o8/v9ZzO8SngRd3tXqk
yIoMXXcQ7GQn0rabaFPtqGts8r19NSdPY/fyHnguzn0adrFSxqqwvR6XA3eXbO9t1Z19r62Q2F8r
u4s7+5kD5qexFiuki0CT9jmPyDd9TS2wxKv523Y7KsW4bqng7v9OEl+OsBfmlLpYK1UaB1kxJ1Q4
YHYEoLS4b/YpJTLDFbSr4mA2dy524QDap8zxnD9/3TNZpE9Pvlg0sTkKrxl5y1J5N6AAzms41fKO
gsyFg8bZ1fmvpaMuAnpWTQKPCQPZcukYcr0hJrl/fpZzp+lPD7M4CI5DBT2z5FUapBOEG5bcusUO
Wzu87z3diejpeGE3/lUHWhxjPg25OD7pdKmXSefqTnTyOEKB1n4AGgNYiTQgrEoSkPHV9zn5CX97
G//I9/q8Wq4QRVx49nk5/OkXWYSmMvT13ufm9uscx8F+lT0ELg9+QyFpU75cGO3MkfvjY2vz9v1h
e7bMQFLyjMcu3NFpTjrBcHQmd9rzyr9036IXiUvZm7iK6eG1Ui/57y996GXRAUEGC3Yevj+kgNM2
E5lPWsCsTfKe9U2xvXgDvbBMtEUwSgDDopfi7QblHXLwaK840E6iDT4nd6QF633x03tl59npF7Yc
5Wxoor4i5swncodFaKrDqisqEveEQW+LKoZmfkClkFJzatAe0E7feKuGNLOyUo7Zu+227E3dRr9V
7uudfLwYKc/keLiZ/OvXWUQrqIpYWCo8WfRbhNLa7bRV62obpFbupbPS2aPSh6EWoUm0qRIkxjyj
c/+lF/LWCuqbIChfL8zlc49EFmW+/ygYL5ebekA9pm16xplLdN5B7Dx8pME1arHDRYf1ua/5Yazl
Jj5BjlZo6jinreZNHP4lZEfOEDBRiBLeKsE7tJrzGf0lNMDZNSNMmZwrfndhLCdSmQdTJeMFZiLJ
TN4aKtUKBOWq3Jd8Pn8zvV14r3MMWEakjwMupkoQWCTsYwZUqnDnT98D1GZI0sO53yO2p3I6Ffps
6/t+YdxzO83HcRfzpugGvagbxo2rVbIHC+xkN9POXgMb17fSIXX7499H7P/Iv3oVfq/yOv/ZLN2p
H82p/3tTvGcPTfX+3lx9LZZ/8v+gj3WutPx7G6uDG7fKP/tY57/xDxurMP5islHPtOe68JzQ+P+W
VusvLrAgJAwCmgKXZp6MWV41wWyD/QvpE0drBWf3jOrgx/3tahV/cfWlYGrLqsGuyjH8P3G1Gr8W
28cJihBC1RWDn4SuxDaWlfKgMrMR985G7i1NBZ7miwjcCt0r94lGrMG/ZUz0eLCUpEoREzc2rXo1
M0E/icfhJvYSiNtmhNLWoc5ryCVQ/xJHQzxEenQVttYU/JRKz9KhJOZVDt7H7tArx1ocdPeEo0Ss
ey3PvWs6ZEaJgtKkrmn8YPYh3BeaFgb47JFuTs1PdtuiOVVSFAx0nlYQSJJnGEyyC1mnHkKa2qJW
1IZ+fIwxI4LB8+jEYH4BqU+3ANOb0gBynWb7EZjbmYjGXcKv9hpObRM7X9qFoC39NLmfvG5KDl6Q
+19LW9LFK+0apfxqRNGc7ZVwGiBs8zK6TTWij8kwPmgSOqMmr82UhtOw9FdVE2l0ls7HKYsevCEu
4GBaObx6r6hpESInsgqcupPjwjz2iin8TWjRE2UNsdL73ntDTQlcICNAZdimmTW38ZrM9mWkPxaQ
bjMqOaMWTV7QUJGv0ijvvT9KM8KxsrPm6Ld4Gm6M2O8wwhRYgegXPxUP7ZSwaXugGWT6BgvZx6pQ
qmwprpcpUrZP5X7UriQto+m5GOho5cQ4pNTKITmmdqfS86viq52m6YBkv2sAqGqp5l2ZMZy4gNSc
YeUookf8TG/w3pLxZJmVkpz6UkW/30RdV/7Qwr7EqdhwVozojQWGprwL6RmG+A65liYBffYA7Eca
QKq7IZiAL3sQ838khQE+jE4JUEo2+hh6xtuo+PhXCm8wU7fSaqu/HqfUV+mwJ+f1rWoVuv896Hzt
hYZTFeh7alDGdRQG2ITTqqTR7ER/MpoH9FGOj2wKYd/blTf337Gl2ndLVabFk5k2XQHINS4RoQ5W
3mNXyo3gJDoxpaug9407IDaS92XwErPZ0BuqfMLSo4UnmooR5aNccDKzClPx1lKSe3D/zVzYgLfH
WN+jp8xeRgNYJAhszUOjInqP1hkebWaPWUUrt/syVHU4lSZt/mSaafJ/mNNqG2BoGOZhhNWys3sq
O2ol2jt6MUYYXMyq2Qi7tmhhk829q1JyPv7eGmMzXSkTf4a2lChrnV7J6aXUt3RmuPJsJUHLaQze
TdyOE2jmmGe8tbxkbq4gh5O+NxUUwwYcwc6Pe0fUNlDkakIt+lOMetisS8rI9NPIAYKQEht6rXfo
mFmrfBcYYMexqcCZDjBcsXhrAxZzjQ6cxlYPrSTcB7VoYpDxcAVXXj7I42NeW+j100rzAEKGFfp8
nO2WTBM0P4q/250KzLqtJICl2MLxG1ShBa68FQLThOYL4Gs0MxMoXgJ9bk4gBH3if9iaRHPQVVvT
Km8tBZnl7fqgyPrbASHHCAxTpGI/2pln3EmyXESHri9tlbwCPTpc2p+Mym1cNIV27AthhnvPbCrF
rb26f20NtMNurBCjQMUrg3aUukZ6rEZ/6NYS3Kk8wuzS+g82Pzg7Sr7wm31nZoKuxb2fEUaKaZDM
N2OwsYHW1aCY60JJEv2axZIGayxsffg9q/25o0sS+5JjhVI7HkUgIOhLk5GZTqQWdDdMJ9OIYFJq
JfL2zqS5vZZlegWnfki/0WCXNjxSrJsm05dFipFkULjeS4gnV36eRMNBs+njFFmCy1vpMU9UrLn4
N6Osat3JFPkj/dQSaytUWnhHyUBHddSe2U2d2vwVetAn9N+wUmJuEqI6omWpXKNO0OmN6CjT2ND8
0e7VESt5Xnkb4XtesE/UIbafoTcOxTOG5W5wfA2r5SoQkSzfjMxQZRP1k8dBX6anSQ+Dgza8mxh9
Z+LAfaHNFa5k75hIUxuW69iG4bHSymGkaJ/EJfTBoYikcJcA/xgONKCI6KM09Z2y1qbIIN0RJSUN
2OemmzuzBSi4j0bVi470NDXpImxqXUqPmIzevStcvPjLV0Gi0xIiavsAr7iwh+c+neQTfeQ1Ktm+
YnM9QTYRXvtxkkkumDT+tRQrWOVyE5C4HTY12IVa4QdGk/88GAMN87QkrxXaFox0gM+JneR58lyC
i5gIEe080duwfGPbOAUmJkk8aeO1Io3BJvNyeReFMLFZNGiMLY+NYWQDWccVv4+flPmhxNAI9JX+
F20BhNfsS/jJ9oAhHuTjA7yA/ucAju9VMmKFJjeB9IVGXdFVWXiZSQQbA/jNWkXP1sAS0ZdUars9
9mc8lFkaHIStlW+emYL5jSTaVXsV4NzU8AjQoAgsWsDINJjN4vZdxWqxLkON5o6VUmyz0h43ehAl
131cB89mo6TpQdGzmDDAseNa60LDXLVyQRP3CjLNzm4aG6SEQsdBe4rUr1Om0QlsbK3upm499caq
6vI2T7rwK8YPekzI6g8ghq+pmgJbDehCX8dMcUVR7DcvVv4fe+ex3DbXrelbOXXmOIUcBj1hppgk
yrJlTVBOH3LOuPrzYNO/KNGuT93znsDYAaApAjus9Yb4rLsOvHiUW41NiE1voWXK3sTW5EcVwpOG
Sk8IyPKbfJ/kreKsknjUzyWkrC3SKThYeVVgfA+wP5kP2oBkueuaxbIx9GFTe0ivthYmxBJ2x8uo
NUi9Kzour6ZaQZ7W8ntJKdUO38xe/hWrrbuW/NrbRGmqfM9CuE2t0qQbXBVzCWa5bm4kMNXbpsgL
XG+6An9uK2zQ4WZB3zFnb3yPKNY8KJr8ELNMQEi5ScJPY6cOazmz5efUlMOH1JYI5qVNPxxi8lIh
tDeMWA0ZDi0GTIDStBznY7nz0L50lUQ/e6h28nI1Zku+Q7IWSHnA9varxlTm2VgE9+aQMKLGhVZ+
Rbm1fxwwQrWxVK6hj8nhsFAktzeXqd6gORzhFovjWFlC1pYlflcLz74C69utlA/6hsgYfOVi9Fe8
cWCqNJMpwS/MJ7NusEfKkMkEVKcuUnkEMGvL8SfJLK1Hy3VYayHriVf0GLb4OfSjl5fLUFexos7D
5q4tIWBDgdHbf3BpH+/DKh+3Qe7gpOWgSolPi6HcmSOCJFrR4vsYpg3C41LSG4tKCsy1k/OeZA10
o7ofXYb5BhskqU3rPd41EHY1ItKQsi11eEoVqXwqsaDmr+xlhLssKzuh9qmtytTvnJmWlXKFra6S
rTC2da2FFeo9pjau1C+MPkChWrGUCIProLaw26vNyQJHSgwcmWHH4rcQlMHnoZdSnAPKEI1kZSYh
9buJvSHaBnKL4ok+djAr5R729axK8CCa9Q5K2oWa5kwU2EUqeaYj2dxhuDkZN+HeR356+NlKdXVf
64N2iMxAG8/I3SAUHqjQX8OhRjIk8CR9KxUlCtVe5xcvXaokP/ykCds5a7wkQ0jflBaV7EwaHZbz
uUqNcR26Rnbf8FefZ0WMWkaHRfcs74tnx43kRyQz4n1QS8PGQvLnH0v3ehxBR1l5KVHMPI261j0P
Xt4+jr7haN05SIISax2+wE9NlYxDnqc1cXFkPe+Vsbur8xqSF2vNACWAovllZ3D//4GhbxgLHR/V
8CB7vQXQoLNjMzo3oeW3uAIpWfi5aMc62ZdjlzU/ECRRZcxZq1qCippgjsITItmf8Eh1q20a5Fmx
MNV2hFKXShjDa6Zj+/Nc8pFOjWsvTz9hQ2oixTKaNVsZxy5CzK0Ss3pReo3Q1ZjEyabCT71eu3jh
7VDsgalPwqb9lEDe+x437fgcJSx+YOOVPS4PWRb9HCteqFnaKvCflHGyw+M/ZSxQnzU9LOFSL2CU
8bHAGSXpl91WUASYtP1wVZSh/UMNLN44s0jCahU0XHjWEf5Tv1kFgkfuDGETjVX4mFlW/8QgjpTH
GKZF80GgXb0N0ELOgKyETJtiIIT6B6PAd91cDtx4AeX8GPs7zCxVpoO5+RldAQkT2zWSBqTkjH+K
n2i3hx3SCnh6yJuPoPC3YTXx/0BTCBk8EA3QKt6HbtGE8XviUHCWT72HJyuWZHiifxCO/uhDbqKW
iq+NegnvtvP5gXBVB0pzX3nW45tgA3PVwDjxlmF0G+m5/So3ESbUTlB256vgnpq6O7f/9e+3/+hL
TO1vgtx+b1TsrIqF3p2k+rPfneTm879/ArGMdyEyvgAKj2D1wdMCXb7NPReNVuZdUWJWZN9pmwm4
4m8wz13/+6f8kUq7/Zib6DXzo+fpWok9iLECoOwto7l98hFSIHv/EQziL78JIFIiqUDcJ9Gy6Su/
+aNVZaI3ZLkXsJqhSZbei+rgZ/PBF7rNmTnAsZCq1IjZIlMnm7fph9DPVRUCcbUMPzG/PDbn6A7H
kBLUnT3zvvpnbZ6s4kP6/FHi489Hgg+ecOaTrCsRqpuXx4UKCHoKjQcmqZnp9NiOQlGuXeWDB+PP
vyLYeRlQOSB6hSjYzaOnxa4PdxXeWF3PHPTIYv8jXeY/H733nzBlPN78TmMFiJuwE8MRK687PLjW
+iq8+2iw+QNdMf1SoKYmzJQBTP026lwnOQYbfMxEBlAgOE0J63SD4+HSX36UK/kDoCU+TAWYjp42
b5Y2Rd/ffKcoUMx2Mq/UsYTR58GdvsUOCLT0hy/Un2P5hdowhSEh+t0+5G4YImfFzyOAvTtWgVOq
LSGQnr58/EZNv8TbMCWRSbCl9iTkp4H3EcCAN9/KZMPhRD0r1GJjwqjt8vFTFKs/sJP94LX68+GG
MCTzwCEoOOlB3z7cnRJkvoljHAKmgPrNvirWlt01PSkuy4lWH7zEf/u46eFW4MGwhLmlRumxOiDx
Hi2mtEuCt8hEI1hgfZjvLH61YMX2Wrr/MJP359DhTAQRlBEBkv5J0OzHvsbSBml3UnjEUX4Rv5RA
VBwnWDQO3/P2CUp7gV7bWbtXtv/+lf/6jdn8KiCNHCSab55P0t8a+1wemzDHs6HElQIvYLAqSLF9
9Mf9cwDha5r8VRGBBKhyS9PonVzPbVgo8RZ/AyyJZ+FKbfn7Tm8ewhpIVnmLj7AEfw4pfKal2ryA
PENk0t6/fh7fqNLzDO9YvDSfQ8fpmkVFtBXDM6/5laEteezCtNJnij4Mh8SzYu0D8tFf/8AWLwy6
l5OO6c2gRuwt8qWUP7CjoiIxeuFwDJy+LZBus/SPcv+3uTw+RuFDAOPx0sBgvFl9eHbZDjb2mxny
tKtylIsa7YnI8TCysfKdrmo1NtO+kR/+/SH6y5BKbgTAJoQjQJuIgr7/M2em2jl5xHjwSBjYWAEy
nHtbPJCZ8+Ckf/Sj/mX0efdp05/87ejTBK0etvnCHSFXlYV2x0L5H5IF6FO6zuKDr/aXP+m7D7v5
/Rq9UPxRw6ZKkCX9ebySjvkJv1oA/dMEJW8UadZ9/wht+Je1+fQnZdnCACiSVe+/JEHw2Ar53BJW
iD9vDqg54OgSvSjqE+5lS4jGy3AXL3F6VJcV7J9fUnhkG/rR/+MvL+27/8bNC4S2aBjJdraQWDFO
Ci4KmSan/uAd+cssyZclGwcfF9V+lmg3X9Ys5G5Sh0kJas1SC5GT0kwwbk6y/lD6zT9p2KhQIVEh
CeCOYBqBJNsHm6G/DMLv/gs3Mw3q91VplwkjReSODAeatxstLXlxNLf+qXrspVlEEjNni315e/5/
pva/0Y1487Yt0D7+r19C73iSTP4///2UBvWvn//1WH+rf1VkaEXTpDssrrskbPFY+R8HNqMDRAAB
A6Eo3P2qarKylkrKFs8ExjlSswx9rwlbS/kfjakMkDCj/oSP+k+21v4fB9lsxeGdshQk0a3/l2yt
prx/OfSJaojuMLliFQYXC5TpmXozEJHBK1Oli4xfRCoPBuHNp76IUVTwR2ettKb61OmYISZj6axF
q2xLZC6mVrVMtUtrHEe/W/927bXz365VnG+Bh/i31+bFThzsOC7y2bXs9ANyQ9Phpi70xvw/HaVq
b6Y1Lhv6WO6vhzh33hYDPZEmM0SHJMwXL4+TPZEW4gRTsRhSGW817P5Us9C/qFb9M0rr7oQQOe7G
/jKzynAVjd3wYuTFHBS686X1+pUBTQK9MNka9UXMaI64UkHeYDozgVruUtfDEedajlxFu2sBqkWD
7GEMQki7LrXQW9jdqOx6eGXFSoFLuBNl32xOOH/J3/MoCDcDSeB9OPrZPp4OPrnKeSznEHjeN4ii
OJhEt/ZRHsEXF6f5xvG6aC/a4r6Xlp7fh0tEifD11RAADSvS0F7u2kd/Ohv7HglmJA8XubLGqbz6
DMxQusefLFpHko+mZ95mx3Y6uFLEwSLVa5D/wrG685qchK6ZLPLCgzlb10dSVOPRyyX9UcmCakmI
2lsh92M8+l7eHdCgfCqSxF3Ivmy05ygKq7vexw/DqM6NHNdnvgea1wHKRqJOHKZ3ZebgLrcVRXNU
vfO/XSRuFBvtRgOAse16lJzR4iHv1dnR24Ooy1Wrf9Mg6lo9f/r9m9ukIkOgWkoXn0ot8B9dVzLW
FTAhJOJM/7GvBgWftQrVQ7Wr10VUazukHJq73OraDanq4Gj0IbFse8zOyBJD2pAifGJjC8e93mlR
bSlk1kFEMMOuCj+LM0zpf58h0xxc6q5nrFnB8ca+uVTiEm6rlRprx4diOxflLm2NtZc46FvjK7Ug
lAsnpOr8R6uP0s0I1Xvj9bJ9BlSABqaUhD/9vlvWhZ+81O6AJaEuBQejVt29p0U622hE5bJGRzEr
d3Hx0CAZz3joJzlFNTv6g58dZavMjsN0gN9mTJFjuBVTA7xjX+G9oYU8BZ56Rf7DavpD4cYvapjg
Mps7BQ6nFNO0bQFlW6N0hz7jC68nX+i1WDLjPlQjfnVjshuNWiPvFSGOGKakNRd1lAHi7sbyUnlp
Dyvlu0kWdGMlRrDMfMmcN62Es5gh/UBKoz9Elqsdk97B9NWKIcNNmksyYFA7ndkewXDFyFFuMqLh
3hmN/nJI8evtneBtjdcjAVWU49rV6dqTsOx10iex5QUPmZupMyTakh9B5236sOm/GFV5tFIYO9Po
IQ6Meu7OmMYRUUzEYHIt8wOe3DHFURcrun3dKsnBL/GRZLoZnz1X3puIH/5ERe9Rx/boS2I73VLG
amafjWVC2tT53bVNx32oJ9mXN1PhXwKJ7HCZPa6bbJx5CCSx/yKRBiyJiWaafd7MLpaSBI1v+vYv
MgDxNnAiVDpVJ5hM7U1c1CKVsji9Ld92fVP+4/T2WsKLEbHfXl/q2ig/NYV3LoyhPyGwFz5lUN0n
Ty6MKd1lPP3M4qCYo84YlkT7NMbKWfz8auZrM3FqT1f0UukuRb/rZa9XXOsNdQQ1Iq74+DOKtDwU
CLY9DnYZISSXdQ+BWpZ7FyIqqo51/s2L2juv17zPiSNNnlVugpWnnX9rdxjpRd9YXlarGh25jRlH
1WdJSrYJcpLdWD/23pjeS2ZtnBO/OSCT2zyDSPc3o2nqSwWLy+e0LZJZUlb+KTHQRSw9lBYUTHFm
Tjn4pGurYZ7Icr9vU3t4TKLi3prqK7v3l3Iyulu8KvHjbOS5qG+c0FoNdaiuXcD3L0p96hCwfnaH
VNq0TakvRbXX6ts6zIMnz7HrXa2PSDqQwnnR1HDxwdNnv48n8fRZFqkBwHBo04iY5vunj3SuXYFQ
DX6GSqRFwZypCw3m8QWtNrSBBpU1Q+5q52a0mcqz4UWOHXOOjE+1H6tBO/ue9IVEqQq+PQsRIXaj
fanJEZnb8veZqJPs5D5Kcdq+qRd9+4Z4z0z0uzaHZnFfwvnd/O12ok6uwnXuNw9sjzNkUZtuLyPF
sY9KO1wm2eg9w/E7WdPLbbjGPZY48hfRVfX1313bUX3TNbNi62cmafdhnihfyKNnS6wS/AXGBx4O
JJIujXl6bzfdlldy1YU6dq3TmRzrYDe8xv999r71tp+E4Reitlzxvl9mV8qdWjb63E4deS8NIBuu
BydXtqFm4hHwvv7aNyLHsxdFJAv3dZ+4myAayDtfu1yvFXVGlmLmG/cbcaloFPW3lyWOfAZFgVZB
Fq3cMR4+MXlOcBOlfDYHYBlBbXffvbw+jBGC3rMwqrG0lrCxTsg61oZTnpUgQfLMSJ+UsA9Pqi+r
T6+l0fG0pyAontQ2CU/KVJraREllprr2/L+6bpw+4fUu18/z+ARRem27ft7Udi29/s+MFM/SKA8a
7EAD/2Dn3qReo2aLhJTpQdSJs+shEg0eEqCm0v/u97fOPkYam39/k4W825tphL2TBk2d/QmBGWfa
9Lx/kXs/kFQf3YefQSg/1mNpP9hWGB6qyG3n4o1mSfCjwd8H51QzOBSv9Tb11Wt9OwYdWWN1mJYQ
P3orcN70F/WaZ/2I3W84zJ2dOh4bUJaJsndfn9rL2VQnj1WBhLkJp9yvZDpOD69oFgfxtIkz0ZHZ
Ee0CzFUanDx5BS43x2M2nQNPkLEdY1EMrCgnHeuku2JaFCeZJq99WQsWoogcbPxQK+GllE09NNfD
D7dP8HDH3hOBVtsdjF1c1NWpU7t8XgdR8qMw/Hnomv1LwjJ5ee1hGj9d465qbXOLa1w0q4nyozH7
Ws61D1YDxvuYlz79itNml5SFPPG9b3/FvBkyizHI/il5sWJgvKQU6lLsIjOk1xuE+0UhijadkUuf
8sDMHoPhW4tirVuF3sE0S1aFr8XclfkPhx0pyqnVCazywUFeVWa+McZC3Ws6vh5VLqt7YzrTpjpx
JuqurVnuoub92k+cdUF3VtIx2HeWwx5Ex9S1LsrqFI3e74NoyBqnZ1P4nzrRZWSSnYuG3Ih7YwY4
tDqRN/59G9FbdARf4sz+/U0x34f6pr8xbkbsDyHuk9tgT//+TfGMNpBkbH5/GmkNajIIlH3zejCR
H8aCYSrXtc7qMPeWhFOru2sVesk4eQStthwDQz8CBdGPUYWfsQbPAAVG/ahOB1EfhHq8dAYFJYf3
DaK1R1AVNCOyYI0j1dsM8d74KGdtuAjU5LnoA2VrZEZ1wsW4OmnT2VSf6eawufSNQj066U20a/VW
fRoBl95bVrAru1x70qLBvp/aEBN/01ZNJV3vPmVZPCwzVSq2VZeHO3EWdsPvs/j17Np6PcNdKdxF
alWu//23gWjNH58PIt0+RYSmHwfTUeLxU/52kj+8CRH6FmDhcJDLn1GdjpW+tHJnVfqDBL6quM+l
vt2K0qUKS2+cdVJUcT2oAPP4Up56i/YwwgCvs8rtAATroCWgUtd4YLy5jWgQfQMIA4s6A9eL+1k4
D7Gq+2qo6TnLSyBKBEiG2uJfT7vv1RQYjpt787hO5UfZH/tlmkkusD0ZdlaQFlvb9AH0MGkulS4s
H7UkDVE89r2X6Y5+ZGFaDR3a9aKzrfnlWpcw1a67IvlBnHhdgKZ/DtrEXY4SiF0F8Oi96BGXZneM
wxDrevG4To9nrzcyVhrTM9vhtDwzNC9eNa8t146Z2mDLArIM6KtWPTh4lsdF7z/qheM/qohcLQLH
rtD5pu61R90X0ULp3XMx7R8NBL9XqusGSMZTFHVEr5NVAdB2YYkdp/daTtmpPYiOok5ywnAxooz/
IBqu98I5giEqVcnNVFJ9pxc+0F87PTbYqh/FmaUm2THHXnqnFN7ypl70EI3TlaLr9SJjurKcrny9
regh6kU3NegvtxVVN5e/v22Ff86/P+0iKfTuYYcDgrGaYZsG6vOGdjNn12YAWi9K3R/IkS8UMsvZ
rBkLdugy23QTQO9OFAsDxJlRhgi9j+wJZ6L5piMIXcuaX7qLTv10D9Hz2l3cUhTFLcHrn/AdwUAo
rElXAY9UARTEzTHfiZoRyPAxEtUWnjwrr5N7eGJVoc6u7URtGzx642g9KsFwvDT/votCFGlWlomx
zDwwEnaDrY/UlHsFqGWyEKfiUEmxu5uArFOj3Onl/k3na7dhavFRZ95J8TLIc24nqi6nbhMwAVma
u3KrODtUaTqsctbsM4vY20HUiYNBZKGfiVO7s/a5PJRb06/933XXjr5T/76DqHNyw/koIaLfbP4t
gPky6Jtp/88IhRfszVwEntZw8lr6HlXRsiZ2oc2k0i4WSkbuW8wR17nEbp3+aL+IiiDN6SrmlCHR
sJ8ckdYW/UWdOMPtqD+2PxhJprtOs9TlXu/vf/nQILT+sXgIIqDlmKhxaK2zL+vF/WXNMC0c2IJf
azwbe/g83OsIDvf8Lg9RHRsA7VtvUekZ0A7XMR7T0Qx3ZqEWM9HaK73xOF2ALgSWztMFRFy5oBtn
cVWll3C55ODVwjuTbcRSx0swwFNjJdvIUzDdd//TKiLv11YReRet8tT55lolktOnLOmS7Zj3/7iD
mtz7sp9eDpLX/hzzSNmKKtHY2HG7DdXyn0Sp0vtYVsdFj94Q3yTJ0mYVat6inVaOYVvh/KkOxqkY
5GZnVXipGZXrvVSWNC9dX3seR3fheQUqDT0qfkwu/mOLZcWjEvVLB/fwk6jqgz5jIZv7i84ImeOa
Tl06dYMYnhS0c0PJnFMBse0EFcA5QbMBUGqOCD++NoDl1w+FNKLpSbdrvbhJU6fARV8biBWOMw0w
cHwMXH3ctWVBdCNiNQfI816WzB/1YPXPQ5ulCEtigmHm+fCMfN3JbOzuHPn+BwOh9T5/D50Ojp6u
IwKEa63CFuYmBtZ0rg1DdOy/9yWRfhkdVAlag94bB9ZpD5mRwOKxav0frfWd3RjK7SNh22oDuwbi
+1QUhzb/ZKZjcRYFFVT2QrcsF0wlHXwlNQ5eaDyIUgPs87EN3H+iuGh2aivlR2Kr+iXONQzSMus6
aSdiWJdYVWw7/spv8Se69tNEFMtp3GXhGAspvhOLsMRhpRzlGE6KdVf2vugMTrKAXbIi7WUcwGQ8
iuC+OORRcu+1ZX4UJZefYBlrlrm8ZAPC0rz2x3QReU8WqJhx9NpCnCVmb38q8LPopjiNqNeHSL/D
rMr+VNv5bb3WySyHQrwqoKN57kcrOWHZ+nZyA4dhYW8tA4nQNXiON7+pXahVPVRm9r0aOtgIrltu
66Q5hv2AgFuf+j2c3LI/iLMsSqutWeIDoWFtfSc6T8Wkc3GPdLRzLMfWwcGTb5M7jn9XSx3+j+Fo
Lq0U/DszizMrgyD5hgTwLmpw6pqVsT2z2kj9aQ1YSaSycVSJCR4I4qdEuGxgWmyPF8VIthp1qyG9
B1yHJ8S4bhIXJ4dWjYJfKpnNBTC7ZD5OU8/1YPpBtbenw7WuxbxAVgAOW2hOLR2Wd/U5a81t6pYb
/NO0Lxj+ZYsBrfStEUval9q0967q5OcmHrozXLkdQ2D0ObdOljVGe/4r0V6ciYM9lkM1C9t6l1Wx
shF1JVaIS1X15PVl20zi6VOcV5AaXjfaYm9+LbrTxlrsu1/7iirRw5TypWu09bbKvWF3PYxtPuwm
9HQC63GDlSbwr2vrpWz5JKyw09waYaefRrNbNGlSHLSpJKpqZp2dXPcHUWKM+V3fZnKwGkIZPNtr
nehCDudFaYZq3RHjLb+HmpwuO9Q7t1pqsv3KB+9romH+Qexy2GVDkn5RSlh2U33mutkWR0nMVolI
4UQ62TGZinPSk9R8UPT6CZ6m/9UgQLKKnB4nB8lCXkqdVONmGKUow67tO7xMtCx4qrOVCDzplSIK
In6kQ2OcWkQhnrp57ZtuXrCCYeEv/325iKTQzeZImcZGa5JuRmtukr1+v1rotS7NnXTUvic4Sm4t
Xcb4ZDpI9gjiHKtN6EL/qdP9emhnKoHwS580juU9b57x2kP0vSmK/oYMzzRO+EpWUT/60jjcha1D
YHQ6DAYcfp2VyLXKDCp5NsB12BQqRk+iAdWnaIXYCiKYUx04d2VhFE6xQt8FL9C+SrZKXzifClOS
lyYMmJUo5oC3N1ENSVQUwyElH5jlNeRYOjdIk51aWT+IUuSP2ScPGNLUJA6J2W4mhOS95wQ/Qkzp
dolJ0LnRcRMRKbBh2oDc1MlTXfS+37VOMshcX3JtN9c1mj3sDCwYcc/1vjZREn2u2hZJQ9VnShk8
92COcruIjUj+Ko/eVlYa7OnedcWipdnpU1ejaNtF0Pfd2i59i8xL6x/t6VDIhHNl2cfnCcdS0ygS
GbImDaLc2f2RzR4MEZhrMmRN+jit4R9LKUKaw8fl6M11haRa69gGB1D4fnzSxvoFdKX8OTRZpukJ
wTFRBBiury2I10tRrDCJXcJ+woROdAYgPFfjtgQ3w7WeVDxbht/gUFMqn/HXmYNA/NVgz4IBi2Y8
DkYRHMD7PotZTFSRm9uxvw1OCElbey/SzziEkecUGzIFSh9GYMSSrju167ZMtKoFAaWb/Zrkytm2
VwL7zhldRp+6GcI7KG/wfXH7CmEWkY2sdtp08JK8ImHI2ZhFGaOds7hWiTPRTfQQRXGQa6vaua6C
ymMUBjBiG3utupa2zLIgeDYzPL6CcRgP+M+4n53h5Ftt8Cy7ECRHN8XwZyqqKIku4OsnW1HMsIhu
U8U94wv91a3Mb5EyWAvPdPs7x8+Sp9qPdyU8txdRH0z1IMn+Wm8RU78L8OydiXRobzpQh6aiyImK
bKhouKZNr3XNWG/yUd5KlawdXBmnPyY/maQ3xevBeS26MsbERqEHa9HqEfsYLr3hO4WHEY5uXmgH
KGbF0uv1dKmNmn3o2YbPvK4rvhI4GHFpMt1dS2TyKceYUumD4qseAYcN1bheVaOcfy1UrASZ2R9t
3Ufsa7p8nLrdXJ40GFlP9SyV9KURhPugsKU38Acty5HNSSztTsAfWAkop2rE+HoCTQypVWPyzSrR
brzoZDVPQe9iSsSunM0BycZFH0glDEsSWKIOXCQZDOvJabJ33VLjOerY+cz8XHIe9OE8EtyDAu3A
RIWCGqwMrfEfYWS6U2MxYR/c1jz9+wyBL8nNDKGyhQciBVZbQzOUXeX7GcJKpBSLyzZ/wTQURhjr
r53cTt68WqBwvJybrmHsWiuX56qPRKohmi4dRNPlUBr5OoSuPCP5WazbJI0vgeh8Kto8m0ux5XIz
M19nUhUvxYbMxBb00hq2Sfbg8KoK/ILAM4izpmqeSqsJttf6KxSi+0+j6C8wEddujtw9hWN1zlQ8
FdIoeIJWurTaZHxWlZh3KkhgPnvl8Ox0Yz9ziPEeI6e7dJNGqz3geqLOxYKH1YW8cg3YetcsxHUl
dJPRuHa+WU7dFK93Zp5CdGNabF1vqvbtvtZC++T09VHkJZOge1CkqPuilwa+JGFc7x0pcvaSN/hL
CW2J50orj0FFgL8RAeLUq72zO3HGlLwuTjqa14+dKt8xaw/PWmVAcBtK8gVTUXRTgTLtcwUZh8wd
wCKTCLm/PsvekDy1GHPdXR5mDXLcRkvY44ou4lBPD75vZk9Nl8l31/prX3HPy0sjGdnlfmEGhb0a
/XLOJjU6E4lWFn1lOMvcMcKzOKhJ8DIm+rATJbdT7HtMg0RBXONbrrrVaqcCLMM1f7tPn0byB0ss
fH3+eIEQgCEqA8gIEPcfuxbYDlWCDEn+Uvtqgito6h9i9EsOfTUk84jNx8KojLTCR4/KvzWLhjo3
vlYg0ndio1k7pwYDt7MoRGVZLVTX9teiKPWNcpDd/nzZ5EaR/KvILA+VWNvA4xFrbbfvjW4ROo23
0Aow7l05mJsibL4EbH2WWeAD4IFhezL0ToHeO2pfbKyv70SdOcUHwkEiF+cWa1EaB3xGwNqBbera
nBEwy8DFp66jP9j+uBT/qUQl8iBHJkaE097ZzRr/gUT23My87lH0KPWYBE4aZ1tRLCzTvuumQI8o
KlqMulMUdOtYH9N9jqltzWrpaObDcByLmjij4svd0sOHe+7bTWouRFMlyS9ObuubwfFGfAA9f5MN
abvw+l45w7/Hx4bgztmLhnbRT2d4B7SLzLVVLIWnZbsVKQ5zZEAqPfZxPlVJm0yHasoviXo2ffei
hBvzkjy2s7PNyLofpfarGDowQR9X0L+TtVJ23q6pQ3Prp+5DHffVQUDWajWNtj66JSQrGdLFQUrc
hyiyqoMoXXsIyJu46vUeokfg9QO6OCB7ruOiGOxUpfIPtfvzploUrVb1D4SqROE6ZIrxUbS5zc/r
YCnOCv3QVnZpHqfJClmAaK+Rq7tj3wgYJjS6g6xkgGXsuCfeh817j4nX58bX21lSF9m3IqnvMbR0
/zHr7206mKAglHyZgSD8WdXKS2o66VcvwgYWUXjtLlfZUKuSZh3wgbcOoVVbh8Cosm2qRA82Ro0I
Yk11oiG1H02fNWArS9MGvPcwD2vx4LyG5vo0XuHjjU+k/2B7vv7j9QTX7UsNsiTXplqxTpKPiouJ
GflBgi6PQ3ZJaBHibclWhEoHKjAe0LWbr9LOCh6C0DDucrlHWqKpZRwvdMPDSjhyVmJxwOhTPoTD
KZbsdQGIbX8d/9BvMles95L5Zehrq3Pt29LSUoBZdvjtfqL/s+LqzfcmgKfeKiR7kKSu7iwZzaGi
JIdkJejnTz2yRpnMC8vokDSNdTRdPZ9HhaXi0pwx6UII2+XsXHfldBDF66Es5HWnxf72WtWYUbfW
hjIYPytl1awJeC8JvvlHlWzkfU8m+96WQpMtFaassP4ld5bZYbuC9S/PRbM+dQx6P2Tn4ZHIhEpt
BzFE+lZz1mGM2bCSpOke71dl1SglDw+WQ3OUcqwvhWX86GE5/cohulsOML7Z6A0bGOz99wifzJna
VO5iICiOqkdWPmaSP3Mg1j3ElV08ZmETLOUmwoZratTgOp5cyVmJRlGFyoyE+2+eb0VRkuNuZ3gG
G3xksJH66WIcpLX4MBZ5OjFBtWpVVHKyDBLSITgHJztZN8mhiFNRKQ7R1Hw5k1U8P/OU5Mu1jygy
3JprW8fUKcKj0oK+XQZ3fhA+91nvnNwicU7tdFaogTRHZmpYioYuyvqNW3rSjN2LNY/cgGHF7odn
VSVz1ltf8lZ1d16fV/OUEE+R6OH4GfUvmQdXDc/i4ElPjVu49xJB53NtpP1OGcqXa7tW6jZen726
EHWqXH2zsz5koWABMFvHeHoOnZd/q40EB3hTzfZBJ1tHRRm6OU9K8uMvPXJPVlYYpz5rbM/OHvFP
jU3GkyiFhvemNLWx0iDlPPXMFGl5LU1tA3YZvxKCuLs4a8L7Bszc5X1DnCBd90RCL8t1ATxOq3bn
6gD23Dw5DrUifTbsCouvsf3kooN0lpV0G8eZ9FlPjX5faEhPdFOvMO+sdVj4+VK0xqFfLfwqB12c
AyEQt1azOL5X6ubN5qDt2mxduuHv/0Hoacm69iJUxiNb2yNLe24Sa4z5ZYJ42ZqkepXOrs7iQL70
2OeZsazd6mQI4EpZkSHzg5rg/bT4u1TGg5GtW5VUquuFTGGmxN5MjdL/pezNliPVta7RJyKCHnSb
fd/Z6aZuiHKVTSMEAiSEePp/INcu16r1nb3j3BCoIZ3OTITmnKO5cK+vAIW11LnItqbnq/tragZr
k4sZgOrbME21IwsmDRzciE1e2+4SOfIOKnFh+d4BXObUyXvE4hwVAiHuQUkA2XfkeBi44+wjazbI
OTaJ1uITzFPCjRU6X3c7jdpdn8Z/9PuDVxzrsX5jKfNuePhAQ837lWmp4wR6OorfTN6lSKIXp0+S
z7yMiyTovJfQvzGDfQofYBTiyrVp5l4o1pN548K8WqhbvYtcyCQEcdKteshCIKUJbtuYtMHB9lFZ
aSMnnKlEZG+49669Q9O77+EBxl3mrey8bo56qnAhml53rZX/BLmPzbAEy4dkTK21zLSGUE/Y38ox
ljMzpYBzOjBq9rdSWfhG+gzgNZf1/yMH7v8fm0l4QkQgXfp4YHhG3/oPaK8HXGfqEF5+yyFYEvaN
vDie1d2ocOmOdxRsT9Q7bqaPR52DRb+U0HjCFDMwemB6//OqwXI2uibCeghCmFZDLH4gjMI67usE
2Ap29ezUXSIbBUhA5Ilubw4JC5pVHdjfIVbR7as0gpyFG7ndHlTjX1NM068ErjOnXxf/cY15nUG3
r/8jejXgjvoP8IcL2UW4xMXAQQOZ+q/Pq4NMS6aYp17dvmIrBnHCmTftJ2AdFx3NGc9KPNZzW9za
PCq2pi+fNhWqCTCAOkC3jiz4bJtOSfP4yGCCcqA9xGSSOkUwGjrnv856t3Q/+4bfZ///5ykXwuxB
Oq5NnTIAIHiW+UismbDYNFPIJe5NYdI0qT8UfzTN6Nfkr2sFbFqg3fiPyV/NFHw2PM2sZG4PTnSI
67o+Q3duwyYkhzkgXw+CJvG8NRKw2UM5EggVRvASce3mraXamgGjLK7gabgbThFEZrFPERd43qwY
+vAnhX03vu2fIZUWZLGGYscdLMkh7/gsHsrqJdVY8qHt4axNsxqiRwtG09fKRTEO6LwTGNjsJQcB
eZNZElQD0yxG2IqoRB9V0WtI6L0XbKxeVFlVe8+Pp182XhpMg3wB2aFuZ0Y1DNBIVrUAjNoDwgm8
A/NiNsvTlXkHn02fPNZxX10lqZpb1wcnlmYBrLuLfCsBrFu0QxSgpMGTS15MGFna5G+4OV7zuPYe
PLvwtmHuQGc+KNpvcfRmiSh7++vCRDrP//33D/3Pv4JPpKhCkO3B057ImPHfSuWjh1XTIiF7Cgfs
RZ5greWvuqwI9SotF7KXyd4KvWSf9c01g67G2rRMPyprkC76aoNNg8w7YGDwBvfZVocFYrwM6n/z
yJXQDk3Gbuv1AcQOm5Bf6lDO07bUN9NV1UO/6q0KEm3TDDPgu+QhbCUAg1NXBHLOocvGu2mZw5A4
HOQuZFV6QH6XhQveUgQRoHUtk3E5FIBKYpOZzVtblIcAYITnIQcqIWb6DiRdum2gazDP+j4QExxq
nLt+BC2f6c7+vOXNrZyLeu37LcQ2bXcW4LG0LsjYnX0UvT4PnPruzC+D8o+BbJpiroBWGlubyRUP
3xwvCcGf4eDH9alEcYrQZi9+n7VmxLRR6I3jOSQzfgycAPA9TbQG+yTsEI7z/8gDmOZXX65nI1Bs
B9NT43H0R8pAuGmDKlviQ92tynZggFhPaZF887H2n01LinPp1/GduQm72lF2RtnJenIltFhhqAPr
jkBaTyAp5esQqdZOAZ0K8cq0umGtLq4dvpCM2sGDVeDQZAruOrxo9qaPcZiyCqbXScH7vZVYcm/V
ut+T0o357Kttzr7mxNNs00TYd8qQZHZ7Z9h8BnEZkhe7LOF3A6MwwAlz5meymQ01AdJccwR7KVLJ
X/OCGgywzipGbA8c/+zkkE8OW+ygvKlpDrZIg3Pl8+uE6N3pNsijGbSxkmPbJ7O/phWN0LNPdpw9
Jv6eQs32bA7V0NJTrC+mgWwg0s7ILD/Bn3vcQpdw0qSe5kb5VHzyHaRtpybBj2kfC6jqAqt1G7po
VtaqvJgWDylD/SKfVqPiZg6sRIlrBL8K24v/9Pk8w16ex3MGqahj1eqfXdJ7dxry2LR4Xnj3whr/
aKHm9tnqmOveKU3+GOtBioK9rc0WKRRadxDys3fmTKgBGqK/+8DD9KAqB2+HXJbNLgpivoPSXoJy
WySrEqpo07njg6cImRQIvaLmvY0brbcQDC0PbpyAj2fp5CQhs7i0UOq81YznULbMxL0KmmiWKNQt
Buh+FYgnfwSVg5/zAMmdIi9mEBFE0NG17SyiKVSxdCkPrLHitzDrPqCoGr9UpCYznzvsXoMltkhi
kJH++4L6L+YuRF9iG8EjFlUsphj+C15FwySrVNNF90wk9sw8ehWXzbxURbkz6evBAlOV23a5M49e
M8ry7teo7ZS/Rr+uNaNuMGylW/Pr/3W9eTlzQeYCYRy0rav3VTMA1yKyavYXIyCUgNwjGIYM3WcS
Ky4IzL3cHCIkuVR33iYQSSehuvsI2iXArpblnn0/589jnI+7IaqniiyayBTayzj1NBZJNMM0ApS+
gWrjKJz6OQjqeaObci0DQZapyMINuD/NOujd8C7H4GYCQS2gXRcD8PxQqCDYdKndrFNRRHc4It1y
UKU2aZD5G29odnZXV6+BBWh+jm3u0fcqd58RN1iSOuyfWBc+mSz376msg6S1mRr1ifM5NZ6EjBSH
Sa1woyM0c30ohpTgThW13AuSYU8nIVl8dFGCPXpCxW8ug0oebso322veo2wIXz3OIKbKkvEZrDVQ
IsOwvw8Qy8aex5UPZVHpRSORpLAt0S/jJvPPFfydVgAGZ6ek5fZ6kL44hMqPNq41kB2JoT/qWfWw
jZSy93HT1BsdggxIIP+7lgOPTrwI4F0e6/HiAhaMEqCSt6qoy0WRx+Kxa6E2WbmVesLC5c0kG5wX
KMFBb58r61s0ji/4T9of2AAco7GJ3gPFVlAdyHYpijabRuHf6f2qPOtaN9eKN29D4TmvTgoBTwh2
NzvagQjplGpm+tkgonULbNtqSCP7NUuDTVbG2aOS5wE393YkuthAkWUEU6rL5yhq0R9+I2dZA2lQ
3cTpTIaS3yEQl67cwPL2oqlSKMMEbFnaTfpMVfikyCjfLVqsJHQ2V2FduBuNmGZee1TeWJ14K0/a
/T4CmhULYspXEmqMDx0rsFxmHnsLmnHl8FbsaQ0h1ojyeI/Cf/R5ME1YDUPTtg2yhRmAIKOCmuY0
x2YFTs2kz1MyXe6JsdrT/I+XMZOhjqXmkV1DY8ci8FdXdntK7NzdybByVylQi48APEI/HJLb7172
qsZs/FHhwTwf2sq+us1YbazCjze+lboXK4tx6zVR89al7dxcU8Xxh3Tt+s6ZT1cSP719AAngo+VU
ESC82YB0dGvjsViwHVbDh9zsPqaDN+1STH8rx4f0d9dXP6qSD6alEhekiDLvPl/j/7PPvIj5C0Nf
Qm8VMIEwj4MFUPbpo+yb7iRYfHGh3v5ousJA7DoUk8/21BUT6GAEwCCvzSA0YxngZCgGmCZxNfJx
4dqHADjMIaGoDHrdyStHcQ5hevggsnyflhRpLKcvNw2kB6GXjKwWqNPFrHdJd248Tz64Mv1jmtRA
WjLy7MH9Z8ORpmNQ6hEzt4nbwxAAu2YOpsmoxvcXQC8J6SPvkjh1einyHai5yFeaLksF3zwbKiWf
fZBj1gvAAJqlGcUug/8Px3nkGf65QY9BGIF602THiJvTcey/ADiNV7GxLir3jvonijErrLV8p8Z4
HSLvdm2mB/lIyBq0zV+taeyrNY2ZmWJ6rA//mPnv68zMbnrN33/h93U5tdq1aivYePQJyimJVCiv
kIPd9cBMxqE+mR5z0ABFra0Caot/DXRhiSjAJIrjmNkL0la7jAZgMkwlN9zg9Slok41pmYMP5d01
Fop27gSZokAgxnLek1ivM5jgjmEUgwMoyTmCWvwu94prXhXkbLrMmZWjXCPT0cJj4D8DyG61q4ql
+lQQ+Imz0b2k065Vs4YvQmo1gJ1UAfCbhb3H/oFC5tZ9g2Ro+Zg78fso3OzeOr1a6Spxdk5CgxPk
DjMghtNuy2tFlshGgb0lghs0vfkD5TBDgqD8c1ip4hBI5AZNcwBeEatWIFbtUPFnPbr53IJAbc3l
ySortkBOygX+vg5xm6ugPqXtcnQ6QEY7y9piKyGWPQMJdg0h9++BW6uZpr1YIjMd3yV3bx6KrT9Y
jxLKUIMSAmhQCGVsVNL/jxnIbtYLKPu5EOHhDiSrBYoaEGk+IgbmSwZ5nic8y36CKJK8u+6rFLK7
lGAW+5skalOETjxA9qYMLqqsnV2BTMkSpIvgxebWCtKS7Idjlb9m4N3bu4l0toSsXXfsuN/NMwZz
YwP5RUodpj4tYmWXA+QCzGluxWr/CZFLMpkecj0cBjttoIKNKoqwOvBBuyKAcodyP1LHPyHNTN9a
8IKhp0qSZ5hkVXNsSumj7nNYM+CfuZQ5ERAFtvpjkDG9GQSgLDrvM8hqBvWmjuv4iHRjuSpaSALg
G4Mog4eCsk4h7rrCHnw8eo0GN8KtvW1qW/qFDngG8IEgZ560xwH8g5np95NuhC7WgGnTwjU0wx/T
bNoEMzGtYJau8Goi+DWNQuKYUfKBRzt99vERQkShfU0hd7Aswxim5UXTnkqHJvMUBL03B8ojqR3+
yG0beuRQ5QIyiri7TrQ53qzbPNOanVhIwx+sLN8rS7WPUdPw/7X1Df5iFmCpmnyLXQfpNDvwQXf7
JxJEDJBRL2Wt70DrkFvrP8WexMILuYxd0BMwBqDR/srygs9CS8hzD8uI6+A6kNZAPx3pstdqkYGH
Mff4QLcmEDHNvAv+bJrRsBb7JudX2C+Wh8TJ1SprB34rW4g4wbzKffXYeM0NLpfEWx5EzUcX8u+e
LuNnCxTPOVMO26L48yFEZ+8tu0PxRnL9LYuqWwfFoId26s8Axl9AT1R/gzVGkdRnZSP1biL6mo72
So11OjfxvskLoMA1HHOXB9uwjHyxDmpYEzSBV6yjssfOEsRx1Crjqv2VTI+UswBauj9ERZVig2QP
CixUtJO0hijuEEhUJQaosf9zwEwJeYhLzERB2mHJ4uEu/PBikIQGewiWe3mYuiyQBq4Zj0pITMQK
FgeufYwj0SxheIBgCB4IkADJh58iB3PVTYOPKG5uRRJbLxAUgLdQ0TqXEWR1rP8OcnG/L88TYMbM
5fjkPi8Pg9T/aPP+Nno6PUs/UZsoH+AbAFoB9PzD6qVtc3hoRCFbW21XvWRR+CoTX13yZswfCGiz
phv2DPEG4gmQ+JkuqjSiP99tk4Of2eI5rze+l7AXUvNwjypxOzfNwdIP4N+ci0kQqGqTU1QEzWMK
oey9crx+YfohoXwGqK559IReVGR0ZnbJV74Q2IJjJ38AePzPw1efHQm19OvWm5kpXwOmCaSoWoKz
FC0qNanBuqy8kqYiS2w3bDwo836dF6yB0rGutxTbwh0DcmHv4QbdeIWU0Ahhzgp2LeBSFCNbalYM
t7IkyZzHVXen8EyZDRCFfrGzjs4YnAu+u8lUA+b1e8u7laawWJiNwToOgEWdeTqZSZrm6cyuUYSB
h8UPmeYPXg+vmo8eYIqtqZgNHeoCiaRXe6qm1XG+S7C+Xc0YKjqfY95Eiv89Zmpy/76O0DZbwJHG
/WQPED8PASol2cYgMMGN9XY1z0DOmjjSIo2sla9KDqgrfpHygdjpFtv49ANMxS0E/PNX5EIcLBQD
PZUE2ok2pG1WrHCjh7hFFTuHNMt7EcJtCBIKMPq2ZyMcWm6xM9Zrgc3AboB1xCltsN9s3FK/1g0s
40kpjp1NvXWETN4Mic/0A5BTVvneh8XFa43i8nMk4S/UxHI8exHXm9Fz+dZLpL+icP/ZQyklX5Ww
Mdl7rZMfbQEbEoC+6LOnyifoAMh3oFxWkvrZdxixOIgMdXYBMQIrTVNlm7TtvWuUURhAazd4i9Q3
bJlBNygrTx1zQ1MIB672U31STXwFMwBE0K8z34HRiwhgOWPrILz0Sry2nAwvfaz1KoJHwtqfgFjC
8Re2tMijLlVzAK8JzjPCz19kXQCuhp/HxjTJ2B5ll6pbC+Xdq6rpgzvNIrVXbpjQEKWZmkjeIfNp
ZT+qQMkT6gn4KDjISF8gqTHXESrNOXL5v8FWWsJ2CJJTZ9MF3b1805bZGrUCb1/SAYSLNCJrn3dY
GewScvKOlI80HMKZ3fbqG9TVrwV+HemMW0tKaZ3NqoLvtdenb2J0QOxPc/9uj6fPjYFFf2ChfkqE
7z1z4Ywb2CllS9MkBE5MloU77XMU/5aq0vD03/M+4b+effCYQ4LYBYLfIfa/GN6OGkGRDhvrUZHK
AbbJ8+a6GfuzrRjddQoWKKBL1o9JjW2J77LoJwcuMBW4ib/mavAat5qesC3A9JxXj7zJSliJeOHX
dAZDsc+XLkFw3X3OnV46mNgkXSJcCM9PpO5qlIDUl+VeIOP73gpnN8iafhNdD7VgUVQXn7bupkbc
sUlrp7gYP004YKXfGBjZKTbl5qJeRRRZUOA0RuAm3Gkl4AHLHyMYDLlTdT6D4NUjVSj+TiuIGfvd
0nT8e2y6DiiX/yV1C8jc34ESGCceNAzsEFrVkFb5i/yD9E3iA04YPcIxIIJ3g6b8uQySGSBmdA2g
WLePbQVupjltJcqRYjp8jlS+JnPTqcoOlchRx/OUBUCShuPR4FwMHMac/YWJ+aupVKChHiFCfwOy
FLSBJOy5BtTTHmDHjU1n3Mu9YzXRAd5l/bKDtMYdUiXpbIqC3hk/QIwh+GkuYlaOi+D+sbI9xPzm
oo6muC2z2LtHJcdWvzxDGjz7KZVaxm6Hu6RJ63moAYYBu+97BPXfF+KIDp5BdnCz4Ua1rGkeHuFb
Zm3AP7S31KbZMQBcYAU/CWtHMv8pS5BQKwGyOSBFR/bAh06S9qN6hH0F+Eag6b8ngDcLHz8Q4PGA
9+iLu6IkWOak/XUREuH550UIW5vfF2mDFGgh1dWWbv55UTH9pSls+vxLiWupRzsJUSIBAGjd+4Qt
KwA786dRpN8hHe0clEeL3ciLyWALWcYuwV62G4Z04085yMaz61nQaPKZg4S81GyKN++8DBbKBn7T
spzwhfcf3YRzF1IMqxb5lE0cFNHU3XhFfUl9+sIilkAeDVzdrnOfIWOYnEyXOZgmYeUKiffi8Fe/
37nuXDLVLit9o9LT+2wSQEQFBGTi6ezrYPpg4cY3tDpghYp7xG32Q0UnwHGZBAd4qeDLDoGndeMq
PLh96N7NqJZ2cGjJQwoh4q3LqPdMR7JCkS58sIcou7aZeignEljtd2TjMBourNGFcbaEHlDN22qj
kH9fmLvWiXW1ITqWn00zykK+TRy9Drj4CDjYmAOA+iukcWDmNTWtwjk2wH/ekvqnpyPr0BEdHc0G
N3NWeWQ3x889LzwRxYjsvNsvkJzGdoZC3U3ZBdTTugzoamzVEGWmC8gVZLBWythDMBZ/9o+I+oYq
YA/T/EAy8uq7h1ID4c8EOLZUZkvfvKOc8S22/vFCeb29gfI1vgAGRzEmRHwUNKvvloDV9DRXV5Jv
GfLDc0Vd+aCHjK957BUrUyhMKPNmjPrkQPGRPVfFhduOfgL67PETBAOsFyS8PcteYW8c7VgirWPc
C4SXhWheAkEv6ZTr7Au+C1kVvCr4JAIoTvJzk+TJFj5c3TpPiX8rq9KdxcCq/BTuyqfdRwWuw2tV
35AMhpfY7xPL+rvnz6EK6IVi9uecCmZmrzbIfabkAOzLVCOKkG6dfk5Vh5KRm8OP0Iz2oEk2tX6L
o1mlEasn+DrnoBKIU5lH9CCDOof2Whe9SjZZpAjnB4NLzow4dLyW2CQBCBjGqzJX5M5E/2hmtCxH
wJqXd8HLZi3jKt86pWxuckq+mRkRhCc4TNuOHGvaQkx6I+10UDbINHbGnEXsZBpxfVigE54S81JG
xZ0N+clzy+ZiHj41WriAX8zPeBr7agkv/aP1+7okwQ/xvz/9CVTG//X0meA2qPw4KNT9WwvJC6zO
Su1BP45k11qOktucAZNEiN8v+roI94YYYc5SmSAA8sFxWhRdAoln0ScrWUH2B+QU8PCRm9g3/hCj
em4/0ojCBwtL1Vr7ApaWSYWs8AQtNiBjeIp1ZxhEzqoGhLUcokb7ECvrE3yVnqqYumfTghnOzKsK
+GUia+OEVbLDut0u0ioKXsG4/hkBKHflpLNOdOzhLAeG2UkTq0EOYrhmou9A/pM/AyjVvrbIrAG7
0OvnwpP5PG/LC9WpOtUFWOgwt6xPLYmSTeGobtsiOmWIIZdaNv3D4NrjocwlfGvc/kE3FTxARZ+u
QoKqAsez7icJu5mHz25DncLaNIl40y104JjPOD6P1Fsoh7TfHdztlcujZ1/7yRp04GodNlxesxCG
WIDyvpbMW5i6ki2gS6RVnV3gpHlVVlZshyEP90kFLoo54PEJhGLdQG5t4glNvKr+Y/JIhcQT+D3k
JasTCG16cISKIy3OKInhUSpzvfQCOFS2NPHPLVanuUqaeAW3LhQfwNqGapOk0S1O7LMHGNx3B4CZ
GVw8YVUacXiEjnpV2/FzFlT9Wxzn9Qwu0zD3GGWxDlv4VGEFUM8khHVw62f9jxR0+DZtFAwNvce+
8slH0FtXBMUbger8QkdgLGjqzoVwxEyxLF5TX5B9PXTDJoytXTLCoMrRYLGXXT+zga5+HmENtuqB
i1vViUQEXomzy4Hf6wA6fJNUXWIUW99RckLOJiJzGIHEK8gFiV0JWIxh+2HCf2iBlR570BbKw5Bm
xdUcmsZ29hYFhG/qorA9mucsDpY8qJ2jijT4B4q/DDG/NGHFHwG8fXRaUp4homTfa8t5qlMnOrkF
7446aC8gAgDSz4oCIdx7YcvqYOfpjYDXvU0jlvsgYtf+wUICmizHLGSvKkTWmMPJa2Walg7PMUd4
GLq9OslQDLPUqqpX3yryRWvLbO8SeQRMMwb+GSpihkGTEZw10GyiPEvXTKtf/WaQIomJdM00xbSh
NvbNiupq0Sf6jspIdW7K4o7dSXfSQ4E7aVTOTqmuf7JjrNSAhrM1kiQ/8dxVVxb33nGAxW1Q+hlM
kkKoA+PsagZtnahrP0TRjo/0DTVGzFBQSNiSHLpkn+0cirgzDdbkLBmqfsmRWX7CNkYuAb3HY21q
hl5I5lCEl9sK+syrnHA9V6KzIP8SetX+8zTyJcIk7LjiuZp6aYoHVOxa80yduMrIrur0pdFFcI6Z
WCP6XPrE+1krBzu8QrwpP+gvsNfic7eO21Wbv44tgL4FIh0ti+5D+Q8qjtS9oxmBz+wI7nBTglYB
n7WZhDXjBRJ+ycZWOZtx3M4XuA/ySzWdRb5zYVj096bLDPZ1x9ZKeSl8ODED4CZ2gtPeG0VJuO6i
4LGldr+FwWw7N80oT0dk3uj3wqrCR2gLqxuT9bycWrwGYzNPe7kc7ME6jNMBaLJfZyWFtS6Mvr5/
dX1N+5pLwChGaQN//feVUdjtgeL9aBIe74amK7axTAgooQPb5L6THuF+DEP01qMnlBL1yuNecx7j
NloSBmkPpdILwZN5U7Oa7aFHLHYZbv+NzOv44EEpdeVqezwPjaiXCcAfNznCJLT0lf3Iy2vbBkAd
xCO7Qte62PR+226LlIizzmWOvFfZvsLP82g3uNNpCWyBU3XfilZ6cyD12MVD2XUDIJW96bmk86Z2
QbdDFnXrhHg1FVjTI0M18zjynO8hAgvXbsP3mLMH+MSyeYes4EV51hLiIvwDfkynDGvha9rjHaqM
1pegyuWm1eIU41ZaUzdW6yEAVsaOYuQWwsx9toPuzQ1Z8VGFR6A0IbCAm/kCB83oNco8Pm96p7tB
7kWumlLUh3ho96RATTBJre4ChpGcVx0qAQ0E/bO6Ld/tDGEWqbAnCeHnvAK9sN6PoxccYUQJEWWi
nBdf6SNyIDEKlcTBkr3q7LD5nmfBCLdNu9khTRndqk69g1uBhRJVe0TE8DBmnSz2Xp5CyY/1+sTI
FL4EwVvh8BS0DKE3TibkOkyxRYJk0VXqKv1BAJObwcFW3zTzFRDmrQ33wF4+Iz2BAglm5NPGOW5q
dnVVVwMH0G3sKC230UjCrTMW9QHfJV1rW4Rn4jdkAd9lyFUNBdloN9eHigOOP+QkeQx8v7tE7bCj
YKYqT8EBEeXedBDlMYcA3xoVZLE04K4Un+UiVHmzNdAvCWFzIEViAVErQL86Gc8kNE0fbbuvbnZS
I2Uqgn3Q9uXc83u1ldJJlyNcZV9BxHhH1WW4NATUjtrLfubTmhtQMuM97HNzF3lYTexw2+e9Xg89
rW4p3D6Qr5TdjxAekVApdt4tlCwaO4/uje2PS8ehr7Fu+aKuPHJh0wEEezVzC/xQk9ByLZjJds5i
bCO+zJKWXMxEQkJ/HRdwm/zqg7Ib+C0BFpbpVcy0MhjCCzxZp47PFytDZ50C1dCr8VlbabaMa14d
rRQJQPADsX/uYWxICvItoh45wsUZstXdw+h5OUxwXQjWErDc22QXkdiBiyH1Jj9qyBIIiOKTsnO3
VV/qM58O+abSDObQosw3HJHCwg+l+wy50+9eOwwfqM+NQCpjo4Jou7VKWMQKUi8Vct9YLst03Fkl
FmrfCq4D1pGNDafwRdmEzj0s0miTUKuCSGOF+9UpX4CZgedR3GHDZXN9GBOgR5gXRKsi9AboAdF6
Fds6OtSNlD2UlORDUEdsY/q+Dk4X/2dKF7vIq0WAf2E3AkXCrnuOO9XBccPPn3qIui96FngXSjKE
qMBCAM+9LrwRFAEQEoDvgRCkchs1G3NxVK2HEBAZqgeGOtMMpOxha/oc5oWzfhQgFVvxpfDy6B21
KLggzEWSxrfUwy45d+3vtmXpHZCn4863wDSZHE5ncJlHaqKBa62y6IvV5eWrsjMA1gEHmoDLMRLg
2Q6o9B4CaF44p0PcLkNg6IMsR0EyZfnB5kO1zUdY1MbcthZNNLoo7ZHkpiN1S0NoXQZhCiOewkKC
hcp14rT1Ffk0UJItuM9ZjgBtPMSuCZTa9h7WujgOyGsgFSLaO+V1fCLUf8TvJ3wcNdg8oIP/hyEe
TWoxX1SwBlHcoulRADYEcTNQNF1yEvyHaYRZZi/rCJZIUdSOFwpprJnniAHMBG+8fPZB7WPtljGw
F9MUM4BoARopFjRg0MNVQed2UGEDPGmkDSRqDlKWv85Kj9MlZCMDyHypTqAOizmfp1iJ8Lsq7X4F
yXzoIgaQnLRsULuZQ5KjOeBnQLYSTCsP2iLHoA3xAGDFVTQWxe2PZRE72OjqjAPEUfDJbIM2iK6m
T8T1zqXduKmL2IXAFJhdsgxRhR+gBmdX0FRp9AlVJ+9iax3MvSRLrxne9VpHutxYCC0bNx3BRtNT
CuEMBOuiD2wfj2kgNwl3wcUp/NcepL5j1v/UXo1Cq9R8RWIkbnlOox18wLEXm84cCvmcz07TNgcR
nVDl1ase1q5LpE1RouBgQiqrhBNxRr/BTGBSRIHHItZ7Zy6KJH0AFiVf+kWbnGHeexxy+h3BFQrw
sgV4XwZ4tExNc4DZE1C1AUF2ALw2DLlDFO4qeICr0r143S33OxAb7RDSKwk+YEgiQDnZJm25TeCl
BP6GY+VzPiIf4NOghHep5V3NoclACcRuS8Ks2/7V1wopUbBxm+1Qtv7nPOU4JxT0wgOtA7LixYQT
jxx/J3JkWgg0rB+dLOxuqlMzGyK4j37ULwm1reu0UU9k5zx7QKwekCBIPpsBZ2xeaFWsmMuLFlq7
cMDgkP9fQ4KpRC22/hEnRQ3nAKV2uNdyRMz+cA2gpDHXpBzXAUniPW2tp6yo6U2BIenLtntMtW4f
a6CRuCecE0+t9hHessG8h0Y1Vlg04cKSrJ0eqZlEJKegBqgK1K3kVBXhT2cci+eUFe02tzNUhEhK
n0OwZZa+6vKNGQUjAtqd/4+281qO3Gii9BMhAt7ctiWbTT+aGc0NYjSS4L3H0++HbIqgWmb1x8be
VKAyswpgsw2QefKc0CxBr+BFZgKW20R5VV1TfeH3AxgL5tHp6VsMC3tj86B55ygzgMHeMm4sA3U0
WERsOqaSBsIm0GP0gds/ZaQS0K9w1R15fbyTqh3Lgp93JXEsUiwh/J3ARPeyVvf64FhqZbe/rO0A
nfFrT55vCeYOrzkUM8h48SY9uT9zmqvLFJgWP1jTqB4kOB9S6pujCZ3hcl41SPJ93ZEYu6wdR3/n
UNA+SrDRt/quDl3/4k3tpoPfIqtuLmujgcJbT0lI/oRkDpUtFdbkiBjPjeV4/WMP9f0hi+by7CZ3
oE+iT0qz7TV1+KRoDgK59fiZLirvvjDz8abqad5UjHF47Foo6KLeo70IyeaLrdW+VzN8ahdTD1nB
g0mx2VdLeG5jnpgBmocnd3CRNl32yOsohfMkj45uPm4zJx+4xYucHfDp9C4IaPym6+1HTnLqe1ki
iA7Kw3rMfCu+iUb31LZz9tRZyU+dmgRf6EfWT+hawHjtjcGXOmnbA7n26SBewAPNlhqhdxJvYdav
WVP0T0HkGp+7702VBTd6WKi7crCQmc/setfQt3psYoqcaFpAg+SVqIPsY8v54zBdDk1UovXth4AP
h2amlYdkIn0QWC8+TZifbf68V88Exjt6wWeDd9szSrgnmSnWYD7GwfQis3jOoUDNhx8yq/mjad+O
KsqtVfh5ruEOckdqdLJr3M7GwQeZsottxXicfPVtMJVbRxmCx9XMDX95Sv3gJwla7anZaftwolJ8
5SiCWN1UPt0Ca7CEkI/gWQces+H9dH7PA6NVa9pP9MMfoqGdfnZn29/NLaDmScvVe1Un3QV2eufC
9UL/ex1uo0XsRAZ0ld6OUiRe+Xjn/IY76J+IV3s/SosMcbSehpIrhwSLd+iU4IOXZh/kV+yhIStB
7vWya9O4m7RBUj3uaComwTLN+Qm6sLch5lbhlC6DHK2ONW51XMX9h5B1ezSrQbbJ/us6ma4x65n+
Q8jVVuvaf7zKfzzbegVryNX2TbAA867cV2dat1kv5mqbNeR/ez3+cZt/P5Msk6vU+qk6dGH0sv4J
Yl+n/3iKfwxZHVcvxP++1fpnXG21vmD/09muruB/Wvvvr8s/bvXvVwq9Q83doVFsIQjh1i5aPoYy
/Mv8g4tSFKvy1H1bdZl3ZlJcdrnMLws+LPvbM4hRtvq46p+vaD3rGqNSd573q+fjTv+v5+dhhkfv
wYy5O1/PeNn1cp71vB+t/6/nvZzx418iZ2/pgbCqoT+sZ12v6sq2Tq8v9B+XiOPDpa9biCdd/uVX
NnH8B9t/CPnftwJT3+0mFH42Zjw1D90YOvsaRPxWpmG/UAaYeQNyBy8YLWurVq6/U9ym0I9pg6hf
U3vcUS5uCRynAEwc4JUzTer1SS/QbNqJO+j3ppl692B+6aATUz976V3lcRdY6qV+1CfD2ZkUlbb0
/W0pMwC9XOTaLmJuousmkm707EHpKYfWOCfKdhV60523hatplYLzfSOG5bhJv/tRo9yaUD5v8yxL
jtSkyEeh9PkCKvPGrPL2AbKl/EUh+3K2vPZJfBJV8ck9eHY97mgLz18kTE+QEgtJtpwkRPdVbpFy
bk3ZVQLSsgDDZcbaZt3oP55dd/snx9J9kqh/c2ZvgnlJ938JcoMMXO4O9zNIrGljw/1xL3PEJsPt
mHpv7tVhvofYJpK4UH8QUgxvy2StDBLnve9iVUl4KEyad7WSjhajjqkCyKEMZAkhKV3nH4IS170H
fTkdP6wBefpH+Acr5Iqpux0NdYCmDw5/pN/sh16LnAc5StGu6Pu8u7+yc0OEjHCa8B66WjC24blP
Atga/thDImQoebyFBcruj6tNjsLU6W9og/ztyi6blI17V5ezfRKnmJx0OGTqNNxW4O3BTFInRMjJ
4iVytrldexe7OMUuR+sAvM6+k+ksBHhy6FJM8ev4ba0sa8zI30VG3aJ5lo0HIAD9Nopn3dvAr9c8
bSqNJAmiRgrvWiDUpO3s8RB7Rfs0BGr7VGulc3J695OYVjv0W5+srHV51iBUhgw48sE2g347LSvF
djmH7LQa5TyuE0yX84hDLeevWVE3R2nTlSN4oJ7f+nWvWnch4fPKzcV3OZaeXenehRYWtEOLpnt0
H1LDPamtYSA8nlVZc1IqxebYV9T6T8etZtTqVsL9tu7Hu1bT7U3Q9NmuiY233ulE6TyX7Abd0etg
lA1knWTzxfQh5LrzWvxB7NKO/SHUUPxBlksjNvQFmwief4TTyFmbBo3STerad+ECikAhUv2WFbAD
LUoaa0RoaxqkwUO21W+vQD9JBvj8IEZnUQul/9UiAbIr3rFBcBrd5XZA5WjJAPJJeYmookJcCS2e
DBCyZ+jKtf2FNK8UPuklrqUadokDajHsYT1poI4rm+eFoeAQtXW8C6F6R/rCSXLgIFm8G3yvfi6H
qX4Wm7bYOpq6kRwiR3uQubiv9hnV+LHp/OC2t5vh3KtWf/YGKsQbmcew0N+5+kPRFWO+uzhIPoEH
GJ3ulxBxGwr3eg//clDu1h26PH7b68oWLvv5+sOV2VYj5ajo43P3rhL64XflTUW09uctOQTtwy/M
5WeHEuDdJUbmH1ZefmQGP1K3AaCnLR1+8OMqVEyzNPoy0Bd2zBexORnS96NJROXWubj7IbmsuLLL
lCfo/gjy/2szdO68IfFJ15RHE3NmRsr9OuR+8zY1g3bTARM5i1Psl7U93TjbYK7n/bqMrLq/68tK
217Ybk0aDmmDGiADNI0oAgSsVXvFaX42pi4LTm3uDOc8RhF7EzXVbTyn1W1ipK76MljkDtTRzbcS
Uy+BiXQkTB7I6I6qG3nIBzG5oV5suRkdoAdpNDXberoNX/HozDf8zGmPNLPqj3KUoQOqz1F3v9p1
pNvOmW7BXUSopwKq3WhjaR0dLpsWP4zrQFqPvwTU9y5SvKUysLgj04Oq8v1sYmuWU44FyurL2dYL
COu8OfeNeTnbB3ueVqBj0MUbZv12TqPqSJ5affW6DKJKxbd/1ZHzCLts+MVt82Fb09T/5L/HRoYz
X8UOztea06QVfMqBRgmgayBHS72GdFIe3BjwNQ0Xd2VHZCRBOrzZChqrirFCYWdZcVks+wzhktSr
QnfTLJ4aHjNtJzvaY3gjIddLlr1prY1gfWeFeAur2qW644z2I5j1fO82EA3zr7N/tUP6RLSk+h7a
MbweVpM+VnWC9i9ihgeLPpdPEit0LX+OVfsZSfsZ6IOi18rG0fhJkp6BBtUDmmESpguMWDXgVROv
dBuI13EBOohX1hYddUjVM0yv3vrsszWpk2/qRU+KfD0Z+Ar81DoVb7UoUYk3K1CVqU0ATY0Gy6/X
bUw/bR4hKqGDZzlaHastXLwgOLSjHdOtIHEyDLAxXxz0bvw6U+Gbh4Ei6rpATnG1k5xigu0ERmg2
luD13OlyUaCvmvsKWJPhmOXenoDjRfYY/0wfFHIw6s8BLwDFwgiq4aHTfq4sDZBVOb1OxUB/npKk
VMID7WcnVx2Kn6p/H6SzigAib9hlueyat3l9O5Lv/W+7+qMON4aioO/DzeOtNbjWUfN7OrPBZ23g
D+vPkR4FX8Jyvg0qsv2tG8+fiqrYjgsxGv1zxYPeIRsVLFE0LXLvbKMxI14v0Sv+FLYUr2xJV95w
Fm9kqh+2zKecQjF7uG3xKyWFlAqDV4Cgd7oXFcLx284N7QNiV/ZnZY4e5Hd4jUgBft6WkWMdwsaC
dNmEnWrY1LNVHeU+eY4j48508u3VvTJNldyBz6pq3Fnxm/fNJp6oqT94ppGfn83lVp2Cz41RNK/J
It9opCksOmZzatVBGR7epxRFg3sZ5ty5pTm6vLcV9OzYqLhpNDd6kcED4FEmYPFkBreFfl+Z7Z3R
mwjAZFM2HrNu6PmSZcHM5//FydJ2u+hvHQuo6BCJadVT2XbOvYRMuj882O58XBfo9pzc8A1KV70s
8NXC2rbQp19iLuedk8eyKMLLJgb0jo/hROFTrsIBho9su29tJFYGUNPpDmzTcDCX7WfFLbcjqgiv
SrpTY7hdi64ZXqeg1rfRgPCt2EYQt2dQUb96C9+rmKrChCooU++dxTSATj8ktc1d5DIteeh7Mayv
4pNwM6aP1Mto2WlV3zxNmf8z3CHDnRcEw93kj6DQ5VAGvt4VBV2L94DrqOrdIzEy9Ys2qDYyh+os
2uvW3F/2XGOyIp787bpa9rXq6e06LlvIvMycT+pQB8erELtR+UUNvJ9Cq0ZJpfPMk9srEdjBWeVQ
hnUufokUtwNV1lukzO018uKSUAoS01YL4BmRINlDjtZTok2gGNu/PZtE8owawjoIMlHVm/HRgWBw
F49aspdp74XYemN87N3Z2QxwUByuHP6Q/hpSb7m9thfjKSwz7a7O69RGToVNRvdVn8rhIdCDFnBS
5hw8niyfIbWvN349D7cylSHp3BfV7OOzzKo41p47a9zlCAg9FsvMM4PgmcbMdUkFC8d911k3/tTM
0dbrWlgGvOy7Rvt3tIXjZeYjokP2J8uXE49mOByaKAOnVNVb4D3Dc+2o4SuNAOAq/VcZjNhuQRBZ
/ildbG4DUHWeFcRdlinV+u4xD/RTZXpvC/QeCIOFkKCYaEXL9s7cQxu7xIO9zc994fy+xtMaCLzL
Rt1uCaj6atoGfTjdyHRuyw4wmh1tZaq4qfGSl5+zJH07G6xIFelL27k10jYBdVMYJG3cRbcMLtGY
vywOdlCsF/diiwoLEPE6N28NGuXg6ifAXxZJlExlMCI7BkdTBLsrxzpFu8U8hJYNRvCzobno5ExG
gFSKS7FphMfeAvi4a4dmPlCFh7rejcJnNXI38VRmf/HKWhNJHolNDTd4lfU091+vl4gQctpLxHqG
9/OLc90DUDBcvoDQPaj+D1YIh1dSI6G3sWneuXeVdk9nRgCRgDX8qNs4OMULxnoj0Z0dOdspNMYn
GVpYU+9Lv4HWvp2ecpsmjyz2s6NcExTTSDJY9fkycymjNYo1bhJ5Od69cnXZ33hTUmIf1nbL2mF5
6XI1sW6oVQd0OKW03iRlfQIuCLcUANiXMdym0VLwXyyFGnsne8x/F9clqPa7fVq50X5dEwxFupn6
4G0fcUBm/P9xn/Xc4//9erp+VreGBUNZlVrGuWj0Yx/r1m3rG9xvpX1vnKeKbbj1So1zahvxaaQF
GFlI4yymQbyXGAmvaMrZa61HL8myRCJlb5kqI+oRuyqA8KlNqmkvRnFfzijhI01Ie5qv6k3kRsnb
t3Q5gfPZlKYx3aCJsUf9LjK3JDXMU1RlFtBtvvPbgJ88JCaYe/L9Ln5yOZO7L6u2vXm7r/HH6JYs
n/LAByR4dLvUPYxFa8B1/IdNXRzo39GZU+sXew7zDmLJSwgK5l973SpvZb2YZIHG22fHOwValGW9
OIY+c8+2PimHOBvp5xjKM1iJ6jxrVnn+u6k4JGSC1dquZ1pr/++xslMaBd8dG0a02n4tFUPZypEJ
aOVylC+2MlUQ/3v3/nscerAKqGCSmW66v+LGkqkOjFfJIwCzy32cmGSowz74IMOdAi1IfQPatiy4
15yA5jPqy6aZgXEeTQMAc/xqLGY/65LTxLP0VqZWRes9HEkKAOa5+KJrJOHJAkE4ugRzR3/ZY+ae
5il2wteAZqUvDAkfW5P7GBQu7Ay9t2NROi+Nb6MmuU5pDrntAwhNjkrjXbwBZGXPsW1aZyjCx6cZ
mhRrMro7SNCmJ99kaCIFFuwq0ndOX/LlNcZ2cp7dtwWySgbXSC9LZSbrRyuJ9w5Qml3pVim5zm46
FlpkPJc0Wu27kjyZaVlI6i02XzHbbVnYzSVEHBMbbGBmy0+lPv3WBZZ2IjVsPENqelLjUL3XutaN
tsWXiV6x53ZxTV2r3Gv2eNMajhchpJ1Np0TRf79EmjRrgU43i62cc72YNIDrOwYWU4JhvxN72nrt
tkLi43jZar0YccsFxk56uZB1u+KL5iXObR7rAYQJPNgZy/OkGyn9DVB/+rYUHuk3q1GbZnC38rwo
4WC+iYS0/hKzbrE6Vtu6DWo/8Wbmc4rW/fiZFNoXGiqVT20xWceiM8ubNqvTTzD5/aIDfPzx54Ax
QvCiDkjLCBXQpNInY0DkJWSAamgbO7vKPk7NZSrB4pXgdSreq7WFDTy9BWO9HTrLuM8S8ECj734F
36r5p0CDLp0mHli+6lKZSNPE5j25XeNeopux3SW1MdwV7e9pYZmnEIqnOzpJ+VdVCjqVdIYWNSRi
WNExH+9ICYl3WkLkSIa6oUnq4rme21FrnOz+B5JmNn3RS5xsJ3OSSB2t0NUpngLo2oOkz2iDZjBm
LVRuxoqE/czvyLa3qtz9PU3N7A40cEnqM8qyuwZE1DZxfG0rixo39fZR10XcW+WOYt6j1UzX+jDR
AbgopC9TWKOmRy/0O0TIvTevpfb184w0wD0NeF946iy+dlk8b7Qi8r90HXAkrS+mL34VWRuvbfIv
voPsYFEEHioKjbJRLHp2O4OOJsoG3klDnfbSp23GsX+ZakL1AFvNh+nqlb66/7o2TYNo6ww8krdL
96fRAY8x6kjjXsFz7u2F7YTyGSj2iZrh3RBUe7GNQC7n3cW9LMn6QtvXyw4mDV17T9PrvVsr5Q30
Ke4+oW33Zz2JPze0GDyrfaU/DlmVbsSeZ725y1Rg5N4C6qX9mVsz7as/V+2JF6BBqSRLfqa7rdk0
gec/gAWcX0qlfRZ7oGfVIfVNi8QYJ4ma9tCZwIlaeDa/RN+MMB5/HeYAuQK+1p77sp1vUD+pblQz
C154HARDb+f2r9E3vYX/RCKhN5ue7RhamLc7a/gm6XxC03EHhUVKD9S7/LwYaTVI99PkpPeg8ZzH
vFKUrRJY/Jq9HwU5qVKxRe9Hq/dyFI/FfZdDjhUF9nPI3est70XjQQaa2M0HK/ZRbUQ5cHPlkOkU
+89lmbm3ErtGwPNOJswCc9qnwQvkfvmrVqfx3leB/RcNjWOxUpZbq3fSH+0Yb2dzGr8FqIvt5zr5
GNEsJZJ/jRCeqDSOtlkUoiYaKDR85FBtHmG3yfgUKWr46IvOcug5O0uFE+wiohzKw4mzai4H9Dco
kXXnwRna7bzFIV4vdfnQpPX9pJQ1TSHLM82HZcve1IDHu6a+bxepXb0n4WtUXvkyAUy8HVxFP4xz
qXwmg3WJMGj62WQTxEN2TEtUTn1YW8jUUQH/TulZu4NZt32BR3F6gPv8xsi57K1aTMXBmvRhJ7Ey
GGr6HQo77U5mVRfN9FT2N/C5N088XG77uaYs6SPmJkK5bUMerjDIjsxNO/3k6PlOWqChR+VxGDmV
nXQ5u7qjbVzbVu9pUNymodYrr5E/TXtY9wubThlocWUIbVU9KdYygDXP+BbhEGytqdNS0P2S8d1I
pWDxSPjS0/5Ph3mACGRNOyx9r9U0PkfL9zVkXxY1nNTisZ7Ghfy32W/zwyrpOYO7Rd2vQitwcm7E
fq36KSF5bIx36RSamxkWjp0EimPdSo6CpDnG71tdhSXuo+JpWRMdoVzR412bWbu2tfMnq0x50DST
+Fjrbbpr9IgnTTWlcb5T0Rk161+GMvMOeq/OSBGgTy3a1WJrvX7ejsrYPIvjH23qspYOP1pT1xhZ
ktbNsO2mUdtJ4XEliL6ULT/UMUPUiw7+MPwkVcuL+8Id/dfjS3nTNJCku3BOd0VnH/qi+8mNdpBf
bix9TO+Hqe/DfaLQ6unkf5kmS5dxPpChS/v2KLP30HbpRa6X4d0uO8pM7BLxHi92cxFIeo+XU0qo
982uIGAqF9ZqGYrSt/dNX8+b1SZHC3/mvV540NhKjOXCS0i//tu61h1oCpLIIamQ0hoSZ19UyceY
dccW4rUj1ahfUT6wT1VlPVxeD5nCekVbNC/A+hdRZbuEicnNHaoA70svU/Fc2cj4fveDutpo+qDu
m5ZvNmEXKBvjVwD1/WMAtBgMq7YRDoImqLKzacITKlGyyAl62BcWKvO/Lmqb5P6tVKJFGkrfZk67
W5lMaEghz7xJSnu8l3mAPM6hnyglik1ZYj4G0nW959vKuawWNzlhjcoi+Tew1wbEQ/FvJpW3WyWf
jCcZ5rZ3ds7QBPvVVtNeRwlRDTZZrpo8FiPVPizCYTKQrYZvtSbnnY8+DI6LcFhoJwZi1N8k4IO5
67UDdLbZVmzrHuTkwD01jnPZQxx2rnn3esCt5nKq7v18oIDSwzybw7WDe44flF7723XzyuNjUJod
bz5Pv4FBCUqYRbQVUsP62dAL+qwd87HJUaFHHLJ+XgLEJAEyxM5Hk4QuCwErW5eFf95r3f7Pe01F
+9WLYu3k6uHGsa3mRYZYK1C81/zuTdemLSBF0mfPvO3UtH3p+8x76rNwyVGhJTME6Kv6KtGXOYkr
avG59hbt0I7zVPAocx29nk9WqMv+YpvM0Xsa2V9mXal9ibLwy5hEzvM4cLtXJUZ4K1Np3fFm544u
tOZeeniy2AueY+1OJhIUwkxPL6P5KVr6fsROtH9MelBTtUUz2LZDOm+nNXxyZIXE0IH8dqp1q+VU
DklcZLe5GK0twme/ps9v2UOl8+o8cJrMWypbqp8fAjUEZAFO/ynM+od6Tqc7MclQwup0RBRbh8yR
MDKPcMnHxKkW4IFEcapTNZqxg5Iwsts38iiRyE+cHMoAh6O/azVN28hjitjksUSOVtu64somG5hU
/TaqW3T7kAZQIEPwhX0gDaNZ1Lmt1fTuQidGu+sbYVgx1XvL0qHI7BEXPCj0Tx7qpUA6J2V2oM0g
OVRLNXX1ToH+Y9RA0FDSi7b0KTn7K5i8TMVbUnK8eFeYvMDpqdKGl7VXjstWizeZeSejbUh2iy4i
NI0+zyVMXb4Go7/ba9Znv9O/IciUP4qza/UNJHn6pyqrvZdJD49iDjOE+IyBPtxRj+zPY6E2t7la
JjvxWkGj7AMvpo62nMBH+/hygsuWo3N1AoqJH04QuY17gMoU1CttLu3ZCpMtU9IuMs0sAH2Tpm/T
pD9B4OmeO3+Kdo0VRb9UNHLMOvynCMGZh0EvbEgtiuSnUamfJQAApQPZRWA8riuRBwx/qTQegj3f
/JrOmXVA3IW3lQVrfTpm8MMsmJV+Abusg9hyhFegt82Pq92L6uFQAZQkz4U42NVSmSoCplzW0qeL
XtT7xtNLHPFmsrqgLjfdok8hg110JKrksI6BYLXLsLrFNs1BuJsHEkHiuN7isk9ZUygmC70z9No+
r8PQ9c2pL4EuvdsD0EhnY4Rob/fHIS2H/dx8iCnaaDwmrfdLH4zFA1zJ+n2tHGQCNTQyzza34xd7
lR3FLhY5apc1Q9Lo99zbrOYAQUk47Siy/mnTD/ut9j9tGiCI1edN5Dpbnc6p5ZlCHkAs37WP45h8
E9M6XD1/0Cj8FdEv8LTLSvBl+iGKR7LFy3SNdZbdqjD6dnkCEu/leaavhh2AJvcuNrKKlE5evzYp
DXyqMtOMklUOPMKV82my6UyHsOZ3JOzcnzS+P8nhaf55juv6TjcAQqJfZLzymg+bUGnVX5X2UXS+
ljVWpb+t8TXFPzdBhDR3Ukx7bZi2U1bwVExG+1vL9/Omh8TlsW566DzUgKevMJu/NQ7cD/BFTtu0
gcvRGaZiR0UlfgR6PN7a7qQcdacpnl3Nq3jyoQ/L8KBbXsjDpmh4GvtG/3q1SGtrBbZVs3hua3gP
3El3bs3BmzJUJ7iBpD+odg6JlRufk3p8SCc3/ZEYCZ2U3L29wK9Z02NKRKioxud66B8kf/Z3Ee97
/GMETWzuNqcLeOd2yU/wUmRPAnTo9irVrc/W1NQ0gIWfBFBRhKp9GuHYusAcstIA6okaxsEYYa/q
4Ns9lkbeb4vCRG17QULEeXTZVNa3O9l0Ai0pmwqGgsZO57Jpp03dPka0BGgxtymqMzwFapWf0Tbg
CQRxsstUROqFN1bDRO4EhpXldkfsi6mO1fwsW7zvIyYEPbdOrGi8zND324AeabyC5CM4z7aePDaL
kF4XhvmPLgQx1Xret2lW/V3Kg9YlwmrVfhMC0vFA2h3sJqaB6j2fCh1A81iUqYYDGblJ8qer0YIH
G5lLhUcXWU3RptrocD4sP8iBvSvGmfTalGWPWQmXqOiad1U8Aqj6q6O2FZ4lFkdARu2yIuk93sWL
I4hL86wb8BDfj6SqsqJRm9e3/M5gONlhpEAtenc7v5/U723yBaXQ7AeZPnUbedP8oIFvOtPADkXY
W0DeR/s6VcDzKbF7nNruYKmtc2dPvuXsSJckhxwiRVBGaMyLO1J05y7i74F+CL3KlNa721SniV3+
MmDWewP0/5duhOljtcONszfTJPzyN/H2YtcjrwDZ2MBFVkDvkSY1n9IlJylz1Q3qDWVjC0E7chde
qY0b085aJGMr40tD5aVuSUKSHHgI667cCMsmPCtQWinwHcrUtM1/X1RpJuC8fLonSVVAf7sMCjyV
wAvRz2jnP2yLI0amDEWYAdiTau8n2I1Lza3OcTNNz+Ey5KO1b8oCdvdlJgOAfzNquOlcLF7WqY8d
tWKZQekIHwfIPiSRg7vVFI91djf06s9iksHuvOLWVfX2srKJ6vA2r63fkOjp7uD+RMaoG5MecdCi
20KEblFjGkry7YtRPBIpR5dwmZtB9lueqip4mWQ888ik7au5HzaCtdQGum+4L8cjc4mRIxlgSYO3
IDmvZuh7AXCWXfe2oG6Q2K5m9THRHaSMlNZz+E5WdF65rvb3UxW4uzgxpk9NH5JHtbxnXQXLFY4l
7KG2ptyJcx5UlYZKhNbF60L/dINotb8Vr8tPzb09Od/pLJ4+WXBBvyIHUNR13W2LWnmsBrjFJLKw
6M6uply9lX30mo9OYw3TXrx60w0njX5X2DC5InAc8VOslyfZViJAQkLYp1QvMotyiCh55KzOshs5
qw4S+2qCRstGb9RED8/Seh7D5lD/yaeZlYJHBE0USqQ3A2/kWwMa3Xu6svlqroPyUwU5xkYdUGYr
eNF8Ej4BckHNTg3i8aYLcgAXS06Vx2ltG0VhBSse00wvQmMDmiG550cJvpbSpNlGMZ1d3MbaNvWz
PwWGDiIAfpUd1LxCBXgpwSlLCc5fSnMpOSCvH9sHMYnTbiCwUT1zOEiEOOwOIidZL7Z1E83qwOhm
3YPY1UYZkKRBM4t+fe1cd1V+U4b+sz8rJtRfQmkVZDpEVhocqbMf/8j4LYdcZfGEjcchWjDJwUY7
eCNGuJsJl8NLKNSV+b7rKEshT73zvC9h0U6PawpgUkzaAvxIuZHEgTiixhwRwm7qHV+wxpM4Ur2h
5l1oXyDISE9OUeR88Xn60cw676Fs0TXIrAhBBX+et2rtxF/awS02zpz53yu3ehgGEvKbcf5W8sDH
q1q0dJD01W+JmX22hiT/1in8a+lfnn7ieSDbhXnaPHd9QULAtLR7NxznmylwulOlegOqvPpfzlyM
5sczW8uZlbB8KKeCPEuRfqNo//HMfZd8jstM3ca52T/OUX6AxAw27tlUjmYxKd+Ngfe51yU6ZNi1
u4fi3zvT89+fqKNrR2OI1acEQrOt01TlV6vpviygbdb/DrURlc45+a5oivol6J1kp/OhfwpSXznS
vx2foiRu7sc2nveWNxefnNCHMDo0tV8Q0ni7DI3LUPwg+KUzSAJeXcY0e3+5jMh0iz9dRs2Nzb3B
ffK2G/k8VwPyFRQhsk9QwRbPRsvXyjIzPZUBLF/uTPmDmLjbanZeY3RHmcrycAarJNPWGC/L6et2
mu2ylMYAeswhRXZmM9r1RmghEK9lzzxqAUxorVf0BKzXPliSMIgg3YmtDoIF9btwXUFy/ArCKHu2
/bflSIJRT4wssglmp5671nwbmuUoAf5uKz3o0mVmR/1MbiU1SJwuHsh5UO3R1FsVlsqd6DqYGtkF
SiDzGTZYNPXUH2JGXRSpmCVKdGokKp+n6VxW6jP3Lf42Kkv4MKfBrM/9wqAig972PffHkEFH0D/e
rg6kEYhW36Onsd4XrX+DXGe3Ncif3UrxLk3gvoJhwoUMFZy1eOG89m6l8JfpM3K8LvSytu/vL8CB
eQjDje8P7rGItNrYid67thjRVHCPIuwuYvFyJF4dFrdNu3irFuxMN7SorkMS9jiHxiddWGqX2WSr
n4TCVnzLbPUtkep75J/XITB8iSyN2qCRDFiYP1jTPmnhUJJbwMvdoBjHqEQnZLlZlFK5DJdoszXo
8qU0vw7epEz7qeTudwjtm9hUDEAK0fQNYNeuTL3kyxTVJa1+2IWbNok8mCyq9GJ3p4VhzPWnb4t9
jdd08zdu3wa+w8i9jAtjuwxtotMtMnQR6TZsqzdY4jKnnQE7yNNinmbhQ6Dxw9W2A50WkzN+9Tw/
2I1Gpp+kuuMUT/M8NV+uogYnXmqLp5Qn+GeFf1pn2BQu3Mgxd24eUuBchFkHoxmfq4l/qZQ1ep1n
NimvjYbiPKemarzCsrNX+L1BM8XqzkrK85oo1eipxu2cHtJEtOjYIPuSA00Pmzvxtql1mqCteAmC
0JQ9xNwjLXoOM/aQLQ3yYOCRkmyThUWCglUXvpZTVUG/A1CpMqLwtYC4H7IWdzuPsM9uK6NH09D3
nUNl2m/ehMdqWSqmv1u/RIjTocFub6FJQ+9A7bTl8qc0FwJzpzCrM39Kc+EsV62wPot3Xirj4qU6
TnAIv/nqlU+TTENH/7j274Lls8a3WnIe7vLIGbe57SmflGD6y9E06m+24f3oKk6J0XIfm3o8Nnli
3IWjC+nO8qYFB/EyleP0avWtcVd2U4qqIW/OGrpvg6eXD3Z5M/t/xA8xXKBzXwy2ui9thwQRJCZ3
cxPqd5Pe2jsk4Y2N2FbH303JJejVRtatbiOf7V0bopB95dCW/VN+cXetayDxpWjhowxZkX6if9UB
8fiHSY7gdfO2cMqn+0L0MsVYxg20KbYLBdqfo6MQsHtq/7KajSmI1jNkTvF2BscCu7WwxnlbPQjT
vaxYg20lew2G7FZRYNmkeyneVNkY/x/WrmxJTl3ZfhERIObXmufqwT3YL4TtbSPmQQgBX3+XknZX
29vn3LgR90WBUilRbleBlLlyrU0HlU9oyQVs301mczF1ptfgRXg0JSAGOtOLN614EIg5QWahgW6r
9qCBQjh7CzVk8ySUF8uVgLjZaE3RBXKk3cLIw/pzVyMd6bKCH4uor1+gRzbb2xEqRRAkctZN1jaf
a+xVLauqHuwyAltRMQJprO29no4KqPg2vYHk6mPsyWeIXFQraO9lj8pEuIWuyKa0bdQ2uvr/8TMq
hBdKE1zTw8CtZWhPoNvXTzR3O/Vj9+owPh5HE5hlsmZ5YS0HhSdKzW3oV6zlBBLsECI8BgjyNq1I
rS0JXUy+fXGtynzIiiG7SwT7h8zkFSSBuS0dZ3zVXmbob+0CeJjKcB6x1yyPlouHAPLx7iPZKs5X
A4oc723Xdh9TCDWvfKCut+RBE5wR4U4tAPtINj2h98DeOscBAhYnAPFla7B28xfApdt91LdszXXo
y4fd7dyP9grHoi/a/292NeVQn22iBR+4vGSlCjYZ66t1VfLiCTSG9g66lOGSR13xpHiLomU/9hdG
iG46RQhK1KDHJGfLBp9PX6gLDWZ1Oj1kICGLsXVS0NlaFXHFPjGpknvld2rXZ15gIgzndYcaL8t8
oaw42jv21nKF6P+hAaMC3dWxYEN3mN0h2we9GYhQAT3VgIVlqoeLk1TypVt5g6NeTEN0EJwa8gV1
41pqhkkDMrB6FKqkNcQVUMpC3WKAglnsqkdkpsP7QHpnMuOvC4aiGCD3OmuxZAAVtAJCMDsa9a3x
S+SM3SbLcb67vW4RHcnHRYIICbQAPryG6W17e/lGw1oX9X5woDFOCiwYnCDzMr+raSJDDDoBGdLJ
Abs7zpCW2vQ6y1bIoXtIpmjTSR5fySTNAHrHvP2Hxsh0m3Sz/T6pG6bmaEn1D/n/XyclEmgxsD3g
o0kRIE7qD9cwjQH1qIWym29jGx+NFLvNxzLqqk9lFv209K6r8dtkEWAzeQadoD13vd+7NHpzRsRK
nG9dlaHizMrjZhUa+8jRlcWDHUx36MVUZ9z/tWf7ZblQudc8ABLClm7B2X3ArHEDWen2BCK4/qAE
xHJCPxBXxJftlQHAxNPUQEhjrJr2W9DwvbCAt11UgHODnwBCoYX9Dco7/NVjPltmSLfNS/aGpn30
y7cl1QTAklTu25IoKT/F+O4mnVCvRsV6UDPiakQN3gI6B+q1FLgnXSlt+6tfZU+giQ1BWLocuoJv
SBssQljl7PmguGhAnLymbitbCIVDkZOUwkgzrC6Yf363k7SYhwAGXsZZir3gOSghG7zAhRPh/bOA
VMd88XHov/iYAPwc+imxN7G05YpPfrRPwnB89SFnLVVVPwurSs85GKIXA3Q9XsktSTJjD45g6Gw6
/qJmfbhLMxZtOYoVVyhMdtaJqvF/XeeTXNlVDt0P6o+dI0Er4jjrAaJC0AX1prVt+ltgmf6J3DHe
E289QFfdla7e7TcT2SfXmv2J4p5MrgaMDLDjrRrvyU4mGvxf7X+sj+/4h8/z+/r0OUNCdLyvrZi7
CVHVtrEMz8EX8lfTg8h2ZPIqywy8740KkLoo02+t7UfZGth2xH9aCZIRPWH2sacUQi+pD1WYFE/p
fy91s7wvN09PQenrDQUUwrUaglO5+lsk6mVoBfmGbKSdIMF8elG5ubB7Bl5svEptJ7b2SI2aM25M
BbmzcEUgzz5Y5p+Sxn57Aaf1m9sMI9NuYVfJM1hDvKfsl9vUDf9a7Xc3ml5FMf6LPXz77QkHYygw
XbvahSa93fj3iUice6A9FeqH8UWvzFPegdmCPIVjdzvPswNwJTIcSrR/OyWgOuQtuG7JZzRcb9EK
oOkYciyzj74D2JfdD3cwV7N7rqLpBNqIO/KmZYcQzy17Tg6ZYjgMPlArTmQUuxw6mM9mjZRE5Efx
mbqg+tu2RZc8GlCkeyxGezXqGtcstxmqnkS1oO40WfYOZMzmPJoPHECYoSx3NEpLcghunKmrlxxz
cPLRkiXodXIZd2c3jkCLYoQIVvAlo7iJbkRbACYOObgTxVJkXE/QxEviDXWtjKsjM6FZ1De8/BQj
b/To5HMohRzaBpTPt+lCNOYy9OXa6myoFMZpeD80KFVjWi20Vj1oJ/wOQGPZg/3h3x4q6I7tgFf9
Hx5ATiEsrlMef1nDx/l9NSQ29OGxZynYGkgchFQ820E7adr9PjU2RKQ/2+ZxkOqDZL9pwQLrloa1
dRsHWQkGVlPkwZqTT12kTOYuIWwIU8OVO5tumJr3SYTWIa93E/XI9X0iQznCiccopU5ZdZV5doT8
oP8IaLD/6DP2jDKu9gySWB+S5U2wRnx7WNNg5xvheUTIqtODZCrL/FL5OQMrLWZniZuuUVLfbmh6
YAoLJ9H22zxbT4KUxhbw/uSOTGbQY1MF4uctfYKhD+SRQw94QaO0BkMOrjRZf08mVRuoIFJ+tqOP
AHXt5uAyzwQA5NcnAukPVL+MB7J0ZgHVp+lblCb9ngJwAgS526mR9RzAU4ndXfCivadB+pIhGwvR
95Tf0xeMZx3KPn6fLoq6XnGPgb65zIJ9gvcAsLvBvgub4pPL0vJTgX2SPWTDNW5sfMdd5ixdxsWO
BoGQnnY2iBKWNOF9Op5XBUhcR38deFV6se1HAk0wvIRWgPROYN8B333WIKncqiH5Bhrcr56Evg+I
RsJ9waHG6Oe59QUTaZwmjrURrNwUoJlyZZgp27sagm8ZzbhDWtzS0Atxj7ywu4jqNt8EYC1QkEF6
lVlig+00RwYj10pSWspF24GsZR/sv/sjZ3hmYcvlHqXLAyCsGZAKOvL3Rwyw9pN6aSdIaNwGPgQL
W4oE+gqsmmWCZ3jfV+DSUNE9VLyie89ClgXb43DbQ8b2HhwBiPl7KP1SQXgiDxal1t0gv06j66bL
POSepg//EfnKS5euZgdu9ZLkS2vQkm7TQrNP36HpGYK3EurdUY+iN32yw3PJg4xf3O2p2zJzxcEK
+5Tg5IFty7/d6FXRu1DQDovur26NXo2AzO9u+hwzr0Z2uqkhHXG7Ka0mezAq95kCcALCZNtuyrIj
dMHyY2EZznYECuHKVQUYe2UFjzJC6LphbvWZJfxzwlX9o0mhd5f5A1/YAyDQLa9+yLD5PBq8/Fw0
ZQppnMx/HBl+zLXB8ysEKt7u0ljDx7t4TpKukQdrQX/8pbHNN9YYKE2rIzBbxBHzwQxtyJlW5m82
mqQpOILYgsRGGKxzxN4eIRJTHVykbCDM4zqPZIvFa6ec/kFZeB2ELmSH2wlcWDd/SF8B0ihM7FJb
q72fm5e+myBaWjl37jh4B1tvVj1gNzZWNqZIY0/iimT7ALTr78ZZPJ6MtvZM185hEEHwT5WZJxMs
J7cL37NmS/jr4jefKg3H56RrvtAemXbLtFEee4jNi8jck12FwZXbAbAP+fRZxpAduIV3KQys7Q6D
2LnjxRuqPBjVcx1DqQJSEdYqQZ4RknPpdLEjYS7JwQ2fs65xlrxEsXor4nwpJjPeTInrXAwgbufG
Chk/hcJZ90WE8BYNkIuC3NKyxI9sQ7Ye9X8r001iCNNJce0V6EI6Nxs2VSnw92sqAwFIMR6waRxf
wZ7rQ6LSNQ5SdxnbNOHgv9Qgrzm6AdT7uNaOtorJX0oBCv/JN0owYdU/6tE2vuiLIKvfLizw42YC
giCuhexiaeXWcxN03YpL4VyVBW2BrE2KAxIGYHSIpnBdM6gipFZULvMa5Duxlqcr9ZUMgPYGkAd9
00LSLx1Ma/2ffciRmjQF2wnX3rfF6IoXX8uyC3Hcsk905OwrPt0xYzqRDFmWsvFOj9EJk8Zahm+L
Ppy+j/23eeBDAcv94HxpIcuwAPERf+R2FGzGABgbBRrDM0vDZC0bYT1XhvxaVAPUzBPw4GFX9x10
z/Zi0JMM9msSwLfDGQU9KZg1DfN5GoZ5EmRV50lthYAW4CZG1GfHpHGNZT6pdImYU3aMowEk7TTS
Ren4dklDU2YigOIW08EekEArdVllZaAQPLEgvA4tsOQURmDQMArRPhhOWi+rWvAvY6Guvotar0Wv
vvYi6H6gZOonD9zg2c9t8DAHg3PNfDOD7pPgB/xl63M22mwtnMB/ZKl4SaJ4O+n8ETWqGkNgazjq
xqmf20gXZ+5wsCgD9cHnfZgHfDxQrzOhON+N4bQlSFA1QKe8bxHRmxFCGj4ESpa/24QHBgoSpSZn
8hve5xLqiNYjv/+4nttijx5k3Qn8GyhPMX1jdYuw9I75CSzpwNzoIE3pABRYuR6oyjQ6Wjc0KYK2
0/pmm9LwYhlfGhy7D0kQ1jglm8aAv2G8mruDKrzrqIoUlbtJiHABiJMS3dAAmOyihe2WfPvBG7vl
VTvm/fnm7Pqa2DurHz+4Qcg9WQ9u0YIL/AUEMeFZVLVrLzrEA/ahHb3UjEWXUeDcsgL8fuPZYCCb
XVBzNS3SJDLwdBmLFfBEEDW4PZ8Gltcgs17Tg6kjuzNK51LmXbFS2plGohwZuIUpABBMxez8x8OP
Vi+YbYFsEWXpmu3Q0/SIMStRl0mXJhEf3obIqKzUAaoP2Aw9hTTwPvjx3qr4ihzdxEJ5kF379p45
arbNK9hjvWsh0+bwRVEXkJuwLOcuyaZm5yZdvi9td7xOEIKERlzafB4g9+gbsfEjUM3Oq5j/pfOL
YUmTCi9tdiq3wDwSyvFqY8l5UmF6Z3oiOGW3Q4zImydFwLXdhem4ZlDoWxS6UsHTlQrU1EOzRNAq
PNuOsoCr0Ud7cG1w0F+h9ACEjG9+ODWBuUTUDfDmCPks3iebVaK20EeDvDHSOVdghodrkanmzDwo
1AtWeBDfAQWKmbTjoQrNe+p52kRX4C3Jd9LT5Ql6Ki1CA6URZxuzBvzOj9rybZUwz7sVk4ikJlYQ
JevSwUFzyBgICW+3Qm4JnwYImh2tNozpLkpTcREgVVgHgUrW9Iuq9M/KTMpHKLmxE/XaKOzOZSPB
+4cxasLGVGsPiIt1WoVvNlSu3keVEcy/RVTVlud6sq/kTz9FkMeLdcxVs74tpCJxZ0O2+EzrIDgM
+o3RTxFkAqVKrfmvrCz5KVTq37k9xLtFBNZ6sgvP9ZdWa7FjG5fDE0v5thsD63OuLChZl+24JbcM
KfTcwsG+nXp2+E/LTsyoF54CDRctW0SqPNgEC2wNae9QNRitC3fqNsRCRt0UsfUPXa67RFlmtk20
vo1GCkEJs/wZ47Xw1ENT6CAy/Cup63BEyysvQCGCHk1dzRHJa+ASdddMgT0UmqafukgZJOes7rK5
G4/KPMe18WNeCRmPSxqXX6kXC9e99J357E/T9NSVorsa0BGjMW7Z/K7NwwuNDUAu3rWjDc4A3BGM
Gs09Nli7CAQrT4kxGcAUjRsaK3pmPXggDKR50pXt49glSxqrpzj55BU/a3zztioF1l1GZf+oijID
LVfeHz1N7gTYsL1LmVNDSwd8UbMLqmka23XvqZeWOQMGMLE21O0tYLjLLLxQjyaV2KAvECDoj9Sl
Jf1A3vtZ+mnUtCd532YPho7aljV3tthg9JC74fV+QO3+hVyQlOEXaFDsbxO6QphbFAIAQaEXoUYW
iZgXiYum39uALi/AMBEilV17i7QJgWauHcdYMMPlENkS4cqRU3RX51V0h2rJfJdA3mhhkk/DUGZX
1vJCo9SQ83gow9i7m52yFg+XFt+Bed0sBFOS6Wbx7jbpdq9S38ZKQWEbZqW7QsEVMCRhbLKjiz/O
+16gUAnQ2tT/8PYfkjFfSx9B8Lozt6nM+52HaqHHmLv/8HQqvpdmiMyBXz0VoEv7m0PW+k/hWNWz
A168/a4ecejSK+Q4LD344JFZJB407Usrrs9+btgvTGymqEhe6mZoLkMSA6etzbJUfJsBOL5BMsp+
uU1662K3niKSNU3VcX4zDizEbyThFcr7II/0oZERAG+8H6Hyi4FWv1vpCjLv/gUHnsQewhVZQsaw
z8mqahvlJdTwXCeErGsu1q5g6ZMosBVMurj7p0KsymCO81MgjVX7Y/rZ7RDUyIHPxklb4niI7ffB
qlsU2+npEcRu5ulTYLZPSHn06zTHbr/VWAhP4yNE6+B16csL9XwTbApTl4mlNVrAd+hRGai30ThG
uXzjVkBM6anv88NgKDdmCAbTBBTWiAWgEL7XNSq5DVoV/EAekbcPwBWFs0DvM/OLVJ9oPAK324rZ
4XSkibme2FFxyzR8avJkPPi6rKLpgvLi6ivqxl6E32nUn6wJWttg4QA/Y1OpE7mRx2TE1baTIIvd
A3wkl4FbNMh4jsZcGxDlabVILFPdWX1QX4B9MYBmRerUU3WF72etxUl/zbDjLLwHISA4zHPnuy8C
caSXk2yT8AIZtG3H8aZftizuN2DSa1e3rZ6e4Km8O5JJgaZvYwY2QNIIj4rUG75Eeb0H8Y7xw3Kt
E4RLp88CzAJLH/X+V/BmGTtXmv0O5aVAbepJvou6xdRs9tPAq+sUOeUiG0t+znVVapYAHq0gCTT3
3u2ucEuxKlRxKG1wKd5IZgALha6PIX2wq5rlgQZyfL3WVe4gx88iKLlKczw3YEh7kT9rZcmXmA0x
OHLBihY2of0iwP+1SS01bMgJrK1vc5jXOC/WdyfOd6opk3vZ2PyRFTaA8bkJ+qo2TR5zUbUnPHE+
0+DEeX0GRfW5HLz8ZI9ZvoIyLgQWdTeUeAMu6JKayEjxCNMj45BhxIdwpxbq8dZk7N1vgMTl987o
N5cc+NFF14fmK28HY1U1rNxTN0PGAuqY6imz9BEMONsFBzPMa5Q2A7AVZrD3eZAeUXXqLbEdWshM
iOepiPnZNMYQBLqAAUBItlsZVRAfKt3VbkK7mXHDz4hXQhMtbpEMAwprBSobfqDuu5ulVwNYDNxo
BCqY2m+o7ADDVl19DT3E1HXEPDVbBaSVDC5DWFYnVMR5q3cPpCRQApAqtfS0R9SBUp48oElUfY2b
tzXIw4DiHLiIwJGMB5L50CGZtp4a1IAMVWM9oJTeeshFuGkRpbySR5GkNhAH4bBAdAo8u37qTQs8
bcY9OTs2arLF2AJzhak0o9VrIhzZrp1KTcWy9ozN0LufGTS19hnomBadZoZxp6g+UhciNfaTK8Vb
Nx7GZJOgVHk1NMLb1SUEw+is7uFfvROVSlZ0kKdR6tJp/ebsdCo6IqiTLiir1TkdqILTst8kbWAA
pFzIg3Ds4GgCtTVnx7IIlFwDMqw0geyUOmvHIdmOwADNK90m/LkmIkVQJVxlHNselgPoxos+uwsz
vNGGyb9vohImYAiOAwu+3Ex96kESwSnUMu5ymS59XohVanTZZu7X8aQ5yxN7P/etCC/fpiovtERV
eNndOEicD/Vk4O3m9XOU2IKkbjjkybGIVXbCbuetmYIUYJ8/+7yq+2PRHslOM7ootEGjahLVjH3x
Ndh86iMIBvuopbQjgy3I5uoB/PdXyxKgqPWNBoSuEEZHGhVIO54Uj5M7up8GAZjMmFylMNxPZLGN
aQ/6CHkntKm3zWaR1tI/kkeJjMSqFVBCa43Ww44KpZKiAYcUTeWQkj2gGCtcUBclsdblf7mTbzfy
LgHEpUUWPpS5i0rpqSmOnW6SwUZfjrwAZmgqjnRFw5UjB5AT2wN4G9/nxORO4+RZTzX4fP68pHGj
7Zs1pLSSrZPH2Yp0w/eFrg6r8T1ZsdZUZwkA/tnN82yVm8w+Dl71Q0SZPFlKvjVx6sgT2bwA/Hqu
kx9pcNIeEmwNiKO9u9DIgAo6UDqDV60w7m9pqqn3+dEcm8/ivbLcQZqBTJSmosboQFGpvahHrjRx
4t08cc5o/Vrrtvzva5H9/Y63tdivO9LKrCztI2qx8fjEw6jJUHlLCN7gvYvjDntKOzxWbqPYTnzs
0igS4jxn7dlxDXUemIj2eLUdOpYCsUO2+TIAQGWfWtaBbNSUXo16Zt2gzAAkpS+8wwkCvF3CH58M
wO+D1Hipu6b6VtrBS4AvwjdQQc8XwJPOF78NmdHgP0Mq46CHSz3zf1ni/90HEmCo8gJ/99qVrntq
Bs9ZENFDwXO+aaFTO7ND2D6UXeradC8d/snPLPiUTMx++dukKGDtzA7x70lDWtsvse0kJ1Wi+FIW
xnBHTZf4ObQylzfLhEDcnZfoDXnGteirqdksy9raWgnOqJ6yxg9Tc7k0oqaK5iV7C1wd5qCDEvoO
OqZ310Tc2mYRiGDJ5iBDuWg7vwQ1aFmve9TU7yNf5M+jMW3LhgHUqu2mnYU3u4qrN7sPxrZ9A3zd
s1vhDPluv/n/bq8a1K9R9mpOfOnsFSgvock8zsmyBrS1Jxm2n275s7xnzbZ3g2F5y58ppDARhU2C
zS0pJp34cx47w5FMs50vqwgVZZRzm4woO3G7/nS7tcQDZ9s0fFzelmmj/uPSNDBa+bw0LWSCyvlO
emw5WagQFN6EwGAOSMolrz1vabSiQB3AEF3mETyhxj3qWp4KbSO/lkVQUASCZEsrzHNpgfdVFNh9
UNCkF31vsD2dV7qZbms2SbbF+8Y/0iBwYA+pm8tTjzL+1VD42HHrjcy888CLrx4dpGa1KQDP9K7K
R1B16S5tV9wyRq5NRdmRbF4AggOAwq80OLvpdT2kwjc3W8l+3pY1xuDjsjQpNBDMSpXIcI7CNoiW
7cFoTYPUdO/LRgJHhbHGrmroDHdfd9jZ0X4miIGDoC7tZ6jrBb1CIRJSE7cujaKWDb+X7BTEOPX0
qCDeRsP0NexwJIp9sz+BUBx7POr72khX1CRRCYnYrN3S1Ags63ht6CnUv60QVSD4t/v24Q/7vPKH
m4x5mCz8oFQbhDj6/eDHj8zpzS8+hFjDyE2+FzLtl+2QBhcI/nYn0HignHCswq9WcyYHF6rEy8oH
p3wz1PW5hI7Iiga8rQ2NqW9Qdm5WXqOSc8jj4sInYA+Q2kq+e+xTX1vTVxtF6Svo2JZ62xxtkSJG
7EFAuBPv3PFLYTpikWR2fFeWnnOhARwBUFuhBwyU2M0DtQH+5YihjmJoDr7FQa3oagjUINQD2VTn
AmU39uNDg8jgxo4NdY1yzq5Wa94LvalNkUqinuoMvjHAmA9FYIg8xr7PDoiq7Kmo5VboQl2oO7sH
kJ/Pg+RPdmpGpJYObuLt/rTrZcEObRwqq9t98Nd2ukE2GfyIgpx58I/pqN5F/thU88e71duQGyCR
5XGq8+1tWQZM/TkN1LIxxHD2PCR0BmDyr32E1zUKzZIHkYWA/VZQbBjasFxajlW/+KJFGZ9q8y9B
ABSAUuX3MAN5UunJn9IpV1lW+NAPfUAyKMUpJRfLOrSjn0idAcadZ9+G5B/U6DVPjpTjmuPReGrM
sjpayK5upsDBphLkA4u4CLrvNouXxpQXP8HB/Szd0XkJjQHBfUTeL55hmvvKQem+jzPZfVoG/VJ1
pvVldPq98qz8p+lPBzmGzReANiHQBfZDX4oFV/30aLIy3UZOkx0aX2RXJ+Dxygp79QVI+u1YZ/kP
c+SvMk/H514NI06fVnkKLemc8Muu1n7vVy++RDhQu9rdtE/8gB+bNnGXdZxKUGC74pgE1vTYCesR
PB3uF2g0Q80pcroT9MPqB9C0fSM7/jGIyvSNOpegrbtvBQeQOglWRojiOhBgxhejKJNzY3Ec9m27
/9a6ay9Nyu8A10AmSzsw4Y1b1FDydcqy8g7FL+VdFaHACwGHGvF6t7izoL0WLOoCn3jKr2RCDZeB
zLQKbb4YjGoXG126URr0gf9q454FebJA2FgdbP3emwciVAtMUXVHPe5F1blg/HyblFd46488AYnn
+0IlEsYr/JjSjUEQEWyo3xYmH59bYlEE7Xcie5s0H2edyfHYFYvS1ZRvM/Hb3JIPNR/69RBPRwGs
q7SCAyRsFq4HFo8qty8zZmGCNAaCA+mGMA5xycQZBRrPNEgmj1tnZvdv/gIId6TJYvdotIG7JDoK
p2pfq8SxHhiCZqe/2Pum/GhPWffq5uLNvwEAaEnsFfjevIZRyh6GGNVUcySrjHrxxu+KJMjJ98AN
SpgEKlUrwL/QtR24JyLnDn+Y6qmHJNOuQwn3phtt63XCgzeWPv+GVxjoU0RmnEbpTleoVAcgykBB
sp6JnG71NOiZokJgKPbqeSY5uBGKwGimDUTFVaYQHfd/zaR7mj4gijTT5YH5KgA+Igfs9FB7Ea+L
uHUegBBPN/jPCE8qS8A3DPHqnS3sGnkBbkMtXJrQo7ZBr2qz7DukizZj7U8xahL5Ghxd1vfUQWUh
ELPpszuZahUyxa6Vio1tP/XdwWu68YQ8O8TH/ap5aPCYR3leX37GNuJTlAHcu+APk2zBGFb7tVYV
cT4LwyyXf/tsk7T/9dni2vzw2RLDgMiurv2i0i0+iGIpbN4d5uIs3QVqvjtQ2ZdgxgPqSMS+Vlmm
FoisgkKOwnVB6zdrOwFjwGz0kLZdBwM3Fkhjlzi1dv5mgJjZkg8R/upkFFWCd3Tsniat4jXoppSm
vxExxM79etjag18eDEBCzsqTw5muqJFpBYayyPNWt4Gmib4lwowWResPGzuN7X3g1/whGHVJ2wiq
XyBPTijxrF/IY3Rshvym/YTqH7WEHnt8GPAosW9p/Q8x/vmSnCY4UQrATxN3owaOYz/Y6EYEd10/
QA1KlK8bDSsWtugWVgdkYA9Y0CfPBUTayaZXcotM0Jy6dY0IXI+zRpJ03aXTbn2MWj49/W9uA375
2xJQRMhY+fKpLYotSrmR18Mvb8NcPm0L3VV5vUyhG/KSlY15yJgH2XFjMj+b7vBjTMPgDonm4Qo2
bVSsa3/bCr2lkD4yV3rZQpZb8h9T/23ZCnHj3VSgsh3U2mDY3QTAjC2RXUz2dLSlbm2m6X4++OpR
VGwkH7qIZSb7tDGRiW5QXRoQcDVO3H5hWb27DsvQPLmEdsVLovc2KM+4e7sj1GmOcYc4TT6x7oQi
E9BLFCCqPkGgM2KbuEZReeUPakPj1Bh+8jX1arYdSiZRw4ImKeP+XImmQil/7oJBJvCGBRmTSrz5
2J6Uy1oIZH+1Nw1IPx7AfwmlhaxG8hZa6/IsVQQwIfSlll0FiUaVAc2P1D0usfPqNmB86xYBQpPD
goytHqGrAEiZfdX415u9thioP+ZRaa+sGkDDATsDF6/xo6AfGn5C/NxlDn5zdMmDx9rOUyicIW5O
DXJUuUJI91e/A79QCV5/snyYSf0pSyxoli9prdscCAkhFK8bVvj22hlyL7+AHqzbmOACv9RWZJ9N
+WRpuBc1ZKariSt76aVjuU6wU/FxBomC0xQXS3LJyDaGZQv9Hu6sbyu0ifmE0wkHTV8gy4UBVbJD
qBu6ijO3K8Gk4MGI81y4Jms3tQ7gu9rL9R0onYtxRz5kctzq12xa8tYnH+pWVeE6y9uIZ/nVyvIg
KNkqJIxUmbw1KaKRLerl0c+HoAHhUPxjtuU0Qu5u61ebvjB+UgTyQ5AySxKo/HCQp3dAs59wdvwY
zfwjuEmTAzd+MhLjGSho+8wM8AMqm49Qih/TczPmJbiXpHGPIjS2bDrOEOPJ4wUYI8t/hjhbA6RY
AvuRQLjGjfgPmTbfqtjrXtsReXvD4+YDNjwBuCeFif/HKtvjpdWDBadFNb+frT28XPF7cEv8LVI1
nuZLw5bGwWqxpyqzBpVEeoQaTwGZNYIWb8BpsEsYivZAh/EZwMt7iHW2j8FUhycUC7ZLshsS5ItV
y5trFtnTXegO2L/oCRxcAcgYVe7RQX3xp6CCnK4yy6e4mtrFAEa+EzWjMoqTqZubjbpSSbF0c7ap
JgDCVSnOwourpxAo2AcRREuTtRy4llXrlfmTO3TVEyKvgDfW8oEc4yq/ACUVXKnXpu0/Q9mM8yLQ
qwOtas7xO9RrVvpAiweR2lM3n9xpBSyQs6VuF9RIDyLAvaHumEQCp7E2WNn6puAKTfbIbthLGkUm
3jg0FegtaDTw+uTcddih0qg5sPaKkME9DWLrmixqdzR3hWHYE9iWsxYFGe2hw+YAoaQii874bkVn
ujJU/Qq+bLVjVuVOC9ZEPQLwI5jgrQIHwwLKzPqKmhiqAIcoQXPr/s3vNo1mkAtNu3X/70vdbvnH
Un98gts9/vCjAV8oue+tx4hDZNmASki1oMtbA+IPd1XZ9bCAUEJ+vA34CSjpm6r4NYX6t+FAr3jr
0tWfN8g7ZCQtHyyH/30Z3rx/MLoLfZLZeLsrGb22caqF51j3k0xwdtMf4jaFurMLXdKUuk5foLzZ
7A07qe46SEO6SAWdSs3YSU09ukCBGFG9HJn9ZlN0lWYbA6JG51H/AoCNlmLTygy1Eu9zaUaVAi03
+Ox8s08marenHE8iuuttYAS9jvJUdikDjp255L23zuokXM53fF8YUSoUboPDW9G9c1nilNxY6Wpe
iiZz+Tn3Fb/OS+XSqtc8MZrZJTTCiw0Soi0YJuTBk6Y8zFd+3r9d/cVGLkPg+Dl+2JhHTfl+dbN5
epnbqjRwszVgCV2mDn7xoHcLH+reBzcVB5M6dSM3Cx8kg4S2ytiVa48G8mo7/j+EfVdzpMrW5V+5
cZ+HmAQSSCbmm4fyXlUqmZZeCHWrG5OQePvrZ7HROaU299yODqLSkFCISpK9l6msZk6NORfufYp4
S5K37Djt1NZwCgSJB5EvQERVXao7YZonyKTk79lgnTSbZe+8dk6Bgw8KNcKLyoMTxtBmcpm3dYru
kQDpBEP3Ryw6IgFT/a2KelB9kg93YJnPWI8XgtiKzhDQ45cojJwTJqQllWijDVBzjs3qvel9iUxf
BURe5ublXNgeVAycxN8XMR/f53P7pfr7k4z0jzr61MTcfgmCPp6xNHFeplZ/zXT3KutaXizLkhfo
XtuHshr2VAVzCHmpAMS/8zCXwTWv8+fUrWkuAcSYztSLNlVRbqSZtkcqdWEkL4VKn1NHQUljHJmq
uhKaFbZm+NtbXZOaxVxETK6pCzXEdQLSRQoSD9XRmEEOO1G/4nJxO6rv1OZadlCgvo3nm7GxdfQO
eC1d4ISjdBB7blcX2o2+EnAROZxKs0+j6zlkeKPpFG5fQeKNsoX61+lWpbzi3LlOcLidWe144UyH
TCI4qbhg1Le0C2+mabbz6VvlhgcYqQG5KupCG3eABkipl/r0rWhQp3Fhupck9fx2WFYpsdFy4NZv
37QpGm3HRPvlduEQIIXufx1vb2fXKcu9S/0XGmv6G7pdNkZd+7upOGR8B4WNdiTTtFvHgEmClibd
W1RWD0acyIcIlo07hzEgdMd6+NmZWlqdBqzDAf4U5aqClNFWJBl/rCF0R52YbejzymbFMTQtbaFZ
aTKrYcB3bTr9qa16dWzHkp25wwpYESgn565+LeyuOAuIXlVC6leqanRIe/mJH+6prmv8bJOEKZtP
O1iGf+30lVfXOpQ4AdHDurqJtjQ4NHHlDlERfUZF2sHFzaLZenehqmZAKDHummJNg4NtkhwiU32n
RjpdLdT3SOH6d9PRK7MF2iy0lzSYcGR7Yjw7UX/auFH0lkpHP1Cpw/Jw7TlGAzkRfKFB6/wLkCoL
aqSqFBaZM1543Y6KcsjMjRMiWEdd6BRaMOPYcKUKzYHHi5sPbEMnAFkPtvPrDq+SeKdqw2cWms1l
4E59zob23Wtd9wus3fslHAH7jd+hGNTaAqJbwGhGrnvIigQOfGBQf4FOIYckblLtsyYEdM24TNUN
HPjqPIdeCGI08483bkiobSac3g2bL5H62Dcqm30C6plRCTNx3bzXcNqZ7z1T/tpn6mtd1ulDhiTb
pi5h8YMorfswdqDUNtaAX3n5qiHI+TWyAICULf8hzfiuinvjpY6qHn6ghrrYZtisRW50Oy+3JeIU
kkE1kHcPsoczroJB57dxd3iU8h8hdncSBINxi3orz4xxa8QMlISRRx4KDcoWugT5LA66J3hUQMsZ
9bdu7cg+j10HaUQE1KZuNrj31A3siI/R+rHbbbQw+uaR0AEsj3vIfIPeoc2S/j1xAqBLXeMZtsM5
QIl6sim7Sj7lDT84mR58BZ8nnmeAR59qx2DHVO+RWjP78Ovfe7YxzChoz9T2Ads2TbbQoggJIl/F
T/RJ+bacPrV/qPtTP5/pDPNmFn/Ks2m22e+hDLb5lNWbcmxWf9Wswd5Sem1qdZAlW1paDprJ3zk6
6kyjxHm5ofouimdqQGL3lDVZtrYhP/BsJNmkZ2XHQl9KUxRboJBgzhunk54V1tKojyoIaBuu9jT2
F4iTgaUGmILVp9BRNrLWWI7Y+Xlgu9DBzgP5H8rtPKpnXlh7e1fCdgRQGZmeksFCwkVvF9SAPGF6
CuEhaC6ioVsAQ+Xtb9283gpWvR87846DzdkCqLGvk6Z5CFpDLaFS1q2m4gAhNm4XOCXDaR7qVh8g
4BofqJE2rQPBMJC6LlSi0Tqpf4zG9fZjNN/U/FVTqwoRL2HIGWlmwX7o0Aq9OFGpZHG5idykmFOR
NgjyQpjTL088dwHYHHuUEBCb89FKhOr+MMbUY9zh5zH+dBQzh/dr1kB7Muh5dtWkvidtBg/upBsJ
rtWyG38U8OgLx1h0e5fDtPvK22HPYP66xOTo7IPSD+aVGPihlKn5xCCXPsnW1SrdQYUyW/hAzX2h
bl6c84PO/LUw0gakevsr/WLKEsYVOWIWl4qxal/5jVgwX4Zf6+SY5qb72kjIrg7VEO5YEqvruCO1
FzKFh44BuJAZSnsrY4xjl4b97iPgEwRV+xXZ0nbecDc4S6HrMHMdoDJqpgNMlOVHXwuOLDXsGNVC
R/K0gUIvtD84W3T0ycSraqtqgXABPk2t4yczeLOqDi7uAjShcQNRzNpflwD0rq2KIylbYyaqsIyA
vr8zrF3MM5fcQWp91Eub/hhB1S9KG0FX+lvGQRNd4Cw3enCdLZdZrzG0dmGm2L4aQ8fmtYxaeOn5
7aayG23DkOm8a0EJnyMvN7zkXXcgDW1XQb0zTNtXlsewgwT/Qmuj5EGBeg/qNj75RQbbUEzJD1pU
f9TdWumTYqxctqqAMhDHRAmKRrKjU/bsOD7YefE2nfH4VewMYl/UIwnqDRwLokc3yQ5pqrkPEQSf
dphRxl9h27+O9THD08IIAr6zHUil/Fw/IJExS/Uy32D6645Y8HfHwbJb+EPzdC2NLJzlrIv6GbU4
QTjMqtwK1mnbw9dMgw+CcMeg1li81Tky7jfAthWXZtyUENZH9gJ1VKSGW11aOuUq94xmTig3wrvh
HfjicNvbEr7tVq850bBmwA7PYpJpvTlbuWZxQW6tXKoas4ev6cadkpa2DMdPvt1/fKK6P7UCWAr5
HGAl1xHunp1A6mBVDk72WBTq3USU8T3MyxUCce2rnnhyAfxUf6qFQGRPT8uVih17bqhBm3ki0Q+C
FBEoUExlCxE5rHP8HVXRxhmjyPQJaQp4uWYDjGgBXl1FTg228ki4IxAX1UEAAP43pn1EICc9ueP0
q2rjxRgqtom4hSk50zq55UzDUyKX8EBvSp/DTEeP3j38KoRhW2+ZG0QL3bKSkyuZ2AdDWi67WtXg
eoMvDjfPd14mP/q0qR5EEFZrz0uTrZ9YcEobB6MegwnH9bC03hDajxaeM6iFw0S/gYQgYdRp4yqV
Lz3HMpZUbEHeu7c/OnDTWttJArh4X10H5YHaL8Nki5wGCIZweLjAGeSjLneOmhdtVWAv/+RZ4Zl4
1I6Nw5iKd1TAFoAsttoV0TVchTb0swVx/yVSVxvkeg08wuDyBCHF4hIgGDPVUZEagG6vNuZccyCA
0PDGeAQNvNlxIxu1qQXChwWsIW5FGwKKuK7mMTJ9IKSF7c7lqDAOq9Ynuyz8q2NV8aHppTcnRW/7
r/o6NeNDao72TIjAL6HlG8OUMJvhZ6t/hd5GDcy/EZ+d2u6h9YI/RGyFzZWJAoJD41TbBx99mwCK
xqZRB/eBDvHq2kMiC++GwytncObp6v4ZdjEf9QTEgEbmVE/9BxV5S18bwDGoKrnhbRiskORAXk8M
mBeRK4e6DUghMo43ukyqL9QjqEK+jmDON8NiK5lP0vOVxrr1H8skPI98GVgylnA3hg1puMAu4X5G
l7QuPhepFRH/dkvXPw/b31p/2ffWuRmHyoVWrwd/2LU9kq6wQs/3HSIAK1Xo5lUBEgabYzW8p95d
1rXed3PIf5iWEI91rOPN0u+8A1DgxbRPnWTaUvVgKtHvjfW8WEdakCL2NK6B6nHB046b2B3MOWNv
N870jVedQUxim+Qw9+FgXrd2UsKguK8/mNi3fvBkwNq8SR45Kxnu07aANk1irmIL4OJQ5tkRJHi1
BOwpfyoc/RtRGzX7G6Yt+X7bh4VDsNA866W28cck1hoQxvnqVnTLLl/BHjlYxY7vH6we1Cureyb0
e5o2sKYLvP4kuGgPRo0XmTD39LdSTh3M7so6fYZsQQ6ECH4SKVaYCAvz7EA2NMlYtMYitZoNuJ3U
indF45Fa/7SvtANkLhIFAVVNnbBMwLoSBrRG3ol9XjMsNcf6trAhGNBXL3ktUvNHLR1xDz/aBRRu
/eQS+COBoQ4PUOq2+DcFDvECshr8Tsvg+tdrjnz047RYwklqOILyFe/sTNrrIUvNsxll1ryx7OCl
MdR9Eqf8B4j9wDe69XuQ/7W7E9SAbzTSgJA/nhXQR3ARinGTg1U1HtAD3RP9/Kne4MpeO1kxuQ+5
vZGcwe3eKwVjpJshUZIF1dqqA4jhDjAkujXoGYfhh3aGgg2UqDKg9hFcmeVW2O6pWPXpR5Goh3g6
fG7tfy5Sa8RAD/uP+6YDMDq5ShaQtj1YpaO27rjAAhoRjmwiT4IjlWkzdvHSQW0j6YQHHYtP0jOI
6va7Z6XB2W47fs8GeSIxBFO15hqw0WhFvfpk+A6Wnn/G2nbqRdVGb6JXF6PXuHL9eyzoV0y9VJnZ
q1qU5hIRSgCEu4I9hya04fC79i4qKKHHjcn/CI4MclBeEyDo0prHAVBxmCOW5n2VltU81VX3JXLN
t8Z15Hcjr7D7mIey4hyvSky+2y6MVjvfYjBk8/Gb9ktoo7Q90iSNHh49XXuLNY9PC8pG6skhjYI3
WqbRC4IAy3UmzEbuaLHmctyDIMNnS1LzIl2vuvPio1bgUTEqf1F91dWgdoz1vBXzW1eqh01njAeD
m88g2DusQZpJnh3YiytdBF8TDzRoB1pspygO2pMAgRpQgyr4GsEawGLQ3jCc0Fv/vKfUw+GsEvNZ
YWVzhASTOmLVq454A4k2Vqc9CTMM92YUrnwjya9xHDVnWzoAtLRwBu0Qc5kXHmMbatUaqzr4vnid
Wllvv5cgf+yxOMJbi801WF4iQkZ9aQPhupXVKu2OSmHu2ot//+t//7//+637P/739AwYqZ+qf6k6
Oaehqsr/+bfN/v2vbKrevv/Pv7krTGFZHBoWlgv1EdsWaP/2do8kOHrr/yuooDcGNyLjysu0vFbG
AgYEyXukPB/cND9H6NblG9MdVRXApL+vZA8abl0770idI32uvjXaYnqP9dtA7sFYWUtaYbWW1WwA
NbPikz0EyVqQrhzsUvks6PNwPbkMyrD6qQwe8SkAEOa2zIikFS2QjUlgEAJlItr40vtcR53zJF4w
3OM72BMDPTtuLJV0R3PcdFFVrFJMelBk+qs1LuovENNPNlbDsGK3ErsAHkk0UxfalzrTAHBTYLN/
vvTc+P3S2za3cWdZFnLQNv/50kMeL9Xa0rGvVRv2GySBfaCm9GGZcC1/KSSSJuNyoh3Ag84FL87U
wwbnCVRtBpjYn3sVytN2SSA+jdOyUWbD7GqYFWs7yyqDlzgsjEVkyvbowBJzn2fQyeiRm3oaIPqM
y2u/j12hPw2M99iVeXAa8eP+QD8zvejv6iAyd5wbmHNBaXD+y33pmr9eHM4Q9cXV4YCG2JZt/Xxx
WiFzAei8uk6LdDuzwMtP+RMyFOkFjrLNBVT9R5oOw1JpK5ryqDj2AlxLXfoMXsVG4L4hBlwvbStR
UE3DxBSoEmYNllV9Meri6IxrRDwU71XE0mdLy2AZlLXo2qd8XzrnQEuLM4D2KyTsrWs6qunn0LaF
3IH09lQHyTC5rjLoP1Ir7VCE3coadfkRNYNrbRFy8PbMZI7gVLQdHAXVfk+B8th50MwwW1nMSw8s
wqC6wrveuv7Sl+vn0ja2As4dvyztyWHOqC13NzaS/dzQ+GAntQh6YPnLDjoPvxetmzxU4waRwqyw
IgiAoZCEdjNrQD3cJW6mHoxaL1aaPqRLaqW92zae9k4h3ns3xRt5ZrClwSv5SVy+qZxxVtarFTXk
Bgv+yx3B3Z/uCIsxoeO/BcdsBzRkxxx/Tp9mKswsRg8pGf9q4REF+zjWnVod8srEMwzzJ90tjTda
hHGt6Q6+5XUnLXCxRNMKWEFG8kiuspNLLJnHTvaw9LFwsyybVaPbWwgQILx38gjmMjLf007UQMX/
WDcN5jPprctSAGXTmyLeOO2g7xkX+p4+8U6a+UyFPdBWSBSxDRfR9tb8W5+pghf1+r/MPT9P++PF
hACUzZktXANCdK7988WUQcH0OGHevdOVPVKxiTvTwV84G6HmAvSd6MsmdtVLyqwlrXWpR1EEYOm1
vIXCLYRnkUbMBLjHTbYpkWcY59linF0/bUAyOjY1zNvQgarh8YGgkx4gnOYPal5IHfKuBksuuivD
GQVbqIEl2kcDsjMhogSQddd4reZRlkHLxnPjiw2cyz9fFdf57RYzucMsRzcgucu4+ctVwYqK+6qK
7XsGu9yjORpmQNpEAsI2utySJqpvR9Giyy6hPcSLT9LLKQwNSC6Z6qCfB2KsgJQ8SSt7Tg8cXGdX
i7KINGhxJ+WcoICpBXkOWCH7e2tEDEb+2qkz5/nWq7SBTnMYrBvbMTSUeRFEMULN31CxHutaAYZS
0Ju/1VG/bAw1TZ3HflTXlwJLba69FKO898zxB37FNAxfEcOPoNRl51tqCXN4bHkFbLio9VNvl5cl
DHK5ewhqY7wF+lfcTtkqMsphoywAVcZ6lnY25ggEFaGagjd+CPYLgPEtMWtKt7saI4EkAxEZqVu8
KY2lsa3t4aAUVwjLwSIs8BXknVvd28LcOzvVVQiZ+aHy9iJxvsSqru6pKsWjaxEjh7GiIjXoMShU
TH/753vEsH776bjw23B1mAu4Fsdb+Nj+aR7qXYbHXW/m90Ggj1Fn9RyVRfhVtQAdep3Nzsj8hIDn
AQAMfb3gawZFDOT3vZcMaaUVfFOhkuHY4cPPe7pFw/AC0x/cRAvBcYUWi91GBWJSkKulogiHZZDV
w7UJHKiK+GoVjo54WaqlR8jEAmo6FvGGUW2EM6rcjMWkgPhoLqxuQ0UQjT6GpCKskJchoGZLYeIu
J0ZQ6BnlMhzs6hP1GmxxrIyKYiIOIVA1bGMOqttEvbYSCEnACUyfqNdwm0vvPNP6RL3O/K5c1m1S
T4eg4/Qg5gD3bUjnxTCc+mIbrn8nG/BfO5B4XszagFM4Y8kBCAXnQffzrRdk+gtURaoV5lRvTd2i
CPrnGXJdbSWAd2rwBkH1Nq/ebsOa/oAI8Lg7DZvVqY9QfHYoaz4ANwrrxj5vggdornPgcxCtK5xy
25fICIBW4MyhfhG+Y/mkZsmQe4+yGYyFp3XxnQI2dFOnjbGlkawKGcDbSC1L/Hs360BOhk9W43Vz
A6ZxCE6DmyzGDdVbRdUvS8us57o9fNRRA/XrsJfJmDmNIcI1TKzKO+EjgqJ4nbxCAH5HzpBVVO2t
bnBfAGK055HTB+BPwD7VqQp904UI2OuGaeIMRPIqwnJXeuoRZAZ5xzAdXnq8GMHzAgbXVto8IM/l
w87OTx/SZChhE5A1ayraeVxvywbAcSrChNk8lyVbRbWZXhBh1xcpi517I0/jO5Y7a73vnHuq6kKv
WniGN6zMsc7geQnnjqm718bqZGRqS8FamAZB3TC2txQwCihDNtZVnQNsdMNACMdiSUC67UVT+iUs
LAT10nJrekX+ozHkmxkNApzX0pvjNZ2fc90s1zwuNeCBBsg1gMW5ysI6vf/TOLHcdkmWrxGwaJZ5
A0s8FWb32chGAQwSLskjEUVpKUwby1jhJ4U62lgwDqC+9oBZSoQ5cvJd/0Wk6WLo0/4xkiBoiNzW
kWvBGztWtxwEjRQP0lHc0IqzBYhF3a4tqgIZuLZp5bGM0nxe6sy9QJ80WJsiC+E4k/YHaSA6D0ii
c7UNJArsNBBfwalaxonPf/i1u28qZGRod8AB3Av3g3ANQNOw+ueZ0Pz1aYlVA2cmw4PB1nUdc8rP
EyHCUHlldFoDw3gdIdbWQ3qJKAOQmzq7Qa1vIBWGiAjVNfCOCqrmYajsHIY3UMm3nUy/RI3CeqDN
k28p7kqAy/jzrQcw/D4S1V64cUaJFdJZqSGyivefxl2SqEo9GtjSJ1g4whh37pdlMq0jTKCP5zXv
5akOKuNMDQwZkPM/Xwb913XpeBkshnXD+M+26Q370/PA6TrgvAWrTx+YdscdmaT4yTM4H0PEC2EA
0xigl3n70ce+ueCdmf86GdAeWQyQP/36gwx6dsiURfN/PmWu/7LOcXShC4G/nMDkwX978wTTVIfR
YBidpgX94DkFlND98BUx4XgMykNtR65z12Prv6rpGV/ogFL9Xu1Dt3GqZmYdvsJq49a7jCpnYYW5
gkbTksKcieOGj4YFLZc0XvZBCeFgpDwWSurBvebnH59ghMAXbQ2ah/J1vujHT7d+ChZ5/+V1nN4f
bpEQC890vAZzvFiYtssZyj/fzm0/dGExWHLTe6B6WXMTpizNAKttBwtNBJCc+3ZoYag7Ek7aWp4B
eiuebj08jQ/IDxndrPU9uDYaoDKEXQcrpwAC0zGeOWCBpsHVYkm+a8dWKtLGRyK4tzv/EHAGr6q/
91etJcET1vWvrN3/8z1gjNGFn78ufrzCgUoINxwHnKyfvy6oFkmPTJa/mThcZjafIjKI7btHw1dI
XEJDpRg3cvBL6ICjvukVOG0QqJ5JGyqOft1AmI85CFv7hrnuoeUc4H0B1N1P5Vs7ccJE8V/uZvyR
zDEa8OnLWMzAN3Fd00CEhwvxaxSLwdU3dcKgXMe15LsaduFzIIWAYGst/0uYuJDAA/BcOAWYkrwL
Z1QPBJCzghYjEtChCr64LI1hdmTZJx05h8cEeVHqplJL7f0AYRcqphZkqcuoZRB1DLFa7qpsh4zZ
V4Ctoh9JdsKiEU8k5ZvISHniZZQaniMyWN9zL65WCcvzQxU3zg5J5HZdFXw4g5vtLzCVG8/jOE3l
hT+G4WMcQ4PSo41kYpaddD/AAwQKks0JQPuj8GW6M/Dr1sfwUA0FKr8+DtpjAd2NE/Wiair2dT5s
wH5+o3qqokba9E3uLXQs++fTEaiyHIcs9a6Z1Ur5a6r7dDDhVOu6j8r9p7qkUcmhYvnCanP4TdIu
dCgL5K+1ERfJ5zrqo1lFOnqgNQhY/H7WsKLGO6Fg7horrXzrM6ggxmCOwcVRBz9TxGoBtp9hHaLM
QLhe6h5k8mqt2VM5Fak/r3w9xOq2X8ZeacNVbZD9HALKeKLYVXJ16sA5Dty7s3mA0lhVx54+Kytm
wSvESpC/8fle48mPW4/WYj8ggu1gaucS60XsiUScs60c2CzTGO44EITTIVpQW0fqweNcbhAbRwB6
bKQ6U/IlQlfBeTpS4varpO+HxTRGiBVvNER3TrEOSwmluHE/oxRqqbu6s5xGSL38YsLf8jaoow/h
AkTPbE2j8iHzTmHs74TFrHQOOiAcKTKv38RsOk7le/wA65Zn6k7jdEjrzyoIae6o6AWCj6wd4DrH
U6BN7kNPI7aNA+3lC1/bFBn+JnRWVGcaoCMg132i/iEPIc7h6cGCrk3fea9mWoYHAW04zDHNygg4
v4fQI783B0hhwU/CXVa2Fah5p8kZHFuSC3UBxsAEhQ1upKFhpEsj4tXabaAmXMZvcRvHq27g4ZZr
RvYUDx4WIE78BgRkubCr1NjDdbS715rmq5578g24KCwlVKWfhO/KO6xO7Rk1KLv70eSOdgm9VB6G
sooXdABExvdihDOmTX+CVB9k7Dv8KeggsfeQZq4J9dUuXsdZ665LrmVfYL0971nhrYy4BLXURRpH
q/ZtlCP3UCMYOMfsEm116TBwrHHJEHlks6wLWT73MIl5uq8u1KrbYbOw8ea/pmKgucAzwXh1GqrA
PZwjRnMSbs2uMMQIV56BQB4Vc1WwO1AaN1PfqgM/G1YB6corzW80mpM52homu9Ycb+H61dA6fp+Y
e2qbahSYEAkQb9OpCq1SO7yzwGplPHMzxvsVRERAGyrx0EQ89uOcx5hohGTdms6jThk/mFx9nHNr
izvAidV0zuPtsIK2Qbqko8YWEOyD4yCTPh5g3NB5I97cTuf1T+dMO3Wl9ts5+7KAYD/ybneV6lat
Jq11XbjbDLk5cNDqDMAOrcHSgj72cV0AtoqcSBY61salFqGlYCuqGLZuU88KpI7IEj5c20ZcyDhG
C0T1ygvFszQDGElTHYO8aHCgj1Nt1hhsBqidpzS5CEI8AEx5jcocfI4CKm9YgsRX8C7ja57AkbJ1
L9QBoAFzyUClWlIxY9K4x87UkXaBA5hYtEGrVlRXCiSL63AOK9R+mzbx/GM3jFsGFXA5dQ7dbaOJ
r8y3qrtet9e3Hkne1/iadbqhseqhco+4IqqZ51m2p360a+F3sGNjXbmlOtWx9tDz6GXIh3orzDxe
ILIbrXnVWTsmVXL0uwIr9W7hqWwrZAp7K6aSWRxk/fdgWMXKKX/08fANb9DGk0iRXIgKTwETDuG7
oeR4sTQq/9J50JFRjZG8GrpArhg7ATCLN53KeIssE0L81ZDc05G7PrV2UdTZW0gDrjNhQ17IGJx9
FQXfzdbIkSbVIG5pC+sY4qmx4pmvg00Hy+xe5u6cecA8aOUy5xDmiIGyeBM+O0FCe0x/ImojOlzk
CECBIDTSd632v+Vwdv1id0zOedt71xL6lAvYMDDQPoaPY4PFn+1+OW5Y++ICPgRoc0HQPgElDIKz
DkTBT8eDRTf4fGmZrdw+g4I51M9XBTRAFl4MCx3V6Fhw943+BmLezGuM8sUtQbUPoBq3YYhlPLnc
3uXJOGrh6nMxwOjI7Br9ToUSuRzaE7FIL8j7q+fq2c6BmfSSdkjUejAi8QpqSQyDnLbcAqYvHgbX
PlP7YEeI6ep5ewoyhOfBboTf+XikxPUh9MWdB/zsqm3HArnKjcJ79YrVtKMpmqVRD+lOZ4hwweTv
y3QiQM3ONIULJ/FCcDSQv5mn44AALu3SsFZPgwj6jQEq+Cqp6vpFZv2MOmgm+Hnw7kv2EF/K710B
8yk6VGmBvF1i1XD2gYE42FDAXFCDZpUrF7Pmcy1MvhaQKl0HstOeU46//HhMSNzliyEQMVK4QPzA
IzmfLlcKY/UZ8C7+va3BocYbTYRpjyIC4geBpJdqsP11N2TFBi4k/dOQwmdlvNAyga4CBDCToz1o
LiB4kTEb8Eh6RLLqMe/h4BECT7BJfQnbsCnxjey3Be0ExLNspC5HIRhq0H3nqnUw5xyfpoUWWffZ
uBEx1na5GWlLenyGboMG8S2wu3J6oGZJOKxT6P7MaSfq1QC922M5eaSS3dUuXDdaPIbT1Fhjmavv
wKCaOUDFPMZc0y7Sz/a61/jPnZPi4oDsOcUii0IHzIkl3ZJa7cSPFxpSd1sKPgJJ+iPOBDtRaRzR
AIriUY0jQp4OwuqIX1o5jvsXWTwO4DcJUsgB2FNxqK0Gq9Mm74xN69R3xtgArhtIZJ+atS7bYNK3
t0MWwcMOuCxx8Czjr499YMNlZ+jeff215T7EvusmQRDMNeU8cIJqLvCMXOcm43IOO8a10QjzVIJv
cj8ULDiaCbv76Kw0JPy6OllMZQPxQjA08wpON+NgpYIPKYsucejG90iNI+AfuN9rO0abUYtkaVQl
bjM6UMnTb3VW6Usg0dkSeGcTSlx29Bz7mr1MNDeFsQ2KeQtJdi+Q2YGKnWlsgEHDKir1rKsasmXa
K/nsBwUyGaOpFxbS8hluCWJdMO+jNYo7uYBiU7+l1oY5bzwNijvaVfOXg8nAWIjz7IzgyyMdJ1E8
39FJJeP4oIz/+aSoNUH0kU5Kg8InFgsyX3v9wA6E8pzwnmNRIQE+8/AmM4kFUJdJRuATMtTXPATY
x04OiQncBpo60Zjh2MlKkmGRV/4Sr/RzwJKiK3Agw6MJtLuswA6mEmtTLNGgxk4loZtbc2ByKsVZ
fzD9tD1Tm1e5d9DrEndUMnx2zSEtOZWAqnyuO0c/UZvyk696YIWTajiDwzxyI7w9TodgRTzDb8M7
kDY4BFaLmXJ7AELGk/PqFJoFeiz21KrwnJ/pCUeehlrh/47fVAykbe2zR9tx43nCjpVdyC1SY+nD
YDvRWmpMX1DRj1l1FIX3xWF2iLsYPqV+D7UxamQVDpWapbtTpZY+dLJJVypCiJ5aW89MDmWPGW3a
t4JOiogfqGuiIFWOQD0W7uNBg7ptlnB8iJF9x0AuFBh2QP/HRVueYhPWArFM9AXy6+XJyuHzC1AO
PkYBMBY9HBtWU2UeuGjKS/0cJQ3fIvTQwxJuHIMBCJKYyZeiDbbdAIw6xBHVVXfb5JSHwYlpupYC
LDrghU03YSc0tlphWe29HogzL8nTK9XB6OrVSgwAscaq0G1hGj++CPU0QK+DtWCkJWZf7N/pgE55
AcwdqUh7GNkqkA27pxo9wFqvt2K5oragl+0ZYZCpO/VoOxhe1xkiSVQUCHtCuL+5H5zuFVI51YGq
Kw2wRtygzY6KfplzMI1AF6AibdrCeDCrOD7SkdwB9IoQTy9QlnCitGHWAt4bC9wo8bnlHVuarG6W
mGnylapSZ0E7Nqmu3bffp29b5u6w6EE2BywPowyRadzJOFobQa+u1N1SSMwabDA+Tl/4HO9A1rMr
4Tc1B18UfHx/DmcnKHs7pnmWzojM1sTuVkWfZOesgOTrjlSaqmC4gbRh9/8pO6/dupEtDT8RAeZw
S+4cJVmSJd8Q7W6bxZzj08/Hkk/L6GkczNwQrMQdyapa6w/THkLtr+Ho/BtAx+chQOngKKrJ2WYm
PIcZFOzDkLj5xyFs3dVwITx5fYnMTN4idzdNxa9+htePu97B2M8TVbwZ00i7ks/uriAB8006ZeLP
8CjDzJ/tqjn813Y5nqk5Z/OXlTuyXM6mJkV07ju4+dId/bMoRXQ+i1CHkJ9ZO0NTpDPL75fPVjm2
BZa5aTx1OrpksO6tof2UKWHbFUi0NY29lylhVm3XGSOCp45VqOwVJs7LPKJXHOWjt/vwUNK1l6GP
u0fP9OrHzMheJRKmSiJ351SVt+uZOknJ+rMNrRKScbn/1NnKlCa/CLYtaRqLChTQf7pIja10EvUG
KZxpO49lOvuOVzyge5gcJUDqo07CpOypazcf5m54fgMQqSYU0G3V5UtDSFksJpDdAuIMun/Gi2zF
YgyDY3wdsnSMdlNEnK5SRtQ0Nb1UryL1thrZsQdjPcyoXzxEefV91pv0JEuy3u31X0NlnTyotjJt
ZjZtd8tA6zhGnPo8O+3wbKV9u+1q0e7GtWgqmnO0kygOZGtpJt69bsyTbJRV1TBsPEPVHmUJvxzk
eee8POPB/vvVVG0XR439iFN296Sk114vxkdttT8fc1LoXtipvmyTdXakYGMVjwSE1v6yzkuvXdPr
lyHJb58D7XlSfVn8x0CjsEiLMwg+2EiYYvn1SnJAkhfhodRdN7sVrBMQXdAIYUXOQVEK/VyEo/2/
zljh7zQnBP3VET0ikkaUYmUhAA8Y68G6yFI/KdYZY4w/ZEkegPzPQYLT+d7IR4S6Bzd6GoinroPl
ZcK4U9a7O94MbYrq9nrFTljWZRwV8WQLQFJZgQfk8qrLj5Qga70xhe0igcrXJw9J05wzw1CusjSP
8GinUXuVpcYZh0tTuss+I3N2iSOBo+R6SP8+s2Kv33dp/S57ZFr9q4cszlkWWGaVYEtodkjQQgJa
sKz1PdSyb2OdeXd1bcjXhtIEzIogLDT9cvTukI1/jYDt+nOpdOg6VnYcVoiCoS3mo4n65aK3T/kK
U3B4tB/aijCK7CDrxlUMSAEL+zGoLRXz0fF2hXO1rSmwUz0GLF2YN3kYvQkbNjx0dwOGSmzoaRDu
CnSe1xYT/uJkEFKT/WQr4MLnAVe2g1TWKjwbSxTbPUthLU9DY9+XDbK8tiph9CeYT/j3Ai+hwhv1
L59nkTKLTbXWKRGtZur93vrZbyqtC2Y338U41u8EZ0mH8PPfyLvqTzXZSFnf4EFP2KytDuoU1++C
bVI+Vfbr0LPgQYKTLfda/zm8wKXm3ADNfuh0FGsWfJy+spFAAH09a9Y6eSbrZKvsNw6N+Ger642/
xpZN2ATeKPS9shiQ5DqBSBJK/CcAKFtZ9Vkvz0q7i669a7Z7z0qXZzMLrwomHX+tJ0AmR3mCKfxH
jdPg5PthRR7yS/RJL05Koz1kIXuIWP5y8rT1Fsx63HkkQMJvaq8H2WAsujh5/xnh8klvH1QgB+MW
MB7GstHLqduPbq0981Mq+zGLio0sZi1IY4uwjS+L7ZSyTWOlEDWx3geGou/GMUnADjHUA+Ho19x5
Z6UztGd54SapCayuRWFzYa8g1h4S4UUneHYfEBjbVkKfbt5KDkonLEJVK9oMsJ5IZYedaXxFMQxJ
wzSvAs3LzK+KXRCtVYoanlttfG2q9n22jOwhIv75/C+DFG1WN0Wp29cCW21FSVLWSpsoAnXJHbOJ
5cm4bJix7INt2NYuV/RiP4PxJj7O5CuLRmuys1onX1ns8FMNllzUj/OcmSc985QAGaj5TUU0KRh6
K78Qchm+gkkrTDwTZC9RmQp0M29681xEexF8yi/GoMhecvC/9TIUuCCFZguiIenw1VSu8gpV1/96
WVn8x8vSq83Gclcro7Yhf5jfPg+JgR5cpV4/a3KNedwHkxU0jVVdZAPuIsUN8nt/URH2fSty7mXm
mRdcwuxDPtfWLiXz+TY07SZbMUuJg4lBVHXuJUEJ9j4NWJ5/gJkYGTZJ+pLV3a+RWph/jJQdsr9H
1npufIyUaCcsJh/nsjvEeFX80Rb7CcGqnw1OlH5dDfaLhUrHthzG+NrUSnpulEnfeZZdfiHSQm7L
Gcw/+6X35ai0nN97scRfO4LxG1Bl4iZMUquaRfwOEmz6lLShCKI8q7/Ho4vKA5mzNGRGVar2bYm9
Gs2WVtyRixyOblO+s+jPN/VkEovCeAm9p9n9xoITTG0f/1yNTlJYb+9FrjlBWFrxg9aF+sF1U/tQ
GhpJIvD32PSO07tpl9jYMLdqSvjeMyH0muXdwlornwcoBEGFR8hB88ryWSVVBd3TW4LKFNXzOI/q
vcMtkfuufJY9rMk9RMucPcgqu/HaIHFdcZT9l2iw9nWuZRvZShC/uyGP9ihfSla5YtpgtdM/ylIn
DA++ET4m8tpx3Cg7G09lpGF5M3ZklIBgq2+y71TmzS2PLRjfsWJgphPnz4SubkNWlN+MGIy0iaTP
qXFdsLULpI5WK7/N4YyaZ2/yp8DL461Sv8vuigY2aXJZ2MsiugxO2Y3vpdHXB5z12p2sxsd005lJ
Dpci14+lLuqtvOigWKeSm/HZLjooeYZ5BEOWPqWliW+PCbi7dQb8qcohZCqsmauJJj9VHSgjMQ+Q
vIoxDeyo6Q+oeCkkSNfy/3Hwx6XWV/vXC2gRLqBJV6K+sio2dDD70bN4STTEyHqtsnxZX2jTsqmi
0fjo1hTTb906N/u9m81i6aiyTr7OsbQEJ4n4V5x2nt86Gn4J3WJ+VXHeLdCDflVVT9xtuxb+sj5E
WR8Mew9uxlYW7doiD0+g4CKLofEyRHb3KozGvE15lJLG5GKDbUEm7pE4TAbfJuf/J2z2jaoXBCcA
Np0TzfO+mQZuclgnqk+ItQy7Ke2Uc+jV/Rlyt7sz4kp5TGYE3wQc72/W0N90OX5JkYEa4+avqsCi
YnK6EYVWvIer0CtuTjX3R2Ss50MStt09nxVUhbEieSVB9CNPBvEzUg+WbvA+ak1/cTN3wo2Ge09Z
SWZJUmt7mAH9qRMLbq1DYW1jtD+f1fVBwe59+q7YLVrWxMTwixwOqaGGh1lpok3X6sZLEXfuoaoJ
QsjiDKTskCpp8lHE5NQ46F6bfhTHiLs0x/pso5aJ+ZKpE9lyoyiYXyl2VjJRtMuPzg7p6kONkeJH
q91E3cEhIvQxVpQO67xMYDW4jq1ssiftrGH/uL4r6D05tnHK8NGaWxBJe1dFhXJt9bwqPkSaMn+0
Zl6o7KNBUz9alywJ96TYIWOsV24cEiFYghsfrZaG07OlIzguLyVi1dirHTqqssjcpu2XvkW2YB1b
TOOy160Q05T1dbVBn/bYt0HVmttj61bdIZyLF7yHpsmHZdle5YGf99dZYtyddpku/+whuwkorz6J
vGwvi22FyXAhLEyTVvvI3NTdq7d04Iyq8M7kaziIo9jxro4QP5WVsp88RGXy3YlBlsqSbLQV9Cf7
fNwl6/jPrklGLCpLyIV91smzTlef9QJL089rtziznl1hndo4ZMaT3cIEzm2NVs5GXljLefj4Mezx
HJb1+fPFwhL7kVopH1I25L+9PhSOFpGjItnKvp8v5ujp0XLb6vJZ30dKfkK7+lW+8ue140J3AwJj
2sc1nC+ho0EVXe1W5EGJcVoRHi7Z88oq+091lgmr82VZxyrj71OLVBr6LUgOGEq+UQFYXD5OZdeu
yhRfdPjxyZb/crkui/d6GJFaWF9yXq9jRz27Ilk2Z8VFYsTTt1risjZDB9cbNe9YR/zLZdG2Uod9
kyivquVFrw0ebrJem1zjWDcqy1jAV29aCxXMboE7g3I2X3KiAbI+zb3puIgJcqC8OLY85EjAFRID
YUGrkQqQh6pLvEuzHmSx66x6p4YQxWXdWNckqcnxV76qqyaRqcS5Jk7nXNOs3fSesZyZhE1iY2uD
HTrDlsAX80pasM6WHWWLFmPbuPYW69jPennmhdqvYbL4MbaJrJNZorn6vc7a/TzrygVIQ+aa+VUe
ZjNGsGo9yDNZF5Mw2oCDboJ/NCA1DgFxHSs7J8qwn9WqPP2jXvaQQ0mTh7uG5fLHK/7bi8mxWuN9
J4C4RuYI/WZjOO/U1R5xXg/gun4dKmmgmEErOdqRum1k8bPPaERqoHrKuNdbJ/EtzYoxlG6io1Pl
2X4UUfYah+mjpJQsbZjwt+h+7+EBRv/vPUKl7jbz0iEP66Eg6vUdwasuKi666mxNA6/dzyonSxBH
+Cx/jmj0tD8YZX2FHpNfZP1HZ2dWnc2Q42hn9X33gNY8zBYTx46J2IlHuq9xDthSlX49W93DR2VV
tHsAfauQK3XlemibLN6yx1Y38jIfDZqDf0yKmvairjZOq7fTpMxqkGVhH3zWJa5wnI9yKb2bPps0
DTlVX46Ulb+1y3LbooXxj8v9a8dpfQeyRR7kFW3N/VX3WeSuY2KXfdyixhFml0JA23hkXCa/iubq
OuHGSGanrNVzDTdFNQRF2dKHrd5voq6BW8mvvJOVdmOvpiCzkWzSBu1TY2yf6ljlWaLHztH1UsIl
Y5M+6u6bbJM1IE6Tg0PkMfissy18POICNp2WWs2TACvwVD7J7vKQGR7LdtV1Pl5D1plCTRANEe1B
L93xoOUqGJg8z64E47JrS+zjIFCBqMNSG/nvuhxli+wDlrMDjz2g47z2lg1wJ7VdORhIhuWZfiqt
dGifwxzDX6vGCs9zoy+5FU/vWg5mvbHyjjx0jSldFgGQKNr5NNeQ6lk4Rg8IaWLQqMDATNk6+2Nu
zn9BtA8goYyRn/UjWCPDA7NkIiiQxf2zEpLEG4wG6Q4H6W01S5Ojsq674C6VW2Oap+eqBUwe2yjr
a256/LgSRqcEV0IEH3tuvywvbuGSI6LaVWfD0snjOnNWkR36T1meyUMbt+XBbA3EnqLoav99ILQG
933isZbHrr5X3fZdNn7W/6PvMtVixbb96zU+h4rUHU548m3ltT/r5dln3VK58SVGNnt9B/94pc86
+WbSBellFxfCv7u6hRnva7tAaCuy2ivCsBjVO5Gxm9y83TbJAn4/f/QciJxK2bnPVaE/VNgv3VUS
qc9try3+4nTZeRhz73kJ+3ZD3MXhO6DVbEd7Z7D83+pr0Vu9dBcFCI68UjI0Gr4x4g/ZaCEV9BRy
u7DmvjSpVWHDFnGr473OMVzlbMlAgWWQZXmKTPp4AtG68j4m7yUP8fnOpvEmS1A5v+SFOt4/SsIk
sOVODx8l2znkS6k+ypKXEiGx0Q0oDOcr+HNow2O33OVBBwi7LUJDBaJAXVGbvxoaEJVYrrjutlOt
3obhv7YgquJHPKEOn1eo0Qm4J5HYF1mMGf3fV4Yc720LA/SlhwkndKfc3KI9Zj90gG4ezNJJDrPp
wCwbKqAl68EgKnLNsZ7XQ3YjrEqp641obzTLxPKUkuybxKbuN3YMXR17n4ce06REmS5qPI+bnMjW
d1R4as3+3qC0t1HTXL8YSuXc5oG0mmyoYZvj26m+D6MFh3PpfkDIcvdz25WnHLMGRAA/TxPg2SfS
uu0SJJFenjrNxrtrUsIjlg7EnCFU2lZTPYsBGDgzfHMkuFc95yxw9g1W2BvZmkMuvDZj/kowOuuC
flx8t4/bp2pNqqIys/iWg4vjEHmYAsCQwlakL9RTq4XLxyEtxt+L35XFzhH6VaIzUSF4KetZuJTi
t6Js+Eddtvar3AILWjlEW7otzxbr0AAHmoQg4zHnYusItYEVGyePmtXAhKnb+ns72M/epBrPaT+Z
h9Qxw11WDeFXBRrBBJTme70gOVoMc3dL1Ny4TmQ7g7qZivsUC7XdRxFMtAKUF3oYY3jU2hSvyFYP
H/T1wK6pvo0rkS0h3L8FA8sivR1xjaFRdmOK/kH4OjnJa8iDsGNA4NEOWiq4NGEueJsjZWga8zej
qlDaJJGOK1Sf7OMBRHg4WOKWoONwK2uB5msb2kQiKH42iLWYmx3QJwMTps8GxbbqqwJw06kLlHOL
1nkzohCtZdE4Zxti8dex/26v1SEeUMd+DQ6SJah9EMzRQYPrigLWqOCOaisXyMPmdoxyEj9rg6yT
rZbGNhexdvoAh60DNAh9JV+cu9eBEHcdM/6uztlTW9fKcwW069Aupr7L6kJ5KywlkB1mHLY3fZ2a
FzkyLIDqSOsVbEaeck0lv/vLCqKzMma71LgntqXfiUiOuyhXcBD5u06eNYmogzWcsZu9eYBDyM5o
mCeXPyZj5cFqMv3mlc+yYJQ8IPwc0N9xKp2/nGbu0y3r7mxrwuDbfI6q1/GRUQ1+O4fOXjbItxKC
fcDCJ0JkfnXFdqDiK30rXmc83+9DpUU+CX0Czs0y7526dbaymxuSIrBNj3l3bf1/j7KGuH7pMV9S
DH14QJxoeICNgNSHgU8ymaTLZ30fFySKl8VlO0g32ZBmqnohxHqUg2Q9nxfRh25cQ1yOcSfbTYR9
dO2vqqW+SVGdxNujO+D8UKIW+X7NrV6dVrE3gwe+zohEd2xxjDqAzDLuVtX+Gs03+gZ6+KcR9T+4
XHT90PmTCoDOKk0jLFyc4hBDz09pQNnQDdO9yFJ1o2caYODWvc4aqmpSkSoZ9H2kxu5VlmT9WiV7
eYsI9x+JX70oAfyZtvhSzXr4qORPgIShvKyHBUumTVJP8U4WgYuuNsr1vK+TBWFLt7+0WjffrSVH
yJKsewClajnKxtiZ5h0uzMVWtuJ3O53zAh8e2drkKHrN4Lhko6yCaQHU1pzvsmSFxBjC9hKyvSn0
zeo3na12GgOA0k0GID2QxU+/6g+jG1me1j5trXSB9LRWHXeCG63NX1wX2U5dwciUJe/yRYHVw2Zi
epnXkqxSdf0VmdjsKvu3/GX32MQz66w9XGBEj4MwCeBzMQ8yBSIbIMV0bHT0+IY9FkvAiadPlT3O
qs3q0Yyv5KXUDW9ofETWTmdh6/PcfJyaoQJcqafBnM/47SkDLgH9W9RZ3kN6snnYPDpwu7N5Jtua
5c7eJLq+cx3P3pll9lYllQJI31YCQXryQDr2iBBw/OiFPNw1OIrfXALdZodCs6abBhoX5nSTZ4oF
3KiuEHDUbX7WRBlz7NurVfTYC4g/MUsTiiVyxpQ8qiFux21obtxSJ4qbrkjygzM9zt66IvKQ9o14
fSQw5vJk6M0SvOgxLG/kM07c/5MPjO3PEom9p0o1omPk5u/eEP0hksjbh7HmHdJQIbbFdphZMuZf
tLxY8Zzt7RXN4LbTMWkqPiv6OW6MTbFp+TNyUg8VTMSdQPYgDUGf19pzb2jfPE13fRVE2MbsQ6Kd
iuM3BgkidQb4M0Z9MIzcPUQJCjynOmy70AxRHzxPRf6cPKGvLwICEImILaBnB+JpNbUbMh3bceyZ
l9UsOU/AFn1RdteecHxExP6v1CqQmK2NbhuVWr2rOiX3RxOAqZ4NAbqSAJ3id83ulz+6ut/jX3hs
F+tuVI169lqwrUxOw9aLm8LX4vln2P/RFKgvs/f9gRQ230X7jsrgPvGKr0MOmESveqi45ZMOWs0f
G8zldeVrVKSB1dRMK3WH/Zgw/8iKN3S/dgbfTOFhmjc57Q+VZcLGMl9hA9QnIMfsTjB78c1kIGSg
KGOgL0UGwMr6psf6AuCbNaUXlyKgwztk0m1VMMHOOWZTdZXeYhtk9RKRt7NSPAqmst+DFv1DGYvi
uQ9/1kjo7iGhvShER1knLLdqIoCUx6vg1JQxeSzORtX0G3hMPslSo8pEeAGI5PgjS6Lmps0GZmjZ
cz8M2ovhnAYQlIESimcNXsimRNlgM/EMIOJpHrEXv5nLdCqFihNXmt/GDs8nDYrMdkn5MUj0DvsY
POkpjo5e3W0dHfPEsGywyDHHx16LGxafXb2PbUQHh6F/APqxMZt5BIVsnrTSVXw1jnOQdv0XZylJ
WM7lsunDojmJZDw2PdhcpJZIzQJfV3r1MI5wzEqzAPgKrgvZerL9sYOFSkWaqOtxixtwZYhD++Y6
wJxxzRF9be+7PkY7M1YDGwSkQHrhsCzwGEwsgHwtLLQT23I3GHuFpXvYHIlh+2bdzaA41FPiCfjh
dR3r23qu21OfIpx+l6c1vLfM/61t0VUqitIe9q3aH8uKQBfoSEbJq2iy+eMCER5BSaj7+bSMe8ge
BWxns/Gxep/Q0Vjak/BifWf16l3Vq/oEkHzhDotd7FLYH2/aGZBJr88/mKtsaDKL99iKVU2elYHP
7BedbB1xhSIKwsrBgypz/3rCz+k9cdnAzU4d+4X+XbedLyLsfZ2c3jGCq7p1kuHPquXnEd7yUJk2
Ar4V2s1k4MtiFckevHuTpTH6wRiv2uK5iJd6m/UAkZv+R+6gWQJQ10E2taq2ixK796EJj/niKl9C
BH7DOT5rRv9SWF25Q7nkvSsyZeuELT8ewo6o/wxX1RYDKXwS1Vpbfmnj4VvUmB1KhrG9T20SKtXY
78KhKQLeb3rO82nvxXwheYVmi55bw7Uu+bK0TDznI3l9vWbrEop9muS7hYDywRbtJc9LpH3S8mWs
1ECs3jD4VGIThWcaGc1015XhpalQlUi5GVVteKhC7S3WHUI1bXNW2W8E/TIMW5iL1knRFUHMPjWP
mUDkounqn0IrSx9PakNtfqLSk/iTmWBN3mYYpkaPXWFoBxR6m6i3Niggl077Rc3Ea22qse8ZE1tf
N7/Fjh3tGmNEXzgCm9p4+VHXWCSkbvrWNd7i96k7B057qbrMd+3Z9oVXYPieV+6uJN1z64EsNlHb
3QqrJ5qLHAliavCwOqGiSdn2L8T0E18M1ptRRjCyCDndheodxgzNE7c9lcr8w3PQv7K8d2vMsf80
xmNB5smPBeliJucpmC3gfKXuuQFh6OnAzisju4aaTZbX52TseAa7k7nDPEP3+9Xp08i0VwjdE9jV
5mLOrrdJqgHvjBRyqhiTszwMwkrOZEfPWd7YUIftHBjv8MVNIVgQWfJzW/H7rvmZGNarNc5/NnpH
Diw2L4CxzxUsRGcmjmjabr1BB+Fri9no1imyZ2TFrdvEdO93TdYcqqjNH/IZHJ4S94+iX3yzz7Nt
zqJuo0PMQhQrweFLG8HS5nbQazgr17owEARy00OTu9EFW5oQtR8jPi9ebh1DVmonEafaKRkNGJpx
sZzLJB0PBSLIF6Dhxl4TYr4OcR6xmIXWCjym3g0jxojkmrRtlaTOQ95F8TZqrnUPrccUNslUDCDR
zmBJXNT4HMaI/wYrCjLoUpW8uQkk3hLCerYND7vARdQvbXsYFBu/gSJxXzqS9kHjWD1q+zEawz0w
IGPGkgmJfPXrUrNz0uqhfFNqcqJe2k3HyjKtDZTX1u94XL5NFkyfGF7LG7TiDnAy2Adwqrj+9cJ4
YwLDWRGq1ttk9z0evkLFW9PCP4O4yFuEIIrPY318I57Ohi2thzfNCwc/ByX15llIIVmL27xFJY8I
dAzrNyhkE6LaSLxFinHCcFC/oT/pEZBwwo0sJmLRb4UCi2iK35YurQJ4SSaY7qjb1ebEJGuap9hm
TxxG5nDrEHG9tXzW8+Q2OwBn7JWZgDaVl0O1zBzrylqbiJL3oCyN8tylfGWjGQw27xKJoRQp72lE
IxlRmD4y1igoaj5Ao4D9Rjjo2ZOpBTaQ8Z2qKi3GKe0f7pCRYkYbBI5/+YWczrwb0BPZgBSyA9yw
DH/QjOxeW6PjzyI1tikhYN+whr1eph6e5Mm4W6rbkNbzoW+T8LbwWZTEvoBZfMniUDwQSO19NKmY
shpFvSOFjqJfsTzY5syEXTZzQCABdB3K3SSm2MmqQ9IHkBm6nbGaoPZFEsCIT+/22JdHb8FpFWlH
PFiq5VvZl/iMlMu+xpVvO1feK+DgTd+MCcQX7v9wAfE7167go9hgQzAc7hbQ2o69DdM48sOMQGvb
oIMjON0lCZQhEaLxpY3Zg62kN319dEcZgSs775tNj3aogg4bE7eA+EBAAC3W0Ap6L3d8NS9JRDI9
dEloP42VR1Ddyndtb1T+WBLUKL3I3aQYwPktmeVtG1f2Znab4YRQh31NhJbwp1vALbSEyzSTB2rB
EvrulMmlMGpAusZlRppuO1hzcobbUe9Z+Fu8szu6afVBQzFDKG147rhVEYeq/jSdpceITViHASma
OE4IIc+Otu26sNyXkcgCM3lpba1+iOZJ94mofePpTYZ5FPOpsPxhHio/biPlbldtf5vsSfEL0vXX
VowiQLOZD656pxjrjaIkzJN2zQPRbsANPcCfskGBsrAw0HY0DWV6NC99RGldVUtv0Bt3/CWmW9eS
bcRG0TtFoYtjau5eEXLfD5GS+YOr3k0COlvDnmdf65RT55UvQtjOpeiUH83EDzVZmnE1q7rYtnP6
V2uA32kQFcc556Hsm+SSDePkK8ns+BMuAx3zPqoQTCuqnZ8w8g63c4h7kBhgSvdhiOka0h3CUX6Y
kzmezRD41lTFQdxPVtAK/id9pecnRQxQQA0Co/NUHt15wBnELesLmmM3tWFLZQAVMbBE1LHcACzL
ikzk9rmZPBxdJhZPWjO0e0i223hSoKzVYjnkVtYCrayeu7Z8VFQAbwhst3unbd81kemB0Wgmd1jG
zeeZ96WfYMkt0dGNcC1aY6L9EKdb5KBZwUfavFHZfVReLE5wlFSyV8u3tjXAyrEs2HBTwKHAZz1Y
pgn3od57z8LC9DtnINaBTNOUoQ3d2ndSpdNtAmSIZlG7y9zo1UGsZjt5Om6mItsuU2SzGR74goZB
7OwoVLfCyV4xBJo2NSGzLZKr6jaLQROWSoTQil5digk9rDZkispt0/AdJOF2SjI4QZcnXSDCeE8M
LjulSO/aqm6fWeNfMLvskDFPHgxNU/YVN5Ifzg8ZAI4xT8Rjy342skg0Gy55EwGvpKtbdqxqo7PS
Z2dXGdG0zytb2yQAbHzhIieb3CMxWSxv2iHIQUhuLCd9jD1xti232XZI5JK3ztXdAB3vsDiqB+MX
kROe4VBphjTf9Qi/L71dIueV4MWAnvounNVt67iND10524WexZMkFNEWlad3Dd2dbd234xctJyyU
w76pdR2rL8/Ds9RA+KsOk2mD+eMXfiqXGIv7B+HPbCcUnC5mY+NkYGQignKg9Z0GR5MGQTs9zIH5
TOI1Jj4DzzVQwAYCau+aYGBJsastFMxrlCBAh5fdU51B4TJIBHrk/JsJBH02mbOvspI2e6zBeP58
R2ZhPIske1TCegkGVQuvojXebZM8/DJUp6RPxbGYeVybCnCukmxG5ZwddplQT8947240XOiCutZQ
RCpDqHMhOKW0PXV6AchrytB0jGo/RGB1ryrsWYbaaj4O1gIKwixzrJFs6zH00mUHRxMzjBRCar8o
7NSnPAEI4NVHLC/70zSK4STPPg+RbfanPAE6BaeGmdoh3A6+fT8Xmbvnx61ORqZWJ5t4165bytuM
2O8JSaTllORs2jx4SYG8mtuRDOizaV+TYESG5kz0wvUJ9d+E5jWntC5eGzcngFKYY3NY4pwtsger
2c1mZIn7+TQaPVrmTosXrq3luW9ZqLPohXkclNUQr9pP81KcmEUKNkFTuLX68tWOQQV0Q1RyfUIt
LT67uVkGSlzG7KXc8CQPLF9Zh8bpzSLsvgsVtTktfYNe1mjtGx6Hp0ZNwS7GLEv9uimfk7T7s+2K
/uO7kmfya4oXC+3zOVxclF96sQ9XN0q5z5Bn7lpcrfn4vTdNVUy8aQ72FI4nO3qB1FTxoNtqSP2z
uyAr6znJq1FEhRa0ap0eu24h4b5stDF91BQvwc2eD0byzUKGEiUIVvBtG4YBD6n1DdT3oWxvqcLj
AgndIE7nMPdjNQz3S1YfxrZGWKHAFTGJj2MHL1FhsQYMdjJO8h0g5kFe2FleSNtV+FUY7hLI01aL
K7a/oeHHHSBKpEKgfz+XhcfWajSJ12BIdQLooJ8EHPOgcuCx1d/dJftO3MXlmw3RkBt0y2V3TBkP
LGxQY3GUv1WlT+WpWQ+yKA8mYh78zdef8t+aQ4zof+s9Ol67m0dBcLHYa9UYYLb8zuakD1oTVbit
rZgIjBTpYahzj6QOHaIK/+/STRBLn/3Ga8BnCqcGcsdhAPG3m/8SeEqQAZw0pbuEWR8fMyVHzv3e
YxO46+PhsQirS8pz4PQ/jJ1Xk6Q4F6Z/ERF4c5velM2s6p7uG6Kt8N7/+n0Q8w0dtTMbe6NAQlBZ
GCGd8xpUsnFIK9JvyMkJAuU1NK0Wj9lJf67Rhiccrrh7J66UDcBo0gkimm5+mWaM3VN60Hrx6pAV
89M7vuvvleoax24OE6iWlV4GgUxkVenXUcPa5ggRwbm3Fe+w17ngJdP8zZM0SOwHMgGRsuvPSm7H
vDru+BSMCLJZjlIzayLO6CHeUHbJxVcDdLkbhWkVZKwrl+aMFoxibSayzhtlAKTlGvom9oR5R/Eo
K4r44uXTT242/jSAVs9mn+GtqUfNLiRFpveN99QHk3EkqFzAGttGLCF2VlXnz2oKqbFjGbUNkiLa
tInIn62IjDNCVoj2Z0eI9tOOLIxHLwSfjQFlWzxudHeK/wL1X139LDK3WCJnu1qZyocY4QxDy5VP
BcPswRkq95zgS/SKdyY5aWtqfgxxcHSmBu/5xrw7TpAfeQWyk08c/VOe+SgmRMq31jeLLfK0HYjR
IHlSVNY9tdftiyQMvokifCeStMWB2/zSieAVQVTnVxoQT+O7oGeK/Zz4TF8yEZWbSsW2zazt70Tm
XWIBjFGO2rQngiU3UoNwXNoSohXRkl0u6visozi/c1JzOqFiOh0nUgc7UJrGblKaes/0cZcXfXRU
yzne4RGRyoi0NkFrPwH0x64w6G4ZfBIjysMvvlLYMMFJJuj3uFDzmbwS7lXDnm51r35pau2vrG9K
1MkhTJLtJw+DV0vkRh46QH22Q3M5fg2iOIXcGo8MUvtmTJNrmRb91ZqjdyNQ396oypPXVco71tf7
wDMIqcLY2/ltsh9EJN5BCn4PMJp6NCtdeTNUS8E+Q+33bpuCbLTy8JBUg/ulIn5deS7Y+tofrwQ+
xS4xkVPqyCCfUOTfuSi5f6u93tg6saM9swIwzlUR1sca7tk9NBtY72TCf1XIB1te9LPCkJj5tGa8
enlSzN4j5skzuuDVKH1CG0qQ/UiKX8gKhORIw2IzVbZ3B23sH0ToQBguJzy2pnh6JsTwc9Sb8zQG
zb2vG/e1RdgizMAzYzRdHVECZziS+e+EH3uROe+YXFqyWevLbtlTNsq6LGT39ei17V9PIXfbky/H
ecTKlLMg8gn7YzY1XjbzHrtjWZdb8nvThSqdZP2PzXX/2l22yeJDmzyPbBu1JtsZajFsWNslaL9l
WcFHdd5UHaYwhFP/12p0JhOCeX+iANnd48f2d305dCmDkTSgYikHEQflRRbF/JntzRzxMVk36/F/
ddSrmUV20UM+6uJmaSqvg5saW0BE4ibbitRmdI/M/ijbZKHCTVfD3n9YmlI7fhEMY+tBDc6NZxM1
/6VN7sjqqSK/M2sdzydf2iKl3mhap57XNlacW8TsjefcTLR96BbiaBVIjedKaT2phak++akX8ukb
mm+Vq31KASLfdVUZLpMfpHsbA6LXfJxYPolxg8Rb/iUEcXGMMIA8kRiBtQw7EZO9naZ73a6rEmIp
fvZo5139YEbJ0eUbe8XJkynSFCdnmGPHmCX/NUOy9Yi4y3tWJc4T9EN1r7DsYlgR9mPfDBEzfPUx
HpoLYijpFffeAEsdgNygqKa94Wk2picp+nH59C1wkJ3kQnt3AvqPWVOpX9Bby3ZBb2d7ddJeSDe3
LDFbZBrzeNjWqBsezSon06MiyKTpEOWYeu/irlPfS6cHMNrEM5uCSFKCPxQWVML4Kyp+GnVbs1IG
0NgK69PUm8UuhTt3S0JECooh/04sf7zKpkro7ZOXpGdZkwVEYXGooX7vZH/Z1rT6u2d11YOsdWE+
kWEaHptm9MCpNcEuT+P+lgV+Bg027PeK6PubbAtzJruAo55kzcOV8xqW6S9kaP7uMA1IVROVBIMy
n0MWqf477K3gVZ7GK6bwrGJduFk7dC12D6ZSJWfZVvLePjSK/+TV5PDHfIdeonjRplTFxDMeD44r
5vAEw7ZsE1b4mmZkUGWTlXegbpP8hxzXZVPYT+NWLTT9KKvRWOe3kaj4coYMC2wdoJLEvEqQK3DQ
l6iInFNUM74i2fI/0O3SpZ6Yn2v+57X9Yz9C/BlwSEM/yPOtHTstvA9k41jZpP0WBaf8EclA82wM
s35OGQ4b2SaLLlfzx2YuRKQA59THadZ8gprzz461sxZPzqnQ1Ze1SW6NiZ8/rm1ulP5SvYrZTxV6
G7eqo8dcJ2UcYNa7bK1tttIAIqi8i+yhkGFaumWiTE6KDhim0VEdjwoTMxQ1bd4FgaC9z5zhIKta
kKe4IbTwrh2rfg98fwb5zLHCuXPYB+kpCgJA1XO1D9oCx2BwJkg1sfYK7HfDS8C35SYR5rlqklQ/
6TXI/aZv7fchq/pToDBjk3uToY5PTVWMO2HCle8a27n4FZMSOyY6pypagEhaYr85XcYSzAs+yZqV
avF9zhPIWuj69pthWqgkNemrbMpbwWwiLaYHWQUxZW7xcPxSovOw04fSe7PCTkESLFT2lue5bxpT
o5OaMamT1RypF/TXmOTIzgbDxQsMhqvc6YPoePus81h32340eK+K4kWdTxo3THcbz8seZEdsiZnT
jS3OSBgXbmRbz5dnH9SoUHms772w6CDR8Mkb5IdNfptc3fEJd85pnKaDLrI1bH06OUl9CJwuAfsp
wmOGWsib6F+LokoPnoIxdNLPupe9fSdIYJH81dp9DirrXYk7olOJ+rkVMV/3MUvfLW0YmeczymEa
kzAXN5zrFEJ3Rkc0ee+UgWSL539CDhoLjgHxZ681j7JWFn315hhnRsdwb+Nl6YAKuji67kHfipGi
zvzgvR6IZCUlKSloNPpJy4SzDcgJzFE+Z9uBdNmHidkeCGPNsTGX6Xx6H1sj25p6Kk6evkN81H2x
Zz8YWejJyTCVZyOrPre6ghWPW47P/GhkOPKBeHXC2kUxoEVGJI+3wi6gGupoCKKalX9rsu7F90v1
DSdDibjZVKbn31PiWnHJXF1VSq7PqIEumgu5FcxzDDs3H0UmkqVJG/zwohjdLaqTH4XtGqcaG4un
wEIfbmSKe03L9C/m3vUP1wyeuiHVfmGzcYi92mKx9FyP04YJeUYOu2mAS1jxxkNc+bOY8ddBVm0E
3hjvZlSfQ4C8P7QUYTjlJcHG5Kbb+RVl3uyQa8RpMyXK9m4fFSS9w89M+spj50JkCBovQJ8+bl7M
Lq8IBNjhjyr4porJPnq1NqPzM3c3qsQIsyjIMc52CdqqIGPtSX+doj5769toZhcmwUVWkxK9UUAT
DzDv7Re/HclDtX0JV8MYXsLKnPllUX0AFRyd6hKNEEvJTtg9YeKQ2NWJoF+1N2daOStz48bUnz8/
kYMkQbEDBLWPFBL9JLWSTaQ3IcEbe2Pqr7gO3sTECGQw1B6Er+e4fWegvhSteNedBs3aNHu1WK29
d5OrvTa1fpD7kD71ri0e2pvB/tkyOL+bgePd0wJ5fiwy3jvLGHHRxoR53jcgBEesGVfTuaait3gr
OyL3c60jWXzLcOKVNfSAi1vtxYfAL6z3Ji8x283So9zXepb66vjVaakVZvna9NPZVGMVWQv9FJfJ
9JTORaP21ylqdMI11Iq27g6dq9hoGen206BrDmveMd0Q0UEzQDYa857I4hszjuk11Sv7Se019vpj
M+3NMOwQrJ3rcpcsSGBi89Q9ycpyqrSsLZKqOWHUtA9OfZcSlqwDDNNcqwogDKEcJqv5/AdIAtgc
PcOeyVoAJ6I6NDq9J1edzm0wvi1VuUeriu4SWvFTmnR/mXmUn1MiXk9dV/5doIDp7PGVK7cfdvSq
Nzzq/JS1b2M4mrGpB63cACBHWmQ+S9gQDBr0CMEA0xfPRuwOh6CDTKklqnjmTYIkYHfT+DB7GMk2
2c/FGuhZVt3SfIFxR5RhPn5tn8oa+aLKVtBlFBVTOV/bBaMfwDilyKImA2AMxbJPCpLIc1toMnoi
BCSAc9jNW2pl74VfBk+y5nmjP0MrcSSfd/ZNpByV3o5YSGftm2pn+qON7weIkQbQCz1KYKksju+y
ElTkmNCrnx5kVWuAckDGS46yWoxZdPZ7D+TwfCQynunz1IfLH5ZNtjVuwyoRN1mz0p4Qa48miqyG
eL/vbXMORM+HB7ZVXOBi2BtZTXTHeqmg4Mqa/H2N0E+JnVYv8renM85rsCIFP835d8/AolHXir2s
FpjL82hmuN3I32anyCBFCEHNNXm20O9ekoIQL4llUmuWlqlbpayri02ygEDyWDJWm3l9Um0yQwLz
z3dnyMdNJITzDQDxtWILTzrep9qafhO3+DQSCf1StNBFSMoHd3y++dQzNdzg0Vk8geBITkVu+5fG
mIKr7yvhiTxkdsoR8XzW0+hTgjzbz2Z0buaIX7vjFj+zNLexXI6Hi1ZgauxGoG+I/YQ/zyTiayL4
LAw04UZPyZBFIHGEuJIiPUbD9GZPmbFBjhP4RpHYj83U5tMmLTUeb97ULkmfZaHYdvJMNBSJbP+b
g8LjtothoLt9ST5NlB2AK6DncOhUNDZbWCxeM1wBy0/nqi6/Y5upnC0tHd+stuSxG140/OA/4bv2
I5vcLQl6lLsL/xDYwa+yTePnMArRrU0c5QBNX/1UWJHGpLU5aK5uvwf2kZRY8tmYpv5gKGG0d5Xk
KhTvB9N19WJW4S8zzL+3Q2CS3imdkwZilCybi3EWQmNDFSUoMEF+8AIj/tqTJEpGywWKVJKsdHix
43LwdnpAeqkECHDL8yMR+YiUH6bnTRZh/oI6MVkC7XM5Ce9keWQ+Ab4n+zJAHtN0ACv1YOHruvMf
rK8urO+nPtNuhlpfIKKXG7JQ4qDmRMQs5C4JvAzEe1Xm5pVjPA/DVx3HE+M1b2z3NKYt8ocDAOVq
S5xROWkKeTU4TeUB7ryOPIhvXH4A9VCfEiJgO/SV7F1mZ7OP7HTm84jEpi2+lKlb3SedjzZN+rND
4h5wtxMQMaVQzCF4GLzox5hhujj0aOditfh7ggZTNLqHG6Cot1YXNK8kb7WjVVrBRVgZUfmwcHci
U41PID+/91ZU/DZRwSQX9Cts2xLyd0CwPi8Qh+ibdqMiUnfGua+/qbkWvpSgVGRNFqXVaAeI8wTH
5h6y8AsdpMvgXX3IKjdkVDRgf9EJbMQ+wovhudNM9T6SWt17OrluWbUQUnxKI7Tg550d6MJ7b0DG
HuzuQTYZsA+OTmiXu9qNtbvXGQ0oTwBEc002aYaF4FuTxBd5wPz1ORt8mZm7hKdc82e1z6K9jz6Q
VjMsXmUNTyqxT1wfC51558DKhnx1c5E1T9fae6gkIAQcJOllm45HyLnzMhsWDQfIgknJgVcDe9H5
AOEq4z4uYxU0Aj2YVUcvrU72Yd6pzMXQE/hTIA2cZQ9C3f3Fz1GBWk8p3OSC+Gq8/OY07PNt6I33
MSLcMVqafq99rNGyKrgkacCXLm+i33ZjoyvN3OnmBPYt6X8WeOK+EdPcjoY1YE2SGW/FUPwIYoQm
5D5CtOoWcUrvBGLUfLM1/AyVzuv3sm9m6OJSYlOzlXt7lUwP9uvW0Tdf+N4XgGGqMb14ATMIqGjh
TRaIo+T7MvbzffxPmz6G6UaUHuLdth7eRjGA8vI9tL/NYxKExt3NW+MeTwqDPpiWs6xGiteetQl4
iOyi9bZx5wM2Omm49M9q0sgDKq0nez68FNUBuLuPIDrctlJpnZss4qhmtKv74eyIyLk1aKM/DZEC
zVwHgJabAnY0jjRH2ZmIYPCKlhxrGr/JtqB+6z0XaNgDbP77fFX7O08Vfw+zH2AUtik3uHQ6Fnd1
u1RlW2NWu0rjeyZrmJjmx6kEYLdUdZ+jpvToA9x4lk2DMZHOayMVW49S3GXbOPkXLePFkLWqUbpT
Y1U5Pfijsujs8bkAHPK4NMGCxNGq9zaGk4Uvjstr3qCdZY+6uSG3S6bY6MVNFp4aHNXcmJ5kbfDd
+ims3GOuJ2G8neo5ClyVzkbuzUO+8omlEzqr4+iwthle/MtTVT56XVG/aiGssl8O3qJDrd5kwXOE
gkdHtnpt883+vQrV4QFFH/XWCT96qDT7r7VDzDoF5Y26Pq5tLnZlzbCctO56BCuQEdpagz0+6GH0
0gxe+sQ3MH0ihX7pIEFcZA2jTFvdyE0vCW5aYzbnP9rkYVadf68aX+y0okwB+WTOqyzciiihAyEA
hjpthaoA0iUXU/W7GI7qvYr84u7HBeE1LwqPsi0NM2KVERDzIMuL7Vj66oZn3z/LzqaBR2uOSrFh
Av8pVOywEobZvWjD6l5Nxa0hUPiI3mt1z2NEbs1A8bcqdFC8Hvqr05odF4CdAfCpHYlUkFKaXd3V
sYqe68g9y52yCZ8xjeB97Z21sS+eRnO42lXQcT974702++LiDVULKmgU6WMlin1W7BW1L3Z17VQ7
zRITwCO/PpiK4Tx2MRSNqPPj2X5sj4/b59rwc/jw3YNfdI9WJ1BsD8hJwUv47rfRwQoQPIgtVjo5
MwCv0MrTENo/JzcDwVad1U7AnFACMN1qp+8a5iDbmtlH5uEvpKebCZTwdggViKQ+X3OZ7QMfA7ve
BIOuKv0FxMS7VjnhUfBBIMCtAkkHpNx1+lWd0JprNMUguQA7yVWOyaB/Yt3FYAN6YVcY6lPaJmfM
qJWHsi2gx3a9e047CHCG8R7VfcTyz2WdDNoz7QL3PqWWdhnJaBPvaAgmGvkmzcYGztRGHXDSRZ2Y
9O2IG4BXdPGmmfhGshh+VLtXLai9l1mEb4TEYI+lCe9RGA9mHakHBWOUTR5+mqbpjYzQLmy04pDb
jXvtUtxgCASwuRZjjwK8bZRXRMs+g7AYcKFrukPhBPi46rr/1GU/OU1wQW7F2KD73G8d0yBzmyva
Q8pcNbUG9dVIOHNfptPVQnBWBIBEUgXLxViHkzfGp1rrq0vV+tUe+8h+VzuOeEjcatqpjf5ZDPgH
gJhq92KCoqFOxasF/OO11M13JQrLU4pa4wMyieBK+Kbsk9ppHoo8J0qi9/C3Jn8ryrF7AEhwaisE
GZsq3mZVcfTSwTtnxljuEuYNLK3MYGPgprWtuvZklTMiULTa3uzt+ABA+DtSTd9mM9GTSZZ8y9Xq
tsDh2i3qbETweG7sWgGuFzfNVaNEJwG4FloSrNhbg6+9YcO2Ub+XsT7CqzOraw/Q4KzMAQ+jfpUz
am2eVjNF4TFqyYMkAcIsWYxkRNg36ruefuts5SlJ4PkijrJNolfQy78n1ygv5N9UvoRxheaaehnz
UruZMDxMHnvSvXbVx+BvnHJrZEH40GaluIiBGUaq8f6OAb48SVsgt9fPT2+RErJyOjQpnPAdo14m
mDExVLusqmNgj99dU3UfBjdutoQCm4BQ6AJ2wFuN3JLtnEUX4AghINNoGaZleTVHSj5DBMi2fRT+
rNMCl+zQPPEt72IQK8hbVQcu6O8qwSJmIAxP9gFTjqa0XgiM6JsIdNnOj+q759ZwzNwa9zfVyM9B
xTgYKeZ26rt6W7TEBKrsBU1T9aELQ+2hmQvHxLDSgYSZZJtAF/7ebEHqBZrOCkVxWsZeq96LOHa3
gLIOYS5+KmQeUGIIURQilPGjs/riU4OsOR/tU5thY+e4cJp0QQ5EHaCnekyPH0UNkGd6ZUXSbMl7
loX5hK15usEN4D2J1IA/71gzhHo3Qi5+HjwC7JXejmSFxQ1hFT6fTQlCyVdbcPhm9DCAvNxgm8Ws
gkVhG6tweMyG4PWUiIPtzeqzZfdTuH6KQJkBvNHVE0AMZgbw0D8GE1aNOoT5TatBZWp+9ZAGQ2C/
+9oDzlfZDlFnZ2NmjbpFaDrfq3kLQrlVMGDRVAX5SPRihPBJLBTufSzH2xDY9QOhxnQ7tSOiaGnz
DHv5RqS53ljoyZ+9UQcFqvvW2bHdi+J33kWJffdizTidMmq/1a73UIQMs2atMIwlZXmaUFjCQvVr
DxD1WLbtV7wPDDjBttgrRTw+9ngVPTgEj/OZQCwS/Z447hX8w8gse/C5gv3XgVU70Q0BfCmK9rrR
+ps6h0SRRiWBikaYZN0K61S6Zb6xYrs5Al3PAcV5FqAbPgYHyMwXJyMppedobiEdey+s1iXKk2u7
OIqOxdiYx64qvb8S7w0uU6s2/o/JrnZw3vmWejNERvkRGt02s1Jx0QeBP2Kp1jtW6t6pA3h2tMCB
gjshJaX4LN5aCPeOlRP0UM0dc8ZHb7D6l6RHo8ihhphMvG9M8Zalin1di7LPnaVqM/M/2xUUMWy+
niyfuaPXW+AY3RSgZ+l5B1/43jbwUF/TGPq2LJk3uip4FX3TuE5VRNqU2cfPJNP3mYjHizoh34RQ
1KsWiV/W7BAFVecB3WL5MLI640M8F7N4jpkN2oNqVs1r3zXjUxPNIzc1rxDNaxUy1S2r5FgIRw22
icNtBBN2VhrWH22XMPOwwk9xoqNzaOYvljHYhyELWX/Phe8+Tl4LD63Ron3dviZOHV8ClgeXxHfC
nZFDAICNHV4t23zVhQF7wxt4orB77EFcEd+L9r1SvU4YVBLYY3HWzgJnWnqSGDB7zkhDFQaWaFqz
1xUIzH8KpSVf1KFtmnvYZRgBklp+AVJjSL2GMAt+DQ6y53MiQJn0ve5j64rhFhwJzEA9ONaiA401
in5kxelzLKGRBwSlzzyo+bU2xxc1mAaoHb69G1Cl2Y5zFZmCcduZ3CwzcQGaOUECr6RFenLSQBd5
Zn4FkXHqRxgpwJWeWrN9VRr8nzIzinc6JprTVmLmgpnAb4E/2zv9mMEpmNynIdE0poJt+uyRmrtE
dflpAm70jtcGaMP8W9CHybua4RLjNT/d3OfhllECZw4VVJPOSifhgXI8V3uUxcgnDICVp+x82RsN
cOzVClkqgD19kAJjlZkXeRpcK9/CSmTnNCoYsofW2WHYDTyElAIguHza5iimhU5u817YW5Mh77HX
oPRWAAXwX+sPcc3fQ3LEf4wIsJ7iKfgUIAWH+OhhxFpu5zgDBPcZbwRAexdr3F30fxNlm3TVb9Y1
zbXp02M1VHwmQQXGDpbWagxJqIHHWVVnJ/iSZ4XxGQl5FDmHmx4L65T0ym0iCDDTW9Vjac7GA9FX
tTVOkTcEZOt3XjR55yC0niJSadtER1apUTOE/wwQ4/bVNfXxQUuit0FllRqUAhnFAMrwbNJU+uja
xDV/DyjQp0UBQqRVe7BJeIPlKuxFOCIZf7e9o92B7bpIYysjCwGTcVqbcfVZ0tW7PLG9F1gAzrM6
vk0g+F4MwAh2JupDGcWfCyYGyFeGQCsLkqmyOiV6ypyvSAFoKsoxbt2A+ZORAH+xdplojW1Z5N0J
dkT+1ppVfRpgi2xlVY+dGrxxZeEXqtSPTJf5f5rW3umF+DnaynjMo2S6Ivzx0k2AvU3Xjp8FUi7P
otYqMsNIYTqdk+ytyi6PBTRwQ8DOUGIk5lJ+3szUcHukgp2AJGMuNs40pHtW0c8GcQ5G8V2aPrcB
YLFvmf2GaVlzTmfMTDHj6gIQFmfTeQ5n3GhljOoZYEQwI0llMerhJ0Ux/H30T5Nsl93T+bWrLoXg
unoNdLpNmieUEuhZ6yCntaoUO/8w4gh5soK3qAYp4N+HWiQHAZ3Xbgy4Rf1wR6gcdUM87xZdDYkR
krih1GTB4EYOSt6z4Ibc0foJJMnh++jW4gIuy5r2TFb5JXJTvtFWCZfsJDfjiQgSLCz+vb7KQfu6
jY6CUKEcxxlSyFw2veQdcGtR4/Xgb2JFm+MItAqwWHuyKl8cJdvFqsAh96fZ9aCY5wtXz2eUWys+
0dZiddpLqKJsHKZ0TE+yZ+g0XBlkEcXfxzfzSWQvLVDHje2kyU7+yhitaRKwCJ/Nrn5HUatHqTDi
eFtI7v0ZDOePdr5/gxk6pww1apkDlkUsr7/cjFgik9LC+E5W07Q8BoWi4z8z/6YM3KfAO+Mk/6T8
GTgvB2HZI07SlXuvKH7K45JBwDGfb+Nyh2WjxEtlPlkXayaNrm1DobdHpFbwZAL0sWB/5dMA7ZYM
9TAmw17Vq28SDyyLHhh1W8GvI56K5Eha9jZmRKWTMMa79V4mvRecV6CKrx3Mxb1XB9xRGwnRQxPX
d3nv7dh97on7HKbKYFi3+hC9PabupLfyS+Kw/GsCNNvWmwZ2WAdCXYudvF3ybsitAo/PeCM35VNg
BbpPXrndeHmXXfB19ECfyc25gIjAs6EcS7zeGVv6eAKIAMwZq2GMQP/YlEc7OFKARHaN7LJsTkkH
GsoOT/LvDXVNjLreRU38eRr0i7xyy1WCWrrJrWTcyWstr0rc5Kz/Gw3xlRkDIO+JPEJuybblcZB1
WRgJjiF1GwDRRPSxb2/yxi+Pprw069Mg91REPjclGPadvBTyR+pdxfVpRK5viaAzy7XK781sG4Lc
5XJ9zczpJoBXxiFlNsBTd9fKrIFpGxyyCaJzo483fR465Gc7jWznOIkJJDB2fBsVOidKuDV6Qlac
5f/XH/7jN8hNbK8gu+uBvvRc7h5qMjiUdoa+k0OA/L63yI2fbABZwy2By7tc3AVO8cdb8weo4uMV
NEjj5SGsyak+GEGmTfvIDb4qbaru1yvMIHjRHRdK9zq4qN1LionlQf6Wzi+fE3tSD2g0dtO2ToOH
ptcVYB7zODS/1vJIufWfbV5bTAgHBPFOPgldlByYwrB0mR8EfUDayYRjvT4+cwe7nOhg6tseCbaT
fIKH1upPY2axLCn3mdNjfOTO4Mr//Lt2npz9AKywlxnAFWZAyvrsTdGjq88ARiO3q1nehuFtHpbl
kySra1tO9GcekSx9cva+U/ZgVpIXRyiMkbK/LNa39Y9HdNmU+6fS609ebW7lk7Acgq3AUfnU1CQI
5FjIgr0+otB9Xt/w9VmWbbIq5qdQ7bpDDUjvGDjhQe4z5cMue6zHf3wEZV3eNbm1HCPry+aH/bL6
oW15bIvStv8eerCVI8GfmGcBV26TAI/JE0BunQ3Cef5w6B5EU6GzUB31Az4U5OmZF8g73ts6xqDO
czY1rw5zA9aHDzoRi0nN8diOXzNAKX3VXq0ZqzoNxWvWu+3BNCemErWu7lSRE7vpEJjZkOA9SN7B
mM12kebUVzsRFs8O5sXrjZd/VVaX12mty8b1MflwSN4nzanDflA+jLKo5uFabukx9CUzgvMkr748
SQ6ecQSzwmPX+dDqt/ItgdVOq9z8o7V3jb8yCxEluW4ZcQ3eQ6r7YksuRcAFayMlORMHhxoSzfiG
Idbfww64OzIme3mNZSFvezRPTxDKZY08Jt+zUb94kZEe1Gm4xmaBQJnXnuQgozFqN3B2C9Rzd0Eu
li+A0fyElJ+e5QnlnZdbjPTNzIaxw/7n1HsvmMW5C2bZj+27j+fZIZNPxDoYqJrqnDlu/X16M2i7
boR4v17FInUYSeP5M5O6qbXzLehCklQCL+AvcMkGM3EP+VHZhdwalBMDXZRBs/aLjpmcbIHXLY+j
65xHgDnkc4/QI9EoDu1timPYMrtaVlGhJnJybrq2DMJwqZ8qIzYO8vzyd/l2OJwb/Xkysuagmsar
vKvrrZVbWdv+iIwx3Ax5jtI/FPK/F2jrwKHIb7+sLxM7lqcFjjQsH8D477XUzmDnN1n/iCC7eQKa
Vl4ka6cP2/LCs/C7CNJ0ub/yTqxjzHpj+ED/SqBnmqNX7SwI0shiOAYOJzkvgcsIvkMhcF9wyeSd
kY+1UIk9WsCD/RzfkH8Gc9lhHdHXO7k80PN4v16Eda/ckl3+36dirjbAXnpch3r5Y2R1mYuvdbm1
NE4hth9MaBFmkBNdpbVPKh6Lsov8s8uUS27isMmrtmyS1/4bVr98KOXv/GOWsRxbZO4WWMADCUHs
MfjQy/kryRFC1/I1mXLkYLZiNL+itUI8OejiU14HgbqX3ZdNf/6ChoBBWpEs8zj5pMoZ3VqsbeOU
knLQUIrUgInNkzD576zFgpKU9T/mssuvL6YBJs7jkKPr1rFdA08/2GSppi16vTlJqO+u/CFmddFd
XT3LaZmc1MktWSynnqeFskoiCM1rAQFk7Sy7rFW5tRbrbVzb1r/x4dgwe28R6mAMY8yUA2cLECA7
ybp887jiMcv4ef/y46dCyzeh0qt/TCPlLVyevOmbgGh/lo9riJIuoOn5HgRti+SGfFL+fVMevQxV
gHLqk1sku49UEAFTZF3CfeCESIKH3LvuWNeAcocs1n6y2vs/eq3Kzsuvn5/kheyxvjPLfGZ5mGWr
p2ct+ZN/3ju5tfSSmx/r8qDlrH/0+vgHPh6laCQ2GvtNm5CalePKOnuQx/5b29pF7l3m2XJzLeT9
WKtySx73n2f9Yzkje8uOH/7Uv7V9OOuHvyTmAR+juaoNYPTNrzgezuQqymlZq8oXXhaEUiBnQiNi
8T6H2dZibZtSPEGh39GnbAw2l05yuJUnX7v+sUdu+qYAIUQKfnmi5csi35P1ZVlfqv9sWw+T753s
929t/7+n8qdsJvfnEWi/Yefi0Ma0dp4Lyw/XWiwr2bX+R6zi37p/aFvWE/Npl78gz/Ohz/IX+th7
0JT+t9p6wVYODXINKrfWb7QcQ9aq3FonZGvnD20fqrKf3yEY0P3QKiQR4tyGyMfLSe6d6a18hJdN
2SrrE6FsltVpmR50L7+vwztgKmjja12ZZhq5rMuRn7mQIKJkpZa7hI58YTXTVg4PRP+RZK1RBv6b
rrYMGrZKDEGOLnkxQcJE/G33b8Pt+ig4ctG/9lkfg7Xtw+Miq3LvIOqEkIUL06tXJ3PXOnoybeX6
NwZgQLgoHt5E04eH5Y2XF2UtlmF1rcvL9Z9VuWN9dWVVEEj5P4yd15KrypZFv4gIvHlFyJtSefNC
bIv3nq/vQeqcq313dEf0C0EakIoSkLlyzTH/eXyL8l9nEHVzlpA7oSTcRveH/W1gfWsX/5/7kQ1e
JUzesr1BYERbIiR/zBzv3cSxYiMGBvei2Purn3iI3uv++MNFy1+HDE4lrWftTFbgtUZKgWuA6EGk
XFPI5FheXCWOeO2zeHT5WZJlO3FlyqTPs90sW26TWcZO3Oz3/+jt3v8jmPnHUOHeVeyJf29U9ET0
bp1uQa7cAnqixRGYFBVW9jA7Jcsx0FyU6SJu0VucUvwCxlmNmw9xI/8T1arlYI11NksnDYuDeZ7t
ExDBqMQRrYlN3bBa6d7LvhFI8M9Cwy0X7rA1GxiQ8UC+Rz4MVQm2uuofhWbbYAEgkmHXiKsq/i91
hpRJrYqXMkZnIvTk6vIPnlugO+0tnvnX5RcX9Y9/0W3qervqYs4idm+3ecTi5Ozo01pcZfGx9434
AveiuLB/1d1mdaLlbzHnvadovv9JahiqKxNrPRcbQ6zigtx/64p43GqAANcqilmKSM8AkBZ7fCZp
NVTWzjQLTM/S6jikeapJgndTHTxHSrZVlnPISZ2dy6BuXdFr7rJxJ82l7sl9RpLeMBRuE3Gri42T
2frKdEjwVMgpOqWJvZGj0MjXIIMwXGZmvyYqSdbwZO0bNWge0GSx1gw0FuF5ZuFeFMun1B9floz2
pwAM7BP6m9qDGjdC5aAo6jKAR1nC8kQ9QoGIzSp9ih0LsqDenacYFoJF2sJGZW1/6xj+fE2r5gd6
x12vK+XbmOu4aqX+V14yJK/xgT/4gUymeNa89M5sfHOI1rOy6wcsOCgtdJxhcIOmrt/rmZxepuTl
qyqn5gqiDulVEdguuVhsAXRCyXNuVPCbZNmrQARDhirJ48aIsbqMSwuhJMwEBhwFwkTZNoVZXuYp
qS5iT2yyorDgnuU5YGGC8EYRB15ZgR/yp+FTZ/Fs28oLyi+TKw07Ekgc3hIAdm2fmVtcxFCvZQSf
mo+RqAzB0Guzgpwgpx2YDzeFfSBTg+U1h2B7C/Vr6qfoOiwbhC7R1ZeTL7Ca0l5UlRkm3XAXoXIV
gM80g9UaK7g20LCvMiuh11RSlNU0jgEzCBpi0yG1KjW5ljmWonjIutMwdBcl6ZyHednUGWl7Jr8t
1NX0uDeEapaulNLCFW1gdUafMJsbRxUujP9rSqL5ciuRzQH51+I3dz++igznAcpMtKrC1oV7qq0t
xdC9aWpyGG8k0xeaoh9Mi1Rn0loVTzXVpHWxggeDgQN46YTlqUJqd2qWzb3I73ObFMRQB9BGJtq0
Uj3ks55qK0XXlIPYFFPwb2XRV9JqclC5O2FKsBmowUvvkzBqm2P/mQz5h8ZSOnnhyP25t3T0zGQm
kq1QVFBi+vkXy53vYZ6on1OTkK0AEOclGDPSruFgPcwKa8nGlBjHys77g9rH7S5N4+LCv0BB8t/K
T80o8ePKUv0sa/1LDTXobEfJw2BWDdJXqX6KexaOLGCPa1EUDSyFvoJfz9f16PYYd7jT0j1WUkz5
YnK5luNYwabKkpDd8szw/jjYyL+sdNaP4lR1oysXywl3iMNw6szAom144VTe/Ru0QfI7DOfkdt5a
m9uHpmvXuQzWZuVjsdwH2TNGhTNB+6JhrmzqR4QWzRPa8/5C6HgvShjttk+Y1iGGykZgTUsPUWdp
5d8HJfaLbMPjwjWQRG1kP0Qsll0JBd0Jflp/qgfCymUK7UQ0WJAs9mAwE7LZuBSqLrVbYJvKShTF
5clSeXlVWeSELdfHHEcSXaploBdvzfH37c9Jk9zfmkWN5my5flCnycjLJgd/en4z46BDThG7YlMF
Mwr3e1n82sYWhOQflaJZtHSIO7zhgcQZMvCCwSWvC0uFsuKhpNYfdR2Eu94cAhjvYfVVlhvRHg9h
vUlVqE3VLFkErCUbt3DigfsmiIJTt2yGBO6JrfnbPxr6PsVO5i3wzXiNhCE+lmOGh+GyEXuiTmeW
jWWDCVEtVqIGv8H/o6M45Nb7fnQ3Yg74/zkktQfyK2Rl+/dp2q4Acvs4XkqZaODqr28neosPmYpS
bU5pu+goWHbUjRYFLETKc7RscgATZ1GcfB9iYeQPiNflmOD60lzKkMvdeyexh4PekRdfxzoyB8c2
UZWwrBw8MSZJOlhvBqn4kKVE61+HiqL44Bbq6M4CBH47VHzaH0dkqr7uShI0/m5YvtVUxogdH+fC
/EixJyVzabbTYztV6dEeIxJOFMibXcY6o8xqxTopQuVZLsPhZKv19zxU5OfBLORnNawvHQ/YC2vT
KF2ADvL26zX4X1bdqkeT1JI3O+NULOaU5xSawVtUSe/okYMH0aiXwdkvYvMq2sgUXqcI6p7ypedY
vyWDor8oflS8KsledOGdkz3LTYP88hLW6XTqAyU9j8sGuJ86uHpSs2s2s8szm2y8pSj6IDRlIce3
f8nJgHupTewS5VL6ljk1HG1Fa1eiqPXNsNNwTfVK3YCI75pG1z9hYwW6yBjVdYSg8q3psUWQ0ett
F33lG6lgpWdmvr4bscy8lub4QgpN92mU32a7sd8NyW4PWRmBTjLV7rOZSaSQLSO/AtGBpRv2vwPL
bD9J2VK9OcZF3Gz8F4XkMxi27UC+J3tx2K5nrGHRC/9bhSzyn8a/6lTDIis2m0/l4NRr/NpKCHNW
8ZJJhnlo0m6Cud0XLyqK6Ses313RKJHG9kIGxjtKXvksqky/YX3BHsqtKI7QJPaKMyUrUaxjW7/O
rNKJkjhjN8hnGdabiiL6GEwzeQmFEWrHGlYMsujah8Jm5meC7nHnkYsH1hO07LryB+sgWvrWd9a6
Mhj87nA7mX2ePABjordervoVGp/oIIpWJJukKUT9URRNjIjwgVT9kyjO0vTN5p1/EaWpz648r/Or
FpPf44/BLowG6THNWvkc+ciIQx+7qiGvriT6rMFO9I+l074mcSsfSVYYHlW15VaJocpXiX0SHUQ9
XMRNKdXZRVSJjQ7lKDIRMNSdiuFqgXtsZgaPonuMHO2a649NU2zszq4wLKzXYMzLozlZxTHqEMst
sODyKMlsmq6ywczKkxc7PdBxM2oeQsXCCnwyXiCEpZ+yUTlruJnlThTR6JBSrxZvpT6CpNR6cgmW
bko/+S5MP7Jq8hF3ZbklUbxKP8mizrbI8a2NytrHp2lox9yWjGc9zKxzmRgkWCzd2kn+NZEtuefV
ppwZ1im4EbFnL5tZSf0VEbyG/N1/6+5dxJ4htb+qXlW2/9vxaksCTGfGD/U4N5dRqkiXLmzQd2R1
6byJfuWy/6qPg/nWWCN8oFwtTlmomZCNq5SMuGF+7yv7UXQdtfRUR5rzUTe57Nl1bJzT0sGApa6h
pcCFfUWO9EMCfrWOi5VN2tBJLrmp7DH+1ikkiBma3Tw4ehccJNNKtlEays9QVWpXnN6aP+TSaX50
rBuRRqTHcBgnbUfMtoS6WxqPjglznNvdAmyp5G6S1QVkXBhVp5Jn6sksQ6/31fhQAyf/p+HWRzSX
91p0JCQ/g/H35DmQY0+0h+Q9nsTZYsum0qyQE1aWvr8VRbPqKMm44daObj0DRX009MTYyuaAdvt+
CsPSjybp5QcrNKR1qhQqtlSDtTPI993jddOcFE23NmaSTdcJHxevb+XmlbtRJvXHtr4YOz/C5pF+
N86LPSQMScfC2Dw+m22h/0CTCCxS5znPr4+bNkssRCrBvK6rqr7EalvvdK0aDpHdGrj7+iW2BJ0F
H4tkVR58KDPVEiyW3/ufcTC+JpEu/ZLItLx9UJYroOIK4+eUDt9CSbI+FLPJoB0r83NowgZniBI8
IKG2t9kCFZclPz32aWxsCQekDzZSIHKcG4P4GQ8y05/DTx7AX4gPpZ9qgA8y2UmMsBmEJ4Gt/8og
I6td/xJgzdG0T31HzjKc4ubFaZkTdn2lPJC30ZGeg8MSuivLI7jm+ztV1fCgGq0FaSCnuMUpXXYU
e5ZVswQIAuHcJWBd8K95UqzBeclT50OZYums947DNQDfW4dpfRDFToM8l1txt1fjHjCVwrhs35Wk
uhWN7bwGCNLdagjlc1+V/mtUz5+qEagXUZqXDHBLNR5EV0exjpFi+FdRCvtg26Zl+qQXqv/qz6wl
FkbzXGqW9epvRz+zPmNeldt2lNut1Q7BV6Fu66E2v0oysrDMqerdEAzFBzZ3q96I7CfmkSdMHopL
7UvA8wPEG10fKu6tbmmIClaccdZdlCzjFtjRxE0EeE2LtF/C7tAAphZaQfd679BoteZVZmdsBiwF
L92y4YcxeQ3eyJ4oigYWbItLM+O2hWX1kWQnPjnoKrIbMBx1id0VF23ZmKB4j7aknXOrmp+IAnx0
ZTR9TdGS6NGi54ADBXIvVT/ieZi+xjoyVuNSHy31/93fBrl07+/bPuchPW3VBDbAt3/Pf6//v87/
3/3F56rVgHLb0dd6bsSrgQn7YzlM9aNq6erWXOrAZdSPoiFn8nurE10ARTaP5VL317G8OcFZSc42
Vnknio2xqC2dqpE3/DKyf+pk7KOdXN/cu4nGMXYct67RGwTlg5S1BoJJNF+jUg/B2uJe93o4Nl42
KsWD2Iw6/6+if1NdpanWapjIp6BCiMdDShQgtMundtmIoqlJiO5v5azyeqZrsB7/bRX196I4QtTB
tjvmEQlt96rbme7llIfePNoPJZfrW4/9B0Qy5zNBz8SPqsz3jo+WVB2tp8nsnW8aADqihc7wYNg2
hqMJvJUilSNWX1ETIzzeN6W00VRnfofIMGw7ziqAp2/IsvbiM8KMdL6+ao0zTtjOxe8UFrqWc2Ne
8aBy1V7JGzFwHdC0jdq040GtQ5jdi+GOcNS5mesYYYE4l8mXaBCbHlb32ibJCiV6b+31VC+B67T+
Y2Yl0iOA6M5Tdw42Ysk8w3TRYMcAIbd0lyEIuph4rLdSlfVbJn9g8bXfld5+gRgZ3qMYJ/ika/uH
qOmVnRy32d4fU/0SBiqeGFI5v6Vh+pukw+w3B4fYwR8kXYeOhfXvI34yW23sgktVNM1jsWw0meFh
WIBLXDpo6iJFakjZMNryoqTo4kEmy+vBKbqL6C+6YfC0xjRywgANOE2yeLKTMo+XbJ88BsA68FVr
0ivQIQwiDIzRtE4eN/ig1Rcj6JJthbTmnGSIKrRRn0+WTWYx6njzaGVDtC9AGR8dPTL2hD2KgzPN
wyGrxnEvyVF5zLQCYx+/j05J44N4Giz7lJQTXq81QZKoS/xN3LYyDgxyvbGdYkToCnQZAFR/ZX2i
XKex1T360J7gBpM7yBOHbKCq75/nDqsfzJ3Hl8gAj9zpbt+FBKWCQn5tWINehaOsvY22Dcsb7uk7
3jO9W0XTePbxoQJBnadeNYURJCz4cbybEHz46fw9aey1jx/ZB6vXDVybaNHaz9EzuaS/I1Oev0uJ
9p3AL/JyIyBQHtjqJmt5OfuDvu2XM9gx/h3kgZVYPIxMqMwJSCcpJt8L8hLVTv/mkGvAFDAbjrBR
x2uNkfpC45+BrtVnx5g6UMjcAcyMyl3WKIBkgPeNlxhaC4PycZfrUvTiS451sRTUtMIIPtR7JHeG
P+z6dJg+dJO5k6IEL3bBnaJMeQE2QB4/IhIA10E59DtxlBon+1oblENuKYNHLLE4oAiKmaoumcGG
gyGH37q3Kn0CiCi6iL0/Ks2lRVT+3XLvPmaCT8gH3M8j6qrKRofGAt4qwzHwYpQtVo6t1L11GFge
Rl/OwFdwSTJ428QtB5QeSxGinbOe2gKfy6Wo6hOiJd0o9qLop7Xiok6MXUweEMmZFpOCZaPmIX5P
pT6Vx9FJKhws2BObex+xJ+pwGqd3o5KiNORkY/0/jpsBRpUI1P/r3KL4x0db+AjsGQm5f9TdDxGf
P0blfMjSj2YKwxeeub5bxJaxV320FX2uPcuO5W+1IZRWc86/2XKK+GpWxU6UxEG65jy3XeacDUPa
gS6aL07XICls8/a9H63K1QYr+NYG0guCIuenriib3OZxAAd8FSi5GtEBKG+Xxb8JZjxAB4m/V1Ed
89pp2o/F7n6VGF15Js59lIG4nxEKVOdcqcINONPZTXS5Ot8bRCsDrH/66VjyFK21krs3UmRwbl7O
IA4RHe/F3hwt1xpq1iz/8yF/nVoaE/RCqv+WkqMKMHP5kPsJRDEd5B2LX/HBswfJOnVjgAER1qE4
vkh9iIREta46JMdrai5PX6Ugw0AP7VsdSl8slVJ7ZxEqOFsyxiWxDOr/VlzqcOoeztGyEXWkYCpr
fNFYBVla7w2in6irajnb6AOuAKLYmlq+jsDCeF08Ed6v6u8RwgWnkOtPJZiQv/Xl9GaVTNrrqfGf
8znvPVLF+ke1i6FhWmP2YGtAVWIgbufJ6IddQVYtBMeInH1sq/ZG6sAEWZ7igyVHlzyVq03GXPcq
w9olYkD0OjVqicB6kb3y7cIVMW/7PTEhoBizrn/hKfrhN6n5ozT8g0wgM4CEg64pqROG0q9F2Zrg
+wgysKDR/R4n5+TnefFDa+Jvkk6UmqclCfRkDRlGjxuWDmrBAOmZzdnw6tdDA9OcCYRoHa2wPIYZ
UkDRmmPhefL7uXFFa5yGGZ6XMOVE69Sa6aWW9K9kORMrHvlDWlfPoi3WbWJOgJYYk0cPZStLlxgn
IfYDY44exJ7YyFnwOatytb9XiT3cUEMvxsfndtS9VbYyaxuzEOWKOqsJwU3aDbpT4KCre7/758hD
dm70wjz4s0rfOcaVCiXS85g4JUtEPosnSqocHbtTjjI6KjTrkbJNZ1AxokFsRhtq0Epa+tSSNFWb
+zGKL/0o5xKy3X9O80cXw4rRkImT38/WY9Ox6q2p9G7nFc1+GvMRf/ScTUlaYYele5rpIARbTi8N
NRJBFKx/HCgabh8pvmCYyf7G0fW3W50mvsH9wycn4SfoW528b8LW+1//pnvvf86r/MwCuA2377Bc
BbH3x5ddvtztO4mW24d2ZfYQA3ZFKr41Wls+Fks30cHXa8I8Yle0iM0kLr/Y1e0OdMPw3WFF6Cx1
w4bRBnZqY3Nukqha1RhYBBFSs6DJvxlFM8HQI6exl/dm6M9by+l+kZY7eSlgRTn60asJ1pG6iR+F
Ax/MGbp9mLY/68x3NoyZjjYI06hSI08xpwVl6/wwJSyy486Vah7kgGZ1cPi2Q4yxwd3KrpM35pk7
RHivetM7bs9tB9djeqn9iuTi7lUJRk6GzA8idnLp5eZkxegvK7KeCOisU6Jbha5+C4vhJLHqORVY
Ik4gGMplwa+QWHRI0Pvu0BEzTXWSYyQpj3WbSFc5Zspb4md0rfyjzlgEe7mlahh7ZFJpcr7VKZi4
uHMxZPv7UQGRPC+rQS7hmypdRQMatG/tjOKqanuknPNzUz03qT5cBwZCrVXDQs+Zkg8zKSPAy2K+
SPAqlZis4JCD7UHVWZAd2tEdkZrqDvmGRnrplREHsGUzpf5jPaDjz4qjFQwGWf9sCqLFKzRm40Yt
YI2JuhwCw3bGZY2A6b913cxAAqSpuq1w0Stsw3/Ilg04Cqe0qmtrgmtKW7g4I2OY67xsolQrd/Zk
Ta4o8gTRrjE0CgRDza3qXt+Y+ntktNpBVNlSpcIlG2fsQptiLerERlN9lWUimI2iyx8NEPO0qbl9
sKg21IL13anI9+KDRZ0fDq7ptJrXTjUr1suXFI1RIudHwwRAuFQZhNUvliV5QxDGj0W5LhAEX1tF
iR5ZM/89RpW/HxTtDIg8PY2YVV3Fxp5h/YO1Mjb3unTqc0zcIPMnshRLSBp9Dc/r7pAYiXEl2G/c
ju0icz0XPu5HYdvgomUzafNTPIZmo7S3tzIOSdWmLlJ9RZ4v7WFpqMdl8Bw39sPsMDro54q1oqrT
r46TSA9GdAyWghbF/2xGo/7siFoeJj1dpoXofXD/IzHj3m9MoBylM49ecSJLLky8K6IrhnfdpSwm
7/aLmssoINe4daEiNw9FnQWPOkGyRzUunks/GI+im9gwJFNdbIHKnSiKvgqUdc+oyBwXR4k6FBUp
koTkzBxuXDly4FzTXHOucLnng6Z1X4FfQwlZ6lUr63GSil0/tlH+i24QMPes3Idn0YOR31WOFO0Y
zfz+iilqd1LgmFfEotYVB7FqrYQ2XgbjbF1Fg9IC95RLFmdEUTQATNEvVcqAEecNCXJs2LKUrGmr
PuL5m/TG6d43JHaKmVljbVO1ijf2RMYEOMvwsUQN4WHPkqw1CzLaymorf6M5GuRw+C2PoJ6jR71t
0IZqCfGDkXioraWYCi1eJmLD2GXGLQs3T3UeGW2UAXZ4EmYh/kLq8wEP/7O3FOHrvectXn54azjk
3y3WKj7m0Aexh11zxvr1oV1UQt2Swij2xGYQiZLLhkktiZOiEnRtt3VUVrzHGOBLMb2Et8SrJc9b
Zthdf8jqTJilZRa7CB/uG8bISB1EOROqh17P3vVFeNQtSpp6+Qp4E6E8MoX+yKgAu0GDJCgAd/cg
NmrVjjMGR/XC3/jPrpo6P6JEhYHR5GAfRXPfzyhExW4MdgbkfxKzzAE4n0U7KHu3K2ZPWJAkcEZi
22QJUVzFWzOwl+MSldnCPsHuAIUZ8gV9LU2ahMSu+zV1+k8fWkRaVNsR+y/PUJ4DfB0PRdd/WFzW
Y4Qd2KZV9K9w0p31uGTVJpymcI48cbK1+HvvV1vsif8Aa1jhWg+4VhIuaUe5U706CfRdi1HbwdSK
cm8ySUiquHYludsOuvma8lcbxohCH1GHzH+Yn4BSMya3AdLPkuHFNSLmRZSWLxnX1vLPEnsZ0IZ1
BRaE926vHBrIFkFlstCllZD4knQ8/XFhkChz3UynAaFoKStJynzi/QTcqtD4oWehtNaMUzHU46EJ
zeG20fRoPPjqcuWy6StT1OqA5Lc6OHkFdFzs5rbTK2uxK6xXxZ7YJJZfke3kQMNYcueLxY6l1CoE
Ogw6/tcfVulY+T7KAAEsGtHlzxQb8Qffi12mQZZR8M30Fw3TvOQoistRCM2p2G1nAl55Zk3e/T8j
fqf3othzlAF7KwS8PLwLOIFstCXt774xOj3cdrpxTJbce/E7EJtoKQ4scWzmqDmJqtI3MHcIbEYj
wtagF44GptTz/+2L4ilVmhr3US1HA7aoxm67VqcO+wTIFyJ5runCh6h0bAzERhTjCAqxEkm/a4aU
wxFjyNadG6vHFUWKx6NlF56GTVdbjJMbZFjrhvhTe7JdMYtRZX9L7Oenk44vSrmAdRmP4BtbYDiH
lH5i6XytZj260eScFVXowihjoXQuw5NJLsw58LsV6+2NO0zZJVN4ReROZXgOlNWjXLUrHhklS+hE
Fsuq24MbWKa2s/yI+l7dzQMOQqaNJ6313tZtvtFZhCGLvevxYmmCTdRiRKnnrtRnrI+QJujxwuWh
ET/oqmKuJmWS1r7UYgvTqxvY/+Dp5ldNT/d5WRK/w5IoavTPaqjwLJzSDfilaG0g9Cva7hQGtezy
ckSZHBaF1yDICLsT4FfySWKWdCWZpdcgJqiClmoFlC3aDNXiEd1qZOESomBxejWX6oC/sd14JYiK
xibW2I+/G4sLY/cOVikcP/fOKZiSeBVhsOXnsQzXFIvSSCFc3cuAb7UYOj6mmVX/O/ZRZMtkUq3G
2bC3PqwbqWx3rRpyEeDQRbrJldZDtOLNoJMXM7w59hK6xAiS8Vjz0+LVvTxbFAV2jGXu82SrSRNC
YIl8/26Qtowo5hXrj18MnsO1PaHfLyUzgU1Emo49M/bU0ebY4NFI3+QPD3Jn2iX24wgCaceKp3wi
mRb3DBsHBjnnH12i0kUz3wUAg+3AlvHa6nSYU6ieQul36+MtU4/n5RekxmZ7TsP5l0HjKm94UVZM
siXLvxRq96PKoCOp3KIrZegxa5oG1htDC8ccOdY9AqKnImlwwDXRiaHg9lLCCZqOKHxO5HRltgtS
BNayO6rtu8/7woPy6uLLjD9oxhKOzWeZlRPBhJj7FVk5E0Qv49xV0iYLGv9xgrg+V/b3MsVVL5CD
b1MvbVqbieCg9N4yAOxNLTySK7cxnPCnBIfVLUa8iZVx/nAqAhYEIBXpl4VFIlwjLdprCpE8J5Yf
IS7YK21KPT/sXybF3mCES/pISCqWpMustjJDkpIfSaV0m7kaO28K03Ij2W+hlOeuEWf+uk5z4jN9
vjFMqTjNISccWiKDkaI8BGPcgqac9p38jZl/uHImq1939XOTYNVa49dFPH9tOuWn0vbgWQAk2Rqm
x23/RkauBuwoDle4eGYuo0FlNcNfdR0MU912GjM3tsKdoUuy24PsMmP9DZBYpZMkCeYrZXxUyV4e
475iQwyVlW6naIFB2/QeOP03P6hqoE7Fz3j+mNUE+Foa/iA5N/Ma9RULxdeefElWXaClDkcHZOqy
ttGOne0RaxunziJkRhKw6au/Cd+AMDE/48G4FCOL9qlz0lW6Zcpw1mRG/zzT43WP63BbNid/7jCQ
zact9rwm7rJ5uJu+45xNvPolybsvpcNQXm6nqx4z8u/mBddbEAjEGp2FPp0ndA5ksiNnGLBhwG9i
VRcdQLD4W89FcusSU2BJk/blyCAr1JVq1W659rKXWgT8sRQ4auWmzgz/EW/Dds3STrwaK+vVHDNP
yzseBBIY2jT9wOM+9RSHBe+mbiO3abJ38kURObbMocckwi+J7E2zxkh48YklM3pcN1L6Bsz/EXSa
7TbvvQmBrooSdPfD3o7Un4WU/Mwi9UdTaZgF1pD5ZeZQRLi3+dBNGztjsSBSyGW3U/KIwin4UIiC
jhmwv2EqnuW4ulRLoCqfloXYX1pjYb0w8IVDUmWbXnfh3tXrUTIXuXP50IexGxUm0ZIlUbcKxn2h
8FLIyBEygffBeuGpaQarWNnXWfRgkYjhlmlxyZLid6ZZ+6oyvzURE69Rv4Z2mnm6nO5IVCEe5Lf4
tQw+unp7OLS4mQWgqr2KDPR1p8UQeYY+8UwJN3pVaidXMvLR8zXphw3ZKPR7EtEjba1jKqW2lrmd
xvoFmzeWoTN9SxRga8xEMsP8NR/ljY6r98YOTfKHyVmJDH5mUvHhyEV86FdBaC8MsadeC6GNp2/T
3KYe/JmXsJ5/FKP5rhbTY2+u1MysNmYwnmfQnIkJea7Bf1IxzXMBxtouGjiDhcqKmt7sE98nTdvc
DpHk2RFe959TVH45Qfpilt1pNMlplIe3sE13DTk4ychvIm6bDUg20DT9KQQcSEIbYLQ6NbykZAYu
1Z5Wc39ClTfSXdUUA0HcCWYcfGigAXhXBMbX1I5feFNnrpVKr40NyKaN1M8mS34M4PS0avxEX/aL
tF3yYrXt3Ef7Ts9eJmTkq1QunsoOeHkEh6lPyKjmejzrmIhtC5YByPnTiB0185YFSGBqzT7oukc8
jfAQtImPD631q9Eb0BS8YfHYxuo910H+AlB2JX3A8lLOwTalJ7XNHxPQPK4yD8Zad5ztaDr7z6wB
0AdtaF+MRgtvPyFZfiI9IsRHEzf2I6YYxQXdMCl8Fth0lTuy9InsEBVujR9y1p4Sefjo+FJM/d4j
kjAgfaZvTi0defI9k1xWul1ncemDi4IzfWGo2zYedmPhb5pdM+SbhsvCQ4KZP2uHo8vaXsT4fwAF
bJWXiCjVrsVPTW4wFhudU1LA+uy0hPWUfDNE3L2D7f9KUyyUE/LT8rF+N7v2pDrttbPTFX4Oj2Ub
fBkZ80YkZFg3DOmnhaYePmnRr1iaweVBx/pz5rfBigDY+JxhQ60MjGjGta3JJBh3W515xt5htlxk
F6xHa8YBkUysitulezdbgspzao8uHJ6HNB4bt7IgAso6CUdaFrwUZvqrbMfazdp08CqnwzES0WEd
yvtedp4sjUHkFELOzoP+qDWMssvO/+pa7ru5UzcmMG+r6c8a0TvIKYkH4s6UUlZDKx+UKLlTIHff
YRCS6BQQQtOIHda9xkW2uIxYnsw80JXM61TLQfBv224fD5mXPTcZjKg+keSNqsFsaOroCQP41odt
zwuOkeSj81Meu+6kACJjNmbsbL99kfQJ7KbTfektpPFJish76b7qxtkEPUjRJsKj2EkcLyVEULPA
kZIY7+WyxM3DIKzS41UVEBHoZDkjYp3ssrm395hMvlsR8B7e4F1f/lRaxsbTwO1ZwNeJo5MuFTjM
DTAUY34uVfSk8PjxUCeR1YR/zxxVpyAqfmMyGrq60rGspL36jY1RSf5dgVxnzzUqCQVHMD+y8efM
z11QHU0Gi0GbX3qHRUP8RUBdnREQvTHWfrNZtFgZweIVoY4/JoMZQGL348V2eNWYk5fY3eIwyNvc
xEAqbuCoVu+JWnF3DCuznuUHo89GBuNp4uo2YzAzJW8jiH73xLPbo1EshCxjhPc2Dq9GMawV1RgZ
WGGaEVmwHczuKg1juY+k5KoFDMjxpM1VI99qRKaqah4Y0Ib9FpG21piZR0Do1QyD7/CtYKcm5OyF
SsUdwI9G+k3Q71tUJHvf1EacgVtWKy9ZCcYMxL3upmTb7mbjf+g6ryVXlW3bfhERmMS9CiFTcuXd
C1EWn3j79behufae564T50VRoBQqSZCM7KObsF43OGK6Q+Ils3mqOxduavdjKjdELR9jglklIDSG
j3Dv0tJHynib9EJsVFm9YbJw08kZx+disWh+rwTB1aOrIdYvoqdS2FRCcKAcQIJVpYbUnUWMzSQU
dOlsIS2ZREPag5dYiHusCVWI+ZF0WED2w0Rmu6VvhDE96qp1rBKuwIhvOBWEStCV/DHtoF9nLY7D
uR9p1ja2xvd5vIE585TBSF2RC1L5ucb3RJT4GSUGtJGZ9bqFVqmdFgjefFFw5lu4bR7uIa96c1C0
jUXg0co1lQdRiE2Pwe0ySRUrfFCRQk0QqLeLuxzpHykTm2IcsA586yPjU7eUaRPoPWbJSEhxNGR5
mmXY21ERmi5nf6GgHaAwITYxQr9Cjd/GER5JqfFrWK1cWSNwv4lrEvMmEKKJvaCu3sWOquMqZ69T
Uk5XistZYpv6B4DLDxnK5aFP6VrrNO4noopSXbvHsC9fQ5VBQGloazUtzOUFfgxGvNZ1GvtOuhUm
vrTaOO5srXeoA5LSw2quwT2lfU20Cjvq9qDEnG1FLVZNVj4lmUSOZN1gjLmeC+rnoXVJ9QWkWFlZ
tB1IHMe1cz5bUNhL8T1p7leZz8kaIlvJadrd2XJ4s5vhCyfR3TxNnqVr78UYm7glD1j0Ir4IxtrE
n2SQHn0QtRQPfWrfdY2DLCPJT73T0UCpVBrZ7ltitiTa58Zj0N53QsWqGw9REsRI3FHtYD1G8pSZ
4ig0i0s3bMlzoo9Rq/alZNXRF3JYR7F6S+DIk96Tiul2chNG030UmD1cQPuOhgoBLkmAZ/P86rj3
jqVAEtEXL768Hb22TSiwKTCxrwvXiV6sJ1xsiTlf9XVHvyHaKqU8yewJ2zyXZmew45z06jIy/DHR
WIn1GkP1WPqKbhmec9OEGHYC+sFdIBvc7eCcSNsfKvVVyTJaLZ2+DUY898aAMLwMG7TK7rywb7+i
Cuq9aeypLxqZUWAM9sqkqmT1NVzUdE8lbeI6nJFSFbueVvQWb0MeQuYqXgA3V1aG5jlO8j3Z0WtE
n3KautxTerwBE1ef9vb0Uog48wN9mwka0hIdKhrU0LfIgSlE95rKcEGoWfkHCb+aa9UeNwR6JbUG
0kpenbJNEJFOVvo0jty9TVK9N+VAydFbLW3ChvZwREi0a7t4KH+XARkZaVSe2zDaGASJbNxpPJSp
/pkpCHajBOf3xW+oar9gJD3REC82ChyVVcUV77uKzdrQ5VIahuYsp42LC/A0AbfD56rWQRrizlYg
C6xQImR0tZIG7V8WgIXE8XcRZEfVVjA1T0qShQKT1lPc7CIMNlaQluxVXejfg4HtVPakWbbchoX2
bmvKzp5H8BMXNo9RfhcFVqf4dX/jN/NBRT1sKj06z1gO4+ybph5psLgQzJc6IsL1duRuyqWI4FB+
QImB+t3/km95DlwilmPmKI2g87y3n11tPEw1ZiT4zJElb9SXvhYfkh8LS5S7OHX1rbJELkfldMxM
Fdf3WHabOGadplL7l+XwzDUKDQRS/TIdWn4dTlteRxe8CzG+jfbECj2lmq6sScDaPiMkDVZDFcAe
+nbHl8oxXsC2H+28o9qEmGrOMM6IrkY6cchSl2UqU1RgUPBybUKyBeutaug1b6qlv1caXKoczgSA
7X3Bl7eSg3GnZCmQoTBee/qWWjj0a9J/Fj8VNzxGpngMZ2unZRToIiSUj9mJCgCnPdawjo53a9UZ
EI1xEgawunWj8K78YeIN6PwMKCvHqL/LBCs1q0ZPkwzEogj1NaoJapj0gjyo4RED0mwDh+s2sfsj
bQWEfkp2FlnYrlkEHofFuXUyHrSPUDofdtc8NyonZmo+k33xoFtyLUJyCokAxgWcINnppqm5WpB1
wRDfNYb62rXmp2L34Mow3RqD7LpEBYxJuP/bc2ygmOj3VXdOK3zAmQCgwS3mzdpbsCxeHSU8zjgV
Yql9THVrBrhrvspq3FS28pwRSbyyI2PwhoLCWzVhMwScLVQxnSxcpOJCXZkiuymC9lMKJBRRN2NK
Cf2p7h7sTByM3Go8XemoqST0exWD6jFRlLVY8nk7V/ORghNFnxRfUR7tMK64qeNoo6bmd+TU4FQ1
XUCSVIlSjLf6VJ5Ti0DRusr2ZU9kaqeWPqzwj1RroIvqJHSbsZ+kNJ6TFv5bIDEONn3+hUMXXexY
QhIejlLR8HeytGiF6DEYjPugRUIRBL+zVB51ooRGq4gelfQdz0RpzrqnhCpsrEE/T3iPrY1W+7K7
dq+78UMx0FlHAfjdBsuXHWXvk9a/pBJdNWkLuF8VfOZ4OE/pcCoS6HlB+EEJ8UGwarSyi35jltN7
Vy66PJUbuZK7MALnAu9xHbYdtfmCVI5bunjR2piAZtVYJwBeB02I3l2TRIq0kcc8I06pMO9zZxB0
0JW3ORyOaoWFtCtPOlO4sJ1tWxSOlw+Y3MnWj4f4Nc5q4f1WZvllGtlnUJZwLfXiLsetsbVzJher
Jm3JbLHHO8xy8APy42E5odXWygM6owdd6SGno/xFZbGbBmwJI7JBk0QF1Otkz9kI53wWxlqlp4oH
V4gWRA6e6rXzmJCUGKebObQPKCg/LFG9Z/N86fH5oq1mnbhCXqwUtzalW7uygIPphFu9Tjx76CAc
K6RFJfMZ8dINrrXztjIN38TegPuPRh5l5jk6V1c/q/2OTAdc9KGBj06HyTofqjTc+9EGvLHBU1YG
FR1nsTwZ2XMn0jUBqrd11L5GPS3w5RScJyKmIJaom9DiREE/cZ6zYAsi/hrY7Rnk9hJglM8qAR1a
Vmk+KUSHTOQPbaS/5aMlWOhFlLXoqRwXlyfRcmOU8cOVKhCqgDKAx+WO1dgDodqvZZt8sfp9RAXa
7rHNJ1N5DtboXl7N8liXwRvlAXyMiBIlAKg/KjRyao2wlW4yU9/J9R0sI2C9ZDIoGaqQfEjlWNil
cmat+TLmYLtzZ2/Iy5brwrQG1vSju8lnrGhmkaU7WZ9kodAg4AC+kypfrHtXE1oIEQfObpwVdJM5
lpWEZIWjE9708cCiEecEevuKVyYmscWTuZ2aXLtRMjpYFUoEOhE2CzUnUpFnaNtpcqs98rh4VU9k
MI2akd8rU4NpvJ022+vmn33Y0Cdcl00WrG0kHBjxlzr3qpawcTsvyDJY0p/GV0fEmHETYGHZ4+RV
7rQvbCTpiJzeLXBkTcA/tY1O2fF5NrNGodqJAKQPE3uWNs9zVjfbngq9HriH9TUAZNw+kC/80bXZ
ouzi7jMrw15ovbu1g1+bzE5vyrQPeGTcaxrobokqQnKOszelw1C1MCjtrUH7CaTDRUOFnQfBp5GI
zgMictbYBgjXwMRZlXwmi2nJqW7iYSnZIuUQ2XD4AvsrcvWvvoG+PTEJB12wx4kZg3QQq9bVX9wU
029zU07KqVreLl46MIYFfWrA+d51nvHPw/ZQkiwxS6+fkuOsWvd5eSkT0a+SbHiQId3nzHH2dSmA
NO1LqqMmt53vejQx8Q+r28nM7pKldeAqObDhWB+EGg5eUxtcES4p8KjKbsjHkOsqrEZ6+O2a4nrg
sjb2shcE6pis3nZGGAnMJmB2qBaOBJpd4omaGjYOjWHtJ2Z5qZP+dcyXoMUx6beBkf8O8dycWpw2
QuBt1WSlbIQuN9jJoD9gGL4bqa/xZJ/c8FdvDHqyNXloDgvOMnYk02PykA/PgRHjLuSwRotCI1wh
sV6NLV4OYzF6jpuwdrbNYUVPdZvEqvaSuszWeMeyugViGXPyobT4IDrQF6sXZ9bYj5aavzS5k/lK
LWKIFuErHiNI2B19i5pJ9SB6MA0upEOb2CGQQ0CqzltgT7/XEavr/Mb60m2dFYIhzTTdEmTKq/SD
QS9sozrWx4ySPx+AKoOe5goWKkjc6bgP7cgaTiF3yZGZ46WWpaFo6h+1DENA1cDypS9KaFUAVmb5
nSYV3i9y2GUTOLOWme5eF/s2b7vVFNKYambAJ9tOPzpAPu42hbKSkB6arIj2YdIvBbT+ZiJxWYFW
htidjPWtmuc0VnTzs1haT8F7BcLiaalC7doeGzBLaLL1TYg0sKMYuQsszkpZAHZ2KrqT/tyjr/Pg
qJS+K01c0ifaHtaSWNNVIH7x3A30yzhhcEZIt3WESwXl3Wqs0+6uIjN93RBvtBjyH8DlT6FZeVkH
bjPiqKENwJrUUuU+6SscP7gjRJUIvKqL1VM7qJucmnI12Sin45nEcqFe3FIYW6F21QaHyP1cJfbK
SqUf6QS2zCE3hzAUzWEAb08dCO5JOj5bEpKp2j7RNeP3lzPUHxDZIG6Sm6wAVmfdik9tYhG90m/w
YsBFopLxsbXpn1Y1oH1pjAqiWPwgMzf359bgZjw0r1j0+NJc6s8Cadzc782UmTSLi2dpzcbO1gvY
zKKYbkSz9IRq6DTEb8Dhs9OaujYjTxzthi8iTgtlEAiwG4BALjSWWZb5nGd17tmaDDwsVyRcTlSv
ZeIR2SYxgFouyUs28hbpxCVsZLXpCSGWPIXqaIrkpbX4bgOttXZJnEJg4rJH5vNcW3ziyuQt0ROB
xIQW0xotGcvpX0zXhFic5kesPsdDWNypQCicUXIV8Kv4Udpg993ULPd4b62cNgSN9HSdqbJsej2+
5ZSFl4T9TrBwJ144J2K1E3JLs9jAI2bj9qciIrwFreyHaon2PtcDv0+mF2NAddnb/VMToPWEBlRv
JUE0TNHtZYxnBim/gpQgYJ3wszSsbm073U1IDxXg0NUxRgknYHOr/Ma/ma9oSm57tVMIn3ZQwPQO
sRsSYUJVwqfVQeh0wkY6EjYlZ7IZYLfGhYTqvzyJqWW6GaW+x6ikmCkrTM45UWrfY2h+qPpvP87f
WM8QboFRuFndzo2l4owTgEMHH5hv8WqhWxs1Q0FByxD3mgaRCbiHMvTngR6zRYpPEvV+Eylvbi0c
v9NqAtfitDjR+bP9bHZIxxP0dGh7eapGpcM6B3EvFSvr2i3GPsLDEyNdc9veJ0Yw3ViBSm+DpY+Q
UHLssBg3Cl7w8JAfWiVTN7Vzi8cFhaE6PfejtpsbFVR4rJ/ano6INbSeHsrGGwdXo1DMZv778BQ1
7Vtm0SIzfvU+vnVY7bMI5q7Y9yNUI5YD3UgDOnIVavZdjW78EpJHohSEWRPutB4a5bsu+jcjJNcr
C05pB7dSdN+DA6BfJkDwsCsfW0AB8t5cfH+lBfhhPPUBy8ME9wYfgc6HsqjXIns6jDbRBXmS3Cmi
xD3fnDjl5rJYFVBR1lrPms9ePPGbUv6oxvDZ9ioVizXsNOae7WK6PRTZJ9wN0itxP6Xfy8pYt+t7
PlHCWRUlwC9mto2wwIVsuE6VZJerBDrXgXFbNW5yUzSc20a1DvmSV1PpQg+kCa5VrulH7TCcS8c3
YM+unVGQttF9TFNx4Q6bUAUbK1Ein6sLCQ+k3EzJIthtWXcQ2gZBfi6/E0RWLBWSB111Ay+qgF6j
woz5C+AkC4vuIi2UucoXWPvwroQ7uq8q1k7i3De02eZRftn24s0iWBrVDcS6nl9FU+dt6M7NJV4e
TNC3HCbtzXWXlVVEGYE8lKnFp22WCJpg3OXQH+Hk6sylBKs7iouLf91P67JiHg5K7THp4oTzQH1p
sJdYa7pue6GxcyzLXIvZfQnjSKByA9Mumnzw64CFTD6gg0hW9VhU+2psHnu7nLd6YsR+X2fnEcoY
vWO6c0adVVsuHoKNnS7FR3ikV0snjhKOORaVPjYVoMO+UTfduS+d+0zyhco5W+WlVp9bty3J8N44
3PSdEk+WlvYGrmOXOpgA+YEZ22j8HDoNF3GbtnzSac+GBbOwbN7LCicXFF2UQrnv1vYlpyO2LmfR
eBStfoB0sKfFimfOErQx/CT1tA6sviW+8Catu3GD8TfMxeDszuEptFirsCzbpHoZeYOSgsdow41G
/gBFzvjDlIt5lO3cakZ9V3UpMIwVPmcT/U/BfSnEQbpWpt+R/OAkMLRzbBr9upV5uFEykhEqzfm1
TTiaefs8tn2wEtgge/akenYzMT8b87cYnV1tEJOd/NoWJ+icZ1/ViLZWtVtqP4UQIzmFh8Eon+oU
MkXLyaU3j+g4Dm4NwycMIj+Ia1w8On1lu+JrUZxQiONO0ri64QW6fdRhXmf0X/w+tPYulJ8bhIpP
2hIzHpYK3faCL8AW302G2BIdUQH4uhkDB1ObJHt0LfrUuk1GEV4gN1YxXXqD7oEpgrfoFgYKs4oX
DLPf6VD3+/o0dWm2hZaxn/rgQlwI0hewiFQboerYHDOcppdcmj/1PJ6E6C5UqdgWR4c0YARnpwIh
qNmkouPsXqoz+igXK4kE5WyTg5wYu8ps99pIDno+PijTrJ06uEA6POBNEe/ymhK3dY0fPTW6lbSa
F6VoZ3CulJsB35uOMrOC9FQ70aGllwbm9qGLtj1qhMUmkTNtlLZ1181ceK6IOFviuwxnBi9kri/q
LbZKeziT3MpTVUffX75nFnFiwWiQOK38hGb3kYr0s62jmbNf3w4Vv4uICS8kb31jzc17aABCJski
p0/ooBlkPOmFE3oCizIQBjq2Jl9zX/cbiE/MsDdJmzzx+9/bn3VZu+sQvACYFtC/cdWVMrCsMsOf
sRnvG93+KbP2xZmaB7oQgacnCj75NsFZLo5SVcByQGgLe4c+qkJqsCWgZBN54Ky6fK5Y8qt0ne3A
OGCU9qkFg+NVEp7Y0s2SLfJ8VmrZmtidfT9amD/cTMa0tbmCZFhscybuwFJejS7+xdxMgjxX47ZQ
obUhf4/qH2k3L+RMgUbL4lKJjRZw52ROx13Z3eWix/1YfuqpAzd99DsnhlKnipJcBnSn5RI/o0wQ
7ALt29Z/aGg6fjS7pxFK2lpqWCNAvY4rFU6vG92M5qytkjg6lYVCaqWRHy3Uaqms8m07maoPbc6k
uhi8TlpbbRhD3MbKigiW6l7nwDiscfmn4qZmURqi6CTdMUJ47VYtM/x2KpOfqKgW06l2b0iFz00q
p7BAcShvWYQtGWjT8KzNkXsA2fDGhuxxx4w1f7TlY1TWt0ZHEAQ21fwb8XrI4bo6oOXovc2TlbIU
qmiXe/GkElxlpEc89e6gf2P6N5Z0rEaaGCPhTjCntlWrlP5QXtpZ1Q4y7zeDVMJ1lVKUlc2ukBp1
K5hwLGN+vVH6TjSf4pwJKIgq6atlexM6BLeHKrELMI40V2l8N1OQK/ev2Vj7dd9QArThraJR9A+y
+A5p6FUJYZRuqMRrZdI/rLa6CLXd5W42+a1GvZu1qQUeZCAWynBkCYbbNjQ+S3EIDWZNcgJt2mG/
LhyHQpjI3Hv3h4yUD8AvUTnPdFC2IzFwaFoOBovSKKSMGEP9gmDlEg3qJR462B7avgyzfKMBD1i5
dTvq7kLloRwtK4IUJ7iuZa2/NGP8CMOSchQfKrPtEWpI6yxn4yEwknvBnLJx7G6b1vPWLbWbgDs5
YlGvK2iQEU3pJwloJImdSVyv9Go01tAo2XJCip0SXkyTg5qj5Y6LaDv12sZuW6oSwEaXzIJVqWRH
MdbfQdJ/pw29imReadV9VnUdFw2Sv6B41SPrOx7Nn64v8OvX14aalVvM7+mXTRgrVKzaregTSJaG
fSlrwDPlYhTzY2Taz4k97lTd2FcRparS6kfsd5B7CDg6HTdEs3G61fFXE4pfqSU3DKwheldszIo7
rDp81hLbwPRTGIIctnQPqHtn2SBxWVu8zIG7rqdZbKNWe3LJYa0q9y3qFkZ8HB2VASIFRDtSIPLx
aObknhY6AHfuPKm4uHVBccHwqId51T9UPVhMGyKGLWzrhHCMQLugvM8RMqzceTrKzl3Hs0mKEkPo
mBwNfFJoszob06nvDTP/qBuyyhTVxmsfQpraP7oCeNlwkRWYzsPQahRs5poplw40HgnQcMVTSkAn
chPsxUyj/pBqt1ZgqVakho6xfrE0m8xQfAMTMPeuDHbLLY++wMssU3MlIok2HalPUJl3ldGczXp0
PHqNLLsJrVsplXGbdVbjSzg9gwPzcWwPekc3OKSdUitfODkQ9Qi2uhpqHCThpeo2P+1AvzzLNNal
9h4Inrkx1krua/O207rnXAUCwxVpUaRvFYTdjWtRlFAoDqhVljYgflIxthNqOAEOUP0GzXvlaJuu
FsfOtvFDKUmGTJmzMbSwCwDNrj0NpWhPWhF3JwCImbbeoOygjwyrRinHfd6I8j4RSnrPsnr5+7qj
aNA/4lPEbdMK8IIMolDzalNttv88zUBl7H1iDavLdRd0APoQpnj7e5BkCBPmcWf0zbkp78Fhqnvo
Yg+linnHdZdBvOu5ctXdnwHLqIwA0w3/bbT+eyCAdFT6g67sr+MgW493Y0V8/XLU6wPakl2EoJK2
Nf/ZdV9jNa0Hw87ExuU/+7LY8TRMfS7XEXh3TbBdEgBtMx0uYuz/eWBtd+cIOdz8a7+gNsBKZ6Ch
9Z/xWmXhYiGO9En189/dGdFq5xCG0fWg1/1ZMRE9FZm3rEU2pV4FtwmZno9VAHGqKIf25rppuUW6
ZMDNfjwm3aNbh9lBr8ASZTh03Dla544MBC9DftN60h5Pg8rke33pVLuNF0LW2183k8xNtggbxPrP
gcNgOJJVCGi2vG2d4TqXan+GXt/KccsXui7idH2nISaycQ6cEECC4UNX5TuW04p33YxRnp4GV3/K
K4X/Q1UvRqU1D9fjaLwSKKOujtcDmRJSXyXdYHN9tk1Mb4LTi6omK+6uD2ZW1Zu05tLCKiuKvM4q
8LoY8sa7Pg2jubjjDeNdTQYzs/gyJo/nCNYVTa2/x0mbaWQ9ILeAFPqmbY34AsQebYphzG5pwS/M
gbK8w6LOXhdh3N+nWGquG1wVHqa6srwA9c0jtVfthYOVPbegb1x35vASzfjZ2Zlpv8rRlKtM6Yp3
UZc/hMoil6zli9Mn+ddYSmSDifEtZ4jsmVP8tiMVRU5PhQ5H4fVqycQxq7fBSEWzqo+gVVByc1xo
hJVAPyCamHKnZ/RcbCN6IT80Ig5GO1ffWW3f2TD8P+MheXNkVH+orAmo3hr3Tad3u0qTbNrEZUg0
iqtVd4TJ46uZ2UxBS+DydV+YlkgqZ4Xip6+qu+sTWqjZTBJB6V83r0/UMeBQEmYK5Q6H+jOuDEff
gmK2vm62ywEKW3f8fnRw1Pvve5D1XECfpo9mDlUReXNtqxvF0HAhXsZcj+/SE9yOldn/+VevT8gm
6Layoad1HXI9/qio8Pz7iH5/UcFnQ5G+m/uUuEhaoBfSgvJdV5kJkaBldOIyU/xWGZMHTAxir9bM
9j3PlLNulkNIj/hudoLot8rNDwje7stg6Q4RyC2y2cHOQFXc6qDIwjjY+uBsWLz2XP+5Tl/c6F+H
oH81C6xcItNHPcAPNKfznbRL62209MILw2G+d7W42LhWjt1O3vQ3sPudLanNwYVY02ZtVKn6DKMw
wTApuq3U9F7Oun42yhyjBcMaaE3QC+zSqDpz4tAoCov0nLJ02hp4LZzSVGTbrsIlJZM0uPJ0mE6p
abRbQ8IqkILmfye0/KR1k77F2SY8aa5ubblQ7GOaIgQomHC5ym4kpJNtibR/Z5hJdEc1Qkmn2dZX
mN3gK2F9t6zDV00bTvfXobE5K6Ay/xk69s2/hhrInO9VMr63fWsy+3bpA+yp5Ej22XYI8DbFbRk4
47oPwHPbV+UQ+QNxoeuyVun6BcNdrjckKyfB7OvxPNxdH4iXtT0DO4nNdVNbxmk9StzQKM1tydRG
cHcClo2rT7jX42r887ooAVR29KC+oQn+PZPmh1EVSD9c/9u2dLG9QafEatDZFaSowLEcEAOjS7gz
cBVeQ9oZ/eu+oXCCO6p7OPo4btITYtx1nz0Y62HCnum6NURBfsaibHfduh4IfZq7S0jPg87MMa4P
pjADgpu5hv7ug89Z08q19H3333H0P9Y61naX667SdSSWbvWuqIlQH7OsXav6ALsCAKXdKIngtyMO
MvJRI6LHVOYULEtvLja3BYgAy06wydT7s91UNQZ84Lh/Rl43Mc4Haloe/h7i+kRhhu3FoqWO57SD
DczQXLRgUndX4F4qGf8EJ+b/sTM0LXWnaED81xdeB14frk+gQ6UdvLx4nkvo46lr7cNlAVpFtXHu
wX8uYV5Ba8E18B3UsKHJYxa3eolRhTmjxyk6Go6GLX+kXrh3cYjwxq3A06/7c9t9wO5DfXCXcreq
kMUoUcd4WRyKElcocyJtOphk5V/3dxEroqErX+ji2JgTjcSrJrQuc5PIWS0alENjczatrn+2E8ml
cuyxMjeVw3VXnaQ8e93+8+d179/nexfhWpYrv//af9381z5Td7R9XqX+4IChkns1HSJ9+udBVZu7
uOOzzgK+eB7Z5quWID5Qy7R8p2n3bYrS+lBs+dxqWrsXliG2jpZEvpsbuH7gAf8sCo32GQoPqTvM
p6GGL1OdxS8kXhJqzIQJK0PxG2M6OLhsBVNirGGFM//J8TxVVf4zlZh6do3+GpqNCoO0cFixD8rN
8LLTtR5bUZXW/UodjHAX5JKldYu0y9Hzj9LV3sgnV+4xzC4OUsdmMLZnCAljt6nyMnvpVZpok5Jp
GwUJ17sVeBwg97uXvg7LG62qs42KQGxfdGH+7EzTHjBSfmiDUaB6CoJDHvXJfSDC3+vbzbrDL1iN
xcUu8v4chHQZxuUFy/8Bg5KeVgI3UFqh2GIn+ZlgSXq6Phhy7E6V6KDXmg4WBwqr9AqC5MnQYzGu
rmPQci5/QtNGAycO/2z+9xDX4XlZvuR5Vuz+HjozoAULpW/9rkIaMI7zHt8W93zdkikCNLvH9v66
mdSwWKCn7genOds0BNt9AwICO0yNvaJS6pepp6+aSFG92TN963jMmo8iy1+geQxfRDSfOurRn6a3
kGTJkAT7Yl4VDjKBlcJCfoGj3RB9Sz7CkHFCscjtc3TiLTrlxVyusCsc5nStXMVES2+vm3+fSDMl
JwcZnmUP3H2Jn5WeGHEDQ+qjY0WVu2lKKL7DaDX7yOhurlvXh+sQcxl33awWdZEYQvCy1r6LR1XZ
SwddV45KnVV6j4mCjvhqHS9PX8fUSqB6WQYmWpsmY7itfrGkV27+vETXMq/WQ/PyZzC/01kjWcKs
TfsOwRAH+e97/Hn9EOQ1Zxbv0UApOIxlO2y8Fh72fZjm8j5YlhyxWsPV+e8+p+nadQoEBnUHSziU
K/ptrTrOsdKT+oiW5YU1sfmoIqvCb8y6LRsbS9kEPrnNiXi8Pmniar+GB1Lu1BKeYNsb5Vba8F2z
1gif4qCw/bLHHEFPRnRUyDsJz+mRuo259ThnsGzcIlR+NvTXgh/ZU5IadWs+5hzLhyCbHkfTiNZl
kiEgginwAJrpjxzr1jAN82GuA4BTW2eFiciOtTmm7oZok9X1Wdug0zm1dnCkPY/BaBxn57Kx6rMN
Y40Weh1/VnZ+U8vEfK6N0kZTEWIHMufxS6kAICwD7P//lfRSG0B1J/qEL/LnlRYzlldOjX5LbwnE
3a6yxyFDoYSBZ3yXBAG+UVpb0CLJ7O0wWfoh4R4BHSbv6GgnxZH5rd1OuWqfBd+Pb6epcVdkxN/F
qmI/jotlEX68q6oSzrbpgnla5UsGQ2dP2olWZwZwievWskvC4D+Vy8OfcW0tCrItlH9ecX2mnSYS
kgcREEGIuJ0etw8jsbu3jC56KC08K2KM3vzr5vWBAcK2unsq+0UFhPHQ3wHXfQzQBHAgCMiwD9xO
kEzbhwdLZvVpiIbcT/Osfdbj5Ov6U2vGb2wO0XfCuQqYPhF0sbzGwaroIJbXZDaYQp2I5nk2lvbB
EPwI+ec10s20le7k/7ymsuClpJk8IKlyD1o7uQdanvS3Bp2GRJXIcJNyb6hJw+YpeX3q339SBBtr
pYs32VjlHSEFAh0fqbqrhk+PyzM56lOICcPKVB0e5bLj70ObxQQAw3p9nBHS+t1I4noTj8axkHrq
x2aivCCSvwychd9m3N+KZjBe0C1I2uLN/xoa5N3lWrqKaLwt3fifof86qphVMtaLKgVG/NBraTyp
QV0+hv3/2Ij7D6239D/PaO7/eObfrynd/8fZeS23jaXt+la6+nhjfqSFsOufOWCmREoiFWzrBCXL
MnLOuPr9AO5pSZRL3DPVbhURF8LCCt/3hqxdl4UDCGXIG5zFS7mjj4XxT0JU1pfTz1BBEMAf/2R2
gMKkdS2j23VZhON8bfqZoEEr4an6fu20jDJ8cTFohKztXrpIhHsJZURfR6SKL8jKSxfTeojvBE+n
lUrcWegij3uT9LOT2bRXbSi12Ew7lNPa6ef0J7cEuTKzDmYZyhl/7T9t6RX3sbYL77Knnb9x+TQ2
UUdgTonz5MZJlORm+sUo9KEimXrxur5zXGVjaSTup0Pf7wva9K99K7R7Z2gc1MgOW+5++iMQ+qQe
xfrSzGO0S6oa7vf083WfsifdcbrPtNmQBWItDcYyPjBD905C/P0ySSqZ+PT4U5VAfE2/pj+lS98F
PMmbva5rVKvP96/LoTGEqyBGx2w6GIojSk0n5yFcSZKmLA2aK4sc2ZtzMHAy50nfyeBrMrhayPU1
tn+DkEFy48pecpNHvQlH3NEWdq/GbzdsqgYBv9e1maaZCzKt2mI6cPqDtHJyU26Kcc9pRdmCDzMY
cqzhacQ4zXwZSDfuMUPIZ9MiVKZ0XWooLU2Lqg5lVIKruZsWfcNf0EGqd5mtqjdhrN9Nq1sf7dZK
x0Mu6JP+S6mQ6mUKYW6nrZKQr3HSHA4YZeu3ZTL8OrUd6fVlG9QZekocRMajX6IrxHx0vCwlQk0w
FZJ21eKr9EV1cCb5eLX6eLUMw7wVmaTuy+vVTqcMudq4RKA5h6W/npTQY7qLVZW64KJHsfRf6uij
nvrrYl56MNFsIDTT1mnD0EW07NNyJCffIiVKNtNSH+eXNJVQfCJlaQeMdaEF+v4N2m7doiSevexK
swfK5MVzB6GCq5ShENZJjiD9UCCfNe3960BT88BO59bo6+HfCKn0b8CbuUwt2kOI/8UOAfnLWuqs
L7JK8b3dwTqy7Zu8Ce/LcXViw7MpQtLpVR1aX7pKC+YE4v3dtLUyAjwx+vDBVUBPVzoWO10rWV8K
SGOrpAi61XSUqraEI+sguLKlyH4Ygt1UpCU18g6lVzKAY1FOEJDILRJpPS32Yf9twHcWDasyuytd
ZzkVaVfkxpQB5+u6idQHHdZY6Fv7KtLIeMgy5GKMrPY4ZZv7NhfkXgLFcMCF6rd9H+nIDf29uZPA
MLweMgxDTyOKxL6ga9UErBOvuXW9urnFaInQYQQ41HFZRPIGA5m2f3rdQ6md+zbQov20P64n5Vpr
IFpOi8V4wjGLO55rOqYtYjFHU8Re25pYV3VfXHcJfHsGAEDtC4mvVUYks9YM94d3qL0m/YGHUwxO
0B29BnTYtkNlQfRvg3thlN9tTUp+hI4K/MXIv2qqyJcVyoQ7opHGPhuUHA8k23wMpHwx7Zpb5PnU
VraOQ4Q3XC/79CSiaI9DZjezqTwDkmLUGPmTkwFVlPKOwZgUissSUuUy9Q3rC8CB/bRrFajfGkuG
g6gaChdFRGe6h9Rp87nJPOrf9xAyh/p1D2nMmGq6hwLW0L2f5N+B7zYrJw/1VSSHwwZwQLxQEfa4
nxabIkwWqier93pV/rV1sF3tzaIcqvmGpFG8gu1MnkSTggcZn/SF3MvFFWD4dpsrYblBNhkdUcmP
Fia6eV/7vvkCBFr/aZWXZSQNL1VOM4EIeQChnKMH2ymuSuKZaY3gQqslT22ce2v0smLk76I22xGZ
wzJq/HWyWCPyjM2wXs2ZB7B3nrc97AhsoJ0qNq4iRVs6neTvSBtZ84i463Jan1sqWCCIzslOE+ky
rVosI9yaIzTbx/jF7qxfJ2i3mqnjqqWM9nqmKe90HSzouJQHLiietOh/bWwKT1kWRYMiwbhh2mXa
ajdqekkCARX9gAQVSmCrqHDFXie+uTfGP9OiF7XG5YC55LQ0rZ/2UGLyRyR9TJSpkwDq+3hsm+Jx
5Il45eF6M58E2GG63mcI/d/6LoDJUgFnMQmhm0N5b9hWeEs63fu1PovMea2o5SNqG7DNmx+ojdOH
AX85uJnubFykg9aWFyW3YUuSo5Lk5ofWynMEoOsnGdWmBTKOyhXSqTig1ZG/6nKpfChk5d4twhZJ
HYyy+sT+IgI8VALFDHd1lrd4gGg9qv29e8McAzJ24h6glbc7Ta2Mgxj/6Cq4RZEe+sA3RkWxeg8E
8xL+H1jLQg+LrTowrHjdvy5LfyVXTNmmddNhjQcKv/freD0tThtkv3hBtl5cvO5mgqQyyzS+hrxp
HKLcKa+tRpq/7oCyDEOzoH9+PU2pmfm6GiD1TQdNG+ra7xZh5DlQLjjRtE6pkg6zaz/eTotN6hir
xM9AQ8h449iu+GIxpbtsbUAA02LZ994SpRp5My2aYXpfke66gUzl3MJQX5VVLb5kvQuBzT4qXaDv
SV0gwe/KP4FhyeugyJjSTOumP76flDs4V9CW2VceUm3lDEW2rZrkG1hgqOe2oy4U2QqObZ+IG139
XhNbgDiDXcUWGTMor+PGtEjDo6z78kImO7Sc1v3a4GTftF5VLqclpBTFjZ18n3af1vhCkbcMWt+e
J4hSGVREJS0Ls2kgklblNxcO1a9zMLkArp0P3yC/WPPCJjMdkPpXxgbIR+/19nXJcX4tTW1Vh8rF
67bm3dLfx02N3N97TseRc2pv1ZZc9dgA/r3nr/LGbaPgzm+OszsX9KPbbt22D/cwG8O9CJ1jHffN
BjmWcP+6fvr1a13ekTBrQTaw++vqpKCln03L5dA8Ry7AfPwZ9k4s0v30a/pT5j2aKmpUYyD27w2O
Ivvdm2Xd9Dep7MYXQYsP5a/TvJ6hKaV+qQSjdt94/unPdC4GBc3szz/+51//+9z9X/clvUmj3k2T
P2Ar3qToaZX//NNQ/vwj+7V6++Off5qgG23D1i1Vk2VIpEIx2P78dPQTl72V/5PIlecEXWY/y4Eq
jMfO6eArjFOvZlHklXwvwHXf9xDQ+D1N1oiL2d21aoQwxYFefHPGIbM3DqPjcUANzezOJvR3EU5j
7URtGjoY4LXTLtMfK86teVKA981nkt/aDFQwCYhWbhDqV8UgtF9/4kG50mlaL8gN86xRS9KvQOVn
a0lx69nrftMGcm4YaKY+ksmZT1BUJJs8sdq9SOJuP/3S/v417oFySsIwDtypx9Rk76jKtvLr9JD5
QGkdvX+zZCfyVnh2v/r8yQv79MmbumYYumULzTJVzbLeP3lf9OD4XN/8UWDjujfUOL1qazm6wt1i
/A17uyS/Ma7Jl6LHmQzYRod0yPjnr9VBYSMbmJfOXiK5uYh1WSB405UH2zcLJBRY1zmGAE4qNx6s
vn8vZ3XxnEdFjfuM95AD17/2yYY/yOpDFFb1vQZp6hiC5Z7WWnUV7BUHiuG0GCkkVTpNQjx/PEbA
PVi6UVlA3q/FA1iLaD6YSXQ5bU3S8M35u+zN+SVN3rZ1AdHSUXA9dZwKsY6y2RN9/vxB29qHB20o
MvXc1C0Fypeuv3/QtZVYDFjd5IWISIteDM9vesJubPNQBVIWEPtQy5ue8evmNkUWtUySi1/7eWUN
Uxgd0QtPH4odYR34sCEVLjb6GtPMcWVjjfjh6afj6ONPU/1rr0wYL03OuCt3M3uLZpW2bKxqeKqq
WV8SDx8wiFnJsVpv61i37oSj3EzbY2Y5RMzVDCanY1wVyBvPy8YanpwyvOuIMd/RBpycMAJ+cJRt
DaDhvIvQLR1Ed9OYprer22w/LSES2N/8tb65wecZBb4mS5xZo6H8CMxFWzj66y4cWunJr0NVSS8W
A+OTTRqA8vCQDkHC3u+OspPf9Z2iYPDWEEuyqvFeXOmraS77WsjfZNT/N4CFjF+LRu9fJXBYbzUL
kyA/FTGGqRz9u7OOhxcaWghT1fifd81fOTWHz2nWF77rVSeL/7pLY/7973jM3/u8P+Jfe/+5SEtA
Ap/utX5Jr57il/J0p3dnpvS/rm7xVD29W1gmlV/1h/ql6I8vZR1V/27Gxz3/fzf+8TKd5a7PXv75
53NakxblbOi0JH/+tWls9jX5zSc0nv6vbeP1//PP2zTCqjf5Y1tGT8mP8vTAl6eyomsw5X+QuZZR
hZIVYajizz/al2mDEP8Q5F2gqNlCyKZFj5Ogf+b9809J/EMmOKLYBpvAigOG+/OPEq7OuE1R/6HJ
jMnpjjQb2pet/PnvB/BXP/brzf2+X5v6rdd+DYahTVqd5JKp4gYmm+rY773p1woo4s6YFbgVI9MG
UfoGgTxPchYFCaVAGZ3iRngVJApStTacOO2+Ci+0mE7VddZonS7fPMLfdLTK2Mp8uCBaeVRFkJ2x
xgf29oI0JfaCtA3N25EQrM497OQW8TxDom6G2vUmeISYl0lnundFPSlVkxWVSSbNDHBzoZsnpQa1
7gOokdTbHDekiLFkjxFrLvCOtT3kIuJlaT92sHCqEXYsm9surc/d+PsRhiG4BFMolmkYJr0dqnDv
b3wo+lZ3bU2+1WyHyFbrQ0+qLYGlZCeDU++BA9okt6gwm2zA/gr8yEETcn7mUUxv/O0L0FWh2Lqp
6ZpKpdXlk+tAYDMCxZCFtwl0xjs/siDORy0sORd4dGwbG3DSECHsEP2AMH0oh46ZL1P9tgOar/p2
vsoCE46KyFx0+FDI0aLsu53K0gJ9On2GBOa1NfTXZ6qNefICp6sWJiMzBXVCIZ+8QFS+VAlVm/A2
jmbqvNlmq+Q2XWNRPYNFMifbtjJWxbzfWPPPC34/OjHEabkn40JlCGJVBrBy26ysCzxe18paX2H3
+591zn+VM7YjcJO5SWu8/zffqSdyA+Z0Ht52nlBnfi/8hSN60O9gSmvkuGZlo0MqbbV44Zr6lxDV
KhSC1Cs70atZ0xvJjlFnuZGi2gM2C3BNRr/2zg60Ypkabb9BK8vbGsR2l6ILb9W8+tlK2TOCITCF
3KyeNw54sKzDLKiuyB/hoJsXd2WLE6VVeOqixMDDwWhpJgrsd2y77hepooTgEfRq4Xm47Vp5e6NY
uH37KgTYLoDnGcjaXgXWndX2bVsGJNGqq8HKsDmMH0IXpGlQChCTVbeRiOPPNTm+NjNUC0iRHe2E
+hdqiAJhNFNCo4AuJu3w8KaparxvhofIAU51Y+wMUSrdDPiYmBcxikbOpxaYE/t3AK8JSjYZcuYm
OlDAsL5KeG6DH5WxsRvRU214Z/I8QNGKclG7GCOFyEeu+1rRth4Uh2XtGLhwKsoCief7rvRGBRXr
vsJR8EzzMNajk69y7BJ0GYU49Em0k/fvwudyhJ4Ht/4grZVURskEZReoTRXEo8+rNC3fx8IsVQHF
buv8Z2gnH5OG7V7e2Jl0FH2JF3BBRsGLYmVR+OKugHwLEwRIUqmsYqO5tY3otgWKskfVY6mXo85M
Tk1zZdKdpgxcEEmSYx4qS6WuXnytANxoHbwcBZPKvbaq8hHB42vhOz/BPu/00rsP4/AFxM33XKDd
pSnmdRLGy6aSrjGs/NnXmBXUVQzODZx5BYorFuGxRJLAlbCXGMSl3QTpyFlwVl0bvaDVac+CEcCD
MyryihlyU00mvusOtaHD7cGJYiDXpvcQQDgDQuGUEAeTHpQPykEWnSJQ3K/wGzKYlUyWSgm92cK4
t/ziR1RlV+TV0ItCVXpetnIDwzu+qzrp0S7jowfMu/eSlyItHkMz2w8uQ9JwS1r8lgEpKrZ6iEQx
Q1ozWOUJXgODSygNUqcHM3ChOvgYl85PRRR3mZNzQYO8s+ADzlqYk74akVpGeizR8hsNy0SNZAmc
CuUbrGx4O3Wxy9QKhW9UlxzU+UeyLDh1Gb0DpAMfLc18yq1eh97m5GutakDD6F+spNZmUtR+x6Mk
YTCt/zQr9UdXFZeZmiA5ATntTE2bqu27as1Ahl6XJpuO11CMk5omZQyeLdOyDulAU9JgG7GuALvu
CsloFswSICsEmbzgUKzz2hzPAqi/q0BXXZyewWwWoAmXmJYOoG8M9SGtu3QjO702V9vc37dOoe3M
BkIoilKIbcpWZKwQLrZvLF/IaHdkQz8PQIvvmVi7uz4hzi2jumBiMbEmlaFdQJv2OiwMrfZ7Twt2
jAsjPOB4H0IbwxR7j6FEgb6+ay+Z4LnLqMJHsHNCEqd9He0qEQhU/VWEgXR9gBZNDgHWSZM/GBEJ
MqcSYglGtr5uO/NZKNmT2bZwoZshvChb31r2EopftlcCjq2+JHAA1yXyyEtfc/11BJ12QbA9IzCe
NytFlmT8WhS0DupuJ+ld/d2R/csCljK5orYiwUa8bKDabrUWK0B8XuKlrhb3VtBeOxXa3eQEUL4G
M4TsSKDMQ0aLaw8o2dI0pAUWNQ6Kx2B5DK56lQ3mVxBskDJMomqhlj/pPrBlEA/12u/qZCcVhAzM
vLtAjxbg6ajIhRwBkBFYOHOrjSBuq5Bee88uSDOXMOZ15bEAsrBQQ5QNoRhUC0fymj1wXsI89oit
AGmrpMVdAl4S6nRLbMPV4Z33irqSYlB2va68gDtKycejlAsM11qi9qwvIr91L/pE7xY2k/ydjdwe
yvuOfVsHlb4u8BibERGJD5LqfcdHNScgCwQojuPmEEpV9p8OGEzLJPvJyEy3VVTFToZX9FtpD5hJ
O1D0FhrcRlt7m2IdrD//tFSmKu87jLEc02IErZi2DK/3/YChA902BNiWHpC7QZwJnu1FvW5ouhfi
C871K/pq6BJHxMfXyjJYSlvp7vMrmAas779ti7CZoWqKZjLFOR2yyKmOPQlDmoOsjySutronWm9d
4oGrIc7cxD1aF3ILUkuzEZ8kCqDLdUiiAVa/7bTG48hx+/r5NZ1OLhhXM9kxZdIbpkGE4+ShGDDq
IYZ65rHxsQzoc+/a8ZXb/7wMTdUtTVMsSyWc8v7BJ70FMbo3jaOU0Z73mXJkuiHO9NG/u5G3hZwE
xdAxjcO8Ym6GSAVOIdCNnOjsOOC3hTAb0m1ZU1SGQO/vpIxC1XJjYRwzaw2TVtmVa2/hrzNmQ9o8
vAF5l8zbjbn4/PmNZ31XbXhHmhCmgDmsMi0+mZE28aAqclAbRwNuSAMFFA868ADnnuDHeQ7lMJJW
mXvLqqmLk/eEqo5tIXZsHDUJ5LNKQht1VwDJDgqTlqR+kQ3GkrapbPyw1K9DHwExAn7IX5gj9OfO
9jDZs6sI3Ae0ZAFkf6h1FNwaZOu8GGUPxR2e/vMn8/aKT156b7aBFED7OLbyvrcUZEG+dcyGPy/k
w1R4/EYMU4G0DMab2ejJW0+1UO9SxaWUebvsl6BJ5961v0aMY5k81mfmNR/iD6elncyfzGTovBLG
+lFcx1fBt3JmVjMpmFeXz+5d9VQhDDcDUhQczhX8sZYZCnVMZt7PlAoRtfd1u1OjQDc7Sz9KibRl
EryRh+hHmIXPnz/ND9NDawwqUL0smaZ4Cv+8nbZlHYLHquboR9VVnIVlFPvCZ4YaD8YF8fTnXFUW
1C5MyzRl+XnJv7tBwhmKRYSJWNFpP5NWgd1WOTeYiJ92++I410IqztSVjw3EeHe2ocqyBtRySpq8
mZSGpScYplAGuMB5HOio9pdnusuxTr9vDd4XMU5V3hQR1fIwtBVFoNSPJm0Pp+6GFPCa0AO+GBL0
tO//zXN7vaeT/tnTtbrvfEM/OrW2KvH9IoU8i63D56V87BynivFazPho394XVr6mwYyPiezMu+uf
4oNzY90NB8a51nOw8S6c9EyFUH77KMlkqaRTTII8Y415U2SutY2B0po41vho7Ly+Vjd61WHliB3g
wlGHeon3+rNFFgoNA6nfqWFgbc2wde6KUcIyN/Qrwy8YYGbqV7kI1i3SL70femfeuDI2vG9fOa0+
uXudSYFskW1TTjppEdYNsi29cRhMa2kryrMUDjdeGyCIg/R0m7Y3suleNm70s67lI1ScteqW5jxG
pGYokwXCZ0uCArMRv/z5S/vdJ8XgYZoTy9aH0QOeeY5T5qZ+xKkEOXFl5qlQtJ3uTDEfpvpUDSBr
sqYLYO98u+/fU+8MGWM7Tz9WEQYsmFmiMNiFKAQnZyrhbwpSbRpAyyRCwWd6UlDZxyp4ZKEdsb7e
+G58nSjRU6AYG5Qdfn7+6E7f6egAZKsKA1FbMJyYknxv6h5tXOlGiJkey4xsUSJDUiqt77EZgaTq
lQMm78fPC/xNZddlSyO2zb2Z6FK9f4iy5Jeu4VZoeGKaMKopQKlzxFobYGJKBlT81uvxbW6TM1/Z
b5rEd+WefNe6k5Hts3Lt6AvzKkwZ3vfJ8+e3pnwY2luEZd/c28mHbEQoBiui1o56Lw3bnNAI1Abv
kRhRsaBONes0R9+ZSPEjaQd3k8XxxZkr+M2XwBUYfKZ0a8I6nVzUNBtKESc83UdU4uSlsoDGu/TX
qC0Z1+Uu/hEt24375Uypv+lM35Y6PZc3lUjNdBGi46Yd1WboF65VAnAktfPgK/nXkno+azvQIUEj
dWgCWho8vkJsKmyR7+ys3AfIq2glUh6iR1+y001zFmTlRVO7WwMbhs+v9WMIbXpHfz+h01FsqMZt
Z1mxxiiqWcjL5E5bDBtj4SzCy/wlnuOOsB4nXyPUdSHmAP4Wxpkv4Pc18fUK1PdfQI7KA/nFTDsa
ozXYsFfFmbHbmUpwmrBAXEPAsOMWfVX5qUftgOqyu3ZVcQ4C8NsKT6pMt5lImsxpT4bqnV25tR4F
tB5RrF1nojFBWgWOemFELk40rY81bFw9JoMZbVQ9xTBuaOSbz9/o6eMkP0NO3CD+apAYgdf2/nHi
XuFXUZf0h9zC1wYLleRMv3faYp0WcPK+GkS5pTTP+wN939wuvqrdocJ3iy4uao5ue6ZBPn15U2mW
NqIqaBw19aTtT7u8E1WR9QcNOHLtmUQJ9a1SncPNfBjnjOXwtJjSyTI+bqeVBOgxgDA77g/SRr/w
N0DNNgRm50h3LoIlmLszdfI3/YxOzykoyTZkXtT7t2TphLIavVWPYITnifniGT7Op9FqrA9+Miw+
rxO/rZgMgNUxZaYhJH7SEuNzAb54GFRUjBpEtZrvXqX9dCr/JZS6hW/QZ8MDqkrxaEnpuYzX2IO9
HSbRpZKlo0KaZAX4cXKraVjnapQ06tTCdFvtu7PAuW2BUusF8jyX56blv79XwcxQtQkPC/OkPLMc
lFg1Q8qrMvDJJp48mC+JeD2lTFR7Jdv5VYIHS9qfaclO6+p4p4xO+F81x8DZyVMeOs2BU2koR8XZ
Dl6wgT0+D7DMOPMyxw/s5IGOQGPmggSsxjTs+7oDs7Nr3SGXj5X2oOCv1MaCfG8GCOXKjjQIcSqh
VvxyHGRIYiwXmmZ75gp+07EbskVKnvQ3AarTka9PnhVXklYwwPTmYfZg5EsPgBwcwWslV6AyZ2jk
NUu56c5U5OlzP7l3ou8qsAMV6A+Di/f3HqutZgH4EUffYMId+WvfFk+RjMAXgo6zgvRaqTzgdhMq
uLmhkqBg/MR8FyEdeRl7wxUWQIshAmpp4i0XmJBPw1Vitiup/1biKGC8pA76LkE8i4byQXRyNkOW
6NwL/M0XMU4WNY0mQP+YIxU5ImMoxomj3Nx3argog+9tooczX76MnS3A7BVmdeQJ84si+JnBUK16
c/X5K/zNEIVLEOAzFNMiinXyHCOQ2l5jMN+vyDimzi7AFbXyLoPcm7uJNk9xB0ycl8/LVE+7Jr4P
qi2TRfolQ1atk7acqKkow8FmGm5jHoF2CX2y5SOPn5gzx8OpTEmfEojXZvzTc55bDLaMwkaAL54r
2nBZo06eye4xwaexGgrMj9BKxuDNsBFnD9pdgbro5xd85nrt8TN4M46z2iRTzEjTj715qZoPmnSm
b1NPMIMErmzNsAlYAqhg9G+pJ58youKViPA3PKIS9SNuWzJildqBXCm/ZbFvbXUP4wPXz+aWp2y1
zLQ3cgsnNByafdPrOL8FRT+LStufK5gyQwvvmPaqZCd0dwDOmvuHJs7vYwxp5cHe2hHgf8V6cQNp
LzVDhyAgclki+4JewnPsqvH3uLLGLwjtq8jxZp3MpNnzjf5axqHQjRDaRnJlIWf2S+T1PxLN+Wpn
xsqtGoaOClJtXpJ/tQbj2hH1S2x1N7UCzTnNBKqNCaDQwLqpUAtbpBqZLl0HrFfCEKlDcoy61Sxi
37jm4jeGsPcIN29LNfxZROr3tleuVTQrjKR6Dg0w8WmWXoc5+ELHPQykwoqmvityPIGQGHC15za2
dhVCKNhwjpbWG1gQX1pffbGCat8rerktQK5d4patXCOvTPtQ47BU5QKVYNfEtUFd2LV9DFz1csi9
veXV8ShRdwyE+1MU+bWk9ksPmzdF0g82CuwrJ7ERSkP/KoisjW4mC7tAEdsDZDLgj9DEOjhqDd2s
2svnsi0uzE4+RE7+HKTSrnBRtsHyW46Ni6xWnrEC2sYWFFFXMRZDVd/maor7CA9GoACm6calGjk3
VYoRpGK328iTr1UTOWxnEBc9IqpeQs2QOkgB1U8bG/JKlMyyktsmjup5aIh7VFFv4EqhZlySKoa8
4kFO84xVXKj1XCQCpl3o3ec9IN6gDeWtkqQuQgIV6AcXXe8OHpPwdX2WePHBGrD7yFzYH32y1k16
gKKx8lnR2jwxr94h17urPf1rZrrtpZIp2BjE/jYgoD33GzBaDTIMWDw/wGpCL0QN8EVonB+6n95U
iXYRxFa8aAzE8wKcbc3Q37RQQYF+kQXHMRUnSlsRF0k2fG/yBsFS3b8I0uFCr9ItfI0VmgBbJ4QL
4KTuEfmDcdaVlnO5sK1l4JC2w93qtgNSiYR//80anDutzsxDGgQbqa3VWZAiJyQatOYqJb2AaLwL
zeIhkp2LMG8VlLnBQDdQj+d+6hoLXY0lBhZM0xF9bW8bdE4lzekWLepvndktkRG/CxSEIzIMYi6E
iLulJMSxQbdMt4pDESmPDFO+y1r90pTqNz237t0w95alL7J5rCDU5yvdUxuO/pyR3m4QMAXWpECL
F5HT7MNh0A65rxgX5tDUi6IoSJpC8SodDLlAg2qH0ksBhVhVehkWfgF9sD7TmJ02ltMAmoabJDhG
h9oIBXzbWAI4UD1F17qD3kZ3utHfJql/Zih5Or6aigBJSBIExAct5/siIqtB/7As+kNWRhdS1Xzx
G3NNdv1M1OBMMeZJs18OceeXDsXoOh5Ye1fZ5eZ/cyc25BGiVpr6ASUDl8VQHJfZRtUiCAVCKQ7q
Bdy8+/+sAxsfmCqbgpJklSTJSfdSek3bIQ3WH2xcJWI0jMvg239RgqIwHuOSVSCJ719JKnt+qwuL
t16N7sqouRBh/7yI09cx9ZGET23aRtIT2knFMknFD0BCtaObK2sFfRNHwpmVPv/zYqZB67uhJbN2
FfgIARiZrNKH0UmgJGht9OrRQCx3aeths7HsFKMvyMk2PahiezjZ+qshQGTbk9QDg4N058s5cti+
wfAJBbxlqOPp6MrmV2xR/YWRe9J+8M1zc/wPoecxwsDVijFpIhvW6SS/w+5c7lON6eM+2TbbBlWj
ebwJl/ZSuo935Q57ZEyJ8eObi+2ZxzQ+7pPHxIiFGsUskind6Xfe4KbWtsyij4jhXA1qrwGeQtE1
DylZY7xcuZkF5K8rQVlA+BvSiKBHjbis7z5moqzPvDbjw+UQarNkU9E04vDGafyqHyeeTpMjquUd
h+oWZb6ZQZ9eDu2ZVuE07MG8DgiQQj2ntgvUnd/XdLftCkWTpO7YEjDV4d0pGLT0OuqSYbQwGGZI
vv3j82c9tmdvH/WYYNCYZqH1LYhMnM4nW0nXadiFfkAFZBsvu427tdf6xjz3Sk8nlKfljM/4zThX
kl1FcsdRSbk0v0KFv8DgZkXgch6u3MW5F/ahnzi5qZM2yU86xmapCbQOPXADcgJO4mfqxIfU8OkN
je/yzQ35w6iS7wz+0TOhP9nJtYMPAfq+oIWk/gVXkJuxDYAhUtw2mnWBn+9LpRr+mRjPaY05yQ+d
vj7Q2FkXZa44mKq+dHX5ptKiWW7aV6HW7YWEC07kn2krPzQMp2WevMq2KAYIHIxMMQNGsce+Nr92
O8buS3tefu3rGTLcICXLbbyQttqZvmBKzJ3W1zcJMfnk1TZdOACmob4y2oVsqV6oS3LyC2SBlSvA
S+Y62jT78zXqA0Li9KZPXjednynLkaEf8Jffms/hptybSzmau/vwxZ7zzHfYvLbU6HRVb/A3TJ25
ufv8U/1t/FAQdBVwk0bm3UnzYNVl3ESg3w95Yl5FvHq01Zqvjp+uRVOsainuNlpYaNexULGTLZpn
xUmvdGKZpa+l9plqgC3xb5qON6/itFlUBjR94lJTDow0n6K46H+4tvVsCfeiAoCOibF3Yabw9bpS
AoDZH/laALHgqBEoaBzUCfM2R7TWpvaru1rFscPQ4FU49UObQ7J2TWNTGg347gx7a9Xtl04gf8XE
cY2zJJxxXJ2trF3JfYeSaNk+yl1/22JR21fe2h/AnYeoW0QRhn7ddijriwqI7ayt1Mus1q/t3DyC
iUI7O7sqauwIVMww0vKyqeO968aPWknMizzjAWLyk1mL7SB3N0J0uzaMNl3ubI1c3iYyTsJafKkp
7qEFwzWTpBpkdJ2DNCwfidEhRYHHDTJasRmUs9CJD8LLbzDofULrBDGHKHkeHFkGx5lcIA63ctti
W6CFHDbFY9enWI01BTqLzZ1QO6T1sqcY0CZWHHmOdUI/zOtueNYl3CokCTcbNcMsKdWu8yQ15nKe
BzelZf2AWPwV5UVtnVhZMyM7uKmk9tKREZ0Ig7Zewl2st0rt4XFYip0nV991hXmy1Sl7yUOfz1a8
KzO1xRzYrzcKZaMzLkxvbkdqugztspwpaJuhW1tvhjz5DqpNm2vWcJ1m8Q0Ov/vRXQWU4UXkD5si
G64QANnIUbTWVLVEjt6De9jsgiRfBw7T9Lg7ZI36xZNGCJEjj9IS/sI1MDJ0jGPvNyDt5a1XOIf/
x9iZLMepRVn0i4ighzsFsldKSinVTghZlun7nq+vxasa2GmHsgYe2WESuNzmnL336swFgioTaRhI
Dsx73s9t3J30Lt/2YRiRUWtyugoPzUDgvVLB7BqT8ck3u2lTFiH4ad/+GgaUgLoqkcpZEqNGYdHI
moNWWRuzwofdyK+4HMn+RzTfd+0Zp0UJ/2m+nbqIc/hs4i839VcIbasCjCvInxt/MAjvkLuvJhYP
Sg6YaU7UxzIh3Aa+m0vOCJtXKu+z2RBtmjxSqyIZOJGZynz2MkLZYHHa8Qm/toPAUlXekVfZcJT0
PwJleUVFjevFB7o6aBAMLEHEGnFE72UuHvVBwFuo1XDVl+TDpVOkbUVSkOIYTDeYW+tt1UFgLZPo
SzXiwCnDmRxqacsXjJa933e89pXO+J9a/blqFmCUGZDhq48/E2XRVCfgMorZPKRqPe/DujgXqvTe
GhlogQZG3IS5HYgoaJCQkOY8VO87rQENgCrSTcI02PVW/VPt1GCVjFO0KnzcOqAUn7VJAi6tRytT
LzhIB+ROsg/CVGPO896oxZMSzo9xTISyhZDcHfuuhIQJ7zycTQ99wkuJ3t4hrXbXNvW73o1HbVIO
LRzu0rJuRU2tLw8L9RCF/s0yZTmN3q35jNfVrD83BgmuCsPuyrJ8eZ64WC3+2zz8tjkwTT9Fyi3M
U6SdlpT0TjzN+XxlC3JtTbrsJ1VWTD+3m2VC1H/OAtcHDEjiTs61lNXbMjUJoINmEKZOCVQ8KOTz
kIS/wig79wDSAvWjhThXt8U9Sa9wNsjDn44S4KrvV61lQf5mwf7P4/bbo6iqMaeiXsgnX+ncZsRa
ElUktbJB8U/QZa88k2tr0sVZseyVmEwKIVAU23ttm2y0TbNTt9daa9q/dpi/r30Xe6BAGqVyDht0
OaTWgXuN9Pd4nDibYbFw/YUGaXfKvY80XEXk7EVUaakNhedwStO1kEoFd3T0lnXmGbrAE/bYDTU3
/lmM1wCVMIOHw15L9HxiM3HOlJ1nvEU4F+gsy4xaTtrEovSq/1TbCTRHvWY30oPukcolgGe4KqFe
OlrfvcaLfRepDji0A5kt9Q1w961ysOPbsnW6J+pw1cb2hrVNJuITs7XXtyCMnEDGJOKmV3Yd10bT
xTYsaaUJI6opTnmhY1Cpt1ob7gAPkahu3LeheeXYcmU4/Scs/23wsrqPiVZX0YO+Cbb52t79r0D9
2nD652Hit+F02aqVG622hpzrNKvRU7zUGw/mznJHV9rUGyAE33+SVwbvf3qN3+5Kj6GQZiFXI6Tt
3rThOvtXuhrXtumXJ1nFCuWsz5rogcgASCn20FDS9+Mth3O0KAjBV0M/jW4J+9PTK6AYQxRT8Zhp
pfKGWzclZRTnQ09Sz4AK9vv7Vy8P9EsUr42qDJCavpRjLgYzyG05QrGjnwzH3iTPo2e6xDNhL1nV
OwONswPL2jGdyZPP09Y6h1sYl6tkLTyCLDff/5ZrP+ViQMcBczgEefPU20+SBDZUpVmQPdfGFcnG
P4bYn/e8DPXfXnozVJLVxIV9GvbExNwF+24dnMnsBoCYutf0ldRo/pov/riccVHglGMjlDskbQ+q
VISeKHRysKf+o0yN0FEz8Zam9dMU2x5Aw01AS9DJ8+hZq+VnWwkpVfPiG628kVU1dvRwuKki6n59
YLFdmkHgNmP5oijqy7gEQEuJbzt+QjCcr0Os76LoI5+GQxrYTznBa7Mq36Ra8tSMNrHUTXEnl4Vn
AlY0m2JdZNWjrcfHwcg+83DMPT8dV3PQP0D3eB/gwRA4qb+Fkv2LDLlbUdYrS8T0NCxIqdhojoZv
f/RqTWB7vzYHTn7KvM260Gu1hROJo5TMnuJeiAp2zDC+iEgFbxC9D7ZyhynD9rpZOQ2TSFckVwHB
jfQT5f5tKBVgYS2FEFhpRWXuxB3eS6p+ICAMqiHnO/BkeeY0dnNTi7ZfExyYbwUkeTacgJIsizgP
nXwtI/6Bjaxw9IrWLzkocBcVg8Cnur8n0u8HGVynpmu2w6DucdAEbiTA/KUVqDuBbWiUBRRi+S3W
1LuJQEmlKD71bBBESWL9toXYRi2rXzGiIYs4mULznYdjqYzzCyHHCr6z7gzjcVNpVuOKgRjnqB1P
dtaBIRe3dWEf4lb60SJe9S2N6JFuAjdjUbNIKo5qOvMDSs1fQb1gSQknqk0MXiSlbls/v4sH9ZAl
LXog4l+7hKqLTQaualbKKYyq57oKci/R+X+wbbLnQ8IrBuXRNv3cpd2zVao6WeOA+ujYZA8SDUMb
lE5tL8SZ4mOwKaDoduAhilyHRcE0EY1wkDI1cLVG5UwaWjCEJh++kjUG7DBLuiZON0m3nVEnjplM
d6HoX3x7uZzGRtXPOQtlBHARRQ4XEfLbU4dxDkmrslYLc8F6tYRjNDbMuVL9zBL/ELFpX+kDaHdZ
UGHq6NO+lqVZ7qXQUrcVyY0rdRxPljEcQfWx92fOZY+sfLUZ6MyQg7cw8SlTxoVoGgR3gaj44aNy
CzX4Vy5G1SWhtXEgRtPZbbtmpU9V6sj69GgtkMiy1RXPkKza1fRub87ai1VjgCbDxPYyH0jRlAHA
Lo2FsJWFpaON6Peazi4cX+PnzqKFtwfUMgDA6UqyBWJgsh7UBnZGv/B0tNy8m4f+RzDQc4/tIvLs
ai735TSDhp76m7LwMUHKyVdSwQTQx9HcDlaQrdqp01xmDELgmAocKVeFmxtx7aUtwcJqT+ljCKJf
eZsOa8L2GENm1+8UETPMOwB/vN66N1aNGmmcLvviQ2qSbu8nzQ9FqSGUtp35rJYlICJz/Iptoiob
i9bh0k55HvouckCIfvlVTCSDWrQkMgyErhEoubY51XbqyHENDzw/KbiVssFwTByASpy9K3WrEg6X
PcsByb42lOBoTHjJ9iu3kG3paQC2joFD+3E2r4jEIexFTW5taeTug/mp0DnLdVZtr3MyGbYJH6MD
HtNyRs6YMIE58Cpqh+PSqp6T2FQcoh0ffLIi4XTaAGgtf2lHiiVpToKopN2KuNi2YfQ0WdjVmyQF
HBed/GZ8zegHO2VW71Ulei81i9D9lIgF4EDb0rfqg5zND6WZ3Y4zJ0wplgloSxvXCuvRDUw1dAtd
OtZL3hznMSUEFCrX+Q7E7K0pSx/DUJ/7BhNzbXIDoU6YXxr0uFOj2AnFTKO7sh0OnBs/VYE5KEzo
Imn2QqEIVJZQnsW8lczqXAh5h7PsJY+hQcaEpjWp9TkDXalC+a0xy3VXKD8pQfHBJmCvpupumsZf
YSfhNc6lta35u2ayO1eeWwOZPEf1qmn3NNJ9r5Qod8C5XQvDf5HmYsKIHG54S8eAeEi3IwmRwU8O
CCXge2nWfmhS+D5P8YeKYoo433bX2QxiMDEIXeL8S5mlJ2wF93adekgj9kqnP5qlAE2vlQ8y6c1O
pRHO3QjEsF3xK02kdz/WY8BRbETMfleDJsQjTiR4G41unDbHep54YqNnBMohyuHKma2+y4X5GNfM
AbLW87jjwtFq8zY2E3WddNNRRu7tpAQDKUFLkuyYkQShWI/9qL1yYAqdXsoOVYCJPpMK4jubh8Cg
Q53lDcyewsJKzaCcKK0N1VNvx28qZnXOn+gOtOFXHXcUe8PgIdAghOaF2JixfMDmXLgjeKO0nV91
VVC/MKcf1Sh/RrX1jMnusCiQtWq4nWP1mBA87MiZ+EqIdkzIlLSr4gFR47ZKm/i8zBsuCeO7CLrQ
ajTGQyRMnLtZfOhV8jbk9inTp4DDZf05JMOhLUzTieIl4Q0zk1NrYinZ+G9pXHwFpfSY5vpnKNvM
U23+Kam2xOwDc1o28fZVdnzMq5IHEN/KLQBGYgEe7Ub+pO207duAbndBIQdLJ9QfhI18OCnNsdrt
AmteRyzpXkhqgTuZsYlRe1oPM8bjXqtPAZBCh+TLezWbEYg3U+RR4tsWqWq6QqlQNJQqe5byWQuG
hKwJENCRaiA3MPah7e/qlMJO3g/JymQLT5Gd9N2mGQ5TVZ+01gRZnCmvjR3DqzbKW1WKYhcN42O6
gKX4cL2iyBViuIB39crstPawQILz2jFhc+IRn1b2iKVlMKFF1sNQObre36cqX4zSdB9SBw4+KO/9
VHlMFQ5e2UjIg3ZS8hq+fDo7Vpzcykh2Jah/CZslM5th9iryXTbo7yT7uFLaHxVTuVXtGqyukrtC
Gn+ac7SvyvkwKMEWBMe6a/SXkDCJXiMk0IjQGBYSJv6sNW6aKvto5ek90eNgO8TDe+OHoadM0Zqi
x51mUGIqkjPllpsgG2/lsbgJY3MnjRG+XgAijtn4KbuweN8HVDHVyL7TfWNlqwwheZ4OrSqvfb17
yE3rnCYE+WLIdPM+3bUjOYkG+wo9fhFm7sE0pggqxm3eQ5ZEbPRUWxXF1uAXhkXYu1a4E31JXIOV
7jlh5SR6EmzZpts5ynoEO4DvE6oAfd3vIdaUjqRQ10oy6avp5y199rMd9Z+B0uwJWlhb/nSv9MMb
vnLqXlMXOKGZffYi6N0w7V/VqiHXxVYfiLdG7ZrO2moJVq5Zt5x8MDSHHBGKwcqvgmYJsq+1ZIhb
RZogvk76jdlpGiYi+5ef6k9Zqu4zZYneko/kbqSMhrzZ4eZ8arPwYE7phzWVJskf0rwCGEBtloKh
iKcfOnkWbdu8KEJfgd04Dxla46o5UZvaVEX/S+vmX50BRWwqboxpPg2R8k5V/EGJ/V/ZpN4BY7aW
0iLTmEKIXk/iW4uKppjlHwJJ5RSbe5CBQMO6KFk1pI+sFmbn2mpHzcll1o3vT2R/iXs5HaoKckWM
RbKu2fqFuDeNQ43dHqfDdOf/X4wNx3A3XF1riv5dXfjzQssZ6rcj2dxjtQ+GyDwRsI8wStL2Nl4V
y4/dYozIOpLcMi+fGFNXiij/Opz9cYcXjaSkbeOqU4geyW+qD2s9b/Gbsyd1Ard0pavd2H8UA/68
z6Ue8dt9JvWg9oue+D8XLZU/usyEHbuDB49sK3kVf67e4t+FIvzmCulgpoUUVL98iVFamgXwA51+
M+mqjZOtovfCjVmW92JTrJcrBo8++YRXL/2vt/r7lS/eqikR+ZQ10zJ8gm2yjzbJTlnJV0uQfxdx
/rzBi3dot8RvRDT3TkH8Wksvg/bx/WegLpWHPyt+f17g4q0FY70kxfEZSNvqV/ChrDUvXjcbzOdL
wzVx21WWreU1PWBHOTcbiZLJjJehue8e66/hx7UIhWv3e1HZredS06glGSdRH23tBeHmte/+7xLn
nzd8UdONJ7bNUjnwRD+WipC2DagE0FHG6w3s/kqH4D/V0neP96IGNUKIUaqYCrJq9kciRN1Ya3cI
MY4TO67Jyh+rmFJgy4nETL/qoT939RKQmewKUlY0Ttc5EtyQaCf81nRCd0FPi5H6hNLLW1lqDhF4
hHooD2rWu+PUuVlxM8uEvySJR1xpq4ht4ifIEvwfmm/sTQVPVmchKU0POYzv2CS/NcLWEEL7mmzA
b2CKzP5KmfDv4pdgI0SCn7CwTQv5okhUZXIuhgAlgW16ET0pf8jcQKnAhBbr70fzX1F6yNTwEuD4
k/9TqV06RNj3jeSXJBPzgezWZ9Odt9YDCS6O4trb9DRsr81Af00Di0dKRo5OiB6VnMvogKTSKhla
MRYmpoH/f7bJX5/FchkV0RrL1RJaeDENkCluTLHKtstXO2caX9r08/sn99c7Wi6gYeuxTGy+xCD8
OXkH9SjGFo7ZqSnC9zhpKM9wIGFHBeSy1q99g3/dDmvv75PnRTlUCUIuhtyP10QRZ1fS7lyFHrRp
QK+u6vRHybvqdfnrDi+ueVEZLUI1L2wloLWx45x6JoVglZzEre5lN9TZ9uNTtA7Whvf9Y/1LCrjs
Mn6708sCaZ/OY0JiIfMZ9IgmmHa6rrq+XK+rZN5HTQGawtiavfms5/b9pPko7Lt3X593SdXQ+o43
vi4fzXFCUU532ssYaVd+4d9NzD9/4cU+KCzlUDYiYZ0W2yah+GI9bhOXrAFjZTq+A32cCKrdtYnx
2lUvlk9jHEydvYJ9SmY6+5QROn/pmF2La/jnLu/353/x4SizpqJdKSWEbya7vHFL893RXHLadlee
4/I/fTPTG8uY/237o02yOhkikf7bivh7043X/Yu1sjZA42XnulbpP+HNdxe8+GQbDDK4rrk1fZPd
Lpq+xI121Q7Fh3etrfCPHvSfg2T5uH67OVOpqtI2C4mPB2j7yloXTrs2N2hNEEi66aNYaZuhc7sb
YyN7xke5uebF+9dGj+QaS8Eppul/mSrhEIxN3abzqYc2U4jioYyDHxCbvvK0lWFtSvqVL/eviZ0P
9/cLXrzOBGiQBLdiPrWQvFGvuoRYs2GvEaoep7rFUW+QwqZeW8CWcX/5Un+/7MVLnRtDLmuOLXyN
gBoeyrtwndAgVFx6FVcjNv9eLi9u8uK1hlPSt6XtMzs99nRvnAy3anKUfzbEZ92rDKT8K/tx5Tv5
14bz9zu82BGVc9NWJHVZp/JzWFz0m+Bd2yovxR43vZvtqGiQPeIQ5b++tlZfG0MXq04YJZMftrJ1
CjoKJP5J7VOCwnZznW4D9enKbf5rOvj9Ni+WG3kh6hrqBJ/WKW/sPdQajl/EJ/1avk9K4e6V6y3j
8ZuBc9nDTvS6GiNd8ench+dp1d7DAWT7TuVuOYDVm3RzLQf2H1M4ibnk7EAJMOBAXAxVP+6nKVc7
/dRRqLGi0PVhtLfx4cqN/eOL+OMyF2M06u1aiyvdYJprd6nXVI7tWUfzU1tNh+bQvn1/uf/8yxfP
8Y/LXQzPgbwXRBAMEgw2O8kp9ta2O9q7+cXegW6LduQsevVygL4PnzSHIoVT3NX/Hynqsiv+7odc
jNaMlnroK0JautenUfX8/bBBL7lyIqLsXkY3O88fhqsflrP1tdH0r1crcFjydheZ+qXbA8yEqCSz
1E9x9JAVtmeHDKLavDJm/7WqkDOlLN5V4l+sS381HZSs68wKiTGHG22sHDbTUJPajR8W25SgFBH2
D4RbrPPpHe+Lm0GbN5XmOTTC1zaa1mWBq6x700g5LSoDp6LhiCh0vh8R+jLALl6EqS91IgW7EDqC
5Uv/be0TfFRBqJrTqS+IfbXCY49c1aI/6ivRjZQ8pemrSuBKXaieZT9VM9Sz6ucUvxZxtgEe6PlD
ACE13+SLXCail0RobBLfVAKyjxW7vZSepsh/JkZ4l5toRn+1U3pr+uTOlfYugTAGWtMRg0/RsIfJ
3By1tnb9qNqJ7EO2CyRfM0qc7DEYJVhMmB+ra6b/fwyHP57AxVpoJaLSDL8xTjKQMMP+1OhtTtLT
989ZufacL+aTOunGWkyJdTLfU0zvy3pkHWIP5YiT8GhPRAI9jxtSSrffX/g/Icx3L/hihknTitzB
WrNOHWGbK2Cqpmuq6O1o/1lQ6EDP8QBOmBwj9Ad5jwhfu8mB+DhE3d/EY3ZspAjwYk+jN1sCbdVl
T5Ymv2CRnaKBNhJJr3SPiitC8b9m/CVlkth4Y4mNV/9KXewmv9U6q6lPuPIiB2/+5OQUjK8M/399
pCZmPCxfJqEE6uWRuur7Wq2p0J+MPr5f9IemRoKLouMpLRwpgY4bnMc8OlfiWJQkzOq7WSHH1Q9o
zGD1JDpAzvwz/sdVH+qbYv7JWbq+MpP8a5v/x49cFpHfvlFaN74hF6F1yvNuP8jGYfC1yiNDQVol
NKSdrpHuCvr1GHytZtP5xuP3Y+hf5zysTIufUDYoKouLwdtmWTEHNhCHJUKwYju+LL7Vsd0Wm2UR
lmmfu0jA7+Xb+nhNXIR36O8pytJ0nEuGYmGbvEy+E30quqYy5pPmZymwG+uHpOHxIaDW6UdkhHii
Yb9q+lZk0UdZGKbrV+Nb0QIpD5v+IcnwoflJ0GwiVd6YVABQvgxOqIlpUwgITsoc3SvGjN0gaVFE
FOhCGi1bpbZ807TzV1r6d3KhumgPVkUhNU7RTas8iGRKU9UX4bOYutopW9dRc9Ab+Xayxk1kqce+
iU7AbBSHyK61XKGGi83bNojfpTa8hXFyKIvsSYqNA4T5x7A117po8WJn96KKPSHnr8k83RMpd+xo
6gBu8eSqvE16fV0ZgZcrysqKg2PTG8e4se5JDJ0B+amPYhJvFKkeyHd/a/HT8P2TZ02+xTq2pHA5
Z5+LJv9p9MERwOpnX4YkhUEcbErxoo8ZLYISFzGxFb/Quo4OaLpjaSkDaXH2isyeI95VghgwpSNv
037FU/NK78ULdKzcray8xNj6BJKhfa9a94bW3gS2dEZF/h5n7d4cys+4zs+y4t9NZbUt8uRGBoNa
99FHMHWPxKFvhjpeKYa+SUDG4C8st0WhTZtpKPCTibtRSfekZWDiU81dMua7bh4yvlVJ0FMue9dS
q68xMtZshhmTzSR7fQN5wkg+wkb96LToPhq0N0T+6rozZcsZpOTUxPaZzSx6erm807T2PjLylZrO
r7Iy3QBjQrMlZ89CB3oXznupFHsUQ+egqNcazr5yEshdGi6bC91rBmUPluvQNODiKwJIPFqM81qC
eZHSOdJkvPxRJ1N8jkCUZ4DNyvpe9/WVMBqabZJxG9UoyIteOcUGfkpdj28yi/pNXN/3mvEk8vRu
DJLAneNwm4bNGo47jvlRFOQ4Y80YOyLAZeUTKE/phamCzx3JfWuLlzjyw1WbKD9a1ZZpgOlLeIX9
KKG8grcepvshp1Wey+kedM2z0Yv9f4odbeoNV9ZD0+2C+SUs1U1gSgedAIbR75/LPLoXhbqe4SXU
RtA6ZV49F3qDi6l+K2b9MUhLgQfUkIHdJaeusb/knm5Yh9Ym7vKjlQ1oKHv6tYl9tEWZOloYfECz
eiuD5D0Oqk9NZuOEPuVFDtVuBUOA8G6ZtP/G/2Lfnu80WrBTZ23tttwhtNnY8zg7Uqjupg4vRjkC
QIlS/R15zJs5KZtaGqs7GnIcI9qEVn3a7Wd9Pmjw6W/43cglZdISrWB6r3PD3KayEi4UavTBmtKR
V93kCHuSosKXX6uuNRT0TkWzGWUSkMu2dymI6at2aAkslH8USe6vgmBAE8MvDar2QY2Tj06XC55G
S2QZGzxNbQ/pTHzElOXFSz5Pn8loPtH5ecz76CGc1Q2h+ash5utqolu5Gbcx6QxpUXmRr5xDNYQZ
8NCYEDJV/U4xphsMfec+UnYNkXFelWWh17Ta7BEe+iBpkETjeS0bNtkOuvoiVdYx8fMjcMnbuVW9
MChXnVVy8m/3Ii3fgiJ+HqdgN7K0+F24jYmWmqaSgHBhnnElnJNabKwufTYb25VsmrdyFxeeHMyb
YMxucsP6xOhOuyqOQ8RUgYqTQuhowq33hTl1F2FUdaWi7jd6G21NeTrqSXsytO4pk0bqpsWjJLU0
9eRRXtiSEeQCY+uXYmtV2mPSlxJqAHsVyZnmALigtpooW2xUn4FWRnd22FqerfXxWthxs0ZBV7gY
ciF3xsohnoy3eETondCFV3GFJGmyH5qiuEUPVXuk1ef3XZv3u0FO9HuLYd6m+TElw88ZVFW77S2M
WL4OmrWZQdwrvv2sWiJxalt6jnypXyltdhMafuXg/n2ccuV+TspHiNK72OSzztA3AbOtN2Ouz6QU
By/1EBngV2KvFyjPWwXFmiiPgR0IAmCkxq1NZFgQGxHNK3zaokFGSCC6cLRsCFZyFFkrUzNv5946
kQC5NoPkSVSpdaim8U6OCIwb2sxwRiNns52pm6EoHvALF86weNCs0biFSNp5Qbq8ozjvfooOLaCu
WAiIChRqqtE/W2LeJ9kyc7bqvpDyfpXG6V01hfpuAKLqhiL1MgCglkq2RTVKkiNPEQLoXuwUHM8e
nrQZm420bQfp3hD40yMF/rPdrCYNeUMflczkIYM/0VWvn9LnmL8n175VXCXJ0CTE401Zp9k2sDFJ
Qqm8I8XF1bisww4BCedkdp6uVrgzfH1wdasIT1XYfrE8GnjBwNma0iN0z+MYkwlhIhpyyEbeKTN6
kdxSa0cNArR7SfXJ6Sve0q0YHwxlZtMXmOUq6BFtEWFhrP3UKg5RJoLDHOTjOpbAegfJJ9Gbj/3c
v6QSoYk+dJW1b7FxTgqxJ7JyL4rEWE2Nvw3LDDWVn6ziEFVcYCYaMIOmXVl1HUB6jhSvpWaFypRJ
DTPEWlsw4h0mdSsPUy/vig/0rQ+JHJ3boWixYQ13fVPbrtWgvE41e3SI1Po0B7ZAKHEUtucyKoW5
2lY18SUY5aVVYMkt28Sh2xAfmzhI/GCqm8HGqlAqR1NyVyZ45f259QIMT07U6v26b8fnhuYiP0My
XDsXmkNTJXuJBCkZesqWoWWFRKVzq7b+vRTMN/MU3dRDcwrr4RXPR7yHxgeTLeq+IsjWDGH4DqaQ
H4Hm3UlwFJ1uUGuUjhUVz7Ho0c0NyW6eSRbQIBz76HmN0LOtOPXCyL6PYmsrw3YOmvYo9GplkTWS
JeqNpSJEkaLo6AstdVsr2HUE7gBAIR+It1pZ2iGf4C606mNm2c/MpqdJLAxUexdW7UrTmdI1M8rX
XWBsjb67hertVVr00knBUxS1j5ixkCTxBWN5jH+wDtzh2vcQ7m6ppW79sV21SoLOQz72nbzvNQU5
qHQw4uhRtQuEKcp9ECs3RQm03ahuinRuceYpzwQf3hSJfA5UzoIpa5MOYNCTRvQbpbqOm3yfK2i/
Az95TfPkrmrIO6mRhbnwCu0FiEL2JPRUr0sH9N7hsCeiCJda/iCTqOkV7J/RoKsnloYcW5r+EDJj
kLyySet0o9jTwbZ95LC9djB92VrpxBYHVefDv8xuBAPnGGkzt60gIw6ynIk68pvVTBt77FG2Wop/
HhQIDqoinYrIGJ0AOrdHX0/3irCFizAN00EhBt4ZSyIBElVzyDIkTD/YSZ10gDjavzU65JU698WH
CKW70fQpmArE54bULgZNNLdqLicuDuZ9PyVPdaLsRJLP93VN5aDUwnoTDiExMaO/E51xyliCXKsb
NuXACowxtvuwiumdoHAUxnKO7BfyoONXiDNHBhTr+DQgBU6tn13q81RneRsZFMSZ96Wx3shD/rNX
2qcpkA/wk+jADoN9M0jipy/CwGstyOCRiiAxTaVzqGUcxrq8wvkhveMm3qDwQCQlTQ+Jhi1UHvWP
NO5xTEJBlVgECDfOthKJVRSBULLznKCmnIQEC0ANyEuPhkRyRdj+DMDJx2NyLuPpQbPqty7u16nA
gdoqm6iLN6rePyEP+wKVs+Er4BFOwWujI2Xwi3XaadWLvNBFErOt1nKkPPZ++KseQzAxY30Xq9o+
yo1btaE23mpbwIOw0gIYq6wUop6/8NyFq6TTj4Gfk2qk7bu8mxxhj49Tbd7ppX7uMMmEMVmQXfkY
SxjG2tB+VeIWZhVk9EqY8Em6dagFx9zH0pbXdwlfTytx4tGT7TAXZxv3Z7QA5ME7evXY3fLJ7zS9
JddKm3d52e6iQMQOKwpOgug1lqN1U4c7PQvx4yqo0eXpY25s+pAz5uyo1N/VuH9K9cwrZuuJELFf
nFH2VoYHzMaJTMDdXTsWB1WOoaGycklxsm8n5AzoOfPcpMTMa5nMGktEvsYrvE+H0CaMt1zpMfsq
hIwyXxo8g4Pu42BmS/NqBdL7WLH1qkxrMwcmoS8UsYr+1jeB18fNIe/LxpWExqZbyI4hdxyHsCPP
8cYM8FzUsf8ZSwzMKFPOMrvamugpp0rzwFnk2kIlPqkM+vc+QMzOtrVwOWqsaxulb9zu5THxrFI5
ZXn4Mo/1usRaPJkGLCPASbbxlBekkFUgKWmLv6aKtCRF92zKsjdhW4ztgILk5Gl6cCyK7hyH4V70
3WNozoprxRqnzCyqD8mce3hEDsbERDg0fkf+EywDoEqwBlDaU7n7vgbxj/rZH0WAiyqd5FMvkpdn
afYlaLpgo+jmTRmyHBMW8f2l/lEQ/ONSF9WOgHO22emldUKvWeUPFVro6fP7S/yXjXRRlfvjGhdV
uaKMZDJRUoMJOf8QEkKgspXfjAYFfJWkiGgb+dwSErDrzXZVBOm5rANErlKruroSvdV5umda8fTC
erFbbSOzYKl6eseiFyHOTbZ5CSQm1dD+JGlFjnrYeaSZrVOzfYwkZh7L5CIx20TXl9g0Z9VzaRSv
7az5ToL8X46m5/8h7bx642aCNf2LCDCH28lBYUaSJds3hOTAnDN//XnoBY5HHO5w/e2dAQGu6WaH
6qo3+In94qp47sKwWVqVJC9FSsK5nHImiM7Oob4CaT/dG23xbouFsQXLGFM/E1Djai2Qnl6im2BV
C7QKq+eu0V6Bnr8pwL2zsnmU6q5fNTKoSSNP22VlNl/loj06ubAs/P6k5N6PuM2e+7rTlxQghGVk
asG6i+1yprU9WWhEJgs/Tw047LjRU4lm0OL8Ep/hSix5CC4Kc46reL2gLiFCpjXqukBFwHwuqtVz
i8ad6GNWxVVbzBTp5oKMOyq9VangZ1hRSrAK9YcuQh1NmClFXveNP49k1PdTPV5rdk3/yKzuaul3
sY3QTYDM7nkrw/mi9DNaQlebXhE1nZqjbmAcQHdiFA6rCMfSeZmc26B5FXXl2VCsLQnxxu6ogdze
kteSMAQbFJKIpYI3M5XPVVajHZT1UOA4m/doRxyqB+EN9Gpyn+6CfbOq9t2z8sv8aI7ZXA9wapQm
1QoZcDFqrdrovFEDU26xxUDkbJXfBU+knIcK0D0d1Xxdr3HQWqjyOnr8Z5AK46X0qFiIRqOONdbx
al3Lq8ViUIz2bYC73qrSqFKF+szBfb2/hjAq8kwU2LFAGC3+MKqBJcVJdzZyf6WLLXq7cyCfq9b3
n5H8DTFa+qYjULLrCOG9Sl95zXEGagg3HvGoxjEU1i54juxBWaOhtNLXt5fN1bYbYiuWZCJPDYBD
GQ0vKIKubUqpOed97SwykH8L05fv7HRWrWlyInVkjFnkCo/z0fqUPYTURSekCF/kS54KtCe2t8cy
EYFBSDomwvhp0fn+vAMEE5U8rgEWIqWMoIHcE8+5Ec2EGGsGxjBkO6sD5yVRJNMaYVsb7vPtUVyd
UYqoI92NvCJHOq+I0ReJbbErsxzNwFSMn1KbgpOrk2cCWNg1iB5HhfRTiQFnAm6s/8sEXoQeLUQ5
N7Q2lywEYGiJWBo0VO/19uCumyGMji+EcJKJXiFutZ+/EfK/WZSmZXOOFOOlrJxHV+XdZZXaB3Sg
XdWU96mQvLKIdogTPSu5MEctmPqClz9glLlEbuWy+IruXAnPuX1Sqxk87dQ5rCNiKOKubVGLHjs5
kWRkNRS8DqxHu+k32iZ+bP3N0HEKj8G+uqOIcewxWHh0Z77edY92mNuLyKM+W1YZXoWzLL3wjX7o
77BEvc/f+q1w366ltXp0NvaDsVL2t7/o1HxiWaUrkqZg7je23lBKsKJOwJrpYsDP+keozNwvEyeU
fhHgT3fxonuIJrZsRSkBQuXVqk+4AJvtz9tjGNb1p2yWibsMMUJZ+rESAD0iRK8DBeoFNHDE5AQw
HEB9n4tr1+H5r8eSMId7vQa0jCKPPlkiuDrlfCLbX6q1ukQDYaMcs0PprcINbOu1dmjBDRYWsH7S
551/FsVFt+C5/3Nu9cxN8+h4dnLIzdQy2nNjiUvSiHu5t1aW7M0sl2vey58R43SmUIFEbHF0AJTU
UrVEsGsw2dxzyt1AZDDwCTC/1ud5VNn0l/0bbbTb1VjU3Cg1WvrjFDPyYpF73ypKMV0nrDoFh73q
1+2lNDWNaLGyEzCj0Xhxfj7fRE0xc10nK4EiZUhPnvWozLKjJrYcd6jMLcGW07nVPscwOzfMqywd
BoUOQLKvpGx5exQT00YE1NdwI7Q0aXyTYkas0xat2nM+KAao9c4vfhthv4wayswVXUhRnNmC1z16
OAgK7ADDZF0oNOk/D0qNTOo/6Had+2flsV3FJ3OLwTMK/mhRZYt45+2pGr1La0daAEN6C95uj3gi
iTUQz7WgKWngWMfPKIQd0kyP/fZswfh1OkiKRbOQ5S9NPyePdL1CyLLQ0MUDlXBXbAEh762kLniw
lQINl+aH5DxW5svt0UzH0AepVIJcMa9ARKlmAiv07Ig7TLmXpljTcp1T5rkmlQ0gF/1vmNHpBf0X
4UO1ykm4FtYP6gzbfoHrR7FIkdtaAca7C9cOttczBY4/oK7P5zXyvTrUQAXBR7baMPyLK6GC+R8I
DoxbHyGk+gU6+VpbJ3fJHizl0tvMYSmv18ZwtymGhnKDBvtitDQjOxBUo5RQIqzNgxsBFGveqgzV
ftVb/fN3u4ykj8g4BexuO4/a+Nx3DVI8XrpXQwM/7Wh9O87Ul9PILWV4K4jOgk75PINqghiD62vR
H16BeUCEHzIOheelcK9w04CJj5dzuMU/gkOjz4YZhYQ3DaVJeJ2jz6ZpKP/XJSLSA5khAYaTbNWD
+C6vw429wsZ8ZYFPj9flttvR1DuIq3Rrzwx84lPqmNjxOsCEeEhBP487LDK3Vvq+PTsAb2KnBUSw
0/RgE+b/jv/6FGh08Qiq7aRhJZHF54OByb0SzK2VqW+oM4sc0OzA6weViwQDRgyEwFF5lf6EJ75y
1sKyXvoP8ZO+k9/i7Zyo7zUmHbUHi5IGRmskfDy+P88f4jLYmIZ5e840ZRs2WU9f3OhOnR6d7M7f
y2GKDGy6Dzv7qKThS1nAwU4NRbg3csAsDtKXMwt5uOtGa8rkJOUY1TEC4rD7/IPoYzeChM7VuSis
c6oLH1qbGXcVyzg6tYl/kDIsDSJPWdUR7g0htuWc8WKME8nMDxlWzo0fooy2busUVV5XGZfyY3nX
3hkb/6u3tlc0DtaoSzQvMqt5jndxnQhIpjSIRg+GsSbqH58HH5aOUsYybxl5QPOoL10wR5EazoHx
qC4jjJax4UoodfQ8RjteaUm6VX1vmduIjOB82SPSdXsSp+bwMtroVELvqTAS0c7PoZYtqTTh/wLx
05xzNpsMowwkRMMY8qdRum/SiPJjEes0UbyvgqOs/ZiV+pr8MgpaLjp40+HuGH0ZGf2kCNmScyLu
NCySIrFf/4e5uogwpHAXd2Dd1EmM+g1fpqW11KDK7zSHrD7djjJ1yJggyRCBl6iz4c72OQytt1xI
Ef3gzK5wXxYWxRLjJx6zwr28AVq1Q3RnJvmcOKNxHOVJKSEfBiRl9HnUrjcqzye91eVinVTfax0d
G8SVFCC8M6ObWt7UO2QOUZ6uCF98Hl1g0nuF59acbWMJKip4MqqltKLutqxR4lx06lo4m1+TE8Wq
//Bwxn1AQYAFX3Fk38cnl4t3pGXQ5T2bdnjU5ep7a7k/Z8Z3nccTQ6PwDHqHK3e8DC3VElAYrstz
eBeetA037veqWrUD7fbOfVLWWNKmZ/1DWBXH9tvt2FM74DL0aH0mgLCKzvGac1jgenFE5uv2/38N
DKerQSFJ0ql204gfs25zBVnIhN76ORsa2FLpWJvUQ39MlD35gOuWusdh5pDk97FffPXsQV7McMwV
Kd5RrbN2kyFSjHcBVV3sfeMdVgbdso5qd9EoRgMKSDz5CQzwXvrn/tzwwwG+cmnJ5CBjWYSADSXU
LlsqSV4j687G6irb3J6cqRMOp00MWkhCsJ0aHT+BCvUnC1jXkvmh+8HCxv0rq3//hyAUXyBWo0d9
9ZIXrRQUq2ezeWCkASdYFchG1e1c2jg5luEY0MlzVNSEP+/RysXHxiis5qxWH5l/VPuHXHu7PZKJ
yhmfhMoZeH0OHgrRn2PEWI5Udqo3FCXalX+S0TBaZ1vrAeYIxjrZ3vtaBEtnNXsATY7tIu7oeuVs
bSqkBJszmQNQqNIE9Ns8aYk/s1mmj/GLQKMFoZt0XLENas66tvCe5KX8KwsWCO1t7Z0eLpVl9jNf
ht/FuW83lS9+mtjxKZDRVBVToyFHjd4DZxGu/GfzBTKEtHSWycZbYQ8115CaPNQvxjpaMF2SGWnb
ETPkjsreO8F9phBNTS1H81hMZ+6Q6U+oD8USjffE+LaqUrjRZj+IPdbHontpRPgXSjJzJU4dpjx1
Kcmoiky6NxpS7TVFVrl6cTYaeFj1awzaemYLDFfdONO7CDE2wSvs1A3ywM+56EVArQtlh3caZcfk
JziXfy7pSrz/OJx4gg4Wj6Pthl8GrnSAamjDxs8q2JO1ZAWIxWfAnW8PayqXwI+UcgEUNEz4Rhd8
Y+YJ8BQySgXigWtQmeh+dY1/H1gzrd6pZTDwS3DCRtBWHz8sY254xQbFfZZQGAV8UH9x0KG6PZiJ
GhnzdhFkdFxkPKvKrHNoeXbRUIgL39UsaZaUp6Uluk0BECOIJZWQr2ScHZdVlf1IRdQHMT8BaVoF
+r5U9GrXdPHeHnCGJUtt5WXK7xzR+ZkfO7lkL37r6MQJS0OpcplmBHpkC2AejTYHqZmLMDpbTKMO
5CaXsSWu4rMcavvEb59vz/jcVx3tO7dsMyUJmPA8oTcbuKvQUrboRe1vh5kZiTl6Owpi4GSWTWGk
yCsEVAvnQcrM7e0Y00OhxSqKVOzgdH6+4uwmbiS9VVvwrP6JFuNj5OMvYPrZl9txpsfyN478OY6P
UrfimXZ7bh2fNfcbGM7mdoS5kYyeJK7UIJLaOelZUH95Jm4O4qMw+xSdG8bw94vnldJosWh3cARj
QUAT+Kfjy+vbw5jKzcFp/O8HGYZ5EcE1mgBsyNA4k4oz75tHLQu1laC40O5ximylPlhHAyTpdtjJ
2YMER+5J+QbZn89hGyUuEcMoknPDA6fxfqumsGzVmX3zh9B+dZv8jTJe0a7lIn+Hgwt6G+inorfR
xoti6z+juLrsD+l7uujXyjp53KVbpVn8O6iBc/IPGIYGjCmNC42dG+FE7bNCrPQxtF706qvmzTyM
Jy8WMlLDshBdvXJmiwIURWW7TM4+ztqp9UP0EVz8JSjRf1nsF3FG20nSO5nclzi2B2URzdak7Vcg
/WcSjKlVYTEUGKRk2dbY0kmV08wuWw46u4rW2Ih8hy93ZxX5zMU/MWsDZGfwaYIMqYwXH1ZFTRHo
VF5C4dBhWOJLKihw6hdOOzNvE7sL1A4NJcWUeGuNMyajl4xUxYDrDJaPdq6jY5RZgFoNSqtYCQlS
W2ZsZBskUWcWxlSqbZEG4EfH65TX0eigbVGZdmAJ0jtb9QCVF8ajtlF2APo3/qt1Ll5gMh7m3Pr0
YRmM9hu9JOoYbGzpuqvaVWUId6VKzpkhHJOEPkga7xtNQoy6XlcOIMuvfnWKZfEQmfJdbksrw06+
1jkoYBcshglY3JS9hewW6saKM3GtJ/JbCYPCqhGYzPVFABHJa8ynTIjjjWfUcKaQn4yz8tHNhcfq
jwHSuRHrtxpCTN41K51zrNPTY4p+VC2DT1YXCqSfAFpXKNebPMS6xy7TRS5DD/ADuH2oKBjCu19n
WGklRyMz1sjP04czvyQWmFm1A7pbPxXtj9BxH1VHXVehvE26uSxrYit8msphDV+cy4pV20XSZMnZ
kn8nkAYU/dj3/07cViSiDLoKwz9IhD9HieKwqKLozyrpltImPon3xfd2b3z9P90Q8acG3enVgeNz
ilbdLnvr5t5mEzfcp18wuuGCobdW1157ln2sPHrjewpy/PZdc+UEro1GObrjfJKn0KtQSEfZ11pR
7frWtMZbG8kbNdsYLqJatgOdIFHu4Tt+hy1xIGG/13MdHVVdeE8KSV24ZQwEyo1hgWA2WXXtWlaL
dSHqP1sXd6pQ75wFzn7dzD05dVRdfqDRMsjtQjDxwEzOvaius9ZcUOyAQPmOcv1MpMkFN6gnKbJF
VXpc4EjkvDSaks5Biy+DmCJK/27+tyB4Z9JyVgDJjXuYueU5bQhK+eyjwoukPjLLv9Jg5uybnLO/
QcbtSyepkt7SWVJevij6xzJ8VNUf3b970bJjLqKMDtik7zNgcXLNWRf8Rs7hCR9qZ3V75U49tT4F
Gd27kBUy05bd9qxgYb+HttvdO2f5p3fvLTlQ9yARDhRrlvrRXVsnTZlZEhMljE/RR6eD0Wt1KORE
9+KjUjynOGl39VFqlEXn5evbQ52LNToH6kjuI02lDg0pTFs1Ra0usz78qEpYhqAd22XZBc1MuiFd
X88yXRHVlLicuSjHyox6D06mtqvqnLg+duEmxJUkNpcVXg1FmHxxBOGkVNFebrEi49p4Fx1jafQi
vuQav05dqk72pQyMt9p4y9qZ1i2/ZHybqiCGBgwmrGP8lMcgHgJkyCXF8iko4FLZmfhTxyNCNd1z
IxlrM+z2ZiW2m1yrDkjkPPR5fvL5gxqgMlMEZYfSd/luR8Ex7rE9yBTqTv7aFq112YofHADfo8GC
pXCMuyY0vumWm65CCEvQ+dOvQmPfORaO9p29EcXkmxfKz2ooQi8UoVfF6BEO7URUZfA3Xom6c5e7
wbbHYT3v2dk9PKEgwyrHSbDdQMEGrfKgXgyEhmVboXSQFfIxSJAm6gDhesIDilsbCFybHBrxInH7
OzOqNwLcH16iH7KbI26Qfglt9eha8L6bDPZXELv3dp9+V2zhMUV//kHVahOFlfQoZeretMxHWxdf
ojrmN4O9Wmqm91i3zdprnENbR/YKS8g3EPFHpWu4eGJh4cvFuyKJ3/nVJ08qt2qEUoqKJ10PwlYs
nFUvIx+cFm24sBRBXqeqtVEluSaR0/a6jSCA02vbUm6/ioGRLly9emjgt0p5ocHMEO+zMj7lON6t
Og2nqsDCOT3rjxhRQ0iy2iMpyH2rVgMf1lpaMRTUOMC/0OnTo5uJT54IclLzV2Ug7KrE+h1gWahI
wrbtpX2aaUclbPz9UKJbaKGwQzLjBx7sKy+kOZ6bzjfLH3qmWBIgvJHa605vT10tb+lG9VBTjUfZ
orelR+p9K6nOujb8D+SElqLWnJp0MIFooR0rA7HGServrSDvysB5iT3pxXR0CqqRT9yy/wDXClsN
Sl0tR8rS1Mp331LOIh4E+H0CEGshSiq18EjX6cMbKCsZGeDAF01Wal47e1UhOTb1Ly5UOKgvWKu6
2TZStXJZFdGxdLy9qUP6t4ImXbqV9mpjF2h06kFRkElCN+RFFcxvSZN+y3rloW/bk1X38Ogj+sYd
7OmuHvaJcK+XYLJtFZ6KKpd3Yuu/R3b/K7eb18RGJj0THX1RKd1GEct72VM3LOZHt3O/Srn9XYzM
XSb4d4Li3QHnRHlIL79nRfFTUhtviSfjwsydYqWJ9sFLor2balAQTLNctY649MX40QjMnZjWeMVg
uuW0Q0KMIoyQ7UW7R7RJXSuNXW9uH6/XgMfRYTIqUwlCYlBia+TTANMY+qcYLy7LQ3EXr5tdsrsd
be7kGr3u+8arGsvT5ZPRvOnNvW4+Vs3MJX91X3wez7hQLHuxoAi1Ip8kgF2mYMNFhjzXniPNIFeW
Zm7CmQFZo8teL/oImJLB7FXaKmwAVtQJV8QcKO8qcxkNanThtp2fJp3WySdHvHcr7FK1r4360eXP
tz/P1bU3CjO6a4EE1WL95/PU1hfwHKRhYVpukXFZpZJvLt1aE9YaXMWZ+3bym2EGBkqGhiB6z59f
G45qYcqYViyLHBdeqeXSgLkrktZkHYKhSfnPtdlhoBcBRwNtSy0Ta4FF72eD3WfJmSL2njOzOOaG
NSyei6da30qIFbS2dGqEZ07iRRN/GH2+rHt5iSjeTLBrYP+fMSFiTReGCsa4ghqZrkAFIZFPBaar
aSZ89G6y77siXJoebtNC4pUHT5aDA8yMX1aILZBXkLFZsZMsQZS+h2qt4lol3iUVAiaY8cwsrsmt
YslAgih9XesCCqWm+nZsiKc0dH56fbpTcDzTs/j99hqe3CoXYUbnWR/jSeNGgoi1cLkzO/hzIaI7
rb5Q0+3tSFMDkmQufjCRQ5t5dJiZdqX6qhnJJ71x9ooWLCsP1ZBGmjkzpz4s5ElwGKKsYA8yTvfy
1OsTsj3xBEripXkoHzN1oX+z7+yduCkf2q28kz+c5+RtDlw1Mb5PcUcz6amdmSoyKkdy8kq1kgse
yGwzt/fnooxmMUmNUpFqojR9vygqTI6Kl1ScKyAOG/pTAUrFK+/vHI5vBYWeUiiYRKmceNPZ7bqd
Y3dNjgOlQ5gaYCasP+jSi82uQZlUe8lHiqYx0WU89mYNoXiuPD45josoo4Mrif0qd0RJPCGisu5l
94xJ1OM/L2ug+38HMgz0YiBGnFJzUwIGIgPfR7XKkMRFjRbO/1+YYR9fhDHjSqojlGFPMFgWjhuS
z7oo/83xI6fym0/DGQ7pizhtkMEU0wLxVPT2r05NYSw6xovUD4dhgexN732VcwmPIPqh+Fmki6py
10rofdwe7vSHoxw/HH/gQEdXHOotToiJk3gyuxqhpYcsvL8dQJ5egH8jjJdGDzvISYaNRIdcXsag
bbWI7tMi+66U9MuVOyyeQMZ1X2ljl+/Se/bc7dSnGMed/X/I80DlmXBpRANQ3ni0Si8rHablIkeH
DeBXqZGC8pqlg93jzDKanNeLSKNRa6JQIfjWsYxEy0dKTd2Xnjnz7SaulE+jGe2Issu1qCxj8RR7
X1rrR578yLNf9ZxO+uRIAPhAkJYNVDlHB6GWCtQ2al884am0zQZxJts3/hlbOpyDf4OMYcBNJApc
W6Z4cqwcMcYQu49SxZ89tLR/LlSPQo1SYzjXDSe7zUVMz6YWoi3qNjRW3NXtdT+RszIiEJkqXEaK
E6NpaxDOyXuHc4RKjbUMy2bfx+qdG9m/O4sLCyOvu7Suk5nS8eRm+9+oVGM+nyqFECVJid76KWtx
2yTFS1EXkQRhZnDXAKVhEi26D4M8KPFGS6+WZaSUi4zTq1kpACSxFSNbg12L/cpioJNgdqFu53h/
Uwuedo2iIQdKu22srRyZkVJmrmCcSt7qrYC6SuHsWrnb9m4303KbWvVkUIBfgNzIyjhrpVjj0S7P
xROqUCjZveT+79vr45rSyxSym0xuNEJQt/z8qXDz7B1NrsVTI7r3kWZr2MUlKND62aum5d+KLD2A
avpoevPek+qfittay9s/YXI6L37BMAcXVxDVBlstAj5iFb5R5OYZf2cIVCWkOZLk9FhVuL0U0cFF
j9FekZlrnZvZ/am29EOXex+RmhxycCKrDOHDRYBNIjAqfN8oUxSKeY+Vpj53Dw1Lf5xqSZqo0qpV
RCDSo/nWAxWDeV/tT8U63ceIXmKXki2j+2DtbtJ1/kpzbFWvgTsdY5yMF3MUmolHF5H/hh9NdhtE
elUhvXAqHfdYqfqrYcZ7vVDendJ8R4Hi+3/4tmRANMpoldG/+PxtXbQ9A0lp+pMU1LAQjG4heMMb
z/AeNTmceXH8WatXc/s32vj4TspSawObaP4+tRcqvh31AtG3c7Znng//D8Y3k7MJCkOl9y4irjQ6
f5oay1Y7koaA8QlfLwVRbe9LeVAfrW249nkwbtqtfxD2c0fQNX562LYmqH7eViq4wlHk2nawvHMb
8YSsLjpd/ku/GtYRhltPwtp99GOs2Advi+yEeae5ybfWyTjNbqhhsV5NuAmFz6DUDhp+9HkDPUXU
H4PbU1+U9cK2wmYRBREGqgiuLnW9HTigKqvaEZRlWiJNqCjJNjatX2WPcJtWB3PtkD9bePyLyA54
5qOMISEk8XnB9b7fO3SnEWbDRnmrL0Eo/hKeAEOugr23NJgTOpCL5Nl7js9AgsVZt4ipJXH5A0bP
wtppbMGLO0SRhWDn0DXwgzyGCpNvksI6qm317d93mExLzZToecC+HeURMGFwbW3N7qSJdy1GP074
EFoNZmDKzDE9OTAWG/jVQSdmjLKW0ipBBITN1TXy0uuNjVp99bwXwTim9ut/GBPcG0Q0wETAj/v8
EQWiJ4JS8hGtRxVn+wRjZLDy6wTpzduRpu5XZJeAU5EhDSnS50ie3tRtagndSai3JnwKRBhmpg3S
y8QmkQ0VaA6VHRki6ucYkkbpX29YkqpjrxH2fZfC9pcbYQOVNOUPK1YQ307BebrYV2paRaeqey7U
cMu1+wW6/QGxWqQscV0samcZ9OYm7ZvXMAm2DiqUWEz9zF1l56f+vRl69aIsxNdOLPFlbD3EFpt8
LeT1BxqHXzwAG8vO8B5cKX0LhPoB1ceH1nYaWIC5jVxcidpwK34vTAtZPb/8EOPsGS4mr6O2es/j
5rnTrZVbSo9SoG4qTLd6n20eooNX28k5CjyEpOkKKPIbpuYbkWKolFW/Oj97Kwr0i80kEo9+WD2g
FfoaqEWIy0N+TOV+UyjWWhaUjgaCjVCClEoLPce2Wc2jRaXpD17rP1hy9DvPjQeax+mia6NdY2XN
QooPZg3YwmyEdduW/rIrxG+tFSGBkzzR+wemnqkvYpt+FXm37325traB0X8T0+AeqY9jpFQ7Qynf
5YIeXZPJSDmbT6qA0RK0kmWu08AMEtQtnUR/sZHXWeqJdm9l/Q8n1ry7FmBuq2gbpzJypGbpbWkq
EuRBniItK4MFqcJ87ZTCkydJv/DAMBd5kT2zSj4GZ2Qjz/adqvYLE6+ghemajzHysbfX9zWeiXvi
cvENyddFcqUjXuY1JQs8Q7t+Yd7n+2gd3QtrVMc31vdij6v32xyeaVjQV2fwxYIfncGJqHWCTl55
8oLiPhKE57p21qgfb/7D2AYWsAocEijmn7FfjM3M6rhIbIWNZdpfKxufKk2oAwx7lS+Kb30JItNf
1HqYrbrKe3PjDjnLoOuWohFutMJ6D2Ok+SXN+3X7Z02NHkYNKHIVt4ArervZiabbVhxePmKxiegu
0QOv46fbQa6xOXxXbFmhQas67JpxCaGRiq7XIqc/yX14itLuDVQY0qKFIu+1wpDu0AB6pqmbLCSv
vodVi3sQDhrYUBntUSjFgyXY/jbsInPj+UiPkt6kCzOkWQmRJlrVhWovCsn+oYV73xeC9e1fP3Xq
UgLEzYHMZXBG/LwoXVuTBIR8tZMskOtbzXPhqcnMyT6ZDFpoKOiobKgUh0ersMAyzoyySDt1Xflq
6+qjrLTxo9jm8UZMnXQTZsHaUhtlL+IlsI50tTjqQnZExnaHfvHb7RH/SevHe+Lye43ybskIerWW
0v7UbpSN+B4c8mP3bVBOwRiCevWqXIsrcycfjRVUqS0ael8wBf95+0dMTTsab9BmVYl6/DgZD4vW
ExWB3xC6JEfdczfneDv1kuNWkiXyUthrY6nBEnXVXnS1/mTU/i6En9+gcb9AiHVdl8bMy/gahDLs
gItgo0QryKS2NgNG49VIqMcaapNV0tQHM/DbdaPHb6Go/nIQsGxR+cbdAI+5spLTlY0EbFT166HX
Eyp4DXHH/jRL7ZuXufvbEz751WlJDKw0in1X1ReNCkIYsURPQYYabpliPp7V/ZtSUljy61pZiqWc
Lgy3yxZ2odznfl1spLh8KAXxq5wiQCUCulDCU5dlXyJR3RVS6i/CvkbZHmfzyCuTJZnNmy820UwK
dk2qY3qRpFRpldFaQTfg8x7N41qrrIq8sjpojzF2XemmuncOSHbu2nwRPqDgeyx2ycxXncqVNCTt
AO5IUCDH1QhEm8wsLBL9JEnartf6b5zY29wDS+SqB6MAJ+ilM4fRVF57GXK0M8vILGQ5sbpT4P+2
SSWU+oeVPJu9tAk+bi+HyXIVtRxrED2hbDSuP7iKpAmCoHYn51V4VNRltXU34r7EXOg9ekFVd+v+
UmcEzYbPND53LkOOjlrRx0u+yFr9xDAPeMmrS8k2tq5VvjWBuC0699Cb5j0M3X7u/J38lBeDHSXx
MEcMMCSlfvJDuVwX0CLXuSo+Jb0OQzs0o0cDSZ+HTOu8DfW09y6It5YpHF2leYVKKWxy5FbXkifK
GHRl4YfsKd8b1PSfbn+T69vapIA4WBsPJFh53FvX4xgFCo+2q6Ch843jc4OMclrOlEGmo1jsIyR3
JDD0nzeTl3WykwdCdULPcSXEdroA8X20s/if47BpL+Z8tJajEteFSCr0k2XfF84vXX+qgvPtCZvc
Lmg8MVlII+Be9XkoPFIkJzJYw1Envzq1dlAtzHzccBs0wXfXBGF2O9711DEkrm8s81DLkMfXeAx2
KpZSllFV4yrsxkvH1IEtzZw708fdRZjRbZJkuhLqKSmJCNZ2XeWRuK6wbYoXkp9RIIskByuMDKMD
W0SgBYsu3zS9XZr65NW+tXWCBHO44BFiHnrpUtvOzMLUzQpHlRI+ag6aMX6nyjFStKXXaydb3JoR
IPwkX8pImivR9vZ0T6ZNl5Hkz99XN0sXLdGebbtH3mcdrKts4f0ywM06yyZeyB9zhN+pcwIijk5Z
FgdzKt2fA3qeYrt9JnHkR8UblipPhaTdRxJi+UAHc0t7M1J97nKbKsIOJavBg5F+z/hyw6VACkop
5F5WqQAFmE9Ghz66e/GqcFUF5kJVgoURzUHFJ+fWgDQrsc1BzmqjvSNoISq//VCreSxeg12/o4m1
i+6aFe/6lfc4V+udhEbwDlNJfwdo+vi+iVupMvBa6k7JOnhN76SNtyufww3wUAzMFvqjc5Lv5F1z
lGZqUsrUN70MPFpESH81nesNr5PIwk4ztTeti4MOes3+QtOTZmP4Ur9s0op2s+I+q2RnS8rE2y6R
NnpQfLSZ+6XvcQCsUwTeO2PwSJHWipbv+grnlyo/wCL0YBmUjwYeMEvfUx7oXyAR3/1EGPBU+/LP
tA02hhi8Q2baYCQVLXSIKyHOBTGwY8HTH3S5azb/vHuG6+TvQT86gLOgEwYZMrp6guCs8Ev4HWO+
tmhESLudkYcI8CMX0SjSCqYgYOhIiBYyNI59oCFiX6thP9NvuP4S5kDVGk5qJETgFn3eXWWaRpDQ
Av1Ulkm4FDP3FGlgiypp7VkschQ4jIWuhTNlh6lD21ApFbKleaGPsT/4PaHlIXJod3r+3MjVUapZ
cDhCvNye7+HXj7Obizhj3IoYyj21IZmESnps3RcZI57bAf4vW+h/R3J13QXDTWhx3alb5YdgofCw
iE8lcl39cTCPxnzC3WUbJVu4hznzzOnj4u8sWqNdVMBeburY009t5OOmItCaSymqWUqPJL5Q4zgY
HuvGfDSx56hVa+W1wU+lFYtV6DozicXsPIxOaccyAw1fIf3UHJLX4t3/lm5cedm+Off1AQER61Cc
8kMJ9vqXNINYnVxLmCCzrWR4BeO1hGa+6FdWp580DWBG8RwBWG1ZTbc/9EyU8UpKW7tVtUDRAEr8
NL1jU+5NIOG3Y0xd4lTjeAgC5YSgMHpS6YmXg1mwtRNLGoegJysIVmBxFyQ0twNNf62/kcaNsLbW
ItR0yAPlc3lX77UdNuA7tDilaNEejK11QKfvPv9i7Y057svkPELYRNtKHmTdhr9f1OQKfCc8LLLY
+Rq+Mnm7KFOIhlo2M5XTewN1LgNhCDQ/x3Np2k4ipsNVqt+ne9ybt4OqFWyXd3+RLr3V3LCmDhr6
ewb6HTQx1T+d5Yth2Z2SBn3PhCZBs61wqVz0kv5fICG0ceATokSBM/SQel8EAe2fJ0lGkgcUZGtT
CzKU/yHty5ojxbV1fxERSMyvQJKjBzxV2S9E2VVmRiCJ8defjzr37p2J85rovtE7OvZDh1dKaFha
6xu2pLdXpu7aF7Jn/ripoo8CaY3LKHaWNmXjtBhKUd/HojtoNoM6j7LCw7n2TsDJj0vHQbfoi9Zg
Y+nZQE2J+kEid00aaugbtHNbcoDhosr9f7Hi5+4KhT8sbrslBVoZqS0yZzDulaP8SUcXLf0H9Xl6
T5+dXzguy6fmvrmjP4pnsl+JPM/X8g7CRQc9dAeWmyhHX85nWotMTcp2BLAsUQ7xrjkUge2bmp/H
22w3/IG61RpM6eulDsNg2yEOHkYGeMOLkKpZmFEXkxFouWrXqDBj0uPPsVHBxnY+QFcwXTr0Ky+k
q8sGWTrcMAzkzcvFycHiTUw4F94X+bNenzT5UKw5/VrX0vLZyuD/xpjHfbYBYsKThNY1eqe6/ZhY
lgwIid97I279YuLRjaaLgNVop8I0IoMfOWOe0aIGprJm9FtZwjasBptv6iavBlvkxRilhnNcwpOt
c946ZRhu8kI5Rjw39oVulu5E+3dZdIU7TfirMa8m12IQ5lecfgNH3Rwtau0EqZtf+LPvdVq9Cmm0
dy0MdGDum3F/1OktBFue1LHcmOV0EmO+NaLiFqC7TcG0kwOrminl29RItkMqdyIbj42TgVrUgg3F
c4GGXDU2vi3qDISn8RldzxF3O0PHoPZpglKtRTs3N2jiNfDGHIR+7Hh+5NBtd3Ve1ztAMuEv1sPQ
NTVUvvt+bX/dw9hRBraUjgcLQDOL90qbqiSvGkW7F4xsWtjm5DeZCYdD/ZUWP78P9XV5IRQ6VVC0
xb8gCXf56RUOl3lHi7R7aqR3YtKPhewyOKHLlWPpytU4BzJRoYbuKJD2i+OvkchjWmkN9yj4v7ea
s5d1FNp5dQejZlg6S+MotPYn0aZgkkaMhigFVSyvfCtvD2g3FF7dFnVgSTRIDHuMVqbh6j1ztgMW
KYKO54NsZIxkJ30otUd7jX37dZpnoDxQtoBGwGlm+QJFV3Ro0WlFmUM+5P1Nnf9gaxYKX9VDUDk+
j0EvP6UsDA4DWmqg5dhu7MPwVBEX1mi2j6UNPbboLtlVG9VNfQIV0vtkg5LO+/eL6Wp2AFgggVbx
rM+4NLXJE7Wr8xTDrMcE7r+wCTwRq1Z2VhZt5ITd36dZqFv1fuJJkOKR4vdjfpxM/bfJpff9j7k6
5We/Zc4Kzw+1xhZpK5A5Q/ohULppC+GDAMfZykPvepj/9tQWe5Vr+K6cWZh1+dAajzW7F2uL58tx
MOsBQGYdVShbM1HGvhxJ3YJm2sK5MyzryR3Ek9AyP1Igsge3ryGOVq70L1thEW0xbxSWUglPwGzu
hh8J3J6Hfzphi7+/yLYGwA6HsoMyoRI9Vz3bqTAryZK1VueXz/I3imZCjwEpwpcjlHKoE4LkBI1A
RtwSYo6JVADN+PiHawxRIK4I/051bposs2G4rI+EjYhim7gtkhSehnCRRInl+zDz/XuR6qDTjLIO
Cr8UwjzIsy4XgNbBdM8W0AXKNCT2SrKVqNTx2BumJyA4PSf+xxnxHBBGDCgMomwGzvkiYDxQvPqw
BtIY2kNwnkTp+TBZzj9eahSvstl8y0atDJD8yzCxPhAOHLEIK+1dNPvcXNOX/rqWLwMs1nKZg6D8
V9HTBEI5bWGjvdLmufJlNKIj/8QwgEv+eyCeHTJmVHeqonc8HLqfc6cHRuQbZyjALSg9Bku5HMbi
/3gtXESch3wWESAHUlGu8bDs6ocosn/UOejRRbMBpfmhZO1uVOp//pkQEr0oVMDRG1pC3SZQAEYN
xb+w7+XWUu2NpdiP34/q63YFjBF9WjToDEKxGC5HNQmDgjA98ZAp93UVCh2b1pAr4/h6jlINRhW4
JoEABtV5sdwgmTRQZaI8nAjfiDodXMHjt9FpbtXRBouarpXjvqIi8S46j7hYf73OVSXWRh4qjfDL
JH3srPbDruojr4s/ZVr6UMx5bEvzfZyAHOunZmtCY1fV5V09WNRvoboLLRzhxsWERDBHm0wM1gMf
2GsLLvvK9FxR77j8tYuTWWoRet4tDCKkTwL7zyRd45SHuKg9a9sDbO/m9xJGEckf65Q+rulXz+t2
ccbBJw6NeTj+gWiy/DiAhhCDazUWWfwJUYR4fPh+hc0r6Lu/v/gUhV1BX6/A4LrAPmi7cpvu9QCd
/d33YeY/8yUMyiKzoiVQQvri5BwhGtAweKKGov4DE27Xjh40nrhtZ66cA9cDIQzgpwYuh0XeYRSl
g4wq4eEoC5TYrYBYjxJgIwOdse+HdG1v6qA/gzOF+gVKCpd7E08wYZcqrcKclPsORqyRw7dKufJ9
rp2k6JfgMHVM5DnLQ0ZXekUz66gJ0/olLl/MYnjRmx1X930MeB8tVt4jX7PleWuexaOXoyJVbxdA
A/Kw2fCTEbTbTnjQOMjQoxE/1SDb5X6/U09lEAfsaKOLsTKrVw8jBx1F3LI2MOWLzUZ701G0ZmzD
se1PTQPv517zLP5okzKsxBh8/w2vRYPPKTwL51oa3kuXo5Ui6nUJzQZY28AkZIjdXrRg7TA3q3hg
o1PyfbhrS+Y83LzZzy6pnMA/KjccOLKgi6lm1BMMW+GfZ194JZ/J4Sy2tNb3oxDZIMNmlmXWatfR
IdqyKiD7v7zA5aY+D7T4VmOVIGONZtmx2DhVvIhcRmjjNiaOdLdKGhgnUqk4uPVh0lg1U+taPRVb
p8xesjx67VoB8G2R7uCRfS/pBJmnCo/saOB7O3dedcUBVaAAAhqDMVzREwqD6vRHzfMbNWrjD94D
v5TAQxxU/fKgDNMLqMm7Uub3VS64m9fDL0gBwoUmo9vYyAPH5KU/tbBZb+OWuTQrPmWhfHQW2aVc
hhRyJ3lV3CYJfJXLftvVaQEN3OhX0dcWWoGQoVIqMCItNdvmsCiJCR7fQp6qadz3mn0wYGlV6PLQ
9pGf1d1HZuFvAIRsKtO2IHw74MEHL6wXQG5+tyk75fC/roTys3SMmw6K8y6vsx2A5regFXqGM74p
jrOtnOgDiAbfcgqv08a7pO9Lt1BECqgWZMX1wUCGg97WO4UojCtllKP5aHU7rgniaRpg3DAF2BOY
fKEqk6h3dlrUL4K1cMJuB2xq0hunZMCDM4f0b6Y1HJjnEcAGIy89O2pgON/nz4ZZaK4uKSgkuYx/
GXYmMFLAat02U4o9ioPADulq4arTAL+rqU/8VoNqTatlH4Lpf+xWNjdES+UvNlqR6Wl2lAWaEIB+
ahNucZONe6SL4uBA89hvbFUc5tQ+cGa1o0RVAA/mEgp2Qn4IHX1bZsbvgFl+5kOenNK0635Alrvb
DoBNBUWCzixxUnBcwN31LGxugKShnDQkHX+s4JC3FWZt37M64swbjQqclAwTPnsSHzU7czaNnnfH
Vukk3KKhpWSMxUuRZaEZGwFUVF8mWaFhGRFzqztmvBtH2NVAZRdQ1XFM/xh9aX5gdfxmhBUHK58v
ITFkG5akJ1bD4ikdROvC7lm4LOpLn2uAj8PL+6EDfMNWChbQvIK3glSnHa/Ud7Oi9WZMNMWtTCID
TcX60IpYPxBI4wZl1t8B4JPAgR1CiXGf3fZjr7pwIJ+8iusD9ktc+GVVPURy1H1hCrhbFekv0bef
RQpse29b71niRIGoLZ9ye/RklTWgHSgf6Cq/ANt+E+vsjkj5YEyzuXmOUiNNFQoZHlibYfPGAanN
58xAYg9I6U3V464lwDF6udqbG+jdbglXCPS4DMMbsunI+oxsVK0C7BlObH1nAmCPNelOLcaIWhj3
hNABc0n7yktqWO5oOJmbCk96s1Z/pNBj9xyotbpYqj95LQNFbe9jmf5UFTp44MYOPjqDO+BobTfX
HQOsnw4QVzbdVk59qIHaghsuttDU4W+MPdPcRhAVb1SVzDJHd7pavwIwwXwjqkEI6CDRVvWbNh1u
pQHTHbOJXSuzcg/Jx0vuAJOi8B82z7bOoD8UqvIIMMzTMMkn2VmfCY3eWNo9WUUeOhUKrJoyiU05
RXC+wde7Z45svRFHSFA36EoVmtpuqwEGNaY1Ylay9IkQ+Vgb+stoZrFXJ7DaqOzPoek/HVro22Fs
FHdQc8U3gBpzS1LdUhl/WJWJXaDKwJriBHpjY7Q3TA4dtjJVfb2rTHcwIfk6KUXj0tqqsQbbY0HH
l7ovS9gulPt2wEbSGLQ/4rqCFBJ9G6kaWgl9ZYrINzRWFZAEuhDHYYla8X1NACILDFlADDASPwaV
P+Qko9IFI7rxc1oWbgENak8qFt9MKabPaqJ8w6S1G7A2uVXYe0WDLpwxpBAwAGDfG5K6urEn27qr
66nbWLMwlQrb+4MTGYmv0iSCWVRu8MexrZrXlOcQnAJWM8FayaEMY9YS+mHOQzboBwikNK+NpqmP
Q1vlGz3rkFyMqKrnRN7WteLsYOWhbXmVlG+VkZGj4xDlSVWYdte1nf0xgYgT2HGV+TZgBP7QlNoG
4CfVh/gT2zKnnVynyVSPCRP6kgmfDn2vTG5L04cpitO1XuqcgH136c4J41kOIQeHkYb2LaT1+834
wh9hOeJ2Xu9nsSu3/yZvP7/iFw9QSwzQ1u8TSMECEc/Iz6FCfU09OfpKV/2r8APyzrNAf3sxZ8NS
hTNlUi0HmGbAOAfucW0wO/Bh2YM0vaZWejUP+2+GtGRMwwovdiTkk8K8hNynGFwLQCCS/PkX2d5Z
lEUqDblBR6rMlmFkg7vDKw/tA9wG/9xe83LmFjlsNpZSKaqoDG3SMTcGQ8Mt2gwXJ7FaUKUY7gsc
t1OH0vL/3/gW2WynFEpqlU0bJkXi92BcJSdJxMrr+9r7Fw8f9IXRHoA/5OI9F7OZVdLg/ZPZvUcL
HoxqsTKOq+WIOUmZX9mzdctiBvO2KkY9s/Gmn/ofkUrejEQ3XW2KT7YJHbwstxNQvLR6Y4DRuFNo
pgexVlYul3GYa2rnKjaU4ys928pMK3aDqG5RYLtRhImDVSk40sQu8VYm/8rTBb1WkG3Bw5/lBuY1
frZhcGFnaQXWXjjWHOKhRDmIAZzExEx/tk33K7WLW7WcHineiTgatEemadID/O6lMZDkpAy1uUb9
jKf0GdJ9h4GwUBNQcTWQX/UyvtNyFXKPSvWERKveaEPyrLbTTV+M70OUhnWWBOiIcShNZsMWWlyN
N2bRH0wIFCPjvPN7FGrAORuEq0wZSGtVvqWxBZWTLCduGoN9UDtZKFk5w1oH4B3BWCOa/ssWUcji
/K0o6if8pwEzp/2An+KNKRkPSlGnXl5RB9lvsUYo/VsaWJyskBnTQV62KXRtl/5WXOU5UbqxCsd0
aoHuU4/ICAJetcdRpR8a00ec8ThlG5CW3L6uf8Wd+vH9V/1bNFj8BnhaUrBhVAuOZcuTqSvTftJS
pwlrPC722MSVa2qu+shOxJOevBHvzsqL/8o6Ql1mdl5FmREQ1MUGG2VsiBI62SGrYe3UvhvWW4mM
UlhQrKDPK8Obn57L4Z0HWxyJUTROmS2xm7tA/9QCMbnKj/yAXQRfavVxxvQOw656TlZ6K9c+LSBO
EFoDQBy4iGU7V5Vxpo4OptVwp0ACoNPtPlq/eli/MK9VCy9CLV7fo5F1KbOnJlS3+Qth7oh8aw+2
Ky6ZW3noXqLH9gQ20k7cNY9JqD98P8NXykUXa3iRHVSkizLFMstQxsNuZFrp5sgw3UTLfxEbD7a4
KDadIddwiVcuVNh4Ihe35l4rnhyXh5Hak3HIhVWGibVPADRRNR+wq+2/GNtZkMXi6VsnimKJ/clU
9hENI979c8JXlsqjmpbCLQZ6cJhcEdi6cgEBrKrN3nqo9Ol/hZzOztkqGgzCeIyaTZbdyx5Or3wA
EuP7oV3ZFwZMzE2qA4anQ0Phcv5gL2EmWgoHXUtsp6YLJjvH0y86tjO65PtQVz4V5MKA1dHQsgDx
bvGp6KgXI0nNLOw0AhxKt1EdECyhSPt9mCsLEbhCWBLOLZKv4LGODio45nkVVrzxHUgHD/RBwWWq
dk0gijtzev8+3rWTEwFxEToEzbMvNh3W0OcsSew6LFCMdRMP1NE9fKo9AzRbYPDWHYivHJyg0GnY
NqqDZsbfH3S2MMou1Xtaz9/MEpU7mSCICYEcvOpRPQgjNfnx/QivfrizePNCPYunjn0py7aATgRY
spNN9njRPuEoWtll1yfyLM78O87iJHFi4H96GXI8d3dFGd9ia1DPJAXqWtN0mhLntkrTRyGUeyvO
TgSin3wy/0zDP5YBhIPI+QwvjtKmBaG6U7UyHPrsbdIg8ztM9cr2vjpcwMLRDp8ZCfRLi63pWTXl
UfbXqmzyE4/F3l9jGaiV5B/jjj58/xmvnCewPP5PPGMGnZ1NL/KYAmrYbRaCo+OBP6asg1Ep/sTi
lr0IsdjiUiuTmok8D0dGH7omat1kKmNPJhK2irb4gbI3EGRR4Vpmi1JLLKRnlPrWQLv5+7FeOwTg
GGlD9BwJ1Rc5C27GWQUzMx6aE7sZ+uleOtFdapFXG4Q6m6X3NUM54vuY17blecx5cs7mt2cjbDcN
i4eqDmSDkwQT+0N544H/6NrTWr52ZYQYGjpzJqWgWiyzpwIaGwxOJhATqvCUNPtnheZ+PN716rgx
CrkpYFSN1uGhw0u9bw5AW79xZiIpvjFg/Z6wP6gy/4H17srEX1lkF0nIPElnkwCJ46hNUWALndTy
ZTW4TrlGjf1/5FQWRB8Br7aQQ17G0PQxoTRDLqdv4528izfQ3oDFn3IowmzlTLryTTGc/4Ra4sd7
HaBE5MwYDkDOGnBaJRrhsgXBBtovtdM+fr+EvrLvACjBvQVMHm5IHYTjy6FBl9CmSYZ4AGJtjCCF
jFISkGMJvynTBbTzXj73x7WixLUSyHnUZQlESytbKA1rQvOm2sdAyCtecZwO0wa6cfs1t++vik1/
xwjcDHqKeHAszddZLfBoTfD5kj1E1saN5kOUXnWLAMl/+2zv+dHYpHsnJB71S7GttmQvVHdVsuna
BtIAqvk/P0NfHIe6nSZOVWLQHfJy/JQtuPG7LFA2pk+2k0cD5qN6HqAGtLKmrh38mO7/Rl6ckrTI
TKirjXj4JMavTv3TiB9NCdC+QbwabemRk2douTzkio3EpQha9jOlv75faFfX9dlPWJxVhW1VRkwr
tB9JtctgeCtrE6KIRoiKYxqtIKbJFzjz5Rdf9uC1sklLpxBojUekdoGqPgpYt7TsUcfLtrTtW6AU
YxeKWJSsQUwgLoQts7iTLmZ7kb10BulrqpZY3FX0G1oCYCzIKWBlEaSK4QnebgGwfTDI+MsZox+V
ncBsYbI2SVTqqNClcL6ggBCl1eM0tLdZVbxWTtoBSlnuMyN+1KfxUYPQf5e0t+gOPdex8UxbaLei
oTe6gpLcxSGiekIWt3AUpD4BgmujxjCUqCmEtPMR1nh6UzBf61Xdh7Tj3nImeCpPm66HYlnvEHRt
DHg1JIoSJvjzPh8dKJxZHNkmSd1uike3MORnXxRPudVAxxXF6wBN7sIlUSdcqOugc5EIH1T899wa
bhXdOimjClwcg6h5lAIRpUss/RylpykdJSxmVdgEk/RHzGQAYSi05trm0Sz02zJqfxaTcwuwGnUH
px42gD9prxmzNzrJHRhrJPCIV06DJG9yAH80SyHLVhb0vYMsi9tZ2u3Q1weVK9VujBK+GQ1+R83m
qdX6PxanD0PD9yow43aeP42R0Xl66xwrYj8yoYB11n4AeHmf1OPebPmJCO0JfS7i1l32u7WyOy7r
FwIvkaToA1Eqvpkap4zHP1lfbQHhjjdZxu8TLbrLDahIwpDpKVFmXSJ2N9gxccGhwwqF0lHK8KsV
0b93rQnPCCmAGlGPTjTs7Yb8zgSkKuJevcur4W4y1cCO+h6twTZ1hd0fFPTgFKUMdcpQzOjbu0gt
jgZvYF2qx76IUhhdZJPjJim7GSPrJ/g7uwha9iaTgwcrijr4fquvHjeLtJrlQ6byYj7dYVIFabo9
r45QhJaEeWhxeJFS+hDXAkXWxaN20wjLU1aLqV/llxZHwCKjRkvdaSFfWqMO0vnzmY/n5m6mKplu
D70X9hiv1tqvX2uQ1sGTDMpPgLhfXqYVkXped1Ed1qPcazLfqqx104pt6/YWDRRZvZQaDaBRBZmR
cnChg79ZmfqrZ8/ZL1icPU5Tl+lkK3UoA/ZifpKTtcNlvqX77IW/OIfxEaTjHVnpaKwFXXxveG1G
Q207LIT10qMjomOq2qPf1UbiVSVf8xOAbPm1A/ZskItPy/o01YXp1GFkOJNrsibxSFUdJ2dsPFpP
J0gK4CSEpw6Kr9uK5zu7t8qNM0UvYNc8jRAZ8woABF3ANuCSVOmHCht7n4/tH30utTRt/wl54N9l
Hb+YkY6ni17CjIUbVdApkbXPG7tFdVdF2RKd9k0aj82jMPP5OkPaMHH+kzqoPSWNvC9N8mLXycnU
UUdVBbsdwMi1pPostB5HrZHDlp0CuJCDKCOz0jyQoiw9TdYHWxb5TjTNnjFQIFDP0ne6kz9kJkS1
nLzpAJg2jlA1GmEC1dY33eD81ke67fXpk0B1Ke9HaKg6vlnrr1E8bvJUDet29B0WQ+8NiTpesFVT
3Ti8vKtlAvyogibnwLvNqE3HzEh+Dam2NwfYR/UdgbLcuKlH67M18id4sbkGA87GsIq9SfG6GYrH
SidbdUJrYGLZb9QFnrsi2zU6UqwsOeVO9BL35uRLzu+qRN4PNEU5tMChn2j1bZePBph97dNYgmca
iW6C/rO2bY3sPjPw3xiZGuYmnhKGMfxW7Zxup9E6VCp7Q3lncI2xfE1EDE6n9jOOVb+K4chUVsrN
mE+7iLYMLkjxbcPEOLMiP0y1yt2aKbj+cVG5sBa5MZzEr5Wscy2tAU+c6XsKadZ2hJmcjAaMtjb2
aqnf1yZ7i+pWdWEDcGg4TPUqitZIzv7EZfcHS6X0gNCE6lX2QiLjxHn0ARHwzNXt2icdnJHUGt1u
yNg/RBka46Itt0VDDqRT37rZrYqPvxkTHkrlUJqgSP9jWEWWKlaKE2X7ySqZ20FdX070FuYuFIuY
/Bmt/BlauUGSim2cGqnXaPmzKibL46XwdRP0LN6Tya1A+fdyhWxHSz3wpPgpiuSV5OrvxEhrV020
YxQJ4ncRGmvSBmaLzThcWfh6OuKj8H7WZ1HveV8VLiw43s0ugXgOK94rxgIRK1s58An4lhT8lgHC
1vXnpNuv0eC81lpXebju9mQQN2ZMfgitdFbOPf3KkQAm4EyNQEkMIPnFM2aYGF6nAqVLYHolFLby
m4SgW6VN6odmdrBKbEYg2GH+rQsCuARonqAEFFjcSjG50FuJ3bIbNuPE/cgU4KawIEGGgl73VuG1
x0c9dLTh3VHL56QHCMROMzh3xcWJGsJ0Kxh7hKRgKh5pDfPANfYmMTxCWCWAhhywAdR4bwvlFviM
3xl3XisubrrIOeFReZek0d2Q9mj46QP1ocCAxW+JXTNMAB7YUCb4/oJYO6rnNP3stQxFBAoyCVAa
ig5rgcw88hncokCyGeJWsBj7PtrVt/nZQT1/tbNozBEgnVVQqGQA1WA3lfXP7wNcTzWQWhr4B8WJ
ZUmrTmYMkV3UIaz3bgw5Mhi1gZs41OWpbWK5YeoEUGAP79+kKGY8jzmLYf4oo/FQVxDCXfk5V5Yh
KLD/+TnLileEKjE6ikYWQsE6LG/zXb6ZdhlByye+MTbZi+qXPqSl1fd2J1+/j331gXUWevHGG/u2
R8bJ61DANscBZ1K2qD4r0EEc/bL7/D7YtT7yxUAXzzm9xPPNkHO0TWsEapjeosbGIKGW+OSJHBWv
2sEuOBydbd14cKUlG/mWBmsv+zmx+PLSOhvzIt+ymzF2SIbp5iiWVLEKAVOKC1hdWcbXn5NncRZZ
lUkSElsM61jfsltkAbsPY6vA3kasvFvXxrNIpBpaUz5ksg4hWAr1HxYaFT0Ypbn//utdDQPdH/jZ
owUMLMDltsxUMowE6tFhxw3YBXbIzFtYaI2b78Nc3f1nYRa7f0i0QVoNQxiT3ekApwv937R4oLHy
36Eszn2wb8phSrD/ZVR4xHxjpNqQRF9bAPNC+rLQ7Bl7QFHmRIJ/OWOp1ZsdeiMM+9q5q+7JX5B4
CfiAb3jFptquFciufSHgQCwIb2HJ4v9cxmsh2UbEzJAzKPGj9A+hAvXVNSnza6cVmjloh8/kfdR0
L6NA4EF2VI9AJDKVYztba3JHsXBAkqNu5duspK0/Jaue6fOfXU7mWdi/u+3sVmjacSKFrfIQGYrX
mbpnxz9qMzslEGyVH0V/ANT233xAWFShgAu2zNeuYzsowJR2YBdl+/6X7hXA/PnZXMMlHvDasef4
/F8w6KAST+eiKvqCMMq4nF3HQHM6bjkPtSk9xOhHyDw+KWRNjfPKUoEyOFR4Z24g+o+LM1ArLABn
Uc7B42sP+JoHRoo/Vwa+38tf8wZgCgDVoEhaTHSqFgvSFloRRX1GQ0g3k22WF3t7yiafUYioJIBX
e/88HEwawNQCCf6rGGXcqID1KwNBFdw5tnx4FyXEOqc2LK16BTBxbWTwmwcfDNVh8EQXn8nQO0jo
4TOGRa/5VUF/t7pzgB/F/VCsMAWvRwJ3E7xKyF4u+U01HORJBGV+rHvY1HaG61hvTazcMyX8fvau
1D5MA51oAMnQq5jbtpdLT4AEWIN1DQrShgTvde1CDtmLTn0wbMwgOtZAGmqv38f8ethfhpwHf7ap
aaQORgSFiDDituWLlu2zyixXbpSvOQ6IThSKH0jxZ8+UxbjKLFJsoy552MrcHaGqaf8s4P0AXyvX
ydc4j1/1CgCeOY+2GFJFhgJznIK6t5sgHSx/s0MWdMcoSPe9TzbTm76DHKC3ZlF1pbyBuJB9Vk1Y
+AGJsdjR6PiZ1iQKnI9+vS9fkicrqB7LreIZb+aTEWqfs2adEN64XWMkfT2ZLyPPH/nsI9ZxnKI4
h8gd3zMr9oo+vR/io1VspzI9amm6Ie3K9ru6VmckA4ySwC6DQttlTCoMve5hlYTR6gctwBMUciAQ
u825TzwUKULFT27yH9+v1tWoi28r0cFHnQHflvP9QF1xWx46O4h2+gcN+n36Wz/h3Qab1pUFPA/m
8urDBJ8NdnGMNnBZhr1zjI0Ja98IaII+gzNjucbXuz48nJwQhAaSlC6pdFmc1Wo1L11MYsD3pjfL
HPsiMF10fA7DRnr1lq3M6dWxncVcPAkyhfUOE4iJS88ze/glcoBTzH9ca0QCBswiRIpxP5hLWyat
RLFI7S0Wos2OSrvHJjy20yrQcQ58v0aunWjoiULUSId0FkTuLxdmXGr1pKmShw6rthq3/bTdfx/h
6k4/D7GYMopeA5iUdhPKj/hWuTM/xS1/JTvHqzf6B0pcwh0+VZ/uFH/t5XSl74t5NGEfM8O98Hpe
XHugxcui6qA/pcJ1fVtu2LZ4T8PEnzuhoJx49Vv2Fm3WKL5X1ggwnyB3O3CvIBD9vZzTKOsl9CDT
KnRQk0xVNIKqQQsqPUr++cfDqwCidahGAmi21EzKmj6PTCpZSFs9rNQSxtZrANYv1zk0YeeCE/IT
HQpUXzrnfaPUfAC6rCmjwh81EJWkTV2akNcW3bWVpfK/6NSLs2O2z7JmmBCEQHD9LdYjoKsVks00
Dw2QWlw1bU/w/ejhWE+4a8+cR+hdJDCsjB7SAepvwkHHDFN9bzH9lUMjAsJtTzRDi6iJ89+9GO+A
AcxcahmfqiPgnEFKbyDZ74h04B4p/hi1pRvTYWv3kGbIFNdUpxuVZRrwssNzb3L43fT3I6hPXsGB
DOvlY1eru9gAQanTgk7m0CbE6vbolDxE6MCf1CKXbsMkd1VZ30V1faC5bm+aDCke6+8n1tkeLfUH
UdpgwA0o0zaOdFzQ4NWdCfXdSJkASKj5NnNYHQw8ftUaG0VdtfnFab/LzBgdPOFO2Q04ZgCi3ztt
hNaTAwJWivYXnjqlm2X9lsr0lI+82cUDqkBMvYXjIHfpKAKq8o/WyR9RyYZKYHpLteQzxcvBhcBZ
59cZWChRG/QWv60yqsKwYRZEdKZXLc2enH68H3l8b2rQITYyLfbbrt5ndgR+FX2IKOg93XhLrc7x
iWHsTCsPBRGepWLtR8bwXFbpJmpRfU2T+NHQ8kcLVLFZDsRDHly6amsnXlENBzI36SP9yWH56OP9
O829WNPL9MhBO22E9B8TsI4g5e9WplmQqn3nNg0hfg51pQAGaNXt1GTx7QRQlhuZheHyItsoLBFB
hpbn0NNs46it4qM3B+IPiG5MSY2tFhW226E06aoVu9Oi6ANGULpXVvZR0dvOA7UMasV6z7yWKzAB
AwNmZzYgXzpGAd6j8T+knddu9Eq2pJ+IQNKTtzTlSyqVvG4IWSZN0qdhPv2J6hlM/yoJKgzO3QZ2
706xmEyzVsQXcOHV9RE59wwNsWq+haCSsQigsZ2q6jL2fbyxylw1p/J6OVabQqo9xNoFsmXCg+fq
p1BNfN3RU5ZAdxovJMZCl66ZjC6SBITXVwvloryu+xDt4QkBn+WLpKcYGhPOLqRAAP9hQ+NuN2tV
62tD43ep8PIOtTgRveCMiNrZs7bEHoy0NohcoutaY/bNzUL5WRk3ZpZHI8pqkZGzQzgbGpVeTQ6h
K2YwA0MkHthDjFCfIjIBINN14a5GwV8kIRujt9/gJSWwCsPbboRTMoFNhAL+dKSZt/ec92ZE6s3k
ewtLB8uiD+GLnKtFFoCQlhXuuKmkyRK3x2U84DOPOqe/U8K/Gm37HSaCrTf6aa39DPY+KDSbAsj3
aezwbjmk7mbYXdF25qkg+IHCEyXEq60IraargJYHkQdHND7KuMqYSBzkza7GZnw33OC+kGg+9ZNF
4knaIE40dDGMRhWBreMuDF8/1AVZEjkimFaVj5JVSV/b7z6f/biYmg+SZdBjgR2/pl6OuO9GGBst
m3xtONlb3jTrwvBfS1k5q8agKwiSRRrin+CrNQa4efNjV6PdMLXmjTEjZMLO66+8at6Lrofjr82j
wMXPo4r5WYQa9JMySEoKUrYxwpTt5u4zyfw8mltcgHB5uVIMc8sVYu3DQWJgB4x9IzxwNa2nIdzk
2Qhc5owUm96hKIljZbJtWUJWYQ+gv06PVRtqzD3n2h6zEDmoxadRVHmiQ1vERlvfF0bxiVaHjDmO
ZUnhhDuoEBMIWWlEXXpUXdtFcNW+QsB9HUixm/JqVU8wZEv8xNLdV4qE6yHobvOqfGhN/WFIKAgr
tlJBsdeQtESC+p8UJpSGda8hk1/uOFSLktkbw26ntJksWGcZVi6b97FT59sOnhMYopaZ374aJ6/k
WOJvcKEwaRFDmgRtsO6bblPxfoVV8hF/UFKfGkxu7qUopfj7ieP/aWD00c0g3LBN8dba1XouRLjg
NRORA3hflCsjbYRdREHbJKZXoWR0V2P+GVaBRbTdYd+K/F5eIZ7uEzIID946D+E4EBOmwK21aNSq
IUUHBnltORKqC4HVv88oAhj9Pk9bMT8GsgRXya/rnXbLXa9qttI4WA5WfetjcUrLjLTxZENbkwMP
71GdDEX4XDn9soawIJ489EWL8b5VI/B92ATQIt84FahQY2AsEY63CKYKXfl2o6viDmbdJ7j6F0NW
58umkPbW4BlitkaYd5kZNx1aJfClIm3QbOpbYyyD5VQgX8qYO1gs4ZzFo1DgOOhnGOY8wlEAGj4l
n0cXXTjuZIAMOhQvyqnuJxupYeZIbpkLCcmsr8q+PiL/ZwLohd5Kuy2wmHf3jmALl8oPZSEth89T
7LntiM2H+/HEslXRsbTQ5WNlkYVNsNYFhbovGoJUIa0W4SyeJG1CfO01QskUeQonAys5GmNTTd79
ufKB3gvapJotoA/pmrYwS/dcQ49S+xqeYQ2mZdfJtKC+irGdfHS27CKDBPcTFrFI2ZmFsOq5jIxK
OIcedvpVZwCzHmLDCEWBi7r2bwoPNvCMo6w9hv3SclU6UCvxJb0zRo6jddsi2cQ2lgFoqEaLcwJC
z+4yVW5tFqyn0N2JHCFSE6X3TdPdN7q78iq1GJE5ucAWthUdXYYFeSkLNSc5mU1savCCiNb38cf3
8HthLS48I7YryqJOWs9Mkjc224lupmWAWGrb2DQOgsuUWg5DvgxHZ6dDzU5BcQlWsRdmBXdtHUjM
Sn8dus2eC2PFTsgJL8Rq1wrz1rLoVmcNqqiqv6JA3HuWeIG+HDFjrHISu5jfB8/e4TDeR7DdrbnH
jDgHWzrPrCoepfHI5agTOWE25V554MZ8HUz2jdMWN0EePBGkVTOtboeqPzYM1vlsMpcm7++DsofJ
uWcLDb9XhO8DH63hflkg8EXE1EewU+uEGBDlKhlsRGNs3XBYkB4zCUICyhzwLp2HkBVxwc11Nk5o
hOs0U7juG/mXqfQaqcI7V+b3umsSMUMi6qPVX863UxAmWcOX3H7jtFrjAHqYSm/l1WaKiJwxQoN8
qZ1uw7MXE9UgpbOjo+nSm/T96EwrlGWXGvsV0Nlp7jxPlQC/k8cE8eCeDYFByeDiRhyWfoCc/dXJ
7shoxRaong02b250OOR6SXkC+xFzw6mKOvS+LFLEUE1tDbxdqoNrbMSJkz32EKV5AUACuPCw8WjM
LQJRy6Sl3odkFJ9mYMVDHqRNNy1B1lnVGYSZUqUI6IuC6ovOaK1nXwzJolSNu9oFZ6SBcK9VkXM6
hQPbIWqxUVMOeMXH6MlVbeP5zSzlzExpKeJ6tBZVlsc9UBPCobGCMqHtgisnZJHDfRl7VeNHdmDe
Z+64btwQqyrgyjN8wcWtjSxAWTN8+jbOEE82RIE0i4jXvRPAvhQkZKRHRZtZiW2aES48IBAgCLDU
D01IrucJsj1Zp70rN1M4r0hGFqTNVx0WqMoBtlVmL52fQ7CnF4AkJUi8WNZQizT9Ya6fjJyuoN26
Nd2jximKzaAXeHyRtzaHS+HG86/QfsfWxtLJb/boxp4so/HQu7uuzOC3gS6wp3Rjk/62wUkWh6Nl
J4uk1yT1KitGTN6uMBF8SNphh9PwLbowp8zBpQTCYeqqxCN51PknLApO26a7mLBWoE++83I/MkW/
ak8CBq62gNtGUuaxLbw7qsO0RiRgVGShH+lu3vtZllYGlrECHnshP3UNIXf7xIBhQXZKlGUsRZ4s
FqFuyYgCC8NfSBcuttBPQufZJEB4A7tQjyzxszFWApuDxI7DPnnObsJxWGWgADuEJ0iWj2CwfLct
iAqqa2scOlwShqMxddipeAy1FG5M1boS09Jpa+TkduPKZldNjfMHYWCAmTIaKVugThT5M8HMlDcZ
/kPK27j01DvpRrALoMbsEBGCN3a63NRYnoayfyLWDMEnUEIw4XnKiCfzplH50i9UgjPSarSadLDz
2M0eQ1qsCqaW9TAllvKicPCuUOJHr1glbCiuZj4jeAVeCgkORdk1W3jeYoIvsnOmFAwJAHlzFrtY
PgEaWRfKQlCUh5KFWDltewtO3DsyiFahp6Mu8HDD8RI9Viur6KOmnFe+gI3WzqLer95yJIWhMPZi
j9OmLUCdyYa1dN7mAXlXDs6Arn+rvDfesivDlWntqHhuUc9CeNyKVGEUTGZsEolzSLEIEXpGaZnM
ubcCEubJb8cPYkMeNaoNw5Y21EYqAaGpxn6OuiaIqKgXEOMkyr8d8lOkOOJ68wdodOG48wXAKu9m
S7DQkvfcH77KhqsINYFdif/Ey6trwETjUeQrNg4bb35oIANF2uESfdej1dFNPtiLYqzBsyVL08PK
3fF9R6AbKitUVNmtaDscZ9ROkzzpsLoFVRJAJoW7M+7wVmQP4UKLp0IYC/ifd01A0qYtdoZdpHLA
pb+foHT18HWbgGmQO89o08ZqgUgAFgJr6Xoc1JPlBwu/Q9ZeGLhyUToOCBvGvTasd89FpbUHoyOe
dPtKDXw9Qtd3LXhDuKAP793JlDdnN6qW76UNEakvyYO2sq3ynHsUFO6UFDKC2chdYItlwFpAQWOg
XRh5WWClpi23EHyj3FDWiPXDDse9eeEN5trg1sYu+msXeWzd2H7ocNwrzaCZMfukBtbEJllSNGW5
Mj3swLPl3li1sbG6PFhU0nmGLHqIJp4jSwuAvCy4YUaGOxrNBbzhHvxpLd+5PsyoRsDua6Ra4cA3
vMKruuMtPike4MDOxxCrc4XP7cTTSSsHty/tY0KG6jRjnfmmDXAHQWrYLc5s17Pn4XrCjs6EVJRJ
ykQR7yV36od8gOkO3bnnCaJ5akPLR3u2Qv9qaQ1Gn7a+eh4Ydh7d0XfRljsQ2xeTwfeEdsiMnOyl
RlzmIHGV9yf/cXRkF8vRe8uKyVlmeTfHJsTxozYEyhpW0rr1qgtkm4hSfNkF97dlNt4b1H6Ym+BZ
GQJSJcN6zXJ3kzfeVkxOisCkLcSOOJ379hNso8audcZUFUYiM75ltbMDIepOtWKFcCks+mSBagjq
/+GEr6y+GZSzCDzvemqBqLAxo3NxUwdYcFDklek7Vs4DyRBw7bheWhj94ySyDZioRmT27l05NvuJ
hqtxxnZt5/Opv+yEoAGBnKUMug4V32aleMahuIi62X4vveK1U2GWNFUPereEmxexVivwwK9qNu6b
mr8rDycPMfTPuePKuG/8B9m25VU7E+SrGfhokMA7JlpnpwyE+Tocmxbye28FjTrDGT0DhKztHnOL
Yesv2heP96819+5try8TTkcjkqXziD1zP6nxHUpCHg1BsbZ1NWxcrKQwwztraTpiEebGeihBroXs
Zg+GGuoaCr4o5RvrRhPgKBz11nQGBGXWjEMZ+ELLQTtHKOOeHN4tkfR70zD4Ub2R3ivmtyk67U8o
Ql3ZvDTzSIxucESKrY4HzIMklO2TM9ceGFGyTOWMvzEry+U8Gh8oMblxLiXizU7JPE6Vj/jmcO0r
lS8g42Nfnc+9WFcc1xLXmtOaVQdGvK1pVziTZ9laoWVcVt2mx03PE/jkBCBhid0o7Fe9C3JhdoCb
zqs2rU2uhOdem938mlVgZA36NeO2D/7seGWa8wrW6I9QuisX2Jq9KoFB7TOyAWM9XOR9lUFzp3gs
a2sXsGBpVfrG1yd+OsoSp+MRJvkIiXRIeZQX9b5sMQGaYn6r9bh1iAf6ZMGvdOY3qTDdF06Gr4AN
RyqMFgt/DSvxrOu4cYCzYuB1pA3Mh29/l2F/9ARONVioJfA7AdGBbtX3+jVwD4XTq7y8IYP/1dLh
TXuXKCA/SuQY4j8kWdTlkeZxTsQVjmRGh4Szm958LiAdowYHSD+7UB//KZw7DQPYCNy8UKv/sLR5
dComVIQrdIhUgutocjIiFUsn6tdsUSyMu79/uFNh/7x4/c9w57a2YuYBLNEmrKDQwbO2ik53y8rF
pfFE1uhf/x7t198QDQa4v08m+nPKSdlaPTJtjOLGmsmaZAKVQeOByOL4vxvmNFv+aZe2YYtSjx8W
NxDYPFqmOEo9x35Qpn8P89uk86DARDsaUw4ClrNhuG/n8AzgaTROg94sH4ATnC4M8tO7cJoQ+FXg
lMeCjuj376OU0oAH2SlO0kVrU6x69Ju9nbskybQskkt90B/KI7Qw/BAxcASzD1GyZ99RZ3ddhs2s
vKn9IM0Fqq4Z0kNKAKBbOsXg+uz65hL75uekALDhn1TiMzkaF1wPI87sh9pqUM78UPw4kkvf1aVB
ztpqdScsoRvuHkYI9jt+aCTOZjDI/j0jfnlZPjjwJyUOmMx4YWcvK6CFj/KTax9KNH8ye1+yawuM
P+U3KPrc2cFVWaGACs02gG0o3Pz/z0gMD/0n/gSkCVj/AYP8M/EnaxpAN/Htg4s89ezLgeD+7wf8
2VvDAAj7wTILIvCPPmE/UkHRolEHqH7jlj7pPl/ZAMeNF+f9z4Xp+0hns2Juc8Rf5ZNzaL1iS70u
GS0X9+BlnV3DBvL3U/38kEFdIiaxQLjFnD//xLhWNmiovTpYATbbrgRWjVz44S4NcbYkEWY5ZVh2
qMMhnCUbnhS70H//ZYJ/e4bTv//n1evOypAtRKxDx6e44Q8W+XAC48JT/BbX+22UM3mGnHNLkzq0
D1PivoewuUXhGOP6/z6l7GB4UbHwyviS6Oy3qfDv6zlbZ4Uf8DFzMels2K3NDMzH7iUvbisT4kB1
6RO+9KLO5l0HpU2rPKYOunjNjI8TJfN/N9nOVqKxLWsU6qV1mKGH773mTen87u8hfuoXnNOEhsAR
exPUWPbZMq4HzzcA0VSIVi8atEtinM2DLyvFkW5jpLCgpOSpHyGnMb2ILfxL8onTKvf9UPF9eOv7
XLTmnHUyxwsbU/+pT/UCt85V9jEmkGd5UbW4tGv9B4Dz14Bny+4gVTMF82QdtJNDSsNDtVWdQljO
nA97ZYpi2QZ5F5Ui3KC8uSkdKArNDNfBElX5jO6y2v9kfXOUAjVKlJnN/aBrZ+8r9URDY13XzYoa
3Q4UgzUjfb6tGBxKF97Z77P8v+/sbIUIVC+yrBZ4Buku+zbcoBuT+IxPScjQYlRixMkT5iMzsx4R
Ax+5NRzF3eRcqcq6OyVZyg7EI5y8UGw1ln//cb8sLpDbhDh8QHdj2ee6xcxERAcLsa9Q62DD2jbS
NyP7/HuMX7YWpICDYw4N0QmSdfYOZ9OmPGRY8DVq0x2sQd7sn7ixUehdogb+8lN/G+rsp1aZE4wU
KbAHY741cTUVKJA4YweQM3QX5SXx3qUHO1uZg7ASnAOafpAnJbDVx/a47Sv7pm7e/v4Ff1m6vj3W
2eI8sHwurBBGN+ju0WdEgbJb/T2C7/46Bk5rUD/iegL0/PdPe+ATjjdDYB+Q7lJ9FrwH6dHCeabv
5K0BdmZU6fEqh8oM3aVuSexqz41qSPEuYx2Gh0w4qdWwq9ySR844nOd5Nd3l5YxenM5XhQ14tpUf
7B4aF1iVJ0BYUWS29LAoZx8NomqwNwUWPWCefQjiq3IBxtRK2lVSeihjSDjioVoK7pBkkfazQCEV
AHWKFmYX1veKNgcwPJZt4aVthpQ/kn22cNLJbFiJjBxz+0ibfkc7IyJV0SdQf4Am27fPlm8nSL66
mgbzXfB5U5H6tTXFnvKyTqzcypOAqmvlDjtKfLEzy3DhF2DJZiZIm7NZ9acG6AuYtFZMW7IpjPG+
9urUVyxhDk/BgLi2lf/q9M4NqYI66izjusm0Gfkm4wkP4WkT0oSOoFw5OuyhrOHPHdiwThW8166b
SFev2jF4s91837Tyug6ljiZCD/aA2G3nVJgym3GRk+7oefPVWI1XVSaegIfdODJ/DEprg7Ca1WCR
LQuNIXbCNkS6l3ztdReivB7YaLvjSA4s9bIcmR15g5s0zIEvLyhQB8zQ4WLWMtMlgOHdopmb1wrm
VDqJG5fkr63WMyyZ5MWbK1RjtPsxDUaBXkWxAxCBLZWSO0ubW6uUh2bWqNJP3Ec5EO0EVrdr5np3
RWvxyGSgJkuI7VF9gr2j4+s6RDVjKvZBZadDyd7UgBz5mZTAfcuXqtEoHE/Qisw6PNoFkgPgFY5M
I5tQ6uZ7NLVJ4hrVDagQyRCSmJfEQxVqvic+irWtM8BxKTB/hpbt5qZYox8PtHnFqyQMGlArVJ6O
6O9OrSpQR4LGpEaTknb9g9FYC1cS2Nsdaz3AzTtrY08Jj0sGkLdP9zad3ppgBns8wIrDy2M9qyZp
aLAwUdluSv3ehsNrqPxPm8+o2xMrrjjZNwV04r1GMVmtYRI58oBvcHGkUWh073y2N9qCl7T17sKS
3IYiux5L2BaLmaSD16YzwxWuCfuVbUzbllvPeh5Sp+h14rrAEZsGT9EkXbdsvod36xHNe5R74DhG
cV62qdsFr5rYbeSjpBXrHDxSqDAzWG7re1Ix7LVdDlgJtCV5DiS0CXQDgORNMoO8nnZc9wkkaYk5
5hs0yE56CBcKkNOf19blJkBXhejyC1lgO6s3bow2XMmWbnCdWVWV+dFlYGPUGXqcqDb2vLtpKLdQ
/xqvZ7+579DgTrreWk6s2tWTj05tvRyL8Gao8yufW4cyy2JK2NGbrCPis/aWyFDWt1c8RBlcwIQ3
CKS5I6QtUkLf6gENUj0OD5mJc3qutiDmL0NnWo+sWkCP00ceriNzwd9BfzAhAym99xAV7aHU19kI
wikges+KO+A3NzyyKpGOQJQLgS0tQw8ir1CMhlF5mzegmYP2XERkJssBaAwShEe0UI550T+hAQPn
e6ETBvWGNIN93Xj7tm8OlmrXdEQLWFZrpjgDkZZedQoqqapf63leUttcjD1sf9wECB1NOwgrLPe+
AteC8PEtm4cCXjzpwwYOcels+ZHjNHJl0cpM1ATsJ9bpugqa6wndyDbLj14noAgTAyJEBayZbADY
3MrFouIZoP2OuuMTPNTQkEOBVZLnWjsaTSC5npxBgVUdeLFLNCpLAx23qHYfUfvladhbVx41zFVN
io+itlOIlRp8U9W46JngcSAQWUqYW8WzZYPb4QCOztsAzVj2wez+q7LMJVDoQeQ3IJr0vd4YBNAB
pNsde5bTvejLcSvI6Q0AJzq3zdFCu33NA1a/dghRizQ7TW2jx43MiK3WOYJPBTmVkx1ZieANp7/p
J2AIuFlAjucjvACC073Tus9GPi9HNAYqgWUFlWid5OiWRLYUyyEvmh2qNSjRNHmRci5uBgNNkT63
duCsrNH+ekGs+RERCqDGAyQrBrNamgN7C8mEn9c2yyUl1pD4YKskQe42O+nPCCnnzbwYhY9DXhCi
Ug5xLqroYNoPZH6sSPBpIlsmyisbjVCn/YS3n5wybD0YpI1lNhabLOu2FlpYEbiVOVRTI+abeRwM
fKpFBSJBW99iW4ZliMw4Q/uvLPMXZV9hXmk/EXbzCenqDl2++46G18ouYgOeqcCWy6IeH4dSodnG
rqQlVZyrbEGJvUJqafAE72sM8d4RK+SeuZj7tXGXy/rRbfzrQDU7Eww2l4V2Im0PYWkUSq95YlPq
cPRq8OEjzr6EkeMk8BP1eFNm0J6iXWbEZZvfV43xgeYodJZdue/Dke9bUqEL1KINByP9Bw0IGDDV
i1A1xG6uSLgfHmuqHsIJsht7pvjfVtJbewzkSamGtZ03e82LOxY4C7C37kUPwdA4Z1elzVMKCZTw
7P3kdGkthp2sO5AQmlTDlcQcej+ZaKFnDnSiBjZHK8PzGE0PELO1sPK5imCwTxXXbtLjFhupUsxR
RgQaPuG+BqkGwpNiT1CLXTSTT6D+te8bVqCFRXyAu2uU4IE0OMqy2aDR8CgDunXnfj2dWiBNDTVb
i5buDLkYSDpa2Ct54gjlpF+ghrNoHfKosv55zMwHigSkWJSUXaOl1EaS1DdmVTwIx6/BSmZlbFly
OZjBBlRmfCOtsFNS23eKEPT2OQJ5fAWVq389OPlbb9El5K8b1c3JLGoYIWWiM6w5lcA+KNwjUDO7
0dCPspu+jJKh+TciGoR+DKZYF1Wxdtts5c459sUSQhg6Bh8GmdasGVMhNGBHwu1iZEWuJ0MjS3a+
BrThtg2NrVOIl9qrljUcfADyMPiprSXMrEkTVLHlOOlI9QYKuiX2RRmj4rmzOHxkE3b1hpJdXsrP
fPSWhMI/wLoOzdvwFWC9PGlbuubU3uMOBJ1yvgCtWML270r8NgXWyQJgJY5+R9chQM5E7ECo0cZy
lZ1atY8SPVCDEMVAjwFzPUuF7b/yjOzKLgfncK63xmT3saTBmph1CBUNjmIniQP3oCPRJoS2U7hu
Gr6A0vwGVyGYL7HxF375noGl3kMcIyoUEvPWR0D6iC2ZYAOZp3ldC4XRavsLWyP0VgpKOEarBgrM
fCtMggOegoi3eHWH6jZQbZ9MjN2xhqxoXiZdi8x138lSu4F2hrnhEZvrnTc2HxqwkqjqffSoHHc+
GsZp8R/Dre7QslNFi+8nrwLs8MW9J3m2rNGGTyqNXBmKEJhIMjUlXjOYCMnFpaAELnxfVpgjuVEC
oY1aeYLozOKQuw7CMhWRQEjhRBwK65F6dLyeuLUSQNcr3NpJp74ciR+iLbdCZ6tW1XNc8/ZgTZ6Z
QIQC6EYOXYQlgGiHXg1nVSsvMEmkB8V7i1qlq9Qa9B+kdLYBRPiQx0cWgzDT1fPeECTc2M2cLxD0
fCuM3ImkpVGybWtyXTMcNSbaXrpSnwpJZzULhFX/9yZ1VmiCoiuguWXIQ3WSEtrykJFpA91EGzlZ
mfpIeHGkiD2shzhzmui/y+KTB9Bl1lV9MBB4mNZcH7IWHB+v9g9DYe0M6qVdTTaTqTrEYEAEPxt8
aUuc31vfhLLHCxftlL2g+r8CV2uK8O1Bej+NN347gIku5HUOqUkEQtsCCo21P8CVaOMiGWhgZiBE
z6FTWTiBqvDNFx+ZJ09KtWBtd1BbsRpBOGF9Ax3gwazmVThakCtW2VHmgm6DUBerph6aTcjLIaZ9
Y0aT2bcXSOI/79rIxDQDC2Hcpyr1uXOaMDZTzkJyICxckvrZq3AwGeuYo1v991X4J3sAacEoFsOn
43un+LWzegUAYpPupowfKijwE5pZnz3N3ooe7fehyu9qBowW4xJqgoHeoSF1ARr7sySD4WFGdEw0
Ix3EF3+/iDM4VrMutPkhGNkUdfXw6DmQQIWg6Vx40FO17vtE/T7S6d//U1nOhh7i7VGLgzazAx2R
FAx5RBuqFBWrKwnhjoYWP1IQPSbAr0KraI4vA26if/8Zvz8vOrsnKj5IO2dVlBK9WfS8Dcj6rR1i
qdeDBXmoc+Gj/AkUPb3UU//4/45yVkJBfucMzZwQB2B9EjS5b434na37RXXtJ38/z88aFEYCwAYJ
TZBsk/NOkXanDhrmRhxMrvae2eBK8K4hz2xg46aXHM4/qzYYDFhvNKVcdPiCs5rzAHMJrjjhabJ0
a8ecb2pDffz9PL+9H4BKT7wXz3SD//yy/8wSQp0ePnR8DjNSlgp7K30ndlFJ+XsU65fS8rdV8+xJ
AINiVPVgPp2Ir9D9jUjOru/kJ1v2iYB9EidgVSXVdXlT3od3NMW9o70ubsv9JUbDz58U9dD/Lt/n
pNRJo1wpB6oObHwvqjf8TRce9dIAZx+42VfGDDU46FYZWGbIJkL+B447f/+ev6xi3x/j7OOGKcen
wUSdA5TFC047nACm0/XFNHDINtSanETPfoHbhZc3D36TXYqO+Tlvvv8BZ8toUxtGaWJ1PSixdd2d
hxS/S62xn55K5/sYp5/6n7kp/an1pMakmRIoyuMxbm4hwfw/6al2iphXpCBA8RT//dv+/mSejzY6
QpStc3lAgcKg61KUSvsSYAuxAZQr9vXN34P8NktOVGs07eFegd3x+6OxXmBLdrV5qMQbIs2W3dBe
6Ob83FJh2Px/I+Cfvo9QKVN3NXyMh2GU0ZDfGx6EiWyji/e/n+S3n+vfcc7mu6uaoB40zkEtk5A2
jy+u3y5xsnj8exj7txUEBn4TEAYLGzc5Lcz/TAY3zGuagQV7EJb/6mfiwxrIJyh3r4iAAzxDJICF
+7HJKJ7Who2A1+E9Wisf5uAuW0QwxrYvrahCNM8WnMgZVBZjDWstpIR5vvCMk0jNhq+mhWAObk+U
7UB9MoLqyoUGa6uhxxqorxdDrpDyaOoEZJQCsDsU1v5+zl96gIENe3SAh8SB6Ec09OBq6SNIVR7E
Il+hVPtpP8JHFKzHxbgzNsOGLSgYpwCsVBfxT//ZjM+ODDZwW+jkeHaI4c9+Y10yDzA5eEdx+8IH
R2PD2JZQ8MZOdKIpkzd7Xrrt4lKj+OcUwiP/M+zZkZq2OYxDNpHIxQRo0svklvT1LYA9F4Ahvx3d
MXWQ8QCdBXa8s8ebeOlXRBTy0KOy4Jf82S6nddM228FDdGY43PsGwgL/fp+/fuj/jHn2bLlWDHOO
yYPrDTuWDVdsoq9/D/GL9gyfOiYMYEo2+FPnK1YTWoE/FRhDxvAbPjQgsUJ8puIgGo4TMMXLS4eg
Xx/qnwHPHkrTrBk9MHoPTvuFiwm4FjK58Ey/vqt/hjhbIHOm6kBZGIJFWwl6c6Tk4tp+YzH0/YAM
Fc+8SLwVHJ1XaDRdGPu3pQZBkDjkEcQPQI/zfanxM2UgthG/5wSGO8yOkNfRxRRNKawzMHgkdHMp
K+/XrQ4EmxM0ChcTMMS+D2lzAmtojSHDWwV9exvhPmnd4zXGsOZC7OtG2fWkEm97OdHut5cJaR82
O2B0/oe081hyG1jS9RMhAt5sAdq2pLplNwhZeO/x9PeDzp0jEo0hQpqVFh2hZLlEVeZvJhjmdWgX
gmqV0fbicfo1V19TdeXULX2ILv//Kf5F4u49P8uTPGU2PRoJVEX1HET1fbi+ZxYjqYYsQfbnJTnH
A7mCFEs5VaLTJFEcoYLfoQksONmeJqYDAUtwpEfMR76t5a/FGbyIOxshkrxSE3vM4IhqgFK/z7t4
c3tLvo2Ac6imUzVEqgC5jtmOVCDXljiLNac2DB2hSB/iZNjfDvEbZDZL/lcxZldKKdEB31oDDgVC
/6JW3QE6HZhnf9OK4yd0WFW7FcMTVnh7rYN/IdeCSj03uc9z5UmN5CdB96A3psULRq/UIvLuFDbC
2kNibSJmm7VtSkm0Cqk5VVGL2G71pAb45N6eibeph8kGfkMZQmLjzp94lBg7zqnanOKSN4gnfBgV
+K1lui/a/OCbFK1VYS2FL41LlmWRHMCHn0LO9SExJj1zQP8NWzf4Gv7QHeDnaGtCOlXtfqs5tBsy
01ZXU91yXNPSZZULL2Yc13HLRsCUOA7lkwW1lXb6J/Uu32W42EAEMqRz9Oo58mEN97MWdPb5iPKo
HQTJn96ccLp0vTn3ESSv26s4fSDm2xljlf+ObPYBEdQgpYUf0UU8BqQCa9vt9B307rVj8zbpmAAQ
gdmYimTwkp7FKQWdQqzqI91xZ6AwC1XSsahX4/ohnrpdam60dF878n3xUTneHuHCtQm0KMggLsQ4
t81LSZlgFmPA5eIUdQ8UIukjvYulNSOlxeHxXULbhvqKPP86WAgEp2M/1Tt6rNCLEF6pQgXJPYwJ
Ssy3BzRttjdLdhFr2jcXXwrVKxNVBANxksXwWIXFrhykj16c31lS/rUQjMPtcAv3pt+fWz64PCvY
+7Olc6kVh43qSScp7+8TRd+OWv/JyKE1R0BYtzAFtHs3Qi7aCCgTGAnWdLrOC7TKhIJmnGl9u/2D
ZPntBOCqRpeCRdWRZZudxsjz3BAxguGkG7md6E/4gj43Y2t3fm3zHf0w+OnB7F+QxLclPDbLdCrA
I2hBUzgOhA/d8LPLP8rcWAxYUR4kFOQpaL6db//MhX139StnxxeldRhXU8moY2qywAdtYWCyqW1u
h1nYeVdhZqtTKOPktB2JJ3X4ouJDVIIWGmgclwjr3I60VD5kAyD5aHCKyL+z2xfOnHhLCL50Gtqv
Wmx+aQLJga8JcZCWn1ZRnHcPitXuYj04xjSUbodf2PZcvxRLR8cQJS5tlvtFD/hLFBXaiW71C4ZY
W0GpbQ8yq9tv0MReGezS6l1Gm/bgxSErq6JpBqnUT32jnHW52mRj+JQ06UpFf3lQBqKrJuUNwIHX
YZSwzfVOBLgvQ0Cv4EBBe7e7QnNCNLrDemUKl/YK1JD/RptlDoA2Y5hFAYPCJ9nrHnzP2KQIFjTK
mh3N8vT9iTTbKnkPLMxvC/2UtAYyPC+aPpGl1yx612ZvGu/FIhUl+hTgNZg9SF4Ssmxu/KTLUJMN
IHt+vjJ7C99jwPO8G8k4U+qZbcCC238U4EJ4SopTVbw3wp+3N/jinF38/7Mt1+i5FuYiq1NyZdSp
zdTZh45C5e0oi3OmUcrmkyjTSprtODGQ6kFCtu5Ud/KOAsBzm9ylSAJmaNNn1If+b9FmOw49VXUE
bKCfrCTHbgirHu1rUVq0Qb/1ffsPC2RIaNGi8Qa3bH4jbWol8/tBUE6SXD6MMnz/2tjeHs9iDqQp
xpVX5BIj/a7gX2w5o+nCcehz/VR5YfWgobTAqxMVkjpwW3so/MKJlIlhgbuw0Eg5vXT5ORCLlbSx
tFUQdFU0WmPmWzRxnpdW0CSjekKb6GVMKZyrdXDXNurdynCnPTe7a3Bdo7wLh4n9Mq+ZZAF6VVUU
DtRM+s24ibZAUCynd4R9srM+aytXtYUTxp1elikpg8aGFXZ9nmPFMzz61OpJDPBg0jVbwPT89ogW
Xi2XIeaMQN8Y5HREe+TUKkBYQGN2WHLUYW/LspN1/UZOVq5PC0slU0WjLaWLBu6p03m82DDJMCqt
76cErOHGwq/uB2/rdc3u9riWw2ANzINMoz0+C1O4htVmUayehuYryBw7MfFUydcS7uICsTL/E2V2
p9Fyr6iKlKK/hXsWSHm0KlfO8EJ6Yrr+RJhtAc8CDspzWT2hpQh8EPAnJR7NQ/VOF3ZpK65M21It
FyNwjA8p5Zp0vGZJvS1qdTAxbT8JMPiRgY137HAwfZNlU70NTuU7JAQAqa5UexaX6yLsLNd3Sts1
qdAqp7Guj2WuYcFhPgI6/5fNdxFmluxjSeBsJ7Sf6vJTnX3SATuE+UouWijKUYC/CDLL8R3CHx2K
asoJTbY761P11L5I9+4GhOinYcOnkm6ldVwrJi09Aq6iTjN8ca5UK42UCC+3k3hHLxtFHAeQ6NQE
sI133oN3rDbJMX1qjuoheu4OxlF/F7Q77cftU7dwoaL3YKC0AFYBht3s1JVZoKEtGtDFlCE9ai9j
/FIOD96a38jiobgIMz921jhG3jjxLgvxfVGAbJPbfif3494qip2F8tjtYS0dc+pomjp5HJhvCDGK
GGeAqSBxSRPoSHgMgs+3AywN6DLA7OImDaDXGzlXTx0EO2whQPk2jiqmqMnhJ92ufFaWVuky2myV
5NL0VZQM1FPioUCMYm+eMKqvNRokt4e1Fmi2ThhfoCBfw4WRlG9+mB6z+r1fKWgQtCv7bm2BZlnS
TyKvoGON6ZPnO5UOTl1e8QRZGYo164tmsuYZkj/Kp175IeZIs0zksEJANvUfHrDyxerMxQ2UrBH6
mswMQkxAvwxYbO6W6GA4rgzS+vYCLaXdy1iztKt3vjxEXBxPTftVRiOuqg6j+Ol2jJW9Pb9gAxAb
QWf3zNyoPYAN3Khi/Cgeh0w7Km24hl9aXCdL5UZKHVbk3+s0GFeSEGbhxLcUnjTv83e9eanX+HFL
uw2NX0vTsEUQ34hf12UmK2ni68Cj6CKpfno2W/0fdrQs08pFEwKq3fyaFLvUmk2coU5B2d2FiXT2
sm5lSy8tDNx/iP+TBDR+KtdTFbph1ZVtp58EVYB/VWW4VgSasKnK6h2A9ONAOWl7ey8s7TeqnsqE
1WNxfjM7Lz5SpYmhqRtTszCzn1CeADfqdlk0K7t6aWDwgiwRqxFo+XNePNfLUleSRj2ZGmwz9CJt
KHnfS83CVjRvhC0G5X+tqP3b+EMyYMKi5o3a+/VcyoWSmUrMuyAcUbkNQ9xGjA9+/eH29C0MDBAg
jRy+sRp99tmKQSpXvSDiu1dbNLstcOxDsU0Q5OXXBY6cRiv5ey3edNgulivWuj7LpbA/5UgNWaBp
xQ7XrPwZRwa4qGv1tIXNoUwy6KpusnZcIa6jZYlZw5gJ+lOkfBYQeIpgw3VrllmLQ7oIMp3tiyGF
2pD1HdpT2MFKjiG9GA2yiZlwGMrPZfb19nKtDWi2XOIQmkPYw/F18+EQwrwRTDhm/dqjdC3MbJXq
BEiIgLf4aUCTDS3QIyJEQJ7TlbfvQta7Wp5pZi9mLorFrOxNRT01nfsp8VGG/c0A/b9N2ezGIFeu
LnkdH4tyRHWvPsvokFnt39+2rkYyuy0YLah+k+boyRe8A2B7G379djD8rel9KZs1iYGV5dFmNwfD
6lGKC0fllOXuVz+UYeUM+YOrrr14F758l6Oal+MIEnXo7KqnAjKFkX4pjWBraJ8jea2WuRZodmng
BaX0Yy9z+5bdvZWzTjIKjFJ6l3ODuL0dVk7rPK0moTBqqcIr3rcqasG+Br816/Gt7sEjh95D1a/t
cnl5m+MzYXLXx4h2tjnENKfZ6uOxifHMzqzSHqqc1B/yqv8yoE3hZGZs7hqonnYrZdveUp+zSrsv
c5F1FfId7QZ8Gzqka2X1S1vpvR1o4q/Bqj3bS/xzqzTnwPAQIRvKeKf78oouyHQ+ZvUpNsF/f705
22ydLutlJdKSEEd9L/mGty0qeXD8LobLKuAcM0aS5uRxk658Klambd5VdEexrDKjlE6aD8UxqaNn
QV2zVV4+SX8GN9t4Ra9XKjLj0imuDpPHVgg9wtX/HokLrOxiCmefodgIUjOVQglt+eDVaCrP9sf8
y+19vQzXu8CuzXaZJHowJDLADpOVof5heGweFTSH/YNS7pN967Q0790BWRdIZsd0VWNl8QhjmKHS
CKa+OH9jsFRKzY4FaxFJj4Aw0z7cF8gIuObu9kCXtoUqicBiQQrIb6yizCDT5LoF49JY1jkTve8c
oeO/hEC7APQOVKm5FU2O4J2FDDwwNvNTAThvWCujLy4WAkhQBSiJ6W+e/12TwbKWAJXpj1UHtmvc
NHtLcvr74FF6Zz1iK3+qnzCM/4mJ2ModfTX2tJIXX91YbyOvtCTxFDTNUa/G754ybPxEO/RJ8AyI
7sHHTqJJx/eWoNxVhXnyQv8+GptNBoUdm/n7eBhF+PwQRXohVVfy8+LycsXGf0XDS2aen9WgGTOx
KwBpCbEO5VQM7FJt1wQ85ClrzbMaDZpJjkQ0pjbD9SQUhqwLaJhPSMUCafp31g7+4Ev0WB5qRCih
1jnImm6MX8MRKtUJ1+A1zMTyMoDq44JP85/C6OwXRPg2Yw3SndA98J3iqT2iNvnsQqH9qL+MToFb
+LZ0xG/xT+vHKsRqymtvhj+ZSLH1uMm/qaq5WiOXyFsz/G4roMIUnd1j4Bj7dCt+c7e3j9MSoAsg
LwJ0+LXxiJqbbFK6jAwL/MJJe6ZRr57LY7pL9uorDioQDR/1H+EHeVc76rjB0yJ4lt+txJ/y65vR
GhrQGANZMXbW9VQL4tB1aPZPSObyWNnd+0a19U25VSivO9hAneAA3w75u0n1v4c05qB3Tw3kLtJB
AIbeFihvFdu4IW0KqhR4Uw52e2dBH8jwMEGNr3WgyW/iL0ntCJu1gtkStkThHP3/wRtzQNcgDKD7
u2mfTYguZdfskUhpjskDPEon2QzfNGWzMvilw4UPKIeXp6sCWux6vgsy6mCEEwzxRXlBT6j8BDs3
9DfmXfcYnbOfliM/G8iADzvP3xh30G4f/f3t3zAt6Xz+L3/CLMnJZdngRQQYSozupOFXPOzK8BEU
nTZ8ANbuKP6aL9XiPF9GnD1mqqEVJGEgpXeOtJv6eAzNaQ/NTt4lu/i9sPIZXFAKNEFo/Jnk2bum
GcoQu3UmeYLIT/X58aO2RY/bNg/DYc26cOnWfBlsdoLapBFk6/fgEFaRsJ8xxG6vQfYZyuxOTdaq
BEsfgYtw8weObnUG5ChWz0vvhuzcrroLrwWYpX8tMfRI0ckIbq5sQ6OOttmo/ANW9nKFtCkJX3xo
yyB1jViT2lOLUYrffy9Xq+Frw5hdLDWliJD7Aaxd6P53tIbfF0a7trGXrsiXazH9hotR5G1j5FpF
JksRcfcPZY5yRNKv3PUXdAGvdrM2SxlDFRmBOLCbzcfhQ3BgNx8SJ3Dcl+LIs+j9Oth8ZUdrswTh
1f2AO+yEDa6a8iS2muikvfZi+fWPMMALAoNud4WBurZaswwh6Y3lawarFcbe99yPvuL0tZIVpl/9
Nu1BmKFerYPOnk1jjjqB2lWEMGQZ9xF/E8i67edw/tX3txPsWqTZ/OVQz/Nh+sCZVXiUG/ObPyBK
hRoGbizb26GmH31rULN5q6Bqe7LM3lBLaespcWQ3Ivr5bvLjdpzFIYHdojjOTQFm9vVOR83KQ/ab
ySuVXwaoRghzuyjEAEPwX25HWsC4wB4z0EBTuOZyC5vl08T1oxiKj3Dyc8/xcZHTW1tIrbtCglhY
v9ORa6hHbOsQNtDW+k5vH/Twhk0FxAQ0Czi9s9xHlRJdH3yQz3oSINwt1u69WFnbSpQqDLYyVNVp
r+l6tQZUeruMIsqvooi6LNcRTK2vp7fNsI8b9Cg6+2gd6bHSHn1L/DmGtbWyXxY+jUQiCmwnQ3r7
RKRolGqyMEU6dh/UrXdX22h4BbZsizaUpJXc9fZYT9HYLxNnBfOs2bhKMaxKfLOjc69+84THZljZ
lgs3CxERdGBXOrqGcGNmC6bKIffn2szPneM9+SdtJx2wDN52mf0fC9G1Ab1NjcQzRLRB8KR5ew7K
kCVscy04Qw/cqQh5hZbNpmz9ypaR7rp9FNaCza4xUCVLOA5hcO7UuxinCh1BQCn+IUtg/5WVUtbC
DqRywAMEYg6MeWt2wM1QN9NMk4Jzkja4B/lbryw/qLiD3B7S4oJdxpmNaegkJfQ4u4jxyb8StdS3
vl9lm6D/lMg88AKzR9Kuvm9w8SoaXCKb0PxihOJDo64VSxaQIwg8sDN5gSD0AAv3+tBZfToOsVKm
Z5eene3ROT1gyfXDH+t+K7ljsJdCt30OWrzA1BCHD1wFZRuLUutRE9N0m+utuVcyHio5jp3bwPLq
lcfZ0ppgrKKhhAGuSlamv19cL4qyF70ujINzoLZ3TQ2/xUtxpVP/Wu2C5iCNz4m5BM5OfHNIKxFm
lOCfcwmflBdN6GxDfVlZ94VMcBVk+vvFWDpXFPNYUoJznNnm3tjlL/5ueme2aBtLPOaDdbffhWR+
FXI2fVWK32MaELLFaFgBGaQ79WSzbTnDTsUf9Ij4xHGyFQ/+Je9N6BWTlM72grtwPdq0QsLDiATh
1LUoEyXC90Zr8pWj9PYZx7KZimywdelQirPhjZ1WinHoB2fPH/WdUUm/CPQgprCQPe9OCMOHyE9f
2wLprNtrubgtJwAqMjCUSOYlwJhyQSurYnY2KL6juLTR6tjJG21lfEvLx0eDS4AKTZAkfz2HSepG
suWawgl5hjtkUFtbNko7tYZ7t22/3RWe9fn2uJYmFGl5ALzTaeAbeR3Qa92ikF1VOMnCy4CxrN51
yDtT8AIMj42hN2AnFaaH20F/l5Oub3AidE4KnugY4Kc8z0KjFJQyoi/CyVLHXQ87T6ndzM4QUGs0
L3A0/WfRw7vSohpvkRioL5L3OG4ePFd44MP3GsayY8nllzwVj0nuHuRI2vf5eJQF8cnVU4zDxHPc
Vt+4JX62kNuzImklfyzd2KgXoohFIYtbxXwnFlaYkqd0FxYXCrzTpQIi/77+Kr4GqzT0xQ+IBnyC
MjeODVRvrlepTNOktZQgO0e/LMsGMoteLffEl+4zBqLa1qJwk9prZbKlrYFGM7QToBSwfmYpUhIs
QTKyzjtLYYMXGHjdxtvQPbdLVNcyE+/NqAYEqK8cgcVPFLcNVBS1yRdgXp0bMjAIamv45/BBP0Pr
t/U74949Go/RY76tv0qOa8uHNbbc0vmelJfYlgp0x3mJCtirrzZIpJwpU20FRF78GIk4LLVu7/zF
lbyMM3sm4eNtdgmaedAp06O7VzbKIdwIyBiMTvZDBjR5O97ysHj/YY5COvm9iy++QElbdqleEy6Q
HpMKy7QmsF1Ejv8hCldSLofk/zfSUdi35qNv+N5Zq3RnKHksj4bdi2uGOW/fYyJc0D9hZvUTCZwX
dkCJcGp7DMfCjRfW+1wUdyqqoLcHNGW9eX4Cg4/QPbzCt6R3GZ3TWKoi99Q0gZNgtR1o1SbtYWq7
5V5wq/3tcEv3BCrRkBiBtKo8w66PN7lPTOu4is5y04YbnlxPAoyYlTGtBZntvKGSFTety+jsqQh5
a2KxQYp27fAu5YzLkcw+J76nCb5ad0gg9ygjDF7wlJrhazSGnh3U4znHHdKykhe3L1blSaZ09GbN
QPbwOYGwBiD/ehJbPQ96FEYFaoQqNX3TeArea/WHCfGtSvXPcZD1PaquRy/qHyWRnqvlY/oZ1f/g
DINcwiSdQxvFYp1meROrGR37sRRt8ujo981unDRGx2wlTS4s51WU6e8XJ3scar6fCa9MDdE4Ow+t
BxeJxb/fM+R9ReIUcEmAdX4dRA0MIB+mH51HVQkdX2sPcun/vL35F7bMdAMw1QnfNr2Yr2O4qRDW
peyG58aqvym4v23h+YATRDxkm/gg98oq/pgriFLLifQP46MNNTGYDEY3l5UpRCPGp2wMz4XKQzYX
i9GpRHmlE7+QTKZe13+DzF5/aurXITZ/7gljXhBn3vuh9w+CpuyTAs1O/IJvz+e08LNzoFsStwUi
0kWca4R0vWDW3JOn+WyTraq0e0qp2d9nfIJMEDpuP+qbmlGmt1bJJc49FdLrJIUixHa11mNY+lZe
BZnleyGqx9jVCEJZqB7VXSjUB1zjN1Go26jn71yZ+4DWbGtVfUE73Y7JmUb6Dzf/6TmqsEEp0UEY
vd6fqY9UmmiU4TmVyvcKFL8NFoR8sy3h4+2FW/hWXwWaDRfVxST0+a/PkorOpGzeId8f2rq0JnKw
GIdiDjgDsKRv3lBJGTb4D2PJ1U51hwoPWanGdhIptpWNv8D0oWxEfYWHEY82da4SGNSC6w4jJnqG
ZAuH/Jhss/f1oQoRyoHI56DbdI/TwUpiXLo/4iUhAgnjTMMTmS2Yq4tdN1DGOPnYzQ8CeKoGlzOf
z5Hb4qqIEx2WkCmG5lHdbCx0jl3srvX0QFd0SzbcJqK/gmtcmHF+EUVOg5cW5eTZp0kdlJDbEBXW
LjcOmgt3vxQPVVX8SxjKJgpakxK1uOlnXHwSClX2Ma9WWdg23A1+d87RAdZC5eX2Pl1IMKDFgcEA
YMM+bl46iVBkTqVOD86hQJ9c6APue4q4vR1kQUeQyulFlOlXXAxGxHPWMNF1OffhoL1EI8qgAWY1
vaV/yiadexVJkqhRjcmVI7DDsTX/Po9e/YDZbHZFZdZyR9XTDzoAWhhKp2m8JsK1VJpG3gSUlDiJ
vr7BnYh+WCRZJmICqQp7bfjp1q9j/9P3lY0V/8SVu2ueLMxhgxbKZCeuDHHhy8QtV5KnByyV/znq
w4xUOS486p8yNF5ua1qK44SMJL6OB2rnf7QKuF2313Vp86gqQC1zUpmFY3K9rGktiv1Y9BwFEQNU
xboXcONZibGYdwxZEcGeIUuE09d1ELUyO859F5zd8nuvqY6ixk6JL8gQoX/SvjP0l1qDcojtryq8
CNZXP/I2QpRtC9NaS0bTeGZfYwo5Kl0k8q1MnfT6p8h+O/au4Jk4V6GZsAm2qmAjmYHoU723TuHj
avZbmGCkgbDt4QoMnmneVZHqSur1OKV+DgygPRbRPvmZtzv1qD/Dm0YzpxV+rT0t3j7MqG7jE4BK
E2ovb9gqsWuNpl43Otzo8mRaAOu9um1ooeu4qojtCvvxbTal2sJ7dnqp02aZX3A4S5JQN5Vy0kz8
fcKNZH0c8ef42306BdEZFQUILlOzlN0LgTF2SqacgmzcykFy10bKXxNSIVlI9G9U6DfIgs12aesJ
A3KvcEjkwtxhY78v3D2vm5WB/J6O6x1IvR+urWZM1qJvJEQSye+FpJCNk/se/5itugUN6nSFnf0U
HPFHKLIZ46f2l76b7D/1dzot1TWvwrdX/OufMHt6qgPS6aBFsE8dGieOAcD4n6Wod0TRPxTms1f7
W9f0147e2+x2HXW2hIVfNhX8AarvR+8gfMSZpf9mPeUHFFP2wwaQ0TnYNfe9uvFX+vpvi7hTYHDd
+LhakJDmC5tm1ECQ1j37MVWXnjq/+rFQ8m1Xfcb5BrOENXmihY8lESmMI8bMZ4Q6zHWWQeop9puU
pln8UB6bR/PoHY27En3FNTnAxZWk6IlCwcTqmsMyOsOLgTVF4bksulfNDA+Zn6l2Y1FWMnPslaxW
fEpj6xGZ8XIlqy8kGV41VAQnjCyctdmXo5fT3I/VIDgbdFNK+YOa1hu5aO4iaaUruBhIxzdPUlhE
Ql1PZt8YVUjjJjirHUJ9XYKaahseGkn/SMV+fzvNTP/Xm8NJGdGi+K6ALp4NSvb0NsHjhc9h3/T7
1vISx5IGf6OPqGVGQ2zH/qqX41JMVEaRl0BTYOJRX4/PbVCSLwYmcvpCxD8qR/s2HvTPypN3FPZ8
lTbZAUMR1JPWPhMLlx0JUiPyUbqJktwblHPbpw2944b3QLGJnjpg6PmhsuxuZ+2znbcrVtoMC+eQ
fcIQKRvqE/rleqAQYbqYFEvb1QhzRzMxMMmVIw+GV1VSvuCm/skNtH/YpnipIN4x8R5lbnTXQdvM
6rCO0c2TMeKbEGuoKXyM2nRvBmviOAvfwctIc1BcoQie7+Pycnbr7DGvItUedOVT0iOtdXuTLhyI
q0CzedRUYQh810QlJ692LfeooPcdJRI3jfT3GlDgM0BP6HQSpYkIfz17rtmjN12RyKxR3naed6yr
AEmSeqV78/aSdB1m+vvF40JtysE1Bzc4Y9ezwYnOKZo1VP1bzCshqBiAb6HNxSP4OsQQDNj3UaQ5
qa2+77RXsxdtra7B7wT1Ns4HO6x4+5btD6MoVpLK4sZQmUKegRZ3z9l6tUEbyurvA56MWw/Oum3W
WmB3ypqS4Vog+XqMsZW1siDxEsx+c3mTbZ9KB1SpV8azUAhiLsn74qQ9DbN3tiu4OsijEHjBud7R
ndwl20lF2HIahKf1Cdy6tnaL2wOFdRQm8P5Q513YyO3ViK5neHYF+XOmFs8CbXU7yhOkZMqMskUV
C8j/CL+82niOc8Qv3Vh9bxZS6KS8cJ4iHDqc22dwcaovftKsiNjEgWvkYUTjuzPsWOfTF7uOXK4B
bRePukm2NPk2cPymn3FxMJrKqDozksxTruLJJ9HYHKpNhG9qrny8PaDFSLwAJ8AbGtv67Hy4jVl6
YsYR7EJgWBC6YtXbusPPtlmD3a5EemOsQK0/6fGVPAdpex8N4dGspQ+6372rJX/li0NhnAmafdDh
oMBXMRCJws10NoGDClMoT+QAJXTQ0Kqb4y0Z9x+FLvySB610X4xZusd5592IE1MlW6eqlQES9GH1
mIhpJdrdWCR7AALtXVwnNA/qcKPk1n2me5Xd9mH4OCrGw4iWzVmywtEBrXM/akAgSak/STXaQZNx
YS7GdOe7+Tc9kL+B1dVh5pjGftSVD1oH/dTtxS+RVe0lF7u/oK1cu6mbwbaa4TiYwuBMST7tMb4T
y+9FgyF3ZB29XHwYlRJ70lbEOW9o8U70rJ0pJoXTjsK3LsUgI9fvXMBFElZxmGzp7z2l+SW7lrht
ivoVixnX8TKtPiS9eTAFfSMiis9VI9a/ZsWo2lVadE5gCnhCulAKNTc5NDra+Jh4jQcvlx9E18e9
rbfMhwbfxG2Kcr5NkfOkV/29ZnCLsirPCXk3OsEo0yDPmxfPbR59QXbvpLYKnaoZ3yO57+1Gw4B7
MuLARVe0CqRXbA8+y0X3LpCMz2Hi7uLCeK834xfsiOy4wMAREauvFNgy2xszbZNURXiAx/kpH3B/
KruhsqlJ7oSg+hE1mrvFJLHEpZDLozuBNz09+aUHZnpuBA3t4lJ+Fd00dLTK+oS+7meohis7ceGS
R7WB+j+CASKXrtk+bBIhlNGX889IicoUPRB/LePoIdW9LyDMot0gZepK2ly6bkEdAvzzu3U6L3Vk
JiDLFlmzU2vRoW9xKTAe3SK11eKcKspOLl9uZ5AFGhFOsX8C/uZ0XSSrWk3Rvm10/1xwnbUreYTI
XcPekiXur6WIymJgGNueosRWC7IXXR2fZexxbTUVjqU0mUvWmI4azfijrax0E4n6i4l4PFo1xr/c
1S5/6uyTLBlNUVgYn50Ct6Nf0T16uP4N1d+X9qcZgafI7Qlk6LyRrOdypEbAk88wggG4+raWfTC4
Qf3TxP8JM2Xci4kPy9zoRFfTf9ufRKPt/2iPv3Fm4SZxaqAMSeI0x3rfvi8+B6tmEEsVDQRjgGRP
CmI8Bqe9fxFeZ9VUI8/0k/Tiv8an5FDtw+fgMf1oIJWyqbfFQ/xuQsIGqFBFH4Wj8PcFKJlPMRcs
6kL0GWbXEVUWKl69pXKKcUxtvPhTk8THqI5+3J7mpe8WuqsWWh8TU27+DpXroIgMIzBPuARj9PpR
G9TjgB5QhVPb7UiLHy2dahosAREYwuxbXEhjaUp9oPyWDm3bJ12bmiMrH/zlIBSwNLpBU1XtetXa
Qkv6XEmZNSyKNa10aNLYrb9aC7kdh/HM4rQg2FU/wSVna72ITnCAarYRtoZTbUw7OnmOeFh72C6G
hCTA5ZRKG2jo65DUCcxBVFz51CivUdE7gM2RXl2VRF8MQw/pt/a7qs+96NwesJXQgGeoN4a0SZ76
Y/2c7jJcUJpd/KE4Bgqb/u+BUaSUP0F/l54uDpsKv7pvdLQlRqHmqYRN9HDXBNnm9g5c2usQb2lE
AMOmFDqbwTir+YQ3iNdi2LNRkuIsdtHzAJKvEOWVt99iKGnyYxMhWr+xsWlQKw2UnlmM1cgZtcax
vC+Z69risNaPW/ogootqUAPE0u8NskEW0zAfw5xI2Wd35BpRSY7Ay8CVetvVjsKg/31FmVb8n4Cz
91iSNC3OsB1bv822VWpsEY4C+6j8S/4HWKBP/VWNF9IsAddj5ZmRxxEDm6fZouO9E7fRtr+3Iyc4
vqsera22V3du5FDX3d7eKEtnAHEn6nJoL6GlO/uQFoCLUtFtqMt3CaWcvHWC0NzjlBSsPLgWGGg0
xi4izSYTCHz9H1BbFeaNU3ctV8AiMXdakx6aoQnuMHL+MFjij0jVfnq5esxN/cUVFMd0S8mWxnjl
q7NU5OUHUQHFg2nCgc4+O56UNWRqsrR/1CHOJvva1klo9X4NNLj0/L0MNP394si3ZVPgXUogXgCC
5W39cg1XtLyKf4YyO+4ZEkn/yWR6/znLGjtXPin1mqjCb2HZ+Vvschyzawrrh+ahxvmrq3aH1eOv
VmNXxtFr4I1fOxU95jDhotjlXxNL/9BVHi6tbdrvQvQ/8K0OD6oa/xCk7GXQpCcEfbR9HGFXN479
a9UNJ6FTn8W020tCGW6yOryrQ1xwxnibSdXo8MAFptvrK4lSXkxfClc77gSTYMTsABh9C/AmkuWT
LgiJM6ZWttEC7XNnZsQE+0xxQHkow+5JqnmXYaqudePGH3GKEzXHt6KtIGvPbhs3tuJWW8lPP3qe
EtpcKZ+1QsVUfYiOmaUVjlnDUI/bdJMJ7dd/OcR/xjA7Wl5XZtAIJDwCfeHgiv2HTKzRh1SrlRfC
0iPIupir2YmxggAv4hQ9KeSgt74r7SxX2WD+7SAB+57+2wr+YmFp6EpOtwCqbm+x9GkYYf4sRDrm
U/WhrIQHqx8rmw5fgOcbjgi3J3Gpmn4Vbvr8XBxTs65LXfQ83lu77Cm4l+6tbdJxy3GflW2+D9cu
AgtZgS8mjwvelDAd55WNrqvbbmw4NW6j/tRxGncDdS3FLc7gRYzZidUyRQ2VuFdOAIZqH/Xr9LME
mHjjbioktGzT1iHR89x2tM75h0scom006TWKjVOV8Xo6IYjBCCoU+VR0X4uAdwQ2jrW+tmhLIwRo
AQCCUHQIZ59OErziZ1munrwPyvd202+Sg3T/7l1td9b0bjpRC7tfW7mFYwCm/U/M2UZx9Tz26hTZ
rgAx1gYkc1S9muK3gXu4G/z97QoQJ20eHfKWBNXsehbFoI1dT2J8aVI9pwUiIq5+bPT6vhWjlT7d
AsxDIhZXOEgkgM7V2VzWgSAWvYJgavGr20aJXTm1vA1RkU4nU7Jxq00spzHbrWIsFmr7dHgkeEi0
KqQ37VbPMgD4KhWqe4/eoXsf7Sf4fvu07ke0IBX2G+NAMZb3Lpee2XR6PVQ5gT0Dy0SMbdzTw1ce
NLv60HL1ev1/pH1Zc9w60uwvYgQJ7q9celVLLbUk23ph2DoWuIE7uP36L+m5x6YgRvNaZyZiHsYR
qgZYKBSqsjJ5B1aaaG9CRmCPqvQOoqqofpwwXngyz2vn46PnAgMMQR9DB1O8Dvd9/2WDLi/kAnMb
Z9ViHrIv14BIM4PWpGaZK7nXkilcRxjGgPwN8nThwyqsTG1uV+DwpCfLgCp8G4OE5zbk8oqhj3kI
6FVxFH8NAaJOJrxJI4Mqcg9XPqdjicyAO4rMHLVewUEuWJke1tDQwqsDsCRhOSOHt4SIqeecp7eS
ZtyhNrnXm+Cvs39M3gFSMgF/0f0RH9gxpCQio8YHSgzpaeiMW4vpzyldo/P/GE2mmW3QYMEnUZkQ
7wEzwQHvzBScrjT1+jJ2WXeqA81tM9RujRUoxcdLZzJm4fkEVUzA5IQbvIDAfBficXguKlQKoNP3
Ncvrb9cv0oVD9t6IkO8WRK/TUGbI6PovtEZXqQOsMek8vQB/cBm6E/lglSoeTTBhLWt30JfyMYPt
oADvmrS54Xa07RXqcelbnoHyk7GLUU5COa8s0lwz5eXKLbK4KxqGesB4BtS6GGT1zMwbEge4igPj
GQ2+nd2lZMXGx8crNkXDCDtAJeokB/z+uNMxyyUFDnUmE9/1+C0Jh31PMDXaFy4zDEfK1552i471
x6JILBjqaJ0zbuvnOPreU8XJ28EDla8zQo+xp4V3/at/jDHv1idG1poBHp3KnX5WYuaWaKBEFsgP
mnutfb5uaPFjTVg8FGWxOrGlDXY6hkKGrp8lCRSgkrRjxhq+eNmDEZfBogAmB0NskCo1KlBt2Q5n
bga6ozNVdiopgZKDDHZIEuWxwy1GnYTmhYMCfutLZV86gSlhAtnKM89qoYHU1lqNA63/A/5fELan
9LFRuls89jF8b/7ThcOPANOa6NEmrsFJvxKKl74+pvCtqZ4LcJH4PTAen5WF2U789LeJiqmPFG0o
Ajqs6qmJPvFJ5rbIe98GX65VKQbY6fUK+5H2bm5HK+619NXnJoTAFUODJEYGCLmYPjtCRHCXxcb+
umN9vFbgwbOPPv2EWf6fsdJSoxD5v9p8NWmLkhKmZpLX/2ZEuPWzkIYJMxBq4iZ6s0dtC9WM3dgZ
b//NzHRaZ2uBTHxYNDQzzpiA8JmVPORB+1QP40qLaumrgLIbEFVM/uNeEW5iWc9ZVce4TlK9cYee
I49JN59YyS9sFTBAAOEKH95EOJExM4W4AnGsEHzZeZo5SvT3umL4+Bi3REIxQWVEjIfS9FVo8wzS
bKUKDc7SkzCPbimGUwPAeX1F096/L6NMprBfQC9P/IDCTVA0RcEwT2Sch0AGaxqC8oi7sGudmmbb
66aWgsDMlCHU7qHsgccyMlCwhaZ+pxboE7zo/Dt60i7kTlYizuK6wHsDBLyhY+ZXcG0LlVIAUHF+
Bqv2W4CAcpLccpJ7dVr+uL6uxaM6MyW4dzs0ZpI0g455d8ikxf/0Ye808t83GfGh4NsQiVUnyWbB
9WhTyHonQ6JKpq3XqeDklSUHlcqVzGDxI83MCHGntbShsRqUOUo8POKAOmVOHXO4KWR26K01Zs7l
rYOYJ4aXJ9FU4QUEpW0jCWUoIaBD5QZy6klm7QfKsLKoRWfAQwoTuEBtqOJLoNNLxtSBoyaoQHwo
/1GVX4j1I43X7oVlO0B8ooQ7YTCFw9RUal8DpgH5mvABaAKn0kw3ho5YujbbsZi/TcqNvwyZYhss
NpS2lDkCt2zgpErPYau5pNTcomy8ElrN8ZiuPP2XvpQC7o9p2guz0+ID0eBomDKCL4X5pGNRd8+N
JT2atblSJFpyv7kZ4SzpY9T2piXpZ5SpN5UBzShaQOXhC1NS34x+/v3BxUAVRPlwsqZI+/5eGtAZ
bbsClcpMrhwulR56PW4RrzUblu6luRmhQmNVUp1xivytGyI/5zQB3srm3vW1LBoBcBvdV7QoESDe
r4UYgVYGmKM8pww1g0S5BWz8+bqJhZIMpm1mNoSPY5CQ9g2Fllj/qn9tHm1Q3gD3qH3THqs3erY2
CsDiozd+u2526VDNrQpfKUmyVishUnAmNXvpdeMuSqUL6fINj/++UYkF/klTxWdRmkFiFsyx2nmo
igIUbeAHKCDQ40qQ+2KBuvL8XTxSf6yJTyK17Jo0VJEWDWbxkGr1t0wKd3KQb6/vH3ALC3f8VPZU
IAcDlhHxRRkHg6zVBIdKj+rHzpRvYivZ96zfNDK/pGpmOW3DT4liXoZQfcLp+6eLtZ3UDvc59EHa
qn5OSpRo8ch4IRaI85M2hdyLcgyD5NjI3Y9Ix3iL1DMvsErixRq5KAxYYs3cBnn/wAA3I630wofk
XGatnyfql7ylB0WlNlhG4mcatKeajQ80tG5jFvkZJZuiVVVH1+idHJUPmQpkbaA0Twomn6Afix5y
uzUNqrlSiOg6Rl6htDeF3e6JwR8Ckl1A7OcNYe2PgKKpPb3pKDmkY7prR0g7GjkaQzRsXwoUSPU2
RNZbYkKWa0+xBuIVXpXbzi6+1FnMfJaWB8whuDSq8FaNxz3GXR6UGlA+3e4B/eUoYLHKNI5tYb8F
NYudXDWAVEMxj9TVUzV0B0L7m6EsL7U8omfAK79RjVcpMLdqoDwyySJOl/a3BeO3Wtx7RjTutLpH
PNKLI6iMNyHrIRDZaaes6B6gMbZNu2JbGrXptHJ/VMy+dmWVHoJW3pqxHTtZmX1vB3ZrEqjfWna0
66qgcqKE7mO58FNd+qoNHbRx43GXhEAPDdYIqrCovfDC+CmjIcj4eFL06Gtoj18MJfohdyb2wrob
eX8ZG4WDRSjQ3TKsC2cIMZiN4ab7yhxvrGi8yaPon1BNO4DVh3xTBOZEsJ9A9wWCKbaWnIYCdPsF
B5l4RdVNnXeNZ2fxobeLmyEyoDqvJlt1CIgDEultE8YvaqP5Rh2c7LSKHdCdHjveE0fjDHOMTVe4
ITCGjhS2r5CT/yds+FM56J3TK0Xm13kDIUp7O+SV6WCE7WurNZtAJy9mlbpaosWb1sQLjhf7sEm+
067YNN3oUkDTJTYkjpxbp4zYl5Ypd13FnhF5LwOWGPblziDlTrGZnxKEiS6KD6wPtr0NyffRfDH1
cRfq+gmotLumr8+ZhkxAtfJ71nZgXS8vUU1yh0ns0QjZFtSTLunj2zwaGObeWbmVGQY2Gnlw43T4
JzaKR00mWAzbASPskzo/dkX4LSfBUyFX3/GhTsFI96yPHvhgbNtKujHHBrhDdgxQpA8jKEkM9QFk
CF/KZrhRrWiHCP/NoFENUB3boMl+lvLoFsFumyv6iylrmPbnaezaKVjMOn5p5frGDqNTHhivZVtf
kqoGiV1Gduqof2+k+oYHEtL54Gg00hcl1FSXdkPuxrKyJwlm+lmw59NHIUp/DIvoVCfZbaUBKTFq
9tdMM597EwQDvZzpLk9DdsrssvIqkNugXlvEblloltOArhMMneF+yNg/oL318p7cpFG61Xnvt5J2
IG12inrzYLXNPpWKXaPZ1LHkKvT0sUL/hfcHfFXohaqPadibuyqCzE3bPhjAyw5Z/cWK29vKCB+C
LvFYaF4MqKE3XJI9wKWjQwwJTcSYAHGgKu+rpNqTkPhUV/FhAyw8kQ8RJLyc3gi+j6m872UQug99
HnlSZe9kPXsIovApSuU7Hg46Jo6ic2rSXdRwcFU20YXnzU3M+31mJ3t9UJ4AcvX1KrphcnvS1fqZ
B6rijbQ0HVUbvjfpeJ9x60UzilebUdWRivZeS4xTqyJhClnxLMvBfuQs8TIdWi7Xr5PFDG12mZD3
iYZhBR2nBIlGZMmbdswwFjYU903YXaq898d4rfC9AAicLuU/t5fw8IFCAA8z2kDBVDGgFaOBmLKZ
9pdW6r4d7doHBPxr1mAISKmVy8CVG4zowVtoAGBd3T5YI3/TwdHhkB4YAJmOJeDUaudHtf0W5kAT
owfziWL9/CcLjyhahyEbTKs/R9mFpKoT8HtU4jbXP8RiXjSNn4D6FNsjgoARJqFa3KF7xDmip5b4
Ec3uVR8e/Hrd0PRqEUsEysyQkPZBszIzk9HozzjwO4piR520rqGnTtD8GJVLRZmXtyuLW0BC4KvP
jApZH+ARNGlRiDxLjZs8pwz/Qw7WAYKyXriJXEN15X10siSgknpXcYmnbeAY/5tztb21YbNfKdKH
PQBoAcxDGDjDlNt7ry/jICM5Qe+6HYfbPinori4104lG9k1CQkz14nYs6UnpM9UZRlCmV6b+mXRx
9hOEz1BkWhFaFBfpSIMBAyrWz5EkPkR5VvLFxZfEzI6w85ldB31TGyBWahMkT9UmL4OVx+TCzA++
LrZxGmZHOVicn1IbFim0hxBdZxRuktV+GcbPSmjf2+mrJbtSuWuD1PU8lT6VRvHjuj8vHpw/xsXR
OlTHSTYoen9urKdo2HWhsQ+QWGR0ZZXLG/mLzxIcqkSEzCdKAyJE1ewhN6S6Ia1ypzBWy0KLRlDz
xLQu6ifoWb93TFNC5M0o4NKSEnoMVObM+nuOHHysmQkhmiUSzxX8B1WNWN6k+PN19FCRZHf9qyy/
LmdmhCMmQ9TbDAy1h0RKeNbc8r50w7vELfz+LXBiJ/TtzlkDTyzungF6DjBkoAEuAg71rAbvz4i3
5dh/iegljr5eX9TiZTn7+8JlmZZyPDIdfz+WMNccjMWdJMc/eRmdrVbx/j/IiBfflDODgjvE1qjF
cYSI1HzlqcMeulv9CzIhuF32bDnFQ3HAJE5w+/dC83CRmVnBRfAvTBqbCvKVwQZyTV7MTP/6Tq59
KcE7xjqpU9rL2pnnlYfsHeRaar9Wd198KAPbgr43iAHBRfj+MMVd3MpdBQ3sHjMOWZKkIJwF9QyY
76GUEzDbD2TabzI1rvfXV7cYkmaGBT/JzaBWqSb159yofdDJ7fXA9rOiYpssyO0VY8s+8meVgo+k
JK8lPkAUD2qqbhddcHH5YOJyry9p2cokTQCcxyQQ+34vDdCYU9YMaMPJt1TBs3p4s6MVkNCajel7
zhpLpBlG1hZYiUy+RebZKu8Vc8XE4pfBFAjoe3BNAaXz3kSgAs+o5Qq0HtHxKdNnHYWQMbyv05VI
sRz+ZoaEtYBDzjS5ng5ndC0oSCXK3dhDTQi0VR3VzhKzbowmeWrM8aWMwwTAw0T34nHY9WX5mKTG
oZcArv/EJ5z9pCkxnG1vbsW5XlZACegFPxgjRi2YugGU6a+RlQge0A8GyQVGptEKeG+GGiFPU7C1
AMlrQbQO8ocS93h/rkHs85kFgYkTaqbAOIl9gCJvOlnl8Mk+5k5SPuld5AL/7fy9FQyuoVePghvy
G8FlUiRPgAVg3GGMOq+Q0Cisblm90uxc0DTDu39mRfAXM+KZSlpZhyJQ69W30o82c2Ko656V+3yP
ET2nQFJcudKe7FIs1Fmdo55ikpgSAwyIKQH0bXCBChHZltMmYYmCTpHaHu2Q/qA6Q2nGsF2Jg9Y6
SMIX1rWHqOsfmVrtmNKi2pBKa8i1pSt2/jOEtHiUwSKZFb2OXnzpNhH9oVFU8IsqCX3JpF7b0JWI
sBR05gaFzwtY7gBZXmRcdh77loY8FaMMvhQ1ycrxW7rywMMCZBRw7gDlCXEaUxiV2lpoxdFav2+a
9MEwuu11V12g04MXAWeEYQ95AlMLRxwzD/3Q1Yg68b7dS4oLna5z8oSCo1t8B3UXUOdOuZH2Nr+/
bnh5E3/btYVesGw17UhVhBaWarsKdT2eVYehUFdCy6Jz4LRjmgR5OEbg3ocWOzKzlBg5lmdUKMJW
x1yyPRCfOXnOoIgircSXpctiCi7/z5zY4e7HMO8jA7AjSXmTMb2c85OpfivIWi942Q4uJAK6lQm2
/X5ZPR/ypggUdJzD/C3ty40WqSjvsrtO7dfupSn6fjjmkA3815Zwvox8encYBY55dNJK2QtRndWA
kDvqzQ1gApaOSqv2nUI15LqHLHr/zK5wzEgMbmvM2uNcK4D1o7rDPgOxAeL998qECCpFOqmk6ekU
57VLIIcxVpWrgP3/+kIWXX2a8IQLTvNvwjFW+irDUGQ5nKsInG1Meyxye9djfuoTZqZADISABuSI
cIuSYKgCiwHnaKSjazdqDjpwyxu5+ZnnIPDRvw0JuWpJOjIwiA1hmq9E3yb3pUp7tce1GffFbTOm
8VhoZoJnWVhPmOYmGG8Q/ViG4xoyv4WSn8Ya//q2LZYXkQv8tiMsp61kDlZ4oIasp8YLtnwbepqO
sUEH7IjBP6AzVbfISFzixD7dMMUHYYK511YKhosHGiAcVPGgzPKBVEzNpSwPdRyyBMpkcXNf6d2m
g1dCoGzlWE1OLR5noJXtCUOMnTWFY1XUwPVkBfA+bdA4ZHwaQ8zmsLuAnsccHJifGIlAY2SaxQSZ
MEi3xGQILBp6V0fY3to3DtV5OEHqbZsd+Ya1DnWRn3jGLZDta6pGS96DYggGPkCSCNp6YZmsMO2q
SnsADjGtpXbNbcO7TTquCc0sZmETH5SNs21ORZj3kTgv7SZgBjLKKQuzDoOf7MxjgnnJ9ov1aL+U
N833eFe52dOARtnPtVmFJbeZWxdicxeaVldOYJ180P2EZ05OKFBVgHyuiXosXaRzS8J+jgWRRtvE
RQpmEE3yZUPagfE7c43aus0DXVnx0sXPB/CWOmFFMU4jHP4uMlIzt9vptT+eBgNKKYyU+7Rq/xq8
D++c2REOP7IuUyvKEr2F6htpoMpWHM3G+tRipnrCpJStidz1ZpYldm6iJjOmL9LwyvnXrHy6HsUW
9wthEq4OckIAE9+7oW5nldbYKDWqFDrGAAwm3aVWYv+6lQUVY2wXRhCmpsOkbS94QSAVYRMVMd6o
Bwyo33S37SU59Lvsh3oaXf2g+lBHOem5m9ytFeoWPR04MaxwonwTAcQKs8mo5Jl2rgfDK6N7hSlb
Sh56usYwsLSTyN/kiVx2eo0KS0TKAeafKEKxc5oaB8EJodxBMrLiE0vrmZsRcg/am9CIVzUMczcB
qtyh3wU2gNeXNKMr6cdSHqXJiPeY6MbsvRgJKzQFgZCEJSmR0fVHX1J+uO4Wi1v2Px4BDDKBlva9
8ylAI2mdZatnuXir+Bsfgc5ZgyUurmJmY/r3eSmikKW8Qsvl3PL+O43ymyplKxu1FOLA+wGCW+SE
IL8X3goFRmKq1lSwUfINa155o9eHIlefQxYcSZQEm0/s2h9zqvAC6qu0SasMLZCofGajsrUVBrN/
zyymgSj596LELEotuo6nJib2wv5LWTOwo0OKmq5yMk9xUswqtCk2QDwLXMgiJ7PMbKvQKQqnRUY2
g6k5ZvdmDtRTypsqwbgCkD9j5o/NTzXdK+wT/ofOB5gYUJ/DTJlwZAfwTqJHip3UY9BK5dImqLtj
pDz9/fdCBoOTAu4vBHHBSsJtk6WZQs5dGjiJFPt2zxwjKz+RxhsIPWBJBB77Q1WlNFOZBnYMTGJy
wxPIkpqxU3Zv19eydJoMtIzBJqtC0Ud8khB7rBjp0eIzqp8GGqx203zCu+cWhPPa8IpUXY7DZKJ0
OET5VtHTYzGskSEundm5mSk0zcICb7Q4rExcC00wenlSHKLoNgTcpg5qx4qz/fVtW8z25uamqD4z
R+RcT1OGfZMP9a1e7JUdAx1Gc0j20VmDpj0GqJ6ijbajX9sTvaw1oZfi7Ny64IE2tlK1O4KmqW05
4NJ0OOBeZiuvXE2LzgEVzknTAXPRIog5SDti9iH6zDyLLmbYHfMU7KPXd3JpKSCDUZEOAa0KXaT3
GwkUHmZapjYV6JYwwsTBnBI7MmlWQvqiGaiMGYB+K+DfFUO6xVFDBiD8rFURKGCajdQ/lZW5vb6Y
xSIabla8AjDPi9eO4IUEJTRNYoh+8Q1/M78mO544+ak5Bhu2LyJX2/RbcuyOa6r3S84/MaRjA20Q
s4tSRAA0M2ArAzDQtPTVql801ZfBRYtXD+LuSoydPFsM8HNbwnkuomEcgxGdFtY0IF5DpXl0MJfm
RO3aaKK65H8gTJ4GYKZwK6JVh4SlIakauPk4QIqutSon1ti5K3VyE5D6gQdZ4bS5/lp2HaBqyniW
bOjTh4bEvEwdMxSBC18mpVePIMgBQKl0jFa/kVql3nA9v+hpwRw7DvVdDJaZmkU3DR2Omay8WnkR
gLYxucQ2BrBLBVdlCdxZbcXhJTeiZJdl9et131nyUNRrdBvfDzp8ouskLKtYr4BcygTGkd+OzQNP
76+bWNrPuQkhaEmNWVdFmuB6HBrf0ukpCejbdRNLq5h/MvL+OGvqmNB2CsN69ETi3JVNyeXq9+tG
FkEjcytCnkmMhtec4jSTrbVNdt0pf6qOlT+6iq88DUdtxeWX9m1uTnB5DHWXpsJxqssUwxXBK1Uu
1xe0eJ2ATgS3vIIhdagevN82AzR3WhKHYEq5pPtiX96qXun2R3K29tFTsat8GXdK27uY9QxcaeNd
N78ctmbmhQW2lDMW5Qj0xdfSlwHJfWzOtZteVOagiVSjDgbU9REQ7LUK4mIwwYMEo+wK8FSiKBjN
7EpuWryxFIAizDp0BxAYa+k2XItai58QA854geAK+FAFMplBzQGiOWeLnBL7ZNOf17dw+e9PdDDg
AEO1SfiAcp9oQV3gbVWXb8Z4rvQVD1n++7hWJtD+NBD43kFw73agssaNj7ePo8Qot0Ta5voSFo8u
hAz+NSE8RNVOssANOF2Rw11FGijE39bht+s2lmqO0Ef6bUO4huMyI4Q1WAY4eZ1URgv5gGLa3mSl
02XpoVHWNOEXb8Y/BsW31cgjW6o42uZoMv2Q+vJRVqGDoTU7gllDrbJWqrcreyg+snqcIauD5ttZ
1f4xcu7GAwevTedd38Vf/b4Pd/CEgwULBOoTIkWYkhaqYQ0AfCZvxr21bW/6PTD82zx3dP8hfK3B
uB9MpNlAunrGsdpmJ/289tZf9EjEKs3AUw8dQyFx44OtS2qJDNgqBwdPB6chn3HImQXxLklAc9Wg
rHum/AeDunVbvJFoxSEXP9g0jA4+VdASiqCOJC81Xo4pPtj4hY6FU+jf+uj1+udahIyaMyPCySJq
kxctRXBo2FNjS2APjnwSfil67UaiECdCubEdZWQyoZPLtXPd+toKhSPXsLGM1Km6AKyZk4Sma0Lu
1KAr32r6Kx888vcS1Q9jiAWg0wqHR2pJ5bT8J8V68OzC82unhPuw+toExL++sJVtBXnF+5hYj3Wj
Whk8MGBbPZCcfprABva+ASFuoP7s2nvSd46NvC3MpJVdXfb+f/0GbZT3tkuA9wYlge3WUlw1Bhr9
MyOJf5xGFeXXoFFsEzrAaQLjUsWXgh1UYCmub+F130D1+/0qMBM0QeqBZaa6+QyKZe4gE/fKNlxL
5de2a/oh8+cyl7u2R0n33BWaqzcP5riSEq6tZEo0ZgZyVhZxAcrPsyY/ltrRBK9IV/cr27W8ChOM
LBi9Bnm+sAol7wPCgRs6gxP5FCTVeQzWxqAXwV8Tp/y/NoSFZCaVwo5jIRVakIarH9PLmO8sr/LD
h/BIdmBES/F/7687wuK9PLMqpBcFdGx1C5Dbc20EG9OwHcre8pG66Fi7ZTvujXGN5XZahxgw5m8R
wSL4+mjMS6piKt/cdGO8NRR+NJPoFvPFK7FpyTfmpoTwm9kGaxQZGl852E/M+Gtrfo3b3fUNXLZh
YSIaikL4foJrREmIaQurQA1XL31d506knHOquv/NiuAcQBZ1fZrHuK3sxjHpERS3bkDWGh9Lbo6i
z++1CJ9mtMq4MIKmP2tWs9Er7o5sJZtdbB/NTQifJETllAK6gnjgjhvr0D/GZ+nO3Iw7pBGpp9+H
D9amOg2yE5/KFbjcAr8qpLdB6jYp9Rm48YXlgWFOaa0psDZ9cKzsgbhaH+ie2nRQC1UPSUAOLQNt
L48wXSo9X/+CS/ekBR4ddOgAdVTFJnggxUXeS2DHHnEl1rEnly95Wzp9ZoPQ876UmUfZGh5kebdn
RsXdVqmuEYbMPnmunxVI02y601j+otDjG/3QP/O9ETj1XeJ1u1V132k7Pxz0mXEh/wiYanQFHmXn
9MYaQFvigKBAfiqf6Ety0va1h4FhsBM9x4YXHtbC2uKphNo6Wq2gygBX/vtboU9MuZQyfGpSvRpK
4VD1WQKT8fVPuhjJZkaE3c0qbqsNwM9nk8vPodkfuUE8NlQ/4zxbiWQLZMXw3ZktYTPzDMOaUNCA
73rovrvFpgidZBu53Bt9a1c98d0asGBlC39VLmYXawlqDN4a1ZSEsz1eHRvIsG7zetxe38RlL/n9
pcQ2fxl1Nh1bJAgmkTZWQbxwKFDDq7yoPciFshJH1/aRCOlb37V1m4RwSpxCsLZ+77bjUXJbtzK9
+BbF0yPkR1bizoqbiBhOpquS2YIo7jykmBVFTadE2T585vZa93IRxzRzkl8sYrNPVoSRDTVr5OLj
nXWyL9ZWckAVfNljTN9D+s+OvQs4p+IT8Mk5duGs0TT8OlYfjjxElUAeg46yJs50VZyNozQg3nQH
8665meAB+UE5tjuM69LH8GEqgwM4/6Va66UvOiv6WLr160UqzuYxNZAlzOypZwypQww61b/afy+9
gRM4MzF95tnmZqFVx+X07C3t1Cv03UAgLQJs2PXjsOgsE7YCPRE0E8QONI9Vc0galSCHaNxsZI9t
1Wwzk3tpZK28Thf37I8psUKiY2SYpiVA9loT79Ws9Eo19lskZNdXtGZGeKyhb8FQ16r7s0lvSTV4
CSa7Bm3lXC9GkdlahGMtl+EIFmsMCEvhTa8TRylBaEAxItniOZCF/vUlLfv5zJz63hestC5Ry8ea
+AEKedZ2KtqG8kN7NF0VJBOO6g+X8D7/AdT9Sr6++Ez4Bb75n4P8ap3M3FANIMODdBCjEf7gT3rD
PHfpwdorW8WlrgTl1124ik1cTAxn652+8cwoaJtJYvcEWKy++FmXoKProhXWnzU3EY5Xy5gVF4lB
znWTOEPMXY75jCxNV87XmpnJkWYrMaieB0OPsk+FnMRqE6cpFN+0VhazQN2NYDHbMCE1MNMhLkcL
X4nc1290B60usBajLNj7zAv9tfmHtc8jJAeaHdd93+HpyAO6bXW2z8HJcd3lV/ZNE6AqNbQ0kLiX
/ZlCy9iAbunEjaoriX/dzK/i4Ycb5M/GidK6OW+jIi1wsibt0vo2rHwtR+HKg+gK6BlGNFS7HUu2
4cXa15vOo66ue5XmxE/pgW6IDJITVwqee7LBqJZFb6on21ub7VkJ0ZoQa8JsSBs9mEK0iS0ItiCM
cdrqNSQrecPalgtBBvmXFI6kQgUbVJ4D/RlVj5GxJvWxZmRyrdl5iDTShIWEh2Uby75axJtaoncZ
eEKvf9e1AyEyFUSlOhZpVWAQWgWCe8pg0Tg+kLPm9MkOyht4Cq2pXKx9JyGiyNCtU8KmwfsjVp6p
3voEg/k2C6kT47ZbOR9rxoS4EqCiUYdRDTgNq6DFRzzMG7t1Wjv56lTEmikhtkQWNcccpNcQPXgJ
gfPkvHU6mzj5qtrYyq0qpnMWs6UxSFogmxkGP3jmh4Ny6iaoxjBearNYYTdYWZg4lJ8nbY+GDQB+
vKP7SZCzADlOJ30vVul0p5zjSpQRu4+RTDCOOhU65IO+0b8o2YkAIZD49YtynATOhg3x2hO7Mzs/
TSG0A95gd/iyxoe8ErZ1IZDoJZViFN/Q6w2GoyXL0BSsVy6iNRNCDCF2LoM2GI+4KIgg9Fgdy756
vn60J3e7tpdCBIGyGNSiCpmcWd04WbDBM66yQ1dCnUGJQ0eOPpXr/7kiRLx9ZI7doFol2KRizdGh
y6h3TyXg4deXtRIY9clZZ4FRbk3QOTe48NA9UVyZ3WDAFuWaaA3RNd3N17ZPCBx5nVhWliMLj/fB
tti0u6kwkx4+l4XbgIH+UtkVh/wSqSZc1bGcbnhJx3BTFvlGzb58Zs9+GxEn+phVqUpZS8jhrK8G
hEeJ8QytwpUPs+zSf4wI74mSDkYeRrixeAN5AgXgj3pNNWCxwYRR7393yxZOZpYnsZwQ4GUGTXZo
IO+rHmwN6Cp9STPIe3XfEuOmG2wvZGv56drqhANbKYDMDT1WZ5s/wT0Iqm/i/bePJJzXtqhKTSkR
Ekb7R9+eKcSNYwy+XTfya/zwg1sDwQqmb0ytogT3/vhIUWnoESYSzsHP4UAO9ffBTRzpEbwNh2ID
uT43Ujakcwy8Wxp/9OWb/pbdDUe+M1YyyuUH0+yXCNdlPkItoawAkQMHcOXJLs/AH0T9iTMIYSon
yCGrF+oZD9d3YDF+QNpCwYQ2JuXEWTwWgod6CGB2DGNfooWvdxARGeTddTOLd+bMjOCpY04JN2Sk
/h36yVaFeCsbvlo+jOonRp5BMfN7PYJjapSWGi4Q4F7BnKhYr9QEUeGwcl0tJhxg1Z4K5eok+vLe
a+os7Jo+gdfoKYSSabDT9AR89rEfg9B0CNzP7N2/1nSxdT0qGCSJoO4NocAI9Jf3cdE4UKYf18To
F0P871V9QMajn5BUFsObhmr9Qxjre51bkCNQwSUHoe+7JvoWZm9ASq8sb9kD/yxPcA1SBWMGwjik
3Cg4TtScWjogWK6MT13/ZABBCZ8MMzSxRREfh2FHdPQQux7Q+BcwLTs0t1di12J0nO2kELtsawQ/
I0OZB4xSly4etkYAMs/rXrG2bdO/zy5+NNkSqc1wcPW83lZBvK9YPII4Lun//vuAHAK/FCh82fgw
4FZIZVYoRtGdhxKpblndJoP2NYrwSLm+oIVNAxEdNN8xfSZjmE44VFEWVnpOs+5cF6PTWLe0Wpt5
X7SAMzvpYGLSRByxN9IEtDx60p0ruXIgUuMo1UqXfyHJhBYw7uNJ/AL6qMJ1AoBCno/K2J7rMXOa
QcEzVcITQfUZzZ2RW9shaFZi0VKRD+066DGCLBz/FXU90nCUTPA2yefwhn7PxzvpDpyPvroL9oYX
KJ6BdsVd+8zP5BiuPIQWXBDqzpikAWMYitbivBazaMIlIrUQ2t6DBdX9P9KutEdSXNn+IiQw+1cg
l9qpqq6urv6CemUxizGLDb/+HWqeZjJdKFH3HemOrtSjjrQdhMMRJ86hxVc6z7s/dwsX878EomgE
1OvKhzvVU9awGm7hgD88GyXwMltahutb6AP3B8phiFupY4+D9Etamg0cIxI7K8xCJ30GhVK2d8Nx
Z4YV33U0RHFbv3HjrbbLWqtnkc5B8qEvwFoVp5Zh5tgv7WwpJaHVk73J53wnX8lPCXz3whKYhv4m
Nm7t5E5tKjE3raZSN3I8YRsIorfg6EtLEPlsDaGsXPpYmYW4gU31MYR5HqLyFsrvbj1hmhQUTveZ
oeEdpDU/tXEEDtDxNjjs1q3h8wY4nYBsXgmIA4gPIa+F4i9EDqAeiYJ63x2n8mXo6OGyS67v3n+W
1DeXJq256WsjTusuSFBHZ82z12zwgawFK5hAh2rJ7y1T8XtpgupkziEq50J3KnTGNgZ5wZe/WMiJ
DeWeqoteq4weeYxTo73OXfDE/jJdfeMLXt2uEyvKwTRSLihXITAQyb+XerITLg09kW2c/5YZ5VTm
Ekwjo85JXGrVi5nLvW7RB2byvwh6p+eiODXtutb1MMYTlySuHRdTHa9yC6y96sonO6a+BfKW9cWA
ZjN1IBWuj5juBdAlwUBsXmwk5ltupty6stCnDnc+eEEliIMnW//R5FvELMuWKI8s0Ln/68pqUd4n
U+kUA1L9hM+BbPiu9m/a9J4yvqtYv5GurC8IdxLk50BQ4SgLmqgPgjqsKB7pkzFBKnzQ95e/mlUL
QND7QDosuYTiAbrfUWlnmYjT+cXxZKBtl6G3TKgOYFauK3vkXHKfHARgbscqlI9dtLDY7GkEFMXX
6vvlVa3NrAB09N+ylI1LJzEyg8Amj4x96exqFHnGEJijJ/BuDM8YGNw4qVUvx4w+wbT3QjqjRDi9
Jx1gkAnSBwg49qQJhdaEPLvy3XrD0tr8iIE+1yKEBJI/TAqe30SV4Qx2Do3kOGsCuZcRPSZNWEYo
/VxBS88JjHB6xvB8vtc2fGWtoWB49jKijyFZ0JUrwc9M9QapzXtqIaN3SmAQ+h9kqB3Kaw8ljY2V
ru7pibnlz09eBTL1nNkruIiJPWSBZc0PomDQk6ubuO6zrdxs9cO2HbzVgTXF3IdygkPltp2wSwFQ
dfklZcVN3gpwx5dXhd+9DAl7vOyiqxH+xNzy1ZwsLqFSuBiuF3GVJE+zzh+8DpzexE+iy3aWr+tD
vHKI53oO1DARShQ706wzKt0xTrR7lpKD43WR3ce62QJJ/RMCKRs1i9WvHekRZuogBmarqBA8TCeP
WhW2sf7sgPFrMrbUQtZ2zncdvHmQixFMn5+vqM/HohlzPBbzggTSu5srVBK6jcfPRSNA2Cu916JG
T04IDGkl/r3rD7DzpRefLh/Nlg3laPKqITaIq5c60niF09+jpH/jt/7GJb/m2P/uF5ai5Met5zOz
LTMQRzn8KMrPg0yubR3Vt8yP8nqL2Gntoz21pnxGrJVdyQRQQQMYXH2I6U5uF5k1VJnp5lNn+eWq
b5/aUr4hS+aDJRaODadM97L0gg46mpbJoA9uNsB2mvgBza1lFvu0aW4AcHjuGe64y6eoODwoS3zi
Gj6GqcGEgMtYcUezpxoZWsFjAnfMKVROs63yiPqs+seGhZe4j5E61C0WTzoJFoXrVz1SGg6MV31l
7/sHE/gu56qN+p12GJ/4i/F2eVHqBfqPRYRBskhsgkhE8U2Q+nHQzlQ8tjD0qe+WJskPCSjFFNXX
EGX9mz3EJDUGnJZWiUozI/oUJNS906LGtBsGK2iS+c8toH0FPgowTqNYokIeDfTjTGppPK6s6za/
B2Rvw8D7UOCJMy47dmaBnJ8RVCly2hWwAErHCAzQhyYF+iTqoH1gR4RG82sO0eUjvdX32qGL5QF3
dPFInxPQ2T9jrsXK9/7bViKkhJgPP0r5GhvdLWdWL8vWh6C0/IPfF4HfTtGGuyhf/bsdcD2CXB7P
UqgZKnaSjErejZLHGZuvuJiKoGo+CWhmtDQ0uPuZeE8cA1/z8CRbGTTSCMUMVRzvxsCsebLZbF5b
9unPUQKDKa0GLQJ8k3N2W2R7wzhSuVGqWvnsMYz334qVTxJJhCtT0eMDwZyDh7Enl21YWAKH6lCn
FpT0x+B+JQwfFvCvO2fyDzZLf5S0+TGV/u1korBjA/YwsHDjLJX74v0scbN6C4cb3uvvBaaTYJNN
OTdyliPYhGLXx/1D9zInUX+DF/XtkuvxQ5Pvp9fW26SFV3uA/5i2EQhQMsVwvjrYa9mzT/oq5XF5
1V/5c0Tv7B3UN6/Ka82KttqzK/uLJAXhwIIMnYmSzvkHOwzM7zB81cZNXX2RdRcO2W/S55E192HW
efvCQDfd5fvL27viN6BWdDD/iFzMQrHz3GpKW8Dza9bGpZj3DCKZfrlFPbXi/WcmlAcXlF6HFHJU
bTykd8z5mg235hZxovoIWU7K1v3lQgLTMsqlivujWFQ1Pq1aoDn6K2hB8YfhpXiAytB+2k+35FY8
Y6gZiOct8g21tfjBsPJVuLwo69kusX+3Wax/do+5DGy208I+GHfDlehD60a89lsAiJWP4my9yrFp
ut1D6JbCWew3wsEN0D2YJY1QcRTNFjx/1UVO9lY5v7rtObB/RRtXBlCmFQucaku2cM1FoI3ogonI
WgrRyvWOh0Kjga8ZF25aQ+O4uEYd4MXUx41YsrYSkNCD1x9ZBGj4FC8xrISbXWO1MbOKoyG0ILW3
0q+1g8Gtg5cw+qQoYCgmwLFRSbtp2hh6a7f5xG9EIcAkWqLrApmyZuNZsLoglGMgDrwQ4n145o92
X8oJnxZfLMhvvHm5HB5WLlIbpOzQHNdRKv2g0NKXHRGQXWoxG2iH6FUFtYa6BaTiMu3XX1ha5rBt
fSEDUr9grUULW+cai6XnBHPyKXE/+859mefRZTtq1eD9i0XahVorQt5H1mQ8q1kxpnMT64fqXhzK
Z/9Jj81H89rb60frD9uVizUURhbmIfgD+nyKP5A2yzPWWSJuhPGbJL0fcEn+jHjgHxveUsiGwjFy
fiUYtAOUAxlLUJhw6N6g4hft2NGr/pDfAM9nHQcDppDljgKoQzGjaxn3nbJq4izR0IHT64e5zoZA
zN3z5SNa9uQs04AhtCkBmHDBwfehW+kXRTUTqPPEmfVr8m8F6EEad6NnraJTltXY4EZCQxH0ojYY
mc8vvpol1WCBeCd2H2QZ+g/tt+YeOoX8Vn6xgAisdm1ID/SWkcfkSwCRvh8JiGoZiGq3HhsfHRK/
BF0VdPoIRhLhKue/xLGLOusts0ST0X3Ij/TauSqmYICUFT8k4bxREFnZXNDhgkMRHI2QGlFDhsVA
TeEPvIrzqbnJi+5gdWaUGvqf+iQWdWpmiVwnWVvfN2JIuq6KTTC6M4mLqquOZTduFBPWVgO6evgI
qJsRPZTPq2kg0TIlXRmb9tIVJmBugqTea1PUWw3uD5EQrXOQGlqesczlYFjtfEGC6M2IRIrGruGE
1Bog+Yd+ZsfAOEA33m4ri0JrChEX5NqoKqlP+NzMhIspKgoF+89jZge1/wzk/e6PP7JTI+roj5zK
DmT7Oo1H9mC4X035jdobXaPVLcMEkwNRAeyc2jVszLHxfQ6910H/2kp/J8zvXvXNsbaSsC07y5+f
+BrADJWe5VjKLOtwIEWoD29ALUfZFhHPliElApopxD2THgvKyOey9AONPKLzwoyrPz8ah+D1Dh5L
7J2aplTcs9rKcoq4bX4bwI4bwy3flCdZWQvI6nAooH3F7f7+9jnZNFDYpZgjSuFkEzB47CVFcTTL
5K4Er/Pl5axbwsT3UiQ1PlxPmJenmLjxizjT3Qj8pgfZNSFGy4FT22L6WzXlg4gJqEMTTXjlgLoK
Opip6RXgoLW/OUY/hXz2XutGPLvWvEVqvmVMyYtHCuSEbydF3I/el8TXftdQ+vQT6xm8Z1uY0JWQ
gKIenoW2jXsRmjLnLk4FTWYi7ALMzmMM5g7UpCz7vmdbRHQf3zMmsmPw4YAWHvrh2MJzQ32h5xR0
pkVM89kJndoYIo3mr4WAgJheHm0XrLEN8x+he/MANe6wSbgIU+rSiJjdb9qgjALFrA0PWls9CHmR
sxvgCcMenP8oV69r6FOLIma0+6TpyTHt+69yLLcgq+t2kBVCp08Hnbuyy6SfWxTl+iImU/NjmLzv
XQl6fJuNG5fjh7Qdm4xD/NeOcjnKySsdO+M4TdntgZA9yLp+u/zRrS4FbTGCSoKJ61H5EmxR07T2
KlArFF8Z+QF9moAXW0XGtS8ABOD/GlG+gMqsdKllDOuwuoB7oCmprFBUD02z9d5ViRuWdA2vQ5R/
l6I2OkdKumZoRlNYEy3iktWH1NDGQAInHXZjlUVj09CgnSqICOTCQakPwlHz2G7BiFdPbSEws33g
YMDyf+6FBPreUhPY0qHIj/h2IpKNny+f2poJEIuDCRCubuN/5ybKGUIkmC2DLiD/bQKTlU8/Lhv4
WNLCPp5aUMrCOcGLkXJYKLIIQ9IYSkz2oHxZlC1qZJsb1ta8cKm/Wq7umuC1UdYjx1RraU8KkOW4
h6LrHqbmmUzXtEHtlfRlQIYfduLtWmu8LVCwJKZVBzpvIgp4n8u3Ok9bv0ZZewOleVswvYi79M6v
Hif7h/A/XV7xigkPaDMDrXeoXCB5Oz/AnORGX/ZJFvd1FQ6U7A2MiPdsi4Fq+WvOX0igigRkFNgv
F7KV6tcwarM2+pO5XD1Z1Cf8SDCAqPVmUDuQ5ik3wtWaNVyqqK7hebJIdZwvqgeAuBjIhFiCntbg
WwGfvuMVERn5F8t+vLyBH78ApDx4mKA7bCHiq7xert136Fwg1BMeyyHGVMxGcr0ECmXrEEYIWju+
b6GfpMT4nvp2U0vELBv9gcjOrK+tMTiBm1ENQnq690DwJioK/wfYmP6QwgdBDPeXC0wGCrzI7VWQ
LLe9CXOWCGK2n+iBa/Ooscp9XTTfL2/iRy+EHbAQoyaAjgBK/+cHNjtZ7WuiKGLfHo7tSO8ylh04
tOIvm1G5Zf5Zj4+wjOY3qtZqRBxNkRBQOWE9vfM8FDaL2CxuNOA/nJneObLdMQvs77P3YJL2pnG9
F3z1Wei1OoagbR+1UTbP+wL6cfHgQbmZ1hvhbm0jUExYZGsBf0Zd6XwjisLN82xM8tgs/SnU/Pqr
zMW8a9puv7EVy9+kupVp6GiKwrEAg1G+kdKnmWgySFvyqL5iMXg6j/LYRnInv2EseRPfo7JAvm+9
icIFYEUgMoI/na9MOAWzSJkXwGtAKpE4vAMfMxIiyzfeoFh6nRQQ+5s9oAEzj92bnd1FbmZExVDT
IPPwgmHOr4T3X0lR3trc/z6X+QzMdvrFEMIJ84YskOPOiiSu9ePlvVo9FCCTFoAX6C3UekdO0yZB
USYH7+sYGPRJM6BF623Ud1BzXTkRgOrRvYGYpOupuCSdU6Y3+oSbbtIAEB/zR8dMi7075FCOT7VY
m0YUy3m5a/X+sfETkEQDJA8ixvYpZYKEOmuOrWumQeXnbykb0ih3O3SEp2/oFkVaUUS1YUMXyuq7
sPPZS8PNT0lroRUmeDjwHjwUpgjY7H4vZnHHdI/tEWkwRyrze0gAPxkF04O2bKMEbO+BXYP63DSg
ZN4WoEfts/xbLt05LIzJjdwOuqy+l7/m81CHTcOeGR1uII9zLDPrphrrXW15UaNVVZB1ehP6wDrA
zC2VtELKLq/xm94AuvnECIYLWzyLxlb7kvXGT9NA5zmlxt1ojlWgm3yX8qPLxU2ST190o/gu6hwk
lQZ50ikmYk3zKx9T8G+P6fXodNeco1hr6v2PMTWG0G2MT+VsQEa7DdJpDJtKHAgBJfPsfEo9eZPM
029SZiwU7tJoGpv7wXLmr0OWfpElqO0SiwfDIK9LI013EnlAyFsjlmz+laITt3MddguM996ftdjJ
k09D2UPIr9VDb0bvSk+m353wb+kwHHk1PuUm73eFL6H/mFtX5VRdJ1wi9TA89L6JeQcIxd2UGEj1
nVeamOBzMcnv0ZZaYFHnc4mpkqBv2/vO7Z9p3+1cN+EBpq7fhkkCFFB1Y0g1HQco6DenLW50p+y+
Mcivhb6d+jd6Rz77LZ6cfjWbO0rtrafKSv0S+G+bAI0NdqtFhuc8APR+5ZZ5h2wU8onylrVA7pct
Zoq8PrkFUtcMzbrcOzRPQiKcHwQ323PpdjdgMWbhMj1BCwxxWcmMVuZ4nYjkLjO7a8eo9unsP84F
2KUc816IcQQw1jRD5tVb7P8rVz1WADEfhC8XRX8lZJoYkbd4hdsQ7eq95bd7s9gqD66FyTMbywvm
pMpR5uls4VGHMDlZ31M9/0E9QXbeiJmDvnOep4ZVEHcbAY3INDssMH5zzWYmAg2hIxzrrAZAQ3hg
eKHtjiTG8Ip43N0WpkWvAYAFDkvP86BKpBMPEEu4S/z02+VgaZhLVnp+syBUOqhl4PWP5pjKGudW
qewtfyziCeoqgWzt+zZnP70q+en5ww2UqB8h3UmCUst/Szd7Y3P53FfmEX9ohn1RPXlYxGQVuyyx
XxrT2hUz/uvJtX9mPRxn4Bwj28R4Hm0vC1o6fJ7N6pdTd/4Ny00WMie7TRz61GeTFZWi7aKuqO1A
Mx2EhVKbw3Eus7DVLC8E49pNJgr7mlTT+MTQkg0yUM4HDbUw6pbMeM787AzrzuU5NHFBv6BDSgAF
hPQ6RWAM+sRudnmdfk0yMPvrOv7lAePWNPg/tc+aEG/ALMispNrhmXdHeBc3yWCHPRvuuKXt+4zf
9VX9TRrjk6Qz2rCe88BceZcPTEbjWDdBqukMhwxAVi+y26kcd2mLaQnQ9zijG9RT7gd5ihCN9K+K
9FJ0VyMA/KSrm0cASZ5Z7dMQ4bMI0Wk+tjq90u3uoa2nKZy84nYeMIQBybJH3knwQvnugeGVHw39
oAdWQ29Yn/yyjM4Ji3p4EK33gINoD1Ve9VHTddjT0fhs4m/e8b48WNoMHSDjG9MnDNJ34z3pyXFg
82NG0K0SgFuJxMW+Qw9aM2iQ5vJ7MzB81tCv13vxxPLZiFJkgkE3zaAHMp1vNEmGADWmZCOjXrnP
ccMSwJnQtfEwLnX+jc2ayBqjRyqSsQe7v18EQbcE9lZDxYmJ5c9PPmMfY3IadVO8CuQ0gbasrII2
+cMhuSWlOluHEo9GDdMgGkU223Z5YNY0dMgW3cNH5JxiQ4lHg4ULexyz4p37cvjmHiX4osbQP1h7
DLLt02iLsuydze48fJyvSnkLEE7RtbNgkfnBdM2uhnu6y68nGtHr5s59Mr9OsAzY+2vfBs0ebCUL
N1y3kfKtlBXPf4VSKWrzPs0xs4+93cl9+QkgoiDdWVcQN4rIPjuWO3GzhadZtvLSwtULko6e1hZw
y3FECT27l0gzZ/7THTZaUGuvoFO/8RRsLiXmQPp+OdNrC82aL9IP+lsjojtoOLwhqHrPAEZBUpMH
i87lFip949NQsYq8o3U7DPBapyrBGDfey7w/XL6D1nYSbUkMfKD2vKANzr++tC/TZEymLJY2BWn5
PTVyoNC1m6b+w+mv90/Q1clSerbRgVAR/a3fJhjUh6W+eRimN7/9wdqNC3XlWYBsA1V0JHiAALx7
6kkoMf3R7PB0zmKUIG6dtPzKE3pHZ+u31rOHxKaPWsI3ahorHd53iAaE/FC0WbbwfANLP6HEKuYs
Jon2KbMtJ/R4g5vB6A+zYVyJQst2jTGaQSF0yM3m/MbVR4hdVvlG83ftJIF9cIH2Qh0HAJXzH+J5
jZtp1QD6PX8WgVtWsSfF6zwbmBlqN2ytXQsu5mbthXv14+AncvzcEJnEWfaHvHsp+9t+qzC15vvQ
OEZXBEVo4HkUx+RWa9ZVxTK8JCsPj7r5p60nf958QP6FUj1SVBRvPkKPBe80F0TLMVoGEe/H0KBf
2iHfGElcfup5tFqsoDRLLLj/B0He3snHNK9Qm+SdCQZ7VjoIGf4rNvFhmqsUlRL31+Wv+uP5LIJY
QFyhy4PyiKXcqSlCckE7dHomPwn1FnNIxdcGXnHZytq6TIjL6zYUFsAIqri+S5jZTEWHJN8cgA7v
bS/sefM9zbNfrAfHM9PM6LLFtXWd5svKVeOnbeKjtlfESPdDO39rnDRI+Bav8kfXw3ktAx94gcH9
1E5jOkDpI6MlOo32eJRjdVeb9PPlhXyMVDCBZhfqF4iFADecf6ydPeegzscF5mpDGbSWV4ZJp++T
If+dsCYPZjbf8i1x148RAl4ByVPLQYz8qOzhTQneCGldxI2Dzyo1r1FfvHbq8dB19ZfL61u5OGEL
yDUDxFYrlPp4KwDiZ2MPRegc7AexIyFYEp89K6DX6E6EWRmkJHB/e99td9e8Xra+doCnxpeNOLkH
mEeFPjYw3mpVWOdZaA0bZfM1RzQNjN+h0AxQqlrKdtosSadEy+O8mQLpP9aoLbBNmp1VKwAxQUcJ
gRa1gPN1uJlb1Zrh5XHlNfda6X+iGZDtpB0Of7Ff/9lRB02l5bK06t08bsH8mGR6UBbN7m9MQIgS
XY0VFbTUTp1yqAlMeF9a8rkQG5na6pEjjzHBK7Pw9CsPFZnnpDV7vKTLKb/GQ+iqTLfQhauncWJi
+QknXmVxO60J0rGY9XLvDUXo6RjEdbbGR1aj6knsVlYy2rUP3WA0MRKRpUGet7ux0p9dNPSMJEQT
fuPsVxIYfKknUXypUZwsi2pM5+B2Q+dsJ0Hc2IXpzn9iu/ZK3onjFvxldXFLxxC34UKTr3j0aEDP
sDAQgmw0rWVjBS2zUS3soM/TPszjVpNyw5xKOThoVBrCaxBmM21nGVZENdy9MwmT+WbeIjFZ9Y//
1qZmgl2NekonYIyYxXffEahHIu3z2Pjp8qe0ZUc5sHGARGLqA2FQQ3fXB0pzMFCTRfJy2czaFbU0
O4DqQeRBZqn4BbESv/cRRAeRR3IGSWkj7D3KH09t4l4NyVJi5NpWC2/dHU/MKrGbpAU+gKWPtoyE
LO4I0D09tJATaPaaFmxx667ae/d+wEVRrlT7XIMnOq2pjRzM+/VVD3XjQB598O4bYQW90qP5dnlX
P04zLKjUJWf6f3vK+nTkE8BCW3kM9rARyAbCgixHCWiGeF1TX9sDPbiAH4WA8H3jxXSVutW3thhQ
3CW/jMZ9mybjVz2lNLr8u9acykKvb0m2LUg8K7kcFQWxWwcdFZJ+asYrnj5a46//zYTit/aEl2E6
zrgC9K+zTAOTitDc+jjW7gGIHiP5Bc4JC1K81oAStu+kAp2hvA6m1g6mrWms1Z1ygfEBThrTZyqC
k83OXPspdoqSR14++tND2Txd3ql3wKn6YgDoFYkFkIIAHCin4TC7KCDoiY4jAQV9b0sauOgVeQZ4
MJ28u3U1Mkf9hOIj6rEH/Mp8z3wRUTK/Wfpw7eoD2RWJ9ZvUPALP5ZU2FrdM4w8pqx7bXOs2QsWq
U6NfgZwLpf6FIOc8ViT1rJli0vD2PKTHtt2737u7JcsbInaPS2y+4+AfijGAuNvYqLUAj3mPZad8
8AWo/Ua97C1eunhLd3XRHiePX3WjtzO4d1V53rUnre/UlrFhZxMo0tKjQau9lmBcqJ4xaOoA3ua3
5a1B9Zt2cIrAM3oZTCUdwmxwHjHpgcJxa047VJr7fVbpRghMsh05fdJdNUO+0dZcS89tzDQusK5l
YEY59NntBS91wHd6jQGZlpDfRUFubEYf0yZ7vbxxa04MlAlMGcBKoGZwfmA9m7js+iGPGws9vCp/
sIsenYR6AyW8/DWqH2Noy4CgIYan4dHnZrrGJwPp9DzWtdQOaJUZgUtBsIUhr6M/Nd801EqCwqnm
oMz/jF4b5SZgMd4Lk1gi5qmU3awHveeOGLFCKF9BrlEEoDN/kaLdEtNeOzbwogAUhn/QtVe2cpaG
zk0TfQ/bhDwUm+qvmeb/yFPjuwkqlcvHtnYnI+qANAJlrqWUdr6fdo8WqubA3edRv5Fu9TRjAD5s
7Xk/MohSCmeXOXLauBpWF4gY4uPdiGkGtZc322Yx0A64J43bgdCAik+HA97HoZFkweX1rZoCgwRe
qSAc+ZDFu81AMok0CgyzDEgkEoyeiLophcDPhmeu3RNoZyC2AlGMV4lyahbtjN6B5A3QeDQwSBU6
7tbwx4YJtXZs+xqRnehziPDB8TzjWmjtxtzu2md8sgr1nkjqqpxH0uG2c6/88hYMRKOx8ZLfWoVy
a7dFRjyRYBV2ld7Pg/NkMn51+dRXr4/TZSjXh2+BhlybEI3MIZj3eR3VURElV3nIXAAxdsZhDp09
O1j9/dYZrTrcUqJY1GPsD0JSpQT+2JD4eE1W/fLNDPINTNwhJz6A03VLlXHtsgJY5V9jy9d98tLK
0t5ubavFaSUzenzyzfK4E7VlBcJamT1y7v4hbf0/QRBBCeJ14ND5gCTiJmB4BuA/8TDtUkHqwKbk
pSbeo5BbyjarrnhiavGjk8WJoQbWTUdokjVkE7iMckBRsqw+XvaVNTMe5LTthfQP4GQlAvYSWsz2
aCJC2OzJkQQvZDndZpPz+bKdlUjrGpgKWoYW0ftUh4+IluRJbbhZ7FZm2M0vqQ9oQY8ZyXf6S9Bx
VXr0v1lcXPVkAytvQC24s1FTB+BaKykmqoDclRMwLlo0uwyJib4RBFc2c8EQLunGMvykYuK9Lmed
O6GMjxZ80GlPHkS6K6vcyA5XvrEzK4pn4MECftIEVgrNCp2pCcTgRiAD8ry3yzu4uhzcihhKAqUA
0sLzHUw8mRbQUUMrZoToXEsPVTftmmp6vGxmdT0+4Op4YKBGrGYW7pDl7gIDiLPWvnIZ/zR1eJ7x
cZ8BjbBxIa4uCTVGTDMuo1bqc0bkpi+5W2FJNcMTcNxXbr8rEeovL2nNDMYiANRBRgjY3hK5Tnyv
SwZwy8yQbjI18k2IFIp6nvUE/NNfRAnMX0AeEQhBjISrddNkajIr41kG2jwovqCBOhZin21SP6/0
4gnsLOML6M4tXarzBdlVMRiE5xl60sNujsR9T8MEcHj70F31YaeFdbjVrF2J7hgNBzIc1UUCjjsl
o+Atz+Q0TCkwifey+5RaYCowrmtoEPn1t8vHtYL0B2mFBXViIIfw4FLbBxhTHC2JKkCc3Bl7ayeP
ydE9kIiF22xzimtgJskCHy9QSgsFFvC2y5+fuEY2DHPjmGDRtt2nng2HQoO0o9jycyXL+GBFCX4y
69rMSz3oH4LHKfBL58GYyIaTK9/tBxuKk7tOh6EuYRmxoctgrh8NJz+6GUg48CrZOJ8FFnDy7vl/
U76L1gcexR9mPfjIy8mypRVPtXddZGBVT/yQaSxKszJyrCRo7B7ja2XEtzTJVzcSFyQ+LgQM1EHO
j6ubLIqCZy1ju7M/lwmAmmTYaGdumVDiORJ0NvLcBLG1w65lP99AjXvj8aY6+D8beLIMxeuIPpjW
lDHjvQpo3oLZ9+juFjSL9bqJX1E+3A+2FN/jHGOfE5lhS+csHFLnwdQnVDyNSFT+se316xKPfuH0
IWP1lS9Bx9DiGCmfWuC6pn3eFUeTt1HjDi+X/WhrpxWPxdgrENppb+Cq1MOM+iHRv/9vFpSUlBac
0KEhAvIXL07J77TqL4TfluHGfx1SCYu95lXWmIDFVh+cgxjpI+afX/y/opc9MaO2sErLydJWN0Sc
M0jlQc60pWKX9Bttvw1XUaukae3SnrPZii3iH4s0lhxlYts96KwIOds4fRXepTqmqkTGfNkxC8C/
986Mvnsf6PrU90E7POhmMN4A8xQmAQk6FiH2H7ynognAcQWA6GUnWQ2c/x2hpcYU1jeQnuAgIrYQ
nDPUxcfUi/IKAinaVj1++bCVyIk8xHRRLEEmgqLDefySmQ90tgBJbGtdQwTAJQdP/ri8nJWv6tSE
6iopHYsRYVvEdUv2heWiMoR2+dYVsGVFyUAY1wSH9A9o+Xdih6mLnacdrdg86BG/Lh6BjvAj+Re3
KK4b5L743CCArebzBc2ntk0LPTaEC5awjPxmstvwyrUD8oBVNg3Q20HGQ1lX47qa2WhG/ugZbz4/
aNptrh0uHxD+po9egFRDR0UXnOQYu1ECX+flKYivzfwRUmFD0AFKsB9HDWNwliVDbzSKaGwBeKWt
xoGnAdxqyoD6bl0HH0fl/ZBtg6mvNEPRWUcDaSruSlL3AZAykUjqN4Dmjy1lLCiY/UpE972tDW3n
8vHVc/tf1Sy/VylGinyWh/WkXRF3fEgyomEq1X7Wl2lbB/o3AVqxXeAJkJsKZkMzpesENEmdw9ib
eUBt60avS75zDPBSYlTyzk/SZwBmhsDV8ohhoCnyqXZrGHzCaH7zXA3GrmzHt8IpoZznoquX1bmM
umoyHj0/uU4pUIaeNR9BEdkFGULdY1m38kabrOGzhrT94M28DZK052Fudzw0yfh1pu2r6Xox1fh1
D6aJVFZ5yG2t3s1aKYLesL5kbOqDlLcs0hKghzOW5AHnxYuXFHfuCIkWN3M+d3pyRY3yJnHZPSvM
ewsE67gDdcj8dZoIGlN/zWr+k2TWPq3yOXQLVDJabeE/7lowpPfNTtieQNgwqoAldRI5ZjdFVdp+
9iZyZbA0edQwtjNyUQZuoondlOaPvW/etrYelxxDMJc9bOXjPPMv5drLm5zTtqbwLww1g842SrIt
EdmVoIn+E0BRqD0jcVaJe0CkXjHh6cWj00DhUr+ddSswpirIt+6klW/FsvEKhRK5gRecivubO0m9
TBbF4+w7kLqry0BQ+my12lYxaQm9Smi2MLeMsasFzAak4XloFibTfIpi8KMwki+D4Q6ALHUUXyLG
JNiE8VFzypPAa4cWCqK2H/0faV+2HLeuLPtFjOBM8JVTTxq6NVnyC8OWZRKcR5Dg15+k7t3H3RRP
Y3utBz85QtUAgapCVVbm9U+2bNTO0fDC/PKbTUncTJjyOs3SoZM34xSI1wZyUAY0EKnbr27q2VoX
YWgqS3RnOU/wSGgdK5G8ikoAX4i2dM0MAuvMzSxbmOdcbGmqDhmGjfXkNFr1Lx0zloni9i3jgmA0
b83yy52bWWwdyRhoV7s2OVls6DwUZH5SCfOE5UBGL6naUzqGiacn1BDYXVseuj8o1GFeX8ehuTwx
pZVjUMVMyVHPbTfFkMiYQCi8+3b9ZKxcZmCwoKeCkIRm6bL5mEXo7IFyip6QnYFtIX622vHhuolP
yN9iB20C9RvQKKJfgNh6uRKjUzGU1UkWorkSmG69qX5GxIeAlUOceKs6acC3oT8OTm8J9nDVNIbs
Mdgsg9IM9HaXpoGC7cqSxgSljClodjXGwF6y++5bccj7jT258PeYLDAtlzyIbsHanUPx6Y/t5dNo
RkPRxqSn7IZsrGDCI6y8UdzGyT3x3OvKKQX/Ahpoc/kO0KDFQkcJAkZFb9NTZbOHgUBccrT5uDUb
nruKksY7SU99W+KCnH7lkILGCJwoGJ8Fa9zSLG+mTi/UCFEyHx8GyQwmUrsGKQQAtSXLBfwXataY
DFdR/8d7bTmvHNIIE568oadWD2j3fci+0WHfkqOi/qBR4tXSfSwqBhhzZn55bMGrjNo/WqBzZW9Z
1xsUc8JkTZ2cGqQhXpfYQOiOHCyPWdk8y529ZZDa9CgaPK45tOFuAis9yD7aYxOWUdDJYYJIbA5e
kmi1T7KJO2WsVvtCR1G8jvUdZhQzN+1RnI7U2tppafHRlsrBauMPuzEAgm9vpsp+H9Po+1RgArSr
gEVGI/+5AFPFodGzGtBMjfpdVtcbNWncYspuITaFebC89TsVCs96ZvkMEPSDxRQW6GZoHWRWgYzH
rPpAHWUIPMSqsmtCefLskVvOaA2Km8StSCBj5SLOfEoKuBJmwgvQ3F9exInr6Ej2FMn7qbhhnvE4
lo7stxCZaLYjJtB/JC8zfWzyUQuqIfMfXnzFC8ML961xI62ZHdOTBEYIsFA4Der0ml36RkEB1RQc
1K/u9HKZi9BHujTr87yjJ2r3P5ISc8eYMhbJr37NjmAE5VndQm17Jpm53MtUMYc4BMDllNJ91arv
Jgc+zy4jp4kqQeKwtnuWBV5DRIZZUmK5nsyy2zIvzSMKtMcs1wJKCq9KrI1thQFm+wQ9lc9ws/xa
Z/aW5GsdoZhABYHNsaFq0BboJmpU9VRJvWNm6I4mv8XAPl4X2vyGIBpqSJiwg5i5ceKz4u31wLVS
QzDkWZEBWQRQ31j/5Uarbc3AzTDRU7xT9/ldt2M7Bkr37DHc2X4NTkTDqb3J7Xf6wS7cGRmzMY6i
T/DVxV7+iEUYMTvQgmRhboP+OHa0GBMPg+3keIFcX+yqGfCzqOiWoAv46Q3PStXKYPAc0Cf7OCU3
fftcg6krp29/bwMJGwhv1Fm+bfn8bTBVYROpoielHwP0ljZssHd21YlOkfr1ziPRBlYfdKkqDu/i
u2UFazW1R8IhbYGfD+oNQfci32kI95JH3OuLWjuzCE2fHVW0mtDWujwluHRTMlTYOQP991ltRaEB
kmtQXCTbsnAiTxWlNfNfXN4SPCHQnSFgGPjCAwrdtjhN5xeYiQdkXhdemoSBxEu3Jd8l470JW+j3
iCCta+uEohJq4xiNAUXmEi/BMQ8GZlJFO/Y2wPrKQF+VJDrQuHB0dlsNXqa4xQ9eSNypWHRsUBCV
m1oE8F42p+ZMAOx8wLeomKnFaO1it81iMEdiRxDjmFnPmaP7/CPxALufeaXpL6N2+NYSTcCuXA6M
AuGpoSKfQ0a3MDqwIk9BOqID8NKAN+S2Jpg0ETU+Vtw6kFDAJs0DWwiSixCpdYiRCahsj61kblmS
b/WufEjUfGeBifL6mV01BRZFKGGgCQv+ossjW6pmWbW8VTEb+chr5aHAXEms+a2ab64bWomHKrJ+
0NXOTDjAyl0akhnJ8ykbTEAMEZ5MzTdt6l83sfJt0H9HfxeNSnOGdl2a0HERip515pFOP/RUPtqF
vVNaQ3DLV67cJ/Uf8GMYW0EOc2nFjBuN8pzEp7SQxl0f27FDW3JP5fY9ziQUlLv0ZxNrFujiQ9H4
x+oKbTyg/r/teZPPXHOVqX1s6QjCRfocDqBsSZEMihghREYW2xhBbYZYIRagybWLsbCAWWlgRyKZ
o7X7C24pZNa4L5hnWRZCGBgUilTBQ6WMh82Utt8SINWK8aEntmOizjgMysYKEd7rUfFKXgd5V7gs
waikLQkeL8s5q9mXAE8OAi/4FMSJZb+vBF1eVNNRO4KvL4NHMzRPlmoNwHJjE3f5a2EkN5Axf5Zt
6cFuqpPc5z6wgjss6743Nfwka2sn/a2ttD+naXj4+4ON/cEbkuB9hZ94+dlbrYB6Ja+h+DfWbgWi
GzO+m+x/4nXOrcyx9OxwYUoaaEsLVmQ1e2jt9gUkjIemUp8kPdpdX9CaM8BM5XyBwPH4RZqzTLsS
jBHwOloLf13EyVvblsF1GysJqwowKarrEP+caawvlzNaXJPzETZk7aRZ3UkxwM1ZRFvLRI7clqog
a1pdEp6+n5NZMpA6l+ZIK0FyOQMXxthbx8Qgj1qpCI7BigmUW22MClsaqOaXbbOUcwrpIqxI0n4X
8VujvV7fsdW/jwIo9gzu84tYXDkVlpa1OAChVXjAamvOUPeiqdC15AG4VGBk8GQB4/vy2pttYkem
gVU0XnOTP6BM70+H1NURtNtf6lbEcbBSfIEVUOZboJSbE4bFhwGpSW1VGVY1pwnyS3ooAWFhLio+
4DjZCNvgK97zwtziFoXDSBntehX4laAJnfoUB7oGwk3H/JU+R7vRj0Du5iP5FOGLV7/e2ToX571h
eat3fYfToTY+Z4VLpKfr52PNS16sbf4JZx5Cy02zRzNVPfI9xm2NoPBy0LmMTl8GnWM6g1dCnsyR
v1mmGwWlL5IwUVeSlbklB8A9EhbwRy6SFdA3SE09QmO181Tud7pf7cjvtnGqm3CTHviL7mdet23f
tVPyg1OEZYw7sd+hggYvrVBcFJ2ttW89D3V9zrB81UlIrKFSUor9GDF4zJMXxnN/rDqBI/u6agBq
gZJDC0SxZRDvXu56puYRcqoc2WAFNShqalt9aC1XU+q3GEJDgvRmBTOC58ScWs+Dx4CWLRO1iCYV
UbEoDMn6hvktpK+zWJKiPyfRa1G+DwmasG3hDi3zr5+vrycY/WK0q/FMg314usuFFpgMKSBtrh0T
ICgAGwZKQOCkv36wCwufxcWzA2w3GhjOKO5IlVZuHuIZmPRBUoqoqAUL+dziMzOx2WlSg5rgsa7B
aGdMoK2z41/XN2vlVKgaRuBmdsN5gnpe6pmNBgutwLWvgbar8rilOCoap7H5loZv1w2t5Gn4W2eW
5l9yZomDti0P20Q7KlrnT+HwLvfkjpEi9VAjrL2kkDMPPeEDTzMPQvHU41Nx0AlUw6QRIyk8HgUT
PupXXBh+Edw5MuGZZfhz7uvsF2VlOmkTk+CHXOaFvxUVBcTUL2/54LZoE0M1tnGGe30LL+szgAZA
VyV4zawdpHnvURAGZ++XfFFTAb+hVaIeSVWdCNqeTojheGQbf8kfjcQUmuEyMUFFAgymtuSwwxN3
oD3BUmsQL0pR5Dbp41T/7lNR9jdfrstKAgyBmgrTxIB14JZdfmXgtCqO+RsFQl7RVjt0Wx7ogfq3
lEP/bz2z7B5aoCjvLRGlA7iWGm1KFQBT3kqcjnwCNSdHp6BPBQXY1U90ZmkRiBmNDLVK4TZrakOR
bCjAXlmi64R2z/ULsnYT0Tn73yUtdk4fzCqObBgKK7Jn+uuUPfOh31aZgC1mBc6BT3RmaBF+Qw7B
b7D1yCgvMa95khxz2MZQEbbRy3JCJ30HA2ayEUXd1YNxZnXhaPpI18swt5TPocR+020b3943wsRJ
9LkWXoZp42SVlgRYqUn8Bj1Ui0JAJJ0EqMtVb3a+iYvwxhS866rSlJHDgLQwdvrRtRWfuoAUoQU+
1H4x+OKm3FpEOLe66D2koL9SIilWjqxrgLe51zNB7i7avkXsJFI8ThLHvVJ6SDkWWsHdbOz92DAL
QQwVHPflPBbjBO9EVHWPckNTry7KHwVRPmZwkUNihQrSkSU95dJhLLOfYeK1Wad0hrBK99LBhLRp
gYNxiE4gDM1fW08O0lf1GwgK3d/gPkQTGTVXwY8QbC5ZuBJE3wxkl1hyWBw148bIuZMIWUpWrze0
s+chS9TeMQR56YHR2MtChFoFcqTtnXGoN+MhurVwt28AWXI0v9oox7IWOC8U21ccP5jEMB0to8KA
XOLSrEYTDCDWOJpKHxKnLocbbvW9w6f0jlTjSanAc1wQNBOtOvZBzq04I2Po7oY/7b7aGoYEuJMx
BlHfv2SWeh/zYUAVJ3LBD1s7OQbMnTEEvoznUBS2puY1BIE4i/tfckUs346hts71uVYbpwHV8DzK
wTnOJ/0p0RN36qxNSsZfBgs3vdnPU9vD1jToy6CHD/lYQwNKIq+0SB9Ns30ashb66urUeaONnIso
7KNJotjlavRYyPmTwui7TlvT6asezdcCoi4dM4NIB3wjb07g4YesmtWfWrORwZNpPST5+EpIFjCu
7DHSebRjHDimRS7rFeIUbU2dLsv2GsMwCafyXZYkTSARzOaUVtK5RUEfQnMES0a1J032qnehPxSW
M2XsF0ll1Lyy16bBrEHFyC5WIa3VUvNnyMitNtP/D/OVmqYMjJFawPviuxoXXq8NhqM2PebPobth
As3jkkp5CpFyYtWguI94p3i8xLAn3ooVyDZ5g2YA4VuJWbaX4XHo5pHcgguHSa7S0MeobaNAQ6/Z
abJUDiZTcetouGsa+1fXj8y7HizXTjmeS8jeQNyEBGCJTLUlSU4Ts8Rrxjcbh3AnYy6S5I3tDkFT
u8lDdQfsnLoVsTyuuC3U92b9tzln+1LciKZWtjmYZ476ZLgmqplIeR3S3k0yE1ypFV8PjIKCQgoA
CjoGwi4vlDTUIFWXMhQ4pg9Wg3aW5cH1TZxj1CJXu7Cw8EcZFCpaI9SRkROA6AvgJ8d2m7Fn1kiO
Sv5BCnphbeGX0HoCUJXbyjHqHixpcuyxCBIi+Xb0l2NNs6+HpVnXC6djlnu73LmQ9MUox8ikJvN3
rA7QPG+3VhgJAtj67v2xstg9cO7LpKlxElKl2FpSfRuFqRen3YYz464EOco/+Vh/zC22T2/iJGrm
g2cOoGTVv8VjDjrx1GcJhJZ5JAhVq4dvRksiiQcMaPksVPrETsFSiWdhZxwgQfyg6CJasJVoiOf5
HxOLTK1AcSuRR0WFiRKMxiAkqJgDmgDBvolWMn/Gs0eenA88U9UIRW81PFTG9KRktghZN6ddXy4S
oGga2B7xb9nqLnOlyAfT0I5prSQAnb0addBhJiENf5nyN2h6+NfPwpoTgobw/9qb13y2pqwbpKKZ
v44dP0+57A7DgIal6vVWtr1uafWQn1maP+KZJVtJVbsAFhmTYOA+zkoDfkhFUtjG5XPRgqgdbfG/
T0GBQ4GeBmi45270IpGIDcmUGUcGXxXDzjI1LwS1Atj9qchNrK0Nw8Q43rPUEEpGl2trbI78IMSL
ZNIVN8t+9Ip9W9T6NkyJi/z+Hzhb5EaABWMMDLOWC2u1UpFamp1tm4HQHwSkZg5O86fc9Nuo2F3/
amtX69zW4nz0o5pJuYTzGA4/gFYCuuWQE1ECv+QJ+HSz51aWZ0PTuwQkyxoEmUdvhimgca/u+iB7
GTzN59vENcFZJkRBzt9/edkINlFGzqegH7O40J1WwjGB4wOZ/OipoKRKT+ExA2l87bS3+bPltyA6
zrbjR1EBd+LWghuxdvfOzc++4OxG6M00oGyDvWW6tk8oBzq+ib0yB8DbVNHruP4l1/KcubsJi+Co
mqXDL821od2XdjOi0IHRWVSodBeqCgOmdQPTG4ICpD550LjJCIp3QQhYOURgvYEYMRCSoFNZzhkR
sP1beljJx9SwAiIZXi71bqtYf7+fF2YWZxUiqZTl9aAcJWtrFtIhUZ7RhvNjkome7KKDs3AsVpFT
pQTq4siCcJP90nQXhaPpqfyeb3SP7rS95ibcS5Ex37OPSKg+Ox+ML+cW6CFISGMzMRF0+SX7WC/r
Ue7koz48xDY4CwqAe/TXwfqoIapWKoNgvSvfDwPxMnAtaFzi7CzuSYXAF8kNdDckyNrTGMroULUH
mdL1A7oWXm0oLUE+GAMWX7imKlrFRQkSQUiW64dKi/ZqLAkmhVcXMud0MzOi/aXTN0Ff3My7Xjla
KXGmxIAcwlQ8TGUnCuNrAQE3zAQ4EQ1lbQnJUJSp78YGGXcUtbvELAK9N+/UAhi8nHpUyZ7/wdad
mVucfHvsjCpWSu1YcPs5ljATL5l2Lvg+ojXNm3vmrsocflSrG+3YdKDxp7LtR1J6SDmIg9owCQaW
P1xf1Zp/RDQFly54BRS4jkuDtTYVKp809Ug16YAxqXvQ9YJyP5MytwK3ucA/rp6NmfgaLzJ0gpef
zMraKaY5wTMw092M5A5XTAgWNN71Ra2e8jMzi09lxW1sUEziHKOMeSmOoS2qyq4vBOMZsoploHF2
uW1Q5UGDQ8qQcNfKVsfQoF6Oh3Gw/esLWYFNgzgAp/s/dubPd3YeZhkwvdDQcZjlAWRf8+oPKLN7
ZFfCCeLhDB+IylcMLVLBLV7rthjzg4wAEArJ3SXHk10PbRzFkwr3OwbDS/i7Ow4/Un/adgf1qN43
L+Hr0HoJetr2TX8QvdtX7sG59WW5EZJDQ973OJYVMLbGZNG9Hik7szIrx1bBfqGUhP59ZLswuXiG
Uimd/SXF4sqjVBFHMixkYm+QW9lc/6grZ+fCkHr5TcPRNushR3MHhQsUrlIXDx6va0Uv0LWE78LO
IoWFWrye6BG+oPHY9RsFxyf1o/0wbiIEz9GffigfzSb+LmqSrVy+C7OLy4fcvaeYq0CbDhJ3PMpd
SRjFVtAd1oWNxfVjaa5J4Yil5UO1K0t0emJ0tzzMmFkgTk9fhs64wzS+16v1QzjKHzjHJdRR2lrg
ro35Wy2yhIsfsryf6NEZLcDGx/C50l/S7D1To0Oudh+xUnuWUm2GlISQvEnfcwiLdU3zoDaRvVXN
ekvzyK9SbQ/U3aag0o6P3Tdpsr6PebgrI01xoxYhs2mUDaoWeGqr9osa5iN0hbRtZ0ClVML0mdca
7Ka1pdu+SPZS2+3LKWqcrG0CIyN3rYSypsYCY8CltSVEZOOXnaYBBEd+9wDwBsVcCJFNAlXwaaZg
SL2MhIZr4PY7hdWU/+7k24uTX0FUTUlqWz2WSfWzko33MMrmyZVSEGZWzgfRjJmFHp1nwHU/IS1n
btMq4TwsnQ4oqpsElU+gjULP/jG6oKYoPH4QvTJW4E2XBhfZ4lg3jRpBnh7eUt+PN/nJuNOdfCdt
0Pf5L+x9jdoX5j6d99n6Yp5jrAXjEcdMvlOaalPlQLeX5lZHPfe6s/rqiFEimSU5UfkBZnM5QFdW
zJiqEQszR80P0TlresxbhHtLgRIdhh6uW1tb17m1xXVKMjKWOJPsaFEDo0kWJLK+VUx7iAwi6BOv
RNbLhc0LP9vCsEoNuYB8GN6lxc78Da77dhP58ls0OuFNfdPf9ICljWoQ3knB9UV+9f+XlhdPUhKp
U2zKg3xsmqfO1j1lvNWIEHAnsrI4kSZACRBexFbWPofag9M/UB+K0GCVZT/km8itXPGbaSXkXCzN
nCEcZ5tajFRPkDYMx+p1DNK7+G3aZZ6do5ml3s+zj3HkDI/Dlr1d31HRxzQXsbvnnWllA+77+C7d
13cEKo9A4Fm+Yn2SUZde9b2BuuEt9USUGyuTiZdLXvi0DFCQIjMaZIBy8qKxUPeNMU88GSd5G9X9
dlAsxKXpoYGHuItAgSuYb1v1dWd3ZkncVo5ZpiY59nyeroXaZXNfupI7V1XyHopVovC+UuK4XPAi
vluDZGW2DY+gckArNS89od5HnyElCcCdvZGfsMn/BdX4nK1cRtrZLNjBMGYB3q5lfwVtnCwmFMin
IQb8J9p2j7itzJde6h07Dak7HGQRPHz9Cv0xufi0ejQCEce0HtQKGnGGQnHtqbnPVcwsleweTThM
ukjWQ1brG7xQI6eXW8VRzO4ddHCOBiFoRxmrV8FR/5peYR8gBQEsMHjSvsz+xDpNh7IIAQd5LHbj
Tn6mfm3d9O8TYptyyz7KyUOz77rRNZszVdrMGUnQZFikW40q9bXR1wyM2s3TwMfJg6ioaKrxEx+3
/MJQo8WIjQo70C66dB62VkYqYTjIgJ4hn7uLJynotRuDQrd16qHkd0eNF7JlxcP11a2AQ1C6PjO8
iDqAuWVcU+Eqm6D3tWDaGQdgHPJby42Ow43xjOYQqDKvG53d77XFLsIP47hDLDTZJ75G27ItmPy2
/8Vtnc/oNTuLYKNDvpe22ad3GPzsDcwznuXmO75jz9DUE5wT4U4ugk5r5U1BWlib7gHZcMmLAqjS
PPZu/DY+h+9E7nftiv75dLq8CDgWZ+CY7HR2ZFXmaRN5aspuk6iRwBWs4FHOjwgwgJdnsyRDN5bz
wgxHRhfFkX7xU3NjBYmXb5JvpoScobw1vXw3MxqwTflY7KPg7ydBL3/Ewh81LbcrecCPsKM7DpQs
1MKdNBbRu6zlYOdbOjvisxiOgxljoJ9jS0nihH0JWNGpbA7UEsygrTuV/1x3kPVf2mm71IyMIUUO
G00OMys3kz6u3zGBR/kqpFulKRgKIsRmyryEZJoLcmIlUJK+e5ksMPommdndTKllA3dW7XQJwPYm
S1rBXV99HZxv6cLB9D3g5BA9wOkh71qL0SbzG60NtwDeJHux+FanycZIIOowQFsX0tkD2qvXt+K6
uwEUYrHZOZq3TYegDb9qqc8lhsUHsJ310i3A9c40Tg5tYpE3EF3Ohe+JFNpB/xtGWz/c8NQB383w
PQ4oMB+96qg3CTC0LmTXhSmK6Agv3NC80JTJITvaj2SjMAcSs/fZfXyPiflNvmufJHBDFU5/EGX2
q7nR2YdeIs3bzmoVGiOSsIDspxvlCe/OI73t9tAxvSkfmw/oh4t2WXCPPi/B2X01TEsGjxUiyRho
QfZubNMTvaWu6XCvO00myFpFTle4zIUjKozGLEn5GVSiB93tjvk+vp9zTvDNP7GHxC9cUT1S8Ek/
r9jZKvEAtMNujpdKEoJzLjYbj+GYOxplh7rMBf5+7dV7/h0XvinnWkSKFhdWobI74gEzjj+7AaET
kLWke7t+N0UfcJH3wAXqRULIBArN72PxAnIHweUXfq+F/8Ekvh7XFb6X+t1AXX+HMrIb7rQ78oih
y9DBKM1/wX27+ig738Slz4FcuCbJn9c/2tpDkHnJfQ9q+qdxD8B84VculMVjwBTgGcAvJ7gXAuez
LAG1qkGHqMEnzMbHCoOTw/eI/77+4USnZOFmyqiS+jyzcPPod4AEEU2IK4Efg3DNs0XaPAJjy5IP
GBOmvlZb+ViF4aM2No5abjBS40VSfiowFHx9aYLdW85axGVBEpWp7CjZP5XYAMtN7HS9qNslOpif
BBzntxoPnSmfHUl8oyNflP3YTR4bEEP1XvwQuQkw2ULnJdrIRX5jKlkpdTqOZeNBsu2FGF4juZHu
xI/MmZ+wGA86TfE2ZEEUiNqvc8T7v7Nx9FUuw7BUKRh2olivYT0b9jYuGWJ+5A36h4lr2IoITAT5
OCYvL+3p4A6p6/EzHpV37QMwrVsJQtYb7sUH/RB5OnjMtv/u5Cx8TVqOtpX3uHdQZ4X4Evo1H7Il
YoEQHc+Fa0ljXck1kgxHDSC0SCMunSJnpEI4xxzIrn2vRQZjTXqdqJPBjqB/eFLVxAwku+MbXtHf
KI9nXiizJ6vRDuGkvaVtlrhZSbZZL6JrEESIJRahtdgUywpS8qgZ7kjU78acCz6byFsvmXfMdqqN
piK48YWT7UaPPeEdLDvlxvBrj7e+GpCg2sd+/017+lcnZskKY2s85ANHJdaKsp05kfuq5A+ZVZyu
mxG9BrRl1mLRlBYmLj4LuI90NNoT1ENnXuyaCHPQ1U+GSUrw6oE4BLwolzcvqrrEbEosamzeDPnW
TgVjQaK/v1iMUuakbqDVduzwHiXd92kS+ap153y2hIWjrAywAakJTMh7IxhSjIU7SQBxLZB134x+
506Qo7233+T8n8SeM7vz0s+CQtIkbUutCeehUv0+ARfv8Cs31I3gOKzGASi4gN8NDJJfgIsmT/DI
7fPp2BSQEkxvoVR/yLvuhvHuljbdfYK5wshOwQNbgOtJ8kY6vXd960u9BrpAyIq0vD8NzST6XfPJ
+OJz/vyu5UW060iWirCfjjwetuqo+FHdbVM1ee4G68G0S/DPyL+HdNxgJtOMIk+wLauJ9pn5xcEN
+8YsQCc04auTfbODFF7gID5Sx3xkvurJ294Zj+Sf5NtnRhen2RgUtbAyvT9OQ7anuX4wTAySFnX3
C3PWJxJPAm+3Gj/O7C2ONu3Adz5ylI2qyEsttsVwwt7S44freymysjjIpsZUyDYqeIbmb039NnXR
TgZJ0nUj647gf4+xtgjxUSkzKL3TCXlhs2VMg5iZYBn/hyP4Y2IR0jvZkKcmRhRUN9WuvpNvtS2K
XYljer0nY47FbZ6zjfFvD+Iixnccs8SR0UzHOtU3qImjra4fYrX7nUiW05rZTUU6jOATR5dB6Ndg
Sj00H0jEXiqIFxcTOl2mSIxntdcCApP/+AxtkQ8YOjVJMxRz1VYDDwI9aZXfOaPb7tJASzaiXFV0
FxcPDEp4HDdpMh0LOHklROEWtEP6+FsHffD1UySwpC/qqPNTrQVQgh1TZj7IPN2ao/zcafEp1Oxv
100JDuySmUOT+URYjD1s0LVJeOr18r+0sPAmIM6NYz3DveurfGeOFYgLnv7dGhb+w6bgC9dHDXWe
OnmKM/1GmUyBixJt0/z/Z1FQMhsFXPtwURqXcMd+lXiBXV/ECsQL9eQ/p3kJYitUJVYx1Dkd+6R6
0dseE6Rd3gNSywOpjHecVtuyrX/2U9I5PbODqS4xo9cd+ES9UTEBxOf3pLK2RqQE6GYE+VDvygIF
meu/U7QTC/eDwb9IKscREQnVRLdNLTDaGiIRJyz7etzVF/6GQ4XV5NPAjqHEE1cGv6WS1qdSotvW
are5HG6LPHrPctSJM+sRGT949HsZTQ6Nbjgn7wA37lRDvcmjbKuE3T7RldaVqxAsrLZrG0XtIOp8
WHL1WlB6J3cawMu00z0mD7ZrZqxyJE3F2GJVlo5iEOqyLr4z4/oD1N2bKKOPPeGHXkl3qUbucx75
PGtvDC17HqV0m/KKHXJJeemrDvNGUr7pBzZtmjGJ/WLMJVePc2S8bbbr5SEggzVCOLlsbyT0zf0x
jA140I64/ZjtSyB2QQT3g5HyW1eDxDCOMEUSschhI90MNAkKPoCIKuugn4tHsqzfoF15LOYuMOmp
SzEfwTtpB06pm5oP29Cu9khf7kmpBmPYvvQDeaRM/s7S9EgNHijhGFSJfF9F0LyDCn3kAZU4eVwL
35pG+l2T7nVglcdAuCt15U2i6d+NWr+N8hhDv0ZV7yFPGjBlBGVeNTiKzF1opm3UUvPlidzJSnVI
tXqftaCd1dXJGSwZVS8VE/QRqNaTdBsVmd9Mxb61R79Q7PsErHsyyWIMzaRHo66fmya7M6tRhVw4
Cquq4rNO3eWJ5oYpWvw5f53ArVvo5NRZUuJkcZk72PtXNWkjJ9FQVuDDd73Rgko1HjTa7wlRD0o5
7cy+21JmPKZM3Y1Df6A6ue80ctO2IO1tbM/gxO97wN6rIXGk2Ogca7SIY0D0PTX6HTESQaAX5Cv6
IrqZvQLN9xapBJ2oq6YveA8Geqp416+zyMoiqKV9aiacadMxYvkOE8iA1sfZ775OSkFMExha6td3
MtHz0EBMs4DHqLp0J3XtrVqJEjBB6DQWCTMY/FWwXiGeSWGIhn/rqCp3dDSMh1bgCNfLOX8c9ica
8SwmmHlKJNoq/SepVd06wybc6Q7u86seyCjiRvciXbb5Y1x5jCxH5UyD5aaOLuvR7gZH798wTuNm
1hN4jt3a3sf6vuxFs8LrYQltWxtwdPD6f2Fv5UWWKg3KqvKebqEcGatufRse9bd8M/cY6JN1Ch3D
Vbf8kNtP0O0QpV2fMPQvqz77BYuIY1jxWCiGBHS3rb40fa5hqtqEaEcVpg5ekiOYcfWTnVteXnWZ
OzZV79dm+1DIxLeoflNPubY3E8N4rLtyclPTvlOK6C7N5GNdWMkHgFnhEzOHystRLsIQou6E3XgL
ohbJ6017X2hQzKa9gagK9kJnshEMzBpTb201sk1jDaNDMYCekBAg0XF4sRWauOgwlpht4o/dVN9Z
vDxYMTlpaSQ5ca/etqwq3J61uaNLoKsaiuhxKihG4S0z8bScbAqtPehS9bOYbBCpxrTD6L55YOlh
IAbEG4xaPeWyBkBv0yUerzKM/GQU0kkG1g6ZvhDDEFbj15l6auX+rS/L5DYfqztTKSbH4snfj+ch
dTn7Qotg3RVlWqYhmseJkT8QBfDWZvhe23QP/pB3piC8/QOndWZv6RrrPCo0iupYg1qRYlrgMu09
WxckrusvLXD8qaA5UowvM45KlJOpjVBygVa0bwV95MbtptzMKLZ2Z7wMj+ATBlW7qGG66sLOzC5z
zQaqlSkoFI6mxT3wfTtFD+Ly6ATYzf+QdmXNdeLa+hdRJQZJ8Ap79PawHduJ7RfKcRJmBEKAxK+/
306fOm3jXeYmpx9S1Z0uL6Nxaa1v+JvDHwKNIHtDYvqDhWUNpxNBg344QuBjD/u7lanova28hZPy
bMr4JszsBRAI2jdOjPaFN/HQDu6NWHyenk0XT7wwGItCAHIu0aQyoayWIyutSwHBi3LrJWzP0+Cr
bcUrm4mwT+sv7ZB+Q2svZGRaf74gz34hxJSgpEpOnKDZBqD5yQQgHnC59eybDPQNreXm8xBn7883
IWZr3lZWMgGk3R8txl5VV0IZ1P7VxuXCoj+7+N6EmeUDxJiBFZCcgKwBXp1dxJQ8MDdeN3bzN0+q
fyPNH7l5HdPW93CZFTDdMfoaSht/k3LAxxQ0ZQop4rnxsRiNDXpTNxw7W+NeQP4WpBFZsuo9O/dv
osyuJ6tPRwoYP1Y3wMpSfZsC+j9+x2x1FUlvWmGLE5mUwrgRVF0XwJUlNtj5fObNh8xWWBlrJUnK
gc+5zchuWhUHYLC3brka1uaymU7Q+UX86tlV/SbmbLk5Jmk8rXEC+U61Gd07lUM1rlsqMJ5d1P9G
mfOXMqZ0pacc6Ov+exxDNvFE6jRp2FFnYaoWFsMcF6sMrX0YvcHmsu43tv09zqqFbXP2WygB6taH
XgI6+u8rEUE3SccE2KB68KaQJPwe8jLJKga+Z2e19ZIP39lwUKKF+h0sZaBs9j7cEAieCFVidXc8
THK65qBLt9XBWzKVOTtybwLNthFSNwfpOrYRVbwMFVffp7pcuIiWPma2kTRsWL2pqsgRLkQhK/Sq
dX7mjRdleglQuvQ1s70k8jHzhcEzxO/A4BEZBLNE8FdvN/9kF8VwjsLz5/3ctGwMSFk35Kiry0ld
W/4h6xcaW2f3J57A3GNgo37I/jWDRa4pDUJoAoZyX4RDRm8GLhb41mfH602c2eynKm10lgIb6Bfx
lZ9B1raj67+4QN+EmE1+7Jd17TsIYbEUulQgcw2XGofB/xZlNvEqyLzREohiaBNp+7qeEjhQLJwB
S7MyOwMs4ydFm/v9sUcHmiftLSx10shWkMD8/GvOdmkBbD9Jnp8SxPnrj2mLNraBjn+5V/viNl29
0u24B0Bps8QxPQ3M/JX3NtJsBTCFAo8maDr5hXhiQ4Wcu4dImV/cuq19UEY9yaL+/vnnnX3cvg06
WxN+YiqiLYOgz9ClXvMDeilb8iQPHhxD1n4IBbWLciehpIy+6lKV/9yaR66KYxUesbCVm21ftPjt
DpvrZHFar+tmWMtl1umpU/BhVN/EmKXeveWwNBBYKR1sl3N08RIfEqbkuyWblZruTd7icBrCMXj6
fGTPfhuUizmB2BeH7sD7o8k1pJliK8VJW8Th1LKQ9H9xlkOA/b8RZuul8O3J8i0LdWhSrB0PgFK7
zIBcTqI4BoL48885rYMPwwiWPIX6Myzk59VosAO8TDEEc9W3uITwhX51xxs6DiGYpQuxzl1SgQcJ
HwanLJA83PdD58HnaMJyQfdVPGFfrhS0gyanWotm6avOHSPIjG3IsbmoXczlUVA4tzKq+/7IWAX4
8yvMFaEO8eMvhu5NkNk89V0jlPRUjwORhFPytSTwTzT1OkH+JfKlT/p4YDHbRZoCThK0iThcBt+P
XqniMhASBs+eNWa7ooQcESzk0RVBoQUlM/876WLvskTx8cIT2YtK0lVdL8FBYCJ8bsG8+erZwWLa
sqFWh6FF6boPlS6/WgndynK4yAK6dlnyS2YcUG/fG0MIqxyCAJbAoBjvkkLepElzkbF+yyZylUxQ
LHMaAxiOla4xj6txEHd2Z0GR0L4TPtkHhdmW3glCTp3dNMkLUJdBFUiTh5zqHfLFlaTtNYxSonEo
L2hPrxtYi4UJSjUVak7c0gxYSUBJoBkJJvyFKZI1pRTEpSK548DDXg4ZQ7WW32RjTvaCteustb/Q
0X+mNdk5ENFH+eeW5TmBvej0Q472N107qKSBauebjZ/yMUrT4kthIKRJB77RWX9ghQ1ms0quEuN/
NwYCzqM1oGArwYu3BoDuq0BtFBW72gnuiaW/t7Hdh6WVFSGX9pUW1S+rbYdtySoSSheIKPw/OBIe
+gZ8x44efEVWhQaqvHH3tGo2AiLHPJ2+ERsYFt8iHNEtIKVBsY4aR71OxsQhgxhAlIqs3gS9MmGM
bb+iVv4a90RvUBx5GtLiEtoHTVhXsMyz02ltMm+tLUxSVTuPQZHepkLdtJO46iSKjFqtZJrCSbmS
MCBIcwPjYHge2GS6mNpm34zqBrn8VT3YL0NW7rk9XuHkBG2lzchKV/ZzRd0oLXUTwcrpAMuddWpL
L0RjAt4sUl5PNVxSpras1pBaKSOqAxGmMV0LH9JfRYb+hLAe8hqVRrtu7jyLiDDx/CYETXldCf7N
Uv43YjEaoph5j2zI30G8dJ9ncRRIp4KiHLmNA1zBNVi59VSsQZdFoUg/QnX8Ls3TrdWNPwVtnotA
36PhQ0Lq64Nf66dW+b+8Mb+EYINapXG1jkn1M6imLCQWlnrliH2FIiGWJlpcrg3qXpuHAco4ofAG
MFBsfXR1dk9ceDeTFDaPEn7PULMMK97eli20iXsx3ttTkUf5yK/Lsd4Rd3yquHjJNYVmJ+dfRjhs
ruH5+JpIG6QxCL9BrLN6sFV/CZegO6P9m1r7XehOrAu7oceLw12Xg3XZxNbBNE0R2gMqvjmJ/Sjg
2Z1fZLAL5TDBadOrEQPmWtBHRp34ue+sC1Oq7wFnm5j2daQ6+BkqxqAA3AIHgcc6dFbqSNb1o1NR
f9XawqwdOLdHsoW/uRiaPDRuMK1YkQDb5aHy0ihyg1rC93yA5mra4Fd0hHMFumEQmSCTK6EU1Do5
qpJ2DA2kwbXvAq9I0CgjBHqX/Mh8a69kB0AaPM5D3Qwbkoy38MWIHMIvcqH2de7dxJn7ipoa+PFd
9gSJpa1g40Nm5Q/YFCiu1lqHAzcy7Cc1RtkIolqO6dATAXO/zB8Squ9rX17qEYCLSh1sWZvLaigM
rD0UKC2j/GLFWQaVRfJYBupY2n4axWVyhEC/s5Ld8BUeRG7UTDie41jiKKpjuAL0O2gM3cdZcQVy
wYFJL+ry+lpX3bTNdX7h1sO2iFMJMRLvpRm8vXSyLe+KhzGb7qa03DhJ1UWCpc56KkwXtp3/pXay
GIgfjdMEerBBXW0Feos6dofIkTSHy1K9863+Gb5PJwELXQCHJOzVELT3EEW4Njq7HUY4f7eEwUJc
NJeprIpICBim2BChzYaTSgOztvAcKEMngOYzJuLYJuKBaGGH8eChNh8oFdLa4vs2gXBul9blBYE1
eZjnQRbSDr2N2LK/t+24MnZJ1lAS6FetILdJMT16uRWVnv2Yc+bsAu2h1YIud9Qa7yeBOEzEAihq
kCq7LEjbrDWx1SYpeqSuYvDCErXTDQ/UjVW3l24Du7Qy101Y5eybiCHh4rdBsuYq2ckMPikwGdk6
Tu/sJ7S3j61u9xnRX/MCLQdCk31gXEzU2KPL27c6KrPpwnGqYzp6cCRJumtWe1/wgTAB6MH61tVP
pGQrK4NoXw+xhE3gFD+Boyi2RZr6oYxv20YeEri6wTuhN3sO5dsAbLpV5gDGr/OJvsBgKL2wfBGH
44jNjerISsHuAHmYp9YCKmDQ24NRFFKnUCfNU1dQFWmNWhKcuiiY1zYEemLwoEEJbkLuj98beFhW
kn9vUvikENG7KH1X4waCjVuqwONV3RTVsvlVtoA6+qX4EQTim93lD3SkGv3E7i6L3Zsqaze9VwwR
H7uvuYp/glEOs4UcuxDoiD4KWvPkDBbDN5qdko4dGpKqbSHVA7Qh64jmFiQcWrGfCE1D6mjIYhA4
sFb6KfegPN3Ybijo9FVxmq5K7sYbZfk/CsmeB4hQs7IWB+EE5hHndbCBHaDeeF73TLvgS+oDI2hO
i5jxxLug1O8iBS2pSHc+HgFlUVZROYwxAO/YHo32rgLYa0XWUDqh0+K49pW+S7zmUFLPYCGzZ9MR
HJI2f0ZrIg3bpLgTUxOHpMzAu0bVHbvN7KdM3ZeUAHuiLuDk/gjL8UsnKG9jT19lDMCA8bQobDcP
C+g/h54YHxhtLxNTvkir1lf+SRCZTvUT0K5XvYSROIHotaoHc+rZFeuY00NTkq1MRRqpot52aXzn
4DBfu3REBhRDWgFgRQIDOIgqi36bCHmXOv648moGK15fXtd2e5k64qruxdGZkn1BTR25eAVu69hx
QD2IoZEzpCAfN/yr43vQaghgZe55SQnuZXwUjn/fF02waW2Q3F2Ij2UQT5TdFGycgkOJI3M3nc5e
ARfbwXJ6CwDKr8SxLwBq2HAPuI0+H+6Gzt0VdjeElakvCgUV6RasVcvUu6qyV0le3oxVsauT6sbw
+EIatU0JXM51SeAvkqgXEL5XEyuQSFpXrjoJEAfxHR40hyCdXspsuEz7ej8i7zCOCMKBpjhCx2cI
2h2q0drUFGYPietetQ6uxJrpF2VDxs+nazKaXYGnYU+zazvNV2hUwuWHrsok2wQNdNAEvcoFYB+g
3+P0kRtb5lBQ1ekeRqPpKvNafchYK6/YiJt84HRjs/jCj53HtvQvpdVew/T4GvfzoWrl4whqvHSL
XZNM1Uo67bbk4mrs2LGTqgu1az9l1nSwrcAKZY6Ds4fsdwiZuRtDB+8axYpj5Uk/JAyTlPY+AND1
PWT2buTA7i3b3TgO+sVy2PAcDCeqpkulVYxHB2wD8xzjr/ZcxRcN/KCtLNjZZsJ5AdkWywPvhSa/
hgQEVGRaeh3U6aFp1F6mTRUWNL6GcOtDztECdrvbkTsHOjgXDJSgyJL9K/A+G2mPJbYZpErbTm2s
Kb+C6sQYygKqiXTIr5o8/lL3E/KaprlsEuubW5A6hH3ZnWj0prKhbj+OwoQuN3tADK5yBt9iD86D
oV8Wj4y3l0PT8JCxZt+rxglVnt7kHYHRjYUWd17fuFl86DL9xO3gWpmuhwoEusiFr75VvXnpSvFQ
TMmtKrtvrRA6VPAP2MZDf9UE9lf05w600y1oU9WOi343ZO12sgIZlZO8Skj8Y7DMXWbLOyvXD5AU
XeMUuWlSenBc2InleLng4bWGmNZVoFJ3xUz/kjWuCB1aHwTRP5Bi/LA1u58YCn118aXpYHCYi6dU
qmNeCBb5TldG+LdvXUcvqoy9MOPeuG61dnlxcBpx3znBE2f1LauhGy28bC08tRmsrlorOf0KSu8X
WKf3XgrGS9fLdVaN100Vb7pU7cZSy2iMy2vVpy0AQuZ6FOhcAxqUcrXHK8QJ2xR9dLufLq2AbKhP
1qcbLkuLvVM6W6UyN5qgA8gquptKCodZ092TBH7AlPIVr8GvsRwkhlUR3DitujS+9zNNzEUl00Pa
4qC3eb2bnPqnE4CUE5fta1rAOba0+U05JSMuqQFWNr7/knoAW0iFdC6X5aHxs2070scevm0hqvF7
2PyosJwoXNtcsvao/OLDpQGZfJKGQBMu8d1/06E+FEHevGlnpU0o5VtO3VMAkvhgh2Nm11s7HYLI
TTwdqcBN8d+6au9MbbAWiTn40CWVxVACMgWtvKm9s+p+OwnvdSgFTsxBX2ng6TPG2nBM4cTuDsiu
ZZaEFKikLalROfq8FHG2skKhmnSqqkByc1Y2RXPDh4qi7I85SyNACbckeJjwJCMwLPo80uknfRyq
/0aag52a1usnXRQQldtWX9wd248bc1leLBrdnWt7w3zJZ5BEhjLhXA/K7uLRFQU6AI3L7rIALwPc
PnlWr3Pl3o+ZcxuDKQFDOsh15A+5HpbUCc5WkND2Pimdwyxj7n1eD70OUIomAH7UURnzS09AYcjI
v6n1vQlzqja+QVoRWblJmmA4myAPm/j+hIEc9FrEyfrzeftYPkI3JXgTaVa39JAY+R0X9lFzmCor
vapqcgziNAsbgCkTku5lCe1g2FhWkDXqi35B6BEWzueWzpvfYFbAmgYmOjmdPHiSCf29GlREq4BQ
WtfsTG6RDarxdZhV5UED3xlVHv0i4iHfkyHzV67VXLFJrhM6sbCWBmgol19NvU3CgiTfitRghTTS
XfPO7eFS4N7JSmJEWy+5McZtVqLBD+/L6U7raoCRkbzNmX+tmSNg1zBMa0/0T9icX1kC20ESbKc8
3hFhQZ4RP8vQFBrHiWMdiA1cDuFWHYnChjG77uqVl2l7g5JLtoJ3jR0VbnPjwn021JbH1z0uUihg
my8V829hj/UoxvQB8qTwn+PspsvHVTu027GuDqQUh8HJvko9XTBWvBQZycO0TK7AG1oXDR7oJEn6
ECDhtS0NznfglcPRxt7j3XWgkXS6tLhw4wpmNdW4api5s8p41RSwjYK+mCcpBkFCCjCIUo5LvaUv
Vpo++3Z1iQfKdZ1OG8goQIrM3iMjBShZyO2pXKBSb8P1eMkJTt9gQhZeJBSMS9C03IxFYxPsG1w8
eHx4K+H0Gy9Iv8cola184kZI+C5B4b9IAtxqTYfznpqn2grWbul+Ez1/8dEdQde1+pp5bhbhmD/m
HNUBa7oslL92RQMjZO+iM8mu7/J7i4J/6Vj2pZ+BEJFj2jx9LKm5cHTSRRWRD03lvjaDoHtr1OWl
XRXNio02CrSszasHJ43NNdjMQ2hk8QhsNK64Ebyryo2x5kd2qLHqmsD5UbmpXtUD9BCTeIpDQGYf
hPLoVpdTEVFnyNduir/0Yrm1pL1jLv+iJuTq07Q3DiTlZPad0PiV13REWmz0oQiyHMDdSa6StKJH
cxoY2qciHHrnWz/025GXjzkW0LZ0Rn/hejjTs0CTy4OrHUORHw2v96cM16duu4ueRTPVKGzl2wZd
hc/PlzM3EEJwbG8MH0zrZrV9o208yWKGYjicy7ux2MRZF7luse71Qtn9nBLau1CzM3PQadGOMXQM
nN4NfRQLqhMDGNUgz7/yQVSc4Fg4MJR//9yqBAK8HtCiuJjgDsBnpe+uQrWtb4P+qEkb2cSLrDhY
Txksb9RSe/I3w2d2z3p42sPIDhMH8ZrZje64Qe8A24H7x9pgFdV4aAMwKZpsiDraBlECRpk9xmh1
JT/YNNEdpP4q+CVlW8cza7zn+w0s6m6ydoAXSN03K9QTXwOnTaM+11/r+jZL5XDgpqHbski/agUE
zKQvdQrpRZResRVbTtaj8dyor7MeHhJAuHGn3fd1263a3NwwadKN6yeo1/XIgP9wOZ2aHWh1QMwf
ltRkDjvroGZqVRwF7yw4DigXncruWYnaoZrSpfTvw1U/a6zMdsegYLfteGisTI0+NPB3iuMCu7pf
/8UnvenfzFYP4R10nA3ClEF1K9p+S7t8xUV8KwJ193moj1tk9kmzhLZCoX1Mq248Fs69n7RhBgXN
IvuVJsPekTfMvwcfCliheOETz40kms4BIycHeQh9vz9ntOXwJNMIK6FS7dUGWEXxy2fZQpgPxxmz
PQJTMciFcmRn8xas3/tDRop0PHLt/GBlIiJ/HKzV52O4FGSWrSgoJwfKArEaAk4hp8/obC2k0h+O
zN+fAdkcOPy6WBjzLnlNkWwMJ+aVkk3YDtDxQ/3WCrOJ73unbxbCnf+gf8Od0rM3qaZyK82yAdBi
h/F0jf4r+PcpK/4UwHH6KOBtPdeDkzhuhPdRcq/1UecAIjZGr0MoVI9h/9HFS1JXHzAVpzABhzoh
CNUfjYjGxLI4TxooFTgXesourEKsfFT+ssmLvN5e2XoBxrMUcLYcSqhpwPYMAeuii+DrE+XBc4cu
uUH3IuUJiKBk4Qg8jdS7GwDW8gzXMndw0wAfP7sBYDfWNYAOYQ/3L212l1KOzOeZTD9wwf1vofiM
lTn4XClrAMo9I32keXcHD9XQJFDXzJP1NJkFTdwzC/8EAXAgsHkyMZmLhE3ugJ+ZY/+aQOxLwP4V
UuncHcrnmHTFt8/38W+HwQ/jiHvk96EET5HTofVm3btMxbxtoOgEbtcKgdjFcJ8d2lu9Ax603tDf
xjBu5B1Uf9Pv2J+fVScM23+jz9ZNbkCkMRmie/qlNs8mX8i7zhy5737+bL+1fZ/jmgRn2kblYvDG
CRjwImQD/vh8HM8cHz7z4H4B8012wky9H8bGKiujBhf0o2pClcnwFdopi0I9H579p0X/Jsrpt3gz
WYGdKH8qTsfHlVk3G72Ld+0+D09KX0uUo6UPmq+LkRJXDqBtsQ7lv94TG5HF5ebPRw2FSNQPAg+D
Nr8RvUy0KOgBPk8EFONTbq+LzvIWgpzbTxx9N/ckAQJTl9lFYjllBSszoMFTaS592iZhzIhcAQzx
hfSQq//8k86tuLfRZvdIMUkZsLQCnNUWqykG7dFzthxthb8IAzlbN4AYr4eb5P1KgBP4JNsCOFPu
F2FQXZUCFmpmKaU/twg4TgZK4RbjYQjfR+kN2pZTWQCqjwrnLRFTsXJHvRjm7JjBqQZXFUTiYfPz
PowPzR5egoBwdNlrqdOQwCBeF9//fMR8G9kXnIRsaNvOjgJAQN2eSiDiphowizoI4aIX+cOvv4gC
sT84dpy0gee4yanyMlSt8NBLAxPS4F5hXjLnL06bAPTbAPgtB4/J+b5xG5RLJbSAj9wb20iLFs3r
+M+vIcRgUO4HuiLg8/HqrLGcfAmIJJVPhJT7Nkaj4UE4S1ZWZyb/XZxZMs4Lo5MgIT3qXsG1TOI+
pP24HYm9sGM+qkZg9xMc0Bg2tPKRILxfZVVWaNtI/Q9tc1rVq/JG7eiWbXK4+/Z/nui9DTYvBOPR
InsnGPtj3d6iMYKeBh5qCyv6TAoUIMtzYCfHHAqsxvsPciaexiVHWduzspvcGe+caURxdBqhTjXx
ld9YZAmjeG6yABJxMIog0eMB+j6kILWlM+6qIxAnN1MSHyedHo2uF9LJs2E8m6Icg+zgg4trUhC3
r/22h7j5buDofXl52Jqfn2/VM4cbNihmCXBB5ONzVTY2jg1Q4SkWePtkx/CAGco/vwvg8hXgqc44
3EDnE6SrAq+8jqujGF6NWo0wmVHW6+dfcW6oXJu4tn0qBMD68f2MdL70tayVgskSvJWT/QD4ObQD
os+jnBsrHDUntiAOBPR030ep84AmlY2xcjJb46aeVr6dLByd55YzyMaMnBCwvjO3zouHETWXOOiO
ijLgUzKwfVFnpdWa1D+M+fH5B50bNhyfAd7IPrrx85ofmYqg8XreHblrRXX63AJcl0G8+m+i/E7i
KU7Q+bCltVcpNnkd7Gd5ZAEkZT2a2Pnz1PO3dRheCr+DsNncoPTlK2V3xx4sDdX2l8ApLaTR56Y/
+Ocx8jvE7O50K7cDTgvfYSy1cbLs4E90oQFydvaRo3nMY3jVzVMNLQKgCFEdOXakuiEVJB3G8dFD
4gZIG9r8Bn3WhXE7uwTeRDx99JtkehgUc8qaYL0Nj4I8dvKqh8HgXywAVGGQ1dicwAjnfYyAa0Vd
LbujpmkEe6GVFQBFuyT2eJrh2RsOmGcsYhRK0I6bv4WhqAdQaim6Y95n2coLNExEmfxqjz7fWDmQ
B59/1MfV4BCgQU9/MFCD5vSjHBREK89zhJvEBUCaQCFAY++PT5zTz/fQGsDjADaes5EzdUGsJI/l
UZufPRjlqDctUJw+rjhEwFFGAtuHJ3owu8tME0zCDL48Jna58hLsf/Pi9tcuqsHYTg+fj9nHxYZg
3inztDFD/nwhFKMxATjX8jih2T1aegtcDvLc7P7zMGen5k2YWTLVNDabcIbLY65RJevsEOz9Pz4L
3n/JLOswTqdMzR15RJtu008+DOvN7Z9/BRJ0WLjjusGrYDYzacZcqLDaCOE0r42B0TVMJv9iEZ88
9VBAR3cHOe77nQnFwSIbnB4j5XhR0zsrypaYjefmHCQYgLOxM09B3ofwDLhaeaIkTB2LNdZ4lNg/
nXZRqfAD1Yed/ErRcLFRe0BH/vRrvDnHOIxg+hJ2pUc8NkXJn4xku6m7NtMdQ29OemSniLsLFmWD
z33eKR3Aonbw3Jnn08JkfmW8Xh375KYFc6FD1xVMvv3na+FsFGQ2AUHu/rGUqbIRPxuQ52PesHUd
r4P8h2stGsh9OEAdgsPTB63I4x+tyKsSuTQ3tTr6bbLROgunJoia7uFvPuXfKLMLh3eQd5BpqY4d
wOVdLC4MWDFA8Hwe5dyxdnre4BTAZfCPwNab5dC0orVMUigoll1DcbuE4giXl3X31aTt6vNQZ+fm
TSjn/cpLVFFZskwUauaHlPFLZwR0dUkEfinI7DCAypkpIbGqjtS6iT2AGr2LMlgSFvl4g2IBAF+A
thpyaD+YnQagalS5KuMOJMTgRxen69K6dtAlLWt/qabysVSOUJgXHHCM4J9Zwu5lbT7asdsdC6hT
gIC8dTMAbCmoO5mvLnqprkA8WVgTZz4PZC+CEwJViY9P3xKJNU0n3Ni23CvxOIom7McjPvfz9XAu
DPyGfQykgxNpfqaOrHdV7hXyqHS6VnEe0uqxovJyLB//KBAjp8QAfRSGOg4u7zmBLYMAjwTTejpW
gMpQA3Eu1HRs+1Kp588Dze7TD4FOX/xmM8WjPVaNn0Od1py0hNR9O40LGKfZ+v4QYnZL4Korxy7A
8W2K4Ns08Ctl6QdrLJaKx7PJ+RBnlho4Zd968HiBf2wOoCOFs/VlB+FxRpeEg+d6Ev+JFKBAbONa
guH5+0FjVlrrXpDpGP+E9VnkvBDc4Dtyl7/otRO6XthcLWlFzdsYv2PCHJGhcYKygTPXX81bwA9I
StQx+1rL1QRpaVhu3MAmd0f2LuTyQgV44Rai8lEJpsyi5ci5waXIU1GLQ+PVn+M7PC4ZiTPI0GhX
ruFOfQhAAFOxuJ0869fnS/J0FL1J9v/50jehZrcIyQDd0k4zAWKo9v222Lrb/5dl1dlPwt7Cu4Wd
qf2CNjEARDZBABnykluwzENn3KcrDzC/yHHCFP3LFSMhtLL+LDP7/YHojsPhzEPFwZ5XgzPSBnlv
cwMlN7ZpAYKV0x9qWf4nhO+gN4T6OQCU71dolRvRTJAOPZLk8UShUE66+3yWzu1q+EVzB6giGwWN
09+/OTiSJACyTffmmPWA8kLmvPKgGWsvnOsfjycfI0R9H8kRXv/+bKcF2ZSmSXkS4LVjAhIny0K4
0i0EObO3EAUbGVR1ABcgdPT+W5ygLUzKPDijRBIBQPXZdM9VEhU8SjfOUww5spW5q5+BqgZOnf/M
bpa29yynwXzhN8BcgTAPvAvwU+9/A9sbZJdJKGP5It36Xnnp98MYdl5+cOFDl7r1z89n7/d+fb/J
3gecZTYGsDZwsRDQ25oo/hVskossIq/BFh2qVf2w9H2n1fAxHL4L3QlI1c9bviTv3ECkfncsh/jJ
pfXac7v7oM0Wnm5nw0DTDO0cNFrQNXo/jHzsu4y4AHLr/MHuYTIPbEidF5vPB28pyulgebP0De3d
Tml3OloW9FzgMwOSuQiWqjdzL7h/1sSbj5mtfRDY6dB0OAdZUopVq+J6ncXgM1v1BJ1JrpDA160T
5mBfUEVeIRG890bodXZASTHrgkI7KpwGr1mPuXuXZ9K+A/QPZiedu+7aYovnIAuZBr3abgGs+t+G
aHYXZ70FT4sKE1HSSwY2nq9/5fVCQW1pGmZnXI4epKh4ro4A/256P10z0FuqpluY7bNH0L/TMJdY
GgAClaXE4eBYd20zrqaKrz8frLOb/9QdRM5MA7QH368nDw2NuAhGbH4QbCIT4yGbDp2O+g48Gcsv
90WqFnKy34XZDxvyTczZJYv8NtNFhwkyFwNwzPv+tgStc9PsgBC+9kFEDKu7MVzquX+82nHqBB5a
EqiBEjLvVMu662yAYHHQoqamu/iOxX4C9K3/0Ej9c4Tlsz3UD8Ow6Pl5bhLtAIhKPBGIg4rb+yHu
wVah3ShOJ7wDifNNcYCsxordl+HQRhJ2I8HKWfAaOLc8HdReUEB0odrgzLYvOOQg4lFk1o74SfMb
r7n10Pn9fOXMUf2/zwh0qk7lEQJY6vwW7nJHkeLU4hkkv6nKHDxUV3zpm/ZKTCKLAKF88uxRhQ2p
7xnPrlKrKRd+h99GEfOl5FGUmnyOIhDKWe/HlgCNK6rfQrv1BAOHR1N3G2iGhtorI9BFVo3+Aq5M
WKJJTM3eLsaoHceIA+ndfIvrZuUJL5okP/RdvxbyFv8KVFWxHWkbdV2/Fel3cK1BYL5xQXEdebGz
Grn/fBzPzdWbT5h7YQA/Y8mxQkYGFPMmAE9qaO6csl2Icm4Rvo0yu+RpDw0G41jmCKz9UQRtH2at
9xer7m2M2b3u5/YkOxcPx6LqQIBMwtZWoDEuvIPPjxewdycBQtSuZ1PejyAh2lWN7dR+LdWdgRJI
5i2M1tkYjKLzA0DQx+p17nJVtvL/SLuy5cZxZPtFjOC+vHLTbkte5OWF4aqyuYI7AZJffw99Y7ok
FEOMrp6HiYnpGacAJhKJzDzn4PxUxVHoz5bwQtlCDjvdQn947oUJLgjSHLOKnYUqQSVjWlHK03uE
3MzNJGni144su0whETworXvb3abtuWV3WvpFAtERjQTSIOH9yJR9LX0lLbDbzUsNJo0W+V8qtyCS
+bptc2k7uaQloUKlMQabPd1puJS1fU4WvGL6E7eWxUW80GAlSMOt4YjhTWAEDRtwb9dIY6fplmpM
s6YmcBhqWTrkeLl4bhGhzYOQDccMWgBZosp2HWaHinQEdcf8X3LefUdZ2PnHGucnYV4WUhegl6qZ
aQoy+HywSVsuQetmv9CFFc4rWNSoRO6wfREZgH8+dFXhC2yh87BkhHODho1iJmRCc0TZ/MkMGi9O
m48IOKfb3jYb6i7WwrlCBvzTSBoRARVsFQE6m6r6/BcWple0iNGGqXJ+fYYyyINDtKQajon6JUJb
Frf/whpmt+q3BXVqS1yc0pLpZqOM2XC0jBZsGBPbPlQl09fb65i3gh4j3NiwQEV4bSWu29rAiBsq
fZLughmIVYkrZktjLTMlK2BXcE5A9oyCB3oA12bQJMRYdBwPR60DswEoMuzqlGM8CGofQ2GzPXtq
HqGRKT/8+9VdmuXeAWFKI6ZYWJ3YnHX1zig/Zfnjtom5UHBpgnMEUe+tzuzR2ki7wknGfYFh22JU
N2W+hOBY2kT+KdBDcLCslLo90t5cl6nQ2moled1IApelUFosipchUBwGFa8wF0/gQDkYtUoBHygm
WJ++4KDzK1fAlwo8rvbHZEydBMIIJx2OdRf5QfFu6OC7o1uNLQwrTb7Bx3UkzsjwkNyp8h/ErB0K
+KwKkLeAk8jSPllL7UaUnDy8D8V2YVFz50HDvBdwv8gl0Ue4dtQqDsZBh67FsUYBBGhnO20PAshE
bjvNkhX52koea0ksabCSN69p827IT7X+F7fh5UK4KwoczXoIcAoONkldAVjOooAKYPqgys+31zL7
eS52jLudtBx0FblaoEYm56EX5cYjmGzvkLADiq6bLlRt8oX8ZS66g7pKhtygqqMazMUsg6itrBF5
OPZhDwIwc2uU1ePtRUmzzn1hg7uo5LaTxz5BSl676Znuw52xS9z+JTwoKFENeKuuAe9dLalcz+7l
hVUuTCZtbAAvBasAKKwzPBVNKFtnCJgipl1TsjCBOruPuoYRVNOcxoK4fWyrUitM8GUdkckA8Vw3
q3gI/yWU7jt5wYgrDvAEY8dT8drVaS4OHVAqiPztyqghUk4hHyrj2SUuyZbNHqoLS5wjZtQcA0XA
coK8flVb4cm0MhDmAG9+2zdmXePCDrdtMmmDoQsI8kygiR0whh1pF2wY7mqvFavVbWOzHmFoFprn
Ijov/OiR1kmV1htYVFIqkGN8lUDgouM/xtB6BrvbbWOz7/nv+UBMumFMkI9+4RhIJYQRJq+nrvDK
Vv16XLXn7l5wl1x97vEDxVCUvIEvBVUr5+pB1YNQsIBfgLzQ1/oSxHZSbps1WRdj85TS5hVD+X8R
Ey9tcukAOukj6LzT4UjoBzCrqqW5snEvAJ14ex/nDhYCEygPMDyO2h2XExRqLeoYesLamtodQuLU
/dttC3O+rqMXhlmjCWvJz6QQfZAKWsEtlOY1Lh8aFbVUer5tY87PMR6GrBBDKPhEnJ+nRBHzUEkG
zIsSt6zv06C2Q6jCMK1e8rspCPBXvK6ihQ7GC3Da8sOJNclC0cyxYRXx8k0hOrEHdLBHAO4lDhoh
LgGn/Pr28uQpgb5llIsXiTDSXK2UHnqP4TpTbKOwg9hJPcGjjgB+QdBS2YpD/OxQrlJ053blYek3
8EjZ7+iIeQHAAGR0yyy+eBV2BBpvqH8fwXW1zoxesyu0u+xGCM6x2WPwL9VAatm1L2mXPQDrMCzs
PM89w/8AvvRESAZdclAEHJNNFx2U10zYlpFHwGeqOOI2XDdogIqdPVigkLOD2lW+FAu6O3aWrZun
6QpcatXMBbyLHeFlkrNEAbceBviOIn2m2l6VXyL007Nsly1Nds/69++9V+TrmwngU8yPI38/0uhB
zIA4ZM26zQCnD5fGQ2bjwTShhhnfiYGEuwMjozQycez7YyxACp1AT0qDJMNtd16ywXlzASxECfhN
f8wHSNgZYEz9cdvAbEoErMA/q+DiAYicjC6XcF7ic3qXH5V9cUq3ZBWs1XvTLp7EJ/1l2Emb21bn
P9Jvo9M/v3gF92OqtnnPUCMDpYkSI2jH4ONPtnSxDbK4Pu5Gypg0sUthfcO23ATbcJd6sUecSTtb
fxW2hZviElwS2Jm9Bi82lbuSrByg9a7TMSwECt20ZisxOlKm+F0FItag8eP86faGzp4vTHJMT3FE
Wp1bZSnRKuwqvMQN9lLImyGEww8opL7JTe/eNjV7SV2Y4taWhVnLCsCPjk2JUaUqd0oouLTqguN/
A6X+iOPIIjB99U3WwPkl6BMg6Trdtr2vb+tfyr455Y/Rfbzq/GIj7+stPdTAVCwH7+kteMsw55tj
K5pNJ8o9ZKyoG6+LdwDAHbIZNsk2WkjV57fy9xq5rxZIfYWHQdMfidA4WUvcNmwdqNY5t7/YrDde
bCX3xfK4BjsEs/pjmeS2BTKxSnxV6UuTvZPuRQXJ0W1z80fuwh6XKPUiWMVzEZ9u0qpHUaj0ybvS
2oKnujruXpAGe4W+gibCguGF7eRrayEedhQ5E0KZ9lQZewL6nKV4PH/O/vli/EiFEWAmupUqIBMo
9eNa85WMOaNMHakfXLrEDzAb/X9v5Ddt+kWYJAOgo+MgVEDFRvsMGzqCaHjhY83mSxc2lOtQHBp1
VIGxFiuS5NOQytuyHn2J6i9Gqvq9HNCJGulo9WVkx7H8etv63D0wKfNghgM9XPQbr40XgxpLE3vj
sWgfYu0kxu968lDShWM2awVD0BBlQdMUGIxrKyivqbUEHsdjK/Z2h2EcI9d9WWtdNTndXs+cB36/
6L6pRAD2u7Y0sETKxbEFPqqvDkSK3wy1OEVdt8StMG/H0tDuhtqexo/6p4DiQw4DJ1qPQU3MVHPV
1qA8iLNFSYwlS1wCQoKxJVGHxA0IY9ckPQhFTTcXl3hElsxwG6fWAgbLBCSsqky2Yd+0jqlFYDsr
4s+/+UK/d46L7ugKVj1UCodjJ/eOWqGHUJc2nqwLGfjseiYFKMNCsx7aCteOMCqBVWQyzMRWv4li
+iDJ5B7k2X/x9P0Wmvo2A8TUtRkiJ3Fbge8OE71vca9uxxbcz6qdC+zhL7YNko4K0NkYL+SLSmmS
5qQiRn9UTMHvJXUlVyD9EsPVbTMzAU9DxQpIRuByAfjhglEVmqxMGNwgJeDGxrBVZOvQnr5tZCYc
TJPkCjJ2HVgpHqLdp0xWUwMZYSvrjhpamV0MiQvY8Y9QlJMFYzOOoJmKDoUSpDEAfHBXfJpnLbjc
kE0w1NF7qtsT5x4UohbMzK7pwgx3xaMNYDHSif1RkGtPhBh6KCVrXf+AasXtzQNRGHyKy4+uto8z
1UVBJ4AAmB1N1v7KAhN00H0GkuyIIK+OJai6au1DGaevQwRqPpJoP+s2dvsOflOFqLYGkQLaQ7aP
xVXZGlu5qtbg3Dl0BGqzVQPZaU0XV21YHEUoQdhyE24TSdzKbXqvy/KDWSVvZpf8KoX82VSCj7Tt
34Qw29I0doe4Owuo8zsSCAsgA8qcPkroJo8wEsLQzcuMFjzvoFjTUtA4pkTajB3bAvu5GYJ0o6TV
gSnGDrOhv2IVJT8pGO6JmK8TPZQdlEkaOw1ivzKUjZAmxGEMlGeqvNUw8OsMmKhyskmascszEKWO
uzJJN83YQKqk3oKJccWq7J2O1qrLalcSG9/s+vvAyC0E7ewUlehLtOEoO32Z7CIt2gushOQGiPSj
TN8aBjjPx3oXy7oXWmBYDoQ+tRO5fOiZdZe1YQCdOWandX+vU8tjZgXU5HRxYzPpr7xUfEVq78IK
D7y+90wlXxUVO/VK7jEh86qIHtJI8SC7ZlM6YhZN+gCb9EahwaYIKl8T2KuggI28Sr2kwyh42p1S
fLnBLEW7t8ofrE8h1RBtWNrsLbHwskLCgyDeCVLoR5L2qqQg3GwiT6zVQ1wKEPbNfC3sTwkNwOiH
b9flfmpSrwHSO1dFG1R8tsQwdoffb3aggS6giIBYXdtyFm8p7VCs0uHhxNXrJ5M0rq4We6orL6QG
feQY3aUEWvQFZoBtsFdA8wSKVJA9YaDB73H6MGBuF7rptG3poyB8UsGzTcCE3kMlQ6zMNUpnjgH+
6EJRXKIyEMFrXisJK0OHbAomAuO43+WlujZNHDUwk3f1cFfHyaboPyUg7tVKd0qV7oJWsuPk3NWq
S7PAiyNwUjZK5QRIQkQrKF0xClBCPJQ1pKa6zq7xBlAo8NvSKUqIK8o/2qR09MBaTaTh8D9cu6Nd
gkykL8pnSX9UasgkTMzjQF1J41sdQm16TGw6bjpN9dDu3Wng8sPZPnSq5DZ5DjIA8HeEoVegImUp
DLzlkZ2VnUOFeKvJhdcWqjtm1uPQJl6RtI+lfiSguZdDtCuqQwtC/jEqnECN9kX+liWRUxbCQ5Ko
btqZfqyBf1Uyvd4QV3JggTJRcZI83DTtayN+SigzUoaKTOXGReBQtCZKJCuZdaDxz0H40NLPOsJT
oSJ2RfAtwAeY1a+pdBiGnQwUAgtaR8xFO89+EOvTVD29ORhD5ZmoKEOUqFQ1R88fSnPdSLsx3Cv9
PtDXcqo5AYt2ARFcOTIRF97j4k5VwO3We6JySoutjH2V6sbtLZuN+5LtKnPDymcLso1BeQJk06GW
q4QnEzAZMFWb5q+4xfh2pHqFJnkak56Dju2aXLMTorrM6Bxo8zlieUetX2H9swUnyxB+ytZOBb+i
Wv1s1fXUmhG9grhmtyUaVGr8QHCq6ikdLTskh1xaNXgt6aAD6+InOmxjFWywD63wVRpPmLiH9LVd
Jo+G8tZlUHNJeg8iHWXvaQpGdq19RrZS/hZnsT9UXzXoHU3oj1QlaMXNwEvNdSj5uiZ4Qr2Tg/us
PwCCmPbMHuMEzu+z9mloXgLp2Sifxvw5HfYGBAvSFiLi+TtNcbwhBCgE9jBsc93TyaqTnsH0KEWP
lpA4+Omt3mE+uHCqUfW1YB9mDghqxjx3+16HBAHgwklll9KXVDNXpqUdED/pHhKUEsDJ5mlD7JSa
26Ge1uPhCLw7hHxAzgrmsBbUsKaO6FQTW5HSB5ZChIKepQqSOyz0QhDoayAp73d1gtkgqDAwyDIU
xk86yLuBgtAzw6hzEFNXM8pdZWHkNgQ7vv5eSbojZd2mbF8r4b5NO2c07hJIe+XNqu0OAuBmQlv7
Vs4c1axDh0TkZGTtU0yDVS8EKzWXTqpmfJaQmEgJq9ys6dZGokCWqt9Zw5DZBgT5oFCtbjHc9hZo
xV0rda9FgiCnNpBOSiDlSsUSKNA0iT1DzCCA1ZAfIqUVVKeSH0o+7MDIG0MFSTNtIuC/zsYpTtBq
ZzE0scFjoNvUyp81le10lrol1e9K1TiT1LwbRQnjejT+HFVg5Vogd3OVYugx2lSjcc6HAGBnXd8H
EaZzAZgAZxWklpLibMXGKSkt4mhFvwHl6g9RgcQV1TKbdEwGBrt70OLCi1Rlk4G4ODUTDRcDqhdK
/S9pe6ZiNhIOaAEhZZsajlwu3dKS9MKYN0c0LmwTEwnV8+2cZuZRf2nA4rJoxvI26E0kTxnQJln+
1ELaqs7Pgjzacq8uFClmM7WpZYpC3SQQOyWMF296ZOt9jmkaPN2GexojoCNVESAjUlixe3tZ85aw
a+hByAYKg9eWoNNYClZE++No1Q8GdEuAL1hlkuKxfKGca0yf4I+cUAGcBnwwSN95bgNTZGHYMrxD
LCMynKpYjbTNNwqrBBe3U+OA1zmx5RjtmK7vQPLWQpoGMuN3uPWhBNVKhg0i7J1WQ8DM6DTEUtzx
uLqRpOnCulaQrTFd+BKN9CNqQwJNLnagOtj2QLYElRH8H7o2H9yEQgpXaRXdb9Qy89QkH121Sc71
RFMiEM3Na+kcyJlbTwe5Dcw3FU+QdRnr2bPOzMLvxfg+yLPIpgEGxkvYJwO1VlVNSkeJu8JuBz1e
AwwbOIpW+0FSGTaIqJEFEZJjrtiQfasWNb/USGebWnns0vxcB/2vDHrnPtDuyAAqLcRV0f2MS+Og
jsonvB+ZTga2YRo2KUhiMmQGw7iyEgWaQuLrIATKagwCUFE2uPDjtLbcWEg//8JXLt4P3BnrIqWJ
s2rsj534NmQvoFfd6ukDxdVz287sUftth29MQduKJkAjoria31PpJ9HuWvEtC+8jxJDblhYeXnzH
qcX0gswalKmV4DmGm2jKjnVf/82GfH3ClLHROxCp49WlnAEEsEvlJJClUfjZY3xxtjgjmQJnHqAZ
cYzL2kmCn0IiuX2EYV4o+PzNckBNMMUmnGTOCQDWTXWcUThBcWT0Pkze2/TnbRNzEBG8h/+xoXOx
tpLqCspPiLWGZFdnxZfQZFLtwFWRWjqSE8Q2cZN36I4vuMP8Lv62y9UAC2qFBeo1/TFF0ijWgp1A
cawBUz4bl17Is7HwtyXue+W4XwXBjFD6keN1CSpmvIzXiUYXgEqzz/CLjeSie5SgIjsYcAsIG696
S7gDYdcCnmdpz6afcHFVhXEWhUmIb9UVv9ow9/R2S/pzVC+gxWdP6lT9BbZ/aglyN6JMh8rUow4n
VZfu1JIiKTZWul4tDBwumZlWe7GaQiYKYjw2rANuRAbZz4A3d6QtTdssmeEKPjLyVLFrEROgWNMp
pY05ThsUZgtHdfbTXOwZV4RhBqtrsZ+iG9ul5FgzSJUNz8yUF47N7MV+YYcLCUInU7AxaYjXXWW3
5gMyclvoPvPpQTA+xZC1EsjH7RAx69j/MymB6oH7Tq0ZtLh4+mMVg26+Gg4JsBq3Tdz8RjDBBYNO
FIxaYXBsqDkeLLndVgzT5CI0Mm7bWVoKHwpGmeVZA19I1eaAoR9fB6XdbRM8P+P/Z8caIMaoLxrQ
IOFOT6gbSZw0UxzYKJFLN+MOT6iv/gsw85fQXZIdnxuvASffb3PcKVJJNSYiACxHeRKYtZRyE1f9
W9TQF4m0mVOi8G3nSb3XhHCrMnTWyehBPszvVeBQao2VtsLwslOG/g1aiHeVIqKKg24hnjOhtXBI
Zrf/4rdyRzGVYxXEliWcF6qlzPoY1AVXncN4o1iNmGWKoNT4YwwSOkyh0JZJ880qQO8t0e50wNNs
ndnhoXGt1bCf5pzMB/ZSMi+QvKW5mu9i9R+Z98Uv4GI0BkCR2dOoP4bn4QuDmGAwOlQH0HoPb9IJ
Opvtub0bD+JL1ULpZWF/Z4/RhW3O9aKqi5KEqWBqCko7Ak2bqX0NKLMsePhsrLsww7mcFAcEzIdC
fVQP7Es86+dB8eN3cwPlka/6o1Hc7rH+jHq7+pvr78Iu5z5iDjqVaBjLI02ec3MrhqiliPsUrBi3
F7i0jVwsV00iGlWKKBGlz7R5RL2sXnrhTn/ilpdwYRzahEVaxzI7ioNhKwH0gt5Cq3A1lIYsaDQK
0Of4T2v6npC7uGwtJhVZ3anlMRKjvZUMsiMo4ldSl/8emw9wM6i0UHjCe5rv5SQioY2OHsBRqJ5a
+klCzM8+3l7KXBS5NMF9HisQcjEOYKJSRciYpBDAhUR7t+Dlc05waYX7QqncGY04YhSk174SlLto
8ciql/+0ku/YfvFRYjRVqGwa7FhJ44c5JmCuH1Buv21kZiEgaAJqF3xQaOPxPCRia3WQxcJUHGa0
0RSqnTyH/h75iybelRku7kWNliemgEPTkC+gku2M7Qc3jpZWMxN7rsxwIc4Q407LJYRXaqXQm4Qc
d9CskvYcC+Xm9r4tWeKiXDgATDnk02WF2VCr3Fhh6RlpbStW5N62NOPQV2vi4lptdWMU5Mi3I2jt
kAE0OGgO3Tax5ATcmclQAFGkgqCiBjILKH3bBUrVqbg057q0Eu7Q0KaNwZCPLNgM7vAsBhVY/O+P
5eVe8SNFVRTUkd7g7hFVSMhmz9mQrCLLu71bc2nElRUuHx0VcF0DztVjQL93h4/+cXhOT9Vn+5Lv
tFMF/BWmz1I3QaXMFn6Nyn87sap8nXAbg17obQF/YMpJZyBCfNLE19srXHBunoyiHSxIvrZZf4T4
3oG08Q/DKjxo2XoSdAoXlrPgFOr0zy+iHGWoM0JPErojebkThtEDGua/nVWViwoBlItFkWDHQvJl
gOedhU5UvLTx+fauza4E40qmCLrYSbPgeiW1kpAq6uF8AWaWQCRfLzGGTn+ASwugqvPbAHdM06iT
AyXD1dZr4lskjV+Kge6KPoBFWpGLh2aInm+vaDYuXBjkDqyEwbo4CGtMIjbKa55Xz2oRnBNwbd42
M+tu/5gBkvt646qeMqg5Y+OY9BZCLgiyuLYRncAdedvO7f1DP/naTiiEndX3IEKoY+gDI7MSW7ez
novgpyXRv4lEmL0xTfSfQcPPbZ0ijgooKkOUL6qzEL3V2UtUPNxezvQn/nAHGVSHE/JZ+oMNTotL
MgCowI6WkIOXNNlDA/kodmiKjJEa+iB+oJ5Y1MlTiOmfvzm1F7a56y9rAjU0BREqX6Vxj0zlMYjZ
golZ57swwR0nOQXFaw1xhuMwAg5SpPtSCV2oLi/cfbOn9sIMd6iamKmpRXt2NLKnLu9/QnJpqSQ8
uxJFRxcJHGmTysS139VAsBZKiWo9jT6kTEI/JMKonLCwX7OnCNNYGPcSTUXkea/EXiqVEQMjR002
Vn2YHpQMUvYFa17SVlpIspdscZ9fqYbQKgOMSTUl6LgfA9wKYnhm3dKTddYOtEwwBQfWXzQWr3fO
qqQyswI8hPJecgb5TcMoSqOcrWDhKC3Z4dYzgPklrcsKRfsUzdIEHSVSOTSrMTDfLwQGaXKoP47t
xZo4vy7kxqrCMQbN/ODoJ8kXPW2t/ZB+AKC2095HJ7tjeLL4pZOtlohhZn19GkCV0S6QdJ56KYfO
wFDqHTtG8VsTPevpUhdn3oCKJhhUezDsynk6CtBMMU0cJl1aD6I8YbeXtm/JhHztEoUq1x1GgoD3
9I3X8lfmgsLJpZ7sk1+1Ddq6RY2oOcQ/QuzvRSnXFpmah1ErYNe0x/AB2G0H6sDP5lO60bbC1tyJ
u2h1O7DPxosLg9MWXKREFW2SVCZIiUqlsTvRw1Aq+qTn20bm9xEcXFDawuf642gJQTYwCcl4FZ2S
+tEUlq6I+VX8NsCdKSgoJRLEm9DPrg41OZnRQ790A86uYZJSAnIPRGK8u4W1OYJbhLKjWkC4M3Iq
QEz+YpdQLpwKhiik8pPbAca5rX7UoAuaQv+0GRy21OeYK9GiavXbBPe1gyJQVEGBCUnw0w9oqpmr
bI/BJPUbBVm5nbmizM0NV3IwoWXXp9RfKhPP7uPFT+DCbG2NrOwzyAyic2mr6d603m5v4xzGRAeJ
sT7JgmJQWOTOUC7ACQWwkH2jdOTGV4g/Kbu1du9QzVcxXQZhEjvzAHEe3AXbc6u7tM1tcGnpjQg2
f4aIUQmeFNiNwz57kLo6KZQAbVV2rdLPHeHXbbuzZuVJvAocFsCLchlgHEWGHouQRCKGvkq0cquq
zea2iflt/W2DF21Ms1HFX54QJwA/lUA+rZsT653Et5zGxbCu6gQ7jCwelhxm7mwDKPy/tfEZjQie
1KjOkP7lxjrPPgyjdNgSpcVcrXzilpAmsnIwjPHPNrkVdAEQdHZsvHKTBp65UoEFDDCisiosfLho
nZ1A2XdQ18lCAJ5DBMM0CmIWBNOg9szd0SAvpJSIFXR6N6AfPkBiGbzKslvcL2GPZ53kwhCXfdaN
lOnQzEZ8EQ5inkG0b4lLZTbfuFwL54e1Ng6l2uD6EtaNxzzFx9zqGtNsBfWiH81PA3zRiSdgBB3D
em/xjwUPnf46n+1cWOeLmETq0rFXMX6un0yHOcxTHfqopm4DaEpuJ77pNiDWNWJnaFb6S+wusU3O
eurvDeavCAZynE4wYV9SHpr8RQPrIMuZu7DKKem4tUouKQHxj9kWJfKe4BCszHPsQc/U7lwwFevr
8D+viQumZabSMYvK+igZGDNUiG1iyNBolkA+s58OmTdkiUGYiTN4nYYkopaB9cRkYL0Ah6CVojOe
pWBdgcPKfimXp6YL7oa0Xxv5X3WRJqaN/xnnpeVGKzEAdMYJbF3rPgns4o54iYtGnXWHs/hebJQP
2U5lb+noz/rLtN6J1wYjmtzJJ8Uk/dLgNm5ptO8yrXD0othXoPFZyCzmngEoFUGQA4zWYFTi7txK
K8H0VkPl1Ej3mO7ZD5iezxXwg/agw4gdAAoWDM6uDIV+zDAq2sQgf/05WWKJKSkVdiQt2ahyeBcJ
ogM+sL94T4PSHKWhCWMPW9dmVJNGaZwh3LCkdUJRc+vubeG0TX+CP20qdCUgRAtOSFQ/rk0krDNo
UKaIzipuhtIH8dVel+z+BIiYT3zcCQ//0eIUxi8y8iFO9MFIYFF67BBBu1Xkim90q9sjwLHWcamH
OvepVBNNMgtPXsy6cp+qqk2VmJlAj7QEB2qZHpUSwbpaHLqbu30u7XBhi2Z5EkqjAUFr9UsV3htj
oeA2e/dcGuC+VEe1Auh36I23PnUVP/VI8w50wlitzD3APZ7kqetUu+/QcZAcanhLmmHzGwmOFg3j
cSri2PV3w+gc5OF7kMFJ4VkzBZth7pPlp9veMRcnVcj7ggcfBPUgark2UhTooMUBnCNBspCe2vXg
Y127pVRhrkaBIgim8URNxPQCFzCieGzYUFE4RfvaA/SrBWC9ruK32FqqJM3t2qUl7uWW54kYaiGA
AOnI9mpeHPoRZKhdtNTZmiOgRxHi95K4z9OXQ2NmGqPI8CS/BTwGlKHbcGs52krYSv0m9pcGMOY8
/tIil28ZgWqkWdxDCJxatsZAe5+bm9vuMDfiMw1VT0EQSSvc4tof5LyA4pqBD5UBuJSBVzv3A1ff
6JgD9VonWhwqmV3ThT1uTUNljbIKgPtRr0any0QMJT8uLGkKOHzEBQsvxm8UvODw79dLAv3HAHL7
goI6e8rgMhRAMPK8Kvz8IPi3bc2dpktTXKgt84G2Nashlg5CoIn4hvmqX6+W7vk5lq2J9fefJXHH
Kc5MCH83FeSYJdW3Yt3tBiBx8yZyUkxS2l1p6HabJ9u+0PALBLrKRXUhPM5+uIufwJ2zALgxvZbw
EySCh2j9bIC88vZmzlkAlRgEv0BTNRX+rr+blIK9lCSQttZYuhFD5VUtF2/jBRv8iPAwgBOgV2HD
iuzOGzwGbjTghry2tYdfrZc8xApm5R1tqdY4+/i9WByf0AhpVzdkhDp4sskDu5Rt84tsE2h1TCIW
5eigoNBCM8kGpmn1F9uKQUSMPU7UaTxKuE91OTfziEK51/D0oDIdoetr77aR2eiIkYx/rHDnGjx9
UlvIsAIEmfjRrWKv/qFiCMgxttOUWui2f8E+DPwJ4OJIDycCMC5y9fqgt3lhdkdM3v4q9USA+kj8
HFRA191e23eKxgcUXMtIcCAmhI4fd/oGiJONJrG6o85AWUGo9N7WJiJymp0b0TjrVvArG0LP1PPI
rofyY8j1p1hg1DZRceiBx0t7yFqr2VZQqocmku/1sXqzoEtuQxluBcBuaAv1HUkK4KXGbD807V6q
zBXJ4Ia12r2pWv1ShMFnCDmqNMH/OlHG2mFlsKqrGNRNEXkngV7s+hxI1KgpBeBXMUCZiQ21h7SD
k2N2xWz9WpWIF1RFth4yGnlSlaUATGaBnZvFiVB614s94DTjqmnZRqiBx5KY8A4hjl3Tha99j0ku
U4j2wCTfDUL+ZBRCcVcEdbUtAtnyhyK3XAAUdW/E6Os6TY1DkYt3gxSegEtXFyLv7FwDPromQ2sb
dQ++YiXoPamGALLuU+hlqS3tzGP3E18B4/5Tqivbw05zUl94IjuIat12iTnrU/aEhxd6WEDgc85X
KwPT1BaBX1jrp3wjuZk7rsXP/B6KFDvmyx3Kn7JbPUYnY2M8LRifWsycP07KkioqyRYOAH+iC0uU
gi4VOgymRX4bxqe+H0u7qJsT6HV94EZ9tQZ6c8hHYD6rhfnmuUoXCoQTMydenDLIya7DdCbWsQlY
U4c0ufFGP1x3JzxnXkw33HSu7Efrwm0PbL2UUc5xA8Au/mV+007z9Dii2GuaGEnd0XyXXgevPUoY
XlmRg7IeN8Nze8/uQEwF+s4VioknydEceVe4oovHtzc8lu/6ur6jd9U9oPb1aqnEOPd2gPCdiZwa
XdMpJF1vSjxqQcRQvUFyOJiAaHu9GznaC37M28QqRY5GbdcfbFM7gruUJn4n07w/XBrnXkZty8SB
oAKBhId8WOsOXHub/t56LDdAqa6yXfJlUDeFBtsOiYNLntA1tLNn5Ule6Qvv6fl9mKhboRI/kS9z
5wKaiUFCKT5Stu9f603xwVAsO0T30p1wKJ7q0TYc0Zf3xM1X1fr2sZi52gG7MifJuUlkk6cR0YOs
jrqM4hMUnhrGThYsPQGWLPApkFRJfU1Yd5ShSQKdQ1drlrx8dgMByELLFb0HjEpwp6uliTzWbdth
XEv8Mu7rjeyNm/gkeIE/+IqjfShfsl061qLG29xLAEUQZAiTebCQci4MwE9htgyWs33+ZPn9LnWU
VfJQ28QXFquCc33KK2ucz8oyJDbjEdaC5+6LnSMncSNfPIYb+jV6lR9tl3LomXfilUFuY6s6aysy
GSTS4Fd55NiZThYmhqckhz+IBiZtTQMy3NhKzoY+DhhR1w0IYMmU2G3SxE7Yk59yQAw3LemvqgpA
3TAsvOFmHiH/R9qXLEeOY1v+SlnuWY8kOADPXtWCpM+DXGNIuaFJCgUHcAbA6ev7UJmvU6Lc5F3Z
m7BQKCQ4gAvgDueeg94m9CLAPwGF7LxBtq+UoxcVhDJauuFu6nfZa8sqjxPbS+AZOFsru5BEOHcQ
Po442zxdVSocImjC1OTJEZYXo+ft+8N8brfQrwUKWdThplrm5/s0L1SGXh0mQd6VL6iuLYiNqOPS
PKYDO9+vD6PMo4GOO1D21EL9hLMIhYEnDfjHJL/vrUuNW+daE6Hb6Eznmkzdj7N7sTIsDtIWC1Kf
PiDLBPXEfGX95L3P/QpwAHMP3ohoCZKUv7GMH4adeeVdnsvWQIfqCd3Ax6wAB4OCZG8/Bt8PY04b
/mUhTQCTJn1jZJdm2wV9I1rA04SID8+OdlSvUGRA700x6IFUEHCgpHuRZvrg1KCCKEEfIHX7McpM
CiYF8yUqzNZr3G6dMnQp92xYl8V4Y9KmhLrh+JxLsYIfE11owTh7BUFfGj6kbtvuFx6tqNVjHfLs
I+qRYbhAO/cC9yxKkWC3GdHrDWHSZHmpwnPW4kA/ZUwkVJM5fLZru8gzi4O485T3dJdqdz0R29a6
q+On73fk7AmFUrsFsChilnnnlqV44gLqD8U/gqByzLrfbeNS2+vZM4pfDYI/EzXPeQDm6l2h5znm
kpbZthHtHdHrKwtdW39jKh+GmdnwYDcDiCswDK3trRuZa0e/JPh7drU+DDEzX8sd06HhsAQORFVC
jrp2//0czjrNwH7871rNsd60LDl4XSDnxjUNumZgfih6EyiJJr1BT8MSzDshCG7qg17KHTo1FmZs
934zxjIQKJL4oWksIcjSQNopf6Dh37ltGZTW4cBC9B7yqJ+tUi9k2meGPp6qPPXH9M42wdtywTU8
Zy1gKoNbaEwh9DvNw4eqRJVpvLYLiENa45WybhPyGqeuf2GZz91DHwaZ652kiYPqfodB+kfrl72P
UNrUb51Hdargd1/y1c7OCOWpCcKI+tH7nf9xRnk+Gg6YxYCZ0APCukWuv2bOf96KTQHMZWgDJLij
5oGFI0iI/gbc4DTqjkwz16wHs833y3bG/D+NMa3qh4mkKrSKLsVlAQqphY7UNph6vh/hjGP0aYSZ
Y2S31KyavIf8WvXABpDMFHzTu4+Gjb+yzqP279+Pd+aaBcM95F+mepT95T1K+yEMka0fT1ECeq+2
JJ1Xq+IO+qvEj5G4/360M4YAEhRQdQPdDG3DeeFGIwXyzZGNRjF25ZZrpf8qMOD3Y5xbwQmVC1SS
a33Vo63LpjJVD/ZCAy08I8y7XLnM9EmzzwcDVe6H74c7NyX4k3BUJuAMysufTUKrCoRyMW6EGuUu
vSqCqne9vOSXDuz0e2aOw6QkAgcPkZuJRoTP48SJqiitQnBzrlgTqFV+r98iB1X7kLNeuJcM/dys
4H9jmw2gCL+01Joa/A9J0VQK0gEDOp6Dvh+jv8HKCNZZYErx53s4+nlKkUMhHtlDajADYktJGdjw
Y8zqkidxLuOKOgqWbFLSRHJ3muyHU8tjQIDd2BIni6S6p2vDeuhJHWBTbT9yrVcTaB2fwudDxmLJ
usHyARYAgaKzJxGgmt/by5n8NmrbuNZNoGSRBp7rgNS9XqswSmq40l5U+z0KqPma/ABfnXuU2/gI
WcL8qf+d39oX3IOve4qBIe+OhBhe1y9VU9kxp1cAeEN+CR05Sw7mgOwSuORcBpgyKG0boAtH+mn+
QEI7r0WYAA4iU0LABUyOP0oQpC0iat0qLbwzeZ4uHK1wN7XMuSdo+GgoGxK/7HoQCjxxRhZ5emek
28bO4yVtTftlIOai5Cy7blGeuzdA2LfpalHeJ91IfZDobUY+EJ9bdXdngao2qOuh3yHJMy6gn17s
DRn+1IrqEDsu9B8hQO8ZjG0MWq/DhvxSSev4DclOhtTDld6Xt5yiZAOhQV+OuuMZ3H0KWbGoCnIo
wnhZRsMNb+JnFVlgLkE3b1Ab1kMlc+mBFOlGlGSbVdlm6AFi0Gzo47RNvUod9iCiOAyKrgI/MInu
yEB+1qy5J64bCN4HZZqOSG0bL24DeQyohR9EBpz696Z3zgCgQ4znEbqbAKfMGnJsza7NZsDtyyQ4
N2gOSLyFquKv/79RZhciGdLSyg0QhZG69ccRHIfgYoqYe+G5nzzNz/chkrcfJmN+PtRdrCGDIEJQ
2MjuxU20p7iURhDr0ZKl1THUkiPwxQ+jXT1+P70p7vg6Lpy/KYdgOfN+DBLZZhwVE/JNs71SnFIO
LVFIjFbyXoPK3veDffU3MEkKsaApWkRNfXZzWXqetaMF2JJRg7G9Zeu+d5ffD/HVAcAQDMXfKbZD
X9Nsu/KmzaKKofuMNXAvOMQEwtZ39Nu0veDZnJ3Lh4FmGwa6oYFpUxMngi3p90Z5UCx6/X4yZy38
wxizR9Jua2WPlDSnPtcWQ/Zg8TRQtbP4fpRLM5m+/+E9Cc1wtESDhjMqb/ThLlKXXt/zA7hg20NM
CiOf7UnSiCSPCcBWmlyr9IVbl5pNLw0w2wt9MDtlKgB9iX3DZH1TheT6+zU6vxN/TWG2E46RxBS9
XoClWaVna0+tQ3GXXvC9Lk1jthH2oKdlmqCPKO+L9VDEexn/DYNCqQISmojcnS/i4gkE+EQcoWdj
7Dpv0FAqYxt6kY3w3GJ9HGU2DytXmnQMLFbSRIu2ELcE7eCWsfp+S86k1nA0EFOawBlNpNuz4F2L
nawOoxLDDB5Q1z56tQGOyFf6qfdl5lEP9WcJjlnvUt3l3F0NJxJeHnTWTPiVnw/MWNqiAtUPGjpW
7V6s2jVZiY1cXQozz11lhBh4voHvRl1lNj9ehX0H1EJzwpny+/RJIEuYN0896svfr+Q5u/sw0Byf
X9C27DOnQutB8uw43KsvNVacMwhEZA6iZZcgTz07PbEUomy0vDv15KcEGrgkjgdVuu9ncXZXGFSH
oLQLcvy5MNggeTkiVdKfjCb8lRbxzq37G1BMv/AOjFJkVA+yH0EMZxqXPPKzG/Vh5Jm9F4AjIRNA
wf1uDSMorGCIodK9JhMbVeoXdCe+btYkbQFOTMdEGRpSAJ+Nr0a/BvSKoW4h45umf3Pil++X8ete
TUGMhVQlYk44vDPj1iqEhQ4H01xfgK26xTWHQLAC1e33w5wLaz8OM33/w6PTd3kHGoxKTNNgbbsA
TmUV2czDY7EyEb+4LNl8P+L5iU0GCE8HmZvp+x9G1FKOCDpGF4pbNDd5Wl0JKm7Hrrlghmf2B1B0
9NKghxa7My8FZTRLO1NAViUZIUZTtuuxii4gsr6u3SdfcS4oHWUJ4I5VAq4NF1oDYQdnPEf1uRAL
WpNosxvL/7z9GB4bWPtRggc8C3HX57WrrUwOVR5WJ2qi8ZM7d1rOLt1C7/C8uSuKQgIBssA2vupL
m2YXWkp2oPfZgwHhqn5W9dGBvF+ycq+hcdAujJV1Z6zKvdjXd+beWceLbGVcQjmcW9yPn2I67B/M
JEHPQlaDHviEJAs9xHfpKVkXS+OHdhO/mFGgv7JVuh7vk1uxzi8UJs4MDa/YwuMMTDX70vjKLNKA
d7YE0AEsyF4v+woRtUu8XBQQpaKmCIrKzHE0LimLvfPnzJb+08gzB8oyCptN/LInV6ijwcU9K11w
iEOeSpZbVE/3RRVVXjfk256LzndVjK7gnAZN05ULww6heKJLG7QyIoWCAPiw68y6iTPd8UkIVJKQ
DohG63tsLsj3xvumKBo/FNWjKxxgpDI9oE4VeWDwfSx0+SSJi/pYi/TW9zfAGQVDPADIBCN1Aman
L52Y7RjTJKIoLuqrqcIOPvs38Iiv6Sl+7dpgavOxVxAY/+n8KIPkyXlRP/t77emS+2Ce3ecPH2O2
2inP8CCC/Qn+Ax7DBJIOx+FIV1XQLwlaZQIzApwlDrifeeAJ3jNQXPmO8kOwmCrTU/B0ttnq0iN2
pir2eXFmjzSvBE1KiU818cVYvvDD0yhQphRo6Wy8+hbpWu3u+w1hZ15OSLwTZLJQQ5wyjp8PGwi/
FaO5LU+OUtIPNTwAtAAnO2cFWh6V/RMM5MdR9dsscV7dkvdLHa0vQHn0KDIi2WKV4GSvLG307Sy/
d1Rke1VJfyedoXsyTkyvFcZ+pNY+l2W95DH0NKBox7Z8GB/DMd9kzii8lOvb0UW3hK4gueVqidep
FszSUY46uimXFuT2LGnca0pcCdE/dBWOfsx/9YP+MLCGezmYRpHtGCOPgCus0XsnANO5sXVd+9Uu
m98NGBdr85ce1PY81agXsqj2Op0spZPdNjVXXq/Vlaf36Sl2WOmlBurRxaAlOBy17jegvPbMwn1u
ouFKsxrbt0PA7mQEmcNakyDEGi3IXLUVcKQRNNxBdOk1YI9eVXG91wYrwiMho00G6EnQR5p2ZSkj
84CdtyHZ0f9eGUUfpE64G3hs+U2UDT7hBto0M/dZQyLSq8K4DhoHUoN5KIqgbqKrrNMvufOT1c/v
ILTLgOobfcZIoszeGOiC572bUQkklXiYQNXakfut3wXDnXkRVPbVGcAj7aAeBSQfoBPzNoWhsU0d
1X55SnUWsEZiyVEe//m9eZ+zbigbIRGB5D2YT2YzyiLD7SHUo056Rbd2rZ5Swl8TI4bW0cVSxNmx
gM1DVRvPszUfixs8ZgPUeqD65y55+lBGO4VrWdUk+H5SX/0bgDM+DDRdbh/eR9EDc1JGGKhFZptC
SEVEF1Jh5/bm4wgzD7dpahlCZwEIIWPNim2Rrxt1wYk+u1qAMlIXuWO4arMhVGmoIetd2BoDy1Kb
HNvuXjpHjf2t1fproHloJcxhrLmFF6cgainq0E8i9Z+nJgyGVw0GhogANZvPG8IHbeAixrnpCfof
E+a11jZPL93UXw+nqU8VBwsQRyQQZgsGTTDHrZJCngZQ/EAhx7gO+2bTWs6GWdXLUNWbtLGvC638
8b21mfSMvX0c+QtUp4xcsNfnEsD9fmez1lz3jftm8uaqskEGqCnr4KbxBqKCuyTDjQ2to2s+loXn
jopD3QVA/z6FTJY55N02HqEu5ET2T8vsxg1R/bEY7GMDxtllkYUQZy9dz7LbFQ4S9DbEeBUKO9vl
KC+wCun4SL3qhGU+czE6V1seT5KozfBqWcauABmGTzVae+1AqAeG42cdiBvAfrJbe8ihRRIXbwwS
HZ5b4diAYg7iSnb5Cxz5T3Enw0WkD2/2UHVeJpJdngJIpgR0NhBFPSPR+cpi/SBCJ/M0kd/1clh1
ZbGq8vyUdOEx7fttT8etU+r5XaRBaSdz76kVv2aVfieF6yy6aLhveX/bmMVOT00AzPlwrWlolInj
EkVSax07co1+xSs6lM+GCFeRm10nRH9EB+roO53EG9AAGGO4h1Yje57Lrcjl0nbzu8woiF926UML
Qjb4p+zVGfV12+E5US1pF5kWQ2+FaicQH96FefnWtj3osknxBL6F+w6Y8kU20p0tof4yVgs7zRZO
Gdt4AiNoXyXFVTKGT70poYjU3VBeruK82kjT3IQFMEb9WI9QQYvkXidcLNgAQqG8lgBG1+Q6HyFH
FKnoXhZqpXfpglcmhFfAN+KVqbnUQBdXiLxbyCoRXlzDw+rI41A0yzS1R981x61MqhdedwFR8VsL
8Qeq0DCtHPeNxIDcmuaqNknjM9Ca0Yrpk0bN4KkIpZJcmNfSzp7NvrvrM3rSGT4TzelBk2MAOarY
H3VodEDefm2VfF1aEKjRQnptVvzWZdFj4Tp3lSqfKpe+pnUGl9Bhm3gEojdpThzySr5W6qmHLq7e
M9z6F3jIr7TCvhWqsg9ShRTSQPTFzPjvUhshfWFHkCILkRSrOiBJjZ7h0R/eGK3uANU/5AySNV24
JZCf9tFXdIen/7W0+A+mJ5C1qFeWlb0BzWL4UKpYDSU9ZoPdHLsCmY4+U8+NzA5xQlalbe0JJNs8
pGESr3D1X5KwTSnLn0hngzqgFOlWa5plkVghCpNx5HfQOLLVsHL7cVMmzW0MIXerr1/KobslqqoC
I4VsUcu1PrAppC+Iex+X1QvK4m+uKXxldytqDHc8tHS/YHBc0tT9UTfpz5glW9OsHyyi7SgZ70jR
g8baCLe4FK5bpu3aoV0JUzzG4Zj6ls7tJXfqtwShkm+UTILfxLlvWZp6I4USXIPPHtQmxLugKUKW
jd2DbCXWnyAuU6yisJM+6n9VgETDsA/NIdu6XP8dl00DjibbOVpJ9QSQexpYkZUFwsrhuSKM92TG
Hr+/NM+8brgyXRNO1JRtm3vVGhtYqzu4Mgu1tTiHFvsVNW+09D9nDEPRCPosE+YVLdtzDR0+2AXk
3hLEMfWrU47eAAE7tKtdiNqm92vmFyKBhnAYIAiUeudNOBApaqUmXJSm2LNrP4QaQpLopm1fSlxL
3y/cGUYNVMnRgvaOPgWkY5Yjql2tz60crFfA0e+NtbZ4tVfGojlcwiSfqeF/Hmjawg9elCxbUIa5
MQba85tSX+Rbvpp8XV0uhrvGH3aXQPJnnKqpcYRNOFTyFU5kq6zsdS1s4PBK39SgkdXonpHFF1bw
3Gtto6EUifkJBj3PyWcKgDY7Ys3JHFGSz5MnuxQX/J1z1g13x0EdiU2NFzNXhKmusMeuReENl1th
L0C0gufMS3pn+b01XBjo3Vg+7BEdNcbLrGvQlggsvPG7iZuD1b+QCgu+H+ichU+4f6BDYeVfEHJ5
YTQ26xtw8Ghxg9RJfgMNY4R1YFvBD12ho6y+MOI5a3CohTQvKhg6Ek6fzQ8CCGnWdFlzaqDrLkqx
d9GUC8jAhRUk55bQRYEGW0VQ+Z2jfEguaEvGHgVMqr2myiHLsYxQmNHEfZY2r0M0PtdGso2y8roz
6Q+ThFtJtJfWGLYOygUdRFXB9IuKmxuvBgOhunqmSi7HxFiWeXTIoigwoVtIO+jk6E21H/Xu0PBm
FRnDIg7JK1QszSA1Hcj3OXG6JIOzJimAez24H/5I3v3Xa//f0Vt5+uNGEv/+H3z9WlZDk4BObfbl
vw/Ja1OK8pf8n+nH/u9/+/xD/76q3opb2by9ycNzNf+fn34Qv//P8YNn+fzpi0UhEzlcq7dmuHkT
AMW/D4JPOv3P/9dv/gOaGvgtd0P19q/fXktVyOm3RUlZ/PbntzY///UbwyH/r4+//s/vHZ9z/Njq
rcmfi2H+A2/PQv7rN8P+JxxiMIe8N0cgv/TbP7q36Rv2P4HuRwUDuV6Yn4GC5G//KMpGxvgWfgZt
KEA+or+PorqGRIEo1fQty/0nNMdctMcAfYl2H9zP//u5Pm3QXxv2j0LlpxKBifjXb+Zn63QR+4Pq
cqI9NYB7mNLbn0/B6IZgGpFj4itLLlkIIsplCxCZp1WqDcSIMolPUkhGqqE6jCC4XqUZhaQQL4pT
ZOgbkpNlnZoiWbLMOZA6TNaWkcZ7QzNqT2cV8lTTlyCn5SvVdD/5GImrsbaqQHaOXKDnYPNh4f+c
4McJkc8plPcJTUAOJDdtEFag0PF5Qm4nkF6K4sQvKqRuRivcsekPu2IBZeqRmvAwx8Hlu8HUICQh
w3Y/FVD34cih0uqm7YJmyTqRbI9m0/ZOB0XAVVgL1KFB+jRkobWqDDsJ5Ni6vlnGFICyhu6RZqH7
+jWv1nXslEvDibpDnpQQJTXzVQyX+UKKfpY/naYJjlLLnmSjEbrrc70vaYlKoO+39Hsi82VDdL4H
SGn0taTN1lRb6yqb3O/UPDQASS0MgJF2uoYblScpWcdD/5wPuuthOcpjPagIuKxBv9HDmhxA/H/Q
Uk14tOrsXaJpzMfllGwKUyUosdSlRxOIgbqcjEskq7IL9/K7a/aXs/M+NSwXqm8TRSpgn7MdBIS5
G1tNpH6mk2ZtkQgSjkgbHrvEDVdxbUDZE+Hvqrdc8BzRcEDzZQ79dCMmzlYTsvKrKhx9y0pqtigh
xtCb2AOHmo+gZA+PemeTfY/q1J5pw4WszYyq4P2jT52Qk2SMTRzQoX02vlYvM0DVINgJgcdAq3sH
6YE0e+jKErnMju4qEHZ7cLwSjw5VtLP7yK+QRr3ggMx6Iv/8GHB1AHDQDeTcZodagDlZKj3lftfU
bCUzVDAtkMXvjM66TyE4tQ+Zme8Bbiv2g17UK1FUP+KkcrHl7i2zr2OtZdsSPFPb97/1dhz+8TeI
4qjAmIAfraaavdEkddA62B8l0Dmd4269NJUp+z0zBhBTAp2PpCjgnnOgpygcdzArg/tKq9D32vN2
J8EPliXG9v0LZUr8y/TPY1k2azxNwzqZbOSvP8YxtHcD2mu8OkkoQJK4gjKgMrSu2RVWRSFIyi8c
z3OGgHsd1ylS+/jc9swQKiUJHThBoaolQaEhS53bBg/atOeLqEUOOovSn3ljsE0eatbKsX7pGr9w
Fc48+XczwKNjGsADwAbQDfPZGvtRV05G6hza16G9HOvo1aYcpZXCmXQdLX3PIrP2RIJcQVgnJzcG
uu/723jW0Tl9hKnfAT4wHjEGbovZOrRDAjZ33mQ+zzJ7FxuSBJrIykOCQMzI9HBHS/HiICe8ApIs
2iUCmSPSXUOTmkA2urrti7g/ODai5Dpqd3pX8sEDGQG/kAs9s1QW2KkmDC98ahuO6OelKoiA1CeY
Nf1YU7BwkGAeGgOJD1NMNqLqfe22LLCksvZxftuURnyhnv2+Ep8NHXaCoYHYgz8KWujPn8DVDF7U
pln6Y7M20MJ720PuOLb0B57x+slJC9MXNcpCpRL3gxObCwfYpY2N3I9Gc2PvCj5pfUOwIyyYvpdU
4MwTE9rgYV8uGG5Zb5wEMFLp3OiicRcTmnRj2gLZK3vpVKx8dFtIDIcDFI8NFpH7vAXDqcbLHya3
IEDtjNbRbFwNQYbgoLjCEesdKS6Uf2ccq5PBwFfG6w0o9btw3ezq4lSH4HA4QEg63ca1O6Jdm3X6
MRaufiSuPCDH1G4QyW1VK9Bu7uh3BgrG94Yx7MasQb6hNUrPzKN2iUcgOuiSbHnSuxspM91Pkpit
vrfwKUr4vG3oGTLwCgMcjeaE94rihwBpHHQr7vE8+kiO2jtZ68nK6cxo35BaYQ7ssZOOz7CMx6xp
f30/9ueY6Y+1eu8oQnsJztY8Ie3koQWNcFDRdIliK5J2KNuNRIt8QVR+h4+Mw6TzS9QjM/qH92HR
VoIA2gA1Hfys2RbJ0AAku4imYTXii+dCpXQZVQlE4FmioADf6PumyOvAGtgiU2QIIstJkZkGD0cT
1z4iIoT6djIGPUTeJzf3VuxA4d1ceI3POBKA7uDzwUnFa2zNFYFlISLgB7A+MfjAXjpIYUM2x6tN
ZLRSEufL0o5veJ+L61STCsB2XfgN6INUW6cDQqkSLAqoyy6zZHypnJofetXkV4pDXV2EobzVxx45
1zi7cGee2VUXhFQT2s0FiGt+FdXozXCK0MmxTnq2jKDr6kE89CBkDYY+M4dOedbRSz7X52AYewri
IYQo8LlwXaPlavpQH8xYoV8yHbGEHq8NXNYGNOSU3HKzv2ZxFCQASfm5C4oWBxlVmkUcwun5NqQ6
VOeoO4BDJTtJPb0dRPTCuACjpowDCDQ+Eh5JT9baSoWJ36SQ3UEDKAh9bfvCOXwP1z8dRLwvrkvB
CoJbFDOYAp0PMwC2Dhn5tld+kSbtHSvc1WCx8XkoAeXV42FXNn121AHb32k5aRbG6DyPdtSuh9pR
153u3srKKB/REm2uuElV0LSaJ/NR31mS6juTcbnVZO5xrdJ3iJdu7UbTb+pGc4KpV/cA3VdjUdfx
lZnXBXqhcgeZe26digg9EQUSg7wi2YOdkjKI+o7uqxEVh7joUctWhV/qRr1upSuuKnfxh2OLmHXw
IlCUNfDd+DVahem6ZoN7gMbruPj+Inmvj31aPBwT9FZB0Rpds1+DJoJeDDlAJsmPLDSt0FRzF2Gp
2FZQ0NpUY4FmDTAWeGMTDJXgvl0Rtiws6wnEO8O24WG0INAjylQSLbkWD8GAGwlPdrJuGk4BVeh8
qifWJq1y10v7kAZEHHETgI6vCuoul9e2qi2PGv0KzEDWjpQZIpgOotNtHrE7OmjBCNzKda36ekmJ
Si4YD2qF82sc2ETguohpTq+wY82sp+2TkaYExask0yC9WToGFHXiXSq1+IddwXu3eWTc5jlIiSo5
do9NFr91ogc/RcLbQM+S2gQ6gQqUI/iwcKphOFboCj+i7lksUiOKF0TZ5Uk12lblGpjWm3o4KWMb
u1SsNTsS17GDP0wBJWurBEMW10oLGanyGXioF9F0j6IH9ILHwgx6YCFWmm16hTLT+44ZhddKWge5
BOZCF2o1DqVxJzXDWSpsySKKeAZfwBAbUpnlbZZGt10eGoFDUm1PYr3cGSwDBscFSK8exswPM6iI
a80gj2Bxdetmyi/iB1UXQkY7zfSNwr+3qjK2VsUF9MZZsYb2UOUNodSvnFyNm761HRA8FZ1faxmb
4sp20bk180YV0c1YZe4yp+ZLUqTsys7kAhCC7BDGwzZvnHBdG3hLbdKzpbSi30sr/mW2LV32FFxh
ImMiiNK0RlERMf27N5lx8BSPuLcDqWkGQjzDAAQFN0/T5kEMKtzH3lq/P5I10uve4I7ROlQqOXYa
PfXh4CzwhJTH2AbQxOHdy4SjHZYOdB2h3612KMIY+/c/+sIx9jnTb4bMjZ/w4baxg5YHj3T3gHI5
QZdVBdTMkG+oyzbclfLZ4ebRLEN73Q4CrgHQPc+VkTIP/U3UA4IaxDRiaVY4nItoeqWUym3UrNwD
gY95TECiQWJTXHWQ2A262N428OJ2RjWCVNsRxSluzeGUKevFLTvXR241Wg4QjoTATPkTUqDGSrZ6
H7QWya5H5BqNag/7zAMqi/FgmlBCY3UoAtB6A/1RQl8gb/UfSZlAxiVlehCLrPMguOF6biTkCjI2
9YE6QLbpCKA9QZo7PtY0AG21CMrcynyIIdZPOq4QnkKCtG/s23EA9xnX8AI0DvPMWDfvHYGOl4Ha
dTDGaA2zofa9yQxMRrSo0VbCSIPGTfWlbrY22lfjehFane6XUcf3SVHz5feXnwtP7fPpB0WAQQEv
RyaMoZOZvn//w9uR4mGXrImplwJ+uB6odd30vFrRRFuqMUWkSOPQD+N4lZHEROWXB4OlpTft0uoj
GONYm4EEkA5sAwvLHrPA0UDlMALhtGirmAag6trHse34sZGPy6TITpUkqY+WuzroaAtkZdRcj4Bo
eXbLlth4dkBGZtMaBTRULO3NroK2MEBV7WiWD2DrDrf1TWHa9EZYFA8wmCQaardBsSlTbcuNxN6I
MFaeHEy5MLNQ+mP7AOz5oi5GuVO2mXmOLuIVQg6PaOkxDxOxM9Rj6+Aib6HbsUhaBnOrRuLXJPU6
S44eaKw9wbr7orHA4VHFb6Iiy1J0hlcgWxPokVsvoL3xy+kQz7ppcZXlniXYsGAoMqJHbg9RKhoK
cXsNdHW1KLuqWMBflH4nMiegkRHgXcs3xCzQyYBUYZCx50jvIbSKeClALc/e6iFfx1ZHgrLQ0GjY
OY9QJNMWQsJvSd1FjhrpJsOwDY/6nTUap16zqtvCz1DzJem1G6LnPiJEBJopfhAdVIdqcMSCN9oy
7vOlKpNTmbqmnxhl6RlhbXuapSUrYVTbFsAsP1XXwumggGBYUEBoQrUKC8OECLWuFkUKfyGqKoXg
KV8rV7YLjfU/0nx46eMeZF25CgOtSDtsLfxz4NgGsoBLYi56bhfB0I5bGoM+MOtRVhXbkfF6Z5ra
sc+46Udt7+HtDr2hKM3FUGivvOv3oSz7q8jIhgMFJy8elBdRmEmgGZ0fZxnOrAIVrBP7OfKCcGVQ
vVWpVvmyeJYhQv5BG0MoEagFYCPxRvTJlaLojkSVtw6QTUD2FwGxJxpBt5XajI1uLXldwK7jeJck
PPXd5pHHpF8Kjf1UTp1f9eiZBPwPTMiwfxWktKh8ZW6byNiqkFMvZuSNZfQmHxicBV7s1I7ipvU6
oDDKpjUOEcMvkEV/jU7T0ova+iWubM/uw2476m+OPRRBYvLMz3jMl1EPEwejyI86KmyvUWHsWwXz
TdjepkMbMM+Dvs9koBe2WNojmkRzYk9pTrG20RcfWcBTx6Swg7yoXqP/Q9J5LceNK2H4iVjFHG4Z
JmlkRUuWb1iyZDMCJEiC6enPN3su1rV2bRgNwUb3n7rmu494k2O7bedEknMWI4trDhbf9qXCOT/p
YshczX8G3iRKttVYyDeSX2z2OkVFjT/AEvbR0/qCPnk/YNgxDwa+uNjA73fMp91NlKScq6Fxs2kS
y6mi7xyqu3GknkQb6YQ6Q5xvnxSlVu3WfuyD5kXTgmZlKZy0PQsb3Nxoev+oV3EeCFZMNzucT9B+
hL31S5e2pcN9v0R0BHrukhGj1m4t3yLAjqHjoi5RKnNPxdseZHPDSVvt8q1FJhEHfsdV5Hniwpiw
pa3praDHvRvXy6hhtI1s8BHibJH54kjTu/WIVrJbdpeKsrWOGFteS/crnyIVD/73Td2esMbkVVGR
ktajq2lE459Ckj6MijCWueXJsBvopaHAHOsmMM/h/mFaEJhOLf/4/Gh27xYZWdErjY2d1EO+JaE7
5hkwxWspt/KuqSdy+1G5joPVZPl2droyv9aGQtoiZbw6znZYzLFNbLfus8pVKhYmuWi5NX1HYNfo
hop0JB409uXjEDUXXbWvdneuyuJDOPkSyznoOGYGelzTTAfD6NgfmpYV0oUasDSrI0jJatjGZHLb
t7zhDi1759fg8DcGBxd/wBXCszp13fQ13SoFVmZjL8ieXlk8aKxLk9KYe1l1y83s65nNKou+upP/
2xu1OJTL/rss/5V1o5KmqbZEjT4TiJirx200HsWwhLEylUxURABosBofYaROYde7j36vVVK3XCAo
JLbrUNrn3t7rC7DwGk9erbkXqufRMq/EKkeZP3i/pnoLHni+1MF9TdcSniTwml8E3ViHevlAr+0/
9W3Xpk5ZRQfaU/S1BMbqMKzShbZht1mBjO8e3Gnek9wz5rhtnw2/zI91CVK/G82LOQ0zo0D7W1Ry
O4TwK0xM5Ss4xl9BJ/y0jt51yofT6MFuBrOyM1u3LemOO8epnVAxCYQxnRxwfMMegEXRfLVdYKf+
XthxsboiCSd7R1rSvs/ekxOtR+GxCd1t3fNSBuN56PStdR1jFy1dWhG7mwxe87J2N7+NIv2oztlV
IHTxVTq4Z41Z6GMX/PZIdA9Zxp6SIEB/a8SlbQ+XsfOQrNUPpicfXDq91NXttxv1zpOuzNOyMhwS
uvvZ346GQrbOjQ6Pq03voyycmF60OkeWvuq6Hg6OV/zgqjwPyGJ7OkuySItfJRk5aUuCRybd8sFz
5b3wF++KCf4ToMtLtSbZUK3LpR1G/zp65g/KlHgelzxWNp9r6GVi2cO1F8Z7GeavwLTnHpKOfyw4
YENJpyYi1321TuipdvJWl2RqFiN1nNWP+wq0pJvdk+z76gzXdG+1njj4gZRpY/jXRufd0Rp8ne4d
u0kK80sOzHcRk/7qlFMsqsCJy65+nzZlJEPIn1MrPq3OfIArX7NyHo+lVzBVyk/pbvN56gyNV5Ft
I6SwDP2U1rLPmnG8LXjXw0EIi1lyr+oU4+UBXfH4UJQd4XntZh9dZcyZ69tfmyZocVlxrogtCE62
T7mTs/3TI+P15PIqXauWpTTB7Yximj2RCf9pGyga5jARIxsF2212ssVoQwatdsxmO3wG2rjfrZx7
dZqQZe1lHN0+Zas98WRoZjvn2le288GN12Zyrmkj1JwuQc274AN/0QqmUyeMWEv+XTiijO0OMP6G
OIBbBXevSy3kn4HV1PK2ys4MdQjjGngpNavIikvXt7+kY700jbnEXXcsigPtSLE7p2H2z55d/61c
++S1xmcx/lxNrziUzmljRVQ6bqGVisjNRFuEiUfVRgP3WFXsySmZ6+ZGeKmCYMzKgjJvNneEvJjJ
XHeUO6JIiiB/RjuxxS4aOyKHT2rlBG8yKh9t1bzKmvOvLIl1DQHaNJILrOlJorLp2Fdhbyd7cAe6
3uJrwryasnb1VBTqQRKjGm9hfqVP+10vwsn8sb93iuVjHrQFK9Gei0HpdO7oTQevSNaZZ0ou78Gs
fPrOKRVqf9fudlp6HwXPOv3T7v4nqsuAFtW48xanjJfPXDTNcW2WBkRlyrjG/EyzVEMahns1+jJb
WYgZKVPwppUvgzZPYd8mfm3mqWBTU2yoyHkHX3y1NyNu9Orc9Y5fpJvpH5c9q4P2Q0Ql3ZV0GPmW
+t4BOWLhvL4PxvzDu70SrW39oJjKY1MZpAl4BclS9oTCVhTZOPjPMirC5ybsfrqVrc6SvgMhPds4
9jDV3s1YFCJTBX2507EaaLSXvjpRZA3QGGd7tmxA7q0yMQd0jyIco3NtO6BurpdfApIqoq481paT
is2ZXoxVJmNljKei9Wy4/jrKmP4/mmY1Hzrr5Gth0mWSv+wzf8cNxUTAXyWsgf+nQXrXVvB2kG6r
ftRjO6elN28x4Gv3wtx27Kb+MDxCF9rxVBkky1jTYeGv1RxEGhj76+K6f1bLeHDqPvat4U5N+pw7
hHGPC2plIizoSqZ/JKf4Zv13pFqb4w/ZEEs40A/a2j2S8YFp1bw21nJiKnl0wz7u1atXF2Xsu/+p
hY/SzGO/3u4WZEqwKbcO7ZOFrzpu3pw5eNoaep9ZngEaWKYy9XTwjvG8VeU9Zrw4NIc23XzwBRR1
P3pU5sdIzjMr1hoEtv4TnU71pOirtCmty5hP7wwlzdwRscwoFbeFpuFAOTo70X43C+siI1Y1+ew2
p6Hvjks5/h5q5XCONqwJ5B1Cor4u3qX1WidzCOMEESMRb5TLHXJrTlUeYkzPscDcPmnX7cU54p2e
7TJddGMmoZfzefPuvRryg7/Zz6VtXWV9NGXFrhXbivutT7rJ/C4756lDQp02YdgkqJiLk7SsVMP1
cEd/oP5ge50G75m98iceHdsHx3GLPk+1CrrEcP8iCf1jmusQl2buxFbtrElnrPh35D2Tj4xDFamb
GOdJeNW1xoKT7W4IOiDf2yb/yZvRxtI3P6og/ONqL21s+5fLNyvoxEph4K7K659+kYPFTFVmVo8j
rT/MaXcqpbscfTDJ4p3ZchvUb71vH1XfP014hmI9DOAYrro0YTGlDEbVuREi3qv9rY3cd9HY96oP
QMnsoaKQekXmOpdgUNb9lgcq3l3rbJkMwD0SeWEyE0trHLktH6qKhQJEtpXQYtVwxLxgxYO8pd7a
CK271rwYdm7HhmWBcxsYT5PeO1T7QAT0bL7m0r101hIlfiHK2LTLf7JiU57R7W+bjWE0FPWRJLrn
3hHIuQpWQpX9VTDdXbhzD649ghdJADvfKPxU0vShKk3MOYpgmNpPNRof1p7XmZjcv7XhZMLh7FDn
8s59b6LyKzD4Xrmvf2wBOVL0IzH0FKNHzihgNFHSrshttWHAnUXVUTgvwCLjiRH8xWnqsxaCNUok
rsTa4dEERbUmZtv3idxpdMRonsuqeiaj/bOa77m6/XnpMFblxbnv1t92bUEg3KC5sosucjCuzSDT
3Sh/G4ZQp9L262x2CPBbmkkjGSAi2fWflbAZ42j1+xNR42HG1MmX1yynoLjLS3Zl9QUZPdsUJHtg
WUkrq5v8nd28dvCyESh58it46y1oqZJjBThNkRFbU8V5s5bvrjuUR6Ha4nCDYlgBIFkV2+73oXb7
RG0N6b62YzIpoXS/LZrWVXhEwwtsqBpevHx+YoXAcrJJdGcfTSVp/HbuonBv4s1jpm1lTikiby1m
88SjO59Kr8RhJqr9Lj9XgTtenDmHZJ+zwOF6LLGcJ4Y9n0ccKgbE5MFrq9/Knv7mA92Sm5sPenE5
puX7sA50caOPXh5naBy5uUy9NvjbNSoznnf4wCOLfetYgWpoYrLiyKmW2A/neIr6KQ6XAP9sq5+a
br6Una+PaurOy6bTxtsIifat9s5UYkAKzzEyJGuzjNrJT3rv/rXWsIJs+mkRMi5sYwkpUbofbg1M
uBOur9r8TYW2hQmWm2Zpujou23vX4qD4hCil9HCnCYFbrOdWH0I5BZd8Gw+BWCIMJ8t9o8evdWGb
XV/7TBHWwvdu+0eF6NjNV6SRgXXIeThxZdjvVYPPzuhrB1uCAbb+HQ5o6NXiloexcQymjXo6D8I4
bEZQXhGj/DLWIUpNtOZp6BXPoXLDV0WKW+4hxxDDn82jtsqqq5O8rkQ2YueL5oDLbV0ZZwa7Anw/
qxuGJKflvhQCPCPUTeyBsixDyIA6X9uqPsyuwaI6M0Vmry7tAvzZ3sbOaPiOCBpLdJD/dpzyOLcI
9OfW/5Yj2wYWWKFY18WTqou3dg3ZgOHeitnKRSUQy2fg/L+NXFOIrPPmb8d9NSgD+Vu5T/e6a4/h
HNyB4f6hpylYnNG89VLdTaLl6WgeoVO+hxaaFrDs6/IbKRLjrydxixhd1g9NCWxsjTTZvZ2sFKkg
6mQ6BuG5Dvs/YAbnYiIdGmUV+VXdxiVqRBbNh9FkgwrzxPH4QvJFHyrCC3m2If0eRXGz8QfkHQRr
n7cMer0WdKfo+9rm57iLzGFv99Xr5XlTt9lhACK1q/5g4dNLiPy6rL43JvtiwQ7uo31QzByQfUdp
UbDKtTey0sUS1OVEV1hDKhzQv9YzxMncnOFmIIjn3ISdKjj7jTeAK+s1Nh0jC6T10kZWcalsX6K7
0UNimjR867y/LUH5b/Ldd/CR4+TZvyN70QyFbHV0Zl6f2TISZDUQFpX4bov5GPoAd8GysVdHleSE
LcChdomg1P1LTYXL2nhoyAftB5OJtd3MKMasxsij3vTSPUmJ0ofjge29Jj4dA7OQ3rNd8ZOU48ha
lPmoSve5kvlfY0PJO7QyiD27OAyGDpPSni5yC2l0CrocE9yidQQLi1jnAhAZFFk5gXbdnodyNZwI
OPq66ufFUuUxstSrY1TywqhXYPdos6H3bjzslCebq+9mSJgUCLtJrNYBgqiMB3+9r+wAEKkV7PLL
q2zRskc6YuyZt9HALFsQcdQ4mNMynjsDeHLBBxUPwDxG9Ez+X6q27tkIg/68Vh+DLMtrQTSDP6mj
vYqcArGUVBLonsZ4j5p3X73qDfklW1KfAmsBZDFjIma6s1jW93zPZZIPW3fulJEOq3OunJY/KYZf
zJR14s9QqZMafqqBBGtSxOKmnO733PjjjIWEv6izfTKXBOfTENdj3sVVEWC+WbtTGzhdPJYnMHHF
PD79VExjeOrGS9BBHRHKcQgk1mRlm+Anyk6i+T1i5+hlqEELiy7tA5C/WptnMUUMlVF+xPDfc/Gi
hAvzmnw5v0m6kneqDewfUz+9O0P5DYFNIJdjeJwOxz9XrZd65NxcnU3zrZQ/DDG+dLmfQCOf23r/
SSDCfWTDxbS5s//Yu1ElRbeWh4VtF+Ho/hgDa80cke+gdbAsqOtHZBj9lySS/RTGzSHIPTSJfgv3
FVuzalLPVFPcKlde9UqrZ4LrSmtGculBFsi5OuCAGo/WrK++/bG68GKbtU+x5AEdWrk/TPKGSEbG
10SvoAQK4V10YSx0uyT9fGuYlIziNmq5i9X8y7zP25yLt4BGEQ2ogMkKoqaHraeXuTOG5mHaW1yo
C4WIoRxpWGTGTu2aMWPps9EA9XiqzagujN5CGsgPUNU0rCY16RTismzXmF2bP8GyFlwd3nY0TSuI
5118GSX/KyWnJ8NFuNHZPZOEIJDRb7BKGQ+8ivRJG/A65zdcpvCIPUlk7mhFSfVnE/s3CbR7oizY
eBWC1FYu9lLXW8/2vhy7Zb9tggEOmqezm8MttjOnwi7yIt1teKyBuWCa8vrYmZ92zk4SEVk5r1N9
B4xJjyS5gOEDU2MjnVA74K1rPz8X/XYwF6s7YVYMs62LehBYi7iIcuGVHdtj04ImBstOBII/lYmB
Vgvp5ngPbEE0qrn8MaKxOFblfnFsztQWuKRSdi47lf3wm8GKau0690NbG8c6Wr8ROImXrfDSAq4x
GfuaK8ClNA2NZ7/5oL6znSxTS4Bmk68ZaG54hkp81mrin2nJv478F28KvrhEQBJm1BaBXXxHy/Bz
DkPvXNnGZYBSAUsTsEp/yUgCluze3ZC+uMzfRnxqo2H8Zq8MBHqedwd/vNtW4ggKfgy+SPSy7uTt
hzJESMk9pyjNjN69BPjrPCy/uQXQVWy0cP2hnpGn6EI2h87E4T+74s7ay+S2XTBDOvgpFVOCXdyv
Pidu0VWSV51LemPO+7uJH9pCQBr2CRf6s88skvSc1Hl63ev5UJZNdKGqHY2q/Fcs5XOrbuoryRgY
5rYF4zH+HQwLi2pB2rzh/KzUdFG7ee0lD6i1FToIBLREoLMz6UcwCMVJ11x9wprjwhRZ4ffvvEj0
A+3f4jawrbaiLyi4+EqzlCkRl9xeh9brp2QOoCyGaPMJ0nZ/Tqumy5RUJK7qac7vZST/7mNNooT2
vzfQiLyvb2Coc48n+LF3hv7glMZR7iFKzBrQcXCA+6bOu/YrERNDEV3dGfWHpfjocn2fJwWBOOFV
tDXKYsGrkjh6PJgsg0Qq8N0a/RvpOKcmqotXfy0uzoNpn9foO1A9P0f+CrTzglSsO+SL9Zxr95fO
qcxQyjFo42Xj3Ho8r3pzzLiWpp1sC1nk6+8g6JzEtww3XqI8JSUpaj0++fopkRhZg5k4kWGCrkJP
W9uXu03Mw2D3fei+Tbb3g2A/Hyt4f855GxLC2ne46dMa1MW1GsQYb7dWdcAaKvyJgiFuGovlX+hQ
pDrDGlMsjc+eg3uXxWX4kd+ngffbR1K5lOVrGWpeDn5NpDXdeHALkCZkZArqMal2qqJYmwahhYhS
qNIh6cRQpNFoZqsP1BmWD5Gv8FmGqoaVWA6W2xqx6Y1uqurwpfcHgBaitctg0CS7tW1a5Ugo5pLI
7aVwCCqc7OvCfdaX3JdqkWbmifE9P2Ip/T1axnJ0q4n+r5mXQ10RVzPm4kWtDmn/wF14ToEhWGmd
+F7/5rCzIIl8ItDbDmecMgKc2X/sIaIp6ik2RHOqpNXrkVFxiysl1FnVyMDQzHI+fX3AvWVlOdgV
Dc3wKO1RZpNj5sngi3cQV/doBwXgqBc0mcUAnuTddwtmfBoBjeOFAS22+/6wT5AsBkbdCki87jh6
kzE/BL4RpKx1NWKBC4OxAf/eLO3PgJYudcXAhRvRrlDcCPzd5l/eQs2fA8NLTaP+9nfYA68n7W/s
xR1Y0E3IFHIhMxzvBWwptNzZn+y7XsBTtVPFR1nmZCYl5Q6TH0sUm6aAqw5vW8PMOUEtceGhf21j
e0bq0cWyZhTS7HAp6pucYcq8NmfTww5YPC2I9lpJ7rulElJeYJ9G99/i2nbWtop/yz/ZXXTW6zJk
QwlqVafbyDirmWlj+yKWRSYbJnLOYQuJkceeawTku4wQOCOrXBrjUuQD2MVWpltbX1CAQPw6zQPl
IG3Y1Z6Y3S747jiVI9KAQCPhc7sTKbF4oaPj4Bnv7jh9eaDNgATRDsVp/CoYS0QYvhHv+xDKXKOe
NQ8C11eGgJ6OigyGTK2sh217DV90W1zRBdO15LqtjL47MVfeVdL9AZi4EcewIKsC5vf7Oq02/bXC
JkswrGX7tiaqyGAzOKyrB+HGaDs4LJ9Q273dFgv5MK3ATa5+dUTX5bVzFw7Vvzqy34ON9dba7tg/
p5azulmyDSXTZbVEqnbvZcnJnQ5KBEteFSSqK8/mbETY3TlCOjiveXS/uoi5bN9kQww28mmueV26
djwU9fgOBP3kDPbDCjZOdvFbTtpOmlOME5PIgFit9AkijzJg0OgYjgssYffle/UFQQCvehBca3Sh
AE/bUYfTy0zjKVtu8X1uogzg4+PTDI1kY+o7hg0rJc1+xlxk1q9Vlz9tvvqsBklfmRM/R8RagG5V
o/N2b156JmZcR8xNcl35u8ZNy3L/RbgCo1IXfs2SYRxdIwqs6FvNBHBb4/sw5lZGYtqvniqS2RM1
KVf5g8oxBjJGF9YTycRhOjOI11bHeDif6ItZrvmej6K/hN2/gdmfZcCvptgRndfypzmTx1OF3hVp
6asVGb8QWF/62Y7iwaMwyxGAfV592k+xPm3deG8Ppn9qNFAdAeH3giMzq9e5pTuB4/UPiNy/BF9n
0gGnN+4TIJd/yQtRxVvB0r9wHlL85CWQDVLKUP+dtgUpQx09k8pxQN4kzpaeG2QW03EveMMXQ7zU
9vA3LAozhSHIhsA9lhLQYRxNdRANx60D7kUpfYpGH7vk6vkAkjVXtH0LMNyfgm3m1MrGz+zl02ts
kZkGWjmkSqxYpz/ttvqja6anOe+6dORZHYwcmVlHwNK4/TfaFKnT5Rtlx00CZ3BvVByigW14sZCO
Nu1vTw6naZQ/R9GkTB0O5ZgEIjw3STTw/YUVvcfQgercOKlYW0F07sX8FsAJABWJlYtyoRwyDqyI
3eM6nM8Y86rXzjSPptgQ0MunfIRysiz16fcAiZ1E2uxhx/cqRLCys7Z4sfcvu/yeoTpODTRnIdyk
1P0LgSFZXyPzEAwCOROAYT0PeXCqwXrpNHzavhW6MDSvM2Oet3FraKP6bm77bEAVuBaaCnBwa4nQ
eupXJiA/uPekeERBjarHZlQdsP+vhE7p4Eiyh8r05J92E66EzbKvMq9+1f3IxAhuFbkt+FsQEJLh
nKUKfmuL+Wyw9k8PJWE+fJGmRD6cNdVkb29X5DFrytRZJFYNnt0a289i2MxDA3Go5uiqc2Iolptb
wjXEj2YN7pyie6lH+PwI0CGe8ubeAy45uX51YVcl4wLyXZLCHdZP9oihWHPr8NG6eSbxoEHZw/+v
l8WdOxfHxgVf80b1Nlf+kJUG15mZNDsXhBfULFidg8vYf1fulnZ0WCSdeG90hWVGTsSWlJt3XnUL
wNCbIUJsPnPD6kni5URsUWlY0DOj5BgHVMqee2AD5ZPvrmYMIn0wMHDxJT8QNAo0q0Htxu5zm2oL
1oc61tblT+3PxoU7uEkH9+yzBDOeQb6HUTj3m8F75oGM9G2IIyx8tauvsbGeraVjF3I3ceSwmJfd
6hxhj/+WZV4nhr/8miTPeuZuH5knD76sP5+FCGnVAue534zEz4kGaeX4azb1z32pkUG8mYohLGKI
mH/UgXEw97bKulHKTPeMwzq/2jmYmQN7xIL1Uxtt9DgOMetqDEg5R69ZoU7chf4tHASXG+xMrKbp
T7EgR0IWxnH9DmYgoWEK3B8oe+NqrK9+uVxoxAkltScvK9vqranNzyJqBGnG1t+lMSHnF3tN9rD4
Nxn9jmsSQRwKXooY12m9bfkhWLtfm1X/NTWqmGBySSeUqNvb4R9Yjz+3z8qs2R9D/+eG3OOR6R+6
EJHCHkkAFtjP2NTyQwfyybXmgz/XVaYV9EHT8jp6bp7N1s89DFNfITz1+/bozSgqrCKCrrGR4Gkm
dVssLd47+6+Zb9OvhmCaLRtzdwQ4ZbfMRv2puiKdPf2m6/aXamgf4A1e+2Y30CDhrVnx5YLHgNjS
XpR+UBy9+sMJtvYQ+s3vYEVSUoHogTG8mWEP6UPxTu2AsikGlkTVskukZw38N4AVOph4mq2WZV52
exqc6suTj3871Le6VihyPaRw2qnfZ4dAUJ1hg1nZA2etcVQGdTpH6h1NKwLlXLap4Qv0hAgJbEHk
Y907ac8YdXtF/vVV/8siuCbea/1YzKD0QbMfGzW/rGphYbczk17Y8AZIY+Q5jk/m2h+IHKKAGU2b
hp3+m0cB/COCnvMYOkezGqmQSMlSe9s+IpT+ZhtcQz7M/VoJG41x8KEduz/qfruQDHq01u+wc707
VEZ/1O7qo4w6lZosFyuEE2bLHITkEtHXz4N4treB7m/7ijCKgqnz4GZAyTV06K3n6RDQwydrqdzb
Jtsh7fyI/HSNhh7A/Y9V3rYSbNvnYvo+efuzgYI2OnBvbklt019hlESgO86P2/zUmcOUOXmQx/j3
vqxJvZntn8pfx8TxZ03F25AwkMuyWfBSokNjVyMZ6JB/V3on2w8GDyCuurOCvD3i5cTAo5zj5vFQ
a490JQh0P4tYbFVE9h/DmprLaIb7o/Sl+Tg75VNnWW+hGZbXrV3ky+rtryiYWygw00W1uVzEOBhn
K8LVVi71AzvvRpBgFDpFDc0jxHhRA4jtmjsPulxeGrM+OnI3Psxyeura8rh7e586ewPThU8290r1
Y2+Ga2Vzf89e9BHmfpmaVY8sj6HmMFh0egOxQhXqVKE8fcaPAY0b4UkhpSldQ0/DTM3qWJhSAoEL
/2FlIXdcWU+WATbqFlsB0a7Gt44HG/b2eGU/1g+cLs3T2BUHCOs7Vve5d2U0siPNrOlf93dDAZnh
MmHDxIZEK/fBZcm9+hvQlq+18VJ2zXWeSvr1EFQ3rJyL6dWIeoLgXu6LkXQVEozG857btY5uKup4
06D581YM5z0Ye0Rzu0gAbnwu7xmgyl0f1mD73WrrfrV9h+ljfx+XSF1DqPxkKerzVNl/hmBP+yFn
a1ho3HUKhNWpWyfB/PrpmRis2aVBWNNSPGtA4YEcLA4+ckB5VXvH5iCzKu/c5mueKfAqaB9I3XOp
wbUZ04pNKYmBg/2I8jPPAAjPu9OUyfCw0hJfrLCaLl4/zwm08wMmtRvmWjlp7YFxevyENZV0yR8s
o8ZBpMIJHKRMu73V93Kd7vEIoXdxBdFJrK4vt+7QeRITuHsam/neDGXzoHd1IvvsadI9XV/jNBeT
QCVr2h8GYzDvqk3oOACRp6/ML6JfgzSv4NV7lTnAXgAKPkXCE9FLnf9eN8w94iSG4WxWxauaomeH
Kynupgh8Fdpj0PtJ7QVqgc0jxU7c9fZ0ttBfbfX2ELrzgYVL2xE3tzpHBrjZ1LD9FvA/bvwOzZ3R
Nlh3brQDd58IdSb6yvlp2QqVSiDLf01/cH39C9hSxC1OhLtlpVWbF/FviSridmss9za6k9glHCWW
k3ocVmWfLKM6yAA1abUodCm0VqkgFDEhCfPQ4ymBL0OYHHn517rvF72J8rEr14bXovTZk3sM+Gb/
hoP1HA5sgc/38dmC9H3WzlRzwGzn8t9vHe74ZBVIxb28M+7swkTs3RU86oZcAQKRzUc38Mf73iyP
y9hbj/r2y///3Ake+0Bvd4MTYuh0Zw/SuddXEv5PxS2eTqi1fPFUVL5Ek0FagW9XRxUE3okOqrTi
wBbdj75j9LHKLTp4t98GK+tAjBn0jwJkkBzGhLmGUXNP3XZ+/PfLFAAWhW4B7A0RdO31T7nktL1F
OT6sVbWiFXT6ZzTovbvgslvD4o7Isf0NE/NnZ8v8x3+/axHvzbkonpbJTKabobLJlwcucPdHBVby
+j+uzmy5UaaLsk9EBPNwKwSaZVmefUPY5SrmMYEEnr4X/qLj7+gblWW7qmwJMk/us/c6rmxy1u3B
3v1+MTXj6pBZF70ygYWuyYfeXsjMmDQseBI3bM1lm1/zLN0y/U6/G0ak3dWmYD63VV9VLSkOkagn
PymFuavwZ2BWZa5L91R2dEMlfP+kd6is56T6QAZ/HmXrbIcGCOqg0Lek25r4Osv/gX0fefsXu4Fd
LQsXa4ZB1jbTSaw9zd+HXDJPh89Zh0zo/m+WX11jI7/Zkd+nvw/lYF5UZ6HlpQ5og1nl26XlHb2+
QDD7jR23rUIb2on+NHLuHnXgXlb+OERe98hgHyjRksCw/jHr6sPSI6Xi53+fGlNhvWqHo0zy9D1V
qRzdfsSnIZLbTOUY8HuL0LZkcbIM+oVG0nzLysyvrerqL0Lrvof1mTMv3nayvdE3F8mp2UleS/oK
p7F2I+zkrv2IX3v9yu9DK4R5KorhDXfuj4qL7XkeEGk0AoWvbZFW257W361opNjZQn2JYnJQo4vd
jlxqHZqIAqto8Vq7MR4z4tf+NI3tvOkCuSzeQ4Wg8IB6YD6YDw7YtAdi1n3AIQjEYKsaay7YONlJ
Z5CZHn7cxEBCthAuHL19TuekvmpOV1/FkAFvG7xT2R16EePOnJMkdGiO3n8fRF4fq6lBo1aL/j6J
iDyomwZl1FukfxXzo6h2ZMjnT+LlSlgR0f7v0zn1nYNjzFLUx04rdIZFIEZ501L5I47o7eJxT+HP
6n2jNblgCGL4CqLji1s7la/kVv/agFbdJHDU2Ip93OPxua3K/N2Lji4Z5INat8Vr1lTgMAnO3JUl
PREvlwjbCg0VZ2oOhS3D1rOyu+JETpgMxkSLEHpqTZOUPQErDZ5QkkKJeNOsyvuHTttJoq9SLdkC
NGc8rWXBhtjpgkxky4e8tf8iVphbzxRiI7VKwUnAnUa9ZT0hnhSmNjw5Wdk81M3EsKJBOynYgdrN
74e/D0YOspKql9ADI392U/SmMOHkiVN+8qJPLoAQNXqoa60Ky15CcGS4w0bKzjiYjLpP5I/Z6vHJ
JXMaOKIvj03d/1FVej25oDok/Wbo53l4Bio4rBkVSnmnb0O9IzJpSis761O/Kx3zJthRb/lkGzv+
PbE3Bzk84QzcKIkeFqYH4ml9yBmG8t9HVS1/apXYgU1UauPkbfpNqhdfKWvrvTQy7Tj2k6A4N+Jb
gYJId/xL4p/5Ub2KpRRZ58nGlrizNXXcwVLI9r/rsO645TEmb7zp1MIMK7AhgZLGDJYfrbsl+viG
g//vhHnlKpPeC2IvCRUMfCdHsEKr3mhznnB2VKrlTpk5v6XTiOO1ZgbX7+Ig11VhkbyJtN5DhoKF
lorATjqje3SsDs7x5IkjoBn8pVn3CtYME5NHQV/XafoeqUkatkkrd4o9pu9O6n5YRV2GltA5vjWz
OMVlI07G+lHSpmFEJuAWc9ynV918OE7S77Dbm6Hn4D0UM1ij3KWPCGtfxa9olPffB8Mx3xTcsaff
Z+SIuJ3jZJux9P33DaQYlp2r/BGRQSeVXfuqNDu5BnfNqBAPdqq4+yg3/zZtdVTK+k/ZJANt6zR9
6ZNppeeM906Jp43OXzkpwFu2bpdNVAcIQ7JRjW/VpKPgFNqPFWOgr9IcE3trTjdGKC/XcaYzo3r1
p5XM3dYrpjFoM/NfoXvFNhlpKPrWhLsj6gsqXacjhsfMnkvXRCjsNO1Cwf6OlmtcG3VUL9X6oOdo
VZvf56asGM9WoHH8PvXKoQrpa9qYMmLxMC5NQku7Ko6jtYaunOZOKC3Dg9NGO6ZA5n7VuTh2TDV5
mkhiPOkYoTdMCqT9tuIsxllPT7/fMg5OcU5tXCpcDrX9hnb6Vru6+K7d+rnWThlNgIsNavTJMFtt
bzjKSpuN7I2B0SiAZRr7v6scngn8FIBMG3zMTXLX+6rYk8O292nnraAfA8ysuMmkACWYKxKanJDi
/N+HchrDXJsM0vQJ/rMh115LZ9b2SyKmrVZTk2uRpgRViadYTUvvXibtcNZrzlUJcSs6Yu4bNotb
H5UeBGWHFlFBXcsOhLSW0HqNSHkJ+SRHyw4x39BE9BKMVbQi4qEmTbN4C9alA5LVROWYHW3Vhte7
Tk537L1Wxl8sJ0GWfOjqwNUYHTP7834gA919y2wDjxfYrEcvf6v/yW/mttlPb8LaFs0WpKH+U17y
/XIiPRZvure+2Qo3GBig6s/wXf9EJNyxw6VbrS8CQ/iN5reP4q8yvrdSpUt5jIHvV3w+ItWHSe3B
muBbbSG4oEP+YdbGl4DHUwx3D1ZjKKMvl9a+V72378sOaKyCSasUSZAs22yad2D26uDWu721xZAe
1BT8XvPaoLMKTloe64TqvYhv3oCNYdQXNBN08cqHN3BJm8dGzXCYNt131us0K+vmj4n5J9ZvI0Zr
92p80D9ghuYuZ0kpF/q5OfUyLbUeeoGmNyfrriotawx+jjfQHEvGNIaCkILu/oNxAslKVK86HRKf
uGs4n5tvz9463vRqeG21b6zqy6aca7MAw6b9HO9IQNmqtVE1dqtNWoqti//EGr7EdvRx6qfOoQkc
P0ujDX9bfXZcMMraRmVXfBD6cM4pVuMZVJXj/zkTYB7Lm43dCflEzzemvJBr3FWotV6/15zl2OY3
HZePOZlHObU7S+egFXDePzEBTSi7sgCnthkCG7W/07dKQ2uK37quj1Y+ht10whpyYnfC5onSEBgV
ZBelpjtzaDoHb8nw7K0bLJT/D7MfdwXevnhTfCtiPqhoLpzu3vK/cc7SrofRzb3pH/oH4yk43cy0
7xpiyshQ7gBl0FU2VdX7lmZsBHRhIiuoQe6zUdIcjd8RPmeLq+yrdF+Tb24MK3vnwqxpmJnplqBI
hxOP/4d/+65dR/1QnBY8pnRFovms/rhn52V61D5Vg9RlKTVw1b5HOE1uUvvc6sWxzWiDowHssLi1
84i4i+ld2WhY7nHPGs77UmTfdo+PVCOgfV8ezacESzDSnmowDTIKLHWHfRCngQt+VMluWjpVnEqn
YL7FZzMjCzrxar97X8mU7IYP78vQtZOp+5bgVmvlZn3duDIoOhJruDMbhJcPMkYfb6b79JgTM0jm
8aK8Ltf5ph9mY2P/YAtP8uBvZKxrFL4F5T6d0uOwGw/ucY4fE1DH1xEQ6yZbNMKp6fugGn7ZINYU
+AenUQu7k33Y9OBZWSNqJ3nKMfLl8jHf9bjE0TMyex9J42vML3jlVwsXblaF5dLHMjpy9iH31G82
tXyMLN8u7PTkKgbj2OcNG3Aj8ee9pAcRRmG8uxvlId7Fu2gfqyfla7O2p50A2w0e2zLZDu9zttWW
bfem/6iFr6kXj7wnS7avvPaZfyDQYpR/O5O+/0Z5U/Jzz7oWuod0px46Mm1b41Pe5pt1jV9mzs4q
HTqg0Ay6qelredfeKW61UHepPDLF8G8/lDtNxAddrbeIWH1lhE53t6Jzpe9hW+Xogl3AFHOugYo7
MiLnGkZKaHoXfb6KbaYeMiIjTuLT+RAll4dfngGndlh1NliD6Pf6Oo3AAu92hWGXFhPNSQ65sM2b
1qddfCWX78tx3zFwlLFuePq5Ul219VvvkoPpzCxmW4jZ771TukCxqM4GRBWukpTWk6tt8heauUwZ
Igy4qSvXX7xbXIcDqaZJG4/IGQwO5VY4NhAMW0bFYONZSLuVu26yAlJTWZ9cY+11xMF3W/qwbi9O
n/pLfiQzj6yxLkwReEI4G1DYrfwn7o6+gLPh06FFQinGb+aT6hovBgfRGFIhALCNzYjoOrsXa6iD
v6YrVfhnwlbMwgF6L7rIAeM67OwUGVIRWI/SLwosXjFXP2Hcw3ki0YFHP2ujg9mxKy/tm2021Ckh
ee7tlL/rk7r3gqzQ8BtbtJJwKioHTMDL8asXV1F8SeVRzMUPlqNTlykIPuINGHvoGaQq5KBlL13e
7yVxpo8itqSvqA5bE/YcZ8JDLlPY8UCfmgvZLvVQT421d5dGXNtRwlLnnnlO5NoCKTTrCjYDxIcy
vVVI2t+Vqf/3wfoZpaZ5lcZE7Ahka+GCd3uPK9d7LpLpPhAbJmSEx71fZAEOkUS1M7ox15Guv3i2
Ki9tHj0Rbgrn985qmnemBWgngQrq202zQijYCYj5J7xcC2F8F1ArmO4hRtJFvZku6BLTbkm7YZO1
uXcotbX46gvradImTjbwNiyh3HPhvJrEfVH+nCfDTmHkZ/SQS61tbsSrP0RGzyod4+fe1vuHpie/
zOb59PtAyvBR5op5Avzp4guPWRz+v0P/78n/93NY3R2MYn/bUWseSeGTIk/z8k8+uns7T/Ow72Qf
GhN6o22lr8maCPE0XmWK/+ic9ppjhIkOZs5ehZuRMu+aq/23rtUcO1ZI2e9DNOOPmr2JWaiGfJjm
zg4zE/GKSenWTXFlGXi1ftI0Jzl1szPuY5tJQBX9GHwBZb+f11JTU6rhQt1qETw7Jmp/5npFP8L/
cE3iRLt4eCsjSJGf2SL2ScfbEtArF/tCcHGmBIc+W0072EXuvZQiWw7VkH5XVn3RM05P6jhqD4D7
MR0lCM9ZP19hF3i7eVqwLVS6GhT2MPuRm3Jycdr48KsINEoyPWRgzljBJf/xQO/GJtd0A+vWX10p
ok3MgIFtiV300Ku0yPQB4Eq3EM6cu4ajc6om3znX36gl5r5UqDlFrdaXvmvri9W2oWq28/H3mcYY
Bk8t8svcPiGtO7ds0KNHxVGeJkI3euqx22sLBhAr025dmcSBlw/2tl2f/n7OGyn15bjCJOYV3Fo0
rXYasp4PkZm+Gn2udozSxBG2PtS2XR8lP0GSuO1Z9A9KwvABDPXmaR56DbeqpZFBcKeT12CcaeGh
bN1oMA54Pbn2GekoNs0wV2+8PPiY6vkzzRKLu7SoDtEoMbHYmIAkUNwt/5NFeKF3njNbnkE58UoK
XccHN6KJF1g8IciyLKl5xqTbPkkuDijbUsj0o+pIxalahcleLXe9Jt19p9viqVF17th80LdWg7FT
qd3ynDbmcSIrjZfEPfeLDfCEtk4SpmIiBFnJ8mERp4jE+6vRguQoxvlTGIRy48aeD4k1mY92472k
4AZgjS0eEIrBvr6VnofZTbMwjCyWLS/0+q5zn4IZgZ9T7PPI+YuTvAoHI9ZPBJHfMZBitSvGLMR8
jMw4pjQtxKIy0jNqD2IA8dG5xTrt2tDtsLSu3hAvf82C6Q7FFKdXXhVmfTqtugddcKscM75obVSF
S6RBcMJPx/SEwjm1JAOR2Dl/4FWdP42eTd+bjeEhx0nw4IzZ3ZTD8FU30VWbcxZxbWQ3Z5L9fTIL
IIPFPJ+rCEk5ci19F88YD5O+UXdghvBcSm94+P0IHuf4kHjLM/Fheaxb2lSOnUEBW9c9sejyXHbv
UZqb15bWzd6yx39xxrNfDff386NUrV2SMFgKtw91Qo0NVa3xE3ENwfbDnVkJAtb/90uKHL1ABZII
kcTRjyYG6l8WorKuML8fGakx7mCvvYomnk//e1jG5v99KnIL8W+A1/nft6S4WhuvFZv//Wi/PymY
J8VPEkySv18YUg7xmjZnJ9muAKBl/NQM1qmcYCxN+jzdxfaSnKKun8+DTQmuksLEuTo/LkU0MaWj
3dbtkDxE/cjmv3zVbd8+xjpfnwyLl1KhLlq/0UqkxRXMVC7L0fOjC80YSNCtxWB1rtcHRtxiZv7f
8xLntmcXDwoQky/NdcictZ147D26UtMoGhIVOGeXZAngOv+omvmcpGATmIhK/aHLA8CcD/yNQFZM
PIVgtDjimCBNjCzkcmaV9iwGpuppGiL6HhTbeMr4KeP4cdCT8Vko02dKa7nvItzdbRizoV2YrvOO
TUrZJRNjRxzz4tlZvANj6vqmvh2wGfmNmSv7spi051kfyStj/GlLE0czc1pD2dRndKnsKNUMOS2v
loMmeeVds/6U1QQpFr1oH/c9BwO70zZT3H/XUSHvVcZIejKJB1Uv3MAvFYIwOC5T8pfKcFJrxQ08
lxCLyriVswFJ+AyVHpm0zEFI8wwD7B5QwmvkYBGEGGhtZYrgIGVzzLv41jDUjqNOomx1+jVIBsup
IRBdqmk4tJjh1Ql6TuckIgA8+9DaC3zLtSx3ljfXwsZhGfg6su5Ie+SfoWJEYurktLH6+LUpC401
f9rO/YD33enzrRFPLYatbkIKskFlTWClDMfYAk31e/ooPsAC3aeo69dT+USEKIEJomBEyopjkaQ1
rQtCuEkFmEwrT4mgu1TqpQgavd1Xcf7tDOJWQrcABvUQG+1bCtnhURXlpffGi2u1jj/a9BrYwsix
KfWBwaxrsY/HdIg23QxphTjRiNtWlS/D2vo2BfZNnTpqC1mqOWeLdcT1smxijN2ryOqr7SyfEfxu
8Zwua9eDTqgqn8yawrPTUkKYiqf2+4nqI57OVob7FHSAS6nNjmUptEA6aGJLZ2LLHgrjkqdvXV2+
touLnqziKm5VKxCpeq7sOL63LYaciq47bYAT/cOHISLnVWuuPLol2znpxtOsz2bA0r1encYmSvpx
G9l9uUd9UoO21v621s62sABPojfOdVkdlnYdVQnhNnDU5iZKoixK3F8i0f2pRfqlEEv3h1hWeyux
TE7XsUvQhKksorO/pywlZDZ2XTDOstvJJNMZdROS3GgRpMo/8eKdhiYliYWfHRd7RBwtwc5V5lyN
C4hA1/1nj/NfNnikXt3623y1pfs+0d0gw0rPtJvtS6HKdJtH2F+BFrAbmQsh2zZDyrT5KdWPOIZ6
RMLrNtDoJvNUfuq2O+PMl8GkLQxJiLvJxwgaHTAaBko7/LSD2jxieuEfnOcTjj2fMsklxNXS328X
cVyvoEph6k3bOYeVSof4QaHP7U9KIrbQMRisyaxdN+GQONDm1lqQ7DnTN1PGQcqVMMGEA/1xytVq
N6ftx1jNmW9owKLMPhq2ZCvqbTSEle66V2jp6BeDTRZX94CrMa+0R4rG0kNQShbg2fNxDzKlDJc4
D4ZOg0VYa4FSJkxzAwZFSg4OzmCJr7wFQE78CK/i8tbp9Y4jI5L361hZxR5/uIc5tDEDb6ieLGmJ
Q5nF13xsIWGNzbQVJtYmJ8fCQR9s2xQm6+L4pOmR4SvS3tbR9G72w4mxiDvZ1YdRMA6n6ksN7x7H
uykDKBDh/co8XLuqK2c4MoryGB/MPil3KTN2sJJMC3jk5F9EzPWI1bVCGQL04MoqGBPVOOQqtjzO
sQGNFSOMZQ8HqAfHUBjPybQo+FrsUK87nI+JjpI0IQPpKuJsaoUNZ+ZxVHb2xCFf7WWKoB/dWmYH
rWlNC7syp3VFKtfZfVYiquInCEmQRjxBYtt7neVQbuKKjK4rbd/2hk9P5XgmvJNpm/0+FoAbarxL
3Nls4qnS4++3/aaIlyO4xEMhsYRpGrygyaH8mLoKabJOcJbOJHMszzq5CJGYHXNSF+ZjYzR+LGMP
jwByJ3G5JCQNGG2i3oX1zRDJohQc5olzDdhm50nH3mq02b7QjQI9igURdy7GbXgTGXYvljFWDKpL
O2X2QckFwbjBmJtkJvc1x/2p763LzDSAiz6MYTZrQawPr6Nn0MdR+G3NBrxPW1+jXJpbzbEmjsGM
G2MmFEn1tRU71vT0C2FA6JCIOnbRt4GF4cJnueBkTz2BJ56M84Cz1I7zYzI27RnTxTuYztNcoWgo
ffPl0kNvGRrJagBDLac1qUAJwH/UMT21kTvP+ChzRsEl5IeHBZWuXb57E525bNx6ywi270iSmCnn
6oTbaTdL8WS46dFU4nI7WmbLfM0jhACUnpmOIWwn7+R1w3NeOu/1nDA8YHxuRJtgUbRwgBYO7f2+
eXSXBS6mgotgLJt/RVQEWaZEQa6NOgvdtlVmUuIdATmk/H1ZIQBi8qGmm9emNsecOnUeeumMpN5b
NXTz1f+W2cB4dE27WcQaNiYBwyWVmF2yKXQshgIvZrbzUCBYCDD4KeTbN/yB347DQNUGehsVJy39
mZHktwpJvLFS3Lvm6DiniOvVi8oz+1ay8m5TqRknj3EYWPvQrsjTh7M1Y2CmYK48zjgdYYSyxwpj
koQiVtUZQWPHb0VC9iF2X1KFqnSi58FtEk2HKuZNoRwTEy6XOlE+u4JyMvMgOpi58Te1aBxcm2SK
LtmJUtf21SQhtAMyku3vLtqOE21K1q20AnDBmHeZzqDORPVcj5xQ6rYtQY5kCFKtPeS1jLkX0XTc
AvSaIt9qq+3ehF49w4h8SgbUN25pnIaKQdY/fkhKbWEnm09DRfLEylDk3bm/VGbZXKhHLfLnnjgA
rSTtae3IWKwml29DZpQckNEALg0RJX/93ahL89hqLgSQbITVFKcoyxUNqKIqg3E9HxtRDxfHdoNe
I9dk6dO3l2r3vO+voyW0Q2xMnx1DM4bcM/ZOon3aT7ob2zdn8nCr2TDoOJOy82iPCzGhrdNaj0qu
byZm22GnAS2UnnXmLh3bmGtKdGnwywIuImsloRCLTwb1JvB6N1+93SnMNKT+HiwYLsmywYnBsaDp
7B1pIRzLN4Y46FviJqwU0WvTy9PcOuaRgSOtX2riD7fSz5i/527fBYWiY6+VgG8YnnIt0O6IOPtZ
NA7cDAJyg06Trqw73EZ5sHhOsdXIpGxNd1C5CyfmRdPEktL7p1fKWylgtnQm6uFkIuINGW380aK1
RkbdY+7xQAxSiHM6pPCJbTQ51Rj/jawGpwIPamOMgF9UXFMyJoekCJyxg3Gse323VOqTtFim7Chy
V4ibE6TATOCwUK8ZbkdmUmPgLXZgEjXGjhlZfzx7IkkCGRIncRXWeWWeGjP70hS2T3Bry8wRxVTf
ex08UWY+RFnyCskiC60VqqaaAnhovmfpxwBs08w3CRkrFgHdOTRLD4B87R4VgVCgcWgyi7gL05mZ
grGSHGePfbUn0IbAvvxpFhfLXIczKHX1L2ze2mashgd1ThyCsznSGqNkChm4GR4SRSXTMY13WXBn
2iXTs6mOXJgzqffiWT47VUNxjJk7+RoLiwhKNr7KqNhXZT0dinr8dEXvd8zviGnF+xyvWn4QskJR
aR6wbJYbBNEYCkP00QwfroqU3hCrw2cUoYiM+qkScOXIs2AoxpQP7nJhHa6NXTku0WFMlyd8i5il
U+89c5V/QFjrMEtdsGGNtYsyjHpN5n7Mds6Rq7zbUbKmH1JCu3lx6IziYfTEv1rqLwmrJyHyKArb
U9fUyrm1QQYVzUdeoxdZy94bEfppRmj0DKg81Ok+NojFoqyPRVrOhNXTHdNjtJDoVknsGoNfjo/T
SeyvFHf4togShI/xZVgYSNDEUGoH6iaq1sQ6L4QP4qYjutgV64Tm+qswCN5LMC0SdlWTFJvmZSFO
Vc0Yymfl6FYHpXUZXO/UOvm++m12tMeWrN+IJx6Wdv4OM1Xj5IEBxZsRu/XW4q3UarLNZJ4jtIat
/rlAXGUvJEzi5rxHiXsRY/XQKjYRRLt5oYZB5+9xTDguty3vXFBNLxAPmVRou1/4u/S7mY7fsQJ5
QXWwv6PHmxYr5KEY7Q7QDRxcda2JdasxHp3K/XBFiaNcPKRlP/lt2Ue7WnHojBbqpz39qOuMTs1+
yzR0cOY/fXd1s2XQxi+T8Fm2Q0rGIX52NdkfSIn7sS6J8i72eisw3XnkiAqI/OCq8xPgmw3jLW4R
e62frW5x2Rt+asdPFuQHOgoAYLWc8AsnlabHWj5HZbaVhrSYAAZlz2kwxsTkE7qx2w0FN+Ayk1Mj
MkAWPCMB2BM4HeOEyE3v/NMWWkxD8TQ0OhFEYV0HXGEaqiLoCrpwWG3Z50b7bJ94vcIBl8AmY5MD
XcTpUKHnlXokNPR6AHlSm+GocYgZ8roNYqsJYIA8KS7JaGLBuKZojXRos1RuKlwZDeupbkCbYsIl
54f2bGej3LolUS1ADaUHLUqJQBDI6UTkcMu7/5F6cMOmIftShnYXxVBhHYLEmZW/YOYInJID3ZiS
fGmWb064/SaKFv5+VxxthN4B1HoT+S6dRAVqgpV+yZ68YJ4eE9F99i3nFUcRhAmK/A9kNnjMkEKb
Nrky9pKbe+cweFQfSNzifrmlbvHlFRpnxZ6Uw7CES0c4KdPEdzm1xzgfzsIc+s0kxgv0ImpkvX1a
FDMwlZrMjza+xaQIGQ8Z/UuXaZ8nrE2uzsUCH4J5QhvHad6kZ16idS5hojGadZ7Ow2jGoSnFujb/
cZI0GBnvpjypHVKRrlcU9YSBpvzeSO9cMDduGcHzW0P9LCzntRSYNBcaOLhJ8O8W/YsNyKZETkr/
II/bWErpE3pK/dpMHGta80UZerLiNXKJrsqd5o2CTse4A/lEHzLua4yLm36i/+Hq1T2ZZ7llfzgy
KyhozYNHnRTz7m5VzGf7uV9etbKrQpV9ksy1UT7O+Cy484OmxeQwrwsIRK+MUsHcGJ1awVzFe9ZA
RNk4xP2ZfUAkurJelIS2HBLaxut1JviwYp8HcMRGBY/WUanS5hZlslyzvAWR/Iup9P06Xbjz+7hB
eHaa2+SRIWjb4atJlDdUgTaMGASJV8b4sZ1nklaAYgbeJQJzWrCuFhXMSIYFMdh4IPO8xl8r0hWJ
KfbIqQ/4QH9Ws2QMCSisDAukKfM4I2eMA+oNHdMbAfRusl+XYXjGlwfo0qmeHa08F0n0ELfsR476
bST/gGrTye8Qz5MyuebYd4BHveM6kn6ZXSWGAfhDLwYd0UVOtq873E4ERVd9xvujdITvs46ccgcV
gkkVuunHLtRQ2pSOZnPZa+mjQXYTbUHu3Fn9Nu3+eSKltnA2ydCMFbO+JzHMqzxJSFtUkJHUrvx2
FeHtZWUBtLe0byWlNZPjFNpaM7+pJ80fZBg6ygbpzyjrNkPJwdGhT8Ol5PEy1JL9hgq0Uu5JxSaI
t7IODI4DG01bGN6TEiIf/bJX0m0jo3ddJVkWdwQdG8cKImIyD9SNx6IaL2Nr7pWS8WmFd3AdtPNG
fpSd+qBjb99ic7+CIboZw7xFWXo2PRLN4NJ5TSDuN9ZIRB3aOlBo+K26yxCGEeSTL+x1jnOFxbY3
9PBHh6EbMMuX+FBB4mSYrXZHmakv2AYdrbumNihIJx72c0H1Tg05w6BoPJrHnysazLDRpu0JBzrF
4/MSVz8EDBFHs5HQcKFR4ODL6gErmjAaKcaKv9ZifWlF/8yhDoaOzLbwps9RJwBDKCQwbQ5/MBY6
yE5c9czRZpsvuc1UMHmziKxrwaGopn8BGLPRDF59R0Ezc3akqj0yebdCVf4t1T2HPLyTJqEQV6bo
qT2nvEbJHjOsX7PbIxLY46a1ZnMrKuPmNNUfmgXN1hqTpxjbecwoIhahNOiXZB2+HRsHAR8rE85b
N+SfDb7rmYbmtnT0izbrf80Bd6S8pKAWpAQABxfPC7oaZJmLvVSdyHGkYDRw+0DynRvmP5jJs/As
k9nk3Ij16FDN2Hddt5KgG6DrJG76mkZVfuprqwm9FK6zKh3UxPYh9aJxY8TlHOQLF2Rh2ifJZOZ6
BhxVtcofOqAN//xeSax95fXJpbVK3pKI/TiN5BYKKh2bucC8EgXTwj1HwXBYvJh+krK25/PhTS3r
mDGa6GsD1QuEWG3ltFmTbm5aW9t1jnKzcYwdicesSGHBKj6knm94rymKVACGqtrUK2et9T6SLkPV
tVqk7Mn6S/pq2Tjsrlvu9hBnqK8uahMqDXYMe0HsXDyAICPdJEBBGFiczvsyVVxtaX2bbPr3LGfM
A4Huv8EnLALWeDhnhAWKqEzhV7LXk5/d69q4b0mP+rkTAcdQz4ur3ytgN5vY9nYJXjh+bEdiWjHG
dQDZpoKqA/mHohmTJksfc1MvlpBvpUEhP5RklQjxAdPI0QLmFGmrdb0fzKrgvNruxGm0Opb1/Izw
16CJ6mehNR9NNdPe7nC4zeOtZvCF1C4t904hXPxZiwqTdL1dxeBNR3UwAksb2G+G5DVWj5HZv2B5
6ljb2vXqvSZ6+Wol4C174XTESFSYw3nqXshmjhuNRGlA8fVa9xjYesjClr28x6aOsmBH4ThY9/9D
3XktuW5l2fZXKvQONbzp6KoHEiAA+iTTnXxBpDvw3uPr74BKXVeq7mjz2KHSqUiRh0kSwMbaa805
piGFaLLJuxtyEM6mOOwXATGL2ZwLYdA2lsj8OJnZcol0qeMRK91MiT0bmkjSY3TNdfEjGNhTs1zt
uQSQTqj9SerLmyzK5TEfQo+9eb6hBXCR6uRdU2omY0K34swesJVV67vtaHTuU6QKTmeFIierYZcM
5M5w6yOgFMJHU1DbWKaDiNTihhtvpkYCaAiDWpufRsPsCM6AasemIoHiZbcyRV6fhSzUerLGh2sn
HVcYUOSSPrL+2DwJSbH6MM2J0IH8KPYoOIV+4FQLJ6exNKa7U6ltybhfzbqZl2Tdbv23adNzUpvy
KQWuYi9pimcEPRxQEvkBUa+JQWl6IxhNY/64A93oFJE6UUpybcsag8qJpiUtE9bTVMucsWtouQgQ
F+uWzUmQ7ti7ufggrtoi/CxQB5YyKGZuNgmSQGMdIkSH3PzRFULsNy2oRhBsSFJCqM4Gzigi50+4
mCIGyxxpWqI7WcffhnwSq34u8s2ZYvGwqEO0JfNloYKFw1FFNCOMsGbT3eNDwgin7AaCOoOlO8/4
W7UCwdaiti8laVJOEK+SUGHfdcZBniYnbPiQooh1LJEEdHmtgi9Adk2jCx9Mk+1iHVNiJdzr31VN
uUxhzyZ3eECK1/iRYh6EteolCmnZDaBBNkI3Xi3id52lVT08pP055tRK1vjhoSOBIRQjX1Kln/MC
b0DShu0kiB131eoYih1NIh0KvEWnQe62aRl+6a0ewC4FdaVyvdtl13wgB6E5lzDAWg6qamr7Ht2p
GRZXMopf1iCAMv9SJe46impM2+4ckVW61fjDXTrJG9r0uTVD8ZUKMMQ7F1wbXe7PbOPHI+Hysp01
6TNDXfGUmpO5t1bwmzreFa16z0ds+1PzBWFMQxpA0KJGt4d5HgODMEJN17/KmSQc1ag+AfrX3aSN
mCpUFYu3nDpiyhJszbjnjKU1EJghnUnIy5hfy4HhTYRCaENqc2NLFVP2Ar1ocRO7LvULUng6Zjrs
bMHF4XZY3GmWS0ck8ZV1ZRuFRG22EzAd6MuHMmu+lWIosAOO0crAw+kOidUxResxhlHV1jn3IFVo
PNHE8YaqxLFGKrtBVe9VrLqxaljINmPXou1YzaV2ySAs3bm2AH63r42AAyWjYSo5Mgp3q/yeWPZl
kdaFJklMAonfwSvfI2gvJtbXgDFyHWpMQkHEgEr/SPv6uRqsk4JYqxLPLZCKcK7zVx3kJtuxkf2r
Wg7MuevlXQnpLKjxDhTevJW7YaIdMuxl2O+HVHuOOj3Za2GpI09LmeThC55WhRpY7gxnPwCmGbbf
jKWxo9VkVpITt40zzSwj4hwathRFD1qS3ImP0NcEl3Y/YWTLOhqaRggTo26aF31sI5uvk7ozrQ4C
csz1/9skUu9jCM9mdUSqIhraMvpJGJCvs6lz5OXYMh1yS9m4lI11HkMawtIwK4d4UBcfEBX9YZBk
0HJCEJNd8zh1KvVnlybueLEWpfCHsvwxZigFpVE+g56QbfE3RLFGbTeA1cJgarNcgfDGi+pWLY7A
MK+vqdWXz9CF30JbUgAesw3CuECTOawW7gz9U2RY2MM5o9hnf+ghvMBu3VxHLJWRhMZQl6OTFKFi
64xxK+9JwGVzMYN21DHfdcz4caPEl1ijcNAaKdxy8/5OdeMtqJNrKpXFbmYYAf+6fpTovCFyyLbw
avxQZMZGDcC2R5HBclmOQMVOX2baMyDRm0cjWGEwM/YyyC1QwVqsVLOtdbMKbQQgkSCnu0ltHvXs
26xH9UJfrUceHy+rsjcLytMomlcMD0dNietdW3xVoqXt2n6V0rCU5JR5GLBZzbSyZJqSVfSBg2sy
dm9TKD0Vmk4Lkq1vlhpHAR9xCIi6bpmXTiGtauoh0L7MKFgbba19Q7IC2QMXlT2Ow1cPhM1By/yM
QWIC18blJQ/p06JzSZi01zLc+VOVeXU5DjAIqJjDOfO6Prskuik6TbVKrZCVgObvUxYUpeUbitGt
UB1XO7FI/BEsYK61Aa5G/bEae5v5/hsbkc+wp4RdWqSEojy7TVuDLJvgBCnMLYxOO09tDAZoelEz
ZMhtbX2SafatrmILQ4U63tADERtxoLUDU4j652e5NPeBSLTGoL1SZeQGwDGLIbv+xF+Fxbs3l43E
3dEQUTEycdRV9UpIcinWsauplOhm9ZajrdpC4Ku4aOa8esff9InVYNfMIKRFPqzYoJCUi3Hmxmc+
Tqr0Ix+EL6lW97GldadhcosqvBnG5PHsi8Cuwy6CBHalHE8O/ooTAvv1rNEEeD8MLkJJeAQVZm0X
YdqZDebCcSC9uRJ3WCuPaFAAVDDgwpuU0wqDpD+gRFC64mc+rm2fDqmAqfwMBuVrEJ8aOKEDw4+d
3hDJELWWahcjkI5GkL6sVEsc0cRTVSvLZGek0fsJYgDrO8lv+MneUiVrae8cypEhrZnNiVdj8KaL
BMJxYnOgUuNNon4CWD5k4bVulj0EIpExD/lJRfoaZDqtJpbsDWCzn5MAtk3Jx3SLFenRiMVXldEL
ggf1omcJN2+m5EkEgho7YUTuzzy5oLw2ZbhFP3OJlHRbVz9LwyPPIN5JTfpJ8Dcj5bpHSrEYjWN1
Ws0AkA22icKb5niEh0IhzCJlD9wDeBJ0FX1FMT+JqXgY8J4sNObdyMJKLAPTCrHlIKqLvxh6HbD1
gzYRRGFL7thnTSIt4GP8wWHHf6HUBNd1l8wC+2iHK75fW7qqsUtQulti9NLo5o1Yn90ym5Evd9Wl
QGEy8LytETAlDQHN6GXNFZhEb9z3cRm0C/IQ9uhQXEcWgwSgpWk9A39vj0HECi41UrALLPUq1RQZ
cjMcZIvwHDOuLwsWv128Jn9ZIFF0obLFIWL5JYNSyYx3UXtA1brPjelljpHzlavBJWa0wty8bog2
QPvhRkZth2ECLFZXMDAziUHzDqF1HYT1RNutS8BRNpMDqIiuSH6ynA6Mgx2t4xxI+lFxIxVEQBED
RWwzNvYK1IoeW4k2kjgQsBEiRWXVwQ0fLcDxAmcjt/HgLS3wxhlohGXCT/dDaLP9t5yu4y3qAxbG
QPmZiSEZLvX8LPR8iTWWH8BwT5Y0wSUom4IZUMkLmrPXjenVyCgbBxQn0zgjSQwZ2goLsV/YCY/z
lHlG71WSlTIbQAtepWDx0l502OmFyCGkH2hIsX7HXYeDhozUiPDNQxmoVx2lUDzi5uwU5Suo6HDB
YTgpUiB444JvWDFy0TbmYnygjdU15cFEQ6gn8lfKHLcPQ4+uzbQx6EBiKcCaw3xnb4WStlWMSGNf
gD4+k+5Bkp37CsVsxXsvJMwnWq+8KWr9MPej7BSwAK4LQd+wjvyoUJZ9tmiio87QQqFmdJL4WAVh
T7kejbt5qt/rsM29GHmhTm6mS1n9oeDSwDGIx6otLoxs6/0Sl+8WAHqoIoVrRtY3uJPXBUx1kiif
s6jMnjHDwJM4D8YhNRkBLLakzw+NPIB8pEVQ1lp6aLXcD86tmJkP8rgcxgb9uYYl1wFQkNlNlfWH
qtJucP3bm7rC2Waj4Xa4DLTJR33dMiMuoOg8lpoFo01S1Z0pFbIjSmJxaErSlQUM30XBSoJnLHdL
TdXciTKlygWE/mhYFjCeuypaGScUT+5UQ+qwzHGxx3bAzSQLFvvp9qDJhI0O0CccgdN9owhrxaTu
VxQpeTzyAQA7kCBM6tsuBo/ZiZVLGIq1QXhcnMcW/3a753vDLyHIPE4vbEtRh+tAGTwSJ++s+kzg
mXFoaiP6BerljalLUE/BMKYBc6qyiPe1whZMRPAFJGCy+0h+a3iTziDSxBWkWDpIAjoreUm1c4WW
OYirwV6oGzkm5yhtg4Mep89JO+2TPKXhlK+GgbYgEil+zEwGh1OSf0Cg3E3D4JIgeIuRrJuR4JEc
WW56bSovZg0Vz8IboXNpwwaEgGGN8w44Jjj3iR52ocLl0qefbaaekoZ8hAHZYBMUsRsE2cNYgh4V
uQ5sKTa/pbA6jmqkkCWQ+ZpSvpfEOmxNOtW4qhl+G6gf5E76NAJ5BHWY0g7pdrFUGUjDB9mZegPs
bhX+NNPini1MyZp1qK5Q6miT9WxF8UegEWGm4L7bWBNXRSEm5LL1MUoX1htidwBNJhxNkjKYibM0
poKE8Z29ioC+BgO4R9AMkMAh0VgoxFOrsLRRbIPiakSa0jphfDjnj2M430c1xt0ZvVshmt0lzWEh
Y4/DGOEaFPDkIut2gOq2wxKJ0tXU92OKI62VppNY1gcIt6hz0Kf2jIz/m+jD/xh8KBMzLIqmgQbI
sMw1FvgPwYdl2XfqAJqVbAESN+uqRhswsTfk3EncOKZRC2B/24StcIjpBbkanu3tb+ngfWA0l27I
jspqXOimyGNLNp9/s3+GfX5MtOUCPUXyfos7TYy8sXUAxMEmmgqgxjCdD1oQWNu6bvzeDGBKrHp3
xqAFXCo5CC9Drgke80ztYM0NQoRS/K6GUPrRJQQOKdVQeOPEKJakr3MLRAojD9k5MxAZssFjNpSO
EkejPfTVKe4SOqbsh6oRohcnMbk6PW1DPPsxWQBh+NoOOgS6lnnobz9OBdtMWMO4B+LCPNDbhrK9
EGirVIKfKvoL6U6AiOQuUHxCnM8CWsWt0GXCNpjV9Ij77vc/Yqn9e1Ltv3xO/xp+l9e/Z/K2f/s3
fv4sq7lhfer+6ce/PZY5//u39e/84zl//ht/O8WfDTjGn91/+Sz3uzy/59/tPz/pT6/Mb//93dnv
3fufflhTPbr5of9u5tt322fdb++Cz7E+83/64F++f3uVx7n6/usvn2VfdOurhXFZ/PL7Q/7XX3+R
DU7df/nj6//+4PoB/vrL/f3j/T88/fu97f76C3LjX2VJNWRLES0AEaIi/fKX8fsfDxH3qWFqUkzF
MC0eIlC5i/76i2T8qmuizARJ568wmlR++UvL5fD7Q5Iqa5YhWSZB0zz072/sTwfw/x/QvxR9fiUT
vWt5YfFP4aMYoAnq1E1JNHR+jyquv+iP1+CKlgyU3mT3upe3dO/2JJDu8Azvzf8m5Vn689X+778J
8AJXOsWl8U+/qen0KQtnAeijj7qIsVO2S0/kBvuxn6NO2Grf8d2w/3Acfv+4f/x4umj+p5/vH7/V
/KffOsstQ8jSwm+BnrD25/4reEr7JzmCdUeiJHUdBgKd+N24vzXyURtAklVwVM7o54wfKdugw3jI
TrBHz73MeHtTPs/74AnritM+Fz+W3SqD+ine5soB6n6kVeIVdviw+PMeXAX5tShkbwLTaHTJ+DTF
zXjrfLQi2jH2Cj99bnzUqvgRJZet9U1Y47Yeqh2j00f1WSzu6r4+q2xR4Td/pZM9Atlh0vioAEqf
UVFf++fYw7n7UXq4hPaB2xyzq4Iu1Mkd5oYpBiSXEAG7dQVHBG23jXa0H+c3KDRb5iuHCzP8Z53p
+vPsMKj6Jjf6Ucp5KLF2wL/Kc+5MWNCcGkmFrzUnA8o0Ux1a+zD2m7uc4aj2VQiv/TF7ZMRSn8IX
bWPjYbezXcE/6vZkbXSn8LVdukcPs0ExtyF9gJdld+CLWwMD5amwS1I5LgD8V7TJx3ILgLRHm/6p
fwaur2d2eCN/ckNb6jF3Ar/w+h8IblGhHrJdYAe7Houwn3zQs+68kvunV+wGjFAOn8A1nAk611a/
ppj16C15Ocny+Y5hIS2yj+m2gqTDDQZqn9ZyZYJBvwfCDS1yGmNl3RroF6xN4Jrfyq54zfyMe7Ty
iPbzrv5MPY6djSJidKujseMLfWmxBqM14JAKW4YRJwa42/IENFf7pF21ivK24wPBmVTM18yv5+3w
aR0DJ3ojePOjcQXbeAxu+UvmZmDec7fWMYuCNLZnR7H1vb5Fm2VzBEG/b/v39HCxXotdc8Rh6mKE
U3+qTEC3tVvskrvkBbZqz6f6lO3Ct2KnHGG1bLvL5FUOJwRvnE7aDmz0pt4Xl/UImMwe1I3uK4CV
XuSLdKbfx0bj0TiN76BPXYCzKLWPub+47VHQyCrdZufUX5wOnMymDk5t6/QwXIXjXMEw3qiPU+7I
oR1LR+NmONaJeXM4bQj3elN/hA/yl3BDJrJm/tq4BGjcCTNtBNvkgKrXhI7YCWmHHW5Nj+xXnz2U
J1/0R3i0qi+cdX84hHxLeCM3WHuLl2HLiEhFKgRV8w6BsuEaGm0ps7lXx0/KzbppIC9faVyDcVB/
yLQmEOfcaLzj4IPh4GnlPjyVgqdJTpe/onELJ6RhH9TswtZ4qjC9QCctfzSCw/RjIb4nske7wUzW
7laxeQKhx81YIKaVlfQxoRrnXA1vjASq1JOCKy4jFQO96jCjpUG4esSTbf/NlJiEHuMF/jX6I8gH
OwXNIm87weHrBsuu28Y7BktWcs0LrHfvkXxZ8n2eHQUqQeDkKMbRXpAtcYtHOi3wKO+D+drK11E9
FmgVYutzEd/k6kc84URBGmxIp7VnjW2sfUxFBhzWln7lST2Yu+oWvKpEFG4ny1FZoohNylwwkNgq
22vceYW+m5cdQQ7UZQQYSzp9O/Lqd9bgAZQrTSJE2Tk6Sc9hIL0x/JEIXoZcLzkU8aF1uqPgFYlj
RSScnIE3+IkT7hL2oXanH+kGm4WnTG7bXrv+ZAE1mRxaAEq6W9CNG7sGG3+JrwB3onJrep/I8RaB
svD62z3jf1XkXKrv4t4139/d6b36v1CgyNQO/0WBMn5/ff+5oln/wt9LFFn9VTIMrJOiLpmmpavc
Qv9eoUjir5aC2MdSrLXawI3xjwJFt34VNYvyUlQlhkC6TO3+e4Giab/Kpm4phiEpuqyIqvG/KlDW
Kqj6eyW6ll5sDTRdVyRFlmSVIoLX/XOF0uvzZAoDGstgFEm+Fex2ugQwdiSh33W1tevywpWbDx1g
fxYj87ChVXvTjixoeEcIa3Zz8T0SoqhqGsNYiz5b7M5L4kpG6pIIQcTVvk9zV5kOskHUdp3tO8zh
Tav52mLYhvGpRJmv7GjKboP9NCArF70+KLwhNEHdj25PlnmSiruFfpeK2qtmv7rT2c0VXjGmflwl
+9I09qmK7RloCqlPIH9wy+oaKzPRL8dZtKAxpSd9bE6YsApc7SGkADU5oBM/hpF+9GljsJy3guxH
4uDH+L+rGUHCyQoNtwwClyk2BqHYHelOi1y4S8oVN3tYi2dueiJzO+Epecl0/Ca6ZhsYFa3iaEiM
Hu51yUR11reKeR7KmBC0wSsHzUM57Y+vcGtTv2OEUXgvy95iBUgayUusgC0wA/k59JfsTgKBA+kK
MWHt9+jAR95oepS24u63Tqoz94svxINfI8UcAssTAPnqJDSXOmYji00uX2Sawip51IfhOlv9Oemr
PfZtwOqX6WQMA877yK81yQ9K3xBrfDvS3ijafXPSi+4wLPAwHbnIX9AdvmRF94LS6jl5EsLy7Okq
SSPdJW4h4b40gKNADu1U3LYKcIZIhzBqWbQakdLW3GHQHWalp/gDM53Uyk6ms/SzM0cNVDi8xBDL
W9onyLniYvuHC/I/qVQVWTbWM/kPZ7qqiJrKlcYDqmxaqmj9+Uyf5EYFCydL22EhvIrAEMLvdiaz
4sZWdEgdQGyAPW1jY7ymIf1HfLH4EiLaySFHZpGpISZ0/cwUeyoGc7ro0g958c32ZgmTU1p3iaaD
Cq8BqYcRkKejfXYNLiqHrmErEpx2REPD3BDRDY4JS/4Uu3zzqoRPcQ34mDPxUpOHF2P3hmkmGO9B
9h1VD4xQz317i3MTSlD9kArTjVFSlxwFgV0thUF4Ao/U/lwspO2mbxKOrq2Tigyrh1rtx4x8QOFF
NYj5y5gg4XPFwYDVxsImmD6T6Lmt6I0EVzQ3mmS4WMnxyP1YWi5yCBvxS2XpKCKfcmW2FaBv5Kps
MK3jjqzPFeqmE/alnNmUoH/wo4plC2HsZoLnbFwa9bYw8l8F4nhUmMQgXYMH0+zFkfUi+9mBbKG0
6fjyzfoD2gDixAJ5QQ11C0KnOQynUDiOsq9R4WXKp9JtC663aAa+Cz6tkL5xX0duviinKGuPaMRI
7ADtM5fTsRCwvbyIs62GumMy6R5xxgB5cAZzLdG9ml/Q4m8IhtkFYOlVuekVM7RwQpoISa2D1Jux
wTYrHwQRg2baRf8QChTTkD8NE/ewtqEJEkuI3TdZB9x65VmshitIu3I0uotsuJGUENzLKDF+kKD+
sfMrvocJBVvV7NGYJjkE85ywC9MXf6a9sRlsRQMaP/Wexb9JPXlqMHidyah6qlF34q+PmVN+BbE/
yMgw9irlmZC995p20HKyBHMv0+iEnaZ2dtTkVIV2ZSO4BI/qkRYN7cOyE8TFuUlVODqNGjkMvsNl
8gmZ2gudcphI/1k61zyVCoa9UoGQw0KFTaMyXcKes0WypfGQcHYTjnG1+FEBFikdq1T2YScZ4U1B
vSyCHmpMRiaUP/lBQIXYQlxU4uYUsYLUr7HGdUGDuJhe83DcGFbnF1bgy7OvRQeS5zYxB24Sn63W
bWo//0D1ioOnIdimOK9nhUS52MuURhjmzHuAiwHqoPmMQPbU9jVMlpcpuzG45vA9CwUkMqRwI+bz
5DwL801WsTFt8aYf43g8IG7epxWFuvidNHprp6J+HMyLPjS7QHxIWRCE6MmIyuM03peEuxbXTWmd
+9GWQ0I+Z4cMOTY2TI3mc6IHV+StcavegQTbCqj1huytBNQYUSFwL5BwKYpOZJF0HF7T9N5iVUtz
zuhz0SKS32hEMbMN4s+YKK6Z2Q2bhQYULeaNdpauAkXjYNFufIRySbv6VM7bfPYq/SmrfTVzsuIp
4GN3/UM929kgeuLZ7AJctghQcKNCOJKtg6DYafczK46odEaGkLHiYw0qO/ic3F1vGGhPKDzWbAFc
9LREeQgNdG34Q35bwLsIhSOO4bvUgaXDt9dZKFc+4H0jEmJmtSIcC9T4rJzqSwtJ57kwBT8MbOMH
EXQuUl7Hiq9xhj5pcDR0fSZ4DDWntRpP/libTk7tARJtXMZ9N+0VMHPkdjDhsCPMw9ppnYaTK0Du
9g2yIbJNxDXFreouXVu7WegFZ3ng0lBavw9yv1xjhXoMQMPzorwo19F85CiftyofbJ4egZDfe/NR
zLFxEssaBdIpYXelgrtdtc3IFCTrZylr115lT1Si6ZkBgnBMlMFZbW/NpyBvEyl1mesiUKjYbcOo
T03iKuFtq05q3dXlh5k50dpozgdHlH0myCxHS9FiTOH7mc4zY51gPgn9o4RVtgB1Ipn9fkBh1e96
xq/l/JEULK36DqWtJymOXuxjbivPBhnvcvKKgDMEyYWbUwJwlErvS/dDJf4R8R5yBXruIYyiRmzR
S1jbgTdSBV81VC4Md4xvDKJkxVvJq3NvKI1NX8s0B55rqILNdroSW2Ovn1ihc4ChSnyMefPWdKXZ
xO1xrz+lyT3mfsegIK3uUAbRPrxAHCE7AvaXcpNn3PDMmVjjGYHCc10mfd8L9FEBiVUPmvYRNh+F
xQy3bc8ShuJm94ok/SE7MmCcuXUg+3Vwmzq9Vm2B+lcxafadZ9Zkm9afk+pENJjomDSrojz1OvkZ
KcjjaN0tiTR33CzDwqxseFeX1fTFknE3NekiiqcGShOo320M3BqBRGMJO2u6N8ozOoSNWGfXmL11
E99GFo98DB0heB8M2SN6zM5lVF/Wk8nRD1J/QOCvxLe8/1CTZc80fRsSjipmLxXZjiE0A4wDYOm2
MwFgu4kkRqP1JptuUx2+ZpgZCG6D0V9o3zMxMUbfugrBNlm+kzDF6pmMYuoFOw012UYIR2dGZJmE
CHAQlxwL5QvU7pnzCJkNM0rF8goB2tZnDWCLnIokeQqNiTRuxS/L7wLGygB+2jxE4rVhc7mAKyiE
fdLGbq/m+5T5bpMeR9JbWpOMT6wfpQlPbhz9kvpyMWAgZzTLrY+pOQlEAypC4EkQTzTCzdHI7Ezh
KBf4T/BNpsEhNKojkmrOI1XGLqC/mPLjEA0Ptay9QkcPenfqWlckbcOwKneS7UAgnIYWUabFD0OX
3CLEn2ZOAst0x7lZJo1LpU0QWOdm/GWU9+2z9rp2fLAhlavdWaKNiG5ek8SVAr+dpIL9c7InttOv
9NrfzerjEsnHoTAOOsAPhTSfNor2bakjPYIVBhSCGNkj6GlbII+LBvJZXZxWog9Y2LzgWFdni+g0
FKTFF/gZ8u5ZGzsvI1a4LBE3QxtN9d3wBU2f1gUtpW9dIfyG9MAWl3yQHwbzLYspiDeqcVWwmSiL
DjYeT19+VVPzWjIPToAak+DRj0jt4x9pOHvMrWeBUkC44RC30R56uUqcMpEhgMPSIHbJTAAAsfTh
YWzLQ0GyerodmauTCxeZltt+Z3eh9PS5fUblfB7jrwWXNepcGU5KIMCKbsaDEHcHs2AOzdKryMue
CL+9cdYxhwJhxbTFZgx0aPIIH07HslpAiAtHrGgsafrAJvFEAArEchIeeOHK2pXsuCQ1PjEDPlns
s/yFLoPM4G2XoO5k9K9LHuEihNyAIjGPimoCnvWJGTiSi3viFCSQUNL8edoW5WsgPEOMJzsg8XSr
8uKEFD9m0/kpK8LLIheXytj3eNLufV4dzfxjqqU7hyZ1sYqdSeLotPCID6RM5W0KW9qQDzX4xWHR
sSIXl1bw6q71sE1qFLNmlyNHJx6D+z4lXogWKK1cQ3oiXfkwGBryZaCRw2NpCBDiwV26eblLZ9Ez
TJgkp7p8qleD+fxhMPSv+9Og7akozEdjtkUeMPN32XACDLc9WMaG21DFbZCbtXFKLXDmE0ra9A5o
hkSX1by6S8OLkB0RU2/jg64+xMvTEmBTWs89vMy7FBFYRq8nJtpTeOrbZ+hQxyjJN9VXrj1q9Q86
qipmz+KLMe1BJlL5TYwGp6VZmsrUughYpIk85msVweR7mKZ6M2aGV964FcnkH67JP52vV8hDZFve
ghrjbbPqcckvPBeH90Ow4EqN3KLzANCiUBsBJOLYBBu6aYW7Ra5WWR1MoIFqu1v612J5qdX8qLBF
xW+Ex/AQFK6ypnhEpxxX30KGnI7alyTuWH1UxR7D2mqN9WZoJhi3wkBxhdXAFYsuMVluFA4ugtGI
pSkIzqZCArt0Mkuk8DlgQeltQSXEAlpojkRgw2re13rSFkqOrWtsWqLRWkxF9SRvO7gzVowcfoIO
H98MjDd7QuwYOiPZguGZRDSiCyb4dNmTN0FDtraTuNVVYsoWJQJ5rhEIOR+WpCRXggGneMrG+rTI
6gln1saSnjMQVFEsnaS4OGuDdoZVilzfMPxM16Hv5+66hQzPjZI/tZnx1FXNcyIMz9UsXMr8zgzs
SVbTJ7lGkdaXR3OP6eYo5cahoDc4qz3jgpcO2QOuK7RMEXCN4ZNIC0NlPx4Ou0rBJDs6+Zi4dQie
I1hciHxASSMvxdAKkDAP0LLRFm2/GaS5WvmAMI54mdDH6+tT3sMRiZb0UhTJFa8ri8ZT/M5k9QGz
y80A1ZhYzU2V992xav1R9IXPhi+/0rt7ZPmNH/DdF8xhAi4Z8gSMg1BcQnmvAeGsHf5g2N6SHpYb
Z2qxVBUOjSTBMKpP5aATMbaBu8u2+Zj3iZ/WuU+95ecF2SXhazDG1JKrUjj2JcvlCbq7cMux6vm1
h0KrWOkxVLVXuTqrb+ZUoWJJDyb7iGkPI+Jg3aEc+b8JNvOV96Nf2MMmk+i2MToXOhjVjLMKeT61
UScOO9BAtqhRW6kmXP/NmIdepbYuiiG62xPobFoiyVNnHIvqSfiq2wNpQU50CiXjWNYc49BO3iSj
8qr0c96kqJFhbdjkSW1VltUipCRnOJGyfhHd60Lz7donRZAeUyWBRH1IEulWMIAJtqVqXY2vwVwe
uG9ecpndODLGoDkMWAhF+RQo4InYTKyy1UUYfbUKvKV6w9BM3pqEBPA0UFFWw30E0R6m6qNexTf1
JhL4CKQTK8gmGfpD2HT7fKn86rNnw5xpiytP9OdgtsDg1EWEXA66Klt+UJkksaEx+G4lMNsQsI+x
Up4m82naKUJJz30zsH09TeHkG/gIiwjSZmm6AlrFgetY28mnnI40O3SyfTZS9gOQykT6TslmTECe
qsHAp0CUjW4njCqZLGz+x5LrHaKPqybzcxgvL8r0suClVdsbqJszRqoLSY6F7KuS5TPiMl28V2ny
KGsdyDP2vz9LYupC6I01T4hLTspmRcA8D2gVzY+od5VweZgMtuFPwZS4BdlJ1QnjZdVek7f0roKR
T6v6OqTjlQ/lqMRfaupZUWI/1d9aUzwH55EY6v6qTvqlN3caIH0CzmmdndRAeqhxNOFdcLR4OEtr
R2V4qzGWBarbRBNjR/wrYbknmmw8qP14jPzIr/Ch59Rb5VDCZJ5c3C3aPhEBntCaBa9hB6AapSNU
9bPUUR5S2gqZuDmNYCkCrg0sPT5XhF8ksd9pDeU1+zVkkpNEYTp1wcGoJ+pEO/h/HJ3XbtxYFkW/
iABzeK1iZrGCsv1CyG2LOWd+/awaYIRpdHumJRV57wl7r63x56GV1makMokF/O8R7ejmeeWyN3dU
tklcI8lSut1Gfu9/N/Kw46OVrqOa3semfGzif/XDIirCqAs+6cGfezYZT9smGxvVJ5gWOr3u867x
Dujzh5IB5Z1vs0FUmms2x4U5W5a+7QZrjpZogmR9WYXjUSrmWURMWxptOCZrIGaamxoOQhvrX4el
LN8Fx1oOJ2NyUzFUbBk9TadAqKnNxsZFx93/GRGF4HaIhbG+QdDawD9BPGbxV3mSwsuXFl6gHC8A
XE5TRui8WnHfMf9uOq/hCySRxy6NggnHXjS2YPnnPjRml0rk+DOvppdhxtr4k9mtNjRvbEl/Udpz
K4rejq2Aj3RyG21xOO+BIbVEav451MYrZ8lt1pAAmJRV+vSRHC+9WvnjQnJlQYeW+uwTPGDG1CXl
8NoNvy28m1wsavN+tO91j+qI7WahAdyaeVdZSG+iY1wshkC4ShyStJxM+tCWaECYjtIOlRsvVMlw
EdEMO3vRfC0NRN6Ml6aUoYsvr/xz+NkZs+qWtuFjIgEyQ7RDl0JKvEt8MgBGNHJd7Su8EOmCf8P0
1wzA1Wpvex/IoXz4STZ8LVy9vNrzgNkg9VFc4+3DwBaa7xb2jxr13pAzjC07BRoOPYStrmuU7FZU
sa2WJQBQA8aCWb1kYX47xK8fOCYV1q8ycTOssml51sElYI++VDG9G2J0ioGDAT+iZwzcxmlLDNbL
cjSggU5Pc0KlweHoZgeMqYq7OvWyHmIWSwdpAERceQJkMgUvaddNbsn8tM50Bz++KJCpU36pKYNr
Du0xvaxd7j4P3aF2Vh0dGSl2CFRdRmkqA1OB4c687y5XkFsCkNfwEAI+8JCfeByuROWelt2ddljS
sl2b+a2eSSjurtgubPU5KWyEoGlJ2oLPXfHuEL5O8QAi9Za92bkABOVGmEN85E1sDmNctz8Ijwhr
WFhRvIrzi6UH7UoC444rpPY3Rp2U2toJC6+3q4pXCKnPcgbKA2vv1dYf2fYpzqXztAaCkjGruG+O
CGTqblB5Vvh1f5nFQSjwS0ndcBgfyLkTkAAIUyhnT/tLMt5r45dOQpmoVo9+0m/SHWovDhaWAjNV
2WephR/Mr2GQajY5TlyeuYZpa4mmGo1AuN2yDhX/qTyVgNLI4FjVFOoQu/C5IPuE9ZOQej2WntId
UpFv0TiXRMTN6a+qVLxIIj6CNakoOjjjnckoHMElE2JdWKCQOLhmfsORsCXZ2RKeVnJbdxb5Wn0Z
gsTlgksYJHhSS/4ezuG87RGTu1Ti5wFBzm7Y2BTG6ngd+zg/bMJp5ZXBJVwYFZ0EM5t1RSAAk73+
NM99pMjK/6dHxoWrDbGpb+W8vUy+xcGe+j5Ijl9WVfuIZ5RhYCziCnCgjYPtxJS7Gzu2gqDoxoyN
G/KX4aRbe9hbc1DN3pRVdlUop6N7H5Fpj4fE1pkEvSpCcBjJpJk36T8cacav1W/UT3o1zJS12/9J
Xra2vMv8wnJykHAO1dkv3UqdqbhODOQO/KXLP8Rx13XJr3Zuvh2TPWVS1OtcM/KrLKVuy0K+MT6g
YnG1d7VLTS4x5k0Zsq+kT8mLvT/2Lne2kUjrpbytO8ZsYGKuwjAOanOal8Eo0AKKnS8LOnX6d7NC
D71MhH4Pu+iMNYJ3UEYE1uknzFidbtjpAJ6PiHUdvuug+yLvDDBOW939DLTyeoDJySZ/z1VfqWT3
ML1unoJhe7VMGh494q9MCUqdfKm4ERdbZUtZE0mn9XA/kPRvBRoE9dJNaCP0yV4Eg71X3QjxrH6r
hIQdh34VreLWteehf2cQFJRJdxXb+mpp6RV6sYrCWgEWk5kIjngOJ9WWOfbPsFgwgzIOuDaSeNOF
6vpQrxoFEGUX0AGdG4fb5Hs+TQKDnwafEvEMm3v09RPh4tDxO8k3csqWg7wil8vsowxAxzaOBNLa
R/Ki/BLe+hJQt8I6omjRQiJ/Vh7lIt/saEqayJhxYuxniAOe+GiANqCKeKfmNusrWEidG9GVbmNW
2rZ0W61PEKSyvj4icSrCrb6VsnhPP0yqj2nekHnNV/T23NIgpoHDBypblZyvDRoNdcp54KPqqt3G
5HzOu9eWPM4CCjp7ytPOCdY9izjHjPU4C1qyKvJtcNNEdNODbcxv7fZlvG5gQQy0/PEeykDirNfq
UkjDC7tCrMusepxMMe69r93R+p4L1rXJ0b90/D2GRLe/duZN1Ox1i30gG10m045pKrz2jN44VcyW
eAASk1PA7QPiHSq0ilWmnN8MTnzDZqqBR9Ua1VBlBK0YeYiZDtcAcmqDRwPTi2/9XZQsWqcpbKPU
ThxQind1TG6iVNzkp5QZp2YtOUczxB0q2mFmnN1IAXatP70xA3s9reuTCgy/E7bDiVDpz6ePUy+/
4OKkro2m9yNtzHdp3t6ywsvy6Yavkbl8bU4cAuec+6fA4ahsPChc75JF1AdV2E72JLZZlYQfHcuf
bmSsrSlmXruNqNmCjHjpz5OwiNQp08P0tn+iJb8LKQlFVX9nOXpL2uHGOD2dEOq2RqxnuDmvrAuB
z12sv2mhOylx66zEn38/SzTbJAghYXaveLoMC/Qga93wxZILZasis1Yu5Q/zINkK1/PHJjFIscCo
NPjmJKrBTvIFzHHTxlb7WYDLenC41m2nNuEwd5L2jmoBINrJuAFBv3TDfmnZ8CexWUJUO4orbHZ8
P/gfvyVXF4SIYKtI2D/1Aa0NRoDurXqT1/42p8VtNJQrDgnqgfo0kE3AJTPlIR/MTzHxkJqwG93y
mmaG36uMMnmETRa+EnYMohTqY3/DW+xkmBppUGbpU23rr8l6b6x3fWNSgrFWSOK2FC+YuHbWP9Lw
mibJS+qL3fbgSSTVga2W3yIHYnwpwG5GeSW/NXiYnyOIQznjKHctIhZ22bM0wxsJraIFyVLhror1
pZZihIqLfNLWzUOb4QkNDXMPd5xO+KCY3+wUY1XO1ISxcwkBYkrIhaHwzbLbmOQ0jnxEVod+TLqu
/Fh1Djw2Qip5gCn/XbaAIft/hsgrRN1BMtS8GqdJe/nKMpUFH5K2orio+3opGRO0BG7u3RjviRx3
gxkPghAvUBRakQXfSQJtKaNdKGk1yA4ivuTE/JaRO4B4D0yv16u7J7FHJ2r2pLPBLS+mJUTicVsB
E2NsCiwuug7MYVQWkoMK32XG466yRsWOXS13ASq6aNDdZsf20VPIsoUzvUJLX/tJfTXX6i0ndDtR
Ba+DNATmj19+pTnoJmePTMFoHkeCiJqoaLOovTLOU351JohEgVssm09UU3rp4dXwSn5hJovZ5IAO
KtJp8oUbyMuW3KM/wpTFHEka23AhB7ViZlzIF+QYhYbVhRJHJlJcTytfwgHpqYJEzFkSHXtGMcpv
YI26uXeF8gkG7q8wo6/o8W/93N+ycbyZ3iYVcSV8i4nJo7l+VLLmJ+lGjPnvup8YNxY+82b4eB1x
pUqonid1ChTjRZnTGM8+U7UpvOFfZN2Q7JBissSjNSDMLAIKmgZ7l4aDmEYWG0GzRzUYJv0/K2Xo
xnLlKqzmmVTiQ/1p06+9Xb1iGYkTazyW0EwuTbfJRLc2BleEAcJofAkMqXA6Us5N0gPNWfLhq/lP
N9Amzv7QMOsgwxaDmynqnlWJnoZKhGuBiKaeCkDR6athQGFuEf28S+JK33iWEwy8XImyZqfZgVRf
C1UM0cqQB7LDqU9A62WEMoMfef/e9cITHWFE7id58yB5EvPBtsU8J4FdwfiaSfcecJAFpwrpBK5/
WG4/CbEodcXR66k74fLC4WXKJZn5mWoNZCa2aFrTkf3Sjp0diJ0nSTI+IkrYbvXaBkqMUHq9AYei
duWDqPB+cTUXWt1Db+RbjngG0ARJSnAoN7cnTjOXBuBSCEKIwB11UizJrVWL6bHkxaMttTtpUfen
/FhacE38HJnoJTwrs7aTv+mm439EjlGlODt6TkCdG/EPRkL3PpARDr2DXm2lV5M0AeJ/6y0MB6xC
88wmskh0rjMeReXfgmBhXd9YDbyJZ7PoIi5lWU3Z/+TRLAphyu/ze1mMR89jdjCiTf1VPOLFMi+S
/u/g7CovQlE8xB5wloVxgsFwVT0UZhJjTNii+YO/947tg/E2iLA2vYqGclmvFp8b/hlmQD/PJ0BX
W7651APdmhgUBDuolAoWe48iSPHWnj3aREvQnnj+aprI9Jpp/VUr9+u2a9ei4o6eQmqMq1zb/SYR
KiJ5SKb4dMeb9gYvx+3lzu13IdqLI8bz6pCPcm41PoPKdKsu92wX6ghefvUl/qrXGvoWmdN2fnxk
ixSlI5FOxFP6B7TpyelzdC4k3pIJyASTDAJvRKlpVi+hJYCAHFGWnowagBBTt96M+8w5YZcquzZU
+WqQvqVI37KZg5DnkT8SKAm7tWZkf3gCdoWMve6Hh8Gr9wN9LSDtCilsmv0ZsiZsxjEA/4QiR2KB
v/pjgchdJAsMVlLSM0M4kXcXoXsKyUS8CAZsljMDN3c5yKZPHst7//fpWuwMjOSKZZc7zD2wU9it
bGQEU2HSK8FyQqvzCzfNTn1i0eqlY+Z30+Ato8Qkofc2YqkMQfQ3mXo/vZDW1nahCM+pLlxIVkAx
1c+sOyMjTPTEKRZb+0eYaCS9Zzs4rhPm3OMZyGHZug8sR4fS9FuAvVchqj+sePLOzTw66CiddDcd
0kNdtSgcCbm3zDxyF12i99ydUdH2MsoG1sDytS3KVxg4eWWF5NWzTrzouG6V00Shh+5EAxsqidj5
6xsKXBCJSDT5f+oAgvyRjdrDgK+SuTR+r4w1gSWQbUyK1vjXYqo13sXJ2SmE0eOnnEw8qGoOsLZJ
zgumxi5xqnZDC1A7wnMMBsN5cqSjuqpDQ5pje9Hys6qs3MznOrcFyCaryb65O0lOb0B8c6z+LJvD
ZXghYI8zjT/5rUDkXw9AazM6gwxVUmQMpW1aBWhnEZK1wyjLWlfXgDLQ86bs3U5b0zhYqM5F5+WL
ZNOt2Mj/MlI4AVygnzQYNfW+tOh+plVBEXKzB0phBdhJJdNRFdLADjXoYnOPNmG98K9G7cagDZvy
6qoI+fV+tlvFxtvLBv4ybaqf1LOPTlhOTq3+0amU4akVae/sn1qvM2kqSHFRbFXVbDLN7Ulo7BXo
ZGnRUY0yWHvaIRfNMyqDJ4qsJrv5+CvunEqtY/Iwwf+O1E6Pkq25aMlyYX3V1THVBkwOyD1qFwtJ
E09zySWnXxjIFsg2tS6/IHx7ukTSHewIHxgSjtmCik1Dnia5W+qps6ZsIOFAP4HjIUfm+uA3p4OL
UvbOS7LPbFbjPplIs/UWQYw1fXnh28thcm4azGtFYAE9Ooz/b42+OKzpDgHa+EiK5HCvT+OPyVJl
GTevNhRPLILBWhyIAqe5+cfWzJYn1k55FywMfyA/YRcHFfQ9q9haoRVUwJhjsn5Dklej/Yw5F2jD
R9vejR0m1DMNthC48OL+UECjnRh55xJTHbkOzZYypNYewiA7OZsrxo1n0qMfWflOl0a52ZBJhQGn
X91Epv0l5PG56R8/iGGQ6uYqYbIrti209ikgETmjxSLqKCC1PpBNJfjdvY3flImqNl5rXAisEWOx
Fy8rkinpef6PcMmbCvbSuTjQiZ61zE4BM7UC5pcuEntwno6+9DwVuPr4qqsKURznqmV4JrwRws8x
7lwTXUR6bNN9BwgUGS9JVIcW6MDqoC63OO4NzJNiw75onUMjs+OyHIP+WzVsmZ8YrkOqC15JoCwh
GB7Vbfs9ojtm5QzR5lk7c1t0LABTqD/MZfbi10wK/FlOWXZS9O/VyfpPZe/M5oo5Zcl5YsCBWKom
Ppo0NkXlwr+Tujspu8cQsERNL2l/tSThlvrli16FxX2YobSv9p5+qXXlq3CXruoIzfY4W/8hww5k
Q2He7oykbE5mrHRSvGexCo4b8YPkbmPJ7oFy8qgcibWaRRSYcK2S5mVXQsS//v49BWJCiyQ0QWwh
3ch7T1Av5jbYA/BzdaOXjppf6p7Es4AzBbQ0r5xGucLGFg+jojLuREi9nKWLML7llGRBHlHxQTny
GNIXLLW6H/kskYlMRs9A6VSf5XMDuTabN/j0UPFZGUtTekb0ADtYaRcX9/X8pId7wxZNSL6/+gZe
3W8Z2Sn4Du8AZgHCn+scyaaz1+l7h/m1ee7A4qVKY0Bv1eeIeKOqjvs0NXcgas9faNNdc0Jvmgl1
65MlmIfwjH6vwmt/zWn5Jc3faM8oo/0qGXz+X/TdLQTMHXzvI+AqI/2Tg1ir2t3pOZMsKXNKXFs6
Cifkx5ToJoqW3BwdaXiDBsGznA5X1OctrwKGtSyWz3yjMtVQPVLHn/esjvRJC9u0D+tUDXBJByRZ
2eb+PhRssAguwBw9kw1AuVT6FoWXyHD3KC6aSQ9+MmOhRuzS/bdZ6hk7si8/7R6KTMSV5c8Th0WL
Zeuj7c+FwXaBRqlG59IToDILDr9g2qS1ev5nb1T/oLTugoNUsKy7pgfDNMgK3YU/WZPdCj+5z3f6
B6J0z1RVNusUDL5dtExl9DtTxDCj+a0mIVDAd1C758eppKJPfsBBMjCdXdIGXZEZS+8OI9JFgO+T
2Tm18tQDH/asfD1t4RbahQMuBOhMAR25XU3VK4r+h6zTcnrdFOxSUNwr2gbwZB4pnPDEaZ1rA9Wy
rWP026ZLSVXPY1iu4PFPacQTUvIopIsZzrznOgITVFubTXYDwnjNSxtO7lNtjqE1DCEmu6p7rzXj
zRyyt5UPJ6veqUU3WXgsw3EnT/ZG5xJjMIJ3bH4rXx3MDhI8Wt7V/VV59ljkn9JdXDURAJaix7AS
Od9IGJOC+XC6t3nYTwgJ104OOzw67Sy+1jqF2jrdj9H+LfFvaf4aSnE33BoON0IwyTUqJGZN8TqK
1kPrlLtZ+bJKEp/JSNMZuO0hl/pd/6iWyvn/tZAlCGWwIUrgGzvrqnwlv1mqLvwP9pDwH3ETcUQL
tvYURgOlXVgared80W6Kmj/apXqprfy1aeXX/rgxdhVHKJDrm3TwRSACcAEjioEdhHuvhcMQD0gm
4HjiW0RwsgWiIQaWSY+uujOBAnvpmAdlmfaWeGNtd3gOyPnASLg3bPmL4cH684Frxclwm9WWdhNH
4UoC8LUTzIvG9Akk0HLZ+8YlIeHUrwzwBV6Kgt0Oa8LG+t1WFSAerof0c59K+EWTu4JWl+0UPCsY
IoQ3P4TPv7eq8SaYDSzNE232gcZD4FGK59EVxHvCJTB7o/Kr/95YEc7JxZhkBzcNgPsT/9CY2e1D
u5PekKm71p45ieinoM8E/3dao69fXIGDYpVz17ICsAmws+g6OCgqOXMsypesOZu1TaAgOp/h9bBJ
j3MMZsPGBHl/dCxMfJnGSq3Y7YO0hYXqpgYXHyZt6pJ7cYBMUIbxNljetDVRdkfxcuvTx1Iqdxkw
eTBV4stiL6pym3frpkjGDd/CDeujanzpmXFJKwpMvu9dztBmVo/FMm56L16NFEZaT3UnQ5wRvDXf
TgPh9RMZElsI7j4EIusOlXWFmHmrx+xuZ21zz3hdhPJ3VsFqbKa7csDI9wQDzm+3POAv3a1G9PUR
7THZPZSpO71czSKSA9XcvmcLcQln6sAFUteYxhjMr6n7OxGqqJm/mr5FgbSBxKjDlneefStEz6e8
Fdd+fQTwVsNtFsOd3Pgv4TVlzrE/o8iKFQNFzTk1WtKtysSbufU3GIFXmr6LwYe9LVwlJoZBjtmD
v0nu7jzaE944WcijweIMhA/tD9QSesjNxpu1eCM9eQu4DfQrd6maMgu2AeAQhphFacKYmznRTImg
R3NdEE3YXYaUInNgrnoGhe4Kx7X9zgmUILQ86jn/FU0JLYC6o+ztzFstbm9GaYGEoBDC6fKS+245
iJcaFsgx+QSRoAlHAIUsXlYUipia+R6OVXrBHZJWN3l/prdDlF8T07rJNAnndeyuwnJytVkIGMul
lathZISe7fQq4Ff3qN1cqG+MeWssHKnXLayTT2zWdK80Ww9yKalbgzuPAOM7+awP3xrZJyZP/DBH
iqIGctOFsqiGxHtH28CPf0oniH1E1p8G9lBnxO1scVlUGJg3CD5wq/43+YdgopZAg0psNO+wHsjx
yJxjh7YoU2d2r8DFnXFmpJ2bbsFgV0Y51P23p6rfcPYiqiHQ+KjFd3lwy7EIxnSEmbEFpaoESe0o
mnCuzD9lUfkiX5PGfoLPMqGEo0NkqhIT8/Z8FtXCuGxondpNi5SBcV0Oo5PGSuhZW9Wox2cLMRPG
ZrBJTLRyjJDmIDA4XC+oUXo53or+Wo+wZt5XI8EwUUXkNUC37KLi6YcmgDKwjIWv36kSdWLCpYo6
WzDdg+l51Zde9TrShaV8YBdA9np15xc4QTlh1DCz6NpZKBFNZjosygOIPhflj/a5NuMjk/OXo447
WXtdlPqNlQXlE9qxT36yl2FxawJbm+2abdOVhFaTTl4eripJsVGfoUsopxhzzEWAy8YKAhNvPpie
Oi5eyxSPaTLPRWBUyQ30TwjOCwlz+b4dSyAuVdA23zNZKOUw+trV/JuDBbP2PwlSiZY8M2kjUpeZ
jcKKmNwV3GXD7NZV5nqqLVqJkxO1tFe5V6nIqrlx8vWzoMo4Vs05SYiwRwenu3FWByUEOnqBy973
8VZ7xMb52cESYLuZ5n5HMdET8jYxvEkPwKHTykPgqRgIzeJ8ptVPcJFs7TX7Nl/V/fq02NLemO/w
AhNiIBAh8G+a5jTgCcOVSurv1jntsOFTedYIEMJOtTVfqJ0072ihSK7YnibHimvr8Ar6no7Jq1VM
fjkxeuira4YgDdIyofQq5JrvpJzx9CC2V3JEBq7+n8nAvBD9lZSYjazQ/VUrghphN/blSbf8gi5B
4cukB2A/RSuVIZq2MizpUgurpAs7GioCs1nLS7p0A8J7K6TmlHQbmw7ZlVAZYtRiuig89o1tJufZ
6JZkY3qJfCFEIbRqx4QAkA2osu/jFMr/UQN/1BhhEgWHuK6HhHSEwkOYzHDgNu8B5a+4IpmUp88L
siYg4DmOTE5npaNC34E5CQZ1SY/mw1eGvxbdA3CdQPt4YrRr+cY681oU2yUhoVhNi/MR49Da+pH8
W8lvmf9UFk19ekLKiqCJ2xoIVzo575nCzEP6lMXNHwkAkEKmckOqnwpIwFv9j8QUIpuMDJL0QIC0
/LpN5XtuQoYZHyYwHDLQX6rkKphE3ZMSaifTHK7jELaYoZx9L170o3ihcV2PWJRx2Kd5nJNLaTKL
hMXqVCryFYrw9m9GetIy/pXTISKEICyoNfLldevBPOgBoWPxuG9XbXUOpYyBKD+m/rvZfuVwHpqm
8WWQ+YMu+up4Xr7xwXqJ0HlWSHBpLqlODoNfMbigcMbNSn/GWwmsKDQYk5iu6tLxyNOHZgm8dVio
6EItNOnnhu3UUvqLHtW1EFiHTwAzyRhgEEqwQN10Mfjih86T8tIwg2it+l1AL0zRojW+Dpg9NRk8
4TFb7WYiPOgE2Y0kN/aKzV1GQlLMsVrtlKtw5sISixhDEn9A6iE9LWIMZQIAaqfj+E0EUNzRXNG9
Snoa0o6bcO3bOYm+1/xksapK7wt6NbYMqXidL7OMIka6FvT5ALeupaLYFhfeJmD3l4JlJMl2Un2U
S752bhobF5B2RvY3bNUL00weYYjln9qYfbWMzgeEDFhkEkpa7dGdDE8hmq6sz+AD4EwHz1TqkyZq
N7iQ96Xp7kI13VXCrdBq9jwMvzBZrYheaiFeNw4v1QoaXQ/U/TMpJFiZV3E5ArbnAbTMoBtVfw5U
FE+FrfT3VWcplJ8cQSHZlR4c3ZcjKoUvPLNhZhaAP2zW4KMFFuWvvvDfzBFoUSfKV/ZIOBwx8CcJ
jEyUBpoa5/JwQdWYVIisCWtpYplfLKUZaadWNr9Iq/XI6u4hjP9JphWItiWgYDj1b7o8Bf0k+AgD
/QGiGw0E0h9Rk+wks48XaTk4RHWsfqD5t/kvLkgH+q+ts0VfznTk+pB6BXMQEsJcDGNMQp1S/j8x
94z9DdACOlhXQQMhJFBIZjrG/Sp0IAXYqjKiNl9ntmSC6gLPtDmLiw82XhSLqVNIXq4M/pogabB0
RrzczrDPRG9NWNtOsy90Z0urzzXnaU+LKtGikpMdkG0VqASe9NsULOkS/ELBIiwKNtrZpnRI3xYF
LbfON1YJEEyTaPh/dpHAfWZERylH4JuiQfb0r33tmUy46K0kOXS07q9BESxs2Zfl4dCRHwhDgzVL
rzUfe7e/aLP20PgkwYrgx9xtJuP+9fhgVFuNn01+Vn4G8LR77RgME9nttsWl6Oi8w1Frv2QXyOwn
DD0DWTOglpIKKD8TwsOvxWkIPmETAqr/lgjsxAY9aFYrVEFiDWnB0sCK1exHIyNAl11zGQKQV//W
Y7woi3opDV5qrSBMLY+fhi4ClkfC3hewcpZvwXeRWc4ljqq9Calj3UwRAT81p+n1/Xqt+LQqDKfb
PvMwV1cA5ACuEYCrqIoU5YIwX7ZSsOpBZqiuMhM2r/Q43iEKt0/yLk4zlSUc6+hoC6aCZTmRxatK
A4+IJO2JPmbRn9F4n5T/pmJDjKtE9fe+nwb+wmAN+RVrYv2Rm9Kts97L52yab40vfJWRxgtdUJl+
QEmpQuuLLWNBZTHXgbRRkDMMmgIjP4k0BTu5b40xxSahFOKAiZ7JfRs+B5k1AvFV3qPK0iOhOpfW
EnYtNkpJZf/4b/yIYaVSiHeeCmW38w6+MtwUDIG83Sm2xBMPRNwVtqnWU1WMP23tJc9NW3Xpx/8Y
DIhl9sjn7k7sMaJ6J1k01kGU0NsGnfol0zPHQFUiSk6JJO2pAjmYkKNvygaTaSUdf/XDApbwg/Yh
PMvb45bleEzN5J7mJBGdd2MMuyf6Ue9eDMaGx/S1L9aDWWjD6BKy2cfB5SRo5gXcPg6W7NIAB6KQ
ZS1KElDfD15iQc8BB7yoPiejL4EcWeQDb+HJctOaV6d/SSr0HMOOOSn1BsIh2lnxkr30S2n0y3DG
ESHgMVRzBPRb9pm002dmhB2LD7IVSd7OXB0NTjMT7cjtP1VeMqceG013I6U4TrcKuQe6pn2PDXWN
9xkGQmThpp4wBAFM659NJLZMUNyJlt2Es1cj0JIHpI+KiZd5g2d9IhbMKRoGGBMJGRxTCRN1RLvj
P1zDH5y55ZvZKUFjj4+0Z7B8nsAb5TJS1FL2uiP1lW7wBUn16t+FbviNYZAC+JwCnFxFr98003xr
zwvxEuKGcr2cIjR/EeDeqH7vCGIQEi1c2KMMCDix5mT1a9KkLwHsy5Nx/ZdtXYwd+dIjVJdFghWH
5DxbLyuuxvVuYQiXQnK2TVLr1LN24SDpfv2xLD9rZr/smB7+R0KKnBBlV0BT/Z2MWax1CCT29q4s
8mNgAbx+5lp0SDLJRYcjsEhXhGAaACahdKJb0Z7770jOekxQu2f1SAgs0vRQAEO3msrtpU2JLPPT
W7eqkVJLUeXhWSruDTxLcf0YFVLW/4yIejU+hl5ZvYztxTalnrlS47cTDNfc/fhbQ/GBQmHg6e3s
ZEycFFVYbZgeagu/lbYg5UbIBtY/3rpl+JyTq/XKkmftIxpgTkXMQgGRPKEEVFtg7+DMP/CTkTgs
Jd18PLIbtvKOOfjkg7/TOL6VI2MSZkY9J8LMgujg+MZCQ/TWs+b8UOvGRd4CoXsLK3rX4lcpjNcS
IS2G2WjXdMoWzH/FEnWVeSm18lrv0610oFYJw1WZJicj1YaZzTDXsDHm+5qb9z4rHyTs4LQvHtgo
DvVq1hoTQx9IU3Zcl1UMIUqEEjvh5nWSlWgCM2Sh7pe+Ep2fyTF2xTbkJ/jbkzvJWw7ZqxoNf+6T
uo1w4/60DSUeZ+WoPaSyeaSNdC90aqBqskGZiA0pQRm7ZbGP2GCSC2b0sbjy0E+5P8+5z7KcfwYS
IjvX3R1j9t1cbdTOJ6NdzqTi9cRLPfqasb8BM8xCd6CPpyUT/bogrL3c/OpS/3D0JBu1Km1yiSZ4
lX41K5lD1yIw2EtnXeONErT+JgLZEZkkyK89Nh7U2Qx2s4Yhb4HCT2xvDe3qUmEnOqXa7s9EAI87
32auenwyTHLhv7sGo6uKVWEaYaYZn+bVsCTALePXBkqkelZwByNWfD4ty8yc+Fq8AlWBm0ppILey
c6HdgHLmrpP1WFlNvIjJAlRdf8EC9P8JUn81fzRoVgvMWdHRW/GKfDHemJERT+SJcOVnswvjGM9s
fa2vUjpHjA7JO+/OdTqFisuPA9htlIyrdeBpb41LPvIzg5nSGDyvewcXbAu7WokaasEyJKtY/h9L
57HkOJYt2y+CGbSYkpAEQR0icwJLVdBa4+vvYr83CGuzrqqoikgC52zf7svh/xcPDia26JX6mvKV
1VMkvG046x60cR1U3FYzbqusjT2zJ6rf/9cMmAnd32Ne+IIeE3rSg75SeGOpRRKM1hyQbT80cK3k
bsa0rp4E0Eqa0HJz2cLmiCfa75bF6dqE9gQ12FFINax6zBagaXmzLYtPFZDZkjFMWqfs0qNZc1cA
YUmsh85EhT60zKmg1meF4sj/hmO7AhcjLbzdxXYIZ0EPW04afeGlskiHjkvTMg5hYbDYMfD4GOHG
CZi2+XGT8iBdnzUTMBuSwzDpWHvgqPEYtxRY7zioej6mMos3k8FixTZuHPD91ci1dAzRgeTPQnfp
Y1IoaxlB+D9Lkhj2wttJZIhfpqLbYoZLnyNrGwXSfTKFj1OgKMVJ737ppuAQGZMUH/X5Pdch6oiB
FA7RYhrP7kPxJTH2G6UM6gwe2PJDFb9NpgllwXLOQW7UhruYIALb2h0WycH4tk4Ysqwx1Hhkpf1S
4dPqhTFc+YxWHn0K6BHUn8ms5N4rBNk1xNUd9J5DqsByoxr8FilP0WVw8dPoa6hkEn0NkDyUc+XL
jinE7lrAkTWeEwrkKJ/66oPC3qULxkoOVorjVKU95dN6Whu69BZwFIeej3/zC4KfxaJUZhwrX72k
2ILymWNrWi08jGz6VoKRiMYhz5hlvEalfaK13yY+BObVcKcp9fp5dgmcuxX6X23D0q2I1L1tFPMV
RxsEh3RNA3OcAk00ghdJpMFvqTgC8lfWGDFX7ttvCg03hXuyKGdY9K9+xuQyTS+hEJ4sK8y55OXZ
Rop4SZryLn+2b/sIsICc+tgUNIQCRV5ArqYB0ca8xfR1zhsMu1Xu6IgxYq5Qc0x37Qo1CR+pvIuu
wh/Aj4w/ZzXHHURiWbvG/XZacxYNe3zdv8QGmtEHOtreD9+A+Xp98XRJPLqYu3DC/hJWLrmSdpZq
8/ybpu8qcYahc1pzd35b7/K+kb032u1YnDutjyp5vnQ/h6R9NGXFHZLva3lyAljHNB8yO2eV1H+H
srOg7KQcVnSFFDOeLN7SBM6gWv/R2ZwJV82iEXAwbbNM3Ikm8GLv3VTf3bWSXS3hj8RpzxYbE3XO
qH9Z0DXKl5axjTlvTlav90m5d5PG7hqtvBSRXpGdborRXBNLZwP/a5YyDyBh2LRzoAqb3y/Ge93n
Q/kWQF0tboKKy7pgqPNDuF5lQtOhtF6SvKM6ZzzPDcI+XITRZbqsPLu3SzE9TjE2rLUNM1ohKY48
DJD9VbzEFe31sxVuX3jE0zoY+IIV3G/mNU2J9xkp1QnrZfBzTxZU2+hFt++LR9fY27gFA3mHaqFj
imRQs/OYdG4bx8HUCid5MEPqQYk+JVe4KZSn14/ik8bs2Y32vg5p4Tm49qojckobPW0aSz1aMiEW
7WvUn78nyrxnmzUj12RiZie6wU+dFBEVd5kdEpZ3CqAvWjsDjUFdyw6sksmVWW0apvJ6okfR2cY/
8ufb/GfsAxabNzwHyqcBxk+rSKvCSe0svLc8js+cBVtCq1WjLQz5/zOOc1Fyv3t7zWR3ohN4Hb1e
BWY+6F4lFP5KFm5memWW8Y1uO+NFZO7RAqyo+o61Jv/QGAcH7jf6oIUD9xuTN23DaWDqAWU4QZ+B
AcOgaGBQLCckDQCEkoVVixAzO1nk79WCwVl1LsGvcLiv3PkXNb201YqNjnRDdpUkgNzsFjWa42et
i/i1DJ8Y/oN2ri+7hb2zM8KiW0gM8FZdfSjexPzls3TgRV8Spy/ebYYbaUzd7S1eIz02HwNopHHb
VNGTfAwAOmHEUYxGeiWgtnhFa0Xpc9cIic2E0FZuAjVuunTzdjJNRkwzfUIBH931C+mo3ulmQrMo
miLlbgbvqIV/EVsxjbeBh9H5b/4F8qxo8ZE0zlynsKX2iynJN/Wg/RzFgcorhTXWAD/j1vEtVx3w
Y/mrjTWnwWuvcK1C3BrZvWTFSRo4KhoNzc0IxicOYE5eqiLvXZM9S7u9tilJ24Fuu53ZwVq8cXtb
sY7fAPwPQq9/Zev01ari59BvH+5uK2PJyotVrZg47fztFuXidw/Z6Wk66/9ObX4FDGkbM5J6oP5S
tLdn2LAxH7sVbo7u8LO1VCYk8lLM27menquep4/03VRIwYAPA+bCMR6hq7RM7kcjnEoHM5OWeInG
oqkTvKSN8XrifteARZWBPEwBtLAWFImsU9fMxg7bpEmARGguK6Ld4gjXtIfeyXh3gf5QS5GF4qd3
BGqEOWqVPCoetMN9Wwf+1u5VXeSYQEY/XbNOuChYFMq29cfux44XczXSs8Rvlh+YjV7tUe3pWnHu
rlznwE6kpeXO2epRUgMfaPFh0xET6IgJSBTEaCmh/4XXr22tOgqS6VLMhVKcejoJSIXoMYKE15CC
1IUMeZ3wpfAPRRsQ7Jpsd1wUtzpWXEBPR0EWL/2yRPM7FMfQDdqhBU2Ls7eHTJvgZ4sJf6zvf1ct
USXXzqc5FewF65BWt7ROiCeR4Dwb26w56zidVuJkgNOgECxsIBQxeZrr9pp760Oki6pmV17Hv0QA
eTOv8o2Wi6GAa0SYJ3+9y6qkOfuaJDR92R9jcKB/RRg6tESwf6ciyHRAJTiFNDE8WU7FhzM1I3HK
uebzrgLTW3c86azU8mdDlgaIxSZESmIeduVP3D/iD/jGG2E+1nkkt/9mFpdrObc71N90Ez1jipSh
ctddcEpNRgUj4ZlJtvYiDmqPmYgNHpSJMDNf2JmoeMl/FNaBtDmAiycXlt01FYGF+lTaFG0gQO0h
SRpqKUY7Q2jRaZz55PzsOiQUgLky4CFy0OsfiwBmjq8AldxfF81X2fLxLAEuSFrSE7jZ4w0HOw49
AXuJWO7kmhwVMzvkMm+Scy8G4ECkbqlGW/vTWvMnGvK8NdcZMs2iPtIby3yZaoe33rzzYn07tcsv
Yan84W0e6jTYiJunHiX8zysdAwN8lT63Nyvzu5BgFaLoQwU4BAXokZBxXfgIVY7l45YFrz66dlb+
M+rXgtlh6EyKKy8lEUrEcZdobaaYt/kbmgiijOxlEBZaCAvzioyTTJHQmJFWULZA3RESjvWPipKp
fN9SQxX7AWdv2aactS2Ir08SfIvAgliHR4szKWHgIVzN+VeKsp+lbZAWGi9EIJW0JRhYNOSlAo66
BihYTYaHxq73LhqGITLNJorHMiJS2iCv61jlqnQLqnJB6hKp08NTljMPdBDaaKJa0h9lNpxsKmkE
N+dBSnimhOxPTeYW13cOzIPArAh0meodjcjp4Es/KEEKpsNaiLYRzzdN6G87UaDRqOHUkek9hwm7
h3fkis3NnAVx0fhLR7M6zTX5QFjhJaRPvd9uixTf659p9U5kJ4+mgwANgldcMVemDB5VlF0FXHJk
3+3jTiDblA3fIDqbU8Fnqj4qrNcJ0q0puhtZyvyD/Cf83365K1Tcqtc88qe3+lS2nmBl3pzEbksW
siD/CRAKT5blFL8XPuYSLV0LeT7l3bCWUI4hTYGubKe8FMOtxSN+TIiM9GNQyE3Eqe+Ocu9bLFEE
aBrof0F2QVEQyWt6OXcRech8gcIMXAzQiuD+8ZWbfixpSH3V/4wBiyF4AsUDWiHyiqDkDfBwo1N4
0OFThIAM7jvBGEmLciTPsW0ZQIvR/MVUiQxljWKKtRiuTVmPMK+6WDFp0AhlpIJ324G1K2FELIBv
UKaI0aO/gu1LMG6pLB7ycbK1hjOQpDlzDaQPDT8a0sMJr0i+UCygXLGs3ERhuZOaIWQywOS0hmMj
/8D8BHcifk7K9urPzCOtSDZ0hrfCUYGV/5z3zTkBjhzoZBJGGZGD9ZWFaeLn8rkgkr+lW1oquw3g
Ycpz/d7+DADtdJtzU0vPKjCYpd3JsmqBmccUFab+YFzylkFhhgxgV6Ri2QPn3rS1UcKwkFHWIC3x
iY4gRlxaFVdMwKtQQZyK0auwCWBDAzYs4p2crtY5Y7k7XO2/dd9jlybFzLs4mz9jif9mjK+183fw
zdRFrYMuB7UzWIQ86IbFN4/SLTHfeSq2VLIUGW+7rPVmEkSlmnDhnW7b0fyoJbvI/ThL3AryYkY4
SOJ1CH6Fvdw7ylNQ3TPxKvVj1h6oKe//sdTerzHaqeLGokPyJTJrJTYRUW6JNxi3PhtuY6ratMsA
HtCYAi0HzN2yV15SEakoiByJjautKDDjP2J5h96ASt1ggAgzfKoi8IEe+EAjkcOM/5psdnLhD9Cs
E6oum3kbymhMkTuA6yLzuvoSd4WTWRJ5InwdcI/Gdbw+6eTCiZQ7yseYI/lzbJVAfDBE0fbMs+L0
nOPLUrqUuFzpgrrMVn/J72DwToWZRb7MjdDczusbb0N4sP0QmB43rKVSKMSYNOUpjB/UKkadYpzV
/bfMZZCxM1SXisAeuXAJn6Ia9EsWUJa0UP3WONrLTADNc3ZRJHeUIx5eko0FpiUdg5ttjMY1jkSC
sS1pE7WSH+ZdeO7jdizJLbTntd/OhI0vu6JGBDojkxtUepk0PSikSBSZqeYM0zD2vhr3vExoEAxX
k5A5d/czlLuTKCSnOcA6wDDbHa6/W4mg4aL6y2Wgz6sm9KI5mzg5OguQ6/p8D5pK8nNsqNuisSyV
Kl6g+M9z7pHiJ88QEh9h5T1I45W8kOKkhOhB31RLxc8RTQp4YJFdngWUCHf1jrGXO+W85g9TYziV
y0e+CneX+sLaI2FPq58wGnep7O9mBaQxdbhsRt0l8f9n2+0sDzggfVP9TWLOmS4TcReMOujXYv7S
p+0BuKsBbTOKDhNP5oEvU/9O2Q/iSlfCv9dqr7FL2c0qBdYNMf6kDymqnArBvA9SUCJVhe1iw1Kt
HBZMBEqwajgE3y5mWOf1Wd+4H3VwvacXvU90Q4Bgry245rOnPNWfTKadQ8AZ8tTkj4P5KAT5tS7V
J/2MT3O0rgn15ViHNoxl0GIGMdRiPQQIxudNPKYQMqRCvcMwwmkOTBVoZ8c5poFOwHgxG47WL5hv
aYlG0BZV8By/J1IcA8arJiTZ/cb+Ml3Y+XGs0/O6XuTJCqChnd7tz3qnnO35m8TWGbGiqIZwJytH
HdblezlVmENWHGZQu/pOuMJtvWFRk62du0AT8WRUv4SnUjXIj+yeJAUHlHbCDLCWDgsvA3OCdVeV
5PS+kiPrNr8MjZzjZ/IYTLanjfjUiOpY6HCUgdl6PYcldutWm868MjL6lPDWyLAE4+WmmsWdgt/z
LukhkZF/0BPln5o98gqDfncUihiGtekLKUL1tecC8IYdtZrJfyzurk9gBHFRBVaeoyk370bVU8n9
I7msbk2L4S6fZeNYCZvzuZwkq/HnEW2oD1p1dwmLg+88/jW4uzZccjtItTo5mw2kqTERtOefiiXD
scvzJxWpDk8VRDuizdzaqGfks67e6P15vJWAis3xsCTcYTARjvIZSBQZbMtvsFXoteL0FGXmMuCH
53pbys6fuHsIiJqN82mH1Z64Qv0yuX8oskAz1OptNVnCGV16TgJrwLxO/OSQbNqVsKYscrKNpwV9
e3ljnVgbb4zldctmkj8cuRJ4PyiXalouzUoO8L+kVCIF2HEyugMT9IhYSao+Wc+/IeUgVUh/8gzv
JxDyhs6pZWSC3D1ELw8DtpDdVnJCFpvjyi6WT+32HyDcjz0R2MgS0Del7rwleigrgMr2/RTjt95B
y+SBdVZ0k4sFLuXqag8nuYedJbGhiwdfHZNArBYWfOcNj+OIx7HldsBTo6sfEHoO3Gwn42j5sBzE
4yziLpPd9+H5EPbpKW8PsmhncF+M35YOXBxP1zRhnHVlfmTeGTJHy6LTfegRs/SQC4/vNmaoo7Q6
kSdW/3fgtd0KIp3bAp5yi8uNVf/4Lj51cfNK0F4jkvCEJGzSG17qPZs4CjW0v3KFK0qnGFwOil5y
FMJVLZ5VUo7UX7WlaucGC1F6HAvEp6HUUZ1B5m07U/wYMpyVOzHg+tzlL0ykHtWnobwsJ5NTw5BA
9awkOqN8IK0PDnTUP2ru393SOQqIlzQIDWl3oWNQ1sVFADQZKUW3wnbYlXjJSRtX2eLRvMXtPPXD
7Feftj5kM/MYTU4558jXy2VctUtTCiTQuRnBByOxTdsP46fCp2a4wNYkPbEw2u+ElpaSsJq8BCP7
mbzDyT1iFZxcdMGEONOMdtfWGvddKBBjd5QE8DtqH/JwrH1Q1QqaLMMEU6tRsAtpf60ltot+PObo
Q+kSh/GpvlnZ7Flp6U0Q+cpsdPtRYLt1KaGCaFQPy4w9nPSFPJ/MDJkf3c9sdIhXjx7gmdHxIumt
K6FNRVgd/Y4yyCw36bOvMcuRhC9w+P3VwcMJ7cDItiI8cGfAZqN8U0vOfglt6miqtY/zRMyjHIMK
TMtMY5one9dBpFImNayliQwNiyoLPzQGXdOzQJzpDz7/OyK2zLe7CaTAjcCI/xZbfsWfEJmZFU77
DAgF0zmTWed8zkTd6BKXCEXCX2mAce0MoRUwLkFpvfdHr+Ll2qgAFdpX+wYfU6eZjhp3IXdggoOP
gxvIaTXk7fQ9LsouspHb41jY+flWN2Vu3VhodPiX27K/ldl+K/Eui6tpA3jFsBjkGC4765K23AN0
aGJQsLOT+fbkkbbssTsXJC6hrBLD76z4gYV8+axqPJ/0/vYPEnN+C9ny0JnPzmAXuLenFDuuijQh
vHMIa6iUcWje2Tjr39xtkd6xqtAYamKd2TyTX/97TcED7Sl87ewUSbiULFUy5URE1emJLJSx4dUE
XS12HoOWeyrwL/SoFpe68c0C+DXsIKu8lM3ZQlGRRTZl80QT4BSBis0cLjRcRrm80cI2heovejwR
jhC0IfvVE163hCmGQhYI7nVHRAMDJcEw8dTrRZCkA1aNr3y2Pka5+lTT9hMn52f9Sm8KNPH39seN
qVP5pmJzsahlyNNnvFvs7yUSDTveAYRtzEmqb5Z06HH5UaqZxC55upZYcYY548NSHrtoeDiSzoY5
XzVNvhlTF5nDeSRRa963Giex8p9MmCbpoSttEM3NxN92FC1aAy3UWxqKOEBnYbp9Y+qYdBsKa8wh
JMuWb1i/pGYMCA+ATSKKg94h39crc5wGxdNKvBkQnQDOSNV0vzrYIweOyoEzu7bcfJrJgq8BDFTh
58SnLAjbq5tcdFO9CVZFNm6/t+o/s4BNRbBBLsY7NuS7Al09NmEKBRLqkSL0qASpPy2S15K1WlvD
1Xi4BTYp0nzE4xDuuuogfDhGnzPQMkeyztPmydN6A8pD6buvjX4/fUQg0+/yJD2UuXny+ii2G2Fx
jXNSORizctWo7Fxr9dHrRDoMO+KnwRO2uk1Dlt1hQOn+ZBf2E3l/yy46+Y3xnOXiOb67I25JE3dq
vVJ8JzT3cQ21rv/coHHGIEeH3vigtu7DVMtX11L1/SKYs5snecWVi4Wj3AIZc0r9IzUUW5xGu5wa
W5UBd+m/EmVkZ67yDj0JgxZk1anF0lbM+bmPOw5f9bjbnIuzyRBaQdRYfX0+v+muywyXb9w8nYIb
S8UqYoCHynjvW6HOY6FCQtkSf5K+aRGP8rG6ZNV+6UC18oxTqeMpw840hBPCVsGsCY+E7JHozxuz
4cSxi92xN52+J5auMtnLi9cSfxWOKQfpyKpT4YPGlnXX7rQ9E82ClrXXlzYbzryHKeZ11QbwzwIO
Q3xXTOEptcA/wRQ7aCE4wXAA/NNCiKHuFRkHyOaMdepASFEBkTslZ2PN7ZoWMOVVrpeWhmU4Rd8D
+pXiFGkZZZNyWYv8phEXbxaSCN8S0YYtJOV/VqwqmhK4NsfvOL6xe+eeZWeoxCq6vuK15+qwHYml
3c3t2BuCu2uFJ69v5W70GsgZLDE8ohLQknGXwUo32fhUWmYjj1QNE+FggY4SOWgnZ0j5NII6qdHR
ZVYjv4wmdH5sFI0R2MTE8kPg7VMXBmy5/iRPJwmwg8rqvGqyYGdYSfqUphI87uR4UsBNeaiWCuLi
GiiSRAZTCvdlP4O06ycptIr8lBgR7b8XUM71ep2gIkL2cOJptTO7yHasCuI1udYoU+A4zAO4LMSp
DkJ4Ucj3knC1fJcwvOA+MpUrKfRTjt2CRia8JL9OK7+qgTThqrnov56E8aa9H3eJ4Bh6hE5rVRPo
7Bvm/CmbCwan/byBKupLjHZrddU82sP5ixgxsiCT+ZjwyyiH6rxxV+S0xCxZa9BjwJvAnxaXDuMs
tvfmahJS4d1xFYmS7DRGPugt7R3tRLYnrIm/FDQa18Ofmozgtk7MZdmpLtj6V2TMWdALp+klGUlQ
s5BOGrL4xn/GUHmptLhDBkxxVbxi7H0RICWGWzavGRM3EHEOzHNTZnc4OeJenPZmPknddkoE+dQB
7+Hud4IIWGutX21nzSDxZZWPX7oLqRBg7c6yLfb1tPAJtb/r7pdixUna0SaeBgAwevGmx9UjPdDI
2ttt+jQJf3JDq7o7Fbx3IwePunDmNfujGZXHmK0POcfBRfByyuW7Ze8AB/UR2lg6HSdpeSb6et9v
DL5Khoe9CeYfQ01qj1zU0B5FBoKSDmDlmdGQQ6Yjp+M5dgkvww8Ma97K7w4NJovtrh3ETPKS95SC
ET0RQC+Qi8+yk9bw+TSsk0XZK9Kf3gJH/Sfht1Hx3ZQse02eizdVRuDZaAHkxHzqrYPkVovkE+7z
a0KiPcAUTo4epoUhv0fvm3q0MB8t10QhHFBhGsrzULGXh9J+j9kANhJj7NFYJq9mhyJlLPxllLIM
y2ClBMCtCnHwsxLPgLtVy02K27Dl2BfTJYKvcMT/+Nrt9SyTrQRDbMj1UWJ4WY38TfyhnBkjiQYx
ggDz75RUxY1z/SiajWPBpYGlAlJg2+x4YYDewFR1G44H3TVMSKcZoQx+ayM9MTVthEbh99J/pVJR
dUBdxmYFXK5JYTIwTH+lDcEfzbsQFH/i+kAuzM7+GzbLJ0qG+YftaUpLb0o4I/ViDG950P7/fCok
Fb/t7Rk7Uo7/t8P/22VD0OL/tfhaCYzPMmsT6nBTcqStwBOvsHzAiqRbtT8GBJClHY4JObuVyZx1
mNMRHitlwZYsfxCzYzswsriVb6z8mWZYlzTF18wtiOvqlPJAaPmPxjqPMePQboWZI8y04/WKZ65M
dXPi779ZgW60Hfs7ddPzpfH2rx0yRAoBHQuZVUiHlCq4lH2MiShX82IsdJoEDc02GqLaDf14xq/C
kE75+ZPtinSdePFWl62xrrO53fu4eOr3vETaGx9zWj7zOH5a+YAqyzUUC4FZSPd9vqr9dNYwFexN
MFlLRIzA6C9CiRIxmpeaiueStVr9sXwZ8HQm68fOz791eEwKM2hl+uZohClZqJO7L36yEfCWfLsY
pEh4/131PPXlZDpsRATVerkqWnVNGC82W2WeJnRPX81m3AtWWKZQHEjKi8ulK+jKAO0uIUDz6x9Y
rEOFSNmSoFIlIJgn8MLsdvlIP4EGv62ajYB60/qJQu6WWEQ66D7HljXC8op93y+q6Uw8mFdgd66A
NtlWUFo9QKqBLgmy4eJhtZbPXY1ffVw+CwkXyqXxG5iPNYBWdQdh2/ra2IJLUfhF8/i3wEHF+URJ
TTqqLt0Wz/2qJSJXPklQDnpkC1C1381HsClChZ2POaANAqDaQPYqoMF00hbMUXkdpYyB9IwCBWAL
CrNnWuJzuSKDZuxeajl0o9rsHYFfljTONwFJn4XoyA5vlk9LswXFShY2Uom08cE8ZmPniFi0qno8
ADY6LC1BN4kp2YiGurXpLWcMw3Nrj6v4VXbr99pB5JIhiBXDD4D6lkyCeeN9BW0W4UP1Ig244qxK
F0EuriOnCofqq9KbqCzXEFWZbZs9KeYX0NuvXM2+ZrP6bF+mmgS9IOMFJtqBvLJxpktcc6GDbESW
cra9wqGvRHdeC68aNk86iOrgNyX/mLERxWRw3Us7TkB3rzHpoew0HQi/ARZMRmyMdCjBblQwXEx1
9W4YiWTwFzMy1NtJAXCf5o48pgzEKL6ERPiSd+GQXWCVnyzMrZmAPIo3sDU5kuyExHYNmQFn8akf
yPpwl1iH+SiyDOtE6X9WPNbpmPE0ltUDn0uTz+VC87xR/CCJfhzFHbxM6fdXMChkZcnXafHwrFPr
5da0u0jHnNzOi3dCOT/EvnrmPZ8Xnbqf5V/j9eb+SsnOaQsYPnwxBeTLl57o5+zfA3TZJyW9r1Yx
DlmOg5fziuiBVgXY82hM3CkmQUSCC6gUCTHIPhCW/KTwuSsPZ3VgIMWjWRLe0IBNz3CiLEC4yZtf
xjpV8TIGcS40LFcVvkq2qjtfGZvVls2qxmYVhq2LxHjUWZsO4IqHxwWI8D030BE1zW9wFo0zsng/
nxE+yQCclBn7s91z11G465js71UcYrNFTPd3LTKFdkjb4yW2Kr+DvWcsCK4s/eWmct+f2A0yo3lS
fq4Zi8odILMd5/mLDnmx+ljcs5YqL/KxhxUj5ea+afLwQ0R2Jd320gcF4Q5vw1r4OxakqsyOoD/j
5FL31UWBeNm21cWoRozkxmBEMrjz2fhryHQ+0EWA4Y4eiISSvmpoHDWRnMVTjJiA/+BqSwqihaYk
O5/qSw+gRSxvQsVbosnAvnPeMd02mZt/p3gY8g4QQ/LV1uTk59FZE5lEtEmqN6dGq3c7E8FS4PDa
dDerYrdaWe6pDvV2CSSYN103Vw0vAdrCtnBmAaFzvuLBMP4YB3MnweysZv9ADlG5W0Fb4v8YmKMA
a2IdMn0TU2W6p3b2QEFbFXCZBpoFzkRj99kkAJiwxf63JX0ubJyWBNZzV/lp8XNVE0pXwbgJVLwy
YdVTH6zlcuN9flu+cGl0dM81D5jcfuIuIWs2P5/IQIuH/MMK7k2ifW3N/knPq4fdhTaE7izEf3Xh
W+73UMiT2z353aW8PM3je4vasEXl4mR3Zc4OAXpJ/BO8eajjbxCBfOomnwfkteVom3SumfUthNe+
8ApS5dtoets8XASheE68FS3XYvcw4xWQuGBRMOOBnXpTXT2RjWZ6QzgXTiq7VQsTAFYVFxOeTuYs
Xf+fCUDABLDuqL5wvTYzdreGNb/Zuy0DxFrVsGdFJ+bCI3Dhsdwtts6FqV+yZbhp2+d7NszU7mka
62sQhw8ByjNj7VnbFgqjc782q7AhJitSdUWd4mfmII9ek5Kuyny9Ug+XmkoEuvYAFvD0SO0ylryy
30G0ieRzomHE/gaUqRDOuGLPMjDbjReiGiRRXcIGhmIrknTmknyQgRg3GJnq9fDvVs3Mq7XOSEMX
mWqbCJnqTPEwVy1Dtzcovcuau/RjYVUHRgtCofd1EI/LbbQGZvHysWO/2H4m92nuSV8UEVa+M7VG
Z1mkDjCa9Dpasv3ch5tE24RyMUAVJRHOAFXyEPQ866hA4SWiaP7TCf2ozgaIq1hnWrDljx1D9OJt
0UBripSuUQGljPRji/E+eeSb+aHJJCAKhfm8+arF+Uuvxi8TVm2Xk2qBMJl/9ln6QTdBZbzpK9UD
ut1pFKtw6oZPmjU/GtK2RVRO6gWJK1qq4azSq0egggkmVRH+xNee8FZHisklFV7kwULdq2k4MRdk
DsiuKuqeUpKmXqHX0sTMMEsi4z8D6kW7o9SSt2d7eDHQ6JdjM6tXgFnHGEJPSaaJQH4wX2EMn7Mq
vcS7eIj1o1Y8TFVgkQpwzSCaqq+OlfMOQjlccD7BlrCI0SQZ+uERu1YFzGkcXGxaAvUxNGr4/QyO
nLvNkCRB3hRBjnOMbciU+CNfYi54hLIARuFsIsGDL1zyxm5nCODCT6K+SsItYSCDnqNdcKyTRxuv
ejFe/1GtZcBlV5WOsTsJm3Q+9V16gmk3EebVMUI2eKJRx61fSS3SaICtsu78vWZS/JhPug59kI7Q
mMbFUZEI/dmzQaPKwEDbPzH4onOMYdNwgMOcXwDU6jmtF8JlEP6qy52eO91ARETvXUOCPqEx5mHG
39UJ9HTpZjCL7060zjVkPydOSOfMxj46gcyck3ZJsCKn60WFWZuhPu2WnQgPC6Ct9r4H8B+2o/tR
doNLUBgmt0dyJdkU/y1b4QjcmF7mxzJjn/VGYaCFj6tZcuPHVTPvwYBw2H4ctOy1opHkeKJag88q
w2D1nlBZk9ys7tlYUtSY2tljgRXwGTdckfiRGlhOEv9bKDUA/1ts391wlXNnA/l5eCwAaPluGbFF
zQw0vQrisuIu68gz3dQNtsZMJWh4FGY2E9uGeX0I8pzsX8D7AH9lrEKd2L7/Ke+41qy58HuPqUhg
t8XLxCk7cEvm4RyqyC22Vz5JzyFiBnToLWqxtVMSG+xSYXfpv54nbeSmLJHqV+aFQsDRn2oe06L3
i4xgL1mrjBduy+m8QMJ8xNDQS0jNe3Fo8HdImxExyYiTa4Cwm9r4UiTZteGbmZm9CixNC47hERuk
+koKSLokyFACWGRPly0hFot1JhFeUPZo79ZAK92L7mObWTuBKWzz0um6c4J7YMlhUqp7KNYCLWA5
EEBYbFc9jR/5TqH4DKKbsgqL51ihM1x4QvUB7AFziv6kiVaOLzknTUGyTVxQd/PRHd9eWHVxqiRx
edqINnSiyTw+X2TTvE6UQHCVBdaXPc0MoNFW/h9HZ7bcKLYF0S8igpnDKxKSQEKjLdv1QlS5yszz
zNf3UscNx+2H7hpscTh7Z+ZKMHv1hcDN5zKkX0vbf61p/GUo/ec6iUOCQSWp6idGGJB55dUA+uep
7d/wZ0ZpWcB+6M+iwPG62XG35sV0MBtsgnceTA9Gr2/l2rHpzBOfLpa6iZtv11nlo0l9QH3Hh+RL
cXNcZB3jVHKKRXPKy+FkLfOJb1tukxfJzrzPXV2VD9I8McUSr8NXw3TDD3gfYfBbLJcMV6Gyq6YO
g2D2Lh4hyYCIWIS8MzoL8h0pdtvpt1Cs2eJtZ5b1M8v6+bNtw33dEs7AhmKV8wHTECbBgyyZh7Sn
47y6WCXI+tg6YJo/rEKls0vdtBTEcBhM6qNa1DvFZjfGj6vNtWnIJCrukq3VDEd7RpYm1d4ctYF/
mnpQOSBIVDLEZgnP1ry0RKy0xLymEMDW52i/LWN0Db+qgB8APazCu8OS0dp9XTC9KsVexpPCUezl
ahKEi3qyEUmF1/Gh1ZBJbWTSRSfhzi06wyWrnnsKopqGiHc2nDtjuAKWOr3u0ZOMw59STBVSZ/SC
u7P7AHchPEutqcubkd+FX6XxUVNhdxD6ZtmWAF+ZXQXqqZnVnE/lTSZ/0MvxFTbQRZHzs8n3Wj5V
a3jsoVrjHl8lQHNd0Gy1XzmdpRyV266iuwpNxyJm1W3nTbaWnkztHUVpBHlFRsnYBSY5k7rJ8tk0
magn8wwXk6qO3AFzD0xlPDOEnbVCDpLAWizW3RPCTkIHmbZ37pTiZjUslfifTbpSJ11pYqyRGTvM
tjspqGyGfpDL3xN3EDOnOMLOkYbsY68bFA9hBqDqiB1ZVui+bILksTeyl1DvKYMusXDkOfJIspnS
7YyAdD5LAJ4adWZUAqfTLc86M941oAjmLPwCEHvC4mQqPJPnQpJSRkYmG2IvgzpwRL/VgrdaS4HG
4PyZWJWlZ9mMru2w3MpaCgrznGMyBWiu6MeBx6Nb0LW5wdLgdsjpnW84SMaKgBMIvwwYTRGY5V2m
ja7Bn1B03UnaqPiglDY95tmthsiamYYnp/86tdnLAzC0igVcN7JBY/0TvllDDIR4dZQ5pCOmuSuD
dm/ZN2LDkxQ3gtNUoScYdALk09PKs7250kVkxGh4PRtSy0v2do3VpEIlYWaSXmZWZeeofEQxArWX
mAdYpeszex26GfVv6/onb6oD6CSQeKQargkz37bts83Lyx2z39st/2rOiwwUQF2sF4IvlfTsLPVj
yPNPYrdtVz1CGkNuEi/iFOtA0w6uNLA1TCGQbscEWVF2LByc8qsLgqaoTPortwC0NzbmJy1IU+kk
z/mpVHiCNvz+OHMsddqZPDcTnXWN7lqbEn2DjCeQ1hbBdQYbxofxkShSMEv9paNjpZl9dTlHE2iU
zu+pu0uu4yH0zPXTEjsMuQezNA93LBWSGu9jk+W9pHFS//DHoMxP1E6pqscEhP1cl74xd55A/NEq
PEWlx/dWDOD3B6h404U/+QhBlljmtaVyFOqhjxR265r39Q9rNDM5Uw1yVg7FiPnbd9KGILcZONmv
Tl6COuRv/EgfeVzcVLZxL+IN78OR7DFXpQikCDoRjdnyzuLPJzr2GFS9rnO5UzQc8dR33MsPpXD6
BaJW5PwzTawQmbQb8BMT6670eLfeM/5Os0uN3V0p8p1ILXqAeqeDHWO+Da81XzFv0xaqIbNBa26H
NndTjUgUri+9infd9sPWqnOjrZfE4+0bQNgVv23wNo5yK0J/oPnXio3b6hPoU7ObVJt3KRve1pJb
4Uh7hpc+jXLaFaDIIcQpyGV1fk651pp4FCI06hlydG195iapHuNcYmjRNpwiZwOLQrwQmKOSMtqw
4RsSn+7XtiHBhyQnqcmBDA/U3yqcDr44rnbucYVlfeJrEfGdzEbwkzh72sDqx8BS+ktLQKad8e9m
0aMPZNoVteSU6llQ/1pwYlCNbakaecB+K2aylc3spRmJeTgGYQYZR+th6yg+KzeyJNWw0xqqDUoG
5RwnNulYCNQk33fTwAuC57mA1+zYZehao+JaAk8bUQu4t4QDtmXDPouUWQVZCdsXEIdhGV8R852u
qa5CcY6qU3mGrPurMNhaEfK9y+l3MVSsR7AC9ea5p/a0v0yyen7dQCXl1odk/aVvRK1i36+T38FF
EmTfD5YQ2wLLNEXDDkVWTl8iTdvzzcgCPaHqEe9rln+uXI2FNhzBr0Iu8zWrPkrcozXi5UWCP6yN
fZAYXl/hbLc26fDqs7kB7yFSiAzT/UovdSOdCgFao+rcYsbimlAtlKMV7Boc3nNnU6AEF7XZKhQT
y6PLdHK/N3SY4MBA99hXfMK5UTSJja2CEuj0EhdW0Fv9Sde5op+u3fwZd0RhK5xSjSBsjYsNnoIg
oAGtq6P17bUpJd+EM0bGFqNQOlJEgL5M4WQqPbhvHK/ABdRh5jbc+OVO5efUregD+EXZ7ReDebA5
d7U/uYQFqB28KZc9bz22QnuPbulWjaLbKsW3dtK9JUqcOqJVnuOFPKOWIe3R8KhW0pHz+lQZBJXM
JGAdFDRs27LTrNVBtSml4b6MC+j6oyyNt+EVFWk+Brl602xmBMW61iRFXtsqitIICA1Y6ImXlLsc
vITTa42fokeRW2MaO3YUmnbRI4WLpLpNWRzVJPZL9saVRhYXwc9eAY2ppzHTgz5Xzti6P3aSpezG
iYoXu2VFi+UFuqm9506xS4k3VRzSgH+y2cE+2EXJUcb4Lhq+wA4AO6WPK6h1SFbJPZKz+9qFt4iC
qHQNXe6Cq2Uim0F5gcSxnHuMfVOlgVMoUZY0xCrZLzAPNRJA3IWiqr4PaLauyw3d9huZ3yzkNxtR
ijQ4B93rNxT10TIKR2RYojav90hMi0zdl34kDI8l/g4dTJuswxo2PL3JRqYzKaNhhJ1PPVEPgciW
dttmUrZSjaWAt4XG8fbhlLUJL/IexRTIgy6QXAzUrkyTc4nmsfAzEVwNMSF1GnM3LIZmLj1N3g9o
QSrFkXZF3jkx9vhRD07rKjZzkFoFqvpDsQHq/nBWS/vc0lWlUFigjM1ldlPiqJVp4oZAaYHbZuQf
UzXhpvy2aQWz43YvLFCwiCkvBY8gikZaM2e5lPXdvjLvWvlktwKRhqEYMxqmoyinbpXWQF+uyqNB
BVmTGKdYH4Pw8UUb5KYNCVKam4xAtce5u6m+tdbaLM22ni+dKZ3GTd79KCiQaFIO2z9HIqrWv0JP
jvWeGX8kK99/azPFQXO2SX96NbphBe9bZ7CdSG7dHgwO1tOufhtlH8/2YcHFGcZsh84Y2jYcOtdO
Qe+dd4s9Xqx8q84NrhwICMA68XPlQPjn1ul6oIw8t6BRCSipWIsUX+OSDGK45/qP9NJwe8mTgxY0
hOVD/ZRDHGop4mllv9P64/L9vVSMB5g1/39LjXSIp9VuRd8mDHQBJ0YnJ42uNmZlBdwtvYklUd+3
hPolegoHdd6Wo+RkZh9Y8m1tT2wvtv1Akzrup4Y1VtPi0iDjsySbLgmq8U8icszCzb3DtWUSz57w
pD0VnM6FpWMyTN0RwuLa818OGW+EX0Rdaa0DQJ9DFZzpxgitI8yscrm2acLBkibJra/Um1zptzFd
bgMreXYUqzCuIrY2MNakuOW+ZpCD/bF71vG4ORQWFAzKhRW+1Z3xmMa3colOQ6WzU5mbBvTXOaOQ
WsEKLFXUYj11tdtmAV3bVnnLBedLTd4r5rj9W624mDdEzlb1iD+JmCh/o/HZZ+JMmUDv5LS7ZQRV
jHaGdoss250nPnjT4iyAcin4DO2/FNs26Taeo1OjxGQ8WT5Tbmxkbvd6ISzEF2L1Mpfx5RchSPbc
cVmAnRd0ZINy0QmKHC4FXLWyiw8ZXLW5gEXAe9eSegyf3VWxkrtiGY+UcZV9V4CrxUlkxgk7/YhM
9QM3mFE2V1YM17hLrkLRL/FWzmkMq1HPQXJV2GEsK32MRn/T+y8TOd7SC4/ofNuhaFp+JnNNNfie
ylDebrw4s9QjPo91413h4FjidxEJL7YAz2YZR9SD1asDTfaUSfFzpA2uqlSPjvm+No4DhJAKty6Y
vhToq0apCqwJooU2uP7XYn5qjf8X833l0TK7LZIUTSEno1vsbQ0rY7WNLZT/3XoE7H54LUyqiaoS
vT7IbekUGXpc3XpOSAu8HSyzP9GqhdUkpTUpnf6a1BCn5DJ09lEsvHh58POzdReqn1vXj3UVu4Jm
3vShsNMb0s635sZHsQK9Hb+MFJ6ygntw6zK8hfoC1HXeiai/DKEI4mrrQP10WyKv3/sZpKEOHHGg
Tg2NssyJuMCM8Tv+elKHlfuVm6zBRPI1IPK+cpMTX6/cpAzh6hWatPtp09nPfIWpaofbSd8OarWz
JRK+fybc8asU5PVFKSm5qf+Z2luajadRizntNt0MxJkSc8iqmurUE6KSAhN0hA5CZSg4aIgYkMXC
tA5kUbDdzo4Gn9iOzSn9BGsOX4ydCCMEb6Y2a44Dlri/4ITXwtjaFBtBfK/1ki6/Fi1PuTdJ8pjC
J0vE9z7h4xcfDPutiPu9wLOzLicLa1aTvqxdWBUnuOKWOw5XYkBeiKt0GoDAV/pJsVNAc19EKedc
P6W2cQwrliP1I9JV5G6mQGunklDj6Ii6xoO1gXFNFdzq/ZxVfp4iovtZ5MbirJzF/CL1Ctcu0Ipw
i3fAZMLiHPeZ2zYQzgs3lH4h11cTGdWe2ZhL6fzKsSLS8H6wzGL38lnSxYgje8OVLaN5Mtks3Zed
XHQBuGZUPEnpPD0UB5ngRPM+0wuGl1rJcANHJ5UdILa0ra3+M/LNEEPQ6P7ow9MkTGryUm2JmGgE
OAkcypzj+uxODVfCAuRi33jaBYtfjtlyYZ2jf7Ydl+k59WUD0xSYTcI2MrUa0yPh/aDzslW4162v
5RDxnbLy86b1V9i+Bj33yFPtMPjxOPgFuba42OkkD4GXW410gNpyQGo6qSNlKRLugq4nSy7t5Z7C
peqhcW8x2fZZpe3GG5WAul1qfpYKbiRsK8xNp+lHA8dKMe5koutxz+RCdB1WcxCNuI3DP2W5uKa8
Oi+uf3wb1e7SdMTkOostcxVcWk1QYiRDiQgvqEaXsTWeYs6eCRB7CX7hpgQUZNC5FWWLt8Th4QU0
G3Q/HdGUsfX/IT/lD4aCmjNvgeFuV1XZxGD3BtiAPZ/smNQbS8DeOOY1OaaBlmGYKN2AuRozZT8a
Xu1xwl0iCaZZsclAYA5y8UKtPImavJVXYegPapJmQJEmRIKUUcgE8CT0vV4hCgLk7OYBTRjG5nrK
F9TlsXkPQ+W5rOyF4emX8NrnNz0xPW22vCyGdWoRELBOSXWXItOfGsVX+L+CTeTI6+mA8SOVYAfR
Z61Hyy4erpElPIVFPE5mLgpkGV5p4RHYs6owuGr372wP5RidgwTYNB+yFzhQnfcda5x405PSy797
3htsqEmx8Yy/UNorpLuQJqBe3eqsbgu376VA7udLX4VX9X91wlXV5pHlvOfMgsu+eFPy2u0AcDfh
cGwq3Xs1U8rZyhF2KgnjjIIemBoY+PvWBPEvV+4KGVYMy06RCR2jVETTVlf6e8LsyHhsjup7k0Uf
A1Mx/vR1yuEx+LLQ9hrqeMQIrGBT1yj9KivWL5QojSkcJjjkGcBmBWopL/ldM3KFG/90lJw0MOh5
irvGvi4k+RuZqX31pK5EEApHTIg9UojenSatDaamOnd9eM7hUJOxMx5Snh4ygc5StIfXVj7Xek70
dhPBK9Gs/gBsV+mtYGBKYW9SvGJItt8f411uT7hHNpS5iq76sAHZ2f1NNcI3zCcPY9mWqSBz0AUW
968VAidVM45yzoAxaVgGIzaD4FJdLATcwsNTOhS+aaHezK6hgujlJktv60XRo1sLt52L4wRwrrDN
q5T5VVIGtAZpsDhlrNJQGzHcjH4p974uRU4Vo5zeOZeRf1o2TgvCzqCwNVB2+HMo+WxYFwlI/on9
qOV538zJdvn9MsHCfFr0NUiM/Dx0zYncbgL01Q4vXcIvO8EvNkogcpFLW1KrDcTD5F2PqD4gqusK
S//8Oc4rUgr4/4kXMcMkI1TLCKX16/89ziZ39pRvcXbr4gSGxzMfGcCVTZVNVyncJLSY6PF8H7ro
PtjtLbbna0ubYjTeo9reZ4JbEpuR5B6vu/5EzzhI1HlrcatYYDUMQBGX8V2mpAsPlVtk1VZBG6rJ
88wiPFpbw4vy6Ki2jS863MyyfqARr5DQqQ/EBrLViTBHvPTygnCNUr7nYe9JfJjZu0Fif2QTT5Y2
7IeKcJXFReI0UNBA8oxlMnFHGlcDvEis2k8dW01sF6VMwDOfjqXB41kzbXEtgY/Lbs5rlv7Q8Iz0
QVxLz162PuZcfcP9tiDvx9XNlsrb4uSUnKtHlRwIuDDSmiy9o2OpPWaBL+b4d2BlrCrkh1WNws7k
kLNp1s8R2dNoLNFyLNfijpOTbdRqeQNNGCjpq/V93D+JXqGG5i8uKCUCY4HckWFdzvg3bRrTwUHl
P7EH7Ics30SBuCxRCAdJv6KqIkpg1asphRTlgTO0403BYStQTXN/hQT3KknpaJdJPCOsNmCfv0Ai
b4bhL3t4h7g5CrR8HDYzsHkofd11IjTGarvCiWBR4b5lTD9ttbeiw3Xus4/uSTqNr/Gh3VWLvNUX
zxofL78C8+8ubm1ciaTOf6xHQiW1OfwOR3GsrPoUVDEgoDY89eh0RBaTd4LiYnwP9IVAdrlpdNsL
+SrgxeI98taZNSnxZ4goU2hThUfprLcOdECsq5cJzLlpxwZJ5W0bEeiQgKj/SQ19k37XmFnasD+v
Vnhp2+HWy9qdNIs0FtvKeFRwF6X5OVYWDAae/AcM7LreR/3IkprbjX6IziLlHUxsHcePl9rvSdvh
URuDXp3BSsTkUdGnEof2MGchoSybC7AW8KRw7+nkYD8C87jKG7pP5WPCfq0YMXikNA1FrHomCsmz
ew5JNaTiRvru1RrlGbtFgcDRUbpS7yfqr1WqeCz6DtCSFYxMKkAZPo+mhvnHjJ1xQHNFR1lxEDZa
UNCCo3ffL2A6SuMrydX6OmWOnMd1X+1wNREiV+HBeDqQVgP3Q/mPTOUxEtIRoIajy7JH04ev76dE
Pwx0JI9EfyQuri2YPpmKz0U1+bI9/mi+XeLsFdT5AeSehg/y0yPO9F4+C81wC87WuoB4P9CLIrbq
VO9G7G+dCViGDgK2bOCqIpdX+jbFQ2qMm/4Kq8AfxhpRT6clNrsM+wt80JMKaIvyUwcHzXlpqJbG
waumKSDi4jY36i1Ss/tQ3XPjAqf9SFjx2mj6pQ2Xi45NpDffJED21WOWlrui5Tfj/C8CxY6SsS9A
scsKsJB9x4JFTSy3ej2afOSx8mUbgw56i1eBtVE9bak2/CTcCA8kS5zaOHDxNabyUJmxF+n3qY1P
wyd2uUUhYqoGBjmAajnlTPcuM+2Lob1J4AbVHIoaP+HYz0Ik70H39JpMNEUoFCLSII4zpz+8zCQ5
ef3O/rGn1c0YBOdC2nScGd/c+Ymb2vpTzkdPmBF4MQUYhdurwJ06qtlbazcrH1VzxBe/ssIc1F/6
Sgc1wRCZYEgugnb4ALtHPo/Gd+P3usDnWVovSn6wYzKQFkCB2G/Utj/oPJJbGa9FhNfC6GJPSShg
KTJwGpmHHDBif6rHkBDeczXJbkm7hNEsywdvkROPYonQYkBMTPLDstvS5S1rjjAZcegbaOhxPiJI
bNGrwIB+51QiqaZ1HoGSL8mt3glMnJlJ/OaZ0ikYUdUmG+ZWqnJ8JfjeNNtFJsUcjyACiM6t2RiG
crOvXy87iY6F8s9KhKrt9itfr97Srpj24v+vDLPmm83Wyn7NvsUDSpXEcmyat0XVHylrgHdc+JAo
Gj9fcPMpls+12F/a6FjroY9A6P+weEc4Y69ONbufKNGptOZjx/+awiTGlxAutB7rl3Bl5ifoPMRz
aGRSBeFucRgak1t/7k7g+2NyxHSJ73KylGlWOSKkTmDmw1aA7tvwnzEj/NgrhJjOzcirimBVUafi
y2i1/mLDUUJX+xCc18OGBw1b3ibDRxCDet/mn5UrtImIL29T06ZttdrjxadHtTbXA0lJdxmWgxG/
G4QY0YzEpJ1lMV8K6hslydwtQlw5qAkhFsVnLUVfMj1cBWSUHK09P1j0PpT0dyyuHdlUF7k2rI41
k/dMvtk9rGh9jBElHOnTAr/RApcZQSy3oO0KoQM4/BDJCJwduV8TW+00vKwm7ovyNLSvG+vqKgmX
ugUwvfxXxBqvxXhv/yFsj3kt3S8ZAadw2mNd2icLhauYOJbsW1Epy5oTJ32ALcr3Av7wwFdc1WAl
OJr5EgNZT3SKAXivolGJUhts++OdhmOjsDidMScC8tqlkb0z5ejFNkMO8bMbzIlDEydHG6ikaZDH
lAnVutwm0RgUe3AMXlMV4C4js/YxDqHkboBbUrl2VDzf1mhesto8R5YSxBOZ5fgazXcJRyVlfgry
jPoumKlXBJq1+iySQxomZCQ9rb7IKQ0k7BB206vUTD7Atju0wIoTUZIegjQxgj2C9ERBmDQwcJdb
oOu70cTZ9lUUaJ6tMzZf7Vst/ZpetKRsRw23rIzBwiunkoHMLtG0URP49eQxTeId6Oe+rNH9wgQL
BMQX9DbJ0D7yoAdJP1K/Cwkmsjc5wRnW86X84sGgQRT6PQ3bN/jLLBTtw1QWHs7SwavZPa2sYfp7
O+j3ddTvSr8S1FscBSHaWlI35MSKKC3C+ynxUZwjb1LfzIl5iB48bnvA75Tq1kbblOSxRSX5gGUj
Z+FN2jmtOWhyEJ+s/tjW6i3GDt5N6r9qnTcUGYBTIsiAKhDdG8TqEbBvmc73/L0R+iFLL2vZuSqK
c6G+Tzn1EFzNJd4SeDn3Eem0v/G+Yt0T5xaExX0RUkgFZo2Lw5kCir+KojhbYzsYjLY81IZF7ddG
BoCdH49HylzsV6A+p13OUS7NBL+Mp7tVecHrqDtu0jYEhY8SPckhwMEsByz/eCoJIdiw2Zvlde7i
0zgJxmc4ryJYZHBFy+XVqKoMBPoM2du28Ft0hjDMzRINhjTVcekmaJhibB0oDjakfTD3TLP4vnW4
sFnzBEjjrFJ0iFlY8MJjkslscQV1diMlfuuT9hbwN78lqc37NGWCBVr6pMcMvl+gVU5gQIWXxXKk
Sec4qBJmtslXQZ7nZu2W4+cqi0MEaYJd9fjC8RpeJlm+nRsHsfpSBCUdWqTRjxftkJqXi/fyBEus
Htk47VLGl0pQS/RQ2TpqbObYg+Le/tdEEdbq0Ovwhwm2jJ1keDq9IIo8eioPmJDEoUTBP2OFvesU
yitZs6n7a8z6pWrxkfLtJTZLHQKklCjgGLLYjR4ogUSUps2KH28ErYm3lOUuEe+q7YIIP4QuSZFl
odZooRHR4+hm23vPP9ZW5/KImkkr5crJSM4ko2x+5lfa4IBwq29xkrHIYcjv008HwhEYx0Ln4213
B1EQzoMbOUsn9RLCNa+H0q9Yki7xjPseUtr4TyztOWuXwBBUEb2a2tX5KCTV4btidoKSFadWfkuw
zORDvVDFI2b4U1Tbpmio1GYbNyhX2wl0Sgx9TCqfUfOLCyVJQN1Xxb9sM0O/FtzEOfG6L8YrwVVs
HVS4Xz7nTX2kZ2lLlmlU2Joq8mXJs/OIefR9Vd4XYjnWsJNj9Nr1T9dUXhLYrl4OLpo/f5ZqlPeE
WyiCtwvU2qqi2mop4rccTmey6o+4Yz0JUTYvO/wbyz3plVvcrNdQay7YN6p6k9Osrcb1NbGym8bF
XSMlLUHjs9KT1us48ML7qIk7W+2Z5ZobCMP2lBbLSsQY2XBq7rgGL/RgqUa/r2MyiqgjDSCTYvi3
aMmm+JBO0qlXqFj7Y78NWn2zV5orh3SjedUxjPn0KsKbbg9l1I8F9RqsiLZTjmLAO87ExxIMByvV
b6upXcPBvDTRTEvnYyRuAmxdA+jxDCEqdVLDoAVraMVBGu8np1YTSrWsQw4/TL8VMYgLLCbK11+V
xZG5bO0XiGlv60PAA0tfIxtPxtQR4R7fJr7Bk3D1fN23k4OLf2eGkJ7NLxgeLyKblAhqIUMvrpxj
NXLSiLMlYc2WaUSk3ETLWLiwNQUKw2x1bezspsLKH7dKnHhypjoyBR4d/WZGJfFSD2ybSR5OVVwv
7E20ixRmF/r7zouyBgVzh9QAxadHvl394f5HN0LiFstRf6e2nPCdBCGyJ/tWLV+Vrh+bX6weEuz6
ESmTUmPZGgeK0xHNSRcaVtKM9rDsGudQYP5gX/S0FVPfAy85Fs256/D7fg16u2krgSidwy5zM0u5
rqp8ScSXymX3K9w0akv+E+sSJKeC51bnCm9E3w0ggJGnrEWC0QAPJKdRDvH0U1QZ36dKfygT1Vol
3zJ1EyvKZsjT0xwOtL4LrlJQXyZj8dW58NvYQPkg7+b0oM1acrs2t85goIu1+ykUXKfQBdgExzG5
85inYGj+B3cYgMXIKmjDRiJLadvqbdXnR/PDolGT3xKzelbOM5eIWy1ubbLM2oZBSPhYnlhIp0Qw
Us5tQlOCg13mUC851CMOdbpZRTqzXjWT+gbr4dpX47U3rQsljUBPT+jj55R7QTY2GPdjj2XMbMtB
iVRnKsfP9FT04pi02gk/QTDJ8flzIUGPfkTZm0JXLiyCmS02vRPhrf0O7f6iqclt/oaXdFm/x+9+
FKdFhflBvElph7NlRxcw7nIw/OQcU0D8KbfFdAMj9JpFxb41h/2n8i1eVKI2vs677Per5m2ot9Bs
OKbQbLXWcEpE28FSA5u2E8yWI9Z+tpKaTpNpJw66Xzh2hKtyKlEbs8Nk4JoQ5mFLf4BE8CkTG71O
DpghD7Lff/Yjmi45SIEkHoCD6lFe84SraA54thA7kiL8m51rU5+y8C7uKVbBuXUAH298gwjEe8pr
I1X9pBNEhAUVQjZAMPF/IyPQbcJTdYvs9lf+KWPrqs4CjVHaZq9e9Tnc4gO4NGl6kXluXpM4bsDp
FVQGX6fEA8Vb0KdGRvtWBGFKRYbOPmTbR/Kla4aLiNLLGGEV/Y2mX7NF5WJNLWQYPaAkDcn0iWQA
pbdCaPo98pDm5l/kkXPZEOHND6Og1DGFcJn9sinnFGp4b+b2YUfLAyFKW4gjVKT7yu4tauI3bmLD
D3wPxvy8wG5eSJ4ybBobF7SX0vraMZLts7Opig/mhyxkelslCEDCz1UZbdJEcHk11CR+3NekWok4
YGak+braq89JpfyaZFN8MgztGCrj0eAFQBbetRSeRKDFqlaf+KHshCYcK+Ul/qBNPMah2swY26gM
qwD5LawPngWn5KU8BUmLC5QGnDRKvJlaL6ZbGkd2BST29M34bhYC4j9QwJVu+Yzu3M7DPns3FpJ5
RIK1nxruxfxQfXn5NVjbPt8FnyE245x3y+SmiHUz8JZWHAx+eTGkHiY/T7Mz4PSZl48xCtNJ/+FY
ucd/ySLTglmBOBqSJFgt7lZklw0/qyzimERwya2mIud5srYqAWo2ek5vPeV23AIXOssUuM0VONNx
4KMPEqZqgmxNLjAP90oBYktQld6fuCo+4yT3SzQKsYJ8xgqyyU/rN1Z/Owg+bbZuCQ9ZZZ8t7S8g
SicFmo3mlZ9MpfP1OTmCqUE1eC+eHDAFElZenQruj3xDDCrK1PmXpkAp3YzSrzHSnSj90LPOyTQq
anBUMKL27Bm7IGVY7EG/HBU1vZmMUOl4Rg0/PTUOAk/Lf8sJfAODTfH//M4l5RpAiIlZt+10dJGj
bQ7XNLVoIz2pDfoPJ4jd2STiM17SEjWWJfClfm/w0MuwWiKbFaovXRT4XiXINwtejUX0n4j/HhQj
uChKkJeLUb0L2ulD5RamyZVJ/qzV6knGjwxypIoyqj4x+y8k6HUiaQSgnp9pnd6rVTxWqL16dmrr
5fS5VHmwxOVumFds9HrAZyAI8zBoKX2m5hmf1PYV/TZwwBefcjL59ndikTp9yll/YzK+meV8tTmD
qSE6syx4Tjz1cK1C7Zi1V5la23UagtSSX2aigJW014SPjEt5U2yV6YVwG/wQKHfDwaTSiqTwAqVF
lL6LFUJdXmhXfX7HOY1fACuxt5rvGJd3Az2Oqt3s7R6Dm0a93loeknk51LyjmpTyL1y5pScYxHAC
e2OtskR3bIO8X8myMK0P2RhfyUmS7oq6wlvbishFfgo3fwddMG7zQfKO2iwf1q9nHHO0Eccevwa2
0x8ToctQPkZN/4oCSwoEVgTTJwNQS2XubG4meb+VGdzc9ttu0qBdm/MnRSeDLe8oHCKOfcHsjbE6
vebesVZa14RAzgg4uMuNlZk7AEHrCCUpIIfYZL0SuatJLA/0K74eba1dhfd0W2VHS8FATwlBEN4m
uTubNDWpsXzW7dqZWfcsaX0ek+iswirM9GirxzytJExo+RrZU96J6ZH2n7IWpgjHMmkoSprUGJM4
4wIrT5mvwih8jgEHYxMqcOrXjfCavtpkDEjMwHN9WQf7PEF1EPIaCF07SeLbaPIt/iWchdp/NJ3X
kttY2myfCBHw5pYACENPlpNuEFVSC957PP2/MHFOzHCmL9TqFgvY+zOZK/Eu1ARdgLGTHCV2RAhy
wOKOq6IdSWiekQSVgEQruNxyC42qgQ+N4BS4ErZFZOW71DNs2wjSXnvJxOUiCzKKdYVHlgGwAIU6
WN09VRkccDQ+kRGe1rl6baQq7/Hj9PTVFLQIVGfyxnEx9ShZRqBABlAgpZf9VhiO+8nZQSyF3L7o
Cr6i2cFKmcyfym2x0FAeeKTSYMonu3W7Y7xhGmkUV1+RBUPe/XLIlw65WcOlutV1A9AHsS5knWXL
sE+t/sxdbb12vpk4pccG4aMuo4GEeCuZR52zcEXwsronZ5QQ00+42lvNx/ioU9AaChAq4EAdxGTz
0roaGhcwx9wbVdrbkIQPij4+VgKBTV/mMNK1haeRFQ/FGKe8ov5FgOf2vF5jNIVYjJlktUyycLT4
OHu8PRpqjvHINDNuZhST53UCE2oJ9sqsdVZoejh0uUKWV131p1HoH1NjPJpReIhMyDP0brSo7Ejh
4hw3RK0bxtiFHmPFGdjkhitXE5u6l6ADuFWQUJCA+rfpbxsRmhjU4yIJpVx2ZwNxAPFXkpQjdSI7
jfBOay8go+paafeUWbYV7ZEB6v+0njcVM/EaRWdtuIAgGVh4HYA1E+HWziAEmaVpgoOZ1xlBgObo
w3XckGmbuinDFUmwBwPWwwGd2Ep7vNKQJIs/C5BAIJh0jCTL5bc5YVKkQM3kjwkvPJlu10FgHx1d
VIONK1lzSSs8Gp1IFbDeWla8tIZA+pHIc6H1Lqdxz8qxJMSS+RkfCfiFgjY+PW5f+K9D5nyQ+/wu
+ZYSJvELREj5v4YGMPpdU45mpP+qCzBb6zUu5mmdvjnuq7p7J0GiYypZGYQngdetKLN7ieewWfwJ
m+vsJh3vdT34Ssk6+aAQS9asEQIm4oR25htRSDDaYI4f6GDtFN3dwt3D42E3DFzQVIc9fMYEoLRs
reFkWsQLTGF6HSG4CiFPwAGBVpsl0JVqf1xAGY0VxMDVMyDxqtaKHg17R/l3Z9yKM8DdoXpKavTC
kPIuqNaHYb6vlrqHSX2tsvbVtMrXbHwZlGLqTK4OQ3ZwVtaBpoBkVP7PHHuGL/FFJrGMWIgVsUh7
PcozMExXwLlvsN8rn5XCq07GV6GNvsiyiWyuiM3cdCQ3FPNAke1ZVFeztW6r3btmgQuT23zjT4yh
42KN2bWPtiu4cSoMfDQV7ReapYbzE2CZBKyxW14oWxMyllZlRXSrn9TNPGmTdLhkEsVFNH3kRKeO
pWrnpNUsSC368tWaq6OXKHl5vyaGxMncexrLMhXpgDGQCANeRQGvUs4/JnL/CdFiToRyztS/U/Av
TE7UqoQ85a7C4N/sWR2YyaGuwiqCUk3cRBH3dF50RrXBWPIu6nhisIgY8W6DD6qu8TOxCxGY7A4K
7c0i6aUXR7TL8gG6AjkR5vSzoKWJgH6Tocbsq7rBG0ixDpQ/6pw+xx8j6++61TzyaLkT3iaSM4la
/e+8/UgSyBnJjVYH3xaG0TEmWQGtqWjRBnSeNkLvMFv+Ds1NYjLt9IqN90ACrWwbBMQZLxRVB2tH
na8dkii0Otx4C/Zk/mkT3L2NsSZCN5AXzHJb+MhxrtpFe5mlhM6oevTrU8zV81Z+y4wm0cSWM3LJ
pMfex5DnXVS7AADdJYdaL/hVTBCf2ZM1xu+n+O2ADpWftF0W8Y241luZxTc8dgdZKaDTLkR/pdcS
E5WKAWZGViG/Yo4gdSO7vKkOwuwtxPqlC/pX9Cfmv2oMROELZBTpGBQF/SmX7G1rDmhJBkiG+Q7e
UuJr13YXuVvOqijTfhth/JOOhi8c1/5f7Yo7OB8bQtV+rRCegM7jAjhCR4cr75uqYcMASHfrzbHb
OakNDM2t81NE4TP1qgJ2qCTEIcU8UM/HmHreKkkmJtw3T9ZbKvqClZ/rbL3tnYme04tLbeRtUABo
hQ991wEalPwx0n2kp4FM/W+ZeSAi+U3OsyCcmIpYyxIqMxxT7lgUnaHwJZZbKDIDpUyVZronpN+I
mAhbF8C3W/Kx7je/0e+F6eJac3y7aOq7iB40g6KDZ7ErJ2bRmAtlBj84MfCJEHjJbr9Adp2h2wE2
Jv3I0N1zPoIzKImfNpLN+//MN3zM8kHKHP6qk9Jg5dHM5sPUobY1qZRgQff9a4WdMaKRtUSTEfZ2
qf7w0o4xF+XchLg7c+OgCDPqNVdsUhYENXEg/8F4YN4uYFZFYZVcxzKBTzRNn5KJWoHt1VcnfijL
YCc9Ad7XDjruIPFLQJ0O3Q71ko8TYuoWMTV6f29mPpKXTsEAE76FS/WY4gbqIpLCHvCkZki1K9ef
zvWncP0NzeJBa4gJG9IOKu0+kENfW0mgw+KM6pUMaOKL11PnZJJ0XQzTrXVmglB9S6t+sD44NMo/
Kc9sXWKzuZ/e/6+VrwJ6w3j4VyMOy9wy6TF3GK5opuc52ygtaNE6wg/kEUXJSguYG1eN+3Ckn7Vi
BdOd+lztmausS2PK+LcSgDy//4XS8RLxiTmrDTm7APA1JoKCNVuLC6Zsho9SwNdrsK6a7AwsrlIn
kjC7RU6B16UtZB/XPSY9AjAW7ihgBtHiVzwb44mNwFsnjq+6/SRunF6dZlFYvDXd0f10f+S/NAl5
WmS8yywEZeTy+Auj7VfT4Kxk8d+6gNPAzUMhhv7Vs/BfsprFhHbAouinlBooyhyRdrHshVCJl9OY
Z2eUh+eWy5F8dA70U4amRFPsKhH9fTMUG00o85naIuxRNEZkKaSEAfVUc6uyJ710NeCb9pj8aq/1
Wr3Aej1+Lkuu3pYouxLz0g8fuYpjDQtqxHubYesjFlCXLhlD92z4JTK146fpJmxWQHMeVW1/GHSY
kglrFGlE/UFtKZB9ixYQR1E18Ve8viuvr5oFg94TJBoH45QFKdNNVYoDgaK2b/+KKR36IvmLNPrl
Dr3ayCVAL5nyQyIHAMjJMsnHI7jcI/tQlIATJUXFcoDMs+MMsLMPO/Q0goi/XYaUCp+IhkXn+J6Q
5YsSezboEqon8b89B5EpiQ6glo4aiXI0Unp364hGM3KG9iURB/gIgJJvfHJi02oANEtMYA1fZclX
ia86UflVdjd5o9RAyiw9UFTHJRWRFFaMPkA0sCzPcLgnNkFwZhuM808/DM5wX7TlKMkooTVKAW7L
YSKNKNNZjrb+HNsppAVSr1bzuqqH1by3M+k93UUiIkZvOx6Pszimzx6vC3R9IFzOMpL/p2F/mfAT
ss+ne2UZnmETwp0RGNS8cftpCGPYY/Zkkwi5KBYPINfYp4lQO5JWJGMCTVfqkcfpZNZ/W2l6s956
KVYKEP/SYEMkxYhe35NgkV9i+jZZGmAAE+MnvwoLEjEsKyNhlt3bjMulkF2Ae4gikVBqjp4BbGWJ
rrQQ5ZgYiBQulGPYyMeFGRfBNUbEqniV7Hiez/0WVPo5q1CVZimScVfqlFNPOosQVFodLs0BhAPe
Fnvin1ax5jN4GDfOuE3PEZWZmMZ1gNoxeQe9OtofUZ4zAwklQo3l8UMxLdS16WXgCA2V9EfVee0V
HQY3EnYP4o24A/nGIphosVs/cvOW1Rxnv9Lu3wfflupEkM/WojguIE7243KpsksJ155xRoV2YJ47
XooYu5m5H1H8oYuegahybyeiSbD3zGRU9W4MV6akGpTSs7xVjk6f+P9ztyil/dGiLS70y8o4D7+9
/zUi32FOjHYsAfkHCPSQBG1KLLcAQGNSQgF/izJ/ylwKElo0eYDdyRi9RjeMXhHH84ZcqXmmV+iY
2/BhZLqvlbgiGA6NCc5oDHO7QsFMPut03x/IdpP8aTOIcGhx9nESET/iic08o/v4Jpv9ncZZkAV7
hjctSOiTAU2R7LFmn4X8wRsVIhex93GIyjikYWCfbszxWIYjSBsc46XRKCbyPwTenszgKVleS6ad
i2141eJiy5Z8ocm9cBQioFacJovYYWlfqsC/v1Se9xEmRkI/mbwqHU8mm89NWv6XoCq6TTE7RAKH
UfNP7/PDQMpA02yPWILoi9Nu5wmi5SKYvqNAOWwRvPUai8NmPFTTPFkamksoVIRDSYRDaYRDbW8G
NNTfPAhBtsuWYytAkxAM2P1nC3+oysJqZiU3gTxnBwrbkUVTFEVgiqWwyCZEWjYNTTtW5z3FplTi
86YYpykOjQrTGvAQiU13mZJ/B4dVU64d2XSGJuxU5kfEygR7hoXzpMOS1Smc8I7K1VzETzyichU2
4y8to8Iaxv/F3A7y54o3cGUdavCSCK3mRIiQCxWRh4S4ilGHAc1o0X9ijFmakntSjSU4xfCzZ5u3
D1FERLxmuNY4AzGZIbrL4P6I8mMlB0lL0R+wpBoJL5emOdAJfk+QnBk5yirhNpIhqsMuHAtfkzSn
lxmSQnsX2ZXyMflPr0fPXbIC+sbuivlZqDhC8giMJGBJfkCGyhvMD3ZgOj5lvBccq41C2paFontt
3aixDSqWBehavu+R1kA0wSSI/NGKhmKFGaKJD6rGPDAfRV5Ejb7a9Ar+O6iuKrRI4uAsMpoYRNx6
6fv/BnPWX6PggCo5hSHJzIy/1WWxCXO1CEQx2GcI+PharAVzT5wI1oKJPYjBYHo7dhERBOFRsbpP
mGVf4r+6jj+3wvzKr9JRx5nXyoO3WRQH0Mx+m9vvRpCuE8PB1ADKaHh595f6naiLmziVhwoFQUKX
xwLEq1hoJKKtJyRaC/ela14RWhBZF9m8CC91UV8bqQsGUqPxp66Fq1WOCLlIi8nejD9T0mEWXw+p
frIAwhvNW1n9V/c/ObPdSBCBMWrHEbx0TvDXyM9o4frL5e5I5EU3fFnWoSLDKTkJ0nKQcUE32vzZ
yE4+jG9jWnxWGWozE90CLLw0eSzdRZTLs2zL8de8/DEaYhlJLWoR5atsn6Tye06YtpHaZtBQd/da
bG1xXNBJWA+jBTL8ZwtrMI4a5WEiPwY3Jre37sSTXX0kM8GSwOGK5h6vyXmDcTQUiYfTYH9m+Vck
XSyM4ijkN2KT90Zr/i7Z7pgjif7+JZjFifH2KdkaZ2FXb37JDdWNCDGperXV/OxHBWT3dmdUeeNQ
Pywx3kp1JcMdidz2kKrIaRDBbQIJlgihWuVnBnveYo+FRIT1AJwPCMnkuIiUQyOZ4VLhlUeTdszC
KrCAMmt3ZhJMSBm5N2ufQ7ZnkApEQuWWryrf3VwHIK2DMqkCbS0Cdj26CQZLNPxEorgbev8vS+7p
TR2Wc01oUE8MgpCJV8mO1H81wNA60vcD4mrq2y0vIb6Q3ME5K4NH1oT40bNPyFG2juf4roKB1/Ll
ftU6VjL5x5Y0H0txSJ6RiWL1TVLLGzOQ6yq3IJCGQ1xNtm6A12EJB1HJunTu0hsH6+IxfM3lv1aE
wr5lFKwzqhIvzKOvpbkexG7xSsQszLiE6DMpkjez47TIfkVp8oslvvw1NZJr/pFCUsQOiA3tRNED
Yt4w6RBNidTpj3lozxZL1ikHW2qrbPsEfsxF/CUNzbGBkzjPYzgybUkg60wq9MPcVY/xL2IIsFJp
RATiO5rPKfjjDvyxqOwCqvXUdyCRtfeBFrh3G/JaqdxcNOSoLoh2ItBPHRALUaarxrF8dRcWocde
gEVxQllwHNB8pMcBf/8cyaEKobLppNBUN1ASQzgPpCqjsByDR2EngIrSSfVW2sbFTL2HSU2CofEm
S+I16WC4tDNgWvlkpIu98dOQ++/ov+Vm2suGN1jIELRkjuhltgRjVS7cpGmPIGiOQ8Fp7TSgwSq5
PxagwQrA/5DA2KQO5ntMIFYUOxpcuxYBuiA4LZbbIYp8LdaCDRgZImLpLdfkSydN718Zkbn5+3IE
XXTsOQ4MkzKHo2DiM0YRIr5XnuMe4NNYuZdSDINqbwGSwWOMKYezmPl1Ph41+osMs+Y8DPec5NqS
vPv2DeE6AI1zj6opJ357QfrEyiP6LbFgnm2NVhZI5KwwCKYwnQE0sAxrEafvau9CCFcjuQi3Klii
CbYgskwYxcM5Yli4iASnbscLHNd3wZje6+81FEMSlphsFX4Fbtdkcritfl+oPm0uRF3LnypqBlQV
rfJL3y4EJXkW1VJCQ9XSou6sQ/bmbvo9xvF7Ecw9Lcmq+Qp/d5ouh1gAy8ZSdmMEtFcotZJcu3PM
vTa7X8w24izBcg+8Ti9tMyMiZsJLwB5w0VBVRCnKnYPylesN4+n60BODHusMiK5Ec5bcEC3q9Wlh
1wYxXrb5tSZdp+VceorAST78RnZOOCalGJPg75LvMuKTSyZmPqSt9d4jBrtdqzPRImF4HBvEaTCz
ostkZIRiEayjVac8q5hPvpcgkiV8QERvkR+q1XBKkusFmcm8W2sXCn/KX1KZQdyWnyZrlGgUX7P0
W/SEI+sls5hcE7HUoNCAMBwjjCT/x7VzyYTy2tYtIhKqGPDX1Wbzz2fazAIURgdeiuQ0kVG9m5qM
iHi68huY43lU2MUHk8PVhotw4amAHRIqJoNwnrmYZ66hAVM7etkIx6iwIc/8aiM4SUjaKyTtc2y6
eChIOGndBbRZR7yAmUCy41egOe5IDxqQOQ5IYadTdwNo3G6AoqJ7OkZXYjDyIn0pP9KpqOOb8pNn
g6eYswdZzZMbxWvjf0q6wmaWvFkiOwEmYsd0L8KhjO5NzErEVPWTLI6HXj4JWW/NBPQMxtgTN0CC
UY0Oj6lE6c8GV57F666AUIhdwt3lreHPaHobfnqJgRZSjnPKRBEKwYW7KBlAj6Dmitgxz05udW/z
UXn0tcKPdzyoFu6OKPXMIIgl7r91DlU9DQ1M19k4OSjwuH+hq7o6q++KUKuYAM2RAE2JDcSMFr2k
MzX3QRtfCLO71uG0HxR2Z6xy2RGKUnwQbxMBojMHZio/V+uQbS2/FXvPVb21K9jRZmWIUJ1X0Dcm
mDcr0IvqJEuAlpnTI8jfyujcbsgVvcpwSAax+ROgjQSeeNYBxTdcAKrehxVM+V+Ial2h7kKmNzgc
5XCttbBRuA90hBf7DQbXnbeFdJqGNGD83peS4HJD3hlP2Tkli4+YeHkMzXLdozeKNmy7OCSO9CSC
d6zoanLlZKbzGYwFNgTgLDiWs1CrSvYTiIrbLFCqLbBeTU+O+qy6EyvNzNJPUZmd46g588WdxfbD
mhYvpQ9piLVldtsQStDTmpMINDZ3NZS78gtb/2empZ+J8exwbv5O/jZkrgsdCuz1VLIyKIp3bLor
3ALNYGFMGogqeEdd/hXH1l1vtHAbvrR8uydDdd898WInXNetuCpGe+FbQuBZbilCrOJclExtrbuF
Z2oVbsgUb3W2HFKWZ7OpXFHto6IVfExcWoEdrFLQ2EOwh2ykxywr5cu86pdCVy8Ry0uCeTlsmqDm
IBh0+dDnxWPQCF9dE1ev1xvxrtchWi4bmtLuTgZSiMko5TEu7pqpXWW4clJnnLTUZR6Uwx1QkaQU
3XgROxGdEzw87vO4r+2h/RIaNiPDt0CnSMKGVUBINzFPYuUdUQCV6+oDcPE3IQkQ0fbM9tElETgT
F45Y04jMyXmPC9P59ld4NjRXhJl2226JH71O4B3tiErSENjWCnpTR5ffGzD8glQ/dfTgWE7v8YYo
czr4kb0JTG3dXIAXlMKdJQN8ZJM5/Js31IKTdCy2mlk9Wh2Cb4vo9+59Q2sLJeWbrUDDPpRTIJhS
DScOoXD1NUYsI2Jjqkz9RCXklfnn5NC8kiDb4YQw+AzWSDsEUVhC/Smb53mMzvmmnGWBPA0q+TZt
z8sQnaYMFW3t/Ra+UnpYbftMWAhFI1j5DJKxMPkgWny5OGwjJZ8peCvTKWNbPIRUGiNbFn9WWt2Z
cU3s0Ont9LF7pXmCQb5/kw3WNwGN+2J6kzmeybm8NOy00+YqRuwPePGhTvPPEvlYDOx7hVQLYsmz
ilWeqLoMzNPpWesNI+rkHqX5HhC4j0+fHboeNIXeBH1NZdwBB+ZoFrs1lOwefv1E5zlx+yIUq3NK
8bF4S3TrjYDY94TVGxcvFECoX9b0Plbx+2icBtTmTMcB9lOVsc+mqeWAAibQsFBLmkvPQGRoHhq9
X42YTcIqanAAyap+JtyPqMI4XNlGDBjsJsq53PnIxV8SscS5+TKJ9sPXCJ4aOafcR67MFSfNOomk
jmm5gkWMJ4CXfZM4CqT4rNzcWN+i9lBnexIgV1CJK5HGWmsB80IxMeLnpoKfbt5m6RckL48USLrV
Jhwt61KcHXUTPDkZ+BY7xpT3IUoC54tZ4aMckmecrc8EhT7PxVMp5xuuTrl0quS97orDDtuF7pJv
lj+WXtYgLef30Zs/U6HYXdcGxLc7rM4OhBP0KXQTdIKFFt2nRniUHz3SshYHWTNbh4RmfmOOrKu0
XW0dqoXlGcVRokOKcYWzC4sqIbREtsVeyj2U17hvNf3UGDwqExcEqSuIeK6K1l4HuNB68ze+aoqO
Sq73SF7yKA4xJ2MBhA6dve39pKqkJ6VIThHavUZTQjOZOelQNyq1uy7fgL47HkdLil9ri+BZEYPR
VREfz5n0qLeC2Sfhkd+m5G0llsmmumdddTcUA+s8w6mEShmS3/hW7tIcHPc1weXtI4aBUqXTVWSf
iimUmVaO/NQwRXT86a0yx7thYSv/3lgnNNYCyjlJTSip9S8F3Uc+vSNFJVapIEdwiFd3HbieiQ1o
I7sm4w7+ZNDFEMNGVBKYCyt2n8qRJlGWcUbXWUA6V2Bi6VNGkdDA9MSJYUAuQvM1dE7K0laBA7JG
wqllpzVjCzFRBC4stUDADD2gTCHMVLAOGC6llQlpXgQdRc4i34uMfHpQIlRCmnCYoENKv0nkoAyX
HBEaev/sEvW04fom4ENR5pNWZpBW0DZbaBVK6ZZWuEW2vwtk+LVl537PBvmhCe0zEYTnuravng6l
2xwpLdyV3nUwxo8opp6qGpzn52b+L9EvZJngN1sCzgWTBomcoZplScMSreprH+bviLI+NaVD3Gu8
J9ExzZAR6KI74oyOY+6Ee4RSX4OMOOosgLXGr8ba54YmCmxP5LSQFWZAi3/VW30ylAjlS9gqOW98
cgUSfk3wLGxmak+RjFsxv6dhNrwSXElVAnas6B9lpz52GBW4sM6QSYlbb2YUX4zaMfPomqXHPrsv
yBlgo0QAarR7QLADMA4TC2HZvOd6ctuU5goMrSs3J5ow77KIMFiOzyzHC9B/fRW7y9i5zKSXsmWJ
lB1ThWT2rWfCqmAYjb06R4RZrTgEFY+1SG+ByMJFSKEJ6+wqCeIVpS1nJ+xCPPcz30RT8BXyTbCg
SdLK7fE6mwknD8vGzF4OwnIuyU1P+H4SzJVFGT1K7NwUW9E5euvrGj7D5lO/eL3CfuMU8a/xR3OZ
Sgzvf7BvrcNpeXCb2BwzhzKBXaj71Yz68iDfZJh94kDjALkOKSc9lXABEzsuKJLozyRLPzM1urD8
v6TRge2IWgMFgcqZUYdeOsj5a5tQLyWXVhUu2kMoqDFNGYqqfGuIac+z2jXQJpnM7artkMbLTR8Y
LWLERJtZ6tXDZHkR4YRDANc0y4G0OoT/Arc5eQyYRgRi6ec/5GpV3XKy2uQ0QpeoVpnCT0vZ/xsy
n+1SWznpx/kt+dMcI3xdDD+OzQbp1/isC34e9cruBYk5lnwJS/4gcJtrLyvvGPqm936n/cpvhziM
f+dxzWtzhBKDWSM/V8XDaupXPGjPulpsKdmeTcTX2Z9M8usxa6j37jOeKeO1+PLUg6oButZze3Wh
6E4T8eNlysBEw7k+hJvirFrBfRBkEizmeqVFrQnOIYPuYBb3jUiHqUUXFrEChTiYghOIgDfijyRQ
K8xHKUyxaUYsNY6DhQA2ky/M3S4FCQOyFV9a5RXz3EQbCXFRSwTmDn+2IR70NZz3zDFmI4gYZ8cx
fu9YYQy1BngCgpkVdl7qvpiQ+o1HAu1yrS0npUnsjRgIlFVcoPuuJR5tZmtQzjdni2BP9yaa0FO5
jE8LdYix4oQvYsyM2anBzWTiQRiWS7VPixC09lmxR49cZRrHFRUpzRuVoH5f0XUNpfLo0HWZyNSS
uywzMu/fasF8gaxYi+YqWNVzrZIHOYG3kc5qrc+SY8oX2Z2CKHlQxWYE5aQmdpqRvUNTOMsrIUkt
gEA3Vwft/LO0xZm5z1SvttbA1MP4CANgw+CT5QLmRCOINaTIkPcSrPqkhvIzO0ZD7cWEFvQUq1Xc
IHFvuL/TuA86VgrCxoiYYQvi7QF/dlKnYH5jkHtCkBP9gqKY9lEc3/mK7UY3XbzE5gTZKQbupoLq
YjevM2qOB4IB0KJ2MUVWScDcpjEGZJPc1faCGkchDk0+tSIdLbN+5u+RJISSuOBHzcI+kQLZXszs
QoCm28bafZy/yR8hgF66N+k3zL1cu2OIJBXyrNPSgWwUMkcRHhKhcQYV4Sq6MoxJlI6aM4vxsZws
sBdetQ1QnbDHnVdicnNe1n0MEP8zIK2CZjzrrP+1c5XqPlsTqN2r2frkVXn57ugGYrB/hcWkHuWH
4Pd16y/C72qVHNi3CbMsYy+fP7KzxlJQTz/jRXbM3zMKnXJaoVDG7tjhH8qLXVN0MzEmldQGK1QR
mmim8K0M5Wl+Fwhu03boz4Df7yv+5m9y+mnljEOdV2lX5YZE+CpuvCTpSdfFuyGs6BXnfLzJonYb
m+LezUwRkDojv2S5gTZyMJADUP2qfBYq7m4hNpFyu+lwIjEBXoNRoFEudU4otodS6u/oYKuMPdjx
x1jhObcVWm+htnUQEKxhTJKktNfAn7hjEgX5bHYETJtxvL63y/DBjfKpxaSZUAV3fYXRTftIlPlN
wipxzLftIpHky+AYqsR2au4tUUcJTrfyVIACF5gAdhy4yS72OiXTm2BG3rBn1uhAuQwYICRGM8zy
zCy3IXH7H3gzqAXhaFH0Qr8UiEFWmtMMojpv8lDA+jRVhBXcS7STC8pQsk2Y73R8p+Bq6OSKFRgk
z7WKyi7SmsMciurXjqMzkPG1dkfub/1HaDNXWK58F2JzhiiPVJTZlXBD/3CURvoTYXmyL7Di7WE+
qjNb50dSG49SbZ5yvj4z9Z8wVyeaz6fAWm/C8RHPO24BMK/4ZOr8gHFwFzbrWir9xWp2d57iIFTD
xU9kRAoHsOFXD5g7CoREM2YCQa2CnKSztWQamwW/u0bgJYM3Z8l+fUVqyzfYL2fGSQj0NGh1yXo0
n9SekrH4D0iymO6Si/mEssXWr5MiHKgVpCDLsSBcDiB35OzcGCQQT5fRWpm2fpZ14rDddLOkedIE
ZYygWsa2PJ4vaFVXw5SvyFAUazqLZnZb1aBSxy9RTL+MX4r1wQjlUKTRkdzwsyXU516RT0TkDorm
1Z+MIrvoZgLkc9rT3ohR0xOrl3+JyRGYRYFnfSN+DdBCwes9HuBDkUAjvcSKABhoIrgtbYtUNngi
KClq0dNUCohmCOaQIPhTgwl2o4icwC4UVHgIJ2uIOCJTBiO9wQq4qaEpAERlOVizGDT5TAICypou
+qOH3puh9EhZg6wlMkByW6WFRARCGUz1uGEthhRADtYtp/kqfZDE5WKcEZrZpZUFUY5cBt9mR7e3
y54/kBnzrBJxc5yptzfmB5pB/BH90IIvTEK0jUgzuiD9jVfWPfVtA/FYsH1i1jSkfqVmvsJnBqy0
OPmU+vK/fbydoE/NUUei5Zr7i2SYZ1ljVhUTHQO+3wBOPc1CsHSIr9XSR6hI/JI1Q8iuZE+QWVMP
n73N7gtkcKzkpG9HV91iWEYMYYf/V7ww/jsUMYWp+AXL+vKWsbQv2g+WNab1Gtb+lSAlq+roQZLC
vHjdJ3KPLW4O/7G9qv9OVU5KTX+a1fWkoRZU+BgyeDruAphnJzigJ+swZTjymBhNItRcxjD7JhVy
4EGHZGHx8DTQXbGoR6npTiUKXTbFO+qhqVW3dNlZKRtzttlwM6yDmzrC9SMYiURQtpOKUTLOwBhC
jNw+KW2JZ2JwTvyHrLHG5lNlfLNQKdZsB8GKoJwwRTXmjbSaH06Gfs4d2rhjJMVHHQVCmb6tXDSi
DJeb0FJsCzlrpSzfgnhrwov2QlEP/5VxZE6EBI8mMTENqOjNEBDk4NJk2F+SU8JuYdTZwcugY7qf
cgPh0bsFcooKT1OKh6wzIiiujDLZrfaj7lkkexcKC6GU6hb3hY6mE5NCW+ZORS7fzNMr102QQqWM
QcD0G4NY2Z+/LVFAd9XbtbJdhYqR2y0253uVik8h+z3h8FCx7wPqDDS2Bdqf9FvFzZKOyKdGfoSR
fFGWhPkr36rcAA3jKCMGQ3RNxFWKatG3avb8mHRkl4W9yAR+yjqjlU8246dOpSBUyE/IAgm0iUyA
Vkr42bpQ80UM2bgYdcEWpz+NgwmndnvMxQIofMKibKYCVu/pI3+SefXYlONebeaD1DU2Xjk26gfr
rVMqxrnpOf00n0McWumfLUUmK/dMBPWbqaaOtHTXNGeLru4ZbeBA18ZPJQoZzd4FI2n6hvLdhG3f
YRJOyXU17b0EWKy/Qh2jOyRONfqNE1zPfbE0vCJvGHEzxHxPAD52AB85no0pKN7Hk1/TWBpALGFo
vPfm/AJ+cbCG7hS5/tbrVwePETBWcKdYbBMpviatRRj8KLPVPijQEnXEqu0mMXYRThPdvvJiUUIV
3uJL/T7hsm4Da9hZAdT3hYGChlenk8OOfSejSUP2ADaAcyFLbNnYuWXoC8j/m2Ti4Mo3JuQ+cO6M
80E2Lkm6MqKOvbSfbtmc3/VivRuJeZ/j9CHcuym/UoFfinfrl6C8jKI4jD+oe8Hfy/9H03ksxY5l
UfSLFCFvppLS+ySTBCYKHhTy3l3p63tp0IPq6IhXj4JEuveYvde2mSLH/dXZWVfgcie8Qxw2/dFO
T6jZGGxbKE2MnU1JblpuECZwCrJd2AXblhgF1PmzKbZqWnhN1Lk4vIkRvIHLbhEex6UfWpjH850h
GZDQfpc7XrbOLRqkdA3GWBCQUCPfrD7kTaPd5U3xIYHMV3lJlfqDyWaG9rNgoBW+E2m7FamgSSJk
Y+RzK0kNh1BxouBlPAvzQFUn1jTyxma302IWEwUkVZnPEFBdAaguZSg9DaAauIgiFOdJDNgzNNej
BdSvQqlKIvoODt8BTE2ITYLV5QTDf8k9HZE/tU2KfQ90a2TshvFNJTK9J7iUqf4SikY9uSwUC9yo
0VEb8Mho+W344C5HM0dkl1X7JuYJw/0ogAzblHzpe4AxyACiteB6VTdLjI2+YbSLMsng6yaIBave
S6YKBafB0hdgYHfnAxuEzXxOfoMexUoe2Shze116CX7UxLzHdYJUxj44jG/qvj1MDG/CdNwTqMBt
zAdV+MabofCLvZknC1+hBDctMTME975WIXzu+22In9KGvCFUSH1+oXFfnU9NdO9Iu1ZIZExONQFV
eu54Sa6cwlCjDU9pYXMwbfMpKjC0+gXcyRTupMqSZKxp2Ml+6ZRzNrcbRTBHiktaIHgLMI4i6sR3
c6VccfLviETDcEfUs6+qu/dfMBqbUrbXC85mUhdsFiQ0wSFlhh1F/0E6xHRH3J4zU5CColAGqY1i
wm8gvyN958yLlU1T9xBb+BJL5csXMPETIUzatvPCuqpYSZtVsitYvfQMadEgdb1gG6/u+Rf3Fpay
vDpbPFraR9+MZ+JDYX3dEdVjo2fjeCLUSLLVq+Lkt+BmExuQAIlvD9EJkc5aI0GiNSsm+NIq/ZfG
ips7zM4xciFfzJEvoibUw3kdwPIuPsopvnyoWC8Q4EFkUHZ+iTEA9GyeRdSKAm6fvalHtHwWXCX0
6BMxb/mv9hYKaZMBwAZYgjiE+ATA4kwMqPeVXSTMvSxvSlYECdYt/lZjnBNZu7R/Fje1tFN1RNux
Sh79vmJkjigaf9TgIwR2qviZ0X3oSujbcveM1fRJ8H3evpqxeQ+t9FnHPAHBViTfxTXGVrbYXfsz
xAbaE0+iUlFnZROwMmc4fRptak2nvcp4iSS4LizSLXyP+LKsnsq8MF/zumTCakrdvTCKuz04NyED
Hpb6Fa34FSVozCFpCeeskN6GAoWdNgy5aNqVDf7GySb7a9xKbkWiecZVShvU5yPofAP5005D+arG
1dohIrhHrtsoFF45tI5qsTCsrHE9afm6JqZ3NM9LPSJDqZzado+MmlLtgI0HKPx6ejpyuTUqdZv5
RYM7nvuCZQR8MIxbh7XIFbeGeulWWOyTt7hm9WiC2MeZoyARyd8kywQzavBegkyQWpwCqk3meQEJ
EiEDkpcY2XH0GVEzSVhimqR3zaD3lGbaE8u2NwvEKH51mlroceI+EaqnPUu1f+qK/ci8pAnvYD7P
EXOgZlSP5StYKUxdTB0P8doJh/1N+yTujvQEdVdLCbNjVOW4YwecKfyyFs07kafjRyRDc21KQtOW
/vvWtPYd3K0NKbTLBqYT2T5NtxqqKXPeVVAHGxNz9w7hCBxEU+/vsC0y8rjyGRrRKeEPRx19fr6A
ktSDXQngBMTN6teEi0PqH7A3r1Ganrt4Q5GR0eKBF9kbePHZuxREHKtOtlEqgYyaY7Lqja1j/hsN
/KEcw0N94orEvbKqIvlGMMF1LH3ye91QV/ega2+Gj4Onwgmi8VOSGRJhhtMoTPqGUTAIfXJtdPY3
WTow/8l9AGkfIRvnDOlah/l8Kg4S+U9xPxzE2kqNo5ODzf7zTyalMCXCgRkAygK8LtZ0kFvK445M
JeFL01uB3ZkQGVeRSEXIPw1ScoMpOkUYYOUJu+Cwh3N3ULHF5SFC6ktYAsrNjWPDXq7vgqO9+bLY
7gJUJDvIEJZv6rIfw8cdJ4QOZcpSDYVGW5ynZITCAQjQ7wzN58DwIrNAeJbtnbFci5Du/kvg4qCC
cvEUHo02Yfcanc1gRbLosWt2cBbuNoWqov+k3MwK+yiwZLi8eorFocnXBebF9KXGM6GvjNNn+WjX
0HkDlO6IoAulXfvKxZYou0L+ah7DFUDEaRUbC+chu3tGXcFfBfoTTO1aXnTfNbj2R/akv9ir2aki
2LA/9HR4CC9na61wkBYKPAAO0J48mRiMnExfhhlItj7Vu+EjiXag3WB1F+1uYXdWkG4WZ2OIs9Ee
69UoHXFlradka580V0eCasqfDDz8UeqOcjsfavqqevOu3oMUkhyhdjMG/YzStDS4MZA2QfRRFfLQ
BOR/TP3R4gSvL0nNIGB8Q7nEViU0skOtQj3BmKizq7cddvXMTkQ/uosjv+m9wJJJ4Tg5k3YwWedA
TFYcZ4/H9diYynFK5aPVT8cYjYlh/Ea/c2yR7ENzDCK5B9hcdS2+H3agB+KJ1zK1+zieKqhq/cMp
MJkCwrAOqOuIeF8Z5rjj3sVA/taZW8FvxnJ4TFCNVZgHmPShLjgoGTIICEMqDYAeYak8pur4Ngfa
Ta8JGmMtS9dZ5ocBLyy9OMazpZpvdvJNQLrV4BI4+Hsw4ptiwsyFCXJomF6NvK44mBv51Zr1S7JW
WZeeSzJCcCQ5/Dbts32/8UrstbTf1a9O92WLijw9VEV8PDg+oWoTkHP0FwOxRra0w6eHwhosktpy
ui7xW6zKp4qEwGpjdOEm4fFk0hDhMVDNmxEgCWIVkjec8Kx2RWBfcr9rpMM062CexpNM3pFBaIom
HioyaWs8DYTZaXV3IQmYyq59J2HC12GkD2htTAM7p4SjsK83DXKXcojcTobzNlnrvHP5afrIdSQ8
wxCaRk3mFzgf0Mxda3nclGL24vRj7nc9VGY2JxQCDqp9kheZ8eYHi4CJqd3b5YCn50ppRmqtOAU1
jtpjcIp5NUmn+oMrPpT9vrR8Iy2PQaeRZRQg7Ep8kDGkLQ6nsQcNHAy0eMwL1lijbkSPYpZq+Ri6
KzIwcMU9uOCauE511ensNxlKtxGmUC9PlG3ay7uxYoPPcg5wzqEf5+PQ56fYHZX03CvmGUzq2Fws
hxbZqN3sYSrZQ62pQRlAasTGD2VLit1OInx26jCu72bE2wPLZ/OVpdILmnhSlJtUcw6eflC0EPlm
iTvaWJv/rBn1EduPyKm2JQpVyUBzil42KjeiIn3g0owLL4s0UKTuX6ox7iOpRooEXHWEBzHoe5KW
9imJSj0ZEh0ZEhokmGZYhQZ+y2ETQeRdnpOGbYFVdmtwvGsypaF+PUTekHhwLawatuie5Je8uvQS
VKOQzY9RMObKyJ4LD/VqgVdmONUgUWxKw/La3PX71xQZvmzu61SB6QgBsCnW+2aP428htm5B3a5r
i64/ATYv23fFPNjWlgftmDanHmPyENYwOdD4/xFbO44GI8xwV1rpzkJ8OMTtburHncAk12BSYB4A
SgQVGoQ/jLLTO3XAR4L6wp57TO5sLJHLldiabWzNRs3quyF3Vn9ontDqyxzH5z6jFrDRFYWY8ivV
iycJvwDjIBQnzJojk40jysWWrBkZ/wtzunnctQp5WtwMk9XupF1vwdkw0fXwT8g/dYjBWWM5sLyK
dM+c2tQfwkDKk5+ckpE6Tbq5uonCC8BhwZ1glLUrtxzfxHeQnCPVA8p4Z20dTV3fKk27bYJgMy3v
DmdBnJ3UGWbFgopuyB4IyD319TvjKyBPL4PdaEaITnczkvTamdP50GXNqUZiVlDWUfsu1j3N0Y+j
Zz+luV3HzO8x8/zfEmKfpG1ATkGIE0Kzw8MwAOfIWAU6G9SZ5CAcB9odERYnkOct93yJ+jMLLggJ
DxoTLzyEB46dzdzcQoZeQ5ceml08s24Au4PAFDl77zoEOzQC/1FprUU7cFRRMyIZYRCtXLq1bdeb
gSd1qlAcJS+7w2GDNq5Stjw220HUhB0K/ADarmKbU1ZXVWnQ7hGB4QvJXlWaQqLovAOw1M/vTize
nV1tV+d5OMmVdjcZ4tlTfEog8nlxr2+MK+/VNZGcs716d3L2YDSgXHkw9P2YT2286RjLBvUwpNJ7
1pnv/DVhvPUSH/LoGsF4F85ws1dABxD4MRlPmnoTyogM5ZUCmtQPvKjPLlY+ndifz3iMK/b9zT2c
5B3QAeDxAzW1sRrbeD2SLAytsQmLM5CfNwMLYiOzq69KT5tQzBX/hXW1Lt9RZ1Fcijbfpt9fRsID
RXJJIZmHKLQO8p9CRVdtCoMInIrtJpu1gD9BtmGg6CSywyaC4hkpFs9ac0Dvp1nXiHKEgmbZKWB1
2NqqQktFyJ6S+zJchKaneuJR8ce9pLYuQCN0JMXVn/YZ7LQFwthXM4Vfdg6gP0gN63HpjC3owvbv
IvwpeLOU5tjSurAqgcpVILKx+beY8tZVBYkCKm7sVSJ5SqyTpegNFvzTIZTANJw3PtkQZ0dMN5ms
RtDhIg19Nf1gzLyZ+YZb+G/zyP75cIixdA0ynuatdKiYk0ucWIBWJIaezCpKuV1pBTNosF2ELglC
lzAA+n45hLugJfdvOJQr9QRuwy2wu3ey5EccbQiPxKoNWgisJDhmIa7beLDh9zLs6EsCGon4JQRu
Ik2HiQmVt1ClXTCxnWCOQpMl58AXX5Z1n/J9AKE61FDutCzoen2rV851KJvPmAuXZZF6ZiMZu3oi
p76lqUQ4kkfjCkfH5pHCbEzl/l872dS6CYtvPpRIsOOlTS3baPaMuoMWZvwKG+VUaOFFdgTBapzl
1r8ucmeBIhcKcFowbc7Cm5nFnmDAHLl6dUzr7/wrTldd66kQYMHyYg1prclLYRDhl3awA7XcILJ1
SDUtcBXSDqtqb4A3xlM6V09bENV7s7ujzdzy2DCNwkWAy2HksydnoUAcKp9aNffAlZDYBAUh5HzJ
Uk6na5GSzmWCDCSwoSQZlG6ukiwvGtjcvYA17e3kPKfRMw0aVLBPXJwaGYxF+0rNl0PX1gs3zXsv
I/l3rIRHyJfvlB8UDnwlV41/TQMbItpgoWluHEMB4fKb0QPkdFtlCfUuSAGx0LQ8uvxWKh8g2zbW
9Is/Ji1fSvKdW+x20OJk78Q1JUwnYo3xN4aU2PSNHPIEjmTiGKUGxx0uHSpczQ5cFV+rHkaoeLyu
QYf9rPr9YP5V8T+ZnVRkhpATMfeG69RZ9eN27HR3lGjKejTYSIlxtrvm+MDH55okV1cyWgcC1XMa
novDppobZPzQJ54RWuqJj0S+xdNVQ0WIH7IrWBC2iKuL755+AMsGKTTWl1HUnq2/qvizssIjZRcC
VGaeI3GVwZ+Ba7pKFJ8dq9tM/zK4zE2EeyVn8viiCwW249lD5SHMKbkUdqo2vUXhJ0nTI76qDhfM
6KzG7ktEkLy7YVV39VvPupkfQEkMVxgXfldp+NDr2SPLNGi+Kpn5/RLsF21LGRgLAMe3AY5GQJtp
g85REPHF5VUlIpDozb5zWYMUso9qB3q0yooH+KT91ZnwBo6lrv3ocnAO4V9Udborltua06TsWUfS
POGwKpDVm14c/hkVkyMTsUWPMtpLijFCETQtU2Q3VvqD3o++HRQn+Pq7LKi/RxLcZjt87xmHt+Ff
G5JLIPK106LzIjsxE8F2eewK7okg+1GbehXvzeCd2wXu3kViV9Qn5Rmy7QkGrz84CsUbCQSeXer/
STWI44a+tF2wWiaCqbhyNcrwHO+iLRW8nukG9o/q/JU28yCWwAZ1AYY+eF3YnBLLG2oMT/X3nD+G
6B+eBBABgmS4wYuqj67S/FhDl16xpIAzgvxxmnE4Tk9ZGtwUwkfn/MvZrrR6jOv8RKapK+Vst1PN
S+Z3nRM4/C8HKWsS2zBUjWvFDxlot7HI9/prR3rkcG4d9BI7gaN+jCG3Qb2ueQJ4tmdsTmNPxPKV
IIzO/Kpa66RItt/VNpALuC+thl2eDFw+ab+Vi3dH+Y6W1C/aCRvdFwpcIonLV3ropKc6g+V5S4Jv
p7jQb/kFy+mEx99BuJ6IAv01mwWQhJL+m6Kgs39M5gHkb+RXPmwSwYrYNTgfa0gJkDtlPw93cfmt
8Ltn8RfJwSXM6Gej+SeC0RAVKyPC/A9bqFtcQqXCWp2adMruwRqpZjL+hNrLtKSFteCBb+TV/RlU
BrXIBjltajCwZn/Khl8YLG0ADfQ/O/tEYpSb/8plyUNHEzOms9BOKPLNLh/9dC0zNFA7hUi+6KHT
1Wsr1F8JNzvwiPwwJx+JsR9RpgeIuDY5I7j8nJrboX83QHgLAJsY39ecyBl2k9Tnf7XEyxGmmHsb
2QxpAq1HTnTI7LB2ozcJIUjit2KvU+pq3x2rgQHc3nZATcdmCusQAkRcbuxyBT/yFmbACBpBw33G
DO5pOR6PQ5XsOziqnV+rL4TeMGOeGkQVu7b53d5z6St6R7xFxUTgCFOIVkso/e5a8pHHV84a5KIv
MlN83fmvYuxmpYSSXNrxZgx/alEeBhojzZWnjyz8FAKm9oABb8RSUWvbsdGJ8fzMtPBdt99tdmfW
8MvAC00f3S+u8Zn/b7Q6ma6/iEJeBbgnm9vNqayvMOOXJoXaXdG+lMT0FDumL3m3yZRhROjP5sNg
TZVZj6bkibDRjTQ4w/LvQuFC4OTiqeA5yVkrzZwc4Oqx6PCemWzyLxXPvYNFX5oVP47nlR027qkO
zo7Dwug28nBNzCjmiftB7v34a5YLRoqTH3F6CN7/Un9p/R/3+laTVEIGeOakCMOpsqcH4JuxEfec
2Y74lkHSa52tmUN7Ld461POuQ1xOqkPGqFDn1Bstxaitk+XTvRXRMSVbw1xsSEtJgdtTI5S8QNVu
dx1p4R/d8sKOLB/1pyyGTd03YLL48sYVBVft1H7O2W/G1AzIR514dGd+/5jYgGNB8sLbZyHwhn2u
sOZKuFyV4TcePs34Z/HDcf7qgrHK+EtCO2A6AtYkxgShcmiTQz881OSap1eQ22YJ5WFXBm+S+ge/
AFMEak1tr5j/iVBym+aTOUktnVs8lMUKRKfHEJlcc58o5AA1nxP7Bh9iix7WiJP1ZNpeNJqEfUNB
JJeB/ytU3QszFLNvUMtwppuryUEYZgw7QmKRzmBjmHrGofmKQGAvxsszhfkqAfoj+A1NxjnjDJOP
lYL3UEvWI9tpJ/iuEYDpLavYzt6WUA85VTsFkVfEg2D8VQGiiAHDUPiTZ4lbNgDd65Y5U+RZhJ8n
LHHS2HVG9KPoGdiVeRdZQc+iYmz9zhkvVN3bVBOv/Tu2AKC4uIz5T1POoC0yq6Qw63D5tjAOyOct
OtZTJjUrVHLWvgY2RA55NGqD0Fe2WvjQPf2sgF7BeESXe1eakrNASq3H4tpjhqjizDfQy5G3sDLk
swFwUEgnXJpuTtL9R9hcGxClnfmrVn+G8VfLUGedH6VQXJXvdBGVljJYwRelsWtqNEHd2UH+2trw
LF8GhGa1k93YQX+EJmYAj9Ga2O15QMwUUVbG2K47DMWHBuTMYEXCVGNKWV8brR/i0i2CGdw33oYa
1jx/rpJ9VRH61YXIJYqBK9/mu2fHxYxt4heo6gCyX9Rb1fjH51mThNfHtwbCAKo4ZtYy+LBspxsP
x+7QK9yn8Bbp7+S9jeojaj/a8rc3EYAfyP00mOgoeur13KeMtZiWD8wySvVLRgZbA4Uy1zy9DdoN
wvDG4Gja/tBthY1j8TWp+6C8msptmi5oJHDRtvWV+smRr7r6GGjGDValklgpTNtlJzgv7H41PdJF
PAaEUW4Itj4DN6vNxLBmFQL2L7nktkty5zmSCtnZ4IBkvJRjivNe55NXDlqs7kTHh8s4ypygjGYw
NWPSbiKU+La8AbevqoEn+LlKOJv4gnaVkaMLJkZSvMnzBVYfyZdDeqFYjGrY5Zcy2vWFbxtIwzZO
s9Pp4hFYpveKzAryfpa3dYJt10or0uwz457gEmu2Wf0BxiSL3+fie0oefcXo7qvRQk9lWamwsTgl
ZLwn/2TnAJValCcLzWMNKwUHp0ZAo/Yz1B/NwhMh3rb5J/C8LXHXQsI0yAtOra1Bcxh4sIdCZSiy
19tjDC8bYd9gX0xL2Yfiq01e5B7EReTmGObC4r+s+CzNxEvNzC+La4o7QwvInQmjD83BQYwfmJx0
Rv928NKmV2HB2a09xSDLF7G5nV5b+iRku+SzNgovIdUzqWWZ/G+YftAe1RWroYsG9WN5jTqUDdeJ
OqqmRma2bgWHOD1MCHMu1qIRoLdM1kl1kfAwpDhjUiPw8vqfzshNk9/L/jkbCefBX0N1bIMLSDXQ
6DEOfBv6CLaVgS27YOsjY6Wx68bLMbwG5S9wgSAN3FwH5EfaQ94EvonvO+BDbQGThDxAjXHXR/Ck
JBlpPF8lXxi17ODOyp+jmQcr/4zr8l/QTY9JUvYLBbmaHT+D2K+WGlCnD0NOThALvoTZFi6DVFUP
bzIyhLJYnDCZ388ZypZinZCpV3T5T2Uq60n9iE3kVhWhqYqxHXNxK2t2IyZevQThGATe+t0iPoNF
JZrN/9SYI7PR2zdWnZjsQjLuibKGI+YUxN5kB1YBazzDx6GOb1lS3Pke9iMQHAOWc8opu7wB5HcZ
rKk1sJRKxOQ0BO0Acx0VMl47DdFYGvFqhy/bxswVRjXeEtKllWBZDTPWI19J9qbg2o7fVv7FNyrI
zogNgN3OYSr/CnDgTbeLxWPgPgxDNqjKXU8bzzIYjxfTceSlKbH0LhqBjrOb4XUtS24npW7cwjcm
oZsn1sy+FUOC2lJ+pzFJhxHwj975SDuLTBzbdwoYO9hYnDa/hvG0bpuvFCKtzbK1Z+HMVa9O6WoE
42on3ZJN4MkStArNgYrngKo+2mLasFDZQ6mB7m171qBBcTU31cCyMrMvdsnikZI1DbOTbFH0ZDqh
PZMnvdgxPTGOcVARP0PHU0bJfhDhlpMDlY3iz3OxC3jTpJxdkm5BN/zEJ/tlVEwedAcoC/3sj6By
ytD9ucpcfRU9+cqhcxtIfJDl7p6H3VUvUVTUzEYm1DlN9ZejxLOKk4IsDEicTNxhQi/zvkhMOztC
aQL3yKDELNaB+Ozsny7hvVjyRTHXdKW0cnRsO91HIeE6+GBu6Q8wzQzkw0N8j/F0eJ0F4bNWnDsI
KBqElJEe1XHRvhlT/S9mAJ8raFa7AIR3ZVQ/tqg3SfHRKs0h7BkcsAviwDYxIESqvktt554Wwz4g
RlZpUwoVbgVQXTFhCzk9wpBr91S1kcd2ybfQ1QuEmcrrZwEYL+PuFD+5Ebz/p8kgLNmuhCX7IJvh
nFQ9FSH+OpqUdArXo5RfdHX8Yzu1SuGk6RH/+XXHfEVqyaUS5L3Yzo5k1tWjiQV3arO2Y4lV93i3
8+RPLsQP/JGjLAEYhpCWU98og0A3xZhLYY+SJutBHnZm1DIXDRFy9G4eNr46Yu1HpLF8gjqDsMI6
SZPzlk/9IQmkc+TgWmnVFQx5V08JX40Hxh3VOaBYr+svTUNJSbxEz8LHG0IBDMvs72kafGGlfUwm
iQn1iBcNPBbGEwuru9sP1ADdxDYKi9hMz0gEwCabMbxlzcPua4ra4aKlw7+Mm4kr3hTmo+9RdFJM
1FLw7rTF0aqJEw7bDkuyelB05QPW6aowMmDp+HRmJFzY3v5N6XgLYd3S48HjzCbMlUvEHW1xjumA
OPBZG7cl2gxkdxyjMg7VzlgijZpDZpyE6rxiZoBuSrxVGOigglTtybzhZgqe/prvNIyzw8hYwSk4
jo26plCzLAZQARTMsPjBRnStouEegKhoUoYX6Mhqmks5Ikktfe/4mfEfbuaJWmpS/ot0nFWFgGja
OwzZ3aTJz8xVDcfTIZ7UiDwqdHHs6Ud1T6rupAUMiQJX57zBkjfZiZeZwVtvUi6JF6mqfoIR1c5Z
KFfqUwFKgSP0mcikJlbvc/0otX1Q/5d81iAqS4VGVF/36oeJm6F+lzWetCj6p1oQfzuVw5iA5p0s
HvkyZwsX1274PRrje9/lXi79ykyD6nGnYW8Zh8+c+OWQBXcEXUWjTXb0rxRd2JCj2qnze2mThBDE
biu/z5sZUxP0dS/AcVxNHfvoX52uYcke4XcUGiwggZARtqDRRoiELyzSVWGNXlNpy/iXJiD2jOYU
ERA4kt9ksg/C5H+a+79A9H5ZP3nTz3aI9oCwB7F9oFzM0kdV9BvNvrElNGdGPBysW6d8xJQH2vCK
lfKZFtoa7V42vhXJVw18tOwtL52/aiqq3h/DN4xghKHla4kcU8NkkcBhqKS3vn627VNVTnXh0E/1
fq6JXQTycmKG36ZPonN9gTx2UE0anN+gdgTAHQOzq4EDBGo/+HhEXm7Dn6uq4U0QERXlt7C/Q8sX
4F5S3XYnkEkjvZEtKPybS9GTStwEOxFZbomDa1S3mgMX9251nlyoz3zZkrCZX/QQbVCjhJMfE0II
82YaMhnYIIKhu5FVTJvLKk+efBs2v4pKpFrG3TEBJ2gXYbJ4BrVXVOp3EEL7gIWqGipuJRS2PEze
0NVDGLORvPKuuVCUaEZ0+gDozGO11fDuxQyI4zL3a/4LTJJtJCmO8hrKpwgtEA+vufaLsqL6VVdt
+hc5lyTC57dXlQ/HvHACmwYaISKuv8PyPIYmIusTRx0g8oZX5F/20BTNN7LxYmgNao5nk+MTKZl+
D0BFtyEgCp6fQm5cYgZZs4WGG9RHoIfAKYeG2dK2Dm8OsJxum88rlVTccGU4iGRrn0Us5SlPpG7R
06PocLzQPOtLd8bklA1tu8v7u8JjGUcR2BcMTyX7tdvAxf5LeiOmTrP0gAPjjzH6valuoLaY0yOg
MY0tL1mst8hQNmkK8GZEgYGab6fsiDgx8+vs7HW2VhbLgi2jPQJzQnoQ6j/TJzEQ2r0Tf7bcFdYJ
t2YvYzHaACPpCACPbK637jA3zjOBXRNa4hJ3FuuNvw5+dMv3g9m5Ai2lD//GcEcN1YYUpDgvWVv7
eYWCKf5t548W4ZJowAlptmf0WMFbyXtUceh18HwrVtClifbz0aDpk99m2F4mW78JG5dsCUyetR+l
lBIINuoEfmHyqSEd4OoteVwq5zsXT8Omyyg+nD73owpXosT822EvGrI1if5T8QYl1EeJnD/CaW80
qBTQfP4UOSdgTSAMMw5ks64swY1xOFTJr0NMMn84PH/YidDnHqVp2FmLxNomqknF3thGv054DAhZ
79ZFzaaHRqcEWZg/Y+MGgDqSdQgSZykU39KgAcuCKWfum2UJPVpe3Vvvlm5xV3yDimMVhegHShZm
VRLuGa/02FOWRAP2+tpm7hAKz25xia0rno+U2GsnvfPvIdvUGYnu2FxiDoNNOIdAT3bNkT5wHJ5T
kNl+M9jUasGuitjFl1INl4gLNb+bY7GkI/cDqu/i3Jtsw+bMQMgoMzojG4bU51rNTwGvZqJDRUGC
rUvqTScNe5yuEV77KSiQgNooY2T7G5gXnmB2X42Ufxm5/JtZxO8FE0gRJj/mPH9hDkcGW/3UvT6y
OOnFqrZ5JriNk0bf2Tlj9r7iYErRg/cOIbBW/D3p9VUPFyJOeWtjw+SiYv2LiX3IAO9YKdex0C42
kjxLv3GJXpqWhPTCqB+C43Tqy10n8kMbz+yWZQYM6CcY76sxU5YORBqVscRSt2JOlSnRzQRWU0wN
zUquH5bI6w63jRFp91iRPovM2SuG8cYFe1YzTJXTvuMIVwx73VDUVbZMWAKpUdE17VnbT4BBympE
QSGYUsAWSKgQWkjZeDOE/mQpToGCVmi0nFNk60em6MeC4aAYX6iQzywbUD7pK0PtSD1m2smXcVom
yMuPzbOgWP+VDO0G56czQldjsqgr6BtZ2YXztlSY2jM1AOM54/4xrfmcEijcy+VJwzzMQMWRrF1s
kl5FfF5Ikz+grBpgj+QiBoebbDN4rykuFBF+lRDmRMIgvbV5/aZN3pHnEdcrR8MbbKcHkjrW9qfJ
AsYyxxNgeAbrICfsaDOVb6b8lYvvABRSG45eWlhnBObuJH+WoHTMfkKvlO8nFSbjhHMCiYGivGwm
UxMqy7zK/WF05VH3qqUWNaEqkjJX8HupLH3VacNqSFvfts8EfOE5l1c5a7U2pgDLRtYxILCFwbg8
ZXEAIT9iQmR+WBbwh5atNirfWqPZ0Vc9gj9oeUyjZ5dW7DSSpYw7X5MeDc+HkVN6Ri96D+IV0gaH
M+kE8uiHGGs0kPN6a26JRSAE67fseYxYtXdM6+iHfH18Imw6dTSAFNpn2WjxKO8AZyHCkakKt+V3
HO817Ul2qScjMHBUHis0PsvIF0gAVAeNiMOZjyeQQGQg6a6oM2uqQY2lm6DyoKOiUVBZ/F/n4DFv
O/jQig4EVE8uCF2R1AKhENd51M8xlVbImiNPVX+ce/SltetEFTdUBcHEgqFCHcpfNevexbyRsz7s
YXkZijtzSLc5xe3cOp/jqB/KFpExoKhp1F1tmjyNiWcfWuRAYVSKGAOHsK7eVYIi9AKmPXz4vv5G
SOmq8Irt3DnZUbOeAhXI6tWRj0mJunUE5WZJXpwxPR6Xu6+Cr8LUY/pQ0hPUZi9cblwGK6mucWh/
69lPOP6rDNVNrWGPcRE3DtHDk+02YX0wIp7hRqKtmPycNqEsRk80F7n9zxSaK8W9G7P6qnmxIKJ4
keXs5TGHUnKVMzRBij+wzY2YGAMZXTlO9T+ezmO5cSULol+ECAAFu6W3ohMlUhsEZRreFvzXz8Fb
TMRMu9dGooiqazJPrgZkkGq7qYZ4YXI+EE5T+2dLXASFQk0mVUnD5tbaJ7E4p5A8bif+TDqYmyGj
O954GQuOwRaUPuYMWDz/0C2lQK8YHglnowiafZbsY2iyGD/GETZXg1S+NF1ajBGbbwW3iKaDMdDF
CU7fHMbZgmxFvBds6uktxqfdy5mttds+d95i/OD4LN7ktC0ednGWcFm6qBoZ2+lYWzk96hatVpjT
59OpQ1tK8odHZZDz1cobsco1b6Uy8zU8Ce8NNBDnpenQ1xN6xAtU9TobhxxHNOZiwAgGg8NB+bB9
1Oovh3s0R5lS8lSB4cTRw/d4xdvyEkR3jca75KI0C9rjmvf0qPEgzCO/OrZpsy+gLvnC3yZdAMEa
nDo894eWMogkjHDsANLvnIpJHQnnxWAjW04XLmJmEOZ0yfYpppbxo+TsElO6KH2FtZ4zfCpAOnsW
ZyUMPAyo/mDPrabGVf1PThoWs/lKrZHlP7nE9K6tRRJtQQcNGcmIZ3gPFl0MTqwo2dfqPPLmIScB
kzmRTdb9toT+O5tydXoINzk4LmVML2XkHfJ/A1V4nz1dC42VpG5QwMvDFCs8/D4yPZCxDNQ5QxzV
gYMmLYzZnJ6zu8l3IbWjMzwLFU9Jj4+DRFqtAcHHQe0K85kLPhYfEl3aGdhjR/ZZaJ37L/9Vhigh
gkvNQsODSoF4CATf9EwryQ5HJjgdfSm8HvI2Xj8f0yL1Amba+Sg2isYePWGLDhN/hAgKHU3Tyf8p
6RtlxHzcIBeP0W1BQAA1XPzdEiqgfLiv0HaOrcM4yzfLM0PHTcC53TRHsxzamYB0YYjiYYzJyW+N
fc3Wu4WIbfYeVToJYiQLRNyrDBGUMXxTkbM6YY0g2kCsnbLEpX2wnn0jKcNYjVYNMxebZT8hCrR8
LGZHC9NH7gE+oFKyQa5UHlJQAs5166DFU6Fjf9JVbiwCJgurPpRaADVqGpK+iT55tXb70uJgW2UY
8/mYdFwDbr7Rx26ZovPUyhPjtbj5sbqrLT9dkcxbayosXP3blfEz95xNG7Ah91FwGmsrdyFe2bs6
DM+lcF79lPfFy+91LcNGx78HqDXMFGcsWnutzB5tWZ00hvMtzdMv1gsawWIZ98+QfZJziTpmFIRs
Gh6bPhopFIYWyj5fRyTfqnOPOJqimYIMGB1OII0YyrhJN4LamUFGkPdvZZBf+BvmjmgWGY5SHFFL
D59nzAGeQDHFco6NjRVDiL9EY5BjscLyrT1qbCiA4WJsJTH1UNJDd9WYGKH7P6VjREaqt1b1DLjO
SPvmCjKOqH+LSLBBq88ysMVmZC/rhndmOW5cgTKYcssbcmDovBm1L6vJyINAMeYU+zz9dqb4tCnU
lW2Fi9QklN680BKknu+OvIdgttz6QSR5ZsG+eteML5OHE8gXch4IWpnzYbc/GvNVxu18cUyINy7U
z6D/hYgHlFxh9xYs/fQVOT48YdadeXkcoe0MxwYweEHOpEpYvJueB/XPY7uQy0epIPpg7ekZ8yz/
Vsp/dQxtLU4ftQoawGvnApq91VWb2JanQYQerOq59FDF6FioFCKcSK29RCZ7KqXBdZAaN2IPFyoi
y9F2gOaTL88nrWRnPZNr1nyy5RZsIVZlILgEEIKEuNyBpr/reIFB8g7wAqyvqQmKLZtFi8cOwDfY
d5Qh52jTXu2NZhiI+9zL1I6YU6hiWq0zIwe1RAHZcMyWwNuJUyn0gdXin6CoYNvLR3q3Vap8DmCF
RWVkUUWxrUnqAD2N/+XDeIslNQW2XZ9bS9G/NdnPDAZliruoprXvEJ2sTrwa8mwD1ObxmozGpcGs
bhzxH5R4TQbEIR0+wZgjjdwphWGCglYru0SkH/Y+HDGEMEsTiZoooKrGyCMob/UOX4HzNcrbALtO
eEST5DEQBqQLkfGKUVpm1afLmq9dlW7F6vnToGYgSmJeNb9oLSLsDTly4jA7dFOaFAwYFp7R6Uzp
uYSlDqgLakADUweLkIIUrHLhWfoTOiTcMk0DGUKFZ8u1X6BE9qOPUbBlrWhYHaXkRTJm04iRM9XC
q/fn5OUy5p1g2xTmBqMUH27GdGKJ5XQXY3hheZBC+H1oUbJWkhZntlxU0asz3pHwsemEHjWyc4nI
sLhLJoeV3zLhI6xVuSfyPXJ+pfwqKcT8FuM6LzxOMYQtyabLmeewg7dtm/1pNtcZhqkRZX2TH6V1
7x0CEAbz7lLCAtxetGr1T8IAwRDJGkMv5pFkHiaRzCXWy8I44cnPHoMfODgbmKiY61Mke3S2gt+K
Lm2rV7QAZGU1yI287hLhPNLPIRtfJ6H6uKqpup1W7X715bkkZjYGnSVGY40a2HKOyGfrmYiLH1sh
SVXfFMJ7ayv8BkP30RbNh9sdPPJf6VTj5FvDTu8iU8sKJGoBUewCUQnTFCy+XNGonQI8qhaguF7e
SrqETATrgkQMKFdzUVmMK3rGIR7tSxpsiel0optQCMLMKiKwZwxaCHPmt/Ih8aoYG+fg2hqgAZpi
SDmhFJtGK5CtYjnqvDmjIZZyPPeVJH9aLkq+d7xbbj2mSIrIikFwTinvEmfzu5eQEm8z3fwvcQmt
UDOLyAUcQpYdWk+pZmjrQr1XXXdzJPqPRianHixPzNe2QI1T63dbf9VeSFyBjfSoI9as2ACd2tOw
fKteeg7ktcYqm3jaTpLGQyG37QeoTorYTExPSmKbwW+q+nTF9S8unW/begoT7RSqH2nqS4JFVxlt
QJxzYJSeSTMDcx6dX5/hV5YLvbf3Dgh3p3SvzpBdRD7urXetGd+FJfeJWs+K4NmZnxG2naVJRmjB
7E0ojKPchameW3djiX3lvftIRHrNehi1d68R7bYRb087Q9G5ABTKS6mdFMn0JPghzATwkL0dfDhA
YbUdYYyM5EG5ir9oAhRdJbMiBjt6B60FvZ/CJaIoTxGzJmI7Vp9j6NJxRJiXduvUx6QT0vxgASRg
4ZIFwcRlXuOHbYlCGkpyUFiJw1GjeWP3JL91gR5FHMJ6m9HhqZSMxj/d/hYM523CHxw/30mFryok
wjzLgSBkcMucnTSMD9BBiyZ/Jw4n7/Z2GS4yH53RwNK92ohBcr8XS5tbK+WrW1m7NnnI5Nsy3tAy
3vuS+yZQv3K0fVRkc0KuZ4WtMK7HaRzr94AdtEY6mlXRiYuRPFfoVK22ai1cwwNvnQARlCPMe9RN
4kVN/wlJ/PEFTAkd0RhunjZk78OspBS7xG/WhMaPw5anyioZTdrYiCRVFINjjVYp014xK2zdU4gn
SfbByrXGd0Xtdu0IIm26RlRr+At9WI0smHKUhrr30YB9ESvoOzOP2CCCxLqPkjkjfr25BTuf7RtX
L0f9QmnyZaoScmPQZaJg6hRr7mSrAuGQZ5xjAzrho3efgX5HwRGx7GIhaBMRvhqqgOs+5fbEOkBH
ncCXQEO9y+v0r/P4+rHcRQTdDEhv8TEzbRiFB6g4ULZdxkaztOdjMG6YanVWwPYZcR+ZURhZS1Ra
3mlg703Uy1zqFyGPVqzMtaaeJwMtOEuVbhCzgD7FTFsSGGdk2qwtA2NcdU7pHrpuYbYwrrVlxoqJ
2mSuce0bFrdT3s6CQF2PJIca5Y/9Q1IhN3M3J15HQmco9ygJqL4ApY46X1Pcy6goGwuhXcigRaBn
77axEuyG1ATXjKywV5c1pmWJG8Ewt4PpfnkgiFCbwdhjJdJ52b6EEFVq1iwarG0Zacfa6pFHKIuu
5Ykrv33w5KZnv5V6e6nNGrmJu3aIcZcFFLosXaSS1syBKC8kGyQkNugRBdr4uI2WGWWA1WdbDdn8
COr4E+7xRi+CFbf/zsO+J0jhNhVSZD9SFs/IvlL/F47rPDTePJ9VNjveuD3mXGGld60csZpkfv/9
lA2f2j41vvTRqST4UBxleoJWMFd45yiCzDd/0paiAtZuhv/h9kudjdDE5SphvkCaGYtwEZZEuoA3
4ohi7oErXIMztE+KaqFQ9nWMs4OGWeG/YVjF4bXOzyLRlhZ7CcR0OxP1pI4WZSC0EtkWWw2NDk7V
/hXEa+tvZfHl8SE40XcnT4H9HJKXrv2WY0CmHSUMo72GV86AbEnHtRzUclY3v0n3k8WPrP1g4AqT
TTirniHnCi5fDcjRQyOiXlsqucj+Akehtl9RTObGNkZ4Tk/quX8CqaHfry0GX2NUYtI92+qu4suS
88kQxURvfWPXm5q/Hj8Yq2XgwRfeqDzYeAhQhvvFvdXvlXmKzDv6v4ANk/vHed4a9TlrI0QIH6rz
J0CGaaNBnjLoVGtRZG+hh7zRx8TwV+WfvvMqtGdZd5SNYLY4jwJebUCEq8SRzygw0GwcM/Rw6trX
qgs77LlXgYv/snMIlN1prP/4XPrKmtXJkTDAWQoZvcXqvLYoEnv2udGP3l1Un/XmYRq228+g/ZX5
vQt//tMUIsclvFVlEzLkBwhGLqgpCj64wZQhiftsyq+AGiZWrq1E/tw9I1o1oz4FBQFmHyUHcYYf
UWd8L9yKJhqgQQGx1twZJIdEiOXIKwMeEOx9Fgy5/Br7X8+295INholIpSt8ZqW9h87sjj+PMx7q
Avd7S3RF7iz0wZwDihm15Oka06LGyQ8DXeYkRsPFXaXKSgPC5dJocJIZ4WEcN94k92LWyaC9fh0E
z2O47tx/XbQYDNzzAUs/H42WrRExygLa/Byzh9n9jTQ4jb53M9xoOAB3aVFBacV6MOgHt5/0dtjK
fjV7R7xab/0o3Gh2uWyGnaKN8xylEXvNqb13XJIAWyIR2dU4PPlT1VjtZXrtuXgsRqwE+QRMeGvq
DqUABke1HwJDYf03tzEGEkexrNHp24q3MGJ1m/DXozrHX84/yIZH7ebFyH1tcBgOQAs4s6yhnXe2
f+x0lYRIdoIJ6yGSFGj0SOMlVqGD8bzKjFPV/8oEbiKdxoIZG9c/2/TM22vgiAwa4M502aMdBP+M
BxNDL7F9s6O6dbJbVm345ic4uJtfhPgztTqRveU5x8JF6pN9WP5HrH868IP5vEZqDif4Imp8HXXN
rED1lSOeUrU/bXyG4o2/mM/aj1BixW8MWTMWb0yyhnin2d9MdQZqvvHaQ0o490xuXSh7Mm8JoCkB
taF6T5FIMscOOdLdhEhHDq8w/maJgqLsYR0ozH3pzkJIJcbIcl8SZiTteR+56LxoAaC5m/VHUf/z
9M+Q10oM7LNiXrKvKET0jB/Osg0qTfQpwDwqVqYF02KfTZIfvAr0RE2Bpo6UIJ3BiQa56s9nrQN4
H68Ds5TmvepPWnbOUb8X2k5EN9Z94EZQALO8FeE458sp2dmE6MFdJhxu6x8aqc6D4TpwBrOd64m3
yg0P77qFtjqYJVjduyxZI1heCjLpCAuQSF+0g9n+uB7OH9ykHVZRME7wVpnDulTf6YH/Kcy2A+6i
5iPqD5AKTZeQv1s/HDUgdn74ZjFAzdSnmdPnb+PwIxbmLDC2UGdQLFN1MnIItQeHSxaeCsgh09u6
Ve/Ki/x4Xp7vmo9odMEq8Z6pQLXl3A/o6N2HXXL4Z7y1UZkFN3p/yoqoBU+zas0Nq36/OTXWnFhm
+DGJucQ7bbioMYkkePC+VOLL6Dwd5QcpK7OLntuJ7W1084L3FE9nsMQF5WXN3ICZqXxKvN9tLuYO
m2fCkpZJqVCZovmAVYjaEB+6C0bKm43fif5izClYF0/h4xePUSd08blGbjVjLQvQ36oTjP0WNpsm
O8Mh30cz/EIYXAzgNvQhJBRAXG9BeOJfBo0X+8OmKGtSA6b6TV+G2IjYEjXirZdvnQ5Z91PJP7N+
RIbYL/pJWE9uTL0QSY0RhbyJICeVSuBKwAreJQc2TvQi/lXqn234Hkb7rFgqXFDNNCRH2jWuCXdi
kmXbF9evNs5kBvFdTLOkyJhfJNxSddvDbZKtZktgqAz2ObXdABPzwbOwRpnBO0kADL2BoHSMVUhe
YU3B0xQgFqK1n+Y9Eg5YxPvK9U/4woR9q7QXq/u5K6p13LvLdvpVhMqKC1V5lyOkC0G/rsxsM6r3
NGtQeJGJByG14CyEfV181g7puUhseEGZybvXRgyXFPd+md0H558PXB85g3mNhf4jqZlA3/+xBb/2
n7qxy+xfZ2KhBqTI2RxnziyMvhv+cBNiDeRfKzy4A/GMyxCLA+J01wAZ56mrstnaysHgKqnA9WQn
Cz52+pvgEMDcZgYnmkF0n4Jlq0XOdYpe0gSo0KDyhE1zyTlPBu+HNWdku0Thylk/LZDio1N+ye6Y
DD8IOalCT5HPQUCBBPhmMfB9HZWnbIDUh90WxKbPDvVdFWdnwoamyjxXtvDpsQCvBpbFyq/JBaoi
PlIUg6mkP88tuCAqovkUYnTPGAoFK6ukkflCnN3d8W71j5peMp2OaO2GoxwzDNNfwb5lsrSsu+CM
CcMJfzyDlK1/vY7AQUk3gfptMS0p3GefAMzhQFQRPcLHnxpGpgP20+NREOaX6v0hC0yMtWLsDYJt
Rz2dJQaBGJOLbGT67XI/VASsuX919A6wmxsb7tKyLW+Omewq4yvUQdp7/6K0Yu3/rjoHnF0ovVqB
SDLFYIAU1KazsJ2N2a7HRllVPqv65GIpf0P4oeKRz6L3hDWRRQBQRJohWsGeQwAxXl5+aPxRMUyi
zXBjNQxHSFDMmX7stQCHCTmozOy3TfBnY+uqHOh1LLaMkKFm1Jwbg+Ucj2f77nPp+sXVngaDu6Z9
VWTAMe1dBtBT0l0n9hg1vW7jd0fT/NKL6aJ6hYmkS+CmImun2xTBgRwWwijK9pqOdwTcxN+YKGSN
ipLsYiRoPjN1KYnr8vB8xM2VObmaLYkbL1FzCARB7rDoa3YBwBuICqBoHIw1qp2mwHXVUeZstO4j
z1lKMKXL4ovaXuKI4V89bE1yVx163snCWGFoE1zj+DzaJYLr7LfGq+W+bPdERhwyCsO4RQ7WRkRr
0aPVVeZf8YKasuKqoYiQiHxG5QE1wHahPiXXov7rTZ/3PHsp+K44Yc3+Wsf/hPPpjUAn5R/uv8I7
G3wlZLevsrP21aKHwhatctG3yT+VSXCTPnXxq/nHnh7Q0P5lJHx32m/jXkNlGwYfHEPYbEIASiNx
pDo3dqqvOiJyo/gWTk1SgcyHy7q3Fka1Q6FybOuUqSeeVheBLzkPDjY2BmEcaZK86bR+gZHbSthv
GRVYRpZ4cnBemrxZiOMKNrhdDwv4xGStwsvnBx4ooQh2BjpYUM3m22RwQG9OLszMRn0AmmATBiaW
wGDhg0Jn7GhwwY8ckAb6F0Fl5nTPnnY/ZTHvhMXB5KAWxnYaZXm+wC9TgulC9bL307Umzqa1Qcev
kYVBVo5xYn6J+xvZCXNSIV50U7P6O05jgqXor+O94lg7G3Sqx/4L9JVx0gbSQ1oQHShquEHYi2h7
i1k3C+DCfad0z4yjHpyrZtqikf3mP3PlauebnCnmBJ93MIwMBpLGqxRvefaKWg6fH0f/FNweGX9d
fTRJd0kPbJlidCLR2x+OdubxFTniqHS9uc5ZQTFdIxcbOHi9+t0zv9mHmNZ7ypKomKQLeFVV7xcj
j4WB0lTxkGBB6PmNZ0IS1TpZaAyMKu3ej1f2+8QpnjjKI4Xw2jmuYqx6VLbWe2tdOve3aH+z7k8q
vzlnju0dRvmm0+MmLKVJkGrjQ9I+2K1JBZzZPm8XXOG+pN27Id9KilsVTyGadNsUumvW3ZQ+go23
IXgdQK6LYqmRJuf2VwpX0AoACp6tzYD3uwEFWbd/ovOWA6ZQpBUaZZiiPEYbMz+PHgz9OSrbpPy0
6qdJu+cacHWnQQGfUlTsFPtSkL3D8BnpyMYnighZRjJ9njsMHcgw7eCpuh+Z847Rehtip8vz8eE1
T3jkvX8OR8JxSbJmARRwLEzWvaE5FsNV1/kH8cUU3iYWn1S9kck10fIYEoCOtmv09nS1DcS3mo+0
MOlLsTM1fxlXsHLIQUXUr4rzPG7fp3mpo/xW8cNGzVBRXDWbgQlYbxzDFgH7foyPTf8wCV0zdz0D
J6W4iWsBxD2xoltS3vqM1y6LGUfP0oz5jPMdjvjYQHeyoGztHVO3/CIepn5I413QznC5Nf7OqluU
iYeUhyz2CN3W9g5+XmJ1ebRQMS5D7vcWEgroePq13HhTiuWYPDwAffJkdj+uzvsDeZNdU4+HH4q+
8b2/oXl6BuyvYkktXeOJGqD6GItq/DZo8HnR1P6hMw1T4S9FMXjjcT7ii5+qY4eezIuxYhc82shM
GU8z7KetmhnOMU2vU9ITWAq+hIGzbUBzaquu/kaeFndLg5ok9f5ktCh5F9hMKT/65q2nHu6plVte
eibNOtdpwBOaB/OM5yPqgdKxFUUVntO4RRERduWtavQvHy1EzAbALZH66sO85G1s8Tnh8WFAGITB
BDNn2EKEUffpAUdF7FGhIEuClYjTsxmRsMdEGmaPOfDBv2ztCexk0dh3lQGKXphze+m7/woKH/ef
PzIapfBQJjLuyzU3QXLp29+Ut2/M72467RAG0O3ZvBYNeKeGHC0myYO6KVINMyfR8D5XQIkSQL+k
DGxDttRZ8pfzcbUN6ICTGLFZ8P9q4lTaLUgHdlEs9Qstv2ToVmABhjELOjNP35WQ4S6zZAIvZszP
C3/vxl8GUyJ0ZVwHqGi502jIZAFmF/V+cwmRAQNRP47cFxA3kWrqNfGaZB3hW2rB20Ia7wOMa227
rjCTmzxC6gAyCrkQDOs+pFB8Ne4yU8Atrwg9GPoF236X1bCp3dkfzbAWJam2sLVvi+crwicuHdYy
9VfEtsLpeAhDF7lYsbIaezXllkIG6xvlQdLfxh/YrpTtIiI8JsvZ/+gv55natxxhquZOtl5lOfXz
Pc07aff9BTdm/jVUb4kH/GNa12o4C3x2wyukbrb/rKojzwGFrl0TUEKhiivqnhnX0QZpj5iUXIUS
uARehAEbdbLLhptlk4xaBssKaXBUvFdEsGgZsxBjpfqI0gvY5XteSGT2+6RvVxqwMVfXgOsr4llX
JYf4OeiYWuVUW5WKzkxhiOowKMciUrzLInjgF1U0ls/SrX/VltaUIjASJIEgPo4qLD45zjMQyjXn
TiW6I9VcmpmrxM1Y0vLsO1SlMV6BKuuYQTR3tbjb3If11N8lBHnAnkV4TRbbUjSQ99vgqNugJ/Rb
U5RwwrSNQFvIOHJD4zHZjbs189G+uZMlgsMZS3UdvvuBPc9ZRDXis2ue9oBdDAk0kxigWGz+iYer
hyuzvDRlmpPVwBkQyht/bUOpXHYlya3mJLNqDUBZNp5geByk/bgRnl7MlfxhPriKDiKkEk9ADjke
s+RwqzTIqCmoks50llXNT6CB/5Zey8aB2XCTx1eJbNKPxc2ZLMMKGXlV7iwDKv8EmF2T5Y8A+lDv
cYUNxSFJvK3+i5WTW6SG+0wahAehJbVWAkN15ZQbNSvXdVKjS2dvHvgLVg7ziCJOeN4hhCfXy39F
hfhpWj9xg0iG2UrUPDVW4DoXdbF3OICzT7YD/XAFDMJiyFB+QmIwyRf8Vpj5DNpBcd7sDkzcCk8c
gll57P0llzvjqLVdMwEKiWznJiBtbOpmORPmzi+JST5FNy36hr1jLzYIwtN5Ije+jjGNgoksjZhL
Q5w7Ihe9rZGSgo2DHxP0kel7c8//mM4w54F8OBY3xtzMxRmkWv5VY7FrwQlZ1dEmiggf5t89885u
aMaTUD5SnVUr61uMmGl+NyEbsIMixgeKNqEWzIdKpSac9kVaXT8dzzz1A2ih/po6H1HzkdDvkQUL
5OSaefIwRpag2Q2N3X8/Qk4IDIY9Ii7IkkNc7e+BWRk7t3GN3X8/SsmU5FYuynaH5l6qir4zSWmg
nC96sXP8mDKe6kprcHz8901fKPdcgodMTKiuwP5wJBUMjVC41NQsSTHdnxy0rLvH7h7b5lnC6lkV
JoplSIv3yu+LU2nq+jbzMKMZ8DbeClf/QYJibiLEKwsr6ZR7gx/GcJEDdKHd8eJYH37DHt7L8+Ca
cC8XY3OzW6Yy0qJdyg0Q6WpFwpIzxiqC5j4H0kAtL2T5lavh+xj4Aa4nJAZI/62NUsBQchyu6VaS
Wi0jo1pRz+ASB4ccEnFyNYcxmrdwzqCyJP7GynBgphUSGbWSqIYUoJW9X14sQSuHAmqVan598K16
7/kEiY9RPdyJJSKTw0OjRu3kz8OyVu+dFYfE3Co2/niX4FXn3kc4hvhvBksslVg8cIarrhzzc6Gw
hRhrHcWextqk6qE+dCpuyIpdC8RIqCyFgRs1EOdKleLsmgAkgN/qG88NNyZDm9kwxAZsdaiX0Gm/
A5uokuy/nxVp/GYR0s3wRU2ZQw5Y9t7oPhR1VvNZLtTa+NdOAAVZ9ulNky441jY95anRoQBkKWT6
WnzrDTNhENRvDMhPszQhkyvD+rlOUlkt0mGVu4ZztUejoxLjHd8mQN004jbSoi4OrsRp2vlEUTW5
wdK8VC5536ufZV+hk2SJ7MGPaLWau9UJcANrtXEcDGEcwedBqUzqVzD9ErKeewURb8En/YInYBz7
xhQAlfkRM2yyJB2HuHgdZa7KgA3LPSLSEDDNWMIe+v83iaaqx6mXzCcPp5DKQ+t99ehM1VDqoKYY
p58GWmFu8aUfwk4fj1IwRkxVLDUJO/0BXkz+GvMSaHJlDMdA8o1bQiFPYgb7MSUjMbbuPjatEEhT
+JUidyUVug6ngJMCDznd/cLHXPDfn/TKZjh6XbjtJZrhsLD641BI1P54BwsFXbKXWixBi3g4julE
D053RZoQuCwd8prNjoc9iu+qHnVijrgpd3Ct/vcb/vtmzFR/IXoEsx0k8WDM74UKkJKQI0pihXCd
XgnhHyr0vjmS2J2FdxxVhKuxs18UStNcs+kbI0zSjSC6wbM5H6tKRvANA5vxbf8tBGe13xvJzorr
vy7wvH0a45AmW3tluSjHCrDicKSmNkBFCdKExY2XseRut9SVAed3HUUmO5u0bY9S8baaU3tbBtby
KOPe/2/tF7s+W4qxinmzFDVMSL6h79YgdAh0PV50tFGvw5NE9mZ1MRLqkZLMs/70IKnfGFrMpWEE
i5qvwVyURIPD11rK0f5Jfe3DqzFNKb76sA2zJSlh+HZd631s4nIrDKPbWGryJ2QoTnoGsTuVKApq
uexyarhe6CcUzkUScIllAH5iqS3qPB+4HIqdVotkr1v9IbHNa2KrWyNGlaK5iExKv1HgGyR7lLTJ
Dck8AlvkvGt3jIJNCpyjSV37N4QmFerszj0UbLVWkkDpmn8xv5obqf6Wsl5S7WJtlTpMzOEjbSrt
OgQAI8vSmltZ6B654tN+5HNok2Idkr9TRb1Hn+6la65//mhSEvhagcyVY08opQbADkRlfVY9CfO6
Nt6qBPZS56vMJUymtKJQaXnwfpIJDzlq+iXMn/VZCzm0FfoHLN+sZztWWs2YSVbnKig0N4TYJUdg
xpMfy+1A2AKHaXlPSy/gl0GizFEN2ouQ8/StM+cgLLSNaXaP3sjkW1O71Zuvpz+9O8iNMZAsGxU9
h5fK7cp/asOxekMbfOhh6Kqm72+C1mHcmWWCETH2v3BUSzC4hMnpGSdY2XvdmYzV39woMXeoujzk
odafrVhSetu/hZ14L+w/GBz4jN0w2OLTy87/fSNC+ic7KAYGe8mv0rHJoXFRjymyrD1l4nvNGmMh
UmBgWpC2Z921Gvw8oza3JsBwy6LBw8a46LLBhx8AgKcs1WBp6H2/yXj68LXI6qIncfg2ZbxLpfS3
3ORyZkk3uvgMqIYyJlfPjYyd6qSvpMu/dZHCd21njka0VwPsFGox+3Ev8w5pzmstQyL1KhOrXaZ8
Ivcs5rUCGzJQ+Gvb1tkplacfytKzTnnYfcQYxIwc/Jha8NZss89Cs9RzDzlGKcdh5hhCXyKABtaM
F2eRxiAdhoRnzh7KamfSk898NRxIUp/0A41KGJtDBqHPE7Gwy1Y9NWbC8jTBwZZlRb2FHAg0xol4
R0GFnA3RUL5yS/seAj6ZwvW6RZ6o5R6jCkgc1/XnNp7nFfaBYhGUtj1zmire40mK96KBqyBag+AD
ztrUrft9kMpimYVIue1q6PaZ57B/q5i0Tj9ryyiF/SZSlIzE1uABbg/2kPF20SSblhaNSNqG7kIL
Ea16mnhqzMPSLugPiBRBNnU0nqxNxMvUPfQwGnqAWsLOgNgnp4mAKyQfqKl3VzrHq2Rn3fZ98114
A2K7XCWlYshhIwVJsKakU+d6RSpUwP5sjdRlMQpRPisfzbWIK3y+LhpjnQimheJUxmnQ7E03wrXK
EonP2nOmbPh13khrqzjMlxWCniyFL7kSoUQxsZIjh6nZDHvswUxIc0nibO1KbzHoaO9pmw5L1Q7/
eS5Wi9YIl+G0uK3NIsTERRRmoQPmFd45YlvkhgjK9aTNLr7rDpDSSERkvpW4ot9rsXsZbM/YV4yK
Lpav4b+Y3sGqV9vnNJxplmSRBKQxCZp3UsBx8oI6cKFW8B58oH9rj1RC1XvFXJSihVbXK/E+l618
n8KqE99C4YOp5c1M9Jy5LbMC1WBG5CP+jAMF0yv7zSteKFpgmm4bjc8T4S7TnCx9+G5sYfgTi1wR
2TGL4DAVuiu/uR4BlO9GywreSJ796X3U+vDkMtIeZcLFOBEXxQTBGJMfF9tRZUxCNEeNVn3DuE2I
Yth4bZssfE999009Pw1eehmr5rNtdJw0fkeUjK1/qIHa3mWZJutO136yoNIXUBH8a6CNHOlTctCo
NJe0NaqL1eAkRRR9E82rJkD+GhMug9Nu5BXxJVTNBC5HWN0qY+IPDP8j6jyWI0eCbPtFMIMWW8jU
kkyKDYyiCK01vn5O9ntjs0nrriKzSCQQ4eF+77nV92i05iHMuq9oFJcdJTHJd9QKtOLUB7tKyinb
6ICahfemCw1b6hpcj3T2hDwN36KRM7acxArjv4FhcKdoD7k45kNMiUjbmwtBFjirC57J6dlXE6ug
UTVIqWE13laE/FW/GriNLGi4cj+4vYC0ZBjzdq832kmTJmgLiDL87BkrFwG2/9+XoKkBeEdTjQYo
7uKLlocMSIoYIKpCJqXcaDRSn+toyEU+qr2KZfeexuN80LWc/CEaBelSJj4rb3uh/G5o7NKqqcfq
G3sUXYLnn1fPF9EylC0Tzd+yyzn36dbXqmXRvjMMYfffSzaEIeA7Ro///YXSDA55odeu64ATTuNz
rwakQZpS5sRWae6WSDBwqoyvaTNMPkVGuFsGnRouObRWJwOlafvcN2FijFNr7UIx/tM6RfLYtqyd
Hn82q55uR5Q5z///v5c5rAtkcp28s0AD0NwhtEGVRgSJ83AVrZaAXgl1wMpsA3ulbcokaYCjjmz4
N+kTO3FcRqGldupil/pXo1jzi1W/GrlqbFedaCmNTNgnZWbZCDMNckQsPPSTSMOvwCsFkGX104b4
kJl82JqsCkd7prqE40RvXcm+ohx4ajiUqiuL2MvHRtAOjUb00ZyplDsTd0UEem7V1PEsF7K8jybu
3V5S/M6cEQSoKOpCzlk7S0I+E6UwVefoJYafNIVqc66H+ZqprDchNIIgqTkHawNCjzxCwyTFPEjk
bSeqtK0k9VEV5RP3Lq+0HEAm6BNzU8hdOIHsTmXGmeTlX5s2y26KssGVDHAUugpxYso3Qxaj36lF
MoZoCw1ncahZsmtVc2cpmYJMWEpswMJ4iBOSsYxQT31xiprXDApxnKmR1zciaCnT6je6quFzHQtI
P2WUB6snqiR2NOmXqITWoY7XF01XCqdUW3ya1M12R5ecSCo6qFa2TaNqfjyrjVTpempLKsCyxPpB
do18jERdOYh6wRQWd5QkDilQxGQIGg5IA5/EowqNaCPSwXbavs9ohK7yo5CaPXEV2nuEtVyXWEpW
axqwbA7TDgpoyuHXy5oJz1ZhVjsxjY55iA80FRFM4xjLGNr3j0hJ24c4iw/d6gHrq/G0H5pROnac
qphpxTdL419ouoW7fe1/WuEtidor2utwkzTUI9mAWkAfipmTdB4f4nyXoCvDqR8TYpCswJ51FsNh
rP9pNcThfPSH1EAcTpI1gvsBWqJcAKIvG/oUNKPXBipNgsd21FGmRYYq/BKdRntxZVOLB2QNzDf4
kGMOiOJ8GrURFIbRj2e9zAG2ttlNVWf9kqsq4SUzyhFwuMbFZJqwwnqCGXGduVfJychaV+ogHdQC
3qBw0htM+7iWGuh7UpIiX03Lhi5ascBPVF67qSaDLDPSo0bhS/H1lLrJanZMiCqANA3epcdMi76G
BlqmREQvLICSGt0qyKM7l7WxXkPZCsQ8m51+TeqNgR3Dja2kpktmdkEboyha0vYQmgMW1gE8U0ju
7ZSUL+sKiE7UQDGVPPuH1ngz5FAG14a6sZMKsDA98knuEokGR3cNi3kiHh4HRSnP+1GtGO+DcMCR
uVpOo7fZi9Wxa/BEnUppAhkt08EdSrQTsoVEM85bcsAUZPgpOVS+FqWCJ9VYLgUx+yqTeDnOKYTI
SCa0rhnIYy50gDKTqyeGfBskFX848rl+TJOLJiIOHiqSpsQ8Ko4Zp3U/sXqaStJa7jORkO8J8k/y
fGEsvE6E0qymaLlI542gW6QPXS7hkD9fiFkpjksSUQh0qMrEHliDPi3MMszEbeOOlVIh4mERlG3J
7KBeddzT6fz/X6C26FuNXCTZUKz9PHFu/+8FzBcqBjnCRdc+k39ypDm6Yf6/Fysh6U5lGaAVlHb2
1E/VxjC7YzySycFAixll0UWklvAiKcIpUwUSmLLwvTeyzbqIDGXRVxymUhcDmK3vxjig7hErusNi
wrR8BXlAjKjMHhs23/Pz/+a+BFaLkZnahW81uxWH4tiLvrHSW1jiECqcRp9TNa3lKj9fsL2jVZIZ
r8kI7qxZEa//vQz/qWFTiumhYxyFmFradFIl7jJD/penJPYNAok/ua7NuzGiHDSU2gQD2qtbENjM
Oanet02BW2GIB+0nI0qeA5Q7NpPypq2cyvCb1DazHkCKpKsejRDUJVVy4tWmAqVf+TckU/ljdtEP
zMATpVh4GgjCMYDLs0XTexWRotCf+OthzGu1Pmx1E29ypJvaZshpiBmpv6Y5+QCzPvgAh6yxEj6t
gZa/RkxLkQAxXTJCh4TEUAJrbujZrbVA1zDc03Am2syKYJVr4PybpsBazlhqGXXlhWEOrsjKuk6i
CuikiNeLQv5VVUoG4FxD5DBynyQjeQ0z0U6liGyB/jTArPHDRiPhasgUZA+qYBddMflrrU/+FGN9
VXuNFov5hDfNUvpGkhj0nfw9pSEgWcpbNi7sleGTP5AhFoYYnfWZdNXDRfdaUzqvAzg9OV1kX5Ca
4tTq/NZj82gFXMT025EAIIvAuYr/LoPEVNCkgKSCW6ylhSN0yYZxWbG38Ks04gXafP9Z9xmT9LXN
T718lYv3IrMwQfVZdRkgKVYTPd2IvJHXfmF20nM7jwKjJAXEt5yMKFzrmqglK2937XAuNb3flNo0
7oYW6YxZKN5YQEPlF3+1JvPHFIb1MFkWPdZGKhzO4QYtvuymTSUg5yQVT7UBPztejDetYzTbqMZy
qJQBY1Vn/CslVb7Ok+izf+E+bjmSJERL1zgPj+VK2z9ntMlkbS8bKySMpLRjSTmletFgLmGfpYEC
SlhAsTTpTFfyVcy3ON9oIAkJDq6SPo1ooMTsiKEkx+y1CDXyVHM06GuzMmdEIi5LmNxo8NyhKewN
S+xOjZjmgFbGBBk07Wf9e0oZ/Epafovg1bxnZvHoC6ARWdMZHh7UJ+AEY8fYzAybcfnZMyJFJos4
zqNc3GR1ouym3Pqc5gaAqRx6Os8RNouYxEzMCsyh+1MBKZlkHxqrtN2nI6RHkG0S/fCijr61ufuR
K0O4Kuods1i8w1wOuANG86y91TIQfJztUyDJ0K3VeDulhCbIY9h7dCKZBuSyIyfWQqdCQ8deqMGg
kno2ioy8dKHPPLqNxOdKKTc9UT1QnoTjING1p9WMW+ipyi9xkapmuryjyiLxTeQTJ37THzrU2qtl
PEajeorHNcb2JejyypBVhpQTYfaI011BjMOznI6BAjF1fFJAaa6GrpkY7TWf0I5MOcqWqEQSMSuc
5HT9GKt5Q8uE8x6lXheksph6M95rWBXpEVUswQBUgmsGOdkyOURqlcRjoFQEiCLuWwyNFaqexY2S
QAopQDPHcW6hUBj32mBOG3GqDn0jXTizoZkdbwMe9w1WZ9oj8gFrL+2LkgBCbUJzuQ5oIMPc0E9D
HCQm2rDabE5hxs8y9tVRlsTfmMrbDcdSgTsC50gQxitSD2lrUWG8lLG1mdHNt42QXmq6C645II6b
RiIAZ8KiRznBGEZCvZcIg+RFK1L0ApO+X7WqttEmOgjJkO0weeQ03bG9N8xaQfkLzF3SH6SY7Wud
cJAqYS6wj5FDUTE5Fkes1YaACGsQSFao9RrxPEEa6FqnYSdoKp3CHi2aVr7kNNFEMhZeutnCMyVk
BK5QC5BFa3C8BHxkKgLZL6WXT3A2hGzFYVYWl1RajZPQazfW3uVrFv6JHAPQnbXx6Qknq2eMHwWC
6lqNf02FHomeTF9Dv/Y7TSBmgqF8sZMn4thpavWbhF6+X+Mwi4r3Wga/IkS5htiatAytAqu0VKMj
ZonI4mQFnHbeZIFYKBMtDgqVf+Uiq1wqqJOaTBhe30M0HYhDjxictyEV5qBT+2u6WdqGkEov7Kzb
KomOgjSqp2mszgJTgz1I/aFAbyAW+lsys0mpU4FjUmKnw4KNpK+vX6ul/KqWdtePVRrMi/EKrs7c
RSJYdcGkVqr/u+GE1xBHrpaSoRJGC556BvHgonWDnha5IeQCpJd56oaNqbbSISbzCGH20/v61GEz
u+UrzxDCZ1X86hYz3JVTLuyYWTyWGuqOCJFzbwrL4qkRv5YQaasPpu1WV5zClYXu5KImVE9JJW3B
BJNNj1F8xhym1FPB7mjUR7o/MDu7o1qSiN0gIDiW8hOjKZH+CR3VPKzL+sUNi6iiaOl4lZiU4Fel
ndObFtLF5rWu1/Qo99WdNB2rZG4qIpKstPy1SIGi5lXKilnBp417aZemQxboPb4FeW3IgxUEJ/5U
Q6M7kCtYyOvKeQtSJckfyiBu0UyJovoQcwxfYTSc5AQxZrcOF+JvC+rsf0mluMLYvwz9pB4jAnTH
AU/Tuty0FSVeWuR4Yid4Mk3zjTyixcUafRhyr+y7oWPOSWrBamgFkUvKT6qLOqPwas+1it2l6pr3
CNkxcvyjpijzh9RzE660zgAufsyWPDlWSN0KDmjDlucOitUdODfik209fnnMtJPMXDmRN3GEddKs
w9cVKF5YwmUQEcZgYlDwd5brXck5qHN7lUWqbWHNDvTzKOnw1E5Y4PsJgQiNXM7S7wlOwa1EqD3W
ba8AOOEaPRCAZjKDrAesggXyEFkIpOveqp1cSCNMz6uPJ5Ej9JSEJMVKgAhh6I24xseGGov6Dy0g
tM0q7I/N0t9lGX9eHT15zBZbXjFZu1rrNh0aVBJr1QeWUsTbSpxvR8M8j5FJ2jmG8NJQUB+tnAFG
oC8q1XdeWUfqnJ92Wkdm6Nm+7Vjgm7S76WGCkUx7ol4i618xColjEksrFloWjEmxZwZan/OecnPt
Kvw0CPsk7SWZp58l9qxgOAyHWRg3Rj4qL5iPXED8oGQsCWGyZDKtYn2iHcsKXbhSI44BAx28VW0J
f1up0IMPg3Fso/ohptjWy9UiAEcNoWFjOmBImbqUOLgTFOU0mlwmGJGAcFvadmlj0B00UDlViUHP
i1MPrRaJWAO6SaMW8sAYCtkdC3hBN2QMwAgWc4ALVLNdrO1MqEGGkI8iN/dnYlk8Kw754zHzwr7c
62OD23JelsBA2N1aJHoSrXif8CadIc1vKjX+S1pSpTnberkuXoepx7eTzPlBY3zqJCMilTbUrq1h
88Bz8EQfYM/94KdC+25kMvXXU/PXiDx8xdeKCmQJ4p8VCc5eBbbpJjfIEhrGwU9ycmh8UIatEg6n
pCKj2Zzo7QCnGBhR49xuGOze6/HVlB519eCjn+pjHB1JxI66bdozCb7hgxbwoBS/BdGYxDRZnJVo
Uj8DTbKV8oAerw5+z+ifBAkcZNH+ufjPfj1vl+LY5KpH2HeleHVPcinSPVfrD1N1bporlH6O7ejc
aOpiWiS8Vsv/4uLfgji4+U6VTx0Au2MUtl1ddQe1GY4fGm3sx4DWEg619GJaBwMTaUcR2ngvoxdC
w2zZYnIckMkzc5fPQHwt47TOmBYvlXVeq5N1DPXNomN+CFAQGcUWc0Q4B7itWA1IpaORoyFvXxwY
X1nqTvOO+OFVekEBSGsTjESHPZ+urmGXG8YRrTcJfq1yYPPIdpFNGu2+hW7uQmDPYPLoE5tY3DOJ
/2e4tzVm6IqHNbv06t3CtAyhAgECDTUyIG7y25NLveEaW1cgOuKm2UODRcN8fqLL9ukmw2vKVFal
7DwggaqP1X2kWCTAqnKG7zmAsvqPTklb+XRKCnv6jjjHqpiWkE5TykEMCOZX1ed8xBqos/mvGyBd
Yr8T0X0TAQ/27gFouPhFFrLYvQfIwmgZN27oSHHhmQdw7aP5Lszs8naJ7SrM/BpEE5ow1QNExOdC
N6HYRp33umP24oru6LHdvsOXjh/xQwniE4Bmlw1UPMcP45PUoWhrjS6pUDvhGJ+ExSPvsel3Je0t
fhoRQ4/NErnudHZRIlk/k0MPSR4v1DW8j4Ybf9Fd4lHkmx/wGP7ih3o3jrg/1DPuqL6gQe7y1TEJ
3LacO/3f6jRo0hCfffJciz84nqFEtX/Le/KiPDWtfrLN4FL48R8FWPWDGKj5wSR8lM/FQdpZsbOy
fbvmPTlwObRPpObLBdQdppaWCmGHAlSuj7l1Z/BsL++0HUkn6DrvGYDrtUewEj80ALhsWvLGz8WV
LNGwOMUr3jxctxQOw/MLEgWRFXMttACI2CAqYLiDQThdQWFYnyLi+ObdKiBZ2ExhFqd/QFiZ3Fmn
YLOvMTsu6uRoU5qHqNlFIbxhr2Tc0aYXUAy/xPXchvFvyK/W6M0k5PwtEukJbNkwTtzBAYDH+Tgi
k6J0hv4ixBdJPoXFqfe5E29LQBzXedoxIrG5Gf31Xr+TvxYeyakjcTTdzu8oazdqIAf9B6FemjvY
ov2nbZlokWTX+v/ll+2krXTh7vSVX5qgTuT+knVKtjWSdRd70QWugwtp3bHIXJ+c0QWF4WdE2hwE
smjzAD7zBzoZJz/GQehlLnZCB7gWaX0g5DzhoL1I9+eZ9FtzFRvdzm5wFLJ9nz9LfvwlRtFrNiNm
w4t00U/qqfgmMgE/+nYha8EjIspfduGnuJMDLr29OIXdMo+Wt6tA6eoQ6TZz2MQ2S1p6+S5ejTse
E5FcxZ30i/z2WLwRVWzepI8/5QKB4E1Igtwgx3VP5iZ0S+3lacO7hLGfvpo35UJVHbnim+AOezyd
+5BflUbeniiED43vf8Vi6Jolh59L01/CFjHCR5W/V/KrJu1nYUbhe1ijDR8WXeTh+ExEPTRn/Zzu
JkwdeyshFwLVO+J40LsUJWwcTvn8sjw7dWcBZ64En4RLL5Jbj3IxRd2e1Dvg8g2d5RGRgQ/TjJF0
ZF6Batljx98g+u+YpHek1Sx4lvtzPx6jHiXmRgacltIbjf+VnT9VsStlF+i+FjL38iZNdPVchqKM
hIeO0FmPsYjsF4f4sbiCa2y1X+aO5wwb4tb6EPfgueDhMCxFf7LAJfQZjG/h2wWa0x4rTz0ybkVP
1W3Kf8N3+294qd6waHNBEZZ0YGHHje6hIP4r/rqdDmnzG38zAk7JGxm5XtRNedS5+KgIRugyHqLX
TjtGCSmbAJNeVFzHZNpDv96ybEreTFZYQl65Xe3xg5g0qDG+2daGCl17wadqfpPOMB8xzfM1gnIq
511teCpHP+iKakBjgQ+vpZI5axqcNu6iwMhc4FZa+itW75N8W5Cun4z4PaU/LwdCQMgyUjIl2dGF
qYEjNFBAUAFrBYY1jh0Sl9SGw/Ehy54JgAYqoBHoi18H03dKCd54GApzohvc+NP4h5ACACHwz/TZ
AcMvCSDWl7AoTTbnqmq6EEehv3McO8cAi2B7uQd60IB77IZdLg4QLABp6JRD+dmDrCHrlGgdsCmy
Pyo8ucjQSA/qdafRHk+w0EBcJ66CiebqJmxf5nmbyfYwoFYKCnzwMhlIF2l2RlYzdlxEA+hC2SmI
9ohBF+BbBbQXeQzFnoNt8McSo7wTeG6iN/l4jPw2cWFNFkWYVi7twxzNonHLi7fK+h6Ia44inGdf
c/mXPFGAIjpTDUu7TAzZ59BuhyGoV3CwTvNRm1CwfIkUFcldyF2Xg9l0Ca2aa3qE0/5pvSYsIP0o
tONC4l2v3E22d9XuhI8og/UHedJG5iuMnkovhqz6ciP1527fhSC7mOLfGOjHmRfVW9O8Ut4tbxGf
NaQ1m8hKg9KZVAy3glZN8w6mXcxWy3Rya6Yv6ls6oKS/xeYe71+XvzS/mQksxOG5CedDvG8QwgqI
QNmzKY5RPwt8GyRzbzDgVgP0xj+e2iM9tXCfYzJzRZzU/11u0oKaDvdnEGMXxyVu2lm9rTlzkvvg
joGY2MkHevtCvsjApqZTFB8gBmGAPtEG4/ypVzYPNf4xCaqd4KLKEpxpvmBKT4xgSQ9KcV/6LR+L
geCNrQKoxCdNIkz9T+kLuZkFI+htVCA54646pc/2CygeD237NDpd71lCwHMpGs+1R6C6HB7tbvmh
M4smUaLVRe0ud27RE5HqmIOT/YwPqhTgNTOoCDKz1BPCbRSqfBdntW8hgweFSZ8nHS2HPV7bR/LB
PykeKECnO0wdvKWrDnX6+U3K5BBfyakZzR/EKKouJ2ZQ7+SvA63hTVGzHm9ZXxzCeX9H4l7h1MN4
jdycesZ4CRs0KTqCAnxP9Bl4BAiz1XyKBxpnQ5DV8M2xa/pPgy73MDMjP239hk2l9SX5mpvvWnRu
9BofgoaYS6KuHuTdkCLMaAhPneUh9HNV+ly6+FsyS4LnFOzRg3A00vReF6DCrAqZF5ZeKf8u0Rs6
maSy/avI3pDD0GkLKeSkiehN5FgMr1HfIk0qTEBioWiRxGqkT3Er3ZKoaTzMrNeYmYevhMNWG5VD
TyeFhKDyBbhT7BgmGfAmsm0tAa3A/Nl9QtLpiu3moSHEsR1/YqbfsHVRRCB8hVDXRXRtJZy2y8wN
GdcZC4VKxptRICsGcX81dJUSv75phOHacjYUAcGnyqtJRZN39KNqtQLlQVkgs8JxbO7O84w4RJ8D
gQ9/XbXPKcs/SvzNg6HudZbr9iE51KPAJj3hWj54WH+KrbQbPW5X37zjJ3nhbM7Z9qBdkWttuZiB
6JKjthXdnqbBrtFYvGGl+qVeaD6Uppwc0fXDSphCV9AEQCWnth7pWLIXkrVKSPC19C7oJ2u1voY7
wmZ0S5pqBXLdvkkIdLYyAlVc5vlhbi4WjP/+fQi/5uVTC1R4AcuU/6QcoN1xEWjES+m/CLrR/i4c
uz2HMVv0XwdX3KYnccsmwOAOUOIPx1Wf39G2POpn+604nA6T27iY0F3miI5yPYn7VywfNiXi+YNM
uONp8mX7L94+OiKLn18DdNZ+Nb2F33rYtsGp3iTbwZ293sGwfIo9bDH08D3O9Q5DBB+Rly/7O6J9
bGVHB9rW77UNvMyeXMglNiRc3rW2W2+38BNhfLWp9Z3XyoOJYfNujqw++geoDo/d5PQl7di1PW7K
yGE26YT24q+eEPRXHOXNgacRGDa6Q40HRfUbF+vvoDgsVF/r6tDTrBYOyl7b+TrraWKfJnMzKAfN
OnHi1OWDlN+19dxJF76izxArs5JityJketd6g8vZXfuTN4wQ7MWFWHyQrmBBTsrnuMu2M/W14YqL
z6lD5CJHl2pr7QBD+UzUEAm7xq7acpDdMRI7GChUw/sinIt1H2obpAndFBQjZBDoGEGb7OLSVVjP
8ttwkIKSD7P/UpxdGtwt9zT4h13u7LSAUE+ugFn4TGlUdUOwsZCeorNOUG3mSQyBC3/qNhQqDNFJ
uZgdZKfqfDBrD5Q7NktIMHC3qK/Gr6hw8HE67QY91g4OAB8Nl9++g+53jGPnhv5oX+A9ovjhcDQ/
nklptVNo7WvTz4ALGVeZY/KVGazGWnQrP59H14osX2b4TvRDE/QQ0ev8wLnaYCRbXyUAmGJDf6LX
9128nzLrpoXxrYyWl0z6YcBy7Nig5cZsySWYA0QNZL4NC45+El92oeWJ6XGIz5VC+vdFpGSCQWPs
EmCT8wYOi7kcTPXcrbcBFyRTC4ydLXeN0fIsJIgBl9813oX8jMtLYpxl0oNXItiPUQGH8RXlXZP4
i/a5zD/y+GvVtqhs0DtrA2I58vs8QGbQYNDfdMYW55p+AAsmO/pZ+sPczoA9c/I/EpYMcsswNYHu
R0nHVk8Je+iD7EXvnal1q988PYra88DPtickf1X8Wa9fMRCJJS/xGXD0ROcSmO2GDGwFZJePrbx4
eXIn6QEQ+Cq61hG4xpU9Et4g8VYxSxCxeF5CIvnzu2Pc8rZwhXI5ftG14OBN78fujwAjvPC3+Ged
MJ0ktsBCi0yQtUE4ms9/BALWsBFtbdfvskN6453BWaM8JzjZyt1ucAbZnghUs4eD/P7cUGl6j89e
ADBwYNfhtJ/F47Pxzft0RL8G0oLOx01e6tUZDuoPsNms9+TFb/gu2jWXHtDGe3WXWrs8mj8MKPz4
IW/Tm/W6/j07a4/wnj7Me3XgDdIHonVUXWzIDbN+vHHO9DPgkJUO+YPCCQ+DYBDCw3LRvWQvpBU1
3XmIv4ptsx3eQzwNznPF0pz8YQThnZ+CJ43fA/I/k+N38pCdyU8O9UP5E32lP5TGPrrILDPkQ2Ng
bLWt6Ccf7NDljTd84T/MH55tf3Jf6VU5BHfZmsPnt+NtfeLKHIGlEidbyVZSeuJ7/CVicvmzdihR
eKvmJb5Nh+Qy/9W6LRwxKaY3ZSf75pkuy5f4Lrvk85zYlsqH+sPOHwAXd74wJewWln47eWl8hIZX
qkBEsQHoan6r0WOxp8wffkaPseBz3fYaVnqWsB/oSBIVvxG0DobPPcui3e2RVjiLu2xnj8bC5tnb
+agD9CScpZC5s/xQ4XO2euMw5mbbr9D5IBTIfsvtr5EWV+NmThGQ3kBZDAsd/KytugudkmRbPoBV
HFEm+WBk5NhbBmeMj3zO5HerExb7Qtty+5bNo6QirM86OusQxQ6o3ejYWqepRBrLjOKn7b5L+SOc
32iXRQgoPIpeessJnRO8+luj3K+4qIQDJiHsXRGCXSfRn3wVgOYRC4wQ4/wZWEuZqXn9q7rpDuVX
dml8YojInwAMmtixvOOfT1BaXtWzduWW1q7KcXrv/+Sf+NH9pH8xzwaNojtTX9SXuM/WK3+0/PDo
s7p33GGERtxUv3eKM3U8h8/X5i1VXfPE0S//1x/nAH3hddkLB+HgqjdsNhdrW/jDAXHS8t69y+f1
SlE0UagT9McjXtnrEV1a+m8WNij3oeRCSDtawbrLH/EJOvmVFAE/PcVf4Tm+kSh7DO88AdU23rAK
cE8/BMaDP7mJzMeOCx4NxzrCdwmSj4FHWzwsrrTLXuT30fvAn8opahP65d44mb/RUTopRwJYztgO
tB21NR225afLPun+GZwmlz6IjA3wrcjYyW9QKDmSsqRX3xyl0TztZJeb9M7pMnLEzVfnWl/inVMM
GLAtD9wbZxKcGNuaMRAEoj3iZ/GqXMogPOt+BpvDgV9CBvChWVwQ27/dd0EWBLlArEMssbFjoq+5
Vftlk3vtV++JdyOoA7PykHPA1nChog3fXHuAB8mfhHz/zPn9uQlgRv7qrED6iuDAJxumE4mr/E3b
GMjJvuBSqGfpRDs5+geufStcwZGdUcbH9GOfYeQ+Jyi/f1Ab7sqNeAF8JF6SrekPb7RvUlrCV3py
9B0KZvXUASxEhDXTTjH9SvMwh1O6Y6PlrMmy0jWueW5v4yugla5yOSAuG9zWoJkJgl3d5CxvVLbc
BrD9Q9jl/+ojUSNH9YVBPCi28nvcJS/zKz2S9DOnDsm/5eG4nhI8rt7zdLTB/ZzZmsjRK0AUKYAW
sOM/JWTAjUDbVqkPDsm2RzS3r24DtbFTRsfoMv7rH+mezvAYmD/8MEO7oevaHbr7QCGgwwt9sz7l
dyNg7atnrFoekcKWXZE7ZQ+Vm7/ipYlfOT0g2vngI9Rv44d45ZIYiqu8kCqU/Un3lgArxW72C6wR
El6JTvhX/FLpCZeieVnkZ6O5h9jIL0LOAk2/zknju4bnUNxV1saSztQRxvJCZ5zXWuLApH/FFNuN
8hwukt7n14gEsNTWZ7CBQFZoO4FB4x9PbnN44m8YRZQiwIG7Ir3Hu0hwMSMo4jZGT2Kdi+Y6qbd0
oDurep2x4Wfh1FkSFoHPHY4yrVgEOps2hb4P+qR4NlfzjRVv+waX2WWcX2hMgaSvXIOuIsY/umc9
u0i2F/WgF71U2jRbtiK6zCghiHrnaDoypewOZM6NTk0LA9xVsoUuBD101RGK+YzphGYPXJ7RG5YT
JAGZEBBlMdCAWqHBbZohmJEK6ThDBU6x0HlI8PGzIWD+SyMP4gPzq4n+Vdu9U8XcuQdAIXY5ZidH
5POOjuyjlO81Yi2w8KcKrqrFwBScndtEkP0rpzPOCuLr/FWjGOtqyGNSTfZWZ/5lJBFQLWaHzm/3
3KDSLWfKB/EcBRHGdFe6CV+cVedNv38KmTgAEADitZtxkwQgD0l4spNDgjQVqkd2lW74dmcOpRP9
eYd6p1aCBrLUTLR8L9KsrX4jg47eVOLG4G1jJT6iMSBAFvc0NeziineJ9U8JyPv5bzbRerPz9vFV
26b9FlA+cCQ6ne73vy/OQP7O+bGcn+Cj2lLAQ27nCU43vFrKiBWoQX4ns0BlLGbqFqL7f2eXwv9i
m3fIQLeJoPa0E2d5DBpHoFoesZakEzHT5LO3UW6+4cEhy3k/cJGvsa95PHZ24kEC2H4KHvz1K87F
fXzno94/81A/uK0CEOqeFMjbjulHFBhOfLZiP3aJgKB+U7e5G7vtGxIazBo+6bB28skzfLbudDC3
A9TFS70RcK7DkbKFUw6ZZ6NxXBudyom2b/RYr6Ktnp/PMmNtVndtp3jh23ChPDhbV3YHpufsMcM2
30hHGlHsppCCiI8anJWjwo5Zwit1TfQxnsajDG6iCpbVz97rz/6U3uSNeQ7ZI1gmem7tEyYwCtdD
+Ui20nXm9CLbsGuoOYefbCvT69B9glQvEClyr/5XUG9Ry4E03IOWCJItlvUHAiOdjozIjtVyBRqH
xyeYPsrvfB8e6j3QlVv33Ls4euI+daE6Ov1e8/TtszixvmI/CcytdsoCbj6mBpBs+ADWNyb2SuWS
rjAwSdiM38qtOOouiWm8C87Oo8IsnI7wNxgw84IT2biRhuoSU3nRL6ADPHCxvtVjQTe3AF2d/+Ho
vHbcRtMg+kQEmMOtJGYqdvYN0d1jM+fMp9+jxUKYwaztliWS/xeqTnHQO6uX/EWmmzqSx3L5C3c6
hREk0KBgXIGdjD/BOl5jGm/98Nsc9WD0lDPv5owm8t7fxmtzz18QQl0Lvqt75/ZXzBHY2T+aM4Ra
mJap0wXPH7MInskpcqgYQDsUR9ftnDtseoej/M02L+z3E9QD9Qu1l4QZaznATlW/xh/SC3g/TE5f
GuKsPPWLwHgu4iMPdwR3zLzRIh5Jx4DUhS6O8+LQ8tP0EwbWhvRVPZp+p//0zyZS7s1n4qcXsG+4
s7HnM133VxoH8z/+LNPnvdRcsaYfezC5PW7MiCbluMgnmRb8k0Gi/lt+1+/DJ5r7MucXaMeC5Yjg
k/bhAbs6c2jDqEIPdpT+ilEKL/gTRCClEVFgpyFiEL7/m4sPapryJD8ngOWlticBkuhhCdmf4MgD
kMU99Zm8zv9YlrHQw1xLdUebg8cTKZah8Wz1y/bITACypf7LrnIrcS0eOb0JtqGpmqiz8z/6T3cj
MOPW0D4MUfmdf8vXJMre4CXtsgetKdUx1NnKP4sZROKQRV9/i461HQty1KQTTwQm183vxvMKgcHq
6BHNNQrw3/Rb/V3/6Vear5mHFjie54OTnhfOKiPz7+1ffUqvNVZW9ocH5Q+c44LsL/2I9HMAU4nS
FaGqcdcfsUxugILe6cq2uH+D1RFaXyyUltBakHO5AD5lR//tEDkddgaQYHI+ZyZm9zQUS4fKXPpX
xYc07N+WH3gLsscwn29p/Mcgkk8joT4qbvMDDOJ0FVxWkGLnkYxAZUVnGsbqSR9PxmX74gqyTuzf
/cSl8usPynIa/1W9z4DnxH7mzKX/pfu7O7KpYU2SB5sHtY6pR/+P7fUpsbGjnoyz4laR+mKSunmo
+LA0ZhGzXbxOr9l/XST+ylfMTD+tNzlsju8S/9NsnIfn+firXeIIT8t15WExfGEYXR8wDf3Vy84k
3fBESNzeW/kvuSMgCT0A2+OmUsI5hMLK/oYnyujFN/Om0k2figCei8cPuHQclw5xmzwVWOMMB9lH
Z2fYPYJXmU/+ifzkyud75HHEw9rVb/tDuWz4yh7Pr4Yf9LFTXaMrUC4WhTJhsfFR+hnc7gjKxJeZ
g2m29qt9os57QWjGHYQPnRsY+ciL/MsA8kzQ1b0PoTOhTs6z60gwzAko2ckQD6x+yhNxlVy8B9mu
HQRjnFD6idLwP/nWfnAuZK4wORJ6eM7hwa3FWT+k44pgBOgWCOIyWf9saRl2U/0XybdBq05nOsuc
r+wr1rBaCXpCOMRURLghb+7oVKAbBOXrHBFBQ2LyvQim7z2afeyYH8JDJCHpvqzHBlO4SgYxnv1j
qop8fpule0ki+SIqevxqZljmm3ZYX8W6IlGbdKWhwtUgFwiBRTQz9Ry7Gho85VeQ31HKP7n+t65F
h1ybVhtuA9AYZe9wkRcZA7wUjCg+duI+uG73nJHQLm/yUVy1Lho0KbGz1GsHS7gYM1ItoDPsQPO+
DfVRY//UxMgoNFbuIIJsU/6vztFfT4YI8zRh7TfH3JutQPbbAEtw11by1Dcl0Js1qPp+dKx6Do00
XQ/aToZLaohz1AxshfRMLS4j8HN8r4JM0wqeTlEJm8VmyEQEWDy7xHVVfxoR2E0L3c5Yy+5iYrma
C1iejY5DioTnCg/JRTfFZ5iBO2+Is6ClIjN1avIQ0p/fX8btZABolCSFjUBHYHdIxN4FqZ6f1U1J
pi8XFuh1wDyvKLD8XSVBDUzCamPN8Nn3vO7q5hZ0DjEt9iQQEk+8ZUHTtleVCwXGzYwHNOajniDA
Q5455RV/69huqG6ruLcznrwVFX/3JevFkUCTw9rYfUm+10azdoB7YjIjgOIxDThPFokJsmjlKJn5
7SZxS7DqwLZ2VecoM3nbWNzVjRQeDuEfQVIDFSqbpAFdWu9pl5wM4cVaFkdravYopq31aOa0yhYU
SM98rWToxnx49WucIeZJMk/edvzZpd+3oi+KacAtBEoll0B5cZqiS/AAU8vhvzQYJ/OOQ+Zh7cVj
nJIHskVqfxKUnGLUnRLTRs/Gu4C0OQBsKovC6eJQwf+L1tXmX7lilmS9DBM6zI/iAxNTNHblKVcs
mGQMvNlzKasjW5jSLNxpiky+hky+2h7V9R5hoeU+2dBhCAzgzazwFcH0CkKFe8mZhMyxyJqc0tZl
QMrf9gSux+np0RbPKOowHJ35qSQD+o1EUrEInd8hLx3hW0QVp/zTDBMY8A41O02JY4f9Y76FFhB7
rSVKYE2oHk4S4iVQiSXiXUnYmX+6R8BeaNpLD0pDoG6ClxmG37VMt1CVrrUcds9Aj8UbxCloE8Nf
ugw6H1G+EPZ306961YnLa79JYT7qUfcSoBew87FAiNI7ybQDN8XlAbsz7d+0EshSh9LvJA+CM+NV
VogU6XmVw4Y7hblJX50rczlz2KaNu6sve8H+S/vYSj3UsQgnTo3CXvGIPQKetXjjNHj7zIKbThop
7OClb4PpVInsdUQ8JV0BWGr2UzaBwirY+swGFPdkw7ANpJW1FtGmW+fwLP8xCcoh6ZHM+O2YEHEz
dvZzBbrOGPg631RS9vtMBq/MllhCBJaFcadCbJd+L1AdJrN6Y8mByJFLgE619owl85otdmMFYUn+
mEgBytLSvegOOqm4fBiddSs3TCEdkaVHebWCvPzPlOE4d/N57tso14nilYTrdipUMaimMujk1clN
muDMl8Gu8hHJiq0loz2Sc2u0hByhzzLxx/QMoFaFzaNBb9luTm0YqHxKt8VSzgfnCgDrZyP1+Dth
MNgWtM+UNbEhfGYOAbDPlJ8TSnJV/kDkOTVeq7WeqBB+TqifksJWKRVXXX/JFD3WQ+dq/lMFgRyQ
2Jd5osa57Et/Qbhw1mZ6dk411IQ/Lx29GE9RMuZLt9vJxEhCnvsh/2+oW3JY4G12lKR5454dYOlr
MXmKG603WjbjbrTlhU3lp8rTbShZqDxXlFzpWjaC0AHVxJ1ZYHdQDwxftPmKv/++4HxfJOtVv36U
iXChrR6S4bWkItpGpH6W+ibcl9NsCRjP0ygHUGvxmt93zvsB2yPaPnV70RQmY6hdDeAJxKEf9cpw
VuxxvYGgSbjEa+02reEY75KdrXSGWeMX1Fr4OFGMmF722QCV1r0ekzGSyL+yyLhw3C+6Hl/R8RT3
qp4fmtS9TPy9s6QLa3V9zZw1RQpJ0lqqUhyBQYgEWSGPNI+WcqLTSrlYL3ijOyaDxBjx6bty9Qbs
9njE/zC7W1Z52mB5baf4zIb33q/k2NeYwxmbeKwWPnqRj15Uw85IoqQsIuEk4+i9/tONxe1YoGgk
jba8Cv1PDRdXUV7iR4dUuJbo7xMlxBHYDQivkvgFeUuW969i2r9afn2eINLPkohpZ3lbvFMN6L+W
BRs4UzQAcNt62kOSxQnhBKUjRCAcVdle2CEotZMatsGzFCNTlBSfnXHIN9EmPtcB132qle40LuQV
/RpQY1V59ixAmlCK1ht7aMgXT2Uqvr42HtGeclgBWycCWyBaYtlbBF6zwI9nMZ2wmBUKT7Z4og5r
kKrwU02XA7mvrlavnbhmd213Y+MlyRHaE7gNV6TKal9AvN587L3+/i9Bia0iJVVcvd/BtwFOHNFJ
kUo+wG7Jx9IdEePlrpgyyRyf913hovaK0dvVqJRI0CmISeZ5VPI8khS7n0ZHEmr3LtysfjvVblWP
Z9qqVpnDumeeDUgUg6lTcZZulmpL+Wg3z2MHJHksnfSGefx1DBQo9NwDqhQKb7euN7D3EWXBgN6E
d26d9ZdR1cDsKA7uk8d0iipoWbadNX2QChs7jhVTmqIDXmJKN1YYsVtvJAaZ+DTkPjXwx9KTyxSR
qOESfubm7AoL1IMjG/K1+yvrQAN76pYEcz3WPtkXWsOrtBjrdA0Q8tKuho2NzxdLhbNmCYGOc0EU
fmzM/gs6oDp2ur5w+9axkKxgkGE3NwP5B75cTM/rlh3j7tZHRN+1i5QR7CbA9YzUWzWC4BJCJfO1
tfQtUOcFNXU6aMcYrb5A4soDXtNxNGqy6SxnkMjZmgnYzL1+ldw0HM3RFXKd0gLVopoTyvvA3+xw
71wFkN3tcmkScpeZheyssibrLjf7vSkQlml/lXTz63m6pp4pblEgBEWX3xtluBLd2GvkJa/OhlBn
UxuvmwufVWoXE2NDTz8pbr0XhGE0HiVHqnljmvhyUfstl1HuDXrpaUXN72pQvQmnVeu5cxhZ5rlj
ZESo9y9ym/rG7HXsP0v1wzCWN7OZX00jf5HBnGhmH0yTY3DJcf85I0ZVagqL22ylY12G3E0IfK7K
f3rTeQN8Vm2/PIvpQXdTBnBr+1or1ms+Wm+p/hunJXZCmnxZuQhegutSJLmhH2Xkn/I9RtkxlplD
4VjAN29yJ7OqVxjGVxlGb6VjUKYxWLPsZTSml1yfXmLsw0J9HyXrgYH6oX3JzxhnfFt9g4oXv3u1
Gt6M7smgXRXhxGm5eVKn7HWG+5vwbjtS2ef9TT6MxPVVWeamK1ndKWl5C4BM0RYtfmim2GP5LjVD
0B4LdQ87E+dvBYOZAq1LpGgSmEKtcGO6nnLMs3w2MyI8GOPLa1kcxHnvVSoqEbZXCyGLvBt/XDa7
wgSB6MeutY0rWoO6nXHGVk55n0cDojPlMClPvcrJq4F3fbb+FFvZ1VQrd+Blca+PvGDauBmvqhUc
slQN7pqTHucvXZd4BhintnFEMb9mRE2hUQTtZuey6K48X41s47nDn2uAiVpktsrP3NafWWmZ0E25
4i1qjAoFQDAuKE0+dxxceaa60jsu2yCHThd7Rm14fdp4icpaXrMcWaU+yVeXUPkc0n6tHbZVICm4
d6VUBxKXe+swew0XqjylXKRYUrldK4k+lyEIeZVbf5aIdVRhqa1Ix3YwCWRCuKlSXvWUlABZvuhl
xQuQ22BFRXadSqhL479FanHoHnp1vmkQvPGM8TCwZ6xUFQDdWq0ISxNOFfSzcRpP/VicUhkVINK3
bQOfap7qgDQ+Bii4+gk9ZW1A5By5R5h7HISbuhrGeICxyMLqcxrm+YZOuSGPTrLjje03VxFSr6w2
D/8P/HjGvc/5JNLBjHlQaqWwwQjVzjbPrGRPKS2PsKMT4d6PQm1AGLxbOnK0ag9YBb+qVX2Pl/oG
5fWCR+hsH5dCdEiWz/fvcTAiuejOucGhmZ/r4Pm2xoUOm4V3x7UmIDonnWqlgCcBmnHCpv61IF5m
S8U9x1CttlyLR28P79tidzn54tIHe6wzNSZ9N1OAjxeeZlG1DHgte1vtatoxqFiELvT+7K5n0ySa
++nrShBHCJarf+wiYSYfqYTGsIFdqBkeQBUfCy1bidb/Ny+NX79VaXefuWGxI5CU5k0fy7b5g4JI
l06m0FDY5sz/saKu/FxNcnGmQO7zBEftGISbtA8nI9qy3ZtQga8rHfixCkGoHPfxnJVKRNQkmQHz
MX4DtJ8R+cZcjEAV6brd+99CiAygn1lJDLLDQkIVHLn6u2a4BGcZt6/g1hF26DQX/LbuyUpTgra5
wqBE1r1klZtdJNidB+0XvTACtjQnvTNvj4oOtGDVkZyxaZcojXnJ+uaSnzSX52mS3Dj5BB54Uppz
mEaFuPpWMQV17y0KguOBPLTFjKCeQcUke/F7lmAtGKTfTox55z9AgNEHaw3bTXMM0jILp14PC6GL
RtmK6uM2wNYRthMFdaMsfk2OR0xTVStSADQxZLaKtL9SfpqehaLM2HXt/Vg0/EYsgkwdgy7hr+mO
f1PhPb8Dweyxkp2N3jrvmwsR6I5Gc1guoDYCGXOtjEeHmGzNCAyquK3Vw9osI5nNwYhIj2ZVKvTI
1I0oOeXjfDHk/qJqckhccAkIEemNZmq+LA2w9xhVj4s3ox+FYll8NGEXyhMJGPMdxteFaBNffcqI
jxuGvKt2Ok0j0hSZQbXqqMlw3nbWoXfytXNIsPCcB0/qGSIuuz2lPbCA1K5CJlhNfe15GGzjU6XO
TkTiY+Kxv9ASKpOLiAe5Mhx2Zr3TEhUdD/78Y5sbF9hKWf1K7HC5l3sWTX+fPtEhahUrysv5PArJ
JQ1UTtfRaD1pRVi1/BMRUi0/mdMtRSDORbBMaZDGiIRd8xGPfDHzHlZDHpriHhgnWJ9GE/DcIZkB
/WpXiW5LR5CRg9anLm4wZ5saR4e1oTxnTh4Be06zUtoUOk9Xs8s93qRYfI1JC0GSHo1cFKVoeMZa
BxnYG49c8XDEK+l1DOIW0d41052qJ1oBqd5xVme0pX4a4jpdTdZoaMBKf+AB2idBMo/hiFNgKtVz
q+qXmgadif4QX3Q+ERr/BGLfeAEhwD/Vy7zol80SLzPfN5ODYNEDKFjdB89YXbs2O/C7lfAOnFj8
IdPqC/0QEJ3jiq2HtRtD4dRPkSIW58KicSfvVfJ30B1lavltkoASMpySjZtgooNQuS4k3/DL87b8
p5GZJc/khs7VY1GsW8f1LXpxlXga7KhG+CwTzVHgxv4pP++DRC3U07iuoqvoKAuwbCHiTg4Eu8I2
zGkieCRcmjBlbc+sm0CBUxVu4reCvT7jIpUm7AFD8LwKK4Jahrl3mCg62kt/0l4kozrLLp6zhfBf
uMGDUDngqp2hfX8CxUwUdiNBnKUe5eMXU/eR+GwogN8lQUnYX3GQ4pxlsa6e4a05qik6TGxAaK/V
0xV4kBnrHMscJZ0tje7UO7MT/8nMozwwhSdqCPP0t2CdK3TfpGCx5ccysRj0AOB4n4LPtPIsrF3U
WwQ0IO2pctBASkCYY1gPEiMBHOkD4mhGdW2Dm/K5wkMsPT+Mb10gK4LxM6LM2XCNZvN6joG9zoMK
hvGkfXfdGFqNEO7YgloQdHlYerlqBnXLD+qcmYNDMm8EwV90itH/ljK1Zx4oi4WDH4JacYJaf5VK
TE8drclY3eJiuykpNJ5Evy3pdoM9c0uc9G+OW6Iy/jD8mdSoRYugUCGUGxSm1Yr+lUj1ikdW6/fO
YJsJpLJmFLcxkYkHtNNqIKl011Lry+jEf8SHp+5wvGslKLQ3LPUhKJ5sz2jvCaBCTpMUHznOGWy6
ya766awdiYF+lzPcyYRcWSfGZEEjLgF7Lr0mmbY3nqalwz59Cf/tO5xOwofJ/pjocywSMeD4L7nz
1iEQJmtuMHY7txt1ctZEoaEjIIQyaDB6N+6Zr6aya7Ehbp7D+Hu+YmGqDDfhJRka7iCNJSr0k3Sj
8ONXk4VrXrqiukykFuVEQ63Ml3OJVS8xOxvr9li1m2G1Dau2Ia2gp7o08s/Su3NR3MUGmE+yYjsp
30GTvxPR09anSnjttzv7+hHoHjuwH6jcC4eOhbNHZJcmfwyaeumU+qqSn1yZ8lVlzBOn7WETtmuy
1VepiC/WCXaky+R3K3oYu6hZ5WO5IB0pp0jL2ojuo6YGxXswbL/xsodj1SBXJh2iUSP6rT3fuI+k
T1ZHSkeSk1cKBQqDyYbGeyrL/VIJ4qWJxcs4zMSM8AFgpujDqU7CrN1dWcHVWgTqtPm9cqk60waD
EvZkTjQtb4kh2U2TCYdPRMS8HXhSqPEZcc4zkwIKQLAcNl8Z3vmdrmRqLdZi4viMbMZWLP5leVCv
yqFKFY8kcU97B7NIrjLMD1NBxn99cgPzCe8h53eSp2BdIP2C2Z+r3N0oCxPKQhaTCoX+tDEic+fE
B07ja1TA8iCeVUs5p7J2NjL5vCjLWWrqEwydo7K6bMiUFqWHqXpo77kMMNkfF6r71IzmxYImhZJL
7iJJiMO0fSOWu8uQVnSFp/D8qwgBaiZbzlrU5Tqwo4XtSOEsrNsS3dNnwkQHJFGoRrTb8sH4PEe9
AK3ZGBtfrNGgMLPFN2qVgcRpvnGam2Xq70w4KMbrAZkQe0jdoRZPq8nudVp0Vi9bGlrqzz4NR8XI
SSa6NAQ2CwSv5Jd64xZSMcHtRmQuSbRkSTjjGTReJ4F8bq9mJx4n7zrssjUDXfWz75+y4sXd7kqE
LiB7dxOZGbMRjfR8a4yMW2ZrZwHeZp4jficDg3Vm3EyCVKIxK/y/ubnaGk/buADQjy4eXdLU07a+
A1xzegVfnYGEgL1XuRqBgqdNnN7NRT2uC87VDRofKnNmoLWOxTWv7m0J0bIS70a23BuhvSumcSvd
OXcLDRWE5AykiPUuBhsNqkBFO6Q4M/fmhNFOM1dPTSnbadfkkYEIT0ErWjXOp+l9neOgwk3NxLvh
cmuRn8Dpy8b5qn5IfNrln553AD+KTNXsga18wE9n0mQ1xNZRnSCVed/klUdNpfEZ8A05ebNBIK39
Fdd11vlkjjMZ+VsbL4Ix43nYWu1U1vhfkOqaHxmPakGy7FVCVj4O+J5ER2ICmz/XzpIaGlR/6bA/
Sz4Sp0mFWIszGY9nzeLb5m5SsjOLjHGIIPRFu/Sc+S0UnA3VYi2kYY5Hu2wHe36mFPNbhm73BAOB
lQzacjxCne+l8loY4iXtC4QI0xnaBPkkhNCtfs4AvdQvUxLNqIaxmUP7Xf8KRD80TBnZ1p2zDJSo
Sb+o+t6G9gEz31ahn6Zaw3+1MKXuUcRPRU9txWRqKDydoPdMo605SON2TvbsvA54JdD3G/NN3fLr
+gVwA6RDUBG02OMZXrGSoU/WDUKcEJNzNAEjyRoCr0Y3NheKf05uXnIbLHC80oEGqmevm9R+hhyZ
LeYQyftDQKZfk1gxiD/aqOIYpP7S0lBKZlZbMaePn5JWAo3EZiZCaZuxo2wXIkLhDAAMpdBSaV0V
eT3Vo5tG+tmkTy1YtTPRnurbopH0cRgC+IylPSEA19/GRTqRXD0NCbeu5icqtoWdPTZKGZSsBjtq
hgaVVBLaYjc8KsTUEWewtNYJthSn/+CJ649QP1PlP/M6jTQVC7+tn2GxQdMZ2VzToWEJfWph5g9D
LLA0SoTRFjzcJVZFf/JZO6nG5I+lhvUrD5hrouga0WubroaIRc+w+KJc6XmU9CgnSZNn4sUgkXaI
NA22x7Kd5gjKecCsyOqsZgG8/ncvvxRGt1Kb2vFbzZ1EbqDCqLo9tuQDQcuunJwGfppJdDUZNP6R
JKbdvdse646Ao9ajHVIhbMeUgPkfMeRYLlhmt5E8HNOnRXLaaZsl89oYmPbBYik9Bv0puVlftBQv
c/umrAGgtVQnPlU7V8TqdgTxENy4MVCoEgaDxMAkC+ALC0ETRryPWHiTmEMgbSSsjSiTowyngPsy
0dWHoqAKMFsIWzJr+/kB8RdsyIeWE1r8lbTzgbkqpARiWRhT28eanDeMglR2+b4fCgKvU/GPuL1w
Zh/HwheIVTGfU8iPHpiQ5bbSubPcpNN8oY4Pmf6A9MB/aPo7S6FU4j3xX8HXTTNpLQTRmtqDSLDs
dUhcVMBb6aTxcFQ3x7rvR7bzB6H+Wy9YCwDWoKtp35++CB2vOldjelmfIGgqzAB/gfmSqj3Dno6O
6iqAvDT6EQfG6BsWYczfHcWLlEOtRcY0jpe0EM9j91Jl79nsJ2crXhHs4Mo8bxzr22fbveQ/AjEB
anZRzK+ZpK2n7GS8AOl6E03hZVg5aVVbzULlOdJcN/LWcRgTLlJBDCruhVafNWBjorodJ4Htrd1q
2BrUGzI5ogTCaUHC64hcfVt2KxF21D/apVI+qFWPSdted/weohHFJAXLGfo/ZqjTCnKYPwMEa/4s
fnB0U1+OXvIG2uVYptqBdYE/9aUbL4bTYVsVrZVlZuFOXAa4EXv6VDQzKW9EvLWSTaTliQwBDWH+
Vzy9gt8s8/5K86qIfBN1H8LRDPQOu5bs5eaAixY9vQKNYAO0rM8FUw68qZgn55pY4VNn/iODmyCq
gTLeWEKJOQnhnE7X5Zd5/VPAMulXyH/xjSQTTMLSHTESZBOjPAkqoV0tDWld+YrSHDgBshP8pLTm
xIN+uN1iQFfqL4bIVYeqdsFOlHbvuILQP7WbfBIYIZBxaThmlOXYUzrmf4IjpB+TFdAYHfk3hFHy
C8s5oDk1iWchRt8kst5i4zvxa9UxBw3845FO17KeexemRsiePz4UFRaFrb8Q7PKkzcFmcEglcFRE
lMqkn4l9JkcwjzmIyjwatj4aVtXOdRwKzdfakV7Z5RAMJKcqB8Re8TlOEcAjWKuEwdXYypDJ4lrs
AqihWV3Sr7pA4YK4PVTnNVxpC9h+N1LzsB4mjKf/GEQTnzeHuGVgHpDLXlyoEjBeCtFm8WZm4nd4
nJUbik4NNNCuIrd3432KflMCWFqBRCkBTZsQShWaxn8GJWIq9D4a/OOQCJC5dz/OyoAoXR6L/hPX
U4fbJ8yKEvdCOgvBCD6vot0qWx/ZRDWKYcxrZBoosvyr1xAMcTgmVajHesCSPtjtnk1MajHO3Mvb
jDNWqVoQnGo4bVZQ20g+aAKGS02CbXZX+vXRCsYL6VNuknd4MUVPSF5Sm/MhMDnp1RbfiX6ethx6
eElNQEXFC9xOOH3QsFWT75nlZyEzJ79QL2fbxxa2yMipolkPpsypFm8Liz71ty71k5edfqFfZsgp
fBuYJJtn4QebVS93Z+SIoPasEHOxU2YcJMD1pyUzOLBi2R/N1ZEU1JmepPuNTH4MNlAFDV2TaIFY
QPVRuiC1i1b76N+s4p2HJVh/dmaRZVDVi7En8ga7T9kUPrfhWHBl6tpyRlnxla/7ZzkYH0mzv5tz
+bYrF/AKwn8sY9u3flevcxpfwCwxtNUiCuNd+G2yV0Zt1N0bagbVRb0wHXRbt8nx6yV/NEyvJwGx
dXvOhJrzb85u3UoecBVaRh+M1uIb/PKRB6RyUxGlauRVazUhzmiKldQV2B1mguJATXaIpBAJ9aaM
37IxXI009DCgKNn40QyhWTYvSZc9oA208YPGyMCqzFBEsP6lYnJZ6FDj/wgyw1o7xK+l2J9JH6DI
6dkzbeyZjG6CabX6DQWS8r1KRICvW5DjvdstyBItU/+MgrQcEMnxMa4Z3qLktOfByPo1LyrKoZ9u
A3/wniQvS8HYFI/rMGaRjDuvAIlAQxvqXOEF10qaF744e5Bmf3oWRYwF+ulW/I0hbzLTe1ul/TVl
cWUKbk6eZU3wtvDLSBIG1dMiR/RUxuhZwpZrtn92ov1UNPmjWdnAl6U3sKc3xZquOZu9WAw7Ek17
kQBqGotX65kuKXzWHxoRpXH7RxZ+qfKQ2BEMDfdmBw4tYdsz7jO2maaQIRTwbreaLWm44saEshrX
2kOV8nu95FdBL9lyHFJ+MVi1hOs3Z8urKoeaP2VfMHZU33qFyDOrLgT+4h3+7DtXnYjP3t1N246t
Wt4F44sJfBbmerDqrZMj/8GA/5TccnKkywGXQPdnzlH6VCOZOchZLwYGMfanxdlINMJdbyM58kxN
VRYNw+GvhrIVOgcIHfWIb7H+MVaQ6HE45TaGbx0XkuBLiomZlid5+/H/YB6MXHV+rwSO5ZYDm5kH
+dYCuZuy8c5ZVVvSfeAsbl808kFnWzYJrf1PFXGCgilu+AfCR2W9qRhe48dWtddR2M/Jwjd2yEdI
gR7/gswYCH2MwFBfECBvuXja06vUb75eKR71JSO6zArLcL8Qzoa/wLLC2yRN54qsWi2NI3mVLkQt
ioxhRBxweDgmp+4wnw4EYFHGsJmefPMZIpizPtwCPI1asj2DcV6aZXWERT9tkv4CyQfgHkDmOj4n
JsEEzXTOtzhqqjkySwOCNtJTtNvHQTAjsTXCcUDArPQ+C61gTKh6s0DQrcjKOYaZxIwXQKtXXdev
Y8uVzOizfG1614xV1sB7mPHq9p2/QX7w0lZE3gTXoMrfEVK9me382nFwwmqkUoBWYxSKK/yXPwdP
MXseIqDyE9pUyTbhFi+ZbmuCj321qHZPQ4oNk6k/Sl9Wg+HdhhTTQ4usuGgU6zHGZHKbTHhPcfWp
aSkxsJhJchwQDAFGhkNGgohwn/hnIOJ2S7Bt9+ul3dSwstjcN5Q3Awam2rdqxbfKKqjHLaD/VJDt
9AQ3MXOI+e6EBcoY2R9dwSNRj2arjOa/ymCdRagP24bxziSHRnDW7NlHV67M0hPS4KHVb/nC5flX
lVC0xl/Lirih+hXKJKBq8J62n73MA1IRA0LygkrnkTn8WbuHKhBJuzY3WfgCzhnqu/KINQ59nnbV
kzXBNhr8zRhfUNvN3GRSXdQnk2qRmcpDKeh21M9pjL1V2zp2Zb1wlJDixjojIVwDfSXhdUlRNS6E
HTN5tCS8zIxDdeO+JwNr369pQ1U+wgMdZUk7dQyk5h1h5tbXUb4N0VrsfxM0jxJ4u/xJAkVqMlEf
98ARtvmfVMuMItHrrgspN//pT+EkwP6R0nh5UYThsq31WSoMgKIqI7Mpc+o38BSGgJTsWK7nWUL1
Jj2mcbTnufethgHASaiS19VqXhfReHQc8F6V9GQ6HrcY0nti+tnyAWgclaZ+JJEoWrYLavh8+pUm
/Dq4JKtxYgTLxI1By/8IO4/lRra0u75KR49vhtIbhX4NgLRIeJIgi5MMFquY3vt8ei30P1JooOiu
2x1lbpFA4pzP7L32gh6hk3iZm7PRtdM+X9VfsODTnZmgj9wUC2cLNg5xUXFni7+7/MlCZ4lM2OdK
RdrHcIFQVmyRYsu44olLJUrMKa3a0Ttm3kXqD4UJM3IJ+Dgttb0eOjB9PlHKLzku1W/YPrnEUYqh
1l27dD+4Gm9JjFYliiE/Ca0niuSNKIY3Q1XOidnK0IXawiw+yhQwFKFnbVy8i5LxMD70g1wCyGsx
w1swXkDlHCyY82EkrwEyjLS4FK2MfFlBvcq2HDcrmUPMDZ9O+bGjWtS9lvNG584fl0tMUFRfnUoG
dLp1i3lBc+m4mulJ1k/6loWigNK4GNg2bOFq3og6DYVJDUWwRtu9ZLsPI5RVBfY/iCpq9poqeDZN
yVsLDK8beU8dEOgtqNY0wOQ4NIrfDL/imhg+kdnf5tPaltzgFfo/zH5D48SZ5IxkPHIWaAKDuFGx
RbYXXQF75LeofhTNLdqgqOVoidczaU++nqj+puYBSm2ORN4IieqzhHNAkNyE3+9nuXSkJSbHWpJP
guHlEIdGeTvIfXXo4WchvnnUIE+0ciGT8bP621r4quA4sCWX29Bo+1DJm5BSFW4zlStqudHitF5G
PsbZIcEkvxECWUA+ihfj1lbGNYfz3P5NoCUQHKRn8NYVV0GKyqXnGMmAAnYGGQVuJftZUSLAN3hm
pk+D08eyM7I9oW5p+hypbe1WDAN0bDO5KzH92uL7Szor99oS7gSovYi6cF8qiR84iilGiOm54dIs
RPmcMb1M+1BGagKR2k/YwxJ/ehdshcnmqJ/rsWK5jkzeGO+13txyNmgUqpIOkSjRIb6NzqzJgFF+
Esyn2V6L6HVIvRZSh1TTnuonbeawZX+4WtpBbidHYXrbPDeh8iE13WkWvXTrg4Z3sY2ZH6rYDqL8
Aym/21YEYFMIz+xFI/mCyK/dzrKGLMCa/EXCjS2v/hS9dEZ070b5/hR0dwDfLWyB+vIi64Mz21lx
MKEiZdhuNfz0vacUszdaPHigGGa45mr1quCFVKNPNX5bcP3LUXJI8So27cBnH7LRIZrbsJjMUFvn
Y7Saxx4Rv+bVPDdz/DUyAeJMmvGL5uK909xOly49EnNVCdJUPq/5YPoLuciFmB3G3BQhAH0VPHCY
gGrtMDVn2cw97ZCK0ruRjveZWciaP+I8etWb9cWSrVutZteY7GUBVUPFgbs6iWY5mjTAfTdQcbSk
1TKOjwoe8Z2ElsFipjp9EfXi9K9gpd1SAVVYr45skWJ6HEbxqOMyp1ftrMBq11D5S41lWUfkJ+fB
W9LmDrHVHpgNLjnhiOzPkECc4tg6SzeLxCoTKpzcjOhY+stUFteFf7VpHQqDBqmB2aICjCwOUbGE
+NR9DMoVjZoi0DrBBSwLnxQd3/hBMIgOkQI1csc4LDvS1KX1aAFBIXIuB2hDN5xrxzh+yNHkxPH8
6BV9rzFO1BfxLRNWVFCnsSeVzcjukqM3wnVJqstwd9pGOyZYlUspORpICQKA4G/P1FUW8XSqD85n
usZJ/MSTm0TlPvpoztuquLrpF7LAhBSJXwCGpS/FC0+RYpjh+dAmGDHt7p424kVSinMWHjZlPgMg
6PkKbfXYdRWWwRw6bkViafEH/bRnLATVNAOEgpoPtuI+4+1i8Y+e55dhY+bacJS71DIxXJ6oeFM2
ss847oRSeODzqjDxfrzkl9rceD5UeAPoDEUDiKV+eLFNBOEL56xiLeGqN2E3gicdiXri3EJGyPZ+
C2jkTgM7o7yOfYG85HiFHstOg5BjZpyTXpA6zGiGwpIEBycV0a3D3dRlzTVZAKwdbSmKeeLdNSHM
rPE4bSbQFer/D3JHIvmUdOaJ4J5zKsM3mxNH48E3A0GcX8U2eZ0fn0KF050lywqF0MTrIeneZ9Vb
uzJDdfVRTlAKld5jx0IoCD0jQkBP0cBmCt5IlnYdZhhitmCho4QPHpj7cSffRVEkOlQJSvVTxjWf
JEyt3hOvzTdXAxSj2ZCqmAK/IjJ3khX2g5H64n3c62p21McNIc4zi8dythccBGT+ylbN7PRFHysm
MQgKjK+UjMYmZ8Adw/BsWMyv5wSUtNZg/mERnL/kg7ErjN/VuLjdiH2mFUNkV2El5jC3YnclM1AP
8hjMZukJA1v7g55ZIGChDzA66oTFBZdVov1KJp8cOCUCIaj4W9f7xBp5qzh72muBkI69VCRJ14Fo
31l8m0icoNchpJGQBvqu1eA6Y1IfnayYUDX66FmDa3tgb8AIuwVL14dC9RxU7Ixc2InDX3bh++lX
++yn2LBaAgHTyL5xq2HJVJVLtowvvFocFKUT14dCvcamqzJaz1fLwwhCbw3rnuHVULsWo0CdvbGo
shkwmFnpvhm1Ph/jLDecuVscS7lqqA5EJhHTdw/Zak4kD42cv5iXVoEtojGM1n4PE14PlZnC+8gc
Ly2d9bnrmTum5uKp1bfzAskoMmAKWqE6H6FUI0dIZdOVEQHDQHwu7f9WTPgktbflkkl+JRyzTT42
MRmvdtXG11zKLi2vtoKtpGhoYkrWFP3M3Qz1RgAQ8D1BX51KEtkoCFVHKXGTmcgHEfKi0QY1nnRV
qC3TryX7rYyBPPxNGcYuzadFoWdZf6Lso81P7bzyYO+ZwRW8cfl7lFwM60dcc/xCb7zhwqspIsqL
f2VSKGufojST4Nrt8VTYdTweu1YNp4Wiv84Pe1Nk14+vP1/uK1sbQNTuVn6t9P1p+0IsX2Yn0+to
Ivlj9is98+hZd4zqJwEkOzJpFsJu+WZFjN+P0nQbjAk+23QWluNwbjKvznOvZm2Z8CguYu0ik7Xa
2baSK4LCpgI+mknuRgJ2wRDCuksCyXigVagPKceJd2j4CZZgYsVahvFCzGS9Kfj3Cx5vB6cCXQy+
1nOeoA3geDN2CVNxLgcSmJgXMYxf7uYT78gdlhqOkY1OtJF1dSiKfZxGR10GRpUeEUmYeF/3GHxU
fAkE95lJd0HcxRMwcmiEBZdozOVonsH7I7THR1D7SO6HGs5UA3FoWF3jCc5kHEKSK6ujvmMeSdwx
40oC6v+xVoOnlnrNTswnS5MFfE5vXT4yxEJLhBIevTFhbFF/FstPVftpSsMnLhvfwz+1wAOt9JCn
dQWdPiv+rtn8jm01FvqOuFglmFiWWnEetOtHKq4YUHfbByETDwacEottChm1LT/WNfkYmOMe4jp5
tQaGx03xMlXz3TzwocDZVFRvy+I/dy46ZOS5Q+4C/kstPB1iyBbrp0JvLnh4OOd5GCb1ZprgC3RW
Aevq8k05zWxDOKALhbSXzd5QE4Lapd4/BXlY2O2q56h6sCXXwpeo6Dit8zdL+xM9cSekjHCTHBVm
3wrl7j/YYPLIrGW+KhxL27jYrIWWobYV1h/oei9Zm96SGRgD7N8xE+5pq5xwdpELdWFFcNI0R0hJ
92sFjEgSDp7RQRHsRGDkGC1AWk6zk75HmrpxRCNVpdBCC1eezRFSBdjdUev3k9A73T1RJI4bC24p
cbEKsilg1wkKrVWh/ZN2uY0qyXwvHDH+HGfrDRAeAj0NtyfLRTRaya2pliu62gvYP1Sff5e6OcMU
+mcVCgLJIkrtTicdMIdaMvIspvlxTFGCjXxK8cITo6sAS9xL8vfMKdSD9eTrZAtGrs6dBaNS3BKR
UkHfAuheAsTAsgNkIidudBl+2iTxIQhJA8/HzQTqtDr/5KZA/quAVj5t2UNZRcC1fQDT6JNc4qu5
3Wwb1RgukxziMOOaEwyK1HKTgXd1IG0DA+CEAVBmfl1OpBfwEFS6fphqDZZgsBXTlSnPFXAfaMlr
t3w8ylDgi9YsxQZsCs9v9WACx7knS7MbFh/PpLK0hRMmmyfZ1kALGQtw2EUmosG4tJJ+W3DGrMxd
BxkLsqg/oiR6h1yzHpd08NTKOrATSqkWex06o+Rkj/xowWuXeYR7Cg5lA53NLxPgwKiHolwyvOzB
kuMdrG437P6JRq3LYhXHNZeCHxHQybacwYnx0oO6mbfXdPkRJ9CGESjHP70oBf8YaW9YJpIBW/nd
7oOuWq9tlt+EfLzJjXoDEnBKe7CoLLI7tEij7sZKGqD02OXgT6ZF4xO8mwksjNXysCHjXwKZHwI+
+6g55/RSI6J4BLbTaPJHCYlJCU6sXbLSHeQEyDdLRyZWJW3wGyM+5hP573/9j//9v76X/xn/ra91
gby6+lc1koidVkP/X/9WdPnf/2r+++eDP//1b0NVZJmfNEVRQn2lSpLCr39/oQ6L+e3SPx0qomSS
6JlMvf3PaAEWjTUJzvg8QveNLdRUvXarRra8KZ7c0yZJz+TE1q4g9eJw2zXw3WTQvLETg2iBO3DB
7uEnx+ZDzX8a+/maOfCfpSLy1NNjXP3xwKkrEbgoPpLyVwuKvM9n0ioAgS4Y51lkaagJc4xGpFnZ
SrMcLBlWRy07Mlmq2ZA4nfwo2++im9HQ6ihv4sOskLRIL5W3xXUuhqtRdVciM67qT3rX0nuly7uT
zj0c2NyrAgIXuG1z+43O2Rjor3Iicc9y9l7Kr0D2uLd248/WR16NiYdIB1/KELeyCxsr8BgsjWZ+
yLh4mmC0COtgxjNM5Ly3TVBHli92TAga/oRI/RWt3iAzheUmyCbHwv/e8ze3x3XRj2upnONevapA
J5blzMiQ/eqIM1u9omS9LZYbr8qLGNWvpbK84vn0UhYuCwt4pCdqwYgPhUsqeEuGHpF5hFHc9LQG
wAEwWzvqEeve6VVp3ufEIKxsLyvvC+q42MLfoYw5W5DvCC5OlPL8ISSlYLaFew5TYI0PXfKrwMiL
TU1MT40uHq3aCpO5JHp4PhAbFHSQ49gMmIUJNmZ4Sp/t3ISmPcC7EahLt8STmvdi/Cvjs8IFS2HB
IEz0nnF/g5hQ23NcAQ6yGAdTVA9gpzh7GU26KmnqueRjcgm2W7qnTT+IRrsvou00cVkTQDlBETHk
1NaRPMizEa5UEVJHAPgfvTZhHwRRZgAgQUU07QgNw1ymMwgr951m7Efrvt3v6awybMb5119ro2TM
7NbGHMClL8I4pWfsDmpXOR1IdUo6KjmwLxDH9N9Ra4ud5Qrmy2DAKyj7SzoIFyVerrjnW+gQSnVH
MrBJw1s6pThZDSTwdcTPJ+Qpr2FhpWFRzAdDgL9SFIFUYll+mtXXBeQRkcQyH3OdxpUZzffUN4zN
4YvPChr0zm+5CbMNyB3a9aTUA1OqDsbzcCZybiVeYazL9xzxpj2bkpN8JrcaEtjyaDfVKyJiKfzm
bcI+8yL+HsB3AJpuchvIBUlgYLIrgBGmdQdB+6LWFSyb8iDMs4NKEAtxLYKSoAxNduqqBiS52PWG
RANZqtRLB7X8MOe/ud33XLaAhVYT3vHRZLyp8lTWuHfiUTytuXCiEcXvrY9v6PzfUkFgoyfRXEav
sZ0Xw6kuhGPvzzFwDupX3QKtuIUdUOH1Pu46g5xIfbothbBria+RkpD4ugPiP37bbp5LT+x/Fox8
5QYpGajn/+eoFGX1/zkrFc0SVYN/kvZnGcb/fVZuOJi2BSuRHfN4mk8AFN04HDdH4Q5q7BpLQ1aM
SKLqcFLy46N3sqzGDsgljPK5U8imQ6mqI703988JXpedZQDgoX7rPqISWuTmLxeiovChrF4Lv44B
rkWCN1RwuehP3QDQTqbJbc9GaZ2bI0JKrZt3a2/aJKyEmTkeWaqdGtIAEACN+46L+M3c49/SBnxW
EURpmOExCMpJuGG2H3i2OQiOOf+ehHXCW/S3sYuSjvZjuSTN4rIl9Opl9czPHOsmJlr5NlEDmyw0
xoOiM6bB9DjUu496ZbaDbqA5Yp2XIrfME08+LN9hRatb5NAMxZJIhZU2UD9UdR72KRQ5Jp0Tf4EY
JDBi1bHYVW19WEv7JDEIy2T44JMtNw+GSH5ZDL5QL77xXQDFM/gBLCJsNZQsOgAlo3cWWXwqy/Ai
AF8qJ9sE5J/baAk9S48v/Urpn29rWCEQNXR/QcBJ+CNyn4mpQITo5KyvaFS/h2+Tv9RDwzvWJ+DR
lxEWREXrQROpW1BrNByQlxm3EAws5HJn4SWBLyYhC02w8gubh3UlFv1NA4lbqr61aT4POEgdNBqG
7GsZvyaOPj21vy6pHzPF6Kd7zFQ3SbDHNmwCafqpZnFVOmDbnBlOVKAg8iHlh4wj29WOsqU5Mn60
kpEQimBMskAGu86PZ8ghuCBFQkbdRGQVGCEsioyjpadwYevTxOpIYU1U1cMpnrqTmnnRL6Lv7MRl
lzVXwM2Bh4OfdJNqc2fVJmaS2Fmg4bkf44DhF5n85G/LbhivfXalzcuM38YT2CdbPgNcIjyChmgh
K3kwGn7Pv2TaA95Or0MDQqACXVubSDuFls9IbWzGkyydtsuESEdonsOk0VkngIB14i7EMU8IJYsu
MJrbWJiuQmxh7JgcvBpGcJV9JNZkyrmuBRCAGr9lKTJkwZB/WhpDb2nHXKo6ahd96vGcnmSa50KD
dPO7LAvIBjrgn2fDEDvzTZzQSTXMxO0ZouF46FxxEe2xNW3y5B0uAGdyk2BioDV2u05Gjh7Qpfdk
iC2B2t8lyUbScSjwQJMNdjB1drDuiG0ORvDto6DRToA05eu5HYyziM7GMCCJUlKr5YP36Y1nY5cW
hBIMPRUvyM35FTh2UlS3PBbu26TcSFiKsoOZr8EkmT4ZWXajP2K0H0PpsYtzDemp87bYZaBXPXG6
jJvCJw9v+IMnV0LXm3U2AwEd6hJj+hQjCVaPXHajFYFEXHqdVtpR/iJJTN2f7D4VbCpvZMqHifeJ
bJ82xIkfAlCY87e0NN66LH2gmNltYovK0i/h4eO2qyVK8p8alAAXm177VrLj48AcZm9ayARYEDs5
OKTMRGGcwsZC2TMYroinZzVwegt09AJbEpePnXnql9aR+Vrl2xw5FniowNRt7Kp/noOi/0yJZBIi
gY+k6bVOLiO2TCnF3iAc8amtnkpIgVHfChXea/q5likOIMnPxy99QWsOW17fTkuNtLFnJzII9mS+
DRTjcxZEJ6NGD0yLm0qkUnWo90ZHoSA06LUK7NwiRSFdZwJvGefJSdwrhVsgEGwgQQPmk/UXnHyW
kH3ki72xolozxOFyCNN1wDU0kvjFfhtiTNok3kK9oBxHiaW3eBFz5seGeV80dlxpADTTiOBftjDm
mtsjga1M7uShgECY+zMCUnU7jYCtBJ6+bhIPaWserMtJJNavMm6sDR9UJwSdgWUw+CGJ/EiMUJnF
MCdKpJfhZ0rLAWUsAB1pDWML+DpILoT8gyFDWebpElYUqSD2CBLRWc8wdWLLKKUDfUxOg4gem2lr
h/dFsOJj0TLZbazDcynM5bIGuGsCVuJBnujBGOtBmiD3y7kpJbS8BF57sshkgLsiqv4o1PlifyQH
h3MASTpVx8THH+2NVupnsUeAVaEDiAAuqiRhvbQWTDilvmmDea/V5pX8t3ULzIG3fQ55aBP+gn4m
E0zeTdHmKajQa0XwDNWpgENLdvT2fDx14Rin8xlzkRmTSiDDa+QPGA0JHAubIcbQL0v1K1Ld6WMC
FyD9JyCiJwFdsNwCRZLKPE0C2sl2YjgqfwqtPohnnMImU0ET1UOuwANItFB7IT9kaPkAPxCrXWej
v+nacEdqWWi3eANiFGqmHgoGcj2Vq78QnL4dcALY5CW+LSsvkl0cs7jxKYX9GkrUJCAHywIeN5z5
+NyBBLsLsjeIP7wYsbi3CPCcnvFMW+aZfCZ4pzyNo2erd3POclYwiQC2CwtZc4GowAjJgs7PU0Re
OyZZ40OZTBifDTNbw1fvaqLfequ5itZ8liF6Uk/0qqv3dFDEswv65g+2qI1BTv+QdcuhEIlrIR0g
R/yzClI4oaERq+wIN6M4xIPJ8no8r1TbB4qOjzmdPz4JyaWnIPkrnaoX1kNxynKl/aURBcoCF5Pi
DCXBpd736w7BbiiwWs2C3lr9eLA8lJrueE/2+BNSe7x3145N3zJOFP+Rg9zd1bvInbXJU2I+yga0
KbhiudOizcrQZk0xfG+0WQau3dJIgxXXbkJdvcmoemc6npHZx0uxpLQPQbeonmVJHtcvnibm0ZEb
c2+uPZGwLcFt5sNAgLdu8Do02Vl/wVzslqNALMd60YTirGPEEMtj3oue+IJUaGF8kcg431+3iYPe
jEPyEOC6djZWPjpGuy5BNXEZFcbsEP7pkHpMgBqpRzvrc5lpq60kKBBF1st7pcCRNom4NYgOA2GD
wuPQp0moPbdqs2nHic+1dqwVPKuKERrostFA7lNcRwW71RWkiPwLwBuJqa6BSqzHOJVgnAKThgKI
TRepDt8WyI3r4EdVRzhcDUXMVzWWAMC/IMekBPhIDeBsDKdZ/W1h1KMywlZo6BCBao/oEuJsTD4c
DK7qxzOsDOI5woq0NE+zCZp1T8kqfM4fMcUqFwW9HOGTnTcv01kCHCK9LIN5Jh06587JhbA+0RMX
r30Rv4mN8krAxys+pBd8oJzHcQaYhyLnOjszkYqy8TqpP6ZJQMRG3ZELL7XavUSlbX1Mi7QDFwCN
gpzsq+I+x4s8VY7oGPxzwED/HDDWMuOQSMRIAQmTjBCNumHoENtP0Lo2Ts3WaRTi3qAZjNAMGDIN
yLsSLIhTEpRoTjD1VxY6oomy9aqCDZinme9ZdxG9Fwy613h2YRq5My4GhnWVO2+HDBpUtfCB/1vf
+nINE7E6FsQ4clbaImrChZScsYIKKX4JJl2gWrPOU4+WddgAXbVceQWda54kTx83FT+1gQSbbZwx
k5PyQmMTwsJkTiMErRwfakZWS1MfQAbg6FZweS95swfQQCvKU7+wLILn0/WZnU73mWtMSBDoY+CV
e54SfAlVx2qm8nM04a1v0khqLsyQ/Tw+oj5yKNGdqEvD6iM1yItHRtEgo0hxW6uZ3zyjJSg4+PpC
QQcthdhp9HT+A+yWzyF3fMV9R6pL0lHT3pOV2nx5Y0FG11Aco8xXPcFPDI58K/YtMmZBO/gaNb9s
snHpf1sToTl8o0XyxVYgzFgviwytTemrlpyejKUuQq4N50NgUdVrGplb6wHjXCinxSka+jNFVlPs
yxIkcO8Z1ubpg47WNPFrhW95bLF+QN+imP2ZxDY4CZeirM40OzJ/iw6YBsXASFp1RSnQxWOoDWCR
PsqzlgIPdMg4qgk2BokvtRBE3LmQbviRbp0MIWwhaiQfbsJ39QpIwUvGymvrxBs2y4W852R/uM9B
muww3Asy6YcUKhrTK2wyYkswrpufP5TM3I0s/gHoEXpTasecxM94MsgUpzVgZ9DGNzhEO4VThkXG
YaTWWEw2d9E7yxkWQPtmlsFcv5E/HfJq6sz++DS5Sv36dOlu9RyMXAHs0AgOFtHBvnTD/KqohJeL
J7MtEJ+9M+z38oU43uhrhagXa/jbH4z2pnZBtu+TnBoqaxXmkoB/QGHMAVnXsgLB9HtmpSuAUl0k
U9AMhuFWbpfxSVJprLNcCucBfEETFuJ54dVFu4/D2rfoDmNrX7xmPUu277Z5RHHnCfroaYvs6Qa0
EzatXGd3Nc5eFv17Zo9HcdduwmFsefw4JFYFmyYI3nQMCSQmImI4WCPozP5VZ+lhGHdj671lOrRE
h5q05K9wfQ7KUfmmaNnblj/IZzniI1u5OM8MpBXQNCgbRYZP4sLtgS5LZ5WtsRH4YjSdE1+Q8OFC
XMXrQm11EYvxYsqvsdEfRpSNzYn9gykgubEy8EOSVw5nAp4KYQ5aHEpakfsF9bWGtqgy1GO5XAwF
D7S93gss51mBGqwMIvN9HFa/xdFtrT1e63NH7ZQMWBKAvDbKMWZCgRA5umoz0Q3w5ak2dQ0W13LZ
iuoasVdjPcqYe0Xox0eXixK+iaN7j0Iz8bsz++vPjdFeRSYcJUPdUaCna+dXMuDlqEb7aoZGUR9X
OqQYGQe7hycyCVPDQwRkKRr20L52Pe97Il2bbLvG8QeTzWDbhmBsiN8CB74oms/+HDU36JQVg7Gs
e4TDFmkBvwssfcoGaBAco10dCcRZy7x/IF4VMyr+op2k1H5exgD42Hlo7UESmD/iVqsFL9EGW6k+
2m7iiVT8stc5TZDfC4K//Z7fJrO8K+qXUcjXBVkROGO3geSondcETmYOGQYSGvZVwVROalwwgDAv
sSleNDCkKuIGa5KYAqIPacgDZt05Mq5EXqxeN0X1Gfvsp2JwtHP1vmRxmKvFYf414+fn1dsLXwW2
HeoVDVRqy3J1m4/zr92IkBvhb0T3KAvBgkBZbT5rlWqXdrdgyT0nV+wBzmTxUqSgt4CeFpnpWrOw
k+GJM1n1FvEZfeLIGXhinDaDQyrcfoMT+vve6Vy4K47AeDq1Y4dWgIn7rsvGo9imZNQSk1Ket20+
tZN8VCwtnIwdegF0dxlWCCNoqogqIXo6rfw1kYO8Ew+KWu7pQ/bSCkSRgu9zyA5dtDp8z658+Y7R
TRToJv6bEszF9lctlZeptvssdzfumVwhj7D5bPP02DaE4ERSgC31oJ0k2D9kFdkLh2drb96030zT
a9hAgJoLhpV+5GNmXAj1hEyhH7K2PTYal6Q/Av5lEEs73KM1FJyGwLGxX9x3apTZoGI8WqdW3dyO
mYQwU1nTJ0axw/7HswCtb/FJ0ifgJbYep4HToKzQYaO/Yj2Ac9sYv0wRSfYzozH2F0aqMuQJE9Ds
C+EZFoXq+DwhSIrF+RJTBi7YXiZVP/Y2koeSor6a3p5/a0SolSVVfmFMvuY1MbNhgqCgKNmaRxrR
SLwbajJRjV+yL4Iu3nHDSPx2TM6OCbkaUyyw9wQocPs91izRZe842hCZq4do7ZTKuuWdek8ntpFw
aJp3yNDxqyDDY0QKdFzdaJTeJ+eYdd/8d/shJabQFGy0u6cxDjEc/2/PlhmwgAYWFk02PxZHVND1
EgoD98drVjYyZ5VLbEURsKVwLhNv5h4r6X2laXaXr7xaHZNs8S9QuxnDNMao6hVXQ2Qxg1f4HQjs
E1FicuUmq3hUGxSJKidZd5RjLRB5utrqQitxb4TtJcn9qWPt2DvfmsnAmyKsKW7glq5lk19TXbzI
enLhs4hkCkCo5OqoHvDJAOVxSR5oI87VGrt1amcZ8hFtDnG+RJMEehgb44W9ycRECJyTbckXiiA4
IzxCRIKxbS64IpHdW1DcEaaYTEQKQCsVe6anzzT3MSSoEMbS9aNqliOkvxAsCA9MTTkd8Sj21qHG
1Jrj98rg0CVMeYyMm4Z0re3Yf0A1loFY1w+e0Hpg4UA3aZBjLewwlIrIVGUIbgmdK6qB2qrtGTmN
OdG2nWcSMWoGzXwrzUxqnby5TT/ygRyoiOJ9tqD1eQYWRbGvEPqX6c/ASNQPxPaVNTiqNHk1CMMm
xZuwINrmoSquKwvQYTYeYlO9m5SQCzXLoPIISVfgPaBwaYmckfimAsvkONN/xRQMNcakPqCUDqaS
XJKZJKq4ZKiBhDJ30gwyjME4D1JpBfLjl6ReUuaWUQJhaJq4+nA6AZidEa4vzSk+EWLVJjhPyVvr
VEAre6TAUYYXBRttDkWwN1KkVIA+eu1UyAbpTDBC+BLGx/zLIEpZWJuAXMBusAIxzsME1Ou6cnQe
Rx2eoZTexlK9I6DlGJJf5CJ9i17GX/yBAuKdxiMY1ZZryqP3jj9xXb1lY0uXEGU+ab5FXmTPyKkf
h0BttoDcp4E9I95RGJoLHCTElO7M0UG6tEalTK4zYjXVyZkMxiZG/aUNUwViusqmDhJ0yc9Lnfuu
qqWtrZzUsq1fcPW1kIPBMrM7YYCzXnIiqclAqeWfGbh7yv8Q11kw4JMiZ4vQuDjop8vesuOVjHKD
b4FDmeiGoafZGVq83c0+nQ3iwItzl3RIfjDrG+an1Mycw7mjCtO9q7f9sg2PlqLcXN1S/aGEJcpI
OvPsEO82L9wDKD3qJliFPGgsyy8jCLPySPua4XkXkRxe52zy9n+BeQBZcdonQxZDcsHHGhCsuvnf
WoEeO/VUyJLNynI2Vn3OGRxkBXELz+0A3ngpd5c9FWbGUco0CKhR0HVsPGuMkSBHV1DkiZJe0DZu
Hbp4Xsael3Swzgu0jJbWgMC6FiFSt514f7YRmlxDCaJQriOxRdNgfUEerGPHGjSingYCx3XCcL6W
nE1PGnybGXLtBN4KJCPB2lc/yqk16OmXM3fobf4u2tTGRtp1LmcKALNjAicnRghFM8xnLG+l9/wI
ZWO3fvN1dwL5FCuRgLm1nwXYeUQdSt3vmhDwor4u1nzbyp9N1AMxTw9dRSdM1L01kxAsYh7VADuQ
LtnVf83eUVbHUhtOE06r97gSAk2xAvM77oNGSfHqzXZJyEeGwCtlrQ34wI+XiGrqfe0Dcnq2CsJX
g625PLTl/lcR37DkPcgSH+BgF0CB2YXIb1V0TmMjlBUldBATtMJptgnSIJYdOinRh9bb0O4bbCKm
4ZSp6MnmzAXjkTOjMncCAZro8CvXkHAZBeeCcDE/JJJvLPOFXABSBAYWP6JFaixf9eYsnfJalq4z
05QqNKVJt9GafdaE244EWQgOqPCo0N4gn7OXqlPE8NcEB/VA+UhQgq7iz+wpAfcDQjXyCRE0/R/2
zqu5cWtd039ll+/hQQ5VM+eCAKNIUbnlvkGpu9XIOePXzwO1j01CGtE+17NdXXt7s6XFBazwhTdk
wpZfIsb5BpvUkBKJFu5SzM4I12l5QXlNZWJl/pTDc5Mpz0mhPHsw0CnP8NWkAKt0BOf6Jyq72jP8
58qKyE0xRwzhg8sKWTAWj6b5mIWPQjDceY16F6ZLMFE9yyhABDFdm7r1gKTlo6zUNsTLrZZQ2gD0
JSwBpyJAn2xp4vqptsOcvc7vVaW+51j1eUWmcIUcwXgdj8eJe2wHU30wO3p1v7Zox5i0Y7RwG4U0
6uWH8WeDrzSGblBNXGxlWW7s7yesGcueijRauS8WbpBN6B3+8OHjUBJNaBUMrMBKSrep1WxHvh8B
MrY69kDB0Z+ScFIVpbOOOu7pYOwPTI7O9k0sWUdBkI6juOHUqYJ21QvUyyDhfM2JX4B7eC5BwrRl
c/iR3X0/AD/nLIooXcTokZlUiMuRtTHdPS96vTbv+9tAMZcZfTtpD4AC354W0GdWo/51bFVCSBln
RWsTK/1WGsJdRmGyHoMrlAJglikTK9gl24YVLMQOGE5dWLki/K6wRtZ2kU02OcsEvFuOn3YsP3Qc
uukoO3sOy1QDwhEGu3EkI6in1viq8Ay+a4DQKgEafUU62ks4Ay4/FTXNtalLwNJSnGXzZVI/F/jy
YZzG0a5Vi5L+6RAgNYTrctLWnJqwF9G1I2YasQXZI1LkCLW3jLCOwNYzq47mYBzL/EfkYx5T74fa
X8Ww8obCum4NjBHqmNjODoMO0wyUazxx7fE3hSI+YH7m6qgSjkgbAjfHVMoLJ0CXcZvRJJDdaK8/
p6qIUTBYDRkJa8+/T5qd7sV7E4NmwcMzC6NLM/evoC+i78ZukY41Ejm5LG2MJ5B+CVhkcY0C2VrL
Kd+Pt0WFfPqgLsrkxqPjUQKNlPGsTnP6qmibV7616oQ/KrjEVE1rfTmgqqDnTn/to5rlUfNNcQaE
CErbNLdwPMM/0m23quTvhHrYNTJSYt9/WVmZdXMdVZuqMA95ZaEiat3mL8quEKyd57m7yNR3SqHt
4mjcuWNMLAJnqxS2UYtV/dLCcSokhRSd7MZV1LtWPoSQvwe3IMhbVCqKhaa60zcZIACscxCk9ajT
uS3KDRLaqsOTxC1uJIZdIReVB8hP5rQa1cdoGJ86BCvGrP6iIEuMWDYMLvOp6qt72HPegD8Yuk5S
u0InaVXBVXQNZemgK5R/6TV79JutMf0FGKNtT8PEzWBL16taRg5+D8AK4wXk+eU6uAIFupdC7Esj
3BU5RyCQp7pB9Os9hNkdvMpWEzci3vSE8O4teCIEta8qqXeylUwdE8KDA/YRnjE25ogqNmC6UOUe
ahSTG3CWKUzhfikRaPuAPysgBlxS0VRRHjcyAq3yEGK36UN76m7y7rWj3SMRyKKhe+dH8m1Rfg3p
Cl4TIgJ33fW1ujVQTnLRQUTXZrK5GpGpqtxmt643Jg1LKU95Vc8JQv6j5joNAXE9sNn866q9qglt
9DBdq9ZuCNvFAuWeoOfHUq4qZWvISPC5lD9ttaLL4lAokG5Dk04k3E/61WGWbK3p4nvSF0HtriOs
L8YAzbYw3nQNut/dY8l9GEfpiptNa4MNhl8R/QGvo+yNxQrVTpvlXLW22IHHhPTmDvDhUOoQgMyb
P/Sx3bv9M6IFx671rpv4zjN/xsQiRC8GJfFysIX0qQGC4fXqQVrXi7Jut3E5bKpg3IqNutKsGw5G
Q+3hiXi35AV3UZ7fW+7StMovBIuYroqbWvjSVuYuoRlbjWiruBgRlhoFA+UqNocrqa6gLtP6VcRd
7SY7E8c1kVAEfcZ+U9ykd6ZSb32TryOhT+dIcbcpFHetizxXHTUajLNEJ4rgOFEo0VUqTNWjjG6b
rqTYtrOZkMCMtfugpIuEIGZI0H74GeAkW0nFzkrbXWfAflNeCnR/ZIuwusXyN5Q3HbC6da2jtSEa
G0FEVKBGkMgD2y5Xdy6YV8vPgFAfGsU9VKBq+25tQazFHPvLOCHqZfTiLWwZHmQPvPF9oGH9tXcC
l0IEFL4p94krMGiAbFAC8iWKhDSFoaN4KH6Oyc4RyG8iyQJBl3PYUjfhTlFyGCRYHRDPyhQFzWgH
glNDfiekUtDAw6IYJajdl1HvvrR1+mVUxCdkZigJUhlESGuhuT9bNEiVlPoM0rdCAp40dCZEV0gg
UrU4gmRUcWtE7tA+C0kHIUt+HfCYQk0OoxU7yGTyXOtNNhbNvSTxjqUWH8W6POZo/xrkS2Er2iS1
Ow8CvVheC650UHgCqiMhlu5ltPsqkpxkXI3QMRLzj1wjD4ACgrLc0nhA56JAA1CPdxhMLuQxXd1a
KNNhrGTUzhIU7rJMESUA+rxE+9AdMf74TsSJOOSgYBMzOkVqgQBP6TCxq5etquxRdLhqMndX+6Oj
YpA2VoixOeYYo13m78wU6EDb7Hsd6VO0oqoYNGs6Hr2iuZkITsr9PYKhFK5MLblKh+i6KJPruoOl
muDEpNuIXevVuK74E/btekT1Al0hNV9u8GBZwPPuQXt7W2TRtkZNRymkv9GSieYNmrrtFpEk20AN
gjt2a3Rg7RAgGh3P6c30MYxqNIZBS5KsJ8fQVPAOlRB9rEqPmlK7EKk/VElzpaTdblA7ACDjphX1
DS5tkbVC631U1Z3QSldm1RA95fTijUM8tNeyQE4SfQ+cSBgf5GxTv+QSx5UPfhJjSVTIdwpbP10Z
SDMbxbik6Aj2BoXAXiX+Q8FJRoCvtikcR2P34PvFQ4zKUpXekNzhqV0TYpkjTSSAJctUqFeBWE6W
XN4ImrvT1wZ/Mto2Ee2aqfAy0rIxMprbk9dwGuTXoeftYVcvdbD/VrPUhgV7sml2snhjKcmRt4s4
eiKZ+6blYtFBYhKBQlQgnqyG8GAG6SGuKrgCFahfd9E5aaAcFJiRlXZrmTYGjFF465f1TVR1hF/d
9Vg9VWW+Ga1kn6rmLk2lbYc8UXNv4HZHXcUCbIMqo0HRWcWc0wVbAbwtYq+Uirc2YCKWPcyVVQEz
oXVzzLWgR9DyE4bYGeXVgNOJ+CVV5X1peag6Btc4bAcwqAxpiVyZMXIwNerOIoRdBqVyN+YlRDL0
l66pCW4xCqvHBls4LgurJLmB8xT6qDbnGz0c11gfwCZHQn7tJy4pJ8guA+myWxQB8/JKbzqIKxPw
vYFtBw2uMlRU272lSuzm5cpSaMNVQgzL2hGheiHNV0KhMWCBGz9SM9v7WXmV5MWuUpLt55hFWXwP
WUQSRFOhaiuGRmNzBu+Gn2mamY8SlvuqKMBnQOD3eFpLR98C1aUBIShhZAbUnPFUkpp46Svo31DN
SeTbUAePC9CNnCmv0PCEFp6bVJlqut2c3FHK/+952GZREWoXh5WQEsuySGFKY+EeGRtrEd0NLHk3
l3fqCNxXvLY6Hu2T32v7YCM5Iw2TBACACWFDz5pVEZlLOlLIta1UyMC6A59+OTZwVFJYp0lAIQCL
+IIitgJc3lvHTrAo6fqVpFZljnCI4dM7BLuHFnGVtwCwu8145U1SLo9DJz2aNxnVIoVGVr/Zbot0
XLTIGrWi+aQI+ZNK+byNtzrss1YgzJQ0SgzoHaU7H5U5RcbaB1A8NWoh1dfwUGwuPNxAwbX7LooC
0bj1n4a028pHpa3XFfp5DYkErKzNxGJODqBGD6Ot+P0t1uFVXN60y4HGY7XXEpq/5rdYRu1KrjGF
KdfyCscpTTv2ZXMsYPEuJPgltWodoZKOTyoC9DXOKdeNV6+EskbsDp8Tnl3aL10NuXb609hYRTXE
Z1iFOhnepDqNRQKS/jGib4YE463YDrK6DXeBhAQ5Sojihjb9VkdrVaRlpwrWfeVa9wIdbm+f1NYV
PC/6p3SQ66sCZdFBGncmsqIi8ZqJ197CQ7OlRrHkStsqZnQFcFnWbxG+eDARMNHMZPN0i3/Y1kV5
lhqZU/nelSVpF5a8ZIhzlK6qy5IlSaJoaqpsyNI5SldLm1JC6GpEG2XKy9QdCtGlF+9ktwHch+Mg
IjyhtjUJAZSGHiJu7qgg5LS/a9LB0tWvTGVAXOK+FaCVZ4fn1ulFcw8e4DDBvfqIdsN4rCh3sKvK
RTUJyysPA/gZUQ7XFjvCE8CBwAH2pXgpUA0ucR5Yan0KTz+4rq7jtjl4hbcvSCQ6BPXSVD2MMIR6
RbWnMlq8rxEwcvViUbsTvgFK7E5Cx8w6CFyMLsriQb/IGpReD96tZNKDUDZ+7X+Rvf5JMx8URA2K
hqwTfTuInYVHz1fwF1qOXJH5NKbpXoHLWSjXkuDuF+KN7phDtqqgzlmofBDGJLW6KhzVEUcaCGBR
IKEVmQuC0858ykUGchMqqiHHaO9GYCSAMUkicWnjL9USRhIqktDW9dE4lo1xnb5IrX9jcr1QJH2K
s+FR9t0HaJX31i4XrdtSQDpOohsuGECf4+varmjANEm5j/V2naewFGLl2D/Gy2xIrkUjPXrjj04b
tkrk3aoco1G+S1GSKlzhTujRxpOqe8u5L8KBNPNpUoftCDVHWdzQyU+bYl2Nd17t79pa2ej4IqcU
IjFqUWgyURV2A1QOpUcrVTkEHXFCKAK0SRH7FMLV52ezZE5n7xn1RlNNETy5qhvGBws1atE/K/Qh
dCKM6PqbkJB/MKSdoX0rhGybDZMCwWbgcYdxBBheujJaf5+6zX5oCbl2reMreBKEW11/RlwADRQQ
16O4MzDYduVbbFR2ppnvCvoElQlqwkXUQsTYo2JtU6DIyOkAqcV4Chn5MtRUMJJgHPeKEwL2CwVS
4atVgDhAbGB7stGxiZuErhYgtEOdC4FicmFtZKgIOadIgLpNjYy+OPDkBBbKhnbapoHWiffYlRll
1wqmNW02SVCpmE4Yh8x7DXED6ZXwqN/AKs8fgRvLBKQ4uRKtCnsJGqsMDYDuZCMs6oHiNPdqb9AM
0zD+xW1Z3bl6tw0AVY75fjjKxnpEMrymnx4nyyKmpPYkJvk9Nd7cyh57T0SdCP0GrEJK8arN6U4u
B9JkdNEHOIph/qjWwaO5uPZycSmgxDJ2wabCfNCKLHyfw5s4Do80Ra4j/Kr1hJI84lirFrWTtgBe
UUNqTABC1OXSAnLfylAOJ8KG/EzZYuGpKl0rvOHQ/1JEZEmoVFsbfwnglL4EMrRErnCxtoF2FEXA
almzhZ24xaVUw1rmaAFyKjfxIzm5ZGHc1lrUuoCSquTeordXbvzXRqhvii+pgJhzlh+BzV6HSYTZ
xt0TLHbsw8S83n2+hGVxvoRVS1JUU9VFyTItUmbr/KzV465UEjlQba/zD4YLdXYTgYY+ch0/1xPd
uciO4VZdmwf30GLv0GDvoDUhfP/xWt4Bqqbu1aD9N5G3QWyjyZ42x2cajt54o7omeK2qRVjGdoyK
StRezSj0XtOs5OUk14e0VODipbcecnTNAniHZH1LNRWRRjjxVQaRKCCBppSUAF2DkqiSvriHgAaE
jmWJJtaHJEyOJfIJ4LBQQgnptihdjKmQvszvDR9lClptUTxx8FbBclxk6LJvt5IvXes5Mn1ecBwE
/+g73q6VsbPkLVOXQzMJcruC2qpSoFNH2xRYfWJvLc17Ckr9wQize11rb31szkJp1/zhixh++OMm
1Mpt8V2Mg3WP4KGWBvgj95uksSc+Or0jv/qGJvaqBd4ZexJuOGhoS2sLxK8hBVdmf29lqAuFOREF
4FiptxWA5r5hQQ4FUCPReFpf4xAl0dyTvuTt8OSi0rkQ23HLz0S1Rqkz29feeJXf9SGOGOK4faEz
oVAsCtYRAHJs/UQF1wMkmfIyW1YktU3grwRKeB0RRU5EltuFIC0ziNoVqJz6oH4L8IzPkZFxxHrc
dDHOub2CEJOy8Y7pY/dFYMfX2DqU94AqFt7Uk4VCqTYu/DoV1BFw/ZKALgfG9WMYy3WzuI2RMPUQ
ETVR++PkF4tiV/TVNtsY+9QUr97W+P86o0hWb5TJ71mOGpLn17N//a9D8L3Mquxn/b+nH/vrr53/
0H8d89f0vi5fX+vDSz7/m2c/yO//c3znpX45+5dlChhluG1ey+HutWri+r/JnNPf/Kcf/uf17bc8
DPnr//ntO7o69fTbvCBLf/vzo4n7qbNZ/+KKTr/+z8+uXxJ+bFk0L/hKBi/xf9ZNkL6+zH/09aWq
YYhKv0+kUc0yaEeYhiJqv/2ne50+0X7XJd0wLVMyTGIxkMu//SfNgCrBQv3dME2Z00KVFVkyjCkr
qbJm+kjg95mwUi3LEkVV0clcfvvvR3Dz6/L89XY+5rdK5/mPZmiWpTMQ9yygXXKwGWXL80tDj9sf
0A+6lNIInlaLYq3cUdOsd7TFQDvgohDaJ0/qz29xyqqVz0PQX6NyiMuqZqD+/fZQTkm1JvT5IMp/
KEdU2oI7GfNzkNU4MKuYKQMMs80FhaLHfikvsnvjQgA8Hbl/RxXvx+axn449CBabpfihrutttY7W
3QpE5qbaXJjhOW34/Siz52pUA2Z9+Q+s4Z1gEz/INrr8HH9L1ylRSsKHzy6RoEOoZoklzzLHm+HC
F7j0iM3zadZtbDVx9cNEmWg3Fk17q/UFJDYW62MX9ve5j9lWFqE9ZZHxER5GmEKjsYAfDzoiQUdK
1OkBNp1N+aqCYpIwFsYh7CEvO+PCV730QqbPTxjWI13PLCx/INXGC6nB34Cuuvg8prf67q1LoiQZ
ugE5UZ0u6pNBWlRtQt//ESr7SXwhbX6gnIaXwIWFLX342k+Gmbbb6TCppwsiw2xBLhQL30HZaTkt
ZXERrML1569Y4ug4m5POqWGIoq6ouHmIhjl9fjJY2gZh0ZrfsahageldN7cEV3h2E16t1VVHYupe
mt78tJiPONs7uUslOjO+q1+TFxkSQfE1eq0X+qJ8iu+kx38w3vRWTt8aR5NOjioamqarpjYn30uW
hXym9h0Z072ygnvs+M5wIxxovy+9VfbrJju7yE5PJWnak+9G0yyZehDe2Yo2WyO+jo5YrH5Hw4TC
V3GN8u1V9qg7VLkXwhpLnNX45Nkg2S4QZ99mcTYuByBHvcmZbtLx12cJuVdariZULBq347AYN9MJ
2P/0fqCAZaOteekl6udv0YD8aOmSpmgsHS4RWZ6tm6ErhrKhi9hBXQVlE9C1Tmux22d1rt4HY6Td
QlIYImWrhdXkR15rBZoOrdjeCtiGofaRaP0YYYyCtASXQ9UWWYL5VT6120Uv3CujRs0qMCh0UWtO
YNNGZHELqScJE4RI/qE2ZXdbVbhtxEGSOzXOzmDijDQ99KUvfzE6qdPp7dbWQ9+JUAWqSnhBuxLm
tNuh/hL3/Xd/jPpDnVuIWVvVK7r9b/VRoNh1VyOolbf6WpUF7RDlmcrtFuP5IKLkpnR3iNA0yNwr
3XOb194xHEXpq6l6PW1xHamGsBYG9FdhfuSqOt6zOL8mfYCfW0FYe6UFMBgixEBv6J0gRS430XMV
a3BkZV1w9LwDfgTirN7oTVvnOM1H6Xf0WYqvMcDvKw8SKO5ORjag3hK7fuBwtIYuzycQVUcNAjAx
dZtZBXQuSX6Is654jHIZ4QulEppDGaYGILQK5wOEcCCCIYtrDAaeaVIGnjuMIMGEqSzdCQpuAJzW
KrKVGj4t5cJKaW0vimLE4CEMa0SPYCAETuoGynM6ljTkPRXHQSWyMthNtfcjHvvu+zimGglGOS4M
gBZIb9XZj0YkESjqOt3iKR86RaOBkqyazO60KLkdgDwvImOAEDDKKep9hrYQ0XjDXUgHJWUZ39tU
QXZGntw38gBqtZR8q3Clcpo+3adKo0JhiiFcK1dhn1FQSVESClqaJX4gNF9d0onJwBvgawH6uNWA
AVh+OwJuQvN0DA3ERSIwDhl2XgBBiuIQFCClm8pHTD3PAeOOhra16sG7EaMi/d64rKzSy5SlnxTD
Eb6sISM0SDxvNyZSoJGroyXTJkZKHzEaJ60FA8Qu7QnraISedSUAAvdrAw6XGk3yuzKQpurC+XB+
LLFdiRMJzAxR54wwGeH8mK/CofAyZNwkfzyGjXYYM5U1BowfaYSWivznt8r5Rfk2mjHdJSZBq07y
OjscSjg5yLabXPh/CLAy9Fu6PWRanw8iTUfa30feNArWFJynmqpLosn9dT4nMcQ3ILVIl3YkcUvK
//Z3bR1u/NtLh+v0dc8HMijwc2+RgJu6aM7OVklrkkoEeCRmI9zCK2TmF1EvXDpS309H0vTpskIl
RmONzEKYHPmUuis9cIn1NvTRB0PbWFCa1ajHL3mQr8yEtkCFcFGLHr/+9fOH+e445zBH+1lhnYjQ
NOY1hsHHRLg1hEUghkiYhBJc7lBPD58P8v45ToOgOSKLpiKq+mxZhEhRqn4MzF31kXEBnS9iKZk9
fz7IFJOev6xppTOAqpqShBD9+aoosYkKag1VeV3Md1KixA+eq0CIGEzEYnUdeWpT1OGnJZ1xYWTt
/fzIsixRVggRp4rN7A0GXlUMDXLGrhbI1WIwQm4kv3ILtLREfUAuG5kUvLTQQ0I4OVrWFT44i9LN
qi9QLxRgSqNu+ks9ESdrDNovGkXbsHxJdVMQF9RxsXHkJgZgGSX+TytJRZoIHEY3g4jKsBu50jMI
OexdI62YvIPpqVOO/+aK2A8OzSBMXdF+qRlNcxVoGmK/elN/S/MwLA9yqle5gzkIVOZQyjLgDZr+
YDXcVIueC+/A/dNeSWWsIun+BhCnAvfc12abIkDsmWAiqF0NWHaaDUqPyY2mFhtA/a3pYnCa09m9
zjPL+1ngNZZdOGxm6ed0DpDdqiq7RpVM3ZiHXHEcRUaGzi84plXvIBr4zboGDLqQ7H6d3ae2eWmn
vt8sZNsMpfGPzokwW8d+pHZhAtildFCxmBTFNv0VuEaCWPrxq/Ig7P/tkiaVV0WZdosh69L8OG2z
Pu+RfrVNdAnA6XNNoSV6l/pHrakXDXZ6nw/3fnrQi1QOOoV6gqVbs3O1VSU5VxrJziKcmrOHdLhw
DLzfofx+3aJ/pFI1sKZqxlnK4Wstq4fkVeb31xhy0e/WjVfJ/2KoD+U4LD+fziw0ntaHKU6hODmb
bjKn2Xier1ptgehxsSz33hUxgw0FieRZs8kALtYlZukbw7ECJdmiqKJQEoHVdj69Iq0Mw/IIaHbm
WnHGDayUhbIj6Lf/KoL8/8LZb1MC8/8unDmvafJSRmflMn7gz3KZ9rtkGeR1piyptCZ1FuCvcpn5
u0jZyyRkIBKaggeW9p/lMs343dCQabNkupmWyn/9VS7T1N85DkWdY0amCm8p5r+plk2r7eR+Ysmz
HKm+cVKRlnLlni8PKXW7BMFVDZ2iQ+7vvUhciFqyOHkaN79+3Vkael5DoNM1G2Xa4ydpfZmqauNJ
IjS20lFWqQMZHCXwL/gErEliJPtSHeHDWVmEDqAfuH3fpYOR5ZpByaysAWDICtpkZFw656dz592T
I33WTEOi4vdWyjiZk0GzNgoFlfhkjT4MSVK9L3ahIyxhpT5hUdbvJBvxYAif2+jLhec5C87enqck
MzClAok6yewMCTQf5ZxC1zjzzbW8DPDqdKC62UCfryTt0gVzXs369fZOR5uVSJB1yLqmYaZwCLlh
VHtY1jcxOnFQ26KD+gNpyq3o0LlFka2zvW8XJjsL339NlqKxpqqyRhw1m2xtyG0dmCweVXroaOgo
jrdEUg8tqyvcjnyn2AL/36Ctsrww8Eer1oAJABWeCIrxz1dtYWVlBbBTtztbtEenWsB+Q+cAZvwy
P1yq4c7vhbdpno42myagMcvKkka3Uata4mXoSN/aDaDrZbHF/e/1Umnoo5d6OtzspUbAr4p+Gm7K
VxBChU+or/L1parxrAL1a/GcjjO7vqM6Bufq8hDldXQ9hSfKJlvrdkDZON1ADHHo1H8lTd9eeHkf
bZHTcadr/2R76ty/Sja9PMHYCTIGTlHudAHuLu0Pk4zJwsVTxUQXmmsI6v7C4JdWziz0HlO5VqKC
wcNtu20eXQd1jAeQlIjKUuTbfD7aWw4xP4lOpqpPdfOTqYqS23vxyGjR+BX5pRK5vTZfSVB70eod
VExYIHDCa6pfVI4jVxQXQp86HrQDNBR1/OqCHvkdqYaZtNeQa/j860kf7d/Trze9qZOvV8SWEgUl
X69agjC2M0QkFvU3XPBwG7BBKNjZ/QCeGVHZS69hFtrNt9SbEOrJyIKWdoqas8bBka/Uw6/wuDmo
HbtYWyN5vsCv6Jgc/0HY9eHyMyTaQZpGQ8ycrQCVlmhotEw63aMtguIv58YtXQB8NKWbzx/wrPX0
5xb7eyxr9v5R7PAhRzHWpIgOrV4hkW2ULUxc7Bw3VbvThZ+l9EdQuRj7bbzgOx4Djf5YGWBthIUi
HltE0+Lu0vH54SMwJY0zm4gXzvv5e88R+DVShBXtt74UlXy0GBZUYZ4QIbrwCGY5wq8XfTLU7KRG
ElvCEognUJY7rzzo/zapmwYAXiaplJdJsbiMzucy9HUY9DF6qtMaruzuMbitFxDMWb/NUdi615f6
iW9p4mxTW1NYQfQna6AwZk+PymNQCGmu2UHlq9hYZ+JP1QJz0pdegLmnGG/7UAwdpAlcuylwLdO6
3niyRhFpz4JA5mpMoOYGQWnepEnTbYcB/hTcT6G7bwxt4hm2ugfu0h0ejCRRHvVIhuAqlICDmkob
APGL2EU0UQ0cVHEbAc+40XC0cUye6krEUCNOcH6ICgOBW7mT7xBaSAV7pL3zRYjRYi4GFyVhVa4Q
e4RF4xbQGFMBL0iI0GippdQWAVO67XMLMQefM0Hz9vTMggiVW3d4tJQJ0EY5FeOh0WjQs8Z5gWQ/
H1af7555vv72ahVNokciKYb6rpxWIKweBN0I36Zwkp/wT1fhCgdtjLSot66zLer3l2/F9ycTXS4M
1nVlkmGW5idTVRSADvHItfvvILFXcA0cDCV2hh0cymXjSEtxA7prLVzOB99vlfORZ+sqMwYlkIuK
6d5P4mLaComLNfSr78Ya2joMoUsreZ6B8oCNKeHlP1OcrM+PQlIZUS+wZOUy1HfJst+4m6kZLk+X
IcaPF17n9P3P983ZaPPD0BSDtkRldApWBxvA5tR9gge7bOQFl/8ytS82n6bA7N2IoB5+nfWk9edn
QxYEaTCmzK92pvA0XilYmw9Q2XF238OwXiYO7ExdNRaGc2Gy7+MMJnsy9PT5yQVnYO4nthFD9ysc
R1bT1Up6j+f5Znq28Lo/H+99zGiIGmLc6lQzpa0+m6lPy8aQhkKz29WvxjZo6VW59tefDyNNF9b8
iWoqMQPL5oMKkxsksp6JjIMa4TpfsWJWxTZbIRZuXxjpowdIb5QkiuII7crZ1SmHsgbGkZH0r0AE
NtWBqj2iGXj/OP+g9/v+RuT5nYw2e345Svu+nzGadOyW3Lwb9Q9MohbCDtviS89wiqtnz1DVKPpK
imyBip6XId0xUbXGnFTeuLHgN66Q2ZyIhHa7abm58Au3UeI+qFj4lhee6gdHzNnQ0+cnq7Jtjdyq
xREjTf8xRVKF3Pjz1/bBOlR1hbo2ZTuKJ/OSnVCMedVnBnttD1lwo267lbS8/Aw/msfpMLMUaUTE
JlUGEBXC0Fy3iLx1XfX6+UxmgIcpdjOYCgGiaRqyrM6veT9MM811GSPc4jJEPZ7qSLiy0GlBh3Az
bOVv6eF/ciLTiaDkxBUE3H5eHolIGIgYE43EFqlSp7KTg2VXTr9EI+IiBuGDp8hgVFh1yCiU3WeL
nqhA6UUvQPsfPQvZRNRdvFRfujTE7BhM1HKIwbtTDnHxrqFtqmV3F97TBweFJhPHaro8lfYnIN3p
mjZ8QR4QsKaCJTnpFknQTb2JfxqP4goTnOWl3TufkCLq02JQDSr7vKI5fGIUlLYU00CyOTCczHI3
Q63dfz6j+a3FELSkDMqRIPio40+fn2zSXMPEJUgjCTW2Ec/rceEJX/v2Qh/v0iCzHaR0WRkmCoO0
sNEj6xUH5SS/VIj7cJApilC5DDU27PlMMjeuUw2ijT1Wu3w7LWcP7K2HsvQC5tuUdeO5Dv3k8+f3
Lm58e4DU1ckJDNohgBbPH2CQVUmnhtJbehPswEZho2pPQmSouZSLeg11TL+Q6l8cdLbSLTAHcju9
NSy6N+4rWnMAkdMv8oN+H3FeJMeL9Zt59j6f5uzpFoJc+03IiMIGXvAq2SS7bI3o8aZyyN6fPdvf
hQfN+fzhzg/4+aDT/jhZnEMmgBYPGBRezBbSBgd8tf33B/x8mPkeiLPeRZKa3lKid4vUxCZNKl4/
n8r8Hv41hkE0o08F/fnBoTR9L8UtY/gaDuP3fnrrp5sU8+xEu9DI+ngf/DXSG0nq5KH5aSGHlspI
yO+0HsUfr4dl9/z5dD5+M38PMlv1Rh8VjWfwZuQ18Lx1sq4Izer1xWropXFmC720kIFPsVHlXpyK
hs/yuuWmgqzU2dZ1KC4gDm6T77mdHiBy/uuQfnppGoApAHq0BGlMnK8/1a9UZfB8ieJovS3sSgX3
GNnjekI+QiCfMsJvyoUaxkevTyM/oo1LowjQw/mYqYCogVx5NAJNX35ozSp4tXxVuZMif/QWn7/F
D8+Rk8HeIvCTtZLjS+JrtGRs5WiuPZg++Ms45j7bI7CMGTRaB5eOy2lhnMajb4/07+nNcwfRtTQF
aNH0SMEhrs0tBIcd2YOd2v6FjfAuf3gbS1YtbjgCLNLO80dZjFEmxBmzg3+zmxDRiCJt8AZ0LlaZ
P3xpJyPNDqq2ykOkE7kEjOOwRPVjHbp4IzrRvl0qdrxsEI53xNu8+x+9PyqLgKfoIWKoeT5DWYxq
GfQv2wOXrEdZcpNVoYwA6HDRWyl6FX/JMoiOnasVG92MiJTdCKkKSS3rTarlXIgRBBzE3KPbCytr
erbv3vPJN5td+Y0QaK1Q8Z5jVEq25u2EhA/AwZfC3lhjNbwWVhdG/OiEBfkgESaRwdEuPX8WRZD2
celzVGBii2ZgsJCXSKWT0i1GGnDhUsCvU3pBZWF1Kf/+6O1P+GGmS2NdnW/ZOrAqK4sTCdFsjL6L
ahMip2chlXFhhhfGme/WwYJp70ms5/a5QOrWp8Yg3CHa+TO4kQluYupEl6b2rmoz7aGTuc33a4fA
diXHisgVPEUZKAHbrS3ccvr9k6rNdJzPV83paLPjPh+aEk/2acfeTpiZYFl/Ux3Wi1M/It9w4Sya
F9/mU5sdD1Ugsjd6VbTlJMRHJnaS1BlA78Yh/+sPTbkEwp6XM97GAy5j8A9Qk6mXfxrNCEpB+93n
ygete+UH6a2bGpbTJtVPEXNnBLIhNAmuvsgCyUNNwC8vnBYfbRDsuw0TzLmiALc8H1/TxrQVZB5u
1yP/gZmFuR0moZJJIcr4t7nY22RPBpvt/96SZIhaDFagSdvHxxAd9gvb4aMjRmfTUU0kgyGDPp+P
1BShF0eW+Nb9nlh6WP1py94mKFkgXGxbPy4M+OED1DUTLAFAjYmfdPYCuyyJMwWEErWU3pGcaXVG
/5e089qR3Ni27RcRoDevJNOW9131QrSl92TQfP0Z7A1cdbESlVctAVsP2lJHRjDsWnPNMQoK0Y7p
k+5iwbRV9yZ+Jv03+/pcFvrk2ieDRPrBthDVrTprqejZusrGAlb/bgCvGO815VzQ9ONly1L5/ahT
0Mjy3ly1oVVRMjrmOP5+ykCh3mm/E+rnXrUn9hRaIMxOLgifiQ/PWiOuplHKk9nDfBQC5wFK8Cbe
qUB7tuhmL84N3cd1jkTGclB10dwSB3v/2VQr1QLyGbM3GYDf/S56DZt9Kr6EWuyJ7syTZTnp3+9g
qP7QoCs2Kh9CsqtIYp4Dm4smvDiTHtLXYIGYOqO7+xAr4p1u6Y6BUAexzsfSET1uEseO6U+CnzmR
8+zAe8zy6p3E1tzaB+tY+tLtua92qmMGEhf+JyuEjFajWMcG1J8Jk09Juyzyw2hcn1ldpz6TYS3F
gbJuOx/k2UMxJ6JJ8LeGllZmLpw7siEypVsvKI7RMYpN/tg+as/ZJnk7V1N24iJsUSX4T+Or7aok
oJ13OQ6KqP6VmyJQ0xcpVuIHyOhgiqIapoEy2m42UL2cSXl30xk9yv62sfYQ20ToFhJWrGonpefC
GqfH/Z9ftlqUQxUMFEumo4cB9Wb2MafCOcsigGu7G21DkeE2zM5dnD9e0tGumhZ3Sr6z80GbWHdO
ZEydNrHR4RXORsezGDs7b5HXxO2ZffzEroMofymGYolaVO+8X55NLoVTrw8AoSENSxLUjiB/GuM8
xg5R3FIfcDNMzTd+5Zl2f19d1kt1KRhSeWehyl4nps2xrOGH8s2X0Pj4GB8n2NI41HpL2g2c+ufz
+8R3RFTKdofOkhN4rfc0Yt7MegHtXFAPX+3l/l+/yC3+fOL81FOoBq+o98MY5kk0pphd4BE+52/G
0GL8XYUNvrJj2ajDThaa+sUZtPgbYnBezkk/6PvPu3hqY18UiUvxnkpYeZ3iq3WhqMaMdZjhCv/G
gH6ynCHOMdoALd193tiJ7YK2HBTW/I2n+WpdlG2n1rHUDt4MRNzCJMcUz1LapF/ScJj3FC5hhxwm
PV5Vc16duUktu8Fq5rxre/ltfzybjbJMJqeesBycb4r6BWvvHAxNc6aHp4fT1qgNQDuicyC/bwZ3
3B5HT5pxHsgoUktibeLD4OPIR1bqXCDz5PykaI4CXw0RyToQbA1cLsjqLYZpGOPcYov++fc62RuF
BDupQ15pH6QwRdopWWQQuJl7d0nn4c0EDcRdcjbNzrz/i/cgOVhuh0wOwrIfiovK3FLLSVvau1kU
P+QPL9orycOdXX8AQOOS5LjBv2dnnJsdH69qi6Z7KevkamN8KHrM0wYeZBMNXju+6XBOhlHz5ezM
LeBcI6vHRGhhBqSbXKqtwYp/6dJg06+0AVBhlM6ZdX1qamh8MC7ZnAfqutIoCXtgYnU2eESkzIfJ
SusnLZq1Mxvkxx7hF6AttgA8GwhlrBZ0ECtCSGO1+GKWl3UKQs7G/pvC/c/n4e8/5/3ipR3etOZv
QfyHOAFmqOhIBmr7tELL3qAEQYOg+LeWeaZYgJQiJRzugrnvDLdpTQmn11GYd7nU1Lf8u3h893Gn
/OCyAqukLnubJG432s+FVoePTHIYoXWpvtUNnDmlEGT04lbb1rmKDLib0xhDQyhNBIN9UPDtpRBz
fAycmpTfaGdXlZDCQ1grIBS6TlIGakVH+dkanOkwZuhnhirOvqQa/LK8FAu2jePAMyVH3qTdUIF4
mQPpKbYscaFHwtbJgJXDPtcM6NRARN50FRZeFREVxlRHHFInVa8nSZ621hQ4r6OB+60KoP2gWkJ6
LmYDTs2Z0f+wc9qUqJj4I2iEaD7cIjUcxNo5StDRtkej3IfOzRyeuTGdmkd/NLGOkrRGLKfGLHFR
TfG2yggbW+alwOfyL3qCasekspWOrBeFHBXplIDu9ezEvoVTu8vkbqvO9f3nzZy4pTBif7SzWuim
VIxCm3vqenrP2Cp7ZxOiJqmul3rtc9Gej+fa0hbl07pqLkHT1YHj9H0oDwVtdcr1BDkmKvy++6mL
f38ULO1wbi+vaPaT1VIvx0KxVZMTWtODeTOPsckpHh44lC5m9OWAObG2A/ssRpAHkfRddchqZZE4
Mxk/aK0pyHv3O1bn+BwXmtUr9Ncq3PDrks8NN5JXf194HhvVPz/AH++67xtcDXAwjRzqgo5LNs4c
UY0AKlReEkPcRg2s2zp7k3LzCsndzeezaBnQ9Z73x4D/lo7+cWHpylzp5/j3gF+ODqJg7UqSr/Ly
uTOqf31YvOviWiJZ4WallzpjWqvHSv3aty+fd+XEU+19A6sFUUaympoODSi1D9WpOvzOfV6M+nbG
CBU9C9C8s+qukwNIjY2iEn5xuFW8v4ppRhD1QVJTRVnc6tnLrH7Fh8eTZV/vf37ev1PbF841BHpQ
PXGhX7VUIH00cXtl/PRjzM1Sdx7NzDzz9jnRCI87h9pEnr1kmVYLsIjlKlV6TCcj56tkza6DRtTG
JfDzrny8N5CWsHlf8ZRkla/lC5ma95VS4kYFnAMbwae8tZ8/b+FELIRyKvZgxLFLYM5aheTYORQn
xpnYMx7MIwEDZDMjGuv+y5J7TxZp4cNfbJLvmlzNv3Q2ldhS0gkTeh03seBxVpXKVQSi4B6nvc87
uOxAq4WLaEbm+k/Adqkqfz/vsnrmujCYo+cYAY6HAptpWw3CZ6stqTPqlc7l8yUwgOPvnzd8aoYo
CF2QJhlM+fVzFXVuQ6BGmaHkxBQU9D5Ec0yqd5+3cvr7GbpDsTyBBkNdzXYnSuepkyLoPnidXVVo
atDd+lLoxmC10FVrXu4Xu3NZyFOdU3mhEm/gBKJ/70dVj5KuSysclpOF2RDdiQFLMzs+8+1O7Blk
+mWeUyYVfOb6lLPxQC71zoTKoVk/5Vi5b3DZtOzxm6gaLIj6+8/H8vdYrecKJisOWvr/BRne9woG
17KfGMx8P9jVCJe/pTuQTRhQ1R4OFQeMJX2sfgc3IXaEePNpvPr/kPl+jB3h9CI7LEfGl+W/WpFl
XkC31DDi7rYQ+hBtLuLpJT1VeOeerCcSvLSF9AbR3JJ5c1arI+RI67WKvXKJN4T7JZ38P9OrczqE
UzvZnw2twoNWZKi9tTSUmfW01QupICiln3N0OLkauH1Z1I7LNunk1bYsDYtkPi0nDwz9/zoU+BXb
Gc4YxN6gD/jqmVDfqZXArkl9AQF59YOEsnVG0YYDcJ+kGUAMRb5QMJ4/d2afuFcCE8Z7wEZkiCvG
6js16cRBJEHVaYEzz+248InYzFIQKOlfnGwagVyb2yu7pr6afvD6SATrHRA0IOlYZCYxXIq03X6+
1k5ty/SFsCF/6R98hiDWaeZU0UpHCmNu70gbTtJdpr5K+VHEZyLjp/YRAuIU6BoYCpCeeb+uSUfF
8zwyK0ShEqwox84AsdS1l2AQ070sQQmuLHP++nkXT8RrGMU/ml1tkpqeNc2UEPA3LOTX1rZGGsJV
AXIVZeqbdHsuTXNqjTnyooElueGg+n7fzaTuwU4WGBjg3IcUNXq2AYf8+9lBPIg5qLIlc3NYnd2W
0CvNDAwZs2pIpD0YTYzLneCcV8GJ6fGumdWpVuB6lcYhmeVSNyQ3M+ajhDKj4pogxxrmGzzUc006
s/+fuhhTFivzl44bA1L29wM4BnaiTZhmsxsC1THd/trYLzu/5YmN9TxRs3pWn3Vi+/izyXXJ4dTm
co3LI01a6p5077a2i6+2U51JnZ9uRiPPQRhKQz/3vmdZGiQjzmaYM2jPAbzGToFxrbmfT/hzjaw+
WpYmEa8yGgmRW4c/DLGY0//FlZgB+6cnq0k+OWbgBMs30kxzq/YU+3SN/3k/Ti3cd22sdtuQINSo
jqSKrVxsbfEaYmJtgOYp60tsegPxvaifxIzjqv4S6uWZFXa6dcw7F5UjlVTroDW5T0VPtQGVw2W/
Wc5k6964AlNOKQXTY/83fSUfjhqb9Acbx/uZMcQ20Z6lr+quQPOLd/qB6oaKYul860ju2T1qmQSr
OxZy7H/aW10E8rlpsVYGwjIOWQOjcdSTWzMn3jcD0t4SQm2WTAQObUIuKb0Ntdt0uJysrTrchVPp
Fd/xcoYh2qYAkSvxtcU2LIvjAAqYanvNML86cNw3WBKp3hQ2lhfOU7IdZxz0R6fvLrD5CS+Myi5e
uyqtHrreqIHDRVhzpw4Eiq6u3CBr7OfK6DGKzzNMA3y7HYdDDnL3RSoD51mMVIfmTgFfR9jO4+ff
Y5m+nw3P6qjK9FwUAsyxZ6pvepMdotY8cxieboEcGiqv5Vm5agFvosHB91j2pM7xZVvcxml6JrR+
4raySO7/XxOrg0+lyjM0E0X2lBAcu5K5mmS4UX1fp39xWUFbqiwx70U+Zq/EApGtJb8VqFTdEoOy
8G9Qam+0z4UqTx5HfzSzuhM5aFKKbsG3KglRZ7jSpX4pAAMVCkXX6RMWP5vPp8HJrfSPBlf79ThK
2AMOHLNBHQJxsfHQx5bajnf/rZnVjq1XmVmSxpa9UNwXtumnEPbUc9vpydnwR1+WCflH6CxsnToA
6wJP0jR+ZhSzqtYPxRzv5748/E13MF9ZXt0aSc33LSG9iKQY4I4Xy5bmtiYq45QAaBH91UlHbmxJ
i6nkUFebZqdahRxPaPpSarPdphcmenf9ocLs7y/OVIO3Lye3scgrVi2JEGZbLU2yZ1OCmQepZ1St
OyT1f2xmtStHZamDN57JfVfCi3BUAnzYx9t//3m4ZCyvs6UUx1k1Mup20Bd5x4saaqo2Ordw1Qkc
a2eOtFNrh4CIwwWORD5xn/ezYIaDFKvLkM126loQqvCvcGMg4X/Tm3+aWU3rlMxykWQMmdxQK4UD
ZmHKroYc8L81s5oAQQeLuIlkBm34ym0Rqv1Lmv/NNvrnkK2+TFRgcznI9KVhzTgqm1o0bTIn8v9b
X1ZHD9Xb2oC7I0fPtG1nvEOkW0c9N5V/L4n1EfpnZ1anD7xR6IsBwulFlaL4ma/uklvZdK3cK00/
2wa+9IyUDZ+d6aXAuyP3ivtuB6fjqJ/1+j43F1cvCkiEo8G4siPpsp9pGhlSQLfjuTjOmWaM1TGo
WaNeQPjmwirBZ3DSC9v+1tfBX2yvfwyssdpeh7ztMivi8+XaY1aTKrC/Dcz7/zRHDPX96k0yC59s
wYhN4Z2DU2s6vdRMyM8bWebzJ1NknYwYoEOKsl16Il2ibPRkwCnA2vymPHMTOvdhVptENcO/VCp6
o8nXXQ3scHzSrXDzeW/ONbL8/38csKkcRXKZ0xsMf29q0x/G7mGiTP+/tbLaI2rsK+VUZ47J2bEQ
PwIgscqZiMmy/j/7LKv9ITTHBCAsTSjzT8qJvDIRexlscx90Pp7JZ9Lcy9h/aG3RcaPmXmypVmsz
12a5cjBT84CV7Mu0uisqszszaGfaWKcNI7IAEjBgwiUF1hQK5U9CP9PEya//TzfW6cJmamenQ1Hm
ydCb88hyJYcQlzjnAXSumdW6bIIesgugUeAPAGSTEa+UG8M+97o/ddH+ra3/3zdZZzNio2jNGHNy
LwpzJtrGkh8jGZHID5Mi9RIq8F/M6T/GbrU89RDX67qlOSt5yiGLq9HXEgeYzxs51Scq0/EooaiG
ZMZ65BajmVYwz8AZosiBlnttt5cVfPBB3TnN239rbXX7KUa1D8olPqIUyXVQXtRgpzpjI7gzqPlw
CLNz6tNTE4OKCHxJuG1hM7E6FWK7VmKku4whfKg8xs1HxsXvXFL3ZGxuqVHA/IRABZV97ze5KRpg
WkX1UjrQ/A9psIOXdllteIwdDEoJzxbsLt9lvT84S8AdJ2rqTdfZp9LUs7SXBdUeuNaFqJZ20Kd2
0b2G30N0/IsECemX31d9NISUR7zvX9/VvW3iGulVyVMXKm4xnVPVnTj0iJvxYKHiYyG6rEZQnccQ
c35eR11UbuMKrJ0V1DszrG4k+NCfz8ITk+JdW6s5nxWWkKeItkZl+B6HzlUrsY+31vDl37dD6IpY
saKoMunW96M2S6IhPNDL3gCMcNil0k5Tztx6lmNgNQ1IxTmsYEofIH4uXf3jdDWx/6A0bcYTkvpO
DfXQsF28Ws4mck8cfu/aWZ2v2qiFclVNM7Vp6i/zbgLmWXv5DjBW6sHbISzmQQemzHOn3n8+iKci
jtT98TADqrc4gaxOwlIeKzygSVUPOCYuN2Yn8BbnDKpJwN670o/P2zsxOf5sbn1bLfUgzDSTESXb
75sSdMQM96/A9j9v5sTZSzMmZztaRarGV3MwlGqZ9DG9UqrXVL2czul08P4+2QQlJEjfqS/AHO39
3CirQTejQGak1DneVk4tE1ssHs24U68mxbyHGfKmqelNbwyFl0WDva2FiXO1On1nSr82KtHFZCTT
nNXVrzYbX5XefpuL5GvVAr6Ozaz4hnW4cVPpQ+gDV7iSQ4vcdBbfWDYJzWj8QbWf6ilGqrhzAJDd
GO/ZQS+m2noz2+leKWvfsQklZ7LxmkmGcEc7UDynmveFII8iSQ1G5fYX0Tuw+LTGk2JACIoEAARi
LD7fJdcVI7BSVyQNhIRc1e+x+um80rESzpPuuai0zsVF/z7D/tbvRKpDaxBIaetITd1hkq/VYNjr
YTlszIK3D0GGya0KGKtYhWIb2PBftb19H0Tp4OXF3HlNbD21hr0vGvmqnuoLMTlPYY7Zjg0VtErl
R2qfez+YJTRghv1r7oGem0qN7UBh+NpcvlUJDPE8NksGShpSt8lFcGf25p0lV1/LftygEPUnW6Fo
ap4HDy+h9kAeMPe0zIBzr4Xtvkq157JuHrR6qK7mrI+Oo2aVG2Qr5mVTKvaDURnJJguTW70L7nIj
mp7j0cwBSmbd1jZn82gFrf5kpP3gR6gY7oggdok7pGCbxWTeOol8r5pUbHRyJvm17fzICu0hEj2s
13Jk/UXN97nKx52u5hRBx9avTJd0T5fjeZOacXlMpfB27BnsxEa6HzJWvshUezfNU+inSOFcuw1S
aBtadDHYWY+THfRvICGXXASqjRE4DcSp2QDn2jnfRGdk11SWBA+i4dvvugDOjVyOj2WVh/dhK2Np
k5dbUxo7nyLoQ9tHt3O6fDCpee07jWkF5QBuX3XoEi12lcB8SURguWaBIaKhzG6woDK0wO1C4zZt
6ouymCJvSI0bBSA67gpS9HU2gh+TADTS1+XXXp9/qEKle0C+EuWKQ23XSd0mM6JnYTqesNN0E2Rt
7IdJ8iOt6+Sptkr7oY5oQBVVve10I/MKw7iMbGWb1sM1+ebucmpMKHllVd4afZQzKtplrxU3hJG3
dfKzEuLCdsadkLJjBmmxmqxruW2D6yEofBXSzH1kV5sZfa6rKcUFTIRHEgIHo5uvNCO+1jv7Kuz6
p1K2WjAPxV5rw+/C6X7MsrUfjMR2Wz1MXAJHv1rDAF/pFDvDrHfV0BGjSndYNWxroyR5IY5yzafG
UHq6J6K5KcZ+I4fTDtuSY5GneCiFh1oTD3WFBKCplfCZAtinZu5v48I8pmUqKN+uo03W5E8RasWo
b75Vdv8tVa3aTSzWeJ5XW0CBLHjz2tD7fSKkXaD2BzFJthvybV11mEo/qYTiy0mI+5Ut37czTqM5
lQCKeqsN830tt5xImbKXo/A1NPruWGXiETeETa3ZpWcFIDspSVIK/Oy1MkuAHURfuwiKQdm+gUS5
U1SICE17kYbJ1yBCSRRAPJvqy7rQD6EzbQtCDNKY/+xg95LV7NwmiXw9yKJrYCoFeef8K3Bw2LS1
mFzcuUOQjVbsWoriqyk2h6Z5ISIn2OhtDo4a2nun+ZUpX3ZJvk/7+GlWYMF3DZZRc+41bV64gwFC
qh0ObR5tMUNyge3QILLwTL2rJ1xfeQJ9azur8fQuSrCBxCRHjUfweEheC6fSPWqtJt9AFQugKAdZ
3kgs9QxuVGsUbl9F8q5X6herl+67mo1Bjh7GmnCUPWiuI/eJb8fhjdrpm0zTrw25O/DsBqdU3gah
8TMM8WXqRxNVnhn2bhQ6fgfVckyz45jX37IW5mccGW7tjM22YPw36piHrtXnu3EEojKam67pX2UC
8q7ayL8Gx2i3tjzEl0mjh3s4buJHpoWa4ipqWkGrD4+E0nZSRH3OJD3VWXMxBcmdlQ+l6RZyD1q2
Nh8qs76vJAClavncxsOXkVVVJM5xjqbLTgZo3XZS5SbQmjSgOceqCMaHILGSLZQLae8EQ3Fn9zRR
qaT5x/an2iQ7U0i3YkKxp1SmDrC536RxtHeqwkNffYgK+ampDMXNlIL9hmrfDOmiNaTXTpsO17Wu
Vlf6EkhQjea1TvDIqB0XIxxt07RWx0mRhL46K+O+CJ3ksuOCelCrqHiyZwuc/NwYx0nvNvogjnEn
W16T24GXjsngt9SOZpu4VtjKhqjYOsIQ4aEZKt108S6o8EVUsk53B8U+KCgYVEw7teFX2CovTjmF
nh1Ev4ZQ8nO73StdfpPK0n2Rh18pbjsUiH21fr7WhHO/rFEfjYK6KfRsY5jN4wLdYkKX4hVssLnp
Qw3ir+N8VyO9/m5W5KTMRqq9IXH8StNuy3R+SaMUpvo07dDfA0DKNb/Pwxqkx/yikHZ1a6m9gOfS
uoHZ7aXA+RX3fb21ajPn0LUzN7NtZafIYB/nmdiVanZYQgx6sGdbj/a9ObZ+GcD66oLnvqLQAW8v
PL2WwoyoV95aXc+JRzapG5r2pVH218HkcFdo4qvUBiMLMeRpMsw7Z4HhhGZ/bcu5ymxXv0dNfKEn
+pOkyQfJYpUpU5mgG26OIqpHL1WbHRrphywqO9+SqLaWR/Mb0gPsZG2TNKBeYGk+ZjAnNNPDx/Iq
0GXcbPXeHeX8Rnaq6wIrba/Pi5YkUa277VAfIWQH7iTnPzRrPih5ujF7B4scY7wV7BiwEYvHELfW
NuDdFITFW5+CgHfCGwJHG+5pJKLnt07Ut10fc3ynXxupwfylzBq3MIoCqlVw04ryWyAN11KeSkc9
4pnM4VB5yKMuu7SbNo0SvTZUlbj1aO8iilO4YLxkUXKZCPs57uVXW6X2ChuywK0ynQLp2nioSySf
cXMztuqTnMbPMnDcbhxeOJUvbLW+aRTzaBbiLVG0J9mZjrWk3xhF3XtzFjxnWXkjh13i4Sl7I+VG
vcEq7anMK4VvqQp3GhLF7drxiJGt7Y4UZkPP6o5jibguSMJNGRg7RW10f3DMwm14wbjBAAU6M1uv
MTr9YHWYUNQcIbVtVu6E1sWlRj7bTI20HW3juS3DC6FpP8pZuslHFRd6s86epzgpNiGWrx4XiVfq
pjdWq9V+38vVjnvMUW9SaO5iq8SOhxZpZ4UEPe14fonrYY9lCpXwTeD4emNeyUbdw7I3HmNJHi4m
YWF8FLThgmbo+ewRduYBFt5Jk6XbriNN0PKJ8nkvokZ4WigOFb7Aro5KvkdYtikS67Zp7B/qkN0m
Zv69mdsGNFz9PEwwfiU5vQ/SBhC6nLpSkDwMLRoCK+4u5ih/5ST5KRz1pstwsWEqHWseZK7Gh3Gp
FZ4Okegohda1xB2H9GjZyO66Mf2eSsrbBH9ok5ScQHL0i63mi16TZ+oH7XUYJzQ9vXWnKlKHSzll
33XU/VJ6p/SF3OIETPV1IqEjsfhCekhSLDPAvEXZ4Fdy8QXVW+3GUb9LdfXZYREmIGTuwpEsulRT
RzX3eFvW1eBhSpv4SZAZ0NraGgNiM71oYvKeMXbHboyyfJvkQXfbYsoF3/mFIzjdEq45zNCtnybe
AImYZL9QxxejFWDb2wDPevL3rEm537VOVmxFHsA2UoLhbahDzrlG3ErBmPtCLWO/VQLpAkuAx7YZ
eQJxdeqb5C7Iwv3chr5TGK3LbQTpJTdeacDBZxh6c8/acij5mu/Hgg8U5AzUjIIXTtOjKkG9g2hz
nWf5tW1NtjcrQ+smraXAREBFp+MYsaUorXVzNTV+lotLdJuO+C+OSEUsMbEnWwdi1sJtte6rBqPP
S5XiyxwzP4eGV50pJ7k/llSLxMPPoCQ2ZqX5rmuKwZ2d4Dq380fijxDf1XBnVlrjmjFoqbQXh6hm
BTXTzwRKfTr2WHHw+IsJMbqlLt03cfdcpSa3nUa/jlTQfk1fXBDKujOD8WDF2n0fipfc0jt4WMqL
llp4Agx26/cRR32pyTMt9Sx2MyBaVzAwerwdo+E4KNFFYzaXbVl8ZWOI3EifokPQC2gDdYLyIbzA
6HqLVKZyZyt/StKEO01deJXq7AJZv5KzxLyo9ImvI5IX9IiHIsfGKcyCKyubt8DzHiwxE8RIU9mf
hS67jW7m28JJmmPDAZ8tO4ae8egJuBXtqgYCd8l9B98AvXJJkKMVHdKbbA4ZiU59nHDQ9smy3EDx
uwmc/rkOgXCGtXDnUuXcylvH6zgdD2PacMGd5UfEoJPrVHGwnwVyKqaDG402PoC92u1D/MouZtPu
NkOKYbYaOfZ1qRd7qvk3orD3SS/7k4GCYeyJdbbhU2zAFUSwVB7jtLyz6+neSnXomU3SeRVBiUtV
brRNgFfIPg4KmV2dKTZCB3+ySnEHRYufQB0ZKXdT3UNgLDaQzZr7ZJxy/rQalajecFvoFzSkWr6F
U3yXsWasrnsQlLc0FSVXNfAjTHhcKRPHVJt53o8Vlykxxl6cjRDZNQgFuGC2+9Tpvo31+GOcpWwb
K3Z67NVBcUn2c2nPu62Vhz+asuDJn4svPTT5Lmq5ZVPb8ITgIbhnVyx/pbaVPQrSjY+6ZLaU1hRi
b6r9FzUZc54UTbRtMfeACik/JqXGw15pwCTU4T2Cw/aXaqb9xZzM5nUT95ARhzlBQFGYPA5KUSR4
i6kLhww3LmsPCa3mH+RS+12mYPyAKelICegYbAt5VPx5VnlExnFo3jSOZN8Kaxjx99QAQEY6px41
1JtGG3L+u/IhsWzZHwy98zUtU45lqkReZZX3Qxru+w4H9sTOgbOrgQc3bWNPdv4kmdq4BUc9HOR0
qr24twM/RqXtZpLCbSiIhtJLbDRHojGVvZRk3+awDVwzsBrkYbw+s5KzPOGnenVrlheWHhYXUR87
22gw1G3aCe6nbaB6Vs2LKYgjsh66pOwao5c2ACZUfsp4rWoprhhmsXG4XrpzpF1XjfYqV5QbZemV
ikzWNSvjx8AZZ8/LxbG8IF7xXa/yKyOR7gNInzx/5enIEBrIO7rJlWYbo3izZgNxylJxS769T5rS
3gxTb3Hj1PSbXOUZ1hOtuSM6OIZeGyNMo1hnYhPM4Yq+6LVlwCzrrd7g3dOnkx9OauZPxThZbpkY
8I96c4pu+1EfNnKQmS9TgIf9IHgitaZyKO1h2sflxFmqSwdIaMSlE+eWSv5w8mI1zl+VQBtugxwN
H2V+uSsmJdt0cR9iYc+L+S2SyoZwbFjHX7pOYRM2rUi/cqbWvpRL1ezdEM+MW6Il6k7V+navCSu5
kLrssYgkHi9tCDnFSsrJVUI1fBpUgjlqN/OmmElpfJ9723oyezZnehTsIn0O7qfEir5XcmdBfs17
z0rDLuN4J8QkgcUETsrFolOG8iow7X7bBtX33mrmW5k/aifyLPPlDoqenIf6cygFvRsIU30Kg75+
UMMi3gmIe67BDr7pcQz71gqV3zoapea3BLveyFLwZhgIdDmxdicAVspW9qJFk7xtraDYsElnPLVL
5mdd3xR9eTcbRgNLljXUS/M+7OqLIWgIXVjjvS6437eWiL3Cie2d2Zict3WvP8YyfRBKsBmDDLqZ
+ppkvGun4RhY7UPQfq3H8ACzdqeWhLJGGMzHBnnUsU9sZ2Pqo/OS21V9bVl55qoS170+pswW/O9R
USEpGOJn0lbY5WUdom5KqkVL2GjgedJa/UFj6Rpt98VMcN4oY/GUh5mDyBaTqCy/pHpV9js1LvdB
VxluKSccSI5Ruzr3Bi+Pk4eAW/2mROrvyd3QX+pdIvFxyVEGpnhrIutbMKY/rCoNvHZqXyirxR+t
1Qoip9G3MIfrqrSQriQnsr5wJzCPMnvLwahZv1lsGJuaFPhTJBmQftoo8ispvg1MUI25qNzGyvCv
ypER4Ij2hart6Wi1TbAv2wwOr2P1fimczJMi51B1AaE3wmVppbd+q+WTO+jDraRJrpOOX5WuvTKq
IfBGOX12hP2QTzytpIowTdEHfpgGpZtNs7yDovot6WSQOJECjrovX5pRSg+hIEBjSpW8KSKnPMxS
cqcN3TN8L3/sYT8RgHiSuzZ2kRVNhHV1TPAaXhRZbYfuONbmxiQqKFekazp5wgakGfymEOk+NrB6
krNAcoMkQwCZk5EoF1yWHlJDKs0/R6PqMD9mvwpUsSk7pUX3SUIrz4p8U0ZGwS3L9mdL35eZyIjz
dl8TJNBu3ds/EYw+FVn5IIfFbZw1L00qG9uylsbdEIjjFPwfaee1G7mSrOsnIkBvziVZXl5qtbsh
2tJ7z6c/H7X2nlVFEcXp3sAAA0wPFJVMFxnxG24wqSqZawtyc0wTVUDlzkmGTv4St23pUBIvnieH
S0fVuNF1DzGCWDC7OwxVPI69jHdjSG07cPTMFRwvCKrPSmA2YHLC/E5qcH6xgyEin0WvqCAF6Cxb
KYb+IVH76g4iwrDzOj2+T6wycKhSMuNZ8zv2q9tA9n+4FlD33lc+i0Oc73KF1NDQc2mbJ5b6hBNy
SelXHSoKbDiHXG9yLPduzloQsy6HVbZQSJMBdaMX9rETbf2H/ik71o58E6DXeD3aYi/sLNisuRx6
gZwL9cTa6T7FY2QP1kvQhk7XYHq6E1oQivyP10MuNouwFKA1iucwPM7LFotQm3ITohkPAJIS3Vjb
eWVSw/sLaJqGgjcMLkWc2E+zLp8pcGIJmjpSMq7tqMZLwMPnHcDW9dEsNYwMDay9iIUkfaMZwiUP
VPT8exiGg/xBDTJnoNNyPcIbbGXerzQ04AYy7TwF0OjlB0PZO5DCjpG44SG5p1oRHuMPcGg2Pmr4
2uDgI++IFsQx/Nf+GxbSkiYA0moItwDzlycviMsfEMkY1hgVNc3OmQQvAwQB5OO4Hx19F+24WFa0
EJb6pgZ3DHpCiELp8/EGnZhmYsvLFr/1rcULsq8OaQX5T8QaXf2b7XYebdZw9lp1NPSiYgdspB2Z
zD54moxAJ/vF/NdaT3gBOTK5q+HtjXGlQWp5+SXFRFGo+EAgi4bmWFWffW7vUv4QBveFkG+qNt5d
XzuLqxOMCjLs9E31uVoz+oh1URXICsbNtvAfi/bX9b+/BOJgQP8GmPW4oW3QlvIJQJrVxFguTqKT
gmNYDudtt5mQFetuIUsnyHnQ2VdMjKEKcUMeuVHvs2znuidxfL4+sKUQJnua6wpcM+qClxPV60Zt
uTl9YDEMXrJ4PMKHdsyo+fJ/CzNbfEnkd23Z0NGm0Fz+pm3Iu1Z0s5NgkTxcD7XEpEXD8t8hzXZx
V8LQF4qpe/7AramQhwF+mNyQa9+Rf2StLW4myWl1hZ2yeJ+h/IiApqLA1tRnV0yVd2NfeQpwi7va
stUTWtB3MV11R9yxxfZrN9rikjyPN+2JM3hHr5L0ZT7xWgvSn4gFaHMfnfRNtclTpKejzX/cfX/0
/8/7lT3+cxafu7gubbPzkLO7RqWjHZWmDM2cTnrfffRWWZqLZ/B5iNlGM2JRDTmbR4dilv4mMN/j
8Unl/iF+xq9m1eJz6aQ6jzfbAKFRuKHS8BULHJoCN/8ql80pEdOd3Hsb36P6owjH6yt0+pPzew5p
t0nWAdoa6hiXEzeaWaoIPkMceIWB33H8QLNr3XBqI3eyYVjZEItb/CycfBmutFCtoLbDCOtbSz0G
tFh5s6wEWR4TWrxvur/6HIjTu4llYvWGqgjIhGMwWf+MWoMauTdam6SPyWrlShVWgLDLew4e1f+E
nQNylBhahsS+c7w0jF7NLKNeog8NKoQGnbGQAreTmWpLN1j6jGOQcCxcgCVhlQyHEBnacnt9Zld/
z2xqU29ImlLi7AnLTfWtAgcV7eUX/UH7Pa3dtVt2eWb/Hf1sZqPcVBUlaCC8x78l/aHgBexp3/5m
SKCrpImaBFZtNqQEr57BIHnA8WvYejeT1Gyd2NGxvA9PvEfXaEPLn/As3mxQhitA7aJq8SZAOmn3
uxsqB90ufZYPdAjXdPQX9/9ZuNmprXiBD+Kcl3ea1sdezvedNwmrhI7gdTdG8cNt1rRBFmcNDzAL
ChaK3HOyOwpPKErIDDDNjyW7PWHaSqM/XJ+3xaP6LMr0K85uhzoKQ63PiNLXnwNKOdZfZFyUtP4z
itk5HfS0uEEGDU6TqZskbqimlE/Xh7D2oeZHc9hgkTi9bLTqc+0qW72GueGtZCbT73x3GJ+NY5aZ
UFKlUWKSAJmx+hhJ1cbzv46CvJWzcWVGFiOhQ21qKPNZOLJdzohrdEnadjXz3tCbVL527XNvYX9Y
jvvr323xDkVibzJbVKbEbpYBAWVGeNDgHVO52/iYVbZxiHElb2G13k2+dv+F9MvScsPeXofNiuiN
asy2kdoJYiMGk8zHVto1o105uWmLvKM2k6ZujdZn5dCPXDsBF5OgSewDi3dAtCjsX35UnkqaOXQI
7Uxi4sKnEI5USy93Fx2nV9twkHnjr1mnGNMRNF8z50FnR1Ro1cCUC0BwIQZ1vz3XEGi5miQMSBv6
oEFzFFV/aaBDGhvekfTYe7TQ7KxzJd+OWQS+XWQDx6kWuog4d0pFPwWtZ9rMBl58logQNpo3+s30
4H6F3ei/1KVXPmp5azpi5JqPWeAbW2TCk4OSRHidNWN70+djb5eeaN7XIoCtJut5m2Q9SuRKNj7I
VmFRdIyFL1KZhttKrxTAR1ro7w1lQDk/SeVTkESVo0YTvc3q/T3uxdGjmmctWlqDGBwGnNt+l1rv
PVq91+/dqGj3Fc8iNFb67Dnz9Py1RoR3O/qutwu07CXVMyTGlEi9iwRtuE0bs9l2miZSYB27VxGF
3kOnjMkT1WDzk2CYHZVwq+0ioF1unAI7Cip1X+Ujgv4jHcqxiSJ5reYwrct3U4n49GQbgkDN/P1T
8Ncbj84Mwkn/yF33B+veu/sHKV2J9ppT99uCnAUEk02VgWINW2W+NzMhp+7V8DLud4xJ2RT78LuO
A2TMnbqqq7KQlYGKRuZNMTGKQSbpcnfQTZKCQaKCOJYN9Dqvs26FQZE2VSCroFEkmjxdX/wFN+Ui
6uxhIgJtH2RSQEcRzHstUZ6UINsYfvIXFCXdYnioXpHBglm8HF3uhmZtjMSRmn2uPgjRSn1m6Rw9
D2DMmQ2JD2aGJULq4x2mw4Xif/77f5TJ6BDYzVr2s3BHENFiLOhoIegyO84KOa3LVs6xYdCrp7aU
7diytlL+s1pTa1hKsy4izc4wRCoausvptPCl3eTQQ3cMtL64S7fpqp3rwk2O5TA67+jvgJ+Yl4M4
H1Q1drkOaHf+NPzSc9Iq3eSulW2vX32LgcipJhUtqr369O9nWU8x0mrTTADWmuXaods86BZNbllY
ucqXwmBLi8AhqjCUuWbTpNLJNYuaOr7ptvdNop0Q8EZ+Q/H+Jg7lY6oJUAGU+e02AozQvBb1Zd19
URofctJnPX/580+mToOBhSKbVAgvP1lbS35UWSw58IRiuPezG2ltGFNmMzvzppSAuojOtYmk4GUI
JI2jgslqeTgI9LRfleoFn/Ch3ledCMK+WckbF3IRTDImDVsWnMX8XIarLbXOB1TgQdBFgALL1jbr
NU+/tRizMy7VU1CAtUfDrrgZwnsNOsL1aZk++/ybadDGkNGjFP7OuSRMzdpVLQL0nD3/S94RV02C
l1YytpkQOScbaWk++0BDhzHuWcm026JbmDbqXrJ6ae93cbu7PqLFUJM7J1sGws68ui72g+YqLgut
ixRbbURwlJ+m9u/fRKGkblJ9fu+FoIKqLc2UKEkAQ6T0nT743HYrK2xpclC1QMRYAegNO/JyhSVj
5hZmy72aBEl2X9ZTSzzty4+1H2S3WQJSposN0JC1MfwIGzCF18e4cEtw3WFDy+kDd3G+wJO8tLw6
YIyS9ZCmCIe/msluUP/iGXERZrbGJa0a5SQjDNbigAZ240G5L34YT83tpI8MJmytpLm4Qs7GNf37
+entuYE1AXYdkAXypjM7084zpbQDS1u52pe2L3csiQMioBxNsxNpUH3LV7Khc1wj/ViM2l5J8cW4
PksLyRdmPRrpF0ueNuBskZB4Dd2YsbUk9+Tq1SZUErtuvovi84jb2PVYS+M5izUXY5NLXuKaQizF
3RnVbbpW3F6amfO/P7vwMrXPow7ssTPgVW2bbQAbJOq84dADq1krWC4t7/Ngs9QkasHlBTqpiWaA
cVGP4DS2AnqOXf98/asttQqYIpqnEi0jYLmzKYoysNd60HdEOiLMaspP4jbeZU4EOMtOtADEyQZb
Kttbtdx448/Pz3deHDhFvfWV5h0rq5A9F3x17wQf+4fGd4Zn79s/vnd0lTCjAz7mpB/j+3Gr70Sc
ftaENxZX51n8aRLO9po86kMql9zJkviIKwywTtnJuicJyTAnceXxbxboWbjZhiviqio6n3ey38Qj
wEv601m51gVcStjpZOGnbiCegzf87OaPmspLMhWs3WRehLD8QUqOUrFrNsMm2zWHxrpZtaJbWKz0
3EXkCUk7qTbMQvYSOpqu0bBYQX9BQjBhdZhdYIfWWn98LdJ0BpzN2NC7oER8DW8RWf0GP3Hvp/mn
FMyIAcT8+sbQrIWUjaI6en28QUyMVGZHcWcFvR+PLYV0yRT2Yqc9uKJ5RPz0vi21p0bri02G9vU2
HYrQ0UoaGaZXf9YSmFdGJOhOqCmvQimewrQAb9umP+DoPWZCb8sDuFdfVsttQWFKEtO7LECNKk8g
/1U3qVDc6+BYnDhRks1QAGzNR9MGyfaQIdvgK/63TqrqTSKLYGJjjZKJ9Tj57nmC1R77xMX7wrxv
5XJr6NgphpZhJ2ru2mUEu5A3wU1jBbtErzcF7QIdooJquGindEeldT+kNNKsHPjrEG5xSNqIiXvw
yCBgtOz9QN55SvEhhRxXZ9/x/TxkGQmG4MJHRUFJxumwOVlVcTTdHp66b7faBBFGj1Npbov4ZI3f
gzI4mOZWqX41Vgj19cnz3Z0CmQ8Gi1NrvZ26gODz+iCnp6a7T+G7joC8hkTYNd6tWynOGPySx+xe
qSGM6NmTW3S3jTne0pHcNPDudoOFJWic033My4dRkX5iVLKt6+7o9uLGq6Zi05c4fjHiAokpOJwj
qHGBCyq5sxIAyuqDb7o2jsNwCypHD/xjGiKDB3+TLsAnQPnkO8fIy+y+tD7X2oewMze19Zi27qb3
ow18C6f0mqMQ+IWdkfHbflM5qQzLZ5B2UuvlQOeEx0irsRG1xtcaDUyJ9KKTsKga83tB6B4GsXsJ
M2vXq/EJwo3d9uFDEIS2geKEijJiFLYbs/lq5P0uSyE6QfcTenELjAmukbQD5IfyhvuxipVN6wen
RDJo1x+9UHXczNsCo4dK0H+MQUxLhv9Um+XnET0gUXLvQvNHBFdk1OAlRiW2HrBIKuGUVb+FtjkU
nfpTbLuX1t+nYcX/Q39SWyC3LnWjYrC1uHy1/Oohap6FOL1Jsm0smh+7XjxAwHSA8P/sCnLEEKwW
VOYwARRapr/dJPteITUw+hEWUuaJTtWucT/LMclP4O+DLt4oHVC3SNuQGH01Jtu5aK/CmcwQ7MqL
gzDmdzEaGXBtb4X6eajB1PpqdQTUuavHIrcTzOMK/6jhlZWKsN8+QFlyxsRzGmUvJz+zbBtUt5nF
F4i/iWWxpwj+PPTpdjAKO7fEOylAt0v4EhsfzGZyTGx2fY8aQnaj1piRSKiJa9UWFO5e9CVoZM9u
lWyH7FS03a0bjZvaNbc6/Jkoe6EGt8+jQ6172xCxbtA9FejACsZh5n9O04eJ6NgISCaBT4/deFrP
tqictPRD5P/WJvpNndsoHZz8Pj0Z7amDiKXVJ8qfGz0ynLEb7SH/WfQPYZluuG52TQQUyrcOUf/D
wNbVHeBeuZlTT4kEcixwsWF8dbB1lI9SXr9gCPsqheYBNqEtxfk2Nr9Lbr6FqL1NDOQzChy/unJX
RP1EJ9oiVPx1zKU7sIcbfHwOQlDvwsz4LMBnN8PRVv2fRd44Lh5G4P02RrVJdRX8Y/UiwXTPlHSP
bWOAGave/GiU5mj6x8wNb7rKuE1aZd9ZidO3Pws/gYpuCi+Bmu1GlR5mdBh8IHxAW1UDSmsfWTbt
K2JqwsHIy9QuVP8hrONvY/ipV7qtkNzksfxL8fxPrttuMOjYN/5Bp/6oFl/rnrH2zxUKL0GhfyzY
nGMROb5e3VhsrnYoTnL6GnXPGkzjLhWevbw6lf533W921qDu4NmyKeI74KP3oV+++g0w/g7FOkva
Sno03I15va05GQKPs9Iyxy0uUHe9V+S3chlUN16N0VKleNF9kilhs81QyL8NxjR+aNXSv1EjSTxi
S5PCEDDy8ItmBepNh+w8EH3ppojVL1oAfNCQBYUbov3pS81d4DUnvbdeEs1N7DC1PudRgoSM+dRE
ynNtdS13mb4DwavYJX03XUlu4q7ZldK+LsoHPc2+FTUsIb/4AabbdvPbRIz2kHHz6sWIOrjlYv89
lWvOu1sj7W4EGORGCNY3GxBQRPkk2k4CCCBuLWkjdVqwkaIcQHck3qA7WpzaROV4zH/FUa3YntE8
pp70EwHYjx7Fb4pkr16DxpxpfM6M4mc9AksHW1XZvt8+hH70EDZqtVcTA7tpVZD3HlSVU64ipJ4W
Y/gzyFDE5SxLcgru5bS2wq7FDwXlut+9pA0WBrIph1WNYuOmkUk6zWzIdjVAdKdvPO1ekGEf5GLU
3SS6PKRIFcT1FyOL/YMcKA3cihysNTAXRy0z1IBCCyBIwClo5Amvw6qsN6jwQc/P9RhhQUiBjq9I
iS0W0bBDOaLYgu3QYC8qwmFoC/2DOfBwTqqBO8p1y52nkYcKcSPc9TX0s1KL3X00pu6u1Lv4Loas
fugssYQ9GMDLU6zcs4u2r34HHo5eySBn+yIki0+LtHOQ6ezvlMyLbtUiFeEWq0hhx2b5HHmRd0vz
JoDpHbVHuhb1DkqPMrL65BHXUVGj4JsmvWA+RH1x4H52xNbfyvVTuxv71tsnyBjcFnRE7tRR7z+Z
VfwLBtxtoxoVPBS4SPE43JLdb4IhPgha9DAGQDvG+kfm1betV8MHpZcZDdtRS/dYsqekKW26F41f
oQBZAm1bYCfBTlXLXaVwvCZSeN8r1S6VW3GL95hRORLUetgAY7QN61Y5qmMvbK9ngEuNNUDNqBZR
XUdzdF5jcHu3CsG10uM6YqPlDM2GmxWLVAca1nEycZe+WMpK2rmU4VLNkFX8bWWQg7NHQh3GagNS
kMRE8A5q0wBsJqf2cxbYGlhrSstnzy+ctaisATPFpGNeaI/qOPZ6xW0pf0PbovwdP7hf6gNV0H28
TRH3/IuhAUrDbkfjzUfV5jJ5hxVtCSqEN0dtvvvibSccwxraY5uvlIYWHuoU1yRyHcTBREw/LuNY
VtIZfsUjIROh2buGttMVbr0+WSmgrMWZPR+rWPdHGPQdigq6BpHBD+3Bk+/FTN9dX4jTq2Y2URaa
2yjJT9NEJ+tyQOzDOM9MjwEpZB6Rl5BdK+1KPW8tyPTvZ0+rxjBjKzT5arX1KtXf+nbFamP5708i
5RQ/DVb25d/v0RdI9Fbi78sRzw2yboZx/TstNXQwVsfZkGqGOtW9L2OUY2ApxWR9CvxwUx6VQ7Tn
at+M23jr7fz99WhLA5IwawA4Q6+FSvtlsDiwUqT/CSZGJ+h4uDyt1TiXI5gKgF5YW+/w5qbvITjq
4n6khK+1etcWf65vSSfi378/PYDPprygGz3WrdnyohDaTa/IPdj8TrVjj878n38sGVFxbI6m4rc5
25OCFWdjC4MIRXfys/CjaH2/HmCp7kEf9N8Is92oeOqg+AaDKaxHSKp2l7mk1s9D9yiHyFQgp5P5
2wKXo3Jo7LRGBJ632MpvmKpy8416/htmJ5yAao8iyIyy3am/J/OfH+0pvad6dvgv3H+mAV0LNpu9
ahhMJBKMFmmzfkOa8Qh9as8jWt19QtDawQT9CJlnrbu4uMfQZTYty+SWeuf9MphKOVoS8Iz41tyT
Vezdfh848cdJVk0KVz0Zlw7Z83CzaYUxKAh+TbgUrSmxt+sg2mhrKpxvzI1335IBgZQR8V6dHxyN
BRqBrjN1pW2/6Z7ro/UyYDmcMTL9heq75CgfwQw9CB+ur5iFEhMudMhfTu17DIJmZwi0sqL2Jn+z
wWsxMu3C+CYPymSSoYGYgMvtRtVjF70wt/2L04u6looFAg5rujI7KpUcBzzs7DmO29LOAvKM8uX6
2JZmjvXBBQy+jzNsVi9XK8kK1ZJbK5L2eX7ozN8DD8P/W4xpQ56dYEIiBEU6iY/5hTGiZ6x/9hOp
/a5U7lqkxXV/PpzZB6vKaJSsmnZJu1Ow2Qt32v3kpQzxgVLBodSc6yNbOvvfMkC0Ed/sbC5Hlgda
T/3HIIuvjOAopAZuHgos1OtRFkelgx4B+8M64M68DNM0fWValdI5MvKWN3GIDKMe5t9B8WfbnHaB
Y9T6U2UgZhZmlbqLeeG8lmUq7H1FMNZEihfHzG0qiuwErrvZ8dkKVBEqnx8jjZFTARTjpbcy3mmW
5hsdjB7AEs2C+j73z6DTHEowttnoiR75zuhm9Zem7zALwUjqvioq416IgvRGkOT6LhYtf9JfQF4s
9yG1Dlb80OgTeOv6r5p2+fsfhV026BAKznMoBTtRGLyUxoC6r4/VfjKNV3cYpB6uh5He3xgW+AZd
xWtDJJ80Z7ulUPuuK9CRfQMoGofK8QVnEujFN46a6VbZapC9b9JXZW0xL1zORIbvRKeJdAmd2ctl
loVjhcvhlMnICuhLMTf3Wst7dJPkSv+h7gIsyiU9g83rpc2xMTX1Fy4v7kcRy9gfEa4DFBaULP3j
lJR0FIgM7S8wovhhXf6qSMpQCphYMqP1EKLV1h2vf/D3J+Dl35+N2jVq3vqAEFHoQZzipxadvO7n
9RALWLrLGLNjKUtLqTEmBsz0iJOddOOdvL2xlzdo6q7YUL3fnpehpn8/O2wNvcuRsKL0YWXaIfbQ
BVSLlUfIwpObGDxK4S6JaEjO80TAmVVcS8EEN2uym/KnZHtbc1NuBQMRQyhmSHQ5a65Gi98QkVFO
P3JhAs9u4T7AKruuwJlUw8i7AZFlBEscN5e3rm5Ra1IO3qi8on2AF47S7rpg/LIyi0s7E/wekB3I
n5AhZ7+gMFnnVgy/U92jlbfJ9vQ+WxQON+JO2Q43/l5/DZ1gt2YEuhiWghZPS9HgYJhtAKlPi15I
TMSo0uZplDzUzdJ7t0fbR0nFP77QAKScxZpthkAbMLereP2Lvblp9WFTlGuH+9ICPQ8x2wsYAwSR
pbSUQx/MYYtvSH0soE6otvEEZT4dt+oBrLl9fe7Wgs52hVgofYVEHt6YLgqH6r6LVjTBF+7oyy83
ezu1UeOiFIVkWOcM2/SL9Cl6pTHHwuh1Z70rv7wb0JmF6GKCiZqXhepEE3pXozqeYsHhe3YlSQjH
fSmsZ+r/PqCHtno2ekdIo5X7afFLngWerZBYQheuCKg81uIPXfk4qGsfcjmAPj0SNWN69l4eYOI4
9EU3oVHqTftW8BLNrXFfbIrjyOPahnF/X6ycmYuTh7L65CUJgpG04zImNWp/CPD85LlkfDZ22R7Z
HFsabI+jzNusoYfe7OUuU4kJV0ZDGkCHwn6bpVByUrdDUFnYz266repoBwPZqk8DRVKknu6C1/4Q
fPVOLXRCWp5Oaas3wQsADM+002gTbcTbcCtIu7XK33R8vf9VWGGrQBx5Oc4/QmJaoyeCMVGx+5No
W7dfzPzrgLZQQPVb6O/Rgbu+KxczDkPH3gmmPrXbOey7S4dARv6BkHvts4D8u3APnqXbuLaILXb1
KV453pbuelIJiltAYlU0K2fzHE2tAORLaMUoJ8v3Pw2DsCvi1btqaQ2fx5m9+jUfwKceRBCCvC2s
+TfQcjpuWqffotgos4gng+PrH3Mt5ux2QqFELjyDb5mZ1fdoRG26c1+vh1jeJ//5fvjBXX6/qs4t
qwvgeYsnrtl4Ez/Uh9hOjuquSW1h9dReXh8Gcuk4NQKgn59ycdxGiukjODmppvtfki3FGlr331DN
nVKMv/mCUIMo6sN5wA30cnQZxjh6MWUYcvqr8g8FEtsr3+99JYGNfxZhdvclWRPEynRJAFTkeeqd
QndjOd4WzSzLMfb+jX9Sn+O99oGe4Gp+v7j4z4LPDtY61NwAqO5AW+djkPzw5N99ubZAplzk3Rli
srrNCZJDP+byE4Ye9WMh5HGo7ttb3Yk3AC4SO2CBlPtIWpmvpacSKSiQOB1leKwJpxGf5bpJo8L3
cUkltIfg22TjqT+WNP6d4lafej+b7qCPdnejjivz+PbmmA1TkkQywAl0JIN7vwycj4VH+w9EiPzm
PZyjctr7Kt4wUZrbTTuiCF33Ozcey2Pu9ihgliWy52n7JQut5Ij20r2ALpctu7W5yUQakRm1A5AE
iCsN6AXtMklAMjAwS3flly8cEhc/fFaoq3u5HuR0ErZ3gTjFMaI7vir6K02rhZVGOQQsFrsIlOw8
Ua70rpdp6/aOngDA9aRNkFl2Czjp+naaFtO7Wfg3zJvz+tn06/HQIV/Hgm7Ml1T6rucfGhHokf6I
p+jaUpv2/jwWjMipME6ZDKj7bMalNApiLaMSF4jmPu9rdFayUd8oTQ0pVmnvEDGmmOtl4Pi8JP6I
jlnk6EBcbnqpCtfylemcffdrKOzyEIdPxFa7/DWyn5uanpMShEdll2xdKgPCHu1vZ80yZeHtgSfD
5GOK4roJ1ecyEFrgWZlDXHe6arwbj2Oj2wN4CnSfVj7wwpJBY2DqCOEVBd9n9n37TkArC4k6Ov/F
fYjQJ9Kxny0hfrm+ZJbC4F3Pjp0YHu94KrLkA6iWerqpUnmg0HKjdVGMhuPqEfG2+GZTRDVuInpa
pFOgZy+/XFJYeVtl9Ptd5QSi5qAFnd0CvpPNJ8X4WAiGo/bf+2TtaFpI4ibjRxaohdcfbaPLsFLS
hLVQ0WBRrH3SfRXjlxFfCG5RiFrmtjW/xMnH6590LeLsWpHUgX5SxFsjPk4vufow7BCFXJUQWCo6
AJiVGJc5UQnmh71ZD0ovyHRSYhA/WoisciTcA0IA5FeZjp+UW110d0IgO1ZDxWyo7ikcOZZhnADy
7q6PeaEVAe+NWoQBi1imGDL7zBZqaWJiDayjz+GH/na4p0y3MbZYyPQnbDDjt4Jzfpd8d79dj7yw
gBWNDW9ZzJemzl8q+uiKaRRTGm0HwHFhgixm0OQG14Zp/vldcRFqdld0EGUlsaSWPvCcrEpETBV5
+4ej4a0FwYaHHvsRC5nZ8aIGo1AJlcRDKH2wvC+GfCqKlUviXc6qytSK6P1q0LqYqjkFhkeN0UcD
w0iLY3yUtxGlKrN8sL5mx3SLmHXrXB/TWkBrliSjpTvk2BgAF3WQjiX3d4/pTTzpV+2EzRrfYX6h
MzqKxRIHJ18PcPfsCypVlVa1H7cUh1DbRNseeUS5+3B9SPNFNwsyp5f28qi4Vp9Q+o5sRDFT61Fh
SVyPMb9p5jFmV1qblKnpV0LjdJpy1BOkaC3te28GP5RQ/nI91PI3Iz9l6UEknENcEDLtZV90G3Rm
uj1Y3o2M+PL1EEuLYMI4/CfG7AWYVJXYWaglU8VXSfS2wYlmyUbQbO2tpKCvbKTleJQwJEsDS/NO
1iCJS9LI1msd/YmSwluPGeXLWw91pfVq2uJ6OAs2O/LzuupG6ANo95uDzQLcZgL/LWcrH3FxnixZ
57I26L/O5YcGTcj6dnL27NEGrknzJQxArs/T0kho6nLOmbz5xHlt1UQOFD1OXCxU8Jm1cVI82UZa
8nqQhXFwc9G6QDkPQr0y+1ylJESeWyJnC9c8soG+fBwT6+f1GO9uJPYPT2TaJNz85NxvBcOzZLgI
rESDGtYBkLQHMI0byPPcSfpGA8JtQ9wvN/E9XKjNOshh4SOy5qCAIonINM271Lku90qup42Ths+C
9UVAxDRr1zzi5sk+40Maimon+GsDtt/0I87G12VqYA6F3ziCXttB+tvQ93n1bOo/zDbZXP+WS+M5
DzW7+HrwYllrEgp5lK9qgrdRFd6X6fBwPczSnmU9IAI4tdvet3XjVk+0sB5qZziVx/KhPdQ2hm3H
bz4WdKttxfkDBhV+FrjEkQdAjYU4y0etCj5LHKJ7NZVSVF7mmPsgp+EAJ8VE4I+rUVO4CbkwkbWR
DptjJtxcl6ouwZJKRg9D+Rqsipa+31SWSCZvSZxDyntNylSpokoocglNMvRyC51+r1uVf1jsnkZx
HmR2istonOmBR5CoCA4SasqqWa8stoVVQAyOB0Q9UMB5B9XpNcnImyClzrv5p1Q4Hmi9UA36b/QN
lr6azhMLnCKPH9rYl7soE0zVVxNuct+yDZzgMshL11f1vMQ1fTJ0Q6gNkhnr78Ayvdf2xWAYjdPK
Y3wIvPQnucOHPhQRqXbxXtLGwCnKJFiZqXelwlncucBaNLaxgYeJyB+3B7BAu+kSNBzxYZhkL2Wk
hNzt9ZEufstJIkVmrGCSZt+yqlSc/jSueNkPT8X4W3aDlQiLa0Pn5lAVsFw05GdJEQJt3VBgNME7
HwGe/me4aw8tMo39Ph/tev2N9T4JY/LO4k2HyNkhq9RGq2dsakdM76PxqD9Nvepwhxlc8Cm6lcHK
O5OAKNYRK1f9m/jv+XOZ6ePRaiIiSH2UAc/yWORZBxdBNQBrWf8ty/JoBxjgpvCrbJMmwYcAy3lb
TQaEyNLysewg60F4/5bonvwdiUfzlLXI0nYG3YPRxVDBbRsslBvE2YO8+FxUYniqJOOblYxkSK5U
b/sxHr4pckHicn1VLHxCtOdg6HLmca5bs4FEcdG3WsZ2Rt7+V6Nit6B5new08QBxyzz+X4Kh03Y5
XyFma2JtWa0z9BKuQrVinASTndbIpZI7geGpK8/P6dfPp+nf0QEXuQzoFWiMe0b3DwhGOtQH3Il4
7P/NbXX2FUE9XcYJhRrl5Q56RLVV3hpyFkrfNjLlU6f9gBj99e/4rp06LT/miwQQmWMRhepZPKXv
9BwrIRAN3gFS6A78DR1AJzz4pzr9u2jgCcljUDuan8JJawnhoGJ/pO7DR4Tb94Vyr93Bb4OtIOtP
18e2NGXcYTiIAFlA8Wx2TOW6lhhay3N0OPW31b6+UfbD7Z/rc0xf8DzMLGlyUVjODA3ifamYu1B5
kJRPlEB318eytLkwm5VleANTaW02TYmp1rgo8ZYH13bsMZxr6uhr1egOGMk/rxswIMRsptoEEvbz
14cFrzLQC5aEup9QpuGuhpKJ/pV1mkR5IRNfH9riEuQywWOZk3ASxLtcgvg59+Poc9aXI4ZK8dBu
MKY5RXXpmALM8G68dUvtSAXsUyqSTXlK+PIXv2Dq/uLiCLgPAaTLX4CjocpbifdWZDreId1hM7PD
yWrccoquoloWx2tQsUDZAo3Bd8a+sLVcprkZHLOL4boevKLCJqaw8dpxjQ8ShYxCevDbDziPrXzq
acXPDzGgNMTkP+8rQnomt2VNOuwM0l2cneLsxldWvuVCbjChdf43xLwGpGh5komC1DhlmDh5EtA+
X0l4liJMKQE0JMRd3tGe6thqGhQGGmcQv0IP180VxdqFrSaT+8KaAOuIBs7spFdpuyZuIwDabfJt
lz3yKsPlYtgJsrQC8FuYDlmygB6Db6YSOF/4oedLra7zvE/KIXPySkF+yUz1o6/3a7j4hY92EWr6
97P8RmrdER1CxAIi3zjkTX/btPXKaJZCTEjtqfkJY2sOX1GQoFUwrO6csZY+lK1Gp1fTxz+/93kr
/BtkdqZjFFS1g5oNTpY+Vo22rcx062Zf/z9pX9Zcp65t/YuoAkT7Src6907sOC+UEzs0ohUIEL/+
DiX3nqyF+czZ+6vztn0qcwlJU9KcozGdDe7J2mDw5obvni3BuL+BLGffyxxn3ejhUoX7Xwzh3vld
4/0/T+nwavhPCLK4wrj2PCdDLYsHM+hZ2fccHGISlmjcfp7dfj8AFrv+ItBiQU+00obZsuAOXbTi
rsxbkJRBQaXhBDc3AMNcjcFsUyvj2ENbuWp8CzBHxS+BhS2O5QRDujAh+J20muhJZ0mGr9LpQ5Ra
FRKYJhwVNEhn0BXI5XIXNkNp3u0hMp0deKZx+IZVU3/njLS/LuGBtp9H2/V6U3QBM5oBygrgypY9
TPwcV+lPbszgEZwyJOGOqWGpWqC3uy3E0UXheGAJjpE12tp9Z1k7po04kWgKjxx0QqZwrm3xaDa1
gKVm0oqrWMmzH3quKBHLp9QnVUa3sNErjz58WxRo5ENc1j0v9xU8YtDu1YHZyuYE9/Xhlqjgts/p
robAhVnpYTeZG/O5lp/OQ8q/ny1NUJE1JxcIOZrfCGMweAT5ety79tPGuvl4WEg8pAvRHWR0IJUu
48hLHET6gWjo6GDCdMwG86prIm5tvWA/FrjwZLDRojAk8wqsyMtATt45fZMDeumU6T06I1eWPZ5i
l5y4ae3TVN24Fq69LfFEQTsNZz2iLfHsisusBh1Q7qs2T14yu7L2+mD1TzCVj3/lIgbleFBiX3To
LpV2PB+muWJPtVbZz2bfbKnIrR0C579mceFHQbnRs9aGpgm46vUhhdH7Fq1gLYQpJxFVWNyDl80m
2K31VdrqAyCT12X83UCPMn7454vlLMQSkcCwB2YX5kS+oe2F8t4bcF1+/zzE2jLBhRQFPIic43/y
un+27gsNgtYFvKN8RX/PYjjGQ9d2jDF/oMvD5v3zYGubzERZCrB+kNTQZroMBr9wmJU3mJWCpDCj
xuEPMTwrzPjd53EMuYuWyfk8kEwwZ6OqTVH2WSGru4lbHSqn6ndOAx+yPmshN0yHrryFJah2RIkY
98KUqdCRKIpvTdPZDxluiMc6LnjQaHV/sE1FuxFDVYcdJZBFABzuoYdkfDQ7SNl5Z1QHpWMAB5WN
e2gTV4EfqfqrNmFw7zUKN24olPK0FAWWFC/G7+g5JMeSj3o0QyXXA1dbRLHQ3ZOYhfum1DAOZQm1
D1yDvTyh1UaReH0GXLBkTceA19AiK4BwOgpHr7mfTvrO7uwgh8lsYimR1FPamIS1OYClmSQRgXOz
LDaNjHbF3CsgQmripeHAumQ2UOafB1mr06FJ8DfKYqOzjrdqoxS4fCf3JjzeB/We5mbY1BN8buFF
7voOuVZhSNKpkaPABnTe+gXyoP+w1oA3hS4iFvaHhrDSNGOJShTGeUz29j4JBw86JlfGabszsnZ/
AgLq/0ItnwFJVRYZbLd6PzG/UEt4KZSU/9X3/Btica0xIDA0o6bR+6bn3sY7wyd7CBFdmzt2E//Y
dvpZTT94NSGBonfxwcSLJDWSTgqUKVOGMMuvu/bb0D+obucpW9KHHxAfKCngEQq9Mokkg+mPTOhn
SWHMCeuAC0Kf1vSaQwO5O8V3X8XLGKX7MgDYKdgyulqplcAVB0UZDcg1DU+ay4gaS3p0UBDR2CX7
P+UtK4IjztYSlLv2wxI8i7NId8Y020ln5rhBwqrCjfIIKrM3PBrA7hInqLA8f75I9NUschZvcWiQ
hvW1STuo5/RmRKC30PRfuoretSSaQbROdAj4UK+UqmdQ9pq1Boo0j3P5Gg+/UvHYZDcJYb6lh25i
wyzyB5n3Xf/SksCEtkuubjK0P/+5EMy/nAaj4q05WpgGeBha6s44GqEkGOFSYGXgVOhBGhZAUdNg
C+62tl8BRJfdWg2XoiV8ddKVRhfM7f3Miqqi9Tp1qzy8eu1C5gFnA5e8j32rcYZ0dg6qJspx6q/p
AB90D2AtAa8n2anfLGyujugs3GKljV2ikVEBgziFZHbjNwcS0HvrTudey4I2BVkLaPRNzcbfLd/l
Asf9RHodoFsLmsPlDHKIcCplyeBMOSaHhttR6TZBD5hF2b1xngEufmUO8r/oQWkQfxAcjfGqBsRI
+ApoZBq8q2NIplnsGMOEgiJvJqnjORLdJZ6JzvzS/GFoN5ArhZPaLWHQO4/f9fzFzqugcDcrtvJU
+jAeaBxDEdiSmMtFKmphlJumDBVb5WTBUa27rtCEzjwepHt1bx+SH59v2A/oQZn6HMOWF3Oo4X94
UI2o4rcVQf1oivpDeZQoezUyIvXU7jciraQitIV1G+VUcMBB7LmcqXaCa7mppqi5RO6tGRURvU52
Js4POTK+VzegwStbG+Fwk5QaM3jtLNZj00McJW0gZ0P1dIzyXO+jrOzLwAE0Hqa1SbtxqfmgnIov
SYDQBuED8Ahg5hapDyqEOXdH1GNk31uB3YeLbi5QmbBolG54zT1EqSDAtpXi5YJYLBho9qCbhvWP
0snSO6drrFoVA85JaDf5BBJ5qAgk6Rat7QMCXo4OJbrf9WLotfxO/GdHZAonXfgpg/Il+e6Cer0e
ivFQQ0fUCHqgPoAKDtXx3aQ32yigtQouAGfA6uKrShT8YumUs1AgqAaNRHXn7PRw3kNP8CD93GD1
7X++TFfSGORipASygw+KytflKq1bu4ZlNBJzmV879de02HINXcvLFxHkLzj7kjD6ELNe1QM6Tmh/
hsBHBO5DF3UHiPgdNnfdyh30ItoinziwtIDMGMaTDrj3pvo17/OdMVEv7SDCSXccbV/P7eLvcWVA
YOwfe2zKdYNKq4V3D6YPPPPL0SZup5GMwDm4McJ416DUb4eSefVNjfCbwk33G7mtl9sB5XY88XAq
oL222PZmj7eFVeEhaV3zX+63+aqD5i1kpuEr/MfIQX8Q++YGcLVNa5G1pQOwLpB4UGggmrt4cCRd
X1LbVVQ4Nj9W/Q9nS318699fLM1hipNRsXDCulriqekbS799vvbXUsn5ABYrU3PbPOFw+gax68bJ
et8tT3ayRXBYy8vnQRYL0moFXhKSiQcGT+OptP6aseR5GJIADpU8+HxEW59M/pizvWZBaVHTc0eF
qPmwd7T2Xum2uCFr+xn4I0BjIcWFYs+ydNHWZhX3Rav5RvO/zSxyw0L3XkAnO9vkTq49a3Hdge0A
ZNqwyq3Fy6EaaoOWEsXjFAFQv2FTeRI5AeOcHXvq0NTbBGuszNhFxMWWslPoBuNtiRkbv8/1bd2C
Qa1eu9Pu87laCwNQEvQoQOsCBm+xvA1KCG0KzJUxu3vgxzxT1W5pty+06B8HguYESBkm6pEr1itq
lsLG24DON0Q6idFfFY12r6jmi1JsCfqs7KiLUItP1wi1TGsHQkKZ6R7sAUKIKky9C7Lx6VYwme5F
nEWWRRtApQgD1Xb4nqZ3c9BBCttzQ3ELadAhhNMi6C6eFSZP6UYXau0CeR76d8HtbIs5XC8VV0Gx
05jj7243vo3wwEO/oQCB2CmisYR6LYl7OFQDKgrV6nrr3iXXxSLjA9go3W1UYKyBsr7c4+hdZ0bm
tirOU6lwnoWQUH6Q/XMtVPeFP7x8vnrWnrgX8RZZ0ihVCEU7v+PFu+nQfa/uQLAMcU8vv4JccNL2
w6mFx5vpD1/z0/A9BSsmEAcauAHdeG6v3TlRkIENOPRbsEeXkIveTsq4LvDxgcYN6hsL79dpD9uG
DKi+Yi8C56QcyNvnH2Alp8q7poOrGGAlqDhdfm+rUnhi61hrKYXA8y2xt0q0K/N5/u8vcja6c7oB
ZgH6mg7Lr2xSVr4+9V3w+ShWsg0QCFD9IYB5oDq3SKNdB39WLQfAoxZ543NhHYdp/tLBqbVTyy+f
x1r7YuexFllg4t1UDwNe4rZQfqjKMVPUjWfcWp4BqhOvfAMddCDzL+eE0JrOZix7m+aDApXe2YpK
8fPzUawddMjzf4PIYZ7tdJDAerNR4h6LTeJHU2j7e0qIwwAAUinZupXU5H1pubHP4y0WWly0FDAV
xn33f9XX1INUstPhVQ1tBn9jdCsX5YvRLZYdLskFhzADUrXW3bBJg5kz2OAVSre8D2yrOKHEGjlj
FwidwuWwut+IL6fos9EuFmTedHBqIFC2k8CwAbSh5zRQfOm6V0aGfYvH/7/ZAcAByQ6VhUrk4sww
ugpq0gJnky2cd6dyIwpSZMOTw2C6DxuDW1ufKOMCrIiXOHRsF1WaPsuh7kzw9h8iCAebUXZ0ff1W
//LnFSeecVMK/tX6Ad4d+xuSZtDbWGw7odG5FCqwC/MtZx59GHdpQP258dMHFKM2faPWqsgIZqN3
AqMtsAgWH7Tno9akM+LJ/TEHmtfummf+8rt6o/n9rthNPPz8w65lFrz6gWJ1gbTGGC+3ZGKYNaE4
YWF3TD3RH/qt0vjaxIHVJlVa5aPqA+vLTPhsmR16t2Xt+gzelinU13mZeK6RNBsrUn6g5RYAyR6k
AU26yC2Veou+GIkuBbL0mgVW/lY2X6bxMGlf0v7UVrcmRPn/+efDRRNJU+IV8Wq7/HzaWBKGiy2q
8Hnmm9Ohpxt5eXVEZwEWSQXqplk6O8j8UsoNurCQcrMgUGAe/v/GsVgG2UDAFVeQu2in7VyhnyB5
vHXPW10JkssMzCA8C5fgqWzsdQYfVskEz36VhccOdN/6w74NlCf2awyyFxptbuG1pAz5FAmWRW3Q
WUIjxxwtdqYjKULU9Mo9pTBkxF0n6O7KaAsJvHYhAJMZ1XI07CG8tfiGUMrJeS0498nYBsSND0lr
PowG28/ulhqNTDzLdX4eapGY5nlCpzvFrc2GQUraAsECtPpetHaksuxL54A+2hkb7d2tmIvkJIio
40qymjgeYPelU1Q+7uLAHtEKAv19ppxst3gYeQtC/D9fnGejdRY9lrKxXMhwoQVF4l06vPbdxsjW
8i6gFmgAwNPVxSVYv9zFWJbUVQhyFASqdrQI2KPM82MELxpvRr3rv3iFr+zri5CL+1Ycu5DoZ8hU
/QzRLXo3lJ3X6idO97a+t9KHNt9CIa1k+ouI8u9nly9VFbXadYhIIZXW1d6cbjV4t8a0SIalNVaD
qeEzypZkFf2RndyuJuhyOhar/2Iki5woVOaWbEacHm6xeLKlSZC+APjsN9QvIiVsAz2yX9mOefoj
HnF+X4T/RRll9VfYUhJLgk7A+7z8noWpt6xwkZn1nfvTxoUEIhqezSDEBXTXZlV5rYItH6j/CbfY
8l1Wji6fkKFBN/7SRPEB3sNe/aU6blfLVxL1RajFTi9bakyGgvdTXcxHNe2essYOknHcOBBWEsp5
mOW7X6ENQdULCNdEgcSUdtcOj3q6L6bvRfnMxcM/ziEgnkP/ERscdfnlNSR3ZjpMJkqfs4CPSe5Z
/cajc62sBhV6tOTB+wSzdXn3IHGb51qJOrns3kBHJhx+9Kfew8mN89qy/w1t8SLeYhcYTHF5Whog
xhXQ1Csf4i3GzlrCOB/QYoH3XRybDCLr/uTOe5MVXgfTqs9nZXVVn8dYrOpaNNkEmWy4n+jZ7VA2
+9r6NmY3Gv9aZslOr6qdSX1jeFTVDbjw2lv04vMtFjmHjRbk3gyoErI8zAF976YCykiNZ+v38Xjr
sneivTjuW6n1aIztPh/32g47G/YSfFfZPO0V1uD8FjfluK91dNzsjffgxvT9/vRn+d7gVgJBP9L7
jnEqmhet30r3ax2980/4+xOfRagKAixkjRUPNHGoRSmYujm03DRfI4ceDWcropFeHUbjUD5//v22
1s3yLqnaqQ6PHnzAP5utRafBa0J31++yqN4ItvohIaIsb66SwbBYKaxV0fHqpFfV7M09Oun5v+n8
onMuSf02ypAfnhG6Y3K3V7AY/1Qgq0ftKn+TJygLc3i47cqo2M1bTz+Q+lcOUh1tUUCIwB76cDmu
M6pP5UQBXrENiIElxg7GerBadJNAq+67ofN6hoeumsLO0oS/6qgX5Xe3Vh90RfzoyiZQYMRWpdM7
bCjv8haF464Ie7N+pHrXeYP5rk7GrrUgtAvF0dJv0UyHZAG7IVPq9Sp0flr9Qcuhx2dlzgsBDyV0
GxtPgo7unFEPehu+fRzGgoD0XrXAX6RE7Aoai2ugHtTrxjJRobYUmCgZ8+wlOX/lU/xW8oaESeJQ
v5xcHsAk3YqAKzEDqtu5n7R17SGDf3WoXftqnP3IKyWDF1/8VgChHtGJgcEEzImAtZMYBSQvdcoj
RwxGZCPnvmZt0we0tZ602NZ9s0wem0nRwlxYr3SCcx0xkqBncfdVp8U1qyvfTJCfa5sfAEjzSNE+
2gJ+Z84EMS5lItFoxVMwGKh44995TON2Tzl0PHPlJi5FCAXDKFXUozlUITS9vghqQr4rv7ZKtYbL
aP2sq3Hi8VE92vZ4OyXNHs3aq1p3niiOBFOwg27yXcIgGkUIQPdiODmx8og60T2zs6PD4dmUl/0v
pvPES21yMozsEZznJ1i+J57TKEGSFvu26a5gO6Z4NUVNmLioJ7mTcpO3+gTjOfCFFELmYO5Udt82
2vSt6oeHGYx3rxGTSLyGOfGONXYe9DNsKLM0IX6hTNMuThK6U6suudGy5J2TTvOsmBeeUk0h6CjQ
K4ZdWkAsAFwBOCf+BLu2Y5KKfaJ0R1isx7Dxg668yRjYX5z80IbiuSnU+9pwri2b2x7gml+NilLP
YPoVSp/9E3wKACmDULFnO3Ngt+rR0ruDPjVo7GnXsYnnKGq6+H9oPyA//kPHZI+D+4jVkvsWm+4h
Oh5qczkebKB4oZA1tV5aCy3IjXIILdcOB16eSMperHbOQkzd7BUzKBBi6u6GSnlkDH5YgA8AN6SY
5EtWY0RabDn7dkq/D2iS+YM0eJyBFrrquKJGid7md4NI66DX4eHIK/Jm5lMTdLViX5flXO31MYn3
MB2L3+2BGl6cuFAy1JyoM/paUhwr34jFA37OMeXqOy3U0+DwHxBueoNVy3vnJlieA3IbndxrHRaE
6IY8O6R+rPJZCdQJxcpMcx/JzEKeZ+89Ha4gL3fMe3bTl+TH4NjPtiJO2qB1MN60H3KdFb7N+IMO
LkehQt5Qa4M0IweIKz1mAo8stdtlaVx5BuH3amZcE7OFyp9oH/pUwSrUpysD+u2VZt6hKPdIxuzL
ZMDc053zMKbuW+N2pxLEJdTcm6ObwddiABAQ3q1UQcvK4fmNY0wkGFP6mJL2tqzZq9artdeYBuq+
zGojaV8FmrOLHk9Nr4A6eLAzWoXQBnkwMvMaAB3Dy1m9M01YYCbl/G1sSYWzunD8SknvGtrZHiqV
TZAkqAtqQw9VxNi2oB9ZpXD9c+aXZCxvOlI952Y+guvdHu2+euzVbtgnQwrt9hwEzXHOpaxh4ztu
xeBeBMuchI9dmCttWJBqPwpzV8GfLSam4g01+QU1cdWHyMSxnSzmETX91hrjI9xAQkDDH9sEHkh9
Du0rfbouLCRujTfqs5tpj3kM/MJI0gAUqXKv5/Z7ZxTMi3n9rUjJk5O66MXkRIS63uynZoyUjo9e
DIlAj2oMKzjLc7/Ty2tWAOIBvCOBtyV2oEaxBWZxaoSr+j2DLoSB5/kIeciki/LegsgTbOgUAoXc
lOyybJ5C1rZ34FC9imYwfXjKDx7tjEelprqn2wnumLYNh00X1TRq1q9lbF9bLv+ekxR5oxUHu89/
YWbGEG9nCxZZ+N5TPzPYK9IEn8YyI2WAT2jr+AyXyoYYDyStX+PO9GfKg5mTW2MkkWazJoIEexpq
BoU5IkUCFndE0d5zlz+MuuKR1L0pQPPw9FT/zkd0kN2mg963Mvb+pALJRyjcJNU874Mut3MvH8FD
ZUr+NPVOaXh6ZoDUTkrUc0HG6eox0JBLYQqRVEPoxvivrp43Qe7QZ3xNqBYP3W3hivtaaX72o2ig
zmn9oIoDo0oLE2VMhRLCySLxKke50SzFhJ+u0XkiNe4Vp8TtuHvQSvZzrO1jORZfBmZc6SCAeazU
3nhRvakuAUK+f7AKNRBq+y2m9Gc+pEGbCSxEkwFGlw72O8lZd2tU2J4UCdsRP11b7KgpXq3O0qBP
Fx9x2vReqiqPnOffLLeIeF5rcMOFW3IN3dMdUxvDa+Pkeez7m0IxrjS7+2nWxo9YzaZQVfXXIVGa
aJiyxCsz8y7OlHdHc3awJt9VGn0GsgPHoubcAQd61LP5oGd2vJ/Mjnp6Ta/BShIeFoX0Ai2fVWXe
98p0P+TljgJnWaHf4uoFrHv7t8JW6yiP7ea6amx2ZKVNvo0d3HGQRk2ya8qqjGJojL6qcQ6PDG1S
Tnk90BNhEJDORvFaiQqGvrNjPg7c4E86aerrwnbUAzzhiTf2Y/Wz0Lk48iSG1FOC0iMkC9tfDgxk
8Lq0G+thambxUJk6v4apu7Urmqp4LHAs77PYQOGi7dw7ZYQcK4/n6gdwOU7ldQ3NeWQTPLamAUIe
nmsC0eIkOR08pkwu9eYCL760t8w7FT68MIMtklvW0enIAK07jTYSn4MTHtyXadQCtVcbmEeDGrOv
+qLErQ731zyG9y/YPyM858VTl5tH1UVnw0YnujRC28A6r3AMQLDxZ6YC2cxLezfUcJo1stsmhids
wqvUa2GhYeV5oDTmEdQ94pVNf9uktN6zqpiOU5sfwStGzc6ADXUFYc4roaovtgKa4Bz71oDzDNoM
MW88aE6FvdDux2YMYEz6AgffI7oEJ4fXrT9Z6P7TCnQYZhQ3mioylHPMMGNFGwinvoOWKYjL068C
ZPsrkrUEPHsHqkR6/hzrVhNQ1n+tVE4PwkbJuUyJfmBoCwPNZap7Q4Uj9WCw3J+xR/ctdoJ0ZgZ8
qWzmcMzZF7z+6ie1H8pTbowibNpGCZ2hcWB02mrXhjkVgdK3lU9HnR4r3QYlrq5BDu35qWdqZFoo
d/dWzmHimVdhW2ChzvQeagNpwAb0QHI2S7tYdmsrc+xx1lMYVzrfDB0PYNHcu9ztYLybohTDGNaI
uIUhZhLA+9u5MQltb+e2wsNfgPVjvs6a+QL3WX/Kal+kXeTYLQ2HGP2WeaSlr1Vw2Jjnsj1lvHy2
TfZY1fW1Xs6ZV1TKgRU8nOpHhzlBZYpghs2ywEnkYXMB8pq4VuC62evQGz2g5u+0wX4tu0d31Oqw
rZydwDmsxN3eHPXbYVKjWq0AU4EnMMid2NE5Ts0EeG4hLXjpa9UZKM5V/G0wLaQQe1ebeZCCP8MZ
jmil9se5f3Saxva02BReZcMAPla6X9Q0v8L03LN0ONnO7tOci6/KrEbcML+M+pyeIAsPdc+B7DWh
fQHiMzvB0fQNJ6gNQViovhUJvIUloDEoOh2wgLT9WsDcLUgE0UBBZbcp7m04rGGljLQBih8vNE+M
/dekSx4yA0XhgoVVrI6eCvNJr6fqMe7GK1dL941Od30uIhBbr4Zc/xk7kOdWEhEwO35MLeueGMZN
bkJe1bH3eVe5+0TNd2yyT6OpfiPwpAkziJNBdM18SXAPRNfYT4YSSz33e61/HGIlsCfFqwyoBOE8
iJHGatC8rHzygJhJr7sBjqWii++rtnvDWXtVjEmUcFyDFYIrf5q8x65wQ4URinfIeN9MMmVC0WMw
AFtgY1BXYDYZ9oyEzaIcQj9ex5vXVtFnr3EpLmLqQznbJ6eyf8VuXt1oNVxhBuWeNmng9JaB23gF
I+g6IfCiNnt425otTKamAue7m4RugW+fDzpym6rAp7OO1WOP25X3eW1grQp9/qiVdduzqgQrk4Ha
rALU9yjNj4b9GEEHY8f3n4dZrQqcvZ0XBfwURGm30EBBa+wCpr/QVvZLPgWfB1mvczhSBE2qWXzk
1GH6CrySQOX2xrB+qCCq9Fuh/LhdYV4dEPS9JKcOPpPL5rNOklKxWpDOq/q6T+hBcZKNgu9q1etv
hCXFbEZfkQgFuOVSxToRJUHVD0WOiVQbS2C9uHcWaYEWSOGkOuJ2Ovj8OEd21O7gO39n7ohfRny/
CfyQhdBlPwIgZei2ArSLVrD8+9mKIy6+nD1jkrR+B/5XBwtsEC/mk048cjPfZFfqT+ZAjQqGf8EW
BmN91v7GXhRQy9yw4Lmr975SVnemcBqpPkm3vudWlEUJTBS5OWktbh5/jIt1scuNveKzcIITqg4z
QxoCvrqFpF9f/X8/rLVo/Ak9Ni2h4VA1dtmeX6N162lHK1K9apPntpo1wIhXQaUCkUVf9K7Gekr0
EihD33V/AocBagAgq1GBF86TU5DnfNC04zRkzOvAe9/a5XIcHxfQ3+CLUj5ontB/lp+Xp89Td1Kn
m7Q9WkSgqPG1RZ0El+wgNTfKmmurFsJ6KDaC4CV5ZJerVpSA4GlCJrD5ybZ+aA1cz4sTqx5Yu2Wg
vLofz2MtVimfUwItP3CSpp8QUP4tvc1/zj6c26IkMjc+59pihTwLMiZU51EIXEwlujwog6RIZFpl
mntUNGBu1Fp8t5Ga5TmynLTzMItJgzWdnkHTafBBaHV2UnUpuU6u9Fvc+kAN2Nrnq3uBgGGFkND/
+gCAckjp1H2Ocr404hlvpKuf9IqE2s1+C5G7VhY+D7U4QWu7mgZnzAdfV0KcFR7KdwGKTF5sOtHG
R1yBZ0AvV4dKOkw9YaO0OEV7txl7q8CoTG8I6ocy/KMsWjwUoLJ8Hmvt9DkPJZfNWZZ2rbR3URhA
qBESs7AlHK56PCs+D7K69iysPECqIPrlLBZ65ii8c1CChIcz7j/Gl1H9+nmANcAuqlOQFIPBJjQ4
l8d0Plu1q0olVrkOLL+KgKEcDcAopdhiFWYNLMnunzaCymn4sNb/Bl2e3LRK50ZlCEqfeNhCQR6+
9SGkouCuA3ubJNiC0qzO1Vm8xfmtAKJRqhm2sNNx6LlXnqAomRR2+G/GBdYb1PEN6PQutfvmcrBN
ygm6wo/S37uKkpAr3sjhE0TCaqe9bLIl1xYI+IuQeTchFg0jqctVWFRqpUxMuqJj+sq9RH7X4CV7
8y55A8QwMIdw636y9jGRMEAslOLUHyxZ+24chhyK22BU/zQdlNLhXV3CHePzb7kaBZoWUiEYvIol
+gneG5OpQHvId9HEZS0elxOEP7iWbeTdteSELju0lVFPgoDPYmnErhbHtmx7V+01V34OeF0ak+sR
eKt8PqDVmQKDFmLVhnQJWtx57EmvWpDfQPJIX/VxLwtTnwdYTemG7PuBYwruz9JIBHd7pQSXCWDP
Y7Y3XTDbqN/WIEIWIUq/W/lvbTwS4yR5weiPLfEqjClWFse44ZT0ccijqX7fGI7MbcskgT1r4cIG
AtsHGkUB9idIsrI8dYVK9h7wnEA+wFLQV3mg+Zkvvv1hNP2bBX4eWI78LLNLED615kHIrsMRLZeX
uRcvptNtyMytrXB5SNkEdiWQkFxsXVKgbJPA0BN+JZp2Z5F53vPOxJbtSv6y8S3XYkHT0UE7GLyc
DxQJMrexSKde4Enho7pSHQAwgqyArnmco9cBcVspdbitmbG2u87jyr+ffcoZ5ZZeGTGHtkpv8aj1
VEhzKXYVGPO08RrcCrW4f1rlUCraCBV4Coo1epLpzL2JJh7U9TY+5tpN7XxQi0NZcVqRmwKDKgCd
IqC6JTuUVqXSMrRF/X5j7tb2GbjpKsRUAEPGI/TyE6qZqaC3gStN043exGfP3AK1rn45mJBIvwHo
zS7PkFZkKejMLazZbHQIeuUe+OCTwuJrY+t+tj6Wv5EWO2uCVJHDXMyIKqjt6dRNgMH8F3Qdyez9
z3AWH8ywCDrdKoKgbnhsS/XJIs2/uPudh1gsa5h3ijaDAzeUvk2ovg3JiaXoOY5G9rCx1uSqXSRB
B0ZrLqTy8bZCVr+c/YKyWhsLVaLA/liC5oGUgbq2gXdXf0OP5aqjc8B/zFuu2CuzdRF7MUocJ1Cb
rsHBMDvht3008CTcGN7KS/UixGLTogU315yjcG/15dEYsrCumiMEFO5oo0HoVRd32jSmHlXrx4Zs
oZ63xrfYx5kCY3PDnOEuyvOj1TRNaKvVvJEt5AR9mEBMHlIvFG5xSbucwNguqlrPMYGFc2ulx6a6
cdP9519xPQQu7xAqk4Kyi7IGVxX4wLfoJBb9rixPsCfxLH73eYzfp9HHcfwNsrgnpbwVfdMjiPF9
CNSw89vddKLXHXiF5Uu/KYO9Oje4yfzfmGQOPjs4hAHUSjsgHMpuv3XX2OPnA1r7aMh2gEgBxAnP
xsV1TKWu6yQKnm8CnZJ9gpLXUWuqXvKy6cbJtDYW1ERgJqepqPBai7HwCqXpvACuDX5MxhMxSqA6
ULjfuE6sFUXAFPgbZrnSakEUiE1C3Avn+29NiiaEQFEXDGEVKgeXbyTBNaLtRUA57rM5akRT2HJt
SwLGXhqhu+F/qYm+NlnnQ5N/P4sUQwKg7AVq8OnV/E1iwac9IF1X5nd7Z0T5MQH3Yst0ZXXSMF+m
JPGi6LPITGIceGUMKDG5zpulP3K2JcW8Bjt38I7CuFwpe7lUmAVexC5QFlGR2v+wFyVR+LdhbnU9
7a3DHx5jat+BiYZqr7R93dJIkot8uanPfsJSgbYb2VBTjkHqO+dIj2zfhxJdvHXBWP2Wf0dKFrkj
G9tiFDYuTGAh3KmNrXypcj15+nxDb41lscuYC2DE2HaoAqJPo+3ZqQ/T/b/T54cpBZQ8wO3WIHew
WItKRmI06lGnU/ayLN/uFL+A+MsfEat09/mg1jf1WbTFGdyKRrdSDbd2Iz9KpRmplwYQ4GyjOlNH
CeweNs4r+Q9+WBLEQP0MPrZSaPlyqwE4oxgZQ16kzU+3Gjw8VVWGHjwNPh/ZVpxF8hB6WhTuhCrC
7Kg68BMlnA17C5epkfdHlwuxEW/lNYlp+zuuxbTNeTbojZZhP5thAVyXTQ4qd1G8OBbTbtQ3juT1
3HgWbjFvKpATTlbj1j5E+R2EZg4Z2BzNjbFN8lzNjcSBjDTgxPBjWWwuJswSdwKolQPpVfoAnCvf
Org4DFDsr54cDyCf3vJ06Fl9Pn//j5X5N+5iv5m57iRqii6VrDx1D4gJLtz0APPhSO03RaXWihuY
v7/hFuuyj0WrA/QjRYq0SNpUDNKTYPYhUnjNRm9jcPKjfdgFIGGCqAsiMgqkl7ugqEdSMnhwIzEm
expqz6X/P6RdV4/kNrP9RQKUw6tih+nJYWdfhNkwpLJEJUq//h6Oce0etTCy9wPsF3ux1aTIqmLV
qXM6t0rA4AB1lk0CprUsGHqWf1sTZ/csvCmlZmYVScUkoxFaOzEspkXy1bbzWnXE0FsCP4MB9a3l
9GImVUbiWBkCDkprz+A9AfO2lpfTFnnumh1DgeiWjM45GheL5IpITQPGIygaNjY8CL138g0Z4DXv
cWZgGbgADsgAbSSD15Q56PGYOypHwZIHWO3GUVi7XueWlterHMep0mAp0UsfrOmu0rbHblPWeGVB
YLq1UBnE4C/oHxY7ls8O8Lez0X6881rTRVkBNFzVCC4DLUh8B7eKedujWR99yMVBR/YhhFxhG02a
xfIkLetsXgCZggJGkLWu7tVXgKhBwBxQLK88ZgfJI1c96OJUsBS6+bvtFreCJ8vYor5ccdDgPAXi
DsRxyIaW/BeKmtfGbFSd184UdG5EJ11AFCZ9G0ZuhzzppHvQzhVB6ZTF3cZ1F75quQsforbgEcH4
wvKVreQkVbQOABlpN4fGR0zPOh8E677QSa23HtYrZ8pBaRuc8R8imUsJXUaIM2t6h+DQlygh+AnI
HQCi+XpRaycKXUuIBaGoraOB9Nmp8HKU+dhjTWDaFw0PAJzrXH2SGjp7MZC4X1tbCweCqBlT0SBW
A2v8Mr4qMdEwKoHPF2gY3Slv+M4CFYeD4nMCFHWwYW7Fw3wyt4ivRW7EDVC3mBXyOfQewTzFXjCt
mXqAbnt2mNxIYo5hY5HC618cE7CZyA46BSBqWUSFEpiqCvR0HTQm0SSrn+O0BLTvGlMfbuXMf5D6
OZgf/tvaIio4ZlooygBr1TsxMd3+V+lbSnciRY89a2uCTUTQi9XBByA2oCFyMXBoM2VC1oJTKR/a
txpPrJ/iAtTXDOLq20+P1b08s7b4gBWA891UwVqsV25ZYxKBx745dg8OJpfLrQG5tdky9BH+Wdzi
0+k5IOCKCXMjIJl6oPyczKMWCpokB/rBRyPdmw6IaP9NDXzttuORB48GD4vQu3CxemXnU5rjO+o5
qvBul9AusiyKIQPe0J9f34u1a4FJC9HJkuHGlsoG5TA6XW8AKCiEq2cMKTTjFon42rsVgij/2BDO
9Cxbacs4rgF6bhEy6qt6T46cXE3PEL2IyGlovXoH/+Lau9bGeM9NvhOqeXSzCblWjwIpG4hU8UKH
Jrq6+KCxMVtT7UAzQoy4YV4mzPU94gS6QtBgryPV+P4HnBafLC7uo5yxweoY9pbnZZRTBwD9x6+/
3soT9pOFhcsuK3NKGgc7S667fXKo8YQFOun4B89xsN5A3QhMuwB8L6MdH6vJyAkOJFxYLT8ofAu1
cPlxkPnBjSCS6/gHQqifjwjYPwoD3JAcnJcTiJmckNwB+hEApv7B870rpQ3PfHm/FxYXl8yE7PgA
cSvuSfVdjlEGQUQoHiRkb5L7wnmTf3KQzv0bRejLp97C9OI+2HaR2mWMFCo+KQAHkkMbZo+qK7tb
HddLUr2FpcUbaEx6Z26VvMOrpN53j4qb+snJBrfdLgZB08djaNpVdUAetuBCF8kZLENd2wTZFgL8
hfpcDsXbWLJb7tnTzkot65fUzPZ14yh11Ei6+tRKNdnpyKP+c9lZMDQboPqx0AU1LrS+VHM2WzqC
RVK+69AEhogfZuhc8Aof0h28i4c5x6/v4IW3XhgUHvbMu2lTC6jFDGZfW3Qqyegy8wGqRf7XVj7I
nj8F2w8z4JbUAMYF/mZ5XiWmNxW0NeC+APbyWjffY5QRE1dlEgDHTw2MkAZJIHl10Oxn7ko6Zmcx
yeqqeOMD4+G3vnXAHNQmSdVFXMYPQ9kdvWKkAehML3xQAy5PS5J1cJzJD1mlmhjYzI51nlxNWrej
w0C9r3dibb8RTRAabQAWL17aGMIDMFxhk2c0d6N5C8Iqz5HoRrq4agTE9jJaMIKTWvz/84/aVTmw
yDUE94hxwEQFYO0dAv4freXMzCKnQUuQ1hSQLa9RjYBlN1mvBrb1n+v8+ELgR8f0uGki/C2fbFNG
yZRNIAocwjgq/ek3Xmr3VoDCi8/7zfNwkVEsrC28mymZapfnJvf6nkYjkDg+J+kmcGrLysKzSVyu
tTkBOGb42QdS5WJoV8T0bjd966TgL6b+rUrnWpT6tJGLqy7H8SQRpNi4g9xvHAzigQNeCvhBDeti
hxu3Lf24tc7FQaTjhIEwDpO6TE/9aMt+Hcvdn1wpAJrQNbbB77JUZ6ZGyuxSV/BMAZ9xoR36gobV
GG84yrWlQCwHZJ/Q1LZx6j/fKb2B+AHKtsAz9en8rU6m8ppU3bBh5SNVWDpKaOag2g7vf4m+bYaa
AmyLFgXGoPp3E93Ga4rahIVhbMCAatDj2C96qCs+D4Qsxh8I2eACnP+AxaW2CDOYgkaJJ3HFjTVM
iTqvX7tAZSW6fjKxyGWHhte8NcAIITpBoMp1O30X78H/c6N4BKStqPvgBQY2p87dCuxrXxFFfmCC
II1+CQPuBgsQAwcNeKYrXjWIUaDHjdWJg3DxBc9MLDxImhUo2ajQtxY0Tqlz0I4dZmiQ2NKrbcrz
Szyr+FyaUFdF6onJ6kX8kuKa58qMhEHUiYXA8JQGXeolT40/+iDg8qRXSdrHbxuLFIu4XOTfZj+S
xLMI46jzYFENZjv/L+YSDUggV6gQoJ329J8pRLBIQLlAcyxohsEZ+/nuGfJslgYUq7zW6N8Vjd/q
dmVteJG1RAAFOQigAhYEXu+Fq+p4WtI6xbmf6tTVlV/xUHu8+M3M29G2/Y3tE/59uX3AuAh/otqy
rS0W1Fb9XGYcXafxMPha2Eaxr1wnHgcsrYuIr2yllWvHHjhdQFhR/RR6pZ83MK7rrpotQNKHkENY
O+yjwnM8/SHZg3UBWizudhNU+InFEvFcRQUAPA+irbBYop7rmdU0+GZTjanMss5/t3L3XXHiY62m
+439XFkfPDOwBuC5A4LSWhgb27G2ht4B3u9B3LoiKCI1ieCr0S+Zds2LdFVsVORXUiwVdDZISUCn
Ch37xXExOTD5yLGQJ2QHByLNfL4Zmu9fL2ttVchNRVMBvQl8u89frc80eeQcmY+pHqmaeImdBP+T
heWEUAIdKKlgIj4D9uRMQaVs4YFW14ArpSMwQyLXWuxTRsBZHLfQfk4G0/SZ0yg+2FP8/74M1PBw
tFWxT8vXBUY9rS4b0efRJ9VPE+dQESf82sTa9z43sfDqRgKOzxgkcqCsGdxCzq/kDkOs5hav1qoZ
cCWBxQi+4aLkKqGJ1bV6Mno9uwcZUGM9M75xWdZNoA5iKpCtwVjR51M1lQi9NsNmTT23QZnB3ycH
882S4/yRJeBvIccDVwA2sM+W0obPo+4gErad5lYtO2LU2lXmfuMqXvZKNRlvZkjfQeUERLzL1Gwu
G5DQUBXKiXsxScRRHqj2KWLfdgNJEXdu6dbg0sQpg9IQinGf10Q7oIr7ZO494wGSV9fQU/ENkHuc
RGmVROO39HpGYjac4tgz9luSSmuXCa9nSF0I2ndAVz8bx0hL1mCcDo9Vns9eWuQ0koau+e+RUMVQ
G9woehuXeuPNyPUxJXgSN2QiERhz7CDu+hQkeQkU4piSvc7AVm/cr9WlYbgCXL3o4FwUCJIWaEgr
gQzWwHVP5s+1+vL1BV4/JWcWFjdY6yyuVwQWmKq6qXlfGQejC4oajFHlfgaeJbmVWHHV0Tj4Hy2L
bOAsWaJ8mubBhOXJtL1ZjWGdNJ5Z5iEqBF5BQXtSy99GCfVCOuMmVk309S9Yu/LYViweDtgEI/fn
H2AR2WlqBu4gJX8y7efE2ctq5/5vNhbvBsRAK0Ens/csO3f1NnOB8A+xs19bWT0mZytZ3AA+OAb0
tlDB7XMKPXTNco22fP7axtZuLQrfTi8nEEobe2+Ubsf0uecPA/uDyH7+QRaRPeZpnzMJJlj+Gven
ChQYX69h7Y0lAqGmICaKx8jCy/MC71gHOZGnftcjJdR8sJXdAm+3j/eN36hAdhT+5MZBcxzvvjYt
PsGFhzyzvLhnxVwV+sjE9oG0alA6N9YLv0FzXcaLSzb/M/mwcP5n5haXy4b4Rq7aWKjQRcsg/sEh
u1Ifk714itDmX0gerhVSPplcxLVCtdksC5OCVHyqAVGT9/rNBKUAFqkKsKdbEzpr5f5PFhcXWFYL
YukSLLZBcW1GQvtB4CWmV7yQI4GI14/ghtg6Q6uX7WxrF1dayqyZ5g6sWg/cN8EN3ApdVkFNKfs9
dQ1v2mkb93tzbxcXXLHqUunFSqfIjMixjcDcdE/2ICIM5V17dDa6wFtLXNx1jt6habU4rCT/6dTH
Kt7ITVZ9CcqWeAihFnvBm8tAjIiyN3h8cu3d5tqLwZwfIA78+satbhrA4+hKIMMWwPuFf6/TMsuH
j+MxgYzVbVA9P4qjUQbTCzRgt6tE4tMvL/m5xcW+GVIpj7bUAQ2XNEcjKU9pzXXMLbTXrbn11LrE
WuCKnxtbeEtJG6nsJFgehGLduOvcbAY6zX5RzT5gtrSnA9kx55Za9aOBrrrM1I3YtlKwOvsB1nLi
oFGhNzQPoKYflPeczu+KGpSD6XfgbtKU0leUjVMjFrTcXTEnAjoMoQe+fM+knVFaRYwCWXkFOB40
QbUILGGbI43rZmzUBVBrROlocWyUNOOSbgFmrkZieHfY9WGz39blWDWDRWDkTwNGbgkIoGyalJYB
XEj3bK/tBqym2W+PUKyGPHC9/G1nEXjyqRucTIAYRX1bB5tu5UETiv/ITmgYhvEDQEfBtDN+ObXb
jRu+cu2en9teRKFEbdO0mmA70V85Ws2NkaO8uHXP127duZVF4ElVOnVTCyv20+TVhWcmXnPHdwIE
APzDNLhjglqOqArnG+tbC+rnlhcBaCRg1OxNoMDn7sVo7x1oQknWgy1jCMxUN2yt+eRzW4uwI080
MWSxyrl/0DuUaKXNkcYtE4uT30G3a5pLmBBaP8ZRDfixqz3jusIrB7O2VVhGOt3IVNZsOqj1oYSJ
kt9FQczuSTbbExDgjORWJPVgQUzArLbhqlatAKePASy0EC7YO3TQcXdDjZ6cyr/X5XOjBhuxRtyi
pW9Ca/pvA4uvk7LMTIcZBv4fiRb7+r4P1RCFy3DL9a8d+HNji+/UqpUpWaLDiNm89iaTEwnE5k4T
KVOl+FrdzBuOd2v3FmHNJEPj6Bz2nOEZtAcg/W38r/dvzVGcr2gRy8a6JPqQCgsa98d4vm1N0OSZ
2e+vzazGzDM7ywJ93zi8asU5sJ/+omYYdsq9aKITr462uiqXCiCI0BAGAAUwxofQ2V66vySXEosB
rT56SihcL/XrH8DTxUgSi/Bf6O6J58vlKfzHoPiQZ09qOwN7n5XDICZ5IjGTjMmvOhCc6dNuEx6/
fir+MbZwfrxxspm1MGbZ+8S47Z2NF9Pm9i3ulIO57bqrP8D+zvRBuGXJAJPOH6RXlLv8aTuDW61k
nX+zxd2aOqp1I8qawOn54+TW+wKVs/5VzDgOgXr1Ml8LsbcP7PPtFrJ0c8WLi6YOklXYYsV6FEfy
3eDzK9EEccCzHcm+/JgetlBg6yaBrIFSN5QJwG30+cj0pC9ASYsQlu5TCHQqbn5jQwWEgBQLknZp
kEfJy9eXcPXcACQMiClGp/DPZ4vwVuB+1x2kjXbiyQ7kn/tq97WJ9VWd2VgcnZEkjoLSLV7baOLs
s0AyoewGImpMS6U2IGD/Bsu6+t4QcOT/X9ji6IyU5RWNYTR7Fg9DPEVLl+1stG9VNwGCZlOK8JJq
XzgYDbBHGWBdNEMWW5nKUoI5LbgzkdsJ/HO8L4E4wyVpvPQGkRS41vka/TM0kIG//C5j3D4SQjJZ
622CsVdD4NmPWey5SSZexzl+TBfWwN2Rw0/Q9+7FXm/TCq7B7T6tfLHXZd7Nfd/CGEijPX6lYRJU
i+hue7JqNdaerWpxJcE2yRiHtqiXVNSV1NsOg6b6U93/+PrEit974bkFTBK0MBr0fxfrMbReT9ou
RkjXQMDvZiyP37J4TqPeyBPTq2LT+TVoFdlIKsUBuTAL/JkAJEN1dNkjkIyexkUhVjeAgVfBhIAO
PWX2+PXiVm48eqyKg0orTF2o9UmACrVg2MExjR9KAESajReAvbJ7MACpCRMacFDoW3ykXGfj1BWA
HdvWaHPw32Y9Ah+EHrw805S9kVeQ87aZeZ2OUx/vY4397tGrDzCL00EhtFFJ4aqgQr2H3IRiuHSi
WeHKklSCwxdTKi9ossU1OFEH2gQOhH5CNseg+0WrH6J5NahjB6WefRAsMy+TZyVkfQrlXZ0997Ns
uHGjlKFsme2jSgFzT+TBAbCpaoYmMsvmlRoJAQX59NTOGLYcUuskg+P5mBbjIDhWQeU7yvZ4Uqri
W1Y4rwok4cKYk8qvEOzxvGmtXQ/FAk9W+30WE9kf6r4LZA6tGZVJniZB910C9/J3WoCbNSk7FpYE
JLjJlGWTV3ELg526Xl5j0LnycQ5pSOycFYAe0iGoKTA22A/r0Oo1BnIyW9EgMmBLuZvXWnGAtIez
y8a+wDheqpnfUO5W3dKo6D36NUBQCexkWaUgh2o1o32o02TkLkvn/FnvTTyvmcLeKMLeVm1i/cj9
cyKWCSVX1aIsbVSYwHTYTs01OB22gszKC/781C2TSVKrCqkN2EgFl44ezMcyrLzklH/ME8yHCc/O
ayuCBwSx6hZubeXmfjK+qGQ7Td5prQ3jal/nfg2taxdsj2OYmv+ZegYexzbRWsPjBsU0U2z1WVI5
JiMhjWYgQ5gGlFTjHHUDPdtUq7m8w4oNJ2Q76PIKqMkiEYEgBW+trviLtE9yTTAguoMMqmYQ0rh/
Cf/UkUncTN/HhbtVS748L3gaQq1UxRyBibu4OC9JDAaaiaotaJ4jiKKDHHyrf3gZSD5ZsBZoeMYl
Nhsj3CtwXocaAxkWB+4vxxjy1mP38miAIhAdDhNbuULqqElJVtusQ/hncajnbcB0ADJYsgWfEb/4
c/AAJQ06oiD6REPUXgIxeIYHfaVVAtLV7YtD5Ql1Q6DwjluQ97WjcWZoicfo40yTUg5J4HZEgQyy
2Py1yaxAGdLINLdYfVbSOPArYQJDwb/Q5FiG4jGfVNZICeby9MBoD/oBNPah5Y0kMIrIuZv8fzFG
vXL88OgQUnIYthVMap/vWEKHOelbYFoMFrDKnYISk5+2z3KfM1fMLIikbbOTcZmxYVYcl84RlRdB
cvHZqq3UveEgNoMsoU7cbp+Hsd+5KnjvRMYa/neXJcxZpibOjKCYWpiT7Vmv5BiRikAmhKKo5Ezu
4Dx/nWysfr9zM4tkYOBc5laBVYGm+WfzpiMLFmxxTQtWizxwfCn82uDK6fy0rIXrUBqJTviuLVQF
MlCAnnTyrDeTD3EZt6FbepsrXuTc2HLkOe5AiKgXDjIdoL3z1rep7hcz5Bkyxf96WSuF40+fa8nX
oRNzGomCepw0yGU4T1S6V4V6RGmbENdlWu33JUDaWV+8VwkHI30J8S06y5Ah76h+bUCGaccMwHU4
R06hKfnk9XP2s5wGaSP/W/sCwEICWwb0IBLoxcFKu1zDsBHmUiSiu0X+nBrfYhrJ1Unawp6tHq5z
U4vDFZvETBoJYz4csPvxxPfzrjxyYCK92lX9OpL1aOMziLi38LKAI6FoaQFdg0GRxeKcQYb2rVic
eoepM/vwIYF6MntX/wbWA4B5qo1q38rbCt0VuD/grAAbwtvy8z1tZGfiXZGBl1uR7omq7FrJcHn7
y7EHPzGGEJrbh9S2HtNRed1Y7GUB67NpcfzPcg217OwuteAixPxw/qrtnKBwXMEnVEdKGnxtbc3p
alCaB0IehNWWsVhnLg+pXNg44E2rBByKBo7x+AcW0BjDSD+G+e2lgzUkczILFa6oUo1T0rH7elR1
92sbKwge7NmZkcWRbIHxY/mMI6lHwMwK0BVIgsHBJIQSybzlFdZixrm1hbdrQEtPUkYEaW9yLdpw
hQeKIgMhI/OTcCtEid++PPxA+9hiUH6F9nBIBlLqGCjwDGni1yjfQsvJrCA7pA3jUS4JDSrUY/yK
Sfq3r7d1JYnCexWwIIy6YepsmY4OdW5nuYl0FJB4X87Zng8dXB/ffW1mpd4o3sX/2BGH9OzEW3Os
62b2MTH/F6NJNgR66oIdrCivUMgNoRPtq4WbIA+WXAW6gFFlbR2hlUzOAVUxupA4R3ikL3JvIP6b
wWiR8kxcsV4SLmneaKXVtTEVCpJ9iBtKunOnVqm5BxMlZqWbvtqo9q5dxvOfsNiHtmn1vurgdOw6
rNl9bG3JN6x9UBMcSjhJ2O8LcDkvqVGrudSiN282J5PZY4T3RntfWJBZ2fioa4sxgTrAiCSiEvCQ
nz9qCl6CFlN17KOOa3UBqDyyHbzAU+wLGWmm3Oh/QMUDDndg55E/CiqPiyeMWWH1fNYYfGf1pgYY
YvK0k3IHltxA3g1b5DhrMRc6rZhot8AXgqTu8xJB55pRNU5ab4ibIkBtJom4QntfjXXHAxnhKIoK
W8Bs4VyW7gAgSEwaoWIFs4s3lJ5wYtQ92F27nOSebGXfC2gPuVCWKSEpNLzodhH1gGm60GPboO9b
jfxgbIaMDxw5mPIXcbiRAJS0G2yvdYP2UeSE6QP87Ek7GB47CXK2r8/QR+ltuVZM9+FCgr3jEu2Q
52VjDG0qqDSKN7bvoypgV4JpzPbHUEEPqYtAdSG0wf8iLNj6ASs1dEGDAv+HJ78B7vlFhYFJbcVH
ggerHo3PVYUVk0PnvnTPkHH7q6q71f9YuzbnFkXsOfOFUk80TO2gjDfVt1Z3m5QbPgYFi0sTyFER
jgGKBjcCoMGfTfRVr7aTYzYekRPqknlA5W9OWsiZNZbqS6Tk0OAsQHYxJ8BksC724gp8Uy6FPKer
QX/IB9TXI91Qhg3DhHlOeHqYleqdJc6107dvSs6e5M4sPZIBn8XS16qAjhj4W1Elcq57C1mwCvKg
Q4VqrFuV2SPWEEo0g+jC7NzGSqe6c+n4hpDgshQIv3NIlZEscZ0MVcSxf4AY13VOkl9NF0NHMQ6d
nJBIKuLRrTo2udZYQeiz4bbL1QHaME0FwnS09EsJJExZIqElWHtjkx1yBTyrsRYoHdiS8ib9XdrF
fpryX71OPIuScC7lXcXLvTSghpcLscfK7qMyS+gu5cVVr/e2C41A3SNz6wKfjQJo2aquYUrvI7is
vVZHqa9M9cy1iuEbc/Dg6yn+KK3BTc+G1HV0+2hKc0Cs7AaTcQae9/2tHmepJ0ntGJl9c6+oBFhW
YwavJFdQ0DAzlGtBb+Hpkno0zel7CkJ1jw1SepSLRDoWAyN+nGrMz3KAlyUhLKfOjIa0TIDshHrd
QRpTdF+bgaD0ObZuXDQ6Kt/oEylOPrgx4KGZm+s0Dey4MAKUxKBvpkq/iGFBPVSV3oaZ/rCg7mrL
w/00ZaepNDGEy60SNXRGghakPq7S9yC+AZdRUDay5s2UQo0X4wQnA1qWISKO4nZN8c7n/K5oldTP
texVrzqw6EObC/MTLaYcs+rJhjBiKJUFg85e69OYvGEMsvQaC8Q9iTxDyHfAqayT7ldVlm8VpSwY
ZaO6UnqSXIFwXNtZuWQElZalKFs7XluUww7tBOrysrzSAbH2LDI/Ofydm/xViuMDivd+3NPMm2J6
U40o+LZV50NkxZfbXxmXA/DDhNBCQd2FQ17xQS7uWMpOZhz7tdldp7S7IuouSZubekhvBlu9a+Ls
vlUH12n0W6aC30jLpHeiVtbe1BvHLdRGcamJW0jq5jcknEdYLN4NpwsSpTT3dWsUdxDzNQNuSqnX
NOq7CYpT0B4DMNWg6q0MHfrbkhZ7Yw2fqDLiTXaMR7Hdl/6AzBzaYwYm53P2nWX4tCnrnivLPGRz
/trZYxi3MkrZjINvuAzzhvWu3FtBbuK/JrQC9LxDx4yh3Dkpya+Ct7mv2TaJ6s58GPU0qnjl4NYY
NBwzfLpKde5YBlYsBnakUJLkxB9oqTzpcdP6ZHacb/Hs5F6R8DJsJ0YBnUOTMKfVE+/VnZEbhmfW
VReO1NEgN4gZClIYXj4CVwqCp7CVyX2eWQ9Zax9LA1rP0Fr0IWi3A2sDEtUnu2SHZu6jfFDu8VZG
haUGdVdGNOiiMZm6Gqo9J6NCKxJ0gd+zasLE8zSZnm7TPGAtZPMY8gu37ao3qMJ4EPuUAz5J3pDj
A8lWGZFaOurQmWgVGaqNsctmfmPNkuOVvdb582SMePfXKgabofgt0ZSBOdLMPCl9VXKkrzrUR11p
cMCUVE0PKdTB3FZJZLdWCSgt+/7FtFsHns6MxlR6SSfkvXlS/wZhzlWhyoNrcvWaj/zQDvykgfh/
dHB25Ft0UHxoCJ6a9i0TELOplGJX6VKKPGE4tom0l43pN3PwOaG89xNj5vdDr0IcBkQXbpM60J16
SzTE0k4PuvZlgPSmM6s/0nF4MtJ+r1jVbiSchnBm93MNRvlZiu/iLr+v4/a9sZObOSeRQumRQyxw
1O1bGfq8qjEGeWVEDdJ1/E0/CshiApP9YOTQktVAseQ5XQpZdNbKSFdSaJcnqep2dXVTTBCVVGm8
MzVycqT6QZ8AH8nlYFTITlbzzGOsCKfcuZNYDU6oUvdtVt6M03dwg0Am1EmsGzxtdc9SrRMebLWL
4wd5SIgCd+1PfM/IGOsTIjv0y7Lu2YqzaJitN6NX93KhNZ6u47jJcFl1wsMB8pClQiFoLX2fZW3w
smR0fLvhRtTJ8Uml8lPKrasqqR9Mkz4AfeJ2Sn+oBiWEElRk5VYSyiNkFHrSSr4T99e8NIPaHFQM
GafNvqJT7s8xTaCPOl83U/yGvs1DoUAY3rQk18IS3bGoIYBGuRVIuT7dQG27BjajM3xdS37qbfqj
JRAL1OVkJzXyj0yvHDdVIJhKzBKqufb0NkwVi7paq1wroTp2QdVCsJ9dj3EVGvAUO0NuHuMyC50+
gQ4kgLXQ4yz3mhmj2GxZudcykOKlkKqZ4L3mtPpFje4H6we0A8ek2YGjC/5BLrwphZwCsU9SOwTj
7EDYyzFcNtoKZPyo6hFpontjLK87CXq4JU69Z6cxxuZpjVYAWqNWLpdePRDba2T7OMQmKsHzDDKM
qVKhrppEpjQkLh3UgFF2aOvBhMr2VHpOOt6oCuYuOet9R1Lu5VjdN6Qe3Qna8JrVAj3yIaLLpr0D
BWG/zSHbkpY7CFmaPogNXdtUdoPTvRpx17jQkQxj2fIngyH81o3sTagvpCjt2WlySzW5Qc1EQzLQ
y5CKUtoDHUCLqUHuLCyVkdw2sUr8SZcr1P7KN6poJMrzRo7i2HxsUt2rMnNHCicatP67XmiPsUVO
U68FdUf9PIH0cAYXofDuYI+z5bajeZq14ZY19Slti30Kmp+gYQ4w8JmdPBVlDz1tLhs7BoGSYzpn
sk+rUfLLUoJ4ltHKgZFmeWhnPN+VKA92KVi+JJAj3JZyVvmQcj8peko8IhqctaGwYzqmpjcNNH0q
UiojqqSSm6Sa6kFUNWodoBUpvuQVYCxvc6keEhNw5yqpXoYSD5EZUX1SMmSTyTxEbWtXR2PsVORT
kn2IVW0HAbq7upX2Jkg8juiuQLUy6XGTGDjypqcxHqg70O7eTEfI+9og84i54VGD3eHYviSEV26V
yr/TUmlPvVUfS8e+TtRKvUoK610lWu1Cf61zp75hwWSNwMPmvRIQjMO4gzr9nizoiRExgKL1T3Us
qajK6q+llMi/oFzch5xLjkuI3riVYkMOnVYUMWw0QhbjvZXG1Kg8ZzS4gZNXDu8UqcOpmvv0rp+1
5th0FgXaxpF+6HaW3SpKw3AaMmjzjipgTCYgTrvOIKmPa9fpbisx9VhSRp613uKR0zfTsZWtGGEy
yw+l1IHfR2FmfYiVDEBeZmf6XR1nr3kFRWYFN3ZnlAPMtM0PxizoXtcjNKZHuISxzEvflrRmrxEJ
TUQZBR3waOaq/NIalbZ37JbddpSau6J20kjC7X5oYi4lLnrWlW9mcEu93gx7Nlo9nKame7bcpJVn
zZaxS+PZVBF7+vFVy9r4xE0bjk/WmenSdJT2tRGbblEm07HkGThZ+kZ2jVgaA9KV8v1czAjXtv0D
KU4aTJyz64LLve4ZnJZwknVmZ54i1w/zBLltp5KhQt5OqAqh2a/fpSr+bkNl2UmmM9052QAJiCT/
NfYcocHUuNFCNnluG7fhKabO5B4yuHhhZtg+7T2pG8ixlsataZVP0C2801nyQ9Wn3YSvCZ3zYXId
5jzKSX+LM/E0VrYN0c6Oh0pj7NO82BmW89ggz4uzvPYY6F1x3NLYBXEUgQunJwheh7QqdrkF2ZXU
qEnQlXFkJPN7afYnPH32aTbdo6/wU+XKb1W3u0AdISLdxVckgfT7aNd3dCLXsSm1blL0qouHBPTF
0xs7b55zVqI9ZuXvZOBXgKQiQasq6NY08lWaQ8COVa0vWzlUjzW0tGSmfWshzIE4B0kTMj9aE3LO
LCuPs+Y493WpnohN0d2r0qd5aK7xPsKfVSeEjowWPuo71C9MjuQLr7vEanxtRPIs1xQqKe1HNOlB
DNqSwmsG66HuuZulkxXYEipmCN7XGaTX3SlR0aLhUU6g1T46xctA+5u0KpCLAuYBuN/zhKdLKKEy
txtVhm6f6RzUVhrB2qI+cr3+kVV12FA1TIh2ayMhdplBnwE1u0vRF923My/drADjHpleIEsDiXgZ
fN3Q12HXg8bsHTIGE33EDHKaDEdnnKYqquOUwH8xeVc6hV/LHPhNHCMHpIgt8myijrd53lGhUoxk
SOnCzJjTR1yXEWh6jqdeUb8ZDAMn5v+Rdl69lSNJlP5FBOjNK8nrJV25kqkXQipD7z1//X6sWWyr
qAtxZxoDNGZ6qjtuJiMzw5w4p2e3qtZ6K5Mh2QUBRD3VYEq7Ucvh4KN++5zVyavVFtGpDiA3bvqI
hbcjeUvCrVl12VXhjffM5ZXnMpUG18pz8SAIue5mEBy5cNtoB3L5t7JRKrukM2v3gyBuSIRu26TR
nCmecBEuWZNpAycfe9VRNRxyQP2CFD3amV4l2EEVGXar6z9HSTgHqf69J4jvhfhBLoudYJX7dirf
RyhCWu4mI4x+omcs2rkhEMCl/k+9mmReLcM7p8YkHsK+3atac5hQUUqyYl/Vxlk2MJMJ8p0WzygF
MzpPurZtc+NsWMnen0QkmqcrUGs/E5EMeQLVZWZJcZoGgzbemPVgHIKhP0VD8k5Kl9uTZ+V7sYax
VamK+CGKjHxTSNVdG/MRSlNh5ixV9FOQmv0TgJt2o1it59awaLFN0a+x408MTTTs0UlXz1mn1Ds9
UivGefXiXa54IpSSiDP1ize10d4YU91bpK2iH//sMu/R9Hu3Naq3yqxII8OdFZLVDNa+DhjtK7Sr
xmyPejTXOKv0MRqpxAegjaqhtCWxR8J50hVuKeqODK69KqEWO7WfM6Cn1mclLd8HooqNkknCAVF3
Can0NDl77VScJKOmRuBPSLkLSrXxvalmCLlTOYOxdQ7MqLzTxlLYFX4z3EyW4T+LVT5tOm5JmEPT
zVyfCYx0M9FNN5vwWKkMCqnBTdAV1ms3yelOj0khijqhvz7Xt1MpiL4HbYqSOi/+RpgE+bqkSHxA
Vt4IbGL4/r1X+uqsdLL/2+t0/mbaVxGpYwfhViXCwD92xd4Qq12ndd9jrvOBYNTpApIZNWLuKgrG
bdV7td3WDbk2s2eCrwt24dfNLhSb+OQjT+4mpreF9+JdL7WbTKSyqk4oigeZ4Ui5egiN9pRnLRFN
pZE29NVjUU3PEvKFJgpHadScRoImIw/dOjR2XiFvtbB7UdqIYDjO4NPKjMEeq9zttCyyA4JVQTIb
NxSz/kox2tQm9qWWE8VXaq7lu1jQxW0cwdFYUZP4aZrCtU/eKIQjkW7wWgnyq0WHu7XUJ1gyfjCW
5buCyGIdM56GUxF7m6Qu3KTNzqE83MlI6iBGS9Vh0uQbv+CyBbD3bObQ3I1iY4AUk0xIpAKYnCSR
HmMEVt4U5OMYjTu5VK4KvfwmqUzvoeMusRbbaLsXiRtiL8fIzeJuTiEkm55wo+t+AG34iTJ4Yutp
CI21FNyEOflnERrqeb7QXfqfIV+xe5gEtwY92r7lonXI6nAnhFW/K31anjTabR3dZbKMytWm7Ao1
3z0g19te90EnHev2zOR4HRI0+tYVPCxEqhSLoAPuPFtN96SOllweSXcqth5abQAgtjykDufO7qDi
KoL3MJevBaE/9rG2AfUHmclVX/5qO0JYSXODqSf+eYqHQ6XeiNFDEbxSGDFbeqPI+8zJntD8iqxn
q9/6QbpjBtwJ4Fnuwjdr/JFXV4l2n/IKK4Lroz0vmqKjSYFTBVcm8S01X4rm8TaUcQ6/2BdB+BZD
LjWZ31Xl1fC6bzLXQ6L9Nts3RbsqyOiVsbSD4F6Fnq8z39Fu2EBCt4lT2TF03kwTcIDyK9QeO6na
RN6u8zXbTL9VIkGVTypwaym3dcypK77rfratEhOdsZMHbURrtBsrih6VQAeJaSQ35G83lV7ttdzD
adutj5yb5eUACuJdGEd2lk40pqgxRA1BZGOnGnMjxKxie0ipmvbRBpGx11wPT0leHae25p6eGWkc
i8aSoBN7WwhqjxGh63MXIgPaacjV954TEVg4XU+BG2qlrZ5Z+a6rAb/xicl45WGrkKqahOZqbb7y
TGa22mb5xgpaJ5U81dYDwVEH/zDE8wOuGZSxqjK047EYD8k0KncZtR93kPNxD6OeSb02qt1BaIJN
aIlpBVubOtFtG92cLsSmSiIa/UmoHZLYA7IJ4zUgZD+xY3nyoPVVt1wS1daP+9uwo9g0qVALD/5v
dZIzlxjCssPSuJMyQXSpLW2ivnhMm+pb0ISnTEDwT6GhatTm71SuYckKwM5OETGV5qWGo9bGz4HO
lV6QgoyTOEdmD1otHAnsrytvhkMLEpCvSos21Uielunyt2xoU4fy74saVD9KoT+LkSwz5ivlGyRT
PKcz6msjt14tKZt2oxKcqY3GNoKeoi371kFuCZiqnMJr7WU3LfTDO9+SruWmn/bW2F1XgY6WJRp/
wl1edNlRsJKNV1eKOxplEm86q4aMuGkSF8JEcSOYUvgKG3L0GIvZT8HLw31Qz0VAJZCyu0RXh6vM
a40brzP67yoEB049TIMbR1W2oTo6naxkVHYtohN7/ph56BLNOg+W78kbTapzSoZl3zsCRV0GfPq4
cog3cMXYJ32Og9GELD8KqrfE9FM3C2TzSgla9TS1hFQMYzwYYGoINnJTpYdjZtavVCkmjxgWEjZ5
DnxLbrSHKouUWz/Xqy2RbOOKaqN+a31fejC8qDgSJFOeaMZIOufxcDuKNVBbxQ/E0iVjkJstE8T+
MY7Kah+FTeQyBRLA2ByRYMR1PT6SIPYlxeg4yW0vLJrUiRhkOmWqll1lepcQoClvnZBZe1mcrG0h
ey1cr6lwr4ZFIDqlLNZM/Rpa1N107RAEttnAPGj35Gt3OvuaUe6XCie2YkSbtMCfYz+w2XEhziEy
ioOPYpsKECHkMRXuTNK++6ORndIpKjeaFQqZjUJmdlXKtQcfZBUqHIwipwE2ig8FEgLfNM80YyL1
XjyiKhgfDN3I76hBFPtO0inFR2IESlodC2lraULtVhB+UDyCLMPWBMouHkN7e0oGcjBnXN62G2Nz
38qxdyqDOicRTr2nqPUSKpF+/cBX/N5rk3xA98RwOb/RNXim+C7nnTvGQaFAW2r1960nvk1ppf9o
qtK3y7Z7UGttPEF2Xm+EPlOdTuGUN33Hu0D8ZdzjqdkuUNr4mf+Z8nKbhauOTXw/VTDZUcLOoSmv
4uRWEzrJRknJexgaudzLmdyeQz1Ud+M0DjsB6VdHDrL0CRHieC+RUCHREFSsP5K/52YgHas2aR/M
tkY6MCnL7oic+fSYFqlyqLu2dNWoS9+pe8kzOm+y7EwcIlohaZ93tjH5sOghXg+qXiITVgWKrTbJ
S3mdZcoTSBqY/g0DoKRFCR4nmOLm1cz87LUIOu8U6yNjabU8XI8iWFgH9/BvhGCoN97UtIfAbwCy
W53qSrWpuoANvC14T92p0GG9j0RRPMQ6gZ4qKL/1tpZ23TD5u7LP+rMQyZMdECWgLCppQ28z1ID6
cdHQ/BDCqH8ufU/b0uoz3EaxKEoZefreFzlXddyVvP7oG4+22mU1lULNvDbbNnSkSAnKrU7tkgI9
19IpM2mIlXWX7TrJCF7bVPS3ZK/+cexH9QSjQYa6WmcBYPCJkguj3Wd+430nhhTpCEXEFTux9JSc
+p5Zvnqj1d8lva6c+ZVg5LQxdsIgoBvpi8/FKFtuK7dvklEegd+x9HQIHXnQYtKCMd7HNANtffK6
LTXE4TBD+Y9eOgCNNsY7YVBv6hFq8lQZfgZzLtqY2k+vMp9SKvp0QHjJOTXnLO+En4hkGkwuCOJp
FNnnJI6R32ZQxUE/hsYyNA0OErW17c+JrVLQCEkzMbLl0INObhq4LbOaf7TlqIRNYUt1X2zMSXiD
ZWXjtcOtJvmPuaATJnXcfAgTIeHxpDdevGlSiYIDnyOAsR2Bx51HOybtp9LGG7eQHh48UZvmfoGY
8UoNWWzsAssL35oiFbeBlEZcXB4Ot6vAW7jU/WJ7pGjGQxLdxqpakPOSupcUp2zDollS1jVd2CJW
XPztrW6sKwU1aJiGKCDw/iGR1HK9VCkBABzCpi1VSmD3Aai3AlZmdRgPYpzcVG3wKk6NcQhKrXWH
sLtLe+GnViuDLdZh7/p9CeF4G4y7Vpa8k4aW69aI+vjA7TYcRxZMPVtSTr1CDU5NmRaB9fZoqkBv
p+ldjs3nVufHBu2wHXrPHRTpdbBoAEQQIhMKGe9dGfwUk/ZuYj6D+A+tR8mngGIEFGX1dKBtop6K
yviuAUrdNUNdEPqn/SkZM82dBKM8GOga2X6ltw9RSoYSKJ2/qQSTjNyqXny5fK3G7q1LJwbnyzqh
zFdt4Yh+bCNT2zNwdt12013QjHeqYhwaKRV2qlf4PEz1MUvNDSMvsl2UCFtnCqqNWcjcv9bEhwIZ
ezu20D6Qpfa2NvVnBkrYgaqOtJNPu4KsqlOk/qE3Ox+pZ81/8JOgJqjVzxBB/e6VQDg2JY3QVum6
x0hIJobaCs14TMvK/J7X84tStoKnuIUGEtWia2m3ohpLG4acqLx5SeJKsS+pdlIndJa6UeU50sW0
dlSjmna5V0ZOnKTJjn8eyfamD06jQdqRmGp+G7Vqc0ojiihaj96hTTXZt+ish8k2m0TA6GLuHXox
Te89oSlJ1AdqS5qR2FpVMItLMew0xKNgR2kwukrZ4HKlXFJcz3J3RN7SCeLqXsjD5JopBMXJwkpz
00ocdqmVmfuuUGQK1Wp+P2SKt/FVPdqIYkoU2hvewQqVau/RNAdxjD+cxcIiwxli5SGQwglYYzu6
vVTHBaUrGvCiGMHjCZarFPXYd0vFuBU7yw1MZVsSLdhyUw5srWS10xM0xT1/Z8r7+CQUbdo/iIKu
csx5oA+M9Mfeg1XKkJ0Cv9kMeatolG18+ar0vPCxaQdaemGWhQ7VC6C/xBH0JvlOeSgAnA0Hiio+
eL5nrawGZ2wU2dZNkos+sX6ZUvuLZ/XFmluJWjXoFKVinssgg9Hf0l4Csrs6T1y18Fyzo2Tdqy63
9Q1YyVvd81/11n/S0sTt6F40QnJvZDqVfN3P360gNx2D8eK5wzvaqed/K1Leq1jxvwmqelC74DaI
wIWqRhTsfKa7b41W8eww7x6pxwiO1qdUrRkadBM56zYs+rbS410bWO4EZmQz5eOR2qThRF5mXU/Z
3GUFGm0kx3aahXDQCtRB7mrDVacotxJAAdIAaS+INYM8414sc/8wCsavcAzn7DiEVcJjXJ3aFn9O
SbZRPM/9eHThzek0lvHP3upu5Cx8LFLrHUQUcp+hdO+N/ka2wjuZTz7F2CBTaK4nUON2XUYuGcsh
DwlrxOlWFEppx3Es7SSWr1uPWE2MfpuZefaV3PXl+klEnEirIXfsU/NXHL/perpTiuZ7VSI5kEap
K2uVU4nlTdFWN7rX3pV6trWidjPUP0LJP1PPuyoi7VE243M2pHBDTdM3ZVCvPSVwpVC/GVKKBZ6+
y6XmYQQN07fJk2RU2zFUdkIFz0un7JmDu+41Xv5Y2YdBdNPILd2YkIS2ONSpSmjg7SdLDRxxNE5m
X55oqvPUjcI3qTF3aam9NMIUuHTRe3v0zGOq64nd0y+0pw4CTg/muZJLmfHBJzyL5FQWbmRGdOSB
THeg/NsU9aHzA/oWQ/IWdzx3Zed6zXglit5Z9+tzk5K+RNRnmLIjTaR/Ao6osq2gv85ECxQeT7Yd
VhYUJXFRydtI054A5ph20unZLg3EapNF1jYcyCMsJgi2cnoLxGhPTO50sj4S/2VU3JgMI8VVpiuf
AZ09V/weOCA4saoJ3X6YS6eTl13RXNCPXRyqWzlorG8pI4u0UCSFISc6Vtt8lHRuElXn5yXPk1US
XDSSNT3LoUhAl/7q8uqJena7MZo2nwchBcc082EjKWGyB5qL9onsTzTa46NoFruBIwIuFF8HYDRl
rhbLPGN6mbqWJaSunw8Kqayp3YnT8KNOo/wgC9qLyg1oF2TMGzloJYLiRipe6o7wP7SKeVzR6jdq
l0Y2zwcSQaLghHK5rStq6SCrdsxsXelBvssYSyOBCb1fQxJyNYrwL1lCkzsphVxbr8T6t5h0Z9A9
Aky7FkUuBViklbsMfsn8tQqzm4pU3bFQvXRzsUP7QQZV4yQ4ltukNJD88LYpzfc6DqO9Qie+Gbkr
gekMlKLktzESvndh5A7wCbs+KB2QtJTjorS0u2p8i6zmetSbu0qlEAwajMFLCVeAM9OnbUTrpMjH
1OkmAhZzSvaWMnggL4I9BVwe/USEGCNorzOVjB6RjuCm0QWALmI0vvI8iAdNyzeTRhdxSiXBFhMy
TE8GctLkSrCd4urdT4thCxkFIZ0VIdcB36JbodxB/V6YHtRCuNIZayBMTWZZ0V49aWTre4p6tA+V
JHdK8G+OwSd5tTwBoXP0rF8mS2kp7KR5uIJ9/AzVlYkuQZkz9IBqmbVAHuoognr1UPExinIr5GNl
d2RmVRivTO5cgM7LhqUz1AgkEA1XawFiNfNa0rsiL/9QrlcHRoWO2g0V/1t2aGWq4jOSHeIZGUop
yYB7UP7zUz5gG1XaZ53ccu1rtMQKxg0ICUECiiUh2kCFpVE7625oxNiVfKt4/BpMemmhf1lfICvT
lm5oItbzjIC/N06ztiSZ2zbYi3vz5mtb8rxpfwNXWanFF5T4+QzkLCYEuAq1MvSIRkOzg/ZA6WnP
wWtBBys1XkzJFB9Tgap1zEu/DeukPhSVN+6yJosP/ErpJpuCzm01SP6tth0fqZnpj+bo67c1jgHQ
SPQULj+PZDIKrLRzhbHVvlH71n98vZDPCGfZJIKRYAsCns8F+jdUtGAwgOQlKR0DcKBZPGn1YQDn
ATUqfc5s87WxTy6v4oPsGeB7GCj1JSnGWJspBeg/d7tqmwT40kTovzbletGKxmQocMxZiHz+/z84
YRNlbUxhoHJ067mR3quJWvEaiedFG7rIoBI1dElfSqqHQqOSjmAjLqKfSFkd0qC+t/JVsZBPbqaK
TIYY7NcsUMN//l5LXyLOXBsj04THmfgRRC+6RBR50IOYGSet5my4X3+jT9hh5hZBkBjIncOXYC5F
kRvPByg8mpUjGdNJyrJto4ibr01c2Ly/TMw/4cMHqlJdaLWM+aeqeNULBMFbMJVr88GfrqLFOhZe
IEkyOPZZZdTzNpnnX9FwL8tzN3S2KN/W8hpJ2mcg+cLeYqgrYL5HVWIWpV8T390AT7Y73tNDtZmc
mb/SAtK6NoFxwTv+2sgFWl/uVTkdBb5VcBCP8SycOGuYdo6ubv4Dl19zjgtfDuorxuWgMRNnFea/
v1wf5GrfdrRDSdEfG4FuiGS89IK58mR9upTw+Y9mFhe5WXL1Ngrrqip6GFCrFM11VN60tKOEbI0Q
bm1N8yZ/8MZBMMIyEAHLD3SbkuIlpiVuZO9fu7w0/+S/3ovFkhY+HwCc6gO60zzCgzu5MYpt3kGF
OibZxGftsGJtdravrC2cv1b6OBtb1qRBHEOgLj+lx3LHYPdk+4feTX/m2xAhmc2af6zZXRyCPq3k
mtHGyonq/HubNlsKWmc5GelLr2lDXbin/vKRhe9rhaGV5BOlIzN0lJNjroQya24x3y8f3GIMmHmI
5hkKQUemJsj2Zj9sR01emeqV1nx98QBrvtKU0zCv4y45FIfitt35d4D2TjMZYXsYds0ugFljjcho
5UtZixERZSi0glwLKvLq3VQfejojKpoZ4W7FE1e2cRnlqhYIhdjgKIt37SY7RD/BEDr6YbibjlQ8
Zo3x6Hr1Xlwzurg/GKsrNXVkceb3aQue0VX2s8RzuKupuNu5G2/ZUOfrlV60CRk1g9nci580nTOh
IAiHoROS96ekHVyhBsHkr3jLRadHd0Rj3M5ChGCxsHg0KtnvenivwmTTem/1tCZ5etEdP1hY3IZ+
r5VCXIKPVpRfGqXuQTiJaKYPZg6+478WIJwvxQ/GFpdihXyMgLpR5Qz549T+TH/0a0OflzfMMhkt
U4kIzcXpyoZQCPOIwnZQld/aGMR5n/7++sNfNGHwUwloDaSEFxeRIY1ZMBli6YigzqzfVBHsrw1c
9CwTZVEJDiv0bRZrqNNGMGHwRzKxTU23MACCAE88dKuB88WVwL6qEP/9IRX6+8qL/GksBypKwANa
fT/GRurAxpZv/vvlQMFH4sQkLH9ZLMcoyoS2PknAVN5R3JFpP0T67dc2PqeCeBZDsKjOICvBJOW8
px9u7wZATKfoGJHhGFR4ar29tZtF0xJnbYTw0k36ZznoSFuzCOzfpqqizc1xNkXeCzsRMC7RZoRM
CFcepM+zmfOa5n37v4YWh9/oUVRhKIpo70p4MI/KXr9VbvyDd64P6Zb27soerq1rcRNIyBwpNHwr
pwHAOrhiOrqtuG27n19/qkve/XFVs1N++FJiO/aCl2KmKM5C+Jj6p0BbWcmaiYUzVHFRNJaGick6
W8p+8m5zYeXjXDo6oHg5oAhCWXBY/L2KoAngNFOikgJio7yWLaCxrk/KlYV81gL44wL/mJm/2YfN
6vNGT7x5JcrD7ALttXUvH37UP9IrzwaAdxdcG4///edRZJF5a6447RNhlSjT7aMMUTMLYDli2oJb
evc992sjn8k4WJciq4gSGfyXTwx9ZjAVZMA9zYjdzP0xs5HTcNv/f2j4XPIF2Cs1CSERXtHlvG85
URfPU7N0pLN5N+sPRuf4WrtRrrW7mfBUfDYOa/wYayYX59YXuqqQQkwW0zYJaTa40Rpp/CX3U6iC
z1sHWeafq+ODXzCIbzChNZc8Bsk895Mo2eGQjGvB3JqZ+f//YKaoWyHoI1aSvQxb9ag6kg13yrXx
Lb8yjsnROKxJNFxI4oGyQBg1M7JBoL14KwrGLfs8l/F3gu907EomZMERZTGK8lloCJtIa3S7NKo1
h7y0Up3pxblCazJIvXjU1SRDcE4kMunv9O/VFXPwW/k1eBbP48uczCu3a3w0lwwi+YlcnqpD/b+k
aenxkbZMI3SPm7YGpZoT3gVPXx+zz9P2HDN8nsF+HkYIGxar6kUgzzoAQif/bZwHF+FXW9pOLzOr
argJr729km6Uo/I726QP8v3Xxi8VSGbycx3RQ9QNzKVaJZWDRiHbQZnrSXrRtjP3V3Ma7scf0c3M
3aDcrhGIX9pSLuN5sYTlorJ4mKnoF0wzJZJDZ9vWPRGgorpdWdSlR9IEXSZCsWNRPV04aDkwxqPL
c8h0CPeSTetWuGeyFti7QYmOeTQ7fwgfyndLWSlAX3wKkHXkbBgznZq4eHGUXhBbGcwueJnvYnb6
v+JnW19xgqf+RQMizniCC6/Kdi3Tufgl/yyWu1rHkxYbK7b9AAJlIjLYwpqgQaM/8zd3NMpslf4k
dUkKX2vrvfQ1Pxpd3qKTKEj9iFGLCbIncydvaCqc5EOxYeptpnJbZ59cM7mIgOAcVgCiYbIUiitN
7Y4x7K5fO9AnE5TBubARL56Pvbwk9cqTbsK9NOTkEmvXV/IGtMO/s7CoY8TMAZR6zfRUllIIimWS
uLGWq83XVj69cfQUTQ1yZniE4Nf5QwD04WWIpX7q/DJHGcCb3CT17Fz4Jni+/a+s/BFQ/mBFFzRB
k4ccSG9horYx3eWSjZrDf5tk/72WP7foBytNV1d8jZkSZLL2Cux9iAbffb2QT9fGwsTCmQtBNMcR
JVjHMt8y8ccACnhkSOf5v7ZCPDCzq3Dh6ly7fz/XfoPMReRBykFjzI573Z2UfRqBpoPG92tLFz7/
X5YW6xl8RQ6MNmMWRTuBNAHHdmaSY+Xrf66hmrPA4z/rWZxHvfJDWslYiUiA/nPpSDf9Nr4FirWq
azDf3H+VUBfG5pP7wQsmKy2HIMGYLEXHLskYWDvE40063gfFfQpHdcfk/de7+FnQebZJCCDSGjM0
admMMz0lbtNIZn7M7TcSRWJDtMtv5m3pgijahNu63ED8sWL1whVkKXPIQQTOVaQuggKpJiGvIqZ9
iyq6VqIAkEmxYuKSe3w0sbiDMjjw/U70EVHwmbw042xbSPk3PVVevt7A+acuv9kfyVHEnBVV/FNr
/fDNsqqKkq4XRceQmPoon/Vx3E7p9QCJgQKO7mtjlxb10dhiUcB4pKCpMUb5NrRHZbxjGw8gFv6H
s6WDxOQ3i5JIaeZvR8Qf/DHzsVNkwNl72yq2Lbjqrxcz/9jPO/ePkYW3Q8+SRHBZ4u154lTqfQDp
hADGKcEBg73C1NnX9i453cdFzZv74Us1U6XoRcOAcOHB4KfKhzHN/6WJ+Q7+YCI186wB90E3DB6R
KhnB5Mebr1fxuSTDgf24jMXZgec7GtSSZTAuo9+NG6YEtkwobXrF+U/stdZguXhFfLS48DqlaRNI
Xf64uG3udGhfzcg2b41NzR3RH7pddW24+so6177WIsqdmlxWIXMmhjCt3yBMbpgDWTFx+ej+PwfU
xb+/FoKogWl6o+jAcjMPjtCpsswotYWpbuxEh6ZKbVfIzlZWtSzc1SZk4Ix3iIy8h3D/SQwspory
7w6WvngZgScEzCSzdaN36zGd9CoPwrhts9Z0w5nsXoHsdjPG9Vpicun5Ai8AJaekksAuM+fQk9RJ
HZDp+E9iEn4fHgAqODOx2gD/su29VHZzzVNd3FmHtZLofHo/3Sb/GF82l6I+gYaxQTC76J9jpgYq
Bg2gCfn68F2IoSwGReHJQw2Bis7i7Im+n/XAkVsHcgffEHZGpV8rAhW4bG0vZ9/7tBxSZ7CIusbj
PC/3w00iaVnT9K1EJzWN7sFivwCbV4ZNUe/jGk4Rn2pLTBVW3X+9wIu7qNLp0SnozFnz32aj2I/M
yuBIRBNgxxT2kEkZvone+P1/sEPwrqNVoMHnuDjdQmcogZhgB6ZlcMWMmR/1/se/sqEtjndQ6T70
PNjIs808Y4mAg5Xcf23josv/sw5tsV9hrCUEVdjotjpFxGE/HAW6p/X/8lk+mFmcaL1QsiAXBgRZ
hLdmgBZAPOto7329lovX4Qcji0e/8L268FvW4sk7RfrmmU9tvRcRPrDilTBGufj0fzA1X5MfvFv3
k2ZkoIZrsIfOyPT6YylMLdw5VaYwwpn+SlJhVGyGUuhvNDAzbMywHG6bCf/P5ASGO1P299NYv0h9
2nyLq8k0+dPMcAtRIp/LUOodcPnTXobjZGfJkcicrtm+Bxrgcli4RKBmJEOMRMl5mT7DwN0862WS
Q0rErOqLXmZMy07h0DM/Wwu6LQNBJsX09WtYomaivFo8Rmh1rEj2XTx9H7ZlcejlPgjqqmNbGqZR
AeJuGLy6zszgX5pZRCmkyhbegzd1pvrNg8XDGdJ011hdveJRa+tZXJeDF9RTMrKeQFK3Sju9Vvq4
V/W1Os3FRxVu1lkeiqRi2XjziziJGo31BOKtHL2r8ePXB2Pt37/YLzWSq3oSegLHAPKDdyt7+3f/
/sU2MXMgxDCwcroNhEST/KAn8e7fmViEcBYUYE1usAS9eiuDtwY2lq8NXLwIP3yDxYUu1n4fl3BF
OXHbb9saHixm3tSMEhlQ/yo1btoW2a5uWPk0Fz3sH7PLV78qhxZtczzM0hI4xnbmZDqMsa4sbs3K
4pbXrKIwp5zFTdFbnTPmPgLvhPnh6y28ZIUGMnEFEE9gA4tvJNOLgCFpPv3V9QRnlam8yatJ15qR
xXcSTBk+qpGlGN4A1VnJfJF5AkH7P/gbwAQJQhwTRthPiE5ZDRlJZi1JdV2bZ7Ve6X1+braTBX00
MJ/ZDy/IGCUDqnCsg/T396wkODfbgxPTDP+9usbC1LylH0x5rdR7Q4GpAooHo4AjOduE8d3XH/9S
ZPlxPYs7pm7gQ2RCAhHagGEA2Ar1YAutR7qvPWHcQeGWr53YS7faR4uLWweO/kiQ2n50YNOypemJ
WuvKM79mYeHQiQJtiTl/I115jGHjtNSV3vT8E5dB8sclLJwZjbU4LmQMyKETCi81Daxm3LSax+xR
cPhXH0hdRJNwQ9SpOD8ClgBn1l0F0SwDkHWcrWzaZ9762d00kUbgjLr41OlIgD2p0BWJjnptPCBZ
8109yo61VZgt0F3/ShkpqNslGM5wq6ys8Q+W69OGApU355aujHbl364uMz/eUbWjNSCnR3Por1Mx
DB219J2gfDb90yj/krt93j8HfeIKw6z6WyLsdNWJx8mIHga4kqWZQyW+tlpm02snYnjo6+9w8ZvT
RWecYW4rGgu3zeWm7yWhZXvGXZTcocduWyBFxmkz/fza0sXar/HB1MJ/c8tLitLE1HgMbufej7EJ
ntAqdQNKomsAwnlrP2/9P+tabr2Ut7qaz+tSmp8VVHOFXQqDsk+s+IfSpz9SQ4C4VpnyjZQiUrfi
dReP6j9LNRfe3etTlykj1nXGdMK7UF0DxV18d2ATo1+jAo1TF5foVKrd5Cd4tZf/GKZtV0EgsYaq
vriIDzYWd2iY5pLaSi2C7JFoOUZLkJ8OzdrLc9EBP1hZOCDz+XHSzV6hXodP+rFAmU5wcgZIKZoj
SOwqDu3mwDYO1Rp08eIb8cHywh+NuqXhlbOHAY2iNoGfqXPG8tpbU8ZZ28eFK1aQdjeCDvGxGAEp
qrdq9/vrk7ViYJmZW1LVRB7sA444tNm92giFk8bt/xSD/LNdy9wc8U1jSGu2K2Yax/KuoOT7ehnz
fi+PLBI3XEJzO5XpwL9vy/9D2nctOY4r234RI+hBvtLJlKRSuS7zwmgLAnSgN19/F2ufs6dE8Yq3
5z7siR0zHZ0CAWQmMleuJYzG7GIK0uZOlx2mP8j8HMnvMerXTP8OIqDb1hbd0Vdzsyw0hyQcKXts
PQg0s8Q1NyQYtxY4iM0tBDcnVPNmxeLVpbVlQGGn9hCkzGSIp14ukBSm4GQ0EF835Kf5UO+qDTsy
nHFpo/7UXJDge2vF5is3ODOpXpqUMfEcWi1M9lLqDKObZL3TkmPEnxUBlo0XQdZqeteohplJ7dJk
Dq4VxrrpWu3Sb2rnJc8RFMX19zDID+abDpWk/WewXUleriENM7vTLfmSV+oaCGnbqQ/fBobmmn8Q
Lb3URbhVvP5zlqZ8WdvRq4s3mUTYRPMNJT50NS9NxgDzMWsKMgo4drNA71Yu9tWNmP39Mw+FGcR2
VKYwAnUhJ5flLVWH+0jXA46hXSeUex90IM+3T+nSiZlUPCB4DbzyVckypiM49hT0EqcJzEmuuMP0
pbpdG15YMzM7mGo7iiiczMj7cB/vGcxg/PuuWfEpC1cOzVgT86xEM6BvP4uTlUTjWBIlzr8NqQVQ
fqkaaAAisna1r2IJZAJRxga0GxgQ+aptmTJQuVtjAe3Rg/acHcx9fyj2gKwHOI+QQAOxRO4Jl7+s
1WquvdhkGEreAJZPo37zYg2EdGolVDEEHu3A3uHBgx2AYQdoSHbo6sTJsjVYtCBCNs3Nzu6YnWqK
QgaGNR2hPVruQG/wktzhTtu405CAONw+i5+R6yIkwJYG5KqCEQOA8+fv3lKwkqAE2bmZ0YK1FNR2
wuMgq92DJyfbiJHSP6NQmkfagpQxTJT8TgG5HcghaPWaE5D0Vr1xpr0YXNryJiBjjzpkC+IsXSXx
jpng1ww1afCVsFZBw51gSqLSLTcbq+hU0lB4paFFLuuQsVPcvx2j9h24sKCkkxnxNNSmmr9yEJAf
Qqh6dI7oYw7dJnAGg/AQdPVgQAzTvVkJ8KMmfQuGxpLmAdgimQKYVaeBCbCzjmC9pW96l6aWM1C5
u6d2LO/rZsSyuA0S3dvf9HOPrr6poqGki2AO3NssHREGK8EVYOHllWGyTHWNbfGnBXxw+MBoqh9D
h73yRheTxNvOMwDVciYFn3UY74Jvm9D9//szyCza20D9QeganCdgHnMN86UaQETKn8Lok3Ha6emK
J1jw1Rf2ZsEX1PbgER/hCaw6aMLMjYTs3f6yaxZmLg3U2kWR6/ABDBzzlhI5mRrctrAU4y4WMYut
I3j2ODiBkBe7IHs6a8FUqpk0hzHbAwSNS4M1xM7aoqb//iWq4vhELTBjNTQaUEtNnRis3LcXteQ6
dX0a8ADFlIrxiEsLeqSmbZRzKP+0xZkWw9Ey2I726i9KIXV425a+dOomEVlAWNFWxUTRpbHWppbc
53XtNmjdbrXEBvtrCMoL1ajC0s2Lxu2qE9jxmH2uSPAm1ExzVAHGCwPkB5uSdKAFBVUy9/UOSgtq
pvc+z4Excg2QMb7W9Zh6Mo1sJ9eHCb8NzpgCKbMPhQgJf6YqQOzWjzp0A6LfudnZO0lVH1tZG35x
GSMBjZEUm2ZU7TPRWw4Eh1Qm+Jsl7VtWtlHvNHRS1hxDuk0pyFbkRokh99BlwxEMlCb3mlTLQbyW
QPbQq7pJUfn251uIphhYgyCLYsL5q/N+rVRQU2sUG7IqquqVjfQdbWJgjpSX22YWzpymarqFqA1Z
L9ueBe0iBgseVIjh9SX63oKFFHu2AhBcXIkBmVJoGkKHbt6Y1UKw5adl2LtmdtazxwFsZO2Kw1k2
AWAvCkCAgs39bJeFdZdy0rsRqNjNDjBi83uSrGS9C5dnqnD/r5G5F0UnWwM7/Yh1WGmQUduTRfMy
piTdgi/H8G7vy3U9CwQkX63NfOhA2kIB63ntAsT2nW4V0Dq67bbwkL/pDvskNABP+8Z4jx3DSQMM
lyebv4cuz37EzM2quSLKJgcN1zSO2n0fUW31IMrjglYncaFBVjrlZi3RX9xL9PDRStBAwEJmftcO
uVzXlPXQR62oZwzas6S/ZrHx8/YHXkiKNfWLmZl3SuU0FjIuuptMUPQt3RgbaI1sorVsdckOMTUk
VDiWQCfMLhgoGo20lrX6fybZ0y14rN3Bh/DjBq9t9an1wTZ439xDyvtlDVhyDbjC/n01Ph3pLxGF
VH2YdNqncdll2wRsqg7/0fwkG/QBAu2sy+7tr7rg8zE/qOOSoKUJfPbslVaKjLKkUFDcAZeqVSQb
7MC3XCoDazQOY21ux1z5F+7FljGxoIJKR73KyntLM4RS4IzaaAsJ+wdt/aG0VhzM4pf8amX2JWtb
l7id4DpOWFMdj+zwbJ1t13SkTRpYUHNa+ZDXM14TAZEKl4xJDA3Sy7PUkTe6nGQWaCeFCqkyS822
kgWut8qEpgjeRi+plv7uG+nQKJZv2WxlvUuX8Iv1uaR4pKsms0xYj0FLHvM7Wr4RKGDdPixLseer
kZmL05OaNw2BEVbwHQh072JIKd42sfSKgmoHJi/AJ6IivM28idpVfWWEiAxQ9gKRhOKM28l9EVz2
4W7NaV/DDadNs3UMNluKaYHr5vK+AWxfJkTFWQyPb5hymc4Jv2fu68EqPQox5MxdgyMvpakXJmcu
eqibru4JFoha3h/VZ3vzOXEcyzHcbD84T2shYSEIgrkFjgxTUXiTarN7oJVK2iUCF1yr+n3akZdh
tH/2mpwGSqytuOjJWcxeT0h3UUYCoMtE4J1dgQzCAfFgdZBbrs1wq0pSBCXJJiY+4SBWDYu8OkRK
uEYasHRkdGiqY0JDB3BSnw+nglxwpI02IvPylWAa9Yo861nbTIM61Etfbx/QhTtwYWz2PUewJclg
tMX0BPh0MSyqgffvtoWFq3xhYe6SQfROlRj6uIYee+1YAJLXeMIeH26bWVvIFBm+hBqr1C1JjmBG
tbpHULSVufhb7I8NDp0v+zI7Dipmi3Sh4FOFBEUQbQwQc58ly3j5+4XgyCFaW0BnYLT/ciF5Wct1
QWEmbVtHMR344X+xI18tzBdSlco00dIhYqFTCXLINj8aRf54ex1LIQsa9hghBL8cgvLcGVkAomXA
//Sf59h0eZB1v6LQBVGrq3pik6ov2tr01NLdubA580ZSBOEANsBm6SkBJneDiu6TuyGQJxIR7gOB
sLLIhWNngLdg4tCbGJbm6VVUg8FXrQTcH3HDF3UPD+hbeJBBMNKxj2qQB+s+dyk3x2g3ugtAt9og
gput0q5l1qdGMiUD/9Fnt0+DgagSeT0kRxtwhe/knYliDqxvuggEqRwfhAY8D24vf+FuY1YTZ0mb
pjav+DoU8HxXaYf8blD3VnNkYISFnui/MULwFsEzFNXqeWEQ/OImKamODLYMpORYkO94Ta5ciaWD
Az6Qf4xM+/zFfUA03KRQCRjd+q31jEDZgv5Sd0A77pl3/2JUEQPSKCFD8VkhZOoTXVqzi85inFcj
xBkAiYo3ovp7XwWwtYzjgcI+umwzA31p9CJJzNpN1BilDDA+Z/Up1Ndmdhc/GwAPSPKRdYCRcJbe
QPehT0YITLhjI//smGy5SQ8CT5KP7+AS94rU9LkG3ThJURytZHcdK7ejka1Mmy5cQgy2oihv4HQg
ZM/SnrLP2kSJKlR+K8Vvk9hjycr3XMqsLkzMrpyIge6wapiY8jgCHSCIjvpRMD2EM4y0hw51iycW
rKbha0ubfeCKybwe7PI/dikqQG6Llrlru5DV9HMgfGNM0v5/W53dhgryHz2UogBwct6m0bapu0Ee
K7A8pAF9WhumXzxFeDiZU7KBouAc0l5mFRJ+ucagKPWZup/g4PkGpYbqDWv0/gUsDdfvi715E31M
qzRiMpaH5MuHopYDRaod2MBXgsOSd/xqZnYsK10G5ygmK1xQchyLtD6hj/DeFNLKW2nt8xmzs2mI
NNWHqhnAx+vre0Q9L4Iwt6skHtmAyH0Lsd/bbn8hMb74frNDGY8CNMod9ksmLbRs0YqKTkm25dW5
adYQFVO6M0vCUb1ADdCG8DEgRTNPxiJom4leQRLOGytATsQPEOlmR3gRJzWbsxw346Gya/v77TVe
wyQnEgsUqUESRCaemJlhI9Qg8Wzi5k3N0fae+pIbPjU7dQs5vJWDstRH/2prjsUlYV6gZ1UCfpPo
FeYF6xQK1nLMnI4oEB+mMnWAz2FOxdNfESP0pZbHd+iSQA0LIm8aND6PMYNOHgeH9juxBnklJ116
5V38wNlRbil40iMJR1n9aL0ePCxQgqudeCJNYA5HN2I9y1mqQMCmiSI0MgwVTffLIJklCcMmYww1
q9oDz7Ktkmj3WWbr0OuLf4W2ugWD9qHuM9uF3PD77e2fdnd+7HQZPMwoI+nojk93+2s+QAnaeTmM
F0rq9AR87qbt1vl+FKBhPzZZfEjGt9sml9I6AAswxIB2hYz/Nztxuoqp/FRQzO0BkP0z+ZW9S6/x
PgpicIT27ohCHeaJnsGIXfrq2+ABsOv9ix76158wH9nvs7DXh6Id8ViTgrKCzgpOXZyujPIteqwv
K50/DUg4wG9OKZ2ceBMVRnTPNngXgP4ygGxesAZAWHqKgC1ZM5TpTYUe8+xNFbNRp0WUT51zAOh2
6Jzvsjv7OARTydU8VSslwaWgjRKkCmo2DPMBEnp5eJRUJ0Oe27WbUYAPoVNTPt0+KtPRn51O8DZA
K2Xq607FpUsDTGUZB0k80i6zvlNy9ZTWnR8lDURH41W085InBOW5DNqvaa4NlDSX1qASXinQGq5d
8AAb+xJ1kFNr1YmbGJIIKC/BOViJhzRk4TOroQJf5TZ07wc6rDUol/bR0hC7Aa+10MixZr8EtKyy
jYyz/nxSZl6x4cYR93N6Uk47CZ02sjZ2uvCpL0zOPjWUs3I+dDAp1WO1GamlQ1M8VO45lMV3cq5m
m7/eWhTuTDx0QEsGNqOZ48nNobGMBEVJmp0LFMzrXZbdUfLjtpWF1OTCyuxDtkmoqm1bVS6I5s9h
Z7oaKRyEncfbZpYuuq0pNkBTuAy4EfOvpwolMcrhszr4WbbmXnk38SNAn3QVQjL9ZbNbcWFsdst1
o1M00cKYQh/tMTAw7VdEZ8zs0NRci9hTwLu0BfQLnv1g6AcW5wpLDWVX0wLvdg1bske6bkMj8t6i
QAjhou04WsyrMrMI5JJs0jh6Ad5k5ZwsvEhU1Iim3qmBwVoEqctb2dpdwhpbAocLOgJ54ogDBmu3
3XFkgYTxcuh4kCBdBzZOvuty4egFy8DBgQpyAo7Ncr/Cqg3UubXWNe7hclxl297FrrHBu+u4Dhy5
jsKI+4oGQjED1JCWOdtRGV+YGQ2M9UG5azZ4yvpkr27XZkQXjikafaDVV+BaUMPRZ4tSsUVQlUgn
O4M/lapi6ZG5tT85lSo56msDJAv5FAyCxh8tI/hV0Mtcbl7X2EVeEhgsvaktULmp7kCBB2guiERv
Yq/brj3Vr/3YpcXZp6zMNo4non23DnN+isMC6mQRGQ4F4eox0Qu0lm7f/WsXowJWCLUFYsGbgWL3
colJpeJ02nUPok0MPJReBrmFVWL/60g7GUFgwrTHNDo/S5nAU62bBRoQkAGxjlWs7/Ps+d8s478W
5ql5rTWyEU/LiBvxmCvNh6yOAWh9V0oYS9f560rmzMsjb0MFYC2kRA/QagFFFyucsT4TQIYVnELw
0Zu5p5+0leUtfkAF3Uu8rGQLOI/LXRqg9UI7K66Bh0Eb8RvXOudffL+JqgZ3a9qk2dXSKn3sm0RC
pOHGRs6kTZGVe5bw7W0zi+vQ0YBFPdRANXZ2oQqJWJEw7MqlTHh1fO4hVn7bwsIFIsoXC7MLRJMe
874aKr0iY69Gm25Vg30fwTZUWWtUAteBDBp/KtAHiC7KdUs5gVxdxvjUyxh2guyN4kGnxMn5d8n+
c3tRi8fuq6lZIiA3ElQC2NSdcdQ9QMAHdAw9tlE21a7eAPjjruPUl7YKkH8D5U+k41eOARx/ulFl
HLXJvvDksH8Fu/D328ta8j3A4YAhARXd6WBfnuquw2gBS9FDkfVRcaHDa3i5ClSwCDlfyfWXjgWi
oakiyyHXE9SWMipSzyG5G0XZWbPFOW6g8RXaTp9aKyF/aVVfTc32KumBb2K8xQuJ9Q704nwGqTSm
Me/2x1vIslVUPDBvNE01oag/u0tocQ1qjTk6FzLt1rCbpiUAuvGH/mQ99f7/C8/r4soA0AKsHqy1
OPWX+wWRwIb3YQFU3iB7PcRSu6TxubKm4TRt+yx3wcLwIkPRfaGTELW1JAHzXrrWoJ9TPfrojPQE
Hd1AZ/Z+sJpDA+KwlY+5cJfxTAM2BDN3YLGdR6gU3FcFRgGBFP1DwYM4fUqdOxDW86uf0lH9WZ64
L8Gx09d/YRi4jYndD33yq2+qRXVDCpsA5Qj86OhlXgthiU9Rmvb1pwlgvD94Kebx5LXq4MJ7EYBe
jEog7GOoAPo0l7vZJJaSQ469xWRSeFT0PsgglN7RZtsx8qqGAJIBphM7qWq4A9ToiqJdW/t1dj79
gmm+SEWZQddm56mXgLAccuTG8ABu9D6xPDF3dJVv6natYrJwpi5MzS6lOhQDqnIoFJV65WCSdjRQ
nbddo31sWIVRs7fb23rtPPFNPyGAaLoA1jf7tglToJqoAXic9sQVse7KbfDXFlDxBOoTkAcokM0H
XRSjKEPZxpSBUQAdLxVOaO9uW/isIl3eQ+RqX0zM3DOBSHDXx5g2HKoJ1Coa4Y2jSR1qhtB6B+97
9DMpukDTXhIbDMzZvd12jiVF3yLjYzDNvdy/WQCv6eSgQ1M7aX7c/n0L3xhuT8HzGw+Za8hc27ax
qqgY0WXDnjWDD3LB7W0L0y7NPwABNBlPYrxr4NMvb0hW4xtL9TTJwbS3UdWdEMMKVUcClRle37Z/
Pf+GBBzNTYAa0Yw3rxoshoAqn2ixIrvamBsjmDAlQru3P6B4HfC90NdCyPUr8cLgvMOSj1JqdTG8
XuEPQBtCcnKLwWaXIKXgD3+P2JzaqKgST+UwxZ53U5VWh2g05kpdezibyh3Pz/1qj+U6Ql3YmINv
5bKRO4gVN25/X3vhptlAzHb8Mb0Rp/FBU/EhI6BJzlrF6/oBDLMAsQMGBBwSAKmXB0UklPR1B8C8
vml3yrbcTijRyF/lhFg68l/tzG5kGlmRLCY7/6GyLKD6CDm+yhu8k+xAIAFqlCvPw+lvvLoCFoqJ
GEdXQSM/W5kCcL6WT3xgVs88G5jirIckbPZrGtshgPZCEWLF4nWmhmcIeDPh04ADx4G5/JapnnRt
JKD8HFnZTleAqc9CSHarcHLi4/b9XigoAHwHzLkC/A5i8LyjWXMpA9/z0LjNnp6m4c8Yqsh7jIyd
NF/aKdKKR11aGlD/gGriyYBQP1uaZObUAoqzcZWic2J5m8jacQhflEJeCQ4L1wAjrei1I7Zbkwu/
/IYaR82wH/ANw6JCHTRz9eZBlrOVnBrX9vp0oO9jgBAPGDiUnWcOsusqJhgd0fUzjFp3KLGq/diP
IeRo21+qZHs5uFe4QA9oVBN2TLTyOVbqn3ZXxkEiNBnpcfvQyhw/kDXpQz6OIDqgJnVNPoZbSa+e
rE6c+Wj9VozyeyzZW06jPxCEezajYY/Rd4C7wnNtCNPrbZLs+niEzHMF2jra+5YaQnU2TJ5rvVJd
kZb3mVb7eS17BfRYK0vDNFAJ2dnYM0uhQvFK3nbKsOMYg3ZbU4k3Ws3jp9pquoNN7SrgphS7dIyy
XV/GH4zEha/bELHlZvNuFNW9LmUjhKAHBqRWljvQZ/ottWIaTun+RI31WhrdRuCdyCFpCSXWLIM2
FHkQBggPWEGh46tVIP+uqfQkQgHAkJ4WLri62mPeal5eVi+SYvhShfcEAUC6T+4tNal3XQaGxYbl
KK7jQjkJxLaTgidboylfRDXeh132RMEj4gCwBjFs3t23ig19SPuVlrZHBTnGMv6XSFshj98baTCc
RIJaepd8hK0F0IJlpWdWiMqpy0kjB2M5DqvqpzRvUPlQsjdWtg9ZNYK1PFeyYKxD4ks1Ue4M0uvA
m5iPJsikHVODDKuapMXRjsBUa5nFcCZ8SP0sqSHFqytHIkAzmMVyBClBnnmNyNFBU9u32qAvphWl
wBXZ2RbbsVeZBOHn0HLT2ngOmwYEri2o/dtYnKq8yh0UUdRdUUeuYaORlI4lSmjsrU6AdE3LX9FQ
lDssT9+OgmwZpvSBXgbAPyqgVq7XRuKkBSHOQDq096rsl210H6Y+SLA/QLkJbH+7pExeUqmlXhlZ
stNpjQ6hzzbZyOrwJ66z301dZV6PzMGFhNJDFEI7OZd45xUcU+0Si8SBUjUCOFH5aLnyYAzgVUj1
0YlK/qmjawYVzyU/DPUMG86/hXl5HgRqtyWky7pKuIXaepYwdddKSuWJawU0hXoSOZrW/EkbYpxz
VfrelqPPa+lRohKUeC0g7WstHO+IJkD8xn9VuTpu6nr4o+OhD6BMKMD6hh8BUdPck8ARxzlzACH4
NaryTjLZM8ujPSV4pjToBtbFtkyEE7H4Z0nLhxZUIo4gJlij6m7TaBKUJAY8WbqkP1SV+sF6YO04
ETF4eELLiW3MrZWKmm4waPpRh9IOykmHFCRKTQ/J8djsC8cmAiThafauiXFvDDEUoKvRs7ntJyZe
ZRXYACz6uzRC3xza134g38ZGvNSF9qO0w28YPvi5EiyWnCpyM6SCqKujRzkbjxSExaTI+9q1n+ij
DAWkaYje4Jhn7zwzwLlBs2Q1/i5kFlNC+F+js/Is2HW5ZFhN7bZxUr3pQ2ueNC7JXhMykBrptdL5
ocgtTx7RPEnzSlt7jC+kHOjsY9IXGDX0h67DMfgYCgMu3m72pjiq5loQmT7bLMOAgQm2YFnIovRZ
rEKUb1DWh4HKt0pnKrLnL92LCCCiV3vEbX3qcmiTODhS0F3wmh/D2vztUhoA8AVGEC0DSRwEAy7D
paQMUQrnhjBm4/K7sp95oWe7XNn0PvIQf63RvbCpGKFGBoy2ECi15z2hTo3SIqcMK7RJ9V1IUhNQ
mqKsArlvZyxM6ps6VOURM6V9V8fm++2TvHCQP/F36PWhNQX4xOVy9aFr1EzBF8esNBSInoGO9XI9
X8njFr+qNlWnppEbbO7s6FoQReCGPUzw19aTfah5ePapCmywh4antcfFQmoFJaWpjIHUChMHszU1
shVHKaKQq1aPWXSuoMCiPBC2NouyUDTBvNk/duYvJm2QBmqEWBTmKHztwPb6rkGf1Ayi/ZpMz8qS
5uwu5lgApEtgSumkIJMxRsqi6iGq7GNGhrWse/FMfFnX9FL8AqSBcHBoRh2+X6w99Ox5FOdIe719
7P4vB+K/ezQfssFwQZt1JWxATv6xgXCqdrSAfp6mpP8VWAs7ZeJWT9XKa7E6GYKOBGToiMEf9v3w
beIekVzdayGlgnvtau6k4rJG7rJQqL+0OvNmchbZJiT//nM+ulO5m3S3tCNwQbCYeuXvbLMGS1vc
ui8Lnb0qSkPnpDNwTnou+R3gkVIOSeay3axs3+J5/GJn9vg0aVsVTMbSCh/8kwoG3XmgUNCkl9sJ
gq25eaDfDXf2822708+fxYeLfZzd7KS2CjNTsLwmbu842KAmJrRECj2iNd9JIf/1+O7FBs6jPNgP
R4VNt45mIkDPaB8S7S41xg2XqrUvuhD6vi5t3kxktpJDcwtfNNl9lnyPxB8C1ZPv1rzj8tX7Z+/s
2fUWegHwKcmmINt7E789itu6Y/zPtBJbqcxNW3Jjy2zt0pmE4dRTKgHGGe1hPNh2GQMBaau520Y6
JrL0UuxrvI81p8CEVu5A7Insbh+alTthT1nNF3dW4IGpMxO7WFmhm0bbEBxW9qpy25qV6b9/sYKm
OoPjgZXwgz6abhIUj4BgoyKD18Tj4IGOQGxC//bK1r7tzMFAmm3QaIEzw3f1TrljGEg2A7E6Xr3Q
XZqOJjheoJEKisY5j78+6HZOB6ytpp4J7B9AXIrbP4rSGYJJWcwGiGuNW2bh2JiojkytkGkeeXZs
QAaq2FxgaRTl7EHdpFrlyGPw998PIEOgcdAmRnIy85YZDaHX1qM7J5c/QJjtSHUT8OIcJ39C+0Ee
tnW0Rmq3kEEDJfaPxZnfzLox1LkGi1UpDuag7Uder/jIBRAudgt9OROfDTijea6V2qTXkil8d7R0
QIPD9WQbkhwv9Q8K6etQc2TCPEpb5/bXXFzbF7szv1KwpuliE3AIRk6DeDealXv8Cfmcu5KvC5ud
CV0eJkwVSuLosu9z6RUY7yfmp9Ns7gdg862b001ywprB1LYWWJcWB5UnnEiU/i08+S6v9zDqRaGF
2DhQMG/KFlWlLF45jUsehMgoGQM5hes27+I0tpoKbsGEOn5U/KyJs5o8/P0WoYmhgx/KIDqO4eUq
+EDyrK9hghgSXpGVk5AVUMzyIv6xMHNJGHxJFKnEG7UCfWt50PDPYuUcLG4F+KGB8pdBrzmPKEYD
VlStwgst7aFOVklN43FATFcCsvnZ85wfN/LFzvQ7vnj0JESunWgTzqaxYhftr/ANSJX8bHSgLHO4
CAHxFzERPtIScV/2pMudJi/GIGVF6tdFRrbqFHa0sag8sy+byrEyW7wJm6ZurOa/pVp606jWBhL6
Wi9DLSkHoaftviDF4NjFUO4kwboHa5ikWriRgx2B+YD1AoI9gglCCp0msk6WXnpNqZ9AufW7Qy+q
EeOmqNKzGgMnncS7gYf3LInAFmXZ3qAo5yZBAy+Pg0GUAUA43MkN4qfJ6MdMCCevMUinjB7agUEc
4RmMWRupCx0thYwQNdyqK04A0j7w6k+XVx4kJzx5II7VCs8whw+1wdlNHtrkcWhUd5T/tPAzwEmd
Ww2gR9kfGtvJanrIUcNtoBgF+cXJvbcV8biA+LEaBtDock0ZFarsOaFm44LQzDPHmjtGQRwl0g82
E8hYUF9LwHYUjfDZ6klnSEJL4mSEOnXUng21OEWi35rGe8X1115p/UyFP6w5bI71xjC/gWMMKlmK
W3TCZRlBgTHyUtD4RNRryeBIof0ty9PfqKi5OctdJY92+OM7WN/Ici42zSTXEJLoZ4uaU2OJrVHi
LLRFgGB5tMr8pyS1Pk/luxS0lYmlbg2pPtbmr862f+lCO5Rw/22cOaC8/lEV6PGxbKNI+yIdjzHq
GtCkcgyLO5TaG1kRhz5PA0gjmxhteGnl4aC290YV/+wJmA1bDU1Yy8kq7lcFvCP2KysfLDU/KUSA
ZVHKN5iD/h2P+Smn3UlO/4xAohd6fmx7jOA15RN04qHQkwkO6Qj6ERvUdGtdOtKscto8CjqQqmnQ
XJLjdEPlIegBkS8b22vk9ySSnITLG90QkODpdyB1P1VEO8WG8qcrlK0cNvu8UBOn0Mq7uOQtEL5i
x/VvQ13uKgXVeh3KUWA76/m2M14l/dFqxD3kLDwZOHGjLH9YHd8pfY9kv73rDOM3Rm8eAcb0VDW/
s8LUVUgVGASlREsbNlKXf5Rk3IZtvhnC8dTx4bm2ku+DUd4B7IyWgvJW2wMukyE7Y8gcLdK8JAF3
O+QbnMKWcS+sZzXHWxF0U6hNT+T35F7D9wC2W6N/cmAg9FBxeElclp5ltqH2C0etNY+cvGyCWvOa
im7sVvetNPW61sS2/dIr1HWs1G9rSMAAZhmMkpK7BSXiQJqCOoYCTH5Es9ILqwGaySzpX2NTlVwV
4RtpsqTjs2leVtRvRc93dkTfK3SPDtwOCyB+TI9I5fchVpxMDp9apYKSNN0mPUBAmIBJY7V3Bjl5
iTRpbxv9tkITB8UleS9JAzkPRZW7XYqyu6oIBwjldx1kd7YOqYycJ4nTtrnut0b1PObxRtbjOyMX
vixphVcY0SMpQJ9siFbB9LsAPbWNP1u+S4DAJyyjbshF5mHYzavl1qv6cTjVdk32aTNEu9AoFEcR
HcrscvSiKelB58oJz9XQqar8vZdMecNKjjnldkfDaEsJkl24kA6EX3aPccqe3KFb8bO3cOli86Bm
OM2IGE44yn5YMJcTzSep5dZ9feI9CXqp92J5+A4xlm1PpG1Z6e4g0hNG+98tCmE+If0o2uabHQMg
5gAx2HtSrf0aJLVxyNANTpJmm5ynmScY5G5ZbY0nburfCgLO1GwoXMPC6Pb0byjh9wLofCfTKwwr
2poj5QLRyjAkh0vaCAozgl4K/nkvIhVZTANNl8/AkvGcbXV5fOZNEoTQxmBQYW6R3ajgNNuXDZPf
m1B5aEXrRZb5BKi+KxcACYAnTfcHkDWUvZw5SYvKPSEgAWNDUTh5kXyL5Tx3dA0gMVKOuPWKdIyk
YifVOtDgzH7Jcy0HckRWvYrZzZa1RekQoaT4l1J5ZMX4ngkIwWh64WeFHW0x2evGhuXIZY/enshd
mtLUqwYpRpjRwk1rxANiiknwiZkEXlscJWbqjdMji9so+Yj3EUjhcWLac1Hr6K6NwJK03ZNMx31f
ju+ySv0wz+4LWT0YLA6iRA0MhUrf8pLn7kCzj64eUQkWLHGREaSgqOPCRJRUYnRo8qS/k2Juexb2
5K4eCuPMjSLad3Js/uBtD2I34GaCMI4YOyHnG96q1hgOKDFUv+Up7A8kqf1CqswTnuW03rQDRD20
WHkvmdl4rOxeLY39DCukUxE1AAJJ9B5c6SNo1B1Mxj4ZI4jpcLcw4UNIskmhTVb7sTF0ZyhsNo7M
hIaWZc68Djx1oMnC9z+znv4sO+WHlEWnvFOsV5GB3i4QUdL6LSXttywloC8EqBVx2yoT1YXcaHvs
KBQ0SMEjj+UZgo2p+3ywfkW98QTUTgJR9AQqvmrfb5IMU/JlKp5ECWr/TtZATYQCiqN0Snkq0WcB
oV4F/svULl4qVkpjENvFKNz/Q9p5NUeOJNn6r6z1O2ahxbWdfUggFUWRLJZ+gZVqaK3x6+8X7J5u
JjJvYmruQyljkZ6hPDzcj59jSapzS3E1fBcavSR5aS/55q0SdrR+VTnq3WNVsJImS5xAq+dIsbbv
ouy9kolrQQpbdp5eeoFihBujyRTNbUAUO5uhTSdzE+XS6MAQ5oyB4079KFdeOw+JdocVx7rtQkcF
TTRp/X7UkuE2tfs73moQ+w4RpZbCKjfQ5D/L1H6/DJLlhPu40lCIVnU53gVOjZpY1RYOF1xlaZNA
rxmmm0PNBg2oQajFigVUOsM53Jm9ms8PJkv3NiahHbpalsvhIeti+UEpJwd2sd64oQ4+oZQeBXqG
dxyRaAqiQhYDrfoHKeiGQwe/FHRWQUlmQysG/akFGHLrhGXOR1HDW8qm8T5XTPVrHDmhLEqM9rsp
7+TajW0DBqUsb/XvFsPfdsbcUx2XZOWYtiYlV8OogVzOlBszK4y3k54MLsymXmdI913Vfhjs8bEw
fM7/mP6o+/i9ogPOCHSCIjp5UvmpKdv7uG43uTnct9rkdYn52KdhIqI4BDC1N+pobbpKv6XBehfJ
+bdOjnbBOO5ixek3SLe3dD/UoajgBY2abFIdSFta9qpbtDFPS8u56bWW3sc4SX/qlV8cQzWWon3q
x3AMmaXj+TD8IZDEGc22emSH0c6si+jRThT6F6tO2YS+/zlRLUn3UmeMSjednQEqK78NYq9yMmmr
ymblu7M1Ge/s0Qwo+WqB/c5JbLos1ajaqolC45tStis1KvGAufYqWDyh5KxJpj6nXlPSY3bQBwuE
QpSNEoX3ORjeqWOfrDzaLqZfLJj9VHLXoPGX6Rd7Cs2SZxseaV8Sfm5oMUMcA2cukyBMHgJvjYHu
0iOOzhrAMCBvgGgtxph2Og1DM2Fxpd5KkrmfxttMKVcQbpeecRBAIFf/UndaFtoQ9iz1lPVxbemj
77wtp3fX37oX85y2BgMQTVca4FaRPXv1fsPT8p43ci5l+B+kTejGz4LHi0Y2L3xaK+NdsqbT9kRv
J3xDQvbh1FopI/ngpCDa1H3yBlm3A53W1Lf+vWzEJTgm1igYwmcNWGmZK5hVlUbqsO7I4U5b8qi2
0OxwS+oL+iaLNpW6yTLX38BZvwvva7DK5q+/808+wCKRVTqlVfZwkbuG8qFM3rX0VKRrC3gh2w+H
BMVmcFKwoy3ZwZMmVIiZ9M5tZf1uKC1r1xp2/WzPEvKGUE7/mKOeeK7RrJ3eTmSBCjn5qLQtdN5T
kauKNzSGuQkrXdomulN9SCO5eK9m7X/AGPeyFNQ3OaS0NC2SQ6PVdqUygOWqv09ufcy22X76rOzV
nXkIt2tlpQuHU6z7X8YWaTbVRDYvE8ZC9YPU38hxugE3vpLLu+RzdKRv4FAA9quToz/dzqM8B5Wm
0U0uapuKl3rJz+i9IA/Q6VCsuI5W+ssvuNUTe4u80aA5uNAmQU3VTzfq1LgphN3R/NOep7WhiZO4
8OAnphZZX3/KBrWzZnChO4LUH8NPdWveiCGCD30b7Ptt8miCu9/QJWoHmzXfemlTv57Y5cFRISDO
iK/dMEP52YzRn6w2SXCbN29M5z9IN58MdeGU6kkqeh6b3Kntx9Z/1uwPv+5jXxtYlsBjP65rP8OA
BYLgKNi7jLfgrTzpad7W+zXg/otbWywdOW3cHb+QqV9mYUepiUJ5IjZvYE0pvk20P/XPqScPG/VH
Xm9GF5GCAz1E6xSzy2UzhCAIMEqyv3BLwHtzeh4M01fUwIhrrn31rgyy+zkrP1Rj68EivWsb83B9
Ypd7dGlucciryrHNtgUGEh9FY2F7EPoL66Na3sEvZjQUGGyuYeOMaZYoLPMlxarcKTnM0bvOXgtd
xOd8vWDCAL4KnUr+BHy6cCMSqnZDTRvXC+5D/6DRQ0NfCYH4Pt7m7vj5+qwtXeOLNR4ZqDEL1YXl
ja+h4SUngDsJTtND0MAkX/PGT5WVyOWssL+ws0SWt31fGoXGqPT78bu/97q9UEUyeq9FyYTNZ3nz
SiX60kIhesB7AEAL07kofeRFWCtOYFaummfmRh6p7FtoQbq/Pn+vrYhP8Spi6qOxr4zCrF2FZGJV
7mZSkKO1MpRLi/TayGJLmHFZm6hXE5bBK6Ydyvjorym7rZlYXCZ6Rx6o7BgH8hCb2Khdp5goenUr
03XJJ/Bqlbn8TTjbliGfM5qzPoUFhzR420dvy+azTe5jbr6Dgr2+MGdQI7HjXpla+tmykWeza3qu
xaOxE9D0iHRHcBTCeOkedOnKyM5KbS/2TF1UomhHO3tylBI0Cr7GIpXfW8inR0/zEsq+9iMpb+mD
sqfu+0G9DQguu1UEntjLS58BBvAv2wvf15sTeMYR2yL00N3c41X+2OPcq2O2G261lf14ydXCBwm7
HxZ1/na66QvKlqqeG0DSjvUxuTGPAzVt9bAGu7i0J+lxVuDVBB1P9+mpmUpW6loWezKMtr4hedX4
XEVrBe2z2q9YN0GbD70FzIu43FMrba1HmREydy/M1n54lDXZ2BRTvUUW7CYrvEqRKJkhdh5K3vU9
eslFvTa9ONf9oOQhxF4MsL+1W2RV1ryumKHlvnhtYDGDdTKUajJzmqe9fCNvswP78Vgemh1cobua
gE16jPfm9vqozni+ljO6iBZJcoy9JHxi+326ue+2QcNLEnaEbbOjRERDpoCOrXXaXDzvr8e6iBLp
5h1t+g5q9JeCQ/7S/AVu/I7Or6fVoOriwtk8XCzgn1BbLEIbHhvKaIt57W5sWpaGe+1j/NAeojtY
0b1+3MRf9Lcrk3rpiMPOTGBAX4p93kznmxL3mV27w828U7eCkcS/q7xpB1XIrflGOV63d3mEf5l7
OTWv7jUtkfwoGlnDLDlU0WM7reSELp7tv4fzspqvfn5H3hmlEH5+pBb3s0rhT35KV7VALzoquLDo
EyBUOyfK15VCkiJCUH0vpJ2kbXREmW6dWeXi4sDJQJyBc+ByO/UhegUNwBCLHf/CW0+q714Qxphk
TkDrZuu89ZcN2g60MbKOi1x44NGYSQaqbMBm6+9JJ2Y3tBr7ng7luuop5b9Bx3v5fEFl8C+TYse8
WrHY6Wetxi5O/4Ww+4YUgSvATMXDmuNftbWYz66I+hkUIZudru7oUD63tAQqW0FSuxbAnT2QhLci
FoGJXLWg21pmIobKNsNuShVXeQid/b2cHMrgVrDj2F69NbthAwMjhEeuinL0r/K8v9gGHMbTTFAC
LCG9+dTlxdxg2yB61Pp5U0ufqpKc8tqr9izXJixZXHIaynG0/S7lYXr0sA0fRR83+CpmFG44Lzr6
D/4m3kbe2rAuOQ86EYDNQP97TlNiU/pOElmrXQJiafymB8bmune6PBxUSyhHqIDdlgeumpImyyhG
obwrGLCDm+/1tjgKKHTuru2QC64Kkkwee9iBz3j5jm0RVqqJ+HhIOG+yhPY31Z2U1L0+ogs39YmR
RQRHCT4ee1h+XANRZEl5Xxbfw+RjWry/bubSWGhG0SEbFawJyyRoKftaGSPk4TbKZ23YdeBxZOXb
dRsXYnxar4juLdumI2TJBRFFtoGAD6XKNuxiSoDSUZdFz7d8m6b9FyhV1zCdl3YD3Nw8KVDBgip8
+Yitmja1/QDGi34XURkjygGq5Zaov7m1u+4yLmxvzAHEJ7VBH8qyXblIebtXA2uVZc8UjjYwMv6x
v//7+/h/gp/F4x8hWvO//8O/vxflVEdB2C7++b/30feadrvf2/8R3/bXfzv9pv99KH/mz23982d7
/7Vc/s+Tb+Tn/2nf+9p+PfnHNm+jdnrqftbT259Nl7YvRvik4n/+u1/8r58vP+XdVP7852/fiy5v
xU+jiJf/9ueXjj/++dtLa8l/v/75f37xzdeM7/vwM/85dz/Tr2ff8/Nr0/7zN8lw/gGU0IBmxHAE
q47ovhl+vnzJ0v6h8QRi1wHUI5lhsflzhATCf/6mGP8wLQU+RZpPqGuQb/7tv5qiE1+S/wFXCqeB
e42mNuoQlv3bvz7eyUL9vXD/lXfZYxFRsvvnb6cHDJZ6NjxXCR5J6GlAfn56S3aZTvaw7eGp94vs
Y1Q57d1Ql8MPywrX1GNOzxmmRP6Jyx9VHqhXSDqfmgoCiEGKUPRxzulENrH+0aYjFPnZfaUn8yaw
21+KCV8MwpdhQXWmQ96Kuzo1GKt+npH/MtxwbP1PUhIQc6R9X++v+4/T4yXMQCgqw/xJeMiZXgbX
kzGmNAz3uouAJrS74/QcVjzDrhs59beiP54nJUo14pqiULKEdQaymcnARkzkIOnDjSFrLAo43D6Y
04o3XG6IpaHFpOlZNlJfr3VXoQydNV8HKD3MaY1q79JwKPzQVYmS3bloKtzRptkGg+5qJl2f8kdF
/2I34S5IPl2ftkujIY7gwAh+UqQ/TrdAT82mA9qhu7qEi/SG1B4+V/qYd1tJqucv140tqIL/WCSY
g4jLRCxxViSqijCyLTlF9vW9amzqO//9l3kHTgOu4PD38neLxGj8pt1uYYHchNt09eYXT8a/n8/C
PpkBE3Y/WH7oN1zy/uO1G5p/LYAXpVY9BaXxpsxk8BRkdyp9clsJOPA4r6Vkl/tfWDVkRTSLGsB1
HfGoeRVo6w20ulo1IhOv5Vt/lh7Vdv58fWbPlxETmmj1MwQT85LgIPETcyh7TXPjPKq3U6wf65LG
87xvVjJFlwwRbRJ8gteCgU18/dVY+ryc7Zz8CgB3rT5ajR8Pm7Qz2md4xLKVk3Z+BiDXhz0TSg3i
afoTTm2pVd80epfo7qiGzUNnxHTaT1b4KKE47VbF1B+uT+KaPfXUXm5bpR6OEkTduRNuolKHccYA
CNtGhyZW1ZVczkVrQqaM8jWA92XEK0VwomnjjA54Z98qXXafKcZB6uZ9b1XP1wd2cdFemRIf5dWi
qUVXdiPBMP21QUlyCioCbUNLfGiDTZvSH9etXdruNEf/NbDFdoeUfo6HUdfcwJrLQxw29ttuMqrd
dSuXxmSJ9lYoZigE64vFMiJjSvWCo1xE1M+37VC2ypZuteF7bXXTz//AmMrNQqM7yW51sRPNsbcr
NFZRsTCzblfY8e9B1uSuE5EKuG5pGQMIX2ER9YiYA6ZadeGPQ6kJAlt3NBDZ0EslTiTttUz/Nhha
6uZd8LkY2u11i2I5lj6RG5NeIsIlYfN0c+Q9LVsdCFv4ZNJv4Pk9W0VyqJgBqWk5l08cNekGBhdw
k6WxEhlcXEQIwdHVFZSHSwKYtgVJMKI14Y5y6IaNcVQUhI9AgV4f4qWjRgBHSEW2Q4eh5XSI6VTp
oOoGnFY+I57R7uXsrplRlbbf/v8ZEvfPq4MmaxSD89DWXL017/U8ux2lqAeJ228VZ42i78JdZnKF
kudgt8ikw05t6aORFgSnUKllP6bso1ZXXhxDKg462jaOUbvi+C+c6hNzi6FJuVQ0FZ+FHkaJrpPp
qxwAD74+feebX2hDiZif8iUEOuIzvJq+ts7NvorBRSqoGIS3Rgr0d1M4loGiRNXZ3ba1e7/ZmVBI
897461HyZ9T/Oso/2yHMoFDnw28B+z6rGZQDPFLUQGw3ruxgl9Ie4hY6Z8KZS3tnR7OzcujONr6w
x43GUaaQDzzrdKRxjEYDDWooHUbqjsN1W+Qy1JvSyoReMCP6g6jVk/iFbGzhipVRC8pKyjU3L9W0
cHmAZBHIZ0P5qbShtQqYOduSNrb+NmfLp6NqplzJZJpk3PBOoM2kj8rB91C/8O86OFZcxS28/F4P
dzBl1tKmXts+F0erIK7Ik0+U8xeTOqC4W85oWdJ3FTy1kQIfSEK7C60oK42ZZ2eBFysqowTn8Pai
L7AYZ1W2Zp3zbgSRGe7kefqiF/NKdHB2FDAB/Qc+2SG3AwrxdCpnH3pGNSYur9q4eZriQPFArId3
oWM0RyNPaOLIKcNcPwUXJhCBc8uwebCJB/liXAGtNoGVMoFTSh7R+SHHXfkYaWnw9Kt2eM7z2MDn
i0Eu350DBPRhJxFEwndqAFW1aL2O4uauqSd1JQ13vlSY4tZmEuHc4Ko5ncd6qLMgmekXG7Mp2udQ
ixzaUV2rkJ1PHIwwQqWDSAROuCVniwkgRjdoUHERnN1Y6adBu6uUNdDWBSNoh0K7zm0tQp7FUIY6
VJwslCWa6erkOFf2+zCbnUOTVB+uL8/5nPGIQHoZIU8VMOdSOKMbSk2fc9pCKDdOsAil0Y3c5cov
rwycQXAcC1fv4PcX9xd0YEZrjzbyRGN/8JPg3pDW5IfPZwz+WplUPKcVv7DEqJijNESSwgMCyplA
u42zLij2Y1vRbNMafrj2Zr9sjpQyECneuPri+HSlXUE+yvXltFn6nr6Wwt77raIO76MSFdGV+Vt6
CLHZDEYl/ngpdpzu7LlP6qQfWKWxfFL7b2XzraelRJKr7RwnK8jEpS0AxFQpof2ktAHj+jJj3reK
MUVWQaNQXGte2zflh7CRsreNr6u3VpbHz4OUyO9/bRsujS7cORiIaaj02HblMPmW6sNMJ1C/Royw
3OsYwX+LdCE7kSh04WftzFATjbesO+f9oy0hkqdm2+vjWG4LTAC+JsGmcy/ZePTThTKsnqdrjyvv
W3XYxXnn75tSru4Qo1kTEl2GMS+m4B80IcDm4lgWeUuZ7GkbMBp0No8FJBebduC3SukO8fxLBV8i
djEscPEk2xTyDkufR+tSQ1uZSggTOtbBbmR/m9l292iDBtr9BzMImSjAcgp7Zxd7r4/ihox0V4I1
kcwDDUM3iT/M82Ec1ex43dilObRUEOyU5clQLWnEwaWGpVTIsNNEIdCpQjfGfanOoWcMuv5Vsgdn
5SBf2II8+WTR7S5uKWfh12kACaqs5L08FaFePbb0Iw+eZVe+srIRL5xiAd0kPwTkULzPTzdiOohu
rrziFE9j4I7teCPJ43Eq+2lTqp/NX037skFwhfRPUDXkBl6a05oefrGeJvuppqwdy5tc+/V9ARuH
oOuGKlzRnYXDrVNbruqErFdejHtn6t7q8lvaK1fW58L5Ja4FBiAYRHWuxdNpa+dmLOKQVh7CW2TF
esQmnssxCm60uVuD0y0f48yZLfY4lK/cu5g9tWUURjhZuSAmeFGO6cG8Vsd1ELH4yK/f/H+YQbgD
ngUDMPFiJ3Q+fIpmlVquqeTJTWx3dRF4kdQn3cdWCQP/Lkm7cZo3AwH1eOzoUqtWJvXCXmSgf3+C
xcvEjk27zhM63TJz8srppzK0Xp4920RNEFn/Ylz7MlzCMvDSTColltNZhZ1/0hTuEldBAF2j406N
uw0BwIqZi4v3ysxi8fy5aKcUUnUveOPfCNZj6rEs3n9wZcHKh7SjcFBENotdP3RBrCDNqbkSZPFv
ClAQrhIZ0srZurhAJBZUC/oZKnCLtJAdsBtKk6R1EqWFN3f1Y1jkxkYLxl0Hi4CbQbFw3fFePGev
LC7ue7muxrQuMs01zC6tNwNH8bFojemrPtXByvPqJY+2PAEE01R76SOhurg4AZOa521ZctD0L+qN
6jZuAqPiQ/Ehe5McohtnO94UkELcqVAhH4uH9H7aNw/5fg1XcWnICvR58B5y4u2l6/fRUgrGjvyX
WSIEFObh10yxuq2RmcpKBHfRkgCxEgjzVlmKrfJazZqeCqMrR/HzpPh3jj63m4q+019fRBRgKFtR
ubeRM1gctSjXJHnWoODvYXbQtnmGBN0YrWzOS6N5bWVx0hpNQWPTCnUoRMLHqCgf8ooQJPuPdglw
WKrMcDbyMF7sEssgbWIVceA1W7DNd7KrbucDEBhEZ7QdDHq7WchtK7D2fp3ByzYfw23yLP9qTli4
LzpMIE1yXpRnFu5rDqJkTOkOA2MNqYqqtMFWIoH0Je/S4EuZKQkOzW7XuvlektrLI/La7GLwPKzi
VK0ZfL/LkAAxb4zv7d34SXWlTfbF99QftrKB2KQ4ZjBtbOOb3IVM/vpuEiaWHwE0MtVjQUqu2cur
V5rGKi9x3OKWkJJe3s2wJGxGCH4Rr6aB/NfNkTjiNQDdFjiQhbl8bkqjL4gnYN25paJ278/1rZ9A
uVKaEFdfN7bAKb8E0Dx+eWlzA1N8Xar9QLORmslIklEO8x11piB8yLk93Jye2lTJ7s2uDje4Z9m1
gHmtGBfncDmzr4wvXwowqVbk2SEEF4C87k1yk+yNJxs58Ho/HNa20oVldHAJItNDBuMs3Iidkeqz
XtGvUas/hlr/qpdFsw0zidprla89wxfooZeJxZwAd/FaFRRJpz4oN3XfGlUy40YG3V7raNKXKjLl
p5ItvdPsAN4Es3aQyIXsJu/K+D4iM3BI5jQs3AjW/1/fVXwcFpoKBzquywKLYteqn9Sl6daWtOtz
e2Nl0cEKE1fTVhpSL80zLz8L9Rhq3bQbnQ68bLoqGmqyyiU1gOGoquNHeywOcbXGfXnB/5IE+MvQ
cvfwAiMuKWQyRONstZ4s+6TOB2TDFW9Cq2oNsCcW7GSz8vBD+IgcBCEPLQoLT2QmQTRAi2y4ZuiE
Hin1wJ1raSX8uGhECDtwGLmQl1mvEq6UsI2YvMqpPpk+jf1pov26DUBLAmtDRRsZnMUChbpf0ozN
U0IOnuwKxU/Ezq8f7LOVQbvQEKK3/KmeZwBCSR8ti9yaazmDqwumnjtf01e8x9k+E0YECzaaPiRy
z/LE5AbhixhEpAYFBMw5H3uz+gyjgrytdWktrX++MAp4aEIXOsrREFpmi3vZLvW2ZdLi4kEJ+w1S
OivjOfcY5AhJbTEsnD+QL+EtXxWeDEn2nSyuxFU37146fRFvuB926q7dD9+Kb9fX6Hz6hDVCd6h4
RTVZDPiVtaDT4VmSKsM1ElCOm2J26q+ObydvSydWEZ4MrV/edsjoOC8tjlg1tcX5kRRaRgOVa3Qg
CyQ17Qc7WXsunO87AM9sB7LTNKkjPX86piHQ5a6xuToHSTvAgB0epznqNrGi/AmlPEFSvi7Vvbjv
U29wampxiDoUNhxjzk04Dco7bdc9jbdl96HZCbhw4hXtJiuhEtr90prxJDcImuE0IRYkfrYXa4Ye
hTw3XUCVPNamh4Fi6NGnpcIz1Un9pkE+tVJiWuyRM3tivl/tEYh95kwbQIco6E+yTd6nbfRmzqLv
krXWTL84X2emlkunxxGVAM5XU0vJvsnAvgQIHa6csQVdg+gOPJ1B63REBpoZfdG9hJPSM6oaob/R
eXdl98576621LcCLHP1nGe3GcNw4nnQw315fwpceilcb5+wTLDZOEyiDmcRl4LWfhFapcoAVzlWe
BFVzipid4V23tzgSZ+YWKQ6jtxulLlRSy0YHsLKxIHXZmEGYH5pWk7fXja3sl2VSIAi6rnYazp8e
wC7Xa8NRq5tPPkXCLdxSK/W7RUOYWEtqkuBxwS7RHEll7XQt+yzP8nqOxLsofGff59A1N251H+6c
rXPfAhdx6ydpVfvhfKMKMledZwDvMV6Yi/XjfRf7hsa1E+v6/TzJj220duzO14ygRoi+0kLoEKgu
sh557ySK4gO/kezgeSqCR7Rtb2dH+Xx9tRbd0y8TeGJnOZSqSuPZHAJP3weH4ib5AiuL737v0FHm
AfCUuwlUch+vGxUH7HT7MzZF5O1BVtBAtcgbBXQ2m2qQCRdW3M1AizdtUn4uclgETa37jNjJWkLs
fFPyZCWyRw+e4Bd49+k2iWytUIOSQDwqA6gPOw/OJGO0ts3aC/nCzjgxtNiPFYjqhID/JY9yIAr/
3KTR4/XZu7AzUDMTiEd6Iciaio/wyiF3phM5cc3OkJ3xvWxph3RQ30uds3JVXzRDbEUACpoT1Oip
mShQSjPXCXWFjFEUHSLNhFTp+/WxXJgu2Ez+NrKYrihVh9iJuUGt6Y1c+26R5ive/oKvhdHolYnF
dCHnk9HBD1e26CgubqA637Qb5Ub4WtHBUazk8y7sNAfkEJsNbXfqyYu9DaPaENsVha/USjZzmnqW
nnrdABOsHuyuT96pqZekK/UGRbTC8MSiSn26Qo3ut0kUaaOHjO3e6JsvU8hRSlMbw9la7fA0pYwx
4ATodIKpoZByDh1uQq0KUi2U3HzM5PtGVZujFpgRDJ9B7jVKM+yLVDIfdDNzPFJixfb6WE9dhjAv
AkeqbgzWgQdHfP3Vpg+MDAZeqPHcPCrzYpcoNQx1zWQFMezx5vhUkIyKvMiWIOa9bvl0i/7LMokR
wFjgn5bSuiA/7Sb3x8Drgoc2jQ6AOA6/boGkq4AeoFXNX07HVseD0geO47t+MD5mxeSgcDA13nUj
i8bHP8bxysrypZySwdJ7JQq9P/Is2kHkWfwNj5mbNfqgxa38py32PsAatuYZYYEe5/0Evz8yXB6E
WDRoR8Q4yT45hgd5B+XvBsTqsVwZ4anD+tMoLpG6FcRsZ71TZmE3pHZQFbBSn04FszI2dpmhnRXA
hnl9Mi/tCbSmoGNCKkg0ap+u2Gh3DcJk8FrKPaJyjTEkm3LIVo73pfHgREjXIPVNskc7NVLEbS4b
dYGRrP8EPdtdkPX7wVoF+p6fbMG1APUbL0Ah9buw40xaM45QXXryDboFL8Uilmm9k/l80ihykAkD
XQsIBtqe0/FEra8nbW0HHvJY5VHxGgQZnDfyIwwPrn+b7JzHtUh/EdyILXFqUnjQV14DbucGiD4Z
TeU5P4afnV3uFXuYDzf5V/tZaINhtVzxF4sL50+jNHsBWSL/xQE4NeogjadKCfMp2ILaByFuU3nZ
cdz+ceGsqbCcL5/oLBZPeDwzz6PFtHaBEcwtZXTM+Tf5LtkPom9/lTFDxIF/x2x/jIrBUCjnZIHx
XWx5ac5LAzkqH5n24b1k5p/CQP/SWHnoNrmRADOGVJS+hZVY59KeAQ9DRZ04W+fuOZ3Lss2GalBV
H+7DMWzeWIMvwdPcx8DOrp/o8/tF1NTp2YKviLf18hAEQ1ro6Zxy2Fp0rz0Qzclnoza1AGCHgw61
lYyQUOvypD9fN3xh+ejR5ukiIBfonC53ixw0WRj1IacvOAjCE9GNHt+s9r2LU7xYvxM7izg/GEI/
KP2aPDMMwvt8xz0Atxp6KAqtrPo3vEqzcq29EFMuTYqHGeke0Xe0bGZtIrZTZzO0fqftglvjo7wV
aZLcmw/qZ+Vtv7VuoJGRNpBCompM1ab6JigSRzRH1/Cklw4liUKNYIlqINmThZPDTyRm1JFmr7bK
d0Hilbk1ZCWza90IHbnV6RaB62LsNCVRdcTXgeVashEZYzyrc+mHXvBB0OZEN+bndpMcla0Y4Vod
/sLmxRjZNApUpL6WrddplkTDNFi4OYe2Mtonxk7bFpIVxe/HcRrMLeqv0uBGReuY765v30UO7MUv
gOrmEWchEShaRk5P6KjEuYWGO53+96MXusWT8i30WviBtN+Fex0Oa71YC1aFF4v02pDYJxajlLFc
Sl+J+sy3oTWGbRht8aPx4Dy0cAVJ2/D3eus8xW/Vu+qZeG3FsZ+F29TmNYPGG8F+aZ4RTE1zWth2
5ARepaUj0qCwEOwKuRlRf2un6E1Qa/JK6u2C96NwJJoiURKgBXNxZhNIdEPbGZEah5XD9+ZJMROR
UbHXMDCXVvHE0sK7y5Zad1rfRS8BW/YW6m9c0efETTfypzjYJN0m8NYurktn0gQciGGB9QZvdrp1
zKrrJlPGaEgv7rvkkD6gHoDIwP0MWWrzEMOAvF3ZreL1tTiWQBIJdMg7kFlZ3ictAuRljj4nl2Xx
poO5S/CCljfrm+VCuE1vKR3HJKKJes78ujmrfgCDduTld8pOSOqJM1EdYxLDa472oi3euIC1uLvo
MVuEALAca36tSpEnKCv07Xjwd82dupFZtFUupAu+BtgtMFIanCHIWJ6+we8mKkdR7CUfxofeG71m
wzzSHHPP/f+7+SAomKCC/7gWy120C/8xOD6YP4BSn26WzFe0Yhy12LOHyEsrxe313A3N6LayLTK4
q2mDCzuFdvS/7QkH/yp0jCbwy05Qxd6s/YQrw1KqXUcPWjbTr1jari6qqPX3MvBXvMyiGP/i3ij9
KLwrIZkWb8JTw1Ks0DPuRJk3p/1AzxFk6JmS7iXf2NItdIsIype4NZWdVZY3XeY/XT8hF1zOifWF
Ozesyi6NMck8Rc4f66m/V2btx3UTl7Yrbf6EPKAbgPwtCa1pMJoRnIhRJxhp7ib50z7kSio0tzdm
87mYP5pIvWuFWyvWypPqwuRCe2lDbEQ/I/HkMtqSAjNw5jzNPL+4rY1Hwzg06p09vRv0t0ZUbuT0
bgYPcH2851Oqk+0EtAnugPTfEvMXKJIzI8eN+EjYbBr5Y5ysFNuV8xjy1IL4BK/2qg6D3Sj3dea1
HnpHb8TTKto6twHxnf5cfpi37b54djyNTva1ks0FJ35qe+F76HWwtaxEWkXf23tj9wfpdeclj4Ix
Z92vnl/Cp+YWp8PKamqwGgtoKzdV3Febdjb6TaMPX/NiCN3rKyc+++ltgTEbjk8A5gJ/tDgMQWiW
oZ4UbNQu/TIr802nRPsqIbF33c7FHfLKzuKet8NW0fOwzLxCe9ejRjKZ88pILm58kNaa8CqEasv+
O9IH2tjUpCL1/Xgncj/fZ1e6WeewvbQ+r+wsG+/GpKnNyQhT0BfVp8BAOyaP2zsc2Ic67Ff2/aVp
e21rcSXY7TiUKdglz+rVvWQwtuT99YW5uLtFeAIrBTBX+jJOT1ZjG1U5Dy/TJv8+e7lXvUccd+8g
h71FccYz1yBDi+KkcP8icwBIh3MD+GO55yCDQqzHbsVZHrbGLnuLmsfOelu9rw8qaxa4/V7kEcr3
ymN3uxYfXZrR18YXGzEpYitqiiT1Mqr/uaJvpnGtEnN+j5+ObxH0gQAibz5gIq+hFOdN2KWuk8yu
mepofa2qQl86wq9GtOyEctpgNshOZ156DH8Ellu4jrXx7yI3fDNu1U1+MyK2hHTHx+sbZwFZfFlG
UHvEYlwyEKQtn2QsopLFKsP0Kc1sRBeqvB3zDdJOIdLp9lG7Tfb6ZvDSeaMlm+mo36b3a7HahbOI
9gHgV8498OnlPas1SV7FJTpZ3Wxs+7lwC5VsTfpu7N5dH+2FbYMhQVKowpNx1pSlNUNu6wOGophu
GCQx5DUR7EsWBIBO2MDAUoC0VIMcqYCBjTlJX8I+ugUOurs+iAXL7h9Lxhta41nJe/YMSxRKakvh
uma6bqxn8KVHFs9z3rcPQje23ZazGx4Sjzzb3vhx3fSlQ88ziGhTeGeamRaezKKjXJalLH15luTG
dpi3ElBaqDitbQD3/aPxof+9+ZyRP2jvyYD9Gxyn5/kh0YuDQim4d8h+loV0X2qTqNXn1Ks/jbv+
KFjOu53udd7kZZ58WIsbXpgOFncrnW4A6Qix6W1aJtxy1rmGDiH1UKy2n2oCF/++POp75OEhN+5v
1WO91W7U4/Q9Pyg3wJ9cpGz4HZrBVaLGcyfBEWXNAfiSAqeV8dTL+4gdOwNZBa9HBWAsjlpGoJY8
XF/kS0b4+cS7L6mLF+TXqyCtl2LyiSNGhr5zZfmDpj5FxfG6jQt7mEItgD5kIgDdYe10JNy3oTQV
dkrayTiaT4BLso0FDumngjxTCWuotCfV7qX7CcFEb3VRxT49XVRhnr4uaiMmlYuFeX/MnLqdxUTu
2jtxXUbb6F6+r+6x5Wo3zo1KCAoM/+gcypt1Wdj/x/D/tr+IDjuEdTO5xH7tKbt0337Oj/L2D335
4lN2DHcVKvPKtoQT/vrEX9jOjJyXKaVysrhn+T5H61q5mIfMm9zJzemw/FE8ZfvK8x9INbKb0Lj3
BS0mqbF+W72jz7yHnV69rZ8QepLeFWu5V3FTn63E359nCYyEtgJZb3SzPHmffBA8lmTKdmBx99MW
4atbtOw8WktcOt298lY+Ii3SU58ga5hvBBXqGszk/Co6mZ5lD89EpFbIEr7V1ntE4WIntHwva+l3
3QB1Tz5KiV+ttYWe3xnYBL5ASCUa4c8yk1bZK2UxEknp77kyNoa2VlO9cMuTdBGaOJTh4Q/QFsEM
d6ohpUWZUlPNj9mb4GDdpuEm+ZkNrn+MnkhRusUdcuNUFTah6Qr9rP/L2ZX1xoo0y1+ExL68Ak3v
7d0+Pi/IZzEU1F5QLL/+Ro++q2+Oxxrr3qeRZkauBqqyMiMjI85f5Wyf5Kh//IiPKY7EEBRpUmz6
KIc51KYtrk7n6ck7eBCWbQ/ZF6DkZzsLWBPg1+u4EOLMnyGGYAgEFxie2Ym6XMunYc1yZm/cFd6t
NkK0+SJuflLdXnvvyIv/Uu77hyR8plkHBXws2O0JTMDz4EddevfLbfKUbKNnVi3HYA8EUSKcTT++
gp3+osB+PEhI4a5jkLin/I9AvmRjFpAVYEWmVB/sQU/Q7XYZPQ5/ubULEOIGbl9d1fVN0QVzLGzO
ZdZmuxYGtyA2wbJxumnAx+gL5utUVFiltXvWyOC7b+m6/oK1F1wdPdvBVW+s0afBrFcsYFDKOs7L
QIxBd1ScCV02Yxo8/nvg+gRNx9v97/P9I1AMaYYPinsYbpGwfk2++QiY6pxC8DmCZ2AevU8kr/Nh
+/8M15C1BqSHtgXw3w/1tTvHBKOKM8V1If0yqep3U/wFWmCURyGEvzcFGrQI5l/XqZ80p6Bh+be1
P5Y68n/XvvoatNu5Wt6CMtpZP9cV35PjiomXDS1RL+DWJFC+Lua3lFXANb5srX6WGYDhh87qVXYT
0nx/nqjOLgPRIcr/OcvWAMjGSL1SYKT9O+zh+Vcpwmdh8Wp5hFQaIpVIFf5crU1U1DOLRI9nuYen
dsM8HsqscL53BH04/8X5RZ++Okafxf8rgAKBuQSYn/vhS7NhdnqVWmR7yLBC+32ctmunYVr8ha7j
NeB+PK3Q9QT/CqID/5Sy72cmEZZaDpgDdsbA95HDVsP2K8T9ky+G8cUraR60CXAoP3yxVeslbFPA
Ai6xtBocqDIJ3HBbVptg8+8H9JNwi2GTGNMGV3kDcCf+/FxqdAafqhg70ekge2yKLMPkXQ/fZnPu
g5s0fPv39T7ZHn+s9yGFCljXKx3XuNLc4efQ4B4BffcLvOuzK+uPRT5sB7heN7G0eCizGU52z8sZ
ToAbeoQbYMVaWEd89cE+2Rd4iSC3oDkKkbePraYwNUlWr3gqBYNmiXsDw6A++cXFr7V+D9dLDaDq
39/jJ4gbwgtOM0ZfrvIUHydqDTaPVm12RdxS8DIsyilnG+7+ryLi17oVSoDYGZAGxmLuxwgOnTBH
TIsDxzQ3ODLlFk2IYml5/vfn+WTLYxUA9gEIXRjq+RAv0TvXah3QlmCOyoMpzsNRlBDkq/4fy1yb
neguod7/WBbSrvPRXm3Rf0gMVzlni3iErDjuBc8xX6z1SSMCb+6qJ4MZtSul8XoW/laSYS6EEULx
TG43xycwxrzjAsuqksWDe4ja2X1IO0yBjyssoQcj458zzCU2seqGLzbLhyHw/3xDXAFII6/Utdj/
85ckcuULDbA/QWO/JTta9Rd5imFwAuHPg901W/4eHKY937SbOOcXDL1XXx2RD6NH//kN2EPYTuCB
YRT9z99g1FCnwuJtDCieYnQQUl7EcAGBxyBcTb3gi2f+LNBA1eSaVAHnREfmz+X6JGjXTGG5BaB3
zHLifhVmPt2yeBIUAchI/8HSkz1JGmquodP2myGzhaNunXr37xv2s8fA38fsfHhNhj8qO0F+Y4z0
tSERDQcD+2II33zxoj5pzuPm/NsSH96UTIk7QIsFz6GrSO35PgEk7BQeGGVxqUFCwL6YduSrO/sT
9tx1XVA6vKuF0T/aH1mzOnKp8WhTIZ6H/bWJDZOfcj0sp6XC5GDufM0J+PR1hiCNgmmboE/x4Waw
pM36OkArq9sPe3UXAbso5K7m+bDpdn3FYSkhvS/iQIyd9iFpAPvqv2t+CG18isTA4VRXsvEpoN8d
yTdp/CQyf/vvW+WrdT5Ui2s6NRbyFehdufa9pv4hZIkPrcW+L3rnK8HF64v6x0MBRMNMDGIKMocP
x6vTshsbLCbQQO5EW858Ltc4qTx4lRvxlej5Z2ct+dty12f/Wyj1DMBFGaAIzWYOtHSY+1M29nxb
Z/yrpsynr/FvS33YInriZskaQC2Qs86HeM8pfCb5W9LYL6j8n8FJmL4FJgyjsL/ECP98KG1DfxIQ
T0VUrrfrXnsQiyySY/0XHuyW4Wl9Sn/0D/o7+RJK+yxhgXYkgAXUZtd7/c+lcRUNshF4ny59X8LH
aOGVG/w2Dlgd8nW0c+HGpPz37flZpvn3JT/smCu5H10LPC2Iza+igcwuh4JN3k4O1K6jZO/NzmZR
8tu/r/ppnnRVOIAWFLDDf6RmunPRZIXqNE68uVz5q+zkbGHeVH3Fyft0i/53oY9TRyubnAbmqAAn
6wNrHyGllLfk978/zWd7Ex5aEAsGQQb/+DD9sXR+JNs2huWqQyuGftOa9gc/VGe+Nl9QY9G/+SxY
/n21DxfDZJrUmYxvi9WFt/u5gwh6e0gStnr5PBH2nHWTv1TMWWEcr9kYzLsxsf23kdl5vvQrEMqm
H753nXaC/YQ59mDTStu9ERnQJZ9cNa15G46LOhBpaqf0VWReqSd8WRjXjuFNPfkdzKiCpBN5AJVB
ICBpMtgn1zdNXThDOpBN0E3BcuigncuruE1NBwKbyqJHuQzHdQ1UC3i0T9d929u6Z+AuKov1ZjAm
DqvDlTwEEu55hyRbVbdbejnKjUlm0uWNdFeQ+xMjfy5cuqX4y+7b74exGntMLsO7IjAqR1tFB5Vg
nhor0w/KFgM3yi/CWKokpzz1kDgHNm1zw2YOtJSShp2WsPH5djUxU1vs/7HOY6Et7rtERo/L6LbT
T9cB7f/Y057WByHGzFZXN5C1lKGv1xMqbBWXwZxBpVCOTIucaC8VO2bieDpJEkL3zFI0ojYAdTDL
NeDxQMGVXj0ex8EjpFApOH97FyJ98jhH3lUuF4xDKEc3K0B96bYu2TCZUHOajDcA5lc2YJg24mOC
lEpM38YJDuh5bCelNsZ0XtPkTdw6+pU6YfaOQdC4fV08nrgXwhrLHzI1bJI6mnbcc1zvEJgr+4lR
CIrueQao6ixBaYvKKQm6AOyrPuEYDQMXu5Cof1nu17bD1xo7uHxnmg7t89rMPMinMJX80Q6pr8ph
IF12cXg3D/uk7ZC+XLVWmrcIqp6PqcTwRp50QNGKGXZ0DyM+sc7dQTrjeRBO9L2RTozvZMNo2oa9
RyEdZxQY6KRpoMri+yt9XOzcQf6lxeWTr72i05OXDfi9TeaT5WiiXqY7zWfz4IBmpfdr7VhejOjF
+4/I8KwRuZiaxb1A1oI5R5H6S1pyaPQ9Tcr4bokMnquDaiwSk1n5DMzlCI5NW4dymu4xbD6dZwUH
9oiS0N2Mxphb1ej6Mre2r/OAzWsPGybRPsVBjXmIHDeM21bEieYFTJZleegAFPpwSQ37lxXtM76b
MbVvd97SctBcdN9MeRab+IGw2EIqCvVSA9cDMhSNHxJ5g/MXnsEh0O2D1Ksz7OFGQt0N6RYVbRM6
UXXCI4VoQ8xNAx9jFbh0N6ywptp3Cu+l4hR2Xltm6RQXAjswKphhMS0iKtm3RJEUH3HyXVkEEy7N
91Fz7QroiIg0KU2w1FOlA1CO78SA9lABBU9N8iQkGXWPV97lMG8XzTtYNQSKOGc2ePIJIofdT5dL
dtu6db1p4H44FXM0JUimSRg/SN6Pv0O1tnwDf1fvjtRz3WzFKpQ5pW2SsjybpPumfZPCNY7bEQT3
cLLnFvPzce67K7lX7rxuJKMhy70olpfU9JgD9UxqQeRYO2NyyWqMuFshsh9hPCbmhKEYAdEoUIwQ
MaBT/ORObQcuxuKPOg/r0PgHK5OlPXHj2eFXOHqZqjIyWFvQJtK/Ymgky03aji3elYJzUOl6M08K
GtlxKSYAnxmsP3GDQBMzW7oSro8yLFo9hWq7oBXu3htTpyYfmjbTJepOhLze6+ewwl9UIMpOSj5p
yP5nG8JU3G4cN7KvLBbBbnH87sCsVhfjEOd1ZdDYqSDnv/5sUtjC5UrwJMtDNQqa9yiC451zPRYh
1yMvfMt6heHFrIHjX5wtFB93lE9JF43vfh/N463vTpEpQx5z/6qAObYYER6yX86qPA/y3pYjTM6g
dNxhGwqk8CvoihuQNzveb1CI+2Oe8rW7jSBz4eLH0CSyPwIeYBAHY3Duz1WG7i1E/lNQTBeoetyP
bIjCB7X6lG0arw2Sg4qjOjvEwRBiq0KmDGdxgVhhbmp3Nhs7S3/Joz5cXoZsmMatnhf8phRGNibn
oQqTU2PN8rZI2uqNSySCqjeb5pFrxX62jvKzHJrGMJSmweDfNrjNpj0aPTUkWRvfRPkUO+4h6Gwj
qjFI8UItcMLb1UnBCQ2I9Ox+bicrdokM6dly1FF579hm769+66o8jWvLcngHkace/woiADo2Yen2
6xzuZ6Y7ZzcSpXZ1t3hRHq7EomFL0n7ctF4wJ0c2qHYBfErS7Yjr+bCMBk0HQzu3OwbEd/yDh7vc
z1UTaApzjcSSF0+qzL9pJ2MfTCDFbyF5IPIVPlS3i41ligUSdpl9OTwmyqzje+SjZ5EvmQ2e5zpd
WUHxY4Dd+gPYhgedRgIM1H7MmjwSRDeXwIwivkm7aVn3DNL69DBm2ezki5M4OsCXCRpziJqxAd26
9gZRGebF04WxJZHndmiM2ciZchfGZ7DHgudEEvWbWAbKu5Cp6ZiBGJUR5tS4pCFF7aQpC/IliQQv
4f89vvV6cW4AwoEaD711VoS9JU8QpKb3JLTRnZSO9hnwU+yFqLJs7MCyY03gyTyZlSePJJaJc1l9
My65aVyuDw68iPUuNNrgq9ZQ/8vphBneW+bMiDc560W/VKTps74Ms7Hr9rSfeu9Oh3XW7CWI+/U9
WZbYFj2EFr4lrpUT1DoalpRydSdyv0y1uHQycO9bkoy/m0C4tsuXbgqnZ/wndEWoHlMoukvu2/e0
6WnzDTLomu96gcCxmyK6lJMwa5gPmJjHdcdD8Hto25g+7xOKzT4lxCcF7QRPN8DljTo4wbomW5dA
EbXQagyjC188FwL5IMu2xTp2S5uHfHBf2BQEsprRf0iKDPoR4iWDyfp6gj4N88VhImPtGGQtrq/j
grmN01dubKCh7XV6lHng22bcmJqluZiNjS7tFFhysyjMsj2ygE2EbhwLOVuplNiG1M3k0zJqGlHc
1HbIBY8vApEpX4Llt9/66JHPfV+O2SCKIGxvjdPxErrulW0hpCln0xVxR4t6kGgEegIHE6aAGMyM
Dx1tn+Y43IvA38Oopdka4e4a5u/DaXIr4qenNhpwKStEFLB/UO+Mtd6wkG5kxqrQRc/WjdqgmrTc
+Sk3SBl7XlEvOo6T94LUOsx7E74wuH4VnZxvlRfKHCFsFxt+EU7zO6HZtKk7CPhqvtxPIu4Lm9jv
c92BK9sJLyd1iOltyLXDEepojNQ4LdNGuOkFxvJrzohFnuA2uzrC1Z7aKkz0wcT1fum9s7uquynh
z+sCxkwkoZwi9H1mcbWLVJ36nj9nszvnfdufoXP/lAz1LUcbcjsG9ZuyzaOBpwqy1OglchedByM5
iGb+HUX0PlnJjWzY29iRLWOxymGb9mvi8+vCR70ZKDwTAO0dwJjZ+jHfdsv6C+qd21ATUg2eLgEY
g/sZQ1NtwcVZxDPZR5N5Wx33B7bIUCLP7jYrJ1HOW9yZibDj0UzsAYIvY4mC4ndIxMFf+nWb1a13
DaAkJ5mHUrR1vg/CewuNt7HQ6MANKd4bnT4nMjtD5Bz/W+PDGToz6Fp69mCoMjmYGZs2Qm/Ndk+Y
2MEBQRs3n1J359Xsjdp5ZyEnan1dIQn6rmBHhMh6dhIMbMzYHQicSx478OLo0zHepp3z2K399DIs
qZ+Hi6dzqD9jLEHEbhHjGnlYeie8NJ3/k6IfPqEQ3PVt4Be1H1QDrc/U7wuoBj5P87ALtapiMZcL
quO8ow1CywzhmyDoPNg/cvdpobxpC137qKnC1vNEToVaeWHRGrqm3XMl8d3mNBZoVTJHvsnI63G9
I8HwjFa7NHRue50SlGh82LQJ/uOEOwAyMBDBaNt5D2X63On9vVebUy2GrexMOQbNBhvvYjg9Yz/t
qIi2yEq20plN3o32cYrD24CwOz6tE/jXM/5SWvkyPs0qOaALt5WDl9eJf4PheZqPyk1LbOIL49fc
zvml0/W7R9ej46U/XLd5hxZ+EXb0LOT6aBx+BwHgmxQxUC1joZF0hl5dpqy/m3r3fV7T0zL3Y9kF
YV8g94AjYdtBCblHceAPRyrancYthZS4Usp/jIQ+TanYpMr5UdvgHHBC8rUmB095+SRwPFIE0Wya
3VxCKr/s2bBBH2DjrrRaXeh8haOP6X/cDEOnCDJIvfVZ/U27kLaZ9XbwgS4n4sma+qavnQmevhSu
vh1/UZ66p3akea1Z7iTzsa7ZlnjJBop2Z1TKO+l7ZxbFD+4QXrSjj5NAttIHr7TLzmZVOzvoLcSJ
d9PkHUFK20XaroXvdje88VGUt/tMzdsmtCCOw7HOzJeso0dgNHsuHY66gO35xFtARgCoyFKIJiHF
wNoqntK9n003KjFVUpMjKtdCQN9jFn4pxhV+zzMkyOIQJ1BPD9znz4CnbxJRv7S+U7TdUs40fHUW
g35TTHLm1m/BVTYpo0UrxCHEHMXkgq/nptU4+Lu1bo69z6fSt/yua6iD5mV4yDy9a5Z1C3+RfTqK
4xiDO6M18hJIjHLE6ebgJstvquNb345+Hq3TgEQt+oH89RYJK4YNWXzbOV6XDyy+aC/bp5HRuR80
92kLFelBXTB3Zu9Mi+OPrrMZirlp6QZqMFB+iRyWW0ZP3TQh3w3DkyuW76JvDh4doSXaO8dpAOHw
at88DxyWNRmMk5gh93bA4B/mEk9zExcNbArzaAoAsDQS1wLv0MjwnZwmZq8Svnfgl7nlNm0gFQoc
InTN2eUiy+vaUyUP3aeBBW6ekdEUNHPCSkQu8SH8Z/SJyRgSYg4Lhhfp0C2C2iHM+msSDewlwH5V
PxbsQezk+WEJ1WOzJutTj/7VuRvBoOTklTbkfqYrK/2YopcGVPai15jvLHfJI1/H/jAKLl5kliwn
bwTdw+IbUUSVZYBcCTTpd8HYq+hVQY802lLjOem3pndIc4OCL2T3MiTLhH3oe6jYG6PsM5ryNeo2
L9MzfW/J7M8/I4Fa9x7Cll33k4+O7ktn9FRwnBips9c0FcNJqzidN06a1cHuqg382ngWyHjSyEFs
m8EsPG9duM+gOhmj+K2DJKIPEWjmyZN1IGl5YWGn2ltvht9b2UQjo/lEYuvlEKJIMezv1Oo1djk7
C2xZuRuCel3zq/CyhkgbXtQlC5eFbSAxjnyQtTKKShJOkueLhwZIjlomhLouA3UiTwPrsC3oLOIJ
kokRLz1luqmEVJRaNt0oZudHkg4Ggy+Brp2NW2vVIXEkC6ap6uVapjG6PkFSDcGmx3wZgxKGy519
IJzwsHqokl7hhsfESzQ3ECV1MJP6PQ2HcIfXZ2m+jjZ9lYtFzGW6hurvgIDQkUDfDZkDfS/W1uDV
oXWKI5ziS+ZQq+8vGh+trwL4hR598BrGsk3XVBZeq+BzRhpdoDz/BmyCPw8sNVvFVPqYwvl4jxQn
ebPZ7N/gD5idpI3/1sHX4ZLU3fqA9BIVAcG4YAm+Ulz4S8yfYR0A0GLsgl0XMrlvpdYnIuBOOnqQ
5SjlZEOdpxknkOjwg/7NF1Z4JV+R3Zdo/GJAPeROu5SkRjmMH4/UbHz1E53CStXXOcWuzcorxsoL
I0PVVoNl3rfWi/lJjUxuNYxpilEF8Ra0JvqokNF/N1B5vb4mSsl+nRPIgrmeI49NEF1DgO2LZLLt
a89Q8awayOGsExpUaCmSd1TRY9GQWN8t8Ju6qxfAq0VoM7UX3PYrHhxGcRClGbL9qI24tDwInk2o
vrmry2ihDBxDbGpF4SnfK+vY+iekzuSJNDB/OVObLvXG02GUL4Bfr68syQoYkKNHE2JmZ0N1OJw7
qusc4cVrq5DVLcyhnbTtznNfU73z4PG+hwFLcJ4m0T7UNXXuMR09v8vR93gOKR934+Mwb32gGCV6
ot7TEA8/lyRFqiN2RtKD7hORazVf6ORtFFJXmdpd0ji3cHx67lnLwO/jtygQ7iEVVgSDQeBCb7hf
QDGs+QYmNi8mzn56NvL3axNvRmRBc9ueSO9d/LHZrwAFc40ZBFQdP8NhfQIX+yHoIoz5EhuXEGs8
GbLgLmheXFjvFRN27kPvuKWF52DjgrE7yA0nCSTliDyObndHmmmnvDlA32cSueXJDx1h8D1anPs4
Yc+1jHEKUjgtq4jnI+82SqJ549MgyRs+OXmyeIAt/UBenLpBjI25d8zYsl869zaU2calbNePw7tj
wkvoiF2s+xegQijdOn2MdFTSiWECFXLCD4mBQgvQtBSwyoAPFsA53jTmHYZrm9ayX10zH/tOv7R1
d9teL+OVj36BaS+I4yyisko/x7WzU0rTzdrXRZCo5yDukHzMJxB4KwbZjSPGOH6tDNMkgpEbmoDR
nUwzsh5suZxYeedMeETOD5CKegeuV0F9oFqcReZ+O8/51PdPHdpYAC489Z2sgp6jFSPesh0wBAbP
opwOSdn08OAMqLmLl7ZIgeYfcR78rfYlfnsa53XknvHoFtWWnzx40895gi2uxZw4A3IN/CbvGfBb
407Zbk3CvowTqstklHPeUnEms8FEQ6RVETdIYYc2roJA3asmPEL76Cw6ekrYUpiI7dxxeVr6+c66
4kEQ+QQJNAh5il9XSMjUPQbha1v5HUVTWCAzddsDjcNDw9RzlNWP6RXoxmk5uyK94Ym5YDj/RCTK
4V7XW+LEMlfWx1zvOMSFh5TRxlm96ccQj0+7ZouSAhttDqA5MvS7LoXode2NOauTe0x8VyZe32iv
i1noLZvDs9TdKfB55UXdhRiU4anUZ1gYZzmhGcQIF5AqGyu/B6Ybqzpe7qAbpHKHYtJhAuiLbAvc
zwipn8u/Nwq7tHG8ez+cf4talB73b7XLHnGvvWhUEoKNoGXW/jPCxJZnwUMfGJ6nJjrbGPPssfc4
tPZnnaYvNTwmx7YuMmXig+ZAO5MUNFKh932XFTQNukLR5RkQA/TLiXU2HfeHA+XdE3gyL6lmNcTA
V/Q8s4Tk7YqBxB5A1Jaj6gpK3UaoUkVy7UOAuItwm+Fwx8iv4ql74kZurfF2ysWMbT3f1YBq82FB
P7Hu+6W0FEWyQpnTNYBR0DeOzoNxnpwIfSzMnDu5R2p43aAmpvihtN/TVr36y0SKOWH3IcUVTVbn
iej6DD+wAFgscnIgB+XU/Arn70atKAKSgkCDrx1cgM/TIyTRvqFHUfZuvFvBWnZdVqwowZzWP4fw
nFnNT3BR87p981Ec1SHfrxJjfoO5g/bLsbEt7mh4ac3Z0zwCJNbpJsXpsxmS6VUVXSQqB8nq1SMb
GzH3E4z4a3HiHalUDzddU0MqeAlOJCC7eVrQrZNVGjwNsP2IMlOEyARToZ7mYF022PM8b3oQqbM2
xuDRFN0AvZQXyNb8HlIUallIdtEkNn0cbmF0fKcitqmz8Yhs+hltH5CP37hrSuj3okgB/7F1qlj+
VNIgdXHvXMetMnQSrtLyQU9l0dKpdGa7NfJhnaYbyu682C/GOcnHCIxfnDEJEfgkmt9p/9CQpXLr
m6CLz9lcFyRzn2u3x0jZcvIncIaDUwQ3RXfpUMZ1O8c9z/xWAoANm7gk7SP6KLly5txX3UnzZuvw
4XYy35LpNp1e1LycgqwreH+nmXmcprRq6+GYcCBS6A1eL/vHq4VpRO4RTqEcias7aA/RNB17tz40
dtykfb1TKL28RBSpRbIWrM1uRVPDnQmUutItuAgPYdoDXmrhaFtHqHrx6Tz42owPtAsr1Oi5IS6u
JbfkgJv8pLtvA7UBvnfwZ1G6vriJBL1QwQ+O63yT8XrwzACYZ5upaRtITKGq/USbHYuGm8D96aij
P05VM29pNp8yMpWzWWDlGZUifugNUjCnfW77uUBzA0MRfB+nmNOY3+TawQY9Bp8UTjHtsrMewJF2
vB+1upl7d7s48QVM9AqZ47Gpm7Oi8qBrtSO9KVHCbFukil0DKwSLItmJLl0E6gIsN2qK6YAx2khd
l9ZLca9PB3S6tp1Buq2wXdpJFDxQzime5jwRBCyflh9W/8QW/UgTNByvOKjnrFU0DzdhFJYxPtho
nO3ElLcJfJkU4ejYagGqdWd1Hx0gU3hw1+xbZPkpdgGp1ehEb5nTZC7Q8j4AdIseWD4mxN2yBpWE
ilVfJkr6e0a9274OvwUEyTuK77+6KLhgFT43XHOrFvjaK4OhyGHs/SeXLmOFyoIdqO2bMklmVomO
CbcAKq3jfIUH39YTZMYQJJxJDr2kGu3aTk63iTu7aF7PIjNHd5jq49jOaN9q9Jm/eyvGw0sz1wqT
oq23iHwZAkwvuYu9i7GZKgpBQtBxgVANeR209R75+xJtQB3my3aWok43NDXpWASxqliqS4cERzmp
/nZaRLivF7Xs+t7hW3+egqk0k1z3yACCsu+1s7/awW5DjqSXdoMCMKpuVmqeMpD1boZRtHeDTp3d
rGd236wjQic+BJIFQpZzlHX9bh2CbOM7Sp+bBDU9XG2Al8oU2y1uxAtsbXdIY7zgIvtQ1YcBkhjO
je8RF/DPArz02YWQif8s0Z2aS2xF3wf+DE/Q+EEkq4IG6VRPYRm5jF2S1aEMDFQgyjgBs4ei5z4L
aglWQeryAwHIL7BLKa0sSoq8bRO4HIRh797AewIyeoBpgBStKgq3JLX97ZpJaJ7rerhvBxGMRQyg
BS1B1PG/cPq9s9ABmvzwLX/FiG8t0aHIFog6LPXRjmx+xRrsVbXueo7iBWW5EahbY2QwOkcnstvY
Qa27pJsRDZO6cfYWyMNGunWMCah+Tk6gJtCbFTvgMbsSh30HzqqRdIZf6B2qn2RZV/QheBo8dMm1
5G29YXzQ6NvugPAitNQQZiPF2CTIIKehv+3R0cSb72bynU5QRkxcyXcOaH9xboHT/gINALD6mmSV
6rqwA2JJnW2MXskVmVLsgK6I3Lrqfzg7r924tWQNPxEB5nDLJjsp2pJtSTeEwzZzznz689GDs91i
E+KcMzPAHmADql6LK9Sq+kOTHnu66w9pKU/PZeDHe13IZg/E7jcO8a/NID2aIIdsWeeJK4Rq5ASa
3tNj9Hx3QJJxX0dgREa67rdm38WUqcBu4N5SurqM33zcSD8Vv6fHFecaj5sBYTC2HrCZwInMWHb1
VuQAyyI27ABSu6rbnzhaVMeWTGrX+eVwLrw22YdNIBwCcbDodhunpO4MzlntpTXjbGeCgyOzSULH
qzXYcT6E1hq8hSunAU6B7KSx1TU7p639SeX6bo+mXsfhHXLSVMtlzxx2hpI8KIP0agXjU4A3OP6g
6cTSoclspZDkVYEaZ9jM+Sr73vB/S2n8YOVddGjS6owOcLsbBdBGjfU8BPQNCoRldqGEhqkk8lzX
vaegs/J9P7HPKx6xE9VTg6eOJkchIiEKT6SUFyX9yYiHCTgSwR9e9cRTnUJMy70itzhTBzGwscy/
i+AUQ7GQflW83h2cj+Od2SNTGUw0SjyKjHaq4CZJaOg3srwT4453clEPx0ExXlXRG+90vzkVaf1F
CArJTcqo/UbeWNHBoqFNunVb8Fi2kaOl7enxrNKt4W1QhFcTf1A8OK1/VF+4TWKeLObkTzutA1Zh
WdztpTeZdpha37Oo8G4sq1RdHpvCjSp7Ac9D7A2CMrvJg/Cu7bySt8JEcqLRw4ua4jcaNbeTQWqs
dZFm09j9MXQB9UOjfQVITB+JI50HQv+sFIFpi7Fn0vTPOe90xY4mIdyLFbReg+K+X/p3QiOdda17
E7F4s5Mu+kkyY4gOuelgHkwzIQeqBLFAcAGRW/VmlAVohLXl9Gr6RFXpTurkzpbAQ9hqOBzwJH1o
pWp0sAbBzg1wDUXrMbYbKg5KBU2sKJ+SQvH9mjmAx2W3xRh26K7K8inWa1ra4wiNTvO9b1I9al/D
kvZENua8SdXyraVC8ZDVsfWSDH13mBTwENHYGsEuS5OEDzjw9it1YxelWHnYmpkPFKMr6wXFfv1g
geBxRLrU9FeFgfqUWGbeiWZcvJe7UnC1cIzqXTt2zZPSeaKbJEF7nn1HdnXfaMdQxK/B62TzibZe
9dVUU/2TrAaKG3LW7ugeWt81c5QO6OAhg5rqavSllfuBYHE4DjYFL8/iBAwKXjl6x7MtlaWcL2JY
HMe5aLVfCjU2z6aV9N9CVdBG4AuCDmhGR2BXlXSVWw40d0l64JMMlKUGgTRU0tuI+vxbIE+6uk+C
UcDCp1AoSFqFrzg5Bd6htP1GEt9KAU91h4YPjWrcs0M7F8PyR1OIILR1y89uEm0qKfBHgbYzYb18
VyxBOhlq4btV1Qvf9bjsz1UjNJ/k0QjupFhUEzvUx+klCqmxM2fS3gp8arDhVICZnsxvA7UbJ4UA
bzMV9TetBJdk5ABiwzyLDlPwplFv/AmUQecJpHBOSx2AFJvZz79kVhgGJ1S+aM4yCc6gNtk9B/30
GE8NDlt+MUjcBFUq7lvcNM51Kla3RhbFh4LODYXyzLuXw9TobV9uhDvPCpJ/osLwbtK89+hepMGt
SAv+QWhr+Xto9NT/UvUwksccCsAJp4L6GgheFvy8fBPlEDVquTM6LNqhYJj7WFHD274oRycSve42
LXvrrmDFfx+n3njJtIkHnNcn2lFMauUhyrTyV81pRHKri7/8KY/JeeXKc0MZCpNtIgK3G81B3uGH
lDmt6SPOKvT1OY/l9LdZKMqvQcq8m4GnLPcLuSlv04kXtQYYZAYeWsUofa5jWT6mAw23nC7qXUr3
6HW+y+JdIZn08iUhMgpnMvW0ouqqtjdeZw4nA/qkaT7JemQO0j5ScoSsKZj3tyV5rQ6STS9Oqdk2
gJ0GvxmdsfC83FYNYTyZqVmg41gH1VOpVNRWxwnFTrtvW/NerhVWqzbF6b6BrnUrx5H5MODf+mZ5
GVWjZrCEzyVNurc660Q6bYNiPo9KUf/yTRTQKdO2aGaqhWb9kzYVVeG4ZsfuC/Yqb9Iuap9EValf
vcxAgU2Lo+CuQ3pRsIvMor4SF4V/QxIWhS5oBO2hIR9WD0ZaN9EuMHv0iT1sxX5kslk/Vp3U17aQ
08J3Q7EqWhYpwP99Lkc15eKJCtt8cdKemEWXs0MG/3jCZ8GcDea7JAJOp2AbtkP9TnyCbulNe9Bs
ifC9yMfIei57wRq+Bx4Wmz90o6tIIvvI32sj7t2uV5gUGsrWGpmsotCb7hhHqRnvA0XQlBPUVfyP
u7IW89eAvDP7AZazpxmd17W4F0ZPFHEOU7vMaTyZ274PM39yI6urUY9HCl3Lc1tuLVCxvdEVwVFu
Al+7lSPYS47Sd6X0OZCNsXFR4KB1k8dTqn0H5kSVt+QGVo9j1xl1DaRGoUwahi2mZGOnfMtDlHTs
oDBl2YnDae701nFLHjdoCIFrgqBLOIimU+eMZp54u3gAGnc7SFiOirZU8dY9FjrdGzcMaHjfpEDn
VCfrpSk8Fm1Ey1n3p4K2jW60MOKajAK9HebJUL0UcZECKgKnooCbGTns63zUJDjAlGMAOlKA2Q+o
waNu2Bu10j+P0tx/iaIAAEaVD+q464pYfEkowHsnNSj97KAGkIzo4YbRU2cB273T4rZDOIGstbyT
/Oggqr3BDe2JzRvXtJafQ0EY/ccIRO94+hjJrMyUoyWBwLyAMi8oSUoRRr5ejzxXjrhquAMCNuWn
4XZ2JeJ6PE+naD+7liS2tBOdxm1v09vgaB14OUNUQiflSXf9/ZbOwiply4RACu0SKKO19IuV4xzl
/SRHHGnHO/2sHAV3llIQDuKx3YL/r87ARawF0QBQLERFHaxbv4MQpZxj13OoZPf74Dgkh20RiVW+
ATwsZHQ0pFxRMn8P+jfqLslbTSgdENatKznVUzrszEfTob3mgpx0cme8BZZ2iDfB8Wt8g8vQC/C/
xAEejVrYgML3j+0BaOi+xjF2C4O/ymW6jLPgiYzUfjNNZYjioXdHd9Yhrm6Km9oRDs3BcnAL21jH
qwNDPgCGGasZOO37OS3gWNRtJDXQMP8zsMrl9NnkcK+y52Bw83DCHAw13gUWP2p5DATl0Dj6IfJs
+hTGfjpqbvjsCXRI7WJzKv/8xasNehFxsUHLQovExMOtWLOxAy1/gRk39t2e6N45PJtO7QyzsDL/
+C16MW4uBRI6W76xq1ResjRREhk0zkqLTVJpQ1AJhTJvyFnoGOXBT823WVda3ud7z7C3ToBVzgOO
HhAscDEkiX3/PT3RL604kuDkNEn62dDT4LtYVlu2risOBtjJI4YE51XSkXGdl9UFn8kSg7wT26lx
Oizsf1Yn7Zj+09k6QJl7ikzIsJmNncDG3Bre2nKlmDxbb+sqtMjF8CQjCUyAsa0zy4HPImE9/EvA
lBusxVXWzWWcxWfzSCp1kVSWOPDsDpQDkXvQ99UmVX51x19GWrDr4MqTmuhY7swLxDxzk+Dq5VZH
evQOWmElOJVdsiF3uELDmSWQyGBndRYaNu+/XtZkVVUJyIVN+g8LfbUs0ne1fjLQ4/74llwTJ8GZ
RIP6acFwU4zFPEpADC2cmhAnSXa5597NcPcX+JlOuuPN2f8cH7If0if/UZzleEEkbtxRK5ytd+EX
k+vh2WK0kpI4Up/on1TVoGoLcAiB3LHYK1De7aYGHqUGuraxglanGIaTBG0anZ0lv9Cvyk60BGQk
VD/+1no8hIoYN2CZPGCiDfHxNK8O8yLYYleYqleLccYwQ0ij4PuUCKjZFO41oPZwKLT82ItBcGMB
rp82Qm+Nc/GBC6OENSCMiRNX6S2yGg9BIjiRMf7EkGBLrXD+W4sTHWK9xn8shOohR79ftqaXqvFQ
sZiA9iqf26D+itkCxBYRvkTllzwKQj07fzy1K6w4zhlSyFlaD1nnxVbJO8R2lYgCZ1r+NIqXXioO
qI64HwdZuyXeRVlkNkFQU5GuGVnt4oQEq70+GJ/j2//W8G4tTURXGIqJpHBXXFnqeElOB6pHfGEM
qnoHpuge+hGuX4Jxp3jlXSgGDxoqpS7o/btqjH50ebuRd/xJLJYfk4YwPQmMSVV26fuPKWt9oCOe
PGtDdU7XuPqueEr/gcl/nMl1jrIrn/CZOFmvEd4n3m7L82/lIuGOBIjELMBz0RYXGFcX0JtZz29O
6KTjnNBJ7n+R0K2tHxIrkQQL6TP8KN8PM0T8UUp0SPbJrTfu5hRLcON+l0qO8Da4c9KBsej4SRQ3
jviV8dH3p0gBRw501VI+IOHBn1oTSneI5YA1RbfP+9EiJ+aH1O9rMDpD4tZKsnEaXGUfmmwikSBx
7M1iGEtaLkiHKqdM1KN06Z+A++7bovvx8V5ZCzETf1k5CqT7JU11ALFodD5t2b74oaa32VBszNzV
F2MMbHY8BVBDQexhccpoQjAlHrQmCvq/QKlS83u05Hz/8Sius9NFFPn9ujALy6yroOn+XPv152xv
nspz5KivCIcBa7JbB3DuQ/zQH6Oz8Mu6VbbosVcLZPEDFgdbrIOtMzOdOCT+sZvfaTcYtd7iQum2
h8gBVLojXUWZsN4r58zNDuVNMziR7d30R+s2Nu3u9eMpWZ93S/5zwl9bmMHFLbwe6Ipjtb0tqDfD
8AUI+8cxrvPWP6P+G2SxHVO/CiVc0XpHsxK7KF/zrNobgbqP8D7saTKD+cPM75MMolyw8nNHSyxt
XSv55pk9qI10Y61dP2nn32MZYNdlFEWu3utdTBdQ6cYOES/zEJ26zrb2McJ4s6qW+iKcIevezgYs
7c3WAbiyj/CLQ7kbguT8mF58f0OwWnOAL+EMMwlF+7kplX91W8NVvwywuNNSc6K/Hc8BppoivwCi
isLUGcIXWhxZD/tm62jYijivsItHSYqknKVnFnsKmwxPfyna+6RpbF/5rFsbi3V99nDLxMVKk/Rl
KqLhkgHmmsVaxNVtSxMIoMdGiOvRoLaqGpxFCPvhALJI6pLeMqxBawcn1V6SOvySclH4uMYYJbSw
Txv7Yj5u3t3GKP1cBlvcxpgYJzA6e5C6h8Q8ziaxORp36W0fuPUvHHmcjXjXm/1dPHlx/I1V4KGD
2hWI6fTuHoqyK9x7zyV6uvpePP5qj8PGbF4L+b0f4R+JoYvFEQNO6eOIiJnqVj+zE608nMf027Df
JY3d7XhSOtmbfhyP6cYjZPVDUuekLofmAeKv75el3E3CpCbqQC8OsWTN/DrW/T2Pg0crVb9BCuo2
JvcqJZ9H+jfeUi05lRoFF/WxgPEdjs3RV4YydTXY+MaNTLonncQ6TZOtFXS9IxQekrO9EoIg4rXC
axFk4+hx9Su+g3ouxatUpA4KrWUnTvezSvK2z/DaKrqI+UcA4uKbSo2cwgGs+KYwgf0AJxCaaDFs
uI3VOp+Fy90xlxvQfUaW7Kra0Ve9NCJCCPgElVjuRSxkpAO4WwREi922YtnaVF6EW2omZbkR41NO
ihOASw5A7ZDpbazJtZm7DLFIckJof1rcNYDbxvsJsr4muqQkG/O2MQ5z/vcXn6ctU38IvIFOVmfZ
hjnTm5WtC3QrxuLMh486Tn7HYp/VT8fezdSTtUtv40d/52uUMXmEpt82DTw3FoS5OJsrxA/6cGBk
FMCcuapXwmF0Sqd3fPz+bNAGnvvxGrx64rOpUR5HiEmcbcTExXUNdgmkcc4hAoYkh8LQZPYko1bk
ZUfEOG7FCYxdmOgbX3DtKLmMuviCZgHGP62I2gmJLdOrb1XLrjCi6eQtX/S1FXkRalkwMZnOINc8
PqT3SeWq88pip7bTxrq/fmm/n8c/CeLFmtQRtodKLPDl+psZyH1QXd81ndh8mN+cGsfHflOBeO0C
MHnr6vTrTY237vt9UNS5PsUBs8gOo68FC0x0EcZ9E1zr++DbjWZPu/AXgOQY29ctmbLVeb0Ivrhp
kXoQjTEiuFf9ANE2DveI9m0sk+si5jyrF0EWqzM1M7yHR4JEp3FX3ge7Bn7J2XAb4D87HjNPmb+D
k/PxllhJnt9F1Ra7sJ2KMJCliGYJRVrrW3jGefMeOiINLw3x7tlqq7trVLs9NtFGbGvlRrgY8LKs
H2RWYoHngHh58M6zGcDsXVgdtrozm0NcvFdABdVAKcLSqeCf9yq1GkgrtYQBrZ7vUXJ1A5DoERxM
MiqwR1PhpiwvFU+eVHlBRBwPaP97IBg3jaEcN6Z/ZWXBVzNELkaLEs4yr9GnwDJjlY8OHVdHC3nX
30tHDt8XE6CRbXwqn3NE5oeNh+vKE466wt+wy/RGpHBd9oBcHL//rikdpQb1caA1PgtWaeP3KP0H
htupMd3cMO3C0na4Oz5WpflAzrlXAHR+PA0rK8FCmotEnSIh2c/iC3VWEnoC2lGOZbY1vJPgJtC0
l1BE4E3yZh2gUx53+6627j6Ou7Y03gWef9jFSRalbWYgPjSwBDvZSR71XbS37gN5Fwl4d84WU0Zi
N7tcPyAE5O//H+fKZfhl47AMvZbPQHgEKXao4oIGemkndet+n5PjRep1GWYpIV/IbR6VKPxSP9PP
OOlho9c69anZ3mobH1JdpOnpTGoLEtaVKb8C6drBbj8XZgXm8LmPPvVNcJJ8WKcdThFUhUCftylt
ruBJjKQ7SsSf26Q8ilLwSU/0jbt/65ct7g8VFHgliszBLPoYn5vjf1pRW83n62sK2zf0cTHGwJn8
KoMXk8E3goEHZ4+EbSKVu77JbT/6rUHmiERt68teh8M3ikoh5UnqHoDL3q/fUJKCWdQTh0Q3k20E
XcFx/1ac+oCG4G5U8FcC3//Hf709aqeNzTNP2ftl9T74YtfWnmZEZs5YmdJbhDyO2pt1mOXUo8OW
7/p1D0xDr5f+uk65mVldpm4WKjtNWbXafDm66vfpBMutu7GwPpgoAAcuhi1u+EAbk/+35XF0fUbP
huI6Assc0zMq5P0ke0NlZUaPupIKw0X35Z2RfvNSfeNbrkWhlG5SrJh9C5fNfQ6iVlHHGJIcRKes
CHZpBxVNiDf2wTWIQGMOMZKYZ1LB+nExGnXED6AeQt2h4DI42a/2AL8V9XkUEb1v24CTtWHhdESL
xJhffctSczuqYj+mE9JUvGljTfoqA6GyE8RgNrKJ662AhCazhzcKFrqysdjgfcI+EeCnQ87uXgxE
/JCW7B/THmq94j8l/rThDLcyMAMis0xvEs35q6YWtJa4ziPRQK+tdjE4QPgOcYN+qwexHgZVv1lg
VRaXFSwv83JJ0AiDZaYtwqNugG8L6Vb2eX08MnsYyv9vmMVBYsKwyIqEMFrUSbsJ3juQ4kJzrXwM
gdiFb5mmHJDEf5W19ufH58j6CGfRdGBJIgvl/faStSSRzILQIhQfTZlANeb5XTlD1T8OdN2xw/mA
0rhhAnE356bV+0htWCDBhFwDpF8Ei+wJGb3BEeC/IU8jjDddZ6q0XVsUNYPa+zkYsfiMwB1oyVic
NhxH1gZNmwePE3I/pFeV9z/FNEhspJgzxQph+/X/yPLvLlS2TmiZv/L+hGbA8/rk0JLp1M2/4iK9
yVqR2id7xdEegscZLDT78Ui/KzvimNzyrr5KKi1uPRplHJJ4P1DVXURrahQqwyiIAAvNVnQgI6jz
FHvv1O7ll/khMWt8b4GDlrWLRdBlnadSegwtTCV20ELIuWL9L5kxHDYWzvw1LufxTxC0701udNSO
l4aJcmRk7GzUcE2YhXiQGnvf7Y7ys/E27mWnOGy9dlcH9TeeOn/Xi+/m1bUM+UKPnWYKHyMv/xop
/deNMS1v73lMsz01ywNAw9WDuu+RWVE9zI57HvDgc3BFgXd+aE/ReQtBslzsy1CL4TTFBIAr0iNn
qM5m8Oalex0Zso/H86f2vPxGF+NZ2j81VFmUvIIXCz354Jv9A/2A0ZajQbG1NAPRoQZPVSx7uwSd
Kzrqh8GvTtA9nmpkS6G5Qx0RxxwwWZbfdChi2qqUfw0G9aVL1RttRHLd9xVK+kVZbPz0q7L6Yn60
xfyYQEoCgYKl071gTfcsHVOyN8+hCnfnH3j+f073giMUtv/j4zm7Qmj9CQyuBmec2d1BXBy9YS/5
aLdgtO3dYdNylx46Hgb58/bDYFkDWwRaok7juoWQq7GgzQb2TJbAifHKBl/KQDqOvjFu5FJXtZQ/
8Tjqscck5QAx+X4DtcmQknfUJFCutBfvQA6g/m86/T7EM5izIqe3tRP2G9O5uqUuoi4qfaoghQVi
IKxzy1aAn5AUYHxjV9/93X+Bilg7JOic/TvGxXGbjI0WTjVqNOa4a4CE7Y0b1Hp3pRMegu/xr/6/
+IxbIRfFokyLVC3LOTMG7WcJtTxunjamcF7qV7v4YlCLKzrv6MlgcDPfIb0bvUo3/h3wZLt+xArr
uHXMzn/sg2DK4gHTjlI40Z6MnRKjQkW9i6bfg4FIzVdf2vJ6X90Af8e1fIJ7tR5KVUcoJC5sXjJI
ANFQPXn+68YErp61fwMtX+BS1A+RJxJIPGDD7OSfiycttZXD4Fa2fETCeh/u/z938MVKXNZmkbBG
cjImJox4lB4aSPHm1hm5sfSWV6IaKXEPzSrmARjfy2djXx4sl6rlS34SHfSenM3dvLY6SAZp7c8m
MXg3LM6QyWoSCfYlsAJpL9j5Of6Uf5rNFYU766DtAJbs+xuMWp2NL7g20ou4+vI2QK60hyMTO8Ne
KO/mYoWw844dn+9pBrTUMi/srZ2wemBaEu9rXhh0WZc+vqYWWFk/+FxB+94lwo1kT8fuOOx6xzzq
++i8VSj58/Bbbr7LiIuzJPCLShfgYXFEe4fmYXhKHAiosECK5+Q12QuGLT82rgVguLhPneDs7/oH
vOKCY+QG5/TB+OWDaNuY+nnDf/SbFp8crSO1SAMkYOBWU4P/LtjdQ3oO9uhPUC/Tj5pmD3h74idz
s9XNX9u3F9Ox3LdlbKaGP6/vfgpdBI7PipV/Mrro28dDXF3Uf7/zcquWfYd6bjHryaZPGiTcXjj3
CG/GsnKjatbGfG5M53LPJqWJ5llNMMRtyF4C45ZvrthZD7W7l/ujIshUcSJv6x5ej0t5QxYlwInL
6jYSTK1oZSytOLHNQwxecLarrFjNo+Pf6faMrefIeCwOWx3G9a/4N/JiUY/RFEl5K5BhyL5tDnfq
/I9so2q9+g1lSlEKCTzvu8W1FatoAAs+e7XsIwRYfobhW1d/LRQVAO/GC3Lt2rIuQi0SRDnIReAB
hJrCN0n7Hav3s7JZudWPWJ22f8Mo4rJsjMdEECMg66QCct3JKNhxYrleLP78ePWvZtp/x6OIiyKR
Z3nypIEmd2D33kqdHVDv1x/Dw/BpxuehYHkqdtU5cLduSPnjb6b8sQC9eNGJ1WjVo+4Du35KTs0e
Meu9uhPPo4vWA52v2e6lfRnc+iS/Due5NJ2cg/Pkwr+/0TcKVx9/Uxgu7+81TZofGzk/ZSjLe4jM
BzEzj7lV3ggmQk0fT/jqXfb3wy6ZNL02hmqSBXjyir0rUlkqtzpoWxM7//uLiR2nMjWmjgipkO5R
c5i94avqMZa+5s23jwdzvUop1yj4Z86ylGy9xeKZPK8x/HCAjjAjHFuUgRSfZCrY7MlevyPwYJT5
L97CXMVLJ8GiTKxwUk34AIk9AuqeGt4uzTk/5Q7KTVs38crd/y7cskRbJblsFTLhwq9g8R4zB12W
A4zTM/pfbvJlO9tYmcjL8S2TYUpSGZ+pLhwxm3Y5D3TDr2y0XLYyqevHxLuBLe9UtQszRDeIAzhg
7x0QsaIUhSi70xyy3VbycL0Q52CAE3QJktqVF6OntV5rIqLqGPoPSUZFEghVnBd2DjlATTfO5fUZ
/N9g1vLhboSYeRZFU0D9Vz+DKUN/txITu+vC//uDjGHRjZD5n0a7YHGjZWMHET5jWOkfi+/pqDs4
Ojzzot3BUdlIGFbn8G+wZYHWx6zbT5O2cNQ8+mWN1tce+V9J9e7KTLuNw0reOJ6uKsIWMpA6nlC4
TMhAeJdY+2KoilJrsCX2EbHD3qc+dQD/4OAJv8n9n9Wx/txF8bc+yfYZAjueYOw/PlPWRvz3B9A5
fH98wWWCEj+KhaPLw4PWC998FFTtYDBvkCFx/IS24f894DxaCKQzb235qqkL34jr2TJUT+9nITN1
9yz6Twrs/I/jXIGE5qm9DLTIUkzFx15BhfQjnsOjgZ82NnunyFbcp9lveWv3XXXyl+EWmUrjSYrc
1rOz5D659e+9T+l98IrgscPJaWNlm996DznLNt2kNa/txYuBGvMpdHED9SOnZ4fjhZOM/a+6C1A6
M7F8yLaq+WtL5TKO8j5OjAIiwuha4ZSJQkd9su6R7T9XqN6j+t8gYFRs5JlbA5sv94uBeX7WQT1k
YEHGEVbRYmU1DphQfbxSVsJQoKMAaWj0n/TlCYMwW6fXCp5pQfBdCW4ioQOks+UEuhFkebJkkPZw
t6D9T7+ly0ERG2jxYzCQq/sJl4tm4+pZDWfAWOIqMGBmLVajOJsKlBPOiFZu9CCjjZlAlCNwZse9
l7x+PIErZVzIfH+jLSG8MRywoaYwzVMacRY6E/6pPMlHPtjG+bw6LFhDliLNzSttsQSzRvDNdmRY
XvRNDX4rqHPl9aYX6fxX3r/C/3AT/42yODnqQMh4i9YgQXfhPcrCbgzM3P8yo8OUf7Yvnev8ZyaY
ztbwKgbHJHfzqC/WeQbHAvzRMJImYL+zl+wItWZXe+tc/xWTQMd6brZ6ZVc5+PuQy5SrCzAYaQX0
dKxOQs21QdQRdFGDQL0ZbWyv61B0rGjHKRaET6i6i+PJQAdHoJo0OrXf79pWOgo4HVOg+zZ50sbd
cv28QszkMtZifdQGdkTjDNJMbovOpijdfw+P/cF3tfvmPP6Mn1VEZG4Rod0Hh4/3wNWTfxF5cVZV
6aiElhWOWDAZ97XaPFtKd5xMtEJmxX+hHc8KdoUb22Hexe8W6vug1mJqkVaPR0UZZvpXc5KO8SE+
qTAv6uPHY5t/+0dhFrOKZJ1cJtXYOprcw2uPg3/KYNriBa8tE4ATbAEDWjsZ3/tNQBWmVvC7oGLc
4KeHBB1uYOjo3GXt88ejuc65mLXLSIvhmEap9GEJZqlv1PSImqerlOkpD/pHNBNjO6iqU6fKQBLL
3WTVj2Iebczn1Sk2/wBDhGeBZToewIvzRevSKIyHYHRmnV45OSAH3eP59/Ew1xbkZZDFDRDKvdgh
YUgQMXci/y0PftUGFkP+iwbHQt2q+6+tkYtwyza4Jw9YjIkaO4/2E8ZmuzzfamH8eawv1iEpMmwt
WNwgsJZogqQY6xqY0uA0LwhziW7q1ge8Ew7pPyriPPJeO8SHmQOkvyAlvxNe5fth3x8FGg5b99DK
Yr38JcuNl1RlHdYlG6/w0EotOuUzngtulwZvkxqePv6QV4ApC705RbVm+vHMGlhWEzX8VrHk4FCb
5YDkHQJ8T57zMz0lx/hh8y2+NrLLYPO/v7iLkABMOj7mrGSBp8t0Wx+AI1dH68tc+s8fvM/CrfE4
3mzVp65yy3mMVDTYGVyFPAveh52MBqvWmV6VWGp1G7djdFMMDT230MuQyDVRX6v7rWLp6lgvgi7G
6mnZmMqYNDhjWuz9Sjlg5WRnMbqR5tb41m6mywEu125ZZFnP+LCluDXf9IPOW/lZ/BI86CfpkEHL
aG0Uxs5ICc5NzY2jYOW8eRd7Mc5QxztNnKrWGbyUtoYvl+brJCGVd4iqYtzqW61Hm8nd8yGnLqtU
ViSgDtawSztkDyP/1RLuw/H24z2xFWNxWRQBuZQwcNrgYgew4kYOkcbVNuqU6xtP/3ckfy6Si71A
Az9VBYV5q93q1N/lB/O2fJmr97KDJGC1cZmvnKB8pb/RFmMKxwJsk060sdoreDuU1haIdS3CXNRT
wbEqsO4XETKj6wJpMPkyyVuVfxvSHx9/les3MLv4IsASVIaC8YjGIIS0qngWkgczcRU1x2IJ2UNx
OOh4xJEn7fxIOXhcRQ1yinqU7uU+2cuonSTiuMf6xKlSw974YWvrRWPIuHeB74fi+P54QVJEq7Is
xdJpr5o7yUn2HuYyCKzvNNr7k2t9xeHPc9WtYsd1EWKekYvAi6veq5A1Qba9h2M27Yvn7FeV2bMo
iGmjttt8CuLNauraUHUJVJWMthNfY3HvY/Xs6abfTk465Tch4pyCDCkKK6qNKV1i+udb6SKOMi+2
i82BxLY/4GjM307KGCF9qbTFRvg9jJFrhv1N5StHLzRyt5GgDakQ37a+6dpq1pGS0al34kOuzlfK
xQ8IkAXS/SLFp+SUw+jsdbvezWxg1e7xkj3N5cGtHulGSH0xZjMbBD2WOwiCk4gw6UkpM+fjaV27
Bw1RlNHfEBE4WDaiNHmo9XHg8IwtyzUF1LPLxsOXAxtHHG+Puld++zjg2pAuAi7PuAkQVIv5bO9k
At67aIDm+tvHEdYWJMku6Fp9FqhbXu1ZrmfUpjmrvfhY9L/jRsTiZiul/sM1X+aGl1EWd1wTp62R
13OUL+M5vhd++sfwpngIMHLYeXvzwf+jw9McJDRWj4JTH5OD/Pnjga7e8Ze/YbEi5brAq9bUB0dP
ivtwio88VXdWKO7T2j8KmuaWtfwljtBElob2OI3Tsek4AdD8Pra8jy1z2BtSAMo6TDZO5o1vYC76
mzRRx3aYZRyiSvxStiNubIPxVWi0rdbRNaqCY+FiDpaaClOKj5MVw+jSkItobemltx7r+An/28O4
KwJ3QFgzPMuPGUph6EHvlNE1n7Q7vAMrrAdHR/ypua3qqvt07zvpxmLfmgb5/ZExAGavPJRnHD+W
z50Rfm5VGUto8XljIVz1z+ZJkFRRliDRXwvrYaMK9TvkohVEIKBGXM1dGKCtfnmj9ObN2CX3ZWO5
AJb3RtE+dJ758+NfsDrQvz/AWBxU/YSJlZ/FGN1VwMwnaY/8Of35DQz56oPMmHtNiPjIFF7mn3Fx
BIsqllONyTjVT9ZD/704tWfzINjQYu/DIxo4qX0y7rMjoudY3v6qHzGr2otIzxinTdDSynNXvfwp
i/1vdWWdTQoH5wy4rE2Hp0TGNZ/yJJQfsu/ls3wbv1RvvO+FTeD5nwLd1eFzMQ+LjZ/nOkq4CoeP
jPdHIHakMeM9pmKfdTX+HpXjV2OKfzeWBJ3GdKgCYsgBC9RU+7MYYD7eeNavrE+dQoluQy16VFL/
h9mSoXBBPBgimYI8ZN+FfjiLjfzp45Wyev7//elLBqA8aJMH7LzD7as962p1LwZbmMp56j+YnSWx
aE7UJwuVZEfvy4exUmYjevNe8I3bKfVq5+PxbAVbbPGgk6Y0atB08cw4IpXW2pvUBF4tat5pMPKt
QsD69NHKsjQMv3Vjsew0rR7FIeDI78y7JpDtJNiq8c1r53r2/o1gLtaW1leYaEglOYfyqgsd1VN9
N/rjS16qr2m3kdWtnhskH7qmWtbMh32/ob0oykJcDgdHa8tHnHTfMPK690Pr9eOPNOeg12P6G2aR
FauToE9dwxZVBMwlVMsz3CxQwrNvfNExBtiZOqjidMTBNq4z4fhx8NVXinExyEWGLKN6j0w1g5y0
aZ/55Umc4u9BZDzkRNUEXq1xrDvxmEGBzsc9zItTG1Zu0eqfrSi9xYzqi49EoVb+D2lfthw3jm37
Kx31fNiHM4kbp/uBQ06aJUuW/cKQZRXneQL59XdBdllMJDtRVf1SHW7Z2gSwsbHHtehVF9eCKHDd
jv3aGn4eW2liotIYpkQ2AOym9PmdmbY3dmrf6Wl9rZHuBujwImwUwbFb3I5YUVuQxGhGID8XGy0C
kq9ZeIbxcH7jBVJ4JwTlHCVKEA95RaSovqWNyUbXy9oti04ETCjYRd4LAQENCMB1iGrL1unH1iXJ
5EZgCob972z0U3aCUqVIIGd2cqsa6ipqAUkmDf4cF1fU6PfmVO71RL3u9AOmS/3zu7lqeYChi3FU
VcHwBNcMlINkOs8Cpig1qA5rECmqqcAarJqehQhuUbgiGil0JMrBmOjVwWU+3oX2Vd0XLthmzq9m
VTc+RFlcgD62owYnFRpotMl1FcTXY9gesqR6OS9mLfePGu+vXeMdI/ALo8YA5iVPIRkdNgbQ4G4n
VZueo1HLL2oAJPwu17HxO5KN062KeYPJHcFliFSB1Cpv5z9m9QR1jE8oOEJAlnDGFiRO45hWAVyW
FtShQ+CPwrDotDLLPNEPGfx6gy5A55+RY1/LGxp+0QHQFWjg/Mm2NnlRJNWjCSjd81DwCq8uDXVn
QNJhRPukm1vvBqVRi2r2SjD3DXg/QCTQOue3bz3U+BDC1zABGWHGlYLcSnapbSgwS2ITFIROs7fv
8pfkS7EBEuM+vixfB9/coOcKAC3Tpb4bgNpNvyqH5lo8ZrT6sGG42WQNBaZCOHegoLSjCKJ1FOQw
4wVAUmOr/xm86dXrspDDqQ7IpnUzKwbNi/boTXoKd6CYcgcMBlQX6V7aDttpJ8p9iEQyC7jw9YHI
p0V6CJEgN3b01gBVCXiZ6CA41VWbs1gZ9xTp6CTIrB7sEtPQO2n9fR5aVAOBSk5vBxF+5/klqTx+
XSOTORtbpLBkObgskwFdXu39bBnb84q6fhn+UArEScc7l9BMloy0AixfNewDIPNhulnwtJ7fNXSS
HYvopVCvUksaABh/r1b3kTl/SuTSoX0Hvh6Ri7Ka1LR+nRGIHI6lTVkpqeA1ZTiD6Ky6kFo3LN3B
zZ508J849QPxqmF3fg//g0yAWhiKjAiJL4LNzZhbYN0CA6qbfLI2sW9dq4AaBA/YBu1c+zEU6OG6
5bQ+BHJXGTwvaKXKsEhLBxNmVAEcJa0MuQW1ryofjJzUHjyz8hkPP9hpJbPx0igWoQCuLxsYRboC
VBo8Evx1AGc3MuqgxGFhrfpotC6ImJ1yX/jq5+EN5KXu+X1eNWAf8visrpnUFLAp8GOsbAAFLcpi
wHwn6efZ3PUYoWBInJUighhY014b5XBg8uHJQNriWJ/GMLQDkNsZXhiqB6LW+0oBl7LxPZe+GKbI
wKxWdZbSOMdpGitzBGwpyxvn9/023xpXFmhH3htthHmJNb9wIYxHtwIFeyRVBFqkJbJTBTmoyUBs
NjaAepo9bXpMFBE2GnPK+NhqKZFt9sJOowKjZUWDHHUL9EYTmJzzfG8CkjPapZtpvhc9C6tnp8jA
M7CB32Dzjpscx6VqN0AwSKcbNesipCokN1ZB/mveRnHt/3X1tBfSODtngeQ4KgnOjgEFpod0a2wZ
YpeIOWLtYViIsTmLPdpaoYF0CKdWDq9KML9Rfb5TsvjL+dUwE3JyVB+r4aEV1cGkdC4R2meY1zUz
y7GtLWjL3HAQeNdrtxpeJlgibPTXoCx7rBOjYlGjxLguhuuaPXNLGOGGeCJ4NQm/lMP5CFZZynmV
MB8BjXPoSAJdI6b6U5Rkht9tJ3hA6OdXVyi6AWoMdCOO3gnLX6Klsp8v1L8z0Paed1iqDgnVBpn1
jXUQO3qrhnmxVD5Or0IzDlVc5vfCHpqhdL/ctl8af/RUr7maLkS9CmtOxEIeH6LXZqDGYH5DiI5c
hIMUO3GjtEq98xq5rvi/FIUP0WHwizKcYa7s7tJOnybwxs6qwFdZaXeEHn5oIx+cD8VYTy1ssKeh
3dE8mC5SAI/ETzClrvkMilVUmBGtipnMhU6AS64qchOotqECeoRq8NNM84ogExindfUHjh6SSwzb
SGffsZCjl2XTteyx7g+9z3xyG7ZecgzLIW7nB/CNyhv0dwzbGPWn4dl2v0cHkT1e393FR3B+i2oF
ZpSp+IjOs16z7wAN/jbsOgcgsVv0fWmP4qroalBtf4g0uHVXOprNshJOA4i2N+wimJfA7gMrwl8H
rGNV56UobnV2NiIrUcBk2oA3U0zYD6DlKGASP38PVq0IonJQFNkgKeEBMbRw6sDE/P7OMINp7pnB
/BOEWszXOHkBFnK4h0Zra0YeCM/HugkAYhrsK7/c/0AkFqJQst91Thb3do59TsbAerdYox8BZvFb
t9MdxWVDCanXvIkErlqsj7XxnoEd2BlYG2FL2uwWFONRKephXte7hQRuRVIf6oakQO86JblXTNML
u+B67ow9OKA/N3mICeosfwha/TIMWsmR5t7+O/Zy8QWc5heGFaHdGKZsqrpd2ZpgIh+v8z4SJOJW
gxEb0MHIP4EFBF7ysWVBFj5GSxD0kbUAorR2E26njeaLnxn2wSdK8iFI4xYUYxRBrykFa1VLdqkU
fcOLvqsqgM/85QtmsTjuHZEN2IGcEx4loFWqQYEK6lrty9ROG6rRu5ma11IyX/VluZMjyQfpyuN5
sWvP9pFc7ilABepnxZJBBs5e68R+d9FuGMaN6kS+KmghW9nOI3Hc/U6okiT5jGUG44uklKCJuQWK
sGAv3wto3KEtpKAl5lg7Jg3EWLZdIskHzBKCaiEInw/VreYlXol4kUHpkgMaSPYYJ7if3xCFiF6d
lTDn6As4r2salJrUCbuJknJZtodEfwFPL7LveABtZVM2/eb8Qa6EHUuBfNmymMdRC1UYF6uvHdnY
TNnTZL9l8Rsd789LWlcZYiDDjswx5j64M6yM0BpjC5XlBNV+gNRTGQzYZEuTvnRqdfwiB819mCR+
ngMZhKJZVhk2cpLcRbEQV2DFpKIt6I9PAVTG8UHbRC5pyQDfp625ra8BBoXjBbX65eBrf2oeclV/
FwK5a5pKJG8mIPV6tI9fhjz+NEfZ59Es/kaHqoVASFZhS0Fnxac5WCupHsQElYYWrRKVBBzDR8YR
ev4o17ZvIYVPbvRSV019i+0zzUHyoV/T1zrPy9fzUtbagJCoQWGGTSgpMHLHp1RSVQuUoDS90cBo
jWu8Mmx5huER9ygmbBgEngrUNmkfPQ5CKC9mwDhbsBTOxyUk1ZUqG5XRIw/zRtug/e96+hLspC26
nm510d1Y8V/QrQ32G4BBGJbOl78HOUzaVLKRrR0Bd4mYvEa/RUkwcAaUEhV9HoKtXdHHpTy+GN5M
8pRJ0Ei8g7O1C7baLkJeH72kxlXvBeABBJUDCIv982JX9IYAGBKzj8jqn8J5jEC8N+UMXppdA6Gs
ZWZ8cM+LYH4rf2xLEexYF6FDRmjT6Q1E9Gq6qbWrMn5tjMkDarhzXtCa07RcDA9TGo1hUSgjttAs
TQuwCFbnFBMQu0z5e4ch/I1dJJ1rxrdD2F1GpfmpHdpJcA9PgRoV8+gbuNVqc6BqcYuqFLoAcg+D
HoNbdkF6NYyTfahBoueSuun8FHQdXptIDliqFS8o2+Qm6ef2Ai0klpNKyae8M309L/96czlMHqhJ
kXNl8CZctgRxfZbRgh03CKRK+7ZCjzmdH8+fw5omfwgBr9zxgetJLMVaBc+RWtFn2g4XRqZtslHk
gLwzLpwolop2YNA4oS7Ad+NHmd1XaWYSb3LtO/kFE/uMBpW6QFExAArXXIPFGhOoIi1beZ/REfMh
llverOldn1cS4Ez3eQymhGxDnRRP1ewq45Pt9R4oBRgQXil/E8Vuqzv7Ifr9AiyuUtJlUwtOQjyS
pfE9yQGRWcqfjSIU+OSrRmEhhlthooVaGhXqiD4V0iK9G1114F4S7SNzLk6OD6j8MtL/QFngEzJg
UrPlMEd6dTqgbdad3koXiZ8XG0zHzVbaSwLVf/ebzsnjHnypi8vKLCEvA6Ni91DeAZoRLEs1MIyR
RGAPV7dNVR9vFxoprvrPIkdy1Q4u1svtatzSNCk73L1urt2efKqs2GlRru+iu/P3b8Vjxajtz41F
nzW30KwbsrmqUTwug89zZrgquamAr1rIX+SYbhLUdM7LW8vLHAnkVjapiW1QEwK1B2R7q32xGfBM
Ap9x+H2M2XG64nHptbjxSCjvu4ZEBUMmigF52B1m235OA+XTMFPpciJNsytrYP1HDVHdPk6BG5CB
fUGw7PUDBTy8acEvOcmJzZHZKL0JtG8SAiMvcWvfBCk6uEUihxHkxdaO+phPPPyNmVWs/Jdc3g8C
O2Y/R7KMdCzRPre0fR1N7U2wttXLyXAHWZYIpFLcQ5EGSaAX1MJluWSX07qYLxjdWrRDlyuG34X5
DqYiJ5dzIY+L80ADDoy2qDC94jK5jVwM/D7G7gTK0/ntT+iOYHXviFILOxq2ElW7Fjs4E+e9wQCT
lumlvp8PAKDbJI9EYHtW7fbH6lRudbFkdK0UsaLL1Fyi//Ay7G0gD4VbwamtGm5AnqBhE1xu6M4+
fnlpMlZVGRnkfdrePkQuADGZF8kGu7r7/Ka/EDF1r6/sQyKnJ3RK65lklulZypMZtk5WP9H8SbCs
1Rd3sSxu+2QZfYn0j2UNn/qnfBceBjd4aC5eOx8Ey579LbkSddSvJEoJyrZ/bOYJrEU7jrKR4xWU
YzzmXeO20k5PctAjlR5BTBBPo5tqgr5zwVItbqlge6XRMOpIaasmgNpehxEphgmvFIBG+1jEiyDQ
F77ykhpSTC15Ru2KWt9jOXgKeipIE63uIjqZgFkugxCST+8pgICf8wng76xtqN0OqM+1exnEZwId
WQvXjIUcpqiLK007DPvM4PKAV5bdMhJj5a5wNDhisWfcnpe1umsLUdwt06cgHANbJ8A0ohgE0Rwx
WeGqGnyI4OPsMZYHA9EKkk6gnxy+Nwx+pHl3Vuy93NxQV9pKsZv4/Y6IwrW1JgKy2EmdW55kB5bV
JEiMVEYMresiAIihRQot+3JWORgOKbzejIJvmhGXl+j/O5RW9c2S4tyZilnUqyLYa768i3DFIq1s
wJchaeaizyIGiGcvMjDryoPwWwavMsa42HEslKcKKlIbRoVRe9DlmU/zjiEjKwBFrbYiZhd2gU8e
OvTe/BTFI9C2NA+0IsEFb5TZq2Q4ChLxDXN2RilzTSV1VIm65/V1Lc1HDEyHMvoAFMoJl8IsqRJn
Eoa0kFoAAC0hO9VnWGPTRq6lnYEKSbYVYkatPrG/ZGIw9XhL+6RUEgwQoajr9gC91VklFAmUzmHJ
fXUngsFf11o09lumDtLgE4IEzUKADTxG1k00dpeMoF5C31aoXTJmT8Bbi/Z0VWU+5PGgEFncKMZA
cI5zkH5pAjBYadYDmcdLWWoOGMxPD1U29H5TFfdF3QDYbWgfBce65jOZoPZAg7VJwHXBvRVaTZM8
K8DKol91XrgrNvFj/6VFMZRV8zSB0Vt76BfC3kmEFlckL2qDVDqqJ5H5XRpbFCdLt0yfzy9p7bYv
hPB+mZnXWijJJl4/GmytUkFHVmmI4KpWVQWMR0DcQ0sW6F2Y6i6XgujInCrsW/CYPwVbkPQAIXTM
gF1YepEvCvtWN24hjTulqk1HbQJ8GcZoZrgQ3+fmOxJI/vmNW7MqiyXxfJ+RXOswQhYyX3VysGc0
nyhURR1UV27aNr4tVDI6hobu9vNiV88LHXzIJxEQZb3v9GInOzk1e4x5Wehuax4GZVCdACSZgrWt
mi/zQwrfZDoTapdkstGTefWj9yDw8hHRZeGY6PQJXOPT+VX9BwX5tSyNC6BpaOfhWEINA1p4NSaV
k66/0PNiE5SS0w0zcdMwf6jm4Xs4Ffugoc+pYv6tvQUqClh1gKNzQrNQWZgjChpoadQ/6+GTOr6d
XyV7xvmHyFz8fk4vKWnC1owIm46ecweT9XeSVrdOYxpvcx4LAqDVXN1CGg9WOwEwwwxTSOsA+B65
2g652fCr7VW++Vz4VoKMC7kVvbWrVw+sMrqOJLaGh+/4opd5GdSTQi1vjE3JsTT48ujA1Zyobb+d
30yBJB4lzs5yW9Fh/T27sA+D3l0bUfZ7IonIcgRieOehqIhO9Qw3QZv7EAN5hT9XxkUaKaLJvFV7
gkE5A32PQDbjA0lZscFUP+M1RWErApOInrlZHQIMkcobU4su+yi8pGYqzOCvPmkfck3OEYsDVc86
Cq/hDzyg/G64YOCWhd+8/Y2+MzybSB5rFuvu5CtzAYlIFNS4YRjXc0z1Laa/n9eKVfP4IYAvyiWy
NGVJjzSDnHSHnJSXndG9nBexeos/RPAw8IPWRvlgS/CPDeoiMe1Htu0Ude3brSCQO9U9UMCBzQiW
Hgw+J6U/Kg+U2KgJetEYsZDYH0rdzWLBlp0GPoxoDqVoVqDQ0Ut3fGVrU6GIyXUTUui2UKdrNZmM
banU+67W9r3SiVLq78gwx3bwWCJTycUbppp10KlURUnTDe7CXXpdXg+xX2x6P7nNvgPldKNs4tBJ
/Xxb+f1lc099w62u6ZY+9l52HV3UAXDV/gQJzenRHn0Y30dS9JgJ6BoFsPo1Mjj1U91/7Wm9iUV1
Vf1UTY8FcTsQVqjpVtYMgAJS7kMdzQ1oenguVB14TVLitmAVsuaboO59KTkw+NCeYEo0fR4nQFDU
nUtK4jZUu+5Uv1ZuG/UbMdHBrLdeoVyBAdbtw9npetvRwm89Hm6NvAz0y6DFbjTtwVu/neXvWfya
m88G1qZp1aG3aq9s+wvaq17eqH5cRYdenx7PX50VhUZFHikJQwWCxwkHSdbkVE0z1fIMtdllQ7Ob
ivxN0UWsEAIxvM3OTFkNaqpOXjw9KuP3Yn6xZFFj/GkwYgE3XQGrmYwgD+MGxzqsNEoWZmliIVtr
b1lwp+6Dmz8HI72ilUeimDItrotmR6GhV0ngyensBkh+2IHuhhZ1ivL+/PkIJPGISz06QnJ51uCV
V0/UPhD6NWbTrprId14pXxzt3vv9WCwp0/Uhr3OUpI2HCSB0/TW1QWuGmt64sR3wygNTMwKl1fnV
/Qep8MBRILXA7MdZOpIlYAjTY8uzLHS8MM6ddLyrHy0fk36eeZHQHWZRvf9SKNvzxVJrOdOKrsBS
2fvKZii0b2nt6J4MynfE5cU2eIkV0UpPU4Bsf9FriqdWAY4A54Z1c9bQrs4CIFSRZ3Ij7eR7fYvk
x6ZI3epz+xrSC8WXd4HbbFrZEa35lLwOfSoL8fycaKnMbZMN7Hgl+apMRndCiT1MgFihg2GI1q4B
PgzdAhSzjR6LRnXpnG8lDFfPvexiis7tZfsy7egmUgjIlMEX36HlrCRPuUr9GTQCgjNi5nbxIGGw
FLfYQjTH+APtkxE03YiAZNdiu4Kvre2Cowigw4DQBMox9d9baySBRM7+M4FoHTLfMctBVshbj7Rv
DH0wcqCIK29Gch83wmTJmgQ86EzNNYYmwbl1sgKOxdmEBJw72NQGp7gJgVZyjd7tjbkhwIV7iIWM
Q5z9eF+WwmauWJDD8MKOdR3wHx06ERJU5LvhocsTXw3jazvMv0iZ9umvnxmYOFDHtghRbYOvZUtE
iYosJybI/hgKkGx4km/41lbzjd4DtaXgSnFvClvakTjOdkiW3uZTF9oewCbmq67qg5dRnsl9os5U
UJDgo+8TWUxdFyYjmFC3SvTY9ih4ApIq3uRjeJvS6XMzyhekyj51uuTlcuHL3fDF0KTfpaB76VIR
swpf7z35Du6N69IYkQrT0hFtbcSEAUsKT7VyoGcantrQTWPdpupnACEJNptPB/yQjESRCTpiQFPw
Paj6AOVCLzTCSJfcYKTdmZD6clNXfY12Q+mKJrT4NqYf8tA/zDhRwSXA116DkShjN6Y2m4DeVsD5
mbf1vkH7l7juyrnbP0ShTmgbls2AjtjFXRzu2HTxUCuN5c2j4ihsoCMynRkQNrTtHWMqns7fk1W9
hW8Pt8uw0BnN2YGBpGhP7HAl0zq6VcP2Wp3iz3NN9+fFrNx8dJN/iOFSG2VAgFvTG5YnjbVjpGgd
bj9VDZD81FKgGyuGDSNnYCYxQAIMgH3uIg56lYWDgf2LWs1Ne7xlRvr9/GLW9gwDyRgORjSERhlu
MYYRjAAHxp4ZyWUoy05OHgElLXgC+PzMuyKgB59Fd+gNA3bzsSK0ujIFVhKx9LnRu3bjzJ7ilFe2
13pTuAV9K3gAyV4UfK2tDdHej4APSURubROGUcqogtRxuppVh4xPY/B4fvvW7BcSCjgeFfi7YPnm
jigrDaVAAMGm5tBM3e1Rgxw2tqdtm3YDEqjtCAjl7XmZp1phI0Oisa4mIN4DwvF4M3Ww2kdROWpo
DDEqN8guOoYNel4G7z/ixI6FcFcXMI1tbecQAq/qNcIZodwfpw7xpa95f/jRMy1yWk8v1rFMdp4L
cxGSquhrdPt4atQpX8qZhrASwRwdiIn/E5FAKMCeOVUQKCXcYyAMoIGaaJzBaPJYrTvwqnu2Soet
0rcZklHBBaYxI9F+rq0NPdoWumDROoUht+O1KXHTVNQudE/dVvsUxvZQ7aLnaENcYzv7oA6YdgTo
iqIrwE84vJ8jYjesT0f8Bj7MY7nWSKgVGpDLuBpr04t/Z0FIUDvvMHOu9DJtgl25H4Drgt6UunKi
QymKH9cUdvEN72/v4lz7LNcVpWvgcqasrdvGvFboS249HsZNgumR2Ou/BSKQE5FQ7mK2Zin389hq
nglmU6QLHKI/nL8jIgmc61LTUI6MpEaWWZcfY3W+DSOM1p2XsXoP8drIGmBaFTyj3OBCY8ylWk04
P30LXmILU+mSWz73ngzACrfYGp6YDmvFpr3PS/2SyW0dlChuCRp9QJ8K/2ufeeFX1nov3UU7eZc9
iq493/b/U0c/1sht5DDWdUtVrHHYTP7UIhmG8XT8DyJkfdOBxqPfVc/z41/GbDgRzF1KEzBQscEu
x4/ukXSrYSheFZIVszt2HHId7ydnSxtLappZhhj5wJpUml0HlE5EpL5AV1ZtzEJXOPvZ2lLZ9Sbk
NF6RuZ1H8MwOD6iMw5uklosM7iZ+jjeiEFi0PPZZi+tdjyHKg+OvXWQ9ONFOPCO/4igfbyNnratQ
NbSZPbWNB+wuH6R36k96VxgucYAnlMe5D5QaYRgoWFf3CnJbTIaBiVT5yprd4L1WW9E2sl93oiXg
8MCQLrDMYa6PtxFVkGQqx17zJMmb6sYb2i9ycZtEl1J+IWtU8PSt6sqHNIOzK53VxMqoQNqgt91m
6O3RKVMy+EZoXg06FTwBImmcRQn0cgYI36B7kf7UpvN1HZUOiSpPUZ/P34FVXTTBeGdrumyh2H+8
iYCCMKTWznVPmm7LzM+kS6nvXKVKt3DT/LGq3WD6dl7kuoleyOT1ZJIHNF9PzIp0Kq4cY2E0vxgp
JsfLW+mQe+OuFbFzrnjUuAwsLmApCAOlkeOFUqKOutEoOqB0nKR00ifau9ML40lMRydBl9qLvtEZ
YKx3frWrj95CLnfZVasGxTuwez01szcFyoQSNQUiVr2yhQjuDNtClSdaQESUl4cq1TdGrT7mQf3p
/EpEYrhja60gr6YJO6hVCTouQ8+a/an//bwQ0XZxlxqVkXgcC+hGPHyl6mMdiXI16wIQCsjAkUG/
CfeEdURCSWuCgGQEVoOTAP9pkwdBLOjPWb9XH2LYZyxsPIBh52oYNd2j6M9Ji71cJZj/NQr0lVFX
nofP2Wx9VnN983e270Msp+VhGOkoQeKMKJm+Dga9yYi8Oy9i1TShD/ePDeQUOq3l1CpCiJjyB/ZG
gzzJkafaC4v5v1wMp9cDiH70XMYemmh5HEnoWKIslkgZOJXOkrCb4h4S4vwplb52Uuqe3yw+2/3u
MYHkWQbUFAgSTthmEsWo02rQWTgR3qtXkQ/sRXfwgMjkqW/Wt9AHWJMB+GhwsmAWTnbGBxVGSJgQ
XVuohq1CKAUSqJOKVJeXUU5jfIZ8KNO9DZLYwQH5mwf0asckjtz6Zfwn0I1WTf1SLqeP0jSkZsqO
UHmIr6Pb3nT6u3lnXUspGg+T1gHkXnIQzYquGSoNfSYYkwB33wkjIbsAc5pgsaZdXWoVcjSwiyDF
EZzt6p5+iOE9AqqkeY7+KsOj8oOFsk0Vxd557VlbCEgnMFGHXBaiC049iT2SNAGqJ1BRS2corwKa
7DKS+P+dFM7kgkgBZAI2oJQsCb13g76XssAvu/Bv2I3FYgjnQNHJbIdJUmxP0SRX6XGj1fSyp2+6
KuqWWbNQS0mc86RM1pSYDLIysK0vAAd90TLpkFTB7IDnc39+89aUwMZUDjqINUVD3vbYzmfMmQ9s
uIV1me0QHV3asylI+Z+IADe2rBIbdRrDRNc+dz42UTMl0qFnKvKZxZehfjy/hJPtYrCpKJYgnYmm
GzyLx0tIbWvOhyZAehaukTxvCwuMQMNFbIumigSCeC5sOUibRJFLxFggRXhpChJvwwGXBicD10gn
pahb/bRIwZaGTADgCgxdB6rh8dLGWmunMs/Qkot8HJvgHpx0n/yJWOvkph4L4luLIiWPrXYE0F7E
8NWAfoSHy9Gnt/MndaIJkIJ1sIl/1QBaEKfYtVm0xKotyytayZeU3FdGQZSzto6lBHaEC7elkY2u
QQFg9vo4cqvhNTTfwun+/CpO48T3ZaCTEqYNCFZ84Jag8jEEPSqqc+8AeaEAeFp4mK8BS/wDY+8v
53+P5fGGWlaKwpJHbBuxSXYFfB7JI7ol8vjWt+7XqniUbFr3UWyOWBWJdKcDQ3kzf43jv2oLjpfC
0wIZatKhX2uaPbOtP6HjfZ+HrWh+VLAQnkXH0JpJJx10oO6VbU/LfU/bGwqokfNqsGYNwIL8hxaY
nKrFRQ7VaCHG0L5Tgtm48a2WC7emueAVXb01NqMNQdYUk6GciZZNY6onwKp4tAMvDK22aCMWePun
GUB2LgsZnA2FGxmVrcYq6lfNpeL1V7Hu5FjMpQLOjW22RcSpiBrnz69Lk7l1oTQQZmOCsZXa1g9a
Kl9Peft3zujXssAhdGwO+rIa+1mCCMBvOKO5sQ2CASTTIb0syNsyS7xM5iBHigIronN4yTiRY34X
9X8w0GTrWTACPBQA8GGltG6gDpFr0oHu/ieIknZS2gG1+0a6LlTjkqSVkECNWc9zn8A9FglAdyx7
iAKvtIAg2XxWhs/RdAHmlLG/l6PXEjQOZYuOFcGVXls5YD0AXo5mZwPD98d7nA3TQLQJlLfJvsGo
tr1v/Hafb0RlbH7eHk3XBCWqDzns2i9MezJpTaEn6BQzR7Kzu29h8a0Dz2VQXtTpkzQYjiSrThOp
d5S+RLHhU6tydevTaF/F1Vdp/qrXj4b1QFNV8OScPNL4MLRbAdsFlUfQq71XZBYf1oFXuEsJ+CqT
/bBHznATb62t6v1lcmG2A0eCuLR5rFpxayl979mpYu/GNBxfIowKCfzcE1vAi+EyDNNU52mZ4kDl
Q7xTIxAyHFg1YPY7F7BqANKURqf7q01DvFBmLBab2EpopEffbO+Vw2MRRz7CIkG4wz8LnASd09PJ
AjNQNY2Bl4BUe5KfS/um1P9ySp6Xwp1RmoRDjHlbIIc821vQz7wpn6X71G03DFk/8ZvD8DjtZEEv
NY/vz2sG39uIpcFVjCeY77t5owI1AEAwW8Uj6AJsXVSovzXv+IWxazrFNXWDm+Q+dIGyvJ326NFz
UaYTDbWe1Hj4jeAOFD0iyIUN2AjjwdzKSB6kO3Rp+d2u9tK94cusZHBIkcDavj/L//tK/1/4ViKH
O4Vl0f77//Dn17KamjiMOu6P/76p3oqHrnl7665eqv9j//TXX/338R/xL3/+Zu+lezn6g190cTfd
9W/NdP/W9ln3LhPfwP7mn/3hP97ef8unqXr712+vZV907LeFcVn89vNH++//+o01kf/v8tf//Nn1
S45/5jQvc5zxf//tpe3+9Zuk2v9EoRCgCqalExZh4Ykb395/ZGn/JKARZK0rFkw/YY2SBXBVo3/9
ZvxTlRHu4dFX2EwGaD5/+0db9uxHkqb90zLALszgfBAUIrD67Y9PO9r9j9P4R9GDjgwcR+2/fuMA
jJB9JGiYQ/II0Fcog5/0pfZBX01zrNyxWVEQT0YY3OwwgjGjNtVeoiqGPqTsShSpsXf94yk0kWlA
pIndAOEli2n5cCYgWhUGXQVCm+J3VX4M2xelax17BhxwcGfqoheAeSpH4hB1op8GJBbYNFZFPTZe
Y5jbkl2jxVO/mlwAAWO02jV27Zt0TYEjazjd0/SpOMQ32q1otuxUMtxlLNc0MEyhnzy+k6KAMwGA
so5U3CjaHtUrBxwtePck1whFpLjcWTISUwSj6H1FqC2jtUfmXgbLjlV9aLCtwZXx3H1SIkd+Kr/i
yWN4N9Tv7rLGlTEvIiyVcY8/kwwVRssNUgkgplV4/omkaKbCiJS75LLHROXodpfhLgKHqe1lXn5l
3sZ7chhvNDd0URf0F7ftp0ovVfj44fgh2zbQlIVmUws9FZwTGYLYOJJG7HEGpB0k3NHCPSjhIc2R
gzwviXMl3kXhYqK9yAK/N64e93qQdM6KNLKepcDM3XmWZTdVmt6xKAHTV5rt20p+mojm1LN6kdqi
hXKdgoALNlAg1BSIhheLDCQn3koLJaooVspgAqov+QEcalfSIfgm7lPhdQnTslAm7Cr+AwZq0+R0
aVSLZIpGs3ETtfGH8C2QrI0JRs8+RQJC0R01xfRnljpBZPl5Svd6U2yLFmMz9a4q3nptEuz9cTRi
/vweGEkDPjzuMheNzPncWXpEGlfRqGOV35tB4CdzL+KpBE6PKKxoP6QBrsi2Av1d6eRPRulYm8xL
r4yvfevrr/knGxwd/YWoK+jYRz8VzYUGjarUnZxjcaZp+dFsukVDrtMu8pra9sPIdlKVbMahE9yc
/3DIvzb1/VovvLoyzfpqZktWHtIX8hrMsP7ZDfhIHtAUPgEKHiOArBF1g79y/ipxhvH9OAkmNTHq
CpgChU89w500ayNqgCYpZZsU0R9lHHH6c5dMjpwLeV6OY68fG7wUx21wSjDvUcU1nC21vRjL6kva
1ooTjQ6oKF0wertGFV6aUn49SxiANCRRdCRYLp+cLuyqtcwSy1VtMIfbs9PKkTsbg5MEb5oIz42r
ivxcLWYckaS28F++BpmlWmvktYnN3TcZWnjiC2Un+fYlxYjzq+pVW/GLvnY9yUIk98Sa08gQYSCy
gfYq+tc4EvkMvPFlKoNKF7iN8MyguZNvXp7DNMmmyW5deRoqDHHaw6ExZNB/VXq/6csxepkGkDm1
QGJ0wCnlG3SW785rLffU/PgE8IChzqYzh43LKaE/AzmlDoSnNFIfZIzzOGoCoulJaV7OC1rZTpS1
TDBcaKiEEr6LtRqlSk/NrnVjEtwrzXAxAsrtvxPBPSZIeSjtBFgs19bAV0mnUNkDpZIK7vmaVUWF
BwVKGxPZoE/j7DYxu06JzRandhgGJ7jT3X5rJ069tT1yNW3S2/IWdLFubP8RaRwFGku/YHUPddQk
WZEUJ8YvMJJ6qW173PmUKk6dNU+S2uz/xiYuZHCvZAlcrjL8/6R9V2/cytLtH7oEmMMr00RplC35
hZBlmzln/vq7Wj57m9PTZ/rY38vGBgS4ptjV1RXXkoYWfNAIfJavUWVw3j2mya0kUBcrlSZFjHpI
sJTEF5fKHrHBHE8RRwwdW/wybSwhkChOxAoVJcfIe4TQ/dw6QyD5Rq2e2iHYp/ME/z8kATpb4lMg
WV/asvLGwfLBgsdJkpnHBUxoLGkiuNHoOlUx6NUERCEYSnUnCK9Au7x+VJ/T5ass4FNDlBiRcClA
D0UMd54FtEu36FMA/2F+LWQbT7vk1hsVwznqNt7kO8WbXpab6BBKdvslePgz5LRPnwwKQXSKUIeS
sLhJWYqJxC+xUrBeVdr3QA/dYREAqsIr07CsBRsrigL3qOkiDWJmpli5EA3oGIa6L0RvFiI2Te1d
zqdkPKdQ5rcYKlRaFKnS0gxiCEy7gKSxfA43yW3hzVuVYxbEpdKnhq1JRNzoGxEAnvNTG4DxNYN/
unV6ZW9MQLmPX4Q8teOQtxfN9FRrSZRSlhFrQxWFcO4fxVPVe4UMrlVHd8XX7n3alJ0TfTX9alPt
sUHA8ZKsYyNhLSrTCIWwn3eu5JgCmVwaCzzYan0rFI1naPEpLHTv+rnRadrnFQCQN+oKiOiRqJHf
sYr3FLUQml4qW+cXqaN5B75zgujtGg+VV3yJj/VRcTClNznRzYyKPOf5pIbff10CDQG8pKIkplys
+wdKabWge21JvPkyuIKNFmMAkvV0H3ryG6k65IBmLEs7epCPOna/+PuhTHta/QTqVZjBBGuOFX4C
lhfCaLaDpN9FzXslBRxUXZ4g6sJLrSnOPRGkLLdj9NgrX+Lm1E48DI3/cqa/vynluOWy0rKKyEl2
5l7GsAsZ2u5vU0+4jcHVA6Bp0e48TOYCzA1+gb/RQAYrLm4ong2T1HVE+XMycmVUyTLmk1UmiG03
CxZuZA83aFsc8mcLE87Vu4wGFRnObZCz8nHUmTcHcDkanJGGrJz6yp3eVtIgQnijvpjJbZs+qz2n
+cYUYZLJBVmREMpQuUMxRHkbAD/H6QbVM6vZXYTA6UpOxEcNkP66G+BBEE0ZGL4yxJ3fzUzTEjNO
4X60x+gp+S7EtrINEhv7rAD5qncDGIiA/5d+ue4SmK8iAnMgzIoq1mbpkkbaSLIgLvCvZEV8fJHc
xBec9BB76bPugl/qTvFSlGwwOvZnbfP/KCyhaAN1JUOhG9pWpiMRkqCwMYnP8gywwbBueY8+OX/a
OLHuCFgbTFJhMJeyjwXvYCWagGEnHo9s2sw303a5BZaBHb6K3M0Clq2sxVGXsY3K2bIGmGNUpwcU
Qd86Wd8k/cypaDLFkM1jBUtSqBHTtlJmYiWqEFPmqlO2FqLb52R+vW4a1GzhrwPCCjeMEjN9aPcS
D7e62HmTZdqI5TYHYJRH42TZeCs26pu2nYF6nGCpLj9KnrYnnEvzrtnU/rht/Ou/geVE1z+Bev1D
vemQZc2NY8SFHRtPtegpgMCMJ84d/wSkou1kLYh6/OMxjbRFha7ZTtyQV7FMbQCUEwYwdwJUnOZM
D50HJCY8j/OhdyafeNLqyF+S/MxjL34KSXaRTiN/oOHIihRJbrcYDbJ3wR9e44f6AdU+tzrqra8+
x/dkAah0DK886grADbaCCZIDW95ad382y/zLAEBThiVRzJ/hjlIGMFWdkqfW0qA6InsA13K0gRcW
f2L80dquZVAnbIaVrsWN2OCCJnfGbnhV97KTe1lkmy+EFcZ8kzbxRrsHIW/+PfPIgKuyi7zJy7zY
5Q3TM7Og9a+hzKDAjuNQq9CYeMP2NgPronpqbkWsxPG28C5NG1NjGCBVAVehaQAVP79dU6ZNYgPe
N6dAR8LQ9npwq83Y5eQ4+M/xuvMPTOSQXWIFoFfwt+dy6i4J9BhpOOA2zM101N9v+m3tibUjuakH
sJ09ZnQfEXTtgkcT1b7GkUUbUyWiT0gVLH64cJk7kBIu4AN1sgR5CcPVV1GpENoRQmvZ/yyepGO/
IWihCAO3FeiQA7f3i8VRCq/0O/1/2IJnlD3PfgJNtx7VYqSa5CcUoLHxgBv/Sm58Bn4AEu1nWGby
Ee17Je8oLh+jc7lUmA9YK7xdcTQ4+r2xM07ZU+Sknr43n4vd4srPNazdtb4CNM9pc2ea7QKVfgfE
ijx0vstU+/x3UDGwKWZNMpvQX8agdmnfkCU4wIHYkebrturnvuVKnELJpbUTkVhrJ60p2CNl7bmJ
vHQR4sHBJMZpwtPvWYBgEcSkcsBMy61msDX8LY66xzmCC2wnpwPusQlmb+3LtLWcfCd54Ahxhw0f
WYGnHxUkJmrTjIWZDA44rXbGGPmqkm4yS9mZHeepIl/q/D4TmHLsoyF9Qz+TbgINUZSPQ1njS4bD
rrQSrHBtwlS1x0LcjNofBxoWdrFJ+m0gMr3oKI5jhX7frAwOIu9t3ATgeNDBd5Dl0vP1h/4yogFk
MWlnK4SdDLPO515qHNMiqGJzcJpUPIHa6gMD4o3d1gIX+oD1/YC4ipVvkYzwK9SjJptpXKcpeHo6
18w9/aexzdzI1XcEeFC35dfmfX5sgU/De1sYiRpUXAmmrkDXoD7aFxCcxPb80CmO8WF9iB7ZTiNL
5/pjnTntq/yafycb2Jnz50WGc/nUnUi7SslbSR2cupjtBmu9Xf6zyj+unyOj93AuhboIExIbkDRD
CprA2At9Td8bYDBELkhyBD99ap/4DMasy776sDTput42qTp3EBkV0RYAvO+JknGSeeaTQe6dYgIV
hnBPn9tnOw1ZqgYIPSPkZR+Ej7l0JhF77NiKnu6NyBH2si1+MUZ74hGPMK/GSjRlsANg8qxsxtUI
2tjWm9yRl5e5/bNtExLr4dwMQIFgbQ1jKTRdprRYehAv+uBonRH64ZhKrtR37nXrYKqyEkKpMibN
nIBJcXAUCZ3FpnUzJXwWB17NkCkGE2iYMCEQlTS6yWQFWpG3HXSJii9YrtgISWPanRlxtmg5cug0
bJ4z1PTQnXHUGat+QRZ7WTh+jYs/7x5aSMIAqo62lymL9CQu1n/NZq5byOmQj4SFo1rfE0wgYNUQ
jQduRYkRoSEywyorgThAIZnct1XeN8bDkMoKxBWWPTuTK7z2G8J9DvCuo+CMm/BeHu1w07ogNlJ+
aIINHjOe0TPKIdB59SPIt1/9CMSxSqxp+BEteLQJFcJNJ9rB92EvfygOgLv3gROe6u11+yTOiXpb
IRQdN9QnMSNMJzyR3s0JZvUQGEWFX83G/WCCZnuMPaP5IeNGiMKyEXlPH6MEA1UBJ6aQHWnA8VAR
+lQsRV4neNHJ5h7AMzEEjZ1HzZe23SECYJ60l4G7YPrWS3nizgEyYlKUf4AAhMkdIBvRI9ihnBpR
U0E4VvQAX/EJpA/6iR5DiGDIcqob3jvIqLNDXTRAZAx/SWhuUu/QXBpRXQu4nZjHPY5OXDsgek0x
w6raGToI2FWcfYLiz0/vGA/FmWT6bcpmZF0mJEvYRFLmx7Lj8XIyPALpugBGGSkX6b+fW21Qx2JY
1AWCC1AtJHP1bZhFfyp59R+mInBcsBe0wvEZz8UAR3BcljIbnCrYhTqKhNXj9YvA1GMlgMoQElVL
IhAHwiqWILPrqviplfNLbnCn4nmCKNtf0iFQjBIfDMR+L2MpHFBoxqL+FPD6m6QkdnG1UeFBHCtj
7oTebFlQcEmHqIJTO5r7ch/spI2wWW7+B7QW9uH8lkR5LquN+9wEua0T3KDi7aVIaIXWViCO5NPK
TnB5gC2MkFYXV7pRVjdgUm2IZ0hsK7OyQWzia2roBbFxjGfzayaKXO9Mzv/ya2KdgFSsiec6N8C2
xNabbOHYomO1A6zoNtgNdu8OLypgTHmBK9tBkmFYMr2PuQuq3ClNGD9cGmQhc2MnT7VHaAF6ZKzF
QYDT0DbaTKh/AFkGwlTn+kVgFEEhbyWbumoxhkcbDG/DQI84zY11ks3PykngKrfLrXQf7/LBDncy
YO2LG9MZXr9Xm4iThbEsCnjyqAWSub+L1rgwNnENcGhQi5bJRy/3myKROC8fTwR14eVwFIW4J29+
X9vC8FWIOAJYF32tA3XRsag+R5EFAUPb/QQUM/aXxuIGpskZ42Pdhc8JHRT7RVTYqfMK1ESLqgxy
DOPblKLDmAECZMw305x7Oepa182D+dnQSlVQiEc1/nytSPp/Syg2g570eMv62k+XxjMt/7oE5nfD
LD6mx1XpErIxhARLzgd4E+ktG5F6h6/SX8TLOuaU/5VBeSx5ROUGcBKoSy31KZ2bwwAMkSCynq6r
woqu0KvAHhuahGhcUG6qAsJzn2T4WAVCT2coRwCJpkLkzZ2cHTBD1bi6Vkr3Zqd3D30bC/fXxbO+
JKRikU3HBIZmUFrOZQVadNwepymUH60ivRR6ta9UXiOPaEG7RgRxQDlES83CmZ27xi5T6yRLlt5J
y9u6ua3yGNgS27HkZaQsdTAGi/FcQraGPYFzOakWpZU6Q454P7iygwz0W+nkTuwsTnM7HmXMbfJI
q1kHuBZJHaDcZmk3hlL/2UxrQe/UeNE293mEl8wIcS2HqpToUWGAixKqkaZdd6pEN953BwOaTZ55
IPxVsStWQFrjvTSs67wWTD1rSodtjGUUeweQ9rZJRoAr3rGxXs61CCoGbcxWbyaimwFWcxLjq7tw
R+Djcp8f8FK7Yp9ZPap3/xgJUsdzI+nmtlGqFgoVR+Rxdv8jcj9Uu3nR/RSfz+BccJbv1VWgCGAz
Bf+hSaMmxQqBV4Cqq5GIXmIlthphBWGqvECYQV/y8/p9ZoYFK3H09HKXlr2kJaTI29gYsiCcYyil
ee3XcmN5nZffqSBzyGzZBRbs38zsYAz0t7L0WmFqJeC6nlHxlVGQtTtM8DiKWn7LkoJLMk7eLNql
rEVRjzMITSS57FE8F/f5A0EIJpXK4JVccd7dY3mVtSjqmU77RUyyFqKsJjB9Ra73KgnzUhCIc55O
9vEBQZGs5SJjUqnLpreykmESsQeRruSb70JhL/6CnlTkN7ktPxNESjK3Ag4MPnYdU82VbPoWdoqi
ouYNiK5psUMg1LTZ85K8XDdQZuwI3f7RkAYG6MZxLDG10iO3lnwdUJGdn7+T5jmgcU6TTRhvLdgn
qr2Go5H6oc0fz2G5NLJmhUI3mV65oHcESxiqowJcmlw7xlzYRvdnC/2/nMxaBOWuDbML61hFOykf
Ui8DBs+s6V4/8bpWrId1LYayF0XMtAJY+b3TvYLSe/GK72TDSN/FO2VvAp7vp+LkIHTjZQDMStRa
LmUr1hjHWTNCrnpP8jmMrG0jH/wxqMk0G1Ko4Cd0TPP8fWi04TTJKAgy5pcdzATZCSR1tb3wWIpZ
r/lKL3r+phPMqFMSCMl2mg9O9C1Bx0j2vDEf5hu0lkN5r6ozIj0m52acJF9xy43hLZtPimL0WA0u
yDTH4OmJn0Iux3KRIA5EB44xyE48cyyRfTro25OyHRayKB9ZgVQiNJegd1CitAlH3DK8d9wyLE8K
0XNVAK1QsrbmDFLULgb3qwLWmtwYjFs8Sg3PFTMfbgyFIrlEOi/RuMtgS9cSYSQP92Npf1WddE/q
FuabBQ/c7rTnZP8Yupp73T0y7zOGl2SAoXyil50riLXUBu09dMO1RsEh3fRAOWpqoLCFPSeJZzWl
UOL8VxTd8E9KpUONE6KSXbfTN5advaHbD5wg1Cxk3/jRPPOsnnl6K4lUGhr3YTGAth2FwOINC+cY
9X7g9tp4MqiLVXdIGbUcb/WUiltZuy3aylfyP19AQJyz0oSydjUqVKkRyLBEBKLOFtQ4WWF3vO/F
vLUrKZS1o4sDey/wvfQ2tfUkwbDl03VzYwwfnytCPufqQsnNGLSSBRHRTp6xQglcRq99BrSJW5zM
XeWpr6I7nrqfoF2xgX6PqirHDHnnRS7E6gc0ABzsOwlfsjMGTyzANDSW3oQZ5OuKUvhH/3mPUY3A
khIZ6aQZcKahE0ulIZ5jY7yON8Eus5f94DUYxC1ueLVH5iuyEkZ91bboFquRICzbTUeSE057wkhr
ctYA2K/wSg718fQ4KaaAmCGJpTrC2IbRrMJvECEmh7yyc/9ndmNyyaLYTur3t6Rim1avpLDUiK9/
tD7IYJryrcCckLRRPwJEbuCpc8RD/e36CbKFkpFLwliGIv+5oaiNPlQY2gKfcSltUuH7LFi4F7tB
+HldDmP4jlyJ34IoL6WKoDkpNQgSHglNZ4UHGjjOJ/XN/G48x8/qKXZ64NCHr8VNc2OAx9305r0G
WHDzltd6+y8++vdvobyZNTUquELIBI0PRrp3rHMj0fnAJsJW2083Ibdo/gnOdpFVrZSnHNsg4vHp
YwhsPdERbMsXTvE21D8bb+om2JDNiOmQ7kF/uFNtMbZLX/Kk5/wuuq0e2tMIBqvrx8H0D2Apxpwe
hqXgc8+PnWTOfT3AQVXiXT7eJ8bBkDgda9YcAwGz/lcG9ZUzNZj1jLxL6ia/LUUnR2FFmh39NLpY
DL0nAZm0E3a8CjazpLOWS31scDBbEAu5rTeVttDb4UML+q3HxJ1yG2QqmKzN7PAtdOpT7HJHKJhO
aqU19boUYtcMZgrpqXRvBW9l9dRPu6i4s+q7aTwoMe/NZIwTE4wAGTs9imRgypNyG2mBvWojs5Bf
7oONeD+9jp4EKAQAvwP8Bf/nY0AMnCThXXyMHkDJ7uPJ8clEK8+mmNE3gSnVMFoFCDH6l8hSo2UA
cO4R+mR3N0+Fm2/EU/ZA5AUON9BiddnW0qgcLQF07zxrkKZusjtsrwJPZvTLp2TPNSiWj0TVAECF
mCTFh6YuixoFcycKCshrbtS9Idv5tt4EO6u1tRsQ7PntKbsvnvtDtLl+R1mRsoEhNR0ILKKIEfzz
OzpUptJ1Ed6DNG42kbCJ6gkBEay4/5jBp3RdGMshrIVRmac+IVhoEghrEuW1ToHNmVbPijFw8hnW
7ViJoaNjdFzDWNZgrMVR8dFX2/U+6sdb3hQLUxt0DLEDCRZ2gGaef7qi7E1B6dCl1ONuo5DbnwIe
vefhSDHDH1J7RzojY5LQoF7PrmmmBPiIJNgnzCbTNjx+rnuAtyLk9gdZcetaGGWGYFtH8K1AWCj2
OzHM9sAAe7tuBVyFKJ8N7p1W1GUyVOCK2GApXOlA5ulmX/Gye14B8LNISz+La40oTx0s1jiGpPWP
AT43yx3Fr3zE5ImbO6rbYwFCfKpQ7rRlv/Rjnz/4Q7S5Jp/y1aFpJCCAh7YjttkIT2azXe7zHXGS
xo4LmcM8P11FYxkrkej/UNpGU1UXS4XMN7jJnsz9/KN8Th3jZnTno/SeYgYl/Xb9NHkCKfVqI0wj
cCohC9G+zxmqfwuvsMqTQEfkUp/kQw6TFNKvsrBbVE4Lg+kuMFmHQUEJ+7ifOxSrNKYd8nmeBhI0
Dslrl6JyNGNaNq4XOy0xZq1brpyKfiPzOsjsR3UlmLoHpdxG4CKAYPleeiVm2ezCB8zt+8Ohekyf
pS8AFXYUkOeNuwEGu+2PWE3yg4fka8sLo5jf2ESxxMTklIRN63NfVmvVMg4BuszN6+DLP1FUcJYv
zXbAtSgxi5B44YnXm2K+PCuRlKdJQ8maqxpDAEWdCJ09JIppYBq7bN7apSy+a3pX6LtRsHJePsnw
22A6Ao8nxkIJ4hj1CqmV0oVDLiBkzBdHSmZHm8Jd1mXuH18MIM4h5UHkC4wuGha27NUs7PMYpIux
+Iw2nAek68frIpiarESQmGJluZEWBKOeR5g569WtEEte1y8OcGK962IYW0S4Fis5VPRntUY6qSLk
qFi4qZCopsd6R2rT/KFuxrbYuSzqVVXCTpF6CbIGvwOlnj8A4xPU5dt8o91kj5YX/yDgXxLSqA7T
R9aTVcJvVw6vfsPqdUBnbOACQQJ7FzQ0SpT3Y2moOL7kqO8Lt4hswSm2Vo4uR+8aiRNswWXjNE7/
DXALvv4ATMPywCftYT1fZ7+D+vZpoqQCsjrA2X3yuyO/+QZioodxs9j6aEu5jc2TzfAw1Hb7KCQe
r6j5X87+93egziPVC0DKGvgODR7r8kE6xDekrt6e+K0dljnrwJQG3y2wAIFzcm7OFrJ3vQkXfHIt
d4PqYWzfJlO1rxszTwj5++rOVKOuhoIKIXmv2Ite2WW0CQz//yaEupjiYLQdHg0s6+TRwyJOX6W2
+lGE81+IAU4dBl2xEIy6M/XYNws2WIRSG51wyo+lIOyMbLpHhYDjyRgPJEZAf4uhzqWPcxDPKRBD
xhdISexXq4h35Vgng7Ad88qaiqKfRT0IVligETFAjKE9TPGT2O4S3qYYWwRw7zB4BBBKesZkMftq
EGZldJQGFbbmuZwfA+39+tmTs6XiPQLS/a8M6uwxfj6kkQUZA2K+NvxSSOCimDI7FjiPNk8ZyjMs
eWiWSwVBATC/uugg5dqjpYScQiVPCnX/e2muJfTV8MYkW6HcYRnATjPpLy7l+ptRT3Jq5knWiBCS
6xPuTGaXauEAA5Ejhhjqfz8agDid3/0ukcsoLoku0zezDRwAmGz+4vCx+4oiJ+A5VdrAkhBMKmiw
jY42WsMpFqXMy/uwdmIFKzWi2rS76/KYp7OSRxlb2NZBG0QqNEq3Zfio96KdiTx4HJ4QytCkJRcT
UC9hhbgovayZXD0ASJnIGQol/8rF4axUoQytTTXEwxI+3QIEvQBsT9rYd3a1aH6qBwR1JP52/dux
SvA4qN+HRVldPFl5AZYzuM/cS2/RWD0A58DvtrJk6z3I1URsVs7bmnNtr+uJkPvcCNvSrIHcBKld
o95oC4aKggjttGRvKX6ocqZHWRZvYekevAHYQ8QA/7mwFEvBrSUhyI6WQzQndlHzajosddYSKOOY
q7IXBwB6OYUa2vKAVpr6dalKZw5iV+GWDlimiK0uAn2LsAy7Auf6jKJSlvNM9NmVNvaab2oHUzXo
euqvjVM5/PXuz2zgzCxRG5Mx+2hhohTLZPSNDhZsFUXVgiwBoy2z9lRi7jZub1FOcxIRC19x79ZB
aWtDt+tLD8T2vjDcAYLENpNsW7fPvRH5Sr34taqcOrnazsAh0pZTFfyYpthpmm+VNh9KXbLz/skc
3+pRf4zQe8dsiGs1p6gH8VNxV6Rf5qZ3+vZx6T6u34ILC4F+2MRCwUVDPRUbzedfNEo7tZMqmGOk
SMdJ7Y6NzIuGLiejIAPfDo4PJoiNBerUgg5DWEUOznsTbA+qI+30+3Bb7kl6q34A593WT9ZGc/6H
6Jml3VoyZZ1paYlLFyCm0G/AKfdCKLwER7XDp3IXInj/H+rTxE3R9oIcWgfhOcABL6CvtKmvy3mC
ruMeS0+yRzbxNQzYGI6yb7ANhAX42xAJ9bjltWMvU6fPz/xbtHx+lJj6Tyuph+jwXXrFUu7kZnfV
rvHJekG7kb0EIwKGI0VO+wGkjfgu2aqHCDV6XmZ/6VipH0LFpUJe47sM+CHRDk3p93QrYVu9dZsD
GreO5ijPaMu41834wjFAJMIu7HuC/Iv03c91nzSMF8WJhdyhq2+K9HkY56cx4zxRn80F+nAJQ5KB
IVRMXtOVZaWK1U6LIQXsdIInd9/y2Em3mW951RZjYmgaAzJxcuVj4wiuzInEyC2hhVsAmNAkzPKh
Dkw+wSpzseS4a9Nimpy2/liC3dh7XRnZw8wphzGuDCbnMbEOfFlAUIvk7ysxaiRoRSwGqFsY9UFt
tS046TlRC1OEBi1QhkE9m173MlAsD9QlnJzCVL6OwXCaFd5+1MWzBFeDtWzsrql44WUaLDPU8tKM
aogIOyzCS3eT1NlBBxSvNLUnveVYH1Oaiel47FMjraAB2atFFyKzSCcnt0RX7QIvBlVTLf+IRGtT
a7V/3dYvc3IoBwZapMiAfcS2I2UJbYKGjaXn+H7B8qyF0/fBmB/mrrrv5eFNnGR/WWQ/tBa/Uoy9
VPF2axh37Uw85c6NKI4A9g7xpSy62dK5y9jZEq+1y5NCue6500c9VAHdNzWaXZaHMtlIueVwPiVx
RdSlOtOFijqzXmvGwYIugFTtfxJu3Wkr7xQg+b9iXRTAGrylEZ5aVNBpxkOuZmYBUlNUVgfhNC6S
IxucO3zZYiEWQliKgU5CEl0qlwaIa28i2cW0wa7aKW647z7rRA0GgfhYIUyVgEGKRXvMyAMP8dxj
YFbSAoQcoHbT3jwA0t4pzf6u1hfv+lldluSIUis5lN2VCWhopaifsLqm2Jot+YQ4KiC71I4Q2rqr
bdBAug0e8UFt1CY3YWfzVyp4ylJm2QRlEYk6lM2kZivG4CSo8+JLotacyJ0nhzLMqO2HEZwSk1O3
R8l4EJJHc+FkIowH5ex7UqYYW0Ue5UELIxEAMd0pxrbs8uc2yjaNUGyuHx7r6YQwwDJgyhQj5DQr
46KWXQU0qsnpwU/hSg3CIoDrbz5ApT3fTc7wczyOp8Sz3kD5zBHN1vMf0YDnO7fPUW5Cqx4huvaM
E2HJkbbxTbyPN9G7iZknwBAemg2vpcI+v99CqRuYJXoworkwOSNq2fn8Oqo/pnHL0YwRbK4+KhAd
zzUzlQH4SyPKPxnWYQianfTNBI7Hl+wAJjUn204388G4y0KHX6hnveG/z/MCSSctdFkNY/JRuxDs
tHE8yo+SKjQcu2GfHXbrwMYFqGGaaWiaJ8vIVFyDsZrtKX0Tyg/ReJCiH5wvyVbntxzy91XUk+Zh
Pok6vuS8n3/OnoLhFlDUYhn3Xrivn8jyvsID6P0kEbl4e8je4H90Iya0kmkAOaQ2CGB/caxbu8He
xJZcieyELeBT+dQmdrqxCVZm6QIq4iEBZS5w8jihC9NOVZmgv5O4kt741FNjbGUdTiAB+nvXH2Ig
YCycQ+TJoBx3LiSjGKcNAgYTsJsAxsS2ih1NGucxZ9qKquOJME10EOhyeG92URkO9QTMfuM9zOsj
GAWLzizsSK05GjEv3koUZS7g2daSIoUos5n0H4AuSF1AHCpHNS9jxR6TZd4JkygBfBwgSNdNlf0x
P+ccMbRzAWyTWs046zNewc7AZLH4VdH2fSr+jRDMemEfAPQwQDE/N82lDtsuUKDfWM523700/bsS
1hzHzNTkt5BPgoSV/S/RmOdDB7PIhdEz8vscNZWmfPyLzwXsF8zPiBjGvKiAgVU+WDoSRqo/DO0m
NT6Sv8mYCLLLPyKM849lqI01NxKi/2Kp7bEKnZ5LBcz8VIDHkGRsI6JIQ0cDXWNirgNh6pAcF+uj
1xLbAFnN9U9FDpXyRyA0IDRciBzBB0E9WVGgmdkkGJMTA1VEiD1JnoAMrGuFVX7P9EoRb8JKCAp3
1kqwTGJoQojcPKrKv7ALDGMAmQrNQGD30/gxZWUZ+iSasIsOxQnw04yGmyf+nysLWHnAPSA8Re+B
UtYwCrGp1Gr+t6mlbMj+E2/8iOGTCKz8v2KoF9rINFkRFIhJxkMMj64pX0X1peHxEDOeL3JR0aQn
UbhE24cuV4IeS+WMxpZVAI2qfElDkxORyuST0PaxFkI5hXmUO3EOoMvgJ3ftF2X3qyXdOul9XNug
HhNQyivBFx1Xtrj9yS/GXjbDCUj/bzVpjxGEshFYC9S0tskO7K3hVjmkGAxQnwaveAAklmhbaM8D
Ne0evQPt+3WTYX5kkNdJGGJHa+czxF35q9iQDSMUMqAuY1+vfFZGHh8XTwB1yzM9WoK8zGcHZQ0P
6C6ewrviLAnAKgXECQYbcI0ocywFLV7KeoE3XOqdOGFJabI4uSfDVZlrEcq5N8TxyShpI/CVq+Sx
URfbqvOvkjlxXmCeJuTvq8OYSyuSVSQUToLoM4wezPz++mmzbu5aD6LnSoCWWGUzhNBDn9sQM7Ht
S4HSvynFjpFFnNIe+5thmVVBBo2cnTr4vCvqMssRTOfaYFfRrYXaQNBxFGK5d8JU8I8Q6vr2lZgD
hxlCjHpnLNjObQgQ8j5OvmVNDMTtxCla7qo3RzP6xqpTa5VWBqEpmrrvzd18gz3oFhM82W11AGbK
U+GBlHPgdaUuty/gKQAUgDwT6aau0jWJpcf6X56LqP+9CCfNn2/K5+6QHaa9tVFeUJ194wHPMyJC
E5hnMiaBgTwCEItzc8HTL7UCSVSUKAej/Q9BTbfauAB1obY7611Wqt11+yRRBe2N1wIp+5TFuTIj
IrBvFTsVF7scnjpzdPvooIdv/zdZ5K6s7kKR6XUfxCTmHLBbET5hF9A25XdF7O1O49wF5sUG+ThB
bwR9J70s1Bmt2GVANnO6bPB7EaFnyQluWdUxIF4C0QGAswRRkXr7E3PQ+16GUbbe7IWHeg9AvIdg
i0zPl79YvDyPeQVW0iifGxpSNhczuQKjYRfgf+2/LREXwYopBcVgETUWpJR0Tb0piyZqRORx3esM
wsgngjVuodWFPZ94J/ohdsmxc+T9uV1gkgY1PUQeQM+iVEOnK5dKXUXG1ZTYAemEm3K5jUsxB4TF
qG46EJxtr0tkqalhhgbdbCyjYD7v3BL7Vm2rrFcQCKvyJpFRx4lQDVRFTqzDFAMUcwShQIuHKzkX
kyRmpyqdgMtV3omzas9J7nRcsLjPdjV9hxHOkwcZkT2IMM/FmNIM9ssKEdXoVK68KXbGY3M0nR5d
w8hRDtOuxrRVelT2077eCV8XLweFBfA/NibnIFmXDgkM6DKwBoIeBpXChBiJtaylnh18cadLHhfz
9fq5sQXAJQP0TCWV6XNNgwlj8KM8zY7QJ57a1G6tcfwh68gIxOc/EihblIohxfoMJPSxbAvd1ihB
fpB8v67G5b4Z3hX0kzATQObUMBZ5rkeYx2IL+rcZrqPY5Q/yOyFg/4hIY3M8loBsC24x1+9el8pU
zdAw5IfrjdVy8veV+5VjpQAEFYQGuGrV9DXM3vOC8/mYBwRiEYy6okSLB4ySAWBHEPsitB6BIFLV
GGxVOBLIv3Bh7BZiZACIyGgvUlqMurRgaQE2Rlb1yBRx78d3fPRk1sdCTxFYaQbQqgCOeK5I3c1S
naQY6w5A8yZl4EUW5Ls6VP3rZ3K5iAZLWMuhroxQjEE1mdHsdD5qJPq+35SOvtNuksy2NqUf+rzv
x1OMChKtUNT6oIzxABdpbvd4+u2iCm7KQXm4rhrLFFDygXkbCKEMuncaRBn2ncR0Rl0meTay6rm3
svvrIljtAHy93zKoLKGBI0dNA6c0+KOn+IWPZbMOwNrh83SovMUR3Sl0QPZmvfFIw5jaoW6GzjMW
HS6qC/mAjp9hwQybJXVm8UfP2/xlnhMA7S0FpQWUtyg7D7VMCQA1jTSxB+NXUtpW9V3kXddL9HVi
fisplJkvUZEFKN2Sp2P04m3h9++EkUpEM6zcDLmdv8qn6EFxar8E+PuUeNcPkKckZf1VnMtyZRA/
WH6Pql1hYIeq5zzCrJAamK1kPgmbich5z29y141m13T97MwgjoiHyimN2Y4x4hhLd5pabBIeuxJP
IHXD1LHCpqSJkwsEpQZOcrltJIxYpGKzD2blVCnyR9v8TdK/1pJyvEPV9sViQKgA3pQcQL4xiIr/
/LBWIugZryxr9RYl49mJcUyV/j2aPlQMeFwXwrpXayHUyyhmUl93JYRgNtYP2uJhtP6ip0bYBFHH
xdwmINkoETNo7wupICKqJ3l6k6oXRXq9rgXTBLA2h/o6NoTAUH5uc3i7LCmccRpR9D5orW1NPy0g
OsczmNine2V8ui6OdY0Qbf0rjrrFmdxpczhBXFnf6urdFN/IzZ93ec21COoWCbJc1CaYUJ3F+FaI
P6QJHDGN13KqPuSH0o/7Wgp1dcypaIQsgD/IbeH/k3ZdTXLz1vIXsYokGMBXpgmbtFEjvbAUmXPm
r7+Ntf0tB8M7sGS7XH5Q1fYAPDg4OKE7A41bXdmmdSu4NUS7xR2VwGzSdJSxWzUY8EzMvXcnuRD0
eAkweA78zALxcKAzDPWlR4ZPmV6pKVjH1mZZFA2RCCOhlaRx6witsJw7aAc4afEzNUq7Bv19Gdpp
LfgoW0dyhcPTbgWaFhpUAk5FfufQAu9FtahNAGRCNaZViNEN7jVWd+TfADR/ruBUWiGT0+ZWrRC4
I79IVb6MIT4Hu+YUt4G6pr98piBVh/rN4+wme2jcevLftDAid/SxMu41YaEePOga7BlEbG5SgUlD
2afOj+qtKTwCSXeXNY+K4vyNqEhV0HsHInR0MKKvi+33KtBHP1tsxlG8OJFpIqtjzkYc2EYoJapN
IP+Dubdcgeg6BsIgpzhGjZE5Y5LOiROp6Qyi/UCdY4wZ5CS9yUqVhpjo79MT9Jar+VYyawlja7UR
CsLFS5fJfjR63yA0hvcDH+/kkCAuGymC1ikjsaOTO+b7bghta2m93Kp2FBXY615zC5E1ZIP0Fj2K
lH8PBboRZZAQWRx1in1Je22UxM/mn3UU3mVR53S6qL/v8uny/i6GoiTIIJBg4aywREJK0TtrcbQs
+SEPpROii7ZOfgwYJLemzEmDZq+I2GwuDxdAQcFMdB3PGfzfuTEQac4HKYlkxwy/aeNLUny+vouX
ng5/X4fCKTTLiIl63/nfx0j6KMWGujgDaN+gwP1JpuGDqonGbS9PMGAweYAmNHRiGpS7f8JZH0Kt
XRbHKkOnQzoqamNvIDsdoht/sSCUvzQTnMzoaOCQykIzOlMyF8fAHVcHutu2j50kuddRNj/LCoW7
6aQsLZXZojijyHaNL0b3fP3vb34WBPa4FrCEi8YaowqgWpMQ5BM03dpJUZ5/iQtpdApcGqLU5EYm
FDq3aFRXoMai4gNxNmAUVRpMBO0D6RtYR/wFPi7Ym7sFUnViFkgRGp/alaWiAM8u0FC8g/gitDmo
u+zUH8U9a/4XJSc32tDPFsdTqoRLrKaZlcjw4clLpDn5kwFKqOi5O/bu7FbgnXgTM7FuVEkZKhqB
QVYHO+RZjxJowJpSnTFUJJe/pbGTfTFvQOyZYHS4blzQ609vpc+Gp1NbPU6/xL1ZGyZ09hO4y2uR
FjLOGn6CNOvukp+6sXIhEvbHAf/5Qrkn/FTUJKyY7QxIjk59jq4eQegqWgd3HfZanLekwTrq6kfV
70s1smcqiJGYUzgPXLEKjeC/UFdiMjmcF8yaJeygqesYzdNsDnbaz3DpSEuhplzmAg/1noW/hsac
5eqCL3F/SJNVM+No2ABT5Ez/EkcjUCYKdsOBUcBKXu2OrnVUbiB0QW7DY3YznsqX5WvlSIcQAptC
nvCNchl2AZk5C0ORIFW60L+IIi1acgNOx0H0Mb8rlUJPvLQxg9nYFFLNyV0u+Lobl+oZJud7+hGp
wiIG5tRi+imrocebRygXp/knKck+x2z7C2p6GuKJ6y5240paI/N+qA8WOdJ7uPDAyn21+aYl8Y5q
v7M8FNwVG+nis33lXdCsGmWbJO/7OnoQlgKht+RRyZYW9BYqTnXfgfp9wNj+y/UVbu4tfI+MOBLt
PLyoomIWPXjScRUyxoZ2J3lk1x7UvWhkW908oSsczgeoNZ3BxoX1lb+7WzAmuoFuB3dgS/bye1Qw
kNcb9hSc6X60L5tDgzQ5bhYLrEVi/vKNexl9fx9L5pxFRuQ4t2p8VElP7qa4vSmEDMMbHej4nCsM
3llUSlsEE7bVeqY7yD2BsfynYjNtcfk5xsDV3vQyDI4WHugY1Hf+s3ZfvYqeCVubbsmoMuPAoh6g
c5teS9rYV1C4cML6rYwOSwCmaj0WePeNM0Iw0KKiHAR6AZCtnXuqbJSHpkgM2QlyeF1otI0ThK3K
34EuIpd77wHgnOIZFPflorBFhgJMvk7cdI9qmd2Zo9HaI6io7CZakFXP48ekISgqBrlPwuLL9bOy
8ZpgjY6gaUHMCN0yLmzMhxkEW5j1cvR49qDkuguHpLCntnSHUk4xKy6hoY8KDujGNzwD5aLIOKmz
CROZstNXiT2PT3r0uTb/WM2FyY+i7xGL0uHwKBcHGHHckMwESDtqrhpgRiJvBWaycerIez8UBOkp
khnctzMxpE0bw8K3q8PPU1Z+mQ3Fu/59tixRUUGKhyww3pd8O2BQQUklrmEemaK4HY3thYaO3FZ2
rIs2bPOrrKC41czQCOvMCVC1qTvK9GNQvhAhn+0mCEay8cJneRO+QDVlgayMJU5WmLWpK0fkuSX1
F0uS//yWYyLnGMhBtRwvc+7RuozTrBYBPo0ml3djLt/jlXYiw/g1bf480YRH5AqKMzQlL1MZY28I
OPtgl4CxSSupIHTasoI1BOePciVvQ7XHauCV3LRUbVVBaiFI7GD88ef2BhtANAhOFZSJuKNJkjTE
IwynhnYmWscne54ekyXZVYOIi2ajn5E1q39AcSGQWeVZNkSAGo/5PZqwMLFb2S2Uw8tdij7G8Gi4
2RsuTyRTfnWv5NP1hW4Z4gqdD4MirYT2JkMfupORfx/7U5wKSjhb7gHbSNBTDGZ5zJif3yL4hzro
0A7opN3ipWp6SKxIALH1zEMpQIZiM1o1TMp3vuTx0gYZNTCh/5zej/eMNhMnGFEHgQh8AnkdydUP
tPT+fPN0ZHBZlQ9TmHyHSDWQSNNqGb2aweeyeZV6MLxof3GC1xjc7kG3N6+kDBgVhOKaRXfHIHNq
+PBJVPna+k4YyEXKkVHAoUvw/DvJvVlDVkeBOmqVPKZ4CtGxEDy0tiHQJCSjywQt7Nw1O7eSskzx
jDpX3XwPg/zzbIrITNnJ5AMJHYPR/4HgTm5PrBZJOkAodfNaGOnNlELNiS6PXdp96Tv1gLLU/7gq
7gTn/aLECFTQeJ1T2+oWe5n/5opdrYpvoVTSNKxGglUF7fekvdcqgZVtjBMjpwltL8Ia4lCv5rw3
tA/xNC7Q2afbUN4CSUKI2bjyNtpnX0WKWxtdE+dYnBuPa2WM0xpYrQcSmdrOUztymfzP7EKmHJEm
KLmvH9Sti2O9Os60zWq2pHEGoiJ9JdIDiV9wDY6iefNN69ag8cDK/mhN4/YwjGTU4iPQhEyQTw46
vIJEM72EFVMurHsFwW2dhYpE1WWAaFqvr53FXV4oKE1NvNDdxac16L3B8PAT1DV42IKT+g5kE08F
+LDJrrgvnlA7Z5KSlivyhFvJA9jPx9r5Ha6VAeP2cFO6nR0k8EXuw194khzaw3xonAKJPREv8/Y3
/UDkHSOVBl2t2W5H1DamV3wRezApiiSCZlT2h67tOfshq3yNhsSQmTcAmtPPIAAtQAMYiDh6tjFA
jALNYnAH8CXnWg2KqDRHNK6p5S6s7nKFuCQRBDUiEG4hEh2VKWB+Cu0WB6krHgYFrfONInCHWyle
1CtQlEH/FUhf3mceVxsG4sYpXaiKL7ModKdHUYIB2Ck+FHWuOGXTKztLMqKbkOXl5SWVHxKi1C/D
YGh3QwKZpetnfyv/gowy+hpZxwCmxzn3bA0oFcg6vh+9Mx9GT/vmp154tBzzK0a0wMiiO/J+SFwB
KjuJF1bzgfp+kleb0DYalDlytgl+/aY6891wo3uGHT1p/vskqSCO2zwNiEBU6M6gI5HvSSwXLa2X
EotEA4bdBIVdj42tBLeBKXgpb+RKsZsfQJyTC6zSLBOKm8jKweZCF1fpfuna7AbgW5GEpd9NNHBf
QoBaBfm1wQUMiVYlei9hF7Vd/CRBQ/y2RQIte4hcyyl+Z/cKy6LfyHtRl8k75/nF51sB82FEr4xN
ZwI4/FYdSo+lqwZfO04uKIHHV0ZVrYC7yHC1Zx16WQ3j5PXIkaAajXfpXiSesUHrgytz9XM4Gy7x
dRXIZ+Ho3kUv2U8NbD6mXx5Za/Do78pjt8c4j6fdJvvGqT/lfvcY+6JLdDvIRisg64vB6ebTQarW
yAkGWlm3o7Yzjotr7mMoSej3ZLc4/YH6uVDKfetKNQhr90FDqiXz9UlQl6lhGFPcd9rPhj7FvYgw
aTPwWSHwfVG61Sn5Ypm4uB4gVL8v3OG79WruoHz8S5Qp3fK/4OzB+A3TqrjgNkVpchmyEQ8heQl+
1rJyW02VH+Yih7cJAzeAdmD8D57v/L5S86Kzkhgw+dL48PnHTJFdjJmL3DyzOf6IQFbxHxz2O1Ye
rjNzue9b4LSelDn02D1gjAITB0tudzepwwh6Q+Iy5aHKAeGIsD1j0zagh4xcLBR4LZ07opOSTXmk
E9YWopwUX79d9pELXvzj7OrO9Br7Ih7czY1dAXKHsK/6sppzAMq19ZBjCExt1NvF/PNxUZXgDfaf
dfE83EE5ymWWAQbZMLsbgl0pq34xQi8tbAUJlQ1WtnMsLj/USJKRY2YdD7K9AWLX+GZ8S28YQ1p6
F+wXp/qWPc23xj7yNFEZTLCZ/BSiUuejOcZsM5eF2JPW7PJWonYsF77gJt5G0lABQQepBe6scztt
R8WYkwV2OjqoTWS4P5jCYuWFL4qDJ7Uz22BVEFnntnF+gHKxlhbWEVFnBloFdq1Mtm4IbnzRsrir
sdK1kNaDAccVh43dk+w2yZMvhSR6Gm4ec/1jJdwxq2oZ2bAUOH3xszN/NIZnpqdkOCpEds3hexcL
wu1tj7wC5I7ZSOkSLTEA8cR5y6F1sUBThlG0/AXbNJLjYKIxMTKFBBxC1XPTCHoF3Q8BO2ogv0l6
AwNtE/gURAxTm58KWSkwSGJOCm0w5zBTJOsVHDVO2aJ+a4myD9SB2EH6Vw4KwtmYm4c2KjIg5zit
MhV5wdqIqyHyg+xNUdDfsIzu9QO1wVmCXfuA4ZMRAUXmOqkA03rRJ8Y6I7+hAgWd2+UA1+FTvOVB
QX9vvgYPsuagluL/1ela/QLObcm9PhakGtBebyF6z77TqnIEi9x6aa8XyZnGjLduWHVYpLrTjsif
v6XfhgM4FFG9DXeti2dDZge+CcrK4HuxE5X3NrPCa3jOZIw+IdpSAl7bDbcV3vbpYhdu4lrgUJR2
yT14aaEv1dj1f9Ojs+m8VtvL/n11sw+zBV6OBuDBHa4c/bZ5YcqShtu6eWBHN8GNeLxp89EIMS1c
5WDaZxpx55gUGcGxZsMEIM1mNEZO+WuwayhZIhJ7FSUJt5osWaYL/2Hd3BjaP0eLpqwyAzTIQHZj
/B19GsDa+K68y4hkBzQ7nJqb0Y8Kt9v9VRC4QubcqV4GMV0GmK6klW5NIFBH7qxCoH605XDQjIs6
JkpLIDrnNjNQiJTrZYMTmoNUKHkpgucmPFw/IVsvzjUGd0DaWYmyvgaGAeXCobszSY/K6Usg6l0X
rYU7CXIaFk2vY1aH6L+K6nOp3meTIJTdsncMIoEuCAUfVBD4byJbhTIUsPcxU/xCUcHm+3h9szZG
dRDyryA41wyBjlqKB5h3PXvVbQICXDf2Jjt1WgUHy3hQfamB7aGJ4pO6rxVv3otcyvVFopB6bvJ6
XJcU1KVskuaZkp9N8XR9iVtP9Y8VghD0/O/PaTs3NWtozwbFzrLaTcFN1IfoSA59I9Lt62ibq8G8
LMvsUAVU/udoJNGiIaTMwoPxMZjrr9SURDPimxYOlmlMNeN1gdTROUYQSm2f1nASQye5S5Pe1KZ1
zBrFC/58rA/WsULiDHACUe5Uyz1SVPkvLT71KVK35ffrO7Z5jlYYnAXW3TIjBoLjMSUopst599h1
FkgtyvjtOtC2rX8gvf/76vrQyBhVdQmk6GBq3hKhZx/tMXfVjfpQ/jBsafY01db2mdPb1nOCNiCR
qQuWyt8lbVHlGEXBDwjDh0W7WeK7SBSlbtofph1QvTeQDzE5a1c0tFXkI/JtZfVbwTvNaCJBBCJC
4Cy8TwNFl0Ci4uQJVG7bDI0bJ8GHEkFwrrUudGk2VEA0rnE0H/pvy4/5t35aXDyRIpu6oHZoQjt5
Q1s/+NpeJ690Y4y0YupOsNbN8gFYDP/ZTvZLVyYz6jTvkN5CuPOIaMtrdxCyPur3tWvY1jH3zU+L
4PW0MXaPI7dCZDa0QlTKJphTCDuiejK4BTagcuij9KwdNad2gkOT29X36al4Y6TkLNzpb2t0nThM
IJeJtl3/Eps5alzVaMDHwwdt2NzHLqtwzKsZqXmQANyO6OraE5flUiywN1Rv9MfyNkGGQPKvw246
ONx68J9MkpePgiptorHFhiujLD7SIHdy5Xk0ql2h9fZ1pM0TuULiHFzUz7nRS7h8MNSyq8ZlZ7X5
oZQn7zrM5h20guF8XBHRzpgoblk8UByMubuq9ZbWL/Jo+XkuGBJjf4tPfzGGwX9vHp/gBwPfHL6/
gubjAI6GEJJIxJP3olBV8I34zgYZPblDzOJiK9LsODn1agS2l8dYtBzBFyKcBWrWLAWUzdXJDciU
pjbxCYGSg6l0AqPbBAJvOoJ8sGpgmOb84FFFUusgAlAOBa1BI66RDuBq+JuOMYgN/APDraesIKuB
gUS8hS1Yc9p3+6Sm9ySqsX369Pu63W1+JEy2gI4bmTukXc/XlGRqGqojIoUKXwd9DY6qL+48gDp9
dx1o02OvgNgPWXmtoJIDmhDcbFUJcv8h6xwtVV7+Nwwu7BmTbhpNNizaZ2gFmJHJnf983pklwOHm
0HOPYicfi0apXieVChuYtdKelxejFdXfNq1shcBZmUSHtgrZAL7Sj7YaRzbkRkG3vQguLhEMZ2Vt
g8Jixl7KUjbYo/q1RoWd9qIy2CYKqGE0FMFAR3MRWqNSulCCJ1AZ1HZUfgVns53rIo7kLYeGSTDQ
OuAZhDkg7rvHZqS1xYCQxuoZQX45PY2FhlUly6HWA5/o6u+pUSs7CKSnP7e4NTJ3O1Q6tCchBoD1
WYHfJe2dmk6irCL7Ery7XmNwV0O/xDVmsIExHumOuPExAH+4FzwYPkp39yKawM0LHYkMSAODgORy
sC7TlYDOA2EXOvp7Dbs8BocY/RCSEzuLQxzi5Q/9d1EctXX/sR4CDXNcoIrh22T7EgIEGO/AW3lo
8YRYpkPVS9/nfL7Xm+qByqJLY8vvrfG4sK3CRKQxzcBbNPOhyYNHnab+NEme0Tbe39jIx9LYGVl5
Pj1RO1yEgDIxPKVrp2XaXwfYLG+uF8P51i7Xl1KrVJZys/b12/SSPVd7zaa26dGH9hOT86ACq9xy
52tI7siNQ1EVOoVRdu1dlpyqShR3bQbWawTuaM1yBHnQEotqvfLb+MbG+yxn9I0f/5JoD11R9XHb
i3x8J+6c6bQM1YkBgvoLXC7/mToRhUWCneNz0HlbL0atoBaN3hEIn+EWEaVsNhEw6QsuP7aa95L8
yuDiybRAdIqQ3MqqPU3lG0gs7K6b3DYEZq001AQwZcH+fQVR690SGixsMGbDVWrMf+mdfR1i0yMo
HxDcsVFpW2P0FxCZqrhYiW3qj13cQDKG2G0nMOdNd4BpIxQvWbKLJ2uJaF9Hs4QtaxvTbqQHRF7O
aH0vKkF6U4TDGXU86SPkKOELopaN0UGZWYcSuyNbyV4eU0FycNsvrFbFW3QTGmbOeu6gZfSSIn+R
OTH0fpiOUvKmmvv5NoPQhGgybuvOp6AkVlXIypu4Rc5to+v7mlYpCoiV8klNOjtqfk3Dy3Xj2MZA
MhraZmix0Tn3E0itLKcRLqlgCFxafVta026bQhAjbX4tGBlmslGDRYfS+UqgG9znUG5CNmaJLbuP
0kMeZMeowphYvzxfXxH7Wxe3PBroDAPdZ+Ds48wdylujMevsAsxkfKgYk4SCicUtBJQowIqFvCBG
o7hbAoUDgw6FNUO3KIVO2mBrVuddX8Sm015jcN8lzBL0x0oBksXvQ3Sql7nD5wVNNuEXpmrCmpEE
iFuWsEbkTlQBzvx5CiXs28PU71RH9RQ0U2A88Rjf0geMjPwXU9KbJR/oJDF6McyfX/QJJl3eJd0Y
YuBUCUI3DAbdlppZd7Ix20P7DjRW0rSL9PxYS+bdJMVHzPdFttpPAnfyboGc1WDmVUGHFca1Mf7L
WU2MuRKFLFACj257L2hsEnnDp8zFBhxA7Yder+RtRjiFx4RTeKyZJYLs9PKr3weC77BhXPghmKHC
UAS2hH8XZd0w1QnBjiwDRVN0UH4KGllgXRufGpSq6MtEPzlT6uHcGZ2Vai6XBKmspXK74jFWK6+e
f143qI0oACCYyADTIzj4CFvo+mYLwwU8JgBJDh3Eu4d945lHMc/fVph9hsN9OTCbqEpZMZxbpXe0
35ETe4Eb+PMJnabuckxBLvg3YkfoJYFzAf8U0tyEH2Oocm3QpXhaHJM2L1UfvZUTvTX05u36Jm5/
qQ8Y7lBCcLWOzBow7bDYgwKmAILXRCma4d/wz2er4QyiQ76+rBowqXRlfDCb8SZRovtED6FalghO
2qZZgNsGZBOKzFTszs0CXYyt0UEfF6yCnW+F9zrtbCvYjU3kFsZLPFpukwpirI0ASJNXkNwLfS5r
QtJQxiYGnzszshewkceUkfD7CkRXr3+xzfO7AiPn60t6TSnrBuuzNKSZOowF/zkjOUwPg5wgRsa5
sngBwKWaLaPIkMeQpREjuYaTgc4tkSBamwjphDdXg2kQzL2C8o7wFFUS7muYBbau8+kjSMkLVMRt
ycl+9y5x9Dd138r2X5RusL5/MHm6qnKUrBxzx1jfkNnS8GvJn61Q9Jk2LR5NMmgpxrgqpmLPP1MH
UieLzDU7v92N3CU2WsfdVK19TRZ12G2eYcZ1ipSKQVAoOodalBLjWz2ulnp8XaYfcfxNNl+uG92m
ha8gODehtro2BGG2OEraOlr31ehf4iRxzMICgV3q/29gnLNoshrJqBLrUWkk2Upvfqpk602ujJda
CZOdGf052TPr29Mw/AtmDpCBc0eqHVsZbe0VCH1kydYy1ZGmcifPwi7BTZtY4XA3Flq00EdBSsaW
kKhu+c06sT5ByQP3f++oIP2S3cSLfdGNL4LlLjCaLHIrB4BdSurok2EH8huNwb8ci47zlpmAXRqk
uIYCcRc+vWcNdV2SpoPR53Vq52My2MgFfqut4g7hdGyHvSTw9lu2v0bkDLMosrRFNg9yr1G0j7L0
2ZyI14YiMe0tN8VyowjcQCcL6afzI2b2+RRmKixkJGbmg/6pc/K2ebxu9yIQzjxG5P3NABrQjpTm
TgyZrFIW7JYIgbMEvdNbwxrhlII2+T50+VNVzIf/bRHMGFdRmdwkaJrIAUGqL6ly0/bP1//+VkQP
uYyPT8F5u64ZQPjGHGtx290Sd9lXe+XIumxTFyNgznW0raMD2gHGDUvwtOR5VSpojqtSBvMqi91M
Puf0Rspv2vIvnq/wPh8wXAABhUQ1z5IGj4OhPw5Jh2BZcsn02CkizaOtdx9ED8DVgPgc8SVf64vC
LIvCBrRfhLWCSKoXquGhSiLGIOxkUbNrliPNP1UBAk75JsOUKQQZ7LIXDTKyg8m9hyBJBEZHAzM3
oI/hnDwNrHk2qMKeIfqLMaT2CCpcrY93c/Hamhg3DEQx6IarACLGw1WENWDt5s7w1BZ9ok86AkML
I7TqwepQgRgFZ/i9nn25rg8U7hBHeqFaTQKUyZ9iW3tCBeBBephO8eQqEPvLd/Jz75pHqFH6gQ9d
NxuzPKc8d0IH9itU3ds48FgzhUNGeIUmEs6w5hT6JJWEr51bgy1Pn4kuOI4b0fYZALepTVfIBNEv
Dkhg7MFe66nWrbUUthod8xStpA310dT0x4fyDJPb4mkIaxWcF4iA88QFJyOIkyEzrliQ/Pt+HUm0
fZy/JEYEMswZSLrR9fdhlVIPYb4wLmBf4dJmPr4S5zPnXm8LrQNMdyKn7gAVc488aj8ItDQwYiVw
aaI1cf6TFKSvrBFfrJMbOx8+G4MgQ7t5zjR0e+DpgFlvvvjeIQCYwhhEjFoOVfjxlKaDb2Ls4vqn
2fDMGDzCUWbMU9DK4vyHQkdIPUCOxinD3FX0V9VcfF05JJIokN+IadZAfKdZZEp6F6VwVJke2GY3
ghFfstPpmI/RrSWcRhQsi28riwvLkpQOyzIHC6xE92HRup2yL02Bn9pq/sarBCJ86C1TMPbH7d80
NpBfpwPMAGzuJmaAHAuiag5eYHv6APYsJDYgA+LPeDy71kFURNxcJkVizgRfJ+ZJObeh9BGuKBP5
gNw4EQgMRJEKopX7YQkF1v5epLk4WyskzlkQmsfBwqyxWjqnmnS3UFJnUD7XeXMTSZ9SI7PpAj1g
6ed1+9w8BStcznVMYaHPEeaOwNmKnmKptktwJE4t9a/DiDaS/fsq3ConTa1oj/xNWaLXUeoPc9Wh
6anypkik6ba5Isw2UYLgHq9a7psZC1n0cGGpIlM+FES2lTIFdZVgQdso8Bpoh4Vl8mxCeqLLtcSe
ELL2RRnf9BLN5fGP65t2Of4D34RELCSi0UOMJXHGn03zjE7tOcTd3GCeJD0OKMJiD9EXLerFv0wf
nmPxPVxTA2JJlQKr9apD8jO8iaL7+SukxFGll32quuh/sJS9LGzGvjR9DpnLhC1JlaQVJFbt+Yih
UyRIlR3GOpDcF63x3QeeHTKGBDpHBGzYU7C7nFuhOmimHlggLWDOxFLdiBoYCRi97MX0W3vZS16w
HzzFsd6KJbtToXG0+y/IJS+uUfwKiGyCzBjPTwxscgaqmEE30AlCCq2n+EF8J+VOepS8xlP9Lj79
F5+WbSC/7DUg51u0ycgMU34HDHYZcfvdsB8wI52UXidU+Lw0WlSbEC4z7kwmm3pRd1LUtqpH86Tt
0ieyNw5gAPQ1X93/xegTh8Q5Fa0x2q7rzVOpFCnk++LPaAYSdDZeVjzPMXiVnshKqtDosg4fa/TA
Jm6gENQ6OS4gRpoL1jVNtufIjl3Rk+4iYuWAucWVmikVeQPgICGpOxd5f4i1xUK2dqSGg5Jft1fi
UHkIyBLcVYU0CBzc5QOW/QDNxOuL9dBc6BPJIaS4mznt3g9LcEQKyI932Y1+rI6hX37+U1fHoXHL
NaNFR6oTaNEtAiRf2dOX9EAcxrssutSFK+NCy2Bs66qegMVI9EN6U/nTPr6d/TTYhacYFa3ra2M/
/ez4saXBjYPoyYAv53W4g2IJjNk0Tzpp9lS6H2TTC8bIXVQiCCIu7iQOiDvn0NVTSNtap7T+DfGM
Qn+hqSAcEy2Fc6CF1Y8LZk1OFNVxNd5DlNiWjScSivrvRDicNeh6PRXJYp4KpXQns3SaDpWsqLQj
SYR0dc/Qr8ohBa3Wz4GZgyhk+WQZMHZTtsNOYN0iEM7gWBkjyhSAxHPvpAQ1A7P1NBq71w3t8g5f
GwAWw2UZl7ZEp4QKnMnv3woUQwIfwwvaAbrl7nBvUif9gkwNhlBGOxQskdnW/2vkgOZCFc2SlnwY
AK11b1MGfaJYNOa07YpRlkbBh+AKJ9y9qbfQCWkikFXh1KqYiuw1VGAYV1Zgo4XQTZ8DT+gqNr3w
CpM7UtJs6dmU0lNyqx0jJ0OUMBwUX3HbXb6LncGLbupD/7LcQUtScJg3N/QDWeNsZhpmkEgRbKik
NPZSzPYyfBGYy0UgwsxlBcGZyxhixm/A9NO7H2Rzpst341ON8Y7Sn29UEcsB73ahLYbJMTylcJsw
FVqLO2pRltTSmAWn7FYGW1fuhZ51b31F0IOytOg+4dJ2F1jc7hFJpkooByeIptpV4NNY9wr5pTN1
u45f9OZVsJPcx7qA43YSQ/VKXebBST629+Vj7I2dW/0e3QCUCuO+9ItdL1ISFiFy541IRpI0anDS
U82ejC+S8IXP+SxuSWAFOI+VS8lsS6kIThHIf8Ngrz0IheG4s3WBwMX9bRuE1qAHp+SA6ALsPWQX
7cXR79Y6UIYmhLVbyQZfJSZTSYx0kk4S7by+v5NBpZzOv69/f2a5K+f3vpI1BmfZXZkZZdRLp5RU
jtkdsqqxNYrx8EjQf7e9FiSGGXWOCS7W82+SK8XSjHL4JaqLZPAnVaFPeOigK6itjEFQg+GpCd8X
BSJPqkNQBq8V/vGp9EQq2kh5DO4UP9/XiHkRBLvJE5SybTH9xJY9I8kD9mVESJAt5Q5sb9VSm8fW
qVp0W7Ze5XwUJOLefy//kZDpQ7cPq5Cg6ne+eZLaR5aM9dQe3ale+01HV5d5D5nKO+sJdAL+YIOk
707Z6WBB616nXf6QQ7Vy+QJq9p341bvxKUGujYZazNOiO4j/lGjYBcsdHJQVP1naQ5l9zURaahs7
eobA/n2VchkXSCC3S3DC3Gk7QD99EVVRL3wseRcbIgbrZGQ6y+cANQZwVBKjob+KBz9YdkT/nmjE
prNxHGnjDIbAIt+/0NkXfAeEzCMa5VDf5GtCBoK1ailbw+6dEtT5Pnipj+3r9w46gV6E76c+DL8x
IJq9senM7JGlSaK7uRFczHxKElkltu6Pn8Gu1dXGtmaJAvKIn6GWzzWCkKwfDmUWQ46xsctUdcKE
2oWR7Qo6HJdxwHyf5cdUtlMCTtxKO+TtZ3P6llSVndeFiP334quzHweJdzDhG0THlMz5j1NL2hdx
3hm2dhdmthw5+b3lo8dHq+xRcZEUO6huBrW4wx96QA6WO1zhQs1xjGALGViFhviLZWpuqX5fQlNw
jDeNbrU+zqobuKRGJVhf0h4CUCoaGZtoQ4mwlRy5a201FTmOC+eObh9WiWOyTSDj0DnnbrW0ljqr
N+0EKgZoBLJLpfHG5Saz3q7vIXNxnHnjpY1vxrQMkPLj9rBOlnYaSuxYUpHwaYB+AzS1EldXwtg2
syx5TiZDUAPZsBZw3BrvjYmoT7znclamHEvzUMbIJ9hthrAlue8mQ7Coy++F4oeKSUDwQoNIma+f
It0WmgrJDTtPIJpQJPq+H6BUaCzH1hheY5XuhzTdX9/Iy1UBkyX58OJGaeeC+8eEfMs0ZvAT+egs
Vu5QTWDul5/qDIEfuRiYhFwYYVWtrr4mNSbGo/gukeRjTOt7maY/ry/o4rIgkD5AjzUBJQwuYr5z
ykSXlmnUtQ7LoHeGiXYVCm2Wopcy9zrQxs6hhRP9iBhHZZUN7hYOJ50WmOTV7TZQX8G0eCBExGEi
gmAGszK51BgaFizrNvzXaKfG4vdR9uP6Mi6PLHSG2bgAWBIh9sk3tWVBXmSVmuk2jULZjUngQqT8
Fmp2SGEvmOT/QzRQphqoUUEeGk1tOEXnKwplg4590qu2UY/3kKSOILlS7qRhrD2pI5IA7X36+MxN
oGSpwrRBNsiE3WRmLKsNjEdCyhqSPUiXG7vqoDlkjzYchGexV/jFp8JPH6378rjs6S15pHgcN4+z
TxzVVm+KV/U+dGMJRFSi3PrFZ+V+FeclIYkdqVYky3bfo6egfsspESz84hDoaAPBaIZG0bIFgjJu
m81q6PuxUWS7XBY7TbMnJf+JV9636x/zch0oyWOS3USACLUDXu80T3PJMjIgGM2Pss5t1ZgE67jw
iDpYWiDbgVFfOF4MZpx/v9qcaqrlZWMjXfhp6ls/CfsKooPGEXyyLzjUN22tToKg5XLzUD+FCqAF
/WgEBXy3sdSmxIppjPnf5esUfDHAwhcPolzaxbEDhRRqtOCRwsATuy7PVzb3VKoiA92xY5jtSTTa
JRjNzfZ7P4kEKPlc0P+Rdl3NcePc8hexijm8Mk6SZMm2LOuFZcs2c8789bcxvrviYLCDXX/PqlIP
wIODgxO6ISQOpRCEzWDmgiwxMgqXUKKKqeZ6UQDlhI/mYd4nh/FLv6sxnkhoKdq7dLZ5ZJSMPdxi
0hWypmmtTCWYibTHEXSi5TgkC+dDnSvnl8cbK8PkA+nUtjDhTB3vqI3jqE7LyUYbPwYt3uRvBQZQ
qrvsTv9hvJ6Uw3BaTst+/Cx/yYMJW80xT7Jz1/goacoY60GYRptnpBCOUYK/T3basd9le92Xjzx/
cX0KkBHHZBJJQKE/gk4GlYJSShPp9lnrMrkbwsh4hsxcfKdn/fKhVYU0QMek+sFUWx4DIc3Zd7Yd
PAERJkOIhwQnl7ajCgvSQwLMdAkGTyOaXKI9on9MsZNXC5xy53EJbzgJh/5R3KV3kPLTEte97Weu
n9ewYMg+YOAMj3logVCHJZarAW07+mjrd6tPZoxG23BajwxEF5Do4GYyKRK/36ve4FHftZiUrMh0
4Gk2WJxwXqKgwFugDnjlDjoLfUbCUAP0j1ABVK+CCCUKc0Tl2N/eNYNqBclo5hWfO1+0kBW2tcA4
mP50rN8KXsqU5X+2wNQS59zQR6MBcKv+Hm6ITSjWiJ8gIsz5eixXgJlyDQEmvPgVqVykdRp2M4I7
HZf11QpDA0ouQueK4VhxQs3rtCkMBfkB3PcIMAhPyKW5dovSSQMGAexmmYaTqUdGb5tV2IF+W9ee
5LACwXlujp7SiY2PurLkGXgD3idlbTqrmXB/z/UNCZlhEcq1hPsaw62U61WMuFqbCVcJxrLmt9nV
/CGIDoaXLvi20Yd0Fx+qHeewcDBpZupSzQpJlYBJJDmsytaRrA7BWws5RplwyPto/QluY7L8oI6W
bTz4ztVs6jU29nJfpCEuMVM2D2FeuqGRfRKKIpBS45cp9I8aKEFmDCVx/C9zqRtc8vdNeNcOTV6b
HbmpLfAHQLlniXmtdbylUVeMugrDWjRYWtmpoOEf5sOMm9aehfrUDTUR7qleWjUCgWnOe5oRr0bf
LttdpXxvLk2TmkaAVrTFzrWfY6ja2vhizakt9jyeBKaPRbyjoS8a4thouLjcy67pBSlRUtySKBmR
kgOmGBxSDrOC3BP2vNc0yyts4ahPtwxF3HU6Pp01l56ZgiZUw7LK2LttmWwLeV8V9fnKQrS6OsWq
5ig7rnH/KqN/i2OFdP/12Ylv10J9KBVKPmOvAWT0y33yBJZ9TwodzRMrdAKjqoFc8I5H/cdbGHUl
NgmEZMYCmOn6JVOeOun77Y3j2gN1QSjJUmQKGn7s3p88xc/d+ZjcQVHVbvaFX37mDX1wN5FylY01
pN1iwCBa13ycXcWNvP5YHxu3ws0Ltu2dxKFy4yEaVNUmrEwcJR0rRKErh36a6iQHDST0dm5LTvdJ
Pgrun4TFOF5kAA9MOUhpXx6yscpTo6yxSGFJ/SV57GTd08qPnE/Hutt16ARgBBSzanj7XqKko2AU
a4kHfOtrH81HtBeBmy72DQ/6Pii3oIvXB7uyO3/l4BIXceWwNriUC5GypaoEcEX+vwvJwTtsukC1
iQuJfJ7JMF3IBo5yIYZer6JYAC4TXwXtoZu/iCpP1ZFtJBsQyoHIS9VC3wwg5QnK8Iqv7Ey3NBB+
Ek6/yGlK+1+wOBMzuLWRlEMZ5mqJJfIBB7TySr7qyI1tYfIASYsqMPeTvyBADAgFUX438SJD5ntx
az6UazHUzBqa82fEAM59CG138iXRvx7kjdPghdNijH3hhBBcVOpoTGGDJiqy0cvj6K7uFIhg13cJ
l/P8SzlAUAzctjy6JeYNS6QaMcNP5NYpnyOORZKUBULTNNQj1wxzz2qnQMOYE7RPYzuvNV7nOdNt
vyPSned1q2eGNQijLQk6OtsHDIBbCVIZt08i+2T8va7zu3kTFxVNtZpai3Up9aMRieA9qmxRevsD
EAxtoA6JlnNJpz5YNIXTvCYhSoGYDUNhpxidcVR1rzHnybsNxQzCNlDUdwrbItXNDlC1hkoSul/j
PrZ1/c1UYSPT96r+KNS83CFzD98x6dshUztNyhpgVgruPLA7RMgDrdyZYqZB6IRtG4kmDHFR/iXV
6gzN0SbMXln8tctO1lA/39495ko2EJQ30dd2rLsVEN1s3GupecjQFJnosnMbhu0qNziU32jEKI+7
ATj5qfWje/2AwW9f/zE6OmIG8cSvC/8DIqrv2DlQpqnU5o1Jk5cZSodoOG334ud1VzlJEJ1Qati3
j0SvbuBlfLiQ1GYOa1fPbXaGxGXggu7EJz6q90ixv3aQZnrkbCv7870vktpWUZ7QKladt1V6kRGb
FI4FOi4d0xwDqGXRVX8aA+jZev8jLnW+R2ms1bYAbvNLBrdu6SONbnkDtAu6vQIpdrK/ze42KGOt
por3E950pPVcoQ46BJONRWkkQoYYB7ou7Opc3VVq9Os2DOPQgeQOMw/w+aQ8QNlNiuGROTHrxS6N
QpI91arX2lOjaLE4LdHEGqiLHNIdEOfDWCRy2HRxZS30YjbkbLFrCOY0HxpLW6RgWpVevVuEKI3e
pKRIdM5BZGwiMh+YwURPC6qIND2vkAjapEc9NBu73Gmlt1xsHSXlvfmZKOh1Bv8Y2IeR/b8MMsNs
DWXwSi62MSymA3JWzVOXWvAMS17925+LcU2jFUUFc4qJ2PlKzYtoAxtIlC0o0TcZAETxpVrjITDR
KQol77DbzfKoB7dBWZ/ubIRQrUOOnm6gSIwZMig19KjFeQnWRnHmqNhHIkoR4sttJFbWytpCUfG6
hhScZYFU2jYEDIzK8U9tyA5h137GK++QpMNd0qRfRrRh26IxepkUl+BraBvOglmHYvsrqOi9VkXB
FMku63N6yHTDLWaJ81JmQuBTIqEMOgGRtsylSoYs13Du0uXniKYQqeexBLMRTA1kTKgz4pV1aZVK
EgnVPANBRZQQIYUq4CV++3OxDB8ziuCfQqGeNCRdQiR5PleihK/VhF/S6s6IZLtveHVSHghlEtkQ
CuYiwPown2Ub8mehiiAw9P32SljnipTJwSFogRqG5hEU5WYojVqZ7RwELZJ0nxsg9xN+GCtkYFfL
uw3GWhFK8zjHSOFfy2nlQ92s4gTzgmQpmHQsMNP9SKY/cOxbEHKoN4Fvh4qoYhKQNSzcwSzcqf6v
bYVgvsLFhLoghJJQTKNOyVApRioqQJjjztHQbtyrw15G2uD2brHsGGlshUxeqagsUUYG3fNVmTLU
U6UkPEhm75cir3+B9UGgl2OiUIyzghmky70Ch2Sbii2mEpQ4ezCT5VCFUO0BsaTu3l7LNRA4AgFi
aOD6xaGkgHIoaMejii2TJ+2hFIfPaQHa0lb5+AcwJP8PLgT4sbM05+bbm2sUdphOWOw+zg/SMu8a
Ey/kIud01jFXs4GhVmMkumA0FmDapv1hqoiIzOFRTw1OcxqJri4jB2wakkS4ydF1pNI9j7EIjTaR
XD9dH78kRvqsK/GPaGh8LctKW7EQh6n/ud1Eu8QkRrnZwSWKxxky0YhWmgVNcXG+2lGmcw7Q9b0K
EB1mTYgiCKHMJYgZt92S5ogbwh6xKxqnD3Pb+a00P0F5iSfHxfxYmEdGmw70XhT6wimR3tOKFL5a
15CzzzU3hKxIOHAyideHFUuyQL5BBiVJdu9ySXUiZvqwoqYzIw/8YNV9cVzBKMm5nxkZWWSaSbSq
Wap57XrwOOxHYVYmvHZA/KP5ycGCWqb+NpwUEE0ILu8OYiwLePBBiCHRRUJHyXK0RkIDfnpbbnO7
XAafdKrePrOM+idZ0zsG5bDNKOqssgaGgmJVf5JcTOIQKj4MF3lzbiPqum+dyOe9MxhGCFj0KeIq
QomF1gBd5mm0BEWdbHF5Lc2fSW8GtfQQJ9b+9vqYODJIKtGMg1ZtOojUhmWVGnhyO+tmR7MgitZ8
jOrQscqI42SZH2uDRAUMo1xqUZ8CKUyi00A0bGZeKew6XMC3UrEIRMRoRqBnisQ5scRFi2ZbXvpA
nrWnvNC8Jmn9Tmpco+RRhtHDsQC7xCNL3rgjcAu2ZhvFs72AbArdD8OUQN48ycfYvKurGdo8+rh+
jtBNZat692xlfZrbRjhOqpvlQmlyviXj6X/5e4iz2fye3FiMslGwfgjH+qIHFePHLCDaW5ITHuWj
ted1cZ3zdNQlcLHj1OmQM/ATpzIQ5zfhTUhsKbbn8m7OnEkj5REb87WOdUh35eyZ/U6ObUysicfm
i8BhZ2Ea1+bLE8vYrLxsolJPyMpVs7KVAcAa56HMcNRYKfiEMXJAXDW1tw2aEcJ6AYIe1nbeNI4B
5iSr5rk0tr/Z4FA7msBYRGkAjjLA4UAxyGk+V7NNZrybU/8txQBSe5cH3KI8++y8r4/awbkWwM5L
1td5syvYta+bXgwOpkB3B3f1lv18h673PHJqviYkOfpXVmSgRRVRK94s9LhIl6i6sixo8iISifM+
Q2UXU/QQFUB3++PAyeCQu+4KDI1maBoCJJqVLk1FBk1YiGfTZKvQBSaTSmSgnd9CyT6M7zh0g9m4
dEXddsA50xO8pF/br4knOIM/ekIgQmKenxBj7uMGkorJy3CeQ7RDEsjxTPzUfzdwAaOpAoPX0tfb
NwfzQJgWmkYwLYAOMwqsmwUtlFMCZr5p69s4ZHByr7cx2B52A0JdGqIaVoWZnz9WslvuYheexY93
5eO/YHIgP/jaMN4XRMV9sxrh0q1CsnuiU/9QQCCBgtJT+8gfB2UaB6bwoGYh46LCAOWlEZblOKZT
ZaIf5S7/BDaYFf3GDlEw6L3M2kueaGNQiRfKsL7YFpQ64r1ZigYyw78bKDRUsX+B/al0kQJ3zQe9
fYQemJt+5no0llViZA+91NDtRCc/deCKEdNRdWsQWNGRnRjrFHA1GIHsijttz7EYVkCzQaOrImre
54XaAS28MwNQx8ZfZU/ZVUH4SQcpgIRrCA8WSPPxki5Mx70Fps5DlNcY1GkArDxAh8VHdicF0TbU
l5/X1p4x0py4acBXfGX5bTLdhy5njFJftelmoOIpmxicudb6QZjfcvDzimUZVOYBpNs2Z3PJEaCP
yBaMvAk312zVSmOIbsvJjvcaMreQwQhd6V5+0DBn1zvikdeNwLrWt3iU6eRynymJhCNZmyCKtr7U
0h/0HpN+or/378peBGFRwxAQ8/hRxyhh5oV7pbDXp+YNzQgYMV5c8un+Ix3wOXTcwlLWopgZGEEk
spNx6PQR2isT3R4nHn0S04FucSgHqhWGUEAEAU8yza73hVcF0lP8PGKk7l9IHV93pV7uJeVBa7nJ
22GCt0734z7/WDhvGnoA6s+8zWPkoy+BqMA7AQkUMgBY1aL69b72Iy9z+mU3OxUKP4lf8kqtHDs0
qODPMut1TVPgRUrk1QOmA/PS45wtRj7lwhCpK2EW/9q83nVnN/2K/raPKVQpCzS92otkz+D4UdBi
EIES23rmuS/m3bA5BtTdoK71kGFGGVFRUX/S6+pbNKyPZZPwXgxcg6RciLYY6jRnMPzhsPqG3wTh
Kb4PbVAQc7ukmVfBZk2U94hnoUmbHF+tFVF+l9yp6NwhND0wBf7XybtzUyI4nElbooZo9dIvNupc
DXmCh6CsvehSYpcqB4DRfEIsHnpbYJgyiLTcJYLULvIoETeF4dwgO7YP0nHcRZiyF33Z1Y/ybvpi
cfKI7O17h6QMMlwwOZOmeBG0QmGPVWV3IMqb8sKJeYrb7OP1jkQZnxIXotrH5G21hH5d9R6ksFzO
8WLfk+8YlN1F3TSItQG7qxVHP3Q2RuB1R3iKfoJbZ7GXl9AW7figpO6Kazv4H8EpS1wyecgnC+DS
A9LZZeQl96RnKXo1cLp7u3mBqFmJhKZPIhOut+R8SHoKCgOvWrUk2N7RX9GvBarP5HMUQAyzc0dP
xEMk8rV9ecdzKf/gpf/ecppVLxFUjNqSLSfpCCKVrKOBdj96q5cemi8VJwXAzD5ujohFXXWlnhZh
TLI/pD9Y/FaNoAEw3Q6P10pB464tcFld2DHf+6mkc+BWDJtaZazQfE1Q6L0nbYzof/tkOW/NC1rg
/NLLPnJDXNZDZbtQ6varByMa4xWo5Jot/dQN3TfyVq4eePEXe4GyiJI2aWJHMvLS7eh60a4KeTI0
Xr5v0Wr01EG8F23X9vImvsX3MsII0eCFmcw4YoNKHZcIjqZpYlxG8X5ELgIvsXslOMsl7zkHk3nt
vSPRowjibAm1QdZH3nxEHjrJ7PzBdFUbftX+DDnKkhu9ML3dBpMK/azKMmItBqZgoeIkCU4W1Zwd
5EFQR6EarSLLyAZO01OUfrdGXtmC/YDdLIK68daxiYqywCJawuSagLOBUCgN7nRKdymIcogGOudb
ka9+9fjYQFJmD25QCz3sZFE435Z4X8quclp3mVN7YnoKs9McJG7uyMH0HPb/gtSEeYNs8KkreARR
RJT1wEefQ4oCV/RW5R0ymoUeCN2402reBczdZOoG7g09UiVineJBdnQHFM33eul3/uyRp3rc4Ga2
8xfONjPfeJtlUpdxm8jrnKfEPLtDGCAPCNKCJ/1UJfZ06l+bGH6Um5lg3lAbTMrN5PXcFZj8xiMM
/MOoscRvCThALEcJus4jXnQ5dt+73eDcXivPoig/MwumYOUjYEefvGXH3eQLwb9IBZLjdsNy6Qu4
rCWIvwjAUYNZtjE4gLpYgeHPyJnv+JkIWvXr99tSViFBLEKCWLOoLyjVoZDWyXlZit89zrvOWzyx
gx8Nz/mz/ln5RQyI8P7IwQDq5WHf3nHJNtmrfv8Z1Eft5W6qupJ8VF/xY6f8GHmFo36U/crv/rO+
ztWiqW/ZL4Vi1SSjFurHBuR4Sfc1TX7ctpd/OJB/LemKRmsWul4Ufl8Xk1d+NY75+ek5+ZrpiC4p
cYKqm4N5extRvr28grM1L6eKfM3JWc7ps9wvgnZnQJQ9e+BGqszY4m/bQQcUhdaO84TZcmKq/b79
ONuo4B6GfXqw9rz4kH3oDQPtcGhtx0zkJZQkjLlSLSQojhXXxKkAX5Ph1Rlv+omFYxpEBhJTrOCM
onCEpu0EtcrRG610dqE+or7ih2PkGP9R7flsgqQNEG2UKNmCC+pyQYOa9oacoIxRGjulWN1W5RU4
Wff6BkGnB4LyUev1KQNCVwfo8nXjgZvjY23XFoOytyid1SRZgEEKQZKLuRzTlgV7Hfz8iP5CjIvh
ChwRdCIjx8uzsLID0K6CjA+GUtGMc47xNwnG1kpadarE3+Y3wmMgOtqrfvjlX+Tgif+hvDKwCBm8
BiIxdBldfq61TI1GMRYyXTWAgjJ21PiQPJopbnQ7/i4FhObYNGyhh4IWRK25sTXjYF/gU/GMNhhK
Uw/rZOeYzU/Ia0V38Q6UQO4xCdBitD7d9iSMD4tWYvD/gjwPk740VUWipmaKDDLwxuhNM0NvEZ7A
Xv2jGnnq2axnA6DQu4y2W3S0adTSqlSvh1ZB08Q4Nm4rGk9WCXoPcZRsUcn2pYwZJSv/2kr5V3A5
7kB++CnP8pcO2h0CumYHU72f1PHn7eUzzo5M3jAwKkw6Qx/t8nPHQyi1zYDl18vsT1P4GtbN220I
1hMUHQ7IxaONDE1etLbtHDeiMCT4pOTGlU4SCh2GiMcSKvCefBRDhzdkybqRgIhvCkFn0IHQdDWr
GFvKaHa/Z6nXU4iBr8B0tcfk0/osg/qzDOY/eFxgHEk2wY4DZJF+Ew5avBb1CkhRhury9FlGyz9n
H5nfagNBedI0HeLEWAAxOeW+3fcfEoQOtVeAQ1ryIPnyJ+l4EJCgXxJ0XTiUdBVAsholtrQWH278
lk3Gl7aq3TbkKrEznhBgUkGaEFDoMKbHucCLgca8fsTXgnYnTARyy9CSgo8D+eziTgN6ipAc8abv
vBwQ4527BaanuqwsE9ZlBnDdVA+j1TW2XmPYPRyVhBNT85Co60MU89gwBiCldfeQiyDZTeUfuSX7
t02E1XlysSLqOM9jbUpLPxATaU/CSQZ5EpkIN+4zjHr1Nrhj0JvVOpjpOVTutJP2PHU2pjt9/5Z0
m6Ce9Hmd6ljooInuOKF1ocxAA/4S88IKtlfZIFHeVFyjQo0aIBGJgdjpAtwUH3R3doxD4ceqzX2O
sW6mjZnK1EsX0uqD3KCSgyAQkbtkx775o4aB4r2CMU/X4nmUaxJGtMJvAcleb6590BlZxVpjheML
UnfeQGDBgJUFZK5T/zT5ymFxZbuTPX7dn+lrNrtLvZZSKQ/7eMJi5/WD0cggTuCNVLKd9AaCegnF
ShMWYLz67aQJ2XX+0URlWPRtfQfKFk6nEntBoPIgQvW47OmToUggGYFBQi+orqGXoj81bfvp9vH7
B5sErxaIqCSMMVDH3JhCUU+JTcZ7wvAPBm0HAtcq+LvjXeaHINnhIbJ95zsitSxxMtY6xLrwWFf8
4hAdp9dBtetdEYyQNCm+Lqf5uXKX3RJzXA0rjw3rfEemAsVOTSZocwK588KgdCHXLYGibXAlrw0g
GsdLdJ09Bx2YbvHIB96cBmVowmwagbc+gEzIKSI0nI47Ado3xxktIuCKOdW25qSH4aj8bO80B4rw
/JwMWdWtX0E5AdUc47BY8StaTPzYwz2yTw5oYYlYO3pe+WkL9sXxvsuUDxgWce00ckWtYulk/Q+z
TwLwFnLslmlF6E0GjR8hHqD5P8VhTqpYUNAyDJY2THHHL3VsD4/oVPbQIvqoHCSvf1QilGF444o8
ZMrPmBVIPsoFyFEl3ud143eV/DCEpea2S+9nQhXcXirTDeDdq6IxGpRq5wt0Y0VDkYAzmDRHl5if
iXTJrkoevRnbsWEYUkN9AOSFdExdr6lQGeL5uab4ZYNYpv9CToboKj/B2kSmTbllHta6IKAEpi1C
WoSZu8vToS/dskQmnm3kNixap0Q6hETYHYZs9+ibcpcvvOiJFjUiL3uI+71jUvGoOpva3GrAFA8a
fE+FgI3wmxcPvJlF5o5ukOhATSo61ajS8wvilbDc5OghimztvnMJRUX+k3fXM+OoLSDlyDMlVRKo
zhC3Kr2BSeUoBvIh2ZHepei0HkN3echUt0XPIhoWCzt9lTizCcyrBI8XMIEQtXYczcsPmgpQ7BWn
8wclCQfCIFHgDZPb2mEMko+865HpztGJZoKAEjp0GNi8xJusCpULgdyPuV1/IhmO5HWO0F9BSBzG
yuGxKTMNFnKjhCLyzER5iafGqjquOdbXlHK3z4oEoSLGYzjjOMxthA43nreYWgE1HGWjpjD0bdmD
uGFatc6HHugCXuNYD2JVjPzCigtPH6PwQ1PNnZ2ag+7ipdoPdjkN4W6o2tKx9I4rMsly6psfRSes
0lxfrTDCjyIdqdUTyKsrR2/syEP8g4Cyk5DqcGOPd2DZsJalQrbKgEwPZdSKVemttcTw8tEnQcrc
Cv2VI1d4mvVhkUv4G4WKSDTonGZRBRRVqHFOeqO7G5Myerrtx1mtH/IWhgo/yjiGOmMMGP2ueY52
092gO+nHGT0ZoHjRnPmn8XP5bvy4jcpcG5RZCEMPWB3pkoUSjppZDRFu/7k8mnIcgx8953HOs20W
0n6gxkQvLPLAl0dD6cV4iboCd+I34S2KQC4Yee1xdEq72nfjvyC2ZT3aoEz7NyAVZFRmD6LMEYBj
igSN9Tp2z30OQcGa89GYBoj1ENIMUGXTzd/5kGZmE6eTbUSBoYN/tvmEG9S+/Y3YIEg3I6ulauJ5
dzc3fKeBcARSFajUCaYrTO1Omg3B7gZF5gAxjQFH6S8g8vcNkNRN0loQCtisjoO1F06dXn28vRa2
KWwwKFNAIFQr+giMzoNuIEpkxpMJnozFH/bxQdu3PNtjWsIGj7KEYur1Dl4RmydHttzP+2Y+5HjZ
5uHAaUxhIWGoF+EK2KsxWkyd36EthFQ1Zrz+BsXNVNHNk/BkDN+buuV8J5ZBIC6CngLhmMQE++V3
WoZRgwQL7nJ9Kuy61p0oq/yw0X3Ot2KFsrjKFAyXy4qJ6btLHFUvq6jNNDiHl+IZmjzoeOvQUQWp
HN2d3prWJbQfz9ZzBskNXvzHskUIaGJOBFPHkP6gbu96gASH2WAwrpCLPZjb76CtxHlAM6sQWwxq
H/OwHbI5AwbpNFDRIk/4VbXA9ONH3k3FWw61lbnRdFZMpuLiTneU7lmCuMeffK33HdOo+Ko0Nb2e
G0CQTNki7qTQrnuoX4WugSp0+m1x053eBf19f8ebteHtJJ0miCK9gH/FTiqosSwe1HoO6gfSFAxO
Z8575xz40w/WzVejSeVWSYBGrIYHj/qYgbnhRT+gdchtMOGju/1BeMyfsk/5U+6VAS8VyPmIGnXC
l7jMpUwmqywbuxmPqcRxIayDvV0a5YCboU/q1MLSoqXZ6XO3S9DuMqoGB4YZGm9xKCeMi2wdpBkL
ie7VX4TDJ8G4DcSofncLaO5ty+RtG+WCRzWJ+ioFmlpH9tpmdpVygmLevlHOokmSutQLmD7GrO1Q
hQIlzJ1HRMkCwSwZSIHgca+Hq/EULZe4g3/XO8UuBdlRE9EJMx41CRMGU2t40cPvXTEPmVomtIqO
Z8s8NXdl2gSK0LxUkezd/ijM2p2BZmPM4SF2UWhGoCpL5m61UCdTg3Zv+dpxaGzTrcFlXWIWYg6W
I8b7+fkm5kN0i0s53bao1UwUzrjFvYL5v8IuoHsw7gyI6RIOqfI+Qjp/2mXu8EE//lkNaPsDKFes
z3FhoUSJU6w0+1I1XF0YvSjj1X1ZVm9gd8EUjjIkErSXl2cMO1qrAjAgFP+sK/VHWat5FzT5H7Qr
BKczSpBk7Ar8DJcY41DUUjHDX+CJm30jOsz6PtnHmP8Hs6Z6nHYFz3OwV/WOSJ1lWQfnjFQAUXsI
g+JpeELfABgZe68geo6EGpF3czKd1XaR9OE2C11TSkCO4H8ND9ox9lFHw6xz//Qverh4C6TMc2nb
XklkoAm78DH+WmNygSxw+oo8sLN26B0vvnBOIvmXt74iZZDjPA7yQKgHhB3JA2fHsbSL2UkfytIO
3QS8x9ozPCfG2XAc78yOEzicHyn/jC/TooGqVNSjOp03OP+UfAyd2sW9cJhP84kk3WrPSB19D/a8
t86dwTpqOBUOKdH6jnzYd4pijfrE2RP55p4gcXVp2UJirKLa4DdNzuySUooGTU1o2Yk+GN9KrhIW
0+n+fZAgL3AJJ4boDp7JQdKUCGIoCGh1NLIjgrq9LGKqt3aa8gmDbIW5QPolrL7JAq0oUzupcvDL
5YNbnF8N8o/biMyU5vvpQS78cmWgneinYgQkVC4hSoE571O1Hx8FbmmdmdLcIlHOaAnLbipBEmjL
QXgXoq1seOqCCE+F9dB/K2qbP4jG+2qUM+oL8GqMxBkJWu5rWno/9uM+6iXOgAwPhnJApVZmikgc
UB99X2WEL4WJKUxucfS2M0d3wuWXKuEFMGOAA0WaSqbXnhz+HoLlsm8eW6T2+YPCPETK8WRDnzU4
Cwg1XuQDUbNoj2sAXlMMyqce8nXBbVskn+PK+sktZWKSHORIlPWrHbQ+C3IjrtOXAayAkvVFEwJV
bpzbOOwbYwNE2byUF5ZSVQCSHpS3dj8EsQ9N5Rwly9L7sySksUGj7H4sxLkVJ6CpGD6Zpw9ohXVX
lRcWMu+lDQpl6yYE2IQ0BkoUWXaUQsCQSzTLg6DsvC7TYSgh8GLnbW3L6K1XlR3nyzAtbrMKysZX
6OfIFvky5C6vP+DF7RV3qO3up736vQz+oPUUAl/vFkcZeBNFstZHgJtljC7I0MSVoe+bxbtI5PGx
Mi/xdyg6E4g6ZNZoC0pkSiIGS/GhlXq7MvdjGtll2dl6YXHukn+wcnTeqQrG7ZF3ovxFnQrzoKDe
0Pqk8zrzML7XHgffCip/+s6bRmI6QRCn/YVGGYelqX3aqnj9lE2h2mo1t5/qxDDt0lS49O08LMpK
ZBHqQqKMlY1+f+ohDYVOEWk3gxrFfLB+jffNAxR+OM6JZfwm4QIz0StqQaTqcjfDtBzQNVhjN9GU
qQ+1XXFr0izjN9GsoaFGBAIWmgNszQozq0jzmYqSn+TmD6JgS5FdvCBBaASNP+3MiXN1sRIzBkQI
0WSrg6vrShhqmIRixUMT1PQ20V+X7O4z6SmHkMFnXuGbYZDQN0Z+Gm22YHwVdSqIEuJM7qoW/EiY
XX00/PUINdHThG4i0jDPK2hefy+AoecUkuRosbviQzDMduoKGWC9kN5FAh4jxn8WcIQwGiSeFORy
0fsC6txLk9DlNVWtUQeE+RbWr2V9zNWGc4qv3QYwDKQ5URYFCD3vO1tTnaorvk+5Sq46JR4URHxz
BcneQyadJn3PccDkN1/ewZd4lNNIpnlY5g540CE81H64jzCoSVqREcy7vCFwcmZugVE+o+mmJgpb
gKX7aKfsCAUP+LC5KobX7uJyTZS7qOZaG1qypqw37sO28cAgG4MIgacfxTQ5CJ/hCINJGUxql/Yw
DqmQoc0cefAoeR4l8YcQSp9vfx82BEqZkI0CT9L5OG8qMMqE6FVfUI4Lux+xWTtV9vK/AVA2DeL1
WF8NAJSy5goIWOry7TYC82uAOxtmjdcGtutyl4RErkWIxMPL9Ymzhn7bQuc5rd3bKFcbha5aFAV0
FJ3RES2es0ybjYIOW5/PiZY6qZYF2Zw6sap5tyGuFkJBUAtJrP7/IRbxLkp+KfWPUPl2G4IcgIsD
QiDgLlVQmp0V+i73ymy7ol8XK3UWq3MMMbF747GedbfMfkw9p/+CuRwLe4VGIdCS0tH3UPSZGEUS
RsHG1e6txBVR0VnqkhN8XwX5ZEkbGPLhNh+mzHXQCi6A0dfZGSdIWav3VgY9U5HH48tDIgveIE1Z
IedmBaRRA89+/tz3hmO1EJZROKQMTFvbLInymY2gziuKcamThd1jJhePccyjn+R9HMpTjn1jKpIl
pk7XJe5kGUckgPdzqfm37Y21EhVXGfIpErSQ6UpyIghDkxpYSYF8kpy+9hpnq66zu/j8WwTq80uK
mM1SpaSOGHRgtde8OHbFX7GTu0UQoTD1K/lg/UrvybRZ8kEEo0Xi8qo0rL0EHTIkLBAYkHn2S7sQ
welqiSUW2bSJK5WSvVSm03QSx9CvFSmxVBxbVAJA7AW1ceo6SEPFVJMwSZ3JKb6lp/nD+qAGIpR5
CpALRYd21x+gzzPkTvhRBTObifbOB95ar+M76kdQYesEnq81jlN4kEP6QfVI36j+AKEqO3P1p9vG
c10xuMQ6p5o2By4OxzXJBCy4PAk7ze286Vt1iH5aGGqYTsLr6vVOyRWmZH1NjFEoCPNA9olg7PJr
Nm2cYdKmh9vSX/ryRZ11Z0kUl7M04stpR7xFocx2ERINFXuggLgjMPzqLgrAThKQKbg/CF0xbgn9
SfBDS2hZsujSdjJoyWJUTeYMaufhpSGaM289DN94AUHZ5lSbAiiw28xZgt4tP6lO9Sqn9hoja07W
RKbsMGZ6DD3OPpKvQe3jBS5ljhiZWrQq7cDpCK47Pzs2dyO4QdNv5BXQY2yfWxwgH+YGIF30jqxI
N3sJCwWgKQWkQz0LjNf5F7RIIPdSP/UYfL69SIZFospO+MNFjBOiVnppkeMqrFE+gPtU1NHZ1v5E
L6c9hhrHvbBRCDs1MRUIC1+iyJlRVUa4gO9K/lGMvd3GvZvnvAj9uumM2CICEDRlocsDnpuCmUNF
mFYspvqF4ciCDIIGAqor4OwdfDTb7s+ytpy3NmttWJaM04yZAqhaXIJimAakx1qRO9Y8fdHq/thH
4rdEUTlbeP0gxeLweEMPKAJFtEtSFzci7HlaWjlzwjsZ4mHrTvPWw+8TUDr/R9p1LcmtI9kvYgS9
eaUp19W2ulvmhSHp3qYnaEHz9XtQd+aqCuQWJM3uTOxGKKKzQCQSicyT54hqTWtXH5CtYEpHbRMU
UbxfdFpfyUpnwi+Aqy0eGOCUUeNaz9ZddNBfR0/azvfQqtmTnfUkxtWvHXkdvFFnBV9M63EhLKnm
Wkkxte7RSd3GxnupfqtCenCiv2+7/6od0A3gsyLRg2bD9ebZKlFkNYedorN9NVK8Is09CH0dZjMS
bOCanzAmeAgpWKAe5UH8fQlNdtpLiMqJ9nkuwl2lTlvSFqJoKbLD+SMU2apcMsPUGz+nr3KQ3cXd
mbxSdwdfpm7xY3xLfGG5hH0oPnRdro6L0badJuOE6oWX7uPXZDffQVUMLXAWKsnmF2hBF69xnAao
V2NMAA8AoJS50zBlcY7HSM6OuqP43X64Jx6IGl4blEUDMqC5RoPwM9gGoIqReeXX38ZHc/a5r9wW
iGbWCPtx9B5px9p5vu2Ya/nJ1QK5D1r0TTqPGgzoYQB6TJQc7uy99TWUGLmBNxF3RHwLyudoo4t6
qEtYI1sc1KJQw1EwXM0DoExj1JohijEv8KgfMG7itW/Si+7ajzj0b8Od6N5bu/ZwAlFGxAGEwgyX
47aN4+RqlmaQLUi2BojN+kQ0nrR6KBzo8OK/53Hq63NujAlgMA1av1L1ZbS/qOpTYwmqk6uruDDB
XT5aatAEU7ip1/WSPye6N477P/GJCxNctErNoSkpVCuQszZ7xUf3jpEz62gEuNpBOth3qCR7zUaE
k2C+vDjbF2a5YBwpkpGUoZl6efLitH5qq64cPmbZ1ywX9g3XbYGemU3iM+KL643SwGY89RqKCHoF
GCMyIMSu7GCABCbxuh2LYca7XqL9KmKpWAsoeBKgRHq+y3lyYxN5AyZIbfb2YNAT8BTupW23bQWY
k7NeCv8xTR1yPdC6UU2gla4XmFYoiSgmAQGUDwqmO/WQbjXX3OrPyFfGzejXL85ddpCCcFd+C08d
E6NLVJcBUjzwsoH+RgRoWzvtmoECoOYAELbETqlNAeyXZgA1h6ffhGkW0Awmf9c/ej/toGwu+UKQ
xspRubLIxbYGgyRGEptgJG3fY/Oup4KH+8ppv/r7nBPNydTFqYEV2e07QI7uAKxvQ0WA2xWPQa2e
UVPgsy07IHGGhtUcz7Dy1mP+l9HohalLQcPhhJ6MYccH5q6ah+6z7hudT0Rdg/PQD+dL/6jtQT0C
GYzJHcypbdQ+6uTEK3Pv/NLbov2tvrpqifuPKemqLnlM/CoVNiyW456YDAZZjIZMFMQDyEyv3TiD
0LhEZCvx6CbaOXeM+36EekMLxiTJs4/FfXNnveWA6RZ+IXnxPSQji5NI7Xwle0OrEEm3oyN8I3+7
/hGz0ZBoKKTEA6ZsJ+VVEBtWoLSQJ0t+CELvmkvhecQUynByZZlzKS2iEUhysF7rEbcxBJFbj1EY
zg/qXnVcVAS9Uf8Fssa1k3Jhlq9SVKaqQ5zGTrxJ7t26uq8awa0lWBdfX1LMQR8jGQZq+6QBWVA/
peACuv3x1rfp32/HP8vsIsrNPIONXAfLbDp5o/wljV87qDzfNiRaDOeUeMaaWaLBEOR1vVQBHqmF
mCbgzbfNqKJd4c5d2cyZ0rWwYymu/FIUGMk1dvFr8wQak335yOQntK32Pqhu/t25x5UFyjTlXqxB
IVov+/eLGtZc1YrWqPgdqYVXuxy6Qzi5xiyKM6Llcrm2PmAg0elhxkxNt49K14lOgi/KkiM+kl36
OZdOI9O39YntnPboHLtNDxYn0zMyD52EeFPuJMMtXsdtCcGkhwLj8u1Of07fRI/e9XWy8VwdHHQQ
Z7r+nJWGQsmc4lqSS82Fv6Ib+3J7nSILnINK+RgW8oyLqSDfM+Wpqd5u//21IgHTRPp3CZxnmlOp
KEmOJZjPjqt7VucC74nS0RjM9+VzKygeiZbD+Z+tGVVdsw82Vl/KZPKaJvJvL2jdw3+uh3M9de5o
g3sI10x61MLEJw5ILAfRtMnqOixsL2tcM83y643XqmbUlEbHeZ4VN+plF8zHm9sLWY2BFya4+8N2
RmIMICnzFKp4GnS2u/6H1H2JZNGI2LoL/LTET6/S2rAH1YIlJhVTPc53KCG+VXiJm5vpDkW+2+ta
j4UX5rg7OLLNnDboHYCUsdrLh+JFDxi/oBQYwbCtwbCReA168sUTktjYrTcVdMfEkXDl2QDQ/787
yKM1CuqkIU3gJyNSMC08YkLUK8lHZOVe14p4ZFed8sIYd4oHZUL5wcGS++7Y5g85pLq6T7c/61pu
ebke5rEXkX1q28qQweGBpOofvR8DzG6NsB+xmkHaYBeEEiIT3jxXIS7sJMQiRt+dnUXZ3KO/GVh3
QF5F2/HA8sfykDyaL8VGVHU+MwIs4v2FXS7ed45SGFWIyNEG3VHzy8fmKAfyG9lmnvKcvoSPYPj2
0PB66k+/UKxaP4w/V82d97Gbug5AIrwofzDkSL+VHso74+v0pTnztlbbggiOCfuLt9bLHf+p0xtH
YofSiLM7QuRj69Q7rUv9Koaceq1io4Uq2eubi6c0nP0MqeOOpqmnctT0SI97rw/sbfHNPrCslVXE
8aoE8YUHlnEU50RP6dXzgboRhIIcpnHI2Y2LZorqGJd5mxTboe3diOqBUqre7TOyuj6oUmNeGWOd
rInBH5Jy1MoKdrrPw2ECE7Z8mAIMJN5JwfQESO74Hnn0Xky+tOY+l3Y55+0rKHpSib19bDsgKZoy
c+2N5QCAyMftJa59yUtLnKNqfVbMGcu8WgMKBu0rpsK8whHoVa0aQbkF39ABuQw/2wNONQ3K6eBU
s/Jjm2I09jjOn2+vY/VSQgUJFtD4RG+G2yqA6fPZZi9V1tnaDtvoq8O4iHK8UH+JB2gtfjoA7WDC
XMecucxt0QyBUoUaWNMIqZXmmLz0D8PLjLqOFOjwe+ODjWir/gTI0L2oFr6WTVza5jatLbvZoIyj
biJ38/zdnH8IPibrlvHB5NIAF0zCQa9oGCOYTIdur+3Mfba3XTZmJsrvVktDF5b45ydYtaumLlnY
eqQI0zPG2pgtRmv2DxPz7ZWte+K/u8Y/RiGTLtNUwpfTSew209+VTtwKA2B/YAU64w5GZEA3xidI
uSKFIaaXEy+eDAzSPxpqjzHLPzlUOp40NnC4AI9xe0SrVgKqiyUkzeTR6KuZUNfJEsFS1s/VTzM8
UBs0y3lFUEzDa1fyVMf2wrrGtd0Nb6Q23bmcX+YpjV0rnZ5j09hkEEB2TXMUhKlVj7/4FVzAN9rO
ShsFv6JqydGQ0j0wqIJqm8gE9zaL1XJwQlakTLM3S3vM6z94mQFT/N/94pEZCdSs/nlotGniRvKp
SgWF31XfNoAk1i3Gc8O3idWqN8EVhou+NecjcLHbPlZPUigFt5179TsZKJyD+g06vCa3FaU0DlrC
EsfI6b+Fifye9/bzbROr19+FCW4rtFYpATrH+Ymqj2KEOl76Lmc4qNEk+GTr4efCEpdo92nXRNmA
xYSl9p6FU9BJ8yHSUZ3vY1B0xgREPPQO6rEvDq4XN9HSh6IJvSaOOsFnXd+9n5+VffaLPJnUk9JP
+LJeZX7gA3hmDrS7JFJkEllh/35hJWx7U4J0CRILFXWcvHaN6dswZf7t/WN33+L6uPiq3F2Mh2ht
pjKsGFPsDhFKx0DTmPl9qh8p6Gz+wJgNTKsNjWNw8nAfblDr2rBIiGBrIrk2dF/Bi7dRX9NcfeyE
QrSrH/DCGvcBC1OrlLmDtTw7ygQZjam7Vvn99pKWU4iofUNB9N81cR9wdkg3QwqZPXmZ1kSxnbf1
PgVxnKjJLFoOl8WAS6QbRwPLUasI6CrLHMrQs8BgmbhhOSV0L1jYqmdAuBQvQQdUY3xTPVPAejUD
FOfZ99M7ozUqN/aekbjNYI7D+xPwMWnjCJsJK8vUZZCbMYCLoqB6de32xWBl1CqRT8uzyZDW73YP
mSlZkwW+uHZbAsuC4AryP9UE7v3aUDtrgIyaiCfDAWqXSGeqOwZRQK0Y8wKivtpai+TKGpcCKErl
dEmMK+sfQpbWa8x76JIkQXWKxoBkLmCVQNQE/QZK125uedBlKTM3HBO0Vz3nVbC5LFheH3sQiStM
cBMAbQAnuGBalXY41Xpc4sld19C5Z9Ao3S2O0nO8U6HcKurqr6Cxrg1yR38a8AVyFQYx/fHS9XfD
39m94zlfCdjejoU/tB41PcjP/fbwE5pyaK2Ctw78fOCO59yJ1tmE6S5ww1la4xZR4dbt6fa3ZL+c
/5SY0gA+ij09l6wWCNF9akeFJ0+yO8gPUlkIXHXFgq4D1GjKeCvhKudOftRTJZtao/agZWUGNOzD
jV2D0vD2OpYHD5hNlDuRLEDNF9iL6/NgRWlit5VZe4pd7uW2hI5F/9wRTQgoWb5YYAjvS6wFCfGC
mM3MRmg1KhrcLrb3WT4cUjXxw3HaGCmIw636r0EeDhGGH6okEmQr7Exze3VlmkuIqEGsBG14KOdJ
UyAND077UWFSBErGbhi+lY6IzmqlIAqYCRIvDfoguCYWW9eFQI3Hdo1jr3wOP/ptTbwSwNH32nsN
UW7Zjjjt9V+Tb0F9NvMHxcM2k010cv66vbtrPnT5Q7hol7V9UhcRfohjfq8dx6VjJ/DSlTLe9Vq5
EEeyumb09FjrIQG1w8k+MJ2g5vF7cY+k7UQPXgoVAc/4lj7n98mn2+tj55jfWYybYK7NNixGjHnt
vR2lSZ858N5w6EFO2blF3nqS9UTS19uG1iIZGsyaCUZDSwcHr3ptKZ3GajYcqQYY0vlsfpvuE1BB
MvrW4di/0ntz9ycqfeBvRYQ5RzDMBZpcBJiTFnz0I2kQrqfAAhLY3kfbcM+sMlZTVA29QcwZu4wI
eKGoSNVscJUB+smdlimvaKdMNMeDHz4LpTLoQQPavbHQQwI5fRn9AvHByrXMjALtg/QQlWiL+7wR
eNlKUsrQZoaeXbePpvt8A5IS6F43+l16EFU1lucC5kwNqwR0gSnsXO9mPhsWezRD7E2q3BlE1VPy
5bbDrH7FCwvcDVTpM6ARI74igu9mjO9UiewSSdTtXnJUQLWHAT8MALeRr/HfbQwlh+h24oBWpNxb
BsAXqCd/oo1bvkNh+NCXbnovid5k/NcDAgJmEeFwbwC9xA9qT/PQW3MGjfLio/0moTXwnG/sp6px
lclNvhjv89emdoUD6XxmyqyiRQEsIsMHgr/ves8yoPosp8VMWdb3j2NjA+biqN44lKdcmR+Vbtr+
3g4C9+/IEF4CwgXnHiWca3s9OPq0cU4KNzfbTWlZXzE/96Q30e62mcUWAq6OmAJYN+SXMCFpc65f
hA4oN8MRnL6f+4/hG9MPsEF6lH8aNtYh+VxtRUMNy+2DNcAg0eVEXwB+wy2MUGPC6EsOUjYyuzKd
vjZjv7+9Kt792aJwktluKVDl4il4wCmnpVUOGzrGWIf4VPVop4sbnUufuDbDxaq00pqxmWGmPXR+
+kRVt36IPw8PQKoDoZ5Orn0qH0Lb1YHO+M3xQ36F3LY1udSpETOdtNT8a+ijaO8oOWQ4C5RdvNtf
c33Hfn5N7pqbVIOqsQ5bnXa06k+K+en23xftFrN/UXSwh6mtwwR/fwYgQdtr8X2W/2bxjv9cXMSt
w0qJhxomLKYbH6uuNQvOq+gjcefVoKiqaQ2zYKG1JZn9Y90mArcW+Rv794sPVeekH1u2EVL5habq
URtLt9c7Ty6AOY9/t4nGfzMu4mEMLppyGdYMLd3o1dEAQymeNQLnWvBP8ma4eIA29izL0gQ6maN6
kAPQoQKwn7mjm0Awl3oMv2h/xyPN/h5BpvS25wk2je8uhESGiheFbb2agyyz3Ri4m9sm2Fe6zBG5
5fEdBUpqmxoRvqI5hrATRZ9IDIqAmX5qaLcdtchwp7IRnKgFdp+3yoWHCtN3xaxjYQNgmUnrQr0a
mFonwvRY7+fgT0EpJT1E/v/oM+d66oWHdmHRkHjCauWuvVeqzM2cws+I4EW1GjCgLQAgJLg4HD4D
oGNvSbkFK4oCmfWB+qNRuqB4uL1z61YcvEyBr3UWgjBaqAKb0DKgZfxMxyPJUi/URbGVf0KcN8r4
aYSLrWE9xz2GrXDIaNo9jFOz7VKyw6x+u1da5XB7Rau+CE4WBQNVEJDUuRM9mLnaRiNWpKAmAS1s
6so9+nZq4+pJGchOct9kojzm7OCLA3BhlDvfdeOQvKHMqJM6+7jv5MobOzsPjKoyXGUGpnQoVTOo
TDnagy0CtHSqnOxteaS728s/t/1v/BR+urGkA9GlHj9F3mKGudrPR2cDqBAKQJvhTYKSSfUtek1t
vBcZnDbx42Ev/Sba9bzfP78G/7yJoDSA+iP2Gxoxd0m6rQrdQ51HEHQW70XeDHf+Y1yoXd1gpXQT
Pw0fzg/yokGcQn2yT+kDzv/02vz2ICezCaIalIxA5iEDj359O3WxBE6EHJkk1eo7moD0qs3MXeNk
ItjF2sFEIwRaoUBcASjJXbW13KfQZUBwS/sysMPCA83WNm9Erc21o3lphrttLQWtSlPDemQozGlp
HNA8cuvwLUfH6bZjrl1Dl5a4c4kXlNL3KiwR2/w6SeqTYud/EMwuTXCnUBvs0EAPCfli1YBOWtE2
VUMNty3z4PZaFpiYsxv83B1eAqEEvHAMCSx1fkzd/AnWAgyRKXeF5wTTZ8fYkKc0cPyscdWX27YF
35FH41tKbg00Y7eeY31KQPkQj+nb75rAbWA7KuaUIUyyeJaRYtZQocgBXoor+QWiSM9tZ8dfbhtZ
ub5hxUEFz1bB1g724uujRJxQiTQTVhp/I3uzFH7RQTUJLs0R+VA6qS+jdDK8OJDwrBGEjuU3vDbN
+SLtkp7UIVugQ+dApnUVdJVpbQQrZE+j61AMpI9tg7bQ1lSEC85Mp5pE7SUD/YajfQC8SAGdEQU1
q0q9HANJAmss3N2yxnk/2O9rq3ZgDRoy/nicwdwFe2ctosiH1qEvsLe6OmDPMEAmmzpIvK73jxZZ
HWH9MTRqo12j4H75j3BL7zZbUTVp5YbF37qwxj1DjbCM7NiCtRSKuONZ/bcFuy59UYW0bsuYiEEX
pkyDATITgrhcjM/MwkbvFnRQiSWFmNYnjqspdbXr8D/bsk8rUbGHr9uDHQqjakjyVCgcgQ6NuetF
QpnYvTw7NQyC5/WZjABIkk7xKys+Egman8B94CYNA6okOzzrBK/GlVgGmT4UdnQdsyNINjm/MeeC
pOMIrLS6bbOdNT8AAQBteFAY/4Bgw6tOHisgrILCB0RUcCeIbPPaqpJVj6HSwXYbyDG45I0XJXys
w5OBlIVRfxWg6alp7cbxPc0x/6OLwVfLi5YtH8U9wEXwFXiV3Aaw9CGORkDF/SGwx7ciAP4K9CTj
e9ECw1Y+QBMJc5CCG+Q8gMid1iuzXPLSzKo1U2dgKx9xWokju1Qfv7F2qe7Lm7LQP2GMp4DANdmj
Y/RQbLKn+b1Udkniv4kJKhYgEPggfg/EyeH2KJHxXIZk0EPbpDR2gaPy2YQZVL5OjIjDAjWk/Ek0
oLmoRnP2eHjYPGXoavSw1/nVvvyrh64XWrh+hWfcVowlFS2PB+zoeluqqQJz5r3xGfO0TDuNuuSz
/UM96rtkIyTZYbfXcn///Z4LqHzTy1YTwSA8+6M7JjtrlxwKcGKHu9nLH9JdfSpOki+awF6Lk5f7
yDNK2M6s5ACmsahcvLAB2x+zVz3QbfTbeAJ+B7moRaV5sPUalkg8lp5Upk9hpNznDYaJbt807Jpc
fEpQT0EvCZJ+Fl/AAN9wFxcEJ3TGm2MThtkr6Ph/SEW8b8MS5Zqsgfpkbv928REH4sIqd+H0qkrK
FOoN7jCmqKU5KoSN3AlSD15EMxFYSFu5TK+sceGgjfvMoAXWiHbmZp43YDBVDFSkwM7EDmH+TQvA
gbVTN+P4jezBmv8ig7RVV117NxyTLyjE7etNUuHw/MnNi5+GdBCNHNC98IiG3CmnpoAOLm7eBjrK
dFf70D7wGBJHmMOsf4aftjifAk9KQsu4j90s3TPQT7wBrN7eyhvii6ET5x7x0rF+WuMu+mEGcSKx
sLI6yGpPzz4pvaeRL2315IDwVPOyB6eu3Np0ocW9YRNenQumawAX0bQjcTBh4jerqDf5HTRBhfnV
Sj4H2AO+uKyhi4Y+ApcVODl4r5WaucQQ9KNfwBeqIHxE0jPjRhK1LFaynitzXBpgZ/FU51bD/L35
PFIlcEAP0GrfjFw0qLoejH+ujOcpssqhdYYMpvRtgYe6X23GHWMtH2ePPBFfPLd0JpBc7PSFRe4w
a03XE32Cxc7HBLf0OALRbf+wi08RHqSz9WJZMTCHaLsWeMgxEoRpUz3kO6reS2hw7ExIjiQ+anHT
aaTfq9lFTkBN14IGmYr/PCmjb3wkn6UW/bon+qzruFN+4RJbvVMuVsEFCfSw2j5OsQomb9oM8ov+
zn4tIE3HTv9i5bvC1DdUAUiO0XX92dVyYZ4r46V92E2qBofUt/lTEYT7fgNmbDa9JLxbVmo7iL7s
Yci4rFCY5GxNA9D9yXh2/nlTYRwx1lDAC4otS82q4pOiPWepmyu7TkgNu56aXNjmglBrzCV1mrNt
ZWNKp/+6Z4vHvXb4hQjL/uDCOy8McnEomc04L2YYZCmopL9XkDlF3POj1tc+uhfNxINKGGpXb9UL
oyweXDw6Srx3obAEo7hBj6PuFZPm5q0U2N8AgoCIQOnmL1W+N6U3oo7b9lGcQAg3masANE46tRH7
0Op2eM8hlJD2d23rlhhsdMC+05iYEjWO8fQr+e7qWWJ6eIzzEVo43Dcnct6boY0BCLohDyXcGYLB
jmftwn3tD35Z+gT/R/rQha/L9TfPhWXuw89FP2rIJdhuUx/Vy4HtQX6UTSx8xOUqb+SKuup8YkM7
4nbQ/+PeP1fOfXW5rruylGA/3fdQ92Ch13SNj/Q8ayKqtJyTs6Vv/7TG3WIg1iRWFFf/xPoK+Wi/
KR+AwxKHJ7ZjC0uOpgIvoUKihK+YShHTpSCwNG7C7depeWflJNPHCNLM/sOAteIhvLVbE+ZANIMO
DSY/uFjRdJAit9DfcHs7rj/Zo9L4cz0ah96p9cCe2zS4nQuv5vcaZiqB4wV31IIRxDBTXQvDJHa1
/LUaFd8oXokCzXnanyKC8crBejLLztO1d8MS8fSunZlL29xi50HJwW4O23l6nG0lGKRHhRxT+Xma
HUHOz7KNq83EpJzGsH0QrNQA/+TcRs2qIZtK40Pfdvvi0O2GDeCzOxHy+1xjvDaDjQOvPh6+cBub
95lwrNtaoSgwmLTZmGX9SFT7JOfqAfgYjK2VOz1Rv5ST/pD0r1Ehu7Wxr2UQK0ZPpl64+mD5IQAR
ZXlSQADnpEHXhK5RHOPsJbd2KjJHomACz/laDDJIrWPQf2xDWUHGYXhM2pZKkJ2LdcA2Tok1buVY
ChztsWtBtdZqnhk/2UDxjoXtF9Bpd6bnXBXpxC6jASCjgKKhzAUP1oHEub4GoqwBN5nd1+c6hAlg
zJTeIdEN2GRwkXmjJXJgdnNzn/zSIP/wl2wa2okFg+MmfwWskJ1SC5cdCrH/BDwR38QyBF0vkX/7
T2XY2hlbIijlWyQRZGsEgC8o9wDHCtx2EQ44U1yGFhZEbesM/gTVdK8rpL0tvU8xPead7AsCgeg7
sn+/uL81MDUPk/GfjUs1vzMCljfovoly5ezZuieGNS0zd259XAQocyBYKgdGOx+pEaiY4jpgSqFM
DSA7KeDqEXzQZTsTFtGLMACxxdgCdICul1mpWpUVBgXj7WGYMWI9ecVL7kMpPA1A2seIyoDuHUs8
SJHzYsaa+vWn21/6jDvlPfbyJ3BHpB5pLJshfsLgSY8DAZIR+mI69MUKxA3cLw5gXronBa1vTBC0
m3YKsFG/IFC9uOCuPwV/cgD6BoQ9HkB5NZxUhP/UeFMd/eP2ale3+GK1/GnR27weJ+m82tFPJAM1
iHnHllnMzobpcmCGYy+wubhYVBC64nYGOy5YSFECv97kVtaBlZsySLVth4/+TnsaDkMwHlvsdHGP
BQNFGr9Y77+v4IIBBkB/UfOGjykofHL+PBkTMaIRhoEy8kIiuekggt8sIywwkrhfHBm0izBkcR4s
TTW1ITn2MXhNvqme2m3ZuXhJgs0CAa/yRPWahZdA1hHNCzCt/qPewoUgGqeFPWb2BzUS1wwd1xi/
pqUlOJbL5p3GsBWAE0NwFCAVh/twVCdDPFlZ5OZHnLhs372CXuKUvFU7vKQxcI7a9fRK3yRwS9z2
FfaHrw4jDGOrMEwB0UEMiHHLA/VSoSQODDeYUNUf8+7t9t9fbpcOsjnMZoElE7I+Fg9eqLMmYsQV
MOCPvp272q5DhoxhdjR7t87+91/V5yeIARg4JjdskHtf+3419bo8mbCXomBr3J35VRHWql9obC1v
Qs4W9/ESkGdKBtStzvqtBvRTtS2jNha30JZPO84SdzvF7SSnKGpCgRIPK6c7Uz0yUH33IKsu3Tb3
/aOYrnYZqTmrvFdqJTCQDtY3bpSNjmYyUlXsopNAPHHPOkrUUzdd9JgG4Q/Ny3dd5mIeLtsIH9cL
L2U/BMceHMQYwkZcu95UJO5W2oXn5YdbvCW3ToEJP5RpXlj8JMH8ORVNGS1fBrCpKSaKtEjjAHfm
4gyCdmg6JWWbWzzUBwJkYefabv3abUV58+r2aqoGWkTczozJ83p9JJabcYqHyDWfB0bKGCRBvAGS
8YDHK+MifBR3NhapFY4ihq0xhAKuCQWtgGuTaQiJhrQNE7yMoyDPKWh50ROTBIFtsXGQKwOoGr0N
9rxa6PVoep8a6QgUNZoaromrRxPOtTLXv4pgFoteOO2MJ5dt1vVC2pFmcpnFgA3i7f+OsOlXpwKe
CSLQ0mdVdREN0HK3ri3ynXqzdabGLmHROYGmY68Gmt/fs34bDWCycRP/F4qVi3uIM8rFtTQbirAG
uzGEIm2oRavITstHVs//j9EYErAiCj3hSrkAN1uD2kmQf3Cz9yFg5L3VRoH2LzOK8anGYwUVUQQ/
s6rc2FCDi3VtpsxJY0eZ2xAIGDT76A7VpB1qmn66nzc+eTCQKmt3w9x74XO4TXbDvQLu0HIPTqQH
Y2cU1fn/NzaaX+ELWZ6MJlcBWW2o8vnVfR5KWyYkzMhAJPkrBNJQ4J3f3tRjBUDvP28m0ZqWExPc
7nGnbTLjUMkHfMh0b6La62yyw7hjn3E2Xeaj4r1jbr/4ilBnQ7HXBjMgDwdKW82sYxNfkRGq9dsO
d5O0FY8lLcMkW9mFHS5Myqlpz4UGO4NnufMx91O/2ZFjvKu2ovmFxWyyytnijro1ATsS1bAVH2cw
jCk7OqO7d1ft6qO5kXfRpveAbipADmX53WbErG6zHaCwYQa/m9Rc/xA+Akj6NGE887xooA32rPvN
xpKVgxZUW5Hoy2I2k1s2n0IpTojxNgJrrMKp+MASoJgc+sP9jFwq3NmgzzXRQ2S2AclAs4LdFoOX
GNvkJGqjse28ciuQjUCAEqgaqDGxxPE62mJEh/SQ+SNuZzaWZ9VqudFkIgWanf+d23L4EpFaCkg8
iyZUFzcJDCOVxAQQyPMdx+GvSF2bG7srEBJC8B9JJXntQ0Mk2iIywq1uGIcoMpgRlNKi3WTnxKuU
VMTEunienZeCgUyW8ps4O9ffsKgrR9KdkrjgPCxNt+j68fvstJBLSolUfS/CKj51QwZKnNtuu766
n3a5K0TS8zbpYkJc3Zb1na7IIDuUR/3LbStrHgJcwb+r4++MgaDPNMJK0lEpUDVd9ug4/cC3+B4N
SuhN4Oceu9y/bXV1bZhHA6O1CUZwg3MPa8KlTBLcGNSB1Gubh6YrVVK7vW1ldW0XVjj/0FsU93Rm
xYIEU1v/3RSOrxLo6qQfNC5AiSewt7j0maeAkBTUAJirxxPq2lMM0shDG7NVAThKunBjkex91iLB
I3D5kIEdQ5FxrIBYA8cE55E4xk6vTC1xI4PmWWDRHEOLVWGk36rYiqEAX6QYdDXKTs1cPGHzb3NO
4tc2b81OkDCu/BQ2LomHGxvTwGZy7hPNWkdRaq9cPCcdzZ+qfCy2pRMWw4Eq0Rxv7Fw3+0PdJXYV
gExoJk+GVU8YU9HCyBDVc5cbAMYEA7y6DiIPOGr5XESd9bQEWxXa0wNqy0r1BF0B3TMhvXvbs1YN
ASmmMRoT5OScIZuMRp5PEuIqECmdHr9NmVm7pdUIwJErdlh7hYnUIP2HRtu1R+XpMI5UBgyjnZGV
q21ffmoxzXnESFX/B6YcyE2ZkDq0jAXRIQ21vEtytpNNZf9QqrF3Tb0jb1U3ido4K6tCVwNFJ/QB
IQ3Kdx+todTsieiZW+XF32U8E59ODfUiSRc9RZdxBuObaE+hzSFreEJxMbSepSEbVSdzaVlUj7Ws
Dc99NjmiCbDlgiA2qGB2Xwegm3EPXm9TPcot7g1auOgpNwe5MovCNcoGw68AFv4uMyxegRCBQqKI
voXBlAE4Y+ks9bbUFi70NidPbsDvMkv0FIVpuvtdL4fuPKOiZ602cJxwUVo2inms07hwxzFEu2ZO
7qxZwoOpTUX3AftL13kKLDHNOsYKhGIh9wGToUzCSWeWLMQorajf4lx96czh1MfVAKgJkGi31yaw
eA5sFw2EKlSHJKowfJ2Qv+YZL94y8sJmFxnbUhVlEGvugUWhy8ZkRJGRXe9YaBpxaVBSwBvyOxtz
+1+JPTh3kPcRjVou/d1GlZUlKkCyOuhWXluiMF4oEixB5zP6XsgRtJiQr7zc/nZr68F8t40CDyhd
kOJdW+kNbbAmkhauo6QbMu6sOvEljJrdtrK2Q5dWuNu7MIoSgQI7NIbAREGuNEvMTxMwSm2o3Fm1
/f22uUWFBcfKBuIMbLIGIBG8KIxVkVJNRhyrwW6VL1EKdA3kFe2TSmj8PZQBwP4DexiNQKkV/7so
5XZTnSYJPceMCMOwWqOZsttVkHL308IsXoBm0mLvts3FxrEyPNwDMeo8w8N9Ujsc0mRQ1cKdE/sx
DCXM6lX7WFHe/jcznBeWWV+CdABmOkP3oN9zKLUhiGJ1e9vMwkGuV8OPIcm5TgwSKoVrZ61z3zTJ
IU2H8kdCrey+Lib9a+YYjYhrbnHCoGouQwwWdEkYyVjcXWToLJxnrXCbMj+hc/OgSLao/rCyTbCB
jAqVMkAA+OxiVoZETmV8P70xgrH/SKPaS6Nkc/vzrVvB2wGMKKCv5aH/YEKqdDXH5xut7yEBsiyp
7uKi9G9bWfte4KNUgSVGVRHtEi5WkKyjmFqDL6BfuymbMNw7JKSf/8QKvhb41nApGuq1lbBy7Dzs
YaWyMV1ejD9INAmy7tWFGIy5/5xP8NKImdRJmUkcmJhrKNHERuuZOv10ex1re3LmW0FEgOgNz2ph
NWozQlwBL2ZZzgxfrQ19dsMpaYDcRMI/C+LB2pqQVFoOEj7AH/jrogKLHe2LrHSRpZXPPU3Nhwok
EQIrK+cUqSv6cvh2QPPyaURZQRHYlkBgoJKsegfUI/S70gSZS9Gnr1pi9oVbTLX99gefUmPPYh3J
H15L1y7RNl3VpSGERObIeckwIE+pfehAl3zbzOrifprh84ixjjSN1HGJqcv+pe3HPcl0d4xmv3Wq
IOtnwXFadRBkspAPASUVGqvXq+ptO9PCCasaci2SkbxE8T7vRgePPowtCoytr+2nMfbvFzkSSkpN
pGP61gVbG0oD0v9x9mW7kePAsl9EQCslvWqpzfve9gvRi1siRUkUqf3rb6gvzjntcsGFHmAGmBn3
OCUqmUxmRkZsm76MfaH2Kpz2UX5mdP2kNZC5gEkeItTR8R72HU5K3WODjd5ig56ZMP6KGeDSBuHJ
oMI4Mg0tkgU3snPUcScXFQ2PP10JnOlHx6KZ555NmG2GG6p3R/EBsg4V+MYsfi4/+5Rk4PTAHQGp
GbJ4tHKOVrTjFgdXKQqC1I7IS1Uq+ciB+jCgBNDdmzcENv0PUR7jiSutUQguwT9ScX99Q0w12NZs
w2FECGIPvw3Li8FIYH/8qD3jLieXMUIBG58AUIZo/flfptrKFBiyUyAqaZx84/JRZS3uximVUvyH
t0KWFjpg8sLxdZxRWzPxp1bVdTyDHcoppicj62vAlu++3tyfyxv4XtD9XCkSPTAZuUffyy6aCi1q
hK4+jPTrYA1e6mC8Px2sSWdMQyp9qm2zJ+v5GczTkyj5eGZbnIrRfz/CkXOifTV1JMIjyDG/4hPp
YiY7eiZEnzaCmxc4vhCrj+/JveOWGoVhGGm64gZDr969Ftp5+no5T3m/jyzgf6wcndKC8ZxoDBaB
1IMmFRo7wUg2dlW+l94ZS6dc8W9L7kdX1I4REVkt5YPdx13Y3KDKidERmZ+hYD8VtHzbtbGfUTn5
xKDXjTZIyQkcsVz0QzcRGhelVSWtrlnWjvqn3/bs4etV/NzDgVMiQqJMg6+Fdu3xPuOorNBQIVDq
CuD4vgVMI/LyQ+fmqanFpiKEx3BIpuppE3oTIFlWTndfP8WpFUaXHWOjK1MbcoiPKzxFbdsIrqt4
nvO7Tpb72ZkeyvncXM4px/zbzJH31z0vC73ATKjZmHKKWyad/H+UcnTWBQVkekXCouBxfJ/Ny6lC
hbRDLUC1025s7CXtKVoiZUj5uXnj1cc/VDpgC6cbZEswFL9yLn5cNyc3U1kVuD/kVWv7sWe8ZkPI
MMaII07stcGSmUCTuKqIqXczWaz62yQa0HR7TbcZBlOdq+Ge+pK4ESKfwKGLLPDoiQI+tENOfVwK
m95OwD9VbvoW+uZs6uV/cBpcdQFz+wPPOtaSZO44UpcAOywVd5Ie19x34dnRrlDsXzUH128KSe9V
1M0B8uy4JGcMq8qyn6qYuagsFtHOBhVLLZz/cOYFK6seiCJcXHGOtoG7THajXNzibT7YO9NHz6QJ
5DZwmzOsMp8xZ+sLQd7EwyVqVVBdd8pfpyv60WHZzBaKLpEGp6TNLJ3NhYows9wS6yr3lwDD8pF/
W0zW6Me05R1AohFzsoLM4tc6/U4OQdB5z4bL9kJjmOkG6H1+ju7o1I5FWLAhwoKUH8ncx+fsQGHq
knLGwvff6Xg143bxdeQ5Z+BoIdRS12VD8WW9YsJ0KOebvDD/3ElAa2UduQ2ByEQf4bhxqiWNBmlT
xJ35bS6g+/m7Yq9fv8dnrN2RjaMbSre4gBDOsOFEYrnptdc+z7IONkNVA9BcDdYF94p5Y2lfvCwo
uF0t1tXkINjj02/PPMuJIAAkEwbOLGBzPvPcOrNVGztHqj8iGD1ZllQ76nZQdbOrcAsN1DGJHJGn
uJ52+9ofUbuf6JwndSspqHE9mgzNwDKcF0j8xi7Kvn68U0+H8fx1o0H/HaHqo0/xNmqpPSCJdaPB
TcbKdvejbJ1MdwP798wShTZAoEBcgmLZ8bwvaBatvHZCkDcr/pxzZse1Vz5HypybDTrhxgCQ4Qzw
fGgHuccgsiAUom5w7Y5L6FilIW9+F1T9/nrd1tB9dNigKQF+aIw3uIDEHq1bVU0QT+wivEzA48mf
ssLDlNdKpBEOZ9btM2YG3gx5J+BT0ZaA0fUb/hWfookSo+qhBnJ0TuasTvsnpEXrfOYq8qYO1JyV
LlgP/+PXwzUKKpqA4cF3j0zKqKMtcwwKCxTKtcW4ov/EcHADdlkElpM2TfXSlahw/fuqrnQsa1cJ
YfO4KVepnI1sBVVYOQRDmVWAbrJ/1M70jP/lXPHklOujpgVxH2Qo4HQ76mANTMsO+xVu0j8R79I2
oIgQv75+oROuiIYBiPtxWEYoNx6t46jaqK98gjsiDy8Hx85QSzvjiSc+FXzQoSjHQLflU2e2Dbkk
csTdsGd21MeRP1Getl43NLFszfQ2FT3ITkBhpV5GYAfPnRlrKD3yFBycKHqvVUhIgx2FWlH6ZQTK
DQSQMOoyn0sMMFCmt25fgdfY9KD8mCqxszQNE+kTef/1Ap9K2VFm9UGfBipxxNmjFa6ow4bS1ajr
QdcGefty3fbAjyLrTFSFMapwvgZmdpMztHqtgb7k/bnE84Qf4QlCXIrANoyz+ehYzolANUzgCdoZ
JJWu6i60YWBxNsuZROXUl0YpERhV9BlwPzmOOdiqDYMyQlyt86WW3+7oUH6HbuZOWk2ftJX1KktI
zH29wqdc+G+r61P9FX3mAtPnAcMHNsWYoGMVk6E5Y+LUCqJavl65oG2BQuZHE447NEa5I3bJ3Glw
8jgYQrQehDmzGU+YwcWOgjIc6R5qpuub/vUmUYCDrXEAIslHtUBwa8QxPHyrEbl9J+1DS1fn8pBT
FgHThoodbrConR99MUe1nCgKgNOKPVxx8bUrLnXmbbq7lXM+L6DsaCWsLP69soHojV42DKPzdsxV
2RblEup6ArAqkj5YfgoL5VPmmZGeecOTL/iXoaPdX8w1CYmGoZxaqcjDxBnmpJF19rUPfh4eQtEL
9T2weQOJjn125CG2jqwcOuo4GA7iV70Pv4uNNWEmDdOPU9pu8k1Ndl+bPOH2HyweOQvwYEAa1qKJ
CZhZuuZnMMrt1xZOZanrzWPdy2hho1350R/JyLx20XipDsT5ViZTj8SYjIRAQLcFfPMsiHk90I5C
9Qd7RzsZxdgiMD7saQzZsWcM2aXWvtmPj/POPdPSORWWP9g6cgy7qYscTAur55Of/TbPqoTt2v3/
9/sz67h+/E/vBTJ0UDqAzgQ4kY/raIo68nSAQ5bKVO/rldwF9ETAvW2rTVjFRJxfyhN+H+G8/V+T
R95RSWuu4Pl13MwZ21bgj6hfVpFmHdMbZ7OOvJ8HMp+0CUzACuXARvDXn/8Vvkqgm7Wx8ibu9XMr
fk75nYe07Ou1PJHW4gT7Pxvrz/+yQToonHshbEQe4uOYb0nz7kKJgJQ/vjZ04iz7YOjI9z1wSRHO
sICDytsYw5gmrsQ4AlTXbhqmrsA6eG3x6dvXVk9tagyWhZj7BgEfgH4fX08uKsBtDJBMzXurg9SI
C82RwZ4t68zeXh//2CUxvwaoCI40TM8c5ZaQPGmGBtDW2DLLL08Ec4z6129VUsAGuUoV0X7y9at9
9g70gkOwE1OQTkAc88gju7yuqa885GFiBN6/tovMbwq1rUen3v8HU6iXAIbsQZs4PHo5N+xHiCKA
NdpD4RDDM3d+W2wbtzsTgU++0V9mnI8fy/MbPswR3ojz7rYvl8MMomOHiX/2CSzcX2aOosfkNK5X
ujAzsApFj4G9jpZ3JnM79ypHH8cJRQ9RZayY6wJwo00aTOGLZ84UWz97t40C6Npyhk4Y9vCRFaLg
VkPUIT8cCXB5yrv2efvPmQVsAPIOHWAgDj5B5AyjHlEBbCxDC/YL99YR1ZlC7ue9AxNRYKE/BPgC
8t2P331gCsjWCSb6SWxJEV4thZWYSWwW5qSuac+Q+34OeVC6Bq4Ef6EiZR1LvTb+CNa3pULfV4Q0
WbxgZ9dij77lHBdh/e/toA/WjhVfo5qVcghgza+tnQ6ty6Jq/92h18LEKtiINgYGhD+uH+lcIjmD
CXvseeIu5JHS/oyrnfpGf9k4xkk7IF7pvBJVCMgs7qLBjnl9T0J2PXuYYg/ImVPphGO7q/Cqg0YC
OmTHxZYB8ZMZgZ4TM2iXT6D22KM6UZ+J2Sc26Qcr4cd1C9umcJ1h7Ww1OnWXLvUqqCcgv/zn6PnB
zNHn8ZaIFrqAmUn7sZN3cZfrWLNfX1s54dXIhkJgZikIGz5dywcQC6hogRWgxlOL38o+iKk1A9xQ
njl4Tn0cYEAwvoHK3trL/bhskE2Zmha+EAejf4mC+R6M3GdMnPA2KAH+n4mjrGQMO9qNtcTL6GFJ
O7d57iPMHfhmeLALeecVvjjjcSctovmIyg0k4IDk//hSpaOksAjQBN1iJ7U3o/pVpxyNK1l1KPdF
Z8ydcj0Aj0HQvwK6wFD20Vxf8hoUaDAHTpV9DYXcqhp/Ob48V19bfetjWrI2VBHjQHqJCqx1ZKdU
BOUog9Cghg7joQW6HdwqKY87vNu1Hkl0QNZGs2Lx3C2v4C9fe+UJX0EXDHkXXAV5wzEqilPLk2WF
D6nC3E/aWed7MJv42ddWPk9r4jhf5cFdFLXRCDxWraW4UwH/UaCe0C9Om/Y5VR741CEBnArpL8Bm
ThAdyi0zJyNKji8T5I6uhqJvlrSso/5euM4k4hbDbYe+r6o7xlDrPePTJ5cCZXdUO6E2iKbzx0/u
Fg4dbYrCe+e3m6EbHrUImn9fblTa0TzDxAwytePuqzs1BXcdoG/ydvwGSvTv3Ecb/evFPhFoPtg4
iproZwqpWtgwVK4o2/JSDsyPUcbd0Skfz1g7sVEAdAtQAfPhyCgYfVw1PZTUFgbnTh0V/b7UY5+x
aGR3VV/lZ9KQEx8IdRtUFHHfQh38uLA45GYISw97hSzBd9sM6ZxbZ1KPE1EGJlalPnQqIFi2PsJf
ty0WQpqwq/A2ntXa37pCBc+jXaku62YdqHiSqK0k4EhF0/Hrj3YiDnwwfBSzob0IQs4Gp4PtBm5W
ibLcgFxo2JVziXptO1ZbQgrM+rgUyiZVv5zJHk4uLeAwKOYg1QM67ON7l65f0CEEFlMIVYCSWzOR
b2zXLOc2wOp8R/FuLcuiNG4htHzSQyyXsdOjWs+mOah/O52HAeOoLJ4F3j2Rtl8n3Lb0zq+Fn369
wqe2BcIc0ITrIBn45T++op4WYDAjvKJBeyss88tyvLDzKdXsHGHTqXdccfWrLis2xDHsYVAU5AUF
LLGOzRSUX9LaLfMoN3xy7K3FwYthY1wtJYEvzvjvqZf82/TRbiRktEvSw7SlSj9hhr4HwtsYB8ya
lag3X6/oqa3/h8gHGM11Ox4FzKniEV0IjPWOvylCTMSV+pcT5NnXZk4uJ3AAWEigdkF18/HDDTm0
bc2Mo5iHXvEsVT7tFgEK1IF0S2LIKB4VnUCpMs7N/X+wHOJWDcDwOll1VJzoNe/GCS3SmAQsAChT
YLwqqRbHebPZPL05RVT/5qHd3rWOj1HE/2Act0YAVUDyARjlx9eG9HqZOxRHptv6dLNgBKWDoIov
QV7ZKZk0Vg6R7Z5XG2O1j1+bPhUFfRxSaHCCF+PTVjF4qkYta68xqIIkLCZvI2rWjzxG5Slsnro+
n1SC1nITnAnxJyqwuCejowrcKBiHUKf5+NZiqjrTK9S3SjJYSQVU7pXvFf2tFC1gxhX5BlQPOEPN
jF71YmGa3DZgrAqFs6nbcHz9eh1ORUXgZIGX8tBvAaT748OguceiiiBYUTtoEnRLxkxEo9x/beXU
ngUkPUBmhDrRp/lKjARKo/+ERPFE+TspXhbyMJfnMtpTH5WuKFIc18hAjju5DdJ1u53hT8gIpkun
Q510AqLvrnSbOXFJBKXYcLLO7N1TIQKIklWEHkSd+KofV1A6qshJse7dOniCAMSu8eUruLjOhL2T
ZtDpAjLRWYf3jlIeHDP+KHOYEVWzwQEHUHqXzOdGnk+5A3A+aPdR/P0J/0QL0G8iXwNuJOjpBRpX
+b3CIPnua3c4Fe4wcAOtFYwRoN5y5HRoUGtOFbrHgpk+G3TIt+MQgN1rNOVF3eYQmre4fz/5g3r6
2vIJWAPODuhirPRUGGI5jndjI0TLnbVAX4wYtHSJvXNY9yP0QQSKXnaY2XJ609y5YN64VcbD9FYp
9E66E08KH9xLuM2kXz/T5zXHI0F1Bs0mH0ot1vrzvxIykNmMVPgYdsGQyFAkGByjfhaISBb/vAs/
Gjpa9mGYsb4N3t1pWRrJ/qIYq0cJ+v9mor++fqfPOxGtR8i5ruh/9KeP8VahJepwUNiJk9sDWi1l
AaHTPlczeCtxqw1jcNVXkBc3szqHfTppGvEVE1dAe6Fi+HE5/YAUUavxlgX0lujbHOh4dKvUC3/U
w3CmxHqi44T3xGwP0IIIn59knwrZde6fu+U4W6DYB0nAWz0UxT2U4gUth8wwwV4wXwsCtgqTirGy
cCm0p/yf73UfH+MoONTu0pDQRXBwFau+F8CF0tSXpTBnXPVzHIed1U0tB9XeT6M/i5RANw34rEVR
uDEvAQ/KkRElfd7sZz2dydj/XKw+ZtLYog6QYkDmwOuPp2PqSDVc1IhGzsB3C20x+j+Iy9J1HgsX
SmWBHEQyRMKKC6vYmaH5xcL+m1OBZaiGvIUM7R/K6J9N5TyjLFXjMi4I6vpzl0Q92DfchgWxU0Uz
Br9CzBMttp3OhDrJPA83VXFOR/Bz0FtfBuNsQBpBDfJYEL4GmUHdu3iZUs4O2Gp8N79mbcEf3HCZ
MlSbKNR044bl5/Qcj04OXHWQuFq4ieM+Aq30Y+GuoPAt1rjg3EVAFvyHPXu9epcjFOseHAzk0Pev
t76Net+aNf714T6ZPErsIgyxqwIcKpnqghtuAqftk0AIDxu/mXqUUDaY9BzAeBFOeWCBidQ0AyaF
dE9mQKcHjWHGPjFl74XbWjpzH5eaAVrH6qAFh3BUjmH1be5zUwLWTC2MlGRejrIDuNoiX/AuXbhT
zSZRMpf6ro90Fz4aM9pWmeiCLWEA4GHVNXYSstw0UQr6nEUAFrG4YNxGha+3K/wsWqHAyaDrul0d
w6vdYtuPmjm3NfXMEKvIGpuNoqNhbTwvYYlGTo4W/qbw8ikjXIm9AE3PxaycAs0/SsShbhf30Pod
vaytPEowr+nHPih97n3p9H2iu6Z146Gs+NVURcu9UyuOKfaWX4Jco07lOEbXWkftZqkdC9w4c5iE
bY0hKiSzBy1b9z4cLXMped9jvovW2xwPkQjVgAd+sKpNQachYQv0F6Erqg+ecubdVAVkbzBknHEM
wFySLp82ne3q2BGRf+FjnhBCMWSk78TxS3RJy+XGd+zqkPcuxYqZJrOnwn41riWuMOAbvk7TWF4t
wTRtUFcnT0sA4Y+kgdIY8P6VF1zrSAMC3wY2mDxBRGP1i8jIVIDVcAlXxJ9kCwBUfLjCr+0yZvzq
YRwo/0FkAxDrxKfHQqtw4wQDTXDGtAlKiSKmlRU+DGFnUmcmcoGqiKirRM8hOMa6QB/mHJRM5qIU
cg5iNQ5dh0mHcvjujhKSKZHNlm1Ud26Mm3uRDO1Br07X9OGbO/eQTAusFuT1KNmkWpNmu7ihvspN
ZO0H2ytvqkq1z/4UTjFTml+ihmfHinfddW/ZEtiizq5+E2WJZ1rkIJLSo+kuhCRqTimI3hNKwim1
CAWTagQ5DreU1eVSCBUrRbFT7Ml5c42lrijr9SYqWfAwS9A/RRWTO23NoPgHXgqgxQbaDhA3H1LH
7rsE4dLdFcvivS523mdhUENfh0UaU6hBkfbTVF0RjUJzGbjwMlcP4Dz08zBzUPmeEwHd423T+Xdd
V0eZJTqaAl0B6nKM/R4gprIZCz9blAEHtQmXMc+moJ78pC/t6aWuO/qzQokuGReLZbwOAYlr7RFQ
dofbsRW07aaaHDTbOrsY1BaIQfuezcMUz1N5a3sC8Kj+d2WXT34hM/BU/FxktGsbsxO9vKiFelIS
7D8z+YUSl59gBknvoqUyu6moMWg4T5iBdlYhhql5VG2IOS8036uAJnmvmqQJWJ/waRkzQ2d9oK3r
XHmdiokBjba2ZY4AANh/UeObhOW+8cYrQdwHC8QVmauCNpsie0LmbXm3glU3UvIpUabKgHNcocwG
I2SwbS1+Sjz9rek5bjzON9DNO3EPAqEEg8cAXjOzH4rxCmmlwulWfwc5wLPXV0Wc2/mMbhZdYr8o
3X2L60tnQU3Pceq7iIp3NA1veMjzDW9Yg0tNBa5VyIQCPV8VuyZa8mRsLXgoyMBqv946hLobjLGZ
ZK75D0wPqaRAlRri44VI66of4r6NIFBZgTaMEe+F2V4KjpryABKNDiBVf7xUw3ALB78yrgOD2gGx
BkiCUnfqFuxe+9AtGG1fEMRcv7rvCnsbYvXjFuBJxJBBpcSvvA0baZ4NdHFiPgrQG1UzGtJRT2eQ
UiLCx3NUkLgNoQ5dhnUZS4tYO5SSfoFaMoxNG2I00K43fV4Wm1x5/JbRsEhFaHCg1wzkwGidoMmN
arSKK5cBa+TW+tqe3em2Ei2uFhhLXm6nIY9uWlIOIsbgrUiD8H0mxUVURTcTpPowdvJtiQg8HQlt
DLqg+zEPd2GwdmDa8Wos9K3xEPVaqChuu0nRBFf8rTVjDYW3m5mXOVZ5k0NWRfksZcxkUW/ivqg8
gP8o6p5I/mLKmynh9fizaEGhuJhyi3GOR5GL155OhwVtpZj65WUwh1sBRDTqH8ulXqYnV5sr5ag7
Oc+Qj7Lw6yTqtO1EwoRW8kLO7kVrZDoAdssh35BNJL8ZBN+WOXufWgaJBS8UKC+A8RvU0Vk0zLeV
7oIUg608aUi5GStcgQan0slArSUuBierG3LVLv63aqze5IKtZSRoIdu7BtuoUzX4/kqQ0uao2sgO
OrG62dUC8l7SSu0AKa/CICeUzvA18xZaQnR5zxVtUk9EGRi13geLJYjYYD9XXsJwKOf9fAndMOcK
1IkPNpffGrqMaQO28niK+L2pSqTyLd9ELiSsNNQdR6go2sXOV+Yg5zaP8xIi1ei2Y8wjgPSqT/Qh
wgmQdEgU4sUqfloFOCaDAe8LzrfFcrfR0vWZsvh1pLyrvjcCuHM10nFrlc7IUtoThrOlc9WNZaLm
p+x5/iunUXXhDNpJSeG8aL2wBC6yYm8j8B277LIzYTYM5LCoEtU7Pg1vEnJNWTkWBkCcecN9bC9d
bjU8BPDFe0irWrt+UTrNyWg2uqcijYjuUQtbVXrs/KJFeMO/5dc2/lBpgwu4YzdV6VaHep4SyK9s
RVRmSjjw4wY+5gAK7c27pqxE7KN7gdNIXo+ds/F6wFznPvGqIsWMSCJFfV/OkPIu7GtpVbdBDd6r
Zspl6ltGJ8bRyLBNrfAH3AGVqAGKLqLYEnByYIA7SiMDvagGM0mSi+sih8hWb/jBoITXtxd21O5M
ww+sbjLlh/jFuk6cZgCF4iCGeObysET5pVeGEI0IMNLgSP5iVSYhLRjbOfE2xQJIidTfTE83YxBt
IrR7kNX5P/PaJBznZ7C4LzU3CP+YSgitVwxHb8D0+eQSAOsjITLh6ywYoJnC6iQc57dOlC06U+Ru
pnRTGfoYNc4TRF1WUjlnlzv51jQsm70y9fpx4xHvui4ZfJq1v2xW/Mh959m3pgAHhYbauLJjkAgW
MZA1t+CrgJDTct2Blzr2ubdxO/NQjvY95qjR2YDLuvlT0MyvlXNNBy8JiLkNZQTtEc9JfFvtRagu
WyrKePajN1MOd6NXZH3npQChpuXixpNwQDfZZVKJC6Rkc6znakYvNX+YLPkKWLGOJ+u9Yc7LMGOy
uZHsNZ/r28Ve9gSdT1Ak3VWRewt9UD92xykpRudNiPDal81bZMAOvrjQgstrfutr9s6amsfe7LyF
tpiStohSrsltHWrAL/Sq9j7Edmt/xw+3Na719fTq50BmMc9LQ6iG+O7ytBR6T9aRtq6Zrpt82nMk
S6T/lY/gWVH2lQqQ/xHEcQdLPSNi9IxkpYCJaJYqKXG4DIXOVrJG0snNUAvAAyEe7kOmoPJ3kcd+
U9/CGYcWBNL0hPdQGlSkfK8s/qONsNmDqH+SVv2Ss3lGjujcoBL57jtmSUSldyiGpFHTp6HG6vpV
CySsEXACjDND0lTGNbEJZLn4dhp7GUMdMjUEaZjnCbTjvYMjHLEpPetKi/nCEV640yS6BqXRtiD1
hajAkOuMD2BS2rqDf5gcSPwaJ/Ppsh3bMMKVYbgAYvrdMj5DuC02Hm8e/Ma6lbmudpHkvxRBct/m
XpORKnoYA/Bgu+Led8VvKHLclYuXSFVsWqIuGDIHFCgwDfBj6kIkY/ShGclbbqvDhHsAq9UO+2iv
C57Ohu/6nKCu1aelqDPbQOitb4J70EulLg41OU9bMBdAn7aimGX1991IM7ftMy9o3yoGNGFAy/vZ
d7NJgo948DKfRdej1DsHE8sKnKRejguM40HSYkForwXw9ZgV3Qw9Txsyv4Tzaglj+rFVw3EYhscb
nbXLuPd7oFhRjOpaltm483eqj/vxKcJ51knrzlrc+2mKnNSpy2A7N+olmiE+M4T6paPYG2Y5VKKS
+DhNUs7LA8rdZTLq7g5kUFf9wlkMov8p9geKe4Y7poHtIopgCThPZPNYGO++dYPYYuig5fpb6YaY
QgK97ByhXJgjg9Jbv/Yfa7dJXfwZHOKqD9O+zNM80tcNd/dezbM8NNfuFKRgqU0n1oPJ8R2bIRtc
F5qfU1w47aUgIb62G1sYYgU0cwMYwF0zlLekwc+Lq8lfDkVVPviVzJp6iQlBiSNSVw1qWUo/0hzH
r7s8Tt43Mn5v7Aclxy24S5+7Ltw0yMp6jnt29OyrN8v8MKLE4vkJ+Bvgj94T7/cVXlLSPubTKysv
+SSf3QVkKsCIBm0Yz7KN7ea6Ga9J8xgVITxmTsduxPB9ndbqJ0Lf1nWXvTVasT8/kSHfMVLeYCRJ
xhWxL5EAxQsOz0Fb6WDePWElQcnjulGp696SGjmEJa+9hiaCXhbW9x6Tf8gjEyfMH/pxujY2g4Jl
n2rDEwuUl8UwxGH7TUqWublzaCtUEqP3HEO6IzVZru65Di5HR92Q7pmxW7m0cWXYNZcmC+vnppgh
OtRlQY76isc3kz+n0tOpJA5uDgK4KwmWhFfXlFdogMdhD7E4G+ge6CRbSC4rUN3n+7nrkTOQiyoa
Nnn/c8GxWi64vsgFO264sCycexHbTKzczvhvYR0mU5RvCkxThivZU1lnIBM9CPfO6zYE0+JuPqSu
fd+QvS2eev4qFa7yUZNBwm4z4w7U4hSgGxtpNsl/gcYk9ZdhQ7x9o65teeWVByDWABPzUunWGCFu
mzRySTKFb4MHQUWLxXNpALuyNyp/yr0b4oT3dffSVVvmOWmpN7N61bhqmiJEZcIL97OFM6H3JohT
m5+U3lW4/hofVN2Ti+y7udbS2vh5kVFgO8UAkPR4aEEC5lbBhfaCS+jlQqZgmtK+6R6DOUpm+sJy
KDcaNIRfh767ZtI8m/CH646ohPCMC+bGc9EfahwB7lxlZfUUtfOeUX7n194DYA8bJuoX20EWFLVZ
wZdszHVMWInEvE/6jhy8VcJ2buLa75Oixgkiy93KDVmGV2O7X0iXNdW8WcZ579cOxqodyGA7j4Ox
4QuP4fg+u3VWeQ/K/7ZYXuqWtw29zfvDEi5pVEIAh9ErwrfU4xcGFBBaIYQ2UNFDrzRsWLzeIke/
2LihOjTtuAWoG7eW8BD4+sLBR2BFlafce/DD4WnJcbbaEyBAeWawLEN/hVH2LGT80oU3l617R8Zd
AVBJ3Kp36qBm44qNj8ScS51GeoFK63hBC/vRqP4wttWmHcyl3dIEiAmM22QgQviFq4ANis/pFgTH
3wfqiyRw21tuq+8Y1LrX7YQ6ALoLSuHCSYhMolnc89D/jmCwGyWpEpt1d57uUj27uAPwHPeuBolq
yX8Xc4MIjkYXnmeAQhv+sMVagFNceuUwugtDeYl/Rg4lyVVRk6S0rlCY2hm0WGrcGdqqudXoZHq4
/vU0iCN+3U7ZaAdZORn3j7yU9v2d3U+Qa883jW8/Cc1xxARbj1s4boasw9nfSHHgXF3qdslRaRnS
mg6pr17LGmLN/LGvhx8gtkxMWOwiC4IHymQ4X3GP/u1OC4LOtwHwWslEplrqpKC2uegZMl545Ogh
kdZ7T1VXMnIuu9m/L8NxU8sctxhIUEEzIoi99ZcE/4+i81huHIei6BexijlsRVLZOfcG1e2xwRxA
MH79HC0n9dgSCbx344J0kkl2cC7Rdhu5CYqp/ERswx+5FruhHnaZ8WP427MRVWnFXW+tSypm9o7Z
SeXkHFjgdpVbXLvWTyMeBif6VxTrruDcUDraW/wnKyGjzeg9a7WcDcNGEvzd2xafU34XzY/+FOz6
dt7pZl9t5QrQz8dMLPJhyf1Etdl+hMinJYff3HEPi15eJhmcMUG/LgBhDOQvnvNeWmbcl/IcTFGy
mFnqRi8bG7XdWKnfHB2+1K2jZoCDzWjnu3bq36ug3VeNQ9zbW+7xr1q6f3Sd8TLWdtysUVIL96/0
7Ve/B2eymEtLdTQKaC3i6S9BHt0xXxwdu/v0TOZUJ0uIPXmw5asqzTiKslM9OWTVRjuXjLzM2s3R
HHeB4BxFbRVIFqcm9ct+j2COirpvu/MORljEWQ614uexDl6U2aaDBe1rn5q2/c9qUkccS7NNRvGv
yCtA300fo9k6WSGV05udeOCGg6GOYl52DfVX2sfebIxJ7V2RK1ZQCzPzYnNsefr94sMdR54eqn05
c9ztjyGcRMz1ten0tfQpgNAAGD7IgndSfFk9NqTS1DvDeY/yQ17IWMpjxt8kK4MMM2+3sQwN9n+S
4cLkvHJAA9jHz0iMP62I7jGxftIoe5DhW70EFWP+t5Hpc2/TqTDyzoh3s+cc3bZLb4xM38tpbMrP
llccvA1ZuTMerSXkULdZh/PG/8SscV/0xrXsAdqWSP8nhuy0iEGlKlrJtR/t534dfrO+EKyG5T1a
lWpXsDQjHvmvMN13x+2eA38mmZbfdA3mhw5dCrKBZ8ep78Mu+md01nM5TNwcy9uY7etJ76PgXprj
y+g/u75OZPNgB58V94gavjyL6COrTqhmOEnJ1eZE7OhlErm8WfdDFIJoGnfmwgM+uIcpo6+rro6r
+h1FlPS+QSROHnsCKCGP/ZFQ2eq7pXavnts04C9djww1LoTQ2GXuv0zYe+l9jdN89MN7nwV740bL
kXsYwa/msyznJCSVxefi9bM+CanQNhtMVtI5l4pTqz8uk3/wrfEc+QSn9epZFg/elP0VLt+zUewC
g6emK466Wna2Guuj76/rPfkwwEmgVBxT0fLIQ3zqti3xImNfzsdZG9REf+V0pxTmuJ+2jwjvX+bV
Bxb/k99HR19+BpE4r5C1RYaljLI6Yp3iNQwORflvkkAPhR0XWXCs2cSNpYPT9paXOtteN6s8Tz6v
X3HO7ObRJb3Yy14NwlZ9/zHXrLDTzyYeooW7jJEJqj+W6172+lgUQ+yaVeKrKtnm8RgWgLbOk838
XNqE2jR3w/ISSINh+69QNEdHxNJO71lPT9z0krO7t3yweX52CuCL8onHeZdv4a5azV0Nx2X3H7Wt
YxVePU15y8jKEiRudqyM4y0vrmlBAtafynl1gX9EvlzAM3ba5g9QP43Z7fztt2mXA7jvtdnqv9rD
IozrunDRymjqdFDQd6WDlChSp8XEAes8NnQ8B69z1R6aCYxT7fpbnVF033hvHgnyYwvoL+jSjv7M
QZeMlZVuYOYdYvmiZ6kFeKq9Szi923V/v05gXiFlbrUAC0YUFbRH054PxrCmA1NzjnIA99DZmCBb
imIEup33ug+fxTwQZLowSobtQVTZvvHLE5ElL5X2jgixj6VvPAu/PdQ2QoNsmO9U3TzPdV3T5JaZ
OxsgQZkDZ53lIkYARtys1DDhqprOvZDfciy6puT+Hv2YSKL8LlNzmUyN/C77Pl21/Ch0/0yA58UH
8rGNKO1sehYWeV5M6+/UBY8b6MyxzsJXVOCwImaVg19lXOLlmu8qz/utJgWU14b6ezLnieBA5uRi
ynRcFvIMdXxYarvZRcaI7x0W8ECw9YPlMFfbINZz3sl9qQCrleqfyd7HhhDlGzb9jBVwdCsGM+/o
Ltlxo2toJ0jeIktFHAkze510R9XWHL117gze0mx9HPXVfqn7w6DUZ235D65m4hj8h1awq20Z30jr
8EIafvmvCXN4hYb/gQUv1Va5hqobTPBtnwqTsOTeyzl952voVAd7s70YwIBtXpzE7YksodAYMZt7
e13muC5gx9S8/q1K+6uLAkC9aMgfrHLrk8myr32w7vvROW2t1Hs4dDuZipoEKG13JyvK8v3oTH86
XzTJ3Hr6Mqv2Pxa3MB46vtsWZiqOxIBooL8XwfJsqsB7ykx6yUkkg91k9vVmgsg9gx0RchztnGoS
sLSCYL5wpqBDR4Bljgev4tQ+7Y6NyNph15Jt9hKYa/Omog7lVRPN47srgBnfSj5pHnLbVicehhJp
bqejG41RXBgl5uhVeUugE2PUJpSQAs32pHmaI9n9izxRrbs6zLojGijvvQ5q17hu49jVj2DAW/4v
XxwVfrdGq4q9q/1S7JzF09c5tJ27PuSxWlUb3Zn+TBiOCXGRaW1+DiRHJLYOWU5ZLVK4l+wMGdp+
2aMrjvmkplTmnnj2x1y0BEhXCxH6bX1X5g5smFQblol5eDIyyz9JY+PVrQNO/nrhCwGCvpob2auY
yPK0L0Y3v03KBcNUVyfhPD6PbLanXLIwRk3lPFqqbYudCQKXGpbdx5vfBfFaTQaLQDn/zFFfxN2s
mJaDKCaSQVx8cJ7rpjgHKmz2+7Fa87RSlTfvazvUJ6ClhqyberpUHsmYVBxWr8Eysi2bgHpkSAMj
r2P2VFiLGaRmW4G/0L1V7icbMiQAH8PJ5fCnjYG3FnGlyYVbJ2k+ud00pG5p9y+rD+8oo9o/8Pza
iTk5IyODR4tEZlF7iQRg2rVWPR/mhYD2oGkmlvFgOJbCV2m7ReIaCT+IXT9jlyMytIhXIe2P9faI
zthR+L/4Im6soniMKs45dIQciANXcVb6+tz1ZIhD7BQs+9Ja10tnDdl9XW6juVNZNPg3Q2rw6PZW
fTIBCNO6y7KDsE3xT/gOhCwhScObbFZ9pqHZSm7CoXQl/pmRagGEWE0bRskMj1um66saG+vgTpNH
ulOE5tiLNPyWH50bA5B3nUculHAIxM6AvLi0huvcSdsb9quMLNjLZknHIg/SVY71ZS5vWwn4855g
qjJ1JibgBgX0u+fVf7xyDnZ6VBMRSrY85W1ovUaTq2JfB/MJOUz5butRqyRryMaA6YLdkdVYpxIy
9BlvafabB1MTG/Dk3Joje5zNuK8LPV3XduSO19J6qeoGUTwhZJ060Ewyc8OOdl9ZH2sDN0h+cEgp
yNs2WA+6bLwzn3SZ3UWGLP3uJi8vSzi0rHOyJiFJc4qunTJLEgQdcPpOghhWWXVxKsfUfyPTQJz7
liFNkOPOq5pKMV8Y9VR99E1tun9JttuWYe+6m9b9SXrrVkEmBU2PfnMT7WNXGCp43SLl8x8SXqsr
Jh2+g+kjCGqHwmtbewv8S2lYMHvhpsP1TBZdWD6V2rCjM1JTN2IQEV6zXwOuxuuojOrGGOWku1gY
oaLcCJOuRNsAy4Y8svqyOkyVP9LFJ/CvNWSw/LcZBZLsndNGK1SUj56ZCZicuCGXadeVrv4L1jGq
u2nYlOgTy1sY1HZrqI3tMW/dOjpbfj+Tsu9F7dJ9mGXnS7FD6WljntVupCTPj5qLttv1jRsB7YHA
ifqrJNsC3IMzJxt/jAA6jT09MwfzP56zAJBYmQs/0q4Lct1/jVXfjE9kTC/RiWYMV30IYQ3RqQqk
LX4Dnvr1YW3Fsn46njs458JvhY4HHUha2N2x8Y6ymZTPi9jlOYGGZWO+txE83sV32SvS0A1DvRvW
wVV7WA9eGMecg/bLG3qb7tlgWjpmgAVpcT3iR0ea5wfySKmM5d4Pfa+cZO4pl0nzYRQOSpVQBgdb
rsbXarfh10CcF4uLZ/YiTwt7GzLo8cylUiCupRXV5inEowt6qN22GeaD6IyQ6cGqzHL85Vfu/bTp
6wCyrszM39Ecx+lHLZFR5PE2yUl91WgRmCPdJTBrkAex6fzNMMdpTWcwC74OEzXEZxhx1oPS5flG
roNeTKbvwvc257V12uy/IbSX/rI07vJM0OboHNbO18VD5CubuIQWGBzQz3EMtcZdiIol2DX5akE/
24OcoHkBjLshka0U7RctvtDSPQg0jyrADHvwru06s9qRqtHKZCFsz4rdUQbrRbTSDl5kaXt1MqjJ
/KE4ZNXPhPLZ+UH3kdOf5xK67ncl8y+Kt6Lq27j3EdqK3RBMw8KpLqqc/cyejLiTo+Xs3WBg7laT
TYd5uHZWz4cztkb/r6vDJt+3Zqjkxeg95SUYP5T9209tsCQOZg/vPZLmRiuoKqe7QG1qnhjHZweK
DVmHaA/rludu0qt6ap49fIdtlvR51Rk/oZeF4btvLotkyDUA9v+1utvMFyibTdxn5jRm14qXKjta
shhpHkNqtSbjVk3678Y/NT6DpuDk3FUbWVexMZq1F1thtPa/SHmi8gXZ15YfQx99PUo7RLGEMgt6
uBvQsrkyx4eh8pj7sjYo8o+xgx/+lEuweAchtBNcQ1wK06vXrn6XZqUeXRr8VNF3f6x8DuK5kRlj
8aj7IV74Sv6rrGyQB/5Yz92tc1kUiSsIw9qEuXy7ZZTd0kGtz2ZQ0YyFJLOPS5XN7ilSYXjZCjmc
baciVimXPaKpYtiW+bESLdEzQjThfQZRes9BiVS57e3PKIeznknXE2jXpux9WpQ++JIxtQpHr03n
YS3XnTX0gHZVZhhFHI6tO+3KKQ/vkbQxyUTCvOCgbMODu5Z5/VCUdfevGELnU7U3OsIYguCns8Jx
3/AqPnmFWz47BEn+yehlYGBV4LVlSDZVakysySRQD5AopivurWVahxP54iDz6xguL50Z0aXUhqEY
UF9AAsQjmhea5DM0nnGTy+HbpgdtJmOrXSJEBsLZo+W1Y6pdhvu+H/PoYJRV+OTrbtpedaVaZK9Z
84NJBQmentzCw8/SbgP6JMs518uQPYRj0z9klqFSQ4hPV45fTF7vXTD08TA4JQGEnSShD0+WNc9X
uQ0Hyx/fKa5BFeiNEEp+NKS1dsKYgLMPc4Fj86X/kUfBeFXNWu+ljQyvnYLHCv05q+TSnKWv/9aD
avZmuwVvwtPqG8RZ8kVWc5r77V+Y5QejYSE0onl7DII2u5RrsR24B5urJxz1h40iY8rvz6JyrXgo
OiPxCgE4NfXbbitakpaEZb33Wg1H1c3GY8E9QLxOYc7VfVAKqE6/dfbaHdUFMYGJEmU6Ba5VPXlg
c/9IvZ7f+36t+2fHLN109sRknULNCxU7S1/foSpA51PzKKLrXfroeTVs56z90Rljy8dRQrMreppM
OsMH2hK961r9k+vWT7ahg8CZtvHAT/47NZ2xL6JoA0RvAVTx3ty4tGHfdI0dD3ymp8UfOBlCdc0A
svxakQzZsxQZFlDUOpZnVysYBxIRHCSswojbLqxjvU5Ragn3w1MKvr1xvDu8ICjquUEfO3znxF71
73YPlmkG7XZRtpDPut/y2/Q37Rp2AV3ZFzOqWEywQJCi5tTxkvkuESbR02b1V+YZVAIi4PCKlu19
HEOkIcVKnpCw9u2oJPEWwRxzS/Nyuixt1kKM5Whnj9uWe7xjdJdEtXpwVentWv+WtHwTbSwVYlQE
dz46uKAndjX0km4M7Ms0eo/MIH+NitFIwjPyRNZbjOqUwLmyUzHGoekyofXded7GXmFafKoFM5sz
+4ewK0JaERp57ifnjDwaPdFQNrEyo1hMVQ0wjWaDd3pnhWWQRI1pnpd28/dep1AyTOPChQNS0EcN
nbbcGvHMG3pPvmUAkVtmcc3dg+byaYm2is+I99Yobwc7PNHJ1Hm59xdy9TEXXaAls9je6P6DeNpS
wmiiBB/kZ6Q1KCXjahqGTRtXWf89QxZ0TbBcjdJ9dYdggCAe3kd/c+LBzLwY3fKSYnwsT0tQ9AmX
jE5K2elDXq7exRCNcUAWML8F7s3bYWg3RSpx6aaZYaMp4AFKjs9s6GLFTRx3/WxTRWCfiMVuD6Py
jn0G27G0CAuLunyUWQ4nqcckl2wEeir4no3JobTV+qMGmmBwH8BXNXzAmPe2uHSr6gSMbu1chC+x
JZlG6rI6IOaALsinK0YUKC/wajhYdXUFJsms9JwTT5URVzWTUZkVHzax8OgeuKXl9potZZe4lb60
tfES2LDnXfBZOEDekOJHIge9XRRkj+i93kYXTGKbu2fRup8ZY/tNo2DH0u2nJ9n26OCcenosomLe
V6PtJKayErHUSzxHzQfnrJO2OWdzXpKdFiFyjFcPJsWUWp7kakNS8/foDpFdnOelC17CNlTfGOFq
LX9Gy/STkqyReMJClGQ6+Bb2+GDl6xei3M+u67/UqB5sFd7n2fgAarFvmIN3mpYdvzGM91xaD3VA
eeMcNmvqDCGY0PhuKfGcKdPZB5v1YE0rKFk+LL/tTIqs4+WgjUttFvwxDCg5cGtlsjENxclVNjAH
uw0EVVWfFpIF2l3rFfIucEuNEMfksQiNDXmL4+1XXZipplEEdGHIn0HFBtgEp7oUUq6PAAzTs4mG
+b2Jhu1Nue70jIfE2U/R1Nx1YaQPxAcX12WyswC6vEURBZ3lhWkzF/36ZHYDL6U/Wznd6X7TIxcL
3iwEOvSJr0T1shX6uoXBaSwAoa7O8rg3h7vBcw7SMU0yZ0rECJar78ulN9616a/7MDeHhA/yW5oe
tF+g2B7nLTtN7FsI/ubtrM1+jcucpbMF0klbdoDE90ZSsm9CKH/Ns5ioeWhCHXY79m0CTSJ5WUT7
SS50GedoTD9qBfcxo2w7sQR36Wj66lLWrPNlmZEL0eK2HWs4GHVfeoubeHpTN25gfaSGy02FYc17
kJyj3DpwXUufciFRfixwTWGDKpk14rA2gblrnFofkXjbLED1Xwio7X4cJedaNyCL2KbY3MLoRMJK
dDbrUt4NJR8Ln6p1GkRWQh8N3ptUuFuaAqLUtrOHrBzvwSRn1D0F792kkDrI7MndluYQSbeKRd/z
B/pXNIDs1ybo19JT8Thh7EWvvtAjztf1U40DUPi2vGyRM4LmBQrViksTdpUhNNFmGtygztYCmFZt
V3DPlfdM3+BMM1uXF607MXdHb6HWQehTaU4b3oHwz6Cn725Y4XSZlQ9oMVAAZfJH59ld3henrqJX
vFJ7x2jKq8v6sNXwL15PyGjAUQ8Aj3gHzJtdx1xkSkgIpyeKJm+b6f2Kolg55bNNnwpndDJm9ncx
dB/VBJRdDdvjSEBF3Hkj83/ffgV15+7L1vuxlrxM18D9bjIeoW3szThbOKC9sT/ZlYNTHmppuklH
xPwqRRalbDrENnvKmm9unA9P22Q73mpKdl1TvXee9WKFNRqyMkK7uK7XYCo/ynk41jar+Dqa37NZ
pmFbTajqevnuCw5o5BtF4skILkxXR71UFwKjjbM5cTBkN3HK7FbqGlKHnhBf8cQVe9FyXuOm1Fdy
AygGY8Bt1g5JgoJwswdxrvItwQj4hyc6noLqzl6JE17CB7MQ79Y6P47VcrRdGO41s/461QpsP5dQ
SDjG9rRvZEnQhQgGi6VC4lzQxzArfs62gZRFLRRXU8aT36Bnyi0MASw5QHV+FuCyQbPhBTp4WwJp
9fDOwj0zUs9AyogERtXf9WU47IKszQngQCCa2cG1DqwD1TF5ojrHYH/nJynL8h08Ek1aOMCu1JuL
IqWLEh9vUrxxb1tFzca0XYCUOlTK68OSTb+5fVMktkgvsRxMsT+zN4lufRCMq7E9W09bBQvpVVbS
AwWjwVj+KqCipBg0Lidr/BFRFzyQD0+4rpj+ro3+U9ZQNLbXGrHUbKGqt5+qyXnC4nLIBJ4sc45e
KBoDxvDCH/yUaFICXcW5TybuOM4F36lmbMmHz4UtktbH//zMdRKK3JpTr8TC1Wj3e2hrYzcONgLM
qk+noPP2c1SfS3/U59BAXu0Ia0tNHD0X3VmQr5X7S+Qb8rPQfuta1+G3gzvLmt/GLg5W4d11UOl4
L5BVCJkdxzU7s4I+dIt8GCSD0ACaXgTznzATz4pNMd36/L+GCX23Ts1JbdOXvVVit/VRzRFH/Yel
5JOBSIwkxPthCq6ubf0uBK/vqtH4i7LuxDmITsBz98Tp4CIpo3TxRBCP1DMqwulkr/7JEHn81DEJ
bo56Djb3sIbRt5PlxG6qhfCE1v2g2OfRqcq7JZrkhe7mrzxfJHH91icpPTXECDu8325freFNfCrh
USCjf8JkuexHokFiMyTvpc6vM2vEE04g5y5k8wXj9WLbXy66bVY8FRDnEuAvQiJiWsF+W/KDGql+
4mjic2mc/0y7TclXMA4ZoKUVQyu6l2ox/yuC4UtuDYLJrn7dZPbYOuun2eDBME0FnWYQe8m/F5tj
fijs6hQsxUVvzYUGtyHGFmA+yjo6NYa2YfVy9FkTM0c3R2DEkydBYOcinXpkOmVXnItZn9zWspOq
xphPO+pzJlpufzv8EeX8wrZ+4Gh8EJaxYHtYfikxgWLxbec4eMBv/D7+XC+I7lTqlNMP1/B9A/eT
RhWz4Syje8cKkWUZz760xqRqmyfi3nRc9choB6pXJvEnuFWOjTyQTJbELHvzyZrQfxp9cSQYkBC1
rD1uUpk74dVh3BvkttWb/sn6XCbW0v/RxpziiXnHJoZizH4wxPjOnHMX9P6/sUCnyLnTpspAnwI+
Zlybmfh8l5BBLWrY1g6TMuwQRhYI7inMmjTv9XA3D1vEuFXclaZz9qSNdGj+thbnUzbsy2IQsAH8
LEhuiliCs94krnasWMg5OMGuplYnAQgQKnrkJeUKhNjZ5WuRuU+TsJ5sQUZl5wobGSqPb7B6qSJA
cpcxmN200HXj5aesCDWMMaePW7P2Sf2eucERDg51m6xORP6/RUZ7MZR7DDQCAGWfPCGSsg4ZfTPv
gDMfPVsdcjW0iU0++THc/C8Yhc9oHQ7YSHkls9NKP+0Or9qEZmKjJpTlEr3KS+gXWQLHJBOlmDfM
+Zi3NpR0ZFwko0DcOsgTCCU5aOVdF9+7uUtWoMPiu20tf+caxalRtdqZy2SeMBUcynGeY66Y4i6s
jB/XH7OdMQ6voDn9bqFTRRj+ZUCEOvUO/kEUdM6AnGO+8gqkpO2lyv8nsu7J1l0S6eW7cvqLEWpe
Oft+sOvnCUw30tOhs7fPPJIpqFi6NBvk+LC+NKOROBWnWmGPfzxbZHEw5+fZHZOods0DC/UTzXYH
AKkDdTkIJ0QMhZoapb3bkHjOMOA51Wa9H9Dvx9Hq5BgTfqIKMR7bEbORtby24fJpiVnTy+69aG88
DCYh5Tl5TNvHOKx3re7vKToOoK957Poaw8Lyi9EE3yPMcyyL7a0p1o81tF+8DrmAN3gXl/qxw9w2
zytPUTzmxrE1e+AGKTFzeA9+HsCF1XeDhKAJM3xC2v0TNsE/T3ufBFz6sefysGBMTCPXP9oO+rUW
TBi82KyPOq9PqgYD10rt7c7/Xa2aV3o415BehWsemw1Bkprewqo5FrN7AUu/g+rlIa3v86hJau0f
BtrgENX65z7rBYVRBnI3kptJqX+0RrdJhUSzEeXzQ7SKi7aaUyG8q3NzeyKEQUzkqz8e2i4EmOdG
gu5Xyz3I3ICmZ9gXPLGGRhTTZO1z06h3GlwehaUlzek3I5OguGzGHD06xaEeF0R+LWNL+OYhFujs
+2CbjlWI6qitEJ+jQs+N/uQ7+VWZ00nkGDj7ECo9eHJ0keSRkY6LfGRwrvkow6esGw+G3cUyRMtF
uEu1YwlAr95478ZyM5PleAs8Zr62Xu6XCKZuEXuw24qzDOXB5nAFc/A/lBIbphnVQB/FdzDwUN2E
JEgBowGBPZOeGKq7ubEuspz+60rzD30dV8et3w1zeva2ZU2nMDASCyf2Fswvjjfuh1u8iFt/GmWf
AOSnuKGY0XUGFWixUVuOc6z1hCTw5sya0tV3EeNgdjBD8ej0OCS3Lj+WtX8/ifnvFs2vwLhsxPWl
s+szvM5ZafJ61/DXZIvb2Zvr7gYl0EdN95rWm7ipA2LwzdR3EMj18o9hu7/LpF98/EM7h1h8gEov
dsz8d8s5IlVowXLba5VIBIW7pp/Sm8xODSi6lRecHe31ae24p36x911Q7tfNg5EsY4xrx8zEYeBO
X9ITp1zn54xDpu7BCr0A1BrUIlxvQf3LX7NzzvYiYp6PfW5sv1Y9JGz6V4uJQpV2MufOg7TZH2Z/
2k/5dC7M9Rce0cM+XdwRhQPfgyhQ/ptv6rG6ReGq9UnU8/Nqv1CN9+GaJmN1mPi4JW9CcxtFvzds
XjzM4k/Xm/BU80VSc2M7Aq3jMrwSsPsETgdhWIxnd6vSrAbPmRdAKSERBkOABDGyCQRxAu2WmMch
ITf2BPz1rxBlqhRFilFbvLj2zf4wzPtAbI/RZL3PWUUT1dYd5WL8ZxXNwhrWPEemuIZmZSe6l29e
yQZYr9VeZ13ibz6D3OTfhev2d/W9x6gEJAGgQMzF29ehO9ot84aqzbIAIxr3HFjTCS0he0pzsBsN
uS9YU8gQJIQDS5TfAZITWD33CaPh87YWSYZgYMpnDnPvLtvsv520/skWMWmk93LRtyf4kPuoabXa
wKRN91DCRw2hlYZLdKjgbUlAeah8Gkd5Oa9BUIVpJYdEF9N31tXPmFbvC5xyGAf602KLpGiDZFiG
99auT1s2Kl7QzEQy1lNiq5fjMvb/VOveXEHOEe+ViRYLO6s93Jtjcw0xXzv6eRo0KOBmnzJ/vUSF
92TU+Z8ZFU0fQY8W4YMnP5daJVp0lxoDhnP7RX13T+j/ZajdY9uHeOKMF6oqzka3HGm/ucMone1u
PH03uc92YCaZqxh6Q+PEOExd5RxpHHfocKzaLPcDimC9vWt4UKsWl1B2TjrX1W9ehq++iWuzwa6R
BFOx7u0QZyhrQRO3LYiY1/0Q1VXuUNBA8zTMbz58C+itipcC9NAWK1k87CgVToG8KXE7udAIvSh/
wi683yKoki1Auc4ZU5XW0ywiiuO7nzEovpymPJtWwzsI5eqEGAj7D3MkJqufHvvxDuHLbkWCPuf2
VzEOsBZTAfcx1WkQYkfGOg9ReHOPoQlmHUAfVhjbi2ENj4PVJv9zdB7LjSNBEP0iRAAN08CVBOgp
UZQb6YKgHLy3ja/fx73txG7sSCTQXZWV+QrrK/aBIfzTJ8xhc3PQa/yfZKU9137lxQ+K+L2O9G0u
3F1i8TS5dFPJtEWRXJP5xOOZG6sw7RHMaGSL9EuYOMxq4XemS9TOmZhJQA3Me730o8nqfbOc4odu
kfBnZvRZbAUO80oaNsMaeWiNcH4cY2I8ntNTh5WyOjdR0uPvEOrYqN7cuk7XbZqqTJ+6mqAl6ebv
MXJqzJWsozcaBMJc18ubJGq5JTZp+HkrUl/H1XPWRZtj5kJ9Atbwr42jcm0UUaBbxV+uVQcKvR2H
cyCnr7meINQ427FcftvUWEvUjKjYMijet4x8SuwCRCXwSRBc5Pw2ZE2pMUE6FwdVwYhvmHej5KGZ
n+MeLGYVwVqYxQ4D2L4mVZFlFEBljj0qbLutndcbz+gfVEIKc6RLJn1oj1VgS8UDq19KSBoh73tY
1Od7Ut4xpT9QagPsvuj/t5/juY/RXS0AHFnpZ6SVymxmbdHU+Vqa72cUtBRCdR71t1oPt9MIncIm
r0nCphAA9fPkpZxoB/s4Pdlp988rnTMvB5E+k6Vk/4SsCMWQ+TCjQ9QnxwjztEvDpX2PEwjnyVpr
kXHmwzolhdjVFnlZWgMM9jt3tg+Ja74XkfXtGc25TJsA7YMy36lSHxUn+y4ndpwwcU5Z+dAFmfA2
6SiwqLV8X4YPnnZDY7vO2wJjbnKamcEQe3oqows/1aacmV+oyfrTUmOPMWrd98PZwsAYRvxgGssQ
IqZpyD2yy/yJaK89b7Mc/Qjxx3PCt1RzMC6+VtNLNX17KQ54iU7Y5ZcMYYixEMuW53+ZM66H8rdL
5EvUODuCXI/G3L86ab8Jl+k36seNiWHcHpNgHMgfMyb/nMOEOSyBEmSG8Z5BSK5OVW7BXuzMPodD
hB+1NDKKOh7ievhIonOpJ9uBm6Wbh2+n6s/EQ/08olZghr1u7cpeL6XOAlD9DLdotbg0FJ48MCfZ
D9mwHd1Xfm+/ytR1NJkoQXtQw22QKuh5kJshObpt/SCr4lhFdGhF8lwu0dkb5kM/YbTX3VO1qDOx
Wc+MKRWRulEx+0wdLamfiqji65zMAxXfox4lwey6vl4z6ojnZ9KvBNrSQ+1xX2rjY2wpIBD2GZeO
gZ9UnmcLqVtbjmBBvvLIWUWsavFIa2pkWbtZf+li4xgaf/qS78XiHAfq6hoRMFMQQBooF6uu5giU
4ycvwa9naxSh6YYC6TFX+8G5MMZ8jkVxDpvunIJ+rEt1IV/BcPngIZy4C8GU+2wxFNuEGYHyUOGm
2mRQq21b2V3M1nwVkj7pLpS6k/wq++S7zkNSb7ZTogaU+8I2TtlQfOVu/cLB5M/5sKk8kNhclZC+
WIDkBl2i3+4z0iHMj0YaP6tEEXtCsnWm/J9T5e84y4w1NqhzHuIb7bVnL2GFZMIXowArDtxgLGTZ
3Ocq+JS6FRUJhsboCEeBaJLzwBiV3qPaGoxKsqw6VuyFt+vMd7sBsY45UsynWSYnvp4Lj88pn9Vf
7uQWUy5yCI3+VgJNkkb7F2GAAH7agVqIPwWFTpIPzxP6PAmMHckLYNJyeQlt7q1Y1GQ6w/fmLufZ
3Qv77hjzDbi3ul0iMB8Qdt7WNjzhgqhdgh6PReY6dNqT2cwXENVBahlP0vscrYWoe7XWe/vNSdx7
2hwbTEbXYNqcroQA4ZLwL32Prr+fer9LiQBMXfxGM7MvCIoU7TUcslud4seunybd5N3IDwYKSseW
Rr1Vvha2QY3NviC9XzB1dcJp49Tx0cSePbiHITVoX5rwYW4wZ43dTprla5aaB0UEQiVcKt6w0XCh
hgs5N+AQJvPg1n5twumxlVqNN6F3V2OobxiQNob2QzRmjSxCRiz5nS3rMqfTSW/ex5EbNYv4EpOL
3uUHwpE7OsoHTV92y1g8jATDPGWSRWazFN4Kmg6cMgx4aBq8HMJVRPGbIgSPHbJzln+PYBSRxZv9
wAxhMLtvyrxDYVFfNPU99mG9m8a4bUWPjV570sWyZ7n6m9PPYE4Iz+Ha1cpgxtYkGvkk23lHkgv3
155kjs1JGXGeACJol78lL4C6LJu2n4O6dLbxQjGbH6v5jYviwCXxF0IhEbW2cvXXxPVwieIMVPQQ
hNC8xnt1ubhonP3UU33gpOItm8dtXBq71Oz3zpBttC5bGzO3BPNsl+rDIOqkvHOc2H42uk8W8scM
ab5ob2m9+Eno8US7Z+qXvd2FqygcA6tIbtRiK6vT1iYeWwsbbY1o1lAJZqXml3MW2LWxiTFK6xh2
DUWbV8+s9tW9117TfzGFbPOCAtlhV9SK1dxHkXubOEI6b6YLhrZTD3UcFhC9NICM0rQCDj6/TSQR
dOLf1aKd2ADy3mOpHeKKOIjzM1dE7Flcjzy9TzWi1ARC0ZEbLVjsQ5YxZ2z1IPYu2mT9MxMsv+5A
vJPAidQ2UrRrBRGiijxWH0U+0S9U4l+6Au7vcmt05t84hMcWyVPTXl2AI76op4tVqANbhlYVUlsp
oHPgE32Y5HjqnfqpTa0g7rNTWuG4qMyf+ygEauxlsoz32Sh3LBHZisrcLt3AsB78ABgpZ+72+eSR
EiyDFEP1YkcHIykOXXgL5+yBC44xH3yKuqRotJ88w8B4XQb82u+mlVwRLT+AqOKIlQhpZF4Q/K0g
p/1v5mIjo46dl6+KJN5sQzmwFxwYU0oqwQoqVR9Fk8DNEHjSRouCo40w1lVrFoWQFod/tlgMhQd4
7Z8uk9CCcUySmm9zQVKIITDDYx678KMuCWsPj3drU0uMRwleYecFMBQ2K12ssRQTBqtWgp0+drv1
qEgHtDZASGfBVKDrz6Y6Z9mt6f70plyb7p8pMeFyLplhdRMzPdDUGf5ipAei4Z/x5O3ZOsr8K50e
i878V2kOJR2OBjZzESVSpyp119I5FprY2N1lII5h6T+wkR663ApGJf8qkg5OJsHMMEqDY1G2mLat
Lytt+OMcpJAZVIiZO/4baoUxumcW+kcPR1S3/U7SeKNCeXLYO6x1Pc7gBgEsPucU4y5ub9r+mK1k
vg7/ilTWCUbrDo0XGitHXp91h5D2ypXtNkv3LGT0MTRwgPNi2eKoun99W/hamxNJEMMLYz3Lz5L5
YczNL6flWl6G6oEy+CPCZq04CjgRyLq6FhWs0wy33G4vlnaPWjZr25XwNMIvp8SmZscNZZFTrYdx
WHs2Rr+cj1qPC8BBKXHF4Wnus9cCbPPQ3tXqDD4EdhcjiQ6qi98b/mrbFo+qqE8RH+gkMF4TaMfQ
gqTBYdZKl1DzNQq/6uSDi2lt3Qd4tsvM38LexNkyLPxcy6C2dhHfP1T1PifGZ4zyDp/V+7UbHbes
vMMxiLvHEdVUX99KnUi9EJfGbj4Sw/20hzdkaz0QKtyGqb4p7Pgd0e0zdh/nMvvrlXoti23HvU6u
ApbKB7iyjaARqpNnyGEf+lSePKPzw8q49Yn304WQqIxjyTnQ5uGvppu7Eh6XLVux1XtoRQ5UnrUX
4QAnw87NVsCOyE5RSDVWauqBnFlydWcVfrb3RzJdCjdQhuw2kZNeBzsctm7uVk99rRU+Aw3l28qI
cecInXhl5x7t2rX2ou5BckClCvrMPGJoCgVvQcybCz1zV5IY9BurB6IhaeuxhwOWMCF9ZLInPp83
0VHpdoOfv2/Ws2ESHtEshVnXvWGAvy0qY3rj1Z9S8L0Vxl3MFtW1aKpsE0p1m2yDXJ/HDFCbCTCX
s7RWiYpeh8bhT9ow3iez52V2hm1jIX52aV/geJqP8aANexu87hpxgcXgd6xT38BeR7C7TAYTbznk
+ToqGU041JKjnWzwDPC/KZhh4Xp8HJV7dcdEIqAWJkVYE4SCdGE8GMkqVaXYuvFyctAMOWNJ5A7V
uB0754bTHvxdybYpGbGe28Iw18kIVbD8ksIBWWDwG1iAlkk1F4ya2AliXETmPY02srXt7LKa6VY6
k5vuHQbq7vDslsOu1vkrkFNZ971x3NZnYc4esNPNRSKRKCFpF140jaGpugd8BvPktcN9ZKW95JSS
SyN9Jt8d2lD/hXOR8dG4jnNWlzGVlVb5wP8a6zqfaRSayWqobQIp/fKVzbwr7RLPwVLQ1U4G9JTY
LZjzzS0JQP1iCXfP1/MDoMohaqntSyd/mgBCjVI9oZCVQSvBXZk2WX/8HeiqWb2xRX6SFZIYA82X
CUujnc3vSYfUMPcJ/mCtxyDnDvsiWTxmsDWloOd8sQvEuRRFheIVthUL3GW0hinjL5xECbgwz6yO
rk692sXdD4R54nx0z2z4yV+MPvtNlvmc5jz6dn8dhP6su9WPtYAqDCcUMTZMkBYb62/H1LDLl/Ge
HIFft9Zn6BK3sGxC717KfCppLJzBxa+ROAYOQVIJXUVNUJWIyRYuwrJ1CCaS2nC8ZS9ihXUg7+f9
nDSPtROfcbL/LJYhDjSkX3yu3/D/9fWSE7c2xAWH3Odd1qruBUmZ3pWndh030BjYzpWslTTgZzLl
mFo3XIGpHddTPMXrOJ0+jX557wiezctyy+5p7yYcNo2wAAWF4UNVZWeRcMLRvySrsUigBA1LhpUy
2sBQ7LEfwDasDbYuiRTmhMGBvLZ4tVZpX936UDwvvNwlLzbfIjiqXvAyxvD+94OJDDzh02cKiO2t
tMBuzI7+W2BTD1RHuoVr8r71+b5IlLFRmFZQpPo86AWidcYaEkOROMNN/5uUGGyaSTaA2gh1yQam
VoG1gh0eu66Yf+n9p13bCYJX6fiUuc6OGTeNUbbX8CUCV5v87q5uWrmGLI8jBKzMgZHXLbfcoOYf
yPJhWplmCk9LY0SRq3MsC1LuBkSSkB06TDxinnJhnGyoS/5SjhOHgiDPS88sU85aM9M2zHU28ahz
Mef2MbWjfhuq+qWa85vrEWQtamObA1FfpTOl5Rg9mA29G5z11QQIZR0ZYHTSbNw4Yfi6KOexL53v
cvC4nyo/z8vL2NafTY/rsdIYQLIuwk9SuhshnmvMZFBzSsufOhusdhxquParY1OED3juT+0sjmlr
7ExrkIjKH2yM0je5cp6Bz72OLpYLTD/XUg3f2RA/qqHfl6k8pyniToHHnYplZ8XGpU1QQYTIt0k9
PPaG9dkV0fsyjW9GI95R9KlAdfPIjHSj9xrqsvcj1Gju46mbfSUQeJPUGHaLiwE+X7ZmrP8yzFql
9p3zSEKbbDNZTXulqqgB5gKLcO4iYAApJQ2HZWgN+65mIzpOwQ/6L5NUEUE/x2xudcbYSU85J5mH
PcxTcU3Te2G4YDzVBaS+tOXhSO32sczcYuMxe0xEqfuZ5MbR8BbobvqQ0YStZAF6XvQJ/mubRd7c
Av+g6UAEUO2HiIjYL2A77L4rVlL2EQf4KDdR2xRrVZlN0MbTnufUWjObf26Ei+UBGdUmJBRkIw9g
FSpe6Z5AD2HrSEUXDqJDl4ovt8tOc4b/H+4QxKPcGwM27YabuMbtrEMWF2I+JsJ8NNz6b9GR5ZWk
RB016qcMSMseRO2549+PHROPztyHtaN22tjzc9rAvcwGHOp9jrakwKyaFEVdK/ujAm7pJ3b3OBEQ
M4FBLbzx2HC2YC8SZo/jsTCdIgBgRkQnbVkMxEDc1txrWokf9nTEvjN43N6pRgUa3lUnpgS73uGO
rkbOWZX1HE4lxB8k1yQYbHmNY84ZYBG71OOZ7Bj2hHh9cEtRFs5jEHfeR6fZ7xJwTZiEZyJLO5no
T16RHNhZQzul5QxyK8y4dHVXNl4cpw7/wajoUWv2fuZ99SQLgZjToAORKsIflXw2OC8Wem0tir70
EbTQLDixELaxYIo9BTgz2HlInnsXlEguy39lgR6qIi8Y+NWLuz1XDSMyDatt7o1h6igy7Gpk+yyr
8dZx1PW7zotz7LhVe4r0kea7xpMzSixiNjtwLtjC5a4N65MnrSe2rRsbo3RevdTVyUNDTVt6By6h
IMRSJQArx7LR/b6wUnzftPVSX2pwJuGfNwDmoSxfY7TNNqmB+kuiE0djcycgoH/WNifN1GqcZP21
rSf65ugtRcCpU+eznpH6LVa7sN1oY+FTWJt5cS7z7A0LFV/NfQNKDNpCOwwGjZGJQyDmzMcBvqh+
10vtZXHFZZTWm4fd0Gbi7y76PwWsKqsSyMJCnnUF4B8MxtRmwTIOviosRO/0bly/73M3QTw2Vf3a
wcmrW3KPdqx/9vW0H7Azmo3810zqg6XNOtgUgKmjZr0WGYBSKxXGLmFdAUaUiEKuUExDDHMM3ElM
a+KzpxEEtRPJZtW21QdjhocRWXgVMeED/Kc/ZzEFYu3Yr0vVPXdUBVbZ7TUJvaNbdve2M62SFy3W
Hshmv8axcw49jc6+P1qxeRLto1RoTzQ4d5DA2qiro6FBfBjtLSHSZVWj1647UEYQ+jZWO5+dkqhc
Usy3qHr20vYVBviOGe5hyJdrWXU0OeA0MsMfHQ2tFyGu6FEsKbOGWL7yTLXrCROqIG+G0hVeFlv9
c7tyIipo/9kNfNqI9ktHbmUi0ft8tzT31ppHOzpib2zu/uzXMY8eVRYeYyaEA/AVpWiGIrwtg3hl
o8dPpuJNqBcPPQpCP9yyXp0twFBp5r4jBj32uYdhlWlL3+2G4cbsd5XUbCVzaBSt5RTm1XhnRX5V
aLi+JrRHJDqcsuk7jo91XkJ5B3KljFebiXuiT6eq6Q+tJM4D8GtVDvg4cFUTCTtVnf4V6jhkXC5h
y+xfhsqBrgywEQZBNFGQet0f+nM72nu8lavQszdCdn614Dybc3nUOExrYsvYtx6iMT+qKTkVXrmN
4b+3FclWvbVAtYTFW1gP76bmHHKcNfGovcPSg7ZpP04ULCi5Lu+qS3lQDLiVyg7kY9vGfmjp3P2D
sre9TSdb9tvYRAto0/cQgwNLqA6x1/toJUiw9VoL6+0yuUAIPxvDvpIq24lGfYZ3txEO+X1K+y81
SHna/GJh7rPKm46OZtT4h/HmdMYCMMMxyTdgYC6iXT7ypKiI/37yLXzk2hIhh5T/ZHXxuHGjKPIt
CyZC/10RSKUErvGwL8n72Fs3tBk04bn/omp4Jjzqg0feks27dtINKikvTS5/yF2A8FCHetR+KVuD
IURQM9zrBEVwHPpN4Xh84aVvh/O64BgmtbsEzmLtHZRDukrqJlxOUfYnMjLZKsFWioKxZNNBOg2j
s3J6beijuMs3hjNuDTc9hBZBLaldLDzDucY4OBuxa+rPY2nexWBOCMgSBgt4NilSBJAzm8UP4XTq
LYrNSrnnnmH+WOlPIDuJsloZE+PlJDnpGZtnfpPyxPNDbMccdkhlAgpcKMSWbvrsG2draQuVorb8
IwyCSCt2WqudSDw/TXggImJjzGFV7MP23OEhPirJUo+0fY9mfGN6QfMx/pnUA2tnxjnQNMUursOz
gY+MYNix8qpj6wFrDYueNtywJSOLIfX7DJRxVhisoBJyZ7OTxDVBNHoePJpG79dGm6+1meQZUxAI
XC1Pc0mktBYahKLyOIOmBKPd/4uq9j3OB46cmQrHluVWy7kWnWI4xSLdN1TmNfjExgGj53ItSxOT
u4HECL85C5DV3wo2/a0caa8nD6xDkSkR5LEQR7rWF9uwCOFjPePmIcuUsa0B97e34Juvxk+rrC6T
VNi429Xgigccqt1KlPD14qZ9qhPvUxXevB7T8CVxwObUtAJezApnYnSk23cc36/o0X4o7ZUh1aEb
rStlA827xrGqrbxieqjg/5GdkwbsWXyXkzYdLexi9Op+xahsqoEiO182KJG6APqB9WWhuqtw9GUw
MdxnvXgF+sBb5gYa2K+ypdlncqlj7oqzd3I3kJDQsqGvwS6q6JYKvdqNS3d0nf7ZwwgHHUggY6v2
gqqTggWK6dhAc83UU8iwjsdt6xXVFa2The24P1WcHstYYcHkK0IxIBFY2++hNuWE3rpTb0joWPEr
xera6M2ALdMfBrUupktONtMjtDM2mtrjOtwmeNxXhRMTkrFh5sS99xQRLnEy7b1Oiyvs5IlCUzyx
rAy2g/OtjGQ/tozaZBitmXFPlGIYP+LJybeu2wZDPdzBjIxcZmM7ZVqyLuQvwHNOL04Zi9u0zrLD
UFItiE/GkkHXpgiDP7D2fS6YdZjrp7kBlDdUPDvtnawtz6Gdoly32uMCm4j94CNOoniufF0M77Y0
H5cBY04orYtXezTijkZ1loYHm9nygFPX7w13400N5+9CV+g86yJ+LlivxMS4AyPiQCtUek2FNltf
zszNjB3Zh/3Bg73oVMJWm1ArVlfdNTFjG98tAr3pTgFRVAajJJZmAuctIDaVWQ81i022Wuhec1VG
AaXoJc7drT7gumJi8BM1JM+A7L+0WuaCW2jZRlDEYGgy/XEak6fQth/w32/TOKF6wAKGsNZtrYya
Zujp25Ia0Es/IowU6rUS3m+tKnoBRKcOm1EVM7yNbH6yCpgXHnU7IkIMi66ynxwU23WVoZ1Ia8Bx
Eb8QEfuO83zTpnXQ19azKOSrR5OxEnDITavdQah9lPdZLS0mp3P+4WnGi5Lm16C7D0qbKS3D40Kg
DFWEbPtEPsOp54sIEbR7G3RwKtheOY3TJRnsFyZ8zA1iggKF8+vMD2Qu4Ae3RDZqGaMvs1/bme2n
pjLPYZLuSVv6pYPBkBGRNU449vkZdON9TIxdzkEd9fd5RsfC3JAPR1Ashx0Hnq0FuWtt9MkBZgAE
SKmFcwkTSukvhfFSLyQNZNhtSeJT34d+bNNOQBbWp/YDE8jMo/VhWOHa7dwdI09rKwSC0RhFp3gx
uBAj1GzmMO8lV2FixID41CEPC4R7cZVWxQOk0/S01C6zu5zB8cNedR47qz8NDSYrjx0DFcPwfJh/
W97lckmxVBk6t6f+3plcBZ6blujwOlD+fLmL/wwNik4RJI7X2jT6E1dYiiE4jMezm5gna/J2WB58
wwJoJOQltDTeY4eDOGNMjr4+jig0+AgTZO4EFYA2wtiFmMviati45jXG2R+NAECEoHINpflG5PYR
USw9ERurjl7n/dizuSMxfyDsR8gwzMhGYLVzvs1GbecQDvmYmvupSSkAsgu4k18cHlzqWvhvtLBE
kj1Z1n3Svg9hd13Cf03CICOd36N8uhotC/sk8fONqxWXtJsDEWGoy0yqZMbdk64fnXYuUM8yCDGV
u7ZAhYoCSzqhAT9U5eKrhYiU7j21SxmQiAlmS/JNTUlQqPHZdEjs1WXL4MhiX4zZFX+mM1y7yAi3
TThTN+B6JXNV4I3Gf4+o1WAvXhwqVOcaqeZbTzj7UeXulL7YYa0isqFZniK3+4oE1jHPrdZdJAua
Dn5/Ztze2H80g5GDhBQBbfpONwwWO2FlrIvik6wXpWFD9cjz+ITWfeWTWINCOQz3WsNkQOb2O2l4
x7vddirhdTvYUjw7EF75qeGD1fthP3XNyeuTGxoZCJIW/YOpFjshY9/Upq3q6gcw1ntW1SIR2Fd8
lsZaJ+nLqF3TNygNvw2eC9YFVdSr9XYwjZ2FUbK364fRsW7u1FUgQ7rbMO9LQT7FWHhDIzaaRNOJ
jVx7x67ec3Xf4LbgmVesSMkY7KMQ40MBGpzKdtM07k6vN1ZEjFZ8GyG+QH4he4cC5K611oZVBddV
TRo+BZCUg/U8T3jC++IhCqGipe0LEz08dKB4SdAaYf40zuppMe1nHLVbTWZ7GSHr45keeFS8XJ3U
RBVmJ+YvsV2MwdPjENJ9cqxvUp5UvcUBeC/nUnvw1kJxxfKFk5SwtYrSNA70cuHkZ0uL244ahPOU
H4j1B+jfd8SmS5B8aW4sTCvW7IW4E387brO65INjGC0oZaG1rDwGpIwAAKsVnN1J2f3aHMLMHMSH
MIBgdOHV66NXmrVdv9iPS2yeNVJJ8PI1rnPqKo1Mztoox3/tvQvFWfPulDh9iFN9JCOaipE/1+zx
XjkVsxo5rjCLUZj8soh706WRvU0iEk6ztg4LYkemJt8rlTO3yJqvruqDKZn8PAy5aMeEbRVaRbQd
mw6QwGCaQYGNpHrjBhtW/FUI7ISpBmyfaV/PxWtIfR1JgwKvDqSZBnbCzEMtPWNo3H1274EAbpl2
Zdysep2epohAUJ2qU67yYLFCWjCu2xZYpT6JM9QG9nVnTyJmL3iSAXQMm+zYazgClUUdaLJABRHM
vTWkgQZrPGIlqnGJDMDn47ujuyzB9INNdif7uRi9q1Fz5kYx1l92EGgX1pN4FAXtCbTUySbnV03t
YTCJDugNDpsfhGsQPMjZmfFJV47/SiOuA2D5Oov+u2yrlvAwNAk70v65s/Nc1BN1TmcHasw3JHux
yJUY1VNn61FhrsiX0zWN8oek72u1hG+F0X2rEAEMOeUghu/WRPW1sni7MIkPyUKKETtFkjhs0hDT
X1l+aAsBBNd9Lmk32BW7LRb7aE7PheRSMnCJjwn9r/SME//BNewp2LGnXBx9+hxy9418J84h+CJb
O5l5DhP9X5oZj+Msz243/sUTxeOYutXBDu2X2q2/Z53geX2fdZl8ulEITSGOj8VEoNLxdi6dxZCS
T2wZxFS9uYlL8Zbr9S9p2kNmPtjE+UvvCBPoX4mIIHr5EybaQ8mH3M7zwUmt97nm0G6zfSj4AiR6
EOTSLtIvkt3Mg1ack4nBKjXr4nY+KGQeQNSspPX15dVhgK4b5patPXCvjyp+bPjtDJyNKQUTa5cx
Qe+gG91PPPKOcm1iuUyrhh/9IQcwqRgxVphPC9yvS74jlkN0bN50xOqneNxPmuZHHS0Z/uXR4Mha
mkDo+Yt3N8NwyBm0aQsJuBwFuewq2NE9D2Tbs+LMetLR68s8DfBlTdFtvAe0qldBLdJiUUdWvjYs
TulBJPLAvOlzeljuhkGt2MLEYgHHHJ2G5GanTIB5rRqWEiC0DrW2k3PBheduK7s8W4t1dq0fQhd8
8+kqJ8SqTNoVWa5a+ZYyKHBs7HHRj7t4a4BULyp3bozc3Si/e+aBRLJqZTd2ctO3pMndHv1NfDFt
9tO532ZIGnr0Vd6x5d7kxwXj7P5lRGpSXICVJndZYqPKZPQh4TYzed5Liihd3BwuGbbv8KPFJAuZ
WiAhvcGpOJdlvVHxTXXVxpZyM8Ocvdu5MbRDFyiCDpGvsBhbSu9OG13NCN/uKNZiIMLbFAeNaUTe
tvuGcX51J+xGNmKSth9ZutWipw3uKcWdbuDj6z2kEXhcE0N1BnY4U2gEKI3q8qs08TFEpC5Rh6Jw
g+uO0Gm0bbXhIPQPu8QIsJirCjRSYuKB7D408wS6lK+frP/4ogi8jByGBMWpNfeVAgJLEhT6HbBs
Tmdu+M7otg04TWCpD0P1Vmhko92w9uP41LUWDlrzp1Fce1wrdYH6rtFdM7VVz2I45dNzOe108mve
tFuGfTo3vq0BqyhDpBuuHZlv0zELqujbRYzIIIvYy5UVFhtdo0m489CdA5iRB9cqNw6mBC+OPl09
OqnS/LOAjCsPNrNmlOtBDH40RFBIjRe7qJCMW4/9ChJn0zD+sIBuFeE70sc8YEUd53qvNkWDSj8L
Ergtyw/oOCNSgPUBLsnJdN2LXSi6JXb8ieqnbdVjN581YDr2GB6FowVzoq0FWLGEge2s2m3H3WtN
zzQHqfnlzjFzrN2MEFdPFkWYEUxOvaKhBidDOTs1xC5RtAtebCa3y1306VhUUQ97tEdmHazjxA8p
lvoEoLK3plUWgV7UDN8lVlQtBWWF3C39rfdQOW1vP01PSQ+qDfdSRgidegkxfWk2Bm+R2xWnjiio
9RDFwPpYY8ivL58IVrP14LFvDqP+IngXjcS3tA0HDpL8LY2AGBvvbbXXYtbuTE8T5UV0mbvXMnvo
LcFOhPuQ4huj0qpm9uMaQXSfELhWYPQY2ey3lFEMyUd7zndiYibP1kuwMH4yWKtZ3jtMtkVU/aaL
rGCBAytwixf44HVIZhHTCvhDvC7f1ggoLCORfKdEx2prDvrVKtliIE+63NAS3XH0Rvy1tO813U+0
oMtRQs4xn27KMJuAmoalqtm7XBAmXv3J3NzFTqP4xESXN6da3Urs0jVRriX6cz/DmkRn8lDSiqL7
urgTDS5ByADggdY2DAonkP9xdB5LrmJbEP0iIvBmKgHyrlRSmQlxy+G9OcDX96JnHe/d7qorwTnb
ZK4cP2MZhPaFVYo5+qyiGZNhmNuIZgOlMaxP1oIEB/mVQCSDWWjSERqVnxPGl72ajTugMzZbSLgx
R357NMJfHX+fRiZZO7uDhNTFOdvq7HXhuCdxfSXpeOHTYl9yU3S5Qy5Bw4Bx9BryeBrN4ZzArYP3
MNSw8rB5ZXrp1RF3PfUnYX0UcTuiapzgxzTIzEvPqqNtRlta5wwsbJbVk7GoeQn2m/Oj7ux455gy
Y/KvmfrhAVDNNyeCs6qmW9S8+zYG5mymv2VC9lrZ/PaSAVZQZuE/1h1aPXziea68LANqUjsierEo
gscwiy89hFRfgh0lJQyv8MKcz5KHoyI0MqzkyvIedAC0GnAZMXaPcrS25Mq5ObMByj5Xi2ndbJ9I
tGi6dYGAnPyqV6jvMBwQyDmr9wwGZSMnHjhqzP2WR5m5j1ptLTfd1aKSZOXwVhoUBSxAiyje5fLF
lgE1vnbGNRxOjKBWKj2wNBNMM3+OrJ96XTql5ceg4HhAAoj5Kjfit3bibK/AsZnVwRjuUiJ5NnJH
mIJuF1t7E+kiRDK6JlcY7zKGAVQn4IpWOT0agxW93ObmO5xvK8B03LgFY82i/OiktxZxiBK3niXN
KGewCQLlDcmdkpe3jPsivFfR05DfZfPQBOdBhAwnzxNw5g53XsXKy00A8ynTnnrVtFjWMQrWvwne
3C37DMCXbOte82piA5Du2sHx1ZR3l7ybHHurQeROpr/280Z3XkpCjjR60RJfnYpRe9C/lXrE43rW
ExBAG1JrTs78ITCuojfyYIO5MWzqnv6b6WZhnCcUjfHDsneZcrfLd/ikhml6Ao6jaW+T4G7yABrJ
blZ8tDnMHFBw2Mo7mZgMKhCTsETdLzLDRcsrwu0wgrkl+OoRO2eT7TmmFafP3LH3mbEZia+h29XY
b8Z4druXgJQlA8Gokx2jmtQIryULhidUYJMNhOVjMzpWXKigIZa7epVBVSBajwGd4SvJ9OKUvQTA
GZCYqXF52aH9zhRBkJXA+8PsMYhxKCO/xUDrPGZtuMllTm4LEzmp2/dNuq8FvpTqUuYlbfudtfwe
Iv41h1UTlfJ6jOc1zB7mCdUqYtmppM5njvDSogIG7Mi03nL16cTWD5quQgAC30MLDTNufIPAPiYF
WvOs4VK1u5agrFm6Cv0Y1q+ivYy4HjOyQwvfVrPvOOJBlbryMEpYr4D5scZda2gsg0zbAL/9nCCs
kppm+qmcbgp09BbyeGdAlJgoxy5P/2zcEK0hbhR2e4n0mgaXOtc8qydlW7AUE4zCw+zYVGI/tMSk
SEzhlpRpfeqADNfYosY1/51dJ/+QWuzKsQn5iiKomn5mTX4ZiuE52/FJaeeNKTE9G2pO3VL7Ci0c
v/C85txY6RLcanbqWFGAAAecLxaBNyKY0aIlKna531Cqrv3kKUwpuo+Rxa7prGIVuz85i2xNpl1W
4xl5BBX10uR2U33RxhHU221pluHUbIMp8UjoIR1yO+fiH7mHaEzQNreFJ1nDPiV1K+zyN1ue1kIh
inKbtAPHqyB9qb+2CSRq3tYTTD/GZrnMmE92W1SdbEffcwldv2Zsehk8qv47VIeZKtvKT/Osbkxm
OvZ0lJTKG+pLCBtGSERe4WFgUT0kMpLV9pxhYiKTIFBhwu6lwC9pCtNJO6JY3Yrqgh2eEwXSWocS
akYLEBvijmLcHciBqjvmbql8VYh2G7r6Ac7saCD5Uhh8COuBDzJb4ippcVXkFoYm3SpHeuo9GywK
skCNtinYr0JcMaD86JJzLauREjGHP0J6HnnOmgWsa+JhBdFCxQREBMVa4FIcv7A0xf6/kH+ijRaD
k2r0HQN7kkBQGKR/PRPIqH2XqSBGrEwIw5xor0vvBYuaRvoWY7FT5R9Tc4DMkMbARKKpTkP1BH/P
y02Zrwd7EZtHla0wFtrNJKCeM14fbM5MhpWxWDuW6hcL0B0CdsEfi+YEEsbk1zrKtr7b5iPO6iba
ETz1mujBS9yd+mr21fCHEwilN9YKgeZvpqsyqbwz7hnpaOj6LgeT0w+3jktCvheNtePdl+1vmWIw
797b5lkafHfZLm0eER74mPozCXDs1OFrgMo3Q2uLHsJLDYFGvP8rFgSCiCihwPRS3aJuymCHN5kO
79Rz6MvNqmK4OhCiYLq1hqNKfGDUjNR9EypcRdIOa9JYMSVF061Xb1P0nENyf0J6kYi+ML+SDsaP
0Lyarxmk5qXvkB7MqOftfUsHE+NeizX8i+kL/ji+nswL8EkOA5+UGImIJBJJcV5Gw52SR6fuhmKi
Ub9JJe2pIm0AmXoIpyypO+URmt2c1t3Q3gI+akSfRfFlWzcbZl+NYKEoLyM7QCd7tvVHq85ua/Jk
j+8i2bfIpypC39gs8NtMv6jF8Q8YnCDWdrlz7aTZkp+89FxULQp3dzs27iSQMAuxMkCjsX9dyw5k
KVxX8dT6FUjhbmK1h1GUzEaceDMhPuo2p+sKpNJPUJPT6tNKwRuwy0NqV5uqMTcBrnxZk0+oHl+5
JaDESSyFJ0Re8U70mpemwbqvmbZEzbrAdrXsqfCOuPShiHdPVm/cYqjaClIf2xi3OS94yQk0A7Sb
JZX4F30/9NUWwsoRNeFODii7qvSJz+geEwQIg3c9EmhbTw7YF+a+ALEiQrGiplsNju3FGaYL3rZK
bT2wYR7ObwjqP4Q3rrhcEBO1wQ7yvNuh9ElmPASpsoVOvBty5yY7n2RFXyIyEEIhbSsDVHhDiauB
J+CGn/Sc3lOGGiu7OSZCLYkhSAW4Die3Du17YnE2xtBXgmSDM/yICXVnYqpeW2itLnPA6lcpkLBQ
dpFP/D6YFiMOi26hngi6YDcVrjo7g0KYpb81aNmih2c4xKdUHR8zKqrUghOd1hcVT2XeZxu91/5J
Cb6e4tkY82uW/TZFiDJLvI2CVGJFO4e4wGstOchReBGi3XWG8xeOzlvEQrapZL6T5fq4gk3zwvSl
zTkuDfmHZclvpwyubSpePwmy/Ko9qHywRDU6w5qd/7Mo0RI6y3TUpmhrZxje1rxp0t5DbuHaen4Y
hv5cdvWzmRrGTsdUB1yMPoDgvrVh+nDkJWkAzlLsbeZKUTndIyZpmq5sLEu+9eSBzhSurTww99Ve
cM9sQK0xwX6v8utgsuN39hzYiJsmxYND7ptCePo47DlPvtKY35GDF0LcL8yCSxrhucRDr2s86cwe
En4PmxIlG4ptb+unVFncgydFOANuJpUaGZ6d9BXhfuK9sj5mpOud+o8KKCNQwcp/JtS1WSK50Zg9
Og6TSEk+AHFyCOIdkUNrFcOQM/lPJuob2iAGHL+dwX7YymgkY3oxw9z38xNu3v8NzzTiMVTScxR4
iHt/Qz560ctrg0sMFzucEGpry0g2DX6qElxKWSgQ4r+H7HUktWwwa1/FuSYCE30ieQI66yvbPI1T
eWnKzE1qE8sgxtqy2c9tCxNTh0dJJsbYPQdsYoUcnMVceQqzVO6kI1hh12qYr1XRVWWkYefSL6PM
p5E+Eucnrh+JBMA0MIgug22tCGrd1tXny1QZ+NU6yESA53T5X6Vxn6UI0w0FlwBv+wzO02B8UKDE
sKbGLa3Cry3iUZxkyw3iipk8wHQ4xrG6TzscdOKGcmGnR48lj4NAST7amPos9VAfXeIM9XhPekzz
HsuQA/qRXLcOPMMy/AmPUtx7deog2lFvYVpvVUbzC24oGOiMJqgUeIFVaS9sqode2xsxW9csgmfl
0FFToelx+6JplAI0/cB7DYWyqbB9k5tOIgyRbLg/mPe8ZJWXZSbpJHOMQ3yf9ujZyQyqy9AzQsww
8NBOfWbgiE89p9LAbIY+6pi2N4BbMLMlrHrMb0y+XtKgwxxgvZrZcgix4OQn1qjVWmNvMNdTHXOj
zPKHHCwwGQNiASwWqaPLTxDuEXi+6iSEy3mv3GQj28t9/5vOLRij4SvFvkc1DbIoGtEwjDnU4FRL
zdXQT99AA2/O2J8Fv+U6nzOUGvg7Fzk8Bb00L3gImDd5bviN1Ux8CGn2ivytvRTTFFyiunzYOtnd
iu4R981Vn9f3DOAVOUbdZ6/BWSB2jiOiCNDlpdrrFIU/+NueUpT+Av14Mob4HeeI2lvh9KwFJJiY
RDnPqqlfk0r5Ev1IW6CxHCon0XtaLTApi7kFU54aGxhqhwncdcBXXTU9+mejqejcy2zjGHgN4vFi
RkmLEUT60chzI78m3szx6BVV8JLTvbgtH+xa6GWFmyMEq5LqD1Vw+E4Cjyr8TmXjTIQ4GItEWisC
4m/4O5MCTXSj4vQYiTgg6lb9q1K8a2GmIVUZxNnCPc/ckmgw1NvSeigVBzF6dZeZWC9ToasKiG0N
UJJHxTA+wnja2Glw7YvMD+dy3zXyNlI5fQv11aakVApto47WGfe+5SoKvBozRRiuvzQa43uitla6
qP9KGeB4qD5DUK7Y5iPY0dhDDVnaR03x2lL0rnINPAS+PE2INzlJgfSk00OT40fe6KZb9CZXOQjC
GEhDqvQHPKFATDtEi9amWHLFUyu8GDZSIseCYcu+tJTZCRq5xFDcwt6RHgcybONJHM1m2LOw2YKr
LjdJPr/FJS5wkPY43Cx3COkiB8lHhfYiMkaPQYXY2GDVWF8xjnla4lzlkaHRiPoDVHqQjh/IT0hI
a5nAoNxlJKlFFvFszZPsg1PWNTdDoSHFW4nXXLaO6jizdFT9kcDsZsFHccQxD3kIRu7YXF5KvYOK
ICvbujG3QmfbwIyC+6yu+IT7/G6H4W2I0ZU0qn0o2+wrihkctwQt9YwAovmPXcinXpOoLHoXgPPb
YJBmRcYOGlPjXmrzfRpZlcHVIGTCTI9SwIlDAK5jagr1V/BG7NhNUyaG0unFzPPnkEUn0YX/FoSS
JsZjw/gzGKVdWM6Vr/W9H6iMAmqWvYXstUSDabFyrtTwj7kr2K1xZ8j6rkUniuUzd8WoVau2o6TI
KXSiXmIUKJ9TxfZUggG0hJFqWOFVQGxWcccSaNs09i5hW5tL4x561baJWhdWCkrAjjqVTQKapaMk
Yf3PzEdts4BQU1xMSytT0cjlk3WZ1JT2K960gAQICCRXw2RVW+yCSdkTvuHbVQZNHUiSA7qRBRCb
Hzl9mdXALyroF8N3HRNDJ7bIEryxwt/HDUjE4CqzszWEh6Gh/kV+yAzjhLZ8QwrSrrTVi2l0r3Ce
duOQ38hydg0qzZAkjV6Rrln9G6MnGwxk35hxNgtKOAqKmz1lF06nrRr3h1GGrsFKRiqtZ59K26a8
W/O7gTtE7l9lWfIJG/i0pSWF0HoR6hU48TnUgA8MyUGw7RMJTkraAlT363mybrWWepGZA9IjB9JE
+TAjCUrsam9NE1rfcu04x4VYRTS0i9HH7SzcBdSChRNvVMmiOCTqoe6543V0e+YxjL/UZVQn1XsN
txiqm9b5KiZiiTrQaiwgokjzrIkiixeyAGuYOOzNHH4fBib6yxzSK7HdK503mRVxw9yAQTTPNLHj
sr7vguBU2BoZXlBQuEl7s9rIKn6G4DfvHX/MdL/WpA1hTFviKrzCwpitqwyOsKQ7zMJTpndLf1Ry
U1Lz86X9aVX5L5MQXvWTjeb2JFvEhuAHhA0VzOk2DJhPpxMvd/VH/bhrlIeaF1syKVatif4h8uos
PTaA3OX0X1o8q1ZZS5P+oY3HCddliNPJSBw3ReZP3NG6EJTRNcNIxERcL0vuDRaa1xg4eIFANpZJ
tGf90rX4EBL4IKVGL8joGPJipcLlypr+RUVNJSugzrORfPgIu8S4VqSczq1BTIDCGViTrR3t/MNm
qk6sD1PQwoOyEGY3Zc42Mq2dtpDJlmCQTDArKanTAB6WYDBGKt2iVf1FbdMIDnFMExOQle7bHB7K
Mu8178u4qbfJZyT0LTScI/EZW02W1rMTHRpq/xLfSEiSV9B/18ohFYbbotUz5m+iJtehrPyoJNVj
pGRsyIatJtVS7yCKmLk7KeGXkkYviiG8Ik6OxGSc8hkw3sh93wS7wiF2NMTUHf+hsUpEdTOH5lsK
yYcSDhVBwjoXYwrjKdIgDrZNejEGLYyBO7vSNgNSvdG665CFYBWQwmGhQR/9AImWQ5IPunnf4i22
UhBD1b8+esttMr+ZsSioeFVwENFSuUwLPYBR+ECZqmPIg4CDEuAo6fI+jPB2Dxyt0/TJMeZyix/r
NjzKrKn7+RJq747sSeINuCnrPlC1cuiPrfWsk/FfYVqEUlZ4q7WnMpl/nJB7iMnAGuSTyIEnsbVS
85si/kw0KyHtDEBMvNSLvsFpTw5OBWu6y1Rb5fK1luW2mAIPzaeXGa8BC2vxUkshcVqnnIG4ycvV
VbBsgcWhmlOVxygVz6CRv5SuxjSN6QXxJH/TvgaLM8PXgCjWO7A8+LDg42xHtfkTkvoNMGNKRtZT
EQNVwhk4LJisJSmhTPO+xR/NTCaTLtYSBosqWWSwjRhAthL2E87rXEZV1WbbeV62PuOhgEw/aUA/
2I53uLETLT/J6MxsdFJD3eA5alzSKhEKK8OjBykDNP8v0R1k4PXeZh/Ck97xCObkR/c4mgiu4VF/
pjMeYL7amEW3qOPF9vMkqobXkgk3Nj1SvEmqrCE3ZJsBEIGjP9rsBfmaECfqQxuJsnSowm3cHRME
vrAqZmeb0ukgeiXpvZ5OFSq7MPE6ecv4su12XNYCJMfFBLPivKv1w5zf8wEVHWLdWX/PtV+D9Yi9
N42rVSoeExPOrzhbd8xDMXoJ7Qr8cZYAdMHy+qdgsjN9fKMsCqGOwMhWuN0tLP8Zrx8yAFQ1lHTt
kr81+g2nooZp0PjKp/eMCUr7C4JmTjbMApRr2h+1gTgSj3dpIc633zoyPdiXrO8m+kJzeoAMIGPg
PhuwrADWZodAx79GvbnJ2djFZrQR4XMcKEOikwWrywDufbe1rzFB5eAqzhm137a1PlE74LhVgaHl
Tr8L1dnwrOzdLh4dF6ZUDF4MeYwtmoHuf9yE4UHLN720Z4BOvrdXJhUN4UYHAzjYE2lRr1Rfaz1C
NSehj2HN/Sk1NzP+K8dbbUC0hLsGD+5c9ys9X9UZuNFV1f5I2NfbNzPfWPKJ0jCfv+1sEU6CWQIM
MhAzdxQFw8vqlRz7JL+hEkgkfCviKSpUyF5h/MQxfdHRgN5CnhvqvXQTvwE7sW3QTYtkqD4A0G+M
HYEyme3qg6/WH3SwMtDGoAamCMGDAOimfAJTsMoXS0pgZdO77ACWgj1AoJWjVIMXBszdK3A0jn+W
4o3Xir7Kqs8ZUBzlXtj/FvW6ZZ2mhh3we4b8UxaeWvq9fcnUZ7dESj7AuMy4dxDizOIEbrHK/8lL
IsbkxWz5VUDbeCRCGgWQ2DL2/E0W26d8CHemdB1yv1RwroT6lVEqd806gNW9asDBONd+BMhMmCGO
TsK4YiqrTWF+jjoxhSFwtnIfManI+EMd8yGJpU7SGWtHC0mZZkdxU8Z3BEJdu+ujO/kdvFq48Jqv
QrgDzslh09eY2MBewFYfLmb5wJzPdVkiVcY1EbLmJ2EX6TVvT8fY/r16K8jiMThZv2l08EudJxQm
AQo8jTR37KtMXl7b9MqTYmGhcbQLg+ekgnW2JJ/4Gc2OQd0mQPbhjS1JGWKIHnlqc5DzN5XfLo1u
afnbAzig2pCuqAsLcD1TlPuRukvErmtvYrxiyNtj4qr1DcuUgUs8GlDs/wD1jK2tBpUYQD9z6COW
r1dA9OricBzFQeNLd2gA0nax02LgjIkfQE6Vw1cBmCfzWSWYplztG4KQFO6B6SjzebQf0kDQg4vK
KLpIqMAyQOa8ONhka7LeekA0WyERzVac2ummMQFT6BuadH6Okhcsxxo+5yo/YXxEibkxMIk4vTv8
C+cfMlHi6I/1iS0NnoyZggBFjOYheUDXqd3mTHqBpS9PFooBVyznXvV00Lc1CnWh+teqoRtNCNzQ
jYTU+/LI5uEVU8EwfWrSm0BNU+q/2rxDztHEfmF5Bfnjk+3aVGFteFL6HTCYFEUg6bUaD0hqX5Xw
oJT3HPdTB6Fp+k6KY6MeYd7RMJzgKlbW98TE3eKFju6Z8LGt8tMj82I7zzDzJRyXjErFX8r7TyJY
f3dAncpbk6V2f8yRRFFoOdoZ1XRriQXbAYB/QhvnGYhmp9NkPWNSzRVOQr8YQEvAD9kXxr+s/bAq
fwgvafJhaH4c0HSDk7vjGMNw2OT/Jp5MfcP/Vc4ugZG3AFu9vYsKli25m+r7JDoO2O0kfTsiWZiV
d5ALncMyF/oSYTf2DqK71eOoZq4mq5MvLeJXkhFVHENopOZnAaiwk79l3H/tYTJOJKiTGzpNPyL6
6ogw4O4EVVA6m0ldIz6LBNU5xkzSChb7+SczcTNb4xIu6ZUoJTn/jIuNt4JoFBr/+xAf6n5LAKCe
0BUxymBiNQBv5vibsytjrWE+9robLWvl76TrGKeu54+xRmO25eUMh3WueYytQKeiszZDluXIA3vp
kofPvHqvImbLbGyGfD7jY69bbLTMDTmgnfAzUr9k57XIoBkst9EhZVfqPBztdQZGaXkL10mKwGDG
fpa/NPN7yGLKkoajGkdumNyWmKG45LoZvlpas9BNs92UnMxwa2cbqPv+0L/jnUU0/ZEBmZd/Yu1f
XqPpoFNrw7eu+sCQjJMEUHpWMN1F++ON4U5tN2P4LrdvkhrvbVVeY/XjsXNY+o/aI0XK2ej8LQY+
kPI1+mFJ3r4ko9jbA+bOadUOx7z8ogRyDePfnL7rLFcRGOXfSRS4jEvgeF4aKIYqBPCaOguoemBc
RlP12SaagMKRi3avETQbZVwMbh/h8GEMgzfOo9tlWMIixicovQ38BhCUuvm14ODChAlHkVOZxKQa
BRb7QUGwmkUBoXoh9P4SPadFE9UUaBQNOOxngF4z2pWs3IqXzFQvrC5K6VIYvqSgwNIeZjytLP3E
1kJ7t+TvhOcww35XaLCDUODCW35EtocPdmVLXxYyIFAvavJq5ts23fXZ1UkeenDBPIQ6IwP1ozzM
1rW7A2Jzh7XQwHHJociOX0a85IWcvDGgpcbwC+el74HaaH8KXw1DHfigB7W9y8gdC+MOpxHN7WYe
nVUtRn3VGX98eFFy0Yk30k2P5AAqqg9+bnzsyZJEAOQE5yC/Bc5D1m6dsVOUszCvTfWWC/C9fpi/
6zPxxbx/ZJQTERJyHAJaQM9Ag16VRwlWQ0NWAIHAMpfzVp3cynoU1YdC0Rk6smvDsZSYObJBVklk
RorScQdDzFpF1n7oCBxvdkn3Jw3/xvAGvQKBlQu5Gyx/D1fHGwwPxU+KNxJDFvm9a37MlN302JOd
Y2y86T3hR4SUx5RKRGmiTftrWQjD+eJxQoNV8y02O4lKumytczox0AWWV66lJaFqeMjSjR2QU1wW
oWvAaHtZOtwKsGaxbJw0W4esjPNnkyiUYL8yAr7ss7dgPbGbm78U8c9h+x0Z2sbsDnb1ZjJCkT0i
8GqcZDRgFIQY8hjB6JA1kxE6pLQp8N+U2HDwnjSIr5NLkBCezRoaXA0MKX0TcWvMzJvvXfSuvgEZ
0U22FQRbGCpQTXyPr1XLXr77nfM7PIou2zfI45j3RASyJCD4K6y/P1OyEd3JNr8MLqX2KqYvlurr
aHrXp50deJlDGco9wRpVmp5xxDqHhnMtJEgdjJVswGLkBm4tddePBxmVfqIdUCI4418BwgBxfUuq
BKu0QJJPMQEaTKsRkrn0OhBoJwfEyLZm9h+zWVfQ3qPJDJuzhKh5kvGBTetee6Ioi6PtEkUxMqMu
yeYulz1PU9Eb4GkV20nxA/MRKh85/Ss6ih4Njkj/8uZrxu+pWLBnYIew6GWW3EswiwcmTSe9uirQ
kiOTaoHHYmZu4nbqzwgP0shh1CSfgrlKrW5qTieQyQb83WSb1K92jwesOigVt6aggtF3FueTeMNF
MJGANb8xFgCjuufZY+1ZaLeIiV29NetPE/Cew6wXhtCHouBfWf4J2km67ZJ9LPNiFAyLqk1T/0sT
wpzOk+7PAv/68IFHYZGXYVz1wASHBD+13ZF0C6bb47oG8hVQxXcFmNKfEq1+nxx7JqCNj1BjNfEY
tPAB0/RcBn8JdZ+SZr6l+1Z11dBGQcnm2DD5lw1PhJztALPx/bFHf+sSCKMPclWnHkmt9rSLD5Wm
FsleVL9ayp9aXVsH6Hu1WlKoyxpzy7pFSq6+Bcw7sCKw5SPIJb+ZRLc4/BNL3YL/THUW0IYXGBca
5RljJmfoB0nSely6rC9jGYwkpoaKwzIDzpNBFyf4oLG2hf0kHJ55oclHHzcPbfzOIUlaX2gKcFzd
7A/YZWbo19m5mX/DmkqALHl7HRefGaLWqnuGEdc3vwVNvzML6sfQlbjCXSW6twPzDUwv/vBS8QQ0
bo0IpDdwP+5DAylDDIjONds/vSXSa6eo7y0GYsNBRdieC8sdz/gQ14uCUwG5Dygz5KoHEtYbh5Gj
MaBFYGQR5ocYnsIsfpSZaGhXmo4JMUZ0OCAuQeSL+DeJeGT/yuK7QsZCFNcu1X/t+TP6NlBIqNIu
0z5xcvlGnpBXtBF8bc3yWL8h+bSlF6nCzGtxo7BI7u7J8DkgKNIdFF74o0/TdCEYi5xkA1uSFRDl
5svIncEoc6wo8h/rk0w6BdK+log7vNOGDGyqm/ncJ5jOMtLOwfca0bavq42TkA0LdsTE20F3oCi/
Jolf/Bk8auyvUe5eTNxpuJjtaWOGWMKeGkPowtI9k+OeH8U5ClbNmT8znFlN9aNHh0E5ij5wZaqS
OHNjjMh5NJwIHJf5C6XpIYWcN5+A6fXi4FRXOTwELDSCp/GCeq4T76bEvO2RQaAzJr+IaLrY1P7T
UUXZyONMsqa69F7/kDMHtCIafkqMg8x7wP2dQkSuUFHVJ/1IDyXB3NoBc9E1aMN8WGAoq1H+VMzf
pKIRZk2zNoanVf00xquW7AAFrs1+X/FaqhAA78Z8hgjvJEx4TwprgUCnDFm+Yo27924N/5L4H5ka
ET5gbfCN0kd2BneIV55FsjU+RQaQYCdHHOueYq8ryxf5yRjX7JNbBn3Gjkt8NvGcgBdBDJhymPJ0
TOWOfhUL4OS4ffti2NOqHj9n7ic+PZmDOj3BhG5RyKYsZM07LR6pKimDdXVgrLYnddUH54h6buVE
flrdEKcy0TXzwxyfA+ktKj+kwWeSpqf3KMcoVXwOGSuIuyyjddyQQgAb0kK92uh+oF9t/TwoHhim
OLu10wtrsSHGQN79pgjsBtyW0+Jt4oBMhpj0lC2VuKGe0/Y4db9KlW4bbndYXu5McGj5bzkA0xz3
fMxAr36WixedEaZWL0NPGtv804q+KiXdm9WXzYgVdqk9sIJYl9a1oHnBCEZ2Ilt1LijkGI0v2ce6
Z963zcUp6YkAJ7WBiDYSGFEa9//ALaAs2yX57/9F20OxXyNsgzrjazfHl9ly5jocTSYKaphbPRf3
UNKrJ09dw8x0XuDygq8nirDQrqIlB+ObtG+URScSfbV865TXVroMHNOkpwwcNNNRJRyYsADb4Ljf
qyYRcfvY2BN+KX5A9fTV76xCkQGOB2UDXSM4cNQIqIDT58RWIvqZpx8LYUBPMZnXR1VDlDoSwsTO
s2eZyivLU7lpy6tFh5kYPyGzajnBMfic0mva3kWxbRUkkdtAuxUOSghc4qW2khLQSdyCKVpXuA1o
gEp3GFGbkp3YIW7Abtbgtfztw3djvhvhwG8Pe2Bp8ZhqSGCt5FYmgyE8AViJGb/jBHPm4aQ82S6l
vHz9fiHNomKh88GgaqLaZalQ5L7+u+wrNDv2F3bmMKMHgn3ympp4JNd6emCRICCSczr370Z7Alwf
zTtC6yr7mfV7eNYomKBS1XTK+QgwXVvJV9xfPBf2lV1l3x1hTk2kYWn9eZD+LO0cP6UAVw1WpwZp
DOvQBHJCxtq8arlrzgC5yETwcKDRWNkt191qQSXaGgnJq/KV4FkAcfE6VdjlLB0ecaaoDDo2PCtK
MLsBN2dh0ESksvyBVn1W+b2UF2cfDgevkz7MkZigTWTTZ8CGn3hoZpfsrwKBAfckODcpRLz9WxvE
zB/CNkKNO3LPeIpJpAdu73uQ2riQwGf/07V7NW4m9gQYA3UG11iWUE+hFJTJpCh5L1AmraZTYr+S
TkIN4RKwqtcPFDxkeLTZZ4ktCoBQC5M/9eeMDgQe+UZzUHZrdAjnnpb1HKZ+N9xgglDNnIiMrXiB
ihf2dNJowNWmDWEvrfhxtKt4faLpGFmfifYv0t/a+XuUXhzxpVZb5rg9imw2m04PZ1y32LVyRjSf
inqPuoAB05o1AAM/xLd+Wx9Mw8CJAZruorMlM+J9gZkXs49BILCNddlS7w478LjaMcAgYBUkDP/D
N+WVvGQAoFvGu79J4708a/cehaSiLMT2ZoXJZqUqhxyATfZT4smVfUptBf343rpbiH+EPm2jb3k4
1d25ZAMY1L8a7t+BASlNuMwGWUMovAn1pwhWlK25/sPHtel5nUz7G8hEMuMCFhXq8RuXCF79WTmI
/pH02OD5AtD2gRbpPtp/aXON8/OYXor5S0fgoLHpqrCs7COGK9bBqG+Tg2GU2zhhJ4TaZTi06FQY
fWjYDK+V/mLblGbNVjX2VesFQEM6trnDNqyuQ/Q1AAauZ2iW/eCBy9rYkNYL8WOkW5wbg034tnxM
0GQBACO0iwkG6Osifu3I6s3yP3081PIxyvi0nI962nWxjaYeE/9Frt7bsvIgbqCil21ujF3MO1eK
LYHtoFSuabIZEY5kCjwLcj75FZzsLMER/I+j89ptHMnC8BMRYCimW0mkcrZk2TeEUzPnzKefjwPs
xWK3Z9qWyKpz/sjmI7YWXcmsY8ltVDDQ6GfxGyk5Cs6r3O26iaLEdJ/S2uUVvHGHGIZC3qYTlTdc
R4N67ZUL+1wRX0KcXMDoS4MNSj1pnmvFjhlrtET1S8l+w8+NVYsYvJwpnDt5ciSOxAJzB22ETEwB
qSBp88w5ZZBmpuU/tXcQp6ls4COHfFvXDgXTiwYHUESLjwiWqKgb2rVSfjc2BPrNC3TB8TtDkwxv
6/1/yzu8f60G06dwXXCL1TP6X0CT1fo11VeNbO2D4Ssl4KEjZDhnlmxR+tWoux/d8EZGh2tT5CLk
Zaw7pKOSc/grd9+6/paaVwPlKtI35iWwseqdpEqtvECRdHMY2hI+uqWAlFqNyQhXdLqv0xigAr1F
7RE6GRzxNG1iWoGNMP3yqoOe3BOypoCZK84/psUP9Cu4yUOiZ7CRWbTSMQ/VG9DujkBprgv/n4H7
0g5wRPvAZ0dKaWhQMafvGrAi8fZK90/8muNZMVxDdeoUDwOfyh85tyPJlUm8jlAdj1eGPw2wRbwZ
1aGOedrXRgeNfzaqjaL1uKadJlO3JI+wcrp+hKkPGXdexRubUMh6qt7QJZFaMIbaihtxoPQvqrn+
qhBHLWf5uIyyrybaz4NIkDKv98oiU3d99Bll64g1kNOHoptRPOnN1Ge1244fr2Zs08VWRgm3pW6z
JghAsw7Diy4gXVva+gF+yOu+reRCYo1ukvMU3WPrrBRPyDvEssI49zJpXWjG2DH4CvZ2eqm6m5pT
a+dCHxWJ5ljdBYBbs/Z8xF54s/RbhfA1wPw6NTtTvkjyqePWR/wDd2OB1qnxT69gqEAthnrcL469
T3h2RMpqezbqUwzIrtTnsD2OJHp1AA10TcnzmURHKyDafMcumnALzGxYTDMIPgirUygc0z9UvQB0
I7UD3qOK3xUyT2PjB6ISzRg9hFu6DV0sFRCHNFRRf7vPLYI1nk17xHNPcBUkzKsgM5uoqYXQ+Wqv
knaxTbxpQFC5uBjdVU+uPlOCqt7Fq9QfU/9Fn5FKCSU7TH4LkreZmPWwZopf4a+9xgny71DxNplO
2HHxXg7PILv1FOPRaGiwQG6b8j56POFOYdNB12NJXkwB5gY6fVmGIaklFMSooPqLB6CdOVMLkYm2
INl6oK/WNVb20njsbQ60Ry2EOydRVqRAJgz9v5EF7KK4SfaXyNqx0cG9gP9RxB8iba6o6R1lIpcf
l6UnWJ2tHB1k7taMh6Ug9vHfDKuo44YiA2xPCZ8DZ0dyMftbpKxG+RKKc6EcyAZjmIuo64VcSTUk
jbRANMtI+0AZ7WmrsiPR5y+13BTQl5GmRR0ugHQKHn2leKeKkwjWbR0cMmbrgOiCqg4XwnszdMea
ljU6yDp82Zw643jVs1886nrvTsjdYEdR1avFGdq/zAPE5c80p1lo7TEjcT7XXBuze+eUKd9kNOC9
9Fuih47d76SMC9uYdqKghHz2/j75XzY1SQg16Q8GuokMtQSebzzwFkh2+IE+heefZE7LewT2XuYL
4rYIiOGI/hXzEcVbXkV/af7JhwovnPmfDTAcUSrWrCUoSCRMD+rfmMPIchOhH9XQdsqQzQ+DbdRT
YbugGHAugTzsTN4wAZp2JTLUHDmu8ENJXzyZ8bCmkMTEa1xubOMmAVhW6r4s1zIvXY1vNVc3+Phi
DJAR3RjxDIUeJu+PQYTsaECipZZvyhhd4wo19ihx+wE8+4QktF250XrWp4dZ/Gi1QXnArwy+MQBF
9F+8baRaaOIfnEOZ7q0MqQMiDd7UPcCVHZHj+oFuhH2NYNwM3C+nFWJnQ4fgTYtV1NqAq9TEaARu
3GuczCQEK/a5bQGnO+q2uAk7B+5BfQZ1s7ftTyV5zFFmiUK2rxUtx1MQnAv2bSm1wcpKspVbp5LP
YdWuhuKvRTCgrDRzGxF6PCnvGcpC2oyX0vSMjGc0XAh1sSs3I0mmfjYR42N+DRpA2HgXChJXi08Z
eiKjfsNomkOD5TDSD5W5K4oQWulexZTmaiws8t2EO46eWvCGl9qSIdlPtRSvTPlcTOinbkgD7ArX
68XT3XbeM9QLMaJMvAc5fBs4miyD/WNwRDGu4QQtAsVytiKkt6y876H5VEHjRpISKRUYe8eM3mX/
ZGO7Kcu/igIYPgFwAm9PvgD/lGFx8BBa2TJ/AsLlS9LuN2F0C/DJpd3LhJ/xkLsYTwutIjJi7JRc
sDHDTvwp+Ve1PInyaQ3XeHQLa9ufovTIAkNESB+6E/dT/i9DS5XHW/yMoJx9ulKna9owlreOjIOH
7OR4B72V1Bv1ge5MMzaTsW7ymxicVGHZdwYNqqAGeEZqmXdfKYoUP7vTh4qr/ZoZZ2gqoMoOimOX
DaTfrvzhSqKCOmxF+9a3nyqp5MGXGp+8ZKOBXPvlo9dt0OJpyUXh6KLeGuIyGG8yQRCy/ZXHGBNu
ccowMTj6CHyN52UpKAllXKv+jQy3hfVIilNMwcOw1Ybf1NvM5hR9NFZKuBmHPxvvXYoglL8Bv41+
ygbyzTibqdBR8UrH/jfKC6oWBgOB0ZrxV7IRfvc3LUHyTrkk7h+t3mbBN0rY0LzF83qzJrDAE6eB
wZoPOIr+Vd03+qo42844p58eBwJGQI0C0y0G9m88pvhFu+ScWW9yf/X4bFOE/AI5voOWFXYHhqfb
+r2LB8ajolY/NlBzEZhyRco9RvjPhtU0wPrQUVErEQcSJJcQpT9RqiJ/WcQWpw6Zfla/RnHfRjfT
32P9C4tvyfzRIbERDEL1C47rOlwH1M2HSxFtVHEfJwbHBv3Amwix/LrtR0FNg3oZ0BE3KEvk+WZr
KUBye/9aEpqNUU771WI8VqhZAcDRj7Agtsm9Do5dyxFir2TvDoYhzJKu1FuKOqfA/uWm4Qa341Bf
usZb2dlpNDSs+//QQq3rvkDFVS9bYW8IXV91QP1TfLNmmXr9KWa/1KdWzrAtRXEx8LUnuMN/q/ZZ
WCRBW/z8rLKQNYuRAVxjgImZolJ+mkaW7/TTDoesok8QsOzDjz96Ro4yvEgmLCq9jjkJgQCPAbtz
oXxUN9WHFH7W9yRCk0xPBC8pOyeXn2hdST60w6ck5RuuAIZ5mUOlWbM0kzJSeX8qKJK5bLSTMfF8
byqDTAp3/A6njRow4k+fZKpI8Pb98C2MR0C6EhUFVHUtLPMsSQdreM7FKOM67BxJd0dCuHGLiPuU
78FIR7Gp+UW0n7D/6Ygsmeu+k37fi4802irjyyN/pBZHX6HR+8IiJOGT6rEFoRyznjlCyvI8G7HT
f/VHmQ3LCgUYBJba3jXUIQWPIEtXEjqTcRTGadR2sflK6XDON2i6kStoDzBaLyO2e4V7gyGWPoyF
ia584r205l7VZwZLanLbT5Yz8bwaGQFYcFZkoEgm5gJQgfe4ehMmINzXlBAB4f3T0oOs7wXCBCzR
HSrC4IEvTBueqrbPEmZRHoHQmZfpqiKk+6jzYsSGa81f56+WH+oZj6v3OCmT4KZhBVMZXAYmnBhi
cfRvQ3kvYp0B9stKz0pOY+0Ms67jdofEBANwSiBy6+8G7VPpCTBMV8a3jLCZnJVmPEcYGPPkFWTf
kX3V8514+c3SJqASBJlANoGbFjhASdE7IzJU+TwZLKshWBCb4Bs3uZmDs9BpJVzQbMaeuu+7YNeR
HRdx1lJCoyBInNX1s2ex8dtVK29GzZUINcufOXrLUVx1fAERqn81c9JsL+HQIrlBLNVvVd0orHGJ
d46R/2bSmb0xRaktzVllP2W7gvMeM+YCRHxQDWebFLKealOKUun+fpHBZH42wTWZZFq/SNhEx0XM
ElVTbZ+61tgt/Wk/yQel+y2lG83DoXrgY0WB3Y5rXB+L6kua+Y8O7SzAH9Bmy4NgYVvTw5VV/qSe
Y/RMOP6fNDi9+AU8TjxXJ8RBU9i52HAC5aco7YWB5KYFgBCvWF2WAbjCI+GKQH7uYiJQjiIjFOwx
amhoiqcpvXfELCT+zaovWMUAIvXujUDi2n/GpgnAyQLRbgaUDUpPUgNOON9e+fybkQnOZ6Aj4ebu
tC+zvmctP3py7OIj8WA97vHE22nlP1ydhvxtjStBay4uL7V1FYnC7cnjm/wd2jPZjF337MihHey3
gbFMUj9DtVgbyXXEbNegyg34UWiGWMZAW8ocuTfLFeEx7QhHz0r213mUObL6aLzNnA9lOmJ6jWCZ
NbrFluk1P2SDa+tYPNKzSq6MuRHVjoIzTvC9Ge8DcYI3wsf3XVIZNmnQxFS6TMqFDdAQx7w99hRk
p7u4WEmG4+P/lff4DUX+WQNkxtYj0O9W+49gh8K8DPkdeSKHQZkeuJKriNfYGSvG50tb8s/AtJLw
Q7ctYa+rutxkwaHkPa/TdBWoN4G2nFDB+SIqgs3Y3LPmjl6dVM5DWW6bL65VzqGCpqLk4QdsNYtE
IXJ5hTYkNW/dcAXEtyaS6m+peuSK6j8MFdXeOzFUy/IOxQylAYUZcoflS5xlFoWWs+W82SB6EjSw
qLcuvyufaXxr2m7ZvGcwnTKfKtUfH4rF3drScCjHjkI9F8cxKvswvKMgyvl9gXLgx9H3Wned3Wwu
eKgRasc4WlXU5QnJR5mt7bHf8WB/GAfZXmfluUU2H/p3r916yioz90nTXIgtW4UgRqFPJCIhwvR9
tei4VYjhNXbtUgBITe6syx+flekjtb7hZ5YTxh43rhwupKJ1wkdndXeCUldAM9kEuxadyLwle87r
/sh+qCuqUEJ0g3RpaUdpuuotAWPpTW6vA0Gb3l5PvmNCT5LhL9cvccEdDZRUuRYCGhJ4KS+tIES7
Sxx8eOOrQcLOgfQKg79KIDK19oTbFTQT28OqLOy1xOgnfTAiWPNVic2XiNSUwUWG2GEUxFOfI7HB
EAvjnXZvfr9NnkGIJlYIQsquqI9YjiUks+jDBkJeUdtU+vtIdkeHste2/4ZsN8FiWN5vL79UdXR8
4uCN9oNFeSzI1LSQl5AQFaDFEIBQSci5Gu0k3ekeBiGkeLmDHS4hQNsiWXG5F6TYofhVQPMt6nWd
fvoGrte7XwVFxUDPNkjrIVZ2mXEoGQ8H/dHH+1HaDHxB6kg6mAIDkutbjplJj69xBgyuLHn3yIbX
+O2C5r2n2a9pGGhNkqDuQjsW0FXVVZqORBotWaoxlnAKZoFrEN9CphK13p7sdHwGs1haOBHZxHVx
5JHL4A2BfXLzL2XMAkUg3ag2uEL679o8D8lJUMrVRgVHN3U5JBqrX6NJDgrwe4NiLj2qxcJk8hpR
wyJNKNc84CI66fLWZ/eng5KlnASFcgHmUxufyiOMftB1S7IT6UvZf2nVRxn9CdKPZfpnp5kAVJtn
Ue5sAlyLN5UbGYN/sxfDhS+ZVAVhn+a0kx6+nmZxFv4SCC4FHa5+C424zr2KYITkcntj1Og5EQtu
OuKwyD2U955Opx5qtHrVoIbitAdfmCUX6P45Xwreg2RAetA9saisqvgeG5NrdFSDDM1DNb4xs7mT
jiOJHFh/KYmbQAct8mYxSiTwD0jZ+LOZKmD/+evAy8OUSughf5mIGShLupRWscwJre7oQafmptXl
tVDvafWKpGqrN0/82VX44WU6dxZqU/PamR9tiIsTTErr7iN4bMIY3XrKekIuoESntv5HiaFTI6pT
GQxQCQ7+uNEigRY7uJQUlVd8/DbAIemkQb2UCKooECYKxrNY/4zTbZtfquroYz0IiSLWouyRYP+3
MeCViit5lwT9o5Y6IQO4Tc7OSCt3ohrgSrO8GahFPAfy1Gm0XPaEylFtvwoadSHIVmk7Gg/dEt5N
phgWHWlHGhK2MHfy/o30qAVfNolwUIUwtvWhoUArqe8pfRI+p6Klu4PvRmC2pP8ueuhGHA9kJtGZ
g37FgoeeIgMeC2II819P8y25nuwPGzqktt1EJZXnWDQnlCAYUcMZxo6Dt2kpenQUwCwa5Vd2Ga9H
8RsaBmOHiv4F3eLoViNUiTHhfAFxWeGuzGD5xBiiWsTlj3UKCHUgR8HAB2sz/aiEkZK0ziN0xEbm
RMi7suGdlpjNFN2GEF6ViyNG/4PBAHE11jFVX6oK1ny6z4TZvpEPekZmthOajQAzQd9afysemQdV
HS+gK6Jom9J4MtpuPRvzH/7411pXDFY4LK9exTkIc0s+mciutvQheV+pdSBrcTmMj867JsqHKD8q
gvPYDqZTlp2C6FNVrwVFlT4vXMWtNw5QkJArjCOkFIxkZAWcP2CGpZpy5b7jm15Gypuc3EXzOUUv
xT7W0Gij9ZRR60B5RlDdeuktfWI+Fyo4tcr5GHBv0Q0JfwjkMk3WKR3KdQDqFdbH2YNfyKi4qr84
su7jrJINaGBMwx+7YGYkozBjqyYxYVEpZ5m2GevaJ+2i7+cbjGgPIjrj5hxYxZ56UTt4RYjlVQ3d
oUQfU8C/gdmgS6NNAmbY4ROj+22ZAjSqqPsM7BeFrhEuMn+h/VPG12933DNq7gyS5MArkMkNFW00
IJjsLaXY0ODAhaEgF//pKiiyuvE5sbVD3pcQt+W/hqA5k6eCqDIuahLUtZAIq9Ip22pDZLcTIlQc
Ooaa0EOaudGrYx8JWtriu1L9RDQ4JtQPVdV72fj0/tzoBtGbTT/svKw4hyLGq2MtZMipUmN57UaH
0mngnM98/tHnD6NundE2uAsyuHDDRrE6r1UEt4QAGOquUHW+iIZQ2Kb7l2rRqdaVPwk1U9D/L1BZ
tmCXkvWmGWfKCoij4YIhM0TXGoSnA17qdpWgRgA1NWxsdC7XXtDgvoP4iAiOUsNfnBEEazIzBejT
t0LfqzAHSFI9cfXMl9UdRMRx269FnezLl8psM0Ek5xhfG1Nf+vGn2f1v1qK2WyK650g9d4mEsKs1
coypZokjN2Ry66Vg4bH0TIQD2DWmxP6exlwQmxQ0zbDgCyc6jwTDH7TmoVbm3fAqjEvY23DGhOOR
pNevbTQ0XbpMxU+e/05yjPt/IoPQrWCW6+IbNeNJil4B6nPpw2KkYz6rLLdF44v+M/QRFkGKbpWK
x2xfNEQCaTu5oShJPcr+lwxfXaBSkZeAdJdC08+jnj4zqDoWEZHtWrLuE+R4k0JnaHzQAzGXICxl
NIEWth0z/zGL0W2Hf8TMxJgjKgRqwDHw+nOqvHaSxLqTd5ah7ePMxHDVM7lrfNlzOhjBAcxkVkVi
5XBTjB862SbkPQTY43+pm28N3Q0ltlD1O4JbNKDDob9H6hzDumg0wDed/t6ND3EX4P1Z8RLQ6BP8
mOOFAVmV3iMLIxEQiIUqJukeRUnag/zI44iwMWYtsnLnOicQAC89pP2brcYY8xjNEaKoq5ynqeZL
UMJXaXGd0GzeZwhlLdJC3Sj5Rvzst7euuIqS8D5+52RpIQfAIrdoTOzwaLUFjDl45EpTyNVf9fYL
OUGUaSsNRnTtew9LIjRQXcmc35LVuURtLyLALXJUAsgKjqzYWmUkUQXbWNkGukHs8XPwEJ+R0glr
BR3zK3jWS/wIuVm7OhZJ2jj5m0YS+0H+hvhuG2yfPZ/WHfVrxX8rvY2QL/K4T6vd8C8lss8apWWJ
XGTeZWHZlPpCVyXqD7quDnmGBv0yTUg64NU8JDUnlqao2ygYhjqAvyEENWhOcf8r9JIwYowDe1Ol
L1rhp/3JC3jpObcsYWLt3QpQS6QDMXErIiQxQ5m6ufAxTyXy5JhWt44V5ikqg1NyBlFT1s5Ilr6H
PWBOEun0DfK3FGmgL+dbU32ESPeHJF/N/5YUMCVv8DFF94aUQH9dNsex3UkWeNI2fWTSe+t/zx4D
/lMi6NKcytulZGbVRMNMb1LoIuX04X40HoErPh2ruJkh2klizSs6HJWZAiRWSyPoSsXKMSJHonjv
irnz6KFWyeE/RuDomI0388vTFM+ELnmm9Si7qKHcANt9gveA/rqvkSWg6dptYyc41cGaFMDYINny
TtHDqYNUlhc/b9eILhMeDZ8+vT0o7ijWcyEBAXLUUPWE6JwxLQWam1HWIbu0ednxNhkcI7kkVCb6
BxYIWh1mITJGcd/aoJyAZ+pbClctNJlgmMNKB7hvCNZ8a4s1mS96vCaxCdvICAFTbEbVVTV0G08J
p/tdLc+5uizw9mRUyHhRTG7PnSu0nVBFfPP3dHX0IcO++rI7QLTAAeN7QZlh0/Zca985LtKiORvt
tsruDZqA4a9m1q5KLqP6nfa2BdsiXQOJPtdl/HQg7EM1cVtQ09HkxwQiv+bAls3/40VH7WOSz3UN
T6GuVd8+sE2D0AnOiilYCxGuympao1fH3aANEgqZp8oKFEfvY9S5eXX1E1gkf1tQqhXDzpLWm8re
etCZHM6+im2/5yoZQHXwujY3GdpZUE/MB6jygQmKOmHGU+DiR9H9m4i4rckIx/FOJ86pG5xGv5eI
/BvrackV4/cl9g9NeDSZA1XJZsA+BNrZbi66Cb0i7+3sOZjJamSTNooPTSFlVaZcG3MrTsgyJ14x
8d05eGVIjql2rbR/AbSEpDyLOc2+39lYHvX0S7QpGFyGgPtIPTNV15HGJsafqKm9Kr7SgpY2chkY
l06WfE2oZMO+Hb7n8YbqIlAYhLybMSp2oHSKd8nRQyTYqSTz1+aQGFkmq/peta5GtDAOEMLMUdyQ
LEaE41tkum3tr7IgvucUtymXITwG0weigdCeEfVGrygjEyvfpKbUfrXj1ddPJVM4OfLulG3IY8HM
pOk49JCqzgo9D996Sof8+wTG0fLiganjpfYpU40dyWhc1JsdSQQhKLiXMRzj3UJlpqhIPsiyVv8p
xNNEvYV7c60U2zCAnff9nRxegv4nRvWvFiojRbS2dBgE6b3hIFewtBr+7OVECjBnUMN8tNFZThh8
XZxm2y48Td7Nqu5mjEQlQ/UzuEp+BjAjORmFJ+tsA8X97YsZRyI3HYnHX6iuEnqRvHejP3YZ0iEE
QbpNqBhK9UjcpJdtGyvb/4jo7Sx5V4S0RKdFH5shsG0uSwi/DJYi2KTmziR5N1fUvS9BYOssFrzb
0dVS3mIiG0jScRtpotS5cZOa4K5KAUMmZBIBngkwq2jVuowqKLZfi0UIl/7CRLTAdx03eFD5wCtc
JZgZuJPQ3DqE7RhoVI0PQYRPOGw9Y1d678OwF6X0B39+z+oMKtrAZ88lQvODTBGqz1FAm9rGsDzO
FxLAcmTwEr+0il9b3gbxrxJ+tFBogzlu236XVT1LaOfSrrnuVHgJZvkQ30UPMFhQOpGnpHK3af0Z
SSHmJ3uVhJfCtkgc1E2k6SBUitFtLNXezk9v8VmDDdBQjla5AB2bHrLF4i131FOn7xPcsBp/tQhr
Ciw8KSoYkTFvIMVIPBRvhf1ndcdoaGEJMbEpARSO7SDu/AqB4TwlODQaujIfgM8j/bfqjlMzoiwh
lB9EvMVY4esUlhFO49ncVNpQ73vj/22V8j92Md8zVib7YEuJlpRViOvx0dRDvS7RnxgqPnVu3g6e
l7ErFvUrIzcJf8CwtehBUxVBLAGOjoEfYzIWiajWxfQ0wHkZl/23CVmMTR2QopJ1zYiIvDECx9dU
XHA8aYlW7xDArMza2IQTmUik25WNiV56xkYe4URUd2A6vk5/KP5vtVtV8l0fAodGQlb558Djr4IO
dvTC0X7WGH8kMBDWER6zmO7zCLYmzfp/mOCA02oPcouiaGG6Y55gPzFHiqS1Tx1HawITZd2lHEw2
WfdYTVMOjxjFveeTj4nTpxnAH4k41hD8hxavtrllHWM6h3bFuOLxMWOGW5oNR1FdvSQ0aRXW8Nbb
me0395aP+CXHwJBk1LWZ8jOE/yIYDVeF6UwUvqM19yiulURxzSaNJunyHWdtOjY/pUG6/5CTZpBj
T6JUEFFkHHorqfkaZYI2hHbweTsza1YP+5Td4xvUUzZDTA88smXZu0EDPg9XEXGddzw0eYVH3N82
YOh985W2F5qCzjSIL+nAXpiYvm1kVno1njLjOYcsyPYhQUfQTx6m3XZpJQjdmpi8J5uCCYHUw7eD
kwG7YZY//MFrm2tbefrscgyd4FNV6jZU0dn5+MBoAK2TzWnGTojQyFOALHEix5W9t9K9TISZUdrr
NgnPZQfWlkqfVjWqi47QWvMrgB718WKmAFiRttSIrZUiRPVZ7saY0u1uY2SHDkXFkG61qF1ZvMry
tPHRbY/5UUI6YgPeqUQ5Z/1PweY+orFROpzeBIRzmfO7C6dVz+TvuVOFwZcmBpPE5yoh/jq/Nygk
vPnjHfgrYpTp+oiAY2yRj58KBOlUli8iW95FckqRTLTM1HSXTKAraEXRT+Xtg49hS7kdOVdcJqgL
NMVfS+mB3hvgNbLMi3LCEjOncrarMFEOZRWcqxH3DzaZlqROw2g2Sg/6q2eMvNWFRsiNOtt51eSW
msOmwCAiEDXmELdqczO4Hm2FZbdjuy+Dgn4xiUb6f+mYjIuq7c5hQP0lOXK2bLPCrcktWtl1umKz
WEsaUxKbqAdfxGzVtdBjAZOk/vCwFno1p2hodSul1A7s/29xAFpvkexwbEmnZoha2YgfsrZYaqyp
EpaClPqbsSW9llw3QyMWtrFWkkZuO4YrgpdaMq41TdpKbL4tB8hT69etan/3LKkez3IklH8T3Bh3
B2yrWFqqvoIzx3yzlLFw5xrrgRa/Ir14BiyZCsRuk6pgFp3bYMVBebnouj+TDL+pZHAOStIiwPV9
46z00WpA9p0g1CHF2Z2d2eB4rub3cJ/MD8q6SXdtbjh69GYC60tULibjrx6Szqv9jCW6jy/dIo6m
JfVai442qmbJTB6DMXyM0hFh36CifbQSqtxIkezWmVw8aRVB1t73OBmF/5OP8b7z7Vkfu8qK4s0w
35pcJxmnJhw790nCIOOnudrVw7SOppYj3/q0K/qvBjyHPlndjXUtmv6qI/b2uLJr7mENrV37rNFY
UYgSk3edPnrT3Ie+vUm1GlkAp1o6ngPJ/h3LkPQ8pMkDkpgqwLl4b23MmjlzL+FONAGrOnJJdbZS
3fNOAtvWd2FjbvrIg0lH2VASH0fTA+ZdlPkNTr2QtUf8kte6zCNW11nUwPVIFrXQIzbcl6q9YtAp
Nf5uTaD2SP+jTJbtSSHYBrLTx9QX1pt4pDyvCehfjdgfzgrPfdsSvoC7I/e/JsS8nt+OMDQV/nKi
kYLipmZYbiR9hWIEP3+W/YCVDyXlkOlvZVs/djhLuChtUfqVgEyEKoCvtZ0ccG3EwtbXKKpxoBmt
RNHIuTUrvuuNhNpX4+XRgCnyPrslc7mnx7hGsV7XPwuOyrLjDD5DY8rQb4F2J1a+tA+FzuRSPWzc
QRHbS7DXWoQxFALkAvz5I8IervkeFSTswbDfYetDhx1tc2a1Z31Rj+r5byy/K0Gsqn9JY8TAPVZg
zuu5GiMfiapuiQehDEgBqRtMl6x71v2IzZcQjTK0nF7V7hL5GBMCKnK6Vx1sbYpfzeBe9lJiPb1w
M8FmBzP5y4NR851VxPrJofzwMAW0qkyyeo+wV2yijHjs0jxMYbQjs5Besfnlpsyb6NdzWlP+4XFU
RmjqBY493ybmjKvE9jtXmSW2iHLg2bW/WmsXOEZLu3Km3Pro4iEFzjLXTH40v8WQrKR30nlmkDWN
RtXWr0MAWADwO5mogngYVYyyQ3CrYdf5B3kuv+1B2YYNWeA81yCyGOZ3FglEVUPIufwS7IW1uupR
e+slZdkZ2Tn3ii6SGqthgRGpbDqyL81FkX1POq5W4N1as3G7UYxW1K6Bd8FMSdi3dhEORAV6aEhL
t8ITLafVdtQjVtbQkSC2C3WfjFfPb/Y1/clpJR817BkiT5apfvSSdBPSiU4636fWNbvU0gjBaOlC
3cVz8Zx+K2QVKhBdKgCN2qX/JFjFWJa4eUhET+cq4X3Ne1bqiLyQI6k4YnpgxzAWm97PtlWHfl4b
1ymSSXpjnJh5z0DSqFrhuqhJ1qrKz7Ez3xNjRKT1k4NAKoTXmp66jJqPlB69SId+5rBK7OZGP/lK
g/VuKxXaczoR6LYIAShKmSyEPj/NqviYkL0cwIHIuhuJHxThvFk6S3IDm9goKy5TWoK1vWq1LrEC
VX4Z1HbuHfmdy5IH5tlKvg1Re1GYebLJZKhr1pVtbKnfXoikfDRBz17xjneP+NXEMZla8rJ0FNFt
R4YTu/FITnvOUjOJqdCiX1FluuuwrcWFv+2NcS9ka1102bqctx4y6xjnaYmhQ8Di7YAjp444ImY9
i+UX2xaqFNmNEBbKffgW+k8/Vc66jQwYTK8ZaVm6JmgBSubDdLx5MlU5eKjwuW5tibgzzq6RAy3C
9Zd56lPFZgs/EbaUfcKXqXS/0ubnZnHuev9nhuoOQy8vercWBQoLj77cKT9HAFuicixesUL6atOL
MCKCo2GpKDTtQ4JBcAaO8qmsgQOr9N8QT27BstQo3t4OwrWVZOe+ynYl4QwWH7fPAVEQc5RVLxSn
bAPNjQ8/QiMlEM117XQT+aETjCBWCHfNUCWRQmbVzIqZfWp87+iZ8dlsrVUysLdRgVhidoXtieJq
PZSaG1FRmKiRKxCt2rHsqoq580Ni1FiDZQABhZsEE7wpq0cCZ/P6TTBI2I8oxD7qGUiI6HIoWHoq
fsxfyBxLDZc9Pvwa2RYU4nIo83OPU9MnkCfzaGyANfQE1ABDsQm7sTUgD4piQCuIf591XTZlKkvy
dVbvLPSsCSargswsHbc7IR8kHa89cmkMkzyW7D1gQQ2rmKseqIj7KSvivUUzlVn5RwZJFHXeKcTs
IrrMCUL4KsnfKKO5qZvCKZjLCdtHrlvfGk96VLhvG1iBAQP0BFQyppzFXutA9PcdWIgckDOnOB75
KXLW8w7Dyjoa/w+1YEtTSzaBAFfp/+PoPJYkRbYg+kWYBRq2lVpXipIbrFSjZQABfP0cZjfPZl51
dSZEXOF+PNhX5B05DqQmfinHwkr26rRkOCD95DNIdd4RfHcVOnIPM6r1E9SfRAgGyZvOxKEIxdIH
xVAAl/LLLZXRJg6mN98h3ypS3J30QVi9bfO7ARQWsc1X4pEXy1Sg84NP2Fv1Qk0Uh4HzPNkaIwKi
aWzgPyg4Zq2IOzLkKsBxmcCIfbXuGLwGffjREq2Z5uga84ZXAakzbIgA+EeDsAK5wdaaELJnlGL4
dawkO9iO/2ta32lJVR1qd990TkofNsocMKfrq5HSf4i0h+YTTNG2pzb4142/ebxsuRyTcK6P9IPr
azDQPqX9kkz+KhR/yvnT7OAm6C/meb2s/5mOWoTIJIZMMI8197VHn5M1KxB8SxOniWBOkPNXNcyr
AZt8yNkc006mHBHYeDV2uFDdgOx16OIkBGL2fVh/rBqwJtKkZtrSDD2cyMcQhnWXKbH0Mzr5YJlK
oBWemt5d5E49ptFOj08jTpgqGjaRxmCztva62e6qLDrY7FWH5sWS525g8yMYAwaBhSObNSp2BwfS
EB6rMw68rS40pBv+FVYgnG3MlZTiKBq2udUfQ3bHXopnIcY4a3iYiQoyUoKdi9ZDF0hGu4L/UyZX
TdZ8TeOwc5mseH29cSY0aW7HdcGnPZKtAAgBIPpx7OtX18v2iTddQ4MZmhvvLGzgJRTmXjCvnOJD
j25ajGSrOiAZnHQDi3kzDG+hNz4o+piQilXqQ6w1kUJYJRyI2C7QL2Q40L29D2tGYH4PsWB2AfkZ
ZQNmcWAQFKJKZTmLINlIdcD38jY6546eOSOWVwTFPwk5/alMzGvIkq8jvEQy6cymelNU4jlF4tD5
xmJIf+LwhS35xtWwS0B2lHWD+nfePcCa6R1ocuah4b/WJNZRcGKsOQ8tKxeLM0Ih8lUDlJVIR1Ke
nmUVP3jpz+MUvXl2yj1hOMVi0F91pvJG/cqwaeuWwFcRRFXsqHLEWlr9WxL6Q3rzFnjv31htYHCv
I0R+UftBJ0j1Gj5R6GMsQmZ6URGltumgiClAGeGpxWWUQbxP3EOp/9ThruFu5Jk72KP30IlfbwBE
5wOfwBxnSJcQTNOh94ffNmVgj70tJZ8lIpdSDzklQfiO1C2e/dlW8aZkMzyWOFsHFkv60xyJI11u
I/R8UVL/FgP5nQ5NVyaz9YjvQDCk7iPqEY4fD5ic7vxTjI+0MTwFcBEaSAdVrN+FPlM8aamBxtnW
HVkuntJ0YYCabzu6U7QENvrgRPzaCL5CIbBa1lg74K9a5vMgms08hS0Mp9sQcDu7scDWhbAvHkP7
JvDWxvCAgnGv19S7gsu+gt3CZvMY8abWtf1KOsgLIs5r0OLNcfL50I6h6cVHGp1nN4GFx+KvNZcu
hapGcA8rsiddMLcyGBkUDDeDyNwITT8NnMfxCCZSuf/iYl7h8sNsLBAWa2dgGR8hM4EBYV9jo2+H
vDNq6yEvb7XPfCkadwnrVx8Tb54U+9BiM9c27JrzRUs8mMRxoDn1LtdJ58NjOip668j9MQr12nDc
5JpBwWWhfzPd16xG4Eh9XabhzHphAVYfzPBWwDkpwv45m6yVJ6P3EKijV2aHIZe3no2BGLOd1vC0
zRkQNXoZM33hx9yl+1VPwylqXAZC1QLI/qpUvKotsVPw+IxhXCm2/8ZsEHK9NyuicR2qfQEoos6Q
p5j+X5vZMZrVDtiOeyOGMMbTpgf5a8NxQxwBgvJ4OlopWD8+wzIUhH8Vq0r5pw6vmJj6R0ThPY34
plLwPxWQvHLNK7NzhxDfQjttyKqnYGf6rTtiLczX1qKC00P8BxkPhCPRyxmNeEuaK0YzP3V2lSrR
q1MSZnp2Icnh2VLfVfaq+ulQW5yPtX30TcHd8z0HuthA+SprqQ9Y/kA7i9Y/TMO4c6samJyvr1TL
WCnCsh/2PnkB6BRFC5UoP7dQFvzMx/ZA2VzXd6NA0FLEG0HMnkyRRnjMT9vuYLoOV0hImklHoUbT
YKNYDfriUY3O1hEIfh0ARLW9j/JXESBFmZNEiEPoXP9egkuq1YiHYF70NVgQmUih4ApNe50aJzU5
r2HTbqVpnvvY25jsHO0iWuii2tfusLaa9pC3JTIgJGaMLP/VQX5QNc/hfAkqiXc4W1sEW5kjCxHX
WauqeVXpV5h/Ty1wk7pcA/nmGGLLVPRrcwr3uVC7OJ2eg6pa+eie2QIx+U4X1oTtC2ezOR1NZmBB
5664mNE35bCNiLrUP1ufMHV/6UEnrYV7NiR7klRsO+QqeXaKAy6TsCfD95eHAkMPCXpQjIeJFgo6
I3Hu3MH2OUzAVEJz70N7p3xYiixhSoghte6izWFsOKYGZ6y6eez8FfksURxvDPKWMEtY7tw1zC5X
Z08CFhBwViIsACMSbUWpcJf5J5A0bV9eA8SD3LX3UXZLVWAnsEN2I5S+DcCgSfvO6UoNZJhWWB+z
yNskifMTKjQbQm51a+JAXHnJfe5BEiHf6bdYI2Qs2zqUJJ8VyrgBsfck1L6KGyTGf2GLIt/FqzlL
EVq0L3rVX3KBPUUXF9P1NnZT4eQa9oMNdj+NSINg+625+qnxg11guiu7lzdNdzDOQe5gouqOIYa0
s6OdxeRtOh2s3Ueh96us4jBFqZgxMex1LLXlNpQoYSm57br5ztVng0S68L9sRtuwZx/+xHrbLTcE
yJHknGWfKTdyFI+YcoboECkGtEn77TjRvWL9vsycDotPwALe0tVsQ0oxQAv71e0vXlWcQj9dDPnd
nS31mBK9+CjqbJ/jEO7ZAAFBYMLGu6YU56Nzn0knBZy/NNmW9Xs2JQe3vVoQZOJ0PGH22NR4Gnxn
uGTJhKUTJwCicdNSmL7lIhko/2awgPI+KiQDZqce45gfXGXcDaK2RFi9WhEzssFZteiBnkYBTxCo
q6NQQ1JYBnY+O/6nWxRNwDTym+7WaBmrP60OWPYp5kTJjy5Lyj/FQ9d1NticZHhHZUciUshcSMYe
ww6rCYiiCjZJTJgSiZYu8IqySjcCLcpUn+uxuJo6OVeoT4okf/YNOATuKQ1j8FUyJwIv1ShGrGMV
/4aFSzeLqC9iS1Pb2ZoJ3n7AIdmXgFxq/S3KmWKOclYbA8GAeGulRMGz2rCH385img6tbiWCbi9G
h+lPtUnHEEM8IPDWONUSv5BfLgMVGuhoqNIm/xQV/c1CApxwtGmiPYeec63S+OyKcW2k9lYVHfdn
h8PCJcLmYpcvU/CsjZQzg3tpPR3rPy6CvLompXkYI7nzcG9NaIyloT1rnotVksEwcZdm311SiNNN
BJffn/zdGCJrNAFbzzNn8hdSDQsm3ZTWdKcQsnI80wKB5EGM5qLOD+kgFk3/7mftJrS5IqHHKbdZ
tCQjxhxD/HksmRBxR9lhNqLXlYDsa2yoz2fEt87RFW7SLt/Zmn3WuKxVGPLUk3YORirOAUqSE2QP
dIazXp1LPjHR8woGk2glhokCL7IXMp+15GjnzITxYouZnQNcD3e1+B0JjjDYq2WJ2PlQUFKAxfBn
SPA2d50xbmuNH5kbmCzQn9nwLwIXYO8Ygf5S18j1wmspu3+I8LYytl+iOpZMF+jFMOWiT1UoHKH2
dkb56s3R3glizQ4ZVTL3wbiXWl9dqPzQWmAus33OLj7Wr4w+Tc5uF429RqZbn4bWHvsgeGil/OMo
uYyNfR6T8p/logoq0GYKekVngiCVsjctiYnvPd9g0GMwrOzoG3NuCFCqoG3diXvbi01e6O67nAXY
Msf+aATOoUsrALsezsWojl4YJC/DMsSbBSz4iTvtqaswDsWfvf7ejPe6mjZ9kLKnIyxVlbs5vome
8sk0o7Xrjn9t2HDqUarWTU2sJ1R0vaA65j7pIaFDIkcDI+kBJ9IM0iTf6VX2aNw3w+SJaSgeTMsF
qAwfKYDK5CIRGSQptYrOVfPYhseNd0s1QHlGsu85q0bYDq4KD1ZmnnNCd8A0WajZ+c1jQHx9WH+M
lfFq+URi0+5rubvLWgsECezKQLc3uadtGWAuqLG3NlSqxBMbjUKY8d5aGeqRFMa83sPBgKGLE1fL
5D5ORhYYDsOmYtmG7DOz9i5Z8K0j3vxCqfXIURoiPRildZYA8Vu3/OpatdcdWu3cXk5Zdcrh5pks
fwvtX1A+UuLwGM/i08akYxRE/U4IfIg+ovliYIib30LtqbVgG3FzFgmOzip5dGT52GVJYGuxTyO1
9epvRZ3fyWnR93eH2oZuBWc5wrc2vVX4t/CkAqJ59crhvZzQAiliz+07Xe9Hiacv1o2NiTVZyyqm
PRLuMe6eEK4k97U2AxXosPr4GLZIyZJZ+LFUgDoDi0wwpz3KsLqlibo7hX7TCqjDkwmUBNyjcB5D
pr7ssNtW49bDHlk32rLqqAFtEji04KOSzmJiN+sxcBAKsydjqmTUkSWMfNOtzrQh+401j2ik2Scg
4l/CyG/9iP+8070XVfWfEm7ZUyRnQLp+gMVJqxTCNZoK84Zw9uYmSOK1AUefTYmio1erTAd8lYd7
S3zWOKQzPsAcP2ypDzDfJjw4dfUsnXSvk3BkuMEPBPgji3i4v+HNxxzSWXybhbrWpvtcm0SukGtk
IKpGIXLlYhiYZDHR0lC+xvklt8ubzlwvGaXGpDzYWE15sAsSPyvawxJpNDITW/M/GxNttRAPrdVP
nomDTYUtIUfxxkQTM5nW2Sq8TRglG+kjJUKuYysqrcR4APGHZASbjInNeRBMNguHw6GL2H2ImBoC
5o0hm3tSW2tdeC9lTWPTpsO66UJqRAtVGXkruf3powjA2/UXU54QQXJ1usjBRDvifoa5nie6Ta2A
hCXUCHwPAFSHc/ZQF4s5fRvaiJWwtWjC5kWX4bPl93dFE8pAE/SiARhuKJGxQ07js99IIE0tgzt6
4UuOEESkEVNMefT5qistn54Gn1A8LyzpDrON3rYrh5pWJtqVqQUxgT1sYayAo3orJT0zxvCeBj82
eiBLlH2pzaHYJhE9i3qj1/yjQ8UnhMKsrhiO1RDzUcgzeWRG71qvNeuKDN9lNshfo2f3aZCjUk+L
IUNJHg5Hg12nBr+YD4dmOd+N0bB2Cn8lLBuPobuKfI9wamAVUGZ12hVE0ssJAoDWGUsH748L5dVC
quIw7upi9676rF/m3hwNhlal8t9LE1wgZYcjJfun5osb1lnkkbfr9Jr+Aqd4PPgJ/vUZSU1bPIO0
ZSjufYZmt3LOOPEIwA3wk5WAMf7JDkZW8V60FSWbeWys8SAr51DJ6Vzl2TXv002Qwx0zGmsXm48I
FpDZIoR1GFwgQbfYxi7GxkCg4BrOlsnIs4zMRTnPGf3qxML7L6vA4Lpgt8qYdLh86k4oOdHY58m5
jkCoFwQAZJrHngrha8nZuZqkdXc5Z6OgRFZZ4RnFkozhLk8gVJWooRO3OWhNe+1LeSbsbl1RSgCN
Mt+rDLlElXRs6LV0UTYeflwHvoaxKvuaPtUs7o5i2qqqC1OxM34XjAL6a2N0Ak0Wx7rb0TuViUMv
mX+1plORceGxrxX13tb6t3Isvv1ELafCObRmfGPEzUwJPAspk8B9wzXu95/eZ23f1gQySl5DzNr8
gwsRwXbLd6Oa9mGX/hVhTqCZdkjRptuVw6MQX60e6T//kuUFE6lWBmvdZVSUhwebkijxkCXWGguI
iOG7xJfIAUnMiAHVbSIvWKYsnASWtDCipPUoxUpc2XodfHd5cUTfv23IMQhN5LBG9CdS9VwZgH9L
bdroKQpmf7QekWd89Tb4zAQ510iZFvUuKkUqaVDjY8M8hiwpd3L8p6Fj0lnAiinsLll6YtopUxFD
janMliwafPjE+HkCrGp1W5yNoDo5Q/4vdXvyvsHHlmG1So2WcD+7XheKiDEt2edEE3PdlHvqVFwN
SD90b1fQ0zjNR4Y2UE7hpRHwrV1IWMy39Izk+sxfWG7yqFOxIeyXAh/as0Vidy2bB6vDlQHDm4Al
XEmReM7ZJU5Wt9R05EG6czYE9WU5Yikx6h0fHiIybaVmZ1TayTXjpYOajHMQI5ehYG2K/mQI817G
HPh5cYpSf50X4l+qoeupUQN5DkHrhgxxhVdrH5ohkhu8ojq7NWoU5aEjctGoMs0yELFlVxth2dPI
PjR3WbQxzUOAiPd+mh6DCzlQhhpGfOGtJ6rrAaGUnsQH12UdlbL5E3qNoHi4x017Tvy7bmS7UPSH
OLZ+yAxblU5yqAQXci1ORsvq2yTMykUfB5wyrILF4FUfkR896nBElWYfU589/chCnehbNCcAChCH
W8V77k6P+aMqFfA3Ua55DbDHYu1hbZUyugzDAaNt+K8JAC1UWnnptP4SYbLUfK6IxDzZUJyTftok
kU8HY2B6if71JbhtwzJNDH4DNRtanKg8D5r9kOyxtI5liYGzcPAgj6CheCqzjFm3R5/UG+gRKLRA
rxmHURcbs0MxNBICZ3GTRK197caUawpYyiBuBPU+Fb29ZG++dTKS2qiTnwriOgu9A5hOFYOCvO/0
t8BHoM8+mZhqH68dbiVIw7nTnIXNYKPE7BbY9LcDdTqma+IUW3sZVZhRxjg/SoERurVR57U9Rshi
FsDKaD957kueEGqHRXP2OCFS2UkcPo3Q32t9eHTOrFwpg43wp1Wv+k/X0fizo43rRucM3i66RX3Z
4OqC13PTOpbv0rHuRVBv2wn+lh7unU5eJz730kaVkgODjqwIicaPZ4O+ise7bXrUXUbBYi976SpG
ro5PyaYumS85AYtrR6/mAIYzg+LehclDONF+7KaXfNJYROG/qdJ7DjahtIBfsLpmC8NIGWydAHhP
5Bx2TgAMWEdUuCOckAYXlgz6rP5mY/en61p74Ux1L7deYq9MlZ1sgqMNH2ie6PxPjx5E45CPOtuH
AIdKc1A/0nvjzHjXg+6uewyICQix9bs1OYu4pAtX2q0DijRSmtpOc/VwMDmF8e6M/nPEyC0nGLym
S0EBsDOaK5hZ7BPNyrReUvApXD1wqlgXoQ00Ru08DYgpep6YKndfYpZHDtYUx6r/kGi9RW6Cb/PF
VsYVl86fyUlcxne21ec6sXf2ANc//rAz3k/kIKXNzVtDDrbUUc/Rv8SFPOjmcCLIEHfpi6VnbDhj
9GWp0x0Td455QSUexuQJkF7mC4btFiLQcvyuAzZAeFtNaC0apkA2wM/DyEPlOouhfNVsiesuo5cG
F1cbu94IdqH2W8IHbNtyOzpA0Y1OUqxCgZgk324Lq633XuryfUj5iMLxNe5RRzMl1QGxlBkpyphL
B4vBVhmRM0Jw08gt3k046vwcOhG8kLQAhAEqet41TB9xgtwjcP5snbOyAGCVggokVBAwumfhBhNf
Dd2wwuOeqpHo6e5YpqDGW/+E4fEcKOfT5FqolPHu1cVTA8dBecnLqFsktv+opnxxQwDXqoWViRyY
XZFe9BsNn5MbH/Wpx4GElcz0UUCkWcnMNNuXusaIyp/pYquKYCwvIxDEIRxmSE6JABmhNWKrOR2o
RVYZMWGhQwAJaqJShUt9SRrUaLYXX1Uoz3aIhFTvbBKSO+I52cGzg0HVsjFieYhx17rWzzQvWxzn
gm+D+uy7Hpzf1GsvUzmPqVEYZJHt0xHhdaqZpyj1MyJunlxizmPNulZewzZ9XAaQIUzWJDCmJbtX
E29QW8e/siqQSvKV+914JnVjPSBXY9q/G5FetzHJCTwiovXeQMW/aw25WPjCSuSdue3PyYvaUyG5
L/LROU49Wtu2YK/IuCBlYLyMEghwVlcRAaCI+KsGENNpHnMWFuBu4LZr2ncWjsgO/WDrjt1WxO3B
FxzKhkZ6dD4NF23IQB1JqrT8R/MccSwqtmWOwghcFmhF05Af3PuSvMEK24aQ03srzFuTyV3V4Z41
KG4b+Q/Dxi2qWLEybyfkyUfHkzU9EQylj5Sl32AHxS+VGX/WiFltdLXPBjU85Z+TP80PhkePg9oB
ycIASKToGWzqJrMDjsjbVEgiA90jghK8B1F8aWacmF6z/RLqbPXVzewYszMSAOvQHtQANUTlxp6b
hh5lRECtHHYMykjPAMdc4BFg26d8+tbK6mIU3q1KGMrXNb8zyr9rkldHIyy2VkW4tSuvlh3tNbLU
7TZ9leAYFDainJg1ZAH+h80krKFcl0oD9hXTI3sWVODMcbCZ4bon12+OadDhvZktn3tSQwYYRbWb
MgTomlsiyTdPscjvflh/+SjklSswRJj46UBwOcC7iNJyTLKDs5gGQ89+QRAvp/SfJ/lKNW8PnOw2
qOKLycEzIRDbJONi7pMfeEjmunMtpGZA/dgfMdbmLvFZUsSZvUu4uJ+U/2UBaLahFDQYtFy7+nUs
/b1Lpz1TyKs9VJuwjR6VN619YyBRVWPWFfYe1rRwn2aCakjDpQ6eiiCRRZC0D7uWd9POL3UJgJJK
FUUKocWoxpKJKHYMAQNaD5+rMzWsz6QPl3Vm35MG1fNIlTCChEpShaoOVeqgk5vnkXuoYw/1jPph
xP5LZkCm9ir/YQnzhXiHP8WYY5Ae1FRIEW60A+BxdMYehpnX7Rtb7AZe/DDLj2HVnFhLrTyBx9XV
zirwFp6O81y02yCGeZdwdlNUY0elhXas98wCdNKOWFxHtQxiGrnexsSN3k53Ymh4CZZpE/phUJHH
rgXbtIwOhkgvo6G/pQXRcFJfE30AjWpGIYJwNV0mwA4Sg6pvzn6HSRV0YKwnS+VedFiIA7Mf25hD
GERz7fxyw3W/jgZn15h7Zds6kJHMOjk6tLYieiY6elz05FS1Rbc2how8LSaaqFL1Ef2ZjfpWDQ15
EmOyHk2b8Bm5GrL6aKasvPlrktAaPXcZHMvAFCuMnynxXfAtjWHuGgrWCJXWzd1XBgCru0wKBMys
Diia7s2p7a9RtW8m6p5RT46NBFnsOxHCI0HVRDayTfe3NEbIfak27ftGv9nJtCt0UndGHaWNTBsi
Mu2fvvPObdM9Bh38qizEhyHNdy+nB6xnQLhCVeqU+L18mXKcVqi9h7jcymJaNyXLWiPOtwFGwiEP
rbVqnGmZR9FL6xm43TjiDRgNwfCSjNmLKckSYU/PIeRpM2mGU0qW3c6OzE+V0I+B+73EVORrXfnr
iYPI0SwqAGhOzCTKVYm34Enq6XcZOj//T/iN6T02yYwNJ+1f6DuPSvhyVWrYSonA3HnZcCCi75TG
05cnAgQuk/fi5fjU2ybak626GUbrlVsPA9QA4ayM3LfOGz+rKbwy39tkJEbWqttG9GmIKrs7lKMA
hGmw7IpigEMP70hgWC7N6mY5+YuW9zpKxP6TSW6+nZPm+0YJFFdqFzYcpsqb++oEWUc7MM+CWszW
hTFunuYYFEWFXm4m1xXTojKCVWupR5knGMcTOBF9y87JKjATRrl5ox6eM+aqe+7Y7GyRMknzECvv
rR+xNwZpquZYNc62Vr83suULjOCIVWFxclLvbGXKXlBMENMxKBYVIx4ZsJpCsJ11ezqIZDbA1qZ+
i/yiOSoPwDh/8o8y2evWnvPq9OwmdUXt2tLlP2l++ZrDn/AVNAE58CEITWvWOsmsfpoRhqzaXy3H
iq1wvwDnAWLjdfU3CpFHLEZrqdUDBEfjpvXqs0gq9F86vbYVRttQpQySikMTIbmIUbhP5BPmly6o
fyyL8iU1cH37pTpJ3f7gQf2mwpUsfWqwSPxqtBN8rYM34j6wAQxWMZM/KAiP2Orcs40MHu9UpnH1
Z6DQ3CRAURYDdDIyF3pzJ3qhLrkeUbcPQcTekBF6nINKKYpNwaQ3jtN/PZg5jSyvnPe0cMkMApIp
KpZLLrRnjyzuU1i+kvq4sj1/L/vvhslFwNAWK20cUPslnwDs2TQlLCg/wctcQ3K5/YLedeLo1ejc
u06ywCl4TMJwXVTYl7PyJLrxyyX9LHUr4PIdO7qLr4vzINVadOVFS3CuoD0K+cL4OXdfts+itp+g
5FdyXMhev45jf3BcBWH6C2rWUsyyDRbYk+F+WWF+JDp4U2GI78kVUIhulzZJE3sZ6fmmRkdH4mj7
3cj6j4IYd59JHkuPl2zVxXAqZSSL/VA7rEaBMXl+Vx8GnJzPvY64xJKgyZgnIX4ALN5Uzrh32yy5
1U5dYR4u0WNlZJeGz+kEGheUf1sxqSWQwCE4tpvBHQMHTItjxaHZjIR/E0WA/7c0/uUT+64UrkcD
FQXAFX6j8WYiN0OlxVqVj/Q40Ml452qW239y+oh8kwObad4dtezqczud9XaWntBA2NuE4PMUhdIC
pF6fbNxMW0ExXST9HZx/xBbdYJNSv0zuzpbvprerSyIX8nLlNcUyKL9KUPWJtjaAZw+kQLnhFtDk
Uk/zVSBhA/hLRMMKGzDpPp377Klrh0JBfuLIZE/CxuepUq8YUhk+xu0aNlrVncBZmSV49+3EKm6O
zZi5/zxDiF23Bv4A1qZRcTdHlqcoVOeEhHPeb2jY8fumKEKK8C2EhB04aLFvg1x5HQw0uD0TkAVY
PmWGXxYJZ3ymYMzo9U37NFZfMb6qKPBpNf9pgCcJE2AU9BfiI+r7fJGgrXPM+MJYk1eWjp/T1GXH
5/P4mmGySBpW5BrXRMu7q7XnDMmfg9sw5s+MsQiAQ0HJxsAX5OZXz16LZML2aDaQistd7fN5QJ7+
jMx9q72xpScOTAsO5hXT6JLNNbN3cldZ2y8Md5NDO7UiiMAYAsNdCc4c/k38NjrOdmgQoT0Zn3w9
ek34sbcqEVvSvqGDPwxMxS0uUdZ7dFllfJkX/3X9WpEaELGVZsNYEtdbUh8SlAHknT3bLitWsYUy
iXqFphtnC5dOPw+dFwUKX5G/wnPWeReIK/Oajyja8xh37YapCalndr8f+jV6n6eG7Vn0pFErFdXf
/NnKQ1UcbX0GaZXVR5HszPZZQgjpsG7ETLcW9cBqpFq4xanPniN9WKC/0v8ahrlgDwzzQsCF6L6H
Cb3HWaprCtbW2NihIJ1sQ5PxpP+6NPAOA2Hd3ZbNukfDk8wbHuTJ6dktbnjcfGCCtLMRzNeCsAvJ
j35L0TK08X7e0WNcRTpb2K91exvrvyrFSDL8VSQeeDQWPrMeYsUavsK02rXJma6swZIQ+IgOwOiD
vSyKJ4vZC/0OkpP8kIzqpsNgLGNt79AU4I7hGsSYcPD4jaZ7nR0KHxkpLQPgoJq/B2wCF6+w84aR
frJujQff4FVigdRWlb/Tul3T/nTZZZK3yTxg/UAaylsRUr3dAD0RpZAzb9PqpT5yBgdwRyd4idnD
IHwCzAfLQyZHmH5cwBZfGBtk9EpFPM/Ap62yVnG4HErE3tup3QwhlUyPMvtJVeIJgwodKlr3zSzK
YuOROdwNPH1FzEwZ6aKxNCRz/Bv8BxNyef8VJHfHPeS6gVfR2hYzLsMqcMB0K4+tpTz3yYeWZZtp
BvLr3RMhHehkDPm/pXWO5KXzzrVTBQOq9k/N/PgxS3GWevnPFNe4vInhA39kjlsVFQIgtg2HOgEf
afSV1tvafGEmaHOQDBbPEniA9Jn/tXRcvC8lIkcaOGwd6UnE0GGbYx6Qvb4UrJQqumSn99a+RImy
0lGXal92H9xzY9PZ/ADsfaMF3JqqA8cdS6eneDyPLKRow1YyQkDXg0qv7nhtl7XAfWGxQIrJmXLJ
b9zYwwcUkjWwgIWH8y20KWAcesnnxr6W8Sr0NwkAhsm4msOuZ+IxzSlt8iVAIdtODffn1tHmhccH
F2+UfkXeuh5gC1av0notEXdpjzydSRL4Gxa5Vz3VoUMb/A0JLe7XCdBPpz043DEzzYxIWbQO5ha6
B9k1hrYyYIMZACLoHccYxApsfm/blufYeIuZJRhwZdLszEoMdclem+CYikvHhTx0pFxZy779ARVq
tYchOrG8TksUSqtOIX6PWcwsWp7Q/BqhueZ6NPzfZjhG4680v8Cl1uhyS6Ys6XDMyptSBqrabTK7
YId9PQLai85D11zD6lipaUGa2yZNAOnDYQxObfwWRr8+foYh+Qh5rTi2ekATojp2xgbQQB+9oOWx
Lon9TMKNz98cAJBfrnW8hSGfT2O+mfo/QSUzLX3znRbWMteucRDDBaokeoN8WI8Z/phnhRpQcRzx
ihFrOaZvRsiokNS34dktqGn5RNJdTVtFokgmode8NfOFwdSXuehTyvNdBmtqvJ1NzFC0rZDnjOda
veiM4u1vDXNW1JFZeod+/2Q2M7ggA9ZQ+ddQPhfj2qZiD4DWwQ423yXRTSzHGwOVJwJye4/DJW+O
Deo/DfgfINKu3WbYkvPJ51jfR/qhtX8a7dPVdj1RGAnZdrbF1mWlf0pcMQJlo9zp8a8OQqbLr5p8
nTQT5xPQGpvLA6cLe9eCt8IiNDNqd5JsWE3z39KRoA1Amcm0dR2Q0QxoKZ2jcKlbr0kJg2DfeHKl
zNdMMxCW7QrnvZXPFTkl4r1AXhPQnjcEr6FH64nRGWcWxHFAAIlTvjBIb7nZcbo0IVs6wV7j5YUT
RKO2NLlgsu4cGOihGHRxtORrw282sgBizxMX32ZZBY+nEZqYErYzR+o/0s5jSXIkSdOv0tLngSxg
gIGM7OzBAacZJIMlu0CSgnOOp98PNbLSEQgX962eQ1e3dFWluhmMqKn+pEPDkRIg1PRyAM4MzwGR
4+xU8SYX4Ves1Yr0ZCHGGcePsfNSaiC41BfRLyUrKrehg93Kg4q8Ay10tAsO9JA4eL9JNUVISwfB
f1tHz2P2xXI+dTUtoYNOQ87mIJMD9+7wTVJFz5Ddh9bBa6ckqbw10xLwUedhCLdr7doFiMjJgKLl
dNNNPZ2Yct8mdEJ3qhMcG33aTVRteZXy1P9SsA7r8YBc+35usv2Q3xkGxGH9zs7loVEQANcPrQFo
B6H5+GBYXxat/RjlOrBjtfVFS6It0EW3AQkLE3fGSNEu6Fd2PzX7TkJ/AZpOwQnEPPRe7j/YUTWC
B0igdfaTEnxvBWwtSJhOhPrGCPu3RpwQ1vUChDKHTxYaTkNoHURRPRZa+M3HLceuBItnIZmBawJD
oAEXt20MkOgD+0UBN15sms65pcOJtcV4Uirlqe0pkjswOdKFqxGZ0RHNi32I65wWgSpGIAU13q+g
dXn6ZWiDqjnStoUvObulJ+lrqFjAh1w96ZBua3MhpGF7NZpqeVvUhUCZ0gfL4iTPYEMQ4UUIKlOF
G1nOoV2gRXkYPoFXpmcKzkOPYL861n5CowHOefNBlQjSjYvmgUKz2K18fS99a5/aPmZmfvwbbNdj
WbCA7DYNjp2snqcKmJtDRfhjJxv/KEI0gafAwcy+HDNPibryc9xWkLUmlNkBtk7kWk4X/RgdqCaA
qBBnmZybwbGOo14u2ocz5GrJDtANdnSJd0Qj5xAl+E4eg1z5aFlBcvCzrjp1FoC1qckBkUr1tqjM
z7amjcgVseSGrKTEFpgapzja5agNNHc2P3eTDOZnbJJpMFqDsTNH6X8C4kBTQW+RTx3px6J+SP3G
Os0Ziv5gJMnn5vHOUSDrZKVuLbP5cSiM7oOqBJVrGVhPWQMUelNodxR5eU/Ntyk8B0evyTaG6UNE
opdmAqKMfa87FBJDUitX1HCpaSoeSmjEbax+13UYlB33B6ABXqilq9bC9LKKJk1B5yMz2LIi6gaK
+CiLdAj+mRinIDGQFNMpt5HonORPWwGjjlAm12wLT7yp9P0opH4AcnIYo8WWKD5JaSFC5IzQKgzG
U2X93agnnyOKJ/B87ePMY2cCnD9pFf07WGHTonjIVdvQHS9sRCfrbvExSGhQlSg0qqaJhwWeBJCj
bAgrE4Lxfhj/AYmLIzAOrp18FLhwKjEqzFGLfFmOw9oEmFx2FE+Kr5FhP/bg/kLoB17T9/u2tH7n
c/IzqOiN8Nvo5owonzTK9zGE2mfQIMhb9XvbLtRw5ZeIg9+hrrwUEikUh9ReV25TPL86cAKNqBG7
K25jIzq2IV9cye4yO/TKMcSJkjNu1o8tiX1q2J8A7gB7dPJbeluC7jpsnjY7wjbc9RbPcjs4xEgD
RzFcalzZDLOB0NmcdKvZ66r6KRvASQL9AXgWeXGNqGMLeWI24ZWY+R2PY9TgzPghq3EvT9rnqOG9
1Djoq6A2qDQ8YMS31FdaZFE0mOitb+m4BWsWSgVi39vToP5Gj2aEnCGbXA4/VD0yzO9BAiT1l9Z3
VUdfDdl/XcUVK1UxfRwgM6DiqStpQisiL/qcpKswizwRu6A2Cm6SVqlmJJa4nmnLhnqZ0txqHGSU
KGZgsoJXokX6CM8vCEtF3IeFLREEbjMf2UJXz3PHwFuyQVWD+9SqS3CweM3XlLO40oqU4tecLQDs
WvDZNojd1dgdQ5WtDdqZM33pH1PEQ+ePCuoSAwdrbgTmUYbS+/0Xn393KQ04WtBZj1VvZeh0ZXFK
vwrcr9+RNCjZVNpfQ98ExEARzAqre966PRqihd0knA0WAlRLk6fjUxleYigtD36ERXk0tPQkqInM
s0Y5iKqS4F4pepqTH4Yk6/PUq6xMDqQeAYn+baNj+41Mm9XrpduYAQ4VQ+gYJ5kMccYtNNCj8Bpb
z9Chgz0X4lcMsDbnSZoAZUy/NQ4l5snN1bCgPJYAXfJ/+JJ+RLaFSGdQy4/wGeZmyroo7SwvSEe/
wYhI+kBzEfoIMAooQn+WFSDBftAPSE4WvAcsv8Rbw7VsOoIZCw9oJ3oKrYMIbDmNxZ+5Epr4poO1
Qm7HZnXzvK8FkFyE5qpQFrioymbwP3VIn9jPQW4HJXqQvkl9bTZHoGpYLiuS5MpIC7P7g2J/gQVH
04keLe2stRMEWvK81J7aoq4pC6tJlQ4vSQtYCaRcqMHg74Do/3ISJEXx9mzCVvwONFGNSBf3cdd9
1qg+ib3GupqVBdVYIeFl90ku4i2ioBMejbWRdDzkjTFT7R9zbIouJufQChRoM8XPVe2U+qqd/Unz
QbUNT+0tsgTDrkaR0LoRNZVclUVuLiB/pcTAzdC03L5NuqG1n8HhBxY40nY2bWcfTknq6BROWonG
tzTswkG819Gn8X7glgPznLdcZ0Ok++MurUKBKT0NtVFSYRysRh+eh8Ckv7UJ5Wj7X9o+jqDb2W09
Rb8iy44hojbcrd1PEzwlNDNOj/Y49cq0MFkbp9ZoqTUB2eHWCiFzhANW97QnLdiSVAlF3ycNYA16
pZE4tDlk8uFkCaXAQ2sKY4tecqeYEfKLGVosiUA7Xnd0XGHURmjKrnPKYvwkIXNApI2NODHbLXDS
gmpr0jcm/Vmt9ek/iWmckxoUeJ76PapDQdsDmm7ozwBLNEst3PLbavsgqrmi09Kaiv5BaqgIHsY4
8PnKdhWAq0KPp8tr3qPwfQoyxratewT1aiD4tIQs4UyfMrsJGuVD3nRxPm4bZQjs5lbVZZqZXhcG
dQNLJ9UXNVB/So3ye293wRyh89RUxlfBjwbhqqlqplIcRlkwMTw2W0ANBExB29tbEdWReGqE76cI
smqJUaYPTlOqjdwqsAK6PxqF/S570vAnDIvfkwm7GzMO4Wd0TkM1yikntGFkp98N30i02yAJjYoS
byFzYGFDBfkZ6RutMGD4T4qVOYuRb2N2n/xkSMS0T+pBOCMokSoEdEzG0Lc3Q+33IKxZ0UgjxKMA
Ic8+iucdKAbs+mzBl3we9b7gTQvxjKFb4G5pJgZNwFrIojiovgARMnKSM9CB/a0P9AXwWZvs0Hmx
ngNV4o80GjRCH0I1xMVimq0cyf1eIJHMIQpsyZmcJccMOwqAQMeyD3lnA3kHY2f3v4WRSow+Laxm
x89TM5bY9DrtJHgldXNVa3/Y1sF8ywhZEPEcJNEDEo+FcaNLbSkbID3CDR6r8ZzswzTS9Bs51tzr
Fec4JMPY5EFUtTyythQY7fhWMeylFFjXjnLT05adj+gbt0gZ8i9PT3MbpY986Cj+EDm17H9Ymhjn
o1pEKfJcoQZbCZlz03+YqCxYgCFaLT/oc5c5qIq0udPtjSBVkUxLFV641pxFyC2WbWhScB1ju3oE
GKAgcWgXuRpRDZvrqj+AinRahGljWEPw5Ol0fGravIFUqgB6dLZUTI3QM9p6tlVuErhx35y5pHzK
QtYpMggdqDcliWmO/1gyywboT1EQ1U+AgjNKiZOvYB0ViMSuvgyNEZFO840UiiF1MA+QJVPfB8IS
5MEQ0TgCqHDIRszN4Y8Xs17S8hQLuM5qCzIavNxkGhPBn4u0PyVI0/gahq49JTKUnYPGp0mfquZ4
azkUs09sjdKkedHXUHjJsQH1kV5NcvqpVD0W8IGjfKqB7YHQi+Nutj4oRp4YtB+SPI3RTXLGAEDz
OE6o3CPIgHjbNoj8ihZpiQCQrijT1qCFh5RlgL6fnc48GwtnKqMQyIgdOCiNVHhSFKNl+A226oaC
YmtWR10EQqToU7SIUpqj+1GzaYBnkrNsp2PDZe1tuBzKj5G9QxluoHe+b3MsAm+UsICHr2fcFp4d
RMA37bxExdJCwcK/URyDxrmq2l3404Ei3tF/CXt/XymBmD6AyOqbF3xEEphddZIjqwePcQQkpQuf
I0Thfv44JZmB7pKGCyjVqyLJ4aGVIsHpOmx/6SzoW9FUhfYrzJuaVKuWIqN6o8tO7VBssotsVxkq
TDAlBmZCX4532O3soDnwsekbW/tQDsrAqcGarY65XlXGhyqY/ZIyR6C102/fr630EOnzRE0mbwPa
zrbCjqr9tgFimLRGjUdISzKrGHMev4R1lrcvbNUidoeG+xuRDK0b7ji3p/gEksIHdDnKcb5pW/a4
Nlpl4DWtBecVjkr3nNcGsj6JnYwCNx4bNbLRNiPcB2kBYYrbhQVrT0HZVZanYRxwfs1oSIU3dEe7
FrZggXQ5kEWQOWYio+GkS1LFzSgNK7xV84o+zUDNst/WPW39neGr6q840em81Lg1Gx8130+cB41C
K+fdXCFeZ5Vpi187pljhtlWz2vo+RyKB8pFbQ/9AFTZ19plhWcBYLavlbKoTG0jbrLYTup6MAGFN
cCCWN8i4jg5RI+bxuz+OZrSrRC0QvZ+ShMzNacXP0Kz7X71TtNy0oY4hgDb1DoIu+aDdMZj43hBG
WOEFxVHvKe1A42SyANrhv1YrMQCNIaGaniA8RMFwVqjPGS0CxBOofbyCQgfrXgFka2MNM/zYVLVA
Ak7USKeNYxYS/EarV/DLinKwlwqpGd8ZVjZKt0QRGh/P1mx/JI1h4AFHLaLHY83OUqpBWuzs7aoD
kKbQHNceRSRGgApm4hiPczTTZtU0cFP3CQos96L046+QRVBW0ds4QJa+yiYgHQIPGQlw/Ftl1tOD
5dswrvxwRtZ3AnCJCPMsueJ4WbVgIqoCS6XAwnK9KtDi9iHW/igakaTuKIqcv0799AtcvEWnGdx9
soth5X1VhS+/O9oIa5/OMma7STVE8EoCDio0CUT3A0UyGxWNLARNOlFJ+jLRV31EGrH6GaUlDjuy
zEMIdXVUgDGDYIi6vhF3iOoA98St1zBD1A2UcYyQ6h9kjbOaJRCaREbhqVbNGd+6FkodkkjIzS1J
O9qZitSNlPKkjRqjUg/K5E2cMvzBzZChk6MnLSiBximoNHKOT9s8S1EIIyPDZCaqeNhsgloVXEiK
DX2xCOc82Oakmc4mEo5EZR4mhbqF3InA6hRGNGaaIcaN3kQOApqjpeY9hby6fR4VMFPbLLMQpYbi
I5Udp7lp38S9ow5uLIPcOYaBbH/Nc93neH5DNINzOEneRqwrhZvaAIyqhMAWUKnKT2VmWyhEo6yL
aNyQmOEjKYyBkE3a64gDFwK/5cCQqLQAebLwqUxCRAihJZLhSJUi6W7qU7V6QVwpb3ct77DkCwsy
b+4hGOWR5xjKAmIJx6w+2Mqg1N/NYsBA1Z6aIfxWdx2sWQ0V8ehXGqD2tys6DeAOYmeTyDHLQKsr
+eigmsaanwHtGjbpSg+NRUvMyj4guDqlnxxQWAn3Vmn2Ny29q+E4+moR/+T6TFkk84RGDdi3PiR7
IyNQ/Js+MoESbAZeej3JYY1uGmUdFAJ7ymSLLrc2zR9HA/ddNtA8jejgNuTyvSlF+WDXlqXjMeCM
gNudqgOZngCfG90C5SOaM3UWqqTYFnrSLPSwOZAh9tGv0vcpS8RGZ2QLUW7uTpYfK1j7mvg6UJBB
j4IydA01qi8V3QNcQjkvlWqn35dTKsd9aRvpo1Y7k/lo6C3wWASvg+8khHO97eltGIe0N8zghQ7F
4lSQJ1rAl02CJS+hjp1QQs6MYoj2PfA6dCG72vzcODyX7kt0nHO0l8MiuwPXSmk0giJ5rNNRK9nm
FmVz2UkUdfsqS5IP1VBb7T4CljIc1DFPQiC/QQYpLVgOrrkrcgTNZmuxSkjHpHDctNYHf1tyyYWf
LZCBDiQ+I6NDmyhO2b2ARmnI3gPYHdRjtKJDl5uLkGu9DKCPt4ZOi/M//CiCblmC3oS75XGC0t/9
WVlPRrPoR3Yuz0VyMZthwMZKIFfVS6YvgWeEKWiFtqWeX1e8b2mMq8WIHjSlmzn5VLGPO1BcaQhq
DsyDY4zuP//xv/7P//45/mfwu/hYpFNQ5P/Iu+wjRJ22+a9/Gv/8R/nf/+/x13/902Rj6KZuCY3/
wW42DJW///P7Y5QH/MPaf8yB79soSMToF0d0eOEcFWJ+vBxDnouBhrFpgsMSuq2/jWEJKVQtgHM1
96itDg+ln8IlFt7fjyIdodqqJaXqrKNII9OMzBdcZuUnzTj65XPRfrgc4txkmbYtbFsV/GhnNRC6
g6x5q6ipkKkHylXHVpO3l0M4Z+bqdYjlJ7z6Hrqsp3yIuJLjY3vUDnRRdzQEDvH+chihnYljqdJg
BTga7w7rbZzWmFBgS4gD/K84cJp62Rbsf+yKE0pz22xfbpUHZD3dOHIhyW4Dr95d/gnaudm0LVWn
vq5LZlW8/Qlh3ZfQop3UwyPiBgOmdFe4znY8IA+z1V2EsdSD/vFyzGVU69X+OuTqAwqrU+mzAeAo
y8pLKSkGM2wkXz/kbN1ShteGuPx57+Ox4lVTdSzNWsWrBlVPch1lgMHFVsYL3WofbOGIb5x9v4df
fmV9aud2mo18xf+Lt1o9dRZxk+pB4jlPyd3s5V5xG912e98rD/YTyJP5pfnBdXl5Us99R6oSnLS6
RQJpLUvt1ZItRVijRkX+GMStekO2aB16x9a8y1HOjs0xqBvy3DENnJPehhnQiKksPDi89KY7ITE3
e1D09s0tQApaVm7ycTqGJ/vuctT3Y5NSR9/SMFWb76euJlTkXaPUNY1bJR3ou+kzvqNCZsfLUd59
Nin4aqREUjOFJSz77dDqYCxjrJF111enSHmORgtWe82jr/wxYFIy/b4c7t2gCGcLSzeFoauI+axm
Mo6bhP4i4ZqlN1z+quThcgDt3bpfRVgNSK/LTPc7Isj7/GifskPwQJsY8ukGa1wv8GL3fxhwOVZf
rUGg/wKEBmL5tUeP5SE6aAfbo4NF657jS/H8KwGvTKG2ujbjJFAK02SAqP4gmDuQbV/by+9O6GUO
DYsnHp9Ks//aD6+GpPjIztcDOqXqKTrIH2hYbRD+3rG3P1re5ek7t/5ehzLfzt5AYZHHDqEGrk7/
ucET1u6uHL1nZ+zVcFaLztDLVlUdYrS87HvnCZmMy4PQlkX15rBdTdhq0QE8qLtyWkbh9t54U+7q
G0j2e5S6t9WN5sq95sYHzKG/XlsM748myT7SHQ5Bg5tMk6uxxf0kEMoYGZvXbQHpYaPqwTdyh51+
Qjp9m26HQ7i/Mtz36+Nt0NVwA2hO9bQETW/8fbkbD9ENgKUNoDmvu3LCn5laXdXJ3ywuT0apr7bX
FPNMURaRAONBdVHQxFGRVtAjyoJb55EGJIC2BDFat3xksx2Lz1eG+v7LEt6mrm5IUkVTrq5RQ69a
e+wJ3/8ctqjcnqDYHOKnZUsgO7ClcKuxy4HpefqVk/l9nsSnfR16WdavdqFEB64buyX0btiimLhF
k/ir6fJ93ciNNs/Ktt6iZLIdYVWf0MC4cs6835mEd1RLV6WQjvruELC4zrEwgGE0pPJLgBUIaO26
c6N8CK9k6eeH6hgahCXHWZKIt0OdpGNGFI0Mdzpln0x4ytEGEOgWwc1b9OePSI9tYnCSLjzHTbaD
kXj1GF/Ombc7mHFqxnLJ2wZKjqtfYBhp0rdlB5mxAVJkU1kukaZCoCcsrqzoM/Mq6agJS7VskxrK
aseaqBKPaqKxoH14Mt9C0GDBOP39j/cmyGqH+kkhADHy8TLjua4+g+iyKa1e2RvLL13N2Zsgq61p
pVE+q/0yEnrFe2xDtmjkFm59UF6U73iQix2JNNtjccOVV+4NTVwOrq+uQRq9ap21BEcwZmu4qac8
tpt26+xRhtoVV27EM6vj9Uj1VZ6Jts6cmLBNF/nPLC0/TGIA2YahQlVeGdf7u0onkmWpJox93pOr
SGMR6pNcdoKe3Dg5T/Pi5fJXOxdA6NKQPL6lxb5+u9XSToFzAUwF8R9IhWh6B+WXyxHOLfDXEZYv
9+rcApkgnFQnAp55CSXk6Ga2r3wPsSyt1dIjXcVbwjFtKgjmahMVVuU49H8wvNlD5Dsp99GheFR2
+bG6Yx0+hF7iNh7MORd0zbHykufFlMZt79D+cKGIe9fuiTNjNoWjCoevppvk62/HjD5vo7VNi9L0
CAnQhieMqrpIn//2zFqaNDWT6xdwxzp71qgwOSqPAFcDIqoF1b7EYzLEGOFymDOTCzPINLhwdcEF
sJpcgUMNGMsBvsweeOc+2ev78ACg8nA5zJk5exNmdUZJsw9p8VKj7wvnm1Z1nwF+uDB4rxyFZ14E
+ps4q2Oq7UeqTEsc89bC6MHz94iYkbKoxra5AVizv1bhOHNaEJCcDBC4hJW0ymkb1Sg7Lekl0JGn
sDsgDeJq1geNM+PyBJ7bBW8CrT4UIgomTuh8qOhTvBf7cN9t+xvlMLn6ztlFd86XnGRF2WKjrPHw
N+79Tb3BQviu38I+OwReemWqz5wtMNegVHJygao0V190ClK9BYCwaBR3Gxw2ad/+uTLk5R5ebfw3
IVYfs1FDc1ZTnMjGn9oOFdSfbegJN3S73z4O2y6mhZSPwu8Veu9e4nFa74ZD6Tk3l3/G+wKSpOAA
L5PKuiZstuLb/V74PfJZDe7DYt+cnPv4Y3ZIPSwC0BDylD0fZHftoSTOjfx1yNURY0iwU7YFutV8
qL6Hz6j27puX4AO1s1u5Iy3cKe7P4Ut6V3wc0FNxAWKf/p2F/fonrE72sm+TwDD5CWndeF3QPlqt
/hDjKew2Bljqy3N87ngwpM3LyuJMU9fl4drIrSiOEbyGbGgGKGhlB3o9u8tB/qr0rdcT9SNCSNoT
tlzName0jl6OfEiU9SDXnIBXeMXe/+g/Y283eMgcPrXuZ6i+5PnOKdspX43Hyz/h3KZ5/QtWk1rN
+jjNOb+gAgwXoERRZj8uRzg3k8utoVqO0EnqV2Oce8suw16Rrk6ps27NjdLV9N+e/n4UU+VWJoM+
VzQIIrAtPuPI/WQvAH2jNRP1V/b/uckyBaAyzRCmUPXVZFmgTaQqA9PVne/C/p30V0oFf1VP1uvB
1NGP4D88vtYvkTJRs16vEaebTuapu/WPP2EEfhQH63h5tpY74FKcZaCvkqQEfjOGvQkDoYELyMZz
euMoFpuByPn090NZQqcvYTokffpysLwK1SDvrA1luBhrxuOunFB6a2QLumFM0Bi2uvTa4XjmXQBo
4F8BV2NTlYbuGjARNz7OsByDW6h6QMk3zhY52V39iBN2kO3Qw/QA/LqXB3s2tq4bgKc13nPr3CUF
eT+3wTJYVGrU+CGv1E0BYRgoK9J9Vzom5zaW9SrY6r6rQ80J6oKBNq3zMKvz3hZmRP0qvzKj5+JQ
2+H7OZQi3j1OJx/PnUYZhasqzjZCXVCx+hO8ZO/y3J3L+2zaMo5uSc2S9mpzOXUTI+83QHrowuaD
noWwwMOghBxeIKnUYajqhMi29OjNPqBPKq7svXN7G0qQ5ZgUHWnNrLIZo04mwDVCc0c1O4wC3oWS
7y+P8Nyuex1i9cFiWQF3LQkRtiHWGaEyRPc9OLYbaBLpDcIN08/LAc98OVu1OUgkrSYYlauj12nR
vBIhCsn4ClbdLWhpVX77N0JQpyEZoYJirevBQYE/BsA2nAP7stoVNPpPeuJEWwE88srmOvOF/kp3
aNyqtG7lavrgr8yQHBSB1yeNucba6MPXvz8YnnO8PYRBTXY9GF2RaQjQGbk7xI5npdwZVbSfpuR0
OczyQ1en75JSaLy1dcowcnVCjWOe9dbMQHwbwzMg0Wb/lP6wASiAlIW09G+sgqXPzRcSpqaLZVm+
OoFD8haDvrFw57zY9NPs+smL5uT/xtcRNMGW+oFucxO/jZJJv9HGmEF1uKUN9ktqXdmg2pnDFUg8
3SKdZ42tOqtp4yxICuD5woVwBoXu6/AJQNE2uC2+9LRNs52xa27ImHbXXornij1vAi/b7NUEVpzB
sZER2LwF0+sBnvKsO27m8u56f/pcbk9aL9DXcOiLmXIVrMgB08YKOqXGHgMzd7zRPQb5Mt/Nrjzp
WxTNny+vxnPTSjDe2jYoAt1ZHRIKVhvgBCuukQRbrXr0n/TanzZVMdJ3kYgkG6gcXw555iAks1YZ
pCl0Et/V+yVXa8buEDJDx34KTZTKIF2kg+fg2P4/C7UaXVL1SRQFNZLXBg61z1qHs0r0XQ+iK3G0
5Q9ab2qJxxtlTdoFLNC3i2SUdQKIGkC2ORTbGVQdeMtJIENi6XcOQsBOPd+CIt+VKmiDUrkS/txJ
D4hFOCZIlqU29TY63sU9bsAD0ReBwd7G53HaatjIXJ7NM3c0L5W/MDNckuKvksCrnSBx14qGDiV7
Y2+f/rs2Y+zq/bX1cX4y/xVnvUDMPDNh9fwVx/mydLLaDZTfX6jluuGVLOrssSIphvNG4YSkovd2
6kSemkHtNJrr3yZ3gJq3iDAc0g/aHoF/L9xiCr3BftvrrpyX2tlN8Cru6pM1Tp5QrITtOZ3aXX4j
/uBJlZycrfmETMqevB9W2ya5l9eO0XNxTXVpAADB4/IRb8fbBZkmO1xNXJWCTf7s7KChfg5efmZH
TBO3YDvv0U65kkKePdVAglDydegU0td9GzS1kPTN5oxm5AZ+KM5ku55vCjzbRVqF+XWOV3uT59IF
0zJsU+eY4b22CtmOuRbFmU7v82icMJd3rQ/BNnN7F/+TO9VLT//WPUGnUDBGDjdU2N4OsukLNNFL
kzEdca/YaQfE0p9mF+/NLa40V9bPuR3/Othq+RhBnSlNDxm5Sz+nQ7TRo9t2uHI1LD94faaRsJqm
1DSK9cbq8PRNsKcQ3ARGSMOuSs2NlSELeJNMQEVr3Y2SK/HO7sXXAVdrE+vMjIqEr/3VyW6PUBi3
qAK5FNT37YbEZdPdR/fp7b/xbLNfh10tFeiukBshS7tYnoN1PCpKifyK71b4rTTX0rEz65I9YJGP
m7qtOdbqgqelOk5IjiA7blIgrcpdYH+9fEqfm0Y6xjz3YLtppH6r8YR1juo1FrhonW9Kr73hBbzX
vPje9KxbFDVutJPqLRVY8wpo6Hxgh/Sc61tnz60eUemkNgu1YMEDYHS7aTacpT/KHS5mX8UzzDUv
AyDtwnmbrt1M52aV69cCOiKpMq3xSnalVFhql3B3UdMt5Eej+3x5Us8cmxxfqF6RQ1OYWd/vwnca
u1dAHcx1/IxaNmMQ9R2+YigMw0+4ctGeAR7wAhEcXpbGKnl3eqE/rGYt2AuARNpObIPv1k/cQCmn
6/v0Aw4C8xbHPLd6uo55eD+TRGb1APpa2u/Oan2WTZ0j+S/hAtkLkWrKPhnN338sUL2mY2WwSuCY
r9OVNoQyHZJ5gonRkkNaAl51+Me9y5/szBVLmIUuaVG0w8RqtQ9mdRTBMBJGvw/37c/8aGyx8g02
7WmIN8jDyT1GhXv9q/58OfD7NIm45LbCEdQ9ATC8vQgA8cFuqSGlaiXE/EB9LkPcNAf9Dv7ADTQE
N7VRt2kT9Xg57plP9ybusoZfpWeGWRdOQEnZ9YG/x/7Hzr7ycj0/MADNEqU/mxf/2wCpA4I/6hEZ
MQpzn5rpT6QK4PtAHKPutVdK+TTPvkRxsd9fHtmZ/gNTapo2L1XgIBQ03kY2ht4supih9Tvz1Hvd
oXOd1J0+jcdqzxeV3zrPOcXfYSzutmJH4rQ7XOuBnJvdpQgmQE9Q6lgnin4d+tUwoTiN2hcyL+ic
DlfOz/d3OvBO+jkWdZS/YOlvB2mnmhRaarAtTKg/uMdU2Frrys/Lc3lmHCb0TM4wx6Jusz6k20mZ
7VTN6JN1C4ka3br0SoQz43gTYZUIqX2KAkeZAuE3MOAE2j+OR7MWV87I81G45Wg74dOmrnb3oKFp
2MqEfrQ14tc8IuDdbPLuyvvgDDqIlgI0Nwonuvo+j3RsJKSTJMHoPIv+ZOgvzMr3hTA1TZ1XiV+t
9W0QJZI8tjegTpb3uKPFMLDBRWmL0hWKTzVo1to5ab6KIiF+yGh8Xf6iZ+5dfiONT0MFSUuZfXXv
1jU69dJCsXdJr60n5R62xWfki10Uxe/Cu8Fbsuz89mrc9wmiNI0FDUDhR6VqsYqrTHgvNDp9BGMf
HIpT/5EqghttqdfKTbNbGli1W94aj+3t1VTj/Sp+G3q1xigF6zpf33TR/KV9sakempdwh/cfPdim
dctvuXstTbwWcnUGzV2C6DwUfBYcPo96AqXbv7Jz3mcZb0a1fvhyY6Y1TG7TbZMXQaldt1hafbcP
rPnK7rkymHVbru/pH4Q+KiF1nC5+P8eujP52bfjtYFbZ/IgZpzWVDKYunznYcXm/Nyf/yjjOXPJv
o6yOgalmYVrmMmVejKSbi6HkjxhdhB/RPjsiiCk32kug/X+s/nMzaHIT0dPkHBVriGJD3xhaJXKr
kYIR5w8oZleGtuyet8+vJXEhU6d2a0HEX+0urZ5wwqxTpCHiwW3Su0l+LHUEeVF4STT9SrAzo3kT
bLWfoB2GyhgTrApGD5Ozbar8uXJKLV9iPR6TCpUGqYA+/V9Vn1fpSR8ZudFTPOZ1Z++Xrlz2G2mp
TfYMK/lDvbO3l+Od2Usg2SAxUEQlGTNWIxpR30+dzrDdOVG2Ur4kmrVf1Ojiq6Wc92kR7Xswcws3
ihbWuneEXHWgDxkaHq2nusat8WA8Du6SbSLohKbKFhw2HkvpJnC7JwRVvMvjfH8Pvo2+GmeF8lCN
jwPRZXwYAwQksfOcw2vJ5bnV+HqQq9MvQ+5N72MGmYivvfos1Y9mcLBtHDidK0vxzOPnzYjkqj7c
WtKfa9gwbg0sAg3F7bAdj9E29PJD/AmtnIPykG/zPcbUz5en8gxai8gacGNbwnQD4Pc2A6uyvFZn
MTGXO3M/etBQt/3BPMLh3hs35V65Uhc7++n+Fc5ZDbQyrNLpNcJ1gH2H+I896Z5EHvnKqM7uhKVt
suTQ/Pey919tvCatFm4Un04+YbV0h9bfbeaKZ+thqfeFW+voKVfrb2L57evdDjWK/Axuj2ZZq9ML
hxsVmD5jU/cFCmTKNnl0NqZbucf+Q3+Knsu76KOzHXbtp+4oDtdKyOeGDASOLh7pCVXdVXS90sZu
yjRkZ6e7aHFvjRDO/S7aK9XUc9khlTEmlvYqKbW9mtoZJ7BBTqrl4jUybE1Kf/a+9KQ37mZWT6ht
4l20R4XBQjhoU/0C+fKkXfkNZ4qr1FW5KDjiKIGINZ+wlRGoikXkbnCHbfyVF9lfrAiIH/4XLNaW
T5z8uLykzrzH5MIFtXW0qDSD/Pvtkkqjtu3GnIwTMQsNAFjzgl+VuzA3TagY9+Zz53U38nbwdNf6
Xu59MtP8Bc+wyz9jmd23a4zFZdCpFZRm5Lta2v8l7cx2HDeWbv1EBDgPtyQl1Vw9udrdN0R32eY8
z3z687F8ti1l8Re3vW3ANwU4lMnIyMiIFWsN1NAZNKRSl+ZmAB9BaZ0UBLJ2zs/7U7pasYDbkVxT
uxa+sTqMcJCWGLDLV6X4tTckGCPMndtqcym8b2UQvEQeEToy60xVQw9G0bGt0N4eUXtfbq7v1uY6
zkwIF4UlR0aOq6J13Ccf0gkR9brRAQ2b8OJet7S3GCGMlgO08JOFpRAeYSkCCmBDJ/RvjDAH8gb2
oSYhVKchWLNGJXMCL5thqDX9os38f7GMMwvqpZMbZZAXmsQ3mZYeHsBM/sYQ9M4q3gcqnGsdL2K6
mr65iCkroAfUUbvko5S06LW5Qye2gaGtM6AIVhZpb9f27AkHN1/KKQgSLfC0Hl45O3Jyv5uHGvGG
4CGb4WG/voVbPkfWQMUQjAglb8HnGiUZYY/BEzS0Xe2x/GGOjWsW/7ymQVWW2pdqAYGHckII97mU
q+qkRrC/6yWQqzT5os3J7fWlvE+AsAG8gZqsphPp1509u0VzCe0oaYE8BApTGEyh8ChhyrOhWc09
Df3L69a2jtC5NWFFsKQqyhhgDQUNeOPqo11G366b2HKFcxPCt4lrkCGBHEreXMPfbyZHjfEBWX9Z
xo/XDe2tRQgHUthpkV5iKI4aWFJz56MU6zu1sx0bYs6Yh42tTzU2AjV61ItWQ2HQ2qNa2DMihJwZ
9ASkphgp+CipMiIYIv/4n/bKEGKOynVnjA7f3ZKTTxLCJWWv7YSczTNJ45dhN6KOIkIyI4S9c3gl
Ja9pyl/R3/MlmD5qFDeur2TPzLqZZ+elb1oE240YM7P2HfqbVzjZflL73Nmw7WP592rWn3Fmxqg6
mMxMVqMnkKyh1/SsaOWTJSl3lh49JtW/OZcmL1iLkRtefMKqrCWBktTJ0U1Og+xAy4nRhmHpd0aM
tvaOOh5YDhIsA0uXi4pCOCEjA6JurNyX+dcYFn7o4HZqmztWxGpTsUAtTeNEQtAkcKHvhNmZCoqe
7jjCGkfELA0AogVqmrl7WnSXizHQtNCrBjM6ZPk+fG36iz1kTwqM7F7fpOVh7ufOCxaIwq574Bu0
7Z1lh5kksPUrLEY4r8AqLSqvcK/FL8Yraurra3L0INFBKMdTXPjSPAVgFWzVHybUIg+zHzPAMR2c
P/bncjbellyDZz9GONmpPZvDMkNJP1i39R/9C5BgmEdi7o5Pow/x52FvYGIDuHZpUbjrp6jWydJZ
vvUZvcjwpj3lJ/Nh/NW5A+Zx/J/NCUdj5tI0+oYFjl78VD9BDXZvfnktgdEgObTjuluR+HwzhVOf
auq8kjfSw7bHD6BOHpPZv+48G7ejKsMSQaNrBaqJ5T3avNI4FzlzSiv/bhJ8lkfrA4zasGHsnI+N
egfTBAwA84rBmCNC8BanWqqgRvZEK54L6wYuRm94Nr7at/oz6tUI6T1GT3bk5g86VHq7k3DbC/3b
uuiXUpEkClSX/qLyUB/M6CEsDCSkne9LFuzc0hsRB8ojCFPoa4NHloXPpqdT3pldIHmUjxQ44zXt
i76bUm88ytnPMyvris+uhLSOgA+rWFkfxEgIwdDysftcfY6OnfvwAAEtkBwYrNzg0N+sGK+98Yrt
D3r2A4TkrXUI7EnDD0A+ym++oMkavOR3UXIcJ699bG7mowxL/g2CRKhgRYe9yudGTfxyA4SI2zHE
myCmx5P8iJRVRQHmYHzNvZSSwDi4VuYG90bvd6kf3e1VIzcOJntv0yhd5z3gLbjce8OGTrVrbL5w
icqpCpHkqtZ6/Wi+nT0hrjN+A9TS4W6E9EfY3zkd4XtD+dWD9e5z8iUMgXfVcCgpp+RH9wIu161O
ewvbKLOwqWdGhU0tB2dRKxmj8Lv9Mf9oASeZfvlAXRdJV0+/kXYxXm+A82vrFNIAWAjha6swKd/N
h8iL7/Tb+Wge5fu92P0+iSLIUR+07LduiSMYquI+SZDdqBB3+yQjJWf+LDXH7ZrfuuEfB+5zS2BM
Lv1jyBTFzjIszc1vZfFtkn/d8Y01XF3u2aUB4c6vVlJwK6FvNkvDaYmedLgPNdUvrJ8TMTTIYfFM
PhtMijHG8nmsbv6NeQcSCepFYHfEwmPVISXqqGHt0619LOfgUR6/6Vbh1X3tLhCGWnX2FAfdoQhn
ePp+JmiWXv8F7w8gB8KAOwOwAImPCMSnHxI0UhhThFQKyB3U8bcwiPdurPdx/NKIkFnAd1gXaYIR
simVwidl65vw4Bxezdf+9q3vuzvXvHHoL22uCz+L6iP8xqOCxqTfHuwIWjEoyTN/bflm+cF0IV79
lPvt8i9mujALbZQJCotqstgoZdi/ZSBpAkcXG9B+1vYPVQmOxYSE1FD+Suul2Ek8tj4gFUB8hzCq
gqS7XGfewt5eTHLpp3DGo8CELCxFyX9+DDWVYCbb9AOI1sJmWskcQ1aslH6pgrmXxuxGa6aP1z1x
I/+kPswsla5Tg+etJHiJPEGtujIa/38WOASovfxkHOSjdphv6p2Tt+WSQHOgKGTkiZlo4dKv4CZo
jWgqfbgryvFjpsGvvlNpXyO8EFq0cxPCteNEPbhAeSj9hZ7l8Bgmd21iM85oekg6eEN82tm/jaiM
PVNbQWTg2EzhLl0UM6mTDnv6STvOv8d3qgezncd18LxyFK7YiuQkd+5u/rDpgmeGhb1UltAOhtVw
ghaX2z2XHsBpKIeSp/xLw+Rktnu6N7fWYPv4fFBJije6Hg21HKjr1pq/VfCwR+GnsLjL0AOzZcnv
+mxnbzdWSGxkaxWGeS1i5eUho+s+QeKM4P2soSmd0WJATFY7XP+AGz0w21gBAjZHmcFGWTjKCbz1
cxz3pT/fjQeU2uFFYLigPgGjjm4CeNqcj/kXMJ7jQb4Pcle33D2czMYT+OIniDNt4YS2F/LZJVET
tuyVmiG8QYoEhQsS0zWlkA60HqENKL+ovgN5QHZXHKZHRG79eqeosRUPmGhS9BV3pq1ljctN7ycN
xQI1xp8/jgeLvUi9/pg8rSghaTdub+RrQOnOrAnRJ4YDu6vtpPQbXzm2ZIjhfQv1xuQNh+UHIlf+
v2Cuu7QoBFUYMbpW09f1ncyV+++Qr+v7pLr7T4yNaHexOMF/FU3mw+osrk9G5InKMTnASm7eVEMV
/3rdizfQZSxrhenSPGaEX0R91gt6UaWFrc6vX+aD8YBunB/8pj9rdxmTFPqNc4uc22EvoG+wI2CX
3i0wZ9CWjANduksAUf8wDtn6AcuXtbUYnMa76hY8uV88r285E5FnuAFnX3Wzj/b9vg+9AdiEiH/x
E9awdZZzlOGi52XFTxhewx/a6wSTaXwIbmF8OiKftLqvdVjurYP9HH5YDuuHDp5Sv/2sfnX8ciea
bIWsP/nQFCA08Alf/pYlrROA23oJgrn8wj30axTvIVm2vGodCeIFx3AQvMiXJoo8qkI5dAq/YFQ0
GZ6M9HP4L6D69tvc0X+MCJdLt7R6PQV24Wez6XY2uo27w6gbtwl4SJIOetPwxL+9j88+W9glZtqN
AVTzxvIbWi+gvVFyCmzrq9GiZCBX6mvXyN71c7Jl1NG4sMGEAXfQhM0bIcO3ew1fGeuW4ZgSbsCw
y+7HcULNub+PFfVlKNWdPG4rK4afDqQ+NU56UrZgVYJSy8kipvHbQyeRIDjMHZkfzGfU2R+iZR25
OIbHXf6zLUc5typ8QzQSGq4VrK4Vlm6glpr4xtPkTYcGbp/2FlGv/YC+scEWJFeklCpgOELRpXcu
QVY05H9ULdBEP8af2ifoAEj/oXqAlZCBXGhWw2/dJzX15vvd5/9GMraiyfi4PKsg4xWWnEuwNnfB
hE997NB2JRxBqdQRe3Ri4XA3HMxjdTJz19ZPaAqhLnDdu94aC0IourAvRMO4K9XYWqLaD74rpRvf
6N44u/Jd9GVlyZI8C8qxg/qch6f0djkkrhf7wxPh6HD9Z2zdqmRndFoh66aOJ75OtC6X5kVGi2wd
8Rmfxl9WtrPgMzvP6HX+DNDDv25x3dd362YeGKvQM8ANcfnVDeQrlsDWatR+XgxEPbvsSxNNh9ne
ea1suDTvdfAdvFboVItw8hlhglmRWnR0K4S7hjJZ3HK0H9Wkaf55oIBFCmaztdiiAtm+XFFtSXKs
Q1zkl7KD9Kb2S5yNT5OcfIEEtPPipcKvmr3lbdwelFx57q0IIXDsQm6SyPkia1lc+7EyvwRa/pIg
unz9S210OLilz2wICxtQjpGTBhcdUV334pvsGPjBkZ6yz5PP22eE2vpkRHgAnkAnHLBelxtJqbpE
BBfpY1XN78K4vENDO8k/XV/V1sadGRET6MRokcy0ytqXKk43rboXKJ53dm4rsqlwl1E4hZEex7hc
iIRIVgWXGmfbkYYReRXHArgV0W3oX7vaik/qUARR6CWhoVff+ZJztRNeNlcJVJZ3OoN7TDtc/gK1
zwvTKfgFat+5ZccDTN3L/rcCKKEbLDltZ+ZbhIMsFUiomAXeMRzTpw5eg5Ut2PyWwpI40HELPfOG
QWB/Pl3/fltOAiscNzIjIiu26nJllYGEs46Soy9pL/aEEHb7uii/XrextXvnNoTdCyRVUioJG6Mi
fW+z9m4sp9+um9hcBmeXzJ6VvIO6aXk9DW3qVH6Q656ZvzYp47jN3hjlppW11gDl8Nt46uVmZbbT
IGq5VH6mvUgdcm7Kc5j8i0BLnKC+hQ9AYCRslpkqQ40oV+WrYJ1m/Q7hHTc0f7m+XZuxCMoTikEr
Mw0H63Il4xJEtVMoa4XSeF3efC3yJ2b/4CAs0MnaLZqswUa8p1ZJCQZEoRRnDufSYJVECpojc8Xj
b53UTE/jEXH13ULJRnNrXdHfdgR/TqtKGnXeZL49udntijItH5fb7Kh+yGkmL551B6hWPra3kA9+
3ae+3fQQyLzWuhTtfFEKJCkQnEoHyOIk5WHoPiLW6M57c+BbWwl5JXAxQKZEpPU3nKXvbTGheTRz
V61budJMjJC7/Bcd+bXXIH6ycztCStdXDQiB1U72AG7fS+/M2z/JRvfQyFuhD5AqHg9ccQWSXi4o
0tKAQXqqTWEWupLz05J/KezK1Z3THOyF2c1FndkSNq/SFSWozLjxiwf8kLwchXg8Ud6XUlkP6rvt
gy7rrby7wm8vV2U3OQo6oVX4OcrDf2S/OcflIVpH9j3tEZawU3wCgexOJ+QIvPLLWuUJ/T0g8lZx
4o2z6z8/Qjjn5tSgE5GnDe+f+BMlNkinPxY/tfvce9Vg6PQML4LVBqJhf4+WeevpBdMotCtrOsyM
keg+UpRxEJs/T3ww3YZ33U1wHO5WQAlKSI0H81bPuLt/PbRtXDYrThQ4C+UYGcLwy21Xx6DT9Rqz
hQTU2rgb5ty7bmEryb8wIfhQy7EMlAQTxjO6jHdc1Efpk/kh9qoXlCY8Zkal366b3Cr2kA7zukN3
hPK9iOCcx8lum2XgVjhFXyb8CFqSm+q2f2Kc8Bahk8fpoDWMvXen/rnyslN5s1f13og6K6sUsZv6
CjsruHNRBYtcygV8rSSvNkR0hVkCzhm8vO0Rcv7Rt+GjahbH6wvfiKdYhTCIf2hni7GOwaVRC8Kc
ra5RnkOI+7RAmOmqjbRTKdhyG2wwDMVEBJOswvIQc26jaYlgn46b05hVD1MV3l5fywZvj22TxgLs
eNONEdvIhpz2etY5VMDQBXCh0L+PPfOzcWfQM6i/Xjf2fuOYhlzfUOQq1mr18hjYg5MEDWokftI7
biKdbJ2Zq2Vn4H3TCLxYCo6poCcoXLZWayLU1NHBkqtX2R7caTDRxP3HU0Cs5MyIsBJIhbu8yTCS
BI8Wgmil3rpGau1k+NtLgXCBlxL8wW/F+bNLtVBzblxtoXyo2w9FGH9ZkHGudqtgGwGZ1Tjk2fCJ
4Wain/VRbs/WwGr0UzHAQuD2k18ch/sVK5F9giPwdqACX3Ksnveu2bfiw+WNdGlbuAwapYv+7Goy
C/pFjxC1dBXf+ZrelWBfYi/7wdOUoeSxOxDEftmD/byvVMBMQJcYlkyOF+nzpUeq+QIphJWXfl6t
sK0yf1WSUDk09XhCi3cnbmxgjOhcURinKk9eiXdeWkM+3ah6qVtvn+mhbV37R5KgPeuOtZuemsNy
WCNY6MaVK9OzA+izd9g3HOriBwjXn96ljIXXJDXT0Xm1jgU8dcN9c9Me81vp1LjZofrF2bsl1iRa
+MC891UNAQHYzpDUu1y0JqNSb9skN8Ejg4hu+DQe4vt1/oiqPPeF43WIsYQekqkf2g/xcRept7lm
Cp9QKWoOY6VCPNCGJUMLnQCncTHKh+IoPYWPxsF5RNjXVaHUqe+VvX3ecCui9lqUekMfiYhwtMer
Rtf40PJdknuG6n4njwR61PvJp+7HHLvGW2a1N+3+/jpc9fEM0IhrowkExOVWM+0SNI7e/5ndtCf7
1jitSfgea9Z67YhflGOBFW1lrxMHyQob0tWwTHK/r56QnvfmuDxK9oe8brwgMv55DGRM5G9jQurE
Qhs1NCJSC+1BUn9pKggwLGsne9pYESNJzKEAwKHMIUIrAiVSSgMBVl8uXzWZ9jni5U6F4ODwVMx7
IPsNiBjICvAVMMLzZKfLfPmZam2cyJumzM9uJ4ThlJsVIqb8K/r1VRuHcwcXJvU2sdgWBr0aJG2X
+cVCkcbh8Yne9JgabijvkTZuPN4vbIk1N5RPK61OsTVI3WFxes/UqmMXBH6LwrEDvBigapuBWR+H
kxUMnt4ictVXewP4u79DeNOHsKzpoczv+E8+c7NiDCevotpt3u+Pcm8FdTaZBz4kt4y0iUlNhBLt
pMRN5q9EHozIozNl3yafUelhUv7zynOKKPJPBF3r3ZHOjdB2YVo4G3VqIUCrY3omP7QgdawANLbK
zuHYCGYXVoRbK05tY6gnrCTG67AwnKrLrp7+6J1v17PD3Z0Ubid5yfsQNQjc9YFU10es1jquePvq
QNf6U3eKntaLYn2S7r3PNpbIRLAGxeLaTaBQc3kilVyu03iWIt/posMkfWuy2U2n2m3zeiecbUQa
h8k6ND5oAAIVEyypqTMOjDvBqK5Un8IBeeFGS+mJ9xTfjeGQkBVc39UNH4HckPYtlBqUcMXmT7bU
0TLNNmVbtPiq21R7NeOdD7dj4g1Sc5amot7TJtOIidq4l+Mb24ncCLKs6+vY+kRn63irsZ0ZSXK1
jTKwIX5avfKud+O6PQyWdWhi2/+HloDYrdBBtmxFwIkd9aEaYyeN6sRXcquqmFHq5dCPhjyHIkgd
FuTOexnB9utG16N6cae+GQXZR/q9drKEsBWHiY2ydJP4y9I/sZ93hjzvvCbffabVBO111GuZioRU
4NLJ6y5NGRqKEn9oKiTwGs8qZ3cp9yjc3n0owYwQlJw4mpK6jfGGLjhqxfKi58lBrQK/U/c4SrdX
BAss6SWgLbGs0g/BXDtmCEFcXivmvTOnLWLEoZ1o9+OC6MM/rtOxNIC6Kyc3w+t0RC53kL7VFEgl
npE9TA85oJLwtnjSb/Zpi7b2EM6HVR5q1WfSBUMFTcWWKlbsN71U5IdaTqjye2WeV4hzLyVyNsdJ
HevpeN0J35fH1gW+hYl1WI7e7eUCUXmH/K9RuCU/2x+Ruj+AgB5udJo9sLid6i8rm+8ejn1rrSsJ
FrMHCGG/axajU26XQ4DGRBHa7sTEl2Mz+GRLx67+/fryttxFV5gMQodvHUQQDsCSLEqgT8i3ywqi
6Hkmf2wh8mDaxP5w3dD7BzX7eG5JOAOhFIxlAcXrW06QwiLzsmKggB+RFSifdBdQuXnMQSS7yS4z
6nvI3ptxih9k58il64Jx0456B83FmDaK9jofeHncwXjZudZJ9SkD7n2/7V3929z697PAjAdPkp2w
q332OZWsu34KTpNh7bjmVnzU4Un7z6JWLzqz0tVZpM9EZj9Siq9x3jzSXNsTh353N68bB5oVxAjU
aIbIJFPImVZGeJ9fL72rN58N+6dt194w0EO298i8doyJPDI2c1W6jOyCD4uUV9aSmzJjFHwru1+T
udrJ4LY2DxJGeD9MIMlUbC83D6YRKa8WPlGHrNkhCA3p1qzGfucTvS9Bs39nZsTZVMXoaIibmFFn
T9EP1W2OQrryyWjd8RUmYvkBKhW//Hn9rG2Fj3XCH0gBxxoJYmFtpr4AKsAx+th0+/guyGffklum
tHbqinuGhMc11K5pWptD7CON9FFb7iGSy6rsUUcz8/qK3rcL132kmg15CZATsHCXS2qtKZOXWo79
lLBRP81wKiF6D4BpeMMwmbfNIf2ANGHkww8knXI/3kWLrR4hpiPnP0G9/AlLn8zmHPET5LvglAOA
Rjn2v5FOWEPuNTtCSNaMLh3NCTu8tf+obufvy/1KGTV5WubKkbsPD31f7xY2V4iOcsEhmVssIpL7
0jNdu4qAWncqYsR7dZLNY3f2HYXIqDtd2bc5pjSFp3f6WMufr3vKngEhKOqSNPZ1g4FKm9ymfu32
Eqz3aHhht4TTNeqpEWZoaPnKZ/NRyo4D7F4xCvNu4affV/qgubtjRIsJNzhl/eSuOO1RJe2tUTh2
STZk2dSv30u6U2A3nqDzvL6Lmxfmyo5LLUlDTlg8b51c1lYemoRHv3kYX6z76X4FKmt/jM/79YL1
9773+L+NCScrziGJmRKMaa36Q69Vb3LiY5ww8FnaUG6pt81Y7LjJpkkqr45KoGQqSthCqR+tIAzJ
JtOslZ5VY7LBKamNN9azfJ8PqvNH2Yfhg2T1yb8JzjykoNjD7jukazmlRWnR2fbHODpRh3UX67Om
qH687N3dW1kIrM1/WRKOwhDXTlnKWDKCx8qwXGv4DiL1cN1T9owIp2HOE9NMLYyEUeQl6OLVUJjy
cr9uZTtEna1F+F7ZaPdxv+6anWmP0xx+yrXkTqOEV83MfIVm7TKS8VFeRqjT2zjy4K3/ev0nbB66
s18gJAxFHEtV3qzfzfncVKlrNjtPqZ2dFLOfem47pwIl5+vdQq9/Hm9mKi9dH+y8eXcWIo7p11Yd
jdWIncUEoxe9aPav13dqO3j8vVWOcJ6DWO67umCrWigPTVrg+XirfuuPy4F4WB3nXZGM9X/4LoCc
GRSuTFSN8sRJMVj+gfoUWJvuRv3c+4CHyAP2KM42X4Rn50ocJMkTcp68XT0B1LgOVTAVsfB37YkA
qfg1gCXa+pab7smRb3438nAScrhaYW+6zD90s1TqKuUhmumo/yi0yKQdD9yzsP797EGhaXNK+361
ULU/5iz5Ejv/uH27Xp6MhK6kMMDmxLZqmjb6lLTLmnZnrh44VEAmTwn/VzNCuEjCFhGHkJU0UQOH
vB4/8/S9d5pw51W7eWbPliMEhanNhz5R15tYh9jC+Gwmv7TFx+vHaf2tonPzRlkJdODts0WyCckw
wllVx8SPqiBx7dIZ7uO5Swt3Ccb0Y14o/W1fp2rtjl1k7HWBthZ4bly4Q2C6sVZ24MSP48HPi5+2
hgRA/uP6CveMCHeIas2xZRZD4o/NkB27HkWBMOkLA3qyLAr8f24MDh8KOZwj0P9CHWmW4pQq3JT4
Vmh48ziHfjcCZ6u7PcT11qoslBNWOSb8XST2M+fcWqxgSXzVvJfTJ0Vn9NTaKwHvGRFCbdiNcpaT
Ovgcte/WrD3KAw2BuJ7c67u2FRrOFyMEn8lxSjvKZWqxZehN1rew/XLdwN5ChNgzLmkrNQ4LGdLs
LpKMw8TBNclarpvZerGer2P9GWchrpNSvZhT1kE5zI3j9LAoX3oHoMrY7qQsewsSTs4gVVYwyVga
hxhi3NEdanj0lZ//23qEo9OPZlMg6Ev5tckdN0zk0pUk47sUg9mTsp3MYXvzGMSlL0Q9XhecYMg7
UrCpTfyktB8orTyEmfHd6cbvZbDs9WjWHy5GPfCIALjtlaZQLJzIxdTFCeRxvjwu4Ldfu/l20I52
fG+o/3hogDvp3JRQW8gKzo5GPdkfRsen5wUasTxd/0ybx0d3FJNooELhJQSdAUnJEiFBYkHxwSzb
g5GrO+62VZ2gd/6XBWERra3UcR1iYR2yXwXrxyPwlV3c9qZXn5kR4k03ReZs1irxxvpZNM9jmfjT
ntbyZtHsfC2Cn7WLqtN7ZC3DsX1RHmqUs6Cnc8vb9rYBjwqX1c7m7VoUoo9dRymXhQbKmCFr6ptl
6E6FG9yCAT5RCKHe4xenvaH2zTz5fJ1CMNIkRj/RYuJmv21f1EN9WiXSF29++G+If7YP1N8OIsSj
yIT+tx5XB0lH9STpS/u5twsowYOuAHxTwa9mDNboX3f8PX8R4lNJ73rpZfylC37ppd+s5jWBA/C6
jc2E/HwfhWxPKdShiQf2MfhlOc6H4bZ6dp5ig1FCOKJWXb6MciHDQDtmVzd8H6L+3lEh+euMcqGt
gllEkL9MIAQZBKL/dXIeqycwP/NNtBNF9txUDIpmXpYUnviGtIQgrAmjx/KphwwgfcjaoxzcSafs
EB6l485C10N9ZaFiI3bKs6KUeXADQrDvVs1D5fRGjuNCoeHtnsVNl2H8BOQBcjCOOApsqVE9owHK
Iucno/dUL0KnyVtnY/UvSF1p3xrsFrv0dZsh+syscD6aGcqBUSMB6S3GDdTHnPHJ6/u4tzDhLKiJ
1PyZ4thS48oJkA31i11FOzX5vXUIhyFJlk52Sm6zPg7dpH0ag72rZs+C4PfW1MhOsN6X+hgfByl4
7JvdtvKmy/39NcRiCIoiC1y4OMFwlL18gQp+rUr3v2p/ZIf4814k3kxszqwJl2eUx2bozKyorJZD
FGg3hR5/tBv5m+GML/+TE4i1EehkJ02XcTMN/F6Vmfdj3TxVNpLw1+1sXy5naxIu0YIXSW6sCXX7
xmyfcGzl0Y29FVYn3wR7PJM7TiEWRZRUMpJwfSCkSuUtFd+rzHbi0J4J4brM64iBqgUTGY9fXQ1d
u9o5Ozsn1BFigLkYY8jLkZzGTG/pr3lS97OwdmoG/8eXMWX4vVfuXXFGxI6pl5bjvH4ZDcxvcsyH
w8DI26riZ3xDEX7HE1bvfRe+V1Y8GIIQERR7/EWoVMy7c5aCx4Z5f+lTKbnTmwz3fJP+Yy2DNZk+
M7Z+xLMHllLYERhZjDEM7CbAFmx72fGD93hGwYbgCFKRab2ecB+pJz0/rGJdy8+O/sRyZ9xNpruf
9b6HpwoWBceQSnO0pg7HUE/BaY1F4a1z6k7/QrZSMCTcEaU8WXnVs31aLKPRqbnZXqzbBGKcfyHh
gqiVwEgaBRPz7GXZcfq1i/z4BlBhDTpz8sIPJIFJ9zCjcrrf6tk+YX/7onB3NI3G235cz3CWe2b1
wykTd0j2qAmuW2H48tIJKzvUQmN9e8syZTLrsSRY9PPvO+dqM//7y9WZobu0Elp95LzdGvT/eKPA
HUHlGUyXG5n30U33mHnWl+smNx95ZxbXW/PscE2ot6r1wqdTmuB+QYqibQa/o9vOqLrXB8VNtUgp
ynzzzXW7q3uLEQTKBVQr6Vo5zNdc2o2rNAfBmZKD5YNbKj8j5zXmxkqWH9ftrN79zs5Kcq2iJgSH
gOCa5RyNpWKpMQ2DoXedLJtPVPanUznM5uMUGa8qiz9ct7n5egBWAPIc/BOo0NWZzjZVl/tqTDSN
1lKh3mnlmPnLZEpeNYzMXKtrEiWF/T0sa9YHR7LGB70ZeZ91hnawEdU4WGXVfOxjZfE6u9qD+Gxu
PDiwVWF51f8RNiRoI2uq0NGgvNNkFjzD2fw4T6n0AL9BeFvFQ7dLSruVeTEXzfyio0CWJXp1XI16
UGYgftbuRvsJUpbDKloNLZSv3u+NOm1d6efGBIdOwiIaZhvET9GFPPbj1mCuqzCer3/izV00AUPy
L/1eUwg6c1FUy6zRsJlj6a43KCrGRfZg1vmzki97Wf72kv4yZgmxJ1zsejFzjK3iyoGVutauAt3m
JyJxAOS5UgKInygoI72VB3YtrKEngYfPI+YgTnUr+5AAnvYYu7aiKbQk4ACQDrXhvLs8IK1TM6ov
UekJ8ua7rRc/s4C5iVK2Pl3/TJt2VJlxeeptoAGEeDp3PYL0bUUWngYgHl/HQYXn+ffrRtYTI4YY
eG0Re6KsCFxVuMkNK8saYyzITwrNq7LnGfb+Cl14W/+tq+8z5Xjd3PtZPi70c3vChQ7D1GBrA/aM
7jT9at71JxD1XvkQRG75YIG1QTqwfzBv5hsUc7zrxt8Umq8tVggfFspCk16sxl0w7r/Yjw2gxyMc
jv4IjGpNnMrTcC8zwu/qr9ELVF9zA4d/Cn/JHv/RZu2C8Mq+I/7Bu14Is7WqTWGSS7Sdn8uX9od1
s866QbkF+9Mrgz4Hx/9XjVrG2+DZAuYHzk/Ye6s322isiZ7MvfjjJ+vPlZ9qr/nZ+oy6wUL6Ofrl
+p5vZvfnRoU9z1GHhLEYo6M3e+vsy3JvkxPMx7f0/va6ta1gwxMChOFKicRM7OXRVPTCLNIw4ynu
VEgt/6Gae0NMm4fybwviQ1wq7dmOe65+tTmu80qzYsCzm+8dkz0zwtlPa9MJ4gYz68TQcKumaE16
6e/V1wYdbOVR+V0mxJWesqcXupVxnG2g+Bzv7FBXWhW7QW3epu3wVPYLtzlsJDoZcaTveMe2OTI4
NAMQ2dSE75VW8zw6GeZmWXLH5pe4kNxwqoGrvGjRtOMc23sK3nmlm+MArH8/T2wKtWbuAefoJN1z
asUfqYFWTuL/Gx/824wQUeUwHw2Yl0lKze5Xpc25JoqX6ybeKwGsUZSX63+WIpzkKmnC6C0B1U/D
Qys/yshYeybIgRvrED2VutfIN33uSXf58Z8PCAu2hQOtV2E+jFm+HmjZg0dY8bUbDSoHT71FfOCl
/KbKbublO1iM7XgJdovxFz4fKK7Lr2fKeWaO8fr1/D9BNJHzJU1e5w8513z9bGs3bfZoxP+mOIF6
x19mhct+qbKgGwI8dO0jFf5yr9UnC+YT/ajeqNquGv3WFUWXg44Y9KjwRoizWGnY50ni5AUxOvy0
EmaUHwuf9tJX3tinFDVKJpKHA6x8Pqs+Vp50mz02x/+CBmV1U+GuPP8hYotOCnSe3TY/RHvOXwZe
xAjrfLcO090q/jgfVb858UTYuaG3bgsopDRoSm3IIC2x2J1Byz4qZbfSMQ4+G36MjrA7hYyeQ3jp
79KTbIQEOHXgICQLXrEPwjlKTW5D2R5zfNk+mdKh/aO/s0/6j7HmqqqBTvWPwTfHi2+tu+nEW083
DktK060Cpb6XnWz+lvXesleahXcUjHUrJVGjdrmvD8nt2Oapi+Jv7CVF/Pv16LFjSPyy8+RYabMQ
mFpZOmlN8DHXmk9x136+bmYjtjMg99d6xGm8lAdjkfU9VROE9VQn8hcIPhvzriyiG8ksTtetbS9K
V6GXgv/+nVhzlI7T1NRT7tfqc1e8dOptFb1eN7H1MobHj947+uBMyYkp26AUQTwsYU4RXoVYynqW
Peu43ECUiXRx9Slx01216/UCFE/huUnhMuFTwRShYFI/NSsh6KGnjb0f1LcO+7kZ4RwkMg/PaY65
q+psRa3idb+rXeV2Uehe38SNDO1iD4XbY0jsqc5zLCWd8liBNhqa+fi/mRCTClnNlBkIpB9a3Ys1
zzdQH++YuL5f3EiXl1Elq4YzGHyWvvi94JAG9kvSLN4w7wWFt7mb/9sBoJK8tDRayxzSFEPOE2JW
69ibbthAk9v+WN6ks9UP2in9UBzWKYjcV58nqIHTI7Hqw4DsGcM0x72a29ZFrMCnBE8srqcyJir8
IqOCBkaSKQv1bv4jvjG+prR4+2/Dwfq4UkkYH/ZKtFtnm1cwDEdQL6gMcl5aLOygShwULXzNXk6W
WvtKO/2RD+3egO3qe+Jek/yuQqCmxZtFcJwEGM/c1hrD5U7m1tmtXvVuaHzVgq9R+0dofP/Hbsrc
DizW1JX471u0OUtHq2mqR6vNoKyP8hvLqH+djOm36ya2XtvYICAaNBkQVhN2rhwhHO2MYM3VBmgk
oMt/nDqXFMZIvFb316nNwCWN+N6lh/FrpcPEsJMNb5yUlc0MOV9SqFUt4fLbjbbWx02f4r9T8hgo
z3Uf+XWCI/c7GmRbXZALS2vkOdvPcDKSYDDGhsHU+Mk41pSedXe601Bx6sDI7IKsN7zlwt7qtWf2
ulyPodSUUl8+JYObx579h7r8kh7W+mDvWxVPJ9f86bwgvtt/2Nfl27gZLsyvG39mXp/MDkphNja7
/RPhDVfG4b9o9ex9QPG4F7OtxwmvpNFbjs3/I+26liPHgeQXMYLevNK1kzfjXhiSZoYe9PbrL6G9
W7EhXCNm9m0jtDHZAAuFQpnMO/t6DfGoxvBcaPv6bWcgFgXDayhyfJwzf7Y85p5IO1VqZisq/Dyq
Xdu4adGCNPSPl88H/e3MgUf3GYjhwOukgPeHMU6zJ5Nez9hDUoKtNO/sWznvj5JhJ34n1YeOCFl/
6L94CZExUiPt8rhpEd+Wk18/0eRX7jXfTHf+Tdm9a0/0WuNu42aFjJE2YK8yyiwt/EHNQ8NMdk7X
vzlK9PTfNpI1RsuOyxaPQr+17EBW9jGYshRp9Ir5ZYH8yWUwXhyGzwa+ind+fIcNYC00d+ekxGdr
K0y6u7RojMwdFbPxqgN+BCUASW9FBCC8i+8MlrmKzbiLmm5Bm4L9PL/ZKHvO+xWEYxGyzdSNUt0e
Mwkvr5X//T6Wyrx6Y6NQ41gBj1JdP61GAWXvh8L6+t8wmFNQtlk9L9STKPKNOn5fpTvFaQXfjOtF
Np+MsXtZHSyirA3x9erN0K+cFmw/mAec4SMvL4YL9C4OgQIRnlGMwScJ6usgTgJP6nJDKLVkO/vG
vLqOJgWXkbj+3zJ09JTQJwE7h4CZtUFaTB33TZ68giPRJbUUzFP00nWZV5unWHTIuLYAYgnkb6EB
p7NL63IN+sEdOKH0NQ3r4rs0acGY/7q8KvohWAel4N0NzSYoeWLU4fxakSsDfPKUD6rGzHmjJl6j
i1KoPAhQZJggVUc8i/86h6jLWVmULgNZUIe5IJV0EJREl/6fr2MLwnikhJjFMpC681MnO8blepgb
c//fIJibsSPj3Lb2iHe0Bqrr6FYpBMkn0UYxdyCJZ5I1PTICBQqBh6nRyxuZRLPobPKSLiqYv2SU
A2U6/M98kMZQtEU2ESXSZHO675N3CeXyUN1lx0VIMMwz4y0a82U6SS/Bu1KVftkXD7gvFrci814a
+r+6JzAqSsnNkEpC/+S5oeWlRhR9tUAz8xvcr3nnKle0vUiCw85V12794oGylYjuXG4kusVlvltZ
dYrV2wiZ9F2PV9r6WqTQM+xBkILm29vC9HJZ4PW4e7pZKXNqF4lEpB2AWMUgxYpaN1lLVx6ElsIL
mMBJSRXmDQUjawyOvpqVqesw+QUkzCGm+37Q9MfspXdFsO4GH3KNXos2IFHL7buOBeuWNsDvDUmb
aFd1qgVyUgCm0rem49VZWD3nPxCG0j5Yt7y2PBk5SfUbbYgv5qfxmQYByQ+RUAp/o//dgPe53M3v
mJZklpDgx5GMiwNII4+Z5hzSyPmbk/+xz+8ndgPTqi1G33p8T9t2untZJ/1DoZYiXSju16SM0zge
GpVUOj8fa27FbWVJOB+t2QcJkXdVDwk504gzOi0zu4PTC3wmj7iCClSCRtVQFANsLeeYSm5JsUHg
a6If0u3wgu5pfEPbHU+F7K5oozY8zBJHr9O+z1yQBly9DxoElx039yNufgMTjGAkRe2mJc9RCOpv
Wh296YO2xm41itiE3s3yk9lukOgv2XzHdZ4tc3ZgtlQ6ztiPe9o6Mhx64RwK96rYADFO1cjTQm8H
xL4Guu0hb2OJ+mf5e6ZjMAgtQVClYgB61Yj11cgLP7WnoB3j36RV9opEXi5/GvrPfN6wDxjGZU/d
GHVahCsvKYcj6XJPq5pjX4GZtR4EVsDfMpBJgccHKRi27ZSMQ2lmXVH4VreX48FbiCmIQbh7RolW
VZC6gzubsfWoq8mQ0Qx4nJayZ6JJ7cnREvWQ9tH68/K+caB08NbqtHpggcCB/n1jaH2kd2kt4/O0
qFKk1k1Tg0hXXgTXDOfrQOaFCnyYkFxBJHiOkkI+QjUTJffL+YcWn6bYPKyR4ka9iN+A821AvwU+
XkoJrHwSlLehOORkuQF6cbz+W7y2hPN0vA3DNwH/FX4ypYc/XwrplLSqSiCYdXSdzMWLEk1ftFwS
mAB/IR8wTChA8oLUfafnvo68WxRpriJ8h/BXAr5okMGBL5Lt1yPoEupBJ4kjkmbgSFDqH8TOyS6J
2u9/bmN46lAaf/BigGfrfMtapEPbCFVnf2gLr6+jfVbkbt6Ivj13PRsY5lZCwrsn6K8E2zw02KX1
FVUxd9a+Xl4Lz5Kp9iWoPMHmAv6A87VMPYLreIHoXBvjHdLfr9Pq6RIEL/COu4zEX84HErWQzcnM
jCTOOmLlvlXK7jRI7jq0Yd2sArZ5XhAPouAPHPo7NjgRBNhHxME58nT/sDDkYAz3kMc+UA17TWAL
nNDhDI25DoiarFY5Yv8g+6O7tbYcjcL2nFZRXa0gb3YRiyivRIjMgY3Alz1aDRAzaQ7qNPXUOkWY
q57k/ls7C5bH300HmmoIjdBYaDD20cdohEkKsKDLuyFYgjKAMugu+1odIFv6LFKY5TqJDRhjIjHq
VVWkRLlv548gaAhMiLL+hRGiMIq6KEobsPdz45DtuG41HQ1eTV5cL5HxPHd2iFyCAIZ7qjYwjIeo
YgR2vWnW/ljUnt0O7ti+DgVBR7sodOXlAMH4/bEixktIzqTksgbZMfpmnb4o4Jqi0dXoUdFjLcBU
VFgJfAb3JG8gWZvok64D6w0+k9nZnmysd4aVGV4612+XvxZ3cZQ8VNeRlkZkwjyzYnPWjKlARo72
utg5eCHnvf5UuHXp24M7B+QIVpzKF7Ib8lKc+gaYJYMo+2yCPC8YdMkALzLAJ8p7vPIgRKm7pPQd
ZVegG+Uo4ocULdhmDAed4uByKZHmtGAzKFQRP0lcyEvsLW/w55foRKecE8H4Pu+dfrZaxoYcLQMJ
s0UrRmBMDftDfnzvTPzWXFE5nL+qaZzhMQaUYY57kTt8ViqTVhTfs7IDya5IUpSGFEwIDRRIF6Hs
hmomWy3txmKdBwff0F7rxJM6OsePtnjHxiSwgnGnSDnh7AgmxXgnfwvKuLBEGzrTHNEtW8+GXySW
P02nXpPwghRNN/PuAdBvWxBPMBGKsNnDjEANpKqQhceI4r2t7Ovh9xyNOzWOPE0SdSu8F7M/b+YH
GnPPGaUdxxLN+dNbVfHBx18fZ8hzfy8PNMEALnXYSTvuHcP7iwoYvuMHNHPhOUmnquhYRBZJscrA
zizbz42iP1oNWQTNdbxXOZ7/eJAjWQZ+c5PBmhS5G4wkwYsY8/75KT7Z9w4cjR/v/5EFd4K8csHI
b6KpvtRc/dQj59L/eaSEEr+GWRdQuEJkhjkezoiBlDXGg4wkFi4nzc8T2Yuw7MvelWOqZzCMqRql
4+SpUqLnayxclAD91oGPwcyVPY4CKM6NcQbFxGTa0PfOkMBxrk3tFv3kgVtv1SbBvvHI4M5gGCNV
B7NQ8xobtzZdmKY3i32jVNAWgJTCiPPXDj/jfg4hEurNdR9e3k1eZu4MnDEdrYylYagATk0HQjXD
8/qqfa3vwH4XmhBv0faVR6+PEQMz47Xauwb+uw4liMtf/iX0uzFHFT8EIY6JoO2zIqi5FHIzF2hr
09PrfCy9GSrOlxF4nxP6NGgXxMORKnaeR1FOAnahpDWQZZ33caK5tXnjTCL2FREI82KMlaVtZ8qi
0OqBWep7SAweqvg/roQJMEoIdZbFiJWo+Yzne4f24ZtWSPnDa1OGjt6/G8ZmbQd9HBdU0NDe/U/7
CVQEVVS5X0EwpOyMd0LV+HYmXilM/fMO+RaZCSjsQibEabDADN0RBYR1tBAZ668mfNej6eog1i52
ae2Xr5cthHdfoCKIshaGg6ARw6Z8hmWO8pFSmOg7TLT7Y3VLmzOkoHmzkGUE49U3PIyobpokbEih
1sfaPzJZto2GIrSPslWcAt0opkqt05gdN0IHUxdlXjzcyrET2BgXEKyUeuNLcIzTGYt40dMBcHSe
Po7DzktCkPDp6FBGK6ThQppKYLS8b4pcGgRU0EFINWaZ46ckBCNMSFfX/ddaLoJ8fCq6AnUd0UA1
z5NsgejfN09pVC71UtMABIpjaPz8SkV9WSIA5l7QjdJISgMA5aJ9N+vuCvlJUegiwmC+T+4kta3X
wCDG7w7hfGeIbjfR92Dc4ZBOCSksWuZaZ480BOrgb1o2edIk6rXi+cTtB2F84qDXWtGPWEvbGWnj
Wss0HNOyqHfKkomaAEX7xrjG2plR64cGJ4Slf8kLvOPycPnkcAHA2U3na6ngmHpuXdpS2VHl4JFc
pamfmj9Xod/lbheG7Oh8J1o12URdWuTOmGZIbBklyJaNH6kOKp5ERKfLWwcyqJjERWcffB5jxElm
KZBMB6GG0gd4VOwtaT38+U6ZmoK2EYoDlq3znSJmXuFcwJnGXfemKRBDsCrBu4XnNLcQzMdIx8yQ
Rwl8TDoCwKz8qaaWSzNanfajtkSMpZ/Vi/Bc2aIxHiwqc1WbUixo8tRjvCeS3ytevTceQO/nTSOK
p7UHofZ6150MyTWeLm8nzyxo3Q1qpKCyVtmG/LWcIcNg4Taus4d47vYRikQYlNr9NxRmR4ulhlRo
Qe+FFlnvYQo0Sfaaodr/OQwVrkAy2oFQ73tGYeOjJ9ztTZ7AxudRO65R5ZpTHSiJAIWXIjAszPlb
9LhauHzOTTBunE4pMXaEW+4fbpL8l3ODOBqc+u3OtlxT4Bx432iDxybqamLFDvr9EbFoVlAV+YOk
6m5MZkG2mA8DYgEotqPQ8r7sze4lZpaVyxrn2L2vOnoh0F/tKYng+H4W/4W5WygX/h8K9SAbFDzf
WsgUId8BJurWrW7aEIQCIVV9QCzmKl/bvXRNKL8bFZZWgug1CUQxA3ehqL9R4h9oXFnMHTUvernk
Gd7vXXWnr09RNAcFKs6XbZF7rmEc/6Iw95M9LVojrai+0nwdzV7VB+UKde3bcZ/YkI3W0CKbBNJP
6U60Pp4TpvNCBqUGozNT51tcaWsu9T1KjI2jfo/XsXezohV8RxEGc6LHQRrKvEDJPh9Sb4rQ9o/0
v0j0jNeqjiV8rITxjUPW113doSg/hu1VVrtDh95713ltfiCMRlgJPgnT7TvX+bIQd/6VPoq2kpf8
hMHSiX7o8kCElPkFNcikQRiJdWYHTLvZboSh2/kpySEyi0bywIb+w3pM17dGlH3hBFL0pCA1r0GY
U2VPY2/nid7LAMbSD9beCK3X6I4mI9MgD/BkOszegj7hd6dzD66nChPpRMd4fB9qf954cvZTmCOb
dIaKpDq+gm72z1kmf5UJmmwFx4UaDPN0OAOhh3bjF5IlVcm6Yr0EEn6Jp32lXdCma7uYV30UKWzw
HqFnaEwgnC3KZA468gLkm3rUwZ5X/dLLBxkpX5B4kKB8jENIDSB9GIveSO/945cWyngfrbIVK9Kw
UJyZ3l/RMEW/Z+61NJUIM5fe++ith+569U2vedGDFOMDVPY28U2/84sbOyyC7mDvy1vV1213cYtd
tm+99losKMY55mf7xDgxvB3zeKWzIp1yKMzSLSdT8OE5zvgMgblMswJP8qVF5g13EvSjnzrrNY//
fKoGbTDIfSMBTpPgDEYLBS91oo8SUHv+HKT0jsStKLvw3mD+6bt+gLAkAGYc58YSAUTaDwHVC15l
N1XDVnZ77WDEqEKNmMNqd43stqiOIoCF3OGvugovHyTufm5+BuP8ocBjVXqLL2YUhqvL3c+iW6/S
jgiCBV5SY7unLCnAZBtF3dLzSuWRDehtWuTQm0e7fM2vtd3iF4ExHdp8B3qi0rgWdXRzQvQzdMYt
O0jLLqOBK85a1JfeniBvIc2evGq3aUQOpt6J+F14VxEKP1Tb0UG579NFoKx1ahQlurbmMNq9q9hk
nmnh3FbPFniE6ZiNdTeAR3XOdrXp2cGff9YtPOODjUVbRrlGra91wLdbKn7bv9qRqBOPd9y3KIwT
RqV2QrhU4Capa9cg8V6yVMFCRBCM51UkA9IudB9b8mTVaEotdP/yVokQGAeL8YHGXmZ0+E5JeZKX
JrRFTS/c62O7T4xbTEenTfMOHZ/kavQVf9jZEygqvO453VHSFMOzTG/8VexqUVqfFxVsgRlPRo+2
Miao/+CEP+T1g67+Nlc10JdR8JkEQKw3W+sBjO8jjndCrmfp5GBIwwkTFBAuf6v3wiPrNTcLYp/z
Yz4Y4DTBTqr3Srj6+b2GCf/Om79Gh9KTD9XVdzVEOp1SPitBHkIOeendlgiCdb7JQDjCQJlL/9TZ
USArbBkZtnWxmmBYMDSUpYJXIz06nxf6AUF/wia+sSarQCMGNrRNxjBqpkBuGn9aV8F3++wY4ZwU
5EVo0OhAA/AcpqoTVdKqGaGCStwl+dkY6sFMnxN9DGf9zweRAKYDR7EwTIpZ0nOwzk6duTJzkDVJ
IAyoqmvHmb3Gib5fNhLemnQ6D4t2JcVGT9s5zKz1aMztHYyF211IyF6TnlL1K7JDIGsRdat8tgQN
yvQfWIx70tq8mIsaWFar5NeSpUg76AT8vrygz7YAEPTLI+8CJPD3ny8ogpScZLcrCDpsw1OT35X5
ukYi2gzuSj5A2KxBi8dvHVUAafX0a5LonjoXf5wo0zBGSJsMdVpc0JhbGCPf8xzbJtRBNElPd+o0
W9Lsr92qKbGnNKQfB6i+Ta0y+9LYa6LuL06HCPB1jGoib4Ub2WIMI+ukVJ1IhCW+IaFQP1mnGFRy
D+aVeTsXrvYiu+WjOCb+7BqBiqFzBR2v6FZn2/1TTR40x4oT34bWzHjQKo3MP5AsUp3UHRdJU0PJ
UfPJv2wzXFRUcRwdnVomWGDObSZp9LhHjRwdL4V8yrUa7MStO0iRK2sCTyVCYi63SYFyV6MDCdRO
XqaB8aSad3qUu+X6+hdrQukGp5p+QFaDU4sqy2wlI8asQeaq01VTBPWKVCfmNy8D8c4CPBViFwOt
qsh+n2+eakczesPWBA8Ays2JnEEs2DTekYaWKAyRvi8+pR4VQpqoUEwgWPVVnjUPQ0NOUbc8Xl4I
zxXiyEHTBSLPmF9iPMc4mYoJ64LWZSzvIv07MWSXZMFsLr5UHC5jcTftXcdEgzA6LP1802YsddZq
YC19KCs/JeXPgxm06iE/Re8p9Nu/h9ybKxHE3qBiM/XERz+8TVADruMq2XXVpMU3GKPT+2ODXL/+
V8v6F5UdFM4kSVfqHF+qmvIXYs5LYDmpqITANYePpbFpdbSwd8asG4mvGifN7D1Vz6/UYhX4BC4K
BK8QsKDJ/tO0gpJjgLVW6Beqs8NC+rAbDbeW/sa0bSSEkRZGZMGSbC0jZtNTyBX6XTOFdZuhiaID
6VEv+C7cxWxgmDNqKAVRpHpM/AQuZ8DkTxHXbhLnwWWr5p6gDQy1+o3RVW1eZ5kEOmcVnWh2fGzL
X11X7Ablp12OPy9j8Twpxo5xfNCuCbYNxpOqjk1I2kSJj2A6dtV09sY4OeVT/Az19uYvFgaeEsoI
TJ0cey2N2YQxPBmUSnpeP2Ny0m3qn03T+5EGkoa6fr68NJ5zQP0DwyWg8cB8CeMcnMns0OwQgwHX
tL9Olv1DiySBdXNeWRqicaTogYMeNPbKU5S51ycF26feLx7l/Yq+p8/1idJvfy/2ub+PHopvl5fF
SWucYzKfrNEn1FoWYJo/pMfZbx6a+/To3GASDAONT3Lq9jfFUfK7k/xwGZm7oQiiZfBUoQjMdtuh
YWHSOzOBYi5GAgb1l2ruLgNw2textA0CszTbLIhpSUBIUHpQn+iGlrviJFU/J7/yxWUWrvVv8Ji7
qm06I59XmEg3rm48arioJhcnE0nzdX95bbxDjZ4hdHiBeggWSTd3c6hjTW4sLS0A5SzB2kNrEu1v
g9u2JgYITSh7E9GLkb84pGpB6gTHyNr/EOVzjsIAZHOyq7iLXXnFVHx1n6h/c0mCiMTEcC2izk/8
Q2k5gP65kqDZXVZXhtndE/VXI9/EouofN5jGhI0FJ4G49pPiQu+YfWN3JZh4giGYr7qb5dd8avcl
yBy91tX36qu4vMLz+YjbFeTUIACI4f/z79ZW1RLpaYOoqa7vhxiKPY4ehU276oIAkAukY8IUD3zN
xlj7OZBcpnHRplA+n7XyGiOuftW21y0xBJUSEQzjFftI7gp9Bczak+upeqiVNESaNLxs7TxXAVLr
fxfD7JpTQNFwcIBiDrIvSaVnL2//DYG5i8F4ojjJQhK/HRFcaqDqywXu7p2m/jwfAmHJzSKYI9uj
WI9GJyyC6t/iadh5LbpSD2npKk8o4J/IreRFV9mLdey96nHe0QGOWXdlf97Nz/nj8CrqJ+Kd6O0P
ot9240NIIkstRsAgo7ZavpHWbl6RnWZ9y9dS4IlFVkJ/yQYJQqW5OaIP3weHqFvmr3n6kk9Cjnqe
T9yuh/59g5IV1TTKHdZTHLK7GTLrjWeECvSSfeMGYou+htzrDCLrZS/VLthJLlsQJ19+/n2Z22Yk
sxk3FD7Tg/lu2GuufIyOBdRfXamEFLD8iJbLbyuax30QZ/4FVdQ5PHP55Ko+62pK9xghsZzHfuyU
uIAE54QbonxsssJy/llyi3bAFjAghivcjIS543fXObLA9hvmRkC31z90zZ4YvqiEyTUiTLxC95ES
s7C5lxo8JmNuwF2r0U2voO94PgzKy998xA0Ic0jjodUq2QEINFYO6u861E7tbQxO8uV7f8yfNNAL
Lqf1GvfuayUogHOPIwTrkOmA0gXmj87Nt5RUKZIHQFda5Tpz4urd6MZD45tEVFvhQqHEjhYoC0MG
bHaggl6vEZEMl8OsB81Yho499W4/a9/B2/xFsKXUObN+D724loPHlA6uZsbNyMmAlOwAsOKAQ6kG
lCuj8SuszaP87qIsIG9tWzj6940X0KvaWqEDhPAhy0/6qt60texiduSoxkVweWm8a2kLxTgcyqGY
DQugnOi5KH/VQkkHemYvbR3jUgYqyrPOAOh9orogMmlO9PLoMQpXQv5kbz/VOHBgkJoeK+JOe9Fe
vr/aL/0AxqkYmVObco8foO/QqBdGX0hYeWCvxbHfQXwTvflhvZsyL4NywmHe9df2g+g3cI49cu04
Dki4UsYnxnzqBMGb3HbwZ+rqZvMQtk3ijtEsCKhFMKzZNGva9ipgrDrzElLvqmR1lbgX3IQckzlb
DWMyuVZkiVoCRk0eLdB/TVjQZaMULYSxmXQtu9QZgZBGsqsPTmCBl2kw47+BQR+DBlZwZLNYBhOt
buVCs2ospPnVFsTLlZulEtFXcdeyAWG8sbrUambVDZh08s4DT4I7pJGnCuWfuR9lA8OY2KwWaWaM
gCkaH2NC1vDnxERg194AMMbllLFhTAkAuqx1Jcw1S+bN0iWCCIS/W+gCxVFBqYXNh0RTGq2TUaA4
kdexqyXKY1pBbWa2HMG35+6XhZk8Gxke41PqFy/NOZ+aEd9el9xen+/jxhRdxFwMcJGjaAOlLkzk
nbvxshuG1DD62JePyU/aIdQ9OzedT16SffdYe44vJKUUITIfaa01ZVR0IKaFq5f+D/Nl3ZuH9EB5
a0IHYzr9syik4UKCjxbajmD1Ndkh1Xgcy0SikINVeiW5Gsw/1x3CYxOZTHwpFFFUluCjnJx0Uamc
fdNfxeXsrRgJ+3N/g4IoVCswUo+ZMOaKyGqls8hcIo0zGHsLRIBQYwydSCQ1T3efuYlAU/EvzKfo
SNeTPh2Q8JglMECbv8xcctsqwuRw/N8WxB6jxYzmHD469cEA6BfV7PbR17QV3AO8s7pdDvOixaN9
1GobIPifnsCz4PftdDs4KMRf/jqibdPOjxFBNNRHFratUeVDLmmHSEneBqfA9KHWiDI3okVRc9+E
Xk6RGnlrEYhcTTLCFdO4gjjioVo7R7Aqekt+Mgbk9hTkbdAwyj4F+qaIpiUCEELlwZtNay/3beJG
CYrxo3lrK5ng8c5d2QaQWVmpzYlUOlXqS/qvoviWqndOJmJu5sTJIIb+WBTj8SQobKD1EBhoXSZP
it9BBkp9WpbQOGJULhSyDXBNY4PH+LvaLPvJUICXfqm+zH53Q0K08t0oGJmFhEnszbvxR33dCOIs
3gMSjLW4NGhQhyIoAzuiGjH18pr6LVpBzS+NF92lAdUqM281D0JUu/Q2FrPWcjbXpkwStJ0NyXX2
EYIkdBr1cwe9ikN0pFPBgQ2ZqTlAopYy9Ym69fir3OAxq5TjCWX86R0P1EDWU3FYfSX1ja8YDiws
19itwfRIp653Im4+XkL/bKlMiGmhbJ7pTQ9bTZCBUMIySHO3+dHvEX/MHvozj+29vC884zCImps4
99kZNBN7ZkMUz32EVeftS+Sg2zMTtbpxDuIZAnPbkDS1xqzG4kqMTOjzCPHDp0akBscZ2UDK9OPr
sQQgcTI7ZtsBRXk0d+l+iEF7YAa0T5um7SC+c4qhQ+V13+QwKZF0f+fJSEWN05yBivOfwSRXTRO1
O7nAz0gGr/pNK0IDVFm0PWQo99Yz1Om+yVd2hSMzuaLcIKdNjWKj3g72FZSsZeaC0k1p7og8pihF
QcMUT08durCqi5yP+ZIG42kZXO0InSOkY0L5ytkVDSY8Yoz0orLoXr7DeHWcs9/CXGJOp0ODvRug
O/uoHqm0IRKlofotcqGqIsyj8fJ4Z2iMr9ezxra6eIKrSF0rDuLFlRTXeYtN10CfHm1cTyZ/UTBW
GOixT2UnYrG8BN9ffWw/cxkM9VyYmoTt7/2hcNM9QlFfu0+fQLARRJ7QKXMu1LM1M+5KAnfnKK2A
G0PnbfWTb/MTevC9OkgjlxRu+USJYJSfyVGUieI0kZ/bGeOtzDlbsswE8uTVV3F0M4K+NJieoUB8
crz8SmlduXKb4agFy8kMMzcNRabOdykfW804LRB/Y0Chw/fukZNa4DRX9WmcRIEY3zV+oDCOy0wL
tceIEs5Tp7mqfT3VAjlTwTLYAFnScjnVBmxktVo2OoqsJ6dHms2aBS8z+kOZ2GtrKmx4TEhcVM4E
nH+0ePKdhrtMFfIjv4/7XMJhHNBqdfY408+SXVUvRooXYIw7W7mPbukkCLTqg8te5v9x+v9+IXb+
SFoVqwGPG42H+sq1lZ0zeMqb9ebEuzYNqNtPd9FjWXptflg0L4nv9RQ5zP56OglrCQJreR/S2kTS
RQ1jUSVYC96iI+R1MCmThe9BErmF8lhAdtJT/PXyBvDqoWdflvE56Gvsy5Fgx/Mv6c0MmZ1Fd6M7
J9Dd4qW4GW/KUPpeCkBFC2Ucj4JrdpJXLLSyZI9EjWsPgrS6CIF1MAX0GxcLn5XktmsV4GZIBZbD
GZk782Hv9/jma4HUcq0iHRCtDy3MEfJRGH4E8xQNtwavf9GCUhi+i5bF+BPL6c1liIBp9vaxyga/
QZpbYBCCo842jlVI5ieNCozp2IFIo/HA1FUMYPMuwsR/WxfPdqerMgmU363pmntxGC1YJNtUJsn/
dwxUkHjU1cEaKsFLUoTAeBmpVEDx2WGJTb+WX9KhHsJJsyrB7JDAN7N5HlQ9C2ehxzkbpoOSxLuu
iXZVKkoniUIXtiukkwt5mkasRj463+rRRTue9s0I02PuEZDP/I5cw0Pd1U7dBjm06ME4CCyGHtcL
TpvN2iWg7ZGaES6EMj2rL2VAiNvjIqdjjfNL7CUBZsCKo0gwXLS/jBeJ9Gp00IiCdS+1b0Xf0Nbh
Ns1OsDgRCuNJ5FIuG0sGCl42Jk6BtV9+FbdJ2IWm6yReeUfHm9HLdBmW/quXtpQJT6hslmnP+KZr
V10lJUjfHS2YHCUwo6OB0st/Q2PcShyldpQQWOroLHcRSiBLowV639+htf3btLZ/3j6yvXLYln2n
NPNJ67E4m/xc4ttKSzxHFGIKjjjLA9KMqhWtLTDUoTw4fXnbdYlgLOD/eXP/GzuwbCZJ0hUy7hnc
1+DEf6LpauXV8Tp/8s3QubcCa4exh32xE4lZC0ySTYQtRTO33QKTLIfXHGSRIwQPVPv+sk2INpD+
fXO9ZYOTxEj3I/U6P8ojEjbgmfgLBAclfZl2AsrsRaNIgzUOoGf0HRDsraS/0TpL9Im4W7XBYB7T
Q686Y5tiFWMoV6d1dDG8oPnVjuqayoNH8Lz7LZmuuhd5ZREwc8XEoLoZTAmLW5PlUdGnb8TIg9Ko
Rb6XvoI/OYrNAplX8gobtysHOFQcgvjKae1AOTd7zq4Ks9xNH0XenuvsN4CMXTQVfP1AXwJt2/lx
jNp+eyTFo7r8/G/WQTd4Y3899F9ypwKOASmyIKmSOJizuA4vo/BTdpvlMJfIkGMEVKb7N3kJ7ikQ
lpWeE0xzWCDzgvneeVd7xEuuC0lwsfD2UTPRPAyCdAXdnIzP7aNYj0E/ghhYf4q7IaiXfWsQV5FF
mtw8S9wAsT2BjpOpTlYCyDIfpPSpb045EVghF8LSULODMCxqWswpK+paasxsgUOS18l1IikKnSxS
A0MfRaEbd9swiqVgaAIdQewwhTKiDb3ssBq1Tf2FQLGVhGZcBavtCHLWPAeogSGd6k0Bi611T8Va
yG0KpKF5IzleEPpfvN23AMxJkjIb4zQUYK2/y6BgKknpqdOvywbOXQVqjegWxjiNyvZbV/GiGoOD
u2LEqFZTPfSFaJSQ+xDCWNq/EEysYndO380WIJIDntCVSw9R7D70bgdhCb9HDkmUvOEawQaROTt1
Q/D4ojGZtZheLMkhUY19M5uPcvvn2spYmg3Wf5B9yWDWZPxrA35dCeEKksLW6qvVq7kQxGAiSm/e
V0I1GIRO6H9G1wuzhWBZmseu1mFrpDuZThQ4RBPctrwzuoVg9mwoo7osVkBMznyrgPCIzAOi8jYS
kFAIcNiMVIWKuixDH9Tvp2yvx/ZRTfvfOlkfLts1HwYL0mXDMT6RTdp409cTsWAC1egZSoZJnTaw
JoEP4Nr2uyKLLGuQZmdXIyHMahbZoEnoGRPwU+OOe20XuapbXUHw1yO7+S+C4y0i40tNki6DBao/
39SrXVOuN/aY347g1RTYA6/LCy2dIPz536UxEUq9ZmafWQCizWVG2D6iARGk1bvqWgJJi7SbUIKM
vRFyylmwuNmzKIrl2/wHPnOy5D5FrTACPnSRQouUd45kPf6NkXxAMB62wvdMmsrERQEfEfVqDJ3C
5UE1e8E3Ey2FGusmVgFzmTlpDWxei+/qVff61Qkur0SEwIQpEMTSINMBhNZWfLlQvdQQPmf4R+pj
t5iXbpwmapwp+CCTZ+8oEU+/+kUPToLBl33IffeIJgtQBggMkZvz3Roi4/wyDEcRZwUulTNQUWrT
vtKkp7XTQ+QOjvpflNzPDJ/xhJDe64yG4k2e7K1+55HH+WR51q6hEbOo4s57yW9Wx75yoizXlFoF
WtYHRN/p6OkvVb83QaHeCwIK+sPZt8AWinEdfdyaS2cCSka9TDv1+/IwHPLwzyU7tO3+vafUN9Y+
tcRJGxm2aCx9MKEmiieBQJ5AFe0a4xyqeLWjUX//RrTzlXyfZT8docaQhPl98ghSbX9FIV+9Ijc9
LT966L2/y350gzvcFj9wHVw+ftyfQ5tOMN8I4lKL2dmhjqVOybHk0YpdS3toAGTFJNSaq1IVhbjc
c7gBYxxzKUftmtga4sLoNpPRytc/p1rvX14R16FsQNgNrmdlXjFM5s+R4oM46tlZZRGdtwiD/n1j
KFFl9FlDQ4ElBT263H1Jou758jJEe0X/voFwwPg0JP9D2pU1yYkr3V9EBAgE0ivU2nu7F7f9QngZ
swgQm0Dw67+D537XVTRRRPt6XmamJiaRlMpM5XKOhAjbzrbKGra8/9FSa0XKYqYHqMv/Pf+Z+S0V
MTIy7VYfbvWbe2Vv4k24scr9xLSOGUOYKgf0U4G3XpNf28SZVQaOflqbA0QXoxFERfSQR82vy5u4
bIFB5DshZ3toR5pZxCRDt1U7ueIaOPbsW39boq3qN+resEGvTKZXcZ4Wk9bOH5HObO6hYFZrd/9G
H/VxZL792QDTkDFiW70pebGpMCb1ku3bAMndaPUFsRzYncif3egizJmQOUID6755dYJsg87srbUf
AW6K6h6ag+L9yiYvHiSfokg8+vBWnqkqiAISS1fYZLL3sh3ZWge+tR6HH90WHf674qq4XXsmLV6O
E4kzrc2rGBmoGBJVNfh25IFjycFkarK5vLK1hc00NOXmKPhkq9taPZAkDRJHfLksYtH+nqxkFiKY
UZl2YB+ASRwLkBV+K7KbKn1NhBkAmyW4LGs5MD4RNrsNuUMizK5D2BQf1MfGpxh6oFBMduPA0Wwn
3ly0gDyTDd7s9wAvZ19Xu4BW9nSetGFV/J9XgC3vZZcGubFGlbOiHPPJ3lbW1sgHrFIMj0Jkvlnc
KuCOXt7LtWXMXRnRXGA2CL2hmm3idnxuzOrzZRFr65g5MmARuiyctC/P/xlJvcnLox2vxPdrMqZl
nngZ1tcm6acYrh6eWBHhCS02CRlXktUzKRM2DBKBQAkjDjJpmNA6l5JRwoyqBSN4WNP6CJjF9oYj
Wt8njTs8Xt602X36LYqYjIEzk2DsbA736oKLqShygMkSK3S+Ym4wPNSdKoGmxYYvJNXkUSBnuBYP
TPbmJD79VyrSnRNTI/6aE0SMJOMU1KNg2Y3qYW87mmBcxYvujVCpe+o1a4+mZXlgLEAKBzk8e2aY
xtAAtosHeb0r2KFt3BpTt1KPXWBp6fh2EvUrRzjT9/+s8I/EmZ0yRFIqKVocYSE2Zp698TH5fvno
lrRkQomwKGi9TSjAuZZ0urS0Mjp4x0qWO66KYcdt8uqU+UoMviwIEEwYGITPmg+tJ70x8L6BOiqR
i+siQkcYOirKYzR45ebymn6nUd5pBv0ja3aJDUVY3k6qj65v6x80KEr4K1S1yo6aW5pYfN9EGojd
xMYYmCdJcRQj8bYrXzH5/Hdf4QKuDLyHGHSZkzDVnezjzMZ8Nq0kIpKw/SUxuXWbYsQvRDv9j7pt
5a/QdJOgiCzzkDYyCqRCGenydywqESaHOAV6GqjMZmpbZ2VPi1hj40n6E6BSNzACK+0x8/DnX0Vl
GOQF3IiJIc1Z+NO3WUqsSQZT+daNw51O3MLHLJ7eml5z7enmq2FZ6LdFS7+r+EZz0IFopo2jEXfX
Fms+XV7zkrLB6oFMwQXgE/39HjyxsJ0NCtpWFtInOaZh4PHKa5567mcT/3olQblkFQDwg3WDzndC
Dp9doKECB7edSd8xGvYla7QbYpzJQxHa0GLMNsywebi7vLwlewvwOAdjzBANA3guM7XiIYr6UvoA
7k8Gv7WyLto2psaQnhSyRqo8diriD3kj05UulCXRE6IGpoCQwcaQ2Llox86wDZ0Bk6So4eApptQ3
N29G6kdGCTKiCngV3a4zvXCNAnrxVuMWwWnYOFGYkXPR5igdBjapwo+7qPaTNg0f7TZ+rXTs7iWo
O4IwQpsr6eqfacr7/dC34Ur+dukqTZRVcAEEmzAfeRZNrvIsxxfAuIyAQdJ4vZdOu3JhF7aYgMLU
g5fBdLX7+7KdKG/umpk0PAZo9oqV6TVmJMN8X0dKxUHcFcUL77Sx7ceiWAPfXxSMUS8HxEAAWJzT
eDtVkjAAZkGJ7IJcjbZ+I7X85LKKbDlTW7DehfvLirx0phCGfLvpAS4eOEznZ1qQzHAHJ4Umo+wM
iN4w6geMY8UYIBmqwnoYO7P/FUcTNbbbi9QJ8OZU+T5xWLLGhrhwkdE6AJBCgF3zyVyefwp1dA2w
4hg2wxK4zqJxMS+aoTrZ7qzBsf4p8mlo+PL6FxQKLzhwmqMuiCmW+UU2mtwAs0Mu/T5XhrcRgiu5
jz27WiMYmvbx3BehsIG6Bp/cwAQ6eb449CzgNg9p4SejJDe1FA9RSMIHQET2fl6m4VeelfSeldUa
ucj7FUIwYPBQ8TTtiVHrXHArU+TeNDq4Mo91+z7L1K3iZfZ6eR9/O5j5+jD1BHxJ03Vhh2eHF1Xa
ibgDj2/CBPAROMku8ePGvNK98TkslS8TAOPGgEikjXmnAIyw8gFTgmH2AcC0dEBOD7RJzCRNd+vk
0goQaSZRY4GgV4/tPqtZ/UhYxbcREEV2XdaUey/pjAMYzOkuB2j/NcvTccVwLOy1haAfWJdg+QEB
xOwbXOGprIzxDZlh5r1fUQuwVbkI27Viz7Sbs8UClxOE70hdeh6c7Plim4jAAxgOImHWXXeiBnJP
aqOkHSGpf3lfF5ZEYBumewmQr3cQVYMcGiPSAOVVoxvelCbRGzu17RW7/hsLd74goOqA9BujyMDm
nakPyysR1dxDv4TbNxjfNoxdaYSlnxRM+13cHwdipUHhVAItsrTzWUFJ4GluHzOnE7sY8/5AJ5Y8
MCLnlTVF+jB6YeSXvSx9btH0SpnAHgCE93YgA7hNEg3SVeX2vuF594CPugav1EvVOk8GRuJ9F4zq
GCAId8JKf3VoXIFJyNugEAaQBUS3HSV7zRP3y2gagBcQhXVoC8zUjEnUXZWTMTULqnymxfdUlU+p
7L9bHog5+8Y5Ehibjd3kt5m2XzodB73n3uZp+5DYQPTL+E4UovFVRTAhPzZ+kpqPKq4fREM/t2UH
GGb746EaAhkcMariuDbmPBc+ADEWU16R9K2wABd0pZNq22QMSLSACoufLqvTkuICPgSQ9K7FMBg+
uyEOyVIvCWHjaWY5vopScJ83I6ZzPV6uXMZFUY4D4EeQ3E0QZOd3xKiAggJKN0QrkmK8Cjjgudk+
maR++YslnciZ3cWi8dK04JDjADZYSNePgWqa9Guj00sXEVL+u5zZzrkj+t/dGGJYE20rlT7ldrTm
gRe3DH7wP+DEc65ugPXqnumw8CvzMR/dvQVWJSP9eHg1Rc54FyC4AsyBO8vHAVE3co0Ed102Ymsn
/ZeqTL8Z+PvSg50RnK48jhZX9UeeN0tNk6rp48bBc6gzrO+xpzwAHrWmP5jemhVbsMqIoghiNIwS
gDjzXOPyVpdjkiE0LzGnuidla96ieSLdV5lXXI80646XNW9JJU7lkXN5GmFGWUxPAZHzPffoI9P5
82URS3uHdAHQQNHUxtz5WbFWOUPrTiJa97YeUhnQmF+PY7ZS6lxeyn/lzM8IfWVmPRowQlGU33tG
sRl49OvyUqZ7OHcxHppxEAyhJwdtZbPd4vo/u1XEd0WYfHU8eT8aZDulKS5Lmv5PlyTNYmqgOso6
JNg0Gj2ENcZvDM/3itiP7G9Na+0uC1s8ocmSIoLFa3AeWKZhy518oianTX0Vse6mkMUTLMVfGG6P
wzEDNNUDzOvMyg3OaFHRwTSYFjqmvNIEnxWCA7jq9IMtWshlgGYXGBFICyG6QQLh/KBKG2WNnmFF
pGv1vh/KdtMUvX6MFbP/wkeciprdWFlZbZ4MEFXXGIChxPeIPib1ShZx6YgAse0AXAPx97sne6S5
lQ8DlLtiHTg43wjRPkWK/rIiLGkdQ1AIOAU80QF9fb5tKR96B62BuKoFffQyFPlaNRxSbT9VFJ6i
kMPKsuaTzb8PCm9kVFHhz5EGmd2oQhBpGTYMOQCd2us4Ne07O3PqXSbANcoTofd1rFUwjsObF4Md
kte83dMp82TSgQejWzsAthztYKgy96p3hl9JHLHrBHBVK0mTpbs/wQsDTP036Nx0QiePA9OELJUg
HQXGkScB0M7MM0BgPGDQK2LtWuSxZMwAe4obiUZTUBnMHNzYm01YUjTBA/GqOzoyV/uxcdOVG7ki
Zd7KFjd5M4AQEChzrQp9RqNPtG7rzWWlmk9t/3vGUxejBf0FZvJsLW3kNpYzINMlvXowNpFEFuEW
/3FpBaOqGsdH+3jZbQDR29R7UY4ZwnVXN10Qh0miwBdVZcXWKVzz++UPWzxRVCGnZzvee/MWZXQ3
pLLq8XBvMFcT1GGLHstRxdcNIGY2nXLiD2fPkZQx0aOKV7SDFmL7XIOirHeR/0qQx9betyHuoD3K
OCYq/AufjmkgZGSQJ0CP4nTqJ5oahsDnwYtLIjlLhmPbh5jy4pm5cqxLFokTVIzIBF/jzSOVsldM
ewM81NiVWxpWVz2Y8YhnrHj1NTGzAAWJIt3R6WmhMky1WH0QJg9crs38Ll0E7uB56sBZINM/c7eK
h0nqNnh1DTYvZNAVOVINTixt9fFdQ8sIeB2BV4Nk87ygx1lo1Y0t8VKqSIoMe/YsTY9sDMra3WXt
Xtg4lFFRLmCIuqZM77kW5I6SYa4qCcogeRUO2eCHo8M3goqPXyPQMSAvRKHc7/kf4O9l6tJG+rEy
r2sN0iRnvEI6gGADxzVs16VVwaCAY9lFNPmuxze0WKw9DwfFUueISffPDquOqjB/fHzz4JawHhDn
ubDD55snIyROxgFXtWEs3I1tC8+ujujWLrYfF4QU/ITLjPlSZH3OBXU9S1ou4FWQEC7/MYpYPWSu
IR+QcPPWhquW9u5U1kwjbDcFFUUFWXZtHJw6enOkuY9E9fgXSwI6PtJXCCLo3KkUodZZpOBUqNnb
95imtT6rtgXkrufq58uiFiw4+mYw+MEQlSOCmFlUJyF25lXQcQ1g3YIA5hdPtDYudmX4z2VJCwbi
TNL0+4lNtesGXZsNLBxmt96ApA2GzEH8hUmFEGwcSksWhVE9F5KNdi6LEY7SdU29CZ1q0zVs15q6
W4nzFjXhRNDM3KGAmIycwwrJRO1YEt+xXu95HK+01S5v2p/1zBy/XXll3hGIQTEeabKM/KrDZMXZ
LYSseFOAhQHX1MaUxMw/xAZiCjJCRpnpQ8TeIqf3zeSGhvpYrg2QLmwbjOkEGoUCy/Tn/HySJos7
I++xbU39hvd/GGQ5+dUq9F5f1rYlQUiZAhUeVNvA2Z9+P9E2XsZCU9Rt/NrmvxLPeKlY/aOwwaRx
Wc7CAU2uYUo2eEh5z314Q5VZD9XkjRqwp4Q7iQLc/yZhdjxuWhVF6ExRc2jJbdo0d7So1oD6FpeB
gBFeCPv1zimIjvJidGEGetlhtkjEX2id/Ly8kAU9QxYQbhRlQ4CHzQds8QZqCCoAOHskgj3npxOW
n6qW7zqLVNC9euVkFjXAxWscbz5QdTszVbOAtsudtJN+YbV6axQq8us45NtGVQ+XF7a4eSeSZifU
ZSRytYYkk+X3SsrHho6/LotYMNMM43LYNgK+A8w2nqvzyNvJUivYAcr3RnNd10gMe2SHQPVv1O1E
0mwxIupCmktI8jA+kAUDFMPYsdFBqv5/W9LM8xQeFzUnEFTl5Z03FjdlBLbNNvnmyfzpsqjlA/qz
e9PvJ8aA0mRKQmOMLtJADKI19o+RT5dlLGo33psTfAk6P+aNPaFiGc9SXFNjpBsT9ct0vI5s49Z0
tO9VL5eFLS7oRNhs77hKiZO2EIbX4NCA1S21gI8ytKpZ8Q1rgmY7F9eKoctgMj7E3XhdvkWZZXN5
LUv3FMwhqKChLIs/s7X0mRGhDA8Rje0FaW7s0EAJ6oS1GvvSDbKnkfjfw8Hv6CYnXwOiTqgbHwGu
ptl9hLyMcMNXJY01pzDvw57e62AmAUsj0GjBrDV3cynPKqShTZi6bkxEMBo6ActLqNut4zbuNrZJ
fqd76W28OI0PQunyAXX26nnsinZfSmr4gItLDbw33PQxjezsk+C5ugnxx/ORs7MfMlnmw4rFXFJh
UEDhntigiwHh3fk1gXFu67GCc2Zpgcl+0yme0gSIulVO+L0XCcy/A0ZmJX/1m4hplqfF4AtsNOBh
8Nqee2p0Ibi6G3A548FItA90l7emdd4aLdCpRlIeRC6K102OvgijzD9N5TA/yTRHB1tW+bWbYm4w
j01QVTF9NVX4dyDM6rboy9FbxSTbSdqxIKJA1YtU2O6qqhg2XuV9HUeL+E3Z2EEoQfWj0v4NkFWx
n5vRlaMtGmS17fqFXchdZpZRgGLZEXkNK6AmeLgMdYga+5+Sh9dJxG5VzX9VDPGsojq6LknOrrOw
BHCM+JJFSYUxeOFtInOggTZJflu0Ld03jrjiQwWYCbOOwD9NraBqzLVTXbpfqBszYv5ukZ+/l3Ma
2mhFRSQkuMgCL9VPcSW2FbIeK+qzIAj1HXS/os126k6aPcTKdmBscOEG5dCHx7j3TOaDbbh87RoK
dOGPWg0KBXRgA108X94xG1nZSOtB4oFXm/wZaUS0kGdS+WHkvV0W9N5uYPYe9FAE0/6QNM/sj22f
2dLjiIzEaPKNydVowaDXAKsssgS4v6ykI1uxidPr4fxOIG5BKyqSQlO4NO/xQu6jjcp8uhOG9aON
QZDmmK/wjxtnsD7zvAx9PX48X0pRjkF4NiFcoyo8u/1cxCGml6AneT54244b+pA1jfl8eTvfKwnY
GlHGQvkCUTmM5LmNqUGRFiaTK2Zeco+c4gEX+Cpm8V9s4KmY2fMsL1B37npY+1HmYHh1vZ+Z0jfM
jJ6ipsQkbpZvgB21IvS9/ZzWNjVNcVTqkJqarS1ulPZMXADmlf6oyDaO5YY4jd/3b4ZRBZd30lnQ
kVNp0+8nQc0QpU5LSkjDJLXwHcFuXTPZX5axeFqEoIMUoOd4VM9W5Fq9U6kOp5VzdvTS2xIInqHT
7z4uBfmHCRLAtKCD01ecrESrrGdtj0FpLytBR9Xv8MQ/avPjT3aKo0E7LEf+kGH46lwM70niVqiW
+EWMbtG6SEcfpIdbHRX5iiIs9GFNoqYH4UQ+iETOuaioQQ9aiyQl8uIxcqHEJgJtwADTmNrgjm3S
Joe+QU5isOx2L/IYXmckJI4DpdIPziQiFsGLDsMIaC2Ec0UD2vm3JF7SIKLCGY7jz9h+rOuVzt8l
HUEtcmpeBIQ4WuXO//+NVY5EerDEXZWJm4q1qd9bSbITTWWvKMqSyk/pHfC9gfENb9VzUVEivDaO
YIutWIFOwJW4WmYcrpze+2uMrD/MLpzZlFWcL4gMgvNQGsiHMNYjP1E8ZnK853Za75pWXJeJ9eHW
iHOBs2UxVVdjMyFBmeXPXgP4N/tqAz7po5fsXMjMXKAIVqJBAUJY/T21v1tAWqZrqrBQp4IQeA/0
OP5unp0JqeqkaowMB6SrbhiQ5FHfwWNrb8B0Vfo5jIekaJfDtQHqWzjo59SraaA6mgaRNVbPl1c8
CTt3onhQIKWBKixe/2gIPNcWq2sHUYppxei48gEXWARO366Fr0tCgPw+UbSa0MqZ7SqduqnjkqK4
4rmtCvoK+unjedimgYPY5cPpwAnbCO4TNgU9SPO3EsXsL6GZg0aq6M4cS2BJi+Dypr2/zZAAPHn0
MIAjEAs737SJkazjI06QV9amSz/bwzfmfjw5NwmxOahuYPHflXBSYAV0kYlxlL7udwO3/Mj55Jbe
irVYXooHMQjbUBmfHQ2i3VxbrQvDR+FL2jK8R9/6l8JYo5qdjPk7PYO3/385M2NvlUAHsHvIaa1X
J2/uFOgnvP4+H35cPppFfT6RMzsaQ9CIDwyqBtp60MebV4Wz1oX4Pu7Ewbh4ywN2CiWB+chyzTGu
plrYcskaJwLuowO2trwr/RStl0dpDmqXw63d12r8IKID3NRUpAc5JCQD9GgODOW4Axu7KIMoFD2A
D0xCtdFxFx9DjGvZd6GoR+u16jl9ubyrS6d3KndmsjRFN3MqIJdG1uehxthKGYH1j+b2s0j55rKw
JZX0ULic0gMLadbESOqYVXAtQ0VA7okxmQnJDgC3nlEeLota0hYPvcnoJ52y079N9UlQZQ9dbplJ
DLPb9fomLpJ+Y/GO/YVBOpUyc119SjTtNRZEPXIo0cXh00KtNV2+3zWw4UzWEm4FQcz8ZSKHjKrc
KEq/GOWb2QBKfvzSeOaXj24YpODdCvOK3nnwyp9bPgPNYmkWYTxTkmS4iQyQMcq4Sj/s6yEF3QuY
QKOYMJvXlBvb6TpToh86CfvwStEQzfA52FfysFlLsL7XALQUYElICQMIj87D6hQULngpQgNQ9rim
g3dI+2qt3en97YEMFyzGKCChoW/uLlSY2AQz+KWP2RwrIvtKvjQtRX7GWOkdeh+UQRAuzfQGt/DK
mhk/PqBl24E/98sG0FRj0gKA2vN2lVdtSlylxGzXxoAWghnYBfTboCYGDjDkT84VgpJsMOUUljk6
/Fmk+keIi71FyfYTN4wnqsebgeW3trapn8XWyyiLO8etV9Ztz1EyYBjxGfY0UcyZA/WffUavUzdM
a1yxhl4nehs6+8EAgHsZdMrHPzMvkPnnonzL7Wrbtz/DMvF1F2+MCCTu3sbhgeIcSWlQToh7DMj5
Rk0ClW86dpVlvd/gOtnGcw3K2nFsgbkaVNHXCN33LDUDhYy8yD6p8YFJc1frbmMWYhuyLTr4M2cL
3E0b4J+yLYKsuydFFSTK2vXNzkwOQodB7oJcVO/CPAnqht6wJtlG/AagUTb/1jG6KeI66F2NrDyY
QKN4O8SBGK9Y0vixFfp1Xm1LF0hJOm79kGU3vUqrqzzWXww0u0XGV8aPWVIHVpgiz/c1wnBpDSpD
TPYcIkU/U/nStzsvPqA9Eh2LlhUFVnUj2uNg3TMFHPYQYDcEjI8pCSSQBuzs0RmeQ3Zrpi+xdYiR
vBroq6X6bZS/OB1AudtDkz/2+jkzdymYskrySakysL2rXnQI/Gy/Gu9d8z7EaLRn3Qn5y5Gpr/RL
bcCQ1FetEQGqiCDlG25iHu1Y+GMEpZzt/qrZfrTvhHkYa7KLESkDGS9AfnAsf1At0PT7TSjMnwGF
BTQdAmBpNA5aswpk8bnl1ZXDi80oxD3m1nyLKX8Ut10pfJXvQHYK0PTOQTpHj76mV8LGlP2XhjI0
/VdHXRjoY0daVXV+Sg7EhkEy9k62E8oKWHpTeYFb7OLwDggzdzrb933si/q2rzYmIJ1sKTYyeqE4
/PDeGu9786mvrp0iMPl3KW9NsScSqBWduoqFDNrumpSPUXtQHQbF5SftsMDtHsJuH/F2GynwchoP
jiI7GSvMkH4hI+oAr6T2AlM8Jf037W6N8IuZHSxvn/f/ROOLbG8I34yVP6A9tb1yxaco3dLskYhd
V3h+iVxyk8hdU33VeIPX6fcaM8hV68J4JFtqHDtd+YV3zOvDWDa+x6+LZgRHALAvu7vSOXoZyElo
u2HIsBSZG6T14JftV6ruBGbFiviQcOLr4cvI/5Ed8uRPmUh9ARBQnW6t8J5lX2lGt2WRXDG3DCg1
XopCbg3h+TXlaDzVV0Rnh9LeZq3rh2nmQ713pXvV8ce4whZ04c5ARxDGAoMR2NFGpg6JmW9bh25r
MHdnmI1r3Qdhtn6Xs1tdpvgJaebC2aUdTsnd8vCeyI1EKWHkPjG+k1A/IJmzteoDRmUEZr/c1Nhd
9qHv40fYKvBR4SkEVwo3em4yjT4iKRJ8yOTUSJUOHCNC9nDXue5R581N145b0ytXQpCFYsskFMkj
guZSdADNHHeXNlFCJz83IZ0lB0ds0uJ26G8x5gdEK9/ckZu49l0RWGpTi+2Q7Prv3kpgt7hwdGUj
cToNuc8XXkkR9bkFI21HUXmsuU4PXqutTZkVNRoVMycQddqFvmUXa/mdJReM/oYpzTQlYOb5fQk+
T5BUwn53njgWTL3ELBpRT3ePpC1/Xj7fpUiMoG0MD4RpiN6bna898j4VeVT6OH8/Eei6a3SQZd8v
S1kKXE6lTJt9EroagnV2ByRKP0puLfZl8Na4tebQTP/61CkbhuwAXOv8naNpGjV1DT21NL1xYhB4
OXbgOM0tBqinjWwF4Egd8ZOFNLqJm8bz+zB+HiMy+J2oupU39/J6kdFieH0h6zTbVYcaaeVNu4o5
7i0Gy2Fr1la8dHCABGeOS8ACiqDmfEuzPhmzKEb4JPuS7TzD7YEApQy/atyVAHdpMaeSpt9PDi+J
M03COJ3CCVvB58RvAER4vawga6uZfj+REaM1CWPZkAH0SQwwORK+MZlGFQQaii6LmjO5/FYVlKcn
glZvAnyeHQ5LaAL4P+wcrGh9I+9+k9f8E+0dEM9ZQXzoHs3DWpfU0pVGxc4FOi6s2rt27wgD6Nqu
8RRplHGHUHePJ/hxHNKfaEdd6V1ZMlxIjiGwRrccxsBmilHLTCJUg/GMB3qHTE/mU11VyM5h7FGo
9Kqq5VXVriHALiwQDeMTbgOaJWBMZiZbdIMAG3JV+kPiID65SdFpwjHWrtgaINOCOoIr3YVdRGLS
eYdsHRl5XVhmC4tVIbda+ymw1Vc0ZOq9Oc//IFmMiWvQzWOG/V3hbKA5JqEjiJjA4sEXlVyFN8PO
3QkSGJs1UokF1UfyD2Nt6HZ1gTExU0c7GQpTkxKqnySVbyPztekSCXbCTJTbywubDmG+Ltg9vFI5
0vvvHEvTFh5JQN8N4Jb4QEfzB7I3e6eyD9zID3av/JgYg9+YzsqTZ0ElwU6OEg3+YIXzltSqs5Qc
W2RkOvJAVIj3Hd8x52lU2a0jaBCucTIsKeOpvJnFwoMzLOSUedLEeaWtvHHHAQPK3Sc4kJVYZUkU
sqooK+BRiXfd7LaZtRN7ocDFdlTiItR3+ieMjLsPWpfDBm682F0+wkV5dDJb4Cy23gHSsKTEcIxo
YEjc0jf6amdw0Lrq6jjl3S+LWlJMvJIxvYymF4qpm3ObrO3MZMqFtuR9vu0beZ2EGDcYO/XrspxJ
wWdaSYCvM9kN4FN4dCbHbntPJwxLKg0z8fEkQoCLIRQ/zdsXXsraRz+6XtnGBSNCkIBC9mkaOXgH
scWSsNGjxA2PdY0CeTxofqMzYLys7OHCcUEOQ2ukhRljRCbne2gA3oskdo0bN7TtLneLYW9ayVtq
aB5Ip+MrlmvhyJBvRXPVlHJF2EHOxRHc4bqz8d5UMiNbodv00QpZuiN1mK7s4OLKUIZBmzEqr5jB
OxfFW8ErxntoRxH5lKKTqQ2y8TnvP4iNN7lrTM+7GDyYEkVo3DgXFNoyHVEYL/2qa9EcZPrmGsHA
kgJa2CyQeXIUY+bZSDTsAxR9RPGlzq2bMc5QfI+jctxoNDcfpKuLG5khY3FZ65f2bxqtQefsNPo0
14w8z82+SQkMh9v5prB3BkVJI0EAAvSEvxCFtxSgJgCZhxaN8x2EC+WaR1YJdIe7rgFkqGDHuLsH
wMPmsqClW4UAB6qOuzUBR50LIoXlCcvBRiZd9KJ6deBVs1KdW9y2ExHT7yeBostK8FrEZum3AkgQ
Id0n4ruuw11uiO3lxSzdpdPFzPyyALJkXBeQ1ORgtwd4kDl+Jvyj9K2/1ftUzOxpZEuX5KBWwYK6
Ys8ZeYz7zg0sRPGeK/YI3a64GL+PVRVuqcz3FRJclbOGorO8q0AIMjFxg1TsTEM6XMA0BD2Ynzbx
NiXhtsnB0NfVfr5m7JdV5I+k6feT89NjGiM011D76JY0ZZAii3f53JbSq+hG+iNipoVoI8v7IoIW
ynqIrhJVjUftFeVe6DoJejSeIafUNHteifqIDplyn5mh+ISeCzfFkyBCZtF1EI1ROCOM8QH5a6Ai
cLXh7C5/6LKC/fnOmSrbI94DZoPv1ORGELapjGyX61+XhSzYNpRXCA51AlSDpTnfb6Rv3Ea7MDMF
et5oMGptfunRMPpigjYt93UkgayR13G8xsy2sDoIxguE2ACPAxHNuWDVD+i5AJGT34F7pI2bjdJ0
A3jwFdu2Jmbm8cKxDWtEdYiFVPI56YFj07HiEDfIyF3eyDVBs40Mmw7AWQkE4TXui/LbEF4ZaAH+
CyFwc0hjIE7H1p1vGqYwR1MVOK2elM8Js39GpoVMpvnxiUtvYur5r5zZLbQMo3R0jMQIoIGeM+9Z
SnVb8JWof3HHToRMv59c9SECz3o8qZ5b36Fr6lBU5YYDo/fyli0pONR6elp7CKbmcxSAbS5rqBae
g+Ztlg+BjH+N7rMt5L7uny+LWrBd6Db7I2qmawj1RSLaSaXLGmM7DylQdv5CAl63iHhQArfJbMtk
H/ECJFw4l877OTbxgSkS/48yZmanqEduVCGOhfL2qce5UGW/Xl7G0skj9QUIAwwH4aU5c50pK8Ky
Eh4upZZvRlJ8rWp9sOo1dM6F80Dp1ZwaajGA9C4TQAGc0XcC56FZXByssLa2Xh1Fx8uLmfZj9jyZ
yshIbWBGnb+bO8u5K4rYgRSK2Q+iksCOwxYdKKB1A7HtigFYeClj3+CDMKKMAq85Kw12MuGqacsK
jihrX+IsJrcdtZoAqJN8r3TR72Iaxzvgnq6BDq9Jntlryzbs1I0g2aZVs69zHd9VYWpdh2DUPKRA
SL9Li8Q7hM1qCLRwjHhB4BkxZaFREZ5JzhEkt0WO2g0wTF/TdNy1zRr934JCYhoWdYwJyhUhzuyx
EmVDEzMLrER2kyo/FYbwh675VgzjGrDDgjnCzCCaGqbWfGj+bDGGKDDK09oo6TUWeyrAcvOQa10H
bhTp68pr0CeXxSHdXtbRhfUhFYB8ABqjkK+aP8aKPOKuzMzKbzUKROMLZ9XBBlzpZSkLB4WRUrzU
J2wSZN9m9q+hCB5MASkuao+o/fpAhlsRsXDZOPrygamIcAVtFTMHqA1iN5QgEO0iFyUyKk2fOj31
C5oj92aQlbu9tG+n4qYVn7ioJEX1p0sQgnUDmDsjFaCH3WfkcHnfFhc1obNNoRDGNmaLGgHWZVQG
pFi21waj1b8lhfsZ8eVW9Oz1sqylM7IdTPsBuNfGuMFM/5zWRbumQvyqLRH0KHlbvbX/30TM1MBG
qreoQjgpko8/RQhZ6DBccVJLB3O6jNmWdS74SK1iWkbF8BjSmyKsj5WMVk5mTms5vb74qZyZAui+
6P6Puu/YjhzHtv2VWjVnXXrz1u0e0ISTD5k0Ey6lUgkaEARBAwJf/zazqrsUobiKm/1GrwZZmUuK
AAECB8fss3dEWozTZ9bK1HGNAvkzXfmpG4OI5QksIWGdhABnpOcCv5MvaumZxokFZ8PPKObN1qut
sW+LZfHcigaxLcRlOaj7/+BNvRljsflvxmB9jliI4uqyCiZAo1hd2vU5BfmTb+rNGEemdfJGQxoE
Y/CaXRvWrYj0ZaN+HeuM9/T3KMfIHSB9B6E4RiFzkNjGUw+yLHqOyezkK4FlA9kT5EbRVXC4XHOb
l03YIq9KnfExGpxrY2rOId/OjHE8kUA6cFcVJlKKH2H+PLX7j1/5iWscN8+/53DsDteqQ0U7x/f7
0mkSOVg3IJxIFcAyYNihJe4+deH25Zks+KlNANcYTEZwWmB9jqyOUcjG8A2Mqps2Lt0LMCbFU/f8
8dTODXJkd6zBjybWYZC8QOW/bu8H00vc4dxcTr2ht3M5Mj0Qni+gPYFhRPjcBUUKlzz+eCLnRlh+
/uZYhvkA5BvHPmvVswXot5mfqdieNGvoooNbhVTZold0OAI8e+bz5VAie57fmZn5SsGQ3AE9Yd6M
wI55sbqsU5bYFbA96cezO+UBwXFdtgFAiu/qWfbU1gEtl+qECdNZDokjvoXohtTkoazOECGdWkn0
4poLUgJp9mNvqxj7eaxn0sUEnjjKgkkvz3X+nNp1SA0jk7E0QoBC93ApIQnEK6OIcNsJftFr6COq
cs2n8YwncspHeDOMd+T4u5Z2AtFgGFLkW2nnWC4o3zVqC62Mc7tj2cFHEc3ioFoonzoocx7zKAzG
qOx2eUNFn3U/xOWiyF6tomTyLiARm7H1OU2nk2v4ZsCjkzsOvjOoCgOiTSpj6OcFM242j+YZx+Tc
MEcnN9BR7rodhglF8NA77Kp0dOpN5+piJzfdwhmELCN63I6XjzAW5ZXCphNAWUpgyEiTfXyElj31
7gW9GeFovSrN/YgDzxcHXvM4j82VQftPI/QYUmE6QLoFX9DTHaT8rNTyqV0IuBNgQEsQg/a9w81O
SB1WLSs6tNSrDoPVO3u0NrTp0Czlt2cMxfvBEI2B4xDNdOB1QVBxOBi3de37JevgFvvm18Eh40aU
VdDHOAsVSzo1WfUZy/t+h2BIYNmAGwBnJJpRD4eUOcDtcLs69PaQO6RNSexrnTLHPTfQ+z0Csn0A
wtFnaUNUIVqM5BsT70ZEDXk0dnHTqZu5iH60U+edmcwJcZLDQY7cu5ZWKmqrqYPz6u58uimDuMzy
1L8fU6BbwBNPgZ47Lwm3LNLh7lyGRf8NWkoWEZIji4je/dYsRsTruMIC+MmRDRFmo8nNWzdvOrAl
WsO3llsV1LjyxhdxS1l9UQ/cb+ISLJXnErOnthFweqga/EzNucs7f7PUFbhaasKw1K0TbWs0o1kK
TYSFuWbGOS6qU2/17VDLo7wZqtAcrOgUQ8m2GQCWcD51pD9jxE6AH9GZayNZgYwIFA2O652emBCz
mBjEXVe3oBpxQSfQOhcEHMF1dNmswe2ZWMkM5/RG6sveGyDbRBOWnMNJnTor6NDALkbaGR0HR2dl
MnEUgxpoXAmEZMyGbkxmTi6Nsy7r6YGiCJgexEFALR2uqjtUum9nBe8kz0VStQuxQVlU6LlzWPKx
YX3vm2Btw6UHAI0NwTtsFEEng9tID8dSejv4xD6I0egt4KZ7wGL2oUHP+MWnx3NQkfcQkAMBcDi1
UTe6xOrhhJYDUMTdbKLsBIyDIsPaLJumT6t58M5BA9/HAMss/x716ESEY1QYZeciG6Rz8yIclNjm
4jo0rOIahLPjzdyPftI4Ac3+g9UFXBfZB/R8IRV1OFutLKP3cwsvkkRfpzq4ESK6UEh2p9B0vAZy
bPPxeKc2DvqTFzfGBNjhGDnVaKcGNenQoXy+qaIvxH+ph3MVGeu9swRaxTeDHBlZC3JofW/1WMx0
Rk/oDB1kzwRuHGoqaQHNQ6jqNpCROZeOPdGrcjju0amQjTaqNsDkaB3Y10CJkSSyumLXi75PZ160
mfRo+dVpJpXgDgqTikCwByyqfdrK4Rwl44n+94PHOSYSLzzuoWMQy9BnwYubtevms3iCpPCKJr+u
rHI41JHhASaNFJaPoSzuVElvGhlDWezM5Xnq1lgoTWx0AS0t7kfOh2f0yJNVMDqjBaFPu4PYXTUW
+572eyLqczXpkzsViR7knoH2AMbk8GQ0emo4WWypL0KoIRvdBRTU2qSp6DluuVMWBwWEf490dAZF
3S4t28jR0qiWqZl3NBs6ECca5kInbT+Q0e/Sj4/hqVsRJFlgx7YW8ZTjtAkCUE2gjIzkeov1lCq8
6rT+8vEYJxcQN+KCLPkJpDpcQEhFgQVUwOeQo7wDLdezORsvrD2nDP5uKii7YjMg1AMQDbT8R/5v
MJIRyXrkykTuorlnpH61Hymb6JlL/vQ4ECVEhx3Ui8wjRwIeUmCBSEjEQJ/lELd1CiNaRRUfuzP0
yj+JRQ+cNcxo4YrA2wH7DEjMDxeOkBakyBJpgMrM+1WvWrEVwVS/tL5TXdR+NaWjV7IEPOojuk9s
tpGsih4/fnnvjcfyEEuqNYJDgx6SI1sWVX4FWDCWtbN6GY/MkUkJto6M6NndoPKDZqVycpO8t8id
p/UsE38CY5aELuUZB+D0eqDA5uKMoP/QOzbnkAfrQyhexRJB6brutbE1ddFkZCicDEyJJCGyNpKp
qIYNMuzuUzOj7+nj9Xh3P/9UTgEHix8BCQ4yosN3Iuuop3YELwSFfZK4zLnuZvbJ9+WPfCwlGN7D
By/g4RmL9+4IHY16ZPHo5JSAsmHUfnIntJXJXe+xLW7Xc8i20wMBwQC4CUiJjx3YnLtqZr7TQWeg
rtdmheDKpwTkGyAuyT5eyXNDHZ0jVhiQoXIxlHDBbws++Ij2O8+qzli4907Az7X7e0qL1X3j+Hd8
HHVuw4/Lc/vJ6+bqsud2vxcXI1dyy2gKTwS6SbUtMo5NCxAr1C6BIGsS2+nIw38waRwkRAgQSvSO
i5l6mENFArh3xmQ+Sm9OPIkeqNG5+0+GiXBmQeyEfoJl7d/MOY96NAKzEGFefrVwm43oPaunczfj
CUsIgwD8I5qsUDY1jyyu5TGH15PfxV4bQpQOfpSuhtePZ3Lq0EMCC2lxlPGxasfCgzAuRh/wZRBX
B24SOnJfs+nRrXSxB9ouvCVcEYX2Y7SMooBHNYRvh+lc/761nLAjWwxuM5S6cagCUMQf2R53ALdn
pOAfhyaH78ieeldfeW10TXN0J6lp0wpqp+1sr2TupdZobikXZ5J/i6n96BmOTLGChEA3+/APhPDJ
urPWjfEE1VpsbQH5umsyRApyGq7xq5RCywH699SRNzjcTNxpRVWaGLYFmJJ3oA7vQctQnTM9p2aH
3DPIuqBGg3Dy6Jy6rGbV4MEL6a0HMnXdBXyhKO3xXyx7NqdNaKnYLnSXAkV/rrvinUuJOS6CbiBl
wgWDIPNwjnZD6NQPWEkNdu8BKNnYtdh+ZLxOopmdg2yeOjhIGINzDWXe98IJjZ2rvlmsbCeayygc
7jVvzlXd3rdKLVMCjdWCr0Fofpxfz5twIXzHnSEbUXVx7Xv8Sllmex+5dXspgYiBRmoAjE/RzlfE
ZebeVT2/GX2TZXXFOXAruOHtsYmuOhqx/cfn+pT1f/t0RwveSLcthhJPpyQYF2eozxPxCLaeMz7U
yff6ZhGOTJRHPLTKhLC3cuFmQyoWuXkvBd4QML15PnPVnJwTOK5BiOAjSXGM5CiUS8tRweqOZpAM
QmSl7QGwfa679fQwC/MQkmbgxzg6j00bmVAhDdAvzcOEqXnFSj+rgl/GTi37B70q/xrmyNPhsmTa
CDHMVC/ZbDmUsQLADfC29nU2nHMpq5NnAllJiFUiFHlHO4dKkW8PKurQyFpcm5PKaAUetv9g00Ug
A/QArgALy7Kyb65FOaFFYTLQfhxWnrhtQ7dMoGi4qB7a5/zEkxsPiXXolizdwMfZ+LKq7M5wDUwH
dy8YFIpPxlQ/VY73dfj1IA7shqhoIFhDnOC9E4osOt01ka5EPE3+kASztR2sscs+XrsT7weDLNNB
Qgwv6OgCrNCVkjcMvOD93N/qdoaNqP4fhzi63yw9cqDYEFmFsx539VA3Cajr+Blo64mJoLkXLVhL
KQHXzNG+rqCWbIHEU8TKHtFZCR5y9sus3XjhcL7gKaCKgF74o4nknBlaylzEZv/iBA85+AY/fhkn
TABKTA6YSFB6QXfN0V1pmHI0C4E5sGoPZamkzyG4bZyj7Xy/Umj3g4YHrig0HL5jIIY33OE6hPSm
Ue676sX1zvHVvFfLgsgBijrwh5dsNVLjhwcyDBsN3AaH+Gg64aqPnSKWOq4gE5FEz802XMHZ6lKd
OIkN0Fpytp/4/ToiT4CMwdIDCMNz7HModDSAEE+Bj6AEq9VoQDzcVaabVWT+ZfkaEDC4ALviAAEt
id1xOFUaFOgEN4ohBc6mNvaRs4uc+1/dFRgC5e5lUZf24aM7lUO2GfsFVRsrXEfeDQrv4DI+987e
GzYoh2LvISOAdAvGOZzHaJa9OQQR7IBwdJjgggI9XaVESMEVxtDhMuuzuhvvg24wkS/FjAXYA+qd
o4kZUCVuQf8IyRWolsSRcOQKqZE6RmfU2rL6erkF9/psf8KJ/e8vLD8/bwwcsqNXFijP4sTFMR4n
Wn2mBQAEbCyi1cdv7cQoMKzIWEUuQigwCx0u6IwePD8kGEWBdzwv6wfYlnOdFos9OIwc4N1iSyAK
ggWHxTgcowZpuYV8WB9XQwd+euiYR58j1lxqMKYY3z+ez7Iqf4+FexUBJy4JcDRDlh1grKNVo0ZV
t2Pvf3XzHnBrBwmydWcGeGF2jKpk7CJRFAdQMP541MMZvhv1GIPB0EsQstn/WpALn7ZrL9RxgVxQ
HpUgWnv6pbFQT4PxXeTYEa7gRB/f7aBBl5O2GhS7fdDAe17uf6V56yYGkmDrJkQVvC7PEsceRaBY
SWwO9JUASrfcwv6xpNc0th0uR9AxtcG4HQIwxhTIM4FR+Q4NB3ElwWVu0YdS6a0AqVPo76tziMuj
NV6eAJH+wt64OLnoKj7cRZEEs90grTmt8oWqfU4cuAN+/dXoHjUi448X+fBY/Jwu6HcBJgawFs1P
7pHnHvmF8IKiA22QVQ239WBaD1HEp83HoxxeAO9HWZ7ijUcI9CiESUmHuJkjQFqrsOrMnW8rUu88
ZBGGP4f7r5f5/5DX9vbPY9D/87/x75eWK1GSYjj65z+vyhfR9u2P4b+Xj/371w4/9M8b/sruB/H6
Olw98+PfPPggvv+v8dPn4fngHxkDebG6G1+F2r/2Ix1+DoInXX7zf/vD315/fsuD4q//+P2lHRe0
5v6VlC37/a8fbb//4/efPsh/vf3+v354/dzgc/fPJRt+uyiHof/tmX3/7fp1Kvt3n3997od//G74
9h/o7kbOAZdV6C/kp7//Jl//9aOlW2jh7MOlvdyov//GWjEU//jdCv7A5bo0bAOo7cIlxi3St+Nf
P1okZ5bGe3xrhFvr93896cE7+/sd/sbG5rbFM/f44qMyP/w520ONFCE1MgY4CD9Tjm92DemBrChD
qVMww69k6K2MILpGX7qIg+prz3E3Tt1Gq3odjezCccAEprpuQ7m9DadhLYS9dvJmE1KwcFnN5aCr
leV2FzOcd0rNeEYnVN1atyz6GnKduKN1OzATOGCeGHaRQZYQ3En6tu/6jDdmUlVu7JtNkhv9Djxp
GShtvhF/usY18IVPNjyq2lkApGwNIPuKaXUNfksrmeh8jwwFWvserDlMDKtOc4Peq9C80l6ZOlB7
H9Qe1Akb5oq0A2vdzMVmyq11H1pxzsme6WnLEMbHNie3JbhAU+F5F4aYss550UX1AuHSdIkYhmJO
RSTTgVhbU3Vbw2luvADtXiTYhdW3ST40rQfqtRLRuQtKBMXLMdOD0gkqLLEi9jXUXPbT2GeGaW1A
a7Uby+4i6khMguiTbvvdJPqY2s4mLwtwbLk6JpORjSZLwkXStPIzm0cxF+C6a+3UJORmnNtNBMzN
rEBJ1U/ZHHSJn/NVJbx46MN13Z5LDpzeNLg0ADpbGlyP+8N66uipGkwNXxdkzPm6SNC2kL7k2y7t
L1G1SMIY2hlxkSEk+bWUwZ8b1lo0uHFzLRLCR8aUzyCFrGiuUwvcX/RSldctuf3Ykh7l2d+PcWRK
WYcUqYginQb3xa236tZGwjbgA9pamR2fhzJBlfPQ0fh5CkFNAlZ3nGl4hkdBUDVwI+pzYqZORe/7
UAJbTBPp+OvcKS8bB/oopNhwMPXNIB3sfJ1Ng5mUTGw6QZO6HuAc1CvBp6RU33z+I6iMDZSWMkS6
8dCoDajBtB+lYU+Bue1jjvaPnhlrzDLt8g4S2SRp83k/0PKpbvdi/GyEX8wOJBvmo2k1CUSHLiRk
dHvIN5jBY1t+bzzvUZKxiv0ATIMtyUGDKKBIUKWF261E2TzXNrrVTWvFbXCTKXe7MCEqpCZQkYAC
sJnW+XgvmvZ+4RWr2iLhwPVYYNsw+y8jQalGVt3XAoo2Gjx0NjUyHZVZAzMR5dChFeB7sEZnb4AV
Exjv3ciCTNZuOhTRg2kXt/5YXoqKQo25D8FLWYYkm9zxcZin76aq95QNNA1A/wvOT/eS+k9tMyel
TdemYffx7DcPbZWv+tnIAtAWGWy+14WHXtg5HabyK+Tss9YvirgrftiWeSNs8gxitFc6jUNcz41I
5t5KVMlTmK7LSlVr0KXdtCK8YcUXat33QKS5tbxFePAA/rk0HztU4DH7wb7r8AkUIy+x0rveLRJb
uqva8uLRYAkDwUXQoSYZuknXyS2xnVQDCQxgG7m1ShizmoFBRF5OM8gFHe9aySKtA0QUFVqrZzsb
fSOxEWo0oInxjZt8rhMuSRYZ7ZaOIhFjsV5MWlFPmVPzi2EEFLcESw7Sq2kuQVzoDzwOcvlYdvZG
FSwDfy4SNa1YRYytAug+c97CRhVeGppotrS7y7y7kcOzXTV1Eqi6hECCC/9E5941caO1IuYD+MnW
BstTIsEw0BLoTQRgpQokT+uWYa5+YrAmhiBFIl2+6hxjbxBj48DGgTwqidAooxh/drvKikPYIhPb
LZd1XDGKv6PzQHvYMsBX1c42r8ebiaHwCzmEzivvTe6jyvPIg2unuC7YDLoXAlpTI46KcQe8Ltqr
fcglWZ9zz074FOIpVmZwPZRq1VOyrpRMBScrx2ziyFx1eZMQh4Ha3Ms8eLC8fKITWlDGR6lbnEs7
HRBp5uDPRGU/dqGNTczovoZYjmHTtLGe55x/laCr4uatUd6SgMSqkOB6hw1FA+aUdCVYKZU9Z9py
ssFzEvia4AiIEByEaWs+DZP5Oho6Ht3mInIQTUZjhkL8Rtnor3XrNeV9bI7BGkHNLZQNEXsOqcTw
QdPg6iru62q4YBWJde4gfvuLk+OX3MX/7xxBF3b6f3YEH1k5vH6HJ8jI97Y58ACXD/7pAVp/oKC4
WHV0DSHi+Inw+csBDP9AEgByBhC5RryMTAfyE385gL75RwjOXwTSIC4Aw3yA7/vLAXQj/GhpTQRA
BGgz/PkrDuDPkPzvEBeMORCiQKcRVI/hgwYoGR1GDb01oJ9l8K3YXNPtnIIoF8l4ytdRYq11Eq7K
VfPJu0UjgGk/1/JJDjFJz5F7HiGI/3oIzAltAAC+IE13+BC0jGaArPEQYwat8bRdq4mspRMv2bJy
ZVogHIYhRj3dPgOM/NmH9G76b0Zegqo37q9LULwRHCOLNFzbCRoQbLoJMp4NmUoH9NsZD6Crd8FQ
Ua3d4M4O7giLvdTP3mycv/zyt374MsF3j4H6B+w9kGAQzD18jLB0q5IZnhUv/Mqeu9GjcyY6PKqh
oUkAwS7Y7xfc8JLFP87NEG4WnVPlElq8zBqvjDbgDwJksOhD5sobtqgEgQtwnCFPvmJSN9OFWxsq
THpiKv1ZWJPZbGaDEThD2Eig4TXMClpHYIc7J+JwmJbDk2IXLlI6cIeQcX5X7ZP2ONVWF1gxH8Vl
DWcIDCE7+KKrGU2Qv7Lufw4FeAhCoEVpFX85XHfDtfrCpAYqQYX5GBghvYiUX55Z+qPA/Od8AEhb
9A8QAOLtHg6iKfObkhV2XLsqNSqVyNJ6dMPx5eO5ICZ8s4eWuQSoBsGSAKvtwZocneRomgSYyxTq
2kG/mjQbUBrqb3TZpD7Oc1jrq2mk24/HfP+qIK4E6rLlD1i4Y+VVx2i6aS6Bu68muJf5gppAUgfN
dwzewMdDHaG3fs4Pc0OwjCwK/v+z2ezNUW2ob1X+XLgxy6NEddd0vLXmi8mi6KH/lOePc3uZN5cW
KIzODIwvP0oELmsLEhlwBkLBArvkuNAC10MQzoQTC8C2mgzJSXTkRY0Qw8oyWWTCNXBLDsFubtQr
q4x6QHMD1r2UswvnIxBy+ipLs/zmioG02TR1Y5VUaNhAR7lL6LfJkvJ58GfZbOrOCV7CmUdwCcaa
ZJWYpQf3yxmRARxb7ykaID6dDI6rvkHhz+oyMls+zHbTyCAJraJaT4LZUBQatV2nBMG9Tk058WbT
FX4tN40q8nsPtYoiDkZGbk1Z42nB1Qme+07S4DrwR+Pe6Kzp2tBDAaYiGUEasvRQyKBjgy6AaQqN
LjUobe5DS8GpMa05gtNm5YZ5YfgVe3CIto11WEGsMkWpgJUQbzB6pIU59FJTT3Kbr9tGzN8mGuYi
FcJcKB3MAWKLqGQSe1WOg+1eQ55alXsYxpnfFKDE/8JzEeyUhtPVReZ36doK6fIRwUdXyZWldJ/a
6CnLZEPzuDX6L00/isyc4db5/jzGk3ApBBubsarSoezYTdehlTPzyexCWiryqgCxlduJpGy6PJ1A
S3+b1wGYmFokEHOEH8gHwIF2NwRvwt6AvFx9Rctp48adWVbzJTVcMW0tcPqBaqgH0cO6xbvwYuAj
DDt1DKu8BihXgppdjf6L59B71O6cu8nto3vQicrMD2u2dkdtfu7QTnLHeDlB/CBf0aYAXTlYdX1a
Ex/YyNpr1qruFU+0R+QVL2smdxAbKG8jcDkh6zdEO1noaQPOJZkSpx8Sr8rpw0A8JytaXbug1EIG
NoZTHslsdMsAxOwj87bKdsUV9mfxPJgtnUBh1LbwSWlIsznPIWlJK1ryREHyjKc6nwMRI7sIvJKe
/M9lx/PvXI0QMOAsWI3DpLPegMMZD44otxMoHUAwxszKWRNHavyCMvmq1RiyN/h0LZBmgW6fVdcJ
CjOvA80/mYXCUQhc/2YUCAjgbCHobarQBN87GnrWbltCPYCi8NlsRqduzO+kccDPLXLeX/vU8Io1
GxHqJYtsht4ZYY941y1pNtpEX3CXkqzxTQEwlFsTnSh/KC7wNm8aq6w2/tihMxVC7HGtkImxwVsa
mw29ri15RZ0o8Uj5iLIfiZkv8p1Vq0DhJnHCLfjmUy8QSWu6320THPsd8mNt/5kHjs7CrvhkR+x+
DCT0EpA56evMZpqlDamRNrEbLyHV4P+QkkeJGdBbTkHP7vcsnscpT+HHF7twDqaVbXErRjGu20zQ
m7tvBEdyqmXmtoIGCLAy/naoym492AP44sVgZqFu5syaZ/vJYlEcdv4qn6cecgARVSnyvzGuj+Zz
XlVTYlTouBtnlKyLxkpMBoUC8DkkAxN+LCaIPrRhtZ04alhc3zEGgnJ7CjkQRp1KLKJIJsz8KfT5
A/a+vyrb6A7kgmjS0nClJoLmk3YQBKDmPhVhiOxfqVLVApVbRPmYUCkKFOWG5tF2RLTlw7iC3Fab
BXVXeJdtP4u7gIwy5aqJYm3peecTnwHLZrooszfO3azQEZY7oPvpexxJz3C8H9Y0Op+d2qoewabW
bHHoh61hWBEEG14bpP6U017Pve/euPZz4H0viV3vQcgIiYmuuJRGnjJoWFQaqha9ysr2Hr0nYIi+
YT14cEoaj84Xo4qQ5Ajth9CR6yiYVw2nazAsXDhoe44gkdI5JXKPebBF08t9VLXpBDViy/4Blsyl
2T+T2siwp3ZuoXCprTn8TgI5tcK94UAIIqQNixDaj/2nmdjfefjELOtSUQvKAk6RiJl8ofSy7K9l
uDFwTGBaL4rQzpoGkwuChBlVbCu+pbPMJO1uICxrhp/7wk2ED9GIz0LRDHT3ScjbhM76q2MXIPoL
P9km0FU79EbFwLpkIeyXZTd3tg4y1VdgcOxTapd3tJR9GogxQzhxCzgqCrajC4oyb/40iicRfHYc
gVTVtohcpBwQaLc0Frneqlym0jS/6/LLuGiBG8qDCIff3pk+A0a72I+dcWma3mvBkIkbp+u6+TFC
m8R2hjRXNNVuEQO7ueobtQ6aLwZ31pUDAYnZuGib5hFUbGac40DntrOVrP1GBpr4ld4Ey57teJkp
i9UrOFT3FRLMwoM4WQEluaD6Ipje6mhlEXkTqn2rd4GH5AX7JHS4J+V3sogEYztUkYkwfbpq/fY7
9qP30KneQ/JOmds8LMkGwP08i6hWW9C8y5ga1Em6yvuGqi+SzzmNVpBGTy1kM2SBPJX9xPNw7ZSg
j9drG73zVcC2XjE8u0XX3kDLAcWjofOm2DBAplpx01oHsviiZ9aAqo2ty8hYRRHJOMf5Zf1maRF0
dJeh0rzOvQG7wUYWYt4xVd0gi56nLvrkY98ekXQiU2Izu016OPswbp5EHW4qUzQ8WBd8kmJjAWdi
91CJIEaQQp7lwkV/aQz142ld9fW3aHZTA7or7oj9GICBwxrqZAJ8cO2YICnrlJwfXAMCDoMNJwip
fKy/3IyaPdFwYkk/I9npIeUkZxi7BhIsQC7CRJZIKTpBKsj4ycyDdYuiZqzHCOmwASkff/CbldIT
uhii/qUq6VUUfA0BgdbVQpoJv34wUw7FkqEo6IrkSOpATO8FOaYVhV6JHJxnvxtBb9eNVobAs4T0
I+bhKCCBgd7/LsphXIe6v+p5hM0CPzq0jXutZIVSJZol4D/4hKZzM3gXioxA97JyUxbRuqncO1UG
d15dTFlRlRrn24KqjRDbBpS7DSnIpufjBqrPZho2fb8a5kEntlcsqSbZvYhc4giAErg1/DFrW0t8
gjqHGWvhDZtu6jdad1AaGI07DaBwPGoaD56RFPKWF03CQsS0BGI6nroIFRRxgC382rQNjgP4xpcS
/RrE0BEUcNSuBSRWNP030CLvGEeEEpYAcj7mDq6WbliXk1gNPSCljtPdAXWWRO49HK94hk1oqn1h
iLtiBMzN8aFLTlCVD14ENa/88oeFtG5QtCuznq56SyR9QTcmvAg7fJiwKqqHcDnbAQ62W4S3VW4k
ZUAeRmQuraj72kyAfXd7x5+/IYeMVeEIzlEG95nzhRr8ltvsOiiLC1J/ifSSLbyprJdak6SK9giF
4k6W6ZxDprfSj8x8mDUgsKhsySLaGZ6sElzRnyd4pzYaPs3ulbboYAbdZpl/on0LbDBML7hqPVPc
RR7Eh/gOJOnphM0+oUytevA9dKuB5RvT2wOM99nLFaaAFUSCDjnzDRjT9qJsLZQv1bUFP5L4kKGp
m6uIllD8nDeOoEViqOKGuurOMSRML0mD3r3mFRQ3iFo1bL5E3f5OqiARIAlrqErC8N4PS9yR9M7p
8J0eFsWNxCqvP489SeFNgK1ouALj4RVHN4AxufGU53EfqZ2WcCpIChYEJGHDXRjxjRPRO1EZlwuE
grEKdYJ1ARezUO2+8EIvJvQVCe4okfb0lTGOM0eLLwFnmauuqsiL516/eAylJuhYOElhzGbSVtZz
AP1IDlUh7fG7mfhFTDS7KhoU65j04VIh2pH72QiHBC7fo9/hXpS991kF7WrWizfpPAW2ykLvtRw0
dNCxsYZWxwiUUlm66xEi1SKyE9dkELVpLpsBvmw7WK+WtC5bGVxSh/xccb/IVzl1vqPdPkiiEKfL
vQ5cWaM61j4vXkbXa1jo8YFbZeY0uBKCkAHH7N6G2DfE+NLUkP9x80/aLPbCLTN/UeeZTPWkfHM7
1fBVxB3zzJugsB7R2rRpSg55nfwi8OhmINHG6LBuMKS5KbGw+H7DEBvq6qSdoGHTe6mqv6EWswvH
8BEYriu74jKNemSbWd3JHQnHW3B2PSJFtSFduA4LGP4oynzDz5GyGZdiiEaQZvFvRc5iHu2bcjMD
BUZbdVXT9sKv7ieq/TiMrl0ps6q0M9s0dgEUf/IR72iuUZEEu94LKPmfJOefmoKGy51wHcruE81h
sHBbXCIC2jE9IH5xbnXgPLWhvXWcBd84uo/T0H3SqLN6RgM9Z2/btOXa0A0ydsIegK5Q4EVhN6pn
u5mMW1QQVp4/Za7jpuX/5eg8lltHrjD8RF2FHLYgAjOV0wYlja4QGzk/vT96Z3vGChTQfc4fCzMw
BFfdMr+y4jJID92dC2p0b1m2jhfeeRnj4cGO1TeU4VyL1CrzrW27uiFa+IQd2q1yezS0/NQt+Z+5
KjfV3Pw0U0LTTI+xpQTTNkXmGl8BaMOm7nfOsHlxxxiXFIxBsVdJh/rzxZh37WitJLFbp8I1dwrV
OtK1PztqowqjPC4qxypfM2iSsQpV4SDoHyg/zstm5G+lzTtkS8fR5tWPHxT+QZYYO1doz2L4sDf1
qsxy5yzZbVGqEPcg76tIM2qVHNIpe79ojR+aNHa9456nuIxoDMmwgCmf1qgeGNhvrrAJms5QxGnT
xtt7bKw4oukZ4b2RQpmRS7dZ46M7iHiXD/InLuaX1BlFQGT0fpqdEzdN6WWZOnp0Rt+UzQSrGf2k
ebIK83HMe8NP9fjUmE9DVVGeVp+2Unld3AkOFwptU31TwiWrGTlBbSM8YyUAwOUrJwCIKoz7wrim
pIe5pdPG6FlMYmXkpkl9vdVCfHCPaRwl9IKZmQgmNqoxpg1Ups2xSxRPrprirWKhp6phFEbOnnS0
KQlIjh5DIMNQ4cZcg0npbU58cK3FN9PuuzGak7HNGFUk41NuNHIHPBKw88W2eVa37UvaD2uReLI5
qVI9ah0/bDqk5G7Mntaqgc7rNI9tpOfJSZH1vtnKW0kIuiyq87Cqni6HEADj0qi1r2TxPrVzsopx
zscXdbMvZj5Ga6l9N/nyJYd1v25z5MTVJ10MzEvKDrEaqXGYYEeH+wWubGl3vVvAmW0vQxvTlzZ6
qrU+0BL4O9b3tzZO32a7jggufRva5UWqli8065otylUxhep3qfUJiiO80XH/iXG+qI4wPC0TxFHR
wrAqtmeymEEJEiKtuPnLTFeab+oZ8vpKSfb2Mmm3AYORlymJ7cVENvpuNcc7d7J0aKB85VGEaLRK
J8jU+jFOxBwpKd5kfWq1gyurqF02C4pz3FvmV5VAA2ZDeWlmd5/WXeJrK0/YzNhIeRtcY+8oh5Rk
AfCT3Va24rA6gAxJao2nikpbCNhy9NZx+krL4hmtxBos/fLFz7IAS9dKtK3N5qFPawIZXy1ruLjF
v3gBS3kQThJZeXZk890t60AEV7GcejsPliJji2bFOAjFxFdaxfnLUnTt3mg4Cep6i5ykv4jBvHQG
mFonT7bxr251L9VVetZeN/azcisP3CmewXKkcmFN1Rg0pMnZ/OrwbBgHuKe7v7Rn/+7QrJSsNW3o
bnFgFdubyCdubvu84aNV47+2dEIdyKm1H8qloCnOOY369G8DjbBfxL3Cjgo57Z9eU1en6weTwdYZ
WI7cs7YscIo2a6a5G9rytGRpaI8OQwrW4DQJM3v10+XDtpuHOeNasvooX36bjBa++rOBGzX6PGqq
zXOL0Z/T32p07lpXr2TIqadHQNNqSXfgOX47Zn6VTEFm0/B1P8JmZDZroOXj0aIUUee/50Z3zCXn
59yfXY0cv5KPbAM6Fz/t+LlM71qsM4JZ56L6kYr86LMqhKakXrKa1Tur+DAXzi5j6ZkUJC7AFHpl
7uQ2Mw45UdybCfki6w2am3pejnB7w7rofixyuXa0JDoTQG+q7dY6hX5PLk2u0djyq4w/mnKG8ozB
k+ZyjMh6eVD18TTl2WlZkq8Zbh2K1fzrMjNyKgbeoiFFP2vbgiblZXi1c1dEa22Fc03bbF4fVeQI
+BN2lZ2ACzpSWn/JBhYh+WBfY1nPzL+YWL2yAVfn3khoGGyeq0IkRAi5vJ+OgrJXUS8i4T7Z3IGp
0uVbys4ZPdsU311agt7dMa72q7aGN4cn07ecNUS/sPK1SUaD508m8W+bCUtHSAz0U6bvrip/7CJB
+UIIi1WraPzsA51iT+ms8RIhOlgd68/i8tl1lZWGsZ39pLrRnccOUkfRhjDTbZQYHKmNxs0M1AqB
rIW4v5291iXTy7haRzFbtjfep0WxfRhbuXg4bDEq1ivhipVpeUnRmudcWRc0SkMTGEYdtKOEpR6q
x0beo0WtxnhSRJrgSSnmGtF9qxTaScV9bd0Ycd05nA0n++7aZXiz7bpfPcMkvzEwjUzRmG8saLCy
NJI4qqz2rYTN8sWkxvz4cXYTedd+UUw7Kae67sQWst81eWhP9sgSVLVZLaKR14+xX+gpIGBcSuNz
HV3qyVQ0p9Naz7shawwIi1T5xA2KKlrTRKjm5pKEDLuvOBKKoGyy1i9Ugq9BnMvr7GbsbkKV6XVb
xw6Tgo09qk8zd1dhGN0lIHJIQvqWes/ZpkLVtErIkHg0k/LcNCnpZpry7gxj/9hTx0kqal72gW7H
9k7v+gHXZ20QCIPa9tjPbvPtdGp1TURVEmEIZvCSZXX+3XWZHaXSEd/bulGYKvQ6kCaDcKKKSZB9
mduRDsquAsqqxlMmtuQ0oKL6gr7Yniu35sjfcvVNNHFz7PNNECNvNcelltV1Y5cHzdCL/tpxJwKJ
rMtrrmvrQRW5JgP2Pvt5tZ3iOlVrelDGRfenu6Wfo68O0bm8ptpCDlmLpb9hMo+1UJoGIsBR2ZYA
R9l2K4TUI+7cJFoYq06Ouwmkv0JNjFBf4ZeCOlEze9cqqijvlxYQkVny3tuJ3eyqJWlOTNBMiVj3
WZYwQ5c/ztAVl7RNwGAAWCWLdoOdIFhA1hWWmVwYl04f9GDjq8WMWmWyRjleQsVLkV7mXp9bybXn
fnhy+E+YxbVpOsJRo4gq06vQlXq3ptt+6reI+aK96iCEJ8gR6eup+di3bbDJnkm78CrRPiSd1V8W
dzZQYrm61HdOF782hRqlqsOwadihasoXlVrmXG0guvXZN1GRg9Cb4x4OyXweXEWQaIyDlO+Zdue2
s+xfZYjrS2k08VexAi5UCNT8Vu3MPS2EJMUqFsEBi7kwH6o6jsCc9CkzU/sgRm36GCPWPOelHB4d
dUx/1dpM6NQADxzXNvfsybWijuMNLEPteFN1zymZgqV2WbMk0IQejpgyI83pZ5/uqfRnSvKepAR1
yW9GtVrCy5zGDEoj/0CYcjHLQe45QSWfhXKhBBgkU1LEKtdB/bFW2OSdbiWFEqkFCF0T67fKHbTf
qhk15m2qTqbQzBUn+28mBJzNPDfjkLKV5IzjgOta40xjmWq7Kt2NNoEJbhVrx2W9c1TD0JSxz3CT
7kum7bDphXWzexuB2R1wzgwZ5lsyfpidy3q8ri8WEdhPysQVqLd1+to3zetkS5KKxme7RpUpp5/V
mB60lLpdW3QhRaz7uaMu1TEjM9GOdTW80Bx+UYd6P6TmSe3L8m3l0NlxwlNGq6wQFkqPdq02ycmK
y7c8Ffm30+ZAX3ZGoQ8RCC7b+cJ6q7iHNe/jaJm78jQn1R2U6UvAbs4HOQSD3nudahxExQ7tFua1
aur9zOEjSdrJW/P53i8yDC3Nd1J/nkvtSzQlO7RzaBfc8lnfUdx7BypH/TRbKAWtLn/P+USc9eYg
nxWRZhRPue63zotb7zv3CVeWNzUTz/UI3hMR08erPT6jIv7VV37+hbiOaq+D8Rryq3axidrfYwI0
QsWzI4J6fqwGUNmrkT20+nHOHhSXGYrV8pYAlzf5zVTTnVm8ONtFmJsn0VgaxMrfJu1o5h+L+gjl
YM9nJ3vIQAx1AzErDUWO75SVTyA96oBr7oA1/TPlBobGIldyF5RPWVbuusHiVosknUbSrcBdwsb9
VKDlJFNh8p07z4n8L29+Je9yTR6cUPaLo4InO/5ij9EMauXG1xLNYtUoJxiXHTa+PRxiEMvlUM9r
gET0Uxn2Tn3RwWKLDA+KFXLX+oViUdZqlrsJpmTjql2q/ej81KQ2ZcklHxYQAL9DcaluOV1SOZDz
0wY3qs5aVILECgnw/OgUpSf14zL/R9STrMMke5L3zc6MZjbf8qQUzDzfg/zT1gzkLlLpjSZG3uvq
97xJD2b3ks3NLivDvLWjzDozLJj695RKT3G/zREMLH9xm8dcvnUQZCtC6L2THczlb0wuooNr8I35
HYVy5rxpOdKwMbT6DwOvhKhe0LnvHAhJd30ulUdoUi8dyyBj9zcyr0g56+u9Zp7c+cxwVq/vefXY
29+xSSPdpVxPcmNXca9LepPyP4Hvt95kYDWPxcwlS5TVbDoHC4lc0jAL1y1/iMOod1djPBMss5/U
7/t8Wi3H0vnMVXAo66GdXonC9Kb8NU7bntGORpmuvqRadm2k9oUde6dJe7917S7p/m3JEtrG4pW5
ibtM++LczpnN8nKnr+ZzZud/sVslELjDhRtDa5Mnw3qnvhn5auQqPPFaCp+dNgEnkcbmeqltUHf1
bRx+zDTf6f0fyGyZvy/FazbcZPFMIXn3fxz/pGh7MZJZP9PkPKJo1E6Le1sT86XJ4tO8WYFlcNUY
NAmf7lSSTmOrk5hHS/1txr+2Aphn6c+VPkwqJUzG1wXDSsZqpL65EK3s5wt9brIeOS3qXaJEdRom
biCzW9f4cB+ncXrZ9KM1IkXZumtr7QvzNgPrCnpEWicAjfTV5RV50qHPPszpcBcaiMqrSA3IZBa2
xXlY/mLjjaIrt/oTypOiXN34xWj9doUopTHM3IzAFufM/aBVdC8MzdOVR2HmFFHX9GS9O1V1Stf2
lA5Q65SOT0YIFuNLPT1UoEb5uEe+vpetc+T8AO69qPlHPFJF2Y5HjUmgM4ZgMapAnRd/Ld2d1n71
cR1qKdKM5JJVo1dC2WZ4smYUuqxIpb7XS8QQn3nyPU+fdpzsJvm4upHhTL5r//JtQKpZk0T/OOk3
udAXqrzWZVTqL2sVrijfVlvsVDo9tpFwitRz/h928C1Kl2CFmff2X0k5jiMughMnB6GY+69Ce1fA
RCWjZbKqfjZ+VdPka8iWFfipyU4CQElPyZBpoNRsxT8KxSMT6Iv4jatYkSDA859mV0fJWir/dWAr
W351h28O87DJ30Vb7yf3bK97tafmftI9Vxsjbby5tAgTiM9j2HKnWBHEwQ0ZgcfpFBDoeNeV+3VD
XNuHYjyl7SeSl2iyvirX8FXztsUfLN612Jf8OYaHnqXXGXdzUQTC1XdD+Zxgbs16v60U9jB7YR9o
+HzhsIKlRR5NCeQQiP8HV2VWT9ogvO1SHlpTBv1gl34z61d96mTI4v5cOMtOlh8NvwBL4Qmj5kF1
fkUOOB3H7dmV4qza5blM4mBRnlVbAo7pQN557ikVyvUxR39ej9bgoTomZ9d+x30FoFvD5AnlOhtZ
NFbLg7FaI/1CoFW6c80HkPOl5PzSymPdIRRGbbBrazKIiX3NpDjErQLj15xQ0UVIH0JX31BnUxtl
LwCpNDT0VdgjKi7V/LldtXMDTYGKgVdTiznInUX1Srt4nPWPGaGjZ1MKnsb/pe3AsjzdpezF07zo
X9NsfxHJ6Mkex3NC6JWuqr6y1U8t8SCuKB/TnHcS7VsqjbBdC1CH4TqzNaSqsct0OE8G1+u0DZG7
YEmAQcsZWUB5naNuNzwSAKPAZf42Qv1TdtQX/bmLFbpwE7/N2rsIHBiM4TJnxFeN2zgZs7d2qfY1
Wul/9urO8GFm6yerVYYE+1RRHbvoXAb9d1xG5oTuSZ3Nh8LiAqjQU9vzxLaNUYWiaX78S+90qNR7
SfCxtm2n2uTwUvsKulh0UeuWX93WXHudh9He4rOZdCLqkPhEeTEgqyicq1q2b8OWyN2UJH6vsSCx
spyU1TlxUbMgM6OZC3z10D5bcXrqVPfaFvF15ncU+K43Vx5kGnv23F/Tpfjt7eGEXCgYq+6yrK+t
Nbuc1KPtTbiAL266bg+aVXZPVmnqntTQgMRb4SvAm8gIFjPaZr18aZP8lkw9anpjuhrpdkw09zza
K9oJd6gfi+QePYvep8/VJ7PfXtKh2xuOeMblazp+3ggjAj+fAxRCxi5XgWw7DQW9ThnCZuT8qhur
QFG4i68os3brxyQNCQwiJksB4PcV5H9nOmB/ZD1dNPPBLKuHmvHLHZkf4/tZW2/qmRCfcod24lu1
Z9yqX1vrkDJj7uz70WX852riaZzqwGGbt/WnpbgMhR1aseQk+oq1yCH5q5I1qOhwdY2frr8oDVm2
VrRkDwudOLxhQ9sCpDxl1qNmSYRnsMRlx4lMC/2im6+rUXwMNqpZc0QPOP+rQHXnlIEvxtlJn7Dy
EMfFLsv/WgATnhfPXd4nNQ20lI1d2ynAoBjWPOjOk0uibMmCbOfnVvuHVJdxzPKmrd3ZfChDRyer
/Zfl721+utNKm3sjEcW2GWhF4Cy3tnhY2sdFXY9J/VRSAxmDDbtZuPFTL2mUxW3IoyJmJUBGl22X
rLw2NSyhjDbnNdW/TVHvpnpCkhHmSuVvJcBAJNg/5/ovzZZrW86hVBG0pSg5ZviY8TSIs6gxO8wn
OVpe3vZhUT84KNHuEz8Z0xYqOxqiQBxgt7lyNuVpq2lU/KxbrCIA+/MNBtEft8ckuehoRZP2xAc4
mwniPKKiT6KCr/mP0Apq0DGUsceawh/GvW1ygT5MyVWxHm31GitH2q/X5WeuA6uM6vZvLX/Izt5J
Ba55+05RwDV7qQZb9dGzQLsvDCrmfNVRdyzJDuEpq1bh1RpqHzwYbmHsGlXZLbYOyBaK5b8MtrGt
PDwEQ6VD/YwRwDYU/YNW5rgRdND4vTqqvGw/PWx/t73VOcIArPV2+aWvgb2csffqbruvezwI/a7I
vrJhBhssdxs8bYXgO3P+8r5FJaZQwH6UQJndRzUCXRYHdfCbmp+Lyby3HhSdMbrBjWQ8zE40A8Xm
a+Eb7QxaXchjO82BXX3Zyl5Lf4f4OZ00dqkHtyeobQxUAbaCxK049CCmm3btDKlDu8sD9HfQth1c
RGjHKUxdsSsNGL+UoYWVsFen/ZgX57IcTkBJ4ahoO6209ou27Rhi7oUNcfoCRUH+DN7i40buXGyW
50mJpuGyMjFN2l+m7XGUT4m8d+3t2znMk+Jc4I/E8VJaP3J+HBwIvZvLKF9me2NsICg6VHRGfotN
98khqmucTsUGJ4ic1KbHmuH2C5zzJbfai+uegFsuc/M9tO61zk6lhl9OfYyzLurLA8TrTvb/MHAF
RQYCXCX7NTl0LjS8ZYMs8WgC27jpSZr9wRqyUxyf5PKKgA9HjeKXWAD76SVdr8L5TyuXHRNIpeHE
wY2jGv9N+b0dBYqTrzyGKzFb5nqYGQrqBI4c288+7w5pa18kq89gPdd39tspfka3mojHcpbLRGiD
Vy1tlJVwbkP2kdACBlyMICh+clEaBaVtn1czP7RF/l1QmVRPJA50ip0dpTCXwzopj9pkPWZueci0
+qk3WIQmkYeLqkKdv5pu94uO8l5umCr8dbODlTcH2g8/B8dduViHp9hA7FYZB2tV9s4d2Mua9nnt
hqgqlXerKdBMwVFUenLjkttrluHV96e66051l50IJD+42ffmOIyjS/yzZcmv3icHJpiTmDM+zdkn
mSTY4t6TW+6PxIQYI40i8SLoGeb/PaR20JrpIZbDPt/GJ7lkYQey7VGq058GCsb3S1o8WSseISSf
wA58APhEdZ3TI8a+pw1iZ+rT7DvIn/RN/iP7KBoL5eBOC9hl+jxNy79ZHZ9s2mzSWb+P7dHCv49R
OshNMqaqO6oHM6Zr17HIj2py14Vaewbww5Jb55GyuyFfdl2RBmBK/mzT3EYDmDPeccDVryW/kyz2
hKc+mkJDbrHt+2rgJ8vHWzxMQSIc6gTiR9NZ/tBmgZRya5s2Urdlt9Hhogz6Z4c7v8NWHKvddc5J
6Zzdj3iOj/j4wkSNd0mPZihp5nM5xE9jN19lx1rCrr116Rl+OEohTmKLE3uUh3JIcDkI56lW0H4l
oO0lId88oSfVasMsEcGcWYC/usQ9GD+o0xJtAilTpf4Wo3m0SesG5Sd3uEZTp4piQnKBYYtNNlpK
92r2+rWpoIoz5QTAQptG2UdgTJ9FRRCQ0SDZ0ij5muVtqAbIe3EfQxgtZxttzxIklkOKiwszgdip
5t4yl4tRQz1OdmnRQXb3vbmfjuDUSsXWeylSlmyMrzYM3Rrbx3h0H5O1QpbComfHvtMAyKoTOlXD
VG9Gpr4nZvJoT83RTbr/qFLDj7bF4SYIczYSv5yai7CyRypHUI+ZgeqULJaYDVHeiFQH2VbyF5nX
nxoKFZNhekrINnDt4la3aQD66M9d85y4Y7jE4ty2+snJ+uNs1n9lapr7pEKnHbv1AmOnh1NmPi+2
PT22pJ/LjoEx3+5Wuf+ENrUcufWhSWt7TzoVcCmoGJUCkx1oWpMDDFg7/iXgJgsGmWcTrJwqM3O/
FPoUukp9TISBUw7l6mK86NpdyOac20Gg21JQWSB/RyBfFW8byjaCM0+mcBnC6juxlvHoW6v+Q25R
tGzL3zLe/wyD6lmmEuQUgBlFf1vNLOpc9dIPo++mTWQMSVj3yqlx0YJ36RNExZODXMfWusIvRfaf
THHLdpPBViggPUYDat1crefJFW+LGUtckMcpH8d3GJf5uexfG9J/iyIxb6Op9I+5qPqzMUKrALCi
9RgeZKcC3MoKsW/vu3n6OhjFMY6hMcaaQcu05tFDX4EOZ2vOvCGPtjPf0sbgpHOPrVW9JaSvG1MW
1hl/Cmc7Mxc/KpX9DQURYIG+WV1zLpQh0occC07mA6S+J1lMmLPq11bsWU0V5lbpqw6Ufj3lM2e/
PHbQB7FVJ4AO/YOo3ByRE8QsoIWmKeEWy8Apb9z7tR9v1tso8ysOAMzPMtlrg8Z9MT/aHZccBSrv
q5j8TUMJm+ritDS0N9TptJc9ABky9xcplmNb9gcTR/9ml+GgJXsd2Vxvu3tMValXqfzUiBhL2QWp
bobTPIBVvUL2IGNF6Cmd20z5kGRkJDTwIVPax7SQmEwGIMb8O3YEGirNm5nz0mmp4CD7105qPAAg
SiATEveLo4wXwm8garYwgxLh1x3DkjE1madosROgkdpFqGEYaCW5Np3+lM28l8vy38p1ioYmmBcm
Izd5V9YYQXh7IYwmrCf92AxMZOr2blcbfKEM40m9OlYdiq1+7Y3p7Ay2V9kDshL50if6s+J+YE4+
uIvzVxVqgJUqsMhi4QGBjS2VX1DeYNYcgGCbW93dIhQ33pSlMO3TdzeikDJz+dVKRDTEDNYHq3DI
6Gz2Lv/YAfiSGybnOI4KZ0M+a3TfptlF9jj+ExnIg2Ux1NzZddsKq6V4T1GUIoKGJXfucqDCPknR
hk0380AiYZkyBCfgFJnxlIx4dzLrJLknLXPdEXP7wA58T5Y4FPrAL8Hj4HY3bFMr6HePB8TgfMot
khYn//5KpWP2UbsW82CKa5bQx65LDnFZ7TdZZDtr0F6WUtzWLX7LZfadY75d9HGvzMalVRZo7RTc
DR0zebdyR7ZC4SWyizJFHPqpAyXWvmkfDSpLPGlbgoNbm884MCJn0aOsLaPRNC8umnQGR2SBRYoB
SK0R4GZ/qyt8iyXMEIciq7nXVb9PkfaJ9ahuhHNKuqIBE+jz2Wuj+zKDEuRO86obKGLxie8KomLX
5N9UXAvwaJ0YRlAus/vth9m/O00mbTtqOYM1f4mzQ5Fu1pS/irNyz5hoLxoeafQXjg5DShnxtJ0Q
g3Dgz+JzWidK5sB3CaKWF+xNf2MvItHiuenNPYrLAHPFoZ7Mv2paZSBkWYYKiGWPh8l10l1ijBHh
wv423zZl27XIB2ODhS7j5yQrbYfOHvKUt2lXz/rZEPVZ6dVL18xE7ZSGX6UuWcUDur27rk19h2UE
sZd7o7KQb9shtOq/zREvMePEfH8E6jayVjBApTmA7u2wGhxixGWOqILGQou0JY+1gakfFek6Vocq
ByOs20tRxSc1m16kUh2cJAtLTbzAHe0tdYC4dqKm5BwoNzXMAGlsU2Flk4cVFba35vUDDz4NeZmx
s7dp2mt5fhxSTpJRv6aloBChfRWiPCT6+geTdxfuMjb2jvHlusXNmdoTCAr+KqdPrAfRjdYvWqH4
aEJS8gXZGe3UTSOHUMS3qZRWE3DAqkh32rK9ZtIcfUumyMSq6c7ppo7z2g0GfLqRxcdas62zZk8r
ZbjJnYXr3c3LJIQupnUnu8YbXvfJqDUvNy0RbuVcn6ey1G8d48mrtRbAmTPSOUEUXbI2X2qC1mCF
vokMM/XtQX8uIBq9gSyeYJU3TWhd9pglw5uJaO0Sm3V5ThGX+lTlEhg11KZ6zKFyocpGQKaB7LMd
F2MpEHnnxpO7WADrBMwgTF+BnEu7bf0hlvpvlXUvJj1Ph0EMEKQC6xmWnHQrPGXTBeT43L0M+tif
zSmBHCyGLiy2yf2XShwVy+DWhwl/z01Vh2rXCU7hbe7Hl4JmKaQMtkA5IKx93rpkWDTdcmgNZfhv
0CAJY0XKsy7y7N3MMk4zPcfg4tZ4YDzaON0GQbXDeTghTC1R+jZH8uP11I/BUL1JU4bDbJgG6u/S
CGRZJ+fKWQvk9S33oIMqruj+M1hm0yZhAp+9BAarQivkIg9bo6IZyiZoZvuHQndjP9kWF2rfps3N
XeYZw1Nb/ma5OYdJIV9Sy6mjTcnFQVtjhdK8NCV4DMvMEpSt7Sh+rDMT6JgRrgiqcXu091hjCzEZ
ZIEe+21aNecqzWxip6pXU2WeorJPecbwiLDEnb/ztbSPqtUJP23HAjIFTrGQzhL0DdJdTc0iLUtH
b1ud6XOlKPRAb1UTkUCMqoQuKzJ1MEldBylfunQD1KyQ6jaWMR7qvokPZd+YRJH3Az4R46Y4+aPI
+22X9iZiq3oDOsLkuENfUXp9Mk4hmRU9trFx8geyy/ZsF6RItFRU5HO+UXbN5+mwaNSxr8X1WeeP
SGHPeraNeiPFfyMYZXMy5HsOOUTUvwStsB9xKpU+yRbKuSr78ZZUlnagfqw+akCPe6LIjFOsfFRZ
STLK2D8VSqn7s7O4kTOkFKw388nWhh2wIadnbX2OnY0Ye0QiPPbum2IXexe83SXi00N9sNCXHv9Z
s0AASQduiLSFgYLPA+OB0NmebQwuYBpZg2Ck5Rm2yNGJzTFU0aSGEiUTTiHrsBpJ9cJY7aIjjINR
mE8YxLjJK4ej0owyIR74EyPEHyKHqCGl3tJjvjn73Ele8Sl9mOv6PczVW83/RjXYoeqy9dhv24NY
z4NOm3G8rN95zndEEDNXmDpcZpLaCBD8epPkYXYNDPmKwKHBQxwrLY4ftzyi1IiIVkNepB7K/3F0
HsuNI0EQ/SJEAA1/JUjQW0kUpQtCbuDR8O7r93GvGxNaiQS6q7IyX/EecVZ5SuUcwvZWSX0TayFT
b2er5ZXqFaW5rnJMIHOtHZ0JOpmNTyHtlF3VqQb+SnWfGu+1wzMY4GBzEnGMVKavasThlVs2Orf1
rHWbbtfkWet3Xff1TBX25bx282HZTS4j2QZ9hlH5hFdmDNxdxqnL0vBVOs2U+hoMWdxdodYdLBMJ
sdRApTDpD+wjb8KWvQD7Ic23BckahunD+ExnLoZMFlfMRRuyNl8JqpoJfanWAhPJCv8EDDcGu9Ep
yPDx2BPjF5qUhWGT6i2jZDVxkoY51Z7iyhzrS3WyBifwRpebOIr1LUkMrydVVnf1n2zN2jOn/Ksv
P6ZG9Rxz4K4x3JLob792ySH0GEKU4AIu/DFopx6QT9CFW8O92pilaen2RSfOORKOjQ6KC21dK+fe
ijm5qCDigIFOMntzgOabR2u9KMzlUA3d2e4mRgeOokabVB/V42gTCWD9bb5MDOZWuhje86DFFA9h
u28OZKSRQKPaWjfMLhcwzRhKNNQ5eadvnDnU8YAyXEurTmfIyHdL5CRYsoX806nHe51CNsHV2Hp5
NStkUyvpFZ3qRzFECdsU566EHhZUr5FR3ISOWpZ2g/D6xoZUgAxr6CyNrZC1EReIFqSIgWZV2bdE
dpgOFdP1on7+yOWMtS2z6esH6pKiMw+lipOP4wl/ThQdOB21vUY8LG3tLRbRA4ay1/9DicjX1xYe
0cxjS15K++7xVmMiDNMrB0tyHeJsO2hOtUqjYs29fnbicmfakckIKYSUI4zBWlot2+8svJFtmG+S
bvySdr0OMV8nffwvlGa2b0XjlYl+KegeeoE6XLnUawnzsRq/8EhDPebiO9DmF7dI6JbiF603X1xm
5mh4rNJmEk+EbMDuO6nzIQxIX2O4ppUuGG6YRePciV7vY5VBnmZuxynYxhEiBl4Tf9az4RZlI2qE
1llL8npI70h9ixD5bJbJTUWr1afhTeDVa+1h2MSi33UpTgrAN67Tv7lddp/n/sYRig1d5sSHw/GW
SWxULGFlUpJN0ktU1NWk7MgRyhAZX5d3IUFvz2b9FxJzMQ1j7QoHpas1dlmgRjwDnH9W0twdIS9l
7eS+AaCJo4Y014BTVegUfTzbzS5QKUrM8DUTAUaYDJ1aLdZN0e9lqOx1I5OUteJm1NWuHpuvwIj2
ba/Xfmdom7EMPhKJ91qtuDbDyPSx3uGR1V7M1AqXfTddKq3SSCj2Ly7+Ugp7PENGZ+JXGId7Yk6Y
G2zFDbexVLs1AOn+INPB2s9RFl6zwcWO2jVGezasJPV0owsWutP11pLTeN60UjOQ80uFar6PN4lo
8QNhO01EctEYKlR06gQSQrmsBhUnTvAwtYlkWSavckrfgjFIj53s/rBQW59T0P1G8fQCKGpcjBMV
VzE0L07Paq6pJ3qUdMQndC3cKLy2T6jHENOSVvh0NXSj7TDRamaOtiEg/uPAjkrBa4RxeGmi+b0c
G+K2JDl1wVtXtJa56KuCXyJ4q59fmjUiC3dMCBz2ViFUPgFv3bysufrNMt7pwtgULKpxtSw7GeNE
Y5aXuIiluurcms5W6SOvR8uu0+5dt54pZZIQxoxvOXY/mQuSu5gKIgg5Buc0u6o1ybra0C5QSr9b
HWN6qIe3yZz/sUfh12Q+hPnB/AxVCtUkIvQ2pyQWIhszkWLnMSFlbdxYpYNw3RX5xsWEvyno+EKh
MOB8VlGzwSDPi8dc8WUVW8faCr65NI9SaV0gYWSTucMS8yS03nhw3JdeXtv2SuG8wh7u1C3Y/9rM
boNKQtGWQz/6Rk9QUehKjZkGfyD3/uRbZS0PssM3RcDMXgz0w1/sHaXDG4vh0jWTso7lNKWLWRmL
LznhduEkZ/BBjDo96jmtkdbLaWPNU7uvOZPpHWW+NMwQeJfVKH/2GLTrmeaVFVsRoUnSm4fUJLFR
5TjwG+BoeBzHr84KiMp2jBVY+NTtSIv0y6mjJZ1MI8EvyLaRblId3kCreVVYTrWt0/Qle4YZEqiQ
fij7/CCCfHKw09eNua7jecq2pcvrP7Bt1PVkE+bbhtlwUPD0joqCAzBnxyHBuSlyjl2lRxe7yllp
b/PW8mcU2j7tk+DVddQJA36koWairRKGaAICKgp50UZJuL4EY3h2irMXeBLOE/+rLEVR7KAnLIM+
/CuMfqe0eI6iRYCzbBy1R9kNK7fq103sRERASZbXrTyDnXtw9mNgT49lwd4anejbMM8ewR7CUcUx
KZITZzq3978GuyUDTRt90T1naC220hw14hM50m7OKUVYnNGDh+JYenTLNV4P68PsqeXY2V6R2Znx
NccoZLZdLXNURzalolzwOaUzVL+HNbNnZW7IA+oBQiYozTH5dHX7tQo0zNnVo8tYmCVdjmCpOwy1
M+dhPVl9TgVSQuYPXjmUa9WieDa0R6YpLw2WIdAZM04qdam6v4B6+BcdZ0DcTKRw52qb2xO1o/Pi
VrpvFt05DrJvs4Y6jaJDwR+JLQCCh10VD6bPOx0vUmaq25YxW8J20+d83mnjLfz5c96SEGBzeFbr
KjdToFIQVHiGBFaEm1NMGGmnWf5jIXzq20irbEhMgrMV5iZ2SnJEdkVhzhA/i9jImoC98uw4fUsz
vD3Pw99XRMDTLOPwZDWAiAs6hOXsaJzWRjufZ6Wa1qoVxf4U8ER2bXnQY7vfZGa5i7gLGD/o2jcL
mYkzxxYRjDA1jvOsHmrmOCGdjow3eSD+iMDm0X7Wt426lSmcjQGMirUiCoi25ud5tguteRvBYysq
uR6S5F+Xi6+a5yHqSdypoN459NXaH5Ql0RgvTL8rPCLJfpbvMbPKiTaqtWT9jJ2u0C5MjxiSssxG
nCdNrBOnMvpVLQYAd0Rz6x6cXlP+dlbyk+fLofxMNMXXG0bBlrJkeEO83svBTJgd52TfGMdcoT7P
cFnFb9IkF/hT6dO1i/AFqYBZuBgEt4SQo19jL0ky6h/giFk/+SpS3Nj+m6pHUF6pAWqmX4PZ7J7r
iVSKbyP8q3Bupfa4Lk1GFy5MrIj0hML8I3xtHblRq35pMT0gW+WNUbdEcdvlsCfJHWH6wjWniHXy
TPaRdM0uWe0X/a8FXrFDsZonhCjrJqbeG63P+lmq5rh/5KkNsXuiutYzGQMfqzF4RgyfcjEqzJ9P
vGZ4b70hpwnLNa818ag85yYmo7R2OzqM65ngIv67WXm2IGAkWxiQ62FU1lHT7RPq17neN/W9HudX
w2Ygju8/W6StsWA1asz+XkF3RDrF0vzMdb0grcC5/gQtXP9GPiNwz1yuWt4ng7Nu1Hh519UTWFXe
LfU+W9dw2MIl8ApdbFtuTsCdSQkJIE0+i2g4EaB/zoqIxSnWGoetkVtr97vGeZtl9jbSrENl5V9a
SAApCJJ9Jyn32mzE8ZncSvGVWfiy+3wtuy/HLj50RfkhZ1IKWpdxin8CXe5aVrstJnnITHL2mC2G
6uDY0CsvEviAnJQVtcg6Ro+3A0KYU3PTZ5QNJksLqsRzb6vsxGP6KbipSEvWcqtWzabV47XFGhAX
6IE732rlptNwmRiLmVJmTrp006ujXsdCXyONLQqHFsNT0oL/4RphfHa+TPxsYGo9W8FfyloPwXhj
ErfI2sjkGX5TaEVhneY+7hY8xkzGtDXGlsVMcRskn6m+csgpgvH0wRWQVmoANWZIlWlMmJmZYnDH
cYOU86ZMwEfacDfJ8h0CMiMyTmITL1sTNysWnXhWQe/N2MHg/5GAIInXalPd7NZdZfkHl3FRP9BK
vtwCAlLR8yeymBenABEbfZPyJcnsofL0maH+a48c9FX36OwyZlJg4fIcriM1CAkqdZMbwZI6bdPX
DByCMcdsmx5Gu6B0BZhqUyXF4Z6VXH7R7gwZbEaZvOez+iRobHvi3YbibnIV17JebwjXfJupdows
YnoxHsBvG83wVfaMunKGTLyneROhW01F+GMZZceLN/JqJaomiLMxvsfsHrxGdcib1mPPWSIyUyvS
Fg93JZbDUc709bFRmV4EqYboQ53/hXUKPkgZiZaTsXdL8BqvqOJK+au5+1mr/TxRV7CY8deS9a/i
zbNybMp0r2R/FQ8PtOQ6+1Obh8Lg357Put5vSobWWsj0rd2yOsmPOpY4WWCgh291IuKKTURfUpC4
K/HEhMxlzLWVuqeaXAR2OahHbAxrxdnA7RXM2U11+1ujuLua0SH6zM/EXJJkCbuEQnmZeQx4P+Lw
EEQHtfqI5I9m0MuQdbEg0uCz6FnOkU43I78NLXXHIK9TieYwY5XDPluir8SjswnS35Hj3UBqM+fK
Z1zZBUgdOMZK1C00D9nsB/lioN48/9OUn/Js+NfV2aU3cQRRy+TFYbB2UofAML80szvglwBQpSi/
Dk+YZZ7VZtwH8ruyfnL7JAaiM05+IEW01YR+SBR5zYuUMJxz7FWu5LQcPo16vFTYibuhfjObm2Mi
t0azuwiTwnez5HXqlL9yAhoQVD9hfAolb6nj7tRJ+YubiCRBzls2G09fCSj8xneS8s0Kh8FrFLnX
22prtcES8+A2CJGtWxLnCyyUlKWW62MeXDQmrmKR+gJWAhSh75HLsxCK16lfQh5MEMIJ981XPMJ+
Dd6clPtClaiJWIuG/JBq0zJDdoE0+CSvhss46KlOdZ9OtCrba644F5s0mo1ruFUsPsB+GQbpRRuZ
Lpj5uKOgvseadjYp57L21eTYMZwH1N8XzVWO1TOu2/B9VQaYXUMTS7Od02OlBelG1YrPNpqv2Gs5
CXI+t9Quq3RpxWiESC1gsyN7nYN82ow1wQND9uMlNrjL8wbH+1xa9xHWL+A76qrSIZ/kCJGq2E/p
kLR5yuVSsLn8jbrI5R0IhQUDVovag0WVyUEtCxzyJlpQjRyIjh2D/uCUCvu/ijEkjxhopJfRCuXR
sWUvlpHSjfsWh9KqmYOzMo/AXDOnXMQ99laQWvsax8nCFi7hoSG99xIQiD4OJwe97WK2SoNkA1Vh
0Wnx6HdjQBDeUufuHYHjnmcFunQfh/dSWH+yJII+D+jLEX8r21FbjM+G4Et3gvy3dRU4bhrrplyc
BzNGh6jS/CmMbiaulrGtT63WbQXDrhE1uHdekkb9YMXxqihLnsDYXoU4dNjE/SQ1ZbvBsiaebCLa
tXC5kfiRZBS9ZOSMNW1Kv6KI10Pc5N5kkFEZNIxvPT2XCuXGlgmsHYx1NTVoWmBV1CI8M9WkXuIs
/SgrE3qIUjhMANx1EHH0YtAunHFNwebpReRblUWWEnc+owg4ZyRcxQpGj2e2x5J6h+IW6QQgDHcE
+syeUcMBfG9lX4GzEVZ5j/ZjCKS022IbynNiIejqak0h9syTL6OQ6TLKUFDZizKbF/IrTDYGfUwE
0LiF9TnIbdD5XbCVyVbB8EMuF4wUtKjqompLGlRxBSKRDGc936muz0Mo3A/dOkT6zbH90FxL1own
beDl1tMyg0iWhnuxaxRcLQxL71n2WdJRDtNjttdq91s7xkqFzxwupaYtJuOX38OYUA/ce4efXOPl
mWcobZ1FuaEtheMLdVWSA2eWicd43LicKfIYm77h3qpxHb0wNJHag4CnHXWefNFbz2DUVvhxvXSh
j2PC3COdQUIpjYu4S7HT040+PcRO7TdhdNSZgNjftrJm9s4nEfDd2pitSPjyxv6E6Wc8IC8w0Y3k
b5VSP0nlt7RQG2h2rJiP3f5Sm83Y4pxqDJSEW1f2q0LbWqSzY9VlrW7qARJcFY2Nq5+3FoQpeRiy
O/3ScfAEQhSLloI/NGSU8ZzkiIsVETUmTIESazTEHrJzmzKdntcqiBxYTc8v2E4w3c54DLh2Rxdd
0wn+iNa4REJLEymJ6g4Y1wvknm3XRZcealxXvJbKjIt79slS+4w5F0HPNL24OOJrIGiq55dBfe/d
Dvdx488GKf9joMzn4llis/NmaVvKcZyhNIT62hCwE7JSfiKPphgPXalx8Oi+lf8rQvbBmx1Fy78k
/TDFqxU9Ahj5OL/Y6GIVhxL2CIiBzVNsiHLmUwSMlO43H77yEAkb81gw2zyPJQ2HvS6VcpljmAmc
85wdo+xmyGum+y6Tp3Tg8MG3mZyT7jbrrV9F6ioabWbyH7220yMgGbu24LGYCBZ1SDPH2hw2QzNu
6HIOEoS/PjcPZ563ac83T1FeMQXEkObNI55lk6+W71/R5rWR2Ews/mmE6rJ49MaKQTyxv6yNeT6S
BBMROfmkXrOgjohUtEi5/N3eOY0Bk5Soon800Ljt1TyZmOwtWry9rNpNnRESHO1lgg3iKZF1oHPa
XuC50lcDowoVEwwUstGvBtMPutwHBbYsn4BApPBwmJZdqXlCZKvMtHaG2//L+gDj/tPKJcNTz8wi
rIo9To1lWW7r6Mw8JkBPErgjnSjZV/FBcuAp+MnqB2Tz3dMc1tQYJdqwPtm12AqFlG5kwjpwd7Fe
HoInhkO0q5qB+1NEm4h84k/NyBUFebCom+7FUBw8r8suZQGEmp4LFDLZYT6ohk3ZtP/SDuvvfirZ
LmCWXoYAXm81PbiMRQ14vvJGKjuYvCtZMXrB+IVnPIUbhpkM++OyD397zsvepRF+Bp9cNFM4Jhfw
a8QkrPKSG+vZvirRHey5op/1WsX1T3omAz/g4J0/dJFf6GQkt5nxkxXeKH9kbniNAQGwwQIuYho9
ogZ/jlM9xpiZT+m7UGciP0nfKGf68CIxPapgGQRM9mGlVJlBeUC9pbbjUuSD77jh2ywqT45w/8r4
amNWq81nHs7YNR2svWlWdwBMCZ8IYm7sAqgvjTL/jT0b26xoxMoZ6x7o410ilbMbJm8MaKBw8plG
KWO67ieeUlxcg75UO+KDcfTJYGo1YnlidnGKBB1zQFwhAr7bFmz4HYnG96xur9pwayvTrZHmPjKe
Gz/cdJNktGWM/hZxMW4dwLcLNry9K+wBXtVmsiHK/51r0QitS3KOOrsJqxPCH7287ZljfpcZAHzF
IXunNxBuZm1BhYPSpnlmgHeSSTghJeaMOSmbgAKIEOqKEMyfXlVXdsYcwH7UMPoIojsRA7Wn50j7
ZP34t2lEkHUFI4uKGPAs8N0bNXZfJwfZpOBYrMfsI+2Zto35hOaowd1v7FOhsaUtVmLSYB1YnJrP
VHNpq5myfkYqNA6BnbovSConHyjxS7fC3k/J5bmxgi+bIFWG3GxZQw9rzFinFi5oMeioHe2Nn+3i
meUvKRjpL62p8uIo2EjUtkU06Z9mZPVeU2USMTNDRUffZXe7vAMBWOlKRZ4UboGsZw06gqoRISGs
an+GXBoofZ81jLO8S5nJu/vAIJ01OdGLaxFWtIzXhl87cDEsMFGb6SlMKvoeAWag/SmkG3q1qb7G
T/s49a+eY0TAc2fKadWP1L8a7FhXe9gCXEhrj9QcHEsx3X0R8vnUqSB0Gt2F7r4PQfDH/xPgWrZ0
e65Hsra4W0SOG8JUeRtrB5IX2cu5g7unJclIQIm5Oe7TBVYWCL3uc+jdPhyS5dn8B6ln2QTqtSzt
a6xjTipqL8edUwyQvHQyDR3MITGDBGkZoWX4vWDPr7MnqoxYuC6pDnhLNYNE6CxBnWHGLq0Xu522
dVeUHuUeKYz2JTPFrsDvWSMa5L15zjX3PEcGIy/7VIZnt1bfCow+ds/xG+9ncVdZUZE+u2p3KZSr
VZHQKnmNlin+MQ6YsQWM7GBNQY9wXgPtw6Q+Hf2JGo6Ef9J/RdatjT+V+SRsd4WAkzClGx7dvKZ8
34yGl/IJ69nHMyv1nFCw54uw+RSdKfw0I1+W7q5TvFH/icVrh2Q4cGfiB5/nW1n7NRdIpNFqKWRx
6b8xtBD3LjBXgxt21UPKJDJ3kM/U74pP1thM7ks03YOeUd2jnh1/BoE6BYQrCdXjCSKG541gRG02
ogAHK8tXWI1L2GCnNNzZ8acRY+KGO8aH46KL2K1Yw6D2ypKNHZSXqmYhY2Qn037tQpwvD8JedFW4
zKvPLFU21AXEbn4LI14KlLlkPITpNm12qvWYC3AF47pL7jG/jmOeDInv/m70zl6l1++/RqYxJiNT
JSAshe7LRcFbj8hy6WvXL9JXJ0ByRagcwm0jL7n9Du1qZTKCZLkf0a1DiwLqBsZGh8w+Ja5Xmcu8
ZZ03NskuXD3dp73BOq1NHWISJ4M6ziu9XavKnztf3ZkJEXyq8BbWxRlCZa5eGwwyUt8Z9Id5uHZr
QoJfGhF5K/wbBzaS+IT5tm1+1MY1ScNopuBM94n4FyY7e3gZsdEbBGLKj8HlnQBbizd8Lvv9gLlv
AcIpHqtVCQPTdhZldK7jT3245tqGuj6czuDAnnEaCBURgOOkvytqhUd7VzvbsXxPEHrYOQRMYzOE
YDB8W9nNZeXBi7EZ2rqvBdOY3sEYdE2Ki1V+5TmGZYJ2Q/lmNJfEfbOJ4bFAmSxK3++r8lR9GMXv
CLuDtYX9fGippZDDaiZ5dIYhk4cKRRkSU3F2JwgFyi4Jo2XIKF/kN9w3PejOeJpYacyjOFiEzkyc
bxs3tJc5wKVpJlVh+zU/FevZQoBme3KbQ3GurevQvrGoaxh9cibGcByUg46TEZtBK3/DYaNyVo/v
GgWzgg5cqFfMHVMFq/IHW5nC95es0/TBT7YFfhcmORJjdEtEFq7X0mZ4IDB4qUa0sgNSONTttQ2i
lc4Mp0VLJlJun7JUlvgE90OxV7hWMv1LK8G9yB8rPBpEANggs+iGtRK7J/TU2TyH8ldEPyX7fIgR
DxiGSEuQYvxXTncr/FVqmrA1CRWvQRlBW6CPxP1PFlb6AN0yeOVARjXeAIhMX33Cs3kcaiwC+Fx5
UIR5w2vfBRtTsk+LIzHctHAha7x8xXQolV0UHkV0bLKbUHqiQg/gcMHM5/hddVeehHH+6EK4shBq
xbvCYLxsHyooAjJ5bf7qcr/34bxSs5Wq+sHsZzVEzvdsxLs4/SjYqvV4Uz75gXe2BwKGIa10HhJ+
9uS1ECGm76I9AIToiUKY03dIFVjW6zl90aPdcyytaxIaJccjJLB+lZbxGmWIljlSGC+eyN1pFbaC
VR16I67YZp8OewA7arWVM/ke3JkkHWcKZI4q7hrk/GSFaOo51qo9NzHyq7U05dLMwYYczfo0OtcW
P3ahfdjfHVuN3HU1nYIOHvoZZiCcypPFc6tHNxUP7+RsO24OUI7jxUlgMsK+JZW/nMPtQOnBmGfo
NrOyKsBrPMtTb3QWBBjHiEn4Hmp6leERpUBczTH+TObufoFer/mU7ap+SktU1i+J1ce8CbE2I8yd
5CT5aH/JBBOIQXNUxYnhDDArPV4NySllO+98CqvDzN8zwinchtWtYkIb37UR5iXwbJ15InObhNRW
QnkVovPWR137SXIKCkF+HuvGKrRXgQwXqMSLsShWLdl5OLDwKBDf4g17AlCUyceNIDKVGDfdt2NO
G7d5EY3r1SPZ8dAzzU+gRkRl/ScPImvUDXtAdlNXY6JAHTg50lOHJWgz8NGt/OieVGPERVLPyZqs
FI7nNQna6g0Kc+suEzXxdSCGwXstLqJdWIQatZyN6m8x9OmJ8f7Sqr2eH43FHJb0hJZGEFThW2jS
DeVsh3TtbkUFKeKfiA8YfTlcregjUY54lFtsG89xCx8Ks6bYt2wPVUBXPYv6lpUCgpV+3EQmsmq7
xXc15i9meIj4hMmlJtvA9cdmU/Yb0H2980YkoDV/+PasisASqsyuctYZRmmIZ2p3dBEnSvpAFVZm
sxfqqyrkkdhIVnBDb8jKB/VOojtM4+cTOAHitC4+umGXS8BYDhyZ48jUqku3E6Y9Xd2mAeGR8C2q
93H6krhk2ou9XX/q8jVsztJaqgOfFXHc6TS1nNJNjncMcaTfW/bTHLuN1IvkstGNf5Kbh0lE8TVG
qygG84lqz8fiXAr7bVZfc/eldC9ZRDKDL6/H+P/IyCEZ1sFgIsNSjPqDm5pbkdTfq1PxexC7+Brd
77CJVzW73SAM5fvWuLG7QQIRnE5xAturOZOLeJ5K5F5Xrg2rKkX0AA6oK69NjQH4e4reuOmYxOxQ
1TRz3/Fvk2iTz6h11S9sE7339B7z6gvvX1ecauXYTzsnQo+RS8O5S7kfIYZZyB7aXth7N9647ldk
fkbxG2WQXnxlDoLqG8lWQn6NcW70fWhsSKnH7cWtjiq4BueolVcboiPHfsO7kfE7tKeqPeR4Durv
WYf+ygPTCZY5/mj2deB8tptNXJdgpwlYEVcX9wEyNuKTcrMoc00S95Xz1tdH4AOCsmLWVoOJyW0b
V3+ddg8coJr6r45TxH2xixNb0IjIEKQRTBd7ikB72op520R3tit57UgU81UZxDpV6r2t/8azb0Dm
t8yVXo/rCueR6oTvRZJcAnHOqp3AS6BRixr/I/C2Oo8P5V5x41wydKwPDEKJQ5Ukfd3O9fvxwHDQ
w2E+VC0uZJ84/YLomK87H1P2r519/KOrCjYn7WpbL7vgNmv/yuG3KQxPLb/iRnqRikO1fiThbzqR
CkuPqtxnQ8/TywieH2AwREKRjwzDF/wDtbzWKo/ea9Dpi5IXMdEuTXIJDbDh8S21k6XeRB8cYHYD
zy5c6/0xY6Gu3OnNynR8hohZcQTNuwDMEJaXzPocxSXFuKiB0yyZ5a6CwpcImhNWverYpOum2WWo
a+Ka6p9RehDx2k5YO8eXTrgI1GVc/VLWWMxYUJOm4hlRzr1u4G5ERtSpr1LolmzWjoBMjHeLAU4a
/akgD40w3deoitJJVrSsGBNr+Bk2T2xHDWefLJn70XzDPcIigBljNUv+vAwsuv3t9rtqeGmiI5p6
H5xdZDlAA5GvNgc2sq3Zzcl5Fy7EuGg0oBw0Knq6rtuTLJdWwKSIWPBFBTWSXpsKEeaqQfjM4zt7
BohocT9tq/ZKDbaulH1j37XgIrojguyoSv7wA0sd0Xl3hWRfabKeDaoQDKBrzs4MtXjAEda/ZGLN
dMmlS5tjL60/A/fIvvgFGTKMd4uUsEOogWI7aMpKFAf8rGVxr5nclUwgWsA+HAmmnwI+gnyxjoUP
Ib5pPgUqvUqD2jmbkvANiUr4C+pC4ZIzLyUj0+w7sFg/dzPhh2A8cMSLtHdJyQl4VfKd4vhDWS21
5ruHg8lv3CLZHupo0yC5h98txmNCB6bAPhj4U8W9LBimX7XoHSmsx3lYFn/K/FTdePapE8cD0arS
uerU4InZcNVoVKVIxKZ2rJQvNVyZ1Srrje80IOSjY0ox2h78xCfUpQqCdt0jCJa72f3u0XeefPEy
mBZWbayyCKrvCgLhoiItCADfwlryMZpcxd8ZqvIAppH7NMzZlLJNIo1/V4XXNuEsHzA9xEbBOM9q
D0qXru0GJKDsL7hSwaUa+j5zOBqaFtG7SaZVMkzrdgZv147qcsiHbVXgKsuKc1rVO4YInWeEoOdC
uTM7GnhL/LPTac3Me9UM0aEHQ5tpPOQj0EVteAudFimZY1BvMZ9xPk9T7+sdh7duEtSTzVrDQ97j
KAAYxqEQjb6C0mGq3Q1IDNzhYosB56vvkr8mGA4gr49DM1z7LMUf8UwPuYmFyNAy6bSi/po8Ndm4
OWeA/TCrAqGcvwxqHiOZKIBddWtrxm+adv+mmuFiodaPFJEldBvT73omD7MkH4+fk8PD+DMZdddP
8gxUtc8OjBTTNB6KFE20MclhthBGAoTrVKdQJpYVpRhKS6MFIQbVwesUTMRROJwKFjXYHcBEtxef
AqmPVbf6V8q1ExuQ2hR2v0AaVoEhphZbIsSA3wgr0RybOw1SxqLW0/c51ZYuafxsdt+7IX8zdKSA
OByY5U+Hzo2+JmwzbZV+Q8IY45cISQXLFAko7g9lGnZ2UuFfLLk2E6oWGFFGPgGDZsUpD9VVn5Aq
QfdSyfiJ3YGbCsG5sG0dlV4g+mkj5ZjAS6Woh95NzvaYPCbL2A6qtXHH5DTGyUqJw37R4SzTW+fu
SsQv1xH/3EzzlQx3kZngs2PmU5gC13nxKNR5WibD/Epe5wdLOSuA80WXTIcB84E1cMRUX2RnsI3o
zB4DCD5thNudGcBcai9VMfDOjlidedLBxbFO5Drxp+Y8UAlrh3BreBaYTbrY4T+OzmtJViRbol+E
GQT6NTNJrUqLF6xOCUQgA83X96Kf7lyz6Z5zqjJhb9/uy6+6zBnqeZhE1QvXu33TN8+it37HkSup
21y8XiB7j7952D1wHbl0GvCXGhhVgyfVoUssTaIt7PAD43xAlGTFGAIgM0gX2j0NBzH6afuprOhQ
GdV5ckp9pTPzzX17jryFJuSHZDenb3IVmxF/SMTDjHNAjakOX9+iuKPx9j0T4rzjWoqbm/xkWcHC
5DybJ8nOKosFl8opOr0SUxhRFLlJd2pnMdLGWXdpvfRMPQyhiuhCuVOQRiAxeuMPdumGV+5Nz9Gq
eqs6VnX2JeaGQcCEm0r2jqYHLkmSgDImEE4b9Nz8a4YMOrsYPvAQ4k8LwYLVPFwhYIy0aRFRUEc5
MhW2KEMWSW1fT4+FNXlI8YQdC+T3SX/s6RftaULlNFt/+zWAupYIMNUYg4ACbLwXab2me2nTRQxQ
snktteKQZMla+OPRr23Wm+yS6Cjai3UoTrdopnT/coFauLM+Br5ofAlb0EWu9UkD1DHUvH1ZwQYx
SwzThoulglBHZSonMOjM3lgq4tLgg9zqjOYSd7BU3fxmZv7JL6Zry8GjaJoNwCkKhLhLjVoJSXg4
4AIhIZi1T9X0G9slZ28WKUwq8xCEY7dJqujJ4W2u3GhX0WyUcKMMo45f4bydUHld+DBQJNfYY2Ca
hbhvUFSNU0oKf/SmzQLazV34qVr9ZugRTyh4pAqOS2fBD2B1WdgRsIMh9KIzEs7303yH43/XodDn
ugpUHz16Gnex0dspqnRdx96FNYUq/I6pP1vlUsF/Cjc5usSYttTZZs9gr+nebjcNc52hTaCNq7Mo
+ADHCSx1G9OiQhWzIjyeeB2fijTcAxJfq3LYgRDfG9N4dcX87BbOrbOyg/A4ZBvRY0N9l2Z790Hg
QZEt8vUU333QKHLAm6y05BAX8RE8B+OR5NS5/PDI/rj6J3dt9jpr6egIeJZiv0ZrxgPbifY4h9ZK
YoMZWYZ7ZezzlGBCkW3BNbNoe9am8/hpkFQU5XzwYu1YadrJzutjK5KLZRSHGtJe6LbHFIxk1aAB
eeaqr+tfz9cD348/OeBvJz8NzLEKRvY74sFrk2aUkv9/kHxjjIajrXukgQF5sbuAkbzQD8QHxNi3
stgiGe/tXjxL6p+bUgT6nL04FafrHiQm3jJPa7Fe+4E2sY753iGDe6DlmMohiSmNVWu+4AkTzDDD
fbHQ2l64n2Ed1Ub9aKfjQ9S4T2VzmLRvQ8D+2qX5U6eDz/4w4EfqX1q5XGiCqXW5/dAslX27RfiA
8jTzDQBVk35W8rNCyanqj1RC/ub2FX234q8hjFsGLd0SqtjJ7sHIfmKG/HB61VB6WpAqR0l9RUZj
SniCdJwm39UMjQ++bc9AZIl/BVpKmMtdnx4xwWwbCnrToIJfOMviyQAvqO16+FK+GO4TMdlqD6WE
mnh1zI1X6oKN8M3nqtuZaLQ9U2dFJwr/MB3FcLt4LY1vEnhIfx34Ydb1S1e8JPIANWLbx0D6InZ2
ZmZfv1ZhFLjZayy45C4xqHdbuOeqOFHutu5D7pjmDwVNuS7X3BLnFOEzA82HLUQcjATuz4fqzhYy
YrRc0BEJheZj5tmMfL7swmcC3ZfA2UZugP3BVQfNNR76OtsOww4yQAMnEbamC1M9NY5Du28Wa8wS
wXW5rolV1nFggopt0ZgI2ab7yr2NHZ4xq3Jxtqb8Ze62/MvkdOZ8RaoG6DVBjryCnBGe644E+08N
PVOeC9LfbnN2kNTinBKLZ+aRYG6weBF1h9havdTeITLMNYHAhdYKgcyrYfMRfrSgFAiUIsXJilxb
Il/L/LHhdgSEdpPmv7X9Y9f8ZGrW6yFoeQgY7TdUAabbjShfTMEBctovmtBiqJ8BXhyJwmJUpeW+
3olhl6PnwRlQ4yNGuLWH8hyidEPEFDMJxmEOLEIDou/2GSAtz/hLaXX7n4ZIKTivIQSVlk1m8PfG
wDI7cyyIKoInj75H7TgvnuEp6qmdJQiR9xcsWdR53gd8LpP9ZnCeGwW/8gH9A3CT/OdVn1l45W4e
GMBvVNDBSBPzn9Leq+rU8FgN3zhDUlThtAcgbmjJvPz7Nj8BC7iY2OToPEZrSqk4hP430uI4jtpn
P3onX3kbJatDrAgAs9eCrcLwAvIjWgMgw32eyGtG4qv1HAwIj4053gzUfs1BpMEXlUOTnaeLLt0X
WRxKjFXIM8jjkVvf1dCsJBeERtgEvcNjP6JbiK3rgzw6QimBqrfunWHdy5UZB8q/sNdaQBuzENwJ
OMkHuMarVBWoISysfUYKlPbJBWDDcVwSAPFLggPJYtElo19ujdlb9H0n7YJssSDhoZYazlxxtOYE
mlnDlUDHpe+w9DLwF7NIV/ivCArg/BXy3Bs4VvYtLotpbDmikz3h7VpV1HdM+rmT72nxr62iH6AZ
65RMnNk7u9q86SVoR0iDxPcxk9olkyzk2PQs4teYJ0WVH7R8I7utb78bMdcEYmoIiqQbEuT1TnvR
2ifsmhSpnwpIkbWebQrLwlqTrXUN2UXfkJ8+dR3iR+5uER1v6fTpmW+WdwNy8BFr9ibjBZvFx15/
sVW9U2TXpHXLxZ9wvhKAePX82Ps3G8NalEZvJUOSM35EeXb3nPmmcSBycIOI3l/TGo1rvOEyegFB
zGt+H400aA7zafIeyS6zBoiTmx98srEtf2J7eK/5RgmLgml9evY4yNaJCiLjGSqD5cSBVnyHVb0j
/sYwWKFKYNdVk3XzRHQGk/iLtORRLT+Oz+kCAZXfNX5pvjkDRtpMH9dZh7d1cjfFDB0yBLIyyflg
ozp0mG30mTMAS7kK57NwioOoxKGMtQeCF6UrD6NItgAYdqXCvTdaK7se93aSb9s8ORKbseVbyWJK
hLXk+04Icl1W89tccuVwWu5opFMYZdqBu3qJ6zarcFdd6bPmCE9BgW7iHxU7Yc7XsQt3fV6tRmrp
Z+becpz4xaH88F/hMqPXP0XBRh41rC0J9sMd0a2NbCoOwd4ePAEvI8k2yPqEdmrgEWqNt6TRjlb2
IaZ3mcDofEuSe+h2VDb+Fmpj8EMUkClril84Mm+94jviP4bRbZIoG+RHJs7MdJQw98HmgxDqDhAV
eNSS3AFz6nLZWmhXjLoEsIf6luB7ACgVdJgnRCKgu1CsmvEaBXqaYNzvGE65jLVc2lh4A5Szg+c/
1c1dleFfrDiJNJil4o65czho5AJUTzgT2hHnhfzVcZ+HiIvpouoTVeEbUfb/3PFHhlYgSdo46c50
F9gRfN4lwEyc6qfLRxwzyKbqwKCNqkTxnngJtecJGADicZ9iqsNIXg8txRDPNqjmKVH7Du0k9YJK
ToHjqG2ieWsjFrt+sPk0Pvkc5fMQhZ5vH/ZVxUfHtRbtLV3X+bulvzQMMTGFxw6Bkbbha9gQNfVX
GPGpUXkm0Oba5Fx1By8GI+DLmL5gnjOmy2y8NmoGrndsHWZsvkQmbmz9pY8ewuZm4VAQbzH+s0Z9
aO0HOmfzU/Cmt9VPR1LNAk7AX0VU3T40zU0be+TN5k1nsBHUN6O9WlghhyFQSx8kzCr5ErvZ3kn/
zdazVoJ2Hy96+GuXr3zhsHEvP2mbH3OQR/7G4NbhjvFeeeeQX0nDrK7rD+ZvUlUro7KPy44ThwmO
OTonOa0WP7n/atSwzzK6hE28FDmBUpbO+bNqnuRIIB3/g/Vu6LeWrtUMLlt26ul/A/oVJefMN3YW
3Y2W+ql6WmvMTwSMYYJhdpH+yYqvdr9tnOZoUzeyeIVTLnjaO9jEdR2/YVWCp/UKYoFVHp4kICDl
/oDtMNr3RCsf9VGtByx9SJT9kgfndIHBlmHy6lFIEwN2asYnhcSfQKRN5p1Mrr5sNrp7Nq33nMsh
ZdCrooG6DMQ//u6IM0pX3wjjZ9FG0ZVN4rZeu4oWzyNjJVbYuPsHjGJbmSCA4ngnp3sbaiueHEZz
HyxBpC7e9rS8JjGlG2oRJisSdvmmhXXZ1eoC+wrdZ9sOJ5/rYNfe4uQr0thX8osM9wDIaCzGIPc3
8WgGj83L4Mm0DhWDaOjhaFDESuVh5sqY69fGP8bsLvyUwVGsc9gqlrjGSMg053ATFcZb4ezcLNy3
yOkNCxtFSnt+RxrW7iWtjEN31tKDw/FqUhmm8A+PA6kdOgAHdNQlB8wlrgT+5Eu5l6d/VvklN98Q
7yKPpBZKRbU8vMUPGG+j/xnlUR8+eqBz7WeHHDBx4TNIA1dfekqqXq5888EGqVpyERZZsoP0X4af
1H653ldNtY8GNNEZHxpsucyxGhjZnOspuQeUGQ5G1orzT9uZWGQ8sBAckMq/xaHvos1HEUlAF+wy
yIx54q5kncpmL3BnRMtwnJ1T+2KIXxuib2wetYL+ige//0Dw2xt0sxrZbRzndVp8DOZbNV8naoEW
kKN/AwUycgY2o3cI0QMkPh7hWv6g6bcmPWOEN+CotfAfb0ZHgSsuZDM9dtyCuj+//2Sr69XJ0tlj
ALWUBARJwday2hjoyP4AJcmHFD9iO5oPXX1onGkt7G+ju2b5XzRs2elMjNTu4yiWAe8pAxGFnNha
RgCqrOp/JjRM++YmD/QUl+yhmIF0wJzVm2M8FOGHr2QgNY5046dmnFrqGGlvwD9EQMLkJ+h+EdGf
ydlmDKFZC3qK3uOcXDB6ocmdxp6eS2KY+TDGKztC3LKhLjc8DVEGvx0w/sbCSv+0xZ9hbCvw+73H
i2u+DWAbyl2PWA2EcKVHbMJcDRMgpUhrDUpneLEUuxkGluLFsR6t+WP0wcfCLRnPNv4gVCKc4yZr
O19umiJoQOmBGQCj2Pvdy1C9l/HdA9GiwLjHLSpFeTBi0kZpjCAo1iPyCQyb8AEbEaCqlyjCIFT1
R0EvB+cQj+qLTk7rnllCjz/4l/JYJ5lmDg9xu7X7iHm5xga6z5wt4lOknxLOzb7izO29KjqNO55E
jUlvBgI2ICqILISgoebUc75fTP/0t4zjthTfWZ/DvgUDAUO6ccarVvwVpdqaBE5GvCUZh/L2H4bi
dVh5J+bcskuCqPnNi5tmX0roAT3HTTk/0KrgZ78OPrXI/lfEHwkZeWt5PWAjB5aqUmOHlAnJwN9z
kDLmiyzTdQawtlPeWunPYRWUlFI6H6I/9OzlI8sveacB2nt3xJ/Zku3sMMAYKiK63VEgALSJlW5w
fhJMym3r4ej8p4FY8qve5hQ9XCmHW5kuv/IlFiHxnPCZ94DIsLY08miTv8fF1stzgiUjqmihgBgA
XcxI/qz26vndhtgF5p4vX1R7x23/HK05DGYB7H9gPQDRxyE15ZlDwwKaVHRqyhonV3jtDT5Zifeh
zf+M9qX0xo1VwJC7VlSxDM2VrS4tf/BlWfV7Yd18ssOKuIYYNbI7yxsAfEFM4etQkXUg7zC4r34e
IovGe1figQcoCGnJwY8IxEd/NeLmULhXIzYvjhcGusM3oWrzs8POL/3vXtBq12bgiNiQpUOkut6o
eXoz2N/s3N6NNhw2q+XUnG6L2V8bZvGQV9+tI1ZW/GtBZ3Pyx14T925GbOrioE3RggElexw0uGB5
ZnZSmccDmAUqG2ggyjncnEzz3jFgYPzxaXHOQu4n/L4j725zfxSMey6HGJuXC0H3fQIQgYDuuWt5
U6J1NI9aws2dp++SLDbrZqe5f27448m/xCmvsoWgV1Afgo+oRrO0OxjGtb1S2b9JNw+EZx7yHHUs
BpyFtwHqD1CusHw22z/L/Jnj5xJ9p4Um7PXtS8TcL7xvN7MRukQwje/SwFGKGb01/sU5Weiq3Had
efZTdzsw/RaYbGd2+Ln9iLp6HzqvZuuTMHgxWsuBan0cHcB3C3n/VRdPSflnhM8uHfFoxTm4MKht
H5r8pJIi4zdjaT8DxYX++Ns29xmzQGv9df5ZC2EQPNNfuZ48WlCBZiCVedOtS7+zMT2mHNfE+On1
rA9YueLPKkuX4jgMPbhNPHmKxMxx4DZDr1xqQXzMcEsPQs1radb3tBiy9XLu6vyv1rqkETTrWNu1
/6es+nvWDPs0vZVRDiBmxKuOADO9O9hhi8OSdq4YkMajM74hwSX8IOoYr8SX8nf2/OFmzTbMPEpU
6dQwzpSdLnnfZN/Vm6YA/rQrk0uo/6GlmsMZhG8tTJ5xIX5kKFVyYaIwj3UsC9wOMFahKuAsM/mF
TGJriQ9AyFz+Uzxr27j/qRrILDVJKNIy8zZPvvU5iAoo2yRe3+vwER+wzzccNY2mwY1l/Zp482Cd
zjRu1+UDVgVUyH+Qcrgu3OkNKDEh1fF7vpRtuPsmvSbMGxXZp+VrNRxjBAczl/kKOsAaKZx5UHMe
9OhpYabmcXqUYPOl3u9a68d2OrDaIV/AO9e4PryYJsFC7iBnxf2AzWq6ZigFDUz1S229V7a5skZ8
YrUGued54hjk8FqmnLO5tLikLfNozodwuISCX88jS8Qi6zjtLXM/qInEaP+4+CPBTeF5K9+g/Tjk
VqipjrTvvj0wKQza3cRyC4RH8iM3Caxw3QVyYC6cVdz0VDHqhGuSgAc7XSIYOgM86z6HTOUGZfup
WVzPwdHpzpvv7Fvsxx5Tl++168ruX2GY8THYw4MIeS4RqDU54dfqw5uRrTjFdnNAB9kTTvOt0Kgh
hw3UW7w94lWnPr3B4s2zn6EKDpJpfM8pzegR7btzZ8LrN08dtCdiNkC11nn/rhM4iRejIX6imYpr
7hg63rmLg8YisFuwdPS3luyOZj0ZhNj+n6oQE5sHGMll99SHJdygTQiEq3upIng5xU7rPywT5LXz
ubxTVPRjjLgYjbOwbx7O5+aFmquVYT+bZpB1b70gUIN45uNsMCE/aH8tUlllf0T+vEXyH1w+dTqT
zNzuLa9+FpR1WfDUYrKtYQHAI8oe2u7u6g8uvKa02TbM4boqgnBRbrhSkhgWyc3O/xr5PLvV1pk1
lt5tl8BaX1SHc6t/oEOlgwwawRp3tPpPLpLKfh1wP0bhdWJeYyGegC7kFOB5/SdUOLrLvmihTH33
OWs/YUL+NrzeoQfu3Ar7kLvX2mtXFltC5jWbiTT9Y5TFp2TZUtq/NIzX0pd/3XjJq5dkzl/KeYDo
Y5PnxR2LHYFj2ZeIeoQQms4071DauJMec2lu8NdVoEVbwNARqjnHtuZ5RIwy+DOG8efE/3FggnaD
sfWsau2IXeT8EyzHZYzrcKrPEyZ6WCaBAnjUOfIQgxZXCpEvvfcptA+mJR+o5JgeRsvewunYZuzd
s35Q/ASc+TU2ulUTJg+ddaW047NL8rWzeCIaRs3FU6l8Sl25ZoUtFwQodYRWDN0OUmNe6QjGroPG
EK805it7UUrkOUZUMiLvmHvFISN9wtLPh95Zp8iPdkVcHYih3upXg3bdmAN2KUKU5fxA1fMiZr3k
8/Ni5swxALdC288otB4gpMWfa7jPZUEyojtaKj1MuCD7aDeQ/6qWflKVcxRaL9nKSOM1SR4GCafB
8oKbn1EB/lYMs/Y9GbirWC1OSw2D0IeBzmCfKrYU4GvkPLOt42xV9ldTlUM8bJ0tagknPSGwcton
7J54i1J8FCHh6C4dThJxK/L0leteR/1ACsZg4Up6ptlSPfr+zec0TUxjNRc7OP3EduSHSUG6gA+3
1OiOg0VbElB3h0m65R+uj5rBL7woHi1Mj2YI55svElCxIT/F1YjR42q61GzhVdfqa+njPLst2wYc
hIz3ErACXsB+MPONalK5MxD/mn76IrX05HQh6qyxVezwyk9wgmHBnhgrCsI849IrV/IAVOfFDIS9
ap2ifdRat+lGYgzgvcQeLBkRtQ5jtuxNQJXkCd3+S7A4wZwhY/ombH9f+G/txNKh3bluWpSE4L0H
Q+XNwzk0TmX+1CKt4orSnmh6h3RLg8XW7a5iZPhmnbFuCyZ5gt6J95LSmzz9nLWbMV7H9onKk400
QT/bjx5zfwZBMWxPJQ+JmO214v4DExNMbxL0qUAbJM7Gq2boNpl97uy7YWMN7y6evY3Cn8k8UdK+
cSHMk1XvQWpDnzR6CoIS4Bpyl2sFw9q8bbLXCCGYpzrz1LAnLbGm5phOqeUHHR3sZsQpTw7Pe6Mo
kU88brYgMb9b9yZNastII1jbkoqvKHpU0yvhqoqELzWYhnWS2Jcq9t/W5QGJeNKcuGlhok6Mg4VX
wyfBOOMxTrmGRPq+0T4dPqeRQr2Oj0ZymJunorzV1lvdPVdMnGn265En9acDHAeWk0z/yPi3W+Uz
2BWco6H/gy9yijgtuaei2U0dPPcREcFadRjCGvqsSv4HCo8bcORAY0qD9icXv8L3t53HgzjmktAs
VoOzkzd7sGdZ/dSwNyi4cpjfs4visOVgQh8Dw4gfxkRDmkfIuVS4eMjbdHACg5YcIqLdH7TwAJFm
2+CF4IcTbuMxhfsMADh/U2om4NubWKL/gRdf2aO28bCK9IALTFj+YXENcU8qR1uXOONB8a99Hhha
dZgGxYEc7daTWCCgzSQGPyofkB6iqL6RnhfErUcpELHoSb+KpNp71Gb0SQEKGvghc0KXkQFurIqY
MMEO+CSWC3WxLJ/ihjmnp2sXJdBrRg7wiA49348ZH6a15mm2H9jkygSGECAUCD8HJ9burc4+SDNN
0tl7GhoP6v+HA1/nHnpHXeV7PW/eQhPrgg/wZgfQGemp3M5MxYbLUF/4LGrmulPq0RTUi0i216We
I+zVy0xDioN3ZBNZ3nBKIpY6UULypIJsK6XYS3InRvRtL/kc7ScZ00vq9+s+hqroVHzImDVqwHQM
lwAfKMEQTF/ZLqZibAaSMPK+UngWmsJcVzDsLU2C4fzMMO43YMIh0K6FZr2kihgihDPx/7kRQ+TS
4z3HKMzcwAEucFQntM82W3MNETUTB1OsXrUHUKw5xmZbEYiN5R7FSydk1ozJSTGZA8e4V2W7VcNL
y7OeZoXVQnLxa5J5RBALpUAwUMtnguJsEgwIbLeRO7+V2vgUt9kGqDGeomx+L3VjSyh4nZoazc/j
mnLMICGr4mrPNf4l8gOBGmnOckeIbMmZWNehmZ+qoXhJE16Btoe7igToRAhLEv2pYmZ0vNlSEA4b
/aPBjFGCUNfY0Ooi/IP2+iYM/3m0IHDqM8IB97lJ7XP+thxU+6UwxeOKKPjcpIPYK3q/y7RE4+vc
Nb3Tj5Y2rzqIsrzncdbZfyD+XsGg2DjZw2+TQIM3Fq8W7crelD9bTb6fPP2aTRjAGuVeRJlVMC+g
5lOJyxYK1a3Kyp3v1kEjtVtV1RiCcOnXPxqjiY0E6hXz8AQ66t4MmI0E9WCT4f+SDbxXEU4xMecP
SskvmABrTcfrWTrXWP+RItuWdvzljeJsVIvETd/pzLdGNbtY6q9tyssf09yq0pPvHCD6wNHSjRYR
0CFWMm6LWL7aPVAT4oaQUJxbmDmPGvQbDh7oNJhbFIeZrENlYcytsFAqelyGyjqazAuaQdCOsjAn
VDvhzcxU3UMburyXP2WHuxVIVYc9srHaS4sfYPSbvTuFUFUxtuv6a2rE+4LLRcLZN2r8B8Hp2CS6
06uUD6RWr6sJpywDgD0S2S3snZbqXKnZPpgkapiwI4TZBGddij5tUmrXMPrOXGkGSowSHL2mONVC
TzBLN+R1oTja1t6jziQU/lHLoZ8NxFOs15T5oqXME6IwVw6H0QT3OH4Gk/4IP20CBdKhQHGd8gF/
HNqDIhltENRKY7mNFw1tpsaqLtamqe59S2lDVdzimYrpESZIibLd4XeJentp4wqSGrN7Pdr8IsiD
lSZ1tziaE2d5vT0tKAYxubQYV84jEI1/VoxC6kJJmQqYQ6nTBIlBwlxW2VHqdKJrPT8/tD96KTZu
lMEUxBVEeFvUzlYWSyEm3AJXYqIx6bGZh33fWS/QQtdcqy+ZmWO7tg/uJL7tZCDKQJEvgUoPdhmf
G/YrnTTvNERfmSq/WlGinnrfYMACe04uqqO0vc7/VP6atxz78CbmPL4F1ZSMDoQf4wSzptqLfNxP
g3MvvPnZl/UtNadTLrvHaexOHTOGhsdoMhkhxnxdoMTVwxgIW+3HfmD97x5KdVUJ6rQXyR3R2mPa
pxCZSZHONV/TKiAS8ma25TGc6POqo+1QIlob1njpCowVtuClgD2OaHeW/zNl9got+MPMTA7BE7J9
B5mwx3rsukuRhXgci/d6OfJZ3UlzzedaagzizdrH2tfzlzX8hs55fmx6BSr5R43pbnF9RgpiGD/+
SCvWA0I8le6PdPtguQDAXDCqJJJFHqeWPWhLehS6/7yzmWooCBiFflhK0Ksa2lhrUJmpPaHGvvZQ
Fgro6a6pBz2RSHQT+E1jkBB8i7he6RTi6K7B5M3WjzRY17yJ86/C0Fa5bQSFZwZjddf5k0SqPk2o
7+j6TxNyZZlRSYDr0ehYRIXi1W+oR2sUwUjHTacwOdCXvanLcNcVKkCM2us+Bz+bj1njHXopX6vG
Xms+XzmbJH0OtaoQJgsiDWCYXJUd7Smj26jU+o1ZUjr4jPWY7dqe72qfzI8pbLEVT4HdaNikFpJt
KsyDjNRnLAiochLUIm0HmetqCvkWtt6afomN5tpb1sW3KAIWYU58/Gs6IhH70BS3jApbPYPiL7NL
2WmYZUkz0M4Spj07dgXEoQeojfFiwFuc2665Ef688QfnakHHNnMDodrc0NtCLQrPOzqKOWBDzaE0
wY2LrSSOaWacY6fq7GpocwYP6pzJUR+6TzYmOOWQl7KsP2Nfvdp6/Frr6hjXFRFHL8XH5WNxUuU/
R9ApS9aR73qEvpCDO1JkwTK9fUE5/bPq8iYs/YPjxikvzbXW1txO4ksfjTe/y1/5pO/out3T+73K
l+Ajd1nOi/3FbnmSRZwc7X76S1ukfFRPVvWR7hy0R0k+Rsuay9Sbe5vcxKSFfJ2I5DVe/GWwk00J
5XiKu+NU/0qcbSRBvF++QuuqmL6SjDWV9gfeRvaJpp+BumyTCHxNp1PxbvsNeZD5XZPJS4asXvl5
v7H98QC28W6m89WP2htQyKUZGdnEz98duSTB+vFiF0wPEuikQ0itSrZmaj60OGGRzrvXGpULouqz
41TO2ukxFWde9zWGxo68/purWefaZW3S5a9DsWxlmDem4J+uZswkl643jhHYDbHsOqT4cp4YvnKP
eJjLWS7MmOBShRHD6/BNJ11pPboFtJQUsgZPXyJCKa1ouDQQiOqoeTKVKk62OS3V6Uyjc2DwBIhL
0hH4ZZQmGHornAYZ4DyDAyya6DZh+Ye8yaczLF6A9u9G0gJRw+VotkxjM9oRK79DpJQ5n7m1r4zf
xauZeK1PiCDcR4OGm8L2XnVi5jXBP80zvzWqSvUK0q6S7RPG/YODn3/IEojCCQNNnOq/Wpw+KHqA
ufXz2sMKVJjzu5vKr9mgfcWPLo6IPgxFxJPP5JU+incROSXDwvhXa9bIriozQpf8cxHXMbeibZKt
w/P8bW3UD5aJZZQffZS/RNpSWkjhRGe7d2r+MEKZ1r3r46MS6IdT9+torLgxDESbjufUZVSK9I8p
SQ6Q/Thei/PsckWtIp8IlHZpIV/wW2QZa9sMyk76A8efVJAVXjoKQdYufrreQXLg/eq3wGG0fueU
xtkLo/24TLqxQPSya+9bDiP6SR4HmbakbWMeQpb2aBQUYcYJZrixAtji350i5+dGeZulQeepFpnX
eJc6B4qIbsCihZBI8feIfCdK467xUUo99xx3SL+8WIiRyu08JpeJvFeMNCgdf6XToyHL8uiocN/Y
IUl//DdcSC+6O/31pb1L6SWVkbzjOV522wsxnb01Ar5EHxrpenE5lDqR2E30plcD2cUe5RTD/Mps
eDir/LniSe6SxBUyOkvX3iQKRJHhHUJCXmHYc+giGsYkomMUqH353HTFmr/0Qzs5lw40Tz7yInXq
CqAe3RIOdcccfKaUzh2/ukdo/v3ITps39x7jScRImururaE+SnCR41PGl79uMAfOdsIBR3N3Y5Vs
ZkLxKpoAQ0TxUefZpTnjAUfc0zzNnFVMBM+8OiBl//jktuhLxySJI7O+i4l6BljCfJOpPiF0qoXV
sRwV/TasbwU8NS17oi8GSE4XlMwkJg0HUNm23tRcgXcdweWSXRbz0yS1YHbImOAluoCyeJ6q/EjJ
7GNFJokfDJdZoGppWpx1GCC+Hl/x8vK37Voah9TGycWBmyBFQDkBCazqSvf2uigwSlr/LJOy4OnF
NtrXuvAeMUuh/8tvsOtv0uT2R9REp7EsTCdoW9JgYUyo8+62muKVmMKgXzBQTc1VBx8mVsDoppnD
B93DOFpMsA5VA8ITIx6yeUOqgcweRoqpctCTwrPlo+06Y33GT/U5+fzzHNzNMnqkk3CvAUuHJbJz
YaRlGi3y/PshFAS2IZl3c5Cq9RP9hVwOW3Lvs5Ycc7h/FqCRdT82jxUG97SZuI4Mm2HOT13bP3WV
upn0m0qJgbwWj62YbrQtVeA+sdsRy05NO/Dz7j2Wc4BEE8ClXo+YXh0T/pFIBWhTsXbqGDIEhTrE
HfyuWvXAUudsJoAysvP39V9kDK+hQPOh4WnnglW2mSGkRkm7mXprSjMwGWQ3x8hOMSIlpsgxXpdG
9Zjj/rVtfJZuvo+cfKfgxtAsZ0/xq6TMkc/ER2lxA1LZeJg15E1RgBnwLW0/wOvrIchZlnn3snG/
sAQ8Tsuy0reKvd8uwL8ZMRPPfxydx3KsSBREv4gITBVm297IdKvlN4SkJ+E9VAFfP4dZzsSYpxZN
3cqbedK6wxq4kQs0hSA37OOtYxHCtN1NC7AtL7/bJtk21bxTLRPy1AZ3KV+WuVyQ5twUVDM9l2QX
lDteUOfOtq1gengPnNFkY8KbS5ZHapCtxQJhjUnlTIK821TSpQGYYRo+eQOQ9rCD32ocgTLW7zT/
ncxiOFo6+KmhJVPKxt50Lp6SyVkT9+O3R+TKotAnS6lygy40D/nTTFuPsKJ77RM+pRw1tdttXdJG
W5CEijqaedIr3e2baor+LHu6Nwyst9Q0PhSipb4VAbAA+RTF6BkBx1RGPL+w52tI5aYlxCdahLTU
V0fNcqmrt9kpabd0H6vW2miyd47H1qUs/wUzXtUGNRBY5Cc0FV6IjndslrS3QyfAlH/x0tvbJMAT
WaAvumC3Koh36lpE1YMee1LFybkMSZoSdoosnpmKJaS2NQi32Dj7Y/QQ0HEqhHgBp0NxEjaYiGWQ
5WGLSTCjZjEwcd39it7bJtr/l9i8z0JJPAePYRujKZclSrb+sCrnc2YYN5PiNI684ids4iJ4g5VN
YV/JZdk/ocOxDQ4Qi/sfaUevvsNOX3OSsiSfhu6792iwVe6hM+t9bt38uD3CWH4pwCRUuiQspQjp
MYsmjXMCpkNTl3db1vJiLA6ydvYlTgeD3D7x5O0YQpG2rXNbfzuRue5pqZrs/haRxZc219Y0eeRz
Y+BBZ6VBclv3016zmypscWRCeTMMAbKgCjZN+K0RpCwDhJ8wnHtHxizvIIfE423oIrYs3qGZk+sM
gD2N/Q/aRU7Cq14khsEUCEQ04kwbivdmhthF9hntiM1XxpAzQ9VYMpe5hcFA/BsnBgX0I64W1fjr
AlldU/tLms4Z3+aeyvJUX0ZZjxsuGeRKEP5j35l2QeXCoiVRIPjNk4V0F6o0VVjsk3H697rblmSc
8AD+7654wql2YiJz2DUtlD9x1SYH/VyK98SCB5ZAap4DBKMZoHLss5BQpn5Nhu6dvvptxyK5ca2L
g/3MD1B1GzoVA6LdVkD/hw0uLvyYXPMTMR29AUy21vdJU9z5GhPMVH2m0mbjJdnIfHaYDOsovfW8
/kxipbm9bHeiFyw3Vw97F/GQjVHQil6VL6DRsXmxexb6e+irc4S5MzCxm5AtrvqY9mg8U4Z9slKA
X3yiNooBhM0VjJ/z6Ok7G4KR7D8dazbJU5A5GyJwIppaFlvrEwWvKw3vPFLt1e1jiieDj5RNpUNZ
gcGX1JUwJianxeCn1r2LySjw74XvvsPKeYmG8sQdZj1b1ocueQ2n7pqJTGP4iPj/CPxNjW7EenbV
XgTRdiFmBqZPWsXZVrH9G2KhbM2cEtsx+mDwe9eyOCrBYSYCA9fakK39xCEEEDV/sUG4XocTb6Ck
/KgDUkW5+VkBOIpKdelURAiwu5rEMDdFw+6Y6TnCYT+dkwStCTET+k651UB0SDFtOpNkU3yBOfvb
qOm+NC4wok7ISbiAw0NNsyOWtuhejRkAFEzdWbfDxLK2iONkNQ2giuInneu112anqiwBzjreW6GY
ijDPJ0X/WMG2N4wKaypypDOe3dLvgF4mn1DCtjriB4PBVdENaNMB1eXB3ThjWMGEFZKDVgZFVqIa
70fefraaNk6dsQutDwz/jNXwKquPHAb2nAOWmh687Mk29YuIp5U1Yc8Yfop5eGchuJymRF45LcrQ
eaVS8EyWaFsQoGnyc+A7z35OsAfaX6MrdIXwrKg+thDU58E5Fml2DvkaGpJTlLYHfko4ChleXm5C
u6w/MB/AaPQgQ+UzRoUOguw+gplMFhuGo9ZFDJ2SXFuSG6hW0z4QGLSL6l5a2K48uEVUvBxKm5ox
0/6dK0TiHPfEAPC/tJOHtBHHcUasgIOeba1o6Y6bBtx1pCvqcniqKceWLTFJI9VXQ8Ls6mlUgMoa
jPmnp/i5K8e+mb33C2uO8G0YOXdK+CRYI4Ce1Ew3QQh+CD01y/0XWQ8/Di8t3gUASLXxF83jPtTv
tS3fp8B/MFNrPDkRrRakuVU+7HkBqs2IOLqW6rP3iSv3zwm3XUPpu1SMV34uMhpuA0qhEs8kf7Kt
16ucNQXEsMGlXA2hy/Lw2xFGKJfeGN92OURFj2tmYLVtBQQUDS6Kqf7xzeTZKsubm7sdLyn/EBC8
nxvz1/Wb37yU/Bra30zk1zlFlpEZ77SBml9eY2syK4+57j6S1Fu1WhX/r3ZKG66Mq0HIwUhkATDv
CyvZdvTFH33DuldQDySkn2gaxV3IOqh3WBkwnzK7AxlKVuhT27RlT9BZxGH0YBkQlutr5NbvGnAP
HgTrnnbTgxNUD66IH2U/PEgyDd3k7Ao8OpUACBuQTkLndn3iRUM2bjxCtmUL+bqFVBeIVZdnh8QL
gLQEmJYl0qVHAVYa+jyJahva1ilL/aNteudJF68JnMmRmFhY+AeXI1M2yW5U5Sk28r3bmpvYjZ4H
PAxZ3yIrFfPR85NHwXnYkeV9imxwfgT3DCwvgXAvurFYgoUVWfyw+aJwbnmRweElSE/pz/hiZ4Kl
KSnJJqGKzK7nv6LmNdspdqZta5yCnEidaR2JjdJ74GOQ6U9Rj0RgGs+mb762Tk59bHpQnXxHK6RP
MFL7ia/DVA0d6HYf4CIGo8qidKt5Tgvu/NagGQDBKIUVDXZuc3EMVmdjd9M5j0zKuVCwBQuV/+oQ
cR7t6bSUteBzJtJUHPtcX/phMWmm/lamzkm31ZMP6HVtWDGtFTAacU8xXvh71dCMe8IDihaU1ZXp
YU2aeMNNNhMLUkpSnSfqIgG6tjUIndweUV3bCZz0yvdizkwEZLS+GsKd5jM68S8FMP0BpHAkhvln
YOQnz2qvttk/tc54AKL7ViC+KT0wXA3JvcuYGHfGBA3xl4MjM/WeOedol2DQPWDwVatAtSxfLVkE
74Prn7IwfeRXeGzcGsgwMQdWgAk7tsRsL0kE3ECGEPRpMnpxCk2KzVtHi45ZN7fEdc/psi4OaG5u
852KJX299WFG8BtzwvAgzm2MPzSu7PspgsC5OI8nSrz46qI4a2kxSwSY8muSYNNPX05n1fQ7GvVA
FtHzR6W3VS/dWTW+y8z8aUk32KTiPPypKTfhBpB9nhT3E8BBEaerxiMNWdpXKwERoYNjRP0XdU5s
80Gwx9heCGknWfzYmPVnSZVM06JQK/mQZQjS3V2dAA0xhqfIGF495LQ+pYMiNN5KQ+Cj8Q10LklS
GLaQJkUR1ZN48tWI+4cj718TOpigQKUD2G/oApkOcsC8u4oUBYu8WEkf8KEQA2nHvPx15kbD+UqC
hl2m6ybfKYvFviM0k6WbjvK2MbLhy3TXGvhHneVnDrWdh6fUysqHibVynxtnO6abmMljnrc6N0/z
+GAt/TqYVEejA+ns3oYQ9FTLxz269bNP5W6LHcPi0D5CzuS6fZL7+JpfJXlBIVg/RUW6M6wOySj4
TIw55sjCc+vTtcGGfFnolG8eHSZmBoPApCphgqiZKFpCNYNO5LtEachlGfm7372Aenp3K9qnHSXI
yHW/8IDxLEzJgYvnU2lCctYDYOKh7g9Tn3+oedx6lCWuyRZfGgLKswDPzHIC9ZcVrOQ7lB6bmvq6
MSLehZKyb5sZsZa0XV19OYo/AhonIsV8EYnAk41ZArRkAEbKmeEihS7202QBz60pc+LbWAw2W9P7
QV390mCVXbzGurosh1BGYohIHYKxnpF4U6eh3GPCm2MmEEqqeeYWxQ9Tyoitmns24CoZYU9NfLLH
OYmvxije5gIqQmLU3kqlyeeAH2mNaHsvZ2XzsXo/XiNuPFT7xkCSnv35wSwztWVfeejH5kiMfyXb
54H1tJfDX0rq/UiBhOYZue9JIm2RXlIUqwIJfCU725oOE2WUoqXcebSOZlzjidLbbuKSr+lkae7G
7nGUxX2HaCHEFntfKM/tjCdhXIeiO46pfAytai1hJ2ODdXm25vqFXZfJn5e3cZhbW89cMlcEzZ3h
J5P3uuAwvkr7NanfwMTjZyowcWFZcqYLK1K8gRylhJ6XUvrw2M5i1wA2swrzxU5B4/CGGJrhVAfs
ocrpXYExA3tpEbxQgotlEL1FQu96mdFlMzwTpOW409vRwJOPhlR04ZY5F62ClB/6d3SrmHI0pYMW
7TIUzX40TXOysp9udjYc/0tFR55OO7H4R1ndzNHFsL7K6I70OWmnkUUDdGDlUlv/1ssHPd0n7r6H
E7lQ+Xd4nBUxFF50Kvjr4NMYuyi6UzgiZjM7OsbXREbdDlPKzb4zXEuwPPY2qp2Hsw8O3cY3IWqg
zVf70Sz/ChKWQXpK2N2Wo/Xg9Sm5CLkzrZqUZ2weMKo/K27JGcd8ogGzGRfhvBrUqBveZRK7ADMZ
GdEVCdog/Vqgfo0RnmqKySKQxODmt75jvzYphT6Ndt9dEyIRHt2Kpi1qfBDGVh7VLVV4Fxj6T2XF
u+XEoHElpqpW/RjEY5wiYROOkKyduxk/ImvpzaBZ9JjpoWVBMfIzBoQ4En+3xLbHkp1jHL2Y1h8o
VuIsAUl/sbe6J3JCvnbhEOKL0Dw4mKVrCJ5G/Caxs3dVePIckvcjpZ6N89Ql/VZRgxXq4AN/+bGA
HjH5Bgke9xFNdltr6LGRYn2d7+2W9m+RDysXJ1hheQfLsRAQ+y9FGiUjgjG1I90dWPunP9Nu14gU
VuxCs4Yb8F6lOxeHwQi22t73SCWK46PoxYNPBVA1/sU+13ebP2/yAET2GFYlVWcUfVH+PsRIsjVk
aaWnLQ/vT8h/vNJ/VkYBCVwo4Au7TGbXzkFWYOR0eIuI+M5zj7P9XIqtKOgBOtT1iz3t/GbXZ/tq
vmfWm9VHWv/6EH9M7R9GUB5FwMkWbxLeQElnnhLSQ4roGJKdcO2L8OE88vET7jSy365cFtA283jK
3vGevtJaMPTDvkVxrnoT5/pzD+BtvqjiISCKLC3zuJQx0THjy6NVOk9CybUYFksRrlIa/sJsBsTO
lz8ECAr3TMZwxFJeRHahDpYgKhDUL1bZPhbS3BoO/RwwaOnsY+FIGq3rDiNuoxKvzRQlPCnZ3oYS
aM7R2tLEGnM4uEP3zyTl5Je/UzztO8XVa1t6Br8WxqEQxC6DZAPHSWb2O+SLV7956okrpCH2HfyR
XULrB5Rau8K1LkkL3QXclGYCqjMkn5alRtM/OJz9DBj7yt5TOTt5wUOkkCOouqCfc+NU/s7HnFRE
xnbwsAdrUB6j4XzHSrLFTs1zh5THln/rpT5E7gTMlLorRLd37fDWWtShA4KbiDoGtJSxtb7aE4ue
yXpXPTHkgZ1JheCccWL9zYbXXypJhJF8i+WIdYrJ+qUtBgz43AtinuuOYoBpZjLubohpj8l8dHFV
ZTE5T/nqh0c9XBoa9YoQ1Ei895ijB0zVHWmfivLQBs8RCMOETGz1WZWgS+6XkuOSF1dPSXXDcrYV
ko8d4Kf04Op5GwHbb+ZtKuanEazt6DQbD2tvKb7zOT3QOsD4QEFuluxNK9i3bDEGw9qlVr8Le6QF
QVdMTns6CNAcQHnGZRYrhyLM3rxpO0RCMB488qOGbb9VLBFqdrfk8A/UFuKe945mTlGCrz8mhqOY
4c1Ct2OvFbO1B66QJ/wKXArk+W36ZCe12WxbCG0Fhn3esOYZrsnGrJFD+uCYT0caVDeNOa3sjueD
oTYjwtBv0ri8jqP5IbL07LAZzAcQlHifpoQ2C1LOCaOuCypKTKdBE2QmzTCQmq+bl4lq0KT/7kFj
m9gzwYasgziEDGNfE786V9mwD7l/pcWn5vbZsJIx+g3dvn8TBUPStlapJsCE6AVyFTD3qifjlTjf
Qfnsl+/e1EESxNiTvGjvOmBvmC+SL/D/B1q1tfKZDONM0GriSpaBIlUH5DQVP/P5c79h5QbeEgBa
Be2HgHkBx3EBfi0uzGLwTt3yE2JOLdl0JGJ6YEjc+ALj18h5JpmtTZRosqouQBdhh29lIm4Ct5Zo
oHV3yT30jr3FJTWirNXGg0OvzvgYQxJiWF2VTQJY+buzXmuuFEiTxBYbrhbv5bArPgWVD3gvF7uk
9NU6q5/N6uoGZM8goOAs4/cyQhnt2YXPWPQ8ctAsaqZ1rclHZDeKY8FagMXns1p15WOhyzUtMLsw
hcRC8W+na66CkN5zopbKOY7YFM2BbeUL0gmZn52RYCBECvFWM31QvWTkozNxnIDDBNhFEu88dt86
owf6jscViGgW7LDq294LMTqWMSuWHg07PepV5YmBnfkk8LeVvUkryBnupmccwx2VSEJ1uF/CVe03
m7y+q/pvy/r1589EHPuIirGz6VwS74D+zo86ftcY++psu0RopjtFP9ooN1X2QnefL4EqLb2568jY
1fJoO7eeTIwA97JmfSmibUp1LPlgRAOqlgfCs78mHX3hgUnegO7ufBZLCzjtz/QcsDxhwsR7UT5Y
xZdfP4U1OgcTkzyhvZQmKaZB4a66b2lqpK6OWql95XxIF7tnNxyyn1Ydiu40+ITLj6l1n7cHq9h4
8t0EzUOTEozdwn+kXRrnlP/Y2KwM/GCVNqhs/l3rm7t6OXjDkSTaeKBzlknvm1L549D9VoBRyuyS
GzeMKfjYTim00Wq2dlMP9xezemNjsvO/dIg1tCn/JbrdKEhHfa+Os/8hY/di9C7ByglouNirKj46
XUKqVwKBNTsKgNt3AtKBgLrjNM/9VH8XnGiNSE525qtzF0h49wPZC+/EO6epFyRatmScndGGWZ8H
4BpN5OJY4gMe9h7viowMSR2SEvWCGesZWUDQwybsyL5ENoAnNSaY7UkzTDN7gPoN2Xit22+n0Rvp
PrB3zxqa4F5coPDE4VcCB5IGqYnPhQvrjMt02SHPX0V3r4rHdiDfSt61SeEf2t8OhP6YxrlUkI6j
8QITz1jDNHCfBuuvKdmvOhjDrxXLQLf6zeEn0LKEhAhn0zzHNnBviGP1kNAIw8mDnU44rEvo/aRb
B7PIfhGfmMiKmSJU+TGQqcIssI0ziVhA/Scwb85A/37EEdBTWzF40XkyKF+rjGtMLmW2+yd38VSb
NTtjRpIyXrqsjy75bDuMyQF7x8yzUM7vYtt4GGeEx+9p6G9F/INVaFfhlENfJHnD2RJs275/0TGg
Mxdm3MEtO/YnTZGoYz3qAD5cidt33Zm+DxZ/thAlZtfChNISAMCqGU9t85RmWGMx1jIgSzdKoINm
gw86u5zD4yCoL8V8VdrmfTu66VdRs23BElO9Wr6zxOcGI71aTofzPUw9nFN0zxOp6qfKYxFLvIS6
c1HXV6tHfPwZTNpdiCYAkDTHakAhmPHdnBx4EQQBaBD9YyXIZn6kHbTfD7OxJE011SlMgMvKnH49
uhp6nm6KpIHu0dQQ53zhCg5ZlKyXMcFPF/Aqz/BxYZU7UC2Z4iqAUdvkQNVC/Va3joXFFTZMysT5
ImrATDRxabIqhBXJvdnRM9+w5JZwRLhnLgHiX12bxcaJ/6fFkuTEc4NevSknmBjDaJh/lk8erMB6
K61J04xIhz34lPFXtvQ27vlFiOewj6yX2oAZvDBl/HbbipwsR+hb8JX9yTbI1YhhfDUtHxxPWrMp
ZsecIO2WsPfbyH9HOvlMDfva6QiQgyuuDcXBm97BNNlHHZvELjk1yz22t6KzzSrMHY1zGad8R9uc
0JlfeMuVR5z63GEOCvExQC+p6NbrbziXFhIeUEOutg8ha5IVQKJTooyHLDY+wy6jcnMY8cf706FG
BSe8sbzSxhmmex8+9LH9PSr31GqIDA423rWuyfH4FNxihcRuGKNnWuLNbC0Tg79x79vZRKAQr0Xj
m8WuG7kBG617ywmQZV1A6KRmFILIxYUTRnVg0zwb87pJuMGaE/5PoIbACKhf2HastzO+5x66iMdN
v+OIXqlOnHvL3BklxxGFPviEAW3wHZ0Sx9jbdYwTGIfrztG0O6Vgg9yaAq9gAQEVKn5SZod3i2eE
Nfo/8B8z2R+sZt2EG0tWlN7kcxdd07Yr0a0KBu5QAyOHXQndtHh1Av8kG4+mBufOKIwGZaE/uUyd
+3kOKd7Q6rmeyjd3so5aBOQF1Tpw5uQlnuqSatr5jo0upZemyxSv2D95YeCsPbYngW85G6PTa2bB
zdiAKNLcNcp4bAi0wG4a4laiQjjZoS+K8BBLSBaiiP9h3cA1MOWvzJnMdWzH/VR0myk12o+ElMJY
+Y+Ls76i7kPSS5U42a+Xyn1jCgJhRUuwuhTs12o21AEE3lx/dw5lrDnjpIhekjh+9y0oFIZ1bD37
h0vvvmswgNR2cpzSDOTBkiA3u01kfwvaJxN7gmlFpDgimpCQxoIfg+OTDFLf85WCd7giLXt1ncdF
syU9fs1TB3CDzo8jbol6eZ3b/qEy8p9Q/00Yutxa7Sapjk76rYDZQljyoBlXCd/f20wLTokDhqDe
ufZHRtTowe6I/M3jAE2O9eydz3WW2uDhPvT0N7vMF1dzCY14hBHvKZ7Chs21bMEtwwiZg+zaFk0A
v56+D0VlDI9uh9G5mB5SMyQz4NzxxGN3kRvqmfhdM27nVUfrowPpabi5LR4JcW7Zc42Sv9sgWS9O
TcUNBfucW3h7O2EfESYfHuUCQfuaGfMpAQbLUtR4rlnR4s0ckQ1TGifwmGx40SC32AiSGuO1fmym
6ItzkE95rD4jBh6raXbSrIFQDEkFi4q7U811UEoTD1b4L5ZYrGzMRKyPn7KeXCHfzJIAdMNGJ5yC
IxL/2q4pd4IUgX1UxfY66Gn7Ey7QjHxj9XD0cfvYQm7Zr6xrz7nmpntuRLXOvXTb2hUyvYK+yK7G
JojX0w8aRCy+8ILW7HZ4W/jmuKYmcZfCuk+HlheP+K4iEuZGA90qsNQFs8+FXuNTDMiLt+V0Gkmw
VhDc8kJ/y75AOpStByGlx4s0HGVqH5uqPPGOpeNpqh+8EnJqV756XM5zytiSst86OHBERCaxK3F1
s8MDR5FzsW0yiVOTCGy2N5cOy6klNQqsZQ6rg08aaPD01be5JnO9dRCTogg2SIznUSX3fv4bQMUC
XuqF3ZkX/M6duDoTyiRivZ9UsKsRcpkD2YONfvxpY7yu6PATUflm5uIc0sy8TWnM8SpgD8W/QPKl
hycFiMB0MjQ7rGg5clgS8wTNlbuzVfFi6A5aabW3iHPga+KV1CMxMxKEYbUKC949WDmAhZrMXRVQ
zJCob/MR0M23cQJ1c6SmmOGPHhAzfSnNghwWrOFsjn4diatImuyJkSUzLB+z+bCYprzcZbOt3nmO
9pL1YgilD7TW2hvpQJ9+RyoNxwF0lP9NiR/+jXQ/cDjP9fiHVrAFlslyC5cr/fQbOVsjqJEMLcyC
K4vY6N0H5etgUOJe0J2YmorjEPN+tRAzwm/2AzT9WuKPA9ptPrUxXK3R6dcDUpKXhv+74Aeymf2I
lq9wmokEl9Oo0LuiD4A0O+4/eBxgggHoAoUSJj/GSMmG1XXll4H4E0i327g93pR8vISx/gzZhzfx
N+CcJzvM7zlnXkIft9HQ281jNMyHPIjvwxyaZ9r59sVKWmMzeDz8eXMXB7V3dCV91gqTa1uVR3+0
APb0897LkqdemYdqxi9D/K0YrI8uine69Br6DsDq9yLfRo1ztQm+O5X5oBfWkgIRmeRduG6lD3IM
vKTA+2NXal6X9KjQsnf2QKsQFlHMRgX2mwqx1L0p6dzMAkNj2B3mXBJQng9ONH641pLDQe0sY3NN
WyrXYzNYVchNtl/pu8bO9cpJuA6plpzzDCGVEUxBqSnQ/uovX6ovv+UYL/lHUie8xbHzPmfhfk5R
4iNoJMzwrHXXGTwfnZ9MHKVE60NQZog3exfc6FQ4HzEG0FY+RNGvy3bEHG4YIndFTMcWKb+oBcU8
YbUB8+d3TKDB9Ghbv51kXgi4jMTtPhaUT/o/wnG3vfQ3UZz8FWqveQgD/oXc+INJWsYNYun85EKo
LduXnkbpLt+WA2vqZSSwww8+h0PBieMCSi4Wcohmxy8UrcIytIdN2g1cmLEh56I75x0CoqSPFpCo
1s2RON8uaF1a218zTUlBMQ2gKFEd+PKP906OZ7sKDUyosl/VFfkzO8qeGYGNtdewap4Gn46WmupA
u0s4Qlg45mN0iJQNaagjeV1WWGRr68+Pog56CnQUh0wteBZjl7jWdw3CZBMkPSN377O/mln1DAZa
TVcAG17GxqG2dwPXLpcNEFEkPztkvH86tq2HtjcPpuhPg0d4J66c17FYeC5GQ/lLj5gEkHxg70ZT
Nl3FXHFY4O5TTNb0W2NXtdkaNl5AusR2iuOo/N8EWCGXLhALbGfZ5vP2JGajt3HECDTk6k0X+b3J
dZLsJXQ3rqcvXfcvbXATj80eZMeN0ZWGhfgDc/uJzuiNqOAnCoxYBThqkTSXAVPpRqGzdYnP6ix6
dO0vybASRJCckxjXxeJ/HohBgFXAxbQT02tB0Kvj3U6E30wDYAAC7BLVbgAmYQgctHoleKgYrIsG
THTTE3G6M6kVbbtgh6q95nqzK92nJKAWs42JaRGLh92h6htzF6uGCWZbCP2WJH+pztZY/tGhtiuK
f5P1uaDl4q7/NEcaSRjwqehduQv3AMopIPvEVoxsP0yWdHfBPxjwF3I5SADE2MVrn7vbLHq0QuBp
khwVtWdDvwrFtCmNr6L9tvW00pR36fri+9MODisX/Qq93NMP4cKD0fgrRvzxYiDuSTuP/lj8OLbg
K9VucZZtKKaxrKcAv4PN4lRG3WHgHtowKAn+GEgB6wK8N7y3BqiiMhfmxE7INw+LbqOPkbWfko9o
epIypkYGuDqbNDRzdjHrTDowS4j22ceFwefr1xgTbM1v+zNpL/BKiM/RTrY0DSY4ZB5D+t711YPz
qyngsaH1RSE2s6eRrIunFaMLeku8LYb8MsJnDOhhLdh4WMZOhbsoeaO5aGamd1LsSkupGzGjEkoC
aMeh/HMUBMkRaClb4Wj4CvLPrrKfWIfupjk5cB5tCsuHwJl+1umXU7en1Ac+Hw3hOzW/Dve7eoSj
08Oi8rniOi5Y/K7+LcxwYxbE5soZtIGCdoU63TvwHYFmsmGNi2dQD6uEiz2dwu7T5N1y/pG5AMGH
WZei7+6f3d4mfHQN4kXZuPsFXocZA1XoRc79vl0eO2x8wO3XLtpvmlTYpopHbZZPriUPs7KIpIS7
djmJeqqZvGkjcfwv4+joRddyYlcY6DPAoRvp3J30TJhTZLO5VsnEu0vwnPBpsnJq7/qwW0vjtwyY
m/5CcrFZSKNXY2wnPg/Pu03Gl2NNZ9uNXz0d3k1hsimJNzGQsGZ5acT4qykumkh9j+OH2cHo8TCp
Lngy6LqQ3fG3RWBxsaZiWxisc1kCZOQBwn3lqOfA/sgqfy1Tg5z93yJIumO471FhxzK9a4cvGWxT
djCZ5E2ZAHXBS1ZAdMdmJx0HtYM7qPUqU7kzVE046jmbb86IwSIq0/uSup6GR7adolMfmp/z5O5t
PPEKe77gJjyOv7OLj5YW5vkWueGbnLxnJz6y7LEdWseD6xThWGL5ZqXYAWoVws8uL+DsHrViKKPX
UJH1b5IHz+qOPe0cY34CNrRyhXpqMEqVhr54C/0Tbd2lxko2wy6tZlzeNLrFl7w4R817a58B7wPN
obiF9o/YAueYtYcK4SRyf8bp1vs3Bw3NiBs8M4d0ehfq7Lgnys5m9VaHJAnbNTn7ImJE5VJALmXj
uNQMlo/Cs7dO4aJY8TbCOY5fhaedCTjgPB2ajkA7nAu+NnFmPFTsieam38zhUzXlWNQfLYEnNz+Y
c3gKI49NcQNjW/2LcVD09bCHcHZMArYTYftss0hh8yhXJuiA3NU35ZvZTmBAMWX9DnF8U3FlKshI
5rJEO4QKUmoCjQm9tanF4eMQQgZA/uEvcs2YJMG6L+s3I5x+PIFW39rBT1bRPpxWRw9OedIwKTtF
h0Pa/Z5b56n1w0vJlzdpy1dpgCnCkdq6VE+YBsMhQRo+BExgRUuoa5w3WFYe9RTezJBmQDwTwuOa
NcOEricDoVAdshEIiEhY4iNjOI5PZNXCM4H9OuaCnVp0tHMjovUqMdam6f1TM10IIxyUugBPYiLA
TIb/5NdMydxLFSGXGH9tHehrFCNBIP02rXiaOxB2Gat2H8qB14uLaqEbumDFYoyqReDwkBUhHjnj
I5XtWxOQ2xaq+teNhDMd/o9lDT2/dh4A/r/7xvTBQWWtI4Cxth2/d+HsMuBU6242frqual6pFIYq
jdVus3SXwoN21C42kgOelDvXKy55QArJnAJO7ehJpg07dyqAin427rMa/dzHxkv5jHsMJFQJFsGa
9Fw/VLSry482Q0jtky1o4KfcyynZDOVBAHEzhPogLPUydbq/tKnJza4UMFOqrzL3F/T4+FX0OOn5
i4OVxBBztXqPEQbX+HICUBDmTVMlSYR3F0ZSkFKUaMiKlR5b2j1u+sfIcf1dgqNeV6T5BXw0oXgF
szOEQFOQG7NjfGMrt7QmekjaMrmYRdQA7TRLcSdcpKw7j9AuAC58I79mOFjzJg67Tu8dc56SXeBF
EOYABMZ/vVNgZGqxlN4bymRBE7Jbn/yMvQ+Vx5U7nlU//KbBPxYsuZuOHcKnNsJVUSO60cfXOcGx
UjQVnP7j6LyWI0WiIPpFREDhX9XeqVvevBAaGShsYQv4+j3s48buzsjQ1K28mSdTmbP2hxGk6I+o
Si4lbYpUC5I7fFFhfB2S/LmRMi9wsw9MimCFFRQsCv8CtOt/PHXIGb5vF+ZJ+YFI97WssnqP66sN
9oMgUEM5HDXdJBkrjqp0HlLvHtnYk9vKRo/ekwY12SnlWZZfzRJSjaLSAmhQWMxYEEJBnsyMS+PZ
UJHv3lXm7H5Qd1JwK2mHorgOMsTX7rhe84sW0n5bVTgyF5FepCCdVymDBYQOyf1vIJTnx6oJjzm3
0UcObKIS7M31s47G9rlxugQvsBN9TX1UWmvfWVTM0e+6L0tMSXOk81Pml1oODMVexNS8LVVvHrEU
ymQzASBKKnRIbxnF2nzWbJP6L6M2Hkw3fph5UN2llNooBC9WIuapeZc5LBTuAd/U1X3abUEOjNn9
ED+q4VJJEEGclCdNRZd6ACITug9BsDXTJ+gVxK5ZXNSswKjX2RBp2OYuliwSSLITLGIk0eZcbBtq
5wF831LnyU2SR0NhAhlwpXLgY9XO8/SkjPCr1myjRXeC1fkXUKxmeagXtgqw1oftDpEfM5oFE09O
ydqZmdUGeKlTlBvf6QBUZ2H7izzJrrHiRq+00W1ZTpPMi1FY+47ZPkjBa/SyPSYzv64a7rSw45YB
qaXSDb+RBPFayvjNGl+Yfw8DKQ9vLnGBxy+8iF6cdGLN4j5KBceqpHvAC+ZrRBkstRcbp7XwPag3
YRnLaEQ5eDNlx9bNSZZD6uO3S6QWULdOppMFwRB9CnGls80nYgFiP5bjtcOjRekiM2Eu5FNpcbxW
7n0r9LDNs5g44WLyhwqymXGU0QJNXP4j9+BqU/fTZc82Z7LhG+sije6Tor9biNg2lV1GCrYJuVH4
NMeSFwqg+zPXrYI82BSz3DFpcsHnthaxyMPTGAk4fyEyWRb197GlSGAZnblBp15KIqxbObfn2mat
yjZXo1kk5GXGzdTQXVjN9OrMbAIAnwVPhZofqiTYG9IxwGKCTqwpVfB4Z8fmsNEWcc+Q/H5b/Zg6
WkljulMjlLYu2Au62owcDcuwmJGD86j1Jyu3+y62f6meZhPPULDgETp17wzeRUXlm93jQ899cfFM
1v1CHETkrpJwaGnJ9WnhHHkIfP7u3PBWeC0/ikwcjMK/KtfYuKA692SpqJhL9MVMMxuaBfalmmMr
NXZVrS6pL/Z+2+C7IQdVsUsr7GZHr9SmtuxLCsLW8JMrD8TZM+IXIg9vsQ9ll4Tsqixwm5gmKynI
JLDDxF8RDXpf0J1iyvRcOvG9pkPI4NZhU/+ezu2vbudfnaavyRzy6xtMIpDlZqCkyGRkAYJUgEjl
GMVd661otB5ZJNJ3qog7W+KzLskgEhyC2iJuNlRJJ2sPqYec29ZEzBUDDj5vKItTk3zWDsT/4QiO
ZKNwc2rIXW057cjxIoGV8dGrMc/y5dxPffgPHWSjzWmbQCIb+mldJe4twWHRZ/IL5O9JJibsk+Zs
yQmulMgP5qwuXccZw3ymzAo9mMs9QD7V4Lxl9CgS+HAO3SBxwoDpRMPOD0PQQ+B705i+XQjMvpdc
+9yCrOjCBTDokbGsWyt9llbSe/WQAjAn/DmVtUds/mTLAPNwgN6QLg7Q9n6S/WviA4lGF7m0XvWI
O8bfTbl0VyE0nnWB0gnOyvzXlQb3ArmFjAJXpPD2eaB/y5ysg+8h2boOyJtm/jMyaD6egyxNcJ9t
SIrQwOAEJ6G5i1K1Yf45AgAthvHYVd2bLhNS8NljAn8NicNBmsF5HU4O6vtgfZgl2R36bW4V7srC
C5ENnCVXTVuMBsYnwn8WmYWt33T7IIFPFs/ydUjJL2DhMZLFueQPDTd5WIw4RuV6+Ubd1l7PU4Oz
pNgYzfAeaOYq6nCS3CWZAcq/GvcqHI8JyxvLMHDQwQ9WUp/HPJLEi0IS0wH6HKOEA+ZXY6QC9HBo
cnvH2b8XYfXhAg4mnMEbA6h6488I1+lDSolUMQXX0ZzeRxtebpDV0z7u4xfcgUfLqm9+aT6ypjyp
uXmRQDRNxq0N9sNdKDx7labDwzDiGM3zctfxbhQh/hI5YEhqNuxXx+MQQs3MbYLTc6ps6OLurXPD
N8zT73Gw1Djo9ie07MfRbM6l96Vc+bpMBndRw6MDZZESL694qtV8ymZAVD0GNnoIqGXvbT5hAYv9
jGxflBFIWu7EwrUxr7s13azJp07L72HhEGZS78EZTmT3efvRRwpV1fUusTstWz3QnlOXJQfHNA9T
2KdLOPUB1/cNQe9VuykpVi+l27R67gTolwS90elMehAr9eAE5YPnSG46Cb0oVQAy23EQu+JK0MYC
w7SvSRiCMPF8VKUooLgq8MJTFHNb8psmpYym5uM9UO81e4r62Mi9Zt7U7y2DaH+OK5Y+Q6rQZR1N
xzZM4hVzWLzOQ/7IuaEJK7JB/MxdjUVfRgdV5fqxGr0JvjkpB+LZxGgpdeIcGR9yu7svpQQ2Z62d
PFtIHu9Cpj+FxRAeO9hDU9sCppX/EAnYiHr+iC2xs8iSRgUOSmme1URuHuLvxk8MjJhd5RCs4cKU
9XNOrUwHyX2QTn9fmAHfSggHpUtqwuuItjsjR2awpBN+R3nZPWaFE6BpTD86Mru7sAnGu06pe8vm
sxEpOo0IohDPiBvuFPNw77XkAnC3kZWbaBPq47DaqXGGwBYT8C8EcEAnyBiK2gDLxYgp3y8V9mdo
0bMRPQ26emJqSFbWEMCklPNrXIwvdcYEknrqSXsAIYnMHQeT6jZU7sWWFMmWxOIEsQ70o6463oBk
hXwv+5zyfIO5SkFvsqDsIYq0xVRf+xbiEhEtKOhmShgw1gCECpyqqi1eSxy5rF5Zs/hgdsPqT6Oz
73SHih22z54Jp2iCWi6Cr4zBmoUWDcsO4IZxEusYL1bAFtSe8QRYtGu0Q7OEnwbMj8ELfL+L5+Ih
LNXAc+11F2+ONoE/Ww+GhVXXUNZrxryosToVZrdjkj4T5DmVtMGowC33iQmQysSb0AJvwb79zH3x
aW6K54baekq6XirUn96ZPi1qkqqBD5laLiP9ZY6J0KX4coBh3XrBoOOGMOf92YZQZTrluexqmP5V
WRDVBZVGhq9+dyKKCmq/uIiSW/0k8+GUdeJe+MEnv67qymMTrpIa01BSFc4haHrOqgEioUm2mVi9
BU6In2R+rBLoWoWKnjPtYrtA/x5ZyYzJlRI4Wx4kZEpnRGhgJwyWZO2AnYKM+RX006Fykh08kVdF
CzDTD8anaV82lHmXClVAnHKciCJlourEsdThZeFzNyPyZ9CovV1Gl8Ihg6qnh8rntu5CdQabXxGd
k3pNju5kNjEOFeNcVPrOSoe9YSRXjsGN76HaiYc8uEWkcBoWwQ7j/pRBXUohH/CNjRi7o+SMyM/Y
33QfU21eVR48yOy59wmD4hGpmKEGVntjhNOI92oUSpTWcM01+k7Of3iJ1hVT8qj7q2vAZSOGLalJ
RjgIm0/ZR6cFnGYn3oMV0mtIzzcnohOR9kAFiNV4qlCUi7q55oncWG2ym0lZ5RXpmyUcUWCv64e3
ZEHuG+DAMAC249HqASx3tMywM0Jhxir56fbc5xlux36b+ZSuFbOR32XTDAqBh4M9qucEG427VRP2
cVgIit6ilfRWiBXhjdH+xvjF2N/tuU4QU2ICxIS69KcLOhroGMjaFVcxByhjfbOrjVeauJzo5cD4
a1jXhNBGwuoLfyEyrrMbO3omWp6bGb+kWjBOZLK8AFGm/8HtdKgi81QUYNggeeMv7vpN0m9H3th0
vlfgyCvw9E81MSIc+2Fx7giKyZo3Fi4DvN6FdzS6x06dc59VVFttAdpwGVvXVoIb8BQxbUmskDn/
14yyUi8emwNhURXR+MtMerCLXQvNP7qUWC2SfeoThWVpEaWf1DYhwjawxrt1AaGDv0AWDzGXAfcy
CHI3Fxn9m6tfXHM8dESLcK+0R0vrdSNfZwCbFTgoypbg2Spaec7JcEnMTTR/uHSVy/FsdzthnKIW
PHCR7duAivqZTC5pCt5f4aUlaGeuK0rdlr1M35WkIibILbuUVxTe+n4DGq+udwymdX4xyLQTuxAM
Z8h81jFqcO9TiWu8YbptOUKTIx3zjnOLx894PPHrSdlcV/toWVjA8LMoImqeAtZnqWq/ZXuhrcHJ
4lMUPItuAz+TRWE8n2FeVs4h1qup2sft2kmoj5BokT0PCX5wTPjk0lss9rey4WgZLmUBIPamEOzz
BT1zKUk/RNWbyQfFeiZ+rXxQIaggbJBFeGiWHs5wN/bwqZjP3+oW3D9aigPIUKrXmD11e1TprjXO
VQMqFFXyjgIcQuAXBHwJLc35K3pUJBfhliA2tZ/UKP8TmOnHM1BFGoQLnmUihtFzVa0HQFniQPbR
CuAQY09YyehzbFiMEWPaA0jJC8zl5cYQ3zV3RE4TdXGXher4gPIdSAP4GRJxfIv4p/mRcKgNxMx5
KY0DsVKedvmNeq7SW+B9d45BUpQcevSR2QBN1Mn2n/V0isb3kuM/TzeFc6wNhHe5csZzkhAxo1m+
9a4WuEB8uTLArIreY3x2AzVmZP5apExeNoKU/7LqEji3mPC9cdfO1XrZfi6+d3sA6ZxRnTT/M8eT
j0+hdX/IOUj5Jqixjcj2LAqKdRe6CKdEJF1MFrP4YfIziCkWkbt1+XT6EIYzvtmWT3Th6/ckcl+i
hWvkPat4v7TXZURDyLaXjB9m1azKJebvXHwiPMGlsR5MLpba58BbYgATl6Ex+WihDXnUx09pE28H
a3zjoveVs29QW59Xt27/bD+g7eZr9Pozlv6Aa4rlXcj4AOIFyZkH9zUI4W3t8u7QhDDsHGWniNbR
iBk/mKwUrCQJy4JRXB8rUg9FhRfvLxpxFXs15B82Dal4T+1Hb741psU+gsegMv6peLzI3jgn7jNx
f4S4aVPyK1ogOVY9fhgwFHP74g24Lc5O8OpiUTCTnyEG5eBS8GozrgHf7R8iOk3koe3kQ4qoknZY
ZQbiKI3znQT6xjC0TV0WgShmm7H7WzTHyjyl8jciW1SVmEy8uPDWnFL4y8iLdJVI1wEBLNux4Fdw
nCX+myMKnHIJ2/yxYT/icl3pIajn5gxeLsK0MHQzPD4UDLqhj4YHCS7L3zOjxjfgdJ/ChYc5zFSF
d9MqMczPvvMP2MAe+nL5FxTRhk5Je45T7/wuv0+ihDDAxXHqb88Jtz6ul9xlLd3XeUKCPJq4svns
K7uHQti3hHhzVmPsxzIeZANEJonHnJUtaWnePhIgn6BYDkGPGKpsnyENeXdZjbU2rDPWdk5ID2ic
PPmTzU6IbedUfYe64/CmEUm37WMUxB9jQ8GhNXNfyBoGvpiucK7TLstLOa46+mOGkeWWW9UE9Wb0
7dYs92yr14H/k3BvakChN3PxGfWst8rWRxXKAkrGegjfAqZ3WvA1qU4DJtDPTM0GKh052Pw24Lyg
7WAbJct6Xh7nlt1UnTzixl5pM7n4Rbux1ABZxY65Qo1fIucIL2BPOX23yUt8XUX2lipnb+JHK1kP
uXGFTA3immqcozlOQEzS/iWjMASxfLiS6PkCh3mb2uYo8ul37ihoISgOEglAW6hRyXJwqBb9bCMj
Lkvp8C2zzdfQLbg3qPZCaTSinYkWZLevYTeupkm6j9kobiFJI9i0DrWuSfJWQ94pG/FYu/qU9Pl9
NvClZO1Q71zS77a2sbP4+LxmtjSb3uE7M8aNwVY7q8CUUSx6myymatrA8O5ieVvCsF5yCqjc24nS
BtpCnufY1ENHX3C5Ir56KaIl+dA2753Nk8xWMaPfOX3EUYcb0/OcdZT7V4gmHyLiBOtYrkqC0DsU
+UfHKbhEFeOP35W/XsjQ6cQYypu0Pwjh71ztXOnrK0B8lCcI5pesLi+wDr7myacWxnmnHLbYtAXe
GiDQshQb32c0tCLf5+1kBRh0QegynD/S6HM2E38TjxZyB6HnJt9B/bJOU8KnCwke4IK8iCmkq1Fz
+Eys6s0a94lf4IXN59tEVGwVEiSczclYdSyQEhED5sgIdLj0at2Zfv/uz87eo4p8mOOHGLrGWmB1
o3LiNDWtRziElgmyezoL3xJXLo4V71j0Rb2F+3Fyo/AmjZH8Ch9rkjw2TT3zbiJMTDn21SJMmoU9
Cc9ZbwPbq9ktUTrUx+6z5+Pv5IdlpcWtNV7AiJFIwTsTBCRUCUHR6qCZkPsNJtbl+tsfdB0Qr2y2
Vu7veoU+PRPKd5R9lsK5EDM7Fm0FNUF2Rz/7LTsC/3XYnEOB47o0AbaXlEkGkeBIikBTkAiI0mQf
BcaXLujI6LO9LetH1fU+1NMc36RgfxlOHkVTjveaq8lcR5Ed7zziGxWrKa/iHYtFVloRuYFgYwvn
fUrVtkfRjvGF3IHS2BSUrhGTvxuAE0q3pCRRftg4LKQztocggfaOCJ9HjDOpkcd/hZjSPYWv0w65
Ob51TtztYUSYP2Fjljt2jsF7SVfEaxoZ3quabVjasBPLf9MoW6azud9Ps/FJ1j6BX16XhwQCBB0G
fS9hxwea21UyxlTVqlKQsjaTAcvrBG8tpXpar6wC1GxSuqe6H4JbOAY3I6RRK8q8fpdy83ad5YaJ
CYepg6hF6Nv20epCurJsm0qEuA8mwMINmAXGO+qijCoELD9WxiNI7eAenql1GT0JdL6BLdRrN/oX
iSFWR8JKPCOExQlk8+65k2SpLwHrlo86rM2/NpDxKvJ8Ln7K7zb0KWTA6Mj+iraN1xbJBaxdBAAe
pG7tf31mTFfKYP7ZdsangU5LTa3fcpDf43E7FcGHJc6i6Me7YnTua8dI15qLZFFTtllWh7wpMArA
EwJhmYfrRjcnkcfnOXW2hl+/ZgUwAVXF6k31mT57KY1njcqtQ5m0Bdcjcz052C0HkTElQpOydoZH
x2fnsmLwxhyik6acLIzSkq0RVeOeGCDampKZPZByWyicrGJRBum44Cu0vZ9ZUlLAZBelN7vBsl/5
tvcAzybdESKhKWKGfgfTPK0aHLRBHUHXCd1zU9ven2uHlBmmwTBs5ijSNxoU4H3a8IXqYPjr+VkD
6faiY48ZjvSxAythdj3UekWovIAoWGFvkg1UypUx1zGNf67IQYrISJztMAVzzsfsiy3Ea9f3FYbc
hEwKh5bz0iu11KoBgXn2olQ/48+Iboj4IR4MZTwRQROggjLxj0GDfVAJxrxyZ/+jCVoAkLXmE4GX
GerTqq1VtEqmwjr5GQhSVzPhhCEuPCvWuBJkNQ3MqdlsP5aDXRCswF98lzaw6GN3KalIUI1D8yey
l4HGt6niomwuTAFxADqg4DDEnG2FiP3BvVzYd24FGcmr41NjU4sV2fsQsD4biiXRqIa9CEqXux5u
aybELJzf+jY4YcDnPOZm0PhHMVKW7BTlqesXA6x+psiXKzcJj4Sl3xLKfg8198QeXRoS7GawaOQm
aHCfDMFExgvtNLHy8+ywYYw9OMW9YRLi0q34Cr3moOkJyEid6f7dbJkVSRr4rrS2nooJ42KlNbv5
CisbgF5ZYpwerc9g6Wu08z4nWzyv5ypmwemdqG4AdYs2HXtvhd+TjAzdZ+2OrKK6CU9cZPGV1BN5
zpGcWyQDvWQScWvgstFlfnWW7sPYv+UmuEtjJrGjCWZWVncUJVVc/09c9bj8YKrwcdbqd3apqeg8
MsO97jC9TPaZdD/wI4Pa1jGnP12x0PTn5dZrRyMteUjv9O2yg6hfjECc2Q1tLcM+uIW5yRRdPDQ3
teP86ve4ljMJlYBOAcysjrtvkgwInyHSP7OcWHWSWjtS4Richmb+bb3hwy6rh9BlIivIG5Ctiwb1
kZrtd4u3xG6+g+i91+V5iOyU5j5e8q2oz4ogotFkPCqfo6ADgWmNVTJ33Rcrv8UxzJP5S/jGfqjm
L8f3mZklPl97oL9FBsVvj8An8schQTbgomy6DhVbTF5lJUlcNd3WKaMFgeSJTaRatGIcvYTQLLCm
xAUck7UDG/5dPl86iWVOBeUT69yY8DmuNrw/CT7Kehq2vofby6t4lrgHj6Rfc+81ZhvD1A+i7DSh
/1G3yi6E7iuLcm7IHCb0DG+C/wiDxXDhrSBQ8IbBrq/2biPfqlRf58GgkcnA8kZkn05mrm9Vu7Lp
YRtC2lsxJKHjmAthNqQDC6qd45r3JW2nEw3AbA7nhmOA/UUPSTxiRRUN77LRZ7uuz2Wc7FnhnEHH
IUmEOzgoB1m733YZrDtdHYg08Z4qiJii8QBgGJnxjeWjZkLsceQ6t811UbS7kc8zKRJ6NM4OFpkC
C/xoqmNdwccFNLnugHuVc4CWTNe5zK/tiB9oql8bf1zLcumljSgJj+4a3AQRnA8TlM4q8wmws2zL
Nk3s/hJk0kei1NxqK8+rLl0VgIZDkMaesGqcFudOhE22WWHpulRm8CpDGNklDpyyM+6SctzbiWtv
pcvlGjoyr0OLOCytR0A/jIicw6Wz/ia0a1VBPemjNfoA7uyTpSs4R7gvJobjpKtftMWbP3j1MCUm
cbMquA/bnr9n1XDAG7PrVHDIwno3863leGXD2j0zPx37MNjlmX3fOAG4mfbNaNMfETOWemXyWMXA
/AaM04gMm9YmR5iJY0vXXxMU/NDIzJAwn4v20RtDrtpvnQew10YVVIrrS24uqlGRPMi6PTUt2RJS
2OYQPdrsO7Kc3oOp8UgY8PMphm3dWWhzzg1KGfjvIf1kwbtrLdPEyMnuOG15nXrse9fxvLT+pfKU
2/Y3/S7f5AUOASzLAHhTPWP0d2r7UkY6pk4ngM5mZfLgR+ABs/465jUfbwM5kwr7STtkfVWPW/PY
df0eW/J0DMBCd9FPm1BaE5T1RxZ0fxa2Q6Jb5ABxpRmiPmHbjGfrK1fVTWcVxFV16zWKaK2J2VrY
/bHLQwP+VNprgJU1u9gilWsYRyaubTyHB9Ooh42xmHiDmWPUDkK8DGF6An2JGc7BaduSb9Q40I2q
uFil983MRjFDAqKk8eCozVtwuFiWQWJoMNiroEkFBt/oU3Uxvv1oefP24myY8DOmYp6PWOgVvCxg
SYPVbfSIwTKosZE1FMjk0v4t+r8+QqCikol0UYWvwfH1TeT2b9n+eICF3SqZb4ZqQF7Sa5T42jmU
Mt+3nt7aZVKunbjXG9/+ScHbgf9+AI9D6ChD4jLWLeZKU4+YZ7xLl02vqZu/02xEnQjiTCdRtT7d
8ZmaBIpoBYnMhCjOCK8+pscQg8FUOFRK+qjkrMQI+yXQ5dvspG2Dmor6yAZ0bxKwqNX7EModj/62
x8ZehgtaQ56gCSXnyTc/4gZPqFyK85Jnjz+M5lSuZulFg0LjQhJuXI1fd0zRmPVrOaXXYMzOsDbN
J0Z6sOcztvc+GXhE6QKf/GLZqIfbvr8vu+gYeuDT2vnktP5Dbo3JurHxawUxyzMXlmJoxVg2sCvn
U/QZOwzLAcsDq7kE/GhE690XdnmbE2RvwyMZkDm3fhLPrfixgSsa2rwfnTjGL0j0EVPxEimIMYF3
vPgcNon4S/grUUiKL+QQSKHjujKjTU/HjamrozWOV+Lb24EjQxqYmm1U4aru6PJmArhTQQh9tqSS
QGl4T0M7+mtlQ48pNP3Uk0FMJkLDw7HyKv3yqJ1l5YvIWS56MrnIjYb5P1HcG8H0bU04nnH5MFnx
3h7rLS691czp7TU3IDJnvw7SdcjiIWtJgtmUFUt+XZLt+72qkJz6SvyMcMc24xx+zY7PKNjXIGHk
LoSf0uTjUUGJwMPyoHKNvseSgNcz5XJ2ycu+phukIU/EPvbBH+pwefsfeqBCbd8TTZRWeW/qcMKG
aKNqwwakr2cIIFGZzoFi8LOfcs8Lhebqo7Nzrv6Gqf8xJMnhlOu8qqvbqMJiRTzgyzG9b3dk35ib
03dJClviTplUR7VdMOGras6ZwFHcdGefEtXr7JJel2GG5E/A/SVPGKR80rmNv+zjciJVkJkmZPm+
dj5KmfjnMjStq0yxvcnMO0S2etWLw2Ay64ZlR0xx7+A/4erGveNa+zDjY5tACOJM6WKc0JDgZjpA
tPkzCrHLy8FH75Tzxo9w0iWAz+ycBPHMuwEhPzh6VkxGC67J3f+FM7jSqAa49wKBpKdWEZVZoeGv
uUNQIkAPF34w0DLLDz8A048F7BGZiKDjEHvbVFuUdQ5Di2na+RaT+snnECdfRpWKrjCFm2wDyKe8
QmsGbOgy//QVgD3EGn8trZhftxT8JzxB40gX8Yj2B9+aG3EDB9Z8raZvCmWsbrqQ/gEBTcYNJ5tP
zlZzsQ7dT3xrVG8DXgN6hqcaXQcKTng3wyaICmsEX1N+Agj7V+XTFjPUXWhesDYys8LqJDtO3Yx5
CGcM7yNP7F2PPYiHCusSSpnBdqzKS9zc9CIafxFVSnm69R2UDmRIe8zvzRkROtkvhXeSdWhKf6HZ
8mv17vv0wenwNmD26iGv9cbFHHAZfFmJWCfFL/nhO8Oath26bVHku8x297p6ScHYxYAZfPVQIcKp
8REDzbZlBB/RigzXeqVsGYxpHj/XNbbwLOjP+M/Y1eXH0ICqQ7UV5QGRkT2NmonPOsbxtgYTbQBS
nrem2Z4XYsSEQQ0/KerBG/3cgFVL1GKFlybwlqUZfWV3JcEUS1wjxNXOpCemWJDdXXb0bH/rtOJC
sgyMlIf333jy/WMfFxuIb8tBO3QUZ3AbXbpWqVIiy7vpqgsA0Y41rRfyuQn/OJ03SRLujCICtFFd
3Ra26Gi8sBB+yQfiSlhrRwQ/kzK7JC73AW6EPn0f60UipPU9WoXxS8V8NmCCVfSxptNNzG2xijRb
VeV19poAwaMZ0Vpn9ujGrj8waFnG/OmylIJaZwCKuCs9SmUFfnIBjmPoe5wFXXBugQzt7IZkmdGy
RHB0i78FgR/yWT+QZ0O9nFG9uY2zc/NXvQkdIuG9ykhLY2JLSI+4UbphldlcpSjLY48bNu1LlFsN
CzC1bBYpwz4kBNon+2ng0PAWbCj7v7y5N1kqwAEGB+Kc+wo788gEGqXBVrvzoyiwM/G4kHRl88La
rx2nB5UxsaKiP7VYrKC829iyJQtD/YYjgS5gcS6jCF7JHkf5cUi+wPrehQiuVFMYbz6QMiNlf07n
jpsF12kmFmCYT3PrGuSwcpa1LBgbmwqI/tAb5ISsWV8ylIeBcWvkGimMZDPyHSq7X8Ujdvio6DBi
T7wWuJWRBqQPacocgIHGrc++U/lSVe62WVj0VfdMPchu8So1cLA8b9j4MT9Ol2NE18O9ircNXM5y
brbzUkaHrRpiMmULWdb8Vv3SCm/PGJCJfKY8nSU9jBnucRSal1B/ApHd6AHemtneTURTAP6exs5/
bhoKKJ5rd1wP+OzTeKBfOaCF2Nnx2b0fBD5GPnsUey1VALs6fxwb76f1n5SmhgV6mFvgmnHoWu/f
yOru64CMm8bLD9N9NdvZXz4RJVbNfVXMr2IEsmMyXTtQYck4xFjpmpXt/FbTqwWnsR5rAqghOGq2
J5nQ25nkqan8Xyf0nLuO5UnDMV7U1rEzkSLb8KxQ/RnH1n6ofvrGWVN7jiMCv1rJm4QqwrtRORll
EOKhcgywbERVivpSamDReoa4YIAUUpxau3nq0D7onRm42Nb+sI9YKjxzXmVHyBf+3gib8ZB2WQic
Kt4ErRPsLK/Dv0qvxId2zLWwesA29FBPhDaJZGxN1JSeREA/h3gFQtbLSts75pFxXVb6obIntjCs
/fweA+FgsDEQVcqjQGIt86Jnl1W5prd1F8Gg5ABpV/NAbUGpjCMFGdypeNNLnyVi7T4N8q+ikB2n
CxXIXgRwNqEr5A5Ry7+MM1bNwob63zt83mgJM9cuPvjd1PIG4sMN2GpS1p1RIbuPdQ/5pzbJoZVD
JmB02GQpvRjPb4CPc9229V+eDMjWuEzDf31A+5cZVhiTogHeF+EOPBoiqNFHSmTFpZrPRwyJ82Eb
ssBcVYWVvtC/Mt4yux/fa1oEuaOreODaAwlEDDh8Bzu1vou2d3aGCaRnSqMUl6+Zb0GHw20Y8TFF
iz0+9Y1EkdLJ8ke13ImCMMZ61uLptdomIGqTlLtpwuQeTyX51jHIjd/KzCje5jXBer8Q/cGogmGT
cKXAagE/z2t8vQGU1WBNceZz28/T1pSuBiGNKkxvAxaESCRhtfZ9DEWI2hlYh5Q/LbUpSIuzDjfX
4FrggZQQ82XWevxpM/dtrgX1AtWxBIKxKmLMU1OeUFY9PgZAZLc6j8XVKuC6V54IV/kgyYd3rDib
lu2csS+49eITCs8y77Fy1fi9hjzIGS4FaKWQFOgz2Db3amYULoX2lFyhuWFOYVAB+XIIZXGN4AAm
frtrQ/MGD+U8scC5q9r6oJaDPktD8p95A22TtZvof21e0DAk+OU5Sh2ZsrAYpHLjWyVf7PBBUx7+
GxpA9j0kvTuADwuluPhGG/hUswYO5JMTL9dll9E7FBtvRZwSAoNG/FurEitEDikqh5eBF2ScePtq
52bZWIM6vDMkncZdYOhoZ2H2Y43yoXuUCA9gzRe9BD4xUizsJsEL3/yPtDNrjhu58v1Xcfh5EAMg
ASRw4859qJXF4k6KFPWC0Ip93/Hp7w+amBELVVMV8tjd7bbV1mEmcjl5zn8JEUAqaWgUxbjT6Wr5
ur9PIHxsUURGqb3H7N5NmpsBhKs3cEeL6TFP4S/Hw73w6e3at16dfs5iufc9cgpu2lbFmTR1LSy2
2tswaKjL58oa1kt9ZdjeGjA51QRo0U00FHca2OzeNkBPuYWykXrjg6XquAoSYUD4pP+bGgGNiYEL
oIn5kg6KvIH9uY1kB9OMkqYWUGiSLmLFyWBqPIHdjEvb8/FqGp0MVVQnra5j3UdOzULGU1+BzbIB
Y2IU3OvcLRBwnH7VD25/W8WcobZixQ9NEoBSkxHGQnGaY9MT0rVtzaS7dRAT1Qaj3vWKmX/iUh5e
xpJF6Tqy/6pBjB5hyowGLsYx9V4zgzuqxBE2002VPevChcMW0Cvs2xBFVbJosoh7qVKZzC2fOy4R
NuJ3w2OZ4yKkYCzFETOQ44eO8U3+7op1Ma4DNm39DoA37Z6u2ZYOThOR0ia7Cp+rVdmmz2AOjFXQ
QBAWnv6T0oB4qEsOKFsdAa+AYtBzrkItxQgmrNRmlUG4WJsJWoZaRxIUo4qF0jeqt2FthkswfZ9j
Cei27N14pRT02ktPIq2W4cCCqAouERoOJrFtc0Br8ZO0esx94ZusUhUdc2MAjS3rAC2y7KuX1yQI
PLCfo4K1amtkOwZg3jXfiMwSYRM1TcQDyu3xN5Hr0dPYu4+aK6gxlX2FtG0+MfV8i9dpNKyGgeOY
Ymq7Lf1R39mjjWuRhnNhSRMWSlGVv9Repl7nqBbjJpUAG8siNNtoya/qierr24a1MQzX3eh68a1z
TNJIWuLYyhcvNFCSba1JlAS6oaJNK3IzeUMcnTaOavwyzSy4LpEAoSqo2rveTutNh1vYiuJ1szGa
jFaS2XsvIK2VT6MGrIQLH9vRGkERfkawtIX+087HgAJ8rWxlx1TZJmCKTNWQsdOrd4D9xQoVJfiC
9oDEAK3ThY+WGbS52r6mLoZpIopQflFa9wUwlFWEm80mGkzzbrST9q5BAv4mGAHXp6imLDvD/2VZ
qLq5I2LuvQ8lm8ddXCJVDrPeSqAFRrJlUTl1ceXrNepy6Lus7DQNHp3JYMAt0FqtHd+iv+6q10OK
tliXJibKeQgU70g+kVlzFTxnJZqwGjZvG8k9B7wdcSBogBawNcgyDj/vwwiLZy17qtqqQGEZrf0e
/n726AKGpgPsqelOWDlMtMHsMItrul0sGeuA9xSnbNl+oj6DzL7vA+vp0uoKyj7ejDavTqVC61GT
0D5HPei/lhgQAgWpoUKlAAwXnSqBmhqAumWi4/gQ1srnJgPkgNyTRMev/WKlGFoXKdpxNI/I0TMe
Zb0W0TMbOnUT9xVSIuhtr3jJoUgvSO80AMbrobd+efGA4GGrIQ9sc+IEGeZ3NYrTnGCiheVCOSes
W29Paw6nMB/ujFcHwTIT/RAjMAqsxxzU9lnYbQHvFkZwHHDCaI2v3oiBDpZp4hWTQQx7Mi1V+YXE
VvRV5NjOIa8mULXq1ejGlJU2ZUypSgXFdJYpJ96WJ8s2GHjc0Xx5rxKk6ROfQmHi8MKVGDL1KEKG
Hpo+CPsIQ00oQKvQB8YIemMj7KtAF9/pWVnAoOxvdRf2V1laix2YEB3XSUyJqAC3z0itOM+eWr9H
NcJhEBEoZRiqfVdFGIasW5T07kxRfBZOhHFEafpPfZH7z6owxX00GcYMefSjoYJvqCA1UG1jjnSK
sWNHsibAsy9CU2t3ZEb5q++hKK07eXonkPKzgbcLTKKNgtIqjNvbBAGWG4mA3CcTEMs+NHPdWvNA
V5BXxHrV4T1SV+FXW7Ef69x8Kji1esf8lk92JhCxlrThSLdSihpaq90MRVfQ4RpvtDa+F8gLKcAy
TAH/GV7jMy1yiv5ZiVIlvo8tmidB6sX3gcTZIRSUhbBOopEnJoR5Xec8qrOrJuLFjC0iPAIzvo2t
vNvrgmQrSgBfFjo49KiXN2GrPGqNEu1Ak1AeR2mzV7XvXtPuTH9Y995IqTNdV/BxjU5fFS2OypqN
ikSh9FTsPKgm6Bdgehk6KNzxpRG+WCotwkaui79WG5L9l3nI0yXFDrqCW6nU93Xp3Pu40MLfxheJ
Qjd09/FxSIJH3xGPHk5l2xKFEoqHCeB3K8+3TW0B5VfUT0Eq81UcIUQj1OKx9PsS0klUf+H0urXq
gPHDc8TmjddMqQBCC7BURmcLZYWNVXK+AqdBwAJt6i+ljuxgHm3BqtdLr+todiKjsi0Tul2VMeUr
6bUeUPTrA4iAruFqt7bIeyhuJk9bQ8EFI0NlwgJaSMuCon0DFBH2+cOQd9gLarS0mip6thzEylnW
284BFO+3GJL5pfCBGVEOCe3qHj3XKxnj1Q35wt9UtfIpji0MSVySIZc3+8pHz7wLgxcJjFwZ6p+y
w9YyMvqdJ9Vnb7DN59wonzTISPex0H+mepUinG1yrZuSwvhgYaRhs5BLQ8dfoPhS5EBfKPnDkipD
2haO/YYe4UNp8RgPDfclbuxb7kZqaUEEdhyVDSOqx5tQIJBliAfXkO8+snKO32wFuFWZhChm86io
hvi9MGoW/tBdKf3wK0vFtoE31rUR5xR+E3z3G6BD1IM87kqF82vnoatAE9pAtr9fwrglq+nc/cTc
CpR07eTd5CIFUKBe+uA3Q0SNFBcJQr+qvuZ6md9jZ7KhtLOvHESHezxI7v12LPZUnyz+H2KfIOFP
rcMvdXgLPjRLrUpfPCNNVp2pyytaWcVqhLeVgQM3uvgqaUx8y/KbXkNnrR8m/oiJTF6GC5GzHbgE
7MB9M/gSsg33nQq8A0YexC3QSNCjkIPWkEJxSueWVuNdI8Qbgsli4xlJ8+YbVY5zO5zxKnbuOCl3
jmZ/7zF/jDiUvdajZMSWqW1eU4bgyK788Q3DAnkn4m5ttmB3gmxNN3Xr0P2pSuBlVNTBG65U/IMB
VK6q/JcTYh3gey8B5je50b6GGU6PvGuWWvBYFBOzMeeTSza4vszjclsLsGqwNPec8HvVj/AlLT7p
mQsyXNn4WPvGjtttRy97qGiLrAJayAu4PWJdwvhDBUI+huM7/lLuYqgiuXWKBqHfxnlzx+alirK9
S9dqOgpeh3RYlyY+zzZsJl/TVpZTv/iq0n8ydNI8HWIZypG6GLgfARXXk4yDhj+c6aOuHCp4CNcD
97JVQC9IB+p5GlNlthvQ9SWggwRQbsc7Z/DYyEGNOJhujhQkOkDIo1omqBvaXfru+bDsceuiUy31
qUgcWsCJEr2W72ShPuYhJqRK9n9B4UYHobUSbqyj01rF3da0UcvIIm/gmZSglLBMU8W6kcD5bmoj
N5BudPtvcZvGz4UQMDIUzMO+W3UkX7BRhKzY2GaENEEL7KihO8rLr65Dd5/pKGdupIet2hhRp3NQ
zcs3Duy9N+rYEGx9VcVvOi/JQzwrKri24At86eoqv6rKIv+uF3VzXfCCyG6TvDTu1aapfzixYX6t
ZEaNEDeo8FcgGjoSo9IiW16CnLpp/QrpNEt143UW5v2zZeaDvcgc1YV5UZX3VcZ7OTEBJPWddB78
sY+2siLLj4xJ8b9M6EinhQKNAWKtH+Tiy5DKN5yoskmdSj6okV68tVm34jhbm2Ze74t+av+6AHQW
EtXmh0a1KLma+EwamAYq4xPPH+VuwJMRUwGBwJzfNMCrBI2RhzJBm8e0++zG7BI0/gOwL8AMy03V
s+JSQ3n3u9DfJZUWb6tSTh5cteoLHP+g/zaWUe5LjDap9VW0Lcuiy++yGIBdHgf1CgisdgcOK33r
wgiABUIPV2nfAXxQQJXEiCkL6k9cBpq1kq5rbFRwRDCeiulEkNamrjoHKpsmvtUDWQCN+BaEftbE
6KQ3WoGNjKoO3U+B3Az9TQeBEKpFY65eK0VeCDy6DRdi4EAOxPMUzDMlH6GnuzxuOYxykDsM0I2+
5mb62QAy8eyEqZEveMh1ZIQYfsApVlP8WlhdgkoJfHwP58NV3wwGNcuotGo2Z91ALmNZR2ASMlui
k06nDF7bUCPpqVSiY7e3GeKauWZVWzspdSTUhci2/1Zjb4YjODjdKojQjoQUWpIddJ5nLv75j3//
f//3e/9/vJ/ZAw0LL0v/gQLYQ4YeYPUf/zT++Q9Yf9P/uvvxH/+0dc2Sti0N6WiWJXF11fj171+f
SGX4h7V/I3G3DRsxZDR1x33tmJvRMHfnQ8jjEI6h4dMk2K22YaiHIdJR5VFLqQjRDbmwxbNS/ey7
Tzmvbv3ufKQTg3EMXWLFZpimqtuzwYwonnVsElQnwKPZYrjDRvrp70PwCtAn6KJpq7Z5OJi2A6RU
RITw1Ye+fDKVq/O/v3U0WbYKs1RYhmpCi9TF4e8fJ+4Qqz4HTgNkZaqpu6CuG0yL4Kv9fSTT0HSg
BNKmVjUbibRaO7ODjAc+QAo1/xqDAG3arS/N7flAx9+fedJ1cLl4kEjLmX2VRjouN+1AvoE0J9re
C1W79ut9j87KMPw4H2v6oQ+Xs6Oa0tBt3bQ1S5WzQSl0IFQ2CTr0w7MprtB12eJqeuEbiekjzKNY
qm3xeTTHkYZz+JHotmRdEVCrguO9rNbWFm+7lbJAw2sRrMkFVu4KIVT+pNO1RGd0hSHtEj7tAj2S
pbLqFu5arsxVs/z7waOVZWqGbkkIc7PB94hQINrCj9UWuEXBx6T2dXs+hNBPDZ3J1XXNdjQInIdD
B4KsdopN7b5YT0NvV+2K9s4ShYbFuPgzdDzpGDhg/g0UyN8Dj1bpEmGKJWJFy3x1/qfSpgk/+CBS
U8XkV2VBTDVNY1qCH04xqluxa9PJhWCzo36gwaBAXhZ/0+dqo925V0qytxYNH+GTv3j+cWne9aNN
OwtvH4Zv4ffSaCQ8vWOXKtyjLZfp7st9tkQMVCyppAU7TL2uvrdLlAEW+eJuWPzqFuEyvLACjrYa
O5lzyRSagUEOh/rhD1KRIkk6URZaz9kWD5WtYftAyzvvk4WQehDKC8thGtjhvHNEmaw2oaPnCXPh
MJ6WJQ6F/1HibFjdZS6Ca2r9VNWAdYbSvtOLkDw5uXDIaycGyQZXkY5RTZtdPtt9Vuzg9uxrKEWp
1vVUoVTyCC0n81tIK7Fr490AX8IS5Z1U0SVPcfBd8UJ+SMpoSSfiPi3Gq1IZb4ZwvHA3aNP0Hk2H
LUxHqkyI+fvc+LAMy4rOil5O09F+69xuR4p9jXYr9Qe0v4IEeeluE2npvQAeUDGyC1//6PCTfA2H
9o/tcNnq9uxrSL1WBxyEgYhOz/oakYNGf8QR+sLxd/KjfwgzW+12HUNjSQljultwGbC6Xjr5rTee
NZitRRL9L0c1+9wqMqRt3xLOsBAUSEBmKbiLKFAzzx8iR8kDs8fWkawH7ik+3+FajroRsa4YHmQD
ALFCIsZHgf1vQzgC9SpJo4cnPhD0wxCe5E2l1IJGpJ99NkUX3ceULV/PBzleBZhdkG5xr1uGRSZ0
GCRPRKHUJtY6SqBuNdLfMm3ewF5c2IbHZx5hHJAvZKSW1OT06x/WOuqkOiQ+h2KE9pp2D2oBLhOi
UG5e+Pyn4mia4F2uSZKu+aWGnAJZJcwC7NtqXA9KOmexy5veB2mm35+fuuOThURVN/j4msp/zjdQ
ENhuAh2eVoxp3Hr5s1Xf0928EWqwbny5PR/s6DuRfLMIGJPD7DnWbBspgu5XGlpyUbSOflNYEdgF
AF1Lv1YvXI9Hw+K21oWcckohHMOe7SAlcBuDOhC1nBLAjgDRVdyAy1q3xrsBpfuvh6XrBubFmsMs
mfNt1BRJEnkqwbIQQpPtr0d2bQe8+a/D8JIwWeDsV8eaXwI2bC4DFCySD+ldUL6OeG8N7YWddLT0
0I+ljs03MkheVUMcLvE2TUYgZ3TEyuGuDd5zZy/jt7H/fH4kR8cpuSqyikIlj9QBT82eR20tBluL
UbKFAVbeZH0yACiADguQ24R+i7apLrGLTzqY2ecjn1gXXDKGQSansuqt6UT8sIV5lcVOLzWEmnSj
2xbWgGTWqIsfnSzKXYgG5sIUjXohKNuI3/bglrQZJhm6RHxHZT3OprVIxqrFXtNarFar/Wp1u9rf
8neb6Y/NZrHZ7RYL/uN2s9nwd4vdYlsvdtvt4mnLX/7rX3R80m+77WLLL+8WT/z79z+7nn6dvyyn
P5b8azX9ZblcrJaPj1erx9XV/opYq+kv/Lnkjyt+lX9i+vvVj/3r4+v+xx7HQv7bfs8fP/bT/4Mf
c39hUx4vLhoukgekhF9o2+ZsFowGwfC+hsYbwq4TqGF49NXU8nGUf72KBaLh7BOe+tI21dl9EInW
DVHygy+MDIj0Rvh2w95C7DrGqOL8gjo+0rhupj1jGdIg6mxMumfHUeLAYC9c46FEV1MqgB8N5cJN
PZ1XhwtIGByYusqQLM0W07r+sG7dGg7kQB0UdE6IQeO31o+gsICWQUUdVOtgfzf0CyFPjMy0+FaW
CYCeq2j6mh9C+lokchH6GIy11LWS2HKWJa21G1jc7YUD9HhXCtNyHFNFcNQyyecOQwWV5RkmhV0E
YCILzFT0BpW2X7tBgXxB0+awfSSV5b/+ciaLYzrtJDYX80WSFLbVN25DfaYFdBotBxCPUXrhtXBq
ZB+DzCYx1+wGLFSLJgSE1ce8IUeROKHyCSemWJT5GxuLjZfzIzuxz6YtxoMBQwueKLOgSey6vtES
VPMThN9p+ylAsIK4fJ3ECP4+lo3NjkUBx+Q1NMvv7EyUvjeSqga00DXlutJvRnFVgFI7H+fURH6M
Mz3SP6xGJ23qvtGIg/HSygyeQu/dSSDFIWlYXXrUTJfAbLPxytchgpLyT2W8w1iVBd8s1qjcVWH+
OFbu56B3L6z4EyEslaTB0Xiz4hA1bb4Pw8EALHWDmAedDUVlkUK/hC+SXzibjh9nsMc/RpktBPQA
G4F8nYSqhehb87N1ni1BHQN3Bc1Mlgokm6D5WlUrE1Dx+e+lnR6hyUlPhRVj39kIw8YbqFjTTSui
51p/0A116gbDH36I3B2GAZazRapYFNiUXA/utuhez/8AJ05Mxv4n/mzsuFwFbjAtGOJ7MbTDuzCC
6VCh0vykZJLm7afzAU8OWFi6IDdj7cxvN621RGaVDDgvkfJMuuKddtHmfIxp0mYr09J49NnIjVLx
mBcfMt2DDuhBOnMr+Qqd54rOxXvueReO/mluZmGwybQEZ4hOlm7MNluUo0CkhvAckk6+GNK782N8
xdL4e+QZ/YVFejwkclo4FFTJTWql82q80ukFqCO+U4MtTVHY3wX8Osyk3s/P3PGQCMObDTwTh5Sm
zYY0tP6YA7FiK9Ttjd8nK8Ow0Gse1jyOLzwTf3+Fw+mbDg3EqlWTioRjTCvlw+Z2DAV+dgt42o7j
rH6VCO2kb4U/ZujiVFYuHgF41vk9ckyYiYix1O7MPJW/kMmMv4DIztpdXBVZDvshToel0VnNztZq
96nKQoxVaelpW5CGyP4UeoEIFJC+SWNqBO20UfIYGmJrePq31oj1fh3VufoYIIl5r1SJVa7Pz+qJ
jzdV03UHcJDGHTrbZA2We30UFDZwdjCVPizsCTKOjdb5MMdba3qj2hS3dcmC1Gb5Qei4aInCQaCP
CA5YpN9wiXo9H+LE+tCkqlNKtjVexPbsm3kt5g1F5dgLH+qdVqM1GmxgSdhJceFgPDUWWwC/g+2s
T6+Qw8VBJywqRAh83Cl2MeyW8uX8QI4vSkPjgU1BjpVLOjVLSO0QdKlMwwkRJ5atVHB5LBda/83J
841qXFoAl6LNpm20cnN0YqLRilvVaLbUP7CNXRU5hO9LqfbvJHe2r3R1qvPwyhZTJeFw6lrTT9U+
TgDVLbLFl/+svov7ekV2tSYV2LYbNFVWyfJntynoha3d5/E63nZ7NO4Wr/lKXfz6YS/Bma+Ga2V1
ftZPfFUaI1QgxXSZC33aKB+2/BgolKGrjOXTA4vRKAbz9+dDHL8hp97LnxCzvVaPbddhE8z+SjIH
oBM6N4iFdUs3AZytAn5Z4qYABHsE2ng+8u/DcTbxFL00cnTWrKRJdzg6qJpgWm3oY62vUu3XPyVg
HNtC2RUuKpqj8T0GOCHUCr6TD+G4Xup1fiGRPt6fFg1Og4qYrVIUM2d5plOOIU7ZKPBnSfZO6Ftq
iatQtZ5Q27jwXD/+lozTsKaeGu91DvHZaKMc3nqjIpEILf8mCXDIzPu+uXBLHB+dUweFxylFlqmy
P+2sDyumhS+bceogXtfJdWPjPQ6dThHZy/lvd7xBCWOZFHN4D3DxzY6DKE8F3r2o5sZ1+ktXulWi
Fp95G3hLzS9cuMTl1fmAxx9KaoKLlhISe5VE5XBcY5MOeE5FKEnqr9xtSxBNKz+QyOKnF07S3y/Q
w2VJGdGY6jhUqqj1zT4U11uZYCnpL/ef4fwtPEoi2+9vy/Xy8cKKOJHMIuYsDQo4Fh1dYh0OyicX
cxHq95f6tlxRptlub2gCLCihXJi8aXZmQzoINK3ND6uiE3ofDQFC/dhR/W61lrRbMZdeY3a8Qthr
Mf2J3O9i//nz6tZZ395vFrt+Gvj24buxuAHiskLgZG2uvy8eACYt6HUv3rbr5+XV448f++jCmXS8
ug7nZfYFTFLRVouYlw7462oIVOSIyeXwzINaLjMQPHhR5OsLk3RyjmyuNsuiJTuvhcSuImskffgY
owXdHOJRUW/TOACFGBir87FOD/BPrNnJN3oavhfaFAtqzVjX6xEIi2EHGDcZ17kMtufDHR8KJAZc
bYKiBGUXfRYuR0I4DRq0PHns4jMVpQtwq3tbaA9/HYcsivzeMSVIGDHbpEGoGF5fgtvB24SKZ0kT
8wYV3/NBjruWU7/nQ5RZqgNKbBjiwoKoRJ3Dgh4RxT/74r4uvgh0nF29R1k2hyB94/R3FiY5dSUn
JS2cZmN0hvstKI0L++v4UeiA/OFYZy8b2tEbzVKHKkVwD/nl1rz3FXGPasp3atSQkgFeO9rnESoB
Jdy/PROhqeuq7mgGF5dO9ne4q5vGiePWh4miZTlLyE67Z70q8xUKv4BlKaG8np/5o2U0xQPZxPt3
Sgbt2XHVd0ZTh0ixLVPVaNaRb9pbEUXWSjNQpzkf6ui4JxSJP8Fsi9tSzE4AMmm76ir8VfsCkLHi
P+bDuBkFQG4lo652PtjxipqiQWShy6ciUDW/zcZyoK1iWDCMK02jmxPEOdCPzHBhow9ZYC0tq0R9
0hwbD836woq/9C6pwzYWbV/dRqlT1fcJHYBxbSqeh7Nk3vjFMqqC0F83WhjWeJ8XYXPhEDkxR4It
zYtapRN61KSO0XODO1yGy8CL0VJzlccSA5RHLwR/jzJfd+EQORmOsiY7j3oqrbbD1VZGmGs3ZkE4
aV3lYQo7KltaOX297+c/x3QZHVxWjgrqgr4XjxkW97waIUa60sKvsL3F/wvrQKD+Mv18PsaJpcwx
OEH2KEaAcpltHVXUTZEhprCUAwqVaMHArar8C7nYqRnTbVNjbVH1sOf9YymQC/QCPVzq+TcLhav2
k9c/5H/fK2C+DN599JDJ+jh7Dz9MGNdcXYiVTyJH+nYogUq4bYEmQMrKvJAva9NVMf840yOQi4RH
7dHGDAezyMCvMia/U19V2FGTBbNd/jSS0vlZ6woGfKE1Gl9xL4Pcj+PAMwqr4z2vykredbSxkJkz
1NTdmCX+oZCRIsVBCEMdXjC1Q+YgR9ytu7BTTq0oyk4qh6Wq0XqYPfTbgO5xDX+Gg1KZBPy3quut
zy+oU9/6Y4jZ7lAyhMh7SQgf02hsYBXcj8MSigzaMecjnVq64OVoCGuSc/j3YfYhlwOBq+ejgXIM
zWHT4u0UBr8izcbB0PI5ws4HO0pUKFVz5E0dImBwLLTDtVUh3lditY70Q49Y2OhKZT/63jfD6sOF
gJUDU9C51Nw4McD/LGLwMuRh+Lv8/GGAYoRK0ho2huNyWsnl7SBjlJTNC0v5xBc7CDNLI3j4qqkM
IUDU3XNuo+qGOFhrPcv05vwUnlh8B3FmU6i5kYRORpwyLJDOwCcJQdq/DwG4mIeEgznj0U2Q9+po
eRoCHdwWa8NvrwHOXzjLTn0UB61HC9wx5DI5LZSPH6Ul9w6hBC2rYIcpLbYuJHjPfz2MqVdnkzhS
56S/dRjD1NUC6/UGF9iufvYH9GAaKpDnY5wYx4QRAHLK2cWTf75PheFVpQWQHAe5fdbai2KQ26T2
d+fDnFhc5tSF0VR1Esic75s0x2oL4ZsIvQ4oLJNDld0j0/M1tC6k3CdWF4EMysokAYYxb5TVkJxV
6ijRMkQnLEP4CbOLzfmxHD9TQQKbZEUcIuxGCjaH38UZXayZOK2hxoXrwXly7E+mA3saQ4MAf3ko
1Fs/f0XeqlS3RQKjSFMvfLVTowQjTk+cxBOQ1GwPWagqmEGHDrHjb82xRhDgUsL5u9g7u9go0v4J
Mf0IHxZ4g5y2pleEyL8Dt8GGBDWz4CZ97b7175ewv6dWB2uQhaHT2KGGchjLGREiiTNi2Q1Kv/GN
HodY2q7G5sIqPDVtiKurGgf3dF/Pspy4lrIzbBR847r85EXmLsE+5/ziOLWfJnjctEB0WrWzcwGV
OY+lTYi8QW+khXpNg9gr/4WTgaONewhOAg+P2UB6rVcQxOrxDElwlTBt3PguLPITU0ULjCxao6to
HGW3Q6qNGEEDGkvQ48TEGeqsfuG5dmKq+PktHuFU5ywOoMOvXg3dCDuKQThRgPG1uqksENVVf6Gq
dCrMhFHhw4NAsOYlTbWCfUzFKVqmjUQd8NoKv1FQWf31Z/8NhPmvIPMVbKjoxYcEGQDgQnRdatqL
irbdvxCF9xheA8wXjfPDGcvVRBtsPKqXmEPtFGQojDHcuPWl8siJJAfY24Q14MFhHCU5otRdo659
XIBcFXutXF0CSbgOHIriJoI7+Mj+/aYhILkuFA7KMUeHtlu6gycJ6ATDupBvuo/JDufN388eNRze
ayAcpubx4ez1ZVvCb8BXNtKCvR9Y16WpbPOh2J4Pc2rnULykBgHHF0fC2Y2KyGLCFYjzShOrdyqy
QFaSXNicp5b0VFgxAOVPdaXZSBJZFmatpBD3YKEko/+Uh82LNMsLYU6O5EOY6dj+cAUUGPMkpkWY
tvFCujvgTxDAz8pP/8KEMV+kOBjwAb0/DJMKtDI0jTCUhXf0928DUV5YYKdH8ifEbCSDicUiNqAx
xNmgRUMLq4xU87MLA5l+l9mVSRf/T5TZ2U/XKAhqhyhoB0DOvMU01o9e0Im/MJpT+3NKbqk5cZwB
WDucMF30jiX7PMZ/MEdVF8wJqhNhllyV9viu2dh/nP9A0wc4Htd/x5Oz5+JgCyT/3GxS9wsR+phs
FzWz/pG6xs/zgU48pjnXNIoDlkUdZ57WoMdTdZaPgwpCTHun+hoZP1wdouNDnI/L+hIh7lSKcxBu
WjUf1reV2GpjF4RDlxytjRzNcwy0qJkm+fsw3CTw4TM0Ui4cQ8dwIWe67f6McrbeDS33VIh4MfqC
KsJCV6XzbIb4YN54CJlk1YBTXLqp/hoUPos62wKWCzjNS4iqRPgoVejSkkffJj1GQec/4sm99mF4
s12gIxYizXSa1UYsi8rfIKN4IcTJBfkhxLSOPnw4s+3wy0HYZdkWVY6OFgo/uvlT9eT6/FCmjXS0
8Kliw/YjFwZUexhH73I3wzwG+VYr/FzHioo4hP5E4+gF586r1vuMtRQmS+eDnhwcIswT0gNA6PzV
1+pA4pq8RsOp6r73w7DTJtsSwxAX3vuX4swWhOlQKy8cBkdLfTMiNIov+caq/hqIMa07uAg0XMi+
QLAczmFSOKEd9mjR0cSyJ62dnxqe6n8/ZaQp8AKA7x5jwoIS35na7zA7Q+BZ8619i9VyrPZv/0IY
WGE0dKaC+5xBK/NW8bWmJYEIrfTFhRyPXzZoqFeEsP6VUDyFgFCRrJjzl0oQm5Hh+gOzlmNe46bL
Bhx3SJHh/IhOLXDeQxZpEV8H6vHhx1FEnKhCGWNkrTCSTOt47WlRsVQzs3qI1Luxf+ybDIchpMzP
B/7dQjjcWsBmNYoBOvVHcrJZ5MJBABIVAxPpMDRXBpxIbnCsd1YYZ3zp9VH/VBZNeAVUCEnqyadU
thLxZ98Ztp6CdqpVYXty/kc6Prf4eZgKgwcJHMf5y60TZFUD5T/wCE9d867VF/p0x9nB4e8/O7Ra
zLNCz9eMxVg/dv1bjQhy6N7EunZhao/39WGcWXaQhKmNESTjUPqfSusiI3qtKpeYesdYFYe1yfnE
IwShDGOOq9CruqUTp9MIn0QW+s9D+X1wX80enqR8Kpz3yL3uUCkPnpLAuTDAU7GnRg8oxoknTIX/
cNWmEkWiQmB7qE6+L0+a9a03typIElv6ayOqVk73yRbeps7uQvNSfenE9BIc6MVE35E8HA+D45Zs
2X3Lwk1qb411G4j5RV6/aNqjZ7824ra0g43KUybONna+D7AICLBGfU0GrCtMREWzTTwgDdysetks
fTyVO5vyCpaasfGkVpiC/KoNEGXBrWHeDYj4KPG17r9oGcqCaPa7t5rYVuat7+cr2S70ZOfqXzv5
XPhf0vRS/fE4HZvOhT9Dna1YmM8GZooMtRSIvE/WQSIG334jHW85Ks8O2tvnt+CJLXIQcP5hkwRU
W0fALsDjwoBlrjlc7bjl6Zd6nNNnmp0/H0OJWU4bcbx2uUeoHiBijT23Hl+PWOL4iF0h3H9hYBcW
zRwIIFCXgxeDgbXqG8sCtb5Cn9Q5gws7Q9dPjkryJqCcMhFYDhenOwyuhUw0IuZ+vuyQc9b3pfts
qK/ofTriQVeudO4spUZfQB3wL9m2ZbSoeUF0dE4S7wuy8Ev07vGOp42CicQlTIl+4pBl2v/8gNOv
f8jc3AQGClB8E1UTGozx3sCQztohhrM2LWXhZK852lkVGt4NPrY+trYG2l/OW2jcwNWdms+oMOP/
wAB66yFHxGIs78pEX0a69/X8WjyRprP6QTODmRaSet5soyNGq/ZVxVwm7PIAub0WqRdLTSaRVUxR
MXoav7fpVulozCC/ej76yQXzIfhs6+mNFcSuQ3A91Bd4kK+kvu+dX+eDTNvpaA98CDLbbqqNiDWC
oJMsVmrTYBj1e2PQixX1dUDVdewsMpSrJpGkdJvqeICdD396hi0NhCkYbnhdsxnubfoNpooo0IgN
ZYJ0aW3+ys2vkzUHiuMxEBUPXwWnTdZpfYkw/TtZOxr8h+CzGW7jdMR4neADpiriWuczYpWzt/Vr
P1BWatWtRuPJVvexi7AG8qGheBNSWWsdqrU+Gp3J0nEwKoNRkhRvCK0vCox0q+bCJ/of5mhiW2Me
BUFs2vEfNsxYY6siO6TL2DqL0dzZyY1v0CZmt4QFbtW5s2zsflnFNz6SY+c/0MlFyKeZVGnQcZlf
dZ7dWlkbjCbiE0hc1xKroURpfxg1ArP/u0izj4Fc+2BoJZGKGsUP2FRFGFzH3SVs76UBzRY8YvsR
xnyEaRx3mWbFUqc7gxvihXn7XUk8Xlv/PXHzy8WxG52cVcVMEEGqsV2adokZyoOlY+HpYY6Rf0/t
B714VLUrL9jn7Z3d7injrXJnXKKQnMnH3DFohtgolq8z/bXOry3rSotez8/66URqqrvBz6OVOece
Wtkk/karGzMI59dofdUQbJOR8hznCQ7sbbfr+/wtiLKvuKdsZV0j7y4u3fknqjCcsx9+iNkpYPYN
8qF03BZWjaRO3Cxl86vw92mGCn/WTD7XlfqQkHmcH/yJtUCPZiLDMH4NTvnhxipLvAawUZ2WHJo6
oXLr4ugepc2FbvepDUwcScF+aqUcIYPBcwCBlpzkXqA4K1TSsbaCnLCwcMZD6s59z0Ws7mXTYUaO
JvwiL5pqYUXjpRvl/5N2XstxI8u6fiJEwJtboC27SYlWlG4QsvDe4+nPB06cNU0QuxFLS6MtTczS
ViKrsrKy0vz/QtWShv6prYtsBg53PkIbK+4Q+mBe22lZfdcqwMcrGA9iGCfrSofoTjy6HlDbknWT
AvbvRu2T4CZ3ghLstDZaqZ4vbfq7j5nFAXUmRXWtTauviLbePkjd/dhCptGdqeyC2ipCfPMkFM/X
93wh+ngndbKJC2eahk2dCAFLMPbawYTPvVDV/XURi2YlT+uM46Q2O7fmJgbzWEUxoJd17caLoFQu
10KTKTid+ReNqZP/CJm5y5ShtapP0aMcvlQAPcNDl5X31Xj2q43b/YqbBwBzruu1ECu8Ezk7Lpke
hYBAo1clVLhMcQ/inQKvavCnb+jWBUdurZK6uFl4H5nbx5hKKe83qzSixFTB67Z70zhISQT7W3u4
rtTCe4OerX9FzNaR7sAhHiYRWqHZavNDhcMcNspsdbJjccMuBM1WT8miorZyLp6omuLtU2pA4fgz
9un0Kr57ye+uYFI//htT/I9QQ5w9cWLoYaU6xrHGFv3i9CnkunVIhXIljFu0+Asxs3rXSJJ0UGN0
K7UH+j69/gtIpdf36bopMD/23hTyCiapdMJvpZWFZ0oOndyX6xLWlJg9nLLOUkP04OGUBfucMRsz
Km/IM2+vi5kMan5waUyhz4GZxak/+r0iXsFUvymyJVWpbMUMGObsNvOfIduAOk3Q1+qqS4EId/tU
JCRTwgDhpPaFw9PcslDg9dLsWv+lxtIJToWOG1zsv/rWJ5ygPfCUT+iP9cOzCFtFoz1Y3Q0Uw3bV
wAX0qzN/ttTLGI8UpWbXereC+DtiysUY//ualvnuS6ejevGl9DqmMaTh+M0uHk+uCPVZ1dc/BFOF
Dtytwx/9GNGvfn07Fs7/O6Gz7SCLZLRihlC/gAlL1mvuIsXLD7RtDhuvhuHnurwFJ/pO3szf6EIP
FTB8tTagzqlPqgw0UfBiD5H0uwHF0nBfhNVu2KWrFvc5YZqRsJKBOnq/smrWK6neY3Nax5V/E8am
Y9Y78w6GeV535Fl65aHU15A0lhK8l2LNmffRozrVtRaxY//YdF89Cg0SZAt1+DSmJ49RD2mE0emg
5DB+guRfrnR9LC41kDdvmRDatWZbazSZ5IJMjIUnUKN5npFtMl/XzkrpDUD40bbdm33uGLnE+xoE
+BXLWvAnaP+v+NlOt65sNGGD9tOI6DDA6CIyo/Pzujm9xeczd/JOymxrJRAooNZFCrBcBwEKJjP4
ClS+bYpfB9qOUrKxgngMdPKJcEVU5g8G7BxXKcC05shnK2HJtKQfv2YqTE9D2dY8yaWFmaf7A0vu
h98S+ZXelE0Bn8/wK27X+t/+D83/lTW7ERpP1pkUkwkOwm+D8TUA3QGg6ltTMkGW1jdFDOcUw3Bp
Aob0vnJPRr1rAR5xhxMo+dd3YVFtxoiIUsTJt88tLcoryRNQG9xT4vsAVooGuu8n1fohl2t2tRTF
T73m/5E2M6xRc5NBKFG8HcuDIUAl0pAn243l10aBOUW9E+tjUEOoA6QLO2DDmJtBy3Vd5WWfcvEV
M8Orc95sdchXGOWr6/ZHs4eXD6zufrw1oq1oPA6AKIdwiv9vcuedCOCrab3EWDCpSWjptXMQlruh
vCeIStRdmP3xox8UM/9KqCWSppraed5eeBdXU1fqydjUyvSa/xJM9OI5AzA9hLFPunnU9GDTm3dw
hK+InZsV02lg9NDWztUtEy7MIpJW7MyuEEzQZcpj1ouM3FS25j+P7UOW3axoOI+v6CRh4ntqZ2aW
iYfqLEyYWuvbEYRb53X3Y3f8/fnn9u4RYs+13ZtHP5MYc7qK6OwAEmTeiecJkPT5YxI4L5rNdKdt
n5mntJ3tYc33z+/1SRCtRDysNS483Zr0vdgx2ZVjMDxgbQMC7Hb3evvPjx3IX7cAgE0//wHzmgC9
JlSv/YTxdeS/T//39mO7tbepfT47mwPwXn9A+Drdv9y//Ho5rCz9/J7iU+lHpYN3+mkys/L+U5Oi
1lSaDAIHzFsHYLLgDVXMOaxVeuX5E+RNECB9DC/gprCq94Lg5k2iBFYOZ4IcAw8Npbf2X+ww1WSy
5nSMMsj74c2mWElSBBAiR/bp9HLa3H7b7b8wMPtlu7LFH9Iqb+pcSJr5QRqwJdfykXS6vWXbmEb+
i42hyDjhbtBIThn//XoFmZWFVTBOAjab19vdb3uPOTiHlZDwbejp8tacFLmUM1NEapPMjzLk3H77
9uPp6Yksr/3EqDFoaqAeT78+IXp73jqHxz+58/jnkWoN//wZ7MH2p9/ur2v+Vj79+EUAllomvYW4
1Peal7RZpP40a7iZjsvxE7B5ANmBd3cA0W5F/Q8vlH/U/1fYdJQvjmoHblKvFZMwIPoA53sAiQ9V
DxOI3nW93kbiP+gFCgBDNG/j5bOHKtUcsJIsWAsmZMB/EAGncz85gAmo7w2zb03o8mJeCJ0FKp4V
weRW0JaygcLF5peICfPEfkFdwPud3/sv+8/nz+fzdmUX34YQrmk7uz+aoqWLNkIwLjCzd7un/Vfn
bs2rfBh/e9u+C/VmntbwJDkvg0m9za1hW7jPz3tM9XnNTj6kqueCZkZJOayUxDdBr5sd8Ix3axLe
8p8fFgzMSoJXmm4+IH0rYQa35dRAxPacwMizq22z3ewY+M+3P7HKyUYO0zFYuX2XPcCF4JkHiBQ3
SUYJwZOFRPZr47y+VGCgd87g1JsJCR3old2DzWU5QQ3UQA3Y+y+x3Tv1tgf2Wwf4O+WAblbupjc8
wGsrMrsyzJT2BFn9Z3Onm3Rz+59fdvz77S2X5XRcp1/4lR9nfn87TW8QmSwWB3nlFE8H5spHzUFN
hcItGvHdR7192m7zz/09fcX0LRNU5/btLl37AmWy6fkXyCIJFUZxJSKZ2bJkmRVrailjKCzHG5ro
BCg6YYV+Qfs752ZylJv73VpY80EuicoJaI2JMKK1D6OmRVT4ZmkhV5RSyS6M4FbUhhUMmrdW+3fK
zYTM/HEdpgJ8xArXXmZ/gi/YpubntPZv/g32dn71pphti5426u7Pn52H48P+uLVvbpw/f+5/Edcd
d9MJerk/He439y8vp/tDY//xNp39a62V9kOMTFw8LQYhFKNKH1CVtYhmAEo7DHuNSVE5VEpzBr6I
MVtbzzxrY7rqmG5HCMZWnrrz5z0BuQ6uAWhqTDGDuz3zRqYrFMOoMh0jyaPIcBTCFdeVT/E46itv
rUVRYJKC20bLvyrPbq1czGIphK4HSs/vqfHbgs7TM1daQT8ka970gaQFFB4gLan1vr+FfZUGFXUS
0ho/gvi2Lm4l7bdpPibWa8XER59+6SVHGD+Zyl0vrZjcx1BuWswL4R9MjopM5iI8iFw4QSGK7w5p
+nkAt4IWxOoU5+cEhsbYWxG8uLIXcmcR3ls4ngEE48D36NKZE+wKq74F5/7Lisua+4uZfjP/bgUV
cAXMCwPUD2VFdi77xIaNWDTXhpMXFaLuJE8Yf7yCZ7tYDHEtuCbHwe8Lx/WPulLZbflyXZtFIYyO
06CP+wMZ5r2pSPloxHoBDXJf5nZZPBrlTh5+/Y0MpoF4j9KTKc5kJMAlQXcwYhEmXXPKRoNre8i/
/m9CZpGZX/ruWOoDk3qUYqOtP0IfDOsyVaf90KvxWq75Q+bm7YwxVfX/lZoFZIUvj3mgQhFvMlPl
q7ZrbjT3BLtaWN9awVGJj0L9XRBvdeM20JxSWnkxLe8boFEy3UxMDM7WVNc8AwRexI9B7oywjzGQ
uxPblcLuZMuz64O+/H+lzBdV7hJVyDFBOd7owefe/N7ouyL1HNE6ZNb/qNJsRcl4D01eoFJHNjt6
0AbBNtYwkyfnc02h6VK+eJ8oNYSUXomMCNruThbsKnuibXcgG3PdHBdu93crNzu8YZa7pZmycrrX
PPixtK3lNUyGhevynYiZo5UhYiyiZtocgQ3pjiNtXh6tZdZd0+yua7NmbTPfOiheCW0ny5YDrtQK
ZyN5dFcTc2v6zBxrIeha2AgIATJvfHX/MGx7GH/EP7xjdgwf8E776GnYdD/+W5zM6SQDLcLsN8TZ
E1fFzCYywy3GzIogfdbtoNhl7Vqic2n5LiS85V8vrE7ooqyvwMpk0BMkaz+hqTqyB/e/JeqaKfJ2
M1+IKVLfyutiUkQ3HxUoiXuCfWhXX/3h/ro9LPkFasS0SwMpyezl7KgWRqhTjpngv/Nfdfpk0RNt
Qv2YO412CtaQeRZX70LY7MyO0JTwMEWYR/NkEfhOqNLXVP3FRXip0uzAun0qJ3mPlAYIa2N4CWAs
EZsVF/fx3TvZGn1/gGhpE5zBzNb8IE3Erua6BQDK6VvoxwIGIgxnNAFekrem/xha7aEpt7VyF9c/
r+/a4kL+K/wtp3hhH5QnM12EU91Jk9Yu5a01+UB9f13IkuMj90kADyQfWe+ZaagVCwdEO+Of/bNl
3gXjSn1mSQki2qk0QwulZs1WMBddSHQTyo96BkZL9RhDmBuvwU5YS/cE2I8gJ/EwQImZNQxgJ1Gz
RkolKtAlq1b/2uihf5NX5njAiyS5rTTQ24Zq7gLcxQOu8lt/GwV5tbXkXHB0oSk2UV0W28Dy6lu6
wNwdgECZ5BiwXdltDKDyCJcILJU0i5A0gFS8cyXZ6VWaGMPYv+vkBEjAQQ+Rb7iwp0JaXpxE0/X2
bWwVVP1l9wzBk7VL1H7Y51IIomujs7spnADgpP8wJOa0RJHAzujjdK908YuuFvoNdgnLdx1V+yzq
JFgoh/HOkxkZs4xW3sI7ZUZ2K3uQMRdaJ536GqZQuLMac59blbJRfa3fVCT5KElBHXZbAWK1Naqu
uYtGIXe0yDABMuijO2hKKkD0ZYN2NCk/epJ00vQxt2GGE6ESLnJ6BIE97ZgT+Kx0dArLcX5CVd0x
dcZQhFj1bIiipae+CIg/5CI7RV2mby3Qv+7bBu6RMmvHU5gbE2e2FJ1h8ZSBdtWt/jGNRf3clmKz
t7K6O5ZJoGV2Iln10ZXUoLQLNdVOItS/a8W0RftUQEIAf4X35By/qLHMuKoq5v3Sorwx0gluLT/J
4hoU/qKBXoiZXZYuaDJDztiUY/ZmbmdR70hKafeteeoSYyWltabS7MiZtDaqZossBX7JEe7VluZX
9+t1v7GskAXoKhVnOkhnQrwkGCrAcDnXWvi7AR4N1D9I6svP3aiuuJAlFwXc8ERyRO4YcI/3F/7Q
FoqeB2yR5cGAa3b0i640US1LoCtzQvjWxLkR5Lk0XVooU5Res8tD40+ca+pKiLkUL+EhYFeUkMRA
5ns1moILCyQgXvk8rWq6uZvhSavNjdLWdts//cX2wBY3we+CyzXvBoAMuClGoNYdq2uVqRR99JOm
doLB34aJt7kubGn5rDeMJJAdqJXOws3QTLWwG7iLE0ZlU/POTVbil0UBpIUlFdxQcL9mr6coByQe
mBJ6WBIR6vqjNDxf12Bpb0gpygA+QVXBy/r93kAmbMGczNxYop1UK/pixaLjecGLq+nbJjteF7YU
jUF7xpAQ5gCR1swQilz2fT8MGTHu6iPDbPagvMLQseml8yg2dizvrstbOqqX8qbVvYgj2txrhxLi
KSey8u96s+0IlVRXpxdpJVxaEzQ7qFWql+3oo9gI4GoqQqYOj49UQg2+hvKxuF9QRIBgbYBaNDcI
ci2jFw+gfAgQCThdbDhWOtxZvac7GUgFQ9OtqLbkU2EL41GL/wEVbGYgbduMXd0iMGuBuEwrdisZ
f1C3XLH0yW3OH7wcIraLJhMKxbOjZKlxGUgZs/Xy2Du6ew7dkBYuZrPiYyO+qOOdu9Z+sLhpE/wY
vQ4QwczHTFToIQh/0cxzzc8GfSuddxM0e+DVVsxw8RBDRo2HIJFKe/Z7M8zU1jfwgeBzSCoJ2yw4
uB7B0nVbX9ynCyGzDEgoGqmcTYZRQOaRVd9FJX0ykjUpi6rg8cCqn+LzOR+1ANx3Pwr4o0FofkdC
c+8Pw+YvFLkQMVNEEbOCpgHOUiONPDvC5iBbVWprVbK/Lmhx/4HQZE9obaIx5P22aIYiJIGAICNx
Zcf3xy+ZGR9THaKeyCt+XRe2uD0XwmZhUJEojepBs43r0zZpflD5bYz++6UzGPUgY49/IEkwM7Sq
lMcicbEBY9CI6Zl0LBUnkIcVU1tYuHdiZjsUT7f8kIA3M9K0HjatAzeCk1swMYqv//WqAYJBRwed
KgY3xizW0gPQmNqOx4FSmQfNJw6XXwp3/Jtlm8qvhKl0HoizawlPk5lZAr4CuQHHhI41A4y2HtcC
7gXXTVBCr9g0tg7NwkwZM2lEIPzwcKnxrFfJUd4eDWuri/5K1LgoByNQ4BYFq+2t6HJx64mCXnri
BOShNAqg3KnyEuuCHQOAbAfwPurqWv5f/ei6oR6YuEwV8lM85N4fJM8wCsN0pxA/yz+LZXOQrOov
tuhCxJxCrqzkHOQpRPDy3OjqTVrnuyQ/XLe2D+2F5KUgh6QnjQZa0Lw/5KUsranzccLzCMfwVMBI
8lyncnEaYvVejrzqXgjb7qfARbmp/IGnbkmO7OH6RyzuHrUw8kh0TXPJv1/M1gzTIulkjFFPsJTb
eOQYF7sgz+zWW3kvrcmaHWS4z4ogYzoQ+HtvV4zPVXZWlL0Q60RJa0Oda7Jmh6xSDa4NaEEdJXKd
TmPATgnvxnSXFZ/V/s/1NVxwtlTI/13DyWAvTkBv1J1ukShwqo64PMmKRz9SbjuwK1c84bLFXEia
vuRCkubSWV+lygS99Tsrzmp6DMWAIfOvcfa70MC5r2+0tRb3JfdLEK3T1AgIBmBs72WKZl5FRcpK
CumTUB3SUNiVnm8Hxtfrq7hUICXxB3cj0GITLczMFCOvd1shYBkHojYHYsN2K0BgtXVTI7Hb3P9V
MdW/VbVUhHTO8/8MtZtuM10p99c/ZMl06DyA85OKN2+hmX8xKrVvvUyd7s5+Z2j5SQ33YbUzhWhv
9mtRwduTdxaIQiP2H2nz5CMkXF6dBxpPrvRTA9OvWdBjPXm0Wol2qtKfC3+XS5thrwdPeXh2lR20
Y+HnfCOFK3ov+VU8EuXxiUCNibH3G50GMFMMOnprRrUL8+hGi6sVD7BkSxOWJ/2+MoC/+sx+rcj1
S6HGlnQxtmQn7mVgdwajo79YEBg+j5X4y19s5oXE6YsuTgzUBZFMhIcnp/m0iH+2zbPa3SZkBWRa
mq/LWlxADgilTyxHnSOyl30QTU1+5BbHhr/e2ln12rzHkquBu4wXBHV7AFgn271Qp/bDMSsNRGjD
Fyt8YgQy079d12LR/EGo1Ch6S1DizPZo4uAs9Mn8E0X9zNzJCUqhzwY81LA23Q3qGuXn4qJBa6eD
wKjwXJmJE2uvqxML+x+7sTlJkmDt0kx4vq7Tot1dCJlZQftGmdQgJE6rjSJ/T6euC+vYqStrtygH
OG5q+bDLYQbvtyc3e68VQx2wsVz4JBgWYX70KNVjZBui//O6Tov7BDYP3gNbU+YgKKEohlYdWNxw
qk7+WN965a5NK8dL69e2l/bXpS1pNoGKMr4G2ieEpu81gyNrUM3U5b0nR8pdIw9MNlm5dSoCS924
Xv0XdWJ6zgw6wWg9AhZi5oz0zjfDrBBip6OolaqJU6/hWy+t36WEyTAvjpLaj5XY+UjwQt3fppG1
83t9n0H6Y/rVJz3w1gLyxdv7UuLM1E2IAfI+RqLpJeAMvMjirdod06zbleZm9J8j8vqpvhKev7H8
zC+YS6kz2y+4tzpBZufMeGPoB8HbaD/bnb6td+r9+LMCB8h0fCdzxM+ZtNEfBSZMdJAjbO/J+Kbc
GPfJk3Ab2v6KPS2uPlhs+EkGinikvF99wbWaHBBIogrw90Vjm/WP8firpGKfwGZ43XandZ2vAEkX
HbYeEj5kRd7LqsSwHRV/cpoab5I6tHNqRVpUbK+LWfJkl2Jm4W2Va6lXGVw1THDfU1F5UNLxbzSB
4ZdxOO7oD5DFquB3udoSIhnZV8nfAQGYrfHVLS7WhYjZsRAs2ES96UGg+JrjgSwfpE7U/P6LpboQ
Mn3ExdmLvRaKJIsdkcZ46/PGqvMVs19TY2b1AXPOVhChRqBkdtZ88t0vq3TcSxsOJQ4gicw4f8TN
VAbsWnTNGLai4IsgxduqyuuVHV+SodP5yXzPNOMzfyO6wKuMvGXYDiX3bupmTByvlsLn6/ux6JrI
sr3x1YC3Pq/rMuVmpE1HjgV0zK915x3a0rDFvnEqN5vgqj+5VrJLWmsjgeRyXfaShpAwQS8EMY8m
znsmGDPrKH4l3JljrcJg1Pa2EbsrBrfkbi6FzKxa8/yuU1L0ExQBhPSdGx873JyXiNvCW8taLt2V
l8Jm1l3HlTlEHqX+Uq52Qf1DdQ9xZNFa1a4Yx+Qk547tUtDMyEelT+E+QytAJHyATYdjqE2oUnGz
NZvXIjB3Sp9tBW8NZ3rxqXYpeFrui/NrqkINMwSCE0rGXe14TWwz5Tyaj1n6xzS/F/kpobyerkGC
LFR0DLikqeqR3aZKOVtZ8oB+pCrI9aXw4BmgZmXuWQ4fqe6F+o+w3Vw3zeWN/FfcbH1DXfJyWUVc
10TPDNFvoF2+cZPyWWiala1cPAUTZTWHnDbk+eNLDTu9VSvAroHa2rTuPi/z3XVlFo8Aby6FwqsM
ocYsovKDMWvUAAlF8lgyPZ2pD3KYMlV726/FHIuigPadaDXoH5tfuGLoqi0Y2qyb6zk6r7twlze7
unjxtfvrSi0ZxFTDAbRFJ3U7r4iOZk45nKKbU6WbxNrF410bffLGgsrRjdGsmMPSHl0Kmz7mwupp
7Mg930BYOkTAZ1CzvDVUmIqvqzTZ8PxQX0qZRUZRNBZqIiFl1J4F80kPnwX9LxrveIRPoZcM+wXd
GDNNKpNWcwjjHK1iyNgbiffabVg8/IUmF1Lk91I8tQbYJkNKiC8QFNrBxU9q9+u6kCVbu1RlZtal
3kIWmiJkVH5nykNNJhFSCgukOpBu/+KQ0gkJ7iTvY9oxZm4vMVIPQlpS3QmYlp55iP21DN+iNhcS
ZiY2cMVCSYOEshZM0EmMU9GX56CpNoEkf4r9v2iNnNh9eGChDq5n5lD9iS0vNElBJ9b4HQrI0dZK
8ew17TEr19AMFgwbWYCEAUdGJXl+VotejKCxR5boirbZQlvV0sIVl9vrBrHgtKfqGqMBZLEg25md
nyDUhjE0RQp6Cjx/WbE3okiyzcE8D3mxFpAzKfvxuE4rx4QMFMXQgc7sL0p7WR0VdgzoOJjDCSbE
LQgujB/fnsrN6XSS9+GxnEaFEv7j64mfm9fN6fYE4y4zt9Ov7SY/bzL7beoM7mH+IH90w/D4Zhrh
nP5hjvP2dfNtmkybJjqnCdJpvvttnHsa6f53HGz71WFokCm+Mz9i5sOmf5xpWG273+73zIt9fhth
2zLExhibtLfPP7fTYBt/7O23abptyxyuzc9/BszeZt/4W9/+Evu8d/iDzvT/sT/bOaSvd9Zzs1G2
yqc/z2u34pLJ0G1ITpgEB1mO2YGjbB/WCWZCsuaLEJ+HHoBBY2UqaE3G7MhJutBVSo6MspJoGCMr
KSgHoVAO181y4fKYGif/o8rMLNOkSmMlw/pHwXJ68Tmx1sbErisC2dB7dxuouSKlI4oE3ElZn8Kj
dhOvJYmX0gkm/cBk6fnlIxusTMmxUEoe7q7sCootd00AzK6qj8pZAhXlS6EMoEFmRZGp+3QECGwr
+q5uPgj8J28bhJVg3jSVheccYpob7TxRPJNOzsQn8dfrueqMdH4M4EkKseyUXSYaR7i0eAFJRR4b
e+h8PevcVIJV7MzCz8WjXgdJd9vQpgL5KjWEbKuQvlRXruUlt0ILEf1xPL3pj5pdmdXQ+xH8zbgV
2dsk3rHsoNRWD7G2BhG1tI2Xgma3ZioV0C1OgjLK3Lpyb2bPtJ2taLMmZOa1TK3LrAY8M0dOQRNh
A5vILuuVybPp5MwiGcCBINciIQ767XxQS4o0hsJ8sqFZLzumcTZyGVbml8F61MmO1l+vH7ClN+w7
cbNoPXdjra8Nkrwu/dsWbbuyvq3U37V78oGjk9WjGN303UoAujRTCNgEFQ0L349pTCt9ERQaUpfR
0V4nTiFmt+LQnppvY/q5SdMDaLJncSjtGpQeb3gI8/JWA8CIqdb9dc0XTPPdJ8wUr0szpqjCJ4xx
2TAx24K6Nx5Vb2hstRxfrgub/NRsU1GW627qrhSNeT+qq7O6atIl9GKHD0WUbKGboo1BEO98IfoN
4tTRNWDWVM2VOG/pzXkpeI60pSUSeUxwJAABJpA50E3T3vtpn4U3g59Gn1raq8NPotcW4kaus5Ea
UyIBz9ORbH0h4bE2MbW4DhpjtzQmAcAynyUNvbGq/bYHH9nomqMwyN80QWG+roqe4iz4rMX7sQAV
U+rXsJIXji5tFnSRTU0xtD/Mjm7aFak2BGLiwGP6UuUCtBXNXZmtJZ4WIlHQZaacDAAnBLwzf9co
dSmDrpCQlimBWbrJhIwxnZ3sbsVVavfpk+c2RXFBkulUEaeupfdnqO46LW1NED618bMf7jIAiLpP
nXKX63caUwCx19ui8ikOjm31TTJXDPrjek4pYR7eYKbi3vXZ/S/GIczTYsy72GfMqT92LWNWa61S
HwFAuBgnHisq3KBzURp6r6IQWwk3CFYJ2sgn8E+enh6IqxiifxxsUHAOa1P0C1oxLQ4DJE3WPI/m
6Ca9yTRiT0uAw+PIbtzSNsIvafH9ui+YPvr9vgHpciFk5nh0kUvXShHikX4a8rParhGoTH/DRwnE
8jrAjiD7zQLAUQ86GuORIMGVWXuRnRr3pldty3hlonNJFQWyDUB9IARkeOv9/vjjoDWK2AAD0Av5
fV5oxtFPmd26vmALc05UORWDEruI72Tm6b0Yw6O23luI0YdnLRd3ne7dh1W/sfT2a899bwwuhAn5
XeTpvV2MXwItOV7/hI9+axqy0uHBgfIQgp/ZfVVmgzwkYkGzTxXeDbK5E8qvuPrByTsGJoJyfO5r
dauDqXZd7kd/8l7uzFZCT9BavS65pGAuydVso/QSLXxp/juthu9WuBaoLh0Aaj7cUdxU+OfZhnZR
4OpFWlHnj/907ksuDxsxSp3rSq0ImTdvBB1DyH6AkCzDO44buJIcda0gv2SadGOQ4mKYQQX0+L3N
hEIs0BzB9S4wz5AZlGOGtWrrQuzE7lzImLmnuO6Ym5lkWMq4EaWzmJ/HAqQbusFcjfeodIOx6mua
LdgErwgapzjfADDNqw6yZQIaoGYpo05/YMhue2uv6U5TnYHe317fqQVHMjUR01iEPwTcbnbF5PDX
5Eqdp44merZh3ac6bBpjZYfhXwmidk1YQOvlPB6sUqFv1b5I6c0/tPHZChmB6yW7E16vK7S0ZWj0
r6DZgfKLpi1dggEnC46Rf5u1hzz8ZggbOWG/CHyE+G5sVt7KC84DqlQKXtzW4FXPUziiGxSF2Vep
U8atI5rDJklMpwtSWzIe0yp3cu01aFdmhhZ37kLm7H7uQcrVYadLHRP89kLZS4l7MJQbKNZWDvOa
cjOPocVtmShdCR289gOgblpZP6fiXVU860W3ifxwMwxrT/YV3dTZkz3rhpzmS3TrxoNSy7YR5bug
+2UW/YpVfnyKkecF90SxCHAY557do0MvtmUbSixiFmyVgYdyeRbovYqKflc00Mzka6mbpbN9KXG2
bZrWBGCTiqkjSPm+6r8LyQRgoO8CxryFuF/Zu0VpMs8/ChsTBvDseNNrFvpRiX51n22G1LAnnp0A
Hh3Ze0mFNZ4j1u5DXELq3CT4JwMCPdj8IIxR7Y9SA3FPVIaVSHuPNphwXA1x1doiGid7Rc695xR0
YMXp5aGs7CJP/eKkV7meOW6RUbxSgeG4AZodulm6xeRvqSZn1DBcGRaeoc7idEN5WX3uhiLzeUW6
hbqpDQrnm04rY5BifD3VaUmU24LJdkUPt4Hq9tanyEoZB4oINscbo2DdH70xjpMNCK5JstWrUKo2
od83xh/ZdCV3I4aycZYq00g3ueJlzT5OsiE80wMkQUmjFNB58K+CexD1wBpO5ZAJ4TYXO6Pf6kOs
jXurKhTlKKhFvDdrK8tvyf2E+l6z2rE4ynknMnfnG0P14GlFN+7GKoifuQwyYRNWKYkgoxmzr1FR
WozgGCVjrnEyZsYWHI+hdqKssAbGjRu1c7Q8k7OdKiihvGEeSTIcLesNdVfXYVh9FhutrI9DKNbd
pmmG7KdculFoG7kuC07FdPHtKJJZsgMpVKSdXFgC096l1X1NTBmExS5tqvZBTDLTvNddaSx3SZBL
8l1SuKV0V+sVbM2QN/sdhFKu7+4DcAWA25WKqtoMPMEVhyJsmd0Efi2nP10qBS9NJZGGk0aG6mil
6OrXIjG6+0AdoJYdgrL4WSVB/NscJzLCAuSSk864vWBHUa8YG7qF/O9iq4qfoDxLSWNISbqtsZzf
mWsZ3qmgUeMlzfxCO1RwlgT2mMXBj4Ah4nofxpGSbgOmQESG9YMm2uqRGiu3CVuSb7yk1lNbVZpy
pJFYEVvbfYvi81D27MCX9lKvlLC2DZr8FcNkDtQSy3JrNWaUn4jYVGuTyZ3nO6ncDXQu6QK8OYPS
Q1UnZyFF/JpzQIdwViiRbQlm7m0EQ+1qu6nG3thrgycFGx+Q+NYxLL/547ej9DtKWilf8Qof2I9k
mk0vj+nMCY2Jm6lmkCTOLnxMbnMy44fT/Wnzx9ocupX49kMoCNaMopEa1afHMk/J91GamMpGbwGj
YnupazfZM4VJO8ulFY0+xIKTFNiQ6YrjsfohFhQHOW08Fymi/tpAuu17v66HFW8h67sX10zCLBJ0
fbUushAEGH0//gwO8XE3HhjEPwo3+Uvg/ICdzNFtcYOn3fkr0cWHSwrRTCCAhCSSZqV55v0SSuQ9
xywwgLepTlX2EkZPQlQ7+bgNu9b2g7U2jQ/3/UzcbMfKusrISHJPaOqDKu5i7afp7fLqHMDBARGz
4K8EMksWcqnebGW5HOp8CCf1imMtbOjkt8tqJeW6JmP63y+ykWGeJHSaIkOvqa15uxDA/0b4et1G
loyQrBDpTioAmOEsmDB6dzCqaZ+67HOs8Jat/lwX8LHI8LY1/0qYnVsXgAZw1ic19sa5FG5GW9hi
jzZD3Ltu3237Q7GRttq95qQnYcNwR2D30KbatSMegCcBXvL6B61pPAsNQ9+Vfavie4Ya7sQS6p5A
/t9EzEeOmrytDG9a1IG/utCfu/pwXYdl02C0Qp7SGwz0vjcNt5f1Fmhs6EPDyo6ybdS/yvrDdRkf
s+HTxoGnCzCyyQTv/PUDrbku6O20cc/y/rXdRC80WnV7aR8d0311KFZ0+gCQL8/kzZQiFdqIco68
dic9Sq/tq+w8RI5bbeTP5+4sn40NZdnNipKTH5q7yEslZ/YfFzTHDTorWYJFX1l3Sj86VbIJtRs9
2XTAf5Tha1eVdlY+FN3K0Vi0RMZH6WSlrADI7/tdLAxVcPsShYkW/PKkDyt9k2t//+zkVXQDGHnC
3x+EqmNp3VZc6/2ctuTj6v2rwewsNXmk50WEhDJ4bqVd752YJAbpfruySyty5iD6pdoIYechh9Su
4W2+BffjuT3Q8Oz4f9ITeLK7ZJc/FyvdjP+HRf5HvXkuO3CtYOw7xDLfMjzcJ3/+H2nXtRw7riS/
iBEECbpX0DXbSq2WfWHoyNB7gu7rN3k2dkeiesWYuxH3ae6MqgEChTJZmaIZgV00Enf98yMSZu/e
sDJlxXn8rWb92FRcvXmcEDHIsrzBRRCETfNiJ4NVW+VNckdXP1SfrXW5wez3eApxEwKrZvG9uFPX
tnpOU3+zPl+YL68O5NWBWfJxIaAsNIV28QD6XpCu+LbgSo9ryPGfE1PznTeUv4VngMuWIMAiw+D+
lGKt8b76rB4kMzPTneoRdzgXT8MWapFmtUtEpqzc+x85H+zOAwnazBiA6ZvF20p8pSb1gFUWGN5X
FauDSFP8gGY1JBpWwryrawQpOTwpyN9RrV3YahK/46WANSJj47Zo5+jruflOOaes34+O7hi3/WZw
YztesXzt/n81vHComdQp0JmHYa0EdC8umFStzICtWVh4MJHQ3MdGI3oY7tM0ZGK3Rtd9NYb9uoiF
ExM0kNT6QE0z9FsqJm1Lh960jAX7JrBUprN7jDG6t7Kn3Kxdhfm7LG4CBrOAgaDojAIgtlicNJSh
MtVgaKyaewjy6KI1GA+/O7Yr+wcT8P0zxglcX4tSB4iiqpZWE76QAE2UGi0R8d9q0uFVRWFRhSYd
+i5Ahy1ctKT2xKhzsGGU/kEM7lrlsrKE+Td+2yZ0WaDOiBEzBXpNmF767jCQNCtNWEAAdTdYuhls
jJPMdDe2fKdirRPtErvdZbfUDMD83ZrTw03vKkcVqUfOspvmBMey8216PE4uyp8epI2s+zXhzB/b
vPiJ8///xadxVFiSMk9DU9Jucvk28lceimt/H19vplYEFw4oT77/fYgqAifX5aggNY6YnvM1Bfcf
zx9+Pxh2wN2CnibEQRZbTOsWhdIOYidceh7qx77d9qGTTSur+HHeF1YWuxQYPu5CABSYBE3P3t+C
dQ3Qu5XX7Wc6ACt/4x0Ie2gArS5uVTo1DbBTHLJalvqA8QC73Ce2fHyBODye1sBt99G2MzMPGPgj
PVUXw8ssPPOucClsxfv97P58aqEsClZMwKiBbkalcfFjgMssjCzvQ7NGqd1WGrv5NE7ROQJz+K56
Uk/dZ78vnhERPo2Oz03V+d3+lR3/Zn7h29IYwyZiCPN03CjKiVJwFSYrifiVswNwAc4kdGXmkczF
2ZRbLihyCxuFGlhN4iTVqRfu63jl8Fy5Al/NqIvqN/gppCIdYCYAWpc3246uGLi2VyiXyOhXzEwb
yxebJk3el60cYkAHVFaPRoZZeWPlwfz52OA8fDUyb+ZXR5E3XdWrMCJssgdF25QdGwrmu9X5cjNa
HxW7EUYTSKtacWREnZs1xqSfPeXFD1gcSCOH1GIBUi0T0+oSixom2b5V2k3gjiALhH+d3n8/gj+z
vIXFxRkMjKEh6QCLteBEDwIq2SYQ97tgXyH+om+KbpbWislrZ+XrLi+OZCtMs1AsTPJtLhxKwK3M
D+AoTfEpAmxkZCSzBAzJ/25V/pHpUbCtgeEGfJ1woWhRfv+2qV+XMW+U0AwviiejGoGY/tN39Yf+
tb45I/4zK7fd5iwyZTcyIYG3rzy+CUzfjCxhZDGrH2ImrKRoP8VW/v4qzP+B/Xxm+lz8KllQpw5Q
ydDEQMoR3Uymb7VTdh7wM3on/lQtqB2aLUv2+fFTtnt2BDiZ6ceMvfYs+PP7Fl1zh9iif37M4vjr
ddYobaGFUPGITQiLhhYdGeTA99QM/7Q22D0h/moWlm9CKRj3YgW3ccVVfTO/OPyyhvljOYD5rva0
6KiBPDMoFaYHK3b+fupFyPLN0OLMx0khVc2ETR9teVZNOYIQ3k4vhZmd2w3ZTO59Z1InZbKNLs3R
cI0t3+SmsfLtr1wDSFqDmW+ulM5yAt8PZNP4PuZ4DLyEjWsIN120cuJ/0rfjbKGvhcoNgSYU5nO/
GzDGCiQmE7gS9EPtiYf+2JXWpLPJDBvGqRkFqPw+NMHKC/8z31mYndf9xYnWASgyohZm2zdMpACB
lXrRLrB1L/wzHcWT4mIuOLRtwyNrz/mVN+Lbgn9cpqiSqg6WG7sAW/wT/eTudGowF2UqB+Gl2jcR
Yom1POHad/y6zYtbM8kiLQICq1HtFNmNqr7/fi1//n3gEtHvxbaikv4juozC3pCbOkAQhKb1Ng6M
cpeCVsH53cqVt2+GP87SfXhj4CEXmwe4qxoLYNk3471sxV5m97Zh4/6jPMVkN/7EDPmh082Radbw
xk2+BlK84gq//4DFPkaGmsk+unKzqJCDAcSIkb3+2e6f3nVn3A5WsBt29FOyKVoyLN8lFyqx2BS3
x3YyKx/14rW299WN/7IjC3/Ua2EQyDEY62RwoRHq+RA5+H3Tf3o8QMhALoHPi4gG3a3vV0UBFxqY
dH1wjLcaFKIjxjFlmk8vQXX3u6HZo333eDBkoNQBtCmA70usWlIpMQ0pDOkFN24DOY93ihLEt3Ku
ULD4Jp3Np8lnVVetlbOubeIc8oODDRpm4L79vkTBKPRO0LCJvI5MX8ttQ1gbtLpqArkJ8lBMJAGT
991EEFdqmoND2gQI6SYpo0cQd67cjusmZIxVK3imsZbvJrLBoD3nqD5m02EwvBrwut8/0NXrN/cB
/8fC4vSn6VQmvIOFUDZ7GwN2mJJorf51bpS0mQ1qHSdmD8kFFcDAfBeB8lj5BXPUtTwiQHDhvaDg
coAey/clUn0QEiDuU7OL8ObPQQc9BTf9KlvElWeJgBzmH0OLlVY0TlMpgiHlLt1rGKJhVcrKXeRl
5qP0Jjm6wfyVe/YXCfnb4hYXLcnySWnU+fux8iJuIYD0zLGfH/opMjH1zLI/a3DC+S8uLSKlBBsc
MLvogi62M6PlhL4v5o0DSASVEhhWbnwN8ik3Ldn8fnTmv/TTEkJahBCzhOWiiCRlQdz2mKcxO387
TZaUn4Y1gPyVyHBGfKIKAf6Wv2PA3w+H1lZC2f1lrn4ZTqgkVm7noL7TbQIXzDiNNdl2byFINjNr
zQtft40qGegI55O5rGDpaj2QSG9BxbuJOQPtuQMuHtyRxgxbUzAry/gAzmQ6BM4wsWbH/5OzA6TV
/9hfNh/EGGhDOsA+N/1bzVNrpEhASpiFOznnyexDi5gr7vpKDIX9/mJz8U2joYt5SOf+RsFiL2LJ
VnsSCvYnMau3AYu3Qnuw/cfysFYz/ukFAERARAp+OKrBYy8uSptnk1KNQQKA6gCCfbcDjFNHDoL4
lCcQKkPW8a+H9mYc7BeTi2i8bAcoCcowmaiix6V3IDNYo60006/kud+tLJPOSCJ+PsFKuZffa2d6
yrbUkw8gJlZs6gD2yFeu5RWP/s3i8tzEbQNPJ8KiiJrBS7EZrPg0HoJzt0lZdgCZvYmW963oRPcE
QdW2dH93C1fO0Hf7izOUx8QXIxX2Q084GXcB2rfVA8Bke/0yBva0gT5LblYX6Yj68++mf3qk75al
794inXRQPokhVHvyh5x+9H3siOHKB12zsXj0az/q46bH6qIuhOJb8Eegz3qsrl3+nxHa96XMgcGX
ZGYgYZL48+EU3W4vxhvRjK3oYzQYboJ06q1hK+3QwbHky3+whXPZDnSNmEVe5m7iFHVTTbGFDbkI
xaYuHrrx3zZv5nsH9ICB/wH8sfSrUhV0QjebyEhQuGKePAb5MKwYufqZ/jGyvAQjOm0JkAQ4hMlL
7VuROLByjXXmJ3z6+0qWfVotVNDmk2GECnufWs3wh6LjXRncEatDQ+ypfJPWMNtrC1uccZD3GVgc
bFaKMDpKN1KQ0Fe6TfiwRl3yM/j89qGWhYIMcjCDVsRYXnXsule+xma+9vcXZ3yMUwlSKBEOQptg
igOvzRoR1c9gCCuYhfEwDzZPFc+b+eUWgX8goIWCFWhTbsYgN5XDkwZ+MAMwD0pWvM/PXOe7sUV8
WUgk1PMexhroKEm17ZOXOPfyNLF81a2ytUDv6kH4srbFi6lyPSiNGuai6ZA2ByjmWUb2+rs3uLYk
mDAwNzJjopfTt83EYyX3YUOgPEJmYNhiL2hs0GKrEoklNPIWKiK/27x2KuZKDqbpdB3hwOLBrCJf
GYkEm0ORH/tBfikCvlIBu3px/7FBl2PuAWgoMXaWzCif0tKjHqkoqlXUDgsnG2u7L0uMrDTmv6ft
hsP4anfxNELaKNKjAHa1qH5QSsHpivSY6WvcSteCKUoQsspQnUSNb3E0ejFEzh/DzFQJ0JSTIY2O
clg4oXMtB2ZQaKc6FFxxlK3fP931ff1ieBFSVTIEeUgPwxG6XxepFYt9NPZAGExQfshFcNBKEBB1
+4i3W0whpYdBiIWVhs3/8SNA9/DfMNdlwZ2EaYa+G35EpeIzDmbHN7H2JrTOmNtCWVta/jkEK0HX
1UOLxqICuYl5Nm/xYSXo9yWNWCDKy/QDIiCMD+crcdW1iABUSJDvBUPILEby3ZcpkZQVkBMFdLZ4
0BM3kd8Nwc7+tfDDfEKxdxiURKtCWVKRhJHg93lZo2CjllseKK5Q5//JKQF5C1yKhvGfH5qlWlpG
RI8R29ACHKOKj/w0mErpaMjVhxT0sunXCpJzTdBNuNQKaTohK07m2g1RoUeI2VP8CCAVvm9mlwp4
MGqMkyRNZqe1disD8S7mLdOi0gt73yJNbAsFXQnrrpsF7BUde0x8/PyGvt/GegpJIR0ITXQud5DZ
uMWUlJ1DZ8ZJDR1TIMGGc93+/WZeOzzYaR04CRX/MxbnsxwLcCiNOJ+jNHijJNu+PxyLvHM6usYL
tWZqEaCUnZGO4zRfhXiqWNH0VhHUD8MQ2MrqEM21N/DrshbBOG+pErY9bLX6qwHxLK18KNb8yXwU
vpc5JBTe/tm6+ep/iSFKA4KStQEbGKUw0LVQJs83LCAuhn6lZX7Vc301tbjipRASbQzKBJRalTUM
0B87TSg0BDGrslOHJoIUMo3c/X40ru8htCbBEAm3Ii/e27gvo6RTsT51klCl8nuTq8YRnLorduQf
CD+4FkxSoO6szXHxcmo49bkqSClcC3WjR1R/zYd8XxxkQO12gj2avmfsB4ui+IgpC2ti/uWpMqk3
bKOL/1S90xWPfXXZ9C/pG8iwIT3x/bOOKVfyUYQ7zX0NGK9ki4kbRpXh9vfdvVIBxKpRhUbnF3rC
ICb4bqeYCxsgQUeocUvPxCm2gQ0KzMGUHDSknMQqe2au4Y6urW3+kqBMmXsqyzmSokT+XTRtAhG2
Lga+I4U2704Crw9A2yKv1zpvV82hPA1bmPQB7u77EjkxxqYQO5gzDsHg6cZrori/b+O19xW6AXj6
DEoBKlsc0rCPSSXOKvIFigYk9lmkrOT119wWmiHzNyI6oOcLDymPajqIs7Q6gqrTyHWGZuJtXIeM
0jUWxWuvAGqwGu4QTsUPqoowG/S8HkaEZ+VtX72OoZtJO1V3o+4oqfuBP/++d1c/zxdzC4ccDoQD
6zPN4u25kxWi0yRg5BAj7/9nZnGh4iCagqzHBhZBXzwpgl+BNyKTnQHjdSt395pLxpVFXgIOY7yj
i9Mgtw1CyQYrgvTbKePGXuuM2wLU0xFJHGiLriR21zfwf80tJ2zRCI37MId48oTZNr3c13nIlHBl
TWtGFufPh5B6pQYwIqSFA+mPxqegZB1WlnJt5/7yeczdFnBrLnaumjJRTmIF3qht7+ust7CwDR2K
l0wjAF30K1WYa5fqi7nlzqndEOtJB3ODMSK7h4yitBfSXd/+Jy7oq6HF7oUcLg/xLHSMkw2iKkFA
lYy8/n7AV/aOLu6RIUbhzACDvcs+otpVaMg6tQGcYaNmK5HAtcPwdTmLu6QNg9zx2RSGX2n/GpGA
ieXKff2L518ENtA4x0uMk41RnmVvVk6Ctmrw+IMULeV4ijq5eKZUaD4EWWnO4JqTDxBmIi1U+sLi
PJAJo8p+EY9/VCnhsvn75l5x8LOSlQS1U0gZoQ3w/Q0ZJ7HENDRygtp31BjNR01bsaDjLyyXO2ff
SIdB9Gr8bfd8iePqdKoLuUPhDKlZ43GtkC20xoM7pOO5KfV4LUOjOEzZsMaWcm1pQHqCeApEmBqG
y78vTUsjg0Qacg0D2r9gkjKbdiWbuXLN8CoZM9oaAc2PB7j3QVuVhogbRx/0L9Wj1kZ2ZVyStdr3
lRbqXFP4x9C8x1/3MFRU0hl5Ysp3BmGjC5UZRp8L1zhOaMI9NHvDoiugqStXQQWGCIIoswrZD20P
sIoUIICdw1Nhn6puRN8z3fn97K2ZmLf3y6oUaMgLYYtVte12yg5+dC/n599NkGunD0VvzHwQPPjI
O7/biP1QI82AcJMDcSfeDxD6ZdTqgPdDI2avn0R0MYVd66Tuvx4qpvhmkD4Ehw2qEz8mLXs96vRa
RtgtTodG38vDS0RXYqdrTa5vNhbnosgTyiFcMHcrNBZtAlt69vfcMVw8lDcgfF8571c/GEaYkb/D
Z4Bb7PtmZhWNoH04FymI5wdvau0WwfPvHwxTcLM/XzqMOSOaVeIQuy8Jjtt4qMHRLKBR16uY7IcL
HkYU094L6S6uDn5wKottqrs+xoUGp41dObCL7hByV2iZ0Ltqyib5HgUnpk8MAgJ0tHR1Nyg3feFK
9Fg1O4NvAT1kmXFjCJ5IoBhu++IhaRHcsj7ftJj5GjxFy1llIFQEy6WpxSdeYRLtHWXLMUPDwZzo
oR33gc8K4rRquA2pg1F4q9VBycGScq8LnoSk1a8dpXaT/lWuNrxxJMHNy20TekT1Wm75wpMW2jq6
rhCJCpys2SrJIYvussRTlb1WWSoqTdMTSiVxexhGcCBYeraXgVUd3Br/gv6ngGB8Ibm9sTMKlDGY
jANehKE1Qp5QNtwY97fLvDGz5X6vEDY0EFXGhgI9BQKRMj+Gqc/kERpZGDlGEdEM0hhILwxyjGeh
dmP+qou7oI9NCnXzQXwT5S1A83HSMV69QaXB4t39FIvI5S5RB71SqJvJoj0G27HbU3qUinfkYAwT
AFZQhPsImhrDvHvHSNgUzUvdv0nig5+CIDk9yBSE8G8G2BTK7FDJl6564tImDu5K/JwskNhYg5QU
JJTVdrbf+Hd4T6CntdGgMi8fw3IvqRefbGMpYo3QW9DCZmnIvUm+McDpmwZ2poisz3ZlZwZKZvpD
bA7xbuA2b1ha2i03DWEnx/sx/RN2Ns13Mn/g2N48bEw93/EQYIdZ5V4CdN9V9Y/uFHbvU3TfVu4o
PAYASSQ4bSIoigQaQ5gFFYv4ri5Opfbsa3ar3xvZjvTvQFw3gSdrHnnRAZlUt4K4JbVV6u5ALRXA
1IcCkxLYhXjPtT1PTdpGkJ7fjv0d8mnWZZB8V3aT1ptRcgBlA6uBlgsPxsTyVtjqgl1jkBWjKT1/
1rmljE6AlqVw07cHubZ6agnFbShanehOiv2X1gOlN2i1WSmELAGlZFooMj9zVRrahtayUr9vKsp8
uu3qJ647QYA/rdzm+m2hD2w80Oym760uYIZx2ykaOGWtMT6lmJLXrJQyBay/Uwr1CdxbJ5iegsgE
PUHTyVZ6ZwBPPzjia8PvU2JX/h2NYrMR3CRr2JC/q0KDy2U2wYZU8+eA3D0DRSaNdkKRsFZ1u/KQ
jxAWxamwI3U7kuc63wiAdMegyuFHKT+TzBsqK41vI+Oo+5suCRhB7V/cSjULRoekTl0ci95OfdsH
TRC4N7gLVcM0RMHnBYoPMjim6MaAf0ksdQYmWyQzwYY/1k5b3o0jk3LIeJlCicv8qfNXCnYFss9r
C0JEeep04SnGZFS960LAymM3a9262FTtXh+f+MiC6B0Viaa8qYQ3ahxyEd/AqZ9bY9fRjQi0/HBO
lYe0Oo8JXuDN0G6jyQLOVfF3olo6Yb9DvXTCLrWKReG5iA0kl2acYUz4Q7idAlYGWfOHCsjJfKM8
odo55htems25uBvqbdQ5NIP+E2tqJ8XtFSVLbrFbFpHNUTRBxN7AgZhG7eSCl4mJ4/t2L5/1fgAr
DpsGJwSOWdx20T14slDRYX7h+O1zXY/myDe1hvzG5WQb6k4qnpVwPmSBfqepFyG9zcF7g446mRyt
9nA3ewpyaPTas9t4ckLtMqpmJu6E2g4hlp6d9PRTkTYF6GqMwxCeMK9TyyyBZHHX2fiKaJiPgtuB
d6W0ohIekD/Hw66XmS9v9fCYVrdNtNMV1mKRWWE2414qbETVRD8NEFcCtS2QnrJxiHQLvXHW1wDg
ByyGF9diU+jeGrJVRVtumVLYEeQNiZkWGYOcsa+wNHIaxWlHkK47WAXJdhLZNtNT2DsVwPQpfqO6
1+kTkHYspzdxaEvcSpUGaimehste4vi0ZjeCtAJfIrWqeJcRVxeeDP9Dqpw6dSTxqcPTpoYPU40V
bsfypeucvN5JxUWtWKh5PHckruFkfkyGm4edAxZ6q+0qNjbPI5haUBqE0th5pI8RiL7E/i6hj3zi
rOhvNaiQp1AAK5XI1NSzgbuSeGJz1AAOjdyxfCfSfSeciH4putxRR9xTvAyeGGtMjSroSh707Caf
9n6NRb5kut0LwPgdSvKgZWeIn4IqOEhtgd4Y6rYDow0Hy9h4boy9CgBX7dLApKGTU5yvgGXdPQmf
S+0B2nusUG404QARioMWHlFM07RNMwK/Pwm20T7qGn69dAF82Gp0fsA8VR9+klBz40pCfX+nlncy
3GO88VuLTBIS+22RNzaKZVaCl2ZQ6SZQbsO+AfLoOEgYANLsKN2M7ZFPXtF/lrTBgxPhbXwHpdBQ
vgj+ISM7aKpjbtiO8JIIIoo6Y2JpSc7EuLJT4SkBXSdVwGUEugSc7EmVbS7d4la0xWM5GmYd7X1A
mbMR+Z3TCJ9l/q5pcDHlW9O8qIa6VwevFU19eukx3Zo+d8lox9JtkI3bLnCJDCjaLsHy9VstP4r+
HZneOmMXQBh4FG0OxinwC8ryvdq8+RNIlnLZlLPcmvXdcvLUzqPk02bsnab6I9SXSSXMED+N4Hb+
Fwi9m6ICPKBWlZbQCHUzhAppbqbxLsntdHowwp0Et9zZSbbl6RwLnYMosrhe2LxAS9Wri33Vv0ol
iKw6TLKDOolkCEUctXW5YQn0Vh0xTpMPTlAeW31P48pUUlshziQRJiCsirfFeFZ0i4oXI3lU5VPe
AoBzGykbHt2Lw03ehiwAF3XlFX5m64CrtocGMYqQgWzzRgRR1SReCgQ76DSi85i5Rb/vqvuqOqUS
ZX3vdHhX0nyfRjM7Z2GOw8sAwF2Kd73pXVrvUs6k8CLEntpXe0X7o+gH/NYo8x0ApzEMagrCAREO
C9uDlDtJf+njg8BTuy8gc7oZmqcIIaTin0h7rBPHIOcR8CHNjhs01saDrByq6gF9Yzcjwq7kF8HP
zRAnT+GbRtHOEmqSWWGJ+qFJn/QKYk5PsrqB4i5Th561kmLnRWODJrDCoeuhBNfoIFysmM7Bw04c
SvaC9jTRY9QRlsKp96VuUu0WcUU3bCLywDUn1ggLusug3/FOQlT2XPnWIFlV95mQF2naxN3Gn/4Y
gy2nb2M+IU2HegUj0p2Ox1HZlOFDGmlmPRLEF+D6/UNBepqm9+X4zkHwk1FIsE/PqCSzIXwNUGrK
Kfx0camI15GdUW/GMjnq4aMiWGk7WL6/GavDoLyqaLAoOqSLoeSnTgiw9ioIxEbPkKCw/kfDoxYJ
85xhh59iDu2zyt/qcmBSkDt1t8URA8ra0RO7zO8T8TAaT5xueB6zWLkpVKcZqJkV51R6zKbbiT6q
3G27Ta5t9M4JMiQJCIa1AKRziAmIv2l7p5+8MDvExU3VnWgNnSLyoaFDM4U6q/Da6l0CWh746uCY
Z/sGirqYdzawWuOQ+OcqxH8cMn/aENFuMeHNs02VgOVs143eENl0jK1pwL5oM3lrV+u2lnm8der+
IQ9sSMb2wrHqwZJTe1A0RDuq5m6k70EXUid7Ir4N5DAlZ05vIihTVG4oOGPi1mLO8tzh0OWoqo+2
PnNJxbu9D+SjSDxJetf9T8wauyUisjHY6P5eBrkfmXSbwwuk3UfWbpMB3u8w+a5WviUy3q6TgSul
p89QEUUMXQkAEyTAMzzC3+jlbVG/E/4elG99sQ+Kkmm4ncLgDDF1cL5Zlht4/h0Dc78K/nx9jDCI
JwKaBc0BO+ianSSZrcz3VeHhYPBaYmChh3rAFlzopsxLO6nu9EpwlBxTsptKKZCdHAv1CZSfsqYz
ldhD8Yz/GMFHCUZVrmgIeFs2Jg0Tum0iP5LSi4QK7yqwrM1pUCYTopGM6K9pBm2rEFnT/JUGmQmJ
ZE/+HwOJT5OCd01VTT3DQPIUW7WCzCatTbV8FLmxlTGfRqcDPllMH/p4a9CbYI46NqruJDg9uL7Q
utj4Smz65TsfL0lmmHDpZX4qMO3cP46VOww7rriSASh1fCMYKdMmBFMg+eMMJehUB/Vod5dBdn3M
PozypixlMwuQchabHMEo0gKd6hapvSC5lOFrTgXIWrlRcwzl2CraTS3GgNW4U7qdhcNo5RBiUqRU
LXWqUAEBs1dWj214nw8PHKcnx7R+dTTCEc2XEonEcw/lKppvafVeQP1Jj2PwHCLaK3aUVrh9+ArN
kyg6NZXdWlLMOAQ2ugxccfLKIrL6zhqaHkMfO1KIqHmA4wKq9XGjwRMAUXCKBFuQX0hk9/6bWr5m
Ppv6d1G7oamT+3jZJq8T38oBI6k4lUGKOFkHWSngaQT+u9zj12r6xuge1ehPBTo9tUOGAo7A0GDi
dGyB0YyEzwHSDnH+hJTTJBC36JUOyR2eBjKwILn1yW2s39UEmhXegFnQZDAzBQzOfKdOCPAyvFD8
TiD7Gqm7nn9EnDK9+BOAI6jGM98nzlje+wiNqHIkKEETBZwGRs1EMOllGKSP69suBhszkdnY21zM
NyJ6yEV61/ReYoBpnyLn7D70LkC6+ZD5r7rUMwxB2koy2QqonYjYWnwEYVqPf94mdiJxe8qRfo8l
mtJ3Q/Q6YUijxqcFcq/QT0jdWUBdgT+peL1CBGikh4OakCU5Rf6RUK+Q4SPOJBFx+1A358e0HU0p
xm8O3rXhCJplVqtuO93E9Z2YTrYKV1hqhTmRiyp8BgQokAaMMKCU5vpDmX+OuQXWv1Q8CD6LM0uK
XT3et+B5iA95gb5x40mJPVFnwPyyVEMKJDz1yY1I7aC8BzN70GwnEAsm2rniz7V+ph3kScM9OmVg
/NylEU5hdVvAYxR3YdQiLHmbakTIKN7S+MzFLS8M1AdeVd2W4ZlBjgglktsK07PjueVuorxo0T0f
Drr0OsL3auJRkzwV3hH+M5KFXdxvU8EOQUcJsmfkMlD7RH0IUh0DEo27fjxP4IMcz326LbvHPJZM
od6SYadpGiZTb2LpFb9ObY9jEbBy2KbDewErhPxJ/JtisvrqHKC6ovSfE1iDB3lDw4M0emK276sH
Sh9bwNtSei+ClBGpSyO5BLd18DDIlOGxlS8QXgPxzgYy9zoe8KB1JowAtOn9aHwo/aEeN2FllVrp
JEG5JZIDgbEoPDeJmwNprulWqmIiAmwcWsqifFdNHdP0+0rEyyV9BPQCukynFC2V3IvKrhg+00rB
xn7o5JaPb3L0pxdRvUIMDY3lnhWdNZP28WibkVdwm7FC3PD+HdszQGWnFusjaR2uPyv6qZCBKesl
VE/OSuIZ5K6WXWxgGr4bxrHmnighlr2LwZ05vYwBylJYm5L4qEvt/e5C1dspcGuyE8VD7p/xDxv1
KSehpxj9XT9dFFqbDab9gmRHcwPT4iNyr0uueCTsGb5ohYSYgFpHd/wGmQz5kCTO/O5DKLdt8IrC
LGpeOhP0U0Vfh/xZqrcKVjPNwdp7G79ICgIcULqHPVxx57XloaV3aO4jTnpX/S3Jzw3Q/D7qG51m
VrxmiGRAENuDwrVRzzKeYrVA/eEO9KkZSopVtQ3EZ0X6U6EUNNItWoojxwxL/KdH7KWF71CwbIOt
MOyU6Qm5oV3olRXqmzmeCERPaX0v8zHfGINZB5XpSrASOF7E1UL6RFuNCb4rqscYmFYxRSVuV/Cz
jPG6vN1NxivkWhAaF14ci1YCbGU8qKgBaJYmgFgajJbV8F4ZdyluPBesqbLyHqSo6q7WvEbFEDy1
O39wk8CtEOPW5aEM/4uj89ptHlmC8BMRYA63FEnlLNu/fUM4MpPDHJ5+P+3N4mBx4JVETk93VXXV
Y7SutnWZtF9zWg9J8+NUPL5FCZwFr9HwljrXuu/vvXZPq2s53uywW+Ud76jt9lj5qngnyOFFag51
Syebn2rMu4afVFIfprOS5L+MJr7F6bqmwESvGvXJsPagg/NwaruKAoyV/tnu2EvFLSoSjJ7FRg3D
GKzpTesvenTTgSYrxFu9za9LPkvdfg/hSk7FymzqIF4gqPeG6hfFza5PifOmqtcmvpip4zbqiw6U
NeC2kFGUmbU1wVtwAY6x1HE1i4tDBTObEaGIww1UbMemOKgxUyoTE+OX4RXWVjeDauLiyK+ZUW7m
Anziz66+wftKAIQKv1nkbfEUhM7kGrrtLw5ojX4zptTTqGlpLFxbOcogdOM31giFmeLLuuqHtzra
2XnhOtnWMsIn/BcxkOYEF3KLLwmeGF+jvclo7MTZsASTD6hsvi1DX6v5NDSneCmW58H8ZEhbjdUp
7CRwlG3t+E+r2pL2PzY6DFAYDZkuIuljkkHNuulSAdjZ82eixW5t/6ucT4esK2k5qvVJqf60dFyr
4L1mdVTwlq2rZB1XuyrJPT3hZ4h3tXOcn12/uskjcc0VI+jN7/yJNes8UC4nS7nKLa5x87rTIk+o
G6m4T85Fy7dhuADbWZ6apJdieTMq5cMZOTuask6ItNbnt7Ipgto81rH1pXWfsTyt4indaZnpLlLt
YlJ8cvoftuD9SL3P/SkcPoza1Uwt6EedJNUSjL2naPVb3X4T6OPaYdgv0autpTud86+XaUyY0j90
FBSz+HNMrrbynvZ3a2aJAbSqTTNMnNdD9ZtxFsX8Zuefvap647wd8m1ONzeETwPB9ZCe66YGiroN
Ns/hlfsU71yT5zJpaZBifzSf7eVfLi4M9QrHRe57st89Vb80LDnL4OcE3MqsRkcMxz3kYkVbk4ev
AxYVqj/UqM7fHd6PjpsMOUY+X5rFE87ZTo8ASjis0VVwMhoLG7DxNA0KgYrB0hB89S3JjduUx6FJ
glQ6OmTbLgxIzb/UeUGBnSBoL/bYYeNTcUBD5SYywLLix/V3kW+z8kaFNLqN4DxXgfTs1cugnqLt
GN1Hc79kV6mgEjZf2Yh2boJ26D26DNXwjPih0wjmy1unP1UwM7Bw7GbpsmujY794SRTUgG1sWQQ2
A6ZS96tCRYc6vZrxfiyWbat2qy47Giw1lSUXRrfu6kB0n3LtS/nvtHxMzyMzrPpE/an0bB0ndKxi
lyEd0eItoJinSK8yQ3E/qtw/46rKqeoprV06/s3hh817riVvrdjp9IZZMOJFCmajAi+3Nl8iBNp7
m2nCy1oEhSzWFkHwTbmlpayf/w3j2kLMKGAEkg1QQmM61DgaVd2hABCuF3+I3/N09JSs92ri3Otk
V+aym6ePaOSKa5yrmrL/axqBZSWYiM4gww5N367FSFufrtrCQ3/L2BlXKAUy5tixeQNbdXDmZPrM
1O1MnyM1aNwaYzM8Y2j7K6JMuQ4P87KT+eQsMs8kDcQmozbwXfkk0kQbrQxgpWJTVI82vCXTpmlv
PXd0hjvRZBzEHG1lSBKApORFIs0nHzcdAFvXbUVnerLT/DoExdkTIKZkvYTsfqWyfApViJ6c0aXO
aU56ZM0mjdhVnrja0MMngOfPFc/UKdZQQ26EZNxMgiwdA6Uef6IE0+2J634qtwKj3TrJL0odrWIr
DyaTj3CXLPOi9f+ETY9WnXVti3+zm5sJDqlYyOpvStwBx6oHheYwrU7KMnyikfclQ/f7ceQKXKxd
FBMYSLdUDZ/RWPuVKm+L7m8hfysCDR0Xfd2G7b1HVGcVRGM15TpHgarmaWBohFPB+9eKtpaZ8ojI
cCMj3InkwavhlobpztZDVzLXgAhMpOifWmzz/NLrBoTFUQdCN2HY7JVs5J40bNL2Sxn3TXhDmQZB
mYprrNQEJcO1SLmXYVIfVs2qkxhZxcaxxCFqjC0M6jrOtPdsvoSoiXPlYTGta3/QsqP80LtxZeqQ
YoAvtW8mrWfROw8wlml3NgvZTTBADctm05Wfen5WxuIlQgpuf0rKfRCXqTjHIBdjBFdCQu+81sHV
O9WPMjg82TOcz37eRZp+qayd2airpOpWlrWNnGSzON2xytMtxdxtmFPbW5i/TlrnD+NW0rh0VrV9
qrovXjsRAbror0JpNrq8cZLp02FUIOzADyUkmmm3gb7fdzKJYfJ1ACOS7JMYX2sz3U3KoRLbMguA
ODvItiiL19n8smi3pirXcr7O5Zec7aMGXEQpXUpHSWukf6SsTOfGoVDe5efPydXTXxrG5FC6JYTO
LmHgCPXQtfTBFlk3AMTDJbOjVRLC8QWiSY9hd0nyAhYsXJXLqV1Oo3oOw5NOvzyiX3SslznxllLd
OsM9lXRkS3eh+GPOqe1+8/kBg51Kb51yb0G7muQq9Mug/6a5DwOhVS9SeFJS0E3wiTo6F+WpxcBB
KnzShSR2gCwMvbM74984UP/VAAX2QpfUHChYQwUOFIf7aYFC5pPb4cpRN3QYJqLmhpI0V4c+Gjy1
pit/aIO+kuqrVJN0lr8oBT07Y7f1im6Bq05fTcXDEMel2indNor4RNIhsvwaqFlv3koaSmn8jJeC
Uci66hQp7u8828j6iR8ur6uNirB3Vl4Lg0r2bSd+NH9Cb1vNtdZuSeUPuuZqHFYdE85QzykJztZy
XswGsraUXdO8p9kIWvyrRDp5cLzCXwPXpC5tJu7IjAZRTP2nKT4UGI4+BL7Q/al+meOeH1Vf9UiL
teSAwnNU1kvEfMktmLdweUW4rkLwylHyVfHXFa0nOY8qPpY0EximAXHOibEVwAq1/aINP1Kqu0/+
O6PCSPAOM7OjWo9bZsoJdYJW5MGoHaeL+i7D0tF/cc8NUTBwezZzTcpksrXHu+Aijea/llfSclDJ
mQ7FPvErCp9l7ghLdVV6tLlLvC4GmYf2zPtxY5is7PIsSmMfipckq6iUajCp3T3tqfK0AMA4HYxv
lrxGs+45HWwKPaL0q0rjXm2ujvEGFuo1DCeV9Do/AXkkyelHWxmresq3sfG9yAfVXivzV0f3Yvf2
HnI3sgS5FJhwDiWgpOmL8aSnylo3qRvzJmPq1aw2oHgGmQw7jHLAqqLV000EQQZAIYg3YAPGDoub
OitrdKX0o6D7Uz0ZzAg4CJZZljdNCQvKCUN8QEaB5ffRUW5Xqn1K5JPRAmXEjKGuKp3ULGjaLdAF
czBF3dnko2dMb8Drc//CAK91qzm7V52PWimChSO4o/Pg6YxHd+loUrF26zFbYcPdUywP1rzobonj
Tw5VBg4BaDc2yE/ybDazybvOAmmAulrX1crQmPmA5VexeDQWyMz9qSyQB67DFQUu1zzFAemgfjAi
vhiJp++H/rkIPZd7HkbT7mSqR0ap4cSUIqi0v1g+54oHnklJsFvf6o46qWgGXuwHLrBQ+2c1wTTs
ExxuzJe5XyXdCX2tNvDGGS6fZ178mSYqkT1OBlGtzYeleZIE4cRVvk0zl7YeVkBVAnn25y88KUau
LgRCxcZiKiJjkRNRedN8Wv7U3LM+ky+GEvQoNTA7vN+TaHqzUaLUu7g7R8Wx610ThAIoPPHMeo1s
DFxw52SB9QgbL8RdwyGObFU7J51tL2gXKESuLsUXN6jjeN5m7dZuV7PFdvMqeZ8jpuehdwfje8xh
6Cx+rrX5joKiEedQHB1ro6KGwb8aGjD1Z3vF+GRiHMqfqDzkOSENqe7X+RtTWIKBjnqxyu2IsLuq
Ayv3O154LTvw62uHFD87yCXpA143jZ9PvhE/SbWK4dd/p9cFJKh3o18Jk6MvC4UBudOZtR3TtcMs
ZZGNtAEFEtxJfSC9FRGcJUMLRP1qzncIBtr4mIO/0egqfh+DjydBmAOHHNJhLUBFVa8Z9/rCRMJz
9RKiNl4QcJj2CtXb0rjhJWx99WeJDoOy5nUFCWUFidRVczguWOcrPiErLrRyBRwf0Y2PtwQ46OiE
ncu5U4gXZxwOUyp37fbiJGdeGq0nypB8D396ZU14u60hmgZVBLTw9EJzl3oTN5/IFhxERP/aX0KT
CJFHO0TBaAC+kcoVXvy0pJFdAokRqZARipxAbw9zuG+zjdUcE/XKNT6bXlGC/1Ht2DHakTzhLvaN
FTLU+0Jem84LQ4gsb4ceTJbbrFyTDKM5p/iN1h+SVB/32vzWE3/SR7AdXkM7LAe9+jrna5h2SVkV
0kabtwuMIjokG/2U8xxLJy9D5ONYuSc3JOB4cfHXowpJIQoRGjkbSw2K9MNIj0nzT5IAQ/7PXVsn
DUUdWlYPZCMO4rLGoyWQ2n+p9dlm26Vbmya6Ii2oln8OLR1U6GAFQttEznmg5YmL33z8e85CAE8c
OkGsxYNjJOaPKn1/hr4k+yU9wTBryp6NXSTX5vJWYE1mf4fNNqyOY/meKc9e9yCTD9SOD4OXRFmB
pJI4q8HFNfsI5tX2M+6tRF2l6CrK/tJdtGI/Dn5NjcytfUHzYot160CO+Fm11fFglsxDbuxz5B5t
dsnjvZKjj56ZYJNAmESKmfgX6PeR0zEfYn3ZaenZHB4UVWpu3a/FeCi1c0gdnaWtM2l+mT6fSekp
xt4Yyd9D3yatTD67DWmpI81L4nsHtJdcwppnXePly1QlT7xteYVP58TyVH6IZMb7OV1Fs/CBPEBZ
Y6R4pIIkoV9ReWdmnoxuLFvLduzSk/pjM4IUpF4vHuHsjyoXO1PJgs3L8Miq3zj6W+RfvWVesk5R
diGHG6Tms+8GjpSXLPl57GcvZV1gZSaF7+gsxNbLPYRfG8zslx0Zc96Yenot8g1WeaTi/ArgMxFL
22UagllB0aFbqyortqWDbZ5sUEd/avtedttkOoj0hWxcP7KUtaxHfk3c6VCeLRNHGtl0G+XDyr6i
9mDFO71cG8aX4mx7VmYGLMZT53OJXxU+gS4ZbmgLL63eZx65nXlc152za9Ur6WzbxB4vQ/pqcewd
/a4Ra07iU1RhtZzclgxL6nxfpfesOw5tSZLFU8uYja9m8Vd091qcpNDwnmND0QW6sZGaGtTnaFBy
Uu1Ny05zeyOpNaNrmcK9nW0KOvcie8jpP0v4ZZ3iikva8qRtQ6Mi+Jj7n3ltlvw81lwBKWifTADr
tm68uNmkI4/m7KQX/NRLrIjE7E20ibCAi3F4ah2qf0vyHQp0L8W5DP/s8hhKB026TUbqQrngSVsa
t6g/acaP3G3r8dDJmmcwqDbjhsilAD0HMSWpOwGhhi2gZIWQgw84KEgZwKnydj8XqtvoZyseXLKy
FuXGxpVr8xuoh0Rie57RueZnesMDz1VzKqEt7wrjlC7nKNohINFHlJaIwZRtT21btgtTanJRBVCy
PrsOyGSLliiCRX6EHUBZfYi4ZmjyjGIj58ZFBxDERQvKp7w5LX+oYkC2vzlDntU+nHBfzB8LJXXQ
b054WPJD3b235VrlUmDEFk8TwS7IUH6I95lDWqkHVUURgSt+/k/oQTWuM8hVJjFNVAAVIGs92Ays
jyZ/xmzuWQ/DOavxxaaeIzS0jUBpf6vkR4zfZnYxaXvSAJmG3m8qGRr8JY7hemQvQfiIa6L0M4FT
G/lRSbbC2GjxNaOJh871xgbUsbX5pvvRQi0KXqKrf5OsrsgvWE1Ad5Z8NXI+k2z4aru2aHBa7XVq
blMy+TPSWPYKvE45TvLO0K5EULnt2K4JSQkkgJpJBRKZHikXbmWTQp16BeBYJt4GwNaF3zFUXmtp
kyP+aClHUy+Qik2uBkaTm+OqSXs68cfc6r4yfVf1dxnlrhr+zcgVZhNkISJFTK5JBEZUyixR57Bl
ETByHxh5t7GZoRokbFp6E7gL2wLHyHB4HSE1U1ZlLGlNhHHJ0ptTgTuNySaJ4vWoFmeDJlEsv1N6
YDUpYOfKawD9mp67TrMvqqG7Knia0rQepQuGV0OtCvaue7BSk/Qk145J/65Nb/X8eHb2UkEASYux
aqr47H0/NO1PMb18DOyJN36C6dXoG8ZhhayrRmzRpbduAP/6ndgkU4yF4r6d2x78b0+6AdqniYg+
ggEXMsMk0OsnefelKG9tfcoy9jsBodCT2D0MTn54ghD1AHRkMO0UcdetIXivOcBCiLwsK1GdItDS
OEmlZaFZKC7dEJ+WsHot6CWmyZXbYBBvybNz/Iqf84W6TyydhFM9cJpLKIG6PU3Kht0w7pTwGGU/
RqqstPZrREtdUHe15ssZO6KOxIZohhelwX+1d/xR3tfdriA3apmBiIv7qJq7MVlceTThYEdfN/gv
t9W6apN1q6HWbh9SsVkM27UhjxcJlMIk01ifyILSGDBO9fTS9QwUEAzqrq1BG1XMdo3vDFZFAHK/
Q5+5Tnc2utTt5GHntH9aDEUbVOFnJe8tgcD1mBhfsZLf4B9Q7PECjb/1fCQOLZijYT8xZJjw4wsq
K6TRbVn54yh4Rv1q1rRVh5hc57HSvsTs6JmJN+DxB2m/zmc7KC2NW/8h1YD43LNLBtUY9jx8sVOB
gWwRBzaXwKgfS52+QX/p2nxtgge0pu6PReOZAMxOelJqwjUd2uGDObDV8FRJR+gHYuF2MZIX9V9L
7UrDf5VWfDoSKrjs0djY9HcvyhCkXFljcshxr7PQbi7A6KPQkYXwp1WdMajikNggYpZXgnws+DoY
sxd3zwmPYyaE5StqsodmSxz1d4oLrwawq2KkPM952bjZizeI2ksLvLy/YBRs5XMxuAcTa5PYYvPU
YwwUtibi8lY4kc+PT7JwwXBYP3WWFAkJU868gulu23MWXSf9M4wJl0Jti0qLgb4J5OrPpiOWrA2A
txn/GogWY+vDMepTCe/8NF6eZvlIq9w09ziHJ0J2O03dT5GEqauMBGfE/Yj5opkarhXOWtDS1Qu8
SfN48SlSXr/sFnBbU79mUUz9Y8GOZa6RlxFS3Uh7b2TarTs56GhnG+UznN9LzG/yazjIT/GUgxhO
Nn6nArTbUR9zbByq1N4+C2guWOaB9mdQMx6DNJ0zppgqt/xCx3EPctXU3utRndw+DhHlydFXUqfb
iVcunS6pAjkpYxaD0FzRPrDdb1ZLpd/imvdwMgWG132B/sK6pKC2BeyAaHawizczFe6IBKSMePnN
2NeXBaTRBlqtg5xMS2UGgI9Mf6n/SfCqznpaLn0dYQiNFEC7LEA6eudOiC3YhELaMrmtbm/x4ecv
fmnqn22jqAii+rVWX8Lykun3VLzV2h0ZbGmw5htV6CLCfeVEezuOvCL7cIrbwCwxdNFWLx8Zr1GI
HngQKyxNVo6+NfEzKLIda7V0f52fVJc0fRSp4aeD85QUZ9H8mrZMouZvZl5Zb0asubJCPwfHAp2N
0j9cWI9DGv0osbxvotonKwKlLVqAiYle/lHTHnpgrTzvYPjqadUauGMD/ZR6v2rsXRMJt5dpoTcD
DU2zl8UpxVxO3+OgHSv9lig84gzANucFn3XxWsRqMHSnUfpI82BhFpy1ZK1LPx3LEWH1o+XKm2JD
s9Fgi4Frc1a+OnXxauaRHl2vit5dbTM3tl8l4ISSRMbH9LOM05p9PtBYLjf9sUiJPxv3OK1pSEAk
bIIeGyXhUA0W8MZgV/YqjdLb4qThuW01plEJhUlsRQjC23DiQhf9fdJURKWJxXcUzDy1AwAqWfa/
UH++djnMTDvZ6JvIjsAxELqlGsWLjcmEW5U6022rzX5XE0OJwpLj0OjTSkDFrkdErvwowpuI3T6q
SfglydAyhjaEh1Bj96UcHGKXiuEmVb3uydUEfGkCXMsl/qhyXHe37BlqUJtdtesXWd/MJYfESJOQ
T9+l3lROy4YdwiiwsiHnpCqMTZHVf6tdSL83DTQdoulukgMemU09pupGggVpqr4Okqp4ZGfr0FFa
HehTOZzmCLxkSpvCs0EqNthLSeBzxu/SZ6XHGjumrJWab4Y4/FRnwelkdd6XugV6CImC20nWb8kO
lYeFc3VDpdyxV2ACBdchKLGZaOZJpohDaMVYZVf0iZoN29Mw8UFC9xPqtPp3yAb11ogk2YVWvqwy
25RXtdxWx44M0UAp5J9C7/7i3OiDcJhDdhCq8dPJWv6vaTRdbYGMV9bk6H1wTILaGxAX0da1smty
oX5UoTzD48k2JpvF5ImFxQepTE0WjrSPOmQGjkbzOqllvJNyMXh2p3PFG3lxxqUp9vHjc9bjPN5a
Uxp3WlvHwdAvEFadLK5moppBnDC+pmbKBgr/fIuFFbtNM3XXbGZDIIyJOEHrObG3kyjzj5ygTYn7
J56fRFwFvSK316LVQJyayKrYnFKmXWcrmj8qovadMIkDIlh+TcIG92pHh8w3lLdhTu6tNM9loOkC
sWM8ODB5z22GQjfv0Bmv9qiMQSiVHxLbPIBVuFDkrUMaZ2qd7YqkedZlCWBIK7EZRgVMPNeAjcg8
2+vjiHBsCWu/VpX+lLG2Dfc0tGvbnj5b9aQL+bVK9emui2lB3kvRflovPQXfTXZPDQ6aAVVOvwjI
oMtgt9pTt6hk+XWU65ZtZqYxLbVbFlV0gOkkE5vCsBaXDxoF3SAW6m098FWm7zBBC9tPnXrQM1s6
dqzoJNb+ubszy7K3OJanCK599BqRshuliVa22ldD7UbRh4bKQoshPwwS4scEsEhbVko5nay4RGPB
SI2kGvdcROwDmmf6I7+iGW6HrWDbMVCkNCEFTWxHyfCX9qOLLBSS8N6Is4VWoudEbyOucBApMQoD
eICY6MzqN6x2zrBF1fBUcpirUH3VpX3OWBmzfKNV0mpMrVU3fwikEypL3qUhVs0CRjHdZOeaVaQm
aefxudDkawn6qjCx3RIUtqgUN7PfrfolQ5qd2el2TAyvc7J9N/Ve1e+VLgVLQNMT4eNS5cR1N7Pf
svYlZxcyIrxEgZJa6IalUyxfQvQJLVRpOqT+YnX3hKjhsNN8aVJOk3lT2Sec7N+W1lQv0LtYWDUx
U0v1z9gzerZI4eZmNUYTb+Cbo39bKX9YuTR5B/nN+tK0K561t4eANlta4N+aewemgwUh+kTb8ttF
rG0CoWsb2sNSL3JJDNb0xnvHQ+mRn2SeEQ2IihdIt8IjfjcM4fjZ8lGb5GRXTw8lAuPqJCCZGjen
5+BrHiPwV0nu/CX5aio2IocmmC17HbM7pSiB5lRQDc5Tq9itavDliZt6GabHgpF3TLEUzBLVUqzx
T1vBCAcpTyMvdMKTD1NmbhZA5aS/kGrrzQoUc+F1pYRk980obs0w+jGxDi1vspP3fkKvMU2Fq86m
jzYnMrKDUUqrqX/RY9uTR+B3td0+9ZhJDrrFSkz8XERbbDuAahGrYkSymootod0vKZtvBatLCvgk
vT4zlxa9SlH8JvWVb8JQ0Ga5WRu/1VW1EfYhm52gTyVfH2vPtokC1bSNoRf+UCx3h862472sVRCG
ZD+Uayy5XLUe1pYtXMc42XRYBmNqjjxXZPcGYboi4rcqbtgRAsCR2w2JSj5b9r6azAd8n961Hsgh
4ja0UHFLzU3tGUoBOKxSW2dJ7MdyvUlAINvk0JN/mT1CxDUYhLlizCBOTjbgqoSeuFCn/WDfB+29
6Cx6q3pjZ/+MgRalm87RXGyiseMeVNwKZAjpyXU0PjqEYp2NPvXs8KXmzNWfWxc7o3YO7TIHcdRC
eECuGOD5k6fQscyJsu75rrUIPW1QvSfdpunthdS3zTynga4yQxWQDt8N6n5j2CrTR2W8ytMPjsmr
WakCo7vp6hv1xTbfdXMX9yKYa7bxUI9Hzodqf6XZ38gSydKxwlj9VEq/NlGrNdMlgn7o0jbQBSh3
Vpx5Z9c6E/DC2dVwRxdoRDqk/J2s7rM089kCQ5G2mad3yf5iMNzqy4dedjf2I71JbgERENCUno6i
OtJvI93cQLFZ7pPcrOofic8P+qyUzKPZX1TBUuMqpXQ7o/9NCnwqcRWtlb80LFZqd0xhvcz8wF3J
ist6mdGTfVok1srxtdDZqeMLOJtEZIEKFdJbb4PGfEdFpMLH8lcpyPQxkfN+LplC1/xwtAO9X8uS
mZTfeunU98ZKB3qiqWxYlSjA7Jatw8UnuksNUVl28HoD0bXfJKav0uGwZJlXdesitdzuSaOACPE/
q/yjS9iXZOyNoysITMeGIBK4lIDvuOZpytD/1XcrnyVxNxDLG/V9MG9Z8tON3xWQXJj5hnacm53e
XZTlUxYNEdW6Ww6zV83CzfKTzDEPexZVDaZr7LgHr2GFZAYRwtCBb//dWKBZ82uIUn7pkNtDESXp
hygGH8a7z25DecPfMZjqwo2aCQM4oNNo2nQ279q7Jf82fYiO4bXJTxWa76deUl2bRLOmO4l1zKwk
i1ZvPKDOcQSh10O0wMhlWdR+cn7jzD7me4qi0yyrQFPlQ8USqgnO0jnPrn/dwKCog3CTBO/WPgxC
2L4qO8cQaQU/Th2dCvbstKZwe6sIQkM+5G29NXlJuPMCaXyM/avVrqX6ONS4SdClsDU0OxyS6UVW
T2p7L4FtY4gZni/biJa2rY2vHF2qcPYm2JXTfqqEOjUWXSVQ/fBVUouW9NGbSOHDl4FmuwavdOKI
V3MMJprg4Yml18GyZG9V9z7LRSDx44qm3BXZvOFfe0bOrodxS7XvvN7IUreKUdzM58RchzWbuU/W
4jXtFxdQcYlRWtJnDqanR3+jzeA4vkz9dMC8A154coscVjiWj5XylZiZn4hdGaJtPU9JCgNgbotC
4ZXr3LQ/08CsKltFxROutdEf527TwmDVI9BpJSGHZ7uJrsQqO09j7Gfd2xbf1vhqdFerR/EOvj6z
rl3HfQAnjmD0O2Ib1m7uJvVxnr9y66XuCXxEAt2bzk4GZVfk70Ya1g2yhrS+o/kX+nFgQdQpekCs
uzW8TxxAyRAotwoInLvuvKgDnCdjNXQVgbgqun420AXxkobztmB9q7LpQ58xo9jRilPJ+1lVnjG8
NMPWtji18ZlVpdI8aFazUdS9ugQsuA/z1TAYw5qbIW9y/WhA4vf2H5EbKADZBHMgAeF15x+kSQaI
21jdc0aGHuPq8FVNyQ3kBOkaVRXJvLlQphw2o19HINm2ZufrIxMvFgIO0JMgtO4W1ZPRMI5CX52u
BSuEsv1pqneni9CKRn4IAiAA0Jd/COXBONZzfovUD9R5OkSjBNbENMqT06N/OR6IDO01jFohwftw
JmYWybdK+WiqAVtLlEbKuxGxO2Y/jatsT0N1M3cYNFZMVZ38h8sLw/7NMT4M9Rc4SkQ1s237BPRH
8TPXL131KOgK+PVb3U1ZCwakbllL5fvoLARoppeUvg4JCTExfoyOr5nVvnumfQp7s3QFgiBpv6Ao
GOOd0gLAGzODZOSXiOYkc1+0X8L20EtQ6e4Sr4I0Bn3Z7+RqJZN35PAMYHtzbeNA36NHSMVLqqEy
MRhR7XdT/VHA+rDVZUxFPJfscnndtZ7ZvpvTVVQ/SXFLje0k/ori3Sr+ld1vRufWSluj/F2Gc6JK
T3da0YXeyF6zabv/cXQey41jSRT9IkTAmy1JEKC3EiluEJQpeO/x9X3Qq5mJnq6iKOC9zLz3ngxp
ZqgeygjjvSP0TCnlpc6cr9J3TbHW67faOv00QoI41VDnJfKplrZWYRdIobwy/A/WXRk44iT1IYs2
4xWrc9X8R6d58FF4OjyoW5kITz5yrqH3i8pB0pdRvWqStyUhUDEtL6OXkXwZ0XkwSrvu/oaO4xC3
fJUdrXqXiuSxcONnw0IIT/OKii4ucKn8KXR7DZ6GpDsV2adUnqmktOIzYbdyskKGhVUrSFuLQhkV
EwNgqEW21H/G+C606hI3YCKqpQbBt2iID54l0hf129MgSkx2Ie2M1GkyADU/gcoYHjiDWXEcfJXj
hx99Nkjq864Dc5vE5K5BPNQnMFwbpeZRIuY+rltCX6W3FTs3pu9S1ZuuQX/I3m300v0fMjA9/yUj
vkLOzYRr4OPGClGRdk2MkkqnM97SbNMMRHTqp1/nKwErYl7yABrczsE6httN+RaL2LsIOrvzXfEN
4GGOvCcrrSH+tdBRPZn64MZzpoOFGIOXnLAiBzAJ2H5B9Kf6qaWPTF2gUYr9rsVlUHbZsg93tXpM
+w1pmhENu1qm2DgiRy8OIakla4EKSigVmEcn2Xw7ABrqj7zbDNpBTL+ZNk7f3ogxM1+BFKBGRRCm
nVM0eWloG0n5rIwtU06rXpWGjWO0LzdYbyv1g9UgHGMFkg9bzhrH0IkUirjYuKK8U0i1NyGXjW6e
2XPhKb7M/k7uVDK+5ckRlLVYfJoCqajbEF+y+tLpL5zFoyzZBEnq6IfhSCIeBU4T/oBSwv970RAA
si0WeKLZgXZQTCeb6Q+Yf5udgQ+qR8LThmCvIbeYnGFZ8y2OZ7TWybqZHXYOECnNwWowELbfBYMb
RISCB5XZkDX9oDUt8uEuRYeeWMHgYXlcm+ZHQm2kGAxOzE+9imwhhJ5i2qLp5Aq/dngOw7iPWvof
ld4WwIk+yuuWKaZOykKU9zAI3ah81EO6FLGxCPgbE5+vGWvtQFvTKHeJYbfCNLkdC3wzwlHsS8qS
RQc+gwiXbUDSSM2OHy6gUcWXTx/op5jmULkU7Vl5uzC/6NmHKPJN0XLW0i6VOWJEDlTxUwELrVKq
B+U3k01zaviB8fYy78+mZR232xI+dIaK1ZqvmYhr6pc6qt9ptg5pMEWB/yNKh0EmhP/JNnJ2GS9K
/ft/ZIhL+zmbxCwcX3M+rUf04kNidl+ogZNj6Cq0R0joo5hn0dbWg9rG9LO+jPO9QMQtz7Esr7yq
2npthCD32XbrQpB2oZcvJAlryGxg5WvUZyWARPiqY6KuySXCx95Ktl3M6m4Pf7UObKvBMvuIaEWD
e+C/qTtl8W14ThfQsnMix0VnN1boYI+2Q6w2qf7uYmbY3Ni1v0txz8WVLUffOhbsKnQ7CoY5bzj0
214/pMpfhLsdETM2+rUoIVZVw6LA2JMEjdsrx7a/tYEdlZtKWUsW9k1mOvj0AKMIyi0Nwk0is2Dl
N01N2gwV5WffMR8iZJKGdlr1GKzesrZTtOPY0KHjapxfKMbczaHJrlX0a5SvLsDvkvDCsZ4RrMB0
ZBCXK9tp3HgiFTHxtUqi/cPP2BF0tdYJoX/sRGq4MjMTwzb6BmeOF96b7LfqDi3nkiEewpI3hjiD
NZK+7T89uAhlzXu2V4LjWLXLhhm3wl/HK2MR1MryXcKGGoWLGBd6Rm09VAx/F1qD1JieShhrEbH0
sSAarCTMqz6xfFjWeWQ/ifRlSPQNOjIAekt9lI0VO9lIwnG2tm6Cchl8SP5WxU8wWPcQ4TUAFIv/
U96LfLqGv5PqtPPOQYdjzO3Behjqp2cRuuupETCEZIc0aHk570Z2DmiarE+rXpvKc0yeDDYxgJF3
CdE7es5/ddVHH1PQbnJ1WudRZZvUsuhEVs959dsEbo5kFdB/a5GFkSiiFbR9hWAW7/G8AMwIzl3r
mOQj/YPXfTEItzNhbXq8M9ohn7aevCkJQ+brOt+VXJow/G1RcYuJqEpDH7BJhf2A2DToZ9/HPacw
c5D3VXsSFBznlYCs6ir93RDoorQlGw7wvf6MSB+mR50jfbHjmCHio0Tqi5O1h+e+z39ST+Wg58Uv
HZm6NghfCUJ+TEM7MlwAPLy2sjupVpOfV/M3gnWYAgb+4jaRKUb3pUiads0eDYUICoOfAn2mFVAH
81XiY+9sMZEd2vyHPtoXnhl3RJLvY5JB7Wf7K3Y5cesfH+EMPVxudw1Xfx3gGu7dcebLsAgnxC7I
F84Xhrfhok2UOgorndCkR/PdhtdGcLx0rbQsBWQLLu6BsEWMbP8kLi0D8izPnQ9ZRjwyQWI+sK/J
2rbtkTVZdFp0M/1eSB0T/EhEmaAOu4bWoMxOo37XtF2cuy1TrCh3/OYdJ6BMdL4PwhzjM+XfjPmZ
NSock66TcdCxB+M0KeQ3zE/f+sTAWSQXS32Gwl9MZHas+K46fxUILWQbHaM8nhniMaq+b6VvMWRK
6yb6ZQztSfqVtadFuqSQwDNYq6bG0L2vKdQVbHR9itqrrgZsDxEiStj86eKl704jP4+lfZtzdMI6
FsU26WYNq06SdciUMhj2bezCLGhjKl/cE9JmwuWFN6YUOZHor0gXZ2mL+mcuZR+biLbwFbaRkVI3
FVQM/RnoOKI5QZmhwxfi3cUGT8nFHbrMBzdlcDMHZBOhOeveT4dQmyZMuabeyYRyLZAFt6xT2qfL
zjTtIO3g3tAomdW2HF66FN187QsCU0R8m+eEaj6ilY5ovVRKibHRlq24o6Lo9MxRJkYR6YkQIQk4
ZREid1PpqijHJGLM4adhOaq/9cEGzaLvTvdkxGrMtIesXRXZPpZdCElTaw8dx58Ne4R5fncB8pGJ
IGPk3zjfAVKC5MVOYMYVNaUQPtlZAot3ZeRg2NQoYNTJqVgMaziUJ8HSyO7UjHTsUUMxtZfrayQe
JW1pkAKj/YwvJCx431uLenfhPa1+o5hwu7ACn0zLofJmC7wCS+pgNKf+pOJ0p6jUDmpOGGJpVqcm
3PhM4vy1KjCFRJvO1vw0OUQsqz4pOLKblcYCJZvSua2uYebK0bbHU5vxZx8D7lwMqvrbmkjEvwyo
JvCJmHpjLpN3k7wNIvLHe6nANgiWnYLpLY04VnHF4HCYiCcxxTsOwza7tuUKJIe3Q3ZGzVX9FXep
2WxFqEBkm+59/hjwbIzxfRT3KZNXOxN3ug+e7J3wV+PYgkKgWqeG4jt3mNyO6ICGM+pbuAcKlCPe
N32XvMLGrogJ1i4Rgja0E2z8VuBOWG0Fl6a2f1RUKRyfxYpCKu6dvt34d+9hwmBrVmL9UPMvD8dv
tVESWBW77M2RJgI6IZOerkJ0OxrnN+E182e6JVtxsI3YbjWCTcNTjF5JR50AXWCwfotMXalS7whE
6rETUl94g7FMrBytL6Nt2NUehLaV2iPA5acq+yCWW3T9SsAK3Gq3jO5EAfQXjk+Nl7A7DknhIn0X
4Vq5Z9hA2n7l/6HLDti3NNbDSpwcLMdYcAUjgQzSEh4cURn/bf2msWtiblsCugx77mJ+OVvcxnyp
mBHbCagR2d9FtZSaVfwNB4qvuFnV8NxOIUN2bMl/7ZFVG420rkc3wj4kL5laMRJqydHWZ55tbQuD
pmElCDMpmU7NnfZkblB5mfYyVWHaS2HUEmyMmCdbRw+3NhLrH1ydcembq4CoaqZcUXwJ7fWYs1Yt
e32D7iGkjPTNh9bvQiKk2IwyvPeWvC/8t963GP4+K/Hb5wDyRyeQIgqPfVj+jOG2H19SCsbL3HDC
kNllrFbGN+o0axvmDmQbKeKi5fUmWELVRXsheXYFeqrflbAMeXEn7ir1wCPJjDPS1viqQb3CQ6jZ
roxiWLTn3N9o5KL6jRacEsyOCbMbXLryuA2UEeAiC6fDvWwH+pZBAPoY1s6GDnSdE2j6wZwwJYcQ
wSzemA2V09p/RdVBOqt27eIP1/Qrs38rX+R/Y2vzWHmXMIc74ij1zsyXYfUKzI3+IfHksfP0h+Vd
xYJQRmEtzH/0xQJDjciGM9FiEhiuZPPwFEnqgclVyoDKd0v0b9Em+wX7yDGo6YeXYXzqKtSXldqt
jPLHBHN0xmseZTZXv/UT/I30tofZke03NiNL9l/pt/zWdmey+EKNV2yZPrJj9jBP+rFT14ayyBD/
yXv/1Q/Rtn6tS1/tOPjNbsWUWWrvinzTrGvFXRw8dM6tGAvyxFo5gVTsBoOtghFrwcMVoq9Dp2LY
qfLqO7W2TS4Gmd7cxTnY0CUZaHFr82klTvNupgOTUxHgIYf9VhNx2z/H38a6Yb1mAM23qEb7iRgE
gWDzBM7SYmbLoGjFCy5ZN2FYIdTnyjK7DNf2gbKQfqMf4h2EqihRpE9EEpzaPHra1urvKeM9Kga3
Z+/PuELtXXQGfvJFHV+a+DxgNxS+DMU2fIRElQbR7Xla437VcIfFGKtyco2NE6OQTjUoyvDllXhf
uYlXYJrC0onfJVM8gx5sj8ah2ypjDV6KEUla8V4d4lkk9o4WP7yYUXti4bvEoql0bqVQEYi5ExbA
5hDocjm8SvLdaKJ9Fn+2XDN4aVO9fCrxiIv+W6uVnVFRho3RbJNUv331EBoMNysmApyWusQBXyw7
TVvLVbkZ8rmRQwwA6eCGqvxMRhYRVuZhaN4D90c6lcsBE2lmCRyrDV+bhoGLoavS4xShz5sKO9EJ
FpQ+MolM8A5MIzMbFcnaiJnwscshVUDSFWtDRisv0ntH3JKJqZePh5h0TconKGM7ItVsMhaBuLoO
VG07CNqrEIStUpmwF8xlgGnfV99CxuedUEDicxcMC7SkteKbR5lnLUlcP96X0dljytGmtKPM/33z
PFq4vPnihF1QHA2MRpX1oCGToUnTxCWsAW7Dd2QUC20kPVTqCyLTCXwmBENdpDi8SsVLDT7GIaYH
dBrPTjn4VQCBEkOTiZq1QmiwvF+1eafqpm/IfjgtomkSwOvULp6yV5h3IgY3yrZl1KJK5xrblyaB
69G2UboVShN8Bwi/77jZWta+6350KgMszngKguk4SjYK5CIkuF7M4k+wimICOR0t5mrMsmUtkRcR
CIibQAwFPj+FnpB/dWK31hl1yCXzlovlu+r0xfp1RmjwNUEbVGaATugEOhmGhw88Kcei3xnYaPh7
6nXB0IYFUcFHUKwjvAqScTDDr1Z2M++Qdy8524qzjpauI1Fdw03Tks8mP7bY8mZn3Dxg+JywsiB6
6sqGHwxOndW/wu5X0slFn4qppok9G9V3Xj88Zj40oAAP6uGsZ/RV9b82WKkxwKeb3GfkINch3Qrx
mxRuLQYWbPfwhQhfTQ3zsKFZy8Ut7R49BVg9U8VOA91waF07ajyzkggNIdqHd4YwpH9t2PPAR2pA
RM3CwjtAIoOBjKNWBI1WovGt9z2sjh659hNvmCR+CsYuHqnEGr69pzE+i8lR8AXWx6nZxBiv+C1J
OnBKUPbVpJIo0EHPPYbqbFbwLS9ZcdJAqmjFzuQrKKCfNR+dzjzLGbqPKD5H5QHOGx/lW8NyPSsM
/nCc9dr8UIi2VHz05sFAAqt0Oo59VZ5nkJTiPXTZLWUulrOPnD7yIfmnGbZepQyg3LJeflN3/2pm
1sbg1uWPGp4i5vyNhbACDS1l1pvGg60RldDEnQqnV3ek9qnVX4b8j+BWH2Jp3PvaSx1JRhSbwnML
fHL1sWj2fXD3OGmNwM2sN/zqSv0d6nWKEWjyt5QINI/JciiuWhsto2Srx09hDNdB8RqyMwauhcUM
V9ZwUWFAmTyR/sBD8SNdyJJ3ylCE6al++6LlWoJlkxybeJBMYpRKex3azcgxoEi3pD13goLTt1rF
yVUzXHw3C0OdVvFsYEL3ZpZhtjY+dsRjdjoxCu7R2b2FzH5n2DqCso/zvSxtQ4HC6m36z3gGDacv
CWiXOr5KY++Zu6A5GrPvZ4s/OzZuswSdoFzHCsms9iOGvJdZTmzsrXAzuxvDNSawhcK4wxSfQXj0
MVYzuTYl4J/8g4H/4Kzr8zeUqlx+ouek3V7CIypdQEWCglWsnRhvyuCnkM6px9uu2Yzo6GVgGuCN
UA2mNQ8vY+DNYiqUHDC0HP35pqhtISXmN5Den6G8PW6KV4SrHfpf9MVvtQz/zYsoM+bC6BCk1V8J
ME7BOCTYn3Oy6BZ5wcL2rH0Io6nTXIFOzJdJFWrduiljQtDI+DidPbM9R0ggJg4OYbgb9JytCfLx
kunPoflpuL80+DXKjSRsER8wBaXDcTJXo7b1a+os5AdaeLyeIvM87Zx0dE4iTgh/HxPyqPIPI3zE
1rbXrslw0YJrjo6Z7LX+gRvAY8imaiCLzpLvwm9NQesSS1RTh7kkZigKvWtMQEJqzQWdhUatUAYX
StyJAN9YU3w/pGxXeJ/R+NIGx2gcmeluca70tSYfi0le5uF6qIklvyVvC8xSJ6JpgNxAnNRUaTkj
rS3MuGJeQyd7JYAHoU20J4shrBV+ScZEv7CdB5I1VGEq545halYtK24lwbvjPjc64mc7k7tvFOny
AedDQFN6QkoDKFvAqeRWMzeIWsEZJRilfVjkq7IXCARNnm53Cn1KpJvhWpyK1pWInzi6r3Wr2hz7
W5pYGzH585u/iHLPpGNq+l+dufFgKbYJdY1MjFaFdscVlOvlhzHVm0GVbKJKPW1kLHv1oreOsvcM
RH0ZmJEdSOdy3EqtT3nya+LJNFUkJG5HFsRvxI4J50onQjJp/oqGQO45vHrTNpGOJW5+qXqFSrHm
Qz49qb/4mB7qGZ0G09igT8AStRfFDwX0MqLnRGPvESaawvrc4MAvqQSHNALIiYBGFxSbmMknxsqe
HY9ro00cMvhOySSXpK+I7S+ypLM0YMeRIKC0GIa6HN9EdWqBW5gxE50IvkR/nlLmnMVDTkVsu5D+
qukmY/9JsIr183y3MdyUEciIbtPGpGv1mAxUHBwtGaqUTIuaMRn3ZCYkVXCHo8awOHTbVLlrRmer
VrLz/PQFXwNiBcFEbhkywx0WGuI0PYg7FrnwNejyl9Q9hggsALGQ6aR2aArSsksEN0qoRkOBhKko
bIuRxwP9t6/PM0Ow6T6DBP2zlpygw/u/58YwM9iNH/DhTrKEGhmRQm48DF6ccOTt6BT16HtiJ2e2
kzzD9obzLIEYVH25wPOJKaLJFcSkl9CZ29Ca7LhB2afd8upLAHOD9IoigP7LC2raR4O5mqMu9dGp
4mSpcRwG1bcsDIscXl/TgzRPDj08xQ4TQZNO27FCq/7sp30znhMltcPmofCOeUbkZglMIp2DKgeA
yIKelPZNpreW/YlWILXb+TeEHSAqp2WKQTVR4HAyzGir7FxOeHVSV/LOwzDtzXZjUK94XuVI+ZxB
ym2FYHNSn2HdLk0EFJm2Wx3fOap6o/9KRFQThLuOy5b9DLg8GdViDpBJ0IrI9JqfXSQi4RUs+7Qn
HupZ4PI8fpUJs59mwJDcypt0YHwvVXYHzbvNhOOocaMIZ6F4Vqho6hBChANFA2fDaHhk47cJAYeX
0TJZ3+51tOw44vFtRf6bN2sV9YljVRZcs2GVyIgDneBW/Kh9auy7guWqhrceAKFjNmWeHLikUjqK
YdPcVKOHJP6TBB8dlR8T6Ig7qZRHqkZrXdM0Cv2XmuMUFAuw6l9Zo12kjDcd+QcqzSWkY6jM58zA
neQJEwbdcdJhjkEHMQDJAzGj2Q6UbUdgMJEiJ0uOEo+Xma+NFH85BokSNnxAQtNMsOWbay0o4FAd
YAj1JZ2maK3xiw1cQOpvBgOAZxa7HT0ahrn0MHZb2fhWDdQ/7xxWMH7OCZqE4UrBuvCeRqMsTBAm
nXaRK3cYoCyQrx8KBJenkvX4qo/B4IGsYcZD0q6N9n56Gorfafg0Z0DoR1h+hayMkw+xTix85ynU
E4bdm7+VekuMz1g/hSQoZx8tmxZw2R0N/zZIK9YsEBz0WpFcK7FE/dOgJYcmVHHqmjuou4UmsRlv
WzHHicqcYpz5gJ0NhNPBR/xjj+sUfVriOiamWh4UDzer400bGDiYz3V1xZHEDAdHY4BPM7r+P2qY
dgOFiaJuouHIrJLVI4m3rtN/xvSrAlmINxrSW+6RZDVHB8qDWjBiU38kKp38yJTUovpOTOoLqPUd
FftGiT/CBAzxljB67T0G4yJVABcPZX+woIImpW5bqUfkbQ6Xz8QbFAxCI+lwh4lO2Jc6l+63Sfea
/zHiUlATRzCYQZtEdguGpCYnP1QCQV9W/DLV2snJlwm4xxKc3uggCxSueJYZNHdouN+dsn1aQMRp
WDp0DDhySuoEA6Gllx/xHBXbnMgYqnU3MIc6CeF55LxQVZLTAuGt9thKjB682MGMvh58HiF2yOZj
uRiE82ikhNXg4g3FmjNRmlJbMvdCptPbECf6i6gC89bCrnSBhIBEWqqHaSL8adIciA4EJTCJDXnJ
Sn+IYKGL/F4FpNt7ti4gsQcvEcVaq+BCMKysNnh1l2XynL8VcfwXcGr4KjbhbqnPTwGqubq0pnTb
4zPVmN/0IB7AX4Ow5c3T9e8EE2hJ7JpSzA+OoKkLcdN4pN+X2fCWMWg19Lwp44nxLDah608HjVE4
ou2cAY7WHhl9AcsPIYCqfCZUtUrFHJFTvH0o6VWABRz00DyCzyn76oS3+IYhq/nHPnrGIZcbbmsr
uDcNVy7wM/aALlEMCJ/V1dFUXAX7hI9QR9ie/mti6tMTajkAE0nSK00yMIpUwzlyE7QVTp5Cu/vt
oZPfTfQjD/yrWGanrAMuQ9Hn2+m1hpNp1RuSyHy5jPzixs3a9DvjFYgYDqipgcto7vBEYxsY+aKb
wS31jxX9i9CC9SJz2LKLKM15mflwOh1wsoP3MKqfrvk1tataPkjlKSamjAxgpkzDKBxa07wGeMKN
QDlovrJO+aoHBvQFfH1R4hGdmIEze2kFBhAIykZQOBMQ8hQ1NfxIoGcxmBeii4gS3qd73TNXPrxF
C0kfjIlLyUIabr4d1eRqZH9ayRXui8ec9if09K3B8pUOwl7HmNxk8j7hf4xmEIVkrbi4GeF30QN7
W8YNTerUwFES1zdi76XOjJLLCP8BhDTTSUxlM6TfRiAB7NsLOBKYX2gXTaTzjHd1u9HZq+IDcQmZ
8nIAGPi1JeaX7Z+mP3B6GJBAfM019bsSsB6ktZXhro83SP06k64C0n9wqPht8vVUMwaELSQegRZp
URG8Q/Ru5YeuXycC38rGJ5EBDCXZjgRJFO9sSjti+PjNuQJuU3lMtdekF0zIH2qzsZiXa+BUdOh9
FWyJYFtr1478D8GlOrkjj7UM+XxOWLw1WO2N9NQO/2AZNQSqDNcz14Z5grysMMPGoNg0Bvb1D8xb
RAZC6xTjPTdLJgyU2B1XcxFCTrE27Acp1Dt4q70ZDksJ5i8rLoExiKueEH8U+7YOhcQAQp9DaVJc
cbix7k4pdn22D/0PGVBf/DCYa7bfOl+C331N+j00r6L813cEQE38u+YR+mRpbLz2KaAmNrPDlaGK
YO5aPL1w4om70F8ecGu39KXZu+YoDKYGQTXFQHtuhbdKFoo0RSu84o7Z8mer/UUCa1AxGnCA9B2e
tcw1MD6nypWsEDNG+E4csRkwIXwJ/TvG4j070USBD8k5JRrhMlOvorCqmm1h2lDKhOzRmvcm/meM
BCqxrwYBtKUth0gVbDuOsSKzW1B0EcEFLCux/GDzG/3eVhz33FMUF7z0LTKVDCjo3Ot3vwIF4Ybx
Om8/NelQIN5r5EtZnSMWLHANMDfWFzgYG0U61OMfDtRauGRYMqzhW1U3fPf+9C1iwmLi5WELlbV1
PEuDJPjKGGuB8YP+FJD36vIH3WGEaq2rt7Ld8UJm0WVInlPj+tF3aSw9/bOOIWSHLtbxMH3XKjft
uOwmadNnLLUJt1L/EnGmy7cMwDQ+ruEffnRx2APOkGVaTqbOwCrx/Uj+pUQFnMSDxn2Dc0Pub3NR
TcEcfY6dQk+6gzd0DDDQAfjy41MIeC+5pP41tu6VdctjMm0l2QDo9yRpoDi9MiVfev6xK90+3meM
TizskccQDFhB8GLdGHvBPEA2bOMetZ3FAyqA5h1b7RclEYR+OAVGvBuRMFpmjFJ5MJnhBxcpYDLo
3yTfIzKI9wLfd/XdiledZLcWXArjzbMmh48MeLrohCJTFg6UPix5sQJnAkcisz8Gsj3XSSdfdPzF
3sKMP/Rw0xIcEKdzUek4TF9D4WTGrgg/LJb71AATXE6lRUirbRlPqF6Duc+II4oBDN/bUOMUwzS3
yLxjrlyzuICOBttWAQAAkLcBc4r3iUl3TTqm4c8hsbaMW2axwkMTNhktVCOiKZBQ+JCso9S6gz8u
1PDaAzbtbyVqYHPCCmboyyFjO9aOLFVoXLzQjo2tjJ1GBcR64CzMCR2iaBXZOUPBlyvt4BFzm9f5
GRtcYeQaNeBMyiZvnaBhfqz9Rtkhthyzd0LDgTXrM80TpVssLEXIBkN6YzGP1zFlQGHJnWrGlhm3
Rj+bDGnLZ2yuB2kzsrjFx5lMAhuiNPuWzNPI6NNy6vLR+1ddWjY6AzgBtzL6jssvm4IY/uylBw0q
OU18h3Uxmv9mAnRbrGb6ikaRi8zOaNhG5mhZwyVAGi9Lxc0ZLA1U8lALF2lbYuJBpWWQL39Z0m4C
3cQBEAG1foBLMTRc6X6+COuRG/qsNk9JuMJ3y0Ynn2i+2qWBfJkxjhMFmqTskgfnxNxrcNoG0nwD
O8F17WzJDOw9WAZqt04i0C7DGV+JHWAYyuJHStwl+5tnSoV4SMdPlSQP/J+VPAA6YGVPwudyp/yA
EohVTM3PNVPMQMCI8vaSO/l0DRxGu66CS2VhfHEhAYHaluJTq/N4eFw+7SEa3TQcbT+7ZnA2SHqZ
9VPNPuPy4WHr9s4j+CNPYxoeAs9ivVik3VWK0o4Rezv1GDax4Pd2NWE34y1vGn7CbS0QcBNPXojV
GBGBJ9ADYGsiE2YKyK1aucflZuRLTHJWYvBR+uRjNhIDeiUrubICQhReYA/4hGLx25fOwdDbeg8m
r4AKm8PacRLtyiB8TroV0a6NTkMMrvo7E7YlBuZU/GEhLpavBqOgYo+hjj2T4gZ9I73G6SVFoxWX
5M9s7GGQ94m3QwztvlRKXSZ6cCON7t4lu5iyE4GBb67L3Fz/FfRzi7NRpINmf0oJsbgOtpp0nZQj
OxS67jIK5yTh73IQgi0V/oaGwIKmrzLykzm+hb0XbPFy69aXFtpa8fLGl8dKEHMD2kcWT7V1TsaH
HsD+g7iG7t2h/iazRiTds9kDvRGyI415an2V2a8IplPAgAc/yWhXXX2aSAob7aaI/xBGx3hD0HZZ
0owXodNo91x4yuN6YATMthoUvENWXWqe4NS7Db7b9G/6NonSdGjYd4Kjyv8QlU1Wg1+1B6CHXFmd
Ogf12UDZ/5NCojd4z30ahuEdJOwpsX50rk8dA3N+K7N/nhgcAkN76F4y0tdSYpRltWgIFL/obrGi
aflvljv8TRYWSx4d1mKJqxaEWAqEyCkQfaEzFw7U2xEQGyEmSgNpU6tuPPwk0ylvHn37p//rDMf7
xEonAH3xCSOs2GIDmypQfiDqOUw1JwFE1afml+BHyUqstPxK9yAJmx5YBw5u76N/zCXyvOgd65JT
WQc8vj0yA0kd9NnPpkIBZNDPvkGR3O/KrHe9ivCztjzMQDKR6JFJwzrjhuuXTfGrDALTHwIEIB7s
CUi7crGaD49gtbc089PkcxRfwf0rfwFbvDw7yq/A1jRGVSZz1LbZCOzdwp6VPHpMChih6wh/K1rY
dpzpWTWQyC2f2kAU6bfQ30ftwCfwul/i7q2xCbAABUuuNE/f9bi6gu/W4JU4aWjQLZzT26Te9dzG
ltuJNBInaB1geCYmLePXAMvst2TQFYY3pee1xdBPRbyaRrhHjjy4vcc6BzBryxajZmEzOUC9Lqc1
kSrGkGpyF+h9UmMrlRczJfU6qyjs21nPuFwPYhvlzbWqMXganFTURsLWi65sUtGYmiUcT9Jap0jG
Dj2dLV74svxt0ntkHUYTGs2lVN1sWsOATdpd1v8SHuUQBymlhZQeB9G8dyBLWBTUssTkIENb5+SZ
o02PEqCpfpg6wDHfesHCbwczb8TxhDKKGYykGDu6RmsPdUEPXGI77TzHd2E4Z6StcjZ8EWZI+Rsc
DZScmh+73kmiIxGH2INitcyio0VnkhPjwB2lMMFb98M15H30BherV/Zt+E6engEWaQrbENguc4Yl
kxFqNNjfLcEdl2N2eRbGxmCziDQQsQr+dcmmGTPMLyzhqQ6jwMcql5V21IIZN2ax0Ev3iGhgcyqW
MkH8Du9BsJQf4R93LDk3KfwzU3KuOw3CmrzOCU8AXmL82SOJP/WCT+uxxm8ZaY9JWhn9vWy3g4pn
dcFvx8rt+peAEZsxgagVyq7DRIvZxVyW37TM+CeN4otyPak/VV1yehOUtUO4QvvfNOc7/jgupOLW
4/qDnMtlGtld/i4gZ2oPzsKyOgzG3KtRDzLV+o+089qRG1m26BcRoDev5dtbtcwLITOi955ffxcF
3KOqbIKEpAFmMEADFYzIyMjMMHv/cLX/GDWX8Nys+aDpMrefFc5ZdZaz16ba4VgatW5bYJPmJdmX
8M7yUt/QU3soP9VXD92e88I8gmS1sxif2nSf6mt0P+Y/0XnrfNCVzQlCDmW/zHU6Q2wNLtDvTxG4
af2Ay6xmu2Ba1ABkS5/i8AvTDsoAOLBzWhY1z4Pr6I6hmLYsy4ogS9dL1QvNiYUZHIQN8ySUSwNy
3mSWbvxHvOQeagduAI/tzwDwnVcm9Ja/YJY79uwDJrbmM7LftlJKR9P4AM+Ov8S021odrfK2siJG
kfkdkT1Wlw3VcExZMRRlMvqZHFrltUoJf60v6M40IHJunuxmQ4v+Q/BtWac5cuFzWQL9bsGTs+kl
ZDlJuDOLE1W8BkgrT7+JIhkMh3yFSluZnHNJOYGANyuhPs0SBFKY107lj+Sa2vpW/y7vwn1/TD8s
qzfrNLpsm45hWIam24ItdRkIH1eCHFx9Km8p/l09AMt9xywYM7pb9ZG86VUKesu99yCtbNNJkfeK
/pYsWNYpR6bdJneF/zC/in96t8z+vYVH63ZZRXUiAV8SJFg0daLApa+ZrAAILy/Z22E80jKzIQ27
MX8wofbsf4P8595LN+a9+rFZW9C5EKCrhm0Zuq4bsEUL3mpJJXATLOhd9lw/2BTONsqhoGVpi6W3
4ZfscbgBos7ZJR+XFZ9f2zPJk6ud7RPD8TPHn1yp/mQbmweJad2jyVjNJvtu0w98KDfBrroJvsFm
AFXY1Yr0WUc+ky6Eo0Ci3uWnSC/eQFvyTg8MIsRv3S6/BnztsGbmudija6qlA3+lqpBxX+rqFlZU
qC6LbHufYPLIioeiOC5rNEc2fy5CCG9JY9pZ5QVkjCnptR+YdFj+fXVNh+nvZ+s1ZIpaueq0Iw7M
cNAW/J1lS7Kb9jb46jk0gTJ1ANbZlpIDz/4O+hK6ZD6SI8vI2JrfgWSwP31d4zif19oxoabXHNuy
hd1T+pUUjsF0Z5Ee6fBOzb8goTdkW+OUVExTMYXftxV5HOuWVlq5dG+7nHZJD4ZRCHmXjTtn2zMx
1nSmnNk2jPtWi/hnS5rArB4y+6QEK5r8OmDFQHMuQ9jpJHuNRPGRQYf+1K8CQYAG9Cs8lBKYGHp5
34B96qFqMip3hWccS7/fJbp6/W+qCts+LEzfltOpOVl7g4qvKV4TbWVzzzmFodimblqaraiG4KlB
5Qd+DZAoRUQajsNno/qyrMPcFc7g8kYtQ9MoWgrHUmXIFVi10NAn9DIx/8vtFzgPCiLLYma9goBh
EqcUxZCFqFE6QQMMHCwPgIzAVAUQSN89/ZsIIWq0qZ706kQk4UcgVX8e1SNY38siZlfjTAthNaxi
rKzOhgfel75F2UMwrASmNStNi3W2d0rFbqp8UqGESRiQYTv7EljWZlkJdbL1u91zpoWw5KAd+Z5p
IIVZfmUnPXd7eGfostvVJ+2Gsd5761R8qP5zD8Vj+dzd0jAaM0S6jf9xvYRrSVPpSq3okzH9o0eH
X2W8JeO3ZV3XDCrEPIoWtmRlqFpJHyPjRS6eRmllzVZ84tcd+mzNsizqhrBEhDQ8+sxdtfnzX+jA
Y8OSDVk1DUtYrkFuIqAq6FpMlIlYNE9+yu7Nsoj5gHomQ1iLVoPbTKZpbms+JV+Le+9+PDGtvWsO
FHYAw/0qn1YEzlrtTKCwMFFs2J46KUXtz9mAj3R6bG8AjXvUjh+cnXy7drhORnrn84Ymy6Zumbqj
C/FHjpu4TqGQpej9qewe++HOoKGl+ZBoK5rNetyZICEKNXaiZqWHIDU++pSee7rEqmolDs0+zAzD
1HVVJ5ZqsmC+ME4Ms02Q4j6FDxYt16QqrhlXVvfaD3fF/2aX6rcs0cFNO6JfJ0BWY8NMdm+Ff7OB
LFh9VE3hSa0LunR11Y2NS8pHTW+6jlmG4Puys80uyW8BhnAjMbRmcBKfM1SSHwPpucgfVGslls3a
yNYcTVZ1hX+nTzgLArFTuKpTTz0O/tdC/ckw5p+rYJqOrToG7zgeN5e/L/dxVMotiLPTYHLTnzym
3QZ5ZaEnQ4t75FyI4LqyFJagsCHEr+r8tlVpM4rqFKDDofxOYEqZX28mftTSnqpv/eYvVCSNZOLX
smX/elyemVBWSjdqVCJC1QSnEvAJRg9L59OykNmMFVep/0lRLw05joFujSZSPO71PliotKdtjN1L
srGfoq/GYTzQ8nff3NNXtE/f0p/+1M4IBPNGpuNjE12FK1fIOccxLdMivaKR1BOzAlocg12rTeEC
aMvhoLUrjjnn++e/b1/q66QOSGs9v18ljAWS202pE2jMNq3YVZnzHZtUmMW9XDcswUF1W0nBbkNO
qiofZas/qOOHsg72qq4CukBDMs2wPcjDFhA7fgQtpybdG3EPz3hycsCSV6E81k3Sp7SVgBQOOxMz
H+Pr8lfOGuPsIwUHr9usGZvJGI77NWe2YKQclkFctyxlMum7bXQmRYgFSe2TDyBRvfW1iqw/neLa
j6yhTfhKzU4e02bL4mY96EyccGe0ai9OnUmpUnnu8odo7W4wbzSNJdUBy+NheulBDBeAPCfXhB54
jbQTpAig7gXbZSWU6SvfG+23FMFPBzPTezXEaHRbQdYGcvw904l7GDV25gMgwLv0Z/DavNhrB+m8
9X7LFQ6fdrR8KZ8Wi0bb4L5+VOmZvA43P6Bx2kk7Blq30cp6rWjqCKeRo3Ruk2dIrKGvZLZQKT4C
/Uf9fs2k8374P9WcacueBVS3c+kCd3CM+Gq81W60HS3/98423zNo813+rm6YGTwZ9GY+j4/Lq7li
VEcIsq4D1Wuh4jJ+kJ+oWN60kXRcFrHilWIWKk4B5MscrGjCIJkN1OIyddOVzeHfxAgRw6rlQKtd
bDgRK9ndsw/WAcxJy0LWzCUEjFHqnKYwMddYxXtrLKGhWsnMKmvmEoJEWHV6JZvoEb05t/oTLO0H
90q76z7XN+4BqJnnYbPmBGsihbjBs6vU9IoVktjNo/wDnsFNp5Uru2n2zmJbssylyFTUd9GpMYPe
iBts96m7L7bRbfQII882+Li8RNPHvgtP0CXqhq46DleUy70ERG6Y9DpiitHjZgKl72GAC8f/Ygz2
ikazdnOmJJ0ua7YsXiVVphwiFzL2rSffhYxyyAyGANu4rM+vys17hX5LERyiDa3IYGiHe8EetNcX
iJAPwXX+Mc2he9gywHRVvIQfJJCOntfS1bPefqaf4Beu2SdgSE/BwX7OGcco29dl3dYECEdJ1+Sh
POrTgUVPlMSkVq2vnBprEoRDQ+1Gh2TtJIGaWAP3tKuelnWYzdGYVFUVS7N4sP7a0GfBO3EddUzr
nmTtlmavZzDUqGSMJ/PtwATptr0zPzGfyEFlH6rbD4yRnlZi0vyBfPYBgoO4rtH0hscHDPs7d+d8
p4vtqt84d+ZVeE8b444Ws2tzv6z1vF1/Ky24RmbYupkljLjSZ9vspcjSbyO6nFdWb1U1wUE0Nehr
s0CMeUem3/J2zkN4MI/BU/rRuLMAtTpy1Vf2wcHaLes32UzcdKBAkd+ncGIajuA3g675mTotqmP1
L0aRXlm5d9PQBlQEDH0uy5qzpUVFXlcUXVUsMeHaSUmnlspkyz4wioPcpQUD44HFIN9fCNIU07IU
xSQOC6Exw00btUEp2yo2sXxXmWsJy1mznUkQXNHI2iQFCh6zKT+s6mPMnaUpXxvr87Iic4EX3/uf
IoL39eNoZt30/A2gYnbTaq9DsicBh/pvYgTvk0NTr4IEMUn2OEJalr1p7dWyCGXuNWZpFOw12XZg
UBAcTWfCsoJemuMKsqFbfQ+34K30n3HdvTY3/nFZ2PRb75xasw19qiCY5EAuj8bO1uzObkdq5/oP
K4AscNuGAH6kn+FYAclDT1cKFvPL9D95unB/VrRQLySg7Ld1ne7NXt5I9EMpQJMvqzXbHkDN5f/1
0oXrc9QHjCcWyFGvy3b7WtGL/KNkAPZIZYmRTSZ/D8sS1xRTLw1JU6vSZCmOYQG7qZ/86NobV+6B
ayK0SxHcj3Wy4YhQAV1IrrzhxlvrCZqNO2dmm/5+dnBZgTn2XiJzYwZ4h46pLlzrSpk2yDuHmy5i
ioyDG2I6zyxhlyAYoQTtx0rFnaXeACQ69XXFjMUy3r28LrPhR7dtg/yboThiYsqwqjivUuTpYM+B
r6i0/XYoXsPm87Kc2cU5kyOsfx0NQTqWk+USJtpAydBptPy4LGPeq8+ECB6QhqGkNBPmUaQdC+PG
qe8D64M23OoOfG3XineAVhteHN9e8bzZC41F6wtcOTSKvbtBu11iKo2L6zWKrtylPKoAN8ylXQhr
I+CAqeFBnQErcp7V5XVvMKEj9dAVdB5Y+fATwulW00phd2Z4M8bqNDsJyo6rqfkWNkNp58GdfQel
Ts9guMOAphLSVhklyUqwm/VuS3VkOs1UGcC8S++uejXvdUeDtXC4T+3PTLQtr8+sD5z9vnjU5aGm
dZHOrauXr7KEyawsvI9HecWl18QIR53Wma0djIhRaq+8lhq60WVeBPvYTpLdskazty3rTCXhvOvK
XBlUC5M9Q4trPIDf/xnYLsaTb7QnhgH36jMh9fQ3r89zqcKplPV+zngdGibwc8rqAdKYyrpbVm3F
GVThJGpjP5LVAhkpaO8lDZaGt/JMW1knMfT4Pl+fTFpE9MX2+UkFj3QwHpbVWBMixB0zpm9ytFkg
036x7IPLHX9ccYLZEGprKpcrlYgt3hE9TzYKOadRok8fjPan5D4yX9StPZrmDgZezbybCXCy8yv2
nR09StRDvcb8+lamz92I8z1HyASgZSWww0L09LZst9k3NHUKWVF1smymePNJ9cgfg4xaQvfkHPRj
9jyeGJ7Xr+r97bBj/jPf3JbbBqqYlVg653dc7HXd1mUaM2Vh97om1FKSS8UZCouvwVB8N2vvtKzb
9BPiGWurls3dEUo3kvqXca4sQJrKR/JF/oRXO94kzLCFMhAX33wuP38hS7cN5jZUUzdsQZaUG6ma
k6vc6j1RIZS2fjOchpaWK7CoI4ZKl8XNWs/AQXAVyzHFNqusbUvYKIBbtYD1K+VDwHz4soS5DcUJ
N/UGO9RNfx2FZ34IcHY11iWZLxs0oIoZelggjvGYHZbFzF286XV0UEWxKB+JF9TcSnzX4IWX6d6T
X1b3mmnuFYOudT9v9l3lgWZXQRmurazXrHq2avN+NSkJmMJ6UU0KK9fmcTFq33t3I41PsbpyzM6L
mLIP7GI4fgQRvT9qaaBxWZBT+6BqE+auDj3WsLJQc2HJtn+Lmf5+tlCyFtuZNd24ZBt8Sk2dgNhC
79kYV1xuTY6wYbUmcIPC5imhFyCZQtdU5V8K5tBb4x8VEs7aNvDtvB+wm+3XUBK+jPKzUprHNnpb
dr1ZhZzprQyxEwNkwunapVmbSjmRzwfJpr3zghtGtb1s5fSb26mOItOVxsXRUMXTb9DbPPYkcpRJ
EcNAckyZ/F/WY02CcPS12hhCS4QEyUyeZNcFk3otuq2JEC7cXVXDVJZM4Qa0N6V/KIaVK+PcqUfb
hGE5OmlCelsunTiSBxC6SrZjxsidn3xIhk/l8PDZSO77lV05t+pnksSHlxomnplPeZh+rAGnBfz8
3gC7KtBX7lVzu/9cjhDYwqwZZGNEjmwVwVGWBsZHLObhIjgC/2L9f9vOENa/b3VHcaYntwICrFlN
cztPyxLWdBGWH4TvMHMldIHcLeDJBa5WOfzjukwueBbGJKnpzXAaeuJtD6AEk7bmN2DJE3NFlxVP
E4sgrZk5Vtkhh1LOthuDncV8hhvAlqjtMtAGO+Aylq03BUbhGkJpR1MUSi8OiUzBemqS21VpccT5
rnmQcmDD7yQVaDnwOl1tJa80o91URnIc/p3imhCkXSPresdFlg6+RAdBegXIklUCsgRkeDGGwAWu
XeRmNhSNHyZoQOxdndbYy4Uz20ZJApVzQab6bKOh/dGXvxjBin/M+OCFmOkzzvzDH3R2lIkYVw6v
Kz26r/Xi55DV++XFWtNGMGAGE6vrN4gJMvMoA9UYQlxgOXclgPfLkmbdQoUF1nYUWqLEpZICE4+f
zu3UND7qwKP4zU8HTAi/eRpS4+3fhAlnqqRLnVHUKjuY2UOneNlsNNpGwvrPX2GWzH2eS6mpcO8R
rBeEll3HFWLCRNp3oPtbtLbHebRS/Jj1hTMxgjYGw+dSISMmt+gkhf3oBvicZYPN+oFtGDxR4JTh
dnXpblFiQnVlAQqTNIAxB8DcvfQ8wodq5eCbOVktGbp0QyftbFN9uJSjpG4cOzZy6hFYEPMUAk61
rMmsn9Fx53AHUS1Z7Lz1OOwGGlU5HkoDpEYwOR/8+nlglnEtYz9nM0Vm9IP7NFazBZt5Xq9KHsA+
AOGkPzsLcHx5LE9eYCYbJ1hrJpwznGJDzcXrh9gjPrjCzuTdmsNBYTZM66rJ0MMq4ht/EQ7OpUwq
n0Wd2vNiuCVRaSqp5I1+Cyv1lZf6uzLI/sITVBqUmCyg4vHutVrFfVznERlasyxfLAvk5sF8XnaF
uX2jQkpJJc02eXUJC1TwWIyzgEyM14PEJO3D8JrE5L/JEM5xX0pGd+hRA+qFkWHywQTY0PtvWcjc
4p8rMil6viwBaIRMipJSGiAGTbu9bq6d2vO2snhas2+Md5OOmaRIRamRUIqzz134WGdvivRzWYs1
EUIYkzScgG5cOFO02wCyGxBizJXXx1yrqKXJfL9uMX1jaIKl8r5NIjk0iGO0wMc/8tvgebh+lbbx
TX8yDuUNQFTXgDY9qJv03jtIN0+Azm/WRgvnluv8I4RdFBfOaFTTR9jKZ2DtwHJdiXHqZCrxjnUu
QTh4usGprCJCgrGBqWnPdOoVWFX79tY4AH2FG1bHYb8pr4D82jLud1WmR8AA6Hu49Xb1Vz/amCu7
eVLp3QdpqmOphmbpuph76mM16ukP5jqrQtoBixDA+kFzA3byDtazauUuMS+NIinpNENRxTuYwRhw
V3uon6sjAI83IQ+NHNAEAL+WXXbuMJkG+/5fkLCSQLfGXi4TQeIshaJRYko/+S5TIfWb+tBayV+c
wufihGXVS9qKXRMrurkNtZYKVVHWgZtkAmMPv1cUrqza3I48lyfuSKZUYAvBjqOl9MdOHu1Dq8jy
0dcHdbdsyVlRzIdOzVE2x7Nw8FdWUFmQCnMja25HGidSeyeBVb0sZK6GTsuraSnmNIpKe9lloGxV
aYzKDIUsubnXQIz0Yyi9VMg3W7jZoegtwNKLPfXU6P51VhT+ygfMajnlvqC0MkmyCCdO3cRBHJvT
Naq3wQEF0QX2wdQfVvxkTcwUgM7OA82QA7eqLI7pNrzTRw1eUWiC27XWntltdqaNYE1da9NuLNHG
lIdXMMpeQ+jbgDC4lwp9pft0bpiJ5offlhN2WqJyyR4DVJowBTaZZn0xcgDDDViVBzoTDPeGHBlw
69qdqfU7NZRPpd0/94X1suxCs7HblHVTxlfBvhZ0DnoATNIGD6rAFjZgD2n/ojTNXMtvCYKmHqnY
OoZcmGGjnx4oRBCqWvY2CFZC16yPnIkRYokmJ3LQT4qUjQJ46CdXVTcFIE//Zi4hgiSw3PsV9Bxw
1Z4M5lABjF8569b0EFJlud3HVjqgR5R4H93cue3tifqhXHnKzUb63+YyhbogBNna4PSIoW+J5+lw
p8TS/Vi4z22rHXwbgKhlw62oZQrxMAnBcswS5EndBLoEWg8Qyl6rr1hv3p01Xg2azLNO7Ce34io3
nIjXUCOXh1qNIVJV98uazEYJYFz+X4R6GYzyPugM2WXnurwVwta/UbzmEBf9vmJ04t9ECeE102qs
NqCNPnhXTjVcpba8VVKbvhVzZX0mx313obF0VdYZcaNNSlgfSjS+NfgO/gAFtZp8LsDVlEkET2hx
+3AtSzvrfWfSBBsabV1TvUOxwoL9jp68AeIKo73iDgUM398s2JkwwYpy2mipO7Fbm7V2KPonL2h2
XvKhDVfSFjO1Lhphf5tQOKX8tPc7O8KEDajMwCC7kPgE5d4NnjXpOVYBeF45RGadfeq8nVxdezd3
X3D4d3qGQF7Qp6JormxXW3lgzIpgVkpRFV0n7yi4xTiEWWyqPJCNxr2RmKyz2uovtJgGdxzZkk2Z
+crL/QQir25IehbDqAvnk1vH2i6Pi3K3vJXmFseg+48BZctQZTHh42WOXckGUqy+KF/rAVplqyuG
Y1LX4FpB+tXbTbZLM/wwMXPjuCx9zowEW8r+Oh9AMuhSx9yBVkmvqxgKkewqMAGZKqLXZRHvNzA1
qOk1O1X5GfEUzg3GS1wt0lu8r3iz0695+wTtg6+W26CFJClbibPvwznSyGvRKaxZtDNMfz+7kY1p
WUexi7RuAMe3hFP2SgZ0fVml91a7FCLcHFrZ99QqJdudmbB8/Gjjb8u//z6SX/6+cGWQ9J6M0kRq
aozgvnEWwZ6s5Lch2LrLguathfvR8ic7luh8gy67fVOjSJE/+vm17jKbcbUsYl6X3yImW54tSD12
XjpMIoz+I8isNpTo9bdSWwlxcytCU5lFTwIzvobY1cFFzkiKtkcRyBjqzjkVTv7H4YAZPpsHBUky
tqnYsDJWI/HaJW+e5w9Z+CVay8jOrYVNQLQcOGnBKxAWvfGLKPiVKlesbxWeq4BHmYx/seDnQoRr
otE2vZpNWTI5vq7jT7H8xOmwsjuU9yFtCpq85qbsj0Hp6XLJ+8Gu3cQkv1Qe3C/Kp8zedtBlbMyn
AhDNXb6vux2QrerDyJNw2Gav+fXTss/9yi5dXhp4wpAuYCYYKCuaJi+/wJSsXO5bbsNsmoN59YW5
b2tX7AElJh1D++Pm7U691g7GnjmucfMxoTu5vSYjs4GKk0GrcPPV3Xtb/244xisBdyYaGkR6WVcs
0iW8tC6/rGQgKaXMQu6ttp/bKHnMguLkS/puKO3nRtV2ciatDTNOnvPOGnRYKRqnDKFRsEbZxG4F
dg2bI4ChN/AeNN8+OP8pd5rvrQT7mYZFOucpyNmcaBws4rMty+Io6qb+YrN2w88W/wGgwvKA0vcM
re42WV/mFb0bQ3/n9nkP018NArSaH1zd7yH3DR3np+LmgP4FZg95QpS60TeGGCBHWvaRmbhkUGEx
TZKUtEeIXXVRlOYtKTQyBAloj9Fw1MyQYWpoAnyrWpE1t+jUJUAK0tkVlGQvF91S3BQiNC56lkvG
xR7zrZfHx1KmFToLbusRZPAqX+kDmJXJmutgVhkciILMfowqqRm5IFlOCzVGcopTGUat7FZqtA9G
D6Rx7v15hDTY9Ap4SJy+9B5dqpkS3EZmrwj13rfOh2ijWnsMzIR5WrV+lSlAdWL6/lKCbUV5lbcu
npy+OOGrDePpslfMYINoFxLUSwmO2UiyVGI2+S1X994H7Zv8edip5p1OEW4lFqxpI+zLytKysveQ
lYwn/mejjR9WtJm+Vtz5GkVRzWEzkgUTVqQqx2AsK4pVqQGoQF9DU9oo5q3JBR1GENgCM78F4E+q
i20a1yFNaX227RTPem3rcdgvf80k7N3HAIepGSBlGbRGXpq2LKvW9HKIZzJn2GmK8ZhPZI5puyJm
fgkNR5enJ4+KN17K0doqJunPbtMcKKmyNAF6otecRzdvxq2fhWB0x3F0bQfgzqdBC1H4KP9cVvVX
d9U7XUnCs9fZ9LR6XX6Da9h+D2Z4vB1yH/DaIchhUKyczHwrDdeEediSHOm6LArb3ReF3KTbNHHJ
6XWx8bnwAgdG8LJr4XmoGu8D4BeQI8YGPDGuFIag1SiNXl4lY+LUe6sEid3rh/xbmGU8WJcVmYuS
YLI4vA64XJmaoMdAS0IiTawESRg/VsZw31HHHxLjKvfXJnjmAtaEPDkdHFMRXxAVtqbeNRYPodrx
t6n16rdfzfEt009yAjnR57/Qi/hvUfpmTlg8pmy/LCothggnL52D0dTgMcrbwmtPaVuuBOJZE3L/
NUhEsxXFltmuiOhD7sp4SxYQKOlHWX5Ty9chWblnzwUTumB0m3Q3EUzMY8m57cU2yYutZcL1DJlU
H8krIuY28LkIITYCuUB5okBEmVY7o4E8znzohufllZnXw9FoZZ66U8RzGVzJ3rOcIKb0on8f07R8
7MJmXHkuzK6J7ThUyCjn0oR+uT2dfnA7GiLjrU7bX1D0kJhf+7BNQlCxrM3ktGIcYKSFLaQ5VK/E
Xs+ms5m9jDEZ/LJ2NDFE3oIHL8N+FdYrLj23fwCAAuWM1pGpzH6pU6gHmeV5+Fke3Greow7LF9jj
DAUp5n1arWRp51bpXNj0MWevOlUBYMiy0KtXxoNSgw+prhX059Zoem1hPIpI7zKmbpgkmpawRu1w
nwOnB/XAGN1DXLYS4ua8+lyO4NWlUTEpwL2VzD+tcoZ2qAPoLCCp+XNPOBcjnEo9AI6y4yFmom3L
+8eJ7sZTYPkNf0Tm2jNv1hcmsCuQKQGbFbvMB80Z+6qr460dwhx366ndxjefHOceXoAG5M9l1eYe
fMBO8XKl0A/Yphi6lQKU/VLjmlEA+Z8D5y4VT3IJEbf/HOt3FSRx2fdSetDkazO8hVJwLIpTkr/E
4ykp4DyDRlX2DsvfNLeq558kOGhWFZqUeRzAYflkVw8wwIbej2UR82rzqAJTzNY5RoQoAl95pfgG
apdwK6YBpK73aQPzRPTkQEwM9UEOa5NR2DsFirjMeq7sp7j47sa3VvkFnC7gnLZJ+9/yR80FHE7P
/32T4M25k6VaPukdmyfgeTZBeBqgvq6DHrbuvwgCJpC7FOgMAOjE+35RhL5rT8Sgoy9vyZZSHTwt
azO7imcSphhxFmaiKndSL0ICQH4gWt1CQ+FaK8u4JkOImwV88A4T+PE2asdNaTzIAKbrwYo7zi0L
T2zZME1yvJRXLxUZmhZetIx4OUKcKYdXGvAFOu1Dylc/WLHZjCiOtF8Nv7SoWeIB6vdDxZMQUQon
gCc9dtFeCz8B4chBt19enpkwcyFKWJ4uVL1Y6hEVhVdFDVlyYW7sKNyq+UsEFxYDzMvyZk6dC3nC
UvEwNKSyRV41QJRdxLuQLuNlETPecCFCiBtm4MiuM91xarWG8nIfx7z7jA/LQmbmeSk8s2FIUpHo
e9ev6jGYpqoDUgrzk2PeVdKVDHy9Iu+U8CWAtzts3iZ6crO8juJT6fk7LTAZFTjCij6ap0g+AAJz
rVYgpMn7Ftaq8rj8gbM+dPZ9ghVkC2S9MuAuUZTB1imhRPSvC+lLBrWtvcY9MTNVfWkM53JvhPAx
x3RR4UUePQXpRnPqTW+UoNo9GsadDv5doT6H3ngN6a8BmfiyqtOvCze0s6VQZVmQ7g5Km8tIH1uG
JKCChnPKgHyntz82JUwGE7FU81deBjEE8z88eUiYXQo1hmws6xShaQEbHZQqYwqa4rdlzWZd+bcQ
ccLWUstCDgKEdPFLlKS7djyOTbtivjUhQmCberLycgoBbfihSD80wd60/jx2TpONDJPIlHZssZG4
UIocMlbSSooBKQ8pw9KKd30EldVrtgbFOBdhmLLVp3oVbcviwvRqm+HuA7c05XFwHgLrj8uW5GB/
/764JjYwoXlQ8Puu+xh7n11z5bE5txyWajrM/ckkWcQcy+hkpdFJHRe/5NjE36zwCpq9ZbeaNRE1
EFMm/8aMphCEyzqOh9RCBWW4iXpw/VdMNJe/AWT0twAh+PwCTITGDhuB4QVfrHGAmk2tv7sk6fvb
2CMyQBC/rNSs3eh7dWAY4b0mJsp4UXWORLfk1o1O4/C9ViCEfP43EcJhWcp1qFYZIizrLk3vR2dv
NK//JkJYmjpIrEBpEBEGX5Li0ZXf2mZFi/nV/20oYXGqquj7TEFEVBEj84+DGu2WlViTIMRGT/G7
UJrs1MUQkFc/E/NqWcBMcyKbcMK7ozeZi6v4OjIjqVZoX+EaocFM6pq71qwOkQ/DZNUfTdCtC9M6
xjmUXX5wLantiq9NCy2eOOfiBUfQ5CrqYgfxTvChHf6L40+FAYV08bKs5swZzkiWoQJTx5Az/dyX
Z0zg5nJZKgbDn7wyk/62gK/TAc4BSs6kXjPptCiCTvT2w49BwpPhenEqwkqkoXQzkzzhpnprviZ7
7Zu283+QTM43wRVsZd4Pf5N9rO/sm2HlBJrxF0RbJCinVM67QVfXafzW5EjYVgB0tgdnzeMnjxZV
YzQCXhzZAsRGRAsntVOWoS/x+znt2v0xdB8GmCTt5j7M7rM1zMwZ52AY53/SfgXHsxePw/FjtJ0b
bxsDFq6cRp2rsbmVk0/LzjFntHMxwrHdyp5n64nDOSF5W7jlTfiglyXMRNQLRdRL9wtdbbTtAkW6
ftwUvEGcj1n352k8ZvfJEk6tJay/EO+awPDKJsLrHDe9VTNrW1fkE0zzNjH/HFuGdpIzUULcG5So
mNoCiN5wCIfeN8LGpk6+/4XNzoQIoc+3gTLtUoT0Skk1CBbsyNwA+7OyY2amFnSqaJatcf3kASJW
Jxy/yOyy9n6Vx48wvb5mx+G6vKr29hU80h+Crf7g3ZKivJe+0EGzz4/h7Q6P3FR7b/fHne+XnyLY
tWWeVEkt6Jcy6F7zfOcWcAmtDdW990WEUPiWyShP6X7B21PmmyS/R1/Fho8YttqwffbC1+XFex8n
EKLRkkallzueOINYNXUFs9NkVO1HOjD5moabFkYI2l7MZ719W5amTfvnMixdihMMp1RpqLgu4rSH
L8FW+1TtX8Kr4NjsX787m/FT8Pw9qfZAgm/JQYHxpe+C23wTX2cv3mHca3vrMT3a++Vveh+7Lj9J
cF8mT2SvTfikttqX6al1rqv6c7XGfLIsRRMfbLTP5DDpIoWMVJRs7VKr4I1NaS4jgEOQqvv2ykk6
09RwrhgNvJexTB4Ur+tMRHbbMmPQx986+/pbLG8ehx1D4zuaQ6sb6bSGeDnrtrrC8Q02pPEO9auS
Hde3ILWiZ/jKNREj3dVds1tetPcnN7qdCZnMfXbgDEaXqJaJkBpMjQzKS3I4Mp0YdnbSks+t/lSt
bZT3Z8+lRCFqW4XSU8VAYgw9a8jAHoy4yzrNPCEmEVO/hcIDm8vPpVJ6H9pjGyNicO6tr1X2vbNv
/bzcuDBmB689tOP6ihnn1+p/EkVgRb+qQnIX01p1oBcF2zC/b5O10e01IYIfVsNoAF+EkM7emRq8
u9SAvy2bbt4dfushHNuKJOVWM7EQpsO90d8o2T5JQBwbq73jBpuRx1cT/fGb9WKxxB5UObAg51DQ
qmWITOrcTd9/ccc1pNU1201eeebnYdEkUjm5BANBufYQqbv+L7rr0IT4T/rOJs2rC55dNnkfNg4y
Rv3rdNeu050EQe3yCs0qciZECPxpK6n5YCGkSPxNZG7dEo7stcfqTJA1FWBjNEtV6AoWW8ZcSMiU
gooycK7fmNByfHWjm8fUXAHjmtEFLj36jg1KFlRRBIPR79YaehTEW8OC1v6xjV7s9M+960KEYC7J
8gupGCiIaAlcP/dm6m176Xl5SdSZkHYhRIg3fUGmJJuK1uWn6KtOfXwTb9o30qYH71a7h5F+q2/8
r9cNh3V1rYWbnz/lL/GKXyizxrQIedxzKNOLOYwBzCm7b+ivUZSN1mz0o30tf4WaLHrLjvYtPd7j
df+zrw7qZln7NbnCCRIYUa+OLXIT6dE0XnWNZst45Zo4c7mirPhbN8FR9JZGjtzEwEn+3XR+WpxV
SnZtaj+V8M5z/xxleCpi/pYm+EysD31fh2ik9f/p0qFhEeUVhWY32JkIwWPyOM+M3EahOPhSmZ9M
/cXlYa4MH/5ibcCim/KBU6FOu4x66VDoNmDd8VbSfg715+b/SHuz5bZ1bWv4iVjFvrkFqc6S3Ml2
bN+w4jghCfZ98/TfQP5zViQYv1DJqdoXa1eqPDSJCWBiNmMsp38gmsLHOoPgDtbUa/reblkVcDkN
2UlRttdNEO0tLAUOCGgUoJWRW3qnS7AUoCn9TUZppb8SWc5UDAC+ObDoIe3LP/ANDLZVKEFgtXUl
8IbscbFkOU0hBLKxrJMB/aZ8A2ivVBrNSkCE5Y9weurxvLv+kUR7kKV7/xeAu7YzfVZcu8jZIuy9
pMaJc9+OP65jyIzgfGlw3W4qKYzwmteleGnS1fW/L9oS5zYw/LMb2s3K2m1S2NBUT5E5EhcqRike
v+2/HFjI+iGwNphUls0ZoqOvpGoXtGI03WpGkJbnD83f6yjgCD7D4IzpezDSKAYwMnczR3gNysZq
hCt+BsD+/exrda4zmqOHzjxaPSXmUzVBeyeWpOKFGOjDYrN36KPkE6V9qli526NLzgxXVrvXjc9e
fb6+6DII7vLImqhNzQoQbZMEtbLtqzooQJ1wHYWdEdxjGVQt6IJGYRzDIfzVWBttbg2sJp7mW0j7
+DZ9B1uzHb9REH5dhxIb9AeKM6hdlLIPF0Bh4Udta3ZvsyrZiDII7kSM3aTpQlZzc+gBPI8EfaHp
+A/xMpi1bI0N2LEWIu6Ccmsvx9gQSsBG9ZTqkW81n5RKGsaFhvzB4NWOu9r2NKvC0e5N6wkN0G33
6hmnf1iPMwzuzVQXVZjMPTAoRkaTctOaU+D+PekedruH0hFIdDCAxPuXCnoKmoBwEbkfYiLwb0Cq
kMl604Xn7xkI51m2WuZtpeBIUfA0U58nGcu44OnHmBKwqoy3HxH55YnitM6EoTY0jXljDTIPbe/S
NKC1srYm45goGMbobDBFoMdQ0kck4Bww0bSqsSw+bnoMCl4i08LAdES3oDP8VtvnG3QtBqpCOmJt
jImEq4WSSQL5u9DKnwjnkFyIh/bjvqYtIPVNsUsen4pd1BLtG9Rh/DQhSOts4lvtQXuHMnbQKET5
/HuvNBDOMIpb9j/uW/d6ntlJgd0VZTeJ9yvpV57sq4quU3TjsZgAAzkuT21ZqpWmZC4c3zJXPd2b
0TONb/6B1hBL9weFp7Vs0TuBejTbwovp6+6xTF/NeheO90ZxZ/zLpXoOxu3lJqzyxWBgTrvTq/dR
lWXGRQcSyI/YuoDmDd2Tl47Y6MNSLRW2gFZ3XhcoXr1UQenoUC2zetWTcR2LdvQZHJ80wjujTV0G
FzYmcc1dK7tdRffeOQD3wZzFKpx0AkBiV4R6jm/bxzC5h1Qa0jiFf92nhdYg7wGqSUz6oA398uNN
xqKhggawwXAhjh1pZYmBLnPOn67jCI3CEcWYpfCu4WcSjBbaAk0GnCga/cK9iYrvoZeRwj6lMhor
MRQSsKiToFaiMn85C7LU3OgHz+vRB+VmwVL1IOQBbw3iez8DOw9t5+/XTRN/wj943BFfWYs+djVq
32F+043PfSF5Swn922NSwShbogDE+bedOtAXyUZchnm57ofK77Ju2/1LnhLjhv/BeFxPVaiNeMfZ
MMOYvKfMq54hyrAblGV3/WuJD/EzHM69m8KtzWyBOcudGvvRYzH4LN9x662W28RPdtGTtwGT0hiM
QbxC+XsnC/aE63X2A7hnV+jlSdOo+AGp8QTBDSKXmhNeymcI3KZyFDVXJopPOa21tXWKn+I4GALz
pt5U+5qSJfadGz96U18xKC4V1RGbB14CTGshdOZnCPMcihp2DHCT/uqNzi+8X9dXULi/0EL0vwDc
98OTcjBi5u9NSEr6atRvqXsXgbmvlJGjiD0fPWQsvGAP/cudrKlJsxjWhJ0MHuzc8ohqHBRDNi4l
Qvk9gYH5cFDT8uxrdurOiZEzh7SGVVqNqxqtg7r+cv2rCTomTXBrYNDjf2C4YyKJFVrqDWCUbXgs
vysgiXg0m1V6wGD1vTsRyEhdRxStE4i0oFGF9AXLCl9+PahuuZCHmXEuud8omiNVWpLUOTRgDRgk
+VoWePGBGUZIMQCEGUFQenJ7GqM5Rgj1Ldwi9Y7q/qK8atXR7Hejt8tkWW5RnQjygH/AOP9Tc6vs
4w5ghdZsh1g52maWkLxVg3Kx2wDc6qRsw5VSNkHdLG/XP6pod5mwEAESck/oDr/8qHMxOXrB+oCg
30DiyMKTwZE8RmUQXJQbO3qkV6mK8955rJYdXSQJAoGKBzzxzAZuW+XavIythjBafbAftB0UAfWH
9mdek25LX1wtUJ7DiCx+AjlgWbVZdDKeQRvcJeMutR6prFUTS1fMQ1CZ71l4HxVr1Q4DY75T4h/X
10u4CdAaiIeKZ6PIz3km6PmKvAnxMcfwm5M+KMa7biRQWV8prWy/Cc8RVESgzcp6uCwOyu2zvLUw
OOYPyBRm9M4tVDSdSBZPCMKyITAH4S5/umd91JYR1dHqvih3dlh/UBV9ls3fS5bCRc5guD02oMtI
Ay0eDqsi9/XJxnSAjDxbfCCeYXC3JNq30WofanjNNda+d1BnsRt/yo2TVSbPRoEKmaINN4gpDxQE
t3adb80h3l13D9nnZHvxLFYsLTucyxq/oYo3Pb3tyr0zv/4DhI1ZQkSISI3waeSoaoq6H9DSp9Nv
bmuSaNkvspyMsIyEjP5/INx6xTnuNSwoMnKr4hWv47t4WLe+G0RdgHgKUlc+aFTLj15yxQiPKoyQ
IQsA3luXrzgOTdeCWBcu3833pXY39bKzkF2KXy6WMwBuffIMVG92BYA5HNAg+1gb6OYofnp/TxgP
fz/DYX5y5getmfd22gPHTE8m+u1pdjIV2dSCzBguAuhRctF7dnFNyjtNX6cqAmF4tlJlc9JCp8aI
tAk9HtdEC9WlMUWX9020MGMwOg+clhjxy3WnFppyBsHdUTW4e6JJxTmejDmJh/vOfo2Lbat+XIcR
+tcZDHdT9Y1l92DyRxubNxAYTJLx53UEybfiUyFRnYV0nIGQzgtaozdh/ZDbm+sY4gsXYezv4gJk
DzgzzGo2lthgF26+d9bDq7pCSy94OimZ7wvS3lsb+9QH3zHBKtmfQuv+APO52jkzs9YtADylyq7X
qi1Vsk2Wz5JLSbhMZzDczVd1FZpBKIMxIFiYvM/SYVUWF3w5B84QuPOtxlBxavZAcItfVMtIDumD
9Cku71FYHBqXFOrOLVfXl00YOpxhcvfTFA+qbabA7JwlJ66KFGOt26syYbxyGkLq8fk6oHBTnQFy
hx3G2MbSigCYugG13kewzHgQgZQVCUSrhZFfNN8yVhaw21weD3M2tXHa2bgrHF/RHDKPMt5M4dV+
BsHvqsJKIreMHWR7btPVRNBcEK6T5wU02unnUGDyUOLnUkDOA+0SUaXKmnDpof9V7MKbYY9Bxqkh
yy+VgEhKWV9fKtHGOjeQ80dLj8Kii128TIfnav6hOa/ZsL0OIfKGcwjO/bxWh9piBZN07SalmAux
EQ/tG/fndZjfLxZ+a6G6baEVG/NamKW5dAfcfKPWIlXmx7t5Za0LMAOQZENPDtKnOclT/J/y1ZhJ
EvR7wyCokaXEecue0bV5NNeQ2JYFFULD//wg/tDSl6y3QOeJbTC9T/2eOgtpSxoMXSjxGhkQ5zTm
rGmlpgGoTHelsslHFdzrQdPnEhyhs5wZxDmLEffWUozAybUbM111dFurwfVVZIv0ZRE91nGKgila
+Dln6TrFbOYe6VXwNiZgCWqKGzWf58CDFumxm3r1rmrrFTX6+55asoqz6DuikoZkE8jDwCLFfUcV
6uFxzoZ/PCWHKigqChAHNVSiIq6+bqboS54jcV/Soo3btw2Qeugw5RbIJZoftfN2HURmDv8tx3Lp
IzaQlc8DccoxUKL8NldS0tuaLDIQncUoxSAnhAwN45u53HyGgdYvyO3gjjloQRPuQcOfvSALVRAM
tpYWAR2Bv5yQW/sHE89g2Sc4C3dzrYqhIDLhOu2fvRKKdtN6zjQS/8vbB4ROTFsKrJ5os7zEmaDm
MnijiVQNfVfLdZXv6SQ5JkVf8ByCM8VsIicdPAMvOEp9RY032aRKvE7kEOcQXDzduI0ZxxRWlOm2
nDdKDwqAwW9oI8EReTfIOPCyZ5czalmXX8ttJmuK2TzW4HakbtdGH64dW9Z1JPxgf1D4YaXCCge9
VYHSx4mvD+C6MCXeJUaw0Y8M10Z5mLND8czOHBPcXOayQqtfqj9f917J33e5JJIX9i0EVGGBaqxz
7VfzL0oIeAwytU+QUWLU3+IsqLqWolkDCJPxOWabyvieGTcYNyXJctuOn/28NszbLrm/bpd4/f9D
5VnU+8iNxoQ94o0O4kvRc1m+5e7TdQzxt/uDwZ3V7qhUbtfCMiV7a5VfTvRw/e8LbfCYVAWjE4Um
1qUPW0ZmzBhyQdI5PdH2pEFwvZYsv3A7nkFwO37uUys3IuSmQEdpp9/0YYvUBxknSZuzzi4T/k6F
CsZ/pnDbHlzYfePVLNXWk2XtnDyCHgNK7JjcH8i3b4tPVofVyiZbo/qXDXSGzL2uGxW0lJiBxYEz
vetgFPam1+urJOx9PreNc3Caj9SDAhdc7a6LgwkaP8qt4teb6Ois6qDGrbMi0yo6jUHxbEL2RvYw
FT6Jz34A7+uF20CSS4GfuO/aKbqFYFKAgSd6+qm8t/faw00fNKQ5/j2fE0vy/LekPN+aPpdU6Vyg
lsVPp15V1f0Q7pbys5H5qGgbQDAYamMoEiCRysUQZReG4NfBNgM1+J1nRc+za4OPo5acGGyZeBdl
IuNMMAWj0TxzQKMMI3UyRJYTZuRyuyCmVpDIQXX4qCYfXtMEmcwy0av4HJIdMGehg0mTUgl7QOrl
THCFoNPz4GprfbktXFkHoLDUwzJYrKYERRo+v0jzQqda5+EmyQPHSPy+ObTjczYdHCP3Q0jF1ZAf
r2RFCpGJv9m10RpmgSuJ2/iZ6xZ5YQPVKwzlM547yKWAB+DUhRAR8pXJMTaplpsyrQ7RuQbqV6RR
wZ+GCU9uT3p9GuboRGT0k+ihrZGM/qb3EDOQPXtEvnmGwwcAtaPURexhyBc0Tb6pfVLvttHW1w8Y
jR1RvGdCqlIFbQYrlfFvgjIaw6gIYQw8BLzA+S/lLtlP+2pdoCPVTw7OasQ2X1b2bXxj7STg7BL7
Ag5WRY/RlmIQj/uS2li2bt1GuV/G/uARHC6H9FiPp3SH3riNlBhG6C8ofUL0BiPNHp9QsVKw4UXg
cfDnDJRi+WeOgauq/FFU93UjmUAQrt0fKD6xEqoNuN9jWIYSlJ/Q5ZBDy33BK/n6F5TBcFGCrcxz
pWiAaYq7RnvOGoPowyy55WQg7P49O0kwr0bBzR7nvhUeI+/Qzrd68nbdDlG0w4rS/7MyfMde6U0j
HqKwQ88x31IbpAz/j1+KOw7rns6dzr6UZ984yhobgkx9K3kYCB0MvLjQmmAnPR+Opq5a1lVDc1+J
mhejVxai9JhepbXv2v2m1bt/eFN5f/D4yxliKpOuenDoZjJXZjTclnEvia6Ei89YlJheKvgOOQ9L
nU5fjAwQC31POpWk8UofPq+vvqjVyGFSwxoqvzo2J3eQ53bWDGpd5xgBXtbewfSjm+hns42/RQ/V
B/KDxqNbEf1TR3UMBe8CUcEu/Xb9NwjsvPgJXCiHIZvIqpUqh6L7HJpIIQyljpbcMNHBsWCNU3Ad
TnRjupqFxh+E+CBI5+vDTVXb9mzAZKq9RC5MsnJwiXz0s7IKFYfoyhPFFOXcDhJgweV1gctt5hYC
Z+DKaXLfMX4iV+8b6p2q7Atlc90+dnJzJ/sFDBdXtYmieXUMmCq8MQsF/YMrY/ownaesevHKA9Rr
//6QugDk9vfi4sQNQZyKAvhewYyOMu6knF8C4mn0oJ8tGnOis5MwKqFKmmawijZbr9s1dPIz+hza
L0a2hpZ6kCD1GRfr0N6N1goEOZAi28Ra6XfmKR6f1ehtrp+KYSBqrEnMF35v24KY22+RcL7J20jS
vE4m/LK+eum8zwSqxiFExDCHUYYf4WgEkS7T1hHVsiEZ6aA6wUrWoD28/BpGAmGd2MUnn2/Un+Zb
XZNhWweWnz5Zfr/XdvUKidpwdd2xRA8S0EBAWA6CKgg5+UxcjIdBgSHdHD17kAT9Hr7rqwWkDGi5
jH4Wt/Y6v/Nq39jRB1ntgnkQ79LoJccQmwMiHIuPlDLMJqD3rc39VDmlYFqNJYe5IBL7zZmEIRrk
GB2eUih2QDYOMV+cQF256dOgM496ttZDg4BattP+/j68QOP2i6oO1bCUQJu1TZ/ce8Vm/HvSbCZR
gunj/zGI2y2uMhZG1gLCcG4Weuwgu3LdF4QrcgbAJRjqGTIYSgIARw+U5aEzJHeC4KxEqzradzC3
gYlffjjStGsrhtglCnBtspqx8iGKKCCFxNCnJHCQIXG3jzt4E8U1i1xf+k2lHyASBrW0KouBRCgY
PEdrIxpckL3krtmkrPq0HVB8iPPWb8YfNpjGad6TTvYwE1ymGAr6A8SZM2OOplNKAC3TqXPfRu9u
CX9dX3vBbrmA4J4OTRgtRs2a7yPXV2ewFhJ7Fx1cMrsSJxMFJ+dIfJmrb230HahASjrnqTT0dRsv
KD7pQaU82NpJLUkNTqQpXkVudmOrdG21FjSfn/VQxe0AlR68bOLFvm/D4S4Dh8r17yBZU/5UMntb
LbQWv65P8e5dj9qLlwRg2LuOIvzaYFRFxxzU1NAzd3nUR2YcVu2M2ZDZXswXDOCZr2ZhZ68V+Lv2
eqW3aHYvbNC3qGnsUYmJX7c5RH0wwoTwEMo3X/g8w26G3mKUoIar3o3Ozhq314376q3/n2gQg7Aw
zM0Zlw9V0oQUf79FsYqCj7VSU8ggvl5H0YRmoB8VaWqMvwPr8huOEYjQawuj3I3x4im+Oa3H5kVb
frThnbUE0J1wbodp5eNdEv19JwH0EUDGz0g+EWbzzZUmii9qpsPChmoHzZtXmTr9kJjHDo/L65Fp
MNgQQQLvqoZp8kvzuqzQ6oxJJCDdZD2pmyFQX/Kb8OAcrcbviHPMPws/32c3MiIfAVM4kB0IDdjg
3PJQVr1EXlQVI+AqDs8yq8KCWOBo/plB76giTVcvg++C7OsRDFLKT7WwW49k6B+/0ZKkvKeKHT7W
daljniHLB3PlLkUKcaTSjGwyuCXoaakxGs+eU2mP+jTljuTc/7qv8NPRnQxOKyQGHf5EBm1KZpu0
YawSEI2GYK61KZGVJxXFD9BCSyH1jEGSWV1ktR9BLAtovDuYopsh6NkPMw+1aGxputPfw+8GqQ4K
8rqeb+7CoHwdkNbdjiMpyE1+Z97GP2WdGV8Prgt8PrtlJ0ORQeAdPqlFJLL3YbIZwm+qu7nul6Jd
d2YmL5e2lOFi9RCtgeLFvdZkJNS+XwcQnR7gcUFXIuTT2dzUpffZeDlmlj6gyEWne6+eDtFU7O2Q
St7hIjsY0YSLGU4XbPhcsO3SITVqNmlbzRpYx1DjoI//YAgSuAh3mG4XfwwaVZ/VZYSbJGzzVWQ7
AQYQQk8SdopOCahX/QfCvOLsBZUPcTMaaEr0J+9mCPfLeFLp3ktbUsWf/2COx/jokF5Edwh33PZO
lo+2hop9Hr8WxbZ3t7P7cB1CtHsRp/8vBD+J5dRxVblsQKlWj03xMND9PK9S75DpJVnyTnINCogF
0YR9BsedsKGSQ7bLZHC37YM6EeXZ8+fVuPnMjlZw7GISB87mm7Yl0a4imkkyHByk8CEQCFW++O+n
OS9/jX65klNXhl4JSSV/zoNuWBXj/TBIPFLoLGcGcz7f6Uo/TWwCrYXA3XA3dr7qrmprVZqS8EbQ
lsaMwa2MHBDchc/GVMns1EqCPosWqWfrqC6vOt22iYEs8UovdorzVikoKuulP9myCE60s3EGI/RA
azbici78QDoGtQT2ITWQ4ocQu5AOCYiOKLSVgzFDB3ciRh4ul8rJzSHLbPQrluDbV/JjbyaYAZNc
ZQLiX5xO+IigiWWKPPyGM5JQMSkbh6n7g6edUI5X0mPUrUo7AL84+iR8u/Zj+3R9D4p85AyV34Mp
1H7ccQDqHKGtaaMZH6CxLrT3REbqKv6I/5nHayKbuT6nHmVApbGicQk5o26T9XPwf7OH21ajU5jO
wGC01ib2cleDETVpnyY3I45sQFDoeX9WjM84YHbZmJwFWKrzzVp28yh5o4mueMx5q4wKxgGbCncE
V5XVNDUe0H6aoakoGXSFzI3SrsC0kAStGSv/8O2QTmVCQJBPgpzspZ+bKlQZ1RZXcbzcG+Zhiu9K
DQW6XTO+XV8kwYfTmPTPb0YKsJ5whoVuFbcWG8HV3XoIaNf1a3dGtv86isDjNPAZoS7CFKy1L+Uq
ikRQCv4kP6noTNpUXc2Tvl5UjAheBxJt3XMkvlqlTT1iDgsHRJ3T3TJ16AYqNk5nbZrZuBniNvBM
0Lp0euxPsf4YFbIigyHwFPwAuAlog9hEFrdyTUSH0ingiWOk6sVGB019RMayTz4hTz8ec+hcH2Mn
jX6gigkKQxdTu5j8nJm+Q03rQNdVUMs3eloUJM0YOaCtTPpro5k1+MXK6cPpOowp6d3UFbhDMi+A
lNCEpJSVrvEfWUuUxcnelKUcbsq8V24wiJ6OxIri4UUx6/x57qr6LWxrKOTgMN1gNhpUoQPNp4d6
iOL7rIH+jGxRhMuPKXLG24GxWr7yUplQdzVLdBnRHjc4CrLb8mBQv9qH20gn3saqSLFBT8a3684g
9O0zWO4AgsOVi8tgozALXPcImSCZZSxQ4Z6KYL5B4ZyNC+sQCbzcp0gyDF0dm4hlrTrtfKdJswlV
ltL7NXSO91HSqQOPH0Vz3azOzUDqxup/OUZRPHV4RWfr6waLvjNoGC1MRzEFDN73ol41h5x1WrnR
HG8HPXE+kjnvQS7kyYhRfkfpvOXoG2SlNDz4vohaJXmFw8tBx4L+0L8gab0ydERt6g5KmusSdYGn
VpLbEK3mOSC3mkk3DAX0BlgK8xAVN63UTWUAfIxmT53WugzAU8lYDb6VSJ4MQgQ8SRgPuYbJb+6w
NUtVgTI4KrfuPK4bp9rltfly3QUEEChi4KRllQyc5yzIOHuVFPlQ0zEdWYV7COoEkYqs71uAgIc2
uKsx421CMJY74MIqxkFfwwh7HAMDWjulJutKFUI4kIqD5BG0F/kauq1HmlKxTo6x/pVWxw7t/9e/
kqD0YqHp5Q8C+wVnn2kYx3qiMxpS5o13AlWH7pePzj67C+8Tv/uFkhMmb/Q1JUpQS3xA0OPHoJG+
whIx9UruyDCNtAvTFMZpJ+tk3pgrZUU/zIcP63ZA5syH9HlB+u2cExBTGP68pZtRJisk/r5/fgK3
lcoZ98Qw4yc4zkdd3HnJPwTQFzZyW4mqyWAlHgCsH5gN6EK0MQ6MWlxHvXDVf9gSfn9B68/lN+WW
M06yeKCsRyXe9cfSJkUQHpaNiSbKm4JoD8pm/tYT6r8YTzI1TVEu9MJUbjsoePBkpg5Tm1e6A0WU
GwzfTDSJEY05kt89puu/PwgvEFkEcua7UZJgcp0Z20UFooPVYv399Mjl5+QOEapSu8uZTYWe7gp1
Dgb3VFYSMwSX1YUZLCVxZkY+LXjmzTDD9Lq166WBER3LSjImKIjGLETPoIcDP91XnaN5qWoIhAKE
TqdRy4kxvnfGbTRZkgNFaMwZDueAoHOOsNPRWJSVd2aIiURz1erfrx9a7HbgbtwLWzhPs9DXUbQD
MOrwvtJqPLD33XLUm4ek2Kne92iSRBOyb8f5mQ2RBCVx4QWjtVayyO9r1a/KvSFr3BOeRmffjvO2
ctBHU+9hF4aLSRtmhNYSS2QInKtNFIoDVQeEcTma5aZ0ZHUdUTT0ewwKRAzIukDn8tKZe1dPIrPF
t2r7hfSen9sIv3yLesRoHt3ye5OdDPfgFrumrIiXyhJqwqVi70UPA1GQqePOW3VsMExSws1tG3lu
tEoUZuSr3gjBuI/rTiholbAsT2dPRiwZeLW41eqs2G7mBFFSE0xBuKs+MKia1sTzMxLdWX51VB9B
MSrTWxN+4HNYbgmpYlCYjh5ge4Nx5u20jghp9pPfv9aneu/8fYr6wkguUBuiyEwLzcHLodpU5jGS
3sCi8+LMHL7dzYD+t54wAAzqkTZ+Scq7efq8vlTCSOMchIs0NKWeQH4CkJZEmwl1Oc+nd84tIhtK
8k2IPrTXKKiC+PFk3DQo8AZjA3k+yckovJvPfwUfbEx91YUxHGaBAAlJj8u29eOTt/qp79p1SJpN
VZN+v5/erlsv2vNsLpExEjCVFc5PLbVza7ylMUqxgMD10zRletD/Py75B4FzyXGBSkwzw7BuPQTW
tr9Fs+T3HNxKIRk241ba8yvKbcAr/wByXtk3mqe3GgD1jZatw830FD2Ur9PiazaJQet1/QMKXRRJ
CA1xssmShZdHWuaoKehFcKRZ5mcRHRrtxlae/gUCAb6JtzOWiTNoKROqzCOOLc35HrN316Ptbq9D
CN3A+A+CH9yKMOgYdgsglOQ5M5EFb/6ebhUH4hkC951GvMNmmuNyifEiTZOD2khiGOFCmJggQUX6
d9vA5UI4qZrH0LpDvNe/5ugabZCU7v8lR2N5IKpiuXX0Lv9+MZ2FY71BnWgOsV96f/rR4VjIibPG
wU70E6TF/Oph8lvJU0gYO59jcjvILfRusCO42LQ2f6X7ceUGy6Y8ZLf1rvOjtbWTvfuYQ/Eh1Dkg
53CZ1TW2MwBQ3USP+XNySHfTqvLVx+tOx373FZjffThn39KqktgeGxYNrJJtT0m7tmDO8PZ/Q+Ec
jxbxrBk1+3o/0HTxEELZDO9VY3cdRfLJfl8yZ7a4kR522QgUegg3pR9/a4NhlaxlN66gixjb6I//
8SFMr5ldRCfgmA8aLvhu36xCMr9mm/HhukHCE+EMiP37mUHtYLnxbDCDws083eTd6frfF3wwRjeK
2Sjc4ugXZP9+9vfRvDo33sw62Y3HSrnJW2c19I+hdfRMzHara9N4vg4oOB8AaIAemG1bSLpygGqy
DGjGwRvHDgnYa/yuiokZS2Jodl9yPs2iPVVVdZARf9G20iAM3uo5E9LKm41XY/qRJut0jlHkW7pD
tKSSQFOwTBd4XNhglpHSjugF9qEZQRZ3PXU//uGzgT0AM+noqrD5TqKmD6vMQ2ndj/ocQ2wGZEnu
lvHvz278+T8gnBVKp7iW4gHEcjeudZ/20CKRbFDh8p9BcLE/BuFTRaM57h8HAXn51Bu3RSLZMzIM
bs8MRr/0nQsz8tGA+MiHNxhkktXwRAEVaAmQGkVyFGVkPn0dYn47NDWgmFgRK6lIqP6k1TZXNkm3
tar3yQrmYt8mIP16VkqJfwtNPANnT6yzbZsqxkAVFf425cUGo3KfmWHdQU9GcjUIXmoXNnJhqVc1
DYR5YKPeg+12n1nHSXtbKllQ8hUGKVoH3J+m6elo6OEOISMeIqVfHOojBRyRxC0OoFn2x6HapqHE
N76ed6zRAOz/UNZEqpYfCO2g59otiw3BrOnWM34V4b7sH/ul80djp3YbOj9d37dfDwbW8gsoFbtW
xcTd5UKN0Zi2Wulg3oM+pfGjucgC+6+ecAHA1+FHdUociIRCPW2kG9Sug7F9Tc3NdSsEsc/vzmVD
h94E1LP4UzvUPBzTgwsNMA2jim7l5788Uu1bg3QNcd5BMXpKg/Kvo+FLUM7JIw0Kmi0Gd/12qlf5
pGEISWKX4NEJCLDIwx9AfYkb6XJ56q6L4qQOITu2Kp6gGernawrqfLQS7dAGUPrF1ihenE3lP4zE
O9CNd5DNYop8//wXcGfuUg3dPCb4Bc0A7cet1mz0Fk/M6O36Cgpg0P7FyjiYTWZ7mjPUaw1v6BLE
ksvW8vYD9J/m+1gmGSZoCQXHITzEw0ihCZodLkZWW92rwUmIZxjJH9MXbSDRiqJvjoCZ7ibZhEEG
riufHodVtM5P0o5lQb7nEp/bbnW26C24TvAuuFnWWpCtzTftdl7rJHt2j5/O5vvn9c8quAUuAPng
uVeXJqcuAMN3SyOj6qcvw14jkEE/9iC3/kXJSCSQbKkuYxtGGfJbiwWHpsWP/1B1VhprYh4TKCd6
X98OJ+oE9gFk+ANZNt675qdBHfqGJX0qCE4zSJIx9QW0aqGmxg6js2vHUmZbS8MIhSin+lm7hbMB
rXG2u26gyFXPQbhtbxmzHuuGkvooZN9UdXnTZOapxOxoav7DxQOpJEwz4UqAXt+XT0mrOKxrrJ45
K6Qsnkv3uWvXZithIRB8Nkxp4YAB1zSUB/ki5KShac9hhPteT9OPZSn072ArSGSzaF8fcu5viTzo
lYPE4UssP9o9eKbYmEnTbdrldQK7G012oI+fo8qfElkaF33eXz0RZycqq2gAxzQ5308AforciyOo
NfWDUi9kQZFy7xRenxB3atSPYsnHzdKkdgQdZNXYmmHkQbN36VACGhurfKmM0NiVpjk/O06ZTqSI
pn4bJ0teQL3KbRNiOrPnQnV3bubAgfCHQszcgWYTaqHdXeFR+6b1mmU9JnN640RDG6SQpzqBxcLd
T4nb7uYim55AUxg9K3U6xaRvjOq1RenjOy3LXAdjZpR8TNUwrSGf1X84TQleoThXb73Szh+MbEwe
0bdQBEbiumhV73N39quiLz9Cg7o1cTFaskm0rFuDLTA8tKCleZ5az2uDXq+G+7YNtZCMtmIdGmje
vptqni7+RJty36iTVZLMzp27Vncgb1a2Tdfc4ztaDxMdweWa0gHaUa5LneOizPp2KivtlwlZtwlF
cnwWX1FKZbdUSn9rW7X9UiVjfJqi0XrUzCQeVzZa7EnRZnSV1JiNINGYTQ9dMzVvxuxEm6aGZJCf
hS6a3gfNbqdtOnvFz7LroPAzZHrxFOKddt+gSeO7ZvTJOhrt5SND67i6hkiT0fpLF46roZqtV9fV
jce+jvrXMI2MH97Q69/SIosPOeZVwG5ktFsnMY3a7zpvwJwAunYUyaEocn2IAUL8wUFXMLqoLw+m
BOFXrNQlko35ggmPisxRv/H6aeuk2oZq7S1VZGVpAUUManW46tCOhim1L0LGQ17XccS67JTTgJag
w2vpOwvJj+bTU3Q77BPfPllgd4Tq0H3+Ea9cxBYgWjQklovOFhRz0HeHiWYQSnCWZ5gSHW2mGzJZ
q8wAvVwpk4MQCEXD0DMI7kA2xnAqXTgGBOnXVk/04+x/IGGAYWmMLwbGQ71LDhBq2MkSUzLTuJhl
sFqo8zLpprrLCLyKRPNfV04uLePCFbQV/D/SrmtHchzWfpEBW86vtitXdY7zYnRPcM7ZX3+PZu/d
qVIJ1u3ZXSz2oYGiKVEURR4e1v805pkodJFhH3YPy3cZB+AMUmvQW1gK6LLglJmApEU7YJG3EwKi
gkjfzN4EM2SYktqNVK3O1kqiAgAVjQFRPS3X+x/TaOV4QEbNYbYn41XpGvJz+ZN4q2qoeLeijxfj
X9g7L1Rq6x/8uAbqKQnU9qKJirxb4VwA/YCzICEKQq2rKsAnyVy8gLrcLdrKU/3P2mgE+QqRKozt
RxZA6iMlBxww06uU781C1MDF08VEDgkJMpxwYGAYXexIygjFVg9V7dXaSW2OsXTXaNuv7wkGNMl4
IEIa0K2XYog850FkA/sHAkXZPKbVX9j5+e+Ty9+3sxyMCjEsLQiLLfAEnj1n6/+mApPYsTW9TAsJ
KsTkaFe4lz+Xf5+7EwbamgGoR2jDApGifiI9vDxeaEm+xoSLdfPuD/FqjEUMCiJBzFqVIdiHKgl1
SDvPN72+m9LGy6IPMxbUE0RymAUbFQQsiY8acTH6XmtEXj1+RhlAC5m5+oulw1WFzAp6BEEzebn7
fWxbRW5j6fRCdpDXG40ScDjAPhoBsomr0pkg5uQ3SqJNORKIaE0BiKr3bPUtB8IofVnWh1OkRS0P
lR9U9JFV0dnuvd7W6xCQR8Sdq25lbu3Hn4CZfMfli3IZoHDqRt4OB3tbvg22JyrK/O5qZJ5fwNVT
7niikWtYZN0DAx3pEN6ubaRhH9EGnTqyfQN29IfC1aQ72XJ3EXBkq2wXbqMdkupP4JGz75PdDD4a
cwtSc2d5QaifW/gk9hEqG0hhIHQG8/D4mPQ7XBlD9LQsgudqz7RmEyXZXM9VMkHrBl0oR4C6gVU3
1ElwN3Getudry5Zv2rIMoiSlGyu/D9UPvwA2TfZs8gr2kmV9eJmCC1HMoYirzFIk+iaLPuwn+SYz
nPloeOjzC0C9BdhB71g31joSeDGugojSEDUCi4q+7sujOKuSmRUd+PVsNF9muqtVd2BecgtjN4pm
cfNFoRxOkwRgumEUtEMlHIJCQ3ja+5Zj+t29H6qPmtbJngJsWYSHxfKS8gTaGK4KvWTbxCPkUjdS
kUE1B5i6pSKXNQ/FXlLvMHAQA+PnRtt1YSkYd8kV+JtAEE3WNsKsS4F47mpNleDKwaXR9E6D+Qe7
zjDLt76Xm9BN57ru0f0y2B/LinLOAhpDVMO0kM/FUEUmpkvQeePLA4rPejIDcPgMVyHw2JwD/c/I
EAPdJwAvMZpJKGFaWkercmFre7FNh6hjpLCnoTgj8B08ZVD9A9MCUkpwp4wyRppa9kh9dpUMm84E
cV8pUOZ3cphxTzQfSDl7QX6BtxK7T2MQZnS6g9V700o7hR7ZGa5/nNZodPBmTGEBw6aL/Is7FF6+
8T72rrUShIq8zOTFR9B1OI9KTTRFaXQgx7RBXwdSc5/2wfeaU7QrdvbJcqofyc8jcZLb0rMevm4v
5/rT3T4T3Q5qJFkV9J+R/oh1XBSjIGX2ewmXlpjezGci1Kq2eouOMsNrKcEsx2/f4rXx/l3fW7dA
MDnGfXuMvmX3xVN7M38akRNorrLy/+JcnOvJOIDJtxSrVekS25ObZf8f3AfPWs9FMA+2IJVzVEgh
wnTS9ypxjNEpP7PnI9qFfllb7aFNVubXk3e0MZVydIMdSPl9kZwtrT518GkTngCB/mYCLKm1IrJx
XkhxIYLdPWCkc4n2Axapp9xWTiytm5XkmLdPsel8l53wl/H0WjuS7darbFN5Q+lYSGbhdjJuwP8v
SqbwFtlASy7mo9OmGLYpN7N9ElSlCo3Jzm4+umoU+Jzfz6ZLc6XQT7SUYKyqiX8Zp6OnWTdFNJgv
QI3jpZ0U5esAT9VVYIdd4bVROfxSchKdMAErSjaoaximq+ft8DPUc8V/n1K19J0S888tjLPDUDvM
5IyqcD/pUUscdKm1ookd1wkmfCsahTHYDtVeJLQuD5g/JYFf1/hiNdHRDzjkvqs1jbTTcr9GcyUd
iyAB4hzOZXj/Ve8ByaCqwFQ44NuADbyUrJXTVOB5CIaxGeT3M/JAj02PgZLLUq5vHEih7Y7o9UAv
NnuXjnaM1sMYuLC0A4+lqeTRLiyBcK77UVTAuDYv9HKAaQuoUVvFfHFm8+NSlYohpXxeZmneRxqd
22v3BP0PyypdhweUdQVBlm6hKRWTYS8XLtV722h6sFSVyTGUHyT/YAXPVbnrQU2yLImrkYk+I9VE
RgXMj5eSAmJUZp70qMa3ZNWo+X2UzYI7hAOnhDZ/ZLC0HX6Jfqy5hQx5LJwwnNweF8lc3gzSz3ks
0bW8GtJ6JSeBU0Xrv1AP9MIA7ViqfRUidA0mowQlRA8RsOK+eifNIrYQTp4M6iFwAsAFfajQ9HIJ
O/TfDEE6ZW5Urev8wUoOcfIC/6Nrnq18kvBuktH3eYuOAsHecfhYQMOuYteAgtIpCOpSstHqZhL6
GsjMHqXOKZzxaO1WySbZNBj34Exr+15CiDA4c+c8SxsR1zDPdEBGiRHSNsIjFIcupQOpMDZjjIII
ppE4oWI6g4hjgS8Bjdl4AqCXj00QJ2FkF+NvlsvqyVJ/aKLGeQ42AAsI0AaCYZSIrjIzGlIzRqYY
eILrh2TwbCdf9854H520R5RwKmn9QbaVIGFG6JXI3iAgzwETIWpeqIEyh3su9aLVK6xb5jROt39r
MDXGwZRTNFF1Tubc9h7Z2DflVr3xt/W0snZwN66pOwGgjaKP4eQjKJP/n48hl5uYzFldpg0+Btlx
xXbi3vHdAJmH9i5e47qW38yHCG29qMa5Nz+WzyYHwXApm7mYOiuPlCSH7P4t+TXtPSVYVY52171/
t37MmxHw9XY7HA3Tie/NTUEbvYTdDry741x9aoFnEVJXaXFZ070oVvaj+oa+YVc96RucZXdcSad7
cl8Knpoc/CV6eXEZo4kEmdkrLHYH7oMhqFHvUdrNFIKNpTnlh+m2aVbJ3SgQxlGPRkHIOFGgiMlC
hnLwT+VFDeJLvV2FaeVK4BXtv05yidcJbg7q/zSEXMw2WnpRRaWlQAhohlrJRbghcHScjAfovhW0
+uOgIknH8gz5fh6iDdnM3Oam2YSv2uAAhNs58uNd8gYSvXiLMrgotOUdjQuhTGhLpDDLLXBwg2G4
2QRbxQHlbr1t3stX80S25FaPnXodnrKDQknKls8G580HjeHYEbCBfk1mwVemjZvRzyxg0T1/U53i
nbUPNGf8JHeBO97nL5Gn76L35DV6jDft+7JwjoMCIQYqBibwZhAtXx4KPfP1CuTdOWY9r/P8NCmP
lbUrMxFXBce7U9IojCsGjxno7Rg/mJmYNqAjJe72yXNUvxUiqiWO8SMYVJEhQEfgdVzYZUmEsCfP
3dh6rvM1yW8Tf7e8UpzQ2gAaGJZPK1K4CC9XigBGaQx9hZUyfmbWxkfu1Kxbpx5up+4mElWneA7T
MOCs6XBqcF+wrHXAQXRDU0Lc4OZP9m2xHT1d8boUXb9N7CTHduWvk2OwsTwUVFd4Vr4CYSkITbm7
dvYNzDM2Rx4wJFRlZMwdgg7MAYQpy6sqEsGsalw0gQqS4NyNyH3c//Knl//0++ygaj0EzJbM+P0g
UNZN266jTl59XQRIWOAO8R94oqhtnt0r5qDlleZDhBSb6ya37g0je1oWwcFvISN1JoPxT31bp3mL
eQ8AAKbhKr7Lnq2jvCPBStnbm9BRSmf+i/fPhUgm1G0iM0R9CyKRoHTy7jmKBOvGe15fSGDMK8Cz
CF4BEuqj+RhifLSjufqD5hlOth48tES41q25ByOLoP7D8/YXghmjw6j3yB4xW8+17tO73qPTa971
AwFNgbUzV5hKurZflJf+ZKNjZ3kjeU4EjPygq0D3Fy5pxlb0FonfpIFkI3xV/Y9KfZhBFqu/Nf2m
EKFhOQ9LROug86SzO5A2ZWTBs9hpV4PRBhOdJ7CKBxjnGuQfg3nqbFFsyTvGsFAM8QZfC6CGTFww
qWnfSTlGgsb2985C6UgRGAsnO4vfP5NAv+DslMEhV0FkQkL7Vt0gQdk6o4MxbpojPaTrdmuAjjJ1
ql3qKI2T3Uq4r1EZqU/zY7MShij0UmSiehM1cEwkoYPFCBsFNXprEUyIz13/Wd6Xj7Oy+k7WleUg
pSiIDegeLUlitK6aZjZNf8hBrIs3RPgYT6Nb2KLbmRenoscakSomUwBkzOKmowzEFUY/YXHbzYCh
xtKH3XuvBOyAuuAA8MK7C1GMJ5PmJCZhDVE5Jj/eZCfrR7g2vG5N1uTWBUfhSf6Uvy0fOt7T70Im
48qUoprIoEBmsQpBPVvgLRZ6CeJ+9RTetM7eEoGuhFoyrk2SlbGPO4yiMPHS+y6/JIELtqIdaLo8
e+U/Km6673YipltOLHehJuPWQHhdjfYINaX5zrbvSzQpgCbJaUTNMbzb6FwQe6kWWa8b7W9BmHq9
Ar1245qu9pgfYu/OvG8eA4HRcE8BRvLAQhGmKmym1w8qgvlcMqJHc3D7OnQV9b0gopI5PUsXZ43S
PONeAEgU+SNExPj7mYdBFFIPnRyhqmtiLkHwMPSC4s6VGowAxijKLsiScoSAoYydqHuXyYst4qTn
ybDojE44YQD+2GyiEeKhnY1gkc7z0glVL7fvxvRx+Txd2Rn0QEKDxvKAJSOmv1woUAaDqIoAjlyO
ipdXnmUDfvpCptdlMRxV8MgEo62ODjzam3Ippo3jROmrEjjhqXaCCA5//lb2u68L0TC7BoyUcHyA
Zl4K0fzCKi1K1ZfYw12LSWSY7rofZhGFHk+XczFM6qWU69gnNsQYdrK1OmsjSf5NEtTbZW04Jkwb
FsHjiTsfmXjGA5h+SsZhBqZNMfFCGNWTnYtqeDxNdLxMCO1OovSDlwtm+K0xoZKPmkj5XWl2dBiT
KmJcv4pcQP2MIQS401FTRncGc0cotVT3KN2jct2Ea+Q9D7GauL5tvAJF53XTLEg5XAVljDjm4JPR
jPOyAZRKmRFTVA9z/GRavWvaL35wl7W/lveIc3rAYPe7Jg+MPai1LxcwNOuynSlMtZM7Nx7K1Ujs
DTBiD22tCsyB7gXj0UC3DkSVggmuqA0yxo0wLzKzDMBDqa7WlbopjX0Xean1aHe/fAwjzouHr+sG
ikZNQ2YcD3GW5H1OlLZNSsTTXfaoT6FTKoFX9DeTqFOBt4YgicZ7n7LWI712uYYkT9K5KiCnjKWd
VQTHpu4aJ06Kjd/n62WdOGcKBIuqIqPxCvcCm/LX8qIZ9B7WkZlKiJ61WbuTIk1k8jyNCKoWlgzs
G61vXWo0EKtRfDoLFw0FrqycTBWzRLSfsiiO5pkEGqkpMwReqldZQttOJpgLCoRgGlQxKys4zcCQ
OFVq3w2a/dJNgKKkwWnK87flZeQqCBw6lKQ3OFu5S7NpmP0SOELFqn4ocbpBD0DlKNq07ipDkFQQ
yaJbenaTl36bTcgqAGZAzI/IAEdaZO0Us3LHQP+xrBbHHYJ2/Y9azGmWGo1kdoz1nKd43fr3ioK0
zJfjH2QV0PCM5zaAS3i2Ma+romgjw6ZInkg1V4DxOG2vr0LLEiwbx+1eiGGWLQr6oTB86KKb4a/c
Hr12Um8U0PQEzbi2QI719aVDYZU2aSGeQJ31cpemeZrbOpngndTVRE7KMLtzL3qrcXw7ip3AQ+Af
1MTZ+x10PbLZSUB7tbIBksvYaYsnPc2d3G/uq+hDrwRvDZ7pobxq0+YmNParjFLK1HZhX+J6BDJh
DfKPlRF3e7myAGl+X14+nl8CbzJueYQuWELGuedmHjUSHW9f2MUnBp26fTe/LovgGTcCMBWPegRi
GExyuUOFGcoaaeBmp06574bp29AmrmyJKEu4YpAVRuKA1vXZRMU8qW0bmcCVGNkGbVxOYu8GEPgu
68IzbkRg/wqhG3fmEwwtynK7gi6yZKDxDHDEDGMkgclAx2xVKmiDAZX7IAovRVIZc2hoxcnUqWpt
vJOnfaBjsqjv6fkMVJ4AAcRdRhRnkP5G9Zv8Ls2faZj6HdrBVOBhRmJgDGLUHfUGo2KSXDSag6vU
mSDCLCVGkdk6PVN+FjuK5aNf7Zc/J3iV9U5aPyzvG8/MaeMjqiOYJXdFxCHHgVxJYPV1LT+5z8ps
2+WiWSe8MwtKcBxZSpaC/olLfUig5/ZUQ4TiV5iOFNcTGoInwxz99agqVegUSVb+XFaL55fwPtNp
VxbQRYQJo2t1lOTch5/ItXmNBsXnsFa2oays06Tdon3VbSLR44BrH7RIgvkgGFvGOoywmkdw5yGQ
MbNqrZX61iJovbN0QRMHL8LATlG3BFn4j1lNM070gg6WBsWNU5ZbXF2Onz8pc+Go0q7yH61YAAri
mggsHjav0eYydi2R47cmavjaLDlKrR2L2Rbk4bgm8kfEFXTdUiIr0iFC7jVPwW7p3SpJnvNYcIZ5
cjClEZuD7CKI3RlVAh2sIyTFFYxuC0CFfeuHXQ2m20uoNkVjs/m6EdLRyniFoJ6LF8LlVs2y3Ydz
jbhCDYu9j87WwjILpzCAPfXVFZnTd5IkX2b1pCWSM6GM9/BbVfUbHfaRajZgDkGL0hJJXEMVDaDk
2Tvy0ZiagTAX+SrGEOVAinWdRoEWikwO4ivQubXZvmyA4F1eR54BAikGz2GiUqewjR6NVtvaSGmW
xjh797PpTUuI4CnHVQbUynjr4IrE+l1uFWnRA0coF6aW/6iGyEUf7aapH5f14DklvLuRaoFDAsUO
I8QqpGlG7gMYI0nxtX0TSnJ16tK5xKisWiHTdm7nsPfwZI8OURRJIopj3jqiWx+3NFp9ryF3YKfp
LBuleJyydADEKAXASja8ZSV5/gkJCpq7ooAmtlwXo606tSq4wcpo7jK7fRjLdC1r/lsPPlN39mOM
P0TDTCwLvNT10cYTEn4Xq4vszBWPvK4O+lAiCHFLxXDsMMdA+MILWt3Jc8GVeX0/Q5IF9ATYY3DW
2LANiRulH23U1SKyz41vpvKe6vs03BejKGV6bZWXkqjOZyFHmMxmkWuQNEOfxl7ZgLrMxcfyhomE
MDFUOQfdmFJ1Oum1BDGNX+xS/8vHS0FfMrJZFB4GJhzGV0RWj1b3AHWWpKw9I+23mZmuVSn7uhgg
s3Hfg5oCjonFEMh6EkqZgkS2mpEPIA03pg+H28kiSMn1QcJz548cdiZlhgJkW6q/yw8Bpp00q75O
BKpwRWBCA71xEVCwvaA6Qf+/VBrAJ0g4NoUUAJIYh6LQ7LoyBW8AZAoyjpSpBWjvSwsjiqSPZmKj
fo/ZRF2PBpPuqUDpSJcOVXhHWbp9tQXJgEA7zhECSgUvR2SG0QpiMWKNqAljP4LYKok/56659ctg
XcvSpqiGH01oCioDHN9AaTcMOmIKkwxYu+jVIE6Bmy5cH1x2vfqZl/52HKL1pA/r5cPEU+xMEmsZ
o9RaczVCUtU+oJkeccYqUJtNN60xft5ZlnXtaWHof7S64t2YlDHIasiK0WelPJrDWjNv4mFtkNfI
tFayJeoI4HgKBdVuTMkCWcp19KSpUaynTYIpXGrjTOH9SCYvbQQvfO4K/ivEkBnEFLim5dI3qFaK
6tkZpSVHF2n7ZssvliRiEOWcMmgDqnVYIVRi8aNJhyyoUcFhpNI+imkjyc/lPeIsGQjj6Yg63No0
Tro8X/6EKkvT4hjLPkqVmMfyTTXQDGvPZrdalsRTBSlbA0139FixNWZUrFIpJSZK2VOJksFObwUA
SJ6vQK8tCvPwGOh+YMOXrpaTpPZxaEO/7veDOb9psdXvm2LAKJ8ONETpsC/qkWxUSRvcQFZ7weHi
qoimSVqnxC3PAuzjTDNCkoSFa0jkZAzjA9KQokPFkQEmPxCcIbeEBBObYq+QS0vbSQL2AJFYHjzX
YI5c3iiOSUAC2P2Jirw3KJwuTQK8WFVWTgFoSYm9ny1jUzefXb5bFvK7RnxZm0B5AEgD4FXh9a5j
5lSbY2LjGI1rMOHffI5e9tE4tWe5VeNspu/16wPF/+SHY3JbO+nLo/QU7stvpjcJ1OV4KXwI+N01
tE1dR9ZdXOWKmkBdtYhdTFQaHLMdtzMlUqg7b/Lrhxaj0J1UEpF/cncSqDEqGlEHSwZTNG2e9xoE
t3U8Og0Zj+ocCKBOIhlMgBakipXKGHHl1qXiNNp0QwrtfXkneetHaVnRUYLQ9oq7PokbUCf52Ehj
xJSGmz5/izCSfkBb3Ydi3kWiIeUWrI+1m3Nx9O9nIWccY9hTF8UFpvl9kH6NCnRf7urye6/ej4Hg
Wr4GjqCGhYy7ijcJbBRjcy6FJX2J3GCdQtgW0/yse3lVuOQdMbvhaV626zfJ9x/Lq8k7fOcSGfXA
jji1gwT1qnm4IQQ9HVF4JP4oeLHyxKCkhS4IdJMglce8/H20vVlob4M2VrOa/GFX1Y03Kr0gF3Td
L4MFBF0hjjm6OlCzot9xtlutPSQjJoYV4KkPj+MaTf/ob1C+FUfte+wIcX00dcDaxrk0xtoxAtoH
ygfSwHTlSVtjE22UQ32Yb5CIGtFzsbxVvLOl2lgnGfcZauHMGtqTpI2aUmGrAAO20dEkBMf+fqld
KXQmgip8tnwmuoHxOIAIVXHSXftG3NmRJWDfDMVLjv1+dj9QFPoyyB+bpuF6IWhZQGDPZvDkuPLr
wmgQjdYPRfy9E+FgrvGXVABeQGCSwaMLb/BLtXy9Jn49DuCt3MW31unJ+IEOzpt5L4Od08W4Es/F
00WKvOX94tk88NuUXgQARfgrRqqih6RSu8JNGoJyjOpEpu+kjeCZf01D9Vu5P2Ko2Zzt2ZQHZliX
PXzGLUadD6v8R+FaT+hgSDbmqTjWL8a2Oti7WeA4fmeMWVs5V485ajom0OZlBvXI5tvo9N58mx8H
+Ky1+ggK/Z/lsQLorQ+cFu0MsVO9SvtV17npx+RhIPtOBAi9bmpgloE5i4YUG4Fs4HPaZqVvzcfG
7Q+GV67IY1l4zXpc2Z62rY7RbfLqCke3cLcaKCiU/GBkeIRc7kEkm21j5zAwvXpXdYI34nMBBrll
e6IaMAsOjBVlqkFjL+pSzII3hhljcG1buuEUeugU9triDllixx5lgbfmSdLAJAN1AALHc/hSHToP
MQzQUAnilPhN7fJDFbW1o+jYukZUO+d4NYoLAOqKhurIpl/KylWl9MNILtyyK/Q9DnHlAu4nun94
5gHuDfRWo/yLtw1LHRGHZmBkw4So4dn6Zh5bzwSI0L+zIwdoUEyg8eY9UZziGG8xj2t533he9UI2
c0IrFHiqroJs4ja/spf6mN6phww8ibBLGylAV62c8ll+XRbLW9hzjRlzqSuAfrIUUuP4GIH98cuj
vxCjgOUbzJ1wb0iWMBsXh4bqDyF+38TsbxK9ZP7eF4E4eAHRhRDmQiqTBAzLJYRIB2PTHpWjeZgP
9kr62XiTB6ZQ+SCaUEnvAvaUoWEZeRFkYmij/6U9mnExq80Ee0zleKvl7TouLccu+1VWySsrHb8e
MNMZj5iDjYgcrytml8COP4APE4O8jSzchHJxqgZ/tWwInICZjmwFGQBgenh5MBsVxSNoQQu9cAHO
wnwTN412WnMEd3RlTbiPYkc1BGEY/Wh2Dc8lMruW6GM/VrkGg/dnaY+5uP2+182XRC2fl1UTCWKu
WKWojbahqjV9tgrb1u1RLqsj0U3O84cUK4AObODoEERc2sRky1M02rAJDOzFYAbLVcbEU6Lbqvgy
gT0O1Zmk3ymHs8t8jtOhzBKwvOuJtW1kzYvzeS2HkqDsx1s30NqAyQL1YBR4mHXLhmKsKtQDXJ0E
t8YYf8YmGLsq/WV5eziWByAHKHeBG0EHCrtucuwrpeTb8O2Dcgp8vLxzcvAlsqp1Y6+miTs16s8w
KASe75oUgF7Ef+SyqziOvZFlHdSLC+V1kKMVyCm2VQZwpRkc4M1WYKx1y7Zcgw3qwYjIZlltjrlg
arSBZAPoKVRM8b00l7BGJchvQC6c+JVT2G+zrzsk+BxELeacXbRwpSGfAcARmn6Zg20ooJS0igjZ
cEyMxnTsKf2Q06dlXTi3yIUM5iinSlhFox9ivA6KgGOkAY4jetdct9rQ7TrTg7FGkKqMstJAD+mx
zh1yV3xTH5J9dqpfp9jRQOryfb6NN9m6XksHc3C0W4xnJutyg5Gv6bOIPFO0qMxlXVc12LpAyuWO
1j5VdwNyruRxeU35IvA8BfUgBaIx7iQblHywLehrT3dW/W3U39L57T+JYCeoN4lllEUNEUa6t/yH
PrjPpodlEVwrR2oVvBRgYAHI8tLKO+DCx0jHQqGB+iFNO6fq5AoI6ukwkfgvVoxmpNFviyARLUOX
sswRUEUty0s3UErPb5KHoEEHYqs8L6vEM3YENWiLRnsH0mSMmHaoR9vKq9Id5OE4TtImmH8tS+As
GrI6iC1s5CjAaMq6hqHpCLA4eOoqZerNUwKi2ZqgTWjsrLsRZf37ZXnXpkZkCJIVVGaBuGDrjKpP
Gj/UET/N+Wkgj5Jy6sECvSyDfvPlbQ8ZyKrSRmW4PdbLR76idk2BEKbs3pR8G6F9M+heQkRr3W5Z
ElebP5JYv262dtHLPW7HIt5KlpPon1MiWLDrK4sgvQIsDFIsmNPGVg1MIsPbtQZCl2Q7DZsSibjw
tQ621XDIw63ZvC9rxFu7c3HUXs7u+7odtBkdDojNhtGd5J2aYeYGgMNNcEfiSrBRvOVDAglZdpAZ
gXiZMe9mICEs30JCQkoPYZU9TEOzARJBUBe5PkWU1I7ChjE+AP9nbLzRrA4QejiGoIycqa0ctd8u
rxpPEdobj15T/E9jmQYbRarHaEhKt6u/69ODUbwP8dOyCK4SJpI2FMCJmhezVvVs2r1hQERp71Tj
XcLIvmUBvJ3HccEvU84nxHyXO59qsR8MVVy6qr0xymfL/tF14EjdqW0vkHTtc4h8LolJ8YKqWbLK
lN4FkuKE9q5pb3W9dJphs6wRb1eA5wbkFfhgZNmYay0spYbIIZbMn7415XFKCoCfRbyMXCF0aD3u
HDo6glk2M68xI2NOcXeON1qP1mn5kCuiiEQkhFmx2m/lINcgBPWRVAFvoPTUhYK8Hc/A0G2ECufv
0U4sc1peogMoiSCjqUm3a/LoRZIn5S8OCrIrSEmB/B+wbWZLCjv2u8bHvSkjcpt1IOuxKShNun+x
8/+KAcrp0pb7pDJU5MGhi/EmS9+T4KB//UkJIz4TwZxHA7QhXTdAhGLtfPKq6OsyelnWgntODBXX
MzIa5hVEVpn6xgrzDPm18HkI31p9nxW3RJSM5toW+sxkNFbg6LNdhqHml4OaQZGhwfSILFrNaf6Y
6V8HI2K9zsQwF4s1DUVhJxCTD695f5eioth1v5YXjGvCZzKYs1iobSwhX1KC1zraEn14CUdRNkYk
gjmJo672SddBhFzcZfGnrX/5IXy5TMwBqfUkQNIFv+/Xluf3n3EarO1akOPhG9a/W84G46BHHJpK
gxClMx6DAYPLh8QvV01vrZShEyCHBSvGXvLTJBF9lnDk9c4GFv9YDh//add1cnnYZSubQOdIl6wv
VoU6enbnLUsQHBEWHx8nvWZUBBL6+tRba53siQgOwBWBXkXgMpGdsFgELUahyEmK2TFukoeOjgm5
FhiXIjGjp0gOY7+hMkSj2UMOpj2vu310U9wUz6hGbMHKDsqlxEnuuq359BfrB5pSkDuiaxbh3uUO
+XVSJbJZIrQIn1UQuGQ/O9EMOq5Jn4mgVngWt5rhbMqzD72a4qULH0kvO0X8nOqq4GbhpHJwQM8E
0QU+E4SiQNNmFXQBfa+Coefv+QGT9U6YJunZm+BzeeHobrAvmXNhjNNsVAMlOhXvv8DyFP+7GnWe
BMx4M+0NY1eNonj8mmMRL7NzeYwDTdqxQccx5MnTNlvJbvSiuQFY1vt9vU129rOEgWn9qt1LG3VT
P0Qe2viXFaYClhRmzFPqmtGAA4el1PFKD18GjGnV8eypa1D2dwI3yD8Lf8yS8bWDWYbSqELYrCIZ
Vna/GrvcDGUuAlHQaGNBqd9IoDOTkXSzVyrgKNwpfMSQqjLF0L3Ay8pTh2KZ3m81THeZRY9ggXIs
cG5WxlAvDQg10/yuJDaY7JEfbuftf9owlXG+Ku7cXI8hRgmlXSOFbi2fSPM+ZIWT26InCvcq+XP2
rury8//5kVmdHKlMH1LJvF/WR7RsjB8hXaSERQabwGSDLN0i8HbK6MvJo4tTxtZNh3SYTBAjQ0a0
M9ubonjKrPf/pgbjOCKjnbuBiijyg66ffMwkF50egW9igZOj5QdG3EOENbYv8yQ9YBCaI5mY2pxO
q1ENdyC+fVvWSiSS/v3sIAUzgJpWCJG9qj2Hcf1UDvPKNKd9qkX7UI8OVhlsl0Xy7xVE35hRjY5W
tqcw97usU1t6L0vlU0fkVSSPa3MqTlGr/Y07QgCAxgU8Vq+akUJg5MoqwlHKeuIZ1bBqjMlRhAyW
XAs/E8OcWK2zajuesIijNnoBagC9lNyoTfCwvHAcGAisHF32SCcDFoc3zOVmwY0XkZYBHeB/k0KH
strjyjrV2wAZxh0ukD0wf8p7vBNF6NwdO5PL6IcJYUSuQshFHcVpkb5CW8YMWcAvOssqct3RmSQm
rGmKHs0hfgMXC0vsnmNZYO7cy/Ds9xlfZHaKn/QVft8mP8Gq1zcqpgM6XfLoK4Kohm8Tf/aK/v3s
YCVDLBUZRXJM3YfU/0JjX1PslheLXqZXl+CZMoxH8vN8VKIcIrLgJAcY7ohxPMciP45k3waePgg0
4lkBal60ZwJjbnWNcRW2DKbopMKrQyXpj1hT1gAVJk46Z06ci8pevH2i+Xl0iGOoCuaAXK7epNmz
pPWQNRvlIVKstdUBzGFFSGWmn3ZpiLJBInmMboqU54VMsxsjSTZh4AEt6oHYB+NbHiJRVkgki4mR
sqrOMxJCNwv3oXWQul+B/QDkijcZwWrZQuhnsxZCMxAY4QBIJiqIl8vYDHWfyABXuEZxGPKXnLgt
utUtzGwEeUtvVt6yOA5aHq3iZ/IYR9GNeqDYNeQFIJQwtZ3tD45qP03W7VjejOVzmYGj3dQEYnlH
7Vwq4zS0MG3NUqWbJ52scdMXiWOGncD6RUIYzzFY/myA/6p00Y6ZyG6g3kjlX9xWtChBLPD2U9bZ
y93CXLIEUS1uqzCK9lOVOVqq32ijInAb9EuvjOJMDOM2dN0P4cxraJKM2yLC2BCrFMTnXFdBOwXB
LE8ZRhgTV/rCHzCEFpooIBK1nFF5TidMiV7/jb39K+eqbyb3FZRYR3hALai/ze1TQHPtQ+TIau3M
6DIuMb01ijEP2hYRjXAXEYBMlHfpQCu2L2RCIjdUGrpX8XMNPjQiUI2/gn9+n/797PqoetsICvq+
V5R6iybhGzsB7Z6RA51eiO4RviybDtoAQE9Vmd3C8Qn6WIYuMnKVjq6nb3UTeSGRtp1OBBc89xih
kvy/sjQmjQzUkFpbGmT1neolCaDHxVNABGdVoBALW5PVrDOjFEL0FLPMPijRbChIwXHAhnB1YN9H
fgkAG3ATXG4Q5gQTqwco153uwb/h33vj92JvxI6/znb5a7AZ9/lm8pId4MB7ERCWq9+ZbMbN5lLT
ThbNYUxljcP1P6R9V2/kMNLtLxKgHF4pqZPboR3GnnkRJipniQq//h76u7vTTRNNjBf7sMDOwtVF
VRWLFc5JML0dmTlRFOt+kl6Ngi8GLDvsr4JLBCPp/BzRMo8J/slB69cOTXqiSuhFv//djzG5DVgY
DKIyiAcu8uWAhrJLG0NEJjAQzKXcGnazsSJAt3TObin1kxFhNLDv/LFOJKFKpB6mpDBsywAS8N+X
39Fe1amaMswRgbl1DOoszkENm6Y7NZFWCgUxA1tWmILH8AE24/g5QL0aqyXSEKLsuHkZLGAUL6gT
S45SpA+sEp2HdzobvvdAV6u3yxEdutbUbwsURdyZ3ppNe3A0IznGrjruAZoeBeYy0S2AAaoAA9UY
/B01NdRjJHRpbCGjk629CHVHO88EGAr21fmee94lAOQxoHsxzJthcMNcbzfXVRdr/lcE85qzkDnW
Rqc2NkRUiZttCzX/mtVuEkxsw/czktA1xpsSzz7eJbKy85quRwaXppOzLc0CzFRLipWzMZUVYcVK
/RXFzvVMKd1OM6Ub0EJsQGbfGhsTpHijDNNPkJFiI+OvEPYjzoSsOhAzkgZdsYnat7qRohB0cJ2F
1AWILBRJ5BTkpMgQgbmKtz8WXHhfT4a104sZGo1JXYWL0dNns063brzWgInLl23d0exF7cZSkl6J
tAQ2jovtKyy9Apb4UsthztNqnEFhERtOTdIORPI9OBo3CZYcAHU+ADNnnWUlHUGoxk4idlSRB4Gs
g9/CTjuwwXc5tHUW8LXNj2MBvKaftJHYvqiGfi6H38Fe69K0UpO5feai/etaQbNSvGTog12kQa5H
r5oNtGDMZ1JFeXYMKvmqEj35l0bXqHQYY+gJ1qmKlPNMMoaINpQ6YFZljFBCYRgMAeaQhuIOL6y0
vFi12IBAAqdQ3TctzYOp/JZkwXU/F5kqAzv/jxzunkU/uqeZATluNAW3VVBXse+1D0q+cfXwuiih
SqBiwqwusC4xyX1pnKs3d3VqIaRgEv5Y9adK9fZDdZg/4wQM9IoBNsHj+UGuyGpKS2NNMVOlCF3R
sMX/G4Dnc68QWvegCysy2YSCUDeUqwAYivLBh3mOse87J5+RrlTDFkEGTw7ient3kPR5ZWK4N3yW
Vwa4SSFmdkH27PX9Bnv1NenqNQT37CdMwwEMPmNHB3wvP3TXmgUm/NgIaeXdK4qvpz/zftdPz65T
kkhWMWA5CPdi086FcZeAWpu6V2eY7slyl9Dlh4mngKu95tnXfPxTDUddhgMounVQ6sH1xradsFFz
aY1NklI1YwIVDVGxsG+yxQoBlbX5d6N3dbZ8pOIUAf58KSYCEFSiWCwpABpzRcsAWNyB0XxfMI9z
XZLoBIHBzSYXYfMWP4lV23qPijMLT3BhxU1DutzT8ddoH2LnscKNV8W/rksUHiHDi8AiEuNQ4vLK
oR7iYo1whK2Rn5auuQfk/yEzeokdikou8OX/yuEHD9w5oWaV4wydeArVobtZLP2HUQwvTRyHaVXv
UzfPSFyYT64af7muoyg+MvhaDOkBUPlDE7qeFGXOVXbpxDYZp2e13DvrQw5SFweIs9H4CQc/F8e5
QZwaKYZ6Ic6wX3R1v8RNEPdvkSEbdWJ/h3e3czlcorAaXUENNheYr/ed+Vb/OzaljpcGxpzRltDZ
asal2SdYCBoXF3+/cvXTlJZP82QGVior/gnVAP0CnlXIs4DpeSkGkssMHT2UEMy96iUEi06Sd/Y7
RN2Hk/orgoewqxq1VAsAGfrOfQ38sOO8z7fLQ/tmbuwnm3xv/oBpN6zDPgQ4OSqB++vmJ1QQKD6M
oNYBQAcXPvS5jjWdpeFYpvQHYwk8Q5IyCg38TAKXAHS0MNwOK7AoIL20zr4sAn11Uf82/KJ7y43g
uj7CkHEmjatj6gNQr4DfgGc92ixV8Xt0dq1sKEZ4Zg4QOIDEhgl1fsq+HSvHjVmFtqIFGOYBSOSb
VMYSI1QE+2gwcdRHUGq8tLxy6ldqsYmueR7XrYOyUqAD9jVU9EzGKCRK6l0P0OcIskjT+PwaSwPT
krArxFia0LYf8BYDJsVPFfxWy9v1zyM6OgYChBl7IBl8wDBZ83jIQMOEOwQgjdWvJpNE0+t/Hyto
l6e2tKtbFi7+vpZ+7+oM8wsv1xUQfZa/CgCf51JAYpt1X2UQsNgbLztVRWCb/z4XDnSr/5wRcodL
EWbequnSQ0QX361eMNsSh5SpwLlIQ+mQRjr+fpPXG7vJN8vgkbLJPpGYAE0I+TgGd/FYZT/j7EGc
9uCueW8/dWZC4nhfmmVQKje0eLz+RWz8HT5+nsth/34mp0gN1JtMeLwKD+n/xMWhjGx/zCVzyALI
DCCNnOnDvOhMTqsv+dJMOLZp9O7Lrg+rRAuiznheFOdmoos/DDR0inLA/FWzKYrsrmtn2Y8Quer5
j+Dy80It+spkbZrxoNx7T8sJLFkEJHCaQ7ytuo92S1CF2Yv76kquKZlg7iJcTKvXF9Ax+MmkvcLD
7pQo2y+LFzZ1th9pdbr+USXiXM6PE7eZRpONNsbp7Tz/WB/j4rgAO0F7ui5HGC/+flR+OWst+8IG
pBLcOTF3WjndmKWsoScTwbmzrVXLWjs4ubrZmmqMKqFKrivxkbAN4KZnVsFTjK65t8Yxswrrvrwr
7odNS4rgodrMA1lj4rDpyf4Hve1aYsmoCCXe5zLtL7zCBDECE43bXaen1TBJ0u1V+uW6isKYdfad
uGDSrtZUlz3EOJNxA7r3G9QVT6XnfCqWuCisAQkUVD2clXftUC8tG9d09DLaD27k+WZX6IBNattj
H9FCUjgX2AZev3j+IvHCSABfSaBulBh1x6YPVjuYatevCkdiHIL0CyJMGyMAqJijO3D5gYp2yjxg
3cPCC23bu8PWBMBbOqSAgZ7CWVNesJokq+2K1forkw/JQ5oiq4Vak4E6WoOc5et1cxCEByiFuV3j
nZ2dL9BXdhOls4LeaNaesjEYCSDBlRKjtTJMCoHdYWkPtE2M1ARFLO6uxBymvaIdhFSvD/XlkNRf
VuXXdV0EHnQhgvMgezZ7S0shwvb8wj4uvYm8dZ8Wkogq04Szg2Uwl2yq8U3UYr803wzjNFJZ44S5
B3cVgy4XjyI8ZsGszJc8ilKhvZ6v+O4YQqbE86vv2CE/6uCzvn5mossY6FUorwB7FIuuPEx7ntp2
UScaSnC3AO9/XO5SQNMpe2QZkCZbFRCga+jn0vhJWaf2GmALqKixHJNtdmyOySa9BdHnJt6uW2vb
Sdl/RQ6E4wMEPYMs/Nj7NyelBsANnDZ6qlN8rH+/9lAq+c/f/9Dzz3XwbKJbBWNQHuh8rDtJXBN/
nzMBXJrsKqszRZQpcFqD5Q5lbPtXFy6b6DX5pmyU4Lo5iGyb8R4gVKGWjQXoyxgHjDidgmUPxQas
kflJC4B7u3ZzZJ2mDPhTIorvEcxFYiQKGy9tQbNFH6rsVcklbQBRxD7Thq/M64WWOgubdl8dmyg5
oGBvimwz5t/q+dgskkgqsjQGcIH+CgO25x0JI2EdBtLQgjeHPg6WUhtCZ3UtySUkinG4UTHKAiEY
WeXMYRmRZ3nsnhvNJZjhN0m+KUyTrP0U/rsp4O5HVcgBAjIs/NIUSrsDTmqEgk0bDweH0a0Xxldn
lY0uiC4gPP7YVgzW7IEafikmjWJDUVg+kjgvAwWCV/dqmtixVYgV/bqukUyUfimKZmYBDETkj7B+
YPMfzfo0KgMp4lOnbK+LElneuVbcbWfbDDnag6i8fqBjAuzLmgDisNORLYB6dCglYVzkTOfymHGe
JY/dlNOFDnhSYXLwMDne7y4bdoaZyCZixUfIejXg48GwNGcUvebVyhzBaV0AgOj5l8a8Tao/Wrrz
EkmeKpHEF/NqEFzVjg5Jy6Acxjjfj1MZmqN5sgfAqbiKKqvdiDwL5v4f1XgohrypgcTNFh2GQiWr
8X3CcLaS3ub4etdtQ9QdxYX7VxJnh+C7yIpVg2reNLwlmtkRFdOydb4cnWYOMbOBKYH4kGurnzTj
nWOCn+r6LxBaC0OuNtCxBBwP+/cza3GzBnk0Ww+cFjVIyyjol+JXosqwMcViUFhmnACwFc61xyhS
lklBRKxd0Po+jdl2xSDmJ1RhOYXG4LA/bM2jx7J4+Yp4qGdAipka4jmZ/wlGQ1QPkTxojsawl/l0
bEi8RU9MSMkt6/dYeEfd7YI+Sw9lk0g8WWj3Z6I441jrda3HEUnsgD1R0oIA3dLoYXSru8zR7l1N
htUlNPszeVykSnBFWqYCec7Y3gKC4A6kFKTQy2DMZN9KdEOenyIXpJKkM5fRZae47AeKR64kZAj/
vscWqQGlApR5Ljg180TNvqJ4yzSan/ZbJZFBU4td968IPmlBzbXQpwKnlS6htolDYJmlL+qDFYVF
qBwbGe2K0IPOxHEe5CWAHW4LaFRab6Nx6NcZoyHhJzzoTAZncHlkUZO2TKV1PyWHon9UZa0yyYdx
OBsrLdWOrRRqOJiQ0GOTTLIZS5EEsEkw0l7QJAMG5DKiYdlmQWEIEgwPxBZhNEtMS+SV6J0iljFM
YUCaXP79OO7nRWfsKU66kjhxCIim/FYbAgAPlVIEdF2ozpk49nPOAvS4Dgba+RC3bOfAeKU35rOj
+l4daDfuQzn5ziMNXyaVKA/9QPqdcuPH9xUN2x/G8z8bBxRG/QbgBOCO5sejWkyH5DFFCK+i7rVP
akq0ZP2ZrYPsNSDQGEOIJgYLEMsZJu+lxkpSLBVQhiGobHYZek1JX0teAwJnuhDBGXo0DU6lTBBh
VF8V6+Ss+7aWvNYEwfRCBGfouuKlSTmimpKyjon+UuWouSqYnM///Za4EMSO88xAVretY2eFoMLo
nrVe2bh1ieU8g55qmqFKJEOClZ0d+/czeWVkZEPF6lCF8WuKfsXqQzpLIBxlFsC5mNMMmeWyZahm
1XelC+ZUT5f0g2Ra8G6VmvVcxNAim42bakx8JetvgP4k+TgyK+BaC8a0ev+3B9Dk39xhM3c6SY2Y
WJpsIkx8ZIArBZwdXk/8hbdUahqtPUI3OEiCevbttQ6u+//75j5XiIKh/VcEf+EVgNipZpYeWBtj
N/lLaPozqW6Ulzv1fvoaHw1ff+6IcdtsozDvSP6j/JPLalQSNfln/Oq5VEtZ4TWfsIUSpRjmkzTy
xF/sr5Z8aMiNIalqSEDdl/TGKfY8X+1OVfR4/Tjf4+W14+QCBG0cZIwOBLUFsYJuU96NMTHul7Da
qFsrGH375NzMO/e0EnAWPyw/44fYd7Z18DXFDH8WtGTZLDXpU+Ic0kA2wiD2j7/HwD7EmZdH1gIC
aA+/zqAeUTv0w+hWSm8gE8KFkrhJLK8uISSuY/BzdwDE8G3Q110/aZnNcNHE6ifbLFZI0exHEE+T
Vvt+XYAgI7hwDC6WNNWK2XmW0+huYKevXfVt0ExSjm9D9vO6JJkqXDhBzYDGqglVOu97M3yv8vD6
35d9EC530lrAjlkz/v7gJd/xYtupZfU6NNbmuhhBSeT8wPhGZF56bTEy0+87gyjuxlRvJ03xzXZb
6YdWNvQhqjRfiOMSirSz53K0EevnOHT3aag2RNtVNynqCMTU/fZeeZ4tzIAG17UUfiwAVGPIx8JQ
N79rpq5pM7Q6SzK6NrCbcZ+ZqeR7XRfxoeRsm3HmpCPTzPhjdzWxAXl/XQmhRfxXCZSCL+PAXLut
CuBhWET6Uo/36XTjUsn0nNB9zkRwEbewu0mJdFjDTF+1KCKYAHHRXvW8J0c2ySLWBpPM2ClBjYDv
29V2DjqEbkJqiYUoCtplHZfxbLxePzPxV/krhQ84EUPgNRAPKnfvOaehlaRHoqcnsOj/CuACTkRB
KlFOUEOdl91SAEs7JjZq2t1E1CTUnWfARg5uMMsgMGWKceEnReXDSQYo1kTf5/nek70/hXHhTC8+
/BRj1itMr2h46Zq3Xnlw7aO+bsaix7aQ+Znc7K80jxuHUFwQVyXgL/entvN15anWnhQ0OVxHkmoK
M4ozOZwLuV2ao3rPjE4DBh4Nuvmbp5cg5JDtikus2+McyWuRq6D4j6Zn5xC7Jb2TQJjseSZ0VwC6
Y7YckLio/nIRQY1SK2Z1j6y5ndONN/9MtaPpndbxdN2NhOqcCeLcSDUV11gWhJ6ifk7VkE5Ht5N8
GqFBn4ngHEnJ2rhp2DvQXW+TAWNO/6MKnMN0k4cKBcuidOyvqnkcrOoupb+vn5PQvs6U4LxmoH1V
gW8B+c1kBZVR+l4WTEs4rpKwJpHD39ra0iiLy75Hkjw20aaCDVfpIU0l41iSb8I//6fMHsaKVT0X
+pLa2JgfJR9dZ37wIfP+e2Au5ycAwW+L90KxoxFvh4eEdf9NfwA5z4N21wbZq7rvg2IgZtAfX+KB
VC1pb/6dVp6RIvzXi/jpomnEBPzKMrlMHRAYSG9lYVcfG+tGHhdEo/gXwtiRnyXz7QKa45rV9dzJ
JeuqBaq2Bjqt9z3Gv/I439heGrZtuSmB4n7dOKWHzYWLJKorLXsvYm+0o7aJcrJu9HD6U/rZFNj7
dVsfo5surL6om1P8oz98uS5fEkRcLogMg2YX7+9ipxrveqspyJpYmKgCnNv/JogLJboZt0XLPig4
E+roD4jtJ/Pb/yaCiyazmXrZwN74QKCm7aEaHhM3vC5C5nxcLNEizO1MDXy8s7d1f499YMkxvQOk
XHE+/tZdDKepPfYay469X2+1xxS0UfMDBgu6NYhvl41r+c2rvokes1f7VSXTTr8bfS94MbYYdZXV
EyTmwfeljN6dc1uBvmt932gvUXRYx6+fOVJs2rC+Nl4DnGE4GdVKtHFQL46xgeVsk0wSz8Tf7K8A
zizGfIon6kLASKdvUW5MpHIriV2wH/nhq2EKBJiOgKhHkYmLIB1YzEoDqUXfo21tnhawRxvzPsmw
wBFcPy9xdouZBhOz7Njv55evSrvqy7lcUMp67L/0BanQwTliuRFIeg/m3efKA2fiuNtgUT230Byo
pqh/zOXQqLJxNxE6Foif/irEVXoA1lC5Uw2FFFRzllC9TQ9GHRSvzTest++zbXbIHyxf1s0TmvaZ
VC7oz9ZQtWkDqWN2WPv9Wt7Y3lbyqViK/MEsbCAjo0oPbPcP7ymzmJNBwWza0D5reai7r71z08fb
kT7H1f3Sv43/ziPK5jr/SuTieTfqSm4o0KpoS+OYGE57rIpGBvQtdKkzKZzPVn3XjtkKvXLq3JW2
cgtMeUkgFH6eMxGc1+btWMRuDxGpfjuZD2v7EMv2TkUDYxeHxUVztcqsuvIgo6jnnZ3c0XqTK1vA
PrvpzTg9ldENRYsvDfTuM/0Vh62fAiULXSPu/ArbnCvLQtOqBcvZAqrX21UGjyGMSGciuPMrAWcx
zGDk8NUqJmX5wx00MnuP0bKhmUQbYeJ7Joo7xi5JIyuPoM2sfanSr3T5Vpf7uNxcdyahzYGqDWhY
JtpfPCrw3EcYXGYfK40nX7d+5Mpn7okzAdyJjW6WTokDAYP7I3dfpkYSuNkx8MEAZRwAGrO7CEMY
l3cEsAaUxI0RSPO1zLaA+FqCdtVz0ItM/SEx+/SmVJIupM7ydZj1RhKLRP6E8UsXc3dYj7F4DJNG
T7q8rGfUDuw3xzkp2WtXS3JZkQiQzQGQAvRK2Czl7GCwi8V1YgMpnrkGY9ft28kJIlRJ/9kQMDiI
dXT0WlCi4lvkPUD7lRSEtf6glKj4T0rpY84ql3wtgTIXUpg5nr0JVrWci8qGlDlqH/qsvs2U6aTY
6ieUwWcBFBG2IUE0wRmFTdc+02en8Mt03KjO/Fp0liQtFt2vtm6YKhBWMLn+gQzIW1arTGcXqhRH
2wGeTJCq2qnwntb5d7N+i+JvjR5axlfUQjDr9zT2X4skbG1Jw1d0oGDsw8YnrA9GyP797ECd1C4t
M1EKnwK0alv1cQcqmkVd/uS9ZUlKV0JZGKVic5Kg3uJxXijV2562CZ76QA7H3mQVYEDcDDO7l3iV
IPTZ76hvwETB6b7namdKRYDXLBS1LP28/TXp6UGrv+tDREwZ44kgdlzI4ZKwwrDA32FCjmNHpEx2
Rs9WtUlGHZLWd41xlw/hdS8TWw0DtPv/qvGWGcVZ3c8AkpnKnKFxRdQDdm45f589Jb5PUqdqsSjl
6erGopOHbmNjxmiDZY2NKitNHfwyr05d36FGbD2oXd1ZQTTnXR1qWiKzcVG3ECur8CIMxgL3gO/v
rktGLWOMS9/YKKYf7bUAwFBkDn9qQYzxo/EUh8YByDhKQXSc2yHbg/Y2LHcUVMrzDZqK25GM4ZN+
bJ8qX1Z4FH29sx/Hd4YbsADHqD6W/oqtxNZ4Gr09fqSqbMBeOTm3xSfQc88Pg+8CTzEcQ2GHkSWd
ppOkofYXpQOs7agXZSrxNVH76EIaZ5tNiZHxkmlnn7ok1G700A0o8JxJvVk21V0UqsGf67YpSAUu
JHKm6fSunaU5k9g/rtZWGx+v/33RevyFAC74m1ZtN/0EAc7TG0hA9qgCfdP95P6o+Q/r7oG5IDGP
6cYIY0mWIz1NLkxaq9f1GGUs/fGP87y+0fsfgAbeusQ6PJTb2c9lBQfxWbJJfOx9mA4fwfTejPJo
RKg03IxY1YPWSA6TpU1c2oMpUBuDa64OLJT3PcKzEJkNSankHeJ+zzgdrb2p/FLNn436TbVe7EIG
2y+q5UGc5wGmgS1rfSgczn3RJ8w21EkPMiN9dWIlqNx2O2B4hbZtijoDBTRdtqlour9uN6KnOUPT
MBhNqGVb/B2XF+qgdQaE430Ub4zMftIM9ACmCDsBa+MNYZI77cbL7fmta+lTCc6RUFsAQ3P9d4iu
v/OfwW6tsyOnSrHMGbv+VPp9SjKiRt+H5NcnZBgYdmPotCp47C5lVACZSfo8K30szWq3See4G6W2
YsWPemWQDZOKHRIYfx4YckEIwgMT6FZqARcO0vQiMC2Sf4/DaNulBDVp+3m4Ub6llDjqLQgSnpou
AIhQ4kv0FfrJ2S/golwSrd1YNewXZDbp+5Yo0ZfrJyq8JUBiixECG8mExz0Kx6nI077NSz/OHaze
uM1Obdt9tJRfcPrPSTndVcW6t/S362I1oYOeyWX/fmYtmpYlcWlCrhMHybPbkCwhxZ8lbMN7XSGv
UxA/aQvp996eTkRWnGOm+CE6YDuCwWc5bBb5UjiN+5KaFhKbwfzlul/gQLDWUyzFEZLJYZ/3TMlq
zsvKM1gC5eWB02tAK4r2q9UcLE/Wrxd6H5t+xxMbeNu8Skq8ULBIInHCI2kmA6ikfADjZaSJ5l7i
6CKjBIQU2PxQB7Q83i3SGAiAg1qVYEjKyeR+t5ZP5LemqbK9V6z+qfz6A9pmjtkqDSIJmFbqg7X8
cUEobii/JTbIbJs3g3M5XMQqW8XyVg9ylvwwmrdGE3jKNmq+xwUYNDbG+jON9pby1up+MY1E74Mo
3bbWnkr5+DRmcB9/icMAIhmyIu+FObjl9MXBLykw/aKuz0375OQPdndvNwfMwaLuP46hNj8ndKt9
5mWLpYn/I54DNTGLEGdGqkWl0hlaj7ufzpSA2xdrIEi2JQ8xkSuYmP62QcuKGQ9+j9lNq8Sb8hHZ
k3MXVb/XyfPnEQdrLDLrFErCJoiJlTjDBgztpT6OF8VJZ0NSHxZBvTO3yKU2WlAcqU7oztq8TUTb
OPcp8e4U0qMqSipS+1+T0PBLH/i4N1qY76s7F1vqZDe8Lci46Jd1G5ETiGZvk/DLdSsUeZMFWzc9
ExV8VNcvf+6Y9/1smRMORt17eUKmUWLmYgHAjmJ07wCS4s6jT916BKkF6hW5WmLL0jpgrkfydYUy
sFn5jm/HIOAulZjyoo4LtjU39ZWXkhTGD4ivZXSc8PppicIcVtRhP5hyMPCfS0ElwNdWe4SgJjuu
5n2r3M4yESL7ORfB3UxGZWF5zYKITP+jREdPOWD02aerrMsllAMwNJSUcGz4z6UqzpS0ACODnH6G
YXnxbZxmfq5OIGiWcQTJRHFpRN0aQE8FRKrfJSPp68BBFaSzTNI1kmKcMBG2zpTiDKFrnUQZJ0ha
va9r7JAlOVH3W9I+4R8QZona7vNaNmwvrBqcS2XmeRbC1LWPunphVpFseyxiGeGkHqY8KFswggfA
ttjU5dFusMfXvS3TnsZvSrvTih/XbfO91MhH8fOfwYz37GfkWZzG2Qzl8y89a5x2P9oAKbj/e9zm
OlH2ydF6SEI3HHf23SIphws9EPVp0OQ4FgA2OGtK0Z2jIGIv/dJFAao8DaDFvq6eyPWQBwOL3cLW
HhBxL7Wb8LifqjrFX+/bjaWku9hTNk6iS8SIElJwBQMkBCuJrKt5KSa2bIoqNcIVteexD9dyVv4o
tBuRZZv5Ygeq3ZaDb07zrwKPAMePFcVxJOFMaMbgrka4xLYSgg33I4wcMMolwE/RHAR5DkA3fsx2
YIFtfqNUxJCMWooOFrzCoDdi2FGolV9q7GFVZDRyiizR3HnGt1YjLiC2//3jncvg/DJxS+zhYzkd
iJYk13cZXNGVlQtFUyVok/xVhHND9KirJIuhSNqhzOUQOpCS0K9v9bYkmIX8VW8dB4P1fuErx9U/
WL+WnYytQniWQI110MhiZsp9OCDU1ch08BNMZ/6FMcWyCcsxlfRsZEJYuD3z87hUZjwfIKSdQJfd
AJh6XwKKgeBBo26ufzdRiuqc6cM5XVTnjhJXyA6K576+s4f7eb1Vs3sZIZrogjgXw915zVwYprvC
PBTvPgcsi4dRjxQYOp+pSQKzALQROng+TH5Nz6Rzpcd0xkX0Vta+m4C9MTtEj0tMPtFoB1SmioCo
IxX8QEHfUF1bdBWS8nzH8N11jC9Lvo3QDP6KeA8iZ2bgTNq69i2+zQLGS/q1X+8aWW4uWu85V4Mv
lGnRqHSIdSwQ9WFPUOPAU3kcCUD36yykN2DW2pr3adA7xL2bTpHv7Z0thk0UimUjSQwRXTGAQwf2
iM14F3iWpQb7ZTS1tdKvjN/WXBFtloRdUU3gvcWm4hZDRZ0LUnTRRqvRbXwz/etibVfAJZRIWPQm
RsH6BTAxEoVEznUuj4tXU1KB49WCPGWygHd6HOKODPQm1p5K2bqDQJQL9B7saBoqiLf565kCRCBa
S6/0a3AaUbUgXvl78AoyeE80lSxLvVfBuDwEwlDNQY5smXhuXcYnwOLHY9pFMEzf9OnThLWXkiwt
mb6kN8Pe2JSH1a8eIX0uSPvg7b3tWBEvsEkWmr0vK7aIisvnP8fmRrrtOsqrToHu1dHd2n71HIf5
bbQjym1yYxzSJ/XxesyUCuRyIVDqtcDqg/6pTbBaQtwgPg07LGQ9zV8iv9g3218Sicwyr5y4rV+e
+DphAZPmkDhhJYMoJPexDLZ5AJT4oQLRr6xNLKpMXhwp5ynJOE1u2ULeEAxH47hSH8zOBIyf9+jw
fK/vYvJqd8EdPjFWodG1k/ENSY+Yc50q6Wq7r99/QH/b6xvYmL35GR9e0eeKHIKC2khkVBDvL6LL
UwYIFqqUwKP3EIL4rIwNuFcOBQIIwgS+bRTktQ7ygnhnpY8ual2T9dagaOjFiQ++uXwpSUt3jVqf
vLj1Qb9pq1/itibxWIVKVwSzIbkQPt6i7PdhetxG/LJ0PkAardtEFaiJfQt72JEKfim/XGwAh/xz
+wRUIjbYnpDhqIC74ytwvaesdp/Yha+1eb+pJ4eC28CR9dg+xHsmxbNYexO36IeYBQSlxq5S1sFv
3XyfzfmvHMjlu+uu8yHdhxBHt3WQfwGxCuWvS8+hxhAB0xGvCrsy/XE0bgsFdb92P6ExVBlF0Kg7
lBv960I/fCgIZUDDaJ1jlkPjpz+rQTEKlH/xSrV/Z9pz31QkSWKSVLJ850OKAEGAq0TZCxvAusNj
TlmZvdgp1oL8dbCfnDi+74zmOe1lyyyCL4UqAgOKYeJAw3N5iNXQLoapoCKr2fHXwjVPxapKjkwk
Qrc0YDiwm/9DmUrr1dXR4VJ+mg2WX6hV56uj7JUi+C4oEaKDhd6CgdSNC9xdCu5QwFBBD0D8ONgt
sovva7Gziy78ZwPADA8g/jUGq4cO5OWBdZhLAb6/WfpWc7LLxxlD9uvDUP64LkXw9VG/Zn0GDN2Z
cKVLKYuF50FaW3h0RcvDktR+H3k3+TRJnv5CMRh9QokPToo67qUYRXExzWNDTIqRFkftEfXMsAbH
9b9rw3DoPWBEYpWd99RIKceooGXll1lE3Pa3EgN2HPgq16WI7AwkpTAwLGeBKIMzgXW28mxZIKUx
W3/JxjvMTj9+RgReiJjR0UHuwJ2XXqtdYlpV5bdLvEfHHRAxtPl5XYbIktkqFmoxeNUDveXym1hO
6aprBLwZu/7pzqfG+VpjCsOErOtyRMeFD6LCumDNqP5cyonNbtV0q6uAPTIeJw1sT4VsJkdkXuci
uLchNn8AeJRCROMqmzXtjpll/oo961+rICi0IBnHm4215NBLv9TEWyKgCIwQYw+PafVj9SLw6Pzz
mtyFEFw6l0KKpDdbi0KIAmKPptk3mrUpsM40pY+zbKNJeG7/VQjNrEtZYDWLkyaCrKRPNtiu2Odm
jZ5CGVy3AIGlgQ9Fs4DgBfBHAOxeiqnmKMUqMHb0EYL8GIuF6TCRyPgSyfA/BPpcCGKmePbctVMl
0YwFgmid1I/WyJpjTTnfmIW+bK7r9OEhiOQW7X2MDVoOQIP4SbrFUQpKDQQB026eaaT7XtEtxAKq
gulFx0iNsFMtAwURqQemMZSMkBa4HwqoRQXU5SYZKz/vBoLWFFmKDKQkv69rJpICs2P8Nexa4Bsl
qUEnFHARF3SFYlfI/ZMW9sGrZRTcgrAAqFgkVipGl1FI5YwC6yZR1eVQZm4X39AeAVYUXldEJoGz
hszNa89OKBTpl20xYSbJcyVWIEgNL5RgZ3lmcO5gqZFWQgl91oMiyfweJLdTEs7AdKvcm7l7BPX3
v8dTD7sMcCdwzuFy4KLQoKaxOmtQC8AXz4bnhFY8/XugOxfBb2zOSmSNWgERhWWTNbJ+1Fr27I2R
pJjCIv/FYwk+9H6FsmYARhw4TXqFJnHnrhXaWEmYlS2pk4d1+TYpDgET72eswUTv2ka5wTR5e2uN
2lxTCp0ARXOK+u5YrzJURqHnnIngDI6mXmSPLkTYbuxXMYCugIuuOPP2ul2LQo9uWYC4Ascncmru
2EovSoHrh0Wqwi42WAjACv9D3Wdhq9CgtMNOVqwRGrkHhlsbL0YPVIOXRl6n+J/LGuye0Rw9Ft5P
p1wD4/+RdmW9cevM8hcR0L68SpoZj5d4S+I4L0JOnFC7KIpaf/0t5uHLDE2M4Fzg4LwEcA+pZrPZ
XV0l3uriBsTlhlQMq8XGEnWeAc1PSJLI/MRSR7nyapwasSxNnKcPvfeQ5a+m/d1Yvg7mFoJKa0mK
U2N1AVSMlBOMGtUytLkJbOuYfnIDlti8BMbI29uA6zq12Ch86b4d1FJBM4mt9KFqer6X1To1zeQ4
cBFjTHkU2sw9lmNqXrNw5FeQx+5ilzsmWhDs22Wved8wwmkDAA8Jq+xMQ0Dp3DT638HU2fiMFtA9
gFMAGDbT+5A4N7Rsbxq6HOd0uO+YcVgZ3Qgoul0GAhmvSxcnD857bhtCtJxlGfJZx2gSk65Rw+1b
c3zN+1vHji8vVHcKfReTA7iVQwfJ7bkt5hMBeE4FMVo+pQd/LVow7hnTp9auvOSyKd0Ng15BiJQm
BNm1ehLDsKZNGWJZZZjfT6x4GYfiy2UT76GT+Ps+LGB+BM3Gd9DJOmTu4sh80Cibfb761/MQvoS8
unbd8qry2JHXXxnj93h2JdVSeMfL9nW5G1SIsI3A37hoHZ/vJvzVIPUiC5XWo5mCkW4Be7j4Jtat
a0332aCuZPvyVgNVqnShk6u0acbUNzjFkW9+Fc13PwdR/bhx4WgXc2JDns4TG30xuNnconozrPe0
HyLup+BTPoTNsuEY2sUgPIe41mQFTP77iSFoQw40QPE+zgfIUaH/QqAW5hkfZiKBb4DD+39m5HpP
zGS9XbLUx56ZPhADVVQaXsznK3v6l33Dq8fDQ9FCZqB8G+pNknY1bwASvE6zOz8PI2IeStzYl51N
u20ndpTv45E+rNKywHoyqOisN8Ter6TYiA+6WIQo+L/FKCG4LjEyEggsJuX70GpjF61gDDLy7CnL
rv5f61G14Y2+LwdO4AY9qO+b8vME9fm0/GirVzrB3/Wod6XwGtSiXazHC5+b4aFkr+0WqZsuzoHD
HQNKLp48aNuc+5lDq7HIa7yr8tQ4FqN3DJbuH1xMsqOGELPEs0ON2sBJi3Lw8Ol7F/0PDiTOKmIp
bWx+ufxN/lQa1azz1JJc7MmhEWZXDCSEJR/CW2VUmau7oo888XJnAKMDchLahM3OmxcPjYmUiHxv
hrX56opp6mIgv80lpilwgp992vWvKzqC+THlohd7DN61Nxbq3PedMc5XXW0gig3uLAtfAxhZoy4D
qjhKg6B4bbNgqe6W2VmymLpmlz0AZBWOd6EjqjrBczo7OpBXDxPf6zq6Cy1W38ztbEINrh1XoBUw
rmoTmtRUEJDDO21TRUsN9aHI8GY+JwbJwq/+kAcvNQ+aMKnsVTznHab3DjzogvUgkCZMUT4NkIi2
wnyd9y4L6ikJemqku651WRq1g+/98o059N6mwO9+V3O+dlejQB6zr92hRO9uTZfndBYpi1InZHd5
37TPZe9RkPIJlLB3Nuvnb5kNOEJk5UWwRW+sC+mnX1OJtAMQ8Piz8slvoXjFPk35wwicA89+XXYb
XWhC20QKM+BNDK2Tc68JJ2b6TFbkiP1miSYKQDwxzf9PI0o8X6yGm0GKooJXphGzuiwaM/bIwy1C
EO2modEL7AEgnThy54vJy5G7IYDfAJevV/joyQwM8WSYL0YabNyEumgb/jWlIhACCj7tVhZLw9yJ
XPFcVV7srnd1uh/meXf5G73HKEOECMUEOSkgk0wVVxvQEOGWd/hIZRsN3Q9a/ueJLnIgnLw88bVB
j/4asNvI95NMHOyGfPj+Ordvne9r5yFOThT2x6xKMkMkRc8Th22NsbwPxzCDYVHMBkgJBXWZIBtj
i0sFYiW4EyAldO2YW1Rx790dJpCuo4/pobemdoXSafRYtbYNJhlN+7G2yikmLPeuUQrb0ovRZLjS
loeVmHiVYBD8fNdSEzMBZokMt+6+5uGvMsNQRTlGrhHV9HtHX4nzZLT33Px4tnFuV7kIPDyiF8/G
1/J9elWY3jeRDXvs9oeTAJiRlW8UdjHlqz6f5y5veGP3ONRNHg2UJ3O7xgGUGS47v/aLYQQIe4iG
DgpE57tYd+UA75dOUf/ifRkD5ZE0W/MIWs87MaI4OM/Knoce1lKvRzKCgWcLGLFlQPGFnK1pttRY
hW0+uDUG76wtjY6tfVK+Og/pACAjlkBBg98vzddmcePCXb9f/hwyhJ5nGfKr//0c8mecZBlWzgcM
oGAhYroR47cCQ8HrfCReHlfVM7NYhNGODQ94H9WB0sY7DUMvkJaDWNW5SZd0Vl4HKEb2uUjq+mfQ
+0lL7oqtKVrdNzqxo07tZiXPw0yWoU0KwIpj39f5lnDwlgnVmedqdAYDJrp6OtisvO6tLRimph6C
7QLFCOYvoLaLq/18u6ZuYrkhq3UjFvPFdGr3Dav2F4x7TcZyyLOutXcV9CBIxIrZ+T74znhTrEW6
/MOtcfpDlEM1DWyt0E1AF6ZqHj1S/wAPezKgfHjZIzcXrJwtswFrzJJiUxvkLmb/2YT2QCVuDf8x
EyWuy+umuZ3X3WWr2i8J/nMU+CW0TA3ulOUlyywUK/M8SPdFZ7jXeBtvEQPrreB5ipKaFSBFO/+W
IzzeyE1YMSZyHbTFp2LY4hh9n8iAxApiWfCZEIKUaiGk7Jraqg0Uq2tAtiz/UFcF8I23I1DfnvXl
8qbpYhQ2DKhulOyQxihfipDQWNiMoiQmhPdZ3e+dYtrl87C/bEa7JBRXJeAPllQw0Bw6Ke9yC/X3
4nu+3AHjHZP6uZmuM7ERDbULOrGkPOzDoh0Mu4IlYf2acxZ5axc3W4Rp8o+oIRf3HhLAECkLRvnP
nYCsHHq8cjlkws3RA5sxiP46tNsD7QEF9YwH4dPD5S3ULQwmUeQBVke6xrnNPHeDqcdEUcxFuEfx
/1ADGERztrtsRhfaJYMMWmUBZhvUL7UGZchy2ahteGDhal/9A2lRt0hnAFwyH0+uy/Z0ywI+DOxU
AHChRSP//eT2GjCvYNhr1cbFiFhRd06OVNYCQ0VLfv+DJUC3wPIixdtVVljSQCspxLMZJM6Qbt/N
SznOUQsN2/kak3Pc2dhI3bXsgwbDMEAxBY1XJegHA61YU/ronUxmtJr8MEENEZTBdvDAnHvPO1B3
q0eoO2Vgs8LHA9kZOEOUvfQEM4F+85o48L9l00NQGwnvP00uYF1bDTVtiEeaiQeqC/4sDBeefzcK
Tk5rrXMUtey3jB75dDOMjwKzRv0nq3vgrhEzPCo//gUDNKQd+AtQUWqw8sc5JWFG4Jvrp4BYx4E8
srrf+G66TUSTBlx4Di5hLO98YXaQCVFWWJgTvqz80e1e+Ayq7+pZkuR+eD040HhWyVCCJptypK2u
ZfUiujZeBrf44fkT0Nctbax7gdmlrTeIxh8RNhxIPoagegcM53xd/iRITyoY80Eoi1ZI6JOoZagu
/MqsMZ64FfNySyVa7pUSJ02kpmh6YbZcHrtzm20wOGkjxja2MHeQ/m7DLzbZYjXVrut/NtCtPbcR
zChH9x1sDLbxYFlDVBEzTifvrkit62Ulr5Ur3opp/DABHzALf9eGe+3cLu8q1xY+7JY+mPmpdx0Y
WwRyuvcqOjF/pKKkVrAKZ+kquxxWaN9Bk84q690S9AuN8crLEUkK6n0zx4U+gQnMbva9F8zDjpSm
Oe3Bk1UfLTBukJePO6xto9OPYSIHHT7l0Hvz2M6t7aCzXbT7kM8RtJiT1ucb50JzB2E8F+9XS1L2
vFP8G726XHxIZMWo6h0m65vf2dG8+tDe+HZ5PVpDwIlJXhR4qfpgzu0sCJvBRfbjG3sPpU6X3JTc
jfhob0QVnSXUvyRdKM76O7yg1xZVaVGE5ryYQCtMkza8ZsE9SFEur0iTngL0iJERmEDPX51L7Kq8
FMJA7bOBuFwEfhCIBzhbsz7vWRvh+w4arGhw2bja1CS4GT2HzF7Zxiz8sYi9HKAzq8e2c6KAH0n7
xRtu7OGRp3fGh6XNFMtKeldKrMrSIV3I2yVi7gFeHjNxbwQo911d3krdFQc0tARe+nJCSwWWFw5I
ORajxWjW3F9jEppF8yiStusiEVg3Jul2pOcxX/Lj5Havl41rMkzYBn4Z1zlKp3++wElaBMUMd+jm
poWMSvpMMFDA1wzAr2lXmt7PseyPpGqSyyY1Fx8oYOVcPIrOmGxSDjeZFztLKZbr2fnzCr7KoR9p
jKHU45hWO69LN5C6usAtR99w9SFdAQDjPIDmA2pHYY8jUdJvS8aSymwwnXHfjQfffnObQ1FsICK0
H9SDPL1ksEG2qc4d2SAUDKmB4970VxQ1pa44VvlTnb+llhXZ3rXVtpEw95e3VXcHAsoJepA/jW0V
XQ2MKO2yAPfEbOfZY1Gy4lNuCwZ6A9Pa6GxpTQHD4viAjaM8rVxJps2bKrdEG9eGg2bOcp/PINAw
6Ya4h8YMAJzo0YEbHghVdShZUsDNrDWQshvBziT1rsrqZAIw4PLG6W4/ZOsAPMAGypl/Bt1PzkCQ
DwX6V0jYl3BI6JTvTPGTekWcGSRBaX5XQrG4B7dS1kPUqPg4SkC+Ff5al8flxDoduDsz+VwgUM/M
xy7uxiwZ0vrjFwPM4O6RstXwS7nZJ2YImCHR88NBXwK8VtEQewCq9JPj+reZ5W1cDppLCKB4CxEF
hTscPOWEr1BfMM0aS/L9L/14JxbIMWZPZP04LkZOyKDGDgZSqMCoL60hqNMexwzBK2Aiyr3GBjPO
dFelW/g03UUkwWnIa0FchMKasqJgrjFDS2DJL4uYV1dmfjvOVmRMN7Z7gFT2ZEEp+GBln7vp48da
Zuzg5MEryIHo+Pl3G+xwzsgCy27QR7NF92V2E1Zb1SbtUftrxVWSW68rc8x4yZgcpKD1+srRsnZA
VXr5pOms4LWPbUSxSTLTnq8lBWZ5QtO4jYUNRoo+t8FqGd55Yff5sh3tiUbUsDA7g5kjlKzPDS0p
rpjFMVsMaI0RJjMjf70qByOyy2u3v/HrZzK+1A6a15vkU5q8CAWbv5aVyucYLkUhSmAwjH4BeRE9
mNzciL6604WXaQgeKPjjOx0qP2Ug6EwD7CIZd0if48AbE4+SyFr5xkHW3WTA+kikFkb/JJLhfCPd
wYEOrljgF9woDqnhNxFZSvPJmUaSZHz2vo4VAOIZXUqg+3vQJ7b1FvJIc3/jO+I/aIdhEErtU9eL
6Y/FgI8JwKYbVdVwmMDbDbG8JHCaQ4h5kqgNuys6iA131bqR69o+qFXQzMPz5nz1vjOzAG9OhOZl
iafieii/YQrHt5NutD8vvnHvrOGX0Vzu1nzLts6P8GnB/I88HhmaEq57eG9errj7PGrj2ef1wyEP
li08ue5AIp5J0no5mPVnA04uBdPvoT4n332FY10FZnZVQE7eHoMNN9KZQa8Q7V0XhUxMmZ/v42zY
pMA8HkRXMkwv0Z+/SLDFH6TbL4lBRRYNMq13Rbdmyd1CSJ36vqW9vXOLPCt2wKsFWw1xnTeG8kUO
6CDG2NQ64lSMQxrIEg3h1227QyBj608389DXO3TNoa83sFDvp45lQePEoAwHJ98IEp/t6JcwuMRm
wl9oRJ7+K7uovA2i4SYDjdbDdfaLPAyxn9QbmbPuu52aVlKTwIEelFFAFsy1fgNEHVXhJ6syN4pt
8o8otZuz9SkvrRFx2AVtLYShmiGuTC9qK7EfwN/bkCzBEyG5fDdsmVN8kTnzWBojtjMgz27HI4lB
AtVBSL8U9NdlU2DP0a0NhXR0ryXPmJo2rEVd+I2Na7VenKU7OiXEdm6reQ1x4lbfhW5p6bpzZJE+
BxkHmcV66Iy6cPZeO043Y7mCp7Gcp+Ch8uqqBdiEF+Rp4dZoRJB66AkE49O6SEaXdiQKRNH+WELC
hyszmxh4vV0yGnvi9wtm0fupXACEmtgUl1nXvM2zlbLbeWnDbyPw8EY8Z7UBgqp+WNYby2o8L5qz
gX/nrZUbV3ZngyS/WKp5t1TC+M782V+jwjOnZ+7WNr9zs866ThGgK3A6gJTsIR+CxdpZTTrMkedw
jC2WiANjghK8GJPOplW6M2ldfSM+kM2J14vhyp+WkF3T0FqOfZrOoG1uG8eH6gn88MbNLC6ABQ2h
czt5syliIaqxjykrHDeejdz9PvRm89zm7ZpGK8NKo9FdGv8pGAYLxZBxKZAfOuvtsPbBl3oyOvjb
aN94mVG/QUEh+AEKZVxmRejk1R4qMiy/MVPW27dGZTe71Lcwg5sHQojruh/Sl6Ux5eexDHIXBMv8
1Qmy5ZfFl7SJUuC7nNh2s8qBTIwtyD3km+enZhKij1LTbyF0NXcdhH6aohxuiLuazw4HEi3qOomE
s+zWMh8mvAbI62z1WRC1ZK79qC4nMIFc9lLtgQAcBs0YxDRbHWbkXAg21QypLVmv7PzVMm4Gv04a
52AEW8PtGlvI01FowIyZ1EWQ/34Sy1AhSidS4ELFwOQtkFlwltmLShLuuypFABh/Xl6bJlhDbgZ9
MOB9QIqv1qLDrApYaQ2oC8cH99ZozF0O1XYA+1CkTiyMRlw2p8nMkPlhVBv/Q96pHnecSKdefFlG
DWlPQBfD/aeR+sZwSE1WAP9D0mLLpiZGY6wkxOQUxmfcd6P8xDWrjgmCHKW6bzMwV/Mnwx02fEQT
x1B/C9AttqBsg1B2/t1SEB8YlFHoWXBH4BZyx2LZoV1c/ANwAJ0sJFVyEBk6BoohqE0TRDdpyHPj
IW3iNk2PRWhuXKq6D+XbmK91kN2iK62YWQLeZiH0DiHuK4FL92ZvxcT6nG61o98zdsAJAgcpHDYN
t5zqgAsKGDZD8zRmHBObO4BPq1+GyFMBfjxamlc1+Mf7yPTt6ltpuSuN1t41bljG3T6aVsMBr0Zh
DHS3LChGANM9Zls0frojid8HxgmJmwR48vzT2uMyWRyzLHFm91FGvhSFdYCjJV6DXizv/+GEnFpT
Nt7Nl9Jg8gw2XZgw4I1HdzcbV8UWqZHGYUGZ4HgAwUiAg5qlrR0oHZmBdNAMcqCLnRuoiGwMAOle
B2c2lMTMCkW52hQ2fPcKc1jRane3GAMGecYjA3cUtfhhSNvd2D4N7OVyoJHbpORMsjeJbgKoXWVV
8/yj8c7w8e6S2nSF8eSQ7BX4/+swXTYKmRrfODOjPGYpFARqGkgz4g5Intgpb7P50R5fgmWj1Kc5
kLCExWA6zgO5seIXdYeKVe32EKAFmZtRep9qa9iLvN376RaLjtYUZt3leJxsxiim/AXEu5WJfNNL
oc615Dt7KBPmTBEzw+Plz6QproPK8K8pxUN6SOTM7SLz5/UlDTAbB37MLOnLO1ZdzZswQN3XApUt
BptwjEHqojiFU+bWmk0QNRqz7y4aCXmW4DZKuuFtdraavLqVYUociJQQJO3oYJ87IDGavM1o2YH5
wsFcQfecGr0RL3kaE0mjGGJyoG626B10Xo8mJQgkUHNGvqJ8uRqDTmErx7hTq8HsCbmlFI2ZCfS9
lz+b3g6IfkDMDp4flUGkCvMqKATszPX31fUj7rwu1YdFzzB85mEABesBaP0dtNFOUe5YK+BffP6t
b/yoAw4rh77q5aVoEqBTKyqw0ezLntkGAMFW89LjCzEwlENWhoAktm3exLzL243qlDYsnixMrb3l
QxNO4wyT5mDHU8D21FsOOGP3vg1gT5cPeDZU38O8B9+h/8CmrXKR7nwDBQOxAjmJjR7FuWumQWab
64KNbSfypavLHVCXtxYHEezwcXoepLAnppSnK4XoDYrnEsNkWwe2eEcz3yJl0B1qAKCBWoesIJxF
8fmFB25pSIlJFjpDxHrrrXTKZ2EtuywXt8Q0Hy87jO7iPLWnhCywqTUcrWM5F8WilduRt6Xfoztd
PsaSpQ4Weu4qplcsIJctF4lWhjQ33op4F/JozH9fXocuQJ1YUR0flKjDuE5Ahma9dTSD6Zl43m3e
eDHxq71PncNIyeGySe2n+rsw1fHX2vLLrATo1bV+tXm5I8ah8+4zwA/DLcom7Vc6MaVczIXILQMj
L1hdejdXnyl/vbyUrb+vFD6zouO0l7s3OOYQOQ7PIkGnjTt/a7/kjzh5DLbjvJhTCCOOEHAAFtHg
wJ1HN//pubvL69H6nOSdAgYKU3/qtB84Qx1/abFfpChip5njjGEG7NtlI7piuYMO/v+sKAvyW2MO
BhMLshZktbzfE1FeM1bu0iVLCst8JVm/H2wvtust9XbtXp6YVsKE27rCrFaY7iYrrq19Hfz22dei
wu1PN64U/V5iFAmEpOBTUQUtF9oHleUjQqweSjDICqfgyS2tj784HbxoQbiHkgSAZEqCYWdrYw81
rJAAFUEUe6xNAnPtRXFiQjlEoHnAgIkNE6NpJi5pd6V9S1GbaLbGZbSn6cSQcpr8YkXNgMNQJ+ie
e+ZNsPhXG763ZUPxvakZrWUFVThGFIvjOj4E3ZGv+zQ4dMP9GiTOvESjdzPb30vnfgH3UideNn6B
3C71TXL6xVQX7EiNR+6fLxZV+ScT2LHBdaOJdxFrdiGoIaAf1xQ3ab9Ds+Gyca37+zYkLzFsj/ku
xVsI+pdQkAW5hheQry2KuyjA3dK8ivPKB92caDcSe/1RRz1EEs8DxqKiUkfPgspiipTNMr2jbY8R
msdxz/2E9j+NIPvRFewQoGPkWVuvTtmJVbcZ2CTzz+wVqKeUpbb2MHpVgKWaqbfLiJ3ISm3WoLEy
N6iduuW3aUKx0hO3vG639Jt1Z//UuHJkKqPtwL6MZXuU7ozwV+DcEjTAL39MbQZ5akU5LwJ4YpZP
Mh/mqEq2Pzzzri9+Zv1TlTrJjOIxKsM+eQDCYCO06bJlmZb/GThDh1W62cmN1KMu06KUi9Bm/Z7S
b+F8HwR7a7QTkV2P9tNKN3Jl/Xb+tSeTmBN7q4PjMnSwh75nx3YeNOezBECx6nEcTfZ0eVu3jMnF
nxgDV4pXg6hVxu2fBC+3coAeg7Oxg5eNAJN+bgQo/rSvGT7dkPVHe3JiKHKie7pF0L5lRjkEIR/T
BgMlOAQzSdbZgC6gf7cY078ccwjLYcgHxaQA1Onnywn9usVcuSErH2tcLH1Ew1/M25eQGvXaq6F/
atN7K9vAI+nupROjKhYDZ3oBURCMVhwD7AYmv0NQi4unany97BG6qInClIS0oAf8rvK/ZmIp0b5A
Jl4+e84ni95ZBnom9vVklBt+oV3TiSnF02lGzNlqYArAi9LfCzHuAjInGcb1L69Jh9SBHNffRSmf
LB8DMlQmLDX1CFDjkYtPrnfVhbu6OzbtAfDmqIbi8/qT5V8vm9ZdwaAukcAWG+/6P7qlJwfM7AFP
DWuAlteWf6Hr8uBA4eqyCa3fn5iQ23xiojdbX4B2AONNZhdnawhkHMd87xalss4MqrTYRjDmQaxN
2UPfqldMHWFYK/fKKgZtRBkJw5t2tY323uUV6RwDs00o+kM2ynDU7hOI+Grk0xi1EGQC8g31bpHF
/djee0WbXDal+z6nphQftJlVUZvCVEYwjVjawo3G0hw3rGgd8NSMsnloPxZNWcPMCH57ywFlGnkt
0pfceEnH584+WuavIrzp3RtHbJRrN/byD5LgxDsokbvswzLxishmRxe4HeK8MvdfalcnS1Txn3Me
OP1AKZrYbvqa1uV+RJZpsm53+YNp14M6H2BvQP28IyZ28GwKa0T6eHKNo6B+0tvrwWBZYvItxfkt
U9b5wZrGgHeBDVMGMa8nUe6JZe5Mbz6uXHw8vGNmFEwkHuThMSOm3F0ELt+LAF/JEJ1IxrFadm7q
RQ0oKiGgXI3fL2+ixutB1oThqQCPDNQC5Vk/cYqGDV5W16BBdtucPHEG3pQO4pb7y1Y0Vwl6aehC
SiG9ANqZ51aYD8HDxgH4WAQASHU3QKJl4UsQLtCr2OIRfy88hdksMFWj1g31TOivKksaW69Z6g7Y
qD4T4FV0zAMcKGpFuBv4tG8c5wq18GvTrJK1MHZ0bl7KconDydlXYbk3aJm0wdY4oyZk4jcBe/2H
vwI1gPMN8Ix2QvsCIDXR9wAzfC+zH946bTyKtUYw6ufKsWDAnJT8FNPNQ+YP6C8jxYr7SkTFOoP4
ayuE6T4mTPzPjBooZ4ME4QozafPShhmAKT9atrONT027habSnDuQvwIRBiVdQHjVSUKXGXMDii94
Jz1Q8LAVpZms5UsAcMllB9UZkqy2gB8gnLzrmLG0F57JJgl/HmNrZ7t5EvKnZvl82YzuC52aUeJI
ZoCODXcKzLQH4n9pQCvG2dZadK9PGQ4lKbxt4fmgONtCZ86dHFbY+sxQXDQXHjkUhOctBEeeOCC8
Q32bNU+X16bdQoAg5WCfbNQp3teggkrWeW7jsXzFRCMUrf6jEL2wf1w2o93CEzOK92GMkQrLxZca
qwDt8PozX9tobfuN6qP8M8o7Gmfo72qUiLWEojeMAWacwd0tjXVNaLcvMm/ndXhSFN3nHJnj5ZXp
ztWJyVB5HFnpUjizwAYiuP3sK/Z7AEiL2cMzocEe4h5bmYi8SS4sMVRvmoohGQmxRGodnOaKBCAf
ST8veDb32RfkII73OTO/j1sXnN49/25tqByCvrSEmfqwy8w5oWF1qDFtMEGLQXIx2SXqQnwC39i6
9y3j6vIWb/ioWpcpbW9pJ4Yt7qcfvngeOkga0+/+UG3srdZJQf8JZn4gkk31vqNVJUbThh3So85W
RlZ6MMv//mEtf22oVHsuZO8n34WN0OdJxfH+uwKwzbSfP2xGCv9hCBKjZ1BlUA5CW0CisjIQTHgF
5IfVP4U9uRFlEBHD/zie9NSU+rKlPu+oLcd0w/nFhS80zTUIeKPL69F8Gon3AmIcvAJIsxSvdwE7
rGuO7KBc79t2iLLqeqH/MLRzZkRxcc/PHGu2YSRon5v6zcoOKd2SftBkbmc2lDJY4TAjy2Wa4zU0
CspZFiA+nlBgWswI5Rvvz+zYedbSdEtYlT6yFqP7ZAdrlLG3gm3N+2k/CAY+cO+iyPBumr7AWFqZ
GzBiFk9G8V/e3RvTz8vfXHPssY6/JuRWniS5gyfc0UthwmvfcvN7E3zO+BrPdCO6aO4MkJ9i9BPA
IkyxqEcFBcOWlQRmpvRhGJ+McYwm66vnPjYAJMzjhjXdvqG/7GOUF882FBXOF7X2HreDBWkYr9wk
p6gDrUY0LWIjlMnzrdwSntTcBBwTaRFwaudmgj5rrTSAmXz44diPo3OXtd9a8zn1rlzxswQ5x+Vv
pVsW/ACMNshcAB9R4k1VZVRSECGJreaIw63z0bn2c7a/bOYP2PLduv7aUV/DqJ+Xbgf1h9hFZSHF
p6r6azA7JM76ZGR34/irYXlkW2ls02NpHJpuM02TQeD9L8D7JIQ6PBpZSsLUUyCsZ+oiGRS8eqvy
1eoiM5yaR9RiyUNKTObt/MKcpxtnTpc8qseqdPbCXcX4FRQsCPZ4b211KTVJCNruFvhTgRVFr0TZ
/kCMc8EWH5BYqYnHD3nxyOcugnpdNLTDhm9pjYECAlOAyLkdNRMoe7Qr6h7GKufnwm6I9QMzGohl
39t1S51NFwLQLbSgLCSZBNW3EXF4O9hyXZiy9r6lICRP3Ky4YVU23mPUfosNQofs9E1oYSMFx1Ps
3enMKrvLiwJI1XZuzHpnmEQsyDpIiFpZbcHdnJU2BrJ/E+CeYLAHArISykE445tzuQNRObQBIXhr
/nbswv7OQxMQ+ctHQHPSIEKAaig6Ynidq3I4dACzF8fXjqk/3faYyzLmbg949kac0uw8qA0A20Mz
CgQjKuqZERrO1VpCIK54gwtBK/MqGx8hFXx5NRpfQiRE2PXliLylDmMx3yRAy2OIiPosKtz7KXvI
vV3Zd4dh3KLu1bWgYAxzRJgJtn08d86DYmoQumL6isVr9sUN90v3DGYbRua47N3EzIqooj+o/XX2
v15epN6t/hpWcSsDBYFlD66gOHPFDRG7MHxY2JvZFkChXbv5Z3e9Qst9Le4K4z6nr+bwtPEDNP3F
05WrjXfqdc6SuvgBjIV7hoIs4Ylr/Cj8Prb5VQkOI/IpYFuioDpXRe4JogdwPaJIpVxCMzpRfWcD
SzuF4U6497n3Xzb6G+dBc9PhosOJwDifZMhTPipmyVv8K4y44dWQf1qDY1D+Z098bw0gdAEm2dma
bdIkDJK+DUJkJoinNKOLae42JQC0VfilGB8LilE+oD+tR8uaE+FsZYy6k3hqTv77SRpke6NdrQFQ
tC4orjrPf+hcEYlqiZYi2HjLak/IqS3lcsMrGS0dB7Z8B0M5h3o9EMy2tBAOHPuoED/D9om0j876
32X/1DkKElYZaOSNqqZgSPR4wSp0+GsITc5oBA/dZ0zObHiK7gmLD/c/M+pLpQPjySpMfLiQ2BGz
j1P1PKIThzo+aLajsvniVl7kb1I/6/3lr1nlGJAeGGiTYnX2fON1N1V/8Ow3ZzwazlMb/EMz/2yN
1rm3WCvSAyG3MoV0QPvDtz7n1lZ7Rxe0T/dRyWHTdJxYb2Afe/YTwSQ2nZtxvUcUGbvflx1D4/sB
EPHINTDKCi4AZetKzknFbaCfh/y4BIkxBtFYpyAm/4eSZYASH/hLAC61Ac0837bBa7MpJQB1m0O3
5+NDWr368xC34/7ygjRbh8HcP0S7SJLfVSxXlrqYzZoxCgPx6Y6/1RDDIGhjToCVvV42pXE78Pii
1IAghUeAmiiYo+GlY2Ui+mYt8eKuKDCrglp3SiMj9+drVzghTXw6BiKZTb/e6IjI15mSJ5+Zlz/v
JGx1q20y8L/iZs+D15TyYy22pJJ0PQO8cTHEBBImxwAy9NxG4NqUY4gcccNdDrVHdn037vIpv6qt
qYrGcH6YZvQ7Sb6fyvkw+iwR1RQb1pqkfv9MKTuW4XS4vO2aWIZ8BuwEGKoC9YhKhNOZbWV1dQEQ
PfKdm9RATryGY/qFj6zeaBxrthhoaB8DXAicUtn+fPlTLt8CAVAf2Tx78Ka1lONbW2NimjOILQYu
EKoKSJ3UB09e0THMDA5sSZYd2t7ddUGxoyz8JIat8q1uQbYLnDleyJh/UxsHZj65S97DVNbXV+iC
H5rRSC5/Hp0JjACgSwd4hPmORCLNiNF5NliOB8aciPhWHzfCKHaXreguUszEQwAPQQVYcjUr8Vib
FWEHHYYCY550qo7oAe7RDTy6Br+yi2mfrU7s5PY1eoZ7h/CNuKm76oAuB6oIvCb4dirCnDnM9WbJ
Xprb/0fadfQ4zgPZXyRAgUpXKjq13e48F6HDjHLO+vX7NNj9xmYLFmb20pcGXKpikSxWeK+1lLEy
o7A55EBpxTTvnRB7FqhhrSZKnUgDi8Nt5ZdMjBVEVgidg4D4Ys7SkZRqzok8HAbsRwADURVTFEZl
Je245JYXUtjLHNRXVd136JhI/YeSq04d8GhCtLio3Bpu3aIkqCHOUASYH2FOsladRlXwxBJtgYBb
1sTPPgo36Zi5wrAGwLYkSgMsBybc8OLFS+V6R4eVnpBJlkojCdTTWIomsAqMIh/QOvYPiLDgifgj
itEK4DeS7yM6N+p2UC0vK6oHfswLdyK+uOIQi7sBM5MgEwMtG5LFzDntjTnXth04w2KtdkPxBykR
k2RKvpuy4Mmr1G0rVPs2jvd6MPzswGy2EvktncloEZ+RHdD3hbnIa7NmWoXhUF2FfJ97zePIGQLx
Hm0V3t9nwXCn/yfn9668uPPGsdBi0HyXBmmK1szHLD3WpV6aKqetDcQsbTIN9TrUp2FXACZdqySO
jSahabs0kGW0cqV6Czrt8/Y+XrpeURRE5AX4zZnBkVk2n/PqoI3xhkp5V6x4s43dTNepoD0FjbLL
so0q7zy9siIdc3d9QNPJ7btt4Tt5//P2p8zaXAcToGTF6w4ZCQ1AvyzaWyF3ABdpMXGbKwBZ6x0/
t7UKw331e6iuhE3ftyBEgb8M5MwzvBzLTzDondRV6PQ18gQjVRVnDIlPE2lLMGZyW6nvXglJ0AoH
9W+ix/n/F94Cy4IQJkww2ofOnrx/FMfS0Nq1nNZ3R8FIye808FwhF9kGNn2QSa95SOTwIpCmi0kT
jLH01/AGlqwGz0fG+TdEJRts1i0n11WAJ0E79NnOE3juRAZRRD9D/1Km5Rp+ypJS2GZoMvgNRsZ6
JmIHvms8PPq5Vqd1Wm9bv3Zur86iCBScEENJwHVgJ0qTJCw98C9gTLY2A/KDi9deUcsCZn7m33hW
bCUANaBC6lM8OVLllE0N5UFX+S8q/JEwf8GFg8Vi15bSjPSC8RVLach2xJj/bRHfHxlIOgM8QAfp
HqoN7MaUU49H5yLeMwDg3iOgM8u4okrVW+I0nUKgOfE5YG1uy1w6DP7I/NaO3CRaqYDkCmcO56LG
3vuYctfsEJQVZfX32VbkJFGpkRQQZiEHzdwcAOyI27yXYEL1iQM2bgwIT+71tj6/OzuY0w1NRuj+
V8jcp86W9Ec+AhhCg5g0yiNzBCPV5KUmOpepOEYvk5c9cOWHkrRm7N2Hffs2ZGTLtyehTEy+XsvZ
zQrd+hYmf6ArMQjC5vg4AeeYTpAmbHdtON3xQ/1F8h9B2xzxTP97xmggeaC9VsdVhnEutsIvDoBL
jfIBFuCrJ+S4RlMmXUFlHUgCt429sOuAcDsXLQFyCyhd5k7LCyEMOQIbt1wvbCVPBjBwGa/VxMXZ
TIwZEWwAaBFA4CgUsaeHoFeZ1qtNZWR78cdENTO0Pt8iEyGqFRuBXVmAzLJa96mnMr1fG3UWFnYl
duSM/YAXDv4wwQHRuACENG1lAK6urqh/l50miDVlyz90hvQsJXRwgrv00Y0pZ9828EKrLJYQCW1U
U9E1qLAXqA8YH07KgW0rHoq9RLWttomNF1QfN3h9rKzmsjCUazA7Pr+12PrBIHktCRvYmXuojdzR
zNQZjHQzWZgUdqMVgJFVacyBGiSqPyk6VCstZetvORocwZ+VUO7wRnZZtHK2LjziYMkL5ZgAQdWT
UhA6KDfeV2bR0ZIOVE1M1QE130osslBYvZY1X/AXd4UiRNieLWT129b6GHax076Wrwrl4SDDcY2o
cenIu1KN8VCBtMgDz6o1r601vqu7jnZb0HgRionRh8apnu7XcM8WMNeuVWRePBk6DXohh0ztPnWB
2EArczSCvU5tKaWl2VjEHpy3wMJAm/O8simk7+eBPMMcIkeFJxCwB6/N2yc6V48VZAuf+lf8bnsH
0Whoa+PmnLb5ZnU5F+7IK3mMp8phy8fFvJzkwKX02BuJEcHWpeE7wKMRj5ORm8khMnr3tqIL18eV
XMZlm37UU66E3NYobLSmfZxlh+fX3XVZvzm9BRgdlCgZ/0kEsQgEUFEb9VZ02p/pQTIDk6OpoRuV
1b2Hm/dg2+5QTbit3kIlDz4EEIn/k8v4kJ5JUgSSGwB3v8bvmLgEwNu++qgswRisPITzfq2l32aL
MTcJWr0B/IH3KMrgbCFWydtIyGbP4YMGxNsNzUZ+UwtrJ6m0cGNdyWE8ppvA1pEBVhuIhMTQ97V1
FDajcTy/eqZno+OPqnfi5hA+/VTo+NabAfVtJ9iFJrnTH5+0leNoUWkdUyqY/ERUyabPpkGvGsRj
4Ob0Tl5vkO5BiJzbS7kkAjw4PEIO3FXYldc7ckrBMJXFMnaI2puCmBrEO/RrzaELT+gZ5VRE2gjP
Z7xXmP3A5ZGQxxmpjBRMsdvQnaj4Bn7JeyXAi4/WZrnnqWpOp1UUi8XLA9EkHs0S5pcg+1q/gJRt
WY98ZQx2p7nFyUfgYSlHzgnX5vYW3n54X/6RxFwdIZ+GQjpAUml1xED3HM3W4sNFEWgGmxu9AVrL
bgJhqCaxSbBYjfbUdbj+JLcMN9HfAyb/jiIUdLbMuKZsNEHI0BdcD7eLupNYukppFfr5ttst3kJI
QmEvCyLgd0XGWrGWktpTFajyOZi9odLYUS2fKhttj0hispptQO96mrveoXb5lQLvotMjMgTAO3I6
QPG+dgqk1isSKHBHPp8O3lC4BOX/LFib8VlW8o8ciWmKTichLdsBcsatmJqdZBQi5QzBATDIuXcw
0qFThVjQ0sKIc2TooyWaWNYVU8+xPHt0CvpvsF1g9wFc6FrbNgsDIc7hNcqhftfOfmoCLcTSzPFT
tSs3eJcmih4dy3/k3cQoPkNb71bOsUW/xSNj7q4HtoLKfEEP6MBaGPAFHrH74d7DXYxxxd5fG5Cc
D+fvmv6RwxzeGJzRxjyAnCpvQBurjV+1tuK4y67zRwRznoRI5kdaCxEcF4FKbsS8Z9g+6urL7UVb
PrcuTMbsj7pAuVyZt7rqvQvNE5+/15zZNKKhiZtJM5pBAcXEStTyu1DI2A+NiyhHAv5q7hBiXoWR
VI4cchk4poFQq23aEchNRgr37MzcKXblXvpR7ltbDgwxMXq7sTKFhvZaVLxgYgAdqOi2Qh5A+EZf
XilhJAQch69Iajqpb1HykHArqi4F+shqIaKY74V5ZO16UxSijzaMNqwhhAp2cSQbz5YP/FdjdRYa
lA6ibv79il5JZFZUFcdWB+FdbdRWYqJF8dSf9Jq2oA9wq7/njJqbxP9ox8SFbe4HZZNCVqJ8xKpR
gNEc5Dy3FVrYbFcymBhQ7OqpSX3IKPRNVHwO6cpOWyiXXCvBnNJpMShtpQe1EWzkI2gjrMjkEqs3
H0ZH/bqty9J2UzE/BW7FmZIQxYRrd5jSOuGrPKrxMMGacBQ4tbiI0MPrKIfpbUWY+P2YQjw3jzqj
AwIZH8b3hhB9Wr6c1Ibo6EfemnaerRtFRaP3iEYOIojb8hYX6kIc43hk0qakSbPaiPPKlDAi1q9y
Qs9rzR4clxox/hZ7JJskMa0NtTT7e+IEOY1sQGAJSEXgkmss6X5+kRQ034e/5Mfb+i29Rq7syXji
4PelMmWQjk6VObN099HZvOGd0CnzkH9Vxt+Ty8MxLwzKOKYPXHlNzWFQSd8OqZ1UoTGuoWDOi8Ja
dCZOEYmMKTgkz64dslHUHNn9HGV5/dAUbil+5aHZ9SutE787om+JYVxR5MRy4kSIAdUbR/ut4sjW
8XTkC1q4A/WdhG7BBNJSz1rFWlrc35cqMn45VZUqNjpk5/cYJKe64R1jp7N+tQAMXDnul/zzUhTj
n0DQEZM+KGqD/Mj2wbFxuQN3X68IWbq3LoUwbti0aQBQF+ij1iWVSrNuzH5a695bvKPBl4r6MZlf
hmwfSqM2YijE5azKZNdGgzYmSmhsDZvKfQvs/FU/iI/BedxFSArEHxgOXtlt81H43WX+fACjZpVn
vj/0+IA6+0qyuyjej/lnD2b7/pOQz6m+I54pyRWtxed4NaJeXsg/wpmtV6VTO+j8rP0h2oz3igPA
KQf9hBv+K910tLICu6OD5dnCtkJoojpARHCGo06f1Y1i3bbE0rl6sRIKE93nFUFRe8S3BE0JAKr7
VeCz3+mbb6aem8IVpDwwm8q4LZi7yynkq9rokHpAqOKktL0LEKv4gNJxiBuarTudAMW34slLGV4A
yf0RzKxxxoG1owbKmzElxrTh8aTljYmGhmrgNAeaXeDcNuXi1rmQxyyrKkeYqUwgL9ORkxcRdHIe
OChX1Fp0nj9S2P5zmeObjFexYKFqhPXOz0xPswJ5K0s5UOn/JUl2aUS2Otv5dRR1OZT64W9xIvzM
qIidOhkBxbQCxSzB2tkwu8MNd1HnuOMieZ0WaYNCO/QDGkBWmBU5yd4mTHgKSob/13qxD7pqHEUF
gz+1wfmOWB1F0VTElcbJxZDswgdV5gaUhzJtZQEyoj1vtD+9x2TH/QA20Z2UrWizuJEv/IK5BIME
mdpcgN0K7rH278Rsxe+W0l9XnsDcdIlCGh/8FthOdrDB42mboUCj+7SBJ8Sb2q5o74ovZCWA/p2n
+e4P87Ayhg9ASzif5Bf+IJdJjDgCeukPylbdSS86MsM1PXVItBDK24XxgsPSSJC25V3eBIajfdtN
lg375wOYJSxEldPlAHpryl0i3YPf9R9+H4U9pKLRygiIhWsFpT7SsqGBgpwIjcC4kHIr7XWL70Sc
vjOuJqgB8DK4FhFg/IdvNaigOKh2GdFXEFDhLjxxZmIlTr/xzdsqLUdFFwIZm7WRFnmBDoEyxTD7
2NOXN5HWD6Obu2vpkmUHuZDFOH5dIkNXAQjfyC3esxSrtWIKshRKNs3LiK1G04CevNNncfatBln9
eC8ZvE9va7xwKgOuHGCbSO5jAup3Eu3CS+O48pJybvoZJ5cjiZv5ka0UtaVMyAuTsaO1tIYesHBQ
ohMc0GfAHkamgc2IJS0pJk4jpQEUIZNTHKk5tak9gd44U15ua7d0jKEjCB3DkMh/H1QrE6JMVYAO
NUEpDkINPPY+G458q4I6pikB4px0hq4NH97IOWBXWzkDFi7WK+mz8S+M24WJpwEnsjT0EC/aCQ+J
UqcoBax47YJB5wkgwKWjtocCH3N/l5EnRFkXIPGWioGtkpK3MK0j06zo/DNXSulDlMv95rZp593N
HG9oTENUhB4GNDLIjPc2XeC1GuCujFhyWv0k6W/F2AKR6udtMYu6XYhhDhniQ2WVQIwv96YsnGKu
sDDQBa6vewHLelvYwnqBwRLIPwpmo9Frw+jkad0olxoKehiEU+d6bGOEqzx+S4a7FMJopCaJXATN
gNUqBFr2kSFJ94RK3Frv2JLlLuXM/79wviktxFENIaf0TuHkxFHntvJeyFNa+c3KKbImi3H0QqnG
IedRkSwqST1UgK4QAduEnsKs2ed5iQp+1qw19M5HMeuAqLsiFQAu7/kOutaPDEEDDkHIVD1nCh8x
kLqi1JI3IB+LYwN4wei6YgwYpao3NuIED1dfq+mDK+6i/vG2wy3FJnNt4D8ZjOEGLwC4cgEZo+M5
6a/JbnYfE6oUqiWfyYN/KhziIw12W+qaYozlsioTMQ8OoWnxswuPUv8ekZUaz9Li/NELibbrxamk
QAiHbBbh3QWlw3v2bRWWejfQyT3HBDOGGwaErwX4mTp5QiyhTe2YawZvpYfeGRDT4dQD7dO+R4yv
m4jxy5WQZMl2l3LFa7ljS6aabyG39JEy1H+kRWTy7Yr1lo4INP8C8AysORg9ZxZIVsHmhuuzMkL/
XoyIOZHXHpP0rbrG6b6szX+C2DfZJE2dGM7aSBX6IxLhHIW4rJTo/vZqrYlhFkvllGQAuCRKmgAQ
F1ssTsRtSKFZt8UsnUJAo5ubxdEqjv7p67XJuqgefBHaDMOD2gWAgADV0bHmP8p6ZYEWFbqQxJzh
YkCEJg4hKek07Y0rdHU7VarQIiujjv/QfIGBJ/TZz/2fM+fstVpyIzZdhUkTgyhAdszpoO+51r1t
uqVkx5UQ5iCSyniouwxCVNEYduVWOHNGaCmbPqLTfbvptsi0OsOb8OX9iykBcw0qUhm1YFY7nkRj
rkQw5SiOJujrQrTWt1YqrI3ELYX2mCPAGOLM3AR4P8YJw1wCth+mkIxuiI9AEzaDaPzhTcJdoDU8
BZ+J7aee6+vprvT6u1FZZexa2tWXH8AcHUOVz+Px+IBoT5zwLLu+m+AlShrDc8lDusm2ASaVnHYt
FbLkrJdymUcUWvwR96On1cj9g8DtxGifrqGWr6k2XwcXsUaVEkWrZRz3uk/o4O00LjdJ4XrlWpJl
TRdmi5dxowbFLKiKnsDEgsTRs9h/3d4LS3fXpb2Yza1j7Kn3C9grwYVS8MdKerktYEkJMBwJKC1g
zBCljGtrgaaaxFUCJdrycypzF6yXaEm2/n9CmCUphV4MBhne1iYPNedTgbzFZCWQWLyFcfvKYBlC
Pxp67681Iei5CcdJwHKYqk4n81g7oWphVazi4FmAfQK+NDn/Q31VV/HymBnE0N7L3v1V5WO4T4X9
umIExk5iyVVx9lYBK5ac+lIMs18TDEZw4+wHXhMa4VRQUr813VMcSebtpVq6ty4FMf5ApkwJ6lnQ
mCfGEOt0HKRnb8ZN64rEDKVyrSll0QEvDMj4xghooCjlYUBPt8TWrLJnUj7c1mnNeIxncKKaT3wM
zwiH5OzX7Sbh4xdMnluBssoLtbRhL+3HbFhNGYANm0CW9GCSLUh4XiXd9B5qezLGDWqedj2urNii
AXFlob8cSLvfZoSHoAo9cEXD78sG7E+1UyXRR1011m0jLt7KQFL4Tw6jWT4JfKxz8Azeqc+a0Vvd
TkC5JaPE9fadgckWk9+pG/F8W+6iQSWkEoC3CxxCtns+ksIUEQ7itbpWH7ukeC+TYuXomOMJ9vWG
J/Z/IpjNJci5VlYJRLST/FoNqlNJxWGYOKccxH3WpK9N1Dze1mopGQS0sz8ymX0m+YI2ZeBLMSTF
P2YoroSktjIutoJudP3MM2SS2HJPzCJbQ+xadpg/omeLX1yQdZ71yVRCNKdgGqKRaFanVhCtZGQX
N92Fgsym6zmMQQGzHQej+CkEL02OBtmZwfHttiHXlGG8MpWjuGyU2Y68WfV7TwL50cdtEYseCGQp
OB/agxS2I0SKskJP5iRJKx54Yacmn7d/f/nmuhDALMg4Yc4znQWQw/SqtlT6iDBlcBdumxdl09wX
ZwVX5s/VVo3vGEgYSkET7ty6DVQidkQx9NVaRXkZ3YBabw0v4bb6VSfvXT6PVAzd+5ivxPWLV8uF
PCas53vSdlEBeWXsRsLnILfA+Xup4lMFWtHbJl1yPrSUAgcCeGyYxps/5cLFxzItYr7Cjp4Ud5Tf
SHbWpxa5prXBoiXvu5TDqFTI0jjGOeQ05LOXdiQH5/LaaOeaDOYBnvpkSqQAMpDhtAOx3OZj66a6
b9822YoYFj4g9/MMzLwQkw5PIE4BHfkB45j/si5o3MeQL4gtv5Wx+6rJODDCI4OaBVRL7pR+ywES
wQO27D9ocyGIWRi17HsvUCAol21dTikZba1fmyReNNmFEGZlplSQ/EGehdQA5CMHHVTnQ/EvT6Z5
2OF/bcbmRfSaxKk3X4AkbIklJLVq1GE1nklfrw1gzx/MXoRzOzkSz6osI2d2vW3KaOr7XMHDWwni
Z71Qz+PAP6ZBh9nLfqeWvtnr6UMtrGFzLu7WGRUEIczv6t21WFGfUh9oQzjDm8CM493oAdm4cWN5
ZVxtcb3wNgDoOyqh3yYc/FyoCIBqkEQV+E3UT4C98o1iXIkmFrVBzypGAIDw8G3OIFQRnhcTjNhi
7EZ0kQmiUo4a7z9534Wc+TsuzrhkalR+HObFavd+86YKB9SObu+ipaYwzJogc4+0NrqB2RajSgx7
dSxgsf6g34H0THiJ3cIND9U2eRIMkL/7G//kWd5PvXXjj7Wi8WKa5FI8s4ulOqh5uCFiCDu/axOK
x0f2geK/E5q1G6y1MnxfOOQeBED3AlIZYzYs4YKYckLShOj8zAWnVi0luPM5cxQ3t2363QkhBYCt
4swsiBQak/oRE9yCZETLpxy9d+Kx1lwuWzsyFsq5GOlFMRx5On4GvGI28ggqyCHtpBrjBhz6IAH7
Tms0SEl34la30SiWO7WEsj9QSoOtusHMUm1gcmktP/09cMJXoBAILFL0VGAg9dpDUQitx6LFb6fj
Y1KcWv/ttinXfp/ZAQMoY8tUhpZZ/igph15bcf/fH3h9Hl4rwIQRSsdrDRdDAf6+2ZcGRlJsyUEZ
2gmNxm1t3wmMwoqdDAVxzowsecM7mkUOa0+ghQARjfgieB0AXQRjsuEMGSevB+tmbfjP1adigax0
OiqOT7mfqpW50Yt8ELZrXOUL/Q7XQpnNF8r6EIqz0OZzNApTpZNb7UN0BIDx80d1N7q3F3NpX1zq
yLhswvUh4XuIm0SrFn5p2bMiWLdFrNmRjXHaQhTLGtCRxnOx0Q4qTe85KqDYsH/Rt+FDcxAOf11s
uLIhC/gp8aGU9rPAMnIjeSPxDnDZbis124X10Qu7yeL1JhvTXPW8BCLUB+mloYpZ0PAxc9QVIomF
CaZrVZgH68BPTdSOkBNtqpwK+y42BDuxySP2gpVvRhvD+5qV/e4U9kJ7bQBSnN3tlp7MI8lXfI/U
szv2lochZXLX2NFbauGRtBvOnTs3pajYi/wm3Nz9Gs/CvWhOVvjhwVHXiiCrtmAOtpzPIslr8C3+
c2th0BZDVPWvzNateI/Uy2vxjAaOu4fg0BuRs/aKWsjDXC8Ec+rp8ijL8bwQ41axPAe9TvputARX
oD/3ItU+hXfvqLlrfR1LZy1geeYLBfwJMvtYFEMZFEeChkS0rjqlpG3Csvnr8Gy+Jf6IYA4c4rci
pw8QoeW9k0n1pk0Qa/TTStV06ZrHfcSj9gKAdsx5XG8YVUqaJm8QbQ5e/yE1vU8RYvenHu8fQ0O/
q3F7f853BOu3GG8H1BBamwgu42txft9giBK4IUbE/RjDQ9NXDhEssd9p/ho706Jmf0SxQ4ZeKfMj
UMVgwHh0O7m4k5HYmbgOzVtpvfLAWtqOGH2YEd9RDfx2JVUlprXAyYo8sdyBSbF2hwAn6Vh0j0Pv
nVu+M6NcfLltysXz+1Io4yE1X5ZVyiMeTFrRUhVunyjtZ9t6puADtcQPbRDJJzQfuXslr+/AM+9M
ar3xxmoPsAGziP3z7Q9aurMuv4dZ27IBq4CU4nualrO9trrDqB4V2jW9F10IYRSKvBKeSGwUPoKR
CB1H2Bg5fwBqERWKwGi1r1rlaLIG1LjoQ5jEnRG/EPjzTHjqDVIQIVWENABfmf4YvTZtRrUIPLtR
Yd623tLNhfzTf6KYm6sPNLX3Wohqq9BKI9Q869c0MevWVci+4D6n6fW2wMUz7EIgs/PBADPqegk7
hnrgykljppH+11lPnGEXIphbShB9XQs9bAvwAdA6AUo+9xq1EpDc/z7FdS2JuYNGX6xbpYL1Im6k
iNTMKUALL1i9xWat0LnmE/P/L16aSjTkmOqCUnp5LxEXpMbUI89ypa2cKcvrM8+BY/hO11lMEHVA
nwlAIJGYDlF85rwD4KdXwpjFHYvT6v9EMOsDpFM8/Aoc/kUT82Ys54Kl85EGYgiimre9bU0Us0BI
dAZD20KbHo3dYI+MglfCpdZtIcsmA5uzBpQo5KeZ7Sqjr0n3OLj0WOsu1xfok12DiVk8fUCZAuAm
DWjkbFOEWMRpi/azOSn0s1LOUvmiDgAWwb1ZNWuoeUu3CvKpQIUBZhYGmxibZdKEhpoAT/AA41JZ
uwXGoseFdMpOY/darTWGLa0Qhv4lIGACqA+142u/zgji2SjDUzz3BdntKl886iHxd4m/Wu9ZWqe5
FUiVddAsA17jWtQkJ+WkVj4GBdvATMTwMOAIuu0KC9qgcxqKALJBI99yq77S83oYYQqXaHciiux5
iQbuOLZvS1lYoXkqlkfBALwgKltl74MszPsWK9SSxExU/m2qGzvUeVOVcoEGumyUJHm6LXPGJIV9
mCgKKKUANwQqGigb2TJ7lGvpKMdxbVTks2xOIZCWw2awRIDaZF8yGu4qGb3TQObPVUsvGytSM1oO
npEKm0kVrDIOaU7utApZ53zPlSJtE6vhHLF84iM3m1sSkk8NWNll/ZUXotnoX1UtuSmIDZNstGsh
3dWoLknTSyU+C0JkagTAJR0Uzt4r1RWi3VC+KeVDPQ4Gl012iMzKlHgoyT6RGjzQb97w2Oi6yWen
Vt0F6ZvX15Sob53gBF5j5NMWtwa6BSPK64AnB9AcorgK9M6T8CzpuBjvsrqgaG3moseiNsfpUPao
alijp5oSxtrQapgTR2i3fijQhjyP+nMG3Kb40Iy2Au6QMbUqNCCKwmEcRksCIMkQm5H3rncFrRWB
opxAm9wFhoFSftXxax9WNPA35WjpnYP2I2P0CK0FVy5fdLLv+pwCyIF22XHgHzjJ1UoBH3/w9KPf
e4DUPHVNYXlh5MaZEwBBV9hLuZv793J34viTlkIg0FHj9lcq3Wf9tulAVuzKstV4mDj4WQ/7iAPk
389OO/PSBiCdA+YfZP0Q8HvC/QySxu58EDM2e0A5wwAFsNwnVxpeQecRpTktyaYNjlNqa6otSrt+
mjDO81m0WyUfwDC+UZGKhUHC/KwEL4HsdMEZrGb1uOn5jeCDbN2WcLhFNaGd8FOqXdHbK/6Llp10
kWKmyiU+OJxlySiFbTmjr0Z2QFSqa07Gv8feL1FzxdbtMDLRANQjOBXpRMvsqDd3fWqremhlUms0
IlXq90m3q4o3krijsoZ3NNCpQc6BS8LTAWyWfZLO4hrOjNuTEt7HPB7Xw3MSOIr6IAvntj0k1cdQ
3404IYfuNAqmnJvxmw80ClTNjaLER0luDnLAWngIv8aCbKv+VEcbX/sR5ehr0wwd654U91l48jRj
6h0VtLml0fSZXQM3rrsvAbsovKuRMVWmwltwAk+raCVgokxDn2b7UDbntNjDC5pk3xfPHWwRo1+d
SIeyEffYW/7odClnFJkV67ZILLmzA3S0x/rRi00AD8fToYLUftgk07n3fnQ/asX1uBnZIgL2xIw3
yjVgFsLQuLiPukcvP3niRtKO2nM8nsPezert0AEs7SlsHE1yifCEehkF/6SpFS1apu64yorbwJDD
uxIBEohehcTw+3uOfEy9paD3Luk3Nf+UYKoRZMjpXuTOnH7I+k0oHUlI++GV1Ji7UQ+9roCbIKXR
ZxN/iMpjVJt19BIrW4wumxEnmSo515DtZ5YWopCRS4Y2nOokoRWOg5y8kOCua1pgIec0UbeYBUNg
PdEhf06RPxA+VPGu9B5D9KlpHdUHq6hG00dnQFSn6GW/JyWYOSZzaK0ETCDtYPnxhqh3encskhx3
VmH23aekVtSL74GixgGWSnif6m1Sgy81dfhxi85Hc6w+uvQsEPALZVTowHxAMDNltcD4wTSxlXlH
ZTYfWOvV6Rx1Rsy5mrITlJRKPuJlvF2dIHOT0JA8TBqPthDisHMHtKS3D/XQ7hpEVfm2SnDsHL30
Z1IIqI0aemDrgimggTNTt3gp4nBxQGKsBBHlip4qxb6MXnL/Vy6YqmbHUUSF2Bzgv/FeSO8lHmg0
vM2jtMZJ2Jmkof3kRooErji7jfB5VWpkgD8uhacgPxZy5XCcoxfviuhWidH6tpf8HESjSM9KZXfB
G9/t6vh5TM6y6KTeOahNroIF78VABIBuhGXBaOGeT6xxPE+cEXlbjZj6YGudYOe1rdWncbzPybGA
3CJwhxYN3t6nF23S/kcan/xsp3XPCvdE2l8KzNs98YULzk4D+ertJClvwLsxMukhbb+6pqdBHAAg
6qykDgp6XHpM4vvAPxcjsZDethVONtX4KYiOtagZVfyQh++cUm0CztCiFw4cLdxBaRFP+ACFMWoQ
KWmmrH/hY/L4V1w4AXqQYrPkJyviazMqCsqXYOztqTqTV2NznsXq3MHo01HNNlL9pvggkd7nhc1x
khFDtWa0+O5RwCzWNFqZbCeyZFXxLoL/hsLgCuFbruyCDmU73s6Hz64/kFA3YjQ9d962xyGv3yvz
edQLZhqbAhdg+3lG0/Rm6lmjNBhBhlFiT9tIxeSIheREdU9R3rC4AYeSptlpoBq6eIymZ+ARxbnV
CIaiOvHgitlDWX+AJj0Chl/vhZZXKtT3I1Mof0yxk0yWksMRt0IY0Cj54JrDkBheZLYivtoU8+2g
Rji48dD1zD63RrKrOiPtNRpym6FojFY1q/zJD40k3EmgPy08s04Go1KcPgW2XStTpf+sCQ4rjba4
M7Txg9ccoc9o40ubLPdwxwGdRy12auEoekvL4IDBMJrL99V4SsVDiUEzsdzxUo3D410UQYMQqrsQ
S0E+RBhp1DnL41Uj0jaBfIf4nkrxWZle9f/h6MqaW8W54C+iin15ZfUSO3H2mxfVzeRGSAIhQALE
r//a39vUVMZjsHSWPn26I9kQ3jjphcsvm9J6B3idNVabKgPBgvsnTzuFO4KkRWmxjgZXtVpbBFLn
WcovP/gQ63lYK94duMCawvI+rUhq+x9f9/WASOoskGSKO7f0kSFoVEUW9NPkgKlxHrUIt23vlwZZ
02A50OhTSLPTCnHBLvuTxmUft4dOfOv4kaTXwZx7UsCnLhie+fBKxLugVdS+ef2nlecELcT9x0t9
DVvO7LDLuYJvpghxJewTFmEKOEvlM82gSAf5W3ZdnVMktmNKLjJ9ioe4znAi/biKxgfsL+WojxDv
JYnKIdtzxa5q6wsontTuTKpOp3imd0c+glGWj0mQQ864Uqi4bIYK50+CasiFC2kUP3hzE0xhhZox
lLAspOoUJV96felapGnvAaiSQBjkaeNHF75+EAriBztB+t1nY2k0fFW2hro8D9u+aBn80ts3n1xl
4uEVZaWRsNSMH/b1z24wTvJvWr2BGeXvP0S4haJhaXsooMvPyPuwG1b97cNq6wiplya6HsRlN17O
Eoh18geFSewGVaZhyjW5RdFXHB+8+aDCRqftEYAg8sQlgC0EVppb86vWp345bvthC8/YFr5CrOU0
Sa9cmKqiFGzPqh9PRv/b8IK3Zl2e4whrH26xUvOwe22emM9heCD2ZuNy4NdVXbewywObwUg3LODE
WPfje7pTKMZdEyRXEcN1Mdpz6N8enbunmy6oeSP9Kex+o6jL7+U3+9k94Gb0LURYCsIfwE730NHK
sPARtzr76tmlSOdnTZ9SeQ7was2NwEQymnnR6zM2CyOHNOsg4FmFEBoWmv/XTpc4+yNc/mjworrl
LJ3a4KY4XZ+TmSHQuvky/5kNOwS0rUFWybfpxj2aM5j1znNaOKsDy5yHNfoR/ps3v2XZh5c+CbKV
brzl2/0rywar9et0jLcfbJ3lZETOHaC+ffaIrBbEI7iETe51CvTdV+i0Ok+B/rWIHZM9r31UGXBS
BqfiUK/sI6Rp9p9KIA/66qPs0SqHUsnB4mP2wBbQZsyTaC5hlyLE68iXJmBPoTmxBS7TmuQKqRL/
NzcGf4w/sODoshP+YvWOcHMtrPAKifOY+o8+GH+UtkiRJ+6/ReQSJPWQFPAiL32EaQwh4QKD7sMe
7+FEjhe5mNp6kNqEKF/2mY1BEXufIxtQh8hiGeVX5+Vh9mGYwMqlzql+4qPBm/sR8Zn7cPvx33nm
nxTq8AUDI1QofbxUWJMjaW3Un2UKX+AsbGD7st9a768TnVlPEV0AckpwQvA/SbLzvdmCad4WijIb
P9z2K5hfWN9I7BCMdeCAm+dWcdjDk+eg5EHBeBS9RIpm28Ga6xrz8v8tzoTQg+MqUAXG/9fm/2p1
elHrH04OpHsN3T8Q5ioG8+2hiFv1H7u6+danxyV6GJwfb7dNNP9ajkJsxUpy+48J9IqgMqn2nsbd
Yg7dypnG0+auFyXkQ9x9e7gOElaO63ss3DxFb2ezagbBL905OAZwsAtYPq+HAWotTrlQnrP4n6Ly
wFrEHzrVMUfu7NqceLgcCSt8C9JKexbLBYzRkD11/uusL1k7NWAQ1T1pD6yLWmhmnNIWtFKy5oKM
hWRND+MNMmFqbJejv0Pjh/4myVGgPENujExUiqkRHiwtkdr4Q+DVqdohkJEW3ew8usSr/W0vIvVX
LR/h9JLtQ21AkUCJkXlXFZK8l16RMihl+XU6PSfdAJ+fxwHdD8tUDj+Vck9u1OLtwyA2m8JyDSOI
pez1HiCZURjJsJKN4oS190KJ/yIP1Qd/tmiULSF5254mVFsE4SSZ0Fs+aT7ku65MdxvVUnn00smD
3cuUzznBzz3G0BEF6T8FtzDx/2jnd0Mgh95WzphGW/EAI6VMvieglKTrbenDPAx5ieVlOMzAdcL9
BIWs6BD0qGSVx4acoEOFK7GbmQvLkj0X7UXH/vcGc/t5/84wd5ArtAHCHm1kcFS8L1ak82m05RI9
x+zE8DPFeIZDNn1Ec1K205dH56oVOk84ze3YFoyrXPK7gAG8OHEL4IU3o7h1WLXMhyjcm87WvThj
kQJrx0PtRqjCJQMkgkak3+s0w9h1345k/149hoXA6Mhke+qw7015XAS2TubH2HeaFqFL+0vDURQY
iQbD817tsBdO+zTcf6p9/j9awPtvgkmuVXPdBbhEjikxUHoTUn4qh1c+ed1UhORaCpR7o9hhPAAv
Mfi3KdQ/5LUXh4C5ZTihI+pgCYz4snTTUbVuhG1777/ASWu5+E0U6qua5q92XX467hy0w6/S56Re
s4+lM43aL1KHTex94LtXzrifbWRR1N/0vbbWZ29F4TxN555Pl8msp9TYv9Ec11sCNWJGUUDjpCDV
1F70G/rQPAvR2Ps/MHbERYeRyXOfFDBoKEIQ62DQ0MwDKn78nLw1xyn4L4ieuijOif8S2TifZfsB
MflSrGhIvZ9WZBci0TEobBJkcTeWbLgXRrxJ5krbz90+7fQ7me9Pl74y9UAdKPlnryS+TdPF9V8S
55GY1xgiPloidvtVClLVHqERU31pkr8q+Y0FNOMXDuu9YknqjdJHQG3FoE0OU50idscDX+RXcIcw
hqVZpuklzEzTsv7Ybexl6kUhI+/UB+Zik/Rzw+/tm75wiMByZVjI9cPLXhMKyOFfKJs+2d4X4mFP
u86IvDL376ZSWCfC3XkdK4kUT7DpHlvoF5wj+oYuQcJAaHkjEv0Z2sEEuUC2T9CnbgQIW5m7lzQN
kchm/PPHgsS+2zpro4O30FxsbxH1HnywJ2n6kSQG89eoUt6KpIcwiXJHIXFGvK34Qh43Hn/7WfsD
r5Zq094Ri444Z9h7UCAk2uxb7K/T+h+Pfxxiag3YDa+z7LWHrLvchvVvEIBQH/xY59rHa5kONt9H
hAIdEuesZ0WeKUpGeJ8tebCuP+6OJlQtnZMbiJ75QznKmBTbHH9MNKxnPHhE5KOD8W6xRaSguMu5
1UnlolMUi1u4Hhb5ltjFv0Xp+WfmWXfYMwst6Xn7pSBa4sZzL09nvDDBLL4kwCwPRZjHEfjG2Hlq
k/3KNf0ROhhKaTuWxzzMp/tsKVCN436wDIhKssylr0EQH2bAaotj/8bQxC7BfQXAOIYCrj1ANhST
YH5loCcHhnTFOE+VcbN6ADZQcIb0APU5xE2Rokpcb2Yd6t6NXmjvJKWegJ32oawjHALt9rmWDE3T
eEcyofcd+7DOiUdKKjpOj6nB8Y1dm7yaEePgbfYfwgkq3XDgFm74z4i20TK0uZek0D5K2L9on3/A
xCs7To5K4m6gKYoHEQD8EedhEsWS7bWH1nlak5L5tuoz3uXzwl9m4ZwHAhcwbK3BsbSrUpXW3DI0
q2IQD2Lf2zxz2pOwffA+zN5Rb47MGRAGAxeR3GvdWzq0hx7TuYK29hffvMfOZ1jMMG5B4fWfgTUX
cdnrnDlXSPPXdNjxjEjWG2SBYOb4HPHhNPjrJdWsdgALjCiJ15nVLd/rwXNLuW73OCs/Mrv7eRZH
Z+W4JUvUDWuDEEx1Dt0iq32Yf71xg+bv1lbTpot1SSs9+JUIaOVEI9oR2pU0sI9Qav1oUT3Rlu4F
mabSb3sDHmvw2afmuC5kRpME6EG2ADFQjNikve3EOYV7eJUjfyLU/0TEvkycntzJrUfV1qsl1eA5
ZWaDRxg/b1hEBdC8yAncfGJffdiSRR6H2+1eatgxw9XorwEY3rno4nF9ThMn1y6aP9xYP0sveUwD
GLBEmleEAsXNVN16DJgMeDkAvjwR/su64FMaCePleXzao+xpXPj3wrJ/22ZhUiGGB6BtJVPbA8Yx
jYWegt3Ucefx32WJgM9P4tkXPaBspkrIi59bH3/uJMuJoWwmi4sOiTRBPH72CnipXhl61QjwgYau
0gAtz24ayjnLvqYFJXC4Tlea0CImPAHmHITAdNkjGMRQm+27E6Mp+jgkGZUewmxoWnc86XkJczPz
vdDR/brj0LkDrVpgVOgf2FylHMdbD2gwdpu38ziW0iUfaxcB44WQI16rmvMkkTBtDQGH3/cSBr0c
CWYMRcBNybrwMjF8yDyYWyeHJzeGO8kqRbXEXb0Y730IXWwFYWbBE13BPviUUqCSFFsb7rx8zJ5y
8i2R/xDdH9zVyrrffZ6vKA6C8L+5hV+PEMibbsVZfI7D9hmyEnWPVJH5BFot3itrB6gkQAxkSNyj
GMdnEaoP7Yqjr9jZmO7aT9ujwRJH4kx7ker5e7eZrFzs2foLVD5H2mhvBVSs04YjScQogOC8B9Ki
Gf+5MN/KvXFIv8ZRDcgmiPrhXcXfB8YekuwHMiEvPuCCTXhlJvhNpS0AinB/iWFwFBLTViLFtWL2
6s/8jdrpX7DoU+KnD7AkfGQTmivHbtdEA2rqGUNFNj1QCofvxIG09ubO9WDtcddb3fXJ3wEDYNNx
eO7551UmoOOSF8ewz3ZA8YT6FLSew7g5cHOjZZSsjVrhUjP0LwoVXe85jd7NDarCxcqQ4bxkrjfT
vyra3Tw9HW3oHzorPxOhPtcI6TBJln9waRzzOEUXl+qDzpxXWPoWZohOUJPGeAug9rwvJUX1tERB
s7ko08j0qrQ9WT69OPNPu+/V1IYHb0wOek/eE39vgtWepen+tn76HkrEw2k4uIFTL3t7HRMC4rYT
Yc+rVUc4in5w6l27MDukM673PmgfWNLoAgqOUIPAPSYXIvz1fYyAFD07MwASreXnrGL0Nuxzzfzb
lnW8VB1g7cTOh1lMcGEQiJ+bG3z0rE9qmbCXFTgGcaw9C8ePcHLdu+Q3r4c2ucxbuBZs0qcgtbck
m9eLwe3fdYAWcQSfZ4tYw1T8lrbLYexSlPfZz0Kzy9Laz63FHK3H5VZ+9kuI+YnDReYO6s9lgjri
SN7QKR2oABPCZdXgpq9ut3yo1qkWhYhCkYcdDmBzqkfsVP9/AT+c8sWaMwnobeiiMuzmyyLdcvQI
xwdEf2MSPtm9xz4xexwIAW7JzkNsPzyAgj2aokz0RZew92ma4SjXjjfF1XHreBNwD3FAXvdRfEtH
NVOin3bHItiroW6laAYpDtlMq3FtKy1RlwPkBhYQzh9m+pGKVTwIitb4RSDmymHR2WeslNvw6CGd
2J3VJhKfIDe9do6zFL4H4fZNHxn3yzbtKtLLXEpgJ5hz56thF3f3f63fYqqxWFVDih3dNF+fho3E
wK/Qb9BlrgYS+wVZkje0P2UaQxwLFoCYxu+fkxyBG5MdDwsIPllk4VN68hT5bZf2SOP77Nm8xG73
rVaA2ojgp6WNb/s23LJkIOUSRmcnYhyiGONzqLvn0dBvZ4dXryHRmz9FJVrFAwRWVJUIcXWs1zaq
m55iYtG7DSTKcdJOWtD7LtSLvyTX3mBfDm4IiDYuXkg0/9Dd/+Bj+wC9n0e7+R+Mh8/bdMrGFrXz
cggZZjpY5/YLBIeSoRLoB30TaNdUhIeyxpw2xHXC9puCvZgnVeONC2JF/xRtpHE957i4BmAebYJU
wLLaN83QB7n1FV7EmKMAOGu6VnSGnDNgeghgfdjF4k215Gb2JQ+h3juidQGO+gRNT4Cl8YFOWdH6
8FH1o2vcBqdWxFcH0cBg6RZ0NpRZKSFXDShzIqbc+FARvztPrYMMBhu2FG58SGN5luCJVt3Ma3LY
Nq8hnjprD+NrBcnTQJbhggUyC7tDZ6yVlUcPQ+C5a5876uEnUQ5k3uVBJEnl6RWjZVPEc9yEmj0s
sGGLl/5MeH9Um2yw9oI4j6XCfJ+2PztW+JhOX1rtXmff+bt3tAh5UvcsdXMOW/RcrR2qIQ030/Cm
d3Ssszm3o6MwkMZ/Au2SPCD8KYn6N+bQUiivCuMZfQpdL2zuUWgltZHiiXOwNOK0Wlb/mG7oyf2Q
I2PrkmBX1zJRgDz6V3vjeRiy7xCXu3Pibyp+5mV5GaexgsNZJfr2RFxMJAxvWsBpixeDb+rnvctv
G3frKXVAFkybHgtI64BxDU0aw+zZdx3MKZJy1v61X+Nyk1MV0OXBF1zmfFi+2yko9mR8HxasU0xQ
mZoJWF/LY8iDygMZzMOEiO9bzUgL/Het/WiofEc/DrR/ajHppwDOMUE5TDp+gV09uvC2IHQ9RUA1
gTof97hrbIhFopk3kof1ToaLWZzKMFC+M8SiUNs8gCtdDj/Wsu+y98CbTxLN9sT3Zkx6TDjpwxwB
i1WufY36pZo1L32jvuJuBlLtjpdt5KcsggqY3GBlv5ZOJuHm1X6iQ3veduxxbH4DHYdLL8wlIFjB
yUQdCvbBYxyyNf3X0fkrhtfJ6GxXV3pv2u8fWJqUrhecu5gdzDaM5d47AG7XawpwwPGwNRFgKCJ+
pJyafkfXpthJWQetpfBzMbS3gbCbGwQ2F4uoRc8e6KB+5z662sQXpzaBiTnwWHQvbAfOzT7Gjj1G
W4CdNfmiLNg2XgZP2O7smRWRFHN/zAbjIXvuJ4Z+YFbnMIWxvd7kc2KAfHgxSAyYpBkosxfBMGHd
Mr4qB+3dlgX5vmQvmYP6AXbEPExtgb96Vm7YUD2VWKyuxwgRXoCesMc/AQPxb3RuWbjcwm78hc41
ej3Yh8UZwufgnJMUjdy4IAarAuqHZ0LQEQLTJ8EGlLv7s9geIJUD0a/1lvqYW+30pty0cgBcxEiT
s4epHiOYgy7yiVGCbZCBnajEKHDyMzhNg+kxjORTUPnZGTSJ+Ga8QKY+Djx6MdKif0swgEvG7rSq
6JUvjvc4RqgsHY76Xqs7nnOvd1vnus9zabrtCEGafE//AHsoN9rnXmRhviRL68YlwM0SbrV1Gr9Y
33+fB/vW+f05VbQGM6kIwcehW1/1k/pgXgKxZFuA9pknoy1sDOxzDUpJ+3rCyMpCpQvWM7mETd80
7CUL+5PdgI1mc8Vleul63LYWY9dlA05Ey92coJGRq+wLqQx6efxghIex92kBBWVJ+meYLV/BHCkl
ObZukGdmzc3yQuCsjAo6d1b3pPux2CzMOsW/WOx5HK6AX18JMiOfXmc21Dp7FQjF87YAPE5QT2J0
g1AVG5i1CJKz9ZUJ/hSh0wCxrIym+RF9X50gLoSeOLbUVim4Imbpclha1iOqUaw9Yrqqn13MNvaJ
At9J7g0vAEtg5MADWsOa9I4IJwAG74Q770/oHUF8BpzsochPCnxS7vhfM91KYwC4YliEheFyQVO7
Kg0WgVPCfxav9zp3n6AZ9emfgQHN2l4VBpkYAGEb7N9kkzL2WBFFLCftfwsFYgcuE5L+NsoTql2f
f9MNKNlIipWjiAYtKgBQGMuuAd8170ZaTdFvNqOxmWwhgP9BAzJHVCuXDBwODa5VBmPF5Wsi/2X0
zUOd2Xavg2E1RwrK4gURLsoVBoj70p68KX1BfYTCyQdEgwfwoT8PPBAqjw9T2pdk+KC4KH00lqq9
beAaMG86xFCiGqD10t06gm4iAVwAWnHKx8oLflXUnXcHnoHWvKXuv1gHTbYAXgdfZRRnLcGEmUmR
eLJCL4Kc4JXD0oFP4Z6QZ4B504pmOE7LC1ijgNINVNBYOSlzkAMYYoBuE4QQ6sEgxTcP1j2v0/ce
mUeZntrOr0IX6bPFOGMej9mAebx9Eu4vgYosrGjBri2swZP7XhNEG2DWPm/Zip+P5BpnhLD//PAz
wbvrgEzF83kVwDSj9LCrpJRj6fHsrMFsoWosI0xDSHji2X+oWvM2eQslKOJjBzTqaDcg8y2sH9Kt
Jg7YlfRV72CyfGDcm2/hOwX5yxKKsdN6iOePFLS0yV4MhrbASwFtY/LcNhEqnrjnZYS6aZowu4Le
uW//28EQiqnOgTQAv6I13T/I8Ewx8NfJVzp8zcunEU6eRl9T8uINb9GAnVgnBOl7x4wA7ZBZLzQT
T9DaKJTCIQQ9yq7TQ6JeMsyglIFVH1IUHXQxuhuQiPZz110eYpQXSjeXGnQKDFl7MF1QXKPUbfHX
Pejx8YyAmjwnAOVSwFeT2MoOnKhkbzI7VkRsxZYsCBPPQwZuyd49B2sImc0PbIIWsJMtFngdaBzF
0HvuvRtBGefMK8oYTN42UUTZge+PkDetOxxJtDZxG6IRGrur0N6ARBe+GBocuAukivoPHcp0PtFy
8CH+vHwi8IKvyNfvdA2rDWMKlogXJTl8MzQodVQdOgwz0YZtuQj9al+HbwZYP26TpXH8T3cYvqDN
g4ks0R+0m356i+gL6LO10PJEffruIkaGZG4yo2oYL23gAbiQJwLoyw0oUI5XwpMEdRxqaTDdZkCh
pL3snjpIkLIW18VHO8dxR03rhV8aO3kUQGQm0BVDsQpcmPHqEXSszILxkL4ogTyceNdRgVZg7R96
H2XJNgEqGtzBnXOPQZ0PnguQ6RP3oCOPLtRStxaOOIktVvnWOf967r7H+sOd10pTHDyG1mwD0XN0
xic73Nlo6UMgMcDH348LqbC18yz2rjKAs2GBXQKBqbMdKFDXH1bHq1DZ1iGYY91gPtIw+yc4rrVO
zrCaHnJFUugzyrHaUH9n2w6krK8t4jQJ2V85tQabQeu/0ZvKjnZd3a17NS4boH1bEr+/wUkPzMyh
pFPSFbFablsyNlvA/m0AFSbIQPW8r+HGekpwnek0NoP4i23qh81iCr3Oh6HH52Ti6BjgLpqAiSmi
4wp4JIKJs138Y7uGVzXw/8ZNHRwwyJkb4x6AGzZkkDtJcJ/gWJSmJVzp63Vy1jwViLyui+0iOyA1
oojvXXCfXifI/OoWTUFyl1bUIOa42YEYU9olwBBkfoEaXSGVfg92rwZEcorFu0SaoMIUCzArd52e
VIywLof0TJT3nCyk3DEijSUcAXDw7cz+kAzyQ2rFCMEp+xSkBbacCOH5PA1HN92qjaOJxAjXaUlp
Zr9yUi2AAsKKTLnPdp7O0w5lA7OUiwJyC7GpAevXiULLwsHM2mCFzLKTTZDkhvRCAGrrTh9YBrMH
Vx40BTyHAQ54iWcdY+cn5BUmFqUfOgfPIl/2oH8RKJyHCIiGHhe8IL3pMkSClDKue74gEw74Ut1j
PBOQ/BRkmUeTvjiIT1aCGpegBJUhatERHDSnd/IRGZv1/XGm86sr0v+0szSDJz/CXlzWzpzafqo6
hz1YLt/6yTsl+1Bx8PZS3VY9ZoUT1kNWNNTEv7dIAwaiZClCIxvMYlGvbIckjQpCYLiiHejCz7rq
UZJCVejJBuzWGnHYIjzJvJaWowmWBidKn6nvIFHRc4vSNocY/KH3/WZGpBvHX6z25SyQ12HXR5Og
VEjR6KDXcHF29E5O1PDDjHxKVQrDkrYm8dpgZlO5SIogtrwB1sxdkBwE+L4zBkxJDI2wJHt32jEs
Awo4w0dVrjEz9W8918dhkwje8jue+l8HsDNAcH6b2gmll81pDxYWBrkr0Zcwwvw9i966dq5R7KDf
FWDMCfOeduE5GkzBQVeh0/ZA2unBLKxGwINfgwX5VhwZfvcQrAFXDTTvF+y2M1llOmoY3SpjULiH
8TtLwc7Lpr9cmqIN5WGLAxSfQHE5sA4/ADjbBgfdi2aLt0ur3Js/Yl7sgYICAAwvOAXlF7aYsKk0
oQvz76jyt6whfVe5dm1EFNXKb5GTKcJ9f0J3eUjDoWZ3SC2KL6D9Pq5sAENvuIJF83iH59MAbnvT
v0UA9p6jUvmqZCQsUVJ+G+vWdFRp7rruxZmiesKgFeRDYEuqGVJxlMCWt2k7aWPQnLfHdcsIFGbn
H1+jMMF899GZcKhRjCkSXCMa590dctBAEFcRP8SgNvV6uph5fgV38s4ZeyBJUhPqXRYwPCfHeQ5l
9nlP8bBmrEEAQkM68GcWa1xobEwk+/g3ui/ehR3AwG83wpEmvIAaYiNT7MRK82aZyblWl6SXNZ32
w5L67y2dP6eMHhaQzYmI/mwaXX66gQLmFwk6Bwez/2Cer04s6m6Ma5Hyg5smZznDKDgZq8nwv5uH
z4v8vBv0eZ67ZtCy2ba1XEE8VoMqzRS99NPymKzA30YU9COoI2Gy3Lqlv3j+/jowedladob7VkEc
SLakWyPwMltQFGYQb4L0yU7wtuujL7PC8MhBVO2oKIiHjOcFl6jt6wi5R2ZOM6PAIFocmAOHNSDw
GcxZtecf0mR+HpBV7lUdkmDNh/FxiSGzNY+iSD2U5lMQ3SS0vXwcqzv6OqIwDKXClRgwywPTXNnn
EfceY1iVa2GPTtYHVbJnz9TCNbJjmG8RR4KNCWKQ4+H3GRnonz4yDbg+ewe2QGgrpniCgZw0JZQF
PlGEgiY4VS6UXc87W5p2w5XpYswwfO/ReDLB9gIaK8BuGN3/QTMG3fEMc4lYle06ndDbnFnSnRap
wLSYoX8AQs/guCCipxUGpCeo02BQBLgSg9Mfu7To5rO/dnF+hwT/Zee8mg2sdAikFCZ2L62cv+Zs
PqwboJxBV05iH6BUyfOIYIdtgkYU53fqGTKRQkzdHf/GNmpL06/ghL4iQuOH6VURYS7ewf5UGXIw
YNaoXfwsaFMzFOQJbq/roVHl7L6ysTq/3UAf42Bv6KLr0etLTHXyDPsOnWFPfHDRbnaQDBJFj17P
C/Eqtb7umG+aDl8Doogt0EmZDZWXHRKVPc2UXBM8VDBBzJwMVaR+FQqQMV7+0qX/h8LleQ5iUXYD
CnDthGCRoBIDXS0ECj2HeG8Zzj2kjhWK+DQDPW4Yq9QJGoWR9AYsP0Ed60eHFt4HHZX1Dl5quFPs
gFDMl8DcD1zexLsChsrAZU/0i0/QcoxT6aUo4TGWSoLx0grnaw5V1XtuNVOFgjN1oiJwFsS2xII+
yTawXpO0O45b+ullJjiOE9Bj0u8ZAq2Hjf8WezSOBx4oNsSdM4kRntpdbQeX+hgO2wE2UJaCbq6W
5WzEjMJATrxaZRqUWabcanAc03gZcMrNrPg9/kfamS23jSzr+okQgXm4JTiKpGbJsm8Qsmxjnmc8
/fngs3ebgrGJWL36om8coWRVJaqysv7B7VENKBqIu50Pj6Ph/tBqdOwLwdfH72c4mQOtfkWNLCy7
uXZmBcg1waqk98Lko/FyLsxxvUG3zYP/EEFQGLV642OWFNEvyZUk249S6y4XAMmbEXCJoLi3AuNc
SOl4PNAd1611x13obASy9eaEgBhLmpm2UFgw9wOhXmm9la0hjwV2E0IaatsoOIVx9lEIUfHR9Qk0
nPJJ0rh1865unjJTih68FodMUz8UZXLnxulb4Mr7XBm4ouTyi6Hy9wL87zKfVnS88vvqmOf86chq
b9uep6Eigl3XJuVdkDryUeo6a1PQRwNq7fTvplhFD7KYURu6Pm9veVmvLXSg9j3UebtQkpFzoSo8
4/Fe1cf8btO1qidFHx5i3uDN8MFwbt32Y5B3Q/sQ0YZyuw+XN8/EN7ZupZwCEQLMAG8KOy/1VanN
nSreZKUCFMpd1XqzNwB/pg9CAOiy2Zg8KCl5xm8e76+vsc7Gq67awLBFR9k61OtgSArQusZtDjAs
CL11rJw7x1wHNY8phl05Z4EJ5CHLpPkeRT9N60V0yBBaQCFwdzOkTM3OqbhLe379z4A7Fn5qvXor
JelNknA3bN6zYliNgB0Eyr2gtn0qL9gCIRIFOOm4t7z2bFTnJOXBOghvNf2gAbXR5XIlCHzHxjpP
dfqL/rrVtknVnweHe49qFw2vsN9IDrsTvtXgu4emP3v9Q+5RFkcPLp2P6p1LKLhJaE3HNG/sIhN5
AOO61AY3Dr2Q1rXQEQIhRQ7BsnA0IBjyMaDqTLOvDlwkGYyQOT5w021V71oK7cJbi86+LGVbjW6k
Rlmb5olXWrFxoPI8WoX7KHnmuuRpNB93ezHhRS2EARZwDXOOqvKGS8p6qF4NPrBWN04iVIss+Tp0
X9lu5UraNrhqmZX6HfrmIdABp0qnzPleIIHugK0IeGhzbJ4PaO3sXW9YaaBCqHLjams6a718pK5U
q4OV4U7Jzb/qla3cV7QUXiIoBlwjab1sO+ABxS0t0AcevrdhBgwE2HNeunbhxRv6ANsCHkpClxPI
pyjcm6nxqPPS5STuPhbWuSbTGbzJwRF43XFgDzTfu5ImE5Dwrn4IgCPpvrTTza9Vm21F9U7pOPON
B6XgjcE5CI61DRPjYFnDLlWdLcTWrSOmdqvv+kjYYqL2oBvSvqOd39fcF8rg2RT9o0kJLjf6tipf
HBXYRFWvmx7cZa98KYZ+L3UJV8sUfAiIlKRYwXusgJ2hlHGGUr4NeRUWukMNiL0LknUE3SBL0mNI
Pza61/v2ppW46le7JDxa9TYZeFrvRlzzltNcKrAzdRRW7a7lpbNK38X8ThJ/5TXZHm4SyT+kfvPc
Aol0RVC0YymWw/kLm/zRVVMO6zvZeCEcFZQIooh3wN/A/TpXlZUmazzJ0c490YMwwKmlJdKBwcZy
7pP2nAoH7n2R4x1VQFw98CFeVSOJ1qbKYWbxRtZ3NXe5bgd1ZBMp7o0eu/aAWJ8D3DOgBnWdfWZk
Z/RLXwpqhBDInCV3j2b9XIUj0PKOscgmxU505l3VYEOgXX/0xGrfCdWOfLjVOkCsBu9zhQGFRwHf
J9s4QPjOLm++gNYDlUkp9FRrh/FCWpY8bj2lxk3c3SThjWrQERCPUSTBKws3I2POp+4Ej07vxuFY
kDMIB6AZBQxAhbOcntNmLWh0CJ9D41X2nnzULmX9UCdnKQUTwwsZVARrYwJobZ89rYbH0dFAQzsi
2fj+a9B9yxXL1uO7dHjNNUxGRW/Tgo3x8RJwirbBicGAEuVsLF/heRkzQOEjzvdD+hqZR1fqV2A5
3r0ouIkgZiq8P8RN/N0Io71quHeV+BKDPIHCK/IcFfLhgz1QtV0M3gFxiztJoS0WidpGD2i3cUSl
JCc9QPM+UW8N+SPgti4hZ+c2XFaECJQ7G0r4xYE+VginZHj3WgACAJTFc8NDRyTySAh68ZhAtPKC
Hc/Ulgi8e+tXB1F40ChDlJI+jlHv3LSHYHBHw5NWgGSH+Z2SgHl/SsNjNhzM/BR1pyE6RjKMtuik
dY+0fSRrK5X3cvers35F7jOYdV96tQbvceiiR9NoKLX32FeuDOmm9D5U2Fuu29PGeItYA/gJQTp2
Ija9pvgQwD0PqKqLE7RU9dQYStHch0qUvfi9YH3koirclFWNMpYAnqltRxFGuVGcJ7jkK617H+AN
Jr9C8ILGmOvA7j9q3hcHSdp6lN4aC11Q2DigPy04fKL0mhjRqpaBwZsuijfRTacM96qrrfP+OOTf
QffeyzwA41/j5s8dx0KcFty4f8X6nj2nCl5L86UN7xx93+Uvgvammg+Z/uZlz7kjrDTwPIoHVb/2
aU5yYHEfGsgUlNnSW7BrNt3pIjl6dDMxLr/taNBHO8unoUvzYOCqOlSjVPbOhGjcxOvet86A5Doe
fxkEjeuOwneEOvPKoUPKPIretjJ57oC94cZnAHsrBSBUM3LvzHTd1tlawKfXPeYZRzQAgsjgex14
U8p3LY5DhbvTQ0QMSghPNM8SIJz+NsHSExh8Ia9L8VeRvDXSL9Uv9jWPlTGMSKtHDlo+ZZASIbXE
qbkJo2+eTB5n452LFp1/sMq1peZsCq9kWtKJu4DXNOkFAlBpnMr6RzvgmsrJlpZnna5siiCkF3Cs
Q5+qeAIDBkgny07UO1A3Eh3ipvsp8QTiQ8DJ3UcZSo/efVH0Uz5Yx1wWT2YDwN57vk5Nl+ZY95Ik
obpjIc0mihNNkdYyYs0scRzuaxAjrQxaY4DRC1U04NnLU/LncujWQWyBequf6lV4811v9UOW6wu/
ZEakg9/x54eMCgQXIh2pJAE1DMareSY8sGXR0VC4SHQKF/Al5ZalWOOkXMSKJCHCbo9YIvzStinW
dVZTDtThq6lYS6I/c9R/xoVYEyeOqWgTlQZByAPZsKD+5z0m0kP5mEk/kIy/V8P+3CXNDa1z6PQ0
rXxnQb1tRrRBklBsMtAEQQ7ntzzgxTBdPY4p5DEVbIvoPjW8rzh1f72ePzMaOJ9CTKRVeq+pkdfA
d6/3ATF7/a4DShXAtDaeuVV13g190f88oiyOMkKyoqvIrHxeO0vOW10uSvKk9bZa4ryUY6+4zH+2
fc6NgHdDR3rIo4Vxzn0mGFirCEahCKmoE/0LD46iolREFQtl1ar5ypVBqcIYuj64uRVT0EKRRQkl
F8UctUwuVoxrWdp5cj/qh9x3VrqC3Xo9wNw4LgOM8hgXAbh/yWAXCSD3lIdWXuOsagjito7FfmEs
s6E0CUMLhDbAQE8WSpfCuBRweKIseqMMVd3HPlxI8IUQ+sQZK2/8BMVfQnQ+wFT5RjYtOK8LkkhL
QSZLP5SGGNYyQSDtZyl95xdLWsjpGYkaCdc/BWQYOwXkgs+rogyC1oehRAjfi1ed1hzUXrxLZGjl
Xv/kqLxVX0+DuQ0QjxFEXEWSTTUna+NXtSQbg0zPb6A+7PSV4A2bMgJAsbBCksxPnwqfcLaoKoMz
ZX36ufJEiWYxbAY7e0vWY/13V3yhOt3Eh/QHggDC4frA5hZLFZH6lQzJRMJtMpNdUQ/o1HCcycWH
mH+TxVv4L/95CE1UJMW02AnwFPu8WImYNF2hkA9+8dFD0suVEzaRCws0N47LIJPvFBgM8ljcWgCJ
FLdRUJ1zXd12qrpgTTy33+iaaJqaOX6lU8HsOrQUs3bJg9hMd7ki742k/hcroqO3iOsWwkhoB32e
rr4R1ax0SQChpnUmt4hldKiM2YmMpuj1lfmtojNNNn38iBC1M1TJmsxaz+EgaLE1usB2bwYcyXhz
rHC7Ve3hmG1hmz0ke2NjvKAjvOLUKG6SBQnI2fm8+AGT76q1ipDykx/QgOHQ27doySzl91bwfw9R
npoBWm2udOFABGFPFyPfnONN9b20nR2KFYf0w3ku79svxbdgQQVSGuvAv+NqbFKIF8maNllGzVDr
IhkxnWWx+jbseXzzv3mS7R6euIDIe1hai+rZ45+8FnKymoo7DG3oMFTRbg7SHjCvft+ACcLkWfiq
75V78SjfCvfifsn7TprbHnWEwzE4szQsmSZFsczbhceLNnDgXXeSX+CFBmt/5+zBbO9kIHEreGm7
9vh6PX3nvvnLqGNyXZ7Nmpuo5vgQk6tb19wMWga9asmjeMzAvyf1z9DGH3ERZDCbrg9cghQneL/N
MfiVvPpbDhjpx/XRzO78l8OZlIa8SpehD37DjkEN3lZvCSqzwibtttrOuql24Zfr8ZbWbJKgEs0n
3esJlxbIPengvX+2ALxL7dv1ONL8N/5nBidpWZhOZkiQlWz0F28BvNv55g0ZDPHgPInbd5oCCwOb
sdrBD/wiGyebiqp3ftMYBFQ+uOjHZ+5nMtfht/LZHdbK88Lw5q4rSMlxa1DRzUfq/XOCqFoqBUZO
gvTRunord/JXVLrP5p12oy1lyNyS4S7J4MZKnivK51BlUOajdUJlg71/VJ6adQTj6RS8IRbyqKqb
+mhuq/dgZy0cE7Of92XcSWb6ia6Ebkhc6QO/otdkTW/fBxb4aOhrzZZv1W+BsBJ33nlJinBMjenH
ZyiKoloy/9OnZ6HO3R4uGTSDyLUSf12VfncHXQ6/nKL1sxUNhihbx6qhPKtp3Kmb60s7l7iX0SeJ
m9dxHFFCcB3UM+D60b5vl3bOuS3MUHSAHVzRZHL284rmYuArLW9fdjioo7IDyjOtE64azfv+b8by
TyBrUvn3ehl4TcdMApXdprEBKtraXQ8xnyZ/BmNNCn9Pl2uzjxhMe5OdpB8lvQ8OPxFSz8r9eRLO
w3v0SwQHuFD6zSfJn6GNFfXFDl0NKS+00F/h2ICkV5w9/dQtMsY2xiDjlvYgOOrCnrawbFMX+V4Q
Tc8ZmE0xu63yL7lwE/cf12dzNoQqyhRn6Ksq08I8yfvONBwmM0Pd23qNQAmJb9dDzOb3RYhJfuux
IzRBPyYfb31mdsjl/fUAs0UQ4qsi1wsZVty0XAbb2IqQKtmJ77qtByJpZdyK9/la/8i31qHed0v3
tNkhcS+kRqfjwcR9zgWqds3sUrZ+K3vug10k/MeGsVyUdBHTYlFWJU2dbPZ1EUcy75TUj7WBwhQS
JdmPQltyTZpde7xCRNPiVkaz6/MouiESW61lFJF1pyAjUEDhXfhYZ0Og5skdg46DOE0vDxqAIDec
Wq6OUJRV7nJ6vnSBF+R3Z9fjIswkxWQeh9JsPIorT0Df6GQaSyYuSwOZzBWvAK6XR+OZCKbAO4o8
yS75Ey+EUCd7p9qWdR8LzFXWHcXimxp9E8uFvJotkjCHoY2FKJ+imONvuNjEBOjCapt70FDegVMh
TNrdwM5TdpCS1xCgEC0BJ5nYytd/84VexJ0c7RKQDUkvxrg3qEHeoRa27o7g76pztans6uvSXM5v
CXi08R+GNZIyWS8xKRwhLfzK9vN7qaGfn1NWFCfoAX38LICnRd0rf0IlE3D7T9Nf2pFmq7U/4adr
qfNg7aKLVNmG8aFlX2rnCXWrENSNmB6q4CGGd1FF64VJnq3bLoJOdiWlkFpDrBmz9dGrK+uL9wS8
/By6K2CJ0P/tEKrZWTym4KkXzsaxiP+rgLqIPDkb3TJ36jAJ0axQK6SIX7sakuVdmqbrxYWd/Uqs
cXeEI62b2iSDxcAr2wKBDRutm/Is3kBC7m6GTX9v7LK9+RSdlWwV38mPC3M7zt1fI7Rom+qGLtPi
nuSTkiZ5qA0kcLWGC283K+fJPdyWR6Tl7hdCjZvVlVDT3Ala03KdgRFmb/VG3+W32vfwZ3ru77pi
1W9RJ7sPt+I396u3Wrzaj+fKtdDTDOpbJa3HUTZrzpxVvIuOxm2y//ri2OlxMWvmK7k/k6pO0kZq
ALoUvyd1a62k/X1j++dmZdjKI0wh2zhF5/j7ksnKfP78s5DTo1X29bZTEobYu2etPAr9t26p2Tl7
Go1NSFwudR6WJikKWd6iRmEBO1UAgSMhaL7UxF8KMdlPUx9xKyVgf2k8E5bZKVR/XM/Cub0EDIsp
ybqoaeC5yZSLgyLMmjg2Xb5oEYm21FEPkshLOc/rCaCK66HmVuQy1CQLoOi1rpcRyuUNJ1LdrV98
RSv6epDZBt1llElJBd0lcH2ZGUOG+YByU77XVh2HEIS34siDPKDco7BvV8lDt/RBz+2Ol6HHxbyY
ywxVg6TOCa3utA8ZLiUu4uHG2qggH2zrQd0C+joMG5C/S3eWpVWcZmKrNGIYM7XI4EJQjozn1t2V
4vfrc7u0gJNkhPOowWwlStptEver6O3iZiEdx+11ujFB/sa0z5TxYZ/aBHXd4EbC2NyxtI0rwNVI
YDkiFx6COASfHQc3xpJp5dzcXYac1JSBFNJxGZuNPcCz/klEzqtGmdWvi9X16Zv7li0Z50hjfI8x
p11NdLxLse4oLdvkKAs/rO7hv/v7k/QTirKRhfHvQ726N4t8HXnt9nqIuSPrcgiTPINxotE5IYTs
nq3oHakcN/3VZTeV1a61eiHdZhaGHFBkUTZkyeD4+Pw5QQQUY5RAASH73yTpexNXmwGlhJF/dH1U
S4Hkz4E6QdPEQaQgDzPj1gTuqcT+vgGWIDT1+nqomRz4NKbJ7kTTRLJ8nVDIOMP6VXauWi+s0dJo
JmkQgvALkooQjnpMUJQAU9RbOxEFjH8zFF1XTJ03ZgxXPs9akfWR6vQcsLJzL8tb13m5/vdnco2p
+ufvT92okAJ1kirjdO1NeBHoOoh1fTAb97Yygl0cmjdGHS5dm8aUmmw/n2JOUq4d4p4HbWIK/jfw
ya539oXEzn0AjAdtgLsKnKq/N+XN9aHOL9mfoU4ScIhizzORV7Z92k6+Jq+lQT91wGgNN18INX6h
10Y4SUBRjP7nvhTDajPcbBUqHpLVP64PaK5nTgdSFA0VN2CV3sPn5FCCDCknhxFpfc77qXquHO1m
gGsRCe6bUlcPFmnZhemh8J+uh54d4EXkyXaexqZgSSFL2KAluFG1wn8MDLC92VhF/XehJl9AY9Aa
smIGqcDW42L0rIDI1gxnoW6a3TMMRZM4EBUMRSdLBi/H70SREVX9ExTALlro3cxm38Xfn2wYcte0
cdfx9zsN4caosYfkFDa7vFtKiqWBjEt3UR9JstfKHWctzoO8STlnaVuesSHbyfcQkrQbdR89LPWl
5PmYYw7qQBJUZfJFW2jUSI1PzOoZnPQa1uYeSwHEz3ybV9SNskN0ahNvaf7f6Lf8w8lbtUcFVs7C
bjljhcxJNhrQ/M8PmXzjeWi2vJHxQ7S7yH4NjyjyxtCzqzW0j1Vm9/v3cM1uLTwnL8rBW0ihmcr0
U/BJCkmtoOcmylx2KN415ZPXr6XwYdBRjq2Wxjn//f0Z5ySb0q4IrTYdJ3yLYu+6372Vnd3sgzVQ
9cdqAzmi3zkLH+LsUWGKCtZFFi4/05eCse1ZRWJU2aYc3meZcvIRS1Oc4uwgSe+l8K6qpY9ydpgX
ISfLGbpaJyIow0mh/PQBeMfAZrV2Ydnmk+YiymTdfBNWvNQzMPUmOZ15/Wjug/tqrz9zlUF5ZKXY
KHj9ENYPAV6e/2Jzuwg9WUfEYFw0rwg9gL/XUPb0ogGzRmth6WYKflm8CDPZE/KiUqGnEyZOnhwj
sQtjH0PgQa0GYZWHQn20uoXtbnZHMBVTMrWxpT91oOKvI5GYE5Fr6C6BKp8X9dfrcze7o16EGP/9
YqPLNd2XB3xCkbjkIpFthwHJYHhw0vZ6nPmhGLKmalRh2rQE882yCjUxptuqQRHKy10Qawsh5vP8
nxDTKqxFF5yBEiLq7wN/BPlL0f76KJZCTLZot8u1KI4Seqj+o4baYfwzRab8eoz5FfkzjMnnamZG
0kvYs6MLa0SHOgi/OggSfOlbaEiprwnr6+GWhjT5bo3E06iLmDW3/QbV2/Kf2+rteojZtR/7S6Im
gSCcus1rRmlaXs8+G7megkfDyI1DrmdzPcrsQC6iTDLZx++oySK2OR9bmBg6n4xkv7yEKZ6PotKD
GsG9uAN//l70ws2MfNxMy4ZjGdUS1/hoi6VybX7G/kSZVIaDWnsIuZADSt7SlqHBvA1Ka1hY+tmz
yPoTZVIUyshyogvJWArjcQBUMIgb1BA0FQmXteepC9HmZk7CxsQyKQ3x0Z3MHABfxYh8vp3EMk9i
COUmME5DGf6LT1QSAZECwDZMmp2fFygegLcjn1/ZjvUl8YS1l/WrBlG+68k2dxZcRhkX8GLbDPws
q8x6jNLKawTS+wZKFpwzce8o91r7MoSv1wPOz96fYY3/fhGwydC4jaLxM61SO9JgeztfKqVZ2Htm
L0MS82ZQoUg6m9DnMB36EbzQIT6klo8y+EdUHZE3xyjGl84xIhTiMMq+LRVi45pMb3qXUSefbqIJ
LfwDorpoiNQaWlkeZuvoQSPEjOC9si9bRPlD9y5u+m2DvE8dIQwlL7XX5uf4z+AnGerUeifVAhka
Zh8RQmv+l7De/ItlBNRAswiAJAXg5/nV2rIr1Z4QjuTiXuL08q4tMX6Rzd5Z6hDMHSSAxP+JNdlE
mtgYxM6FQ+8K8nNSx7tY73d5mW/j1rBTCy8g8y2DEMqtDTZreuDgWSu000UVYYNGOhVOsrs++vn0
uvhJkx2Hp/dKwtyPd095WEs5gj2oBn8U4U3eHAfzqYWdXy3gbGcXVQLjSzfTYlOYzDjCuLnSi8xC
W6Y7uVX2PiLAnZYtbDvjn/krhcGrsOUA+P6rY4q2dQyxh+9TcZP3LMP/S/IfBGzIGiN86AdvYSbn
R/Un3GT/Qcd50BvajLaX+rsK/U8XYpuQJwvb3FKY8d8vdh3BkZsQTZ+xT5ushbLZqI221rViIczs
5WFE+/zv7E02gBZxJTnoGU6OtdM63Je7+pe/F+z4VOyTPZp19/KTubLaFRZ3+/7xelYuDXKSIVmC
iG1EA8/20UwroQyjEL4TYIf+d2Emn6OPvs//P//S7KcH8XMUboOteT3IuO7X0nDygfH0VuhCx0Sq
SN0Ao9AxH70eYWG2pkSaVKlEh9ZchTPSgx7sGuu29xdmanYQsgYDgP/xnD7JOqVUqRgHBhEld2J7
KOKn60OY3RhRzAezCmnBmFYiVaHkwlCwJaS1/KJIwVNieDvDF09lqn69Hmp2ti5CTRa9HYymRi+Z
D4gyJMdXJ/3RagvMjKUYkzVHoqQM9W7c561bfWhQXzjoS9/I+Dv/yitogRhIj+Cv6bkVtkhLqAqA
FVx361VZ1uDNjZui8269DgkzVznrXbywx82mgQn4FY9kgGdTh2y1Rn88jamtA+ugJ+9O++v62syf
RgA2qEUNi3e1ycRlTQB3VB8XpzDXlvvuuDel/yqATgkQyOhRx0Z0zl1olMwm35+gUzjqoKmmJyJY
apvDnSnfFgU6CD8j81+84MnSRZjJTdXLGsc1KVLtBlmolj/vaQ/Xp0+Zq9qgN2q/sd8anNXPh0Ns
9NDYvQp+CRqntnij3+i8ZOv9yt/7q2YVHrRzu70Nbr7eO2vIdm9P5bFeR0dtl2+TVbvC+speQk3L
4+V4mqcXv2kKVMmQ7ytQDuXR6u5N2LCeu/CcPkRflHN2xGPmC+LSG+yFV9q9chDWEOE7bamEnktb
fLs1HZSXxVVnMvNhkSVKbNU80nr0wvA1WHvrFqMRG6vuVXivrGTg4teXQp7BdkFx/RNznJaLc7qP
nKbQcaSxv+OXIp26L+J9fy++5euvOMqtextAwdq7UY/M+l47XA8+B5n5FHzMk4vgraUElpU0DPgm
3as7FNsRxt0Jdrtt77UdYp+n6BYRzaV5HtPrr6W+GPO4DhdhXW6aThYSVtgPa7Sd7PQmxE3cLj9O
+bN6BwZljRrdGl/PXb5Q7M226i/ne3JCVT3o3l5hvpU7aTusXg1Avt8f0aXa6mvpRrwX75Ct3OFt
uQq/PNXbdoUm9MKsz+3Ilz9h3Gcuht8kVdHqDj9BRgqcFKs2jxgsbwX796eHFcpbtjNulI21Xgg8
O++GzPUawLskTrEBXaP2pdsw78CAmXV83VZYIL4pW4wfIc5lRwxd0ObM7XiLwM7S48Ts13URfbLq
TQvPUjLHZEtfNWcndMNCfTMXAHgmGS0alkKB8Hle3Tiz4ibpALhXSHDhy61mCyfAbLWrSsyezOxJ
6pTMIiVRG/jI148EOeSN9uzQ1XcS5/iRvGarn+7BfeZp56a2o1dzaf7mioXL2JO0KR1ZjxOL2HQv
VgEmvBoycP4SvGguR1QesTi1IfKav4+Oi+TUm6II84EoClY4H2iN8ZQUv2ODZqNIs9IK27cbO/2K
Xx7mYLvFHWl+kH/CT5Kk5Rky1rtxgvuV9tG9hecA34XMdjEBX5l2+A6oy47vflz/MuZOdrirDFhV
dAjMk3tEUDWBk7cKgCDpFU0VNLzc8UUegM71OLOH3GWgSVFpQJzxmoBAaFaGD80e28e7ZJ0cs0O4
b5EsVlbSrQaVxkZO/al7DTYuB/QLes3Xf8fMeDUuuiLPE7Cnzb8OOsXTnSTnoTxESxsTXjRla/GX
2S4k08xi0jIGYGUZmmb+9WImy72Z6FJe2EnQlxhzo3rYS7VIC7kIt9dHNPPtm4au8H5N/wv+6mQF
kxTZH09EgFMVIlwYzXclVBeqpqUQk7VL/IZaWhs1PhHAq5D7r2AXXx/F3ISZ4wsuN2pUrf96YnTL
qtUwIbY1lOJywdvk6qvY/rweZGbxTRRKIJtwHRhZvp+3ybipY6GsKwy4hXPX/5SMh1y8JfLCMTc3
XTza8EWhMgBJf1JMeU7ZtFJdE8ZFws7JDqURLCz6zEHKSP6EkD+PxHBE1BADQqTsiC4+DniNdv1d
1Z1csVx5xgIvZHZ1aEaRyCJQsen5YoWmI2hmy4jycyug2+U99vW/WRwYLhLLA95p2gNPEDJOU1Bh
yK8+ILBrG1GJycJ3Kfx+PQlmV+cizvjvF9s8ytNti6NbgXL22k9OziKBdlzeSY2H4ICs04+GBgm9
+nMAwfCjzhHJMoQhTn7vhvverOWVafaFXTdWsVegR+68VMxu5B46gesk8YZdaelA+/12+PcPQZEV
FRmwGdMZldREcSQEKmwUQOMfGrbdX5KqLO7k0Nc/kELWsZTNTetbA3rhO6qhKWW+3nh4HiR9dWfk
HWhAMwolbFiG4d618FhxnVxFo1HUCzxDM9yXtTxRMahoIdmgjtuupAD5vDX1DrqZKaKBYSweCoQT
cDIaRP+X70rlj9rH5bzTdb9cX1/a2TQFJ65xOxb/PsGdXiy03GRp27g6RVKxayLjNir1hSb1bBgq
BJ1buKxaf+24WqdaoT+QQUF6MtpuPWgw8npZWbghzRQkFloPvNeJiChzK/ucSEMutVijMJzKQgLW
qjHbLUXT/1nFyF2LejvYGJ0h+TYYHGJO2D5dn83x4Jikj8XTJ1RA8IdjYfQ5vOeAGwhE0gfXUuC6
6Pamt/jW+cWz3CUL+9nMzvwp1mQ/Ux2PCr0nFjLBQX1MLQ36PhWXEG+uD2pm7SyJjjrFDv0TeTqo
oAG1MLjMKQQu81HzMgliz6C88AKXvFwPNbPRWKjdUGuAm9HF39JkFxvNYPhqhnsIezQypI3gnPLC
WMiQpRDjtF6EaAB3WL3FvoIV+EYb3G2u5//51s8oeIqgluFEmx7MRa5XUhCQ7AjIyjjRcmIiULxw
+s91tT5Fmax/N+Sx6I/rn/RPmojmd/iWiAdJelGiHRTRVScjHrrUbppNOiAqpmgYoManoleDJ0RJ
GI1D03HGUfctSoyti/WislAQzH7IlB0aSGsEtqYE0bjJhaovGJ2QtQfXRU+wq78KVX7ylfyoKDlK
+HjLmtHCBzxH3rPgnsDeo7yHtD7+rov0kIYKGa+C9JBK7ZR2MXKsvJjXcfDu4HoUDNVjF2IWnIPP
wJlr27bNIfCQIS6r/3zHRDVmtCtRxjPxLzBF0AuOrzEBRlIdNMlZpWl3I6ULJ/tMUfQpyuRr8Acz
qbVxw7LKrL0dYt/zVoOqJ+UKB6waTx9rh/ssFjbdUrk/9x3KbCu/ZR4kturPEx0YnoHMM5kkITyc
uO1t5ZULN4qlEOO/X6xlFGnegC81U9iEd40YY7NbL8h0ze2NfA2jpBnlgiZONnxaJOFg1Akf4egI
VZqbNK9vLFxQru+LymwchZsKhCjelKezheFpU8hqyjEddhlq+matPzXd0B+SmObRRu3M7AvO9pVu
CyqqYWgT5wrqeykf8ioz9GKDgE2VHaXI6tDjzx3EM7UMh0uMxEpTOimlnP7EUMev7aFjT1kFAf5T
AEe89wEmOjBVUa6+6b1SQj7GRSiChyCUEdaeyreh02hs5Dzr0eEQI4hEQ2ZhNFP0nfYzy6ukwPg2
ruMDTs6eufC9zi2xqXLks89qlC+T+ZctoUwiI2M3LxJOKMRxOguPKd/1F1ZgKdBkt43oj2etRqBU
zU5KXD6JxbDwDjK35Zm6zCWbZrIiTwnSbSeDGaCjArFOxOZW/lCxpPFMbNlV672EaiTI4kFFbv96
bs1t6bACuQxT9cL5n1yGPcV0o7Tk3q0N9ykoZJkuQhDt4TUvnFizOXwRaHIljuugi42GKQRZVWPu
LDRbw4+teylosoUvf2lMk13cF71SqFNCKTgR4SIgpHYWl+4WYQP/JMiW/y/abRZaqTpgXxKRzsLn
rSbFlhXEKAHjJE9Wkl61q9LI03UOCmUhE+fGZnHf45pE/feXMqDa5UCZVdZLjjwAt2lPfyiJaCtK
DS40vtf9l/Emy2ZlhaTUY19GV0RswhMUKN1Vah3i5HA9Eec+scuBTRYtaYOmFh3mUMa7J4/rlZD9
i8LsIsLv55WLA0F0hb6QY76wOL3VEcUXzFu1DRbSfGEYvxXpLoJkUS9TJjBfA4wFJHswgyr+85dg
su2fFPjdOLwIIapx5qTjTFVagOqxtG6VjbzYgp+rDS6jTE5oJBxSK4sZiORmNPjfrPK+YmXK9MU3
dobz6/rqz+0Ol9HGab0Yk562kHNC1qbQv0vINofF2asW5m3205FElHFG+RR1Wr3C6gOHUDAiixHh
aRejOt7hTez+iy0VnYCx20Q7C4Gbz2OJlKYTMCFn+wnxgRTXSmPZsYjJ3uv1OZsfz584k0OpDKir
CoM5y1XMVQrlUavjo6Cnx1bAiOx6rLmr7eWYJtkQdnVtBAbdxioJP3RXtVZak+La1OFshYmC+XA9
3NLQJukgVT65MB6GIcxsXOqo2deW9la4S6T8pUCTnbsSlVTQFQKpmkZN1NtV455SdwAR0CykxdwB
fzmF40+5SPEBaem4VZnC0bUBHFKIL3t70sTvRfXT6X4kZMp/N4mTo93te6vQagK2FGFZKmH+lT75
unfyRG2heFmaxskpESWc5L1FKCetwDse9OYhL3tbzb9cH9JsGiI3aYw3NIrhyZAETFstq6OLm9Te
qY3Ftd8YawF7NT3JKf8W9vKlaJNRdZmu9/3/I+3LehvXtWZ/EQFJ1PhKzZ7tJHaSFyGjJGqg5unX
f+XzcE/aHbSBc4EGdu8OEEoiuYZaa1UNuMi66qikZpKCIZfMRksqKyzq/fvVrr/sFjwCOHYtZ+kS
uHFv/F8uJDlLBKxTXUCNdsw+0Ooe6mk52JUZu0VaBXGa+f9e81cU4ceit8MUMqfKNC7XwCXtAqlS
V4AYwUkwrqtMBFNXhDO0o0b9OnPzPzTKARZHzmQaSKAAkv95Haa87nhaYysLUOvzmkLVDKNYEFL5
9yv+6lh+LHOzh8ZkmT2/4v55VjtUyCHieFsm051q7+/LmCAER44GYOTGjpjIn5sYvOd2n0KGIS2h
Uxq2d/tBf71m6P9A3gwYFX/+/GYmVGuJMaCqUEW6l8/gA+eLYLNmMmPJ73jLX83Vf9fSpD/XKmqt
tAbknbbQClsePobIa+WHkYdzXaPt9ZBDo+x/2KofK976zRqixgbFilkeMQVU6poJRp3+DrLy66X+
scqN1wR/WqnQa2WmWh5ictKtbaI+tKorGY//f69z4zItZcgTENZioR5iOMSRkmZFocP971Xuvc6N
p8wqcm24xSpTK60XXoakJSdaJCe55GfoFZ3/vdz11/1lpX58vZtz3ipjDnoKLDd0V/mODNKMd6cT
rjvw1xrIpVSMkV0HjG8+XKZWAmM3AOEyHsjVZUweo8qTjUdu+labQKD90BmPeQc1Wvl/MRY/Vr75
mLSeK4q2DRiLeCegxFZla8HFnUV+/YQ/Frn5hFB159oIGUc7y1a0mdx67u6s8KuZMBSMEqqY+0Fa
+ufVhQZYKvP+inwlpw7OJDbfSAyt3PJOUHj9PX9t1I91rs/xI6KpLDEPTYV1GvlL0rBO9Jbdo8/5
+2upECGRgIIqgGWh2nizhjzNgK1gFCwj209Q2+XFPXDn79f4c4kbi4DyY0wzil1fFBMDPhmE5+YJ
SnJGZN1rZ/v7tv651M3RVsa4I8W1lEo4dKj4WW4BLIfzsLKir39f1L/PwHUlAykAJiJQjLhZqcpj
g2sUsUunLZC6hOr91LxIcgPpcH5v2vnXD6gA+bgS3uFk3+yRYmaQTVQBI/eQAeVQlO2g0lbTe9WH
e8vc7NPUlsSQuYRY3RC7HILMozE9RPK9hpdf9+g/UgG6hKjfujnVVxIFA+gl9ojm76STLDY1xbDB
aCOHRln5oBrdvTLsb0visoJxHzMlKDxcf/7jIuUVWSZ5VhHWLtArVlfaJLaFim7yh1Q6/ftc/NLH
qaKyhikVDaSr+l/Zad8KALuFDpwFDaPPnvQA2b4jALK1Dil0Bq3259jukYOzf6/7nz7hP43Fn+ve
7J7cppk5Y6gEDYWP5irfLIfWXfaDd5TtHP/Ws9Lv8c+QBLDYo+ZiRP/S+sTFpKKL5ukAd8XWmYQW
Y7GB7LA7Xujnv5/wl4arP5/w5sqYAkThFb0+4T7xocZ6MdzERt7p4gnWlTs6HVtWJlNOJVtBTxYk
xnfs6W939ufWXG3hj2OQms1I8gkPkDdBR9906ORaUViKt3+/6N+Zxp/veb1nP5aRK6UdogXLQJlK
Vrf0SmwFGWzTa2evgtzlv1e791I31wn9GrxMU5y3pqrYtRUGkEtmbYf5+d/r/HaHqI75QrDzG7p+
S85ElSbNKDHgVmcoXEIqrICCVq37ZvWY3avO3Vvr5iw3mBCvqYG1DPUqg+gZ+ssUN2yJPpd7Oejf
YTg6cC0TvXEI91GVvDENUzWRBPEwKvvTfpbCcvxA3bW3PvPak4wXUw3//RV/s7FgTKbXagBFa9lN
hiF1dZ6JGstFg5NWUCd/1ZR7Uia/vdKPNW5x2BEefCqbq/Rdzg89dOzrVD/z+qWsq62pVOtYKO4y
QVDi3692b9kbLyXqaTDH7vpqnea1quJJovD0DkAMzTwjjt28XxhEwO7kUb+dlZ9ve3NWYtWsrUzg
bftldmPlu2tfuRHQ5TlO7qx0Z+9uifpHI6ad1uAFwXbCUMp2KggFokjw7894731ujJQaTQtaAK6f
kZR+qs62oiSodsRuI9lcGrx/r/Zb+Pfz693YqnxUExUSiIjN5l0L0dRRye+8z2/W8OcKN/ZpAmdY
n1dYgQ9dyvQCwrhRt6EpgRqldtCyyh5V606B6t5O3VxqnqudjNZBAEtT7MijwowOQuV3fe7vywCO
MKBCDamyG4emx3qaDAuOHk9OteLJPIKg971Jwd/suyr9d5Gb89BWNIqW8nqb28SJpOvI+rizksTu
x+4OyHJvqZvDoKUdejUplpLaU0kgpcvDsrINrgf/PnS/W4r/vtLNkWjbTAP0gXUoSttWxIiYHIs/
CO0rTfbNVdm2uOP5fz/mGGm4ylRh+u7GNplTK4tFjaH0MqToFTKypZ2ukqnVcOe0/3okQGsho3lI
Q8H35khEshh7jWMhYe706k0UaBC4x0J7b42bEyEnIBHG6D6I46DqnkcvcQ1NWUu588l+3aQfb3Jz
GBKat1VRJRgRMRyqGWy0vtAPxwr09VrTM1h7+v7Orf3V8v1Y8eZYCLmG/riOY9GoZ8Ih+9k4c3sQ
EAmlxp1t+kUrR8UI5n/36cZCmMUwapGObxhpkDlGrbLcN8uH1JTuLKOQnUusrR5axW2sFV/ufNlf
r9mPta8W80d8SHO9T40GX7YYVCeZMGrWnvQBZDh3kLhfU5GfL3nd4h8LRdC1S7P2+pLD/DJJxqVP
LFaluSNLxXppI3/S1Ys+1iwDZltP4yclw7k3l6M+Wl5ZLbthuRsl/EJUf/3yV+5hRD8SRh/+fKiZ
N9bCuxRTJdI2G67CxVCFBSVcm9htcRiUJ3RYarJLQRM9poxbEhvSeymo8vtR++9D3Bw1KIH21ajg
IYz9Xn+Z7cRvHB5Culxiqt2tK42NjhQK+wM0cey7gTiNlznEyzEHtrz82xjee5SbkzjUC4YOezzK
3Pfoax6zV1rOTlmogcipQ3tcvX8v+Gse9nMHbs5fHsdW0spYsXEMVnroSft6tXYpiz4x/4ahM0xN
4b/6Vcc99rSQ/C8qG3+egZuDSduGp3KMJxisR7PZp+W9cipVcIpus+Ef73g7Hyz0oeYYQcD8md9C
Qz5QfMQe4XvjFO8ao5+zHbto6SLMdNKwXA0udNjt8YWePmQQrIkwt0cnc/o7Xx5Aw+9W9f8dvFso
p287ag7X5yrqs1DWWfety2stQ6FhXs8DqC4StG37rbhMULoGksWq1okKYXcyE3oCQxy0GrAfKays
U6n5beT2w7lGkgTpgcxd5M+mjUKqwGurdquvRPMexysr3s/8wM1Tpm5mEkLbPOYctHyHtjop/Iju
x1p6G2MorqNjbUaxL4kZgXi9mkIc2qUisWfuVnNQQG3W8HoSZG6UOxl0D5IANK10vaAfDahUH8og
4nOy0W5Q1qLFRm08HUl++pjzPThq7Sn3QCc0feSIaks77Qu7zU+5sWD+KmvwghC1jhXbSnbWiEkz
EtZzOHxG80pNP3US9LUHjfAMClLLScielfv5jN46Oz3VfJ8Irx6dpnmQoUoPUfrhe65ZuZyal6sI
97TSse0jq0p0nbKsDEEhw9rRhv/vE1vJjvXoScs75GQwhJWirzcqHK1ayZOP5yI96yvPaB4oQoes
tqdLZxyN3F2gpinA9RQWGcacLmnSoXMQWtt7ufHG2Z8/WqihTT7lq6QMJTxNxTR9Ax0F7UnSH4ch
iEenqDxLZiYeCuI5qYLew/b7SuNrQPm9YWa50ftHmW7J+8JtWnz1yk5L990MZY9dVnl54xlgdpRd
9MpCGxB/nxAXpoeFYJkVHVx4NgW0wxPeaZfxcKw2DSoxOlMKphN7LoM88zXqmN0BQq714HVDsNBD
3bB0Lb9Is63xXcldS2y7bhUnHiAtdfFb+kJHj8auij7oNn/PcceiVUncSAEUzoBLVmBsXoZzNIC/
249hPblbU6iP+lXiCO3ZXKmlp3G7fcNBlcfeieeTXgSmEljdqnug3M5SdAIyfijjQEGPh/pRixXn
H0NmF9p2SHcT8aSZNbXbg9JLD1PFyxZb5Wsj99tEAb0tukQ5myCPgXpyDemgXaM5i/wglE05I7Ni
RsqsaZNLKHqAQh0sIoy/Ux5YkEGHnM0M0bd58iL1JNENpEHZnPiK9TaYu6lyCfUlcKlIhitIiLeQ
F2YUYTEyxQgmye5bFyMQ6eCJ/lxbW6liJNuCnLmxfP1pMcNRBlSM2tvgNpBZ50HWe7PqczR8dA6l
bkbB0GKck3IfySut9+OaqemGRiqihMDKPEym9zooBrk7JpKbY9/pXhKeJYKme5uqh2LaKZ0/qKXT
Py/KxGJZZ7gsfeFUpifRB0m+dFEM6VFbSVkJlkLD1VTFpdLIMs/s/K5ImZJ7ZD6JzhFxULbfQjzp
fe+YfGFx5iy6syTe3LpTu5uLl1IWTDZ3EfQFQWyVyhjSHt1cfZX7QzefWjDNWG/W5OaAPrswrX0Z
Au7tWc1t5TIWrBiYghFzccgjO25XnXCACxfipUKGjck+XvgxkCbNBnRbnSzdRfUcki9Ntr2apgJI
A4ZRN3G6kj9kiNuI2ZU0tJSvZRLi72pkU9VVzvg2yeJFL3iQNpzadTSGtXYaZkCxSK1RA8XZMm1y
hDJv8hZ9isquMB6hbCBqZErbiAe6ibkWbJdTNYEK9caOJWOoSi4smpbtJfLVRRcxPCTGS4e+E2Ft
a5C8hsqxEA6pHRDOyZrbZ+vmJeL7MgUJs21CRFQF3ZnEINnDjCFlLfmizXqir3JMHSl2esgdbavW
JeZjM33H5qaUd6mOwvS6NFkbOzMPsLsyxIulFYxtPIRUONq8GZS3MTqTIlT5rk/XY3qugD2qKMKy
FkKw1rnOjlq8AhdZPnumtIIJL7tdkh/72pZUb1bCenmP+DYuXIOzubAT8BFkAafoK51YM/lJaidp
iDk1OgfNd3242rEPSRw1+THbZzhjEiOxLdEQ5kcZd7HiRu2DWfsJ9FxyGIwFw/Z1vl2aEXZpo/aH
eDxL0zc6Bvpmras9UxqvbSIQTX3r9BkapK1mx/jsppusupVifZHO6+hDnb7IyzGPg/E71vwIEqEV
/aDzAWO7s4b2kd5RATfFYlXLGL5yi1Wj+slDbjD5YqZ++4aR9CQnOGGxPZONFhaJqyW7OsPchbTO
0nzXJx6JV2R+lgyvXrZL/ajPQUJCWm6qcdXImyF9UpUVrHch1pCdaJVAGg4tDcS0WaxVm4MV45zy
Vxm2SNsYTUAEbD7EW99UQB7D1kDc26l73TzX5LtUfR3sIrn0ZNCgPiEkmww7wnAL4SDP7r0i+ah6
Ixz3iggK/Cm2bbwh2dWwVvDO0X6Cxc1Gl6pPGCIs6EojXhkF0DXFBJzBnZE/JL1T957yDjSkUlm1
BNioDGGPgUNuK/guimfNz7zcTIAwknSXqWEtP123L9vqEmtkDzaqA62Tktu64eX6wZRcMoT4cTUe
5+4wp3uhl0ySVpXC1CI0Bt3OpfUMnmfD5iDLxedt4by1D56+4ramOSsVZ3g3dbdpIeEEBBYVb1vm
Ln7SpLslt2ljrEr1oZeWVW76nRghDZEHlSq84VqeSg1MgKlX3GrdFadcIFifI8wJgHRcCw2tYH2H
eL7uvCKqPYJhJEkZGZVcqwMT3yS5c/VqGMw0bEt15fUyOInhFMm5snxx0g9a6bSKk79zk/VnDIQn
CQYB/BgdBhKc+bU8Pz4Ry+35uoi+OGjo1DAj2H1GZTcdV1r9rn+awjPgBNN1OfqIobSg1AMd8kaz
w8dglHzZ/Kb5WqpcvcJmhWm+jYgdq+EQwQ/bEQii+8MQxvKxkzfjEpSSM2TbWIXGVGCBWm/EQwUE
5mxxxlSGKnCOKOpx6V7g3FFjgkFfWDUi2LQIA6TuIzHzm6G2IwTc/dh4hbHtO521/VdNhT2jCX7R
9nOGm3iZzMDkB1FYCNP2MyUB+AJJicBIWY2IHirr29Kfx8XRc98gNgKI2dwVV2APXiKzFog2fLfN
A5+cvDdZKmFuczzmJLGvhd/cOnUljH96EWSfzAObsSGk2Kc1QEHcm6oBRFNsRrJS6IINtM38lKi2
lr4nuIUYmmn7N3RHCo7dnMlhrFXQXEMnotXZQkKrdSGEYiFWIKZPpLeWbPKmYU1TM005l/JXpEVO
R/3IqgMF3ESSgWzA3MFtmXFia/jofFhbOMMtgmSp5YAjCmbGb1mPAnn7vhg8JNYOYrvAgTdDcwLz
lh0lOHvkUpNzjrhZNJ8GbZxFAUrMjxLav6zuQVYQq5r4hdoXtyZPLPvGzOw2OaYqt0szZfJ4KchX
MW8V68T1V0oWpuO7lPylkg5RX0OfeK+Mmwa6NhFiHMBZuP6Soy6QjoqfYeIXpBV68xBhlzB94qnd
a4aLqwi/U5eVnEtumwZGop0l5ZLovi6oJ2fb1nSydFMqZ7k45p1v9h2Lx0eOFrwOg1E0oHPHxjpj
KUFCCI8wGue2e2vabS+eepSBTB2f4TEvvEIMftOBuUjyFiPQxnMJ0bm0T+2O2LV1yBN/aS1mlEhg
1qp4K4BsZ03sliaxB2jTjdFDGZWM6C/JeLE0sGVuugWnuSidUTqK+jxMpaNlvUOXl2nxVAwFTVGE
Mbx9FAsbCp14ZwSeFU5zHtDh3Eoxq/ELiqXy49GduxNpdxG/zBXm9yjKZEWDUGUhrj7prjleZEWD
FmPuVghZoijHxItkkwbKMO3rtLxWzcMQPVSVVykvpfpcwxQqxYucv6OFMRjk1jHKfW2Sqw/iPRIo
CWJiIMCK5/MY7YV8zpDS60kAVnJoDIJTIq+Qx8B8q8+Yg56Vr7bfq/wC3lA7KnJfje12nmw1XafF
Z8ZztlgqYs61wn30ahiQhapdPXMlSDvPmBDU6s/INLe9+ZKR1YQbM0uLM9G3BozhnJ8iXUPgckiX
g9EjvB32cp3YaQMswzpY8iOC2KRwp+8UCVZqg6F+QJ3BuizRIYPDyZ/T9NGc3MhCCupF4Mho33QT
KJn0ZVJUQYwXgYQrslZm6y+Wg0hkMWwpdsfS6+VNfim9yQgwDnWlA1OKtwqmQ1IPaoJBp+lV5ZhG
P1BxqGN3UALMjbOCMFzJuAkSBJOq0yircmLj5A0BYqSo3ORFKNJXyN2I4QjSZRuDOw7tPlHvYvGr
NnspeksqTxlX6hBkhBXyOrKYWYcaca/G/YDyq47HnG0+e9f8yGSi2ibQ+igPdIZ83maMMwYSSKXb
loAnMlzbsAZ7Klqk13m3g7SfWHYpRhWRHM7BONqjAk/JpLcu8VLijaA8zBLML9oFYLexeNH0R6gP
5Ik3WReVOEbiYYpNMbcKR3CElCagkm3NQSp/pdF3KyleAeec4qJwFcWycp0iRun4qkenu/pUgIlr
OVTNeikPRPKR7AjVEeZelTwT4j+LLRAfPOpeKzHrWqRlNe4YXGsfaAkKPE7Ogy59lKirg8kCV9Hp
cSH5VqPhNAfIq61yNRk4yg75GIk3c1YU3yJ9TAsf/A2aDIz+iDywGNcdBxmCgzCwfOcvav+oxk/1
a2YxGmgfhrWC7ppZ7OAG88izEOPGU4+G29KW0OlomsTh0VttIkfCpiUETw36QDxyJmYGuQQWI2DV
08rpy4M8uj3ObF0cLMjPx6oTK0cTuZaMiTjEBCkZfAE5cG0thk8T+UxMg0TrthbY7mqR4xeHRH2t
IkTEqg//1amoolXEbmavkIUtYdxC6r+HLnEUFQM3OQ7FhWsLS8ReQ3JvZXsTVm+oXRk3geNCgl5A
Ld6E/jEM26E2WGodSVMArJuZ2bkGNAvJ5GMyig1IcOKlCar4ZBbID5H6jLGjm87Aj4IcZAyCTdHk
NlCYqbsDIXZpWI6MngxrK8comOpfTSmto+SxmzeJ0gS6taEohSd1MI0R0xcw70QZRpSQwnUmG3AF
jZL6lgmhZNNiSYbWD5BwZjJarhb0FsPMFkrQ9OtKD4QwEAMJL+o+YnGWoidRVh7P1kUfTv2ptxRn
Vl9n61hBfy4XfquGPFXtKnnQ+je0BzmNjpDuTZqEV6gJootji0AtRSwgaoZZQVbn6zkKzMyzlHU7
lvYYgQr9iUaO3j9NCQ7gq5F+yiW19cHvIkAVMfIfPbRUxLqWbTRrnk7OUJWgRtzM1aZOFbYgmCxf
ULx3Cb/UBXJqldU6pNhnYdPoWwC2gWkcmqDRCXZtM0KdujrOhWARFHY7UgedCozLhLVpPAFcpVcW
VvCdCaNU05dO6YA7oVGnekCOHff7UgcHdbpqcYPiFJXzOogQkqa4LUiDZdE8GBYeOjr3XHbJiBRz
gYkeXVH2MC77Ib/E0lsvE1uGrgGNFVBSJDbXUpearjR+oHWIETkJ4mUrz6/tsqkt3ZHm3dCqfq3t
e2m1JFNYSZVPyu8sNvyRdixTO6/W12ocjv3biI7GxnIxgedEjY5RijfLNI5lRdHZ+9pMK42P4SQf
Mh2pGkINSF8elTa1keYr1/A0LVmPYCg1XTSWuXW0pvWmkHtX1t9NepyjT4Xs1PRjinKgYR2yCUeN
Xs3saEgBl1dtiUS7NZg0+wjl22JbgFB2iR4xroODVzrGAlLG/Bms+z4YbmVlLcFbjZDnmHERJgsw
pTdKYdRdA7+wLt1ahVeV1zTqnKQXYBJ0Z+XBGJ8b5BkZaMEV8zHK35R8n4oPEiEUHf1megGPiNOD
bBnOkQ+YxP3gqCOWRHYafpjzFQFkZmaOqfVMnv14ekVPAkOSqouALOsKHIJ67czd01x7w9XRpwOr
4RpMBDsGvZSNabeIyrRIdbT6mQBdVFI77ebHmRxL5BWTtmmMIxRFQVxeXylcS6RfRXPWJcmtzRi0
3zP08maboMc1x3MM1lkxdk3yFVFcEnml4EYO7QDIx2SoqeHCDbBeaMWWcmeaNwrZlFPExip1ZlRs
mgIuH5kRjSNH1FttehygUjzPHwuPcVO2qRwkYMaTkdOPVcib13m4WPqm4aGOxEX5bvkR0bzRQkRZ
c5c+aGd/rJ/LCNcPpKOIkQjGjTJQT2UouEQA7boIeKkCjq8MBk1DSEScVIWuBdWws7rNsw1ACpRm
VDuvX5H9GvEZCtEr6MPxHO3y04Bs8T8aU1KaOchmLBFq+RSYKFqrTe3rfB1nodUnH538rZtiZw3n
BofSzJCxZa5ujI4pBRIBxDwCY9wlwHBV4E0TIOa2xikZWYxpokXsafLS9qfETCDXpdsJECMamW6Z
EkeTn7Radoar4bd2efE2y0gMxscs0Z0I+DDXM6Z079UVqtN2RTX6inqJ+gs6ON0cC+k4L23ujsUJ
pMpsHh7aQvclJNNZ9xwNQEcAtU6RF6UqU03VHuRwUCioogBRA07UymjPF0B2GtC/BL/7GiII6gil
3xhRCUKJhyEG7Nti302PAvQwEauZLWIBAIoJ31YW3La1zlB+0xvBytSfrLU8zkFNZQwLnqzlWZP2
CHPz6twAsZcApWs5vBC5JBhaVOtPC/C30SlM0hNPLzHMg33jEqNm0PIlGJXMw9whvIdbSW+yAjJ8
ZXZSJCRQuQn5gLh3uaSR8kBNwLR95UIo1G3VJZSRkegCUoaoDdF5ReAGek18SU1+SusN4dC/HB+N
SLhjZTkZcg3RBlK849aODBoGpIgtRZErCkfRN5b50CFv4h/dcCwF36Zw/BXgJY7HqIAMttNHCzkF
62Cm+76tPikQE8qBGC5+Df9QDrtEp67AzeBAj9oKpQrVTSfkKWCf7mCqy2WTXqNn7I/0jc6jzQyD
XFSpS9rn3mofLQJ4sh6B/xusBlReQxyqEGGLEW1VbLSr3+XrpDyozVNbxa5EJpYCHoXCmU2EU8Dt
AIEQWu4NU+WY6Jzpe8XXsB0ZiPKKMSQ55HoosDroQehZqNQm2vn38zAzmezV6DPV0ReFOoJ0GE1A
9PlkG3Vll407Ahq9NpbTCZBIO4fz1fUQHRELcFOJs0iYbjESV8Ft6gHLxfHgJfAvsEKm+GjRUVbg
MIzWp1U8t+JxtEpbmVBH2qEckaHY1Au3bkc2TR+S7FdXRRyOYtgpAYGPFL/ViOS65WgIEFIC0FHK
F0FLtCCZ22p6ENhea5WgC8Bo0WKNmnF7TFAMoXNmJ+Xk691OgUnLcRvqZHAEQNg5elgMXx9lD3pU
0nCZSEARC8fNQ22Zfl4dSLZWIGRidNzXCH78rYtHo/JiiptXXVLQChPUojWxIRMWKU4arlOD/K6A
FaGp3YsMkJbdxIDGEpYvp978MupznCJljklQJxyJ2CuXd1NGcZ4WtgD7WbKgkOh26N9MGOISaIKa
r/JmQs1oO8IPaVW9GtKTXAl4lwPIoWESTk1e2gmKNCmg11LZVIAKZITHp3Z6nYownZ0h0V0dGuBj
gpRHt1NrbxEUNvhbWhQoVyCmjKxjys96HqZccaj+aMlHAjNcTW5X4OHxOnl2yJAjKuNDpSGL/JYs
MKTg6pLuIGFIblLDKDroKHZ16QTc/WkgJ6vEzFX1tGiWM5oOJsLsCRkWl3boUEGg89hdC0uaPxHF
r/CA/cs0rsvkZcQbWd9cDts8s5toW2k73rmIm+wEASboHttn3TwOCOrQtI9k4kUoK3A/4LipAN+O
edPbltT4ESyUvOzKa1SmXDlbbKWPHEzNg9BlsjNQG6rlY6K+4SbFDbwLRqljOUBlSIc9beUa1xdH
st6mKJDJi5v1hwLIegW2tXyQEb2AgTF3ctlgDV5ftLmjYI60mLZZgvfUEMCgPw74Hm6tnLp5WfrU
9BYFYo70ceQgzu196KRgKvQBkw6oTj0rBlARBdRhuoPuLfgwBLX1UyptRXVBBjaQVwNhEmlO0wBv
fa0V1m5Wewp97uqjJb/l1lOPOkcyPBWiYHCQRT25qkx9ebnkc+mVAE/a/sXMV0qCzwI8XxsvFX+U
gVGl0TbDUUBfqTpkjuCvkgFMEanbUmT2soRZtjPzryWVHVojeqtfU2urAdxuk4M0nbplOwMar9Ii
bGFGzewBBSBT2WuYtEaFxzDCKn830WZnoNAaowN9D/KcSNnFxLHUfZ9uLNmLzdIuryEo8YQMLtEh
QHLLywOHy44XgKyXSgWhKDrAZA0JQGyP1hJ2LWB1dS/g6gT5NhXImCQrnV+k+lUHnJ0mIRINB6mZ
aYalroRjXLpEt7xJ/lbQTy69CHLKui8p+lrqnBWoX4oEaQhyXBO+KQeBY5YZr8CfhQhjHe4QyEs2
RNASCKzybUTcouFKVEZmgymVlbNlK/L3mPWASmAlhwuhOu7Oh6k6Uc9Znuw5B9h7GeXUrpUVRQK8
YOYI/xMtmP/MAPguSPwfpdLNmzW6pQXBXf1ShlWOcgw4p3DUXBVdaUgIYwoMAum30n5DlYkp2g6a
aNcycGMdemAVk/RG9cGVaOssveyBPM0eNXlrvGm4RzHYjbJI2Jrl6eJYkAMEejWKrgrogtDSJ1Rm
kBE/dupoi/Hcd+MWMfsw/B9p57Xjurks4SciwBxuJVFZmqhJN8RE5pz59OfjxtlnjWlBwrHhC8Ow
vVok/9BdXVW98bqdT9dQBtTkl45dNfBQtX8RenlZkRrWyTKENGTdlxaThe2OmoZEqeXN+ZoDwgLK
oty36qb8TwKyqEdcPvvSq00RfhT9R66taPQ0+V2Tt3ZgbgrlqMtzKd3TOvQYgYtl1AY2FqJcZaZr
+ULynmX+X81fZUK+RAvJ3mGe0o0uLAOG9CYuO9Bd+fJ74ty76b2ImjGGunJIqcfQxsyjgSsvN0Aa
b/ph5we3VXPS4Vlp3dKqt156VChfLMxerS163KG/zyoOp32VK2ucCAXTxi3LHgoPePNbcl9blXaL
t1ZKea+Dz/ruRwPIB3RltDtNehZasplH4BW9WLlUEUOwUeJhrzvyqvd2Uv2aRQ+5vs+1E9aCM6n+
CvJ1Ef149FmQBytGPcOiatO2nQ3z6MaPClslS0s1Y5EpO6Xdlu0zAyZnkvpWxVvdAQAdACnrV6vZ
uRW/jA6tQL5dObNMe7OcY2zJG4xEw/GQFOXm2wS9jcJhkUTL3LBpw7mmrdXG2msK8DyKX+qKzLSZ
/Kn6N6oJBFzZCjteswX/US+kmaBsJaqWjgOIojYke2d+hD4CA6QWQ7akxQzmpwCdRniXmu42oLkz
kEsYLoWti1kwWXxhNavI22amZ5v8NnPEBk0ail9U+/F4IBcfRnlviu5SAKbhCIzUdVZW9AbamQOI
koiriKMAFCSxfpLhpmw/E3Tbg2SHxkFUvFlg2KZEsn2nlXsHf3uOksBd92AlQtHOY+WrYvyFBhug
ZxxmsLUAVwSaK22PHSRHFN3kQoeT8NxWPy0cHiQUYbbw+FsjPWUOHt1WvoqGVYcKOM/eWxps4rKs
52JyMof9+Ar0u7Ahz75xzdcmO3b1oZRXNVM4G3YLiYcLkwDr6IHNlRWbps1oBd+M280h+5B2lsyQ
a23hdA8dw9ylbiExVElQlmRRksY0TX+f9cFWRSljPkj87rR9z512ZtWr1Hs1kl3d3XahtqyECswV
oNp694UXy4LsZnVkWayneWgdCwvP9WyXK0dB2g9Ah5F/KPl9gfxVhysH5E2yeyprQD/DxIb53SBb
ATPzrXeXXrdlLsexUhmVPYA43TVn4BhWjqn7rjXzMn+pyh3ThTPyRj8MFzlrUtHrucH0V4rPp1A/
jnUuBJIoSGYu3bJA+RqQrBhrkdF/xVoyl3VVstSXibRsqGphR0jZdqC7EdfJXA/XmXTCQHfWBe7O
xbVN1ZaC9O6QnFXlQwuIZg4HI4+XamPTQk/FZi4p7aIHHMAwTE13knLjlYeEblAPGIP2ZBPyhSzl
J9LeG3AZMBmPvgKmKCSDQxGwLCvbbU8xrcwcBIyWD3SZnCaWwHVlSMxgKmeV0s8xWyTTCLb+8KwA
MZnDMgBs6x1nz1WQ+jeWY8P+cPzPon7KwqMQbCouc1V5CTp78P25znnW/GBiPsukD5/MreDMNVwB
qPSDM0oAsKwYEDAWAII071SoigwNqYSDDmLrkt6Rq/AaloXyZGj7tmchKDM3GBOsMpw3nT6PM2mD
O9RO0u3Ox18/IuvW2b9yPk7dnJkezbZsWRSe7bJisM0o6NOYgV0PztJFD2CwYSwjB/fSSIGtU+qc
chnAie67khWk/+ZaFr91KNZ1xOs15bna0H7bWv7BB8Mw4mKnDuUm6XaF+dSHb3luLXJr1bsWc+Qx
3aerPDhrqRohr9pO1J1G0eMr0Ql9ei4+RnSni2RbwErnsy4c88EQPn3rIfMBki1av91DEKssA04n
in9ZWLvMPInobcYkdPVTiOWsP7zU2a6m4Ne9Fy9bO/G+Tz8irpXUKRdaMyZvHN5FYDfup0l+7DvC
Ls8GBJD0rIdXBg7BHT3IacSmUaFeCYuE2mCklRe6HZJ9uvHa52b2rA8DpCaKUyD650zKcEHubL18
SmIm8GrrXhbtEK7GUNIdF+xWflCTm2DE1uptEA3LoeQ1C3Mh2sv+KMGE76Y5c208IrCCNPJZKxQ3
aboMhWdZ0aghonXqn3Tzhx41LSQIbSA+efZGV0aMnVPZPXtcr4EGNZdcyIRs4ZPmpv7nf+B/DTAc
5Xx6jNnsbUIj8XsQoaRoULbey0BLbxu3OmY5Km1t2NVFeRQGWIFqw/b2S3h84UDanxY3mRFQovQd
yWrgVgCUiUY5V8nz0KR/7rTBNurkt6CnQsIHd62pw0vvSCAM3ZNaf8mui1/dCEebVFXM86X2bou7
Qr11RQnPwt7Wxb0raO81K0JsRdtNk61nxkspCddktwNYhmGltk9TJzPfzeYOoutN5jw1FNmBmy4g
KMbJjTSMreeVoIW26670ellYu4a0k2K2TjlUNmWuL5NAoFM7SGRUNLXUQxs+aOBkq5rJIMpBjVeB
TFXfsGZkUkBSqCdgyI6tUNXfWnNSnXXRLbrCFkJbirYpXDvh5Da3QycfG/ifLFcq0jzX1rL3nvrL
2JWBKLeVzqgPRVi1za1JcVJ5+8qguS8xE4V/7DR51tV0Yc3bIj3Kaj7r/WKGHeB8EE8dcFspiYui
3ClUZ0Fm4vAFcBV24qyTSltBwqugSkmCl4KiT29C22B0nxD+9KJCJfCQcMI04odE8m8Kez3dD9WJ
dvrYEFXZz53JDntqOekSfdVL35n3SY8LeweAJm3uteusafewYDyu8XyeUC76xUMf7DUX1E68bzih
A9YU9FJZ+NSaZUbJJecPWfCSss37GtIP9Ws2EzVoiKSEup4v+eQ4ob/huzzTMRJ3jJJhYrcJNxxH
aZWRqxxjTdjUcHUwrJljMs0wzJUVfoRSv1DMyK4B80NKRK41ZP9mjrmpTHJKNinbvR4Vm8Aw3kOP
hkKCuc7KdeAM6XoY2001UJdQK67rRiM7ansaC3lGyyKTP2PZ0CGVOd0ahdG4Sjr/0+hYg4ZVhp9R
it0mDo/DIk04UFonABXSlPInwkz4dShbbVtbVrDX2ROPTWzW6yYLvW2BeyYdCUhzGI4V97UX0Q40
YyD2mh/VGFayN8JSvDe6ulu1YQqNpgkl0Pl27dUn5js9CKyqgnEJ9bCMOTtSCBqtn80d1Vop/VvV
PZIRzywQ31gNV732pkQPkQs1U1Jx79v1wZNqVsveDBZuKwAaf+TNSZbTZVYWtm4lCSdruMW5sF3q
wMCDrOebxBKHO5C6YG7B8ti7vWlujRAyWtA3MYe1GS9Ek3lpYYSJSlQI4VKVAoGFVYs4kDRfUhV4
NuVps3K0qjrULg1vq4ngb0QdU9YKThUjtLptV3vNXDNy8gpOT+vJCeRZAbovVrHt0Ucv1HBf9AI8
zKxeSbQ1BNi3cS4FJIDNIWWNok681QJcf6yDqwh239LXMWFFSpIw83OHFxDcmcE9i/UQjr2FoFni
Y7vFA8l21KiYMy/pLS5oG1cK9XeBGdnacLIcKYf56aXPdSLNxfimDYSlhBmh7t/FEbkf1I5S8R58
Eim1eom8J6gfs7QpKZqejLaZee5t09+1FP9W/NM5Ppssm6narUe7aCiaRZLuLcpqTT326m1av0SA
yKK7K9RNBMV2wJqwERNYYOVM5gYSMneRkqq16btXPAn9aI69sajyhl2ZvusBri8it3fs72UrXpTB
C85RpqRAWoL/Ck3Sg+zA55o1Xb8LNVi8YBmJVS29gv1gKk8RA1NDwMBGeVPUbRF8dMOhptkcmj9o
OGYlaLjBumvDU52x+Ku7tBdXAtTGbrh3hmWpWzOVlWdI9zXVc6F/5tZPFX0NnKJ9BAKaHGUtW8XO
iAUrm8K0FhWTRoykm5suJjVkkXJyCAPs4lO0byZpRvEYWT9GjVli7UBDTmehjrFucgcvaJF0tgTV
c2wCGVLDVR1uo1Ygx0xIYrQFB9dSLtpPJ3VXRpjYhhfPDVejJ9DO4SkY6l7qLGhG+UzE3dLgyguj
uwhCi5tSwaqg5WMuytuXxHIe6u1cU2SG2zDSyH8ZiwX8+zZu9GyZP/QcLeVB8AW7pB9aUgxVw64I
h6MKJT2niPb4jMK9RBun7W6bUly1MAHQZM4E8U3k86uesO8qFf47gMmoZi+VpQwdQ/PljQ8PswAo
bTL9mNd0+g0FHkS8ctAyx1q5HIKvWvYXQZXDrFfZpuZ9msNa0kFsc9UeJ/LIUgiKwveU6e+WB0/v
1iU9GcsH6YIBm3fBQhtspn8um/C5NaC6l9kilz88KCC9M6wKsvBI6QD+g3nPiossc9NFVE4BHhWR
sLaGZqsAOkk5A4b4akXDkQlm7VvpiY44LZS+oriNb52qPnk+/Wfy4pjkmhnnW2Po5xUVqFq/wbai
FVPBf3PsQOCy7d0Hyay3CnTb3DfWeRndD1XAaJxHD944pVRS9euh778zX6cUDa2T1vobQyeFLmmS
cmBY6zSPkC74rFwBqKd7KSVjh0/SIayqI/IPtODIA/KXfsddAarU1sM2O0TJPmRImgQVgvr5JrZm
KccO+AZpq5lsahUdGd/KgqTp8meQ+S3ZBYjW+eqzgordUep5S3Mhyd56Wup+CzWXcljvD6n0Whnv
ul8tqp4xTR6aZiafAtf6J5PN4FU2HDy958pbwbZL0EFEYER+85zvSngl+HvF71z4dLTD75xMWlSD
WSDYg/eYK/AamgdsxUuBHwveCiE4asmaWHv+2opGpDeG+6zYhq5tQSn85FRyrLRwvjrrNWPc6zj/
MubUcdhfFqNFnZy+BxlB1EOn2bhjYzPC5T0RB9lutSRH68Cb9wJEJun4kV0xJcfA7WPW6cGrqOZA
YbhVRBl0bZAEBFxQzxzu8HBYDW0L7dZbBuanLNIgGJjQLFnFUvAMcZWEco+zrbIKPcfWOB/TOr+R
QsbTVyn4o4Eio3702uA95T7MG21RgHebJoSoYOAILTPGfwnFSRtFjZEPtUW1AFYLfYXnl2JLDY1M
46DK+g2Xj1Ps8HtyB2sXhdG8bytbVRNQG3NuvcXqwhBv2q5c+PIHNx3ky3TZOS+dlpMCUMqdApF6
wpeWdFdW/b6OfyrJeOxkaPZbJTu2o/Kh+85iYOv/YJP5Wq3JlhMAqlNaUgRqX400N2ndhDTlOO5b
ruFmhpf6t0irfLzCYujL1PF9/I0kYTBnCRmztm7zY6PSE6UxZCQxAgUFps9YzTr7zDWWSsfZM0L8
zp6sgWeqaSwqyjYKFjKvxLxx6N/HEHVVn2nfYnEKOJO8jPJBeGYFFpAwk5vKgONhztR2l9/lWjob
e2gtKwKH6GCu9uBWMNNgp+WDueh/tK+SgkrVvgdAzOgAiKqkDf3ZT9+FlgiooGe7CH4u+8KiL4Ya
gjG5xY1owcu7V/1bR557+oz1HFXboD4Y8r1nvInCVyruQJKHaEM/jromlKExrTt/TotOpZ7Tbo1q
mzW7RJGWCZ2SUF/Xnk0WIyVb7bsQECjtOY3QEnF2NJ5tdcfS+9ZV5mY/R0pBmbCDEJ5bJ5WSG2Nz
TpWFYGwUCDe999S7W7m23dqEWK4sugiqyFtaheuuDzk1aYwWX5r3EhQntensIFVWsNsC4d41gAd1
h/kohzCD3zoKSnQGMWnxi2N160HYVRkjlu+7+oiQPSxWgYL24S5wzI3Xcn6YzkLN2p3eM7mu3xv0
67lZZ1r7WnJWJHSTkOci5piJ3+VPgQrFAR2iMYwKZWFA1+igNK+1Esx2bjnzIp8rXHV72K1utK7o
D8frwNdn+a1nPbnuax6vwpJUqV+Z3jKD86lmq4zryRKWfGRnQI9Dw8iztqH5GtPp1u5AXCIG2Rrr
TLgzlDfG1UPco3cCfUYz7pQK0cmxkV7VJudz3+AkQ3tz1UUPTR3RxCPF3KdlvHDNR52FLQVvin9U
1Z3rbEv1FtdQVYRlsJfNNXtVdV57Y97vPH6hYrygsiZ4uNMwCwHfyaQeps2HYUFkkJbecHCliuN+
RDsdazV4NC5Cb+5pD6IKY3zTa/CwNhpU1HTnBI++upRxaUQG1riD7YBYVYfWWljlntKLRQUq7EvV
RmizJUTiDN6F9S2JgG1tQgGx8tvqUxHhoSt7JWLaxiwWnhWa5bW+M8U7T/agns+aJ8xdKRJ2MlVh
cNtFzkoXbZOUOqQQUzi0g3irOWuduRPk6SbzR5byqKoFEoRXB8FBOcS0khv+S7leilQ67nYkppb0
8G4M0nYJigfIqTdT8GDODGvZOuBxnLgLxAnFUUneC2EZ5t9G9uiqLzqXDNJQKiUdsZy2k+BRwVIe
G8xRRE/h00OZ5NgNdMtm6fa21gBjxrseFIyqv3jv+V91ogbhRyMfIV+RNcL5IMMdbntGxITa3jTg
J4AHaRx0WbeqOkL2MX116VBI64RiLyjaL6cGwmp2MVxB561xgb32lrqVkzXjkSFjdLD8pVn9mJLR
4lgXjLmwsKJmHPnciv6ROT302tc0u3V7AQziFhi1qO+s+q5p0UTcOQ2F2t6IbiX3O3mnl1RKlBNH
OefdA8TZeXsI2M3RUZSWQr7qKYK55sMZfSbSkQren7KRIaTW7QO0RKi+0PzRP3xU/SYo7yslnenO
wVef+E+AeWiRWDde/hX02GDXFNPY3lnGstDe/MCgm/WFzMbgAigGFHIwW7HHn5ftl0AX1FWMWS/s
jASG3ao0KO3Y7PqrCz0V9G7uhgey7AwCmWMek1yDOhLM0IgoP54+lx4A8xFc4C0ZLMLoW8HjqAA+
OFTiqU72UnUUqi9Z9CiLHfwGXaiHKFtWpvnkN2uvRZVGj1PM1zS1kT0YMF48NAIbrkKhftKUFVAc
isBiWLvbOP9MLZIF1djlFkBdvKJgTaIHR44PRi/vYoiJvsCfCEG4ZEZ0LiAbzWxf1O1SRlMZSdKN
2MERVrTVEJP7IlYDuKbBeywj+SE2XkPz5FNmoRaZl70KLpMv9fxOiFHuuVQwZMhLqTIeGnNc88Cc
BgpGKUZtp5FsGdKWkVcLN3mqsn0i0ADoKAVovnAjGL51bC1A4jvSReuo5Wvzy2X1K8Y7jzAsCqqG
4asn2ehvaw2OzEwsIBRZ6Alm9a0EFAni7qzljww27093k6XvJcAl3Ibgq/FXmvQ9Nk/MIMTZgrN7
eBceubZ1DvSvXHkfK7C8+0Q2yE/SgkXdL3rJrrxT/OyduieFxPkogXQt9KBadM08sjYM7uW5DHGp
jB+kgXXsP/Mayp7GEIPJ1kh6VOWZgyiyVqG6iL8LZkaSJaryxhJXVWY7xd6o6Q6S4WO9dfJJyg/j
VaLc8S8Db5metNsEpkQKZfkZAaCvPvRQAyg76x82W1LvyPUN9yHWt1UCzVQ6Wd5t2DxV3M6utGF8
WR5s23ppuve6tkefKTuz6N1li0F2TUC7vM8UvxyuKQFF8tZxlsDHeWFn2XcJYSfdNqBPLtf9nOEY
9Lqb9pAWtk9RoiKLRazDkGLKYlh9yaLiGOjqFu1wiC62hP69cmFJjnSxb87NLn+xwjvv0T8hjgVN
0Zjg/plVs/q+eYEMKs6jWzncSWhcW8fOPOhT3OvFngSxamxpVA9ZNKVnqNmMBybz7rLPHOlJd+PG
lLjlLuXrRe5GpbbmQM450EiI73s4Vc/WVnyr9hzxoxDKnJk33Q3VpPVeC3P9wf2ouu4xhLZVWPQQ
ha8y+3RQYSXBScXTloI0YwaQ/JY9qLWNWLSgowA3EGvBo39Kn3TAoKVvUm/NaKwgY05/ZFoqoGuQ
p9bQuMvuCPeggDn5I+8dPhbT1rak2HT7VK55aVHtOdWVheHzp7+Qb+oFteJSDdCVQneGzzivVcYD
gHGLOwqARL+lxC6DTQTxA0XvW/c2CPjozRK7VRB5zKt+AUzgdYgpt+AQAbqq/SjAu+3hGeuItmbl
nSHNwofOWbtHxIYJcpo1PtY9CfqtAkOsRDBqgxDiaOisI2El+LxNZBrz8CX7GcRN460HGF1I5/15
C4CQietS2AVCvVZy8Ob06LRPVS3feMohzz8i4dYM6lexPOUF9Px411TmKpHokZgb0cglzkkTYSZS
KNZz1doZGtYGRr2+umJ+MDq9XDIGGI0DfnliqADlSiiSNckH/x5h91uwuIXmuPjEe2El36Qbf/Hc
7oxNv/RAcK4YAPzHeutS9Ik9TOyVqdWM1gvm6qPm9F97D7THhztYVq+DbdrBHcI4Y2/cOEcqeyR9
V37AWTMmS9JVXVMV5u9N4oPrWKrqogmQq1SdRYJwU2qY9afM2GFPCTvP0scuepNesTw5HxdLRHOc
JqOYE9OPyAxiZtfFZDIZGyTWqcBCD3VioYD0uzq6sKCOZFgn68uf+6zVivUn7sTnwx2CUu1c4rZF
vB/J+R472H2X9X/7gBMXDwb9dVVI1jVPYu0oK9nWKvLvnoYBXJVVPVgP4yzD//+zMcFLGWeimCbO
oH9dyUIUWlqnBrB6293QM64rs2NKyRo8/Z8EMk1ZV3GtUY1JoCpjPKXUEUjNqPJj6sEMvmiANOSK
wdq5VaJhjKdjEK1Dm52uTtWBK5PzEoUGrV506ARU51Q2hrr0Acy64sphcM5IScOpiYFPiippxuSj
dbVSeFJJJe2CSOqOtXQDBPFWe+WxzoZRmLqqyiKB5MljuY1mtQz3HRm9mxAGRpJDBb+2s68FmZhC
JZmhWIpMkN5BIB2YmgkDjKXATPt48Q/Ww6/nmWxmUcV/3RwI1Sj3kgeyT0GQfolciJfjjK9/eliy
vJkaQjXKkNdJHB9/zkAQiJPUOtT2sLwtpfjd82nQxwJgOsjEvws4OS1kqYrdrqHeGjxlDqEVjrVy
sobssRGblcyUkcvhzn4yVR89YmGOsRD/uoGNkFyTHikmRP1zn77jUYfm0rzyTON3/9tL1HRmsIuc
97o8WeNy7OZdjd8PKD39jPBHFv7fM9pwp9NFRddFmb/EyerucSzSjZSnkMVmm8u8pwx9+tvlVyWd
u7Z/R5ks76ACbq1aovjouqQeADMN7/uUITNkJJ5jZqAGGNhCZsJ180ZwLOHKYjz7sX495mQxOpmk
S2nMzW3pFBl9vHAC/1mI5CvzM6+FmSxB1QRDkp3xOZUtWJmqfzBm/sqSkORza0IfbfAYoClihPjX
hefEHvK3mixgqMMvDyaWoKlzBUcBizmBJZAIch0NpXeD3j4VP7tUoYEc/Fz+pOOT/G1h/vkR5mT+
QRoh/BGs8YXGGJTuTHlbKlDxzdC+HOf8GzXGUdE648D0yfpE6Kq13M2cvo5BnZbAs0aRpZiby2HO
3l36nzCTBVpKfeAA+mE4VZ1ohSeQGhp3ZUbmvOrgghRXnurstv4VbnzqX2lsK3umbI6f0NfgBo26
Bt1D/H/5ma69usliFKLccwUsMWhEHTtog2r8UgEHXQ5yzhFrnOgxzlujNaBPFqMJx0LoSlK0EhZ0
0X0pw8GEi1eHb26ySWDHZFn7T/ayyTxmiWmAUOAnCU3i5YD2clrOM8xognLpVZ+p6S8vP9fZl8fs
FZaSJDL+efKFwqqXhzQkCAYUszbaCKP7huPb/y7K5BPFpooof+DtSSo2H32q4yRWIRhIIjf/R2/t
zwNNbpJU4UDoMrKlMHT2ouWvIMft3My7spHOrodf723caL9WdtD4QqWOYZwYe6ObVHtI/ewGu5iF
BfrlWsjLq+/LL/FsovEr5GQJCs44rjwnJLy1pV/oRy9Fbg1fxYXIIEF0vLLkzx59f+JNjz6zkiPD
8FkaDfB3gUS1gIiVHxNMki4/2JV3aU4WemU6fpAlBLLCxoJ+nJk735PdueMbydLs6SfVPjhYLiWP
RuMF/27BmPJfv2REP6pLx8fsnaMLK06hsWBiKHf5Gc++TAbBscVM1VCkyfkuRUWW1j0fL3JAPZe1
8GUMyWxAXnA5zrhf/3Zf/Yoznsi/1qWrti6zs4nT+7igQkOmlzB3DeFKmPGP+XsYdZyxjjemIY0/
41cYPFcjoa95aXLXL6M4e+2Va1Pcz7+xPyEmZ4bcRNEgjMdfLaWnpDEf8xTdn9htYqjBl1/ataeZ
nBllICSJXPHS0GncVXFSzfIwvmJzenb3MtThv29scmC4VipCywBqa8KTJv4oCqMXwNlT98mFgHb5
ea69uslJERpeV6cFry5X8NNqOW077GsShLGx0PtXgknno5lklugbyLIn0QI3FhhRSrTWSL9VUlpN
0uldCeuybU+JRt9KL3edU3+U8kdcKFuhAaNTR6ZfQCOuPUahsLr8/GezHO7N//1F+iRpYwpcLrYV
79rNYH2BONagvWFly+I+p6sYCJ+X453bdLooaZZhiLqsKpP1U+v4hTPimM1tIDLzEt1WdNT8DJe8
HOfcm/4dZ7KGUoh9btnlZMS0QZpdBz6MMqzGxuVynLOp9+9Ak0+qFaYX1CKBknId1McOGQrSqjo4
dvJj6UNZKg4lBhfqt4IE73LsK+9SnXy7turDro0JHVsWnS+4a/Dj7FYsN5fjnNvzGJwCdeimKJra
5ASTMjdV/JQ4mVGvFD15lXAUvhzi3DL8HWJyglmuoju1TAjgLwRUO5+yWcbAD2eN8MkR3y9HO3fA
/I42WYQsjEROJBa90sOOUR8GnE3K/qGHaFR6/wAr+h1rshAxIQkU0+DJIhT9YrdwBZn24T/6Qia5
tg6+IumTB8oTL7IigV1VMbOvY6Bp06T3l9/Z+Q31J8TkObyqaWtZhQOt6abdFY9xLsJlFWh8deo1
h/zzq+FPrMmeGhQ1EYOKWIOvzRo69Rqu2gsT6hvtpNCwLz/Z2W0ka7pqabIigb/+9YJWhtbV1JaX
F2KvGED/rjS846rXy1Gks7voV5jx3//KA7osVGLD5aF8DRoXYQQIjey6edAuQ6RcZrPU4xsrvc+L
tVg/DRiDeI9XfoN8JhfRf/2GyU52gzaOhnJ8VI9W1kJOnnT4kfd9DxmXhrhs6zDJTPXGvLYLzn7R
X4En+1uDsVmV4zt2oYyGbTCPMebChEyA+D7Qrx/8p8uPeu2jTnYEXhSmK/UErGhHIU/HBCHKo3+y
7WSLI1G1AOSm2Xjj1UWnuNhfuth3lONwaUGPr62b8RSf5o/6ryDjN/21blq8jwyLtzcflKcWJdZg
ZwpqUFp1Fr7S1RF/gOoakHn2gPwVc7IlciE3m2p8MAGGNcPZcdrF+BQMX7dw2Cuvjew5uzoUWYMJ
b4gGuPZfHzH2UBcbPY8Yy3dmCJUKkjYTVUHWxWpNG/7y0rgSbXptwuqv5CAhmoSfkG6y82CWJciE
FXpmI3MijK5EPLsYFc0CFRlnlk1LAFfU3VDSiBiaD4OFNAjDZkaSry8/1/iW/rZQfkWZ7LFGVJKy
qSEc+yJulKVO/w9WJ9YBmhEjt3mp8MoMsHm5HPXas002mkKllioeURsNyRMUAL/Y+JZ7+idRLDoe
Kh3Hv2FKdW9CbujgZiPJ9a19j49zdmVWytnzmQD/G8KYZFNuneRpXRMiT3pcSzB9hKzwr55i2nfT
Rp9+oSVE3KE3C1OMEI9tfyXDPru80S/LPMo4AnKyd0VXgnBrEkTTtdcqEE+FVq+LPloPanjn5xFu
6VgYXn6ws+/uV8zJ3TYUcTz4qHARaJl269cbszeunLXj6v3b6v4VYlyHv45BJ4gyKiEey8MPS0C+
Z5phN8OpYjU40pXvdC3WZCc5mtUF5rgUKs17UiT8qqCu+ugqK62+0h44nxYwnZjETedosCafq/bU
2KoGXl2UdutErm+tMD6oGBZqIqK4SFoqsN2TLrxrQwkhbFx+qC25ELM+Ur1d/pPPaBkigw4tS7Mm
57Da+X0daCZyt7xbiYJ4H7bXPuP5lfLfENhn/fUzYgOnRYNHiDzfO81zhF7h3zwDldlfA4iJIjhZ
hzoj1XBvQarUxpn970LIfw3hek2kJuMnM90HXCIgQl2bdiGdvfTVP69psioSvRrEvuIpDOysGzhQ
LeTBMNqW0MGx16wMu4Acxw195e2dvUN+xZ1s5NaMPCEXiWsWiEHyZxmlS3unQWzy5DslP1bu1+V3
efb6+BVwsq0rwQkqYxTTSOEjYxFqlxEQ7vwfxNAAEkcwka7zJEaYplyL4/eKHWp0qdyYmOk62T/p
orOL/y/M5NRookTuPX0Mg6aoHZDeM44hTg4J+vHLD3T2fPoVaXLnqvIABNcTKZN+lGwjo++Mmvc4
khb/Ls541fw6c7ELa0sf84K5Gu+CdiVBz0WV4efPl8OcXQO/Hmd67IiNNVgMUJo3GSaSYW7LlXKT
h8PT5TDn35quAb2NXUNlcjJonhkGQs/Ro2ef+DSJ4UJFzeYgJLoc5/zj/IkzOR6qXMTV2CBOEnbr
2FHuxNxZhXly5c49e89zh//3cSZHhOkMuuSZjMQLmSKSH1UnQbC2rvDeyBkidq3pevbc/hVtcjDk
XiGFOQTkOeoXVOGzULs2bfJszfErwmSXAjzBVet4bcwXdF/9IX6npwE3E7458w4S40Gh53tlSZyN
ySUkWrJO7TElbKi14FVtiwJEUN9TFeNiDOi2rVXPNMDJy6vi7Av8E+o/RMJfeymLUasFIY/XwNKN
2oCvdIW3ceVhpoO/LbdJcg/Z5tzQsVZnHI46rEsskdN6HdBO/nePM1nkeiGYg1GzHipPA6iQTqIu
rS6HOLuPfr2xyQJvhMSRypKPIw6HzkWd331UcGQvB7n20ibrOka7xmj5cRcxuk3AGUVAUCjUd6hZ
3WvEmvO3+q8nmizxwDECSUVjh7vus4KIzuw3WTwsJdjq/0Pale1WjivJLxKgjZT0quVs3ndXvQht
l6193/X1EyrMbevQHBHji0ajgT6AQ0kmk0kyM2LsbrJpl6PhIElEjsENfCvY5feV601yVxHJQHz1
QR6V11e5X+w7ekUBuz2YfB/XdAglakST2Vw2piF4mRe5Sd0YbpUsBuu5gVvpbRC+NV8gzIzVaENt
qQW3yMhFq3qjUrtheUnQe7ONw/eMLxxmspqUmHq+yJwqWneZqpYTSAFa93sw6RSyR1U0xGwD8v39
C5CZJkWSYkOOMXqWDLkNsEH3XQVW2knwMiKya/l95Q2NpoV6swgWW2BG0e4bPEtIjY7uFGiEJLtt
k0RzxSQQYap2ZpjBJCV0KSiBBgMqYM3vCsT620Aiz2NSCFIkk6EuGruq8nsOQvRmkLdthP9j8f5n
ehT25ELqQM9yYxk341gl71n8lgw9ZMVuBnSHjfJjHB4i8NcJUFXMxrdjL/1CZZKWUaIpnTOgEsjA
DDmUBoIUGu9oQVaRXbZ1uafZeFH2/q61pF+jXt1OmWwJRpd7Klh9xPKRK5cJzVhGuzymMZ9e0DJG
zLuQ+u7kf471k4wiRAiybJvN91GKImiQQCioaDsH1JSpLGucDZHbQAlv9MATArJiBOf5RMAluw3G
dVJD1iAki0uTb1WpnWn0hl8hKlvorinQyoUoaaK1srjcxuGWPNIV0PIhq2G0yrlA0cOyQZvo73xs
zJu+Ps7hTTujLkDxqvSutGaQwN1t44rsYxZ82s/qGPWwb05M20+em6EAO/mfEB2L20DcALayj1nt
ePNuVKMBUBn/1oun0bqe++M2BHedryCYdd5YMU1LDRB9gj5S0v1ROlUwTdtW4MHzfJYaqZGkJFrc
AdTUTXCq1ZuBfmybwcUw8QBOFDCZWOry+8oTTAtMaBCqwoV3m93IU3Fft+SGTubjNgx35lcwjMPJ
mloMmobgkRW3NDzWYDwJU4gBivoJROYwHqZOUtOAxAyy2T69afLwfVanK/CUfW6bw538lTmMf2WT
0o9BizDko1upBEN3LfvuNgQ38KwgGP/KLFIO5l9F+BINVeChhXxGgXZvAyRLxDAP22gCgzTG1bJq
0KNxOcIFdGcuFFCgIttGWIbk2/Zh6ki+ZcNczr3njoarj7zF+yZq74KT3nwg6vgpBNlKl4BmOFQF
o8fdJ1ZozAS1hp7CIEyQbD6o9RPtL1TrmUJqQLtWspeIiE4IfP/+so6ZraTxJb0oYF2Voyd3uoh0
MKaCJw+8ANvDyJ+of4FY8VmprKaAqKi5p2mIN1v/YpSkh20IRTBVFrPT+43adPkIY+RUvsNSlWzQ
cXV2LvuVOwQt2KJAdYse5qfGn4+TjFLuwBxuooWYv65TyMal+WBDifY97/HuM0wgeYGEgvSTzfJr
ii0mFQCnzdRMJb6yBslOACKuUZqv4gQMXrPya3tERIPOJAGGKcdlbMCbEhC2lYYKeqJS4LD85W4s
9494fITQ2PnyKNNRsiYF1rTKswWSCoqCZdC4EfIw4Ci4bQ53fi0cijRZxdU6ezgC592YdTp8CJwt
doCWzExx+vhFJlcWtDGNWhfgcRfHCm8Z3tUeU4GnPNf0pTMRAl6SHnkVaByDK/CnbNslwmH2sjAL
JxBmLh5B3khzMFtwilJP6XqBPdxNBn351MTgmThfntuTdkqbmz3cQU1fKG6gymKfgKrgJ8Z8gTCD
5o8qCL9ygOQgBl+uo48NuKP7RHQw4vr2yhhm0FIICfh1AhxwslCSgGRWFljCHy4sEji3Rr+Vncph
T8F/jGkJo8sQrLgE9FeJL1pA3IpGvBehmBEFm2j1+7aC+iRLUNbitLgTvCL30Ot8bK7VW38nu/Jr
bYPzF3KHn/NPnp1XuOzW2fZxhKo0DGCRnZL4Non+mdWXbV/4e2HGbp5rDCYiRzlN+pbANlAe2qBn
DewAYvIQ8bvNTtm+vIAo4otsgz51F7gQ3oQwgiTIRXlra/0F6rnPQ8olUWUdVoLbdBqOcvfYjqCc
EvRi8VxljcKsLJJZuToEQElAZgDOHaO/KSG1sD2a3P1tjcIsLdPsA7Vfmv9woruaQTL9AKq7EYwl
EFp8aZ/8+4sWrf5O5P7jg+j/uI2u8aLvGp1ZcOqcRHIfI/pCTGvnP9Lb+AUaf17kgRlsH2Dy7mLX
dKE5cST3lSv9bm163DevIBi2S6c5oH3Ack0nPh60X/VOvpMuItGC5YUEAy19BrVUNLDqTKoGUbBE
m1M0iiUgoQXTvAq6ku1B4COYylJaj8Ztk5lnKjXKkE7YEar+VwWZvi52tgH+luZ/XzFfCMwcozMr
Qj8+EGSQ88Vvkzk5E3iZ/Qjy6a3bGQ608sbwGRyig7UjkyzyMf56+cJnZjlFp6ycGUsLmtF7Bkhp
KVjskWajLwjyuCMI0/T4U5anDxANQsQO1H7BsE/wwBUEqatR+SrOMdPbg7Jgbo3J8s2rfRhlChD0
XPgJpOJqkCpnbpHog4pqG4V7PWXIX6Yz7tMNWUOUxcGHYJdKu3l4poteSfraxE/guCPVsVH/2cYU
Wcak+1I5Zi1dOij1SjoRQ76E+t2dMYj6CkUwzBZTdcTSfAOWTfMVVKAg3aSCeuO/MoVN8LVcrWYc
9+C48YuKqm1fm3d5qO23UZYv3XAFNsW3shaqWMPiCsp1EkKP7YUOe6NxU6iGkmvF9AV4gpFjk/Uh
0WM5CIGXFzeQRu6VuxJtLts2CYIKm9YmCtUKs8DIZWV/MCr6qsfgvP3vMJiwEoM/MqZLy7Mi+a5F
y6d2wlL+AQZK83QTsoPoo2WCY96YiI5L6CppdB/Kfvps6UX3vg2yLMJvDqDolgkuBNWE357HApDK
zvq8sIWAp8AN5BuzSkF7lXpK+ImuXoFFIjBm1KA5iqfNHhuKEkOTi5xIfxWDQM6HKvCPYtzKrsUR
VzFOCWMJUw+oEVRNk/rQjr+1/H577LiOtsJg4miSxhD1q4FhQbNeBoNi0uqCLIG7fawglhFdmZGl
cVnrYBgBoe6DVoKY6dpKQGIncAKuIapiEmpYMvl2uS131C+gN4l5GSC+0aKVjx62h4qfua4gmKnP
dRUCEQkWjHkV3tSH+VA47TG7gsYaSodx6ACvnqsdc0e6ysBoB7JIENsKnpn+kmB88/XVNzA+0XYo
YqsT+Hr/fqMhdX6GAsKf10eo6ZguaAkdsjec2ZleTA9CiKeZOO1OF3zD38LarW9gfGYekzFrAoxD
B5ZYaJs55H68APP/IX6r3sM7zQOdFFTiFG97/Pm57sp2xpGWSiDaVMAFHxneutBUdtEe1D/+H1AE
4XXG2uP5/y09ajdgDNUMLxNUAvBPZSt8Zmde+tYTKwI+ebgC8Wr44l+CN1RFPfUOkoL33YV/r177
sx28bRvO3XBWuMxWrfT6rGo55lwZLxT9CppLUI/7ryD+5kGrNRonch6by1Vc19xDs9nqQR4Nv94G
4YbOLzv+vuSsQFTS+Fq8bDgkyCDqgpOfTz/UqnerNvRiLRWUHovgVCbuTKRuqwlwBn0n5QjOw8rJ
svtIvq/iebdtmrr8sY01wbbXBqhEkbplACencgxwHTrGK/4Tlq5xDcrS1vslv0HG57G6yPftE3gy
0zsQuO63v0LgKH+rYlcDHGZzKKPlFgOMDiJdVXdmiOXpC6ZRhLL8vkKBeOf/Xtta7eBMjbWIQ7dR
4G7bIojnfxfjCqUN2lbLRwxonr9W4TuIqQQA3LPryhuZaEKkEYKxSyRNgxgibBJo41yIfyfj7BHj
IQp+Ut9qrPCY6BHKSjWMYDZzsupyTD8oxI62R0zk70yYaFs1t/olPI4hiO8fg/iArg+8vbiQ1xVs
6YKxY8uuyFRHXb9MTmZ6UuclFlpuL+cxPWSQeseNgMAy0c7LFmGVJjLsqF7m6uijt/AEps3ysr2w
PMhNXzW72G40537aPaX7/jTYEDgS+Ipo6/m7/FfeCPKrsTKXrR+BkUYX8q8YItQQ0bbcjjigALRj
j2a2chv5jhLdaq1TQDVHMArcPArtPBZ0OnCXyjK09J1EwJqFPMosnrvwaFgXbfVskdttLxKhLOty
ZSmtstkIFmYdKJeE4x99vI4hQIe7nG0YfhD5MoYJIhAaaatyYWXr+wfoRJGitRsi6ALghxDTwAOd
ZqpogTo3xR/1MQwpeFlGPF9lqHAoWkFKwB+sLwRmTZuFZBUDhV9O5aLaFZ0UsLemAQGvevK2PWB/
C2m/7zBfWMzyNkkYWtVy46FUMnjvtdeymHDjZ4CeEK0LgQ8FY1dZErOdmUWvtYH0tGtPSJWryzia
ywoNKpn0ljZmAQ7DrpxyD4LQSBHR+Ho1R0nsxfNcf3RWOz5JQy29qtlIoUMLcaqbuE3HozHFprGz
Jp9MO6uR5kt1UNUnAi619qBAOUF0BObHmH/tZdk/INDY+RUKpZEpyKDuH209ePaNY0F+680hikLB
Euc75Bcccy1dxnVNxoWfKwXn+CJeG0Ojeuqd7VkUoajnLjlqoR+pMVySggkUOayvPmnd4zbG4gjf
HEUDC5hMQV8HIppzDLTyylkwAWMOnxTjM1GgwzB7RryXmrdwALWxt43HnagV3rJIVhEjGJQAPMTA
q7Mbw3iTUWOn5o8SHijGB3COCAIHd1Gv0JhFnRoRKDs1oEnSr0h7hySHwBFEw8es6XFOQ62yADCQ
i7C/Hsl9Kae2T6BJ8z5ZN1moCQC5+zboKRHSQeAAcqfz8cMUgttgYXaSMtDpQ/HO8KOrPMyuMzm6
LTtTUOHOdcEVHDNddT7HU6yCa2To/5HAu69B8V3UNMl3iS+TmEkK8yIaqASTZEjiTOofFVr3UbRU
1z34ULJIRVfUvDiMix/1by+oLKvMnCEE632yOIWaFXcyqs2mpjiakLlTx1zwrMOFAj/gUtgGJh22
iC7vewN9kyDfbOT+igz5U0z9t0EbH2RFVJPLmylzBbUshdXCghAGmJZ7QGkQAiDJA9q97UVuaXv5
igxi3M+oTWsuFpSg+ICWQpi9qr4FAcTQ28bhcnqgRQQPmlRBex/r521qyVFogR8ij36r9DVTvSQF
LQB0BHT/o8/+xKA+Qgdnj/2pFVI8ccfSBK0o0NFZzt4RBlmbQxUMzcI5tB8TUDxHBDKJo+ASireU
8QL0LwozY2QoplxbGvIVCJhG896CNrKRQ9v5ZbSet4eTO20mqPrwZo/OXZacMLBQfKj8lVxCT7Ic
Gh5E/Gj6UUHqdRuIP3L/ArH7MPSKitRf6KlK03/T0v6kKqWd5fkPHmVxSfwfe9iuf8Uqyya2EJYU
kKCH2BqrqUUOehH5op4RrkGo9lYsAk/QWD+EHqgF5hVMkqwmOwUtyaVfQYqy+0FYN1cwywSuVq+Z
VP1kxIBR82t9fCRBsqeQByHGsVGe/v9ThGBroZhYBscx24Pld6C19RUQC2gqBJ5RDR5D7z0XZaA8
j1ujMLkLJIFIQRosocK69vEynyonJYLcxNu2McsaYdOXNQxzm98N4zzpM2DApnxA1dW1HoS7bQie
B6whmGXaxeFsZB0gyvjJ6j7V9hQ2gm1CBLH8vpp9aNiHciQDYhynTzlB0EFT9e9g1ARTzx2tpftS
B5EluCWYnVYLZ12vdBAFxNA0k3JIEpaR4EGSO+8gBf0bZkAdx0CUbRFPKDyCd+koqmyk+E5a1E60
oIDc0SiINpzMATSQ6uLJSOMgm3E+bmaBPd5KIXGRKpfEPNx0qHiiFK1WP+hoPgNilqelzRQ8OA1a
AFRXSj6UWPT4yRk2AFDZkMHLrGpsoqC1KS07CwB+A/nSwdhrAf091oGbV7rgGLrMALNkwAuqWuhy
At+OzBIVtTl68KaqRX9xlO9S6F0muoRH98v2chxFjEUcxz7DYlItKMzVYy8BK+pvAt9yB+sjDArB
dTTXC1YGMWfdHA2/aRMCRKmOpX4MzaMEHTNr2Gm57oCUVOB0AptYkoqWqFFZKoAroHY9TXbSHhN6
tx1zOMeK9bixLBWWlk9+WQMjbFLPHzNwckGio+tvpHTGo+WHPHQPkaKJHnn5rgEqOhBYqQQ12Ofr
KU0GEDmoXQ1xyt6GEKeXJu9B/yczj7mRCw63nFi00NP+i7V8yyrmJS3UbtH2gUY15YCEcmfS9rA9
iPyJ+kJgnK+EUkupz7Bmyk5lDu6hW9IIjke8eUKhENoqKEH13beCoToN28AfEOhy3K1UXTNeKUY4
QbOOGt7Y+KlbKqAwsVJlwKFQERVf8yxEt6KsE2KZFCnK+Rh2WdHpRj9jKYMO1w8gbjlfE/9zexh5
E7UGYZyiwXVPM/YT1jCEeNLgVyt6kefxbyhrBMYVorSFeFAKM7r8Y2E2QxI3mkiHT5F1ZbXgHYPq
7ruk7TQKjdDdYPzaNpDn9Wt4xk98CEPhVA34BirBcvKSTbNbxb8h0m2g52kbixfnFaihIJMERTL4
Yc5nbOrqdFBKtYb0WIwGGrCFUnsRVZaO2zi8O2hUUnwBMVmLhfMsiL0AVEIZEu1bQ/gcyVdjBXnF
i7Dat/FlmlyFkWqb2u1gHofhMjbcUXtpsz/1T1ogzj6G8dMG7MNS3Sno8SZHM71vIQqBDuwaBIMQ
me7A6r1tPHdZUAVcLrqO2hdzWbWr0EJNw08lA3BN3NQQ8WykXUlK1JS3RFTgoXFXB67ONA042rfi
2zSuwqRE4aBDbHiNN7rEbmx0ENvJNTTVj7NdeYMXnTpIOn7Wh2kXXcYvHxAVuVGvI1fZm7b8kjrh
pXwQlQULPoytzqVJK3dljw+T6Y6aqQ2WaYEv84YZvYFQSpWN5WTEzOqsDVOa5mCGzernoCZOmd0q
qmjB8MxYgzDRZ9CVwO+0xQzIRUPDdhE+3fYWEQITfSRrJtB3BUJBoYwlvfah4GWBt+bXJjDxpUB7
bzIuMyE1R9141sub0sddvOBIzDUDUhEGeLUplF4YM5oBpbWdDJS4OVjVg5YInnp4MkuQkdFwDEar
hoEGivNV5eshkcMY0w25slOzg4Cf5Tbv0f5lcrsdDvmu74DKAzTOkB4+FJ6oDpvrbSt4xhEUcMZp
0mKfCnFAjVx1imo31uO2L3BBkH2Dx14xNXj1uY2qMYQDdEpAqSDfRv2vOYdelZCcXwSyzOQqPBHa
dxEGGhWvNRTc5nsJfW6SJEh+eMWoSONAAWBADIXobI3BoKYdhHpxU9cbLYrOXFwrJfNNjYAbJqBa
VW+yGPQ4qbc9gLwGW/BU4mJGB7uwDDLPc+NQeDiguXXCub98JrS2K+jh0v5uEYRU07dRvalHty/c
GHe828icVGy5pDFRV42rcQgPnQM3Rp7UiqXj4JlRJ5WvwzrEFVey69MWVau7wYI+r0Jft0E5i05d
SKSJAYElDUeqc9Ao7pt2suhCKBp0UI8luzESMYYu4YE5r6nqctOFbAF3kRZjmDwoNKn7EPUgIXSI
tZ0JYTdc+ttd5DUQp4vM3bZNHPc8w2PCVT1rWjmPwJPL2g2MCfce6XVkNoJj6N8NiLUL9dzgvQbj
K8V1xPnYhabe176F2RlOYKHeDQ70a23csyZudyr2oJyF4p/3hkI1m9z3DnR9HQgvuu+Zm1xqjmwb
aALYNnwZyI0PYnfMOA4knBnwQf3c2CTOHTq4AeiJpumdFoFoffJcR6M6nuhBEAidIibU9AEpdCMH
mqLYlg3pJd2Fze/Na3iwEvvXkNmFYSeTIDX6K0b33cgvWCb4qHWPm0HQdzjPmQcGgwD65fsCHRn+
Ub+NLueDtesvkCzYlmf9DkGtYP9jHf9pDiCv0exg17xdF7Pb7ibHFwUOzi6pokkKhAM4eWqEvdIN
2gh8wz4+zH9CunYZuO17V9mm618GngKt36WNycmOomoR/jR8warnXliWGq4oNMBOqo67o6dBxNzN
K8I8M4yZaE0eSF8ZQBjfe1c76F50XVzHr81T5PgPBNevdvCgv+IewTbfdPcUeon9ue3Ywk9gJj0r
ExKkeNVwevet86KP5lp3i6fb7Or9V3lF9sOL72CiJde0iTtdmAKf4xXknI3AEnFWG56lBgHeWDAC
0uFqvMk+TQfNEPRgHt9fiz06kPzcln7rD+aDtTfuJvvPtvUKf11/TfHieSv4sUYdjB7BenJzYzp0
378p7oiC0ODuXXFKp/U0px5tQXjjRW2oYqErT9WwL7HRzUrKCLxCSetQ+ZBAcMfIKtBLPg/6UfMf
RtFtO3fb1Qwdz1WqjH/ZmwBKYr3pBwzxXITeVEGBOZTRQ2uAztcZtUOd6E6oXI7mdUjc7eHlbReg
XdZhJdHQPMVsgWlr0XDqgIwZ1cJ9js6Dyvz132Ewi3Sgmqw2MmZQScwDXmRuoGA342pPxDuhcl0F
nQEUrCcG6sIZY0JQECtkcRXrxndw87D370wvPY6P5qOy1w4QMbiXrvLPB/KncoNd56i7xp3s0Wle
RIuGVz8MxcavT2FsRpW9gYZAjGsyYVX2btrgcBnvoOuFlj1nRB5s93t5N59E9KC8RAq5jKKhA0OB
vB2zWsdJkUNFj1skUfqOGM0+CloXxYhouhzJNe2ah1yOdmozCMIELxLjQhq6m1g1aJhl8pwxyaba
hO7Fov5sKi+48vn/OxElS7KBFYLzEfP35QmKkcGy87WDiQepqUgkxeuaQo6dBoJ+gv2Mt52t0Zgs
KqO48bCWBdnUvistBeBDeVKXF15NdA7nDhzsQtWaDIIJ9lXHn41WVvoCK7CCOnKfH6TYEhxhuT6B
AxHkgHCnhPvO8xCK9DNRJLVEeKEI10XlQVP0opzTQw4W+wqkHNaoeEafCs60f8n/2GwF5XjgI0d8
Mb49i6h9Fmh9V2MRDNlNVaNTYqyvyik9xhByrkPqBXnkZLK2T7vpCFE/D6eA06ThRkUqjpmsO3pI
DxC+cgKdXmRoWRL4LC/4gboASaxGdIR6Zq0oYYbOwhnfNxTP2qA7Vnvf4g1q23F5W8kahNm/8ibX
oqYBiEYiGxyd9mzpuIw9FWF6qqNLnwS7bUCeQ60BmdmWZV+Ph3EBjKIn1chuoTIssInXpqquMZj1
0Ux10pp/japeA/Qfx3WGnhjHN18S/aJtP4ICGsa40Fb+qNaRzqKKUl59yRk+c/roAhpM3WJjallo
973o2sjO6b1vWm5LX83kUdfQqmE+NSg1ae+3x5e3mgxcm1HEVx2vltr5apLCII8NBW1Hof6sBqWr
BGB3RUZkD9G+tbwOLBjbgMuEfVtGK8BlwlcZkJbWRCv0HglYdSdDgd3KRzsIL6A8Z5NO8CTCWRKW
aeCwitcdBQU8zJKYFo6PXkZ1VVMkbqAbFyOJT/pQCiISx6QzGHZRGMncjCGKxspQR/+Ofij8J326
T9RrUxNYxAnlgEKxJ+SSlkJJxiKahHqeNItiVFp4EIJAVUZ618yWmxSiuhbeU4iFExDOxKjQ0L8V
jJURUeeeoLClJgcVfNPS9NLg4pDeZfGxVJ784k6XwIj1T6GmdmEd5VEQcTlL/wyf8ZRwGjQpsDCs
uSK91Hld7KxWrQW9NlwXWRnJDKhGsjkfOxgZk3mXZNq+60MvQrnLttdz5w2VYxZ6SbF76MwSN8Bq
nY0z5s2KZG+u8ICaFA9JqF5GSnnchuIP279QhGGRKuUOkteLwFw0Fd5YpjuIUAi2Gs4ugJlBIQpa
V3GuYLdgUwrTMIhREDcE441qhLu4uhzk7MIfoB+uXsTZKADkD98XIBOhNdS9dNaitZlnxh6aBXiy
8rJScaRZ8n4wepYK4REL/D+IiEx4GiMVop7QZ/IVCcIc16EsKvnketwKgXHrPregQzMAYWopqNdm
CWpTulHqUDZZJHC2zeFdvVrmCo3xb6svh96KgKaEEuhK4uQ2k8trqzCvLaQlvR96kh8dEiSFpFZ+
cB47A2cCYz2PA0Ts4Seog5ik+tQP2U4dBGGC6xuorZEhuaMbJttdEkN9XU0XkKn3LDxr1c1BJzej
IiI24m3TsOYLiJk4H1Vx5tBhKDXzHWQ6ezq1eAei0bMZmi41WzwIFc1roI62klu7kXReAXL57fkU
GctMZ95MPTj58Q1BejHjGtmXsFNr1h78hwLP4bvpl7Xs3NWWFvmLKFqBrlyjcmfcuKWVYF3zQTBv
i7gQ9P+Y7E4b1NynEYrNCPjD2yzddbWn5uFPYjwYtv6DwkQP31SSIYwhtVWQVx+k4WWS2GE4CVC4
cXeFwoT4hPRtjxMpqjPzwPUzwwuDQfDuxU00viDY0I5OICWni1riBObG6FeD5iZpUnYG6lpRaCdw
NR4YqkANw0QSAJkiZm4SH3VynYSdMSvml3aKbiptxO5f7hIa31qQ9dn2bJ4rrOGYSZqJWiV5hhA/
W00OKdum2ze4rUaHuhLtt6F4i2gNxcxUVZrhFOqACst8P8IZ5h7S8gScxLrubUPxnGIFxfYbTl05
quMixarV5HrUFKQXwtuZ5SKIyaiRVvw7Ud96DFXczGQIPU7Qhbi41SZPy/JdH4aeT6mHvh03a8Kd
Ec1uNo8OqWV320b+cFKodYHDANd9zEWViQIwqSLwyjo0dpWKx5NJ3plafz/ks6g2kT+ekDXE7cIi
S8Ng4bGI4hEe8Q+AA95c88oNUSD2o1n7QlHPkwC/9OPAT4GSl0RzdKLFu6EuRP0LvCwKPWp4dDGw
yGR241KmKFMTDeNGK/T9q3K3NyLDDbNhP4++ExVgBR4MQZDirjLcUFKKstjlkvTcMjpLETGWCBKV
Oho+hwuTfFSqSIBYhMKsZV2Rum6cEAolaAhWORTAkFr4CB3bjsdNbqyVNcxC1vJAmtMl5MbpZV2D
aqZz2uoj7f9M/qmvnlLfzmKRGBTfNtwuqxTdC0jnz0ewguSxbkFf3tGM4WD6Fl5zW5eUkSCr4Tq6
9gXDuGBH6DQF+gJj5qe6t26goCvYTfiWGIqGnReVy2y7nQrJ8GnSMXqd8lriVsNPH6VGRGPGDQ54
fPgPyPL76rhf5jL8IIEd1PJ85Uqjs92DSGD4QW8ENsYvHMaxIX0mG+niclOQ7cdeP2Ztd0IQ8bZd
bvkz32LtCobx7CIsKjVdunFa6smQpkkiw56L5zL4bOkoeLYRzQ/j3WoetYkaoTminyLL7ZXWuk1m
kM2mNNZF+h3cWITiATzbWPrSznc+TWDqRSFxBqywiF05xyT5+zT7LJqHtPyURcQ6XMu+0FiV6bGZ
yz5DhapTKMcs/LCSF78XNZ3z7mstawXCLFQ881W+3AyYKldKncCLDr7bUQftuDbZ/yNdTW5zM3uZ
GzxIl1TgJiIDmdUbBlkdlAWww17dkzTe+Wp8qNNIkD7zCG3ObGROqzNR+izvgJP8o3v0pHq66aHt
04N0yH0FIkU0BO/lC9GxjvcedAa7BK/Vog4GHJPMcoF9Lrw0dKWD70Gd7ln/yPb5YUqdqXPqzxiV
Cz8JWYi7iL0o4vxW0TNpc1NqPoA7A508qT013qw3gnxm8fVva3wFwkweCExbvVscR8qPnX4VhdRV
1MgdU29UTUcyd60kHNHlb25hMhMZ99VEpMWwKjmRMUe3+mXRP1QdhEGtfC/Fr8aAF7bOt7v5SGXR
DTR3s1lZzMynjtwwLbAEndlsA3ssBugR5G/bkVOEsSyZlc+MpV92oKReOgx/lcqdAqHV/w6A2WlI
insV3BkiGaCfVH9Xh4/tv89d06h9gtwASoQo+2ZX9KbRaImMS6/kVE+XUnOf/si9TYLHG1TJ4R9m
E5tifwxUFdlZO/8ZK+NkqGm5G4dcJOTG3cVWOMwuFjV5kqMjDlmgtpPL5BC2vj2grIbGpRdT8pNU
ZoXG7C0ZMaOJmkCT5JLYilnsgon8xLu+MNgdJczxlNDH2Jf7nHpW2z330/yDBn70iPw7O5TZUJK8
+t9rhCka0GaM0reKZKJ8STA1dAkUq2UypS1B8MFgQdrT9af6ukua95Ikh5Q2LolR3rft1dxg97d9
FbVfqJVklqXUzVM6LlrL5WDZsf/Lby714LHVsEkahd3Ft+DJEEByc40VJLNQ5dGM0f4LSNUvbao/
kPigzW5t9rZMboxM4H3cBBQUuoquyiqyQMZAcyr0SAmBVlj0aQyVPc2VC3kYT9CvO2yPJdewFRRj
WBxVpmwsStK64uPldzxQGti4zfDCIXOC8iGLkuM2Inf2VohMwJhrRe66ZSh11Iun5GoObw3tM8pM
ZwDJkPVSDo/bgNwguAJkIkddtjQqegDK4FXxy9tlh4qlTnBKFc0ZEzGCUgsCaBxgNZcj9HwDtx4C
VxkOjXDnE9jD0sfN1VJLsByzyOSbNniuXko5coLG2m2Pm8A1WAY5CXXsHSmB4+e3NfX84IjDt+3j
8Zxkb6WYeXkJE9/yCdz5EbRwUlDlMLFKC+quk6EH60xQr0ZZmJOMgRuVyv2IJh9QIh/9GVe6VrCn
fXsqx8itLVPgm/xJ/PoEJpKlPknqskZSoVg3YXAq4isZShWFJWqt4yf6K1uZ3KlJS53kJmwlZXyv
N+ReTvLjmMvvYxN4reyjwDzdEVN6oKO1m0h3URnZe1I1u6qUPsdUdyG20NpK2PyJwsIp8+B+e+5F
A8FkV0pYpVlOlrMVaW2j+6xx1m6mP+1kCJyMHw2+RpwJdVKPKjIcB5AdB0c1vmsgSUeQMsrlnVXc
R6js/1HfDeQXviAX21fbVTWTOQoGTLJvpK4yTcfWx6rVRG9mIsuYOBf6XVQRRDpHjU80cY3kyrLu
6u4ymxu3bn7rkpA/e1kg5wuIQAeUgIcIXUW41mTGcgglWZLmJSEvrttC2iXxaehliEB9WplXB5k3
hVDSbOw6ElUBc96ZAK0sPWOoepMN9lGkyqNwnJfTVTWCZ2l41VBORSsfmgIZ6u5H3IjnTpu80BaF
eOFNWovU1r5n6uf4TIzvcQteygt+Q8PoVGvh78aMOoGvfg+8AIFYLa6tZDSbsrL0kEWpS/xf5Dnj
Raofguox7wVlGVwIVC2aRMdxVDYZp6maEkkaiFcd2Wig2Bj98WOIUtRUt7fXNw8HZYKQk1ZNXEyz
VSa0H8IwXUwxlVMCd4iMQ1iKipR4k7IGYRbaSK0Apcv6srZBXflLakQXaCIAZrRQdqiNKYEVqXmK
puug//jvRonxqrluumyUllFKThGYtmTzJHfP2xjLILCLdj1ITN7gx6CaU3tgDPlDqjxpOdpLL4U0
ZXwUvKnjAgLlh5RBKZUoquYMUwFe/W44BP59FO6z6mHbFr5X/YvCtvb7EdQS5AQomfzbh76NWj3W
tch1v8dVJAjQOl60DkFsxFI9BEaEKthlwPw+0AobNcA9nrRLn/yhcZe/RMpQvqttEHwOKf5jdyF0
cLbN5Lrd394TMIugBYcZzGyEcFuow0xQukMLNHISkcwudyAJ/jSUb3CsZvkLCnCyJPlsLEVg72bf
2xKKLJr+J563AmGSHUsOrBj1AUh26IkMD0r0aDWpPTeZ4OzEHa4VDpvr4PErkDTgVMoptRKvmi0B
wvdMFS6xQli+YLWj59CD9ZsOCGn6ZEZLZddjQw8qfUziyyn7H+a+YztyJMn2V/rUHjUAHMIxZ3oW
kCEYwaAWGxwmkwmtNb7+XbCqOxFOvMDL7M07vaiuYiYNrszNzezeu728+ov7DwjOiQAfXCNstw0n
EpfvJA2vT+2QDIBH3+I/6aX/XebvM8/ko1+v3kwR8U+DzOiqQIpKsITBQ3QmxOhKxQ6UlcfL4gQC
RjWRd8ISm8QplBIxZc0h3AOdu/sc5cDyaC+q9MzXRun9OmIYA5o0UZGTAkUY+7xNW35I6OihG3qU
7CEkDgiurMuLtLjnZiYmfzjbER0d84TkMBGNjgQEasmtSa6KayaYy2cMFZEO0yhKOzsWjrv1XmUP
vKoAWVnxo2wA/3bcj9/JnWp2zxTwq9AorxAdXR7oQsfjNJkSnQgNEfmxuC9SgFvHy4PakGJT3PVm
8Kq8AE+8QR3xKsr01NLuuXzF6KJ7mtlkPIckFnIVa4A4xvmhF624scu16Hl5dn8Oi3EacuPLSezC
hFc9DgAwdpvL87Y2BOZQNWk7eiXF7weBD1gV6uSHvKb2sHjnalRUAW2d0qPMNUHSsKRD+AkEjUB5
ZvfRc1nVOh56l4eyNFUgw4ByDnAZ08V4vtf5qOnd0AfwQ9J67WaUCj42INFBkt84U3M7zKrXwPYk
qAvV4Fg7JdEeGiOXx7E0X/Pfzyx5FjWkD0X8fppalR/qKaDP2uAo/K8Lr8mohCOImF4sQAgxhrS+
4WtFgLcLJ5R6boCYt+zWkqJLG2xuhNlgkGwYvK6Ae+DIO4AfjVfa0FQwf2PKZiOZPmLm5gK0QA0a
WqqMsdimvFkWAJ5GT6O/VmxZHgw4KkAmKRM0f5zboUk7RQuwM/AvXA4VrMigq9XP6ZewkTCOyr+N
MNG2N/qtJHswUggvg2x2qLYQ1OMEgAukZiViWDwzgMXgvYzKCBgdzwdUCXKj5ALODJU7VORuSPp2
eWWWBjPxbk7MpZAuZOkDqNvnaiOPaJ6OBE/nO2R6RNBvlJpgcYTuZQ44lMsWl4Y0t8hsuEDTwO+B
6jF4tRCb5Om1G/YrTGGLg0KQgIsVWTqVJYbx/NFPsUEQJhCEPGC07kyp8kRzQkUfqpJ0dip1zYrR
xXGh92fi/OElbJDzpeJjX229AOEPqAL0mIxXVeyuBPRLnofgUTSBpIAkZ+k9Q9IDH9nj1a2iNqtC
UyRBBxXgZmW/4kKXztHMEGX63Ish6/xcgSHCV6C0Qjt6csf1QLqiriDla8/jNWvMxdBWaTYkGcLi
0YeoaU8ivZNzq8kBz/+NrYeUk6whKwJaYGaJSCq4Qg+KAwwr3UpysPOytWrz0tZD/RywDh6PLp7F
/Kha00t1Cp/Nyx1YMZrcA7YpG22hJy9h+9T7xfPlMS1N3twgc5zcWpLkvoDBIkjMsGkeZLXViZS/
XjaztLuBe4NoIoSUwLvBBAluS2p+bPCWzJXISahiS8kaBdDiSNB2inYpFUEbe2o1lUtTcHzjdVT5
JkqNaVhborTi7z6jGdZ7A0SJYhUB+8DXKKQCzUVc1QBlbbVN/SweiNmDh+y5O0YGRMjFd5Bk2eNR
0R/Sg3I9nIbrFzDLbbQN2Gj0ScLh1+d1/jlMsEL7RBzHDJ8ToKYqIvNE1poDFmD5Mhogf46Y2fVB
lhDRrWGC2PLRPQCKf6pNdaMek13zwpntLj8oOkQyMMrkKrXqNd7vpSMxt8/s0I6PIQvFwz4nfI/j
Kz9EskUxRUL0RFyJlhe6FqexohQIfQc4YhbUHALlh74kIOBwNp+5OAWqGmJUI9lAg2UbJ8rGL1BW
bltlI3SQ5rq8lksbGD2ysI3cFV4500TMopzYFcZCqvDECaNmJxacU3StPVDJ+c/MMPFHXICspRJg
xo1/aKBoynIdoIzfsAFHKSjIvSKZPA11NhTFo7kC6jqsWW/7yT1Vvo3+98smlraFSoF9R3YMUqws
lQHJkrCDfDxCG7d+dyswZgzFVgnJXVt0J46K3y6bW3Jgqoa4EP2YICxiM4scJ4ooOgCo3YqR0coQ
me1+Iyc+s8BmFQOiNGIVplMk7d55YVfpURKbAwlW7CxNHMX+5SU0pqNNlnHF0pjErdAjVh8SobBr
UrVW0fKtPsb9CPonzsWNI2YrmZelvY0+akAVUT9BbzPjRDwQr3pKj2qJH76G3alNPkT+9vIKLY4L
9L5o2UZLKWHTlaC2CLJehJ/o45e82obhi+C9tPW3hn+/bGgBlIwedwmlWRlNrSr+eb67fSJRr+gA
CnZB/NW0dpU4kGlJcX9KW0G2Cdmq1a3Y78vmXo5WHP5iImRunHGHwESA3wx8UgZoF773xg23qUqb
vt5yj7QEOtIqH3/joFEZmP4JdYf/TfM+O8tZIAbAGQKGDOl4Pde2Sf+Uxs+tdlx9TCydsbklxjMN
ct6BVmLSWRwiI+ffGm8lxl5eudlYmL3v9SrpqQgLaY1mTDDK6rGe7sgNEuiVWZwKF2pqlzfLypjY
LgY3C2MhnCyW0C0OytDyusfLFj7RPmxIgkhEgsoH6LFENjU2VmrWSlmPxIijGMJGuLczQyI6vRZe
vbvRCJ3ilIMsWh9fLhtePNMzu0zsoZRyWrhqB7vtw+juW+9AvBW3sSCBh6M2s8EctZaPCQg4YKO1
Y1EXH4uda/ZbukUD1l12L3RmahADFDam9xYbe/A/GWutZUuPpvkXTAs82/5ypJU8jTG7nNyctIaz
k7p3pFwGWU6/vTyhn5XrSyvJXJuDrNaD0mO06p3iZJbwzl27kS4Z3tEP9KEzBRN7yOG3tNFH9I48
e864o+/8u/9I7cBc+Zhp+b5+zBRNgx0Q6Ghm6utA9ZTRh8vmHdnOHNfZgnoBnHK2cCxAmap7lmRW
V+RD2Ho4RE7oKA/Kynld3mE/P4GZ+zhoo4qXcCVKwVYTLVHZZt5KD9ri+YTqykQZKUEBjfFuvqvV
JZdilFrUmY00mrQR9cszuTiKmQnGraVVrLRlMXUKdEByZIe2rnWvWiPlXuxNwFoJQAkgLlLZ2DUa
oTLouzAT5OELhN2sNidXvSrvVTU1Q1c0ysE/VEFsUTcC2KPf9l50f3mk00i+bJnZJ0xnaXZWpCpx
3ZYvEJNBKhXdkRYpna4dkLbbUP64Wu1dnFjQ2RA0EGLUbIMkvGoWSwKuwoGTdjmZdI3uQlQmLg9q
Ma6YWWEGFaZQZBvRyoEayyHUdvh/Dl89k9Cp1d6+bGptQMxmdMWeJlUJU1ya692Uso0r3W/pyoZc
dGmzETEbskNKsG9czFusKLbf34k8t+H6a3eNJnXxbCFPAgeCkBF9I+fbQYnbgGY5tkPg9XoAkuw0
XnEQSyMBuhxgIVQeENQyE4Z4r1fB7oEnU/gKDa0QJOoUzbLVGrPYoh1hKnIALQXlcSbFNJZZ2DUu
FoYvFEe+Ej1fDzPloHmy9es7QJsZYu5UP4ZSkepjQK048dY+Tjxp8e88neZGmHVpqKu0WQ4jufZG
q+tusLBIelKYdA1tuDZvjAMfI5loHYElquTAT1g54Y0kvpq6sy7P22KZcj6m6WjNXE+ZRsqQfGYJ
NlCQrkFYfqi3kqUZ4nW+743EjPXIEKzR2dFr//YhNB5QuFxZvLXRTj+ffQPtqnjIa4xWrQo7VKkJ
yICeNdbwG+B86AjMtgmz70vAfMKQwlIf97tcKQyNloFRcNpa9LN0hDVQEyIBI8Aem5NotUqKuwbh
axi/uhVoFOoV2NCSd50bYHyRAsVOHlxYqIYk8g6FLD1w932VWDk9pWuZpIV2VEzbbDRM+J8WBTSN
Wowmg7b2D2hFJ8/E5G/IEygOvFZHspV7HEx+Ix7xMLbdg3d3eZcuziaySurUUAOCFmaT9knb0Kaf
CJYiKNBEnJ5UT/+ZBWYLugMYLNtpOqMQemvNB27HlZO2wCGJSQQdrwowIrSH2UJFmch9XHowkaSn
PqLol32uUkft33ua6y63V8KdHD6JyUraYnHuZmYZV9KWHdqRRjzvJZBUNpVqcvTx8twtRS/zgTGr
MyoZXwbIdBo4XIY0XPl473JU79ETPMqd2fFrDDDTL2TDpblBZrHaQpY8DS37hjg8iOOzVyHFvzJr
CyZAZIiiPDo5QbP9pZ5Q9SBpFmAiznPDk0XLiyXdG7uVd9oC2hG/f2aHWR0visVOTfFy6UFTfCcg
m7QJDhCPOkinstSTLToj99qLsOI8pgliJnCSbwDZNcrbE33TucMVoRVEZGCLDLXbazTVldLMOF8H
5Mi8vDWWpnFuiBmen1YtF0cwRNyd2N308l4eny+bWMpNnA2G2X5UavJyIjdGNHvKBMPrrsPM37rR
A09vynYvp6cquB5AKMrfdtyK8aV3NowD+YPiIMBtbMJWqHgZLdUoFOemdyTXDRYxe5OM2+Cqvao3
/m1jJ2h43kRXKUobO/+hCo3Lw19eyp8fwJyFWqWDO0T4ADCaub3duI/NeExSYcXM6kDZmxNqx3Eg
ww7xoN6y4WUd1EvfffsjunoP7fApE8xg6506Pb1q9OA+d966FQc67ZWvm/bnSJkbLwAVDR9pWGe8
4dCacd+3v56XOVtL9pZDGk0KIOxhZOUVbbaClOkVfNjl9VoZBYvqS2N0JNNiMsIfsuKVKCtHe/pI
dpZU0J8htpcpAm9mEDJ6L3hxYlnXxO+CdFUQe0z3Q29K5Oi3gdHXa/22n73gjEUwMGPzg0QU5INs
jO97VZXHqL4aqvChQMOWL4yhc8pyG4tPvgzHhlgutjL04kJ7zdOUTZLvvfbQN9uuvuXIdd89Kd2N
NBySzBnA+TTUW171rTq1On6f+MexFPVB2obUxRUpQQo6grq3ZpBOM6r+sfVzq6wgvA1ZggT8KU29
B6Om0CS2n8W6t9bjv3DcRDAxC+Afwz0usvcCEiEZXrUyEqHiVVM8dFB9iesrQQhXHOeaHcZxBkHX
VyA7wf1TO5GwbRs8nMqTVziXd+PC1Q0AITitIT2Cy44tBnWCLzajCDMQesTUgQAW5Fu18Mx1eGsc
x2LN3sJ9cGaP8VYxJLVoMdmTlWseDFxEvI897j8cFOOqFFL7ILmBEQ/K4QP1TUhQGTm10INn5yrd
hpy/4h2n38gcASKAvBekN3hdfGHYC7BPGpBeNxMjSAGFxCr7aPNaL+NkO1Lr8pIt2QKulaIcJCsS
mHHP7+4khZaW5mmghaG1DqRJHSI/kIW6r9hduhKeLCwXurl+2mJ2YS4QX6p4tTFSzu7jQyzcB2td
5gv+8MwEc3sPRVKNSYGpS1TeCPCO8fuVUG7RAhoYkNmDc4KE8/mEjYOcKHSasKzMn2Q+39YtsS+v
yZoJ5moqadhE4ziZKN6BzNXVNfWhxYWYjYHx6mIoc5o2wICfvuSFRQbeDEBMeXkUK0ZYgY4aIAmQ
XmEpMnmv1Xt3EIxIWXsYrxlhMkIiyRsCydLJCFBodWYNHoSN1tz0UlIXPWb/XnQini86bSZ1XgVm
2qx6I5G6TSUP7U2N01Fom9SRKXahFSWA4XKyMeK2qIT65vJ0LvjWs09gDqoEVQpkkzGdWnZPs7si
QdGs2ifqpgntZi0QXZtW5qSKvDuAcx7jVUnuuIWkZ0BIVt8vj2hlm7OZ8pzDNe9pGBE6Z697ntqQ
7l3xpGsmmAvCl6Bi2/IwEdC7kVz59Rq4YG1VGG+gBPEIJSNMlDJo720qv9Cxo7qSghWAC+3YBeV/
FZuX522pPeZsKzD+oQCrMeFbtzHG2lG1FG2eTqreVOqmUnY9Eg5FfAN04spULkSCn/kn3O3I8X/J
8g9B0xWCH7SGm+BBEEAGxOqkUKeKLiM7LhzE3Lo8zKWbCTJ9IKdGl6T4RSKtHYau612/NaI22SUy
2TYZ/yKCY6YZPVMeXi5bWzzic3PMpHY1FZMiwviCfVuaJZTkr/I39eDePYi35Xu2wly1QBCEvqbZ
6BgXTF0pDoUU5tp3/hg8qnfRcfgA63G+h4YTsUx5+yjfeL+zc2ZWWXrMHHQpEFWAVbwrre5HC07b
AzR4Y93X87WYc8mHzG0xrjmQCoh69bDF855JclUPpV37OzfZ3AjjmMckiVUawkiSV3upBnK9DM2+
XlMRXvIjczOM820EvyRJPY0lgGxAFkEJc21DTL+CDfrmJqZPmGWtgWVUB9Dat5DdAUWlUz6H9+mV
YKb77Fm6A/IvWOkNW+pXmO9ANtcAiA/fRtP6VOmj96bqymttVjoondFDWMs695Hvxfu21LWb+PHy
WZu87qWhMl654+QgqgtYLvrXjj5yZayH2i1dSzKsjpBxzu0A6gp+2hzKgaBL6FXQ632wk1Oz6TCq
7Hnc9acIzIS66NCVitiaO5EZd1JrnOL30xhjDap6unAtGTy4XHI986wXHoX6tZOwcCtMfV2Q4wLK
DWKILMhak/nUT2oBvb28aorRUQQ9ThDeDcUBGfymcXzVGsaVlfzqoyeb4MNDqzyqv2xzgorGkLSb
gL4Zf89xRtaFoP1T0WRzEyhr8snAynzZN+fWmCOSUY8GyNYAIF08KmKABPGpF49Rtk+yq7J49t3t
ILyJ2XuVgeToofK+a0QBHVh2BGOFXrlmVSlm3dwpxLNHUph18FC0UFl6LEXOUIfIklpQe/m8IQeP
LtBAVeWkcqg3zSlEfr3IMtSBY9MN8TjyfTOWPUse7DoCh1t7TMPcIeJHOL5r/EMVHMr2LuoPSv4k
SO95ysFn3GTtxksCXeEsLclMbTzF4XUavQ3jAe86LbzSkgNtkZe4c1VzCJyUbqX0FnGXMoQGHgS6
KkQmLTd5fYy80syREMx3eXOrZFdp9FSM3/n+oW6hgzQeo+RAMnPgv3PdY4+0kwv1n0rz9d4DgVXw
XkmGKB0E0WlV0crCl8J9zUFhBJ48I6MHob1PwzsueyNDZapDD2pr1czpYEiFtCtinCFkSsLsjR+O
/KT57ORZfRTbcJMXlRVmD26xKSonQhO21t32KtSMdyJ3H43PEkSEATZvwblRKO8T8wrQuUpvSyTf
5i1Q6N7gyOJ1TNAixXdO2t2jH8bWIsS4a6DahQrUBF+c1CEkHtUTFhOayJ5byn6DQnJuCFt1W9q1
Cak1Pb6q9JrX+RM5qA+llZXmHe8BTHnZ/y2ZV5D1kTRNgPwllIjPfX0Ry1lTTt1o0HU2RaMzIiO9
Lnnd1Z/uFIjppbt3QAWfKqtYuWU+eyLPXS/y5zPLzBFSskFRS9wzk1uqXEvcFfr4BFnBpDF441a1
1ENuVVfDxt9i0c3Q4XqdNz3zYWUCFk7y2WdMscPssvPbKqu9Dp8hGni6wbRrKg6cY2dnzw8IaHXN
VK8i/Vn7ftnw15jkfPjMzeNrda9BYRVFs8zXa8WpcnQqJM+XjSxUYc6tMPcOHyVdocpTaU5PjpJB
9r4dYZSF2Tq15e6rTWO4K9H5qk3mvkmAkdJqihlNHgvd36Y2Hm2lpZiV+VYfjrEjG93KXpq2yqWt
xESwXR+Jf7WJpqDxVzbdeLsyjVOA+H83oPEMfCnq1CDwKgxJyhoUMltASSSdhsI+bdL7QXxuuKHQ
i0owBoCbmnCN/Ff8GqbMl/ELj7GmxWKuTWVqxGM3cJ/ETrehGR1d81vk9OZ4i1tHR4VCr2yqt0Zn
I+9pouiq312eiC/fAV5+ULMBOUqgGfZFo6fwfRDZiG5rlCHaL6G/Xgg/qvg6oveX7Xw5HLADggu8
8hTwlwFZdX4oQz9uokgCc18sV7rrvmfDnl9DPXztm2aMMCcQ3CNocK9gpAx0Oolj6YWeheBERSPp
lhiQOspQ9Ul+da8yVpkTiQ3Sglox7ED2dQrFBzlzLk/dlziI+f3M6fPRkFrxDUbFhTy/jaMieapl
NzjFSCDKeqCNPo58EQ8rR2RpZwApoypYMhl9DMwTq0+ECmm1uDMId9O2Ts8/dOS7oq7si69v1c/R
/TTDPrIksQ3yAbOnbdCdKfS24ng78YXTDO+K3qW3+V4+RFvZQN3k8rR+LcZOlkVoKyHlLU+sFOdb
0lNHrdOCCFtyiwO3VXn9qdRbizgAFkBNTl8D6q4aZBay8YomKBsYVA71VQBVX0cz5Bv1tbN7x9/R
42oeYHJiZ06OGSHjRTl5SDvVh8ECatQmAlddFPSSGpKdGlCUWpnP6fMvWGPb4Js0zlpw5oCc0xSu
qdO+o6hVDZZoTE+j0VGuK8RAvlG/AcI2bNYuqUUHgwAdHJoAMHyBI1EvHHl+TGDd5yzA7lUNfruR
1wa5eCoIVP6kCYQosRl6paZqrmFaEVc1PxqHR4MZd1Xs8m/uSbXKwkBB++TZ9VqCbHnvQEIFdYEp
qmN57xs6QqeOwm5jCO/SDbrEbdeMv4n3oyEbxXXzbWUxxaXFnNmbfj4LomROjGvfzzpDFdHngW7m
WCdG4FQmjyYZveGBdLxs8WvVftqsM4tM3Ko2bqwkHEZIX71BL5w2sFOba/XQBgH0oFfXg6k63BZQ
h82P3lBf8x13Ff5q/WX6BrALC+AhwUx/aYVT2xbYGzij0t9Lwg8JpczLo/z6kGYsMD4AzVZdAoFr
vJkKsB0OLsghEjU6QbruUW4Tp80kE/qqtU3lFmkzLlh7HnwN0pkPYHxCG9Go4EUMkVO2ymv3Bml1
NAjf5ZvbXAe0+j2xgYLnN2TXg0zJxAvNvPvlPpDzT9CY2Mtv3brRpljAlSAwI9zxkZUIj1G2ppa5
6BKQrIC+HA7qFzXUqq15WoA12PDQ7EWUBhRUmg0Wn5XK4/IVBgoBAXK1CgA6zM7tU7X2hsnNAp8r
CwjLm6Mt70miDy9AAdzLu9pB52Zgr6nUL4/vp90piJ6dURIrY5pUsIv7c1MHw6lv6iuPrvHyrJmZ
fj4z0/byiMwuzCTukzCaYbAV1oqS06Zjrw70f6AZBPV9BKFMrKHmJRR2OJQVGr6yBDXUtR7yNQ71
BjRjVLoaGPR3jvrcJOPgKoCpxSEqcBDh3OoEHUJrur9L8za3wGwLoXMhmhfDQuoeht5JgoekXskE
fnkm4SRNdEkgf5HR0cKyPcQFNH57tE0aWf7dr/dx/b7irqZZ+LIwPw2wLA9ZD5inGsEAr2auo5ZI
WMgx55ppqz3VqEUaQ/jWSv4jWiqPgtbvVTE7eND+/o3PAFWlBCVRtId+Ic6AFEtB2hSfEf0QdAG6
rJmpVnp2dQydEHmMml8J6ZeWTqPokIG6DQTbWU4VLWldZciR2SoUQGUjHWkWCI7/1f70X+/9f3sf
2emvaaz+93/w7+9ZPpSBB57r83/93+v8I/3HKX57/6j+Z/qL//6DzJ9zPrLjW/L1D539Hfzyv43j
3f129i9WWgf1cNN8lMPtRwUN9s/fj8+c/uT/6w//8fH5W+6H/OOff7xnTVpPv80LsvSPv3+0/f7P
P6amqv+a//q/fzZ9/z//MPy37+yf/nir6n/+IZI/AVRG/znobCFHB8jPH//oPqafCORPCc8QVGqB
+BU/u7bSrKz9z7+DV6WKvwbHgYY4Hvu3yprpR+qfkiRAlBD/TQPjCl64f/zro86W5udS/SNtklMW
gCEcJj/Ryz9PArgC8FkSSCck0L1Nnp65tLJRaaQC9IIZlw29ZlHwDQ6oa+Aicw9FFYBDGj8Iusea
ChyxSKDkSaqPTdrz+1CR+MqWkGsVjj4adEe8633FC5yxLjpQmeSup2qJg9/Ec6gCgT4GbASh0Ajd
I0mLXIwsytWcqOk9YGz8Ee1tggv1LRpo0X3HD3yLgsoYcy1/nbuKT6juRRyJp/8oQ7o1JI0gPSQj
nyuHqhEz4RXcCq5CDGEAFPHFVVNRveZIm6WcHsSgv0fqVU1kiHlX3dA9JqLWjj+S0U3bjzTwSiR/
kzSSetNHFNXfxy26v268QhV9QQcnjezkpO++T+d4YpVPsxZBf0ygV2qkpC8EPZfDQLyHkOMwHrs0
iOTQ9OuOb1+DimhhoPtSn/Z2L1c5fxu4og+wfy22Qq4nXSR0tp/XqrtTZNWtD7zKD8ghlyINAotP
CqkcdK6q/aJBgFqIbqN3XQaBBV2B8yBPYwSJD0h41Fw6woukeESjzy+NgGbTeY7UIygvUjcn120m
ctLeDXOVPKCRsB+2HjDilQVJGYXbN4GSxI5bKdRv9CisGn5fIdsLTqykDYdAB9ui3yoGaP3z+DVz
lZi78zK1UK9JNyQSqjVE8hBU14RXox9iVUSKa5WtWACstS2LJEh5wFhaQAvaa2Fox1EBboFDL2b7
yjdck0bfiqAIU7xsSm8cE/9uGIkUEb1ws4SLOytP+oZi66GVHTkmB62BLumdQRiEkLN8ofPGVwC5
qk7co8cfF4YfTG7QyD0uFEfL7csxS7YxF2i0/wFBXikeUjC+lUjiO82I4+v/gIW+LA7YknkSGj0B
oKncVWNUNBkwQEUP1pdOQPOmDdFgvgBhYVFKkdGVXNg0gFR5KdibFcHlhSPpKrnDFnN9OhCQK8sD
+ieTDrwbTl6QNOiszItrkFekotL5bw1tiasaYhGCIZdAkta/jVRf8A8pl8f0wEPqgnfakvbut6xr
0uakACGBkCzoleyam+TZj0XvjumzGIl5R/S4UZvcN5DoKL3SEFKc/d4kQdZ1kdGEbVt893ioSQqW
UNYNyO/CCJ8o6nFfFJiUUBnRl24AlZRSW4bmVaQZ6N4quFBX5aJPt2Uk91lrhv2YCJ4NKouUSCZF
qyTkxCU14+r6QJWBc9/UTgzaJyp6dDhUI+ThcArqBs7q09H+0n1zCN7LrMp+1Bdvm+lWuqvLj4/6
8Jazf/L/wysHfYyX7pzTW968/eP40f3DaYL0421+/3z+1b8uIKBq/5QAHeIBZwTedEJu/33/SPyf
IEhFFgyFTzQqS7D29wXE8X+ikV4D/wk4+PDCmP7ev68gThD+VORJpo6IaICcFJN+5Q5iWHrwssAd
iIwcyqEg0sX7lH07VqRui3DMT91OkuH/jQREFIMt27Hp24XZd2ZUmvExt3iwBjutJVj8JnTIGmUm
k2b913d8QpCBHKcqm2bNizZMCL6jjLrIKhsQwfNoPnfl2NNTyBjrec8J4OHWSn0IIknRVdAU3kq9
Qq+7imuvozHTLEgydn9t8LN46uySnu7gn3f0Xx82NZuiuwB0w1hP/Hz2Uuk6V+QruclPquZZdGgN
JIFQ90nuK1/c9IqG5o2dp6Z6O6q/FDB+scy2yvsin9WJ2OUnWYsa028BM8vDodR5r1uDmp+ng7+a
Yt5KKVqXSEH7/JSJgxlHw1Gu7t1aeMoCsEDmK9D584fZv4xRCTGWjOq/xryS/CQfBHXM85OAjiUZ
TWHaqMdZsdMayQxz8UqFkqBYribyz1OJf5slQBODclAFLdX07pktZBaO0F8cvfxUWb3JW9A0aHVv
n1iBlRiq0VuKqPdOsRV132o2M9fwd+Q330Tnof9X09PPZ6ZdTsj9JA7zU6EdU1CMK6q3SeS15Po0
gC87dTZA5gjVLvW8gGCABES7JZC5YDLTLw9k8ZjSmQ0mvx2RAXeY5uen2rNy4GQzIzHawaxzQ3vV
nFKPzGYf+fZlq0vTB05FuNGJrAQcd+fTFyKhDnwizU5Rfevy7ZVWcLrmr/WarVlh9ofQeEjUhW52
gs64WfjKpvcCU+rWtCDEBYcCUCyowgiUBcAVyixTzIUI9sNo2oeCnaNIdspuuKN43Z3yp8YGgMtA
qTd9iKBh2ANsvJYoW9glZ+aZFXQ1tGYERZCfvBS9JiXV5ejXwOif2/3MBHOndHyeiNTDJtFA+ZPe
1GOMzGRt/fKmQA8zbkkoqqKLiC3++RDOCrxGzk4N+Jsb766TE9MfGvOylaXZmlthFwvvFDSiYFN4
nqYTSBYF/ZpjWvBLZwNhFoS6Hd/HPHa3WJ5GJPmT8ODFnJOiu4CoKrBE9a/xOPy1PvNBMesziBpN
SMplp0CFQFeEADJ7GHN0NWj8iqtfnD4EOZ9MDtDXZRwfjZCroqDiOXXyTd8j4R6uEV8uWkCe6hMa
DZIpxjfkUYfke8xnp0S9G7zv6bBWA1o0gCwR8CtgPUN55tz5VGPZFT5tsxNfBHovlAb4pM3Lm2zR
JUgzG8w0SWGBths8dU7hVrYl1Mt79Ojro7QpPiJD0sFrb0rfNLz/Ip3f89+kbyVwYM7lj5h2MnN7
EBDAIA5EsUvFJjkfJ07TgAbgKjtV5MavFTD/nnyp1fuhXAlr1gwxR8pvirLlmgK7b0qSaq+uJG+D
7CWg2krothBnnI2IOVhh47t00Gqs3E62o51mdbZkh7u1iVs8v7OJY04TV2SFK9U5bqe21vlKtcLm
SIC8atze1DjBCMc1p7R0CxNZhMw4AFCoGbKFuz6kYKpVYqyVVV75Rnkd3LgmygJb9NVbCdXj1Vtj
mit2d8wtMjGblNWZpvlJdspbzaSda4TqXssfxorgXb6Gb2d6g/5yUDJSpAoEWShAlUzMrVAhQjsm
zlxldRa4WRpFz213G0A7gOyK+2473AW2u3KhMMXCL1bV6eKeRWlSiWeG1HeTVdeJNqkpGanZ3vei
UZ+Uj8Kh5nQU2zf5EbqNzV3bG7mjrriC6ZR9mWd0OU+JYuAsJeYb1JTUda5gz8aSqMuI88cWcBOy
FsctmlFgAshVVH4lZoI5oqTV4EXZSeMDdIM+JtxNg3m+7FG+LCNqLxPv/sT1AFpUjV1GgIe7ZmjJ
cBKd+op/A9Hyvt0EU3vCjjfjXXAdO2vRDVPTxnNaRYgIYmIFSV94a/ZoRHkAOexwnGyCBM3J7cDy
zdziDr1V33Dmmj3GmSkYG1oyQVWE8UkqgB/newa5xJSWoRseAyGOdanTRsUskBoiJt5udXfwhmAN
TcOs3V8mFQQ8FDULFC+mn8+2qVa1ADkjS3Skhfoj1bp4R2QOnSyhoMT1ynacLrfZdvy0Ba5i4GOh
ZojOH8aFApdQZW4dhce0ydvWVJU2fBbKMqw2l7fKoh00zCDlOTVBEOZOkAaJdJLiww6v5P+HtC/r
jVtXuv1FAjQPr5J6tHuwnThOXoiMEjVSEjX++rvkACfdbN0mvL8cYD+cAKkmVSwWq1attWvcuAZY
JpOxCi1agQjv7JAgpjOFINZqUatTCCQdUYlW9q7Sd88DGrrrj68FIuUoFRguqjtiJ5pPFN1jz6DH
DuQPra/WpfpK557q6r6dJddD8QguD+pGsPQLoaJLaeuWpkqPJEoDffLI0TSieOUNdHiI1YxI8oMl
t5s11+Y3O/C4unDNUTdPp6Qw52U1qLZCYK+pUHjvG4x7AmFgfHx1xlyOQsIFdB/Wee3lhcqzWCF1
enTTwW96d+M0aGo4XxBxJN9LgE/Ys5NfmRIOVJ6mJSoGTXqknR6k1rfOUgKW/iyLTc4L2Oy+g/Uu
GBJZq33BHWEXlP2gK5iZyITYkaKyXpu0TY9KjraEVf1SXfZ030eEa3teGvig4YnITyBrJkZgMzfi
Acbj4zBmeljU4GG0es98syfb24PbDyPHTkw+WE2ardroJYDyDEB1NGWEqAE+1iLu+yw6NnZiBYgf
8a5DI3bD3QHEtw4qZb7GmkKS7t2eB+AJQdLkQWAN9C2OcLoLtba5gTGWwzTFmEjr2r1VctCKR+2W
5T3d3d/ZRWuzyIMDPmSQ5AjvjoRbiqJmpnLICgdyUAPpxgc7N/i3xsi0M2ucXnL+bj8lKH9mbnHs
rgchC+HKzmqU6Gjf02NcJ89A+W40U5l8fbAx1+uNu2EaZIQjtyceFudnD6jF8V9xhrgiVl45JafH
mvXDQ8G5gqlht1wBS2QE93fz9ijAlAdDSBLcmSnv+rSj+9JUqM7RI4bImyd0lFKkJd4ko8peMoPC
Hz6XjQmgm4kjzosqasuWHsc4ei0VJfcHT//58aXo+sxxhSiv3miFZSweGpPU9MhMFu1TpQQdmOuW
kg1b8oZLK0I0jgoSoVQNKxP9pjOwjoxl/dDqr+hRsrlULonGSxuHTgOyK/TxQPMgnC21GloG2EZ8
rCAA3GxVvXDJyRknVVbqWzSEVw1IF7wZhCSsK9FyZ4xrBCxFaZqjyzD2AvxOZ8k485fsoIuPBwbS
G0QN4fiWJehyS+jiHQeQp59sRdO/godBBpa9DRIoG8wMlkADI1kTqWGUyO5pBwXLo46Ew/cUF5Qu
8bY2oHSTtLoEZ7h0XMFp5YKOdqZpd4QzZLdQ8dZSbF0U6cWJmTxNfSVvIuhM0FZia3FhiLUmkKMm
MjbBHzpowCp1O8VHLWkBFm2i9JTotrtCCQGSIOk00E/3T9WCQRCJm/OBglVMi18HCD450GcZ2/jY
EhsDKgawCmarRIGDtkg4DJEsIC1sJnYS2q8zyg+tivn3XCTZI3XbUcVZPlodZuzQk15XBQbtsKuy
V9KCJyL2WThdmIGEOWFlJe3TyHHA8zMUcyG9jpKTRYCNv79/i1ZMiMPgZWRjNEPINYxa6yswZUXH
yebJqnadwNVTGduZzIjgFSzJIb8NcpZjb9lFd+pp33TrXplb3x9fjQcoLYRUkI5Cbfj666QDd6kJ
KPGxdFM3D9uKpvra6xLt2307S16AIIRAgTR+VtgQ7NgxyHQ9OzpG5REwcL8Gnl+TEbgtGsF15Km4
+NDqFT5N2SXuoNbgrGfF9OTW2mvs1GvH6z6cHs1IKJwfBAhQcop7RjwQwXRuFR0HnqLnxuo2SIhq
ZyFUaerWjzhwOf9h9y4sCmcoNvLJTLsavHBJu0/dIvSADdogl8jXHzSEKSOoKYDJD2BPENwIwbyw
C6hNlr1ysHrLNwcPgG57PJRDn0lO0fyLr57DyGcdIMbw6IIYgCV+qqYupkjNeu/gqNlecx19zS36
YpdpFE5W1Em8fL7rBGsAGHsQ1FZBM35T2u5aGx8z7p1D11pq2MX5175hEO/u98TqVD/KXCuIVFkx
+sYdgThAXEeUwDMcuZhwtoYumopGHWEVvEQHTHexda971bosIZf54e8GU4joc90Zubvg+VRJWAUg
jXMAxUPQkXWkoIYpE2W7CUrv6/lnRAhKlTWoSUdgJIFYK/q/AbO+/t+WIbgfzlsTtZCIOEzNJ6/Y
0ullsiSHd+mjzCq3Hmp1qAyKtGtA9+daN8GETvnWNlDsbdzQaPn24yu5NDPv5cWtx4scI2EtzIxj
62sZGlDap1L6PJQtRvCwvO+czEvm/WpjEA2y1xINsADvJslqxDL5jO6c5XORp7hgXUPqer2crrFV
3lK4MjC+38dX7RHD4NWBHqxDt1LDhqzp+oP12xuTgrclVR2PVTyfHkBpIkAPdSAo0j4P/8uHclG6
hUsA9yg8BpGSOYBpIzTUnpfgpWSc7FJ7JvooI7Ff/FY4mSrAsqiYiQXAqeo12riNc8AL+MHJTu7I
VmMrY17RbkMdxN1wA3qa/c6VLly0Y9wTzcpK5cBDbQ303L5Tgs46ZdaJYIhvNezjbfXSpasmf0pZ
CDkEV8aYdRsmrn/B/AsvXH8aDY63Bn4By8DfaRiBO8lopBdNAAKGlj9s3UCtFCAve5tkyiHX2O/W
Sk9eIetFLZhANjTXv60ZWSDW9QkZC4W6FtTW0v6YaPGXeLK+33c9iQmRkQd8wGbilTCROD8BWPbb
/td/MDDPDs9y28BZC6d24GygVUvIoY2jbV/rqyQfP5ww4BrHq2y+V02UHAR3oyhC2Izb5NAV4NMu
uM9a7ie5DOoh8LngCkXF/NKO6FRaoxhm6ZLDNHAvjJgF4s8BfXZXWWejU/p9ne24Rh5Mh78ZJvtk
F/TRjvjaVvTQ807gRtnGg/PKvfzn/T2+PdYzl7gKBJaGLoIpPn/TvtTLTAPKXB3xLrUzsIEdEyKj
RpVZmV3p4kxVlapFDdHJAbOH6DL94kofWs7w4Sziei3CdUIB8GZgiiQHr3kixosVYfRd4pJiV+n9
Q17u100qm+iV2cLplUr/5dXNeiCqb5fWhqIyjEEmULlam2pyA2co9phw3HIWrx23+w9+e/kzBL8d
FUYBH8OGalO+LVOytu3qQBSZkvVtmnu9o6LbjlGHdyp2lAyfq7ZZld3BTk0f02Db+264FPev/FC4
x7QhbWyjNTDLtG+/k8zvj1lYbsyv2pHuhhWjAX+NH9I1Ws6fe9ms9lIgA58+hG8Arrhtoius6Iti
UsghS6dz5AKR1zaS7/X/Wd8/G0I6MABpw0cjUg7Q8TxBkqMC9e9DEVbBsPUgg9T9mYpNQ/zu6H5R
QlfyflhcoAF/Af8dSqsiv5LrNErlDHBazGkMEKTWQswtymY/l48G+gtzuXOm2RPCNdhzIdQxqQRJ
lhr0U2CE0R4A2TZUNmUIdgQllFFoLq/rn0VhUydAfioywuLIf3V1CoErmSqI2Ln+e95NvMZRAsL/
bu5RY0gHI2vJwfL7FVjpo8b31sPWOpp+9mr80Q7sd752dvdPw3ysrt97OHb/jIo3a192bCJuh0BG
vo9E88fkxfYwQNthLoDH51rRJe65eM4vDAqfDkM2ZqarWGXqsGe3LfaZXkEW03iKml5G3rb40S5s
CR+tyXnHWgZb76P80CMbHuxdGti+BiG27Gmmz7m/m7LFCa8yQtGE73MYVL0kQEruk/iBesgmoTV+
35JsafPfX15zeZ8lQzKQA0c6ZOS41g1pIJHZEC65kZh6ZHqcHOqfWukrvvGobZ1n7jtQ5vL5MQ+V
r7KnjMzkvMEXy0q0XotcG+44cPvc2sZJpe2Hn7WzxwP5hiOGvFhsFOpprkxDChNaGQUAHzLG1rZM
g2kxC7kwItxmLVQ/IyhXkAOdDH+aUBTHlk29KklDlk/vv7UIVxnPxrzFH2yXEftm+WMexdesp4Ic
dfcbp3Z43+mWzaE/h+Y/0Axio4RQpqCFWpODmeXetqbgKjOa4rEq2n0eIW0sJ4z6j30hGQ5ePFVo
n6G4BX4hTyxEEC0vrJQ0WGVJHuJmQ6xHa4x2GLmTbOecytwEwwtDwqHK60wlzYj1cR6HtDLDHGPi
mvUy8t6nliwXEBGYfwP+hTnhfPUqZHRtUuF8hRZm9Xz9z9CEJUZPDH8GENFgXLvZGr0bJ1D2xh81
NLey8C9bsXDeulEHjmjCEY+aVy1lqySFzhDZZWA26YDRve8+ghrP36cJMp//fUghlfRiAOoNE9ay
9BGVvSBNf8Q57m72xPKXHiyahf0T7J4od8s48BfjyoVl4Tw2qCuZvIcLJdCoVNKnnP74P65NOIpg
XbQxkggLc0pSPjsPcZgGoOD5VJ5kH205w/u3GhGFg7f2ACTEfIe+Tmv9FTP/TUD3bu8PXzDw9xOj
LOkvyJh9KX67EcY0/9MpQY0L5RkQeosVrt7QGrOIwQWgONQvj7P4s4sB0emlyCaJqcXHLPpU/7Ol
X98HXaJ3OsfE/kE7KS/O27Bjp/SQg3gIV3h3zJ71EGqxm2Yro8JaKOPhlrgwLNzk5VRTpaixSH3T
rrQwX6V7sks3oNMM03Oxoi+a5FpaTv8uLArBR7XjONe0HCWIfbbDmEuQhUnhm+f8sdzFW6hEbL2d
TAROalQIQWlEOboLWKZ2av6QjbqKA7oiIdtWb+NbAWWxfjtJFrp4NV6sUwg5E9pBGtMZXghs9FP9
zct+R95/jK3/HEcINQSvc5t52M1q1a6irRnkqY/+hXpQ3hzgsp0VIlwOjZMQJI8p2Dp3GTRs74eE
5Zjz7ycIMSdJhpSqOXyX8zeFPGaThK5F9u8LEacpZqYRHf++UgL43Zi+nlTh/SUIjDB/IzZQn6CO
sAGtAsDw+vw5oAZQ2xHb2Kyst+zsrUFidKYbvp/ApzNs9Ad26LeyJHDRK0FYASAtQHLqX4rbiyzQ
a3haeAxWediFU+hhLpSmfh5w38YXa1/0L1EoG7lYcstLm8JKecXqKVZgc8SEAKmPebSC9JIka5cY
EV9b0xC3E+sSvLZ0MOG27vfeqz8lgyVjZ1rKmC4WI9LQlOrkGomdkUPsUb8wQX6lTkEEMQRieZIl
LX8syJoBT4AW/41OYKKavGxS0zsYfhfmz2jrJiEJjY2zj87Tyt6m6yhU/sM7C+Iv/7MpxBAGqeWo
orp3yPRjSSO/NAY/s180e/cf/P/SkBBGukbligVsCMII2w2P+VZBaNx4q2hX6bhkx122yp5YG8p6
b4sVjkvDQvDIMpIN1DO8w0w5O4SN3/+eEwobwwDDUd1akoW+I2nF1Bf4RfxBAwu3unDfMdeuNRu8
CAd1vu/WKpzfd195/EimjUsD83NN1n2KT6sEIL1Y2zONp7XTPqdvSe7T+BtTAy8K6o3shy2emIvf
JdyKiUEGbXIH70DLdm30sV93eOIkRBLolmLp5fLnn3ERcdzC1QjIObD8rAwm+6GSNtaXz8nFSgSf
rW1vgCYFdpiH/Sp/bo/tU7VRVvXK2pe/sm25HrcyhLvUpuC+dkpNsKKO3iHeZTuwmJy7F+dH/tkD
DeusXITSoC+faZkjpehKMwLDwNAs2M7f75TLvTSIy/DcRcvJmtIHcKWSZ1446qPKLe9tcOuTlplw
qWRoy69NS01ZqW5elGAf02R4J6K756qYWLj+lrFdtMM0RthoQPmmJ68fy25nRFOVHhkQ3s2LbSpW
/ggkY2PLguGSbbzrMEWDOxMUfMKGT7SIeZSU3lxxAifLH2NtbJVVSzea45s+CpVBtspPCiaaVsr6
fqxaOClAqzlA6QLbbYF843rZYLJBY6kf3YNpfAWpv29ar6n9dN/GwvKAUJuZVJE+Af6iXtsw+8Hs
O/RmDwXdpGb8kI/1lmfnGGzlvT5IjN2eSRtcFEAVqhpA1mBSujbW1mZFLeI6ByN97CCYqZgysPHt
NXltQbjzi1innsUc56B2oBOvP3W9+8nmW6UwNvf3beEdc2VJJF2iWprHToO1WLgko4dq73C//O08
sy9zTqNsoIWErPtQFr70sXh7HGHaBH4DgCWEdrFW3ps0McfadA5Z6Vsn71QerbX+ufrWfJ7notqQ
xKviO8QliF+GdB3JSlS3bonuOsDPACdjlB6jHNdfcQJOs6ycUTsY0WeI0toQ72vY7v72LtpAqAEe
CzAVVzx1Kqmoope9dqit5xHpAE9fDFvmLAvuOA8/gRZRewdnClcE0RO9L9pSO9Bu8ln32lWv91ex
bGBGPMyN9Jv+6CzpGEURDHjgDdTjz2MnqaPdnl5gqzAWB3fABB747q4/RVdppARwSD2QSQ217Jud
OEFv1+Dw0cJRVma9PVsOCGgQiAAlm3tBQjgaorbmWsnUg1OhqEXdB2BZ10albTG7JpvdvN25a1vz
31/cOLQdW8YqiHsO+bBVnfqp0RLJAPHt3mEeAY1rjP4DoAt05rWJPAPb4wh2lIOTK57le21OO8xA
xDYJW0zr0BVjHCTWTjLkHwbr6sjKMJEE4h68iIC9uTZNh3psvDKZV2eqs75h5jutDDV+GyVgA59r
HjbHg08E25f5jBV2VchsqPWzWhLqYyJ075bdJuJ66tdozCYaEM92YX44l8eUH8YmAUSFTjdwwtfL
6xJvTJ3O7g8pZl4eBk2d9rFbofObsvbQVpEpOQW3wQLPBigHA4cPqmxHTE9YNwfjLOsOSeumqzQr
reeC2PzMVLN6u3+il0zNHPEY/sOQIUaErpemYV4HgbfvDhZHZZckJgkabYCKu+aW4YdNYQvnwS4Q
uaEmJ5xtJD2kzQe9O4AkIzDqIYQ2q29PP/6LFcgBI5SjPCbiNAuNgO4v07qDq22K6bUy/0Dg+b6J
97HL6/QNNFMzZBiubswueb1piWqUXl7BhqKM3oajKHaehhFoOgr1QHS2UYjjdf1QjHm0YxnU3X24
FlqkdgqVCsNG5qPlOV2BBs/+CfFiFnDDKddxY+abQlGrtV3V+ZrWCfNTBeWnEeQaXwvkomES258m
VmVB3cOwSSOyI8aEQji01iGsXitB6xZNCII9tqcKpA3tkqtPEMfQHmsgiyRbvZC7Yx8wBjsPQoG3
RcznlF51urbBF1WQ+pwUDKPn++HB3UWbeeRe2dff/guS8Nqm4LCMktLgPWwCQ+B73aur1WBFkoFn
5n/l5gvrGgZU5nOPGcHrL5yXEIqtmg5yxDHUs9PRUR6jlnNJUnAbsbEWyI8CrQ+gL0Z7rq1UqC0V
QK7CSm+FaGU+Rqb9xrU6DyOTZQEtGwlwf3FZ/wyKM7h0IJrC1bo7aLmnBk7d/lZa98PF03lReN6A
xHNuXwpb50ap3ZdVhYiiD4B7Kjut1BIf+r4fD8pg5EWYxBinjkgpHEKvJlqNEgscYZp8INN9HXxB
EKOwmUx/bCFGgg3gna4OwLubwJUBe6BZtdMeJgWSS3WaaKs4BsNDqkay8d6lDwT4OmDtyLFwAQjQ
A4tRapkdTNEyTn0vHyHsF1sv9+PXshGgZMHYinxRJBrrOkOxG0gTH4CESYPIsqYfTWYzWYVvadvA
dIC82sSb7yY6OG40dCXDWrjSrdrG/ZHoxnpQdclleZvFgTP4wsy82ovMCrBsSO5RmOkmw1pNOclW
zMiq3305NvvMyxsJZGNxWXi2I//FHN5NaNAKkGsiy8eykmF40KLooSndcm2ZRPtYeLjhbBCqBJgu
1GuPmdWpaNWm3kaRg14vm/oKxOB9ZPJNEbGa7WrSt7WkcC8s8t00UNR42MLfb+NfzSfw5neEnQyD
10FlmntrNI+dq8sQHPML+SLQ/jXkWJqjA080cwNcfz0QCI4DPi47xbW1KSe3C1rFqgN3gHJhouAZ
Q3XlZ9NzGVuEoOv3ToihY37JBrEPHp2wfW0YdXQIuipWeYK8xMoMGlBx+eauXlW7bN+qvowQ4/3k
CgvFGxNzTPO0kYemwbU9hxssAp5oPFd57kKsw+Z2WGpG9eyoTQZeI5amVuB6CYSsxqnv8tDC6a83
U26yNLAKMhJ/corpLW/U0g0bI7EGv7U99Kg6xc5WIGE12rWd1WkeuE3WWEGbshTSI0PM6839+LGw
d2D6N/FowssJmGAxxOfjoJfxVBTnrEqOWQtFFfcwpFAm7JR9a9oPsZa80NbcNYmyNqAuY44yeN28
W9e7iV8A8noQBbjA69qz/14cenNKS73usuKM6ehNXWR7UPruQR8YZhQCcDr4Jbo6ecTplS19TvVv
DM9wNDyA8SYQeVSqBk8rViTFuWmyT0DprKtS+VxG9EGJ+n1RaqtSbb5b4LFNp2J9f9tvjwoGIVEk
Qdh2XMCCBA8a3LLQS+7m595kIKHn2x4l/jI5YArTNyeCO1BS3RIiK84mDOJNBywNgsDNY9x0MXme
O0Z+ZjN0J/2dqlpQlk8W/VgEn+0ATQg/ArDdA/Ol8LxyEL6idtKyM8VQRdhN6T5SyJlR99WowDl9
fxdvklbAASCyZIAN5++wmnBfaE2MYYC88U7mhj5rHoCM6sragmN51YTT6EfnuvHT9QcnEOY4h2cW
xiUxJz4bFmJ5B4Zui1fFcG6qKg403E0PTVIySdgWeySzGfgGNHlQQVExxS0sbtKNuLHLrj97OVX6
AMQJHdSB0Mbc90qqFusiZ8pblsZce0pI3zhKmCOfsX65WRmB7BO0OtCOrQlYvbnXZm/caFt3XUx6
2gTK2KveGspDrRrkKtWbEDya0Wull5Di0HiVvmQ4GHiyUBcnA3wpeZh0faX6o8f4qSagFoitJqn9
+99TyKHnFeMY4xUCZhVMx4sH0jYjHfd+350b7UmZXkD1Hprqa+y6ftLIKGwWbkUXPQMDjCEoOIFu
6zrqoBnGY6I67bmzXtX0h9rt+/Hn/eUsmcAoJSpSoMHEA1aopJTIMxOrBJ/2oD/n0Krj8c60pJiV
+Va9jmJAJYO0AFkZwE6GLbgJyQow2TsJBFF3xhr6hjOJF4UM6kYNca3UoO9y6OrjC7s0KURsgxR6
XdOsPRtRrxuB2fb8d23E3Wc7yyDPed/YDYxLPOSCtday5nCJQ57s+G6NGsrG2OjrQAdH831Lwvey
BUPiAP4YDbk1D8SfrV4FiYznMKCZ3LCvPEl1Txa3DMH5CqJVSuXBUvrahXznPPRt6H5NfngHa6+H
2m8lQYvXkzyylpY3xyvMEL/TKQlhyzPLqFFJ5p5MfXzwCA0tVT0rvfV8fxdvr/OZFsecFVxxE9yM
4bdllCtl1XD4I91qW3RsVvY6XcuajbNbC25/ZUZYzdiCDSQaYYZXyqls00+Da0g2TPQ8fGGUQhCT
wCmAIhdi03WMKBFau2qs+LlxMfCqtE89G570Wt0NduubavINbEa2b7AGIjj2alBkfFS3WYKNEQCg
UN/lam5msStS1B13leZc9cm+S54ZWIZYOa1ZUgWQPQjMWlYdFRE470tGKxMRC4jlWb7wesljRVJ7
8NQGX68D7WIWRmmYNEG77lbTatyZX5KDO0EpWzrIMbv89fe00U5ELjbre+Lem/fiIguMxrnm7UzN
ubEdyIGPK82ut5abfwcpwUkh9pp2mNKxm6M38Le2SXzX1R/HaJ4wK5yVmli2z5UBSEtlFfHpgVvq
Vhn5p6HE8JfTPNps+uOk0TpKIoRF6vc0Dxr2LYZSqdY/8j7325S8Rp0Set3Pgn3uFRqwcnz0NOdM
QezrRQDGObIUVDiSf3cbTSqIt6CQCqr760W3ljt0PO3nRSeBnqshxid9K5ecSLEdOJtxQZ4GhneM
GoKsUNjbNG5Sr6iz5kyAnelXdaVbqxq9TuSbXupoUOrxmk9jOpJdb8dO6mcR5jLcQSOQnqfc76tz
PGaVrwA0PFXVwWB4lnNefUz4aX7GASOPMVwkjyjJIlu93o2OjpBymHh9ZpoRh/mog/BCQxYCOi8q
icDCxr+H+stYKLg5JsCrOCV9fKYueGdBNbqarPIX1etIkugLKc1fQ/Npwmw2yEzFEEInTR3TWnNP
usbanUMLO8z6zPuUUzggy6d8HTuV+sGyxnyRgX7vf0bnH3VxlpBzeA0YMuKzliRo92rTftCrLMRw
soxkc2l5KJsDqoc+FRgVhH3sCtwCdTK6J9TR9wk3Cx9urvm2h2GUMXN2Q6VT//79svTpLk0KzlxF
o1Y7ehWfE6XY4aLZKi1bd2r9sYfM/OGgToFJY8zJgpNdLEmapTpSEy+pE8odAHw1r1BZ9PXC/ExU
GaZtYUVXpoQV5Xo1co9l+FzpuGqjaN9W4KLI++8f3jhko0hGZxUmTFQIwYbRtDIhN+OczHzwk8xc
EcYC0svINYSX5t+NuzAjnOKUFaVVlEl8znRz3dfDzqZsX7TaduirTOIL7/51cWu8G0PtAHxQsxOi
gHHt6QU6NWnh2NEZt7eCniErhnqXgY3d8UGLEKsbVP14t8ri5jOEZFLyWIDhlJ2czBmAiqo6BgJE
xR75BqJso60EhWomv8gYe18zPZt4QLkNZh+CRo4BbT1SVP4AJZF4lYDcr/oC3sah3PS5pubY0KKC
pkiUuMVmqHszXZFYZ1poeIrDX6thJKdp8JoqRJcw/ZV7dQs0e10zaPZhfd9KzKm1O0Bt6AnzjJXq
+BFeFkpgs8RW9tSryh5SOHz40mrgQwCnG7jN/WHQUuLHE5s+x7ZSRqekj/txlVo9nY60SLn2UMZu
oiZ+nznM2OkUrc4teE6T4aca96XrV5MyeGFukCmHTKHJyrVeeuUfmyg9pEv7nAIfrrmMxH7FlTh5
tZp4crcDRz3l0WvbSTazIWR1+J54zOO8gbEM+wA+3evvSVVKQLsVeycE04BELACk6/4puKHCnE3M
1XJnJkjFvSj4p+6hTVOabDrxFn0urfJpbq+4bQcdps6AznnU7c8MKCMlqT9eroBpqK6hlYLu8w3E
KGq7mM4DMCeIwHAw6ZYrRUEpMHoeIn2FEeufXYTScPE16X4QVE6qVF03NSSglJ+OIUu4boMOfgvU
IT3UTOdIJ5wc02x0WvTDeIJ4U6DbI9AFO84lF9FtLEDbA+QdeApoOJ9iEO1BRkjRvx1PkVKvvRbq
YZ15bHXjWc08SShYWA9MAYo2k8XOvdxrz9GqrGyjFusZ4NaJ0wYUb+HI/mDTDc4z7xcqdoaKkCOy
3ZEug2Ahw4tjKMtQNZ8jbVrd98+ldaC4bCN9RRYMbqTrdahjUjgQjVNOhrepWBGW9p+2tiWbJbzR
5mOGNWAwHLQpSD/FzfKGoXNSVxtOsfMjU35MWr1iURNW5hcr0n3FbVaZlLdjcWEuYNvgawXKTty6
pHRjSLvp+gnpDgFvn2cUaPNJimYLRuYIMpOWQjPvhk8KIwqKroNI6JTaDy0knfgzTSU+Pd/G11cO
qkY6yuVzSfUWYWaDQ9GtSWKdbCgtt9RdobAO8gsgIIEKt5TsxGNZ4FhYFZpuIE9DVWqmYhVubl5i
NBXQ1elU6QfF/Kb2x1iThMXbwAtFu38XqVjTnJoGPGmc4Cmd91s2Nd/0GGrS9137NhrAxgwuml0b
ECNhGUmVsYHzxDvF2p8YdT1QRNb8te52982Ib9i/ScGFHSHCOzxmdp6YymmGPrOvkc78qTsb5q57
qEJ1na3Gclc5B4p7EcPSsirSzSwXMkeAVhHdDYRVdBYF87Ubu+gZJdF5cDbaeCx2DsZY3JD33yxo
S24SnwX9F9k8ye2JxtsCVyb+AxJkTTzRWYu7ru2c4QRgip9a3i7W+00dlb7LPvXxGE7Tk47m0/2d
vvVLCGmYNmqoSJDxrBRiFY372iVOZ56s6YsbZwGpo4C2Mg33W7fBbAmY6NBUxOgD0KXXEdEl+Jgp
H51TVh2S7NTX2r7ydAxvWpL638LJvjIkfLiJID9WSEZOKh8fMsco/VJXN2p9qjs79Dj4apThx/0d
XDD5DnmY9X0WOCtjgzQ6w81/nlR0L5pv7lD7PUvCpjsr3gTalaf79m6P+dwsgQwecBYAo4nlHSNu
9bxHanQq0vp3hQKAmXMJb+qtU7z3Y4B6Q9kMuBHhIu7QTIxrALpPnkdwvhqA+Uqf5LL7fnElF5mi
YEaxktyq6sg5FdO0rilEPylGQ+7v1sJSHJAnAZmCP7cyBICRptHYeeOpgOAIlHdc52c0/fy4jZkT
0wONsoeoOP+Gi7d6jNlnZJsKNGjtxG9ZFLaWHehcAuQRhT/mG39WowNvORrXSJOEo6pXlZdaJC9O
OSr2KxRawHCsVsTPI+o9AyOL4RqSGCHhhZ77U+3YO2caPg3IRDCd1u+rSvla8ek1Qp9oU3Rl5btl
rK/zNvb2Rhbr4ZgSc0dp4fmo28mqDAvfGqwrSCV1dMRuOa2z2OJDZxn5ySiGB55Un1nTfP3wZ0AN
Dtc6vgFUj8W0i6EeTjBXlp8yo41A1NfHoWdSBQ0AKbHdwv2EO3yOmni2AtkmZsUl3ghQKYUt/hOX
A1+VjW8HoAQKk+/EN17RQUnw/2BAx5aRvtw6NCzPoQbIRPiA2HauaKwwJSunkw40RjlCFFCpQBoS
ffheMCFnMHMYo006C4Ff+zQAkrHbR0l9RjnZr+sXECn4XSHtfN0Gz1mfGi4BWNIsMiAcHZfHmDXq
i+TsJi9mxj63BhBWEN8OMjNeTTHfMZMecv1Xzt1DXA/fIDH920w6XL8xkM2T2WzqvtpwrQ2aj5/q
658mvGM1nKLKsbLkTOw3B/ylPXdCN9e3951WLOziVM9m8Ex45/e+efQ4YxaDRCJOznps+3EFGCDo
RXn5lo+gjU4nE6wK3U+FG2PYu17Y6U5gZfw8Nl+IaW49mxihO4DyVFFkup63J/b6h81/fxHVcrcb
0CZPk3PHNF+PstBOZBDkRRMY95rp58B7KZazGqdoSg41wzPyGiwjCTUmm6O5rW5iFRcm9OtVNHnR
cKfD9k5G3PsOagV1V4WZW/xkLjokVPI5b0/ntTnhSvNKl2cI08mZtZXfZHEQ83wVJ24o8ZoFOwBu
45bHZAZUXERAbFzoBrHVKDlnWcDrnfpnChvEHyUgZM3GlbpWQ92vwd8uya9kdufzfOEUnhVlRBkU
erYZ3Vo2h8BKt3cjGZ/nwle7Wp4QfRxu6WOVYnmRkz24xrit7Q2YeV8nLVo17UeRkTiCLoqIDghK
0e0ExfX1oiJSTDxSy/oc2aVfRI9eMfp1KiMYWHB2QIoxZjgTQIMqQognNNfVmBa0PqN49T3pIsuH
1Pjrfb9Y2Dfgo713RATqAje1tyId/x9nX7bjNs9s+0QCNA+3Gmz3ZKs7naTz3RAZRc0zNTz9XuyN
s2PTgnk6+D/8NwG6TKpYLFatWmseR7WNU2NpPrelOuGKmNl+HFbtYe1M5aj2pX532+jWwrgtNGPQ
cUTH+XL72MCchqZ2GyPVcv8YzCSDv1SgtY1u29nwPYD7gddDIRjPL/ERofSLQSyHoZPF9tSoQSo9
+UyTKaZsNPbReDkzI0QMz2z1BnL3bTwF6dHYoYDb7lkTTTFqbEYwfx8CxQydMJVpSmwuD5UcDdhp
ZKwieh+iM5MBihsszwDdcLIH59njWkIz4/Yucme+rH1geRjJRBsRMG2gdC6/1sKshpEULjLnpRal
qINg8LTH2IKfdUplIpu09V99nXxX1hR3DbhT327/AG5A+AGogOB9i3SZkzUIIYQMKdQf8qyNy0aL
S41+svppl7t0X3m1pPu/saVwFpTigCgFRFgECA19AU2ccmripSF+ozxMiB6LrBC3ZYQvB4JTYN+/
GsJjzkqr2mRNrOBk6e4DrSAsUEnO2EbCaXvnVvghPAu8STKrtC5gRb2vXpPv7LE/vmtC760IvKgr
OCnvukD94Ua3P9bW4sDZg34TwFyoePOAc2a2d4GnIU7VxGw4kMHd0+pXZSaSPh3/4qJH4CWLwhjX
brl6bi4VoI2eA6nhdTY/5071xcrVr2u27tYpee21NVhrGRf/RoUHsM0zm+J+QgzTXhfoC0P6AWw9
xa7+rbx4gX1CK93P/rMyvz3c3koRisIzPZw75HlI4NEhtwXHV8dUSUmmQehTX/ZeaT6q1Vj4Xmdn
YZaSkCVNqDqQw66sY+Z4oJhRqq+3f8LW1zz/BcJFpzu1oeUJdG5VrYIcCTlUFfhSWkfiNFsn3MVD
D6qN+A88MJdOA5ULq8BYZB03GCDO8hfdWXzafVkq2Y5uXHd46zno8Jq4E644mPXZmlBYgqH5J3ZS
L9Cb8K0DPUGhOoPMqLpbHqfX9K3J/eQka75s3HrAfGBeH0Bczp8s3Hoe0VuWuxCibRrSZuEEDaDA
6NVMVqDb2kxMkeJOx2QX/l84gW4OktvKzaBNvCp+rr1ZdPX7tYpaa5U8+XSenIrnEL0kFLv5k+yK
iVVfu1kDAUQddyF9daGS/qJH6X16UH6qUR4lEY7HJ5AHe/iaD91+Otg7NBo+TKvDjwngSxDycjEz
ePUkTJxBGXU9qWNjAJS8O+SAQEKqULLYrc93bkW4Blc3ZWpJYMXV79USEPHft4/almue/33hs6ll
VVGLYi9NNJbzifkQRgsG+7nR923GXm4buz7XQATpKNahag34v4i6odkIHVZFaWKoe943iXasGBS5
x1JSFrzes0sz/GecXQauScDmPrlNbOjF+AgwTL9za6PZ3V7M9c5xK7hqILmBVEg8WCVG5jGL5eA2
IBULykUrQYTVlT5hzhACBJPtiT6DpOi21Y3ojKQcyTmAFbzxJE7esiJdaK9jhCHnfIomlD6S+oRK
hO+2S0hc8Peq60PdGPfF0gSout42f33K+ZMAXEjIzd7HCS63tjLzmhWJU8b9pAdz+i3P54AWQMi1
MoD25kcEghRbayKlEFsbZLQGz55GXHyLNjwSL/fuMDOqSfKVTY98H3sHpJl/SGE9apONjoLMazYw
BNuP/lio/tD9ub1rMivCIZsTzC8s9drEE63KYCr6+74AHWUzkd8fNwTdK1xnKFdzQTFhOWk9p92c
NTEirwnNBUAWu4ZispeQt9uWtj4P3lIgQQBHK9dju7S0rPmqlytE7yvaHJAZfdesUtIA3/A11eBu
ZnAJNgwnXJqw6JAt6uDVccLIi1lMn4hefqss5w/gZvvbq9n6QMCVmaB14MmAmPJg/l9LofwJnejW
/Z1MAAJCMRho23YKbxviudPl1cUFLv8aElKOCZz9qjbCEB29cMzH3WoY96vybUVm3EJ72FVrSQ95
60NBdA05OWqh151QWy8oEJllE+d5Hnbmm7dKPtOWAYzsIqaj/whOIr63Z9FWqdk6EmRQsT38tJzn
ZJHpn259HIzl81kN+NpVbu9AXZBR1ODgas5uAQsbKfQdmT7e+3MwUQ2RSU4AgJlCIRSAOanTrAZp
r9PN+5E+r2WzU8inuv962wW29uvcjhAMWDUkYACEC3g2y2NHbaE47ehN9HEruJ/QykddHFOS/Fec
fRULDVq1N7Ea2+7vax1kFz2TNPi2vsu5CeHDr3m1tMY0Q+BdQYdnrnAhlOXgr9T68Q9r4d0LjhXH
jKzQlbVbI6lrCyrutjUvOyOjY6wkSSnBc2x9F8xp/58VIaIxWi3WorQIN4myhqUyP+QjRLpvL4V/
XPH8A1+BuXP0+PAQF5ys15NcnVkDI7UHseDiLtNf3drzbYCzlEXGULQBQEOxEAUFzP9hTOJqZBvp
FUIbLes4ZzoaZyRzdlpOxwcAbJWA0ix/KLs2CRvgCaEQ7hWx5eXrx2OrhSQZHSiORUNz8NITx6EE
TnfGOCDJSITXWOCgvAGVEcnObngjzMAKx5tydMmlmbyu0C8sMOZYakDYY5IC42br+GStVMYVLrMk
+D1de5DH5FoZowsa0KaLPKUI6SAJq1u3HxBMgHLz9wV27nI96Cut+jJQ3BRV9bscvdKHWxaBa9Tm
TrV6mWNuLAopuQqBBiDoICIimNMwtm1AmwyTsdPnnt5r6tMiQzNtHbBzE8Ld1wKznsyFUcWkAgZw
sOaoQy1R8l66YpBWAYVBexVEP6j0ohEt+EGXg12nLqYKBZMMoADd13Rs2oOdBtoDCb2gi5x7Jf3U
DnegGQmLQMYrsL3Kv/YF72A2GF4ciEzEVgpS/N6cD1oy/vx4FEH5HNQ7mLLF603Yyals1nSqB9jQ
2JfeAedZ5T2qE3kwlGGvlb0kMm65IirNnMQC9UPUMS5d0dAHpScYX47bdvGttg5BL+S3ELLT2e/b
C+M/XAyP55YEL8SwaUnStaxiHYycmOP2S5D/jj2N0vaTWr1hMwIdff/bRrdc/9yosJulnk+6omIs
vUnGB4aJ6MqF6LMmey9u7iIGiOHmEBjArXy5i40z5+tqwEw6nxRnChZbj1QohNTsz+31bHkgnAKN
B0A6MQ16FXDJaGLEqYqBcHpKQcoEtiPJM1BmQjhkLs1Ktc5hYlk71y8N9miiCy35LhtGMKHDX9aA
9uDVKawDoHod8FBE9HZMgxq03asEiLjxRS4MCKtgykSsZbDK2FBB+FTegxUjdMgYlTKhqY1eDUIq
xrgxnAvGONxQl9/eAuJ/MBcbz+YinAKopE1f7GDcu3frc9lHyn/FsYqqvfbttiNsOPaFVSGjSRYl
16Yaj3XMN4XlyPaozYR4eIa3zWx/J5T8OMwXbwDh/CSzRzPamWVs0TLQ9R6tGYmFzYVg+h4nBwWP
K/DfYiCTdV2kEKXmRFVaPIKj/3lKGslTacsMIqqJ+hTwDchZLr9S2swGaFJwsacz9Oto45tDEuSD
7D2ztV/nZgS/tr2JJF0KM976wKYV9XNpkYg/jYU4yu+G/1sJ/wln2X+T1PpkAn8XK3n6GciVEDOI
97mh75KeK7Zafqehj+b1nKo2uu0NW4cK7DboH4BQEBUqvslnpjO3tgpaTWWctLHidKFtpL7RKujv
yrgRN3JpTO/juYZBTrRjroodGQjuTIeWGMiZCu1z2S2V+pgvbaqeZsPuqi+raw8/usFkIEG5vcgN
00g2wf2IEQtoeYoQ5sIC9W/eqmWcF/SZ9oBtlvZPk8532lIc0ZiVbeqGZ1oObmAOuUXxTaSctCs3
rdRq5pv6per2dv3aGp9vL2nTBC9O8GiLPFAIUUM16HPldWVc269d1h1GdVergySTeI/ZgmPyP2/i
mYVAeEVGMtp6ZpVA/sXNm/Uzi41D+aSDPSd91YI2bkAgcHtRG/kEvzqQEoJrTruq6/RoVZrDgDsX
AB7rKdWG7h5zRulpBKfsnVrOmj+6ehegn2BgKIb+A2IDVCi463l7CXA/MRm1+6HvmlkpAX8hnt8P
eoLhrVX1qWIo/+CSnLkYSDjeGxETeDRelxxgmzLGxFS0ogYftkX3MGrTK3GTPyOmr/7BIGfGB1Qa
Ogauc+UwGKDVKA46arO7LGl0n9QzIsqi3TPLeiz1YZB8zY3Aic38a1GIzyZmzUZMkiCqOeXetue9
OcySV9fWKYAKFDwUF4qD8sll9BozS5/7FCZWNDa7DiX8L0xGjrDR0+UckH+NCNHZcJPJSjHxFpt7
Y1frJ0jk1k9uOEMVaQoTcPS86Q/j4fZJ2Nw7FIPAWoX6likORJhdna920sAT50p9yrK8fS0U8x+s
cKQX2DrRtQagQUgFiqTp86HKEUTYiFodTsZ/Dcq7krxmYy14paIk7KLSjUFuwfPQbrG7YnWLeMaQ
vu90yz3wxpIMd8MRALDC38Y0O8BQ4slF3jQ4g2ujIqIpj00ByvO0ygocXCYbLN2yxFUlLdQsUKUR
90xbrEwpRliiLlKnNPVxu/gz7ugPOwAmHTHtBYJkjL2L2XTWZ2RYBrWI+/734rhRZckkVbY+C0au
kDpxEItn8IWe3fyozpfOZKGIxGoLDPFVfmhq48s/rOLMBs8+zmyYS+OCzNQq4oEq3xKXxNNSScA4
W8swbLCtcPj3dSO7LXSKkV1axgNyJYDSgimVXUsb6YMNLB9qYvju+CpClDGWheWFneDh0XzT28/p
1B8SYIyswVdKa/fxHQMKG7c66MdQGuPLPdsxUC71EMKciriuvk5tE1iNLDnZuGRRb/trQfzuOCWd
WS1FbKy/UGwMlJEGSUJ26loF1P2G8tb9oI7/cD7PjQqOsLRTV80JK2Lb+dSyx8WI2yT+l51DZQDN
VrQIRWi5lYIazxjGInaXMlIKTD/LBv+30iEQpaGuAmoojgwRKisJ/qnJWAcKsz8NZrS/O9ADIneL
4Tt2uAb9HcYQZJfoVrg5NymUWNYB3Oh6DZOo9YG8hJa/OyZ5R21dcBfLEq4BtG3RaQVcPKa1730C
yHhHw+4rl7oPtAAPkEAJZUSJG8Az4An+byuvuoWoUFUZWfG10j+WbxehuzcjrunizT4L0CaHSlAA
glyp4a1wgXiKETycYwxWCd4/VFalFC7WimHEKF3uvF6G1d5eGor4fIybgyIFX2es7WccpiI2n/T7
OdQeex/6KsfmkN5pAe7aMA+LJ9mUH/cDIVPHPfHXqOCaRbqmKLzB6NxYlQ88w71WLV8SrV8COtmV
TxfKQqZ49v72qdt2njPDgoPmec8oA18ccK30tXvtTvU+39uf2BeIKEZ5mJxkeN3tU3hmUXBXoyqs
Ji/5/iIfG07ZTo+9/1YoU6qADRVBL5v12nIZfExM5PBxEtDPXIbkXCO5Wpokj+2OYFYT7zlUpyW7
uPX5ELL4YDLqtldZhbusBqjm3RzkSsNdGs0PEKd5rEJeA5+frb11b0TzU+r6IAP6qEoNnv3ABQCK
yXmd4PVC397NMETuVkoeW1D/cut6D80uv2bfyPzJVmQJO/d90U3xNEa6DtpjsN8LV6kK+IZbWWik
1t6xN9huUW1MAhIoxzPJlm4FTvCz4IWM+i0yKcEvx2KqMwf0RnHTeoPv5ZBwN/Ss83WySOLntiVw
BfIxzWuBCa+cC2exYcnJl+SxLiov8RdGlsIHw0jz9banbBpDSxK5AQfbvJcuz/IDZVkT3R1zbGDT
/KakwEhe33z2rEKSVsnsCEFMMVkyKXqax6qSalo4eUn3H1nXzvbnghlVdHtVG24BGiQLwldgjLSA
qr48Yg5BNWXAVFS8llniTxgY7rQCfLi2Pw7S1JqHQsEH38XFDCACAUEWz/MCwtsVgP889jISAGS0
r0vFN0kdgF/6wdWnt9tr2+rqXtgTttLI1cVwxzWP14pMfpWVBzLmhzVLdqQYwyyDgBmlj2CAieZM
Nh2yEVdgGygJzvCKiobw9ko6OgCG0eXxQKABDsLPqbG/tO9EXpi/mxIc9uJwe71b39LFlDtUt/jZ
E7dXy2zi4mLPY7QowaACyeDefUgh6UtRTf8HU0iTeYGKV/aE1TnMS1a2wEnTTovKEWN8r4pm7wsZ
WclGyoxBXMRGpJWcj02IWhhlB8lVvmYx7b9lybxjaKqhtv7YqYVvDF9qR3mbV1sCX984gXhwg2oP
VUTgacSuYeK63boylsVO8zxNJw9iNRaVfKuNo3BuwxFiPy49MkPZNov74WdJ3GBYfkzr19wDSaz0
Gt3wiwtbwscynI4gKMLWDE4RPZ+jHGPNg5k+ZLLpgq0M4cKUUHnK1h680QNMZXez7o9HZOkhhmv2
PfF1X/UxSS15rW+MWzoXFgUPMQlF+3eGxe6Nvg53VdgG7EdFggLZQuMDZRPQg/sDM6VzHlm/bp+C
TUeBZzoIZiBWFvu9ZHQLc8bDJNbBX9H0w35a5wcTE6CSIL2RB+FB+tcOjzVnV4+X4FHJ2ha7WmEQ
eljT7M7z8lLiklsJJUBjqMOCIANj6WK5qPPshkz6iGdIEdh7rwu112IH/i0SLEbQpIEepqBb8P/h
kY/qkW5avJSIBIUflbPVpaOa2JMKs3ldz5AeN356xPrZe8qjmU3KTlWl3C2b+3lmUdjPhuDxkBR9
Fk/TDyg9uuT1tl9sHW7oWSCrQxqkI5BcrqiCSFNV9jSNUT8qfbNeI+iCH9NW/YYpxEdXTSVv/K22
qQtVCzSRMMAA/RHBoLlkawJ+ewosB9lnP9ugrAMTrOVVgEni4nvno3T/2yQPtmzee+sEnBsWbth1
TNDYqXUa24C2BpBoWPaV0R/HapANM2x657kpwU1Y37mY9DU5P6/qBuQPaieRF1V/GFgNf7q++qge
iPrxVBb7ioEXEL7yL8kd6cw1FQVcGRhTpLh+Zp+qmFzidGysHWSgrK0QjfcqzPD5l6t7zsiVmbzz
0+hl748G5vQgzVnYrq+tbH/bOa9N8VlBLk4Jg9dwfGvumsGlKAJV9dL4VB/LxzadlkfilOuOJf3P
2+auzwLQXSBl4sQDLvj1hYuOTEuG4ZROOYFO9TcnuPOTprmnhObhok4jVJXGu9sWr30SJOII+sD8
YzzriiHYSVRqeJDiOekzAAONedTmNHJY/+E8nZvBiCxYW3jgEh7DmI0Fy/HQkROlL+Cdz9CgTrQf
t5fCA9FlwgxEIt6H6OWgy3KFbeumKUmLriennHg/ahB0MSuPyiz9oxs/OuKEntFLvGOjhgKTOpdr
5DUauP2lyzvIsJDPVuQ0BmO0QAx+3AO5woWHB0yhlxC+z0/FUytBmIiSF5iluzQrnDQAYpOFuDBr
7tvv3i65B9Whv6Q+cAXh/0cR7PoGgDk+kY7ZbYuz8F6uMkdpT+/Qmz4ZpwFtd8jBuyFy8xlCy6i8
cYzJbIAjQZas8PTn6nuemeX/fhZP1hHcZDYaDGDB0nZ2kEZcSV3br4G9a/aaITEnaqL876aemRO+
5aRSrXAbmOMaLHwmEk/xZQgd/c5xjhYEpXdrpB/Grx7W+pJmgaH5a3tA/gkivduOvJGmXW648H2L
wVzVRH9f+RyaAabPfhsvkGhJpwCyEFGJj0yflsSnSTRUkii+EfHQoECXjWO8oCsi2J6UZW7qOSen
mZDISb1oHsqHeQJ76CK7MN4h1uIXRimJd8IQ1q5KkGZb1/04e96JKYpqP+QZVIyCvq4mGrmUKAfA
B0D/WyH+Qc4NylBcpHfRv9qdlw0HQ2dt5lepNzDfniZziDBX3alROVtdGyU9HvAR9CFG+qJUyD/C
ZOpaI1AIEPnfmFZpLETxNWujslfaJCqpsc5Bm6b4vJAkNn5MNWvMp2LozSVI1UV7nkzEF58aaEZI
MpJN13tnf8XEDi4aS0gM9BVj6ekAgQC70CJm5A9DQl7p+isjBLKOS1grKDfnM2SduoBk/+kj9PlI
+8fwQAHQ5ftGrwPV+EXUNnQneq+Yc8AmV3I+NmMdeqOcmhAh/AppqIymwmi+uifoaQ5gL4vBDHdK
n/P94M+BhXOJ0l8B6u2nbnf7OFw/a4HCAj8OiH8czjUm3B0Do7Pnppl7IsCKFrbPGhKUaR3Y9DMh
zX4ZtWA1PqpeixAL0TMENkCXUZQQL6zaSz1GO8M7GYUaZBAW3DHDJJKVXV++GPrmoCZ0t3kNUAis
dV0rhKUNvjsx2KkbGhdk8C4Ei4KkrMin29u4UeBBpR/vLhv0TKCJEuFFJemzvjBrEEJXqs8M4qvl
KTfG0IKgzlR+ads3O6/80ao+jH5AfoG7A2AV4GVQe7yM47Y7ariYPQyXm2uYdL8rSEaiSy7xz429
5JzhEJFBiQ58Z0L4HvTJGAs7s085cLbohEIjiPmFlLB5ywwmhEFNDp2Xa6gRsD9F2iqadTIohQa1
EbaZGYEiWXIFbJpBJ5KrwgNQK5ZyJgjeJN0wWKfeKMK0Reu+/qRXuSR/uU43/xfpwMf6QDsrPsmt
2UYJrDGs0+i1fuM+t/aPsjlN5mf4u+Ra2TKFVBo5IJetvSJs1aAW1i6AxZ4G5b+FW8tc32DHsWt3
S95+/FzheYcFmaBHRvAQfIFBa8VaQKNzKmo3SJYltJLkxKz+s+RE8bvw8v6CDsmZHeGuNEeLmpT1
1ont1i4016Da1RAID00ftxbi4RyiN7gbZdXSjRcs7ILjDVknsIhQVxJOVJqYXdl31mn+CSrt4VEP
9Eg7kHA9Tj/HsDqOvyBXIkk6tzzy3KaQjWH2t26g3mad2vZLu3xT1c7PZNMpW/vJycIhAgQudIzp
Xq6rc0pCwVCMwwXQwmj9NmV6vFteeG6A//tZSqmmrqKvNLdOnUeDvlOdxwXwbN+dcurb3fyGUWtJ
eXSjyIe3I2pe6IGgWAQs3aXJwkl7qPsR853L1UQWS+684/8TsS8+y3SppfYE3wBnGeDZiWeeyH8s
5Po1XsTujT3e/GEWJaFsxlVqT/ALgIw03MJYn3dYdwnsVV9bKwCN1J4/DNTE76SZOt8y8didb6lw
vCFfjyIEWlyn6X6KFL/aZdQvn6jqN+PRvLMAZPUhQHdQYuRynRU4hq/+UCQP2o0Ky+V3Fc6+22dj
wjqsu4+aO+sRbPnh+jIcxt07hcozwbtAcgI3hvQvTfIjeua9yrCyqkKEPVWWC/Z1pvWnrOxxmRsK
pd+hq1MHRqKewnLNst8m1KC/TSZrJW3EDZ6My18hHNLRUpDJU4U7NMPjBNI6y37+QQzfbHwnwiQl
ABHFk/qAzR+gXLccoBAS9aqcUWYjIvEYyG8VVA2vGLEg7QsluGrhX8C+X+7Jvg+MAw2HQxMhCKIC
66c7/UUS8rk7C76HYRs0jVRcY+ArECIItamuVgT8s+CNCtUoxcxhkO4HaAsNewNczJJrc+NpgKzp
zJ5QfVV7dZp56RTaYeBBDgrF58/THE8jvziRWI/1V/uT/qbcD8/6Q/4JdAa+ZMVb23z+C4T0rcaD
wMtAu4FLTnkz7xP1kB5AOnnI/lSFDw0I7x6Vt3wnK3RvXXJnK7+C3nRt565AhNonIwm7RzUC0h8r
vusO08/uy/TYx1BLfZD1ZDYuCAMMByoIrQA4BJTu8ohR0Fk5ajfZp6RaTSNyF1plAaQm6boz+2pd
Di7G99nBBUe2jPWbnxvBs/DQ4LSqnPgA7PaXpmsyQwuELfoJMlrVI80YfWhH6AcXXZVGvWfISptb
EQzgBk6hj/UiMxdcmfWzAYJIYr0XPOY7hFHUrZzA9pcQFZYnTwpq2vIkyEGi/8Oh3aDRv1yhl+Xd
0mWedcowvZEWdyX5vbYyhreNHAJPxL9GhFV1Mx7Jy4BVlauJVqS1HsfElaHUr0uNAKJCN4dTLwFN
IY4Fg5TIhbKaChZqVX1JTPdrXZb3o9c8qiAU9tt0bXzFMEh0+yhuOCeYMcDRiPFdTkIvnMQszZJC
mzpU4ZRKvVszT9lVbj78aHPDfoAOK7337FX/ftvoxn5yuAOUXlEhhsCt4Ja5ra21mbnayWM13REw
yoVJ0coGbK+cnwunQ/4RdVs84gBbvnQN6L2mSt65y2lp/lDwZo3p/WQN0Zh9u72aqy3kdrAWTDNw
qiAxc66zqZiVgq6nyvhjgJPIGZGpV1BTg/YqUO6SD8Z/9cWRFqwJuZEHIs+1AS735HjoDCq9n87e
49DWv28vatMMBtlQQrDA/y4+fVM3VYg7NVAOac18r7hrdlgMG3MwzfRhBAxWhMc18BIYPcQ7Tjhd
ytKraekq7KSoKBqQt7WBxJ7635Q2kmtna03QJ0Gl6X18XCyNlLqzDm6RTKeWJXdkoPtFoZ8Hqkmy
metbBuQiIBcDL53FEbmiQzDDTcd5qtzToFd3lYXS2VhQn9brY699WwtzRxd0VbOv03xUWvdY9/PJ
VksatBUUL3NT8nP4Cb50GP5rMD4EJKuFACme8KYd6hLCJqd8tsO86J8W9tCQ/QAPzS2Mw2puBOiw
JMe43mroHUNWHR8WOtZozlyePaD3k7adXbyWczVIKfWb/GuhyzKZTSsY3UOXCTUgHMFLKwpzPUq7
SX+X6zEGaMcX5d5ylo8vBsNshoY+E9esfc+nznLkigOMGqzzlEEOm6y1ry9Hr5WBh65TcROuiakX
UHkCrYRQcrkad0matK2YdsJK37TWerUbd6dzXqlM3eXg6+rB+le73bID9ch+dpzd7SN/fXkLP0DI
C1uMxNSGVWi4vHlzpAjnQ75PnobIRReoe7K+KRKL18V6uAaXnQIVJvrmoMO8XPKYLgvUwuYSJ7IJ
qUWs/TDkCvOdcTnZPYuUNg3XPN91VgItHhfsXXmDkzSqceapb4sDtPtkPjtjuoPo6Jvb2AxIRzX1
WaHtitxZg7qju6GhkZEUL8uS7aq+itKcvPb9HNZVeufmeaAMs/NxjwGmFCBr4K3xLUUctG3VXbuA
deo0VSsktAo/p6U/yaQ5NtwfuDYAUxxQtGCgTjjZuTF0q52bGCLlhROIShD7Bdty2yuujSDxweQo
OgicUNwRTvJcMkNXynw9wT8jEMqHNQ5Bk9fRbTPXlzXMwOmhd48CJQg9Lz1hapBBN3mxnqz+uUpA
yWqgJZZWYWKvksnOqzzLvLQkFDNYBuCcu4LuvzB+uekbxs2COnlpNIyapT5mZSWXznWPQ7AnXNg1
pCcayDjgwk4iPcAE9TgHzY+s8p3jTxuSq35zJHDbPALveCYx/p7jXAZ/LBYDW7iK8L+rcdzcZq6i
0KJEV3e4q+/TewedXfdVPZl34EcNukPn+MZ/Q0Te+7zuS45b6KA+tJjvqSSHfdORcNA5MxayMfH2
1SardIzFWaBCVfuMofOL5wch84ePHl/xXzPCdpdu2U52Bzm5tv5lASwFOWeTyR4EG6ESVvCiQhMJ
weuK4NwYG9qoygi9vFY9oD52AiHUnbmMwEa2DxYY6st5fGghuKhQ3V/VMWCDtSsr+tlZ1MPtk3OV
THP/AlsqggAw9ChQX54cwCAyI8dj8lRoMdVyX+k//lwXTAhhGqo2vTutCGde54RVAijfjIez1+xG
w/SVFU1VMIpCoA2RedzleRWXrDy0/be+NEJG1bvbCxYdCY8j0Ct4CBVApmI8VfjCbUUx6UuKAsmT
NpPQmTvdDJcUvzBQ7NWRMeeL+dO7OcBMkORz7hUxm/MKMwG7+Jwf+xy6lFkGumuXqpg0GSt3yCA5
PVantXWyz+CeQW5g6rKAJYZG/gPQyAO3EmoXXPHl8gMzc7Qtsur5sW46U49KOyFpkA2lp0TFBH62
3QBBTkvSYBOjJDeKsI9aCMbxwGbHf9RZzmNPdg8O+iw/QgCyM0MwJQy9v2I2M/tKIbxJAp2Q9G3l
NAAP1qpOMoaLrV1HUQL4bRs4SLB4XtrXtU7F7rbLMe1AjoTX+evCzGdA5YMa2NnMqVffSrsT1Axk
cWpru8EGAfY23Kv82ru0jEK3pkPvbT4WkCvDofKKwU/G1vYOwMiYw33hrKXshIlnGLuNDir6w3j3
8/kQ4QzPRZUU4CSDhB2zXpvBgEIq1yG5fW42FnZhRNjS3ilzShptOs4N8i3Tx+zLn4mZr2lbH25b
ugqP7+tBERUfD4yYSI8v97CYV7VIu246Wj4LK4JPBeVWYE7oLg1G6L5EGtpYu15idiMwIIUE7woC
MmZWxWwSk7A1ts0djnXhZVFvafUdXb3y06TXtsTUxl66qAhxhQaMXaOuJywQ8tXK1FvDcSjq3Tgm
OwDrTvi8vkZl5CH8s5xf4dhLJJGg4sb8Fc6jOHXNrEmBQ87DUQHPmdHYX6t2fW49jMbX+ReU8B5s
Wwb1lJh87/qfHX5ALq2m7pfhqLPlwLzuqzqQwK69XZ90z076lLHX2w6z9eXO1vj+NDoz2FO9n+sJ
BkGgtDMmPHOoEpmLbF1bX+3cjBBJ58ysnNaEGdrTXan2QVKVvjEPn6E8KnGQjRONmf/34gmCCeCr
lw4yoiqpZSgaHrW6hqAw/Z4Oq2TTtk3gRgBMEFTVlnDItDpxEuoMWA0o95blrZVOf1/vF5RQoZ+I
xwUKGVcHiuVQHe68qTvq6Zw+9jVRwn5YFB88IXT0S0eZZcrwG5EDI4A4xDa8Hl19UShvhURS0RRF
d2Q79358Wh/s2MSQMXpAHKFHXsBG4kj28Qr6CPaHC5t8o8+8D4VKFWAp2OyjDiVrAknM5Gm+V2ES
cmMyhNr14ULqwpllbBQu8N4XPhsIVElfA/BxRNPrc6OrTx5pfgKA/03pjmmSDME4f7iAjRVe2BQc
v2xtQ2EsaY8dhCF8dWj35ZLJFNu5S18GKm4ED1LMiEOaUqzjDTWYb6smb4+ETsqd0VM3pChLJaGT
mI+umapvuZvoi387dJgbTooKtgeODaCqOPHQ5dcDOwQIsDCdftS6+bcDwARGKPaZZoXFkhyYmfga
hJWaCWqfaXsy9O+I27s+nZ57UjyjF3PXAb2Up2loJ+qRGPlLZ+cBagf+av+cu/RuaI1wMedXHYOH
OIZ/CmbuoU8ZKW6xZ66Jd3cRlmoSzASCAtXCXuqeEb8o2C+oVZ/UPt+n9Rp6oFS7B/scO7ZWuu7c
ZQCkt0Whw+pfJPux9RVARY35KWTtmEK73A6UyYpKb+zm2KblEHRlNvoKGWSS5NcBm+fff60Im+4M
S5rVg9Ucy9WI6sU8YKDlvutkMD3+Z0SXgovAkMdnyi2hKkBYN8xuNzZHhaovYFZefFQDf93esK2l
cFgqdDkx4AYA1uWGzZo9KIZdNLjsssVXCjx8i5a2IZld2aT6pimuKQCkIyoq4sxZvbIiT5O6OaLT
n/n5YDzlCvmaV+TL7SVtbRtaEhC9xUsYjV7h8iGQMUOngzZH1ax+qEtFAWnVZC6wacRE4MShB9ZQ
zPEYgH8MvZ362EFdIjS0to+yUTEkmIit041giaY4LlFMKQnu7OjLaCQQSz125Xpnl0PYEnJILSVw
ybfbm7b5cc4sCX6glONaexSWnMZzd4xSErkK6XeGDmHP26a2FoX8FJTXaHqgTM4fP2cXjuv0rQsO
5/poJ1YVYAT9WPTuDrpAD2PDfv6DLRv1Ad4DuyY11tdlyu12ro8kt4cioqs2d4FXFc2nns3gONba
QbElH+368YbwD1v8WgWm8eqjdSWjaJdV/0Paly3JjSPLfhHNuC+vJHOtElMqqbT0C60ldZMAdxBc
wK8/jrrHzmQieZNWmrEe6we1KRILA7G4eyQ9xMTAd8/pazMz/x/a0D7JS/GioakUps7kowfBMv3z
+5cMoC1oq4A+Q2tD2V60/TJH6qQmmGj5yoROIj0j5zY1E6exh+jdxlAEgui/j0IeupnKBZ251rmV
t9QJqtdk7zDWnDPCra9p6pixyTd9yEr4cGNPuaZzHqRjA4m9pK/yv4YFAMsJb5xdzK++Xp8s4MxD
YlbvHe6CAAJWbfyDEwWUTrGatiMe8n6uE0KBx4yMyhswK5VnZEsNfi0AvLEkP9OrbwPK9imy2KFO
9E/ehT3Tj85R23UxRkDTv0Vc7rK9Ez8+wTsQ89vikMeBSA3ipW8p96VMO/DJaFUnI0FdmwwNUGZN
r5+pLeYjphUBCcQMjPwVjYnQYCnHczm6xQao784nvE31AP1MCqGi3qM8dWNRdR2eqTpBnGP9Lnsz
D/Uh+ykwuOWoo8H85fGi5YHdvKwytgZ2Gn8bojVAgm+3GfWPgrMuLRPmuSLiovjiu923xzbuPCrg
TFC9BJAKPUAkKUqka9DM0VkAG7Vp/lPYo1f/TBeoCL0sSNL+fmxrZT14UAF1MQHxRMFKfjZX18Yx
p8Du0qxIAMPZzX2iF1sD41ZXA90eJOIoSQFYcGshz4k/1vZcJpCnA6u5Nj5b3Hseobax4VHuvCe2
DVhVsOiRBQELolzHnppzy3xaJsZAhRViNrUj2RGYfbQfMhTN48bGBJ2Qodg7h1pLXTPqirF4dx3s
9mdYyoXsQHJuUr/C6VUOOquj7iGULoLUDrNuqP9aMrub3/suAjKEXFMiQzC69q4DarikBuWSFYnQ
jBcDytrFrnAmLvaj30EB0zVZ8PHxtbnP/aRJ6ERAVwRV1rvqLhQxQEARGkV1xdLxJrVD/tnQUbuu
uswkkT+LnALFUfhD5PKgtPYpC5rvRb+k30c3M9zI8khdbaAyV67azWVWbkCX5T4PClxmlmvFUxdM
wd708+alWvwtf7v23cDjgMBh4LahcXx7q7V29MYKMykTzvMYPuNrGmjNxrGuXGikI+B/ATbvSN2R
Wxs1QRO4zLUqYbOra5FmQOI0mgHFmGKaalW1G9zZQFu3s9lv7rVjFlYIGTYcxOqPQH6Iqi4w/HCw
tz/C4E2eArJQJVUXsNBidDxObQfdvHxpTwOf0kNgZhBQrG0XPA+30jb8u7ni4BGQo7v/lvi7quhg
QQqIx2hOlQDS3XzDnSRR507Zq17pZlj23bQTGK/Tu+gUzzw7s7poImJCv57OesJq91/PZDRy3OwF
nMI5LpY8C8HUkpzJ+lwGHkozTWylWJyRW9XJl7ltT2ce5ba2VdxavTWQw5S1T8hb6sqtqVG5acrO
qJKu7EU4u4CQGjr9khLRh05jsL3AdI3zkGnp2WV+F0F1to25lp1TNIumbjkNJrizzPqFBnYeQo7x
m5bW8ZKX59lMw2Z2+j0Q51GBDYq50C+A17+aBggIRfX3aBpnlNMPutPmsemkJziMMw8AMRmCZMzJ
h0mb9kGm7cu+OZl0PDW9dspq41x2ehIUAxim1Xx67EbWzhbDKEC0lrznO+GGbCKibSpWJQTamyAI
65oY9n3P3DksodeFekBW6kv82OhdvQWfLOS/JYAOKJs74SynBCvRHbsq4UufG6EzZbw+z3aW0wjR
Wv95YeQrUIv9pmb3invCAQNUBLISQqa7ChaUTHJC9SLh+/JkNJhqGOzJOf1t9eG4s6Lh4j7p35wN
T71qFNmsVKOBD1EVFgKMgGaOuxQooDj6x4DTIgx41+9zqx4Ojzd29TQxXUnKg1kIW+RPuYolKoN5
E+pjVQLBpmE34u7mIZ85j9yhnPFEtFBYfGxx7ShlvQYIXVSNwdZXLGbeAsaSUyZmlxIr1IbRAq2t
yZA3gQpuhG3vtK8cgzl/PbZ7hzkCRg3OEBgclJHB11JHPZRlrmecWmUScOPXQm3zNC1DcPKGnp4b
DOPaA/gYPGs+tAlCz2/KQ6ET9zsadt5GrLi6A0hRIZCGDANNx9sdYNScqnLWoUmuWZ6GQd4O/95y
z//uZP7cAeQIrnjoUV90u40tkL7qOhIGbuamf648tvpMxKQF7XLRmP/SaXVsDVCxoWMkCi/qXS/G
0OddUeoH3iMcSfNIK6wN96G607efgBEwEgIJFIwa8S1eOqWm6IEgbcZwwJgjUQcbzmIFlIiZp8ic
gEhC3fkOZZkHkzm2FWxoRph+MvbkWIBpYP7womkvmjA/zh/y8xaTRz1VLAy6PKg9gH4FGJSaZZAR
4EOtxN4y4G9FVkQZG3bNksdLW4bV1kwWeUduThLVG0l8xZ0EwxH36PYOYTQ1xfghIHsyWwtHXYQm
qivIbB5fmFUrSGmAb4fQF6LUWyuLBTn90eXAW7RfHP6Zj69FuQHZXDUBL4fR7xIf5yrJmUh7prl2
vVyEGEJ9diLLajC7xN5INO5OB3896rKItmWD8e50ap9BRp864hJgxpbpZVHv4Rnx7VjnNGamuVEV
MmWIdXs+oBYizYZN5GlAOd7unD3SsqycSYDlU5/6ZMqi0j0szdGCb4ns0Nw3e59G2sfuUv0CGSnL
Q8g+2htxmBoHgnkNLQIJ5wRPFaGgcklsLQ9KQ+uAZdHdKJOC8GV9ausmrovvAUd8n/E9yg/fH1+a
uzxDNascqbMYbUpLXVzyk3v2jvORh31s7nUoopJNUsT9wd6uUfqbqweMTfXodC4BOsnU4ppVH6QW
uN8vxwk4naDgG6/XvW9R9lT5JEqvkKlqtlz6f6GnjbTJgngnjhlx9r82CaF1dkBp7Ie+cZR3bvPN
LARg0P0B1PqtM3S1zGoCi79pTDB4MHRYAytQ/Hh8auv7+B8D8s+vDKA8WWdVsIgLZfRlGLSv3B+7
MOh/uVias6QbyMR7jQ5lQcoHUg7+VAYZoFwsTkU0fE3PedR8al6DFxQczuZ32of8xX4icfPz8UL/
Pyf4n5Uqj+Do0yVYZobr+UwS8KKS4VUSICPz5Ibegb9AgS//ix7+O6tqe4cIc3IXeYD2AYpSRn9c
nB0+yh07ap/m4YWSyInGwx8MxH7bZ+Qt6G5j4KAaS+KJZKIHJPeCCJCGwWIf8rn9xkaUox+v8N6R
I5KRYwaA08VIMnUayqwxNsxprV9M8q2HYH7Ofg3Lhltd+wrQTcZK5HTvO8EHUi5zbmOsKaD2kIHn
bvsVUCJt93ghakgs3RdeC1S9MKwOpXXFa7ppBhZo6wKV3fJjkedHsNQ/2IsWiR56WY9trS5IxqVy
Dj3+r3x1fOmaWkxecVlyymPeV15I7bx9Z43lbUUyIkITEygelThGPdARyFiC4GI5xwnIzabVdhN9
N7lFbpxUc3JQXJCw1FsX0hSd51aOARfSfVrc7olN4lgLHnrTl8e7tnrVrgwpPngxfFFihmZ5cXQK
XRFWh2TK94Dt/X5sZ/UmIFMAIMR1kTIoN6HpJ7THyCgu4+TEkzNGyCFCg7Cwq/L4sSnp7tR4Ac1F
pLjgcKFgoryZlo+0FqCg6tKa/K8U6P5dk7Pz1DV7UXXJVNPjYCHKe2x0dR8xgxhJGEAvSHBvDwwz
3+vJ7OAJi4WPke5Doq2ZAKvFEPONG7jqdFEY/z9Tirsf9RJS8Dqeacn7jTGA3Xui8QgReOuM8dHn
Y71J/d1anOLm60o6+hFwcENAy9IPEPdP7itE1DaWtmFHpbzqPRttFOOXS7r85fSfM/fF9TYAqnep
69sHLKk30oODqKYcVNdh1FQH5tJlaAczGhvNDN3hh9e4qB81R2f5e1h+FrWfhwsiW6t0X//gnlyZ
Vw6v7LSUUMg+Xmyry567aR5jPfPZoSZIF/87U8qpsakrB5Ol5cVb+CnHTGHhDEdMNDo+NiM37O5z
c8HyQP4EpocantdzoWVDi2iHp3/zQj4lxs4TXoTPZJdNG25k9YbAv0MlRpZkVVbaYg+GT9FQucyI
qMoZlJ0MepLeljymvbYmcGmxKvDf7mglQ+PmRlelxQXdXxoufXqqPb7VsFkzgk6NRKi4wO6qXMkh
d2uReUitAUYOR8885126EequbZcrVc3QT/OBCFVK6EjSfJIOEHQy7N9GBqE41u7tpttICNcc7tvY
ajy9yHBdxYruQO8Ikrrzhbvk2+jkr5AR/TaJvPrM0AEJjWlwv6A5tSFVtnbvAKFFgwBzUmXL69bj
ogJMJ7sd50tG9c9m35ch68YXX3M/WpqzC5hwN5a5mozJQgu0peFFkI3eWiRpmZq6VQs4Xghx/cDs
5Zfpux+aUGltX+2Xx5/V2oMpb59USYaKtsoFS6ehGSsrECi8QNdsdL4OZPneAC419+Mf3JJrU4pL
XCyD9Is3IxTUP7Z8BuMZgkgmjR8vaO26X1tRPN/UOlZmYSzjJROvBYdCyrgFkVy77QABAPIjaf13
+t+ln4vGEu50mfrKDXuwXk5dMWFiW5DXh8eLWTUFiVLM0AQH/m7uXU0BWtN8e7y4jX8OxLI3XO2J
9s7uD8yguok4HSzxOw2IBsLObjuV06XUiv4IERAA4+es2AVe5u4fm1o7HoAIsB5PojFVN+5obpGm
zBgvZPhZsSFcmi2xnDvABD4aGdVi18BVkMMsbr+fnBKb9KyDV/WzJ+rpT1raNSeR2+E0121MmvFT
s7h7L5sv1Es3vqeVE4NxsK4saGVLUe5b47TVSr2C4NKFQKF3mcAvsKC25LL333IEFfheDc8CRkIN
Pv06Y6hIl2B2FQPG9Lj1PwvE+zbOanUtV0bkWV4VGACYnaWELdZS+j9EM7xAs7qONY1tVBZWfJCs
WKKyDobxPYPZbPwCde4WwrH0bxtjtcbA/a7Z/W+Nmn+ybVeWlNNh2ghu2OSNFzTv/0U7mIZeC3H2
x1d8bTk+plegc4F/3SVVC2juY+ZkOBtRhSP61T5l6DEyCB3yjaBo1RRkOVAqdPGyq0/FovdoduQe
vQzmp4wdu6n4wKpfCwk27KzdBAD5JesKJV/Ild3eBGeeNEh2CwolTFw37tddRIQlYq0h/zzevJWv
F2x2qVYhnZ51FxNxj3UOuuztxRYdgtaFlX04T6BWhbqpF99oKrrzANLXq+9kHQYL5ajKtKZDNg7x
fsXQOkEWiSYbyDpg1t2ueJisZcmaYMawjOfROfflc0o/PV7qmgl0U+CjQL0B5FZ5qYypt1NP85tL
TyFVbgWHETDwbJ42zm6lbgdqNNQvATkEvOjOJS0+twK6uA0ElZw9hFOXJ4tAte+CmScF+E7mvtpr
9FBUHz63+XFrkuX9DYX6AbDY0h8CVaw6KtPkPeJOWl7m/pPL8yIqxqfBaZ+qKfj2eDtXLEEEAWwW
0BcgtvBW37/yVsRzxskYenFxeHEY6++O9cN1XvOB7x/buX/BUGiSJC4Dy9Gxtbc3Y+703PUz0E0x
nu0L5/xVBO3p/SawFrxhgB6YgP7cmqBgqDGDaeIyaJgREzZej9HTTgkh3j9YC2ibEAhEtwg1BaWG
MTV2U9OpQagJ+SCR8ihoxbuTbahRmiDpQzzFBaNE2S60FjpCWYXa7ej8yIz8FyboYlj7vOHZV6Jm
2LFQZkTdFIQgNTuY22nuC5+Ki8+Q7ERwLe0Q0o70XsT0lvJ/iyAr2imkpsgDGk5N5VS7Hh/Hsg/S
qpl2Myic2UtZQxdk47et3EyIiaPph7wF5GAV8UtAeajMrF0+NhM5lrkVmeQva7H27bDFBr53KdgE
W+rUAKYWAPB7e3EgoGrMGdeXy6IVl1RHuS2dTxhP+/3x/VxZELYaVwbMMQCGVHC9zQqLLLq1XIp2
+aA30zktxAfHFUczNzbqx+umgH0DLEqKcSorqmtnoYWFcF4EY6hBj2DkP7X8NI96+HhNa581Ejzg
a8F6soBZud06OyAdnTJzvizpNIXaTH/XXb3hiteORzoNA5owoO6qkaldAeiD4uUIXj77aGLkwMKm
fZmNnx8vZW3Prs0oUU6va9piVM54CaofWgqAoJfGrPsXEf77LzaeLpkDocSP6oLySHLWGxVgyxS5
FonI9K2wz3wkkettwdjlX3Rb/MH7cWVIeSqzzBkGM0dIRQo3tCHLbgP3mLe/Jvaj17ceTHPFGoSY
cEYgCaB1p1Z/2rQVeJddCsVjEEsd+wmyLg2kdbhxckF3P5h6O0aV132t+j4uxFKGYwDuT9X9nFgw
hFmwfDX79peuBV+Yjj4xz/tj05PyIMjykesssXxwjOt6z3R7b44jxpUA7bNzra2RPXJblG1Dcwfi
lQ4ISqidyYty9SSOWoo2fdPpCGLIvhAkTq30PPF8VzRp1DUGtnKLZrfyGaHUBF1qTE4H3fkNZ3hl
chiZmCl0Az8G+udx+nuhG0WElbuNipwcBgTVwJVUtYGizOCZxQUK6YD8oo08VqEb1CzxxWRbUWGm
Vb57/D2tfLZvilnI6ICAgW7/7TbyYbZM7kNGgxg12ggY0asJSF8Kk19GsO3phpe4X6Ik3UDtDlkk
pMBUsJG92EY1Z0GamIMEO/X58kVgMsS8r7vczKFy47Wvjxfor5iEQ8JIAgidQYZYHYFggxGva+0M
RqAHxm0k4Is/GR3mloYQnjWDNER8mUNcJ0t5uku7sSHPUGAwGeY6u5QfFqsmVjzZftNHDbeRkERI
gZshTFmnDbGmd4F4Huu5GQ9EsNHiYQ1AfPDThnCHeRDVRPy9LYBhjzIHKM2w60vcUIw+MBcQRqCY
OP9qPKbnhzrwzSXOJ8v45hPmR7S2tWoHilzjx06TZX3sLgYrjlTLAvAlW3vgR6/2vPJDRhYB8FS1
FCWm+aHat3PnzugjTW95F05et5SvlGjduKuEpnsxlJ+H4WthiqXYZ52TBqFPCq/c2QsaQqHn8kkL
LaAYkJwYUKgDOtQbvTgt+dztcV1kRxpj4n8CpM7JU9r2i3sKdJBcP0yiGqAK0ZG8hKacZhC+N3xu
g+rdDk2c9UE9fcFQ9qKpAOzmf3vByPd24fDsQ5faw09ge0rtcyXqdoQ2KnRbmnDBX1J/D4rWN092
Lmz+pcjGzmwjTJdwuu+cjZW36w0MmfhhzWUPrSoSTEAK9kDr7xqr88znvu4BRnp8qe6/GjxyqDiD
2CUxfKrAoZgr8FgnsEztofquL+JDow9HzCV7eWxmJfCDHfmhIDXF/yzFyeUcvS/uQX2g36WHztv3
GHM7o0ll75kbt69/AAu4tac8esVUVrkr1Q763X7amX1Yxi9ytC7fQUW0DjGP5rRl05Qv9q0jh00g
5BA/4q29e5GMoMMcLYqSlviEnHhXPBlhNu2CXzZk0HI05VxMppWDafxYDsQZjgaP6mK3JVArYy3l
V6CHIPUqUSKUyie3fjADDNHgeoXIMp3HkBZBfWnS0X/K7AyocJHRU9dZ2oF4+h6f4lZLfMu6Egka
NVRdaVZj330ncujwiWVTaNRW6C9QxE7R4nV/I3g/PL5eK7cYkZokXmFCleQK3a55yD0tGFlNL1CA
+Krz+jdcyBfDoBseeN0MQkKJv5ccXMVMMaCaaFF6GYEH3YO9yPYNdBjjwBubjWrbnSmpxWaBUWEg
pEZLXtlH5hCD11mB+c/8eR4SfX5CXefxpt0d1a2JtxrPVRCQUp/Zoq+zS11lB0rAk8ud2MEkNov/
8mY3QYF4n5FuIxrdWJhKgWryNiNW3WQX2/9eERqW5EOKp+bx0u5eStD4USVHPIYtRE9Iac4UhoGB
3u6cJpmWfQlIFZLaPusi3+WATTw2tbKLN6aUjKTHMOES2WqazDPR9v405XHqm59rIc5djplI7nDU
ejmNNxAbCcRd3CgXiRQaBQGZSQfKFUkhup4O5ZAmJYSc9kP9OR/14XWEa9jrC6l3mtcOzyjCze+t
FdzYBTL39ivImD9XbjOliWHUGKkNmkQ0EP0cGOKfx1t7XxODJURYSMpR07wXkBqCUcweGq6JBDcs
McIWyKnHOk08VMSknjspojqy+ROkpLbqw2vnem1bcSnUEt7UDjxNXAyYQOiRvtBCe+7T7pMQ6bmv
2yjAyMuwZU698YXcv5Vy2RIbA7WCN2LG7QazqqYGa7BssIjaU7vPdtQ5BFEZdif3WGPm8Yb3vMsG
3uyhamxAAQ7sAeVAx9IcuxYzLpIe4oGEnVjx+/FByr26eZIUA8o3wg2/Xvy8TZMGbdO4hnZTrQNY
lNH0jG/lqTK3hkavff/gIqC7BJVAGJcv9ZVra4ahr8RQpAlcdBv1mXnMs37Xk/qnmfJsI4RaNeYj
5AbRA4hulf+AqggolZQgE6DfjOKCOtUuM1+6erPlLM9B2UZw4OTIO8AQ0LuyblflZsXg52bqJ/Zh
fraO49HGYNzpxA5bF8JYcS03luSNudo/u2mmLjNgqXwWL+MvTDLTwj7K9/oP8pru7QHjSDH/Omry
cDh2x8eXZe36o16LiZ0AKQAar9YIO+D5egfjlCHfkx37qPiUxphkcB7i/NgeiPH+00NPFVUeiCwj
SVIvP0O/ZE4tP01Y1wfHjupNnNKsxSCzfAlzTG/f8J4rHxsCYbTQ0Jr2AGRXvgWn73KXeWaaoDn4
bJRNNIkxfryD908saosSmApdDSDzVSyJZc3AkiDFTjJ87mE9oNjjCJJFjsO2NJqNezd5a0u5KSZw
opgOAFvlyYz60HoKfmIEBEYAGzxMaaxFYwRMfmxWH9oZCrah9mPrst5vKH4BtGvRxgOi4G7ysCTT
jTZZ0gSCK9+8+mjN4vXxft7DxICvA7fJA8EXYTVoxbefw5BbbMQUuxQf3ngaXqtIzrU0ovKYf9oa
9LBydrgaYO+DSgFGhRq5zF3hM+hEpAnxKapNZKgMsOHstKQoBdHNmTVr5hDIAr+Ki4K6guJSENAO
PG8a3EYIAYetmM6iChJqbVGzVu1I8WuJssfMIeU1Fblf9hC4SBPum8egYbHDvmZ2uRGLrQQM/6ux
/b9mlAB9SrUCI77lS7Yz9kaMtI/bxwD1A0QMU5z9xkvuuFG+a4wIRKKtzGt1kXJuHrTudSReSkA2
+FZado6VJq1/gg7RLsdQwHZ4rwCQjqRAPjT/ayVQXuvSIsNY2TYe08CMoRCdmGDaGG3z7fGlX10M
ep4YjAbtd/CulTvPqZz1ZsCJOFpwyl2Q2bKhTHedaIKNauF9NxmSSWjXSSwIOrmYoHxrizOSc8RD
ToKuofVkYkh0c/CpOfAQmCc/3dls9Pi+TUsIqS157o6HSesxTFOzM4gYPF73vTtBQRmIDeTQ0E8A
2Or2t1gWrZZe051LobsfMAT888S902MT91sLE5i4hWoLnModWM1fRr0ru9G5BDTtDgjwiwv4gRjP
ZtItndv71aDuL4WM4VBWhtsvDm2HJaVOwgeOmUhCy54GWr2bawY9C8gHw4PAkUghm9s9G1vijoGR
2sngiR9ODv1r4F2+Qb5/6wNfWw60ny0Ppb83QMWtoWoY2jbAUC/w38Fw1S91+s97jwbKHIA8oYSA
uWi6Wov3dTyZwprsZB7H4nWsWvJxJi75abLe3bgF6lpAm5VoftnSxTMM9PHtWoa+LazRt2hicEvb
jQv7vFik2j1ez5YRpezGRGn2DpUZE1TcMO7KKCCaNNRUHzfqFVuGlE9Y56LqW8ekSSmneFo9/0gX
6/fjxci/4zr+fdsxvIroL0LdEQ3x2x3reDeAmGDQJBX8K19msMaDAuXi0vRCx16a3VwV859soOy7
IxmDLIzacBQN8C2Y5IsNHE36L00dbTcQq3xn//RtZaB4QOgWxMa7Vm3Zaq2Jbwh3QRu6fUPbKUbk
mD4Tu9K/+oW1GbapqcSbQQDTMJAc9ZG7d783Uf4rh44m7tA1UHfQcyAXXCM2LJ7FVtfyaCGmHqbe
nMWD2fkX0TjGxpWRF/zuOKFRYkk5HEAClA8AysyMCb+hyWIDdl94z3NrHCa+Nexm9WZemVE+AUHl
4I+ppcnUzjsOEmNVbE1FvXvA3rYTLFvU0EFKRXxzezPtJm9QW69o0oMKD0RZZkW6cLQQ3P8gbqyg
P7soFES61zFUvMx+jLxW+D//4PO4+hFK0gsAQaeDpEmTIBATREiNaUk6lFaM0MzHOYiBoTIqzOZ2
obv62PLqSV5ZVqLIQGNWNRCcZKN98/inOUU3qd9CTayeI9QobWikYQKaGl1h2KxhDa1GEjEbwWcO
efizyWf28ngpdwTjt6NEERngdZnZqKXktnXLweWUJhgK054k1/gjgLBTghk8wal2mR16A4Sv04L3
Y4ipTQtIxh4BvK2xReaEmA+kPTUuJgtHFC3SMnRHUiU6XfSfYJIPRcRcM0vgQnQoWpX1ltDz3aQI
+fMhbiEhNhg9iC/r9iZm3QjcvQWH30E4NtIbhvGPdevtirwu4rEyRGhjsEE4V4OXaBPiqYD4+nPZ
Wiw204LEaI1lSa8tuWRTOGbYuN4/j3d47Ryvf6FyTRurTzMkrbim3jCFvJ4+M5ADHttYu5BA3CLH
BjgAU33lb7iqX2QiB4C0QFt76SF8FFrErfwDhZ4fIEd23bwXAK7eGSVWLmtSmzwgEIAi5We8+C+Q
fLg01RaHZ+39Q7AAyRxAYDwc8u2qIGtkzUaZ0UTHqOpjq09zFKDLG9dlM19q3wQv2yH+n2wlAJ5A
uGESmukq7lPzjQVKgRx6Wm7Z/M4mzXF2Fk+7f+ye5W78B+cmiXrAoWGlKgaLipoQA2PdEmcRog5Z
SSDXOg9696EoSE+ix9ZkvKA+QPJdB/cbKjQAPt7up6haW4M0Dk1mjrk0uTtNZ9Z27p7ylB/w34tP
dUXsncc4IMic0+Gvx/ZXfY0l+QkBCnqQwlFSuUBvG4CtEQLyeI6t57z6QsQn2p0dVLyyCOAp7wWq
hbssouQcFB+pAxbcoZxO+QZ7ZvVzufoditMQ+jR21EPwBsWUMxPpher2OQeH5/F617581JghcAnc
531/1JMqHm7NaWKaFAihiUF0Oaoxc3lLo31tPRJ6AowpgLv45/Zgm8lp2dgjuinY8nNgSyjmeT/1
YiNv3TKj3J8R40cX4cFM6i+J7pSYBNX/k2tbjKo7jqd0L9fLkb/jypvpxMwaMcPOQE6DiOqTuSv3
7o9gCc3PFF0BFqMWtSPxe+sZb3YtkI7k3HpA/tVtbIvh/70lExv1PMIUoLaM+8nH7bRqe6vytebd
ZPgr0y6YCxQn2hiFqCsTcVrL4Tn9YiCfPQsfJWTpuf9JMybrAzNLcyN0UYv3b2uU0iWo8KGZpuYU
tW4UUzMyeJyGiy+8N6FWgCFO57Jc6tgfgWf7AxcnW5OyVSCha8ph+pWA3pqHKI2ArLj4dZhJlU5t
axLo6t28MqO4bcZ8v2prRKQEIBdNL8FyAc0hyDa2b8uMkvYNldvqOgqTSaEhwBx5jGpDWHvB/rHn
WDUDt2Eh7wfd806MOiUjq9wenqPJrCYyICXwTPrSTNwxM7amP8mLpj4LaKlCQk9SrXArbj+3LG8r
syqRjPngiu2rMsdkIFvTomoYy4teZcYnaBOjG6KZ7+WsycuIdtEbFxnfm6/sptXTDlEkPvR2sIsy
zFO/EFHfLuW3JcNP3biJa+4YYH9Qk9BbhVdWvH7VNbORTrgiM7BdL57bocTcWlvUgrWjQ96MCjoI
wahaKhdxtjttxhgXmrDGiulQnF2zvohxS/Bh1Ule21H2bmqk4mmJvbMPmPYeVlDN+1x9CHYMkwdZ
aD9VfojZ51vTI1f30EPqgx61DLiVPZyJz/SldkiCQYECGLj+ibTmP++//GiD/58NJWDuRYO99T2S
NMJ4mnVMx6IiTrn76b8zo3j7dqFtPlOYwX3bj1UXpmMWBShj/4EZdPbANcG4VrAZb78uZE0FonHk
V6ZwsRTPq87BMDqQxHOKjQrb6tWTs9BlDxhJvvzzq3eTlnbtakVKkt4UvwrN+FcyQkITSerjJa1e
gis7yhWfulQD5iiAnWB+8Qb2e5nplnj2mlNCPoeuLOqSaHIp19svyrnjpY2LJsRTalks7Mfga2kP
XzW3Brew408Nt+oN9762MoDIUA8FGRREK+VO9MTpxipzSYL+gn/sq/Sb5eVbYcaWEfnnV8dkaFUN
rSl8Q5ZdBCGiwScEdq/vP6LrhShXofNyMeqLTxK2OF1YpTMNO/1PaoXXRpR7gHJaCWU5nBHeFhrx
vtuVur9VAl+71FKCDzANWZ9W9Y70shtYbloEeKP0AGBfaKM1WJrWxou7Wki4tqN4Nk8nfWP4JoE/
1YKwrCJgWPM2NEIa+3EfSyxVvetP6VOx34oEVy/E1RIVh0ftvtO6CaYzZj55Htw2xgxU0R/ciCsj
ytXWhFFAug5GEMBHBvtVk60Bj+vLACQUjysgaGrPs+kWCEboOoEuZuDGfeB+azK2NY96y4gSNdu9
FxBzmvE4uBTjkQtb7IjubGU6W1aUkGjQZ1CJhCAJVIFxKuzUFOLdAy0Q/MhnFOkhlK7wmt66AU0H
8LoPYINl6CBgio6UX9zVmBcFdYfd48NfjRZQRMT3g6Eg99L145IzCt1hLIjFWhmhWjeboREXOzkn
YDTPGtsvOzN8v2yYDPGuDcudvnJ2XZ8B++EweFTaHsl0XvLITrdodqvHdbU6ZStHLR/KfhlJsgT8
X03Yn/Oq2ijeb5lQfN2sDdRoWmzgPBlhT+yw3xoAuOrorhahvHhzN1guc7AIu8zBY6aRmZdAi261
QlbNAAIB0i2CVGDGbg9kSnvHRX5Lksrsjh3DnHU939Nmixv19lSqWQXG6ICqjN4ymurKJzRTzDz2
GQ6+/c5jaz8cIDz9Y4z4bnhuYnHcGou9vqz/M6eiBHor5QOmrsFckwFiZEZF4Txn3h/EjFeLUlMI
G0yXCbM98eJZ5qvJIDrrVrHeZBuFlvXHCMr6yFVQ2r4T9a9q1B3RJkehbN67Bw9K0ZV2bJq9kSxn
7dBfmkv9AZPhgc/cuObr2/gfw4p7XYZaeD5A/Umuj2VsY7barqslWTUv/iSVAGkfiK23cRoqE8Nv
0sn2MlR3p9r5OFf02M7lRqB6h9YywZo0gQiAMB7i7ztqYwvMWVcAbpGw2P8wWxHUf9rg4GQHfdcf
tAggGXvXz0+Gs2d/Wzu6q6N+A/52B9FRf4LyvZXFYFvoNsDznvp/WR5DnKWbYyMu9/xoX0i+K7Wd
3oT9iR/aQ/D7sd+/91r/Q9p59jaObFv7FxFgDl9JSnKS5ba73eEL0ZE5Z/7696EP3nstihDhc3EG
BzPTwGxVsWrXDmuvxfpxwbzJvMgXWDHfDNJQlPLwcSZIlr3BjgJrI+mYHd/5PT83sTgxdVFZAnNB
4WNIrSq0qr2gJU461gcV1Y3rq7k8nJgCLTOrztB5fHvk3r0llaSOejAlBM5jLNiVWXX2UKOpM6mT
vpEIzM52sSoJ8iEGw6GwYOhrkbUJgq8XkJdyAeucGfEhr20hKlSEAQY9o8GSeEZvW/q0USFfWSFF
MoC1kKcA8FvWBOMoELVQobzUyqH3r4aZ2fwm1moXMs1SidXNh/cTQAbTUIzuAMBeqvY2jJnPUChi
qW5iai6ELovCS648j51gTLvrxlZ2FOJDoh3pDem9TOikzGtkDSLoR0tHQT61zPoYaV5yCNpIfUgJ
fe77RM23+oPzK7P4jsxjInQIxgXs0VIHmuFCvRPMNn7MJvrCvTf1MtAJdEUduddU5oO8trSciAdD
PFi9OHS3XtZ5W4xqK3eEtjN9d3wR618WXXOp8Q0LFZ/HPA+eLatDx7BPfhqJXzkefArXN3rlzvO8
Uzikh6VzURYPb9QAmu59ylxeUHl/GhNBodc8NrTky3U7K1urEs7DA8+iYDdaJEwlHPgmXaoZnRJo
AZNWmnjnhdr0IKYWULVIr3e6r4up3Qiy9iSqxfRy/QesXBZ+AOwNfF646pZkKEFXGf440iDvtXR0
1H7sbV1gnEeLxi2Q3KopIF8wbCCrR/PsPGgqhlYqlbYPEVIYqkMno6U3FfVwMH3T+HCeNg9AcV7F
GTJNif7clJyMsZ81TfoIYVgvud40jererBrGy65v3+U5AfwN/hCYHJA7iHrODZVoFphZQa0jaaw+
dNVUjcaDCf9Lv+FL5xfg/A4yA6cxF00VjL9bAr8U1OB5D8b4MY4HN/H6fWZGdhV9L+WXvpd3fTVt
nMzLr0UbjLyDEhizysx7n68squVGKHxkaxJjrIKdPEpjaFO9Jq2y9E7epPZaW+AMquHGobrOGTm3
JzBbLurTrAvmDnvvoO1h56kPnlu64WflIJ6QV7W7cp/dhSfr8/WPeOlZwDS9M7247HwzwytjTHc9
DXRb8fruH+Qi0SGvpOGZylrzet3gxdAnL+I8qECTzJJmxalFmuLBcWDECbIb0W1z22g3UPdo8Obu
BNjoe1d5FPfKzgz3IkXomki/Q+2pJK/cmpq43HOqgygIatAIIF8uLn6GaoRq23kNymIUTfY8PN2L
UZsCUjpZ5TK6LaMJkRoUwOs439iCy+OFadoWHBjGNYCUnX/uwop0rx4Qs4PtMd0z8BZartqM1TOE
qZuyl6vGcOL4WZPO5PIBy/o8TnTfQNaKOXXJVuLG+tfWYn0YIWGrNwKspUtgQVjhCDO5PIvUzH/+
LsDCMVXxkICOB857w4N1jy7OR1/kpY15we9sxAwOMazMsNdgBXA9dSIU31GkMsrOFEAS76leFOGu
0VRCLqAz6dOQe1so4YtyyPJHLJwsdCt5nWosNJBt8xA49E/+zqxThQ2F66ts06bf5BFemfM5393F
kYViMA7GHqON27nhvXITHvq9cMAXOsJ/MePGqwyqC/4EEBc8WufbLDa+b2iBYT0m6UPMtubTFiHJ
8mTOe/jOwjJEbhvm6HtVsx4VK3TSmNe+fwqk8Pa6v7moI2AG5DNQHPiTmE9cdid1AXJ130g8/I32
rf1UOoHb2LoNvYmymzduqzq/9Khv9maqCzYPYT1rka9l4MamftIt4lRlcOROFFx4ENrPneS3TqwL
/QejGOzN/6MACDcSpLuL+1DqcmVkzAg8CmrvpNZ9lo32uCXktraLUKwxSEOcNI9YLqy001hmyBWY
zLDaxe8ZUTHd6Iqd/x7+1bfMTDnaxndb2UbABTyIqgh8HRr88/PXpnnhDURHlOSk7ovmG+n3IOyr
hw5QxTGRS/H79XNyeRoBF8zkp9BvAIBRFwlbkSSj2XaRfopTfHCkW7seFnxbUcLDdUMXYqt8MFpr
3CwwGyBIl699WidRXLaN8Si2yt6fNCexErvQ/4kxhO6SIH1KBOUmCDsoKVN4eiYn1vzGbirlwE7s
P/xjCMFJYjSCOKiOL4ACUjJKVjwPCNj5a/4c74rYmXJ3cATNjv/IdrATi137URQEkxxz3A8jCx92
pgY4/7h00aduVpV/7JrbST5V4U3TbxSiLkpgsw1EQ4GDQQV3CZ4S4WJp1dxXH7MH2dGdDJIld/iV
OtOzcBzd4ZD4joeGb2pvKaSsW555YDV5JnZetlHbwkAgBf/wWP1mT3/697CLArh/NGI7R+/RiW7S
fehq39t0I1C+PMOEFPDdESjjDkBXn29rr8FWndWx8hhRY5b6f20gOhmCHtfPzPzMvA/H2ViaqnCx
oUQgIfu6cAWFxix3g0AaIx+WDCehZhXSD6ufWt0ZTKu2nCq3QgtGxFk5/LrpS6eARbStIbAkM1WX
Jb+Qyj9rL8THunidyruo/Zkph1LduKGXUcxshRshM8ZFHLM4naQz46jSU3nU5U+Gdgqmn9dXsTIe
CbJjnjal3IwzWPLZMfg/NGVpTLAteMja+qPYfq/irPihZWJpj6LoCTa6k512W6up8qCUgWY5YK8B
rlViaG21Dy+Pzez6SAOgOmOucTnDk3mFAEGLr59KWbDj6Icnf4m22h+XX+7cxiJ2qZExsaxc0E5e
EHTPYnrjx2Z6l+ja+L33vWoDn3n5BSnWsJK5jsFZWUbYTaeJVQud5imfWjuty4MQjxue89IEqSgj
wyYwX675MtSNQsTWs1yZHqcKGZO0dftI27jOl3s2573QUs9wWwqXi0hiLDptNJRoegyydpLszmtp
6PBLYg2NLikIdl3Y4K43Dud8us+v90wLzyD0LPJwOQwNrrKyEn0YH6ffyDrIO2YTUHbjVQgc6t/f
RdOuJWcLrbFyJWYytxnZa1nEnMuBEGuKBbkIx5HYtrhNYY06NTf93rjr/8g32tP1JV46sLkyC4KR
bAiqmOWIUikkFariWfRkdV/j4JMBdMfsv0nqp/TjwiYUm8nzZBB4FEkv5pS0PhzCocqDp4riUulX
bml6dj1GG02Cy5Myywty3qmNqgxELUoxaSBMCQFMgESn4TZySlUw2xtqdtjSFrw89RiaJ0upapNO
LvEtnqL1tdmUwVM07s00/xr27ZfrH2fdAk8nCun6LM95/oYpueGbQpwFT4QPD+oIv0YrbVzdS3/H
VDVDMQSyM1B32ThH7lS02qkInqZ+uKn89JiJ8XMWbQU5Kx/lzMz85+8S1dCQBb9I2Cu1jOxO/2mg
aCqOT036UYTLjMd/v56Fb02GrBaalvUE8RcmbxxRfdDizSLV1nIWAXneesak6FjRbOV3/VNxy0Px
qwEkeIti96n8XKLZc4KL8aMYz7fV0WZmvpRXk8TqfBujNC6gS0iCp7qbFMer1GM/CJ+KRN1qMKyc
PPRnmSzA6UGMteQBU1sBQXdJ8J/KXnWTqPtlFurn64d7xfNQcUKIcdZ7wdEtQqdhgP4BInL/SSi0
1zEe71q4de1OzQ2nkWEirCpcxHWTl4edXSMURnMNjO5FMNpRwUvGUZweh9J7glXyVCj+YWjbDQ+0
UpxgHBPdKHm+UjP67fwzMQNcipY3KI+GRSoP/gXgoNX9S/MhcBgPz2xYSoadHlPuE2PjZUikzmkN
0bvN+9bYeDhXv+S7bV7cvChVEw1KVf8J0bQfuTl90ZItztuVLI5LRwjxpvkAtczi0sVRFMW+JPpP
yin5Fr+Or8LX+Et1Y76MrTPtzJttlNfKFp+bXNzAImv6IB0wqR68w7jrj91NsYMx4bFyxJutmfu1
o0qCKgLyUHgjl/yDYpz6BZQG/pOXFG7XezeYRyvI34dA7wO/OVw/pitJ01tC/D/2FvuZg90bpKad
F6fsExQ0Crct9lm3F28T2zp49wM5nLyvC9fH5+yuW1/zbXBEcEHIatCzXbyflZ6mVRQNfMwpc9Lh
e+1HdtYlzqRs9TLWjiYtYZoKRB7M/y9SNC0M21GXY/8JCrTGScLouz5FG/HN6mqA/lO5owB1Oatc
Vk3Vxon/JEeo/npKRDXBf+iL/KGSP1ylwSMjSQ5Ac+b7X4ao2mSKvQr1+Skc0p3iTW4aeHYpaW4w
bAEhLh0ZpmbC2nlhBCGLS01Tcmz1Lvef6P7ExFJdZ0uJ/JyZ/kbysGZIoehEwE0oeqG03vrICiQm
2zcVnyLjaGWhreob1Ym12wVpDRUKmTTzMrQPJr0Oo5TTHrd/PCnJnNyXqruARjNEtuYeV7o147V2
8pgVmoVI5orLcv9iYag9aeDkaUlfHrohkhyvLLeagrMPOs8eYKqHO53vQ/HlYugYsDrF4snESt7f
+on8GQ5a28+eZQNG0QD9rG4re50DwisWl2XkAY0VaI54tlVBdCQxfpHG/KYSCuAqBwEdplDs3F4I
/133GJcfEHGLWRUMXpIVAoLCqjQr0DThRM/hHiJD25Byn4Wmti9FICPz7M91gxcj8xA20ayikE3H
aDa8CIxNH77femiwOHj7tB7t1iyZeGlfoaR0dE/YayHd0Um0xaLaeE8vHcqMZCFgxqPM+cV8tN5F
sqOuB0LXF9YpRNPmRgPaMeSKb1sKSU1ubFVi16zN3pHAnFIPOJZzawmyBpkoaBZM/wXVEF8/FpIH
q7hX3TZWlGwELisfkiXB6k06CKnOss9h5IqUlPPajIo0sKhtfRBtxh6c2vrlbYq9ra2NDeSpYSoB
jpqF+49CWKeLILFO/VSR6QZV6tLE2lljE9ha6Odbyfzq6hiM4iWnk3Lhy5JE9nRz0E3EfpuH7ilx
U4jhupfpJrnv7kYXhgXR1unS2cbn68f10onSx35neFG76PNwTJsaw5X6O4R4BFCXKzW9e93KfPAW
dx8rlJH5ekTTxsKKLuSiMIwe6Qcj5e445NbnaQyTDVDVqhXzTTKRaYQL1douhswm0mLrZHZNu1eT
Qr4NZHNLgGVtx2gKQ3QHxMlUlwWlZjABp6WiecoF6C66MlN/12PYOJ41NFuVpbUVQYtIH4eJokuF
xjzPmZ8qR/PkdeJfI2+/ptEWxcfqcuaHmloqI8zLIotY+Qk60xChQNYPVYp1l7bZoZWSm4+fAJBu
1FFBEBEcLJxFLXtVnTWZefIV+H6HoFB2ZVoM369bWV0MlQ9aofTQwYGduyQgZo03toF5aiEvDcV0
b03SDbxp/4WfpbY9s1AYMlX2xXEug9Ev5H7yTm2p/VV1AQ9Ra5WbC8+VjKDL9TWt9LBNpJjxr3xr
hi2WyIDQyrpaVULvFPvtHkqqGeT1pRKlo2e2x65/aIMfQ6/s9bizYZ/IgJzlOyuSTklgum3w8cCY
X0P1mV8CqE5cgrHUdhTz0Z9/jfCiog6kxR/PCs8tLNKnLAkSLUC94jSG4mMSeDu0ADf87Zp753jM
9MIQiF3gHyR5EvQuw4Ta0NLKoh3qQPfqgHz9cLj+9VaiHoCe/2tpPrHvnmRL8Eu9oMRwskbxvtLh
SrnNkR4s8l3ce3h1+aXMPs5EzQZS/JupRhGRXfa1xqFNzQji8FM0vsSAhcLmUyj+ur6u9VP5zsji
QjPlYTW5hJH0H1iou+B34Nb+XQyZb/Acfk/dbLDN1O79jau38lBSxydfwr3jEd/q0+/20yzoqjWM
6p+0gZZg3edfQm4BuaIjFcJjx6zvxx0X/CDQ5TC7P4uhzy76ncGhhkxczvCPQ1y3duN55a6AFmEj
z1g5kKyJohltOtrpS9BsFqrMbYWGcfLAA3q//KBy2jpyVW3jiVwhwCUofYP9E6Mydrn4bLUe+sDk
PONU7YsHahO78D79lLhJ7IQH7aDv29xub2M3+5uU9hbiYuU1O7O98M5dk1v5yEafxla17KIXHuu4
+H39XK7ZgCOTmWJeZybdF85DG4U885lSPamVZNhTqt2ZuWRtHMK1r0XSKVG6Mue8cBHiq+oopFZt
Gie5+tV1ve0zPSEYxk5QPiwnS0NvbvjRNQAkTl5xfvokAl15MErjlPjaMTOTYzPmG13OlTdzDuJn
pB8gcGTyzk1ofWAMdW1qJzUY0DMUv4IVd9JGvf3whzkzszh4auzVQjg3FmuT5ynWP4kZffbrNt76
yos4E+DujKynEDYnuOdrCQ2lKxrf0k562UMWbOtJnQ7OZImorzJ4GeQHy8zH/FMjF7l+23pS4zkm
mcUxErJQzxzRh47EDYtMDm50tan/9hkFgH1CkfJzUGap+JQUeRQd2TGptFutTQO7krRwdPPJKjO7
Ty2Pf1NqvnTws7BHNKxs9SjYeL5WDjktPxpxtP5oji1rmqHkK8UUStZJE38H4y+p/S/idQoQSLzS
5YMmdQl9sTxm2Gu5tU5SI/cNvIqp+TtqULm+/r1W0Eomzy8QAWqKhIbLJpLH3oiDRlKnHvrd5Co3
6aHdG4fRFREySba7l/N1WZyP9/aWM8bQ6CrgaLDXO/ob43HgWo52kHbDl9Ddmnu6GEri2p5ZW1Qr
g6hSGvByFlIt1m+Uu/Vq34W2eac62v10U93HOXTjmuGi3pU9tyff3WLUXfFTZz9g6T0yYpzML61T
Htd2psZoROsHQWptFaqb659yxYvgPZhqnFG6ZEWLtcp5PDHlTu7V9XzH8FMVIGsEK9l1KysHH25Z
omG8Iu2fZfOiI+62mjoxCT49VCh8t6msb9dNrCzkzMTChcxsmWUOWfVJUzOUGFKzsnVvolNbeBse
cSWUwRKxxSziDUfh4qmSjVxOp1AwEF2ZoI3udopW/i5DLXeoGMW2rhbfry9t5TjoCjkeElFETlg+
94554XdtVrfz+/tTqD8hqrsjHHAkZWOqcX7+FreMXgRICHQMmeNfwvLzIIvUihiHkKlT3DGPj3U/
foMG6V4ThZcobvdSQL+g2CL6WDsd0A9RQKHsRt9u8cTEqaIkRUz2VzV6d+ebWvApFjvh5fourkAg
SGMVdHPp1/HYLPMxs0wFuQl5/WfxDrjhnemmuDcOcJrvt/jLVrpX2KIGNWsSQ2i6LJyIURKUcFgQ
aTT0CJjcSmP4S/pS9eA37Ma70CpiOxUy1RbhBdx1fRYwliMpwo1qIvfoxJD5fB2VXJUOapwNW/2Y
NQfO72MGyaB/wZ4vQrpIaoKy5KezF6Iz70WoubHTVaQBzAjsxptgS2ZgffvfmVxcG0kL9KSfVEKi
2/Ame5k560dGEWI33H+cgZ8mL7hEWLMJKHE45xcm1SdFDgFdnYrEtIUksKduY4ZrzduAfMJrgp8l
G124TdRvYRw0E+NUI7nCgKXTT9He2OL5X7VCDqPQN6ectOwRYiBWK4GkaUj8Y5sOr14dvqZZe7h+
M7bMLA5DAA9J0guDeZLT0E5hp+syQLGM5Fw3s3oCKIaAFAfvTot+sWl+p+pFNfux4La6HX/MYgyq
3e1KIEhbJ2BtSWRkjExy4qxLl6JKVRipoXFKgajshiCMPlkSQBd/0s399WWtmDrDws1e9V2i2Zll
Ucq+rJ20dnjUmzK0Ra15EXN93HhELzoUpEYUYefUhbo9UrOLG2TB59LTeWqPfhrHBz2djp6XHNNB
KmxjHP96EG586hrPd+MQrdPA5J24vtSlo/7PDwCzyTNOyLAE9ii+lU1RM7ZHZtN+ml35u5OMjd1c
vkH/MQHnPqcdwtvlWxdXRRYNsdgec80qH/ohT6HfVyo7NQx6B3kogPvPQKQ2WlP9ZMZ3S3R5+bi/
2TcJVRijAli2LJPVUSImkla1x0Aupx2CS4YbQVzhUmtIbc1qph0zwFth+/IILY0uPmwj1kle9nV7
nKDzvq28JD90ZTm6Zt1sxXsXLxN4aXrWRC2GCfb2YoNTuRM6uffaY+Pq40525J+14+9ECD8DxyfC
daYv4b7ZAhZfbOvC6iI6A/kziAS17bEdE7vqa7sffsqZ71qB5FR1dXv9nF7sJ8O8JEDgHXnvZbqT
51eyFvx8qMOuORp+nD/0ed0ditqaHrpSTX5/2BQgewZtuA0zAnHx6aggDgFV9/o4RhpFGUkqDoEg
MGcYCfrNdVMXjzafbmaE1JFch3MQ/Oj5suIhj7o0FOpj8jDtlX26i3hFxRfjUO7lX97mPNQy7MSc
wWQIzR/orSGHXGQhQhllJdl6eTTDRO0cLRX6Y1/BRuiEcG7lNvAjhoevr3Hly5EeUP0kbnqTIjhf
ItM8favQlzw2dXMbhKajVcOu9Lf4kd9C2fehLmubMb8EB3QcABnNv+Od026FKpuqqSiO8zxo5Ltv
epiuZcf35VF7NJ9Cp9v1D/m+vwkekr9te5AQd4tdfy+9EMHdfjThe/s5NH+ZZsKxUjA6/zkdVBt1
5MXF0agMwuwgM0bVzjStEN2gkOtPstrn/cZzcuHM5/gP/BHfmC2H4fjcZtYEsQHjVHAMjeagaslD
JPnfrn/Ny1t/bmJxYPGxoeoXeXBEaRa+z2+koPbU9I6XpvuG2frr1i7wW2+7SAldMxib5oVamCt0
3zOkQc35qPFzsY8P4i1QJrsBveVvVglWbgdxBYEZQQaOVF/4GFPwrJIIND9qSln2jjVFBO9CnMeh
XQdm9NsbBvB411d4uZ/AtzCH4No82L90NsWEiK8h9PkR9qHbIVaPzRA+T5F04yn+n7AVPipFJoMX
Jy2b55chR4TU8fyI9AGqrUOm9ce4Tnfzh2vz6AgS2kbL2b2+tJV3CVscRlAtEGBzMc9thb4E3D9r
+6P/Wj20j4mbO6ar2tpd8UoX3Q7dLUj8ig8Am4zN2Qngx5bqddUgwBObYFG4H3CnLQPhB//g/UHJ
GiZj6yfTNUNqq09e5vS9XfwqXeuQ7BJIzWGhMRiQZ5jstgler2/EhYw8FByEdrDK0i3h75cfuS+y
1mxiAarQ0PiTde1DZJg7L8gjhpuSn4MotHYkpx58Dtkxr5ilQ0v7OU/NO732PgHEbN1qqA842PuU
IrRtxAbQi7iAPT+5afXslBnJc8Cgz/eqq3Lauqlo07z80fejfLi+lBUPM1faiTHmsr62zOtRjfSo
wgZ4mMHXHbFL8z1sCfVGxLhlZb4071x5V6R9GeoeQteS90e1Aobb2w0/dgGe/M83mSWMOZ88Tcq5
jdJHubvq+CbFN/9ZdbonT7WVr8W9akc/JZTXfpI4I939d0vH4qJbtzS88DJa0mZeCCHl0cjseqfe
9YeIESW7/678gK8c2Wa+oKtsYdHnu3b+OnIEeRpmkB5+ZlkULIJag9pGT48is65xJbuJWTh6sdWO
ufxywJCIK0BkzAXxpXsJi1bjdHjpcZSN187Q7mLP28jT10wQSFD1mVGUFylnPwxZZHV+dlTT35mS
Omh2bPjkVQu0NkHPw+OEDsL50ejlxgo6w0yPdaI6KLTeee1WtebyqQHRRE+MmI+yBmnRuQnJrKVJ
mIz0qOcxIm59gZfSjOdUV6ODX0JRev3aXqRgOCDg+W/9K2CGy95VXIqEsqqaHivU7G9DX4ckQpJv
U8F46lBDsNOsCmzUT7JdgMTEhvG1tb43vrhphlr7eR8p6VFqG+R1B/FHkRaRDaFUtoOQ4O/1pa59
PEJqutIM3TDwsrBG1VFJmMVKj4EufvasRnZaT9iiqlozwulm1IbZg7nveP750D6RYCeU0qM8FcNt
guqPI4wotnx8KcCbmDCeR0YvtKiqQmx6q655NsTxH3KbrT0Q1/6fbCypkoupD0tjqNKjX849/M6p
ingjybncrPnJo3NKYZJHcHnWda0wxLiM0mNYN0ARhFzKb7M+jJ+vr8S88HDnZuZj+O7R6AuxMsog
5NZCTxZYFKH80lZDxdYhv/dC8SZtvl63eHmrSEbplFHHY2j5go0JGdex577Ex9H6qqCM0lu53fWB
LaeiKzfZbaTJD0EybuATZu9z7skBQc/Sgf9xtMsotY3GWGnI5I4g/6cH8zXrjN7JfPU7rW/PyTt5
S/j+skgFfJyYioyCtjdDr/POv9tZqygbzY/F4FjKXv4UmTMKPzDVfTdJ1WHit7qcfQvZXEPcFSjz
OdMYqBuH6HLVaDYQbyBqQDJ1AdBvw2juv1vBUUA8t0rTP6r0A39Cl7zjWoyH61/20mXRcwW/yzsD
d/1FcCAxAR7VNSvOBNXpC9ltgs7VssaevI1Te3k5GIchOZ6v+NwwWbirNup9n2HHEN0JBdK7SLIh
yt6i2F7ZvDMj84949wHNMSkSS8KI7Im924SQEwhd+yUxRzdTR4Pp1E26gsvbyOfidSP+f+PAmO/O
O5PgxEI98cPgSIXYVufmey3vTO9frDyU4r5GTe/6F7u8i2/Hg29FHw+OrcUSfUntcpWBvmOPNuB+
SBqjs8PMhA0iMPVdaSSaW0qjPidy31Rtaw5u9vfnd3K2zugDaoug+JfN83LwtcpK4+BoCP5NoIg0
e35K7Ubgs2JkRlTQMeRcArpaHBVL7npNHExS77gt7ii/Ga4gp+ge+0K+gfBeOZWYmqHrGDIBzZ1/
PXiOLDVRteAIWPWmBiAfS+OGHOGWCfnchBEolgd1XQDeQ8hsJiXvGDHeYsRdOfhoKtOfgDiE/1tW
tz0hiQLNU4LjIGYOmJfPxRTcGnCGCEVMM1n5ef0Qrn4h5ol5rImBqR+fr6kHe5yK6JodQznd8Zge
LG3c1+EWh+Tq1hERQFehMTKyhAmp1pQFcq2zqml8m8aN9nHTbI18r9zgmf7qf6ws3tPQUlNBKfhA
Ul3e0q8+1XBzHnxRRCRXO4oWCmd9sbu+gSv1HhAuJo1xmecGfZ7FDgphPRoJ6CDSYM8dRc2pQ/FW
Dmtcx2ksx09DezONkErKXzqE4YtkYwxs9by8M7/wInlE8DxanBcxuhtlxMGy+FaenrTSs61Q21js
iss6W+t8mt65yLEc5AjMSHAM8uFX5QuToxvZI6Ibs7Jhuh9zxOG71tgrFRPq1/d59QQBoOTjUnOm
q31uWrIyRAU1DirD709x3jHGv5XhrN0FhGZgdGU4EJTyYithVuoE9I64C77xRTKKT5KZv0ZmvhEN
ra3kvZnFJqaVUelh3AZHGbKMZ6NTsjtBD7pm43nZWs3iMnh9EYS1WAXHWvc/x3n+sxCke3/zZq/d
OUgJ5nlnWBQRmj//LoI6tr1idayGGp7LfKdbqF9yaV+I4S7Sk8bpS2F3/SisHXk6EJRWAb4w9zz/
+btTKAe+3AZlz8NZ/K6q5C4NX/xMu5WLztazb9dtre7iW3EapT9g0YvbzSCz1EVjGRzHHD58b3Ra
ZXIz8cN6BXMZnCkoWLyRP8b3ny8pIkYYS41YgArPj2EoX5uw8jYOxEqEeGZj8XyJaZuGSciByMzR
tuRyH3XNTo6zL7ry5fqmrZ7w/y3qa4tISlB6zxNAPBybQn5Uyum75Q9b/EQrH4Z4F8eHOBrx6JIs
tzW6uikHLuvYhnulmw5tk90j7nW4vpSVTZtnKRlWmLMIDsL5h1HGOhLIGYKj0peO2U5OK6R2Mgl2
k25Ruq7cJEzRwyOuhgdhWYgqywpaTnP2cGPmFKNv19lkZ2Dvpia2a/8Ho4HO9cWt7iFVI4BW1lzM
X3wnzc9R8o5qTl2g74MxPRSq6mpCenPdzErhktyEhsFMIU2/axlr5nWjUUHk2Wgru5jFU20fFO89
Iu/uuLfkO+MfIEbNATjubM2Nrm4qqDvGbUBiMHhy/v10YfLapuRiecNJUCHKrYpfBaMFaar+kOr6
FvWOjWu2cviZCWFOiZvMmNeybFlqKZingMMvTP80/UfVj+717VxbEkMn4JPJTiE3WdzjSA912JXI
UzIqBtZk3feekux7vQ8djH1FWeyBkoa08RHXzgrYP2DD/DWjIs430tBjta4Dyz/2xktdPWbpH4gc
ry9s7a5BND7DjKQZ1btYWNmpJphXdi6uqtqRQx/4g2TYnt896XK1NTW58oqQ5s1lqvlcXlAPisiF
6cKc7nnS9LMWQA3rDDGHZv2Z6k/otCUA2+vrW7M4Eykzf8oGchHOtzDptdIwM80/FoWuUXpRa7vo
1McmHHMmAatvTZvur1tcqYP8p6ZI6Zbw/hJIIot+m/e0JcBvPVslI22F5OCNj42p7Ia4OshwB4x6
7IyZsnFML4BWZBNv9cz/b3s+x++e6dJQ/VYZ/PlzOsh+/xytbl9L2asCbZxvNY6VaDuz0fe9mT4j
Sryx2StLJzaYqXdnimcQhgvnlpaRKI4wnj4Uaohie+aWmrhvuvwmKWFzFatdwb/zQ/kw+tXn69t+
GSZDnQkySYEBAg7gpdMR0lH3S7XIj6lkfNbCxDjEWdU4lY+mQ+BUieiajGPaiVRvkR5dXiF8+Twj
SVIPImRJ4JnUfSXGtUdPTjoyvO2MyWQXyJu37Var9NIfQLIqgx5V6FnSclgc5kLwpjgzxBT0ly99
9iav9gA5psoXdUz9rUnWlWVRQSC45J6SAVgLz2CVhV6PY54ewSi2N2FhVnvZK4fDOE2i02uB93L9
A14uDgjEPEuFY2BYfNkzTGo5b2nn8epL3ffKFAUbdTFUwGVpa9rucmXnlhbxRW0URkUVMzhWykOS
flKDVyG8E7y//7f1LK5i3psxfF7UYYbhJWt4hEfGMpqtt3Z1LVBdA3WCNuHirZ0GfdTqigCGY4Ng
im98znrxFvZ63QGks1GMWTE24w856rSoYbBZnD8zGjtq5wBHvNbSCWeTzM6r8QdTwj4y7qzv+g5e
PLoz2T6poUg7fOaOmV/9d86s6Jiwy6vCfNDjQvonhrr2LdbM9jNVbenrSEx3H+ZG9KqkwxaJyPxf
PivUYRl+UxMcIg4VMslzy1WsSWVee8ZDgaYQxBNJKvxVq0zcyEovjjxmgJLMw7nAiS8oYtNhiHAn
mIkLc19XAiwJzd6Kgg10/0x/ebGgmaOAEISoTCGHm3/Ju61MK7MfJu74SVcT05VL4Y9u1c+KQY3e
03ii/Iw3yffzP2ravvZeFblFK76movRKKexBT7TUQQb5eyKWbq1Mz2Iljk5iBn+Eov+hFuk/eRpU
RxlyzQGFanDW5R3cbPelmR+EtvgW6t09gmqI0bdf9Ex5kNX6pZi8r8xvGk6QNP4NMOTQUYOAUYou
kFzfSg9p1jwElnGfjuYcGiS/1D76ofVj64Zj+BrqMSN2/INviHtDCj9nTZ7YXVEqtpUXt7La3Hid
9q1qyR/9qD8yzoZLDniDAnlwg3wsnCDWKNVL5p3vob+je22FCGi9S31BcVE++mumsrcr2mF0U9+8
k0hJHI3gAe1BmgvexPcK0O4gVagnOy6S2yRLv4692t9lkfRQM+StKPP+RshtlAz48rOn7NX0gHYZ
hRf4qJrGhisOAlF5HphfhKQZH2JUkdywT5p9jjLJ17xPTWeop6R3tLCwXsQ6UL4E+f+j6LqWI9WB
6BdRRQ6vhElO4xxeVF7vXiQUkAiS4Ovv8eO6tuxhAHX36RPmv2Hl6Aecaskd2Hl2PxXwqiOHlS99
LXk2PK0ZjLICndRJvj3QKFxgcom3NKTcNUHsTvD8gW1iuT8u2lx0YuY6DZAlhbSJuLBPaQn37iKp
+2ps0cw3Ktw7IImtF1Vj+QsD1zGAF0rUT/XkeUtz+azGHXQ6+mtB1sQ5XLRIdrTrF9Xw+EmWTg5x
CxConsOlsX3VkuAn2/tW+3/J/K/XfTtm5V/i8y6fHqeIHsM0aEYk4kGH08KA4F7THFmc4AGT9WbN
CSgXrNd4Vu5cHH45uZ1ANLmvXPFnFsF9kq2HrQrrIQsOMIE6Fsy0EfUXImC36crHRJFHQ6pbcCyu
1IfHeFtrsyB0yixn6f9YRBiR8gtyPVhz2XrPeGv75JRJ+8gTfiC/sTTZ+zgU94h353WW8Ibm/Umx
pR7Ny2Bsx/XSAVR+qTKOk7GP4LMSb8i4IQeTIZrMkYw2UoDXY7+DdD6ucj9Awn8IFn3w63Qjihsb
K10vIvyPoC8OVNz1PYQ5mb64Yek0vK3rDA48mRTHGW8esibecqOPfVWdbH67ScRkwnG2oKzLEZOY
J+7ky0i38PcN6afbfDOQoLyrMhgKtxMdhr+GpysWPHS6JiWb3wa/RO8z5bODd3xQvEkn3PNE5+gJ
i7sUGe8Ry+9DNLM70lYSA15Yms5vixsjGD/PVXmiXuN9s5UCfUwH+7mas+UumEc9tmzed14zHgSm
jhQoLHHOwofMCnrYymG8qfqFfYPrsByiPFCvODnje76r9NCHTnwsBDuHVuvou0/s/b7bVkb0BAv1
NkjpPdPhIWfxISL85MO0zXf1pMtKNHTbjomfz306PWk/XHJZdOs4X8yyfOsyvEZDf1MWsp1gc/FL
4Df5dI/VyS30SccgTQ5kTJfaLeHnlGV/leNzAx+y10Dp9yjy/xWO3a2zRbzmXrbZjlXnOunn3WEX
XyXr1ELSFzWIjmG1KJV4S0MTNFlv+iNPwTxwM0z8qAn7GjD7Wwo2Yw1PyF/DcDvWOrNnrGDWGhIt
3gYbGetMhj/5VLETYEz6IJAL1wIMvCaCJQ0dhOzYIkbc4TVHpBkY0Fguw3uNh49pNLkaZIehRsTN
d7rFouYpyMSFv4okckiqLv861f/dDEYFV039MdGBr7Mx+svo+BiMWd+scnnxSo9wD/0dSuPvPBwg
OVirs+NpUcvKvUR9+pyQ4bmgeI+pK048lN9TqL6yIP8PYSgwGQAXvY7yvagHAdvWvVhsswFVPywh
J/DEwNdbzUl4V01sPRmiPGJlJ9oYeJjWWOPAALHPKoRoQ2A1EOAYKc1+IiHdoWLqywv+lluTYKeX
j1cLbfnTHrOgTQS0w+EaLU1qwdnyFkEFeQYn8Xgb4UmX5HW2bz8rKiGQH3aalwlu3xUkwqmwh8ix
CDCNv1tTssHEfkW+vJfyuBdswc/Vp0C8eK2Vz1Ak5dSuOC6LGhoeu8CkceLvMZPZOZFYKoEOkNWI
VleHqFe6g/NKdbdnBNGLOKNatQ0xaiXhDVGLvKE9ZWBH7VkHkHxvjUqCZkMT3aaUVDcJIjs6FfkR
sSA26ubYftmVjh2BLuZHVyY7kiqcDwWTcRNU+3gcUGQOqo9ZW2zF0Arj5a0qhuV5g4PmIYgYPWhB
3ucCc+M0O3UpBSYZkkfvy4wo1DyyCewGUB5e5sXG55QxgTSS5T8Axq/RRPjdmgn+AA3bv4jmQeOV
D+rcF6JmhXolbGLNsK7v4tf5JMTSos1W8w9k7LGebLR22c6Xa+XNXmdiTw4lyDINs7CTh/IJgQE4
5PSEJxha7r1Bnir8ftMCyYAhtCBQCSPu8feJrkjVv3q1Fyc4vqBibGm1wtKrX/QZS6VHOc66roLw
zVZLj78fu3+5i5aXXGZ4dfucPO8p+8YmIr1hiCGH8D2cGg/Xv3ZEsPsNyD7+7OCD2UrwWXFdARJ+
KuHFkfkoOsSMxo9xZrODkfHHtKE8LAGHwBya3l/78fLAuJPgQJD8Ps6576I9oed4mvB/QrB8R5gS
rTPDqTGMD7vg5gBeURXjl7D4Nu1x3BaV+44TimMjhGTl3a1VcZiqkeGg2JDAzIunlS0xzKzDv2my
qlrSJTsMKZ7XykXxBTK8GT474LoAvPvkulibaJujm7ik62209ehXdkfqPp/RgFn/usZ0frZxIJ73
ODP1PsG7cc3QTsRywfMAg4IPaaev3uZlh/Pte00Kc4EMitYbcNx2FyQ66UDgNow5aRgFvDqa4d2x
dL/I0k41IkpMO0UImWHEjDdMzo8mQQmlue8vo4HtRLok7Jr27Kdc3dIwYdStWFA21JDNna42d0Ij
/87EjF4MlJfxzpjZvPbRhKRjksqTWHJeC2W8qNciP8YS1xH0KOx8qSZYrfRRvYZbiUc0s09TQB2C
g36hi37E0BaG4oA8etP1W2ouaaKievSqrPHQT80cOdsFOATPhOJU8yBfNTjvlpaPOER6mS8HvaIP
ccTdBBMLX+lOxo90qMI2wk6+9q4fb3dWfikAxk0VT2+e7M/S/NIVMeh3KQ3k0c2571yazI1HFgkU
etXULDJG35H56JvtUGUMJcPTlfkPUZi5iRwEyf2y4h23LKwXJ+1xSpe1Bi8gQWHC+B6sRdaChzUc
dwSNnSg64bMh2/JQjNVjpiQUqhN5zV0f1ruG+hzOD+j3i0C2azmmjRimFcr0JT5K5NgfoOz5u2ry
o/PcgUrF927xaDrK/g+c9lmTkTKBiV8VN2M12GMOe8aOeFh8uH7mvyLNr8xO35LgLfXRIGug45/h
yFzt3LAfMPqJLo9J1BmaZ6dgZeaplDmiOjlFdkcvRLOtc/EGpMLB22hGdvbiBzD/k/5fSKriY/IJ
f8kWi9c7DEGhr3sG385p2UT7m24DU024a35N647aAtKyQVc5I0TqgghAc5MY8K1TtyR7zeKJDzdb
mj2ZaWus+7ckETS8ALprhwXwPSsAJWbJSF8yhCO1tlTqxqT4JAIruRtbZrrOUEHrfZ4FAh5odpdI
tV/YOBjZpioA8GErOFoYXsAXdk8HjajJHcQ043OLIct621QKMRerzPXBwgP7WOZ0rN0cyS73E4Wx
XqJQyorZg+qFkJfk4qK9aohbdZOOUf5PK2duYgRHvWnz20Jy5bbDhlqGG7KwkNeDh087T/fxsASJ
/NZOz6+S59tXMWEVE7EYZwTrSZfsCWtY5fH6TPY7kSM/rxnXB9i89wccJ+IuG9HjTSxGTg8mA3TX
KYJc1UKOJnW8UdTau2zGHQ8Zx8vpJ/CpQ1jSZhu6xtRntuXxxi6DWauLnhKNbiQA03qHx01sANuA
KPUXEQ9nWsX92Sx2apM9+puOyVccVJjLwEVrdzu9Zsmawsw0h+0bH3CUZEFST2u/XiHO3s7R4HYY
4rMsuY5x7D/h9Ud1N6a0aKNJEzRlDDVzndbgI3fxemBTIQ+D38dHRBJEhzyl0T0XJIc0gJEzGUJ3
gYxP3awKbltzZfH9kCGDlABoM3sYNd2aLIRxD5eWXActWbuAUduC2nlO7PBQQDBzlpQmjYvjUx5h
ILPKXYd5/8mRfdnEbrS1isVzIsKnKIMPvbYdqMnv87i1Q2mayc7fJhkecl49s1C98XV6jbPxUyfw
lCRx4ZtyV896/LW1zNgpySFZlWt6n7DsU1fk4lNy3BGU1nBP7vy43oJ38GIGZjpWxbfzvAW1yNaH
yuG2alDD6nnVsBTLPwUIcJfSO4OKPN0w3v/k2/Qq+lTVyId4gpE/SOxT7mtpNiy+wqOP1lfKEhib
a/aZuzKG8U942iKPoTQrH2ZCw05O4ZeQeXWA3914N8yQP7CwglhJnvYh29tqzYYGpczX6AjPwCr/
8oS82Nxx+Fgl54LER4oJvHWlioBaZP/5YoeZRx+juw+wTYmL71WVGDP1cu0DkFZ+lWntzlOcNzTe
2qKvOmXguB17WI0tI6mphcuTUmBE5wY7Eo+6l86t3+Z/JU88SJ3k3k3A+GP+DduS+zgMPiY51CZg
L8kqvn5zSaJqIM0M3o/I4xtEqR10ru8LKn4ivFs0HVmjpvFCjUAYVJBfx5RfgTvRNidx3JBkjpuF
EUwryyEL0uOqRqRXePaxohkjXvxVaQGoNrvjWs/tyvuvcVn/IUDmYYirn6QX/ziN/1SBsQ3JPS4t
2kwt8/AhsMH7jOQBX0lwr8vhdStymHay8rqr8YVH07P281fhtuFglz2C4WwOJrgKWgy2l9QgNnUX
0Ue6z93m9BVBdVdRkJYV44dM97LBk5O0s4UCFESW/Kp49K+ckE24lIDY4vgtmdPbnehbL8qpmQZ3
KN0+1psObQ0W0UX64WdO6dkM1bdQy4UmS9IsyfC3yO0dpk089OPamhiH3TCoDC+ZWVsy9pgsAIk1
QE+OhlLTrtsaNRk3dzKYkjqa0a5ApFaLYYMviU8cCjJs9xV1d+W+X6nUj6UqfzZBT+htnxgsUmu8
oxInZAJPOARaUXIOl5KhkiV/I7//nUb1Q/fhls8WRNCh+JxSNjQ21WUHOtmXmWVQ7yoGYmpe9zT5
AHFrP6zVzFGR88cUeDH6EVcekCp4Vco+5BEYECN86HC+zE0Q0Mcx1A/wccY/yODagIqoZYOtur2I
ZAuKdoxqHNhu55gmYZEEXMNvb5BSXhKASPU2sQdTYRa10vZdIqtWVRiferWdxl28KCw26ShvZzO/
b35Cs1Hy4VAu6pOo8LvwBEgSmowFHXTGML1nUt1JNzxwF8FJgxVpLcep6HRsz0a4y7j3D6Ws7uYl
zOvClB/rjukl4ZzfbkL+2yz7g/pJsZMJk8aL7XEZQWWJkCKCKkmBFCgwgy5xCUs6jJT47isZHYXF
Ix7ZLYJCLF2jrk9RA4n0yWnaocZDzGzRaAdoeB66lbu+GXqEXcaLaRNIn+naH6DpezFz9jHsIW2g
uUIMbtjHzbQyzLGpf6wUdv8DsKM2dT0/Ag6JD3Tw6BK1Bwagg7LhJnAN9lqyKVKett4MIOMufBMX
zaGnHJWNLnE6kQMpsnl/SpEX7xuJ6LojkHXS7JnXD6aHj2vtkt6aTmo9fNptTfAoocOQHd9SDSoi
nt6zHhBoVtjS6zomqb9sfvsF9wsSXTnJ/Pu+ueW8UQhbu8Fp8gDGXP/j+3G8A9aXv0MKNtiWDtZd
ICDAXRcrA/JUjAMHn7LsPXaTGb64Ht1hsxSzbLJ1Xu64SbJPvknVxDoCdJLJ6LSmKamZzZd/a2Rh
ybV5+qigZTNNEA00qTeVlheYUNEJXaMAMwiqh+LVE1fems3noOSF+VPYM9n1CoYF8PhiTy7VCTR+
UxA8gSqZvAMD7QGZ0ZAfVbbSd2fQ/CBJJB7rcUFBqJYq8sd5hf7yZJgMsF1RrmiFBz26E2HMRRNx
Jo6TBhZJVLp22NKG+INIsBewNs8a7SMgrMu8/qNTEMPDwyqDQZT2eKAT48enmLDlMEGNDLpkn/9X
TgzOp8YHHA3pPl9UHGxzk4KPktTLWiaiqUwO5l8srfqaxmQNkfUKfntt5ynEyjn31fMqFXRjnBm8
cX6L44fZWzc2qY+mTw/+29DgJQurFjaX80Oi1zaU1IWXMPVrjuvuV7he5SnWmUmx+qQdkRWf1CsH
ujxzZ1vEtG23hZrmbqEBnaGtT8PXVVTBrStS8hbsASYgEufrR1Et/kqrnH6Vq3IPAVYGr8gazi/l
PKgTUoCniyl9cKDlOtAammxEgMYmmSDKXIv4OJF4OSkaiAeVL/o2rYYAtdIHG2B0G1QYiKJwanWV
B0ceIbUJSPzWSTtGnYvnssG7WWIwTod2Y9Cy8XAcj1PEq3MGi6EbmNpmcFQqJyiARtHxyleXqhjs
nXF93smNVnfDSrHSVfB2JjobW9D9++tkN9eIEeA8nJ8ZcIWUAK3IODuWMb72WwSYZt9ikPPLXka9
aADRKSA8gzSHZY7mk+4FgNthDyIEPkgfH22WmNPI1IxufjMAzuPYTkeuoQIAkFeWX2M8sme06v4y
rj0GinkaXTsPPIDlzG/7gEEwUEilTINDqdflGIarfRuL3ccgSBfyvJgsOhof5R0m+mGoS2Tm/I0h
C/nDRr8oLOlxxO1QtSEvW4Du70HiAUbTzBPy7T0s7DBfhfsFoEFxC8zFN732acsqNMwBUq3uBy/M
c596OmHw30aETMB89KxFBCkhV5Bk4jlf3K1UZgC1Kij/09Ei2gn710eY5+wvk4Q7bR0N0971OJk+
gm3Jz6XHvPmR7LYPmyQ05Q1GWYAIZkRQHCnqJNSADSjYYV9jv43nse/jt20t7T3ap/4ohafHQhVR
awFcNvjLi8K0wfR9SOKMNSMS0Y8aGRHbOQ6GB5FGt6ipvPFVjsM4IOiJMTaVhzSS5i7ni69DgTV5
jY/7BXYgf/RbtRz7vWIPOwffuEj6GP6BrqgXjOsdEd6Ddpe5xobFjhDPlB1m/yuZUlV/nGHqc2cy
+gEuuwtqFZD/ei6KutzS8ph5uL5WNHyhGmnGc7bBYiwm+NFv5q/iuHSu0RdbgTk/9Phgg5PRgUq6
35RaAWkot5t1B5qCg843+YSwDT/BWq6a0YKsqvq3CfajGQagfrfFbV4ggXvmKa1TjVot+Yq8yOyb
TshD44jyqQsy4JEsC3UAyjS3IfNDM0iYkJLImjdcQI6ZPgH2FaRnHGIYfIQwnSnix2RlP1aPHK02
GrGN8QqMtyVuCwV6XT/Ht4bKnyycLT4WwWm+u3uZJnvjaQmsNcr8EeGL34YMTyWIPK9QoBdHSFSx
OUrBX08jgogijKV1LHwBxC5gJ5YA7kk8345pPvVNajAGkMUM3SbBW0VE1WWM5rQd+s3dBnMPLT2S
yqemmMoY65RokYd1N+peB+xfVQS0Noxe9gIx9qN8hdAnO2vPSUtE5Y4ZILjTCJLvaV0j9pgiZ/Bm
DbLwO3c0+TQCOK6u9r5BgYDUT/r5tk+oOmMBbD6JryADUS71z7nIXcNLEEUMz8/BUlCMo6Nz91kP
bXVT+TIbasiPKCp0mXZjgDlzo65sqUXYpuOIVhErPxe7xsATrcFFa2R+YvBLG8VHqNpUHkGHRJfL
tuxIfpswhUsEr9ZD5fQh0QuCXy3HEY1q0G2oZ7iHcMX8tW9uXI5nz05w/0RhA9bFZgH3rhJ1Dprd
8HFkRdwN5YL+NLewVQeITfpjVIITnOUTVNjDMjyqAkWv0UW/zjUUMr3q7CxBzVvn3SXY3Rn5Cb+T
HIJ3vwwzaGCT+J5KgNN1VA5JeUIcvbNFvTqr5iOMGLj9u1AXf3rkiv1xxIgQKd+MJXDkXOXQhkO/
l89wZSnDW2wts+jM+RiAZRnqDBnSS4gcGlw4Mpcx2S1jXa2WPwqHvdUjAQb3KtKY8QsYP3oB7h/O
DxvWJM2gWXFAgXK3szd9R1fnb6YR6CAixWGWC+JNioVKmsj+B6d4/1VFfX6TBnpB546N3IPTDAnh
Posuo5ytIPoQKgW8/qIjxTQWoXEIEyISn2RB9geRjNvPoEjebJUJu8AK87U5j7EujfsH7tfkQwgn
zjBpym74Bju7GssSg6bQUJiMKvWyB3F2HZIthJcRzS4Vi2w3xjgSpjRCtxCip5d1EQp9i3il/lLt
ZLkmyIJ6SpEs1eTxXF3GEjspbjY0iPgayob2yFLIPabgMpTZVC/pbnU9rENJEQhQsF8gz9wAT/L3
gSz2uwj97IP2Pr2ftl+bVbgOlf9iVY2HKcw5RAwryKF22LsANJOWznK67Jmwd6WpthNaj7HNxn7+
YxGvOQOg29dbxIT1TzTAyAfdVpy9pabnL17kyZ9sLMCrwbLzZHsIlWH5I9beu+JsbDbcw5+NP8Gh
xQDAVvsMCB55T0NLwSL4pGNU/lfteFK7KStp3qCHASQuaDw8ywLaqRrsM0DUFTTKPxtC/4J2ThkW
Xn0y+ZeKzTlOKzihcog4SbBd7DgCNY21eNwo4aItS1Y8DRXdfsHmIr5dWOS+YDclOWI+tuGK1zl9
TIlIDWB2wF7YE0Sq6cdQZI0TQ4QZE4GAyPMd+mGrTRURe1iDahwPWywjfwWUCze93s6/88xA+T22
qpYc1WSWkx634ZloOfGbEGh3OyP3udZgtljMp0g3aWhstTqgpxbjWfhfANn2SNhu5rEA0LlW4/ax
E5L/c1TBfXI3CUKvp0zMgDpnhVN034bwTlTGYuUVLmexu6hVBr3XLSgfgMtLC9T3gC2x1M9BtrG9
hrdPgHMxGUVEGoM2EHYXihfAGQYTACuysIq8KuKh+mOl7YFXyvA/KBtE0gzY3T0B90WLgJXU5FqR
K2RswHSD//DA5bJWgmV4ZfpMwmo3mgD3+rz3p2pdEKKdoh84I5xVvxexnJ/nWeujsXHxZLCFqRq8
xFguFACXp5b7Inksh0y/Mp1OEsejAEsAcYnjY18FJZiNMOk6ZFrQ/iYmFifM6Me4Tbmunng55KSG
ufagLzu4JfzqMYKs/1BWF4BMckUmHNuqdDoa3HPAg9rI/0bsXtrB9sdwT9G1KXigeMMeql9qX8yi
sZO4vTf4GOlLsnDbpdY8GUyGj0UAmRWCQ0t8GTPrlF6Dw+/6zd0nNh90kxV0faqmjLRK+f6gMxhB
7pv4ydX+Rjh6332Yn/qNTAYmptBWENtnlwhKsY6k2MN7rOjqOPUo2wVPNIpowuO9SaMe+7FgkQ/C
Ap/IKZgmNV8Xd+DJnNQDhj5AWeVc8XaAz2e9zVZ2YL2/IqdobRbhHq0mqFbLskSvKKVJBBrEYBqh
3RkMSkQMScVfncMl1VguYyE9gUmhtLkhBL+Js+FhKdXDmO9oDQrVmUpmBz2Jex1iaEiLA83ypfMm
P6Evf1E0IodwSU9yr56x9DyW2/6Ned83yJfA4lf8xYIeL5/9wtwHUMkwAhgD81ge4okMjexsGQLw
g+ywlnP8lacY2j2xY5PlcGEICY3OGwbAzgflQLDQZRM8/Cd87CWgsgUHDMHgs7bXDFkTHc2M+cwS
GrYLvG3uZsME2oBwfFlXgvEEJ23tvb/RAwbuci8NQhoS0wFH7WtBhDgtsodLtcquxqu8DmJ2nir+
YuQCq7j4IdywYgghOWxxzmEjTIDQVKG77+Hjtwv8btIbPOVgB+Vg1T0lQ5T/2QrsvwOH0LmCXWAU
UzZkIwWmJ3eP9RZqRTGfOGPdEsnjgH4iy5anJUKIWx7fxmji9YTuPM6fMwahJKedgyt0E3DkvRZY
dLjpGMGAafVzKyxM5gQwhR4jaTAvOEiLv5POb80YoJ8sHnVvOlh+3QGlvgnhoIZ266b8TeDbg9v9
d3BYzSlKyJXk5CmYkBsGOft1k2DyEFP+mff5NtyhG46r13GCM3Sx3DsxHQghbW7GJpe6wS7jLoj6
Llqnr7yPO5OoQ+pRT6gFf6IC4yl/pz2Gg20NVbsquEIEOZbUq3/4hcQiu98heOIAe7n4HMUO1uFZ
0bDBHYNtA/DOkvtUxzdOqqKpgr3N4+1O0u2ckOXGThnu4NjSBaMrz1aQcYKGzyALi2z53kRyKYFb
gj/jz6sIGKYb+jyzJQdNYFlxAZJfbCbeAC11vyqbPJcNc+TAeVxDGg8f5Wk+c7JeZ0Gxy0cosz3N
m7sU+CegyjtfvGGNfPCkbAwVf0pXnpCPckQj8NGHeRtEwrUTwai7Datp8wxXoCfQDhSb+NGM4dAQ
WPMSuh35lkMOmF8JW383B3dB9hEXH9kwAUvGzV0cf55McQ1T2dc0g+NeCXM1DFP76hrALdfEFC9l
gZYWx9wUwwhBn7SczzsT52kvXmIjG22HFUppceLbHcJrccH9EflcAnEAiP9K7ZEDuquL0r7sjJ85
i8FyGG7xRrzruDoV87+xxDSDJQ6Klgu+C5vYhoK5UnOxPABXgTTKXOdqeiw2euIzu5YEm4UJzQ4W
b/I8jLi7+3ii+p1HeCmrogZ+Qsb45NXzOtgDd/5UAqhBVVaIMATm/rspMzsoYQV+uaAdAINHGh82
vcIGHkN1n3zA/KpDJEBHw/EM0jEwYGwWomAEamdReKquIljukV8PblsLA6XTMD+Wkp3R2gHn+kWp
AQ6eJMVzlFDgZpgTCqXe1aAA8fk/wQKFPmLLAu3h0j/dIL39QDGU1gmzndp+bQI3jRU5GHlTfALC
Blb+epAkeMOQd0FY0SmXwGywDbsMpHwbI/WxmOhuXaqrwrndxsyUGNPQuYNoA9IAiDATvtLh1751
AiJVzrWFk3Mc0FOGaAUn+0fJ+/+E86DFTKVBhZgxFbPbaDa13ekJbdMtIuawhYu2upyqrAvpBmoW
Gps61sBCkdsHDydxjzmwVTzAYngfv6o+6yZfCrBw4h+nAJvo/sDz9b0km237GS7HgU7fsLL/lCXz
NYLyMHeE5TVOpqM36pQFBludhLx6UAgBXn2yJHzVFXvBg3GPGgueJVmQ3gokqgl6ZN8ltsd2J/5Z
0/zDjzmrF0ZFkyj+QYrgZqfuEfjmfTzuIDCx/T+bV6iJPFwuelunY6j92iQOkjJu4ieUmAFMIn2j
euR0rQiqvCgp3zjD5q/K7ZMcbMfY3MqFvYeJvlutm25jEZ3Ql78DfD6yff+1e32jcfgBZVKXDHkr
UvlaqQjATPydlcMLCcMW9R/wQdVqV70ibumSReC/pPCpBdpPW8lRt03lQ/D7qv85Oo/lxpEtiH4R
IuAKZksQoLfy2iCklgQUvHdfP4ezeYt5Hd0SCVM382TeAqHtwTdRu4a7u1ka1V+yYs1Pv6EpeiN1
lX3KTgCI4+sGMnsxfTpG6M+qeY/V/JLKYlNU+TlFpdHc9BQvj0ybHrKMebrMSfWaVyZmol2ubb19
7+zuwBlu3Y31p9TDzyROjiNmk93CijXJBBLRLjiL3W/K2lnPaMudWNTDokbfVVy9c1b7CaPlayzp
w2oc1vGgyDRt5TXWD+LktwZkuGI//W87pldkN4+xE7f9U3fUM0fCtWp3AaLmsXFOScxnnizARRqw
kIrFXDXzWZvV17RIZ69annpn9KMlf9JRE4zxM9bEljEXba3cWGH2nijjxki+LPOQ2ux1YmBNO0SO
qlprfXaZlWqbFk9xZ71ghb7a3b3G6J7166SKwHalrzoNeOALmstb1mgbI6N4LfqKKgsLX30b00/h
cPpr+aSUAuLxrk3WfS5V354kRfAltT67IteZKjJmTBYcL+g2tXHtK5VVI5CK3Io6uwvrpwcKUwET
JT35O3OzmAfHABWJzyBlB0u4Xq/FQTo5J8f9Km3OI3FSvqC5bAkAbA2l6leMmc92ax25xI1VOzT/
FBOMpdLY0ZiWyZPqRogsjL07m3zznnzS2Y7kj+FQc9NHLK8Om+JJHZXXrtafdT3q1jJe/MFSjqmV
HG0QU1YsQnfkPPukfplh870Wf95r8U42eMHResnHm1bBFtmd4/jw2g1IsbFvLX0jFPEHefEs1FBu
dESZsz31KRDy8qwk2iaV3ZZlRzsahFPPmeJ3qaADW1UrPE62qt9h5Lr9l1tt6S7wUjPysl5bq8NJ
ul+siXnq270tbkqleI77mg1AtIO5a+F0QvEOznKUMl1PrD+OSnwk5xj1C/54y7Pal/Ov0mxjDrHq
8rGIe1btMgMMr4t82A3dVlZ1shvaAmF5WkXTV6MXb5lrnpwZSxiuQ6kDoy3wpPV7WfWe4Clp472V
VnHWk9JX0ckTpsTaHsgAcZs00VMhftTkvVDuy9QF+Ujustj3kbrvaaapxksH4KMyAkRWdlfo84ox
n4vsb8LE1PnYwvnAqqQ5z/fW+PZ40GXuWhb3ZkGfSv4Z6rMzRRdpmrtS/TWz8mgrFYVtbSCLLKjr
b6gNH8/YIxux0jQWuhamV+vGoVMNH43AlDAn8b7htwutdqNlf035N2jWZrbVvaOkG8UmDejAhfDV
dNFpZkdEBOWhFMGY0egT3avxreHY3WhoFyAtH3QD/VRLJmFojAVXezobZscPF8eBVlu+FnGB9RFH
RxEoo0sxezntYZMDVqIxKhW+McqrJeo1zI/nwPjkU8nI89xiHeK3nOzQPkzG/GSX9VMy2Dc4C7/k
Tw1RIFqxQ318iLSebj+VRAp0nSNOzpuNhF1egoq5hqcg/GH90QaRL6tcLh67Rbb2OK0jhEZvxE03
sUuLxfQeTNFSV1tLz0D9WB9p17tQUxmI5bpWBhBGe1+XgGSlXzsOH+2liCqe2zkw0wBZQjWvMawc
6tlyjW3HebPqsxN4i2fgQTukFET4LeDPEscXUAVK+RT1jm84LaIi1tn8T0aPEbBbQdfG+Z/MlLe+
/P9WCPDSiJ9CjvFx1hzp+8L6cJ3wxZ3FobOjg23Ha/Yfj+tKqJfYsIM+QX9Kh6AQSVBDCS7uFPDt
qZK/6s20Y9/Uf6Zq3LBS7YiE/tTwgVoPm2F6Z23OMWnUg4vRRRrf06P6ZufSg/3xFefhsMIXT0lQ
JN11iqY1AzzI+VixtMTWvLpgx06oZ377eB2Rt9okvUEgJLrj8dNjMfbAIMM+dVteYqxIQCNPESF6
HhAWNVnKvWdRCO7KIZynS6f1Qagla0ulk4XRwmlP0vkOK7IYen2s269Zm7c6iFwY3RS1PuH27cN2
Pk3x5JucADJLMurGa4Yeaf0ow29UPzX2Q1Msn+VyKmk4quK7XUVXNbw1mtzWeXRiMWGgmNFeo1C2
UIJRzUguXOclgtd/zZx/hv5aNhyDZbufne4+V7/i8f3m9sqy7IM9E7quqYVq0Tj76VSh2iWOghPV
+NJE1W+21WLDzMmTYPhpCRXknbOX6rLSmn6jwJ11jQRZg6mR1truoKasP1sP9HlnFR+Jc5hA+nq8
fIW7KbITiNh0kyXZJbcwva3Go5J6VaZpUD8ORZW9a0fX15uMY1+QKz+ufbOK4UTcixf8suqseRcN
i0cMb5vgR0pM3BLvqsGRd+30WPa/PS/Wqd2T4eVsOa2Vgqo++wMdlZfPr+3GQd1hSiAxyOE+zsjX
ekIphQVxo7y62bBtxiGgVMrrevUWDqMHsefFoPj50pzH+SxN7VfR2+0kdSRMc9s44b1Sqz005xoP
6b2wOImV0aHLy5MzZQcSTf6UOLfWBey1xNFImkCbBeuexYlIw2p0Qj9qjXez+KTV8tOJ3eMwkClw
wxcFI6DPjUAdrEuS08YWq6gCBP4t3ZsiuS6c9JQvfYg3PIATlvEmMR7H5d5PHkiT6jIyOyOmCfmd
YYL87PN0Z0Via9YAPUn0CvNGbCedU1AR9XXpy2tBteaqqFRkCwW223S5QsXIdCfTPN3qsr8mkUt/
jS6+I20G2tPpgS7b/M/NCKdEgvBNVUbZtQmNFxADm+vsYYk7xo9rsEE+LyhXt1viN87AkANu0sll
byexXwvh51yqE2SomXYP/gmpMT4XUbxepnhXmDWHOm3niGVPifFxQZ1ZTWGxW2xWtTdut2Jp8HaI
44su+jVvmd2SK55iDzw7qc5NylU8q//S8XuoviHj3tzso1LMl7CW/qA4O6VUNrPKI9tZs8fZl/1H
GIXrHGRnpFrX7CJvgrFcKU38rohkbwOnzin/R6zdFl4/C7sq9bRa9XL0+0K5VRoxqtIQAKT1tGpr
nj6mce7sCYjFVjCbnCpBomCiHS0N+WOaxwu+iRm4Ni/C3NQ/Ob8nq4RGKaIYsbZNCqvBXhHKYR6G
+dJk05MCL75RXT4rXcSfyZx/U6zx0ddsfdeKG8tK13WvHkSBAzCy0Nix97lqHlxOkXGo7bVxXrUd
1FlTbKfK4mTu7hMZr03EBbDYbSFe+r68tMR7WmwmJTH9mheScOd1DKGzFMohb9yTCk9rEMMLI9ZC
18xGoARFUVz1cFy1nOnnRX8K2U3VNGKLP+9ZRfj2WKq8jOll6B83unKcUOgZ2e5qZ617PU1W6UC+
XjiEa8JNb2HGcYvGnFdlBuSGsJQTKaoHFKSZ11lnJp5pY6tng7aVjnKCtNkxxe8p+rt2MW7gYL7l
ZccO05EEUqT9PXbq2gbvSpkFs1Z5VBcRCqHXLdf8In/pwZ+49J456HCYZNVb/JNk5ks2TJzOCm9Q
SOxp8Wrq3bXR234yazwqHsPEAybXP4oyIzqEyWQ+kNoyUPT+Y7AmRveoeazB4OvlMOe6yTVUxhXg
n8PAMh/zHPxUJlmQGdMvE26Q5piVMX75aF9UzHNTNh4qq5eGNCVXDqmzWz32h3DkUDBqvh1GXNfZ
weT0r8fpX72Uu2m2NuJRkIvOnzszRw0aeDIOBVV7I2sFNfgNJXrK7WmtjpbXTOO2MYu9m7V32k5O
ydygYhX7uEu2Q8dprCfjlVfxq26ZJDSA6hIewGGyGTP3ava9V3WqlzXVOiscEor6KmmUjaAsr5tz
LnbnQ60q36wWns7EkurMG0sFdpiefhCuWO+9NtQ/Q7Pfa7illZqstTTeRipkcdn4bW5WKzRxW093
D2bXHGNvINVJQMVjodVN4Y3fo+SnOAVFNq8tq38dsnmbhcmePtrLpIfPrFjg1ZxyrateG80HyoHY
fouoxoFEuoEQxXOvqlvDUNbDWK+raL6WzbixFLFmU/LYDFcpGbvlQVveelx+6r3WCY8GWguO45zt
KK728pY3xvj3SCbGqjgpdvehsS4XqX3vNkwUobj0/Uviths7e+X06uvZAiSrrkWKtIcy6KAspou7
0gxYiATH1iHJkqAo9WqgVf90rmpZxWtg6RV5GxSvKnAbsgySHXBqckjFveqSJ4CP9TyS0EoTtA3E
71IkxDW4e0kuHZLUPrUaTyb2TV06td5whsKboGhhjvStySmv6bpdGxO2nbi8Fa3a0nUDZ2ZgfSNG
4Jf+0j9YBCRcr61kQcGC/GnVB6taoJFZWE0QSi+DVrGeenehhtfpzqDt6Gu4NJd8yOOXmkcCZgp8
nOnUeFWtHdS5BueNr7WV/EVe9MjftRNSzBBVC0GnyldmSVGCqyS+moo9S0KOcmnBXRzcZPDzZgfu
OxC+5HXgJMsAF+/kvjAyezfokbpFa4oDRzPeiBC/LgVRKg4lpucwTXhzg0CFNPum1K5c1RrQaNT0
JZzH8lzZZbptTc72qViUC+j7OzKv8Ys9zcuXBZQrN49+oq70y9B4bvP6MlnZT2eEfzJPfdyI9Wjp
/EjEbHJL9w1Jy1I8CpyKYW/bXyIttTVFv9si7/nv5r1tSfIhOfMI2rQz7KXhjge9jr660PqIFsPw
Che2v4uel2FcixpmS1MYeqNNN/UbVorcnLB4qXlo9oIXX9XteEQEeRLyvuBfyKqLaQ2rXIdX14dN
bcldob4Ckd+mJX6ao2nVCBzKhjQIokai2BsH20fYrVjF1MCsyMGecFpWhqJc84otpfS/G0N1erSx
uCUHlAaZmifJugvFrXN6zywmPwypKNQcwk08DBR3tQx9TdpG3nrmUTStNVzPvoa/NUTjDRBLK73I
ajj8+PFRXNJBnCOXRt8pyW5Rmj4JgbnuEk4r6qPeJ5t5bPfj4r4NDZHKpviZ3Pri9P2Rt6Q/NuXG
DgV3NC+/0SF7jHMfd9qrFsaEd1hPaqrpb841ZybqOyYFsWnrvkRcwfyJdcTIAPnG+7jUsC0Ktgxk
gVOWa7cKV0WbeUVSS48H940MB6oGvFuk40/N9RYveVc4JCLygtDf4of5/OVMxXPbj2+DVV0VwwnU
yd7Du1DNl3w5CmxtaIlNX3Er1GDHOZj3AsatVu1WZOGxGmFExeRIv5oRd2T+02i9TnIrtFZZ2wQ1
ex1Wiqq8orPfl4XXf567l7hfZtAkzgLlKaTMgBezstIl1rG9Yz8cQGz3MUWfdvkS2wyC46JskDc3
OvUz+JTruMneKgwDq5Rryyi/O4mbYNR7h3Q1oYEPMRnEdqSnqzwcpH3o6xzWTnmV7LBtxNtsy+2U
Xw2122oVhwA1+8e+Xn01MxIY6XBfNOv++PrjWQQyEsfHrdFhtkW8sChx8ZMmOwgH70S29p/Ra99u
JzeNFZ9FIzxt8XuNyTElwaUVYH/TdXCcyeu7k0ASaTpl0/N1Uwu9Iw0cJIb5HbrO1en0vSFHiHUX
NCPbUPCwN+KEO+u1g9WnsYogAx5+TO6caPbDb+zKoKiV7SJbTsLNSl/mIEJTFAhK2bCLHaTHWEFn
W/w5ic4ype8EngWfczBSvwt/WtqU45RpZ3waLRyKR/IlRqvXzzOTbVNyYlc24LpBEjeXgvPfULWe
Cs9TZX9y1FaN2h0dfq5lcC8FLFMO0LnS0qrx80V5a2rtyhP6fWGYLPPi6lQKsTv1uZyWWyac70ec
2nG7e6mSge2Kp5E3GJBnMNmM+nRY/sQdpwqQr8LRThGpNHMsGr/JVV7g6BSuKln0wEu/dgNNLXZ9
Xu069ZcAzdrMkEiyLbl3TxuotGxsjp9X1yRmxUJoG84wPI5gnJlLsFzpz+1UnHtleDRKZ0zX6VFR
K+4QuY8F7Euch8yyL+0YHuJh+cl6a964aZt4ohzYazE59uPEFgbdmOHQqHVNBYC1oM6RXckiN7+o
WlUGdhG2nOYqHuxJN63zPPQ5W3JmNFychXnTh8WrLaMnVZYvkEyXJi9frKX9lAmAn6teeqHsI17L
GERfzXRJFi524r6iWzwNPaB97H6m8BN1uK1OGGxsv8t/qA9i4Jk8lrwQwEjKYg3U8jEIuUtocl+3
Gee4pNC1Zz1Rn1Es7+rSowAltXOO7GoX57K8jl0uPJgDyuu7Xt+yvhMtehgOcJPbcSmWlwx8Wx3K
e6b2v0rZTJ5cmn+jZPGlm+h3LQ/1VSu4D60BSCi1ii1tCzzsZfmvb7ONUPvjVBqweal6n8XSrdxa
CakunP9lpQr3kP/ltD4gPxLApF4fmcbaG6XcGUlLUE3+iDiN1hG09iruHum+umXnkDYfNGHtbeTS
JrM/sb2WgOJrn8CNn1VxsbG09gYLAVk6h+qmshCbAZrXzjjD6WjxVzG4RA8J8+bOFtb9aHTtejAZ
BXLFb4V1YfC601r5omh55Hetc6K74auuWPow+XMp2GZVhLxu8uODjm81ea9awx9EfVToz8mdDnE2
/aGQBYIBfzY19zh4HyqVGeHSnkYHbkJVvwkseGM6wC2/6QzUDcQOmUAm5TmIU/IRMxHjx9gY4kLH
h9LgxRJn61r9jYEVVlX8Tnjdx8XZaG6NbSfXblKeMZeOLTlNdzpPGjALX71ndG7wf697oXLTM6G3
trhzN2yqWduEcFQQO7xsSjh/SQXBVHPVEOylNSvoNfMjifLLaGq3nlshR1mhQGustZU77oTwjMXy
4jx7krEGpbM2naPoNnaDCs6crHBAFn6XPI9KICdoNTa5rUamraY5TOKEz5ISybfiv4jzRTTeYhlf
9YWETdE8u4NzG6blHIYEgmJOVXLvkvKiV5N3gDQpuWCCiYae0gVesJj+1hD6Vn+NorPqyE1VvWXJ
+yDei+KvMpOG6ZPm21Kh9RkHMRfzWQ9jIu/8zW62M43KT9Hc1dre5LxYXP1c8m9EXcicT352UfzG
6U9dMmxlSe9KB0KzEg1sRTrS8pC2cGEvLKE5OdFTIvZMqqK9FWhTSOX6ZeJ3bE/qjAAy4nsWO1Lp
HgwpB730EBHjk9XvZD2+Ny7fKd4Doa96vQdq/co4NIZw3ePJFu5mYsQlz7PK0RUbmrnb6ZSCq1By
xTkrs3lEWFcME0cl/j0ZAcTnyD6cPLf8pPwOyafkcJw4dHqHn1CsROxc08baz+OrS6GK0MzARD6q
xHdmN1tAFrKNHHTd8eSGTHsvUtZnxWk+GLKOU2e8A2xvTepjV7MdXRtz/pQKTOBw0yiQiN7TfFpp
5KG69GVSkyAr53MbDSc35ejBPMJW4s0Y/w7luzCICbSvlk7xCQOwqdDgoVooak+qcRGlsdGGG3Ut
dfEEh18w/8EVmIQ/wCwWM70rot9AWmwV7l2FOahu012sQeVL44C/cypDSejA9CpES1FHrKVk255e
cbvmbCgtNy0Yv0nnhUSOLNAFot56Hgo6JgZzPA/jGHNMBI6FO9fh5mhpuXRLqazyKjtFs7Ipw5ur
y0uSaJ4zJvqGlNetFsafEnXvCZxcgykcObpX19r3UFcBfByjLwFWqUn0DtUfZMlXYXS/CUVtXp+Y
W4jWZlX3xbeizFc7/GfTGGkayntZW9SszJOfLuq+c7TngcCXEs5rnPO9AUEmeXmODUCH/dhIwnrp
eUieNWW6OAMdRIVR7eQkvwsZXdTuvWhJFS+NFiT1zJ2ZLoFcEudZGwa8LH34mN0oCOPQOYamMezD
VAy+mjR5kNv1G5ljm8YGa9kIMb6omv05pN09Ieu4mhSCScPckfEQ6Y/UjDWfwKZVeJtl6fLFkLfV
NXs7NN2Wv2Rb5ipJVSfIiemXS/lskaVDjEPOwb+YAXaPBDS8FLu478Kb6eKFJlnyN0Z6uScvFG8X
PNcR5LwiG5HF7V1xpAW5AX+3mnQ3vI5x+lPq9rwiggL4zxnUDBVmg647sR37cSKVG+S4VcQXvJhj
G3S2Uv/N1SQJgJkge0ak3k2kH7V8wDioAjWW8Di8aVmNwmw6rMqYfT00PjXSjbykR79T1TOZGkIV
bXLRE74bLmclTU5T5Jyps9hSDgv0HnL+1e+i6D8gZHZzUW/CVO5xyrlekvUjgB/yd6UPVr2gmUh9
Kg39OZn08xL3JylZD1TFO6K651p3vc5MPy2OzxRNKmAlcjf24lBkDZHnOb+EUGPEoEmeqB+Rmn4V
j9SFCNkjs4zC6+lxgufxx+4nBJWYxt1s6qidxwaQwS4iDAj7JdflQbQ6Cb9hq7P2QNdBLUjVSh7B
xERuYZbe2rZ4zgjopfRPJBa0nJp7pV2tJUWgRNfPgwbcWUfPchac27XnjmUjYW2d8eP3yP1/sGvA
GsVmifV1azAPwtlLdm+SB1z1yj9WzPmVUl/AoS8xQaFIiJoTVrZJMi0YLbJ9Ik9+qqGPt9x9AM1c
B7L9oQQEStgKCUfK+EnMnctCWHCYHtW77QCkkvVkxAwf3YUm+HXotvtSyCeLTgc63Ln1HRU3inNk
U2+U8TfHYKi0KZjZ3JWnh45TnkgThrOINTDFqbUoOpqbjc1JPk7zpxGrQOaPcC76dVW5TP79thPG
rjHLTacZ0K+8nGxmgLnCSGtnHOqeJ8vJjLLPyWh8JUJEYFZUs25VW8z882tvpp5tE4heCi9kOUPT
RIFrHFKnfgv5cWLydbQKKH6uCZ8ShXWvzZsyjvETIBGwPSn9PNXJ3WoVaAOaaBdjPcntjAfT5iG+
kLFsFDMnR5tuJldlnrFP5aA8P2xhQTUSFNq6lkE0JI/flCaar1J5gPVi67jlLZ+U9wnwh6cVeccY
GZA7G62CYeCaFNln6X70Dzt9wppFQ3jgx+sm+ZOm5SvJb263O6ceHzmHgJwVKEi5qhsBy9xumnSG
HdCJ9mL6Jr9th7sTxmwesz5qrf23DOpP8yhdexMOJleCD74QbLX6eyYR5BWhsTbXomya8Gn0kFdd
51Ubza+6Fyuljfdd8hbXH1NT7sz2ninxW92FnzGMsMo9mEG8zKEeMLNtaQk4hgaPWDIOd4YiT31k
D7FJ0lXV/bQhgk8Z36c2padmm8X20arzX7ts3sHgH0rkaxUb/w+B0O8gVROPptfJ1IL00dtGRjcS
MVoNXaGEn06L2exnGhGylqV8bbaeuSeWhw4krhz5VxHkqEtqqF8Wsg4409DqMaGbkUdbAYsl5vkK
NO8lVAtFvNTUnKaSqfIGfJwcIUXU1eHxnesdak6hnCsEXL01D1FYvcdqtKM75mhOj5QVZY11lnt5
nG9L40XtSPqPxdGVJZZa8lxFzprc8v8dIivKsN60RYB5Ks/EgC6taW4T5Cwp56sOl6+NUHiZxZpd
PTmNof1eqVgKHGrUHDcL15xeC3pbXvTK3Bhsxe06218Ey7gVPgz94SUWE8cce9wMYY0Rz+AHiJTC
ZupKlHgd6mfL8DbMymdpsnjGEBMfGuHDuqh+SRj5etwcqd3xM1EQekz4pcRW1a6RrkvyiMfM1v5c
hCQjw7OPtCN9HUD8kDMjDMZoz1RwiQ+6j76YFv1x7D5tJD8jDE+R5IlGwvm1tp3PPBx3VFEhs1+b
jIDg/C/kIqrqi0yIyY/OsXkEhObpmGrOK0yh8CgY38u6vrXd1arra6dHfo7wrKXkr9KBpiEZ9v8U
9BNXocvGdeFWcYWqJb3rw4squ0Pfw72XwyXUxv2YKSc2WR7jviEE73quq2xL0T61ufYUS+BwhXw1
Zqimgruq7lVUX8TDtFU64js39Jh47FBCT1GMGxLrECSEl/gAqZlpUsIqtMN92S0H8sYdXIcaFDU8
FnBrx0yw016KyQ4Wp33LHTXgU0dn05JLUb51A3xgNN9kw9tzUdX9g4hrmmsXmQq/3uSuWhNTl9Is
IDSZvrmVs6LIjorB6U4FzBEHYYeczb6oGemKgMa+cdpbozofbkpvA1l4XkuK/WmFww9c8mYx+ms8
T+9DNBy7KDoOVvsPPZj9NqbyWo8J/GEZaIt76YF1W9qipolptGJqiid50dSYw8Hwr1C5Gpx0Kf2+
5Vjr2JYDjpL4UaecYIhpJew/ceDBMbnTSLARv33EfMp3EqMPEIVwnz08IvdMzWldUO6I9qEu+Fkl
qkGycSX+ZRwDvIV4GaN9DmcX+8+Jv2RXXFQrpsRO0jaZq+XZgMFLNfdtieYnI5120iYpPYTr2Ijv
qXGvs3nTcdS1CJ7qc3sREUj1QgrMcvZ6Ndwx51+kWT1I3zqAKX4FlkBMv9Qctqku8LlyEZJ4otAK
szFTA8+w/w3xKJQR0rj5guHcyii9omduraw/uLSfDW1L+QFzq6KZ+xyMTsP3oVFkvBk1cJtcHoaT
pe0sMuPTiJFqTtNlspFJ1al7ddviO43StdVQMJV9tQypNbTmNLraKrb6G1zMDYXr0LRxUBbOdSyy
W2NAZZpmGggCRtCK9dXttL2Ke1uT1HNQWFz+W8fz3GKvLiLcOlPpwCmT/lDN6XUG58s13GkHwRI6
8Jrb0kbGXFamAGJccg98nIokrtHZCDeD1UDAtea4y5GbZa/tpcBiN7Nn1cxg4SSPXfi7mtM4Qp0N
1d+PFQUm/Va1/2WOtlV7GsTmhrq58IAswg+avw4iOmsZ6nenK9ukdzapkVMs5j7Fgs4ZotIX05YH
nixbwt2vlp3+xs6yiXqCbbm8DO2/Ajbyob7pEO0EXgNlMDYcaLZ2jwmGTqLyP49gXjzouJGz+UfN
z7ObV6QMOGcNwn2dIv6QTahDx5sLl/LdCslZuvmwMwxjF0X93k0m4Y9D88oCcTTP4UwubFu10wbk
awcde0nmbuuY7dFN8w8j48BKTc686gYOi1n5ner9fezhH7sMXynqxtdGFyfM35wTukFubTrhzm0z
VbtVoX3V2+i+PFhOBh3ZKge1MU+VUiIV0vkCEmKHaDSlSaYi68Fme+eV7w2WSGicCzosigUOwazV
1ueUg0rTI6A6VPzr+idsKSyyBVnmxg5FDQ3H0r6t9McqxSGB0CnGZJcobpTxY1LS4aJe3zl8vzfL
rG9HOWgTp5iEsyZl7R4B5OhzxnfY1UPT+IRTbkPOpz71Apc+a0F4YzQbYvA5ji6Kt2+yeOg3H+3M
j6M2/G5VCM6gZUDxYhaBrQeeso7pkFwcWiSQ5X2q421h5Wdem7SzpNXBpXjmkeMYzB7Qfe79NlzQ
t5Zkx7C3boBryb8O6D7FiSxAYJdMlZVev5QT4rldc7sMjcOu3oXEvuytfzj2AeEtfJDhs9KAa9tR
f4MJ/5KtG5gLvYdU8O6NJdq1Bu4IVfnfDXxUw2PTyORzE4cAOyGshey5lhAmWBX11stmj67X3ueJ
qnGz4TDKIsG3JDbPE+UCWytstobaR2cqMOVaUdJ9ouDGDpl+YnA5GR1h/lg0EL4PAI4uxVvUS6om
GU5B3oKkT1G6xkYj2Vdt3AyaJ3Rvc0M1Xq0UEDoxGSVNs9fcNW/q9Kl2fAdd8/WIy+UtD8IS4brr
qqvBvbZqsHCiEnLattufoiI4Viz1M07TK4WE2Zq6vue4Xb5xcoh9D80TCblNWJYOTpHi2y5FBbE8
tmNp4xjNOm/A8YMAlRIsJSuHNLbTowXTE46FTZZd5ynpKq9amr1UA9LDiniYRoCIf8hiWF1R0Jpz
VS6PM8dAr9N8d6Nmp/bmDpaLVEgSBnmOGBSZhD1KSp4CRejvWqeLg76A2hoT489C1HdF+wBVZtSv
+yMXAnEaLEcxhs9WxXUPv/FekBEFLdEtKmQj0ytpXsRiom/K+u3F8E7TNdEWZkWuZwfDaukj/z/S
zmPJdSXLsr+SluOCFRzCAbR19oAC1EEygiEnsFAX0qH11/di9aQyO+31oIcp3uO9JMTxffZeu/VC
8h2fBed7KZ8Ly+v8IeVNK7Sg3si8Ig8HGSYnJIks56yryRn2Bmg5f8h50+CnJV2uWxiBEB8dg28u
t9+ZqrdhH745Wf+sCu2sxpB1OyOdJtbTHPsuFrQaVSw2et8oksfcjK521/sB+TKa6L7VUJwpscFr
krwGsA8I13wAadibDgF5A3NMrr06Le4JUz/O0niLNe74dl7Vab4HQsHugEccAk003UBowHMBkiED
zuUOrSCFkfspd4ebUY0A0vJYt16ynESw0lvvMTTtk6wpymQk0wP1FmQv1ViTFoD1NdSYGYt31+lf
bE57ZWjudIh3TBDAgFDznfIyYDrSXfMUzPoD1y03ccRKhYeQq5u7ZjKPRRWsYZM8dlH/GAbzujbD
JwAf8HbrZcfZ3gw41xjTn8pCpWjTxt3yhHgJh/5zFuFL7gLNyguIs8Wm0uxlfzfEON0OSMBSIHI2
A5NAyBCM1F5GxUqhKKf2Qobzl8UorYPQ6rT2qSLTWkq0tSHbOKwmkik+jHPwpGn2k4DpPAwdCYtx
Z7DpbxBGGx59HgzPoXZO+jyDzOrWkD9X2gwaonnyOvksOeXOQ7Qp9Y4zQvOUpu0hI9PIwpHZOhm8
K1KTBfWHFSk+1J2rA5DUyrtt/j2YQ5b+UXMZe7W31f14ytZDD5O9HmRnSi72DfBTdt74I3qGqwK9
Kz+0hGbTkNW2GFZJ+WNkX+Ief6ZgrgOh67L5rRD/8MV72SMTbLKYO1csJC+VmUle74pjZ/zxuBss
x1jJUoOjwapFB8oZWKdO5CurG9dtXG2pRTzmrvnoRdE6dvBGAiXr4pEHWfKqOd2HWRl3Qy/kL69i
8T5i+m6ORtDxRRTMAHC+uwU/EA5XCBV7x1JgibWJL1C9GXaxl8XIOrHZElpdpX387qh0M9gIw722
S2KyMfjlWKMi6uqBe4lmfLSFnb/pmXgSUQfmlJ1Mwd541fYMVIIw6xgX69rCq+/ACtawiyTaCevN
5m5Nyqf2kDiHsDIfJefEkpzNhOw8DIghbO+cuVmGqbtoK+6NOL56M3FNjHmmQxoIyQE2tg8ydO2E
2U46OGwZNbLkflht2o0IvY100x3jInwXZ75FGReOTPEB3l1c9FQw6EHfwdCD127Zo2obTL42mn6i
gZe1ipNH6G5ooqPp1dyT4MFlot5J4TJ61f0WXw149ngTuriyYbUSI/8IVbx1J+Fro3wox96/56BC
pY5pNrwRClwJONzSGHiBZ806LjkcWeragcgoS/c1L/7Y9nMROlyTHml61z7rmX6TZvlCcKpdjGZ7
izjKFRosxZ6QZcsmVPVPkJxWoy6W+FofiS+vUx5E7Ry+1fcXt+TuaWJorvij4aVvUozJMyX27lem
t36ZvwD+8j3vNStqbC9QlgzGeByvUzcRV9PWJQRjmoGxwogr85mPaLlpjedBmzaIs8t6eHHZTHgN
SIbymM5oKw7HXZMkjofBPtUXQdRhbtA3taq3Tf+hkD9zAnm9iTeY5xbxli3r9U9MoX8mN0LJyH0T
YxV52DdHCx4rsK6VI3d6qK0K9dtyDaf4+0he74LW3RgjshIuW8Xhxq2ns6Zgb+f9D0fer9oVh2Ey
8IEb45/emx4kj7bJw1Oj64YfI7OmJT5fgW/OQDhQ5LOz8atzyx/Lci9g31hN0L1ucuEmVeGHxnxL
I7VpaHhrx2ZbUzQiyTu6sdiosmInwlHEU2xD6o3RgJmqo919J5Cm2pYKz3MjwXCF07apxiepieuU
Jlu41g9Dox4GTdu3nX0aCK3ZcbyZB2/lcne7BvxLvvFoQknRm4MbAGrifcZhmdXEsDYsTu3QMQkY
rruYaysZ363Q5YRhoaQ/e9Hs213il7VcU90AG4QeGOCh0ezuQkpzPec9y8CB8R/Bwe+KWBwChOY6
D7dTMx9xeO0JnxzI7p4Kjq/GqJ74NyPmuquJs/KE915hTpM8c8CenYI0vOWNvm3LBndHg+8K38gT
4cWrKBTBXWc5W866GMJDR27L7xP9IFvvPDsuQcHAb3rzrRMARZ3aL9BUo7LcG+wQWI8M5m9X2L4M
E3+Uu8woTzzJgXMAHvRsQl+E5tR4Sexog2Fnr+XzTxA1a6yJoKNBzPRci3md++2s1mUmj2TDD1Ve
P8zl8A0i5JoAbS5lfYgwLud3q2doXkaS8G7AJtJmP2CMxJOTtVWkfi3CrZOLZciSyJvdg227TIg2
M+6vLrrD3Keb3qQSExEjoKuNjzuY0XRuvfQl4lRQk0+wSTXbnacuc2nbDwxk04phwmJBifTTunKj
N+wuQeh/TA3/lMMyMw6HXyS3pdsAjkSUiQrUcTW/51r31faMtzDx4HkcG72BXFCyP+uDt1nT1qnh
3DJT2/fBtA4wWqTp9GIw1Y02wBN03U0hgmRnkUaRKuwXtQlLqSkxGhIYWnjlcAuUuZYTgSo3Veai
Z/WbwbYJHLLIUWevWLMxOgTsZ+ksiD8Ma157pSS0oz/09wS3pUd+bwb+wGSXh8kmz9n/cDrprOZB
B27tUEKdzfrFTvs7i3DniBTPw7U3eXXiDc/b/s1htzg3+SZTydXN2kvcfOhzClkqp8zA7P+kquAq
Lx5Gk4urQpyhEuI3CcI3zqdHVA+cR6b4NNr2CxT7txDGs9mQf8ClA62Mn3rRErtfpMzlVsSjObHp
n1D3K6lalmp+cjWL087oJ9m44SLZhM50AV2xCvnrw0EKPgp+j65XcEYj49XxpoMtvC85I03rxfzo
1MaR9x+7bgy7GmxZt/pqQjL5WuancIdnuBZtZr5jhH0TXrcsNMnsO5MlrzcavU1kznmWJjdnxrgu
c3Or4nI1te25s5L3upKrxAacr6fDGm7Aw2CZjzZJg0KFq4ZJKDHUn760XW42zC6pEe1NI32zsARb
qdrgvN+RD9hAxyLpOW8NzflKdW8R4mJBwAXGSNWE55gpVMboELL8Lmfvrcmmp6woXiOygCOIb0R5
whE5pjLzmPM2YTq4yNRd3+1+EJw3kxmt2+G7g03oTt5zlmUfysq3M0wXp9eWA4fuRCt9gfoLYnVv
Bw1mRvIYGAWs+VtXH2nzmUBiZGUHn1txkoRK2z12zGlIEOuopkmPq77DUmZEj5xHV7ZV7vuRRycM
SmaUfToU36RNDxnOJ4OjnWs6m4ieEzOyNgV9WEQvdlFl7sDTcOYhQIQ9oW+qZTfEu044PI34qAYH
L+DIvg6OUNHP06h8rR6OjmMQLezoPVH3xQkcEB+TxnYqmNOBjUK2WM9C7OwULvX4X/Ct4tNLeJ67
ebDQ3fZ9SpBWIt56LVDomT0tILkxHrYZqVi3MbBEORcm1WMWtGuwyfteIdKxY2uZh0XLjsdzVqPH
4oUqdDbkym9TdU8IPbRECTTAE/wtuLoNAA92fzRxUzbufUgITlDgPmRrQk+i7cB7xzj+PEdozSki
Hkn/fL6NpUJQh0oeyu8MShP464M2To+gwnA4YbMnWBTqrHUngvkCXGHvYAbTZc+lCkiwkgSZg+/W
gtubqYNlJn7Smr6GrVBUwbmsmgetTZ7LQjsEY7QuzORNA4aYcRtw4LsHKTs/cdUzqywGmXLhwnSb
ZmudjNNrbBngK9LlYFa45rMz1paVFCTZjInk6RRvLNvch3eeG2BqxlIXY0/hy9JaVfbFdb5HMM6h
p/s9kVIVI5MSOYvj/JigTDkBBx2XCSw+lvUzNxrWzt++6gmB4EsCnmCFLOKqFxPE391liY7nEkWd
5hITBV5nJ/KHeiQYDXbNoAUkZfEBQXLbY5qhHO0yjzpmQLXEpxEt+O2zpWF+ssQlkcE7ssB12GNW
U6Vk3YLPPWE6YzU4VLtkACvmGBvPw1F2r/jQUJsS+5lSMswDpNyMbxRtis2zbSOTs4YVtC0XVfTB
YAF6sX2giJvrYdzodK0UkMl60mwN9TKECRNsSxGNBc0BocC9pVmGBX3S3uiZOnpAD3BinCawoF0Q
4HC1+XBUkiuPjhdd1hhlvZ/ENP08b6GsCKjcwjtMHE4YGrduXz1nqbeV+ryZyuEAClctpiyDLmLz
bbg8gTp53yQitvWAmgwrW2aas2MHxXNyxPRVzoehxHgBOKdY6VbxZCmeStgtznGa70ruz1Sx+07M
L07qWyOLdiLDaRp12OOwAQkSR2611zKPX4gJwqQTBewY2cj5qGZkhbnceoG2Mhr7FRhigp8pPwW8
jTXCPHjMrlpF/4v+fkfapWbnNw3e6JjEe8A1MattW8SboQcpxXbKRhOIavavmJHmmb4ELgDb5UDi
ZYA4Qqpw5ncNMLJdtmdRZ6ANFct6Zy3tj04P98NonL2sW917a4QJ5zQylqyQ8F5kB/Jlm8bufcsu
Nqb+nbtyP0T1WmTapTSHk5TuYuqta+d5R1Z5VBHlmylxCC9wb4e+qc+7NodlSVZhMoKVI2XDU+RK
b8O6EPFFaJPvEPePJoSvSqJ0KJ4VJtFwyflHwF5hH3wk2sFit5/YjrSrqj6gVq3seFq3nCqiiMcx
URAzmB7x1x4Sk1dfsdSb5CEIyTunKWiWgRIPbES2bVFfFI/LebIfIiO/RtX9HVv4rsxOOJMvCUj1
EMTTlKtzkcy7nNEkDd+HFlO5US8NamXAfS50svqDlcK4AY+Wr5r6WKvAt8en1gbSovVskLnBs3zH
RQ1vNr9xNPJFytHqmFR0S1TBFivmWs/3TTg+Fdl80IgsTh2yooQaizFDxwvSVPMLBqVdHSOp9OJC
8RtfHcnjbjiZHK6TYC9RzGeyac0wb1njPw4tdKKpPytOUqRpzp2xaxMJJemjZdPedQByBxT6uPrp
mKWbUnAFukePbgh2z5xGhk2Jd1hgTyuIeg4FPBLWUYGptoE1HwCUrNhBrQ2syIl8zUWEqshVPga7
LsIxV99HOCYM6xTp2VpxlgiqnuvtN24fHAfx2DpkpNbakoJsAFNM0SmHNWHSXsLlmAHjvNu+202L
hcoABTmH7xnPChcYVjhl62m0NnY3fOi4tHpemBWW/T95j1AiCD2ocWvkj1r12OYPXugts9w8hXO4
pT/Ot4lelRUG327c/1eB0czl1F1tgLul9QeICTJv+glOcW9E1VeECF0rA0oAjwZyPw1ZlBDHSAgj
KUTdIYW7Eg3IeV5Edxy/OaTryO39obnBfuenQ7KoM90fCv2n0quPbJAkzFB/ETN7v0yNMzooVI1Q
+9GTDIo0RBphJZyj+xcIn3BbZ0EHTVw+xs3wwcWC5mu2wXo0u7XR1QCYmtfQM74NOR0amT6wwHph
BejizW8Qs2feRxlnCCJapeVsGpKnlpOtyF/xNdd37gveQCUI9fIsmqW7yTLiWc6YPpH0fzVr45ft
Ea+ckq0GK+edHclndP3Xdko8Dpt00Fc42nu6NWZEIjyXWFHrCDJonMrHymGrbwoOqtYVp8I6Dx5C
SFylx/mn4zA8A1KfWO6Dq+N2sezyEFc0JOAw3uhW/KcgcGqa1fvEKpNLrLyRWwDfYo18H0GaE6LE
9KO3DavbepZELfOtWQWgeCZyVDyC3lNvBsNAiRXCCo9SgJPkAIGfSKd55bc9BSp676l1Ywc1QBe3
tWxTzHP07nWcans1Yt6C7buGYR3A3EJ0K51MPRTVYB/RadUb5R6YY3vi1aro3X3SFy3INV4xSTE7
iB3BWxNQDCDy5iXSMMJx3qRZgfgmCG9lbcM4afdULQG0ZGI+Z06jlchVznSiN+H+CBB5h/en080t
WN9D01JQURDpz5FtUxuRmXICsLH7fuAY06vkOZGkF5Pk02wh7pqdd7TuD9KyRPSouYPY/rxFcUtI
kOMdG2Vk4lnnAjEon5vv3W2pE1OTGo8/Zg4qdlDWkxmlhW+FMO8mc8AGP9YsmttgeBBCH7dTbU4P
ReKmTwXMwrWUOh47qa1GNeKAwDvj2TP+HNcOr0PZpltIG4uq5c1h9u+BgjChzPuOhs1iF3X0fdQe
DR6EFj3utTbOyV6g9+KgiSxC97DGB9iKSgQHF+ZpqKl9XIKFzRFNqmJrtSWIVbptiPaluntFE8aW
ZuDMwXqKFY34vkY5XmVUnOttFayKnCeopSDlBLLaERXkKteYn9l95hw2nRjaJXlYp8dSawXBNQM+
pk/xCSiJX/LW7WTDirfaowN8x7NiNowqn1BhsxotjenBYFzsOwx47kizSFQEFIu79o4vu1tYkX5S
6i6ylh7O4PIbX9xBRMpkPRaobTR0T3GMDplJDe+geqQC8RKhxMQRq3zZ00LE3qu1H3vdfMoUWqhm
9c9TMWAAyC+T4Z70Sp2Ssrz0TUxgvAVp0Y6bvua0G8ZPttEfIZ4TDcQLP5pnpatnAXmmJDWGuZi8
xDQibxeheNDR0irHWjozSWnyXZ1jnYyp4tWo3RMeqkWdJ9UJIop3dCDf7IqZiCOUUYEdVvQuOIAg
csv7FRrQcc+0wQ2KNFlzvcvtSIXLCpbuiO0F26pXM0sRfl5QVJnS29c7GyMevZda4HCcIar9VFaG
J3pw7WlrSiGuucp8nu7eOhjMH56noHEAfLCTudpp/RB0HG77AmGd2Dh72SBc2nVMYL8fJGV9eLHN
ZKMCl255E7yQylB8QqHz9wJQrbc5rNKQd7a5aabsAJ1zPXtYpHLsf1tSiCAPpzE82gXbEaxSG6dt
nJXqadTpooOTdlegzJh2KPRwkHZMF9+zTmASYJjLFijg95PZ2rbyW1g0CE8gygGtZJC0ah0pD7MM
v4Jt30xoz02t2Rt0x3iFT5MFIKeURTn1XwqnGDwfB5RQ8+oA2CFSW5CVKXGsend/YldyqB6/9Fld
zbmjOKwJ9EVth3uj9SQBIHPl2HBB4rTfDAT4GjCfpapPbeheWopHGk9j7egwVGgIQLWuPXWG9eWI
8L1KNUJjeBwN02SHiB2iCn03q/Dm5S9hKh5Uo4FvQiFV4rPW21+rgd1l3LM2OLqviNQkaqaHpMpX
idX6jcJg2OYHCGRbYFtYh/T6hCK0hCBEhL4w3hDctvrAF+NG+b7VHP6xqPDHkJpr9GICTXF3pdu7
WLWsI9ZaEFvbvuyE75rW++wRj0W6Apub6AAuCJZmXCN7uhUw95gQusjbDjusuN0+q0SN4dgyDrAb
JnxporNfWJa6DIfzR3w/Us6Ggr2b1S7bgmKP4+VEhdGhoQdpyPJN4uZEKBihclpUQSujDAGm+Zrq
COp1xutcK6ZrrwsGnziADTf53d1nmHgP4J9jpj51YaVL8J7QWO32R8Ot+5UcaFktGPz4wsJlXWVP
faXji3Lv/9Ie/9JQyfudaDRn7c7YDsv4p9NAHUpcYP3s3mtMXibZflXIKcvBwUDHRrjz2p8kNZd1
00jfstpjNrG54ED9mvU5bngcoJHMd7hId5hn3S1wXHalkXl0eCyO3UDC5e541GuSNI7V+N7U3IQB
S5UX53Munc/UGy5u7n33uvMEvsh39OLYuveS1vYrpcgTpA3hTbvHI4s2v+hjrpmCYGjJOb+D2rgA
/XAbTflMW9RJNH9ig7BGZPdPRgvoIIexgptrZDfZbD0a17wInqQ2ZDsi1QMNneSxDfmmldGtJ+a5
KDJ8jI4T4bVXeLHgkZhUizYoVB3+44Yz4TBC95L7jO/Gk/GG0MlmbC3ksv6hrWkHyKR9vz2nN1lM
JzG49I32aAVzTFeOtS4tqiKJDy5msA+WSY9K6JBlkmnxmkqhsb3EN8+CyWcIuOA39uUE3U6oHaLt
JsslD3Xt2vaCBQWByISFm2p3XUIF3cBhrK+mfViVAicZvadSB65s9ZJ9t0NHXhF2P64z/lQeQqrd
7FCqyfmPGNHNjkVkEduU/sDGZScBUIY9bMJQvegs7beM2Q/Q0DAvZiQo8AnOQQcxvcLDCdOqhKjJ
t7CkxI2U3tANa01CVqZZatd1cL+6vFnURY39IXwLOa6Zcwy3u8jpyfWKL6uLHlxTQi612b5x2KTi
TNYDgnAi1oGQ5YYHdEspABYFHIx3nMo8G2sxqvZVo+P4kyF1OMyUiVoBnHninzK/Bfz+v4XZ2I/0
1CUH/JI9aoHDq5zkWLdvo15iYirIY1Zx+9umg/VWOndsTEfiaDFkHEhbyCGrfOJgV89Fs7btPrzV
dWdjbSeqI++hLX7fPhpOlI4iLiqyXEKkB0ovd2CNNxWIBj2xeDkV+0EAj5rSZ12PN5mO522sUIKd
HTuofZh0NaAeb1fgv+RIdwjnzvDrNPvEv3dzaFkFC47mrggT0YFQTBPpkJDXpLiP/Rg3NrrQvjLT
cemFFuu+H2+ml+hYb4CiCktwx7EwmgfrQ3Nxk5rFXa7LDTpr5gt4jB/bda5u239N95WHjQ/PNWh9
E3MMF6mjg6aPLrIo3vAeY7dr85sNJWFZNVpFFjDQsFNTvFblRGC1hDNXTJIXz26Kb5Y6Gs36k4XF
OqqokmpG59g2Hk7u++uyPBvu5ONE37oh1LC2RWiUVrXPpPWjG8UT5WYvo8MQWgEcday+vzoVORih
DCoL5C+WrDtCHBOiZaM7TOM00zJFwawtsJIYk0yXbS7AL7btL7fDxTbqR6vQjry7IEFQ9rtA2fDb
DGaEoh0kZms8WNmz2QUaNdBK+qJodyU4ImIXqkA/a25Frn17NX+GyahxLUNhsSpGs7AI940TXnEH
HIVm3CytpM0m9BtbApWb6tPomddMNXjkI4fXeUjdwuziQykGwZMhf2PLOy8jwYEnyffIsjeikIdp
HleGbh7GrNw3ntethZzCzVBiDUkE6xrsEgaVEJkK6iMx8GCRCfccdhhYI6zhAy1iyXDohX6bmbPp
bfFQRI0SOjcg9NHGC8GA+ym9BCuxy2ocYGhOUUT8lXooyk6P4ltN2P1jHdvTpGAP1JMNA5caiBWH
vXLdzQAa0GautE/fnHQcIAFF62YYl9Sq+gnJrF6yuAiWRmFAds33paXvZ71cZwaTG/IQqLEkuFgW
W94x3EapdmzT8MkhUVcCB8v1OwgfpFEOVUJ3lgQwCX5Yq3qsV5bDdMWV1qK1zlG/LVr1aqPvDFO0
TyOSXd0TfteVssPVVOcr4UCBM5B5cdUn2rRqyDMHWFMXrIroF8sfoX/PINCLN816jut2FUV8IVNj
7F12LDU1BHwf45Wz9Epn+KFRaGOpYsUttuow1pubnGmlAAUGooln4QsNAIeSUkW2Vcd7hHCgNKqY
e9CzJWDCgOCZwTYU94Wyv11lg6KAIsoxyiMTmhj6Se8QgJk4ZrtCZ67PMfE/hrq1qEAi9TS9CnWY
hkNhTadJVNvSCnaG+EMp+Zrbwae/krc/Ihh4ACcCIU0wRVOfbMr8JndXHWiv2L1R9LEZJbs27OlO
Mr6w6T3KfmTwMZj8s/ekQGXsrHUfWquGerkk6p8AUj3Igbe6Y+2s/LuKLMIewcnqzhFfjR2TqZWr
ihqzwlGHsop8yRTclvZ1YFkbZTgjZBm+y4K6naj67Krg6LpYYfUEUKLXXar5szXcB4FXtk6eIv1l
6MJdWo60k3Fud+8bZ6puY05hzb1FhCptLvqSwFYZjEfAcn6Pq05/hyB/0BpqAcGyxK677HLrks7P
YNp5sld8Wrfx2JvYbOzoDzFAls08tsm3+2K46NWvYbBYsd8D2pfqSr0a5VeiRTtjTNc4nEYDb1X0
o7U7oc1+PV0GeAT6TGM5Yg7KmX93PkfNh0W0QIi3iSvPMK0TAPHrULeHkCqasHgnv7vIi6cCxLFT
Vn6I0wihQBucZTGDrLaT46ifZHNScvzoqSWUE6QWl22mq+1isi2lS7px1p9w+20YWX2IM4AhkXu5
XM3SfiU2OhW3pPuqsDaVU/4e0aRkUcSY2+DT2j+xdhOmu/N4DbB04bh7CFOy9tlJuk+csRcZtJqe
fxegVNo/kq3Ru7d8RPvSuycaM6nwVjumb5LE5cmzSIrYiLf9b4LB+U7C6A19K0SzqkW2a1xiZk1K
Pj5EXrTLpcDvzDsf4SgCYgiCm6B/C8eBakp3eqHjahsFEexjtQy0Z5nNdFKT98/fRoAEJGlrNp0S
z8dA+qdgaReln+FwoS7klhY0cKmMQGoADSh5FM2JIux1mchdLQmkeGnGQnFeypI1xb0WnrzZrNuQ
weYFhdk4SrlqbQzdbHjjBG4EZ7rYsZ/gUHyE90j9uWO5G+BXkzl4T/JlZQM9HnIi+2FO8iT4CcCO
TEJFU8MTc06cwVdFR3FigV5am+c776/P4Q+azK52Rd4H6F2bGq95pL6rWrZ4xtIX1642pWBhhm5B
IEe3Sd6qP03rXgp+akAfG0GphWfLk6H/tlPn4/tGpwAyksAjc0Keu+kF5tS+7Hl3uZN642m9sLx2
PSA9TLX7Yrn92qQQMo1n79JPwUPclDB4NOunmfWdRu9FT6uLFOEqi34cQ9/3RMBGB1eZ6mFxN5Rg
9Pxhgks9wgmw+4WWMeNE+CgEWeAw2I5twqFPXpzW20Rs9OahWAszXrnsr1IGhhZF0NYZClpINrzy
YTJUWYWDF03ATZGoqzp/q73ig8wQmvijUXk4cXTvbKfZg3v/SoyaszL+AQwEjZGsnQRTnoY9PbdQ
0UmVddvOjC82HfGupg7doO9mvVppZnIdcvqUc3DrQXIwmxGZC8g4ZYgYJHV35wpMLqJ4GIrkGlEp
n82wzSNInWFzTanZyTxkb9u6YHw/jrF9iECX79SdDdOneB6H6Y+ZQBC/dwRsoqSlTT5gbB4KlwVA
VGLqJrRcBE9hnN4wyFZ85vA0CeuUY2PJjGrfp8ERRsIHieZnd7yHEUd43LUMfpuBCTA3kvzgdEhh
Y1EXgDrqHaImVtUGa0CJH7Zjmai71U/h0O2pzQee9quINnje5wcmV4Gm0rO5dY8TJuGu1Y56bJjr
pg//FD0+g9x0N3Ue/ARj/Qzv7FRYFuZHQzsbKmSmqmbutOjTKdlNqzsOzxnsT/KBmB7vNlgdGjry
4YOd6xeCu2+ONz/2lD3gHST16jKa8Mf0FpRc8ucv4z1Hh8/O4FNU8ZVUlHHqBTkQNXm7iKYkLOwZ
HTcuPqDIeU7JoywlNrF1TQvrMqyrhxwniwP/07XSH7d0P2NY40hosT9MbMUCjjDwi7weu0dULrE2
bJxk+q3xc4xwdGhUwxKQWsE2EuZnM5ivIA1oTWujPcRPRA4NhF1rv/LD0ynY1S+qk1vWX7upsXYh
7pEy4oGIt5iXrLI/RWi+0hxfL01eykTbwiWYJH92YLRz8Z5FUe0yCsOtYnKWISsRczLfuyoHs92d
S1Xu63lmMRPW1zFTT6YGBSFi++mo0fcoqlDhrCBSok2V1rwdxm7tSM3PQd2C7KBjvveew944t2VI
qSmkcMvt3k1rRHG2vZt1N5CUoFcMM74anf4o6ZXtwnmdDlgrjRKPdSxtDvdm+aWP+dnGKo1THxVU
qU++xXMUTEBNnRvOuDWO4G8RRb8YIY5WEf1CYtgEoiMnWXDId4EHauyJcF7CJGC3PdbZEbOKtsxc
cIaJ/iUtWe5cmFXInCAN0YY/dQscBHgg0rW0s5duPiyoZY4XpPRsGh0KnrWuSzBRp3DS2xdZgC0q
6rGzWWvDsP60XXHQ5xK/rTT2GtVefTjxU1i3HgISjH/4aT2QnPheePARFy9hLtpTFVR/khIBVtBt
T5q0ixFAWqJLHC8qKI15ZfhSdN8xI35YxQ9FGj5TDfFaSYDMOjMvHbhvsuULqU3sxnHWSpS5aKcT
vYEn6BBBjdSHO1h7Pg2aB3uIpFEpYJriamUEkyYby8Df//af/+t/fo//I/wtLvRNhEX+NzomLxTK
tc0//i7sv/+t/D//9e7nH39HMpeuZPQSprSEJwxT8r9/fz7GeXj/f/9HzZIyayFqnecywprWJqyW
Eb0Fw3JIednPmKTq1dHzeA9+KB5XaWnH70HVjR3Jjok0dy9Spe7Tp3lg6Rw0yw5UdLH56z+m9f/4
Uzr//Kd0eDulqnfkOa6HcOeyK1z3cCGvf/0p4v6X/dcvwxXCMw1hCtovxD9/jHRKhiONDBc7qmnJ
uXkJc+S3fp8PgLMp3tmES2wKq2T515/7734D7LymdIVuC2l5//yxeTK2NbBaeb57RxvrWrTZOidM
+NefIvR/97czPPxfus7nGPcv+b/91FY6OUU71fIMqw+a2BT96s3vL0u9Y1Dpmzip7UWjot94ADr8
1x/t/t+f7AgIYyDaTOFy0f3LJ5uJPoa6cMCrVb7OE4lLiwLq9hAwnM8QBJGQb3/9kf/minGEa/Iv
NanE0I37d/7f/rJOkkShk48Oa/BL7dwCejT//z7gX26ce4sZ5orJIXtl+jUulWAIdn/9EcL4d9+b
67mkWmzTRMj9578EjXFBKTm4nHF0bcxVwgy1tP43ae+1IzeydOE+EQF6c1u+2ojqllruhpCl955P
fz7qB86uyiKKR3P27BkMMICiMhkZGRmxYq0d5Y9D8ay/G1/vm1v8ShfW5l9zsWVj5fsMaWCN3tp2
LimqqrzXGugtje8Q6iJs8eu+QWXpI6mmgeYXMYgdE/zCq8xCDvrSctsH/aE/EkbCdzDF7Y1tsOeZ
ET0HRyvc3Tc6hwrhjFuXNoU9hUOZJlpVWG4MNgXyBG8XJ7zwJ4gFJ/lIL30lqCwcbsvWHcMxVZRg
dUUIXY2a0+9RShOqe3jSklMFz0xZmisnbCFyWTyamGvRHYsRinmnL75d2pmyrFSR6ZrBFx/92KiG
gZcGKEMW97dvzZBwrsAH9HkgxaYLy+SjZPQfGOiiXuLNKfy/B31iBo02io24pXiEofOUYZwP6Aw2
aAaVr2r75/5alPlbi75waUE4w2B9KahPPhbO6Wv4GO2A5W/aXfqLKfuVxfz9zvdsCX4QBDXX94it
fjvB4bNRvqSAebbhN++X/4Q+1auGxs8mIG8/2vv761z8ZgYvDEtD4ZLr7do5dIhkfNS1DdeCFrKn
4hlUtDVQfJWpud43tXCiKZ3rBF7bMQjAc4y58MMczPJQ95LhVqHMWyKAIyJz75tYOFC2rBu6blr0
CzRxNSVqK7bROegNttauMfuHEnrtpphWTtRCNLQVFWlwWzE1BY3B65WojsFsRNQZrkOhF5qEHCrh
PEXeJpBl4KBKVH9tcsgSrMCJP99f4VLcv7ItfLCY6nM/jZPhGptuV79Dlewku8qW+v0pe7ZXTvSq
NSF2JAMignaHtehcfCwO3Wk+A9aDv413pKQr1tQ5mRHOwdXahAAyqbJdOHBauOiS7Yt8M7yHC/wj
Laqd9Np8BPS0p05z0LYIYjyA9dnKh+DU7Y09f/OD/J31HzyWXEj/mwM7tiGcy8iwi9qCIhWYgnxQ
y5GG0fj8n76n5SgybxNbFSOZzTRg38XqvGbmuoeddpL2DH7CkL5XT7BJr61p0Xc13bJV2eDuEfMG
rdQbVMdlw80dx4LoPETtEdpI/Y2Lw3NBwULFltJHp5hUJmawEm6Wrduqwm1Eg14TTo7Rh1rsK+yo
qUFg3zCQtOV5QBHd5OWnu9lYFBs5t7/d3+SlyKPotqES6DRbFx8yBjO9qMymhsvw4DfIAt+cqP5w
38RS5FGYbTAVR4WYQhYOCjRmnhGZmKDYSC2Dkv5Oo4G/VZp47ZgsmoK2i+9H2oC16+hjprEWx2Zs
uHEBGXsz/kpo8qC6+PgfVmSpBtmXJVvy39BwEa6ZzFEYIAs4+rF9atRy58N11jX5ipmFC8hWLswI
8UwzjKosqcDAfmhvYIGHhKRiCPSL4b3++3p02TENh79pAgmHWSnTsEft2XCZL3gzI+0FNB+dpew/
xIxLM8ItV9YWXRkkNZkOdnaWlnwPynJcuX+WPEDnw5gai1EMQ9izqTV6w5TwgE6CChK1XER1YbPJ
VOu/GCLLcriwVcdRhYQYwtUqjBufywbly5nfTLUpqnXqipklH9Cp1PCxddNWxft0QsLZCAZPd23E
PTchlR88/Dtzh9TCYDf8L1/owpqwe9mgoBKr2LrLHMBONR3o2IvTfV9bvDd1SzFkSyf1llXBC9S+
NJyoxwbjLDtlVx+HE0MZG+eY76Svaznc0rV5aUyoEQACb2K7xphiPwzD8NRC9yd5zGMzLypLITqt
5e8JBr77a1xyQoO3maLz+AR+pl6HoQ5h8yZPVd1NAv05HZxXrYKFe/Ty/X07f29AMSsgcKs81A3w
S5bwvSoD0aWpAaGHlNUnJI0P0Q71cQaMw98QVG6RUfiZ/8zPc04SoRa3AThBs+VH6vq79Mf937K0
ZtNRON9cn8Rf4VEKT1KCxKJtuvZA4ziDalipXm3f+XPfzNJ9ZWkqZTdDNmVHTGPHHIeqtchypck4
BXn4PkLG5b6JpSNncwnbNkmsTAS+/nroEMppxgEj7z80AJ+VbNoZE3wGECvft7S0ZyzBsgxDsUzH
nBd7cY/AtKv3vU9AhP4NhbqcGXqzqo/0XdcKlkvbRtKi8igkKt54pBXSTLUk0vLWpnlWB4AEExQB
VvxRmf1N8EdH5aLXeQJgRRfONhK2DH+bDdm/z6RxqUeMsdZtipiiErz28qxdgHQZkyQT44C1QZ6c
9t6u8ybvaKK3TudeaZ/u7/HCyilMaqYKpbGJcwgRoG5R+pqmhDhdohkaMeYy2SvHfcmEPnujCuqH
OqHwGS2jtyziJjmarf5uHOV3r6Nydn8ZC67icLYM1dZIpW7fVWiEIiyj625h+b8ZrP6o5dp+zKSv
980sLsVSNMuw8X3lb6n3wiNrA0HHakp0d4QatB+Vdxld/fsmFlcCiYthwNqhUEe4dnpgmYPNEJru
Utt8a7TovTrKCUyM6cqHvw39fHHdJgCT3hps3rWdxLRMv7NzzYWq9VdaMf6WxcZjTgayMST1q2EF
p9jpoHKXvtxf4G38cGQqL9xuHAPnpoZqKxLRxYReqgif5PKRzuITfOVMVq6lIHMguj5t/OkmubuC
15HEC67dOCCRaFwzClq+mMiLxca7kW5g9rliVu7+mhZNAYwks+JldFNypO+Jwo4Zaq5GN39KGd1I
fgTlz6CFzTdbyRBufZBlXdgSMitPdaa+1rClN9OvoTIPQzB9vL+cJRNcVopOyqvJlpglJqVnZIx+
aK4z/pHDH4za7O4bWIiEjmwRbXTeIRxaWVhE7aQcr9kCOq5PxsE4lc/qV4i9j+oudJs363zf3tKC
yKcgFcAPKN+LGYdnDbg4FHpTVxzBalrotET5yqJuT64DLZBBeo1vU8UW/A2ttBQYeKm7VpSfbYgz
GqQi4PFYuX8X1qJQ8TUVw6HAcJPyhii+MDo1am4pJbsh++XUn/55szBg0MyZ66M3fZUW5FZoVB0j
FvkUMRKS/7aZ7L1vY2GvrmwI37/Mkx7ge6u56kzcU35DiwNyoGTFin0bAbACMRtIPYpuYoVkgMC5
68ZacyMQO2pvQ6/KMLZKPRYGV9Ms8IJkJRIsRLcrk0L4LuGy1hKNzbPVbgYxAx+UJ/sLlIzUYI3y
311OkTmpssaLgT6rkODmnt8AeSSWtgo0IuE2CJ99U1tZ0pLDKaBsFUO15k6AcHgyOTX1UB9VN0kC
9SkI8+hnpSCLeN8jFsrmc8TRTcdAzMrQ/pb4Lu5Wo2LiEmy66nbKrjgXB1IR2Hh38DfRt1mrZS34
n6bqrIl8xOJRP//3C2NmzWSXE3c8QfRfoZxuGkh5NGflil14y5FbGbpGyCGI3nR+h6j0FEni/eF8
qM7aaTil2/aAauO2e/Z37cpnWlgSHUk67qZmERYsIS+PjbhMkLqZ3AHdpseknUB9Jpry1EdW9O9u
R/5DNmdbusZdJJzetlBqZcyROK2CqZNAesXKMSkpKWyYL4v/vWZBrxJjumwwi3ezi608AsSSmXgp
B3SP/zJlQPIFsc59B1y4wynvqIo510bgexT2z8nNFr4hRlujwt8q46cCFhGA4XL0tdFXQvjCp7oy
NcetC+/zwgHNTy3hRGnvw+aIWk7Qf/wPq7EpWPFwge5YfGpAbFLHBTehK+VQPTClCPfFdiqU4tdg
NmhBB/6owEUD1Ue4Upa7CRfU/LS5VorgDRn/36v/YnEgqSTHy2Ld7bRfZXiqrH9OtmYDNO9IwmWW
Z88/4MIABK2KLKncs4woHusMZDfDf7r5qiKW2RXKw/2NvPlWf60ZGryUNgmzIUS/Ui56+KwK3SVo
ddvaMZFGnHoQ0iUCdvdNLdwdDs9cxrtI/G/DRRkEFWqQg+LCd3aWiwQUog9q5rsFt/99SzffyOS1
y/1OUVOe/UNIVQIzMArbarHU2uexUPd6oq8cp5t9m01YPHdppvHgFd0AEem+h85dgadKdp4dHkyA
L6OyfPRVqftxfzkL9zwj0KyFz0RCpApvmaDToj5KasWF+JVqMNMfFrMjG0b0n5Gi+sT81Jekggru
vtXFFZIf84wB7cSL8NoPx9zW/KqvFLcA+EwSA7q0szVG2gAN37ek3hYOnLluBMmqDKyKq+TalNMy
pj5onuwyHlXCnKv6DE9LXZIwGQksXTq0WZ6HYMyNcgJ73qNUYodlFrxHC9HKHkarVBHBiFsDsl4F
Bu9jLOntB1WBQPpgwQE2PZh1Gz3xYkvlR7vL8hHMlgIjQ+j5OWNoFYww7X4sM2jL7i/tZhM5XjOy
QCeuUxgz5/9+cZjRRPN0JSYR9PvXSX6JrMMQvvt3E+aMEUJzAUoq8UWdoQlp1/FEShamyglogLrt
E8N79DKrXnGJpRPMVWXRp9a5R8RzBa4PMtGAc2VFbw7PwEz75kHENOoru7Zoh0PFNaXKNBmFvE/T
y9IK8kZxs6x98AMPxnlE1ZwBCifvX+Mf59jWZxAIa4LrWPhAvVGUcDlxtuzSh2r1oTRfE1SG73+i
peTvysq84As3sIcyHRoPK3NvGnXN3zNmwjpm++jbGmbiZu8s6q8y/sajQGbITrg+VPTnUN8uZTc2
Chgp0OjcNnL8dezDhuGUptzfX9ocSq+qELM5ylIagd2aQ/v1ykY/aSsvymQ36uBptjLreazBWo2d
g1579RLa/nfZ1PKHJvFf71teWiinS+Z1wKNDt4QgH4VjEIeaMbpemv/UAQNHcoJYsQwxDpMk923d
XCis8sKWWN6OOdyO1zqjG1f246hlvwmb/+qIswlmQeh0Uxm7eV5HRdKibKKMrjy5cvBrQpLKOtxf
xS2YERs2He654UvxQ/QNuejGOIhkbBTv23mExPxVyT+1nkGfmdoiJd+oXhJp7Rm39KUuzQpnLNGA
rFXRNLqTl0Y/RjOszmMfS/sBoVCu5jJ/WVnnTa47r9NUqPrSJ5Bl8d04MneYl/0Iv+JO3mbvmdEE
OrRLDtCynmNl138p6g0iw27y21+rkix5yqVp4fjFRV123sAW56gEe9Gbkf8HV3Q42Dg9ofgGLFSb
Rh3VVjrSn4gTRm8y5wtkzNXn+1u49MkcHpDqXxTeDcIZdiolnMxccbshZVRIO+Ve9T1H8GpAJeb/
nynhYSLbnuOjA6rQLvueObCWRjb6zyfD/nPfztKXISuUcQvQtCSH15EK+rK6CNpQcWn66GfLS5Mz
k/vSyhmbfVmIhzSFbYeHKs8TWxfejomRZjqM2vg6Q97O8MkKGB/Vvt9fyoKR/+uy8QzheS++hcs6
8LtqMNFlQ8iBoXBGkiJ1xQMWztCVDSH9y5SympQE7bdoegfwfV+1v40xPACJg1J4BYay4G3M11IT
MdW5wyG2UOBj15GFYz2T5jzIGpryjfkxnEJGuKvjf9g6U1f5SMD6GHW/9oIgjKGXyrLRdepce6qT
anqcrGr8EFj+mqmFq3F+ncoOPQh57ndcm0IOIpI8ZiRcdCiMV7u0g6fRSaRjL5fhOQjhdzYs73dv
qNlRyszm0/2FLrg7j0dqTdTrVaDCQg6lFAytjpI+ACiKtjKz042ZnO+bWHTDCxNCrCvksLVlyYCr
ozVOvg+vJ9LinlPt75tZW4mwjyqDOtkU4x12qH8ex/ogJf1aKWttKYJbxHaV11LEbs2wBOYKH1CE
yY/2btiOOzB0EO13hzV0wvK6KNgb/N+RdWH79Jin9+ioA4qOwxcD2il0y1aSiqUbn1RCIXfhtjB4
4l/7oNx7NXm2jd6NrO49M3DbMHhGn/cL5P0/vcypmA7Vv7SMTTOf/p82dUYHclspKnXPa+NNrNnU
SvCPei//AUELyRUTrR+NF2Wrokq+obfzO3TXap+3ZUnqhOAQ/l+zwr76fmM6TYK/9Fv7CF3H72DX
bHoQkcPv9bLkUpik2U0/kyWaughvk3Jlqlqmh91i0lImKCMJ2nM7PqVqxgAFOuUPTl5UH+6fiNt4
qVAPN4EpMqrBE0m4ZFK5lJxClsjxs/7Y5vYHC7LOXC9m+YRi5XF+ezKubanXH9GgeNkkMddm3CXv
vVh5q43hyQvXDvmtGZnapGabFNVmdIdwyEdP8uoqlwcXADEEJ92Ju2cH2ezmX3dOpmTDoBJvWBxE
LGpUcQX19cStFlqD9btQTbl+0BntSw9aJ0XJXh6MRNnet/nXz4WcADiiahumCRzIkIWrVBp9lG+z
bHChq4eV2dL6pvzcQOCBiH2hDMYu1Mx5BNpwAnXT1ArUSAkVSOmxZvBVPcV+nah72Qxz5SddHUA2
93/frTfJ3E9sCDSv8+tDOKZZrSJGEHmdq+bQLSBYlxrNY6M+x22/shMLEQ/Vtrn/QYNXI4W99iVp
6qpYj5zWVUPYQ1IIAHddEiqn++tZcCWdPo6ig2rVOZlCLB/TECKqDK4EnmyGtUWMpEARAgaLYhsj
y5Lu7pu7XdT1ARG2D4l2xW5zilcdch7PGtO3p0HRqpVIfgv2ojlFv5/6n2nyJ4pfaTQLejoGkTx7
Yg7+neUqB2YOv5VHZ4/A00baM7fNX+quQul2F3/tjrBKPRarcxELu3v1O4ToGksIJpuBM7hq8Ql5
EM3/0q21KtSFoHplQwgGPYS8fpFjQz8CqQy20ufpZLwifHWQ35TPQKR2EAN9MT4hZ/WKCNSBu8R4
Cx5QVh037eNa5+kv5Ov2/IKfsgGeMaghhNumZf7Zq9j6CZz9EVL/XQCdIhIOm+YEZR949E34Xmbj
nV2xdmRuZ03/fvf/GRfOjEUFsY1ajNPLTX80hzk9Kb8x1ypt6q+wIOyNT1CArV2iS195HuaULaLW
bVMq7iElsye5dz3eLwpNqR7KuRF9wftn53aYjdVZ4I2YsUHgWxanOKFxGZupShAmP8JY1n8qX+fN
nQdHbZ/B0Xl2YW1wdCHcaQ7jwTQhTBJzsb/Sp2NN1Y9wpygdChGNqp0LJ2d/lSBDVMeIV7Lk2/hA
eAX8btPHBoImIl4VatcVBAe92w9SBvnhWNYQKfeNf7i/lwvr4jWo8dggo2MWV3CUUO3hgGvklgki
D5XVAvzdJokD+9QntbzzZfiQ7hu8rWpa8tz8pVrF2826ac+XLeDaSS9byizWBvmOo33WN/1uPFfH
tarmgj9emRKijpozgh8qResqzrcpKvZm8gTh0srbcOmivrIixB0ohOPejqrW9T+pDwh6POZv9nsb
zozX8mu4g7Tyx/0dXIhz8NsyQk7Zj0lEEXrQplM/QUnUuBIyqRsD6BXC7rCjd622h3FQ3aidpe/u
21xwE1r2XI+UTU26zsJOdohN+E6fcjv61XsKTLsoTp6D2Dka8DjdN7Xw0ciLgYvNsyXUrASPjFPM
ZHRW3Mi0nxK/N/eBnusM0TFZc9/SwkbywKY1ppC/0LMSnjnJhCZqAeyatK48KnF4rAzrZ6umv/Oi
P/fwO9w3N++RcCEQFeW5PwFICejndR4z2nKWOZLZuIh+WPUL1Fsr61m6ci4t/H3XXTQMFLuE8cXB
AmTK22mnbKKDec5fps/ezjvYrrfpz/pn52u+FhwXV2aCtSEhnD/avNEXdoOwTyIo8Bt3RHcAOn8Y
J8uVmL/gFeQvAKwNmZcv98u1iY5qSwCWVner/FmeFZPUb0WurRzlhXVcGZlPwcU6DAjDa6UCg2+n
QBa1NnmMqDrf94Jb5gOe1ZcrETYrtKVuCFtWIp3KP9JP5ak9Ilb4CGlO+3UA7Deei29+vF2rAC89
6ucMUDVMMAhA/+fFXywOKk+HmbCJnr1hS5uqgMGwTrST3DQPct08D94UQ5KWvksRwB6CcOW5sLS1
DH/ARjTn1pqYXifyICGFnutu2RUzDeKkB6d2StuVGufCkQZnQfkeR4H1VoQwIdRg1EWFGT//DaGR
Bt2HYsJX1H4m5Ky45EJMpFEm21TpiB2KGD4qI5uSFEg1kAsZsr+3BirYyaZx5q0FqvmpJ0SOK0tC
KllD5Dn0Q6G5cuVP8JsE0WECkn7QIk86VLA0fmvb0f44TLK9clsvHTvLJDjS91HmJ/C106ihHWhZ
RCd6MGAqR7g8QGFzWhvQWLpCgUUo/wdpsm8A9/Ar6jpXteYilXlElv5leDTPzWaijhb+HB+llRrT
0pdj3l1XeejxMBIHUaHLN5BmjBCPhrhQgvupjr6l8WvaNfv/cNgZz6aSCmgY+IoQ8xnhQCowRrFt
fEm/h6f+WD531qY2ttMRwv3jcFRP8qMOb1C24pxL9ay54TOXe2a2E9FyNKp1qlqSAszOPqr78iht
YT37COnwNlyd7F1K6i6tacJV2qqdVucN1uL0QxHHJ7OFfx2N3wZdT3v4EurBpgKUFHfDLtTXMO3K
wvm4si6cj6yMHb3JfNUN/9gv4x/lqXyJvzmv0vf4CUzSsXjtXpvff9rT2r23FMvBZ8K2qpNA0M4W
Yjk8/gwPIsDnFl/0F8dN33XnxkU713/Rz9ODLD2MZ4Qx3ysrd8jCqbwyK5SG/GLKDHj6FRfiQThV
kX161eC6uO+7S5uqMvw/44dmRhnhMpwappz0tFPcQHmvNcijWR+l+udYfjDbD9ka9mrRgS6tCTtp
0zZSs7Kin9duq3N28B+cLco94+7/C9B16QFJCva/tQkbWESOxhQV1ipavRPcEF1+lvZoGO9yfYuU
zNY/qO2/h9Irm0IosAKrRHAAGAylAoaAk8MIH7O91oJduACxYtNCnCuHsCtdB2xaXxqQqExx/Sn5
mAeMf4a/DE8+lEF+rq2VDtzCpX5lTEjVZQhcU0emCdvmP2UPXjNnxdHXDAjXT9DwCVUdvJxUfLWc
ckNJfSVnXtsvISvKUgmVd4TI3QYiM8P7kTtvWl1D0+zOPGP3T9TfzRfu8XmcnWtAnv95g+vKfJ/y
CFXxDN7Lc7r399CPZgeEsOqD8eKd/Dd0T47qQT+1j3GxR0M7lDf56f6vmP3s3o8QznVao8zcGPyI
6AzFNxwU4VniGqpXzCxeQHPPHMAXOMQb2JcueVId5Y7sgjE76tuEI13si+/VZua6WIvEf+sh4qro
VFGbmQFtN8ReTRMaFDDgKp7BG0q3yQ7BBzjqIPc8jb/9l/gYPoQ0PTbeBvEyypveOzS/kEB4aP4y
jYWH9PP9bV5cv2EzT0baCx+MGD91KARAOClUeOEgbBuEjWJj32gFaO0J/V1k67xoW3fo138wk/F9
XGQrWc7S4eGVCWjh70tapKbwgniqW32QXbX8k6TUOINx5YpYKjMCMP2fCTEAJA1KLDUmyj1kzA+Q
Ie1SSssdlbjq3Ry5k62xW9nXheTtyqYQE0zspVWGTRuyfrD1GxMiE+dddUoeoSD+iTRleYB8udhr
K8Fo6dYFMikzGDFPlYgZVaLbwI/8Wnal8hzW7wvS/S4N17Z0/vmiI+MwZIYE8Xmi6TqAd9B2+pLp
y7Q/51q99jidPEqb+qY8U5x/M1dwoIufcB6RYKxJo/Uvvt1h2Lfr1pEmxsG9F+OgPQaH8HnyN8lj
t4cFh2LgJtlW0koovP2IvJfAW1FTJQ7edI8QpmsZwbC5psZwH0w8eD/V0SwqvMIHs2ZHCO864hbo
E5hc9A78lyB4I/klZ8CyDs2VVH/N0uw9F8/rrqR9Y8QWd2H0WZ5JYodtPX0au39/C847B3KRRy5j
LWJbwYikmViCFdnWh8IsHyOdrzTrW2p05q33BPcVj7y9ITE4j5rQRKInLz6pu8gqOAsal1Z1zq13
mtKg9jGLnCsbnyh2/3Qv7qID4pnxNJCGIi3kPGI/MizNOyJId4X1YMNHm9Sc77JeiY63p5llXVgS
QpcfhB1jcFgKGNYpNfmU+vU+zVcacLcxmDYf9dAZTyPTNxCSPgCLVuM3luzmIBmcwNyo//5Cv7Ig
1vzaJPI8J6aROKGD8RT4uvwJumr/VNrjv6MUMTVTvVC+Aq0oekLSq8pUhyp6AHCnxp+gBF+JCou7
NXs2uBPSc7Ha0PBeraMOhEIq73sdufTAWvGvhRLpvIb/mRACgjQwr9w0mGCSZB6oQ11Qoq+y1eBf
PKJgQPMo+W2d88/Q+Q3v7zv32vKEEDER7iVU4rm5oPAtYzju89f7FhbOKvw1NHTAzjAVJjbGet8M
+moeiaBT/j4HeFen3bMUxMe0lhFOSae3+/YWDhH2iNMAAci6/u72RdCrw9oOzUHjsgqqTVTIm0nT
jkUu7+6bWdo4+gEUiGZqTlgvrmNrHTRIkeY2qaT+2+m8DfDSNb+Yj/v1tQtxAewTODdgwptClxzJ
cqdl8pzJtHt5H8yZzFb+AMPMAaDd4f56lraNyiHhlHcAEC5hPXoLhYg0jrLroeTc+urWM3452of7
RhYeuSzpf1YMoSaD3kpha+Mk07PZhd/HvbmNH+z3IaWnIdim74fn4GENnLaQ9F7bFLKXoVOt2IPd
8+/IQncuH/x9t9Ep5JEOPq8NsC8UDa6tCTGccWnmfGSsjQ/NOX6QtlDcPpgHnu+74Liym0vfzOF7
MTnN9QtQ7NoHNW/wo8QzJ/Iy/9Wh8rLVDu0xPqofEK6IzyZ6ofvoYa1SqS75peMw2EeLkaxTZB2o
YUinDGPNZpVDczbSLXpOyKrAxk5GE34j8X2sYOxLXn1GGb8hXGhRWHzvnNfacgv9A/o7MxPMPD9p
Mpx0vQFNLtdlqrABiVNP4aY1RqiYrEZ7g1Fn2gNfs/ZZ4KOHE4XwiaNi85CaKFfc/wwLX+HqRwhf
YbBSOUF5eXK1zPX9fGs0T125Bt1YCDdAcKmdMBwFEYg4ORcGidIatTK5bQMcPw6KD5pRrL1YF1fC
e5VuCD51U/IeJsdT6d9OZKY/FFovWuGjMPbl/nYtnce5zkWQIZ/SKHVff7Q6zTxPjrUR2t92H57K
4+wt7U7bpmAk1pj0FvaNwDkPGDAkR2FICGu95SSGn7XMJDvI2TGiPG1s78fKiubSnBCoL42IUa0I
4l5Bfhj862E6yPsEiZtN6G+bz0gDb8aDvIug7izeoHpM3tbC20J2CpyHThFdnzkWaNe7aUv12FYj
I96Z+tT33XFQPdSBzZ2irVH3LHREONYzHyEzQVx6zvxTLm7W0TJCb1CN3k2aBg0JdR9Ob1UY7OoW
UWFf2+pa/EGrcoDTTJCiTTAM+mMVKyvHbSnCznPzMzMNvf+bGcs2TBGU8NlthCk33Zh9sfXXIVMO
BvUEqzG24EU2vv9lRJ5GWR+AW0hnLJ44jB1BlwcGUHCotAkSJOaiwU2ePGo2wXmuDEcHZ9vsyzOy
MfuZAI7pgt19H1s4mjw+6CNqoGJolApms6DsqmQae9fM34X916pNNqX/9b6NhXe3cmlE9OMxNFs/
S7TebX7KlE6cmRL5GaGdv7WTTe0yb58c11qWKyszhOsZTrExT2JW5tnyZkQpqDV/GfEaN8bq2oR7
uQS3qlcpZiBfzpONd0QX50VGXPyzd5q22nZ6ywaqCmurW8p4rvZUOJ9RgKLJKE29i/rl9KV7qn7p
NL7CY/BOb480ZrfrggJLD4orm8K1WEBRnJchmLdql3+iHeP9aY/K57jcRD+CT/Yme2d96t6at+TN
+bjiQUvR6MJNDSG2x94wjq2PB/UP+bvONU6UFU9aihrKgSRvO+3TXUaK965b/b6LloExUNmF+P8m
7S/0JkhHb+hd+UWr98n79hjsaGsi3vpefj89JK/DMdr7rrG24oVkaIZ6w801j47S578OilEq41Z6
2dMm1g6NG6F8dppRf/NSgwH02v7+Fi/Enyt7QhDWymzQGY1lnXZobyJFcgM/O2iSjQAySNOdobbW
isnZXYTr7crk/JMu4j5adkYQMKzuprbzpUiM9yEd1PurWjIxfzqoXqAquUFPamM0xnnhdGAknG0Z
AHJRqpV7Y8FBZiZEkwl2KlT0oq5XEauVowfw1rjAPL7HUfjUeSWiQdI7u0lXKnxLq7k0JZz5mOlQ
M0FD2e18Kiz1a9GuNLkW10LGS9EZaogb8L8HiXZvT1bn1ppz8spha0T1N033j201rNSklvxtTgkh
PJ7ZE0SITgDcPx4zhS8DuR2KV31gf5AQ+Owb+xx4IITuO8KtuRmwBZT2b8EF8prrr+QnQ+UXDlMo
VN3eteN4DqXiya70l7ZBpy4y9M19e/PxvPZtRsrmYUpQcDygRMBM33lWxA73rhKiQtmg7YOOdW48
TEY7rByjJVOUqUC0zvSHcDtfL82D7MF3RhOEcK4gIl0cWrPZ8/ZfMbOAPIBCi7EQ5mosEPZ/MekX
x9Uc6w7MlcItPutrbKYKLMamRPOo2wxRptiHXlKs6DWwrVx6LQ3Z+dJU3nep8M5T2AfxycoqJTiW
vZHnj5FFtfoUx/1YbgYU3t6GLgiLndOW1cv9D7FwUYIoBtIzkwfJbI8Q2CCH9dC3BWNJF1DlfkZm
E8CN9Gksd+kZ9bZN9iZpu/tGbw/qtU0hstV115e1EYM01lo0aIONgtjhfRMLXx3n0hnVpfet35C/
e60SZq2fVC4yYfs+tt87if2gSMOP+2ZuIwIaMWDYQJhxUG+Q/Xo4tINHOx8sW/kHsd4Ptle9oZW6
l1rQUfdtLS2JdxslAOp6M1/otSM3lZzArimVrpIGbmZNH9EnRLay/H7fjDL/OcLZhGOHEzCD26lY
C1+njT1/kqsaaqcjjYSjc8h9SmB2sTF39c7coIjwiFLdMxq87jp8aGGRpJ7M3gD7pcYnEvQGo+9U
Tha0lBZa9MibR+TBH7VWPq8sUr1dJON21P2hPISWUEzsrarsWkmrelcb4q3+oO6jg69vrL0RA1ll
YLM4rj0lFpwekhUYIwnmwKfFhLvRu05tWywGVeg8lrXmnX09Wrlt14zMy74IQgjKJmFskzNIXiNt
4gpKJrlf0wJZcPqZioaxDu5zk7mvayNynpqBNkQtE31WvxliPd0khsb0hdd+NONEW7mbFqBV4LIp
Zc8jF9QtxG4rndUuhcCInQs3xVP3ZJ3iB73fSsUe3ehNfpZR5z2FB28vv973koXdvDQsQtkqqCUk
z455ROi//a7fecAz7ltYujWuTAgXb1n5fQxjIGs7mzTNe2S8PzoH6bV6zE79oX5S9tVWfWQ+iRkd
be3hOSdEwklnZ+fpbhrZMCQKCVMfdhW4mpwra4dCxjY7lL+dfb2b32XZy3+pmaj8D8Z76tyMsoh0
k0lqIAsv2Z3rOZ9H+thkGvqTtxYmb6tCKi1suMgM2NXmsdpr7zSGUdaUQe5c4PfcvM4+ok1QNhmw
6lNLt9JXft7/hgshi0uA8XyqhPyLOCLNPFCLrLCKZm7qzTiA4E+QmxL6j2vjJUvueGlI9BU575HR
0jt3TH6q4+fG/nR/IQslQi5K8nR1vl5YjZALdFlWDbnEc6Dfdrtpl+6VTbArTsYRL1ytoC1cM1fG
hGsGBhJI3wPGqBiMf6iPDXCn4CSf1gp1CxUIkg0q5qAo5vxMRFEoBWOvqdy22On3+esMTEF9DBTF
DClutqW7DkFa+lCXJoUorES63HfI/bmy+k3Kf+XoTq58qSWfu7QgOHlcS6D7hq5102qjH6EIPqVv
PH8P/sd21+9UyGmkVQLNpbB/aXNe9cXdUkiZ4wwxKqjxdG6Tn0DeN/3w3kGa4P7i1nZvXvuFHT9O
htEYWZvf/BgqdaOusqEvhYjLlQh+noRRMFkt3yeQni0PDfPMO0oozdeTsmslfV8j7XB/Tera5gne
zlRMRHURk0ykwq17tD6YR9Peojyroof3HO8Hyhfd1jpC7wGKg3Hyh/jJONbzdOhcrFrLRtYcSLjD
JXOIbBXGKGgbKVSNL76ubkbzeH/Vf0cGxQvmcqPnGHDxKVGpq6xuwor3HL4aT8wM7FB4/WrtVVf/
oiMsvbXPP4/hPj7KZxNA3owTc3bqc3GUdl66sfdQPxibbA1ytBR6SNgp66KWO09xXv+sJs9G2Qr/
fgz/VNO56w/6YX3mcNGR/2fGErquIzCSNNGa1s0aeCoZ3Pfj//R6uzAhXAl10UbF0GCi3iOwvqWp
Yx+aDZrhW/tRPnnb8QXWtvsfdTmgXtgUoltCQ6yyLGzGf/SXgkK8tksIqc3GVjbZp/+rw69CSOe9
uvGkC6NCwPMkPUq1lE8Wnb2jcepO1X6YQWnrkoHzz79nSQhzoWNlPorH830Rv5tRIbzfqWbOMXV9
lnjxGF4sS4h1Umsy+h+xl47xGrTvbO3XIP1a+V6LW3fxwhdsVAV8UkPFa9u2uwfHK34ZqNaM4A02
phF+1nkYbyM4H9Mh/SiFa+QGC3Hv6j0n7KanZIoTVT4LLINHxxpejLz6f0i7sh25cWT7RQK0L69a
c8/aq+wXwWW3tYvat6+/h9W405lMITnumQHcQDfgSFLBYDDixDk2Zsr8Qslf7y905bhdmWLWKWZt
bOhhAhfRYsdQP8qFd9pWdvLKAnNvpHMcETXO+3NdKEcpyrZxXb60S+ZZ4vgwi5DyBYXgdl7MZ2SA
vGO3ujwkzeDYQLJ5k8ekCZgYx1Tozuqjussf6lOyz7zYLzdSkL1gJKs7tpzH5EpDA1SCFyaZkw5i
zdoMtbA7y0G+HQ5QWwJuBBBUr/KE4+SJBwgFbvpN49//kPRDMSfwyixz1mezzHtVxocMo2MsPlkC
sVE0du8boRfuPSOMYwqzkM1Ng0JDU6dOSojfh0mgN1Ogd6bXWrzyIG9NjHMieRLGluDrTYX2IrbG
jiTxZi55s168VTEe2mWTNPUJzMyadVTmwSMd2dZL7c+k9WVr4Gzi+qpQkKKtfoCXmKwGsgFlizPX
IXwlgLD9qpI3Kf9x/0Ot2qDDA7isZfzJ2OgnwSrB04IeT/3Ym8SWM2K3EDO7b2Wt6oXBPJQ1KKRF
vSkTz4rYEsgy0uM1ucuB2ONO8lVvBPmT5UjB0tj5Kd5EDnmujjw4+VqFAzVjOriGGZZbvmlaolYA
Qe3QOYQC+mEMlA0dCBl2WjC6Gub04h0IDbf3l7wWUC6MsulJL7VJNAhTd5ZQotagxpJwEK+re0rH
HXVgyWXKmYEzeJH+6SFK3hji7876cfmJgs1hdLqDeCTHyfTDX/F7+Dy9DU/V47xJjyqPqWlteeho
qOiL6hDGZSt8kCgf1UQru3OcV05bfJsjTjdoBREhg8r4PxbYvn0td0M0GFVHxw9AqpLs9C02MgDq
7Mh9xa5kJVe2mEQvr0o1BPQIq9lOLooL58KxnNGXvHLH5yRbDfyXK2MCvygC3LJYsNb9zJFvRXv1
NfHAZHGIf7fu7A6PmEs/9xte1/6WxxttE/TVUCEC4hftSOasi1IbYlQ0h11fD8rt7AFWdzQ2taOP
tuUJb8KxP6SbdJP5lht9ai7+fOb9iJV4g1K+hX4ovi6q+szjYAlnuRcwMns2u9Q2zJc2elCTihNu
Vo0ogHuBsJJy6TInI5oBjEA3vT2n4oM5tNA3Dgo8BO8fcJ4R5jLIoCJfo1fYng3Acec0tevwEx0y
jpUVYilwk9MxGAymg96fHUOwwkyMEnAA0/KsHpg73RmP5GnZShvhpLrl74VKKNuxhzIx+gZvs0/5
jspH9Mw5t9HKib/6IYzXRmoukmXED5GMp2R6DlVOt1ymh4zJGWAAfHkWqvhYL+OeM0SswKLWtXga
VNto35zH3xTQ0gapXzjhxgiib8MJgvMb8HKDTIo3rrf28rqyzzzaTXXAdPPStjgexlnfDdviMYP0
JeDq9UHbac4EWb5AfbrvRWtR/MoqcyBqiYSjYsFqeZgOUHbFY+/bAqkWcCIiFhhvpSfu0+Ns54/8
SLTiwhbq/rhCoK5z28ZLDStUh15vzoKi2+oy2NJoOEvJOylrZXh0h4G11sEBg0ou82XBUFgMVjLX
Z3XsAshUORHAdD04uropAgFc6i490G3WXtAAXRo1e85/j4vsR0Xril3oqKR6Lqt9wc3AbytVCpry
dBoLPSMQNjNxQh+sxUpnjZybjxnD0H0gRLbWOgSTdenb4pgfup9686Z/rz+lB853p8fl2tth21Iw
foFAiLI9k4aDUzlSclMiKFlpfubVrwUBmmh0JU/caKkn8up+K0DHa4P0fF+kC60BiEgqwSBtRygu
xEilr0sutIHpeTS22q/7K6Tx73aBBjgawR0mgXD52l41jUkVNrAXN7UtptnjGP0CBd/3jBuJV04u
BW/iWoMn09EC5gxVEhrFrRlW5zkwarf3og3YnWndK9mGm7xwlzcdte96c3+BazsK+SGoEqBZh3+y
n7BXF6UNBZmgoC/5upN40z50Dad1Vb/wo7P65xOE4PG6sMfsqJRKYmimCjlDBP2kOsom9k0UhrIt
kB0AZlEKLN4AxdrWXtlkjkhYz1UIMjO6xtFrfsmZDYILT3vMXuKNemiC0BvfeYjtlYSdLhRtM1BE
UmoNJh0DvJCUVSGSs6jZo2fuym/dWdlnrxjlDciWvKTQgjgX55r3IqdnjnFZSpQGIBUaTbhumThV
dODoyeuR4AYyfho+RTRqXuPRQ9kFZcAddaAf7NYeRCKRkAFsx4LGM22WQiHpqT04bWsDfAw2ht7v
k68ueYEMjJvq0rNwYxNzN5SuBOzTbHUWnZOuSEDAf253QmznW8kX7MLLdjEYrKbG0Y7ZlmqENU7l
KKPNG9a+vXHwZYHoxowRng2gasGvuwhCSR/mpdbo5bnpPsr0PDePncz7iitR/coGc0zy1hBTM4IN
SCQpqI2j83tCp17bT3tocJ7N5+5t+jEPTuEnfvzHIDlFgcfiVtVN/J+NREY9LYk2yeV5lgynW0q7
tnjNjpWHEdRkUKTCH9jJG1KdRo2Ers1JiZsj2ligHBsQAtJNiQSBexJXbimMZwDEgWl/CL6wKqa4
m0d5BBYTNSr5d7aJdriiPnpXckD+6Asvfx5QFbQTwViIRIGqf157hzmosYyzUgCGrgfxAx2j6DaG
owSLU//KuAzfa3Hmyh7jKd089QUIhwvU99E2smJov5T+stEfWt8Iiso2cpu48ubfDHCAVhCwJkNH
Mx0RnXk75FM+psSQUdlZqsIppSjflHFccXLL2/ACKzht4Aml5IQswZ8x4pFuxkN37uXSGt2liocX
osR5wrkIb2966PBJVGAGHBSABVAnujjUdZ1aWakp7bmJTN0rSXvSo36nNOoxnXue+BCNwdfxCzRL
FAmIBztSVzZns9ow0xs9acHXWUTgvyufYhJu2jF5VypIuGo8/YuVTcRTEbTIKNXiQcmeAGJhEETo
YK8k5VGMhXd9XJz7fn8bsChzFAYUKbwRu0j/+8X+EWM2QrR8mjPRI1dG2rSdDDGzC0MN8rigpGqJ
6KptwQmUKw8uTH/T/2FAAloY7PWjRuU0lkoV4/pJH3rP/B6d4gfl0Gd2CVJNV9+qz8U2eymfsm+1
Dz3RxOdVA1ZeP9c/gTkIcdiERR3iJ8y74dB7mR2Vtu51h2zfgqwvOYpbNXLJNveaIPK5ba/b6HZt
nbnvrQzCr7UO6zS5UR3QOLomuIsNzKImPrcMeetJsAbqRKoEhu/Nyt5Al1WtQpPEKEOaweLqjtDZ
3Rmcxa4WxHuzwoDNv4jf1zaZCKfHQz8TBTYp5oQ89cHwxXsDVgH0gHnjfLdxgBoDVEfB6QS0lUnb
gMlMTbVooGJgnQCTA4O48qBjZEweKs41+zUZeB0FENEo37amg8EDZOXXR6bGvZgZE/1yu3yrB9U2
w0yGK6pgtcMr7qlLHel7/Bb+hPYZqezn2Q69+2d27WNe/gDmzOpTLdYKddyurWy5quxI49RDVsqE
12tkXjUz6RSodsCEHJhB81LbmCIo/dBNHHIQZ39Cyr9LYjt84lV6bpM0algHehx85qA1Z3L+fs61
MS/gNKpR2bFCHKI/JTMXZbPmLpdmmLMfmdaoCQ3Wp+Kuj/baRvtMHo2Tdiy2emLXfoHxWkNBOLj/
5VZufSwPPH0Ya8GMOwQUr30n6qdOKNqIhj0RFabx9AWcQBta/6g8mvuCn/3MzbtXHebCKnNJJnEV
Scscx6AJjDagFC7sWfL78WtmW3QzP553KOH9ORPC9VqZjApTg4JVqFhrPYyHUBT8jDcn+jUrcXMU
LxbGhBhNzSKkLkmMJCoMxNdss+zrXeJV7xQpIexkv/OSl3ZbI6T2G7JpDqg/vHOLd2uhHOxXMk0M
MEDCBtfCGHu1ETNAtw+ydwTVDdTEDOi5n6qA19lZPR5IUkE5hdfiDUkCWE/nvoBS29lYLNtqZGee
f/XgKOK46eqK/jHDNpAKsy2rZklj0HqVW8NPdqqrn1E6++KV5F3EnDUZzJko1UEfZQHGBmvXEq/M
PioeAdLtwxOueLEe5gCMFimqsYEJFVVsikiksKD/AmFCXZrxR9wIyNQUCEYiL2Wuhg7j3mNkweXj
rXW2PmhbfdqUldf7VpB76uLGr/e/1MrJBlsPhDDB/ol/stM9sQDOWjNponMkRI4oxE41v9y3sAId
RYImISKjXIjXGAuCjdQuHSQ5jzDQY51yIwGrMNiBhp48Z8UCRqLETrtPTa7cQRxORFz2Y2VxssUV
D4EILKaDsRgMKX8Vwy6S1Akb0E9VimFDvbVJp9qYPbNnbi3vNr3HStGIRtEHpTzo210HZxl8m3NB
LOE0KhgEBBmApp0NCV2ARbYlkUe5tFLegjmIgIH0QUYdmE2BrbprEiPEWf47Ayy8GtzMge72bvTw
d19l7Ox/UfehsxEAmgAErCDjZ6Jynw9y3oiacAKuDOJLi6OVdhrboMj9Tqh2hYu3ZxPkr1XKCSq3
ZxCGYe9LNgI1bwrBufiIIdHELrF64aQX+wIqi5MS7xJz2UbmbFslOFVJYVe6xpm2W2G00CF1jwIX
ZnnAAc+ekErsZG2Ia+FUNIm3dONLXf2I5dG3FiHAw8QVUwhKZJo7Jrz65dqC8SDFkBLlXQPR2/WC
i9IAF9Sih6domTd4xToy6FtV4XtpmW5SgkpkUoK5yv375/X2QQfSJjD4451Kta7YkYpKVZK0FYhw
EuTFBb+rk1TRQWqjbZTkLsYnfYm03n2Tt+cGuTDGRfCSRF8V+rLXC4XW6hylEM87S6LhClN5SJdu
hzGtYEi7IGx49+1t7gZzaJ3gBY7RRjz7r82NplobJE6acw6dxiTKnTLBCyMePHkYN/dXdht4YArP
JpwW6HTAf65NyWSKYrkb6/Mg+Gm/18zQHTFn+MdGgGIAPATa8dhAtvc4imnUJelQgQ4t2lqC7Cpl
6EdpyzFze1XgvEP9l+4aHWxjDv5iNZ2l52V1JmnhKXrkyWH3+OcrwWGDK0CDDGtiXg1d2jbLUkTV
WZY+xmZ0BelFb2sO9mTlm+CwYI4Bs2SguWcLddJS9/2SqeRcKXYkVrZUCn4ZT5wX0MoxwvegqimU
6QRl1esvb+lxW8biQM7zaII6H3PnIMJIhMyeSzmwit+VxL0Pbv3aFMFbhj+A3aET8IzJOowKI0S8
QEvnYykcY594w6b8VB6BBnGUN5BFlE74xEu/ViLktV264ReBWWnNWjKFMDzlVuEOAM334HwLlw8Q
oTy0InGNUnpYDMOXedKKt1+SGsbxArxAuS1vlYpJBCQ24Uks0QiUe0zBdrYq8DiuV3plsENHAtFt
xlXATidFodZNYK0JT5XaTLbYaaYNaTGvnGRXi0zPTDovGqWtIFubqOqdMbT8uihA3dxxSgerC4bz
Uo10UGKyme6smsm4hEt4kua+tduxB/SsSz/zECQd90/iqi9dWGISXkXo4gQFv/BUk/ADqqb7Mgb9
kFBiDBn8Mv/GFuaiMciHqUH2+SNMfSn34RSeGrDdpbhKreVRUF6MmKf0cxvB8B2pSi/koDAFJjJn
cpALiACrMJTMoDNpF7zUMQDu3F/N2jcCcgc1JFCl4iJl0pQpbwtx1IfwZLbSJp7JcV4OZVv9j1aY
i2VJlhgVAljJCrm2IVG+EWtDc3I15+Q/vOUwjmBi4hd1szY8CaPhhgOxc5iphIbjb7cpAC4wSvIK
ugmaXVJ/vIghpaFD/0CAmdbq3htSOHFVlLZZRhb4Q8NvChgV/sVnujDI+MI4aZM0ptQgiWRXLDbp
YoLjoJ4I5yJYef/Qu9kyRZAUoTNkMEuLJhPkfWYWnopR8dMaNEz9KAIbAhGySHuskvSpJNASHLtk
Wy3TVq71XZkOf5yI4EeAmQnXHoq4N4KwtZZH6EgU8MpJdwlpItuMzWBKVA40ZNVdkDpi3JF2OUwm
SZhGSPAQaJOealH4K2n1F0XNXxJB+x/NMFddpcnCUBYw0ysVnpAntXscLJ5P8tZC//uFT8oZZh6K
PsZaiukpg07FmAvHVuGlb2tRCY9GlJ9Bm3pLmGr1TdIXkmCdSPRo5j8k4fd9T1+9n4EjBHARPVcc
MsbV6yy3LCIlyAuscgOy/FOEkVclKxM771PiqEv5osUi2GqaxXRIB1rn+z9gbR8v7TPp/ZIJIgT/
8LFU6VuKeadRfl/qP2+t0UbhP4tkUsciaZBcLyk8ohs/hElGiXIGj1Rb71Ud86rtxLm0bvO7K3vs
ADgIF1NiDnl4Ki21slsAyPCEgADrvLxBhdSFPOi7OpHsf9tKhQn7VhSBl6ukx6sk0KQB+Hz8Hre9
9z99sK/ZvQvHB8mEUJEeHlnLL2kKbOb4rHBpfNciPgSmUPNE6kZL6denq66FDlAEE9SUYw3d2qX2
JoXgwSm8Cm0/2RCubjkhf+2gYeoblShUS4DhZc5zBnCF1uNBcGqsV6n4tfC4VFdd4uLvZwJ9FscW
gUgR3bbSnbQ4yGWAfk7xeK6ADRzBFXz/M/HWw5xrIdalTlywHnFK9rHQAoOzSD/u26C/+bogCTe/
WBN7dkE11C4VbChj56QGWEXlTai9TouyuW9odTFf17+sQ5eERdypxVTLk2BYJwx/P5pR9hCHM2ct
PBPM95cXS5DwGrNOav2zx2xyHr79b2tgHCAfy7ZtGmyW0Bw1/VGK/7r/96901fA1LjaJ+eJLbw7h
iB7CqfitP4pvla98TqKdvxtOBfbBrXyodt2r4FovPC2h1a0D8ws4ZvEAukFJkGaUMU2qWadJbzZp
ZxybafkXiSYY2/5jgskcsgIY3qRVcTpBnLaAEd+q/2r7P88bJFTS8F6UIAKCct510Mn7aRT13DRP
oUwAyl0q1QX5vunmfdL9cc0ZtW7K/4nHvwjme2Y9oFS2rBpa2yCH7B2paH1op6ILyuUqXzmhkEQD
3g/fBWg81k45AAZt6r15it7oqAl5zDAUgf6OR0dAimeqsAECFE7oWcE+AFd1YZU6zMUV0ZAuFmQR
VtUg2YDLULStwk7zY/aaQmj0NQqUneQRP39ECVoZHlst4CFKV8Rcrn8Cc5y7mfS1LOMnhMcwkL+r
u/G39Ty5E6QSY196ao/mQ7WxjtEDRSXj3RraoU/5SzpHtEsuhw+1xgRK8PdTBmZoW2Jug/Gstk+F
VtQb81TGzUNfKYE+IvWINE6YRDNo1RDq/hpaDFQM73rnIw1l/5B+b/yMrt5lYdlnXiWBefocZVOJ
YTsNsie9HCnibhwW/VjNQp7jKQWBvl0OAc7cbyZpKJ5rI5Z1/Psy0s9tAQmaste14iCAN8p0zA7I
IdfI47jfRD0Y9+1mBrOEi18EUaDZAluwDeI5Qfdac5C63M5Efe4OSWaIYVDmAwTRBSFRZwfKxI1f
qrVQOmUHNQVfktNR9dLKNHtfN3MoGxWDEbcOmBaa6DEnaivh4pRyrxPbspPsYlBixQ0NqKj5Vm8K
0W8tRT2imfWy2LRSTjD2bURR4TTKkJLNqBWtckjRA6r9tpKE8aeZG43lVF05CA/E1PLCVytFK44V
ZBIxQqS2+uQvY6RKB0srJW0TDUmfO4C9j7InVLLeOcpUtd9qIsdQZoBE5ewAQCnrG0jQzpZfFVr2
LYlH0ZuVsf6c0jqUnM7s1cmXp8gYAIqqozSozGzONtKYD6IjYLwU/PSaIMsPHVBEga4npfGsC1H4
VzWrfbTR8a8XqM3O47MsR6J0LJqusPyhmEBbllVi40MVYwj3ZpHqICvp4q5z1VAS5GNhlZlsW3pJ
yKaOVUiyCajaDI8lGWJUumcNY8hLJFp55S54x2mFPZQ5kd/kuUklJy9EpXfSDkrBTteG6vI0qeVC
PLUC45+7aKkxBOMcQZYTrLQGVF/AfQnAv5rMDfEsvGMMX1TyfNmhDyZUblOBJAnSHFYT22OuZrNf
zfnSgvW5NehzykjyE/SxldjONJBBbgUkSp+jlVaDg6dX3ttdtgijUzXWNOBXyTW+6VJXqifNEf7i
MIkyfTNjXtfapcDtLm49RinZkRhC2PtyKJMMFOiRrLla3JgYgumNBjHSasE5DV0lc7AhZKLOnmYU
TXPSQpJJTtyQdAoGzAs9gRu/k1/EpEnQLDSmQdQx3CEVU24LRKuzbQ2CvNEr4eEoHMRg/9mV6MkJ
AT7V0AfLUqrFQZf6+LMwK9l6aIdWIT/iqEmgNl+aTe2h51GX/qwPU7MpOry80GsJC9keRJCl+1I2
tWidxylQSHrTdN8xMdaPmORpCsyZlgo4nvNCFhuPmHm0ODqJ08ZLR1QrA0kKy8QjU5nKQQHJgtyR
zSgf/VRCbHhYCCRdH0LTgPRpPueOWs7j8gBh6Lx/bMNYJNtUNZvfuFWQx8YLdtNvk1Q23DjRE56a
x0oXk3YvcR0DRQj4rMkkTeD7yxRx1o0T8YaPFnB1v/Ljmmrd/hIjt92WO2Jhpo+HE6JhkonXMAsG
QBPU7aD6YMxGSDXlsjOMk2lVGFaKwMk3FJBUE6PNWBlvY0hA6tAP/v0MbgW2CHNUoQKkQ3j8sIzd
SqRaid5m5knYTL7+W/akPdA0ddA6oBtxKGt1C8VPsfPIi+ymXh5kPFjdykV19QuYHDKPoFyQVZF5
qqH8gbMcxGPkqVoT3F8pzwxzTUmJrMXEwEI1jbhdadnSFLpiziPfXWHPud5Q5t2vgCBU7FVqxxZ3
7Y9o3x4t81Fw9ENybDwFwyU1+Fush+R36lhu7i0/hmNzTJ7bDfHur3jlYqY87NDkgmIVmpnMg3aY
ra6dhNQ8NVFpvbVRufyl9guvGbFqBSNJJsCKEgSeGL/V4gqaIGNonFJD3C1J+YxrjJMkr4DMcCTR
8kbVEn1ZvMauUwwcjTw2JtM4od0c1G/k1Dq1Y7qFAMAXoq6d2kMNFinekVxd2kUkYDZwrnstVHpE
Akt6EEQocY28qvmKUMZ1sGFWhstVQ/4CE/r34UMC+bf6KryTyTYfdJeymrYv7S/VN3YUQEHcKqj3
vObz2rm4DHdMnrigxl0bA36BiaZ+Kek/unx6WEBJfN8Zv4p6t/Htn7DKPD8UbUGjEdR+aAaKTvci
O4Zd7E0v/Y5JTAd46d14MgkG0wGVdiHEEpgfSOLIS7yvz/xZTd6Xpf/94rWQLPOMGww/Biyl7ii/
AXVk318vzwLd9gsLvSTHnZFhW0Nznw6oblc8bXl6sG42FFVahEdkdzeE2FqzCCKUTYxTpH2URtBR
8nbp2C88mMuqg+B4A94JMQOVhYCZlTEIBHOXJ2NS3LrPHoRk3MRCzIlWq8sBFArQedSeMUF7vWHq
KMhVoyyII8upzn/21u+QfOT55/3Psn67X5hhvosAhGWHN7dxirfoHY3QPj9ku+RYfKQ/ZJ8qH1fo
SfNm4Vbv9gujTIzEs2ZopwZrU/U5kGYrWAYZopoGUvs2tdUx/9aGE482jd6brH+gOoK2LDrSKOMz
F96iG0OeTfBx1SCfmTUclNF675L6pdDKnVz1b/d3dtUc9OupaBzGtlioRNHoQh3lnXESihA6VEr5
PZLm70avb5TeepRV3uTWmlsCh/T/9iwmOA9hBvwHtQct3wcxBPEaBCiftTTlrGvVDkYYqYwX+L9Z
LFCRRos8ypAQ7KMeYhfWrHgN0Q1HNTMeHehKzEDRBAz3aFdh5o09abLZmVNvWvrJSgS7JL+N6s+J
RvBO1wEcBdQIGutsxRnvpFFVClM/KaAsHuZ2K5UF5xyvLuLCBOPrZapEU5No+gkuh3cJdG1GXv9m
7RBjyAZDnhCz+QLBXscKLcSIETqx2olOX6vIBdrXIjDdxqPlFNlOvfJV5swLry0LLM94FKClQ/FG
1yblUDDLqle00wDKdDsmVXUAEjLnONtKoKBTbIB/ahgVwD+urdR9PfaGOWqnvCk+23b6BpTHexTm
z7GVvaJgcCww+MQpna04OAh9sGOgUUXYZclnMLGv9Hhsa6cq+WEmD1L/NKScBG518yAPAIUlDEGg
4Hm9rGSJGqmuWu2kiD1EPnS0fNO65dFkrVoxMSlKCXXBx818ormSTGLEIhaShx0IRITfGLbO/s1u
YdoQemJgUwck+nopYxpJY4Fa2KkQzfcwnPaFmB7TvPvz1wpEvChGGNN51NC1GZ2keZNGhXoS2p2a
QKQly90kGzlJytqnv7TCLAaKIIuSlrACjRBr+F01bzoXg0x3nbmGDAQbnX4QPDBZ+Ekci+2QAN52
SiHfjRcsABQpLgVNF3Ah6bzPs9ZbvjLHbFwap/2yyJF6IstWHY+1Fp+X6cnMD8t8zOtXHLBNX/Co
zFb38WKNzD7Wy1TWWhWrpzbdqtPjUn8mKk++ZsUGgg90KwHjoWKPTP4sqVmmZ30rn0IS2QV8W30z
yI/7d/jtCYJwHH1jQdsN1H3srNJcxuE4FzFlfhu3Rjg9SJDlu2/iNk34Ykyik7RAiQPQe+3YYtLJ
WW2MzXnOqtMoT2erTV5SLT2EcfIW1+GfN6jhfAC6oKkLZB428NoeyXVzRCeyOWs9QKgdylC2GCmG
V2Goyb+/tFtPBx+bDI55EJCIyg0QXciz1lTCvjmbGWTFtcgIYqXGwrTik0Tiy31jt1hsys5Be9Wo
u6M7yZQZTK2ec2im1ucKohGk+WWCXVmMqoMQD26e4Ea0Ghf1yT8OGHQLVR1EYrAJBNH1btZhKtZj
UzdnvKCSt2USjacoC7+V4iRx4uwKSgmmcCP9LRcNFYlrU5IVdrkIzXQM7HVb4RNiylDKsx4p7zbo
3jnW1j7dpTHGS5QOimqEGjPm9ISn4RGC6U5Ym609Jn+OmQRPBKoZmJfDZP5NHw7Tz6rSERnPWrV0
o+InWJwdReaxdq3kSDDz90Q8JCqA+r7ev1HqDYw71jU0TaGh2Nqd7BoYxx9sNGQeRYBCZZsSCU9/
fqdc26VbffHwTeU2ldMadgmq1IrwDZcCdFNe73v/SkXo2goNMxdWCimUIpLAynIeIXwrbSzD7vZ9
amtQFRVRVqsw8TGMNq/v/NW9vL7Org0zqUxt1kkjLjBMU0/Nz/0Iyg4txvLAfR30G96c80pEvvqK
zDHXK/Qq+rCqz3ROKepre26eOVt5m3NerYgFDlGM1qijk4FRskF2u5cxqMFktxi2eeg82Zfd5rF5
TV+lv/jk8zemAX+FspIKqC1eVzdnPJMwUikqKTmHVbJJ9WHb6CAZNzsvVGuHDOhu1Txu2ptrFLBD
RBU8gRChMUzCOM6itrEkE8DgxehYRt8bjdhVz0FY3k5xMkYYJ8mlpu37AtQ3kL8lIMHyircOk5Rd
aQ/PtVM40tNCRznBIG5sUzsMj5KDnT+Oe25bnGYFV+7K/BLGf0pdAe8vJeFpvfihPU3bzFves2By
Jg+kLeL+jylbruwpbLYXYca6NzLYy7XGtuRHJfnzSWdqghKbYPAf2Ck2EVrqNhzBiA8qrEMKwh3V
gVbGX2isZUF4GBpb9sO9Ktr1J0+58HZM/sswHjCUlQZlN+aSADOHMKFTAYIzt35LfymutI829Y/F
LX0MyELds9IxaD1vCsy6uZTMiXNQV10XIyIo91EKQ3ZOJDGmvANdDeh+QP0PXeX+1H+HCEv6ZXuQ
jtoXIz2vCH4b8eiyL8wyd74ShYqUEKvECKjoyI7uWJ/hg+VMjmmPLx3sc54+Nxki7CH1pJA4Wtlk
pwjlooiT3JzL82KEAF2VePwUynM/zpIXKmGQZjm3nkDzc/aUUIP0LSTSIZzr24R0aLeFC76s9SwB
hJqC7mzYV171Rn4pfyV82qiVuAcmNwy3Iq0w9BuITAG2FfARQ+xIDWYPSIbSXj7Dzg1fpBMQlKhh
FG66m9/7dwtKVpZ7349urhTs76Vx5nuSkixS0Q3lucTllSDMp7wUYNUCpeCiJC90tPt6O/VEXdDS
q8HbpOqHcshcCyHw/iLWvBJYTPz9wI9DdpDN67XM0MbFUgpQUvVvNLHRoUHbHhaPjnT/F4Kp9HAz
LoIHEabh0UyD/CD7IG/NONVHUyow2yo62SY/U1kWIwDVUMCjwrtJRk3MG6AkA9I0kJtAuep6+4xq
EhJw9RbnxhROVRVEvxSgVyYj5By0W8wUDEHeCNc/3B4aOvTyuEiikkypBdCZFOfoh7rDxNLig5jq
ODsZqE1i9ycouBvTqbfSDxUqary2762aH2Od8UNpmUATXMJ6n+2yt2pbeOFWfSln2zznuq04qZ25
XJKaFde8WjKNsRdLLqukSKgOLJgN0tAWf5h/5SABqTyAHCZP8YDhSHc8ozybTHSJ5LQbBbrNbfQ+
NAcyh5xX2ZrDQA0RNWqUWHSAva4XpTYgW+5GPT8vXRuARtEulcYWtOF5qJ/uH7uVK4jqLv7HEuMx
uIGUpVFhaWznN6lF007rHKLxHJNnhnGNKGuzHnzHOUhFsnwnCp7sQOnmqG+JZWMAWPsttm75WHKl
mNe+1OXyGO+QBmsCgZGB5Y0oU4IRi4gcUOntswxef2mCcQYj1Voo8mIH8TqaPvSd5HbP7bEDtiMQ
jtniK3i5hB6ven1Lc/dl1kKyjTocijv00r3w+6VMDDkXtBw3DsBcf1HGdhWcuMoPec8jgl3fxH9M
McmvpLSYFcyxQtL+0sKHKP123wfX8jBs4T8GmOtF1KcYoDkYyH7ruD/lH2NQPqfP6H/WxGk2vas4
0U95L3wr3P6/0SNajVwXP4CtYSlqkaTaAjeRH6XWWxq3QMAUvNpdRjdrN1/0oVx2r/Uz8Z9Vs7dC
hMpZtihYNYr1rpL0h1FrXrIx+7y/u7cv62tP+UIsXHhKV+qDGWtfnqL4RuWqurPYNL8F2Mx1hNrW
N91rYdq8KMlbHxNakExUqlljUxURg3ZKMf2ex3S/WLzK+m1hiS4QSBWUAyFyKbGcd20njnloYYGd
LzY2FVXqNsJkf+lx++OeR3CzehwuzDEHHjqRY4/rPD9b6E04sVWbNgRzY+f+Z+NZYc53O8dAjzXw
DtBc2elCAC/l6SDzTDDnGpjNASBrmIgLwxWrwUaa9McXGVU5/UqwFCqWzqzCqHQjEVMlO3forVZG
n/7Mx85f5CI7AT/CK5Hdehw4EDCBqFugcbDQFr2OiRiFNWtT7bKzVjaveR6+ggrpRysVb/c/zVel
7Tp1vLLDcg9VUS30edRneIMrft3ay1bbSO8hXhnf+1fLlyBJ9ff5soLi1+twKkDWZUpOrW54oXnF
9+lPseD8dIjmRuUiquQuwuAMNtgdXErmQxzrSXUhhOXPex5H0a3D/B9p37UcOQ5s+UWIoDevJMtK
orzrF4ak7iZB793X3wPt3p0qkFFYzUTMPCmis5JIJNKeAykgKQGyE5rZC6ASbGsbFtWl+JaQ9rHO
2rvWaLzL33btCDHfhk1C4AAa6AWfH2EQ0Ek3xjZGLtO4SvmAcrLTxn/+mxDuBveKOSV20sW3dVK6
UdQ7rTptqSracF/ThQFSI28C9Oei5TemZjXbuUyBCfQ5RfdJjUBcOMyzEn+gBYsoEbN0QNpeTA0p
syVhJJkQv/bGL3KbNE4ErG0LXHd16kQPFXi0xdiwy9UI4C2dSOXpR1qTZthvgdRmM3r5e/YQ7hmk
4X18az84IPfqHOXdOnRbxgeZATAuAiWBqTpJ7gwE2ZwIW3GlQHf+e7gUK+vi1tCDAKQPu2ACYnO2
+zQyLKuYV8HBdItDjQ0me6duWCyRbuhjfaNZGDAUjeiIToOP3NW8SGOZnQYLy8qtDXgkL3x+pQey
a3dR4oBYUFgSXBYfznXnHlpQyxd52EEmsGb2kCh/hkAKjfbk4WsEzai6mQFO+pZ4AOaIsIcgcPFL
+gLOFJjXOIkvKsx3Arj+W+Wu2aYNgDSNP/XjuGcVNOAiypPTHLrfTenof+qdEDmQOXXOGZ9ZIucx
2sZWQsP+Pnl1m2DS+Vf1jMixewaFkaseh+tob+3TY3ZLDnK/EX38ldj1/ONzviTQ8gJoatB+co1d
ZiAF+KW4GGrfGrk79Xsd8Oi1U95jHFHaY034/wOEmh3v4gMA2gLYFkA2WtA0WH0J3N0WHyC4mTA7
QzfZDehqbiYvdqSrbi9M8xWBPE5jvW56FDkgD/h+4T7dZrvyKgcrBZbBwKDrT8Ji3sqzg206UFAA
qhngMzwemB512Hmc2AkPzUsT/DJG3cO8jtf0QAG27mP6qUpvGkZM2TKGArZLfat3ydPlN2P5I8Cb
jjImJoUwxYOfcm7l6WAYSTO0xFfyOcHGiwFms0AUwKwKURmwG+b7lgMvgAcLqBKUxFfzFJgbKBBl
JXY2/oUmJ0K4mEwdik7uWmiiV++AF3GCVAS3sqoGdgXx5K0xsxkNre2MQA0EyMcs7jYNtLmsBDOy
c6MHoQXiA0BFAZBqwXuNqb6+7EMJiANy/DvJyRWGng8qxRKeVX5dFrV8xpko9CZkfA0MUnAOBlxN
alkOAyBxwLrTv+TlTlMF/aU1bVAgZKsibNqJr5AbWdEFkg4AD30anTj4ssIJMzWJM1qimJ8dLv/d
TiVxl7cL89YyMoAKZCFxx2h06WA7mA1wMQLQidRasQMUllTMnoBSEcV/LsFIlCaLwLoOCJmheozC
6R0b+aIga00hDcx5rLkASfwmQd2QkWBLCzJMpbqnuhUdi2TuH9B0aAE1WdXeLIejYPN2TTEbPolN
T6PjyA+mEcxjANMFUBDY/wq3hl3EYOMJREHNSjkXCHLgsAOCHMwCoELnPqcBJG7ZS1j3Z5DY1se8
L/fyDAzu0ZVd3UWFk9WWYhdbVg1G6oWOfs0qUUjGVAjDStN4v9vkYZukA/allR2rJ7cHRg34fyhp
NUC77oaDsifiiu7yPYPWJ2LZxz+JJwKpzIZBnpnWI1Kayg11j2BpCf3VHagX7TtR0LZmQqcCuQtu
mGM9tK0EPcePUGXvhwGSxw7r4QQ7qf3P3S/ugqkDA1wD2hc/BpPNVVLaGjDAjWRUDoo1ZvtSa+bN
Zae1YqF4KAFAhS48kFH5nioBj0iDdQUMb6fk0dTi21SlgrLdil88E8GdU1jU4CqSU9NPVcPFKABW
F6/bcXdZj5XSHNr6GsIbcGNJ5uLxt9TMmOseUrSdtKmJl1dA4MWqkPbNAWMDNBJIR1iqFMldMQp4
LSS732i58PznVtgaBfYf65Btt4AD5s2a3bh0WGtBOsxH/dgFjvpRgGxxuPrx6BJIy02gewGiEKRj
Ng+2mLdDnBdxYPgK6Twt/rKiX/jSTtD/FnzaZd4AQQD9BHgAg87lu3o9BVgZxYw9Pm17mJ6zXzIB
xmrm6A/KY7uRXXkz3ujFQ6lcWfKG6rvi9fIPWNoogwNGdxZdUyA+WMwRnFz0OK60RCEK1usxUyHL
H6QUjHgvzxBkVwCQZXDHaKPwI3VY92ratsci+yDpb1FnuG1JN0YM3hK7+NDz4nBZn5UWJsow33P+
DGQbtHHnCs2TFFVtpJq+HJv3BobBssB2ZhBel6bhYqDW0Q1gJjYvOebR6KBji/0qUEXrritfFVUa
zIkh/gKWIE83YsgDdudLbPeAOPKgpD2yEPnHwRcrN/0jgju4hEZyl1XQs5BvFZBvxFrqTARpXpkL
kDRXitfnojgnY4yZoSFehTY389Y4ql55G94jEzg0XnetXGv78ibwRS/f8mJAKDwzBkPw8C0wsjNC
43yoM9NXpL72TdrnV0M0FvA9zeAEpZnvxngC0JWRiQB3lk/uN/wJWn6AZUDGwz1FbaIRak2RiaUE
hf7JUc38mCFqgy361s2rEjDIAptdMxf4GajJ0MdVvmZaGrU8B0Nt+tKR7pvoUW3c/qry+g3KRs0u
vY9Dtyxc4egLS5fO41Ao+o9YvoRqZaTK8hli40NiOAwV3/CGbflhHxlbp7BIwG7eJXHczayKAssS
FOKAnfhZ57+LDj3/vL5rieHJce3kQLexh2MWpF47mQIjXjEn8FPjKWZ9OjgiTniRSygKVTjUKC/A
NIDBpuF9qjO3ysvQaYrZS834x88/rOdEJPv8J66VrRLas0VNf0o0T9MBzpG8XTac5evPJGCFEKeI
JIwfu7P6OG6kAo9HGYVuRG/l8JYqqSBWWv9y/whhfz9RgwA/Qg8D7E/19VutaG4wPHXZe6BFTjPe
Zd2PGcUZ0eWJTlz/QAZ8l0UaplOP3CEaHNN4jWLNu/zlVl4lNm2NFgVGIVWDT/aKUVd7NTcgRe1m
t0/UP3aNgSG56cBMW6TPWdAIyKJXzwrQdUCOAZnmIhg0gF8edKBqQAHlF2BbDsbQb+2mEtjciu+C
XuY3vRvwH/lpujqPsygE7qZf2a9mc08s/WjUudtUotbYqlUwCHGGNoktVu6Y+tjGcBd4Ef3aTNCz
GpzEIO8hpiRIdYeHfQzVz39xYv8I5J2VluQZjYB77Kfl+xiZXibLNXBatOuinHeYfNtdFrfikgFY
9//0M3l/kc0RsSWEnoo+bIJKf5CDH282MEvHvD+IFRnAP9+X07WqA0QHdvqkRHpMVN0pgTWvA5Qm
rieBua+aBbAEJABS6Dpknd/htolpbFYQpdbdvg6w1VnZ27A+htXPw8nvEh243oFevCCaSIG5bjXJ
CGdBNSc3caPCfyXBxmAVSg0QwG72iTsK5K4sG9oZPrbN3dF6xAaw4DlewgfgYBjBn2YCHB+xK7vK
JyIkIySpEvQwtUPxMGyKqxC+bs/oqRQ3cpsbgOqwhoYJovfuzdzBE9KtKB9esT/mLMCLh+4asi7u
fgVjM1Kpl4F5GmICI35B5C7w6+xDcc8xwEjRFGOkAzqM41zLnFa93OmV6tcp8Jgp8ihjE6u1m5gg
Fkw+Ll+nNWGgRUSmgawKtULuLUSK0yu0SFW/nGh225bTUDjJ1Cr+MFj1JqVx+aiO+jQIdFyxe+B5
gxYS7UyYDM9yUOQ5MbLIUnwsqLsZ/YoMzcniR5u8XFZv5bRO5fDT/kWgJHlAdMUPc9XJ0mszE3Lt
LN8PTPQjAUcSjxbz4mZJjR2jcBcgj8KoZH/IH8dX4266o4fYV0EAHbZgPHFEQfhK5q/rzEnBUABe
u1j06iatTFGJRyyMwH94wNosZpxAG7rJ/eouuo//CCUuLQVNFBg8In+UZxY0B1gzRD5VfEMJzNv6
oGxQ8Lqar+o9eHWv4wdjm26mq+BBuIKyKhdFPhtVKKz26OzvJ5e+ToMU1UbUOBAlgqn+JZg+s6S9
jnPjJurrv7YNLqxIS/dD2zvp8FEkldvlA0gIkzZyZrDfOFhTc0OpFbjulXMHdAOcADaX2WQNM/GT
30WUtJgNTBT7dVU5M628tFCd2Pi5N8Cm5YkYTn2STVWi2IiPq8q47nULcVcy65uiKx+6eUy3DZBa
Lt+Z5d3UUVFCUQAUVVip4v0PCnBR1Tey5ica2GHNbR7H21ojTkl/Xxa0DFXQMFAw92sx9ETQtp5/
wVgrSQfGT83PpuhOrmSMQWV+FDwWYX4lVbFbm5PA7TDXee5asRyJHWPYsQx0SP7MrGKi0ZhUip+R
+qBp85cM+3CtMnxoGmsP6DrwPQEUz4mV/PmyrstNXeiJ64rMFfPbJrpl58rOQ0pnZSIyGks2iPcU
ed+p+c1czJ9d0rzHabltR7q3JvowlHMjONJVvU+Ec2FGV6NmVoyx4hc9eVZkUBUNCUYOYkKdts5B
4aO/h4a8pQz1TqA3+6cXnxz0K3CRgP0ErtG53kkbT8Y8W8Dh7WzFteP63iDTR4bt+7AqHtQ5vivS
6GhF2g4IHvcawi4nSIBsN/bVo+CnLB8DRA7YokHlAsHdAvJY1zvViGJVRu18cqcNmwQJwZndOoiG
XGsPuKG9QOKa8qcSOeXNIe6zOYVEoNeZt1mq/6nAIOH0ICJxpaEGJH2qeCUtMyfv4aimnkru2Kr9
Js7qv3lCRIfBtkj5w2DFdfAKyUgN+H2lIuuJIheaDEoj7S5qp2A3x9XkBSSFq5SNPwB+RB0wnoH+
qqcHgO2Jksilb8ERoHxrgWQGe/585X1CwKtI2Sz7RCK4d+Aek7T9HFy35M/lT8/c4lLTfwQxWzjx
zg0KY7lUjjjrLPvspX6vUsx5JPdS+itqRb2oVcNC8I6HEd0LVP/OhZFBtvIJmiHKmG7BtXYVdtHh
sj7L14atR/wjgnttYgp3NndU8en4rFi1UxuBqw3y9rKU1a92IoX9/eSrpRrAcpMxUnwVbfxk6h0Y
77UKtMkJE+ihqJ4n0okrYNSJqVVzynSaFFcNTc/SXzoxfcyq0bP7jn44SiI8AV4WxUDjKA0ZuNPZ
taIkPkYhthX8tDurk4Vq93wc7HRT1dPbOGMS/vInXbUNoOmg2I68aLH/jCqeXqckkP25tD5ABr1F
Sf71sojVSwV8DqyPoXWGa31+akla6FMHqltf6T8sBAhkHl0F21Ta3WU5q9ZxIofzZgBQxbQ0kli/
MUriFHXxnHXdYxbJT1lY37R5IOhQLOMD2PyJPO7JlOtaQ50d3goRyB0Slc4B0dbvgjLSqMp8kciY
uUX3Y1AaPNQmUi+McKL3Ans5/5rxZA5GaeLBCnt9U2n6FSreppNU0lGdyz80HnOnVBXRogTTZeGv
TqRySV/RNhneCJyhPlkPXZvcKergq2P3Ucha6EhBd0ysqXKp3R6zLhzYxdyOnf5j9DMWjSGtZWkF
0HEU9qCdOACQvdlBmCt4refhQIvxUBDlLlGtp8uWtHYpTsWwv5+IoYD2sOoJ72KeVwerSp4oeg6C
mGddBuJYnCZgwHkUnqCv8iQk+KIUwMiDlR7zOXy7rMbKfBv7XP/I4E5togrNCqZHpNWWFwbyjRr2
uxGIzI6Z445g9gxoxfoYOqZabCIl8Ua9+hWmfeKGtHsv0uRTmkGHqQPkBPXcoy11xz4rRzcZUxFW
zIq31RHQo6MJRCLUmrjbNNjm2FZRKfka0L1kNfw7yfYWGeT+8jdZcUZnYjgLGjopJ0PUSj5Gst1y
MD7rUcU3GGUdgP/m54+FnX5/3vPFGrVSI8IZh2h708x0KmNfdoVb2f/miWfLsmizY/56sTMbS1Ki
9Nok++C6PUo9djbmVH6+rM3KCaEHgllFQA9isOUbU/LkVpgD7UjFYhYblDBhWhiulAAHoVPJ78uC
1hz5qSDOxQGCQ4qmRpb9Hg7EBiWMZEab1vbl4QGIAd5/E8bdkRm7nWVfIuQz+whMnbWrNh8AyfY0
82aeBBdyVTHMObHKB2JMHgTQlO1I7sHL4dM4QyRtx9d1Hm2QmM8eSSa480yU36xLNC1kdRrWEfmM
0rZLY5AU2EVjzh91Y97NY3KMh9bT6yAFynUu6kmu3C+U9f8RyH7QiZFMYdc2szrIWJVV3ZEoaL4+
ZEiWoygQHByzAv5JYs8ggFuA0bbYOaaRRNGmhyStTm+wZ7GngG4JLXoA79017cxdU9rvl21lXSQ7
OBm1QWTq58pJORKQCC15fx5NAAoDTMtRpuABLCsf4dAGTqSA5gCw6i+Xxa5+Uyj4v2K5wCbKdbmS
Cog1g/ALU4bXiZF+BcTcF1r3cFnUqr3AfwDVFyMXC/qAeeznyY5a2Y8xx+WQeNymE57zekgmJyHk
tjcNEeruqnYnIrkL2CRqqrV6jUuhzKpjkuBaGuOnAEwyLWDdL6u36sIAeYUaC14ZTHucH2DQZGYT
143sZ9XkyOZTWv5pc8EnXNfnHxncDcDWLyGDDX0K1pwu+/ml7u1Xkqk3QxePzn9TiHOV49g0VQxO
BD9r1Y0F6l2pepJl0RGJPht3RKBbiK26hEoTQbR1Zdi3af/jKVpWZwMpBWZvMBXML1RW2lASAzwT
fh9NXlO2T2ZPvwq5xl5sFgsmQNeMnL2RbEBzpaefa8pcxFoOI0ezKVRTT1N+d6CV6WYg+oQCn7H2
7U6FKecml0gT8NyHUvZbOhmYD+7/aGPzBKoGgdmty0EkybB7UKzkzsjC4hXoK6nsB4l+Z0zpLRna
a+AyCTKBVTGoUCFSQ4y2aEeDhsGcUgnfbuyw06h04wHEIb5UIhD4uWXbKpCyQAm/0iiujHrsa5BO
+BM2v23yjjUvj/GGXJayclkxhG7rGAUGlgQaJeenA8zFasAlknxK0fGW6ze7G667XH4CD/PhsqiV
L3cWebKE4PRlLJOk76NaQosTrrU26E031Q9pWT5dlrMyyQYUL7CLIj/EmBeO6lxQ0HY00tpKQr5t
3Fg22dhme0fr2tyGQXFstWJHZQIaA8xIkMl4jwbTcHCkB91OBcMzqyqf/BLOO1W9UhfSWEh+GXy1
6ZuMqXhQ1AoMZfUIT4Rwhq9UNullKZf8Tr7vzRsN2fCsv42RCEpXoAw/+6t1HTSxoUzbv6nT5IzT
R4dESnB4Am340dVmSqchTaCNstMARyCj6+4lw2bchzc21oKA7xA5U3lkUDSb/yhaObeblNiFGqCF
BjDuEThcT9k+u6fHwAOJ/deMnYYHRhVlIIkRuOOVJbQzg9W4nKyKqo6oEXQGQNd2wPZ+tlNi0ETV
t4zxotvqEL7Pbq1yA7VlQdWIXTsujDy9LRp3Lald/l/hs36dKa+JEA9kpRd6rh4zrJOLbzeFWWGM
TMK4XH0gjil53Y11aDcDdUAxXN9nj/kf0RjAd2B/SS1mZydCG+Dv6qONb9puO2x5zl79iPnD9rUP
XHqIHhh/QXwfPxfW9rIVrX1OjK7Dk2JmhLXsz+X2ijYEIFqCQw3s0JkiuQEHdf55WcjqJ2XJrgFo
HiCs8HhDEfpEMvpQMyCnO8vNpH24B5sy5soNAmvZkGO6CR9FlrLiAEyZ7XIAEx/PHz9aodRaK+vY
T/GRbLnxgD0DAkg+ReQCVjzAqZjvTt3JyaHgbBUJzWZf1n7X6IDpNcAsjAA0m/nu8mdcVQhvLNAc
EA1hbOT8rMIhjqQoi2Z/VtXbBBRNoQyDbAJZIGftuEw85dhvxuqaAas4F2QMQy3ZeTj5curCl2XY
sYyxCtN4meKlvuTVLhVv8zKvcX4DTMAoYaAI8FCMBIYTWmfyLDU1jksNZk8emm0pze6sgHlsCrZy
WL7Q8cWastuiArpYFDtNPniDLSJkWWmsnv8M7g3sOwKasgTHGdmZF1DLy3P1qKi+DbZdCdPBunyb
68bWwhTN5dNdcQHnkrmHMQ1DO8l1fABlZzr0wdzGd8MuOJRXhtP+zX1ri5rjjQgic8WZn0nlc2Qj
aZVYGyBVv8UrYv3N9kniGLGTf9rPkd8ewycNiAoJUKVcOXbM35eVXpr0uXQuVcZYqd6VNb42bVqv
CTVPiQDEF9n7n4tBAQelMAwFm0vwP1I2tmUkkz+Uv22zc4z0OdRv/psM7mGy0GpCUQgybOO5QJim
gyrt56AQGIXDJhOg4UCsvoADr2q1xxxPOflWUO7rCTTxPRV0SdZO5FQEdyKjEUVz0OaTn6lwz2nt
yC31iHZ/+WMtn51zRbjYBU9RrukNpJA4x7ZZ2e/THut2l4Uwj8F7lFNVuDhFHozRqvpi8nv0PLRY
3bRZ5VjV01BPG7kTNQiW7wBUAjQq8KmAbg8Hdu40k6ydo1zF+evRc9veUCvad5rp6cnXZa1WP92J
HO7TAd4rnTUsKvhJmXimnrpWrAhc0YoN4LEG7xUQ5/He8G11w+7jmSITAKdQ5PTKcxZ1WP5+uqzH
ihAFzh6FOUxzoDvEubtaBxVAMhaD39UvgQ07o2+TJqhSrMrAXgkKY8DpW2xVJnENwEZi9P5cvTdt
4Rjt60gFAenKuStYNrBRI8banM2/ynNt5WjjS73fgV7b/KsFfzRAJ4s3VFd0UXHlTfR98UyiZHBu
X+NcUW0yrR6Z/LFPnlrlhhJBZL9iWirCQGCbAJ8c4+vcE9zKCqlau4EqTeRkDZ7eUAQgtSoCaS5Q
3jEKtkC3rFulMGKb9r6t/47G0W0V3fmxXakwqP+VwDdxJGkiOoni3jfzzLWJeh2pV3Yh8sRrpwHM
Rwu1CBWTWHxwOU1NOeex3IFt5sPoblNg2sai7ik7Uc5/YY4bm6VotmM/ij8OPTOKOQ2Hzs+7Nxlj
oN0vJfxI29qVnMbwIvnt5x8OMDOSrgAKiA0knxtYhq67Ekhj50fh7DBKoFLB/50lOB8WQHFasblP
BcD7DESMX1TXwPYwg1W395khOBT8rg5myW+pRI466pbOLMkZetGKiKll5Z6iAQ0AAYZ3hI0zdqIn
cbpiKh0cp935QZr6Q5d6swJUmupLppNAw5V3B86ATSKjuIcBQS6EbOwgG80S54a9jdsgL4FPTTLQ
QerFFVLLK2zRi2ijV24VJh8x96hgwBvmyOlGhkrr02bqAALRXVWz+YZ8UvDsrBg8Wz4C/icbtEJu
cP75gmIGDIjVdH6K5UNwuDhZ1XiSKYq/V63jRAynCTY/lCTt6s4PtfiIfaCrZu6nLYnnjWzkI5aE
6B+s0D1ctvzv3GJhkydSme2c2EYu4VW14q7zs1kqLTeWMjX+ZaiN9RoqgfIJYPVAO9pA14gPHYaa
5F1J8kJ3ATnV294cB7O0o2pkJdjMBM2R249pOm4AkQQgNjUxY+s+TWXhRVozaDR24amB5429c+6+
hmqm1WpHO98q660pfaTV3UgLFxAu7uXPs3YmGvJ2Nl2/AizXm8CCQe+p9THP4VoSpmTa2zJ4nUbd
ieb7avh9WdwKzhqEMXhB7Enj9uicYl02dzG1mhYpSTKDSTXdJjv5nkTAV8o8ceb53avgTh+45MAS
BGOtKkM2d/pJNeU2iVVfBR0C3c97Sd4qFKSVm9lPX6rDuJOumk+j2qkH2L1kuupTJjlke1ntleM8
+xWcDWoBgCNzPVJByXZXvADwttIiVxDcr3gmA88JPAXQdQA2wV3iYmxUWtaBgnX32nQwsXHdtdup
wAQUgGluy5IKAooV5FQAy50I5D4tNfqeWpWtoJbWHqQbtlUwurPbPtQ7EfL5ioOC69MBW4D5eYyk
8qLkcuzmAboBK0F10qm8UcDv7CSaCORz5SOeCeIOikj1IGUBBI1SlHspvqTbgcalIeptPRefZa78
vWwZK/UY80wiF5eBwDvFUtf3V2w+gI7QP1J8yPR1dAcvABNJiVshAtta84lnQrlXTKeRlavglfTl
r5k6qgfA1neCySPMG7tlBUwUEIWbTgk2GfVWfb+s8YrHATAPghFkHwiy+NXsWavsJMiwzyNhczKM
MNdLXtMRmI8WAOYrQLIQbXNZ4srtO3veuE+cFRjHyEnb+Tq8uJb8mczKTQtgyAn7H6tv9clbw31X
YBEY1az0nd8r+aGk4VUai4LslaugqUh6QHKEKGsRx9tqZUz5mHR+Obc3o5pvMwNAgHol6vmtfbRT
OZwqCU1zaQpzhFTTwW7vk+wz0P40ACi4fDZrX+xUDJ/52CkKvFLa+XOq7+ykeCShLEgUVzVB6IRJ
CrwEix3NoFANjNTHnd9GD2EdotDfuWMWuUR7vazL6tHgZBCJYhx0AXVC7REIohIE5cUvq2CoFdQl
XSH4YitSzu4PU/cknpnVLrOBaQ63q5Ot0QZHzdjVkYhUbe2WAhKbvZjoHqB1eS4Fzd4hSWSsv4Rm
SJ1xzI9JnYZuSsgeNGW3cjChGyaK1dZUOxHKt/WQlVpAqINQO6BPYLjZW3bmW8KNwhU8KLwkeLxA
ESxjAoUHZJLziYalFip+dB2+NNjhuTO32Sb2As845PvxGPn9S7RHPfwoRoNasUaMD2E0gGGgAZ+G
O74s0yOj6zE3b1AQJXS55Mmj5sUkeujbRLQ7uaYpsEswbMZsHwux7IufGMsYhmMVNpg5Y6RMDE/X
jN2scNtPPXSUQ3igqACzin8AKvS9ejf+mP8PoDGoNwCED9RoWOzhXG9Z51rSFSGmLpVjaYxOO1Ub
nYhQGlbs5kwK56uwNpTIrUIkf8QgnZn90sx8M8ci1niRFO5KBJM9ZDOTUkYPE2jJIqlz5uDlsg9h
H4SLV20VoIUoCqA/gwLE+YGVYNogZS1Jfphh9SsEoWHlS1nsW/InRtL2l4Wt2CK4BjE3j8vAGMb5
07FIQdkWp6/M5GhNT3iZPWJP2858+rkgJMTYxYYJYIaE+3R2bagZ1XvJx9DqI2oUTgN8vjIwN6Eh
cPZrh4SkCUVHFCLQ4OKiYGrHQH3SY0gKsUubYA/GGYLqwa5qEX/iyssFaBkD9TTwdyK94HQKZYpe
Rp8ynW6V5jbRRM1H9g/wpoCRZfzLGBtnmNDnpiBpYdK2qT5jpyG/6RBNOEYRbkNF/W12yh1Yfwim
pKy3yVJ+PCpiQSu4DcBJYTCPH4dP7aiuSyOS/AQcq41klk5fqkglQhFR+wrK77kk/htqfSxnTSj5
xV/tOG1UL9kwTLJmq3yFd+hFgvBBlIotjw0idaS6qH9beKmV86/aS2qeVMU0+/0cOLp1pYtSCJEA
7gbnuZXPZFRmWKC0q4txdAB5JCLEXpo5tECnCJcTaOWLNbI+xRLIYA3of1eWZxsvpSbfmZMmSPFW
pQBtnoWbFggZOQuMzcIEhkE1+1ZbbOTM+Krq+rmqKkGVfaUoAG2Qo2PdAP18FCnPz0RVosya2wKW
ztYdNDOlm3kK663SdNJNXFhPplI3N3I2jtumDuddII9kW01I5Yspiu9/6Ktw3TDMoMGHoJ8o8dXf
EAXMQp6k8NYeZKezX1qsO3ZO04mUZnZwdr0hB3UQZLOYsEQTgauEJICangezDgF+315rL+1t4TLq
kX4Thc58Q4RJ3+IwAU6HEg/QBxgYAO7A+UeOLJvtUGMpf57rZ43kvloMbzWVBTazzC3R+GFcrxai
KxBK8IBGWTDMfWc3DO0y8Su//o2ZwWE3gIe83BSH8QU1pvgqfMtvhLNLi+cMPQcsXAB7C1C2DPf3
XEO5a3V7TCXDpy/ksT6o16Dxug+eZnAKxn53CK6iY/MqCcouywSedTowMKtIwKFE9ZR7cazOTmCE
heU3A5JXWXrPR1QZc+0mKrE4HA9bPccsdd7+bkdwi5bxdqz+EqnH6IO0uWy5yxNmLT3Wo0RmCCZu
Tn87j8pCwZPgt8r1ML2P5vs8iYY0F94NzuZUBqctFiZGbaomwFOPLfBuH0j+84wQb56EPj42/qEF
/z0rWx/VPiEYUBniwEPuBgj8RP/7w08FKnTEPABjRe9lmUWXcRJ1cgnPNhUvbQ3KyxwLgz9OBy3Y
Iqj60EhCdMVvmKDX1wz5oE3+lAY3w0T+AjDak4Py7bIqy4gRYhh0MyaHGJM4d6+bsU9MK5ow/1BP
T0YtpZ4yhLu0SrFTElqo4gCJ9bLEhQ0ggTmVyD0LNEjBk0f7yc+rilWo5Oex7D5/LoNh9wAHCwCv
ixhEb7IgrkK0qYcWbhhbq39Ajv11WcZKcRhgNt9za6zdt2gb0RqrkSD0HvxqY+yaTe9ZR013GjD6
uOFmGpzqTwvg+ewwGo6+mzdp75GDCCB1mWjDc+Cy4jHQ9CWoXRyUSdoTAnITLCq8jbLUO/2QyBgU
1n+18lTddEYWY8BVEm34r5wi2j0oFCNUZoTjXOxVFWCpKXSYp5yng1dp2bDPoiwQTM6shHgoImC/
A6M54NfCYvW5UzYr064oJa2fXtu3o1e+0w1aPZt2M37ox9BNgOQvWsBb+EE8csANhT/WIBq3+1xk
KGX4L1Na+KjMbdBhmp5M8+Wy7azLAE4WPBWSGv5yG2mMPdx4bv1EshxVT/doQTqA9xG9pityAF8p
oUWDPJ6NIpzrogV5XmPjtQF4z7ilYAdpD/OB0aqC0ZmRUkTFBnwMgtiE/aNnoQnD/WKY8FjOAeU9
n9pgAL0ypIY2wLJkw5zJTgVMlriqv/RctgZyIXSeFMbryIeXUZgB2pmktQ9o1+2sbiiagCGAPgyQ
1AaDINdd+ZCwB0R1qIJgBpEf5i6UOcqKTK8w9xi7c/RpV8MWTdXLVrGc92cTHOhUAIKI3Sr+UqUB
5kXlxKIgw5S3Jkiwk+fytcVJMUZxgrq6wBUvvAfkAfwLyS6ASpBdc6auYrQYteCMYsNEd/Sq2eaN
b+e2G2pfagB41TT3/oWGSDqwk4ZXANeZk6jlMSkrO6W34wgucUU7qHbg5IN5k6btIeojd8g/iqDe
FzT3iN4ojhk1jlo8C34GSwnOTBSK481DAqTiO2N56PxeRKjn29Tuo9skRFUJgw3DWB7MUUc7IUKc
qRivfYTWSS47EbIJAKgc2+j3j38DYiEkyhjZYR+DvyZG1lS2BZyl7+KaskkxSJu50sHc5biTuuBO
rsSZeKQYkByQLgHUzw9u5dhkzWYVcWYOKpitBEya+YruwoO0VbYAsffoVoT2ungh4HJAA4cpB2Sa
WFvlMpQ+UEpLjyPgShN7k+TX0ygiuFiaLyQgIWF4lxiE4ddj4nKcTYMQE5iGb6BBOlCAuhK029Th
Ve++KvXHNGpMoxN57PeclEOnMZwtYCJY6DaUewJmLFArOPGgbiUhjtLC30AUxuExrwGcFwDZ8AZq
GL2SFa3pA/sfeEkq4KytHfh9ehCKWRUJtwJjXDksAFVBGFvYxzwRdy8Riul9ZJWWX3rpob5O72Qn
Bty/5ujRN22ymPmXaXB+BWVFwSw5ZgjhWU2+tjwExiTXwA/1pf5jmu9zGfTC9GhZohGFlS+J2Tu0
tDELgYl1voUvAZ3Upg3kKGl2ACGNR7Eq2KgCj7KiDV5y8FwjIFpBiw/DxkakNRh+HgxAiK7cvP2L
CQani2PBS7R4XZGi4n1lo5EANlpAU04j0Ksk0hh+1j0QOd8NXXdoIyy80+AqlQ0vzTGXHWU/f5rQ
zMHnQzGHFTb47LBXCjI0RW1gs6c8YKIk9PQrdd/usTexLbq9IubUWzHJM4ns7ye3DT5aanQLisaH
4G9PHXsbHAxPBW3zdC1vvj2W4Dn8Dhk4mzSxD8JQq+CwFkj1oZYEiZooOkoA/8PZde1IjivZLxIg
b14lpSmnst1lXoRqM7KUKG++fg8be29nUtzk1gDzNA1UJKlgMBhx4hztzb0ujt23vPL1h3gf3xcP
y20PDbcc2GfJ5gpc9NQsr+JWZtOSdY5mRUqB+hjxSa/5dlLuJGd8kzAhlWZQFqY1AH5DPhkc28Hs
bLexIvOR3g6fECnbd7NfH7w88CDssYTomI2+jntPehcITQM4jEoHRn0292071UZWlYUVjfkIQaUb
NS/RvfoBjtPjsCSSIr7IcdhI0X+McbEsQwGi99Tcitqc+LT8Z52IzFG2+QO28sQEfxNYdt5oDbEi
Cxh1U2kC4nZIF5IHAoDJVDSHGK1u6CEFmom5sCLzR02mT7HV2mOf8+Q3cLl9TZS+Tgws07hXAzPQ
iqBNfRXpDA3rIL+PH0zQx7dRZCVBXvjDc/nhEn++o0F5J8sjxTuOkhE6vTg1PLW6PZZAghmpFcX0
xsFsDlRTw8vO+4cPiD+aGL7+rwmuyDspltm1fWZF7p170HfaTd34Gt1lh/lYwHmZNjB7DFbX+k15
iIPpZn4vIcpz+VeI14l6HfizUdjmUzZ07xKItbIfYTwazmO2yETWtgbQV0A9F+PFyMk38PqmG9uu
qzwtmvCKcehrm719dQWMPBUJGRsT2xY5hzVeUrVVMYsNSjxT+93XT5cNbGPZuQG2wpOoDaWTEkyM
jHeveo9B8TvEdx1AQpeNCB5K51bYrzix0qkQ2+sUWOmul8B4w1PJ9XsCrWHoOz5mYXIvS2YF+TPI
g9lIPtJN1JX4dKXuzSotofEYYbD8Pn2v9vNRfZ8f9fviJffz3YRu4atkkSyInLs8blrokaCXi47C
Rneqqqc1admYcnzXfCY35mdShiD9PY5+clVczbvYp49aHYAxbzlKCSW3EQ7MpawSb3jOn7L4+Q6v
KAZbGkEXz3uediboK1FYCoqXJGgDOapB4DQ66AEYaR3k1zYyclXcdUVmYdZrZhCr5rMzftaejB9v
2yfCEAYyQPCF4K2gWTwxxZjYeu+CWglkEX57lRG/r3xysD7WIPaLJKQH6eiusf2CAPK4bCwDXJSb
XK1Q7Jpg9GRC+SW+TsBLpe/YaCtTP1VMvDsDL5QVX3RVZBMhGJ1XQNk3Ws+d0w9rrhBUJVswR+27
f3TUI63XfO9EGFO8H0L6FL+BOB8inD7GwEMMQEn8dpuhYn4D/T6cFwgKbUbqvLY3qDXEY5R8jz80
6DA3B4wLWD+W33HogTOdPCQBqKDGiAbyqcVtIo5kH80UoI5RqkFV49xvAcp2M73CzI0b28dkXV8b
Rj2V0vipT+xvl1cqssUI2m2ofSLt54FANtCXJgjzhqip7at2Ling4TQaTOu9NLVSkvcLzghryjBH
wgNtc0a0Ya7aOUPNqRk8ZzeNdACTpdZ8t6tOxp26DTwIOLCBsjIEF9F9ON/DqfIqqylRdK3I6iV7
oyviK0VZrPmQKEB8XOXVYlkvPcpkxUOn56usQ7DFHcF7GCoCVSm4D5735z8ACZOXTCa1kPo3n2aQ
an79zXlSH0CHU34fdzoCnnalTSh1+8l+OUoBrtvgd26fffiT6yWrc3WtdNhnssrJsdpnje8EC0ol
/WF4TSVF7u2lf26Ny1fHtup0T4G1pHCCDKAy68tiVNx+sg9+sp5SQ4egn2FhRLXNXd2gxuTJ5bOw
nY7mbHDpaJ7WCc1iZgOc7XSfh6M/7J3r/uBcSSyxwtH5vYg2KbrsONx4Tmz0H/S6z4vCpWaUWT2m
rb+BR+uA8fowLuag7bJwrZ5Llew9BcS1MlGQ7ZHH9W+pHuMRR7WEL2ottLXXTtX0COxWPtR+/Ub/
mUH+YalbSRgVHMIzS8xHT76ZBzCzag2rDjrXJlTTOazH9q6Yn+cUK6xTcD9KAsz2jYaMllEOYd4Z
RXK+QqjoaZbGTg+S9MQ7rOBuouVbi1FlYtm7WJrCiTYSwlrgBELtGSTN7Oo8WZ6bJINtJSAcWgsr
GE1t1+W3JDfCjHqSjZRZ4qKZ3qeLmXcdLHXPTpKGBnmG4q5t7CRuuQ3QiFQnK+KCFqU1RObr3sAB
SKI/0yndoTgsSZiBIaS7Kq+zZyeUUQMIjVqg6UDlzkRWysWOOdadbsLrOvJSGmQWTh1BSRKzPpcX
JzSD5wgGQGFpk4piJlupwRVpREvzM1UbIJ/ywBgqyZcSJNnYwhMznM8vCx2ViWILaThCddQO6jmI
wx4JE2S0j1Buf5SVXoTOcWKRc8MRRDn9BNpGjBoXvlF90nEKagPv6Pjl8g4KgvzZ0jgv1OLB6AYK
Q5gODWbzTZGhn8UGQOiJ2ISWDq+vMubLMBKDGFFefpYudLokvUTxTv39+9xODWNm0wLTb9BNuM+c
+j3X27056r5H168CCNmVD9z+f1bCbVWbxr06VGwl9lWv1H6fPvfk8/LnEAW7UxvcYV3nOnfyBja0
PHZ3np0vwaCv1S5TveG+hxDwD8gZ15I6n+AToTXqgO8ZFJ5o+nJXZNLkozFnDV6tUKh3UYZOrdfL
yxKcU3DtI00EqQ1Y3PnEKc8qEzy14N6DNoGfmt9MUHdauawPIjqnZ2aYr5wE73jJbcVVSixkFx8q
VILno3uVHLqQCSKDGMC78iRkdYKtQ1qPIQwIiCL/5cvPSafVHUioQfRnfrchxuSWMtF3gX8DOATY
L4ONoLbOPRyUXJ9HajsYLRxRzuv64hbsAEU41kb+g+RENiEhNAf+AaZwA/1hh3NAjVZ5o3fNEEGz
4tWIrV/GSO5j+AZpWxncU/S90NiB8hK68mB04kmWNKVo8SvMHt/LePNAdhCo+E/x7bAtfSPAIR5C
ZwpkebQuWKSGAgZeEmjzMI6ncz9RujSZJmCOItNTXqhOdwX0nNsGWlntinwm+UbjOex6A1xkD0Xs
gV/mwSPlnZv8KkukVzpqDXMfjUqFkXYa6vHLvAxBkny4eD6aiRqAlg4aZjKmXYGvMZltADgxps1G
zc5/NUkoyBAnxAanpscqoVeVMktyLcHGoOnLWJTQSgGfBtcbjT0LIg4LBgWB7Rr7ZxL/cofr0pgk
F6ogHKC5Bpwa7m2GSOVWQiE8g85sZkR6v/hV+digmxe3MiFAoZU/rUMMSIHvgMtBnJKMlas4GCki
1mGwndCcNV8fZdIyWz4i3AvA5rDxFzjUJglpS71uoZeo/1Ekn6L2qrx1D2kwHJLr6sa6Kz+VQ36k
j9Vd+u1yVBU5BCoaEGdG1Re1DW6BSjo7fau2etTEb2rxbXQlwU20gVB/xpyxjcO58YbVMzDwl1E9
KgYv8LpyT/pHjOlJrIhWgeFCFIUYiwNUG8/dGn8Qszw5BNeU6q6cQOPUW5IsUeDV8DOAV1B7QuWH
t6B0k+3W6B9GnUUDFwRBjYYp22QKx05mSrBl7PUHbwOfAl5i3AFixQP06TDGZjQva/yeKs8Zebz8
1QUNFhwckNCgC69BFYynVXGGZukVo9MB0ECDpQnMf/TrFoNQ+q45kGBcwjW4VW+NAyZtffBuuH7z
nIVS4LWg1n32M3jZS52oFj4cfka3a69i26fPs0+C4io9dvfTr/+HSq/g5Yl1s+ctZOYwBcO5+zpp
Q55McEfzsOwWUH7Z/nBAw+Vgh/Y9JmKS9zmqn5cbB4XvgxVe3nVR7efMOndnrFofp1OC5bJGD2bO
9spT/1KFyc4NgVjbD1ckpHdJ4N5U/6K9w3YaIg5ojUC1d1Pjbx278VSYnvECyM0c31iWZYiC2JkN
doZOUqcxbhWHmNjceqcf5j1Fb1v//M/y+u85BO6f0LDbeVfSkj77blzd5Mw09129HMHbyBAA2jBt
Q6DKp2v7kb2yGPCojAMLM816oO4roHWgdvmvvuvfzeW+a6yttE8bbO4E4kC0K33bva3vrKfup/Oo
oRiMEW707+aH7kZLrqWVeBYPLq2dT71LfQKPDqybB++NHNmwBCYzgvHTPErrU4JAe7rPPO2j5taK
otu4LpJPNpTUY8B6tx7AGP2U3hT77D5+kvWCRQnemUkuHKaeMaTljOWNexKZARhl7qFPugPN6oHx
Zxb3UuVwUQBGksQQrEguNrF+mLV6svuabWhy9H6g9Uy+ZYcRtANq6B7r5/RjOCpfv8GAFPprk238
ydnRKqexjAU2S3DmNOAk9CpZ6VsAAWHa039tsHWf2MC7c6ohYgcejEN5pfycb9UssI7zjRfQnflT
q3asDpE8y3DcUrtcXNDqdDXU5n/3M0ZzKAV+vMDQC7kqn5zvzbP+Wt5pD7KpVIGvQraGaV6inw2s
PJcUlOA0IHSckRQYzZWjrK808X5dPvlCE8CdgDZMZ+Kl3I7qk9nFiwYTrkH2up0GLU3CyyYENxYw
LezhBtIbliGefzRPqSZ7tEZMRS/WTVk5KAH/aurJN8x6Z9qlry4yAi7RogDPY0VomATLzrnFym0c
rZrxuebZ+J3GUOChJJFgNgVHDHUc1ArYWwTpBxev82Wu+3WFoBeNF/Cmv6gFCTTr+fLWCRdyYoRb
iGfW4NwCB28EeEWoFVBLyfaXLQiywrNlcKE3S3KaxC4sTDPQadqTMRi7JP9RVjJwsWi/oMELzl4M
mLC+3Pk30WJTnXsFhlQt/7WmVhP0dvdt8KDWc3lFMkPcioy2B8yngiHLW/yY/Jyyyl9M2YSwyKnR
xmWzD5h+QC/sfDngWYzBGwp5MGetDqT+oS1Ps5Fc6eZH01SB2UrqeyJHwMgunBlF+S352gy9l2Re
AalIPPPTaq3XKlVl79HtOAcevKdGuJ3TQb6H6hWUXqoyWH/OYXzdfbiKPz8qHyBxwsyRuq/3ypUi
UwsRJdGnhvk7uUxs9BN1rI5pJ9dPKGEnuwL82SAK/gXCptB8uuwikt38w350co2Upt6OMVNxUsm1
3lS+tciwSEInBHSdPedQQeLRDB0Ex3IMYUOchP7u6tKf+yyoFRl9nMgKhiHZaBHm3fCq4pwQMkeY
SIBMW0c10JxnfrNY4Tx8XN4tsRU0MGAK2HT+4RjjTHdOBpmovHuZnQ8bfd18fP8XNlD+wt2Ofsnm
xVgPkzXm0BeIIGcNSUFQIxQQIG8bSWwQujib7AfYhGE++O9iZ2CULBvouKT677Hbdd+1n/QBLNn3
9MZb7xq8LHSwJiuhDKEkCBfIxfAkZgSg6N9z9cu2VL1JtQFQ0qZXJX5RFfXe9NK9610Vtn2vz4Mk
rAu+2Zk97s4dMqUpjRFqKA19SNtybwFVI1dREFoBiARYBMz6bIJgbXUx5l9R9+3KV6TwYH/EnJSl
ST6a4LR6ILoH4yzy2S3SyjGbnHYxeEaM9rGbu2DSTElpRLgONhAFSDNg1DxycNJwX7Tgtoha8zYD
gaZR3tS6bPZVlERiLBxOwKZa0F/gTqs2036oAB6P8lvlPr6u7vuj+av3++tlz9LWLCzvyE19/PLB
YoUrVlECS9IGs5iMGUTqJkuNKudniaof1NP9xvx6hMDRRXuVZXfgPGX7exJP0TybQKMNI8U6Xntx
G2ijcTdmsiauyBEAQ0PZw8Lx3YxBNFXereo6q1Gz3BnGR1J/nbMC2w8GWjZDhkGvTXjI+i4baWZA
zSF0D+p370a7MR/caj/s6yv1lt7F5sF4kBVVtss6N6qf795CyWy2QGZDaP2mUt9de5UcoK17MwMI
qhizcFHZ5u71WFsUEpfgnbFz3W8wN2l0Pxb7611oWAH/I5vCQ4uTz4h0Ncl6BZWbaF3yOTQ7xwua
hmK4yFWy3VedmpliqkWIPWAE4KJbo/W9MZsruG2K2V+Lx169r2zZXSHctT9KQuDlQceW2zVNJ0la
1PCF0rx1mteZ3sT5y+V1CPgUsBAUQgFNQFa8eUQUlVHqA12YZEl27Iyb4nq+ca/GwEbfp3lvHjRQ
ePvlN+8XDS9bFi/ur2EuGzf6BaA7G4bdVfHX6jGfP1Jw6lw2sn1bYHUY/gRrMKZAbX4sM87WskcV
Ap+pe+rGj2yFXrV5TWxJR1p0fpA24GIF+AH6UmytJ9GntfWl7eDf4FOt9rE3h9YqS+dEK8F4DSPs
QWBAgf7chJLZcLnahtjC9Ab1XVDCNtor0f/NEcJLHz1UMGxs6REGWi1G6VpLVC7prrCMQF1hrZfR
5Ig+/qkZbjV6n/U5RlkxHZ5WfjtSP1+X49DZks8vuPAwkIQ2HesA4KH0B/J78mG8UsuGtjJGpPVz
qKPuRYvALXbk4IBKdAmt3+WjGYfTUfa1BFjic8Pc46zv+9FLChiubt3F13fr0dktb+MuCeh1tpc1
UgX1PbTv8DaDk4NvAuS3595hkbxVZtuaIstfgvyhB8Cu/AOxa8IptEe/P8jqtSz2nBdMzy1yscml
mPgqKnPCSw2EWGA8dIni58BV60er7tanbgC5lG/2JQbYMcg+Ez9W6VDsLp/v7cEDlQ6o7iANirQJ
zaXzdS9DYRVu0nQRxjJB5AG2HrtqXy/b2J48ZoORrwDWgYPBXY4JxKdrQvIuIot2dEiO1Dwb7mLd
vJ1LRwaTlBnj/GbOqrrq7LKLkjb3S+uqLxK/qB/JlxV+0a3E9QX8LtjLcUC4+8vyKkimtMyOnjVZ
YJqMimgcO+JntdbIWrOCVWFelSmNIjVjJeHzz+TmbqO6GIgCZYLa7vR1aR7NYiXPamV+WI1VSACz
26cOmn54EjAWRMfB9XZuLjPtaomLYYI0zA8LyETXSu9b9dg0GMHyfEOJD5c9RBDNTLS1MZmgGkyZ
mUurdasntCY1AO1eMoO5Dym2H9cZVIAGcymfv25Mg5rDH6SGs0mlGndKR9UrIEyRD6HZ598zz7zr
cltS7tl+MpwrjCWg4Qyf3+QFdjlb7aKmY6Rm0x2BAk6QqVB+BOONFsQ1pOcvr0rwLD63x0Ww2Fxb
zSMJBCSuk0/l3r2eoi5YfW8Xg6jwuXxqn9SjDFgtXiOYUUDsBI4s/tqONTKQpXSHSLN73yB012YG
UwjVFUcmlrwNVFgeqLg8jFZhV/nUVB2IhbKGDvEKWvs6hkal5BAiJ8TwPmrczClQ6T53esTWZQKU
A1edZU+ACfSO8UvvaV+FS9e3c3D5e4nWA1QpqGih2IkMi7NmgRdoLT1IMdgViBHU5VArMpcQLAhv
ejBHwtUR4vn2ekK1NRlS4HsMrRxCCEyvIV4Rnt/WjaxWIbiumRAtaBYswJ/Y6+5884p80uymixkP
yhiCaCIoU19BR8e4RuPx0ZTg/ARpCcyxmR/Qk4ABhX89ZJUKJVLQV6CHPYYglZivKJiJfTc076tP
IPD39iv9loRSxS4WZ88v7XO73FUWuxYtaGXjurynV+ZOe0XfY37Uro2gD1AlPCaSq1PQzT43yAX+
ae5WAg7mLlp7D0SFQ2R038Hy51fZuB9wzSiN6edLE6xmi2ZM/ozSOZRKHT9xQTxcFHe5kYSlq1wD
hSn7BuyGu7QXXOqgdI0NqUYHn7x77PX2SF0lIO1npruBaUBJ1atv8BT3zQ76dTZ9vHx8/g8PYBoF
ANzhIcldGY3qtXm/6l1Uvelp0I/+hCZ//uztlnZn+0AYmnv7iGkW068lgV3w4sM3YWg7nFycLT7q
WXlCFEy3d1FnF68FMfadRu771jp63gEiGWHbJ7fEWfeJ8t30imDpjXBM1uuhwqU2eeBW/e00w+7y
fmzP+vlv4sLJaHbjHGs4EIOdolSoqSTs6gVqa6m0wrKNXOemuJ2fE69vMW7QRS1U6pZfHv1xeSni
T8tmo4C4h5ALPyfhgc3f1MH8wSQQY+fPqyPZmeNxVH362mDmunpa52AewsT1pTiG7ZXGVvfXOOfV
SaqlNk1mbGTrx48QK7stQ+3GeUKT+tCMfgVl1yIsAxk54p98cXOaTuxyAbSZ1GUcpoUF0LX2NSM0
nttbcjRUPzb8Fdz/BQYK111+Q0F/zcRtweYhZeYSf9q/i+e8yC0HKGdqWPykHV3tV5rJygnMNy6t
kvMd225jpaunLurXOjSgZmOTJxr3+3q8tvXPy34kOBJ4sWJKEi0P3H98WzyHut3oULhRafwe8/eq
Kfwsl8GNZEa4HTMayCEQHUZAuN603+b+6V/kJQBFnqyD27O6TsA2EuO8eWqLnkoWlJD2rRJZ4ULg
+GdmuPxxBUcOXRqYsRrq49LZzWURxqUVqDJqVeGe4fmE6S5g6Dctr44MzpokJha0Ppj0kwLP3itP
lz++oB+JXTsxwi0nqRJzoBqM5G3/j+ZkoTfpQQpwXVtYIO3+WBvPJx6o7gqAs3V1b+jOtY5ZiMs/
Q7ZU7pFPmrJ1CxYruxEJctn4ffWcU1lxWHBscd8AXgWYO4pOfGnLHPSWzDmslFa5q1PvTc9S2ckV
uQeELfDUBdGEhsz1PMFrPbvtQGzQRUtVOr5F1JeMTKpvdCukokrJFSvattPHNZdmtRoyHrTaEAzT
+Dkz3V/9WN+ggCEbARR6yakhLr0qFORziVMg4AWKFjq1n7JZWPe9L0Na7VLit4fyt/mvvhcwkBhb
B8AWGcz5XjbqZNujg+V5let9TDNYhq/ropllYsKibWRcyYwrHOVv/s1E88Qdpwx2IAfhN/2HOzhh
DfaQyz4u8r5TK9yNWaTm0Hgj9tDWOjNcHWM8xEnp7C9bEdwcwFQj02M1CZAYcPWWmmImpx1Bnwd2
8CBei52x2L6m9E+Y6PCMrzcO7DNrnAPmplEYvQJravzapf942ou7yDg2tgVAZgPwZ0ZQjEcTF9cT
oiVdbyfwvRb1IwqgS/mzMq70dAgb4EPT+Lsuq6oKHeLEJBcUHQuqaLaNSlxcpT5S0o6Mvid7nAmN
MHoVwMUYMz63rg5DlK1du20EOvxbM5kTvyVF4y+ktg+XfYL9XC6bgFriX0vccqhCjLFTvDbKDfW9
oOsLvP3BsOlDhvk8dVae1Z4s/yKig6EbQoaA+m+x206txWtjxW2kKN+oCxiv/amO3y+vS7iDqKqg
hYDVaS4fa3OQAIHUsI1MAj1GqzC0wKk0dQ+Gnl5yeIWm0H1D7RdliE0brnXqCoBMfKzG1O/mOn7O
YztcWvdf5GJA0mDHAPVnrOrnEQ9EjIgRjt1Gc0N+OFmNYUAwq60AAEo+D/tDG5c4McS5RGJMg523
MJTN3WNZELDsWcO7oUFRpdIeynmV4TtFG2gj1QA7PhgCN/y5VC/wP12zjeI68VOjDYzmppykA2ZC
M9BtRbEDMXAzwTLNKTWA8myj8m3eJ8f8TYnDHGNeAQo73/H0n3bpru6kA2YiszAI6moGwtyoMSC7
bchcDzjLed3uksp6KKbpF8Q8m/Cyy4suEQyqM91O4EMwYXvuIETpMqUbsL61gPJqkA8NWfeKkpiJ
pNMochAkS0BBAfIJW9zd65HVzJsKZwtikp6/2PQfpXTumnl6mfLhwx1XyVkWxSj07IEZAfbfwnV/
vrBVWRdjWLAwo0xyf6kQDjW7u9JAbe0r5XKl127q26suoWgTfTgwgzJVUsY9ztfjzJm0qzatbaQn
ZPI1hzD5IqQzEH6VnDihJSBTIE6qI7TzF3MLRnuDKiMW2E75dW728S72vOroALR5ddlJhHsJvmM2
1wcdRX4Ce7YxKgqcBQ53WwZQqgwW6IMMelDNil8tPV7KElCM0FlODHLpoZtNPbgv6jbyFvK9bbPi
rifkdimcElovjG6cyt4tojQbVSX4CQjQQIHPuWdVqIVDGxy4brXuG7f7qajO0Ys7xx9798fl7RR+
OfSp0ZhjvVaTWx31CuTzGm2jJKkt34E2jxqMg6JMvtPEVie5aYR7CYQEKOxQYbd47eGy1mbE5AoX
Z77ofjbbt3GePLnJ+rCa1iONlffLqxPZY/M2eBOBzxMH4fzg6fkCmeU2aaMR1+eIMbJl8c1s2fXj
fSclrhV55qkxbittYx5V6mVtVMxJqOqZ6Tvq+KOPx3/mtn3Lh/l70sSS0yBeIIpVqPEjPPOILVVL
vKLonSbq61jbuV4Xonk2+0uKyfTeGF5iS5GUfEVB2mPtYiDRMO7Mk6rrvV050wSO7q5xvhEjOSzV
8vU+D+5QALJRbgBgEFSs559NI4qe5CtstJBE9bMVsLo0lzwvxev4a4P9+wmoAW9xMpLRbKIC+kZ7
oGbpXiNOJ7lphFbQzARcC69y8J2eW0nHss4LIB8xXVCERQ6OcXq87OKiAwyi0f9aYP9+uo6FgORl
0tn3SN27mfUCDGo31z2CvsTZBHEJXWdQyKGjBCwIfz9bJq3chHhNFLvU2BmD8pAqyjWIPazQinuZ
jrxg6xhAHgy8TC/X4dnDtaxbbHV18YH0vP1hL631gIqU7BkuWhM2D40kUBejFsUO2Mn2afNcdKYx
YPu6+G4Ytafa03egdvnZKJ6sriy0BVQi5nYhybtJpNIMIiPo0TSRk6dqoNepeTOyOQBXT/p965Sa
7FoWRAfgdnAfY9gS+8gDWtImT3J7TZvIIhRYFq/QX9ysyMBeSjIzLJtlhvLa2ifPl11SwFKFZwSQ
A66GAWU25Hq+qUY/dCCuyEhkM4aeTNtXkNmh7nTXdaCiVUrkyOsd1bwd7u/9ZdvbPYZqJID0LOcB
ASEPktBnTyGVuzaRQb0qmhXntwJCyaPqxceB1PqXTwTTqGSaBUCygoGQC1Sd3i5rkU1NNC6mc8iY
OMLgZXY00g5sjiTTdpdXtz0TsIeaKcsM2DuKK4AUFVGX1G2aaF46kIY/OubD1w0gFwD+DsEKZSlu
QTmegdoYezQCXzCpgcLIZJQc23gFMUPUu1hERBufn0KwHWqbcW7RyFCLQFuf7FaDNIEaXF6HAMt1
boYLvH2sd4BRGRStlPbKrYM09CDZrHxoQRIkmu+F3q0M/ytbGef1ipHnZdc6NJpWN1yVIajMQ2rL
IGNiK6AyYZQTW7ERK6HGxARYI7sZXkqQtPl0jG/zNvt5eQdFBwmqKfhETPVjM3s3ZfGI+x/KlnmW
HpU03WVLEehJFfa5rKwsXNKJKe88XKyLRmiV1ZD9aO133VAeKdEONO+//ByCS/w1Y3CvsDTT2q7u
S3YX52+aV/6DutRdoctY/iUbZ3BntCRzViwJbSJzro4Eyjr+kqEhbxjFZ4N5f4mjS/aOfw5VINRJ
x77CnbLGN22l/ATz0d046LLhDUFMx+7hhsToAXSyNuTiZFAhXUYLoM8W4xVoZ/DTDvXP1KT7au4f
hty6srv4fiXWbb/KoGiisHdqm7ukV8ts4r6Abaeab8hq39hURr2/vSrPl8eS+5M8ICvbZHFKmCji
BwvCuyp9ssDK0P8pyRrh5bMl/GgAizP+ViaDxAUnw0hWgL/w0QyQYB6drobIeqGV12PnpZJpbvG6
MKuEaRjEOx79Tro6Kdw8R37jkIB6H1D5Cexu8stu8M3464Amtov/tcYfsY5ARmMykHA4yo+mfXTn
75c3bvvEwt9H4oRcjVUr+fs2bY1uHnIc4TkHffGzQlHam28XzQO44medv1+2JnQ7EKAgaqB6h5fi
uU+oS5eTesDemVl2zCAFaJHy7bIJoSeg1oVEF2kSmJPPTdSYyWsab8VtqAzWYVlyN0QparjSaO/t
LpsSesKJKc7pyJjoKiknGsVaku6N1m5CcIiDXLOLXVTIy3xW9+Wcy7g8BagwVLB1CxAZUBqCa5Zt
wcnJGkCSXtpDR//MRjRBB0Z5QBd8IKpBKquBPl/y1QTQkXODLECfGExUK++1vKd/GGWK1S922SMJ
2jJsyW4NqA/0eOA9JGCmkAFw/gycnleez01zgarQ1bFplJaCRUbbg/JjD2iYdmBcuvTQyuZ8Be6J
5gNTd0EEATMl557onk9OUlEa6SAZW40rq5C2RtnNy68HDz4UavABoTPGXZkmLWNioSOOLn052bo/
m3pr+CUlqnKdpYkGuGIZ60Z3nMveMHckR5BRp04NhgkisXNhJvvWnoeGtX+05R9tyFihE8w3PXK+
yQWDRgc6BhRL+pbsywRvk8fLTi+6tpDHQigN5RF0U/jSKzTmQMVlJjTyphgt61yBzbaa/LqZ79ok
2TvuhLZonfzGwNgvVH5l04KCUwf7eI2gAYvZIL792vYTJbEd15FTtj86D0D00abmEYDqH0bV3aJA
tYSSJQtiClYLWCReCQiU/DMdPXp9xCxzHWnPSxAf4PQl+NCz3Fd2KA8dCuqXwHVAz366yw+XbQty
H9fR8A5y4Jdb1Bbmd6YBGPY6qpvvSVYGyIbDekgDXHaSVYoWiSEN6I/gDYFshMsZm4Smo7MOdWRT
7aCNXqCoH2kue0ALrQCNzhjBgR/i31tLUyx1ZVY15L2zK4v2u6XKQyP3ri5vm8hJ0M12UepFe2Dz
JjJLdehHk9So4Sz+ZD+PaOw4feevFNKdjvnlihFazYgXTNoIu8cXRWt1Uldr1Koon3oUiyBNXk4e
ymxG9nR5WYLdgyFw82OUEBAsniXehoaWXnoxDJG5DxenKkMLFMFB5faFxPFEppC6oP/P+rKb7LR0
l7wd0qSKdLRHIQYNyqFxuNbnVVI1FN1mUC5GBQclZbzDeY9IFiTIXlXXAIto+zSowvkH4K1gVKh2
7TcZIFAQ4c+M8eXrkZmK4X5zfE/1T62SFP9Fr+QzA1z6Ma3QWXdi5ng7RvTj9w8FtBPsELDKEQ/l
NqgCWRFMALdBgQHBAcEQCfBGu5smWazjBqn/XM/wu+6Q7oHcxWQuDH4kcmo3tkvcJYbyP5MrAGyE
ZY7n+YA21NDBxVWFsS56W0d0n1yTt/heA1w73a2ykCH0kFNz3EebZnDOjqNbgZhqDhW/hE6Q/m4d
tN18J9f0EGDDUSlHuIWIMUgJMPZ8vrikngyHWJRZo3BE5FcoDPjJR3/DlLyb2Dff8if1dr1r76x3
GZ/SNtwzpStQCGNaHJ1hPgi75mIPg7uSaBpArrZ0wUDfwFEZjM23r0aSM0M8O99Ur3RJTRUFRTdz
di2xoBA2ldYOYzdkf9mUaE14LOECwzgLGmLchi6am49tHpNoqFbXt7qlBQ1u/RbPw91QTrJOxzZu
oaLuqpistTHxusnh5qwlg1dbJGq6H2R+z2yo76ayktv2emFGUDFEzRC8MBbnkXqTpalrY0mYRFLx
CFxfrHh4WRX3oaTGT7uXdIhEa4KIK8OcQTp205OqIYBJhtwmUd9dF8mLG4NavJbcmNvICLQUJnSA
gkAPGPXXc7fPm3zI4l4nEZpUwOq19Y2BJqn/dVfAbgFohqCubeZeZ8uNDbsySJSnoFwlMzzBHB8a
0qV+hjfuZWPCXcMkC5IZdEdBXnG+oiyb2wJYBRK52XLVdPmhx4zy0A6ShFjk3mip/dcMF/FHoKOa
rNVgZnLIDu+yI8T/cPl39quxLpIRQpHjoRqPTgBSUQa4OF9TrA5KMyodiepEf8LgZ/XUttatltMG
xI815murXIZu275YPNByI9cGpA52+fbkWMeDrvRqFhluiSEY5bGm36fxx0qvK/1Fq8mH4srwvQKT
WBqmxSAixWRjuC2l+UKTZlmyPyR9mP0/FFfaDigISYojuKzBeKOauMnArrNFnaUpZhQLt8r+PC7V
wtfWsDsoQRaMBFJHuKtNX8ul2geC+/rcLFcZ63UrSTRSZ8h4pv8h7cp25NSh7RchYWZeGWrqpro7
SXeGF5SRwcwYMHz9Xc690qlyoUKdKx3lPETKLht7ew9rrR1WXwfuoZbuY2SA7qcH+OHI3MLTb5oU
O36RwZvpsICXCZNiMszw4jJvPBhe9klFUxtvduH/g7TG1SJlrz+aZdsOWpOd7SkNk+xUzChMbKYT
aydFBxEBTzWiH9WW1tWYwAcoepmdh35pIxeDx2ho1pb6Q+11TNqzHVaBqaV11a/SRujpGVWvW/59
P7PCERVlR3AOkZOC4+6IS3uxuaTM1WzmNDnPpy7ztD/56De7NrIhxOqjUsFCJB6a1+z/5fxeGZYO
Uq12brUkeXK2XuJ9e6r90mdeHygvc9Dhq8b+ljjG2jm6sijtN7dSOuogf/+9MeUhC4Ea/mQ8jW+Q
7Q+LffVzY2tX/N2lPVeKHVCh7olBscJ+9qCUECIoOhm+iADZgcy+iHCR0DF0n9QP902vvB6ohhJI
CQMuidhaeg8rndnuVCvpmbWL6cXUmL15Wl6Senh+vyHwYm0kkBByAg7k+vT0NUHVuImLs8m6X47e
RYu51D7X4vcLGiI9wL+P6hNQ65r8dtjpnPGMwFDZ5x41P0KxG2OAIDyRbI2uWdk7gVlDhQZUFBAB
pJdX1TtDccykPHMrTqLYLKqwjQ8E0Lkf7947YORRAQVJA1RpWajfIVPK9BRL4pVKD1Oaf7ed/sXQ
s63JqX/r4Ncpz/Udl76S1jFWtmqGO+4XR83XgyLgDxSDpump/dB7QgnZ9fUH/Ufbgi+b+S4U62uU
hZDuQTBhbz2koVv57Gf3omzmYxuXRCaqdNgFQLNxKWlJMRN3ai3Hc0huvQyU8QPgwCT1xqbMP9/f
/E1nICKjC79XMGYppo09MfbTmwlxYurrLw6qwcIZJLutQGQlM7v6Bq4U/CCzNiduCGcQqr6Q2C7D
6rE/pz50zfdkzxGeAEF4gO1gSyxspQQOxUKo0OOwIUa+mc+HFjvNxyVNzs63MXBO1vcFysHc4w/d
If1OP41vsSbGaRJ/2hqCtvLEXVmWVs3TIp9cO0nONWWKHcyMp/2nqaurEVNQhz47DHVnjh51eRq/
4pqAt6uZvbYlabL6tQEzR4UBaTHwxOLSX3ztkS2jwRJ87ThyOk+k4eICcL8Qkkw59vwf1KGFrf8s
SudrtqrSnWzs+fLEdynYeUEWanmgPYvqUPucDN582Kw2rPiuK6PSY84stcoxMzU5p+meAgvQtk9a
8y8353Jl0sNtFISZWo29dF6XnfrW74WUeXNghTccgeLcbZWIVmYCXG+l9G4ndWWyCuU8JKz+Ergo
2BAMlvcgR+2zh+rQRlBS9xItGN+qEIMJgbf/KEYTK4F53HAawvfLjhSNRlGWBQwCWNzrY5SylGjD
HCuR9UJ25mMLRfOf3Df/4EkKtiTN17/lf7akbwmdkHmeLFeJGPAJvJx+85j97MctLeKVDBDjkRAm
QNsFfQKZWMLzIoPOkKZEdWG/WlMGuYA4QJJuePPCgvv7t7qkC1uSN7BIrDM0jpSoyRLU+JLiG2nz
X43T//oHO6jXCEwqIP1/vcHFbZ8RdZU6h9eJXQxlemrZiZKNCGst/QLc5j8b0ps6sFwlYNMlKCOO
wfiohf1+fGgDcx97xUGDuu1W9Xfdh11YlHyYyXuwWFRYVF+mkATodQfd5wKC+s25OFX+Vplo/dW4
sCcddg6c6twi2zvPe/QhUhDdn1OfJn4WAallomNbfKhO/bN62LrwK106XHhU7yHViDb7Tfg68sWg
NsU5SR0kXkuFNqKTYpD6oM0QBQREp6ibZ2DHo3S29p1rb6FAV88pUKbAgSLYxH2/vuYj79zOiQ0l
mox5Z094JszK49lG80CckBtnAv4Tui5ohd+oz41xZZOsw80j7IXxn2zZgtevf8ELC9IXVGpIT6et
rkTOq7XX/OU4vORB9lrZHvfLTzHyOuOHEoyK9w/X78Ks5Llsp2prZhElou0Dr6mfVm/gIv8/jUiv
UNxOsaYkWJvJTqDy8+acGK/31yF+p/yBIFCG8grOIJykdAwyl9qkLmBi5ObyYFR67pNpHI9NajYn
UlKhw6A4G1nj2tkDDB3zwtCmBhpI2rwEQ95UwmacCnNmPmawvZYu+RHXy7vhb2JmoeATivkAN8U4
XL5kcPpRiWJ6qLtv+fTdYL/v79/a04KxiMBSY5DTbWfRYjaf9ZZh/wADA1IcIe4I7CWvkpBDNzm8
b23tOmFr0OaGcjsIhdLG5V0JslFdK0hBUY/SIP+9OYNv3QQm0ULnDUVTma8CtRY6xEOHJ5mOXqfW
ftdtHLm1r++IWbf/Z0E6crViDqbT90qUTQgXp+SZ1cWrOiDRvb9Z63bExErgOCB1L3mGKmWlNjYV
NkvLD3phfm5QEqXpuKWnv2oHtVcLQC0DslPSi59Ner64/YQjkHzPWecVjEI5buMoy58Fym2AKCPP
EKw2zNqSvnzcMjKPpcXPVTr6NpSQm+zX/e2ST/JfC/jkkNrDGDQUXa8fBNQe22RMCEd/4ScpP1XT
4KXtg741LUzeLWFGNJtQD0Tl4YbjUCKyXuKu5ygYZaGNGRp0mY6lsRXF6pJf+18ziPXQdHVulbfT
rsKweqvm56zwjBMGvn5LTtMzP0HLJj+omOzNvt7fvvV1/WdQhNUX8RiZTAUPbcvPFjjZNgDe2ldn
2fCbNzOssCpoeUMJDn+iKi6zOK2KodGcmuMZg/DqP+pJFyMXi6B4wqwD53H62bS+3XnpYdwLrdAm
IBvburJIIfaLXwFuLH6E+PuLRY6M28VIqxGI2MXrR2jJssazt+Bst1YAFAU/TxSowK2UORx2V2tt
YnXsnEzgbuaN63puh2QS4ozf3/vRRN8JGsniQKLDID2wZVWAj6pCLSXVWTf4bCxAhVE0Al0tK0Ek
Gtw3d3vFYAyfD0U3/A/DAq63j865wVMjNaOpb5/mscqCKssTr42N3of4fLPhAIUjvXzbkbz9FcDA
mAWwpW5I7hWWnVV4RkCRerLjEZGQkp0q7qJn3Xgz9ATrccFAbn1rtsOaXZAr/07+QcIlz/4RdXia
pT2JMvaDK5OfZXFkaVaQFh8TKKPRNIlydWsKmRzIoEdkArhqYmYFaLKGbJRaHZ0MpgP1m3xJ+m/1
zx5iiRNCsuzz/Y94ezpRoUUXFhg3B5QmGQFgVKybLUhfg/OYmYpPq4WWGHeqxWnQA+y+Jey6Zg5X
HWMc8cKgdyG5ZQgmTglHwxzV59MCHQS1g+hxvRXO3kA4IK8qytuQWsd1wBWXzaQ8nepZr87Gy7Kz
d+3eDt2I+DpUv7Jgs1Ao/rXrk3ltTXKWjRMnSTUJa3vr1OzGQxeOoYjVYWt//3PdHkYUM6A3Cck6
FKChPHN952rwpnmTDYDCNDqhp9nQufasGUbaPEFj0LJOXFVn7ml1XTuh2Wp6d8wGN9Z37/0ZNuj9
kIgE9he9Wtlz9sail2Yx4i5qf6ia7crZQbui982hCSgEwZpCP6bZ232jN5J9eCIAxBQ8LVswguVg
LmYOH2trtiOj1XeOMhwhG3KYqyysKjMgivpLq8mHpih2zlJ/00h7ZLoVtLg0vUF/zpn1jJ98GNL3
QtfwsyBiqWHssnhFbhodXQuvoNqJFcE/eY1Z+waGBI/jVk/gNmYCWBjFEUCF0TxGT+X6089ZSVJV
ra3IqGNsNmQI9a00/vZ2gpKmAo6B1BZodpmxySEiPVkDMSOjT7+QVD+4vMS56jeiv1vnJphvSC/g
U1c8eePkbm/WthmNVqoNoaXOZb6fs8TG4L+xTPrD2M4DuF5CgmYjB71pngrPgIUhihIzspGtXe/i
FKtxOfAKUJrT9L04mjtRlMmiek/9aZceHAfl0C1d8tv1iqHSGDiOGwvqg9zb44wVOQrc9Dy5/fJc
LZ1xcKzE2i8OV7/a8eK8wF92G55i7bbg4kP2Ayw9XFZ5tpLWYuxMhvsbzWhF+3WMEv2I+7Pjrnag
Zn2qVXxjHTKFjWmFAOG+TUMC0dV4fBuU8SUZrCXQKgRFVM1df8obY8OH3NTjxL0BFRnVFHwThBCS
L2uNcmyp0ZqR1tS+nXYfismxfW3OHzHgt/ExjAPDrS2XH7S+O1mztWvH5WhpfbufNQwkUnqWHe57
mNsPhV+EOpYAWeEn2dKzMVSZuRhNbkZ21kGZMbX/YFLQ4qlkfMJ0KuZXPdqy/z+T0tsxNQQOqczM
yGHxo1NpUTXxg94raaA7TuE3SrOlQr52yS8XKfkRNiq1ZTewaGCTi6HxTOvLBGTv/XWtPMGYA43Q
GkEFcOTazddNoafd544RFfEPZc6/daa2o+6geYRgSjz62pavsel31XRfNDK+mkOreonRbICybmNU
/AodA6lB2hZCXdJilx7dSKeDNDilZDfmkOK3ccaHLz1NNxYsguvrIACTHIBVA88IaS0ehGvH0uEa
ji7pzCjvi1BTF69B8gwxtUAd2odmsb2BbWGZ101i+IoQ2zFxka5NalYNavM8mVHf4I3rf3VFfshT
K+RGc5oBR4FY0uv9r7pyQdBHQssBzFFkvHL41swFhqkBKBb1y9Oo/Fi06ZBB5Swn4OakxUbAv/Lg
Ib8AYRFJGlIM+TY6dgrRIsghRCCbQ8ikmhXL8lynUTf0YW7OCOp2IG/BUWICjAGmk7yNOZ0AgTcj
C4wL9QfEdcKy5x6c5caCbj2esIR4ScAh8M7KYWmR6tVsJbBE3+IyTJed6Co7jVcXvvaF+MTaiZjR
2rgDN20IgkQbeDoL1RZkujib1wtUZjaQRJuNKH+0n3iQ5t4AYuQSlAXGGMPHfhu00N1qRtxEqsIo
dhM4XKFaLoMySo0ndFR7I3KV+cUkaZC52mM7RErj7Gaz+MqzQzxttcZuzqcwKnBRopqogWN/vVKH
kbpzGIzyxHxN8+HQFc6J1xM4M2nQptp73wuYQ4MeEgmQ07hFwqsKZk9O0CCJFv6ZFOgYt503VF8t
2gZ8i9h/Q00TX/HC2N8WzEW1Ik4sNmQaw9p28V5MymOH4Ut6KHduwL/ev+ZrB/XKlnRiRoMmNSqn
RsQCHiwAn6SBmmNN++RRECWyp2oMM2cjIFj7eALjjC9IUKmVAbQ6xhKpJoNRSCkeUEnd1Wq/m8c8
rKfUH+atWXO3oaDYUEA+QcARJXXZY1Nr0qxEnNA+FHA2IC/HcESfhR2mne5PR+2QxEH94/7W3jg1
GMUQFRS+TLhtJNzXJ9TmtjNXQ4dFWg1Au28t31IxuMGtiINyaUJ6iZJWX7KMwcSiuq8dqb5bRR02
E1LfrH60E+A1+ES9Mu53Hf1tcPdlGPKvNm9CW5998EfDnKFxZxohijsf3r96RMGoLGOKDHZeOlf5
7DbIXuDS6cIEPnqXlO/VoBOrvzQhBVTt3MRDbzdGRJrYnytAk+Zf9xdx0+wUJiyCXiPwybj1cjw/
Zorq9s5kRM7YYcJsGSTgR849AkV39sdkDBVL9ZeJeem8iawVP/8qzBC2gR0GpU2oEZnSY4VQsXao
CpcjbuZwzkIxwNzea0HxbfK2EpdVP3BpTTqtnbHklTH/tab6aghcKQCYR4zVeNEes93wML5uqWPc
pi3SAqXTy0x1MfQSm1v+cfaGD9wTKcHSygMTQ3mOPKyfIQepF17nN5vsx9uKtGRcRFwXPracmwnY
ZRjPOfJBovmOokJ2ZtpnKGqM2WNLU19ZXialxxBoiNqPPabxFhG1U98mMxqb5dF0lADpQ9B0W4zJ
vwN07n17KXdtKORDdXHu+lCMr+8+Zq6f+uU3qB2Mx34PivRh3kFdPqxeTd/5oe+XsPPrJ/N74ydB
udELvw3wr/dKJuYWXd71U433SMNLkGpdOE9PXIUWoql85DG49vX3IntRJsz1oMeBbxXvN+1LvoTZ
ADqY+t+zWR2T0nM/J3Df+n567AeRxIf3b/2a40b6jrmhotN7Myqq4EZfOwTmShL7uQmZky0VlZtw
XmwohnehcQ060Y2gdELiAQh2fF4KNn9Lh12FQ6cs3b5Rir3m/phzZYPeIZyFfKBAixUPEbzZDWWl
iTvUSnIEhqP+JweNOydg+25SpISTuGdFysEMLe516uBdj+fmQ1ktXm6TAxAbgZ5tNS9XTKFGhs6i
qNej+SfdX+TvGUIkmMoLO3sd8Aq/db3q/qz1Jn9R5tHd3T8UKxsI5T7B2hM1dIzZuvYX9UgpBs7h
kyn5B0f5ZRWP8fj7vomVqEikzyAvoWaGco3kgivMXgbXF6+5Vf8i6aPVqIGpHVOnCup6Ce7bWt2+
C1vSclAQcIzCRUQ0qy+j2UbJUIUksw9M0zdSodWNQ7PmL45G6OFeb1zMGvTFugTPmL23k+Kxsshz
H5cb4cbaeiD9YaFxBJIZyIDXVpDXLUWLv4liDOiuDz1GEf40gUJSPEpBeEKZOlG3tItXbjHqDagG
oziuuai7XdtkDEWzFpX3CLOuTk7lBG4HBqKxEMVLkSKz0X6raptvfLm1ZxNmAesXgovOzWzwdKlz
RbdrLVJP2aEIytceoPHWjwMNYeZRUGUtsPhA1zi4GwI1K5sMyyBaomel3maX7jLVtOhhOS2YfZj0
EijPzn7OW+aDKfcPsRcUEYTqDkizAAtKDA0MBh9UWsYkiodGwYxrvH2FrXiGpgSl3h3cZYk9jID8
DTUlYD3otHFuV14BMHWFsiXK/SCqSb4MfPShjfGXUadZvh4PXky2ivCrJlAUBT9IXBBZIgfV+T4f
UKeI+PLMrDer2Gqkrtw9XccjAz+J3qIlV+Zqo9HUAUC+aE7SEyPZL5ebfk2XjSRyzQxmp4q6lI6A
XK4VzZBq7FI0AEDIGKNRSRAROTtTOdx3WWu7BQEVYGEFWAVcxevrBvpysQxDrEasSH/PlrVT8nZD
AnTtRl+akDzwkmm1WtIEDWDTeWY9TlyuA7+cQ88d4qxJ3B/pMLy+f1lQ0kaZCDIgaHdJyzIm3VnS
UtMjpnYeib9U6cf7BtZuLbJPAKLRS4NUseSmKEVvZJ4wHbyLndCwwW1Ctd3tf7qVubtvaS1dQq4n
lG4IQNioCF9/otQmFbd7rkcVIU3llQjuX1DQc3dkKTM/M1sblCorQzMYrc3InYnuo8CfbNxcYUWK
QpB0CsAJOjHon0q/gi+K0VMQFaKp/UlGjBMFabbcIlet7OqVEemotB21bPTLYATjcOIaM58yGpBc
tAQ/3d/VlXN/ZUl6QAtutUpVd/AS8euYnxp7gya2thJcKoz2RjYN/Iq0kmwoVW3SFhKxpPnIdO2l
opAlHroy96BAmgT3V7NqzRQTToTKA8pp10dEdzA1urImEsFnnQhD/zSlWrdnWj16ilY6G0/Wyuah
+4dGJ/4E11hG0JMe1KoxdUlEC3DOS9JxMI2L/f01rRw40WIE6wCnHhKjUiwKJQt7AbyDREbj+nP8
xjH8t+ZbDc1VKzYBGcAAah7wsOuds/Shr3rmkKjQ3wim3mQt+OAbZ0GcJenqmOgHi7INJJhuwNV9
2uRGkWokshf1tIA/zCokKMOXJlN8s9uoxq9420tjpvTAL0RLwCUDzKdMotTKdy6ffCjDeLWFAVNc
329Ksq7toHjL0e4DPAtn/noHVbVwB64OOHul4esKeNHqc6Iv73c/AKMgf8TELKCT5ROeVmmnARlK
omZyZh86VTkAYPR7WmgbV2ntbOO1gtwRQAKADknHLmEtFGgHR43KqeyO6J8OlWdMk7LxfqzsmgWq
KkSigEm8ldazi6FdpnhWI81IjnOl7mgyhGSYw3dfImg3AMUJgSgx3Fqs9qIgQxNTqXWlViOr73+O
JurCY/Wt0bZoQiv+B+4AdkQpGCAvadOMoZuVbslUVGX509i3PlHyx1IpP6PEkXn3l7RWn4WYMyo1
ImRB4046cIsyx07epFhT1DwOb9mhhc4c3de/u8N4mnfmH8wh3ZcfrQ9bJRNtpXiIZqEwa0E1CuzG
693sNLXIy15bkB77cVQc1b2oIhr+/Fo91XvrmXyYnrPH+KMLlV3Ttz6n1HN/3V/9yvHETxDq8HAl
KL9LH5RPqV32mOASNZX5WCToC6XQ79i4bFtGxOG9ODWWPjtFBwmCqC8Q1NBiN8w0ePc6cFAgKYbu
MujArlSLM+qxrmIXQWGp6H5dNz7E2O5bWDmT/1lAoiM5wmzp9aZwYKHN46jN2NnJMRLWyOo/o1m9
d24gStpXxqRnpG0xAnZ0FTVK42iZ31RARhfrYxP/ub+mFa9xZUYc0IsPM5N8RAaZkahOx2AmWWiB
MTGZ7e6+mbU67pUd6aDXtKvqTEtJZEJBz9yh/0cfxh9x4/0sPCEgzVEgpYHa+0bpJdXm/FHx8aUH
E+ahno7JT+CDyL1P4JnMHpBLNSJtjHHaZpx7iG8/9NDYHXIDvfn+d9PS3pvSLRLr6gYDIQaBbtwy
VAKuN3gCxwfCjeLQKM13WmRPWka/YDNe7m/w6tkUxSh0lZ1bcEfWGvEA3Ica9aniq6kaYnQGhqsV
u6bWP943dUOJ+ns0L2xJlzm3AZzQFmymureRb/uT3xz1YDnEQYwx5R6HNif/rWyiOld8CCZpQtIP
DR7g1OQMzIU0vM1HE0tkzc7kxjkey424au1jicRVvDyCCCGtzOyB8hwmS41iTMNTeOrpSuzr0/H+
Bq59K6AFoVaAA4lsTzoS2UAKxSx7NcLIymc+kd+AOkBBm594uTXxcW3PHATWKJFDRecG0E8xncjB
wCA1Glxl3435XmuXjau9ZgKVNYSjAoECzS3pgFcdapTKtERm2j10mfFzIfGWptcaYAJ4/b8FV0S9
N1WeJHXVlLBiiaxvOjQCif5a+65fDr6yrwMapO3rP3QXRDsU6kMQdURRRnJY+dQ4ThObc2SNoEln
v7VxK/9dOQZXFsTGXrje1qRQT1dhIQbt246Pbab5JM59u9xK5lY+0ZUl6VinGANWWAks5dW3Cn1Y
CBPeP9Er9+bKgFjqxVL02NViM4cB1fpSQKDXWj5r9UbRZ8uGlF+3S+u6k2nNUYsQIs9AGc+WsOm3
9LZvvwqaPhDcRjUT0LEbthXrWpXl4A2CF/t50LPHwuhPpFoezfzXe/dMGAIDDoPnANy2pfVAPbZX
lEpHj1L9pTDDd6nukWQL9LNShv5bBQb4BohXtCuksGixZpq4XTxHU/a5MLgHT7G3IBZcL8OxRvdn
/Ggj2W713MvbeacWU6gnQCTpKFIP3a5z+qBbvtxf+coDcvWbZA1kReWuNVIHv8kfg+6ohcYfIbyV
B0sJ4c8+8+rnzteIv4nVF0HTdRgAw0jKUV1DzxCqMdfnVOFkoV0vrpxikSdX7ZewTdjyoV4mG+3r
fh5+zYOZfC1N5sQB19TksaZqiz6+XVj7GBX9/TL03fOQGMWzqrjlqV5m+4uSKHXmpUPZvGhuWzt+
Mg/Dx9Ka+J90UctPrcLjM+HoEBVtzow9hsUScI5qnp8Xd5p2hsqy1LMZ1RxICBu9u186QvtPrF/S
r7brIiCq1NYMUtSPf+WsB3CyHJUcgDgze8gdPp2YQurTBPcMGfossV6aCbhiK84NPx252nuKlfAf
Jtb/CUrRwy6eS/rFmF3wu3quUAqapGH3geOOwxvgMOYDMyxkqRZzyu+Trebcy4DLObMpNr4ukzod
NIDG3gbq0qdeVTBkpyyG0sVYa5dlkeaU8akHfOVhIssMuRyWDvgTPZgz6PCK5Sl4kg56arf6c9cp
pvaw5P1CUbjXyqfZbIx8F9tjUu8wK1ZNgiyp7cHH21+ZR8Nh4wdzWezvhRmrHzBylX1hGBASZVYW
Yx7fCNnHJotT26udvtism976URwftJpBaEblFCzJ6+NjZr0dY4VzxMD9Mbqw0z64SgK193M9n1hr
7UrzzzTtGT8uWh+Y7r5Kf29cHREb3Jzg/36CjDlbZkBp0HIRV8d9ai2v+GTvFo8fMLe8YB50QsPh
aByKfTJ5KvOUjTLdX/F82TySLISYqqAKyJXjNu7dPnVhvtP9IVRD94EcCtWjediF7TF+pEJx1k+/
2Zhzc+xGL9kZjypUWrZaMqsu5PKHSC+OlacduOX4FIP20mPm45Q+ZfwPZW8l+ZrUUcpO1vBER9tj
c/0y6r3fjaPH3ByDybdY9Gun4vKnSI58JLHZuSP2JM31hynuvXoodhuf/bbgByDJxb5LIWOjL6mZ
YdpVpBBPfTP8LEyfutRToBkj8idNA7cJ6kM/tMOWz1xbHUR+wftEWo0XUUp61Y4WWm+VPEK/1AqH
uckekjTON1LrtfVB9BZwXwgsCa7L9c2aphHzhhkE5DEYuu1Lz5o+jcuTURheApTRxmaKnywfYsyY
AiMTw/aQ9MmptVvFaqsWMHbS/N4rngRKRw+baCuGXD2ll5ak9waIkqKvZlgSAid44vzJeeTmvqQP
LoTjRd5bfuyGoKCiDbyxyrW37tK2FMDq8whIi/5/tscj+Yzz74l10o//dEYuNlScoYvwD7hixSA5
TI2ZGwxgnak12zggKz0r0E0vbEgxLA5HyU2W86hKqqOqZ73XtJOv5fmzQ1HvUbOHIulOhmK+zFbx
7uQaxRhi/50QBS0VGVSiZGgxVhOGrWmYiNoUlY90OwTDz1uM94Mlr01JF50WyawMpQFTieVppb5v
0i64fzLWbrSL5PZvfxaprnTXaNaqaT/SJcKoRt8aIG0NXsR9E7exOmoEAGXhImN4wQ1Dd8xH155V
PkdOtqAoYEKXbfLLTtlwiyuxOnbLBQoHfFwNzdnrc2cOhWIXBVICDP97NficfFFststyMu2tNt3C
4qzsG/puiNZBYhXCkNKFmmue1q05wAe3n5K483rMvLi/bWvrgZw6loKRdJgdK1nQ7KFbUkpnoH1s
H0QsT9XOEFIM7T7Z37d0Ww8DFQDuHPV1cIJuSHecKpVWi0gmP2IOzynblxDYbfZbauZr5wDHAPwU
MFNvpStqwsqEKyb8nxl7lv25xfy7fEupagV3iO4N/oM3B0bjZq6am6l2XyG3QUw0Yf6hN+wxUNgr
j8oelIPTVuixtqZLa1IQmA6DBSUGwiM9g78hCqCfTPd7am/NIVtpSwgBc3QSBT0S6t+SpcRpaemI
jzTuxsf8l/5oPyhI3AArrR6mXQnBuLMeGgeNeflr+fn+AVk5isiBgdTCiw/qnezysqlQ9NlN5gho
Cn9KPw/dt7oF4SDr/PuGVrZTJNuQ2wdtH0QD8UMu3o50jOMKIj48wjStzFNt5SMAGJ8K19wK01ZX
BB0GQTPF8FO5BIwJgkZmKPhuzaDtG1Z8hKzPLo+Xj3ndfvmHNeGjiXmZKB5ZYs0Xayrm1GoQsvGo
ZT9M9SdtP1mbA31X9+3ChrxvSCkLNK54FOdjgAQTkjCTv2RleH8p4jGQYiVIcSDaRzcbHl1mR7Al
T2nFYMa1MssrMz4FY1qOvjakzDNK+7nONbb7F5sAv6KXg+ESMhyqrepZG8aOR6RU9+C5YqI1jazY
PEyz8oF37y9e4ZqJea5ABWDqgjy8pWl7XjcTzJXt9K2e4m9mjlGgxjJ8vb+stS+GMw4VEOhSgdUt
hZ2M6dOgDRWPDKd4mFh3JDT2hmHYyNHWvpgN5iNIV3gWobUgHb6uyKB8b00RBoJ4jEYGhgbN48dy
6IM8Zhu3d+VNRMMZrQ3UUlBVkVXe4HmXcandCacw8RT2OKs/379pDojaomajA7smHXMN/UJb6Wys
xnBAXP1k9+oj/O/GMtY+zaUVsacXF9bg+WLXozlFtHpwOgPjdEp/ULf6zGseCGEkUA1AKAOjLK2F
KEwBoVvkHSV00IuU/tLncj/X2ssWTWR1PfgmAhSJyFX2dW7OsmGqMx4VJsTJErwaIMaFZNG/v/vr
/JXPR2YKqMYNSmhBV6BXtBpjWHIMIYpZ2wX5PEChNTO2atjykgCCRgsDfhsuFbDCv8SYi0+Ul7Sq
NI2WkNIxMYcgrx37a72oqHMovLN+v29dwhjkoxDsQXlNCP5en4e2KbKOM6s4j5kOlU17LBl48HXD
X1FmZe3+vjUR01/6WFiDWjbSUfg6IdsjnYvamSeSaml5LkZzgSIKSnT5QWkqtfxhL22Tfx+c2e2O
UAboccl0PXfGjdq6fI3FL7BR7IZaEbIcV06/0zZLIAY+8PNY155tDoB4bVFtV74ftFHRmtQhpIPm
oeSWrAYzvipuTOfZMrxmAvt0nILOSY7391K+Y2IlaKuJFwuhLU7/9ZcDyKO2Gkh+nUujhMAYcDLe
pNQfLXN0fN1ptjTgVjYOIiNAjogyAmin0qeDyibJplydzlBP+0EXBJ91rpvh/TXJHh1hETw5LjOE
zQCHcsWPuDj63HAzgiUVZ3ek6pe4YOapqHrnOHbt/OCkEz8r4G/+uG/0ZiNhFG8hPK+AaKIdem20
szMVNWSlOBdzqT+qQ99/mhPDPTVV2b26rrLV3vmbrF3dAmEQ/RCU5vENQbu5NojJMw53S704p5lT
H/KltYNOMz4ZtnLAhAe0IRKX+RDOOdEsod7iZqWHkbnDjmNmDiq/BvdVIHSDERyMvlOeQCYd9m7X
914Hl+xhGsXvBQhXrpMjdUFz6Uk5IccCBNBMAFKOa+VbU6gvXdtZfmlmNf41NwFilJT4V+wmTByz
9WIMXNjlcztHrjkMPnHGcKq6Py4p/+gd2zd0frRG8gqnEkBd43dRVErIVU73jRrzoLaKJOgoeU4s
98FIxpc0tp711DwXtHuZmszxSEsnDx38HUfeFLo9rUNgxtCocbJPBKMePYwimuCOuuaTkQ+G35d2
7+WT04aGmfxOHfaW9rO6x0vmeGWtcq/p7eJgOHW165caSipqM+0wgOnnQovPi1KEVMXGdkZQDtbs
U2v41VbJINAzpxLifChrBuaMoeJGor51hBQhm4etWsHNFcJ3h1wjAjB09/E4Sqe7RjOgyxuFnhGB
zmHeJdkeKOluwy/cuB9hBTdV1JBEDV86zovRi7kdNj3nkF2bfSUb0NbVW9p8qEnXOhs3dsUa6EFw
dyC9iykoklvowdWFnodOz6jlVJ81ajrh3I0Yt+CUartha+WiCsAs0CWCYHWDWSDtMHI0V7B/qv4Q
o8pdmeaupB8IOhP3XcLKqrB5ggWBCgieCulVRAteH0YXr+JAIVdAS+VtUNXXNOVb4yNuHkR8LGDS
RCwu5GhkKHzWK//D2ZctV44jyf5KW72zhzvIa9P9wO1s0pFSUi7KF5hSqSRIguACECDx9ddPTd87
mSpZanpeykqphYckEIjwCHfXPJotAl6DHTbLWu9qWKJ+F33g5KnXNMdxhIKx1+h/+/i4XBkpDUbh
yOUIuTyCn0Lt5Hodhk5xi1HbJbek4cvNwNLxIISnH2oEsOr3j/QvsOYltl+cPzCKCngRWcCvF9Rz
LKZlWvhZBfBrz1jkDuIkwlR4GSH1+MnT/cqKeQhttxfEfKLzjDbbMqp3qobLu3sVfaFiipGzS2sH
p+Sr4xkO5N3qObSFY4dXRAbSj2TIx5lf0tTcg2W3iX7oYXkn735j718Y01i54Hyh6f4K7fQSvriD
i7XbztY7w+m8veIXXsLvH/Jb65aA7IDZxhhDN8krmDCgcH5G3OJnEST9x3qO/QmtTe0nOUQI5DvT
0m9sR8jcoRGLZfsnH+DXF7rxTs/uyvl5Nm74gKGc6Jqty3CvakkPZnTfkyt648XhehgsRvGKvuBr
yRnlTG49Dy2H8TlbwPgVTtX6ml4aoOl3TzIPR9s2HNxhpuAk6G0pfv9w33iFACuhDhHg7MYKfrWA
g4EYHkvc72QsAsEAFuFHMq7ruyZLbz7Yny70aq3EiWHQJsOFwl2z79eyJvfN8eKa5eU6KWaJTlGe
fO7cYju9R5x68x6hjwgjuYuK5+t41G/RZFqDZ+xoSG04MLNBS/33j/HymF7tv19OwVf7T0uHIn7j
Eu4kxZzrLSZdTpmiFaObNTncBMQDA1rynp/AX0aQEYF+2YOvojpEQ92t64YOz1UdYJYFuassjoot
zNobp7zYSU1XYaVyJAttxYMqFteB3aUwvnmX0f3GRsVHATstBEMUcfjVQwg3f20XwrvzwMbKc5eK
rV01jf/uxNrljrFfLq8S886ASn7doiBvM18xpz2rUFxFTrBTYXP4/et8a7Eiy4NiM4EnGYb9fr1E
EnbwoBcdTrAkad3MD+xcSIzT79yGTgdjZXv/+wu+8eiwCxHlYKmMTm1wWcI/HVwU7bc0HX08urTZ
+pwlRD0u4zJE4K1L0b+z6d86oCHJBmAfo3goyl9dDVQgPiTrgqs5jipYT2+p3O5YSz8PE/XzuEaW
qHz56ff3+OZDBQqAEV7QNv6icYkhXl9FDe3OwhF9h9Np89My6RMOFzIDChRIHDJ5Dzb+S3fhckLD
iRClCfYJWLWvUgKxhGy1GrlcMnkQ9QD7GsLiqXnkYJDsWcr7q4EPMB0amJfTtJN747jLtRfKJU9c
9Z6K21vPAG1yTA1Dw81FzvDre2Z+A3unHk9+EzLleQ93h7TCu1Ci6A0yhiL1VTD8L143eGdASQGK
XAhav17U5yAbwYitOyOFbU7gucS7YGpQXkEoMlfJAiNeRZC9zH3c/S/O7suMHJq/WGjwg/z10lu/
SgDQXXdex+mRS3obDMopjGz0O/f4lxHTy3v+6UqvDXGdzkuaVCH4yBJnZp23zxdHr/jGr+p8cQp3
/16R8NbJDa4J9itAWjCnX71KnhLuJWvbQUJc1KcVE3hrpKGp6LmmCBkbl2yxS3t0vZnuOXw+qn9/
N/18+VcvdYLzW9uPojsDwlAHeHubrAHBpkJ/uz65/rrsf3+9S0x4fcJBchvpF+aeoc31ah/xOG56
GrLu3IF4P2BiZWbvAaxvhaWfL3HZPD8FQbtFq5pnXCKduFc0m0IhjTy/ItMocmCScKuGMEHuDa3+
NycE/lw8wIHQMLu06l4HxAhPDlpNIwRFRwaOTqN572QghaW34bDSXeT37/W+3wj4F40QEEIjSKeS
16snGYKJMXZJGAjqkmzzk3UtujUdHhVmmuk75cEbTxYBB3Lpl6oIL/FV72LBFAJcBRF6E4d1d3QT
frhXwsoQo3prPxepscGjM9BYZjpoycffL503kiP0GKIQrOtLovn6NE2pP1+aTihxNdoqGbRIV7jo
AAFpMxCWTVctUwgmArSYHfIOMvrGjaPvBR0H/OciY/LqII8h3cUpwy7ZkhpQiedJvsNyarxsq+UF
SBBSfou8Vso8HtIfv7/vNy9+sTYEMQ0ieq+DPZpFTpf2WFX+3LUPtk5mH/jipk5TE9gqHil9HoVF
qcGGdxQK31hd2KFYXhfVGxDUXt22UGFAoxBJoSvjnTT2yzzCV36BEPY7ee+btxiDBAGcHXHhdXwH
0BAupOm7cx+nbZD7AcyUc9YsS50xoN0acEkXLrFfDHr136MVvBGSwFxAKgGo4QI+vbrLBRo0PMIw
27nnDECdDNYspF2T//4tvrl6L130GI2YS5fs16jEdJ/CUg7pZtskaCK4hd76Uxx+E0Le2la9I+X8
5j39dLVXYZasHYqEEPfEYogWOUt7My+bV/z+lt44ulKcyCmiD8Zu/pKJGSxCBASclQunAc4piE0+
EmyLg5qWJdN1xG4c69r7WbisJKQP3wm3by1PNJwumpLQfUJo+PWRkr53wKCtu/O0cWozm4BKUSRb
0n1fIA7x3kzWW6nBJfUAgAjzkvQvc7+uZO4W0LhF0uWGT5OZeQTllto9URg8mExrRkjm2th2kMhu
L1NVBNrrGYOw7j5wOsDTm7/xwq2J/56w/lv7x7+MtHvYruiSvsqPaNDN8ai29sxrX8PcL5b3nejH
K4iyN3dhAunmyNDm0KOr9k6IeOvKAMtAoUZiht75q3fgDHwKm8AHYmTndikHyrcO5HMtn4fZ+s+a
8vgWbuTmAdre3nuyUm8tAAwGQOIGps9/bdDJOFm9iWNPjUN/0TNLp3o4tEPoftxE1y/vHAJvXw3t
EGQHIVb75VH8lFfgZPJnLMf2nNi1KYYAnSXpUUxgG7H+Vzz8j+f1/9Qvw+1/JUTyn/+Jr5+HcZub
mqlXX/7zZnwR92p+eVHXT+N/Xn71///or7/4z+vmeR7k8EO9/qlffgl//1/XL57U0y9flEI1avuw
vMzb3YtcuPrzAvikl5/8n37zby9//pWHbXz5xx/Pw3JxqLh7qZtB/PGvbx2+/+MPBPifgszl7//r
m+enHr93bxplX2b+JL7/5bdenqT6xx+e+3coKqAEA08bdS7kD/74m3m5fCf6O6AnTEkBQfyTAn/5
DqQ2FPvHHyH5O5oLWKKXLjgC3wX+kMPy57eivwMtRzUD4U9Y1GE+7Y//d/e/vKf/fm9/E0t/OzRC
SdwO1JWwDP47w8UxAl4ARhUu9TC86wHq/rpMMJNaT16DzNZq7IQazkCJGlgRWfwfX5azdb4phSMc
3BLvyBMdZH3I4txSH1KG7rkJH+p6sGdU0OBbiBnyw2vkZylGOYh/1yqOVhUq+RnQdTmF0Azu3OR7
0q6fLOkYaMj3m47pfh2emZ3cUmgE5kD5XyQGNA7zuGCSZmjRLIf2lRzJsOOubQvwfUS2JPWS+XOc
7mAoCBJSv+yjcLHXSw095CjpioiHZOfNYufM/ZrrYYvyXjhR2az+WvmOP+U6BglUOLcgX0R76+H0
TqZtP4Fje5JTv1t4cz3VXldpp4Ol6EbRY5rUVKA1CzVJv/8otNTHCerk0GDgcGNEW8uZNHhIrJ6z
E/r+Km9atVS27r9B+urG1HTd1fEqCvgc3q3UB32X8hLDeVG5hQ9L3MOiGQZj8ei6hb9CaSvm7YsO
9XPfGXVswkenu/JiBWNkSYDPqOSoUaDcGy9xylGbsAhrmxNlgoz5fX1Ef+rbMo3ePtHmyxo74w6U
qkNSwygllfON6kGqsdxPEQB5NS3y09pOj6wOtizGQ5fTBneoThUwI2W5GpsjGLpeMfj0vHbtXLqh
ETn8dQ9r1MkKLpFBvZCriDw1vg5Om23u68kHH6lLr1EmqyJpGjePZVsYj4sqdlZVsnmMyzQxH5c5
afJwpFPmQhQzs8hpYtPJO2ysHAl+ZobI3nQ+bDfi4VT3yBE2OI+VG/sG3dSt7Lzwbor4mk+MnvrW
r9CSLRvjVb3nsoLXAvTLEWKfYcA+Um+Csllv8MIb76yUephlA4v2PKygBLmV9ZcJYlTZEsiDbvqk
SmYwQjDddZ/I9WvSS/jQMk3K0O+ODsfgQb25dU57V946GqNL3EMZ6qQ5uFXRTq/huptI7WeyT0/j
KkzJ6YaeF9uD+txgoiBgVbf6bTbMCdsFRoSlNp/HBVZZLo1YqbyW5FGyTUcQie+9YBTnaXTPksWV
14ZRibEBfAIT6izEWFbD4QzldqaB44JDq2nWn5st4HkDwA9TBXCgjr6QcL23YRSc1JB+7Hq+fohq
8txbJ1MLW3Zb6Ocs6L1iUn4EBBCobm1FVwVLaE8rCT64Dvs6OR98G22lku4nX/f0Cl33e8giVnIU
5sSsMjmf47MRm9pHSvcZHt2Yx19cDADk2qRdLkhii2hxLhImKtmbw2pNk7PeOzW9bHKpV1apZRDX
KFr3MFys0E0IS1ToQ0lZvaNi3D70wJJwV15GI98W8H1wsHI82Ro4XKdeHkc0yF2QjYSTxLuhsY8U
UPXOASKjbXwKO6n3oRo/kFa+rL0SZT2twdUYWYC4CspEKmRJOTt4lfN25TmhuMVKU7jn+mSlGK55
kgXdhuLcQkAXCtC5iIKCxhjTpN4ObJG6mkUaFl7wHW2/Dq+TDScpQXWzDmYSJ44YomrfZKsL9K+r
5yifjNOViVwOK6HfgpgXqQ7VAf3Tj204nPvI2fbKs2fIALA8VMNBugyYaV9GTpQ1UbFO7vo0Lk7p
J1OdE9/QMkLIqi38LRRmA+dQlDMYCVkyKgJFqWCsQm/53LfjN4ZfObALCai+YY6esO3TZBdH/Y11
QY4AifnrUMdDgdADUS3Jc4ahjiJKaFQseG3bfBfJCdEfnIapWQXcHmEnt/ifpu7Yr9wcnYTGRVsn
tEy3VVbxCp+fxXehsAeZaA9yuVlwiQ0Gr81T8CUkS/AdFqmg5PKp6BNbEmrYESuMZVyUcCW6IP3c
Lcg6fA4X+qHuIPXkEwmhhPXY9HXVEdzMnMINpUm826bpRcWGDVMKXKPst1HGV3I7zx7bsfRlbPFz
q4dJCZ/YJ9ReuuTpfEx6BgnmOuyyWa+fBd2zTfXFNFJbbE1yFIQ0Nzp2btE7kjmFX1Bm1XKEkXKD
h9/ADZt3tAw9UCwdpQGmrBnl4ynCP6RYDOUmQyjAzRT8t9iWAf55iFabD85U8ACKvES19MidkxJu
t9vEipEx3gKDcrVfUAIeH6MUi7uBXjz4AwU63HkQzXMZ8ZrkTj9HOxfM0LwnS8nqsck6AhpIO8Xp
Yzw9b8523Gp93afCuaPCfAUGEeVjgGGNZg7UfXcZ2hJpchVZUD7xvSJp5TG0VOzotgPgAsd4WkP1
ZfTm/MJnTKL1gLAImwqK81dy50575vtlv/s4XPZa6ZwGFN7kXVM4jVtnqxc+9KA7VlvdXBOnA3q4
pWHVaskyEFMPTQhTtE0CJIL+2aeBCmyhTY5V7Zm2jC2MRmSQIHku1BbAZlTC729SWFU9rFXUsHnI
dbGbh83N/S4p/HaESEfc6C/BbHdgzS4d+ezP1oVQOYwp53HOpzlIzptXZ9F6uTHppnm4LeLg2KjD
qoue7GwqEQq7Y8Z96Xifw6i4UDQxBYQrS0E9WKAAR0SzpC6o9XTW+OYTGxL/iA4RzC/9+SWaiNkb
aJ/RBtbhs/oQkW2v8XU6ClFcvjFEMFTwIPmVqxXqgJg8b/MUh1TOanhi4Ue/tW24nwfr7P05AIUz
AezJA+QjwVQX9So+rF4LSVxgmZmnMNzjiOVhCxVExa0zVWTjeUiwXpf1qMaeXvvIyFBA9mVn4CS0
pD1IskZDXxEBI/aiQz84emcae7/V66PG4wKgXgZbCIOCeLjClducGx8vj05RvhrX2/kMOVGnIsjz
PhnEniJAdmCAK3Ln2CdmLqHB8VFqsGOVaY5MwrnJaQeOcy8O8rg1bAc3zFsbXbtOeznYp6sp8nSe
jP41uia36caizEtPgUySnZHphusMFCEqDEq9kf1iWZLFlwOyV2nZIDK1vTlNafPkOXbIcb+sIP4+
6t1vPKFrPlucw3wekCGQp0jYOjNj11/O/3ODIaijn2A6yl/XfbKNezizT4fA9NjNTa6B0fr+KE+e
AdsJo09ebnsnb8W6XsfOcDU5e6tjWAWP8ZytdsVf1oj3JMRJn/RQxkld02Z1PcIs4ApXvsVeRIgd
dZshtQpvrFp3sldF18gRSoYpaLP90GfcJ4eYqOZu5u6DhnvKQkNzUNax+dZzmkeCT1mo5e1ogxQB
L8bDn36gQ5nckdGBaYat/UJsKX6G8Q/I8ZpsDjaI+DNsJdZdp90V8xJ2aIYBqXhgvrPG3nLifd8I
fKq3Nfm8UC52rliqbjT3shnlwYeVGK3553C04nPj6PtQ7AK28y67FCDV0dXbLqaxg/epnr1IZhPp
j2MaPU4wJ8p0G0B01QfSFCW5TBwc4HGgy07A3ye13lVMpnLDbshaX8xFTIdxR+LjMJhShPXHyIih
MDF+K4h1XcLbcY9BWA8DdPYc0q8Y2cMh7Mu1QOlTbq7lebdOTQYXj7Zw1AKHhhD/pm2ISbKtOyWY
wETeFh3gtw7t2xFvdGvLEUjCDslovxsEtARrmjxJtHtzEMrEKfWEXw7g7ldjlMIHC9XzFfSVbF73
Jt7HVueWzBuY1QkrLSLr3TRGd3Lky6lf8IRinbjlOkf1dWDsSbk8+eCcVdQfRohtnMINkwJmWHZr
ZD4wbytqTshpHTEcrXu3pIHd9l0bPLtIFDURX5LYeUGPZhf184hQNDx5epqOsxTgvPPtFNLtamLi
G5niZde66e1cy35v1+kpWWJdAUpSu3XZHlTkdAUmZ5ixbqmWxR6nxtmLPjnavq5vJzRiSmQlHwB0
fLWdXjPABjiXDKSCR+Ab3LvXfChgQh7ltPZQeZloO1qk4EnryUO6xpjyW+p6jxOtIeH3S7m4zMNp
CgGICfMhJL2LImlBReNRZ+9CFN8ZlcSuDDDsh/nO2EMORP1b+OaSU8sbUqBSV0VjDFIi33vsscwz
wga3TLRD8j7xs8lLEYUX3CzfM2ckVzXGCEkd1Chw8NnRi60SPrnZYrrbeXD3A+YwMzbMIqfeaouR
248zllGt3RiFr/uJeZwXVNRZY3A4LSiaM0zqpKXF0HVK9FHXGNXcpmkP6Y+vczT7pdQKc276GwAW
CMyO8HUyMEBhC0h/XeAjI+D4O5pi2Ydpjln4YOdpDIfWURlJqfNFtD/AXwmS9hTo7kqTaUAek6hM
aaEzP4HjRgxtBFajrGvIVLBtk7t5NscFmdxx+1K3PYOZ/QryMFk/L645EvvB5wh7mKWEukWaYYuO
qJuLxqtJFgxeXcl+uOlj0h9ooE6QjcanwFPHGCmtFr8BX03E8xXbyKcBK7kxEtoYOGfysTNT1kZY
F76lj1NYT1cKw5qZRqBYJpjKWooorsabYHXZYaVRBW3ou8Rln5veoIgKSTXOS1IMqzq6iUB6eF9z
5u2iZHVgldAeMVhDMg0P9tVxHZwkHHiqwEoY+Xenxjgh5l7bXM3qsM1Y6LDv2WPy6YST+2NNkCFo
nKh6lmMG+JxmxmzozODhjEkT5omKpgLUirkcBoTJyalxeM7ds5xZWw3tYYteIOuXg0F0I+ocnMQM
UMi6iyKMhweOA0mI2q447toT/FluQL4MIXXqfpn75WFuJObSGEFOtcQ/nAShJOXxVPKYfXFolENh
y63iaD0aXt9uAqe0G1/HImXFMq15qL0IqUqRQqxmPxp0NSbvxAMuT+lAvnb9nUxfRJwxiA0eYrkg
4jWoNEawoUox2O8wFBsOHE2bIgIIhbZIlKDo14fF/Zjq4LtMgh89ArtvQdGf3e5H2G3Brg1wPEMj
JJdIjRANVgwwmCuYZ1XCaFulc5y5DpyEthjmfip9wOO2GbqNTuYlkyw04deh38Bug0K9pV5hNenZ
9iYh634Y6zuz7to0Utf+FB6Fdr5vofcYOMnDEtkt82YPhT/wnkxu9AhMshp79by5/VPqj/mMrdQq
Dzt7/Mqj8Hbw2maX1MUU+bfD6BQj5pFh+HfalgQfyMFUcZP+QCXdZErVcS5ok2Z268twGe+xL38o
CWFQyLnqwklUJfrBZjWJ+5w2/Yt042foUbW56D7zGW9Yb8EZgkeVqP2pcuZLborDOoisqoylPzy6
Pcu+/TqZpUiG+EFEkqIC9Q9dzA7IE+HtauYtm1tkS07Q5XVNvdKe5Yh77WKcBlCjvmEb3/MGIbiJ
JTJhh/G9b9hVF+aaw+iaiuZjmsAplDSg0QU9/wQlWlauRn+Pa8sLC2k15EFfAxmYgvvT1Yr5i2Kr
o2qWmIMFTuiUrQMnrTi+Ah42AHLEd72P2pm+zmFyWysBy60WgoQBaXNfER9ELJlDJXbMeOxHVRc+
c5GMVR8sV7AgvtWDO1zDRRWvOfXnCpNWmoc3k/+db+PD6vhd1bGhjNUWXm3jVoAWAqClTssYIQFY
O+jpbHmQpdvb48xRFQW1U5o63G2YQc4wyoHjdG4PxrgwOUtmdE+mB8t7CQl+Lap+5Lc8Jl9x7L7w
ea2BM4VggEb1zah80BuYR/J4XmgWTRwcW9YYZLIdSm7HuULa5RbNEOVLHfCKaHlY66FY3dyJKdR8
XP5pCWEv7Cz2KYJci+4D7wp41M6RXRaMJN0NkfaPPIXopkvHYxdhQn2s2xOJJnVUJnQyYftyIOor
C+dtRxobZCLA+ydBhxLYp98so7fLtgvtuNzPvUYht4agy0YDJHI7Hu+7Jghy3SJTot6FLknAdAkH
lAT1jxXHf9PzI+maOyaXZLeGYcYTlAfhbA8MZ37BugYRSANS8t35blox9uQttCQasNMUDT8gD+nt
2m8T9+0RsN+ggsLtFlp03iYyfxrSK5CJ8JDSm97qq5Qvj2QLu6pxCGIu8XaxeGgnZY8pgj0R4rpr
T7ESXck6NBsiN/hiVzFnBtOlOQ5Tkm/G/FAO+WpFfMegzpb7y70A3loA1/Ea+7mHEFs3dqANTH3l
kpHjIyV3KZ12YJmY2ws2lM1rEBUYHtiBbKmvQbLihXElKRwN7aCVzciXLTYNttsIk7d85VtaiHUq
EejmbEwdXgS8fuCO7HNA8PVRGPeeJQlQS2ToNGkgCtgMLYrNGSoAre/tlRN+aMxnKEwVgxp5BQhc
54+o+oc8IYP5c115EoZtqpNBBke5vOZQJScbO3s8bq/ERIAStxiJBKyVD0GLRZkMpyVl603dodgO
FQY9DLsIm1t3KL1WjKjpCKgMdHRzeBP0mUVrfa/Qky71BSD0Q1POpoZrcgcptmUs5UihnOhGFGLH
F8o1afKIyjs7sgcvbU7+pAQwGifMvXroi3ZsiroTt16gJQKnQZ3Zzuiad0h1MMKd0Om5Z/Fn65lq
3UwEggdq9G3o92glXBM4GGWYTcFm1+H10FfNnHwB/IOWwXS3UJF5gqT5NGEEO5HsMQaglvna3jXe
jMrxkuwkN8hV0JwPwooZ72sM15rcCrhMIHMoiLUrsmdtMSoWfOmmD6hwr4UNugcSaYDBSHegOY/j
kvxYV9iP+nXyZfHo/SZJUHBnbTIIWGUDTap5JuU4rm7hLAkyTreyqTwK7xpjEP6NXfuremjw9mAX
fOpldKYARUe4/+1VS3506EC7UEzNYpiqoiZzPttaVjTyoORmGMZ55y+9Tb6GUjyNm0ZDFURC19GP
05JWftq31WoSHMfepFAdkuMq4pdBgaY2zhrKKi4zVdNg6tgiP1vOKNsHQB3sCMQTHPnIcHj2KIiL
WXm03iRLi/M4CyPWV4ELZNuYkeccloRbiMijMZOVI08aeShy6A76ucP5nQTF4lTr5K7DgHNhFqQq
JqSINSs+W2gxdDyM97B0PHojPHwVuQomaK2lwzEQp2mAZy/kQ07OFmxf3FiVmrffpzkh96C7o3su
jMlmoEcQaovhYGUBf7U+5O2U+QYAbQk5WuioCHg7XemQgZTkzMACRNvtiCGfGj3hT9Q4+xKENGG/
tuvcAFsyN/U0+hc24SdwRF2ctGuDg+MialnHcKFqgSi5zgIqJTx2b/T4aeKj2RmffZJtj+VNZHcX
dfVHjCN/W3+4jFQz3Fn2bvNxTIP+SpAZa8Mba9TKyVBtCIgexmA+zGnMqsjVIw4vdUqX5fOsgubo
oBgsfdtWUEVzPm/NeqpXFZUhXA3hqsRYHkiInoBwgB0d6YJGpt+T1UZlp33gL1BcyMJ6Wb/0UYxW
V/M0CGdvQg5Olw8EzCTyRlOnsM30tR+8AtBXfzVCJ63R4350+2g3eVRd8zOU4aMCo4z6A+3NUPKa
Ote8VjlYg0DfOprkXWDibAaMlY3oo+01VNxnbWCQOcFilR5YP7x0KeTcRo51ZVKaFP3suahcZFCq
VDcH0p4pUSBqTiY+ilkB6Wm6krOJAqbn4QHTuDYXT8Rdw5vRNICAntaBmgpDV98ikAexHx04FKQ9
2kbBkndT5+XzvLooSeQ+NrLqUGGBKpWNGGspBm/7AezGAT9jOFKU4pDEAS7sutOWY74wyBtviavY
d/YAT6brRat7mJ5ea4LEIdjYmgMv/xQO83M3irBYhiHIohYAywTlFowOI0/p1hHipIi5awyTVL7d
BxpKbFELiDE2iEENHQm6Nh/GUN+QUTzM2I5ZSgeUmIMYjwEaqjehK7Zq9D2kYMr/2PH9rDUttt5C
1XokeF04gwULWJGO9FE7QOIdTUU+6H4qI/STBDbTiiyt8WQm3fB7c9nBQRsYRD1RpElri6WfPAT3
A1tov5va4MHvNzD5Vvs5IOOUTz+6YLxj0XQWPXjxHRKaHIZx38z4vb0Af45GWIY1BHHFHdEx8H5x
dlukNv6VP/C7ce1fdCwroQb0fxb66A2hh24QWp8BeHtubDAQFowPS8oxRmkXMBWD5AriHV6W1vqT
jKNyIuI6fkQB4rt7WHy8LB5QBRTKm7iDNN7zFA9I1mnlpushjbcDibu9YnTNxBw+B33ZBHGUqTKw
SA5k2D81S/gFS3rbBjzYGfBSdFaut5SNHp5okipwhpKzN5Zh6hTY72do9n7zNlaMbnsehLdcXD9+
cLtGONtvVytuZWwRUFOE30B0h8SpvbMhKJfRnZGdZhWHeTlsymfnll5uEmO/u8CJcHRAuBXRaLSf
CD2ueqzRQNYRIGx0vVfwXY51px71OBW2hS2GogDXAFVeL/igOxDhD2ggHraeMMgiyEe4rvMjQ4kh
DeaanZilhUJvCJV9M1QGEtV1aODdNFws6VOKNF5GgEbwlFzgZad5TsRJdnUIyJ9CwDcY42Ogh7Eg
UnooXYg8xm0M748oxDj+NDlAv+5ZPTyBYGerKZgeWsJKN7bhGbRHWf1f5s5sOXIkybI/1KjGvrwC
8N2dpDu3IF8gZAQDOwyAYf/6OWDWdGVmS3fJvI1ICiWjKiKSdIebqV4996ppprSfyHJ+rudyp2Ib
OzAIOoncvFCu2n6WGSRCbryUggjrVu/Hbn5s5+l+LoyrqVIbq9Tih8brH0Z7eFvcIOnszLcSaSPz
TFRA7B/eSms/LIxUCkujpRJpIEZ2YgtMBKFujQzq4ztzWjazUJZNYmhM+ixj2LYqrWdbijuYJO0s
MjZexrHTH2dFVpQKVFvoB/taqHagJlzz0sbqWOVhp3XaJo4ZehMTcMyM7llNoiPFlLpVlSoP5MS+
xKid9uXgsE0iLiB1J0xgWIdOgA8zhxGfp5mr4UQxKPypr8DiVYO8dZ7wvGb+GSWR4zuZ/txPgslB
3voUsCuaTgPZgKmmrp6f4ZWYL+QTf5ahazN2TGzcfFPSV9PFCJX59ZKxvFPEd17PqT/pCqB7+Ziq
Reu3xIHQP2vxhligKEwt9XMig31jVMxIGds7ex6KvVEoXHlKRNynHh8VDhKq7L05l9p2hQucJak3
Go4FX/bNSzE7j0naPS2K04eWlXymr03ZMWU13AGxdpJhrNJzF/mnqTMcYmE7Gw4T/c2S7WHhnIpU
IAzy5OojWIT9S1N+50J1w6FNZz7kv2D6X5kXkN+vLO+9dGOWu9q9PxO61MeMdNg9zUa00MoH62pO
3c7o2cend5nC0zBt0jRu3u2McrAvDI1x5vhrLn+LJv+yi+lZ41JfzIEV0tFHTX2x5Iwa7camwe2z
LeVmuysGeVMjXmipZdmBGdBLadcf1lKWR0OWX7Y9HEVvzViq9TlMFGPh5+GnwU7/HOkD8nWGCps2
r8gydLlG/NKq1UtuOU9K7nCE5JrtR9N0cFqDbbZxlvgZypMPqhIf1EzhQm/dsCvi8r7SO94zrq9I
Mz571zmy+O3LMxdzk3dmqCTS3ZMLg/QjURhNJTRXuX/mdaumYqOSDurTtYReTj7QOJnqfrHwYokl
32ZCobVE7OzcHIly0HkEF/vJAh8NjMXJNpqSAu3G6R4JivS2iblIU+oMtSVNW7YTM+PyxiLQv2J3
pdp0OapVdKBsdve86O+DwUdUyTSmsx5jUZMh/CizoClhFQz918hI/whQz0qU+bfiNZ8CxdZvV/Zy
iFXtMo5WQaTuVyn09yaitqxWzdUziXZFGTOydNVfPvsquiIUXZQoJxmklmh1DP7rCFFNh6xc+oDN
7uneUWMGdF60jWmSfJ6qcgee+Gss6yksnfRn7BQqc9gqRlnO/EStivP3F+qu4iyHNg8mgGekpBJp
t2/lKeuSLz1hfrO0NYtdI3PaECHyrlvxQdMz48yqcEI9tC9ozGKrRpXlWz2/0SRf3FdGLT/nHVNZ
dURHZ07WbcaFcc2S64foPaVYPjdlxcg8+qCa8Wd3iE6xsD7U3vCdJnpMhCm45iYqk/iuJnL9kk7h
aOUvGeuGzvXcvzU2KacD+tIwv/RO2QeFOz7CoGdXyRtO9/NAZvNyG2txF5VptTWLRsGr5t7MQXDn
6I3uFzOnseHEn6zB6OmcWWfVUy+FS8MeZryLQzj1DDH7yrmzhiE+YbPR/RwJQLCX6kGPUafZdgKO
ZYqFTdsgD22Tn3Qlf4Uqyo5TI/tNbS8M5x2aMW/Jcz8zHXSi1ltCtTXSkL57P1jFtVsWxE7b+DX2
NoppSYZBN2ZEUR0R2KeLmHuf2T4HXVMEbeoMHPK8akNPO2TPrxpXkR8tebyHPtdTY8IwQrxu61mv
uVNymZjqY2GoTOCpsQ6NRPiwhm1mVXNYME8KSt0ufUVrdeSTeP9RVBmEcPmqTFdISmQRtcXPNf+K
VHSkYo1iZov9pm/Kn9ms3DVKc1FbfKaDlhQbBjMPQ5USY+lU9NTMXPsZeUfrrSBJ0ns+5MV7mxu+
dEWErUS9NkbV+bWhbogCHA5iQIvhGeUTrY7mPurjjyxtlcDUb01p2L5lprgJVsvlUptREBXt3lab
4dVaR/m5UzP1izWq4Ck/zQ0BDXPzQHv6uxFJuvNSlqehcyNRlQrQ/JK8urLTt2O1nMqpd6HJom6j
A2s52a6rONN4/16GZlbDHsguSPrpszRoGkeneF/h8X20iOduuiu1ub3mTZ/ugOFVqqDqo+9mljBp
88fidsU5i2YjqFXis+uwbpT+mOqZZAiOYBwoa1uvzc3eGcZ3RioYF7oKzc5bLjp3qsoyQ9+pGZkm
EfuVoq7cZ7Wpb9NOfeln92tqO/OII0/fjKGTefxsCkxWqfVMokvzYLVZcpFieTPJr/D7yBmPw6jU
e1GlSjgMT+aqIKfVmdAwKIt2ZjyFvTTOm4pRaRPEUnDQtUzLImQGB3268E5CS9J3mjQEXus9i9MI
MsPut6zBJUAVnifJ7qVH79kN1m/i3S5K0UEZtcV5cSp6NEs9DemdmbExUUUUCvHlhI3WXaU38P4W
876POtitdYz+H8Iqm6Uj4MDvGrAcxfR+VQw7jX58ZLwL57Ruv3F3hSC4gZ9LBIa6bRzjiViZ8xIv
qOcDD/u0DlDz9k1pwC3+o3eyJVts9KDYhuKYiCoe6Gd5zNOgp/zD1Mv0T42xSqa43hkq2Ur6KdXs
EVfhA/bO2QcHX5ma8ugUMaAOHWLPVN3PCJPg0o4RhKcrW3y6Y169qflU/GEe+CeP+xfO9L8g37/z
wE+i5J+/I75/wYL/RxD4L79r9yVW2Fb+/a/6/5AWdvE1/Of/xXH/Gyy8bT+qn19/5oTX3/8HJuz9
wzI9AvV5V+HSCa6D1v4DE1asf6DzscRxdVqTaUOOxX9xwpb2D0QQ4F2VxAlcwc6fOGHtH0RKOXgf
bYMAUJD3/xdO+Nsv+i9KGBMTyfMOsqXOvJxf/X2zVd5YURsR7gSDMIKsGJO9idDJQKP05MzoNTmT
fWFsRe8Mj8JlDFG9G9lI7cI0jRnFssx3E1vRz2Kh1frTi/jPZ+3PDPN//96IwMNMsG4RYwspIPNf
CWa1XEfDgiEJFgJmp31f8cR3D03C+mEBfyzSmeyEbIT+q/TFOXvNwCibEPfAm90+HNSOKq+3KO4z
qtT//Ztb37c/4dW8VGgzADQWb+/6z9/dOoz/UhGhp4P4MBU0pWEF6jK0d1HFvHZ+Gzs1ucsMDwCn
nhju14r5mCtWWFnPQz2Iu779qNkZvlXcUju31jEi5fVZIE6HjtbAoqAZhJGU8WGirwjkyC23FKOL
jVCVu8KEA1QQdAwk8Z3iKodhqdyNPayNilZ7ZwN05f77C3H93jbFzO8rvNf/5kX4zqn5y9Njeavl
AcsL/nVW1PzNiGcIaoYuRnr/4z+txuoBu+80LuI1cYRD6gQMTmE+6V5sPEMInLSycQ8qU93D90/D
2pn00kUel1gWIdQl2u1/f5u+dyj85Ttcc17xq7G0xiNc+O/7xNLedghnV4Q/D6yKC8a093Zw7Ze4
NpeL0FvYDscNG9WFMZgxrnGagiwRqBoUVo5CXkCcMUERd0RAleEi4Z0nOIpTBSJKg1Z+Mim9J+31
wWzT9tB6s3NhTvRg5IV280Bl4rGcT0lGQn+OyHw/RuzS9ZjEM7RVARqq+CyzJWdNQGY8U+Qcl5pS
AsVGP8Tm0p41Rl5Mr7RPAoSfJY3zfZc2G5fE6W1kQMfC2mQ3L/eSvRnTiNaZDj7Xl08G283+jZXr
21fyt5fSIt2YFEwOLU4rzqQ/+07MyaQmsyGjk6T9NXDJ3CSq8EamMRXNrB3n2nqIKg2etk0MuGWY
0zqXv9UmGu971EJyxUXjl14Ga9h6t5oQkAs+u3f+LIQa48BL7iSfYqnAPRnfbxZ09yAec8QJVvpc
hIjDf70do8FL5GVQo0UzJY+TzhYmBoFn01Tui2g8G0lqPcTtplgsccd6Jt9xoydcCM3b4lAS9RLj
wTJF+XasSQx13YbWfE3yVuTNsdvrMEwVhShl76J6vj2l9V0iq18e7W2B2ecYW338b0ytYEHrK/iv
V5h4M7ISVH3duYuth5ymv1k2Sje12bVs5z4sJDDqZBt+23l306Rfm9wwKZQX6ZP/oe/IUwkjPfE2
ynIX5SBUcXdOMRwFCrYQ5rAaRDv4PzupLrX1s3XM9BKxLzgwBd6weVw2Weo5l0Lqpt8jZ4dDrX22
sZ4E1jSboZ3ov5P1g7zo0ds0ror/0p8Wjel/YuW7vEL1cqA2w6r22rNNa2IkyxxEWd0gwiP/GK1+
6ov+KaHadVpAjkVYNzdzWUWL0pMr7w3+NNQgNoxMbfaMLL2L6+YIk5CXdrKxLB3Vhe0ZDL+scd5Q
2Bl+CgnuqPklTdx6JSlPptRxuLFD15S3pByvtQfvNS/NWbehRs3I2Bi5+1lkGW9Z8Zgn8atC7Nk3
twtbS8hC7bcMxmXePjra47ImqeO6i4JC0/yEpdGBpWfX0h4+xHyD19v1C8euzLXpvkx+D2Nqvmgm
q5JKzVe5J06Lpz24ipIdPNDqoB4q4wBfmYDGAEK0VTdtkwImIBOyujJNJTowY6Jxj77VLQ/R4DrU
zpZX++VgowOxCxn0SNdCRUmdoEVWWnxr1jdaPIoHNsHsalf5oMH1trKd70np1u+zuvrnF4uBMK+f
cy9qXVDel8sP3auPTtMn4USiDMBvDIUem/FNJtm4YVpZ3ztznBGkoFlnTUhvXzXVAzZ/WMzeSnf0
19EDqzGVQHMK+aoly++kcN1fo5cF9OBWaet3UtGS++8vXheZu2nmVY6JLjC0ITrjJmCbkF2Z9oa/
oAzKGnzMT9YjV6DQ1xhFv8z8tRZxwgCyrA85Aeq/GHy+ZV4v3lNLrpy0MF/oqJmIETz3SOOOHyK1
z71ZyTsVfmCqtPKJuD3Nj2tPP6MAa+g+T4k6vIGDTHfaYOvPJbaTYjFOjjcNDx2k4FM6sHLGbszX
vKm3KRt4tjiamx2AkHxWHO9FzqOzY+zebmpc7g/MMH3P66xra3WMqjoP3n8Sd01fmUGHtSu0UXQ4
Pt2DN6Cxlq7FvplUTMHi4gphZ4X+2EJksgtnTJ/NKP6YHF28R41+BW/OHtDOZRArg3cUFVkWZtf+
/v4VdqTa+uP/aEowkdE8LmrC6E9IQzn+8UWnKTbiMuHssMwwWT/jTYrBp3Cqa48uQWJpdR/rPeyt
qa7ul8R79aK7Ai/PRq27aAOXeRSW192DzdiBiMQYmBOisCH1gQd7iusghXEJ1vVr5z++4M/HWRKA
ZfWDcAI8t93lX1+kHuX7QSTS9xrenAFgJtbz8UcEe7PP+FaCtEr0I94E1rWYibH1CnM4kWt6zpNE
vWaIwL4e1/1BL/roQLzdS6pdlbT7AtNpt8yyrtU4t/dO2dgnxDXF1xPtrJGN8gH1SEb+8Jk2boSl
io3iW5MPwK411Pxc16Z1NDO8BOuvKmYoYW3O00NvWGyIH+TVNVLtnA3WRfDXX7vGPEk4xEOaqwmT
uRnJzVqasO2Fvte87LcsdX0tcKAGGutVpMljPatTUJnm/KNeVHaiRNjUishelWS1l7uy7Tqmu3l3
JLZx3qtlGSL9ZZjqlpFFkJMbxp2JataHSuHVb2o3fmmt/AQ9l/dogF2oWRXVI73esXF58KK61K+x
rI41ffktT+1mZ7c7b9LlDY+bKjvvVsT1rTLMZpN6ontABuwe2jnh5Y30aE/f6h3TLgPGion4NzP2
bGOpDECpfgou4fOURfph9Z6o4qjOWsnGu37wiyFNf1hWVgHVgN6Ad0a+M8bJj2Lw5vctloPqyRo6
dbMYgvim9Zd5iZlJLK5z8+b0a0CkgT9ZAD6m+OAm5iPD2vn0/aVn0LxDES9ejA7Zqip7cZ7aogta
RMIwdjzIEW+uwmEyKCwwS3VBliarbzD6ILhBXBalo9KzU5RcBQcWVKaK3k5JNbfmcNOdWRxbs6tJ
1y6Hm5LFUANe8TpYdn8TSt/fnJLSPTVVVMXvBVdm0hyWSLVOc44A12RlwdFvmKcRI8mOmHUD/K/K
TqliSgFXxL9+//r739yq6iHy880k+vihwE0Sfv9okcyLc2u+tkYzfDCy7jauO24lb+kYt/oZibkM
6zSftiXFSxgR9Lhfp/kPfDq8XZKji7XapGwJeKda5TLaluBcOFLm8dzOSO2xjZfpu/ZcCnyQBe5O
PsebQV/0C5VOywqx8qWJKueqTItz9QrXWm+6X98/pxrXbCR1yweHiyRwZKsGXuq0VyylZWg2kOA6
BqtmrI3nRNQ0kVW/MaJC3nvjkZ1VzTYtGM6ByFTngU2uZb0MR6UpxVlXKw7YeSz9EWr5KWqaJSBA
MQtipozb2Ikx2jEKW4Hx5pENcDMh1jfFqtxw3pSc7extaFM+2snT0oozV9pwy5aFtciu1zIHc6/1
BG1EFG51SBrSC5vFwHLqLXctYti1Y8YqbbLO09LeLFlcvxHncbSGjaEPWLZr92hObrvtXKvcCtFw
E7skwToETPs1ScjbpJsfCbZKLnwaxS2uvrpas19zc6lwd07FQ6vXNdvjVPmoWEkKoBT/Uq2x3X7/
9rLV02Nsr9WHHD97bUnPQNfNY5pr72JOIbG6tH3soRCNdZZJeyO2vSuuKiVp2I/ZlwtHFPTmfZYt
033T2X5q0yJzq9RzKX8Ca/wyRpE8GShIm8Q0g7jpraOch7t2aBvf0Wr3goVJnNucq4sGpIiTZhuP
zhueVgRRfWRyUw0PFWrGaalJOFlEtSuM9mZykR4pUcY7HUgeOjk/q16t4Y5B1a9Royd8Ynr6yJ63
LDHfyTGPDyMONIaWlIg1npHt4N6TO+8FwqHVmiovzMoyvagepWnRXsYky5/nbrjIQVylhmtuGiVA
1WJsp0gVIROml0yLrbOku/Y7QrZ8S+qPdma8GDz1J147eBVsaIzjsoJgEnNOj/WIHQv8r1bBUOaL
kXVi41paiXVj+CRFlDnlsPFKJhhxAl5J6NBm6pVt1wzBoPtjDZMx43DwVHpCpy+Hs90yvkkZrKAE
z/e2S8FsLkpYqZm9N3tz2ztdtZeYiyCeou0kraPhKQlHgzfd9fEt7bUIjAggW6sUyjRdOdUGxJsQ
9yqKoFvL+Fo4xAFbjUX4Ez2M0T9O8SB4tn4rmWpsh+LIeO+sGZpcoQQ6BXIGvaXhFsgHBTvV/K7m
anYzSlhGzLHihgjgHAlWgccQfCt9Ml6bRW6n2qgRr+ttp0fu0U7Xmk3deUkPVTBW97Qi3IatPoUt
GS/qsMGM2NLOhxVb1oN0ih5t6MG9smjbuBZdyC75d6vyMLaWxVc/Mye2RXo3UZi1jGW3OrQ4vGGY
1ngiUZGX/VT8Wrw6VOJEPVfG8pTEltizsZDpx8AZ1uHOSefizHbuQJY8ls7M0+4mE9M9khy0XoqN
5b053C1+m0IXJXhw9pEmXrMiAVj3lDTIsbQz8nX8sX1vwQz5GSKM5vKNzppTEv/SkMoSt/T85c35
FMChBqWqvVglzsOMCcAJS8GlV92rPqpKqBPfuWdJ+iXG/Ry12rPT4TOAGo12+MXvMzJZN6lu/+45
RDbJOlMeW6q1WXurCEv0ueF/pLNi8p5Y/XYGETNcDL1mNBVhZeLFsLHY0psO57kYH2T+c7Tbu9Qr
2ESYfxLmAQZq4fMtK/Vdfe557vce/GWQLAzwPGlsVXissW6W8yXCTThFjRv2DmMTs7Lve4vxN2Yn
dgVmy6frzntpN8TwN9IN7TS2jkzoNnNdzCg2tFB43IvawiOfNNMm6Ywbk4KjkeNTgCZY6/fK4rjs
DmOiYfutWwfAp1LvCKq9SK1+sryh2dqNcWfVfYPdkRHAwONstKj99TBvikpDaazmUxx309nhqFdt
pkTmijHN81eW5js9xnsIPhkFal1yiXjtSRoNcDzFJKSDOKDyPael+TBPhDIOvaGGlfC+Mgaj/dxY
W1WW8a56cvTCAHTQ32OBdt40iR1GGcdpPKOzEMgNAO8e63kJ8mFw9uoyej6uXxu2wzkVS/0U5/y0
URHjopTu2StzVp+vVrzBYpJit8eyHPpdWWfPWLO9R5gr385UeVNybCKzjVfNLT/HpWKTaOxihEuQ
7aYZsNzL+8PaE2UKdo9RdXjzMz4kOQuzLU3Zji7JXQue4sDjOPINje3kGpe3HUe3bEiXk92AClj1
BL3E+Z/0qtg5nvLBQrKC8cTie1ZTngppxEgu4xKgnv5O0RZAbixx6rBbOLl7JlJ94TYgqjk2o2tV
21eKKlVXgFBM9zrRwcEbvS7CuWbSjn1jsuLQcshemF2qERfcacnM6iIB0X28mk2AeyDfLNayWxoX
MbDTzsnQ/GQnB1cjDRXPJAaAHlS2ihjO4fPN4JZ6FqqQFrChDDIEsJBb9jXFcjHtk2762UC6cCA0
h9wh9GqpSzOULpHIJev4huqXqlm3eCZasmIqFNhGjNVIlOhCfOcBDAs8pBZOBgQaT4gMOsxCcNks
NxbiLOTCEVHlGTbY8jCsekRkY/pbwdtUJPxNjJ78qWouWhYx3WdNfD7k5mEeec+sdtb2hmo1PnqF
b7ZxdTQ66w1RQOCOeZeMAneFUjBPjZUD7r6Seb53IHi3XK1p/QZ6fF+TYnarhL2p+9fcjtnANwq5
dRfr6jJzp30u5mDSK2y6ekR/a8G01g3YWYT1CmcnxAYR6z6iXeHrk1YHlbqmYcgS4Rub9UZnCsqI
SvpVYg7waOmmUsY5GN1pr0FE7RIIgZj2mdUHM95ZteU9mNMfreonw1B/dpgR/F7Rt/aggZYlwtvW
VOjTtLDOihwFl+BJ8MA8tr7mtGwCRtkC2MJ2i4Nogegi+xGqhRZmzAjGHbSDaZRzWNv4U5JRP/TW
a6ETcGWJkp/GZeWuSv2KayoYmxSrzwxSYGcmXgotweM4X+MMkpF0pTwEFyFwv8qscIk4ywAXkz67
xCZuGvD0zndHJHZcuWQsAF3HGQbsTjDgjSV3t610h1zSs9QC8oH6XvJgY6LQCK1Qq9YN7DlK9uyQ
PmiogLadoEAybkjdJjpmQ+zXVlI8jxoIqlzawC0M0LmkycMxEX24dD6RifWllTtd03DIQkBsJtbR
0hTIE9KQfUEWJkGuw0esi62Vowaban3s3CTdONr0Ontc8HXFa9fj2DFcWrRUpOFcO2noqhhoRt0+
L2Y2hqrRdxt4T5aOA8psLMrakfUDsVu7W60AcddNVpwNq/mF0EyB/EJSsWsO73o5nEy9eK9S2W2B
V/kOLCwCZChdElOE5cDMwbUfu1kztyyt6PnArYZaYBp2FCfWeqAhmpuslR1XHqldyaTs1QZTUlde
KQVcKgGYOkCmpMKdUQ1VvaFJCq2VdrJW7okVscrKQRUAFuZKRmHa3bsrK2Wu1NS88lMZIJWO9BU2
K1slV8oK20aLjS5/7Aam+ITg+JntKZe8o3dYqIP8aiW2atCtdmW4LCLbYTXnEH83U+ImptcC+YpW
9ks6GmkQq4ehrJqzm+nPykqKFSszlq/0WAlGhlNcDzWlF1xAjnLEWtugPsGdjQBociXR7JVJq1Y6
LTK4U8s03uCpzwOeU3Wbq/wZZXg2VrotAXNLrEXbjDgKQlnS6jYDW7YtO3D483uJqyvNicAZ9QwA
KsI9sFBWn/Hq3cmVryNya2CYw399Wek7YgU2JTgelT5yIHxevZJ6GBahdzj4xpXi66x9vVJ9sPI1
ui6kX7oyf0MSmvWMTXd8UGvUFQwDI0qMdZXgggnYIAwb/CVhOhvqzTlSdoWeOH4NamiDHDIksDjS
oBDdlUeEjSDXZWUUtZVWRMbf0M4+EdW2oKdxl/AorXwjw7Q2bBxUEvo9eVRwIoL4ZPW6eQU6uQCG
xFDAIomVnNRWhtJaaco+5gBsR28fL2a7H3sWRJK2GGqRQyumR9OG9TtumKtswyhiuJ82K45m17yB
mySXyegPuYU9S6nELlUS/TLlS0DoXYZ5tg5jrXnrpnY+ah3+r9ou+dCrcEiKdqSNnF+MFkTbqUGX
MYHtop4DWA6x8kB7ufKnItmaK5NKcIyzMqo6sKpYqVXscr3PLOlhsh/ylWvtZfc7tqfe7+zkztJj
yI7xU7HaO5qDUK03lL3EM3P5JSCzcmVnW9e4o9DwJ6Bar7skILayqT+IV5r9CdoZp+UiN1ni/Jxm
/iejKPcuqK7bj4ceXLVeEV5QXqqxW07vycU+FPZXJIkJDqy3mgdcrtkrKxDM+moWjziAUU1HpcAP
2UzVEyMezXekg511boJJhY9m/9VbNueO32r0x1b21ZfZbQZL1rLABlKuI2szzDgUEi9jkol5okab
tH/Wo/kpB5yGTowdQosEem11m386E58nwmpeCQuxA0oGtozTtljzgYg6LaCLn0MQoTCjLvPtkh8z
97RfiTmhJ2pPSGA8d5zjK5kdjzDa40prJzbfJJmABPNyCbEJO5znHre1U0chokmTq8+dmND3vzlw
eHA8brDh0UqJD0UEcpwVT53T3SvlNVt5cmcly1nXbG1ZdmQdogaoKa9eMO8gJQOktyuZTtIRhsSV
Vu+VFquQKc0wjrqfedO9kCmJ/FsO6+Vncq4MjzCP7cUChE9WIp5YB4OLZGCGohly2yuFHgwg9KNM
Ylo87beXsggBwQXHqhM6K3bPQE2uHH6xEvmSwFHUbzazj1jlOwLy/HQyP6l1Jvz/n2u0hjG65r3z
U1qr0mJ35iFBlifwBK5wdQXELXUpeSPcr9ldvzoHstVDQO4XVrbVV9CsDoNi9RqkmA46zAf2JC/4
L7fZaL106Od8P/gUitWxkK/ehUyNWL5tdcFUQs1GiS4gJo3hSjYWy+MfZlX0uB163BD82W4Gh1p9
EhWGCTVt3kcMFPPqpFC/PRWYK0YVOUHNPyLaU4rz6UdNfwpbbKNiMKffRIDo+xGtPPTSMsi6dLq0
aOFBbNOUCwP3xqzPuIEi5ZWgwq1jwMhVkZIeLXt8NcfhxJZYmE2ArW2SIwE3Rneb9bTeKlpHALNF
hkrHCBZi8Zm7PN5DKG3hhXKn++xk+mxPZn5TK/qrOM5fGsnq9UV/qQhcvydeoqBWbbkkJa9Jsdpe
xtUA40CBcEr0L8lqjomG+R41O90tyYfZoqf2bZ7Dp8PTM4VwqoaeKCIEioExD5kum7Nhk7BglXjh
N/Zq0FFx6hirZadYzTtVmzxGOh8cWWeY5lThPjpO8Uu6sARNsfzIiuhk54uLYntyxRGzLocnbqFJ
z35Ms4Ec3D52hUVkGVlpIm2UB3MhV1v2lOHmHN2k3g+nVlQ3oTMA8KRbBcDVLZ9SVvyV4zGZpp2p
dbT/0kAiENjJFJJbKNRHOsG8P0KPZBh7ebCM1RzFS3/0bPwQpTbeDY56tPtnhziILfumMNzYLodn
7KEsuBRLQxd2LW52TqwM6DDauj3UxWrVajh+zaj+WOeMkfnDICRnr5usfCUjd7vg9mqcCSpLZ0O9
O+oh3M7vLvHEvpyVZx3gsugBLhm6j35V0SJUhXHfKhej748NVDq2K79ZjWdydaDhRKuwJ9XM/Hzb
ofUonfgp6qMfhZOsFXP0O0aWGXXu+aHDV6VwslhUqqp2xZbwg0Uq3EXsfQpk12JlswD18oxKHfks
8qztrGFrcq+410hlWC12vLm3WSA+U8eCxVH78x17AfYUXoibWIk+iJ4fpkS3tC/aauSzV0tfZ6Bi
LdXebeoxHFfb34z/T+/WFRXdz6JpX3K3BieQcieRjoLJ1SXxMPVDVaxrVslHSqOMzmKgOpnG/DQM
2ZONB5GaNIhWU2Kz2hO71ag41Jtq7Z8MTNHkqAxUcQaTvnEkiy2rKsoRF1SdkJNAX22Q+mqILM1e
bIRXVL7VrXhcDUyEmxDTWF2hjmGqzPVZMEBDkyH2C+kuy8+GXL0jTRqosxNMzmD4E7HsIcNekDvG
hdFU48j0zTEaYEKHYluoTTh7r0niXJ3I0/YCSQJZAihdH4maaTJCvLwxOrWa/ggAER/L1UdqYij1
aMag8Ml7WeZ245kM+bQOdxNe0kNaGASHrN7UCJPqoOJW5cckX3V1sGoIe0qCjJtLlMbRFRMppHIX
T9FtWR2wBlbYbPXEEuvMjYZLVtmWq2cWzY91KU5AO3KTmGptvfvN0eAEHJKkmqwuBq/UfhToyoG1
unKz7KStLl0s5EaK47dRn2ZMvMnq5rVnfL1st3krMPpaRRPdj7NfZrP3f5g6r+W4kbTbPhEiYBPA
bTmUZ5GikXSDEGVgEi5hE3j6s8COP+bc1FCtnhbFKmR+Zu+1rwxCK66qJd7VXFcI3bM4Xs7Zp716
hxtMxGJ1Ew+GGe+VTp4HjkQYUNiI/MLFHbK2LsI8ke9ALFoP+WFdGAssy7NdnuHyQIrP/iUOt7CJ
uXlaXc4El2yKjFZMYz45Lg0qSXt1RaNcxx+9OqX7mV1K/JgwUI/wOhCUM0ariIDiVFvmKOmmn7lZ
7YfVgQ0Ooj8Xi7x0c1FiOa/UWYNAqhfXPuduFkd5LDf1LCLCCChSZk3vb/8ajIEHDQN4vDrBmfhN
GMMFBnFV8Z3M/W8UcCNzidBj7Du8pTwZnkWV59uzfSPF/pqChvJ+Fmym39NSPVRXDpvJMt0oZ3C5
V7kmeN4ZUa+YIpI6Y0WIZdKTvn1PamutjX94jlGdxkfcyzyamXFtYMW/UvG7XNRi5N3AAShc9FQN
YeMsmDT/scq4J2b4JD3dRc5y9ekl90kZIrlK/9VsljrMqZvEMTYd0txvlasuvp9zN/K/elFUMV1K
vFr7YaiCTswFNdOzPgI30589+A5RWBXfvDR/lrL0KZnYjrJl2U9BY+2tEHr9cllWkF0ZsBQj4wd+
Dqv0AVlOS9AEfVAttn2cyXNXflBBVZdhGs+la+qdYInKw5sflsk41Qq/fT1OmwQ/ilw2LHE2SemW
32XHHljadzp6NYa3gubREsnvFMLXnBp6HwvkBxn33m5orezAFjvG8hKghGpcPpElhYr7l5Z715EA
MTAKqY1nJb7niSXQDaLy6IfFe9JJEQmXHzrZJ2AuPIZm4huZIeSE+E29X3V8YV91R3PgJp+RgwAu
eu1jcJ5BWI/7OZgA1NDPwo1p/zaFYpSmhk2WsFUMmUjzr+O4DTB6S2OJBjT0+6Ze8xuyaRew7z21
r41MGxTW4UkWxGcVg4URXnocJr/GonoE2kVePEJBQfgHbEHwtDHC3IceT4rsUtQalRaRl6obujDj
OgXfVaeSqy1bZh/AmrbowZ+KCR1HKP6UXeWf/bb7lYQYGzqYYFyjZyCO5s0zy/el5XMJnWlCn5GO
dzdMntOWCUdnDub33C7fDc8+Fk1TR2HPxrd5uNRd26melg3V8h9Z7VIlPjoDSUpP5eEG3tlulouJ
H+ZK6EqSDp+Jl1DIxQjgspSvujj7U85byHwgsoRoaMzHC/fPtahED5+Aszrr2q03u//aFFpVWiwJ
HDFzq7CDG1423gmUO2oFWCwZpkdrxvkGnMdygIJnHcM2vjTD1J7cSrPKRAHgeE8ERhu/ZsmILEio
p4CAJc86BCDIcc+C2DzLNhvPaZvEe0fr/dD7F1KGz+VgbeqRTBcq+Q9RMTte6n6Ld/uOCA5kCWSx
asicXZAok5l0JbZjxUSYeITlgIcMj0xgVs9wDDAMC/Atjph6Jk7GoTXoxyXOd2w/4a33OcodWDS7
rMRk2/mrf9rITlXwQ7FivPSzfyKFNt82dkpoYw5qYzH+FXn2wD8ZTXywD6bqSKhkz1ZjsR9Iqtsz
PnOw/sCTXWxPndjXbxcCsfghBiji6uTQt5dGaszZBJGOhf1chYp7QEp5KGpwl1IF9q0jYkUWPd9q
fxi8/Dh5eChbyI5o3Rn3ipirPaem7foixZImr3kJcIRJQrzr3uZcvM5h8QldBuDc4N0cJnk7ZE6o
pZgRb8d1KmvIbmG4v9F+0J9Sb34zsW63rOYk8LLcCAAXBXuYnOCQcuOzshDiNylxeD4tXapCqoI5
6JhHnbXMUEQUPpCjWD+nRv9gb2xHtsp/ZUvwFDJ2YkSTMK3FwmMP9UvtDjdwKdkObwriExwBrDs/
tc4f+BpNfBYo3GiA8II4zSbN52wXE6OzuNShSdjeTcO8mPlw9lOX9VVol1fDi+8opV4cKKZ4dCi7
xPJ94I2uU4wZ4Xd/7WVbrCtY7F3D8W+VGLMdoo0WdzWtat/J974HtwwYs66ZSdlT+2Ys525I3zkm
sJ/BmepZIZ6rjrxQrx/cvTY5rDLsI1N7c93wXGjWtl3eco3Nt95qfmQGXqmibPYs/F6XMa/Ormov
w5yHJyH9P8rN0cNZFLols3IAKL65RSDSoQwbPoQ906kq7l+CAtJtDZljQ7eEGMcZT5XJWDyTxrRJ
4TQjrURebLgvnnct/BiD3ILfNW6GY92VR1MCNJDIto70v9sYrdkm1U63nwTSHnMuWyy/wEshvDw8
szgGbfiL4mzZTKIJ2ZKUiI0oujaJ4h6wFhMwjeuz1jMOBnSaXVvNC8gj+28h4JiR3WmCB/0xQQ9g
DMrkFOV3hev43R8Q5VXoYLiMKjbSQHPOnW88WgHoRCODTBcsLJJ7DAnB2WGMxLjRuHRu+5EkIR/a
MKFM9YPTvEBEgmLPIhHmIib9U5ZMuyphywZyDyJZ2KdoLb2jkx6DAqliqYzfdepDUrObSOfeheFO
TCfAjaZQ1QOpqp8sxp5xVoVbIrIavFeVvGRB9s6bj8UyIbXAHt2XCdupVcGvYUrubj2kD7Qfuzjm
5IWzmG8sXYA91SLesQzf5lqFrM8zHlK3vJTTzRuQA4jlb5lZN87jeacQZ/IM/JSd/9F7yzYOEueU
DvSW0In3SacUVXtJBZh+C9yk2QVN9TsovUfWuC4meZZOakaIJB2MWPkzwOjmEE4Za0cs0JvCWGTE
iKc0jX9xV4kHE1lL+VHJurQwKKR7JsLWWLOd2i5d7N0DE6dRiQEXnha/m/b4wvK4hZDaUSCih7Lj
kQfet6+5N+W7XiQHOrhXqwx+LUPxlxVMvumBYqIgKXaouM/0US5uVcffmkn1hyDdV1837JAdPoAs
PaM0/RW6SBGywWSTX4Bb034yHHPh7AOLsdxSNk+MwUdYC3DGSrQ9TozQVYK3/js49sGvOjLqhMW2
IiD8dghyubGZIrL7YRgRYuvcyrDa5+vj6irF28ZITcRYwxK0gNMYb2Ev5XzuuzeRgM/0U05vxXbd
mHBd2hZqq7U4dYPP1tHXdG1XQxTUe39YjrXZXuRS/MuU4x+6qT8s/aVL43vaIJlG4vKnGuqIfeYP
CjMkStO0G90KgEjVMU1TzzrPP5N1VsB1VGxmFE04YhWbl/BuZ/StyH7Y+xAgvQ91ljP5bz4kY0Yc
u9WBJFSDCcewH5xw3hLNgkbBhh7jjh9xS6w7em2ABjAcVRZWx8KpLzqjLC1ZIPW+ifU2UdDlBvsq
xfRSm1Bsm76dN/Wgfsyky2yaecVehf3VwDvRGcw9DYfCZxTviiU5K7LvMv1n9zo5ThA3GGR/zoQJ
b6WPucLx4988iF4EBIwBIUgvwCkSKdYs/6nGN3ZpLaISMkSNqRzZ7cUozPKgveGFK4ODTq5vl2vt
ROP8nn0IqjQ29Lwo0OF9o/Y4GeO6ex6Wt7JPyfNWU4p7Pv0+u26D/7unKrP2bOmfezv9O6TGBVoN
4NDC/1fhPm75IAz9gMDYrdEq2LTzmsthx9o3BITFENmsfrvVc/teun8RM721k3kVEzMOXeHW9YPk
Fyu9KUzR0ebDz7kPKVV1gdReyQzxewiWDfdoj1Jvk4aO3OWOQFML+jI395AteWha71eYUmpiRzrm
UJS2gZHdynUg3lc57Jl+aHmX9D8IC6jiYvk9KBJxPPgL37CnW1BwOH1r7MSBa/7o2sSIKkdTXjTh
PtdI1mohPkkctQ6jWD4WhU5AM+UyShSwrc5rKiTr16D7pxgpotX67clrUF0xBoI9ZqXv8dAeLJRP
O4Pns4tZvwyzfh9G1mhYS7r9CxLn75UVh8AJfLIYNdo9XzN2nU33zCw+u2e58WKTiuHxQJPKPcQf
X/vwzpi/Wb3+WQylvwG9jnd7aP+y/X/np1YAdYCyIyig+b0cIIJZx9gaSmu71e+NEz6FuXVPfekf
qpDxXdV4p9qx8HGyVIOmaBbRImhoWfE2O47ds5Gw5KJutSlmatYBJgfbMqYnIs7eyQMxoGw3I9gB
d9iYVCYRqdhoE/t0W8zie1gY+KE5/erRfK3a+s/IBb5LkuC5Bbm4G8LpfT1qN/MtcNZ47tHjVmS3
4/j9h+026d4K+ocJWy+oX2yiWHZkPpOFNSAZHoc/S0vTtZCXGCmOmlut6suy+PBaDFfvmhXwki42
uKJBY/G9wyL5J5L2k2nhyzSYkPNWbXHrLPHGIPz4iP3WydfRcIyz2BOahW++9zWyJNmbXCO1++lZ
r1MtuLn97pmNFtzqYXrJgshzRXINAqLO6cmRYtPeyQqX6VS9+b5+2J0HTLePwTtkl2lAcV3JlEcF
7FnhL3tpfGDh/hbUls/UeaHvmXn6Y3XJlxmNjLN3ff4GquRYVepaYbNHbFmAH+v6Y5vIS9hSFDeO
fbQbBeZZ0VN2oYLeaFdbpAQPc0Zaw/r5bPKzX0pxNoVODmGVMWW3mPk6Sr11rfOJCoyjNSWMam4r
9q8lWyOx0hdCzrUsL3esghidGrjR8dwa2zIDmoRarh+z4WSE07oiYgXTWs9aynQblmkemfQhMA+H
KKH8h10HTA3y8AZEN2to4T8qtPeuC+TWJfSDk1K9MYBnZrrwWI/ikyAL+gndIstT1itOAaqMPCfo
PX/BkvWS8Smifm+ZIi6vsQ1bufFAeGmmJ7iUbhM75JVG57JhZNSgJKkJC8zlSS/3rMnfa9hBzVKc
8PNERLgHlxYMtkly8mpV9alVuFxFoC4lZuXZWED7wr9aDVSw/4el2dl+0V7qCnnsYIxPpJJ3B0Tj
HH/GuVNUT545v9q8L6avEfNqIDo1Xvf7qoeuoTs7rQqflsCgiOEeHOmg5hRBP9d25xIwYknWQTYN
ZVgNn5aziGgKZLXVq1d8pArlai9MdNdzYm7xRf5UCZT73KgYe8va2xo+coDcGkjSWOaz8Mybm+wY
WLO7V2G5m/L0E36x3DdrY9Xa/aOHhQkXgrVLvNhEXnZsrfrm6jv6h+3rCVDDchqTfj5Vnvqu4vIu
ijDZLyC2NumBYs+frVvjjsMhMHKMhLm1z0lsBnhfauDy7c9mVfaj8d0OKb504YFJr3PYvcGwK0in
t5cS9m717jrVdBhzftBYDR6iFWMk/bHbOdWfDncP9qXyzQuWbx0Qga0d8AcvZosrHFyQP/incZ6O
dNCvvWt/WxZIBIuk0Kn7/qOfw0hn7VMGIiLiStjHk/WeeuMH6GHWdqax0YnRnJRgvwSlYOen/rtv
l/9Sd/nBjDzdZrK/wzJ7CuJ8y0lRHrAQxduADyTRL7wJCuW7Z5FUStG2NScKWdWe43b48ODB3VBF
hNulZ+4R+OPWcutjXS7OHiAHYQsLfIy0y15GtMP8/rwPCpM6FY9oQAmxmd1hJzjpNw3VASWZ/qCS
wjDGRdYk3KajiXg7xzgXVXpGJmn9Y/HGMZWRj9W5H9pqN4YAgu7L6cXKGHYyLqqupRMep/ButOy4
xID7zvxMi+pZSBfQ38SUcYSN0M4tSXysDPdxTSJLWxgfAnfTAd7KZ5hSXgP6vaUEM6jaca8hw5Sj
p1n9L2660VzGjJBCIPQqpMh3b1OMzL5vB0SCpdiKUFBpCD5ADVWsn1s4yGlVhy9uee1mzEkFERk+
1sAeKRHl6tIcK4QEiTGxfUJjAtHM+e30wT0f+EgDZWHKeGG0mG6QWCJEQ3q68xWFct0lIirWWxtX
oYRBAC60AYpfGMCguXuYuS8EdWRifLC9yeDASZsI8/AQGra9Ga2S2evwW+NhPVRG8+mUQNiKf8J3
5dbsoDy3cepins3AlfopJJGK0mktn8mu1Hw62GQMeXYOmpA9WDEz94VL6lfGrez0baZ/P6LXf2Nx
w2LJ3/e9RJxYPNKpu6e9RxVobptS3zGnFM9yyZ7nKnfPJOx9G427DvWLP8w1HVB2SeVc7uYqjugZ
/FNTZ98nxC0nLVu4EPI2SzAcqk0BDO49/2LWeRzNbmds6lXSYzgf0k6riHIzagCNYDC8zogtCqI0
ZOPdC4SNe0+mb6OQIecqMxnv3cMVFhUF53WYkRKcTMTM5PopQ9rJYdR8jig0+4THUSy7NkZYSVbA
MUuscediU9y4peJBz8qXMvXYBedY2VL/Z144R1eWM4Mg5F5zsNz05AB11vrTb8CxBAADi+Q8MUxf
P/svbpZkz0yCeP6CU6WvGTTlws/bQxwysBnyd71k3T6YYLO7wTYZgqujEVcVQX0aR2Q2LC33aToO
V5JzIiMv88jHyYbQ1N8GXcYXVpF8S9CTz2ImOyLdBYz6Gb6nAKvrN5hkBqs+sQuqVF1nRIDWkDo7
o/0ybD81sVVFLtgItzcv6HuqvRCgEYCQ7bMupgJdGMfqBt6rW5H1QqlR5mMLGBOuSbyqi5VW7qGw
uOzzILgBTkLzTDVybta1QDMOzzJFMcsydd2WrgEnGnS0gVHC6bbZjBcHcYVN7Wo5G4jYPyv0P1vX
ED8wvYSIxnX4z/dK571nvebkPsCW2YuKAflAtgA0H7JHabpMd9oMJkc5PenB28C5hx8V9OYh9JNv
ZSHFyWmob2rnl8wCxg2Aew+WS1zfPGSnEq/oPld7W/f1LmqxGeynSoU8d4PaGPQY0jyUSX42+uxR
LCExcH6+7it5wwLBDxo7mHWvm1/m5P0pHEzLOSNSI3aLC98T2krPro4Ei8w0+RhSoFx02jx2djNe
UJ5EVVj9VrjVT7p19olrfU0wf+OceOmp8A4dV+sWnP3GM4ZfAPOWcd2tt36HrFlb+zE00A5rCmSL
GclmLl/Zo+HTX3eZam4/oYQhBg3RlhBtsadJKKD7ACS25s/ApunK8EZtFKoEtgnzD69pgRIVrWKA
J88xnB8SgMyjx6Vd9zg7aobg+84LASYu7BnzmvLMKzLioqg0seQjAU4NwIQ9HVjIBBYxoRNVgDYB
DiSbsGuQDlqueTDq5bB03AxNT17ZQqAMazMht7XPH+ZQUtnoTW2z/sWf5iY5dckiaWb10Qw7HDoz
kQ8pf9rGcrIb3paiQdNoSxtquaq3XXyuOHT4rC2RCYOQaR/zpSHboaGYDs2Qvg2t+Eeq9QMBhqlz
RPLG2N6XFHoAp4IxITAN9UVN9BAZwBDX3acdaw2RSpO9Tn8zO/tHM/LhAdh3WfLhCnb1Oht2+1QY
JomPglJM9u13qw6cfRtmN0bKPrqpYeZOR9moXy1qvS1y/nRjBOrFZt0Qxa4PzVK6r7jz/uaOm55c
fFP0wnY02wzXGabiPpym4CmXziVk/H/E8fDDQDqGnCggjFEyBtkGs6X2piQIObFY2WqZPiwj8dyj
UWFtaVfX6OICVA0FUxUJjf2pIhylgT8aeWPN+xrK6nka8Yr0o/k50mgyPErPqE2aLSFBCHhd9TzF
QUD1JJ9rt7/FelaXJu47qDzN/Dq4ymC7z3yEVe2ZK1YdjdjAU4JOaLb6S1Gk9TmsoHVtEnupcOj1
YULDWnr7qs//ltLPTl646LWjlEeAoBxz/fhC19MiCyAsDdd89lMR5bZZJlc/Cczpd9k7P13W4sCu
+CwXp0C2v9EFJmDmSQWJQ+PBDuOzERpLzfqr0YPr5tlAbmRj3roMqtfIZDtmsXLsMbQrPSGa9Bqk
WS1jnBTB7Z4JCApFmc974HrVua/rzkbJmRRHJPGwan0mNJZU9d1ZX76+Gi0zObdjfPvfP2+hoUYY
8YtjfqPL6r4pgcVnQcG/JVZ0ayHCeXE1SiJpElwyumj5ezuJmCcTo5CG8ano2zRSIdUDKnQsqiAh
dqVlDw8EhQHWV/49nEdsXGT+qws9MMe1b+0NhqRgmowAl2IWH82emlsH+gQhYcfzXH6i+uesQwAH
il+8gudEL++s/Xfne692Ff5sM4CWY2cv707BwsC0JHSfFf1YcbpNWdm/ZJMv3uwAoBpSPtab2bMD
luPr/1JDWbxOcwhP2W7nF5gGkd141dn3UCGSLui8/X+/5Nq7G8p/bwd7fC7bk5NY1Yu3viDoqOFa
Ib1BKOHMg3uPTfjP0NmiMQHTt0baDIZI7kPZ+/fRcYBi6PgATl2Q1xq6J2mbr6VcHIDChHBMaYUW
f4GNFPYuhDvLu1hEKlx44vnBas7dbI0J+d+LHmVwGfMAURcA8j2eCWaUgdufMOW5L5UcxN3yxTFU
pb2tynY6ZqIq3hrc7TLWzosGu/4GUOXuysl5CoMivQt7fFczb7wwB+vY9oZ+8SCxPFfxh5wX/dLN
3kp4Aus627l/M0AcRaxY9x084sYr44ZKP/5j8fQGblGeXfAyJ7lID7haUBwWIm72goSxI8z1jErT
9PY91ckxL6T60eRchAEAMAxm53oMvUhi9NiVaWb9yDCLb+qq5JTCZkpOoBWir+vYXWUdHOng9xdD
A4HeavN9y8Ad1mcgBT5GYkb/c4jkUtpedVSplR+H3jWvXy89H6L/vvr6pcUKYJNlzdFiGHY0pjBE
CoUSOSzHt3BOk1sQsu3ykD7sBhdUZmpBTcUaYSKmEdO7rYAhT1zSJ+ESgzg0w6V0gPX+78WP+VBX
av37VicrcCw0Iv/3kqzy1Ck0by264VP1ZZFHGQsZeYJmIFxohhipZloBLJbF1PdXNEv7AWnJXWbD
+tdtLiJh5bgxa4xEXohiHGlUkV5F2R2xpCdH11He2ehSK9h/fTlm1bbET7vtQoAR1lSDsk1sLggP
HEvXdM9zAdKYWL7yPK2cFtj5n1CEmshyA+sSTIt1yY3vdgM5AQj7FL9xsRM5uMz9Mw0bOpZ8hQUh
qWqu3nyZY+KwTIPhrKltc1t7lXzyHWZnCzsHi9vma5MAmvtc4lY+mEVzRVg//LUd7+aXrniuzeV7
bc8N0QqZ+RJwviFPD/aAdY3I9u4+/qF3/nIDlgw9XT1muWXuQqkbTDyrBXYJY0B3rJicBlX4S0P7
vnjYxlkuzKwKY/sAQW4+jVgIKBtS2piyqVcXywnUD3I7bUFJbiqgkCWVeImtbwtsDv3d+nP4eklM
JDiD0iv5jvJjNQuPtrihqLdPZPSspyMzWhIz8xfLInepwK9ykCBpvw6LAvfAQqbYCKTsnQ0Mc4KV
AqNQFOzMpRmJxuGdN5eOWOs8E7yFDgJ/rETqwu6q7cgOs94lziSWX075YNHo7iseSSoioXZSO3jE
ZXUj/jvdBzrVFxPfzRbo3w5nGvofliMXtL7xxbJxvS5EXu1y28QiLAegw7ScJdEOLyjmTlonXODh
Ut7q1LC2oeFnFwNVxUR++iZpo0bcRWu1z/+9THXzlPk18uFqQgKgHhMzkEdOThvz7CyMumX5IRrh
HHtIx5FN6cekzH+UnY+k1xwmFMNLc12mvOYk06eczM933qj0nNhGesATUB4LZZ0nxzHfd27Ze5ck
U8sG0l9+1XWrkCu6P2QzMSAUzsTeSby2IhnfGr/NdwRln2Mi5j+sDBA5geXoO7wxAilQfyOn7XXd
LGS9Mbz7knHvNJZoXoryu6Mdseu6pjh5ff6eOQsIiNn+1lpTdi/4ECXwXj6Xwn3kjGtPxNvhl5KT
/HCpsfbEsFUHZHKkOC7FxVmCgkY0wNYLYQelOb8MVKCOy9QfXe1sa2ArJwC0PWb99dSu8cgM1YiJ
ioAj6fveo1YuM+GpaxneqjYaUILfC0Sed0wkfC+D+QeEFWzgnG2hoEUgvjUrr23aoEvyO0KCV7iU
LILkwVgPRymDrmjxZo9oGy22QYBtq5xLeVVGGUZt5lMqlZoQKwwCPI4stfJ+vsvgHfPidKtMjzSf
CZloKQ3rylPYhel7b9bGjUJ0fHWMgaa6eR7nwN4zMKI2EamHqWee5FEPnbX9+thbBYTRKeh/eUbv
fXMhig4Uvx6D6QbRBXQfvHI2QkjOiRSbHIGXUVznN7UiHfCh2pf/Dh8JfmFYcUUMDl8ZujJKjKcO
NU5aP7kWqvPaMTcowOafAsmH7YTFvl1bCT3AiVoo7c58NAvYmMlAZtk0ndJSmo/K6P9YBbKsJnGs
a5vVJhVj632zlbylOK8RZoFtcLGu+srD7RFqeQYbUD2WHFilgcIGpT9GA8/q//mNgxaLv+VtNqvy
NkCMOLal8zLa2I66tsIvVEMpTSfnlEHYXW3IDPJGYCYiMKHD1GS2UkxgohXZfsqw/tdoTDZYyOzd
1xsbB+OLY0744FW5XGJBABDmyZIqzXf2HNiEggxAcMd0MK6pM1fr4cAYlKDJq3apwHIRI5nomt+d
zSWf0AR8nVADZ+GBCvifba1ponkAroR8Ja7CID5ZaWVscRwRJjJNGCDmDiN2mv1IIFx8qxMG2BR/
/smnP9mao0O87vpilPm6EuaEzl9GRElPQRfScHH0GaFT4BS3vB35XOZZF0zIG6hqOgVcYTES/Dr8
55TYe6/jOQgKpBZJOFiXrxdtz/TfYQnhsidzdyetjD19a3hR6k7f0XBgDmtTzpDQg46U9miZA9s6
Q6EN97PQy3VaX3QfdOeeUacXQ2egj/bnc76O9KST3wWzO2FQEyVshp646LsNOU/tucnL7wWMshvu
kupcrblTnSNMHlJyXgnBG7lkUVB4uP2iouuW+1yvZfSUPID9EEOTWO5/vU/HQ/pWAb9YTY3vwA28
22iJ7rlajq2g+vs6cnTanb2hV/vKKp7iOe5PnjMxGExbfSeYED0xR1HU98QsGuheTQDr04FxGKuY
uJS7gXiY45A0V4Ue4AUJuLFt+LeixEGH3laViCpFYmFK8dGNeX8l8m2iFyu+lRw8OwxN0zsFjToU
LQlnfi5g6YzzFbOLETVx5x0wgPgvY8ABsci1p/cymk2R7oSws8gu1uTNkYybMX2pYuqHDndxTQTe
orL22rVuenBW+sV/37nOpp96PQGR75IsSSqDP9PggI5IAe2sJZ6BPFjlmNyqtiE3a31kLIwcx2L9
pVOMaTQbmdoiNYkvfKHQrMtdq6oc7AWqZsvrBiq+GnZZF6Pd7BkKZqaNTCNZItEg+sb5LK+sPfNT
oqqP2mVQqdNgZS8TDsN/kfZXNe7d9It45xe9xgxUvgc45Y64BUl1GcDgBDPKeeJnk1sOwYvA1+s4
/ZiWwX/yauYXJpPKBKPe09cz59uNBdW392/x5FbQ6e23NrfPk6HND3KGO+KV3W+YaNsnl0m1LQSY
L6rSDd+afoiiBHmq6lXFi1eEdKWNVSY/y2WG4RQWyzEwFU8qDywDwVxfv77q0qsWn6sXaBFJ9oTr
SzwsytKHkKj6VAV4PbaQ+fzfP0YeB5gJ7FqhCTyRmvg62ZbnoQAJPjlevZtNgwRD4dzFimmmU3CO
+Rg6D6tTh5nm7MYULepU3lzzlZmHBSG++O1wdP2Wkge2xa4CGg1eL5E3A40gx9lucWbxatZjcMH0
I7YZc+wf8+jvuOv2hOGK54CpdDT0mAVa0TTsK7P4OnuDuthLOz6CvC5PAbX8xhqT8fH1oiznlpjl
X7NYnt3SZ+dNcRla+lHES3wZ5w4OlYfSJpybSyb6S5171aXNh/DZE9Ph6zKYFqV2/31Wh9r9Dtvs
yTb4OBBELV+V5/NmJHZAulzlRl09yJMTegQ+A4BC1zxDJ2oHAlIn72IPBWQdzVO94H261I3Fyjzs
KP6g5yGXtKsXkOgGwUUtOwtPJKQ3wauPS8xUijwy1GctNOv1RThWcu8Tdz63sj2xdDV3ddNCd8kn
uJ+ZoxFr2LnxzJNHLSHjl9BComcNaH1rf1EsDPFM58padkYSGntjzOSL476S48H2IBbch9CCerak
kV0HDFMaJSmhJSl9g8XKJ4fhy+x/2sx5Cog5nQ1x8Dm0N+n6mcYDC7gBBMZeUHa0SUtIzkoJ1+uL
GIofHAqaKyeTFzi96hA2C+ZudBivRApvB29gRaqD7tBMQ3jEdvMsOiu+kGhI6C/S63OH93STrX+S
s4rwlK9+VoDmLp4zpN8y3OZbZZfpcRxHQDaIpyIkQyhzTR8fO6Omgw8CCOmrUzwm4d7HpCDCMQ3n
Qxt3xSO0xP0LBCVHTVLjaM6XbEC0VWeuH4FGZwFZdDDW2updDWpKTp7XBOgqxnpb9kV9QSSW7MZw
mbYGvROpRv14aJicVrVd3svSG5+xPTXRioZBOmTfCBt+ZsTTfXMWZhlZXvyl9J1+SLxJEzFBAPFC
blZoSoY103vZhTpbU/gvn5322qfKx3HB3or97nKqYpRmRMekO2sO1MPtTD8y8WeeW5ECu5gTh8m7
sTXyCmZ+7AU7wrMAdrVBsPn61qEQw+KbCgDQ698Egw0nWpUy5+2RViBAAlZc0RgOAlsT39MNzzHj
djvc1ZPnXqQFNZ6+GSksCbt7KyZihKhv586xC/pBAVscS2y2+f8j7zyaI2fS7fxXFLO+GAHIhFtc
Rai8YxVZdN29QbQh4W0m7K/XA34KzZ1R6Cq01qaiSTa7yapC4jXnPGc01COU90MvIpwetQ7ehKSs
0HR7BBCS7L1ZFPVrYbfuhXLNvTgiTI5jXDy7TXXIwiB5nEsrehFDzA1IpcbeypEMVtbcns1YN7s4
dtjH++6mM+3kGypSwBQINK/TaPxMXWVsC8cpHwcv3n8dqAbYSdIGBgYQTzUxFmfXm7OLEbsPSN2X
eeryWyaYThzuKRvDQhgyd0K9fNGVmvw4BKO8QkqSF7RgcCY8GS25iuz2A7bFqFJ1Mz1KNxO3zP8e
OgbVSzsQQ264ZAh2V8sqmFhp/g8MhCxd6F4YqQhxmtS5LlIXdKRJMGr9ZHbkAtjLVIuuhXBxZVyt
Tj8TcJNxYDrflDvNR4eE54p/sWdRfqSvDckSWxot0nnXM4MC3C9BtG/9fNFsBsVwsNhbnkfb56bG
Oc0wGVyjmH9MM1iNLwxUZwePtTDJ4Aqd+OTmlOoEdB3tKP9oOuJTnBSdNAhZRbp51rOwrYKbHSbp
Q5CYADhofVu7B8wg54MKUOUgjCcTmNbl9MVtc4X3vZlbNoW4sbeq8fUF4uhbjAHymi4PrnJvo2zL
UwNPRETDXni5c+MCGEAMLYNMfHzFqVEuI8fG/aPsCtxCNsTP068OO8cuL/mbhtnNZ8vttl7PPaaG
wzlpy3hrBDMymE8Re1DrDTx69AgkKXlfC+bN56a1852N6GBXpKCzvqzI5VTGDx3nWk7gEnQPbaGt
XCsr8W//+LBoZH+SoJn+Ip9lZh/sa9a4OHnycB+TcNnp+tUizZv1izFtOyAtvKCkIkpT+3s74Oar
MmTJ1VJQ9FkTgSJIcb0m9asZzScjTlGF5c+LYvWKwZ+wguUhmygI3KwWZzzJxivioFVhPhrai38B
bGUFG6kPO8Ob2BuZc7CqkTGbJDE9Yn4E4wqKALY/UnPxZrrkTWyJFw+X8DoG7vPU9afwoxmq/tQ2
Wn9jQ8216n/zFMbTOg+L58CvL64Z04e35bwLs0Ci/G7aA8ld7VNebkbPWvqUyfxemYLXK0jufsGS
31P9S5b1h3I2gNk1SAL82FGnzid+pm6c6YG2K9pFEjxc6HbhCVE4Zhxy/dbCaL+1ESmpIfqqW0Jz
TPxsAD1tlPM5S8JPJlVoxoMA0hqH5hIxh9Cxj320Q115NcaTM5gNWBZAy4aRsxuiGjZWhrQvkriM
e2G5P0uvme9OIq5gVuXNQtlvQcX966Mcg6yw8mpnQif4Npd3RqjedxD1DFPHfNiJUXnfO2ZDsCed
V+Zp2FTlOxi8fltNnnguUqiGBuvzMxQDMLDsPLskJ2R1ao4tJp4NwYTbEsrPs4EPavP1pyRlUfj1
p4GRH/7cYSs1MuWUJImnrweZtCgGPVRMy6e60c+vy162dX2WlI0+UywWd02Q4WPCHbtLFUBT7uBU
y+0EcKA30YktD3MAYIBZtF5TUzwNbmHuZMb+H45dhUQHS76PZuCCxMgjlwJEgzvEAeEms4WTho5A
E5EsHWN4qPzxYs0IOqVNOTR2R5rT9CyXaqIhPQHDR/biQjz6DoPkHZ+xQTEAoiKxcv1ARnO7HtjP
H3Kw0zunQcEuoKRghfA+Giw2jz2ldB39YfSYPH09sLaVh3j5gbxSBI/m5+hh+UxIHn5yBJ7EmIn9
E6plusulKstG+CqVNa7SKC1+Z2hhmbGr7NZgJtjQ1/4eKrd+6Y1ui1oO+HQeBtDDXHeHt/HRQXnm
5X2HqLnazGbwMaqivJAJUr9vZEcxhWDVv7uaJ7Eelxim5SKpsuaJ9ir61ffUYy0cKPQJau85dfHa
pGzuURxYyKgTRIXgKsxZb8fRwLSgPN9izighwMwO79MIfIGekH/kPbjBHuXgFvKqcxkJsU0zr/mW
4W5bi/ijRc18JnKUrNv2qSR4HAsRdXBfqSs0ZBoAowsk4q2ayAOLhsv0f2JbRrbroTpl9hZu+9FM
z80YpKjpPYTGA6d0Xxdnao4zK6EdjNjgGC/TMmuOq8PXjUMlSFxCKu9tblSnPh+mb6S26bUqAtYd
FBeZAalZzSahTQ46vVkSCTNiLD9hwbL5/z/MBlDIMAbti4NaErJJcbatwoDFvXWbiHgrEz0AeWXW
i4c5aZtq8vm+PuztEoZaaz2D4YKH6LNNd+LR/9XU/S0hv+ttUHW7V4aPDLvV6UvsTz+Fspyrypxi
hf9MXosJd1OJpuZQzUj2CLIjLSibzAd2wThDlrloUyn1tIBk6Bv5nOFE6mm03fwEmwgwWeLxVyJt
HPqCl7MwuosdjBNgQWahRa5Jq0mnX9SnzV2jag5mdeO4qw8APAukxLW6KY8DxpiTel/YzMYZROFY
XiDjUtGQAUPGhTgxeR5m/y01xEM3u8VvBTUrIuIDJJB5p2637ogpkPmbKK9lwEbBgzHw1FaLDLIJ
sp9W1e37hqLRFGwf/DabiYT0MB0tT2vhjefeBzIkkNAhh+3sXS2aX9hCcAZW0ZGjxz/FrHk30ez1
zyZzmxYT7ztLXAQsFhb5SKX2mRFLsZ1x4z6O9YfPCmwNJ2R4pwiATe15jdz7Iy9wUlXdrrOr5AHA
UfLghxWb0n98LLr0uWVocfj61D8+//WnKtbsVAywSkFB9CEwGwd3kzlf//HgKUDbnhv+SY1IH74+
H7v9yJLA+jBtnRmHiSH0eUS9fJ5cRdJQJ607DNL+tfvZktdDvoLAqdnq6ZFnmm2db+YrTrX2FpYg
kwIdJN968EibKJbZ0Vp4+a1WB0xfB3OktICI4tzDMHzg5jB9I0s+pM6wgI9VwXOVIuWxxZ9K4KuI
zE6+2ik3eEIgD64F+uurX0WSL4/d6O0q9rZcbqjmVMDI8Gso0RAwRXJml90bYeinLNxbb/Cpu9/1
ZPVkODJNsNwqPyOl4O3gwoXsmdV9PQwm6UgKgS1P+CtjgWNQdeTILg9Gb9bmZlT2J+9LCXbfrszN
X1/BIb1XA1mu//jb4L5mcAEzZUiv6sfRm/8w8LCPXx99PTQgow/cDmvuNBVhgrpDy9W649m12moj
Ba7LHucv8oFWnBibP6kslLevT3095MRFc/GD2/mXL3ihfrXc5tbWoLd9HccPxiwiiCv5uz833ak3
e+KpBAnoZWJ/DunUfMe9xPR/jtxj4xTFd+KMlv1lJV3r6LX1I8Uqk2HPlnclerrv2ZJvKGZ4hxlm
/Zp45X1u/V3V1dOPwQ3UFqs2i214fUfYdLsJR+/zPFTco8nv2X1V12l5RiW9rpJInHTeoHfUubHK
pzYkdajlSGdW9Uf6MR2YXepDNCGTgCP3CcdqMd61ZJbVon03TfNoRMCzlFU9Q2RRa1HzEchRlt6A
mlihz1jGVmkrH7M0Wjem+Bzdd0b/tKY28US5xgVIfYk0WaYCwTxxU4JQVH6x9uQt7mNWWgE6wnw5
U9GoeowR2vg7bYWJJd9hHCw7D1WAQAkSEqCriEZy53ZnpL8Em+DDkmBpofE8IlrZxB4kVZLmtqgh
udLRzLHcxtBRA1MEzVKdTaEew0EjaVJxva4mtNWaC6QawoUYiCTYMcRqaoJxxRKZsG1ykOEsLPY0
pnTI3vWTGzYsw5dvLEF+MqLItoHh/y6X6afsEOWz4l93Vgu3g8Zw2yhqtjimRx6iPyPzb4c6c40/
mC0NkOK2L5srjiuYxoz3wuA2CSMFiOn7R9PNjokEWcICtD7ljtj7MFXWfkvakTsSPR72twLzWpXK
ZtXUMyE+rUdkbl3E29mhte6QowWWAoiJ4cVNKaC4k/0kY77CaYvUrleL9VNO30Pkb6vStOqHqUaq
HEndHzR25HzAFsoA8jQqWTzNmuMiYZ9LntVlWizwgUyPfVhcVEdGWqSGtaZOX81CQMFIuEcyf9tM
3Qd5ocaRmhrAbhU9doYILiYBI7XfAVTp6fKTGqc21QwTS8Izkw4bb+whO++qY2qZ+2ok+ET6igRF
xwTrQ14lBz6mLgca/VoXzQ/TBCCR9w2gF7sOt6Gs+RuMNg3rmnhZTUI6GlYXlfToCvnDMEksDEi/
U3MKPNhSxwIlx6FKcGj24jFmd/vqxy6+i6lj1oZ0XXiIFh0dPqIVZvi9EEXn0FikV9zRaIJ2ZjYE
R1L7bsxg8j3LyJUBkv8YVkly7Btj09LTbHxyBjB6gV+bcyAgU+h/j9tiraVYIuekdyB0K44/Qnzj
9xDC5UCu03HuYAVIn19ZYw88lRqPQpRaq3yRfeOVcTT2KSC0m770sssAkbGNNONSTEfN1IF7ibwR
cCvr52nVVmOLeiK7Qzdgc1X0f8DY/QDCMYFQFHpXN+NtrDHJYRAlL6pYWyizNpM3fvdlDBkx8/xF
5XzynewVwZ7cQjzjLOopXAfngyZqa9vOHxdNxCZwZ0qacSfnzNqRLK6XJWm2cWmCSWmsJVYyQt1F
HxL7i2gyBxjHpg/cIghCVn0zRZwoXjOD1XEpou84VBk1Vh/kscidN9jdTaAj9SS0xLnWHzjOnbea
g7IKxH6ew/e0wCzaTiwqHYyYpzGxvxseNrrKdR6jxCowzWHANmL5kXgez3Rs/AgYlO7KsTt4cf9U
QxWmLM53WYvP4mR5QXYL6JDqObhYtP0/RKz3qU69rcXZCyqK95tsPpTff4QZW0gyQzrSP8nEqKdm
D1rgZ+yVhHzmCwhkASNBXV/HqLkequVS8E1hbR14sohe+vYIDPh95rbcEzKx7byXmvnBTaQQ+CMb
1AIU+50dV/KSkGjWW+0IQIXEGm4AHFV2DdmGXD23QaftTjgizD7PV6oiM2KQJBn0a+XWv4iGuSbC
rR8hqzMzTgEcMdUAFNlmf9QC9nHZIzLFtZqN1XpIsJ2jNsmD6wb3NpXyUlvI4NkRPfo2nHIZzMlR
226yyLsXvzIlB1BQlAb9Q0c21SpLkX6bfXEnQQfPe1j/6Bt0GFODCTSc+2YTk2Y/t6U8QT9E9Jye
S9Dji5rnOnrlY9DphHzC6Jw11qfB6GdbDvUhG3KDvFo/PLlcegx15nmDgX9gstNSdpA8+oDAymeh
U3wawB9BfwXnRvsJmnTznXfSe0P8H/LjYOe7cFCkssjP9IcSPCvPmLLaTWWj4pMVijTCgpGlFH9g
rsEqTNZlE2Gmtmxwu2+qBiibF91z1hgBIcG3psVpjU+kXqMqRYXksMEIMpCD4+Dd8gYizRQNaOA4
d3bi0VDcO5gxRfc2QCtps5Cn3rOPQhn5EZMhLv64vZh5GVwJfEq2oU9Yg7x3EQkQkNUfZpLJV1Y7
pQ/GaHyOub7VuM/2tUl8xDRYn3VZvjN5QRcVZp9117+W7fytne2riPGyY9GpJfJnKsKFdCrg3gQ0
2Rkk47b5PmrQNJ05fGsm1ztZCm/awOcx1sK1zakYZ4trJ66m01MwVyzitVkeCo/rw9MHNuxbb0is
M5fWM0Afuoxc0WRNGAogxCGe35PLOJxSJGF+WrpH8NMX1xvYORT9CZ0CXPAwORUBmalThNNEG015
6pKk2xUl76UMN+o40WeETXHNBpLCPfvPHJmPuq9vVlTZD77KTk1L2mRSWu/+Ig9BppMjl05+BEHC
D0W4YMrXnocwKhlacayjmbMZ4a4qI0l3owjNqz29TtaEuDS+OJ6JOLHiDLYFFiVboheBn26Yd3x4
eNdxQx/GpPwVwPFJjY4Eal2sTdNm2mxXeu/bVB6NMZjrkCxXsLGEU+JufpA1/TtZkhu3tZGLIBnp
q+KDEWF/7TXaVkmGAgOsdbDY8RFZbuCzPs0u8RdEwz71mMDC8TLrX2VNiEThyp0qzD159z9Cs/5T
OiNqJrAIjN7hQljpkrmcHVgorDJjbxgdA14jyrc2/os9m5an3rDfoNSlfvXLTusfydj/rkeCzAlO
83cMawfEzNPD0IKI9fL6E0feZyrKJ9xQOBHYCRz8kYqw1wHr/SCpT9bY1idqJlbIDw3+l1VNDOla
tOQLIER0dj67ipd6tN8t6MJYuct2w3Q5DwFvlxmBiDKZ74hrcVBn5SFLAJPGvf+U5oiigyoAyQSM
Ymv7AyIwBwWZQ2Surscj0bakyFvkw4QUgvdWsjuwTHiW4yZLsZWzunpKLHAIHePTteNEZ90qeRyM
fu8qb+22/nxpC5JQ+zZwb07N9Ha+xYhk/xDg+IQBfDsQR/OqObnaBUBpuy+8rdW1QWY/51B+3d7f
DZ86ssjqlEAdNCqSCqWw7oP6WNuYVeQYX1JV8dBEew977Ixf6yGguFrprCffonZ3ZFoCaDTMn35U
W7e6CM0b+G5NxPkhgCF5IhV7h5qK0mea3+IZwmgrsx9YfoxnaSl9JEc0WY2h+65Z222y0LozQHAR
ozn5AaWJc5iUD06BSByPq+TAoha6cQ2ZJBTjcCtwtRaFFuQr7/4tHlgMyWxBqOhyB9ZyODZ4UdOI
VJ/JZAoGYy7B1G4wEHEGhOrExBRRfcXqJ17cqj73HjSsUWxQ99gCOe9o3cYyTg9l4h3ppXdVHrBc
YZV5iDJSFKr57mYhjbxk5jjt/vOoN8v91/QsX9guJKXA8mwH8t3y9d8/7wmT7H//m/VvCK888HsY
tNuZpBm/A5wTZ9Lb+iTqsP1CV+JxR0Q0GJVbxVONuhmFQNn5z/bk/IrU2rcTwdIM5UmWjNf//Kez
/7dsL184Jv+BJbBDuqxg//mnAxVD7zNpfrqI+0aWjtD6ozx86pwd5kKeSuUlO4fE4iKT090SGmVD
8u5Y8QO3HWOnaqh6TN8uWAcs0CycJKXNZLkwDsR/mO8zPh68yPX/JZRMWiRX/nMmGZGirm97nitM
02OM9s8/d6tc0D95B3rva2EChza74vdGfxZM7gWdVnHncPqJlbQ8zFRYf2li4OXABzMkyUG451hc
OwNzuHbaGVPrngY/UKd27LeokbIXaWcvUTAVuwjdMEurbscp3qF3LMw7Fkfz3mHsMhQMuhmzNikW
kBHMxgfSyBjSdPpLV6YDXmJlw35w4o2jQYJiVgIGKYkzqCrwAqGfXBB8FyQ9z+OmwUVBoSS2ZC5X
j7qz1DNPgATcRQKEUQP6UmnNLtxiQpmbZXJO4B6u0c85WCeHhCN7hEmj04RTEVrbQYHlgiGH96mp
fZ9X14HK1mBDp9fS576ETJQl1rLghbtZBd0WBBtng50FpwhDIMRZkLb8GzY+J5sc2Eqoh9mt4r2M
p2gd51Lv0NM3J6c2YPAvD18fglF/S9Ex7v7xqTwu4x2zszdYDezFdMYYjZsEeVTLd319/9e3erFL
jgG5MTKc45u7PDQlFmDb7i5zW2PBqGhNLTDdG38qWW+yZuIMsH83g/IfEfyvmmWY2EaD/8x0iHAP
C9i5TfeT9XoCks5DruBOdA7KfAxs16/RV22J6Wj1SEkiBhnb0ShzSvCOKJLEZqpQ4c39enAt9xU9
stzjlUq3uHkqSCuNdwiU8VulfYEPGdIHoZfV6etDmSW3iXWMr8zxNBfFvdMO8dbVG3NU4zprcrFm
YT/0AVJQCGLfLGrB4xQLiO1WnZJoAGZ/VJP7ZLc10g2fpAewE+Hl66FsciAVngJrKmPjUpgVNbGp
SY6hznpqh1q8JgAVAyOdn+eytBEUzvYmopay4sj7EQX2gG8LBIqIyOixR1ZNuhnWbkJyTc7Emx0n
Cv+J1yKY5aNdP2R+4N8IG5eParp6mTR2TqeDkz8iKBhaDbhWuCMttSNOpNFAea/b6fI48q684FFu
UTk7EfwA1eodK5CQoHYvkRdNX2Ysy1KsXvnpS4fJzZYJzHwejai8EijWsD5sP4COkmXqFRpPRr22
m8E6jSJYYuUn4860hLUo09A1I8qUQTVxCmVjjetsuU70cnWU2yBy8wNJftV7X5fZKmK9Jdqivkuw
gnAyZqIUFpAAG6Xg4mCA2A4c5yRqNZDxyRgDrGt+8y3AF7K3sWfBsX7MI9wCVVl5m9hdepgkh9an
PIRsc6HWnje2Jxu77YrkBVUo6LKtj5E6RV/BOjY5TX70R3GHQJ0yXeZZouSFVW/bDUEZbnXUftoe
7aCmNGf6dTCmRF2TUOElrVCShU3AxmT5XMp5Q34Z1pNW+bQqlNAoQP2m4XU1xNkzgitBcxk/bR1f
0FD8Dp1sZJn9QNEgL6F0kK/m5Xf28M7ZC4cI2lGLITBTxbaVWCInes9wSYQVtaQ9MUu1TUjh2o9F
iQDDsD5QU0zf4gWXHlSFhC04sMCBEaycEasxanBCunt0nn4Qf+LatQ/sLetjAUVyM3DcrNVkwPQc
zPoxFXN0wDJ79vJA3UTSOhSrdfbaxVwihj5VssgviAvTXa9882p4jDn8NshPwkPFK6vhQeACx5Iq
CHWpUsg20ynz0/R7twCcp6zziDGwmGqgd8COjpbDDrtfXz4gAl/nVWq8Ezcwwqg6+ROiIPixTveG
2vfMwC04BMXo7RNTf/ZxXzwl+dhcS8v0VlqI7oqCUW4nLZKLM2TTobf771XP5KMfMAuP3rgpMGZO
oaveVfktkUh2I0GP0Q55RX0CATPvr9rplu2KUe2xa/Q33w1OYWw9JESo3MJQGsep9FsCReKVGQpq
B6hZV2opNnIzXYc1lAb+t7bfFVW3PKHLqlJgTDMIU2D+7/6pYQtd0gFqlI6i4dQuD5IJ2rrrbWcL
zYQ7qNdYB5ZtxcsMnfvg0XCQDUSpKELQTLkNYwg05jEhH2NjMC74ZfQHEDvlmVlNsy+ccF5HE2ol
ZvworYviQfIsvBdDCNA0DMcTi1r7r8Tf/0owd/RR/c9Q5n9J/P6XD//by/+HAeBLWfR/DgD/7x14
3uTnf0wAX77hrwRwy/u75dqeHdhAYEzHdfnKXwngZIMLJzAD17E9M1jSwf9XALgM/m5anukES0nr
Wb7n/O2/IADU8b//Tbp/F55vSkZIgqWoZ4r/lwBwat1/qUxNW5iUzJZgSu+ArvWIIf+PdXMaJTr2
5xG1ICPCFVz2Ylf3AEeMAh9xiMofLN7Wd95t0GM4cnETTNACnPEc9iyHXNc9VHnV7JG5u0irBZ29
+iGKWO5lnaxF7pcngA8rzwP+UtO+wViALkUtdZRReIOQetddgibfsd86J38xwUeB1oUcHrvcGDRy
xKHsdjC1GQglyPxF8tQzvR7nic2hbfvrLMHqGg0/Q19j72UOuMIU98M3amTWA7GUZ9+0nEcaHxeG
EqEYHfeysajBc7Wlsx+zVyPU7bqJrJ1dde95MaNz7oNP1N/Ypt1IH3V1KyWWFLe0rj5aZWJZgqOT
gCEKREvQTo31epJBvSo9HR9Gs0rIBz3FVico9l/Vtrb85D4gmi+DG7jYdldjfQddGtOmNVuKwuZB
1fM9N6cHwkauo1O8FWXDDi7KvlkxgUJCf5Pu0KC1nBYYAGp9HM5Y8IkwsZBPJq27wOyfR6T1G28i
nSdDHVeE4S8ERgGnNk4oUq7JyvWbjTY7Alli2jKA3BvdImkGRRmuHfZQG3cA7YPGG763PbOlj6uj
rcl3zpk4Wh3dZML6JA28ecNEzcTOPkQXXYR7OQERhAWUgetYSIL+9NSbhUVLPl8S/EGoAv+UObYt
Rxuf3HjIABohEikqDUbpATsAUdkAbbNpcdxCKIrK30mSuphbi3TDubxxgm5ENgq/s21ZEuQGKg8x
nhpYeaueMMMjirFXUZTdBjd9h3DVOlgKBU8gAqgUgExWvYtmu1fKOJh+cGhBWrROxe3JQMk0sTa3
42OlpVz5DLdXXgohDAUQyhSYi1crTl/GMLjj4bx7sWZ9xZDe9fl9etRHANkiCIJB7znr2oAL4iFM
WvWR98QwNdiBSzoB3QAYn+hp5Rno6DAYB5spbzdpUS5EDh87lpt9hHZAeRzhyVdxIrcGQbz7MqnX
evEj62wJ/OS3X7W6Z8wo20eTjn7HfR2KXJb3QLuDH4xM9LrvtPUazOl7DCF8jW7V2gYX0gmx6Pk4
I1IxNqSYt1Q2BAcdMWZw04xw+wbMBZrE7tcZ5pIN+i0WUbY94w4jYWbIg+9xYqh1tzjFssq4B7LA
3u+Suuy0WbXjwoGN1aSbXtRAodKWH6iPdoU5BgC7idTACA60FYTIF/K9GZmagwONUxVz5aiXyQV2
aOunrsOaYJHJpK1cbdpE/LZJQOI/6g9ARLPDjD8/Leo1swCX9cVYPFaDQeUYDiABcswRHVaIyiTH
QWlo3kGtSc62c7Wlz13VBhQiNYTV3s6YqjcayVgRUyzU93Fu43eXXVHKy7dxCySDrZngYEM6yZqj
XAUzpIkGKQ6v1TXK5GGMPHgBndPuDX/E/1+ygQ57yh3EDjQsmdiSIbV3nchm6UKf0fheR+Mk8JXD
VlO59TMOoB+koviTJxQOpYb4PYIK5qUglFsEpzQw2KGGgABTjCSxT7M39uZtapt73/hibcYg6Kiu
Hpr0vRX1PmvTlFFU/Ee48blvNNvWmrcrkHwckX29xG+82Ab065qjYcWqRq/h4F4tMM27TtPsLUCr
MsgSJqzpm6yQGTBILVa+b7ARwb8dpjo/2dPaJhKga4b6mtgO0nFQmVC6d/ySIAqUdUvHXUB9uBkN
uJhWi8wrYIa757bwnme2WPUkRYbA1Dbw4352IUyikA4cw170TsjFyaLuX2NrvY9dxcbSipIL4UOh
U0N1rM+laQPbZdI7d22yU2xcN1UTAL2rSRkros4+gVo9mz4GDpND2mdtu9J1uiiuir1HWbdsn0k7
0khS6aIOXolyz8WEG3q1WCFSercqjwE/1E6uNZhJLqgRVFPg3regp0O8hlh+Wm09MBAHAEwI7oNV
3FqXuD3DL4lssFxksuzVDJbWZsguDL/n2nZy9Za47w7gP5mjZoY9CwNcZ/skD/ROT9EF33UCER/r
8FCSECOce9U3n2ZDJFmiMbtnuYnCpsyZ9uHGGI1fZDVPm2hxiaV6b9WOs2odxRsp6B7T7uudlZ+g
xJ4AVwBrbKcbvrBoYzvpzcUTQgDrIUTYEnmh84wsy8/YmOoUR81kM7d2vHGLYQKXfp0H66Ckbedg
WIX1CI0wZ5iD0hjXrYG7zcSFRw62pX+ATgWnOXkIQVTEqkQUNy4HoGyh+NRIk9bM5b7HGTjsBQsf
qfopaect9AliOxZuaYRznsJnj3CVhIdI+DSo3LmdBePU99+SRGJk7dsByr3DKB6rD2GQpMOncXGs
CcRmFowEmkOwCVN/VXbmOa6/D914xEaCbtUI9nD5V6rzg43XiW7TzTY8Ayg6NAevJsb/XVLyLoiT
5B5XZXqagF/sGMN16zDZM8EngS6pUULBEUQNACRQkQxJ808Wk2QbHjUps+dqYxXdqyQ7dCfibO+i
ohWOMjdhU4KqjLqGiTfkf1mjJY6y8TRJ5+IF3itVVmak71OIXmHgFYipI2oTwEnMJss0nZ/CyaFh
hd1PT6EfKv3L6HvqMEoD8oZ3bBP/mLN8DpPmZx/bF1VC5vbw7+jKekeTFmwdUt8QefjHutfeNhvp
GavyKmoNrk5bZ7AExEMgr2sd9rrQlQmplSFnEulh697uGAuzUbahB7B6sDd9SvYbkvOpyqMDuv9d
P5B21MCU1omfrcTk7WELYElNfXs3EuzAOnbTjhZL0CjHd4wv42j0NIpktlMqgTkKPf/NfPfdPDn0
gEUOxIGgjwSoNyfmxYnQtSZD9IbmpdulRQ5tFEIMNQy4w2iJb0qTd7IHNyqa8lWMsOpgILEFKM4Q
gvhDu++facPo1QWoaTyC2wGs5CrrHxM8uuvOHnlxWI3NQ+GTTyKQZTU1nsxhmpBvRc5WWjHTA95g
k63nE7RfYzs4uPyg3ZuXQXbmpRhT9yCQyT6UdnomLBUc3hwuACl8AhGhrvace+DsgbECTO73UIuv
0VjYBymxNRWpcjc9xwNNhPHQqAn7K8tnl/kQy2V2PcCXA1RgGdwTOlxZRm+6NF81XsAiik4jQ3c4
ngTyLMogSeqf0PURAB8UF2x0eek6bPwQiU5V/VIxMjjXLYxtADqkpwQWG1fO4E3e78vaM/eGG7wF
0fAHUNsFUHS/Y/Cy78cA6pILXZl0LoH1H2Zm4/rzFQGpBU1d3Qyz2COC3RX7kBfnpkJ1iwxIyWNT
ZHu1SSKVHxXwzaj2L21VdyuX5RUG05+FNsODp8JnO0a8QxjrpsIbN5mhgxjJeTeNBIlJVz46lg0Y
rbaqjZhnig2a7jA/IJB5r+BTU52GoEBaUuyk2e+DaNx56C9ucm583rQsV3GHJKhLfOKIN4LVOGab
mDylhfjWBRbHW1GMB18mE3KGc8nNHXaah/eWkyM0uPkDNLdPuYkaiehCTU0mLLPcZJKFc5a2ROSl
HI9DgBBKx+CEfK/9nUlAUMY8Dzcm1azUodmlfKkYouYAKqzep/F5MsVSEBuCBEqM2tKtTnJw0nXK
qq3FKzQE3cFg0odIkowKU/OkoUrdKgpkODAMnYc+/laZR7fwy51W5FfIsv1MnQVKpcfsSAZ3sJWj
/eng8Fh57NKgymUXN+LoA4/AuTwh24i4sssCqlUmy23vTd/Y8SPE9UM8x9UNbkS3T9L5BZCwT1QK
sKBkSk96eRaCOCExPvTOmaz2UVnuhkb81obzUtjkRYQFPy/jsXeZ6l9Zw90Qmo2AaXMQRfi51Nk4
Az5zJLOcNcDknMrON1X8P9g7jx3JkTVLv0vveUEaaRSL3rg7XYeHVrkhIiMyjVoLI5++Pxa6G40e
YIDZD3AXF1VZVR7hpNkvzvmOIHstOA52BBHOEWit/PRpIWXmKCaMZQaaNsTaQDcmTFKRe/ZmhU6g
HunYrOc5mcqwcDqAWngLM4NMXnYqjTql9Aeux2lu1/bNKy7NjPTBL64EZeI+j/srv87qQl77oWgF
vyXb+TLokENQCScvRZLfTc69KNSTDcWGVCfm5N305QfLXyIMD6yOUFy21Wr7Ak8FFIyLF20krVa+
bWzqQUZMgP46iNKuAamhQeFnx8uvfGSV4xh5SFbZeYDdlk1pA4rCJ8Sk5i1ro1ejc7KwnzBkGzg7
BtapLdKnfvVwj1awLe3mqaP02am+vo9jGxwT8lEEyFzBmBY25qeNxZ4/Rp7JCB4Hy538o6eZ/24B
wlSyQGOL4c078mKBCNbIP6Am9ScgGMN2rlnEWMF0kbS1qhvGfenVGAzL5aRV+tOaYiFHirgf7cH1
s2bjw5fxfZ4OHKWtw1VEyE0xNrRF/WNrw1aJfOeaVe6NaGryKux2F1kmXmMOjK3/wmkYsBQHOTgv
qKqBJxlhptB8enjPpnF6jVZIVtch+kHtSfPWtki4ZrpiRrTZpXWlE4pB/xCeVR3cUeC4lNmlqHs8
Ofg7Oyr8+2Z8IXuRLU9qvEw8UKGzkoocW38Pnn8zHOuha52NvC1Dr8+2wbQtx0J4FV7CCRpNT6gE
Xv2++sb0A6ej4UwZOM5wLxvmkoStbFEc8/L4hf9deciDZA7QH6qP0Q1vlDHZphFUDpKUi50LPA+U
qwcIlfElF7x/mtISh+Wi7wdMDVWCL8R37C+DNsMW01HG9TF1YHtGAKxbQmLx2Scbw5uJeTY8THzg
yICZnW0TiyiKHtDMKkovK7aJ5FDYkBHQZCwZRwO7jBZlfVaQkw7Ix1asJPlSrS2GA3XbsxsF/Tbq
GgYGtkHYaPZpITM6DTVBe2nyYoCgOqrefoYBvgE9g8sZB2nY5+D1OSWOhu7wKNfWXayvni5IsLlL
PeRiFREqoVkH10Sj25xaz9on5yXq2VE4/WOTLNYd9oR97dM4KvCKHHTZHR5w+Ch850yPAPj+KNQk
bA1Z7sYiTHzj6MYGFCaLHbYDJD4s1y/FTXy4frm/HtbU8H6GbJByJgNOipBwqu/Mur2gPL1Pq1Vc
lXlgjhrYoB7aAubx814R/b5xYG2Gk47DkoprHyNfW2r76rhwEVPxFmAPRGUaHVp8upsRgzw1SXCl
Fzl1fAN7l+X+uuBfJFpN8E4NrQSKU4F4ERVUiE5CnQdY9HGDrgBQOCU3991G0OGNJkVJrqMdMiNA
CVP7sWio+TVg9iPRqzm44JP20Q2uOJboDlrQ3w6QhGPmsLGIoEZ42B8AJt3yebyTSXPKR30rpvXU
dxb4w31NL5VGHwBT0FJE0bwdp/lks0o/oeW55G7wNeTD3dLNHStNfR5yPvK6WmfciTSgfS9OVWSs
ri//DxDdTZ2oOnRo9ICWMHQpnAAWHkGrxF1va5hiF3KRmf5X6dkn1m3rlQki404cae9fh+VGv3js
kMbsiJrjHseBgTz03HFc7cgAIai9be4nCmD0CVTCnqVFKBWhAeBy2aOnmrEaP1rEZW7EiMZkaT31
vsdALi9/ZxlR9nHC7ifLrOfyMWUniac5/RVA0I8N87EqfXkMyG7hNvFB8oBaWuMqoplcZJrEbldq
gLRtm1+mOEPc6/E9Be6XlCd2CL/8IT6W5fDq0oZQqSXIoBCDF0SnLcDU8UvuIJusqG3yVSy8nSgN
6Q7tn4JGit4kWfoP5kXJpiWPwEz1mY8H2qZaYG34dMX6tz9PQNQAQ8persmKVkWjBXc1FxjiOXlj
F5yE4d0Zhpw2jszueV6DXeEfKndwtzFawkNnpB9zF/+dXQjjxEz+FFHyPpho3KUv/xqOdzYYv+nU
+siCjCJyidpNBxtoo4Mg2una92g9I7l3hv5S5MuyKZKLX/eadMPmNsYgtBsHnATK2PhQIF/Gj1Rc
zEElTPKQqSqNKmBRK6qVnqnGUWNSHS+63CsjRyQnCRV3WHZRD8I17C1EcZ66J0ORwU2DE4UAJSi2
sYkL1idpdM2hUPmKpTW/Uh0hAVrVKhmZTS2Jv6YA3QMrdao4AFonR8sGdyv3xaXPBtIGZ5iDazKs
XIBAjcFjDrzy7ATTd/Yg8rL8ANNLXPuTzTgKlKdJQBw2YhaxIfV9dhrm6M2ZOBmE75yMMpu3yl/Q
95sQJzpVL2HZoTStu3dlpY9ugFx48n3inqV7mmLmzVx0xWWEsceUr+LWystzJINfSLvJRx6+yfR5
E2MUnQ0Mn8z2Gmt9Pd34x/PK59FYfmMRK3Yuoj0gKWdCYhr3aiJuO8yNEW1syRKYCh9eCvpBQFHK
EB81MWoV9F4e+cYJV1Gx7WOEFCNKGG1gBZTt1WPUaqQccwRFlkSBks8V1/js0EhsIxDCeMRPvMWE
zxn+Jx8H0BPyK2FVhyqiUEf5H3qOhd3f/SH0wYg7UGSGxexvSAamEpIsq2m69IrPZ+NZtxwY6WbD
05xV9fdScSAlokeHOXFxWvNPppYakZz9ZCnX2Tj18LcpqCYnAZMs8eRhKuezqZfmYI0moc1LuYZf
S/6NOLq0NF7iBYSDl136Nc7OL4KfGSP76CPpbqaRUpHI6STjEPBiE41D24ozbzn8A1gNPuOFWwA+
rk9QzzLRGULs9BjVQcXLEQXG0Oy63iU+oyofi2z61G3zy2VGjzN4gIc1TQfs5eVx1ektycMIqZWT
KrqlUfqqAKLiyol3Nh+CGfiHGgg08vzfXjN/Kk1CXpFFr5n7NvZIeBOTEBeC9K5Fnzx2gw2CQZhM
I4MSFz3ocsa5yMc4jSnyeFsn8but/0TgGJDDsCsA071OTlBixK/pgPxOTBnao/ZziMWwXQRG62JN
M7UBM6txUowurMe6N38a5vWFIyxCZ1DLpAccBNd5NJ/iNtrrqHrvHOL/WLuaW7ggO22tmd6tOq3S
x6acuBxKWIQrU4CLd7o4/DZenJws30LmNt/OmRnzC/kg23yYCTFJkSeArvlVaEn/4AUAqAM6G4j6
kx0sl3mKzlynnAyT7jZZgmQ6Iyh2bt9JzbDObUB5a4nkEVTko8yyU1Su3y88TQ4/DVAnX7b+AvxE
uMRpQP5BifwkCvJGIo4THMwFxGcwf4N89J91BUCO6dqXD9kMidwvmc6XgkMHkvNBQhoKyhUdGzxP
TQ0+wX7IrQmnFt0/lShyg0PG6IZIN4AZbnMjdA+YJ5brbbw0f/M1/28i6iawaUiZu5yk1V4QKgCO
De6rTPx2jeVlMlsMAFa/J21gLzupiKNwodHdpmpNjC8OxjxWz31J/ueYKoz06pZDlMkLJi8Eqydm
8Tf3QU8xT7gmvVjZVU1+JceJqMP+6NeFee8tAAVG8sDUBNAm6+zumHJ/CKYpz6WAG8Vk7WDPoUHQ
9NmwiaiCrBCc5uDedYYJ2BM6LQdp1dNQMZ9SFDekKFBybKw1t7tbBZRYVLlKFp9B5vyQsv6bgr45
ZWbxCv7Ae/JL56mVSoW56B/gytFVJwZhTmTWHbCL3IIi9hise5/C1MNdW1kHjM13ZcmanYwmhZcn
/ZyASTbywMGidmZe2ZcCW7QkROAfK2EkGYS444Ajnl9GN5hHfMbPxDcX26CV914NjL8SznVwhgfd
DW4YiC7suyYLoyJID+qTiT9c9Ar0Fis7EnH079hp/laWMMnz1kfcgu9+C0qstv/45bgP/JLP3xBz
vQzxTaU5iPglPbFrsq6L7j+9DnHPVJBCoPSvxY+uiwe83TDqe+APR2YaFhNPtnatQwyLJeajH2cE
WFf6voMJvynWnHerHMMilWRENNmLLoP4odYcMZob/chQG3/XvHEY6D41hmZVU+2kCWmRhExF08YC
1g3CgQi8XRe3MoyTaMdu1PEZgOe5AtYaOCEKfJgq9bpetY+TKRVbp1cn/ydD74jB8Y8ReSdjttGP
bR3JiuNgmhO2VJuaqs4/jJPd4BxBACJ3iz8wvx1x4jY8ryPbrt/PwnW8i5FRy1X2ROh7E/blEm9q
SPDURk7APYmj0KCknLjedlxGD7AOc35nlf2ZDldvUKGMh+KxLqaSpAv+WcXi18YVupV+fOfN7lNO
BHdY9YqLu6+R+TXo/7OeuSSGOKKRvgJzFkd3JDgkrwLGd7AdnWIEQuo4rxHSLkYzqX90ChxjTUzs
lO2Kb7sxxjDJZ3EwFDId09PdPYoU1ntJussLgJqBRX5N2nVTyAg5HNuaQMMNfk0E0i4b2mVqxpMt
s6+A+t0q2oNlBTrUDOWHkexH6SbMYJp1y5C+C0brwJJiIooBHHOueASvmd9z5R1qEioIH7YJeKrk
tZEJRE100nuZVncFv8WTk9jHXgbNpg34SbiryDoiVpEHjzMwM49xZTlHh0X9gEanaaLkBjv5lPjR
iyX9d6maq9XWjIBFes/+DAD66vmX5q1AC3pt9XTmzG93/giJjXHtV+lO8uo65V3lxPekIvLTWytV
cSI6pHco7iNgDgGGMakwRvsM043uSnuZEJzGCARi8Odk8QS3g+BCzkB/Z/kX7463E/Bn1WTZj+gL
fvCbCZ7V8j7mY1U8/4kQ7bkcFt5w9xrEHfgQA+gMgrupYEplsyKAJPJdkngSws3nYJoU0wIreUan
AWApiHnMBtzd6C64ebzuJHMHm7tZ4HVG7Z8/sa54D3qiFGLNyM0j0IclGmPvhljSTWyAG6tLhrVx
URXbiG0SHTJlErc0mMg2EyGbaHPPoX+0LPsqOt09FtjBgkcI14EaX7DUMWPM0l+8CwQiesmzsRqA
FhS3By0fDYnXVvKMgonwN6aYubhG83308bt0mmGoYnvgwLale6iIPOs795EyBGWStcfQ9YGWnWFm
QHk228ueotq7dwPxwS4xCHuc+naePBHrSJDXgEmvwXNyLmfz9I+YELxOTtNawxOPI/shQJ3ka+Oz
DTgnWrZWW1GaeF66+NFkgv2QTBR7mUWuZ8KrtE3iv8m0/OojlCSTb/9yRTFgAzHWmNTyC+KBDBfd
sjVaUEowEelOazKt5terluZ7CfzkmAfjNTHQnLKh3CRxbX8EPBmdk7/FuMC2SQBNM0GTGarEyTl/
d4bjs5KH1kCmxZquR5JkUSaQGWL1aVenwWdU0aVn178nH4yRcR2rXUxUQ2E0P+WaT4DpEpyHg8Ol
GitGerGe95GLAyIziO6o4ugquLuw54RewmTAZDWdV3V88aliAqeLwqyld45I2qQt0lRdswo93e+c
lMbTa1zylz+zzDNPeWOnhyGrn9vIYL1dTtHWHIJNVtN7xszMNk0XRcSDzS92allbPl+Ru6vG7hte
yUsZU8lS6WDWTKlOHFCb2yUwnzuXKrsjbXZMsA0XLfwWYjsITiuY55lSFmffrdpdrdmB573xihbb
3jeTG+o5Bz0NiytEn7IGithR/9MVq1sRLlU8UVhhI0zCrMBj3RCMvMP9ztzIb3s2lfkpymr3ILDg
7+SBFSanStqbSEqS57kZgOSlHe6LWBy5CuVYhGbrZjsHK9ssHweyEY5tm3HlEGq5JZDN2VLILQdi
IhbYUKA3cqWWvYVanCw366AtA0dbUcNlLr+1NhDRGnOwVU5N3TuoNowlK/G5NM4ZTNx95SOzsRH7
MVNm8hinNNdlWX8HRSJ3sTOS4bIKiiC5MU929haShU1nrT7TdfeYxTsncqiAvYLnk5jUjry0WqFE
iBzrfQIRvKnRI+wTEoVBrs0lcaZ/egz3Z2shTnIEdbDwTOpqeaxY8WymXlp3Opsfg55IuvES6/xC
CYyAIHGfksD+M0aZzx7LOov+DLytJjjO6IFkokPAE0u7nqvi3i+9HwQ9eg+OOzGQLRvIRv0aV0s5
986+GU6YXvxzLxgZk20xsqALahQ0OFw7S93PIopPTTEQ10BVpGPKm4FXMjWY/0MN2QmPecOgExS6
LMhV7W0WhkxdAUi6a+bfweoIs/L5jtxcDYEak1JpfCPDBuNqU3nF6MZIMMKljeL6HyyxSYA1T1oQ
87snJwIEqiypbDmTS/ymXRMR0Ep8ZT/dTSzKdgFWe57Z+beK9Pvo9WMoguIY1/UQVulI3pAwB0Ix
tNjEuT2QSmyBP+4obLrqETikZn5XnRfpJAedr5qREaFOneKiHiuOKV2ApTT2YJy6kO2Q2iq7e4+5
DXYEFLHltO30EaDxdjac+lkuDIAzpZlzMF/WPAXZmjPDFtNOcoMxvPuhCraced2iAVhSLC00NXWJ
ckaJAYvO8BWwudm1OUhtNl7FKVDUVR2IyzlIgLpMdRk2gpn2U4DU+LlqXjF6XHH8XJ0hXcIaPZmq
78G0ysNgDH+ZWUH/i2qmwTaFdpaKfTpjmGgdwU0/vZIqzaQIxUfDWgRIH6WLz/Y8zWa+nIwWIo4/
hCtbBL/c+MD9pMmQppcI7+nw+wtkX6y/b1Ye4WQ1Kax9zSOekuFxQh9x9g7lQnxjqnCEd1j0meH7
T53bPmHwuCBiJQGTuzUEPAUa5Y/HObVvYoMAlja4CyoGlC7aqljVj1OPab63mPTQKTBhqdKHIDLm
vcW6j8x1toI2W0ijcsgGMcghYq+a74hfLcN6DhW6iR3T4nbXoowGop2mkOVMx7oTroGRmxZ9XFIV
BglfM0K/Q+KJxzGZWiYYhFLAkIfklREG11yyYblTLRGF85B7ZxlL8l3n/KkRklgaMsoTUc4H7BRE
VxTXWE/yhsYQSxwR9iRNwRecCK6pT+gq+83gpsRb2kxj2nTBv2k461WHnY6Dbzaoq6MeF2tP1LTT
Y0GhfEBRsa4p0zH0od1tOvorryA3pV5fIYesQgyqgOyiOPkdFN4bwOJ6Y0Q+dYsB9EDlz3Wt/s4D
Tt6qGEWYWrVHti4qEr5YPxLTL1Ra34bRfjkNv2SzxNetMuJMEdp9mYi+tBPboQDzKmv5B4xTv9OV
6LZGlD92UZkcVl5Exn3PJN+5IxGychiiUvJajOUMNqlVM+/blLAsDVgPm2mAgLs5j8jQ76McSJDr
8+WD687n4mkeCSQL8KFO6W/tdCTEJMlL3aELpV4F6BCNO9sdz42M3xKAf5csvQHcoOx103GXW9Fe
pMAWBWsV/NK4TyeTiKOO5MMQkcMvWRBiTPkHAiYgV9VmsBy5yOXIbgk4jTdVnYAUcVpuXrd+FQ39
e1nI5wGgqKc8jLZ+wjrWnoIws5C5DEN7VsXexQxwGyMXjSctxCE2vLATNoT8jO/At2KBdRmIEMzy
c2o+tgnfJitoZkS18qC0dZdGGMje+JC7CDD8juUAty9KfxQRbHWZ2qt9mjgnlrnDIXXn7DJw+wG6
y3lWBpvnAEAyAXicIyZ/bUELa1JC7qRj4nvsvxD533D8MYcv7aNwRxWOLqM9ZyqxBTvqFf8OZiKi
Rar6ME4J+qEB2soM3wRwkXVNS0z6Lg6s1uefSoiAh0QvbkNq73AwIfbs7U+3yc8SDTDSr+/ZNI3Q
LPTBLJ3oDPN257l7Rx0at39mdFu+C4s5MipLrM/dqcuGZ8SOe+FHBeIm8CEjKIA4W36CRD+QsvvT
eBm7B9OMT9q71Jy7dzRnhrPLzTUJuSlN6oPpLq09nvqYLhGW2MaCPQALqXifEvfMT8Gm3Hck6ku2
0H129VuCxLUx7tia3BuC/ZrlJNfOZ9nir9HHeXmMVPqbfCwiHonuLauZ6jy1SDLPCEgSBD3WXnBK
JgafGir+WMbkLfX0GduWidCucxod5muzQHwdpSq7JLfVXVi1yJOhazEjr/JHgcRsiYGweXN9nHkf
jpY/c3zgS+rt21jTeqPbWJda3lfWkiHfLOgVWPLSSxfmb5dCySgBKhkgPuog+WJAOmHcfsqZO4PH
cPf9EvuYEbwjjhI7NIinokyBKL24QP7M4OLPMTTIwn/wanE3N5pn23Ka62Kk4Szvonx5IBs7JrHU
spHS0lcjZ8DepOJzF9sDyKj5NffxQ4/UaFy4IiOhcZVKJN5Xjb95gyD5PDH3PhC3KWkqsUJ3NXva
3iVZfXZgbjVdFsJ310p/jsnynIMCPEgLuTfQ+41lTOO+507HGkFenuUUIeLaTYcP9m5ds3pVt3WR
iywLZbderzNQ5sNLvW4jyR3YTFbarrCHR9CAjHwYQbN6SC5REBs33EHG0R4R9Mn8d0/y3U66xEjq
gPTBmDJuKxwoJLXslx1Ud15OlHItdU5QmkejHR+LwPu7/o08TfUxG4c/WpDFoIjHOsdiegsW1CFL
onZ9mUGlyLkw6gwpE+83ZH8uDR/ARmX/QUq7kCqoEcx4X6lFicC8ujyxfURE5+QkkK+qID8ObszH
tzmZABuIsmjrWT26LfSy5WC7yfhhpWvieYY0nieVKAnr2lVQ9vrCmTcZ2IN1UpYz2bLvkoqfw2eR
gbffgPHNWoioSIVaejNE5luitbdp1uR5pUsIeuQ4oLZ3oL7xtiS1ugNMlO8ny3mJEhSui1L2tnPE
hek6np9e2MwW5D6jbKa+7G61Ii8CpUfEjX/ONDg+331WrQlZzr3NPcuBKG1IX/SGU4y49Ij2gx+u
AGRROaa1g5YA0NL1UFHmP4m1ugazU78SYeQ/NFqtD355xCI6bLIAnCSmCqw2nnUk3d482Gm/hmhz
UDTpsUaruE3UMG3Gkt0EdTkHRIMb2ewuszWIo0fYSSpJmyT0u9zELZC4mF2UDoBztmP/LDUY5Rn9
/96WM98JzoCqadNDN47vaLCOigYOpz1HxNwyt7V27DYt4zsrXdIbBUY1oKiPET+dJG7TYIpM5JfJ
Ks8PvkRkil1tjFwCVtGdOwJcQBcSq4vUYt+LW5V56srj+whGRdDHE4Yn52BfTeVq2mKDzG7hOwqY
RdKLB9vWdZs7ylmkECkGCVC5W8QjbGfwDPJHfQV2wyH7mQUcG5lvGOvOWPzqe6AbUpVs8o3HgW9w
h+yTwPIsmne86wLcUpLT2XqwiQN/rEIVFA7XZoRypDglNhqy1jsV0VjfhmKssYMYMSR4kjf59PvA
rXrasfyJSwwfpzuGs6pP7lKfYxLge51+tMKaEO0QPZ02RBHDeOFsTU13J/L+rSdZgl0UqzrP1fuK
rQk8LGBWUjyCP8aCML6BLDbeBzRToJzu7JkV6lpIM3p334dVHrC0Jx0MVwfzNMINIY7sK4pN20G2
jOBWdJPNDec2n/QZP4TJEFXqoZQ1xWtUsoROCNtEgrLsgmFgEx2jMuASoSJw6h5V+AInLKjm46SQ
D8LRJTqwTFYiD6zPqDDOdpl5DECD59LA91o3J/o68L7t9IPgGUHYEMJS/pqJby0IvN2LWeBuyabL
ZMuH2ijD3GO4O4sXG/3Mxuq0dfN6KkMPww5VFXnC0dIjXlolPsTYPrQoj7ci511ymXgUUF9Vj+xS
pdOvPms5S20UXOh8Nwartsg2CB6pG3HSQjIFgFgdDmX3bJbDeyu/szhmfKHw/1b5V+YTQElG2wF2
7jUJgvacrNSJXs13lla/gaJfoyrOQjqF34Vf8/gYw8ntdHZgQwRYNcgLYlOY1SwZ12bVkmyRwQ1i
V8ZRULjicxhRy0ZI4l1oLpwlv4gvYZWG0wD1HoJb6KYxKu0IHSloFLfZ2Uz893Uv4E6+QsLMqXzj
llH0berJkMXpcbNgTe6H0v+TTgNB0YATSYRFBhOLgDhvo724E6svFvD9zq5+jLksafhqcsEZGDLN
xRcnc+II59yZd4mOoHTZ9ZHVkGy7N6olceQMhEvmI67nerbbDsKUVRvccjm9Op5UhSRzsJYXMax+
I3slw0wCAFkyfjPEkmEe45ohA5NurP1i/22i5v/Kl9x9nEpI8+NChG3CaHcYst+LQboK+5ZPqR/N
2BEnht/YYrhsuVIuPGH1PcPTN4gHH0KI+8RvPpOiyZ4zrPkETwvr0GUsRa13NWHBihLapMjfizom
QSwJ2v1qCiaJmq1H1MHQoXGIaVuTxL3zCCsjOKVoiPmtxp3k4o5kcWqYMuwqlR4zROJ6goy5ZB75
1swpd/0SxEf6s3IfrHyQDAEqUrH+ZhQUZJY5o0Vb6btFZCeHxtYD/Y2nMAuzjrPGjlxhD8hL7vLb
JYSRDQHSd1wj+tCtI45g6cEAzDYMfIfDtCK5YFM606rjRgesvc7b0QoDYZK/3dxxQ6PEgj/FLMma
AP+VJc3+VBrlXZIxOc8ch16xkTSjhDogW2AQ1iw/UWuDqgXVGhiBebD6/N4B3cdS0GyBdmPIX0nY
C16fOQqLuDs45GBgym2tjTuV9XFhJV4YQl1sjW+ptIZqP80V0qTfIsbp2g0J0wAJjEymxbB1asbJ
tlXeVAR0WGbopAbvWmmbiLiUJe4YTeyZmsNY0NzHQZox9mqD0zTNe/aavE16zENZp399Az3iOEiS
bRbymRwe1Snx7vvWe2+EV4eN2yR7eMF0dh0PDjH2b5HCG+Xq5Jk7hb+Cer8fDFCoGrg6lA6mma63
7WtiKjtiEOx7iwHTdjX+kAtRHPECZ5CSnv3GX1AkFD+Sh1T6eb4rLfDM+n6erfxBwbApI4GgzEp3
IkkePHOS9DPBL1hHtyCI3Q1HAduS4c1y2wedm91ZeTgGlFl/OwmmkjTyniODqCPSJEJzMu1tsJDA
oyMDmwYm+g1MQ6LmTPkDH2E3TUwK5obrxTHJWY8NIlfguRd33o8j633bE0Kfs4I5rMCfxYnuuMYW
iAvnyEFkmMPuwmuBkNc0r0HDKpYmruHQIIbSzdpzHcTnDJ5XiEwUsXGQMVYfJgD0Un/afo6XaOVi
xxUq9n7W1jGX8IbLMiDT5cc0kK2qkV00JKXyabK4qoeGcj4jx7YPxoeBYKFjOQOSQXFUsHR9MZdT
m3uPhU1AaZS52xT+SopjHNZrFSZQUlg+rYELSB2PfToZXF1EaES6mq9qZB9IpKiJVRH4UDvMYWMO
Bhdw01wsg5CLdZ9K8AlB61jMjkFUwsvAXxxU/TVnO3sUc/StUneLXoqlqq1/VLOS4cnYoodGLe7q
Vd3eoqo3PVXuM3i/xD9IlmLjeNfKXEG8ZGtjjdDP/Ma8E5a+owB/VW3yUJNasDWZUgE68FYfCTmm
xVA9NAke5d5HFeCCLQAnCRsLkrU572bXuLhIxTBxUUNpZA26DeIrPRoVqiKTpK8djxSn6sgl1Wz/
Mev+f1Pzy1z/+fd/+65QNrOI/6NABfxPj7Lv/d9MzYev3//nH/9PS7ODcxkWDPQyzwukY/2Xo9n/
l3RtjMwmcQOe71j+fxuaxb9sKxB+EAhBUydsGxc0vfJqaDbsfxGQGliAZmzXCgB4+v8vjmaW7fz3
/wezRnrSowL0+J/NClXawf9yNJez5Us/QyrNIOEn+kcgBFaX65kaWZeH1gqqd6G8EjFpm7h/FKW6
RKthG37Ys1j1aOWycYKNJ0GdqSa7H5q5evfSEef/IHsG8pnXYws1WQfdYymFOaS1O4x3Kob+vdLh
mDV0ps96Z0COv5VJrm5G5VXvADdmxAeuktkZ6jH/oLViyvHoyv5+VYe+50YjT2Dn3HZvV6P8C3rG
8Nhur/8eDwMsbtXeBCNggYP4md0Iexarv+zezQ3/TXmVpjuepGQamapbKr2JULTUQ26ouqobnrBp
wKoZsBi8Q0LU9JYFBwKg3T9FHXFVJXWkb3UX8/niRetbO7lkjU09hrwQvif/v4IT+6dRxfqqx7Bt
I/wbSKY8kmNBqGr5Aq2TlTlT3OU97UT7obTZH72ltU81i6i/QVZ3Hzi89VvSpdVPZ5K2sbH7wv0K
nMFttg38+R9zlCauynzWyC+l42b7xBr9mjAdwOwnWK/TabVtWITN9/pxLoTqNi7W4/JQQuedoXVm
8w1t+oQIaprF/YIBnm283w7fAM+rd7K/I47MMkj3i1HN8NznNn8yS9Nod30HYJ06xYSf5xne9FVM
RaIOMxvUOJyriQidfkAiTTwc4CKX70gKzXDZJ0z2IgyvYKDu1DxRLZ6J96mdo1+pbRafYNjSXQ1d
jXlVjhZFRL0GJt7zZLUm2xQ5riu1KjdvaezY39IrVx12M7s/LlnGkntHEf8qMh7g1B7QqAgY5yFi
YHWMSglEelkasuyxHdgf7TQUd8If+TewV4QTOQZdK+CK1d63TIJlndd5tyX39ZsZpB5Ep4gvyjXd
OOxVDp+sIyUZKtg6yh3QaP6xjcx1nxz8R6+F2XmvkdC1uXc1hBw2TwvllgPGG1+cig13u9RJxBA+
9+Iv1JXBtFsygQmclflfJqb1Q6QSTYz1bINmAkWU0DwTMCSxdbv53eRwkG0ihetxg3quemND7BFF
0vXHMidR1p5RxLtemrCX6EgE0iXSsbgfig+fmpl9NvtXtvLUDleSO3q8BbwZSLbqh8lJagrkPO/+
TozurjPyFLD1TVQi8eLtNLg1vyvSkf9gdiRrz8hwhJiDRVREP8wgneZofO3H9bWVpu0gfJyX1kFU
0QQPXjJVb3gyuJ1cXNcHr6iTflMwUe2xR9bdX0Zv/X0bmDznKBbVxlcT44bCRBtUVfx9ouU4GjoE
FH8y8ujJ5siRfAE1VA+yyhTwEb4iUrnM98zJ9L0t9EdAOc/InBXQNg2I5546k5An3Lty63jZPO9E
F1NQ4flcP3GmsKQJlkdX8JtsZk2Jtk9Lm3liSfBYeuqIg3uvyek8Tchc30BGkUxgEhXFOhvzML85
3fHpk2w6WaVDPKu2jff/YO/MmuNGsiv8Vxx+RweAxBph+6EKtVeRRRYXSS8IkqKQ2Pf11/uDuh0m
2bI4M8+ep+mQxCSARCLz3nO+Y9jmRHJ0Z2nfNbNortkvDg9ZRBNyNYhKfRSaoJTfKNAiDfKvgPaM
9kvXcJ4UWDaLZTzE9Y8cU525pFBCqrjOruoxMxL33LZmZ5HbFBZfNL8nqbHAIigXQk+b6yzRijMc
uODQYxjKOQZFqLsmbnFajiCpZe3CswojWDqkyqjPbqjpN05OBFIe8vP9AjEg10PaAjatlLvNPG3A
e8c4oYJ2GMXCzkN1O2imUW84m7NNVIKayW7T4aMTYtfOtJIdLXle9tZHm2eM03mw3GlraJbzgLeJ
yOM4nSexHNM5vAKOXuYZ5NVjj0HmTr7vqDzaoS/HvWFNfbukL5/vhskYTchYWDmiqW1BeifWjzEt
MduYEeRLtYfY30xW9SMzIuUVbVnle0GZ9uTayMGO15DUYD3wlACBKnXWP2cNhmyrhk+am8awIZu0
vXXIHkNjPE2XQLYa8R1GcUO8UYeJ3cqVe1OhMVv1ogGphT/nh25IMi+irkHdQIj99QjPB4cUvThN
8i3yMXEdYHnqSDQDhOWOU44Tkned5ceP/OmAMEGcfMUB1JFrPhSGqD7o+NNQ4YSSQEHYPOGAPxny
vxOPrz1xw5y2DHSEttFyfmmbc9cIZdOa04TYgBgxVdLMwuMk1nltC2g5M7QQW3kcH1RgSRsUi+pp
zFuqyo3GHnKwMCT7oUIpxUkwoqaqdi4IZ3qqUbMt7MDMrvJUl2sss7RKWWRrz527c20A/GiQqDcV
jrrPaE7ix8GhCQsKmoxG/L9s+ptml8eWc450E+9DHBQXaKLOmcMpGOy+7q869Ag37MiLfSaE7/Vx
kG2VhNq0KBpoVljA2HZHeo1tK2Ktm3D+LZPh59HDwrg9pJq7L6kLAcyuxF7OSj2/re07BSLB0SpC
E9lZi14v5i22pR/tcSq234Tft4gglJ7qGzyX7qmwjbnTFp8aO8qOgW/n151GzI5m0qd2qyyZWcsY
rayWHiTkcHx8hrlucdUi/K82qpKUCDoC86oylWGlAjT3yl4Ut1RyeZ1RcyzrJB+9MgDrYKkjUvK5
4If43d6MFvDaEKHaLqwMZw0nJ6dbAayhohlAEHTdHQQJrIGq1cwFmQBzNhyYCyCZ0x02N04gANMW
Sq4T2WghtrM4o2GlqYyTVWDjhrFJEQOZ70OdgZXJmXHLvAnDr+jLWq8c+M2jSoUUNoTdgY48FTdL
01c4/GKviAC303nDw8x+BQJWVD5VukBooZYaWxs3fxgHQYwSIQklGZsQzbV0p+LnXZYJiXdWJqw9
7lg8vVnlg2PKrD30XbmWaR0eK7WE4UTP8kkAicV8TZ9djQhyciZHQ6emyj37vvGYhfO+JOrKIxmm
CZEilbmTVLe8dBYekgqOFQxhzMHMABWPbGR35uig8uEFuwWHB9Zfz62dYrr9Cvh/AvNhhJ9iTc2m
yIpwBYYXHZ6ilehgnXSXSB0TI/1vxDGpkWz9gtJJOGNMjM7XkOkU7q4ii/XOrki/wmyA9W5Eodco
hdhao4qnWOWZrqckMutlGjdyKfw4ukAQjy6TxstHCKrwTGmLG0v1061OkXRvjUh0p6am/WNoBSsq
vhdJ0iMwdLaVF7sNMdwVYRqCnbOTneor2ZNBbfxUUKPYwng3vwzAjJ5ytzQUJNpU1hdRO8YNn1sz
yFdJKsXJrKRLicXwD2RncThOY/m1GXvlWxTV2OeMYurukTHgR8yHOrq2qnxajYqDMEqU4L7wsjc/
3GLMvsiq8cmqr/l1Mgw7ZDjX9raoFHYnDFqtJ38gPF1HDJGEdrLRHOBlYN+bFSUT65FcpBpicpof
KZB0S3Mo5aojBIvEocbcVVKfNjCDi3WY+zlqpCI8k8amPdo+dgunSCbPbE3iamojumpdS3wTLNl7
Qt0I7DLbgkCV3Nrqec5uMoWsCWDJSjASFZj+RjV2zj1dlyd2Nc1rj2dylQ8ZtGoT57ExzDWcsncX
oZNVR7cwv9YWLmE7xayBnS9c56PTPxCu4KJ7S6urfOovw1CiRbAFGbFNcuCh5yddpcpdufWrTHkb
tNHqT+kwvKRdC9CvhkZ8ZBXzLwGG2J3dBO6d1Wu9tei58kfg6dmpZt9C6zNMkYxQF98K1DI39qhp
3+OWV9MULdShKBp5xqNINaIkTGz9dKii48i8BbDcsD0kcsdM4YBgMR7GeAVXMgKUgai9u8kSNk43
Wmkks+usLGOxA/Jt3GQUEy7UmXtim6VDCd8eEPUgISWGDkMQjqEBMn9FPDHqNHAuxsAvhDaxaKl7
TQkRdBSgCswJnGjDJdFcLAk5LS3MeJVDomZKUmLS5uYmw6zxCGnfhX5QcU5CzaiQkmaribAOtWU1
2Orw0i/Z9wR3amiou5xa5ArUUX9XRVpzlY1tcANqSfD5sdXqSAQ3XAA2QYjRhyDbFfjU4KtbFK1w
wespmkyo+tRMRdKcNReGECUZKH2cFMI9wbI62XcGwEinoAJcdwW2kBLYXLaOUsCotwGtvWstMdON
NCpcmV1ZlTu/F2V3zkuBcEtg6Q8XdRP+aNgHrDAEhXTNeoSFFNKik8G59UiXjl42/bubTiNkVws7
EnkH2//SpAqswEpJlUdLGMpDUxn1kQ98cG13utgKOyzpCkAp29cQcXdN0H/zjUQehVpk92QaVM+t
6KdtZMevYZoKKA8O2Hr6sdD3vrMRG3ZAaA8uIeRmnWAPH3cuVJ1VB4V2iUrVORVcA6cZlm0RVd/q
yJAoy5ADRCpaYQFqgrU1wfDdmy9hNF5aw72PQmjak59f2XQLejiPwKM1LzP4NNbpxbfoKopJuXX8
mm+Jr6BmoH1honVdJLnKxqg2vmT6DMvMmvvIh/kr5q1lpQ9YJCWpCnJykPklK5sG6D5NlK0iA2gN
UYn7rzvlUX6mK/8Y2FgZAV/s+fa6W5uiMYX9dhn4sMTcij7VFCNLkGyqPV1zyw180GndE0tTd+2N
rYUvNkmEFGLhriUEKS/SqPo6GON30OPgCLuz5mTf/aC5AOx/KWXsbiIyRFHBoWkZv2VmcoV2xF+o
LXhtluoBSgFJSaAs42JXD1+JcblxHOekttEtAfLLzsq2Cbz83H5xKHpnfUzAhAmld9qFqbywmbkx
RrlKSvfiVNV2FDBblOoHG0cTmLnPxEwIU2liRDyq7XpqNiibdALBAEjVY+LuInaCdeZ+06pgXHUx
BkMLa1trqge4PJccJ7wTUhmVfnEnsvEeyo26sOPy1nCIiKqak0LLyEBCNsJ4oFp+pnJ1cuPh3ghM
b1Tcm7qCW1deA7eAEkHkik9ojd44qGFNIvxStBAsukXYcfJr9JXezdp7jX5OpEiv07HPRw1OA1mc
Azt9zMZ+7+b9qzMZEmW0ea1UiF5IGa3G8UZrprXU1eekSJ+CILhLZXvqZLSxunJTGncD/C81A4tU
m7eOCzdW9wmys+zsPhwvDgSQor7N0nGj4DRIsA1RBOwamC1F4AhPcZFwGfyCJpJsQ5mPhPzWHNQd
Wryprj/GQ/0i8V3DCiMzb+lbR0uxrtS6h55F2byo0h9jZLN/8wsKDOUd9Mo7TGeAz6pL79ckYVCO
SPfJ+MUvn0Lx1XX4JDfh42CWNFNJKklIDHHmVPli/hnL1gEbZSNHt+nlFGr8IghShEL2GLfj5JUc
4pgGWJCfTGKY/UznB+xkQnhAXXldEnku7UpguLN0dSsypHbEjWYqbN3YvfCzL1Xlwn3LviRWs2zC
a77Do7zuwYCZCmJ2rrAK2O34trKboJ1LmISV/6hNOEQDJ9mCwNo07PSCqNpbReQZTe0NI3U0TAN+
itmiaT1aGewRlHVqsrdzLm6PJF+Pt1YwLimJWIbGAXLYIzBBVBxtR+6d49L/rutloNGQsMzh3m8o
OmKTJidti0dvk2CzscsrV1fJiiNYRdtFpC7VeXmnowEdgQnpU7xSWyhwBlweth03orO3EIKJIss8
IKGelTmnIMOJhlo80a/Q+pEYpd+nmc7j1jcCnatfjaeqB3E2S6CL/nmw4ufSSV/SPD/oEM8XbqWS
VgPvsf6RVuU2RDQ+Omu7ZaMSZAcjBF3vynVn4ZhR6H4CD2mz/hpFzA1xHmBUlHqhKvam13C2UmIg
HMCPWi8RAkLhoMTrHnPlMnYr6U1d6GLQrX0YcYGLpMubmO1bC438WumrZl92UXaGPOZ+m4ZAsqGV
614m7NTD8IDcm/hgv42XpaUeEIxf6tjNvcjGMo1n9JEOPL3GLDW2TTFdfApMxFM4QZxcBY7vwqWS
bvwlHc0aVCwLzdTBaE4b0h6tUEf/5HypVCz3vua3CzVNgyUCrWSluBAK4jQmGSciAizBrwtCRofE
H2AQwnrNQqAkHNb6Ren07AV8gNsDkZW++WQWhVBJjXbzKzdXldn3309PZhpKzKKQdXq+CESea6ua
E/cE5EADJUxNzQH/BW8rfLIwI/TLqKogOutYOu4IutOrVx/fy23CSYDGrwbN3LyoJqc7uCI0KeeH
k/lfYraz/l3W6CO7LlYiWPzBla3GCHgzTsd8ldhXdN29GYedPPfJYB+TvmAe+hiDMTjoUfnwpoHw
Fzz232jFnqkxNkD3qfG/r8s70E6FqwlH1w3XsD/U5SUFICdXWVEJNNxgbUTv5dT+7veDvI8BoPj/
YZD5l3gTA5BavT3ltstOaJJojxLYpQHEwsqX/cbpYgDYvx+PnsbfL8rE62+oc8/BmZsRb8ZDtWTY
SuFiV81vmaRUQ1F3kdptd+zJSh5PXp9/P6L2ntj61yXawgAIglcJV/yHITn1Fhmav3FT7MQx8qSX
zf6KhXaCf/Rnc+wd8PftM9PmH5az7OTZ7vt//vvPwUizsHTCAE1otDOk9u31tToMwhaWaiCXxCLu
3QPQr2VA2PTC3QybYmN7v7+6X0wS3QTd6HCKdx0aSe/HM+TU9YNDY9MCH+dqDhYx5fL7IX7xyN4N
8WGK9NIJx4FkCujlFPv6TYNlOVCeG+ciCh01wv3vh9PmW/ThFgroQHwedI3padN3e3sLh444EBzq
C6LtverspicTTVC86bbdEl+asY5WVbGmpS+/ZWydtWXgtZ9M0l9NGeqO2NNsy7SREMETfvsrmBr6
q1hiRFj5G3s7bafiEfyZR8972S/6+MsnV/y3DpxDS+/NcB/SLip3iLsSzCuZyWv2svAiTuGyW0UH
uXfDT6I1fnlttubYqmvwtukflxVqcBV+hz9fh/hAP98Dg7Xw/+XXwXBV23Ic6lsGcR7vb6SikMmD
K28RHdUlZXdlQ8qf1+zpgy3scBuvo80nt/IX65kBmJm+qaUZqio+DChHn/475VTlQAuoWcmlXXiR
B+iE+5mT5/zQe+MlXP8r7/27cT+8JDiTC7dDJffmvU+XoHdpmKwdLvSz9/5Xb8m7AT9MUZ/kwbRk
QHUzrQFUndfTxdpQmFtpW2VecOId2XWX7uYfuMfzPfzwgr4b+sN0dawGoTQziKTHYS3WOm3ZLbpq
hF9rhJLX4DA+WeR+taq+G/HDkmA1dhvPT/Wvu6viOvp5kcZCX4+7f2lVfTfevCS++UpFLsSjUKK8
CNpnM2oAeUA/+GyR+WyqfvhUuGg/2n5+N5IlfhLPdbeJF6zmlxGnYrhC6rifP1H+8pNX5JPHZ6jv
L66WZRGwGVy0e8A7S2pcydrx/C1nGnyzy3/g6f3iA/L2bs4CiLd3kzYx8fZ/TVVj2UMwX9BdXmI0
Br6wNyGerVlbF5B347Wz+uRq56nxt8lq6ZYlTAeRxU/1w5tHqVl/DT5usPGtaM7J+AgR8RjuiSXZ
1V5g3ZJFGng0/j8ZWv/ljX4z9LwxeTO0gSpyMLhu5dBADbkYS4tIiWWwOu9YGI6PziI6wEVa9TeF
uMMJcAm9z16cX1y8iUrAEIbjYHAQH96bIQ7tKZxh27K8yivb2LdW/y0xcLvb7YwkcMTTJ7f7F5ut
dyN+eHOmwBysFFekujH2MZsfiCs/J/R0+gcW3V8Mxk7LhC1vCMtEpvL+BkegHyZ1AP661Nb9VeRB
evz5Kav2yk5Z//7K5p/1v/OIQAIaHDabOtIJfu5cP7ytgLgBL0FmRhe7UCKQzSin0+ffj/H+cf05
hmvpQjPYyyFQ/TCG2ToZ3U8q63TkrSk+B5QyFnoJUErNAMjXofHw+wF/dVFvBrQ/LAWWpKzKDoxe
5bicJCc7yiFKGH+y4rzfo/68LMA3LlMQUTm38MOcyFV02K3hgA04wP84xnX4yRZfzL/nh4cDnEab
Hw+2Fsf+8PVFNBgl6BcXsHu9cSVo7RG+vSCiduDwnKMLXeRL81bc0FnziO5+rK9DPOeLlFeOWvHW
IdI5WNKdwK8nFr+/xb+4eFOwE1Ed24UDp394pqlu1IR5Mm+0sbokCmdo3+/t+98P8uED+fMWvx3l
5w16s9TEEAbqGUvS8T2mWrOOKFwdzW9kQy+TVb+dsk/ehl9clcWGlVlqIxtzP85UlfiWqsJU08cR
slyTLEIHkcQnF/WL2WlhhDZMVTNM3VHn1//NRVkK0psBdGr8UD5Uu3qRrLttuVGW4B9W9o/mJtt8
+m18/03+eR/fDTkv6W+G9AlcdIeIxsCyR7/7pTj+uaPqttbRwKS3yM/tJbv/bJnWfjF/3w37Yf4K
Uq951QXc7p5WhX2lqGMLT2w6mipeYC3bdlX3RKrvnU6P+vd3+Rdrzruh54fw5opFnoOB8ZElUQ9T
swpx/BUlzjDKToUMVz/H+qeko6fwpcrr/EfzH/M/e8mLsQoD2fzXf7z7r+viNbs01etrc3oqPv7N
d/+QvJ2/xveemqd3/0H6BRkRN+3rLOes2+TPQUjumf/mP/qH//b686d8Ig7VWdP+78SbxSt0krda
0vmvvz7VzX/+u/jDMQzeHxYtQpN0om/+Rx2q/kGKoMWf8NVBNcpJmH+U5dUsAtX0Pww6t/yZZljo
zAye2l/6UOsPXXDOch1omqqGuPOfk4d+mB5CFRyBTZPyAusLAtEP7+Do4AJDoL8wTqD/5ELfY1s4
ZPCqQfHdEIIRLdJdtNUP9u7NDTr/uXb/ppBi/23gD2+iSI0yLyj/Vp4KU3qrbdPlC6i3aTl6uDDX
ziffqI8r6N/G+/AK5mUQycaiMHuT7SZPeBPHqHbd/VC91As80/vk8j4soH8b7sNrp+aAV1oHXN1D
dUS6Hm/112AP93HdFAc+94t/ujT19zs6r31v3nTSCQUUciQAu2qXIEIl1H1VrUhWpE8MIWL1eR2F
nSY/882Hmcvko69SauAwrrsU396PKVu8c46CjKDKBPg4Y17soehH4BPmj7Nr073JIeQ11gjdt1fD
2BtHXLKYGRS3f5AFBoRVNFkAHXoxboDtKldGN4h6M/fnZhx0C+BMTRzyaQFSgvXDgz0+hNI17rWi
AIcnu/w0iAy0LWCgorpyBvi+uBh7Gzh5GBE7MebOBVZ0f12YanBtWIQsLeI+wEdeJE6JrWqo8M22
RHeIbYqL9DbuDWyEQ93a48LF9AP5tjaJohE2CS8gBwkakq6DSdvoxua2Rmz50vBLDwcgxfKKw2Xg
VXrubJAG5ptGTpTkm9YsvDSfkxFzs+WB5FDlIOqgUGpa31jZpMHcRcSi4qoTIdLhIBpXrSmHTZm6
BPV1pqhns5g6x7VE+lkhaA24iO47G6stxscht9CluC0Ev5BkBXKa9kL02mEq+m4XYr55NeGlUktP
i1VSNfFdaiXaZUKCTiBJrM0+14aWAt7uLiGC2kGCQo3uknOA3ahd455UxWx3BfsbfGGl+UOTqvat
HN3hNCV6fCp636S33Y7rAiYiOSfquIwGYP2l1mJkkkSTbxF827t+MoozzqX0luRUHEZRN0BIiO17
wB4ancvU3g0hIPepc6AiA94gIGaw9niI872fdnI34rl80gwCKApXzTd2khgPeZjO+SC0hVfIPKMb
o0DGhnIm79GzjVF0inJjjJEZD5OG78+0HnHHmD9ERAgQ6UwtmB5zitBEcXuMfFUQ8jMuIgKWZ6N4
PX6B/4NSpmURvVUj27jlYqOWDFq7fNZ6pdSWXaDSjjehqgA4G8FAoMwDS4iggNhtlMBOsiqnUp4z
Q4+gRRQazcpa4MdcqUqUvFoV+nz6GbNnjFjCPqETjigOkHpI3AreRc1eu4NP7LgfJXeB2shNCIJ0
hydKR34ijVJcj4MBb7Xp66zwLJpZwb6Iddlt0aGVN2qe13eIJuObSUfA42U4fjB6a8AZkSHABpmc
Yh+1coYj2YkKj9LI4k3mtP4P7vdA1yyPtR1akvQQ62Vpf40L4tRf0UrSsS3U0h7ucztQjTU+WAMJ
qd7QtWvrnFxCVw3dnRbqgIM1MONfSyeydkXa0aGK9W5jFLbI1qoyGHdd11dwTGXTwdtpUnpLftMh
wyWhy0VVqGrXKrbTlYXpECoz31s4pk35JVOxaxG+a2zjooB3bUkS1QB7NKwY1lS6+95lj4kYRTrP
raWg/+WzbAAIUAkmwFCc20uZNZP9GIVq9mAYvXxIrapdop726gISZWE1jwIMIgxCNTlHTps+mQgm
ydPsy3A1ln14HNA8XvWuVmjrgCAx0LjAcYo+LB8abaYeRaTuPmdpOMAl6sfqKmHXjccKqaVJyPZR
lOj1q8IEy0ctpXtVtVa5sgZhP3RdLPdBXyRPaN7lEfVrtOzKCT9qDQum7AkHUoygXlkdDXxyCTJw
D3l8IHgtXPZ1QjO2skLaYF3qQCxKETMaqX2istof7GGmJiDaPxhJZqClkLQJyRAAMkUabNEkztqJ
uvZU2FV1pUzw4sfYFsfenQXRetVAKc/0jQ8WYlUbA8svP6plFidJdQXZPiJnVgZkHYPwPZL5Fa57
kEknJ7CNbdgWgBjr3npVUrSGfZVXL0bVBLhzHX3D+zn/sjCDEUMODxWC+6Vm+AIpfzQH5BoqSGXA
WMNetXi9AzLgzLRctDoJl0vHz8crIwmrk2kXxLUJRrKqXtmWhVo8Rq2irBwwfqtBteO7eBTxVVIY
CtzkKUMpH4E/h2KzDDnGeXWdthvfr+BdaUaIRY96D0hfI9olGiK3Eab5qUXusGkzAYJ+IICgBMGx
1VRT3plOiAQOtOtGm5Rm45ZYCTrdCOFOEiDW5bSJVfSKK2Ukqa4fe6AeDYTBlFyD58QFSQC993WM
uHeR0eKz6Kke+nXVz/ZU91jVUJDGrCbbB+UVddnYOlJb4ItQWDTvFTj/aNoC7dbB6vwaGna+b3MC
6GKz8c8p0pLHKDKtk04ExfMUAzjp0B++6HEMRqhFs5Ing7lOsIivWcx0YlL1cTeMEEEzfG1PnQu9
Ju3jydMtfAGwZIZjE5XxtymU2lNjCh9A/BiaT7nZNWs0SyYADJ8ob9+WR6do27u0C5A7kpZAZg6e
lLoZrEUIB/a7O0nreZBFeSAYJd8MeuGvGnatN0Kz5AlIvP2KMYmvVe0q481oJf16cPAlakEHOkcH
E4EnE6H7JFXPJV9sLUUfnOxWsw892VFH5F0d1BytOZYoHgsvGFu+7oEtia2JEo2g51DJFuSGDvDv
JYHelI2AovM7Q8TDxreQ1JA8ifnAXmoV7v8aESp0T42u8bK3uTR8K/zfsiVL5wJjIqx2U0grHW6L
89O8E/nBwcIuckW2mEgp7bOS9dYyziZ/RxaX7l/XuRmCViRNUJIrVY8lDf+6okxdgOqHn6Gbq8aX
yriyWGEf1SowxNrJXCa/NDsyiIrcnNQHN9exMOemhmcjdWrmZU3gACWRvNDEKnXMUnquD825gKSW
xwOBAU4VrLNAxM/K0A2z5USz7vsUPy1K3qC3jJcUoRrMn34YxmMXxS2xzmVgtbtQc9LuRXewKl8w
tCWHVvD+CDZOxWqqa/VaaUyTEg2Igz3cznJF5yo/K5beB+ikewzgluxeFPwK15yY+pMrCEqMErCT
Y9OXR6cprT3siGYfGoha9Hh4NQs9PIuhLu7sISLonNiu1WTpJLUoQQkbKQw9KjaCUIfe38R91n2H
td886WB4YhDVI3yAZqCbgRDsJp8cYz2FZrcdIWasCAVF7hL40zosOr6uteZ6LnrJda2DBuwaE/vG
bDBHRNhtemOwDjqWqnVZj92h6qW/Jm+gxoeUBZs4i5DTINwuz06CDkG2uLgrIYmvy7IRx5NkWoXS
fihIYPCsIm++8/GqD60yQfQeu7Q8xQmPxkgBE6PSDJaoxVExl0k5XeUDrEPsKNr2/8/wzTg377W5
MfF/H+JBP8v2KfsYXMu/+fMkr1t/OMLkvE2XHRGsKviT/nU+4+sqlk2HJiiHaFuHGsfJ66+DvGn9
YXBQxxvKAcma+8x/HeNNCgOubdA2xWFILZiKwc8Sycfc4f/977enacH/3p/EVMPQqJGrFBLoBVhE
2L4/iTmaxrYL8Bc7SIvz5kMk6yfiwtCOSeOi2yrUCnIJIH6oefw0cm4YyFbDXKzDnkfCDR6/2qMU
6tDezg6iUBRrpJpHBd3zEGbQO61Xx4a1InBTF8UqLIZzLtJ939gPDtgIv4GXZ8Qoe20IiM4uz+0r
mDWp7K/SUIM+V54Ic8GNbt90QltiB/U0todJadya07nNDgSL3k56dQRofSfJOsv7GiaqUey7AoO3
DRAthlzT4HUvxdcx6ze6Be1QS8SXcmju9eiGBLFNjl6u7OurqqpB1vr7kfgcrHJePiqs8mG5EA4e
j3pdklwRY0dp3O/2NXhCYlPMQ87lq/45krdd7t42RbtPIcDGYMBtrN1mGVy5IHmaLFjChnlg44vq
zie/zJpqWOeYP2ootFVEFkLm9V0IOdWfQax8twfgY/1KpYpKOOG51N1NFuxHjQpng2OWQNQ6s+Cf
9c+iU+8kPQHTjXflg5aW5TJq+3iW3BE2jH2lEEenK1fOWNyMLnipsEjPVTSu4wx5IRiZK5ls0iDy
2hQIPTGoXiKxycT1baH7a6bvV102a9SxAWIvFIXhruggXxXsEWM09pnhIpw27mzgrMyagoS7PCQS
zSfnA5k9OBJ/ETkWnF6q/SijEeHpa9NNbuKOGUDY6NLuy5OZ9M46RyIrevt7btorJQ3vBVcxqZEX
mCpS2ksbPfrGdLScaFd2zmXWmIYl3cKqvQPfA8mAxn5bPxMYOpDLlF3FMvf45qsrcAhsdJPDEOV7
EjbOlUx2ooLmpS4dLLah6V+Z8CDnRFrNvbarAnl3ddMFxsr0m1VdmHvcJks2XDMC4xCJpwp9d4mo
LG6fijr+Fg2w4NjV7SsN+bHA9BoSOVPO7K+g2oS5uZfRLbt2om1JtkiUgyqQkQEQztmVIMjwvY6v
CTC+tG6KxWSDcEcAi+3KvEQ99WXdv6PW62UVxsgIwzFuiikuN8YAjaUcocQepU9iSMteszC1daZP
KyJCwO6xbcif20FdZvXkEZpDngRtKinu3dqBRz7uS9sl465Lb6Xe3hOtcu7DQxlsK1QEizy1dm6Y
reo2vyLx5dCWzjpKqickvLvcrs+2zNf1+KIm1nczBP2JH3ARKv4V8N0vqUWoHO535y6ylXVfVnCs
TLq5uoQYY+rZUgTV/UBZk2hdsXPbleqM93zrV8LujqJu/EXNk1VJRzDGeq819nUN2cWPsxWnxZWO
OGaBuedLnkJVJtlNsYOtrlnqogm/6cUDXQ9oT9EqTZsHNtEwZ2caNYQURX2wJjqv7nWs24DazmGl
YL4Y2eOJU06OQ0tEkQLEoScZKJG3rsb2QE3FWhHBM07Yrw1gemkFr9IiMLHvoFYPMllWIblAvnXf
YIiA5LAHsyfhabmaB5k388b2O57wmxLrIRmrL2QI1uSbQFc31Hxl6MGdK6qnMGnoIZbWlUGMR0kC
rW0d6JGD4APyGkfNdkwKCg+t+XVqa47y9SHB97TqhIn6fmy3eirvcpIhojw5uD1nHnTkF/jR+7L8
jq1oB4XupBpNs1T3ZqU9kgV145b1rd3PKWF2B+sKKyERxMZAJE7ScfxUQdYUF9Ji78F73o4ZadFR
AgnR9fJK3sZEZtg9piRdWagNadCCLUf3ZCj5mtwnT5ZiaevhjWhtT9BIVNXxwfY5tsLZRsm8cARe
GkG+cUjpJ3xoRJV5lkUgrVaJ75nDaxATUjzry3FJlZ1cKz4woeEp01AmuxxNyucs+O5C7gjynax5
Eca7rL9r4nDjdwMRItayRQ2sC/1QatleNXFDsirpurzpyxmqVLqILNRDPCPJtawyAerA5DZHMMlf
VMdcZtG3jpXNhEYtdQhnAs8BW6+0bDcthZ3ZtdpPBH9N5sYyi2MzqF/1aKQmXphfbFs5lhif7Lra
D41+qboJQiWcnXBynwtr/BGb4qrO+TBMM6Gm6/WN7Ufk7TCV8XKDR8bbVgzr2LHr5Vi3Jz3195nM
H1N4Nxrc/Z6VzdWBFPVeaxSYqrUN1nZ22dRLqTUJPBUIa68CKHloVdfCpz9tDxUElvyHUiSvqOq/
RH326lMn7UlCXzRxeVHHGlmCTDAFFPsq4T6KWz8EtpIQmWdUow2iKlk3snnKg/KZDoDmwenbGiEE
0JB7XDjhburlsEizr2QKIGLODpSdvAaFV5/yC7vyvrdBUOswckxxWznqyce13eIJdNQUaOpdHKLR
lRLAY0lE7kothh8Uu07hyN6glC9tDWsuqTapHJ/T/mvRwAE2oTkE+tqoAZf6clUOGPqww91Bdlrk
GtIuoDokVHbUB1iG9nl0PdnjEiMkIoRaeUIy6Db1VibTbvL9/2buvHYjx9Js/URskNy0N3MRNOEV
UsjrhpBSSnq/aZ9+vsjqPlPTOAPMuTtAIVEqSZVhGJu/WetbpOHkj7Fmo2vufzFTgIxotjf/52ms
Y/6eKdANDPop5PO66Q6mDU4g7nb2vPYemVefpcqsoV2uUL3gXMowtfRPWxJ4Z4yvq57fKRAxkejX
L0rB4NIhds00iE0o/V5LfVkz1CosM7TRbLB2/gL1EQHTM490vWDzzdKXLaKUXtq2V8XWzjLmQyzi
xG8sAMaLW2yn1nxM02TnVPWhMusndywunSp2o15eIhuHKizzU1wiDesIbWDIcATN9OrIwQicB4AA
60+sOIcKgVjGXMXeMoA/Fy0oMKIWshR6EaP32RuVHrCgWjzdDnJ7gsdklCAmYPVB0tCy5OcGMIVe
7NuTvTemK7lGABR1nzzxOw3egmy5jDMD3xnRIWdNwaLPfCLTy3dUss9tJJ5EPnygMwe+VZEDeDsm
0cw/WwplAJc0Vz31LHUEmU46OTwa5kL3eYJuA/vWI6zJU929W/5YTrNNCa0z5I/W6oFhnKvl0ya7
DOQAdy727ywiyDJeL+SIXyCgn/Qk2jEk4NlU2ctMbAc0+fuiWfcKESsuNpj82Zwdz4Jd29HdDSM4
uVrZulxM0MR8yYux5k+tBQa2zJ4NvFKrqR8VXT403EgYMIdR4Z6rMj+khyV+ZMgztOnOsNxra+gn
BSD+EC/xoca7nNb3bEjfmbNRv0C6tSil7K68qCJ5v6VCw3T6TmTf7114+85gu57h3JDa4Dzo2NO1
/mp0N/PajFw5MMr4qUK2ICGuk20h7KA2mw8+GnaXP9vC/Cp77K5kWRGX6GIbXp8ASxMZbBEY4ZbD
n4fFXbSAoHtjpafzs9u0zxaoqOu4ykOSC98QhApGUFAC0TcArqhdV7EMAeyBTQuQlbTxkGkmcL6m
3alq6602rivo6MBt70re8D04jNwr1629JreZJjHRiUgVUpWiV4PkSIPMDqzvpgcf96koucM79kmN
6usADsCLarGNij8YpqBYMZ1XtNxEKimUuL0Os5fIHUxjfRoMBVX3nP2Kqugrj01oVWQTp71ymPDj
HecFRaozfme55yTMxiK7fRyKW3qQwKhYppXXaxrjRqiA7MZFk7rg1BIONHsINJ3Agpibr9fk0b22
I47quWZ6SLCEHTr58NPaqgfFt52hvzdUJz5+Jt09TlH8sBDnBdJuk4nfLbcbANCbGp5yv1oMk8ml
Njlz8PPrv8xlGpjodJVX621gt/MWiAusp/7NTUjperOH6rrI7FCU5jWl5tW75Ml2spMJCSNZYbWA
jgCeb0fPUOAOxaRE3twre3CD3ArWHiKwkfIhiqODoTrzG4EC4cqioVnEoWR0x2DE2i4R+ERpha0Y
3yJBHiNtlnIU/AgVXZACk1WY4vltQ1GqmdwE2p2EKOB1jGMwWpUbdZVgeQ2K8uVQpf02JhKsJFPC
nievuYH3EgXzxwQA0w11902TrBvcX+TUnJhsrK3F/ciRL0RYbZQb6Cp5xPgZrEwiFbi1myRX/L6M
nxMVkTbk0SW6qgteFcIUoAtbxMPRvZ1Acr4NSf0IeT9kQvaeP8SYcvw6yh9uO5hNpmVPhrs6UCwg
C/ASPtkdDrrYsMJU51qGbiCHQ9sBaFAJbsOB/rVWeLGlZm/n2ST68UVfa7xIEty+a11bAihH3nCL
JlcX7W+DnWfh7BLOI1Pahx7H0Jp6lnwuYn0v3WRv5I8SZt2GEu9pGPugm/vtJNGFivzizHJDpuy2
yLqgIK6Iy7VXSWB0WU6tjXnC+fdQlOu+1/SzNVt7ldREPoO2HXAvYxnComverrZ2Z3Qv5EZo7s9i
8gHY5PXvCfSHaPNjxAW36gSsYfYkfbbFS9nLjc5JqEdIBfskUM3XDtKzTTk7oIQlbMqHafV5qzrG
HveINYVkOuCBfWptz7a+Cls92GRsJEP8uIy6p6gsuoZldwuidsGW2JC+GYwuCgTTJHkEAgWruPNG
OESxkFcAgo8Rz2CYUrrU3HcQGHBRrZQWpnyhid6QI0BizLcw3W1kN6d2Nh+SOTlZJtDXuIBhEcXm
kcKg8NuWAkxLOY6xE9B+Vrhp+G7+nRI4sstykk3yryl/xCQnNnJUHmI1Iadw3bMOzqn1I3+o8INO
1bdtSm4N07FsrQvpBx9l4xIaWR5sWT2VZgN/kwBks27ftd4+mUnlrbF2ZFSqAsxcuRogI2ERBcSA
4ckjaYc3cR1PLG39cSSw1hT3ek78T2KKi+rIi0r8nG+v34A3TlZrPzEnwnqmph+QoPZ9Op0HF+u4
Pl8HAueP5Si/Yge/jlkS9cluhZsBvmyei6/GFsPgKmQaj7dQimfwQdtBGr8y0nqGpNkXRvfUWUid
mAxT8ZdBubSvY6O+W4Q1EUvkE7lKm5ofHUXs0j6lgW3Dwl23mrXu6sJ4tLR5L+8XtjWBGslLNoij
VlDUzmTtjfKtZNphzlyvU8NfCq9S78R7L6qdvo6E6aiI8Zr22pbgKJPuXCQcQuksCRhddTDhEl41
mZOEZvXkAQOmvJcS2uI4Kfc2BQEu/CjZmHH+NiX6U7zc4poVq9wa4CG1RDmblSY2DnnbzAcMHwfV
szsa24Yw7Thhy0nl5SXysII8wZwt4mNX4tdrHfV+RPyGzc+KT0QqQCmHXTPkFzGG5Vxs+wwPYZe0
fpUVB9UtNEq0Y19nX0RCPy7UGmxLgr5wd+tteZ4WoPwAFGB6II7LKe9BM5MwzL2bTO112I1pQnKl
+5NreQhaowkx0G0nWzzH9bdVFHcClrfTN7skifj15kPrFx+OyYu45cUwJWeDMFA+kgy/fMeqyoyf
GFP11MlPBVbxZClXt5MGfc9Ltjpcx0zDEmPwBsMAJyq0ryxX9mmPiznGjqUCtewSZnez+aufZefP
9GcbUomeoGLRiup75vfn+hYjkavKJ3T/hmJEdjvozjqieVMEiTTOsD3h3bw0EIuzjMPIeJN9A+OJ
PofgJqK4IAoD2ZlOGV5Jyv/ASniSxVsTfTTqa52PAIHS6nHO9bCDA3GLKxj0klxAQ6X0VLXF47Q2
wzE6OIJ9FgBWppKlBh16eO7Gikn92F9xgJOmBuZKmu1ZK/ST2bcP49x3u0y3DlDhUj+nnVA1lpZR
/iZ694LNVaHCoRlXSAmZXOb8/amIot8zPOTxpAzsdtB5Mr/L16vQk1+OOvwQEkjtk5HCYRGxEaWc
W0Q2sEvOmPzYbAObhayqZP2dd0j8e3EamnvO5Z1c7ksn9hVSxxwMwXVPO810dcWRnE+In+z2fkhZ
MenLJ/PbQOPpzVyRVLP2c7bEXwUAeHg+okwPNzBxlYfCVi4SDsowEttoOviQi7syxxWdqd9ZSvPr
UNWcQMWRheiQuK6Ox9lMGc9l6A/jVu4aGpuuTg5pS68kBZIrc7l03Stv8Vlh+oAJ0gfZzeqvPlLT
YVoP2kxssUuEUe14wIWJqMu9wVoC0zzj+sy4Hd2v6xlKIGVE6y8JtWUKVTkOQO1eMEdyrIF1p8Ns
/YIkDrSyj0xrbByndASxGoxTc1e6M7yO62yvjCChpa3cCnNyvQqGGnWKTGVsqlOZIeovL6XCIqkw
fnSWwO5M7WvlOSl1ZGJHzJT1BScl0gmM35zrLWliJdBWKLM/rQN9avJn543F6HbNIljK+t7mr8zJ
757IRqDzeIRfNPXSR2FA4ULUdix3+V2KDTwnU/jc0ofJvLm3s8m7BbKsZbave7FTqRWJq4Mv5yvN
aRyex0lsxrQMhgwK+RCAE1/wzObd3rVDHLXjSlCF9OopoeTHup3vUpI5ZlJ/5Ax+qNe9ZiSpEg3U
MAC+Z4ymQD/v4XGspKuwdtzNlvAqvQ8mQwnnmEQAMIh49idz8ftbJcLgSjSPWj1sRyNAK7Bx1C2S
kaCbXlomEtzRtiK1aLIqb7kBTW6ZFskza1cuyJ0ZKUeEUviVkTypUIjKabuo97P6AC3RK/HTygaC
yo3EX/uKqfLezfCrviLWcVmFom9yLs14jJx7+HLhkvaUGF8yBbVjEe6wgj5tCYabe/05KYgvqdoz
1flKBlAzLiiO4D9hUOYVCFQx+1Web8G/ce3xMSIlUBuiiyZ+91UfKOlTnzm7uLIDWgy/Io8kTp4R
Tj665aYh69UYuuskejgBVshE/lAm+HDyN6KhZiBiei1DbO1EY2T1l0Hgtnxuh/zMqAsU/H3aE41L
fLW01iepYmDlHgW0RYCJvoHQLFR9iFWECnbPqQ/6/FF2rBY11OnUP3ZQAW4YO+NcV8x01upp7syr
bYv7Scnvolycoinyow52FIRZ17NUoR9i6IOaDjylbvt3zUrvDEBX/jxwHDVL/suwueXHTa1s2Oyc
oyp+uvmhW0ZdHcWYWOK7iciYIB7i5tAvN4k8C6AGDyUYrJclGj7HZPKtcgEN0FnFoexmrtFbsxeV
vyaL7HEcr4wMdZeg9GU3lhnlFdqaE2068X9ghi0ydZx5C6iX95BzDKpV1qibylyvVR1NSP6MAOpN
iVeVOJUVuHm2bsuoDPHehzFyz2rtw3l8V+SZWA0C7fOtuVDpsSoRNmKlV7buIch8IjEULH0WPJuU
SYGD0R6keMNBfrbk1flIzTfKiH1CJzT24PLTptnYXcZMgQWXEkPuqsERfvEEHiCcbF2wYpb7qnWL
lzdaEEOIMNmSjQir1GnZwxFkqlleqvimDihOThVM7KfAh8c58p2KlGJ/RSbrwbxcNqVI26BT2nOa
9vKUjQrIKkW8OFZ/HaeJJqPTntacpFRmh6Rv5fGRkn0Kxpj9lZYX1JFc4prWM8zr0GxhpqZ1tBRz
W0ABOIqueLFnS2OUoODJLVkCdOOUbaivEuLviIyIENV5rpwaX1qglKy4GTdLpsFJyu7NCr7qOtdf
NZIFJ+3qU5+ZjP4URl0RbHa3y5en+nkApwlJOV3IatafJr36GmcK5aWfgSkMibUdF976tJ3ul/RW
OuccWGVcHhwlZkc2T8VDInazXhsnhY/10kf2U5Th7I7EowP3xSxt86cR6RktZPduT8VLYpi/HMNP
MPffZY2IecVwMwxL/SSQ3dx3De+2pvOSuGb7OSd5T6SePLnZUN7hhFS8OeN8IxmXya2kslCiBxd0
I79SEkmTqB9lX0t/nIjNcRjlH5IZAGrbnd3CJOtHroBRLOAroqYgXq9/6IiDRjsu0vGL6JQ9lfRE
bDBbd2nF3WmIoQeLBnKM+x7JihY+WYnT0l+HHgqFWCHZjpik0Z+xmSMPrdIp9URHk+uMJBbKwfXa
fnoy1C7y8r3b21WYZixfyL+yh2LnVpl6gE+BwWhw9uU4vy5aSk5ePG2S1CXYJD7k57wdkU/mSo8W
8peBfs7regIoVvkdESbcq5mOaajaxrJkCymp1/PkOYVi6dsVM9IZOt1Gs7hX65O4IHIBG0GGkC+7
x8RturOwmFjjywhmdDAHRCnb0Xa/1Ztcqm7K3EcKhITCGq+lUZGOKytyRdfmA4VgstVbbrZkOT2R
omOHy3K7Y1sTjDxiqslAjd1NlxKKaWZPKCFmT7QC7hI0Qoggx04FDi8HXDpGrHloWClrgZ0Feop0
b9LWjk48jQ4Zb7cs9z20361jMCskGa7cAMAoiHDpv7WVm0I7Ed6bdVk4W5a2saeQqaPplyL6iUYe
oAbg9yTMMxFJm76pZ0BvUbclie05Ze/JKfawcq0RdUd7PMHdsBfyR9lKubegwZy7Ir/XMLgMqwSY
bbeojOVZdkTxz5iV8lwD5Qqd8R3Y6/w7WU9pWm/1pS6PJTlSmwZCEQpeYFQ3Jls5dVNoFfFVT5YR
StW2UXuSXJiWUXXTxSxuxxhr8lbAQ+mtWOoUMm25joOVsllRu/KW7XKsTOkEgFjQuhmUKhy9dIKf
cQn0ZdJhU4LZbQ9q7p5mi7Ql0hDYqdo2/kOiz1Ya5HJ1w/6WCGlrG8esJ57eQGUuDIuhj8MUheIW
M8eeufiX25YfCBRPMRDfEqnqJWv1azfcZqbjfKoTBXNjBqSytmRQugytBEti6niAyJCBiaopiu0y
lS+d6GYyrtV565KBkZjTg+YI4unm0Pww04FP/ujAzcnXNXQrP60GJlGWyjMkf3dFl3CyYgTsoD03
9tJFQVf2j7ZoSm6d3BAWdOHh0BBXU83OloCHxxnaGbOtU8qEkQQpLvhxTu7S0RX3i6YkAWPJNpj4
V1j+trtL4ykPJuZKfhQl5bFtQGNNgAH13gi7Du3AlNlzkAt6kXpSaMpNBlkxqdY9w7GNmnP3HFb0
AWKt7yjjLU+fDchtEnSfFQp9VH4jGGEr/Do3UfIyuojGcPvt1RIGmK2Blb8dAniRa9h+vwqL9xnG
KWFr1bxPMV9ZQ3s3zqqvpFpDJpBFpmaGqtXWS2+EU8yQJSXhhwkhCsBUC9qOVJNUlL4rGovJ/isU
xIaX9qK52Dhc+Zw34jt3OsXTO/WzzSYWMFFah8L4yV0GNThGUVcO7xbBbczb1JPxtAyOSZ4mXl66
7L0TGfvE6J1tvK5GMCn474beUgiBmO5MDm8vGxszFIViP8TLaj/IaPy9gMbypYuyV291Gg6tOU5Z
pZ+bapcLG+lB78rAzkgg6yd5w3IuyyVq+biC7btmRpShLygDmb+pmr6eBzIE7uaS/Etmp6C+ke9t
JwFT0BJP7S3aM2/MnVxXwu5kHwdORjSoNY1k1NOf7cwxCrthmE/o+eaTZeXzaRTj78bqn6NZWGRM
KOmudHUtXGbTV7kurkAi7pwKPmakldmuUmcFfn9ae51ci02nebOiAY5pQD2jEZdkuOX9USV6j0G9
URASRUxxjri30dA8AN2lAWb7GPQqqMRmbM2tYgGLc+LGqxLneaBWZYKgunwybV4QygzglCaBPEyT
kxTepKsDp9bYX0ZQlWZU7PC25h9nti+J05yyuWaR1REmALo52kQttEVUh+hXnJm9FETN41RehlTq
+zyzsyDG4oBXQzdZDGk/tZ4uiCM+RmQkx1opP+d0j+mPAIy5ZJ85PkTxeGhU8lrArJIBGDN6dCZ3
BK9zagu9vnVw2wop1lIQ7VgmKfU01KR4truAhLZ4M6pWHxaN8rnWorrLtE+cIeKU52bIxUKYhA7G
1FjuLMLdUP9p3sRTQXReokm5haEacrjNOqN8C5N9YDB0WcwY0DsY8dZGp2HGA+zAZEDjKFs7aJkG
BVpK/VsRlHB2k6c8IVQnqthUJ45B/42uJBirYgrylXQN2mFS3BJxddlvnbUqAjufbjLX5V5FPgmH
IFE/S8nk20n4lelGmkffe5qxMNB8c7ikhoxJa0QSo8qRIe78qhKhsVGz04RmLBgbQUeDINBmUKZm
K+f84mmNowcF9lYvlbHc472ZcHVk9tlo3HCScblb9EesJcl9nlOdcD52B1kdF2WktSDBvL1NOCDw
ohZ0hkdAiqfcabnSG/mizR9Jl5oP6vTqJmq+d27yYasb7kqwsxoOgxv7mAisfABSZSa+EivmkSrT
a+36ZI6u3PK8OWkHg9H/4N4yeSTR7iZvgNS6EgDdNDKuXFfPHGc0UYrFpSCLIGmx/iiou0l5JGSn
XyPLL/pTgsBrgyzF2NoObTlLWDwfxjlb+RQVI9IhuKBPSsUApJyK9aDF8r0jNsdD+Z+EJboO5uTN
3gA3CQESIywaen+ZrQDljPugRThWqMDsAKKU9LU5NT5adF+d7jjPUzsQVsq4zmJZyCpGO4kOfcnY
tMzos+kFq/y7FtWfQrNf6zQ1LlW3XAYmDrmTpc8ynd7MEl3nPLCGFg2vdWYxj5rHyGFpTthM1eTE
mkGRb2bzvuqYb9gOkF0z4fbeV1moJPq1UE0OWTmGziR8hGtsjSw/qZMr4HmAfzfRHhe3k9Qb3bQK
MDwEoAwxfxSMdGVmN6yXYdWWJOW2NE1+baTdYcy0t5GR/d6MNH4n+jVXFllwPfK/4bVItN+T4mnL
YHtmXTSEipTXdSHVuE4ZKs3LSL/ALZ+NeuGl1p4kHvWIeN/LubmfmRbEuf3GkBuh0FiiIsRIep40
ihnToU7oCEuAkem3awFEcFwYt2nXIcuRAaQ86gaVmJczVDkmCgr/ha00GqTKItYzS465+mglTXNn
Gf1yTtojaaCZ78S6DBRiVx+ShT84Fuj58k+36ttjqzr6syWyO1eLOIXnlrikEan0BCkYhOZUfsKb
5oOeKIUfjbUR4uuIdjxGe1tXUewJU5Sw5ZoIeQyZDYRvReR9sTi6MflPN/jtX//2X/+NBmk+zghQ
eMFONitt3sh+J5ZWUzkUaccAtC3HWeNeoULqZxjHhR/rUziKCWV2Omt7DSWO0qOvUkf1bPVG5alp
h81x9QHDGsFgaOBmzeWz6tYIdI2Z7VHIkB5VnqWaZVeVRXRfVW8KqRoUwvNCIW3O+95KvTyGgo06
rPERKwhK2Wd3FrwV1NdlT/zbMO11iIPmChmCTEbA0CPRiFqtPa/EQTC5tj9uPf7WuBG5rTgS4Dtj
HhjeSzcez6XTUWsP43JuwWBuarEemnbWDtKuzkYCpkzV2pObOA8doU93w1S1nqnTOBhu2hw0aw5c
PRseGms89WnF3lNlqz0lqbOVtwDJKFrnk9DVS8yqSXG085gL5TxKFWMcpQUbsW1XGd1DN7b7sWQ7
vtaV4jeaY23jy6oz03BWBHGGQcgfPqL9SkyERU5E0DB63TQoVzZxDw7Uqo1sixGKZYcwoR8sw3jI
DGiGhab7DuR0L7YxA4iVqbqSRk6g6AuEwiiXoZITDAVgGKfKWu1ap/jIFSrqZOlgDC87AsdPpJUZ
x7kkZHSQ9qmRsPHrKNsWyl6YLbV4r37qwzfxa4SvO7jYFOxfoZpEDzm4w5DSHvjklMTbKplM1uLN
i6KqMUJJJLm1E2nbnCJiM45t+xAxm6DcfIHOP8FJ7l7wBfErY8PCqSeVojKHD6enGoiTOyABO7Xt
7ZeyUKvzoPIpdgeG01WcXqv5oYWQh6knVk6k8aLurFFzLuYVtguHwvBZLgZXMmOvkokaw+wiD+Pl
liFJiLOpK6FVopwcyGwztXUAS4oMQRmLyCOF+22d0h9AvH6t0RfrLsvTTNBXduKXsDlrMUm9agKa
tlC+lN56mZj5YXXJz0uu/HIVcb+6Tb5LzBgLaW0+GtQ7qjMFphxmtlts05jKkKg8aawzld+tlAe2
WM4myvtuQ/1f5BEXudRZGrWIW/UlA8RrkQfLkespvkrAyIFNJyBOowwBw3J3jXduPaehi2eFcIz4
Mzba0MDg6hsdMN00t3OfeuXJLZqT6va4Q5AjbzDRsItRqIQbiaAYIUq6TgTovjVl561IrsZe7Km6
s1h0Ptk6RmAwvO9JAvfJ2gDBXvWf5qj70OpdvySpi50QQ98smlqCc2/rHbqVKmoKn4yc+4581oCX
8ai0xhyOiroXlTahzrAfyDa4otKG/oiom2z7aOkuM5pccXtjwFLavUHMKjGnDvfetoqg6XMFFeql
Y87dZ8P9YhAj1q11giKufKNH/tULYuH0eXqN+4nP21p/J9lks7mk9UiqC+ZO9WJBviZDnYQSIqKR
Z8PajLYdgfFkBdJeLSGgZMRiGh5yK51CCrl5iwkR/6dGpmzbHPLIUUJQkNz/9VG7GW0ccmGtFyci
pdEYSt8hb47cdcKfcW4ENZOlU6fD6OXOfQEpCWVULoe8x/mpaPVnlWkXu3AZXJWqup9Y+420P1aV
G6c4nu+NGBCOrmUH28r3Vd698zY1SBCROjWJFWBRgv1oTru2qB4rQZKdnRJ6iQwcbU03D16HcYzB
JYoKcuo9XCQWJ8VtSsawyumwxSQtwOzaJTkpSXZdJW2MmzYhblLf6hN01EYn0bswOYYTpT6YAwJd
TDEL4JIEFdichcWQLN5A8+2LlIAEc2Iiqr30XIH6QFBabxC3DMR1YaYJzykvfrqcOJ+oN9etM+Q+
8/f50GVf6kLidZzkHyOPn+UEaWJEVHiukl5iNJa18uS4vmP3zLfHYk/kg0ZIpE5qc5t/uUvX7Jqo
Zu7nNOeaDyYadR1UhA5K6ZCkbP4LOO1eW/KAImldqonnU7Hs3+gVTRDinslPCmlvmym+usbdgjT1
agsY4fRIJ57ctNGGDuxUg1M7X+KXfGJiSzHsaU6Wh4xduBCWCOorH2I8CViLVPt+InrN73WyI2tZ
st/FZas1zbyvFJUu0W5NP5cjEPTceuRDsZkdxd0ko80lWKHNI8vwxGAlzRV3q3Bq22vnbMH2I/bk
yVx6BQH2AvI3a7ZKZZrH1CqTcJCMf+VkAJdW270w9OU+6zyjK/JTx0Y452b1bTJq6p0exvSQ71go
ysq+pJ3gaG+fZX0l7z6orPcG9LHCei1aFE+M71b3qGWUR5ylihl7zILJL2EeDZ99+eyiT41HveoY
JB2fUKlQcUnHQVg1BzZBeZmzUt4e8tLypQ51m/dD2L+j7uoIYIX1D+BzglWGrRv91Gz1El4MgnsJ
gm1RiveHPs4IXjCOVm9jW8gPpUYGJUK6Nun3D0PN/b+ww54nPkZsUGqUoiHyAgtldrE8ydrwVOtc
2sRYovCfdFJr0H2k77rRBibdJSqjIIr1D1tPvPam8s5pkozmuY/RdGTKnWOq99asv8QWawcpYG1X
5i9tYZoosZkJsuWd8c1CRbAyjc/G5LvKBgLr70dZX+KBTdSs7lfEvGVeP1oETEqz+xm7Xdm95AS2
1KeUTYhrvHTjcWxsVhXipbGtdjOxXQcHe6/lInSxitMYRsSrjC1ZmxmyZxTJgiWZ81oP8S4fohAN
xL4j2VVd4BPkkAtax+NBKsJPBoIGx2GTxm82QpiebEzm2X4nlNB1frD43sfFQNMFSFjVdlj3D8wB
DnhuzvDHNzas7qk+30wUBruMFLI+nxf42S7WBlRHlhKgS7jrKUfn7KHq3yr7a1VloA9okjsG/tC9
oB4xMtSs6DEHEb+ROI8dJ94zjbzvi+ZgGGOYPBbA1PPWvC2tTSaGBCOqMt0Ni9yugD88NbM+pCOP
nD36YSoJB0/wh0SA76nBypv4aze7qK16AOyloz1EOvuLVlWQTljOtyh0XjjDp+ELKR5UFtFY3JY1
ClchLlLXvqyWI2NxxZaSxbfEeGywVTZZ+Rkh/Fbkm0kJhanV0ZOzZcBraDSsK7edSRkW6C5KPtOd
FZoDX1rGx1whdNb7sUVN5S2sk/1Brd5ipfiE5nsvJtWbbmUJrbLeF1/KkMF4KE5Z7+5KjQ/WiOY1
tR5GKtS4w2bXJzMBQAiQUmM3KbbDopQTh13gEfkQhnLu4RtEQ9g+kAT4kcktInYfZEvEU7GiwpZi
8jpz2vcRd2knPsyI9uVSX5jShgUqMLNc7vso+VDd5dmxB5+BB4YCU/fmrjsnRsuFRrmnMwdLkZF0
bKfJ7Nk3ZChhPX5V3P63ViIYBT4hcqafiCVv6pau3RHrEdzS0XU8gdmQBZapoFtlx5Hj5uw5Y4YR
tjYC1rpT9tVY+TKiv8WaoNTPpXVgfnuUDuGzQ7yvTPJnkeJzs5H3KRVwOdovoqLOdaPc7wDSy854
y5dfWRX5bVHsTZ31osAiqj1F3XRUSa2qFuU9n0uGgvZZ4aynB30TZkJ+W5RoWzXJTsgdvRIrY7qM
ZDYpxwqlNYbkUFtI+TErL8+sg0HQlTfK8U7l7uiRbZ419aec2RrIBvr3AqPL6dO3vzn5/m+0mX/j
lOCOM1BPAbIyHSGwj9y+/zc2Sl1k+tJUxuqzlZp3RfYcJzhu2gixVq1c8zx9lwZvPqNfN3JwrQ1n
0di517lc8eqS+n8ezj85Rf98PICL/o48+rcv/wMHB//8O/ro77/xH/87lNL2p777LH/6f/9f/X9I
URLA0f5nA6b3WX1+wyP8C8h0c2zefv4v86Vi6v+wQAHaKmmaQr/h5v7lvlT++Dr/6bd0xD8wWjrM
7/5lufw/jktD+wc7fiEIU7KMP17M/wfDpaZp/x0lZsCaBPjCfzbYAloaD+q/X1IlqxKuKCd+BUA5
bQidGvs0fdYB4fDH377413e00dKf+YJ1AgKF2491xBr/+R00UEGPCZ2M3KK+l4x8ez3F8tfpkoGG
kWdbTFwJwhSr+vPdP1+ZrYuwUsOE818/kffjXz/x55t/fmwSC7m9lp7+9f/48zfUVFTlEDaWYh/n
cXGODT3HgK6Z/fNf/5q08TYVotyXJWYTIszwbo5KrO6XMcIketPSjpk+FF4dodUwx6Ujk/f29ajc
Za3bP6Cj7I7CrIVvt2rD0mRoXqcmcrfMsTqsYXHzmsYNC5GYiJ4/3y1687qw6giIy2PTzvH9aNek
YTEUK/YxJ/tjQ84mBrO+/Ou7EH6iqzKc/3zvz8+79X+ydl7bcSM9u74irsUcTpVa6qBky+mEa2zP
MOfMq98PQVlsazz/d7JPalUBKJCWu9ksAO8LBVxDEQ77wYS+2o243kJ9Tft2J32Y4pKMu1Ltu4A4
uVJXTUriZFlrzh+moqq1od7LjNMCxZeyXqfD4sUTLzIVr4nrV5dJM3kko5WMw/isXjTkyR+rZZgS
dbgvC4NXHTJSMiylEmVlOtcpaaDjQod0Z9Fo/a6g1+TJ4wB008L68gRHD6WxUw7RijeQqgloaDYA
lizH0AOXm10mbU3TIjDiO63rHyJ+RZ6oQ6ifKPqj8WM9AoVkVRdN85Q7wGwXUfBmZXjUwBlsfCd6
22jqrQFnwtTeQ9HUU+FWZcdChwMJzLx31XAK/qJRN2M3uv0zoRwxbsfs82ZKbD8+EWqHO6GiVjug
NCB3UudnrXvPce4m94Y+P5Z91pzswa1PupXZ1Ji0f8lqkzdF3vZXpcJb8BytpupcknoG9ticxM5M
x3/g8ax34+Ch6K2JptR9l9z0hVLQm8z07u1yiHi8eyScZ73/zg/9RUOx7rfC5mtoTXa3z7MsevZi
4vShlfffCfd+oeF48RG0hX/rFp1zY7at9xkqhZ0YbL7JPHNjJRQC/6dvepjlF10a5TczXHo3BHgB
VZhZ+tC5yXycrLyDUFbhvYoaM81Mv2debV/N8eAd3MwG8ZgMPpV9fkSwYJqu6dOp77O51PfJMshM
ZDL0UwVi7k82YwpUY66HBzfz9WvVya0PaTiF99VgPQ1NYH8QUdNqBOOAoCmxan1QKbK8hjZCv5Zl
ZefhvTc6T2GCsiiHeT/Y/j2/4CovsADiqinV94US0JeiiyLtCFBQOzpRT6BiUdO5SOdAsSxFDZ6b
1OmbRmSrevUx5D6lIZESfNco+Ji5t2+Wp/ZXfau1J0/15mM9+N4VHarAlGnFrqmV6KdCG23qtsfu
Q0z6Yhep4czRTO+eya715HIx+d0baLL21ATqfAyShH6SUDt9bbxyR03GcKJDD8X68HzOOPqueDEn
eNfyT2RkSV4RCb2shzH6Hrvhoe/C8VNU1qSwM4sU+Kwf7dbTTo3RtsfJUO8piVZoEVTPlNr60a0P
edBT7Kr5UztnAR1CKdzS6ldRbOTNo52cRD9GLc+zbriNM4veQ2EFNqP0CLDLTAawQ9USFYyveFO3
zhSypOrohx5Gwy5yWueUdHCxwDyWUQluOCdjGcow7WbCOkxP85KSEktRbUay0U/II3XJ0lNK9ogh
lUiHpmo/Txb9Jc2+/B5bS9Q6td2HMHWtu2GK8p1CsOBDpNg0HLBz+2dKhEVs4RI6t41sMPtdUj0A
nNyPeTieZOABPJ5i+pxNYDrHYIFV7kUm2mjRhqKlxA28/UDF87KXrBd9rbIBmOZS/Bbs/bFcNRZJ
FVMd9J3VTNW+IpazJ/0FYEmmqaJQOyYqGdRE4UC5mi6lF2K0qc/MV8tA8SqKgEqT396xfe7VtH1W
s3hBXaTtXpY0roofqeIhv49Shjpt8p0Lz8plV08QCBoUPhiEZR70ht/V1NXdr6RAwVQ5SXt0kzz6
2KftadSy5KtR7bLRL6550kZ7I82blyWRZGiK/c3MKXiiB0hxoDLE+ED5yAeRazG/ySm0b0eCIfFz
W6k/rMVeLRfICTm+k+8O0yP98+igVY72t2GgRjecs/wBWlUIjHjCEpB0nsu8uIOpwD9aSlDeqZMO
1j7wj/4icgrVP25LmYksMXe2RwpDrGS3zGTYrCp7ek4Ctb4VuUcSGVDjfE2+d7yMYRL47sNSV9V0
m446e9pZ5ujvbA5nnyiC3EfAH4fA2NkGVH8/YCEAxn3ocjse+dUJKUTUQI0rIDcDz+2+6cXN6Fnp
X7o6wrMfwf3EW1z2CU7AO70psr9sNwT5R+1qMvzIm5wbaTXzeRyK9Ej949e+Dq3ndhmCKaVip6Te
hlK3K6us7Br8TagcFGiN1yEI6XJOooB1qDQg3imEufDe1O8NoUDE3K6mepea1Y84hDCtJx5266pq
Tn4s0XS+265N6JHGNxdVPuWPvUcVVkgtrlh3hfPLeu4znYgqmJKiDEuYGx6s+4j+OvfcBEwZvLJw
pmOpOXVx37gTABqyC//SzItabOqlM14f1w+y1yFlq/L++ZuvvIRhiFAeWyChePW1Cnns0xZnGL07
H+St3TsEe5QItrSRrsJ9rVn7LFeMawM4x1eeijewBGWrhe9YcNT5BYChun0u+5J6+FgJ4G5UmmfV
apUn2HeM3FKhhaYf7G1GZuJSlH/aMC0bYthKakU9jSPxBXtsj3njtMd5pqaYgBNNvZalKGSo/KRb
l5siXUw0uu7xAuLQCuzNiyi25QBRDAiKRa1ZxUHTIu9287fZybZW766HfipPNUE2t3ShdJP/ecfn
c2wUkBp2oTo+us5E0GnmmVLPgCltWFRuqclxP5PI/0IGun/U4Of4GLjDja95zufMTNS93RLidBYr
t6KCsoQT50600POBJkvM5xqw/RO53UezMdRP9HmhXaBPJLXShteh7Nuf1Di1N10R26tcdfulUd5i
l+eKwx9wseaGrcNgVj9DAFs36uR/yPSu2oXkirs7sZjn0m+I5JGTEBNxY9C79zau5kMwTVTAOsa3
MsrNA6SE9jGczdy7MfXaPpLppOJ/IAo4BllFLsLtvscRP+aiHY2xq66G8ltRD697V3erVnZ0hfug
lEZMAHkcwJTowV0PTllWMgyUjOxlFmf2sM7+JAsXrZjMnF0oS+QZRL+qdrgQYcG3PrsIogrVOoec
cF91xK/j3pmPID3UowvkxtYDE/gTq02uL8t3sjoA9U6Jq3azKXqzO98mDkRG6d9IbVMMuPrN838a
Fwt3kANR8ZUYv7v41JbNIan1G3ovQ8/QpfE31Q+XLPGcnrJOVZ8HzXuhQCL5NlV2Dy1d7+yzQDfp
QT1fqg69bo3U/K4RdwWZ+GtZWrDSXdRV3Tzov2RmNVAGZoZ682CBq5Jtf5JBDdE8tMvWJI14p+bo
DiBgaK6TIm3X78lUVxOnNP6KKlgyimggsGkBmjw25fCRHqXBQb5OMshWEtSvW0XmK6Z6HHkLkU1F
1Vq7JOxn0kOFck05RLsrnd74TKdi4MCl6d67fld+6pov9SJ2lcw4RgZ8EXYdGZ+3TbLUdfXdJvbp
XqXtE/qwlsCKgurgankY3fWV+RMEUXgTaF3xSzNO1UFsZOgssoOUh45X7u+K1c0iWzcrHUR8Yc+w
bjY9gGBAcKinyE2Cl4m1sDRZH6EWL268FnR7GFvWRwN2gTvTMMtLWUIuZJycwP0qtlpDoUgNlEBW
qwEd3v0sGp5WZ4NKxzCTP4cs/39cqqOKyG01jpy5sg4V7Yhfl314XySeeXcmejMzSOJc9RplT9tW
mYmxBSnRHnTXYVNaXejPF7KOynh1vGm3rT+yMBsvyzwj/AzlJwCvqTPvg7nwjg5USPUMqUiX+QHl
7st0nl0oMYqguxa7dUuSuN5R8ahuWfaKnQxBnJj3dsTLUJI13fU7RV9PZ9cQWyp2Xvdv1xFF0Lbf
qMqJgSc6DkXU1nhcP6z6P76aRJ+UKozpVusBrFw+tDUg8x1Enc61WPFj8qdNAYWnd0Uw/F2PvMlG
pJ4+apNpnhxz/Ax8rf84OpSW06ahg9ZpXdRD873LjPQkKl7eIVQmBrOTpU5Q7FZ8rdq+W33JShzi
K43N+KNcK0v6771bgxylAMafy8raa9w2RMjD3nUS8lQWFVS68rFzoAdRwqG5K1vqnmk9Hlxrygy9
Fq1qX3pzyVdYCzdIqMUvDme8236g8kqWqtv1B9gzJtBraJXQKe+7vPssW6GH6J+IKt7Iim58wct4
I3ZyIRs2srGsixPMrfvZGYJHs6Plc6tqT6FbaE+QMNlHmpneq4tI5H6Xh3vdgW1VZGLGw0CldJ4O
PCJLqPc+wTG5L2DDvpqdEH7a5Q1JXd6LJl0/lGXmnUTUtUV51IL4k+hkkE1uVDigsbDnM85Qm4co
odHt1A3eKeq6aPAuYreYL3uK+Ei5BxG8YrHxIkvuBNKJbelCktnQdvXFj7X/0QCNRPVvVHhLZNah
iwsBf9PULMoh3kVm66Slhi4e6k8R+Z9r0+ov+PnvvtBfe7wtcngfi0qfvlE8xEuD033xFRv+Vo3u
wTH5y2829t2b/Sb/3b5a/PQUYn1r+f1+Zy/+364r/j2TLkhiv/h3SC5cGa463tFSPD+GcUnk1A6K
L2UOreoA9eVdks35lxGMXjy66ceMkrKHmpaV5HqR+1oy3cQZDEmyS5/Lv5xBrx770i4+LCVaZBWL
L/Cv+bfmxAdXlooF5HIcSo9jYtF99upb2RyGE69fwUjl3+K6nEZ6AYeaCi5Oc/e8eCknGaqysA8J
hWSbCGgCjztZD1PyLRyokZPVmULnP+J61tol9UShl6j1bNQu6S6t7gIV4ivDmsvbmdKNz5ZKpKb2
u+ieYFz+mcMuJ6B5fEntxn7stfJZxHofN/uJcMWlkkz55wxWF+hLg3knPgj/UqSfhclJtDX0Aon5
M6l77WBOBSeXqnXzexmo1FSK7F6b1UTdmXTGZUF1PRxpRlbBg0JJqZ8C4E5ryuuWXe82lIBROGma
/+RNT0EQP4ikuQfytxGJRQWiQo5jhQ+hD4zBziNcSA4v6n5w0ut2IRF2HuPOxS5oJho8ZyCjZDl1
RXox1DAqgLZRQIe0zqNYi/+yB3KxybZriHuxC/wxPEXUz20i2bBch2Sndr/e3nqdYXi9FzF2KIa9
zNv6PiYIlZZefQzMGVLGZda5ad9eyDq1p66leKyObkMMN5tti8hW4zc3XZhEt6parhvO/G12OfQG
exfGESOEmPVSp2gZsiGLFxbKP0Ckmgm1Q3NQHmTIzel11lOkWhI8elsvNqu57BRzc/Ex5irEOr15
+04uFjPnizXZR6buz9ycmkkfDwq1f/UM5XlE21CaV/E67FokIL13z6PIClvdG0f/pVHpFFJfutAI
WHPt8FpPGkAyA9EEt2FpgqXdUgNeqXn7SRk/bSKZlfrfHp+gh01s9wPHKvFoeYSyTApWautDPDfd
ziyS/CooFfNDBuvfY+R5V/ZMA2JqfmFt8ge3P5Dh+rNx67lXphinHjWhm3Ge34FVUGECpMSwhNL8
SYao0pM9v5mvMiKxpBzMNtnTu4UOC8vynUyWopC9Yieu/iTb9so1hiKkCiUvyIPnun3QQvNSSucL
CULGS1xT1q7q5pc2CZJrWdIOgzzw6DXrljPr1BxomyfmXp7X10TTjPkqXBz9fgXxvW58d4XVhQj1
JXIq+3BzKVt6X/2m+913I1ZM56rNm2Pbh0TtHd+4l0G1Z/O+mG3lhmZT4N8XBdCK0Fin3VitO+zJ
txwK5opgF9t0MuJLvdTX4hCiDX1viX9vKTDd/KzO6qG7p3xv1urmlp7zHMqMLvwgQ6FWR6uihYas
xEJXzFeLyrTDDz2BlXcWMEp9OEv6/iFXTwHov74v/I1tOt+YNoTSRDB/z6zOLqj3rmycF5uiJiuz
2v5OtUcHfNZg0Nx3XqBrml1Q3uk4cC4XzkHUnecaxA82S9W59NtpoC9GCLBGFNOiXdeyUVysa0Io
JDUIR12s1xFVBOFWf7ddI03Mfybw+jcwGkKos90BAMFf19is1ZDsRq2FFznBkBogfxTdTQWkS6lP
TZlBwVFW1q+zdzJfmcCb1wXVkIux2OV9VEHNwksAgS/14L8Net8o5Y2sez3g/XGx2dQyMxV9Vi5D
pVQPvK1SW6MAdaOYSeZhUZ1CqHB2q9Cjk8zqXuzDYU73sMtdAbMxT+lYuhcWx0DwGZS9akWtQn+r
Gh8pT7sb87z7OpMouqGbNl2tl2UMTH/QXe+lDhXjkNfRkaAOTALzApYsHguDQq9urrJDOwEYUAay
xkDfUkaRFtMAHRzFi/BmiOBMJ+tm2QsjeHthBY5ypYNxjm/El1yDjDeutvV2KZmJjWhleeaRvm6X
lj/TZn65wH/abdveXUMUIlv/CeJBhEFJf4jUgS9x8bxqZbr+084Eq4HjZ5dZT50apOtXnd06f4G0
o9DJz+C5mwn/mTrFUGPvOn+RrfhLL/X8AzDMat/Y2XjN8TA7VkFY75Qx+W53Gbh5NcwflXkZFNCH
kUGvdJFtii7Nv8eh76y2mdbkhBIh6ExVJ6TeWM8exVYUi1+vgK5Ln4BYpWbrPIGbcJ7459wFZaxQ
5s0qjsv2EUjBRWNZbXxJdLE/uJH3RezjZZNHIA3eRqjsZYMoSsqPKCmrlevNr9FTctsF+XDHz377
oNGQxyj19OS2TXrS2g62Em3+pi2iTU4IJztbVrDvXWo5jBObnRgPjkvRl7iKE5L5jkMhw+JqsxNl
0U3JdT9MPGav6n8gMIMfq4eJZuqnBY7XuM9VB6wiqgk4ZaLlOPKYe/Fwcm3Thdmts0DdAKwSYxks
2IQv6LtSH2QJVMI6zH37QzYUXuA+64bKS2hkNndi4ZGTOcXQ9Ww+mtnTeZ2MtJ3icBPRZDaP5K0B
vbGSwcwD94pjYQxG1VCfAu2YhXq7Tw2/3TcRX1wKoH6tZbYN/8NG1GK9+tnW71xsS5n9p51mpF+0
tPeu/2RW1gABZOusRN+V2jFvCljAjzIoGtxpoxnAfyvrUWk/U21t7N6ZBHWbEBXWsW7o9nMXw5m2
mWyu3snUZKouzamDT+v3S27Lba9ZfRl0zstylU28XlrWfH9hva6N15vdDBMF9heXBj67HKonCNWS
cqdLJZE5vS4rs9OIFlAYnsFo81BDjfcA0MI5dnVxJSuRV1Vq7f/vn2rNpOrq91dbEmeao/KGqFJb
5bjvGoxSW2MS6SynFxD+7p1iJg91ZulfKcKlR0+WF08+/Ds7NWumfecYMfghdaH7mcaPLsl0qAhH
40dotADGTPMfM6XcOPiRpWZ2AKBpNam996MMEFnSk9WZAvLEMhWhmL1bKpAqv9qIetsthgpQtsVz
6UUzfAABpKNLCZQMfZJ54ZUjJVCKFXY3gavNN1U3fqcKjNdr0Wzmpdhswsmcn4q0V3diMmczNbJa
TS6xgHHBarP9Gn1e4tASwl7keq1nlGwgkkHC2G/2m0hmb3LxIy7e5JufXGLkU9t+iJdrioXYyq5F
Tu4720dxPwrlyAU//PlBBiX/NXsniyNImqGHVxinLMTcNMgjznpxtQoTxYYkBV62V09/Xq+24lu8
iL3r9d6dyZvOufu3WxKT9ZKLzMvoO+CPHtRdQREdYAAI16HLp6IgxsMafPyv6abPvfyvth8SGqn8
2tJGenh450a072SdOI1AjPyPb45n/+tU6NAy16CokUJCXaWm8fe33KzWzC6cjeDFzuxu8j9OM7j+
3E4buB8KEMttXRWnvu9fOh/wmaLlKcDbRZa0w7Arau/H3FTVq7GfAAnilW98UUrwHOIgdEKXzE9Z
AUvyIf9KKTy8TDkD39S67kMa1vj35TIrtShdqOegVy1KDEUoaseEt2P2ppOs3rsRu3WLZ43pbRti
rpljsq8K7yEefOPkN6px0tQ8gI7a+JFA0Ho8E4kJcL5+F5HquajmAkDwsm3bK7KggeAsLnlEborV
qayz/GcBcOi4iopupgoQUpBXr7yD0g/Mz0poBm1v56pkJzyzCR8GxYRCp0rnL6PvP0LA4f+tDdUN
1XiAMgF0XOp+y/m1iaAKq+mAZKfR66Ykmucv9N57pDfRjyQ1kjtjSTVSvuBroBKCjhSkSAZJL8rU
hQHqKgsoqZel2AxKaB+VcUlf9q7LOx70iFe9O47A4MqpOfhxAku2TPVlLTMlJbv2Tkbh0LUdqPmd
KOfWaQ4yW33J+l/Td6bi0YFxojHgOjnbsl2qmuhKMMLitlt6Q1HIaJeErMhARLnLL7Tfl/e8gtLE
rg0raPoyFT4410zpxrCYi55/W3MxtiBr+8B5agOlviMAlcAgRcD4Xg8s+4rYjHHpT8VIbZIL6M2n
7mddBlEa3jd2SpH45BxktW5WgAnEVXZaA/gDvagv6T1ZX9V5OQIimar8NoyCqgqu6Tx1l3OkCyGI
WAICdeJcretg5MQf24DV9TgbwsttDdig5mNDW8WgH2kQkdbPkdLpR5VU1mWd9tO3oW2+UWxbP/cl
FISJxn+y6gTTt9zvzuw5nZzZq3MFdkcJga+qRBFtaHJ2NMugmMeMTpPTvQ65X9CIQNYDPS3Bt+vz
unxnuC11p6VLZE2KTrZtCqivyuFC1jRs4+2XoP/1Kjy7jOjVsY4ugBf4N9utbI42GXFOyv/MF39W
sxv6V9WPgaLXvOUnxR09KyA7oNxklYk2guwStk/z0Nkzbf2aNG1v6oRcmNgpqtfCZe7cla6pAsFf
TFqPLibTtDDkL559n6FVq+CkOPMu0GLn1soV7TrtSuuy7Mrpm9cYXwJIWZ/9zOjJqQIkp0XWKldU
d34OcuSbvYN9qCEX+47vKWjTfVWazX2u2P6nIgGI4ZG5TQY+YVEKmnXJ2NIWo7zhUxXvdLsyP1N8
yu+SGrVvm8TKDsBzyybYe4zbEv7wW5LscNKbMcd403oAkOB+nVWzuYSRBnxwNds3qlpP/NwF1EYY
0GN2sZI9V55a0gPGd7/61XhnKS3lloVtfaDh4LeBpweFVojSjBAIqXf69SxLY/DyhyqODmkIdZ7d
lu4uV4v6lIGGBXMN16kz0UVmgEWivxKhFVfUDAyVtrSn+j4DCrzLptJ1L+TwBzLv/KC4nhY5/Ind
digUW0iSz21FuxwqgXm+HkDX7YaZ34mtnEdF9uZXDqs8A7m+8mYHTQvrN39ySJVj6Dt/YlFXbnfZ
ltnSbSTjEb0MNDZLmd3V0/AqMe2CZ/CcxBSDND58Nwp/q6ttR1666Lf1f3kQj7ZPIIW/PK9aHHWz
H74xvExKMB4kpinRzU2k2TyLlqVjGcMhtADByXJYNmxL2a+Yv7Sru9/3ahq0BEbaJuThisKFgzrt
T4NKya2pxM9RpMbPGgmeXRh6GgytLEVBKXJyadpkKkQmQwyvUjaSFV5Fvxxtm/7T0VhSX9XGxt9k
GNV9QR/Me4LaBMq8GNK+YLxWtc7+6TXtP3k3BC8GRV43NJ3QVtMwTM5MldhfTRuLHOlmCmLMuW+o
6rrqqumdVzH1qQaFro0biKKovuU3YLjcDgoz1DQXWQP3mRwREvCfzqWcDM5OD2eHjT9PxV8BrdOZ
q/VYIscU8Zdt06ahqa9R8qCzdP6ufjFTojlaH2TgvfxTR2U+b3ap9SFzbajdDVLLooQ1w7i3Qu3M
fo7rT14ZNaf4zr0zFyhFUscvqqG2j7quuS+R+ZlscPnZpib03ncJ84uR26TZbevQASRc0Bj1YARX
Vte7d+MwF59dO39JVSI0oVW4L3P6RfbMw/jqooNU+q7R/HrXBvQ4MQbzn9Zrbwk1jn9R/B0AsUvN
56bopxs9aw0SyrVLTH7sbtQciJXSNBDkdo71V81279d2P4yn99sNd6bxUeeBvyRikQSDv9e0ygOr
DZDutvarjm9qnj+uwjebLoZ32U4pcxS7BqanC3gASsh1vcB4yfn03o+ORt0Mq0w15nvYqr8Yoaqv
umW1WmbtqpOVoZMOD/TwYSEgfV8EOQZudlwUUvQotYybid6n+dHlXUDYkTa5zERJi0Io2gyT2nEC
4fUlfVs5l5I4MAKKyE3tWtO/umNPmRDvmbYV+H+n9Q819OKfacHvUDn29YceoPINf4Tw0NGw55R6
U35NHcfZnrL9nlZN8pN2Qiq/6QU52qpTeTgNUTg/1kGS0ZAxzG/S5dM32H124vH/2U0s84OIiIFS
E9V698PyiY1yP6VohQYnomx9qK8X+4ga+KvBn/VrQ6VCGLLaj8PyuYK6Jdh3VelfCsrH0/sckIUT
3YrW4mN34SWmchJtN/y0qlx/eXMhUouj+p43Df9S9mhA769heCSVmBeQI7nK3dBZBgem3jjlpIKu
hoSC6G6k/QchdISi1sYY0mowDgBYnFuRi0iUMmTQCO0ryuXeyTfbSIfWqAX3frldcb2OrBfvAEac
296c1NugnKqPKrRoCUEbeKCYBXUCFPT3GcwfrzKS7q8z1QBt0g3dN4obmoO2DOQ2GkjyWw4Esl6n
Ih166EnICWCglMOlVagwVCwrGTYXf94iRrSnogtVBDN5VdGICyab5oF/bPNQ2Z23K7ykviAV3jz0
HC0eZLYpxE52bIo+K153bK4okPZ2otiM311jM95cycW36xpaTqe72GwOE7SRy7c37Zz4ZThf9DAD
8LoFd1MkGk2+8mYXv7BnXhbFsmDPpln2ZDE4ZDACAILpPGrsPSUp7tPZKu59O9PuJti8O1gM7je5
zMbe+5k3ZX9HFz5YVAOv0w4yGH0Z04bPp6NFAV34BemTV817m9X8dzXkds9mQc+w8Ecx2vFdWLXz
Pn4bJmjb99bQ7Ev4F3dUudKMQ7Rit671SH/dItab+p0bsfuzC/qKd9nFtl1MZZn09L8GNwj3gLU0
liAJtUudRHmiO7H/5NIjqSjV+CSrcNSax6bLL8QgX6wogv8ZAFhK/4r16J4HR0MUlk+cuXzO4mVW
xFCeDdFo3IpCZKLdFIWSUt4sQseH0lSsx2GgUnQTlr5p3MpSBvFjJNEjlII8xOpqZ1CeCYkpbH2n
ehno8pzd+fZMmVbhnERO7QNoGFmXqg28HibJnRifqRuvX/eJrGz/sdx8+AaX/Y0Vl96XjGrn617t
jKVqUH9Ua2hKpXTdtfWbrHTcMwsrav6Hhfgw0oLWySNvmbVJhKecw33s5e7etAZ33+vW62zu/JHu
I29rUYvhO5lPf3K6/S27ZdDfZkGxaGS9TkUPssi8dFs4Bs8uG0KbBHPev2/jTCY24uLskme3eXa5
7W5kJnfsV0uHirT8vIreXXGzO/Oo0lKmpfI16TpIcwgHVqe2pI3phQdz3b6ClV1k/mSXFCnTr5RY
gHPRO/l0OTiTdrI8yKpKq9DQ0oypT+n2s8i7ZRgICNB6iPY/NOuiR2QSk74X43Ua0HH52tI15+Kd
L1nKkBXQRhZkKCCiXzwug3iQC4PVv4SQIbuz5q6Cpyrt7L0M3byA7TP4GrTQsPk/z3oTGkSmm01C
5ZB2K0IYDu392bpwXXoRQgQx8P+4OF399xFnQxhX6xQYKZyDzULJVS2DDxWfpSUOjGiscqupn1pg
d13bOUdZiXyxav4tko2zFgNCXTYuVtvGN/erCCTSXV9QpgAsU71PfKiueT3qr0u6rtyrDvjKC4CZ
2j1sN6Zqpfezmao6/OJo3WSkAHpK6EsoQtkibqA2ew5Cy7yTrauXWcsGCBGbj7J3dSPGKgdvAHB0
Ujy7HHgw+0SN6SqSLeK+6/ryurNyuIqhx6LJnGHdGoQe962yvGu1/ZSSH3X6cq8uw7o2ehrcnqlk
LbvEUgZqJTLqNWg5Kv93jvz/19RewftizOaVM6nt+n8/1QHCVXVudj4XHzIMYr3uUfkOrJ+XTS+y
s0vKevS06cqgx/HlWTV8GOZHWHmPIgoEbmTa3ZNO3/HDWkhPI+zkOtMturILRkWbjOwITe1xhayA
wkiPfcrrmgq8mZJaR3nM6ix46hL6rNnJ0FJXi0wGs6cwVqvif2QFD1jwpPDwPKWEG2XTZqqb33Kn
Mh82S7r3PhtWph82y0qhbSSc2uWtmIlC5ftwJfci/kUxhxkcaP9xL3XUK5Tq1fN6H/QKD4L1nrkH
UwvGo5+5xq0at3l+UbqBvYd7B3YdMzCtvb0Ms+2jkiksFqV52ab90qz2bYOo1nUOBJXyzOyzyCax
WTXvXa06kW7D2aXk+uutyF2J0dlF5SbquoYQ20k+w3KSL+Sa1dd2Atnh87B5CNSCX/zWexF5WvXz
dTd7xm0zq+XXPP9nrMr5c1DV9t4L8vxqXnbDLk+9GnzH625NV17EfGi0mXe6Z/hC8svWVujhQe5s
ONQyVX19iZCwLhOCI1nfop8W4abxUlPf0bb5/mxLGymaT5+K/9q9Okq98G9+oNMbcS6XWRXb2p4g
1L8RR9tl3654dqfVFMKL1NGfeioN8g4LjgLelgUzSbMqiyTdTmT5gtvYTGS5DZtJWVXs3dbvbKoY
atXCjgllLw5l8OguBbmLjHKFTbX5saDZvY6DsNnVNXXzVPWQRApzHdyo14SwwPnw7o6GEV+tekPT
4gfbiwaoQwOCeyEBfMBTnBh1XgD1sEZbBslDE9stHGHQgs46b7zr5pQaZw9g312etiV9OTKHTJ0J
kuoAtVh3ZSvAIFYhiD0MerdKw5tSjNct66hCExTerJbt0EQHNRl+GhnswfB5RQcZVg+rzb93rR5W
uXigIVLSu9r+/PLnm9ebWG9I7jjheHE1K/RNaskg0d7Cm63xcVZgyIxmkgXRuHwAmuRrH/vdXpQy
+DHMn9ACQXdqKaA06UWVL6iGXThNwDKXHc7QRvxNU9Cf17BJk9dp4+w6SIANz4NZH2VwiaofFyTn
sapdKnFlumoWa6VOARkP0dCe7RG11vbU8K7bF8uwwfLPjhbvsmd1Tg+s9S6gHIEOLA565UNU0JBB
6gqpCjTvnWWQZTg4NzYZCArzKGgUkQy6bmQ33QAD0GYrCrFrSljTVXB4IFj+9tzZB7vL+3cYec5J
ZrZd0U/OHYubTaHLu7telcNej8M7YpW8pzfLW/w6lT1TwxdXhLQzcU6jm93C7jwoH5oxjk+1Ft8K
O8us2tpTHoSkFFTjpR9j7QnywVvhdPHB0T2ZrIS6JYhZLbpt35vl2z43sw4gX68zpYxIxlBgvZfB
crvX2Zh55pmshKeZHkCLUGw6J9GuG5JUlzqEeuOFCnvCKffBTHJ+4EzGSkT13L7ONhnPvM8uDHu3
Sh82J7F4Z9bltASlKHgEb8T+s0vMZfGlLsDH0aKiNZ/NmP6B0LZ4HyNNmQg2ZfPerGHSGA1X4XfK
UL4ZarmGdjfbtM5mMhnetNrm2kDfIOeQRX3zWLWxsu/LTr32/bz8Ciky0LE5++FYunfxf1oULs1r
YBH4bx+bRdTavIQ3g1F9H0BYcCRRdP5yUIEJobAsA86oF73Z6y9dWhrvta1KyGwzrpflZizabSme
66E0XmwVRM22N/k5e5l+s30N5NMOCq/hpz9bvx7vvkD0CIWGsCry3f/j7Mu25MSZbp+ItQAhhtuc
56zJ4w2r3G0zI8QMT/9vBeUinXZ3f+fcaEmhiBBZlQkoFLH33S+oikBmx7LkErt9fEHGpa3qFUDC
9Y0lWb0DbD9KGdQwc+p6FwLhTAfDDuAy1GyLc7GLTeUMSkWq8oU7GZlxqpPowEwCHHut3hCowoDo
JOinR2MRGqirOjQDqgz1Amg0Ew5DGgOIvPKeEY90V6JP7B2dgCF76AWw9e5DFcfBS8xR9KuOz8o4
DI8A3x0AN47hPxn1WsDBEtlEuBW0+bODADqFbKQZ589VMKizEtR4ixY5XAbXwmVn23ikWZF2Bpyt
fwZVCehJhAEmSEPvvpCMmlklVcqAw96AkS45TgazHi88ZIFKhdqs/N3Z6tng7/XeOU1mI9PSfZV5
V4bir9NELRjV4YmGkyzFQWZt6RXo56AyT1AP0Pxvsj/ZIpfkUWi5tf1HU7KafZI7JIq72541D390
qS6C1P5kmnAHIXTcedbz7HyJWm0DqU4X1TaWlbVidmxvdZWZZvHeWjWNy6dENZqloaFAr+YhpbHN
yv9Ptmke2YdMS7/nzEmq77ltmoesL90Mac0lMsdGvruRVSixRKIgHgUjziAEO7Qt6lNBjajMwgic
GgNqG5aAYKrHL6Cj0sYoPvuBAwhUYOAXqMgHU2yucLxjG8lri25I9TONQQV8AKxceCARSLLHSU7D
zEsRY+CTeuMBqWTq0uSYAs+ZCfv8J0tyVEYDGESBl7QA+W+0DBk40qlW/qaMnsrj52YuwS+qIdyD
KAo1URHo2P6kMrkJ+97c5+Do6cx+POtAEx0dpBqDNrEMr7HTPyEpNzzkY5chdKJkYwIsEg+sU+DA
MsIryagRLbe3bgrOtRttjeFPEraIIKa+DbBNq30KgAYLDF+4ooa8uJXDwYKcFesqb41Vi0AKkp2d
7KUYnGechUUXGqFmvAWEFFKZaShsYe3xowuWFWuyF6tn9WMG+kLDbcBC6VY4AP/VtBjacku6bRPc
mqLesSFTmnxfeSi18OJ2ef6COFizujPX8bCbVmbKvOxRzf++stdIZ5No2dfWTYYjNVbUvPVoKEyn
P97JaGj04IYerWLzj6aBX6i0rnfPs/vSj+R/5aqZlspF+6WCyQE5k2c5po7CVGSr3eWqhbavVzhU
AqlEi7hb1ybuEbXqn5BtGWzDFFUYvgkAiW+D0QOlPQof3ApsP9gYliDF0MNn4IwlF6cF9I4a9Uyg
lKROxdLHW/OOZKCZT0Ad3k4aBpjGnx0PZTvgJh52fqiL41vt1ABmpti9+NL5UQGE5lNtIa0iq3AD
oiFeLauVZjVyD0gFHGomHZJzEuNqJC7/CFBXktpm7V4G05g8JLrBdo6DexZNkgd3zOQ+LVCpXOGo
f3rAteBcWck4c5bT84/GmdE6S0IVakyUFnZNwNZg2gUKt4IkiSPw9jKt+wTGOMDrhY2zZ+BKfUQG
35tGZiC7lZnRI6v0Q6PgBqxhZHuzkD/MIo6rdZFVqyJADbYGVhx/wYfQBM2iqgNReAW9aoq8ZPsi
ru8tzKzbvP3VxtqTQDo2tGvrgZ1ST7J9WWo+aD/RkLwGRAgAgTQdWz3IhkJq06wfcrxYi+A0y10E
7A95Xn/WlVbTgv8ZVBIZMmZlum15bIOW0pFPLEnkk57wGrs8ne8RHJdPMgICrS+My5Bq2QPSuxyc
YoLsy88NHOhmMn/A6SdQcezwRBqzvE56ZxEw2WxJLW16Blgmbq9rnMet4spE+bIo0lMOtHKA6Xn2
5xKVja3nxn8PAL0BgngdvQDvbdzWlirWjmLvsZcM73NKJfFiEGjY1St5M7PKO9vmkJ5Qt5aDxxHe
CnhLAAXwNzhkUd8mwugl5cBPTTP5t8Gqr62Wp9d+HI2PEb4iGagVnkXFgpcRjPaiyYyPgXcyK1Ce
A81mBaYHfANV06km7xRiTYR8NBr1uXvRRvdNIzETcIAGTbqbZpEbBCLXAK9ERYSIGTmgmUgLXxC9
dg9UGGhia6/3wOSaywSLqAUZQFIywEKBV2sBFBxkOPMUSNxRosYaF6ch80/T8N2NV1nOeZL5aeku
Gpuz7ey2zH28JNva1gRW1WPgI08JAWb9NUryjQNWme9jCGzjVg6fqy6WK9nWwbX22Liv/cRT9Wv3
RqBS8r/bYfpYWwNywUrbsLfxkP+oClbuCTsraFFDr3nnGSYLvLHJrq9wU4kavHkD6b/VwR8bhvhC
puAWSy18z9GAUiM9+mD6RF2ydZWVzSZ5D9S1TW0CLn2eoFkUrgNNKfWB9/zuhCbqmu8GFC2fZjnO
FPgJoZoNKcyOOgn4D63tQeD0qw9DgJvTzntnfTfhG2C5BNwAfno/LxP3s/7C3dc733qI21ccIXkX
rJYAcKLpsARxAiqnVTLjT3v6+KN0v5egmNzfyfV4h0hNfJ3FhRalB6PKPs4i8iBTu1sHjuvd/KFo
QjEsYnMk7e1sQRdjuCAUTjt5nj8jMPGAWhzjvFr9PWY5KwMdqR9BeuOcfKAwKF1KUSmauJ//SpoY
M/3oFplxnOWZp/bFApx66r9LFwMgp3gjUzdBAVxonl3fe9WbBJwnZWih/kbJws5At/yMQ/LuTJIu
rMzzpMFLJFUjNxoU5JAhumeeTbxsDqux0EE0yttoNdmTIc3/40KzC/8DLUaC6RroQlRDC5bM+Tw7
7IumWyVeiNseyDJAn4tX0UVufAw91BGSiOG0OdqCPSHdF3YNrH0gIaziKEjOWRv2QMvmfrk2uOct
bqZonhoHv/NFmXB9jdNKwOLMM9RrneCI1Jx+P61sWEhDR4INvDMjY3iKgSRDjUAECDIt8d32LNCo
q5s+PQjG3l0b2NBeGyXKWyGO1oMsR3koZPEFBOX1Q+yJt0bn40PuFjUiQT/lfQt07AH0uThpVGpq
IvU0ds2AAqUkXYD8p0E1fgGIWC/C0cE8QSsJXn6ZFyEDtVITjFjpffHAA+tjp1YibzQRlg7gjARC
bSHKGm1PjE9p5A1POPUBfa8fCPxd9TcZoKX3Xs+7C2nkYJ06oKw0W9CQmj7gGV6PGrkjK9f0u8fC
eZwVEEEPtqg/DFazDDGKT0YTiROJtBIZyJlIXmhEF1REAEZxkQCzmY1iNwf9izo6UVfbcm7ucBKM
owk1JKtOIlPDy8PsQDIQjwfX3lTkYNCgZv6M8+d2WrDmpu3tZ8w05AnMVj4H+RcD8e6OrLRM9o+4
aZPCdLmGGWy1JAxvPmMf6zef0Qwt8yRbYJEX0mmOpfiLO8+2iSCvr2DxcIjEy0WpgNxpDKRxH0oY
lkk/RqtMvBjMDo9IeARS3qRNig387UxW8eQMKpuXCiGGoWyLhzBs2ucavzPkN+GknoaePerXVPEC
IuH32XfC9hlPw35hMF4caAjKD75Pa9taIMzngaI4c9ZGkRQPWgB3OlA6kZxsAuJI2ZI7F1w3NEkr
kLumfbugqsMmiup2AhuZDU6YBlsq3plKe6J3YTcgi31tBO2b0gSPlTRcLsSU3mW0AyqQLp1rhdvc
sYKzk3feHjzWuypsA8AfQURNYkThzZDUXKSJ3cnTdwOykkBg2eO98kYNkJ5xtyAzWiJpELdFclIH
fKOoQWGjGx8ImUDE+giC46Jd0rDNXeMJXzeCKSAJkCZAcij1+ABMGoATeM5v+lH+RKrURFaBuhXl
/0/6vuyMJ+hbCuhg8h8CApuux7UBXO+CcAvE9P6By9TgS9sqkJaG9HcHJ3I3fUSU/QM1nVJOeDMs
ZNSMq1ul3/t5GGqT2e3c7GxaKNQdLBpTCwiAb3gMItHRsVFSo0vzyFVyELgMzKnR33sko1nSuxsy
T4CQhhnIblIWf9KjiX9fA7XtT4NM6i0tW/HBArGO8vc/XAbpFRVKEtLC3M8f408r/klGS9Q6Dnrq
+PA/fIhZpSxS/BqmjxyzcZeCF+UfVyAzaoJAbEy9lmAeAVgACM2cY6VABgK10UV891D7bNiRiCbv
1GiiIjiA2RYEY3KL0oWXafbd3eyFerTErDK792MP3OmlWa2nWXL/78bky9JxvgZm8/lK7q52XoJ6
FnLXVsMIIu7ICLcgHEZ1mMKJQsmGPJpGAYpoAEBNoFAmuD4q4CtsZhmrg20S5NqfjIQE25zGY2eR
2kV/BlVhf7a41p1FDSQiwwL0rhohFb0/m91odStmVbvOHD+gQix+iHURPwBNoMg6+QgYGPmYeLn+
EOFQXQ1IXAxd+iiP5bsKSetuCbJw74H0WDHKDW/xbLJYY6+b0BoXmbqxUZOoXmDKvFr9aVqa4Itc
lOru6cQs3gB8D9hnduRu3CrrP41hBdY/YXyr4wHggdjCXcch1o5VKPiqrvLiWw1SbqXQ6UAKyj23
BuI7K684R8ERj8b1b4NdbIUhMzCKyR44Drze95mfPSOV9AdZRkn2LTV9/uwixXtPa+ea1dHaNmO/
rZ33EQehhzmvDeSKt7UB2lZeKxdv20ZdRVfHQVpHUAIsr5DsVZMGzmvKur2mUiYHC4yom6HKxYvd
gWctSJCbb4DumXRR5cIAVhS96WoOB9mO7j9RhNdvAdoxglFtR8MUFTYrEVSo2xlr4H+p2Xk4VGF0
ozzb4vStvdS95gPBVIhV5eXB115HoZ7LTMAJ2emlMlIXB3+QM4DxgHVNLy+u67aPrZb9JZUct3OQ
JQAV74h9fwYqawTrlVx6INZu45DvUqRQf8laHBVCbAHIfptYNsiqbCQto+JVLuPR4hcPdU4rS2CL
5UYNv1R5l7MFjtrKs0CweBrSTKq0LYbsuETTNYQ2lSLNNEhpPuaecSCHpDfN+qB1A9kwM7aAVC1c
YFM67g6xpdfJV5kDvm2wyxdZm+Me3I3xAmQ6wRFMKgZCLk0d1U9GHfFdWxXegobUoC7RX7RBYu48
XVqrLHbMVQ3qmH3VgoGM/jECqGV7EFkOS4rEz0P6P9EQfLS3yr0PWMLZlmZnZXJFs6Va6H+wrYJ0
1bWh9WgKWe467sZbhJSqz23vrzJgGb+iriNZ8bDXT2MoED4CZhZOCzGh8eKT09vec89Ta1+gqHVt
psL5Gg04b8S86Fi09tMuODpenj3FPQPjZnBBJfPwVeegT9CHigGlwkwenbwC1qYqJBN5AhZ7ZMJN
E2bavk3UQQAyT2XhBohCMeR7AdSZFSwEspzOAJ3tA71S9agx67JfFTVIV+eJVJe/6U3KSf8jkoY3
eSK1P/mcdL1j5PXhibT8SmgNXv1+rko91E5qWxSvvVgRaLbDGHQaFuL9DnJdO2AF+cYur3GCstCT
xrtGoG5f864sVmXEvSs1CX7o11Fjj91YOIdZDi4k49jq7YlEZE69NNfx7TJacxEhmlCXHW5sjpT6
QgtDsTft3EuWvDlLVP8jChrnT8iHB2WAqRhVaagaO2hAkhuP3nqWdXgLdDrZnHjS5k+8yKIrkoI2
s0KgRShLidtm2aWS7xteBkuLy/6Iq/dxwh2bX2o7BNh6AAKFSpjNg13VEY7UDeNLVBjZCgG++Bgb
RvEx98EZqeQ6mOe3Qwj6rULZl9iAa0HefcyiXDukLQO8gpI7NkiQ6g5gyMC9s1Dfr4uFiJGYy0rg
NKYjUHJEBsIoo8k9QKuCWw1hGPaVAxnfHMrsr/8/DUP5YL/4qHvQVg31hPWfgD67ROltmYd4ooMB
wArGL67D+UZXI91Nf/xHTbvt/HpM4OrY0zNHRzU7YzZQIe6OCYrMYqgE5slzA1raDAczS7PP+4+2
FlibMBXhhht6/1FURb/yAcK1o9nWAixhCVbWI836vvwsUAd9pUkxgi1zCLpnMXb+iw1m6UncVdi2
x8UDmYx4nJ5yrQelROF2Ty72PTiyBTtOIi1EmkFdi4dp+EyNtGS79AueAPobMs+KTKTzj5MGGTk4
QVpquNPshsDrV61RgE/i1x1SYyBVr8/yYTNP0IYHgXJRrebpkl4YaLvUjUG2HgNsa3Qvkcc6aOSx
VQ0NC68Ajm878AeLGcV2VqHerEdmJOsaO9ppg3mYde/USvJJ02Cdf8CD5M3xrPe2rLoMy5EbsJc5
OyCO4Mh7XoiuOdHtaFOY0XhFAuR4DQ08Cy07FBtbj8BMBnrL78CUi3HrhcqsB9rijWmVw8lMfWdZ
d7q/BgtEia2gBs6zAYcNY9PxjUSx5IkaK3SfsPFRSGMBX0Yqhxx7Z/egeVzfsgTM56LRLAAQI0Ed
EafMB9QidDrKbydpbuAgaHGvALC+jO1ISgY9outVm9nPJauic6zHryAAxQmitNIXD7itPSjun0gk
GvzEmOVmhxbZ0C+BdAFPDBgR1rnhg6GawglrhI7LetkponZqgi6PHrTIfRRgCkbtkpG7oHlow4Nj
lV/u1HAmqQEcr7n++8+R3SNMuDo4sDzX9jzd9JBafs9QNUaFySPkLH4YZeitxsFh+zDwAYD4k0DD
EMYblQbJghxHT0pjYsiY9SjBg2aRAHScmDNIRiqRItpoHcn2qsJ+bEWH1LUmxAElTd+ok6aHdOi1
qhBezi5mPySTeCddsxjB/LuJydfs4f4DqCshE1JBeuObhz+tRCrzImRWU+FigIwXxUHe1oOPNHd2
9mLdfHRUw5C1tzfAerIomuolkrZCB01QnM1RYovkFAFE2SuNhOE1J1BiPIMrCRW2TQhy14qn2Wo2
SLHcgsfM35EFTfyDE1KQpebukI/RbQEG0W77Cg98rvItQVyI0L1qZJC6R+TMbJ1f5aTGFA5hi9L5
WT/yZQK+e5DdjyDH3s0TZAA463wVWqDWnN3RxLw+K4AEH1ui2NAE6TkGNsrqItoxaS0Q7Kjc0gwp
cKlanPTmhebFgUseacgcAhUNrTnrUM+2xnaLGqMGmHX4zEANiQ8j8lu3pssrbFWCBtSWQjjZYsr8
UGOUZpoHGvYGHzwQySMRpHfHfA/ATlBpmiDlLKklpVndQNR2GQ7gXxrATn/ElpZvS914oFGGbFdU
R6iJKMeLxoK61AAtk+3AdrW/mYiRRXucVeI89I8kS8i4i3xzP4CzoVMOZ73UDxC2pPG9Sdx01iFu
wAarTCY3k6JaKu1wk3kzfF+67Ezn6NyskQc5eA1HM+hXUTWgwoCK39sBQaee5QGy1X6Wy+M4Q3hI
Nx+6/RCP+1Cr2/gZBADNIqjDYNMmKbgWSJ3K31F4jXIKQBuz3mbFpQdrmutqwXFk4IJwUqC74+hA
qxaod8pPGkOV/Iq6k9TQ2kvV2MXOLscch5Ettmw3XWwM6g2Kdn5xUipPpESOqDfLAPl4YUDq3t2I
ZrcWCwJkyb5fGxlntnxwRzvYeyGITFCGDBCbPNIRLuXHG1FECDfYLJ9xzgjq0qAwFnkfmMOKLKjp
TDtdDGDU3PpK0cB+ch3UoHdxyoaBzSFhpxiJRlMPjFNPPsLou1mU+IBVWRV5Xp+k+8V12VrXEhdF
Odx57AZUQmRGmi1oOI6di8gIkCCH0ctXJKPG6+x+6SPCvZ1lbl59lUlYHhGfBYPfgL2N7g7VA2nY
KYh+CoS1Z/2m5giejThFmmW8q01kEBfWar6m1ipAm5mEwY70QPybnPzAOoGVvj5mo9bsYtvd0Ugo
Ee97VixYlzQ4C8SrK81Qw2iGuoMdWwVONqFPSq5gqBpGpdOaDOeJeXjvgsbU3CyLb0W9U7V+N2s5
RR7+VwKNdYdo6homtz3dcZnneo6t3+fP4DBIawpTms8N6EfWyEB9aNvB/xt5kbtIBnmwaBXjOTCC
IyBy7QMTLySLvrngDEpEi0QqZtfW/2HH+j5zS/PvIjcfQZvXfWNl+82wzOIC8ofvoqvziw7OFGTR
+gnqyNtgK3yAKLtqy4QaRwTM/WJceFLKva5n4okmmn4bAjf5cRogAHIwcYi0mI1sF4lNUZGKTQKU
owVvCgbSZNMHtK98TblbHM0OmAVLnKcGeOd4nOZMuzrF2vBk4B4A8rkIHGMwMVod2FUia5aFPTrx
Emcn2rL1a3NTc+k/oj5Ae5SZeLWdVB67ssw3eleAOFfZ/u4fFUNP09qIhr35tc1naY7OA5nM7ml1
WkNddd6Bcj3xbEPGm9yPOd5dfK4KiWwGqiTdaoG77IQfRGNVqyqq/W1oiOiDGQz5pmSo5KNhkvbN
rnN9bK+kEX1AMgkY33zbRH4slIMGqWP6qH3WdDXq0/ZRH4wNzVHjXmqduS/U9+VzbYns0PQFXr66
fgvOKOtQq4ZLAYqwMUWSGy/xz2wy3PtpRpSjz5aoJcJ80rWlvqM5xNeQsYO8IXdNalM3GdtXQCd5
68nfpPlztdnuZklXN6Mcad9qeRI7jUz/65dhsrsto2Eis8ywucFA7Ir0snus37I0eDfK7tmxPzhR
6sQrcE/jOQEgt0UBWu0TNQjtgN7yvmsjFeyEsyNxHLwHiwY90kNQwfMHOxYUz4NAcnQNwujJ6x/1
pqWsGITzHL6XpETOOxs1Nqtp3tQkLghEAyAFtPuPCIP7u85A2IcwXrRGL081H64E9kKw1d5P0YTp
QsPK7a68KqpHUiMR+CqvM0zMr35I1fXk5JqXwgL9h5FVEeqXtUud4DcM7AT3gBzJbzSyx2p4jKMc
iaCDBkjTMga3SM+TautFNaJRZCF6sS8rwO5XiW6xBejCkaSmZc+2BQbKrcC5G4A1umNfAdEGpe1p
sAKZqoZs6NC/xFo1AJo5xiPaDfRryEr9Khmy1vIwCCbZPCHMPlsWLG1BCQ3lKBp6fK0H9eaGZ0Q6
ZLfNLBN1+hq0eMOYRbPuLAOjSHKqAgUv1pi4oYKRBOzc707BVpEd/31/hZjrb99dz+TcxpfW4pb1
2109wQko3hRk8VxQjQFeLo/hUFkn7B2sE/XAAXg7pAngvr42DWjbppHSjeIxAgbpu63QQKeFKNaN
6M5dDPI4UFcadrbWOxtZXcqNHrRIxg6EhZfv1D+HMv9cVxp/aTTTe+JRt9D5wF/wCs1fAFC5saNK
PJLIsxB/iwzZn2gISDNnWQJfa0dDJB/XG8C9d+tKK+0XPe+tfSARSiRPLWfRpvb1XsvWjhnh8Brl
XIdINdSjBiEF6wCoNH4ATjZKXKg7z1CPZKQ425Eb3BjTfDG7mO3u3IAiTq5RLRRN/mdfJnkgO6N2
QFKT9dXZU+fxaY6M8R7vUtNocPWVHTbmhoZ1l2QXJosrjQLKDrDqGCnmYX9MVT5AjVs6oBlBtEmz
XiGR2GojMK9qxY2WvVaZCHb9oCG1yA3adFgln8wcVCykQE0R5OYZL+PIQDI6sbMq7TPJh7qEkU6t
1eUgVc/xzJrtqEd21EMBwn/dm38L5+GejMCGaYG0lHNrygq+IU0H2DS4C21WPQ98dBZ2jIS7uij8
c96l4zFvgaPq68iTfJdTjxq9N7FDdnm+nWWznleEzVbXcLI9z5LjeeiE+nrM0vJ4J6cVR0S21JE7
bjtq7dkx9XyzGXFga06Ts/18sYXBs0ViD/9ydT0Aq24+8WxLS6irswugNM/rzxfRRmOx0njzdnVk
Ol8F8PjH49gbKxL1UsO7Dd740tB73aMa03l1cC66BlKPxObVSZ5b0X4b28F91dMMYTNbcx6Yb0Un
1wJHsDNW7cp2yn7tOEHdb4Dtaq2AP4AEL0uI6C9vBIGghpStjp6LnjlEp0lTqkdkU4RrGQTO3tYt
I/1EMi2quoVfuNXa6TwZ/TVEoDNxgN24QEl0qT2irKxc60NhY1PD5a4Kym+9BtqUSozZpVENDYcQ
G0C8FT3OIpLXvZddkPfpHKqK70iE2goQXVLXS738ZPjtkkZ3LqsK+6egWtPc7HbWCrpPIerMwWIE
IOi8LLtNUFnD2ZPNcPbxYzpHhQZC21amGynGstjSTB/U3/Wej1tf6wChXEUZotOJOVzdGsB0pJLW
0QhsySLvV2kzrLUO2LHITi9+als4swX4yBnp3iVIG8zcWf/Xo+YOLNY18ENEpZRj6dg/4HFzRyEy
DgLIQQBLeQZQcnNCNjvKEFm197AvwPZKdCe7sLFzp7ET5+gKC7RqoQWwrFmJevjPdKdJx1WWkzmz
d7ibVnsazfLZdlqAvNY+9v73q5LbWZ1679dZdCh+DzjQeELX/eEI33tJdWPYZFyOB13z3AtDBvIK
5Ef+1yoFq0cFHvEYqpbeo+pQusMGW4g3VV0TeAlhif/VyMp152f234hBRTzTVeaCs5pxBJPWjx+8
9YQLqNDuqZfz2Jo0aUjQgWmLFIM3zZbwBWctX/Mub2lMLQiO11oeF+DhRREDNdwMzwIFAxca2Xxs
UfVsi0kjVAUPUtNOdxpC88UyHopMLP8wSysgBS0RgIv7zTvZCkvhdNluAljMDxZowpJlAFKog8cC
7OS1MHhy9Dp4SrLAWcclGxehB1ww3EiO6QgkZD/KEfJTQ1chXos+GMtpfNPFsV4UrUpg9YPlURxI
vQe6ofFI3amJ+mrpJahZpmGz+PdvPjOd396yuIcsSNNzTOyiDXB64S3s5inUpa6ogM1dPFuGcA8+
FxZQcwZjlYR1jshsYl6paQwxnnLP3oR4nF0nNaPQ/K3IxnrB4lYk696Ju1XLEc8kE99v3oxRm5gD
maVqdrNDmlULITL220JBgpyPd3MyosVAVVQvaFja3+KmbE8UV6b4M2634pjgwUQiam4C7UZu5TQ7
x6onamsav8/eWLAxBo8NM+MlVwASDLTD2K+pLuLn9kGohnqurfAkaCbTAe6rh+7N7EjwEQDjsA81
YVKQ4SQl84GQKWafySg+BDGq/VDtIoCthmboPUVAZNUbXw+1eJrBC38AvjlvRyoNKfcONiI0LvTg
e2cJUDNr7baLeIrTMFSn1qqZalJVYauarOMI3CBKbgofWUE1sOe6HDgTju+NWyr7YSnOlLq+qs40
zNx4idQv76UHdPkjQ+IQuNZQK4SDl0PWAaGStMiH1lX65COuklsf45gsk5p5L4WD8tAJqJf14Egt
FW8LNcTMUqRhuQ55jtxxNTGztdiyHkDc987eQtMG962l71fApEVZ3nqQeGD0jY1dC00X777vnNGQ
TGK11J1XYPBjKdK5aUoLzN8ocClsoCzTJy4G/0vUpuwacM38iFsl/VlQys8vQVmBmENVVI060gL0
yuIrJOlnV60OK+QyuV+Dsc2/cD9FsV1R1C86+K6Q1NQlD2GsaRvdiasT4qR8Hxpusu8AbnVOcSa6
AUlD8MhaIVfpmNcfrKIxcS6UlF8Tw3mpQQ38PahBiZUis33Rez5g7Jroh4dQGQIPpwjoIkeq+Mji
AAmpJUJGU30HeD+sBX5g8Z5qQLgj3ccmA7oWeNPJIGrbaofkhhiZSD+51AEy/RcycVgC1nhHbFsx
DCtiIQwtN8IhTDWsiKOwMOvbYW6Wzsb0omzb+l314heAk0ce1l9+7n7GEb/1woX0t0bvJrtfFbri
CyAa2bEkxmzdAdU1Xs6iM4u/3YhCxazdA/9hYTUI3vL4WxsECFQMeh6fh+EbzccAAMffBqTTdD8A
5b1XAQt+uouoY6+QmO5p/HNyulfcnL9hAuC2b1bzfYaMkLtsAYt7BIJUoo2bCBk2yC9Htt8CuIn5
iQP65GQDcEUiifiQ0ESidGg21/VgDYpkGy8bKMRAjk7Wg6gJ8SKyG+vW1c/UdWtQUvq6tXEsVAeG
mq1/yPGnXWTCzX+sPbvKfrR9EaPQLR8/xC1DLIFl2TnlhQtS3ljbGJmFoCL+4MBQZighLSu5IUR1
s0TIk7enYFTczzMGe4kb0qo0JF8aPbI6V23RrY0MTDY4udKByKLAFedmVECINESe3LiIwEGxkqwf
3xT/aHMzf9MlJ3ZT/qiY0wEzOv2Bw8MR7FJgyTjqaQWeT6aF6VHzW5SdKyE1JKvCunSW1JXUBY3Q
FTwC4K5vPICiyOYHUfINmheZmzzRgPThgpL1VOdLTVR1hlcpJZuUwgrdqi8CBODrBY5z1AzNT/au
G2n7DLuIwc6q0+2MJwpk5+QAblGswDGRDafU/t6vRhd5A4GiC/ZKdtAMMwIXvYMwLmqFAU+ZprJY
0HQa59sqjtqDC4JzfKuFmyHDwkhWiIQjp0qdtqBiyhkWNNYb0D7qUYhcvaovt7lg7TENmlXaNe6A
s0DsCqZuWDgM6QDY/UzjmBSwJ8cBbqHlC9828gWSPsIlG8Lu2iDqdaWezgFAP3KkN9PQw6PJRrwh
/xG4COuRHmr/Nb7I+fDQDqVxmFRIG4cSG4AY9mBb+emP5NrwAIag4TKL6wyPMFn8Fdlme7O6WWLT
g/I1MIf0wcKoE7mgFPU4DYuLFYkHylqn1PgmzJ6NuLTPU857Z9hrEBUMaxoKxxSXMpQPpEpG7/ok
Spljr/3B6UGJijx40lf+bWL4Y6l4Bqz0m+/k3TfpIvFY4E3bsuU3U4vN5WAM7TL0tB7JZTj5pqYL
2sOILKjzNAINxcUucRiqFOhoWxO5vQVAqUQB00+jf3IkReadyQrh/8kRXmftFUOix7rxg53R9xzH
cdUbBJ0S+XXOzwQiRxB0SlRIzzprg/U3bna4OgU8F+va1lWapEQefvXHBrluGPaM08agSPB+myIJ
lDYL1MhKB6i7LycRwYyTXIEhLCsA/2+0dnTchSH87JyAG5s8zfap8imV3gStTv6QwripbaaJNdh+
3pac7UhFuSIv0w6F3NCl3ekpV6MffOiEdfHioj06SbOWTQ5sSjGAcys13WLBW+EBUwrHjUcW+4Dn
pe4kJSMaK8u+B6rlNHFj9ObFcPc6ymOOXHGw46uJQhs/dbed1XYhNh4/x7rZoZqlQtD8mhh4V0SF
p7OdhCFvTn1mgXCuSD6kJm8Ogyorzmod9ckDWFs7d5yKj0Gy/FaynLp4kcfvWZuqleeJ2Ch3QWW0
p1nkcmBOscZ5LZW5NSA5ASFis156mis3tIyZ69gSgahs0eh4gtSoYjlRr7GrDheXVxu31ZMFTXCz
w/aapqeuJXBjs2KEQUlYNR2AvG39/xj7suW4cabZJ0IEd5C37H2RumXJluwbhsee4b6CK57+TxRl
sd2fZ865QQC1oW1JbLBQlblvVJglFs3uZJPVim2gQsdAKEPtYjIApcQCzMnGxF3IyS28/Mq5jg8G
kL0f8ZBust8tnDJo93Kqo7MGjEDfNHL+swqfgyQQP8zULIC6nJh4ElW45AxzC9hoLv/UJPYAjHjT
+TDFzWiBUt5t66F43vOjtuZrYW+TSbR/jTUX66DVwwdAfMePXlW6KzOc8h+/GYCFAYUljn557z5K
em7gaZHKN5TYg0a2iX6WqCTZViYbzdcqSn+ChYlvXRu1nGuTm2I9lcijknEQWECp+vAjQ1rlikoW
fMi/tP0yVRHzjE/bIdnIhE/AO8nllWZ5+BOAldWFFjSgbBeYH7wRu1BZzaZen+6HKMFXgXKX3Siv
k+OJq/1pCUXmetwN6AOUYr9YujFPdwUyW3jxyAB1rgEnG4UMwO5QG9Rd36D+Gokk38W97KGPxxGX
3mhA4IqSlgakVt5n0nOzyl80d+pe6ld1Ut/dyWl577tEXeKRLPCQjTbSUl+xgj/g+YKrNJzJAt8y
dG0VDTXQFIGcF/j6KDkQfgvHn9e4CYke0cyGt2llPnLTvIoIj30VglY0LGHmsFoq3sN0JnMA2QBg
FE1BMfdA8WkUnA/Brbe/rVyUVDkK+Idg2pGynS1ppfx4L55H0ff7SGX68PmANaJmwIifHpIGcNZB
j2Y9UpCMtDQwlRFMcZu3btu6Wy0B7uyKMLdRNM2H9eK7BOjdCjyKxauTClzCBIWxF3aZf7IHLf+E
PvcVygKyK4nA2Giekg6YrpHtV4mzAZ2Ke2lQRPmsGlN2uURWyzFBxtqYcfSM8+7GsVr3QqLFghxI
9hFjsSiG9j3GhwXF+NMuZPGfu1QdytOMcqhQ66aVj7yLvlroyNzTqkd5P9DBlAJVYrOi0TmAxzvD
3Zay01ZgwtbXN68l8+uIaDMNPCa2vp5fTMB44ZdunOTxo2wSdxdG7S4yUHwErnYrWaNUOdiw3A6/
or5/m4L49DNgGPH1W1hM/ZFFX4OoNldjEYynfnKK1zIBPLiSD2FSgQ8pTGZ3XUrcCzWDdwFoqvPE
3e4zhc2HLN3aAJffkdfHLtywQPlYuGAhULv3Zmeu5G+7kJx2wcvzxvC8A5oSvsq8Sz8FfZwCZ9Zj
mw6vsGtazgoZoWxKG0FrpEwAMXG1hsg7t+4P8K3YV5KOXWqAlC3/GqF1Enm9jzjzegyzzo/qSjs4
Q+tsmIcOkVRE15xx/aVou/jouHm3wdO1+J7oIx4kQfh1GrUeBbSB3HWBab2hctYnA60d6g2wCYtj
Vnbdi+3lT3YS5N8BTipXeVdVDyzUR/yOdwKlilBMDNyx0tWsa+wBO8/q041ZIstQS1F8//1j6Eio
bUiuPobKcZ/zYRi2lhsek2yQF44f27PtDe26QAnhbl4OWnSKU1v4tASfVIBz6XPEE/sTSZrEQq1J
XrcHWgr0Re6R4hlWtKzS2HrCG+O8ItFkg3BH08AZotu+PQzpo6kGmrHu5+SFwZkWON++i3FhmD6y
EXCW02AdFjmZ0SB6DeCjzgD6H2V7588A4bOKRe+tF8Vix3Kc2Sfc8a6WyGjQH9EloQNtnzvGP8tG
iwnD3+NxEsBuoE8XOZM2/3NYVkeP8W6xjAEa9SCCGbW5mApxAEIuuH7BFBmtlrVl/QDvU4sa4LJi
OK2xjOvbnnUNjlsKVdLuR5BE6Y21JiENViJcfevhnTstkw2QgNDrjmPrFxYGmyEsp28Bt/AiqeT8
N3noQk72wkS6fpyQ2VFOACGcvnFnGnFZIcaDW7RzMJIvTh+bFHh3O2X2VO9i1bFvmdVB2I5+7lXn
P4nGQNQbvDG261iBBJBsiOr6cQzxnE8kIAZJFleTjhYNw5sjkTHPB5ySpzj1U9fVQXOooqo9onTU
z7ObCiriot6gnwx7qE9Bg9do9SOwRVG2DpEdSolfH3T+RbihB89I/zfKHnEFYffeU+c4z6UTO29V
xOXWrHi1YxJWedkBiMLS0eUgwfgStw9eCgIWen6LPB/33ViUK33ScW+AUsiHuOXpIz3J77XRVN1r
e5SMrHCfooqif0WuhXe2ijI7e0PXbnSJ2tte8ahMimCFZnHxtQ3C6NLF47u47nEluJiSVZhN4SaT
nK86r9VAMjbF4N4FNsng41n/ZOFYtXcUO6/X5jLejTqSEa6FnKCyuzHmsfzadoWzzXBeOBHRRRly
8OH1yCsc7FBf20SBQaQVN9OeJT/BBKJvkVDqz6D+6c9aXepbzelCnHSRhyfFOLVBO6/dIG+LdepY
X5K8nnbkMsbAPA0PFe/Arp5bP1CfPQA60zYfTZAoP+p8Eqchy/C0MMCIKTx3j7PYcG3VMOI3bBdp
Dng/1ZIUuMoqcLj0FwnNPGR8fT2NjN2iQNhh7+n4dnDwcN2hNgeQImO21gsOyq0iTnz8NYkE/Kfr
Nnaj1AfMgy5FBgl6nNE+g7raBvlLtxyy0E9zvmuc1vi7Savz6Hnlz6yynuqeuX+VY/FmFSDtKRv+
tzU0xTdHR8NE25sefhsBMtqEk1gFLA22g9cmLy5qbSkpSiuJTieBrszPHzrKny6rD52y/P/za+LY
d0QhTrhuAlSnjNAXIpCSQrE9aA0Uv16EF61VnTvhgyzMgORp773LUQwe/avcBYb9Ese22H0ciq+H
HhgYx2THrPhCLYv21CX4U40v1AvJ1ep3XeiFF8IzJEu1WvxSPb1QH6Qx2clV6bJxMM866ihXElXk
q4np6WuTDoUPeLPmLzyuT2kWA8K/izYgMwValQSQWl/m+o/cA+6RJes3fOtVK8bs4RlX9EiNZWB1
HuJPpt66b2kzeiuWZ9XVtJoCsPPTdGgzt3sccLW2TtpEfimD4m8H3zv/ACApiPp/7Db/B2/q3Zc+
8PjaaLL8MXzCrzsOX6NtXjUUYq7y0nBehTN9Vw/rf0Dhi+5c3BJkafck7c4EVLFdrzhQuj/Jvum3
ieXlZ9AJBTh/mLdxbCvhr14xfMTR+xFxamRjdI5iGxm3ch91aI4G7ST/Gg5DBo5IzBIlC8E3/3XR
LrP/trvT/ms8skNjLIDEeqfZuJYLzMvSy9CPBCTXMNBvl4u2Aa/R56ax37W0XLSsnoD1lLrBKpYg
Uzsgb98c6waV7vT2i/ZiwDqn+LXHtf+OeM1pQML/M3qE2WmhOne6h3BMGR7Iik/dMboH3srTvFI1
4DlwjA8iRqnQjU+o65uwYbjlVl6kKDWerWg7R7mRou+zzx0KzG/CxfxM25FP44Q9WvRR62SBnL0F
LP1BRwmlb466ddG+hvg9u7g68PVJ4DpZf2gG+68m6dHkT7KuwO8fLvOndR4Jlm5it/xnAm72YWyb
IN28x+Ayibn/4T+bLq4DQzeoI9sD/kXpiQZLJc4dSqeH4K870XpRy9BBoj0ATrQuS3NPisWuaIV7
FKZP4tn0zmKJRLMlOgW5k/WD1SA90vZXJ6rXlIDBL3XsJ004vsQDt7den9TH0HKLC+5W+CqTY/s9
YvWaMjB5a6PEm8vhpUxjADyBy55qGXE9VqbojP9VG1kXIW4OrcaZ1VTaSFrQyKdnmnVU/riso1g/
FrjiAAab/lbUqB+iWWhW77NYzYZy1N9otmjBvqq/3dktUYq4OoJy8icH2Ocqzw0Dx3GG717KzgSU
0LHCiK26gRlzQmfO8uDyBI2xIS5cuQ6C4KkFfF6Zo+3IVkuSWZXlgHXwM0lqdLfNYq1uUAAqwVlK
igG38rWtiwfy8TKkMyOXvcchr9GJuYpDi7gvXlAJML6wJyJRGzKe+fUA/sG4Zs6mRwfCOU9adtJy
PUIbhzW9VAWuLHpP1/9mT5ViBl58mjHjG+ASimMxgIpV1YFUTS99Hjv8QEuJL+GzdPHMnlSBB+Dv
b7VoXkDpLc8uVBds5v0Lvs/1EziDQf3YtfidUUsqCaah0OSNiJwErHTN0k5L9bCyqtv+VvR7LC5S
1D1Fuo4aJgBHN4DilVlYX2tkc2iFA/e8Ikhzt2jmla2g0H+3/FiR7sMSNz7uOjHK8FE01VWTXfzC
W7s5RQEwLL0ol9+UvC3j+MUr4i+RG2W7EZ0cjyUT78PU4VIa2VhgwQ4h0/xF49gOgBjBHrdaZIsz
EzHQDu0kn7WkAJKFhzcq8KtuM5F6/mKNZ8L7fui8HLaT99tOZZqIAyANn3OUvT0Whi5W8ZjYm3nZ
jmDOVgorHux9EIofd3JaVvg+jpD3Ood2WAGhwRv3Cuv0mlgtzvAxa31a4nk2XWmWxRevB9IUSSIb
4snEr4OYkBlaTCeWjXs0ySE3qkxuFDihhmm2eecRrNrsc6IYtGYmLGT+Hku78I6Rkklix7Iha1zw
3d0waH3IwMzhAlFU/2YbqK8EbeeJO7b4REPreUArHHr0BH7ITKv84mZFiaQ5rtp/dyKRoZvvTgK/
BydROChZWJe4jF4VFaoE8MNB/fI85QkDzmpeoApwEaKNFQjFHvCWcDpFwfTHwGT6ZGSF2JOxzuN3
5d1S13t2CCtvS3Jyn3e7C7dsHlOFNVnefA7aANc/Tx7eArdZZY/odQ0110UDuW2vmel4WwvJzJcS
XH7HKhPgIVNLQ7fTTyk4LMeyADRxLZq3jnndg54MxYtpS3s9cXnrOgUA9iJX8FXJa9qJn72FroKJ
i/7F5ZOxTscs39Gy03rUA1piQkobWhN4uY9tZDzRigat+B6wIH5GiRP0ONcCqPFXsKK23oMlIuxf
/hRMd1A3OTKG1zuJghz0CKBKAb8ZWhehsqxWVcC0zizcYNpuoO88q0ZG+ENBs5J5bDvVeOjfOEt0
huDpKJAu4aF3miOSvtNRbDPwNt8GvAmR4gHZ1zQJED7ZMbC6WZGjiM8FthgaQ4FB6JaYWmpqxdan
2ABJiRhQg4NCYchaBZmIL2rrZAc10C+wCgfd7I9Oi4ZCHhm1X6FT/oGMqyhv4p2lGUjpJmG3mbeZ
d0CrimIH7KxtM5bNUeap0R8b9AYcutA+LHvNe+MolG/iTg/8pADWvt7YF6NS7fBAM+p83dMUl1b0
PpBGU2qe/+xwxX3qQWDegWpOeaiBbJclSjkiP2zwmgvSaBguoToOmuuSl0dgVOS7ZKiYb4UcuUY1
JOGQXYPOPVeaYwMV4peIAT9tN6Dx1SeLxSEADSvq3r3jIirTXtsnkQualijPb+JyN/xWJVl8DDLH
dAGkAtjcwZj+MdQ2Ya5kzdRFoJhzi0NfDJbrZzjyHjvACVN4ikcfwA3DxndH1FPSkhQ5sAVOkzs9
yTRFKJK5LUceB/fUuyVAHgp28hL71LZOvJJT1u/oqrcaGjxp0Yo858ICIBlfAAi/wuMGj1vSqiXZ
0nUxelVmh9mClpNnzRZkRjGWkB8x7GF6SY1A+zKYyJ32woq+8D4FDJrVaVdRjGyLdHd4LgvRH2Ot
L/Y2oFof0fxUbAbh8mfcxSOXoDHrq6I/BjX68C3N09J3XDFu9TixroO6eomq2N7p4YRLTbqP6Upc
wdtFt2nqyGzRHVI9cD7l51mru+AupQhoEsbtDSvhXTGQY+gB3rrMaTS3uHgVl5vBwGl+6rJgG3oS
17fT+Oa49QBKsqhHhRBSK/gs3ZmWNCNZ43gPJRrmALoWui3Ke2A3T8lwVM59GUd7rS4+LW43Jrmo
hlOJ+hCBe1okilBfpgmtvGppCwqKjkd/aY39kqAr/KVLvfyQNG237du6/6qHEbjyynVdx95TX0fF
y9BFZ+7i8tlC1/9LnFsOUmB6uSdlPgFCfGoBfJSMJTAgpii6mjkC0ko5fLiTvdlKAODXabWPkHpH
Eh5FuHXCTy7wHj7hhsC9Jon5xZB6+ha1ib5ruoRtaBkbqKVLi7p47I0R6K+96VvKrEQVx8nkyFrT
cR0gIoAZMyLsYALF5cwt59TjSXvtm7pH3VPqPoTMCc8kK9GYfEW/LTKRAll/WpJiYng+AZT8W64s
RlZHhyZLvjFV6EnFnGEVg/rPprJRQ07OEY//xlpRJShZhdkA5gCGXFghK2EBFAWupJ6dJtSCeJs5
DEVcDGhGQ01B/7xLMZnIW4TA2XgYqbiJ2fjrVkMSjvFp+FhmPQc6uVH0eDRBkbA4OdVJWZf+bB07
v6Ypss67ZqxeuZu4+xIEOutUIcEbodOBLxzZ81gtcZPzvZWiu1SlF74WX5gjytewj4CCpid/kwcL
NX4ToKhYtxYqAGknjc8BQqttNgEQO1dS4bok6DpyV2w0sp30+BMwHOuTUANpabiTzR6kwS8QXjsW
y1moYjUo6F7kswtPrSMwE9xdZKLpaOXiYVj63jRGJ9tE1lNWo76ZhXWJezN0w/XZu8Gtxzwnv9nC
HQGaqoEMYIe+2NO7bAlO6lvpHB2VmtGJosxrrj7I8mlEayInoWxu/ElNa9LMjiQk74A2nf8JnaMJ
Z5UjERYlyH72Ciq/i7Tx6k6Gc5qC8XGmEiRZYAPDFnjOp1kmJsCfxMCaX7fKjXz/zW0ohHUiC7Id
GXeRh3U4gNiwGQ2ey5wTOkYeFxHZql3JHTgv2gmUz/MzkR59lIKmJ18LIEhTY+jkVo/ERU5KSlLT
jBR2ZcutzeNoTlkvCvJdlotvguZCJArTnSwKIEbe7bGET/EkO6C8GTVRv57iswfte+eWOp2LW1Ak
J5cAywe/k1kA0zt1zv7u0wXCwedZvGiLhtdgN8AN4fxlElTjVqCc6tyqKwgZxuPFdfbz/QLqhYCg
4wXdGkXAKUhAceYGsrE54Nv84HUltHRnsZiQX2UlbGULkNTSl1cEOCo/Bz3ojpY00DddAJYbP/VS
pOTVt1/JbX7qi5r7ujNcHC+UQBFx8ssyuCxBiUakBbtFRrPJESMKxkDjuigGMMFfdJkUmzFOA4At
YElaUlQdXvI8B7wydx4ZqlZQTl18vpNLzbLPspjWSww24PsdDWtPlgyrRwor45NZDdnFCqsGbLLB
Ogu64AIe2uBCs6Brpw0uCtlq0gaZg6VMe8a/WB4Xu0rU8tTU3jkyX62slSM/1gJZQCdqQRQYAG3/
YRn0zgZUrZ4x3NLjdLYjDUBw3H2IIokgt9+No9IOcSkNHu3ZGVj+737k4cruRzWAV0TX0XkPQlBz
U0XoUQMAVXXu8Ri3D5bTl2daO3nLVihf1Feo7y3Pi6LTGZyXNak9YbRHy9RWVSjRnoeaqGJtOxUa
WXsPOcRATLjVQTHWqZNA79nTlAYvNrVDInAdqAxbFsCQposJzVBg9iuE2ac1Xy36xdwaGDQJWMhQ
bGUdyGS2vnEnqcT3BiDu1Cci99kKbOPpiYST1K5T5OCbhgyXLRjKSb09red/VYgjjY56uV3OcVBh
Wj3g5XV0nBMNTEvcY2a8khJ90w1agfBHCfA4ZSKM8Nd01mVaUG5D0/iH1HY/SUB4K0vpWpuhwA/I
TNL6bKtBvZjMQ4cjoxtXw/FOXqMm+8ZsdlCyEWW0fui4Hb3dnO9iOm720HVBund5bp0EYA/BAKDj
3S4C+egJpGh40w6HIyloWOxomaNerUZBIvzu1FZWoplpauoVKSjeHPrOcHEmm2XZ4Pc5Q9IECIa/
faqbKORBenLLUTCwlnp2tkIUW/fZML3FBsAG4qIdj3EXT29G/SpYmb0moHY4e1mToQ8CYqSn3q04
/mzPElCwK+HivGw3IvoK1sgBnClATg1y3jzzEneySm51AHMFvCVY1dQyz8uzzavpOQ2H+jFDUsoP
QcD0NZuycp2mYPvjUae9pcYsBgxVfOztYFyTFYC/GjBUWdVqDPp6pXu2OE/T8FkGBTpr+qQFhDsG
ktOQRe3tkmRagBO5eh9fzP7V1qnRf9m0oFBTW9FAO9Bef5L1xZjsO5k8/WvIu49Ujpq+QdKw9xcF
yJ6KdZ7h+CufK0AzHQFKkJxoaPoAz9puSE40Q3O5uXfAXUrKoPtlRssuqNsSZfAQ3rmR7E8ui13C
LPHuPAI5aG9X8bzJXbxlmUwobGUgYtVazTv2Q+MdaTapJc0aPBXBEaDW8/ROTz689m69NaSR/ESv
zfWdgowNEyd1dK7/2pBs7pbzVv9ufqPnI0B1NbTJb1DfD/AkXAP7peK57amvAEw2ODMDXqc+kTRC
ocA8m/V/XBcqUlubAN4h95R6GkJdceaSA8XzwGh2HJx9xjgy2BwdzZ0AhLkjbOBDgxs3fGjdAW9q
H5rZkDRG6QFwwQBeFvmQjAawSkORFUG6AwRG4ictMBJDfKv66LyM3Z3OykON1uNT6/Ummlmt4H/U
vM4+tVGAOqZ0Qm9mI/ptrF7NlzMNqgni1QSKyPmdfVEU2hCu0GarzYqsFSjLji03wJO2NrdlWAo0
tYOTAZSfb2jwDp6Q70K9SpbjC71m+oqWpOAoYgGSpuNu7ZR5sx2+Ab4FtWxOZEZyMZ6Dto6faJGk
k3U26uAyNgydWbJI2C6rJKhd1C5komlmuzYCL5nDxn1VoqJ7KgAyp10CoOgCzAvdC/gh9JshddxN
rQgCAFYCmF7Te2Yls55J9GFfKgNbsFt7JLEBuDCBW04F+7DncdA80orsDRM/7GyYtyj5COoXbDGl
FRBduTdcEnsSyLR2ATpKWndtjamJKqtB6icagPhpnJCIHVYty53VorgxFI2ZhGtS3UgXJw194Sez
99C9FE+gA2kqcD7paLp6aJvefOhBt+VbmVehMcgGvNiHgpa45XXOQfVMC7JfrGgWRGO0xe8JCKXM
4IdsJNvS9eECnDJDqizXkIS4woPxWHnM2i+3kLPd4lcqiAc+8X1ntGhAqBnu6BwUH6EYZkz70810
NMd6HaUe83E8609aPGX2mby0So4rJP5TZFyB6YzjlIKzAyNncEICAAwfNNWjK09BtEZKKwN343qx
oxl6l1Bg8eELh0rgv60t0nyLDOtY7mqAaT2kWvWYF40A7n8OeHbklNCfObWbwTRBK2Y47Z6V3e0s
buNuloUfszu76XffQe/wSlH032upASQiNwOcwDVkHr0OKG/a4P22bhyVOMoKFO2RfdybK3TcERpJ
xZFibXCLSCtWj7jlSqJ8My+5jeygBIUPEHtRNRKHqPYss+5AKCUFCIaOnRO2/gxaonBQQBUEgky8
LQSKtCRmOHdSOLIYtG4OR5gnpRyBVcjxv1OLhB1QVPTWoKubgzg88cDu03irPKu1zaQwpTU1kGKs
tS36Vhwg3tvvog9/MljkSwxStBInj3dYUW+s+2NeNe8duFkRSuBClfmXaLCbHTW/3vXG0pIUixvJ
lNekhWJ3J79pxyU7zrWHHkVWewri8fqL0Sj0HtXYO9vSdIlihDga5WJE0v+mYS7LDFXbEx6oBY6G
m6Y6Wrv33XJz59yio5kKVBR1eJg76mYbrvrzMrSazsTc/92Ez/8HpMs1NAM0iICw0wzbM+5a8Ous
1gdUCUafZqAj1AtOm9DT/6ma0fqmJkh9Wt8S0/oHGV37JdXGaQ2ooeKAdwfzUzRaOeCxwYfYNs0l
HKPxi2ydesuGZlfXVbVamGhmvGRcCL4z0zhx46zbKAOj3O8IzHe8NYtdAOTWjY6n9qr3OEgWW8/d
1q1bPFrEaUxTbgFtydL7dw3KJtCXp2y4ajmPG0CMxtaICgOQjRIVaIrH7NkZ7R+RoiSdqUfr18YD
rBItjBztHEZY8yMt0UHTbVFel21KHdC+ZQ8MoEwXxbWuuNi2E3rnUBmA/EWoAZOiArCSYVgtrsvc
5uG/f3KOfQ9RBUBvgPd4QAJ2PVyu3MGr1TEvE1xygyyvNNzzwHAxA8LkapuDW+y1yhmagtDIY6YC
jEauAXg6rXTAisRdlAML/mkGKyuAB3NCJeunjmoUDBm6p94WT1FqhFcvQuk5zYxGoiODWqmAh3l1
1UAKG3VPFnChvR45WT/IsM/Am2JFSqedUvxP1PGrDZQT3MepJWib2LF2uqdABeGdQOoIWLI+CtXH
K/BC2h3ve+a7NuB4feAv80vSH0gZqCv1UN2Oa6UNhCxUuu5nM3ITA34gwIwAlWYUC+fC2ey2+BrK
zS7qds/7CtGbtvT+H6AWnub9z4/FcyxXA/u5yz3bvv+DcpG+YuBXD5+LNun3sXrD512DQVggj5yn
ar1o7ES956XlgZSLnJaWBxQ3f3ED1S7WYNnCOM8X3bxFqQPeIDE1FKh9bH7rRfa2+gh/jmK6XhZv
yaBC3fkuZs38L0BbgnVwQQ+eSyO4CNx/PqVx/z3N0vprNwz5xmhQTU3LCDfJAVghBzMsjtrAAI6l
rICTmaIDNmKXsLGyxTupDYCdKe+Go1Yn8PB6jxt93ZdR6O2Iqm1mdGvD4sAmF0drVYe9KMBdiUxh
oZ8XeWlaKBVvPbEmGQ2skSAO6XBJr+eoACfZvI+H4vzFLsNV/iGXOEgsJHWkLTRxcG1POy/yWu1T
5UCTXFjqeiOoaR/g3GAf+pwjrsP9CWh38z5t/Qys4fox1JGJVPgq32ODP6sukBc3TcUhR65iq+lu
/k0kP0jf2uhA04PpqbPxe6XAZ0I1iCY3Voar2TuSpaGRXZQFEe2SqFYW+JV9t2BaCNKgttuPMpV+
arvAfyLATrP7G1tM1xmuE3m6h9CbHi0CAHWzie3Qz4N2cYXjSZCbVh6CJahg5XbG8FRAni0z/kkm
Zh7JguS/ws4SE8//JB4flzCoI3wPveCELqGXOL+HJjnezRMdQJFu3EtUV9PILJT0groVdOttfGjj
WD/PolndtZZ2pgHnxOg81AdaVDbAXfAuaGy4G2fnAZ1RUQxaDBylU1wvKpGa2R+zO1mA9MHJE8A/
+WW1GJDM6noww9OUhqmp2mMOqEZATnl7IQftWwMIkziYmm9V18sVLirMa1bH+V4wUAW5aJO/hKAh
WqP9IXvDbcuLPlVotC2A4AfC3Gw3oBECqAua81mK0tmiV0nb5G7EP0/M6LZonQtmrbBBb9Syqdqy
AMa46LM3TWVpW/INGK7tJ3sY1zbQZowszB/Mysge2sSy0IOqpiSUreWuBF4e12ZU57OMtHWTwpBs
OjfYgXM6PWoqzBJrnim3gVft3szt50VJ4Vo5mO9BUIoPssFm1f2YgIS6aZEcuWiJCEDdXOivpSwY
rml780JDOhndBRfpswHZdiiIP0hufTeF4Tk+mcnMyjZAiynWN8K2w5Uoi0S6JxtE9x4yE00Tae6u
yyIcjxkvis9mz47UDZNPobtG6eYIIByt+JwjjWLile6E9qVy7Qkh15OZe6cyCpyrQCmJL4Yx/isc
5ZsmK9QAdJp2QNNdspV9l3/zelTfKwPylPhXz55swncW6khj1N6Ob8BrdGfPCO+D29jA80F5kgF5
Vl3SbS2wurgCRcp+Lhgajqrq0E15dKXBrFCFzEFz0IhMFBsTrRxgPALX5WJCM7ybqASj/ogHKyIJ
ERW7CXDhABmWoGOabUrtr0ZmxqFX9AgkyupsOLVO8ECi+VNkiW2vgB7CUZD5yy4IeYpjg9WExt4p
QYrUSIexldO62qnRMx2sFUhD+aB8QDdWpQQkJb1TJZvUGLrDIpqt79ezN0kpRFZknzpFdkciCYDw
DWpZcEDiQAox1VA7lbuaQL69WmQoeRcnGv4k0xSsCEpoTk3Igx36hqZqjkceS1DJkUJdZP8dj7SL
Me17t0wT+ZbiW+lcVQmeftLJdEAUudoZJ9nkmOfehlYkN4dJm5Uk05QZzTo9SY+A4NoE9ujH0dbN
QAVb4V3mNKZpNM9I5igFzQwviEv/Tv0nlzsZR0dd6Ve2W6/iSddXpKaIFEtyLcFbPxC6ccnZnmjw
FGw4GMB01YQPIa0JJnxZLtbIr6cogEnSNdmhc8w8VjhEf8Pbzw8zioZnYQb4S0C7KCjw6vwNWOao
wLSQ0vIsQHdnGYrS4sn55KAMfJfINAOUdmBeLReF20k59D9GdtX1zvlJpi2KBW5MOa+s2TTNontT
IwUCUAJI59wwMx+5gRhPdT0CRglKkGhWgatyw8aSre4UwC21Dk7NX8gWXDk5aBeUr+G9osU5eJhF
Uzw8At5UHkcQpt3sQKbLDnmHW7VFRjPaIZu8l0W+fC7sYoBU6IF03M4K0D38/m/IRRSuggJ42tu6
ApEvAKUeVL/tkcCNCBlpUvBINAsyPisX0WIGDoxZSaaLnGx/D0vKKgMsCs0+lDP20uL6EXIRLa7K
S05BeOw1VNDiHjE/40sPnfoMJTel4gkbLH5Bb1v6Inhco6sNaAkkB67RpRrbEXzRjrdCdWF9ChNV
4EHT+zUR7jSeogEiFa3dgGsbCyRTaET8RRW0MPOQbKbwcZ0uPVh2sgnT3tA+k1+Drnof1LdJfLDM
6C9Ut4xpvGpjZCfoODOiEO0c6myVoXr6OJ9/6Ci0aLmItc53PW+2mY9Q4uN0RBFSt2U7s69c3+oj
sR2TynwtADEAwNu4foilYb5KpF5x/f0auwI/C5Qt+mTlxlW4+5MTaXEF8yenQDkZaidp4dzeucOA
0uxfBI4ClZVHJyg3I1HRkiLQFZ8jaWw03iQqk5AC2DPccWT8AQMF3j/h4KAVJ92RZjSIlOHPcFnT
LFGGjdVCEyZyV3oJ35HfLLuZkvldyNwY2+N93Hk9j3OUxVUI18iAzP2HT0Kh08hFnj8qvHWeiuCx
MY0rqwxQFYnANn2SgaEILTiVmc8mJJsVAKo4jeV4XESjOLIcxLaoL2iDleRGfyorI0DOFih36AZP
ALsbhsOpJiHpR2WUVYEIVqTSo8JeG1PUP5r5sCuiMgp9Q6/wksUCtI5VcoW/FEC9WegiNwKDx6iO
v7pRiRZtG0zsqQlU4Cp0gkMQB/lR/h9lX7blKM50+0SsBRLjrWc70+mcKoe6YdXUgBAIxMzT/5sg
K+12V/d3zo2WFBESriyMUWjH3o5z2fzJVqEUF5UY1kccDc/TyHFlC/D2AwwGUkRXDpp2dY1zyHwN
xW5DwzE20CXUB8GEPnCkICFxMo3nbhV75UHhBUIuKOAcSsOzzTPq1FyS24xN8dGdF6Go60Uuolgb
bDtlOMAqeNE9eBvVHnmyaNHQu9NkI0fKBX4JSoguaHq3mxy+UaBOObEWLr2z1ZMj4w6Y1mpQt9EC
KEZHpqYbx0MUg2w4kgYQGzhWPiFvdcLO3np3NBsACDSyh7ru263OZH8wh1QewU46ri0w6z0Lz8Wz
I8+dHxAJxY8aCvpss3tibfRXBfDuDiV5gJM2Hk6gUAT1Y5St2M9D8oBf+5vIh/LSJqCepZ2834ug
G3FwNdUzBH716mtlo6YM65Epwc7uVMvqy+ho42M+2YK2eaqSITtQLDUQea4g8M0fdObVs12V+eG/
83A2+weBL7JvFvOcwIbmeeAy8+8spsLNOgcajPrRa+0JaWSkdz3egu8qz4DWLJiuVu00dPqiZiun
zOXG6yMPCBZ7BDny5CJ/6YhiZ7TWd1rBLlXDVkFm2YfRBZ4LhUPmvHaX2zgfzwJwNKy7zvllT/XL
JrPvvUrHBzaNjCS1kRVFr1ZZv5X+UAJWF0Z8QR6KKZh7z5DIO8wOsoVt3W/dEd9f5TXAhn4u3agX
FPAGIjtaelx1rpW+D0HhrpXW40GD4uNBpaAsGE0e/YgScfCShKEKNgNPsx1ae6Bcy8co8tQcoYbo
Hs8W9aJdnoPbQApsxliN40J7P3jYLxJPy7khPhejSIejwRIgeXv3hpxkBzMd6BMhTtkeg7Vta7AT
kp0iWhHgwM7buKNRHa2E98EKuV4wUQ5Vs8G5E3h8VIHHqScCY9sGEZjNJ+P5sUm9IPlatdI90kB/
BtBKeTY2m6v4coSeCa02X5Lcrvl+XgRKsF9MK3z2y8K+k17I77z4VHa9f3Qny9kM8mKAFBW4Xy5s
UzzFDdU8iVagBuUc9t0AJsaVmCaRzebpWz3kck9OMmEiBFj8Iw2KqPYPaaJuaERXjDQYayi84aHB
FuTR/Ppq9Jnoajg2+LgahZLj90eM47BDOVWWpoD0RMiBfsqqpbn/PWtahRdwsMYFUVM8ZNY8IAvY
uEAn0oODi4bUFDWKmi1rRKbmX9ZJUB1x0gk24RP1ggdEdSLbO8dymztkVtq7Upv1ntXeUwORFmtB
XmosXeTr1AaMnuLwA/zbbZkBnnexE2/Pa8V1hQyl78s1tIb8m3Quh6wDoVdWBBY4YrWaCa2oepLG
VoFS8MqR4JybqLNmkis1UV/NXbJS48r8MvJiIctsQaZhV9tzMF2A1m4blBAAwSXBhMe/0lsctlRg
wtFz1ossV6+C9FJINo3n9Wcomc9vhArEyGqVBQsuf8WjsPDC2avavPUkaGJk8YFRILQC9AidW1SK
gFeQ9c4iKHSz8XmWoloDDjAbrNuyAIncUJWoNB3NGwJ0lmaeH5TrvdFoBn7ygL0r4KOwDbFLjTJP
YAif5ZL6bDIkKn615OAfLTfsnsMKjE5OJYddXqa7AjvOk10CI2mK7J6BFRHcMRDThVB0am+crLMe
K+Fbjzib4NAaeiDLAIGDLShBxiUNyylA2tY7a2VySyZm5dUty+JXLx45dE/sxl62bGy25EXxgbXm
I+R8Mt+Itxy0PzOcMphgkWds5Ay0rE08Oo3c2V1DJwkweV7hPI8c1Mwr2KZ8sJLI2eVB8o37OP9N
wbz56HXZsLIK0AXSMJls2hmWXZYW933WD49NC9kvcJDwBTnJlpXQTK+F6vdgvjLARNDHC9lICBZM
TZc0Hz2n6pXEZvn3+BwjPqPPUxoLElPzOlfuc8x5Bd/xi8PYC7YePND0+yoERn4w62WE/HO8jEvU
xl2MK11l20Z2NSqoJ/95rLpBP9iTCM95DVAi6IeKl+nGBJh5bUgwujfu+AVMokgWtP4IVio7/5qM
2SP0QuunTFr61s4mgqjJjo/1lwGN+4coD8SdDlBmQ/baRc5TIm10Agu6cfLKBgBEVE1+HfD/APh+
0B1N6UL/ikXf7LjLb//7HcRC4v/q2InhwAliCoEPpV7u2ddU6pY7FT27snnsdYV8rucZh2JqemaH
EGWhcYOaHaB2N1kwGAcy2ajZyxfX43nO7Jv7g5OCYfZzGvVk62Pu7KdLNZbdn9e/mjKvRhel2ddj
8tCcf16dVu9KaOu4fb0xQI6+iUIdLQy/sUAtCTLCj26WF9GRrNQ0gTI2gW2/JJohlWiDTurGAuVc
dKRu7SrMjDMRbMdM3NEUWTSRfphnFzgPGdx2MyMB2nLvZ7y/qbMMx6q/RwQcwE7+q9Mk2an1MmuN
Klq145Ee3vpGHwqtzCfwu6hTG+NLQHYK059hg1EdGIDVT3gdugzjLF1Cmgg5CnqKpjaA00FZ3NrT
w1ZMqLB4aowOzMmT3SitascAzUSFNe58lcbZgUONdVHT2S6NQXYbLeYvynlM4fTNsKAoNs+hITnI
hrP/aEHfpfPatBYNyVFmkCEful+MDS0UQ2X8lOhGPUCdbNFyF8XycVebKwfUWRvSZ04nr5V1wAYl
8IrJS3MjD2nftISAICujJ87TZDf0dQe9BAxDxiIck1U3qnbxoz6Z+iFudl7HiiU5yea1yV3mcONI
JoCxnR1+vUCnT0t29rIHWNrKrHxZeHn/CkwAW0cNKrqiwupfPdkihyZFc2e7lX7EzbNWY7TnOAB/
QyWO3DDR54dAJ/oBnEcj/ldxS/y/RcjIjXdDZZi3OU7/UshzvgmQhq1Z0QKLL/zqFgh/vUZdXPua
KPPBnlg/fanm0MSq4nXey8tQPLPn0GJi/ZxCG7BdDrx5BRDP2riu7uJlkg82dJ/+Po57hZq1uDgY
eDlbgl6XPbAhcrcR80ZUVPsp6iezbAVO5/QdGbJj4Xr2rxYclyVryq9ssO1l4ajkXhg82DWV0+ys
ZCKYifx2WaE69Zv0/Y3WdbZzAZpeRRpg5Jg5MWQUcqvYuzLbkc2ZQP/U41OPhiaVCJCRGreNvnNw
Wm8ohEwQkQStjAOKSGg7oyIARFF7ElgjIoU+NH/b6PY/j8lNgWQDkVy6ryPfPyZeg13vunVMsDR1
4XQL1PLkpyV/Ar/ynk3f6Uh45U4ZxYgzs6B/w+kW4OhdchFmT2Eh9KouwkC5DpzMkKwj/HDuBhMs
CAn3vC+erZydy7A3H03lf0nALYk/Sd+vUGLuf6kNaW3xbhiuysHyv5g15BeaQlVrmmumqblxqtZd
09w80sADQwFjQ95M4TWkKjMocE9zHRevtgEQY1vyopTEXQ0daDtpqCEat3JNACNk0BZrXkC5sRY1
8v92Mp2mTUcBzDJ/dwvIN6HabDoRUIa1qmRo7CicAuc519NpLKYSDwF4N3LwoA8mpVxJurZTk3Ce
b5D4i2eBW3LwCuj2izEZARCvFqTGQpwcPO82LXOsE40gL95sS3CpL9O+Bx/a5K0/vf3ktaD7fqHh
opJ2U/YQGznP51MEEiJ4Ln2uLrkfPVVpdzn/79cnRZjETpxNgSIWX5lbAGia17jNcZqMwnck0cf6
tZRHJwqrl6wch1PWG9/IWtvgnGDCtVc0RBmZAKOQcPfznGR87NsmvB/zyn22QY9KK6eBt4zrqFLp
PoPMUTlJTOQTgo4aVQmkgz2IiJwd2AdCkILGRluDhYYie6Y+IjMvTm/P4TSkkLMtKh1o9Ei8Eg3a
fqdShYyBRFtkYb6loe83j6qZ2LmczrmfoqjsIQA55kVU7FZz1BD7zj30G+a1KMoXSAwkQTC8fUZ9
rtVPJRR0RYqi4T+jaHLux6d+6LbuhCs932ikp/wnW5sBFsZ1ComRz7uSbtL5fiVjRbfu2e8HXrMK
G/y20LJzZCK5BPg2dRcdkLJPgDI+AmDJjyo2xyeUsWL7F2fuipz16Dn3bT6u4gZFWShgakyQGOJ3
mLxdDMgJtlvRsounU0melgA3SKjPT0s54D5ejQC1bim4TB3nNnO793mp6bJVkdpHx83//bKzc4po
kE28uLSX+xCNGgxj/kfQFabLtwpcx06RNgea+qfP0BbjO8V707qf/3y/K5I7FbF9MwGF+8prbqhX
TcP/tnUxKu3xgok6u2na/9fcP12jqPA9KNIsX19d3CU8M00p/R4IIKNGoZQn8Nrk1ck98mTxI5IA
T5ntu2+jmZvIF4/Ftlc+eCPKPMXWNuDQzMYj1MTm9JEaAOPSJbMTsasTgVPKqowPHAzUx8Ie40cd
QyXLNpKNnkZkQhYIe8I0tEGEi0Vk0hqoOymSVRDtcuGCRs5pyy20Hb0fRVv/UrFbvw1ZpZC39Ycn
I8DnyGVennjtQAMY6O+bzkK9UT8C6lzjAPfOd/HD0cg6e6wc7JmbTHsvojdBG29F4vvYB7caZO/R
4n9dT4VqfEqyJF3XSQk1X6cBReh0HhZWIx571AWl+w8QxclN4HrFDTVkpx7P499xZzf1vM/oea2K
J/26QHE8g2Tn0lKxvHdZ7OwgrW3tADop7pucs2VTquorJMj2+LULfqlyvC213b9DS89YxpDwPuFf
mO7NsYO4rxlHW93lG5woBSdqrAnV3DoGW0Mi0cN7098cY5p8BUOVBw3433bdheHt39cIpyRkHNTF
qsvj/ihRynocpp4voWpUNPZPHOHY3YpsFBIH1rg1pfdTdqGABtDntAry4AenmhDBmDpFkK9pS4Sd
Vw8A9qGF6Vpne9IPqPg6rz59EgrJPQs4+M/PQzNyuvZ5hc9paahB7IJt7wCQHS40fYxg6Arn8LnA
vF5q+vlS45ViGfmQkjFd+7WowXBnCie899quOEUA7tKI7Lhrw3vmdJvAgjoFCIk8Y4EdSwKwCWN7
iqPGxXNtyU1w9ddVjhhIe5YbbBi85Tkm6YZx34+GALELrkYO1qOuIwiDzTyi9ZmXLyzR1ye6OH2M
UsavjhijmznMr4adbULJIO2ge7VovVDe5fajhdoc3CPRZWP0+b7xIUp5ZfdT1EQUguP9apqQO42J
El4PspaqDVCw/rkKLQq4gbvRUeIuzg4wSXXbOgvt42gBvjfmtriTpt0dY5UaS1Gn/Ltp/wxsHX7V
rqXWng6zG1S0s3s/FWwxdBb7DizZraha50X2PNuGIO/ZNSpXzyZv3+NpBWVoUIv2EtuqXnR7FH+C
wblu5RsonLfFUP6FTckjB4XHfVKiTkC0EJsfKzZuomlItr63hq0ckQhpe8e+p2DDKttjKdItjbgD
RJnVcfAiyjY8AJv/0QwBd/IJ4R8eyGN/umnI9BBtk8G+v5oGJNq/rDImKP1EyQyuctGdF8tNG0yo
f59Knp4mUTfrowcBfNeG4kyufvmj7NdROLQH4Ofbgzc1kGLD1oC64HlHl/yCuhRFY/JT7zx9jjm7
z9EXnnnNiyudr0wzry90Xo56Lh9/QaDRDUEOmdju+lydNhe0dbW0F45iw+zJp1K3i6q21A6i4zlm
LnUjY2wVKG77d//5QtSjNfjndc5eawSdoA2m72VZAw1cDLj7mK3jvVSW2HJhZi8Q4ASTkch+/GfE
YIxyjhgK/cXGT9CuTANUtQ5V+9Xygkfmt+2TiOrwJgBR6wpnlu1XPlYvlW36j1GJrbbnaGdJ9iKV
X4dKlI+QM/NvK9fol7TO6FY/lePxhzQEJ3MOVcrZbikHlK5ZLh8Ga3wH9j5bgGpOH6jxPnt/snm5
3eD+mWLStPjxPzKBlvuPRKDt+sxG7RhoSvHJruREBWDxQTg0wQPeBupbaKuLI8QwxJF6YFj56GUA
L0lIJ+7I/q9hTP2Qgwbf0rSENHkFrfGMCRCXYiEldXWoS5w3TKOz/Wo1C1WAW1VZf81hUI3rFhRy
nma5wlzlOYjhrhznIfWs6e7N4tFcX3wWqK/kS6A1ipXfs2LLUfu5mrmwVeSsRT/9oLO6f5QQmCst
54YaKzK6fWYUawsyBLNJOjpHufMUkmZOhkr5T5dKovomsVYcUvPI7BbRcCPrvMOdMnWpiVUTb3PL
eB7b4sNE9jK0t7FjJQeN9xIwVHCnPNYG9MRtoOFoRE1voFxgVeCtDsVq+hd+5ZuthCDUkbxVY4Ix
jcYcShhQ+4TSzbxgr1K9FQIV4uFQ/BjqrDi1MlOvO+5FxWuKn7uTCNmPrhvVq13n0R7a4ANUWeAs
OUM1UwsReRpq/vTfN6Pt/eNe9Ewko13b8VxURJhXxUWqdMdoAHz2wReeHF/a2jcOLkMhDqlAagOv
FdiGqe3ZFmUBtCcgHvnhmeUiR+hQpo3PjpViFhLr4I1GsrNbOHY4nnozk6c/OSBIr3dC6wKbJmR+
owDZYmpo2FH215k8V24WYQcP5ry3sx3abxFq4op43+EU566ZmgJHKSgh6M0tDcHHrDf//fdzrouz
mOlxh1moWPUC2zGDq++yU3Ru0tmj/eBGwUOKe+KoQbZ54+oGh1xTpbKcHtfUNBb+bmAgkUud8mQN
sVXrpfMaiD1Exq8QbyO+FdlQjQYvVWwX8ZNRhf6GtaZ7aJ2kP3oZmLd8G3WfFzi2GX9GUDSbg6Rv
Qfi0M1yNwGyeF9e7JOe767jRZhHw1dxZxlz1gK8BAxBGIr/x4wLPjsKAFjCT4iVvkl9JbYe/jOJL
LOzqZw3SdpDqpQPkUopx4wtsLv77D4sNwfWdaXHPCqZbM4AQpu9eFU/JOMl7DRDMg1u+tEKkd3g9
KA9JDLb+pEDKN9VDuPB04X9HhT2IsPFHlFH4UpVF8+r3yPl5ZgrEMlAHi7QP/Vs7MZHnDnPQzaeO
/Eo2ai5i5m5pvjfO+BSi8ALna9AGR40xthOG9YIyjXinXLfa4iDJf23aDNDwSR4cFdVLvJaEtznI
mk8+5EsWecb/glCQ2qbpoNhSON5w8KNxOHBVDnj7KVi7c6cxGanBxtWHgm6NUwqef0wBRVyZAc2H
wCYLNZ6W00JehVr4ZdBFco3bjy/8pqlucl3fldw1ThbqEAH/rnmC/UPeroGwDbO1ziwckYXu0UMe
FkxbEiiloFM7gCKrxRzSDSXEEiMUktA6FGOV4S6vjRGXrzm4KVC/ejTDtl0XYkiWls+tIzXkmGMU
6PIWdhlWm7P7HEM9XUb45L66ubLTMOjr7KA7d09rkokaqWMgG003MtdF2RsomsPFr2LIhpeacYHS
G1BQTyG67ax93aU/fc+0oXxTOyiW0NENHyHbjkN89RxHoVqIXjS/QArjJVnzE2SxfOEYsb5RYOg3
5HI0AV/EcaLZL0APiZpt1flQfg95C20iYFfCsqiPE/niGrW/ahkUY32MUm5m2wB/iR3YOb+EXV2z
gzG0/Da2DvNoTNXPJInfyyBJUcnDOhx7iuFUFaA2Dds+eUhMqIEF3DBRylmlyGM5xTN0FtulhLLM
i+02EAzTwXg0nNbdDEZYb5uc8VvNrWHX41j3BiLA7t72+mBfSJXdCFdMmwz5K2Jts4DAizqcG5zv
g106znoT2I3fHtz+Qu3OY+qhgAUH8NSlSVfus80GRThepqbVcjsUcnF2XS90EXrRvZg1d6+nnRe8
+ORz9+y6+Lznj3pxlYuuoH8vTb244EXARZfWOl8l1WPy8ac6Gy8ufTHz4p/1xw90Xhlkt/7+vx+v
lnddm8pwGsDwk2+hwfP1GhKHH8WsSYBMfpCgil40VVO7gLrm4uCY9pciFeZptuHRHG/7UoGFMgG1
/LqOU3PlCdda5VbS7f0Uxdkoc7HlsHRABH0P+V/3lGDLlYcWvi8tviSG0QPyMTmpUQZP7nnYgUm0
BaHAp52HeNJIgR0H2cY4KVHnZCIJmA1JuTsH6iLjtyHn2zCbruGixHehUgYKG6TwcKvmL1GUoKd8
9QJSdrHMwGD+EscB4DBeX70g4/Iz4HpFBN/zSVSbFSsHzz3AYQL9QI5+skEm0lgbhFoAGKhY2UxD
VYpOqzodf8yhcCIDP9uu1kExpbGmOHwFnWXrZuXazbP+WCqg0xsvLFcAe3XHi0Z1/TykEBzKlSt7
mkEhNHfsAOlb1LX1sULgpW53sQ5N7Ka1Lya2JtJSelo8rIxoaQRWViXbEslFEJqAmQSnO+Gi4woc
acAAnwzkCNH0wc4GEojs1JA9LhTesrW5l8zw7YUf5smtZQW/YstGwZNRiJ2dMhN0m9q8U8iG3/kq
4TehGDdXdhqGNv6JIJJvVzSBmnqaSr2IWXi9M8Mbs0NxKeR7EpTcxiEIkOPBgBapwi8nwLyL3Msx
nJoM0lvjpPFhHGcrdS9cOMWDuHYC8CEZO8GGhepQwmkAY/9YlRBmAcNjfwCW2nps/RYo0AG0wFU6
ZktdQ1uhCsDUMI9dWS5rO2rvaW7X49CwhNbCoixTgJMk0/8D0+r9YxPJGAiCTY43JN9lvnP14olz
ABDM5Jlz7wxDDwLnFmpNtyRFG4R1tWKAguOkHHQsSjMHKsC5QBoJVCxka+1okwP/jFIUPmCy6Nu9
BVjKnrRMSVO15pyDo7D/QZqnZKceKvXBbmmGMeQLR5fjJBAqNqBbB++PBTLRTSm67wD2/6bymRl+
iBvIn1gSqEfNzPpzHp9jcuS8wWCMt4fEEPfjJFOYGMYdS8r03ppGEUbkY07NvxhufGKJKWbfNKps
29n6nhiXRuoGeEYZHTTVNSCZmRZr7dr9c557bIEnYP1NOeXt2OCkFMTY0I1K2r9AsPLKcyjyhCYw
S0iBNI+GFaabsS+MWyvRYvffD2P7uiCdMeb6vusG0w7M9Lyr/0sQ7KAgsQ7bh9xtAONYxH2I2pXW
Woe+aKABIr19FgUamqa5PsmCjyvLyeRL4BhyEQRV8dPym2ULOaFowcHmrPpk+BYr5S6Y7t2nyMI5
szWY3z0P8limL1APEgQcTLaiwWNn6NxbfH2qcpXmMe6KSB1sVxV4a/Yy93YOgsZDC/5QnDsaXfBN
JfZaplK9Rw3HNl/U4SFgRnUPDBXeRQycjRdp367mIhA90Ung/KW/LePNRV0I917++6/I2T9/0mzP
5tjOgh/SRCHn1V42iPpo1NpOHioB6rSqBONw4/WPocpQEeBE9Snomv6mkuOPwa1/OK7N/wLluAJv
RiZ+1H4kXosQKffQrtJTV5rBzs3McNf7lTiZftGvXEgVv3aYij93sPDcku9C0/9hOKx5t+IAXBl1
HOxL7bG3Ntg0rmreZafifdCWzZqiUtl/qTsmkehgUAdm2CBnvdvfRXaMM3xljijISYpVHhT5cwZt
2buiaB6qLsieueiz59I313VvRA80cqUpccDLm30zRQR4JG89nOisaIIxKigQqeqBFqMJnjPVBoA8
DMI+eG5PGGXTUfouQ1UfaCX4jCEmTLEVF/mqU74545MplhwGKNSmCX6yHQY87lzHSR/wZpA+pNJc
9fj1h9Cf30fLMk3vhUT5Ajll06QPWQRhFpPhbAbpWYQYgQgXDNWcWzG5Kcb1WtS6hkG64dU4RDil
GAGmCP1JOAMxdDnmgynJD3iznNfxkWvZhbECYdwUQxccTB0eQMDzNn+aeKyLY5VpVME2/f0Hm36a
+ju7KAFz0ApvIg0D0b3lhHfFNCLTufmTbZ77OQ11iuGN68vwhiemuVGu4S2EZMGXRLVLuyhAI9j7
fG+CAGxVD17/lgwA8yrQOBwprIhBVTXZ48zke2io4JbI+sMZ+kvA4Bnja3vYWDKj+0Ze8DvX7sYL
kxTUC8WrSthPZHv4Q95kKAewVbOkcujJzoG8/5M9q6M/2kMPsiJWq6Gakv0m/TV5AgGXKD3NBL+g
AUPxZVtMZTl4I1sMqQ52Y+wrlOVMY+LzNTJgbG1Ic802L44Vjst1skLd9U+oohlvecdvIfipfhnG
eAfm8e4tExL80U4NEHzlx0juOfUmT0rzOepZugCnNhLFjH1tks77EshGLXTYBj86P1n1VTxJXFUx
ROuS4FsUYC83ZkP6LHEIudahYsfarMAC3Ib9Lgj85CRQhLLykXHaZ55+y3IUMEAZ3r0RE7Um9cjm
RwoV5Z3JsVn87XAzVuAkapoydymSxhfrDCUUoAa3wFP2M1CXKMQAhnUpKJkZT3lNXYVIcVKXmjqH
MmWqXJRBmzqPV5Vpv4LAuN4k4+gc+sZ3Dkkp3QMNUwXlQORHf4+FYWHcTkFz5OecmDxkPLtpWDs1
jt+q98rKg501JSHD0fmR6iw/UQ7yZyLD7DXBUdkpCMBeM0WwjsfQwar6FSUxeeoPK+yfjTnD6WM+
KKqyj/mDa+c4zOuLU6hSnI0fbRdiXy3SjgnkeiKQLlBjm46FzWIZfYzTqXwvLxSM5C+uIs8zr9xn
By1Bw/OyowqH5X//EiHxd5274j5QxNPbGXh7THadFQzAYg/Um2gf4iQqkekoXVAeSVl+B/vOqpwU
jXqeP9eZF7yOZTqsxOgYUOxkW/yAReCQQGP75VcF8q29J9mHiexOhRK/inX56sohmyI64LDo8cru
Qw3qBL2vVR9Au4XWqBNzzWO2A/AV2zyFwrUQLENvEKZvNh2wz1sapl7/GlhVcG9z0TzmnnkXB7p8
a2OgBUeZjWsalrGuFz52vXesidoveHQuyV5B8uowNCloOwenfCt7EESkReHekNcRywKvtq91Ezfg
N463rcANnK8Sv38QiRDbng1QDQK3hnkjsvZOgBLyPgvER9NAaW/hWk23K10lg0VmdcEevM7fKWS2
xZ791ddFAiajKSSFduoOlXX1Qk5rnReUTnP0SpXuLN98TloX8OzYeExcWx/rtJBAvUrv3UhwYlt4
IFvBGffwkArnG2ex/x6hinDloXTx0I14HPmg2CnH0XsHm5uz8cN6A9hptzwnz+sIbFeUMY8k0nqu
NbZbGp4dFEzeFgiQLTmuFkBqNFtkIsHxM5LI+4SNd/VUFoy/sXXbTHwqNJx7beGiKs1U67ONHNUU
Rz1qetn3OwYpoWqdgvX6sRNj+Yi3PbUPp3y/3wxgve2brl1qM2Pbeexk7dLPIc9I0Sh2aXcquwc1
JcT2UI8DTmiPA0tax/mNFWlnNw/b2la3GpkDEExPQTSmXhBKJDT9EvJwXjnxT0/uOTK2mnFXFvG4
CLhlrMNYdm+9420J2JuOFsNGsI0fylK0h1GYetEGYOvBywX+B4Xh3UGLwcJJDdIE0GpKvvu93MYS
JXDAO+ltBRDtLuhz+aL0eEsBYxtlYEGAcPF5ZmJG4gnFlth/RtgEtTz+y6qqt7yV4VsoWw3ST4c/
ag+8mAArtkde+3pv+pHc4zzRPtrZyNc1yGGeWg+Umk5Xlu8J8hFli00HD567kQ1bFQt/j+KEldOM
+ZuOAHQdCz1sUcZbvaWALDm+2XxrkcNcmcrKbsxYW4A/45xVZ823Xo18YaJQBDmPqF3i9xfvaRNa
uxZFzFa+3Yu7QIMHGnVUh6SVQX6DfHqtkQ4gX1KVEVvVdn/v+ShhcmJwoEBLzwiAXkgy4FeM0wjF
728tlDGXHWfNXcXA/l9lqLJB5pt984zhPg+Z8SxRubxvR5VvHCMwv3ri1nAq9k34gH6G9TJHeQDo
sfC9mvUkvFZEa81ktYjBUdPck0e2UL/+6oZa3KRxhfg2z90dHy3knvHzu+yw8+igRLfF3nWcDmy9
6jDUiVH9NGNQuhqgSV42VlqDFqaR7hP5sRFDaONm99WYRYsMiCi3TwAYE47zbObjz0L6EtJ20n0G
4L9fFpGf7mcnEF5roEuDNdSO3GeL+9k+r3S3DKZgJzHUcewt/NJh5Nk6fXTBc0EzyQRc6H9fyQ/w
tKe1zH+7Eq2WgHL33640B0hAhT//TVAc++mgHlVy19ywAiK69tQYKFGYeyF4YcHhO42pmcfnoBE1
uhfhalg2Q5VcWGjWRRTYa5czlZ3QzrOLWoq1mnSmsbVBdWEavdSlFx3+bpcJN770eGP7k70CKe6B
F3G+tnT0A7eosYjdEpIofohVQ+NN1djnBVXS34rJDspSSGFXyTtIwoY/2eOh7R8rIL3n+AbbFwtg
KcDqzdiOlhneyReJicKSBmrIYJ1ikdxYtoV8EI2trmlumy7Hjxt1I5LgqXuJom5VbMjG81R+uOXo
YhFHJ6BKTy7nzQ4Kp0bzUK9LqGyB3gCiPmSbY0ijZ75iNsbfICWfbufPQpEaOVhcDFWi27wKH2eI
MH6Zqgj1xpoAxWSjRk7w4/PwwiaTbdQZ1T6DKhBISL9WSmjs1YLqzYdO14hNIsphS/sOTz61ILtd
Z3zts1LsMlPXb4H2sKNGtqyuq/YeCLxvOCmv3xQD3jK07HBDk8p2fJP94EKcmRWP1uCeiqZKUPdX
5xsl5HhDjS+6YdfhK0GjuASEK20yVG31UAVHOVEBA1lBuYWx3/GPiWTMywBEaK2RruZJZPR5BcEF
Wg+/4sXWwUHY0C1yX361Rqs4OVVn4dgQol3/R9mVNDeOM9n/MudhBBdwO8yF2jfb8lIu14VR5eri
voAESYC/fh5Sbsvl7q975sIgEglQliWKQL4FmhVOshohf7wozbqCkym6rwcs4UKs1foWPk89S1ZJ
M1rLXLQjtD16N1lNKFAuGggVL2ONRyrA3tjwoD4GwKeyVQjz4b0DSyC2om6Q0EFrNj5Hx7JNHimB
BgTSx3ZPNYtVLEJ3Y/r9eDZ99gs2FfJbWSbdwlSGOJH4yVB3zXICInbppUF3q6T/jbuD8QXI/Wwf
9PByoaaALMQKMENwIOHg+WVwoGcRNwwSEzrZncvbMayrs5qz8AnezK5OognrxP1GLZrQNWtvQU0b
uL7LhNQ0WqgKwjQ9okkppCdtwJQ9SzmGTzW7oSv//iqnEE9tNOmnV0lN+OLmH16l6YBACrrDZUKG
Cihvk+ffX2WWzvGiyKoR9l1Ynue1eJ2Kcl7Tip3W+BSns3+JSf556HU87rkwcHJdVAzCRkHMBIy2
weJgOAwShFyVsEPJJQr7771GOWk3yio3lgtWj+3L5Htsx/vYX/Ki4y/50P4CDBa/xplSd3mLCjzU
pl/aoQyXeDB0dtTc4tb4NnSMc6xP9VAsB365QynvoIs27aBB3G7xBlj762EG12jf8tH1VhTEVxLG
DXSaCrPp4NT1Z75lARocC2yLmmPmQLmjX4QGBB1hfQyEaR012Po9BNpzqOjxNTji7g+TAOj4J+uk
BA2Vq7DeyNrvbhmoSluo0OIzkcLBOgI6r79tecW3UwmxlVRrSsi5RE8jXbEFS654C9Joys5BVsfN
OI8uiTSFnPwZmhYp3HwnbG61hX0u65Y/T8ME9gvQKJlneavcZOUO5kMf4vkMlDVgm+XO0/EZa1gs
etW3Uscpf/AyvgcENohIBleAF5XZhrMjodyrMq7C7Q7oO61v855CQrlOAccFpxR4cojA1oUFwRKK
6tYmD3pvGeRWsMSzkLgTqSPuIH/Qn7ReYxxmdgjcIjoCAQcQFO/Nben00KrMrLJb+j3cVTPZHkXV
VPiF0qdjKyCU5KFGRzGmanRzvK3LD5lprI6oTc9b6m5mD6xEPfhz9hiUwwIbwfUyqQE9iaj/wykN
ouFWA7SDsn8wQ7jAmSu1YLMattScfdWivOyaETXrxkMFIvjm+a64/5SPp2n3wRz9t3zUoLMFSH4c
1anZG5JdGar5NimYAans9LZxwvmWQnQIGMg1AXif0TVGKbPtAcwLdbgldVyH4e4YR/jYhutrrNKT
ytp6GqCVu7/OJGRj3trQU4F1fHJznajLvOCYYWv8GqKzxHdKWMA7P69TU9z1sK85W51YUHPOgPCH
0xxux0q66jIL9dAFnVFDFgUbthSjuegVtirb+VD/PV6nD8zKuEmx+np/Wyiz9KCalTH14Z2iqQ2Y
PW1QiZyhEAOtBrNLwn1elQAlg1j43Zut3ThlcBOFlNli6JP5Z9YaWeQYgMBYPryzfQB/79IARMSp
N6C6iNrDsbcFX6c2iiVNMPFFw7P5xRyce96rKUEdNwLzN4MIkQcYTd56X6FMoICSsNzzmDf22pt8
WEC3I2zLZCs2BuCod7IrsmWNpZbVMrmpRpgrMXvKrYhOe1ltvLBsDh9ihc5RUEc325odKK3TEmQU
x7Z3uzZhFIJV5bwIA0hho4CkoqrtjRerdL/FUlivc97vG1/NSYSNCOw/cQY38eSXAJYDYkpjuo8h
UP8aj/W3EAu3bwIyj2C/pfZNB80BU4t7+EbdAk2ZDZEgaQ4KFrTdbpk3RjHzvc+hIeLqw9CY7r/V
Bq3P208MDHPGLHyNbNv5SyHEc9NkZn4hzgE3nkjxnxT9e63wT2dlluTQv1Yuygma5gOpl8M17+9i
17EhK7pDXIG21vzsAHB9kkEXn95bo24ZRfWTY1Pv0qdbVdcrGMQKXFYXJW2g7Zeo/zvrS8myNocj
0OmvM7k7QINi2wyWc8vgoLIQVmWuPJjMBcdEcX/V6xf/AeZ5BXhegpmVmFAsb41VHnsDfHGM4pRO
vnueWfMTFhzWGS7ARYSnnfaosMeyEs6UPo02fn5Ej5/Y9NtQGOYfbTW0Uc4hpWSyLlv3uR0fkqoK
/mWz0PtL8Y/pehXcZl3LDS0v+FS1gi5Rlhv92J57yAeEeIqrTfOhH61vaT5Xr3lgvszDZD26+Ds2
Uz3mW6tKp8d/SsDaIb9RpsOP9QQmE2BgA76Y+GElV2r6uXSYAJ24CMT6GuNAR+1aPtxVHlhxddVA
9CXLnacaquRRBTVrEOtt+9K89kJPzouANdLbceLOMI6SGfl9hnrsfRDY8a5K3RbyFWhSR8xmb4ka
qLO6xoyp+eEIzg8UikWXgCGxQIkAG+Fh7aJ6LTMPypI4i80ZweG9fe3uenGf1imYhDA4Ovzzhi5z
/gJGdIFC9DxIrzM/hLn7p39SKlieWzMf7woTu7S21m1qB+Db4oZDbXUwiwCoq2ybCgdfJD7AsfDa
HZdz6gBn0FtHbF0sYTQL6fu+nZYyN8eHdPLKe2W9YM9qfBjienwQeCcXbleMW2palnQPdh9CXUz3
enADeYDQNISH0/BEo4qmDdZ5b35BoSmPKNTUVXVvu1+pQddRvfw4a4qf1mVpQYUoLfFBaYTgIuqx
sDoChdod6SzXPWFV3OduEW+odcmjIdSmPH9qvzXp2OEua6h1W0Kas8XOzYvtMCCgy/4Z1cRh31em
Qt0rsF4SQ726VleeHZ7yWzVjc4JNg/WSy8lZdPB+OUCXo3wqnHpL89C0JvhYm3h88uv9ZBfGvM5n
uHGonNVHw0AtrCvHXQ+9O+tEMTrUWODhl0ALf+jkyzjqocF14xh9pEfXRTjAKFlP2+a1v519GDqr
UsLMFnuFqhFDhO01487oBvfQJPgvUkdQ/UhmUNnsrE/XTu06u5DlzsPfDOwtxz24SmD3v3Wmb+H0
GmZh5PI5uyGeGte2HADvhdvJB7nqyl2jDihXQ5e2xLf1U8fvk1CnFw7x50k6xy0OTVB8c7BQk6Cs
Pw8z2Ip4mMaGln441vFRxycdD36LX/OBs/2Qb0/MfG5nFHkMvzRW5Rhe5rnm0/xexVK87Ap1dddt
q2XC6g3uCQqCebgrrklYKXjvSdmkdiSaVIgRUs+Dg6305MjSoH3uZarWsnTsXZ226X2VOH2USbd6
fc8IfdB2KSPGRs59bcGehDKgI3jEruI/zNE4+TKR5TGPQ39Ht0hw1/pbOqtk/QVsLX83WcaYrnSz
1GlymiCd9J7yIUY31fdhjVFCZS/ASnwV4zkKfjqumxbLi4smLKHbZQ6S2Sohl83S4NUtZ/eksESm
mkMmq7tYp6U6rRTSPUF2L8GMeagA3RXqRjWhMB547SVbaF6EWF3NrbEPfj+wwD8B9dtvrnFWA9UK
ocQEWjTQldh7vITEbb9POyhqRCTBTHj8WOu4eCT3TEFq01nQnCY1eieYvMWOVdx0s+vc5HjWg5Jd
mLClb3fFkoJ0AIYZPXDacseuuElyqOBRHLVriOLpAaUzbschw9Xfy/C0JreU46IwCpxFF13OKVy5
RgXgwuSv/nkNr1oI93YjxExSq9SMS9UNy9kxPZSuM+5CChdtboyw8rVjIwK1CKLlsASBGMgoozkw
gpVdNDDhozZ1jUp1JzrDvXA4BKFcZNRLHVDlf+ulJvig950XA1pfAC6Z6S++PtTOqBnd8WQuwAeM
lxR0vCa7GdsQhzya8JiI+79bRlmOR68FgMLQmcXuGTllWTOroULQiA01TaDWDja+glEKd6n72DnF
cSk6iAVCTOV6wOY8X9axWywS471blAKCK3zGapMyqX05m5meo64ejTHpNiGERPcK4BWrwR67D3On
xDmaSth43sgAkqRTbOY1y4Zb88KGCzwopdf+rnHsIwfnKGrj0Vx96Aeo+8/xTZnd+6mqtx+6aeCH
NqqQ0QSV/kPpEmtVXwISK/blxdAV4fI47JOQoer6PvXlVY6Q5N74k/fyaQQ1W/pDUNBMVnbdJQvV
A+nnOJ4dwULBuqWDYw7xKe9YJGRrX0IUL3w72fEKa51rR6dTPNE3q7mBbERgzswDHg9Bvw7BClEj
YNt6ZrBFefTPTy/+Xzg+XmCGjsNc2/OYaX3mm8nSK+weSKI7CBqBuQzz3lsHgK/t5AYTFpIeTNfq
OVwWrM+/VCHAHSVYE38ksCoFie2XGodnLDWSr7aVlMtpwB0wcdJiURYoDTElylOuVYalA4uEPvxi
ykDcDNLHl1KH3YnloIiqZk1NGpT98aaG3O+4XkAonx9EVvp3nV4yvLeoLx2h3K77msBK13ioAsML
lYpbOoS9/YLHgnGXOY23j0UlD9huhs8CpHlQsxngfuJBSbWwRP6zaf4A17H9YUkWwienVTfZHCqw
gh21Av7WeMbn+TiGQf7TSDqAHg3vcXDUo/LSWp5B2p12rqUgZJwBahcHlQUu12wewzo0j5+a0N+c
/wUhaH9eJDDPD7A2CBwPeBtmk8Dp6/d7kI37//kv679jS+IjjueKRwlxCxgCWMd0muDW4kxyPYQz
CN8y4y+mcFZJbVpP3qDKI3zrpoUxIs3XUKQSmLOTCk0Hek3W0W3nnS8rm/8wkw7PshI8aF86y5GN
9lPFjlDT7l+AcdijjNI+hTKb9mXtwWVvtoJ/+Xxa9uf1KlZAoPnAFg3qaFbomJ/kWeE07yVNPCSP
ftutnCF7HAIng/BULR4S09lik9R/HiBQt7cHBsQQDHafE8hrLwUMfPbUmwXZLusUf5A9CJ8mBA8o
q5vFvFUx1AwfBygc3vXOXB0Ttx6WZmamPxx/jpqKsRe/SfgaVMl+JxOwQYyMf6GExsQWiQPLyDs4
kVRLUcK1o5UFFjBVc+8EXn3fl2my9RuzWVxj2FjIF545tltKoQ415ouQWeWdXabdJvV7C0azIJfA
EuSVEpqyVlASaqwohDfSMQx4Zq8BeJBraLmnEW5Ik4ggIfcMwXOAqurAe4Ea6QqPvSiBmTAS8W1Y
zLmdCr54JqSPdLwe2bwKQjHsZOWWe55KSJHIfaG/mGpucnwcsJlCTd/q6nWo2nJD8t886SG06kG/
C5aD3hdwN1z8QD8rsIsONv7YWBY/QIhL2lXqAOsdawXkzItfp7CosQzr7zIL2pYulPeiti3Mx342
guXYqO62A/N5Y6R+uB/mbD4k2CbY+FVW3VmFcUhs4ICSjufHSS0H0x2Pg9dPRzoDh/TtjGJQL8DW
ObNhUxBWAqobcHb45/smI9ytlkGFddDP//kvhrVegK+cJuuauHH+BZfby1KopqnSR8A8qkNduvbJ
d4ZtS6aB1FQ5dFPTGB6BcZ07p6oX20pW/bkAY+o2SZoFmAjjXVMFctU0bLxLCvzP6IxiH3p7D7af
3RgshF2FD2UjVkwjq2BNoo6zAn7N1s0e2lybHhDkNfUOvWoX3Ic8K/UqczhUFavuQecFgEABBR1X
1r7PbOumY176UBZTsW2bYVx4zpA+pF2tjh4PfsS8jsrRrJ7iofPOpZUcUUAxvhRmmx4Lw/UjapZu
P2xs6E+uqNmhXATqUzbvqJlm0x+8Nhg8DjBUzwiXoWB/4ZVOLfZzzy3Qo2LXxFoXtR1W9IsA/Gux
CNw5OHj0CZv6BcDq1dOkMv9WdN53yvJkj9W1HuRaIprhaCl2vT+x4gTwykPNoLycxJDDhiUr32Md
BQNFy26+Wvj6O6qD8ptpA+SE3UyYtPnt12YGKMuMp35tBiNoxC7WJgfQVd2DNWbYYOjnpoXAF0TK
Yyus0uW1v6mtVztvAaa3wrE7iMTdwPsNVHT9Xw8zvzv7RfDdqnx4cL2HYul+B/kdj9ek9FYb9qVJ
gyjtPaQkA5EBeyoF9EgCKIW3o9q1cIYFiRFXoOQ5qSHzoSoIfOkLNkC7rweIucFOs4FDTTD+DA2X
R6ovkicTaCcY4ZXdaUjSYY8KmtzAE6g+d3Gq4OqaBS/FUN4EVWv9gjQDAFhp/VpUIE74lRHDyAbb
aAzrHGCLZHmocZtezwBO3Ls+BzwGn9/vJXd3Rc7859Sr9/gvs1MqSvc0tD7OdFOatR9hHR2uKOYl
gJoncrLwwBysvNmxvnoy59gXzx2tLD7dy19tjFo6fKvcn1DnXMzO5H3vuGtDy47JWyetsj1eHKzu
UWN/pNw6zXnEfRs6hBPrjqY+tF0wiGg0Bmxn4GbU5Wa+odYlZQaqYaqTQp7jAFa/kDa217JyhiV9
U+j7YYtqYXY8uIPODT8L+rzBpWt+W6pBfmMVz+V4uq7VDCfs1hA6mBa0auPqJp9cZzUAVfCcchg1
6Q8jK7C2skOjgdFNK3dG3wbga9hNvQkS3q0v13HdzNz5YwHPsgSCLgLytcuEl/N9hdoeM/gj/VKX
7KUNqmsDimX8kR6ckEY9MFvuj15V6S9MFvrfQuMeqnLwAOhTGCzJmf9iDAvsGTJFoV9/cath+O52
AGrHRV6+lPGXwT46YvYWIS/arRdDsExWXby2OHKmIZ+/NFY2LBvXsm+nWWF7snaKPYyAsxNqAcEq
G2PxMDQgFcFBLvveY2tcf7rasSzOrd5eTMsKsq5/tpRZ7JsqNOECNePXQe9a2lDzXAVxki4z3XR0
DfDaMQdlusTvCSqGo16xX7MpkYaUEBLIci5XE6qAe1hpQsRcnyV87Jaz1numbYhKizxfFZsvuxKD
efAKOAlTPCjteoE/kEXGhFv6OEzJbkp88+VXGEzzizSnbGfzaloZaWu9FCU/z06TPfRBZp6gpA2Z
Lp1cdkm6cFUjT9gYKx9wY4CPI/JhYi5XQdkWkV8kLgDvKIGkdtou5hkiD738Yri19zPtYVRl8SR5
AATb3oyjanYe1lp1Y4qDkbMSFlCJf0pyINzojGKTjmU6RmcUywKYhILvcf4/5P7znMbEP16R5jNy
40tVpSCDaOVwL1PTbQZT3EtL64KzlNvbooYnL8XoABnDdGlpea5rDPvGd462rgaXAsyXOmshDY7q
iwSNJ8YycQugcbK1C2d+rET40k/wOv3XhBKAVWjfRF5t5z+xY7tLOWpS0IoExsjyi6PdVPHJTHi9
VHkuvhuw+h6NKv/pd6hlznjKOtfNBMGvCaQLWTXZY1hBbqR3UnYrYtONrE64WHigWplVdfNUp4mD
2yUrdtQ0S+ktS6gablCsaJ+qMs5x8y6TNfWyyps3Lpxgl9TrxTAHG7GJu6gzKGI1lRejmoqfwhbP
1PjOSYWCvGx+wA4gGuPK+wlPbFAH4sJ7aIDV3UjoEe8oNyxgG+EDq/sptwUk/YHr3FHnhiH3/0Un
wfu8BsX2uePCSdG1gsALXfMTm38QVmaG6WA/XH7bUM3etLBrXZvukD5ywA0i2JEUf6j8FQSy7hXu
MnjDa9acZQGIPsAiYHBxyc85F/nCH3zxGnTfLkNAeYEXaWE8uJWAYIJ0+72Dn44bFszFMhNd/i0Y
+y3lGqq+VfjS/pAZLNmCLugeLGm5W0gdbAvLglMPJNNN6Ot/h7fU42hZ9WPcgtMTYpm4orgN3+bS
qr9Pg0rxS1iPuyH0j1CvTw9TLNkKkrH5ncG6tzNUrdhqSozsri4YWyl9lsQvje0AjiHsfEVqjPjs
DlEHLQOUDl32aFc9/Boz9TWbsLtKaXNqDv/yeBv+vqZ0rRBsKThsmVhaOiaWYJ9YZzbKyHAqakCH
AXgfJXtvDx6Nt6cz6/3sGhN4CQloANu/y72mXcf/v2IAV6NsAB+TRFMJL97NoWYMUpscloe8fFS1
iNef4pRBscswal/8men02k/TXDyb9WRjYcZw+vjzIiUZRl/MnIfkhxvmQkA9vDaTZY3i+L79/VDg
iWE/9QFANLpD9LOLNdN7DvVA6cbbSfF0DX8aRR0UozOgmmHXfG3/x3HXlABSLFEupFrTRmoRFP0q
h+TxopEJ9lk9Dj6hD12Suqv+RdNcsxR/qzS7WBfB+d3zHexN2JZnfhbpYHK2g4Z1/l1tOdjOlct6
dKufeR0neKZPONTUS3cLZ+tiK2O3ubc94LQhk4F7FG5uFa9+qnmEiDQ7EUA0ETlWDd1g3lXou8ni
NAWOAMhRSKQAZFTmbx2lAUMk6khbdKR2PN2hVDD3KNhWhbmDhmAPecOqN1Fuafw7V87+HevrYJt2
0Lq4xngnjFOm5hXQ74MRUR6cNdfMLp0Ttejgwy4ushW3QDeI/TsaX0IQazWnQ7CkFEdfwhkM/3IJ
ilHe6I/nRIvrz6W1LgwreEiS1LgLuxQQaek8j4XlbycDGg/UzI10hiW3jPfU/OsgsNtEVJfB61XW
Gza0yi/cOzAxy2Pjj19hGAR4MyQfsT2L7R+OZ7MlZ8DQgqTgfy34YgKL70VBAw6yJjJb0eYR6Pev
wByFd01cVSjkNuDq6U0lGq3F6iCo4bBlF3J1alwDQNW6zZ8cPHBGlQfI9QSHQ2iGsV9BF549UeQv
s2VA0bqy2B0sg9lm5FW1H4LkbTj2Pd+Gz353nxfVKa1RoYGq39kyw+QsM798ygsLzvYIZ2JUJ9Sf
uuiy8HUyd8NnaJtQb+cnDA4aYFlTr4jF2dFzjH/OARRQFGdTCL6y60ETyBnM5WiNwEdqrSM8i4Hi
UHG/uZl4iw8N48nSBbpiczF0B1cKkq7wOdEG5PBurB4lAJeRVI449s4AdibIl6BNlPWaUkpslR8q
3KpgToxkaJCJBxuLG92gfJ402B0Gt30X58loPPQsmNZDLovLPp4/Qqc77IGd5qV/tI26XtC/wneT
cgE3TOM4zdP8iL9kR/9gSKUkG62csKFdQT2cmSO7SRu5J/4IUUy6XFeaAKFYXhknaZzVMPR7preB
Ehwe8Mu7ciGikNpTULO3oVMH3RVv7sed4RYSoiM42Cyt93yudoM3vIUoPulmkWZ4vz0BaSKGvX3Q
neYNvRFWXY0oAoJVQm9J1xnpmUGalFqUwWJ5NgMpbqhFw6ssVJfh1TiMuw7LiSgMxtUchPtqaMaH
EG7ltwWHoRlPHfW1NYA0ABq83LqagAmLyUPdBsNDA1rKbcpjWPSxYv5awYjyP6YlPIUkhR7e6dmw
3ChVHOOTlDpJtW5ACTy4A+fBIo9b6NmYU9LC9xunn9s9y9I2ogGXUzxaPBWDci6TXGI0smhHeJzS
6YdB1PZqaCd6kD1VrneaPdhGQeEoWPsCNThXH+jMbmGG5Ikm2Eur2FzjMICA661QiVhUfZyvKA81
a9RiaBxYIvLk6IIEZpd+hjilUJtB0Wo5oKYDbAaWhMusSBt4dkm5iePq59Xrh2fYIoJGOkTR9aM/
dUyDWUe8t4s9xejQy41TleP50ojj/PCf5hmSn2KOu2ffnvE9N0zrUARt96WHCgHAB/xFQ8y2RSir
taub2Ge+ZcLIHqB1U99MNRTJJuW3L9fhAZ4SH2DWtkmG+o+q8BWQ/rCFbpMJ0HhVFTCktlFavbbp
jHL0CFiBzmvKo3hheV4EXXe1nGxUFwojjh/oTLSdcTnr3s/atEh3c+xBEDcpaqif9XyDJxTnGR+c
DfkLe6FtL8B6MU+ynYObYZ5LCBVjv9rl7OgMfQEcd1BdRsJ4wnlOi0cpIdSoX/2nv+PapF5bedlW
Qi2onFt7D6i6vQ8zaPIumq7Gg0dZoHI4j3GGvTn0X4JuzNBFuZaGDF/abwPepwmcHOrIUvwkHUkS
rexQtY/sXPbrq7YkqVN+ag5pfsd8+GEbYKjIAUpydOihnnc5o+Zg983OV+PpU/xTLtO8ohTExjWY
Vh/HB13Pti4fxd3Uq2ZRuJMDs6AifnT6eEO3UTHE1SbohnhNd9uwtoEJ9oZHmFHlpwo+oJe78HV4
5k/xI8hOmzT+XgeWvCfMm4/nAqMtn3pdzfqzQUg5NArAzJ7+TAMK66tsgxWgI6Dys+BL6avqbAGV
co9tAAUfXIhNUZMOraG6RSDKWNd6xT3FMEh62N4ArBp1uYnFi7HNsPOfp18ac0ofwEoqjhnFfRtb
5aUjlgme4uEqAbTMsYOJfY97oMQ+b5y0y8RO2oWhm6bKNN4suG0phWKUx/oSQ67tyn6OsQA+UIQm
vUynp/8Uu1wNSpxgQUNeOprBkd+iTqIOdOiKGdKN17ZNUo7XtmGpt0wFKOc68+Y/qPMav8wQxs0C
29LfUZuFnW89iPtRZOJegdkRhbnb7Kk5mH5zx0A5phYdYJDHN59GOV7/rUiBwTejCT/kgGoUWbHx
UCxbKYkVN6+zwr2xnGmdGXLaG6ITao8K/Ap6me059+rgQZNWUF5xnt5b9ujZlxbcZvAXf2xd+/5/
45qBm6g6GRADMu3sqw+v4tQZn0VuVacyhdoJhXtg61fgD8CzXme5c3gP99rhjJXTeO8V4kRZeGgN
tqYrDBRhkAVNygxIgbRDJeYyNTPb8ZkZ8dvUoDOWD7ah5EF5lbiZ9AGO9zE0LeBkXybctPBkrn/J
x6C/aWCrx62k2WmjWnsTCpS3Oj8/UcYlOU7K4aDCcF3PQJcvL2P57GOz3cpgb5yaNvDLEqYslmEv
ymG2cAE9N12/hujR5dKXK7xfkFKqqQOekTvGBo99myRJPGzQVdmZp9ODCxkAkJ6DcBtasbtUVs+e
J2c0Fy1c/vZwkHWeWwiS0yC4Y2fnerQhT//Vw7pgawl/6weg6eM/qoLDiIX35YBvTIhK8zyDlaqD
CZ163D4C8NK8jbmmf57j0q7jNFywTEqoR2EOmpPOnLICTPo6/Nrz/qouF7ym0NllWjq99HejLw4m
CJtheRPGzNhc1VUzLU1AOqyfYtTxKfY+nmsFBcqgA+Df90mQQ+Ped5y7QLbtAkIqyYaaNtAtd03i
NSiOAptKMTpYuapPYZhtUeWDhjXFksDe2XYVHKWPD2EUNuXbVDQLt8AAUdCzcMPGWQ8pdOrGJM3P
I+cZ2OUkVRAARWpZkIrRh7Dy2AFIgUsGxbWN1w0r8WbrQXSgeJa98jlxb6/hMTOObArl8RpqTXg/
A0gIjoienjrUUEMUME/bzfW6ZsvdJUxhmxUkKHiycPTrdWdgZq5z0evFt66PrrFiyt1Dnnnn6581
Nj6oegL0yVw8x+1UvtgDqHl26qBAqZve0C7MdJq/WG3DDgL4rkWg460QQYSqkDy5WGc8tpiC4sUs
ig2HdOGahqftBL+A1n8AkcjHQsxjEcXB0/UWLGHTrh3jyHDkdGtgO/EWXOxuAUGuah1PAWLvHQJK
0pE1cmNDHYHupbN2cp7cGqbk11yKZx7qIjASPH6KwzUVEoThzTWczNlwGph2xsXLuFxXvxbcUpJD
yMWNLe3hZDvQ7oG0BDwH+o8HivlB9hYLnOVQT+zwd6nN34wMFBAVQ8DX12mvaWBqW/3nq06oh2y6
dH75dIlPTUVjadYKJbElTIU9oFHx2uXcB/sU5BvJoGwDRG8eDakp7+hAci0z9Av6slE317jZgcIP
ou2MLwZySZylQNn38/iKodID5cEapieWd0yBMwNVRhXJerLKIUqUgkSUbXfeEZp4bweZVHwEZt7a
SWgz7KiDRl+yL+2RgwAmph9kzGPMoXOPfQpqpFDsfOg7t1vZYAytKNbLlkE/7ZJAkXqYYb5lG+aK
8hnuyfccVHLt/dOaUDEsk0JEjZAwiQ3iYptJ6MUxsytxPwOJhVs9nn4BoYCpKw6VzuNzhwL+ZLRr
ivUeMIxYp2FwogfDfRBt7KZm8GmwscqPeqAvWVwVh+vB/r1JHWE8Fgfee1+HIenX19B1lBWHoKPo
tGuMzv7jdDTimkxjUwEvS38AbrQ3azzxjDBZhIrVuBl8SPNg1QB8wmhAagJmCfWidvvu3NesO0PV
9S1GTeqgmOjWkNDadpl/ms053lv60MQOTLHolA6OLGDUkDk83l9Or12X1NpPPCz6VPA2wYcsNQ/d
Rk9PY3AXt7eD2a8rl4Gsht9UfGpd5wigFzbe6LTNMmjn8Mw44zm8hS5NBoxSAMG96HKq0xMFgRMP
hdJ9DrMsdyzRm2MNsrYnbD8QF48OIg1gwDsE2872QNmjGPH2iNH3ewrFKeTDNXBjZd59aKRYBKnZ
QjWdW9CTR5POGt2ks79r/h+GObKyKmixTM9D3DyMtWNtBRZrN0EwGcvOMtsnoPxwH4Fr4qvtdPjV
gGheNOYVJCKU/GEEwLUqd7QeJ9dvVtYAQ4pwqFoYdPbBVhk1BBj1TCBjtk9wzoWwZtnAnn7Ejwsc
ztixFfLtAKkKe5X1voooRr0+wG7tktq1ThRQuYk6Vbpr07Dwf/JynwGvw4N2KQft5gT5NWpRB00h
+zZD4u+TX4KG6XdboIG4YwJbYZtL0SbmMa2S8WD0v+oaDIGIQnQwRZPDkCNdWwZu2FncmkeKX/IK
3YaGGIakqKCH0IXbU8yFV262p8wC2ygxenfFwmPdsM9EirUviO3THotxaIi4tRDbPkmmPdApsQNr
NqUTdN9fohQY5sG3DpRwneaaP8F63FpQJvxOioUKUNEeWN1DuyXsLodxsm/EDBbnpzg1S2xD1bAD
P13zKe66uTgG7H9Ju7ItOXFl+0WsxTy8JjkPNZfL9gvL7rYRiFlM4uvvVpAuqrPd5/S990VLigiJ
tCsThGLH3l14Y6chVM+Rokqsp3kkINRc9ja0sUJs8YsL06Z2BM8ykFwHrZT9CZV598A+DrsorfqT
rxrqWQ3q4LcAXXQfx+SHeti96FBQ6OhJFYGAFXMokBaMkf6MwmUh8rh9GUB56NfEIAP10Ipi5i7N
pEjf8ED65WXt/ASIWryzooz/jh4FU8ea/eQOIF6xSsCZ1PPDsbWTsGQeDpEjNlHc9aC8zPlOk3UN
kBjrnzNWTU8S38/cxXkhWTJsERNbgANGDaMkSs9Aw/9JI8BmEFbVSLdjkzSPgOGdF6Qhzv7HEwoh
P/cRRCkBY2LgDwCZq1OArtVSDQ2pGWKwj/gqZEQZ4bCePYqOlTwjx35YEq/rssQycVl78S4XWFYY
R3UrmNdWn4RipLr0sgLXjc9jaxk7Yg3yxwRUh9hlLYxANwRBRB9EsWwEUa+KXUw0i4bUozAavseS
nZbk+Nkdr0eobgdRmzIRLzj1AY5x8hmAOFFwGu2oeva86qUg4pB3e2nI6lnFe6YDZpiRoT7URULe
ncqwrexdI/AKg6Va8KihZw+8w1daM6vVMqbebCT/MoeGk7RqsJzr4HZ4X4wc7jha13Uq5SH3bFzG
ZKRwbo3G3tfM+TMt9tuPQ592XsYZ8avQA8tGGWBq1Ab6kOki1n7i9achNcDRhZFe64fFRL0P0gA0
FqlVn2ZlgGW8zFnUAtSCohvcUNM/a7ixfwpksMn1wvni9ZG1rbXc2NEwgY5nXtrWm9Dy+Oi0YCIg
uzSzTxP2oU9CT+M7/P/4K7IXRQlCFYhQXnzPMJ9YGb+YTup+8XwAJIR6VgyGceeDxeiummLjLmn1
Pyun6Pcx7oMe8NaFcbSg6+2qiNnWuXaLyuFC4u3f1U2Ie/5aIQ2NiE3XMLsw9c3kajgzU3NxdIgc
FnVb1Ak0qTEe8wHncSu6LtB2EiKo3R+Tohzu9BaMn8iTeedec5JTAiGUk+RmBQ6i9zEZi7TE7pO6
1JB7jqQx3ijqME2kgn/82zWWhawYJ2uWDvB8kYHaY9LkiuNUbAPgWxkCHRJBWGRAlYfrml+GAlu2
SOjWhfPAkqAWYPopgSAdRdRTaV+oRyHU62V+XYqG1BTVY2J+okrMthd3FZPZhSo3K2Gye9QebchH
TY2n176QoPJcbEJ2btgyxnaL7a8LQUlmuBiFuwPiDQxjHKkrAJhPQx/wk9sjdxNSt9MiWa6oS36/
a/hpCgCdc2QerGXu6DjIGz42/ysbEhLXuTStPUoZ4dn/vuK/WKyCbGIO2Bk+BK0GqvSj2xT9pfXa
bluyBCVjPHIf26jrVokq560FB9+VM7zlZdFt3Ug3wdFl4PzLhJY7eKbZMRFx/8KjqNjGkEzfJI2D
YRknqD2uxxV5ddAPPQZBuhnBAfNCDdQ5Dsg6pA8UrxsNoGYm3qXJ6WCbMK8meNAe4jwC81zRgvTJ
AzHCadKg1Uy9ZQgAQQfN5CTZkM30THHSVVN04NCsk4uQTnZHjQsJV+TQnyq/RW6OTE2arfDW6p5n
W8+bA0pdrGNgVdjd+QUKsTwjOZFcygd9lFHbKc6bI9lLJXu1OFnhQ7lBBEaYgB407jz2XXAJrflY
FPd+NtaXAkV0Ie6XyXcwXW0K0Wefu6LAc9rlENrwcfzKuLyjAC/BCxHNjIDkTQK9vlSKJaDsoVQs
huwb9qLlHZOsvJOq51mlPFxTwUD/ONqq7UCaD/5r8Dqpv8YZW38QMEEbpTsHmQx2k82faaQlMLXE
GvUhcJB+FcbW1K8/uKJ2rPdpmT6VKhFNTRoDqDkKx91RcnpxUK83mh++3/D9PFLUgvMsPavuLOF9
azXezc5UmRxwkUPiGal74UqJh2YaHAvHEy+9Y3lKysLdyLoXL4Dcg9E5YXJF3gziLI+41YSSZVMb
AoN551dmeh8VZftiu/UYWqPn7ylWd7J+VwNzvEZSEmcuNTvEgOXWq0kw80Sa7rdj1njZAQf/4ISH
0M8SN4Hb+6oITx47qMAS4XJ2jkqd47na9uWLyWtVMVKwUJW0XZYmB4HNPOxw2HoCt+gcsdhvY3uw
2vXc3uU2vg6/C/sX17JbZCTBNgR998kZV/ZUJ5tFoui38kaL3NGNu1YrmGoFcmgV/TeCUgr4whEa
2InevHGkM8As6nrBWYge6jOFg4y/yDdQzrEh6j5l0XnugionOtOYG5A91ZLgGPjYOa9p8jXcn35A
uZ7v5iGtOLvVZOoZPrPCOq7LNS3oRUZ11sHdE5hDuULlDj+1eO0qwYOGm7XZOemJjIbySAoiI7kz
Z/phlNxTFT+4/f92iQ+rzV2KTcB1v0Y9c7aFzPknKnWpmRmgRLrOz6wttKdKiE9cVST3+fhb+2/i
aZ3yfZ3MmppDDYZOcGyPa5VxeEWpkYNc0rAmTvr3EXHS53KafcRJT6O/zgNy4maVZZ7yZTutiafl
GssVlXeJVddfRu8++jQegCK9WYChn1X12uJat0pF7UUozavzU6cawynSdNtKiFSN+pSfqOd3mYPS
gfcgrxgliBSmi0sOT4A6Y7WE66A0QpnsWK79dhCX0uq7LQemAKjuXFzIRr1RuOJCPSHj5qQ1eBFU
E1zVUM+rMznO0/R6OlnQoDvMtmUV6jUxKGPzAgWUN47lGvQxvDxA2l59jMVBM+ia7x+jCUAZ11cd
Spcm3T4awqn1PXUt6gZdYEOCoK2uVnK5vZYAbeY09tHLRkDVqOtMegO+T1AnhGPpjyFN9RvNgSSf
WmVeUPcNvkJFrQPaFVY89D7P93kjQVkuKx8yU8qIql9Q92lgwAER1wOZcDu+xtGQGvKyBrQMvslO
i53WDPwOaxqimOeTV8XmyLKdoglXIRPeD39dX8VG/eT5kBG6xi3z3SrI9oZj9Cu66uJ4j13sy5oc
N+yNqSRhtZXJzWYzUKU8+LvxBSi8atPPhfSROhn4MJYqbTJm0RqwkQ3+OfJkJ508UW8ejhOkVReP
ZoCVy6gFbkeK45rXivhaNTT8nY1CBlu+zhza77E3U2lI82k5HrvdDhxqQZceeBVnKw1UY3j3ci9+
0TBAbtjH5oNtCOIDs/w5wk4nCBFCJxf3Zvw6Hct5LvNSfwDz8Yaqt6nxzZKvmqQwT7Nt6CGYiC0K
Kpgh36GR2DjqMmtfy1X9enNBYtGEBC2g4aaqLuHPAPtG3xd/VUFy+UouIyPNXg+sKO8L6Bbv3LHp
zr6ZNoeEN9HB7zXrZKStvZMGSJd7MBxvyqAcHs3eBDagyL0Xlvgg9/SH/nNp8wQsMWn3Xfb8rpWD
+bOFELnpjSNwh8MnV1Pi1HqcH41BH/+otfG77nvDlyTGYXoBXgtQCnpByPAZnlgl283ysYD6U3RA
Xj1/LDDYgznTzq4fCwTpPsCHJmqYwNV0yHnjPtmGqqUfzDOkFt2nNrHcp1qJTBoVKhqzHLdtJ43N
xzx9IR9FpTgf2XCQ1m0ogBx2Pa7BGps+UESMSqm9ZpcipIuQjTnDqylQFEPx2Mv6x8kDloHWoIgO
FXIrd4Q8Mg3bDorqCU5Xl6s4hR+vozKB5qb6uNJozMfAfEYyXKLcQIIbA6TB7M2UEd7DU/2RKZYL
nYF3uI+QaMczHxQfmsh37xF212chKs+C7eBnPTDqUCvC8TnqWahXQmUZsI5aC2mI/LyYHUtch7K8
/0JtZABPfosP9gD6B0rYsuGEwMkNxhzfOtAV4wXhoXHSvdRRYG762bDqWZZ9g2LiwyQBGHVrECpP
qc+AE5zWZpAnPyJP/9zXmf4F2UZ/VQed9eI1/bTuJrt5yMFUBIA8itI4k8g1jVF5MP2Q1ynbEwAS
ONVVWmXJm5ek+Sljbrwme9PoyBdw176TkCWBZHv2TEgfvYy8jSFMqCTiMCl3cxd1zrn8EqCAs8Vx
4fcOsl5rDYBq/N5leT+mThI2ypGb0wlwselTAUZAvCvpRyMD2Q+AJC5SqW1x72nWfaoV7os/1u1L
n4eZGpClt9kZx7nRfSk85yVIxFM3TKuhZsWLq8fZXVZWzzTqlMmU5hq53eYR94L8ZeAJEBkuMw+N
1RYvU5a1Ox117mua4PFGblPZJKdscsq7zLYGYIqdfONi82+tA42XdxAyGMJMGa18+lb6xU/BbZZ3
qxwEXqte9tpKbxt9bxI2yTnUKIV9qhTuyI4sd5/Wlb/SFVKJGop3iknftzoDlqk+VUZePuUTDlUk
UoBO7oWoOkwBNeY4llMExNTQMOaKgBjoCbyLNia6RS9/dmWHykMVOCkHeW/m/eNwXoqm0Xqohf4Z
6D86Q7HJQZLcdErvaASa+6FZbMiZu+B7/E8hNPdfxP2LEB/MLTu8wJ7/RexyWTHhsb2ax3/9pDfL
1MPZaEfr6BlgxQJVcnuiHjXcNSGZqxrqka2SdrDNRP66mG6mLo6bqRSHxz0OW5eVnRh0L57xZ5+k
TJHhorRD8ccx1VDv/2NrqmBtQVjiUHvt35aDQpILuu502BiePoRNx4KvfY9dTzlGPzqXQWOkKb/4
qD1f92M33tujkR9we632mZ64D4Xs7vJBnLnTb6HoA/qtpALyudYUPRPbB5PmgsuO4fveKQt8cxSE
7bZVDWZ4K3NP4CMroG7iPGUx67/XjvwmccP7GhQMIhZdxJ+waxm3EVL0UGP71XiQrr34PE4u45cb
6zKkXqdlWjjgNrb2WcvGFc1kkDoaV9f5IEOD3QbjbchbYbhITAzM3YC4EmV2YLk7Up1RXzy5eGF4
A49jfdaxFQ3JTFG+7f/EDteda9EML/bDyEIlBVeFayhWjtY9/uI7R7TVqzaCRIDbebBB1rJ8NTzP
2HVgm5jnitK91rHRXNBnpydoXULrXM01ApwqRbaH8w41F0QYCW6M7tdiKoI/bMO5h5Z48sYdlm0n
FFEecdrl4+5qV+Bmsf0/DLmVccH/6PrRDqu2d+4qoUPkGeSta5x1hXhwjnisgk020PHcwcFp8ID8
YH7HfLZZTFD/C0BsyTZNwfM7iiJnpHdcPXzHw2LTOsABgwybiAxiYQ8Ul9d4KrumW4QUR8sprvxT
ULovy1Q/dasHlu4c7kN4CieeJo5b8NoyTpc+sG1s+KZBbLA/gkyGMlLTacUwrtvaAQEvREvWss5x
j/L7ARt+L+u2t5HgV31hbmDs50CUR6wb1OScKM4GX+7FrHR73zuOq47W26FcO2zNUKn9GYKH+PKa
bQexhEZ+zk1IBGdJx080dPN14Jbss24x7yTLqgPasoL+R+OCZSTp+VEMKBDG87xEfWbEQZmEslUb
HztupfWtAO916DpBd7/E1lV3jQXpn/EmmHGYSRagmZKuRTaAm0KVuptAwx9HAJD5RZfVefSHbwn0
s6HSjsYr2mvTx9rHIXkpjkJ+NyQHhbgadw4JanDHDqQDIIGL+Ll38aLsF59yxZye4dAXmXPVbSxI
olFEVoxgXgdMePQCMD2tND9IH1nkpetg8OMLNS4HV9zasPRqa/s98GdCtvGuqnl0YL3wgaiCNCRg
kxwUgmbbn1AQWEegg0DXrzUkSBfXPK5K39zoHj4reWYjxX8Yozi7Q2p1QpLMMJseZRHcO3cM9WFW
jkqPD8bAbj2ItMGt9SZEd3BE4u58LzIPhhk8E9oYryDtU+2h8qmJOmPT0bMeSPxLh+rbC4XEwSDP
aoJFG4clmLxSww61aIzjggMfeI2DXg6SrdQoo82CDacexZklKFgAqCvHVd0DT9r4boh8fnmqVPHF
0pDNpAKM37lR33eNjrwOCk7lhOJktcISjGzHacD2endjv100V1f/MC3R8202DPyhaMGh30NTrkJH
GyAxZ4N2AH/5ucMguPjzPUa5Bs813nLwann11u9tfzUjKvvmZ8ptsCYtivfkuIFU3iAv3+fGelRu
aUSgzQ+rILkP+B1eOYw7e9LqIw4GxhM1lcXHU5Za16EsAQrjFdvc2GlIEyj2Zris1EATpF6RGyLw
4dhr0NtSF0MO4noJGv7OtoS4lQxj0y2PQv3W0g6UY6kHyDwNC/UjlH0Chjkaz92xNn6addtvyaaP
5t4XybBnPepKP8hR0hj4mfoEkourMOXvbOaAvJT3+rvIZWJjBd1mdJ0Wtw3ULywlChwiE5u297xb
B8UtwSDi2Yg0tnBy8Zf5Gk/xAE/UKjXKj+ZVlrlIGTVQKMxbqEX7Q2aEgLKJs8cNcZZVZG6tKPpB
pqUBzZg4L0PqOWqCqDS2QbkAMO1qkcWxDG/mTkBrgLAzRrGcWoAuuwSTjYaLI8ab1Ar0dN2mKGpt
nXaTd2xQV3owBt5vTVb32IQ0J6f3sj+aHG8jYFf0H7sCCtaRH3RbvAj2b6ZXnYSq8qcIAOuH/fUH
ZBTQ1XkHDBNUeEYN/yNguCcA8Q3umFDEBEMWnDUb0J36p6iPg1OA87ATDT2IIoGN8N0T4fzvMICt
aQmhGdQA0FzsygA67TiudUPTgIZGmwbYd0tIc6Imx3nDP+Vi2WbypwjG7y1kMl4YilN2tlUMB2gg
Z4+ZnQGnqyJs7UcHEOJ3HD1EodvioCYZRHQ0475flwXLX2XlaXszMOyQhiloGU8idUzQeevZq8mT
8SKr+E9yQv4zexA+MlhqZhC3yXNnuaBubPNXMpVgc84ssAho4FDnbvTi4LzykqhSRrsasQsZsnzX
qiJIPw+0AzM4GOqVd8hBJeROfYjHIJSbFDIRmubxtkeaej1jFIe+u44JeggGGIHks//1ypIZ+AB/
UfUYkonjXiIbiKOAXxVlmkCpg+ZF3pZs1LijfQ/oSHSmUcLy+r70tQ9laDcLURhE86IPCw3Y/Tmz
MAhYaAqAy4tplZi8eIBIQICXXje6H/q0Oc1DnCJFwFnW15jG7HGcq2KcIAeNf0V8n03fv8lskJ8H
1P0DZ5q9lI3u3E18BApK2UWpi40mxQQZBAzlrzDmVc4d68avOM3uT1WnY5vF6/IusSO81+epdcxG
50B2m/EEwjE8eBPQPz11bgG5VqOEIquqn00dz9zmfd/OxFG6EtHgoA+fiaOalB8qkLQ9BSOvnwsj
31EdbY8SQZBPiWAuuqU1WGK223GYyjcr4GmYBjY7Gig+wy63zNcLhYpriGFXNN2nKLJxIEX0KTPl
K3WNCnw2Evh6lkH6BQqD4wM1Y1GCgh9E0jaXD8xBQ2ZIQ0PkoMVpwodQVFPuUMCT4GTrV5yJHPS9
bc+TyOw44L5tguHOq6buLCBMpiWyPYL/rjuTCX8SfPt9/ARSP8ANnMY4kZh2elt8otFN3GIjBy3F
tT4Ji9bB6apaz45HpIbJPXeXOUHH54/wt5jlMnR5Lc0+0drz56KPuCzDvJciDWoWAetcFTq0kouH
RK/5BRKs7VObSnaRjv3Q6xnKn1QTxUO9KZNGbGjouo54yln14NjxdZIJvNuFueY8qUnBEO0GfbAa
1Ek8NY46jqdehXNeCD57d9aAVCzZY81KIU9GIaNV1vM8BvaSv3TfJy0rRr5QOtIRdn9q2Q9TKGYJ
HGhdugTnLlBGubX7YJu7FI4CXXyYZWaHRDoy/hGS9rw94HUe1VgWt0IDL5/zEGo+FpSj4LVUro+G
i5eC/49zQUnkodat3JuA6mxGyoWkisoIpQ2gR1XGmSKYqIQzIVD/gdK1zcJAvDgomqnJZPtHR6Uq
KcQEUrQEqboGFWgDgJgbKiPNLyaKXUDc5YpNo3H96HRF/2Th6BBFrEnyPfa1dAW0M44nBJ7PTsPe
J46Z4X1LyridJ5YoFn+whP+ia7u0FNCqLlGCMaRePKxp3Eu2k20uj5MeI52NUtwOiHLVNQX7M3Fj
HTWGypYFWr9magkIHaMWMumLzRw4G98XNyaw5PbCa0K61nLVJa4AmhWV+/jnlJOOS6kznp07BD86
KLqdqLGCCGj/lPfVhqfIGDYu15FYgsTIySEXdU0G7p1tC4LwpAU19zyk+Sg4mrRwWc8ddLz16WVV
bVzAcVfkmY1LUA8M7enDIkGSYBLOpHYlDoP2FPjhuhRORr1O++0wTl9HhuygqTBh1OsSJAAXmwkI
yuSZ/ECmxb4MezV/Gf4uhGz/Io4+hboiBIz/dsW8ikskjNXVHIgnhJ3D0g3qSPWLm39pUE0xkz5b
ikefhgbYUqA0EkADUHkXB00K7M+LxS10zYR6kAih0IZaTtaCySG1D0TfRw2x9XnvlH6L7SaEhihx
WZuVZ83zO8DKZyLAJZZXTrfO7D7Yo+IbCqHG9NQgYXDRdTwYM0szv0BJjoVgi5RK6Fx7El3yRPYp
d+oNH5rmIPNYAxn/jsx+PfR7rwXdUw6MyxeQsJ0SvDG88Njrz/gm4lyeVm26YYUTtfjexxnR45Ra
QDbhajhcRWWO6w2oxG6SNxQ9zfH+GLU7Aa21bamW1cFTh+xX+olPUYZ6eZGtpxI/Z82pQP/Im3wr
q0Rb+9IrniO7AULcngejUZTPdsuGdaPV9pYCGLaI9yhR2wt7Kp/JxE1oSxSd5u9paKR8OHuW+4VG
1BRK7sNHuc6Jlpwmyz+UDhhHyVuOQ/1QldhBZsGXwgel9EQkLEyAjB5qLNV2HnsJCtFyswHDqlkg
K9FW2LXg6OmROFZa8C/z0WP3RLYSKxJikKwuNC1qcVeX05H8ZOccgjsKSLwl28zwoi5iAvUTLja6
EG6P6wyHpU6FigYeTdEJdEHRiYatMSntcGrJNfvdgG+0Rp/AGfFrzs1EGppWK3e6E7/0rUQ2UTXQ
n3NwWAMYC+g0xMYFYfHVFtspOLRnv6VA253WvtFEnQU2yrHID/0TuQq0LliLfLCPPp4sczOhuv+Y
412kAHcZuuShmKAEbeZs/OD/0E2gT2OFy1I+xLpQB+C+Md321y4DLLXJ7+1mzIDp9LLLpBrqLUMI
V9sgvAN2ieKq3rWGFXUZmM58PcqPs0OL9n0N0ZBluWUR6gHoB72Bjt/raQZpc3WtxH8246A430Te
XJPil2Wpl4JhdyygE2/6bjutRCA9oEYGe4+87yuNHLv0LoOj28g85uPPyMVex8v67hpMbh/8mzRj
Dm64vGAXCJqG9glQkmpFydtMdy5dnfmfCubYW5113YEiqhgiM/Qu+x5hF9LeeqX5MYLeh7EduKSp
7d2uoWvInzrjjs7sM890116jiwMNoYO2NuxJvNZx6lxcRdlNdug/uajB90F4rN43dAit34T1yh7Y
OPj/pzBbrUbTabW/XnQY43a+KLgBrxddPhstri5KYY2GpILlQxeBi2xcRUYpH1NpMBC5VviROrX3
5jnBoU14jtNyHAKOWQCZ6PcINwN3U53H/pqAyo1ZgInCxeHegkAeTZySQ04bPJBKioaaCEznemFN
DzRLjpBZGfT08xKQ47/qvyw0mhlqw1tQ/zmmPx1yXVfcfNBBc1XT8ZD1nngmSz/mRahpYIgkFbQl
noTPKMQo5/i+NU4szqY9n7pWyZtYa4F/wbe+/EbfFRdIkjCBoO/dPwRouSZDZjfXABcv3CV4YIJ6
AHAAKYEnywFxTgt61j9Kfzq6otHe/HjSNtwpjaNelM3DlEMIlSIgPRDKjkdPUC5+yKw0PVcW2I/o
E9M/RUvLXY8N8gOZgMCFoDkQPlsWQVIpRv5/43FU0kZebp9YB3r11TImIzWWM0RgQO6M1WKjntaq
KdT93TzIgjjYTUJYEoQC0O4EAsX8GYyi2ZPk1qy7pWS5glxLD7k7fCYT8L4qUe9F1p1nOD/xptDs
Sahr1uyKq4JTsJlBCgZbnHhLd23IV+Cev9zZP4zLBjLXaXJHD4j5Fi9y7+8PiMGEXJYzBMfKsEIw
j7O7BdblSs5QhOpZIHHQfuHCVBw4smJUJShbU0LJECm3Gk//sMOTUr8TEXQtUndItkbDKlBoex2/
FMG4jYdeHGdb2qLyXkCRceDgWphtwGNnWw2vwoCMWQ//mT4bOdC/scMFlm/ouuUFnqnrwS2vu81a
EFiNbXzf9wAmFp7Wr3gJTFhuuvmmVef+uRVr2tYFmykeHIEZepqs1hbk/nDcP5raee6S37FtwCCZ
04ezMTCxbR81vyipLHlHMAGCBCxYgX+EDnSDk6yRy+XhMuNmgRmKcLNW0EAe1/bZJUbtPp7UU/7l
pmdbffGFCRx9F5AOuPWKungekyLbmhrTTtpkR4CPVE2/rZXYCRkrrQL8gMcr8i52GlJjG+O9qHPz
wZRQqOTT16EO2M5uXWvnaIH/xbM3OP1xVpIJvIbZFWqZFXSM8GOseAKpi/FEFsvFVhCkwDieUwG5
D9VDznJrRdi0QQmP2F33w5FxAtrMrALt7ah7oYYE8IaMdd4k9+D8TO6RPjR2DJBZ3Ihhm6OzJksu
uuhCso1BgMOojIMOCCiaO2pQU22HE2j8N4DHVOYKx/1XDwovcWTqdaeJHBStB0IeeNk8zzb86eQd
zcAZWhSiEMxb3y7jgxYh4xxIGFZDSVSrxB50yvFdH1TXpsGLXdQJJF5hSWK8kiIDja56L12pg711
VbED48DKY2P8mrb1cAQbhr9GLlx+tUfvqAu9fAWv2XBMBvABkhKSsvcBdsgC6f8didz5NoqNcYKq
H5ELhVKmXoIVcQChFXmruIkeS3NY6U6kPZko2NCLwTxErSfXXqwnoVuhCmGbJiAMcbEBouwYMyok
xqyisUCY0aI4VxVNtP6AC1VJBAX0WBP7bOryUMty58CUxvnYJQN4IUS7paE04mlvevizloNwXkxd
DmfUAgORpYagUyweR02fY7UE8zPZrQTyuk8UMJjp577SowstRpfKqxa6X7p3IfU4amQQT+m6Q8LX
ddYc9behAIPBPZAK7b1vIuMEjpUjmXRzgFaSBpbAEwT4ZpvDTNA+q6aEHt8JqYYjmYoOd7ixTfJ9
FOghyeXlHBArXWbGfRUbEpWAU7EBg6wLMVhIN7iera+MIUPtFGB1b1FvTWdXEeF7BUjMpwIs8gaQ
j2XoW+MHr6O8NFcfoTcJ7vzxDf/d05mYwpe5/mAOeOra5koziozvUGUL4rE+8DZOZCKL0ypCK2pw
3FteylKWQB7j9Iy8cWUnu8R1QJuRsmnnFQloqbRU/xTlztFTdS06ivlCZtbDnR6NqLFLmjGkShgp
jL07yuKta/McKPh+2s7vJol6YaFHETV2pgHHJiD7srFadfukVxfLknceZKz3DhJpB8AML0thjnRN
5KypDEeHWNMBQMTZu5TnVAPnEFizg/hSqwztxPDl6ToQMQiUhd9b6uZBvapOkEqP+63nZIU9e8nR
oQI58oH0WmLJHhkNiGBc1B3TcGlYWdggbMMl1KnzgZXg8YumvjXLUDNBXiZIKkI1Q6lvwVvkHnoU
tZx7UpRQ9spohgIEH+jmXt5vnFybVktMQOISyxi4NwjmmlobFjgAW4+Q5Hu2nARHzaYOrguMqLGd
9rsQ/nQGUhhbwMiZtkXS/Mm6/NVLejxlXZHoeMGjlmphYdMs5ON0wcHx1hXR2dfwDUitYnw1UMaF
UwV9fEVe6dqblK0FaPXYctPfLoVxS51cFo8T6DBUSd3i7q0OnNSjhr+lcnyorXMisKFdw5eZKHbH
V8E2N5ORQCknhcTYlLB+kxaQv8kmUZuoZ1NG5a4n/hVcmO6eTNy2cCNHNXV2ZpG9XsKoF6FKwEhx
QfV9oUbkzXM1lM0+VaaObl7kWL6F7yHzd2357lHcgHqXpuvB4lx45hGSHeYxV72u09wcqlXoiqVL
/pZxC3nH9jf+KSHtIrXKh+681odll2XKvLiPE1fb3l7pw3SKBrf3scdC++iv8kGkIQQZKP3cefIV
0H93t5ioRw3pDdHU2SuH21gmQQPisBwihhqoiDXQ1t2JsUDyh38VIAh6NYehe8D/2QtZkVANoPeZ
x6DXcsu3erKzTeLX2Z68ugcx8AEF6jjNBbQ8CJ5MqNGtGLYLeL/FazG9IM8vw2Aufxi9FAoD6hWa
vEuc6Ux480BRClR0C75haYNbUE5ns9F9QVwl9V+HkKNTJ7fRvZmiIjJUwa3nZiuopzr8UqVASbtR
UvoHCLnYyCy52eaqIAiZCzYphrZwkJBaJt4OIvUgGg/S8GY2ExszLXFbI/eVAwSMilgJLjJSs1B/
LDbdGfzVYBRiM8t9L4vPY5Qcf1xnNtJC2OeixM1B5ls6PAbiQmrHxvM0ADDQI1uTJm9aZbfAG8KO
fNw1YjTtqACxx9+n2bLWCgAPEfmhu6y9rNG3DcOvnOS08VxC5ZTacAJEt0kNORyKotWBcFb70aWZ
jSZ3n/SYNzuLdWJlMVltFkq+G/69xbFw8v0uZBCAVnGcLSYdCAuF5rxoRl+cRy5zaPBimKcseKgS
b1dBBaoPs/4HEPTVs+5IIKXt+FPSgL+fIoW0E+S5NSifq4kQ3qk3ICue8Mxo3Bcr5WLv2Gm8ztJJ
3nOXHZJRghsBkL3hkugcoMkkqbayAO/poBqgt1KJRAW6DcfjjNwUTY0r+hRl48ZrDJnbk6fjGBXk
esZr5FnfPGGCM8IZdtropF/NVFRrAO2ru6DEQUDtt281FLNVEayL6g30luaDzZJBOHAnDp3Ydm6D
P8S9LwA+2Y9L/e4a0o3w81su97uYZWlo4v1xLRdpStTr4v8DWtjqPQMZ/ipMh2645H6bPybHWVun
ikEBMLGvUWdWmxEML6e+bJ1724B4s2U1qIjUeBW2HQhWM8WtilIVcy9FDiVVRbeqGupRM/mpFKtl
TNNMwwGM8deM3027sVVp/MDBN3Uf50NxqiFAGJpubb+B5yjeRF6h7zWITLw1Mv9kDdzAsYZWvkBh
DR9fsPsO8gE7rggs/cwDM6bqUSPArLQeLbOfOTJnKkyiu1yYLpd5s7vTduboAcP3vtQHRk09cxOc
iaBOhg3ywU9OHSCjj9Ugm8dfFho4ohKPLfKwKoYsgwqU11k0IHOQ/w9p39Ucua11+4tYRYL5lZ3U
QWFGE2y/sOyxzZxJkOCv/xY2NI1WWz73nLoPQgE7kd2SSIS91/K1zbs4YR58DbnTJ0yuOvBmL6bw
mShjZ762Z+GLJ0uKtBwEvGwb162znbDKRvVAEj42LBlBm7N6QLp37GOI2TJSyAGoSIemNAxR4YAV
5Gh/HYVZKy0duJLWK0EuTdocdV5tCNgaySqdL2159Kw02KgFAzJcjt0gAFKX++X6zQCA9xaAEO4z
WyxHNQ5LP6HSGLQFV3kI9sFHp003ZKXly1iHh0IUQCyT7lqRT6m7Edlg74ag9h5YY/wyxjZL937c
5+egatzq6+KxfgMoRdwLjduyrDfCj+uieAA5QIdiV3M6LYHjl5GVAdRwLuNmtyQe0sbcOIkAvwXQ
4sVIj3HvIuHYBaRYXCzp93kE2a6d2HwbyCHDo2bX1AwlR36efs9bwBcFTVo90tBY8KhGuterDe7o
1xlUuD0oLDLrS2qh5h8wcJxtmxxpnX2F8mPO/XQTyv3/frHC9WGU5wFySxwzkD4PdtTFjXm2siK9
MiVVTrv+1HUSv4oCx8l2QvpP2AsLdhSa1CnQapDR1ea72JsxsetqkZxTsMp4m/tuQAZh6Sdn1e2Q
2HX0cfb/sSVzjO+hyPzG/mwkSw3chxSpS3WCzc/V5MYGU/Gm2I4+szco1bTPrflZDCkQsVbbe/bA
5PXbjCk19i67FZseZrcHH8t4YWAqOaF2eD3EWI++mBUoBatknb8bBf9hIsHrL8Txqg4prv52zEBd
lYFO0JIZA3I0I3lSjwQrUP4GiBJTlsJkOLV5wD0CKFgOqVoGTCNOhFq07EgyB9lTnwKQbQ6t9bxi
/6nEjBCn4yne481gGydq1JhUN+PJQQZ6pHQO89iGF/hrI6sRO2hnba9l5K4VDeiXj0GRAq5gX8dA
vSxNaz9IrkAW5NPOTsGuvBou//aBfI55/OwnRXcoKCk1lZigYo3dM9Dh3DMNbzQ0Xuv9WAGChsyy
uH4VToJKpas9yT/0/Ok+YWPk5gKuNX8eQGLs+WCBTs0IyN/eJbEb+gcGrVRoui1wKSB03fUA1pzw
yJbcATNZ4SUny6j3VAXdtnw6iM5+8qzgrTAaQHfVmZpmbb0mIjtSk5CG1CNZuoBCFb8L+FBdNPWo
Cbibbvylq9Ntv9RADo7CXuTbfMmzMzXdPLz17mTx4qVnUMfh6LxrWrR35qQvmYnsczcGuLqMc2Oo
PMM+/6VBRawkHxBBCA6HCjN6lMfdUYdbxVLu02CZlUI/+uc2/zvLF/A5Ir/oGXWa4XNVrdajjFEZ
02nMe8yAJNoCdtv7x2GI+wU7uhgDCG/rDHih3cjIhrT2HDSbNQOj7tiAjD4a5w6OpOdGUD74dvmd
DAUDxzAOAn7X6bWLl7RttE71AnCQl8SaGpyryXxebUL5uQH23s/U0w3JlAv+X/bjWGVHYBPf5SeR
QCUe9W0cnJbwPuOJcolY7P8BcJ0fKHkNztSU3vjWu5dlhgvoBlSMa7v6vfG/+1J4k5/wBEcBnRzd
2boiLHdJ3EzqqUH/4erJoJ4S9H9fyQeKRc8WMuj3s8HDk34ckAGZ3j5bVP/ukeIn4KPqS5yTAgEW
e99UhK26nsNQi1g7R5KFRZWjwoEKt+lbDTjScWqP/QA3qDgEFdgnNblXbprdxsKmx8FbwQlGirT0
Hmzw4T2RKF298LGO+xN2HXixoSAgS920NrjYbEmKiQJosKcXQXyYZV4iEOflqavlPZIW2Gegjhn5
18CYnJfKNj4nMiHScsBFIIoAdYlBl++a3E6S6dlwQQxCG5E8nX90Hba8aOMxBCWLC/Sd8UZGZrQR
KeXjgM0zLaLeVU5WJKJGxtb22qlm2CDL+pPtcXdP59l3h9p0bN0If72E/uHupJ10+pi788Z0j7Ud
AOTfH8trO1KEqHGO6IKJlWVHZ/C/4cf6kheNs8NUItt7cpigdBsQsXO7Ie2QOsOTJYAX7E/WFw7a
wi8C1CzSkiSL572AzDV8IudqEtlGgJbzmAaj+TJY4JDqUryBJnPeUQFrjvTgS5AnoBTEmnXYjAPw
FmPzlcpZhynHKVrXga9RVsJicyzfu1V/yr3W3KmcUsXf5wEXPqpSVwDQEMXtuD/3UWekps6sFJSA
GnZueyxNW57nxyBpSztjN5YzynKCMd6SMDV94JdSd8qdGKAPsOxADKd6K44MjZ3W3AQiIdDhl+Pc
B4qXQZMzaN6IO1njhf22DQBJT4paLoyoR41JCyM9JmYHJGHcupDWn0pvGwDQYevnfR0cnXhCqlvC
gLcvaTFrmdzfZqxyH3FK2+4xGSiijrgySe+5HrZWOB6xSmUC4AxIA9J1bkRo7cmrMUQRqbEn+Yqd
BMcNokBSL9Y5ydmnqR4g2jDV02MWYtsmUjoSk8EC0r+z+RvS7rxTQhNH7edJZ+VGDqB0+wtJGNk+
iUFHuacHDqenTJZ/sirXOYWU+HmjcMy43fStX+3z0ObndEwAB7xM/Ss1YZF9LV1ePdJoEEFwGPrY
3tCQSTOO3SjLXv1PJAIBcrobOlQhGmOGgygwPD+DgGFPytXysJeJ3MJoSll7JBld1MQ2MeNin2DH
ETu+qbNcRBx6zt7lHupNHezKjUXgYKsamjqtjXqbjDloHkzAeknZjaKbJhQLW6m41G08gbgj7bck
68sEp2V5EPlIW/8FHLUvIeqmPo9Lzz9VDn9F7UvzC94n3mE0gPdUVGuNmYKNf62Yd0/GMppfm3TG
1AXeTRcKUPcCbIOGWOFhoZCu6VkN0z7KsqD9VpTCfYwX1G5RtMQROOtPkvqBhvIWkCkPrlxfrPvE
8VBlKJu6nVF8xFFqD843TykMbB7g3KREIfTg4SxPmuSeY7NIWdt5u22aeMFSNIdQx1kHK3LNJX30
q5Kp0KSskprvQUPlR9Po5/4WRevW02RUr2KdLTwf5IhCucNQH9cm+04XIgWFYuDdFGx6bpxp18VZ
/mi3+F1bsolRcnpaSuMTiWZQi4PDMkCK44h3yVbbUc+Zmj94b4ljBqTV5wl7yM+A8eZPDDkUZKDl
xhiuhzkdkC8jbXWgHMSdmyBOrb02Ju315tJ4eVpQCfxgx6w/A37xrcEevswwuo6pp22sBZt/AYgF
tEjbkgyHU7fx7uxIeyejAEkX4FeHEkBwJ/8M8JGd47r82PRgV5TFH8bguruCy5RM2vrVY7VRDABE
F4zjBUh6JX41+YAn6x8yshsx29oaOR8+kTHF0r7iej0t+8/xcuREbnCCiTIvcEN77IZGiwi1PNdu
z8kS74k4iwDbFLEYKXLH2CszyTimGbg4OH+1l3al3nslhbSC5GHpw/akTxObegZxWG1im/z9CSNm
TN0EPDLwsbUWe9BadeJIYxSE3zqzlqPsiDTSD/lH7AHHev20JZmX+H+D0XboAFaYh49z5ncgKOMx
cHwkwEAuwQSol7UmuAfxkALo962clNRUQQ6kgDs3raZQ5EyyGAVMURyPSC26XkMbe/LiemgTCAGN
//XyKFMyZhyFaasbLx3q7jY+uvgYLCEqpxkSzd/fhjb218UCN+H7O78b6ju1wuJlLZrpoOORrf42
SEGyhr7Ff1UX8tfg4NdAHisQMLB0GyKHA35xlOtHO1sAX0pjg40OoDullJqbsUVWytboJ3NTCXvY
MAeHfihQj98c1NiTsePcAFSqciOBv3htuqeuvjimdd0iKUeli4quXITTYV0qFn8XV/jj9ev1qctX
/sW2ArEB0KCPv0kMRYHCNMY6sBvKYVGy4QKOlgxgVQb/4mRh/oqNeNJRI4P1fASZFaCbgLE7Cwnb
MDX2J2pWL/5uIun4rEW5ZN12k/zZEIb9afa67iVnf2u9j3kQ5q3lixb1o9Ef1zEEMmRivkVmwJ7d
Y9mFgjUZh4yBBca31RyEOLzEHZDCCQIvAvQAfyAZyA86UDvSTmMIRlKBEpkOe34ZuOYCvKrVeKoz
52zHDjbAgLDWRXpMwoxx+xymiwFNuW2bdjjfiMiEGktGoJ4yJqNVJM7hbb/ICkM7Sppvbr+GmOA1
mHcgnwIcLIu7ILmyma3IAzfbDsv34OIUXtOeAuBi7AGpkaCqilnVa2kpb3MF/qUBoost4OoAKi9A
8nNJ8Va9BCMLdtUkMQ0M402mtfVc5TwiwyRZgeXg20iJQdoUj8goR25Du3VC3lyQuU4RlLZHWXxk
O4u3m2gOywN8FjPhIBaXs1ea3QIAoZM5sp4doVCx2lkjyuXUnJn08ZilR8w0ntqyiV+sEaeOfVup
kTOt8YsY8AjuTIaCPGlBjW0hs8YKMc/WsiJkqBPtHGtDboEfhC++sRQnNud/kYhsHY4/e5cZGzWS
V6BeMhY7j1fs518xeJeCSL/nqgV4vNOIiSy99ug95y9WsrEMPAv0e9O9yjIBwgVehC6OVV0XxJWD
B0KurO4jGtuZhe7iGpewlhMMGpKGy2oJo2d2FCKHcO+Von7hYG5FGdXo73GEi2xFp+WA8d/XObN+
de2523iZNXz2ZmvYr6IZLqE72ae2bc2D2Q/mERm4YuMt5oHyclRyTle5m7WyTVTDIlcHjJPDs9Ws
NxYZdsA3i7Qgh6tFMnjFZlyBZK1TOTw2J8jrkpkflA4SmnGGrJ9i3pPNW+aHTBS5scztGMCwjnjS
cbCKWUCtTZXXAI5gGwvUVOdgXt8adykAX6rHwmfTGYnaZGZfbW+8bJy2GxlxlC7I1t1NowNWgyyz
LqMLck2zWk4kogZEBsgXkI3h+MjIIrsWhILH1uKnG5nqAsuzOswtEn4/YdH2O62AqwZkZ1Uijj7+
jt1Hkr1XJGWSjZ8XiRYmjYHqAY7LCb+zwURxmjunO5AIgKDV78cjearFuIXsTR6CMeSm3hPJOVhF
ZiMyQH3wgahq0SkE32ddhQvqjVcDRaK+yS8hahzPs5W+kyXNfCFtPMYcDwk01FtBUYnqImfe0hB0
j/jlasMu/Sqavrm0i99O2xCzoyjPwMNrSLCdEotJUBzNICKzEvMxrl05WWrNPVDVPFBRW9kT820f
77qg/NH2B/xv9H+gDHoEB6ZwDw0bMwQC3HaL6aYAHVIH5G2rPeTIpUImIFC5SZs0ALKOBEqCH8Az
9TmjIb7BNzXZoC7bAkJX4mxJEYIA4+EtkQFLFqQbSxgsHykWR+rOwYItLmxMLVHKgIWtxqQqkLRZ
YeE+ggBumPYJr3MwaKOJ8ScP6GlnaCIaT1MXezgbqczjZHoRqeO4xNFXL1/oqqs9xXPsAh6EEgzr
zp8vZbx7SzSUOYfe4NZIqJAKUeDB61fDbTLiTwW5K0iPJS4H4Bd29iFFhooXlPHZAoDKniVVHqVp
iCxrEvYyT+F+HK9IVCBNkWAziHxoqBXa+U6mYs22I7apy/p2fUXJlWSR6ZvXMGV71y+qU5aJ8OJa
Y9ejiABdS0HsSqqBlrHdjQYkLYxHk+WtO9McGbgU7axT/omN6dY0oHpQhqCmwkZ05PtTs6PNfLV7
rzbuabNfdf+hM6w4PuDbOf3DSM7WrHIROG2T3bW3TzKf+EFncYTyu9JDLEUdAKxjy5YUmOTjm6bE
Y7ft0CVLGqsMEendZJ4D1rmVbe4U2rjygYzgviW4EdcDwCD/cAosLgxmIentNgGO9IWZ/VgKoA3f
6klTg9YXe0k4dqQntO/jyMgW1i/qgaye2ncJevQ879zhO1bQ80E/pfVz/k4WFtZm9jkOw0qcIA9s
BjZDZ7XbuU/6OiIhNf/r2JSoctr9/xXDklhzZES3UMztA/b/sDSJjemsWVDuOFVI+1/IpmoQm7bI
LUXKQgQr2o16/5MM7++3eIqbRTK9VGWFfd/RPdL2p94sFTHgKtvAHXdaAWSrnxuqH26e0t7qvcZZ
OtBO9ZPYBzUvj2HRBmdfNp1n+DfNR7IsQ24gqvCAG/Rvxv85Hg+yPe/9AUDQPy+2gJhkqVj3x1wX
nztJhNTIhno+A84n9dqQgVzcYf5Gy1BSDvajO0OzRPYnj5MjyamheBZxKtEYNCfdESyGJx2KeiWw
6Pf9VE4oMAdU+8C2mTySrd0e87UbZKAA75+5L/JdSRoyUl0CByoqbKbf2ssg2dVJB7oJrHyQIo/q
yxS5XF62lngtAod9AJzJO1awTBKEtWW4vnGH0ZhIwXjzvV4qwEdIdjHld9P90I/05OyutXA3mlwM
GFHTCQxLKGAX2yxEFj+BjhPcuIIO70OJTE4CamZCHEfKIgfNBPVJTG6AbDN28+L9IBGBjpNcWWs7
FRnlg2m219J/xPTK/ClocOSs74liapdFvnRfDHkCjCUazn6pm3R2/dalMTXILwAhCWlioNeeaZws
prGrl+zHnV3dMCDOaGEFrNHDGyqJZTsvPhBCnqcxC54GsJ/KQeeEANajXlDF+5lj6UAKK/RMP8pL
HP75JYiXSFjF4AKyxtUd8H/iOS1Q3xvg+iQt39LN5a2fpHv1kcIeWfgR3a6+If2RqHfzidVHJPOi
WhjSRxGUjCqkLb5Nvf0KG8gGL84cHAuggs8GVC07Bd6JqMJWGnMZlvFCUrJ0jLQ8iwyoqxsSgrAG
ieRgl1t7FDyDHnk+V04swJqMKVyY9vjvoUmal8TToSlB/K6EeopHU7+uWjzA3+Xh7t6Rxl3w+zg0
68Voym6zosRxm6HO67zIs90icDl21K9j6lFjTz24d0IAIUulbshtlb53Mj2svaXegSAU5ZJXO3Bx
44TLH5Ha65mc78rc9Cqk+XZIOvXL4DsAI2r+QhNAFBKNyENoJUkP1uVUlp93jgNCOHBrY84GXE8S
BllcnIucAUBmcrHPnhWA18XBhTLMyZCE2DYEEouw3wwn0GrvYgGCwgAAsQ9gUH65KV+ZZXWYBol7
b6Ll5GESPBxqgIdDXmzXbqx+XWt+ahrb+xO5md9Ybc3fuFW4O+547AwQc/Mx5cIEER4ArlFLWqu1
VoMz5AYFUwJ7ZH111OuvxZnMi4WtFbOs+0uaMLZ1UDX3rUzLvxkSSP5uO2DTA9kN3+NvgzHz79VU
99tiGvnzuNQWJv7AFu3XKgXRUbNNFg7WvQ/IwQBIPT92OL/e8NSSxHxYDKO65yeBGLl0zJuV+l5x
JfpqK2Pe0EUo4IdXkhfR96EufA1AQ4pC90FDRUqmbkEa1vIiWq0iSB4zHUvfB92q9iUTkmkTrb37
XHShTH5lWnF/tet3oiPreMr4+oFpqLUUNEZdxXH1sFC8fip9MfVr6OizXS9087vRsfSt3nxbOpD+
sECGBo1RL8FOr4gcCXJLUImGDFopKjSChgLTILwN1VU61efAo35D2iC/O3AQILXgRM9DhhxgUx5X
DkpTZH+j6FCCGHScdXxPY5cqg97b/ENNlkkYPFoyjnIhGeo/UcJIMd/bIJsuPvsgNAKFSajKQ1Q9
yIyao1J8XhgW3rpCZJXiIW7ZofKmKrqvMyn7CgB4hY+dI/K3wRNtmgIYFnYXLgANaEtMcYChre7n
5oNRlxoy6iqksdC9JXmOiijqknqqis8m+Gv2sYUCPldCKzM5o6fenczI3RFJidIGwLLTYXRHJJ1h
pO1oiESxt1A0/P+ROaDk3PbYecIyc3nLSQY0rXFKxR8kUSnHhlRqix4gKsONR1Iic6YYQCmQJH2F
RPxrfjPO2NPLTQw7B0PF3OJ7tSX5U5/13SFc0k8BjyWtimSPUl1S30hnjkJevCdjYxcCqjjK+M5B
2vdz2gKqI0mqyon8pv21Rb35kWSkpSaOWbP1UGy6vVPk67g8VNiTirQx9Qxb1ii9XcECvHEeeF2b
flqqbN0RHqqRgM4tKpvwh4ndrD3JlsGfzpNEW6XenQxAz/BQfkELKuRFODiSCAX23/sZmUYCqeA7
GvuuHR/WgU/pbi1BdXSvvx/zYar368CSr/E6xDvfmroHZ267X4EgDAoRAZCIxmzPNQrDNjW3u1/B
EDKjjsk2n3qQTH8GTOpnHCwGT37QLbPYG3ODDGnsAvqHunSqc+6GWxMb5Uca1cAOQqaNVIgKBeqz
y/wmUiopnKWQNCTDYUeMeZFnLg9TMh3UkDRG3dVngxU/vcnxJroBqFgf9XGIuToteM07H4BPd9FL
A1s8dDUVmfQZXVOZ0t2tDR6P65BUO3URGfMmvHLV90xG6s7UR5QX1Z9Qfh85ptdHFSK1M5yvD5ig
GHxE/rACESWw31LiiYZFmCGlO232pKGGFCC2w0qn8lPg6kkwUq0eKi+LWvBh7ZUNafo8/qXrbX+v
94CpRzu+SDLHYyoe8Oy67hjrreCbveMmE/iT0ioy1953Cn2Bj8LG4CuLWjNZtmYIXklN/ghs/786
2zZ2JL/nkNR2pL7z1UPqEVkl9WTQVT4A7uSayVLbkgyH2kjy1GrtR7LQzF/7uUkuQeE6r2A46JBa
0LeHmcovK9c621UNKOS+KHuZq7LDv2l44rH1yUK2+KOZdjtUyBvNbpiAsBQmKVYshKfgrZ1Sp5KE
h5pKkuJoO4MjmypCrjIHpVi/sUS6Wv3vBfAnQ4B0ndSzIA/W15shiKRewVGBwywjeyGkYO4AsDDS
oMEKUxiExJDe4wurMfiFjkEd1g8a4ph6TtX8xlHhhro81KNOqDD4uWQDTFq8zYJ83t6t5VzHfCnZ
apy0HGgg9jlOMQ+Q7l3W9XvGkU2TVDgitGi32ZYbz6yal1Ofv5LcJEIFlK57OeBOkV1dJeC0mGNZ
M8UKY1uCjWdDlVJp0y+P1FMlVWkvAV+lmoqtbuqsVPHVe28qwCJv0qZ+WW3elq1Gz9u9YYNftFuX
JwAUjC+ebJjRtFveimlnOSh6iBIG6j0AXSFTIh9fqCHjOAMW4GDx4agVhc8dpKWXjjwkhC8ZJlkA
iAcTyDMeNkRoV0Q2i+MADT0HSh/JjEUMWAHbf4SZ1Z0CIEg/pB1ypZGUJJCgNoKftK3WCPsfgLj0
xuYlAz2LBLYMXKOOAcKSmxEHLBYoBWBRxhyQl9PCDlkOHFaSLYmV7GwTSeQ2ErceM3/0HwPwEOx8
ia0ggIu6gvfDBSpRj1/fkOftpU1LDM3RazYzcEIejbyIBFDAswiF+G89KZvBFfaC33WORSJgjkfi
3EzmqsTCFGPdhIvX+wBxhpDUK4pcIpYE1VbLPrQOMjxOASnbn0TJwD0ujPnAgNn7lYaYvc0Hi3vA
W5RalK0uN0PS2mLtv7Y/dPBCVjDTTVR+XG3WoQ7UjaX4KjEXlvdINnd3VlF5Mzl++DnnEcSqoL5Y
1JJLT+tpxTAHeKMC4Pnlo/UDyeoY7FBgP3/5mH35p79aOfjAAVrn8DhVo//Ebdt/cggjD9QKm1EO
SUbaMMj7R+RbRCTXDjQMgTQmd92NPSkSd+A24Goq68F1sz/vjCnmnOBQopiBECsvLRps/YTA+j5w
kXV4DoH4zamQIontqvQJZ7ulGcWya4aozm6bb2lWpk+uHTozEpCRHdmuxZFkIeoe3hwwL3Y2Tifc
LQn9cB2trQ5dYXq2weym3tB3TAsk9a3MSQt0Cx5+v/vy1XKKtAG09HXrdZU2toa0ARy2oSzIrJWg
wWnLLmAJ8s/gyAFVmwnI5BQpeIlsqMet0dzXLMM/q9RaYzs/aTsTiDmbcmxD5ARAQR5aG6bNycaU
80RyHXgqhnVv5RVHeZSN4mKQIY7ywJbIsdURiRwqTAAaX+1uZDdd5f0zFoXJ1wbVGOQ8dG8XaYoZ
J1RCLAPbjLVfPPStAXzePKheRtlQD/Bcv8ZJXp5ohMru+sVBxvUD6zKQ3F/NSDEv3a+GwItuypbq
hURtmAFiWtquVvslFl5yVE9xXUK79Mi9HBrf3uk3AT3QqaHnO5lYY+pIBo1ZvSxIUasXypyg+mqt
39RvQnkFMtcXoCFdBW/157UNngvDwASLBQDhj+ewidQ4BR3GY9HabI0aA5xQbeOdc7OHJcpSAWEi
1QHrUsDU2eOWhqRQLvY0F2e3Hve3weg6mY3japH26+EmmvA56hbCv7P2N5rJ3EyrWprp0PTHsW3U
stzMf8iWxokf4w+L/7gxcXNsQnXIA0V9Ujma2MldWi8qAuz9NvTEz+W7IZXNvIADIx+bA0j1gBt3
lVOPZKadPJs4LjeRHBpcwnxkm0wCyyaymThwZgqnrwB9jaGN09obRe9jeU4yajiolp57f24etIKi
kK9W1AbyhZXfXXyyBiTjL3NcgEAWsPDJdpx7B5loaMBN7wCX1a7Pg/kP5QR4vvMgG7LF6hHZyTQm
jYmzgAhoN8We1NpQD/3Gh4seU48aw++n3eokgwqoFdpYOSeh+BNcOO5u9uP1RA2++xlbq3IMwG9e
ARIHhNOzz9C1M7bKX85PgzcVTB2zGyLeo5jzRq2cJhVa+lNU7UTh9PDm8qRR7veXv7Of6MbIlRo/
3gPtvD3FksPSV8yXSMQ5hZIv82bssnI5gL7vrGTBnTm5kw/1SE09rXAKkKThNBpxMakBxgR1lVQ7
Ic8dlYoO+6KT2vImTDZ1g2xgQYlx/57GpvSUGDevbn+quxl/18iLIxedMPdhAt1MwRvXnwAuWp4B
PPFdtHhhIkeFX0zJ/kxMz9QQ3TP1SBEDVubUd2JzJ//IlsLxlAVbUOAY0b/GvPO93g5IIeoLqkhH
YwJCXxFkF+xsz8ueus5S5pehsi9gTRofvKyeM1nrmm3MYRXbFcmQYE2VPsKaBxznSXMfZwn5draS
EoBdYQ5gKns1Pulwboi/Z/CIRFllddbRmW0rQpprDGyXGftrSOKzt36LwgE1vnsEpdaXktn+5ea5
RU8lckOZmr3RDy7qgWDPf1S99OuNqzYj18GsbKQpwFZdlh6G6tpvV9Q3oixw8oiNCrw4DDxMN10q
jMfar2+bec6dk7f2D1ruTmm8RjTu3fkTVgnt8SPXfjSsbZ+tHtJ73sUkYyCa2DpwebUQGfIYIts3
Pxko0TlqV3XZUQbNuuk26KVH/QM2IhkwbUqPsRMq7thpsVAoiNpBdJWqSiZg5Lj24O8ElhoPflft
WOAONuDTYERq6t34BMtkhmetUvaooI2SbkjDDgzUlo06iwQE5AkWTOfO5TvAxzTIXkTTjUH9RMOr
kky1nHqkBKLX7k5OMUiJF4lS3rkbYDOLlmDqkWXqR4UdZi/pGCSfazDSXzxXPJtZk35WorUZD8IY
wDsgLagxsmXFAgKIijgUfLPLPOtFpJYNNmmYDUXRvoTWHGmnwhLxcc4LLOjtvig2wGlrd2wQFYBh
fgZhE97WKPNxj+RHCiv1I581+Qvn3MSzpKhnDtpumfSIFMoLl+QBBvayHmqz/kQjMZStvSetTawC
nTMMmznNB+xb/3RxDc6DRztY9jYKFY/KUPmMQVZvRe92+yFOwFJRuf6LhRr+l2ZEOQ0otIYdyZSi
m6sHw8U8WMsah+UAVciPWrSEow98DReFnMv6RHISMUC0gnrO7o+JvIwPxCtrBs6e/Msw56XEQ2Fc
DkkF8pRIlzowqcFh2XIgwxu1K8x3PqaxJij3uUpHGfiuqoK0OhpdRoUkjVVhiXlTfiEjkI2O+tO6
wV3SXbuWuYDV7X3dhnS8jdiOUWAkAzKVroBn2KIBqTeeyQRdphVAvrYfa4ZdiPcIaTREUfUrCo/i
I42adcZeOSDskIcIBP8dCQujXh8GlcPOyskFDGyCea/TPIWjF5wcCZWHDPoZZNNrp2S1C6KQCPls
ys7p8vBEXtR8ICfRNS7Zk0jHJZka0hUBlwgUpTN2x5ozeBfNZ2pCZJM/T3vqW/H4JrXBgXUOwuVJ
G5KS8XQ6AG8b2xjXCKv08uZpxdvEYts7xYBKNTyHcnHQ0cnDwKZfC+DRM064u8d+DLbCbtLX1WiR
79ZM84mGgwnY34rPf6aOmb6SCGiUSIMz2K1FWa1/khKEP8nrwJAwQzHIK+0b93y1ILO+SV9GVIu2
AAHhwIA7uiWeRdR0MXvraVnG+xSYHUjRIdlwNbkzbrq43rdZAwTaazwddB0dSdSdAdHaR24n+epQ
2k774qj85vbWZfn+lutfZsl0BNA83hX0wpBNLhswQgBajITgwca7Jm6R5AheeTUihYs0Nrz1r446
TiPfUaQg2U2wQcfFOWJnb+5MyenGSF2o8p+zHpRyoOa1TybKKE5p+7OnZRYgRra9NYGXR5poRe9N
YaWEpLlT/08yHZXcCp7E/1VoC0wCs5EiibgFCEeGfOg0i785lTceG26au8odnsa2ay/gTbkQNo4f
zMvLdQQwRzUiGJ00wXO6rJAnx7K5aY6qDha4QWePs+wYgmSORDfls+1g/16AIrIrzhlWxkgyw3Mu
MQE+1RrNkUb6jUwvY8vhLlLRO6Ss/Xyz6xf9VUmiO/d/DWvG6xH/p8Z4jJNwODirQFWQbCyO+qBV
NjTMk+WvJS2tHY1MbDEoOQ3JjBxo+F/IEqfsgKgiw79dyMaYHHUcfXXmYnqyAhkIBE8LcndAGRKW
ZQxcH8dKt0LKRtMGPxLOKfwzNcKbmkM4VF+1CPmMLN2qCNTVqqJGQdKaTGKrZTfmcy+scU/XQdr6
trMD7E2bgHgvMiTmKNgSwiDR2CU3OCV3UCfaRrtQj4fxQ237zQNZkOjOlWQEe9LdQaVolw9trqFJ
e3cH/eShYtd2fif4Ft/mmFhSl5oa2FO+yC40aNqg5aie9byL6k5232+XGtVh2oN692Ey0FQ2WOdo
s3sLawFPwUeh6HKdu742knRvCNviUUwch65r8muLYp3sYDtrAfhDNCwV6ZZxM9k22NB5DEtrAbJv
0IgZNANwrPzl154hFY+stR8pteyXrMbci4Q3cWgcr5MAgxdmEpvGd7rT3GeG970EnW5ThOslS/Hs
EO44fV1tHE7ioDj+C6h/WImUf5VZMERuGpZf2jVo9gMAnJFhb46HZMlWYCcaJUp4AA61A09PCaTr
igH2aATXODBwf/caB1BgSJcHo0PS+zs1ltaxmyNP12nybVUM8RPy5OMn6mVGjmIrJLDtSTY0rQv2
zRbzsLoBpKA2VJoJQFdVPz31MoASUQQD5zF7NaawYsaMkSIooY6TiR2Y9cDfLO+DLpQJgKVv2z48
eOaQXUCVNoDCHMVqFhBHLkv2/X4ZSivIAqWFOHVaHCDgzljS6iXoxESNNWMqIr9PUEYhZxY0F5ia
4VBgEvNMImxmrYfC9N2Nnl6kQLcp6wH0t3IqQRY6BnnJGLm0oFEf1EADllexbMkvuOIE7S4BLp8y
68SAYkJySp2jxDhqtO17M22BFXMBMCQUcEwhB7YWWJ33SN2YUO2cuSsqe5dgbxp2B7Aqd5kfSuCG
HOrWffDEap2oGZY1XNTYtFtkF45DYAGANcuApHC10vakvrFUXdKTSltSL7TnNjhrod3hvQKMpMQ/
JMx7IBd7dbzI64Dqq89+AlGL8aLH+mALgEZI/ySNOjUaRFvsSgvpHeqYiFfgueZ9vAWIIHY0/Cp+
0k2Lo4THXPxCElHXqP8VC/Lg2dgZBxIOHmiMoikHZSXQ4+IoTqqnKa5PngR1pAYHud7N8E42lnjF
/mcT8hD5CGRHHfUuDA2d6zV5XPZHo/WVw/9x9mXNjeNKl3/lxn0exoAbSHwx3zyIWixZkmW7quzq
F4Zrae77jl8/B0mXqdat7pmYFxRyAaiyKBJAZp7zt9OnAQqL6rEAy5A68QOfjHWo1Qci0cDKLF8t
FuqRmRxJpCZSgxeRrEhqweDF8WYc63GS3dvsj8XjZqp6YjghXD6N3bzZJo7gKEN3qariurFKJ2Rz
zNVXc9FVM1Z8ZzjVD8rXnXWzvamR5FzLDoxJVMvVAjYBFEGIJ5cEjNJrXY2jviIEzFCBI4YBhZ9r
Ulox7vQt4lNgEVfUqbGWOvrWUUWlsxeNAk6ds7ryn+frqmmbGFhODyVwH4BInaFMDNGntKj6c6hi
UyTqBgN1NtaIG9KRdfEzWfsUNYYES+ivodSbMoCadHowT7kYaY7lgl3NA2QiFtkOTKD82CdpLrZ1
7LhgZJ12Mom7ao1KHH6cu7xM5KqaInOjj9wsz4MCWGMgv/bDaUR+Bp5VK70FLTWNoSnrqEUJ+tQ/
XX11XSx1d7N8yVf31JXJFtFXLiWylyq81zz60udJbm6KqzHzDVbYgKDWg0msa4WWYqU5YFf4VP+0
Xe5sZ5EsnCfjkXq+glkhMQ0yvMyKFEQkHzpyqTNsv+YZgwhQMlX0B3nowNPtUEeOKy0jqhZ1Vq3P
Ri3D64zle6YQdEI8ddpYaw/zfUL3AeCwURoZw9IgCe1wdZtMagjJCT7OJgTRtg/eRhQysjbwkAsT
7abJbzzEgCFrCCfsgXkE9nGSjajWVQT/adBFE3i9PnTn3LfXgWnGj2bdxI9DEMaPdYz/Uqlfhqju
AqBBsh3A0NmJbOTK3OHVH5l/mD26nk14Z7PpjuagBkntCPiKZtzO16qxh9jUSJaYL6bhmzj7oVgZ
pQGGKNQ64OTUqZEuF4CLUOmctoFBidQjXVnh4GMyp/sbNzIyNapNrXE3JOzb385BhmSQ/ipi7GzH
WYe/g4bMPXOMirWWjOASvJGnNPnhRp08jrzqLo0sT4bCMpVKGusaSzuwQza+Ptt4HbJjgr8oqCv1
bpek+Dl3AjfsznFlLR7SRkcqWwCyAG2SqpzXOiJh3L3DOhfY775C/aYGaT7sKP043foDeIJBCVGv
zKo07wRliQAaOt2ZgLPxNJIB290+ZOaLE43ArOYcZ599aH3KCrfeLHS4YzWiBmnsH0hlGxE/pjjY
JIl4dXNjtLZm12IvoXh1qeG27eCJwJFBYOhYdExpue2QV3dpVcpUNLAWa2yIpENiVHDJeuc5Cwe8
8JWeVJ0FzseA65/IdVYpY4F8Bc/UerwWG5G4K+na/kPikUM/juFF06L0FEf1pjWN4uB05YmVuG9N
kV43fhzU2x6gsKsbg678dAGA3ghYXpvFSgYSQX/zYpqGf0cTu6PTXs3eWqfaZux0q1YfBtQvJ5OD
wjFF8fmURA44mVvnEShJ2x61v2eSWCblgw9eW6DStLEX+QGisJ32g/x5bTuPnd4HO2z0VFwEw8nQ
tiCFLZOh2+Y4+o/x0wZz0pSy+EBDwJeAfQN37I0f93h/WmZlH6gZ3RDYr1LawJ9Fj3R16f6JLK9x
YyxuqFMCdrvyW4ZR72bsjUguyzTL2L+dymWpiz18lgAcV1SAWqQSm6UZht4DaUK3j5IC9dNkELlt
iTsqy+E42SxWpLWoWzRIxja6/EswIF85byIUM6ni7blam7rU1DhijH3Et6iKm1TYIhYnbPCrdYcq
lFWF4iMx7cwAhct4e0XVV6cbgQTFgEPcSFZ+FVn5E4gw+kXiSXkZMv9PUuvM5uugG/jeLsz0a78R
Lsv2yGZB7gRIZdZFnSuaFst8ATD9ye5l8iSqSX8y2+K+9SvzJUnqCBSrgJm1naL6LECKKHmqH6fU
ZUdUVLK5RzonMYZ7Jr4vNsOvq40Qug6Kpia/GOUL0qLBt6NyFX2JxjDtZjNKPM5IRw32Nz9NOdi7
EmBc+3DqwXJhBdh1okEBCehhFnnMh9kFvEQwJB+Ov3FZVNSL9Sg81WH/PjPNNKDMXJYAMQHAQqua
TmEp2IS6QPLc5UP9Z10rekmq5O0UPQd5LmNIlyNWqTifL/PYAMDTSCkpNqZRA/dVWlitNALlDQZ+
McB4n3h5TgTwCoDATC668uOIv2ywUzQ2mspZBFhGpj/nVcv6TVYcaMEOWJgRh6oy22XteL3WD0E0
uJMDG1fzQv9qeU9dcu/LfMXE+KgBoQLclMD+1RwBfmJj2BEIMKkiVI1vy1g2axLJ0KTJ9w4HX5up
mcJNbxbNtkty/QUYdwdjqrPv6dAjvCYd8zELY3//f/cAyEzhWUyXOyux9HtqZBMac++fdZ2MnhH0
r66G6r723dJcBjjc6L1q6q8FVtjGfzH6fvwy9b61AZe0eR+4+s+5RFb4dnQYKlWFbACoEHspflwa
lH3hO5wmHOWMqCo4ygZU51DdeAA5+1pnDhHydYIm33UhG4E3oo2XCXAouyaw+apVIhlAt5FfgE5B
QqBVhY8MDERV81DEd0Ab/4So4LPxgSbe2wVHqoeGGvcPHfXCwULgz9BswLj/gh6nXpe3XgEqpxO4
swAM7VQCOJJpdOlJlH64MmskrkcyLI4jIIiPud0WiAiE60SpSI80pDxdX3WxzXJWDKSUa9EKmMg1
LhMNoE1cr8HW0CMRMATQYacgveeeevRficpQpX64dhrLnZ2LWgLUkLztqoiRJfDXKWolks5lBiBr
OzVlzy0BIjrVvdJWNNUygGVA1XgHKeI+sDvpbG8+d/xb+OTlnPDmaHE5E9QKLKATza+83zkPteG5
XVq9NjEiE6LRX0Rq8WFdRFG4zQJ/ALJQOd3f0FDUiUT1ag7KYtQM2WI1y+QpK1SCbxH7keDWZdPB
4OkPkU3+MxLw2zs2WfquccPsc+8XX+Igzr6jrv5HNPp/74ASA6ANp/Yu9/tdb3eowbH0ODw2vYEi
G9ULAjdBatGHTEpWg881ccxuc2MYozYEPCwa8htpRpL7BPsLZA7v+qbp7vrQPbgDw9lcBabkOaQ/
yxTYn6P3FM3XKtaaHnURLADeAnXn7IC5qyJALVM5BfOwvkV+x6AzH0uUjwFzt9Nb/a7LfCx/gq5/
Bh4icDlASg9SeWBPNrIHyXlibcjIx8p8EKa9I2MQwj9PLHDX4p4/kC4XurMvGtfE0QmsHEsuoww3
V3tqP8ZOXHJknBzxwNVBfOOGn8N+S9wCJHTFlngHflmYwnD/JZCFS2At5BE4F528RcESsvvQlo5u
AiYcUZhAAEyFypyowCnF0XG87/sm2RTS9Fc6aoBABAcSX4BTO8+9RBzMRtnMylb43CROCiG8m0LE
2ZSVmvajtxjIT3QpQMX/eQjNH1nhvs6LHhmewfQauwkOZOviHCH0em5cJC4ApiS37pUBIKEImVeg
u5zNAzaV9ykMCZgddqUIkpUDpNl7M/1JZa5L1euMHLSgDf1yuwIXIiMNI/whEnE40KvZTMcrsXQ6
3SZrdHI6adP+d+EhTdkq5yrotAwOEB87OfGBYk4gB/wu2xiAqQonY4G0yON2YzMz2y+qBeVCpIYq
6SqmHrw3fxlGulrYzGPCtAAMVw1jqBAV6kepYCLNrnwbOmT4OjjnDj0eNNdiLLs3fZIcrFO4H7wP
5yoHRCUIR+plfGkk0aOfosorMva9ALjy1HbFH4b5M+yc8NskwTZtRJVz3yHh5dIx5A4XZhN+G/zg
awjMhWcLZ/V78VjVfYfMLPCOZW0cXwwcGKd40jyTSpP6n3bRgGxFqVqUZW0HBAuQUAhRA5jy4k8e
UWdd+Tca87e2j6wwFzxK90M1NRtnDF6G3qmPTaKzJ+k0+THKktfCFlPmdWZpez6SUnZ6EOpPIfAX
nhCTINtgRYCNUpX2NJIaQKK/mFyMXuFWd46qfgKRtH5PvUVkU4CqQUu3NzeGRVychygtDiEYnCgT
HOcgEyKln2LDATHGL6nOy7FA6on6WQSlR1ialNKx5HXEgbXiJsC1l4ySxS2ozVXfpEyRDUwgeQCC
t5TioVeNASAFQB9rB65gE0g/4vz33je0e1It+ipgPjjYumFNOjFxtpMgCh0fEyaMA+rFnE2kp+zg
Ao/tMhq+tWolz777PNzVrGhObodH9kyzAJ7jdu1zsMASWQJxKfyOWoGsi8uU69JrE2SPLahAAcEA
kdxa+KZxuK5glwzNWXeNAX7dD7rSBRVo0c3IQYvsxvx93AIQRD1g5Ko8wp7t7dqOL4FotzJm/TOO
xvtnCTgmhczs70el4y4yzu2Ey9VsVbpobHcWiGQfSJUZSHTHemjckJi2tY3HcF3etSEOqBufPVHT
i7rdgjNuWLdhwTIv16tziQrHU19U+lNnmUCYturoakQljMzTgWh1RxNgIxU+qjknW+pe47KvgTsY
ayc0tfvIH5KLPWZ8NaBM4pvmhwjXWc0XLYuxYJBldAdIev1zXLQXcgANoFyFrLIuuSW6+yaVwSZn
bvitQaGtmoGmnsZIrMemk/g7fdPSKLrMz5ZAvP2tFIm3Km2jy9SFeEZhnG6231ygNWybEmyagHAt
cBKlFkUkU8Mnf3SPAFU5y8w2d6SrupZSOOtN41v5Szp8Io7vwAzlIeRmBHAVMb06jpN6Xe40xxGM
8i+We+UV2S68umh6NUJUhy1ebfmZ1Mi6nQ6lFcazl8yTd69MgL3IYdl21GUPCuQI5erVGD77hmmc
y246MCdIw3WlkO2x9aRN6Lxt7Vk27ViXvi1b1NuNLrnIoLhyob0ryLSxvtOCY6gILxCfwRlG+kBC
qdgv9BJErQixAp9OOSwGVjaoMsNZxy5xUt1Z+XG1ilH2OBVIndH7zZIbfJP+K1HHixL38etNCjEN
SFCliUvFKF4j2ckyAUDKMQC6NBCNVzdzXblrMvRwyMYPNG6ZG4GYfI1iOCxH03JY2UEXXQAm5iJ8
3VXexK34DXRHL43Mymc/A8tWrnMd6QzQJ1Oxi3vX/uIi1eLOACbPNgUz9pvsPFf27A8g79nbljnl
HWiIzBeckqzJDkbAaKPhkPjQ53XyaXDbJ5rPCjKAx/ZZdspri1+0QcN6R13IYA1qnAM7uqB49pBn
PUCeJALXdllOr1nb8A0QR6M7YSXy1anYvSH98rlqrfEBddGIb4fmu9tUD9EdiX91Y6n9aNXZGmuA
LQ4l7U/dGJZnHBh0M4d95CN+Ggx5sKdb1IIbaEV1JOH2xdqKTO2Z5/WXMJf2W+mAXFlYqfkwNEN2
mgQepWSww/Surdv4xa2k2GXANN9NAJp9CUZrQw5xGSWogSzlEcAqzcUqEECepsR+Q5bvW4QC62fD
jJtDwxFOJz1HKSKSc96CTOOb0i6dfWtV2rM9tl98BNrDHG/zEUx0T60lR690kZYefRDcT0lyzwZw
IJCqzcPuXOKBFMcGeDTyGsHwHt+vl4D+OEHgHhNkIDC+mgCnZP8vE9D0fts258hKt43CoI5arKsz
d7pHVnpx6pSK9CRSE1coB22dsfAWHfUWv0mm9XFk4O6t167vD4dlkQmqdadY03qTmg8Xh7hVObGt
LqvTDx+c442Hwgr/DBKOY9uPhTgtySPi9KE1Oa3BybyI1Jt9lhV8kPqR1ztjuF4caZzFfdBuzfEf
QwOkgZOjXjhwm2oTqooaS1XUxKpnK4OjgXGKDKQj62IYVIEN6RYDkjjeRwSRo1I94wS7ssYqkPhH
BUKGmTheDLrDQ6LV7qVuElS3qjMlY8QJz6Dpr0kRis3vPEJe70oUwr6aGkcFc6TVa9+3jB04YPZD
k0iQDPe+tk7c0NmEwNHMsCYu15njhpe6SvSnvsij/dRUyBshb6RCVsjl6YpD0FnsKdDi8azmCqYc
cawyb7auOqxdjnPnM93YMLf6iJNr/8PqhC0QjRbHyc7PvEO+G6lca4i9fMSBKLcQoo8UWSn1LNw8
LSJGixrEDcjoaLJsWndYbXsjKogkoiW/hmEEKugQY1KUpqBURjktGfuxfh9RKwuZycAz+fq+fcC6
XV/j+7DOhJCEnBtzHdpassb2+BdsEkEiIfpSR8AQJrcZUylRzq6dpGtSXo2A82T76eysD1F8fi+I
zqp92xjdDjtwLNxieXEzS/zZDm+OG9gqybjfoNp6/AG0pzfb1bXXGoXPXtYOwacAyzzQi3P5YKcR
NhFdaaPeO2kODFQOd9IoUQaR1e6mT4p+a1cZgqeJDvoQxSECICt3X2r+ZlGRnprRcsZ2dSW3vcRL
NDstKkJeprEhQ1kYMt5GlJQjyz5IWXTGJ08/d1oCtih7eB21uNk7Vs3X3VgPrwxoz4CBjuWJgXfo
szsi1KrcMscGC1HsgiZCy8bXwhUoQdSsGud3qHTb+7zwvQKoC6e4QJIsi/Cw6xodqFTI/XXTPNn7
rEZZB7lQo8UBDv+rxPQa3lj9jsYBX1M93Dlbh4NxLizxpQrxvHc7vDUNVcucSjxbSdRVpfMikrVQ
zr5yZsr5ZixZwyRZA7MFkdzSAfzD3IbIevnVH3jx0c/A3sGZgVwY0en31Jjq6HcRF931ONJ+DJ6v
8R92coprbHmmMLkP88A86WOP80MWhDuhAwAFqyIoqXEVBG6K5MhWnxWLllIukhKkJimC96Dy/c3I
dnBw9olKc7wsf01JKR0ZNt8TsutB224D8owus7igmjjaBBbKfgbbLzwH6HmIKoC5Iy3D/iFWzdAh
mi8CYBiTgRpU/PQPeQIU8bB0u7ubEdEUv8Z47e9vBgQIjbs5NsbLHNTThnrrR9NwJKmJEdhcRU6y
4jgSOC++uaEjQwgZOG2kUPNVgzMyQPRiPTuLpPPTTOH0KiWZr7yxgGsd0NF/sGUFTOQgkETskMiz
yNAZ4rnrw/pIKlRfx2sRBcCnqbmzMS0EkwDKU5wQF8HDlLpLo3dsp6dacVhU1HPUM3jWxex6FjII
ZU3yuwhnOE/C7/Hb12pEhNXGDvuXfp9lWMuAThNkPEL0ax3lnBfa+zEc3m946IAdACSuz5Ye5A+Z
FPuw78A2ezMVK6t+3xeGWLUjfh5ZYvBd1vh3yAEKn0GyGD5bLccxDvh6dpXFke7fZNFDqrmzxxR8
RSUcT4E95fsA8ivBGQbyGx+4TYwjdb5g/pHkPMX314mg35BogCFV25J5wiJ4jaPdyiPRzUMMdNTA
ZbRTjN8tS6vvlpRESmYUhoFvLymKHV6mSE7JWhbvBgdVOVMRanO6YhOANasY0teoTfGu6FPTOmPP
Z51tkf2JhLLmjqRFn/VjtMev4SvTG+tsqMYHL+wpqJzsS+F0XxIEvZAGtBqJG7Nwzc81VgavfqtJ
zzCi6RHAGQL/OV/ed7E9gCsg17Y1Rj6izBj73akwX/Ox+TKGYaXm6euRf5Wa8UxHCshHeKmswd+S
tDQLsyPpSpHzmSLyxqVqxe14juzUDpCqtJXjCDwNq3m7V8faKq+RWkKWZQuIQzrH80EEo2g4mgfD
QjqkjXOxhVkNxan6EdTEu8wAZIVWZ+5upoWYUB8fgKV1DYj1/hOfEv0UZ9MrKyK/9fAGSXn+idgk
kN0BxJeiPNE4Ic3fT9O7ikuqFuneSZrhLtJDuUPsqf5sdDX4QxPEDbT4p55Y/Hl24D1eIxxHfMyM
d7qovxPPu0PpIUQKT2zv1JDlw49UDZLD1jKrbbwNqqIKQbkRWxdTNbk+/bQAwLMfHNO8kN7vCndd
RlJbL7qpwCtTmPhmcXig+SuW+ezioo4ZgwbHgsZq9auJXBs4myNWEGCGNqSzaWUkDoNhuwfq1b8R
FxfyAwTl+4hlWBE3qzo02X7xdYb6BXHbaovtOEOy7V8vsfjRFReRejefgsbe+I0ggFuZfV14XAEs
tg2iWFnu8q2lRPCmDXNDVtItLvjOgHdTK0TAxTGagJdJM9CQppXNHl8syEhGV95NWjntWW0jv0S0
/aYRDER2FlYxppmG35zYuOucANS1lkC+navb30GdDN6m0TE/V/ika5EK7UwzATp02qd9DKoKkfcb
A8lvZxGm2R09+bkvYiR/y8/05KemsKZyaxd+vZ4ZFB2VygyacqSk2eGQeGNorkwtKi7kbTZ5skyg
x4Bb04AzbGsAuOIt6O/wnw7zaTitCV6DmivAk6B0/jC61DknWqA/gbq9q8zwmZoS28CNHVvGJkY6
0zPWoM1Dmb8VecqxGsW6Z936QJWf5ckGKPsIuKYDeENhB3biakq4/+BGkfY4OfgUbitR91/5j3Fn
+I9uAe7d3ERUhkQyCJnJddrYYkOjrNqJH1AjyZCSh7hrePSFk95jO3w0C7t5aMbuvSlcO92ILNkG
XaEfncqd1r2I3bdxeGyGKvsuAPSOT5x3Z2H5oGEw8NmzELmBupNW29Fx8ZjnAhtU36m5t6SvAV4M
sWTKSaMmR2KGkFO9r+RgvhvAbZvNmXDGMOlbfB1fWGVgHWE496j3UIleaevcc3yofp9zoFKTbIF7
ZD11euMVDTKR+x5lnY7/R2kmOPOQKo+QaPqoV4NmdQ8cs1OQxj9ArFx/rnq/3mpycnFcXgJLb6jS
NXeC4Y887bda7PMfytW2eDW7Rn0hkSMW2wdEtvrzEAOTgAP49aUcWbITyZRvU2mYL1LgBEXKIj6R
Fd9mlgv+ZRmUMLu4SFmGKERWgHvAnRPlqjPa/h7nQMcMiJrI2P/QtQqub5av/ef+CASD+zADJ57p
1vZxwG/Mi2KZfa+Sz87kGm+GxJK9iPLxOMT6eE6BieVVgKnfsiQEXLGKCQkFaW73BT4Eyb6KFlEP
9KIgAB/10VsMLkWUFpl6t1OUVTBtdVl9x18lRFE6YHSWhnRCgeAGTequ8Q5+t5IhZtFj2Lfhne7G
E8L+nY2gDhBJjt1UgnKqQtYB6bBuejdQT5I3dYsJb5XMTsA43kcACqtyxC8VczxiJPWjykSddZbi
l190WBrH+1bnCGctPmQu3Ew723mArCZ/fAZm07QtBx+BzSSJT1rlVmBs0qIvMY9/1qrmRDM+9ZbW
/ChRg7ZCLtb0DEKeaWuMeX6fJIgrI7f/s6ENzWlC4G/5aGmYz6rlk5Gq5O5eYNl2/ve//uf//l/f
x/8KfhaXIp2CIv9X3mUXfL1t89//1pn773+Vs37/47//jVRG8PJYwnHxrwkKcEvZv789RXmg3P9H
mNZ1nreFec6Q+bojqB2C1dHNdMt01DguKkLeWcQZfScCTwue5VsnaaMZkIc8bsB+eiEA8KpbBrL7
/ORoc+AcRIgsenidJkecMeNrpi5IHBLkhcGHRGpAdZF4XcIeo8myvALxyjdwlHv48/MfE/iDVlmp
lZ80xKC2rLHTg5FN7YNpJXgmGIB/I+ofzcbpPvZ6wd3MqEcydpbBXUrRy0WeGfiwkvFXAY/COyLH
m/yNFOv5/RcHSbwtNcbAGVEiIZHkWskTz+xhjWRp7Zjg4Yaiy8fcdY3HKAQVej05DySZWTQ+9G3n
OQECBl4PSLd7lI1/WvzNIbHvwLOIkm9yyZow22bcL9Y0ATXgGIrXxjg22+bjOgyE5isjdIL9PHWU
W08AOUuPNDXTreg8iAgIVSJ8pvhCXxXnFCvZE0lxyXSw/SB04fhD4f3zneaw/7jRkF3qIl+AC8vR
DZP/9UarUzuYkkDIM3OM4J54lHg9luFMvjSzKxWo7osiHK/MZjDP3ANJN+9mOez1Ilz/1YfJ0m+2
qMnE040gDBler/t2aoOVPxnZhRANyZC043dAh5l7hAtA1zRF+mbCTbXVglUWT863XL3IjNYqTyGo
609CN/FZkHiJ9EZ7O2N822EXnXm1L0aUZO0CE8h0QeNa6xbo4VsTuEao9qpizaNoE1BBkZJOoaXa
SsEoOmUPPEWYZZaAJyx3dZBWRxCHVufWQLIgbebU7q0w88oDyWg7b98+PNikZ4WXhg2sVvRuDew/
/vmrwk//9rsCwQ8eBiYSPgSQRx1lv3oo9L02FpnljmekZfreKN2jIwzt2aga9yhdq/TKPtC/YhNq
rlC6W547MymfuKF9Jr0favFGFqbc45TQeA21gzV0+leU9A13U2T4G/Li2H7yKnU2Qde0d1ZaNg85
8k42KtDqkRgL2TyEqukS89pQojLv1ElEkGs99mL1xvXBfLfJgzK4m+LSfBki4BIKJNvkDS8/sw5Y
jcprqkcNXDEY5HfyVQ+aFqXBCdKnGJ47a82shUdL3kK4OIENRbZudPfo62z42nWa7zXOYD5Ebh3u
wTiHPz92sxddr1A7Vkn5RxFG+1I9/IvcPlpTvom1EPbBbZ4ED5NV4bb6gURdTNbDmPU4GEU+ule7
WbBDMYsPSqdS22uxgxPzyHidSj/+pjrA402+RegMSqM6pPkw5UwuPjDt9Dyt7mm3uDS0b8RJhLMG
c0/hkcHEo2b7z3eP5Vi3d4/JOTIUQKNgGnir0Cvn6u6ZjMRJgtCOzxoy7ryKu9bJNib8pAS4l1tT
/zGqgiRSkZH0JOYxy+7NkG1u9CRSEw59u3a6Qpvn/Z1fqyf7kaGipFBXXobSFaYRJEFOor/c6Okz
OLnbH+Iy2Nld7B5M1bAMsTFU/nDnMGojumSau6QlmXrAmHAPi+7Wh6ZbzNRDseFdgOreu3QIn/Fz
Mrbv1/vbqa4+xDLXzdS3VyZH+nTz7OS+fO4MALOZuvaiv/JbrrJMs+hGLfrM+7bZ+vjqDiJJQAhH
XWpicCcdsL1jh0VHvRsdousjEBXUFNRcyTTFLDtVBISmFsdQv5vjdzq6DJIBsUq/MYcAqVtVWp1v
dYH8Br3wfyLnDuFIIb+0aQ08CqscTnyUzgHpmOD0c7ToGWEA4CQiY+C7ok5JW8v/qZf6G3BT5Rfu
Dr8GqUVKVY79ti2dE9bwKbBI9TT3nLyRqH/BgZ2Wa+E5GeyTTs/zSVmLLnm3Zn0ZkRWR4vCZBsgu
vB5PHhHGMwTktoObRNsRaRVHxzBTr+gBnV1HeIuPRgL6Lb0zPnWdiZSjsvqK9WG0S0zUbA+TU341
cn7HR13/RMMnF7kNtnJbhgv8n2k4olghSJaxr5sT7XSNiTVIxfF//cixm3PuyOLqxrZy8m7dW0X6
ypr+7DQG/4FA66OuJcOLBWCezZBbLTClc/eYmWa4yRojfRVju7hWMSgr2tD97FaldRaNA0CeFrif
Skod3wTQksRhIZ905iEpvtqQH1moQfkYatIx4kYvwTXusamWG2NALr42Be0c5VoiZ0uAa+A2VqQZ
FiUqSDbHz8ivN5GJ1/nx+1gacRMcU2PxhgEBhxbuiCowyTQUTlK3R3itXel2sGnaKD6QrigFSt/I
UDpS2+O9wcHNIkWJxBtVUVzZlX6gnq1E6i2GTtUf91R/TF3ytqhsmJxQSo0K4mVkV6XlahINEqyF
7LdO1n631aqr0of3RvYRWJVIZjjjq1edIr9c7GORIrMhQ35MriooqGlUaURN9RYkj0hZWxk+45tE
pa8sjqgg1PYBDt7n/zH95yMXixuOB8fMlZipP8j8R9Pjdwv9pZCPontxq7LC+q64z9v0val8AWTp
RSbzZKhkVVKSDHIXY4OFYLSaLf8/c8yz8abexhozk5OblSmOjQFEqwkhLjgrHQ461qebSUcyBzI1
dpRATR4VfisXwwUcD3kwAGiuyjrP1sgMsI+AXN0Pou/2JFEjlH4RUUzYHaqgRp4rKgVLKyhQH8LG
zWR2VbUirBMeddP9LFM3rOy83FKXmgxxblYV5hbgsV2xJx3NRr3IL1XKuJrdBrgvjll5e8wbbMrj
Brkyj2RZrkNjcExdI8Fv0GKvHvRiT2mWEyAE9pUDDnHK0iTdsG1snz1T32bY3ZG7qwDOUQN17R40
feNxPy09wEYLbqy6vv8hdRNXwnp9RyWKkQT8GIm6ynQ2GyvbtMoqlUhWI06LHVUwTpmfAZvc+Iex
izONdW3jUASpu6pR5nufqPvMwok82KMRxUfFj9KyUuYIjaEO0SM5RXUl6rmUiZrYyPrNENgIEipP
0g15FCRbkmnSxXse4g/9+p+XZjrTb5dmlosqQMPg4G3UhcnV0u1qaeawUOM4ljBOSN+K2737lcWv
plN5S3bpTVLqkmz6ty6IDWt7NUlo4Ffb+uAO9vsHnC0Vp56lLeqfXXFMxPCYdWP7RKrOKIuN3TXd
hkQy/GZQ7k+P5EBNowY5atAy0cegweqrFRbs6bztKy2gzxWp+432fxmYJACbLsNwhedwtSelbuCh
H499j+K4zNWCzX/QeOBtI/C8PAxE6kHp8DllwlPXAK/a1rHiEi+0HPG6xP1hlQ5WBMX0UgSAUTCA
CfJoAuR7mwRdcGyASQh+zNbaxdK0H3rs3ZHEqvPPwTjVCMEN7reOA1wah8gBMuzdlRh2AjuMe5QJ
gqB1iUWmcSLWVoMdYljYwbhaApSz3BqI+aqBEci3//kGEv+xMbRcbnGXcaY7qH0xbk6LYr9oK/x0
+1MgAPoTmKjwXVWyQs1rkXqmGUDUqgws1I6bA/YLFSdA+i5BpJZm1pqU1Gj4ZTIcL0l/DeLWxvML
3dw4timxSAKO34oCWHEHDOUul9IjEbSvyBlSDXkvBvwR2gdyWQzkRyOWqUJF3cVKO//DbwoEPVGJ
8jxEGuiV3QhEY5yjgApFWZ7PbNSfZa9ARCjvbITtvEYdv3YflCnUIx3qTJId14pnolJZ9L/zvXJJ
fWPbD71cxdMUeVOTsWPJLfdLY/7kKu8vBTfpIXcQsWsnZ3wlrzoc2BGFOOKLnf/8P4xdWXOkOLP9
RUQIhEC8UnuVq8q73X4huqdn2PedX3+PEo9xe+bruS8EklKyu10FUuZZTBVVjoDM+QIFOYrCUUzJ
mmItisJa1L1E0SRaS4fW1s3vPxm6Kb4+WlAqtnSu26Yt4Uevf8kZGBCMbAPHbM/mVMvVpJS16RJE
OiwFLWjkLH10l47DChIs0SUYPNhMUJyOt9ynOJzA0lu7GpGQqqNLK0P/0Ldm7eZFkj7gu05ldiqf
S5ykV6ERWTvqAzaf3dhd9DZX3ieretEqrt1QbKNDgifBn39NsVVWlg/ZzRzZB76zaquKz+u02OLd
1FHzTcYAUK7GMH2VNlSjaR3WGtOuNBoNKjd2tc5Hsz7UkEsHsFl3DqOtxc/Is+zy0hjf+jb43F+A
HkX9TpF97lfxEYunNy8Zv2mifmiEeQH1vLnHOdS7lXr+EiJd9GrVdr5T6oPbRG/KV+6b53dQVMRN
wMb8nzlEG86Eu1Gtyfe9M4FyPsbE1BhPHy2C5Hy0PuZBQvDTKrTmxzyoLXhnamV+NP+ENAaw0/cB
YlVL/a/JCcJ/9+vRL/vxK1Dkx683yXo1ZC0IYYktlO28UdgwjJXaVev6FE7MonjwcapC6q4pHjJm
vfcto8sdxWldzf/ju+B8TXWqpLoUtq3jUYn0h/jyVWh7gPP9tE/OhQ3GmN502OZTBWouS0G6bGeY
zQQjhL/rU9wpUSUXw402VahAgH2ygmiW9ahpfnzGN+tPPxLi0Ryld9dYw9rWE+vRURfQuuHJMab3
FODY5R8Rs8rz3BpAOu/aJj9QKEqfwDQGur+lpm7E48Yw+2/QKUlcqBnyuzZr+V1V1+luCDTAalUf
XZqgdNZxZbebpU9rvXg1Bra9E0K8xwHi+9NoHXFsuY1EMyCtu8TziwvNSussvcuxDVI/hXqQiSvP
AG2elhV4l/jH5TeKhQgAUfCz48RABc3rWtyCaterXGmEbHg2fR9b4PdqL3lxojDcV12Y78qCGa+J
x1YUAJdsYz0IsA4GpFruucTHhgZoSVuuNC1AItrNvMQ+/MdTkX99Khq6YTFmmNw0TXADmPqofNpw
lV3oDzBh0m4CATX1hUQiUOUTqPXMhtVL/0Im+dIHe+5mLaUPCgtYbG6Q+tMnOdeFzBPkMCdgjjnO
o8sAacYaKSwRaO4ywAHC0V0aEWHSgAZa3zaEXM4ZkE9xBKxUrW5NoFu3jumPLg1rSDLGO7qF3fTB
M3z/iN+tOzIH+4E014rXAhpQqzwU2TZvu0uOR/dPX1RfbtTQEBX1z2lqvgwN6JnU0C8xqIkkLhdD
ua82llMWV5JrlbRzKNfUMzeov9ro2KZff+kBYi1ya6aAC7nTrDJFfU+V1hVdssnSbyIoHTWkZoW8
LJRJYtv4Ueaavf8Up6bZADlvOj1oV5MEGlmvKn3ThyBB8fGw6NiERdE2Lskjka7NclHszqkvtp3C
C3hFFTyIHn562N4B5qpacKzYe8jz4JvcWqCjwpk5SWBl2APDX7l0S5dMddKdlBNEL6LW2nwd6MaH
33/ALf7lrW/oNh5wwgJzTedcfK0UWPUENT8bYIDMz5EhAqH9qc/N1yIyrHp1Dxeq5DGEJtJjm+ng
0opInBrepo9xVADtGJUCeidoMg2OFMBgpgA8WSBWtI5SxGyQVIgS5gAOEpc7KuLQBbbs8U1QRifa
x1OZh/pZkR9AZIiHO5ZE3k6ErdYUSkpnE2g/hwaPJTz9vvsiQnkX6GMQFz+aNIoD+/fmo0gc/x0x
14MpAirEdyHOfHMdBrpAOtCZKClR5UbyTL/pneRloJxfx1sdrmPd+2jUDPpNi9HSAeXm938FZNb/
8Wdw8J12DF13dOgf/6O4ZnEhseVHpqSLzQk0RCiTTys/7uoAuoisBEPHF8Mf5ciiS4Uj9YORpBto
tcLWBxCkB60IOI5ibYfqS4mtS6hPm9zx5X2UgTM/ZDaHRUEt7+NC625ibKYgf9llq8kpI7ghOsae
gjMG2UEo/ey7uByyVdWN6brIfG87ecy+LxIutoBq2+z7FGbszpy6ZgsBvHY/hR52sxDPqFG/fAuC
okEqekBmvOrHV3DJ3ARntLl/iU+Q41n6f42ndbI2/tlLGGgQn5XBa3hnIjO0EsRlXdo0nKVQ7BOd
4cHHdyhu/AgXMWYwlJosXCKtP+R5sqMuGlzCjAQPTSC+EWeEIG/LVsanvBcMaEZcOMg0lzZnj0WV
d4c+iYqdyDiOqb4/Na6TsPpG0u3QJNGuHavvcxMeT3f5VPrbMYG0v6sho3DMJocdcVzAnemgk9qf
bj+FzrefAuZpaoFlqXkqjQR1C4OXEqjJotRPYdh+68aAb5uogY6TMWq40gjAkPrpU3sOV3PoruKQ
aejx4NrMTZo+LwKDUshyFe7vP/rW1xcsFO1MIVGesLHlMpnx5QULaEOniwR8h2rIggmISXDw4JpW
wOVXN5+ij7t8DN77lrv/GZebJv42odfdZd4jzg3JtykFJ88JO2MbT/34Jsun3BqSb7rqDlHu3moB
L89dnEHRPfc9+KxJnDYKs3k2OwZoFkiBXheERx2HhHWkmIRGJX/IUBjxOWHleBUTHp8r34Plpa35
1dlPYVDt6C2/9aBBf+mgKYBKJ360kxcQooY4/W0LotanAZoBL673GaMJSVOaAVR16vodBiao/swz
PPjcvyVRhKVQ3vj938RxVC3/M6jEMrjuMGkjTyB0S1pf0gSNYF3PrXw8jwnQPQaMuJEnC2V+ossY
JwUcqXBJGqCGXLod9XYzZPBTohAtbYuTBY+n93mf2nO0mk2RS7P2vGZrelrgpkp/M0Rdd5PbZX6N
Bj2/0l1jw6ovD7xk/WVggvbdNihwgqaBWO0Y6A4ChgDK4iiO9OrfSyVqvWD0wmPEh4dldYpw4HN7
k/Fp+2kNNdPC4fnSprslnJahOVWfrVJIp8MhO9ZPUTYMl7JIQ1SdcryprBSYLdWXGHViuDi1lABw
A5KW6ihD5enIfw4idKvINGG6lD2wvrNeCwGEDOxJhtuhB+2ihhXgRve9E+q9NV9XVf4W9T343Bae
QLt/aaLCMu7htoqdIYAnK22E+1SQFvpucAyG/aXFoKapWN9W00O0HhaLu5YbEPTBJw2gs+scAeUQ
fdcWE3PTwUMsTfiYNcl22jWQI7tMs/wA53/YxGCDYQNSQaOerQlMBP1pZNEIb0TtZXiGKiW8tbYa
TmWtC03MCQKmkEOFxIyTryXx4uZZ0i5PBYqj3+q0c1YGML5n2wB8CxWoat2F0/CjNdaEVW5VAFMB
cOz1DnrkyxMhPmEzaW/B1MBLcVDIrgULOgNEJ/ieAsiOirEC0tLlU2DwMbyYuEEnE+tEZgJ6PEzT
Vpmqd/h+8KIFEywBqGVO6FKXlgpDcwjImHvDT67OwO37pMpCWNSA1DBmeDEPY1JuhrKfNmMfyXsK
MaYXjte3GwpzzwUXD540tXWdg0BRQsnnIUCx86Yv6jcIaMFJNOtQ+szCdh2VloXMCgh7YQLxPUgy
TMfB6m6pK3DgK+QWqd0cTUe/w6NvQh3Phmpc1Dr3yyy6G1sZQTssfvzS39bwFAH97+nTkhAbANmj
kc/0Qwsy0KrwwDm0SfZKffMi6veCUVF3YLH5TQQ+1KTqGhAdUy+/d4o9uIQBSZwcpOn9cErH3yUw
LnCFqujVis8GNwXw5jQPgCPNWn3ppwjqi8MxW3UONBxtosZRZ6Dodp0Oi0w1l4I/jc6TreZ9HgXT
NECl7BUE9jJwhUNIKNTZD+4LmEmkLXtqgm5Yo6yjXfuhHXZDF8HHOMcZFtJi5S5CBfR28Id6bTae
/1zKHtZfWaH/SCxjDxGgMHDbMnLjpNf+dDL+Gveh8zpmQ7Wy4rS8gAgJ2UaoTOeeUR3akb+QYjRd
FurG6KRbhjLBDfV3tQdl3wqiYysta6rNwtyYh822OtieeJnjlvXUKlnbva8i4m1R7qimzfAGAoPU
9uamLaRzmYDtpUGTyuSl9TnCqjLv4sftYamLax8R1PfrGpWixRRG8VPASQS5i/gE/C/S8EA7s5iD
eZfaydxHMGi7G+AWD4MX1+xGCZFMpVvZc2MDxkxy1GSq3zhNAvHKedhTwpVqOB2gnZVAIZzZ6Vmv
lR12nBrhiUfI/5D7SFrB/zOqrRuis+YenAx7LYywHQUVli40EBkQMQ98FOinvkcS/J0V+3dnTt8B
I4NGvhJSndVTl3Nkz7wXXo/gry7KvX+L9CLL5GTyJRxEtfs0b9ZiHTFRVxPnaEB7UxfGc5B76cLg
vomhylgG2WOrLnapvwSRMZw5tp+PjYmkvsZ6sGZ4kz1WepIemd5AEkLFNkkb3JdNCIgnBmnCr9O1
EFSK0Ac83+iTjQfRoX0rh/EVaknbpB3Yo9ey+oK3QANZLvTrKkyqsF4160psQydmj2BUr1Ke9DfQ
3oSAANPGV+QAEqUq5+yDJJ5XjNSKheW9r0j99IMpTEuBtkqgAYv0WPcYhYGimBcvuib8c4xsgWva
fvFi+F61s9vO2lDTLnm38iJgRKgpY+cM1RzjjtbIU39N3aOIoNig1jA+1ghzHH8rzVqXSa6B74PM
A+Ug2hyKHXjpz11LPxJxfKV7oEpT35yXGFLA14RIXubmBAP40uqhv4zM47Xgh9QT3SWrbAb7YX+4
yHgyjj5rkR/WLCu5jg0+yyB3DjujBtJgneR9BLJ252+wr4ArS9BCk6+z/StdDHCc90WtJW6ZBrm3
lumI/0lj38n+PcKpUxCts9j6DvU3/zA3aS6s1fQ1sEF4yaroLkyDedFIa/tDh4c8hS391Jyav2Iz
MoGRgY9lBe7GDsZL2I74MCI/gMv62IF6d/G0OL/MA07UFavOkChaA0P8ybpcAKTitQUUDwlc/MXO
fLYupyGa+BFNLaMuT5X05NHZcCjCfqKv09fzvRcvr/o60LfWgYRyX1xnbjp9r601XOeg7RqKJ7/O
tXXVWAC7A7o+Bm5Ymy0ANAPfSz1sz2OmKqIaipWU0OBR260sUL+3MVUwM72eY5bEB4QHpx0SMLAT
UBj6WMHsvwjh57I/QQypOizK93TXALKk+BpHyOXegUU2PubgH95HbQzzLrS6VoyPvYjOXhL3V+qy
GsNfsaHygTHBoAd06AZbNWtDo1NUoU7ZZD8LEeeQu4m7b3U3Yq8tmH/K89Z57kS+asTYfYtyzdk1
qBxvKSyS/g2eyf5jbLXJGYXxeA7TnDpcDU1X4HTnWQ9xBk3LDB/ggtn2MU6i9t4v9aduZJBoAjfr
niFBdbaZfZPgoXOfqYtWlmyTdyLcLH2GUd8bvhA3FJFIsEcy+B8D+3nqDSaeBps1j1L/Ro0OkoIP
AQgD1BL4mzwAUwrV9MB6CgPduweuaz1Hyrq7xxMJ32zPesQpsIyh7RGCg1BoIY6mMs8gcm6A6U1n
yJihUOvjEXZtbG26jilMMrycyyecKp4WiYfcj/E2IrGx3oZqt7cnOQg4EjTY9Ool3wEYMblQobxF
zT17jnI9QnkBGFUYEWv3omlil3AnsWfdcgAsn32ouc0RxZj4D2VT/r8j1E/xBFzxjJgVmxHUNRfK
zwym3TVshroGMkDB0G9FPPhgK+IlvkYBadx0wRDdmkEKamIgo9v2MNSNdqVeuuSZwzfMwKb7fSEV
P0ZwRA1LiLOr1hwXeWKnQYvYbfHtyTdjZH1L2iQ40rJznBXlx163XuaIIky4m/YarCTAxn3/Ffuq
g9yoWgDSIu+/4tzWjnkbatdlOeAW+KYaGIqCNEGzml2ufikjGfy139nlTsu7N1vHq6qAdfmTarGy
/NSKA62+1KlhPJlimMdqr+NPuVn/27yPMag25W4YaYdW2PjMNf2PyOlwBlAtGNb7e+mB+03NQeTP
qUSpqBo3mYdE3ahUo7o6h766VxW7TtGRRzHie+Rojw7VMqtg+hHXaXXTqMHIT94XnEd7cxM6JhYq
WL/KIAq5swo8R2JrnFVGF71RWUfYOBfhDSmSUn/JoeXAchZsSISU+qYuGU6a1d9S2NL/MT3xNJAQ
06LfyqGP4UQ/ad/6yXi/W/q+3BVT4L9NUJCbZ8iqvtppfWqmwoQX8Gg8g6sDbwptuAenFVmb4cWu
EuNZvfpvi4A9tCoGAkP8lEDzw7WsKDsngV5vgO2u7nNjuIGEtvkCOzr7MAY+TqRK21ibZLLWPcC0
qInWjRUN7X1adaDhQp/bZGHhrYgTNeBf7j35XQNoQSC91cyeqngW70cboppIUYEdwpqzpX6xnjmA
YlnBvWUW2lPU7qg3CioBJRPtSq0aGt83AQe3n5oJ69i+wAN5Tc3GT/UN/vPzeWomClQ4woIdbVHJ
vWbhkAktHYO7IDBgQ1FD5GGAkLcDdvc0QKAH5ojUrPjgXALD+TOMnWGPZx64VzA1OXYOZLX6qu6v
HHzrawT65q5gsKxuVd8yMOJPCNNxqJkufXSXlH291iECuv4yIFlfrUbZJFsaWEa52SmFZiQT6EfS
AP00VO5+OHFbHqg/tOzpLJ1p2ojxmwegFj7bdnZDdzUc3hqXbv0WI4GDwopremm80idnhNI1OmmY
LhEN022XCiTmsk5bc5YDTgqR7FqWYk8tvx9jaDqpZze1+WA7J3/y3VAN0GgC9bT/AHIZtvM1w8Yd
nHYlE8IRDnhTXzJstnQCsy/G8MyqfHBnFFUPX0ts8LLtgplqckjul6y/EGRqBN1SOXW9LQHp/5gE
KJG1bVAch4GAn669BOTdRWcbuRJUvoI/lh66W0I9KNtLl8Kc4A+7LlaRgAbVaARXv7H9x0JCinYa
oAgAd+vgEbUqBtn8EeABNTqZjvcA0Icaog6IvyK1odXmkcKZrBM80yL8c1U4nDacS9lYZ2rRLHgB
nztnSoDi4Lrb+5EPIwN85EWfeccKSvRPNTxM1zggh/tGNWFFCsa1CWE9Ctbha7/n2ShW1BwYUAah
NYCLqIKL2iivUxbdzrE18CMwqXTxAPH7VZvgLYYa6j39mElPn4Tm9RcK7XR8Z/Haj0+0jhVYbg3F
FsB2JljQK80UvFL99fhrk0aBIzPmUa2yPweDkv65+W9zyxzqBXEHm3KPYWsP+58Hvy/FyQnt6g4J
sfpOdYk0EKcYp4o76i+YMXc5Tb3OihhcJsOG2htkO5xr78M0Xardedw610ldgjCHDccg/6KApR9n
tQ4y5V66pYF5kY/5S3BQQ11jmFi7nmGhEjCbuI/eSL6TusAsO2p1lV8JKBrXI4DTiWi2SzzgEm/U
KqtIv+MNSIUqD2cRb52YPcRR9zrgxRPIxYIhrLJvFJQ1urPtcPZZtXmQXkVbqA9OPr7V0DrEf187
XqGomF6bJNTdTGF6GiRF5wGaEULc/tMMeLePgKqlFnJwAduR7i7SG9hsOY+guBhPTfap8fcIhZXa
nsL+njPU4T0wBg78dQAFH0XPX/RozI9ljAQQGfHgQJDvDV6L+BxN7JVe/7QzABt4q1nMu1IrA91o
Qxdq0oCKoC0AbRLATNCR5WHBkZp0B4I9EIW0afhYjn4CZATfl6PgEB/0q/Tw3BD4JltBh29loMtD
21jJCm8O+WhH5XRO+fCdWrxLoSFpsgmqvbZ3CLUxfOy0jmGDpQA8qmnGaXENsLnIihY4wXgKzwmH
DQBHPeZR841iPaZpv+tKLXycKvhGRCDXujSVx2l2M47DGlJ0+ckPABkqix4OKFpUUHP0DGRZtCxL
d7+vf+hU9f6l/mFbtu6gKg5JGQN42y9FKV5EhY7sBV7SvlYcuYGjiyy0n46nbbW+gwALNFOHFrhD
xWMGodyE2sDEwdjCgfgPPB6+m5rjv5kmPl+obYnnmkXINGSaeBg7bVpnwFndFWXnbwtZt5do8CbI
91sRXt5le/DLyT/qjtmd4AwR7buBmTh9Zu121LT8FgBYf8OroFkBkgxkAbabK7sauhcJ+DJwMUbx
QyT+Gbqoo+/m7T1rihA6g72/KZ0U7goWuBtcbbl0T5H/7PoJJe98HXtjfjc2XbYNy2I6a7mm74NB
r1Gu7KGvMg36zvQjDZJAKEQYMXbdScP9gyWEcQLH23F1rzKezcEO9zZvNOyt0BwYgN1xOwh43KIJ
y3vQZZE0O1HTcfizWZTGlVqRbF2ojZqPVtXFD1UQbanb51VxmcA9nX9An+tHeIya5Q8hTMifuI0B
TUOUnFFnamPINChQXOtEws2tqTwRCK3+aPYB0q5IMj54XnrXDunwkgw9aCztBBqLHcobA9ZEGyAy
41cUBy663lo/keC6A+yhf/FwKth0kH69gYaFfWOFib7mCv7ZV/3OSMvsdoxZestBhwG9YoQltoU8
AFjA6a3mQGeVwydlR00K/oiLeNnumOaFMP6Kho2WoZ5nCDj3UNOElAY4TsDBL6MEi5esgn6PFsY3
9N4JTG3F/SJ4oFaLberSsiZ/XcBF5yRjZgKdGc/SvLGJtx0OwBLS2312M9TcWg9Dmn1n+v87Iipk
B2Js4fzbGhGbzP9ASnD9KzbPcoBHQMmYWzpIGNJWpctPgCzmgSStlVi44j1UJRdhBRJfCGM93kQy
amcthtqAIMOsskDDswQDTdJ1zjJoXkB7gdo0Eyf8FgpNH2INIJGHqwb48LXHfXaS6oID5XSiJjBg
AK3TLXXScAw8wdrKLGh+qUCLO4ih22Xil3WWyY6pldA0SXxQ1ZHOmUASdwlr24YcGPMw7vbUhLZg
djvEIz+quJLirGTMbimuRwZ5P3dSDLR2HmeMbgh4+Er26ojgjX8RUHXgdbUydL85Qz0WyJu4n/vH
ENUG6p900d+peAK86o3+uV/FA0H7FmAjvreKTD9r1aCf6U7JAJ2DduMMY/qpGw61E5KpodMdgrS6
UKiveTA85PYt4GV3gxUONrCCjbymqJaubSggrKlJl6Kt072vjSf4u2ePKGVNaySnEmTGezQN1Psi
x3PcoOTpI8dhD3IRYmWpWJoAjN8TUqDWeZkelzLZUfyYBNoBmqXv0/UAyQ8J2tShrToYZrRwzYDY
2zpN2vrEwAgYURzHLiqsRAMRF/OFwrrB0UZXi3VvdDlOodgIQ3mfJtPlUxC2qfNi1EdrLXG0qiyN
F+rXmV0fNN+8YV2uF1C21urTcuFR0XxqCmqyoUTS0FgvYXRHsXOEWuTLVAr5+jMoJqh9uRFZHLhd
ZrDCXSY21K61CL20MA2NYYBNDawUcHpt7+NYclA6WOeWkrX3tbrAvihfMXuK99SkgbyFe0YT3NMk
5eawL7jw3Mnwu7kPDiUmUA9TfKB4TUDpXtTzmCyBDI9sfuHYjcJ/pq6/xwY/esKsfFcynBUzp/3p
MyAwW9hnPPuGGECnDrtrWDr5fsImeIdfe+9bOJIAp6Wg4bn2xkAGn9TbIC+8vxzDk49plU7bDHtY
HHsQ2nOprazS8t6gGrOhF4eEHUmDgmnVF/wJChfjhVXytTM748mKoVyNfcTrMjY44rVk0njSjAIS
C39H/ss8FYnXM/hpdbDzbRPFHDsczxEkUkFmhMwe9S0DQo1SU0LiGQaHHsSywEbDWU1Nbn1Nbsqq
qjaansotMHH2sczKHrRL0GgZlF2e60b/3tSF92cbFm4Qm+YfDhQGQRTJwwePW9es658CCbVQd9Ra
7BjUJdB5fQwHFLLdr7c0DsJdfYxpfJ5U+s08c5n+KYZuQ0iA/H6nJ76+TWxmmpYBSoxj6TZY71/4
VN1oCYgryfqmgT0cN2RwzPQ2dGeNEWrn0/B3u0yxrS7U+Ig60R0Ji/AkHPagxrqVwf2ZHSy10b50
lQ0nygTcYRO+15Dtd8qVFvYO9o4aaLCrxhTb5WQEoZvAjWNNwysaHLrUi0LovMX9fJQCdCC/hVYo
DkrWmUcVqifKSeyLEiLMDsbtmPJiJhTJRSNxIRh5sPGDU119qCOTnX7/f/mPlIaN7DyAB1y3bAaX
E/3Lm9mASo4OIb705l3XTY+h/zS/w6SPr17mpN4WaguOdMcJqjOyG9/fUvTqQn3laPU25DWuJLrk
ycC7ifFCc0n6wTfieDsWNbJiSrCpdjh0Y3AEvIxONz3/c1IKcZ5VHwz5vleQUM8A+bzX/PxQKAUh
6hO1Vs19ooaMEA34/Je4Vs1d+prCqCAFFsA7DcRo2WxtG/lIx0/vge30L1k5SNfH/8+3NIuBIeNS
otLalPd9OT1Tf5smYo3sZHYUdZq/OG2x6lvP+qbX6h+GnOaOmoxNOMWK8MUJWHkMgQlb03T141iq
J/ddHATzj6P4KoFLFP241AP+9vd/WLxIviSrbGZB1tKRuuAgsPxDYyjuSsu0QSy/carenRxz9a65
ExnhdUCTFHro6+D8jy588FazMA9FqDXoO0Qz8c2JriqCWn0JXDj+zidsp/MjtMjjrQHE1yvk3PcW
zkF/cAZvBUv65V00VIjIa6Xplb1aAbubgrK+64sQlgtGsKcPDpjXDN/aCT8xKiD1DhsJGGia8YGa
UFH7NEn3o33ONc0FW77ZRp5CZP96qXVwkVzqhHl0uhdNf/63uKWvZNkZ4EzTekMRqndD5XUTWSbf
l9n0Sq2FgK/bcMMJ1CD2XK/whMgv1LWE0cwJg3O/x+8GgERc2V7IbkNOrcLBatUF1TV+wwo+rEso
YvyY4jmgBtx5FVhldQlsEGd+F2B5ZXGYHGcdghrB0v3vP1X/wBjaXIeckCCdEdPk4svjIkP+phml
HpxgvIN6mtuH3TFtY/25MW1XRqx9tON8evAiYx0UnD33I8xYjTL74UUle26qwQFYIYMOiprjpGCB
SjuuYDaL2LFMvTV+QrSfVxRgNjMxDbDcwVx18GSex64fP4559poPMDtdQOphPkxrBzrKm6UvcQzr
CnU26llw6wkzPofSAIXW/YoqvV0PkUZhgoaKr08Ba5TMhLtjV7AavFvgEqzS/NZ0eIZFPf4tKMxR
L1QmzIvfIRfdw4vjBVBufT/p0HWm0eTXJQpbn5do9YGW0NXCocnel6A5rLbZvISv0BHLbxHL6q+J
ef5hwUOBLndrSAugIAJKLRCqwDESvJxMGJkrzNUyYATxfyRipPoMfM7D2HgvS6DhuaNbBgNU+NfD
nlUGpjUVU31Evgk8EJVCbdWBH/o+ONyrfGv9axN41PdRkTH+KbiuzB8OgxhQVJjZpmEs2fqeIx4c
zYPEvxm/gMItHiCTJx6grHK2RQMpSNUFm833eBqMAd89R034Qq2P+AzbjMu8YFn1sAgaodedW60O
fwIv3BORxUg0gLUG/tZAy+VaqQv18yqrqZ9avUiKi9OFK97IbGv3RvxQTjjOxJEBrhQQGwAle3+l
I3RDGGxXvE6Zz6Sx/WBosdzEVofURGuzIwq07S6FE4J6HELUxRqjbzwd7zMYCv5VJ29BHqV/DngI
u4LX0XMC/uw6cSDvBWs3/xBYtnYLq4vXptBsqAx40ZaFzN7l3WC/JmCkadkQP/qRpf3Hn5x/JaRI
HQxU0zaFYRnOP/Hg8dCb+pShQiU7iTTQqJ1bHSyFJGjYZsykBt9O9C0Xr1Uab2b4c+miOw0p/7UB
4sS6z8fnHr5Gf3aOB99dFP5dp6jXTWR5P8dKf/P8JvhmDNihAL9sPkwhTMbqto6vlSbFrmuH5BQ0
RXQaA54i+Q/IZP4fz0KkFb980EG35czGB5CDfovN05cPeix4h5RoXp1MsAZvQNWw9y1QrYfGz/3L
IIXanevNo+YgkwuNnugHg2ldWRYt8mJFtEbNTPsjS0EbMmrgCQ2usTVr6/KaWUW1H0cpYchjl2dw
6kygG9rpYcAT0w1TA6nKCfkqWilocXiAO/efU54GUOoR8nn0RbHm+C++ZUZv74wu6o5IxhngvoXp
1qpbce/FMAbzAIh9k7Z+FamAdJuh3XbSC/5ykvRHEDDxApsxb0VLhNDlr674JnawdxjGXQ6282qx
HNOM8jd9tXIlo2CKK8IUgFsBuzPQ/OWqrAIgKoa+ugdGUUyVceeZcXVv4VF+iBl8UmksGEZ5SQZk
wfCnLJ4DVDoAkR677/g/uJYdcF+u7jx5emjjczKijF7L7ifUhr97JT4nOE6HK4k60QVa+dEqSMO3
ZfOY1x0ACEb8RltJ2jv+2pXFwJ7lkPPf+UG1ykuGz+KvdxGPQW8c8hLkHx13n0Y3OLcBC2NUfX1P
x0jVguD3pxaN0aEyy6eNqSLpUPkxr1ZHTDVG82isQOv/N+9jlY95tAqoDM7BafmwqcJxPNm6NpyK
jCXu1BbG3OeDDAt71b8vFLc06Y76ugSC3sjr7nsY7JSgHGC9PBkSSHV0xmaOG8ufktnjgdlDdm+D
eLYLg6BGFgHNbnKy+xgqg6tATs2e+hrVh6+A6xhpcUtdyA8Vp9Cs/6BW60dgAjCd7aBwh3SIDzsN
lbmii0HJKrqtUWLctcgT44Cl8lzJxM6Mhqnd6gHg6mMdwktBJbiWNejOj8GOg0BTuDNBOzsgtY50
IrDAZwskpxM0zsVRVMHMB8y72B8PTVuwbTFCvyB2OFya7KY4jDyH0Jgvk3ObFQ+BCf+HhEv/YYmg
vlRFAFD8QPF0wXPnX9eI7PyCrNdTK8LwB+f12o4G8xX232LbS1Psi0qPnwovu6OAAA5p7qAjaZ9F
NrQEtSZcw2A3+FHqzRo0NfM1DQ0LZxqox2DzAUak33pbpNxy7CL/j7LzWm4ch9b1E7GKOdwqB0u2
5NTuG1aHGeac+fTnA+Rp9fSe2uecG5awANC2LIHAWn+gqZlB9JyBvXDrDAi6CLEqfo6QnTL27xHy
HpNpFSvA5/W5Vu1nMKOoa2gRKcS4rZ9i8DRLczTc77hzkaJA+Ndt4BvD0ykxXxs/x5ZTaD2MbbaL
0npcTg57cjNtd0oRKH+VpglS1K8+Wq8NV2NuTY8N3JQ9VcBqp3slTnli0iAmtZDb8IFsrzaAZ/4x
SfJSKNlezW3rS2+n/jaxxnBTk2REPHH+Os2Kg7a5XV5cxXyXYahxCphGrB8wlnr00mGZGpVz0WPF
vrSF5RzKwvpZozwYI15Rg9dHS9R3Y3cfwkD7SHBK0VH/ysx5r2mgk1PMKT7UWv9ZpKXxpJR9Q76g
J+MlhiG/bq0MpB/3MAsjJudz0r//77t5zfwzk+IiSmPx3fQcS0ea5k/RQN/y8SnUtfjYer2BtIM2
CCeKMF1jboYgCmWrtRuO7g878ZNFbTb6m9pC+A+0ZHwyvBBWnWE2R3/uuZDE2Aoj7qfWTLENmCmz
6VnzanYUCFGOz5eQTJpXp5/7I/VndZGIZuUAxa2tIV54edC+tmo3ntl3v8upbt7mT4UbnORMxbSU
i996MCiZ2Kmh+5wPP1uqOasmDJ1VORoFTBMu3RyUxz4aSHzd23oWwWu6txWrfVDtZKgRtAh7bdkL
1YsuGrOn1tazLUwAZSFj94ue1AejjUtqSYyVl9/GYrp+rlLlA/csbxHXERSfrNXDTZjE/oKqpTqx
rZyU1c1CDmFw41ix3kpXOCkLebcYkE15mamsHBXI5feQnPDHWDnMwl11ZY2pqiz8WnOfJs04NYVW
PLjsHRTM4nBIgo7gop0i2jYQgzXrxvQ5x/E7ZVcpCf41Hb/nIihK7UROfiNvdpvD4XAZOMZ09tTA
e5IdqDxHCzXKDUBZV7OFT6BKdMJABre1h+vNrU7Gctg0KytDs++3YDcMUIJthcyBwDMInAPQ/dvc
e0jGK1/YeseO/n9RyZUnkt9PLC77ODawqALrlJD/h0DTACMuMNopPjpZBge6IplMCjnjnBpWaKHm
0bUTRPFCEXbPOdJxoTevbqRn7NSZ8b9/L80/T1AwKzX0X1WPiraKB+wfG8s4sqySBBnKRY6aPkxA
HPiocpGv7s2sqITRVUmKTfSy0nQbzy1ryusTfgqQyM81Ftmydb+4dnfJohC7ajFKXmIoq8s6pnwb
ZQaZ5kGxy10O52gR9TinJJVHATcVOnR1O+o7L4GoWULU3EiulfRBla/uBCvTVP8ZIjT8Ze9vFxEb
QuP6v79v4s35Y0vuOSgk2WQ0NddiO/rnO9c0/gjPqK0Ouc3+12Ittda+rQ6nRsBEOZ0EC9lsM5Ch
Ro0MsWGTNm8FNDTHWnmRwAVd1TDsF4inhacibinUG9nRzevwJEMU4EBwy7adKVc1Gd1LWPredtL7
fF1bnfKmqxOKDljJ72VTcdRkkZgTLHDRm+JzUnpu/VI15XxFT3tnh65CNlSF21KwMsqmG/1QsfLb
mWGdLuMGgoSNVPRjASxjchroErXVv/AlW0Zhp1zkgKAvG8xdqv4oO6EBo4abtuNG9s5aosHQytCV
yJUFBMXiHV6ev6kp7m8kacLx7XzZxSzmspezwyEq0/oaJLn5bObOWnIpWM4wixQJEdyAjWMIQXKJ
XoVi/qDw+TMeSpwuPEzRJknIr9/jtLavkl9kICKy7n1EfqvOWNltGgoc8VtgGzpYqDx8CouBzdRk
BB9FDpdkAgS3B5gYfijQ//U+i9+bPtKOZa1rSzmdzEG4LLI6YkPWpa9gUDf4HYqDoRLs+sHn6zoA
SDEHnBBmJfN3XTSkKIijRX2TJ9Oa5MOdyuxww/oj+RktYtuNF7XilVvIKROgAvOiYtl6VadAf1La
8asMY1nWb8wohRcmeMZ9Zl+MKIjYtDIq7Mavg5jsZGa/kffqwmnrk3TmjCXYV01qLhVhNh4KP3K9
XZkmHybZQCU7XZlDX29lU2mm/ATM9TVRbTyKxk75NgxG++ALq/NOU9eWjar2PMWcjoWsQ1VGxdmO
tStCh3z7fVdZ9ZRrL4lQhFC9Qp5/5r035NCFmrLfTgOOJ5E7nRVLydFrj0YTFd/hzZ+t8UleFGwh
n4rE3uGr5D7chmWRAUC+Dad1OuJ/VBiRFQVs/qs3h/PuJvcxisJe1/4Y6uivwouTC8YquIrAfVmY
Y+N8mCrKkoEJY7s10vbZjZonnASdj8jXEGeq/W6fjVGPHPOrvE0UF95WMexxI5uBwbvvae5rC5js
mDgmfhgTzLWQhXJB8sDTyARX3mbw8h+3ZtCWIZ6TSMcUizZotb3WhTDy0nDiEa1pL0bXe7vI9+cl
nqrai9uE6kkvvA/ZMkevfQ7LVyVmpIzwtXvAEUN/lJMtM7UWaV7Nh9vwzKqx1OuXJkXWtYpl/LUU
VAkNEkqNav1JhlQ7GB9ytXghHaYiSJ1owVpO8OwKu0nHfAsmq1+QNeCnBHn0WOozNasUvQbZ4RSB
8ThB931UG+P3Dl3MUBTMqP6Yce+oxa0SIfHQxOVa9+qw22MEtQ0Tx90EZVyci0L9H6/iX72jnfa8
2YWdnCZg10u28OT4/eYN5gEOW5WOHFJSB0dy9pTASGvyD040Tkpl+NNR/oLM7f8VUhfo++RzjlFA
wKcyF7CJq038UBvmWK6KZZh5n5O0yY9+avzD4JMebl3KObDqnb3i1jYcMAxWG2Ga0rohggn2+H4f
YZaBfVEj/88RtTX3a/Dxf9cjvkShPmDiYZlOu+kakiKONj2D2NMeE0gvp86ucYbpLPWjCRpWnq4c
ThOnomfDn5+UPkdv3c+ntY2XzC4caHornHXGD10x4r2rAeeVkzl8XdBJD54HZXwaQGJs0sbo4Bt5
9nOg8S+vHMv4aacn+TalDUA19grWa+aFeIQNI2e4UG2PFKNW0zjtaj49nO/Igvbi0mBxhnGr9SRD
XlcVK2C4zVZmOgGhTcfJQQvDGrQfjufEaxP04OLGPy6M3WgLc7MRbrKqke5wyE3ublRlH50NJAZ2
locaIEB9lKF+WYHc2l0wCrSucA7BzRJGkzGkm7adG36fIZ7f4FoCfxAwKcW/apisvkh10Nx41rvp
sxHVz/5QC2c0Va++l81gVDgWOen8FnVF+ZZn8HeszghPMOuM97pAQi4w3/rcGs92j9SnDDsorSCC
lWSbwRhGfusQbxGDJc4up+mc5Zq+guYWr2TTFDH5Sl5ac3oaEs/bq2kkvHBEb+hm/qEOosMtVkNp
21twhHeab2nsfjlLR6H+0lIreOmUIaNC4HUbtY0hXdkIBIoBDVbgKwd29EMBW+aph9M7jjFPY6Xq
nods6Nbw1Dgod/6403QnEuqOwwPkExWvura4VI2CnQG+SG/IB2c85zFqnwVBL25yzOWAf7lmFv8d
pMqbgmj3h5nG6TJLC3Zf0+gDmmLTECXlwH5QUXbAVPoXtYH3OiiJtZK96EXmOM5HyUL2JkrlXYOe
xJaY2otL6BhPfUCFA42oAX9Zsrgdy9YpSa1j2tfJdRL2wKYCsbVqUBOQzVuHi8u5nCBj8qLP6GVR
AzrL1pjiQuhqQ7SgbomaLgAGkvlB9ZJqJjpEEEz9ctZ3Tl7gRCsIpqbW/lVY71po+c9ubnvrDIWg
BxJR/oGDAz7ZtWZdwFvWS7Momq9x3j3g/2L+rcGT6eos/DEA0l8oZmAetMj+YSmt9ex8L9jiPsvX
XjCkSyD/2d4RXX00DvuoLdDVFM1yULul2ikjyjJ4eA2O3i/LknPofRMsN7xm3eHM5qJkG+Twm4MS
mjjey5+vImIDkFMABjGwWvnqPu7fvZFZmwsz7JutUzXmrk2Vx7u3j3wlfXykrQ9qhsa+dqxdkGGb
FtU1GM6xhjOWGNm/2r3fOOvG4Gd72K3O3smFanryBk7d0LWDk53MRbOKUKDZ17Zzwkvkh+bH9fto
zS9GqxbPBe/3MWHjtroJA/EpUQeW+7nVqMNmWrjCEjbeD8AQloBaAo+PQRF+NTsIs69jpX+bHb9t
nxHKxtXJ6zKEbKjeG8HU7ubSNRZYGoCe7wywWjjRGKhP0n1L1d5j0jxIzpFj5C3cCBO0QBiRV7EN
FF+gyr2KKrRhQSQwXCvc2bjQrWo/M49Zu8qE11EpVrROLGB/NGXHPVaOwFhzrd83eLmjBz4orx5g
cKmBZDWIHfeRERwGMGX3uD8hkXyPu2G+k2/ZfbxnIYXSsDSjMfkohVQDH+EMtxr2MiRlVX/FRwqw
exnSEUPaqCKnhHJYTPKhDTDg0ZOLZunf+niqPjDtS9d1GtT7RGadms2QYl/Bnjg7uIo6r0YxikNy
vBhh/dQ1uvtWrZWku7XkqUvjb2TCEHKtOVyoEtg6tsZCy8L+KPHyslc2+acg/ywG33tTMXgScw2B
wZfNwa/bpc//Yyk3pnHTIEabhFTDxD51pt5ylBtT2SxUkOf2/iZwhnBsuijyzDumAcm4ukAAJaoQ
gkDZ1jrO4iKb8lLmVbloJ29ep8AN6sW9Rw6UU9KAR26cFSY7Q6NUa85cGM6+WyB/ToqnLBzQoCs7
Y8sosQkwPE9mFMfQYAPjatsUwwVGoY+a+CBAQCs5CvWUalXG1RNuO9l4uW2VEtUV9lxzfipJk6/h
LuovALjahar03o8uTJc2T7O/DfBZammOH22HbebYWPGFsvu4hbbSYRRdfMMr2SJRjucBADIs4qYH
W52i71U0DSuqFUKzPCrx/PlnQFM+RPEQf5/N5l8D9OQ6zjariufliFwU+UuY9I/yU6ka+Aj8R1zr
kSfhc1McG51/lBgvP/Wa0nSr0OVJU/ju3OhQytzoYVCGI9ln5OdFwUdWgkTISAvo+dID6ldzFvCs
xGq8802Jrsu6/DT6GUcYaqnfkf1eqALNBzG5BRXYFc+dogxbmOTd3iuDfDcFmQ173qptLPdazbQO
pZv//mTX02GTN6p+vD/s5bM/4QCEPHXxJuNGYPzz2IdKqy95lKdreafcSSsWYHNayPXHnXu2dziW
ru+Voz9iciGyf42TTTn4zxhbTHRl4DsXgJ/2c6V8YyPaPN40KTIRmwz3P2OD0Fu5i1rEVaFufeO5
z/nk9K4Xf2/ZqIJ1s39a04hEzjh7z4HdJlszEURKWzcf8QiYl5Zb7q3eMp4ycDyrfKraJzjQPEXt
BIkVtG4PQHgUjqRT8qikMBMKuCEviAA5KI9P7de20C91JLbQmvW5J8mb4NiZffy9m/jLwnBwXsc5
fRt9E3GuMe22EiIftrhQNDj7bOXOUDZlr9wb3psSQN/E3ufg/6+59zvLH3SfG/7715A/l7fQPd82
ng1JQ8B/DWo9AjYBtAI3S1Mf8xPUsT+QFDfIxUhmZwkKe1xJVIYH9uU4me2uaRTrZdZImVVdeZmt
yXppbNRictcbHzrRGc9I/vTtrO5kEy1vFumxHNdysNcH5t70S/T/xFxtyLxT2rKCi1Yb5+419ceF
nCl/lLBoHuDnfnoP286LJ47zgcVJXr5yU/tb2ZvpwelLTv2WWivrpFK8pS+zALaRTCfM9TZNr1oH
cEvWMrMauH9i55U5hg1pNy9Oit1EbwO/Ve+iDkJKzt6nib26vXs87C/NNNhwgAIWQ8Nx7EPo8xMS
fY6f86INloPrROuidMueRCYjU+9k2sgqlMG4xe4iecL8pFlhHZq/UaUrhNJF9QO1580ACAUiSRet
HECoPwtvRHMx1JP3uFKClYVf7dPo9OFWFC2Og2ZER3lPt8fXu1E85yH3EzjWNlmn0e30vVaRyaHS
Pj9DRqiQ6OALo2GTGerFcMm82V9arXZ0kOo4mxVObrpelmjQkfuSLm7yopkYrAo2mBKW1auX2Pu6
D/KLZKEPKiKFMKwukmk+aOatDwHtahO1cDpQqgzWqW1lxzkw9YttG/lCFulqz/0Jf8m/Gk1QHhxn
oJrstuU3RcPPgfKf2kDQQVXnYhStdvtKoSjBPlQ05QdfNqdJpSkev/em/EqhgOiu1LCtNkWMabYA
WkpnxCqyL76BbObdJ5FnEwycKXy4uTOKoSKkwSyC9Ot9ThQhOZGUYflYa9Frp0Dws+16CJd6U8Rb
zmT/akesEgulp3qmxNu8mci/5dPni1+R318oherFbJmRATDnEylYnGh0kGCKGpzlryt/GxkiD3wO
5B7S1xghmve/ES0/El5u4FH3Q4VsrtAHJpPprDCwtNdtgDD9PGjYzunpvCIlYw23yaaAnjZxvZ6D
frj9RHlTEarhpN9G/QrJifc3KIyqtQyF4t9UKSpo12pcctwy3nlEYHlIdnAnm4hUvZLFs598nB4h
8KYbGcZuIjquUigzj62tid82uc4A464Ta+sOMJArLDiTq7ykCLsuO9g5m3sMyP1TFOYOsF9m5WFc
PGojaRC+BoCfQ11ZjhQStlk1hs8e9riP6KeKNBkUC5nz6Yr0AsOaD/xcNrtM8FclibVzxs/YneZq
xDXJqVEKRTZsdQwF85+ZBC0ljvqjjZ9kGqoeM+sWzsa0/oDvLcNyNMk8V6YAVOjMkab9bATPuSux
MFbr5qgESvYN+oxHqmwakVhr+N9xCj+VnhcevCLKdmZkz4+Vo/YrE3XYt0ZAqHrFss+6mvwNH8s8
T4jykRDzna1s9pmPcUGgKOpeH9xnc6K6JzvkZfbNdJUm6otbePPFq5MlCvYJB030omGjVt7hdoLU
Bm/bW5Z7OzIiOxmsbpkQzjMbCZzVEsfb2VjyLmRTXux0/ozdIethXn/GJGSXnDca90kX7mrVtMAn
UvSvPCu+youvxivEAdXHW0tBNKsJzYtsYX2XXNuBFO04oNp5jxk5+jEVX4OUqugmilusecUF+vrn
qx7SfRBZp8gEuYNIBp06pLmt62GEcx+behHdfUkhIBe3ssx4XKZDKnayQs4sz9PxIYYiVAo1tKkx
Bszpm/JbbFbBXmqYNUXJuCzM1bUTgcyTwSSZ7E1vVdrOc6J4Z5ZsWrRZrZ/dvqifR3zbjRJNnZTj
0rMRcQTzSdatZWfl+CibqMpadspJAJCjpdUY0V6OQLTRQAtZ7F5+3TJz/Td9BM9uix+giB/Kv+eh
qHI4wXqkLhzEAlZV2NbOsiJFfnSaoGsfDCVMj26O/yvVVKLyIoNyklGUkO8cP0+SHUgSdZ+iF5/B
gkyjTR1l7ToyMVKdTWqPieX/VWbWu2WqIEmt0V4pZRyc20BFiax3yHC5Sn91sxCgYUs+wx7KZSco
H+bkvOttXrxXFfRAOSk3dzbJ0cmAldXgjPYUj9Qi5EXt+N4VKoqdRGSfyalynaUo4LgkDX4bqiEl
6xe1dr7fIkwDbx06AxQ1MdYPLEDSWoZnEGDm56JHEFMgQMd0/K31q0/CQSfd/Mk2iF19x9enSXr9
BS7zjMz4FJ9G7A4Ps1IglWYqw8Uqom6pZXX+NdP0h0INtL9VUAoQM63vKmywBbxjgHJRmm7mKi6w
o+i7Y9ANxibuAFKOtRsuPVMfvjVWufMde37Fkebd6d1uWdTsvcg9W89mEccHVHuR3hNNeWmTi+sp
+lU27uODUjGfdTE+0shOyN7Z8J4bXc1OoKnXc5P4j6ZQ1rMKABNaGmK+KppSPK+ifjNgiP0oQ34K
yKyJs5BahvAc/Y/eSvTe/O3E3Zu5p5JfNN9S0rabOgEUmtXTFy+b9Z947RxKstkfBcCWhQuEZmFQ
9tzVTo/2YF6/JplvPAVKlbzUAf6gItxgf35U/H5Y2nVkvLuh7a/I9Vk8DuA6U2uq2KoAQX6HWEBW
QasHVtrc3UljOyv9UpSD814ruXbgywSKU/jdVQPm8lnrNo+sluYFDPS7bZVf8GB/98xk/lLYEBLw
G7l2PrAKaNk/K2y7vnijk+ETC8u6L8JmkWZGu5n7c6aH9lWurhR70Vgxa30nm5kThBgWzOZiMELr
uShs65nx+bChpl2dEp097KHp02yVNE280FMwuPKPVEvYCgpAsK18C0oSoouqy9WzZQ3qWzSfZZgq
po/+EJOg8GwcHqDDtPHmB07UT5Xew/lEmC5/Ms1qWjgcg3YpzBtIMy7EdzFGcCKWGKpYNwH1SIlt
yFjqsL1D0nkz3GMXfgLaA30s97fCTG3XfCLAWaCoFX2fYwUyU6AU19KjVJeZlLFkhjlYKH4efE8V
vr3oj+sHUpn1VU4MdOqNTp5H+6Z26+uVjD7VKFGXAkhj7KDng7KVVSizGrxFy75qZ1uzdbHCjSV5
NmZJMs3vT7d8XEmzMKfhJE+zs92Zq3KeJ1ifWYE/IBf5isNysoyMyFjfYxUQ6d96Lacg8SNm3Dvk
YDnXEb2yQ14oMHyOu/fe76za4d7oSaJExfDF1Tu+QX6MCV5gAqOK6zh6bvxqeEhKc2nWWrdQMrO+
AdKz2TQXiC1SnRD4dKd20esTvXLtks17rxz8/zAX+U3wZfcqasji3qUg1lx54gpRLlkOwKQ3srwq
x3Wuq+wHPJNlC9ekBJe55hLnwkWpzDPUmmd3XN6skF0VVZEEm696toxzXlD2STsFR6gmc/5hu0ji
y9hR4nMLKv/KaPnjfiycGtpO0ZOlGePkTSKZmmxuMW8HsyibXlfw6S1b96ihL3tDPDV6hvFv2k47
XavR3W7Lj1LP8YbB32hhu1p5lUVlJOaNBVgdqIIilYcevr3xBra6spevzT5qKKVIqU/H0LtVjm3M
Ump9ypgvRD7lxRWvItuMd41jXKap8kndeOgpl/Zj52ceBzbIPvd41etVv5FBXx2LTeJryfw26sVj
l1c+UswYFBgB62Ppaw86R4Fnt8YTGNs2VBdMk5JCoFhwWvzoJNkisDqzrSPAUpIRcmeQlE11EN/P
B8up8p3p9tHijwSxzCHLWOG6X6huxdt7bvk+dmwtIIUkL1dgu/vHIXQ+E94+2/HHmv/G7fvmsEWy
NnbcOeQEEPe3Sryo6lJ9nZKyu7S1Wl6aoX2T4ZKE9gouxC7uJuTy1NbInhs36J+8It3YUmc4DtGu
LibHFrVWnnesitvajtqV1nFKRCTWsZz9lwyBoNe6iNnjsB5HmTfikpwZaHnTbDOWwhGG+Umj7IGy
LXp+SVFFp1ItlqU2QvdVyyx49HRHOZf+9OoC59nfQwghBo++4/QrvqjDSg6TvbLDGGY23trwagLZ
AWkiBsshA6pG8sfIsSA3AjKlXDg0WIvOTi3ohjRv0xrRLkTPb8Ffv6S8ac5Hr0Ngx05K91jainOc
09Y5XuTLe1A2/yv2xxDTsnW+lKh73TvcX7e+x/64Hzv0ccep/iHqHX+BsrD5KXV8yzilqpmhiOCt
ZU7pFrulm+T4MDLMW9ctKNk9cg71+nUohJJvc+4Zq/vPIdU9bRDwVhdNP2rsYoZgC+HAvrJEwsop
6+4HaDUyS+wrbSRI1GrGM81Hu7QtcuMUNVoGdpJ9YV2VwTvUsJ2izRawvzJ9yfR4JSFPc5b6J5Ml
aCGb9WR4uzgjFy2bY9Um66r3OMwIfFTeZxOJnth+SOrQOQT4Ga8DxNGO8uKqCIoHTpYgrk/HYAfI
iMjg7eVtUJqS9pcvnXGqjogZfE6/dbudttHHIljx8DWhRP1zcHLaLllBFJo38pgkOzq9uTZwrx9k
KEwCE+ivvbxPagc2QPJGsxleIqAoD/KpGMQkMVBNy5aKKWpY93Yn61WyXaYFBTHMbs4cXlYyQRzW
3bSV8Xu+WI5FfTJbylv/cX9ZE3PrmBw45fotmVmN00NVb0Lo3iQ4Ekvbz4r391hX09Mt1jhI6YVK
ijo+GAR5maz5HArL3bgukUJI5dWyxmSZZF67HoSOwi3I4oakgrjoWbsMSUEfZes28TZQx7S019xv
shVEgEKMrA+WbU565NRgrbuoA9daZ7YTheuot0fbWpkqisT/BhZIMEHOE/wwqDXyUdTofhuS60qx
Kyztb2DO0xZbMn9bs2i/oUJyCDon/K4i1LIM9Wo4q/4YnI2pH5deUkXfqYvvoP/n70VWxORsvCdb
80P2QAhFYePiPRlKRIVl8F5kaOp3beElLzLiJNkZgMD0KLsAg3eLfsjUo+y0VE7VWYKLoextLLve
YHQwr2Wv1mCXU6GDuJS9FQvUA1bX4eJ2Y2MPZKL0ncs8jsp6tLPmAZYLJkaB+VT25XhEtAV9I3C0
D6MrfIxlu6+4XS0KlzwOt4mSAFvBFVfdyrarcqq1CqM0kAMmd2eg9LOoSe3vJ7ez3nK0yRcKH3KA
LDTjvtvlgTpeFf4xr/yz2MESrqN4enTG4gvJQust8Rrv0MWg0WRnGGbptqxaay2bUdeVqyBSk70b
IiWXxDHHRTXZJLjHrCUmpUUb5IyeNvgW8CqBoPT54fRWt52w4Ki6oxk1+EXCl/+NBS+anBKXACnr
4z1uh1KmTvRWWZisZ5DX7LP/mZv1Vrk31PHYgwynehN10+fL3k0mCoVjuwNGtpetFqZysb+NYZd6
vKWxjbkbN4EdNBffTeJtW/Yc4JuAZOa9DTrCOPuesVRE5VyWz+UlM9L4gNH69l5Wl/Eutfxl2Qf+
aibh8NiCaTYHzl7LCNfSQ2DidZB0un+RF1f3jXXRlOYq+hULU1LwfVOrOzlEdrRVeIj7mSq9GBbH
hb3rsvYvNKvWQWeqV3lRAk7WGPVmgCjcOVtOir8dKdudZa9fWd7e0ZJ+cZ/RpoDL0D9Ay7hKtOsw
QcIdim4dB3p8jGLtVe7J7pTr39jWMsi69OBkcbP7Y5zVWe4avEe1UAuP9I3ujtWqVlJ9eVdVBoBH
T6c7X25A6wKz031leu6jIxwt6ijknD+bw9ISTRmTva4b/g1FsNjf4yTu4P/E3lIO4GFLeUMdzyiZ
aZxT8/KcK016GGq15QjeJlc7QXZ5LLv5uzqFq7wY/b+8bHr1tNx6HPrJWMqDm9wY6kDLVrHZoxKg
Ai29d+xDyrNPU+U9aABOSFB51s5sB/OM65q3mty8f00pOC9GdNt+aOikAdxF8wT9xC1V9uZ7p+h4
eHfZ+KJ0EbbTNcRCM7YazArDGQ1Ftl0xyoUSaWuVvJvoYd1SCehZIPmPbNsSBM9IhQCU+bDX/VLN
D65qdEtXY+vVocWcH7Cw4lk7UEFXxy+yEfKEehiayFlUGakc1Cv1FpA57rN52bccLnK/W2ZtDCBJ
BMcKhuVKvb+sh8I5yosMwrPY+VWk7GTodjf58jbx9jIgIaZH88lGaLJe/HYzK8OetBvDeqWLLCwC
bv0y4Em2lqlYGZOvogzbUH0cl63M3d5StnX6Q491tKKtblg7YzN9uF2AQm6Y/+D5ECzL1E2fQP8l
x/8YMTppsNSTMX0SpMujr8/2Uq/a/DwiuPBU16nCQ80IQE/RlBd1RGNIS4yrHsXmLSTjc+8vdM0j
3/wrTtJ9XMCQ6HZyRFUkZz0RdmlCmH5MTpY6JDeBehmRFzed7UWl1NrG5rPorRCQNbaUbsrFnOej
t2qz8evt0BMjEg4rpmSHZfJKFkCU4D/adj/569uGpOMIt0pa/3XicXB7tGBLX2ar21Mm81A2Hruf
oYoZd4/gwUJT2V8CNdrz1TUO7I9qYyXP6axpe1XENGUOtMU9K6AzmJXLONwP+7McImbIu0RGVhm3
PMKvO9+P/f++0+1HGAosUp0fXZQZvvY89XWQOSjthenZGHA+RL6ouT314Tgd1Kq33kL8VbZq3+lb
r0+j995J9t3kog6lVxfDt/VzlGRfbsnJftDPsRH/1sp5Dk5U9XaGF/RwfCu0yGMzbNYqZp+LWrfh
BySlUT1M+eMN9zA61tKPZraV0gctZb24tbGfwoCq+9V/w0RYlv45XiImIDwVT75+dg1zxj1AXuX5
WB6XzTD3tkh5v8hQ19XzmvJIzluC9GoE6BTNCgi48he5x2RTQi5kDN8ItLB+YTSs1jYWMiZ/gftc
p+nQWpNOgTMOV4cWB7ltkkbDRp4RQcZ/zWYXADx/2DUovUs2pWCUb8iMQueYXQM9kHyEirTnDiKg
4PQBGtNmTT+DKr4MoiVDk/IzcH3lKhss8mCT5qK80R/SMDFXYZ0lW0XostRa/+DOMel7dDN/e0Ag
smidYjyP5XPg/uAIPHTk7IFV7I+OtrnGSKoOPHeuhZnal9E1n0Knj77Qwh3Pn0iltF70xS4sHsB5
4z4IJdz3DKu6KPpSKY32ELU6dTIxp49aaAxRoO5kLyV9npzc2S9fbnW01hnM5OQ0X7CUVbY4L2sv
ltF/AGXLfvA1+ToAFHmZobjuMDKbcdzovuViB6b5abEYW07fckPWUYVJHM28AgJzXrqJRL/YtVk+
rO0kcj/kHPTZjMPgzM1t16ZXYbg1Ws+97drIrCH/WerlnuU3YPvXwbVC/ZcPNQiDbmBfMAakMFuB
VciiPDmj3/3Wi5afIv6oJynaVEou9kbVNjKL8CI7U6RhF0VR1w+ymZAOXw7YrO7kjQxHGYR9GEy0
vMB+NwUVIpdDne32IhgdvK9+La6Q19SN4lJNuq+iRhXWDxH/fRBZ5tM97hQuNdbGOsmQXKWb3nBW
POOLUzhX37I4N7bgDooT26Ak4cyL18aom+9yhC86fOkBP3JQXLGrcpZhn37zORxsbx1yoLz0Ccfe
IHbekYpFPfR2Bzk5CItvoZM2pIQz4MxBBtlfN6d8X/mA1cG7ikObb+aXAZokdrXinDia/4ey81qO
GwnW9BMhAt7ctmU7eomSbhAyM/De4+n3QzaHzZk9u7F7gyiTBZFUN1CV+Zv0qQa5w3aekrrrUZT2
KveEyjm+883iEXttAhgot8o4sqILCnTuuHRiIXuLmXSsmJ2Id5fbp6faVecHfGK8vZdl2V3RpPWr
50w/kbvLfofG/K2eWtyNQd0vwIFPASJTU5XjNz9N8+fBy5Jt7pgYaiwXaU1wOnnqaVF4gVEYT1l/
hlwV4D7wh/oBmeh8/KblSrV1ffCipsbnp3DKZKNoqf7TgxlQllr8B2d2EJ5eqT2RHEgOdqEixZ4r
JZkE5W/d6/zHyAdZ6DnB1wAl0xcgx+nZahF9V2MdFWJOrQl2mA2SmTy/Bms8Ugi8lzFkp3Ca/bg4
3XCOugo70o8hCWs9pdl4BaLeMmEg0wOZYm+bXYXJVJ78TqOfPU4Tf7Rq+ZaNfvyiaNQoAmw1Dhrl
j0dcJ1ANc8FZV3Z/wWWrfIFxf/CWh0aOwctBR0FgI13S7jXKjr5+km7V/4zjfvqao3Fw8WnCQWMR
JAMcTzDL2UsUUnBvttFrj2Fis4Fw5jc/LnuKNkqHUg4tKg79tYXww9ugusZOxi1Rx7+FeLgOlSul
mPpTFg7JqYvwPgyy8q4SwWrU26wVDPF/9XPSCpuoB3rcDSY0/97TVoLpDI1wPlnWgoZf4KG3rsBD
JVhmqyww2OdEX4TfHmOMELNd40gLqTwZpv7gF+TeZVIu4T8R0jNRYzvYhvoeEaZtd5eMMfCjYP7l
JtVwcmyreVbC3rxXI2vfqWn7LENAAepdVdrt5ja2LCo7e9M3b/piN9Cb3XdSOOkjxH77NWtyrOqx
HUiVHAFRDHHWSmsabybMua0ejjAkQ83Zx8XY7PhmFijJtOFOU9G7u1r4BdA18BpZRpfMBAhkgsQQ
WloxPAMbK5B9HePmNiJY+hX5n3mPo++wlW6xPJKrzGoP0rUr8A6ouE3312B3WoVkw19hPUTPU6cc
Nb8P3mpOIGceX9bK8+c7rep/+0ai4OkB/7GbPHWjFJ6/F8Jjr0Soakl3oUNKd5w1YzXrKk5wp7JK
n28bLmkhaI7ryWDNO9nAmeJVeJuJSB1QG6eYk9ZhvuuKXDtV2Waeg+Gn7fvjlqdKeyxiFEi8NPpb
NmumgQSyGgXuE2a10QkzsHib92zUaxxHXLIOaqx+7axMu1cweaVm5hlvNiX5/eDm1O0ENFMmCM5N
g3+WLovsvnR3kd9AFVhOZEqoGPcx6kfSux3S/MXtuLDYMl3HlsJarI2wRqgg+sgpH+zA4l0u4I4h
2ZiYN1zJAban5GvdDsJDV/0s0Yvbl9gjXRS19mdcgWiSL2/Xfd2n2y4xlIuM6YWBa0xJ3e8OjYG3
9+4SfYtRnGRrZ91wwjIz2LlO0ENX6zBE8koyndJUSWEBw+bSLzP/09jQUXFIzen5P7Gl3EUG/exc
VrULNB+/cIwmKItMKtn1LE7Oto5zYawfsSiGAWlVOK71jnWO9SR/LPNhVeXDdC+9VIaUQt/aVhls
ZKz1piWL1PMq7MjbFk1QnUZJ1N76MpgEM7+TNK9BUW2sebq0wOBZE2hQflYgC9/vIYNVsquyaXwo
O0dZlUWTfaqg6npSnSnJHOVYLudwEmkDYuyOt5KXPaafOV6R59vLW4Zv3S7o8k2AVtX6NnF934cI
L/0DbvbMPNp2lTr+F1AeLUD02+UKOr+izAV/ntQlH4hlIVhfM6du1ofxNuWA7RQrZ7AmpPqSaPt5
wyq71j4BB1mnbrSV7u3ioEGiOL1/UlEccFZZkltHtYyf5zCpLxgScdZVx+WEOz56WvtHmxz3cPOR
aRV8P1IHrV0JA6M/PSaN6WCL8r5yHuz+YALz8vZa4SbfA7sgYThHxTYJ2MY4fviWZ662B0Jg7/3B
Mb8qfnoU5GLGBmwN6AEjHntM7qcRYy0RJFGT5MDGd94qYZzs3bhvT50xq+t2csZvYcNGF1LecBoU
vf+GWYOlFK94cuxLPRoevRH+60KtTRQyq/kAblj4uLOnPQ5FXjwvvly8qtOZ5yGir18Vr/2FIFm7
R/Wg3ou5wNm0u+GHvQzqVVPvxVjguwxmI9Y7lQ+/Vhus9gIjWoEpB9YBaaSGzS8An3Bs6y92q+6u
oAfE4PeDGhnXbpUXJ6er4xf4N9caQsapB80t8ygVg9iu/Cfn/lZeGBuzP7LFiMFN8xZewzzAz7Vw
663EN4Y54kkvVlYRFSDMLOzjTML3ViCV1u08KIVU6VZLiidE01QwYrd/UucjtwFcpIJqpvIhEws+
zF+AYjJEml97sIJwc1skEDO5UY+zwkYXoGviciaqwqFJvmKtHTxD+bi+u8N52sXgBR/ktV1XRrd3
gsBbX9/py8s+/j9EyE6gGov0zKbhfIUb5/hzl9702E16+jwl2ZMM21SQ9i0mdbuhQPNiYa9vRMBj
WoS2oboYHdY4fQyoREbmRdhEafC6kLGMl3fuauolCcavwULWdP0o2uZVph9UoJvfuv4yd1A9ayXs
7kq0iHfSLaz+XCV59KpPmJl5mQWLeVndgQaG86LW9x27qOflrmX4Pa/bDEt0HtG7UqnLuzZw2F/C
9tuLX2Pn9CripshTSdcci/JJb/HoKR2428CMnl1MPO7FzbG12tMgZBL0Qg0sXfAwsT13PBQxh0RL
59Wb6lO6rZYu+hzTSe/ieiWzWqXGzyWHM5mUSx0jq8PJ/UF6fBDA0yKcpc+Gdu7adDqljm/cu1VJ
yi2sYF8V8d8yZOkzaARbJqzsO+6n4WHC1wd/B+U1CKKi+gKPu1r7+7Irpx+Ar6v90Jnd3kiM7oe/
D3iL/qCWVe1nFbk7GSWhFfR/zQhb26XjNbuijZwn2LyIwfp18BinRXlnRQWwQpU/f8dZ44yyE1v4
MQl2TaPCF1wmersZztICcADnQPrXZmXXx9TR44OtDwFK88vq2xpULYxscSgYwth5UjvjjyBqnMTP
V64bIErm1vmJ52ywFQyO5e4Mdyh+Ap7WtrFlFMcGAOmxt9DZRjccOd8FQI4E7KqNqvrX2OojRKXU
f5jM0Tz4WH/sYc0YLxJbdvd+h4ekr1q4GSSZe9YyG4vObFhj3TGeLXQrzsZysWe0nXeN67croH1A
c1orbO5TD/c3LWR701v92KNhATFN9fCsU+ZUP7Nnt5FcUEACOM2JDT5GXTJhlFNzspaLXxvHiPzk
PvLJfq1dv45PhTJrLnZnNC0/bNHCrJP6rulRaMVH9USOGnEbaVpe2vHymuv2QCn0U/be0JzuNGn6
6prGTxafxFAryehL82P65pFITZ5jpPRTOItZMCNB5pnhHXCIb5lhVRiZ/HPhlNuMK+lPHmXbtKdi
Y/WfQzB3rq8rqnbK1m7M3vLTstu94GBlu4w6Quek6LfFAIIRgQMIblQYkppJcRCQTSeZ5dTL8jsJ
lEF/gQ9fITpLtKq6+cFYMtUyK5dh6PK7GvmYlUzooXWoAXofJ1Xt74fl4gZGTEa99LYpAh73twlp
+WFxTBpOqzIZhgqWhktYqyr2yVLQYFh6Mi7x0u003lFzgAiVdGXCrUK+liE0vxrE2wMc/6/4S6C0
19Thg1xkPLcgR5f4B4GV+/eEqhZ3VlJic7xMSLC0jLjM7q38PsezzbxOyrgz5XfwPTEnTI27/+Rx
5QiRduq3lIrEnfTkcjtzdMH0DRs8dz+WZBBeTS/K1tdMCv6wT27jJJtgtqJ7JSmDc+L65ZaU2PyN
r/nRbfzoj9ZxZAIsWrxSRMXYMG5iTAEm/anzRn0lIYiAkoXR5p9yNxKx9bqd/WJfBI62QX1J+aLN
Mc7jTRf/qUJrDTWaCk0LjAq/W+OnmQGCr2xDeUFzAtuBop5IiKjGQRk9Xo2lkT2kajEv8MVDELLf
i3PNPQklpJ0EKhh97nZuDQxlOatJMDS+z9251sZVlVr9EWksbR1Y8MSwjVsLWwXgIecbqwtfbT+I
9gEwmCOPh+ioB1QXpzGjHNR1J8vGoNZYLtJytT47pTOH/DwZ7quufx+Xyboz0l2tUruQ7m1W1gca
ugENtejdbfZ2l49/sOa42bEvf7FtLGYap+0OeGAE3+saFYtkeMt4jZ/8rrHXMmzxrGAP4dUXGMHW
K3CTvbVIwHgjjjQAwUF1LavdNHpVWjV8biq0LkwH/1RnCbMKxBLcKXyQfIgkN26Zkf+HMQnJ9Vk5
OKWNojGplGueZOiewjnWqKRBI7EaPtDFeKSiw57bjtkzsgdId/9JJuuFu07STrvcxvMUkb2lOik7
+MBSdhTvquOcxF21cZPauStC99InKSBz+KjwouqFF5V36ClaaTnurpG6ZaNhNyKBgVrm9FjZ7RPJ
nPYk1C655HmebHW8ezc3zhc15OxsYtohi65Er4Kl5rJUxm5LNcwdNnHCM4Dz2fsymb3FLf9qq5Z3
JZIzJ+HUlX6ING2clBfp1h9dIR4lXvI+K91PswtnWNx0bmslWM3s4iIspVtwopXddlYnfrvFG9hl
S6z04dZbDICtzadOuMe3CWNwN6ZER+KB43tiaqfbZW5C/XOXnwKEwEdMVpAywv799ywT6txHm7yp
HAiBKjWKp1Af/aMJg3mDDsj0Iw6Gi9ohNN3Edb2Xo+p/Tq5y+A0XJJPMysVusnTbth6qax8TvRyV
b30JlMVtbSARA9oWoUpEB+rFZw3bOv+OQ8ST9GRcTNeke4vojfZpGsE8rG4TEqfMun/XW+PTJ8M2
CakmDFvD1DmQDXoVtLq94NZ53fHFaJKWRBxdMrbYzzrVq/TkgjQjpZEZo2xZ1RZteFnucYuQe6AL
8n4PiVjucftXbve4/SvLPSCnOKepNP9Scy149VL3iw0I4oIrXPgaVRDsp36udjIZgZU9YROCL9Iy
K2MKSM2C2sazDHmcctdzGs2HfomoUb8jYwYsV2arsGgeq8X08GM53JB9Y0EPXFjaabX1rTz8G5kI
6k5YmH9VY82kSN2q94UylRy7vAmQUTk/8GWkEutl2ls8z989UoZHEymQ6lcTQDJMqXYbzptbmKS3
XH/6URlU8ecpwWUdzdN2jlETmwekehh3FJ/xtClPKrIgfKTRDNAMP98JJiyN4X0amoZzrmDMyIP9
qy/zrj14a8GWmXnwHJpOvAHNMlorv8rG41QGT6Zf8MXpo55HXOk/8juoXwYn5aRc28Y6berol+1Z
PPd7+03BSnWfDl1xl8VW+JWT7EUCWsD9a07C2I9huYNxT3BwWhgqLv9Nly7EoAxxLGebul791Y3n
t2FqnT+dYR9is2i+O0o3bfwlVLOz+TR1/qdQ0Qr9dyivzOjYkfso+FCe3aItt6pfat8GSBCJ1sZ/
XMcIYB13+Svic8Pe9efoAMvIfAKhgxLSElIm7ioNnfFnPlsp258hvGcjGJIr+taYeb6mjgNYz+qL
H0oTeifEusfnTHXLS1gpDxZv/mcZUrBj2JSOHe3+WZBvgeCpDzILchFpmQL4edGrOSe40VJWVF+N
O5k2DTvn/PHzulTxtBBkFTY1Mhm0aKo01Kh3qOxHd92sZ6AKtPihqXueCUnaq+e2QUF7GcP8oTev
06qHD2Tl5dgYN5HCs5CPcGj05r5HVPQ9JspUld1exUfqtlD+GaVHmkPBaCdEmO7sqip0YTJMB3tK
kC0fNM7lS3Ypac1yU+X2sFX8BXWYq+xXXeDlfhXkD36JgWDsFe0jik8hXxevw/GJ7gSb6RGRHH2P
qivga+l+TCR4XStwaXDyXMKW8UCN0KXNYJ7ErgshUeUDdM4d6yh3usb1DejGJncB1/edl+6qyfWP
mjr7xw5VKFjwSx/d9MuQ1g27k4+xyKjeAyVa4j5NV1QOla1M3S6Fb6jW2muSfPkCpXByInb2ZeKo
OF/rlnu0A71PziFMMp8P+Z6HPdbzpDBIRPCiX096DEBXMZyLtCLN9lFhml9u46k5wDsPeWJcWlyK
V1majXs7yY15Ey+DmjZdl0jv08SguOHK8vxhLzNyx6HjJGQX1LFJnsUIo6yzYuzwfw/Hy3UkzY3h
2gfikTvdZVrmUomWObn0QBiZk3W3UXfuSs6L3rZ1UwRPFYsiK1bxz61SBQgD7YwCRhLAOeSD/UCJ
YCkvfUXtX8p6tBd7GfVZRWHoVIzOzyZE+GPNQWMCN9q0+3jYSCZH8jf4hbp7A1emlSR9SvFTQxHk
YWq79iQh7ZL7sbrW3Wd5qH6Sc5W7LLFtmb7HQmI/8bt4l7FNGhzA7OQoP4xuDdo9lZxD3PjqswwN
Fowz3jom7EJ+3AGNlGcTS6rELrHiXIYCB0CJC6R1dVtFGfZ3Y/7J25kCjp76T3UTfvPaSf1OcsPf
WIONitnUFd+y+EvRB9r3vtF4pjaQkzCd1L6T5EBsMa1e87Gcz1pktGtZ7RsFdRK4cvd52j2MLmoM
w+qKliNXywczcNwjR2hlpS3cFmiU713xWbx1ZfYWLKaMToQHYlrPkDHL2dhnaatSmu5AfMMd+6mY
zZY3of+XEk+Im8/5tzIIEA0ZUqpvSW8dRlRS1sUMUGLmrHLsR6u+RAk846C3nFc7LZpVonvxHyQD
Vo5ZmH/HsfboDEr1Pdc8bV1hcwWhylH3joc2vmM18PGdoDvy5lMOQWq2/20l4PWOfR0oh/97HNul
YjcgM4Vbt1Y/oYIMu+/XKKDO1k+XTliW44X9vsGOP2gsA/EqlIrBfB2vRa/rtWndc4fl8Sc8k/XB
ftIS/1wuK24H2iseaplIeePsvNRb/rf8MvwCb3EX6oH1dxpiqEqF+6eFNvG6t7rquS0ie6eGVnOC
LJuf80rJdhq5rZfZd62VapJhWpY7YJ+3VJzynWpD+viDq/qzjR9FMXvWwc79CUIf3RSBy1VKIeCe
3V2NrPaCL16qZLeLNnQvQesAvl/Gy9T0d5lnumsnAOVhAeW7bspvXdnuS7dKwugisgO37qdZitAX
2f3LbF+of79zYRtHod7tZJ6/zV3TOzopNJY7aaZLf5hGNCik6Wex+x4VoJtzTEoOS7ExPw2YkeSQ
thkbrNA/Atqwd8UwvDjDjHjDcjHHhE2+NFXTfR+8TcvYoBjf9bLVMfL4Z1lrR7D0zQCzxZpdyREd
EHxLvbk9jUlrP1RKCgV8tLLfkcMhQa3Me8/RfwHD1R5cU0EC0oV0ZkNOtAGzMjgMHN2CxHZ39Vjq
DzImF2sO7l2bM7lVlXxv6lHR7237SaLaj1CUiCEOm/OP22qZbC2H8mJlPxddTYL0H9hX0uKhkift
+Qo3k+4SkWHr3BaI38DTAgG6XOS0eT14+mlOIa2PdzJ2C8lLKmOrWx9paPheMHm2Elghgk2JePKQ
BPPBRbppYR51FaahmxfZdkj8Gln5JN7e3KrBjngP/Twf8zJXTugKQciJcey7M7XAhGbJ4/evDAen
QTDcoV+W1WpY4Nty+dT/1JQpp9CL47jIPo3Adrxh2BSmH/9afCR6BWiK5YKnxPqggpWaNAcMkfP9
qOnaq9n3fyTCcWAEIRb/LQeRss3LQifzmXf3jqYpa01nq69YCsA0J83XcNzKM+T2+s1OFocnGFrG
oB3jjL+EdP/3qAgawTekUt+jokVKVqKoy1VnMMdyLxn2B0s74jYSIqjPrW9RVfeYQmM7JNEQPysA
rLA60MJfbg4Ax6a6zh41mo8oiLTbPmmtn/UXNUiiX4aRIA+sG+7RnDd1xGkf+i20OCfu4OstzDu5
REoLMTtVvO1tjBwbDL0lWsaQ6AWXKIFxn/pbv0ic/Vj4X/6P2uZ5rwL19uEf3nTNpYWQa3C5KqRH
FZoxEhMvqKJuCOqTgWw64k6pMQATIj8d7pwlPw3MnPy0KVlqGQgljR2V4NgxmnQ2GNCicS8Z62RJ
Xl8XOLoGpTbWdWDUVa6fERHcK32n3mm1PgGpXdLlCESRI+9AnaGVVKPRWFv2Hewy9jfj9I0XUXyY
UZfcBioChV6V4BXW5uk9erDj/dh45CiMfh8OyN+LZohIgtzGblolreW/x0mIBN/iZEyCZWzikED2
bwGL3WJu97/dKx6wMSyzVqeYiH6REMOEQzYnWrxpcyja0pWJK3ms0lX1Ev26hZqVn61GK8h23cRx
F9pXbJ9cjDhWvmK1WxuI8EnGpCUXFb+sZidNI9L4+t3CAz0v6pVMaV6Ydouk2l9sU6pduFTO5ZJI
pVyaiNCxfFo03UB8vvLSqPB8JfBTTN34xNyWS0uWSOtj3XUJh4D3f8bJxt/FyKuDUyCfX/koI4rl
HBf8gXzEZeg661xRt8sHHwaFc8wgPl0/99d5vlgNWXj8ahyjbU59TwLgc3O0jacy8vK9jmbQSWKM
MCv0szS10M6OwRjNbDYmp/b4q4RZs6p7PTwPUYu6zkfLZR+sQKU7/Gc8lhW3uNva2ONzWw1LKvHj
Lrc4JSDniBzLv8Qq8hkpkEW8Qk2bLtrFiuPt9EZ5Lj4ELT5pXaAXRTgHwXHdyxsy5Bux+S9Dp8Mg
6kTu+8rNEYJOIsDLTsMvYwDwupVBFzuK7bt6O9T1ct0o0AzaoM/vpFCJWqG1Dw28SaQ7FFN6IRH5
y5qz/jUo/fiVM6FMyUWptDdvmM2L9OReka+8qq5mbLs+Vt7sqljHIM1/wJqOd+Nk4d8JHhMjCn0P
2dRaRcuhM4xnML0xp1EeWuq9jPXLkVQBCbHBEXnYRnIanZfTaMZpNEGwF5fy5bBbdloHeJZoWTd9
3NrjDY4lgXXQR818kAu/gL0q+54PyjLmaJX5MLeB9eD55tb0KjQIPmJTZDZOrTmebkPSMlJSYE7f
Yfm8xAKRKTHOsvoNLDwgkiC+9DU6cNMGTZ7xIpc2DqxzXmo9J2I9WokcPFXq/s4AmExGAFu6PtOy
TWyP00G6sem9jV0WPEZO3HxVimO4uNPVbtaBvHOq6IftRuQaM7SZp4Ribm/0YNq9jp2a2Tq8b7lM
dfz3EKXGUXoyXk7eOsldTnHLItQAnXsyDtvGslr8xHTYK6FWIGu2LJcF1IzHXaQjuygr3LanaJmE
Fkf/tA+rQ52jD7bC7xmz9OVy7RvwyS0FBjmQyjzdyMy1mcxhwQ67MndWFf5JMJbkkLKMRQTtzDLX
eWuhLQEIYMm+itproFvVpokRT7uN3dwORB9WQqolZLYzPmPu+BySPTvGLixUkfQGl/gFnEr6EhRz
eM4wMUTKEX3uj/HUQWbrfxhHZSs8h21yX44BqmoOZN3O1bciBnsTiG2ksip90/M13NR47ykg4IP9
LVJW+2zCN5AHXHJBKmdp4WR64Cb1dm3mfG9YCcZWNHpgG1CxSM1fMiY6Pb2I/NQ+2F5z0s92Xemb
uJzMIzYCv4vAK3+GVnltxP80PqaWBl5g1U8Z0a38h+X8KP3h0i4IxbSu28elJ2jG/F+9j7kMeuba
5+90uAIVjHz8W0EdHx/SRdmriFGjnWLzm2AZItfGYzO/E7XFWEdyEWhNVy8Mcj8FrP8hrvjPsMRI
tASQ7pfocRjIn/7vN5DIZgSf4BT533Uys3M1oSC6ZpneqX2JC4c2TSdpmUbA7DUGt4lUWctwkyfm
XTEo0FUI11lMpiTFbRW7vfcbflooQbfL7e4yBsEOMdLs2+S39TFCDXQjxbQ20gEZVkhod3g0vuhq
eZHxcMwUMEJJyEeEmptpOOfGRwif039/X9sjdfxlPAn6emPMVXtEKFn59kcGjZCfmCL3HmX4GOIi
G1v20lhZWJxDFlDLW6F/keF8ghKSQH++/r7yg15/MWle/yy3X+T6p9EQ7l87Br+QBPUoM221qslX
2RAN7WoezPpsxI2r7Qyv+qJMtbp3w6g5pyWnExvlfPb5O1RQrBfckdE6NzxnBXrGOuDSbb5MNQT1
3LHLtcy2EQSHrtyS0Le9eo0gFQLg5wmB8bNm+eba9xtrXRsqqsEfE7dumgdzs8JZZb5zAu0Y4Gds
r8t8Ck7/t6aLaD5o5iEuVuD85+PcbWXIXsalJbeQVqUjfIpGJ9JAM5rc7/yXJtqBoFPOUmmUCmRk
9PYBLfEfpjlwxJKJ3nCRnQxKY3sdLJL40SxbDG1B41YbFHpXebzJM3yaZqQwzFWIcPNDPI+/+NWD
QzOm6UO1XCy+Sg+aWqOnYC2W80vXaS2w2gU+JtsEMB+FCoca8BQbuAKb/u//LKasYIPJQe8xAcC/
klm5TTV6a/kJZIiUzQE9C/VseHp4Mgp7sbHQHvux0PyV65ubTvHD+1a6aT6n6zIp032R+eqjiQji
IxJSFlhGTn79sk4Wp7nr3yOn8z4ka8uy/Zk6Q3mUMLm45D+28Ei0zW2Meur1pwAls3CmvK9jU6PV
6xn5Pl6qNjW6CWn5Q0YxXPkYNWy9+JGo6PrKaFdGS+ys98oTVub1qikQeGnGQf9R9vWldQKwDAXC
/bjJZn/1ESgEUKj+17zTy00cu8pDZPceXnddfQxr1Tk7eg3uAueBF7mT2bCjTPu0aiIQsyCpw6Vk
kmBTszMVN33leJMu1jDWn7aY13k3Wz8HhZ2Cl8XjQ7OI7kZx/6sdOSjWto4iqmmD4jOi8iktOsSP
IhSuloIgritIuy0R0v2IkJ4sGhJD3TR59NhginJ9NJSK/9Vs5+yJr9/wFCXh9dGgt3gj1JFq7eSg
PJb2VzOr8qcIeOh/olCusnA/wn0hi1N2Y8uzPMyCZy3JG7Ra6MmQsTzWKZ48d71ffxrPehSwmgGz
gWExFZymwB42g92NF/SFx4uXoeGaRzYJTxQnt7gMjSEGe85TFxjF9XxyO4B8OpDEmYVrkhxGrs0s
WcxaKGuvPJzjVxPc98faJW+nQqDbioyomfRkkHnXLjqjZt0liCSE8x4H1XGbG5p1Nyxa3fH4UxtH
4y1yZ+No91oBAAo/udDmHeImbUkBUXOeIhOAz+In1yYWKIFBeTVs8BUGeaKnRF+UfFxSgFoW+E8q
v/JV9zRFocif/yC68B4Ze+l7JMpCwFdNso6COcGhwm3VP8280Uk3XK68hyvFQfs62E1+wUsNZoQw
Ia78B+1r6Ec5Lig45CG6dxFMgWr+iAunenA5S/ir0q14T7Df2l8hCkoXWOCtlrzdVas2jpU9cp+g
MDw7PQt7CTw+7lQkL54jM9UOmT3MOxhl2RvJmrNdWpw5xakLVQPygkXxlkEoPkPoUJ/5IBTnvnDe
AiHEY8ZirZFHaPYya1vq/PxHmnIhYVuBoEqcdd8klC4StXojTQMTslbOsQngYpUMc77GtWfeekpS
3Pde56wHtV+ENaj15iRyHmE7hveaYUZr2fsl7fw+oVPtuB/YO6/N2owwhV30ZIsK9f3c116o1JQr
ZKidP+1A0r9I218KDLp1H2VUIIPQPBTaXOwj9nobWJnzRsuH4WSqY7mRx4uZVE96YDgvMt5yviHp
Q8H5YxyM5QVlsfq3a6b5W1n0Sn5oHYpUjtrmF8DSCKctcn5k4vLLWIMDk7JBP60shGPuAYr4J4Xt
reC4/gv3WiYDF9b5QoS5Ib2iwSuPKEpkKFxth4VbpTaUZI3cKzFCzeO7sUztu8Zo4AUjPYeGDLWe
l9ovkfcaRu3ecW37UhqURpUW8i9GjHurK7o37Cz6fY0G0vLZab46BpDWYs4fwR0Mq35Kiw3cdhOo
uq29adXvZlbRqvMa6y4LxokqHl0DTSUSxu5TsYhI1X5frbQxAgy+rG4ihIksqDDvpN0IEgoUle7u
mmVVrfy9fyX98vh+73+K1w21u9OzwViPbTkhCBmDxQCSvul1tOecrgh2iVPbuwnDza9GrFGG4E18
kFlyDAnK7bl1kVknNu+MPimfs8GxEdq+kyBIV86jVlUP0jPsaAJTHVL1W+6f9TU51hTt3RxeRGc5
HbYNXvai/gag2r/0y8XMkbfU0anaS7ev3RlkdvFDerLEbaI3x1QDXNSIB8LU72NkFjdR4Rl3uH9R
BV3qcJVRQJ9Iwmot9ToZkzrc4NlAFtCIv40rSqjtlhTo1ZZRYmU2TwDeLrEylKc+mNtq4vDP33wN
cv5LlY8TxqzgGfAYjq9dO8ITisrBCCI/9++tsvkqJQgqlP69q5RfpVzhhp4nc1KtsJZIh0hBH/0P
65a7SKRfQFy1qI/tIjXby/ZRNo2+gmK9Y4fxWbaZoR8Gey8fx43MsitNH2fjbdCxFF6ElOVSImt9
8bVhf0v42ejxydA134cXhIeVeb/3aw8Fm6RI71K9ePMXZloamsNd344xKEh4a1YIhLwJtZrMJ10I
sluzifrX3Iz6RwtLiSr6zubH/8sd/kqAbvzJFNyWwtkqX7DDM3YROPYTByCU3gJrca5Im6++Xf72
4mneuIHdrJEFL4Cv4t4a65q9d0R0Bvz4v/oyny7zXarzFa6gi/xDf53rvlgJIa8Ku+YZDxWePuV0
kaFaKZBXjPUXIfDJJVgqr6Qh0YVdeH7Xy//nojKk2DgKG1cNH7xi5sfJYmcbN517cEXvQO/cdvPO
0O0Bce+c2ON0V7QVwJVJ+WLBoZb8r+3a5gFVnWnTTOxZMGOI5q91CDowJTG0EfkTkae7Cu/104Ya
LW7LtmHtYdK/2GbhXKJFoEta8KacS1vx8A/Ldtr+Z0JCBuos+Dc5G+nlGS516YhISDqZ9jZEnm0r
BArxF/bMHYIjDQgf+BZaqd01lAuPGoZp0+oGERtz/+AFZXQU0Ncss9IUKBlpAMD9479mr3dYZmSd
3GpwYnVrYvvKbt/hJaUqYPmdqs/0s9H/Hnm5IyJP5pOdBZt5Q5pLorTVCqQAOWQ0gDa1VRNAD8/6
Sd9cP0zSHz1D3xQAuNX9bf76YRqS/v4qeJGNHtwTDSGPoG+VUzxr6q5LzOBZxXsULq7RfB8M9zkW
1Wj+fklhqX/7Tv9dRZr4Wxrm8LvrKHhKsc/bj4Mz3I2W/nseu5dWkFSN3WAuQvf6PbRi3Tp1+vAS
lcp6bvWrjsAVDzry91rxf8mzVc5ZrhJH9zjXXg9c17E0wbKF3U6NwLgB+DJoXv8XZee15LaSrelX
6ejrQQy8OTFnLuhNkcXyJd0gtEsSvHcJPP18SKrF2pqejpgbbOTKTJDaBQKZa/1mEEJ961Y8P403
inU6nhl5B6TEM94wwVU3kdEYG9lbu9hsmaEFbMTqwGibJZoKnRehHGdiNzDbTZvaGB7tFudY+deX
sb6O44VhA5OXTUN1fg2RTXmQV9kCJR522qQm6rYO7a+TJ4pfqFf+JRr5r2RZJZlYVSlCVmhUt8FW
ksDl4dZzi8mzQVLE5anWYZCA2DE0pkg76IOzj0O4WI5r/NAV9S6p7OB7ngCBgcEJ0iz5q08V/atd
5WgM9HnypQ6gwk8tqDGtAWoEYyx+DXyk/ASJ7eeh1L2l3aVQNXWWG2nKjmoKeSxmpThrnpWdKYBR
fq0D81vau9s0m9F8EPGjrla/9R7rcj1r7EeAS2JT8YWPxcgz3q4pCUvLs1bpkr2ii53UI5Mhechm
96CbKdp17GwmJMcNppHt+zTZSU0zGaqU8TUc3B7qTNc/jVBluwTbaW+2doTwlKz90AclMDdhlMf3
adgffMoICG+BmqaUrJA7zez+CT2/eu9rc1F5vlJJFoR9ojG7fAB51X4DXW+Q16By9GoRg8HbmG7+
5QZ7lWefxiXcVy3iG9MrGRNj3uF5oQOIVAkf5JYu6ZHLg6/G7TDvCGVMR7hSd6fwQYa4UZEYzHj1
yc4RQfU7CLavSKrmz5GTT6Sd4M33Ee8rV8fNdmTNIvlQOc4sSzAS1d7w1Ow5Av+6FZORrRR1UDZ6
ZRfLQgm8At5XpN0hsbvxpyA4XGN+Wj/l/WDcO4vSMAuEfzILCw2bcuC8hrMN7WdeFQPoRmO6DJb1
Q4aplnk8pR19b+RF+NxX1fYPG2Ir0mDaBBMc3rluLQ/I4fRnESbY4lq/QjKelYG+6WojXfLH74Go
zRY1DjmjOykDdnXXctUahxnSbEupEhZYEU9xO88XHeIO1M9h1pdFfeomJ7jwFAwv9Xwwi8hbmhbg
AtkhY7I3AluvzuiOeby8hB2oPCAMcPx/XCMp1L9E4Wl7OVF2GvrwgiSfsdN6mDiFi4OfrMtcD5mF
LMYsoSEPid04AEuc/S0kz261H9kcLP1n7T9CGc531x2eFibTNg+Eu7gizDUxRpfcXNkYjTVrNGIQ
gJxH906z/WXZabCBAXedW09DE9hPUfjeNv7wKCNpPgjQFc2wk31BOeYHpXRJhAcgLK97KLDP0+YG
+cijkdv/1pZQj0/gkLbJXyk6BdvbEF1gt4z1TbqXhnjoQFpA0Z8Qs0WvJigCLPlC9U725b4jVmM5
NVvZG7mo1kfhiNwuwPFnxVKr8xhp16n1qNWLrJmx0CIwl+hI5BRvZk8Wm5zGPnOTHyG6GM2aVA6A
/Fg5Xf8fYpy5Tie0TetCs6k/A9RJwTxeyqCszzGs9RucR8ZV/iVw0BjroQryaSyZkE9j/dkc9zZ2
LMVPIN7Aj5GYMoozXGyxVUalYHlISlfzs48mENWlNuPuERzlvQxHdfxrlMQ96FP5eZSh38twSJXC
R/RuFVaNgayP8A66jwcpy1sD/ETZLMl4l1+DxrzLEoz72n5YGboSf4SFO/HjiMLnLOncNV6ExbIe
UZdEzbZ9tFFt3Ied18xWE82jPAherqw6enULZwSv1diFGIny9SWe0eydbZvXepsdsxGPzWnayaKb
rJ/JGlwHcFWg33ULT6Yf4I/cv8lBt3gROelaw7xqdevosdr+V1GzanwIcWXhrnxQFUsUkDBAHPBY
uJ5p0XjGIfYxtZDLvcVlp84+5Ohzm4fm7MAgY/IQu3BGO0f/yd62u88dkIqlDauLPNObUPvpSHom
WeLBUb5VAl1QW4kw27Cb4g2GnLtwUjO7k73BZG48bYwfuhRNTmuVFn6ylimaaQi/W2Hl7yX/Q3JK
JtiXG8vxrOX1jnQDxT7B27hOkENSgfOygmwxZseYSeW275zkWaQU7mkINPSb4sk9jfMZiQf3c29s
vpJvCpaY1JvvKJGspN+Nz1p1FdTCvRNapd+7Ppl7STcXCsaAtZa8DC5uGH7TWpsAiPbS7ltnD47O
XAZK42/9gBckr4X2bsBKWb5b5TsziqYXlOjyk2wZs/+yJuAVyverMbsz8w1knzy4GF4Bz5KuJkNC
+r22wm2fd8ZDOx9s18sxyFbtfTDxBl02mXnXAPc9XZuesqcM6F/kWKvg5eFbw0ZOL4B2PkxlGBwt
Tfz1a3g0+1mTtlxqXcv2gJzUuNZqZKP9cb56qvjqUn4DOduu+rfR0DGgmEuUGQmypdOWwfpWnZQ1
yVvzNsR1EhKfsgeoDZUAWe90tUZbjVOlz0m23qjewnR4YI1ARroeD5holz8nrf3WlgINpMr0keVP
TETAyhmrgB9nZFcZ5VcIJXlulI9QfKtl2TmgpLziTpuGGqdB0rw2iyprO43OnxXtcSiiVRLwEJS/
qdsB7soz28TqIEPyl+oE/N80/O8yQoEHEcOgxtRPn7xiIYO1o6wGz0cMyxCwrvLJ93Z9Wp+MWQcR
OdeqX1xPr90GppQ99wOqIPNwGORU6WIUs4PSCe+NKawXilLqWwMBx/sBnT5zMY0oWsWGgnvcHLwO
nM8Mqr8HRc8fPg2Wp42F0OOUtKfbWMdVrF3jOi8S0iQhTHEWuMuBmvMyl5AnBL7io+yWhyusSSKc
bnM+waJuw69BeU05PGuQ7+Yf9g0H4e+23MdHZH1R8BXf1XmXH6NxiUgTuYazwD5EdlzHJf8a51ZT
tDNU8X34LQ/ccrOcNArnJyUyvptAGreyM5bawvJ0jPT0rm3VxW3sH/OdEMsrq8xxC/t94TEO9xo6
e3eN0yv3OJjIZ9SNn9aFlViUll/ubh0Nq4ttCW5hIWOd4033VXKS93oBmwQ7r/HRp0JrHYxaoal1
jzXuzcXWDnPt7p//+J//+399iP8KfhSXIuWFn/8j77JLgXh989//tK1//qO8hvff//uflu65bGcc
S9dR03JNU1fp//j2iEIOo7X/AShaFFGQpwew3dnaihIodC4/8jk3KjPoMnNuwNAlXa0/CZxeGj0V
zzpv7z2uYe4am/XpmzxQrnTXpCi0fZzX47Nn1cjrzJRWTUtR+C/Hs+aDD68HgTSuGavfUD99FKLT
d3oy2fDZBmgNB/TzzAOCdsfSIa+HffnsKoBP+AJren9j56qiY/WXB3eoQ24oaVNGwh33mqELhI9d
QAUDXMujHqzE3IxS5JZUnCKcwoqXpCJiHCs4JCP66MDK0i1wh+Qai8boZCvc/3JEUU32WeB8fJsE
gjTbyQulKc7z//mv4ep//2sYquohzU62xnItQ+Pv8fe/RpoYpF3AXRzSBJzPaAX1JXXrmoKh1qxw
2y3XMiYP+Edop7KJryF05GBtdcCvdbOJV1Rc0XdJq+EePk1/PWDIkYMVLXjvAqxG3CUNB1DKnbYd
o6GJ1m1TfUe3d/VL5qN0G/estCJYhirZZUSxoDfe2hQaqGBNQXNfz2eyQ6/ID8iYmzsAEboWbz0Z
vM4urVZHMWCbWoYPFZkN43WLmaOYMRW/NpxKy7s+1YxfG07kAmNQR/VBDpWTRrNh0xl2xkG+AuFU
NPvbJa8xLpnWnn2RLXnJrhDxRjbR84vvUSy67lnldeUlwUob14+Rl/R0xUfjjU2vzg9o95//1IZq
/PG31jzH4SdHmtiwQI6rf/zyFMU1MBvLw11UqtpBpC55+wZ3CD1FAxgHA3fVhiN4Hr8gXSfbY5fa
cGOe9DG2zp1ZYpjX4J+7RNKqXl/bXqQ0dx7Cbk7U/WtM3fBXEDF6uUZeOucQ9Peu1rKBTHriPY9e
8hWbvOnDmLJnTJS8lxGRso2hdP1+qgL7gWc9zzC3Uz+CtoUbEDZf/JBK4URG8oiVjo/wQ4Nx5zRM
H8jNtcMYfdi+7S2zusvPui9wGud+h2Jj1VAKIfmZfFoSNPbCswblMiV5iig90h6mlz4hjRocDMhw
9/Kg1qQbwjxpECedXDi00LdkTPYKPeo2XWcEy7rv29n2kHlhQTYCX7vTNZaLmXnZ6/o+GES/SoYk
4u2fonHt6y15KG59+Omo4ciDTk6hsdnWytbkDOJkW+J4E7y2kM7DX5mn9/UiwqXM3LCIWN8uYhVo
YABBiK8XTquq2pMDy3ATjDWSgzgd8HjXKCPFWnnOUnyJhkQvsT2pynM5x1rY6LzmXPtH2Ebx7jpa
9pht/OY7HbAQOXeeIafJJozce2UAyCdD14vIU61w9lrfGhBVDC4sY/Iqnm68Fna0tfo4PvYTgAXx
+6DbBZIGKMqDJaaM/keHbIZBC4umAlYsm3LGbZxpK8Y+Q7f2j/it2aF05ni4mf276YM9whrLAEDK
CU6nT6swRLL2RvNSa2flKmF2DJCjpVAuCWIzbWzu8OeOW+hKKrNOmcsWUv2qFJn41kWVtWiaUtxr
Zmqe6srtl7JjyqYz4vT5i2NN1T5u0wQ9uTL7hnCm7McgvltopbFTER05k4Rsz45wOAB+X5ug8pfW
3HQBRJiI0FPSVgFObKwAZPlKzlGr/N7AK3tvuq6uLeRwK2JHDsppvpwMXPv8qrb3pt1eroPkNfAi
yDewOd2FHN3D396xMSb7T0Y3fir7naNjvFd2+l1Djhklf9d8SAwEhLTo2ojJ2p+MLt3Lrm4eZPf8
+Cj0Zbif0ZQxk/0XpUXYyLIpO8xZ0RkvjZTUNuNkTCf7gYv9kF+vJy9aagHLtBmyM3+6HDvEINWC
9qE2JgsksjGdygDhKRsIyEjWMlR01Bw6qHb4zU5Y2MaVcd/7qnEvz6rMnBa27o7bCFk6GygI3Z5a
bJrRMe+uMUeJ27uUBbzsvMaGhgIFpFtgQ/IDZFdjCR0SMe4PsvnpU1KSIyKpD2L+YBnPpgHeaD/7
snkAduZ4WYzkA/vw+zUGvPP0n18Ruuv98YrQVdf18GtzLI9T05qXC58WZzzvdYcklrHF+GNGfKW2
lm5EY3blu7+PRTUckOHyL6aCGGk7VNmHqarbCmuj99rkVVIV0+cRpHrEe5lhYpbXmsfzgAJ61Qs0
2N0GLvDMypvCtlvKXik6LXunDqawlavGp8Geg6IvP62LOyntpomGiDeRCwU8Gcv5GeuiH1MJ/SGe
D8IAEBXj1b2TsTCqX6Oh1o/Ctf9KoHMekDTWH64HVdniwB6fZUsOl2fyOlrS0sEIBHfsC6vc8qjN
Wu+GF3b1YorRiq4UbX4novrejCrB6+ncDlIYNP+2B5VGb9I/D5jHyytP8+XlJNmUZzImmx1rz7Xv
B1jW/P4ElDJ4z376sP/XtSx9eKCEoG5v17t+u3nC5y9/+3cUYd7sWkM73r7WdcptiPxeaRbv9QyI
X+zZ/oltkrEQmpN9cfGiW8K2GY4gEp3X0QNJzsIedZlRbLSZmiJVlj5pL11Vl3jCoRA8b/FuB2T9
jOVouRV7fogssuN2CeGhTrH5o8fqG/w3u8BZdvD7L3ZvfKBq4e9HvcT1DRJMjVGWri4dZXaBm8yU
fFTWLpD964vWfScnUu7GWBUbFKsQ7up/JJ3iXMPukOQru7L9baYNRr+YsgQn31Ao3l00VMWmn8kf
shnPMXl2HWmXpX/XatQLO7s2j/LN0jgV4vKhtr2+ZyTf2Op0YOSRrv/wR1X86plfNHJMZBnNsu4s
JPtYd22N1sFv1YjTN9t1tt1YmN9sz3GX2B4GJ6x0g0sVkxUucSH95sMyHVC/eWotgSUCVnlrGedX
GnRD/c3CBGsdVrm1Tw0zeU6UDL/EKVhPNeUhtsEzMT3BKk8NugaMBlJp16DLL+vYo3kjYzirm+fW
8Nk6jZHqLXgUNrAzCcruKvbAmHjA8hfm9T8i6pJtWSv+0TWa+JBUBbmJXq2p9OX1Bohp8sADv1yB
+2heii4zsIfQk692Vr2CWcLsQ6QrbP7EUYT4o3aKop3tXKdeLgqWcp6qn6+xjC3pIhr6fczT/9h2
1a+Oej4zc0zkITdy98lxMijnUUn6CCJcR6ouDM5xfCcdagOUxFXfCs96DNcNzKyykU1gjFCU6iLa
Tjyvz9K5NuRNvffjoFeerol5zTNbID3NRYIlRaLUqyTOm6PBlOc5LpFLMh43xeU/P+o115u3dp82
4qTBNFt1APVpFpsBy/5j66cORcomvdc3oqNQ7AP322ttE1ARAlFkU7T+hpDVqunj9IdtxT8Ss+1e
YjOElV1lCPIVqXZyQcuvFHcc3qc0P/NG/D5NLEfQE2xXI+WcN3w5ojXqqtlONk2HfVRIcYO8J71G
aK5ynP+eSm3QHk0Q9TIcNmZ1Zw62iYwdf9VSZNO+Gb8GWme/aK7oL11kINatlm8Yr/p7Y0AmIp4z
vqFS4raUqslO9pZ99KYrTx2CcU/SBVFT7lsxhI8y0lYlqsWCOxsBubygjHLtVEWV7cIAjLenpwlg
0n8dRCneKn7YWzdB1SAo3fjaaaDdxm/nd1t2y2m4jiBcawTOurIKa2Fq3nTOvcZcNm5YvAxjli2z
yXJfySnoaCenEyYk4EJKLHe+Ku3woQIk/KvI1KcOM9XvPDiOoepHP0GvbXRVxOghOIDhWJfFixhA
nlCz11ZN6wV+HcObiwQdlNQOTn6hPCJotZdhLBVCwMvKq2o1d33fD8XWsidUDvxM28+xfOpJhOoI
QC2spEjY7WyVUvM/0C8n/5pO8QPEMm8Xo+C8U11SRW5lqOhadEiDa8iBZ//XUFdk8cLWTHDu83jY
CX+Md0Lo8vLSOmSinR62vy79t6GoGVnPQed+RFOt3oVZN65VAG4vSm78LLzK/mENrzhe5N+Ljoxd
nKrpE5SpflFO0YsIDbJfju7tWQomz4WFKmM0GcDNzDR97vGiOYMYv1dNTLiwCw13jRKUlxI43VIH
ebdtRAcpQhnu5tTVUbYcLRytRVn2d3bWGltqm1/SVFFfAad+s3Dm/mFj9eXWofmR1wUb7bqLnsy4
cjedmjmHsMANzLKBJuXzJGyvvjnzJKCFi1IMvyYNQW+v0hY9YQlSSJDFRAY+P11bsOr2XjjhtToD
H/4+Qk8wtoqU6jIaisbitD9dwXe/m1dsXtiWMFXA+aoIe4M/L3WlPxeRVj6YFKO0baf0GXygyuG3
odr3PtKxx97J7mQoNfqaEkTajGswIt4y6hSbLAcHOTh3uEPTLEUkc0gbZzEodXDQOxjUEL4f5AZ3
cIuDagUUT+aQokAQD3n43Da/ZoCOW+NSEr5N0kbPXNdBZ6xkTG3TVSIMJNyb7qSavnWvzwd5Vumt
zW+vMZbkqbSd0GBIyCdB1AZsooWDA3RZh0+uHlYPRoQ65vyskIfUTrWV55FhlRMCtyoffMRrbiPk
NbKisNZ9BpvN055dtOsOlbCxvJHNts3ue9HcN9yi3dIL111lJc+yz7STlw5tmbNsOTXS+TiB7Vtf
qy5dXPprNai0VT60KOOiM8SLgkz7/tpu8y/WlLiX0VRicD3mdIx768u17zZX9qYYBTze5ssYAK3x
Hn2fhQqJZxxZEw8FXzmGZ/zYJlG1bTFxO0yTMbvwUJvOsSp9myrrVd6gKKkv1d+TMkOtHv0U9D2a
YPeVnmVnu1RQ5/bNR3nI3LhYTUrO8tzq6rPWpclr6LIlw4LgqRFV+Ar2uhuT1yxU1KdBa5dsEJPX
PBjbhwnzOzlBBSdwb/OegMCHwDAiWnjdl0gKTogcyWZJrvlYl8l32RLziMEqMlRIquAYW9TN8FLe
tC4oU4Fq/ANZx3iJoaLzYcV7+ewSOarrRm31j/mkK1s51O7s8Dq0KEr3w5t2XQuD3vSdp2aWKoS1
H0KNd7utZGnlQI8A4WvdVXRe9t6aGdpJnwfPc9GXOqXs1Y91z4Y9o27yxTD8ZMkjGM+3qKyf2DNf
ZFzRxLCu3Rw6NljdLxi3opcar9WiQJITtallNYb1N1EoO4y59Z8VtoC4QVjfmqRSFrmonEfh1ePG
ErF+dGagWCfw/4uCdBf5VrqT2y3T9fsV1ZpsJzdjEIyGlajHX70ptehVTkkAVrmerMYc30bYtcaL
yLNkp4j+c9Obm7Xq6i+F1f7qvTXl3BJfmaei5OU4hC6rnoyKiR3CEMSY4kvUV9ugGsbv4NN/jH7q
PPteaG+ioqBwUNdgWzoqnBliCX/Fww85Uk+RlZwK6gU5ykRbr2H1X5tldSBph6V4F7XLcm7KWAAe
93r2n2MlZfEpYMvKKsPGfx0EropebLCd5lPXsqvlkAus5RsRUkBNo5M8k4cM2M7aGVt9pQ6zDISO
ooWaF+9DhUkiXqH9ui214t0Ba7KIK0rAWVZHr4aBxvA8LEAX7ZA2vbvsx+QLO5dWeRqqUttYaMuz
fbHE1zai2qCACTrrpVqg+EOHFPpWwUGiVaf86oACUC2k2LfsuM2QHZ5FTmcys4eQBPwjBNI9izP3
LFs+XKOdH/TxUjblQWnaV5aOryOP+UUdZj+lJDIPSPMsuYXyMLghoPIu2t/iTZRcCgcEhaqYylpR
Hf0Zpapikao2acfVqBX+D8vys0XUm+6zqvRibUQbMyvsi9d7JlJIofKOH8+j1g3OT098r7BW+27b
brqo+X/1oggHhzOXHHBhWGKvY2MH3bA7WFmenaIgdFmTZtM73Li7K9p+KEGXFckbDlXVUovsgxGW
iEgUZf4x9cWuHUHl8AY7leYAysVMhstYpv7XXtPUhY+d7kuBA/JqZD1yyQQMB73V3xr0fC7yUPcV
nhBpVS9vMXk2YagwZcCZb3Fhddo6B666qn7Pl71mdMRhZrjH5Dr2FrAnvJlHvmC1ry81pUSRyPPS
vzJ1MI5ogU6PfgQtXDHJuBn29ChDqkD529KDfiObsqOK9EWHl99Fm4fVcWPvLJOkSWOEPXLBPIey
DshhGasXlf3Z0fOBW8ZA1v4Kn0Mr7/+KRGStFMN1jqGoystgoiY7QOH6Sx3sk/Bt9VCnTbUxYx+P
Gqktej2F3xbv6hGprD9MWaQ9y02x9NotZUyvMqRGGiS7QMmPHTKQ6xwo3kkJK2c5pmgxTEk5l4p+
t0GfAhtywPxXQDwWmUeNoivs+A1tZexJU+8x90b1qcHegXdf/IZaZnByeiyMZNNJNOq1Tdqs8zFP
3vAVpwgPnRd3LAbrhvEVw8z+XnY6FjVyobC6icOHHIbXQsUI9SVvVAEPWCkuCYuz7Sh0/FtzLT0g
xqHu0r7E+SK2rbWmju1jNoUq7oyZeOtVkKrq2JQfipnvYuGQkE5TSkTlMEstZvf6qJXf7CwVCxFG
5kvUKMVqKHrnMlkezIFhUO+mCRXeIXDDPX+57hQXLOKhwtsPcWg7S2F4+6qrGuTRw+YuyFSKJfPZ
7eD4TrVBs7FaNF6PuxwGby3VnThf9ey31G3PevfaLju1AMI4D5LBKi3yVT0H2TG0d02dPgdqyf8b
X3Ue1dCzH3vEzaJsYCNDuf9xcoz+mFjJT9mSh7apLVhaAB/l+DiP2rNvpNfxilI4jwPGqtDsRLSF
tI0WhVuKQxNX40qt1OKQq2b/bjW7ZOaENZZe7D3R5uteMseK6BsSlPmDE2fFshXWuPHxY1qwdyi+
aIL1XmfDDBSwLt8jnKvm8IQQPn6x6JRdm2r7M+j9/tJPisFTqf5Ojqv8YncZ1c0m7vdB2xRfemsN
KFt9z40a+WpYSCsZrv02W5i9o1G3V8eHIhnek07FPVy4w52LQPZ6Cnttl7EVf/d9vHAowr/w88Kw
MyEHbFeT9T44brbSHSR4EViw30dEG9ygeK96tTi6ENkQKCPc+DCXOhPGSpRALxK5kq59TDZeBS/7
1xJ9sQd7qnAhJ0RqPb7T2VstZNOd/HiXh0VwnRA1EcrvvPp3sleOs6kObclZtWC0p/coDMUxFjr3
13xIqnyRB11xoezlPNgdppEh+uq3AWUNKskpYQ/eYj45zM3o9tkqTahiLTW4Rwh5gkKUV5EDYbf/
LFB+PMiWjIdmvcp1/Npa00xXRmgP+coPigHem43UPVxmbT2m6bAwbV3kWE/5/Z2Wk3XYoKK806xJ
4E5FbNL8Ubmeyjl+DFFK9sirybMB0GmcsYOJXNFdggx68qiEw1fDykhCV3l4DgbNv+SaiXPw3OFE
3GSOpkDqaML+gazSTwNJrq9uVnZL3VeSU+2WykMd6X9dLzRL6KrZEy6daehO5z6H2ODEeB1kk6A2
BOJOX8jTuGxfZ4Dw/lMsUDLroLsBajHMRa9G2Cs8oMOV5ejmSk4LjN7deDXcRimBqmHspjVZeC/1
U3+HVMsJ7q2mbB5kXCV7KkfJ0GQ1GuV1iE6I3xQsxxttoTcTfAg3LZ9q1UqPho5gs+toMcAmq3jV
FAv1RznYIZkMi79dOmGXlEjN6khVZv1F9malE6CRWCXr0GiLpyyM00fTfLwOBS//VzQOb2gTltdP
zoy6O5sRNhTzB8sr1EX568tcL6hF2fXLyKY8FHH96QvVadDsIGRg5D1/pLzS379U53R3QRucptBL
LkjRp5dYNVk8kM4C+w2N6Xe8azQK0Zlfbm4dLsX0c1RQ/JuHyXiaqjF8eXfGk/BIrHQdqwY4yGxi
aILOyU5kvR8L2EoAJ2qWneSDop3shWnm32M9C129PRb5UB+o42JZhRfp2kJbzNxnVS3WYRySAQbL
uvKLMNpILTR5EFTPVhV2GJ9iqafhH4Bf6KYIbSCFmGjUpqg3rVE3r3arP1VOEH03Iw2cb5STXcHN
I2O5c/DcOLoAlmZdPY8Y+AeVhfqhNWSkLb3t7j2dJAfl3GgT2bryWsTGpY4HhOkt980iK/nSY/2z
sbO63uiRcamQSoYEW+KfjR/Pex5ZF1Ro/R+1UW+UvBXfBhv+nM6S4kFLK387ptm4l5NiH9PtVJ+m
95RJ0q24b8sN7K3x06TMiPztME/K0dS6HyIV6vg86fcnOSOqAat2NNMvSEBpa11J0OLT+a1X0Gdw
s0iyjyFA3vM/jhgZgSTZv78G/PD0Awnf6zXgn68mO0hPfvVFpEp2kQcdlvelgii8KqAprzMtcV3e
GV14z7B46ljvy3FZmHlLB4GpJKZy2wl3ZRZt+qqkWbTIFU37EaeHLDeNn5bmvrVW4b9Zk4reiwlS
WQOkt9OUqt/L2c7v2d48W1VT/fdsz4VON5L24PGH73JnOwvJm83LCOz2ZKQXLbCms+yQaexSqNyz
uJpIKJ3SxdY6dCjBtpICpz82EYqaib4JrSbZqVqbfHHdF7llqQULmCKfaSKjk3yxP4f/NlruY+To
eNDsxdBUX7qgtcw9z9P8rp0PZjELlXoOa9KmmGneHhumgMcH67skfdTixthS/bC21bxDnbTiw1F5
gvdmr78gKvmppdNK4AOCIWOnO4+UrbDuxEeuPHlsRcCNaOWLh+rQxB7iLQgSHTO3sbg2uyFN1hQL
xE72oiNFvXwAeYRm85Pe5dte9+y3yNDGA2Js1LzTmLylsLXlMH9fSeCX3H15UNuo3bWagYyfNou/
l4ZNhW5u35j+epk3aPSwerWCLiZ9mFokuLwYonuB0r5lPsmQPY7Foi6y8gjYwHpSsx7Dgb9PgP24
GqRTvRXWSOY1yaoqkH03Q3W6C/ywh8mNXKm8r9vsaTBS6xvg2WnVYo+LllDTn7kBeGOE2Rccvmb4
NoQ80hbQBg1PbGTKUkdn4QEXpkU8lrwxb72uqkdrG/LXVqP8w06qE9uuNcr3qhuegbXVDyJTlQfX
8S/CLMt3MMcUwRTFWstROtujRQ/r7tyYCTxBtCSOw2isZKedW8pedVzQTvMVk1ShAECh5yh7nQeP
ix0qbR5OlvBQUiO9HioWT/ni1tYK+1dPDXN8Ac8zW7P5dw63eXkTumSExFnPERxFWdneoxBeP/bs
gB687NFH9+dRRlLYRLvcKeKlbMqOKQwQBsgjfSdj8pAXG8j4GNMk8M8ztxuXQ1YVwXJC5XSPIUq5
AFUePcjD4CLWMuTVfewGZUCWqBnudZ3Fl2yiRl1sgP4VS9VsrJURWWiV6JEpFnHptSd5qIq8O01z
ERKs1ncZ8supPX0a5/hxdCwqgNbzWDkkJZezjyFHx4XmHtgpTqhEJ757kAf399mfPXJ4aI/pEpVR
hLPmgTImz66jx6gztgHqvkZQREcocdFRnv275v9XzIt7pCkcK17drgdDHKopxAIlG4eTPJCSGE7F
DDEvwVTynHXXt07v9zAZG1VsRlPALHK8nAm7BvlpeaoOVXyXIQwox8qpgxX8xtdTUzfWwqg1gMKm
ehcYk78CqoJxdgTty24itVs4UY+In6JrnMsB5AeD6wCzojT9S9Aq99sTG5vsMVKV5MFsHgNUxBOk
/NRs76u2utBNVM1j3vslJoDbaGyMtds54Tti1dSqaw9lbBKpb5jYNvww3+tAi+8KfU5WhmX03hdg
A1UAGnvZ9DtxlypoTHRAQh+GRHuysjZ7bUyQfwKIaE5dxq4BWsmmhQWuvfA75R01Tm0vY87gDvdw
xRhslHuFMsdRtmQcwll2NvABlbaXUVSFx0kgli2bXe26q1J1rR0LVYMSpPrsAUm+FHgcFI660sbU
PXd9gZQmxkc+AhPNY41jCekhqDWrCPFXfVbI/USKymxDPT4kdf/W9YoFi3QIHifVhwrQAot3g8c8
+j98nddy20jXrq8IVcjhFASzSCpb8gnK9tiIjZyvfj9oaUbfzF+1D4RCB1AUBaJ7rfWGPHrE3jNG
Alz8JcfHdVLdZ/lucGFVyxlyIE6vnvZQpc4LGcvq3tXH6LWcniRnRcdq99qqZU52l4LmrHblYcYW
Zyub3pqIAAdhfRBc1pdwbBVuAcSfLd6LZWD2pvamZNPH7gm9B2CV8/Bjao16YyVL+RBOkUKZvZuO
iW4kt+yfi/Cy/rioBJshLzJI6xTsvNYFQK4YAnVD3YvFg2wZORicDpIa9VDWFMuFXquaOcjC9QLZ
VzTJ/1wwgy3ucD/MLr0pXroo/SVW+cEmC4eNDTLyEpm99UAq66+q1ufvSF9jI6qgvjG0pvrQx8Zv
OV/vtGYTGZS3Fpw2H2oX83M5EKuYeFZTO120pKpWE7UYfkxoXuLC9XaatBdbD8UUIVLcU2dcncW+
+mWztcpxQCSj6AK8yDDc/vecBIQu2lAjrG5buCj58noCh8rjJ1VscrWf89K9qpMp3vrRXvNG7JRr
DUVzdxjVo0gUcY2cmCBPS8MX0UOddBe3/d2pbJBN88+/r3YaM/64OrbN/7166KLGJ+qYA5mEwWao
vCa4V1xh1ekbBbPIYOgHiOUyHVN3sb0FyPOrQ4dwM9ehc0M+B5q2gO7NhomSuhGzTutt9exN1nXG
XA9UF+nYpbnLY097b9YLl26hEOg4nxfG/Tzceylh6+R65bnER3rTSDZ7PMe8E6R2RlLQx4+9n2RT
rH392vexP+QT/mjKQfyGvWNkpuPWLrbAkZ17226AVaR4f361ejcAVu7eZ5NoH9B0ax/omY3+Wzsm
1Q0obnojthC+ETXzG6k5FE3skUBvbfYhpoNk3p/ktLCkaliaJkLEuIlsIgQxJUTNEny2sTGPd7IM
Yvy7KUfxRxrvpqyItrrRswII83VWq+yFei87S9Dih6xI4+eqMH5JC3ExLa9GrX9O0BUb8l5ibBUr
ah9qaln3c/dkNyiyf/UM8dOHnIccpyWHWq0P98Y4K76bOEy3SQwlQ1wc8vWTsNThs69KquIgm+E/
82Sfnqhkr+orQtzuY9Lnp7Gi+C1bmOQoh2ZKWAI75NY31ui+L6EQd3JUd9oKmSyddK49zHBm2DkP
6qwdZVNupGUzdhj9asrRwt59YF4MQ7+3Yh0cP7/m7DQgm1csv+ySZ7HXKGcRdQcytd0qz1LzqE7j
Q8Uic0jscHr2tPJ7H8dIKubue9F5y7OcoI5xgoIMLBDCvI8JuRa+1+74OUG+Qjzqmb+6EN7931mT
UscHos7Pl3H4PQbqrL/+eZmvCfKNtKL5rhuieiKysndNq1gNudolPOPNQGSmW+A1bLZfZ9mZTfqu
Kqz6+J9+OSj7Pi6T7dDV90uBQuq+F5r2oAnA5RCtFd+YWue98qB2CR1nWW/ACIyt5dtISv7/DxDS
Vc/9D1XHdDxPc2DoGBYkEdXW3X+jQcFtFbatVdaRtW45xJgzLBtPE8WpJfqYP05z/g3UTNZeEqfD
sYJVo+l9tDMxd9hqU+09t3G41kYWEAKqbZLcoy/uivKunarCpyLlPQvcEckYWqfewRJjI3ywXe6z
nJksydnRMDbV14lt5xYobUDblIOI61lUplzzIJvUTpQtSSllKycnE9YubuS+O2j6bqA12M+WPRO6
dGTZZdOwKHvBedrVQ0OJcZ2h8Wa7Ms6xwaaVFNkrHlHlVbawR483iW6mp76f4SSSKj+ZkTcdJxJb
QYyc7qEfQSl5aVkHfERoaXRoEomGdbtcUu9jVI88G9ZfXx3l5KUyNpqL6VqJXtmx75buZUB0PbCT
SlBwpumpWGPzvnJIvKJ7AZ8R7eKxR5h6HdXzPtyVYqyJe2gqhhLupyibglRTExh5aGaS9Usvznpg
r5xeFlv1TrPXB7KFTNpnv5z21UdwCMwvI5xwnfJ3X6rlRR7spKw+zr76NE2/nxLHOXx1kXDCw2w9
yD6kIuH08AwigfGvATmqzGGCskXSnEhjWMePvhDxUS8C3rpY2VMCx/tS5FEI6Bsm8c5IgcbLzv8Z
+WqPEOU9x45gs3Hd1+HjFQyxij+b/b026Z+jS+kiZxThOqIvQn2c0VGqzfJRNjIedvs5NueNbKrr
hNyuf2mYf5xll6y7lVb2YK02KLKrQKkigCRJ0X3t67o4vi+HKqi4wch23mzoEndRPI6PpKMAxQv4
JLIpD5mpgy5qnOSIeuj4aNsEdELgqLxeIA/IaiG7xFqO/hN9kH/GxySpflvTgoP42qVjC32tcU2U
Lfk6E8IPW8dJy63sQ1yGFHFleTtRLhcHgaOLSKr+MW6s5g7xiBfZqlwVmBf22PBjEeaSffKAWNRx
QAbgKlsd5NyzlzU/5XzZhZ0JuP3GeTWykaKR6rbfB/MvZeyNt0mJFjz/ANwK2NXc7To859pVX3Jn
MoJJ0+Ogd8V3qymVE16yxd4ps2lTiL5CgC7uN9qi3ScjOwXFWMiWdY36PmjJRXOF95TgeYW7z/ID
DHi7b2DA8UvGZYuSyXCYpjZGuKHA/nHqTuQQcL6Z0oNaRPYlssJ0P7GpxmNpcK6NZ7yUDVoMbkeI
4fEmPK3Njy3eVVtvhDE4NmJf22Z7pxQXXEvEGm55A6YHGu9otA9anu4yo8oOaW2lwMhz1Dii2a/m
BRpKEdsPaojrtaEq06mIEyqSrvZaO1P3A4lmni+VqV4rpbYA1UTsg9wq2ptOo227KTdvoHI31axH
j/KASIJ6XAA58OJ/94G0zLZNZTVAMP/uGz2c5WMlD484uccf10atQYohz+/lNBUo2x3V7dvXRWqt
jDx7wh4d5L8vyiBfbjTNSfeyb0Z17C6MvfNggtHwjXauT5REMb+R7XJFXsi2PNgKUNloxnUbRbnc
/zjqmMWdNCQgTpkyaOpWtvXBrE7yDMo5U5d1vJVXyd7PS9Vq8kNB/UeuRHKRitIQbfn1IPu+ml99
/5mXyrVMDn+cfo1/vQRfVudzwfs4FWJAmA5CDe6pp6ntPg9JhAVHth5Sx4pzX7blsOyUZ199XwNZ
0iBe9DX835f4uvpzJnrn+xpm3yasE3+MLPdBQT70KcmHIyoRfwEfXG7qgD+MOUR60ALyAZ4uwqcl
F5WvkMX5bZm/q2gC9DBiM8tTPH7gOWgeKq+tYILF5sMwCtwwky77q3APqaGlv2sxDWhdheJJ6ap2
X2q5eTSUXIegiVafC9D3Rzo7waJin2Z5QNQjBA0CC23Is7FU+QvuQkcLd4n3OB+SnRs1oP5GLNS4
gHpxlEYvWs83s2/Tnx11wBd9EFvHFAblzrx7z5ZsO/Wm8jK2S31IFMvvJmc82/iwnBHhz8+NudVF
Nx+9vFhLrmQ8SFQWgWE33sHSi2OypMaxjxB6AENWnyvbeFtBD/LBnq55R5dAMAhfWD3nvbA7lNMU
LXlPGwp2fKCPaVIdYpTHrqRNMUExcxyZlnlfVGO6d8USzErXbmuxFsarDnEjwGV7I4pUCmAgprlv
suOsIMjjQItF1MDN8UJPH5VG6w/mzA4nTEn0g8G2fyK2f0hLivHxFI93fQYUk3VlIxQswbTZ+b1E
6YPpKSY1hHRjjtlLjmDFD0KsbRq5rU9aOr+WVTReQ2QlN2jnKT9KVzmHSV+82mgLHwp0/PaLQwg/
AGTzGurqbtL/qsAk+JPbDA9QNd1jPqfTLg015RXEwRX8f30HKbsIRFiYGxxLmjMA+PxNnbc8BbXN
Irhh0I3zAiuG4Fvr5b6tp+KcuxSznbq8EStixdxF+abVDTPQKCXdBs30ggkNUs+ugrG1jX2fmN7V
1tU3cH9oUHRIKtaYlRxTymWbONL/cuwpOyEwBgXNfHJ5jDlZWZyGFDy1Uqkrpi6qjqVhuGiBJjUp
pko92Io4mWOtbVq78r0k7wJPL+qgRDL56thJfrLZ0EH78JWu9j3VBjc2ueG3vkb0sxOe85QeE/aV
yISR5288NieWIN2bAP1UXWM/p/OL0dfFU3G0xuRh6GwMtpG1wVsAfE5M3mlnZw1b+UVxt41gFzbr
NwyKlVNotFR3xAS0byX+CcSTUi8l/ak2d306Peh2CpP6QcEVy5/FnPC4z/o7CCxRmB7D3306a7sW
N9GTPNRekwcz9nlz6aY+4jjdqa7QeK+Fh3xXkR0sxdw1Zq7bWzur+0012O8qExwdK6AxfmIn1O1q
fSpP8qB7SfVxJptKZZcnbz3IZoTDLY/xf2b/ZzgnQ0fNf/QNYspTs/oEEtrNxUe7LcqfsfXTqS3u
g9jZ4E+nn0qR66fFjC1CdPa3OTTDrgp9AMvfcZPC6p2nCKBgLIQhE3nLRp6Cen6x9bjaxdVknMbU
Nk7ODE0T0sgE/u0YZonnl/FAhmTEACwVyj6xKLH7nssrlE21SdOeVb8BQ1y7CFHjwDE7yOZ4yEJv
eMYDNOLxbqSUqSfxYI8q97fqq/qcHZvGLrTNlItXRzhYmq3vAFaa7anVce5e6qqYTl40TidlPXhq
kNcxuovlUJzC9SDXGnmGCk4MiYcUpm9HihaMI+pnajr2J5JAmMCtZ4M1/Kqa8hkHDtuv1YxPoF6X
WLJy1n5mRcA4ruE2H8PdkmRXpMuVU7OaP8pDmCArouQmaf8Mdb92PloJf5j8/2lm/WqB5t12pFlO
47wUJzZAvZIPp1YvzKNpAfCwNUGM5lDNG4y+2JpqjxoKsqKn0hPfjbK1toWazhQzyg4Xlbp4jTSv
OfEthWfHB2tOytlOMfLsZ+hCnrOXf1iMMtmmqAT4j0RfTkndLSerQzGK9DnaYW51Il9Rn9jLu3sn
TdiQFOopW33kRFP1Hx/T5wvxMcmzvKiHj7MMvedjZxD3hch4AMfXxSYqXTCkarPsWtt6MEqBZl7k
IaKvxO1JHly1bk99BjULyw6wlZA0/KosfYjp7Ukk4Xfcnh6aGjxgFdXdJtW1ABTa2W16Xw3ds2ZN
pygRj2kNCs0AB3IcouZUF6TlNcd6b2wlvKTTsGy6tHgoUzHhaqL9RDUesfN2PAvKtajBR8hi2oUL
2wNxWRtIQqZ2j3XWRoFtsyNqqrzdJchKb+DpUnmtTcS0wE0CXnyd9VDskHhJA8QBmm1k4UmhJGNE
5AdLWKn4wpn5rgjdH5lCAtyyu6e5rKZgqiKXS7xw0+h67NtLl+9iInsIXONT7FBdneYBFPqaAFuL
q5llY5juIC4Frg4fVGfl7aeOP6/6EJ2lbzWsE3bI5YC2IqwK+FLBBXQb6wAWWd21XsfmwHKbbezF
LBLiAdAnHpnqCDs6mqwDBKSbFwVKU0WwW/hOaGEx7dEbMvjVk45qHH9PGi/kOyfNj3jiYxys81f2
7GXIMonwPs8i5FlzT9lHSX4/pVZ3cO3uzg4V+5zF1TFlzTolYbLvRdrxUQ4OMgdYqOZYifnYcYlt
s5TLFpoIXmdKdM0SUW2yplG3PFvtLbbUwLyc/BVfSHVrp5CLUqXG1WhC0SCJ8+3o6RjWI7m4zdzo
VZiw50YKP5HTTVcWuxvfoeZcxFhPO8Pduqz6kO7fVZTwgoSSzqZwDbAj7LoDV3WoVmra98GFKt91
TXwCuL2xGnvGFrlFo2ZIsq3Td33gRfW1iZNjERsgBDzzhkEsZKHSM2HZ5PrGbYGS93m75/uJPnFb
PuhlBUOhabf8s5aD7Qprn9vDdhr1FhaM2fgUkbiphX224oT/q5Kmj4vBLacbx4Xk4Y5g4rru/u/a
BO20fJ7Ko2YMhAaDSq2S3Xi2zED3exZ6KhubsULa0EIt65yryZ907gVY/VU5aUChmrwspoImzmoq
8kFAdfE8zVj8vPEWZbPjW8qCUgTo97u8v28XrL3Uir+/m7O/rKoutpqrGBfFwvWXDMwfz0zRzsqb
F4Kp89LqaHdbkJZHV72lKWIJlbfsdcW7mHlcbjKt806WBuS90tCRyVJ3l6Fqfu28yxRpETrScfLk
FFNI+JNbB1cZnIAckgXlp7tPTRdNP+Iz3fa8k5agdh6viWwvDC9QqjHiIEV2retGuS0WfllAe/Wy
nk9K3i97yNXfy1LTfZdt8f04vpR5jpfDiNs0Gz5tyz5q3DSNdWfnsXVA0B6VV635Nc1sVxDjCM+s
Rtc0t+rDPN2QzbN8C6r2vrGc9GznKuXx+OJ4QxsUVIaboXJv8YTrhNF06b4bQSQZ5OD9NMycS72o
PPWX3oZhbWrYfLGjGgfhBpEn9E3XG5WvAYDbTZXno5HmPMI40kDJl8HgCWdduC1I/E69qQf8l6Ia
I0tSW0jcgtmDeIXcaG+tbyq9xkNxT8EFncEobJEkQfE187hPhE1pUsmSiFKfY2/75YRWGn8+xOKl
duONssDPRyiy8HWXtJxmDsFSea9zprNEIwC3j5Zqhz3mdx26VxAulGsTDVRoWSX5rZzAGoKH3kTq
1PH7CmD+hVVtxhg4AtKf2WYkdbOZR2c6jUK716O+2QmW55vwClgVFowhFoH4PorKF0wt75C7u/ak
l68ox86Yi1Hoq8Zd6A7eg2kN+3xm/alFbWxtVUVKtE7EbVZmw/emfv172IoWtT3vGrV8Avjfbl2j
7oNS6X9kheh2tlvh+CRAXBgR3n5ZjEScYU6gAomc+EcQ7IeLOoJVKtG8q5IRmjhcw8x9WUpTefZS
5R6c9FlHVf5C6mPY6WpKAGS341WLu52bVdo5Xlt9l4xXWxjjVVUi62TjwgLfmRlJDNqZJ8Qmh/G5
CAWCkqdfk3jRrwL2WtAiN7SRTR7ap2lOW0xH2gnc+lK/RSb46q6q27eqGke/N/r+bYLJ73u2MbyR
0x0ATkbTW8Sa7cNjhA1JROInCMG8acXcA3eguOktWQ+gdTDe2t6GrM0N/WZiSodkSOO8AZdqfQQE
3Te2H0Q/MJuDqdMQQDfJzVSg/d+Id7ijmk77lrYLoFfDjL+tNgK+EYrhtYpjNP/RE3hpEgVgJ+an
TV+/2DCLN53aWc9xXxhIbUTVcyJ4Ks82dTPHC4vD1LYoAKGF8ggFjgjQNCMQGBeYwQmKdSC0LQ1Y
2dI4+s2zx3oX6bBBYSNiyJM088VLE3Of5t18VzrNeDCxhz6TZa+PndNqpx5YPsqeWAu7gAfgV7nh
QZlz/PHsND/MY22cOsCUWyHsTZ1azhEeoRPgs8Bbgn2MTkmbb7tEJYxN+od8Vvdl1Ip7ENrNoUMS
buV/WGgvFc9NhqljulTfSujOASAhdVOa+I4V5tlOzDucxTSiIO3X0BqvoHb/FLZC4oXNv6rXx4z9
AyBgEUw1bIqJQLyP+YIv8fh5GDLlVPBefGN2vYDK6Z3lxdO+ceZXFAvHwArt9bk3mbtkROilykV9
Jjrx0wJ6heZo06FAYGwzoQPou4Y+bWZsfzfOGkqkljEezVE8mt6766j6S6HMv+OByNzkfo2VQ69E
6a3JC4IJz3kLoSf6lWX1L24E8wtWPOChpt6lESldpdGBnSsGwXjbXYdkdHeRV+i+Y8/YppK/HfQ7
qPVoEK1iDKmbvWngx4PaE0fLI7duDDxQExHHO4F0KJKcyeNMud3X8vi1clqIB74xLuBt+lOVKNoh
VpIHFq5gNNNpo82oBOlq8wfpZc1uSrAh3R8SsiOreQfKTU0S34pM6yQWbdguRV/gwd6cY93J9mWo
vdF7D2u8RTqre7IU5S538p1VgZ9U2AR+VG3GNWrMyxcSAISUSEKSEHRJgRa7ZsiTvW6+66Uwdjwf
n+uhKDa6SMdLzw1P2dGIAoTK907fZGdhAFQdqxGWpD2+THlt76Mw7LCuGb6rbUlKwRTbxY559k3h
cElIDdhhi+IerNctVfp3YXXwgYz+JQrnBISHny/w/PoGlQYlYWVSqmpbdpqzzR0W/rpHgyHGFwbC
zhZCR/zcurs6xzyyVAcPexuEnTzzulQ9dV0UXtLYW+5LdtJ2OvxSdCTINDdDmTJESsd2noT+c3JI
mlELZ8c59e8PTpy7f3lw0lJMDECyQpwoolPYahlEpwlP73HxHtB0tE+dPv9u5sLYZ+P6gSRuc5sd
1P42bULSE13fW+Ql+m4slvbU4lUIaA6523HNFYi6HUkVkaIQzabL7Km5qbrKDZ54xB3VTMhRVLiC
A6juj2yEh/0sh+VIA+kJ39Y2Zb7s+HiB/xmTr6IL9WQmYt7bzp+sDpvj0CvUTRp3o0JDORk42+PO
AzVNq1T7gEHOpoKdvqmQdtXi1N4b8zajiPWI5s01R0N0k3Q9MK4CbdqJ8uML1FU8cgY4S0W2HTuo
4UpW8LAELUT+Zq8UtvMrSqn9Y1HKQlAugb2U5PBDnDYSZJ5VklB+1hrE+dV4ruIu6If+nvJa5WNq
CQdVA2BqG/1DvwgDeEhlQiTrtnF0jCN0cowc19g5M2tkKFZ/SJGJ7QwmCBm1+LHMWa/QNFPwBp49
u0OCyDLQ42vCIAzj516gPqs7p24YtJc+f1ZB5aC8EDXXvhx/m9R898NSp4dajSmfaaxvC9Am/M22
UDWNTTkBc1CU+Rp6SPxUTfuShA2VufBPOBbFsxoOP4jvegTI290chauiNd/FqsquNlYuR0xyo41n
21skfd6Jw9G+Fv2y7Z2QYLd1v+MWmh8WBW8bIx0oHRnh4ovaiXysd7ivmtfMtCPip/Z3M2I/5aTL
s1Vlu6x4q8vY/BHW3cVuauws0L0V87dIiNJHcxxry7l8xDGr3zmJ82hM+beywAU+ad+zSXsJ++53
kbNP7aMfajL/cZOmYEfh9VQOooi6XKKeXQ3lIys5tnW/V+1++VEn6LKFGPzq+YADau2XHakUpdDq
nVYb3Ta1Cnj4yV8dLmsUrsruMg6oUwo1TwEL1mh5euNWS9o2UPQTdQSR4dQsrPBPu2KzLAciAbLP
6v3Qk3njzk0czJBzMKio/sJBZvcxANnwFschtg6/q91oBJU1u34vlu85Hwx288Qj/X1ZG95uElV8
H06mBWLuWnp2kBA4vzntdLTsMfRNiHN79I9fFFckt5VGuk9DhSWq8w6ko709C+8PBVGbUjWiYxGG
5WPUZL/Qe5x8V8PrXjeU80+HBwTbB6c8RZT6fKT5sVP2hnzjTjzgD+y6s2OWmdfRZedVklLblFhW
klIoAMeqBl8JTCJqoyqCBB00Hv8EVAn4m91CyiVQdRMJt9KcrvLM6Ei3OjDS1LGEVxI2AxSeJnnA
v/wYtZVzsG1b2ZRppVyNkj/VwW/GwpaGWzg3rnUyWxfKUoXPBkl59WYAc1aeLet+SXk1FhW6emTn
B91q43slLVOIprGNTLGXazdg0S15FY+0dpQuzdaeO34TVuXdE0gCtLzz/q6LQmo82dIhbVGCRPq0
wRIZ0PYhvqgDT2FzyfM7N7Wh8EBl3ZTOEl7g7AedHaN5W4/pbxWiGLv1mNyfhvQoTmeJCaGwxv0g
nilIkb9Q8JxILV+CdZpINOc5g80kGc2l59bnHmcrXyJ71JRE9ddkOSqbbCg3Vor9W04idy0MD1gP
RY0IEjUed2IKvZutlZ+HMUTvANTKV7duaJg+LiDHumWRju6fUxsF4/t0hraCYjq63L1OqZBMIQ9I
+OjwHea3Fjl+SmvubW7gJTYzshBrt5xlu2wh8Ef7mOUSZt2W1nIfdWu4yG6EpK6OR+UvgyOHFWTz
ILVm+hF91zzLzuw+iTudRsVLC5SsHJTKNbJrnUG6CAch2Vxfw8j0I5T9mKXacu7lQRe/a0zJbiiO
s4ao/E9ADCSnrwnCQWNxIezasuUCpGLm7rSPJy1CyGG9hMIqPmOITMhLimqpAjvNKCTZ6Ru7qvmp
6ubmpJJ2+ZB21cJLg6r5dyee212NzvBRs6IZj9jhwr23/IhndSQtpJqXQmu7m9ONji8HIJG8uVV7
6ScAHbOHq0TeZtQnATjvFS/9NgxevF9SlSLRBGIyLOLi1UiaN2n+lyag+BZzeC91tlowiPu7PPzG
gw8+DqoCG9vuYWSm+pBRDuh2eW46VzkalX1zsfL2kulhn0EmCrO95qk4W636DCaS/1dQPM+DagcK
8MzHekVOlUhYy5bkFaytucn0R8lA+GfmJ8bKDkw3m4O0M26oS6PGtbpafNhYLFaHO5xAomvWteLw
2bmO/8f6Ip3s5Lj6CUoHctC69vnDoRw/s3ZPCv1JDsA/LMkxwpY6fxiWl0sCHfzDoLseXefuQydb
c4pN3DbG+VM2+O8metV47NjOrm0OjuN69yEOBTtDX7SNtzblAZpadppL8furK0qQ6YU3vkGJw1RQ
amEuzr5bp6kEYM2/r5xaNfbdoreOVNLDe5XM//3ikqnDX7rayXlyAGU/l1iYNMyP1IAEUsVieshE
ol/GZegCQQY10OMmvWmalt7k2ZQYSOG7c+3/Z2C2l+Ius/Kd7B+XbDA/prTE4HUBnEi+SNcMvemH
w4LopholpNd4+a+DYqtdUMEf8ft++i0V6ItpsbaVO7TIL65y9bM++TUMnIscreNwYzvK8Fwurfrg
9uk1WWdl5PtP0dAAjAGxSxTnzdsSfv6uHpG3l+ZmXUHqNLEU9nyr1xlGETjWm1ZykU0+nzu9V/sH
2ZpZHu3xVcsH7aEGNiI7264pL2mLloD0VyMgGo9GG0dBP6XqazwXA0k+Kmyma//SPexJRDvU/EPB
ryA0JZ6zeBbgZ1AD1yvMssbYeCtL8LpyruouZJP6xN3JuZYhPi8dVlMUeSmh5eelw2B9XJpOpXh2
OsumhOw4u4+5ZE0gwjcUIdeice302jPWBNnNc6dbuba8KtGeF7FFcT75aIhCfeERlV/lEId2g4Be
c5QX6z2Qqnns1K0cTYo4O8FpVPy4h4kXkSK8OUZ7HesxfxNCi4H/di5fiKi7A87YbOdlGr5V3Gku
kh5//Xuq7eqfUwfVrf8zdZz7KxqsdXZI4gr4XB/V9+DobOBC5V/q6tliLXO0JQaej2MPEaz/g5hc
9F4NyF8V7GkCOUleHGIifQ/H1b63zPx/LoZnOh/ltIY41MIr5etq+Zo6DHBfXm01ZOyGOlM24QRI
rUXV9KAloXfvxkq/GUPqy/Wi720y3b8n3bh6S5m8N6g7rNya9qZitufjHU8dZXUtUYeR5Mgy6hvZ
nIWSPFrYgMoWzxHracjGCQOsBR53pFDCTZ18ec3yG5SzFqlEoz6YkZrDWtVReJad0ExgdWGZ4Ru4
ZXxMnBsT67axYw2H5OhHfZHcNaMnnpUxV7dd2ilb2SxaDb5yBApGTyfxjBiN++RCf1gbcoJZkaWj
3nc3F217slSceGDdLG9dxMa7bUz9JBdoG4pz23XfWElqgHidfq8S3RfaolwB7Bsv6ZC+slopMHdp
rWOY1irXBF/LY41heBBlls9P+Ltelnd90kK29kZIdn8wWcFy9TS3S7zHm858tGbMOnKlb38ZPGS0
or2vWmnZmk73phNEPHUzv9CDeKQ0SaGZdK34OFFQBcSch1LI/5mjYl22qzoPRydnVA9DS+q9XVlu
mEOqB7WuRDB7RXX++FWmveoi4mdjkCSSHkWLGf2ENRddZFeBKu6WdAkYv/WLrNtSYtpeYGFzwUpg
ekStBzPSeBUN774n2kqLF21x52VddI+aLM5JZdz+nHoXIZU4fy2t3t1TYLf2dudVr4UoLuQ025+t
AwygMBX31uZNfdcRIAe16fXnYoAKIIkyWGgNh1bLH4dekCF3qj+jVRxKvan/qOTL/n2yzpE9Eyej
A11ciZDBc3CoDQQC4kckD2d0R+agrpDA61RqChkQMV/eBvOQ2kE6xv1RNv89DfrZ57SpfdMT79vY
WWO8VacMgyplQRVsGsmVKETAq2qCRPHLM6eLnMDUVCRnkHQIqB40R4TjPcxNC/3hP2e8vc8+oxir
s+vF+X2kRLuFuOuxFbr+srZaQy0foZbo0Mt1vFV7ADYx+xwFs2bTeWbTYyFPDsKmXNkXcTPfiRjc
jcH9euncUDlIMx1Nx+c6QQByx1IHRqWHbHshJbSTpjuJiqJupqhGdinUGKscBB5nv4Nftm9nnjso
P8B8KqouAWQBpg+4RqcelHEi1IldSuyoMos7hKNSn7K0Xc0zGpLuDPyNM3kgrpl2doXaiPlP39fo
1MJpVAnJ9rKvwhX54wWMabAvRnKHhbWOMsmIKkQSJY9iqeZzZx/MuiNb3IwUq8E7Dz5fT1yxdT3E
kaCwTsBrYHnQJQ9Di4wm8JL02pjLfPqaK8/UZZmCeV3tZRMok3fonRKrgdINHwqj3WkjAeD/4+y8
ttzWsXX9RByDOdyWclZVuZJvOByWmXPm058PULXltbr3Pn3ODU1MALKkEklgzj90ohVR8T5juUgh
kJY8QFgpd4ZNIuweA1uVI2vIQc6SHS4pmwc1zyo0SZiL9EN6cfp85Q4FOa7euPB21acZma1di54v
2atCzRZN17HnqgcFhdNKe0pNZH4Q5Nm2sjeEIb7KdAU/Q7ax2UK8XqKH/SUBvp0qDlJYnXMEU3tR
xtmBt5A7j6mmwAtOIkAIoik7RixqmejHKyvt2nihhL6Hax9s+wCbcIqYpo9ciTke5WhPvJb9mLLB
vb1klEfGAtZEsoYiqhStcx7MnqvGSv7nFmsfwAvkUuSzI1Km6FgUuPdtEsUJl02BaEbDmnDpjCg1
LB1EaqgrYi2W6X51O4xZu+Ap2x/u8YEKQL8sS2FL6RkFXw2D22KioHGf55u1sykz/es9JM9uLxOv
bHMd1nVwbfW/7vszGcHM/LY965oguGbZr1Sqhs45dhaWHWDyDHpDaVe6htaPFQ7KUjpjoJ64I+fo
bzH1m8nb6zicJm21bswJIW/RTCIfC55Iq86lpgdvk7vGCsN4M2DNHBH0rjdTi6iHlO7igf3ldiO4
2UoH1tiiD+++ZIVuH2++dpY17fp0ROtYWJ2DOODaJ1u11Mwgep5JXS/jYMg2keD2RrUZXXHyWEWS
zGsLrRZYSZ+9RhXHV59fqBybpqje9J7R/cFwBG7Vr7UAkoZkODaC5ijP5EHe2+vsIwsmZ6WQ696P
mqGf2tRV4FkhpJll4VfJW2rB6rBO638kQ09mIPLtp5i82QaJuEPbxP4y4O7+bCIUuRsDoGqJoECP
grjWGoscmOCzjJDHzxc2u98dCrj7qAiMVxJ6QzCN32NjRByVz3dqcsR8aor1lOUEXYR1oRNMfwzo
21k5mQHVIrWe2qcG3YlFbpnkTYOgT3bZuYOOfJldk80jKIQfCQlluB/hV1QVyxU5p/4AmSJcKiNG
vT5iQaxOtPo5ZFG/9Wab0u6k2S9TZz2V85gc3ZY9eKwPzUV3ul4oi6kbU7i/y8N/6pCxzEJlkQq5
vXZzD31NQ20fQnUS22SaMibP5EGZZvWYBqYK0Dznbk8x6zUWeHTH/pc9baJqC6WMoqv0tB37rt1H
DmguOULGHMweFpaAlSuO/xGYxvTV79Nz3YTDFyXIogOstXEJ4XD+ih7xLe4KgEjSKJ9xl/GtGG+L
eCbiMeqpu8xpkbLwgvgBEJhzLhHXfTXTN0gzxls4RBYKAQiyOqkCP1Tv8ZpGnW9jiaY6eo9qGeTz
KzkPe4k9N3Q0af6oV8EzVoleinZQTea87WAo7kDTeABjlLENqOq69hFS3ExWr0Sw1tK/FXiIP9VN
5vwRbzP1Fo9U5g89uHQ7tzE08bwF3lDqh6tg3S5W1/rQgnUMhq+ZUSEOoxfD1ezUfjvZtbLF0B7T
McfifzdQiUnsuLmA8LL3mWudUTkecMgbkS01ED6QMQpvLKCNpkTpQk2wYDBL5afBL6v94hit9aQP
LNK6rr2xSwFmqIdJVeKF3J6mmV+v67kz+a7Yh1L6Q3kuT7OjbDqZu9as2jthFf+scS0em9KLl9KX
HEkHVk6UZPOEkhICihSaiiF4UQvn0U2q6Luqj8KtYLQuWlpEn0wxGF7TNtBbY8UmCFMeBw+xhZqa
5QOaMMpOU934SR5q72ipBvCpukieOs8vD7bWf5ddMmQ5rSh1QDmR1tmhjnAOTqchd5gxu8qYdOOG
VPNd0yoX7gmSK16CEG80TmQzUFkZTi6liFLF2fYWmwu4AmEU7QsV3nOQaNbj/WzOSncZjqX1GLCE
XWIrMO/jKTtHmpUhmuIhuK078RJydn6N9eTz4EEJKJXAPsu4kKRd6F7tI9jFijSKE+1x6hEtCFOj
WvumZ7x5Ahgv7jj3EWkwfo4witp8S4riNkKnyPJQNOqhz3LQ1pIxbv9xZCc9rDUvS4Ayd+oR05/G
Ucla+Ti3z8YU7IKu/6hnyzijrGme47ykA6fnv5CO6bZV1GLz4PZ/oQ/TnxrsGVvbUIpVqij9wmUX
hVqBjoylMGlsNQxJtAztw7iGMeYYxhV/bvOqi8PkY54YlzyW2wgnHPSKAM50eg0jg3HyELWVv85d
EzEYMUPGfGU0Ya7n+9T0gUEiR8H20ifVu3GFJiHZJ96t4igP2aT6RxmTEoVStrBsxnZFanpayJiO
z4qZ2Wb1Penbb26Eq54S8X2kWBwEaIch8JX5S9lUqFiTjDK5t1shArWzUuwbHbPzGmG4BQQHnCwb
7HIukY8fujT4pGBBUaDq3e2tux6ReEeKL4OfDZda91ZyjaDEffN4j92ztoUY1/QCVirTtrhcfLbv
aws5ry9r3HxUzb3Ke5fmKWdrmp2TKe5khTeYcClLrid5N5us8CJ75dgwLM1t67fozgJTAJ9CAbb0
6mNowgWWh0w0ExB4C4Qwh+W9Y7Sz5jZE68d51XeoAwz60CGNNa0636sfw0ShhHC7ZYZVRO24YS1t
YOq0B56ef5kLw17DoXSWhtiPU1aoTlPdfHRiI9+IQ1bND1bTlCj4MT7U8BoAlbSJ9U6BvQPuP0SY
4DrP6eeZjMUiNopYPFjFegSC+KNqwAQ33hjurcoLn7ERrY4A0D+yagyfHas9D5aKw/UwcM/EkXg6
qRQa+kEJ+Kn5IEBhFa8rsbXXHNdGaiXEJ+DvTSkKC8XfWU0jdU2vhW/RK8kD1Yn+sRNKw+ymEFtC
ZGcpmzFc8WckA6h0pAisCar8p7O6CerCa9O5w9GXi8oC87akUIX1r3gQy0cyfjR0U/f/i6Wn80Ce
7Vukze6lUsLkBYDTTRzBsktMBifs0Tzhr91R+FtZika1U2gl4H9xm9Rq3f/TpCnItUNfiw9YIfgi
15YBUKKdbErhV/xNPpuyN5z+1kwwwrkNTnQFZFQQv2a1WS1LF81EtPind7toHtKonl9VxXLgJ4E7
UcYoW5vaHOwyhd2lVxr1UzGSoNE8lFdNHJG/F2wxecTgv1nCCVVMZPOs4smbWBl4osODvKrgiSPf
4oze8xkfhnf5Dot+Vs/ODIkcisILeuD/7JsYGdYjfoiRQzHTaqi+lJASzTKHqi8X80MYAHKfe3Un
NbjkmB7H7f8Yc0UhRw4Je7vd9AM4x3A5RxpqzFl1IcfhXixRhZJnSUQSO4/B5v2jA4f1U4c4yeEe
L0CaHcwp3mZoZshcqsygWkazR3GXsoJI28YJyDJUvoetTNTGutttwfEYCzlhUjrtkk3Gfs6Tco+i
97DQ0gR5dDsId5bSWs+5r2s79i3oy1Fwfi4K23pG6bRUswppICI8t7/HAPcCdAm+RzbGXRjIhAMC
oWqUeycK3OkpjYdq6eTUUVr5+291vmOxlrXLKjpR2US2i5Zcysp4m6i3uAyN8nL9e0wOk7N+v4Yc
O4Csur0QMjorcDhX0LUgd6P8x8A2/GG02prC5xAc+G3Oq8zEOEOM6F3jcsuJ1Vq7gpU2nuQhKurx
FIiDbJL73sQW8PMRDOiDCYgcEcR92WQgUoapfuzF/dAHJRcO09UUgnsyTMTNnOnaiu5/RYzK3SDO
QJoYmhMrJAyNFrf8i1qWxtaBlvkg0zMyCyMPo+VD1Ym7vT95b9owhYfSJKGXR97NjkJWAXUnXfoU
x8/y8SEPETSp1Go+Q/LR83vibbsqmo3e7Fu9BpiWKeN1rKvpqjcF9EAwFWsZswdtukI7gH6TtGzn
xLhb2dYBWWMgAXfW6+/jhHdEFLJgr1QNn5Go2LOvilYyByXiWpd/xhMnjVYwrOevfx8v4xmr/CsY
ufghCdVjm4bm8xj02kmZwM3LrLetmCj0eU56RABOf1FZWN6S5jU1bMRuxrXMgs8VeS8Fi7s2B07Z
ViieLftmD1grPN9aVivygjaa4opYC7lV+nS7VTdq+4LqsfqIZCY+q/czMuEIm1erEVdKMpLTsJhH
TX2P0vxDi/X4l91/qF0qIB7A5PI0Nr4NOgiOdLTsL01XKMsCW5WzooDVG2cvFkgDg3pqUIFN7wGS
uDBdf/FhEvZrhZ2cmnkGqtZr1mvoxf4aGwtI8bKJi8rS69xmJ3vNwUFrOXP1U1UW1qvAvpdZ7T31
bqh/6TFOlJNAqmaXLLC+yjnwn+a9WvbdwoK3cfZCtBqdzD+zla2W/YBbbqP7AOZlUG1RcI+T+iJb
8oCWH2k0McM1xkMV98r+HjfHTKcgDU6iBitvARtfR8Jpvoos7yLPAtxnoolN3z1utYazxRs0fpAx
4KHeRRMH+SKVW1PLCKIr6empYhkosCdKmm7vUsOZekgmVz2MrlZt0PN/r2sXoa5pMOtjrKRQKnql
q49d4N26k4Gi5FLGzBjC7joAzbGcpr5EPmQ56Kq57xSfRGTcq8nhdpqK06H3koM8kwdrANK8uLWD
ceYKFoNuUdwJNKc29/5s83Zn71CJ2r58hgCDw0wpevz3yO2RU/7qoyl+nLCrDBcMli35VPm/TFco
1m+jpMWgoanDi5ciSBvPVG5ls1a0kKQiHZBoyn1sgssxZyvYUhZ5mDOE7PN5wAH4NrdIGkBD+ry5
T5MdqYoupR1mC+xUR4Do6niVByMk+zygENWK+8Q9bnXBjuKHcwwUgfgIAhQi71PlYDnViZNXOWsS
tyJ59nuqQwUHCbUEnUg51W21aVdwxbGs8wxS4opD1SCOd7emohUXH+ce2bJazXzinSMo5akBRdbS
fCrEAdeErmSVLke5QOdwQAj1heyTo0DwPUMRcI+ypaJBf1D1DgijmC1nJdb0K4MhSerB3A1SZq92
4Oa1yBhJ+SRSkukz+lGyT0Ywq4AG9P8zPu0HH4ZtNG4dADsrexistS782GzfnSC1lH82771ysOxV
xWBXDL733udqwstNcXXwSJVhra251V/+MffevP+/YQBSutKdTSyy1VWqsgdstYdGpqOdycnXbQvV
shjMKQOa7x8br3FPrpBTMGPL2mMtljwYMlldelW8QH5n2g6o7z6aznfDyPOt5lKRkoqR2vQVjSPl
vUuCP8NR+K3DbPD9PlqqUQbht3+MluGx/wbzwr+NNkPXWKFhyC9a6DzHbvEGR+epKj2hThRVLwH8
ABm2u0Q/IftaPbRdWb6BDXc2k+81WA91xZuShfbi9hrZV6fG4dlE1CpGSoNfe2vCtLBaMz5j14Fj
xKBZL+bMqhWx++IvK32WKp+5pr/0QVi/V1FCvrsckqtCBnZbkxDeOb9na79n2+WY/+WOz3lamL/E
7Bgxsvc4IM04l05yzaCtbYfe+ZwdaNAc/bZ81qwBvxw/BMPo+OOHo2HCZOrqXw2sPW616OWPmEbN
Wu395E72VUE39L0dMToaVIA+g0URoyHRddbMXNmggu7tWxNMlhMb8yY0jfaiss1aNm2SfkmmNw+Y
2UOstfFPVAQeAL0q35xICZYi63nOe908YGLYrZIyLN5Ntz24jQ/cELMqNKrGL0jalJsKL2zYy9iJ
xKAJgEIm8c4GZk3NrgwPcYIdiUA6pVrkXMEE69dxH+E/hwaS1xLWyy+hMxeHWwxZ3n4xN1wssvc2
00TXpBgQD0nkvGqEXWQH6FkqJ1eJzK+Bp/2SJ/ip3U7ApPzSVNX4Kk7+6zFi+ixm/e11/n367zHq
lK16IwyeLN/pUVcL37V4YM+MRuWXhl0WEt7xk2zZCSyh2LHzvanH+RcyyCwboIstXX/sTwDOk6WR
YNEkPBkLt++efQeSprgjxJTtnn/3UWy+9UksnuzTmCdbv+chvwE+ZYyKg5VVySb3SSGBpjBf7Lk5
y03ZXPrhosRZ4pJQXjkVyJQtArQIv6uoj5CbaV6RLHuYBfswLUbwFgXJ11icgZ79PJMx2SvHIXvw
v/TeX4WkDuSlcGp3E6RxNDm0j95zSJjqUb01o0H7aIzHKlbb9zBUzJ0/8T/LUdXUveHVHpGX0Ptz
kEJDlHEKNw0qlrV+1HHM/tLCzxo8L0IpqtaevAHTbbvomqul1wqyg7mKtYFafgSlhioI/k5N0Ssr
ZHrnldeV9VbWmKl37IaaRGuPq8Cl6qvsVooOgdbdhsmKtRjGMtt4nm3sc2oET27DZg9x6MTNFqoS
GgKGWWwKtJ7/57P/fZybaurB9P2F0xjFhlzGf/9KjYp9e4hIEbKBzaXBV2TRoLa2LtoGa60UhuJD
M+FnISEWQZj1G/n59bC9Kr1SPaVD2l0RV/zuam57NCrqnIbaaEe4ut9lgUcWcQLV3oWaAWVQ1HxK
wWw1QJisZbkH8cbuIQRstYGqAFTTVPO1LLNJtKo8A31dnKH52PhhdH/2Srd6OU5rzNXUoy4srLQ8
zSJrrFjJeJJtRyEHoMITW6dOQUIU/6otds7BSR4Kfw5OpEoWauChSPM7PpDg3mpGTWUjao6zWIxW
cl1axNte0eyDDMmD1vZ9i/W5GiydAjtHxwFqiklb/WxqfGekMdDbq/TyqnVhC72kdr4rkF96xbd/
9tOznutP8nuFPUxuzIun29ccWdqF7Vz3VPRAiiAL/Kh0fX7I7U7QwMBLe+t7Db6JdeFDpP2ShXdZ
tFdh/esPvloni8ouwMyW/yri38dgKoxHdeEdZakeI79m6auJvbH8/kXvHON1rmt9BcYRP9WSW9EQ
NQaFdV15B4Z2wNky+6a5SIeWMHeQecwWVmE1F3eInOlL+8WqBlRRQp+FsGmrwaZBcnQhJQOleKCM
pVU+LvopXEPz747qNBfWKekrSKSyvIMqApQ3dgRbY85qlvSecZWHwa+7y2z+yEY4+rc4uqivuT66
8OgL8zZKFatOowBSdo81bexuC4rdRfVLat6p+sDP3UiscBuGTQmTEoE8Qxxkt+yIBJxchWO1KJHK
3Ehfr6bTta1uAH+fBNJUxkqv5/EYaZRpJFQV/PE1czzrKIdEWLZdBgfpEDEBRyGg5xJIhDpde7lt
76e5BrJhDvH8WkW7uk28Zo1v7LSbm3yFy1CPZOPMRqXVjhmkiGONOPNxSuGSap33BcesYQObcWwe
ZEwOsSW8Iqv9aDt2zvMkkzS64uh715iQ/RBK1p6VGHvLHi69SMtUOlY4sZYgE7MYHS9cyG9CfGM+
QrM30UAZkt+ViHsV4mP30O/x/4xHoBdt0sELPDH41v2+mc+JL6h2vInfLfEexlGJH/ABGlCDAoqj
XWXGJo6oz47YtWs2Fp//alEFaFZRIbLzLFkuto0egdJl+EKJZpal7QFgyeH2yVV/gnAR+jup2Y05
2vUGW8j0/iRzMJ0GJyAkFba9GYl6Pp6lWev020/AgOhvNTBOMj/Dnwop/b4OhTVQcbLDFqKlPB3j
OVm6Rg+ST/Q4ZV+c5Nn9IGMAj1WPNJoYpMJ5Xn9e5E3ofcjg7TVRVEHd2sXDQAb/8XKy6Yn/Qu3M
RUjC9HAfNnVVvYugP0QbTXjCxpq6H2x91HfCoGKVFzqV7muO9hX52N//DjwIRHv6/Pd3v4v+G+I4
vB99S6ravSHV+wyUZJTl3vIGRCcp4Gz7QGvIcrDGkwOR3fdOXmuubnD2QHQEQHAmyh6nWK7gvNkU
Usoaxleo6y5wwbSXQGr04Zutp18j3RnWnd72h3ZM+gNszcpHKi4roQeVuMYMs4YOLvrB8ux+UHwK
q7Yzbe+h/zRMxgAA9eDCpviGRJJIIr3wubUDkF3I5v2Q51PLsyFa3UMSuoRyg39OmwIqTB0jBQV+
qQtMe4ekBSgHn79CbHrWwqwg1NmTbzlLvaV+13q/boa+4VyHKzdT1GXWjZgUIV2nGqN96dW0fZqN
Qt2r+Zw8yE4Z8xIT8orrhhvZrCb1HQ8rl/r07HXDDaOqB/7K8qHZWIaaYzqEboFMw3UhYLIMlfBT
buAMGLjlMRyGisSYAkbZwM3ODyb/wbIdayMfyAGK0NtqTt7uD+r78/jvnfd4NdRrn8LXvoeceWOI
GIi2nXS8Mj75I6TUTrJX2pOT5v6ztxPN+1zZi4bR8xyU7Tcdiwzok3DO5fKL1Tdps2B6GhXEK4Mo
/hlPGNXW/TAegpGtw7Ef4uRs4Sa4YKW48wrsP9XGh1gajR+dgN+6umPgewgBImj8dqvG7XzFfGsm
fRqqX8Ukf+gPmkYGWuZXB9+ZT2OowDIWWZDfqdnQTb+PPkpJMiQPQSyW0tmMqY1RDufEG5ZRib8q
FcpPWspAWcWy8BuRa4NRVzCBaNzibDjNbZj8lMEQB0gFz/82TClH7VwJwKWPLqUzPspHTjwmwtDM
/ylb8pCQcl11pVBEFmaVMlbjsvrgqHq2/3S8NFeliX2MD0X9lkqWHyIO87cszvR9KLNDGQJLq9kl
gX3/nHFkKMfCRPVPfCVmPXlLX3HcpXyGw4C7AJHAfJBL/vbAzj3oRS7517UcIZ/ahRmFW1A4xu0x
L2ODxqKwRuDxviLQW7dEG1HTqT7XWjJveuRKzuAzqGcJA3E/BpaVTL23SSv3L/lg6PppW1NmP8jW
bR3QxuMfMbkMgP1ZLwaTTcVjDbEQAsSDYdYunkKDvZtsnmg8a/s3t8A8WgAC/tMIPOz6N4grf4xo
GqEjarUodYllTRQr7rHQ1J0RJSxp5MfM53jbpGhw3z9mmYFT8jognfcY3JhwYzk+djBi6ZPwrNvN
bgxvWGm/D0Nev+gTGXaY5pRDuqa+ULsF44f1A1m06QF+1vhzalx+YXYLuwkDV9Jvrr3lKx0fW/5g
tyHCMVPNvR/ypQddF0UHF26CYQcPRRK9ZzqCjnjZtfuaC3JvV0GzdnAQRZov67/0YT8eMjy5Hqp4
7r/UaG8/zQEWqEXktws/bY+N1k6Xxko8yPnqtLRNfm1BbKaPNRy3facBTsljtYJp2W5lnQgZ+s8R
rRjR/Hcjki6r0DHo/ngNby7blYpT3ALMRbJxtThd5DYcF8Cyfn1R4o9ucmDEJRO0WD+Mze2tt4NN
vTSrZJ3pBWm81jTeFJRCF3FgR0fdS803k+JTNhXdywQ0/UI27YccVQSlt7GMjkl8BD7adMAhkSVd
EeAjIE/tXuFnj80THBfhLYB2xrqPBDddiI2rheItu6BE+EU07/hlqUKeapaHwFViLu4ddQfE2SJp
tvQdL1t6AwzhNDV2jjV4ALpBkUB2zgPWjZjhQFIWgiCY4WC5iORgbr4YWtfv0MhA5d4JyrchB3lT
TOm0DfOufFNjcHFaZKhn2Rta0Dfn4RXeonvpTfu9cyN8ajA/eFArfEJtJfS+Wb6+N60ML9Vs+Ji8
NP3VaPM7JnPW+9xGHStPs30K2cCsAdKGJzfX7J2bq+o26ocBComRLlVYBjE+l2vpliVNsvQ0564q
YmgfsEbMg+azPYianhwoYzZ2E7d5MubbA3oSut6tJVSiTcGk6K3FQtpx/eMczf5xqvRgCZ1WWSAU
YffsdjPlKLszHTVxpEcXk+p+RQnOudwPtVUnS3vAwkXG3I6dFfiF8IgxvHa4j0PFfD7kcYvYHPPT
1A4fCt+dG33hx6iSBGofnzq7XFVkZS6IHlkXeTYMdbJhF+sKkbnPmFfq/b6OrZ9TZC10JKRfyGbg
IjJHJnpV3vjeTUikmr2l7kwhzO6hIojw1/MneEdUimX9WBaWjVjfcCkEV9mytEhd4hXjrWVRuR5B
jGdK/EuWpLFw/EZ1zDlp4iDP1FZ99zOv3Ybk/9oNO/Rwqzbe98hpP0e0ajWtkepi7+k1wzZhC8mC
cYBkYRcT1exB20RgMk+3Jtry5G2Lol7KMXnpNFe7bnHWybDOzn2HJzACdWNoZx/5lFkIHszjoU4G
+7UcUdFMmuwDEu20nQfEfEwdQw3KT+MDdJ1mOxtMnZoA0iYypPWtTaaSn5GvG8+mr31MpqW/jvn8
4jQ6lut9fOACDD6SxNeXCeCQkzWmzmH2c53qDSpbqmeYHh6kdqWAJRu7ajmGWDIXrbHv8toAhAWt
98htIlkFnUHZW44x9do+wpwZNtwKZ2gCKnJIuhlB9C6+sG78zF7c8xWknBP0/QBLH331y2ShHObE
KxS2+p2dch1tZkeNQEok2NaYhXO6BaFDYCrOmHUCReihxNrnJE08Bi5R06jfgB1E56Qjcy7DpQpx
TOudfi2bclKoNfXC6kd3ITdPuVMprvcw8jdZk23rdnOqPafc4p/Tmi+mMJFDEQDdr3ZlPE+4Q/4R
b8Rz+u/jZ3bCy7T3bvEJtaI43+iJD7lf7nJTsQfOfx9Q/xZbX3mEuQHhBbONNfw05Hbt/qWDsrL3
0Rxbyv9Ka/3d4MzDCwqV1R9xMT6kJiKw080pr9m0G775aDlu+Fya007e2VvTgzrXOYBGqeG/oR/d
s+dkl2GXafL4CbJCKx4UkWalcLNwkGkjANWK6aCmkzYUtAbAsjfMn+yWBzvNLYDymV5990vH31Vo
HyydLBs2nhA4mEN8yqfaAheaOPCnSjd9TPCXbI0O6p8IpVpFkYy1jxyvotWs1+U+JVFw/OczRrYR
ZtNIANWobfpKvFb1RlkMUa2f0Q9FclGLSUtbBgATpRu20GmxdR5r6zm12vHJd7mqaMwQ5/eJqv/I
HTM4RV3RLKYah0HZvB8Siv8n2cTfFk0PsI0blJ0GiAIu34TF1nxdUUnaUZN5c8Yo5UKp4o0tYHO5
EuZX1XPYyAgMcKHo3zu7U9HFB/IhQaL3Q522IDZq59s9JM8wyBlPaG+MJ9tIUTE0zdsIlECeQ9PG
z63Mdq3WTB8jrLgl0GL31HQ920wNNf0oV7NX31TfMZGzf1KxorARHnWledMMpXmqxrqltBj8KoI4
PchQgaXbpR3z9SwGyJBt+eo6TpRsmYedgWTd0KyCsUxwlbCChcTDlrOK61w82Ts8qppjhMiB+2Dk
PxXEwrVacx7Zeji7KnK69Tw2+DKm5UEi14GTdQ+2KA4g4cYdNgjPSd5AEg2Ml1rVEc2jZVCxv7WQ
d/phhEj1jP6E4JYE/DTsZh9GNT6Eoa4/TREwXzfXBa4YtBpqmLsaAS2AxTSjsYuWWupGe3kBiEnW
ZKFWYbroDQ8hwL3Zs4sDG6rjzSGYrBfvNAyPyPJkl05m+AZtjVSk0LXj25PfkO7408LwlHFz/1qt
cgSi7M5XGULsJ9gHCXKHUxNXpG5B7eQ4j4CctqrVMDnlh9LMH55itI9hrekXhyfBg4yjnYg+uB+2
+za28/emPzlDWX047pdex+M6TJPpPTV46wokkRN0X/8Feaxb3Eoqc0eNAY2G2FmOhVqf8xF87Ku8
rQSIU0j0gxIVDts05C9AQciIREbEmuat5ykOF//oyEsUlvparbeyQ/f8YOtbvrnX0Vcbg+pF1m+s
dBFONOS+mB70LqsXJCnns6YBdxGZb9t81AIXnyouvWIzGLiUNFqlXZuqSoWabvZXjdVDFpi/VGV4
sfnlvY/orSA7qadXD62mbWuYxg6PgPg8pNi+YNKhXMYcTSoLZYwThdXmWA7VC9tDRFkVM/SXc1Nb
qx5bvCd50Mgq2Elsn7K8QyTT9cOtG1l6cgLJoW3MzH2ErqFe5C8yTu1Hfn4quVZ+g6JPtoC8eU+z
Nq+CIVvXFnf+yVGwHB5ZW2pJbu9z1KHWuhnmL5CWfg5+Zv8UQwezyRZFmNjVdwx+kl1PKuxcaPGr
VZXBrYXra3GW8VF0WnX46lMv3Ml4AoxYe7CTn7VhvtXe5JCK4WDwDIVFKU4HQItToPI98wCVnW7a
dzMAJ7Va6nimLgu0atY3ONKNhuck9Stu6tUy8lgCyT+k005/Nu+9sqBnYMe36MfgqOcJH/dvvyBU
uo0l4F1Ug/7ekevlufeC+nCPN7lbH8RreFNdrKsZU7u+s4zTKA5ZXSoom8YULFI4JH/EbmMaJ9sG
k/IhO+QhkTPkKbIQ+SKPnXLV1f3nC0YbzMlBBYWGNX93Osvc+kLhKOwbFCbF5RiFDuZQngprpXHD
FzWcNjJO+p6iFR5ea9lEqWsf50n9BQ+C9CSn107wehMQ8MrgpA566HxMoffsAVEq8V4+JH5ZHNii
B0gXuSpA374DisBKPQK9Sn9L+qB8kKd/tG8T/ujzXFV/MIyy2CKp6V4cpb3K32USdu4FyNtVw4Tx
OMZDhngfYnZZVpanZszZCdX1wq0s6wvOms1j6cwohEPRmKpA3duk1BaGq5ZvPorAqxaLh42c1P3S
O8AF80FimGPds65VAhnS7ynxdpN1/d0X+IV9a/EK7Ei08DyUUEfbWkn2yKcbJB60PShwC53bMXiK
s+ycSh5a5cw7wweq7HVzc3UrlB3MGU+7dwXN0wZFwbM/W+M1trOeW3j4oZjJdJWhWzzpNg1bwlNI
Qe0W56PGS+725IMQADndajThkO+13t9i7KW8W3OSruI8Lo4egqgnFOrLpUmx+ZtlIpAbZkAJWnhz
nsE7ZTfibnkcahvDUnCNyFyU1Uw9+um6ypbVlb+7LYNax/BWLOb8fZuHz+2E+t9K71FfMsy23P6x
VY3IzY7mYW7ZGO3LUYcJauXW0YgRo9bU+CxvUdTo4qNaTG/yFiVDhapBgiLXeruTaXZcnYauOdax
viXBZny0c9SRuGqCs1t49YHZGOxAeHzF/PBDbgR+D61Az6KiHn0ObXw/WI9GEr6iNX8f6vWVc5yN
5C+5IsKgOrgtixxTOcPCd7b3lZJcLk22Bj1lSmDX/2aslMqXKvCTi+SwSNZK7Rj1ypm8ApQuvJYy
186K0rrb2teBzDlBhVQzhkyrsHHAzZWD0u+RPvo6DfxVw7Drnydfj59d4IOZ3QMyCPtn8WxdpHPk
bmTTS1ScBafgm2zJOU3RvE7xFJ/kJC/zW8TmsnhJOVPFPmZWV+Slg1M7w3Eha4F7pyi5yoPs+D+s
nVdz4zyWhn8Rq5jDraJlSc6xb1jtDsw589fvA8ht+fP0zuxU7Q2LAA5I2ZZJ4Jw3yDPSduHBzjIY
XZM3LXwr1n/260Css8y4QvSvN9zb0oTD6nqAqGYVS7o0ZVlkDnm6TmpQ6rgKPcAQCn784wQzj1D2
sNM4nbhl5TxbabYtO7zZedpYt4nbAg/Ea309+G34VsPj7VocFCzq/hZLikvdQly1M8dfclxOtNHH
WpaNnl4j1LtzWBveOcHQ3WtCOlX+/8+8C0tsYRaK3RTP3SwgXx1iBXK0SJE3tduMB8AYRY+Faq7b
HDwSJDyYZ+G27vHINYbWe9XDU7eKDOtWTdL3bqJnxceozdcGZNAeG/HkYK/QPdCQCgiyEZkoacKS
6GNdjkg++p9G4NdIU+JVdHvimVtdAZDOhpCDTeo3N0VwIWGHc+XoPMoAAALSRWvzwW3a3wgkT98t
zScDMz43mCldzFQPj8UAWn070dfxOkpInj9MYJNgTIbFUaLUZBPd5uIoUWpzjbiYHGVvqm+6OMlW
poV906Cr3d7BU/Y+i5WbinsqD1HdnZpa4ozfZFjhvakzGJi5RGNWJF/5U71S4dUeoqjHalHv4ouw
VhFv9Nvxwja18XaADyR3FPKQeom10iur3NSCX4tw9ESW9z2iNm02HiIit6cSpUb2IaFTPaD3nN8a
JtokjRE1R9Zb8YPtIjUsxEJwWDE3TZe222YGSxLa1sZl1QNRpe8OcVYjX9fbDVpDIqFc6NoVGLbw
PjHZA/g+8lwnI96pUVZBjSmMHI3EaKAwKj18U8MN7ucmWM+VndxMdpPvEp+c9xOV+uQiTBGLMVTc
Ck6Q1AKxP2oWtB1JW5Jt5FP/tOfeXHUzKs1wwV0AkHBxg1JB6zRD2Uk2JQTSwu4In4F72ZN5JYKW
Ij4W8ZaGLcQ5Xoa47V/jjSxPFlGIHWgtLFx7x9BXSt7MJCy8qd+cMNRFMkSkRUWNV4uUw5zm0wG3
QLm/zVUvvSipbC0jsd01WieHl+Ec5A5Y7nmdfMaVpEpvZLyFWSALFtO+sJG23VNQfkVgSWCI1eoh
rvCy9QoQtEg0NngwTkm9zlVtXtoNa7nTR9Aze4aGwSpFZhjRcYIxhwAAT7xVwBb+FlOg+tZFhOSq
Tx0BbeNzK350aspBGSYjlMxa1TClt7VRw90XC8uxxpDCy0xjHUUeuZmP9aU8478o3/ueCZeddedp
yXmaNjU7PZltKnxNhPwYv812CqANz824MVFEp5xN36dDMaAClnvNKeQ8MI0oXC34/hsHMzXf/Ixa
t6yJFFbQnmAQXaQh3i8GZM3fySGMwuGk0/Gj4RQtqyVy2BPFUzngaZhs/SrctMLpGMubaxRAzO1g
QX2Qf7AWe92ruIhu4Ls4qFs65QYlQev0p1NAdi6zcCp3QzIGN1OIicgwTT9DVUFmXazhIxT9jZWe
Z4g1P0cxWKk3MIkTTAs2+SFfkFWsUkT+kgc4sUjlcENN8TR8Tg7I6Cqb1aWLzNhpezCFSr3veW3K
237aMeDKwoogQvxGfhTXXGCdEmMrjyiwm1fKxrQRlkNXVWyxnfEHuCc2u5h7ahYc5aCyn1CcCdZj
2sS7ARHCdSx0dyQkK03d4AjmdjVUJQoMsqko9UpGpID9XTcT2rGReSUPQ9X/zklfXJy7VLBRV8EU
xjuolS+yP880OAR2LQx9g6NbZeFRniHuNa/NDOGoc58cMHUrWpZlOW3SPMj2etS/nL/TTYZsHUJw
L5H4R4jQKYekKjnZEGb471V6d4+yZUI9vaAI5KO9O7Kb/2UjLl6M/q/IgpKnDm7yOBi5tdYLozmo
GlDRxvRmbNbRBNCMCUEL145PmDEP2ajjHNdPElAmYWQ+7mlZjpoHRNlxkXalvcnvEcAPwfoW3XU2
RG+mGYmlepjuUMroV7LZgtRZ5UHpXsim4ys/HXeKrmUrv589Cy9CmRaZe4ShWhthnszQMT8Tuklz
URjoy90YxpDUy0poJ2VaH11KZSXKiPmyC/WNKqBjkq0gGQ3y7HSoLFy0lehB9p/DFN2v10Ze1RC8
iuYKT/v1qZDxpZkG9cVgetmyz5rgngdKvKRkMH1DOu84NWED6XUIFw6wqV+zMf5O+dd4xji9gOiq
RBR4WmeLuGl7aSSeiX8aTml6qWQbe6h/pV3upTs7I3WaWPX3Xp/G4fsMMB6FKNiRAl3BMvL9cG4W
0USiWLZzf8JVhB3G3+Jkn96tUVAIjvI5ZYuHFZRznQdg6S7kg+n8AJOjshl4gb7GDOI95DzQWKiH
aOZ1UE3F2ocqu0KJNj9xnuVZHF0rkVNen7t5DH0OVWbi/4R2Vlp9Cm3T6AYM6BWmqNNt0ivqZnCt
/KDMw3QZqq3PextLhK4t9BUl3v6x74duMbMie2t5xJ/IRb6lLQw7L1G4HX+4+Ms910NlLrvaxS2A
pCCeDpW9DMEXvCkIc6QDScga8OHGj3p/pxe6ecemmD21iIDP9AOV/OE+8cpu5/kzAtB6Z7x0JrUR
ETDFME7x6Civ0MHTj47Nsww4uXJweWgeFQE0Oh+69rVrpuxw7pFnn0Jhda3wHRuX5z6yVCuHmuBN
VDflpvMAq1h2Pt/3eDveeGh0Amee7wfVme7LxurZeWrjpWzapRLudNY2oALDtloa/ZOmD/WdHDTF
XmRMyXbLJqs2HnCz9XYK9Vt0OhX4R3KwdliTtVmwB9CLeSUJryskvBB2juIWfWD8q+GmkvQWrVmL
OIiQeB66izlJfsr+00HOwjCnWM5zYrKqUvPLAszUwi7YArq61113/EeuYNj0z4hZg0IKrN9psrQU
Nf+NCjniMf785HmmTiKoNq+A6eHrHqv9+pT+mklH5v4qEU5W3lC5CLODto09b3qhII9oPM6c+7iL
phc3XmcianKwXD9FiW6TTMk/o5SoUj5f6yNq7pHyltf6c8c6Cld+Bs9RmVZuhnTuPMbmXVfE8Ra9
ZCgHojkDFrrrYarjCDsfo76n5UwYq2l2ucCzBra4goc5Hri6vgvEcBgM/ZXWt5dy/mlG0WDiA8du
k6JkyYxpNfR44Jx41GMB6qXsMc1JxpEcfky+R0i/F1i6yyUw0H30aVDilsOpGA798H2YjA8sSjHb
nTC6ifXqtsfKVUPoroVWOVCS/FILAO+7t+3W2n15tZ9rAdiM7Mtct3ZyvSDDqlgZLkcUdf5Wtkg0
42bubfWixg1sWMgQYC+4KMgN+8ewHNDjosDmQ1RE5ChClafJEwnhPzPwXUWJnZ05WrXJfg7Q6T6d
ynYpOuVZ94rrpHIpz00lTE+9tpITf46Sw19iZDNQeshtafKaZV59+tGGPv9lxKiCUx98Tz/87UcW
WQo17fPTJPmDnPMVcsKQ5ehAOxNKkGUg3JlUF1RCUOy6SA/3AKLeD9hzMIrsQxBuzr21W2n41orQ
U4AcEooxmYPhp1Fa20YAoZbdnD+pZmGD0m6d2ymJOPiojbNYPDUivrexa12ewv0xyHfIVKNpL+Jj
cVAbg9RVG+krOUMOBIGSLx1xm75S+gu/VIRxDrgF4XigN3snb7GIcXsfaWjXaMH4iN7MTgKcWhRv
/XXEkvGQLKgBDSs/acrrNjEqMCFx9qOm9J/Hpf5tAHK1nuPMhY5A6dQDWrwrDH1RqV58i6WpAcgI
e6nN+/peGb4jX5A8+0lf7nphYSIlblR85p1gzBYVZY5NPjg+mJo6cy70Kb2cy55aqOZa6ylKcJ8b
sTUra+ztCtvmC+vIhV/b8U0cXGQfeKEbC2EiIhIJLFwTTCKhZZM7iH2d1Vm1lrkDOULjPPIn7M8c
OICkQJLcoHzVC25oOy4kdlfSqasJvugQIUTumwKeMX7EyGHJxLb1/F/mIUGCdbjR3Puk9B7swHnR
pzr74U0Feu9V85D11C/AUHnboimChVWA2KPuFV2C0cMOrp3c5ym3eO+QI8jRx1i4tjXc/ueIzsoe
mzpusbjsmuuThs8If6nvQYW4WgiIWUr/iD5EdZXDlzhV9OUYtW9DtWFzD3p/k2tlcAiVsTiwqHbW
fVIrD4YBjwT7c/+XhZO3ZvwyRheVTq1SH1IxZwrn4IAWT3HwB9MBKu37D7Al3ud0hy9z5H28Ac/J
2I2eNB7wRzCq2hr9Dgw+RRGgGz2KAOjmGuQ6ac9D/iscE/ZmouUjMDIt5Dw28/lhKjCP+YiV/acQ
0x+uUAHdeW5/oWmd/TPRrdcCISA0N7Vw01Rqte+MIcQbAJQGtVrzVYRW+Twv/DT7TWXOa3Bedvp2
i7LrtOZtjd2EhpIOT8X6Pq6t77nmhm8l7vKLYdTKW6x2h32AOuNKpuMi7YbSgPUtbozXKO5NcEva
dKH6CMtE4qWI61lJGgMnBSSa4ofcI3+oxM0uUB0TSirlN95YSME3mlOt7LBiKWpP5lPbgYUG+Y0y
YRGgq5hOGeKK4A6TVaKTNZ8jBf1fBtrOSg7CsW05u6W1DzXzvjH86G6A7ndNGh/3FlT8X4cQw57K
n7qdbNrlq6+TJwuqHE30FKlJnijhaziQ1HQtozlGsWs84JOzlf1o1PEcTDw20eJi4iYuKKgFoun2
RV30/l4ebDf1EYU235vVFMPw6XTMtT5CalAb0codx8XAJ19Ppd/dNzw6LtsRJznZ1Ge9ZyGHV0yQ
KFdgVvp7rSgzLOgw05GD2AWRlLPspRyUk5JeD7AUU4qdb3bsYMxq5Ks0Y5Dn9M6dUg3JDnpFuA2r
pHmya7YgVd489q4+XDbCvU7oF5bi4Np+dMkDI+VV4dq3ciBXFTDiHnoWmq838TIUIoWIvoTbUztz
tZ9J0TmXvpQzFPMQb16abaxey6ugeKZfDXGxGZSu2PTQZC9xk/rZRkn2A8eBp9Av8kezr7Rta/Pk
iOPZv6+N4m8B1Zh1F3lPZlJzkk1qYgsLze9X5PvgJz2wkGbvw+RPjbdoAPveBZH+ODTYsAYZX4iY
99a2bHMd6Y8xPiCvDlfEGJrbGbI5YDVdf0Yn5SdiBcNVKSo+8nkc9t3aiL3upCdqTQPqCUN3G4+P
aOpHWP3oBcjq1H3ubXsnfyiYKOyEU+SQ+xxnEVZn+UEVKAQXdlKhhsaNbOWV5e3cyEYcXwwC5mjv
EGgYl2MZqttzH2aBX2dZht4s5AQZZo02fkCsX/7XWX1OSQdCcCPgpBSQzzNObXGPeur2PC38A+DI
8H4ovHljeTBm1CFlwYjnFf9MDl899gMgQmJ1E5JLYQErICEjo2TygttGWw8kJJ+tnn1HqA44JXXe
IXQRteqFktScqhTFjDTB0ZIHhEGYkYbjpzDZL8O6DMkHqrfTSwVAVoYFWvJ+tfHjao64mmyKsBK8
+WIGXnz0TfbwqaxA8sJ4tikYbUYHES3weGwFlFDY8LrBtYZ9waOvp0vZbyV9s58QFFomIav8tp20
lT6VxU6OjvwwFWqVd/Y0mre2PwKL4WJ6TN0V0lewls1yph6uuLW/l82g/41nbQV+hQ/kB9YKETR7
UceoMc9BFr+gpoa0g1k/TQirXSHK3SIVWEUv9Yh4bd4X0xY5iehFd5NXTTH7Gyd3qReVyU52t1o1
7bIRJxc5qQpGuISlP+7l6D+vrcYFS3ZxzyazPl8bmf3Xzmn7m6Qthr9dWxefoJ8FT/Hj2l3+og7k
2AzjMDtGiEILB1Vt38+MkueIYyhSxCy8ysYcz0YZiAiGv0qNBGE/EY3AKiNy9uimzS7quluYt9GV
qbWdtpJT4AQtlCE0D4NZWRcIuT5FqH4i86mklA+RS+rV2sJbqC3zC6Uo2f37rbaSMZZnuUf90GHE
nu0NzX3FMwu5BzFdHpKPM3O20xWZlzwzx00upJdCl7VL74S3jjlot2aq3LN7RhcpbJBJKHFJkpBO
amtfouRkGaWibo8OqmMuU55Zl25V/8wHK/4uTso/JyapAtkjT+aw+ylPtD8nIvi/ivlPt5AXBF16
5HfKElFBC0sZyumCBcD4UuTjRZq30UOXiQqUFpUL2S/DfAOhAZvF0wsvl4vQT+MHcGr/EuaJq8kw
te8+hVW9wqYpRFb6fLWPm04TavXjP6/memq7lje1KHOtSgX74jDCiCyZ4DfIQpZsWmarHGSZK+Xx
chqVcgvnUSnkMCn2/+tc+THkjeSVqYsrh/N9zx/yfF85Onx8jClq+y28QmeZWC6YCc87WvFgXquK
bV7Ls7jBC8VPzBGjFjHQd5GzqDxdXeRzO25loC47m7papXbdHM+T/68XFXcLitS8Pl+4zROMbOU9
Py586vtvLirnpwDrTp/200U1kMSqE37+tKGB4kBgKKdfwSn264//8XuRF3VtddzKD37+mf/dhT/d
P/ftbG10KymA34fJc1fGKraFyO8pLh66ZDvDrWxChgPwkdU4Vw5Cjq9s/dsyoj4ilPhkRKGHn6Zj
9/kv090q/zy9sYulvNjHdBxI5kUZN+ox6Ehi2gLknBjfs3mKflAlZRuLIjWakS50Qgwct6XfJ/cB
Zee/hCZ28x462vBxZOikVb+SYViaTpQ+GoVprtMZ6gderO4e4B/wU9zqHmaRe6vraWBHsmh52P8q
0IOiJ8u2LcujhSbKGrM4GGXvL/XBxFxM1EGsukejCDVAE6fXexkm+53AwmZH0SmZ9ti1dKiy7uXZ
+WDggUDN0X0POQ98CZZN3zXKZeaABaQKPBwTv4bxEHhvKAw3CKP8acbAuQvwqw5+f70yrwsqCmiI
pCCGonwSdpDDJYtH695HSQyoHA7cphBzQ0AyvSMpDxn5NxqJ8QMU4PahVp7ktls2SuVJbsgLVGr/
OZJMn8K+zpFoAL5//zpHLjRN02ge1OZZXtrOA3fjKQ6699PTfzPxr58JfzB9GY44eapqVyzl2wnD
AmWJrL95Kd9hiHmyIOufgaFlB8+d+HYKtkJYmp+jNO0Ip7Z/ZvvyHqXO9VvazjkoODVCwHLUdp7q
W/fx4L9QUArfOhXI1mwMLkqnkNmnGfE+KX4bF79G1S2+jWIifExt1yB+cO+G7oscB8nyeWIcVOjh
iCv2+W85cQAFu4mMp2a2+ssm8TEzR1sJ3IwGscrilTn6T/IbrETez7YMkidKBNVad4fkyG4Ji86/
zKnGJ2lN8TGnF3PaME+OY1Vke6c15o1eXDSmom9YdFS4CbnWvs96U8gnIOde8z8WUlV7TVWkXKCg
BAuvXpRl4Yvv00uJnsALNvPmsle77NaY42Q7J/ggG5kQXwXLG95j8umtZ1P4Qo5jct04o0YRfIh/
lOZOIrmUKI2XUTxONyz7vV2Hruwmw97p0S69FxmhWfp1YYDULLvvSj4ZN4lgus0lhmxYAVC8pSX7
i7DAmGDmtVqqLct0BZ/JjZlq/lIOy4OtGlTvM+W2liFx/DzaGHsDioiPRlPYu6oP1AtKHdOV5Znp
2nXi5qGZsMUJQe19R3joWNRif5awjzdN9XdZTE9On8Sv06TVyxRk/11g8NdsMxezkq6vN/J/Wx5y
uxwRmuVf3SnerChvDyUKbDuVBcQiICnR3k8Tqv/etdKTyntDnrRApR6O5kLq2sZxt400d947kumL
Gl65cbpYwQdzNq8oK2sotUbBPq4BR05d+1gHQCQTRx8vYhTN7g1X+4VARnETJMm0LPR+CbWV8t4/
zwpzQgEoSDo8Y8XZP0dZLtLHJvJ99J9xhdrweHLxSxWzvsaGzIrl/H9e8+sd/7e4oDxkTqBWbwCs
U4gupnrH2xyRvWYYUTemaVtZdz0W+Nyn2IEu/Wru1xFr6vXQJLTxSts2bAKvZfBQBWh2qSQW6yrR
7hDqyrYGQqvrkhoLwojfSe556yIx+l2YheWjPltHGDbNd8tNEJhHtupow0e8we+pW8iBNONhO412
d5vji3oobazP5ZUUp9yBAm/QIy+ti7Yy+02TOsY301y1FSA+NGOq7WjzzoHE90gGFgmFtPopIfF5
qDnbIrPmtWSM2E0Qiv1depD4eTGpATFVhFT1kI2aWY2dzoKyhh8d0zfKvgAs66fRxGmo27gaODt9
XKu12wD5AbeOI8Funn373rIoYsNGRnGm8at7vMkwxql+5XZi/9AC5VhVDU/4yuRfrDdAKUxAXOPU
YykRqHhKxfvRKEGB+La3xA+yvrLmAMw+Cax1ZxvVa2mG2zyLnR+zrkCZcMr5zplRLWYfpW1jra4e
8PL+Zc2xf+OEGTLHMawOXbfemqAm7+zV7oMf6Ol6qJrySleDdKe7SrAb7LFjZ2pHayvXo0erNLCR
5VfyQ5l97DoHKtriSk2az+/i7xEGHKiqNclSN3qbRNUYXhXhhA6mOdrfLba+Lo/MJ6rk3YU1j9gh
Bo3zElKOMi+87Ciht8NYGg+efZRqwbIBjE2OzAiqiZFPYdlRAnTH95F/zNEhY8IQ44mYjGijlFa3
ptSiv5JWX0l2xlBX4bLCwvPmP0fMUZHvQdbXYYtw1AJ/WMxCcgyjA6wyB34nCGJsXC79MsGF2CQD
vCYtN1ugjNl4ikirYa9WYflcYWa/IcXWsWIbtTvFUNL3iMK+bfPSfcR+vNsmLVlTrTb9ezfIf5xu
0s2vbTgPDxrF3IsGkOIWYXRnaQn2ICC/m8xwwrvASZvb1hgeqN2WL6qGlBjJCd6moqnB11sMeeJd
ZW5oPdQkeGV/oVfOblC0FgaJVb6gWkAJiTXaQY56LwV6fi+dBhikUnGJD12veOksKVfXjjs5BzrZ
Rh+U6oFtYnmtuGgKY2udPRbaaEKaLJDNvuUtui7wsMT/lLNZHzgLc/tTX5w02LGXSMWdC3X4Xper
rJh4VHyUxmThSzbtsQgPXfegQU06VPpMEi/PHrqxhLAiugAzt9RdxOk55NyUZ66Ck3UHr231ZSBV
iwFtdUy2MbqFF5JX5bhHxHrcN0kw7i0XtuGpM6qzZaXp7k4OnEPkjFOcHHHklPP4ORzkqIukQzCs
Pl1bnnpp4i1QXJxWUaVZex4q1l6enQ/nviSMH0ncUke06rxe/C3k3Nc0/p+Y1gpO86Zx/NnC33yp
seSq8DX8VqSZel2at7Eygq8pDXOXI4V5gmnNXYYBfZLhDwbE61zKlWeyT0TYoK4Osp4r++Xh3Tvg
z+h54GvZ2Lt5Z21avpHuyAkZJ6V7XC6x5GlddXXu6+APQXpXvusfgvhysNE23qgkJ2V92QNfKOGB
3LS7uRcCwmRuN42LijU0qT7dUtKqFqd2NIXFlebUxdX4MSL7YKMHGi6FenEl58Qm9pOnzhCW7zru
0FjHXebab7rwxXWGeK22SF2MXTfgxpZAHgbD9Gz51o1ErcP3vUZA6T20TQacOUIS2g4c0b+E1ppi
L9nrwpsVhiaxPjTXVmhZSyfGLf4s9HzSdyblRa6AgXPwlwF5gbSI52XTTwni+6AVJc5nABq2nAdw
t3ADQSbKzjNc0dKbcWkHFUDKvwAcZd/5CuerSrjQ4Ezjnj3iyizTbpuPAE81187v4Pnkdwm0W/zb
FJt3WVbcuUmf39XzW2MH3o1sVINnXVYZlhaOpSOvr1NcBzofuuuh7JRkSSX/3s6M4SAvFwHuvIIO
t5EteYHzXVPg7uuqh3R+VvCX0v7nplcIjJ9nxsuztL8cbVChzDK/uwy92oNtKxnrdW/9wHsj3bWB
YS+8PNU2Utu3w97lpPlrBY25RVapXJxFf+XZKa47WuqQnELP3SbY1gXlKfmyGwGpLpNJw0hbGJvJ
ple3zU6+JM1hfh89NyMR3OSqtXN0sfTzayxQwvEXuKe31GiTlyhztOU0Z+atp7UCt0o6wK/d9lL3
8QIOsRpEk8o28UXrykdcDofFPI3F21RjsKnBJF6UNWWDNMLPR0LZe2ABTtM/pHPZrfUuQ0qkCXpA
6xQfoOlToxKjGjy4m06p+ddl8DSBpHjnN9NpulYFAwVKmJxZGGY3ugKXpsorlJztERpfgbNlnfsX
4HLmpWwCj9OOuqW9ylaH1fd965LJIDJINO2hMHr0jFX9+hSdAJ/N/X66jMSg3oXVum5Gcx1REZAS
ChYuCcvSaetL2cQS4tZQveAWo6DsMXZm3mPoLlR9PB+7gsrJOMzFc46j9Nabw37d8/44GEP9Ow+B
UMmDUbjtbszYNvaoDJz7048I2SdHES7FVlP1/XU9VzyXPmbIgS/N8zRAdCTnYfSvvsTJkPONHBvk
zSIbtVcfKsD2/FnONz9fVF7q1GxAl+QNMt3iI//7W1jip+1gsiFp2uFnBxqkUWr7IZtye9kZk3bR
N4pFYkWtNzr2N2sV9upDECn6LudZsJRNuPruUdHtF9nCndG+S3p1IWe2YroagKIP3OpWBii+D2LJ
tKdDNFvoB5b8Niplqo9A1tcY9mG0OGXhTScOCYCr1WyG2ko25YAM0ed+Y7pg9c4TQg3qNaVWyG3i
IqfDiAxa3eYtJihxfiH75JWKPzfUnXDdn1wMxqQ9IDIVLU/lUs/FjI2q0rg+tUuPtxDrau/iXD9t
VO0AIhxBM1FNJbOQ3SIjcIrPFfTmqli/l8VZGRA06OeRpkem1NKVKyhGS/bG9UECW9FNFpLeZD8u
28o9iXfLUb3t0U6Up6cYefoRKKGxtZx8GhBg2iDBX8OZA3PVj2ZcbkAdoNzQBpeGEWCa25TBtO/M
OSo38hTo7rQPFQ0SPeJjJNQQJN1A9dwWrgu9a1J4JqC4YtlYzBcImVTxooBWGyFUAoS9b9HHPPeN
CDeeR89n/5e4/i9zxfWGAASGtEgOEh21VbZtQVlor1/OiibRX0fVzBZzpf/L6Cj6ZjH67+PkKAmL
97gv9zjf92tchAZbgRC/yFVKHZDRalfYGkTU2clX4r2erGB1o10pmk3ewP7pHMztwy6rlyLYyfXw
VqqKnIPl5aAovwfLUb39xoKruyk1c6fj6/0U18N4BXPjR+lOzVOE991etSc0icRghAveTtXcFLIn
o6mdOJTkNWctR3PPwrYvsxEDEMHdOAtMQFhesqSsn/JYAeGpjgGPbTEat3cmmrw3sjU0ORRva7wP
Pad9BK8je4u8tW99VHO6yfXg0SJloxh1tFHyqDtQoM32GJvhkESh8k6NCvY0Rmt8Q2dn7xiD+dvo
+nWONu0bJHqsncg73ZtWF62b4E6I5WFhHuSHXEODRLR0BREV8AXwj2U7nvSWiu4Ur09NoaAiz4ZR
cS6byNieskuBMkyrdhoQjBs0mHtoR+Op112Z0YxM54yuY7R0Q+PecxIbhJpWhRvSByxD5VrLV+bf
map5l6x12gX7zGQvHUgstSg29TDXa9kMWqXHKnT4PeO0AaXJ2muZX95L75J5urYhaH+3PZYOUVXa
j3FmjKvGM6zrsGxN+J6adakUXXCwQrD6rW4W0LIqd9kWzvhcpf6vAfncn01QLF1PWDNozrD1y9Z+
GAaW1K47wbuZip3Mo3ipfoOA7XiLcml5P+f6RdghTzC77gDNAdiszMXISTnOxEkN7LZehlWKc3vZ
wPBudefYTYF7PDcLt1r4id0e5koxZ3CNxFVxEKwTyxiWdZgP66RQ3QWGZfXBD9SfRhTg3DfOmN77
7IcPtjydbL3EODmt1qnD56hH5wjAh7uJs6IO+ln8gnnXeEEDnZpOW0154YQNtHKPLy7iCc7Sd+1v
dluNl2Ez+7cFlZOroTFBW1XKrewKe8+5mKFOLMxA8W/lgJN23koPGvbbok8eysquFokPDG6krhML
w8RVVsX1dYD09jJT+ZbXE4nMoPzV4FG76OzeftQSrLarqk2uDLQid3FjsYELyc+uQneuXtzSebRc
N//d14Dfd0oMZROVwRn9CnUkn4qWWGlhl6dZcXjb+DGWVGQTkJ4CWAxa7BzqpIHCv2msXGRJH+JF
+ieUqxqKmz5E5jwtksIfNlGBH1M/1pkKxS5aokRyb2PRhoGJWq/1SpuOLTUWpM46awto1uCtm1hL
3yfVC+n1Fh6V+VtBeNiPlPZnKigpSV5W26bSuhX+ZBX7eFxpndqtIcFieS/TN5lm36kOP+05IkBm
5VOEZbp3LX+sx3zQWbrhC7L9xBOiKgDfg10iuo/4NpAWfs41x0CCqFJWbZjiCTVm1kPXR/xfCY1H
ZFKNI1+PQyb0H2VXYyjaCgn1Zah5wRpK5HhnFPV0FyoKaQfHOsou0JXd3jXan3wRiwxNK9SdbNdr
tjJWhqDCrrW81mUjiKfqwtDR+JdNeVDAraLQiLG8nOT1dXztYMtwjshrOKtmFYenz6F37nMsABLA
SnvQwHZ6ZWlKddXATlz2VhS9Bb6yU9GGeIIGYW+L3tK3vPqC59QF0ioC5MzBBxzcquPC4z/+36qm
oltkLWfbr1YyTh4+ia+SVjUOern1W1vZgNvEmTiPPjmNlnjZIBRYdJdSprpBoOsCAqS6lIyiBj+d
uxi+RRZQAOqB8aHkhIwK0i4A9HEm3+qiWeJOuvZ5nvBIQ1blPCq1A+QoKjakaz+CZTPJmmJLMhRL
Xrc4uuqs/xQnOWhbeRIEWXCfJza5t0XEhsO2VkU3u0+GaVNbx+zhOLtRfQClE6/7qIlfG/AQgwK7
foxxT3c0ap+t7htbUCj2RVnnyZ3dY3YnQ9iV4tE+Ow+5ztrGMHR3FVF7eDY8x1hNgTVdyObUQubp
IGIeZdMz2zXPXfW+0PXq3jMb/kqa8jTj/XiM8X1fyKZv9s2FvGRt8Ot917GNDHc42BAWwAKq3a2d
Zu0+G1ycGztU5RUdLKyufLOQGVnHgxKRyazye9Pw3koEGV5S/BrQtu5eYlztKTWp7c0gDp1VI8Ho
lvtzv5nXOWvnWIdaQaw89GPkXifF5twjz8Y0Ri6xguN5HkgpiVzqc/mSd/q04pfdLvVAc+Z8kdYa
9id1AJwfj3asPEIz2hZIeQ/TBlyqtZBKwAilTPvAKR5la9Li5vafXbWwkVGG+RQlW/+cqMek2Zcf
kxThRDiVo3qVxe+O1sjq3eWT7u+kyOxZc9b1Zn9VZUgEyYHmfyg7j+W4laXdPhEi4M20vaMXKTNB
aEva8N7j6e9CNo+aR7+umyBQVVnopoQGqjI/U5Q4+6U2cLrUCf8MLjNbv8/m73FIwt1Qz1dBAHmZ
AZCrsw1L0gSpml3iDv/iqWafddezzvVy1tQgVlcfTmUoGgb77FMdPBRmcyddgQJk1BpYzYSJir1v
1GVH1AEQjolpBjavGvWNrL79Ih1z2wVoUmJLN4wZCw+828ZwY9ZlsTKxWT0nbN5RhfivM6yt3/sA
2PyP0duMwE+RbFQn0Ll/iRvKx742I0qPBPyfQ+UDb3F/fB35wMCwviBsMJ4Kv1Hu5FB5yBdpSjth
vwqs5DZwbYYjK8akAGD5e8YfcbxO8bjU727dGI076xqnM54QVR0rwAvKikLtVJ3lLA7mEs/DpX09
vY1jhtCujdgyrnNkwE1JEK/kVA6THrmHqNAO7Tx7D2Vv1vcwGVYhHM1sm+J6uJuiAW/mxQ5PQuQs
HBH7RILVONwGmqS7zu2XK9365SKlU+frPwayvgYbtVxEBuTqVZ+StUDR2pnVr5WDVWKcNeUhqcNy
K0aKc6IU6yaO1LMI03lWtgmV1P5kmDDo/zJJonwH+Au/3v/tpMCqzafSdn9RR8GmwPVQL6GaM2JB
/i2GXbHxbKe609XRuNTo2vDLC7Wvxujt1LmLf4Y1D44+wgdAQxz8kKgOguLwOZ5LIwFJqjkNOiHZ
fOwGLFuG5RFZN5n5kKPjvhr1eZEx6u+6wE7fVL30gYF7+t5q++nN8uyzBLRBFq7TLOoeqnCyL6pe
ZCyyk+of5IpWOR/6jTK7sp2guBy1YQxeeFz+kpnWQiW0qll9bvsC59axtdCvTvpvJrI9EkGyq0br
kkGY3ugEFeGneLSuDhi5Fo0HTcf6pVpAdLOO25buwsGyBzX81CXmQfolbDLwsbIWqJ7qaqDuOtxn
fNsJ5Gp/hImksbZc7b/D9DT7wuIUU2h2Lw/JhLCcWo39Bicx6BeSVL51SlJZctG3AQNAO2J+5Kxv
SWovxkQ6qyDDmyqqt/xUpn1h1ca+SkP7c9QZW9L983fFR72pg7B1URWlfLLCrFiFzaR+pwqEIEGB
Qm6nm2gYg4jbyIypw92d3+QXipMV6janyLF8FExs/RVShXdtiozXrXlVhjLYdXmW51+1sMcmbk79
8NLg7rXqYjd7tNMpf5wT9KzBdL8maT2dbv0GLokHieW/Ff248b/irn2dbrzHDFk1QSEzoq0/WuDu
Vag4Be+ey60ZY7onTS9yeNMuh2TMmidu7rWZ1tkDRGrniQW7dSwnKFJW2sHSSskc7ywvrzZBm3bx
ei6ADOL8UO6vbaXSvysDfpiIRzhPLLicpwwL3rEKw0e5IGzz6h7ZpL2MaTyJtkVQ+ftCa/dqUc7/
Lidjal1P+v+c/M8h6VF7YzuPQ/TBfT0Lx+LIvu673BCzuCH87pO7B0NR3Lv5jA9xEjy0DreQV/w/
9ANNAfLhOfW1eCG1h0j3l1ex9ig1iev2W0obKcSKo6/Pj3ZPiXtVLzoNszIOu6AvtHU/ZNNKdTA0
Sq0wfQ3jEmU2YOxiiFwjF3M1RLZ1dTuG/sk+yX6lwqpy09uOeud3WnuHIQlb06gLf9RH5O/a1fvL
o4CFcIgB8BQrL8qyM9CfpTIZteiQLJ1B0mdnOWDp/H4mzQ/DH6bfwm0tnHdmAyQunJQ7FKp5iWEH
qdzNHmmXIC+VnYy4NpYGG2cRgQ0yOAsScw2X8cI3tDsq59K49hjuKkAQ5dFHoQpJHedeCAghQNSz
bXU/bpyEGvXmDf9W3U4i5mAsT26X3eslGkno5aNbsZQxUEH7T3Mhv2XR/N4UtN2tKQi5D8G/5+aL
4ZSamzlqp1FKphPqUFrBaCyLeUo3WuQXWATwG9zhhaevkorSTwsmzT6aU15eKAQnQOLnwNshYfHP
takvI+g7pfYR3Tc0B/x877iVs4uCyHp1Zp8KEBiMTO9e+9p1XmMvtHegiYwj3O/0KeJ/bxUveI4c
fqMHiuB70Dbo4LRadqdBX0SRaRw3AbrG39qxWdNj/yinFtd6X8ufqiHTj64xOru5tMbj0EIJqbr8
m03i4KfdFofB9u2vtYI4hQPZCa1RtTw3HakwhDO919+hAJ2uoZ1p/j3U8MvrVUPrPbRZQrtBfb9q
aY8frpqSqmIPAtKhmMeLg5jPgRXAM6KqXr6Jlj4ZkMOoluMF1dbxktnGVmtGmDJLlx4k0Cv/PJ2S
xfUyysaNTP7bta4TXXatB+xw1qjbYTvfryY3SBejQeM1xd+ELWOXXPrFtfg2KgbHMlp2RnJhE/Ee
PPplvOkd1O6WH5oC8hHgWGpmZ3/5NUpnbg7jyinZBN76EvlxyrAcZOSPeR9iwMv3K/zsw+7olrqx
LxfYVAKBZu9mNYvHzlSfrwcTsJ7dzhdp4QWhnBsj+XYFZU09EMBO16a9jKKcXzwjMikXk540zxAy
rTJljXiHmoFATF/r/75axdWukK7b1eQCZTdBTI/XseC/CjbWu9Z9cpOh3tdF1T6mNdoVUeSOb5MB
N9cLK+NHXLXbVoqAdmhvbKsKfmo+Rqx1qVtvalikiLOr6mOeO9neStT+XBpeeaZMUO9bx4b5MRYY
GLLVeJBDlU4OzrN9vr31BaUTPhSe4u7tGPHkPwa4m3Ser2yjf19EJkhT89KX0Lb9o7Skv53CQwGk
5pQl9lMILaVZd1Vw0CPAPWOFGMjcpia7IK86wEaOPnm6Eh9nxy7XMtr5TvWkzy0b9jr+FClT9Mmf
lC9ZZBcAQ4mPJ748Rmf1TgY7yx3Pesn3TjqzwQgtBKDZ9S/XQdDLcHx8Fb4pUztTD/a6TcVZmk6P
gjAKfU/SqsPoa7IIt0dUrHZ+ms5PE3mHDeK4aIuTMl7ZiCR8Y638CQ2e+ZejeWtgSnCKsjBaaeng
/5t29UNZZvr3uTKrVYEgzhuOaTr4c396Zu05bj21Nu6x4LCRM0dlr3bn+TSwzj4Mnu/cBcsnxwYc
pz4J2R8qFDmNvnTukUw395VhdhjakfI1e0CTZmuZd1lhxjts3/unPozTjdt02mubJOjtu131zSnm
16CZu19+mSPDG/Bd2/Fn4ilRsFJU837SSvs7+qgsbPQk/ByDe1iXsaY/yycXGYhXRcv0TUduzNiU
rMyR8OAFqTbduW698NHqKR4rQ+JTMDeCr2ZU2GRm4KjnZdsD358PFk7JXzOlUNGBKdBaWcJypMFU
1aqe+zrvHqAHs8hc+sFoOZtMj9Wjs8waLe5qzf7cLqQ2QwvBK6WdsRbe2lQgeDVpg34uQjv/YuMy
vNDcHK8vzlpfGmshwUlUDxEROlJefLEw8P0dRc3MWAub7RYl13KzK4MObGEBfp4o9CjVfdiNKfck
cJC8Uq11EVv83yzLbTn0y6rJnsjW3QYkOFhm3AYmWYpJZ/mXy8Swg8/w+R9lN2FbibMaHLwxgBIm
bwVyItLvd7ZzbGx/QDUcyxBEHVsMe4P+k+mxX/WM7BlGcf9pyELIrqqqnWXQ0QGPBq6l7QQKgFJb
f0TrEomKZWptZu2Daed3MhgUinJAIUdbs7xzrnmv3PS7vV8781bSYGPKQz31tekozVrRf1V9Yt1L
y0iLldKEGQs51XmaIexKgm2ouvBShiaSa4VNdb9yLJZfeRtWr1r86lN9C1ZDOD20KNZ90/COXrdN
rT1rEAd2jVkOFw0pwBPKvOqeP7B9NNo53tQsDz4bffDTybL8i0N6C4ccMklouK9J5sxNv3J1td30
MYwoO5iilVJ4HSp4UbajvFRcHASAziRsnV2NF8XzjPsOFbRSQZS3PHm6af7r6DGShm77Dxe1Vl5X
KltntlW40aW7y0rS2rJjoSiBzcRYZIeqic2L7E5kQOIcFHeucYVsXqY5P4S6Badv2cXIvqceMf7O
Q/fY9hiSiMqYIyJkNS+F3V87uzp2V9cgib9FDjU3iKfk7SmHEPjQoVn437YXeoF4A+KpZHcXKwwD
SblTHA9fI+xTD27P1q6rDOQC6zh6mefp0kdeeS9dtWa8R4TmIowRVeqlMaf3USP0gkOv2+bZCSML
96ZEe8u6oj/UlkFqvzTUt3yq1G2EW81eRruQfLpjmP1JRrOo/Bd1iPZeBks8b4LYCF6MBFndSPl1
vULRZOwxipdrS+MljpYEn6ZSj3NqLNqRA+lPipela0lj35qSxnY0Pk1GJY39oSlJ7r/MzWJ+f5Lk
/hAcqiytl0sly6h8UI6N9z7kqzhZaJ9zhfKEVOcyXAS24HeTg5T0tDj7njSO96CqVfTq1Kw6Fo19
1yvZ+oVxsANUZH7uY+cMIHag6DKWz+q4eDeNxmc/KnHZCtx8Y1H7+ey4ToIwv+kf2zo6YWsK1VA1
jo5tNc+wwtvnNA/jnT8nGtxV+uRgm8FXNVK9s7RUy0ZgmUlpzo8wL7pHxfWnb59aPR2/hcqA0KFh
1PspS8+zXeCfjmMI6lat9cnGC2hVWaP3i7cRamdTOuQrqwycTxEcu22Sz+kFdevksqgZutP8MKVO
t81KICqDWOJJuwyRCLpuSsvYT/dJGpZr286fcCLv7kXkcCgwQp5ansXStGKvPeaekq5FZC/H1vPJ
t/VtGfOGR2mxfEq8hXpsYrrp/na4vHldzgvQQhNwRjAb2ta1HBStbp1ySh6LVLGc5qwMr0G3azgq
PgImBtqIdxbbMS6NzzoPxrVfqPNZmlFabJAUsj4NJQrkal9+taLE/OyqRnnwAu8wTe4LVclTvPBE
xNpIzqJ52odxV9/d+jMV4Iln1PUHV6TSVP2dXytw1pb5coBRYV76uDi5GVZsYbykcBb9Sio65sYJ
bWMnonJmh1RnM3k/MteFq4X2HFYg0BKlNHSLlanqTMFuiZVB6QpRlAtc23jwjGp6vGI7kqn1LpJE
MDPP3s9z06yu/8Whrb23ZbgzgPChyvRTVOOhmaVbqjPVVfM7dSDwrmo7fql5/Z8a3aEZZml00bBV
kxlVZHkPdVFDuGvM+tB/qb1cgeEz+E8UWLQzb54vQ+H6T6DG/Kceec0d3FdrLX0SCzgINc7CzvfS
Jwf09l4Drw0RLOBCU6gaT/63MEB89yq5jqZMsg67iv+UWhtYEHBWTO6wj5cz1Gnez6TvNgqWJ0aM
MnHOfsvGq5nrdkvG33mssTF4dHCJoK7d6yzo6aOmzkClRndBVRylCxGQVuHFhUd3p6v314gl1ihh
2rnW3BxvfaVZj5iF8zTG2A9nVcjQcX2XGVaFyYNaI5ewtCme6aeejeyHPompJKYK4k+ujuKl9NVV
0Yyra2RQuObmdl3LwHW7QgpJ7dgam0qqPHgjO8Z2qLIfPoZ8SadaX8s8w3nqLxHKgJ3IENnXiEbl
DghZdD51XfzVi3TlrbLxbPPiHBluWE2nSQ+Aw+td8VIZ0Fy9AsMID3mRbHJ+VZXOPm04rrTSdK+W
BKIUb9QsPZXahYcj95V0emqsrSzLmiGEIT8v95QMXGdfb7nbTBmXyNvsRnd7hIf8+k0Psk2FrNLn
VHOjY+NjONx58SIPJbKlbGNK6HohojYtgNXNFJv5BXw1GWM0IldNXiFnKp0fxiUeuylSKlWwN219
OErINbqxgMQnVgia0mnPcjBH+Cyr2Y7NciUdmYqosm0sJtbSaUvANex6HhRTezaHpDt/HJPJEduQ
stCD48f4qOhQOQMl0p6Hmo3vonK0Ech2AiwHhXSkvRzw3ALqln4BcTe9us+AtJz/6JcIzUQzaJkp
g7fp7Yg1hmJ5PwOv085GgomUnP2tKX1K6VDKldMy8bxNHHKDyDwlHXAYmvxH3rz9eeRtcm6B5F3P
pK9ZBm6jf+vTdAerjWLc/RGronOik8MaK5sMsdoekhlUNWvL/KEzB+Ogs2q8WG7vXlAnLPxd2YJY
ynD5WlutFaJ8aQ/TEcdNi0xAPkW/MleNEd/TvwidknfdGiu77Ic1L1gwfkzPALphMZrzcKrr2b2D
i+ZusLXI+R2Z+ab0rPh5brEf8udK3c0NK/J1WQTPSmPMfIUU80MMTh6qEq7pEisHLRjsA3hlayVN
HJjdTdgD7kfhkmfwWD+AxDBeK2t4YXNeP+jLomcZk5aMwbD80Po9JpHLPLNy7vp+TAFgGsPdjbNw
4zcgCvMrmNURXg0Rcrjp1UlziWhrePgkFf1dorvBMXWaex4/+mutqhjnBPV9vSSdornMH3+PlYkT
X7AHgHZBktbScSTuVKeguteiviqduZMrd3qdlPuRvCUsGZq3AUvyuioubFaTo2HP4LVLTpsoYEd9
FP2mQd+UkdV+7+Zx2oa2U588rDuelUH9JeNetgg8B7n9FMDcPONJGG3LAbIPLhbm2kGF8Dy6Lpri
cfMgB6wjmwfpZ3tyvipzycDvPom4TagUOFlInGCQgmBrjvHpl0pDl8er7JYblKbj2MckUoGxBZn2
WKK7MYQYG7ZqoO+dePRQhiYKte9l29Rxi+kxxGj1G5k0hEnyVj/LpW3kuQ/d2M0baymQFr1xBgRi
nivTw1li6fLQ7zq5uo+QDV1y6Jb6aB2oPZ5HCqX837FkkNW1yTZ7BYq12MaBAgQzihZLstb6OmfG
pyy1pn/r6o0NHeW7arYOrFOtf4Ywo6bbTu3bOARLKsx1Hw2T18RQ9NmlaML6VDpAfyjCavdy7bKP
ovVkh/n4NDph+4DMpn8IMJjZDjwRv5ExX1NV1T5zj/iHUnHY6unW+E2hPy7q5A5pti9di9FVsxzk
TA5Or6y61FVOYoAlXaPZqSiOUhmbajXdyV8fIkTusYq7kz9e/u1KvxqOUTT8kC78hFRUJ6xUW5dJ
pGylUw6mNY0rO8peDaCAD3UTbFwnTe+iRUtZurBKAIg2+QcUKk1n01vDI8RPNgRsPR2gwdGwVzRQ
f6Rsa9wVd9E4WJgUq2Rpsnb46lGrwl/yC7og0akxfTSnM6X/2hjhT20clEdVrVGtqDtW90s4Spnp
xpmC6Iwiu/lm29Ma7ezhK/kbcz+j37ST6UXYnPRa7T6ZlWJcIFFVa5mOjC3PNOy/7opOiV50H+PZ
5bLypZTcndFOt3VuMazBFq3lNa5oeHMtCk5ygFk6Yx/5LKZKY5wrhyRKcFH4HfC3SbNznSRRfqzg
6OHm75PkQo4zU27uWdHrXvxZwdHx3MR99cwi7ldaZM33rnNwNO809QHHDvfO46ZfN+yMvsdJ/5yq
TfUJjnhyKquo38oEa/6h+ACXgYAF+6jXsgPg+eZz3qU7mWeF0bhR0Zk4hy1c8xkNx4O4UqJhbVMi
iC1KX/9lV1mtHHRZHqe4qS7XkjF+nPg6Li9fdTnEjn/2AMKepBWornNpUMQK85i1jpc722kI8IFa
mrWsrrPU/t55qnaUPh5h3oOr6+mdmbZb6ZqWZRLbWTbZs4Gjl4IAlHxJOUj6wO6mZydRlJN82+tf
EATFIUE00EAoIA3NV6HMFIEfPPxu1XMRPkSV/SpkG2nhLXBtDdkcSuQM+gO/uCpH41VvFCq/hT6h
J1KYXyRd1dUVCHYKTBfJZfmxp208E9lPGbWo4R5aLMyvma4SW4d7uwSOvJBk5EDusc2c5CXr5uBs
F2G/akEFkXpT2EX1BQp9JWklGZAmQIjqJXG6O9OYeInPav1ij3VILRRWiAxKWLIvEcpGxI4r2EHR
bmYPfywJd4p4uvea8XK7nnxkEVO+U9CbHaIwezQSstxDbs6IZSfeJy2x8mMc404nzUWO+4KONZn5
ZdQcK/ex0cuDtOTgmXvHwjNPGtRK75Glnh+kZdlOi2FWzepqmWzpU7Tx2w6Q5NKUD57GvWV+6d0c
me5ZTdR9X+CbseDeAVHWsbp3oJZvzTGu11j/miy3ChtBnEY58dOmegExqUAALcPxpmuQb2hhiSlV
AzO1rzKMQbziPCz4Ol7gj77quI+O1uZvNZzvtFDeismCHzlaX6TVZ3NxMqxeX0uz68LFMZXs2zV2
uWA01hdk9fr7PpzL+1zBFhNxr2bb2jEQxzjHUjA0RgT2OXhl2O0srKyQW4umR6uNpjudIh/1I1Y6
EADIbQBe4SFAE/rfe1NSRV2t/I+mGWnvwX/MlWAZ7fPYwtDNrLdsbbM79HTTu8a30ju3rs3LpG6k
W3puY90SIH3c98lOw7R9JaN/XOMWB8AtQ2+413d/xA1qAxpfGfZZqDg9a2U7nqHwTc2+1SiSSNn/
mn+5dX4An+ih3eyp8M/LA7QL2RIjWyCMjrJzfLxDtoPlh3fDnLUY1b238lGtpVWpXoKwxrgtkW69
g9DlbhzHmr8M+XyxlnJrmmsvXdVEn3PXG7ZurcWXQsmmTeOav/rFes3VzWGLvTkco6UpxkZxXD83
uWNdpMuA6nYXhMa9jHluiB2QuO00Rfe5UcC6dvigzY6nvhVQ+e8oOKerTh/Ut7LKyJwpmrmW0a4x
rOW+Cnd2UGtvlWpgaNo4ykFGy3DmLTy782VcLjVryUPgZd6jDGbJwUt79/X3x/WwCnmknzLXC9BF
HMrP3S9PH5S3dPL7BzJK381FtH+2MGWM1bbbSFOZTA3WdAnivdWKz043/HIsxTlSzla25ZjaG6cY
KD3OZo4gdKfZLPemsl+FyNuy6cSPEGdFsrFBYG/07miQ1wPqn0EkGjDBOFtRB10oiEf2Jsup47WY
rrRk0jxPo0BW6p/FnPVq3gqmtd7CdrdJYiyfJ0MjUu4sEJUS/1V7UcfurMtecgvuhNujXaTB+kP2
QE7lMJE9OLPyXknLUNG72MtpolT/TKALr1eRrg/ZCYpbwHiuusU2D59Ni4fukzq65lOXYYac6aq+
K9MG3Ljd5OT5vcQ5XtuZk566dtbuJLrvygZGwTqoQTmvnXJCzKxw7q6heQscpmypI0usHJC8Knae
lReYcvJpdub+g3rJ99FrSdSE+KKj3HMXe2nH8i/ktagGmX7QusR9lJDANYJtxFfEy9dyHoPlsBBa
DkNt4ou6XEUGOnf2FwvK7a1L+rWQhenWpzL1uZ3iagdnIOTPqeYnHDqHlRag9Rvm6Ukisriqdvwe
gxMAh/kpUTFwIbee//9EhBnshChjw225Gveu6mxSRwPYcj1OZhQdLUV7+YB2uZ7yS9gXuRGcr2gX
gbGkdo+ElAmfTCl2PPbTT7YBGs1C+ulXG5HiLvxfbWGhkN7k3StrU+A9Prl7xMq0c11bxS4o4uwT
z+z3STbisK3p//Jq2GtlpmI6zu5qG1TmfBlK7X2SrljZ2YJJcmXqI6dV7jIS1DeO/p88fm2h/wvf
H3/NrF4lyPPzC1QuPNXqjR+W1lvXQ4k2DSX4pSOVzD8yeXIAFJeqrN1vrqcoq8kLype8520BCAd1
utRHYt8dggM2qM6DXAk+EN4jQaueYgDKpzLUvpfDVD8JuzlduhBUuXaJlbdELV3SklDp0jusqRpu
ZemasvyffMR9EobIThJVuSS7ekvRtzn3N3UnFnDXzjmJvsVp6xxvua+h5C9t83QXePWpsH19AABo
R0A+r9oceKslB8yM91raz99570Y4r/fzJcpM/dEZoLnKQJREIUR/P3l2m4jcUq0aSF8wI/VxOodY
+iUbUDfLITIf6smOPrfsFDQ0qFZtU8SYnxv9Yz33R2Gd9gv1tMCZhzT2i/TYVfWSUsq7Fx7qlKAT
Ap26PslgNSAEUGWms5OJUedEB/zWAYsuhFievu7ZzFBck7nIceRbx4uxVYvdH02kRMdr2vo35T9t
rQ/91/dgY+jXviueTmCWPDF+tNP8KVcgMjltGN7JIYqUL1VVWPtbF8uo8G5KNARP8gLkDHoAYCrU
wkOn/GYXVxjKzura7JQshnLS3zvFL9vncTbMrrqdC83boLASP8sha3nYJUkcn5wluyN9qXGwmqB9
ksYUaOk5HKwftzmTObw60DvCfxNUElaDmHQppfZZg2j4EukpFQLoNQiilSzgTKsE8NjxmDLV8AUe
qoGZbdKR+VtG06mCTGLYqElQ9mzF7pa1XAbksnBRWRlRp3V662dqXKrFEGis+mDVWp35qjrRsAUl
4FxUFy6PXgTdLgtbwJaRf49mnL5J43ra6WMH/6irkwd7Bkq2tORQpImx6joqHNJ0jNg7wXAsV9KU
WZqtPypN4txJV2+F3d6tXPD2y0WUNqqxXTtOfjc/z5pdv7hqRfqm1LddoE97cZ3MXevRz5ThKZ2T
ikrjfBDXSb9NxpPWUrCSZpXC1asX6dr/6yQ3has3LWWi26ScqjOvKl1bV+js45IL/kHcp1FAi46D
nuaA4Gu8qb2meYG0bc8o4fwZOzR9dJxRSVwHOCW8dKElsXFskgbybJ6EiLcqGxXUXpU/AlF0tzH6
izvYFD0PX7xSEhfDkL2zeKekBl7iaW0f/+QbSZv6Y7ZToHmu7LCl0vhnEN/6VDTkQ/3M+s9lb5+l
1ph1Gu6oKtm2VoAJOOzTD1e8u5G99nNoP5YD8qS+keyk23KL+Jz54bgWGHw6xf7GbiA7/J6k1jpm
ojkGddoc/zlJotwU1SyZFJmVtk7VfjyHDgB6bUTwFdsTUvll8lIv/Lwsz4yDQan1qYdxzJqKEGQX
VhqFzX88dTDWDWbCD4Ue8fzWi3xnwLB663vvdVCC5ifvZnJ33fTZGzH4TepGP5eRgUkt+KdNjF/R
9+WDqcp1B6fkhe5kCRwmr8y2lqaOb1OfYDxQAdTWxxyJPBuLl6xR+5OMzj0KQGYU+HcyWqnBqfF0
90kG7X05jS0y33XyzFr8KCFm1ST3YYzWlrNcfs4a7ZT7bNlkinx42Kn6ujLzg+mmxrfSR059MaV0
re5XQmH5tXBzVFx8xzh1Cv5TMYTbze/QYWqdnz6hDlmTv4Y6ufrhqr9D46F7v6rSD4tOnv3hqjna
v7qelM8YWRQ7vc2VPVlJPKxBrephVL6BpTLO2KobGA0O1dcs6cjqhmF6jyZO9sJN/CDxt+nhQBhq
9H+dXtvj+3TDtFKZLpf1PQeuVQIlvCk2eTu+a4yIcIhndC5GnumLtBrdNw2QLIRElQFroxvOMtDa
MySlsWjxoJ74BfbSfg/EkQ/VhJcPk2XO7yv88ZE6rqSbADTc9buYGdS/mYr/Kh5nqumR2aKu9+dp
MhbDCitacyPjmaYEZzmbdf397Nb3YbYMey6aAu/vK3Czm8rNp/vEDzxsmLWttG4HC4j8PWzccpva
xsQTiliwwvyG5NSpYE9aU3jkfpruP0yLfYQ93IFMM1ApeQ/7Ixo1HkoTO2nKgKDWMaT/OHB9L+cN
exMvhWH0Yb8qnW5k+rvbZeUS7nLt/4cBCY54yo1eppwz3a/ulJQVUhnqJ2nJIVcLyqvLoByaKeix
SVPNzR8DualWd9KXcOEDksovyERRj20LmDYrmdwXWK1Mboza4lL1uh1u9a/BLihz3dq3GJinSEuH
cX2drNRVs4OpjXTMYkUrqwnkkxYTn2VhkeX8L9VGSMJDFiDSmStOBl+nbrC91lL/OrP3i+RkDv0O
sm1DmQ5fGDGHuVrA+FCzQjULT07VZ/pFhq9mMtfxuozuOyjWuIelegjUP4/ZeEaYZhhkNs8AtTx7
7Xf0ylCFREkZ4/bQdZUPHGQJl0CdXOWxGOuVNQ6tvZPsuqk0qH0idbCTjDvo6KlbOU2kAnteEu+3
oLS3CQpzp8Cxt/6eVkqCTI2BWVnssRueW/311hRpa2lmHiRGfeG03EZF2vrWvPq7RiGo9Zw8CpKa
Re4+Q21N39xn2x6aNy1zuue4rfalGTdv5OFjrLO9L9cx1V6+iKnyZzA4o59wTKmJkLhiZhMYoBPG
kVXSMlqOZFwUfej3MlomLs8+Z2LpsIzmBiZAYeh3FxmFTfKGfGKPwBiDiwS9fLHYKLzjXCvDuyiX
1GCjrkFuM/KT7bW5CHO9a3QtI05pvo+UkQYKlL/0vfNPIa/biBR+5Wp/vZCMzGQ511fPLCWGeY+r
tal/91T3abJtoDC1W26MCV1JacJJMh+zxnIPMUo0K2NpyoCaqh3c/h/SuIVihfoGfNU5Sdc4W5gn
2njMWGT4DkB7/bM9uP5Zt0oEFI14AB5BEgxi+ogR8tKH6udRtcqfqL+sBcijKrlyZnOH+MsC4Eln
xDudns0dEj3G59we/yktzXho1bZ8XSYNVdus7bEtX6xS3fjuWHyvwCqvNYTdlsUDsDwqxDudPekn
NXbDFbY97qLAQchkd+RMcXPB/7d5hqnDrhJRyghm+baohv7QTxjONwgkdWGZfq57JT7HsR1upF+m
JzBocifWEW9uFsXlcAyQobaQW8P2FjEzJ53ffM+27/tKP8VqoXEC2M8ftOSgRQn0dknf/h71QZW9
oNWbHOZlVIIDa2xYeoy0eCGHcQzF6U2pB/j/nFx7GAqbpedjzABQetunCk4kmTI+kqxJKYH4GvBo
yCPs62F9JXP8pQvV8dGt/Mxf1aDTY0OP76TPqihdAH859+Tlto5vqCxg/lNlvBbLTFQ+Wdweb/0x
T4w7iJIYAVOGvPU7freZwBLNWLIHHXJdWWImuzZg957mY4X6izqvmgXS8peIxUbxycfH4hahmSiB
62moIeybVXd9jfbBb2KoED4Tv/C3aBvpV3bpjR1qxcEPNWqno5BIpZ/K/QQsJg/vY7P4GfX6/J2N
KwSqsioejaBXLkGsOGvqWPN3fxiOY1KO6C9j8GIYqberLaf+6urjSgKUEDvrMqrDM6kW9VkL4odO
9mwgbUBoV1X3ovnV9//F2HntyI1D6/qJBCiH28rVFTq6HW4Ej2esnLOe/nykeiyPz94HBwYEkVxU
dbtLErnWH6RUAWT2hiW+kj2XMWUw30SLrhUaBoPykjih/k03A29f9qN3Rsr8uPjYpwb1c8pOwxbJ
ifRr1gHhl8rMZAvN0vR+WnX2pc/M5kvTIiCRkd15RmIjAdNmwXLXO/sSq9jFdJ5nLwrP5Zig8VrM
aC9Scn7NR73eKVZiH0KxHzWRFnuqVKnaXN3SeGj3nWWd4DB34dYb/fnmICMCRRHuH3Sb/7Hptvph
4DXzKQEsiiCxPx8BwCTfcqSkEky4SY+mLK3R/JTdfBlD6j7f/ogW31EqrK8KBNTtkNWPqhXifz76
nQe0g4f60jZN9mKYYfWnFYARB8VexwnuUXY1oxXcxAUyNVY2iaKrR2/Ss6dAuH0CWXtzO27ZVGvy
pSvR+/7kDijE+WNORZK7MwE6gaqOeNHHpABxolH2srkOyGaEAhwaWZ52GMomfIxZ3GywLYJ6rFMo
MDKgTLLpVrhkK4k+XfGiMD5n5t8z2YZ3L9f2th1YDWJAkYbcO/TJcUqAnGCvc5RNS+0/+nLR54uQ
qFH3Orm+3SCcb9tB8eFeoS/gJpb5KvuQFa2Vxn2RPfXg8iAt2CVaRfik9X14hQtWP9jAzZCMKKdv
lh0/tPEQHhuTKt97M6Agoav4vgJimI4I2UZowOrqdjbi/mtYJ09pFpg/xzja6qHn//DHDn2uJjTf
KqUc974N08RwzGibNy0enWZ5j1UblzFKE8km8I3m4jlh/xq0pnUaKrXY+iXI6O0AfHQAbf+cZnb/
CvXT2HmWA+MvhI0yhOiEiEv5eIlvBh8u5EoeiOzA3eNGM2wlMUAOLEyDyXb2gTNyN/EOv2XeuEVJ
nddWk0G6hPjuX35r16pPWcFOjrJPHqzSwysr4Quil/6jN1s8TjurfAit+VtgJdOT05c8cN1BO4Sk
nW4yYgmr2bHEae5iNUvcYEf6MTZVPIv1oL84PSrV4vsov4by6xmbrGMSPXFI4P/71QRz1l2yJn+U
EWu/G2vqJgbZu3yz5cBgWsll0k9epD2QVw9ulS7sJzOhTjuCwKMcq3fDmTz/g+yTh0SM/k8hA7XC
K4h0loox5Xq1uC8cFg35qCs4vU3fhX9B0NEOZaSXQhEn+ITsvIe/EQnaGLHmt34S7KDcfg9Fi2pk
+uJCS5JjMl4ff5hoYb824aC8OVP6mKPr/yiHnAapg1xHnVmGqyb1dnvIPQD/XEvVoLHaQpRPjk52
Fp7czCl3ykgm8kNQZJ7qEOWkHMMGBS+WXaz2wa6CanxD8d9YDgim4G+nuNkdH4rpLAf8RjVua5wb
Apo1KvVhiV3nBm1xbHPrIguoaqmSBnJ8HjyiIuuM8bHOWlAZquPwyDWBXdM9Rq1+m/u+2MjmjDbz
KeqwGZDNdASsqYx5Dkgj0+6WDbbGr9piI9f3LHORp0nJA042xOeluS7wf2v/tj9YTuEG4RqsWxcs
o5KrPJhpNDUbd6woBLUtgmeyLYdm3khUOnvX3FexYx49LYUsh+vfRdpthRGMJdA+8UY2BwceIKLl
zrl/cOdxxtg7Me9xXgbGpsBRBaAS7xvZGcSM1Ozm70Arittimj2S2mEPVPoOJm7OcyikhCdRS5Bn
sawlyPZyKntrqQ8Mbn88ijk6pbrdB1M5DkMQFjzvckw+32uUQ46OX3r7VDRxYU53/pRV54mb+B2D
+FzUqeabbPYNXnSgpV5KF1EIr8ETVEya7Lp6DKLwmwyCZo8WuviAEFG4cwHS+eABB8J2pMpveoNy
7DZqagsmQPdZIuuUwSp3feR3px7WGaov/kdzHS1qvTsBDg22eVLxMpi82j7JhV2kX9FU0R+XZd0w
aMGWG7A+yjXcx0LO6U9W3XUbOaEXy0E5wNTYSgxuJ7H6AwcQbMs5qWGRVQUyNay+Tz6J3I0jV4wu
T6XHabrkds2DrG+oxuJejlNgt7OyKTlKM3NTH1zyI+ARDGlnTv0D/4Ui2DtqGjC1j06Cv4xBqPgI
+VPkP2sotE/LhxgF2XLHwtJc/pjyB15nLT8oxqA8LH9wX5bL7yGjgt62KMCG5vKby+mUxqKTZzXP
qdmdY4hIvLCFDJ5UxJOSd/gxbBIob9cCnv2/+ngikM29sosUd9gaYFlOkdMZZFNLBVGwKA2goBlK
eW4ELnJtyj9X3jnmMipxkmtTjq7BNq/Qz67vfuu8ykGjozn4lom9hmElh3KY/b/AMbKeA0YEkRz+
UG2bzR1l2uisV258Lrqhuuuhi1dBbHpvQesAlca97qz7KVhoG+a4mbjxTUJHfVtNeMKlyU2iReWo
bM4CexE4jK7BVqA+Q5zE9ruxHhFsr5/ZJn6Tu56WTAWgjSA720NZfR3sB+p4vNtQAB12sqvEe3Nj
2LF91pXU3Wud0xdH+F2Y4GaUvdm0T8zx4Q5ONb418oslvwXpsEOyNv74GuBs41J4yuffvsYKKGA2
ZUzT6mAfqgXcc9D3WbizKic5JRNYeF7jOrJarF+QDpsHHpqVDpoGtSQE8bprbeo30A7tIQKhv+xm
1CgFCkguHYqpX/mnpR3nXXQHK05CF5Tl0icnwk26RNP3TAhYSCmLyeg+Tx2gUtkCUt08Z0H1OR/j
6rLIYTg1SDTR9BUtPSMOpwLYQWgGcHfr7jKlVDcSMfAneADkEXo8bmfMe3dAhTSqq1MbFqDC/Rpb
kkxX1H2Pgt1L0vjqiwNhV3N7vENEayh5gimGjpJfAVxk24Z1t+FJrZwDiiAvUW46d3G9HCv6nTMM
OHrs8E4A4JY46hObAzhjWv8mD1BgD32sek+y5ZiWvlFiV32QzWBSrb3ZVv5eNvO66h5mY+Ye9sLh
TW+a5hAPjfmgYwr3yPo32I4hmW6gYQkYZ/rkAcCivi8iddhqmhY/NrGN2wrLzOHcR91n2bcGB4rS
3bOat7ll804fkkdg1ePDMon8gHZNsL2TqKJ+HM2HwlKChTUm4UGyuYCMGvv30ea/zU40SzSTt7nh
lNfE15L5nXqmtkfhjne94pNbQXdHqBn5zqEUmkvroRMCTQkYmwOAsp53F6OKWlPil6fmoNo36/5b
j+yWs+Q11Qm+jjZQ3IDMDB4oS/xbFNreDYsqHQeTirq4HJGdqaIQVCdIYUAKuxjl3KrcToS3UTjs
gBApwG5677ZeR46aKktX3sjokBH726XkaeW31SZ0yBDLppw7lc3JVozmaE4ejDqnQRaSOoJtttm5
sWx/VwujJX8AvzOgsPCgmy17tmmMlmf98gBP227LH6q7yztfHtTEG7gtyvGwvMciL+h4vFK9jcL8
84eMPtsg61aaWrYFk5ufOgFSkgdIlSR/5uc079qXpHIKxPZ1+NkiIKFid6263qUkOofnarKUF6tt
E5ELyn4Eiv40g+97t4o8PhYIZ6e55x6VqG1uMfvg/ZTaJjgMyxbKKf13u+kelue0HuOJnIXN3w1O
LLB3uUbYqsKn3mgeu5Sba0hUag+2gu29gypWlcRYFatYB6deBz7UcqGQ1an7kFGQOHaDrz7DxWvx
bvWyb4MR3eQOqkXDojDJi1g6uDAwg1/VoW32ShLwuznZdHN1bzgF5lxfZ+A5c1cfpjYzWBODFhcF
k+VMNuXAH32lbytoX/EHWgcqpfb5y4sryHkUlWmvl12vPZR8rG+mp3VQXkZTB/XBaX6WAcbGmXA8
7oS78dx77TGbBnRw/9PfByPrSRlS+JmQG8zenDiIbmaf9ueZDDVLQkossk8eCvaDN3mWxp6B5eDw
VbZ+i1tDlIFqaqJWaKP8cZn1WlbgOTtb7wvydnzwOvBHU5taY9s5SrlbB9RgiLZmkpk7qhI+SIAI
HXV8hNC80FEt0D3zQQ7IgwpLASF8eZQdlgiUZzxhikuFXLY72Vt42v3WUtlAF9iPAxQQKjqrRoc8
+9+FOuQwsn8f0h/rvHUKqe9oW4ZgUu2q3JoF3/WgQTNU0PkCkr/PpnOOlQTN1xmqXmSZ+UWL/e+y
JftDXVUPOvJ+O9knD3OWtltgIhNAVq4j+zJ4g/LSWPIFG8cFpDAdLMt3H2AR1Be/pBSsz2wG2NaZ
d+lz5QHmwVIkGQ6WHCFtH11nXQWweuks7E6q+G6WpAAWfHGu/hzHjtWsYNmnuj7AgPbbBZms+c58
ynRMWOQopdzirnvKMjMWHP6ov2mRZez6snB3+HX1d9u2+jtql8PdjM1/HNfKT7LLFP3LoAhLy31p
a8ESuU7sWeCc1LH8Iq+g+fzbyEk+pb+dnc3Jbr2G0r1jncKKXuyhtpNSIhBiYFmcW+iF5I1/0iYN
DEihNqRfDXdrGM9yIdkX5pYNcPIqtww+X0rZ8nvF3ZhaYPJfPOpttQ3QHIbsMozeckodH40t2buc
NrGu71WvRtF4jaLM2FxYek4nozeK7QpD73K9P+TYKmyNDJDDOqDnmCuFZXVrw+611+DbybLi0DrQ
bCY4q2qoL9Jpa79WGd5VibSlXxYDZSHxV7/sausRhdcSSNtaqu1Z9zpQdXADy/z72j/1VFOA6oz7
tU+G6GjUAO5Rvq79nkuCCOcSjftK4GPRmdeRTcuTr7aHT3JWu+Ot1BzzYs6KsffTcUalNH03ySL+
LUIF2Oe30MFPrAsQzY9QNMjey8KwZWgAsvrAnVH27xjuxZVWXCXWTCLS4NMcR6eyb//tMhWWCBJ5
Jvst1Vui1q5fE1eQmuiSE+cUO5Ww7sv9NAJH3UzKWJ1HVb2vFigAjcebVBCTfV5iV+fOmvg2Uyde
ZslTeaiqqD6P/nCvhabY2p9gj3GBB7hTaj1VN37Rh/eZXdeuNcru905XjLiKGZ6iPv17iUZoR7go
C2Euv4XPTYQHhOgeRimConKCOLRe+kVjGXxa+2M/6w+lyAqMXVDc5rYE3aQU26khvb6TfV4SC9NP
oArbxqoiVAEIXDqzmhfOppgQNVWZFOh5mhzluDwMAUh3iDfoqcPLva0DH7PNyjvlgw/1JtgmUZDc
yDcnt7IPRyq/v9qxi8kYBIli03plcpMDoxXCUJCnfZcLOS0YWsvEWgRNeZK3O13cRUgXnP0UTtBy
SVeeKo34Pf/zseg+1FlRP/QUoi+TOmeXbgqzi2zKM9nHEgU9qP8pBu8M8udGC+6ZC0SjQZw8Xa+g
u5qLvLuZU+yyESyfB+2i9k13L1I4jkOWJn81wEvdxo/+tnLPRsNHLZ+pkzRnErn50dYL/S1y0r9l
hJ37l1LPki9IkaNEwxpI5jxGoVeFLA4+Xeyp9f82VdEEhfEx6hnuR7Bh1/0ZpVCdezhy9XivgTp/
cBHDOpZ5OQDPS6myRUbwTR2cm2WRko5aZWujN/ajTbQR//C8fKswLN9PXepd9akCKLBcrzHqctur
AFXdVOymYjR0pdSu7GNDVaHjIHaao4hRKtqLLq8IbGpQArIvlzFyDukjrNIXsVWL8uQ29ZpQ2VGT
1DcgApWDLnY/kV+xNxJnE/qH+8SP3I9AA7nRk6pPP1jkf4TIOLVo9FvUZ8AArd7cyD55iNmtZm2f
X2QrmnXop01q79sWWt0IpuraRRHrjaI9YweDqcuvLhkhBzEmySiLv2SseQ6ZZ5m7eSTPsDU7lD9N
bXwuBetmbDphmACmEur4N+hH+jZyguqpavHSHFSED/yuwbYkipxtkEbuV1KoiOwF/j+g9XZBMl3z
Walx6oaYGhb1eOv6CgVDyWKN0eqKyrwRN92/fTJQHpRBf5dzV8brMne5TIYQiriyOpd822CXbSUO
QyI2hqT6wH/KPnYMDqt3+HOgOVZIx9qUZ+rvUb8hO9YwtO/W68jPiBJkUqNBn/eeLJqN4PnP7Fhs
dhv8wp0abhOSgBfZWn8PULbzA5zmH5F5jXS9eG+qPnoy8+ZzFrvF54R8+TkAMLMDYVt8tptRAYmb
Q5AWzc5q4o3OvuQum054Y3EUU15zlA2arEjhWZF1lFpN2mRhGVHbLzzDlUe/zH7K7h4242H8FYUs
0W9R2hD/FmW3ZIEjz5u+8AK8gUn+uFZnBD+l/tNyLX1UD6XhY1ZUGdlbgTHrzszC+Nh6VYYCmR8+
RFnhAihntO8q59nDhFEOBqIrddt31yGHU1b/tMAsjkWSD8cOJvhbY87BphfK5dMYojkTa18gq5f7
ea7Ca6EFEZCxlv8oe5y+Q1tYQpEKQDE0yc3nqTeBgXaNz0JNLMbcuE83lah7wdYETB0injul+LS6
OUrBxc8AnUWcVfvnIgnD/Th4H2fzr7N1dD1Domh4HkG17/8/4ooJFASv4aOfmaX+2R3jLVWhCSwj
2G8VCYhtjJ7R117LXhacvFcdZ2fsf+ZD861WMGPTQ98FVxG4TyV67/hmQyPFGiBCt5DrFIpabcxM
2PS2mHNs6h4Y72Nnvy5F5p4dsmV2LaqhSXPtvK75hLzQgZU9xp2D2R17s9YPLvC4rwK01FZe8Bah
TX2za59il+hX05m3+lRVwGmL4Wxgm/I8T/lVLyrr3XAj9YoiuxAYNsi7T8VwQtcUdLBoYvMJ60Up
jKMMnqqBKq2NY4scDcrxJe/D7kkOmvqh4w//3vQFdlVu+IastHo1+8ktWAn057F3eBHlnnq1DXPu
KJGD9p3rWqnaXQF5afo7SMZ6H6jqqahz/dAasPlSD0stCGDaJkqc7M3WrPGlyrONHJTSONBgvlsB
GVbZpXngDus5YAduBoe+bKovGVs3t+6nb+BwWUr4unUhN9I8NuPEdsv1g4MB0WS/EHDGlCQzydTX
VUtE0nNKq6fk/ktfhMTYIUcI8eF3wRAZaPXZsE361MA+xwIpJw5ynp/6rGEorFrs0rEx3RVDY70Z
tqZcBistMaWwrLe8buYn5AJPsqVEdGE+XUTd/Cp71Cx+U3ECBTTOkK4hluLYYfEgr6X1pCNrfAMP
sik/qQ0j6E5Y2VFRjHNb3U+Ui1eTpgRPz4wNF9i5IkvnA3S3+gqMykU4TagD4Z0r6sVifHRrVMJF
pwyKFTgyB1W0ZafexR8xy5w1Mk9tEj1zcsRbL7mkvd63VLw5nQO+j4ACtbPel/HJVHKackQevNwy
vZNm6s5JpTgfVt18geOBwbg8hZIMs0/r8dGOs/r85/BvkcvpEDkKr8dp2ixtfzDmC1oNk7KVp36F
/QUmXufc+mV7aQx5Ee6KtAbs1ugo6omSF1XWMlyMNGVbHpZIeVr3ENfMZo43kmgj+9A8dZsD0gX/
EiICWNwLBq1T4vnkTsk3iRT7QzhEb9RJDi7YsnX018AKP1sHw8ydTmmcf1usJOWFZZyn6Ji6ZC3f
A9SswAex7Fc79D/JnynJ3m1S7p2muxmjZj6qbWA9wlTLST6V9yVCd5LggOX7tF1DXK0yH9dLoXaw
BWaxs+aMLf2oRw8mOYaNNyn9mzM46VNczGc5KLu6sdi7nt08V/Hcv3mBjUyMB7FKDk5DNu4L9AsO
3agO916HeGbaQj7MS8K9LHXjn1rcgb6STBBnVnoNxgjazzYYc+dRuqz0HrCYoZw8hMLQB5P2K4FX
orOoe/ppCZEDGy/rhocPG4jJCbVzj5mxVB2LExLqRZC4W9k07GTcxUVQL6Nqnz759qA9F5GiP5ul
4N44/+o7+yEiD0KK0exDZI6EvrNs9nM7YcQHMXSA7I/ONlLQYb6XUtBL6AT9BSD+9MUNkeo0NMsn
F0nYH1cUYXggTV9WYelSQwTIiG3uN1TWs0GpbqZlWK/YeiWQrKkeSZpF3yGMiUrMMhgINoXtDu9l
V9Y3GSDjwQACoBW0DCQMzLs3Dzckma1X2aVNJE48Ldw0BZcOBc6Ce3t6gkpooqmHio4vkBjyYKqa
c+6S6J+1S56hd7RrzM6/yZa8RsknbS1HsC/E1eQA7nvO2WqUv2WXDPs13ZhIzC8fjChyoZX1AmNG
+MlGvxBOqAQkLzjkFc2slkl1nfTPvyGTV4BzIqDOCNqgoO/X2XGZu2Kdk4wCbMkXA4gUWd8kv0ba
rF2K0kORJBVpYc27JKJLjksvUK+YwcHLNoOqWx2s+i9eGdplKZb5bv32R7MzIJEuo9WQv3WGk5zT
0dCfmw4WTinA8LK2WFZ8uxon+k+zhrcjS40yWI7KUmMtguVc1Aj9F1XDAhlwGwALCmqoNkTRN5FC
gXkRmze1GbVpN9ltzuo4qNjBM6Igdj9tljlZ429RwdVk2mWZk7Gy2oZZjQjwuYyKV5lBSvoOgk6a
xIeFV722ZS5Kxsiz3J7qLbuu6CNQtuVEObxmrqBRA3iTqSM7JTtbuhSDFvkhKUfkq5Z79TU3f0As
6pBIwaLBU18EpfdkSFki08JdbZmHFtsZ4N6DTO3IZE7atAb8yLI7remeKh4/+kIrZtup2eLb1YXd
STFFu/k13mk27fUaf7YXnmOGiJgdesahtFggla377nf4zMpDSDb8riiuc5/08LExtfoBazp0UDPg
b/cJo5W9q5GflsGyT541BcnVaDyu0+XZct0G8Ra2ivUhqUgqgljhw+RHo0723nvdYzao5hDumrI0
MKqzgpKEX1pc+GsVF3m2HirfCz+G/4ip7ZqRoNeSh16ILIorrCFGhEma3qRX+W5aX1Bd67yqalCc
f3NGlqNiwCCJc/4AWQvg9q8BnOH+nbFeSgEUIWfI9yK6A8Wp1gEODoXm40qeRPgud+mnuUIjijza
3enQ4p9TVX/Bim6r9aGGMVx+FhnaNxlZNeQHkzl7li2QOJ+zsayXeRiKoBOOjMxFDmIANaCsg2aj
vGpnhc7O7REVkKNKhYC9J3BRsqmbqEMnJoq7hfyBogrBK71mdyia8setZ1SXQ3dG8ynKr/CdQBoh
xxZfOt+AapD5878dbjP+5UMrPPwWpPlqfFnaS6Tn88bdYoUWk+NSq62j5+a1akfzaqYY80UUcQrR
0hSNXwv89L+nMkYHf49udBvtZXOdPDVl1G/WTi+utoANgovsWkbXaEUF6qd4Gl//ozORpPSwX7uG
jtojHuf3y9naZzY1fCYnxSg6zvF6+18D5WSzv1Dgw8FIXGlAaOQ8Kc2EWn+HsJRlnUOS/BOyEAm+
DJY9LIdfo77Ga4waFQOxDAQJeoGRfuUBYTQHxEIbWC1F+Oraf+lFrD1LeG6pdflBhbm5k2Py4JU/
VBEgG2jDfgTI+EDrP9kh2d52Jzjim/W3bvFi2Zldhi+c+O8AZYvo8fpfIQNd8ZvJs1l3Nzr6Bg9r
/zJjbWtDsKuDLHkZbFebTt7UV+c2n597RXDfjOaeTnX2Jc1wBoy0wLs6TtBe3bao98WMl2WJEFmP
Ns7WwHf8VrqW9dJP9isCzs5XSq0BmJjZPQ/w/T9jULVp5tn5mhXdeMyolIA7IMwGV+flmN10maY9
wJHGpF6ERYX2rbBQn0TvlkSmjtKRjIfKGaO0mAw37HN2kwUGvPejy0Kt+e20G71wWyqI5cjOBVoH
vjn+PXTpZQE07pNBVU6GiZHgAA/hYIiiuaK2P11V9x+1sHZeyBHdXK+rnxsHtdNb4EY+TJrMvs4Z
6AbgXjDkpzF+baLc3RieWuwxRpzzBxVv4cOCTuj9ierXaHxW9c0EsfJz7CQxSkW42ZJwNT4bbeUe
OpCqpK5pBoMxbGwNd6Ahtiip8XLfT7EhePekdMPOxXoqRggMezkXI/dgk5T8f00e6QUEvTZNVdd8
nBns+86IHz0nDU4xpZsHLXStC/i95OiDFRcsk3qH+KbzCYGOFsVlW4Eblls7iNEWa5Ge7Gmlkf1C
wgVHMHkqD3GjV+yR/Gi39sk5keMZm6pyu62PUfTTkGj6vedJtKJl5dmg+uFuwEOSvf2/MNpeq/T7
gEi17Fohs8oUR7/Fog1snivwByepPxcUOCZ74XRdBeumSCjbmR0uOxNS87jW97a6k+NR5QOJDJ2f
f2jcyWY6x9k+m2ocWFc4iAR/eCjqbcF4d3vZlIclZurCQkADv7d2Y/YkcgCThLa+9QV8I60AS8fs
oaVAqTzkn9PcV5/WDgvoylT1ChkN5FCl4ikCD/M29NVpmWcKTVSAjvZBD/sOTg1N2ZeZaXVJHOVV
dsmp8A2/ZWaMLFEWgBoPXeV9QIb+ME9dc5DNTgdnXfUoMMim22ifjMyPnmTLe0Fw2XxP/Kp7yrTu
tbY65T1uRu9BXg+xFNTKQkT1k+F5bnr1hzgpimA5Gf+vnv9HTDA07ZeIHNrsBmjwx9W7DQBwb0CX
v6bWkF/dJAIfBhjrU+OGPwYPGX8D7jJK4NVfXU5ZfDb8AFujHjphMOsnv+lQAC6UZmuizfy95Jsd
Vkn3T1T732o37+5GB+p6ctmEx66effdhfGPuZFiPis0uSo0cQCMYAX5XA/uTD34ehasePQpXmO/U
af59iszdCJTss0118WSBkT1WqD18Na0necFaUZ29OefDGbXu8VMcQm4TH1SqRoD6Sd3hgViNz7YH
JNtDIuotCcZzaxv2KQztZjOlI1vZpgPt0ynmXv455XdC/nXZdB/yuDNvy99afFesaOgQyhv109pX
h0mwNyeq8Kq8XP3r8tY8U+jxo/PiP7TWGuMBlpc7a0dZOVz7lzKjGB0mEq1yNOjMR2BXxa4J1PI2
peG4j9PCfHMK7PxUPQ7+zsgw8kAyf85N+hSUXvfV0E11m7N4eqZWAfKZW+Shs81kmxia/mhafrYJ
e9N9C0D37GNvzq5ZlUVXxG6Uvas6+lvhVlSBq8r5J9ghY5R9Qu3k7omkoS+yiXOLblVEcnHvtik5
RN/NtGUERXXajozshBiKCFonkifq4VJW5lHI+qylucmzk3M7qrCWKLuttbZyLillrXFyZI2RTQxg
/y3mrRU+OZJTkNsAePg6jG2wleALCcPIuIV2k5uH3KMW7Lq8KPELR3nuQcZINEeVqGA07eRJdo1R
09wmknI45jmYqfC+OfH6CfCDKJOjYmrVPS/UvP9biRX9m5Hp/R5LxRA21mQ8yUMJb/OmZ/mxRkJu
6ZL9qTM9VKzwrpFQ05ZdtomRMt4TSJeJ6XKg8pL2KC/JowzzEHhoweg77qZ0hz0Z8faGwFX2NAld
/2Hym0NPrnXbRWP2tA78N1YOqgbgQB9zlq0M0/ocuqKSzFdEFgVnxP67EOo5g2KWiMop/TEP+/5s
NGP1lLgk3VOUB19UR3vth9p7qL1GzzdO5UFqaEbH36ut+u+pDFh6ZcAS25IMpUAa9zvZKYMq36+t
LVbgxTlF9qUNE+B7WmX519J9hVfl3XBH825jgFfuzhDiqpPGSz93Stwi6rEaTrNRfZGBHsVpIBji
AmPtXoK6jTDeE3HpNER7y+A/ScbMECl5f+Xjg2Ll6qGG0ioWKcPXvI/QBo2zHyNyWGiC59mTgx4E
fqSBXMYsERI8Zzva7xElmOCNAQw+dProS+SYnVDU9m5Y9w7vrocmA9286NEO19C3c1sv+uL31rSr
vLE7y1FLN858t6rXLu3Up86MvxRFFH3BpUs7lo4LddvCiPFDkFGLLoPTBI91pSdXtx7dnclO+HsP
1k4KMilQ3dgVh/A8eX7spTde3UXAdWPnzi+Nr1IcfO4GsLCaYCCrVvLHWKu0zv3/NQ9vjuGgsRbH
AdAp7qEZPLZB5JK/G4u7rWfFXfbLs/8OBpkXAgsSIWIA2Rz33IpZ69ShybTTOKZfnRwlmkErkXMH
HeEJTERoxNhaiTNEU2HmNaG3+2NABkdD0R2xQko264z1KuL3uybZP2sPX4heI8mcvsx1W55RUCt2
Ze0XZ5wbEclMkvkxbHL9ODdlfCmnvr0katkdR3zB0TxEBFflN/mkxlhsu1M/fC/j/IYNiZCTfa8w
1wg2tZU8lrkafMeYTt/YIODfehN+C9hk9sT1ptd97XE5NKr+iK/ctFP0ztz9MZCAAIdSQT4lUjzD
hlwmot14bwzg95a+oPeNq4sKKwqn+qOjztgUJEodneQnyc7JyH6Axym3gKeBoClR0t19fq42N+9L
V+q7CHI0abmLo2DGjoUmgvATYtHowLE8TifgYQJMo+n+D6DgOs960RoKdnPrCw8riR9GApZJdskJ
64swNtPPbpBUR5m2Dw39Z6RhNixbJABZF8vT9fCnuFacNx+VO6d9qYUMkIX1ZJFG9vfMVsl6KNbw
bLqudZxQVz3bc+fcAcA27AHd+svQKs+4Q/lYZfvmOQAMlTdD/0NBO1tsgKo33cMAsceE6qp6vf6A
vRQMk9Rvn0myo8aAaOLXIMuRBTSNnzEuAIhvv6T1qN8GaT/RR9rmj2ZThfnRU/WMjAKC6jHp+VMr
HunyuRwLU8pGMz/JB/z6WF9j5cAai9rTJ9la+2VsEuEj6UZ4L900H/kk1AHwpcnCeetU0Khk09Hm
6No4wT+yNcECe4W9/tLG6nTr/bx/NawsPjrQw1GWZ7C38/ElDpYxFy7UdgbyeVRSw37EGGy36uP6
jQVjcrK9LTV+NYUXIhz96kR9qMa6fZn798kK23syB4gNm350Im2LT3GoA5oTfeuAzYJnU1f1R18r
zqrciE4hjt+bNZiXhesn41VCl7rCsnHxCb4tiKc/4EwS2NTMAX+50F/wT5PET5GA2LOezDey6q7Y
iQIbc042U5E7KPG+lQATXi3qem/BgI2pN8fqRYaOZuJBVlA0QffR91jFWnv5R7HV/t2x5/5BtuQB
AIx28m1+q/VPPCkHr5kCFAQs3h7n3wCJ4FBh0WqAuRbUYpignLUxBExRYhk1Z3TiMxlKByOOYX6o
zEzduohBHtGFwDvIQVE40+rxCUZ3+6KWZvTQOgF3VaLS9CbzsfRRw4haAFcrME7eqbO8j622qQ5U
NwbsS37d18vyVQ7JmZaGZHViQRUURWN17n6OVjtcZYUY2dp6H7tmsRSY66RILtBrIWWJenNdIH6l
+ZcitZNnSkC7Djc0UEFO6u+yPASy9Asbu6Jk0+nl/5D2XUuS4mq3T0QEIIHgNknvs+xU3xDVDoQT
Vgie/l8oe5qe2t075px9QyCDICEx+r5llLCdk4bMIrAUb6TWGcOnLLFA5somSxJN9s2PdtiOj7rC
yMw06LwGMrdTe8g5vm+m7jbUnUB5nxLR02uJTYuq9QpoXK6yVDknOgi8s3SVXmTwcJ7qdSGCj/Md
OlD7uJvKaDjMi1GWII4lRB1E3YkK1EGU3b6GaHcp9rqfrpq30Gu+MpFJKs99Q/ihY3EFHCjExzsg
pmAJU8R/xUX+CeCwHuf5B32KsvpB0bx/i72JgRdG6YOqh2EtrRji8m3HD60vt21F6QIm5xAbmhYZ
SDNnQ7JwXfPSujfoOt0qHG84d3Ae4vBkXuqq1ncQGUMmfiOoX2xBDYLFltPUNxFSOB33yFvfUye6
nNbl3+Wk7ou9LrMKCKogn/rrcjOxlCoq4TTSRNV6MJFCoY4M3xqvhJgn9BiTTO59ZBA+qWbSJYFc
9lWJ0YKPHQyVDTry6z83UpPy47RRjpjep3HayP/NRgrq3LBKSFookyICXtuGfUakLqhK+J+YdoGw
fYJJJEQYohOIS5gTTovOzwDYdqN0O9dFgCdCsKjul7pOD+CAorWTDljd1TSf1HVWMVmMMiQRGlgo
gEiLhV7TiygnsGx0K7wxLPNHg6UiE3CGv4uIKU7Kw/3k9IJtdYPuMo9SOnm2aCmAnXPdh1HKpoew
SNmC5//3wPMgLOo90GiPc40eZz7WqjbSHSfj9UN92mPyP5ZJsqumK0rdCZQCrsv9enuh+rVIMJnp
+7o7676d/W0gfXYDKFHuSxBgF3e/zNCFZh2nkoE7Cb9N11b1lRgquPtf9uAUrnvasOVsoAkq1x5C
ieUZk2nzAXOZHRGZs7tDJDR44o7AqJYCUkR3ZEXd1wgV+NZ2tDg0pnLfWiRWa8NKth3O82LsyXAW
bFX5gp91V92mq0dghTZJBbLI3J/D+tAG4BzDcT8HPmbafm7WI6h4rYebq/WasOpfh/uws3lIoPKv
uCeS/T2zlHg+2xmcPHzITulcFMCgD5nuMGW35vRUl1JjFcV+HszprLn1nq2ayzo1xqfepAuNld6R
bmV1ANHv8Gq44Wc36639Pdc2yY8iBf5FV+mUnl5MVW0DA6Z7hg4CGvfiDOgGbdhg1jWPiugyGix+
pj1mp8j0swO3BH9Oaxg7EzBkdrqVJWO1ipKarnURzuzI/SjLWerO1ohEtsFqEejWHgQyQLDwd42m
oWTdG8BdOEgno1TFmfVYOp90030wOKr4I945ulTR5kEfVWYBzY4A5avCvwsknir+SklvAq0xFeFh
y4/3VdgzYRXKhUe9Bi1KfoQYSIs4NgCTwvlsxcTdg078Y0GmojN2VQEALipN33Ah9eqVP8p9HdX/
uaq73rfSA/y2PO9J97EATQkg+ywRhPj7EJjesS4zNpiwgqwXrRFGx7RBztqnKj7ORT7VleOQggxo
q6u0em/zoQuSjlmzuPfRQ+htmCIJ3FhgDTINrTfRjR+G1nVzg+6HSNHnlHhkPdeXCNY296Msczmu
PSuHhiiQNPsERoh7vfa74v9S92Hk/z5U/KfDyJo4TBfzAf73YdK8x/vkd33+eDS+XYJ1OgxXvdV9
d/dhQAP4x65/bfvdcB8P9df+v7TpTe97+KVW7/2+R7iIgdmrK/7jmP79fn/dux5Gb9qkHfwM5rHn
lrnu41H9OtL/sP88A+jh4wX6pfzLbn9Z1Yf1+3Jtj3hesbDClJQX+3Ja6LXecfKPxd910f0mPNle
r/1x27nL3O/D3v441L/Y9sNQ85HOe/vj8B+2/Rd7+38f6o/npTOMGwS6IXo+nfo/Hu3c8D8frQE3
lRRMhX9c6X/xo/94TuHuhwjYvz0n8zDzOfndtv+f5+OPQ/1xb789H/NRzmf+j0P/scvc8OF0z0O5
0CTjaQRRlw62d95iwAfEecDsOXD6Bt6jwJVbgB2iMp7QMbID3T4Vub/SHXXd3NrLBFyHqXVuuI8A
JCtaiAPE7TQMxJp/DKiLEZR6AkjtwU1iLOFY0dTLiijzZESFOqYiMiA/wYY3DwnutuD2sw+DYcDn
THKR08LnrndMMgble5T0goPGjkl/PmyKKJlUlRrDvW8RDQCzpbSz7r11R70JYhDISopyPw/gGn10
gZTzh3F9MkJBLYMPaKj86KVpLHdR9GN3qHoSvyAFXCGfXLjHRFXxi+sNX6DWDE+hqVQkEHMA7fCi
S8DBQzkQhCJdKsmICBQ0g/SoUfZo9j5fCOgTrMu6moymIIa1/2WVhlFtBwrwoR+1cl7VfRH+aCAm
l0AwhgNXCHC4A51mqEwsPTc0NuFfkdeRlxxmzsgLlY/STKNX1XrePo4T+MDXBEJGIabXROXtWrc2
pZIBTw1rr1ttxZ8VEmpXN3SBv0BS05rSoQISr4sc6PZ3ENu+QHzJeojNBCrqMZ+8EIr+nRUqQGqC
b/IaHlghUf2FQcH2AhOGPZcFPfhmafMVMSAtAKmZ89yjhDDMubHedY2LDi7knKV/aFsYok7jlHLS
EUaoewtLD/+EwORLCBgEXKXM/imEMJAh+BND5AEmd0cEG9iawvT84voU2L0WOnojAjIsFu4zjM5s
iDX2OQwCUXRdhKMhEwVQ0VSsYi/cAHZuLyEt7zy7DmwyYdAS/miFruRmjNICpCB0Jgo6ujlQuCvd
uRjAlYGEkvOjdRirdSIVX+vOxQj6gAWFlrXuTCklK6gY2PdWwFC7leXLCJKwJkY2rWyVQQJkozsL
UflLOpjWRv8EgqAW/JSMaKtHzmy/WWLa3Gz1tpQAmy2kQ7auAdcup4oR8cfhwrdJFscS8YRX34Vr
i4dp5likxqNvOLBInKpjWp4SqpCzHcfklfQN3zppla10a2zCat6A+vxOt0JC7yvYNuGZirI/+W14
NqVKlsyzQhiAG/VTB7Lm1iM9hHemoiCtdS5y72qooX4iXd08ySEPokSkD0ltvFBAzQ6gqY0bKlIR
yJYqONH1sCWXRb9PfbeA5Vj+BVqA6UMLmPgmn8DzmV2CtceHPlkD4w+dFd+xXmUKbaTRzuujLnaE
wrYBr0Q6eeiEg3gS4JKWDADvsjHEk2OmUAyFCMI+S8HMwv0SriuhXED/yHnIagotIpveCDC+O+lC
XEnXxaAY35gZyXUVQaNb1+mFyKFH1aY+AkLTtrqfXSEqj+R4BiFbDKUb7Nq/NFKaR+4n8eRw9jCS
HtIWFlgXKdvbHcffOXQVgsu+wJJB7f+gF7qJ49a9F1szfx8a2JLFACbxEeaJTlLFj4BoY/bHmu4l
UwKpD5hefhKdeIPMEoR6BgcOPI1oV21EhzUyCxVYM/t5YadNA//qqbINmx8tIeLUi7SDfpwioj5H
8msXy/QEV/c3Vfv5xq2hnDbykAIBai9jyPBYnn2E4eN4TRy15J2bbbOhqTdMtNENU38nsI2SXkVm
ngvwTpcxcNkbmbn7mjag2QInEZC0GbedJ/YZbdnNrR12M1LAme0RcV9dZwkKKUw8chZNPCQ3y2Kb
BDqDpxwnWPVZuIOGpAE5PCxqGlUbg0X5AioKxok5rlyrpGsWQF21LfS2wVG5rwqBLHMpZbpqoQxy
7Ca2i17TfTzEiFetWaSBjBFPsgB6KHp6yQtuXnUNQgyToUnMgIZDB91Q+6aCCCHUpXUdZVaK9FwB
84opI67olwK2kOfZ9t5t4SvGgXlZ6jq9KAq/uBL2DF/19OIhjXUtSFDAJPzJS+lTAjmEc5W19XM/
wUAdENJORhPVz9DSA9MbHCBIBmFyHopI3HyrFjdMOzZDYrgnD5IGwAJAThE33cMkAPlQstFestI0
lvGUDRxLVezSCBgMGvNukvtdAEpYr8LacwMvivqD1yb7rFLerfN8BbZEbK/Chmdv0kj/aiujv8VD
jVMJ4VJkQet8YRkGMkYFGaBIObzTPuw2DsAyD8gBx9Rcymh0v3mGe4V9D+Q38iljWBPI2NtU7TIP
IQjaJsWjrgO26yTtCmqIJd6BWSqKLeHVeDQHg26QFkn8GFiO3CHXrhZiCW1E/sKavlnAqa4Bcqc5
SdaTRe3ZPRIhAzvqhdnAI3Au6jUqWL5FVPqxqDrIoOs66UyJP5eoZUYcth7gShaAUD0cBw9e35Fv
wxGSWdlf8GQK/NQoAgjasm1audYzvMeSZU8gqBFRw7mFmRHAJGrcS3c6QzXc4FaVkeULo0ueh3iK
UiO9a9dKfXeG9p24nf0qIh94uzbjW8i2FGsXgGFXXWCFqi4xvr92tG0VDNVjaynKlAQu1OtPJK/D
/dBAsH60jxDyhRiKVz5yk66k0QC3MLifqCTZ0RkRqQwj2A4xURYnBZLiqpf9+Gq0sHOwNniT2Mai
KIh/ZcvUUe5Vr4MV618rx7oKQ7nA0aIUhTX6JNRfAFFMN3PdULNyFVmNtdRb6QYrGc2tsqBuOddB
Ia9cgvb4VpqYKZcAZj2HWfYt4531zfHrxSi6BunP3l+AilI8dBwip8o34fVuIxInpAEKX+rDSbUo
3gqYd5Z+Qq8S2ZCrl7Fvg2cVb21nRSubyn5Ha4nsQdnicRYKEHpl8dAyhz7VnQdsFdBvTHrtucVn
BUS3gaZzeg6+edqKpW4tQriZx2Nlb4y+zU52pZyFBHSzoZDYdOXestrmmkFA6GkUYG263FHAJjFv
G/dVtPKACFkqs3UvCjqSG3NMBFyKfRcubSAZtarZWn0jNqwS+S0GtRBibkX0JY/cfVXI7jXNasTy
ctrvzCIfHrwej0fdw+TDzYl6/9mMW5i+gFS05VYZPUEa+HPmQ1aP5XI4w3I+WWVNlxwsp3Fvrcfw
tQkRu89503/zac8eJDxh8DUJEfLadKv3olwzOKQtLDgZPpF+OEV+b/1lOYW1HEbinPCvFwdIJxVr
r+AAzseQzIsErK5KoYK8YennApSeSVmhuXoJ1DiYqg9l1goE85NuXUqreXBjUkJsqmVvQ+xexyYG
USB3T5abJ99Hp/kM5pf9OjIvWvZI/VwTG/7zrDHMDRTbIKDBodMYI/lidCnI7MQC/IzUZ6iWl98l
meTpTUioDQ5Uqsr80TJr95uTOivGiPUu/L4K4BiV30w3Sbamw6pdKexs1ZVdGrQh/qh259DtxEC6
8rojQWsVDaykFMARAKfhkw8KtVn9hmvJlzzyW3hg1/WukxgNWEOQBGqnwk1/SyEx9gT2I4P8AYcg
XNWKlQUtiIsthhBq/sI7RgV4jjmu3L4AMR4P3Aoo0z66QrsacHULs6UE7taXKnWGtc8hHx+Fbr2p
wjo6MbvMtzB49w++SJOdG8fevir5d9eFbIypjOOEdYWagg3h97La6ZKu14t+6jF362L3PU2J3MxV
c7c4kt3KTxVesg1znnK7CKox7x+KqQTvyXcS28OpdzoYWcV2HRDAwHa66A3mAem8z6NN8zO83cor
PFCioBNNvtHFzOjKa2YD3+pShNinHrpKNyKjD8yg0YUAJWQVMMYQJCp4JJfV0LeLtCHeseeyf5b0
UXVJ8x0EvAAvJIBJ+JslPK3CBfkIZPCuY9J+LnoL2CiffO2gns3yFlrXiXPJm+Eq+tjfR/3ZATE/
MBP3QXgRzAWRF/QCCXP5CfYGvHI+1d5X8aoYgjwayzW8TrudQwAvEMqrXmzmQ/eCAJmri74q5Eo1
mDPHNlMLhq+Kmw2Sxc0DsW4hLWfYzXViTD93irH9OIT9TdenNL45bi3AzsBLOugV22ZQGDzpRnjv
foVcbw5obQHh+b6RLxmEQfYKSocBHI4bzOCT515mcGkPh+eQiWLpxc0nDY2EwpkFsSYDNhK6rBcA
qKGyjKNNGROY0qOLrtdYS9g2ejvL706V2cUHYgCtbYR49uKrRi0cW/ZnVhbGQzi4F9zT+ZvooPwL
uxvAXaai3/mrEF+lgh4NN+f4mkrUsBt59AAri+IY+99EniQHmdDiqJz6aiVlcyoii8Hj1AJX3TKf
zdrPLp2on0oXkiG9V17HvvxLssE6CUdYJ5BfnVViGHXQRXFyC1PyUFamdeinkl4kQ4bf58m9hlt5
sDODFfeE4yqzbu9YNgxpHQHeQsZwPWFJzBzc8W3aX2vY1n+2So8vIhh/XIqw+6vjxF0PRafwH8jo
65A18FMc/EPo8GJVVeGe0lRtU8wcDsJx2KZpYSCnUsQCGPJHZe6xZSTzrd/6t0QI/zsgPtJ0QDmM
enAuQK78ojyCmTVgQK8umICBRI5p42I/QIZAE9cKafeZFu6rUUOiC1L7i6IUkMqN4BdiW934zkLz
0uAB+eD5IaSlHLxhF1D3BcRzqKJAihHcXYGg4qQ0sTI8twFEY4ATHTHrQyRCpEV55f81Ejji2utC
cPndkP2qwPwzWhjinWYX8LSdg170irsH+FTjQZRUN9VDwnxs+ziwwS75kuZkmYaD/Ra55cmFzjzm
XhC6B+c/3IyZ574CBgMCtqzf3ZJhpm7BMrfqBvIwVPVnEEfDLb7lrG0smkUWSv4VDhf9QvIyWnOb
43x2lXxUqv6U8RogUiAtH8PRNqA/BetfPGt24MSEW3hNiTOMWMsVcDGQEGuSKzEr6APY8fBKckAU
fdL4b11Vf22B+/mcJ/LGRwYeU5XbZ5PDvsavuHGWbptDii37KtLWeSOc15hsh/4+hY/AlcXxkwdN
Yjj0WS917FoXwPtedKnqqwYfH1m7KG0xZRTry4wl4ibEUHlTJOshx1ezOcCdKo/Np5Iqb2Fyvz10
MO9YtkXowKVGhOuiAYVDwMhuCcUvtZ7StDsxpTj9rwrWyTeoXoYOYWcRuf4iRSxr7RcMHy14VDeX
udKZimHcuUukRcuFC0k/2I9BRQ/EKbhPd5DulYCvmVX/CchR9x2Yi/vKVPOzSbDR+WcfM1XuO0Nn
6NGoAJ4NxVnZKl7gfhPAjrjsmlf0S9+F1ZtpJvEqshu101ZWIOm7NZTMFlTGdImfgAgPAToKRtcy
3MWwJrjUCgQhiPfFn2PMCsVQ+c+u71agvdN8U3HPf819MO6bmn9GAI0G8NWSpxrMjbpeasVhLUOs
17QKsUF691iIlw/Vc1d8PAXQSIPEveQLP578POwIIRo5NCs1mZZ7OeP4a2bZbkjN/GrnVXFNuQO3
3bR61z0ww52o77EHtCLoicU6IhH4GTAOuoaVbSF4OVabuPCHx7CqYV0/yZYpuAra+SA+40MTJFFE
z/tRvA4+Alw+44i7sah8Te08WYZRSXe6lZrdi9G0mH7yLHnJ+puuDe2qOqceNIbDTgD3AcmNdue3
QK2BRVssZU5ATpk0NEHDoF+A6sSHIC7pYODFZYRGtsGBige9qAndDDKxzrpU2LxZw0J6m8WwA/Md
F39FmO99sqOtYcTt++jYgJ8Ry9o5ceg/lam8QOy8fQd6TQUgt/Qnb4jYcRxyvoy8Nn1jIlprYLNt
gWNlASgEFz/CcHdBnvafPUYHf9GeC2cP8uGzbXD7AO4kWQrSxJ8z4xWEgP4TodxYgYDq7iDvWKxq
3jmLGvRJTNYKJ5CwsX4UkEG8DZCFpUbrPHasxSc9ad6JcAAItOtqlRsFSM74lYuBgOhTZmaJbwEP
el2a5Nukzbpq4r0FhYTz6PvNS+nGB0BS1A1T9fYlp5ciKqpnhiDnI+4wkCpQ69ppeBnD4bEscBYi
N5NLO1IVTOfNvFy0liE20qucA7yZC/A/YQEFNsqDXlg+pCqaBDJZ+DaUaeCBqrmMKpWt3RHmmLpP
1XvANZrQ+Zo26weru06DxBL27fCwhAXDTz6WYwIQOXpdhFMEjpZeAFWX7MPUf7tbcnTuxRCJAB05
xik3HP7K0xBWGRBsfdV1hQ1P6w9rurUQ7q/9DAGej/CKhT0Yf3Ht2khqejD8PrkAjukgdpkmqxhM
ijWZRAvGPolPU18gNJKgtPt07Wi2x/zNoskhLMMHGG+oF+gGw7QRKsCnnKGWQOfJB73GENm9r/k/
137XCsXkE9O3iIxMfDqyhQttwq95gaCdGabuI3S7881QYgJXuhSOtyNEMdjIxeepLxjnFPPCyaHD
AAWGdBQYc0KAuO7c8QL54R7PVaga9Q5krOjUUP+zQW9hc/OSyOQlZi1ARTwhzxzaYRtdbHLbfsZ8
x95UAtl08AWXI9yr9wYwtFejjctAlFbyNfvmlIR+ccCegJs8ph3tyO09BzJv7TFivoTp+GBEkGsi
Yf9cjHhcNC2V0HXpmlWYe8+8MlkJhmQMS3PDJOmpKJL4TLKyueDadDujjj5JM0RJV02LCFOFHff4
J12Vx1W5jSncBfC/xI0ZlV9gV8BPqcXpwS5Eh1jltXc7deKaagtKmjrB8wZloEf2EPJ1c9xsmxjG
WRByQyy9BqM2sFpMENd4eIz7AWhJORFGuA0RaFr61SOzuNzYERyCcpD3r8kEqvMG0It6YyggWoCH
N2iC9nNpS7bsC2pttBPaAMnipcngy629znSrmjqbU+d66tw0gMjbqeIXX4TNtYnsrWINhE4mxdNc
hfCCzbIbryFnin/s5FlVsb1uBOoZcNwGmQPd2vZ+sR+bEipb06a+RBYHCrVBE0rynEsjW7dZk8Gx
A1cdwov5eozqciWcbAGXTDyv/M45gGsJh8ypqJ9hphGtocXdX3VVHslmmcYe/qRs0p4RoAaZVtLc
TEmXeNnZ51lJb6qKooycS+b31zRKA9MFsxShmuJJ4VvtlhBY32rUMcnCF6P1zBOdcMcUf8Bl2ZB4
o4vK5eleb2ooKM8VYNcuYjCIEC0e06NJKNSF53JO2nEJPA7kD6bmuYGTvARhBDLaJoNXR5Mkw8FB
AO3ZsfAQhiYyYhckhwEqEp4lK+OvY/TdYsL4loE8SAoDFnFtC0wsieoTGXh0yBiQWE4Tl4+5SJEk
Hd3oa9N/b5sSund/b0PzMV/B07s+mbUgO57eZOjXN0zrygC+MM3m/qTXZcsHIq6dmn3KFD5LRrUk
zZAvTerytUag6gWSdpBXaswfdRpbqvv1QF2tx+ly6H6hwNTSJo2DGwy508AwgAUtwlY8RRT4U73G
f67NrUaPrARNTIRWwaVr+867lI7w8fUUyc8ZZQgmNPZL0oI/NXZc4BParZ+7OkTIHR0Ug5EeNAKj
m0p7gcgQfPEGhxO89ta6Aw3tAcpwhbGn7GmYbLXBAkeCg+zgZZjfC7oauYlkSwRFkmnqNXdtKfUW
CS+zjW6ATj5c+zL4YpaEwTzEeNDfq/pE43J6ByJBS53Oq67XVbxhD/dTr4sOeuhGOlmC+2HLDiFY
DSlhR/0txH0a70Pf8gNdtFkjVg2EDLb6I4goeEjTARxQ3ep133MaWc9W5Y/XoXMe88yQu8LnYH5n
PVTHwCoQiLbDMzj8uZa3JhIvNTnoer2Yu+linqQQQGqKKpgbIAmZbQgfs4UWwo26UJ6Q4FzcDVF1
ndbExbuSI/8NqWNdNzd4MYJtLhDzwVyHoK2565PkXUDX0/IXZutdaIvoioaia4S6BqxzEPX28Is8
6yrdqOv1Wg9qBeR7QAP5Rf755xa6S26LmCzm3tXUW49FZLGuJ/qa1l1UYVbtCeSiZ0lHXZ9qfy5o
rwH/DTYbcJ8AyiK4+xX6AuNGwaN109FIvdJu3NzDkoCcBxFPnVPR1fTMSAdUe2nBx4hFxxEoshcz
HpOtP4IYSKW/xgeSeeCd8LbF0JsHQ0b/sYYptLf9Xb/IiY6tflcPkJpSN3x8Q7NHHA0BPST9QcKm
vEToDOFOf5C4vKTbKLSaQLf2BoP6nK8uMN/yoGWGdwU+J0GKn4r61QEKYYc5Jor6xaKKRAZNA5sF
ksV8oqAA/m/AdhlabslR78LhprHOfDxbdCvxq+zKzXxDy4heHCTD7gqoAz3FbWMdfwigomgA43DU
jXYGCfABGmsbRAqah85vQa7K/BhqaihCwal9EOkNib36pmvStp3e51C3121GnkOo1nchNZfBFTij
bw1y+GIl7WkS4uXRTpP+C3c01hYvOjBSkSBhaQgl8ZaSV8FjqKBx+VSZBARzR762YUVeWT8JDGYk
WUUdetV12yGi2JPq8/2VjtC6CYkD3oW3e3VByCWv7OFThWnqMsz96jB2sL+Oq+RqCudQ/dBxzSb9
Amf0i7MVdsamYoO7TpAE/uTBB7KHx7SrSrLOh+Pd3TCRcIfpIGyW1Llz9MFQXYok8Z8FhepRhwOA
Q/iTFlaCUxRyITS5l6Y2XbKdljz/7KlFlubS32225VBYxEBESDswkcFVgcphpFlRFwaUnWDnroao
1aQ0rhc9vlZ/9ACDExaV0P/pGnrvoTeax9AbMAPyPT/HGFJKrspG9tACXQCEoXRvJJb1VPNmXIWG
KtYIgFhQixiqHaAhTaBb3VKlZynD5zhFXxP+iE8WW+km3b2ty4spWXa597agTUOg1bw3wyCKJ10i
+C0uWqayLdPxhcoBNdbqzGbtTAQ8Mi2qSc26jz11wAdVoEvVJGF9X5sadTfE8dQBJPofPab6tOLd
ghewwh146QVVXEGN3oTVnmQADAxe/Q5ZufHkRIW5HXr/qRsy86SrGNgKaunEiQ+pvcTB82YAdaWS
U8CgvMEdZgBVsTTN/KRvgHEQxhFfWDf9/9dVUHyDdqmNvM980/xmI6RF7veQ7uXD8nIVmqpd2QVC
s8F/2yAOx+Zh3su8558bsVTIbVPhASTzotxTMEH3jSvLvS4S04bldMGbAOkECrNmhQ/EZihWLv55
SwfuaasyhpIIArWBAL0yX/W4AxesIXJrK2UzBCP5eDb8b/cSoUN+9Hq5MxGEW0d2jsOf3uj67a1f
/g638kWV1zjZPxtU33dniQeG7kEzCChx10/WHXJbV6VUtMafzQpGE1mNesjjq24YiHOFSys/WIPP
zyJH3l0O/Oo1ibHzTQgicoLPYzXVNcjmW37uBxIKPEFlN8LbQ1sBubdctOvIhJ7sMiGheconCgkX
yYHhIwJSDqRYOBHm6svMrMixMSH7C7ZaKGHG178JPJqOFOTjpRtlyB+XEPBBDoEhgptWZ70wYEB5
X2tbe8MicAztwVMBmNj1eSgcRFTiEBQZXkIokmE6twR5qz63ETxzQEaCiLU0xmWs6urRbirYPIdm
+WzYJAkiSutX4WAmiA/d9pRmPA7iFsYMCWBvgH50+CPTAZbvHuQ9EThCMin8NMAwaNlTq3wxSrgp
VM2X0AnHK2mpufEglLEGpM1beCPtTqnPHlMXBOJGleWmQIhoWTRpEEdiAGcSizS31NrkMD3XdTCe
Ug95qJ4ykZjIScFmtQIRlxsJsIZmWzcXfNuXUcKKFewfuhX3jHRZGQSzzZAn90Vc+2vFZHgcQnif
Oz78uUyoqO/1IgOAGHqduThF4P0tzS5XUOJx/JcKoZCFldb5yY6K8CWx8g2EViMwG/EIDv14qXtF
FJEVCbbjggiYP0aWEjspBnFvpSDswIUpUfh8wBh1ankL1qtqkduZHTArL/YRxOr30Jv6sTbX6YZE
TORs3cxsQOmAYUJ3vdA95w3nurmLXoO0fgFIIhtWnS0/DUS5CLVxjCIq95+ryELhUDwOdO04oad1
WXfVa7rOGFoQfZ9BOW43ts/LvV8puXPb8omEvr2eD5+nsQrqAbpUrQAIURkHak8WX4Av7PsJ6E8m
KLg7Ol+F5ZYAb8TOwnciI8DDop2eGO2+ajwE+eZy0riQpCiKfNcD6oAwLxwEaxM5bE0P0IP2o500
f1nT0MjEIWvcAoOyL63h3CCjD3hptapp3EF0rUu2LMF3XSKA/QicsQBnwI1KMH9hLVDcr4g+dfoU
68W9U9jauCT3dV2t+89dMS90t8qAa1gqi3zbTDjlwXLyfKtPoMCjtQWtEheg75D0hanpdNqhEVHA
1aog1XUgp553yBFM9fPp1xdT190v0dw8t8x1em1e6OsyFz/067iJa97GbrilkGWAhwXS+bjAczdD
/yt0uQOqaLgfdAbk5xAgs1NBlSaTwLDiiOfFfOy6Luo678eGuqzPzNxbr33Y5EPxlx8+b2fJGgcP
O0LMXFP1lFDijSv9D2iZnY2BBK9/CVkNRKFaR2UrfbkQ7C7284Wei7puvqJz0TBKANLmC65bPm7n
e/6yKEGZ4pEtgKsxSxMp1lZA/gOLGjk6/J9zoxkDXYEnUftjleaANsOZ5WmQCAsqsXfw7N7XSN/j
zzmt6gWcZ6tfyzmHJHTXQo5UX5/5dP1ym99X72e3qN2V9MMVs78MHj72ZYS39rRIpvNBpv38rvi7
Or2FbtCbzUVdh4jYj6HMHslh0+i/y9Q/3u9UfU/qRTc9CPQa06QdXdY38u/6/K4OUhK4LHPLxz3o
Fj3sfQ9DDmxgXSUBkHaIAk0/e76m+ibWF/ZD3VzUax82+13dH4eah/+wWeyzCiGbSC749IzkJjwn
f6xOZTn9g/Qz85eWEpPqDNoWaBryHKt6U12+D6JH+rn5ALgF3Nx+Vuo1W1bjpumyrR68gmLociQr
A3KX9/tZ36b60TW/FD7UzXfy3O93dcKamBv6r6g7zsPourk4D6P/0nNRr93v+Lnyw67mYX63J2nZ
UAyMnjPS/h9jZ7YcN5Jk7Vdpq+sfPUBgH5ueiwRy5Z4kpZJuYBIlYd93PP3/IVIlstg1NWNGgyEi
I5EgEIuHu59zYGNeV9PL7Pf+VH73TeVlJX5fKxu8aSVPXxtFcT0sl4l8lHPsm9+Srd5fFcurOA7B
y+ukYa5JYa/FdJ1Y5Owi62RRnv1f28nvyq+lRuYviWgPl2n19dYv07q8v387le8jljO5PA1JdSKB
58vrg5BLjezbvYbyjz4AflfDkM4sp7CMgFp3JScJWc5JW1wTKH9NcTVKI333/Dq1ymv95XS7LtSv
A002edfudYzJD5LQVYhvz+plkX83jt99N8gVvFjq6XLzVvEyV2p5XI33xYM8BEa7kcCFWLKdgaOF
c1Ts/zDW3pgHkTQw5I28HuRd22GCqri+tQhu7OTDeJ35ZfFdnZBPkew1aZy1UaRu5Zgt5KlDevTB
wPu1Vybj80xi++JJawsVIQW43zrqZfPA7Z/GCFbVuHXe2KCXu5fvsR005aepmUkD9PJOpQEqTy+d
+fVNt8jyKkFvHWSngawv85WlmCEP/fVE5H98eZWy8k3512skn09vlun42pkufeyXzSsvL3/2tbfK
M1knP/2roqz7q0tlojWgTfGNdW8vb0427dLy95BsWPYMtX+ZbvWaHR7EAi5ZvGzh0mHeQJ/yvV+t
OzkTyTNUI94WyyjPt1au/Qh1UZ/SHi8kmXn1KYBR8xDEeBpuhtqBfSciBqMpC5wJQ314s6RhFbO6
va6ScmmcyiRdvLEsAbkSR9iQffDy+mDkmTy0Jtn/etHtWnHXJ6D3X9dohUTmHZmKt7KhMpmaj24v
+yDg1Fx6XZUzsgoPLVAnGLnINUYoIY6tc926QMmnei/nnKXJMGVKEOTbgUcme68c2a7ZsxgtlsU+
vw8/KbDWIcFZ5Zu+bU1fNtFauP2hQWQBvhyMht/vJs2XT1IesIXgzrCP8i7lm7lMVTMCubDmOY+y
rk5id4OL5d4y528RqJoj33v3YrJRyYmJf5NDPCujrZYMHTfieuokTnKYNG5/SHtcRMsyXWEo5Xjl
BOqb5VdWjHSLuxE2+fV1v96fQt7zFpKLL+ghPZPcoWxbJCMWr0OG4piouOvQBMs2UNl+mlxX35rt
XJ8w9IwtHeB3efNvdnUXw/pN7WWoSXP7tX+PrVOvqRJ4Fn7ZbK9PUbNTIiNdd5DD6/LI1r2l7Nvy
Iu/moMv4lpXvvlIphG2jCnpE9uIzYk9I3kjDNCh2pQE7NOpYxA4Rl2KSB/21yUen381T9WAMBn4g
skSB7R/MMX8gcLbR4LLJw+DaSlIvX7oHK78vY9feyl9NofRcI44b6NJ3YcW+mx5EZ1kHF7RSG9Os
EO4TB6Vs2Z5kxtGIGv2ySb3sYi+WhRyIcpy/Ggfv6nS5W5BtLqfvPpfF/9nAuHxHdgPCtzs1LYN9
G487UGT2Zbv0P1oflt7Au120+8tEq/MYs9+bLjL3r321sAyPnKHxIKuIqLOeyDnlciprZVmeyYMV
KjQKUbDAfhx3hlgg30DPx2jN7evEcTGDZe/9ZXKL0mqOaTOV6NPi/fjlh5DdZEqscNMj7Q1qJnsz
AF9nUTkoL/aMu6jJgTkF96LpuXk0HWSPJAFmBmogPIgmgr2mZTs5/OQbJ9K2EUPsHGTX65bh0kD+
dobTzS/KZrmYivLO3v3uX9VFvbuGZuPrbmBl9qrJUndkcd1dprNmHHZwV97L25ZXs9qw3OfdT3eK
vKI9tSoupOiziApt2drKQjQ/2y/wJMvP36zw8r4vC+Vl9MhV7TKc5H9oam18Wh6txvC7RikPr56P
fNCF3y9asXljEKsCBczKMIpLt37TBd+cyps30qL0w07vrU0LC9yhzG0WCXIOdllCL5RrvNz/tgKf
mkI0O6ziHbjL7pgMj/USW/usNXZ6YWObyt5kt1kE8KaDOr37GjSrBkldC9jm1521HBHyh5GpXAj8
kIz32v1kx3rfRduxP+dl4CNPe1iaaEXe/eG1evMEL090XfzlmXyKKonem3bq0M/9NW0ZfTn7ZR0z
7f2yFMhGOg1G/pGZHl8QDGurSWQWVnyYSChAP5JZWO5BL6fS0JuMyCLcsF7jzekSVDgJ6iBGyC8+
GDBa+rK17MFRWPNoZbmDRH5FvV1MHPl7byad11HfYO75+RSKy0OSj6aN4s6vCgG9tdzVmzgS5jo9
DqDlFs9IxLQTBLDlcNXz7tE0EhJhLmv/iAsBbYrPb0yumfS1bdrD/oXPebY8l0Awrl7R8jAsFMHW
//Dno+q/dEsDQ660QWW3lI+ZuzpFcO+vigJuv399/q5GIClZ17vXuost263/F+SI4uIDKbT6mwmf
9zbDz3Ys8jvZJWRvUNx5YViP3rgAEjqg30I2EDOS/GVrsuNtZMP0+GbUyNPLoTQ3majtQ772GDxy
7rZG/eZYQV+8GrBKo+51DTDQNON2R3beuOz9TTsHTRmpWGXrJCdfhzwTDayMENb/mkkvNyU/u3Qa
LVWXrTyVlfIg35o804lle8F3p8vth6ovfSLgn1BJEpdNnRMbBelqSjWSFGoEqG+Nf/js7L5T9q1d
9cIboaKUT+Zi2cn5yKhJXD/I04ujUr78y+nktOHJNL52QTYeX/d6KB5giBlWvXm3CZy7AFLWJYNF
U1sewX/m2zCbN5mVk3aHSylSfxjR00TA8zDvzfU9Qu1DEoHsJ3LaurximzzcTXrVG6v7QdqAqx81
Ww/FelggwdvGYfZBVsmDUV8NqAEcZfMiunddbjlbreBpHZFW1yA2kT+ry5chup6aOwEE1E+K3VAZ
d0Onk9miEFa1bXIjWm3yNAuYC8ZCmNUHg3xwaDejjdHQeSwCfVs2W/1GaTS0M8kmvNMdK73rF10/
wrN6H65KXHFSLPtAib+RzGb5hTIovlvDBhySmIQz324JtYflE9ypptcZzc9iVRHMgotI9+LQ9MHl
Z6ekd6KDruvK3griHHgtgYpycfSHvmoq1suYAOpaRGnnYyzMZieWeINIaHC/zE+LjlZeQd7ffZ6R
7qS6uY0aD+G3QZm5IIl57i4GsviYzj9a8qbvq6Gy7s2OvqJkTQ90O4ap2YndDy0QVp+sW5UZTtlc
9EDrMKBLzeBQlRAoZjdfo1N9VbB5aFXIVQQsALGiGuQpmLdOsrjcqB+7U7Rdev2ghE3yuTI+Lnqk
7pH9tfx0VM5aGsIRp4Cb0Vu/KCr9oxV9GkAOtas9jIISUgFrUBNZWwL/P9ox30N/CdZ7aH7oyMop
XqJh2pJp6ZPwufhQmoVenSW1v8w7LRXLSXWSD3E/AWrKkUSCz13dNEk57izDSK4HDeXqVdOnUCzG
amndFmG4qWYmx95yIPM3k26vIY3oZ0mlI1wcFsdi0Z64H/00kVZwcgNCj4y/MhhAYObySCqcAi7I
dBFYa/g9CUaUhzEjMblexOBZ6xXkZWzZ2um+LQVIBSTbs2e3/DJVAHNmd7Sf47b+YIoO/GiX5Hfd
OJEhGS3OrTXOhWfEZrt9XeAv2yhI8FN/Af3g9ZCr2n1V3MLl5o0hDwHl3yuxvlJ9JawI7Sjz5brd
G4Hr5ZY+e1bvTrdZpAVeAF2k76xFVVfvQSdUpPiIo5KjBY/qIeGuWMxbRH6E16bAsoAu9GQTV9pO
FHBILsg21PvCzTaZ02voZab9Ia8GKOjjKfXDPrV8e2mAmarxBgXf8Pb10IO9OrlFTpIab7c2iJmx
P10xZzdzYGrI8MDlNijNA0IQ4PiaSUemzIO9O/aEa0abzrEe3L5IroiuBBvScsmkVgbwCHab4tt+
CDotAd0xJdAh3nYj2baXw2xYqMWW90kmTJS24g/dkCGc3VXmpnbyY2qniACENrqoKJSQVq9Et04V
dg+L0XQPbdJshwFSOlnSi0m7zkf9mFdNep2uh8yGFr+Z75cSOI/hTuTiht/JDSkeliU9NKU9naZU
23434RQlocw5JmLQryDErw+Q7W+mqS49IMERAswmaxCRm93s0KEcyDF8I6imjVIv5q3ZDHvLzttj
M5YklbHwXcmz10MVxCCF9HRr9WinjtO0cSCrvA8odYFq+I1tlvDxOk8lYkFkMmS3rlk2XuPArmsu
qXvQarX1oSAE2mjm4SnSBy+sHOUlLd2Tg/LoDGVHp3bBCwT3KSkIDZiZcu6MfZIke70sQemavfN7
ksaPWomGprKEA6p1LUE9G66BEQkLCJYrddPVEVTiKwm+UlTmAQ0+QlUw+XldWYQE62YICOMKtUpL
CU9ZH3pFsXxuOi3YZBnggmiEurQ2Hg2zqZ7AwwJKdwGhVrzGvLfCrR0E+qbq+89DUKJmlKWflSbZ
qtZUQ8ER4xZI+5h/272ukv6LEZcxjBkByjIBfcmyiLnHhXWcaoiF6aLlMc1Fi0yRe47y7m7u5+7Q
A/LzRiQOrkG5neuBILSiuJuEOP+tpanKJu/JigXVu9ICME/jNVE9EyHYLlVsL7WojnUCnw2I3O57
p+WexoYPdBrpYkng7LvVDmihEia0sEIkSII4ODUQOJd8F1jxEPM0OiQhU1X3qzDauAmUn1pvAxpa
OyN5oP1GQNrrkXrvbpY6PNein/du3jUbqySXRaCFmxa2SVCcx6cV+TM59TnU8ijfmX6Xpx2qUNMD
rtbJsK2b1ghgKmwB9MCpHW+EMCfPNEg+a/MbW0+qD5HSvWjA2a4CysYz5i/3igZfzb9bB0xmTafA
PdsqI1niYKVCEQbbtNgQFtgUimFupRb0ov+hET2AVOzFBINC03pDarALTCu/HwccpnnJlJ2Wttcr
wL4VAAFDVouNoWrmvRZaH13XME9KW5v3qI3/GNSk3dmWga5h6ul1bByaHG9CEn8bYWRGHiP/aNVj
czDn+9xwtJ2BAolH+IthSsbzBsSRfqrEIrxOvc+qqvOYDp3rrNe+xsMMG0SfkLwWtNm2bMrk2VoC
9huE//FjaATENL261iz0qzPNOZLGis9Cn8OTDRrrWtWUGgl5mI61AbjSAqwlxy0ktPO80tn0fXM7
lbV2LqawOZGa+yOFIKI0vQn41b63lFst/1I3lvoMse58jPKy9i1NGfephvPR7Abrxl4PhdE/NH19
VQaROLZNBKojFTM5ferXqgptYDyavu0Lgu2Qdm7UJiVQTpLcldlCA2EqCambTezVaN57mQ5Rq14W
rsdYBpFrWl8i0/paBmG2S91C27qaM+70pDssVlV65mBEYPHGiWSPrvadfHKPeVPt2warrAHEx07s
oEDrfo2xGniJmO8za+pQxE579MI1d6smMKQAs+6ubUbioVas526o6wcrUnALTcLPgNlslRF1r6UT
H1PEW1nZZnInDTLd9CZtt/SD5jR2VnoIC30r8IwqoSm2biYey2lYrgSiUJvMnNSHLCTOGpTiumgQ
eDAXZaSHIXqXVWN0ssU36IiV287MAvaNKtwbqTqxCgwfgc2C6Y2dE6nlaCD8OiROtTSYnlTOLpxJ
XAdQ+fJUxB+CcR42epuouzwI9WtzRpW1ncfcc9IbNWrd+2V4qAxycltgDiTX4rVBdMIfat7QMun9
DpMiK+YOQnsdjTS0hXdAr4jZmahODZHz6GC7lgoO0biFXkboz9mAYHs/jM5xlb30ySdQ6MTZsdTV
W6WxGz+rlWpjopTD2wkPsepNDcNuQQDN1yr9ylQjc0tajwe+H9nPxo73JVGvvi0noAnaj9EdjV3W
98oJcajZ12IHKtF2nWYTkW9y9zMJEl5rFERK0Lv38wH9YLVmRpzK5ohWCOgmNLqwjg4pSmJeZpaP
WpvMfo5n1nbrr4lmQCMESGXjVsONgl5Yowdgha36Y2aoBKGL7LqpWucGyTsHZau020Ut3DjodpFO
qY4VeU/bOiTNbQ7zG2dqAFg3xlid5lF/Npto4E6MCai/Vd0u5Bgfo9kmhd7M20dNs5rHFLtXzUVy
J6sG7DXouZE/lh8OVTqeAxOSn2iAqcFNFC9snQkXFd8083m5UbTmbEx980juk7515xCLygWkEWpF
uisrBU0TZCjqqQ+OzGj8MJnyaz6+ctWPk3rbJgFJ/U4NPRWvz5eNZZ2u+dakuySDgkKDKPlB75Tm
6JgVUd8u45GbbQcBR51Efhc2XyergF97cvNbqx5sdTOpIVIYZXJ+UydP7SxbTnpUnmRJfo1BjkaT
NV8jq0XoYhiHPUAH9Wyp3XS2fXkuD2bYwqM74rp7ras16/c+DJJrlxyucx2rE/Sj4/Nrg3HoQj9r
IOB6rbP63Tek0kkeH8iBd1Q1OAk3/Q4RQ3gmESo896hi71Lw2P5rnd7UgNdaEvcKkcVkgjXOfgyc
9lZ+Yyn15RZbay9L8tC1I17lWRj0Vyc8W47jC7uI74cGOg5h6elRgHE5l0Gm3/TWfCdL8tCacNvW
oA4OsqgWyXw7Ldzk2l6IOnzsekALKDDbe1kHmqC/A8Kwx4pfW9BsrlFSAoNbXlrUWt7ctwYKZpdr
0IIE7N43RrS+ZV1WKLVf5EqwrfsfldLbZwCh9tnth2nr5HGL2Dt6M2TkT+jrKNGDbBLnMPMWLNie
2glyzMm/vW4LzFyLTLezaEeCOeifbWTjy2EcVxLxIjhUIZjrstcfR4HeMkbA4NlrcbLz+LFK9upo
6Y8p9syjujShhxRGf5QNRjZRx2RREO9e28smsKekgcuGN5yMY26J+KxUbnHSZugPsrSJz8l6qNbU
0sbISzxVFOXBidih1qRVnvCIVSmyMlBpALgfVKP0SCg0nirEW7xcF1iMTaE/YcyNW1NDAVR+ygNy
Dyu03ivdRX8KU6u8KafqRbZF4mg6B3V0+Swdv6k8lnmJaiS9rfS66JIfKYwNAKSb6NQEdntHiEs8
TkmUbyOArBnCJ14yV/1ja47pnWKz4V9L8uCWq2pmUI2XuiA0dACs7D0CgR6Zsx46Ue7Afif3l28h
jrRlgp638kMVWd77Gp3310v2bmFtyCfVjrIOVa/5FK3s/vILsi4YAPhHILguLRzCAwUylVtZnIy4
epgC0G7rXRZIZ97lSnwQvZt4FvR5x14z1MeqIyVe1dmYNU6qPeLy0h4nl7416N2DrLJiC6H1xcr3
8gvBZA3Xgz59xSjSHmVVlrg3RsXAkCVH2BYJTMqwlcXY4mGp9bCty+RQi0a7cY12PBvjBNNHJT6x
OI5neVicBGUYs9PWBfNnXeU63lJq8f2lxVw6xBXIs9eJBewTGwK6qEeiWtOC6Ls+3EjGlHJWvwLM
1j/wABxfMYr01qhNKP4iTdsDw+4elA6VubIT7ue5jo7GslQ/UK4+TYUS34xu8hKsXMwuZva1vR6s
2g42NajiO10nblLXZfvYV8mnuVJ4bKG+0MsLqDhqy1fcOPILoMm36Ua6CKIGFo9Jy+udqhjNxjBz
5eA0XjGJ23rQIJNrYvdgP/Z9vnWVz+QpGnfILTYEaAGaT5ZWfmgN98jYDHd2oNQbG2KHodDOtgNB
RffSZkg6jbB0QQ5t4/6InIdigPzFcPUKaujQPagfi5bE4VD1Z0STH/nXd41mxfcl8+OSijMJnrMP
+NZl6+hON+ZSa9t0NmEKWRLPifT085CO1m5sEtwNZUH41bS3qCpriDjic+2myLjSwYrqTfx97IV6
Civ7xWnTq6V0461YFhA0os4+htZedQS2HWJZJV5gz01q9YOa2couSmKbmG+e3nWx8g3EI2wydQzT
n02OZfTC2BAfymC6N/r62dDy+alsMwUtxfprNeXqMV1FINhPorKJiuRRszsoy6BGwxjtxSZJ0+S+
ADJGzrYafHHHU2BZUD0MWX45aAgH18oEr1hcLRtpTmd6UyCPQbgwnpan0YDX0Eb8NZ2K5BbNnQQL
0Sq2Wqe1uwMko/E3G3IPT61i666AJGMNAFuYbdU3fY6mD+1sn1PTDL9pefKhMB3kpXL4v4CWEHkw
6uhKq6fgZA9NdmiMqbqFqr0kggINJ3Zo+KjlZuHFJAB/cm3l2R6q5YcG8Yy9Kh8VQUbYGW4C1N3n
zZhU2bNTz4a/xFF7gElA25hsDRBkrdvmBPUgplmoIkqSVmgKRsFw3w9999QFVvc0rxAxKx/OspSJ
gi1ppC5XsjgJrdpWoup3sjgiHnbMQAhs+q7on1JrXdDAj75erS6UXSps816212LbQqLWrODq46dM
I8130ZhMW1l0wY9eoa/B3nH9NGpY+k1zhruIkjygM3brGCMutLWK9h0YAQjqZdHqRiB55LT7sogU
znId4sH/eTU7N9YVTH4m78+s7I+LVYgbee/BaCX+QPD90mLOG3bh7oyXYv2pkvXiNjOLZ1nqhjn0
IyPNNuEcRHcDymp3JC2kmzzpCrwO1MlDMgSar80hKR+NpfgzaHp0DdXwDnFgOPdhUL1TVKU42bVx
/65eFiOQqOawzNdDh5NgI+vCocNSIbF9J78/Evshx95Ntv1Qu7fzVKv7ZsLv2Oo2HVpWygPacptB
ZWC/VuEgdG9LEuq9bkrsywXkp/IDHWD8McuG31Glv1WbamBjJUqdCHpk3XbR/DQ76nJ8UzeDUdqx
o4VwYG1SiMa61dqIr9gkN9jY3deXIrsTlIryMTqsyw9BoNb0SOuo2X2t39HbcrjFny8L8gD5Dx9C
SYLA3NwRcJFl+ZGY5/wqBpEkcmHdGuvhcimSi/PNKDR7Lyt7+PnAp7fDLqmz5RamW3ECrYbEKSVZ
JRpxCAdzuZ+i+QjEsoZnZzSegexjB/XqpYSc3x6rL3joItd4Ts1kVy9WeZYtGy3fLtm0XErxXPtt
vLiXUkUmLmpV5aNsiRL4plma+TEOKvO5F2wcjd69fJY130TA5nRxTecKOqDqucq1nR1N2kM2OuWz
Aha7T5P2Tn4GBSkcZWhn3zRZle+MlHCD4TTnEq3fwdzEgjxF3XLI7VTSljAAAeostP14qB6TBVW7
Nlr0Mznt7BgSdXV9zs0BqorCg++f/k/Xy9jcHcSAX2UetHCjOwgd6VVZH91+ZgnUVeseBJJ2bU7t
jb7ip9PZCU/jBHenLGplKaCVsTDWTNI8EsQFJ4hqPJgVHT8idXSfQmO2V+bPTdLELyH2nwdPWXvv
wiy4Ac+fQkJoV3sG0AenhVOwVJJiW2lL7xX5Cm4piqsKvDhsS3CDJI+11psv9I8jmyrzeTDwKYTg
Y6MsVT6S4A/OD63SZeqLGJ/yvEluHeEY4WZAIbJxhPo9VZQbN9Cbl9xNfq8lDdmMblabI9eHY1U/
IIz1gnjJ2QxFDOtwnZIjoKV3oR7oN25Fx16rkvUgzxw10fcAQZJNANILVqXgEQTXRplad4+a9fI0
ld394Nbll4RYIoiYXNvokCt5dqZ0sOlp3bUQje0vug1psV3PZA0qMd755qNtuXd5sLfytCEjhkOM
qBTYJL8sFAXRLb3woiF/zGbALmWF/Hhm9Ltec6ptztznhcM4HtQitL3KSgTEIWWzayZEa8ciiJ6L
IdUOlgC+b81DilhGvc/yPt5a+rGqxuYJYinWmB7SSihWH2Spc4MPvTJ1t5ZtZc9zDC0UaCQA22sx
VaLeM7RpPk4zHsguZPYcM/VjkA76vljy/llA5rFtdcskN3K0HlModXF2rDvmhhz14SGPRfYkpjDe
h/aQba2s3f32j//47/96mf4z/F7CzTqHZfGPol9zg4qu/ddvuvHbP6pL9fHbv34zseINkKi2jrik
ram2WD9/+XKOi5DW2v8jzgzWIoniQ2/PHzPVOkkq03pRHZ6gmIINi0uJaO5ansKouF7biLj8FJoL
61pVaw8hE79f5ot6OZN1pZEHpFHwaYTeHm8S1VHZDrJCOIHBOl/YduaVY6eC/5atmZkfJL+OPGA8
YHTk7Vm2aB1rI//x//jTf97KJ/FSVjNrHgjaPxf/+6nM+fuv9Tu/2rxrchO/NGVb/uj+ttX+e3n7
Jf/evm/0pyvz6z/vzv/SfflTAfqquJsf+u/NfP7O+O/+eINry//rh//4Lq/yNFff//XbC673br1a
GJfFbz8/Wt+4Zllvesh6/Z8frv/Av367+T7FL+W/feH7l7b712/whv3TFppOiMARaAALzf3tH+N3
+ZGmOf/UYdl0VMvUkI437N/+QcpRF9HnxD9tzbJNxxbor+Mep4+1oGX5SDP+aeq6YblCVTXdELb9
2x//+s/Oe3lnf92ZTfXPnVm1daHrlqpalmYIoTrvOnOjD0CYi6i+KfNK34YjKpcqTNJ5P3VnOAY3
emPfRysziWHH8+UATP/nma4vNW5lEFUjcPQ5vU2GJX6JFFCQwnL7O7JN1ZOrIyamdmr2YTSCZ+CG
27Qj1IgPORY3ALqjq47BsRnzpnt0zGLE5276E3wcGyLbpB+vvxZUTXNYsnrwlj5dxdIMZMWm41DM
1Wc7bk9WUV+pbO9y30S6bt/bIzxy8ATdWYNa7copxiRei1E/nd+867+YDTRVe/8EeXHodduWYTrI
fOp0lrfTQUwYN0o7Js7Yipce5uyyviuUBgG9aHIOnSAeUgcIEY26DQGj2uX3RFuX2zyPnc0QJj2R
4zhKCTKF8Lo4LOsQe61MRDDG5ffs64ZTajh75A+068qKZ99Vp5okAooxznJoQJLiakaa6yqNgdyS
jaZ/JJSgeJ0Nk2pTZr8rMWuPXX0qRBEf6wWO4zyvq21i5pDBdCZwwVRoD8OgjIesMwHSRVF91dVJ
dd0CG4ZlaQ1umcr1ksczq7g+3atuXPjBJJatwCOezOWwUfQ0fQi7edo7wHaJE0Kvi4k2b+PRvQrZ
6N0oBmsOnAbjWZ7FlU4uwLwf8sDxutoSH7rMSDdChO4LZIVbmw01hkScb9FfYReGWJYHoaOJiCqU
MImyXBXtXO5C/PVJaudP8jD22rHRyXMqjR7IzmC3yJkGFXRUSef3VTx/HsLwmNTPCsvsd8PpvZK1
LGZv00CZPmo/lgzS1lnpvmQdbMr1MGsfhjgmwGJNo//3Peffhx7MXcJ0oFhVrb/oOAI3SqeNmXat
L5VQvSYPgCvXevQ4WF0CXRG5jDgLR3xCbnyllIH6VZ/Qfc/CvD+5FuGhPh+GJ00PNRRLxV6WDFcj
1Ryafp+FBxNGHRwLR7/4xEKWzOwN5gm7e4AwoMxjEmu2dZxY3weyU9akFwFf650aD7jox0p/1i2Y
TMFcwr1oDOI5qR2ITaFB9mAQHWHxG6Bw0CAQQRLbspEDM6uX0dY121sULgHDY+lbRjF7kqNKkmhq
9oe/f4j2+9HngkQwhdAc3bQ0oVnv5q9Uh4G+wmb8Ofq0wDLPhTaGBOAC42YBAH0jiIP5XWmImwjl
immPkvqyG2NbPWOGwJsVA7u1g1w7yzr769TG3Zn4mUeGX4EvKuQNCfvGJinowRRjea8hEoKh60Rf
XLj5L7wXqRnZpNkRcIMnamA268ynxlB/J30+YxLAtxEZins/Gh4wOrIZ1gOubex9yedUOLO7gQ+o
i9P8hRwBZlQtOQ96rF6VAunoDFzpvZo6Ldn71oT1tjRHMaeNL8lc+iQjbDujBJHCnjPquvqhKaBg
MuP4Kw4t0FZmiACnbRxSGP5vMqWcj7BKfZdkZxeOs3XGKZ3hewn9HFSK1c3fvyfj3XvSVOE6qsPK
5RLh4PhultTKWTOQW9auAq2pr+Zm/mSMXf7DthPMtzb9lowRgs1ObuJysqaNCDvyxAy32vH2q4+Z
VmVeEsTzVZY45UeSXY+i9sRgDndjG1qPuI00v2tLe4dI7V08g4XHCx9d5bZC1odjPJqaXh5NZDgc
PfhUh6UDPrmeb2E4mk5RSOS+wox1zIBQPSgbeYicktiEqh3swaYqBXryvzwT588rBzFXRzNNx3Fs
U7XXkz+vHEUcwZnFb13F2bei1+MbK1QhK2sNUmCd0vKazkRXcSXpG0s00dHFbnajYSpbrVzKPbMH
Yaoy+hg1LQahZc8bN+urm2wR5FaRo5MU3zrXmQ6SmAeiwJDkj5XKx+lH47gIa3nO8LEgNGG2J63M
a4iAYZnLrdR6md1PdlhnX00LOneljcM9WZEkgKrueJOVDBq9KOevq79sqpEDrSpLbBvSn0+6WboP
itJVuPvM6avIl2ddsf+XmdMQ//7gbLoQTFzEkwX7rXcPbikVi8hKd6UZZYaYjmAybKes8MOs077O
We3g2FAUMnqn6JGY5eAx9UPQv9K/zEIPPNsowz1pZt3ZtY2PaLkVPoxy9e2cxkC4bTjFoeiFTmBu
R7bD1shEopcHo07h7Z2gLk4dfXnK6znaRUoaXjcsmVuzZ5+foRdLTLErYeLrCGjlKutkk1yn60sZ
emcDe+zwbM3dzGa+1beLgY+oF2g1/n3fEvq/PSLXNFyHoYZJYpjv50VksIuhLUai0A7hxKpzxjMb
rOuyTJSPYszKI1o0whcjQh71lKMeU7K0pEsfvMQn3VDTb83UE21s1PgeJYWKeT6cdhU7NEsAL2hW
TGizJnHOWCPsRxEw2v39f2D8f8LOa7l1JNu2X4QI+AReCUtP2S3pBbEtvPf4+jPI6tvVdeJE3xfV
lilSIojMlWvNOeb/8RewNyos67aqK9ia/3mRtbUpKEQasOCMAxwO1p68TO3zUKrqW7TZnqRn7XNh
DAdTt4dLYVuv+TavX1ZsMzUctdXtTN7OXbZsT608F7hDpu27Hou7BairnpgOFydhicbdWkSgY7Wz
S6294+KdVM2r298fKFksp1Qa+th47Fn9URHI0uWvglL0b0pvR3ub9gbxF8kQ5CLSLgnnch9D/rYz
7vqZeBjf/vvLo93//P84hSqAHu8bnmWrLB/348A/X542ik0L48OCGX5WgAEs/ZO2gqMDJ77sJniQ
PYuGq2ym4RiGNJ/7UWuQ9vSMgmVp5YzaCWARKbDoOhteYXxW9EwMy90Qrl5pWYV1kWm/VNV8gT6+
fpdmevkqUN4P5qoC11GBd98APaFE3Gddpn9sYlx9nqncLw0kf8VGkaKK04MkVJVsWvfPHrSgCFHt
7r+/HKrxv18OXdeFpeq81VVeGv3+/f84lEumXmj22rcHU1JgYbC1xhc62+UsGc9NAi7FWpmhm6R2
+7U1w1a9x4VtW/dHFQAzZrnQnCJdiJTn2PlcVCNHIJgh6kTMEoGf3x5E2nJbVWcak5+MyDjbj9L6
NhWgyf77n6Jw7PvnldV1WgtcXtWmoFHN/7W6SXd9Ag5QxKbjrDw16fdZ1rbPpequGuoJ+rad8RKn
d9pFNSCmaQcDtXYZ40aZgVFtltrs8Tjdm1HibCKiFO5YUen+f35LRZXve/Z/vgU50yqKYiuGyi0m
E0Tzz9e8T5sFfF8zBUaE8nPR3Myw32YaqDT/aNOEyXAe6xcrbfw2VcJOKG63VYg9mGvlxWVSzUOy
LodWSX3IV9hNSGsSMQPZAtXc8NJpjVfd9xHAtkI5DapySZbxknYR2KzxCyzb2zVR+u+53l6RjpGL
MZyz2QKEw4pKOwxvDzp283Mmior29aWgqxe1jEwr62MgS2hI02Ar42DAF0SIjTpEp6pVzkp7NdhO
Okk75MPsNwycUpIL1Gk+JOJNy0tn1VkzlOl1U+/hxSUvNrfG2qTAPnDWmJvbaeJaTFWQa5qXd2Q4
5L/t7DOzPsv1TUtdpoOjRhbS3mjCePFaBncvgrnrTzqlpenK5SXqV+q8a3Gr+WMTJEjya2f8IXsM
7RlNyiiA++Ml/VMnXRf9XbIDxQ46+4csvURdthvvMMFDNpT0bUPKiBy9uR4CU8ywvBiBBQUpgq0s
YtvXLByKzt1DlS1crIRD1aL6yyZ9m/COyHrmyrm8b3SeoT8m6hzeW1am3AZNWnhGTcCxWb9OhnZW
1jJo9II55D7ORZiCyZkz7CxseWE6oQgQ/VOPfgRQKedUhO2peNVTVJob0VaM7puCbJS+Jx3j2CeD
Y4ivWJJuRJ34ovxo6JkWDD/tbHyKoXM3GdIocLa7sbBe6JI20xIamhp2xMEYsl5SUaoX+PR+mqc7
WCgUdyvpQR82+hmidvQFjc0X29tuk8FRq7cFya0So+OOb333nqsQh0HUD/R7RcKDpfNHvOaetV2L
LAn1MToltyiO3+NNOxFKqO/mfP5TjHQ6bPMHAQ372EI4EtteYQ2O6iHgkXZ6LXi2zTW7iKJgPK4r
b5f4GL338TeLnHDNwDD0ZjRXousoI9Q3PXY0/TtqDTcFaiitv8aVCAZT+CSk73JC2fK0gGv1QYea
nggY1NaxC6IRJU/jfK+/Dt1nvrxlNlqNr968TcPrpLnW+4wsrx/YmZ7QFIEVOwwDjQAECwfJ7pwh
uajqMWZsSnigFpUuo7NAFce20J0MV27kj+lB8GIWHHOiT/Ozjg9g1wrlk/2CfJ+a4a+DbmXuyUBs
SU+3ERt11E01Fgtjvf8uUTm4g0jQhKR7rcCexv2RJpvb5AQapSBDSf/rZCj1Xb8zh/4G1zpo5nc5
jy6CgBLrt6oNATq7MCcTJFMl53EUi2wvY+AVa2kIlv7Af/kTR3eqKi8ZM5eXYaUlW+l4mii6SODK
B4bNGoxkCVZYMe4plhz6OEE+6cFAITkj5NN4+99VJ2gs67Y9VC3qJsVwMma5S4+uv6WzhLBFKmRP
TLYrxdIu7+BvkeVIJAPVBpTq5mJVyj15cI/adpd006lnpIRmzdcH/SVeEF+XOral1p1L9u7iPnDF
GCVVrpTFjlmh7ZtPik4/3qDU9qwc58u1TFBvenEDFudQJ2GrgTgNtnaf9cGG5yE+IaeOk4PKXbGR
LPE1d3ds17ua/0wVBcPMuKsg6tpJERia5E66fu/hEZLUuhC9EH/fg7zKiRk7N91xQYce8ne9l2gI
3F6Jos/KKINUqVWXdJz+rK/D7wJY8CtlrOKzzBQzoTdqW1J5Jyb9eDI21HwggD3OkRtPub8114wY
er8rqFdmCa8t2obRNbbuR16v4B4Vc36xl3nfZhzBMiaLTjPp0V6xpdSVrfJARIOOImjFnRjJ+4Wc
gr1UWWiqs0QOxZbQw7TTt0Lo47UV9l6zRaBMcvuBXG7x+yjLg662833T9ZarSdMnrSiFnt3VluXR
19e+cWB8BUlrAEu2u4/hnttoKymah6LrP2STmdnaCuB5ZaW+F0a8e/xYY03iQP6VRdnA/xUjNnBQ
X9FlGRhzTWJhg1mPmZoM3+aqU09lTa0psvkdXlb5VC/t5FK82ftF1acPnap67mfzbbE2oH0zGO0i
l+eP2WYet6hjvaend1lkZXnu+9hfk6FzNwRf/t+EnYcHXssmi/Sk7Pz4er1BGP8XKmPrVRFYq0E9
1AMPW5u9fjdVZ3EGww7I+V9MoMeDdLgJW1XlFevzr0heZc+SmFlHFk0gRJzyw6D+tzX//wJLPL72
eLDHzz0+XXESljE3+KDXqFiTFM2uUQId/gsnod0NYQ/Hy1/gmfnBmxAdFE4ENJb7+NbfpJmkKvlN
Hp9XD2ZN3Zuzs4woHh9GS0D+UqCm2sWUqqAdZaSpgwdazgN8uc+YjWEFKpMZpJJEuw8t1d1dAiiO
GpvTR+xt0cCAfvGw33tmx70fD5dZ1dhYe+xmrTOioK5qzdfre1KVupfUzxEtfqacZyGCUVIuJUbP
CJOYNQbjqgZR8pWpNCIgc0xF4auK7But7usMzesWPVjJJaiU3dY1LJz2c19vh7pPgrZKAm1iwbBV
V0ZuXmN0gT9Mj7YLeDEhJlILIO1juap1jNoy0lpl2pnM8rI0P6sdVGD9CPz5tKqpP8EjrTOTRfCO
UdMDIWVBPxX4hWzsF9sZrFLIkMOlAeURS4QgKvfJydl1+bjbKiNQSDgsMyWQIj1oGiJ3SX7M93Fj
fiHNOpYzcaFj6zbT4ChZdt42aV+3qP8SUvhS89bo2dVc9Csukt2CTYba90oSw2EagBhI1VmXtZdp
6763HLu67lsxsk9F23ssth9G8TaKIaA6PwnEpZPF76EqV1wH5zptbqk57mP4p20R4Gp5XLxxQt7F
wjeVuPxRO85kB2ekxXRML1chfHV9nUgRKI3eZVbgGeXslwPOpkn1FKwJtmo4TSM5EQyUztoO3PsQ
3wfHTvIPO1tf6moIsS0FMsj22Ahsmx2ZicNc+sVvQm4Pgns2X/Qg6acgjWQ/HzVcGaqfFHEgL05i
DQeai/u0aA6CBc2Av7laLcUkiTU9sdeIrWvqCsMOiorZrCR7A5qfqjxtxNz1WuupKlxHPFfG5nOu
d/WRMF1L2eHo8sZpCsZaQohykCrNNVRkJqvlWvLerseDGidYEKdAlLKPkPdg1KzNH7Ni3VpS1Cau
cCzXgcS9UGiAE+fsReEXnGVuoaH3s7rkLgtU+O5Slh/Fap0UIO4iYVSBsRhNGtpWc3f/s8cFUpH1
LlNhKHXm4dvyhG6y1yuMJFLXHKTddK9WcQwoVn80EWrVKGKqHJWlWADq3Tar8QFxu4O9eRr1t4EQ
Vi1AZySqE22633DmmyXOvRxnSWDzo4m3NeEyURd0JS6gbebVy/dm7nJJA3i7+JDkQFLXk7201JoI
kdX02LX1aSLz14RMrKZ2UFPcU6Hu9a+8jUJza85bvO5aFkphKG+cjPYmwKFIVvzRShGoIigD6rMt
i2+qT0xaD3ODeAlNcjt+2QJZeVO7EJd9OxKXVU5eOFF8yPVwBaX5VtYO7derGVXBpHfc7fVbnXQu
zaYQWes5nviVJ4Cc8wt+9ZDpPdk1ZVAyyu+YlsXpGqo64olN8QkzktOBZdXYzR1eikkg0tuYOT1h
YfCBN+zL+x6LSbMuioNBTHM7gpJc84Olxc/10JyM4Zu06adsvvRq6d/nPfom/DLmvaYZFD7WQRkz
8BkrRQ8ecVnHJHAP4AQ1XM2vrb4xssdYU7+bZG1O2fYcb8vPAiSEPaZHeMY3rtCEpWmMDNQISAbI
jNEYIXE1j0knnrrEi4I5V25JHgdkD3BZu0DX8nOqmtgAYm/C3CfbdC6qH/c6X1WbkI6vq+ojScOE
AtNeh0Dfsv5CZYJgxwrTYA5Jda9UigAMp1EuGIVJRrF6VEy8mcUTowBPaaXvrR1B2S6wN0Z7Ve99
s+D+r7mOrM2kUDmyP4wb5rNkpxb6YUE/1n5nbPLZdvqhHtfzGKn7NarYSw6FuTlsL95SOr25Hi1p
ZkXsA9HJaEyinVR8aLxBSNPseyCnuDM6QrTrWbtW6zXZjN/z/KJX2Y3T6k7vq+c1MfaYkRZTC/oN
GXB+alZ5j3XB31JCu+QfSGXCtV/2NhOYGgc0DQTPGAwCM3JPtnpXAsxn98+miK95NR7KZkbKJFzD
HJ8N0eC5PGX4r5IwVZk86EwO/IiRSdTN1MR+p08hiesBqUS+zYDE0puvLvIzJCFcdaeAtEnUgE8I
ltvhuSMVyzHhd1eV8AiVcUQ0nFubOAS54ajaFmdsw6dBlg+oLk6LnZBqKTm0v79NU/KWL9pLosP1
irQm1GcmMpeVwkOn32BmUtiW2Sv14JPe6s+5TpMeuXNtPzPzvoIf3pULgYFYb9kPfXX4kmM4WM3J
nJHOkqWAW+dqdW/2D9LmMo6hihF02WukHusisOT+LKemn5t4slLkVKJ87u8cTYEdqtgwx1b7VLYO
+lB+FIr4NYn4U1/YWOXskHSJjyXxdN//lnY83HsNBZ7Vxh5CYfLLJPpZMcRzNc7HpX9pWDkAccao
lWrJUbYCFnDBWcQI+xdd6ve1aZBvsgb6NuyNuXgWIGNxp+3HBFC1lbya/Sfxoq40rXt1qPeyjOFR
Gfy0xxgsBi8ypoPRDHsoUXLE2TLpnTVKr0NSva/kgNFbRzTDvEG1Avzsh6V8inuM6stnrdknZcOM
FRWhQaCRIhd+glSbTOmwpdgU2nvx2m3s7UbuWirm8HvpkpW7OK7fNp2wzzk7NkZ6XmwcbpYR5HMe
ThE6XcW65Dx1ty0XhUNOWqbeBKvKUgnzYvss6JBUakib5oLk5pkR7B4vznMjLbdmSA44NULxjDcM
ofZZigREAk325SbyaPweKpmCbU1559lB05ZnM0fKlUuvkhSdE0kJmw1uUVyFxt1eFEWvkmK9q7Z2
Y8bzPCzmNW1Rf2sZDWTSeQmyg23yVJb2udSScNMGeMSItpU4tHC3FpKCDofzMvmkEYrAQh1C4OsX
DDxvBCo95dl20vAwSMONoNhXNACnwqCGK7S9TpLP1nKD0agiomQkS2cWmFegk6VWfbJUY791J2sy
DyjkAqVWQjlq3/BqvlvRzyKed7hDQB31V8V0p2UOSnk5FlUc9mI5krO5xyDk6JPhKFPOvk/AGwlw
OVbNqKw+m8z41iXrUylHb8QkPvcEI0F2wW4KRJoz41rLn6yU7zZVndFGbgnt2GSQYEf9J17GW4w/
SBkI6qQ9WvcHBGFP8qAcreRPUc3fU1QgWzPe+qoO0om6ImnOwK08rHoy0c9TPIaxnZAz1T21tX7I
0TDKjX5QWvGMToZH6d4HUV/UUUcliXcV1a5uhnMLZyeLn6zScvO1uHSSfehT5anLCI9ZSD2s8SAR
CVPI1XNcJV9VIg4mpf79LY71+qswp30+Ekk/i+ex1Y+LtpcwQ5hguEwbeWdR3CxhHnsOhcvyJrM1
3pHSFY9Al/DnhgG5aelFqJEDpN4YB1fh9rJbxddERAofKdCZumfeVYzvjSrgX8fPs9GHYySOdJD7
OT2xBVClk+hMNzXb1ZLm2uKzszR/WJsTM2xQM+oRgDvd+aHe3YN9iuTb1Kcfeq69iFgE0ozaU1+v
jXgtLOMoxvRcW7g3STVmxHOeDHGS9Yj8DymMVoJMSSRYJGe0ZEKGg0kzvUoxPUjKgfi51KqPx80b
hOkQ2+ohgb6OsXzLuI1j7tJNQx+hneOEcWtU7Zq6CQqz3zOvehllcYwrwzes6JxLqpdWqx+b34ju
ODTJEtgDR/xvir4do6UNEC2fVas4kL50kAgc6OzlaeQgyxnPydASdmZ2tNflopG1Z2dBKlO0bnQ/
0u3INO5d4n6bx9mVWlID7kmEQF7uyW3mUDBVUA6YcObVF4YZ0sOpCvAOXpkavjJHHt5S7ppkz9mX
qMGbGAibI+S7tcaz0lfXMuct3MfHFTFIrWm/pgrORILgiTZFjwFRI8KnRina2/JVaDglC4V1ev49
LYIFFo84we9j7hnLeyHr+6LcrkzMzkQ004eLmh2g/tAuC28u6ydps96EEM+MBG/KLPmIQJ9hWcyT
FpbFBUD8bhruUQV4ZGF8IeINJ8zkdDJPejV7eaPvREmt3esH01iOU7k9K3aG4QwVVJyc9HHZy933
JU1OU6R/rpgdjFH9KQY1NPU1nAGS55UeatPd6izCKR2P82ocMuWbNE6OVbKI8Qc0GnOPEQFX1rNS
Dcd9YzdHoZdHoRIgO1qukIB9jYJtrTplBXuCzFx6+TBs42mxqs+tIs1sjG9SFHv0VtcAbYFHuwv+
PfeL1/wZjcVt1qug6abJhtdSTLQse+lKDaQjtldNzm7jxTZVF52ai78i7KfEr7XfUvmn11vcmvK1
oHLreeuZiD1TzkG0OiQRLDGgQLy5ijqGwiKFSragpa2hIqnH/KnV6+9tEu8tqeZdaKNNkt06fece
PLJA3dSxD9NaeU4xLorcAndfcXi8IPOiH0m4R0RocqWEcbyE6kIPqWIrMikxtumU2UpoKN+XNrqK
vDxHQ3/KZ4qVFUYL0X1RRwOlwpVbwj9xiBnnNyOWYETKP2l0Rf+NQX50Q/5iGT6++Pj80Sd5fPr4
8De59PHp2DeFqxTEzgpsRP9+pMf/9DcU+fEpYTwRzP9Q3FG78x3/VT6QT2ItFQpNJgH1nWX0+NBE
BIxKVTm52R2u8/ja41/Vg5v8+DzNdfqQKabBRpkQr+R3hE/7wMONSsWJxVqwOsLwGNIEmsdIP0nu
O7ZmRfBGRYxzUJbuXx+aDEfp7q/P6RncC6v/9/2IET2ixCV8fEm3YcCPouGn//6Rxxcf//O/Hufv
h9j6Zdx1fdEDX/wHd7qcVw0DI1bcxzdqMXzTSDzCaqUph8eHrNawoLNDOuLfuPwHb+mBqipQ+O3E
urY7Ov3fHuymB3Pp8a8HXIn0nWZPWsF/wGgfT7VWU+sxmftV6BG0xq5Y6KBMau3SZAAK/3iAClYd
MJoHQO/+wTJwlgn6838RwtrGQSBn7x/cqL9ZUo9/Pb7WPsjH0cYoLCs4SfAQjwf7+2cfX8sQT6x/
Pc3jO1mfkdAt5y99zss/zFyeSL+/1kPXdGTlIteb4Fhs+PWw3AbN2vrjSkQ6faNIHYKZhJcM0SCZ
YpyTyrX17GlypNHgfIB9ric/0ii9TFmCcR49eViAJayv7Wr/kJpzpHjKZO1wOGWrP5spHvA/KL1u
mtpzKpu9mp64fO8r5Otl/TNETAC3bS+P/bEkSZ0kTdcQdIDygxIXrpgyb22MIyOw/QZKS+nqK9PZ
gEAzBqFpr3Bh0Dht6rGRE1LVqnPRyV4yVIGkOYrmTD1F9Wruk9H2QUaF8Rgf4j7ysvsWlOeX+jg3
cVhIvCvt+6You6NQj1G2XHLRvtJO+WNI/hzVxwnbwG7s6hckBIex4bqNjZ9qRtgFBanRw5Q5eboi
ugc0xetRpHXAIP7Ykd5bUzzIJU6K3j7o0mc0mU9aQgU7/bq/DFtkgnqFWziTTl/Qo9taiDWqm8tk
Nrd4mq2Rwvh3L2NzzI7018IMhLDWJt44noyJqlFO3UICVmBgzgOfJFOcrH3JsSsOG0NyGkqPHBFm
0+busJWMOLxfECn8fOMMUG+nUcth+FnuHFPJrVbQEgo6KlmgDzmwONRVtrazptrHLuYPYg3iOXGt
7hWkPCOr3q8pYTChcCQ08Peb10xjNt88Y1l4lcstxJbyOugTrfoCKAJn20R5yoBi3E+OQ6HxIvGS
E16U97gyVHl4jkktVmpQ88u9gGR0sjHS0gfXnOZQr8HZ2AU7hhLktNLgAPDcxt26GOQMWuVWcjYB
FzfWnYIOZV5VPu5Fl5w25y6cZGQTmtK3HnALOUwuvi0nJxzIelY4o0yV7c6a7SXL5JbnbE8XeSeX
KvQjIthXQmOrMJXwrOo7zgxuWv5KjQ+z+KNhkldJnS2Xzo1IVMxJNRsaf5LVsNEGuFyjS16cE7U0
n3HrR2XryXf+h0YetDm7aIhc0T7VGPRie97dx6fmFnNuzkgoBJUqEKxCybH4y+Qxd+u4OaqqtheL
6bUlJ8R8dCvD9ObowpQQPh7Up+FWkUGcVnbQ82RZNHl3XqqeG9+3muHHXREOCjaL1B38R1fecjdl
S4lp6RGw3dJuEsy+MODkCpipwUJN2/hx9koPQUpSN7eZXJoMoGN7J8GCiKKCPnPnxvayI/SMRp2B
0JSwLX3bKePglOCJZGzLIhE/OLwhRSPNKm7eBX7PEbuQMTElaFT0nYVjD5IjsVgr6AAlQsiRytI9
HpyWBO0MwloeZL/WLHFER7aK5RXRRhzQyJDybCW5l8lcLKOjJ4f6x0AGUJ/SOHfnCGhmPAfVavub
Gd2Yx3nawO1jUdjM/BFklKVyaElxkNj0KRFm5qhfB05I4/RT40HXLvYSOqBa0x002z4kmP1zq3TE
0Ac2YxYxGYBuaVxFm6ucFNJeRdb6NqayZU2csu1ILuLdhkwiJzNGYkIBisCfMRjSlyOpuKVD8Fse
f5QKxm6eeuJlA9lR6od4gcqxZgxAZFDKuj/ETZiCtxOwuLZ02HcNdYgYyeH5s3b6jrggOmd4vyqu
KZ4YBA/bFW56SK73PfTRE/fgSwVfc77CIbFc3aCMYj3O6BcVxZ8xap4Xho9WO5BMrtLC68kPoODW
wKcgQKGNmZTFoansSyw+tCVxa51crqgJo+jdALzR03FvGOolKHIhkUCGMXfRzMxT0n0LzUotqkAX
kiuxVPa2js4dLCQu8Xwo9xGHF+BLASfsQ7zWgdX8LGfU7pq9G+95SaCs0JiOrbfONE7K42DIEAoN
+t7yoW0t0lNbb1zig9IP1LrXKDOeFME0om1eejMH8EhW+YyXkDADj72G7hWsjyCOWg8qdpOm77UM
NMwevCaj983iGdl5CJHNmRoU6S1MjA5rHJSitGR0D67MLqCVzR5NGtbc2rH43c2NIqWUPNOABWNO
TsfJUqEhKMY+KFl4i0TjPWAFG2rYlJHPPMvOWsduJa4j59A2Nh0tzZ5aVvrUTGgbyO6kWpc20zx7
s2mB6hwDmhAgG60+4Yi1dswNzTh041KN6WAqTxKshGRU98sQ/Ul68CYvWjNtQKbuAyjjMCbauwGS
qpzivc4rnRbgJDAylOqZ+G6M09yB3frRjOnbQuS2ptcfcZ18aUN3ICtpj639g/GsU5esiDKnj/uJ
2MxjunUaqn+CK/nDdPVSJ8zS2NLNgVxXxE6NctsWaa9U4zktX1R7Omfp+pLY06eaGr9AjR6n2njr
IJIZTUoDdTNOiSo/95KJz6J0Up1MIE532lOuFBd9zChs7ojnhROe5JBkGDS1AqwxfYkUg0Di+BMo
zqulsLfgTSaD/jSmIlTT0cf3R2PaL8XqimGkQRXD68LggQAB5eXL5huRepuX9NhCP6QB5NVAc7U0
96N28ThyuhEN87pju8ySwIpOjcXWrUtuV9PcVezjmsmH+8ugQmqS6VfMfJuLn6oZY2f04t2TtWn7
SezjkQohTpA8NKdkZbOYMqgI+pnl8H7b+2Wiszzc6IM5pEV68bKGQECuBoNIgiRRZ0n7XAXhBLKt
N8/0Ot86FaSRLY5VoxxmHHRjZl2yJDp2MuOwJnPtMcLA9rVE9mGts32qjnvLorkIJyfTLDgcvT/T
+M5xFY/9KZO+Zg1yDN6CYkjcyKS64NQz5v2u0n/iBronimN8+zlaL2t9E8p7SYVeQZTtPVlHidR9
mAqhtrcSXSLw7Xi3bm5BgyU7RuKpnv5s+q0NpeQ2jr9Lzl+cNXc6dMFhfNXmoFdDGzpC9lSJd01C
0rRf36HCsWF2r2oKNmgv/y6d6Fp/pESGkz+O5Fl27B/6d/sbawqcNcRrF3z0TrvXd8srmgCKjJbL
xqD9ZWSpBABr+SOzj10CW/HPBKeJ/jmMcZNDtJl17HfzcIO4sTFoy/XjZlnxpZag8iCKV17HfH5J
546ptlyxxtTDM63i9mAsJVJUU+l38FdNJjnI7XgidWeuCVj3VYyYLXCDKG1ShUNSjM7DHFKk2Rp2
gB/wccgnAo/Er76WQQrFy0USU/sTjh6VV6SJ2VsBV+50pZYOi2lN3AyDNxuNdGzn+Fza8ziwm6qD
q0sGRWqVCp/01goRS14xlLCSyMd1WRPKiO+nWopdra/LzRC65E1V0QZZnFeselL2bm8qJkd6bvOW
WJ41kSFvs6a95eu6eSzQyskmEGtXywTlZXfnUvLvD9JqhmqpcGaJ1vpMdl4NhXcDiIfS7fz4Wl6V
fRiNWxco5taeQCEJpwZK/KXmzb7fSt5Ii/Ja113+9NDVqLby+vhSrjTuOlQRtxGDatmEqdiNcn1J
0cWyE0pHld7l5fFBT3IIFQZSIeVkNnF9wqe3Xros3i6qQrLXJiK6KK2O+5gvMRXmHFumF1LYtOsm
0cC9X6jH1eI8ydk15+aP4ZK2dxuNTG1K2nMZh8sgLS/ZqiDNZJ6WWsxcHv/n40OTfQeDpeEgN3ry
GGTbV1qrO0Wi6E+PfxlSdzKX4tKauXJ4PDIiFLoMyth5xED9ljLZeBmHlmlgnQxuSd141mFM/B0s
nkz4clQu7jTW0UG3N3GcMSH4UlNnT40sRQ6eXRzDGujAzKKCm+ySn4YGiWFIHlKmuFu5fc+T77q5
Sp+tDBBcrmw9zKATv6F2OBYL9JuybJ5lrYvOHSnZuPUX7VtZMiCf09+oWXZxTuTfbuNf9dyd6cib
Op0q+0leFCPk+NC/cMhKdlm2lT9nK3rWYd/SR1Qkt9enAzmt2imb6Nm3GGNuucadJfVMePr7pwC0
9g38n1skMicxhv5S0PvZURXmbqnr60eizfSt53Y+iTHJvknFl93l6rnqyBaT48Lcl2MxO/Ecz15c
i+yIpVBRRvPX2BrETcLccvGalLwmRP/uiXJPzoP5tG5Gfopl6SYPfbNTpak5KiLLLnU09+5C8rk3
zDLqmXS5IczX/miQxoizTH8BEaDHLXFvpZl0UPBfl67ozYwMO+kPg5RzbLTar3rOz7WMFLYbaWqV
oRiS5GxVXXLeWnnXlAUDf5xHpZuNgIY62wjSIZ2Phkmoe9F36Y+muW6c9Rjyq7n3eJu0pm8vWfGi
jxN3+WJ3u3ytkjMNhvicyyBR02d6/rVnI9w+dXTjT3nS5V7dJl+m3o17TXT5vLPnGTEaTbS8Lnh6
y84YzCvZzVxYye5x7vNcrC/3iXevlWOw6A0DXdpRpl7rfxJFDWglie/m0Ea7ai01d6N34D7e2XGY
ZRby6h5OHT3yuZyfY632yu3O6KNPvKSR8d5hULvEth3vIjEb7wk29P0yTUyi9VYJNkWz2Kwrxtx6
h69lVKZXEhKNq1rT3bST+XVgAgQyqWqcNtumVyrMGxqj/6HrPJYbB5Yo+0WIgDdb0IpW3m0QUksN
DxRQKLivnwP2m/diFrNhiJC6JVFgVVbmvec6l2DS+mecw6QUE7pMQyDv1246Rsf4MWcBSUKRVWcv
Toav0TAx1ZWAZqyKKRp8TDaggsgPZdvsMTF3sNT3+qyyn3q5IyFEDPeuRGDmCNiTkVlliAvy+NnW
0Q7nY+/+2JwW6Hwn323LNlXCbqY0zH2md0NKI9coDlpcpedqbILNLHX5NJf8FiYCjc5z8FzWjrxi
43DOuGUxxSh5JWS1u6oySsNuIaXabjVuAhRv9FpbuJvQaFHLLNZVNU0IMFAYK7tidlJo5T1sb5/J
3aSH2WKKuD3osSFCchKn1eQjDLPant4Jf6csyOqneHn3zB7R51PhMTAsYmpm1M1+UyYk1S7GwygT
DzFKl1io4pTdvrNn9va61s36syTtzzMHBxdOw7xi8LkfrSk+DwCgQmOGkagFsr7IDoCWb8L06hyU
H1Wgn24Ptl5BEEWUvi3TwAijxaIIxSN7AOrwVo/kD8+ZlJt+mYXqiuFdOuILNCUVxc3PgZE2X7cd
x2pW8/dmcOw3QElwplLPuEKxG/Z+sf23Apgg0Vft7GD26JP6SLMH7YKyL9k8j2sTFCHLEunphRHP
HDqA7f83Rv12HX71vih1/USWb34Au/NHNgnVNgNaKs30UFWsg3ROjhY6/jak6xgdJ41DYGQpter9
ou9Cbx7rNRMWqhJzzBGzpjD3XSA/7Vxjl8mq7q1IY1RKZfaTKfujV+7XP59xaWrxql2imCGeEFTs
OPfuEsV8e2Ahj1eYHLV9h9xwn7hutZqK/F7XbTSnmc9AwHUI70U/WJK7fCHLGyVhZmTb2pxqgbU0
oGXvzvbGTXuOOdHkBvsACDcmeBa4ACL2Nr1ZMY2J14p4oulyezDg4u1tB9+ZmP5zaVQGhqqBOpyK
b+NB5vx0bAH+W7rluUACeuL7ums8MgFD2MjYoyPVsv7TaIXaMcdpdgORr5+ohBrEo8rWtQ23mFkd
nGjCz0MCZYaixmnH4qwz3T/HQ1Wcb09vHzE90VBamvv/XVJYTdaYfOzFQWCcRlvpJ9XZ/3nQYB6H
Y+JVQKW9SYWeXPSvo9FMB8iEQLP86iSWBwO04M7R/IfbJRdnxL/rt4/+c83cQa0sDwWhsGdRFTGi
GH8NIaU5o1CSCN+dvmE0zfNOq3G3FBHCMLKmwPzKaw5C8N8DuZ8JhwX4Qv+9dPsKYPzJuebrb9eB
WMm7oQYd3EdV/yQw/+epMzzcnpkW/Y66Btk8qCJ99N3vsjSbq88JcrJqFEzLA7sfVN5WM/5dg5Hc
XKOFx4etfI0vq94XgpJDmCX13VB4H6lJQwf1QnXv9pV7bYJCALrgE7HqjVXZl79uq9k7lejNCeYM
mrwxKa6x154Q5nj7doFCG5SSjxLA7eOwFNS+6PrDvFwDVVktTveY8N4kpn2GMI5j0kz/03Wa4mTl
wzmpDOveloB4kUuCDOiRmcejuYnlDLzHonZUftbfeQnTrNu1xC/ESQTT+VbB5kYDH721eBPr0w9W
axXgMIhNbVu5YjwTcvGKk8DeNna0ob6nJ4LsfT2Mti9Xtv3aj6N8HuYuZi7VwXr383wT0Bs5emmr
3Tt6D68xstV3ms0Pbax3L8Fsl3v7j5k77d7tC/PaTl5F47u13/TMf/fYgw6+bOu13QkCzxVnURRJ
1ksQpf99mq4JZy4vXmmFXQlC6eZzCwDrOkZs/TPM6mn1mxl0s+c5wkqVlM9gMylU/HzSWG5Mtcpm
xRLPQRo1tZ8jhyeLm+M0rROKndfYHjgvkTaz69HhUcGW0R2JZje9jjx7BWRDWmaSTiYFQ0HW3UvZ
hyYuvnBwquAPmKoVh0P7b+pY19wexg/00/MqqGeK1EExZVZZfyjIrD5HdsC3VNljXrr1W23RhvSL
Kjqmy9NcRrsK2McBMUZLmm5nvpjzfSWG+dns3duTxDZfLa+IHooyQuFYlfW+Qb/zSmj6uVg6QVGt
vEOa6tkj0kcZjhYnckbXaB/8J0bQXmVN//6zILqfhAFZHKvANhkrhwj0Sly0BkwbHNsIe0fJwFnX
8z1eeXEpUKdvZBCkj3NF4zRRM/3pOtDOvhBPRF+b95bmDC+izcPb75bX/rkzJ/NOKerZdqzEWwc1
bTcPebPRIGS95fknUltzm0+0XT1dp3B3Cb++GvMZDRa45oB5jmeW9aXp/Opy+yiOZ0Y4ARLHrOvh
C5gK9afZVnsQe8Y+6ILxiJ7ORDOommNDvMy6iZEk60EOIWK51gZCiDDrMRy12VMtY6DS/33wsRT8
e2qQ+RlqZYmEdfmsUG1KGHlsb4fSGOqdyOBN6yUemWqIwBTUqbn1E3843naFuAYRDpHuVC8bhd50
wgy1ybgOY1zunchxjo0xMPep6XxKG4+tt1wzBOGrTLfzZy96utnqu6o1VqNvDJcICvgxB45MJbY3
gfPtlJP7b8qbmTnL5Jv0NK3RozU92XpntJX1IsyF3z3wlbdbp2AMvEo0pNWuTtsSxtoRBOl/HgBp
RUenLTc2UwOtW3kSjZ8U8YSqAb4PlhdFu97pgoq+PI2116DutOxZmHp558xQ3h0vzS695Wwr3DMP
s5HJh0a300v3/1yaA8K+BHdE79YXYqeih0zLowfLm+O9PcbF6nbt9sAL/2zO1F5aZRebdDk85cuD
lzT9nZ6jNtGqybonUF0/NoF+LiprOKcTOsDWvwwMYs8cDsZ/l6cczbhSaA0z+juTW0ftJtbFuMOG
zF5fzxhfVergqRyqYT/rXb/BUNI8Mbl79H0GSzCSGU4s62Mb0MEehJ2cR+n9FgnYR6ZQ5Tqv0/Je
sxb7hRelNAfT3xmdyt72zPQBNgauKiOtv0TwrOcYkMYgv0rg48+RpjjBss0iUCNqwVyUjsZgn6Wo
9v/oDcKTSL41C9BKWQRHpHs1k67cgj7rMAhKFq2sHsTWC4fD9hjZvPsUtYwnTfdHMqmEBFB9z11w
NDCR0s2eSavQzfTdW0i7VTM/sx4PiMj0v7LKs3f+HdZi4OL23i2SbD0m1iP/g7vX3dJhR3KRGkay
+k3QCzbhwPp6dF3roe8QRtyeUfxABi7crxsMpkS7cg/BPNml0k5XycJsuF1rPHxzFVhcI/7QSZB8
TBLVP2UqGdb6OPvb29M5qHxkQskDp4EAMsmbaOJpxwC7R9BvxR95YT/Ynace3cRvrpljwRP3/O6I
30IyJYGjY2e08W8v5O1hmvqKNGF/CnNJA/p2BIzggWBC03ymIF0R051dDsuBRavJHEfvzRmju3hM
xH66fYIOEnSYpMZbkEfz/e2jrBEw2pKUa038nri1u/c4XR1I4TO2BBbbZx92KHLyZ7jD02eTu8l6
Jgfi6EQlxxT4CGu/rvqL5+tBeLOEswmkYSMard3U4tHtDP1ephmnU12ebs8g96J1UzDOrH4wNtCJ
4IdYfXVvYhrHPYP/u5lVu/envl2hpWIjJ7njZOZde3LAs5aD6d07dgJWrYUkOAl5vl26PcAhQSsu
oOhEUeWc2mZ+obuMBSmZ8lMy18khhsG+H7NmOHs+ELNE1wea5Dk7dQ4CFA7/0pqADUZJe21rKR/s
kkEB6N4AQzMgsTaWyaUGH7ZxdOE8FAH8aNlE2otl01E1gsH8rGgNZZPr/Q4k0mQjLB1jEsmjk6EN
F2X+N+4X7Uo9fA69aYSmW6kXt6AyjGTPxuY7AzYFwIccf4ktEtVu7HqbWnmodjXmwH8fzcu1ZPls
PDr2+f/7dXW9ktps7LGbWG9GOz/ScaseppZhWyyw+se5nXLAFzPO85k4Fyh+TzVQuX8fJf+9dvvs
/76udqVzqF2cm7cvmZf/4N9HU5892mBr+yr5K72ezVs39X4ztXTZRVvnj4MFSZ/DUwcn0P5KG9s5
3oAwTA2cE+PDp8EQjMPRLK1VQaFd4/XZ35YcYSEoVZFvoehyxROesLlu23Pg0AIFrWO93J56y9Nu
ARcgd6BkzdNxTQ5JuYI3OL1rit8yaxHJDeyY77Hz1CrfuWsWo55GEZGvx74ejtoY62odGQ3ythuJ
6fYw0s1u8xHZklYcqjn9e+slYhFuvFyidaQvmbvTYgNyig0gge2/lh5UTDskguTcQij6nB0ZIHfN
rKdylPMm8UvrrJVKAYIZPKRsvroU9YDjVw36s2iUHuq1H321SHOjKHliZFO/dAa+WpE60VNrtNSd
ABhPys8h4Os18izWxadkTMjkcLr+lUi51+KqlQ7BrV1VH2ZQVuvb06Hht+7bzriM+DCfTMc5079O
tsRh5ftuyuZtb/TTTuRt82GY0YY9fXoZJrc6tcGSTVMG4gMiN8ErrpoZCAXGutHJsoOQ455GbyRS
2TDy0O569zTTLCVxT8ejoMdia3VQfpzloQEYFnZ1jkVASO9cgD/fqsIUydYuhLzG+chU0KnvGuWy
sLFSI0cXek3Vj2PjX0OzXRC2Jk1lqy/QcixNadK5Mn5ejX196Vg7U8xpNciZgSfFtBsMJgr/6ezZ
UJ9Giylf6gSsuEu7b4AHuOnlhLJ6ZXbSXNdD1xxhvTRHfg2w17cP29pOdqbUzAbnu5niY6CDzIlI
EqchXqpB6bvbpdvD/zrLppWoLfpgiNDU202YWrl+zAYPO3jU6cf+xwoydaR51DcwhLly+4LbA8ri
KTTnnDHhXNoniwHbEmiSGmzEHZCwoiTkxS0Xq3S5fBj4vnW6PR9izhUlau7ZV84+0INLR9XPu3Qo
zDOrnE+KtiJgIrfSxfRhA+jxCF2Qr6TVKuJiMqO659m/JpaTNLdn+VjKB6KSuu1Aftpam3oaLxDa
/nXiwQOU2zbz861cjkUqoQt/+2wLa/rl9tl/TwHCYqeO+12wcJrwW608rxPXcvnfb5ekRqgDSWHX
27MbfWP5qoyYxWlo54faJs8zMZiKDbFKPvKoKdaMXm1ODIF6L8c1TBN5P+bmdxGbDupgvWdsremM
xrv8jtq3Wk/mpL/aTY8jLRgM3kHLZ2l8hx6GAgyhsOMBkL9Hs8uZTPOfwfbVV52WTvjvuss/QtFH
4zre/HuRNFkXm9vz2w/sT4aHtJ8+QqNj589i7f9+4e251MF4eqlG6aq7p9uDE0f/+eh/11oLWjHE
pe2M6A1ZAdkMnEcpHA3sTfKzUeXWiKfVmI4m/RjJ22WixVAzv9I9M8FNTfMzqHa6QT+5Ih8MJ/Br
kM87P4UhrSnyoar5bmwpv2OiY1Q3INGQHJYNd+HWAYmi/7uV2h/qS6afS2JE1B5rO9uWct4hSiL9
oDXulaZSUv6wQQUjkeSu31yUsB4KQSaJA6LTUrGzxE29wbFDehbtl4Y6EhuOeGicAs26svXjOKV6
ZxE2CvGFtUqedNNkqNSYLyoD3qYJxRCxplGCfDeIIobXyYNvs9zAdWJChYVGR4RbB6QqVfkXTplH
BslbM5prhpACN2C29D9QvqO5HYPhBKeYrBu/enQCpC6E7Z0dFKD8uZjPpHXHeSvr95FLHyahS1/6
Lzr4Lt5t/lNSjqcko2sRAagPJfrglKWGHPLgI6rbu7QzXpa1ZKdHwbrs6jd3hOXU59WDw+3nWPaq
zL9lFd+Psfpe/qSZZVFFLslgOqoiJoBx+N65vJ8Hl17GNHuXbCAJL1bmafIDhqwYYHMse0EWvc69
8VxUwZUZG7aRfKRAdJNvs+nfWc+q0NDGB7zR5OSSXKKYXze2+Wsl7o9G3Hc8TWHZKDyKzWMbZfit
5Ir23s9Qq59GK06i5WAZzDgi/K7b8p22bkw7RcvvJHlOiOjjbU7nKWwptUPTMa21xYjbRt6YLzQM
DSebbN3DUGSrxfIcMQ8v2nmn5wOC51ZuS7d4rGfrKaqgWTeMEVx6Vw0xkGE3ps9Na74RexhvDHs6
9B4y6m65ub3SvTcrLWziotxaIAmzQW3TQb/62XglpPta1BJV1dCsfHq1E+4CxDp4LfxXJnD+1H0R
Gv4rbMdBiIPTHNeX4eneKrEYn2JeULH17Wt4IeNq21iThjs5d9HhCT80o3aiCOz2zVhfaRl9OQmq
StSVbHNgmeOx+IlNcEdNF9/TH1OobppNkvXvwvHfzECjw+YUR0bJSyJtdmeIjnzuBhtMOaFj4sg2
Lno0EQWhUComb5ZaSKCh9sUubtx47cVslLNuHGv92oii2dhTsQtGkuv0McDekpa7BKF92Dv1A/XG
KY3o87Vdh1khn2UoWweqshczclbIuNaUot2iXemBtTfivjOK58BJjc0koUvQYls5tU280jxAMloy
3lziwwYo+1hz0VW5UP8c7vW6Qc43xr/C2UbIptfsHoIOWcnKxkwEpteB97Jg8eDQIptH3U+brchr
6vsAt27Qr4YS0zbKGGzvRQb6wAMKnRYnfjSWn2UCmCPIFF2MRL9NoPnHD1nr/SlSoipBe5+Nkf+5
oqVWzT8BGjYUFjiSE2gIkob6VsXcMm67sXKOlBNORhML82jsJwezGaB2YzUhdW/KayRia1V78k1L
2l/SIl4WzMOAnrHq62o1G9qv5mrvFSKUmtRp320PE80y1R7U6B5rp7oDl1Ks6y5melnCOSfU8sPJ
WQ0Lc/qO/cjCmKg7IR6DZmMkHM0920KNqGv8cjMbbhDvUnpXVL80Jue831kZmQK227GoTvKpKbo3
iqdfjIePXhL9UPnu/JpwJh9jvD2STNyINli73/ijHvMue9Fwc7X9X9qXnLE0YqqmGmMJsURWjdTG
1FAsxTHW3zxjpmzVy7hDfqpWkSEn+KPoBLy1qcEvmMy4FPNvu5RfUwAhBFO1ozSESob4xIzLvdAX
qEVs4w6o565ufxyvNOCCpw+RnWw7Vl/PRdGZJ/60NUkvIUivOzG6+lIemFo/OVbNVGynHKlhXz33
c/4Ti47ptSvfrNwiRD6wfgFDOKsKQ+444ZYM2n08z8a5L8enhHhWt4IKM1j7IJdlOEWutcm8DEYQ
aAHda9mxsZ7Cu9NWRTRWJI4lxyBHBgi/wnLhNVbOrzZOb2AM6JcafIUP3K6RiR8San4tK3U3K4rV
mHF6j55DG8igpvGU22vyHGv/Q1lQVRj2XSk5D5ZHhqTjkkNA4+/ZiPg/62AJTi+ilQ6awM/MH8NA
lJVgdjeXdnmTjS9RjWppiJmPVxkujhiFJzivLjCtlW8ZaCf6llp39v447oiopu1etCDZ+G3nh4Xd
HSdfPSt3JXMmiaMlXppqirFGZTvD66aN6wd6aIFZ9t3A2WhJCBmmX5FTuveU+eNL9Lo+CxAW5XE1
wWsK2b9fNb+7tob/Ny4jO1RVCdnJsXqILZaBSbS/74vh70Cj3LdZNpOifKfUeOXuUWSftQ8Tej+D
iA886urXpIu5EsaA2y4XK18vkGIWKPmYNh0Q1J+HNLpUaC+LFqWpQUS028N5a6c1pvBfs9DkeqiJ
1BJkk1BvFBXmq8gCBEU9cB3iTToCKWqaikOZ/LSZyoe5Ml4hD5armjdGOHbqW5czQ9VoOrVDdo0V
hmHPFy3SPaigWxUAVESr1V6MasbXWtH0L9xHT0vUpVJRtZnowIZg3fAiY5mFADWih/cRATugu6h7
UOsg+wAhEsPUnYvqYroY1bN8nGnbqeceQcQdYq1htvkZguosZIkTvKVNkKSIy5w5eOP2hDFq7U3T
9FadoLWUpfobqZnZGjkmY1gxcG7QJ/x5CRlrmHSKzkzCqiJeufOiEeW89J/p1qwHx0wuXtH8SRYk
c6UFaN8k8Qo3QPPywDBn3iHI6EhjaSVRHqFPzXvRx+rPIMf2OXYuoKn0DMjNvutoWmSl9gfQVRnX
iubbDFGoZjNPG4szrh5wjOqSjJNDvjVm8VORjHlvdiQ8z1mNtAaigKyrNQP5lBnyEoaRIokFv+Um
6isYbSY1rcuQcpN2w3AxG+5QyyWQdxbBEdERGAwW1Zw8x1YG2UFG1n3psR77otjnCL1Tq9xK4RQ7
10kyuDLI+VXUPbaoWzBg1fkW629E5F3xXbBymw74pMod9o7t6Tu9nb9l0vz6E+QQk1NxKIgwh5GE
+zNPTBrvSdcg3iu4nYFqycSbjjGbc9INXxznMH5HEOI66bzYfuduhFkgkKW/PsTac5P5Bd3whhpA
/RRIHMJEJx4iAbrmyI9Raj8tovFYEA9g+xDFvCy99ndpoLF7jz7nmo5+8tCPb1nqswEE5rS2+vS+
k9ZfaGqF13/kwdIVlPM2yFMTnSCxnd6AXLlPXfrtLBA2JBwvMPcVJ5toKt2t9CnUCxIQRfoUN9rO
jyFR1OMI/p76J9XxDvZ9NR+W7AhURYAYa0KojYYpyByjTeJeB1jHb4yyfRX0MzPE2f8D2svfzBrp
F6pGRCv0yN/IMfnU0mFRX6/HiBwfbegvZUbkhxByQ0y1Q5H/LGzT3QpykUIgzl8+/66fR/1QePX9
KHAtV83DXJs/OhVaN3tfjjB+XFu/CrxIWKK3YqQKdiaO1a12QjK3dIxjRBmVncDpPjDI2Se0L9Z1
Rh45nop+Uya9vw8i/9UbZgIDx+Le6ihNic78IesMc3rQwiahz5FsfV8dAgU2ySijL6ckW3bQ/k7p
HG102V0Bd9eLcYGKNMpIpOu9/sXGhjpk01tF2wSQMoxj1XyJJOnXUX+2E6fajl1oof3YGRrCZGek
GZ7HqHV0bm7LZHJg0ugP7YYenSmmreZGV1u2DBR4a4XaMuR0CaHE2w60rn4IRDce9bw8GUnMFuz3
b/ASthPYyrWVA7ZqncIHh4CesxpfyfSZFs7HTBvBQAzpGmXo2tlb4jQnx7atjV20DhCrZsQ9gdHX
4HvXkorXse7cQcD5FODO9YCkLBmtFMdFssH913RTdfQjcEbE6DyOTsK3FIqRhLILjGweAOXeoEfq
tfg8HKkHG9Nmn4NrhEfXnfFopsArcomjoidVC4Vy7bDIskTiB4AE1VkmYyB84n3PsQw89+LiQU7r
TUA+mio91brVrqTVb0XmHjG4lgeynmjrpTI7LGrIuF4iIViuN378wjQRtGyOq9SvxX5MnDCJbXlE
lsZxz+T06+XVRm8yjzM0NGNdNdtI2BaYH/2azel59kxvX3nlENKn27YKQze9TOSIPSfhnrLf0xtx
Zw68tp1Dsw5twmlAqk6X++wONTJ5ySpWBul6Yl17YK9GoQt7JLKoVWNJ85C57xD2DaZgj571nT9x
Jzsd2vEggdmGMtRbtfe9DpGQ027NXJLDHreeemDFQZ4iD35rIrg1qa7Kbg/HAkyzij4BAI6m823Q
IVrp3djezzN8XteFK+/W5gcHFGDuBX7euom2qIQIklJE5Vhd9SX1edxMOYW/KukcWkT8EJmNEQ2W
lAyYQJEQfz864scewqEWQagnI+6XksmOhuarcF0iaqvlttDomo/dKMJOM3E4AWLQlvqM/LhircNl
NHz3y2YB2/axTbZXsTKcNt/pmnuxhNYcLIS8g8m/gqjk8hP1LKzAhXJP36foeamz3TBTnr6CFrIz
SowDgxG/xwxy1l3p05vVyzcQ0c9eT9yy4jAEh4Y+r7Nz6TaGhJcSGBzUOMd0460oRrwRDgK8IBs5
MyxVEfQqQhLQElsxHUmE8RpSdLb0V2aLT03qVxv4LDgM5iVl1kJZHf/NJu8cQXQlGMrigGLTOKKu
gzwrMKcZ6Lch7aWzPGtW+ZcEdQzC5ZLBxHERJfoVVVa7oUz1QtNjzeQdiaEhTzAmxQnr8D7SuWHq
3v6Fu3E3tYwQxNQxq+At3JPNCqMNnAJv+03XWmbo6DHpryNDNxrPjG1MyHdO8eDgppCjg4DQ838K
k40y9q5S2KDc/Ls6JnFeEygMRw+71Eyamv/okfqKV60CwIzmyEvgSvmvrPa2y2Qqk4pxpMVdadjB
OUKaEeUXFZhv/qC7DEzTEyPEu3xqMDRKG0mY+cePvD+pB8Uy0Y6pRxh35zfI6KtL0OOuoTHDmwnB
OjYOuPs2cUNR9O2hSQNIB2d6MH7F8u1iXN1hlxYfuQ7ZUZcsoYrxPbWD8eV7RCj70V/H6APup+Eu
czmX9h04R47xX0XaPQ3ttJMo4hiqUqRz1tjZ0n2VJSnhhOvwngAPGOBY9i2l7U3brelB4BH0vU/h
lfmKXNk7zxsh2pdYkgM7RfgyvpcJXSavJGbU6+BnV8I8+0s8qi6LiDL6b6yV+8mwysfbQ8Y8YRej
OFzdnkpOWnh1fIS8U9DcUVzuSh+UUJJjqgMLEm/jsjcOMz/joZlAz2TOhOaVlRTz/MLZGeELFMkh
Icav0cvuruuTa52UwR6K3TPhucvv8wetO0cl9gh65EwkomxfzGJedd0YcAi0BjQFQbnWsaaDiJvX
gaW/CU9ol2piw031+KRPmPc0HWN6APWrn5x8Iw08WXHAiN+I2xM+ZT2E5Kvuesf7cMUJJM27Xc3R
2hdlONJVumOS8lyk5Z+RhlTfjU9w3cU+0c2WSn9IwqFKnwK6sJsAJtU8iB2UEvaykWKEBvNHaZOt
RBq0I0088eC2VcJUoPZKIkG7iz/M773n79wiu9gBAJisxTtp+ZgJ8wqZDPUv61Tznhb1PSCutV28
EsNZnWes75ZGTvuEwpKdJ0CS1R4KCUw2ZXZRjKDBPA+Si997cm0k2BV6vEbKI6YXOuPsV1TYqjwg
P7j4WsVhWI83EX/8hsDiXVQtoCl6daYHK6d4cxmiZxHGj8Qcr01dfwoz/9Ja56ghj9rKeQTiz0+C
YDYW8Y5ZWQTB17bW+uAhE8kICPf6atXV/ltjYm40LTC/NaJQ2Iv04sqnEqn+0Rs9MBrc3nAPvObo
tXO3XX4p5ZXO1qRhFhnlQ2lmEQP77LslbAKRetFCJh3S97ECdWMY1LLgF228+hZWt5STDPEUDHeG
E9DrjyjrbFZLAiKQ0hUSZZJDuHCnJZ+xZW5YAg5ZWS6gujpZxxpMRGWyJpmYRDrR2VgJE3yHOlDx
XtBwDOz+s8eGnAuJcsxwv1QUf3E4fkqlOue1usihWtVWi9OwAjE9G/2bnxSfigCEUFT0EIY2vjOd
+KmP5V1mT39mInjWzWBeYjZTltLeXHkwycju6P342QIPqVfac+mwm2iL+3GwHjPiw1wK3jbiiJwH
6kRe+4U3Eg7Wo0ydTRpVjPutbxT3kC3onW16RnB5TmvIML+468GABv1BNsUdcqdxBXT9MqW72CM/
lG65WKc+jk7ZmT9NmmxhKx4YQ9AZLYiAmjkINJaxgUj2O2U0JPSWE0HMH1qVrRPapSsxutlH5OJP
Qeas8aXQM7H7h6Fpv9FQHpCT6mFf1cHepO9XRfJs6DjJFy+rj0wfxTbLMKnyr4wGtvEg/0hBpZ62
zYn7h558fNJa5qqyMz6SOSpwywWEqNrnVl0Ms7/z5xQHX8ar3RoDYmEMqPqQAudlZ+4751sX03vj
j/vBKpCtt2/ldCgAfdJNntBkx+eIlcVN3CfHMV87HZCrkq+xG32Jn2mynsbIXVNOnewI/CPvEd69
5FviATrNSXo/ZXaxBfzz3PglxGqJdaCZ3qGuQhHD1wlFgZ5u3D3Ys3FSvFhkvTe/URI/gHa7VzXr
AVlnK99maOGz5Ywtu1MEwYEJ2DoRKBUX20zs2M+1M/MydP68cZYbJMMoOTbGe8aBe+0p4wHoC9HX
aQvSvNF4IaxXiOOf9kfbutt0TFDHUr6FZt1/OMTRljmOUIMMT/afgPbtwovjkIqdvYrVczoYb2P+
ppIfqBcPjplH4X3W2jsZj9Acg/EFPPId0anxGhtRKBGX2GLi1Ml6gAA241Coda+Ozi6WpNN3gqZs
6zA/3RjTcJonuKSTgyWAvhvCQKqj1v4SVkv+iidWM+5U3t/jUeXOq8AdiYLzzJmzD1VbXSJN/kXU
tM2m/Ms1QQUE6tO/l0mw76zxqtPwb3yNd23M2XvyNbg5NbiVSX31U/pDN9OBayh+5qDknsG3htNk
H1vT58hCu5t5jU3OxOP8w4zY4xxBI7Kymn1vLedvyfg2L6EsEq16StKfnGyntaZBerajlmGODZrI
pZlZ0eA1K9JhpinSQqGXYD23tOK5bboqdAqLArTw0k1UB7x01lBvp2oAz9T8MQgL1BLWmWQK9sUw
fydaj3PJSbcy5hRYVpeGjjnKyT+j8A9GheiVzgBsa9CUNX9dWkgQJCdOyxjL0hd6Cxfp7eDk5sGA
cN+HqiYnk04TfYHAp3eiI5HDt6feHVJOF2hiK3N2QriOtCB2tobesy/gAqrpLuqVxY6BVTuQzA6V
9qaXyU/JqrAKrODdq23qeQngscbcG/dpsMIbuIKuJOg07q1OXY0eozv9Mo8jWFzsjE3TmJg32//D
1ZktN6psW/SLiEgg6V7Vy5Jsyb39QlS5quj7LuHr7wCfs2vf80IIJNlqUJK51pxjYjeuvoJZappT
x8Pvhbq7YEQOcwNjR3wnXfVO6KyzpTYgZ8bMUDIKBiRmMpaGFCXx4BGRPIwRMz3mz1UZmltIjAzn
TOVaw7vji8WicGnmuLC621thRGHWvMutfBNprsZZsIwt8YlLgloXaJZXjq3NKaWPoJ3fuz72AUrQ
CBmsmydEvwn8/lF0BVmTmffiy+EF2Sh+knxAShSeTMN6iHQ6AsQTb5m6tKvEkmdibS6EfG9wieJs
n5i6+yhr9ln0WGni2TTLEL299xH0TFKgO1ymOLtEVBBXTmTdmsR4crtV0zT5OsOzvyOyBd8dsQUF
saNgIadPkrbWsFU5WdsvqtofGB1uQ0ilUc/wuo2a/eUVv5CcvecU4FgKc8zXdrKZ5hkrsBNREB5U
Y2T0Qusub/m4vOylLtCOxKn3YGKT1rLyyDrnXXhZsyqYIq17q2ZZng4H06Lw74l4T+0AQanVblzL
APaZ0ExBqqkzI1xHSJQ2saE/AsT11gaE+aHNj3YMRsMjmCrPxQ+IVnCenVkpzhBlpxRMfX26RUQO
rZnqQpBxQRZa9W86EXA5EvNPF4W4sEC9hPCc2pqecKmN3tbGgsD8CijA6CCPRDMWo4Lyt9nYPvGD
gkASmj9l2HwYrAVPFciPfEJs42o7fGcMXOjotIpBWGJmpfGE3UB7cog/QeexM5tTEbXvRUyHOVDE
ASfWm1V1l1oFXIRwqq1ClV2sQRJ6jkjZLyvAKA6rNL9qXoS6i231Sedr3ze04yiZpzgIvTH6k0qS
icOwHAgyye5pSJ0DNTwPUEyYGMx0pRj+nTB+1BQxtBbfb+RAScTrvq5yvOMyPtHJilY1U2G3zek9
lP5LJR2ycECN6jXd1VpqgPT78lOYBVHh0+NYxwwj1QcodLjjfXCdSbQTHjxafUR/K3gbOPA8487P
mt9a5hC7Yl38IeY9u2thEWMMMK8++CHV17xkzVnhiQmBHNqmWsVFcuyU9YMWmlt7l0iv0rWdVBXg
i75aO2Hw03DzFxY3XHs1bMBhv0cwN6ydzHuIwTPt3WH46VBBt4P4GihVHp3uSi9lWk9zS8vCbEjJ
YNgaanjxLXiydjFPt9LmVG8pav12oBSyyiaqy04ZEOnPMPBMNCsBVxoVp49dvQVhTMyWJW8DJRcM
7z8MV208r1unbq/uJytvV8R8ftkBGcaezWLZt/NXpmWvCdMY22NF4GH/RfxtDzgokTv7Tn7JXHtX
ISBDTYEoI3QmKi/5T0ri96n5gm0mWLt06Ves8f70sj4bWbZvuwL8rNE6m7BC2pmgUJji7sHSin0R
R2c7xseaj3zdbXKh/vSr5Bq0oqyPN+Itn3r3SET6oRciQ0oSEBlI+bmmFLUuhHYoYwqfjcvAEdIC
94B6DFCzqHnZpz5FkjB0n1ySiRRv65XB5XQakP40sn6m3m4dLKtBwpd0Z/+XPw3uLaOcabfPrK1t
7IaPZBLN0EUYMBnXwPxpiIcMYyD25t6go5br1LDB7U38DocIFpMJrgU0gRc4wFYSOP598yY1dEUp
hn5Ks2l05mfVYZTbSE4at+kvTlbtuAQZOxZkm7mEJBvaRkXQn6YQLadrKqrcwntsQnGMrY6odK97
MYyKX5XBfIA16G/0+M9EF+cruwtgj8RcJdoABU3qck60FGD6N5DVTAdsfqYh5Hd8ZURzoBcB9XSs
x3bPchNxldrWTDCZyIZvxGPZK2Ez+ZVoPlu4gas8SnpWVzYg1DD+6L2QpPgsD+YO/Kfb4a6hCm96
7dXmS5/S8o2VL4E9U383xO7vYBTDqiUEI4O8s0qL4mn0SMcebQJOEDK7Xnro8RJEBJ6vleNGn3Gv
qRWjVLdOKqaV7ZDvKLMVPrka6iAjCdKlo1YR3Pedc2asYuBMekJDtJM+pq9xmVAYKd+YmXXktQ/v
YkA9hqPcSU51SdHP8jsKe7h1fUCGddrB1wazFkXRzoEkudKHZE6hYc4RuZTgppz1z6qttKPleXtj
GqxtGsxY1q68dX52rnNBYhdVLHgyrIiROvRtwhshj5RmbTNRjXN+Fy4ZSmVux9uw626t2/DHWGah
7Ul1s9uUEzphi+L+npy0J1DB0GQiDZkEsqNMFI8TssV1L7Nn0UfHISBjmdneUE2/ZQXiNE5f2iz5
6iLjo3X5sbmp9hI2lGWnVn3KwPr0DMCt8WBDOxhRjjXFsDKt9PAlaw3QtlZv0tKATE76XjZS76T6
zvKaGT1LMk+fmp1geco6/oMq0SERwytlopVT8rsJ0udoqj/HH6IeKLJpm9jei8LR6bk3R6b5DoFc
VA9BXCHzdjEoVojZ4E3QYt46AYY9ECG7AQRIMd7QEL3pgfFVjN3zNFGtzK30tfbi57ZpcM26K9YM
mYrvBi7To3Dupyr9ECkiJEtPgewpUORl+YJRgCaA3LttJvcWaSsTnbbOjpy9NQ4nGZlbHQvMHujl
WTO1r8DOFdkJ5JjRhWScGPBNzpVP7KQoqAfWy5uuBvTuAtQffNCxfgsJSWfyD5kXwUiabWh9Xtuo
3NaV/SM3naPhVX+qtLh3G0etmox2k3fUWVSvyypOVkT4QNGizVoS3VMF6ogv88rkGt43CTlClA9M
Z+BBtdRlUC1TvOOqPBBqJhsweV5m0uWdzlEG6DSu7tXIbwmDGVXWCNZC8O4hK17FOjV3D0w/M2fC
rEBT73uuaLSzwZa1eO19U36VWvIrseWvEaRd1OLusSk1t2+DwvPgxMat1ajRzEEBDTruFYkb9OX1
aZMpBN12O27S3jbXbZO9MTOBY4XMkKJmB2w8Jao1n18wKU6Ownc+eS8QOJizhBMcoMzyb8hFoqbA
peW451qGMEv2kdSrdaUIKwiwKhJ3qzP29jq6lviH6Tbk1UQS0lU9bIy829Z9TrzbhNVBA3MNOAaz
Il0ZpvobvR2vRpdD7DKHzykpniNyRX5izgsPBLFRtSGslSGXjFJAtlPOOOiAG5KCr4TAzQu2oWA9
pN65SNWbKcz7TtgfRSo2jm/8SYg9xsLaOesmWHfoYTa63Xs/fDDR87xJh3DU5CevCl8waWGq5/qQ
hl/CSAZW9e9Iw38ZJsUFxDg/snR8UwNzyCbksuHqAfEFJbA84GBZyqq7logCETeA3H0dKv3Rlppg
XR5Ca2TV5QcFqC5dCQarSl/Dp+FnQMlrXfiWuSYf9FWMsOckrXmjxUOAmtinK9TWDCNtUr30NUYW
netcReejFz/yejwGk9dsbXN6UC1tQxGSZ4uUo4C4lu8aosQ2dow0P0LKDbfrdQrTcicq1W2E53Q7
vN1fac8VSZP0PTVWWhGA0UkHXBr2z8inNqLlD/qxuEneAMwfMzq6HqVjg9mMPPjVKLBWTO+lgmsV
GNTNmYL8AuvE8MC6Q+kmYqJ+0yEZWU89CgUR/KhSiv2icn9OhK8Ta+7f+opZbmddegV/q2inntIT
fSCcIPJzopTs5xGcFptye5QYzCfaNzszaq6TNMKJiMJsJBMNDHG2s5pGbRqbhVHSAM6jqGeJWJLx
wzJ+HAnVNYYZoEJtel2DG16XRvfVaY5/X8vPoqGKbhtOyrRk+s1o0l7oXe0aBUyd8m6k/em4k++5
w2ca0ITuA91cydBhYVnu9ByBggvsZJy7B16ji/MYMRNN3VuYe+PBlDmr4XEot1abgi7Xhz22tHpX
aXbCcTc7tFyft66ffPZGQBhI5lNjDVIWmOP4WCR7ENsqMqaV7zsIUqJr1ja/2koUGLbBTo/O+Oop
iOlKUmOLJRC5AItvZ4SzXqdsD7RoAUWAcxZMwhLU12vUT1MdvmUmem+zFyFhIeLM4l1hRYypRqaM
/mMS03z0zpoW6yuv9z5aB4hZ2qs/rTtSjOWk0vAliJJaJfTRNdwWoOCteVCVrFgTyGinI/Tn3Nbn
Cy0+hxh8Xl4nBSWC7sxqSw+LAvHTLJsI8JWUbXe2oUQZNOq3JXk8u3qo7uJGfqSAPSjE1xcp0yM5
qS9aTKvGMHcEfs4FTrBylqHb61CPH8oWgLZBMSRAPbefoGWs8G0xIAU7NTdh0JnSYapbfKnOm7SZ
YYuBZaNrGwdq4uI2ClqoCC2PVtL6NwPvC2J2yGR2DqDdq6xNrqMjVCPlNSx7ZKIxZsZ8MMVUhmc8
13S/gVWswoRLJafQpPu8GZFbq2ygE+ZQdTBKD1RTqp5zXfwqDOHvdZf4DGBoI9dLPruuYBI5keEF
+ogEXS2mnd04PcElrAAajdnbyeCUTKI438pmrO5qCfl02Sy7dlmXcy7eo0sdGd60SdPbmiN2vm/i
3KpRqRfIeHoMBNjsUKXW/ch2Clz8mr7F4r1pC+SJzRmBnLaLAwM363xo2SAdZ8kmrZPdIfuXc1zO
301okc4Zz5uI/OUDttd1N3NdcUADBl1uzYjQv7vFDLoy4TRzBVTZXckvNPm+KSwruxvnjZ/5dL8x
XrJK9TPodmy06L+3ll13BqcSI9oCsTtqBdebMgMeyOSZm8uGMAjyPWRxlTO7NnHNnLq7RcvA8cn0
nXupy6b18/r7VuZ6vb5dDmKyaxDyzg9KdaPiBY2f2fyjq0N7gEWu/rORMmJRPZzNLNQw+hhfXgrg
0OEVsszQ1w5FMSYIHtBIXxM1L8Lu+apSRdoUnRGZFVRbG0SP/kATq7ZBUhnDRHDA/Mksb3i5xVSH
D6GNH4RmgTXAEjoFKVC4uwTb9h2K1p0NtDmbv91evtQNorEwQIk32mvHLEoY/okJFiCQtGkIR4SO
fxo0PnURkXzx95tZvq1l08zfm98S6YD4iAifz+U8iEbpbTtdfsYNOvz8pP2WAbUIxYdk608jUtZN
VlT051iLm/ovCqK/ya7T8JpjdG35K5PWNXfgp/B1VTP1Of6fz0XSPiNV97B8Vt9309/momV5TAKr
VtGLnyG9tbDgxy03h8QAdFtlQ0N0ov31faxHp/N9d7fcDCq7uFs2QzaznysbYcFCE46c1k34kc0n
7HyaWsbkEPGWvBkNC8/vk+l/z6vl5PKTzN9BsDtzjfSr9+WUbHsd5G0B8UVXcYzgKjwGCBz2y0fq
LgTe5cNW//w0vn8f/+zmTYZUFRGGzdeagQq4W24VwUTZrqbPiDCCkmjV1HffG+H959byidFNoN1b
08EPq3a6S5k43Y0qQcc0bxJLa5EIMiXJ0cWw4gZK2FdVdGvnDW2Fbu1CyNlJx2fdOEqiCKuc6yS4
pvDmjTFfrlHFNLIp60YVpRGpJgcrpWdf6SFZ5yEa79rMNNedF7aomcC91MuG+n5IO/r+7+N1dGor
o42b4/L05Q4jdImHyCkTLM9a7ijHqD3EE4nTeqSbJ8v0rr4IvGvlGLRpKQxnOYdIQkNV4wB9NZ2s
f1geEfq1d5Vm94kMfI5Q+u8zsw5WeFAyWo9GuikpO98szQ1udjWILSWh9vvYoKvgprk5MS9VYaD1
ZnfZEIerTib8meVZy/OxHjUPIxeJ7p9HfT8Uj1FeZt19mEVXVxT2Ka46eSXZEmMCtmjWybG8hvOx
ER/0NqPpvZlkGsLGYSbOQFh/LA/5+zg7OkGA1B6WPzRMLI45AaYtmg/0u+oalZbx/U+WB+DCkaQk
Tizg8EkyCvLvhFW6ey0NCE9FMIkuIEQTLwqfWntkb1NBXtUqtRLrKrXurpp88zzOz2V8t64aGQDr
DDPufjm2bLj8WkxxKAT8PaaPcXqe54NjVPlHVak/1CKjW+kk47Ust4q6182FuGkjv7sHZ2tcbXt8
ihORn9o2NK/LoW6kK+iQErXRkHosh5Y7Y5TrR9tgMbAcWzaeOTZ82f8+olWs+QKWVNIgHufvQ/Oh
ge5UKnr480OWO2KLLKrWlm9///tyHKbRKqkdQkz+eVUeky9K0vTll0eM84vP2rbedbYGHqh0qivU
5dy1/Idy3tQuvFpJ8lw/YQByg8G66oVjXQUj8rqwxwrpIcfAP1lXGOdqJpXSCZuPLRsPUsRpzgYH
HfH39Io1K723pUfD7TRQmFolVedstQlIadWTDolc/kXZcXxSqOfpCiMe6Bz6w4qZKGzv4dpWTzKc
nuqW+frkqA2mvx9Nm2jXat7ktQp3oeGHc+ncvy53iIK8ZcNBtmOho8XRoNLkolR/XB7yfaz2TxVr
/uv3XqzpN3IuToMhjT1x6eGh1AjawG483SMLWE0F8TNzpysqhnNQWz+4Yr02DRFbPsusWEUo7xva
6cm9hRZjpTQ92njNQMx7vZ0i/TnuDW9VVPRile6+lIZ/aACmNj4vmFFjZdX2ynZQkjTeZcCfNOJ0
a1Xwq/RgNUalE22awl5VZOw0me/torT95Q/dMdYxjFWRX686I6lXXpF+qYSQUVy9uaF+21UqAIEf
g9yk6mX3pKv75Q/p6ebBDCKiPxBv84u+MFRbdxOT9ZI/c8nU9DPQyCPlt38a0XBUmHS5uWzs1hXM
7wZHWy835by/3GOlBWghyM9t8jA1imFjeYCXxv5/Hrvsl3qqAzXlWfU/t/x8Gu+m7Bf5JMSNLXf+
z2O/71me4cYN4fGZOFaaBnX976O//2kHhRo1zfy3eTevadn6u+V5//rjy73fL2wC3OC0MXHF80ui
sGmu6tGQm9H1//uyl0f/689+PzE223JTlxHep/mZf1+v/ve9f//Lv+/YC+May6739ffQv97Y/35S
lhjdgyQtDK0238Hf5yjoYGvMd4A0R/VUWVa8B+VulVLdirLsH7VIeYdg9J0VaQQzY1ciWYXnFh/N
WO8fpRjKW081Zt5ZjsROrfalG5InH2GkpFd9dNIeXULDCHIZ+248lcVwNcd9R1jHq7K1+h4xPYHA
sXIeZdpThJh9sidrqke6QMlo0QyNqJqaLMPH2kN6xOM3mpz6x+VWkKPfpfscn9C311TZvW4nTK15
tFnhUd4CPMNCQ2fZldv9k4eKdI73rlMdG1ZJlLHuDt56Qkq6X561bLQs3ySNPLoVhFSb+LuzIenO
eI51ZyV9crb4La8q3SUJxrKob+fowUJJoFDvqelYAZ1Y9khPmGggoDXJG4xqAfCBhwhG9y4fc0zO
8y2tCOLjQL/Ip7fnerSXuseUsK4n8J46kU8zrlB0mPKwYHDpHD9Lf/gIM968m7PAFwK5aGk1/glJ
CFGARu28Zrmzx71KWl2kCHcazAst12ANXcf5cE36xPSBs3uZ2NpNy733gc7CR1W695mRvvquP37K
GBkQ7Y0nj2XBKbWMkkpj6d2jf8CoVGivlHSdWzWN1QNPxqeSUsRhPUCZzZrejSDDBuRX5pvDCDRq
Mnr0tJxE7LybobY6aAd39ltrNGMvRUrUHQEyFeWTNgFe2Z2s5RxII1r3nIYUE7G8P1jMSg8lZT2g
PuFueZUQcdaTYRCN000HTWnU8Sl5oZZtsHTkwn8uQRXMTbrhEhBMemePIljLTP+VWPl4pearvjdV
QmWOyPT9oJo/0LBqE726cg6OoASTE5rtT2MHuBz3haON+0oo+viOE4PvbVr8CQiBNPT2HtFS9383
2rxbD801K9J1N2PMWoAluFEiWgvzbt0KyRnlqSsQTIoK5UuaBfIPbqcXmBTNO01Q+O152e78iESE
wt5DaXCadahcTOSE0Z4N7PurdqRNS3APtnudldjJt03/1Pad/30rkT/jfNDOYTKW5qZCxkbEkV4+
WjOKDpn3S+1r3q2ix8JPCEmf1tmQPSulY3OImVv6vmtBrUFQ28dudmdk/nChANHgpfN3aAbaI0qh
8o0PDO41QYqG5LpZJhLmGvLvQUurW2OWX+6YhG9QFdUGWXT80PkI7aySNphZqq8IjQORBABWQtvY
yaGsKJ4DXB1CKolGQ39A6phhooY6yJh03sNgss5KJqZtYt5djoE9ufPKiqiMaRg/I64bsmk/Bg/A
fcoEb5cwo2JMCUOqZjVBSZjQBoKHrv/apPVD4JbuSXrUJjMlIdrOw0gV8QvLJ3FN7bi89FXwSIQA
wZCCNtdpNIGKm6TBPhCM7NzRJI52PVSnVy0qbkmEGBnaow9qqHvXpW6/dbLMN2VlmA91axE+ECSw
HQxAtKXfnetYsQqmBbQj1pnYaDO0ntywCC44dvDcjMfcCz9MP50tPelIM6eSajnWCfOitzAmdsw5
3VugITa2MCArvA1nz6RuJS3XuAtcYsHTGXET+r/pu7j3rWSKAiIpZCbkOC38MYr1UmutJ9+q662L
FH/H2s45l2H0hda7uMOEB5pFC/lBg0b84SofOSalj5tZo7hlUR98igGgQ+GbFCrt7BSWXBWFLX6Q
4IvzSwvbWy+fysnltJVpgtjEaQZWd3xrWEYw/er2MTaTdh4Umde2/Yue+CMTf/drJF2DSFO9Q1zD
r9cuSJTnkpUcl1/02Bv1AfNZv1IzV9PI4BVk8GgLevWbMZoncKKvb+7MGyiynjJp76NHmndxflj3
rAoevNR3LpEWlC8M01xjeiaxTiCOgKB5nbn11EyOfDL96g9BRblM9HMzcw0sC1a2Xvb5pZp3nXk3
FJFaY7Aglqiwo3swSZi6oiT7svJ90o71z3FGo4bo7Srd9j5Qf98v5FpI1WsNSOyTxodPiUowpHV5
8Qf9yiz+Q4i/iqyYGgKWtbPvddEu7Bv9yZsSk7jgoFv7jSJ8bKYFlsqMKNR7BacpuxGaw5Mgiw2M
OT9vTV/rol67ljUTI4UT7X2hfpmujfGybujzSntOgeWqDZEjJVJ+kMnF/uCSVtVbwUtY605d3AOZ
UDsnQnAMv14N/VPUgnQphQcMnL2wof2pBfifB06jqE6evsf3GBj7EcZaAMjTbj8qq7w4MoFCn9D/
zfOed82Zv+b3iNZ2GYGzZesNRE8MVEa/R0NMG6i1U/M2jfQ/TELVtg1Wx1tgOucKi+orOWVYqzIc
ucsuzh5thboSKlbML3cZBisJpDP1jGMcFe49ibrZIRzDDG9Ff8aLJj7AZXj8F2k/TKlFL8BsrAQ1
5WQ953ge6FnP5d7Z/WAb/7mlBaNaY/4DwTojpFyYSYfapj0RjyVN+uUgaVVvkQj3Cel6g9V0O12E
zHqV0tdhgMU6zJ1825hd9pwjE4YObP8aXHKB9KDUtygq2muJXgklivGy7InKo4e805QuXoaszs62
RUWymDEurYaPZzBwPw9IAR8me1yj+Rrf2xqlJiLp8hhJET7FwiGAdYx3sRJ72TfIwJcrqsaStS+o
TyzHZFMCFhzG+tYnoberRzJBNDCFQ5V96b39XMghvZNEU+xygZGmqm0IlrZtXpcN5BiiRCg2oZri
WKgwMrhkNS+TMiFN52DoYb0e4w6nvE4uXtinRGZgzN6q+SUPdoHEMGUihb9Rv5oBpnvOGfuXPYKi
7IOvNnlJO8AEhe6GPzuTCFR9iopHY1LWHcQXvIHLFdOn70Cim1ffoJd6u+WdLbu6gCHaOh6IUkSl
gjXkkxmab5bE3ZPDXt5rQGpvju5ScEKvvI74qTyTBdy2g/0U1Vb/zD/9ZbS1fx40opajJHL7xyGJ
yEQJ3OZSerjQ8lJznj2DqIc2yqsHwmzR9DrdY557w4PBqvxFl81jb43qYfmCW394LPSpPlVpdQVZ
G127IGGq0zvplx9SGZW5/mHYIf42L8pPgeARtQaAlrBxkE8djQSN0YxsvL47BWaq/2wd1u6h5vZI
Ouz83S/hyCu3SA5a3eTvDVd9RzIzSLxM3JxUf5Smn71zEfH2WZXuTBtVWITEkUC7ZltIhtkoL0+T
VewGzSd4sei/ehtdUNvDucrzgZS0KpD3AvsjNRl8iFHVPI4i//Q8CnyIGaBB+kVyD8P4ldKH/gy4
MnwGvaTNOzbeqweIRvCB0xNqw/apr/LuAY1PjA7hOtR1+rtKbz6mo98Gf4bptuG+QDHd2HKYLUtR
+RZEgnCRzKPjNO82zALAR7T0vCpssFZbgQqrvORsOxOxhyk+z+9hJ5KeTe8GVn6pk89dxqxFlt1l
s/Dzyb/EfOnWNqhPsNBtrZyLVnru3cQsMUCsDstiPkY2KFcXLrSXvjbwKiWJBjWpJj8SD/rGHSHh
rjTtCS6L84D/lT2zG19S6aQnh9LCtcP5cafr009KmXhpyho+9XypW653NAMzSIIlDhQufGUdNyez
Cl6EyLtzNswK3fnSZPz/3b/3auGFOc6fXsXqsZnc+qhPdHhKNHVU06HrLaehowSN/lgn3DeKnLOt
TSSZRca9UdK2KpZLehOWXCrtsdiakhpYVo/xqx+TDg3zI24dJKGiCanDIYHorbi4N6fSYP7aGcxJ
qXuvkgKs0ze6ThRI7mtX9FQOGKd0Gm3vST/2G5S24mjOu31gHcjunh7z5IF4Iecht1iFsD4c37Mh
uXLpK+nNKutJGuabQoyGgy/4jUK/QhAKlqyJ6gJJMtSTeqGWtQkcioZeYT865UckEvgmZv9mWYZ7
l4U0zTOVV1vltD2T30K7UD7fA3mob3ZM4H2T7wIS3O6jyoFAZU8NcwoWhuhR0a1LwJ96EegXR9BR
1/Igfg4ZpgjkcXcgRsVaNYR50Q5hv4lLsbahfN20jPNu+WCLLkQkS+rE2sYiuwmKWl0cjegSKkw/
EQ6gJ3Y+tdj//c8NTVM/K6uS5+Uvjbp4y4UqTsv41aC+wvabikuSyADHPZ4pgjVa2ATl8IlOmVH4
MQHruEGJDcDLrRnX4/q5LpNnFupE+M6HBodSWWWZeE3mO1VTdvBosJEu98au+4MkhXRXBshUk5mA
mAnEFoPuOecJJskLaV7b5bg1D/KQrL3v3SCw3gRlAyrPHRmSCE6XR7mTLLYFoEzKmm21qyOLWOde
vgdAVn9lE8t+fb4Ak9xV5xZyDczdh8jOrK+iS77iTE8+6FhTOxzqcJPGozyquEY/Eni40Lv+PjX4
KOgM7SS587jaAKh7qvN+9uSVxtJ5StzQ/eoHb5tpTo4UDjSyb8Tdb08DghG31jtJDiWBYQhaKWsw
IR6CfWtrMVbGbjjP8CdoUTSuU7QJoIMq4j7g3YBMA7TIxtkAkQ1YR/rl8/BmRCaFN8dtHjytQwtf
S5eKY9FcihLcRqhXLgm0jrGbiXIpKMow0fVnzx4+yJDXLyOJIM8jxIM1a3b/IJxyN3FuQ/PFbWUr
Ts+kUfarSDSW4TJ+8hMMRtmUoLe3JMtbyyR+aXkIOeT3tDgDNI2NcZdWKnzCbcwU1B5vyx7YEfwr
LtXMnqya5ZCsvPBJqj/B/CA3EdO1mQwE0f9dnvIWQLfqOvDfebU6IX/elRaK4jQpyaUybSZZhW//
oIBKV2Jm/AnHtbdabeNwnHfHCj2QCws1yfLkI3SK544ciGAVAKdhgvfHK4J3/CHnyffUOUuK5EUt
FZbUaGrmW52Nhx+o7/cPK+3di6oIlGMU9t+b7mcYdfobU0EW3nzFXlJFP9tOe+izvH3xDVMcqrJ7
HnobR12Vo1mcUvGQZ6FYt8rcJG1qPUEIsPhGeDmBUBqrmMxYT+TfXfFOQfzntAPHsnODFkcYmIUf
dvUVVywCAILpu5JLHg71JHqV4bDWWv0yMXNHJUisDcJ/8+Ka9CYI0iW/CFkCrLVwRiqQYTIReRb1
QY5oOYChJYLo0GeIwuGEOkTplOriF2RetV3p7VKlOfel5lLLMYyXsraxAUjGes2ZNU9Z3V1xPyE4
dALavzj76QegdEoqY8+8V1015upX5fXJQeWk9ojSlFs/cJlsWF3P5V074HybSX5T34qDmvqv0rZZ
SAeTATJ6+U/kyW2lH5BqEbV+eDA53cBF4ZVXfkhwtJkX7/BPit5EKN20u4yhgFPUKu71djDpGLdP
Qid2HQqYtXOL2L6jMiQRxzXNrRcz48KabaDTE77WZguFTINBYzWP3xuA75hqDXBAg6zqXRFvZETs
RN9G7eOyUWlJgGTSTvswT38GSVY/BkkKdcksf4OJ+r4xHwkSiKWTEfnI6YtxxyKxOAicpG/FcChc
j/WXC58jKGlO6DW3FOdUUbUPTe0UD32StVC4fPFz4H0cyEolVC0Ozgt4lgAN6GK2MUE46KJ70CEX
8vrCOWmPgpTGRwXSu9YfIuRldu9r99/V07YU6QaOC1qIHhoZ69Zw2KGW2xMJNYOtzYa6oirwaAzB
8furwPs8bqMA9kibMHVxM/3MeZseB2YjUA+Z/QbdlVrBeGuyvHic3xnOi2AQ9td8o3BH5ytIBupp
kApV1z/btpjrj63cm6XjvYbmeBRN/qufYvOq6222bzxIQGmTuetvWqYWcP1x8vKhalAyLNBOs/Sg
hmXWKfxCXKnuUQKi9J/94t+nTy7SSxVpGqkC5X0X6gk5n11yggLsnaIAl+GSRlP64By71AtPkOPR
ceTob5KhBwiiF2RpqjohZNMfx6v4nVbMCGhXkU9bCf2wnAbjCEwBgVG4RWRD3YPKyLLR4d6g5cbZ
ZebwhOnv7AJTJY/mPHf3gxqfcMu1zbAMAqTGTTBDM42sdvcRVKVdSujJBVQf0my03V5ahfxfPhqF
KIUuyC1MLP93O/zBmBX+yjVkWGWDDOs7QyRGt1vjCM42XRIXB1KPbkrn3r8vzswo3hPw+j0MQA4U
Yj1E1JySpm9OICZZ11tR9NPVT6aGMq9O4IC2InrEg6s/0iPfeNaQ3buueu6yvn8Ozah/Togegr/8
5HtmfVcUrIYIoUiZgZpG81wLrny6jUElCjs0kvPPiHa5TkcMeJP8P8bObLlxLMuyv5IWz40u4GJu
q6gHcR5FUpPLX2CSuwLzPOPre13QM72iyqqtzdJoAMlQyinw4txz9l67lsJwY9/lA1GAJUaDtk5Z
KlTkvb7Tquf7P0xv9WCDu9FG7eUOmxKZyyZxEfxFMaaNPLGcjSFLd7ohJQngqXFqCPBBbpdb8Unt
t5UNFRXkn7kViam8tQOmKbYuu7GU9OM2AQTztxfj3P3QJ9U5zxjZivLjVKIYngGXSU8XFUXS0e6a
apGD9QKJlKDlHNWEPAJfXOa/dASCtVHjgKFbJcZDkJf9XovYnA5h/zV/czKdGVMUZbvad9xTaUQO
BBonRpDVfmvSXNkSuYXX3FMuLWiA94RFCVdt4F7wYImNoeiXog2mpS63+aVK1KfrMQYWkqBd0nSd
ofIUsZBX5qULkimJBra7rxU6xu5g4oXK2qnc0R7P6lYyGehYdL3EifCMH1+D1OaKxVi+VGxjPAy+
j/MwxnVOQ376cOhUPbQTqnXFSTAeN0I5GE0xrRxXlBeglvwJ8VuEWHIAEue5xnroxF+/D+JV4Akm
jXHxLfJif1UYE8ZxV/05ZOG4ipAJ7OjflyxxabulRVTf5t17JEOVJlFDIGrpo0G0RK4FZP0hwaDx
Kfxw7eq98RfX2N61knxjAclbmW46nvBd+Q+1ljgfFNtE3uA7OgROYWypKHKm0S4jRu54moEu023a
zX39AQVIsEFqtq82yZ6RGk/fPYtIBGOI6ap6g8fQXsWPb5g6TUCXuIhMYHDS3aemwjzRy0YC/dcW
NeW4K2RzhISMZVWCgYirCfCk4Dq2w/Q6L/Zl6F/zWjPPhHZJS3CV/oiGL1VV648CHfkSLvSiG7wR
YiGVVK9x/RbEw4BIqpfzdwsgWXPrE1JSNTtsEd6gw5OgY7YbYpn00UTeoUJwJEHohhnSTRjVgOE6
fCzb1NbzSmHLtayfJgzuyG/vYTHTMPylsi5eDXX4USawv4EC9gsvGDdg/ql3lDx5a93XLnWmLbwM
yJ/CG/a5wNbWZKM4ATzAfaj0L6k1aW+IjbSl4fjlGcJmC82qPLVolvCNgM/DsV5WwK98bzH01oS9
LX+2QMT/VWmf9OvMNTzTfDWAwD3RVF+aMnVpKMb0pHdoTHtSi+aHerTdA51fMn3NBYiC8LE20x/3
TzkoxWmuB2od/WrfAIigA/STulxZ5O0gWeSddhythPQ8n8ARuOj7UHAPkjVmx9z9VCOLV1UAMkWh
qJeOPIV93BkHa+zoXudF2D/BwTdRqqbVKcVe+kCEznixVVCAKYHbuZ3YP51AR5xVDJDRUw+ChV88
eaQc4o4CKTmipULRBZNXq7oF7mufyB1INwJbzWbIMLlOfUKwYYZD2MEw346Num+CAUYvqCasdgMr
Ztls5lU18iGFCXM6uWGtgcexEX/7OpwdZ3KfJgJX0KT3T4rlhpv5KqqMdtjHdo8ckgnw+X5fzVkp
T0PMEAKwlHuelOKnS11OsdyDi8xq2vepubcJ0HqKc/E0Z/+YOV7HxI2vlZtcI51hTWDX7uX+A6uQ
7ogfVmuNaNJlaNE9o7mhr0yroinbRAxwiu9R6B8cX2t3mW34JzpXOipdihVMYg+xFdWPrWMND03r
YRIiD8h+dNxpoln6WrQliQRTbtlLEB7M0WQx5fSsX1QwpAJaKVASLyg0urg2tuCyfAu6nACbMByX
oE7Ud/aqPyKDWWqeQIrC6ndzvNpl0waJOGnD/aCZPWIvvHZ5GbZ41ziK9O7XUfCvowmxyaDmxsv/
/N4eFD3eMVxaFQvSMOXQAmS4AVMkBWsw/eY51IBWMkxE56nO9M3QpmKHlz9fC0ON30NCxPDxdp9Z
KxDXd4ZyKh2d/JEaBBt9Gd3T4u9NEu+igZ0puvFrpif+N8tGzxvgDzyRh+etaRSePIzrO8RzzE7T
djqbDfTxuI6aZyPIpRAEnNWoEHVKA2GdSa3UXPfPD4AXGZfQHYXG8sMrc/6yCUk/ZgT7wVBADqNb
YXNb43cZDZVUL6nDCdSkX9FTrVYx2UGEQfNQTkW/s0rdKTdBZJbAneG0p3KPmbbwoZpqwnWfFvBg
Qxoso6BJxBxYPATsJYGk4hrSQNbukzTD0YUV5bUbUT9jXfE38ykMKIRM/N1Ddq+EaHkQo23Gxqo+
hp+xT/nrKD/vsQWYoKqtnYuetj8ewhGj0sHsHe9QeHLoj0Z95pupjp6f5qP5waNJSrg5mWFBaYQr
oQPF0ydD3QsssfM/cX4Y01fGZvm3SJsOtrxv6QiaMzjGnwYYqdEH5LDORG8s1U7nDuolO5XgMrz1
vjh08mF+vk5/pchlgW6tiSieaLgyuOUKGth8cFnNAW1z+e4V7behJvjZhKNhxkZywb1lgjNuca/F
Pg4EATciYIqWey76nNzKtxnN4uNQoiOPFawGYLbIXZA3mnmxGAL39f6b6hUxT+QEOhAbEOe2VXQY
zZT75UAXvEoEhC4ecNdph7oo1FUCRh/obmxeFSx4zNeV18AnHBR4NwRyeYqX0lsyzjZXgycGDFyh
ji1uQpm2vU99gOTvQnTlAFZqWED2PLMiuCokLjkFmNTA+szpDvxWcBjcEvhFv89CBAE+G0MJ0Kxg
KNLrYMTIKEbKTrKzo9hOnxXHDJbBmKBQb0h4C12jXma1c1X6ZPjx9wOf0mlSAu9okGnBwBfj5dyc
EgL3gVR0n22LSYCvpoeusqSCX4NlZqo4S5R5rt4GdbjR/Wr8VuEtONwXyVIk98vKVnX0X5HK9ZF5
wXC/6rKpHxZNhT1rSJPDUBbpS8YHxY7XsIkucK5EeMj+BdNquyyjrV9gmQgCg80HUaEPIR7MdeYM
xePco1TyUDtrOUO7uN4ZaDpWs7CEIm+lV47y6rGF3kWA3Reg83JIVRptdvqB3g68EvuoMrOWkW2/
aRM1/TzF0SnGL2FtwXpz+2FlytM4UPdqnZv7ZNLrlfMjs6EJ67J8sl1F3CLi8MpM300KT4+BVj0x
LtwOUaG/uXU27gM6i6infhBa4h1ELQP6yDriEL8hOOaQrgZJknSQkpxMiRa136z0KKVZgq83sfQO
SKJMdfy1lYXNySvoU9f0k3xZJ4E+bHdKySiRTQiQEiHRqiLA9Q9Sa8/0Lz+rIf4NJrw97dxQEIOr
jGt6jDToM2el9IxoMZ3SKrvnn+khy6DCPKeYMv1R4Emi3pLriJw73/flQZHauDei7Nlv42HdtCpb
oFJPidjJ/CXqev5GTc1Yf1T1YDtY7tEsa+oRQiELmZRicm2dWDQOWR3lEJr10MN/DL9GB98FkaIb
14Teipf5tApssUrAGHhVWXgLwB7HjLn8FmVhucnqWj3RHfx1xEX+6yg7DTo0SleJmeuqqE6wSrwb
poJvUT5kbglhKpESrbDMjsSaFI9JGT+raizRbM2I+z3w+lUv75jYcsHGqaTj3j+hkjctbA19BNAV
ZWm4QXDMet9gN5KHFb9nFJ8MWeTNt/skoPdeFNh7WwApsaG1TziAc6ncivha3EzN2dBji+Wnc/+I
ssA4Gl1/6Irk2xiNymPiKPVrbO7mcQ/qsfYsDpNX/9Ta0MM2gJCICX6uLfCqLkmyhPCh5CqMiTT8
cNL4yerWdqEFn2bF5h/xeHroh1i/4kjeoB9nGkXRrurGuQDby/YjnHSaW3H8rAima2ba4H9r7S7f
2Jpu7MjT9vBmhtaikTuFss2cbe2leC7nio9x/wkKRblpTEFx0UXKS1s0C+yWdHenioGTa/FJc1+0
hsDYo4xALjbQWYFN1pe4UWP1U5KtAn/l20L9jNrsfVZxNHqvPxGt4JjK6b4ZzN2ehryXKUcXW6yL
U7aGdOR2gX5zXavZUotHW/Z1GY0fBkCdQrCl1w5LLVvMU2uSHdPLfJRByHO0VTNZ1Nsx95WiYotN
+888+2HxgqPefBWqAb4oNdBnuXTFQRq0LOPrjqypF9/RvtCp7nyde0FSXSCK0sPTM66ueVfbOmGz
95OoXjVUHTuMMSV2w3gzS0U0uq4L+tgb6ovkphE5sAitZHyPpvjW2D694GikpojbFaN3d4eKId4M
AiNu5DLjdHu5H6DJs56/J/PXZj51HJrro5GtzSFTHvFtBo9tHyBFgVoEpZR2pNzaVXLk7eResrnP
x6sRs6BvPHpZKbZz6723B2ONiSlezadOUNr7BggH8ebcG9rxJ/lNRGRL3ZwbRSi6/dB4jDxRX1XV
fS8ShLpppXxwBzj0FUNNeTBOznghZCFeTKrhyRk44SZy0z8/xEuQuNsIHfanXzkvVjZqr0NliRX5
fdYh1ov+1GSTwHoKGV0vGFUpmu0uFaGEJ8/ssyMwp1uq4g6P6UI/KyQD0tTIyA72it1QB7K7jgqi
QvND2ESFxqunkRnHNslmUVdfhegQagialeC76MDyUzYggtN90xjX+SYc5yh1ar3R2KBix8zyvAOi
zxe6VuoD2uzk0WDEBn3bdJdC5oaHxLmcUWLCr5/KYMU3M9sZQYXES+Vrq8K3ftRq8sjUQW3exoyO
plCPZac4O9PIbVIQpewU/QdNIbUlVcoIDo5eBuf5PjmlSKMwq7zVA1TW+QtllhAea+wNr76tkzKE
1TWYgGnG89dTflEr2U65L4C0/8ObKVptw3ZyWMx/A2cQ7jKTkr4JKOCKaMAMkZElXhCxm0cK8ket
Ia15cAb91JuUyNgW1FdGmi5XmGsgzpanE3tfX0N4xT8rJMi5aZdkyk10Dm261HLXLlj2N5Xe4vSW
fbbG0N9G1Qh2idT4aVWV7h29rZexYMksbWV6JI01eYxUrr/5yzO/AFQbJugIQVIwPDk1CrSIyXBp
+XAxdH1kvzQKN4w0hS/iVPyytm/Q7ZcaDALiDloL0TBwWoz7NjI6XVosCsSKLQbLU0tZzHAs3bnk
kj44WlUSt83AANnfeDFbGDSTnZBsIcDYITXgVamS8SYexowRed6++26sQgbvlUtjm1LDgXh1UF41
Jb/Nn0GWW+ZTC2A+8qJyN1oedHA8rjtPNdyjb6OsbSKtvrUF7ZGQnuq3OjLfCE+QOq3WBhNu0Uw2
xtI5IeuxqhIUiVxUqwFzAWVqcsEcqG+7cNS3qlYF5yHIV33Uqg9mQImkE7+3kf1AaEqF/6brbr3k
th3u1KgzlmTIRKuKHOuz4uMbc51+d69Y4VliEkvin2OrN9jBcdzqWh88/n5wCybao9L+/P0UJqt1
GXbl0UlAp86lWt4zxlQTKKg+5cwyc8JuE85eXnnkz0djxiQlivCycXn0eQVSoq0h5/XttaAjjWHa
6J412umuJuxb7dTxLuycaqlY+Hh7B/k0AeAn24QuLM/IICPAo8Ns11YnwHnTR21iyrZBze2zuCJ7
PlPeTOJxTx7WooXZ2wX/0kEskVNgWcBpeehbCiK869qz0bsOZIGKGDPFeSjY/S4Gghwf7vWLTeMf
mtZfd53V2GvhKtb+GQPbi8HZdXq91eV0KaPw3wK3zuHZc6qZTA5L2j5spIqRXRMP47+OJmNi5W/V
bdS4KIxs7RsVINk8RIWAbdWjaBMhgf42JhY2CzX4rOmuoNBzlnrjtm+apb028PG+EGMthmQkx1TL
0Gs7zMZ0/NEnejTFm0PzcaL59WLZNNZN0y2xRyibu4in8cXVr/xtytV6ShrWHqmuK+WDN+oWuSjd
Zl66YlOoS+ERlBMFFfKNCsOI48r2gI/nmeEe2i90jsxejHMnz0ICLi+JAPlA/hajHHk6v+BH7gN5
v/0qiIkdm38Nh1H1ej7VZBdZEj3okkaPaSUhGXI3BLkqOaWN+D6fmayvbKDRL2W0r9eKP3WPv4+U
SPbVycZdFnUEIbCwPTxT07ecfuDN74K3sWmiBd+7EikeR/SeuY3Lo1A+p/TDr1fDjn9a1hf3987P
z++Y35uFUKrjwf6qaV1sTWeKV5qbGG96ZNBDTKDM9rl1mZUNUW8i/hxfex0svUb093ounEryatcq
04gkdiaZEQUoVzY4PXd8bBUCH207zHfzW5u6LWmatzHfKQILPdEFh3As4oMtwF8kCruhkQ3AS9fk
yjLFK3wG4sF9L4UrE6j1pxnW9dugswBLvf7YyaDwwoh3BIiGpAJPT24D8DLtguQSVGN3dMqMOB/V
Tl+rXNsr6I5NtSlvhRHVr4yo7MRVXpJQ958c2iHzs34HitcZ2xdLE9Vr0sfTEclL9zCSBf4yGWef
FsQ6n6Q62+rsm+awghIn53zCfHipozB5AV6jbKA6KZv5dGiil/kNjSslVaZtk8nDfz7/oL7sJ0T2
EsbWOZ+Dg9/Mdyp/7ToBckFN847KUCBLIW/lI3TdyzCFzXMW5PV+aJBRFsBLP9AWAHDxg28uFsSt
reC2JNOvfDUDulERmqWmf9eh2++ILWUsLE+VuHkmSqW5Zc3QnlsyJSFe8nzg1SO0hjI9jvRXX7SU
JhnSXRqv/qmU0992Espuj+uWirhg6iVQa+zaLGy3FUCyo2GlmyQXfDYo8Zbz8ji01IOVQmKigbyI
vV1zGxMTyJCmxj87IkKE2nzx2UoSQNc8W+FA2lCQN4shUkFVNfQ3ktb11u4e4SdjldavmieAhOox
SynV7ueKj+fBgyNetMOLUha08qn+L2ow2uw0lOqYxZ6y4x9rbkkCsE7jRDFWDv5hri2SvIouPo2X
+QwHGe6vprMP5JeiG6FI7wVeBSsfq1ttV9qWK9/Z9BMrWMG+cUM5Zm9qp3N2wjCy85DDvEp6RXvN
9OFHC5Hjr4hIFzbvXyOalgcYJEHSBy+90SGyL7n5CP7Oh8oeiMrIEhKZc+5Fk9GqX+77oBrTqotL
5UgVQC3bqtW1ZTk+ZqRnLStdrz5STdv1RIC8hhjQtvRRYURDuUCS6rO557LQSAuWAqHQMZHliIKb
aJME7wznScbi8aiGEaMykxyxGgMIYsboGR+jDKUygp9wWeGthzVpJPqLb9LwNEssJeBNhwejYcIX
Mtdo0Iu1cGIOTPZr2COc0goYlh4itx1JXQ3aDYJtWw++G6aeYWvJWksz6XGVFrKdueyYnyvHV8eF
6BDkZrLWVCe69YM67Qy8p0QPM0Sen6vK8nsRJuj8MvzwHYOUYAV9Q2PoxTmcUSlpk5r9Niu+za6i
VjTBzumVrRJoeJ+qVMrBhEzMoYhpAbnli6ZIDmVpjWeCiBSmU265B9uD4a5NX4tOhYQelfrahiT/
rgMNyutieMwjV4qWKc7i0jE2syIYDtwKbI33Ylkye8FmuusDrs/r7JrasXK1StEekZbcKgnFmR9a
o8I7nnjnAezUKxfQKWM4/Jk5bFlDPymw2Rr2ITAVUCSZmx6VdCTypc/dB4EwSmaRqjc9iHJclrDz
yli7MUTWbnGM6ghRLx48t/weP80VKvUzmdWn5DYV/rQWaay/ZTokRi92VBKymmbTDAGzD6ya44Zw
yEBDhlM4RzKKUQClGdHJUSgVg1vSEcsjlxLzkKZS6j1i7RdqEOSKYzGe44aazx8ce2vgpbhEsQB9
6HNr7XOR7Mmqz89+oX8LutB76PTYfp3/A/SH9is7Me+BEZzzoBeD8RhIipAfpT90elgLu9ObRydu
6LHWwbqafOsIpFldMTdLF5brvrR2NJyIdu6eG+Wpglb5ElH57fMw646Jb1z1wqkO/Do4YGAkdcsK
VcUynaO7mYwuqEb7ayk+Ut2DdzX4yn6ufwxgHY2JMjkU3JBi8s+WdhIY8Decjeh1tKG2Wm8037uF
FdW5cEhKjHIEQ1Mns7j1HgQlCselNoTle1sAUvA6kT4m8k7qx9qpSJFZXMswkfqTpOtxc6GtNPvi
Iw4t/WjW5H0QxBhsu96CupnbLzG19DavSSWbj0J6ILgZ7HLT4WrbBLheviNoydt+4U5GAH1T/fVS
q7BaVAj8qBLn9Q1gXgzpS28vXe4He0VoAlzYGD9DhAvivZndUjGNj4mSZKgqBrDNk/rdRk98MpBI
bifXvBGcmW4d9MMPyGi0l9wqv/wybr9MwYTKrPXPKWN8STB7cY3hM25tqpGaSK0N3+niquYorlXS
t3+KaZnnuvVzUJC1CX90ENiiR48hbOXwmFcq+NKP6gtIVPFBpKC/FlPf70Qr0cudl+1DHS6mXaTZ
R2tAUZYDgTwy1qgxvzNkHm+p0RG1Bo6GMBh3/BagkszrXnkWJmJKa5xe0dfWx6jWEN7LFkJRUTtz
q2pPLqQ00rxM9oI2mksb2+A67MEZL4iceXG0fkufTT2rwnVOxQiyAQNS+FkmqFdz9dqIVn/KyjZc
Yfcztq0cTYmuORssXjfDQQmeptaV22awwPqY7+fde6LQq8RMFhsUvJ2Onyg2+xhbCI1M6c5KkWDg
AoCFlRE2DRx3elX83idjsFJfMx9loZJ/8JmjFbYm0kl0VOCdhse6cM3oppmyqyWu1pSwrOqVt08G
GgVlSCGZObRYE7GgLy65hVbyjX2cf4i94tVVE/OIMIB6WM4Js5qg5QgxBSki/ktJl+1UeSRZA31Y
Gqp9nDsCLsQzmo3VuRiq5lZMLGvWJPol1To1/eCy+tJ9AB9hjjRzikndZqmH1HXQXHkr9e6fV8VX
XUEMeHN9q7hqhf6UK656jfr4Zoma1ZfQiHXYhjgZEvtLHVL/UjmZefM874QP8t1PZVVcYuJi+/Ee
l7QF4tjULy1z/odSICZJkRbh5GPbWYSklUDkdWHryk0pHAlc2ZlyqJNr21f6Y9M6aI/4q74gqQNz
7xjGZ5vYtCur7PvcKQRbedWCmuwNUp4evcrTN12YBoc0QXbdj0m9ab0xuBgC4P7QkUxUAlFbi2hI
n6kraEz6eCDnU1pq/Ko61BgLkN+8kxM67/19qspTo6pTKDuGu2mnRgE07xEVi8lvNV9MIV1i2qsu
OKxG290/dE1Q7035qGxmo0494VvziXycvTsV95LCz6HQy1SvQua42J1KdLRitjhL5JMqrnhGCQUZ
kvJUKFb0SGv4VOmF96tTBMWTbHWxn7diRtHHx5oEt4KwhItSRi98sMor6Tdi33nk4pUmviK/JXHS
SbpPul3YRCa1emqKWj03U3I0qEKLRSfIJKstNdvTBq6efGqpvaigQ6okywuU0+eSPoENcSpMYa3H
4/Z+TkYYwhiiqhaFSaxP1CJHF8A8jHWVwdsBUqLvPW6yBu4rpBxFslJyxXgShaOcfUK0XKCi8wbw
/hArbAXt9N1SbDnYYmM47x+dfPDWqYvTcRrgKBC6lKxDbGFh28Aaa13XRnFFcy+2CZTVw9B5ZzC4
tcMQCr9UEQqbb7Xb2Rgfu1WQMcVnBaVzYBMFWie1tQsStVrOS4if02VIgrA41HJF0TqV9TfKbkg8
6fV6JZqmyGq3jlF7y7lZP9gM1XqSqHedaw8Xu9F/5sG4aK3afGNi62wjFNzreyeEO0dQBs7Bq6cM
xQKaYjKAjO0seQ/T55FLegmRxXwtDdJCMsvVdvNpzSQGjJ/s7IjQeq0Cc1Wp7aEwh3CvUaafBIvi
gAh1VVTcD8KGICojZKlwuMBR0ipGjj2jypL93P9yR9Qr0EIP85kmu2EOfOOlh0sVmKKxn8uf+QGo
7b4riuo8nxEc1+wndkVg6JOGuyelUqTpOY1aVX3MU28gE74qd2WtKbuq0p8MVQ48pXyvz2q+XY73
Fnt1ilCgBFAlZzNlpEB8Zj58taCs7ZlM4DuTp/MD8iyDOECAccZIYLArmPPNX6WkHk8R+d/n+9es
d/l/tqzs/uL8jpaBvs1s5Dyf+TGbi7ElUSGcmMmqIsNaNwTEbvRsiipmk+0Kid3BGxhTiPLXxTdf
gTk2J+axU4YC45/dC7JwMZIQ3BGrmNzMNHMXQeP4t4RskaNdAJ9EoHubn/K7ut0wnuJPL98xv2Ao
mYrCaco383PzA+qIi4FxFsptkQD/FI27TYHhDaVgggmcbDnhzdSJUku9M5lg2YHLb69gnGLL5hAf
0pE20zPgeQE0jlEOuNtLpmJFmQdo3Wic5l63VJiJMaoOJjxhHIPlh+kK4LbSQoL6KlmGVeTtuyFo
3zLuH21JXkKYObdZ+J9m/cGrGB7wVeqe3cqkjNT1ZgVT8cnuAA5T8yIJhE6TQ5tBeQ2eeZ961rQt
rQrJPG1saJXyIeraX0c10LQdQH6Mk96m8kSPXJw78WyWdons2E9m/xrWabl1SBd5KPN+ON2np9Is
Px+JMr2pPlMqk4Lw/lSYEDI7sVlbNUYpzvK3gorrXbKZRGQ23kUtulUj3PA8Pz8/KIoWsgOlgi00
DyBIyAhC1UKX5r54DeJc2TGoVD+VfOg2hKcjM4yG5H0+Iq4ivR/dnxOsvDRqHtSsqq9mSJe7pthb
49wKv2FF3pW6Vm0Z8ahoHbuNMmbt+xS6npRCj8dMVN1Jt512GRu1ujTjEuWCN33XMxwW84LeRWhg
YHezp0uuYYGEs7f3qeY5+7419VMrH+YjTDzpySo295MhMk7ggQgiCpG4idk9GxqFSxgHLsu5m1eN
8Xe76vOT6eTNBjZ3tyINkPHMpJlLGn8F83pdfR0t137w8sY8RIOjHNOi0mgtECIxJu3rFPX6Tg9r
VgjZVAoyk/6Ojso+p9HvoUrcdhbTraAOPFwEn1Xn0MjHQoOfxnd3RvjIwly8mQjeXaYnd5u+lVjX
aUr8W1+1a+LwtENPqVauxchdoVY/2AkQFeKyQYqhBzxojY14WD4YbKAP8ykwU66ywYZ5Iee1QxZ/
9yMjXrtuiWpdYA8FO0tosfzhKtPCQ9u1/a5jwvP7Kd0llHHeCKulhcFOln3IzPVdH9IRnAu/+bk+
dshIBVyBGIe8MQxDrZ/ruzQsonOXEJlK50gF7GcZe8/ELD+Qpv1wH9DN5yxcdGpV/lRZEJhbzdWn
o2n7Ec1cZhp2wj0nHft6b+RJfzYhZVer2mvihW+iPiyb/gIDLDkhdL44Y6KfjM5Y/KcClyljtJ4u
1UDSWhC6MFTkDGpu8M5HmaOP2CRQ3Qj5MJJcvTRVV2q/Cqn+SUufTYwX2k94aMWLY0t3ouk+mZmq
v0zFr7NcjpQMtRuOVv6TyRXkBdv2z5o/ZYCJOKVKeUxHzb6pcguX5uYBN4D3pOelv48zhIWZJ4GR
ZeRs0KVUi7jqxcpLJiwknZABaGporrVEwUhh5RqFXoonzWitX+cOdcvaLMxuobWxc3FSNnyp4rXL
gZ7mZX4O3me/U2mlEAsmn8v9gZoeeKQa5WjWuWXykd6MqcTSbKj+NlbcX0d9r3w5DCi2TIPqJS1B
9z1gGK1lBBhQOHSPflQcit7IP8bUdrhfhtNT6EzwYca2WytIZelDdOojglekAqVAvWrAe05c6xKn
MWpMtN6EKFmRSWhQiSq7jdbIB+HbdAVpSMhLDq58mE/nhymsoeNP3gWobX90G6+DK80RqZmQmwp9
OHgZdlWeDtShPyqejahkZmcohGDENUHaaommP/dqMlH+9dDEunIKAaMdG6ZNhElCi5T4u6wYAM8j
Zwb4rS3vK68V5MeJXtu94MIaxD1WxSY2l1wN+bnbUQoKqe+1BQoyaz9LaEqNgkBjN2cQ7Hetyaeb
n467jN0auwy3HT/Gkn2JYufateD6WuSOg4nQHNTr/IIlSXlG2di7388N1nQxHL+lU0mQGwIjscgH
u3rUIdM9hJHm7VFA1Is4J1KRfDn9LfCYMMdp/8zNqLlYKWm28umKNGRcPjjCEVavde6mbxB4dwJE
wGdj0jAadce/UEPZyH0ye4n6J/6sa9RD3EKDCAXUABfGkXARh93tpsxbZ19Zcpl3ZIOS9NcnRS9Z
Ta3R+TAan0hdXGEWw0onJRop6AeG26bB6DkmOHwo2QL6Bi5wvYwvmi0HQXqmgOGhsq9xwP7M4+eg
acQXA0Y0nmlQoQ4urJXV0ISGnFMcS7ZoKxK++hemm9JD6IqvqXsHnuL/FJqDbaWov3kpu+6ESSY2
p3i66oQWrwKD7ezAdGXDt8g9epMltg0kxj3T2WEPnEXZEiY6IFK2yk3kEfTAVsxh+DEkV7tjdxfU
o7ybaVem1wA+g1p9r3TBVDtuvtyI7EwQOcGDASgePZ34SpPylTgA510NPTpiTIKfQ6cRy8xzgwvd
M1QSFK9HG4LeHsO12NrdKcsV76BESALHsTCO8xFluH70CQ3azEe/nwv//pwfm9aeZiY5uEO26+hg
bc3IGs7jYBNnM2npS8CEGzGAF/8Avs6gZIACOQGX8eNB+2TTOzwIZcgfS916jPDjLdGUdY96xEBc
t3Gz8KVx9/TL/S14EYcMaSDxY+AGjyWG49HEEe/UzbCn1QVg2KZO7RG3cP2ruIVwGjWF69/UkksX
OkN6n/ux6+mVULn+8Y9/+49//zH8H/8rv+TJyC7zH1mbXujRNfWff5j6H/8o7k/vfnJqwpHEJuzY
hmkIglAMg9d/fNxC6M9//qH9LxNAcmV1+LAMuwELoCTDFYIn0QXEjH/XLePk0pr/SwjygVpR/7Ac
gjZc0y+ezZ7NiVMQPhWUfbNMu4zT0M6euyqARGSm9Q+GAst2KJNl0PrFyWIATZhVS5cjUe3HXJkk
jLupP+oS62adl9xgDcxQdKT6hS43eBB7mo88F9BUfe8LWeJlCKOI0bBfTwjPwGw7+OfvFvII+R5a
7X+eAqjXDwMSnfurpl1j3pwdy2new6GXCq1ZptWFIPtR2j3Mn+u//e2DrecP+gfxJ6jFaVX8/fQ/
nvOU//27/G/+9Z7/8pZTSGBanf/V/D/ftfnKzx/pV/1f3/S3n8z/+6/fbvnRfPzthLDbsBmv7Vc1
3r7qNmn+eYHId/7/vviPr/mnPI/F159/4E3OGvnT/DDP/vj1krygsHT9pwtQ/vxfL8p/wJ9/7LKf
4cd/e/8XMMM//3Dt/22o/5ezL1myU9e2/ZUbp88JJCEQjddZFVlXtrft7BD2dpoahCjF17+x9j0v
XlontYiguzJSQsWcqkYBm2bukcATLnRc/vU/09v5L774N3UZ7AyE5zK8ajHyr/+poRyf/p9/seDf
YNkSLxBCIGPxEPO3a4bzn/x/B+DzsVAEFC7huL6m//p/7f5PYPzvgH0cKOc4+P9xgntbDyES0hAf
9T4+oE6IF2DsJY89TITT3bJo/TWlyBXvuuGDOAwsxYs/i8+RczUMYYIj9C3KBGeHnMMLwlXd66hw
0XRW2I/Vvse2Nt1frpFbajx/ybuAD/HmKQZIkxzxfg+9bgreNyil7Fwvg0Ktur5cja3f/D+rwQ2T
n8Pa2j+mWsKUQWYLHkqQ9pvXy+XbOu7cvHfNCMLWBTYRNnMDkd69HzqBeOmdmug7DcMjCKkHi692
lcYd8eUKbQ06//6uQilwjgzOFeKRMwC7KB2we/Q6uHoeL1dw7pmPZto5U7+rQGQLbigGhiwKGEf+
Jc5S1o8QlC1ijufKVmh/53W8nD9dro64lvron/UBCwYTOyB7j0OSwINJUBGxCq7QAH6VzvdhACH8
oL1ppuADBc4dLcAygDcyzNmqu8ufYGsxwvp9i8sEThwlhz3MJCgHLr75nYKn1rpjeYDU+P3lSmzj
dm7+u25tEKwQKOo5MI9d8C1RKgBIGVYkl0u3NEEY6aEUeBPvgOg/FriNfHOR6++67iwRxjg0NjzA
TU6XK7INlzAyReNMXLYp50cnOWuxQyeB8j7YJ36Iy9IQ6u1DAgfG0sczIa2mLwW0ZC/XbOlAYSQM
BeKelLTlRwBLAPVQREF6GgrgEALcVsG5b9+NEJ0TgrMrYGM+HM8hnlsUgGrNvMrilQosuSIwIqsK
x4nnQxJEvQce5oEn/iSfwflxilsGwVpQ15w0DJ6xl2L+tvQnjPREAfUGzkBiI9rowH/qQXZzPgUO
jpYradzSJnEerXed1gkAGiAjjZgNYi+ashRYYGdMwT3AU42CSeycXqX5wlaqs00CowsBT/bKgeoY
L0V4LD5NCrpyoEFWzRhdngSWZUkY2Yh5TSwm6E9FfQ/AwRWkS2v3uNSkhMcjNAHmlXi1VWOknLaB
iT2bKxHByXj5DIQgtuSyV08gL6SP21piJJypgI/m5HI4XzlzdvRImxa3IIVifSpAsZ63DUhgJJ5U
ALGE6xgRqdLT1w7kix9hcKDK/93H/rGNfX8+sIx3YGYbiIzAhWfxoyFoseN389n77i+NXFnrLMMQ
GDllGPEKL8Abj8YSwzAXcAvAYg5tiIwMcmMPGWllyFitS40rJa8bi+xYajEDy+lqaORuGujg3Lh3
IViEDojQ83kIWsXCE3yOc/eYCTn0NwXe+9uNfWVEOl7MGV5ZZj+KdbXcw8yqfYAJO4NqMVTHL7fE
NtpG8AUa3++6HDaUCn0WpVyTHk7mpcNWws6yTAZG2M2Zbv2eqiAi4NAGuwaG6PwgISoEt42KjgIv
QZ7KViqzpMbACECd5KC5gegX8WqUwckdBme6AwlgHA9NEoBlVnDgPO4E6cn8/XIHnqPug73b+ejy
fiqUcxIHDZCUEU4hKXloEm+BbTVdUgkZeNX4z0VOIVQgaZn2d26Oy9Zv+nwyf75cvWX8fCNadYxn
VFE4cVQFznBIPcAPJj+Qh8ul27YevhGtHJL2WUsh2sJcNOYIT52xP4oEnHnIuesBT/6ON1XwcgRk
4AFcLVrfUxzY8m8CUiN8JdpsX/HPTca7cBM1XcQYtEtEiu7ApuGKOfN9VSXfvLAAe8GJnMIHZHEG
bDO4vtxyy0ziRlzkrqPcCW+4EZX5dxe3L9B9gDdQCb+fHZgX7T7sy5WqLBmRGxFSxzxdFuJM0eTw
N+zzivHk9YWso34K/JUutE0TIyOKOueymeAGCTh0B2jsEr7JeZ7alYRrCXLfyIelYj7RM1T1PJZN
ESCnoBuIsn5xRLNEcwVQ1eVRsTXj/Pu7iTAQhYdigDXAz1jy11y0zlM8lslKurWVbux0WpbUMLUP
gF4pJzcHwPFsRDlkkH3flp58Y1JBY1JzOisR9XqCFwbu3Sj9q5XM01dAA0tYEy6+TP6W1dLRlZGx
TC7fmFxsqkuEovIjvMtXw24JQgKcbJG0b6PGXnhletlqMfIuiAxFO/g4X6Wgf+Aaukrht5LQQ0qA
w9409NzIs34cunXezkvUwbs1AkRihBMnD07bSjfSqA+pW2fGiSDKaXb2AYR+SKwbum1icSOL4iDa
CJIhFGgHw2E3JV/rBDyBbZ9uhDbxZY07+wR8LDCrnqEkRRksiB3oJ24r/zzm72IuzYdeMihZ4EGg
Cq8dl7UnnG+8jV1jRDSTI5c9/FaiPoZysldhQ6DdIl6Zl5aI5sa8ZGMw1nkRTxHD7HwJ+yY/woWs
WNnunyfHB0u/Z0zJvkbkTos/RcSDtzdmz6tTFGAhe7A/8qDc14BSFsb5Sk9ZViTPmKIgZ5UxlEGH
qDtLAzWKgSu+0KtCDtUhbuApI/Fys2nIPWO+YsWPi4KwHg9ZeQy2I6cdjLrnIj1cLv88dT7qOGPK
8hiaBc6C+yeINkn4/fjeboQtwW1YF/VKqrWMvGfMWlzcOiMZ8v6khmTqPsWACyd3ElSBt21NMOZt
QUCAS0Y6H+dkWPalXj4HoIkB4ALa9uUabC1gf8Yd/FkLT4h4PLZnNDnrBrprYUm+Urplxfbon6VD
hhp2TLmAjlPtfE9myIeOXfgIyhSQpID8bGuCsfgUEm9vTuf/pwkebemOj6AsbSvdDG4u4kGkcGYN
pzOf4Fx6t7mDmBHcBbh6MDZA6XDVSHZc6qdE+nCGKYad7wOqt6kNzAjqFDYIjUtdXKh49K0B+Af6
m86yrfuZEcYQDCpFlqBw0Qk8JXqpPibApt9c/nRLPmJGEM89rp9KuKcdZ9gceKH6NPcwr+m85TRK
72sXAH+zrSIjlKtU0rph7nDES0U0AdIK0uoTXDt+poxd+Vm1cltsO2UwI6S7RfVA2E7DMYHoKcMb
tyhAp4Rlnl84VwnMbNLRe64yfmhhfbOtaUaMuzC1gDQIzADnAaYiVQ61Y9Czujn7AaEP6JLMp8v1
WHIJo39Ge9uFMyxgB4gPwCl454NwtxsA4FhphSWdn9/o3u8QAgaXs8wJe+iuO/4pcXy8n4Me/Yhc
WK5MNlsDjFifB4/WXhDCVpbgVRXcGjhsAiicwjX9cg9ZZjM1wp22cwiT+gR8V0DLXgB79E+ygvIm
5jOBbnPIIfomquhyZZbWUCPqSRZT1cwwyU3irrwJQZw4dEWuj5dLtwwHNcJ+ULFkieZD1IfstXPm
2xnO6jvAIla6yla+GfidziutnT7KUucBWRcOMMlzARmjy59vWZnoudp3+80wy6qA1AEYVdjy7NIp
geczgLajSG7CImfb5iw9D827Wuqic1QohiGCaPd9q0DYxmXUY+/PXy+3wtZJRmTjJXuSHa4mjlRl
x7qLP0H19Cvl1e3l4m3JihoRDZhR4mCLoKHUubjQncNTMZgLPSyZm/KYNHkWBbFiew8WpPdzBqNn
b1DVSt/ZRsiId2jcwzMRJYO1mscPWpc1mGAhvXK0CE5SlMP15Uba6jGCfmhLCqxgM0Twy3wEYm6E
hSTaKmFV4Lfh702VECPwYwFx/DFTQzQBAw+CBuCKMMPcBVQ+gSKwbSUmRsCHtQ+dWKeCmj3J33zw
rm6QcIKnyy2wTDVixDvtaa96lSGbjNMD6ZJHtozwB5xfthV/Hp13kQKJ+xAKR/DOdRUEEGnTHOOp
eS1bsfHzjXj3Jm+eIKo5RMKZnoo6Pk15c0Oot7JyWCYRMQK9meI4gW5dj6XPeR6hdL8bxIwLtibD
iwCICJc76dzXH5xozlCY951EiATQFdo12C2Otz2MK5Ox+RIH5JC07cNA25U9im2ojaiHHD+URRv0
VTFgQxdDQIFBDBbag5dbYVmXiBHYIBppmPIRcByX8QpA3FuPr4yC7cONUJaa91DExeGVkf5ads1V
he0C6Nor6dDy4a4RxFkJ9u0w4MNp88mVeEIO3zb1iGsEbhnmSi4FxpU04geN24ciDK62FW2E7dCO
xawnv490l5PPi+5plA8QabhcumVCukbUCgCtcrcM+4jEj6BqRU1f3goqo8B1nylgpNtqOQ/3u9yQ
QFXSkZ4LFcQ2fF4I2Tuu/6MF8wk+A3D1dMptE9M1ghizvoXdK/YEfAEFFk9v7d4bQYu/3Ip/MuUH
0esa0Su6Meg9PjrH+SSi+Tr95nk7nIiTV1h46Ue4Ix0hrFE+K8D9D2sPDJaIcI1QThMIdLap7qO0
Te6hdf4KFydolDrxz8uNspVvxPIE1IPWoKwcSSqvMlzQH2Inf8lSoVfG3laBEdJqGODWUaICUfIn
IWtozGX3wg83LQvkv9B3HteAqkPRR1XQoafFT6jJ3HcBXyn+44xBQiOwyZRBJWomfRRO0MzzofN3
BcK9vxJ9Hy86sI/5My7Szhvhhzg4R7ZAuaIahp/B0uzD2vlCMtZtGgASGiE+h4M3FZDIi0BYmrK9
WwDrdOBnaawDvDm6td3ex+NMwvPv72JcTlAMwdNOHyWe/AEm09eJN9/cuFzZ7tuKN0J7ZMxVPhT3
jrWX4Ur/vCQ75Vk/CXTcldGwVWGEt0rHAFfXM04UNL1TSwBx5wlyw+LL5UizTSUjkvMqcL0gZV2k
W3avcic7Zp7IosuF277dCGMItwDfOow4bHENari6Fr44ltOygsOzfbsZxNyBah2ruohSTvdUsddw
hj71pm83EXIQUc1x8dTDTUDDSrVkN80E3PxYrYSwJchMWBzFGx0Qww4MdKb4JRWQq8rdzw0+HyaV
4O1fboOtEiOSGygRhqBtqqgNM7aPQ3klRPLdb6pfTl2cLtfxzy7xv9cfIoxIHuCNUaRkUpFPmqjq
AP7lhELZtOK/2ARVavgAHuokvcabdLGf0hQMV1d+gv4LxNtid+2QYplqJnBtcmBo3XoDhiulj13P
Xxwv+NyF7K/LrbQVbwQ6PHJgxeY3XRQ7LEoov5+lhEbV2vXdxxseAML/TFNjLKDTWnpwTe6zY0Bn
th/jDrabathRkd2f+fOX22EJGROuli1e3Km56KIwlZBi1PAS2LZLJsII9slRtARuRUVpNfIBlGU/
v29B7oY3KMUF4eXvt42DEfK8qMGKbDg6SvdPDpIsBFm+OrBRu1y8pXtMdBoE57vSx90DMsrYXVVn
ZVLgVNlK51s+3gSnJTQF0ZZRFZUe+Trl+QvQ+6Amy5U5avt4I9pTKFkXCmS/iNPMm44UdPF+n+D9
s1j5/nNEfxDpgRHpXprAX0aUKlpm5zmr6GcwwZ/muoG1wnC8PAC2Ljr//m69LqFMhxsBVNHFI7T4
YWk+zFdw9Vw5ttiKP3fd++KFjqt21NCgYcHf7iiw5xe0fybJlK2sSbYajEim0MvgY4YJCsfybteW
EKAHXX4HzP/GJhgLdgXzlB4KsmiCB0Uh5tPHOHUfUxX+2jYCRhj3sLEYvBAjgIR6O2p6W6R1JGK6
cQ4ZAQzDYTjStImKaliyAW3+0ioJdejkUbZr7xKWaWqC2oBtUi723CqCrfIeIj84trd3s6juJiWO
mzrJBK7h2rWP/Ql2lZ0vvvoQqdFAPJVF+21b8UYkx7NXFYnMsaSir0DzgutAwgVklbxuWx71jVDu
Wd46eQON7CKcv4D/+axo8Tw44ZfLDTjH0weZwoRUuS4OhzWH+hQkhfxsBy8YRNrcVJ8uF0/Ok/2j
8o04znN4BkGiEJ/fyi9LUD0p0cJpvPvJWmc6wsLqSxZQKEu0sJOB7Oaww40NuMtQn7n8Abb2GVE+
5hyio5A/jpZQ0T3pIBw6JWv4XFvhRoQPkMRv+NycVX6XFA5UAWsb+SZgD7hyn2WrwAhxTzcu5Jnq
NtKy62VESNt2uzj22rVHHFsFRpCDyD8IVcHLnvPETQ6QGoVQzxAG03/oilaYtyXETTwVqSCFPsEp
FCTe6RduLu9mH54qLcnhiezK0+VBtqRybpyyg2CehTu6MmKF+sIzeAm4fgcfDJzrt50xTGhVXwJ4
2LEaF1vLUkMSc9Y3ZKHFDwgpQqt/WyuMSJ8z5atpRlc1UAvc9XCVkAV9mUuyCW4DTWBjSaXNVDnB
IOHcK+SV7tzuNJVNurLaWWYSP//+bsEe2ci0LMFKh+bx8tVt4uQKnEq59jpvK96IY4Ysy6nGEIfQ
he5OwSBgR8QhY7N2irRNVCOW8TpaNLUcZSSCOo86XGkq6Mk3df0D5lwb95UmBjcoKgqYusI08vpP
GRyh0n75GoouujyDbJ1kRHMS6wlaY0kbBXX4WjcTdPc9qNZuKtyEobWVDoQD2SNwnBz16kCC93oo
qnHb9DFhZ7Lv0zxgvIliF8pmuJqBTLHvH7d9urFKK+0Ac1GicAjR9HDL5dcFhOFXyj5f/n+wwnlG
2LbZDGyhoE2U5zpzviTBQtpqB5XvmL347sDULVxzfHcPgVUYGXRBHMjrNqSwfyHewMX10NICJp5e
GE/Q9Ewkmw7TpHP1YxY+lIdq3HdjoSz6Or+GjECibpIZBLkIcswpf2Id7OjuQ0b98dXtiyL7BJ9E
3l/B8TUQsHj3XX2a5hBS4j5nXf19Djwvfuo9CJH9dBO/GH6VdZDiJq+ApsODjysCApGmPNC3Petr
WJpINesDJHkgIxnOFdXAq8YwjiU1jEWucA27JFdTOMKxsgqk715PdZyH100AEeqXYZ5TyN+0sRvj
kmFgol4ZTku6NwFHLXxtwIUI0eMgq+6gAvGXqluyg8zly+UxtVVgDKmbKXDIhWwi1bc8OYSaN9cU
mMjvOBYWG9M9O1f+LmGSOiOwn8tl5CcVn4+pk8k3eF7OvwIHTTpcboklI5hgo75qp9hJe8x8r/wN
yOgNd7o1NL6lbBP7WMGPDhOINRH8f6AmP9W4FdbNtm2vqRoBYCuMH9tSRqWfv45z/QhNhps4yLbt
2z1jORnxkjeXFN/OhxjJvrwJGjgGi3Cl2y0TyIQ98hF4K1JhbEH3n3exE0IVaM5/QUhgJevYKjA2
hspNmF/gORg3XDk0zrGSwAbu1c/V58vzxla+sZLkIKLDkNZFiMGYBbwXCI6BIpldNayvtmV8E/mY
+tCWq6nfwZpzma4XaDDgEK68lRA+p/YPsrKJeIQXwziOEj5EYlb5Hvjp/BYnj+Ust0mv4SHV3g0w
7LjcWZatAzMmk4Tm6NhqKDfjwsv/DGvX4VuxOM2vytPTd92w5vflemxtMrYoI28XuC7idbVswwX6
y0kW4PXQ8Sl0eBbW7sbM4Rry6NP843KFlgg3EXeTrEvizgm2K6J5HaBWHGVZtnHFZ8YUkwFUneH5
0uD6AlbD4UB8rPuTu20rZALtJhdkfJ7hxqtuyvImFXVx2xed+9emjjGRdR2kzKGR3SB91ENwk9bM
fcUhV6/MJ0u3m8i6YK7apeqwFS3isoSCv8jxng7h+svfbpmt9Pz7u3UH4rRDmJ0zq6jE2av+AZu4
V5bpv4YennmX67C1wFzbFJmHGYfjsxwhe0tBKHhbqgHe5NuKP1f7rgmcsjqHyRVOrX4wOtdFCK8k
N54mvoLzsMDeCDUiGszkOPZLUUdAbPXFU1ZrLfZxUFN5mLrG+Zx01YMjghHCQT0S2Y3wtYJ3n8N5
szIHLKNEjFGqHMdNJuiMRMsEeCL46VGdQg46hUlsQr9s6kZijFKfliohYPLAUU4w8MjHCRIPqt44
SEa2UgHD7jfHvnjSEKrdw6sBt6BVWsvytOnzqbEG+i5bcJxC2o2ZyivYpHTwU13mtl970LXNYiND
wVxAgdlN64gxkmEFn/IJLnWFN4YrYWJZZU1QoN8tlaopKuiS7FvXF1fpMnwFpeTvTR1kwgHLvtJw
8FnqSKoaSmQJ+730fO3bLZ1jwgGTdiFdB9ecaHS9U0mLG0q7bZsbE0s3wZEGomQK0aeb5S5xyXxY
+jD/7ImUrswdW88bAd7lXt14NdQCsVF4CMblNvZplA5rbwu2zjHmfjLjhdNXDSIrd7wrFqfZVSlh
UnZ5XG0fb0z8qfAzMRasiiC4nUXaW9Rn6OiPV2kAXdKV6LXVYcx9L5whVVK7FXZndQ4olLiKCf3U
6uXL5TZYesiE0ilYXCZxmKGHvBTCkn3oHrAO0afLpVu+3sTThVOhx4lg9c9ZCgZsCM1DWMP3uacP
sK5ogt+Xq7E1wrhXgGBSLHyWIMXBlUTu5hqWZ/vCgaX7tpE24XWVk3XtGMJFgpbDS9mQA1TKXxIS
Hy9//z+Iyw92ye65/94tpNAq6YWr0ABedgfhhBAdHZ9arzq6abNvm/nUcO9es/i327Q7kGFX6rUN
z7k/31Vb50LA5WiGL8zCyBUr+uQ0akd+qlNebwtwE2tXZjUZXNqVUTbE8kS6rIxkxXjUZ1xsHBwj
yOXiVC68GctoXMq/m7a8pXAYxi3EsnL5b+slI8xheV/rQePDsekX6R40avmaBVw9LmXYjNuWINeI
c0gjxTHkacpoUcFPDgP1Jk0/yVyv7KQ+jhDXhNd5sHlPOSilYPU2cb5TLUs/B0O/hmT4+ETkmvC6
jHZ1ncbnIWA5LC0G2d7otP8G0ejmWBaOD2fwyluZUT4m53/HimuC7RqaD/Oi0BSiyH2eudluqBQo
ewTKWFDd2Xar4ppwu9BfAs07bPmhXEn0Ab4EMDkRPm27FbrDx9PKNYF2Ypxiie0z2pH6+kAK5j12
Eq7hC1j0G0fdiG/tZ3hpmFrnkJBkbm5yl7gPlEq+xtj45wD60VgYy7fvMTr7/oBpBZZDBT5p63Ko
kkD7EUQVwscT/M6b7oD3d/hq5Ap6tPdVLtLmK+Fgv8kykfsKXp0vATyQ8NSlgQzsj0EaOuU32VAC
gx+4VrUwx8nnv1nleXBXzvsbnaUjGHsDxMSXMIWsp1tl3vI5JaAqPas4hQ1P6gIQ+5DL1IHFZeWk
3T1rmAr3jMbNuLKtsw2gkXf4ApOqs5oHnGHxjDaGRXgH8+LqavLc/OvlhcFWhZF6Uidn4zKO8CTJ
+V9d7B4w/54LR2+cgkbSwWFWV44/FRFbOgn3XO+6XfpvYbt2eLKkBRMRCDmeKlkgBYzrirqk4A9p
1R9DDSzGYalaBz6I4GyL6y508m1oCQhq/7mkkTbkvjfyApehjn/0CrhNJ2118n08qvegSK2sCZYk
ZErlpbjjhhsQKyL44GTQCnWQgKi+kXV98qdu7dHWMvwmUJDAlnkoFIwg/XLIPgGz7j2KNJl/zDlx
Vm7/bFWcf3+3BXDjMEiobItjB1cx/6DLuRe/oc679FcZ3BXoSiay9ZeRiYCVgKuZD+mWJMPryGng
MwHKDYSBrFoE3Ytx9QHLcmcAqco/W5SkuLeJYQUeudXvWHwDTBoe4ey3zNlhVvK6IOIIDNBDr9Yu
0D5+eHJNhKAzw1oiqOsiWqBunpL0ACEZOCe4+6XtdzOpjrRsT7PYOimMnBAwmNAtJbyzoeoS9LA4
7uDFIEJAEfxkLN2VCW6bF0Zq4CjbzyAxcpibQd7NTebt2wG6zCV22Cv7NsuexIQOQtqszTKNJ7Qg
4P3Jz0iyzxx37eBkK91IBGOGC1M2kDTyoeZ+UpnO9nmZ/L6cl22FGwcO15ekLOFFeCBjduPGcHJu
/JWOtxV9jqB3AXlWLO3A3okPy+KBMoUdOWmjy19tGVNTxk5D1i/roDJ7KDJ6q9L+KmyfVL5tNQzO
7Xn33cBRugGmDNyOYPt3A35ifpoz5yUp89O2rzfiOuYBNGOZEx7mAWLDopbdjjkuP5ZO+na5Blvq
CIwVHQq8KuZQ/4rqWr3RrP0GfuIDJBWe1cxOseM/zmM67sDieavk2jy1ZEZTMC/xA3i60iGLSk3L
EyxZ5xsCD4ddx+DSiRdJsZLoLVnK1Mpz9Iy3VHgsQ3aT3Srm3cdjfDex6cgZA1tc3mHeLfAd2iZb
6ZqYQjjTtkPHmvCAm0xnOtVn5gqEH8VyuDxYljgxAYUpoLrwBK9DPITD3HLkJ83b79uKNqJbp/Oc
VAk2dmU/gEk/wNlpKfnL5cIt42DiCEcwJJYmaeJDJYO/4imAkeA30b1WuKtgNX2Bl8g+q9bANLZO
Mlb3BVJL3djLDHe/iXvoUz38jlUdruHuLAnFN2I+BNzbCwq46QivgRVlT9L25DTk9wB/aGflYGxr
ghH2g1/H8OtkITjny24unmHoslKyBRPpmvpsHvwfoDKWpBHRDhtvqyKv2I/AnwESAX5C3aSaA9UL
k80GurtwqAufp1417TEAMbf/kS6T8qIeG3S18tZga6qxss9OS6AOA1dCyLv2yTXcUqrslAeldPaX
556tAmNRr7Os9wVJg8MQLg6/EUWt5xNU1MFSv1yBZcNvogxVXwwLPAqH49BAELOIx6csrh6KWL1x
dzoN7RqF05I0TaAhtoycSVahHpnDEQUvyEWewIJogCOVF6wA022VGGlABiMcAXtUAs+oYudU5IEu
GZyaydeQdCurpq2O8+/vVk0vHaDOMoAMkNPlVNfLU5eM3wKfv+Ey5eflMbEMugk3bAohXLhO9ceR
ptVOOA4UbWb4s28r/VzruwYkQhcujE0hBgOC7g7ezslDGbD+r8ulWxKMqQTq4aqNEb/tj73b1bvM
h9+p7EOyT2G+tC0mTOXPTE2kwdt0f4yhevBFZgqKXr67BCt7rvN284MbEhNpuPB0avthhOqxwgQd
OqjTu/yeZuKqhsVtnYivabBGHrSNtBHeoH+zhQneHbOQVCfu1jVMilbF9SyxbeIO2UQZTHD77tg2
yZET/uAxQK3Drv09wIG2zvWvy2Nuq8fYuA9TC8G4QHfHmJQvmZ88VUEKz/T20ev0pzMhaCX92+o5
//5u5vJi8GHShJGZCHlUeELGM9QLjHSLXVDHB52toVIso2LiEuELXrVxyaAzBS7TIQSfb48kv6a5
ZokQE/y1gHoSZ6PqjoGkP7PSe4bUxe9GJiu7RtvHn39/10lplVZNI+GkycM02DnUA3YfppXHy0Nt
yX4m+qskBTCXDY5n8Gcb0qNWg4aI6FBl1QneT6WCW6+ka7rztvGmfzYlHlnskRxNgWHD35DSv8d9
4beR8gS3D+JazmtMB1ujjFVcpnHQ9z7qcSpcqrV8epjlPOyLVFwJYLi29ZwR6kWOxCIWquDLNKtd
D5e1naPacQcvraeuijc9ALsmNCyE1kNfca6OYwGHuwpG4LvMCcq7RJNpWxSa+DBdMd9f1KSOBHcB
sCGWfy9eflcl6ePkw9y4bdbU8SzDb4JVl7TylgY3XccwLOEb7cibqnBzsISSx6Avf9ftuHKAt4y/
KZRXBzroAxHLY1aM6U56PNnli6x3Z/OtnYLn2uUZYIlME7Yae16pSO6jmr5N92VSELyD5MPKqvjP
G/8H65YJWB2IXuJBJbg5AaY4KPDaqdmpgO/gHuq2d9ME1njhzF+5N1+DzvwQZl57ggCq2pGWn3rY
+G2cH8yIWoaqBqDGj2nb//aZyCBnJz8lLbmXkAj0222sfteUzMOTBR4GdBiePIfDV9r5uynrz5dH
yrIFMNF7BaEkLmAHeGr9odp77VTvwonHV/CXHW7HJRn+AmIctvVVnJ4u12ibG0Z2ICWwjnAED09L
PJdwayZwV7/1SVmLlcRgqcBE9clODDiryPAkYAbYdO2udDduKE1IH6Ts2l5TFD1SGi1ZfwiD7rCp
W0w8H5xasjgNWnTLWfJLJKAmVe0QrMxUy0ps4vkgvwMSiW68wwy2AK+Lu1rJJ9cPViLS1uXnat+t
xC4HzIpVlXeAPsdp5vTRq7Pny/3yDxDpg2A31fE4VLNSxWoPKt7ijZYT/wXh9eFmiOPwpenGb2zK
vw9wDPfVoqM5HYertu6LlwJiScehSt3drJtmR8ph3JfMe2ahT3d5WKzpJ1oyqokCrCWB8+3QBHha
qfNvZVviXXAhC6D6pL3xICjy6XI/2OoxdgiZU0hPTLF/qqTTXYHWq+s3OoC5c5VUy5Te99j5rF0+
UAp3ug+PBiZuLtA0rse8LY9pN0/1vCdlVlJ5bDiIVd1OlZxglqawUoWLpqJh4O1YsWicIlzpxRRI
vr6Fq0ZTSj+tTpIkeVHtyqWAsVYaayf+wdgEaCYO+TnMcLVKJjWBU5Ixchum8Kt6GLt4Iv71DN2H
Fqg6PsnyiwdyUfO5IbWadyOFlRH0ilzokrK8clu5H0nfzvKkF0lgq6zbcYJlnRc2OGjEGQzp50Dk
N6xg/R54APmFBzDIKstFfVfN4v2G1j4Y3sHSOsEtFLor+IXiqLvswnomzQ3kyNIbOfnuva7DHlRU
nc049FVh5XQwho297HUSRDo3dZ17ybALGpXdAILlR1PtldHgpuqRdhqviQVc3PUi0gKmFRWDYm0T
6OqE290h2efzlJy4s3i7zMuuyzRcvqVAoH+tidqLOYGhfX3dCMXPIRYymHRO83yIY1bt/dyF6e/Z
uNP3jgw249cQvhojUXf0BFjqoZD8l1T6LgVDaE+C+Z5N7Yk3wLrH4xTpsYxaGrYHd1Rkn4kADtc5
niR1+ZL6dK/aX7S7zZup3TVzt/cgngwPuFsow0LS/xS2adS15c2sX6Bss69JDhrDbdVgxYUidVrs
sgGCllODlWuAdHfx6i1lVFC32w/dsOu6nwnWnErhv9r+sSvmn7Pzd0fyX/Ai+MmcnyB93cMP+WEW
Ek6cNWzV3VNfoq8gHDYAkyRfx/EXTpT+/DLRT0qrG+gp7ZTKrjOKHpNq5+svXSgP6dLdifGvKUkf
0Of3YCtc87n66YYjR3aYMY11tuPZ8gTaRLs7w+b3PQAbc9lkL8D5QuEr9purOQQReXbG7oH0vbcX
LG4eUprEsHrNWbnzi1Jde5IzmM+2LjjMSY5dKS4hVa9DdHwnD3ppwwd0rbubsOqhDXiebRrvb6bp
dVfPn/J88Hdq4jeVKu9i7e2DnD2MaXlytbin8fhdjcmXPB3fmM9LSGbLAxiDBfi4E0i5TvqV6uTz
0HdPfMGUa1u2E3gkO9bl/6Xoypbj1IHoF1ElkAToFZjxjD0z3u0kL6r4JhGLEIsASXz9PX5MKnbs
Aam7T5+l/hp2/js20ScT7Mvu4qozpC8H97ASX9VR8u5oCu/nPpSE1OSQTfWPHIY5kERXXbLcdNPh
vei3/yLX2gLJawfWTJVcX/tcoX88qhG+TxuHtj3QE2nsRyfiV9rQio1zVoRhfKE7jGyFv/LkM06z
I4IIDr7liJ/PsEhi4n1z+iqIflHI0witv+gsP/BxQ0TEVEU9krH7M03FMYrjm677EQ7b9mZhP1Tb
uVI1OQ+kPcHQ4tCs+cnF/g5uJQ+qNsXUxg+TWh6hUFHV0AyHtVZnBCmWTdf8xHErdi0flQqfktgK
OXrlHv/s9uwpgy4uSrMCfLoyoN7jGkRsOs4+3PGEuDWwliP5VsTmkQ3DadkRk9iNB/A4n1YbHdd0
vCm8Us1oDgj9OTikLMRWtNW86kfVzKdV/83S/xLafUCfc2eaHCo1dI0dv0+kLdOZfSZNjYm2Lmh/
HkXzmuTJmYxIu1EYq5AFc5ewua2gVLwklBw75AkVU4Nnms9OX6zjdbEm+VeI22O+DU90heJw3OgX
rLIBsuVfyTje9u8gCL/dq9hcgmiOMwIKip4Y931jvCEV68m4/aRk8tp7lNI6QIQIbSra+USoAyPZ
E6oRPGEcp8VA+XhMVyJPWY0kUZFCqzHaHmEEesdLsVYbZufKp1tTqAX+cmvE2E+kGZtX5LcJpK8v
fpeHdU3M29pi31SASpM9LUnOXlvvRV5kzqyvJm5CNdUDHn8363JpIBIP8g8P81wa2I2kJf7tOrxu
fYieWLzCN7mZEEt810YxznVPLNTxdd5ldw2j9SfrkYVRJlwMCC2odTYVKceH8yEcsk4LiBLgI94g
bLuHon6US5HTZX1j22Y+eqHgcRszXKnVDju1odjqsT+kFhnKZc6oXx5cE8KThDUuPQQJPtE9H1L9
O8dS/EeeAWUb5pneGFuia+IHVkqn0UJtk1fmaP06R4c+Fmhn+B53d33El980Apc6C6z5CRvfRJWg
+g8/BlOv36p/Vtbbbi7SNXkZ+t6c6wTfsUq8JuZM9bTyqpdwOD2nbdjEZexl3P1NI27Xl7jt2atX
AjyUREeaFssYjb+tr/1vKRPzkXcLwTUxsrPH3vQKQ7/gDyOq/t+gxy2uJjuKK8RUP7peRA9LhkS+
w2InjiO2RWKttM2hHwUXi96zeOBHuaxmPrZ6EbjL1+SjSfL25y7rAcdGo2C+LtYO5yWLm9d55+Q/
pWBAgcSn2tPL1ovpn+otJQdEQq0/IYn0f5u+nSvpVFft2tDzHKXs1jU++UOTjY14jnQ4qZiEW4On
+KsDbQm2cct825Aj+p8kbmFPu9HizqIwPfUsnV7g2WFeQz9NJ7aKGWeQpbkplyEFxif9TE5y8Pl5
r1VcbKzPPxt8K5zSbEbfwOz+bsG7aO/zJM3OUzs1FUJdfs0xs+bQedqkL4OYm5/fgZBJQYCL/rdE
yXq0q7DJebHIc3hc4TTsK72hEE+BDThfTBgUpsD0Y+oHe4iQYvZcO+5+9Hns35kl2duwxP09NgD8
2Bjj7salbo5w4E5Ogmfhhgtz+51u0WwRReHaqluW/MQUfqYQwF/7DkQuhcijZx4gyQhpC0Jvhk8R
90cUhRJlbnuffWzaamgD37AKygS97PXW87JZBv3P71P/xFsb4I2+1Q/GuexHRlVfRnUdl6BZ0tLx
2OB/mVDBMAHWOdJCOwq3rL9pjd0M7rvcINblzk3TPN+anMW+3M2Mqzd4TccXuIT4qIR6bvpa/ZYT
WqB3zH/MQrBPhJaT+johrFhBXoxsty8DX+qmQiJhnJU5UfF27nyT8IM3aHBk4XcEi5w8lNnhsEOl
FRU7suufOPi/toh95m0oUw6nsCNs0rFtrTuiVJGNtZP/NF5UFxVE73pS8J3M1m09hH4EJHnWzC3r
fBgTuLH02oGEJWpcEE8NLMf6sks7FDGR96VpjO3nEkF3kd3KaYzqtWCMJwkaXkNfkDKe/NJUvXK4
BJWLmiKJgXOSrwhl2raCU5ni7nNZ/+Z9ogwawFyp6awkGLp7WnM0MDJq4kPGwxKVBC22fqCGzmO1
4hZ8MbOSzcW1HS+F3/187IMfQ4mIYRL9RsOzhivplUjuRM6zpC2h0DHskmdOrH/XFRGGr66LIMBw
sV3EvUlcPDNQi2ChvJdb0ovmodFrlz0PDKG9QzEOy2ovbkvCFXdMHo5J08b64Jo+EvfT6nhUIeqR
khc31Q5OZviwf46AEnP0iMlGkBO20HcEByC+XXXUAd3Xfftb+e9RzmXIsL9j/WSGooFn1l4Qk5hP
0qG1qHwtkS3da7/zyjI0jD1BIw96pmnETcCzLlRGjny/tjPCop62lvn1wAJCsQ85wgI9PnOv/KHr
85BVtaNzdzISHr9VGEzzFzKUtT2NfdxOn3g2Ad4xCHdcS9rUZC0lDvxWksnBSE0RiwYrBkMSPFqk
QHbYcW6pPEJnmtkSmtmBPrBkyfXJQHiyVsgW29kNQYvZl7YGl88Y2no4mDGN+mIbIaI/Ordt/D6y
DtAXJ8PCKrhX5u3JzsM6VXyqfVo0SYzPMGH1/iuCA5ouWr/X8sD3ZPmnHI0FknV4qv/bh7r5xMHi
QzXBWfsxt7TdAT87a0pYyvRJsUFCZc7rsmakzJ3QY4mMv6w+QmQ8hCsUOTYv8aUR+2/pmBlLiDYw
eY9s3t4RSomrW8Km6Gsfmf+35HT/nJtYL+UqWhjx4cHk5oRsu5CVWWgjODB0yX6D5EMdF0hmbTVu
eZYf23rUdbV/2xsUeDfi9U6oaE2roe8keaAQy/MCei/8G4VQieYcwX1pPngxhqlafY6QGXxH1x0p
4khAhbQ4ePG9muaW/uF8wWDDsVr9JfvGYSroaPSnTSca7sa036ITa5DWeEJcgn+WTdqNldZJ031b
6iekyPoE15tKW9lXSdpM7DF2nbzFwxbdg+u1/yd0DMsHB6+ADcYPogTNEP0dDPFzd69yx5LjtMSS
F/BRpT9wX6j+KJNUw79Y59ttmJbsd0BbZIoaD7OufCzZX5N5vd9UM07rKWNp8jYjKCI/NDFDOqHz
etluKEG7LIwYUl+FeB3SMkKbIU+17RVIbfGaJWVQW/a1z13OIRGvpwyKbmG7IsdTTE41jdBoKXgE
bJc2abP4YaMd3livWTce9znG4cT+kIkbXSQZjmZTk6+UjJLhEFPQNI/RGEiOgQjfGxPEAOp0u+NK
h5eanGDNvHWJLLACEeFWezLbElJDth+CTZcd1bTX9gWu79tedjvZFKiZJOmPVFEZVxkIXVmRRdH+
2XRWyAq1dAGjn+Xxx/db+QRhErzW26gf43vgaenv71YzKdCQs6WwDZHrCVccyMt1LdqxFHk3gtLN
kjgpoDxKu2KXPJZ3XZjH7C6zAiwB5/DBFbwN65fVvV2qxcH6s1qsgS+GpT2o+KlG03XftbUlFUP5
WassreflgqNLl3u1QsIHQiRBshtHVfqR5b42JcNAick1EfJpWGpS35tvs9Uik2BOltYw+2+fV5kC
x8jGaz7LGN2nt3hldVp7mNRmWFiVJGMBju/KiK+VLsEUDDNcf+6kMtlhx3nXJWub7AmpoMtH8N/i
8Eiv5tNFI3/uAnhQdRS1SzHFjmeATxQB9gOj9PRsGnRJGH2R1YS7Jo/VGxA/3YDo1u2gHlCV7s01
i0xki4BA+lkCHloyb4p4H7/vAZfKZu+KVurvW9qtG+UfyH2cAaMgM7zrXlqy2hhpzuN37VyjaSHr
kePZLL9JtCStLxbHpu7BeatqXXiEQYsTXEMA7nrYQKgbR2HWL0KtLr069N/22Wpcnudt2Z24W3v4
WVeTS2S4UKRtP8HKVtm3YRwlNi0Bm3sKWxl0ef/VDevTh30bcnID7jTLo2FRMt1PamU6x6yuF9cW
ztOc/Wcb1ejHmMIx4+zBSp2vg0uXBjJ7BKtiXBKhmNws4nNMhV0euZ0i8ztpfK4vqaYW0Jape13/
Gd08D5cVtBENeUBQ+4eM4nZ51l3P6xuUny09w30o1dd1TpB6fehWolOIWSIq/+4ICvIYaudt/doQ
x92gB81j1t7X7RLG0wjmUKIKKBY2crAjnGKKDW9G8mrQhNzTpKfTGVvyLbmSsUGYdjnHUYcWD3oJ
V019Bic0RKy4v8AlepRdxGguY9FDKE9RvJtE/9cl/eCe2Zgj+lXljY5fOfYz5B+BACI584gBBFhm
HMcvlYPS3RZZN3TN1waeeoQOik6dd6WdMjaf42gj+xfMr+vlLMd6SR7XmSCwF52CuGbDYs4Wa5bt
ghkhrX/RbUjlJ5k5XT6JD6Bw4/6NVnzojqodgNq4j/CrLeo03mdSTMZE/WOeLbv/EyG/kYKUExuo
RispTMN1mTm1pg+NNEn46uZsVPcLzaFQAcLrjCgUnlV3NLpR+V++rDJ+wwgt/XFDr709kTjKozdi
k1zeT71u56toeLdX8PD044uOPB80fi6H8JjCptCc5Nd2Ryl1hZuzHPC2aFcHRMkKFDtc7hE5L9KS
XmM7S/J0KHK0cRvgFKQIYuigwEXZSXGXmpMHw5pVaV1HXWVIPsovnY4OQAf1pJ9uYz3ViSiQJeJH
sEXTBdcaaFVj/MDjhm2PsSEwl9/HOhdvfkzguJbHXb28RXTI8dplJAIhs0nrFu7GnO5ATXH97w+j
HobIA9rjs8YuUXUt/gFndr4uzYyf5ZsB26nrhEjn8Q2daaLGgrW4Q+9httcuoGiY75tAzQBD0xJR
kSk9zEQmY4nAk7X7bDsQRPqLWeUcBJAWvHgfIw4a/ZjbOVAgegTVm5aZpgP5hI1Y0LRSS8ZxJWbp
piHBIWQEqhltc7/ddR6n4Scns9uOSdbpuEQrZ/19NKilRTuk1otAv+yWgsam3+5z7fJmKPu0x1LZ
gYq3VDSP4/UU2bDzB+yfM/6OtfS4kmLVMt5e4I3cLn3pLHxRLiyavsMXsWZPw2fn0Gq7spe6xZqa
BsTY36E9ZKCmLNiCPU5JKum1pkq4pzhpQwu2Ere1BtuHwu/NFpsZO3UU6H6yO4jM1IIWRdulPfLe
NK1BrYobIB350Bs+ANXuZnfZRi9UgZaaNgfSxhPBL7Ys4gC529oX7hvEQCxCascD92IZT5rpCPgq
nRaFJmmEmUf9jYtuFvNdkaihSZ4bt4/2YVtSwu5hPrHuAArMhC7CdKKvFskbeg9CIp0PgBXmP3Lv
aX6PFrUnN4Q/2eXY7YNvUcfhWXwvx72eKpWA0/ga20TRr9DzKC/RhkXJaWzGhl3GqPER0kVCEs6J
4B1AkiZuxeNEVwqobYlWfqCUqiqeYnqCq9nSHXccAxjcY7eN1XMfj/VJNXybSp6QOoUUz3bNdSB8
+QDhAnOlbIF4VH1tp/QYsK+Wh165Aae9XzFXgnLFXBG1ab8/S8SDxwekeedYWQDBmA5rkFS8QZq6
6nO2k7r5s+wMeEPHoMktJI7o8pNAWpIch5bL5aXLMAS8Z3Gc7q91vPP4qDYMzmdEoYGOATnGiLwT
w2iPzp4toNkTnwJMhY9FhCo/C1JSu4XlA6DTvt6ga6NxVRvSyGPK9Hbpc+/tmcJyyZ4aaCn7RwBd
8+PQBNUdtOexOFoF77cjClxkK7bBqQXB5HtOSmvRCteFG7RwVTbnZPtj1jHtDtgIf9NSsEdZMMLl
fP4HIKprj2hiFl9A6EbNg1xw+Z1qk7n4OrRRTj78EInso+OdOLNhBU4KUE0dskyBzeIDVeyiUEZk
2c2myarWDxwSOT/vLfABpJydsByKTAH/rt7c5ibFZmYbohT39bx64Ii4Mz5TB9Pxj9zhcvwBA0wM
r8WQ5TV8NjA9ddUYKDSXtdDsh25Q4w8SRlQvK1xG0G8IvblncMy74YNkDf/A0IIZxNcLsEwhqU5u
buqV/IcsIC/fc6G233MDW4rD6pXr71bsmb7579iuPCw+S4FLb2muLnJFm/3Q8Ty3aBPkYN592gPn
YEmvkvfUqTCyQnRBMl7ohkbr764O+XBq4rGTkKGT2p0YUP1/Kw0Ud168d1YWkO77GSsUMFTnAswa
/biKer6u+FrUDk0DOBzI1H5yJgV2r+Ep96LmHquWTa5nE5bsBk3s+pzEq6PPiUuwEkj4lgMLTWfe
3UMbu0+AXTL614p6v8vDKi49yfmvFMPykW8+HFkN0A6+n4CFkxpQ7SIsVgcxLLEmDqY+E85esDmA
10qYu2sOhdYxxd9VS7rn1WgD5MlOI7Fyp2CwmXamd66nAihl7J8H8At+roxmYB5EBl8I/tCt1kID
OF77NyMDVBXQtv5lytf3yYiV0yj3n9KH7YAoK+OKdBTyL13z5lfj0+4YZdOCgcTtx6hukktaA2Yp
dlTea5cLumA31HN6hD3S9hAxQs/GJHB/ChND/B2ErqUSQv7G44x+tVL0EigNotedgbu0T3YQZuox
nv/x2iAemO+reSfr0j8OevZ3JEsxUtUD6/0xSuatRWFQY1KqfMDGjSlEtILmzMJBZJzcg6PNzyTZ
mlPS0PGuTicNiSPvf4zT7o6NE9OhbfBtihbq3gboMKMtlll+P0ehz7sSEDKB86fqbr3Vy0UkQ3tq
zQqoBc5908ENdKoYOhdVxOuODOmxxziwzjZ65GNHrgT6gQvgz/gQkm+QbNnjV7b0zQFlJX/okzgG
4NVS8aftUwyufArkGMe9PCLLJX3N9qZ57MYUNpJJklU99V1WsMXt93MW+0OjtTggOs/Af1NxWi7G
pG1BJgrf3mGBBByhVKGDD4KgDGkbtr0LQw9F2oZ358uqBYLCBnCcwJhWCJgkHgaVABSUPn/BkMx/
1K1qRIUrQetSpCx+4lGd50W8jdl/TQRXMqyeN0x1QWtdzJ3PC8wTBmlPYqurDuSh10XMZIN+Ihl+
RzQKV+wP5C/Ren5u93x86uHOth4mmCZW3bSgi2uRvO7TiFwR0mb+Jep7lzXgOfvRoWrmaJwxdnK6
nYHxJ2BUOUAR2NpSWNwX46p2QFIj3NvhRqTXG4o3Qh3jPFGnNl6yN6ZJ8kD7xkJvrVUos3jL4++A
TOCQpuOgs2oIE6F85K7akNF0mess+xXyMF5lizVa3fXZfRKFeCgkmvSLBMnvEOCUdq92uCTDsRQ7
WA2zs7IbGnXdkiz+CUgeQ+c8ZOpPrlVbCkpCtWDqeIjy2D7lmFh+1GyAvX0EjwcKEU5DdajSNv4W
NwHtY0UPq/5LhyDErQjGonVhFBb4Ecnq9zYa6G1s8m4q5jrdLjLLsPqfzIbdAkr+s6Rx9Eqoy+wx
lwM2p7Dpn7DO0W45AXv7BluTAa2MHearRR92WvrO3baUDs+u5Q3QYGxJ4wS2R25srmwBuX5FLbjj
seegHDb7Q7Tv4C4B5U043sJWN+iAB9oCwtfxsc15uxUzslLKPoz9g83n9bhZ/0NZ8IYJwBhMC2N+
TiHPftp39VuFzYNiVsO/u534XeSgje9cvpUgIyyHFfu8OyLYWo6or5d201j77tHHgv/m0GFSIUiM
+trRdH8OoA6VDYTA0BPK/hjzHYmrUKoUc27TE+wSsdqONEKESR2Gu0ln81FDBHtbN9cDVLHyPuae
/vPSRDdIY7973Tl1X8Et5H41LcH6PicH0e313bxuybcry/oU8na7pZlIgOn0LNcFGVpTpZzEBSZP
WtmsHy4+G9KPqcF+G8qc+QT4W5xgIjo/pWb3ZxGJBrPa3qMZEsvrUCMcdlYbNkZ7U4e/GRXrUYCf
XobcuNJgOi2zFckXnAqozmcVnaJtGguSiRglltQAwcLwLx7W1xwh61DRx8OxBlr/pnTIi0kB0S1w
EUoszYGmJrN6SVBojyTBNr3YszpubgDwJqSskHaorwZWUvwJpXsej/Aw/WExE6tQwQ6vXu7Y3Df4
pbe9hcC36NaaKXpAJ8WTswd0l/7gpEXsu0pJWG+kYz764XUUhuPSptsUY9cqvXoZssXLK0V6EuZ7
iGrVdt5w3y+6wk4wECTBDoCgqt2AYAngVLHM9QX03gbmzxlX3Z98RHv5CwawWzjMPEduPey6Ah5R
3oC50ACbuJuzFQAGmnYkgF4wyPjmis+gTw67RTwrAyVD4g4uZpst8UPu4fP3ziiQpPvgI48Of9oM
b05hMnX7nEZMtf+Qng4dIknNjLStBZsp/R+mJm1pEYd52PCGNzDO3JZpiteiVjB6eQfVQqd3EnSS
/ZxAhp891PCaaFH8raXdVWYyb992Etj4N6tX1f9lYht0U8QCp+yfYRvt0cU7JLgcxTanSeWXnVAk
WCRIKnFTGIcW/IGt06c0F3w+mbYdO1gVAopsy6HBpT6UyIa2+2nDJNM/17t0/m4QxBnwApJaPsyq
Huuf8NSd2X8OdNYxAjitB/libAMeWGGMzhlGsNpl0few3WX/9dgC+PWEViosoBoROHU/EuaxQwPS
TPxwsogAGIHiabn+ihK/dFe8q9102hEOEMBcH7GM5EBXxR8xUvjg9ibB+9wjt0GVlHNDPqbI9tj/
hTisEUwRBt/9BoY1oRgg2Qhu9lMGZ/ZTwqZpOcco5OO78DPSce81YRg4rV5Hc8YTQJhLFbeRpwNU
ScMw/YGBne3vvUST2RQRZqXpk2rTZxc+xNH+AcvKeL4mg1/0AS8GHmsJtije/lzgD6YaGEavqoXD
gLtPiW/Z+zDHuJmKTnEd/yVin5t3nMRhe4V47DtVXMmUz/cJLDnAPkgR4wVUOg8i+xltKF2/YBzM
+jf4qoQYhXUe7PqRE0DT4K8A8zxEGd7qp3iA0/Azp40d+wINvgwACYhZ9BUj7RQ9DPCnCrddCR0u
mR/1BG+8fB0X+z2yIvWHarKqj2SXxh6MJJ3BBb9FyRPDgmbICuw8afYAa50wHh2FF/2xHhA1i/t5
7NL1OqV84LpAn7tHaEy07Jpza5c0/LdtwHXRn2fWx2+RVcN6qpnLQFHGvi3dj8ifV/IUmMkAg2Lh
vsfvsFoUBrwTzrr7oaZ+w054Xdy7yInuxzISKVHm3FuHbrHpgljuZUMzWtCdwzKkxuQxPmM9MwIM
nfJeUmz5OJYTE4DFrjXJwUIbZvlNr8QJd8WjA+nuaGu4jbMjzxrtP6M+wHikqOOFDusRYNQG/GLY
07j7VddWt+DRbgpnsw1SqUf01dYFEE1oih6HdcD/MlDEBhHSg5h3hbPKgbBg5ASZYhhBeqnHFt5U
gJ7W/FELAVD9DBrdiGXBTttstpXaxEpCgWV7vrYHl7E1f4ObSd8DlZjZ2n2MEZhMT8BS5um5nVuZ
/wVoLLZX3jWUv9cxDsjbGNYufskJBnyc5xqmZF9waJfeg6PZW0BcMMjwOa0IT5f8wY2bV5eu7vL0
ErO9mZ7JuMI/Uw++dgetrZ6wlidEkrIz42ofQpOH9poloJ88Sz46/xnWsW6x/7UMK+61z7FRtgvc
CXpOsu1t1xCHld8Ebn6pa7aTP3n8rVc5AarvMiz4ZZhB6tARULk8WcfTRBvOjgmCed2XsI61WE0J
yR4m2W0gfYzUcredQVVRApdwSrgsFiQ/xYBOsZSey3m0ypezxgAMAG8Hn+wexAu2XgNCt4x6NJCa
dBfL5zX/mGaALwXzfRgO07os7gCPUmMOpgvkAj4EeWl1DZKMmEH8qpo48r/6aAHfyDug7wfjMDHJ
aFevFBt3BISFHrti0bxECncNENgkcdjgmBjDILiD5uEbIzkzwGUBnrEr6+4c3vOpWBcIGO+BhFH9
EJIcsM2yTXQApCqTpUqDA7nQJ2MEQFwrzlEiAI49zQkwz5sA7C+exh74xFYyi8AI9YgBKpv7C3wZ
04DosJGEnZQIGEuj98Qp/zVqvGdpWS/g2d0i7BnApdk3PVTgRzlZRFmDeSr5fk91uSFm65IP9Y75
QmOwR9BwS0BBSRG9UMKbqUswWpj0z6aFIs+AOll91CB0fQoNI45HBVB5wHwrRleBvWHA9ZsDWkVk
RSXJgngR8Hu6ot9VHz9JxVJ/NcYs7GzqvcGwirUdsF8bIAJjQbjtTcV0/IXkzOFJKIGfCVNN5m7t
npn8RKHja25glWZduRn8OHc7RUW/69ps4pcuxe9TYES26Utt4igUst8tOTFUGOzHGot5RmnnfowR
k/raTTL+nDWGzVK1NpqKNpFr8hhjsNKXaa6ZeRoIzdo7uFbMoGL04CrcpKipLGfbDOOfDokkAJI9
jL1Ow9R0UF9PE2Yg7JpHfZctiqdPkQe5tORT5sBswm5pGKuBI6mlXHrew1oGDTwu4Y6nr2zMyE+s
+PsW8MyYykK7boULXQQZULEaFTfVzCeJCSPdwyvLh2ko94zuXSmB+qVFwFtKzkFI/tlmDIZvNYsA
eUZQBkRHjsscvq1TvP0wmQXiVI8gG2VFakPddYXtW57crYMf3GsHl0xVYPKE2T1D3YyONYTy2TM3
eR3doUHFeW18K7fD3tDma9+9Hw9AtSUpOMwVyMnoZdz/w7XVyjJl+I0P81IDJYBpb5wcVIdQ7qsc
LP4+ClP/Mw2L7Q6S49xo0oMaAdoxARUS20hwFWu77iXBLkYcUDZ8ViFQY/2XymlhVzy1DoNH29Z/
mI6R4QHuoJrKNuVdUrp5C6bE9SYBiPRA/UoM2HN7HwRfs3/eTcnDmtYZ6oppsDEBFTukz/mG27Ca
mEvqKsc6ZnvgPvWqsgPgpsMQGvbAkACF1Wo37KiOk/3uuSlJB/Biku5/5s5rOXIkPdu3sjHHwgje
RGh1AFdVLHrb7BMEm2TDe4+r1wPO/FqymsPSSCd/zMbu9pBdWQASmV++7qtNJyuWfOQLg+DvDCnT
J9vgPNXesvHIiRs1eqZeVA06JCejKoLvzvkLIoKZVrldWk5STi7nY7jVSkH8YWZl+8heoEi+mqHV
dEjL71NP6cJq30/oft2yE6bMgbqxLhDQ5YI9Skvy2ldGmdtpVM3WJS9Z/EL7P449ht4S3+t0MCic
i3KTTkSRZdBtoBxaERkdiI94reREFADMajWaW6kRac6bjSS+nfayPos4E1j+PHUJhrVe7yTVjWOr
/c6OkyQ+CLKKsE4X5JdoomEjktCx1ZNN3wHFOwR8Wdm+obsLYUcj1gY3DHtB9vJxXBq6Z8zNnnSd
odxJoTD/aAqVMmCea85iHMGX6II1PgtPSiliaxslOTdcVApJT2EFQc98MYrpQkAraDq5kKKTo7/w
cGZxZNJzt4mSZvkeGal6RRuA6FUPJ4A2u8bIlzsSBq7uqYcrNddcSdr0TXRcwx/aDyjWaAEUNrdD
aon6SQDwDl225ILTJK0xoIQxFf0G7ycUZKnMUUEzx9pcqulRmNiXbMEqg3a2Qz1ug9Opauvqfqrx
h5pUy4o1elIOmjxxaIX1he/ugLoTW2MzhrJXAwrhwkZL3uPLHMW+rC2vmFQ9emy1fsaH1Y+0A6Zh
UTp0GdhKiOAtoNWjMQiS2yhROszuv5HGbkFdG+YGhXzmsEUsiGFlA/1KSO/uuqtvC4U2Qdrc91fd
LIheHsVQ1q2geXTJQV9PqYMeSagux7n6Lk5m50PM9Ndiqlt7cN3hcQxk6zIbRSm1xWUAxUnF1Asr
XfLrWp63CIGKqyUjX3lo0b6LhiTaiWBpTmLOgLodNAdaNeG0R6BypTed5ggtYpk4yaHty6pX6MJR
rfhtqW4Bo6p7XOjVzTDkgxuFvbGvqWwUO0M1AdIL+JGN0wgWHjf3yKt6ugiNLf0E9XyrDFVwpy5h
6JuiVCAHVmd74NRid40G2lGq0cliUGxIYVXeZ6JVP4RCOtm1GkoV/Fo5I9dVwElLJXWyQRKcyQRX
M7RId9ogbdBET2cLphqbI/HiBgB+lyqNOW5r1JxkPsbB9t+axcyqoFCyLRI2lU7IYRAqdt3UGupO
K2Fl+drm8mal+szuc2AP0ym887JoM6/zwy2uvq3ly/eiJ+uO6skbinRbtTFkblJ3cIK9vDe32Po8
9blyWJII3j7yPf7CMHWYuqxlyjDBiWReEH4TzcYuo/2Aju/ri/wrA+Nh6HJJWwkriA3Dl1gYPR3B
KS1CyxiNJ82N7QhS7gGtq7Qzpbr3KPNSuyrwGo9EVpa2gRx526VIvjhBHf9O6w3+5MYfZjXTMIUO
6jNOQGts5NbPOlONLkt2dHBXmTOXDSC9aFui4ckTHrrQ6B0kDZHlQAKX/ZE78xcup8NE83BauikW
GsPnTEnv6Dii6jICxN4UUOoWZalu7r5+Bn/1gA8sa03dzq2qKLq/AOoZN8RoJrkr5cgUtmlcQp9+
PcxfOOPeZsA7Zxwke23lo6z5EAoySiGp8GqYzf/lRSgffXdVow0tiZSaPxg5igUJKCDMbaM61mTg
r27Sgemsq8M6r8KA/CIwCRuHzC6wknMCZ4/lxf3V7Tnwo3eYP5E66ppvqrWHBxRtNbbqI5Pprz78
YCkJJrhVjcO+HyIUsM1mYIWMgGz/V0/2MJxaTisF3S73Rl5y3TY64NF2KW++/vC/MIQfZlPrjZSP
uP6ZNhGo7UtbxGtxps9EsMIa4H2pekzjYFadVp1/PeRf3C1x/SrvZmpkhoBl9IXyAYy1B7Vu2vNE
gnL9+tPf+gV8srwcplQbyazowxyqfm5aVAWtVazspcQ/rzMl971aFhb/plClQt/EVXKbLGDBYhuE
d00ZB/UNBVHkNXP2Mg1KhISvMxawordv9+8fOhC2//kf/Pm5rOYmDqF0P/7xP2/LnP/8x/p3/vt3
Dn5l81qeP+Wv7eEvffg7fO6f47pP3dOHP3hFF3fzVf/azNevbZ91b58fvpbrb/5Pf/iP17dPuZ2r
13/+9gyJ3q2fFqI3/u3PH+1e/vmbtLYV+vf3n//nD9cL+Odvp/GP1yZ++uVvvD613T9/E4zfFZ2A
QyQ+yG8tTCvYxsfXtx9J0u8aBmEoAlFH9kI7jd/+UZQciP75m/m7RvEnW6qhmAYc1Woqb8t+/ZH6
uwLgD7+nw5xZgDu//b+vdvnHJPnjaXAr/vzzP4o+v8Se07X//E1/y/D612QyRb6aLsu6LumSjMf4
MJocZ4aylB1y80AtBj8241538tiYt4S2Co0d0HetszuZCtSuMYzscRqk90Mmmxu91Idtxrnsp1lk
9W1Q4uMMOnl4CVu5uka3ltyxGSaXoDTSNivKqPbo32btgh4NKrCMPu5MEEgIVzO/n1bSJOwk8QrV
0XQyLXG+DcGKzgcExxvFmMXLEembHzZiez6LmQKDu5Q/W1THzzLd5h7bfJKuZEWCRMhNIx8cwFrj
jP02ualKMfImxD6JEyxjfT02wuyK0yA/rGz560x3tV2cNKovgLB6EfQI3WzqZqtmk0y7cVUIzqpe
C3w0WcpJLhqlS5q7/E3oJWuHaWA5JVXIgqiuxuCCKnHBvxf0NNYTpdFtdewjcRSCCaHhUYhCHdNk
V45C5Gu1iKhlBHDITAw8Ta82e05b8s4sCtErpDa4Ijc5PeFFKJwFe9NTb1jLDXDpfIb8WdyjgRQv
Mxgx9HboY7VuDFUnGYnvUc089TqzCWu7K8Txgtvc3CadobzoyRiPdjpQ+Up61tiWMhjOrJvLlUGE
78mQVjEQUdWu6mgZyb7QkfkG2BH/yBpz3JqparR0spdmB4Kv2w8I+wNbnMYYQxLJk2Ud6ptWFxr0
24lwASHX7vI8LT1TFCrckvJwNpmSgEzWEP04HZY70zSqrbiMqrTPGznZkfw03yDGY56gWSWYT4z3
ujC3AJEGXX8LIZ73XYA5VJh1dRdocrdNJmG8Wcai25MMTK0bhN0WhLZyQpDmho4oSnMdper4HElV
t5WWeBUKL1mD4QZI0gmpJh6FhOyGCakq3twmPh8SSdxnZto85GkmnHZJNwBgzREW3k5+VtpGADZM
IZtltQq9ES4URljPN7nM1zPDJPgxxxI1by5h37YnfY5PY6POaSPVqtVPo1FXEnTkYB2Jup1RJjtZ
1SaePGgKcC3ot6kTfA5VYoBGwi7t5YCo07YaFT+3CvGmsBr04VHW3nct6ki7xMDeOzUWTwQjmnCN
RLyK3KZtomsJMu1MEerhuZlT+aZtp2WTg5ZuVMsSvhuKiu+wspbyoarE+A5NxuKVmAJ2SqXJZxo6
yfNqsKId59z81JToYoO3lLPDFEd3vTGJZ7I1K2doEnO/ExasnFm0eJOg3Oj6XGxSWiPucktcVf2I
67I+XPetaNogcasz1pVS3o0A0C7nqsyrl2vsju1eXLXcUa32FyVIJ6dVIzgbLInocBGzDE5Non71
OvBN6DmvtDAhqNqcMpfZ2xM0mpuJrRInaZne06x+OKkXvXhu63rwZqUf8YvXpks7L8Oxyry5FWdp
leGuwv105RXkGSFoQeKvXeAP2nHur5yGVDIvpr2VOwlSc4ozje1TafI8wZdFpmYKZ7TLQ3QEAtJY
HkcibFh2afaQFFmFDKHP7jW0XDtD11CTmIJZXrb5KjYw4rzw8dnhvZOa9lZru2ywq2boX5SCW2JU
SLwsOZZVp8SWTF8kQcZFGoyidRrnTfktni0TI88yW/s+y3Gk55K6IxedEpCuYqXqGWWUEXUJSxja
RTuXL5HQjQGspGGc9ZgHgAR4X8+bRJ7uBqkyrFWqh5uk6OqblH7Lp+mgJRwczApbSFm225xgLaez
SiHC642iYFQKEa2WFpywNwyIF3A8nKH57qHiaaIWo8eA4i862sg2MgDYvNxqkLOeNBrjNkgG6w46
tNjWFnMUG6yg7rNMCdxRHuNLaSJOC71tD79uBXYbAOa2Y0bjYSkvHmYOBKWjZnK/FdH5u0tU9eTT
zpFLq7P8IRGXcxln+V1X0/5Chahxel2qHVCo7HLW2mW3FDRSxMsyemY9xDt5lJjoolU8SIZZ0P1W
JFXaYVUCm1/MIlJBVMv5tMPo5hmZKd5IyFU9c5xTP5xGjnHgQl5oCPK1quWhl3cQHrouBBf6UNVu
Eo8KHVgywSmzWngtQhHcvsIFIpmBW+iI8JVW73mWTa56elA2d9jp+kfEaOFdHMMcxRmWO9sgnCmD
r6OgRUdkBGidWnIq0dR8583i0J8vy1Wfj03vshqN6M8HEsa1zJp2mAnJecK900gnZtSlLwt7WIwC
EYEXtl4l8/WFdC5niBPUUmNghpmNZq+67Jqq3I5Bo//MBrW8a1KwLlQb+t7A0utqsjZO9qIKlR+F
C8K9pJuECyLd6uuuztPHcBQsgnEaQtFkyVqckb7nSAmsONTWmV49jEaeb2oiZX+AJqFhyJXxJAlq
VN65rHsNTCrW7H7xKzKRIv6dUl2wS4vQ83pxVse4QuRFGS7zRQRz1aJau4jLbPleVbm1SYoOUJyM
itDGD/xoltl4IlaN7pADEAVOvcD2O0I9KruyVSBuJhOHaITdwg1CRKemJtiJKjlJLW8Va1lOrKyL
X6q0HB7MOusSt0Jjq9hwuvFjng0dAQIi/WNU+n1cN1ZgfY9FsN806etrEXjfGaIF8gU09lbLBPGV
7o/yNiCZ/3EgRciVB1O/EqRZlxg0jU/xI00u7UQNT45xQC8kxGD/s8KNJUnNTomMkUk29ld9i69E
VdsJ8/Ey6DrhN2p1PhLeqtvCuJS31dAY+PUGJXSGXK+JJWr6K6nPpn2JXxOeMx7iEO4wmH8s+qRd
t0Zb3gY6rLizLAEKmRAN9SamDa2yseQwesL22vfPfVn2lAMUDbjtJW3ctGWEnig1rC6GtK0JM1lE
LD11j4p3FgFjTSUhr10uq4d50oJdWU9IEKV8PplL6GMR+dfPrjSr/rKLZPW8VDh/2i1l5KPCxUCC
w5ls47qNLqC1tPU4bdrUtkXokHzC2iDocRb7tZaapAFUwn2TDrkHwzoPNlrwpHBG8NVNlxnSQ9so
+fU0GLR4USccSx0KUKeXZ8FtAjqaKFWtbpJeYs9G6sr6KOO3pCcF5WRUoiLFwZ9/6wD2vrV4Md2k
ajLXANI9BfRpLjQYpBuVlfGsTazQF4Vy3CgsQ26/6OFuNgQE56Iq4R2hTQjukzx4MMgk2AUq1izk
D4b+KltVaHlWAa/uQaSFDzFte2htitsEgnIZrqkk+uYsNzAFPRaBgqLdNlS5rWgLnFZEN8AQQ6ji
8z+rSUHYjWE5EQKtjqcGbze2bTRG4jzd1Ra9J5SBBdCHgdHQfaq6Tuhqzwp5KcoLGzrkDt3wHKVu
0vSeQJrkrOlyUFQSdYMdXh11cgR0yeEpnIzxHWzZ+DYGZISddAPu+us0U2LEXCsEaxMRIys+SCgF
FOeecNJRSKrVfVVF8xkx9FOPeja1KocCQb6Yqb0XJ9FgXIkJKEbZJwpAcuehmczTJQgrHwdQekrD
5LSnLVCRrQYBUUVCgJYbS+pQeCLGkNTFro+oM0M5tsENF1Agm3H6pJtDg4RNEmXMjy2tPoWW19kO
FNqMenU0jI8GzegGW+4TNQltzPXdsCdnx28EGG87xACNNygXkK+MZhk+CGZeX0o54hvbTAxRe6hj
mjudNOy3Z5QfrQDLFZHkYcpqeKELXcjXbXuV5UZd93dFqT0Up6YHralz8MDhhzpmnNIjQJr8EZ/k
zKeLkixrlmaKmqEZh6GS5hwhIGoUpOP2MO1lZ7htnWXb/DBP5W/Zdrzse0c4U/3Sn39cBdd/L8ry
j9F1DnqqrBmGySn2I0qisYVEAD+ObJ43+quUvS7z3wr2fhtBkTQdCTBHZVPTDyCxRZAzai3BiRHM
xzyMsD0ygLR+xw+nZuwZInEF1noNGi/dx2sA8a/oVRi60a7Z1SeJO9i9b2yQ8zmJlznHoNyPeNJ6
PYQASAS1a6qqa7J5cD2RhXm9HintuzO134XI+t8BFp+gAB+T6/74fFW3aM8m65ZkqgefD01nQjoV
bowfQ1VOBvmONJ5qOguorLWoOzKatH7cx5tnWLpEIw1LQlgMyvHx5iHIDtWmLlyO1bv8ZNh3du8K
m+IkdI/dOAmk5quhDpvfRtLM2sdQ9U9O1G58Ao2a2INjbUqKCftYq9ejwx3cSM56+G+kwjVuZoeM
lMyFG67s0edd6u3Y/T+Pt17+O8ARZ26rWn3hNi4ssZO5wxY5piNsCKtwyyMRsX9xcYYhSpKqSrp+
APfTqYbmx0LhhveDy6E/c6c9c0O3F8eimlPt9tiAHyHzP6alLv1rwJXheHd1mC0ieQlLl5ihbCd6
HARMO3EFy4FIceXT4X7Y0E9NOTY9f3231+n5r2EPUNxCm0A6jMIVUX5TXNiZT2G2a11ODuG37Epw
A+fr1+8gl+/XC13fz3cXqmUzyvugcLOd+TOuHU7R2NLiV1whXCg66sSr7hQMh0/zDgn7sdv82Tti
8UQlU9dMXZcPnmtNnoSq4MRPdtNpv8k3wH1evWuc1B/tY2v/AV23XirZF6ohWQaLpvHLJAoJyxoQ
cbqdW+yyS6DGK14ReMjBy18wTnvm34Lifx3vYA4J2Uh/GL12pex7zIE17Y7RLp9sBSyYqkxygk5f
eWSAHx/eOA+R1sropH3RmdzC1X4Ej6q7OLPbXlCRJpuvJ8tbbOCH1dOkklYtlLOmbJqmdTCeMVhC
Sa6/J38XTxZ3PCdKw81uhofxUYXOdLTN6DYItO35R+CZ19l34whR9tkXQLaqKwaiGXHFpj9ecJij
zTeIZ1Q3wUbxW090ND9zIx/HIdHtKOn6xFY2kiPb+DbiZ/y05VN9ZNK+TcqPd4F7rcuiaamWAuBz
sNKOwNWNEtR+ssP/waELqn4TuTFLQ7hniTpR3c5LrmlXsZPdxcvdeduSvfV93B+b0b8sUutDf/dF
DpbgAbRjxKXoZ2bnGOi8Cow/ydGFft0SDy8X/xYvj7WuTIed1ook09S5bXxKdkd2CI5oNuSBEyNZ
uNEFdg+7Pl1wLLjx6GvTLSEypvf1tPt19ec610VCouhh/mkH045wGTQTHZHdyM/REZQbg6B4W/Q5
eW3E/Z+z/G+xSGfxM7rn8md3yBF9oJUuqtfipmteX7uzp+rwN/8/ZJOou9/d+ZWt+sAm3TZxEb88
vfzjqXj5x2354yks3zNLb3/7T2ZJF3+neDJYSUnjf1u2/+SVdPl3kUcEqaNQ3MvS2iTvT14JyonJ
quAJwHkosYv/N60kib+LrGKSZa2zDJ5I+ju80uGquNq4RZ32KpoGgyXqh9SuNBVDLxuq5bCL6jZg
3xaMa4tByBPd6Ry24Mj8/Kh2MA/Hkw6IaupmS4kohjD/0/7UIuVGuqOH0FYKXt89jk9q5bec33ev
4h8jybLKi8iWaRkHL4Kx2uRiXSOmE0PpvmDTFJ+yl/kselzLPcsbHBmBzbP2fXSra8lRL3pX8dZt
O6mPvpVMnffLwi/f5aBwgBDJ1WHmu3QE/tWZa8UvaXCsw9MB3/zHveX8YcgW80n+pSNrjbexkhfD
cvTvyrN+Inu6k/nmjlYXz70r3U+b1D+23BxuMm9X9n7MgyvDI4u6dWZM8sxIm/QAzTzFL++t5+XU
8NtN7nDRM7CcE+k2wSFn7DXHt9p1lINnzeGfwxdlkaqr4sEuM9GOdGoytKxVOr1idzslBUTExyGf
pE12Fs3tlWlZT30FCtXg+DsBhjyPFfln2HW4+qSeQ3zcQ7Toy6bDW2LrjX6VLaDZRO1/w4V430Sz
19P7MZnJa5HBv3sDA89oDd/JIQydPhUkOyom7POzodudJrsy8fY87vYuC0vKGoACN8xy4tF0cjG7
3Lorc2LpcbK4IjptF+3qmdBCAMnClr3Ft2btUW31c6JZdr1JSE3U/Yg5puFdzDDd4yNyctI2nMAy
OSiBBuNINe/anksRA3NvyfmmyIrzGqjaJfakc7Ja3et6iuY7EyonGdRrjCZnONYfwiWkZTM9abrW
vEj68id9U3+KWravdOuxS4WrKGhear1ZfYKBBJpSPht67beS6Pe9tZtU5acpBs+CmmElCR/wciAv
7X3SgZBxCDcRvSzxgowXdc3hSiQjyiZi7WwyYlLY2j29J5xISs7Ssvs2FvljH2qbKKrPB7J28SDd
k9G3wTNS2LpQXMlW5y1CgiIclCgBbCN+CByboLFTDdOOG0njt7qK91Y/b9RKlG1Ly7CQwWkTh4a3
30xKmta02MjjvscANQNikbAsK8SygsWdCylUZZp8L7R5J8k16K4ZniSDcl5Lha+ADU4YDxxCYU9M
YyYFc9IvclrUJU2+C4zpRTZYYBrNw4iGEV1HMGtlD2Rc2UWVXRMMvQ8L+Qq4HmOe2AQO6pYCbUf2
XSHEAj9wdZmsiJ5qWH5ejm6g5Q8qkdKJme/UTr22gLgDZZ/pqGERXAN54MbqIjwkY2N4PVBYGaru
2IWRTcwMHh3R65s4s0sVskHNfPDQTVi117k2h6un5CTjf+VWJBPLCF8Vo/8Gz4ttUVPR6+YlMV81
qRzY2J9yPSc/LGt/THF/KwWznwjSSyz29xinPbno1lby9KLBnOOUaf4yZ+rgVogC3FhXCNzsHlot
M90RdahjDeIt7p12EykxLyO9LI4dCw9Qi3VFYkuTZUsnRUUknelj2Us8V41CuQqcZBecFP6wJQDX
hh3ajNtjsMVhdfs2lmqyu69HbUs5BOjEujYwXC+WI5+B4X5DK9Y9qlfhuergG/4x7Btq28br7PyO
qDevSk9EP9pShZ0dO/QfIE9vX0QXOXFQ4aINOcTqlroZBszoFtb5uzF47o5rJT9bYi2NcoSSBDTy
EKvjXivLvBSBgxVmgxb/stmVsGv+smWBuUh35rN1otzj/2w2f/fk+3Z178c+qN3FJS/MABm1wyEG
u6Ufn1jOdGLirHcaZ94fq+IPcdd1PNh0XaQ6kDhCHQJfIUn3Cu7QwBn82TMn19xIp0ZvV7vI6c8i
H8qE9RowLN5Nnqqdittj3+CzsozSnUJPw5lMYXYAvWVJwvGCxqaOftbsSAwii+qx2i4nw33p5n6/
R+z8dbl0eG7445r/NeIvhRkSdwyljFgiJtrkHBwgtGvOx4pTXhRnwhFs+/Px0ExReUprlXtwheyH
Feg6443O4C5u6wDOblu/3A2bYiP4R67uACv64+r+NZp2UHYaZDIXQpAGjrgZXKTWXnknUJnkp9am
24wPR8f7pMyFziI3QJXwwv9SkBCmMWMQL9eri8/T1oZz32bueIfzwsl3JTjKlb6N/aPz5pN14MO4
B29KL5lktMRv446e6MG7XOg79BgbfGNOdGLszGOY2Cd3lhFJVlxXBa74oMyWOsJGg57ltvUm2vDa
2jbYDQ7b08b62Tmxq1weeZTrJRzUeh8GPKg4w5mIgP6PASX2yY3qTdsV3iTpdzqXH44Vl29i8F/G
U0BwOCWJ0i9rfJQWpRRiUSJuxqYdQp+uUn0PWZhXPUxX0ZPCNk+biHPSjv1jg8ufPk9WAugR1TB/
2cwUxB+wT7yJ8pXQbdAWhP01AYjCs/YcnDQ36qPlWGdV7aQdIYubhNLTIHuapQksxbdc5Qim9Nm6
pBvyehdkYCXWoI+bq8aumwxDHzjqlRl43SndqJ3INxxlYSnkcR+f0Z897vcjHjxuspWIb4wH3qTI
iS4jxss34WlFKqJXuv+D8T57c9+Pd7Au9XmgT3PCePlsy7iAv6le7OWOfFkndvaTXJj75U7Y9Vvr
2IL4yaM2UHki7oSqUn951LVFQ1h5hBMd/GCDNYzTQctmU23THbz/dfwtmWzh5cjL9MnBFJSKw4+q
YhbWDjFCIy8GSE/cksWp6KhO7MF364/qrvWZUH7qU3Jqj5p7ZNT1Hh68UobEVa7rI/+8zbJ3OHqb
EGJaICZywvswd6PYHj3G2aMs3OAZJcrQMS+M7ysEgSrQ/ZtI4LoXGBKwionOd/0/B0+4jMYuM+Ug
cJTse4MWUSR2SLj++hI/u69rhrjFaCbS4QPsFZ1pSqQpY4T9D6vY6chuhf3XQ3w2X94Psf783U0k
1n9BpCEwhHjRtD9HDNL/twHWa3w3gGZOi7noXANZJX7Ytptefvp6hE/eNUMyEUlQT+oKd+vjCOpg
xEFXhYScz2tMuIze1XITgXDx1PrfXIyFWE4B/Td/KZBlsa1aemLANUvBqWCFJH6NN19fzSFfuk4s
E4m2InJNMgMdnDxITJo44/JEkh2tgmDqAxepx0Z2q+Ml8Sfb7oex1mXz3cORs5ic6XWsllVYcteS
1Hwx2HdxHfjGpXB75NrWzzt4ZT+MdzChafQToiRkMnQu27zLjvNKMpEvbAj7dvOHr0f7ZF58GOxg
as8TMWbE6nFx1Yxo+TpE7gDckuv3X4/z2Xb2YaCDKa5L4DlFw0ANaeIOQtdwi2zpzEgJs/GibbOp
H46t85+8th+GXK/93YMLJkEsR/KQHJnDdUybIC18/fqqPhthnYPIaBWDg8zBHj1w9iWwORKcgKYJ
VsNRvIs2Xw/x2QN6P8TBppwQKZHNEkP0velqOBFMDku9VpESef31SJ9fDJW7ht6BEuxgKnQlijgs
Aby3fUwmW+wU0vevR/jstGcq4r+GOJgE1qI3MYJNViFEznpo7YlcJJoy205DcEU3z5+LrP3oi2Af
zYMb6ImvTnQmoikVYuN7Qh2dskUyryXbeZR3BKVtMQIcud+rw+SX10+hXxtbNTgDkR0fZw0plIJk
jiV6Xnf8GW5RYGCet5sdPPCZ5g2ZvXjd/u1c6kxOu6svFC/yjlWjny5wiqpIgOo4NH5R01TqUNEZ
nTbojWvYIktce9ZQnui+uD125j8wxb6B2XhmdMAGdmkRSuvjFeeZQZIJyQaOnrVnRt3Ro2uqr6zI
emLhPY8H9RYhtC+Sg9YSoOnqWb5P0r4CRtM9vZ/JhFyib+oUkMSj5whUOxl0T/expdDnrWrsyegz
v0baa6uhirI5vpiVYJsZ85UY6kdakH522P1wMQdTrNHmnIzpWnCyU+tZ9gjuPNWuRldzUvc4fHEo
U3jbh7DRcmQQRYNo3sO1uqgNxIzcOho5+cFPycXp7WnXyYN0JTl07qamKt3KCa7zH1+/Sp+dlUxd
lYEIdYgcJuvHh7aI0iDVZiM4wzdzQxJe7cSwvJEvXdOiYVPD8Q5nSoxi4ejUXF+Aw/3p3cjWwQG/
tMJM7ydGngTElLEAeD7vyPo5l4V4E4/S1ZLTYXIw2xuiZXGi59q+TRPPyKVnWRSfo6S8TImkQsiS
u0duyjr0V1/tsCywFPwX9XpTfMkX7H4zbAkFPe2OFwWfbdLozmAONR1U8hAFJNCftH3yGkAd1oq6
dcIrgtMhfwtv3Gu7r6/r0zcUhEzmMIgpDdbp48NuCcEAK2e0SajvwHxx2hQEF4yLehlYExGigfkY
m9XWJLY7zcuzAKEuESQnqMh3fP/TrhZpaTGP94Vg/hSiYtMVIz2divCa9NWrWSl2I+GfdrN096CP
TyS4veImmMj1EJyvL+XTN4ZzLRQtzDnhyAePKCbXgi4wA5fyzTrVOI5Y38i8OElW2G1VvXGwbs47
x/wR+8cAFEikw/mhQgtzEOGJ8V/oID/eR0gAmi8PIGFVm0leUJXBQ53SHoBuRJpdkGSWOEajhRtS
CAK3L/PKH2ZzfOqV/lkdmvZslGiDoPSdcQqXITpEs4deZ1VgTIM47ZcYAbCWkqSXl7rqSIIkEnSl
kAhRF9+NcjV10dMI7380eBm9n0+q0io2mGnupJoeX3PQBC5hyKpLEjqdwWapvjF1uEt+TXayYNr2
JEbYc5iQOGJFvROZ+uS18fBMYh9bo6xoG6iQdIs5gwhtjQZMi5wFcHPjprPq7GoQE455jVi7+WiO
dtSLHSYPNduR7tt5aHa+NzrNyIgaVC+skCZD6TDZaQ3Uznbpx0TPITbXdhkMG1lPjai74iBKLkGr
+rZr1AsljB51OQwJnoFt7tKuumiEkYj8FsLISUXyiccO5WE/kPwmdt19Ncv4R/rpqa0T4rhLkT5R
UktLtkUWd/WaQ4LBPTPulSDzG6stXatMLvErP9K6ZLZJZptotlE+JUN/0eTBabxgO8DHm10KUkR3
CzQyI4EsdOBCv1V0um/1wMvEajipRCrpVIaJo6cpWXTLGq5WzPo2h7Z3ApIXL1uByEtHI43s1srJ
BKqzyXA0tPQ21M9MjUTn1yGlS1kwEOfXluLrMMSveTJldtpiLKAlNvHc5l4lYWOXp9NpqaovZZM8
h/SUnJR53ghL/aLFItL1jICf2NRJUqx7jDozpCc9HnFYRMWdGune0MXABjjO2NgcJNG0K4B/UPXq
AXLSM3vlXKuzG0uuQ98QRGFHQMiNMRBaNRXnelKca4JCrKoqkhlby1ixTGFtAxxZ9AmZcN2p42Ub
Dt/qXD8PCT1HYH4TZcOPzIr4WmrLjIXvKyvzKi8TevtV9MyQkHFNQaL6qarssSXdyzTVQ0D+BAuI
4aJLbuOOLLl4hIBjGp1rMi6eSeL9wH8O5tDINwm9tfJ8eprM6VJew8XKJjybxP6JEhTV8EhXjx5u
DRg0cVQpXFXstzoZB0bDS/Bf7J3HktvKFmX/ped4AW+mIEBPllWVShOELLz3+fW9QN3uK7HUYr8e
94QhxTWgQSZOnrP3XiRHCOLdrJeoNO8Qw2+aOQmJ6TdfK1KKCC0eiV2pSNqzOiKNZ430VU2X3XjC
szbpZKuG2HTIzNKK+6L4xhl2fsi4I71eE5+ahCuS9s5KMPiYmUg639FyupKNg4wsH++iQdvqGJ5E
Mj8WZYExTx1P8hScx855nPQIYrHVbQcDaRCYF1crjLt21t/SLGRSjHheGNqzMw9M6TUQPFKKrVZP
WVHNt1Iud9EMrkew5HUh3RFkt+d/claCxMui4HPK3efWE/2bWD7iRPTNAli5LROArSSbKo3vIfKs
ajPdNdOwaRvlFInkh6Snp9jsuAnysfOyXPqsgoRzVSt/sZOQpkzLlNnCv+JW2fjUzBUQwCL0BGo7
N3FaB3ZkiAku179KIGtdVdKxZBYMKiECkOvaKC423HNGp+0kF8TyaHGxDcb5OM3OqzKpj7kWPA2h
QIwR3OHd8WEbP6cK9mbSvUNXHpp9OtUbZxSfm6j/1hjTg2zVbwlZZ14zdk9VWO40XKRCQsyFiKby
wj5IcPyxG4vGfMlFk7l2l27kMFv3OT5QEpb81naejHg850FybpzqCK5ia2LeU4eUiTbV3KmU7DNu
jq2ZmaSlBa/S4pfV7Nd8BGCDz7/c44YTHil4Z1adsWL4P69Nco9dWWX719oRupiaaispATQcwfBw
hzn7oSodhIShf5U6cC1hqZrrOrbXsYr/whHAppQfVk06PvGon5tQwc2jdoglAwmrbzZne2LhsJRW
puZbdTj6SVV/JgAu2TadDCFKvsstZwP4BeBF488hET/WIFDjmjg1icdEyq219WroR8QLTfNhknm4
EGqchNBpCUp2lPILDyNX1Oor+clHwtU2uSFUt23sbdrWRHRN7RuwNJ+AKT/rLUJb5m+SpdxpPBd0
C+wmMWv3dUMWtJCBCst9xgmp2AVzsgbWlsPhRGMgoNn0cSz2QrHuydanGmvBvenJfK8nBPq38ade
Nmve8fTYNDNNydh+mzJnFxrQm7LIehntbp8G4E3UspfRQmQPY0livVGXoFX6zEuScmUZSD8SB3MM
1qHPIXf3oYaKhx6wMsih7MmQVkiVPjWwqE4Zbp1VIUblaca499M+OQ/6vpg4n7QjO7FGoKdrJtZT
rdGThq1AbJ2IX8kkDdZJXYqt3UwxjuZmO9vxStWL7+QHfquacC8pxQuxsnutn3bUhcdUb9e9U8A7
E3wxFijdcqzRIIR9W26tGe3B3MiEj9nlJpa7T+aQawc7Yq/VyKNdRXGoEoE6TU+kIFcnfICZW8gS
ZPgCtYlith/QHd7rhDm/lmTH4puij+LgjFup0RD6fy/ZluLyt6KaWZMMToXVyy/MLOL3oilWTZvk
YHRk+sbeEy64EXt9fXv0/K79sFwGC4TCdItUiIsA4JdujZWNGXFQCLf42t1KKACnbxWA70/VV9e4
6gjNOt5OjOkOrTxlzZl6E+zio7SBF3i41be5lnUTUvH757nqIwAsSif6C2iyvMGbz8xBVzzWV+Vx
9nB+efHTLYHYzU931SqqQmVig+SHSnbxlnhlT0L6DLlxlezrGx3xP386tBiqRhzte8NKOOBlySmz
+XTgRgCXbcdwH26MjbpWXf117tAMcdx3/34rXkbj7+5F4t4BCMocFrWr83Y1ioytxkR3h9k8lZIV
R+CdgeGyF/i1FOEOSnseSwXb2t2NS787Oyy/5y+XvuqSxJaayxTmFLIufb77zIP7tQdBjOaEZbdO
DsV+3hq3RrC3rnp1YilbEYfpxAdeFp/YaTbeC1gDK/p/GITGXftEnOq4vTU3+uOaZ0xg4kkAi3d9
SusGkkU7LFhcNtyme8fv/GXN3+wl/HHR/3Kdq71Fs4kXKGyuo27Klxk/Ur3BHYQq1iPk9gF+xO6m
TP7P3+i/H+3qFtIVKq/K4pL2yf7QrUmkgNGlrYs1Cq17NHsflU3FOKFHmuq1Xr4j/AMo5Cnaazvp
/uaOtKzJ9zf0v+/m6q6C/9DXkca76bzm2O2ydXpqkS6Q1QC1BsO5p/jyNmfozqOTaceN0/i7Vs5y
T1sXVTT5/eiqrrf2hB+5wz4002tcjbmyrux6O0TyZ/Cyb2KyH/6+iP74c/97vWttSFHUs8itgB2q
eI6wlQr75e8XWJbDu6/zlwtcdRdUyE5trXEBjOruXH+c6vuxvNFifHcNmghMnQyD6CJsLtbVDTR3
Smok+cR8Jv1EpqE6HvLu6e8fYxGdv/8cvzxzrz4HhJbSBIzIWbSwtpLR8HSX8PnXNUkZVlz+yOvR
n0kQADueuGESbgchfRZ2fCDIB6BCZ3KqlMU95+sbd8yf39kv3/DVirWI3SQlgBnEMp3SYjd5m55j
n265C4we5/B53JVrejc3ipCb17361jVVqIM0c6sarnMXH7J7Y91vFrmAjiAlfY62BAXf1ii8nwb8
vkKMq/UZg7cf+4SPS54EUme3+IYuAqMH3PmXjo+d+uQrMKfw6mP41lYuASF32GpujbIuD7a/3dhX
z4GFfKlXBjd2h0TO9FuU3/XeOobnYNPcGzuGW73LwIJWZKGggTTOZA5Me6NxpY29bh7Ub9MKkI3f
3/1ffEd/3MOQl+GWRZ7EkPn3XaQDKkvfn++owTBHfkuzc7gRdkHj4qk/DvqKrNFtFLlfsZduupdY
c60fygtxc8Nn5Ue7gxjgtTfqk3dr9PKz/fuWrkqhVIlTRVvu0sn+QqgLiU50MrZ/X6T/h3sDtxdi
DgRZ191E4DTRmKdcZKkmS+GWZxNhvqV45Tlahb7t6U/AmhleIX8zCcBy52P1IG9vPUT/tKmis9CW
YRGxfdc1keD5UYiG4I4R2UoNhqKw/2vBDF/nr5e4WgVZoAZTp/BJ7VOWr8KtedEi2V7vjZG/KENj
7+aT8U8/4a/XvLrjdaurma2y4JdvdxZUmAmuU3qOH4OP4Urfpk/J6VZx8McSGn3xIkDTkPhei65I
b1BDKPKLmJDerae4AvswcER0BTev9W5YsXypv1zr6h7NHA3D3pIKLu8XDUNyZyEeXBQMt+yJ72di
lytxpCJXT9Vxqv2+QKuxisAOIMlMdtH9ojflmLlf3IjVqrhZU/zxaKDo/15tebb9cpCzM5mno30R
gDYxwCKGI1iUV187VGXnJUKhOt1UKv6pkFGYjRACCLTtnczJ6FMCdiZky86TvZF93QfbuJb85dkA
V+5FvDSryAeid+M8cjmUXm/Lv173amEkgoa7vFx33ufnMHdnf1qPfnhYVIvaWaMXsmm9ea29RD4G
D7zZ+/Q+86Xb2tA/bQKIX9kDLBu11fXpORHtnCQSTcrWJ6dAceeXRY9PQ28R5E+fiPsg1v7GBvje
BcV9hZoNuQASHAZhV1UKwfY1wEE+fXI09+3juEnWtic25LDvZC84pJ7j3Vw1f/6g/17zqv4w26bt
YnURqEeEGzMaVzxnDYduMbram9kjK8m/tRf96TSkk0uJpolOyLt0hklqcpBNfLnLaWjpgCzxBf+P
pyGdh5ZKQjdtkOudPIyINh8X4f8yF6Om26V7KGQY3qWN5i/6vOj090fYe1UOvyDRmYvRgOBM/do5
DYwTJByh7CvymrxhQO0aH8TW8gmEnvyQRpT/TyH3/22s/wNJ2i/f/jsb6677nM2/Glcv//5P46pC
uKmMixjpM502knaobn86V83/mOylJJsS26Kg4Fx223+Mq7r1H9lhgoqEVqcEQQXwv52rmvEf3V4S
UTFW4AU30PL8F4moVzNb0i24OipODogcSbCoXq3z0gBV1NGyc0WpOW5qvM1qyVwxJOJMBlkIRzg/
Npb2rMtrq7DKVQU6ErKsubF6/dWWx5XaM1XQxUaM4XdmfdGtQ8nyqPx3G8aASeoM5iAbJ6aKHOJa
wZKMoerIMVlltklzPtHVZAsfpdomspLt+YPKdFSymTXOtg86Zx+Vyde2yPqnuM7nXRmnTD+CCHVd
MIMgBucAAkVXd0CMfvzyk9//fEu/hsteBCG/vdMlpQDlokEvld/OvH7oy0ukrVGDgnCmCpiF9Sai
eTqVJqLPqOn7HeOYh7mSBCwL23wVgYx6Ys7xl482DlOGCVslkmNf9PqOn6V4MLJsq9MW88u+mj8B
KN2q1VvQTuoDQq/2sdOq55BooYMC5yohCpKY9c6ZvwAdcqOsDxgpRipYtiguPE1qexrWH0n5MZ+n
OoFsgG/R0mf7AGxKWtdamEde3jSktS04hELFUQlFZ98SeCsxPbonyAj7WrFwxSVdjE9EiHIkysS6
C5zmoeuT3v/793lVbCzWW574msmSIV9W4w79vdgg16hSurGZXWhtd5zUbDdNq5lBsQRY0YYKHwfO
LqmDHWx65Rg3xjNUCoimipLBaDbnB8vuP954T8tR9PffWFnyFyggeSAvS+f391QzDwPeTsmq1fp0
z4l8OhZgIyti6JkQyhLGXAyqwnwkWvaHqFMLeNMwf8IH+Fr2inyrRnm3ONg1kCgSqizzWGHK/vvb
QTbX9kOetO7UyZVvdVF0ysm8XY9KndMqKN+6SRf3WpfL9KdHU3IrPe82JKzqcAzr6k21B+WgpYmy
B8yzKw35zR5H56OelPCT+/JrUOnmoZtkBWliDvNaJCrjpjTa9QQj+gTZQetAb3EotDRe/9dfNUMJ
YhhYVEv4h3X1VRd1A2ZmkmFM1NWLzljZq+DkIegPv5RESU4LVQ0w+fzBDj7ro5Qyq7bUNYQPvEGl
0Xh/fzu/V6HLzWgrOulppAmoKtvR1c3ozDBOyhbi4eDkReBGg+KrrNH7GYzRva4k984U6ru/X/N6
c1ap+HgEWAqzWJ7h/NC//7wz/MmEzYbYVMjQkpGymWjA04tBZyl2c49dJNDxjcY0MoegGJ560eB6
VTVCmLOPRhbmx4xsmodaVz6qShTsQIhDmEdDc2OXvqiUfl0XvFMsk2Qt8GyiYnxXbMxKXCCiLaHp
aK9hGhOCOCnaSVGGt7ZQYmb0FXnZ9VhpH3RY21PoBI90wYJ90vdvkoxuoGj18dAL9dVmUEcGX5YK
PyVH+dTm2p5apjzLefNoD8RlR2W7bzonvZuq6cWZiMgmf3QhrCvl66wz5fz7z2Dq1z++wtpCXLSc
r3RyHvSrnT0e1XhKNTLwsgY+uaRam7HTGsKoW+mAfmN069l6BrpZPLVSGR5tKQg9uai+y3OuPiz/
bKri8gnbMhBDAmo9or4lfwSh57dNV9/LwUxPWoue0tL83gNXPjL1tbBhB2KdN8Neigf7oTfQ0xKG
8zFwymIrmcmnMRjb58G2NiKdDkEmTx8cYC9rWL+T3fq5NTtQBwEkmMRK4XCXjX0NOegJnOA5mDML
FoBarpmg8tw00nQbyfXb5cmVmuHk5emJI0d5LENiqGs9VXZDX2jPuXFSnFD7kMFNGWQtOpU5A9zL
Htfg3XZBPHEoVMZ0W7XjQK7zyJOpwrHuqFG1q6fGeGpn+9mWCmedyWboEn2tvcpy7Q8p4c9VXXaP
7JrijqzB3YRPdwv70/HYCcpzRdbo2VLno55m7HjostZiXiJoSS3YJsbEmHuMwlNY9N1qbkZGp1x8
R9oT84aYqHLV3EmjHZ4q9ZF0Ze3EjFpy4yqt1iWpB1itA31HYlTk96aenJH8NL4dy+V6WG6+aXkx
xLhyQNo9d6qF1CMw5eMc5ma7VkiD3XcNmUC6hIIIUP14QAH1UTI1kDN5JB0Q9cnrGhibqxqNc3d5
qcXk+FJAQTPBX/USZ/KmqpC/U5TtC+NbmIafSrUrH0iUJmbHpOlWp/XYuQFZzkNtFy9q09+1PSw0
W2UHUNE0nqIAOplcdV7a6d/LQavfegK6GY134ZFBgJvIpXQIq0zwe/OnEolvWvTlQ5e8taOTP7fq
CAvwssEYpIGunNhqHorZquF0tZxdyGSI7Vr5GNrR5MKIFQ8drnp+8hpBKswZ8tsdbWcN6ojoZK5X
EvwFAFfNg12tnKrIyNPhRs8gnt/R9t4GgbZTRT286TpVi+Z0EmqAtj4k/YCqI56/VKVmfstJ6stS
6XRZCByRw8c23KIRSw+tnInNxC2MbMn25EshpFuxdSeFFqANaTS25aB8SEIj94DXFavStHPfSHCQ
hwGc5sBM4VPF4z4tA+OQjlQVdleyLhdmfS3HG7Ow1SOG324NGTDdqY3dbJ0F10uxyq621HCX/7Qm
/+tBsgNtq4SRuasTyzxIZvUSO0Ny7Cvg3TTXzU0pi49h1AA9l7phM2XcvrEch3sBFsnXnNDgX7Pe
Knk2DiZFKmHNx3x5mSMtXU9NYh7DoNi0nW48Xa7NOMA8gv6tuYe7eCNl7ejGJZkJvTajWibHgxN+
9Zba4QLmtLpVaxfNB54p3Uo2WhNhFv9VoTTGIdFKcz863fdYtUlNCKXSj8ek9BCPy65ddsH2UjFo
qlqALbH0J9hgBL6PYqMbZnoS1jSTHS2qtW6W8UrJY3YUwLMrwGL7Tuvz5xTK79MU34U6eiONmO3D
5ROEff/ktP26KezxlEsDbSVTtu77lBBVYQTRSxHEqUvixIRqoP8KHRFHH4LNDY3gCNOmOPSF0RyF
ilYLCiXjoTCzSZadW79SgARL0YNmVfGmLPIvYWnor041v9VhvNPbZr7v2yQ9CqnihBwtDlQnIudJ
jORFizPQ6QxNXCGvk4DoY0Kpk8ewo/bsHeC/BA1vNUZFB6dz+m3wNcwmc1fFlXUnzHxPcjeJ+on0
CZ8n2EyFgL2BHu4dIS/xeiTRHYapvSbRJjq2cqC542QUnLqU8e3ypzaPxhdjHj4qMSGqljjVnV2c
9ZlO8M/HI3ndCDND9K2RRTK2KfLh2QrRymha+oFk++GR1fdmGfO8rtXO2GiQHdeJpdbI1uxyK0Py
cpHTAUZeXiylXEKRmRMGBsjsoaPoVi0eTNr0BYDphGJJ0p8A3fn6oDs7lo1xiGvFOGiVRvbG5QGf
hvsOWtyeo1GxmQuj9qWsZ5idTA5i9ShzW/xISDSrDSCccSfH6Y86F9U+TBAUKDF0bhmAnJeG3SNa
phc0+eouTEZ1H6Y5+4sNT1uvjdAde615gYr5JWjZyrtGrEqjoiGmFQQL9GPhBlUTPSmS5cvTtG+J
rn42p9ZcG/tGGMbByQPkIaANCci7m/rxHJT9fYMK+2ipbbTBUjpBhhYkRavRhlhdCq0IgPLxcuJy
zJBgyxB8bGwhrMx0X0kQJahyPMK7Te3t0NlbB3DhW5pL59HkAZxoxR16/nhTSUg5kcM9RDxRPWu2
YDVns3PUjcMsK4FfCafynGCw1+BFjQMA65yQaW3ynNwhKmTPgujvY6OY7wWF09qWy21iF86GsU3s
1UYR7YmlztadHexDq9MeK85JXhYqUAASIlcW/GnfVdvIgtEJEON4eRk1Y1oVXaCDK8uijVDzidzv
KjoqWpWurKQ8CHtKThnqCNTPsePnRjOe9kUStcdqecFjgwjTmqa1MtrtoxE6kLi6bZysc4aaXhsM
2oc8qewtMsG7JOmo7JwanoKOAn2AXP4hzVfCGcNzUswut6FzRyzMcMcbJPYIuOaTEsUojYftUIbo
yVTny0jxRMwoX1E7IaMzLZEeo9pJjw36rlCLxAGiVfpo9DiOUVE9GSOpN6J2yl0Jl2CVj1LHJDw/
jQCN6XeI8dmugwXLnWWkaOGBiWetOcqRmexSmXxRY+ZvSFGOTWh8RRiZnztFcoXW608t8BGvGufm
QUjhhxrc6KpycuWx6kgqT3MlRXNcpF5Q9CjGZgspZVZPVHkGChotLQ/q8r/F9ooaGF7vZpxaad8a
/BdVHtR8vBitG7vsagIIfUgTu3xlQa9Bv+aPaAWfnbrL75qAjnCptctuk4QPeaxxHyTaBzsdFT+r
HqfJTB+EbD31YZR7l9MAyBniiMOQYn2sxvux5RJUMcLrweH6/VSLl1whORr/VXynBIP4NthUU6W1
p7ah4A1nscqLCkz48tE1nAbz0vAY9IzHAAkjK1GbZztBIReI4Rm5No6qJAL06TjtvardhSX9e9pM
Z9Nsed7h6vGroIs9gV1coWNyVOpgXHPaDYAJx90jJHuJ9TfGG5TBH+2kJhZcKtZq43A3DWWXbAaz
0TmDCm+os9ZviNPaKIOpfhCwRiAExB+mqf+IrvrRHoviuV2eRgvypexcu3XmR5Ai4SFG7ueq4Lld
Qw9UhH78XH8/R1xZ5OjlkaWjotfDzmwZpC9c9bfR76eVphQcoeN4Lwtb3eT91D1yyou8DByz1k71
IZLsfV0DocZlk/oUjO3d5SXMLL8z9PCBefGXyxcexaq2ryvT2KkjHetM3Gh2LKfL3850JnF6ZCPw
tjG1IwX8/fSpjrUMJHkksGrK5lWmO+FJFaAdQWy2JwhbZ30wh3Nqg4Qp9Xm6JY96d3kHVhPdPxTa
yqJVuho92xWcOtVCMJhWnb0aq5jIGCccsB73zaqSZYhFEV5Tq7TDQwKZ9Wz169reRGW1BqvgHEny
ERDgIbfTgVG9aI44QlpNeQ6S2N78/ae9JCv/9l05KKboxRAyzhxBvX6zYUAyXZcQ+hIrOcV5uigH
qF8mFOvkXA4HEaWPtRpoXtyFw4cJY3YmVO11qXKOgLxjdL6oUi9FJFtm5EEIal0Vb8HOQSqysSXD
Xukg2vdjNXwb4zZ/ytuW88wQxOuolY23xnJ4SDYQ31shre3I0W+1436faXL3Em8g4/NHEmgQWnGd
CDVKUzLlqS3cS0UpJp6UKyCqg2uD7fZ7RGUrzBztnWS15GoXi5xDDpIbw/93TcHlXSDPMUmBZDTF
aPz3mzLqQw4TuiWAISiK20vJ0Lky8pl4SOyHxs54Xl8eDgkqe1eis+0FWlPvjaldPDX1NzHj8Iec
Wdy4A67GLT+/HnLzLFNn5mIT7vH7GxMk/UsFu6jb0Ck7Agw4lmpfnMMRwXYYxk+lkn3tFZUDXxGn
XtYk+q7v0sHNLT08Ybgvb3xTNPGv1q+K35M5Nxo/jVYqeaq/v6MwKguzDRR2taS1QdZsfvYYEOTN
HRiTKRj3tdK3m1Bv5bfOrr6ShTg8tX3e7wonK9YwhvIypAEHF2bfqVm2lxZGNWlw/VZMkjcaWfFQ
JKMCd2yAP23A6W3RZtGdc15QzO/THuVEKLXiHr7L97g103092U9t3bR3XR7md5cWuPlpCKfynJTO
7DLqXXo/kr6t7Q5QbayY5yRKk+1lZVwOWvYAmnE0WB5wOL/8bC79rIljW8GkGEvNg9UtkXvDY9bR
li2VYOSsebALcCVyHOvPqemQVUynAVNc9qDaH2X/Z3dbFER8V1KlPIejPPtZN1KoLke8STG+NBNY
Dc3otA9xkd6XlWh3QeHIx8DGOBzXa1lp9bO6vIAualf/nEWHSNtRtBmuxUnDrybcAE4DZgGwutV6
fQz9vDKt6ate/Gg5lX0fhyFx5cJBsO7k8aEEKX+HGZeztiPvMtGXuzkh0Y4vXef8Fady93j5KLLk
bAc7UPdEOzobxeBMEUcG2XGaUR1sjGyP2hD8yIK2W0dGUO4KCfX96Mj1o0wK4B6Or8nDxoJ3ryvB
Op+St5pj0fdOg6WeWhOa9hzmSqKW/mSP+Qm7zKOZ1fNnfSbrhNLUeUVGkq3CJp+eR6chP3wquoc5
9zQgJluN9r2vhc38MSQVxlUnJV3LwiQIbLmH5omgtXCpyRW7eCZT/luoiXobpTLdIta3SuFPxdA3
frYUQb01WqvSGo/a7IAIaO2DlkX1wQof+1ya7i2ylI5QozpmPA7Cy67XPZbctIIIu3KWAiDFg/fM
IOjnbYOtCm9DoZE5nijH2iQYErAOKKvI+ZSWMRWZ8tWplIrlqstHuPG5KxZkTxNPOqMJ09rpRKAW
gWAZm/O405vkXBht8xDT7GkcgHPabCAis0pulUhbO2qnsEhoaK/0uvlao7b+MBSCuLv/9bcuR10t
khaLseM49+2MtWMcJuvFbnsWhmq78awk28tFZEmFMT2WHTfq/JC28uiPWfndlDRrlQZxCNZde7yc
3EcOvftIF5SctIm9SvQSPu5MX+t6+dlRFyCCAscLHMjkp5E87qIaRojoDYEDTwm9n5urKO0YMJn2
mmp6cZjtaDeMUnjEe6m6TTRmLEBMkqxPZZUZAlM9WJJXoxrPU6o398FCnRkT9VvO3A8nGifnqoNq
xrlhk3WZ8ZRjlVkTyfytToxnDv76OUx4kcv41QyN6WgAqJmVWX4MpKHdDUrP1Epp4F5IVXwUaXYa
llugGVNnbTkNBYBiRs+21rUHq+hmbCOc8uAHIubCm7mf9F4+Ct16++dOqK3+LAhaW0FvtPkknQsg
3j5Uy2+LBb7RKuNYOmO/kyX51JEoec9TJ2cGMGorJelZPEsKaKIiWO/lrHuMwnZYSaaM3UofH6Y+
LE+Xl7apy1PIcZlRYabuZDOPn8xilefm8ERsksUBNZlWylKsSDkdXA3Ly6bowx+4r6cTI0R1p9hr
g8Pn6nIytwXjl8tj2ezYJsYJHeEgDYB4knZ9effAop5xueTby98K+5wuSt3lmRkMu6Sxgamr1vRC
oM++ErrqXbZaMQatz8Qr3An6dHtg5NlaECTAKPacadNMrSor68Zo2v3leIz8l2wvu1393K2jGbtA
odX3QJLMxSK0uVy8tckihSuVuTVhiEdNzjeiBOq41Gd1ZD/I8Nf2mNRHFk+XbKu59k2JAaSc6oJt
CwNdoTUnGw72quvymjDRUvac2Zw3FGy+HOrpWW8HlntofDZEp34AjZmfZ2F9FpYVHRrAXy49duuk
skZOmiKZa1XGhIM3MzhkgQgORtMrfjL1mpfhI95FelNsOyNtVxo9Ek9tw+oYpUbrdUU/b7NsMrxG
hnAptfHscV8nGActjiGXYuRSqS/dnDjTpPuk08SG8VL1VlnsaWCpTNdB3IQ/KNykBgAXo+7m1iXO
Z5kPaE9Eqe0D6txNbRnFXle0w9yX86dCp1czT/1WSibZl8qocqUh/SzT3/antsD2UqUvBrR6304d
zSusJN3Aqsy8gqkqNirt7lIkRWNCUItaq9t2BGylCnHURz3d6Dxj12GFLVTrK0TI9fhV47T+UOJo
8xuTg7YOtG4V2IH8oNICXA+w+I5OloCkX+ZNWi4jEGL4mc129lWam2xllFO4vXQ2Wi3qMTvx5HSq
/qNqjpjOjKrxukQbXnG2hvV0ntqoDd0h/2Kn0fw9m57nYXgu8qn7LCXi3BffiooRoFwXjS9dNgmt
ZgCux0X71s0zxYjSFveN1W6MwkxXRiUzCBOTuSLrxflo9trjTD71FDyqVV6tqjBWxXauzbvLu+r5
3AcFTVUUZum6CaXmSHFbHhK14iOP8ldLzzBLaaNzaDm4lTj81nY/9IchlsODNVQrjuuW35pN+DR3
Rr7iGSDeiiR8JlJWqYv8QZ+1YcPMYVjZTmB7lh1ZvjNseyOOv+TzuJVZKw9EASyPiaolbH95jqng
1jZow3s3Gd6C1IhfZa3dzTKDyGJUlANwSGs7cqJapYYCNi7Rhz1ARNKD6/GzYCuksQpUUy0MOYO5
kazaeTElK+3DZaCjF9Eus+N93Q7DVh7LFDgcMo9V15SUEw6+8nTU4eGlp04VPOcZN67zKggVV51I
K8jG8miqeXmGroOvQpXDfsdyyPeXI0ETYZYsqYTX9NNMLw4lc3U5ipGCvJqjnuEmxaobwT+8mzO7
uSs6/cAvvBmhub3GZRgdRxYmaDQ1cjVzTh/7wHmdsnR4m/M0wk1rRc+qRVS/Vk4fDJn+mI5X8Kms
gvqhNjeS9CNUZCycBQUpw1LL0yut3wsyhLZKF1fepWWSZC+WWUjuMFvVG4BS1c0Lpdh3LREuUNVK
umxzdF8EKUOgphSQVi1CGvM+2hbKYczUiU4Wo7G8nPBZ9hkUv2Uz6Ze31jsdjbrsVZr0bN8b43TC
BnhqICg8q0a7l4axfstpQF/mb4o2h54pzPJkEQOyCp1h3BVRwuaSWgDpUqg0a11O3wRFw5oqjUyX
xko3yVLVVD13ltzXN1TCOqi996cJThI6UzIOXxYmid9PE6qep42udLI7xCXlq6Hq03JKpcBKW30n
XXpcQ9OLDUC/+WAqxsrEnL1jJ5sPp3Yy+i8STfEX0YvJBYVZrMCJ6ucxmuTjaH2UE11azW0efu7k
wo9IWJgUcZwAltVeUREbEJpQ2ee8O9i5HO9ojS8Z5CaK+eWvmTr88w84IytU4t1LX4uQA4iSE18S
qEe9r6V15+T6nZVTioLCTZk65LVbttlzNVn2dqyj4nkED7eVo5UkaxaZzTwflOWFti7qTws0nWMy
oeLMU5/n0hnuAauXLmmD1ZOZR59iq/8eGOki9aBC1fGkPmhzRCLgaK+F1JWnf1/iPEFlNcv1hgCA
7vF/EnVe23Eq0bp+IsYgFeG2gY5qZVuybxhyWFDkUITi6c/X7X32vtGwVrTVUDXnH+laXPZqCg11
CtFxNCd30v7vcLGKaNWEgJeqPKWs59FI9sY3+gV3flnpQzY3fnTf6oQRhEdTY6wviapYd9Z6ceRQ
nu6oTcOfSGac31u4zcfUGwOKOCfrvUXxfzBS/WzlrcMFwkMYLgRZDzMoWuPVX3U5po/3LwZ1A1dp
UMBuIvw1Sf47/N+PBxbrK+iX4Xg/AUSfP/SM56daI/+fQ/1TBAW1uLeLwct05ORtIlQ3vod5uWIY
jojhHEgP9O20fWlnQUVbU+BIn7CPt+hVjncoD1YKpH+91vUgL51y/moK7Z91XvwuF66oybWrJz9c
83+0EHj4I0zfbfFev7d1i2Zf9P8wgm01vce8mF7aOliTJezq+Ba285Di0T/7w3qkk3iuXOPnOPsu
vafUPLt6qagGV+9+4YffadD8FGvQnUwc/XsoTXDUcK7Zssnz8Ir+YxpW/5oveBPmmoBjMrP8k1HL
7YjdHo7qzn/+yUKv+Yfu1SXOc+y+Zjxat4B/MNnreOPS20ln+7w13bewwBJpkob4GEzm4c6UsVHH
nmvkUTppWPzctL81orWjrUinE1TCr3VV5ZnwgvFpMzk6w2Y7tK4xJiRqlC+g75sG3zVmW390AwEy
RdsnVj+v7OE96WC1+D1zRFKF+D+zsQ7N6d9ClS+uE6NZNLmdKgKfitv/Q1azceZAvBIn8jf0quXD
9OSpacvTPy65XLblrQu8z01Slrpgk68Gx3zwsgE9hVkfDRwoPj5o3zyoNVwuZWYax+H2K0gu47iN
pGSA62bENNbBZdb5vOfMLh9DjO2T1ZeJbWw0KYtZE7apxBvTbBetpebQbAfxouXqfAg1fKPOVHO9
WeIgiMIojdT4INzh0y+NtzCvt5+DcC6rLOW3dCmts5Rs0ENpHnuolvfWZdXdmDKe0tFsng0t4nAc
vm1Ip/6a0NszKSPc8DAahpLBX3qGI7tLr3bryed1HcN3esJDv47NbRi3hIT5ab8YBbwNkB2kbZG/
ToUZHEXRuLHewhMiUHBqFHuJITKR2IMOd6ETWmcvrNpjGVCAtASpxUOnVewAIMa44+S+LGcP5L8O
9mPRNwl6QSC7qvd31TQ7CIiOdxVGPTvMjNh7ji4ZL+dW+d5BuJLwl9stXg37qvlFvFPC56A/y3pE
+uct34vypg4dlpVY+6J8nqgGSe5w+uT31nGrIZLS7vaylfo53MT6DCyhDmGYXgxZfHXroF49sxkf
tka8DmU1kTpGntRkGoRRbJs97f9dtljfiHW5LUmEr7TX+6+kbV97THv/Jgpn7W36Uk8Z90e0lVSH
Kl3nz9PmZ89EKUMr2DWE1+1b6bgDXGczn6yyndBFaEDiRb27t+fENFaM+7WbUrAezOy4YX5kaO2f
dQdAUJr6RIOlem8d8Uv307LzAnrqzZHKMGH0iamchi2gI8i9QSrb4g4zTaCIFL5ZhOsRHKd4JE4G
1eZQfraeyq5Q+hLOY3LIKaqt72pJHFd2Hza987R6BslQpMFjXks/XiFe31P48K4rvt0v9/uXW95O
1vtXfhP5dfbH+T3P6mlnyBrKyA4/WGiqk74PcISFqigdUD64mTzoCXlfuazJ1MOqr1beJ4rkUDAo
adH7MBux7y5mXDmW0+9Sg9PQJmhnCMMmksJCrGCs48tU0T7ARd7s72qcrH2zR6ruGVWjxcmJTCHC
6EzAyk6Fa3CumNx22qVgg6zQ7NXSH0Nqu2gfliy2A0Q5XpE9IKDCHUzBbRKs5QKWtKZHUgmqJ5IR
afyYnTMbhxsLr+VVD7qR0UhADo63qKehLV99w0LUnvVl3EL87TKhDepeq4Z6WGRlRZfbj+BmhCxT
8hGVBvRuoLYv5vfdMIfjj8HzuJ294L+1FSS8CbO7FEhdUiQH3h888oJrz58S01HtOyI3+lCuJv7W
Ty7hJrbYzc5jUxafRD3v3QJYnkqKyx1gWrO7FFhjAjIDogYpoXjul3mKChZQY538l9Sr+x82sEeS
9a9UpxLiaxYB74QS57lscAUDp0+1dhJZEAlWpARJEWD4reyqImlKY4u8evw1Wht6D9sz+r0DVLRb
bnpctzT/I920P6t1OYeC3nJuJfUUIDrpw8y7Gvb0vWj40Sg5thG5GfZTLTxaelfOlshcax3TOy6T
1SSHZUS4vP+3n1fQdizVY+wuITF0YgnP2s7f5vsbvDDPUAY/yZh7dyB9udyu91+hsOEVHJS45Lm6
eGxsH2s97klE0nt/TMnFTeuQNBsiqk5KiH6/Yol7Rsdz6GzCPaAmvEfaqEGUMvtRh+WnfRu0Gcq2
k9/kH9hUXrrC9kauiCGxpFu8yNsw7BskBGWh+DYvyoj7UBSv9y9jSiEHxvjn+3eq91zO/PGzN3M/
bq0hTxaNeXoXQhRFehHW/t/3TdFuT6M9/aQQWTE5jB9cBqkPaahCKGIE8uzNT+iVjKf7r/o+NeK1
yReI1SE/pBuLA4UJ4m0JGAuWOtwuw00Qp6ttjJvF+GxnSnBqRawp9eI02XgrMS9SRubtT2tnTfua
hXiPbnc97xEkw0oYDUV9cdctAc/3/6cK7zeyp7PIIlbrRnDe/5We8vZxXfWrVY31s60rREXt8+Kk
zkM52ekLqUn+M7lkU+PLY7aGiOhup8tgQVb5Y16fK66to5kVKlI8JOQGUZdz/wk2i0dySedpBJuJ
ttr0L7Xv2Id5m1dt6Fe/3cpHy8j2/8RyStCiWenibaS9IGYkNWOXOuKj1ViYVQjY2meDFC+0aouX
1QaO9dfQZQOywlM5d9kescaubtP8sMq+P24IVB7JGtrTmxImi0kvlDsZ5dWhPmgXbsUnFNH4olZf
RMJjIjX9Rrw5U3um4IdTbJs7dnP9s7ix/vcveeNcCjWBfG1ODp6UeYfRdqI59PuXxTUpycyEe50/
LKvtvt/K7HsS956ysTp4zpS/LbeFUGhJu/a2hU+9GwZPfWhgoghgXsZURnctj7hdsyXQK2Oeoto+
nKzL/YtNV/HRsfXZqzZ9ntbHdsx65qGtQ26fqpC150ZykZQ0xPIbWlZ1pvi42Hkd5UI0PjZuMvD3
diz6j65v6OM/2PqGdM7KVw/5f+voT5dpLeeL1xtEMtTksqI8vQyWcC/1FOw64jBeZqs6ZsarLXV4
kFYIVbSIy/3LWNhfYgk6TkubKvO2r4A8mQHvD6BTI6ugVhw7ohdwkrQ8TMi788QahUt3IXdoZ4j+
tQ6kffTnXiRO6UWyUPpxs6R+vP8q6EwilVoPNIwQs/thcP9ieQBz8CZtbPnzVxHk/XWZ5uVxHqcf
odqqt57LivFGvfolxwu1Mk/V4O39rkzPOpN//uksiU6jAug2naB3qZNyrSnOUC386ejrfWkTtrIb
iP8fGrtI1jkkpokMtXe4+/wy2QpjTPOF0cD9vI1W0YQJIHJgqmK6zLOLHRTFQQ8pJ3izfjrKDOLK
67Yn36gX2nrqBckif1MSBBYRxsD8PvgsvFs3f6S3UME22Ozz/VskT5dsHACVO5BIHC3rKx/lpbjx
xltWGqAsWxk7PVL3bHanS1+pjyav9Puckye45A5uU1E73zFqPCizWvZF1TB/RL2FtHU3lJy6ZZb/
9ZbiGymE/s9whipX0ikuoczG+z16UeLmO77pSW7XKt+ikbh/W065f3R6UEWHedeVk/8jHKi0r31p
Pa5VM79sy/wrVR42fna9fWGXzXM31DlBfa4T3b8NHOdNuoIMJBPhl55Yhi3m4fe5yHiqZhJfVNmg
J3TyPKlvwhma2S7AuxuReIA7XU+UVgmLNRdY5FOp3de1qt1XCPhPg/Drh/tfGrdMxDPaTVKia/Hv
Nz+Ipb9UTf8/37aB6NFlG6Qu0BDjSsEa7Cr0SXRkPfgbCqbcxDFXh6C2Q81uhk6stQXuSwjx91Qp
74XLNbp/J+utpF68D1dNuZlLx2u48WaAJj1ljfyN/7BFTsEDOnbpdF42+5E6oIs/2t6foiZyV8m/
xE3Nr14AYV33Y3pp6+GsnTZ/683iOIbbsV71X10OBejLDaWT1kKdGWMH56KyDrbJuXA/uLON66fh
sCGvkJv9fmXKXogHhprmH5FZbbN4WAs0OrfjepL6s6/6LmmX3D0C6enP1V0OWnQkP2TZu1jr7Oqx
gEes68aP2qPiTU96fmoHPbDIl2j8ClbWFkLoKPu8TirNjaFMW35m2fpUaeLwrGVREQNd+GBhTiIU
shy/PDE/EKClv03jRMpmHsDs2EN0H2QA+oYXJu/mqZ75uY7UEHaBVuf7WYuRga1VVCqZFLl8NWDF
/35xIDWizvoSkzK4wIH0eH8Pm2XW34ZqWh7W0B+iVUjjxfP5j1oEHt61xhnjGDfbXi6N9WMDn4pz
z1/Ophq9d5cUDMpgk4FHKycXr9lhr+n+c/Lh3Sy88c0ux2dvypFRzl3+Int3PnZ17+BVk85zL0lD
g2FOxmIr/70B1e2tGLOpv7oQOJOTHVTvzNeNmP9nL6/dZ1SbOfpsn8TQnPoy7tjPlgjAcOtP/+5S
if+tTHV7nRZWod2oCQu2nfG3WgOyoabcrKPWApwgNXM9pdmHvCnlPNWXD2sekM/dEsimvcp6qDU0
D/Eqnytr8o7azuqZgL12v6TqSd34eeIxr5UaUaN3FAzjWHvJ644QNaMfLqI3WC9vAqFKz1msOZSJ
bwLPVIWXXhoLQQsjlEO8KBiQj2gjJvMDeUzT6RPpgns8YM2uF2v496pIU4yDeej3ZLX5D6b55C92
8WoMc1RP1vzO7G2+5kN7zLLAvt4PZu2nZPU2FVEUCPzwL5kP92G1GwlYSZfgBfCRbFVb1lf3tmvx
84J5bYsd9rLwmUdxir1al5d/SIU5BuXLcjt9Vu6jU6tvY6R4w+E5HIcF/FkX9SWr/QfX1f2V1T19
sTOreXYW0hnQpYFaGDK6c/KOj08x7RThmh2qBrkMX1UhT+0E5y2nAoe+O3/TZTe9OBs3ujGhlvZq
JwINdJ+rcj3WU19eizl0nh173It5o5pHic9mCpaLsW4Ye8iQeWnsbJeKdDx6Df6k8PbXZw/gAQLp
dP+n7n+p0OWGwhjOnWtrQpK8sv2ulvuqwqcsDWHaiWQts6p/HODVDyiTCX+4Cffv85P08F9YRYPG
n1JC+0aXLybzVqsd8mHuCPkNfr+TMa6e3Mfbsbhj+OSY8rcu3mptfvi2+LEVLYSMVQ6PIqPsknSL
9lqjX0wIFcRRdkNbpwKvQQr6zWsWWeHk7VOsROPN5EczBBxwwxNH4K2GCCS5kX9ljpe5jOuKqfQu
mc9nlR+LpfiZjs5w0tqTEQ1/6akH74rSCuBFqIo50ZO/tWsUrynZyQ/4+p4VIs3zOvTLdViQS4IC
7/nJfjUVWqNirLb4DtCrrnu6ax8Nc/B2i+W2aBsZhnGQ6UcT6TO3UZ2dGXswQngT4bzGf3kJj0LQ
c3Cw7e73VlrWU5ZXvwYDYMbvrPyX22j4Ne5GuPfvDbNnRLcLPpASR2FT8X5YYuA6kUC8IHfhRpel
Nq6g2qkH8PLVTvP8SPUN5rc5O1NOCGYufs2eFvuitF7dRYLs5fA7yoP70/kDCNE+1el8DMMc+Ids
lyYw18M0oxFvsq2Igzb/RAxZhu6TGbgN0ZP88R2zwGlQDnsQ/OfQ4aMEg/c4tbtxSOx28Y812300
i05QMbnJJAzx2JDKSqJnqN9mvZAkb2AVEHbXHLa6kwnlJfy368MqygqzgwSRyqsl0qa97RujYkmT
X3kHAY7q/GXwhg03EO2geobzsE34/za3fzCSIpzZONDz4ZLOGiF88BqcVK3KRCnjEz4DnUNgHyVe
yFOWlrA3k0SKHqrYZHX3QiOGYKYKklKdXc9MuS4zHK5DeLDdtMkii/NYDWCKTfXH6pivtvLbYAIO
OwDACcKbFfrqd770yF9t+yhWcXso+zQpaUyBCpmSaQni3uzWZ+CmyN7UN6jWz2Ftfso1qo3CSCqn
GfFZWsCH8+8x/duEK5mg0+/MWerbktGzTMqYJ6c+Z+OTZ6btPq2MFgSYbhy13XwGqRHuWaD/5saS
eHyGvaZ+A/kbOEnzWFMVWVWfalnTvZIAJJksfGT5pQBkxWW8Gfq/0nC7S5j6dgxoD6RdssYM5F97
xutW+JhCLTw9VEOWnLNBvxuMGiIxrBYGxzIjFHB6DWx/uvo5myC6oTZaB0iWVdeSq75OL6MI2wNc
xUItpvx2w9kfvLrs4gmWIAMGChzv0hg55EuA0qMLwXnnkMKuTQ6A/MtWH2yes0qmidffop9nThlz
scMDZmTLKe0TuqQ1qOnscvKXWbrDYTV/t27wuzEGHSPb8Zi6W5mUzGHbNvuxhP73zYFMbh8nsbMm
TW140L80Twavw1iMsTEYX4VZJ+jibknF/lfr1W4M3mZHQc+CODFwLaP+E46eSHBd0e2KngF/GnhV
PhYqLlw04H5WHjJp3nSogX/21uMmwsugQlQlm1+eMn/9VlWNOq4eU2zL1YCWogsxkTQ2IaAb+B0J
qA/GZlmHqtJ/SXzZ6Qq8EQ9FlNkCcNPY8BCkLm5wLmNPuMu1OWUGmdWh0eR7Hpt254p5ek7FdAry
m2q8xs83Y1fz86zbwSOGsVlAHWcG6hnQrzccLTQtFETKG1PP6AQzY2MXmra23MmwIZ+DUSZWaOA9
cva8sruW9hJr1SA012N56hvB0Ym0wuqNN911D0soT7Ifz2PG8dT1otvhbn9V/IER9HIy2P2Q3ZJl
j4Y7PZltOJ2d+oQeBRAd22qBj35UBKEK0e2DP/TJ1WBzK2eQWffJ1vMTWzxX7y2Qqc0UfwShq3vc
U+NOA2dyUjlAjN7sRKZHZ4Fh9Mcy9YkRNvpdbna/W3p9YyIo6TX2hmdr+p6aFrE2JYITZVSPiAZ/
BuZys9LI56m2yCVpUj5OAybFqp43dIahuwv9rIJP0uSO13/CPtj2bvDadHm5c+kGPk6LiNeJmxWi
hHTAy9SJqPL8SDd5f6pXB2tazUY+k2fdOoXYgRi/GTi+EEYW3/WIJHLOCHUfvF7uBygOqmn9D5Tx
/pPgM98QsCyTKB/4xJuD1xX/detcJVQZIh7u1z1TWXgKA6yyRT/3CaoSLKTFwS3MW3Y3ClRn8h+8
0nkjUgioyiJdHOVEDKM/RaEYi0hN0omRbzhYyH8B+ly3qm33fu6hMaXa6GIyYnAxdEcjQD0vUmbQ
Jh8PjeZ13cLXPAewM5ezluZwxeDb7wA/nzizzIPLB2ST17wzt+WPjemCnW0sY3e1/1aQ0kTcoMxs
jeZqC4R9gNLdbs0ttc9aWe8I0vcS1f9K/a697T6geBM21BbedecGmiBiHZJjnEPYsJrW8CINdcbZ
cjCJj49a2KC4xqi563wDe+YM8Z9m80yasp9FvTtMSZou8pAGfQbWBxqbNZsT+516rBQvQeo2HKUt
8TjTBnvgGfXMVcJSr5fR2lc9yGdGwHPQ+ORAC/joMtGypQOnRryEgiaIaim9Kya3PvvPGNEGpJqx
PeNAivvFHvZOBx+ep8G+rrbE7SlCzopPU3IbD7Z14Aacdhqd2psc1A/seU++430KkX1HRt09hUFN
yAQPDvNybOUkX3jrC2qlHybE7w4u8JdjCBmNGeOrK8pTnnnipZi/Zg6reGiHr9qiYakmLj7Ho5h0
VBI0i434yFm5Y6cb7WFt7zIDzihCmYigea2J9mLFW2YQa0rpRtRCKTLXVQ6EdA/jd5+AaschwWNN
n7bK1bTOwCm73mbHXoO+GAhexoVSTVK4f5yZAYMZOY3zTV0sR8Jy0VsQcZFUO2dC0TJlxl8xBDg6
U+sRdSJpn8bjwBp8xKxEtnL2nT/2xbXNdd8VrC4boCio3bSxwi3N0PARSTsGtgsjy/rh8YqiByNB
C7skBxKUCTMHRs9VEBwyT3y00AiYhgUt0nkd9T33mx5BQrJVnWoCMSJVFL+QZKH2NeTDmoZfyHlQ
7XnLLc16ONNK8VDPHKhjRdbZ9iUkQ1zg+QPL+u/AHz548t9g96vEQlOCsDTHjbKY7vNQqdiWzGk1
9jwUgrhJtfq5MGEdAjZJcEmuUWRRzrzQP5vKZy+Y5yjtOhrUs7pJoOKdXaMdPsq0th5RyCMJ6t+7
LQMUMppkdcSzVS4XB4n8e9OM7Z4xFbF48IXEibqfIHZM9SdXOU81WwzJSZzE4Ru2WD9CYmec185z
KVWXD5ZX2UziVCuM6LfQM9FtlY8V1R8jUY5GwbgvAvoJq3aLCRQrH4wGklIVN2Dbh6zsulOg/T/z
0P4wl3WmzQOGeJiWxKbEeLcEk31cQBZvzQ8PWLxTekf2aeh9qImL3NX1EgfhdJ2LBQ1Tb3yI+bvt
tmMcOuYLonVr5/Lao6nedz5DQd4yQ+B2/E6ggocLsmt2c4/fk2wS9tR8XvZrmX9aXLiyaM9aM2vR
gd4wvSd2Wbx2c6V2lTCh6jGmdanBE2kMoKpm1T0a+iRHC2ldW2EtTzkXmf1y2eOXsFuuTBUgP9XB
UUKZ3l4El9u8li7P+Bi+uNnN6VvZB1jinzdMqEqX350f7FL8o+tsZ6DGG4SrKLDcL8zipoHVrU8J
MQ6W/jrUGRmjBJcna1X8rkw0mC29JfgTg/2y0PAB32XvCi9/cZ01e5jsRygJud8aID+VOgD59Xhm
YwqZu2Zc353/lTYjUX0mh6nQPZORyW+2GV4GO/teNR7FRMbvvEuMOe5nOljMseFmXVWMZ+Ko5vmj
64fiAAzO6FVpXhpM1UgOOrJUhjcd2tVeYoSRA9e3S9D7znBuD0vgnb3lNlFX4XhhBjZcC/Kk4VYv
MtZ6Pikd1WaPiT7tYrdQ77qZzYPlW0dsEcYeibG/W3kcUEAch21dD0gXeAMGZw/ZRuuWOohN/lFC
+8fe8g9uT+9Hbs+YiDbeJas0vWOvFMX05RTrgqOg3TyiXqyklSETUnGZm3Nxa+FUeNzgJvvHETk7
6IXYh8p29muj21i59gUmAeCzlHEtAKIG4iOnpqQeDTfTlqo/Zh6+mq2n91VrY4MdlpOT9p8ECQCE
OVgFfNu3olAfnA0DuF+M58DwRWyFtDgARpTorJDoD+pNCQ5Tp3FEVDvqZxU2xusKhybJzfD8X009
hj9MHxGTkrXcTYKamJQ+XvoGxMGtMj+yxUDugUeEjg+mJqFfsjT1IAnSgS3IsuMUW/NubdZlNzZm
eSiNi6foIyodGUaNgVxLgIormsY8b0uc1FM7uVrZLjDTPKluDSK6AWFGouTW82HhI3bIyEqaIcj3
3pSS/BaM56mljCUY2jEitOa59ZGZ9It3lqG7MaK1ddxiQ5vXjyynXCOsKd2pOVlz4kaSulu/KMDo
d30RDgcZ/mXQyg/16j8D+e9UNUObtHrZFbImKyOwnkcO5UMAkw44bCSdmM/8uK956S+RmNKXYEWB
WA2E3rlKxLlKNtQnuyBdctKnNgRCfYzvhNiAyfnTBWAXmnakCMqLQieWEs2DkKQ5gzopTTuR0a88
29h9t0F4TB3BzKdyKkvz+1DJI5aCZlc0tE4oj/yBuUPnuKtGRCiIAMtYWmUkXbTmC+7fmG6On06O
wQlC9MnFsHVAXNqjEUa9AXxvB7yPKGizfvxoMHruWVRQ2BQAfhjxkxGVsaGVPLrpFM2KRXUKahhD
foHvb/3KRawsEJwBISu5oLDfJzcl3WtdrEc+we046x6dQvhNMPmdBqeOFz/95Y/TqSOLJ4ExFtGC
Fvqm2YTyqVqEm5VBN1DAtwF4wkXBCqLL+DM7jhuDgGd7ezrYS2MfBs+OycbJonZbWfYxz+Dj10C/
13HMLn2tVWIabvPc64feuKWIujnbpiozjjQCCDKzcR7U2DSJM3R/W9W8tJiBOB8gT/zmB9o+2lTk
9oOKEI+fmUcAt3cTM/Ox2SN3RpbxyA6vhrC3WLLOcRVyBrqmBvrMD4Qxse/7jptgz9s7vnuckAdf
1bzm+1sEVyRr66K3hSP9gv4wOHqTobGrBFs8WHkVjesAjv1V2lbH+Q80ywGhQE28R7kpGle6Zrlk
27wvzOUttYPwIZf6u7MJnQzGi2XkP7XvvPjNvAFC5uU+HYsh8jZ+RtKpLXwGNlJrDjU7QPPVu79L
WywvneF9Q97nXIxtfjOHT+liuPYRXEF4IvEYZih0I90HzGFxL3Ou2CncIdKad65ZE8RYuIIjwYWw
14/rZNSPojFBRHV/nqzCjxDpkIHpOmBkxceA2Ddh8s0P1crW1iML2Q8ugyBm7CMhbI/Vmi+Yctl+
fZowFip7iBeQ4mDZfJRTBQ26EDFWm+MzmjgEXzWBhcIuz2k++0lYj1TNjOvPoWnfQn7nu0WidJqR
Qg9CiF3+WclaE7DYRuMobXgB9W6SLvCIr/gIWymR9+XfZIcEQ7iKaHjLJHgFzWjvOsnUkbxMRo/u
+jVCd/XagkYn/fJrQxKb5DUOzbppLmM/HZdp2p7sgjc6FMzC7vAK/YP7LRh3AtHxbh4oEcE8+00O
nZf4BrVEq4WnjriZmPo1Lhbfuc21qB6whcag5mjF6Qmp1FfRlf6DNewsSsv2W7qeRhT9EdL0PgEL
eNxyerk6kZ29yUZp1Yyx6XXZWboSgdemd0vR/+im8bs7VHtd2bwddTHtg3F48ikzZDzQJ85UunTl
9Enat3WkpOgXRG52BmN2dk6GzHKmW6sdbCPZxCTfJt87I7MlYyw0893mE/3wY5oadZ7c+beoir9T
5fDGhBMLwzrt0grfuhzfw6YVSYXgOQkr82+12K/AvE3MNreyS/lovItf3lxP+7rPVHSoXPCkDfF/
rAgfG7J8i/oFJGNzi/lMCOy3tgARaqu2j60SnL+gcDaW28QrgKzKlNWh86S6+L0+amvKOOltcVRN
+FzkSzTdYCvPn9e9nQmBt0OJCDMIUEKBcsFd/EMunDK2mQldd9quZj0dqZhzdlMIFp7OQE0soNA9
5kRtUee3h3TVA8wjQE/fTYdh3tqTrexPZHUT+E9vJpbzW87SODryTfsUkfnF+h1535/Ozfl3BJol
F5yEKi32V/uVoKRr5yP477fairTakH/qUD/qAdvOozPywVIdLKK84jMS0galdjCSO8uvdRsfFcza
rlxwIyiD8a9BVIvdjIQmbPU7r9JHBbm7Gyz1kiKPYHymbraoaAWQjx1+gIvpN1/2UD34XeUi4rWu
0yz+G/OKGnHuFm/qQ0DNXZODxjUptXPE0wDXwcSRzvBzrR/6ERUiO+U8sN/mI8CXz9KRlxTCaZXu
gd7UIdtgNIVsHoRfXZf5vWskFtLF6I5zCr8maoGOvd1+eEORX0WN4MOifKgxeD/JEsCrmHRB4XBw
ICCbBuOvduzvc27Ye/ZvXF44FIMOgtfCjrBz+L8jr7myQ6YIiXlGeKx/5ulwzCre/BqleXsqbMC9
vjemc9HdgNkdvBDYUKCqB9PSX5PZmecpaL4AY0yCG0CLG0sT39E8Iqn7JkiZPrZD8dN2WrJhpvXX
LJo6Av/lLRin71NjeA9BcXB4DQvyYxKaiALQ4+0SjspGd5J/gDTaBDUSjZJKsg4G4PkDgXf/5bp/
3qBhe2stL6mJGmEq/Y7P0bj4Zj9/GNVwNDsqIxZjbhLPlbwu+O84JF/RWRmRMWVfi7m4R7vJcChy
v0a0M8+weyaAdqNIbTRfSjGn+7Ekrz3U1U9JyoZNKsSs2VxmB8tPSoBgQa9n1DfWczE1VTL2zZRo
Z7waKn+ajPa3iyifPY4pMhBoBGv9Z0lNjIU1V+j/I+3MduPGsnT9Ko28LtbhtDkAXeciyGAMitAs
2dYNIcsy53nm05+P4axMO6wjVaOBhJC2LDE47b3Wv/5hYqT1KTTb+Kpa5QxjArVWN75A1kpI3OAk
SGLdTvRe3Ywrre77XabBHUNgeZeaGYHYg/YJ584Jy5JhZNtxuoQul0YHkKQbPtVS80VK82SlzVqP
cAsIcEizu0DiNe2V8Zgr+7LBZ2cWCEF6FS6foX1rZmzQ0JveWD6soVqL3LG2sYzQ1MQV6PNx9qM6
hWxhoCjMunWd57iuyNGnXosupiTtt0KNKPjIEGaNW9DupI+urUhfhSaMpJbp+IVf485vdjJXrSMR
rKoTMJ9qkfPXAc2v0jlz4T8T39k7mFEhj/OlaD/Oxu1QxJKX6SbmOyUimliZb9Uiuq4z2eWBj28I
erxrTXC4bnqc+q68Q3fqFVP3BSVDcYBT+migoBoV/4hj9TGrx7uggFtkVP4d4w0aP/U5GsHfibdY
af1z1YTgU76SH7rPvSLTzKMiTcOIbqANZOLVppEsiiY5FH0Fl7NPYhcLGLZXul3W6+m18hVXVmPt
0MHOFmP9RPQK2DlhsG4WY+TWK/63nEDoiyHmStkzbixJzdQgkvP0oKR+8uMLl3jVMvJZB5OPuXQW
vBRWvNR84TcNDfpGj0Lyf1Tbk3QLm3+FGjknNB3G+pKSGjqDqLdz2XDnk2yTaPT8UAExhf1aa3D3
asEmTy6h6cvXhkokV16oT3H3OgICrIZAVo5NN7GZmqFYQTb+Omr994jsgkCbIJ3m36aggRgwAHym
uvE5tmm4E4VIHo32oU+1pzzULPzp/J1SMWYSOSbhNThsOVEFJvGmkBplg05R5W3CNw/Kxjoa9HBL
li5osBmvobV2jjUb93WvwoK2aMeDXHb7AAg46GNP68YGHHiQt2VKKTUjwpVhBazmAQiRl3TQ2efg
00guknjVoi+GlE3QG3Shcm71dVNrry3TBjzVv460lquZ2GYK+PSqAyNlXNFT4xNh2ZcyUBdkIFou
LXRAqkDpRzaMWhMraxSQ0PNHTQsedYlFLa4+4Q+K/Ent0dP32YMvzWz4kka316nw7S2F5r7s9qYc
v7ahn+6zIn+ms3u0ZjPaQZnF9KBvbhvbqjY1QHYkK7qjjRb4pA4w1D9Peo9sghVdpOPDMMFRUl9D
0X7jmiuuGQOHx1FQPZVwmdWRrEe2upoQy2Zjj7G4SfXclcLZizrMQuZyw0gJ187GCtZ80CdhMrzQ
hP3JZrmqo6XdhqKlSt/jEQ5OW5KrSxGKxIWRgtGQdMFw0SoBmYVKX9xV07ofefBkmjAZNDAUne6Z
BjUSS2WKy1dS6UdNUBboKXLLGXDIo8d98qcWn7j2KcqDcQ07EAhEYDrmj/TXlHcY6wWx5TH/ZafB
BAinjzX+poXbiIKto/cZJi7BjPHApa1UIsaa0NUtQJJ+orOyQ/1utvt0bynjp84Ko3WQFHvwtNSt
MkgcVQ96bhpe40/GsWa4dQHU4/aQtdaKosCUazayPJRHnLiYjnXuHMKmNlMYZFUz106vsNaIMH2I
epAT7JL2kC1WhpwyextzLIIEgiw/3M408Y5MvauOHd1qjEeD3VtwBma82ZBl7KSap74p2JCkCJDA
1gyAMAa5jjkUl4oGVEBNNDqtGh4TdD5rrf+qajahuQYxh2aiJG5QAMIb5UQnpIS3laFumOz6Xl+h
XGgpGSOZoKPYajZ6kZELriZM/sWnMhww04PnrZH9h6+xsmPugW5iXpSoxl1e64UjrHSHrxWSSAdn
P5IHA/HawYm3hy8+3YUtk7esZMadGhY2VAwFUJXio/GRZzMsKL9WtPhT9LmV62FdWROW7i0PYsBy
IvcUp70FnUMaJgeby3UW6mwAuCSsfAV+v4+k3hfg86ZFXdoVIOvDrGAqMRQTzRfFJyYhHI7VgEla
vyI0LHWwNQIWaEN+o0XH1kzaDcgITDsjoHHuPmXQJwvhJ7d1kW4H0XZrqfapfEprNwIA0MjblGqY
YbGkJZsufSpnnsrYV78EQsv29oINLjCKUU8oO4aqgNxlaUxIkV+VqgygVxwxxUESgR+saxFSSLNb
uSY+YC7XfWflUoTMso+ccM4OfSNUh0n4qqtxDm1ppZwiA2kDBwzHJHUsfF3WU8FvMk2uAQISclIV
cSuh9bVr9lhrvMyNAGqQDFDewmyJ4hklaTu+ZH46bu2sKx29YJrf6J8gXsDZNLvkCHiD04ZW8JJl
VeG0DOayFpx8MOrctUX+EqNAlwnsxMVgwl4KTmsXcfOtZWoEQyA/wiN3K22q+NdJDmqHlp9GOuCb
4qazo0/Dwk/WrZtZlQpEcBvYUTd2oPs3RqoxyU7no5FYh2aUnEIWxYUhpMUQrPqekojqoE7mhTLn
7CLD0SYLciBhW3oOMDrdVJgrrWxkwagigZ77aL4QgX8rq1jzKRiWjVMlUf+bBIlZ/mKVqFBAlKRV
1DZFhGzumWsWK5jjq9lOOkLAcXALwdDqwILMPOcE9mRfR/wC1j5u7zRCcoO7brTKJB9cE8lJBtV9
M1EDC+pk/CZqtJb41bS9ah06nxhZqhX4FvU9BJwLxQgMd56xCcPw0NwWWITx3Fj7qWsWo5ZpZcfF
TVmFhivllNpBqz4ZKhLy+NbqJMmjxBEeq9yq7nHA7TTZHcdy9hYKnDVZD+zHxQ6ZFA4MlcaYzq4v
ZlYEraUIVgIx7qIo2fTT9Eorl65mg6eW7kSSmvFg59MFMl5jXfXTWq/pQfpeNOuMPbhFFbWfeuXS
bsrKS/r8XquMo6ZZ82U94OIU2EPigEHusjjEEl2aMofCBLshcI+g1W67sMIpoxSJBzOgdYR5Uenh
tIJhSHKvpu/RLvIqjIm/toZxq/fDV7kjJhSCdwGHybgCcqTeBDNws1Fx18yz58PMoG1OMs2jDIY7
gaNKa8Tadn5Ic/lpQBF05y8SkTH5GtppdoXx2WWdvIzpcA1U0R9KAwgJk3tEUmOKxAZQB/LNvsA4
26uEqYOZh59jbG+YGH4ZsMSEYtsgA0diu4aO+Z2BmgDwCK90MfoboyUyGheNBym2j0mcHRXNL2Fw
ypILr/kmQPgTxVF9oWdgpamsPPaDTCIzVit52792UZN5UEMkNglOqvmC7wyMFA0+dV8/5QmTnoY1
ejZ4hKOUJp302k8B79K2WliNxqxBWACsJlV1rVbTfWPJBr0EdUmS0wf4ZeqEiBjUTMDG6RugRARc
QSAKvAbne5LYMefFUhH/2bCVsbstQSQtJDt6ADwDY88bEMKzA0W0zwEKgvRVz21ywO3uSSqK1vVn
xRPYWNEQB/coZ2GWp6nOjo9aXO7XqLxqTPIHYQgvgJ5qhQwaFLORNyJCMOBbewZvXrqQ9ycGHW04
3CiFhD5Q1iCOBLa514rbGosYs90kJiQ0uBdPdtJLK2uudLSLspv3MNNlTVmYwPEhpqKyDM3Txu9p
Av6rdndyUDMQ5nEeK8KaE1kLbhJDBn+4SqV42gDFHWSILyvFlko3ghDrZc1taeUT6F8UrRTf2CNl
9j1EEyu/U/JtoQgPTYqxJdl8zYBGd7VMBgDQprVY9m6jy/qDJdPtj4a0LmLsuU38+eETDrjJTJmU
rVXJTNxwNFcFTS+TMyge/Vc8DheBbFus7QldCwXnBhUcgXelPkX7KG2xqWGCbPVz6pl7HHmai0rI
jwowI86WxEgPVIM92rEDSrZH26AyYgnxbBs9f62AN9d9cTO2/XGoVejslA8lIBQU4PCY+YShB3Tt
+DcAY4xXbY5hqrSISAD0CTIdTWkr9cpTPztKdDcAvgNHIh2BcGQVmYLZLM1KQ5WVjlJ/GYA57ke5
vNWCbNOjJGXBq+2LsWivFaWlPdWIJpd68wvldAX75FAlaDaMNMEfAYviYwW1dVVP/aVUdmIf6DrK
bKM9lmjfPDO+VqVrRYS4PcrgbFpjbTVqp9VcSgENoyUjccMMWIzlxO+wbO/kc1HI5DGrdRhcI/IV
KygZsPxsHCgWYR9OQdwOWHFQk/DXGXngtHHGqjfEiqwQQXt1suPKk569K2X2CYJnV2j2cUE2LkxJ
kwBiJBogyL1aZRpbS8uCVS5MEsg72GWxCZUzY9gP6HJ/4oUqOUsXTkL6BvtzeCmhfRHCpHcCGOIM
8IH0Tv+M6jC5gAVsrU767gW7WvyW23jgMZwbFHUR1Ge4ag/Qk0CIsXdtEE8BCuIhz1WkMoviNaKq
mPXZDu6L2loql/7riMWQLhEVRZ17w77V3MDBVgHZQvbLTKmd04XQxADkOkMFhPqKTySE9QRas9GN
xySy1jMEqV0N4/WhyZHZzaW+GgWuFYWPzJIwnwWJi6MHDFToB2b5tu/zW7vD0kyVeud0ZEUUqCzq
pj/4RWyxcyTIMvswv+/tZ9jMFJ5j0WxOrgPUzZGL4YlYh/yIgv6HqpnxTGVrn+qCDPepV5Fcx6Sc
nO6YERXjHkf+azEO0+FEScWrhCy+xUpugAJBiIcWeGgdSa1SWoBveL5XmEnoV8jZa9fHlQWp0ER+
V6XAp+zVWHXUSrz8sF/L9Fa/NyiZFyiXSodqHmUx4jLA0g5rlYXDDahBBod30vievuQzIE/Yahul
q69nZil3o71pRobOQ5xLW1y3dzIhJLcFQ2CHoApmmBKyYCM3j6ef71IoArZmPooRzWIAD0mT0o1J
jdMDsa9PzjHmhKfRUIx4tWNYdDrbXsw+niYFh1FHxIdTHz8g5sQpLEwgmZ78e+UeISZWHOhx2aip
SVPhxsBfW+qp17yghsDTg62s6KdNIJFrEVgiPgx9ej805YCI1W5Q2CHESUxEfrw8GhtYg2iuru5Z
I7/ojSzvxAiJChqIfd/ku3qR2XWYZ5+yUTKiXdZJF/gUSFixA9KUqzIzJ8jTyVGRm9HVET9c6IWJ
Pe1E+GjUsj4O8OGkvhDfxlRD6Qa+22FlNWXsSilCYVdR8tfFAeSiXHSNCHDwjZinGI5oOB4xFt+E
TRldwlKEfRrix2/MaXI76JY3xQo+R7N5p5xElE1WXeX8qalh5RZ+jqOPOjumLOqvnQ9GDFshvMmV
UYNmxa2LDcYtY9TOn8eYii8brvOwLx8m3Km4SCNB9PlnYOHhOCyG+SlpXtBgu+txML/Imk4H041l
5nQ/PEQaJTuU/jRdxxVldj0HiG6y6QK5e3NT6xSLJ/ckJTQ6qHoFzNo0Czw9h2zF0mNcZPM3ib8n
q15PEOjydEHhuDNxAnDD0C4e1aJwfb8vrlU1KfCVz9iQ2t7EWSZeJO7oVOHYMcbWS2srSQGU2WXS
rYpWQzE6TNd48TPOQFd/soeJeuhURhgflTTuFSc7ObKw+0YX0NXqg8pkwYmwH3PrVn4Gbcr2U6iN
hK+UDyeDdXOKsHxMNf2y9quZvcu8lkTOOqAp6cXU1OTBAt5MUwj9sYl1hGGDAmTay6DhX+pupH+M
O3xp8AIaYCauImzHvDTFiBkd3D4xiXUobDv1dAVD6EAPa0cP7HgvckrilgX4WmNevGigTxcVasK6
LOOZEzShfKJrOMkS6xCPAw282Sl4AbfWNPRbmLgZbfLCFNSz6dCAVYWLWVeAU5aimVfDItbFmjz0
fA2182BK6lpOQxrt5Zb4YYNgPQGV59+hDWFweylJoe3liz0mUhBlNMpjjlLcIwiVSfI07AtdKKuT
Vy+Fnb3KhyG/leLa9PIGXt7fPx3I8lfsDsyrumPsQfOcblMtfIZqvkuQvUdjUW90UMj1WCjYwWMG
fslfeIldXZzsqqvFBDKPAGyyfBfJ4rEIW+9kz1XrMOxPjnRjlsGMaOdl3QjvxlytVzYuOKcFEUEl
1hd56hlNCnWgpP0hloImubDArBB4DmPww0qtyNZV1suH02ZbRPqL6MIeJ494OLTLl05GA4Ubt7KN
mytGIwc26WV9//eXzPpiqoV8VQ7F7QCWQL3Et3TDfykHLIVOf5q1OKd4Hzqv29IRTJ8136pRW7fQ
EUoeAjHp2q2UN+uqrfunvKXGhUyoHYMiiw5wGPhGD6AhIK1R9zy2ChQEa5w+C/XC6EN7l5ud78xB
Fn9OO1KtiY2is6gNBVBiiWhJ+5fet7QvkVkdepl4Zj96xdEGHocCRP3DNagpBH5q/msgh4gtDBQA
pNs8ShIe4lBRvoDx9maFqqYaA09JYAHoUA1PHjItBIGVArKuGVW32DuqD2JSHpMs04519HhaaH3f
TnFSaz6bdSw7rCn21Vj6fIg8uMZNUdyq2FgMib7GYZdNf6jyI6SyGzzpJVfXiECdF/dOSfGfBiQg
exSP/jbH0m99sk7og+F6XERucTyVu0kyw4d8sm8nTNgvp0qJHrpIAWUzYwzdl29qix5OsKO3Y0Wp
PrNwt0KKLyzY5sdiTEqwN1T9c4N5s9RjN1r6Coxak9iUNq3HzRAPyU1Tshg3OojuxE63iydx+8Mb
LR5wAAiCxV4l3UARwY3bByKIqv4qqpHKSwp8g0W+M+fyxY8Nv7J6G2Y7wyqEflLLRxk1GVW04v24
OeilCppi7rWTYDKR5iaqbawhm7x7iAEdYbmN0sUYoliB+9scAh0vySg5ntYTKchH3OhMHcUKFoQS
Vcgq40XZngza58med+AUNA4dI0YzqaKv2BncmKxYB7JgqfDb2trJclKth8HEHQXZ+Too6vFYpd9P
FU7Gvkb7iu+TOrSml6RKcvFjfy8Sc7ourPKx14UNfstqFOoIAyF8VGstVm5L0ncuLTXWb2Nmr7NR
EkUi6xNlaaAC1nQ7w66Z1rQayZP2ZII9Tv6Oh7J2OttPnQiBicvweC/DqLpq/YK5+GJ4zizJuvnx
ESAVSvB9+nKrmUH5aYIcuJDtsHVpynIvxUumCizXvRHqj77kpxslYu4INwBPPHyFSpj2W7up4y1b
LMATZkZcy+WHiFq5JjlmCVkobgwJIVqW+BBLWP7REcOlqrMXHTeCtumK+6CWj1AADTAggz9RwDsS
yvj7fKC3kmIdmVvZHGIjr65QvdEz8Dqwlkyf0Xjjw7ack4mqquslmjXk7h5ogXIoC8MdVLk+nHxj
OlH+aenzw5JMU2N5pQ9B5qQDLGYm/IxvRAWyVxJNE+ovDSMBXqv1yeQ3YSKktZp+0wcltgWZ2EHz
uYzTsHRONjJKH+vXQR/CeoXpB9f9O4YivB38zyDCDappbCpqcXX6KAoge7np0a2xrPrSOuwQ5gIn
wT5r5OlLFzK7zZrmChWOuLOHB5wONnMah89BWvROoivgk5Fhe4nMPAX/ms3JJrXro8zrEu266Ajd
M5fYAQV9ZIUAGzPUeJHL/9myIJ/pEYAWzM3N0dydDIxPq74IqZWrwNwpMJHQUkZY8VR4HmMXiMFj
Qzl56tvKXlUdyBIQx5dODTJVsG7SqNgswRGIH6LvMpZ+Bfx/b8woaeH4aVtUyDDbF+P93h/0XTz0
6KFMA/ph1Y7r3mAY3Z98B5Q43Q0JLopwzqJ1o9sxfQklsrFojXEaYKBRjV8bGVJLnqgOoUlE4eQ+
Lic//ldCGQL+UrtKUYlHzSIUxo4jsYXhIB57K2TuquZPeWMmhxwLK1ajrlh1uaG5ymKBKRAsXfhR
9TLqaJ9ObpNTDY9Fnlr8fwvLvJua1nbr+ju5jEhS1ZQvpcqYEItaB+iRZNSwh0uL0M+zMj3eSb5/
L3AcuqpZe6olLQY6Kv+0B3cpBtn+kULF9aFEhwwSIVqPTaF7ExUidC0qncGHSXRqCUrLlHdEjkhz
C8V0GJXb3NdBUpPqa1lNEmN4fDkEdpqrmi3ntFaeVk1WzzLvVEbCF9ioFQ6NIOlvAy5TVgFwcPpU
qRJeQOoN3LbEKFuYeCUNkmbjdaVuZSX43gMbe+mUMVw9JfsMB4go2daGzrOZbOMQlW10n7UHKvry
c6tn1D+1Ed1jCGL+WHd0HoDlJ9tF6hHNQeNZha07vLamV1tNvi+lnNfJ0O507FCqllwsM6xfUGUe
FJlZeYSQ+2rwre+IzlSAOON7jlPhdWP0n+ZI7zxcGIEGfN2/L4j57ENjM0NkcWBGd1dFK21HbPQw
AGcSyuwIpWca4Xsd0JBloQ9Vu8NKbingpZY4ktOiEsgWu4VoXV7d+TJQZwaJrGSDydPdh9Mmryiq
JgPRswhBfPPc2PUQZA66PT4FBN5dmGK2LlgjExxgmHmlrLF3JeuZn83DfaPSpFqp/siyFX+L0u5G
zzILbkiwZ7I2uSWo/nYqlfrS4rFdJTWjs7HoTPe02y9DbmC26XD6zFN7l1tjea3UFdi0Ql1wSjnR
8L7fza28O21mYpFP17rMa0xqmUpMy5JBcvrbqQq+kBbTY+9oD1wQ01pHQX1bKIPKXbbsvUiHGz1V
t9USa1WV6k0zSIgAjH4fqWjBrfmAZUm3hn2a3U/+NGMUQQWV0v6JxVwEhyONyWKPAQiOi7cK7qx7
Xhh4UXNHja6RuyLkvr75+xtJ6ostiWrAklV47S+QwpT636GLCQ/B9QvwqubVQyFSck3wpBQodR0z
s6w9LeVzD92G0Thrl6QlRFWVPmy/paoIc2tvRNguDAp2r3l8hx6uxW8msBaxGMtJY4Ru3uEVQL0/
ASD3tZPL6S4cGzLlutQ/djb0ospKyus2YCSrsmm0zlg2mov68zPcSiymkWw7Qqu+zxAQdincQPat
wKKTC91THEpmS0x/yarazTHSSPbHYCOIBziWeU+ZwzQDSQJO6aUfQpcbPbkYp61UEfG2eLVdhXV2
9cOSWOi214UJIWsYwS4NdFIDDeLzA5NpiVrFbSdc1Ao01lhdMVWJyVCqqgcjmWJAOBARSYn3XBjc
KDq0rKe/mvzuQeBO44hMIZ/LpENu7Oip6vNNmqWfOkacl1IjnhIDXLCMWfdz5Q5u4PAgegziim5x
FD0tJEDWl1kLKiwXwrhPYvkYhfj6t7nABTwbst0/KGHVYBihYBrKneXfhiMzp0tDfJ0twBongXJX
oSLbqFXN5nOd+Je29aBID6b6WGuPjX4PQ2VVq8bKRHmva5CqqXlUTXJZb0mRcfa5siUkWMNipd20
+dZq3a6p0Kw/Tc1N090sQO8/ZDXMTaAmQWWhXxUClbuU7hVCJcB5g8cxEOAes1tRcY3oGCPSSCBv
V99xGYrmaAexZgvY/STbC2G2JgOgmTDbrKxVqAFzDIQsVVrzmE8IKpQQ8SDk9Oum1e/gba5RZ7Hz
xOrdMNpfS9VY5wW+QnNRSk4SiOumbA8qRiJg+HwKPd6maEWDoscazxTZisnlCwylB7IJubtLHpKV
i51mxovRjg5fNxluw65d2TJbfuzXdzSVeB8xNUYd3drFfYPiAjuyBP1IC+gyrSWk2tCdBz9B1R6S
U4RTqmIx2aw0JlgzuQh6pqwDBVI7zE1Jk0kZs7h9pIhu8/qDLFX1PLZWlYWmyArDUV0xFOU8tjav
q9Jux7gC1S7cAbjrclq+JNZ10lDuV/pUMrzii6mUfDHMP/94+rugJflStqHB1PDgj6C3ey2oMDmQ
8pREB01GeiSEdvPjS0l1Wwy0PX/81//5v//9P8oWvy8y/jv9zEtRTnUEoHjKvv77T8fohYlc8b09
/1fLgf76Z81fB16ivH/5wzrHb3W66V7r6fa16dIfBwhei+Vf/qff/K/X02+5n8rXf/3xUnQ5gWm3
r0FU5L+EhOtE3nAN+GR//v4/f+7yOePnjs/fnoPn5uW5/u2HfiSLC/mfOgnguOGrtOkoxLDkHV6b
9l9/6No/FSoYUmMV7Hq59Xznz2RxSVH+aRMXrNnMigSkbRWj36bo2vBff0iq+Cep4uTcwrUw+Q3i
fxQt/qtjsCAHxSSpT8fTxjQMSJJn0eLmkBFyQhqD0xagvRj4rFIt+wTRZz1DPl1R4d5V4XjVBzf1
hBqOGCzJyh8Svf+W4zeCPavmImj96RK+EdK9ZJ78ndNz+kympco6adLUfrZ+FphsUknZGTNXzDpZ
11JC/V5GUHINPkaXXL1/LPX3g1mKyeXk7CleZP3sAgwZMut5ADSpXTBep/RKN90Vz/pG80qv2rCJ
OaT5Zht9BZEIOaTLqNkNb7IrfSu53Y8X6MfD88aZLwHFv575rx+GR6J8eb6FcNT86w/lH1yQMLCG
1ofSS4GW7Htk5e+f7/JUvXuIswicBAVUicEfEKADlvqobXGSX1mr5j5zE6/Zvn+05Tl992hnicyE
ZplWhWc/R1OgGOO6JD5Ze1Is1rbDKP6YbZBR3Wub8haBhLxSjsqz/rV9pBq7M3fvf5azoOblsfr1
4p49VnRNuTAyzly/Ce+RTRAQLpPpdAHVx/E9OJhefRnTVNO20xBu4g/Ch7Qliuv3m0s2k6rz8ury
kqX1080lf68xDCLfHf/J2GOh64bX1Csu0/h17eJtvBkccxVscw/KvFNiP3kjOeIYe8m6qFbkVa2V
zeQ219RojnhNPHVVOtWnD67Rr3le/75Gf31GZcmX+ukzZnlrVd3MZxR38h4p52O3mbcUKJ+i4+DZ
m/q2fVTdzAv3cIpi54ODv/2w/H3ws1dRr6aSxpWDxzsUYxh77Pqr1C0cy8UQtF6Hl+aeWUHw8YE/
uDOnd+ans5abpOr9hAMv70S/K73exW3uJnYlJzj0a/mgb4cDE4aNfvvBKf+65/9+vc/exshXI23C
rtYB+YaezPsRuli1gfg4hFiwwvgfXORf86Z+P+DZC8lUCu1kwwGl8ipOj0AUInp8/6TeXsT+vo1n
7xnbILfxBEOnDGRhx/Xy5/ePoLy9aOM9x4ySHcxcvv/TDSu7Ue30jrNQN/A8mcivkR4hl7zovlQH
HBEcpE7AAk+589FDqr29fv596OVZ+vnQ0uRrVsGzAovtMeSdbQ+AGVu617XppS654RtjFd5iAuDi
g7IbHXsj7WsH1elaeyGeYIf7wVb6wPr/7bv694c6X1qKKe5Mnw8VJHi099icvDAk+mDr+OAg1tna
QHqfXKoVB6GYdHKkiSFal6r/KFLw7VXgr3OxzleBMFMia3l8mjUhsAhptvFV9FBus8+DB3HZpedT
t/5lm3/wZpzV3/9+Nf4+8HLnf7qzRmpjUxqSb+kfFc/fyw+p5gJzxdc1bybFgekFe7xJ4Ss7xb1f
XpmwNKApAwW7Hz1lykcX4Wxd6CxbstWYzyJv/OP0vd5h+7Um0+mShKN2HX3TPbKhL/TL99+rt1f/
v6/A2eJgAtyHg8SlZ5i4MSr7OoxKZnx+eYEZoKNVmVNOJQkNofv+cd++9AQFmrpmEVuhn73PhmnJ
Wm1TJsDxRxgN9X49b42dfNVt/C8kD2+qg7TB6syJXFImxaq7N7aJZ60/+Bhvrlw/fYyzd3tEHQRV
dKmN9uE19FvDiU9bwfgtZVPWVwZlUr/Bn8pFpp859j5fJy7t9wdPovLmm/bT5zh7nSdUFeTpcfcH
Z/aU6BainRNfJY6ygX4iDW5xHa/LY7F9//Q/OKo4e7+nNLX02Ocm4IzE+/2oZlBKpNf3D/LRuYmz
13uUQgn/EziwzRpblnQlv/7Y8ZS96sF53RBinDsf7XrK23eWTsrQNKFbvy0qZOJ1ZsQVbdbNIzZ9
Ks8X01EkGNApVrgwrv+D27icym8Fny0sFd2KTud3dqqxaH1LSYvloLgub5O17xr30U73Mk/+aMU4
/bL3Dna2esmVLHU1Ohen9zBoUB3SRNb2OnaLfX5nXau7ZBffqq78CRnTfbxGcfnBQ6stj8d7H+Bs
yfLlVmhWwwfA/4jyiW35ytjRvO3Ne0zPXDw0nWiPDyH5k7vMM9fMSu7ZJbf5ptrK+2JdXBkfLGdv
3nVLpru2FKFqujhbVgL0MfFQnz5S9Iw28Ru2XzQe0Y6VbFlNgg/Lq7dW0J+PeLaC+KkBtGPm9Bjd
bQeDF0tGZDa3eRU6rUWuOSgSLrTvv1JvPds/H/NstWgwdMF2ZznLBvGidcRow/tfHcE4WxkWJ1V0
xxxBi9SXrJh3Wal8UMG8ueNBDlY0sFlDsdRldfpp9x3tucYej2Og1SAGaySyFhHZerlf7RqdWPBl
JiPBDdeBG27eP73lppw/uRacZaEZsmoD8P16aLsf0zHDnx6vj3nt63d4wyvKg6kc4/bREE/vH+zN
u/XTwZad/6fzTHyr1EosdkiGw4wyvY6M9oPn4a3a4efTOXvqEWpXRR1yOpMJBaaQ8ZoFo0E1iPHM
/+5czp52jK+kmeQNGpZW2hOqzuRn+uDRe2tT+vlkzh9uciDSKOZkcuuhVi/N+Sg1j++fxdvXi0RO
WwCaAoL+ekeysoJnXHMWDWRQe/rcBwSn2GuDy/b+gd7EXqhv/jrS8mz8dO8LHa5ZPHOkeNc9j3dL
f9muBkRcK/gHHxaRbzzWRIQt0KNJkLlunD3WElIiVWREVMDeKy47poJupynJs5li9xNr0+jBNdK+
qxjTVx88gmdBy4KD4Y2gKya4pmyY8jnWAejJOJB60hlfehfrZ6gGeK/1jhnvNAfSl/fR9vNbCbkc
EfcKheOphs6m++u1Rco7oSCYiRXcJc0KJ8iHnD0nd6uN/ti8Gvc0D4eYzrDeaF+Sb4Wr6WTvrj4C
eX67xecf4+xhGpSOaCgCC067oEzo3m11lNa48UZoiFa4vX/wTJ0vJ+fHO3ukfCMZUhRTnLaFuoUB
Xhju339qf7uy4GZg0KYuBJZqPA1nZYxcFE2PaejSi+gb8WLs50Puiq9MFJituy1VMRrDyc3oa+FH
vhheeZNuPkJGT8jT2SItLOy8sJ4yhMV9/vX+FmZuC0b/9N0o+PGzx6H9KyZnMmQzQaGhFdpBmYrd
++f+xuoDcXkpGYVuqr+h44bULNkTFKuRdoPEFYk0Dg5/Tk3+v6DvGwdZHlg8NUyuL/ndv55ZF2Eu
FrZcXzJ4VhY5WnO+suz798/kLfQTkZ+qWAbB7EIYZwspvmci0xf0Exdnj3wY9CQUQ/0KaxJvqYXE
XuMr5pofAp/nj+gyxfjpyOZZ9VD4U6C3C+QEidKxkseSGekHJ7fc/LOHg0MIgwG0ydREO7uEdmHO
ytRyiHgXQKRfwUahRctX2XV+M27+g9L+jT3D1GWNJ0PIhsbw5Nd7Zk6jpeC4vlzN5BIpfX2F95Lk
GIdxPzAm0B7yp3REQbT6KDH+t5qWgRC3z7I48rIvnqCxn/aQEWZLqfWEtYIY7sbIHUan+H+knemO
3EiypZ+IAPflLxlb7srUrj+EpJK47zuffj7qzvSN8CCCo+ruBgroBMrCnebm5mbHzjnCrXCEIqq7
S3azvR9OW6dPdFHRqHDRN62dkIFiNJSenAhWRelprLeyiTUjlm2YMv4iW4q8/P1sZXC3lZUG9b0H
WAblUhg5X9vwn9uesnj5uaMsCyGCyJw33gMMvV7ayLt4BDIIs/RkEzOS8mA4FRqBUAgAWf3cZfHb
TNM4gDrieNuw6DCiYSFOV5XhTDWNZi9gZCmiEd8aT2qJWkzb7m9bujrpoilhH+HOGetIAl66PMSi
U4xQynBAEqc6mrt2r9dLG8ttnzJ1H6A9sVkhvb4ChT1etuLsO1ZNqVlmzFLprO9Vr/EKL3tC/esu
30t34dPt1YrBRVyscBDBL41KB7Dc66aPso8c/YbDiEmUqREvneXyox7DfwWHYSIE/S8FMkV5Vl5S
eYIcMAVulzOZ16TOlyCoAfQ1g7+RWV+7i0lPkgtXNRxVMcSApjhyNMkaE+QdlwH0UoOc7zq5ew9Z
2sbD6/rUmRw3m0yNuh/FdGGBQWorWYv8BKPuvqtZ9zUYxM7c+EqqWBxgG21TUVUNeINJq1nIIfwk
ysuiz6iW7+yj9kG91/fR6w/5t3/fHRER2FdIm5hu9I/6qD5Iu2ajoXzVL/hjnioA+aFB9i2aR8s5
rRh3pXHmzofsuXmOHhoPVi0CJwvfDy/zdwZsNo/CdbQxlw4/nUda7LpsCicBuWQHdB9720wpQunv
B0V2QwR4NJlJT7R9/OllHF5vH4gVz2Gi39JgzFgAB2IpVdaGOGiRF/TGDBj2MPQHJ4gY1NLRqu/1
jdzw2nksVZch4zQdlcxQE5wHgdxw0JH49Hx4txrnRRpPafb99oJW4glGqAmYQGTJ6xdAxnk8Cce+
rAzTl73+S33HdJ9nvSGTyjsCtisv/LhhbQkYlzfEhTWxCgqjss1IASw4iOD+hEm0estfdMktP5vv
py/OE+Lx7ly5yUv4EVTqhu3ljXJhmzeMupTfNWZtyWeE7Qy60Sm1hMdDfwCr23v6viBmh8/ZB+id
t+vdypV/CvbES6k1oX2A24NTWT7aDE08ae7kpVTqCq/+gfzCt/CZCed9/wyB2/72Yq9cR7C9/P3s
lmD0xYBfkLUm5e9ejtxc/TrOmXfbyNVhEIwIBzAgKQRXKPdeCFciwxQuKqxeZFJeavWNj7e1HuEi
0gojA3fIerrg1c7f0hRk5Mfbq1l9VZ/7h5CGtX08mahuwtl9l7xl+xf/7ufogQm4a4/bwevqZhX2
Tjh2idXFVrsYm9NvzXTvTBvneuPbiEVFurcoWuqUCOJOG+ARoegXN/PXrreMRb4n2XCFje8jXgFj
G3a1LhGLIf3fa5DQMXm7RzBoI8+7whMtD/Kzb2QuZ/zMr6VFqlQy2Lb+YHyZoOOmpvRAf9hrvvT7
+rnbVbvibjxZdBGl48jBio/pIwNoh+FBPW2WI66imfBrhIiSLHqpdfzn16i/U9WVfvq/Gw/+Ly8A
eVM9jt/1ny0kXJuPvrWvSz4B4xcUjKQr4vFOw65HvrODmrzaTxB/dSY6D5K/l/Rq4+RdlY7FGohg
q4wREwVv0wPhyr6PzAI9OwyR0wGhwLZvdoH2OH7SD/JpK4Rd9bJEw0J4adW6AFTI7kJEcQy95tij
gAlzYQtWzP+pPtZPxtfqdDsIrG3seZ1LiDO15GhVWwCFgwnYlTtoVWFn7hgIjVJpd9vUWgQ4NyWE
m9wI5sZRlusBLlSjgHd+q/SxuYNCkIHRNoBEvuh4zTKbsFdQjXdBO3FadopX/CODcUKFODzcXtjK
vcc7k7zMciiM4qDCGQ2qjqk6FtYf2rv80J6Gg35QT1v95Ku3A44PttAE18tr3RD7f4ws8bHgJ/I6
/1FDMqyGAsqwXnll3M/pu1yK97eXtfxsIX0gDdPJOB3yMVN83ILSBmXf9GjPxRLcRDwvj11pMcA3
l9rGmbtqN+L6F7aE1IE5915XnRQ3/Ba9fWHE8Pu4k9x0R79mX9zHh6VrE00PtNmSnbPdIV9xTQeg
gAYEVoON2hb8pivDaepsEvr5Z/vYfnA+d0gs7eqT9GS7oMMZoYImbfO8L68UcYMdqi6OQReP55dg
VUrGakhBEnvyPfPfPxZkGlm117yLX7uNY/6n33XDllg1M6swqSVbzcEA1Kqb3sn7ZB/u1K8Isky6
mz2ZH9Svw2He0zH/Vf/KvmYHeNB24zsbStCNq3Ntsx1HZsad7hwBXQg5mu+nVhGx2X1k/kzs9FOo
vb/tuddBjdIy9Oe8P5d3iypsbFoVqW3ATOBlSYI4DCSjvk+9vHyUoAD7r0z9aWOf3c+6ZKlVGbCY
qhpepTz6EHTOzly4HCKmNW7bWknYOI82/9EVlgehx2Wgga4BNsYMqJIMkZArudZD+J5RIhdavd/t
t21038qxvDQoHMu6Q4+hysfFa+YD4+TQOCC9cZTc5ogyAQQqYB6k37CGBEhTAaYqn4bPW2HvOueg
DCs7uuPQUGP5QnRtEkrQWZ/1niK36F7SyIWYxSEN6OZPAU3CjT2+jnqX5oRLGIWTVNGQzWXJPQDu
xuN4NChu3MEUs5seoaFoPEAlW6tcM0sbgrUg02Xzj8tPmxhlpU4JzwnV7N0i+qUNUMJ93ljb9clT
NYraNCV1XtdX1afBKmSNdhI6T6/ZMz20XXHU3+lu9VjdLTV7affXbQIToAQNNC4uyqOqLAJl4HmM
xikaWy7k6G0+AD87ti930at9p793Xhm/UF0IHl/st9srXV2oyem3FG5kZiWE3azGyInShIda+LFY
xnnt9O/PvWbSxaIEpYPAFiv2qMXCzaiVvJMQlGvHGR6MecdQBpRH7b849he2hMQp9bU8mUY+28jN
qO5RkNrVewhi9kvvc/vUr2RRfLSztQm7VwTFBAExYcZ8Gva6Nz1l3yDk3lGk3ytevq+98mmrTrL6
wWzdlBl6QjVAvBNCA3GZephbL4gg7x0r8IJNuOX+K5GEJotC9Y7lMRAjnDGUPZiJmhjehJLNrA/M
lx8rJJw98x/lrT9pR/uL+dLdabAkDt4WCO86eaOydWZbCCsOSqO+WuuwZPVt9BihhHaANFl1F4Lo
V5j3eFlEsrPoCTHZevswrISWC9PLtpxdUWU5N34nwwMaDN0i54bcdeZl6lYOt2VG8NKqj+C2yDFT
VamHGNs3rQvAJ1UbKKzrj7h0XAzV4manpCUWmK1cYnS2C5jmUbpjVefvBwdOuX6ODkqmP040WP96
+0zyeo2q/Z+eqlhFU6WwQFsJuhIn1vex8hHlQQ8+vY175zplMW1Zd2zH4nWr0CS+/EhNmyDfJiPo
1NQFzfd/ZqQbG7RBt3HX10fNgj/X0ZcxMFhRRSwFWX0FsGEpxKiG6XImAxeMyUZ4XELEZbp5YeRq
8IPgmIRL2UI/whx86E/JnXpI7zeHcK6dDjuG6sjEYIXupeDbFmRKPC2wg4wsnJ53xiNsWC6cf/fq
dChZ3qE+5k9WueETK4kRdgGiAF9QFBr5gl3FHFpbnXjyDV7h0u2DgfuZHgQpNTKhr0xAPZous22/
QeejU+2e0g132fwBwmmLmOkbNeii+QH+a31X7zoEUEbAzrulWR3cISx2CO5gNXgcHnk0bYKbrxvH
xuUOCJdE15uZX47swP+0BevQ9QFvSE8QlHClO7vpYQubsvKtmeGj6QPcQIG4dPn7WRybchgf4Okr
vCDw71A//DDkwTNMwh/+NlxyqyN4ATSE9OGqF59YfdKh8sIDEGh0k5m7mIHzot/qq66t5tyM8AFD
B3xRMqKWq6FV0E9gNOaPuNSGo64cdsdwmH40VHbtGmwzzaavoEPtzd3n3LyHMmnDwBWQxjT+REed
dxYALVU8CZGkmn6qTCQL9gAJxORJsvI+6DMY2pITfOBfkq7/UebpK2JhG1fB2uIIzP8xLWxhGsaQ
mTlDAVvUW4cubi1tAc+uozKLI7nTdSZnVe3PKTxzOUuXpirLK8htq6dRfixQG0pGJtq52P7a6YDR
LO1MmjUydeJL35aKcnSmOUACu/glyT8zCR6Wra7p2nZRS7YslYRcBxpxaSOXUfy2LOqaXTF9NYIS
XphE3zg8y5YLcd+xANxTRNFYjniN0RYEvC7B+UIjqL93/Kx8yeBCPyiNgmBhrRmQaFvfu8FpNvrO
q4tzluahRQnuaoQraaE4dGQSHGmG2gICLmRO/v4TWWcWBG9D1BJ2M5kDG8WKF0PR3zRPDNxt9JZX
woJzbkVwhDKB4tJBbMhrK+tdWBRvWcBUEFKZG/u1Fr/PDYnjV0FcwyGVYQhNI/qSPhLfO4j54O5z
NdqhEvrwXrR9bSx5jOggNjm+ahFbZbgCL50wiMxERYyNhuBOYWwi24dQXnodw6D5Xv7cPfw11Ijw
dG5v8ZuzE9zHko3SNfWZOGp9uCvmd1pefUZZ19hwj5W2AZZoKfPW1YDHinlVxHByYsZQRsNq/ZK9
dUfp2bybA3d8aN2lrNcyBgXxolt8vu2X64Zp8zoK2ABKasK5Luo+q/qAOm1tpU70gnZfon8z09FA
3COHDzbcR3behTvFSK30Qfd5dKhIe8fG98T5JzVOSAe3sfIrgx9sflb4u7oB11h5UPLbQL5wqwIL
oeR3+RF0X0F5sgJoCVD5k4Rg2/Qx2sMuhLikW76V3+SHgGLj7W25ficsNikaUdZVqWItxdezD49m
WBMaescs9oQg8l0P31ym/+rsp0bdyMWuYx6WwNRQ36C0clVVqUcmm+QFRppa3WM6fYK83JXC4WiH
j+8H1Fpur2tlMy2HcsrSDONW4vq9XFhfpIjjSAPwXPBQ3XN+QPfKczzpCRzWfXgPxmfD4lpIOjco
BD6j0kxlSFQM1r1XoVA9yf+UpfRfWhECX2FEZq8M1N3UxlH3ox/RZkuQBJsjyBhvb+H6gizL4Jai
tCjOhljQtyFIQ3VIUd9kCYbmI1rf/2Y5VKBBOvN4vHqmankRySiigNUxRs8KENqGmWhRDb+9lGt0
ngFSckmJqUGtjC4PSjH4uRUu74D8TlsG0Xboz9M7zI5U2egnDLtFGfRL8rJ1wK5zo2VKiB2Uuebp
fwkHrLQg1MqcvvX60YqPMMmmR4Ji89K2kOGnkCNuZHvXx+zSnnrp94lawk7q4CCKD1obvQfk1HpG
Oh1pN6LaDDPl36KRlq09W6AQtbpgmDINLm0vSKe7RRFdK5cuQrMRqP5kyJdXInb+HGmGha6j42Cg
Bgl9Hf2Q1AvedDgcEA9j/Oo5/t11wMmW91T4y96PP6FDve0+1yeBOjBUVcaCodOvyrOF4szQ6Qfc
WeZ7CSpqOc1daEo3VrjcseICz60IX84MJBNOGypDcgsNSRPeq5J++hcLsQ1Z15jW0GTxhuF6k3y9
YQ/RgHsXhjD0Q94vh/2P22bWfB5f/4+ZZaVnl0o/o9jTS0CjKw2p5+4+iaQjhDdIFqqH25ZWv8yZ
peXv55aqvgMZyp7V8VtAzq4xXZIpH28bWfswPKhxOr6/oYjPG0OXKwQDGCDK8p/wC1vD1//u3y98
+BBdt1EtmY70Ve05SSDAcuKND38N51vGOCgbg2+jS3QFBYW+e3aAnLYewqkH47BMVqv/JEzF1gzH
zO9uL2jlq1wYExakQeuP1DwV5LF86rSjYX+Ojfe3Tax8kwsTQtRBhFHtypb16M6nReo9k4r9bQtb
ixCcWEbmwNYGLIT1nWJNb6byS1GNDdfaMrL8/cx/jRj6SCTCOfPqa5wxrEENrqtl9/ZStPXdMnXm
F2gNXjV65imdUrnEgy2btFueEC3vpGM+28+TXL239Wmf6v2dnQbH3Eh3ihU+FyiyJ/pTOIFeKmSX
LrVXw6SptTx+uu5uisx3yiJFRxsXuRkanPkDAkP8A0zhfKSu+uYkdz46HFEguX+UkCGUiyC6ur2y
lffZ4tdcC9RqGXgRG0xpYdZhkfKVBk/2kJZ1oSFtvPKzAnCV14QG+H2M/pV7/69NIdODxrqKEmWJ
B37p8YzfWZqEUE26dWaXf49wISw1KTqR5MyKKY6AJTCpzYHP0OoC0yGD0H5kw137UO2axyI7zE/x
/TLZlkyu9YFe7xaL1PXLgJ1dOlxLWuaAbbl0zbACZiWprBJdLv1e0pXgvlTgUR1mlL2+tsWkbUAT
V8/Cgr/nnUD5QyyRBU2nVWrBcmvtMVG+qOZbZWzwji2/+WpHz0wIXy6UwmDsUA3zQtq+uyxRJ2J6
cvJ96G/RhfKaEuZoKbazvYTo8nHDV9cXqNOWoSAuXwOgxrKK1eV72pZnvzbfG/LPWXajX4nhMaM+
w2bKLF8EzUu8u236+vwDJGEcn4a5ZfLWE8LMGCpO4vgJ579Okz1okPAuRGN+oyizkmVfmlnygrNo
xpMkH7SIx+R01F+lF6oy++Yp55ny4PCKtY6+i/AgDAQvw2kLLXO9t5emheee1Cpq2ucFOmThE70o
d0yRFft1exe3bAjegxZGLtshNor0c9Tq93JjevDzbryTV60sJRJT11dG8jsNRUdDxsps/4CayzXm
bw4littLuT4IbNeZEeFLOXqKeKmcZlDewbQl2W48D148IKWohs/N5KB4i/ye0m+V05ab//IAXhYB
hEtVkxTgBgZ2fb9t7w2SLa9qpNF8TBH+ubNQdYHuoPJB6YZy/zpMefMIab35FFed9XFKq/KvHy9L
sFkIEMjuYYgTglxiZpqNJFXqGV3f7yTVLh+nFsmfFAGYr7e3/Dqaw0ZJ3ZqxHx7TV6ikIXEaiG6X
mab0oer0+0h7Uq3RrfqHNtF3Xafc3ba3AoPCoMI0OI8zxmDE0k4jwU4Vd4SbhQXwz3vpJXlC9H4n
HTNwz/rWK2klyGAPJItqUTK9nj6vJrtS85ACT5fJiCTHYfMKf7i0ta7r1wXrUlWFXHYZEBMLeZmS
2ZRX6mVdC/RIcdMX4Hm6AWDWRbwYuorpNCMkn99tlXhWV3hmWTg1fTMGo4rMB8+M7v1QKESbbt4q
GKwUKi/XJ4SyIS+0pll0TJv9sEdwYs8cQN94ybGFOrd5Xydu/MqMK2Q2Wyjn6yt/sQzsiUFQ2lRi
1bk0rNy0gHZ5+ay8jxCQc6jITMHkOSW8xma9cSGqa9Hg3J4QDUBz+WUCDwRfcqAio7iW7BbJTvF3
mfFuRBb4uJCPZXAVe2V5CHYoPvUQgB/RrtnC7K9+WtA8QOdk5s5FKJQtaWEUtGx6ED4VxXdl3Dj9
q1+V5h+wfHIbmozO5d3YmFlRy9afr+oQXj+o++YIftyxXJR1rf3SB7d79FJd1HerjYt55UqhbEHH
h1jJOJeYWdlOQ3lwwLYc3iU5dB7tjtbj7na8WdvBcyPC7Wgokxwhl5AiFaN4TrdoUW4SSl0NNJIb
6mSIoKCBgdA6u9xEdXYkw+Y1g56tz8VQnFoDZkrJmh9g3HiA7ydwWyQaW31+C0oAbbdXuLqNC7sG
XWJoA8Q6QCMXfZrUDiTwlfbOLJpXKzJ/tfbWtPSWmeXUnGVRTqxBxDsj9pyY5mmwORItjGdjuL+9
mtX7gV70f5YjbGbN+IJultHsBaDIQy9gHiC4hyX+VQE/nqq8oo5bc8MrS4PPYZneX7jleK5dLs0e
W2MOuiL1piFDvr3bGQi3+/5Wq2Ftaed2xHFC6H60wIFy3hsPAISkL/ITFbsquNd3zlH7TgQdyvut
99LKU9S5MCpUek3JqCjvor1qviqH/N2MoGn8InnzUT4kX+netA/OLts42SvDhJdGBWcZckNDFxyj
yxtxIM3+qj1kTxNwlxPTMC71kdOILOtH+ZTfB4e/h+st1m2H07DgVsXAkhYBg2MO3zP7DXV+kKLS
0r7oZXFQ0NLaom1VVyLMhTUhwnTlWMVOjRI0Cpfu8L2aPd1bsInhTn4XviifqeUDtKYYwXE5qI8L
q0ZGZvu0lQasxfKLHyK4cVtHDFkhVMC9Ne7kPWL2P/yY26q9bwGbwlv5VP9qg/t/EcbPzf4Z9z4L
DDKESb0Vs9vySHVD710DAXZ5q4G/ussE2OWQ0qYTo1yRFnaBliduHJpPfWu+ZYr05XboWQ0DQFIo
oNGSuRpTQ5fO6MMeE9Aejy6YtSP6KPeZP77etrO2FI2FLDR0C2m7EOFKW0oVkmA4EYbwTs7k382C
wLltY9UZzo0sP+Lsq0BvPcLVaUNYvtfvtR2UuPHOydzyB0OPrkY/W23d/AncTbaFeF5dHpcg/GnM
+ZNzX1q29NZE3QzqDl+95zEHOKHeuPFWLSy3HbT34LzE851HSamhTA4LqRy7TnRnbQ7wrkZNDS2I
5W3EuJZ4pbe6nk5qkgJUPUxku80xeLUYu/ZGBjWzAw9f6+vW+V1zv3OTwhfruyoxuiDBpJYftOlt
Sph9Rb7ltmNsWVn+fuYXURQmaLwCiPUdroIq6mK3aMaTBoHF7l9YMk3UF+ECoE8h+AHkNDY1Sb5S
McrKyXBa6dGQDGVXToN2uG3qzxcXHvDUBJ2FlkkGgXXVVq9MB7Xl/0tz0tdPMXOKyKGAtg+O6s/C
2DPXqslQnTCvsEnUv+4sZ9aFG2DmbdLa0ULwxdMvyHe1iWAheFKG0PbqYQxemgb+7q23wRUXF2Qk
F4sWNtgoQr+qsj9mh330YP92HoaPxbyP/yks6hduspf2y/TpZOxH8xBS6C7pJdsgWzfp5ba2QBzg
VhVT6u2UQ1/DVhBAb1rDXv6ynJdxD89a4qZP40a9ezUK/O+uiy1sI24dte84ol06ur3CAJ7SbfnV
qg0LKBwwTBmyfuG0pDV1S0kiijrvrS8LSR8lopP+YrvRO0iHd87dVnlk9XieGRTe8hS20xapIPR8
g8yN8tH1G/WABvDt83JNwbK4Dl1DGhQL8ZGIwzf1KQ2glUZp+Bts1uCeGZWKdzrSuh+Lp+DYlgvy
4Jlpg2WyyH+rpc3K6NrO8maiY24yzkFJ8TIOzV2g9bPawLlSOCg8vipNt7+9yFULC9rYob3EC1co
WMihOpRyjZrykDvvEXt716fGf2lCOPhdMg2SGSmQY0S6O4zP1hZsYgUv5IANMXmfA4cCoSTkCkVV
yl0JceOfnK7+kJyWulJ7WlQ6knfa3v5B+WF3e9/U5VeLwfTc5rKxZ1cELaQmrRVsQgq5R1fUgq7w
Q3AK8Y5v8a59aO+yfX+SKNlN8IGUR8j1G3fcz5+K0s2RZgqAHm6N2656rMHYm8qnXCGR1KI2KRE8
xF8Oi2ZIdezeGCx+/jPX77WuNsEkXBzKo5q5wY4LYKMotOZMC9caMtqg12k+Xe7JzHCjBXAr8bLe
OUbpdG9U5u/b+7529Kn4Mrql0Ii8QvjG8zi1zOEQz6z8lJfzobOTx6l2tt5my8kSP++5HSHEQCVX
BWk7JUx3BAhXIxPwzoEZYclrej7wv9g42FGXjqFFs0fMAnREUgu/IYI2Xepm47Mz3t3etuWWu1rO
Ml2qMYqNnWVbz7w1mBGiRpnyf5ajndoT4s+H5LA1rLLqgH9WQKnHdHhdXtqpIExq+rReTuKwNw75
bnxYtB6apzd4E0HAFpBKOF/T/ancrAKuFg7ObDtLAepsjZKphYCnsL1wFEiKZ5C2fyz3s1dzoRfl
bvixVe5dc0aL7EJdtKgYJRLCs2YzsGHWOp8NKE6p87BVazfp/7n97dZO1bkVoUxQhE0rTTJWiozE
rJI9dKQ38t21veOpBdRS4abTmU683LtI1ptWNiGFq3d0OaKTQuRCqvYp+bDUIbbJZ5drRfBHQ6Zg
CxkB1IJX/Q1VqdpaKZBKrHOZAcHQ1dtDnyi8W79nm6TLV5+J9jvzLoQLFLKgFxOcv6yKIckljKkZ
EhzWL9SDPabDNt5b13uImaVCvDTeaYKLt1A0UcdFcBLRgenBz/v7aUKFOiYG18WjFvwKdHiwAqYx
YbWt+re5OzXIRPylq/ATIAKHBY9KHZ1/4TOOpqQhyDzikDnKC5O2m8Now1VWNpMyO5VoILE8zsVn
ZdUEeZPJ5LClo90XZoxsqbwbkRi5vZIlvl44CA/jczNC0mDXRidVKs//yM9D22X8JugO1uQb/n1V
NJHthZmRyRth+CpKYpQnOckWhQ3kBIXoNaAUGdlZmPwhRc3uF5aT8LT9JlnbQihHuClVW7lGZyQo
MXalHVJ5C8dd4kh3cWV52tTtbm/hmhnKe4psUWBQwM0LZ1qfLC5J4kaEOmYrWS5So25glPu/N0MR
kW4lrVHbEX3OGBQ7gW0u9gwjPQwOM5BldILlZSMbv67VLFTz1DPobi1yYCJaqM54vDoadtSj86L+
rj8gs7uwEd4Xmue/GJ56Sn91D1tV0rVNpMrO/5bb+YoSHLYtW8vTHpVpW/0IVvZ9EUXHrM43mutX
Mf7P4jix1GqWRrNwcOlt5Y5f4u6VwahvLWUHv5ubjTO1aoRaA4nZAogV3dvxUYr2LRwChXhXkQuU
VpsNZ1g7tsCNwKmoPCiuaIWLAezonBEdwJGelImk10T1uMvo82yN5W2ZEiJEXNl21IYIKyVaQWQo
XvueHpw8vcvVYWPjVk0B+5HpG/HGEE9SKiW+4vjcjvMc/NTM/AsHFgqpoH1PpnX3L47TmS318tQC
dijUJGD4uzK7vSLFz2OqfahzbcPM6pL4PsYy3EtTTnA4W24VvyrYvTJG96sN1NcQ1Q1zqr/PlbQ1
+LDieKBXlxlmKrmgpwRjqhMNDUg1CgRJeZpmhFZkdeMTrZxTDb6dZVQSArcrRYrQj1Mj1QKCnf2l
CH+10/cp3gCgXT8z4W5g2kFhykdfMj4hoM4Ro2uEJpy7Q95KO/SIz0XJ0ZJ5Wpk/570ykinJiGJs
rG0t9C36h8u8IWg+aiyXPuGMyhSSdCA5ykTZ/Djfle8NxQsPdEtcxVP2/gOFHRiS//pZYpIwwcfF
wI+iUUFesrizjBpAXcYkztJ71s2d0TXulOd/74cXJoRT3CRJbWWqn3qaU39QE/+Ux+o3oy6fO0D0
t0/WNWRBWI6wjYZV6tD7AWDSjzHMvUiWwN057Ks355Af6v5gefpL+Gx/sUkP9z3dIPOztEs2PubK
WThfsDiUiHLqOEoOcD5HDr16mNzOOd1e58pRuLAguCmYjE4uKhrtMI7FsztVVdx6UtY4vE3ySrE2
FnSVyl/uqigjEZjTNDZOjPaXPr7oVrNH1+mu0pu7GXVzdd6i2LsuomKPI7hwIUATdaUwEAyJ1vs1
XVPrxbzXvWwfH8IdZNmPC3NRBKfXX8MTMcix1gEs8Xi4SgHkppCCoTYgIndK1zbfTfbkxsEWQGEl
INOJpQwHMwyqbuIZ73iBNVIFAksqm8otc+fTLCmvXcXoRZEafz27tawJbhGmUpZSjXiyzUIy+2Bm
TVZRuOpUuumoMW308+89ERYTm9FB+lBgPy7jhxlXrT9WBEw5CD15+hAwaRQy1nTbytqJOrey7OxZ
lBrQdbf8mBBiZv33IaIZ1Or1lkTQ2qHiZceQJXNMJKHCFRZXjVX2E2/j2L7zkfPrp6do66G/dpLO
bSwLPVuI7iPi3iE07pXqp16O920/7qrxs5WYByXeeCmuutvZeoRPMwIBbNsFPCl1RzXO9mpXuHI6
edxA3u3Ps2VJ+DxhYeHDOhVmjXmDJmjclGmCoivdevxw29KqI5ytSbyuHKm2tIxvhEN7bfihqd/f
NrD1gYTLauzbZqjzxdOKd33VuxmUiVPyk7TgoY62uK23PE64rfwgMVrgknQ6s/5AD8DY9w48f2YB
7e/tZa3tm2bANkR1lpkBMfRUfq/K04QvxAuHIM+OLJp2t02sOQEFg//pdTPpIXyaIC8owjQGGcyk
P7ZWj2Ll+zTVIJ3dSpbWvtG5JeEboeOQxdWApRFZ6qpN3DEsdjm0E+l4FzEm8N+tS/hIeWUXqcbM
OTf557F5TUsGANRXK/sXVRc4QP6zf2LWoM6mXZcSq7L0vaZHnlS845L/7xYjMtnVRRoMc7nAHKX+
GETjvs60R2i553QL/bDm2+fLUS8jnWbUmlx3WEoXHjLznS+1ripvvKnXjSxFvyWBvSINGBxtChQI
Azwzn1Gk190wPRVbTcItI0J0m2TfZo6Rlfi27OUpSujKu2Tr5bF6QEGA/r+VCKen66PRyEdWMimv
gfNgDspGBFhfBTKyQM2X55N2+T3MNqctrPe4sRp6tv3Qm4CUqo3vsboKa2kM0W0EeSbkpdKMuJqf
LDFAijyl+qcPpo1lbFkQ3Mo0pIgJFvbJ0n5P7VMUbqzgGrFH2sR00X+WIOyTFPZJZhTgZAcveO4f
q0/mffzV/qSc/K8OXfxooQg1e1f+oD9s08uvxtAz48vqz9IDx0yVPFwim0PNvPdf2644qTYg82Rr
4nTVHc4sLX8/txRQa5Ny9hHEJ2D8vvxdFVngdZG68VRZ/2AGIl602uGeE8KnU4bWPC/Aai0HrK5q
nu6Xd7cj9B/fFSrJfLP/2BDxpIMWUlqLleWbIZ97jE7FvX+nAezUvO7l/4NacvGBW/YEN6dfz4vB
6BZQlH9cerD+TnuLIK9f5nWrH1u4/+vp4D8++b/rE5xezvoitsaGWPrYfYI4n3mt6VB80Palty0L
vHq7nm2mcACCsraHIOWD5QOC2nH+y5ht2+389KC0+c+gbr7d/nqrnrg89OBWpaks9i2rHmEAu8ae
kVGlSovdvKR2XendNrP42dU3Q810oeuhgCQC2aA2KRV1uV5V3UhcX5O+RFb81cmDn37aPAZZ7h8c
Baogpfp82/C6d0IVzcAYJe0r7MxILAcLT8vcn1TPb+SdVaSPqam5YxQ8pl19GPrB5RWHRm3kGvon
CSnmztmiBF77rNySpIDw8l7Tu+edY2QRnXQvnsAmqJls75Vo3M299Xke5McmzTaYLtYOPgNiXDYo
4cAZKhz8KGn6IV8qS5I/Psqt/5DRyr+9tWuuQ9F+6YLBN3Y1EGOFfmuZJedQ1V+19ncdP5XJj9sm
VgtzxsLlSjkQZiLxSiuMeDCMEBvNPv2A8n3RHlLFTV6l/aJql+nLWEif7qv32ydx9S5C1Y53PH5D
J1UI0qoUDV3Rs4XhIwv8CdWUl53yAxLKasxQygIY+q0fzFP6OnzW0HHZ3177kkeLR+bcvJD49Bki
ScXY81iVkruOsZhGGu6s6jk2q52pfQzkv55RIc6dGxSSILWJwUctd8U8xLsKAKG9VYtcdcqzHRWe
DhXcpHYVEgVauX7nR0ixlfqGU67d4eeLEPxe10qr6ZTlo6Vy5hJX9n76Ez7uyU3Uanf7C60eAEbr
AcrQ/aPsfnmLZ0jGK3nBLR44YeHJZhZx2w0aGR6U0o3999a4g+g20sCCrEBsz6m5MWh1Q1mOqZTX
KBg/JvXwIiv5xgauLAqggkKfkTBFS1/w+jzuCZY6fYvJqQ88K92m/Vpn0vH21q14grHQLkK3Qdp9
BT5Xw7Fw0oRiXFRUb9aUvsHF+XrbxMpClnYC/ST6itfq3b01lkGS0BMBPXk/GfDc2/G9Fvsb+7VW
LsUO9DsaLblrDqM+aHRmgmHdRYPScBfxjsreS9/He/UAXZvtgr0IDlsAzWsc0J+5XDL9RQFQUcWO
T1Inc6oqwZIE1XdZv9OAkfguRdPuuNBQVx+G3XCIHrsdE20m//8uy11jC96/tsV4JC6pkFpecTA0
mQKrcU3mV7fGLhh+dI6+77q/lklalnpmRci/tDAthkgCYTtrnxIZubrpx9xa+9vesprlAa/VoB9A
RYS67eVh7mMycFv7c9OAGThl++oXnSfPOVaHNPC2Gj9/WllidIdGf0FggOi9OmZwKhRxZNOlGLzq
k3Pq9tohOzUfg29AOJneO86fOjh3ix3Lvc8+x/dbWgGrvZrzH7AE0rMnSDXH4GlCpsBMOiaoeRR9
NRzr1FwUGqTJ/yIbnEpbrovXQO40uMeMoa3dwlRyDVR1Z343fI2qNpCpL3IW1tmuKoJyOOoznuKC
LemLU9UpMGjWhRPcNTY1nMOcSeWeuQzK/Le/3spdeeEiQiROnUIJrREXMfLyJId0oLKpk1yVhxty
mLs+lO5kYAW3jW55/xLjznYwTvpgbMaFbjvJokVMcYx3YaP7XzRr1jeqySv5I+MEjDAgymxrV3wj
Ti3paZ5jaw67L3U5HyWf109lvp/N4oSM8oe/XxpNi2UuiGFy0q/LpSlx0sXTAlr2u8gLtAO88lST
7Y2vtnIJUAwFL4n6pcrzVHjIda2RS7JPam5Vr13206JD8vfLODcgRI52jvVwNuCOGnnQl+lbOX3r
rK1S21rGAfkZ8B+QHwvC73KvQqWb20nRyDic+h/FklKXZ9DocjHd2X21FXK3rAnHNkMKZ2yhc/Um
rR7cYABLpSr9VzkKvyhF8384u67lunEt+0WsYg6vTCcqW7KsF5Ys2yTBCAYEfv0s+tbMlXhYh9P9
0t1V7m4cgMDGxt4r/ItkAJkGLDtnpfdLCmNVQWF6NJFNgV3oU3C0oEID+caNN+jKPpg3AYzcZ/by
hTZCU09d3WfYB7XnvLNS3jcaLs3rW+GSm/OfjfC/gyzV5IfWZgDEYUvDzRzeAqchnPUDvJ/QjrVA
SNtbD+g3GC/NU3mz1d+85GYuxl5sdIO7ZID6/6xV5O6msA4NIGdNP39LG3C6yK82zvneC0zA15uw
UkIbcOgPXh+U++Jpi4m7ErU+L/bfe/BT1Go71IomBVCbok9CG1rePDN9OW0VPLV5TosLDocbsQpN
XQD+lpUnCFGIyu2RoKhDgXuj6e8aaMNRp/ledGaEozQGjQsVNHvI7x1qfjA5bN0Ka29/kFggKYB6
qIO9tQhjAIKCDpTjNujwsadw9hDFw/E0E53rKH/aInCv7OMvwy2eNxkheWbP8ActH30BthFLnzZ2
8crxh3shZFtn4wD1op7njKMD/CQeAbNUJzmzUIcjaw2Ls3xnPzk7fqYAnW/lCmspLu4ejAndaOgi
LhGIYkBdpW8Ikk0PgA5gfPuAwtvswx5hG+X8mb0BthKklW0KBgK6wQZCD8rBiyNDh0HvEgdxDhBO
QIrf3WKEPOfzxnJeSCbA1d2E8hOYDghyF9JvslFpUcwUzryafmZ6tRdT+4tAOiHNlJ0xtnHGzFOl
2L+k0OLrY69O0DAAuYTUJLQzFxPkdOIK/BFR2eD9bZuQuBr5t5Rm4fVh1hJNB50toCrm8Hp5lYtp
oBr/y4GXbjA0fkd9J+wjETaPzr46pg/tyT7zVy+DthC0DWYLp60AuHYw8NTT1dl7EOIGi9wabuYW
KZOpCAaL77Gcvk3th+vzXMvfwYLDJTxjL4HyWJz11kvSxJC4RNTjcP4Pkcy55bF3pHdpuGWdsfbx
Pg+2OOmAbelGmSGIKj1cKjoO7Najob5en9LaWUddDTmfDoPWC+9EXVh9bfVohgvxnefHgpQ+625J
8359mJXcGYr9JnI9vEbwD4uNaPAs66sWj7iWWzImlQIimZdNynuKd8Bdr5v0mbR51sFuPkmyjbrw
ykKCEjcjcoEAvkR9pBM0reoRg+cQJOGlGYrJ8WW1sZKX2bMGgReIO856HiYKD19TNEYbSiHoAVwh
RGVS7zvwftBRdgOqAKU2bqEYL3f7DPmclawAJgSTarGgrCglZgWagvoAC8rcL39o373b6YH96V7a
R7GT++r79U+4ctGhBgCSB2BpBhTSl6ygVBV9YVNM0NypStQBNpmFdqgdFSuGqFy43SpbHdGAydD8
IEFVe3ncEDmFVQ4NcrbczyE4DOLmnfFIXrQAKozP2xJ2a4tq6ECmw3jLnUPZ108INglSUIhhB2q1
l6kOa4MtouZKvRc1bIC2Z19ElACWLFunnLJsqNmsVeA9SRlNAG4FcNKaLe5mTx7rZgrq4gCUnxWo
/naUvDwLX8dfpPa0RoOmsHO88bwpHJrXHnztDBKIG3tldSU/TXMRKKVKpK4IDDO367QzgFz9rtnN
3VW4L/4Y76DI8M8vc8xshtzhhkWhdPlEcpRKdJ4L1owoQa4yYUxh4hw6W8+9y4CJYWYSEnI9fMMl
P0jWrjTB8UMlzpN+DlshUe1beSvtjRO+9qHQVAHjCRKE84XzdS8OOq81G7VFgERwX6ZWaBdnazQ3
PtTadwIpGoRCNFkQ/RffqWIGU9oMozg2ki0Nhp2IJdf3gr62YiZcNGY+KXCKS+KW0hFPzwaMMYQs
ZN/U3YT2RlQcIbJL7tg+3Yljfl8d0Dbea1G3QxlI+qpvHfWweNraJKu/BaUwlBJVd74Uvq5qlln1
VIxIEug0oiH3arZWMM0sKyo2pr36/WYcO8q2M2tt/vNPTyCZNS7R0mrmUHi+nv4e0EcCLnDjalsN
kTMSC7Y/YCIB4P11mN7IrE6OGGZ2t1K60Aj/aixJaBHMFsR5jTzs+vdcm9jcp55LNlCQWgZJ6Frw
zhgwotEXp8bYlSrZJdMWHHTtQ4HnOqNokcpdAGlRax+J5uA099VvBjEXo//dmJ3P/rE1k40ayX/H
Wb7YZW1UCYM3VzAOeTjUsBn5dn251k4YnhYw94BAE2az2HEtnHy9WqEIuCUPsaJIe7Y29UrZAY6F
MIqErCUKdxfAnx7SskWW41JpX3GldAcjhCRTbB5y6Bfe19/B1w+zvboXZqg/Xp/d6v6bvaghBokd
cQEH8qrWNToPSQGNqhcLpYdjCRO99FBrO2Vn7+tdttsYcb6Ev775MVm89XG7oBtw8TotjCQ1a8g/
B9S77VKa+h7PQQAQ6Y6kbWRobVxyCUvusXhQSxLwZuulurY1Z0NCdGKgJnghyYNrvUKfOyGBw2hA
hB41uTxL9Snb5GGt1DcwVyQ+SLZmxNISOMErlpB0nAm2CFldTYPevR/zndZClKcVsB89De1zqf+G
LfhG+FpNVMD9/it3hQtvSZMBv7LJnBrHnJzdNhBjYP5hB1hxxxBFaIPuBHG8e63zlV3+QY7jfovZ
dPlgwMw/Da9/jWuuULjbZvjK0MmNnbbx07r0DSgeUNUOelP63NvCnK5+109DLkIpfB8a5PXzjE1Y
MsgfnHpxAxlTQ9sKbmsh9PPk5pjx6W5w8BibXDQ1gkI/VPCxqsmNzT6un5NLyRxEts+DLC6gxDAq
gA0xCA/snSIhJYFKQzjs+1dU3H8Uu/TsROzUQdFUu4Fvx/MIyAH0sPfXf8bWVOdF/zTVqUWuWxH8
ihI0Qtq7yMhySD0V0fVhVjAc82xnCAWqgZeqSCPJ8ZIE6WpOMnJ/VrLSIARWPTtRvZ8gQ1+8mlAr
2LoLVw8oimTo582a/hfAH+yWAu8ixII+8j7MSOwHyF/6zaEJ85j9uD7HtaX8PNZiKfVpkkJqeA0l
PeQTLRZAOCOApMBGSrG6cT6Ps7ix1LZN7Izikw3x2PkVDfgfCNI68XijBOkuP5h3ybmLpsg+GQGB
LsPtELT/j3rOSrFFg08j4jxo+PDLWIrvd2h5a32JW214bY0ADWgsL0t9XcTOTg/VPdCt1xd4hRqI
ESHICfdOhHdzWaUASicx+gaXmeGgza24T83URBncDMb2kTl60A8SutTePutYSCuGm6eEYzcJu4kE
XrfZuVpLHaCJjTsdyo6Azi1OsDL0jmBsfv4W8jVR2m/ZaCEQ6mixJ850Y3l3NW/OCnzxVCIibj0M
+jMzUNpgFpRpjFhNrQDi2n4rx0DD32HYAXDzn65N95Py1AM3qZwb9VeSeRHp8thUz21eRVyFWnXH
9gA21L6pnycV7qIl87MxCxgEnmmvnlz9sWJZ7OWGX+nj0cu1jVbk1tQXe11NO9XmxFMDi3aRpx46
YofXP/bKCCgVImVBOx710WVeVhpUHWA5ClgBfDKZAveBTt0YYi0vQ16E1tZMpQaubHGSeNdo7Zgi
9zPxQaDJ4R2yOkav+zj4fcheKvwFxvb9QQ+zyAuV+PoM5zVaJEqg84OKZCFBA+V1sX1qbpuTKmY2
OlHPFjuWeIEkXeO3WbKRLKyPBEq6BpwNBMQWN2daUVHqClKUngJZALJp5he2+5oAdeiP9mYzdO3T
Idr/33Dzn3+6U5gLS185zpIIkp+Fxp+kuiWBsxYKdGB6HGhXQonzwimidCdlMloglIy7wvbNBx7J
qA+gYYs+76PR+eSx+lFtPk9XhwVYY4avIbdEpeHr1MpJL1NaY1j22p3JLx0SZUpgh8aufoeX594+
VXdbDaWVxgsecxjLxc0JC8LlLmU672lTZv95Qs4NLDl3sPKg+AY2VA4Rwey8lRWsbZjPQ87Z36cv
ONbQADFc0GyoK0OlfKi9cjdlT1O+Ze+9cmdCDR8PIxvFB+Syi4remPadnSczrLoqnjhkVMbRDgab
PFw/amvDmEiSYXboOnOD+et8jMbOMjYf9K6BUhgFh9uCMr1rb5yztY3/eZh5WT8tG+Fqn2Y2ZOfN
jB8b0zhaTXx9ImsJzWzCAN+HOXBBj20xRE5hFzRfgeTAzuOu2n3MiT7x23+TGc6XO4qtkCy6dESB
kiRTbIiABs5UvdROdWo07YPY5QbbY/XTADkBLRgDneJlbCJJnve8ohAsp/3BE/1rCpVBtxX/nOg3
A6H/O84iKNXSTAZaY+GUUtlrrI6l8wtPuo0dsDobZ9ab9RD+ENq/fh6r7023TPAs0qj2DRD4p4yU
vY9i/bfr+2D+zMu7A6oSHl6fKoRAltVHA2IzNUxJ5jcu8hyHDtQfSwfi1kX7PXOaG1rDOEOpxTPi
ycbQa7HBAUcbpuYzqnyJkWtwc2jTgCl2g/k4iuoJZKMoaZABaXxDS2BtNR0YZyHBQoMUSd/X1dTM
Zhg8F9m7rBJfTf90SKx1+XJ9KedL/mIp/zvIkrmSo+ZY2TPWdcz49Fi1JTnWnZG/weCkQQ1Dtf1h
AqP6+qArMzMASAAuH4IdM0X868xKrrDBqQFEaS3jtaf2rRj52+T2/+LNbID2i8qWhfzmIkevNa4o
vFZIUKiJFudK9uSW1YSHpNn4psO39BovqwKoogEJDSAs+mwXPV7OrFaWOmJr01onZoCNk6r7lvS+
Me2mnvnTlmnE5WbEgLAiB0YAz4GLjlCjT+aoQZQyKFpPvPAhNX19LJMYDsTQ8GiyrcrA1niLskcN
JuJIIcUdFJMKh4jHsu4CCL/62ZZT1OVVgonhcOKTzf40y61f6syQRd0n4G2eWvkLTrnXN+DK620e
AJpLYCJDLmaZVVTS8wrSdAm6hUYsb5BSBMOsuIKH47Dr96r3r5YOEg+IWHN/Zrnl3bSzEqXEp4KL
J5BGDPWjKehH1gSVLbyD47RZulHcWP1as/fqvCsx7iK7QIXMc1tqQCjXyOw/QrWGG2oFmpAh9Au8
ceNMr3wyYBhwnlH+RK1h2X/t4G0M4Uw8xVNNxkIZw0n75/P5PMJSe9GzWG2k6VgFQ1ceJ/Wj6uvI
MpJAsE0fkTkAfY2KaCPDhg16XDhaiL9fA9RY91o7eUBNmg9gwjsx3XmRBWnOmWCXnLZFVVeyXMB8
wAFANMR1ePGYBpOVwDgEc7N896F5L/ZoSAZ4sQDwE0BSJcw3ASmXMRgzg666A2YA+njLTmFZW15i
Ul4FVLzpzZObmOB9bzCwVupeGAT1ETQjEaUuJBhNQ5CEdZgWOdcHgKba2Do1v5VojPVXfrZj9jab
MHgbSdUKM+DrsIs41eh6Zbe88gCESfdlSJ6GJxKjMoXMyvei6pzeGwGNs2MDi6Sfzo+tEvzlPfB1
+MX1RiWnAs5IVTAm4mBCBkjJfinFs+k0R0b6g1Vt+plcJkRfR5wP56fUG19yas0W6+zt9SM7l/f1
Odmh1XDHflqP6qE4sHd63x6bO+Ww9UC7TCC+Dr3I+SpvHKBIyUBjAWyMGYGnmMFUtXFd13D5eN+I
23PMWhxMbCgPDUVsWiCcFjUL3RJlU3CMZgMT11d14BkQEQVffTSfehWKc0DoObAKZ1oSV/bvjdEv
Y9w81/+OPn/4T8tMCjzJ8wYf1nnqzsmfYs9vml1+w44KwNtwFeluUJDfGHPeq9dmvAhFjVa7gwaL
8ECb7rXkwXPueiJ8t84jVf1d91MwJXuHP5ZtA2L9lrzjSgPty4yXmhCSujUZdax39cf8g1D0VD1P
tyIYGfTI2bMS/gumMQaEXCvCrwOo0rIsRHKbjKYFV1H3hkdz4E13xo6H/z9Q3kox+eto8xX66YPC
q611Szl7mN6NLyKGlOAujQlel9m9+gIX5L+oUhgzmGF+QDuJn+WhfBg37rUVCIKJag7arwBTzBjB
xRGS0PqxIScDRKtp+pMEnamEo64ublJhnehgxIqL0MnFTTeXG4f8Ic37I6pd3zzvQ629vZv+anuC
EkWf+yPPYofSb4kJ1VQPqpUFD8eqCVFqVHyWbfkjXuYYMygeaCQ0GXBXLhl5gC+PU56rM3Ku4I9U
z8w9KrD6qaHExm+xt6Qw1m4UsMwAoIESn4MG/+I41BC/tWyGYl6Z+8YvK40yQNZjgMUjJVDMk/IM
gNItsBl31obJwerIKL3jVQz9WzwpFlFdyfXO9XKMnLw1LylYsBXemBFU+fzuVo2HSIblMX/a6uGs
hFdgAh08OVG51C6s2XobpahBU5FWTeTHBKhBnutBq/URs70DlPU3ZrlydenwucTqomN+WY/oejvN
TCHwosith746ojkWpUKifF+FPfqcrJG76wFuJabqM7gZYRU4zwsaJDRj8aRq2jkxRk0BPcdC12KA
KWwaXx9oLZZ9GWlxSSaFN8IYA0vJA2waFuKEnwhwCCXMYP1y8tX91sdbybG+jLg82Nx2QL4hdXAa
ifECD6KX8PqcVmgVMwQLhmnIVcGMXfaEKrvjtmxrKLrtRezudBTqAfR3QqhCxGmk/9B21rHufZh0
BwCWHgUEB/8duhk/A3cyQsEM/1/mywA2e0kuoIpVyMnZ80Gf4nTQ+MYTYyXLmYHNaIqAMog+2GI5
9cwoBs4kys+2lgWTCckd2yjqvSWHnaj6g8sL35LNrUm6rQxr5UtCNA/TA5nDBIplefgrpc/NGrvU
Kl1fT+DDIB5Ldrj+NVdepdD/Qz1r1jAFKH45wbSFSJbntQkuAnxMM6J4ljYfUFlkEULaJqnh8ugB
KIsXMMrqgD2jy/T19ksL1noVnAThttdPr0PqdplfEXTrNnbp5eIBb4xwAu8MiGxcSLMmFeF8qkB0
0foWDKOCO1CwaVzz9yDSYaM1d3khzWPZqB2gBYNpLR69apI7Y4n8P4CuhPeSQ0MX9AKnTuHgVCbV
TdPZW1WfrREXjw2mth5nHeTeVQX3IMyJy70cilt0bZQ3ykY+bWSEq6s5E+3wyMbLfglYtAueAt+G
Z32aKJDtKCGfL6YfqLpucYfWtgc2vYu3PGR1L3ajV4reGW0NE+s1lQUTVdNXJXHTx+u7/vKGwxf7
NMy8vp9yMFRa85KbSHA5g0IXBPrBU0S7OdJ6Y2c7KRx7bUo2SqtbU1vsfGqRzsrxQgy43ak3oGOI
uDD+RScQM0OqgkqgOoPhF3sRhce8c2uJfQ9l8/uxVpTHPLHw6Ly+gKsbECUlVAJNF0XAi8mYzJwm
C8cYb4AePBNfsHyKATLuo7y0tjwItoZbPIKUgUl0OHGNlnXrm5W3TxSjALvNVUOusy2TlNXdgZCr
m3gNoPGzCLylUBlPe6xhUx31FPI0RburJnXy+5oDZma4Gy/M1Z0BnUKwopCRXADLmG6kpUmw6Xsr
sZvQ9dzmF0r0nrqR9K+OA2V+qFK5cHJfxt4qSXkjB8yrgOH5EFaoRuJEC0mjf7w5ZpocEisXHJML
CHVrSsaHCTHeHqaoloqA9UvtnWTC+WFKs2xjuJXghETVheYENvxlZb8WeD93KqbFRlsJIM+RHWsi
i5jWdAtXujXUvMKf4kY3iI5p80tx6mQWGRUuZrNUUj9FIyO+vohrQyHdcEFuBpL5AlTcjBafmllP
2bbl3iPDTcHpiWegkV0fZ2VTuCjHIboh/b5E42oSkgGOg7DU1EPrhIwp2OhG6dCNLH9tPjOLEewc
sLUv0CWwSK1IM3CoN6fc2WmKM/rZAMl0kYx/rs9o5dVkuR4mAwo1OqkXl0hHNHQeFUj4AGByl5ZQ
ecj3dIcarg/EJOwB0Imp7nW/3W0V4S4Dh4tRzRklARuCi6TDxia1uYuU1EoJkFm1qqd+ohvZDWh4
3k3fJdrJ1JIpuj7fy+A4syGQfiDdmXO4RSxuZd5WFZuZZJ2RjpEUWQt0uDaoP22nR+4jCxuB+vqY
l7vm65iLgKyWXcVyA5S1ouuHwGrLt7Zp/xnfAxMCyGRGDwCkAJXlv2+rT4fN0HKlMzro9kpjui2g
iAXXSiIAfHL/oaXoPBK0j5GPzmoCprskykCiqOKwqtOD0vTCjNNImN1GWXrxyMUQeDB58/bHGcOz
c3GnCGlPXVcJGfR6cwIm6PuYVpFZifdGr1+SCS/dztqSFF9sjL9jQs0f/CXU3HFLL+oWegnd07Ru
ZVBo/LbsxeS3KloLYIvCmNG0m41Isjjhf4eDLBOyghmcfWGYMjAzN1xqioAw6rsNVjEDPg7kwutb
b/mmhksBfOBwrlUTWCTg+xcpjgowhjslnGJfJKEs4VgxNaoM6rRHm7XS35uyHiOkq86tO6pnLyUP
ZtbuOVBvoZuMG991cRAufoz+9UaQpiVrLWu6gPTjvi3Zh1NU//Ac/J0vvuOsOmSgLLM436CiukxQ
tUOyKk862NFkzL9pbLNduDYVxEwgK3UMctG5ZknfNLo3dQEt9qYrgy7fEuJdQuj/rtbnIRarVaBl
0CsuvG46of7gvDpYWf/btNpg1KoXyeBXDW8pMmnfTTl1UVmn945GgBtJY88SEPig56mid6Qu8wed
1O9qXm9srq01WBzTyc0kKLtYA1g2POYW2RuleLy+f5fHxMJdjgwMSEvox8/clK87pkkyC69gD+5j
te7T7rmwbd8SWxnzsruHpf46zGKptbaYXKgrw+p5hzOfnkCnRHPPuqFn1zcimAptW5BfLt485EwT
RYjDXl1s1KxuDMkUzCzVdiaInCGcIr9DSuDVHeEGsdPBYdumby5v+/9MFDUaAC3RXb8g00nbFpaE
6ntgvnl3IhTf6AMJxd49A3f5XtyngXjO77YcKRc3/cWgc+j9dDdJS1qDM3/EwfNeND0PMme8Taie
wPQtPZZ6F1/fNBqUhPG//NSUuTg78+p/GrLXqWrxoXCCkokGOGSitpMVcK3K7QrKhEYJonqqdVBo
DVvCPWCgG9CClFue6Km7c0VqDXCJ4yZYvHCUMd662nbeTVcZfiuiJyR28kEocJ1lab0rPN1pA1mn
zqnskwEG9jA5TuJReLz2FXjNq0GJKvzwzGqRiRregEjuhU+Lls0c70G6QvqskjQH8K/tC/C/y2wy
wYlr0betKp/QvFczwMWB6LrPRV0W39Oiy4dTqvfD3HmwuBiEX1o9V4G2KnDp9z5htaVSf7DxR7Pj
VzUQJJEgFRaFT52JZaXvkpoq1GemLj3m225roMjqlblHT3QSpdhLNhQNSnYVN3vuQ0vAy1HfNtWR
eXFFU2H/nnLqDiSA6SIMRvyp4g4clNtOlrEx2IO1zzutlhiC9nl7w00xuEevcpvsyPTaUA8T0RMZ
6HpreB+KNQ4NSB5ZQ7pjxiBauHdaXhZIloyC+l7mJkMoScNZmEiZMEDnDfNhaBrv0HDb3lnuKF+8
kRVhWzZtGfFRh4xrpnWyCIfCHFhEdH2q/CQT6Y1RlHw/FZ48ts7QHRPaKxXaMXp721DHO6kpH3mg
ZyP5Lvmgfks7ZgV2mrg7r1dwtxAGhx8utPRnUWV53A6ZflZqtSZ+Kkt8OGZ39Vtd6hygf257sIYk
+Q+zka7um9Rwk3OtD9MNJ636ajh1fuvwDnWUmlb1kXGhD3GduwJqmigtv2nUcgO1nPijYib8hhlF
EqJ1bsWaxL+Y0MzQ/bGfe6uKYqVy10xTkoVqN1WFr7iW+65pTKSBwzPrQC2T/dTsRguJRrQXUELF
7cha80XqJZ+lKF0JiQPLLL53zXxgGtlpaognt4tmLrW0GkKmXvejpA1zwtwe6+e+y2HxblRtAxGB
bmC3aTfqIdV6JYYdHD0qlaE/wIxQhwa/ljD0uVBwu51cA7pGaj8+EdrJe1k5tPNHSYtjwzQjZJWr
nWXrSMiXEukdDFA4dZxQDXgSoG/vp8zSb3Azos/b8DTGcbNsYLly5oOdAYqHPqZhPjRsP0qLviWO
AjKPtFo38rS+i6q6FvKkwk6Jhm1u2/sqbac91hq/QUhjDCwbzAevnNqbgUjlza0nc/DLXPFuEzfL
EzhLEDxb8oHnz1XZg4KfsNb4UeQqP9oKfGGQgaT3ddUmhY8KgnJKEH3QBDQstPrS3CU/YLsFeE8B
2+U3y876o9vpmh66krJkp1Q2fcykIYZdwmB0D3QmT2/UxsxucyGSu9SpQFDvek+xg6wYbCNoemv6
TbzUNsJyKBk8NQocWF8Soia+7ipjfT/IjAcNH52TKZ1B+kqXpcW7LFBWhMZwa8RpQ/NfwPUy5reN
kwC9TXNrbzgjPUFKHeJaSIVUGqjdAHkNIAcL4Q9jZ8LZWGTkm2c17AmeAQlCRZ4GuNvMcwtK6Ysu
hHWPe7WZv26SQ4y9o02sJ6Md1wPVhwcbZkwfzjBwjDsmhIdEFPIMOUkJdQGt2BFbne49Y8KFCHnT
QGRKA2kFhzxOijB+FUna7cRgN0A0eNYYmUlmHohV2rd21io/J+iN+07iOufGqMnvjOclyCDMixpL
y25h0imPjpFCfgIoLB8w7ynqOuLsW1dM6Dcp0F1uQL69hVXJeDtMSgscXa7nhU9wscNH3emmOlC4
pziB2ijJLvVqLbSMYbitNSisVXmS7abBmELVbPhOyXsoNuu9Jn55PPUOY21X52xItV9Z6ZixpRv9
zgAj4U+HItuNp3b6IbGd/ASqDnsuOSITbfFHGHZid56btn6jUygitMN0gq2vcXJb7cOoXPykdBJH
J80A38z4aMZg8dFZpKE5MD6VdxmpZVxlI/qG2aQ/OFRix5aFc7SF3r1Ci0rxqyYpYkNOZsghHhtY
uafsjYYYT2pm2h+52WrSL4eqDZmeDlAVLpL+AKayerAzwvZqp/B71hMj8+Fylb8CnZDGFcBuoZlC
JxxQUtMfdT2JSdogHmp68WBKs352SqLeW4mVfUs4Hl2Im+kzk50amzm+Y923JJjUeog42kcxjmRJ
YPlead/RUUoV3D01spe+aOJiNLpbPVPGI8DO7FuVVVVUFrRqfRB7i6jNjD7SMdZu8vRO83GkrXBM
pPIHfllJ4GQCG0lJvSC3RjNkwIv+sAFmIX4lu+4RK++egGfh4P/jWf9QlRYkgk1Bq2jIZfmKm2GI
SMtpHgAabIXDlI5nVtbQ8zIz75ACzBYmzFL8QmvzO4FW+Vkt3TqGMJ/+hFygiUfVyWNbNCBsCKkE
OjKAXYGr5Awlk8bGutfkG21zGnJa63vmAd7s2omNk571b5l0i585cUtfQfF0p6S9EvWNAZHXCgFl
mHr9hsNbMGxlC98zbqNJPvb1o4t+7r4SzYACWpme0kRW/pTYADYYPdQwEGfuKtVqTganTcAVUPZd
F2/KWrrlriqS94KaJMiJelu2QxMSy01ijbVZkLWdc58RS76i1GN+69W2inL00OJUciNEd8mCFgyA
tw5ALGFTZC7aTlC+08tWjbu+E/dSnfRoMHNw0FvSPUJBinznnMM/uiTamwD25qdRW9U9M7PedyZu
RR3W4cYcBA0aw+g+IG6q3TudYGHaEf6CHoAdNvaUhoMpynu8PKwTmgO9ryagIadjdjfYCn/APYET
PvZKHtKcTgfF0ZMTbUT72AAQHmMF85iKvjsUEIt7ByiBRBAGAtmF45ObjYBO3mCz+6Zqpt/ekPUx
UVQWC0sgpyndMm4NEyZYxlCGpT1av1pU6XufIwYfc93mO6rWxrk2WleLdKgbnnXWdmFWCO0eKcdk
+dPowTPOHFoQVcFwu9VttUG/VW264zjo1s+Cq+MDILLamQx1BitRM20PJoRTPyRX9CddrWUw5SJ7
1RXTiXBd8UjxjC4sCKf36tQjuORS7VIwpqHrkU8jhXKq4X64aj/hbhd8R6Q9nlR1yN+HvoBuXer1
Dy5LRj8vUE/QOGQyJzvP9xnqVSevdbR4bHoo4vB0wn/raa9uXdAbUDbMmNqTcuZgS6EDWIzVG7F6
C6TRUvaPmlLJwncLlo37hFKd3psWkdoO+AiRhAV0BcIWqqrAwdspSXeg1+idX1ZupobGQA0aEbNJ
YCRYkhtTKske6lvGz6yaprepaM1Tqwn0oQv4XLy0jV2cckmyEMwJ6x4pV30qcS53jgkgF/AdXcTr
Vo/bxHIfgAMFg760JM74BBhdlPGuDfUkk/s+SyFpAV37iOcV/64hBfItbEa/dm3QldJWi9WB17uh
V9WdYXZkD5K+upNwx3ouZEqxPVJIHlJePAyFZH6uQmGE9ZUdcGp7Ydl4sEsymPUodWljPoPpO2jP
hTPX/R4XzhjYTkJ3au5pfmUT59hDtCoUvcpOgxzzXxSn0DaUPqySlkfqAG23lBhdbJLR8imBggtY
s1qE+lfyOFRS26eq1e8EME6RbaX1TWbT6q7PUydSLdZFWSOc0KQVwD0oCto+tVl2Mr10Onvl7FEA
KJDrSzFWe8QgN6rzTDtUVaUd3NKqEQrSmh2asnV2RaehBizgRha6PLdSZCGAsDk6iDcFQCH7CRFu
V3Zqe9PX7vjmeR3PfdOY+vdu0vQPRe0pBGDF+CPtm/xUW6U4JbZM9xZVp8e2dCAYU4rK74yMRbVl
5weoLiZ/CEmMJ2jYDMCWEEttfaY53XMlkjas0a87sEYrb1WHtTulhPUETwWB7S8kdCEIW8Ry+h/K
rmu7cR3L/kqv+45u5jCrux8YlGXJ2a4XLpddxUyQIEAC/PrZdPX0dcla1twXVTkJQiCAc84Ok7EU
EpStNuvbNZLI6aGA2HAfMGPSw0r0uEX6xhCNlagj20lGyONzbeMOuVg3TTHdJW6GfdPGvRjKOY4r
F0XXtC9lWurrJINpuF3BOdElFl8aEIuIBld4uMXl5WOtFdYGGgDpYz2OXuz5dKrXNcTLNhhRnDUF
KarqRqd5mQcJ87PH0YF0DVwgdZBGWhO5lEHR6bEsNeh8Tqa5QpFXe1STAdWCTN/iKCXLuvOh/+mL
Xhwh+I6jodOGCRLL6i3HbergYfCWhcSJGzCbkftMa6ZrEH1MOxCkxiBUEOHQwzYZi28ueEdH6DEM
Dx3S2IGEeNSiQTJ7aRee+82dEr5tkJHs1sZ7lGrryonruqm+JVYLQVd/quQQu77eHnjG6xgGinQN
WoW2QmITUjXCz3/gUGgfIWrsXokpdcqFzE33Ee52xtGdoM8C8rKv/0xyDxOD48SIWIdYLMNUxOVA
20U7+tVjN3Lo/sOWymuXbW7lbQTxZAal6AkiElLzp01nZ9Mqo6mz7HLswG5uuHXQGC3wV0D3Qmpa
qXzjQxwoCyg4oEhylGk0mV0K/I8PoHFo5aO1psg3fCemN0WwGi8PnfKSJvBVCaYobuvVKpuvSY0/
5Y8VNrfN2I05otsMtz1Oi/Y5s5Ni5SW+edSzHBopnSQLWdlZSDyRb2mPCHiACcvPurC0CMqRVTQQ
j746KDrv/IyBr5RyCLMjCMCS0E1V3cmqKLcGBbFX2Km9BbLBQy3GKnlsAgqyM5UBl6aSu1DyaI3S
349ly65bLt1jx7ihrp20a8kid0B1J10/HnTu4jlvbSg5AplAN82AmBDEBCQbhEwgAJ8WfnlVUq6W
PO+tZgEgoU0Obe/pfDO0HIFcW3X9dtA9YLPtDMioFqrcJBEyzhyrWcOlTIdIt59EUz+hiqOw4yfT
MN8NrXQHZ9DkaRLKtYIUJ0XE6KTdEl8jK2xuiDs7MHCEh6St7HUVl4WltlbbegcXd/cVAfEJ6mJV
ro5eigRqWHG3X+IAkAtsw9QLNK+UEEL3Mw6Ao4HVtfHb3D4OeNwfcEUfn4hP3TvmuPU6H2zvlVVQ
906NVMY9bohLJHOcYBQIEy2Vu7fpaBurznerI2gZ/vXgTy7k6QokAc1SlEvppu4aS9lC6KlPod23
fpRC2TygMq9CHVFJGuSIhCOwkIeIu9V4VGMJjX8K21cjZJbFXoA9SGPEc3xDnB4rGw4aVy54MDL0
XBRkA11wE3I/zaDMyLCH8doeoCiHxwKs87JK7lAQa1YF8i83jU3UstI7lQXK8ad94o3ZW5Jb+o7D
AS2gw3DDcrNGDgk5/r5TK6kmD9km0oCQhG2pp8hyVNTZa3OtAW5SEWRYiqjh5C6FlHtgAe670Ec4
kQWsl8Wia20YEwxFusM9OY1xmYG8pN45QWZV1a6EleCy72UT2tS3ItfuyYuyrTzWu3RolvBMydoI
uSaxro2MbWydt1qEbAdFss7C3T0yqKUKZMhG4CbZ4Ml4aiZvhVOvacIuZ8Va463nbVziV6uylcZ1
kYJCE2oaHazliAOKrFLk08yImrJawquYbExg0CB7a+YtC5VH5GMLgOELpNEJ3Lp85e4UskA7veyd
IjBaeNPATdkYGFIGQxLZQypYSKE0XUYl9218o/LvEDIm17CFR2aWjCOyG4XTBgYvDcQ4br5OLZ8j
Uey66knBspECd+sWIG0UhcpCfXDlThRcPxoqqZ6ICUOhYNSqrMdTUNNuZdTNNB1Sx1X3Pk29MbYQ
/3xnRS7uVK1NZWQZI3/AOQv4VA7z6RtV2PLBEKpFppDaNQ2UNeFGDFfsGf5udYhQBgWJwFA6bbXh
RVYc/F72d9wcE6wJpxss3Mqq4VuGMtyx7rtxaxKHvZrZSGKXGMXa0+tmObopboIFS1dDXVR73cWH
DrDBELG228xSIVFIJCjRJ3EHZukrbvTlijBZ7nSaFo8TwbMWkMIZ38Tk6A+FliUT7rR5fqcJbMmy
riakoz3aQOCMZkh95IOzKyGhFBJOtR2isRLOz4UjtdBw6hSitBCx72KzMtQTwXrgexSAVLcRg917
qxFURQ2ngfIwH11i5Ms2pajnlR3n/YIMvtOhlm5yCo0cz8uGJ1pClvPB5QRr2QMhQyEtVg/VUkNs
Xtz0FoSpb6VwlPVYpxUuIIHWKYotuE3BQgpUXg/evsyy7mpMc81aVbIb5FrwVJWbktWWCHz0lby6
rdCqNOiRo0ifczPrdBdJOoQZyABJ03UOmlUbw3ViSmFeW4PmJde1wCFyOwEjru8SDVF0lKVM0qDI
vBwpq8TlEOAlQHUcC5QbgYvxJKJkamBpbkiJ+j0oLrrbJ1bQJKCC3FfdMMBOmyDmOCaceU5MjTZj
y34ac7ytV/QGTgnDTDx1B52fCTmDpMGpBtG/xtuko5dk8JAusUv0QMrrjzAawkV6qs3kiViQmbnj
Qw+IiZ/yOn2sBgQAscqZs+o7A9s4lw5y8FicvfWQjxyL2Cg1V8SDADQlKgY7y5bzJbqO6qqrEeJX
vU4DHUkV/ohoWOYAx3jMxKeVKd5Ig/W7glZLRu3yNgUctTgIMD+ya+RLiLsxYGjZrLF2ehWjMtbd
5VpJkohancOWQtf1ftM4yVDtk6bh0/euQcboGXWReY5SWwq4JWkTGbu1WzBQKxuR2MZixDtnOw9J
AmdvSESKB7OFjl9ktEyDzGfnwYMpTowxn5Cx0HHrULB4mXTt1udJ3dx0yOqkC0pM/vR1keW0Rj8X
Wl3fh2CSjkssxBl/r7AMcLCwrGougObVnuG8t12yJFT1yK/ypc4AxHHVpar556IZ2gO0H/5CIJbb
pyLfecEyiAso7K2oZhZhRhO61BPWX/LhPld2xH1yNq4BavuTsneBPK/Le8FDMdL7wTPjxhtwRrj1
29eDeLY/DjRCoG4JXuYpGiVB8jt1cfENU7cTe7MV33nGrOXXjZygst9rYYBp/LeRE/hJWuPCU0kc
SIJWAc32Scc3LbfW3DGCCVuPYH2kj5fUkD4PIabqQ6sneAoL1pEl7XEPGJC8yZoncF/i2rsE+z4z
gLPpmu9A4hf4r1NmTk5NIiyls5DV7jZt6WJs7ODr4TtXh7eA5gVPVwM8Guih31e6CwF0U9hVD4TU
EDnVxlFBi8S6E/igtcjVK6zOXmv9mE1B+Sxus80ltZMzIwl1VSg4AWIJHOoppCGrzYoXusdCC5ep
OZNFs6u0Zquvu3mKf8HzDFYr9mYQnYAnPq1Hq7GqCYo+fdgO9lXe8I1w06sRdZogd9v9122dWZHg
+4MWAYwPStGnuNuWatQ04KcRwo7ACruEBdi9F04F9sPg7kunviIOuUc16RJ26dxQzoqqaBUiOcCg
/z6VJW90w0U1NUREI4LOdh4GyfKA1tXz1z08N5qz8i5UwAC++aSDwiaVqiH3sTta9SZP6UPL1V1f
G0vWWBc24nNN+Zg3C1gREwY8J0AC264Av00MFgIYG0kMap+TlafdumT9dZ/OlPGRCtXnZTI7VZ5y
SCxL6m7V9iJMIQhW9dmqMV5Qf1qnJI318pKC5OdueYAngBqPYxT4xFM9/swG56h3KxFOCGVCqLl2
m25EFiJRZhbZxKwu7JKfl8Zv7Z0quQKVNymLl5A4q3equEJqB9fCrwfwLPriQ5/e1XM+oBLawic6
y9BGZB/yG3ZEwQ4kIDeEvqofFmCRp9ElhY3PGyS6BWq3DwuvGfZ4suL1yW+YA83iEKDHbVWMq9RL
4wvdmjfA38EWaGOGq4LXMQeOJ1t9mo84xCiuh6QGK6DSl1AaXDRCrizZbIUhozzlkQmgH7aSYq+5
7TUryUNB+wvje7avs70CNksdYNaTJ4EUJsIsUoiwoBRJoyyA6HH0dV/PrpIPTZycpSxNpgQeWhDE
c4Zno/a+E46crdFcsgL6vEPOQ/pnV06GVFoTIA0KQwoh0UJZoK5M8TAcemeMyvIZigBD6V44586N
HnDAs/65ia3ZOGmyGHH8oXDJQ738BtPblev3Fx6xCy2YM2jnw/J3BHVzJEmxFpmbRbXtHobJG8Kv
Z2iegdPF+KEb5smCZ7ISndujEVTQY0QPUQbfU9cAgkv7Nqp1nRcXlv+5qcLd3cSpqUNr8fQOJ1iO
4mENdBOySUByTkHXPPL8kY9eCMUN+LsloeDOBRbVecTah1ZPFmJvEruvqoTjUqKjQBr6EOaDcvIQ
usvipn6jqMSAJ/310J5b/B/AeKfU3i6RrCEOemr3c+BfQN9tqCbENBcxxuc2/w8tuScrJUGtq0TS
kiNtZD7K0l5Vqb/BWbulYlx/3alzTfm6jSWPHDdUnE6WvV3KGqkHzuEliqost8uoHvsm4MX4NPTe
BXTquScAdhQw+3QQo33SypNaJywPWQHkrG95tifFBd7Apfc/WRUCCSWhBE7JOgGe91CmD18P1rkV
AC9liIXMgnifyP/CgWUzAlYeTvorBDbDAhTrAinEr1s534s/W5mn7MM+MfqobDQ9WsmQWEdVI+gQ
iX3dxJm7DHxB/mzi5KhAuoJbxYS3RfagqRdCZIUGfCnJk6BtzOw603n27NnK/IsGxgjGEC9/aPhk
hjJNWr6h0De/Z/e54V0XjI8Xxu8M6BuN2OD5on4N4vHpQYgUE1KlY4vwVQX6Qq7Lb/AGaQNXhfCS
AZzVB1Tv7esBfb9InO67H9s86ZiuA9ujI6UJBWVro0HsUsWOsaTXNEReIkxu02MSjG/8B2BNh1l+
96IwxdzApw8AHC2cXmCb8MkKu3ZgIpW1WPvDor6qXrkVlnGyhrBMRMJmNTuH2C/dgDoqKNiXrgVn
NxEIzs2uBhCeOw2ekEHUc4gEou0Rdqj5NfPNmLI2IOal4+3sxg/KzH+bOhlnQxu40yAiDNMXGSHb
pvYQ64/SvRWQa9Qx01dUDKOv5/bsU/+hyZMt0neqrkV8yEPk/UKNH5j2rcHJ9nUj+tn5+7MV62TP
n5whIcmEVpz9EPUPiRfW7bIQMUCs9Z7DxM33AFoIdXNJvFAujZVz8/UnuDCJp1SJdBgJS0p8AIBu
vwtWdqHOCo4yut+EKFfbi6+be48oThYsxCtnGSugMGF/MA/7h20uH4HpbHscp8g52gE0cwJgIxvs
SO1bPbA87KcujYDCQnUyyZwMIOb2kjrImZk1kD9BSAwQOuLUk5lNHeWi1uvwsOiuJ0CIG2SHjO9f
9/PMbo42YMjnA3IOPZCTrRbSOPrIoG0GqgIufc096ooXls65XoCJgeQI8kCfOS4Avk1tl8IkSEK9
a2HkD2gJKiNuxeKvu3K+IQcHH3oD4vDJcCmLwNK2kjx05wInmHsH3vjwGRyEfuGROzdooNNCRwG7
mYOs0+9rg7VyIlk5cIi06wDOkoAkb1/35cxqNz62YPzegtZUHm/mFvy8uEsTEGSAQT3qOHaDzNQu
3PzPDtyH7swR5IelnhkqZZaJ47ZhbqQpFAeQ8sbDfmF+TvUZ5tN1jnShmg1KIZiF8+f40A7cCkte
1zhdhwWydO5igmNpF8FpaTazuRxcn8rdfmpvHuQP7ZWT6h1rQHvAqUcgbQY5ldDZqgPZDoHUVFBM
3xKZoZoNkXV+yWf37CL50NuTJ6vTAaUzbbQunOfJvPPKu6+XyKlM26/uQTsfAzmH9afbQ46SuQGk
Mnao2EBU/zQBhSY2Wh4CwWk8iwVgso2MUBFiLyV8wLxozmE04aUcxpnVA+QW7sw2KPTwPjtZPbSh
ZOJ6g1vtWCt4c5n3o97ta529fN3fM+MJXijqwkg3Adl2egDUFJwHB0g8FImMTd21B0BtLzDg5h3i
ZM8HCk2D7gW6gr3qZIGWraYIndCEzx+b4cFhD4SnwdS8snQATqENyqS+8FCc6RWadN9pVDhlTns1
eqrMSYEmEcLuAf9eOumlS8mZCbJMkE6duSFAKE8WolfyMq+tFMk5WgQdcCpaJuCSeKn6c74Z6HM6
mBzIKZysA9v0Km3oCZLumqh3Axh+y7wDbgNI7jz6y0sBl0h9TriDV/tJZaDxa90uQPKDX8P31riT
7YXD/2xXPrz/ye5bqbJynHkdwGwI9ypWZmGeUC2oZPX0dU/O7POQwppLMSakdvEs/75F9Wx0YfMg
kdf3jGTdmu26rSoQTJzyZ9X5N3+9MeiYohgzk9uQSfq9MUsB+uc0aCwblnWzawDkhK9nlOgXntRz
w/ehndNMUuolrd0AnBWm8GlaidG6dRIJpWe9XH3doU8PDzSvUAXUIMw+i3ecqtUkti4UH1HF4pq2
qZSeBQMMfy/cXz4fI2gB1Qjc6ZEagBjJyfODQ5fU3YRaqgfkX6f4A2gJ19oA9FYDa/vaC6p+Yfpb
qqZr8A9uv+7i/Oa/bUnYGhCUQjpJN6FzcVpTFZNrcw0Q7xm1Ui9NAk0NwSOt0DdSN3M4GclL28Wn
TfC9RcjWQDUVhJzTVVLbJgOcAmZ2ovKXzJBboBvBtivUT9nZR79FYkHmFiLJFCi1rzv7aeHAxhVO
wxAlx6ONLOfJSBfmoAnHrJowJ20ggaYh5p2bXapdfB7SWRnZhdA6JOE0yEX8/hhMDpgnYw9ZsbyG
cbGYALeyv49mFmdl2waFUajw6259XqZoENJUpoHEEqQKT3ZG6iSWVncJlIAG+MiAPA+4iU4vPAtn
xg6NoNbqGSbq/aeesYVGIZvdo5Fp9MpAb+S+4fZTP7DHv94ZcLdxlszaz5+cvJsEVWVPutCk1Y0l
L4rvJpgnf70JJNhR79RQtoCR4+8TVHt2C6Q2RFfavkaBs/Vvm5ZUF86QTzuvC04S5ILnjACuUqdP
dQ+MkckyhOiknvRY1GIDpNd95Vc3ldAv6CWdmRv4KeI+j/wzquCnj5TnZHXKYb8D69l+2xGIyJVF
BpRY85fbmScGisGztZKB/NLvAwccT22A6wRhksqCY50WT+6z5YH791fnx4SKxbw/INGI0Ts5R8ba
9Xhqm1AGA+VQk34M3/MLJ/DnRwZJIjgtv2spzloWv/eEir5SRgN3pKzV7l0JjqwLIP7X3ficrIEg
xxzba+9M708hPicKaEczq8Jkjxx5e6w3xcIPRaR37wabbQgrpgtbwec8iuei/gXTKyAFkGs+zUVl
lcpthwEd6kyg6dhpBHoLBFKRt+EeW3k1C92uj3yiRQNgx4VxQPJq0VtjONNAUhu6Oa677pw2DTjp
L9wPPuV48NlQdJuxDEhPYlh+H/QuLwwGIlEXlj09Wl66loKzZTZSbUEN89qYbw4mVKu+noZP5w3O
VGTmINyHEfl8K0kpysVASXmQjTUX5qpcjguyZMtLekefVhSaQVr/XSbW/qxMlYxZ3aAsydAF+IxN
ZbHTzUvxw6fnfH4gdNieAD0BRYTTYv9Qtv1k+EUeSj8J8sEKHHBzNDwo7yP2j1f5P+kPevx1/Pf/
/ie+fqWtmjm6/OTLf+/zV9jN0J/8n/Of/ffXfv+jfx/aH80tZz9+8P1Le/qbv/0h3v8/7Ucv/OW3
L+KG51xdix9M3fzoRcXfG8EnnX/z//vDv/14f5c71f741x+vVDR8frc0p80f//nR+u1ff7zXXP7x
8f3/88Orlxp/d9u+5J9//8dLz//1h/V3HK2Q0PWQZ4KFBHSm//jb+GP+CdG9vyPwmb8JBSVUUOcb
XkMZz/BX5t8hEIKpQsiCfyCb88ffeirmHxnu3+FAqjlIejq4YkI99o//+2C/TdGfU/a3RtRHCvRN
jzdGagiPz8erHHyYEYDhlq8j0YU1P//8QzqiVVqfl9XwM++aYaEbWbLMRxsILK3iN43/IsZ0vM3t
heJNc29As6Sx2HWfcxsA5pzHLZGQDrKtSY+mvH7tnURtoHjfrIWtyzCDJfFVpmkQFLGwiYnRhIDd
rYlL5abT9oMjIG2MOn8gmHT3QJB39zrYRHZFzEdBdPBwTQlUsyO9qMwr7cUA2QGxSfNcDYQsegrD
PHBHYqZ5xr2l2208FHa5xG2m2+vCAdu2c6FiIK3yThFLjyfrVbJOHZPe1g8pvRI1kceB1w+l5/Ub
6Kn5hy7VQJSv2jEyCiPfVF1zA3xmuYPMZLmrW1YCVLnxKE/jfnTL48QA8+NuUUfScuHnIhJubrh4
dhO7vB5KE2h3aScspmnyNszv7+jUx945vmrCHdd97yN9mg98W4OusQKwFrI6vlusG3eEpySYjxGh
+rACQbZYAmADdPH8915DYaDXivX7R25Bw+gzJkFC8LyVBlb9WrSQqtRKg8YpyQ/tRNRVVqQo4agE
G4AS/joFjrZcFC1Qv8x1yab2Fdm8/6+dv5SGhW3e7HkSNAxmgxMhKKj1RItbSB9eOa1SV9z01JXG
HXsrwVSxegKnv04cwS5f5CJXT+OUV8uinswlEtTajQX9BF5rQCVPyjwid2jfAqowFzU7vrJNkd3W
BGLYte0fK2DPl71osaYsPWUrMlnJ9v2FF40dqcTaVOM1qEMQDsxL69ErRr6kvSIxPIkKcOF3yAtZ
y7y1n0YoKCSRoVj9ynUJLbn3j2n6YgdSG1jPmkN3GiLQRQZtjNiGZnfY+J2zVHrRI2xyEvCYDT+G
p7YROyT34KyNWTT9xjv86o3n19m60nvQ5ZkrY6eb+tDpc02AQ56s/E6QVQn4x/b9pS1s1N3fP4I1
VTTqCmJtCqlS+HcN4gYsn8ahC5KmANwj1lg0FtG/S6NcUzvlh0xae/BOyCaxHG2FuBU0B2PsD/n8
4lpw/BYV1qBndTpCoUJtsJwKUBPtJKDNqB/tbl+pzHpjPbDhHFy3sSvuwRrMlnXfm9E4gKpeTPWr
1SxbChaXBsDFdiqb5gi1rSaC+hTBgIMgEYM0jA7qb9AKyXepCZVPSEyLza8RIeByDonPrieoYiwY
2N2BMsvnERq7D2RIwc0ZvFcIHXhXv76CLuPKG6ckJDolkZU46b6hwg0B+7gvbdawABB0e9srf4pB
6+Cxa7A80mzQc8DfckMLyeH5C/Cy82jQ9DwitdB3eR94na/foUxyJ2akGTX67Iitun32hPNN8oZe
gwT505MDEAnzV3bplTEpynH1q6telT70UvSH9xfwUUEJVrfw3NYA8G6c66QSb34BIn/dWs3Kz112
DSZzF0wRKYm5MuuuOdK+sOIJdrTwSfeLJdJbA3Ln+E0UBWxAnFKA+MuOXg2JEzuVFSrX5T+85meW
2sAnl9BvyLph/KZGuH32jg7FJNw+Z9CjuRv19hFTBKONRCSR5rT0O7YWuxm+V4CaR27XMJCWfSh2
sca8B0PpLSuMLs5b0D30wTHu4Sn05tQ6jyAnKY+u1W3B7PWv8k6nW1Vpdgy9kPFR8PEKt5SjA5z4
XurSvi3T8acqoNoJYdBhS6vSjwd9cg8ogHhxKvJIGDDFlk0m91o76sGv0eSDn+96nA+hK1m2HpkT
pFrWHKFicoVRm7bYKB9IkRa3JHXWhEp9w3qNRkk1ZSZ2IeeWgowiy7KMWabIXjUe2TtipmhorVdH
qT3j/2GS2FgCmmijeoJ6joKweuGv7MzoD1M7qe3UaNuWp2xTlfynNj/kzPaw373v3iPohICfqZU1
1vVRdFkDN0JoDLPyUCvwM5RQcCwFxe/RHygKfabWryB6h4u5x3bvL4Yzq71ojw04Q5Zzpfp0zEIT
1DtIlED3luRrC2DIQ+FP/YFJ7KkutdlCOELuyxb6010J9ZkhlfRqFI2AsEhihGOfOrc1a++hxjNs
WlnpAdQ4IKsxf/oUWZig4wB7WVmZ60EFsv3aldN1gzgp9KjZR17Dsj2HGII5WPTwvvi8Joag2w02
1/57KcRj2hntxvKJjSjdYrtmYj0eazgX+haszivCb8wRBqwlM7EzYmsMSkrBtKmavWNR6yeu45EP
ODPosaim5V4EDKZatEyvsILBojXhrL3oxta8byFaEo5wTIZ3MjtyU8f+6rXqCZyquySfoGhUiXEP
zQ25KnXovph4eJGTASO5Y/3BNku1Jnr6LNtrquniypznVQ7AkkDWlS2bBN53FZXyGmQhEWguo1dq
frEnUu2UCeIgpDUeZJa/wAioe9KsYdu6PpRoiCw2JQjnW7D0wKuSZRGlU6fg3qhdQe9nghtBodib
Zmy0DGEHAktj2Ze2fVVPxQbEjdE1s0fbo8UW1toSnMrEwzbXDzuvapPIHX1zRUH6XiVO3T1LMRg7
kFReKYo+L7/9J01Tidk12BK4oiaBEkxksGRYgDyCzMa8z0P+pT8MWCI7HRSNUikjcjLQnCGcIXZg
Gc8CCcb4kjnfBKVbyNE6T76EPuxg9OaNUeA3ocuMkIYNVtS4UPDExTXDBQ7ce1ay7tkGww48KaTw
zISsEXuZ93oFUIJ01FoRZiyREixu3l/mbxXK69YExE6fNdPCSh0okdFjSzvUA/PhDvyk4Q78HZyY
CYRwkhLswsptN41WbEFk4rcgg/CDrIG2m3KWb9ysG1EHaKej6ibsyjm/MRrrBc+W72zSifZriDnq
K9xPfdx5LG1lCd7GJa4Uiz6BbtJQJxbkJV137yPO2Y52e5eCohq973cZSykEEWA9Mu/M+vzC11Mv
9gVisEeiAe86KWO6BtQmX3LIAnllCWKO4d7nvN9aJGEviWiScIAq+m6C0ewuMfpYprRf4dLEULsw
p2OukW/TkNXBQBLnjQE7AmR5G5ijrPel3Th7yo02wOWmffT04nmw8EDYownATaG650Jq29yDz5xT
lyAS1+2Pzh3Mx1zU9lIfEyg7OJ31qJuo7TbJWG17246pw7xYSzP9BoYi+k3Li2g0vfJo5umwzIXK
IgkBh0Xf4cIBGS44no5C32ekXIuivXLLwn6AkkcVdAI6jyZL+I3T9LAPhvrSS2KZ6zbTVmPv9i9S
dgsztSANMUJ9zXJQrOSV/gblxAVojdn1mECELJlYuRkakD2Bkeuv86RLljwFE3uEEAhqgwUUK7Za
nqm9lbTeAl9AKAbfHcjm/ThxhVHHhZzA5RauFepNAWm9ltm7zvXGHRY+5M7gjxPIuhn2IFrTDQgj
5lJSDGHnyefKhfxroDklWFgp3b0fFWRwnF1tMGeZGAQ3J8GHA46FLuohKBZBbcFYw2EbWuhQ8lzV
lj8tG9+XR+l3bozisHVlKWFduU42wuEN9OcSdZ6V8j2x5/aIzvdTce3iRIgqKeg9GHVQRUiZ2PJM
g3oFMr2bbHI275fm9xcIybvAVTEOcY8hrjhqXmK0IcpAfW1h88a6AuyiXXDdw8ZDkaJbpGO/m3Aa
vM3/kaLonxyb3KI6/gDKv7O2kqo/mEVBw5xpfeRWELyZhqLccQRapc6Lt6nnP8us5XcOzrYAuieo
MtfS2XtGWy+r//5vntgREo0w28b3//wNXW4t5nlrZuriBlYiYKo3sr3Cpa+NRo3GFJtliqx/HZc6
UBTAfIvV+/lkGANY6gUGzQVCLqJtBhYMiKAUV4YhBYMILKY+73c2KOu/7gndkFJotMigJJ167X3o
xL2HDTbEmiKQO+9JMeDUnqPQQjY/9cmrZ7gubgpu7y+6YhruEMsMd4amlppTGUcLbBGwlsjufSob
r/DisfFKEPKCMefZ7v2FD0a2Y/PLh+9xp13lZf2UteAKWViKG4B91q7T0f00x5G55eyGXi93FUpY
oS0xoY5R06v3Fy8tsliD4k8GkiB4zTi/fh1i85mV16kZkQKHWDRzSpUl000xJiYIopq57yZq7d+/
zPCAxR2F0gwURpZ+a+F+kvnpXZ74r02Wu2tosbFFzrJvVEeUy1o+X4LKfFlprH704dbbpZ3+XfN6
NzDG5GXW1zoMvtfHPQSkYpE0w62qiulgG2yFa6jguX5HKlXf1Gmz+HVxnL8CK2vh9Zm7pC23Q1sI
fhQyzXesVjsGOEMXV9SIVdauGbTEtsVA3CIc2IoOkl6XyZCvEg9aAwJ6VVeltONfN695DhvGf33r
PZtQ1+DmEad0tijj6JEpzPQmBakXIh/fMHHjjvCc3Samz1dgGkKQUgp2O+kOu/U4EPwin10rc3qj
aUDAeH0HjQO/9EPPwscAzx2xl6vfta7QERJoUS0HyCw5+CNHjv2yq0h9kxV1GipcQSEOJttnF3pf
h66fnMWYmmQpXLKthiZZaDLvnmvTXCfwt7mF0hwOa7uk6ZHQqooLN00LBLoDu6pMHeg3w35NKhdP
Qunye4i/YG8nPwvfV09DNy0FwPX/y9J5LbetLFH0i1CFjMErEqNESjqywgtKtiXkHAbA199F+r6w
HGWZBAbdu3evHaVZuhxgOvyCO5CcJo0N0WAY08Jz55YZUFbV76ZCCoqqB7VhAFCpV8e/V9BGmRme
22oyutfcKVwbL5kGlUfE3O02xVaPq658r0nCrjBxi9GqDTTNUx+sjswv+QxfsV9imBSbvgaDsS1R
AqLDN3KsMd6QuiNLNB276kY3RSOTDzsZnrRCmS9KXnEY2m1QKQAU1+fanr9sPX8C/oNfX6NQdZ3Y
V1tGZ0J7EUrzMiTaq0oqljdSRnvWj5MsQZ4mbyBNXqo8f22t+Hci9NCwhzLYtu7cwfFgIka7bw7P
ielZA4Qydt5O7BazqK8WPL375yHNDc+Wazi3Ya4Uj2O2GazHq2loTiGYyeMwwsvp81dNkyLIDHZ9
q0185rBJ3Fy8EnX3LHpVYcCne3Hc/9fMmX7CWHiOnbLzejmtvtMBE2zdHgFoHQIVJy49dL5TNJCe
Ne/MyZ2LcJyb+KO0eajU2w+dBEvOkJz8Xlt/x5WtB9Wgm16Ruc7DJulmR8PxEP10trDm7KHs/mAI
rR7UXnAirJ+OIo0zKDsVtMN5SlXoWu2jq6cui6VDUK6Wvou1DZJnYUC6gjRgLM5jZusGR068Bu0U
1RVyVF1pPjv88uISWhtA/MsDYWf1vhm7Rzu3Ohiewtzr3Vrus6m1vTzWnpFVuDpi+y0tU3p+bRgP
GAKUl8EsPrONsW+6br8SkXGq1EUEKzE5TkJJ9ioMhCpWL27SapdZUb8GMKAHt7WjqZiTQ7wyPFWb
fHoQsGKKLtkh6adnlwfKuUNuWzqtPUhuwLZmvbQqVNh58DnMP6XSiCgfMr5ZnnbjOjwa9n8DMRyn
SdfDxlHr18Uewm1yn9xqcP8OzQUKjudMq32pK24iqxfbWdEt39Sn3aLk5EPVCCk99pNcA5CTG8tT
mRtJkI9LQNOqeoMZKGLTn4WWpl5NQpY/teQ+WnSXFIFVYAh5hBBdExMNYK8oQdpks3gqs5IF9Zr8
orUCEphtzwDYYq+K4zzoevad0z7QFZCp3aK/uVVl/VeIzYrgbCVe55rE/aVl7XXshmBftdysPSad
3Rw31rdDd8EsZvVauke7ogwx6idlXX7oMYASLVm4uX3rw5XJ0YCk8GLOIE1Okat07SlNkhO8KK/N
4tBIjM5jJqF5btfSiRCu5NQWDBUtBKNPT9tClFSL7KksjgMww4OKdcYbkB6A8ParJwt4PN0ozV1P
thF8GbV5WLWzOvN5QMzbjkLjHdkmzYsbvdyXjtz3TNW8YlowqLqK9Nd8BSwY9zvmeD9GgnKYwRbd
4XgwQx3EWCvGH/013porINzmWbA/T8ruLpci95oCuSNH6HOMXxMI1LDtGchxlB8Xqw8xyNTh4CD1
6aqxHzTzVMrxdKNdlOAQfCOmyudcQE+utZclU4LYzYaXWs8+YS+UB5dUIZSnWnvrwUi4Q0E8SaM/
AAC5qIl6JYzjr9pakdJVjyseD98ogDbWdfU8Z9kUTUpXH7ekT3ySpdIA0Q0J2UHKMqr5SATEYzJC
IDFi66C4YodjSR7dBN5jPlEGifkPj6gBg4F+sZbhBaSVdqrzNjRTZ9zXzmc2qnSQG4y/56xZj6qW
Kp+snfD+FpTiaY8Zc1BRK1bbOc6qfEexBxUn6g9FdboTpDSI5iB2NRWwkdmZFJVNwRc/Mhx6bPrt
HUDFa1xkP7f3IHCd4g1c2E+ngnnpUqfYreV4SQAegovMH2pD5l6LsPUwJ/qTReuBDqJkDRyVsnYf
Ww7lc1HUAWJneUCNPRhNB8kDQ+5uMyQP9ZHEIfO6DkwWsqxNd2BNBDgj6wK4LfdlI5Sd2ZJcJTTI
K/a2Wv6yXcSgu8clHV76tiUKx/2Vavpjv9EnVA45F5rzHyw48kpND/DkAGOJy6AftD4owXByw9Y7
xAEHcCWXpjNklIuNSuao/pZu61s/iixwSFFJIFV5fV79bOzd+H2DKj12Pf2gvslwKqYNbW3WvQEC
Ezp0qRwb2e63Kp7CQq4/jZ2c0AOzcHXqa2koj/kaa7tlkflJkO5J4QquTw+VDTbX1uHTlp0qQj1u
P43eZKd+rp7LfEDMjXXBsUJ3KkVDEE93Q7XMHkZGCEJgng6E0U5elfbXqszX3VabmNvsy6SCsNSs
g947PCcnraMs7tlMIjUAdlPxF71+4JlnFFG7CUomw26vEKkfqXV/V9vsU6GZ3uBeilstlSml5nfD
nJxUSy7RBrI2MrY64LHeeJvK6rUNWcRIIbeuWXGTRZyg18CyulOnXGbnP7nBVIZ/8sqXe6sJFj+w
8UFpvyxa2OKnxEVho/lTOfv6KEtvtUo3yJz6N0fKV7d2O6ourEU3vq7CgQJ8Zf7ezO5bOlzsBvjC
YswdrmFYZ6Q+fHabe45p2mBQFJdLeTPI1UUZwfGcPSUZn7aSUUPVD1z64pMpW+MlmfmdLDVU3Eyr
gta2ronAjbtm+gck0RZtZ4B5lQiY3JV4yyHp7br2tWsb65fajt8G2ljUw84zzH66NG1tkkdffgPC
ppmL31WpuQdukldb65pju2U0M3aHVbSvhR8z32JrPT52TRUZU0tSs4Gtk50BADpsGPnWVmiRC62Z
mbzngOAODN36KzpEckP/ti3tD2uyCBBIOWGxZq+gN49jz7r/UMTsJQ3zR9oAL6oSIm502T+stH9d
t1zcyhgjAs3WYJ2KT46mv8JJNI89reehWfpw89a2yzzQ5EvUr5MRaNm0vQ4JcXyt/SRBNJxZ+0dx
tYGwxHOSRRU7+ZpH9kwfwt0TR0sAL+SZgYI5tdlBSRrIos38nKXfeRvQOYh9CmI8zAgW32LxMYOX
9doFwY9juaSIa2fujTiIaxuQS6+oh5pH/zwCu6FHu2iFdA8i0yOi7Sb4t27izfUIWoGFk4jvKr6a
zrAzAVftGHYF5LBS2cVq8SqNa5vl07HGCLhPtYEBWh5HA5xWHIeTv5L79WnarKdlifEndwrIZYX6
mFVRLKuO2VEehxUzRU9Tx9Kbqu7TpvBkrU3mgZPxX24tVXqWAGPdLosZEXq2M6fmkKXORnOC6G2q
IJCr+rIyrGK5emR30G1AX3InzIrhnm8dhNV0qTfEQjls03fh9KBH4ZdAn7HOEHuFZ89S+uTCne22
O8MkOti3URLd9ENuxzfbEzRLwDZPalYeU7h0Xquv3EfVvLcHZBmmJ+1DbDHfISrtY9vGMmy0dgR6
BnjF6ZIvJ3c4SraGC3Qoz5C1PdUqU47QKg3L3kHBazdYILkJn7J3P5Ymni98mme37+BfEz9kZdZO
AEE7wtu0vKGpDq5auIcVwhRe32uczGU0q83FsJbuEWxLgDXI4NZ2V/CHTZTU+V8IPx3QepZYilUg
FfQ9T1Qy/0gFSP2GR0esiD96ohbhVCOxlZQ8ECwnf1HGJyUVaJlQ1wgM6YsAkqHO3yPcQsfRwbTT
nbxWIkKMcn2/1UrVkLYQmceWNrG71iJpTg78VG/TofqolubbfJY76L2hqyPKtWINqFPNg0NP3c+r
2CfF75TsmYjpAYotoPUqMx5VkxGWslgb1cGscnPlH8bmFADxuGNpESsjcT1BT+nFitofTR2m9lrl
Rx0WqCf0MgUpqBR8E2BzgbIzIbTfetX4KXO2EnrzOsOMpFTPH1PQy1OGPtGyQTDOGuNHq3vJY0pF
+O/kG7dvIDoKz4hzMzjYmvKTruQJ6MPMWShS2KXW8FdbO1Llqjg7qr0ZwhWB31e1iDZLrJ8WY17O
UlcmT7k9GDfL4JnLS70m8pS4yX4zi+bQKNXb/ZeXvDAPBfzpbHaNq9GvY2TBofOVmrnv/dcasbPb
G/g7tSgYFHW0TplrL766ajA2cueBWT/1CpC8+89aNS0CvmgRKEPZPNxfgBN8gDcXOzXR210jOi7g
yVSfK9skRBkg5r+fOvqyXQ1GXE0mrwAZ9Td7c+oQ/QIFS40bqi5nDguRgkjWGwbqdcb0+RZpT5V5
jAV9dtXO6HQQu8l8x35QEhR+2jbJoDVVRXKqbhOeuYUhttXxdGi1kvbL3Ppza+UaPxXRlJt1oBHD
4suxbL1ta4wwvk20+2aOT22bhP++nDviKiiWrA/XbZnfnNUbk5yBs5aa+BpEdTWLGkqeYui+kCJ5
0JLZ8fsMD1oWf1e3CXR6m6eZ5vapV6vjua7FNqVLc7HEXfuB3K3Q9BjywRiqsE7M5KOW2TMg2/nU
SaKKOjIGn5E3n+y+N87OVhbPYmO9a3SkWTyYc75ey376aJfeeoGT0D3r8ffNnmGPDh4DufZPibKH
fqZFPNPjyJFt99Gv68FqnGmXpPfBz7RR2hkDiD89uVJUhylAa+mtinuyzcybW/q1+0s6iVPSJP5w
04gS3U6ObKONRAuM74maVL+lCVG+1M1XojPCdhHxzcPhEXMBoegum9bT7XE1kCTN2tVDfnsRBJZB
4W733dI6J31TMyjBlvmi3LwaMov3M/T283qbgLmJ6YMsZFdZwsy+X4X3L6GXiQqkmh4o4YJ8lA1p
YNsGFFHO1HSW2ztMoizrpIq56qlmhPRjapY40t1OOzZD0oHa5KVINjy9qFdlMHSpjjCNFAA2r7fP
i4EjItAwcXuQjG1UFwboDfke+wqHyWM9LvHj2uk23WTLyXfzFqxrhz/Cnv4awP4igTwx1np5Lp3Y
eNTszSQDYFeBSkQntRZaiWHNgtwBCnn/ivcXBdkzaOOeQqvTypihoQtsUakKLpn8tKxBXunWgznq
U9TYlREmJKyzu6P1L3k2bv6/rz66dK7WQNBzEWsvSRyjDagOQHgqj8WzWzc+3b9flzzX8J+6VJol
qYK39129ve/Qf4kiY1unPTUqEHH75gvZ0B1tR12OtYOJhEaHRxcwTrnWHfTPnBAHp75J02wTMVvJ
wpQEkXWVL12tHUlx7S6xq81eXiRmNK7sGXjDXN0W9uUfN2fKvao2d2syuCdzQROeRDcfu778A1ax
3Vs3PXepbnJxt5I/YA390xQn+3isrYehjA3v33+9zMj3Ten7T61qv9/vhmK0gEAzTfcTd9JORmFq
nJb8qE2XNZrcCR/54KQPhfnn/q+YdNQPiXOoby6j7mY6oqkpzs3cP/87LdkmOFdrVfDNyv+/JLrm
5Y2Wn5R14zeLglIlGUmkmJKGNDyE6n8/yhMDNFMZ3j+D++Vy/yAaPBO+mturFqgFfVyHMFcXt8sR
xA7CoyCKmVCR6H4Xjpa18TzWRv3Sp9WP3bXmo7i9zB1FlC3YeiVi+UnBxb6v7GI6MR1D3daNNyGJ
wliMyXyoBvNbV61lx4Qg20955TDQK5QH6nVWVQ2EpS2zFRZ48Q/VfX0WhlK+QFSwCdxpbHwPTjiU
IJcHnDO7+8WBmsd0/wje8vdUDvalHBECSYk48B6pQTqq9l5rO8gyebXjpKq/akewC4Rxy8OZUpEf
TI4l1rbmKBRl/0+4pRw9j5IZzf3YpaErjv9+Q/TLd6Gk1c7COH3LzcDDZLKE4DbmdeBBY+XD0zxv
7R5TnMu9WQDKbqrp3MIH83DbqHswlTqAEUDbrlPZVG1cvi12t8OsZ+mhG0X9ON3G/1k9EQBjKT4s
SEDSZiZesV08Y4+o/rRbA1z8Nhua4+5daiZtmKEuh+Fu0Pn3MBnMLjlqnbv4M2ZmHjWT7mEEX7we
i9rfPH5JCR3aS5iiEbsIzUFt6LDHOU0otm7K83oTvxerXQNh2qAK8faq04OyrpyNkCD/+djuXqh2
Xgg86AFNS9xidsow524iaJ1b2k3B8cw08jsxFuXt3y0vFtjnef5XJs36qdo1c7eYNuXflMfV2TO7
u5qM20xrNoxrkZJ2wAeal4Xypt9nQXZa/1WcNrIctXzW3QR7Cz9LJKV5PltYbxi8vRLzEaU2iBNN
3Rak9OXBshU7KutanDAnBrM566/Sdi73pyU2luj+19oqX3YqEdaEM+FguT8x5e1HHQG1fqHoZFwu
MgvMxdA/MQ+HxNLs/r3p0qDSux8R9xtGk7iOhNJNXkkEBgU+p9z9ZUvWKpgnHht2RkyI16ntbtNS
7XXRq+eEhKc/idU8s6m0J3uoZjZm+pM2FlE1uvzjtyNocyuFnjPVPG2QxS4mK+RfYbYOiOBjYa87
3sTf5sBUQ8VapZW5dZh6s/8lnXQHPvrfR6H3+RVCO8/xoedT6LUX5Mt//+U0seUeZOvXv7NMs9YD
D8uagF4eyGM5jfvJZBRrxoYfi7b8aLL5aVsn+Ye2OTLMaXm9u4qWcBTtcWSK9qeHLsoDF9GIT2QG
qoPGeZCDvTERjn+0pBx/QYOkUKkYOlv9ivVwpgsQ7jzwGJ7TEH8KHs5RoYB3h2rlyJnXo2bQHC+d
kv2XGXI30jiHmjjWDKzP01hvXlz2Lwq7m5O3qrxd2czZO5p1upPbQ85DKVfSyBmN/qhoOS33QsvG
4c8BbEmMTkkXabfLK1uwEuWOe9AqQ/hTarjH0ZTNLi5wxHTJpoQJLOpjRQLApZDK5jdVvEWig9c/
qAeU9ub3fZw0yXgOrEQJl6yhtxpiiweIyNu9AM300hv5b5KiupeibOto6Y1I3vxWlgTvntnG2dDm
F73MmBGrc/9UrKwIYAfso0oZ37uRbCr2alsmU++VHGFec8ns69tPy1S+rKgvD/fvgTS892IluYB0
gY/7oNvURPtgzCvz9Sb7akxzfVenegFyHX/dJ3U2NXowtyzwGOhIV9lLB8MPIgNJ7N1jLeI+YFbB
vCHRrMcZqwHDToFm7mkOTgirsf7voWOhbUDK0vdENPymEzfwoE3jwTAk52S/PIh5m3ERqm60Wbbk
85l+2wTT7BULvasnAytsDbPkJeGIipO1Ce8lQSbKhTACWfjAPAaMIa1k8vT477BMsfjK8j8UCVS0
W5Xa1NvA9J7zTcgqjWQ7N4/xb75r7bgO6Xy5Ox5BDOJyYtKzy1GsHty8wqhnxkuoOGlyITvoD/z9
5A3NxDz0Uig8+93jpAC2y3T1lzTFs7ZN+V+lSl7b2C5/ER81RY4obytWTnkGqrAH29v+vwoy9bG/
qusb2Pvs3WJOpN08gSwlKKTP6AdnNm8CmDSj+9ib08QNHKdqQyk1BTNF+Xgf/N1fstv7yJc/9nEW
B6Bdr/Y4ZUdzjDnzs/U13artS8V7A3BfJe8JkwPRSm39bE/yv2FT2w+tLR8HEpUCIVHjtZt5cJkK
ZuaF5RF7k72Y8cb8khQisjOy7ZQLewAK7rTXXn7cWw3Mz9O1Zp35DkP3Urwp50IjWKRS1D/ybrVz
q2Y3rol4wA7nPOij7jx0DoWkPemOv07TfFycqQyn5VL39MJGzICdSpl4lermi0zy2YP7folZ+HLW
+CdJAIibitCvU1ziSKiIL2lGJiNYb2K1ukH701+Dqelg8pFQend6Mm7jKocZ/dArE97L+Zsxu6J2
9eOctLQisaWGSncwEqe8Wskz4ACEWWY74MuvGut5L0sZWYqCS3ocgsZRnMtQcrRiookkgl1YkfUZ
JcgvedYMu2GFfSIYZUrToslmWo7Vs8xIcumyQMbuF87oxVtc+1QReb23GYkq7UOdIguMzmF1pY6e
VTzUmepZ9vJO/aFGhQCqT8m1S8jCog7FR4+/jtPQbvZmjf7ipteSfB1/ERi46FG/xsSOg9TUWafo
f7qGxEg1j8/JkgQKTjs/jfEVMTn4TbjKbp4dZ58PMxptKj4mytfDkgH8N2avxi/qYZZt97Uxh2ni
oEiObeKP7TSQ4ILPg8FZkMXZS1emR6rny+roxxkvIuG4C4Le11Bl5hHr9E4rxbCL1RJDMsoz6Pjq
XFKaYf77NuNO4JDfbL9z2znsQv5v30LTJzIYtevorgTg0ftbpjLvZOay84pXzuwehhdT15cDn9VH
R0qGZ85A2UUrD2C3ledWSW7+7LfKypWz1Wp7tyaBA+uzkvebz0zn4MTTV7Ugtc+2xrpBJ/tDj9se
qVvcjmlUkHb7Tsp+9VW9Mjzkqj2zlz7oO7RrIlWitVC1A/HegK6MlxXAOApVTcjjgVykPz1g+n3e
l0Rs5OgPs1Y8NsS0YpmhAWyxbklDjXB7UhWwphAtjmKG+IjKCKs197XtJxZ3wSp1oPSqtTMxmMzo
Nad5Wr62TvWzLk9v+sDgx1zdnirWU99r4NMFH3DeIvtxjqI2YmvOed/hTUxTGBvtdd76ko+GZQj1
dtGSI1Gl5DbpeXdeU/fFrk2imyYlpCvCs5Run6NdPSxSg2qIFUlX7J1B4bs4HfFLO3SslRy5dmTQ
mJR4MV2mGI/0HOm+qjoLsfFVsvzgVwP/ViN6nMoGIwUx2g/v7cwFlBfTJ6aV2B9YSvDc3gpUxRaH
Ok6P0tdEF++tNmOCZlZPtOmhWevYBYt6DVMXSVqWUSELXDM23vcts35lKys88c2twJh1HIa/ZWKf
GVTEOM+JiVTHTh6zsrq6oxsuefJeILv52OR/cEQ/jTWDwySZGHYrnAU82KiC8t+d1b2fttn+yPkd
QOeNZzi5G+p1tp6m4cm0wnGAZ932dZQb1m6dbVzEMXMjOb3Om8oGFlYMbeO8c7tiQ7GEODKZ1rek
YmIhpny2HCvZSeJsfFlNb6Nlvk55x112e2wUFVbbxO72uEz9sqN3m0TidyCHEZgMbM+W/SXyLkDe
YdqiSU8zAEanMrF3c/Ml+410MJRd0QnNK4oStopYQ+6AYh+Tosfn37JIjhKMiCHKfpckim/W2m7s
e+W4Ntb3tm2R3jBX5tDZ0p4Z/UYinGtlIKxwJzAiL/9z0QZDsy1+TVxIYYdX3CEW9RZN88tsOZ6K
pnL4gyr3g0mYD+l6ICG6ULHiJXJSjPS9agX3n2HHvnQdE3a9GfBJFSYDTB3N3Zr2lBqHeh2+VJVZ
X73FFNMGey1esxr/bcN/dsIAq+5EhDI93py1jb9u9mFhpz3qiQn6LROo/JgYTpo9Priyf25mtT5S
4W7ZlTH2S5vG1FRdeqac6cmaiH+TBRDkGpTeVfazj61h8uDCFUEvzLNR00ELQsdDaeu/0pWMuI3g
K7a5mA1MxImlF2UoPhlNc7FXsgt6ZYncqvzE+MrROaSdl6/TS7b1vVfo7tXste+2T4rIdbMr13cR
Om3znqa4/bBqHYXDWKGmu/uQpId1WfXDtbP6Y4/OSMZzYE3TEmx1eeR+vTZaZUdbd2lImiJEySD7
FXwtU6bxpLSFTqfCCIpRFr9onreeDC2eB/ZBTMrZzHIMC7Q3PiG3RCKg5a1NrIQM/D74b1VBGTPJ
adz6ZY3VBhOcRYKp64RVTiAa4r1ysutfWDSdsKu4LfUcbnOnbEGdj05Yp6eZrzNMGDhJ2jPm4nlp
M8U3dIScQa8BWano1bA9AidmujU+5rhnPRtjrNcZ8cqLtW8rZfboFG2gVPFAHmx7a4pHhPe+fMWJ
QNZJkzyTrqPzjFS3oOGIsPXab7pB+p22Kb6DqO4sGCRc5DpMYJPfbvhQBiUAhc6Yqi2fnKT8Wmb1
y5C9FsTm2eoSJVCxHB8cVzmOathY7hgqQkVMJWcWeQdja9Y1oxdXY8YkOcMZt34wGfQ0TIG7YeYp
LEiCXbr51AvJlPRntJiFLhqj/3wWONFF6sdLQWyTMfhFtv112qS4QEjnUcq+vrZm3Wl0Mzbo4sdG
T/4rrK5goC4eVX0/qtbPIFNJrIAMb2FPeMH0l2F2zjdD276ircwNfCR1clszntcWn5ERGD2TDtHQ
7xjF4jsC30i7UQqZ122e63DMmbrGTcr1MrLSECuEEhLzxmUy3XxZJgeZoQ2RM6HSgDcv6pE1HzWq
h/5QQ/Y9DHL+YyZxtTPNkByJiDiE70IQ7zyjn/uc/Y8ObxHkfG9b3CpYSTYg17aWfj/mB9oAheJJ
b4LxeU21/2JVvo0V24Eqd3Bg4lfwRsmfMDdki/y/2hjkoXIGjCf6C/MeLRgG6kF8aJ4tJ+xAgGeU
tXpnGe5v1acQujCHTQqGLeQkNgnoUvyB2KR4eys1cB7bzetVGcx0NEfsqik+jm3hREoG0ogJntZL
bCjVccSXMU4pbCOCOW7x1ZqX9FsWgGn/aqzqV1/jWV8xefW5y6714hyqCTOyO5ZEgoKVwEQ9GOsB
b3Mard2DvVh7PmcMJG18xitMllSiXbeBtJ82IydsqLe/ZENwf5MGx6rxbhzOTW7NvtHYEp8dl4nd
aXGk3Pzd9a8hxm+WEwbdmxcRV1aAir5n/fpVWZGb2Ir7nN02GJT0QxPWk5Mait/e4uOnNJhhwHCz
ZDPPYb4N4bD2KJRsX7qY7AjQCivKpzRXvzjYe1SgV4BoLAcs8tlu6AO5alZiP1kIlIwePa2qjGfG
KMWqPGkk81GbPjkOtAuYdlpHYpehlUx8ltfBHpKrsI3LNOzHxUp/sVbjl9BrfDUT+HqY+kdrwjRs
aP5O+lnm2obuym9n3SSDei5XIPjKA8twghPJijiUMsKat/Og61GlqknY5cuXo9+yGoTN3yJxym6K
i7t+lK55KfVbzKIOwKrCFrhzMsKBewo/VZHlsS/UTyYX5FD2RG8mHWrImm1Rk5bhUHev5JEdhDWP
53LiREPZJdGTfol3E1FGVPZTObvnhRk1AJIPQ23FLtk25lcWpjss9xxK6Rj27mB7RDyGbTOQnoQ/
g7TJL71KT0jSGolAQtyMoKHBPsuBhcaLkSjrkSDAJ6kyXcVfTSmKvOHFt6OoMpUu7JjCq921LXX+
oQJcgsxmRhfJ5mtLpz+QABcHq+aofqOYj21dyXPPxJeH0pYSE7Q4zV9F8HnXpIdHRYLoXAz2sZqn
PMQhuATa4DS+0RJyaUFDqvBF4OE3nhc1/RPHJlSzYtz2mWJWSD+H1sRSt1lEAJes23pSIT2gmZtP
V+smVlQKy1c7a8eRxc6tyZahWUGq15OeTPGWKf/NF70pjzUtzX4lvFHR35Z24dKW0jMHN6MlM9ag
rDI9zLKYuam7T+P5nG3dW1zkWujMTjQlJjX1TeNhcnc1VnEytcnF/mJcxNLmkT2vmFCdn8WdO9xD
nFabtEmkZ7OLjBstmjfszrXaUWu5DVuoVi737tPQtZgd+ZuE4HKDVN5EpDUjDVxNOhvoUce4M0m5
/U0aNnex05Nye5HUSSOVqlUcsr/ZNjKuJHIyGFT7hF3EjFZ35cyusNljm8EOmMudjXPBT6sYV5EI
qC0pPdcOxhonXwfNtTExfGQQ1xq3pBAhax55DtPQgX6NwCNGxsNk1iTsHaUq+oOrTxyJPB0Ioz6n
tfyjufnt0DnmY01A5MaknE3QM2nCzBNmBGOHZEBtKQPDUcK4M4nRTtyfBQCHXLhTxSp92zVeVQOo
+zpm/xG9+188mDskxn05sENJ5s5WJ4duck+LtHLMKhuwBab/Bk6ITBJfbQPH65PPjY55aquHLuUP
ZM1t0aXDuRS/8yAo/LLtKy9V2qNGtPNCZs51HckkxUuHsYdHINfzDumqJHhI2Pv+10SPI2oytvIi
joOSDES/w5Yc1rHGaYTOydh3slkSkb/ziWG/vq22Z7RxSNLdEMa1AfRQeXE09ohXAq3DRbkq9Jje
piXq0R6prMeBOFTd4mK3NepZ50ujPfNYSrdP03QUBulMdW6/966G9Nixmo1LgemMZ6xuG60Gq/B0
DkSY1ZyESVYeKhJLCYMaP+txfHUq56bvyT6ajfk9bsd3J7PJPRTTxqpfzHTpa9btCWcYAzPHJ7F5
CPJV5wSf2fpu0SYjIvYwhBCREsUGXmqdNNxF/OgUDiQRmtXpdhafliqlxGxf0ltzPrKI3ukJqV3/
Y+68dmNHtmz7RTwgGbSv6cj0Tv6FkLah955ffwdT596u2o0+hX67QCGh1FbJZJIRK9aac0zSyw49
6Xjq2Mr7FhHr90MxqHsER8gqUlVdeumnV+Pt5PS4z4xeX3gY6dddkFluPBkXvB5fvjCsJWl354qs
+UUqJ8Y6YAeIq8HpKvp2inWztelIuzXY6o0fr5REw6ELoG45dul4pKZZwz8N2CW7LrZXJJiTrZbF
3sIMvE0epulCCmgwkgZJ+VmRdMT5T0UWWNPtrH/YMVqBkvbeolY7F93+j26upSupePPsQtqHJuFk
vk13SWvFUtUBChaJv+rIH1kx71wqNdkWVKHeulElCsB6OnYWo1zBqVTP65fQm/ylLe7w+K/AnZ7N
0TJJ+U5/mLGqb8g8eO4ijJ9dI48rTU8hrnEsURqjxX0R/BJZmK5pifUn1ArXGQBHN9WmT2qKI4OX
kUbAxI/I2qfa89eJn9XnzB6+4i4xHSuvh1Vedj+Yiw4WadFtG8prTSH13ldyFD5huvVxLC0YJZVb
cisUKVg1QSg7aZqbayNzY3aGdV6jqxFElx6DaEXAr0I3KrmGHQIwWStRuldPdVNaZ1sM7EKcaOyq
W+PsvJHpUCIq2KQMdOOxoUfIfUZLANF4A75L93yuTe4KbP8hSoMQyaOicV4unuKhYt5KyDFvlfbL
Nod44RmDf05QUVLCVZhw4+RXq061k0fRtO10yJ2NdiBS8Q4ElfjlQnkKwNU1/VWKTgzLSwrV8mbH
yXNUXwrMlJei5T3lKllLSha/6RKtJc2kuk5xYthk9JKADJMlTMp17rG2sHUrTM/zgQDG/lUa62mj
pwnvAbYnJjwTQvVMrMNA9zfBaPzWg3sTHmUp/aWp+gpRaomPwtLp61XPE+Fs813KFhwZyZJicEO1
3Wy92nrDks2OgjR0YZA2qfTVjsTxJpJqnKBKi9Io+xRTR2U92u2xUHOnRuyz8E1AGN7UXjmnhCQj
oyng22QK5Z+nZ7+nBAd3FFokQudvoC8QoPoSKkG+eKIZareaazc5rrneV14KDq4bb9SnZaPl2yr1
PiQxcYPG9C4zeufeveszddcLRt9iWerj6A5BYCyNkvXSbm+e501OpZNvrERluWFHwJ30KzTWU6Vg
xJb4nYB6qOtWQ+7V4bXvgyFft9tkNxbGJSySF1PopRvb2UfSko4kCfyesR+2a7P1WbC6vdxyeqA9
/xUS8IwaPlvlE2NXcu/XY1ridGW9WxMLDlBcxD+nykcE2uPcVVvuByai1Q0fqE+oauROQzY+pzmR
cq08/DZCSTnGltZtJM/yGdPkGvUOR7gh6qF/x5PiKrH9OTCbozShoyp78QJwElZftZLPyc7LO/Pa
DSAOElRAUUsHsh1+SYWyC3pOV4SWtyvffA+H9kctPnJGv13YEytIm59N1OkL+72xC8wVoEqtcTc0
+M5T+zywMS7CWkO48BK1PeNtxR0YvinsX+Y0nqZMfCZQTJqJ4OOaIZclhJMOeOzIFL+ApzkyCl0Y
SH5bm1SEYqI7MJIzOmeRVjSEEEN+DdldqVXvgvZwbvgi9YBovwpDWd/P02mG2MG5UK29p2u/uR7L
pyBvGkcXnL0iMR0Zq+Y2gTSm/lnp8UtEtFY/EcwEc9zto2RNkhhn4rHN3KJvTARCakVnld6hXHGm
5KV94fCmYLUmm65EB6wRVYF3nNqF6fKlUfEKQTLbGVk2bdvBXhg6dj+rANTQ8Y1Mp2zlp2lIbqzB
wCNLI9jYwpf3jBl/DwhGVRO5QMUIHDJtuAgmenV9LRnrSIScnjP/0GpogVNv3tCnzulQ45fUskoL
WzXVG7RzfrDTOunA4dcBcEb6KTtfXk76sgj9fmXrZuMEI38ORe22IW8cBKi8TtVhXXuq+YwXwENE
uQo8nNYt/+Bx185i0JOKe27jXwLJtrdqYYgN7C8iTKtpGw21hY9lQavpq645BVvMsxaVJ9yszNlb
UpOLolM3pYbdr6oXrT5ay1rHCkHqWOLKfkSWnjHWC+ZAI+0a3k6pTF6RbDocX6RFGKFr1WxSK3yp
zxklBSvZphFoi8aRJXqM0lhcw8w+JgG1RJs8yyN/dzfdy6hztGkjYaNbinR4VkcS4jCkY+UHjdIH
dBQ6oiuXiHcx5LSvqPhn5XL5ETL6wPtpalvdKO+l9ASbgTxG7wU0BE4QnXUwj+9JWSosqZCeUxIH
mLyH8ACmOfK0vGqe9JkRRA5RxjqRGqkg65iSVVbGIObJPV3Sz2TfL8leLMLPjtdKMmtU0MklyLy1
UgYn8NUodL3pw9wWvXUGsdzjluJmJhabppZBRKsgtE1SrQgsYuaUFFKAu7vP1m8m9t4eS43I82Uv
gmc/Hj96RMZco3ym4ShWS9bv5leVcrYfhP3GHPQdl3QqqP2zyfhAI7y2bFoQFbutm8UnyedVQZy3
kMPyp2FDfdHz4gkz7QvTIFoXtGy5KInc9XrHq0eNc5vFO1cgl3jYQ02aUFlka9uHY5RtSKIb1g6B
G0fmS02rgDagF8Vu0Bs7pTHrvV956e4bSSSxB6d5EK9T3MI4M0YmcI+HimkEkVODy5bA6bwfjX2p
t9IL7fMjq3x0RRbHyQDFOFoSGbtwiGB8piyIwNZ3Iz4EiVPjXdcjtoshPkGb09k0enndGZ7gQqN/
mveUF36gxdumK62lOus1Hk81BkL0RWLp7kdkgqsSlolaSo9KLg/7OtXijamrPms2l1KF3nvLRJJb
D1V5KgrtI59EuwpVpTsyA/adyMOWN6n1bWpYy42soIVkeaRK4win82Kit/S0aB4ybbKqHa9DHX4h
qwsvpN9WSztLzcPgyUzs54TXatxZIB3O36NjrYhOHjXUPhRsK9HUjx+t2pxqkW1i4pJugYbbZF63
ysewutH5iXERouWpRpyN8/jZD7sXsEzIvKfgLAJsKqxHxZq1DB6MXy5C0gNqdHxl0o0fuVZoKxFG
zOFDII3llPJUxL/p7aVPj9qU5DMViFVgcZTQO1ces2hlpJOGIJC2kZH+UD3GAbLPmM/OjmVr6dv5
ReLqrrYPQFKwUwhTXYyzvTzzyhX7H277+SPo0wdzqGn2puE7jtV+x8gJwXA8nT3LGz88BF4ro/+t
G6l+0FGhboN2SLfl4JtH09RwOtZ0qtQSTetkRaxJuVK322/oCvWsvDIEwyAlsMNzORuwuoiT7SR5
+Y08PEa5CNE+E5l6UIus8TL5u26etNMs17uoPSqWxJRvlpu2M+/bLBC/fn9vidMkvcRDqKgfbTca
F1vujJ0XNETMZ/wB/5kYqP7J7jQF+GcN3rihQZM3jT8AoWWuwaAQ9i/F1lghR2OXBwpj20zf95Fm
bLspeY+AdRVqIJ4iJDtrHTkVcBGfsuRbdfNQG6V44bEeDofIYnxm1iLalmUeXLnTFyOklBWJu/gd
+rVlZOYqbPV0+w9/yExU/DsSbga3C6IWFUM2Sa/8OxLOMjo253xCK1caAAkq2VHT8hY00roAWbem
hVVuZ7m+nPtPVtn6Mwbs96BTNo8h0BcKQg6ZCB4ynfLY6yjyIRSwrRnqWQql/RD4/5T+Y/7JUeTV
5sWX4SBraA1M+Q+KXY+d2Q/KMFvoySy91VItdeKSUOg6oZ8fYwF6rxp1a42SwFEe+9tsUuJj3tf0
SadCxWNLu8bJjWJAMpl4O8LpdsDGlHttRrt0lsQg+UMNaal7e1ZfPx6KIlgZnl8SaOx5O7a+jghA
fEQDGY+L2KQnAFuiWoXTZKwsM74H8qSubc2IcSCgRCFMqNnLNqihRpMP9fzw+MhoxIcAcgF7R6Pp
BDrsSCu6XdZNPjijB9wqo3Ce6E9fmKjiiiCS3fH1Cf2CZlpvWdvzkRScyVCvXuc1KKiL/N7U0t5L
QvSaRoSpSE5sOhW1doqDfnCHgVq2KNCDobHlTlRf6GpLewQ70a0z1OaSUwaRP/1P4Rj2f7tnLKJ3
uNg08jWREmp/3DNUjAFdLwLpe7b4MC+3TTH597ExqmNYjGeMFgs1kIzUUaUiXIqKI04hM2R7AOTA
ROh3uN70s7Ua38lUOP1MbWr0DC0QI8Ht42lrFLgDixnmIDc3or/jrRRIGGPoh97KUImXkalajmZV
bA2a0q87m75vWWOvK4fgXlfTncyT+FiFOsrWifPrLNFMB8zKwmaIF9qZfjCMjOEd4qDHcj2aRK4a
k5LsNRA4CyaV4V7XNH89ejYdX6tO94gy3Jic7hf4uK1bWQmXbdrhCwoSia5uAgMJxkkXfD/XS3GI
ypaJALa3e2WEpTt11uuQ2teHDvXxgLz4Cn4N1Y7mmWsvpdT0xqB9ziW07gCuh+emUi5eKTi2Dymq
DYLa9cXoxRikM4YdMW6Kgx9N+irI9OKDac6qyGz9hzWr9LoWBpnRYUPrDIktAWc6ponEPk5h9kVJ
TZT69+dy3/iH6Ffjvy1I5Ekw4INzTilNxvsfd7cUkJo6KkBq8KYSoIvGGiKjQUq6Tpe30wLZbSZE
O74p02boa/toi7i9i5HFaOQKEwskbiAauwL3rYXgzwyVlSKJ564Nm2srjcF50t9MrJG3MqIp53sh
1VfFsSdSrnLdpIBzpOR30Se/7WI6osyU9nrLUXaomIgUUy9ti0jU6yJAY/2AsUw1Ss5eEU4Udsm6
95PxbGElCisrvz8e8rYFGYL66UktqFnGYbBQkcr6UoAuWzfzWjCICt3UFKXbXld+hUlYv0t5gEI7
b159AH8wGFKdBqKcvICFHJeQPP8pBVpT/9wJIEMrtqwL22ZL47X/+04gxNjqOKvgHMOQXlZGURCJ
kuapa4q1nPYfkRxPsPQCeRlluXHwCg+ERlZ/VlpcnSoZRVeEwA4BV87YBq0FPU7TP9a6efHjaLhF
kRKzVnOu1SrMnjM1kMXV3Jne8P4QXz8evJameqj4X9ao4hoyOlt9hgS0YQAvL+W6HZYedEgaGWmF
GgmxWa/100HhlEsdTD8myE++ICf9P++SipjXpr9uk4iNuBR1Nkoi0zRV/iN8CprjlNhBGS/woGnO
A1BZzp4eVHcTgS61xUzA7Pe53tKY1vIm+4w77YefBx+drldXGvakm8UNjKp0sleiQe3GrT84VSW3
+6HpzN0EPtEtGiTjSqNde6OJF3lV+oegFCk99FkP21o5c5H3x2dM7tO9nsITejwdiT4/S7knf9lx
u+rjqADZXPSHcFCUnaWHiiNGvZ53HzrpCrZYyzBsTPbNtg2C7EfdGzetME+sudP+wYLpZJOVKbLh
6JU9MTleB3xVgqUX5wHT7nbHGKH4CjVaFQF9kBe8rPkilKczSnnvoHX207eTQUJ11mIbACWgIIKy
sZWDUSOjfdXTpNzJWZndZUP5Cloz+JrgroQj2V1+Nb7RbM/WolYMlynNKqlNZmeB3KvrhH9YBm0j
M0QdQeQNdQSgo8RymMClYrAjWafvNTbM0eOVplKebbR+s7GqR9OzHEuAGQ+62uMG7uu23lPyzuCN
4UKnuV5OSattHk+7GRzLqP0qrPTw0GqKWbApr3Iob0eRFTavoIbRKLSbM3DNcYUpMX+xdUyyM2sR
LygnM6OW1o+DQ10ayzGRRsBFyaqLBl5RVWJyzEL9GtGWXKEs8xx4h1z8bSTXDhOUaTnV/fRORvvZ
EL32G2rSUmGV+gcKNikz/+0ip6a1VYjkiqoR6jMXXn/BA9fgFwuvjAHBmEHgSKMvu9CWOFMGhfvA
qlmYYg36SvSzzaWeyeKZBawm83H5XYQXcMs9Bkz3VIQ9Ohy92k/t4B2E2b/qhs8EEc6Zsn9gMMk8
/UWXQAHNW+/UVKmfpUxudgNOPHB+/jaqvZHY6FxATOnTTY5elxFJ+Ia9LwBnprYr+ujpUe0thkRa
nh6JWaWZPzH0sUc72NZB5jPpsdK1RBH+wuHaXoHVWg1y3B+7RBCQV9rGleE6kjGWDUoF9WCV/eL7
ap06b1rpiKRXjwsl0UGw4ofBm5DB3ooLhfZ+p8jLuRIWMOrO4QS9IE7KfqPMTx+fsxhuulIZwjHF
W+SXJD5wopjWbWNzOwzaFxDpNS2Z3CfDS18zXvWR5QzKuC8NCTupFfS7MaL3oTeG9lSJ6sRSAyq2
NT8QXP3OvKi4kvwL9DVG7/4g8UpQHpBsMOsxpgt24fhWzGY/BL4/IZCG+8czv2jDf0TZz0vg35dI
zWRv1ognoVY19D/Ku8kflNQsFU4BURzDGiyTVcRPexkAeS48c/R/Aq3B4Nya/sIEFcksvcarrZZX
1VDOg6pEz+14boD4nQs5crMpAELCkJbWs28IJ87RaTSwF4BBAyFhoIs4UofOysRiCtZmIqt7wiCW
5URoAD+ggyIThlSaDCsitdYvnW62zwXJz/VM5EsUWz82PYuWQB0UZU8Fo9mbOSjf62kTDM3l+7RQ
2dLSD3sc07LQdm0pgruhIP0csmqn9E3XLIwwSg/Zu9kEwfHx8OBw6g1VEguyTNcML4NsL4KsLV5H
euqb1GQF0ky/eI0b48mwsYMFGry+DmHGQgoJ8+t6Bs4PkxC/V7HShYT9ZFbKPx56XzcpgWLx/Tlf
GWKk8kjvdPh1O6Y2yUouhX2skayi0rHiHV2IYPEwE9hJjbKq6uDw6MxcZwyw2eAzH7POPEnhyLwI
fBjz2Ot3e0IZu2MqfQ6aPrq6HFso+lXvXKWGuUysMoCAgR4iV5TEsUBUwjmIZuApolMzu4dtL4Nf
ErnTU21TyzLQqOeRN9dqtaNY125ASlYI09RnVZj+qTIQwMXVt/MT6dybRfLC3vNgo8mj/B6Ckjt1
s94zHBWop1lvt0QWxJzNDG5m9NTM9vTSaT11UhyV5n2Hwh2N3QlBuPQPeSfq39MKTFU2VGaShjYX
BiSKy3+sl0GvjKMWeyiLcIAkqu6aMaqDfLoF3I4FqFa3oDdMdxOL7GBtFS2P3Ma/CMH00wteApTT
ETy1Ucn2Zt+KJy/JTsQQrL9XEQW9lVJDZxiwmIIpAI9XUHO29HC3RpP9Q9zFIwLmv25f/hjuWlK9
dVkQksiLNf+xf1n8J6aqtJFIgrBDCcko2pNXrWAw9rCBqAWbrT/DwEJRTpAqWkfrSwwt86FJLkpE
jXW/Uxj54jDghO2nNpqEh3ENn264nYDbIjEcXzsTdkISYLoWxk/cCkyfo/Lj+yuNrpEY8EkFIMV2
kyheBYGkVCEbdtP64TYgNj41WwqRcJY7haFyEGWCJOxhazRRO+4rXXF02Y4OdQiBt/BQcakhDEmf
aecTHRVz3QyxdrCGezIyzIkyrhyp0e/YWfqj8oBql8lvXJv4ufo0BzNQ4sDgVmdVHacdKpr8JPVO
FzTAbXPYFYq/qlU7Po412gDOm80663V1HWi0xRvvZxB7DIaLvnMlW99OoL+XQ1SIVxsU3RI1d7br
U2KA5qU7evZ1r3cHi8nqA5JeJvIPsGv2HvNQCOU0vjyMcpVKxzyqfN19PC3gp/3DhW39/aRu4pES
QrEshQGxQAcl5kLhL9eCHhiw8Y3mZz6zMcdpdsCrj9emEDNpmuVlUci+dIlmOpRnqUcTm/VNQ2a8
jLqO+mG+/aWRLu5MXcvMARl4i1FjEJK3xPUZH0UATLtvG6ekH7iJMgpRTAreMokq4nkrbVzA7Ogu
YzuLVJlKKZTmW3ZC8DpeK3Z5jKbwcUkgHvsvG15FbKTTjfgWVEsr3mehns4ap/Zyv+YGm3aqndLR
5pOQ/AG6yqaBUEJVy9mEdEBMnXHUF6usGGonGdL6Gk3AlOOphHP8MEwbxdlgtAy/tAQKHfaAdiKv
JkXg6o3jMveEvHj0atDqj4dQTZ963C87qcuZec4f+b2hrYy2zW+TxZaTHVSjtsA7+ZBf/GnfeNPS
CmF9JMrvoNZbDgURzXhUXrb3GSbV038+1oi/B5883mdL5khjAlYmlM3641QDas1M9Dz5OagvvTC7
7yKPw3exYk/t3DAJqnM6UXO1cfBiqoEL8nH8UDq4Ck10+b4k+hBvSdR0nDxG2lKawevQifK99GgT
pEmFR2Y0i3ekkbDlr1VqJp/ob35MhhXfpaSLd8WgizWMjKXPIvXl+/2wjAVFIye7YtllK2kS/vHx
YM0bLNDx//wqUJv+rXKZXwYLNL4iEBYrMPPMP3qgtPxCjsb0L/sqRTWncO6IOnX61BNo7J7/kWXy
tEmj5HWseG8wg2kbU8UBCye6cFFL5rALKF1kgSosZBb+WWYOKL6jsOrqXQ/YnZJEA0oaFG9FwIY8
puF4eTxYKEF3WjAB5vLelDTHFMgHcs3prTH8t/nJ9H8/y1mhxjL92mdVjK4GzBXuyXL5KEjCuT4x
NOmJ4Vx+AlWSMqGbEG3RL9xMvu9wR1mM8OAgZ8gpUfsA0wqiFsUiVOH8c0wRmOCBrI6+YS+0eYzT
dOFbO+gxxo/iR19m7dkU0o1hfXzIBu+tm4gFSXh/j1ootU7SsLNjGq0Xj+5UmNr5vo7FT6FOQE4M
jNuoKenFR7mL/VZ7LT0BKc/AsVRVFZR7r9Wfu0AD/BdBRcdh6qrGKw2Hn9VsQi1EU7CHZDirwwqm
EurCXScwh3CT28Xy0SfrGqE5j9teGxvVTeaWHYP/7y/S8YPv/HY2hUXZpRn/jUcmXgLhEtxOVxkQ
jwy992toUrdOcKRWFbgNXNH1XswPHFzqPQ4cvZfjPa1X4qUfXBPVy02iDI3xOTTSlRd1m2+/rV/F
/e3h6ZwG/WwP4uSFcXbsKt87kiJCHzJhSP39PeLBPMtpVMHEfy3Qur+ilzkiF5Q2CEyLNRSN4Avi
RWHXNJnHEkWUn1GAtU8q/drnNAiw1reWW2h4lW2RdZciN0Ygbom2Kwyj3apzeNN8+s3lKXGyNvBJ
lDSfsnzMr0IQ9pgzn3fTXL2nYy5d9cZEbFQ2x3lGBf03tneSkJncDKI55SaSxGlqmzUoUm2lj/BZ
ofwkq6ZqTbTfYb4jWIaC0DB9GJsYeCVdko9FVsov4Cl6V+/M5IeRISF/TMY8+UcLXBNGYty4hBy6
JNaOR28avZPfw//UdF84Wa1NO02WFpPf5T8ali2MCeOLRn18qmGbuchdnMwfMR+VtnhNYJmvy7pk
rmlAzBg5VSjD6zh6FYRF6g/RSRFIQjpQpah+Zyovh5QBB/GFBs8x36Av/fKn6AQGtznUutw4MZ7d
jdf6vVvrUeN2o4zup6y3vhEPxz6ETdMoyU1A+APPZd4qzexXD2BrpKfj7pt2TJwZC4PVHzNPvvlR
aP+bdqzqpKVJRv6Ue/Am4z5Z+709vdR09mlHwzVUODDhaPEIlvZBDKV3udOa62MR/F8FOj3lKf/9
mdH0t2yn/zHz6f/DJKc5++p/DnLaQBf7zH7+Nfpp/h++k5yE8i/dgjNi04tWbKr8/5fkpMr/0snW
EjYx0prFOkhplOWPICdT/pdsq3RPqJrm3Lt/hzjp9r/4Stk0+X90thH+6X8T4mT8vUljCgvHEHZg
m99N0TTsRH+vzWLME/gg03pt1w5KosFw9XJLU38RVK5u0G3YCnMr4Z1qdrq387J9tyJf9dqC128o
0e5esJyMH2Q4DCqCEyqsL3vxoUtHLzhK1bFKDuj6bbdUXHWJOUhJDjBsrHRnN1vbRtS2hd2arVqx
AcsS1fx45wmMj8sEQ/O3MhPufIsuRu63urb1F0+tRfrOIX/ePoXlIbYPZnq04hP2tPg8tudMP+ft
+VYupeSqA1QtVtHwUlWvw37s0R68WBcRX1P9Ygo215O9hhcC32aBVMPVg80tGw6avG/0XS5tL93i
crM8l53Da+GAODfGsdtMbCcVtoGbuVO1vFwkcYTjne2sandxytZdLC5Onh3ikCPmlk+GS/ghQD8s
0+kiN1k4g3VSrl65Vc0tjVRd2R3WAk4PczjHqFygVGJyddqjs0XCjWSkxuwauBdtxyxfMhQz8fMJ
zClxKzudqBXbyXeVca7NS2df22deil4/6bkLB1ZEZxI5vfxz+2REL/5im/bHsEf/CY/pqCRHzTyM
5kGH/rOE9VM1p8WNTll4NMILrw1wM/rSRuj42qruoY3FCwbjx/Lxt03ZLhtXPhOp84Ul5PJDSl35
pxIdDRV96Kq1zmA66UdwKGUwd5hwgdnHcTwlC/JBtgiU1j9UkI/9Ck1GgH02OzXjucuRMl0M0LOf
evepep++9LleB+XP2Pwx+Nd2zh369BbrSTlq1RFspN4exBLetSl4Hbdys/Vb1/Ocefss3eddVm6S
cpOyo1w5U7oyKEaEUdtlsEiGIz51Uz/Z7RlqaBVf8u4iRRfpEpTPevFc9U9y9FSDbDyM3t4M9wba
FKZn1d7Ldl27TdmrEyeNXO4VUW7HXdHvVysIB+q49WCXjtAy1/4L6nxR7/psv6ezuI/13f4l15wh
xJcJNWYzArIBt4HPe1MRscA1IuNmdobKBXuw4B6L7qqzyjHuN45C1Ja06R9f01gOvqJ2cumid6ab
v/TNbdJvRnIPjFua3hvjVuL54DTXfDTZlzX9CDeU/F17LtpzG52l5hxzaWjEJS2N5uSCP+vyw6Ds
GyJMjF0y7OocowTlkbsniap1fxrZVpHcQXJF5/aLVb+4Rt17mbwFzVl5N8ynPN/l4rx3+/FQA3/j
m+UH810Mu2nYwR9W893oLTPfXa1MUKzRasSGF51s4zBksHIWc6hNeNojAjnE1X68DYAWnb8sxZfv
rsNfo+qE/sfJ5N+rnEFnBSQ1E+M/SvK+jXLbk+t6HVhn2UQ9ulGGTfw7rQ/ydIyJeQGsiBzQvvfq
U9g/Z/azgbGteZuQxjdvLG1qcAx+4qetpo1ZnD+K6V6ZN7O+Fv5FV06DfjCDQzgec4ya3mEc6Cc6
0NykDTLhTNrkqeO/WNlFL67xi9Z+1uUPXf9hi1/TprK+jOarkj7D4bOVP0T7NqavevKsrtP8Lpqr
Yp7r6aqkT0p/qYDnvOXMt9AsKSBC3+X6o6w/BpRKNzHd2v6qm9f4aKaLG4slvywKzcKlCTBpyD7d
RnOrfJtBlVyXSOeqV6V/afqXuni2uqearDhK4fS2GLoX9V1SXVN1OfEWGsDxw3TTUxe/1kXdqs3R
iZdy71TUZ8g7TOdAMTFc7Ofvhc63KM23ngFmf9vEOxyIOaIDV5nctVK8qMNrI72m42v8VCcfPfW2
+da2byaeiuTZl+9lcwURRgqBuYmHzehhc3aK0O0GUrc3rDsD6YBbDjj2uJPNXUN+XYMHdD+6QXHI
nvFAXewPJg4EvWgLzTo06XE2fViHabGt1T26hFjdo2aTTnT1sG8H7amPTiR0DrvqtW3fU0FLCeeb
YxZOaK6FCX5NrEacpPaqxjTqFQTFHVPlgLCliFwl3Op0o3TKR4CgW8vc8uce1lO69u4IMPNkM8y0
vaOQj8PvTt1NKtXsLmx36dM43sdVVr1Mw/Mk3WETS6dUOck1mqS9WNfBqar47U/+cMl2knkRxa1s
7sH4xAGpu1QBb+aiGq6qdQ3xuByj+IRybeiOGPW4O7md4Wh44ox1K28gSh49CC2YLZAJrvY/Q3Gu
69MsBher1Ur8vJrtFllvujfUeXVr7F2nHKazZDqB5UCaupf5S7rYD3COhs2qnI5pSjzLUwndRjzf
caIc02bv6+ekXQHYVrXz79UYvGvJ29XtgaoYO8rqbJtIbtW5I+aALyu6wnkp8GcVTgCsZacTGOT+
pIEPkkfPDqa8n3gvzr52VH4qzT9oAkz9j07r93KgayqkclnWNPuPRgWs4NpDA1OvR2SV5kmgiCi3
NBwNvCVbxQTQudMcWblG+i1d4AIxHX3xkqaOjA2IaTnHcu9CvoTo7yJ8TraluVrhG7NpBm7C3w3h
FsUx/c39XrPZ19yXKzIn22jrea+j8ZZtyb2Ex0eQC3vRK5/sf6v+0fSOZnn0Fa6uY0HlZLnhjVWn
2kYgktvDnEAGMxIxReAMgVM3mL83sr+poGQB9WJ8vWz7c25dzOYepU+VhnQDv+jbEL5vbq1+MqNz
3Z7T9lxFZ1k7ceHbDRd+I9yxc3+lyxToF8I4TIeeqyEbWPpHJ5L2dbTH22K9R8nb7Qkj8dMTkZNE
WUxuYRyn9iTpR10/pkcpeRPl6/YGAHAQbqesDfNNa780+UNJl6tG2kxsY41jRa5GDtgZua89XWrp
soqbr8L60povvz006mpYJcolLS+9fC4laIWnnlaldkjLvbbUPTQR/4ew79qR29q2/SICzOGVxSK5
mMnK/UJUqyXmnPn1Z7Dlc+/eOoYNCDIsGXKpm1xrzhGNsUF8gPUFmyEd23hiusyXMq9dThJy3fA4
wa+dGQAZ1PLUrgaVGdWnvY3BkJ8mHom/Bn63mPTkgTu4XaHX1xfauKMBHrMeghJtKrWF3rKhLdjc
uwbugeVcSG4qCtgwocO29vmwjy1wPXaZO+LglOhGhLHFoxS/2f0OWTawCHFOk7o7mvZSt5kcxB6n
pTO0dmwhJ7bvfJ9FrtYNGz181JRF+ZxkIjJFkWDTIGiO6kCUBs1+xjMgDYiSB4JgTiUivRCtAqz4
+P4z6O4KwXP1o7tVXin58hZy42XYrgWkvhFBNsN2rfqbThfBCuBTDAYxgNZ4RcDqQnqecDWBjZyK
OClcC+zoAVEH7gIzO3MT2Uu/RUweGqRBByVlYj6eaxNUXLEakJYt9al8RFJ+zahIQXVHESL6gvOX
zCsmt0KgCG01mVPuoLO9h1r16C4zAWpissG8IplIRWlkQkGOL5MFP7SVtV4B1WNkRPLxDL0WZLmM
Qfcm9MfrftwcKuyJLsKWisbvGl9WEfxhKBhhSTJaaFAVBHQE2cVqN6u9izYn2jQysH7I8meLRzB7
t/yrT5/9cF+TK0aQQbVguL16bUmgwu+9nHMF5SxFSm9nudHEeGHhofXywm3N7fuea2kDWS2zNZ/U
IynHU8/wouW9Lq46+rHwecXRWGQDn3fS+OTtKMWlWS81OvVIxePsNnbAZhGs44bQnHktwL8GwCIm
k+IMmkidzfTOkmgj4nuhUTMUpEru7gRReuasgxMnWltY2WiJsaXUtuOALZ+tZrmwCIBFB1N75+JH
hSSH5lXuH4iEOD+angAK3Qurw9pmoKWniP0u9j0AymP8gqC8Fz9SjRNA/7lqolancnMooDGzW4Cd
k5wxtjmQ7YIlIZrULgXL2AccIS6Ke5TNDQwDwIbep7pAnzk4ALAETohQA6G3EWVD8Kfd1naF6hHW
gYCYxBIp77RslMgI6c1kMLMB04GJ9jPEedP6xOH/7ZzUttIAopd4g9qApgPFmPqQ7kMoblUlvgjV
JcH3iAvbNJw6RLRjinRXAyM/h2m8g5eIMCtpM6uSLURIXswtcXLFQWrturin9pRpQPZg3ng09ZOh
n+XyooIaYIueL0TKtRjWccocEEyG3owWDkuCLLn4/FWeTO41qciytxvRWtQvdr5/wX6cjz7HeTaW
zNvXZLaUOc9maO5LCJMeIwQd74faInyw8ksGK8vc0CpDQ47FmneTQotT5k+8O6Ju1mMWQ2NRQ6PD
VaKIZwnx/4i+K/Tdn0Uz3ggLVx00VP7MAy29IDd9W+8zYmy5N9O8w7SJSoODl5LDsAbA3QzDBDJZ
xq4GOxMtgdQzYolMkYUi0ASDX1v9RGysKC+YfLKJxC253ZjGqGiddareX2RXLP10D1Pxsm7Xlbqn
4sNcqNPR6zbaAkjx1jEnwa+LQLt04KBSK+usuLXWzWokqwAuKllIx+De5i8xfWXVs+YfpXKXI6q5
2eWp61CEvnEkqQk+FIJkYsWuMzvEE+PkmZ2As1msfx7/EaHw34j8X/e9JIoSJ/GsLP1BQK0p1N2L
sHzf90l8zn7BodoJtvacR6OUjRF1U0DGzrXT96RCu3Ts7riN1XYF2sE10M69BulJS88tecblQ4hv
kE8IOjNcdU2uHotwhYpogUjf4BBnuiOkwBzhloLGUyCH/daaO1QQWmxhQ7WL+3NjbY6yGyNrnXlz
jh7hxmlOEZoN+dViVwsBnD/RmkPgRYpPBAIks27wpTJTqD9qE4rdZcUWeaZOUSTK962BMRATSTTm
YZn6SuWhhQ5mb9RYIj9SxXcwPW2VLyhBO0RFewUakCJLACLQ2++B/IziIgvxGGVjT6s9Nvba4IPY
ABgAsPeIfUC3xw2xZXEeMWko493j3AZyV2zF0Pa7Sulxs79KAa2EgCIx1fN4D8w2IQ1vwqSAcFQF
vvuamCazXMcFLhWtm4I8D1AL0o1eiJeOOypuLgXWjJe0PfHG7PDHUij0AWZp2x2QKEeZCIO7ZbHC
O8ZUbKCK/c+PCfj2//uYSIcakRFlUaBZ/g8CfpXHIp8YqT/LJcIvjS43kcJUAhQyhAlE3Kna0Zhi
wvQwI5IEucEyQQrsSfCxkCeCPmpYyTf8yDFCmlJPxJykAymRMjQQxCF3BRkKMssmS5viL6SLupSM
t5uINFkKYAWEk82YNuvR9D+qyqJUtMcgTx9x1gNv7TGJUzKKhC1ttEJ9P13DSlZkIe3oh7EOFoG1
kRrMA7c3q4RkCUl53C+mSJnINSUQ0x+PEA8mZDbhMmgSuMGMsgOwtXKEIJnDQM59fUpuCYNgQBvC
1AVFS6dKdHLBUo38AcFTner0hACSM7OeVbWjDOqN5DK6P3PrXzcibnDciPxoIA6nQb+InuFZY8J1
jFLvoawfrPIWjDUnO4pEYanJSTKQYiA5vjwDaQukepKdNo9o/NEEgp/FRhUbKLKLDX42oPvAOcWM
+iaeOUzbcLZhKcTpPxh0a1Kpma+mkBBlIaCABJ8W/PEb3IE9NJ4CJgc6GfCoem9vaPn7QvJ81pDQ
rOjI/JWJrgTrj3yeaJUu3QUG3cYpG+Tv2gMeYjPrjAQnF6MjswHhKix9RnfhPz9/jPg3KAUQXdCS
UE4I+Mcfktl5URiqqZj+nKFipzIAukDUPlhVbbOCvUHVhpsAXWYirG4QHOQ3SUXG/NfcXQFWQEa7
XdrtMlSXXYziKeK5UABHSvn0edtuPVbrLCwrX4nDQbwo230TH8VZGB5Xss5eNvtzb0y8OhVBPwfl
HDQisnoQjRmsZjl50+wSVFmE/BISEgPiMSFzFupjitw5E03lNLChGc+dmdxQ/qpUBNYStNYW+Vlm
PVlwjGiakNVsAxpdWWIYEbIpObdcnLr24KbjL2KHh8BaGWuv7VSE5d8uRzQJO0BJxWdWfvBPTAPA
C4oJbUMPob8L/BV1e9CqZRpTWexIEIyZUEaHXQ52/5XAKY0A8O06bXd2eKTMc19AIr/qG0VFkNor
V0B9K4fk1EuoSUgRxZfSwt0fmrHw0fcfaMJDMaRpdpsjwcvVOHJsi7GdIzA7wwJEwq9SCJrMR6jB
FuVziE3hXxdVqCT/5kRCQS3L4WE4hDR/qNfHFS7VbplxIinnGduKiYY9SEnvd471VkR0o4yocdnV
l7ZASqLiDnVbuWEwi0ohGsoLt17W7ip01x7PBshZvVE1Brvp0drlMwrSSI8dbKMCngpkA1WdNNQM
bse4W+q6LiP+oNDNPPyQqHeav3n5yaMZErLzM4oZ+ESHR2Baz/Auqo2kIyYofxaSV8lBGyPC7jIY
Ce4G0WUFbwPWmvsLam4mn+L9OPj98MAIu8ALCxnmWxI+qv4j3p5R1C0h1HVxhv4uRHJ7VQ6txAlP
TtnbBtriH6qOhVVASy6Aj9zbC5cgAoTMnIlVFocaV5vdirImQ0brNtClY0rl8LYiqDM789xxUqXo
vQTbWwd8EvEL9EZXNL3kj5x6JOOzwTCans7QSclqsGyB86NAnG92K1iIcJ8qOHsTm0knmXNOHARd
WQKGbKfH8c8iKvVAeLhvhMeTkZsZ7G2AdNOchgTRzynoob2SdWkN6cJnBDiSuiRwZLdQIy5GLekS
p6/oqTlNCNAvvayEyTRgK4yYEU9H23DBCCs8TiV134VHLzzY6rnYFLIAsPaHpStIjlwAcQGA5+6S
U6I810QT2bwa4wqsy0Aae82AjNQB4WI8zXmvzD2Rd79S/iJwl2GPqj1CsB37bqfX1j4a6YrgIKAB
1b/ogX7L2/9DHHbMY6CwYCaHLFziYA74b9JJRHpCjyLfHpm4vtxHNjLAgYZjMsPj3QLpFtTlZONz
aTK0WTb/PbTWHWS6llzZrAGGSqQczU4YRPrZHDabgEoiCECE9opjsVpuSL9Hoteq3GSjpQ445UPr
qgviQvA0N+tfTzPAlL108t2esdnFhD9TuGXQNwruaSWUgPvdqiegLk5xbrp3yn7K2ZeyfsHd1aC8
87hYMZmBWcEs17EHsJhBCaGty71nbw14hPy6b5GSh0UWMJKOKKjSziiCVFd/y7xJdJpjVYY9FGE1
egaQeDRgNpp5HQVBhd6g95zSkTsTHDQMYk36CaIe9P0cz7Hyxp2LSqGl0Pn12JrX7615ko3liWUr
gziwgBLcQtxCA5kHdTyWNJpzjkt2GI5Ldi4ILlkBlcajiQad+vIGNT+4a+aOso18KOHE9B4TowkC
FRBBhdKncBsvYnxNscmZImA/SQyQw1Kv4VaG2KvoqBsuaXLJ+cuvBM7wS+0KjYO0kAJeMObYSLA+
tau1NFZnm19TbAsZXMTAPQmwsQFAkvPP1ykr/83UL9O4TyWYw6A9+zZd/ofsLBm4OB4FFtBYhk3Q
lTfSP4HEry3OTa3KMWO+srfMWAqm38auV9tt1JoOWOyFfZgkoU6f+DZIgUfR/kD7uhJ0GXrTHSxY
uAyawe4eIIjwN0EWAP4mwAAzxMNb9w6xb6o2VlE8BLQ3ZwaUDAxaZJsrBYHsdqYx109XRolqAaU1
/lTZRQ8/Kr5MDmT+VXFpsxuVIH3xVczv1mmooKQDGj/3oWzIowO7b5291+yddi/3Y+q+ENZC+0zr
VwizSrx2cKv5GBs73sKoCCmxYu04USS3Xrx1CaQqBEKUndvZowWPyv1e8MkV/eK56ALOSwqPBpRc
grvFReFECBXRZJKW7rg6bI22NhudUREOWKo1cLwmjK5GNY8l29lonb9yM/5raBehYYxpu/yk6Nte
kT4P89RnPvKMzHiJFYvPnMfBEi6XJbv17b0gCCZ0zog3qkeUozsIPjufISISjGm0ttHC6QqYCAl9
OF0V1qomK+esDmYJxMShYR2jXR5kgPwxu6ImY8D8gJFA2zlcDITHnAe1hRk7rBKtQwC1lNRHCY9O
Kt1RebVkrpQCHdRrS97qpqsQ+B0jSD46Int8FtiOZIB8APRgUo28aiDMiUHVU2PHFAJRIONBQohF
K6QYyQk2oqssRSwLs7E/ghGS/A3FOOOl/Sg7p0XLnOginEMgq+CNAmpUfTr3a0NZQg70jRDsQmCa
2/cqH9cmvO48ujJX45g/ZT3s2PeSvEruMYF3O/bmCSOgYFEx+eeXB11Z/3fygCMWpjleOOSbfzqS
5a2Et4UGkwk0AgczaEowZr9x3BZP4YHjtrnTJW7fuRPt0qdnOxnPsQv3LjyQ7V0ygWqKQGyjNkPH
ZcRkkdh6McCtcGaClfIxjMjJU+7vMn+V60v5ahEExVvoa5hFktGAYOycdrrVxfFb4psWFm3E0fgG
XvYHdAA57kP+kurXSEbQXO5vvIfCP6R7gNDJvkGs/pvcplB+jWMdOiW9THXkUa6I1ih0VUC3BQ8b
oNmvwR5DSXjd+ZsEeIh5Drc8cShs6K0zyA5261XNtb21oL1BnVDbWnRibQlUTKQDp/GZNU7F2CrZ
S5eWnChByF5ErlL/2PsHAfGkbLAOvFet5u9df9fdPo8SgLddMHY+fxoYs0E1oKpzSSD2XrO5nzVI
H70Ubn3zXKkXx7+V/QeffU3Z17h+gdmTlBdsAvLoN6B6yqfQgA6LaimcskBIQfJCbmUZJOdMGWRM
AMcj/1pXJ/7qsns2XxEjukb7EPxANIRM6waWPdjGf/xkUWLFmgA4YbA3jGYiwY8OAoDRUH8gGVRV
ZXQRSUb/zXqdZae0vzdARG9DuP3YZy0wYELAhigivKM5q4YgebsSJHw0M9cVPoqAYcIljab14qwn
aCGQegGwt6/OyBR74Cb7jafil4BpHjfZN546nqfh2TUvtAcrLFjnD7r8kKSnlDw35KgepGGdXEEa
KoyPqwWnkJ/vYYlwBr3ejXJHypHRtaa0mDRvokZ4RyVcERxKYDvzzUuFDMGF1AsBBgiaW5nJDiCP
MrUwz+95e1PYy3RM9wd+dlDhd5rz48FreHdT7MpGgqYnnuUsLOhQ0yguaEw0sJbosWNR8+7xwsHg
ZZIPDQJwphLJkQiaclLFYSFbmXWY23dkeOPgFbSG+SxZ3CWaCQ8pcnwypIXkP/byUyvQQMibCW/+
+lVvVrlZXQv3hYU5DzcrrqL9+2ZVNKVVNZQLeSOK3Wa3lBwNfiVjmnCcTKaCcK27lN2l5jZ0WHj2
mXQ1oa6KrEko3VDOCApeOb3F0AjOL6CZSC6vfX9L1V/C4kqFl8xeK3gsXrPcF3iP4T0lEJYT3klr
Tiz8cUhVQBK3mWKmB0RFGaHdAbdp83P4NdTmwOOEM2hJX3H9OHdtBKSKL2jGG4A/a5CKX+tLQ3C5
GX7hN7RZRtvIcUPiy/nPB5vM/rch+FvwJLNQWkkchzIDhf9jyRZWCAHGOenPuHTRmtdj75SgRbIW
wW5+gaKqcHU/NaQGrrA86jlC5U30SMQZQQVpt2BuONCftSd8YQEAmmXCAWIfLRnd0Bbd2I2q42eO
suTGpijoRax1srLKSiFQMenq0QgQTFxKLvBxFmH7DMQu6oVbPqksGndK/cl0oWtDNkKD0RDtPXcU
FgZ/ZCa6GW4gXW5+SvzPrXwUET38YE/6JNmbZCNPG12rHYRVChlHskGCCt25ukgnGzWTKCiLzRHL
cWtgkZQ7HR2+mLOhMwH5Ba0JIGQVtLiBYCt7spJfhezZdorSt46gTB3sZVgw1yTH2v1cnxm6d4ZP
ufvRij+WswSbFXel8TnQGakQurRk+gCz2IKIBUkYE8e8NFkCfus8sVD3uimyAFO0b5OCtjLelhWH
UX1usocTjRhJaJc5O0F7+0n6LPW0CxnkZqEWzMSFgvg7xGqeZNZva/TpgHP4CfOcIgR4vYHNDzYU
J3xjmWAGT1+/aiGQwYBz3sK7dijEJrw9K4WsLANBPvFPmD5nJGdtkGCir+qyNXe7OqYzQcUIZC0M
rINWglIFVZPUewauLDe1+0Ab0MUVeEQGq2GsI+Mqh6XWxT3IQnruADbGit2hmdhjabdqvZxya8qF
ZOlHrnwW65vK3rvGUpd2NFGVzc0GkxqyCMeCLib6jCX1JAlmLRIIVOfJlhKHQZP8cuzRWFb4N1v8
yD6k1iqAuqdWnFjRtXNxOfWVC9W47KQVYshQPe+Az5kgw8F4ytiEAGXuNyeqy3CdApWgQSpc1Qi/
2m5OSdkLLrBTg7d69OLJ7VeHrhHjbcNNIrAEsZPZYlF3BBJXT6zaJoRhv29UBGzjRoXlEDcqshb6
AwJEJRZIMRztLRjyIaqVi9hezw9o1pv6hAcDJncE+UD31euG2mU2bD55RWQRT6yaYzanjaI3qc0U
VQMyuek59EgdM+ucTD1xgPJdYUMUDFG+dd31tZ865fZ6laV1fmSN3zR+2gZ1G1BhzsHeeC36K4gj
gNirlmx22qI8z27QSKyQurKakVSoUnHY1BBRpD3qOAg37swo553DuqPPBULpkYJIxArw1NCGfXEB
IhBMCG1nVINT7GaxloDvLRbJcgx4Lld9lHHADJHj4BbDSjZ832LOmfed32RYDwN75yIv1RKgH6nt
/M6gEWwAvY37QhXVar0k3bXbPfD54gH0TsMNyXsM9ZL4d1z8qLevJv0ZJz/XB09FfB1tdVQsYTuq
IGrr+rjy1xrSEEAvSBAyyknPp+M+xjeIQglppyPSS1Mj6BvLihSiic64Ug1i80j+TqJBD1KEWSoW
vstqDTmoiF3JLFZTTAA0n9uLuBB+OfSYw0+avxy+XP6S8Jf4RUreBOC8mlTpSqXLlW6KNUn9axyX
R63Gr0cgLgrGlnpb/urQAcq7OWbI1EejH6qzpQ0uWm3JQJO7omjKzF1qTwhSoD7UQYNrC1Ri07lL
7ObvIn1T8/uMjtHygmDnI2y9usBx7i2sumgtF45cuCDnuguKzhe6Q1Szzg4LTzcQPJIo1pBik8Gn
9FrRKzFaIs3C3BOCROGjclcrlNsItSWSy3Qn4BFwWYD4RTnoAvp+seUFSLvTfoOTFee8HvzmjaD/
Nz8Bx+oA0q6pM2dBEg5yE3khlWx2srnSZqvi7bjRPfiPC59H2PNl++RNgyuXTtvZZQ0ijeQ0xkp7
7RweEWwPaURE9DvefxTbV5v+xHlXrF/hrxhDrjkxp5AbPnjxYxI/CkSEId4LX/TtLy1ffOJQhJfd
l+zaiGF+squHbQLC7rNgB1Efg0M4gQTDKWTynCH1liAZvIuEdlyFE1pVSzVBfeHm0TCiNEEDTWIv
GzNSpotDeYiQLdZC3S0lGxBaIsW/NIrBuKEUFUoQz6KXYMTM00aoT0KgF7RCaKQBsvyNw/NTQE8B
8mL4zE95z7SL0p1WB0WUbI99hoXAVtJzlU8daBbXM/78vIOOTqfQVtYfAx2HKhB/KnweEP8cjJNW
dWf+CBYNhjJkoXtKVKaO5joCAFbXkTCHYbw6YRzbM4Pz+gBwxQiio44j1EQmtCvV+gjXpXjmafB4
av9v+kNG+RuVtczxIsfzIitCC34MJf8BRcDrtyLXHebMFRO0aNYS6fHqOb0mJLheTezznlA5qNuL
N5cO2c3MdrJLRBisASHMu9l8Tx17T7CRiDbGgWV0VhRYP0EHnxTZeD435cKy15i9cvkNtmJwSjSh
aTIPZAXgUxC6IHAa6BqdhIpaKiSmcTljiCHbed4vSh6NLMY+v+DcHYgBNG6LD112eVxB3O40ilOU
XlxAFOEPgnddoHqVrG6zUskihOPJzpP5yC8EZymI1qriTXo3+Z06y9Or7B58MG1ParqrPCkbi58I
PZkNNrP3NCMlEkpQT5Z9lK3uoPHhf1dLcGg7Qvvxx6gxwvdlAgzgJap0d2jpFNpNGVcFPvCRj5+S
oYjPUnqy47NPnicHEgMmJzzGhZzgkBjbYG2hwUDHrX+WUaj3FxbL09jk3Tlz69kpUpvVytzlOptN
HTzEnOjhGe63sGIi1uRaR5KdpXL7xW1vvBxucOP5gxyC7o+juHsUy11mbkV+3XLEqB6io1jShVqX
0X4wusO/MZV/yxTJnEjDei6wjMJxfzCVVIuYfmlRunNSe9ohWGJd0ANQC2tu+S03zWWDhWJFj5s7
hdRZuMlZPDCImP/Y0/eyf4j7B7TSoqrDKH7CzEJhuKXJ78cGvSigJSeQcQVUjTpUV6NZjiZdmjW4
OEQ4ok5T1Auz62wO52luKbLFAfIDWoi0YQsb+4RescIvZv+K2vg35hbGnlKrSy3h9+iSkHh+Cemr
uoH5BmYzNA4Q/QXlIrdteqFdmw2gNpcWR7xCfCqntggcQE++MVII6R1cE1PrQlUO4ThShPa/EE9A
8QWG8NGC1BJQ0RndwRoHrOKjnd/U8FnJn8gtbl+j9JQh7U2eLH8XY/BBF2WOAI733oQwJtSS9ccj
QIHTLo9HAJIHEE1qql5QElpgAFDCRgnbEyKYrrFyPQQkr1h50elr3Z+xB+dXPqOH2h1W5yssinBB
/YA6qcW35KOBqIiGyvlfQXXAmn+D2HCoWwBvjagj6U/7+A6PdDUKQneG/xTK4/gG/pr/KGtsxMEE
IaLL9IduHKLxJSd0TsBQV/TBUEuqy2F6ij00gcAnVdOIlvAUCp1RqBbSR7yGD/1DLh+7BoYa9DT7
/SBgduX+d3Z1AWIUlZkvkDQYnDZtrlD6ex1KTJRThxaxo+688Mi1aQ2bNdzlsGiiFZFMdsLa8gtD
aZcHw+ivmZ+5PyXo8JK/WJwYKfyMLiKCGnLqT2xF3zzOb/S701QkOCqIM7d7wTbSIZIbIA19ba81
hIuoc3B+y2/ZzpVo9+xgsNoafz7zjf9yQDyzMhlpstIHJj59Y+JrAWyvgk9lAn9gs4n9Pm0IykSj
dGorFSB1OONMISWNSG4pD6DcmVd3Lz22gArXT6UAIapTb5iQ+YLntHl07FE29VJyW4K4Y7Cxpmzi
IYxvEwsOZA1YQ5y8du7RZ3c6uyoOsOENvEt7WZFBBI/YqP/z/svzf4eK85wCQFxhaUb+M3pIbHNl
UlClgCvzjL55suUWA8zoMPsootntEClYU2HFDFBFCxuXOjGGC1/9GE1nu4Kau4Ax3+Jr4PmQ9toL
fowOeEMViohWJutoJYeh2cqF847YdFvg1JAHTXygKnHm8yPAOk+a3MEMx9GHGSDNvZ7R6Ur9+ipi
WwvlwasKt7F7CjJOY9ogkEA9pq0wTu7AUYHWImax59zJRmdLXPQ6cx0OsOdWPFjqkZUPbns8x6MC
2dY+qNVOWjtP7Dqx9Y96vyxzRKmusNlCYrOVxYwE2dJLZYL3oVOC7as+UHJ29hcp2Kv/DzkmZ+hd
y2+AXBJcAOTL7B7+GViGciRTvgzxhOTCze0Wf65Djok+q+6v3U0SccUcxhxIcOHKwWVeeMq3bBZJ
GKzkAGcvGsCZ0GupCJt2n+OAngk14UIGjHcS9mSR7HHDKWTT3LHf9yO2ciKN5scnpcJeTh+7I0JS
qVxXFn0BjIOUot3IVKxiJ7S58erVX484U6et0WfuZuquSjx8AaSElh4SJR85sFgqcY1jqcT334tQ
zQHdMQRHROHwH0JodGWXcFlCFRgIhN8XoJxK+dy7h5jdxeZmIG/+eGMr0ALgMSWdx+X3zVbxWiz5
RRL9CB5BW3vBo+R12p8zaO4sNcC6CBB+gjP1WzQC2SecUHxvLjqM4Zjzt/jNjJ8F9VaWd0t/9DJg
PzaPCjZI+xP01KYYwy5qBtFSI6IBpwOJuWDIDAXFfApoHFVULJlx6NaNFZfdPGHzBRiN2oCxwPVi
OsC6xbG4tm9ifhOWG8NdFe5aU9DmK4ybDG6veqOsKSUuJ2NJDQRzjCMc0PoknufmzJTnSlMyy/Q6
rJKx0aunZrJStH17A4iJ0pIKoqAIHXaE0ewjOfHiwWV3u5rt263pzP40dxHSm/jtnjTPinoN0odQ
fY4YmReVy0xeMKFkSFX0MTtb7U6SO87+BWnq+8+BiTBtWyLiYmKVFpwZhRsSCgE9lA1h9E5R93ot
kfNm06ONw0imjsMobZ0F+XONA4hRQwUAhB3QgQfS/pTLJ909hOweQhCxqKXwkPhHBU/Eclc0Vr4q
85XvIMAMe+jOJvKVFSESbHmvz7wE8Qsq2lnvd7yxcEg327846v9+3MH0zIiwPSIW5zvC8z/GZwqJ
0R3SrfrzbyW2hnS7O6wplZ8mEZwJCQoZWhf7ClP7qEfMO6iQDxFfi0V69zJI7RvIzT100qhlC/fM
a8Ed+YV0bIH24LsXkC6g5rPFM2RWTAoX3Hmk0Z+k85w+lMa2G0JrDquZt+Sq93h/RK+afUnwRTGY
50Aow70MIwT541fyALA8P0KS7g+514CKkAC8LyxEOaGIUs3BMwKhtrB+BxHy3v6f1ir9hBp4bg9T
DRB3iI3jzuRwOGNROJdNYDxEiOcBDrglLjJ0YcC/pibpe4jf8/jpqdzo/FbRovudRfP7Ztctmjds
pMRt9oquvRllmtZYkkUx+8qsW+NQEPr1HtbihSvvo/hYWoAdsHl+FPw708XiCgszyFy6v0z9BSE0
0N3D554KQWiu2V3OrgiW2SK7HdHf4IXMHCYF1sytt8HYQ6BX/Fu0LOpH/2bA4UVRxAOAiAXpzyjH
OVP4DWGD/XnvkI9GevQTOYVaIJ3ZQkvOCp2R5PHuQodccxWkm9I/R21qvBIBUA0qK+Gj8sfYp7EM
xL7uLlNEZRHEEFiBCpKOpgzdWQmk35BZg24MNGf36CtGCLXTyu586afLpx/fc4gn1nOPiAlMWad2
8fjZ15FB878qArhaFajzRIIuaRy6lZVlZrWaui4zT/THlPd1eGAUYmks5y9UZcn7E96Jn6sKMfb8
gCC/7i+rFLZFiPoA2DEU1pzViEGHxuoE/0PYeTbHia5b9BdRRWzgK50InZPU+kLJlkxooMnp19+F
5HPuOZ5b1zVdHnnssaUW8D5h77UdLJrUTV35Fob3PHlt2xuR2GhhLCwHtM3LgH073p+5k2dOjnoj
3Sgh8y5w+gTCbflsHYyW3OnvpfyjHT6KeS+eSpFrNyCTgGf6iALdC4ON4+jRqiJ6gj0+K7dm99xq
I8HE08Ap7SYPrUmjx/ReXcfGKjRWhxObpfVnI1jWaaCcaW8dgSL3hDBqhyB3MVnyrnV8It2qImXR
J/eJtmKutbui3TvFPFmkyU+n6++a/vY4Zo/9JU6PuBYURpbGsUyOM+0gaweL3NMSEj32A23L8cma
mlOYNXWB4pnZEkJ1B2vL6YTUEW0RqiCT5QOpIp6irjmfQlxf88e8JbJwXcJ3iKYNGD+HLkyEJ0/o
8MrkyQcY9XgD3Y7vZ7TvpL0cKrBi4UnC8qydfO2UN6e2OfHVAJdGrPmmNq9JtghMO9EuqYGT4PBc
tAy8laURr1pl9QQkXK2H2bqZredUM5uaGLKtEW5SA63hvqBkyE9VfRb9S0Q4ClgnpwQ0HDg1Wsan
EyA4yZxfx0p1nqwhcW+0/EwaX/XDTD+G3fFIQGLjVPJhzjrmkkVHgMXaNV1YJq4j3Y4M21yHLAoe
mBS9dPAS1gWK2ytuLTlz0IDJRqdMUl2iZkOvTu2iIxprrfc2I+CeVtwtDFdmJ5r/ltSLs+15QPZd
e7Pak2svYkpNVCNjZmOTze1S9gbBi2VPkLxfxKXl+WawfkmzA2MaxJgm83fEWuhGmkMeH1J1jyRJ
z947abnAtSPYWMXEzBYIqj9g7GHxPZlE50eSBAcWAIhcD3BXDYUpwMbEtugupmRnDD+VugfOazzd
LHDL1okyp/D8dBKaM/t/qOsb+zn69wvyT8U/He0geU3bm+3P/WWjH0318IFoqLg++luGW8gJGXZ+
rQSHzKkxByh2odhws2eueVHDFQuroJqH646boF/PiPNDY6NYWs34YMkLN9jiFoVzb4GwfZEIFhuY
v3pbQYb+H49FbUKHQcozSGr7QyOoQhDs/Covl3W63x75e0euumIaBtxmg6PGbiG5uJUo0Kvlc1hG
5nlA+W2gHvXSdMl+Y0g94gfDa9ax/L4/81u2ee2D96J9N/UfmfEDKKjANUQdY1C7IouyobDhShIq
m8Ib+WnmZNrH9k0Spyern096mTHfS+KkRsmqbWA/WuxA3lN1HzKrNtvMJ9s/D8jI2o7qhl8FCtBz
RPlOzq7y61fDV3NGSPeBkK1iMn2eR/8SlNcOjWN/G3+MPwIL1dO2IusdCOBnGvwags8u/Ig+u8B2
HI3DqDmcPtXo1rSgME59fDxw266QAaChYiBOyAgyK7GfZFZrXMgnxThbFoLVJ0mNosfOAxNTLuDn
3gXmPnseWM99edQ3M94n4ijiDXPgpmEdNelUl5sqvtbd1Yiv0eNaIJgvL7lwfuinJYGsXx3lrgs8
KWfS1H3VlUJi++3aCNcxXlfWr8Wq8VfjuAZkQxxss6lQnrOvwOnjO1LitKktWzs+fifP/HFSA+6B
nZHsr+NbOXchjVbyKXNl0s38VYAYc1yHIxOedQpNIccOO2nyC9VOKOxRh6u2nQBPQZo/hdTcCvk6
GJcqvojDqWyPaX1gtV3fJeXw/7efBD3+82o14dwj/1MlXULTyq//Ryn3TMw411LWCUM5ibIWqJ7I
VpkLTOWXIyI+47xgu7+gqouHXcrw2T/I6MfDU5Gc2+c+cx7+2WCKfeqjkxKdCuXYbvLmNUpfCmvb
Dl7HG8z0nUyUr2oOnEzerZHVNVN7tN+HDeIayvi10dtNOKn8tMLNDDeHduuU2GVohwpXHdxhcEuM
LLr7ZEs/bNiqBTzacGvgWGdwNb4ysEJuyhl4CNgsvEjtTdcvSXE+fFb9dCj6FyLl6wVGYq468TCK
8+9FDLsWtNjJHPFJma67eo2XDW8cWy5EpeSN3/G0meT+yC6GNiwZVf9laOu95Tjatb5Qv46h2dcx
FJ4E4SULXqXkRVRvZn8VWS3op7Y8aPMSgjQKLWUF9TXQ1z5M2dypeydGDucmo2vo6FUnQ08QbOgO
EoQJD0ssX4ry5cGP3Q03E+6/dpUw87P71ran2TkKvo9SeTl6gXFJeIQamY21PwlsvJb6YlQP+Hpx
7Rbd39R8X1LnPzSjpiEpmogiSTXMPy8ctvadYABKWz4ZWJhu9FXzd3M1Bgg52TIYkbOpJeqFSUWp
nVjMZxBJWACiQ5t2sCWvctuXWzXcJupGnmv/GmZR7+2FqQFIfKdLHFWyQeUoOHC3UXrAV2m+6MON
0uTyQ+zn3VaawHt4sl314eGzLCK3GV3zR5Ztw6k/2yF4dkrzKIknqqc0OFNUkX/CZqwmHiq1DJ3N
mEMqkBG46dbXDky/Auqv5/OEjb99+V7JsrwdJO8kyVcfaZvXxJ7I0pDR+T3ITjPOPzI5WZ0+XXTL
P8LnQmZScgfBcWB0DjNgZ/2sZ/gJTzg217gsoVFcVMfo1gPeWNSIJOPaZjJZ2INy6jPYtWbMfCDn
+i4WVA320JkNK2kT9zH/EPKPZW6BXXqU2zrcVuXWVzY1/A3dU7Kl2FpEhiFr5nnFJgtbEF4V08ZZ
9izdcj57zM/cjxtR3+ZzN4vQW0EAdhJYHJgRzQ0sjjjZEZqqNXt8ZU9tH2l7WJXV45I+Lp31y6z3
yRUB/r9XWx826pzGuCyOoYrmpWzvc8Q3k4bZPHBSM1Nr2IO2djKn5bpn82wO3UOLJwOIUu9nyMrV
3YRyVxAmbEnfbJH/nT4WtLj4pbgsyJu+hj4896PdWFjV5XDPfkZJ/3pJ//NZKIkS8B94eQaMny+e
3n88C3NijaQsCgt2XPCJXcaVj1WHBVbA47IOiOM11tHXuk1085qz033KLkktcLNbgSx12ix3u41L
1BdbaaS91Zlv5rte2I4Cw94JwVOqiAE8yMNfpIoCeVm8rSwcniuDMQaCrnFdRDYpDplmj5pz+SEX
GzjUQP6fzLN6ZUmSprgYvkZKzTowDiFKufocDRcGvvVbor8V+XuvvKeqVX/5yjsVdswOSaf21jV3
+R6iy89s51N5YPNnImspO0ueEf/ofR5mzRFT4VcJDmEBHcF6HYjegegKN402abA0xUvavSTWZx3P
Txb6/vJH/1w0GJnwL/WTwv+3ADX2PbQE33016Xfs2GidkQ+wsw2WUmyjIoiJQiknFcHDoDhgMOO2
yy6+ViZhTNeU4/pxHcrLYzyL8QlBtOQkifM07Ti153ME+mG+viKW38S2PlyzJaevkmInOrfV1Zy9
pMabob6HyzQgHXZj2wHv0hpQhRK6pNUPunueq+mWormZbWfNDtdITtTRhgIZXAoyLkWaZFxZ7C2o
Uqd++qOzIpyHm5HL/lviVXnpDPyFi/UEvNlY7RGhRdB/YUwznCZxyHpqluf5hVcqkGiQgewY5My9
Zv74dVvAGMX37sWCHdESCWuN3dsGtzyb1j7Do/WXKTMxHP845uGBqyZdugReCq3Vfx/zsSzG8lMJ
imVXbqpsp/ZUhMd6wfFetVSeNzinnYu19dt9Ges2uip5/K2rQjUakogAaWLPYsJ87hded9QBw7AD
Quiuk3K+kdd1fpSPuF5kzNbmOYyvyk/Z3OHBz/39MO5VEobGfSSS57vrCKNUEBa5o0nuhoMvQz+p
4dEs9nW4Q1pUuj5xG8zY+u2eSNsUJuthtSI0Qll961MFeC/1MSv3rDZKHTj3MQNqcNG8iuMhew16
Tu23Jn9XlPdaee/tALcWPgHVaQJOlUUx/2aRPLttwjO/3c7aSSQx0zewoOOfcvZuLC6leUkel56j
AHGF8rj43QVxxaze+05ZnovsZLRH6BrPqzC3aPI1DcPmtEq1ZotHvIhfxGg9w/cuLnVzKXy287WJ
VURd1FAd5HLO/SzM08eSv1nmJdgCKefl2Xy6DR4v1hKMrfq1ZGSoV9HF/azldz+3csUW5s/eHcg6
U2wC73kxcvUbWznRPGNr6LIV+dLBRlb+t5yW92RHfU90FfQtRwBXKrH3ww6FTsM39BiUx80m/sV8
tvnSgD+rpeYX1jCzYSRuAUgNwWl2TjPEFVbxylZHf94YgCEJDR8oOZcYHDC2Iw+HIpChg3QLwe2o
kO5xvguEbc1DMN+BdDgPw3lMz0Jzet9luyXge0hLcy3cmuE2neKxNkruCYqrS4h3HXmRZiuRwW6B
1W1VEQFbEdmH6Mg+S9vYek+6UxId9XKHaL10Z0yL9t9ayabGZmXNoKjLP+TxZx99YGp4Tv7sxrw/
zHtjx+ZNZk6ZbJmbMTVTnC6wbHJpcItcavUFcWZH0Cgtb/F2TNsV4k55PPm09qqVylfOOl0+S+mp
ZSo821STTGLx+CEdJGGtYx+nbPSOwYLNY6ptM32DmqKx4I9M3SsRN09tvfhlojWKb8q0vr7MQEw1
9zmt8jEbX83hte24OuxAse0a3penYXyve1dUHOlulJ6quQv0duwCBFvHTcqPfH6ZI2YOx22JTbEl
TnFySQ6AcxY+x2WzDaG4hH9z6P5JEsY4BDxPBoepm6LJ9uoPHUVRa7VMnh4Rg/reDK3a2M/Eo68T
IXKXm/dn8dN/fqwWw3xE3EhsihegoJQ3mrzZ3oYjsUWKvhYKW44cs3D8N1QOVjPMMc9J+ZGYyZl0
KfIbaTCdeRbli9SfW6RHbqLwHLYi/TcNSkxeulvQnvzgWFjM0n5W+Qc6DMSgbFSjhL7W0fjYcL7t
vWG6EoYX06oxLqq3ULiuTAtvL/8k6q1Ub8pE5N75XGFEtDebp+GFofdNyKuIrlznxbSZCmd8yu4z
8RLyPUbUkUygA6Y/cD36Y9ofg/44645JckR/3bvcz9zYlIsKAZzttCeJWlvZqc4qYoVzktt71d5x
bAau2DpD65DAyM0O5uMJ6QO/gYp4G/HCimOZ58mTqqRf0a/kCLOnZQ0ES6RtWMi5Gyvdpi/B0Yvm
wijZ6jhRNW1Vn9iemRU8HHllKJvcmudfbUpf3tLkWoIKtLXEDpXJ04v8Dk/vtw75alAg2/GOYvMp
bCth24fbbFc4y+U7bw0SQHgaaMZm0UIrUKhuauBxmte7GN0Vca1ARkOeqaM7xnKC9MopeG0yiFP1
62Y+jLvM3z0dzO2x7iEJfCAD/5IE4t9AEviuyuykV0WAaWdLLZsUHrXsb0rCGNmDZje5MyvIynMj
w20C/A+bB1/fVWQm4d+YG1Xli4gBLL495GsyRxR9PFYGIgar8z1Dc81uMjwdbx8arFyWyQx3C3tB
hre3iF6QlSbxss7mODoG+S+Ojv/L3S6bIoBHTVNEXZ6p05H9H9VmmvRF9yyeOSYbG1Qd5rko8+Aa
Ye3AUoq140H4xhIGHWXnSFeADvM85ACqXgRS/WoucYY9/vtQ/zDqH7Xwvujku/54U2mFbBzu38Mh
ckbSaF4zb6xsVbR5k4zXXLspyTUxThhHn2eG5QrLstSOBtugHS3d1nC/ha4Z3vHbmL1q0b3371X1
Jph3ybwX7d1flBqupi3Rdka2UQEVIt9i3N1ePsHRvGfBHV9SIVhJdMHGzj5We7yK2XyMSJheoB4I
9OUwVZvrTzrztlkpJx05I4L9dG88jwE0ir0/HDZriavaJXUXDUGBtG20IaZCl1Hzi95efVSnyi3e
Df1ESJj1LNI8c7AmV0KX3625JDKncXXREUQnOY3NJsVpsFaHCVE4pm47YYJsxjgkjpauibzTn5qi
erYrZnsiRB8dKbvoSqT+iJsu67bR/sG/VatKXxdnxCZjcRXNS1xccTx3x8g4fvw6MsZhqoqiTgUo
sv9W1PnqVmm2C8iJRxpyY/7ABeXbI/slzorbcFp85Nz7mR3PA95O06tJBfnr5Tb751gSNBrGO1zL
NDemNOkQ/uNyi7qWDB1fJUrYPETGWTk/pcsjfpG1VyF+M6gFt6I0KQkQuYeMOIDFfKnacmXDKT87
Vc1paE5hfIqroyQdFHzsQNtWhbR/lpiCt/qIa25Ti5vIypM9cDz9BeG4n6PD3cjd9lIJtzZ7hZH3
6JYD6sTxaNZno7yKwk2qXmZ4wdfiF1WUrXfRkSg5idfgIhlYGXggZk6FtUeZ7MSPAHjetNlmSJPZ
3z20LGKIKdqjNfsQfbuXJ5BPSULnzadk0NcSPLrRkfe01TyYaEACnmk3U7pswI1dS//lXlvq2Zrq
p7BZrdePbo71RjY+y4EaZN4VtlpzHUwWT6NcyumeZkaLXbj39TBX9PkLfYawMnQ6sjViWVokNKqN
7wJYqgApej24bupCS+wmHUwdbNHBDF/SOXQwD2HbLXgEqoKLhS1W3KZxB14ICyiDlkwoTcVNfacH
jyRNlnoW0WwCUG6nFzO5zefpKgVHWF7T4dZkr7r4mnd3NFBKexecoWN0/mVN+e5pcEkGnKHo3lGZ
L6DpiJiVBCduHfULSYMgv0Ytp6y8oFmZpfuwiL3DbWHXTCR0p5uz4Juga1A1XGSRt6ifdr4L/zMd
mPi4Nz0jEMBqZ4f8M8zfi9mb/d01QaXgm9cCOYE8Mnno8EB/K/M8O4mogyBvu9EPvVmOB+4MJLB/
GXR+eZj/e15FxJdG8oVu6KTP/WndN/XcINuGhHK2kvVwCNVTSD79LUHDiaLjAbHDLWs3xaQruLng
vqW3Sl885LvcvofaEmUWjH7wMtJ9GN7U9l3y30kHGnfssdV80miJ0lYj6RBiK3C4RRvsYIWs0EMe
h/IAK60F14tTxdUbLyEQLgNvsVMee2fV1W+9/magMpB+BI+fmvhDTH5I2ttj/c1w0Hi7FGSSrNEn
i2fdrHAezy4AcmO0BsIEdjhY382H2XzgrtfFpdzgglpChMVdr/WTCYCrdQZDcNyG5m6W7Sci6SlP
zmJ/jv2zXJD9edH4YJggiMI5/Wq71eo4FHuRCCdtY4xoo5XyBme2fe007qvL7HEyu309HrkOg/HW
gtlGR/h0gBCxuJZfGnnZkXv2hSEqn8xXz0F1Pto8L8fu4huXmvmQfxLSk6Ye+mrfovjtuFlXGlub
v8WfSP/HspoMANHQmHNPq2r9jwY4LIQsIHL5+ZvmdHtYOo94y+MCrsQjXuSBqVvMIAcrxBdiOVi8
KjoalJdXGoXHdPzCknmwGZV/eynN0jEQlZ8yqknlVhHI7VN38EA7N9nZrI6to7VrLVwDZ/jWAwFn
QA+kd6s0WVfjepytISvX+W+yssRa0boI4kmrzo6TtLzru6e2Q6HkI+uI98Gw7m3/wDbVODzLNy24
N8pLJl0tZ1DOyXg6gSIi/2SMWMTtNBXR/ibOlwxkuFxwAaL+8VtMOqwgbLLkKxSbJgkGu3zY96XF
pFGFJg2+IPNm8QZo21hv9Jl3XyLLqTMIShYXSVJ8xPj1L1CP2x4Z6f0hvgTpVVlC/lLRaaZe5gPa
w66yRVKBdWPTJ7sETX+711CbX9uHx84Ri7rNhpfn3bSUbDDNLZR4OjCP1Lo7I9rjmBOaLWhbGeeL
791+IROH87E4ZoKdKtPEZDos2fDl0xBlRCx+h5L5l+eF/k/DrSKSKgQRYaaqMlGV/31edqKijWn6
eC7JeEXgEOZHZNDBSX9eGgLIQfIjbo0plxYemJprLd8Q5c00r2RqKAOP27bFVvO3KtJonu/Lb4mv
rNwfxisdRpxsDN0Tc89Q3Phryj2idMGAtJBIDPvSjT0xCzINZGfUI0Sx8XzIARPj346Pb+0u8rCR
4S3XJ3ZXcrFXHJ332L9r5r1r78342hYvSnsT9MsJslAQr8ka+19QHOJ6k+mdZ5rL5am6M8Ypsad7
lbThCp+nZEQP0ykHPa7pvI1V0fDXU0mfjNN2pOI2GZ2BGV5/rrTTmJyxf9T+GYtFHM2b2UmenZ7x
KQrXqn+tkitrfCY9idNLdp7az47/vCKuICrsdPEtpzLa6WIRHgejPUA0rftjtOiDX0nwSxc+s+DT
SC22vr9nycHU32b9RAEiA+ODSO25V2sHTGYhROV6p1T7utkCMU5L3Ht/IZixzOW7/9+nCUW7PlMI
iMK2KM3+cC0KTzkTq1rIljg1Fs2cmgpTdvm8tBJrnxWUdi4Ps3IV3yVRB7KL8Tw0wkEojjPh4AuH
vjwWwXFYjnRlvmXOYH1jmT08pL0v7IJ4axjebJ4wih3XMf1xb5e5o2mEw7shNL2lkQMk3Ejplo1r
QeLAbGIFGO2WB/54Co0jzJZCOzjpXPHnvUWKDc7owFXQgm39+KZ1t16+asbFOPQW1/YLz44en/Rj
SYawzs6mYS6/e/B4rg/INFifPZ4ruBkpmgYNrYblMzDuLLrqy+ok+J6/wFRQ6kedZJLJ0KzsRGE9
5usmWleAtSGcuusTXAL2bvjThma5tsIQC+EKq5O/CtN1jTKeQW7kREC6dKef11jMEsvKvfW0MIG3
AeKyu+NvY2XXUSLwIC1WOVMuyq9/Azc0dfXbp4xgEXo7nEoR08E4oQ2RXWAAgmplrmXto9J/ipPY
7E0t7mb6EtWXUjvO40m2lw1sjXZ6cjhfUWKZ5VUSbrX0WiKOeXvob3n+nqU/GCSVvFD9jK+VJ2d2
qS7sqLstfpWMF+f4nc5wtRv4AEeghQ/mPozoZPuIoXY45epBW5jiivRtUVxKyvL1SNEVqMDF0Vmr
a/gUkrjyPkDxKuIKKmr2WKHFrRkxLYxs4S2q/Mse1OIMfaTLWb6ksopAy1MLYwbsf9Nl2LYkSGKZ
POE5JFtp/gF+2Kz2WrSrHlvCgDdJ5ElOKP5lJiR9GXb/uDUw1piaMm2TtX8kGPSpH4iCgo+87Hey
ORVag3RB6CCpJ+bCFaaY9hoVt6K4KcpNM6+rV6X3pJU6vkn5XUAPOL4IPmFZF0E/6fJhNh+1Ddon
T7D2e2I6ymylLPoe1tO5Fy55/SICCKjfSvV9pIBaMnvpUSfBfdQOLbYmpOw18ta9wiK93+S+10Uc
cq4Fvn4DEEMC1gDOJsV2ZIP1QA/ijGUztwh5H5FhfPkaZueQpyzjFN3B2gDEM2YGJbspa5+l8Xh7
JG9N8jYq9ycTpeDVBJ1dXQgQDQ5RuMvibQvYwAdBird3oeBuy44ubaybje5jIT3Wc1tlACudJl9W
gnvBeFzoKvVu2rYFj8uzPAdg+NojQpyvLrFiGMTqwNaZIJHhBE20O5rtUYI1MIlyRIAnKP4y4e+K
P+Urev2Pb62uiSqDvpmozXT5jyKqTptHXuQhKXWwqYGi5ttk2AFvQc4i45oMttkk/SarwtzjcIjq
0wNH4JJFWSJMZTWLsm7pA5sToNB7GkX2qH3k+s/W/DFQTyy+vQysf7+9DLHIZGvVz5bMJmJUVtNG
QMTMMsMnuI+Sg9EfV5c02QUUGY89kRMR1fVOarB87KPHLmt2asw0Cgj8tnyBp1y0TgD40LdLluRo
5cBQiKvwBeAPZhbB38zquRW/rCdHVJ86lW+nwlq+COmuMPZreqL/JcyO6fp7/J0RR7eW5ZuBvaci
QPdFmL129WsSvNYQEVTKZZJergxl/N8ymWHTCt5lsmc98cnh43/sjHiHeN04SMaljS9KcRZmBFlb
qm+vnQCAVmBV0/d2F79QvR5A2Da+/ZPHKW7SbwXDZ1ycAbrMyn3R7w41uZx4tlIvp6yDDChsZuZ2
sxYIqBq3T38bjTvF3HXPPUGcM4b/az98f0bvfvIWFfckfM2HK6I5Uz1qc6jnzXOrdrvMOHwDh3oQ
BMkN13p0j/S32ezNfL6b5Vv1NVbXlBfvF1Kxh2JnLZPpNYthY6M9V01txarFk4qVMVMP7SBEFKCT
FZxAEMIKHEisg0wggdK5TOGgokN9VqyMU6Swb14zm2hUaXYog5P5vETt9dXrOwB8qjQdsDN8uz2/
yUtaazYs5RkCuE14SHHnKxuF12MCPguvGIZwKsqqrXWT/KZR7eLp/Jbf7AOiMfxFA2v2XEVotZzj
d00q1ftM3cHmYogze2xHIt1OcuqI8mTfx5gIZKj7S6tKmOo/iwtDMmElaXDmMA794SaL0kru5CBI
flPmcJABOp9tK1CDxhlIAOPBYFh287GeGN7taxQ7Jr35w81qt1nWiwLVWPVj1H5Gz0/4Z9rptfDP
01JaPOjiwcgPUXEAoPQQdjqmO5QCy7raIgjTALVp21zfdP+yf/IN6VJLyVY33rXpPMIAAwwRL4g1
A5WVXRtLaS5df1qg6wNDxfh4e2PraS5xPOX1BGjn86XHUstTKl3k560L59U4fbqAnnS43ZC6Q3+f
+PsSKfC8RMK2EsufQfWzX0SKO0smXENvOts3Pu0YMjccEaTwt8dw1dHWqEe5PPThzux2+SrU12Jv
55oN5pXlOZDXaJwgryk6GmMpo4GUeeh4Ub5JZQ/Kqw8Gyw6TY6cdkkmouM9rQBpboZvW4SRlSvJe
NLZWyvjEZ0jhSIMTMiKLnLX+hgLvrEUvFkiDyeV08Ou5cF2rKYrzJ0L4qVI2ikVjWgjtnFmF963O
PFNDOLKR5Q2KAGwyvL68k8s4wYu3NH7miesbGKIdBQi16Mg4olYVRpN8kozXqRv4TqKs24qKi9lr
xEMDQq7vnTj1oCebd75440j5Zz6OGHb4Av8F7Wsf2+QF31Yerj7/a5Wwbin1jwRr5i+f0FNjgNvM
Ul3oo3V9MBbP6JbKZ/HAJNeio6FNBHEzscdROCf9RjA9c/6Z8nQq54Z0BjnFHE4IVgmnPjFsJKNu
5Hpei3NUMOZhXVs67r9qrRZ2B4FcpySbBrtt5mXWCWSu9Ylr5HPNwgOR1vfCY3rAiUsaFOq9LJwn
5HYY6+cXwTzSgZFPrtTnJMUgy/w3Gmqcw1ejX0Vmm4FTM+xatCETfLcoDNKUTTzF+G5EPmiQqgHp
2wA3BcTmsAlBsIX5UJQPWEeibMUCEiYYhARlyQoSHAt003JcDzmtB2QYF7e6jAf6wY76+EBj9Dw9
RTRgJ2OEacm27zuopQPJqdgTO4q+FSed9zBWKApmxmWILw9prkQ3zIlELURQhOJjXe1vHlxADNBS
MwGoWS/GlBqk3lEGVPuPStlH0rJlqSmugJ/ikl4s5OjysWiVXR8RsrsZgbvs5K0xDzL7lsxl/dg9
jkp0wPSYvsB/IflG5j0WEcT2KHEtKlHcHLQwfrHyxtbrcUhmB0M8dvNXbItgpz5K3zbmrDqh/ynW
hz5j1bPpRapf90ZqCaXo3xYk0j9M2orEanE2oTZnpkl+5X934EOREhQuNUQfL2LlJL6hyjFE108/
ALN147Ycds2wr0hi+9Lk4KPsUZ1hkKvqE3a38L3331ME4cL7rHtPxbcng9RwIY2YJzNuqsErAw8S
SpW6g+QUiZOmMFqk+giUlYQXoKz7fVesZGVVV2sd3WZkx5odhM6jdxK09gw2nVhz5M5xLnJwltVz
p54L9dxzmX+13x3uU+VFjm5IBLLi7DfH3KYrQu5FVxSrqw3Sm9ZCDL+eChPAkBbegu+JNr+NOwlV
WG1xlWx7ZlT5sVBPunRp2yv1RvZ4WcrVqzJjGX9/OvoAiHr3NPf185BZG0KWiV+N4k0cbB/FtvKx
qHS8W+Z+A/EMLNdhZsHtz0ZMpvvG3yuoM2Al5HtQTI0rzQthb+R7Q9yVcJOibQ+6DkO278hWNjiG
gcjBi8QN7ie13Q2Pva/tf51DuNbga99myjs1wRyAJ4QhyzRvdXyrITe1lxkBVsMp0o9q6fVsDalW
o52UIlJbHjlWdJK/oY1YN8J0rPrOCNpI1q+Dsg2MnUgFcCb2CRXY4qMFiZJNbb2YuWn1K3n9/yc/
tCp/Hr90LrJMmpsqEpyqyH/QMLWmHrpHPot/o9by1zjfitlOMPb5eFgtNC6xHPcagiLvOVhYINFy
B9KxVU++dBnaqxrONY6MlzEyLFg0eJ9IFc7GHSQ+c3I/vY4rDU3Jiu0LlJdtPtv472qMHW77IMxg
L69HYgZyvNQ7JdubjYVPWCsnn7A82ltgDySXLFaAiNjRCPImVjbblSRv2LIPz4P6PGxfM90u6Hab
NX/j6Lw2+uJ1oajL14h9vPb6yh/BH7Yy88sXpqAy5rEIUaJZquaufVqP/MBZ3OQHOT+YPzNwGTjP
RVsUublKCefFYViqutcHnvol7FWlCW9UpZOwd2TE/S9nSbySuslZElZr47Em+0gObTG0R9WWO3QN
NM3Yip1gWbFAK66ZeRGMS6OcQxqe7PQpKXt8IPlLpl9M7UiSZWpabb/nnIX/Wqmn9Usdv0CAbRaW
5B/883eQhYhtnq30MmJKoSoL65NFhLFKvjAsxle63LfFJA6nRToEsC9sJ5wcuV+hkWGRTmkP7Cx/
7tb/7gvzwV6b5jwH2xHuI2Mf5EdwaYay/GlN7WLsDtHGajXrYJXixGPbWKhBn5M2B7RPH134H9Vy
HxAZMD9Ib4S/VwXbeVc9l+O2GHblMN2234aWsT7p9UlMAEKxP/lsi49B/zkyhLXbxN7t/HCxY1Py
xD7ohrnXQTkEvJi6LIoi05Z4gDvfnrJWWcuW6Dvcr/M5ODE/nvQzHF4hURU450Jn0BwzdKmJS8XL
oEl0qyKzCMkerFm6lWdbO7TKLziiaJ1FKztOSU+FWxRT0lP/wGM8+alr2fsSokBsQ93Ci/NuUqF8
nXfJ/zB2XkuOY1mW/SKaQYtXElQQ1Mr9BRYeHglNSEJ9/SzQq6e7sssmxyytrERWhgvw4tx99l57
jT+5ehNGa/Sn3MIqo0Hp+f9YphM8/I+fWVNRVBBiJsLtv78rxkBRY3OU46VSrjS0oWZdNetHj72E
HZbqqKIrmp7jjfqVD6bEfNz+olos7TFQOzl4fc0xNCfQHbN3yCjnuC/o/yoRvRc0xXwy1KyBECkf
s9ejml0L4Zyox1zaS8bhxXuCk8oJ8ISGrkgFrA6fbU+KKtEPia0ZuOphdEs8iO2h1A4tXdJvj3Ed
H57KviVLQ1zjuT3FRPp0klZHqd6v/0TT+yAWr1V0ma9Dn8LEif2USpt6lWmbF/5UWLtPGkGcXHKj
dwxRXbdoKwbvmltT3jQZvfVa9Nded4x8vvTnofCZZJ+N8cjU24QW9KrW3Un48d9uSnDH/Xp4pxaK
GgbDLVsl1sJm5LGvjD4wmNoR0sTa/5r8V9UC7aLdKw6lHuFAGGwfWZIA4OXcKuepa9VSht9V/LtK
v3JKN/Q53iWaL0x/E+IWxe+I8xnbs/APPkcuSf/7OZieAaALJHAUQ/ibLtt1Bn2xcfNfz8HP1Qn4
RlFtQh38+RaBTXKRKR5su0G6cZrPetxpXk3yhivzJoAXVGHw2z4eBTo+d+jXr2rg7WRzyYRJO4td
+AxZ7rS4DiiyzKHUpnad2riLhtSGrib8VWw7f5cKO+jOOmxyTxO9hNeoQleLY0bzkjRasPdWZnoF
PSdbAffpZgJ2dynoFH4Jmww/drGN5ttWPKXWJHUkh2d25EnSQTVgMMpPTPq+RZEAwTrtp0Pg3UTx
6qcOAfWUilezOAuvI8nr9SHrd78H+dQuRhoN4w0DNHIWDlzkrP7dSbOc48GF6jLDhivZ82UoQD7a
PoVtIWyXWTuPsgVvw7MpXYT3rvDDJXo3X1bpnE7I2X2+fJFMKr4N5VvO/+TbrPLKyhtDTw69X0uj
3sjCpkk3IsoOPtF83edTcrvDdXeAy+gLE5cxs6iW6Tf6pOfsy44C7SP2Cx6qbgJta9V9yB6ycg+q
e2veIojOTM/lOfvCUoEhnIwDwJ7/9yQgvntI/k3vopCMcIMxHSqGJOt/e5qyJgKWLWMCisXJNWs2
GNv2jlUuS+ACTKDPvQULZycdgRICa+DZ6UY6KLwChHl7laVb398r95Xc4+FeDfdxuOuPorp8fvaW
OPMCDBTF/lXuKJZQ38USKWSVBQCE/WrWbImt6sXWGO1sSXC1BmU1urHuzTRPUSfBS3jtaenoPoJu
2vf04UfivZSd2uxS1ZuBNbnjuZk32mQ7iwIb25nxnWEMfMPIqEDKZnOjmi64B0pBEdini9ukyRc1
92y3Pzavq2ri9xSe0+tpRuyhPLrPeSgdFbKX6ikHJDtfSuMuKHD17jJh91HMCWHC+2plfMCAZ6HK
7oRg4n0BAhPOuXyI8qORXUC5PeurrN2b/oM6dWEzSitfXXf+xw89iyg8wlE339Bfab5h/w28/1P9
9lzzRsGwsLGA8AJRx3v94+GiLy+Z953dUKejWqhIADuk+B+a6v7z+QKE14DxI6i6qvzN8DgY6qw0
dSkCBwc+c1H8xgQhRFvpqKEPvJeCI6KGEU37n4dDmaVpApCwUldIzol0kdqrVtxWDyY5hS5sOysO
LYrMbJq1ZgKNq/vnbNJl0kNPIqZTLt3z3GxfyrEJDjqL+Nj7+so25uon0qyNU6R5Wy+wEwzpLtEg
Qh309mBoBxp3UcLLax59V69dKy5IulBocwjjPVH4RNmxFeI5oVqqViyj3vcK3P6pJoJLJpjjbj0/
tGCipQ09UkK5ma9/q09LTZeQz7fb9Sz2KtOZJ9lJCPn07dLn4YD2IQ0HLimmcR7tKv9vCNv8w4R+
Pu5hvQTsu36J497gOMKi7KYvLiuun9DQ57TE41/2zG7q/3YXVAtZXr1qTDVrBfSdusFiQFIFi8F5
M5n+MFPIDjiobHRlSiVJhHUeyjcb0PbDqrVPtfqM/6DhETKR+GCAYiWd3LsyfYad/Zo7HazDt27F
pODc6pK0wRGcpST/04PzJor97SgxNU4QWZcEIlPC3x4cVejGPinacImXpqVwGEFbtKmzUTW6jqan
pV7+yJmzbpIzdWZ77m8JVZ2uxdiyEfWNyjaLSBrFd5cHzbKKf5aHs5adk/bU1rQYH7w9q+UCFfmU
hXi6WTTuDInCzSl0PoZuPdeAV1T2MNov2YlKVzZX3R8qm4UptDkrpoAdFLFUnyhipKG2kMNkDZ5Y
bF6gjDTwJz7F4EP5aNqbOOWXEhlcuceZvg1YcOGIFexGhfW2i4c9l+BDwDwIdMWLzZ3x3GeVlWoT
O1hK6Gv9/IjST5x6rUwpxIPpJF8XPQmD83LBxFIgecm28bJRvepmqzSbJ3FLCrxcLXTjAf7mTkyB
iJ1KkWn5Ei7HxJHpE0XXmzGS/lSKcYnu/iz+KiQHlO+PyeB1wJXXNnuh2b3YEb8mQTeeDHk8CD+G
vH94hbz7uv/X710V33FgJAz1b68QeczqZyWFNAFBxyiOmEpQvyKcI/ZY280jyQ+DeEyIyIGa3Bk0
rjS22NjwelaxfJvoYZMZqXKFxi0S1wM4W5nXB2zgG2PBPU8hXF67/lorF6hxs/j0uVdXCmWGNDs7
e0pmEhzVpVM/YcHaGhRXO+j26fMoFDwiZyxC2j0QH32EK++DNsLMcIX2YxgJMD54VRApjC8t9vj4
+AemQIKA6Iw154z7Y/Ylrws6HtZTl+3zB2gXKXLZkfqHIDzpybkxz25AwuC1iOHlgm7Hx5pyjT+1
y7p5hMFDG+4kJccl0wHXm8BfB8VcyBYDFFZtJYRr0C6SNcvXBHIXE+uJFNsCWotU2cpznuXTU6B1
h8g/SnjPVtqXnjgzHgJavApX+CrNVWNMAfhNGpIB/Y7672z4Hf752ZcpzYHSt4o0uz8RMlC1/lHB
Ev+3hwT9XtBlU1ANiqxE8W9KQq3GseqrOpmnM/vbdDio8ulmUdpaQ9Vupn7px2Omsd2aBs7QAApo
gzFuqS1pbC/NP57hrxbo3/zh+fkuKnakyuRxp6FrLyf3b/k6JfKRyO0nb41qq1eetyJKKbymkJkY
OL48RSh7boYmEUpKYYSU3kBcZBtmzKLYkpykDO2yyj+TZRuQP3LlzCMZU3felIzRpmRMgCI5UcGk
2OliRyJ60tvs0pgopsVUe0n8U0skT4J5Aj2nPyH0zv7AMS1rmytxQjakBlBzFSFWSbesv7t3I7AO
+C9bVqnv8fM5H2mSHHe7ey9dYsqey1vHzQXJNv0U9Qenwyy9w4XTlYv+PM/Co2RJLZWCW0A/KkBE
GX+HV+sAf/ckGIHthHMf1k568/ubqN797CFlj1h4cAIwHsU7Md6VqgfkkmRG/YZchmsegiKatMwo
21o0gEfIp/9wEpjTJ/3fTwIJko4pSiJdZppo/K30zh8FvU31PJiS1s4NF6VabgZUPbb7t2o4JPWJ
f0Oe6tmsHR/vOYmxihiEchK7M6EI5UTJ1CBdFOnyUH+TuxagpyNZ20ACzXe4QRFAc21F6hCMzU93
GVRj0RqzFftUKV+rK0mcAlaD78rp3k8PQXnqG7Iz18tLfBjdh1F/6tonadgOHTs/RfnJgGf7h07K
uvVUdkLMYjSwV1PWKZa3xgWqFB0oaC3aa7M+kWn101MXHmB3iJ90c9J1R34JjUVDQX9Xo8zX9Ki8
gHob67rarPFuoLpQUOaL/CPmrtJQ6fUv5JSByl9tJB1T2+Y5r7pruyQs0BIoeg+bEjw80TMqj975
5QKuk70zxruGrz0/R/JBAsO0nTzdijP2XkiLzFfPlVzbp/qhWAi6jTWxJk+eODGHRuz4NZZnZ5Ob
l2Al1c5Qs1C0S0orcjtkc1wsc2oGUe7xTjyfbkRywN96Fmz0CeQyZ/v1y7HI+v3DM/MfZA0FjMTk
19YNFYzp34qRK1FWhk5SfAuRFI69IthmS0bA4V8tFk3k8IDyzmHGYKYXjviPepGkvsWFFy49Cydx
Lq0fuQjDDcDq+SVdiviad1feIUoHlrTTH3guYKL7xkJVbtFwjYJLkZxU6fAVPUkJT/AHlA1Ndl6U
Kj29pPfKRa7dZ9GHX3+a2md8pvCc8lKl+szaj9O/ebVBWg/PX2lyfH71xV16XQiEYvkfs61E6r9b
FwUj9HocNhJyBkcBJQT/oiKzcns67OK7CLy30/NdozSIrvrcvZ4T+iErjwL1vjjs8p2ZU/W7E7Dh
jjt/3CUCCN9tXV2E6hI+z8DJmvCYBQd6ZbGx5uBAsl2RHary9MoufXoz6jvlH41qzehul5ashNtu
K0wVJYzd/yKOkK0yrX421XnCHCne+XpBmfzLZrSevS5lwgjlBqpNU7dzmzD59T9xGmTV/A+jxORf
5n+QeJkYsvC3AyRUx0ZpxtqwRjzotIBQm1Wt1H7KJ/MmIZ/MkyCk8/Etr2AjEkr6Klcp4aB4YxDu
qKKF/iYKqjp8JTsFkv90gAYniBnWwzQ4kIgBjNG1Na5Jcpf7ezeDa30XyZoED2ZNPVgTyvLPwexs
0N4kH+WVLlkB/gnlmFeHLKAgzNNDEB2er+3qRTze1PhjFc2/sjda/onxWSfM/NOHPdb36vmI7Glz
IjwAkPosTJqYrqhLPjvhaEUOk5tDL+9zeVdr5HLxODb7BmsaSvf1x/RAwWZ3WP+pDM2aVrfyQvLZ
1i9G/bfXySzLjkF4TMv9U9ypwW5o3TZ04vSX7hMGs5u3XkfHubYX9INoHkPxhPlWUc56con6y4p2
9uQy8u+JfcpnBa5967WaHVqchaI/AY60yClyAmlb3oHg2YtsW76mVfGoWbBX3NjYlRZBLU68n9Qz
CRYyAaSesU6+hhXWyTxYG6L3IwLIbxFAWWg5hAhKG1eYQUFlfEtPK1wY1EBo50plC3VKZW2uDIuy
jEhxcu9lcYK7aBGTgRy2aJ8iwPp6Tjqxw1uReBgW6LUhXqV53aZ6WRNnDkOxRXMFJXtw4GUAR1PF
LvkoDLYEYMRlT0kWlGCF53sDOdcn0byCy1zS3vZaSvlyNrPkaqnLJP9+aZkTdJaqtEutf879hTFY
8RqN9a5T/rJg54hJ02ca3+XGqqEXVTm0TypQtyIFAICN4GH8JZ4pPTCx2VabUZzzCqTLxjiL+lWn
hYshjejc/JVtySI0+rrQNpB0fpoYQf73K+Yni473bkFpREq+MFgWr8XT9wYcliaLDU08shScGoXn
uBvMpztjcanaWKlwnlAzjpcDEJCk7+IIgplRuUFK4HMu9MvoXbXDxPZTtSO/K9P7x9MVaVi9BhTI
i1MrFLnE9Ew+ERgKtzOzvPTDdDlTtZOwJPYvkXc2VylcWgBjufX0jJqz2RFquJlAO6eSBF40CKQ+
OcJbPRW96RaroVk2hTZ1Bhoo+Hv2Yc2qWoEYLp+HNjgJXLQpQeVr8O++ZmX5oR052KZvNfklygsr
hMVr7DubQCZ17OU2olddKO7mN9r/QVM/A/MjSx+icRMymhw2ebMTFHbG8oxU37pHFNJXKatEfxWx
FFHn8vQ2UfOLBsMYIpf2AEgKXDW2Z+V1kK9A6rTPAUtQ9dmZH3H7oct3+uAhlMBv0BEZdtn7OzIU
W1Mcdmohuw/EJavzD4o6r/loNKemP2vmuS0v4vvHKK4G2tdASngYU+SPvl/zy8PrG0Oxls7kYpFO
9RX+FPG5MmlqpiQBveLtnPz5ymPa60i1Vxvjk1QfidP/+ezor3khWhAeNGGaxdsKwWk+gDAOltJs
4T8f2eyjrO/FOlJ+UQgTrJ6Ga6QekpSqu0hSVJL6r1X5NTVQSuemvdAxdjzyWpied6JE/6OalNYm
ayOxt2921hMG56JL3uZkliHYD/tdOxyaYEqkoEO/2yCnRgtAUd2C8rGsuKX9/UmjOAyK+DrG19a8
at21t2a/0xfcdJzE0nSIHGbFPkQmkryZ4iqZjTkmlgjP7576PltKwULbxaIjgmbo7EDe/pQJ4rGi
3loL93p4ABgo7RV99xKISZ4tiROQHa3mKqZTdTYtH5SSIJX0cMlZ99jti1vzUuONOhwGdl8Wm/nX
CEDfCnSr4A2dzvkN8XPgBKFLm78Xl8HPp4pXVyizJ83umbwlfclZgH0IVBaf88WNZYL9QlErt9yS
C99uV3J3V8QPjaXyudK/aoSEvxqJpQ4kZ23HH9ZuO3WZljt5ob+xOxFTDMXk0fJlnJ71IZrhvL50
zZ0psGacLH8l0hf5ge6j9j+GuZE9CuGxAV3zO4y+SwoEC3sM7B4kDNKZPB/bbf6czkbCB7hpDY0r
+8GUMBh6P9wkgAq5f6DQGlWpZQLW992Cs4OOLmfqA838A+vhxDybZ5DPLHA7xHfknGpLiiQHeCxs
MXL/opaqwYonf3x+Ek/OsvvnCqPKogGVs32y7COUrPD4u8/U/UHmKouydavRkVs7QMrCAGnYQulK
plsv4ANgMdUm8reSHIRk0gQ77RAXFkmrd6OKxsqYbDYqdmNiAjj00/sfEjVFYXxZhFtmJpBt/6Oo
PyFHQLwjai7PeIynQjRMLbRZYmqpi2UG1ZZmYns2275yW8PNF8z5jfgLLbr0zwXdrYrx4SePhMMt
uggnpQYc50mfobZpVjmMdqyM5rS64+PKt6msx4/Yg2MEqzjBOxhPBPfxowUKZNxe4BUFB48g/+Aa
U3oIQZb41GGU+YVfffPeLfL8MI4HQzx2QJJNemwADr22lkXFjK5tHXjcA+ak1Jvp7uYvBf5z7Mi9
7ZPQ/mC+ozUJS3cYbL43yesw+040PN3E8fnOIK3S3aO+NrQkYcNuSsu66bOj5RSvLf9k3Cms7rtF
ZVmqsbeeTKz9LlTgmmye1YYdvAHEaErIN92ZKR7XLCsmXLM4BKCj+vhmNey/V2UFvtAf7883uzCR
KXYCmnEUsktGuRz0sC0b2RgjbLIYuyXdLf0Hw2tb/EqLX3EGkuUXZ/vs9ZE38wrj/hurU/YuMGfs
/eYpi4+CvnsOByeZ04SI7yJs1ph8HKvNTqlyoKBP2mbSBlJI+QRaEoNXEC+xdIvrR7/S6Vsdp/If
HhIESR6SuEa62PSWnq5WYJytbgEmrJhoLgvhtdpY/NGobIqweHYLzgzrxqzsK1y9VhkeiGzyCE7l
K/soPwAXoyuXe/rJ48bDbi6bs1CGTcy7C0ZMbfMjem/xHupcDU7q/EHYgr0dmqpzk/BZ8xMnpLO0
+mwvCEfR2NfV/KbChtvIyUpiu7aJ0Ul0qhfsgYCGb2OPrJfGUcJBWW2B7gOuzosDWNLR3ys0FVi+
ZEupraTM9ttE3M7qrQ+Fv9moq0BeR/KaWa2A8nHJnzbkfRbBEHvAlnR4OZSBD5CdPJ2udvlFp75X
+Z73UEVrdo5x3poTBLUSDlgtZOHAn+YXh08qyXvLHM4RQAP5mIdH8tnDDJ7xIiQcVE9tTeECW/TI
vZvhK57yZAWr/XrKk/Gnpk78Ak3tDrRzkHs9Kxne4CleYrz77aJqJ9Ge6ogUBWRTHpH+cg6M9gn2
ckdj5bu8XEqWPigGwOP8nACP+08nyqdNOd5adp4rTV88zNlRDK8RNURU5O1n4pSR0/dUyYvt9nvT
pQ8JkTi/ZuX5NQdYMVJxs4hUzwBO/HRVwWnwv3VuJTgK8OsQ2qDDyzkWLYtB1i4id+T/xtfw/ZrT
R/UiJbNJhGs4m7PameR5LjZ43hQnmbnZ3Nxk4CYTUiTahh4P8lnqufLtsXN8kBNgybkj4zOFOmvu
1WpLlpO/EmayX4VEpe1rvnnK9xv562E4capQKCkMd2O4E3asp00WIkgMH6WaxIr+3Yd3p+uApThx
vOaUpliG58DhdMDV5UVh+APT9eE3rCfsHv5EagvcSE1soJCOtgu2oK92/YJT+eZX+5S5astKWAYL
QpaS4C6uyvMYSCd2H+20CD1fwVEzjDCJQbHRbVJ0abDIC6ts3gaMt7yN5p1cFjpXlNeh/uJ3UDX7
zVFkIsYIeUy7o65OIE+wID9nWwoeDj6NvsrJk8Zzwii8nLlXqvLSclLF+qaDZ82KjYMX3Ce/BeaZ
8jX93T9/K/MMQ0ObrLjvMhjMtg6zAGh9uoEIAi8bkZWMJxg7PtQrJ+3OzN4Rn00LGNLzNx996KBv
dzerkClWbKNYgB5Kxk3MW5GP/c9nFD8zM6a2Drpral4b8yrgbXAzDe2zI/nync894S+gXOl9Nbma
CAPluzKdc5X94Uxn/m5GCRVWSHogLE3+EFX6xJJ5hBF35hqfwVfLV0Hq1CvpLOBrrmgXw2pObxa5
/z3tAKUAjnFXl3ehnRjLGNBC5TBKO074iFnTjrDjZxhnFzTQ96+lanj183Cjisr1fReQw7ufjMs3
iTAZURRDCB8n0ebJVvx7Nn/g8Oryw8OqcC9WW7FCbZk67Hg+f7AlBtaAL72yZs3i5g90EG0eTrg1
XceSdotwLZmWGNEJZMmwtyDnQlLQllTKOU7XLzHNW6xcNlN0u7ZTHPMqDamuP3pcjaCqJJn1oKdZ
efc044Z5YCZkm4tPLVSXvDyM0yval+9LAV5P2AoUDmzS7CTtosSDUEB4EOsKjQmLEhdLO/FheaxG
eWqFc5zsuaFO8CdMPp5rzkbBfk98t2I2Vy1+jBCiiYzLLe4byzSnL/BVu0HgeTfpDYRJ3hG6gePu
6RDCrcy9OB7a8qiGJ2jKvRMmLqcRa5Ho7dt5NkCl3mS4Lb/M1/Z2I1RV6yt8dRZ/PJJZVrvj5PTA
P8fajSWt1XZ3Mf4cKljhJx1ebbwww0N0LymJrndccZFZElqwkxVNxfWp785tdC3KYzDyyM4sM7Dr
wiYsAAE4okln8Zff/inCb2X88jk7NLvekEQkkVMlfH4+mTjxW2noDOF5gyF5K4Y2SqQ82OQcKRNL
fvvDb2H4zeI77C9qd0mATsUX7OfR6vhXkX6ZVllPSViwYwyhOIh5t/Ob/908sag81PDGRvOlz7m/
kVeQ9nlNayD/gfsQZhuSZIEyWSx1fZ0M84boP2i76FCQwrgZBRMAeY//9hxzFvzfmtl6Gb4dNNbD
IDEN6WXaYDU6pSUbQFFzrk7kAdAJQOzOtjeHcz1R7SOpIJu56Gc+Lik8sxUW5YhUt5kbiEtkqicp
F2kb+xucvR2/oZBX5gaMOK2OA4ov92PX/5wVXuF7je/hoHxgIfWnwU4OT73KU9Ab0/S8shrjK5z9
Sl5ftDAPy7ZZcubMm9ecY4oTTfEUwq3JMrLa8A87wbBw2Qgy5aP0miDjcUJ5zqJ9F8WwFFCfrkkn
DHIebDcKqUh3WjeOyuyFG99SrUFYyrOjIVzS7p6JHxS5dJjhXDyY9F9I/CV4huDFU+z3//qC0OYR
5gNx6mEEdPn5SRdlGOCztsWXnYvbWmTLuinFjbII8dBnKykguA2fZVmT3zcnuvkXZTf75/MI8q9T
z6kF7tIgRS05NONuWYkDm9qNMelpCqTXrPvj164S5uE0g8pMo695FZEemj67hP4SfoHlVLMZQVZZ
9r+75lwstOejeH6FPK7rYb6RtUPVH2fb6t3ImnZbaNfKc4sYCmWK6Z+0Y3F9xRfRP83cSiHTuVG6
Va5u6pllfOEvxC8I1JTKgx+/4E/lwewjDs7Y45XxJELO1I9Cgvv3MKv3vA2ji8WZyqyAg2PEjtUe
wZdayvtHz94Mf6mwCuIJNo/+07I/Fa0bryH+ohq0pOOP1cnjx5hD6bQdUDtT86uejjxhmmU6k0Ti
jmUKLxAnZRFp5dJHObuXG9wTL3skhwF4wxrMrzL4Ggvn+Rf+zNLczwpaFFbAjjrHiGginqJUMy9U
V/fnXPbvhfTRSx9B+okjitmCiq93hQ2wpReDcbKFyGxYS5aeNkYICuCxWI0MntI0INCcLS4S2jhr
JLutZGwYEUIqiP116a8RV42TXaHvnZvoKFGMXJ4yq9DOmnKN8kcef1jnmeEO2QQyLDUvDBZS/132
30H/Hce/00UufMHxVstPLXkoO/rcCPSM72nKiDZPpmGdmOAStQt1B7DH1In+ym+l+phGJmIHP+zv
qp0CXWiBHBM/L5rbt/icXBT+k1zfNl8CbOBWxYUie6+1bt/68Ag9roOARawe7P/8mwDsiNSocXwf
9JAzB8AR09wiHZkWPGkVUSNSY1c7KqR8Zjsl2FESODARzZdqsLJ/AT65YlK07QzFO0UgJX5FdHxo
7kr84Su/4vT3jELm8E8Y/sm7P91mRgat3ajtJniHY7GfC7ymUbrKtWZavKxACJCkJEPBBzsJYWot
kdkeBEePfDpCfSIy8U5inVImZxxdFgzPR71M8NQL03mk5bsK95O/U/N9iaub5T1v7p+dHJZAdnJd
asfmVuRWuydu9dMG/1nOJ8F8/lnn6+FX1T7k2RUKUyMTdNUQw5nfKTF6enk/9Vq0YFjVvbjpkuUs
pxn1nqh3Q7lvT0m3yf6I1bklG6ofA6rKWduRNQCuXZSkj4++2/B+7iyqpciFGZS/TtaCl2TTjUur
zQybwSor/jT6b+X1JfW/DOPhZ/dBveiUN9MssWzkpR6v1G7qB4gwDuPiDjcrWISSV+/kwBEyttTb
0dy8sk2AeLbv0uUQcrjhIJvCEmOxCdWNEWz1fKI4D6EdLcnwzC8j+KZfnekS4swhpvVw4I7JUak/
Ze2z1T6NivfxZxx+VCViza3ZGJob9pTZw7a1D3mMW2ARKYcM/85zrTeT9bKP5rnoNZVnzj/byqtf
bvdy09TVhH3Ji47FthMpyEhbicKSiTcdpoumINY21aRYR972cgXbacLajGRMYpY4pmzJl64gj3Ac
D7mObDiBPbmlZDP3xib8zP2kShfWDQGANW6ECG/JJd4/mk3BfhYdzhl+ODbeY/47M3QNOrjmTkL5
b7d2HJX6RJS0F/48VjNbJx+93vQGgCQIuZZV1fbqNefvRBunT+MHHm/9vMyYudHOEC1f2ZT+M6jB
ZbiubR7s+VC7leTyeOaU3XLGoaYa/6Wm1vIFx5DvT44hrroz73MfB7uE0Xf+SfVKGnNMMB/f8AEH
B6HaCT6VTbsgm7bEmnrW/Uu5MLEE0DkImwRwJbHuay+d35FjxMQSJT1e8NolAvizun7V0w09fS0e
Dt8jP1bLaVaWw5wKs0NmT9CVZySHqDmo0i7TMexP2mKl/euXUIt2S7dn7eKZMfYJRxTdafzoUBAx
iq7Q5H9+ArDJgZBy7iAUWdoStj+8BwbLQHWcW2W9N6Q3BvGU+Lax7yfsKa4btDjrwaIgQTrcYw9S
rgp2AZ8QS4N9ubscz2Z3EUF+viPY1NDTCoX0+3S1CgOKQzxLkZZF+St6IyZHEJPBH9579VSxgALT
VpMCI8r3/I6+HrcXvz89afh8T1ivwaJIm+918gLZb+klGD1eacl7n9dTvwSmk2TnmzecJRtA2sPi
NSwfNBfMuSw065uKwhifOaKMzFEj13MmlfT942IUKUqvAS9F2LfYUduufkfl94g17IHW8j/N0OiQ
ic30S0zb8rh8k75hXOIG9LNYZOfBF8JisYG95tZ/PXjioYbRRYqsEqYWkQJM4Wm0Yb+OMU8Pthre
X3Xbh3ZAGUVhKyyYWLKv6WeE88LAlRG/hPlSO6zW0Qs3BNcx4giUSLAdQC5830e5YXKVCqOJR8/V
gBeUE9f/+j55mpCWS+bXd/spYirRmMetHnnereqBbyJWTjGHNWFyqq/eyn9EJ+Ik+rzeAdlh0Rln
Xb92xEeeHwNus0nN+hGAMLxMkbGBcqvo1wx/mvEgL1YO188V09nYbHp/HXbrWbjWmlXMA3iMA6tm
y7aKL9Q1cvtVFIdfJZZyHe2JwDi1YOt2hfTHsKIsh2ilVGehOtfjiUwe372heLAeFzhZWSWnGMa5
wfEuFaYVGyP4zRK/HQPk46Z9HXl5rwlK/Wx/LQ6U0tiZwyETj9yOICgyQyOnet/sfUkVAdTkwtU5
euQOvIb2kn9wJjAJ11Bc7XBruImqMH/e2s6gOSZRuqseX83545Xcx1VfWZ4VhF4S0kLr1aFHnda7
aUKvNzRN1OlGkIi+r/t2LWgrSVvVzWoIVo22fOVLFb9btUyok558JnNWV7tWmzrcomHqcKvKJRHk
Bi7M27cmtSdk7HpnlvtkMwR7Kdt1HQrcMdDOU1/hcJOMZb6Deh046ss2X9SBb8s5aE5+L+Kurz0t
8trR0VHB3xocoICGnzF70H81Jvu/eqp1NXQiizc9AzzcDTo5xn6qXW8peDLWTrsSC5rfdpm5U4Y9
ymP8+Wp/WRZzPTif/o3zafkkoiDJH+jBKRT+J8LwsrPCYpcWuHWwoOzEAlf3bhQne8oieutHTDTj
bCcFOz3yVMPxW9u2x3KlEi0kThpROxaF7mi6z54OHc7WqUm3Tw51SxVy2nlhByzM01JvxI41uEbv
PnM3XvtL+eMvBnIunwzkkHE26NW7+M8zvtEdUeLc6xZMYN9HshcEL4iPlvBB4jm7GEKjJEsF5rbW
uTloaXGz5oT8Nzsq88JjhlNnLpFkq/lkwc22FOmDdoQcuRyL0iY3WA99t9G3GWwCApHh9zP+zTpT
KJaqulAm2GasHviAB9G+VjyWAkqPHePQvk953glabDdWmy48FnDUGfcVfYcb79EhnCy59OudI8ZT
wW4oTwW75Wz5bMGOu/mcLvgG0FLsZpO65xe3Qr7hiVQJvZS3pLqpyVXHZ28I2wHi6fvKFYhTUSYl
71C5yjnhR6ekFH1dMWXnU+U7mmr4XJR3+ePbtOiux20+FEt/SYi43LaAm6B7TCkP+vtuqnLxx3PZ
HBNyXYtZuo2Resmao7yWbtFjq/Zm6i6xnv1cTJAPloowV9jI/JLbqdC04pDIvQqi4LZg5CvtMJ18
zCp99YWrYljkeCvc3nDxL3J0Ptdh9iWnX2n+K64+j38N6ifrFHF4xNEtXOuviSZJ+p5VemtOcsoD
qor9aLFUDQBg9hHW/frEt3SqioscXWGICgNUq4lej9WUkXAKzXq8bAgaokOxmhriLU852yku1/mM
di3YGK7fuBEdAwnBT6ca2JDBsdfFg0lYlCADHn/Gdb6KbZQ5reA+rSkzu4TUZb4u1vFmuv+HqXPb
TlTb1vAT0Rpy5lZQUURFjTG5oSWVCmcBBRGefn9Da6297mpeVE1jYIze/yOI76/MT8PPRwy2JMqh
CUMmHiL87f2EXiXq8fSd54BXRhtRcRftyV2mWiCavJXZEeFAJlhT3EO/ShG4XjWIqPbJxLcivzJg
ulbFA0U1scvTm3dJd4m6yYz1ACtAqdhlxQFAyqr62NBSxqx16oegc665OANYHhFk8gzWXCrPZ7Ca
ni7mm2a/K49PohRICh2Fu/jsxgVQJgjQpZjHiqgAyKQVZiAyLVu87uu7ur7nqNpXD/cVO9F90dir
kGsQSoQKUwFxBhE951NCE6+uOuyYkZD3TdK3x1Nzoz/eB4nD16A5Mz7rw3tzPT2it0E7Dhf8xeHo
DhPRCZ0iNxqc6jqdX6W53RGivg+FCxu8hXgGRIS+i6VbKWYCatUEf2+bi34lR4yf0+IJcTDEwAJb
DiMwGyHzCOKl+2RNnvT0BKpAfILXOfZ11aaI80ka2ETWhk5gczp+UM8AfKceaXnKHF4610dCK0Ij
+auuoJCXQJCQO2gbGVWwkLd/yL5/FinwLzg5p2u1y6iOt2cPc5cNwuijxofr32uyuiQrpeYEWb3A
NTUWPOzBNSKHkGtqtkK3sj/+29GKv3CRZAtGYDaEq++5gG3Moq6ieMg6XFRiAEGwN1ykgyzeDf+k
Bb5b3jZRucmnlRzeq2NfndjsYDufeV3o78GcQTEZ/WEvCPhIxZrLeNuiWgvh/BpZ0GU68EmzBKPE
SIbnA2M6/G+7v+t7nam7OKTloR0Od2O/xTZrf9spATd94b1uzL5ajMnihfRwY7KFJMmmKdEfOCzj
HTQD7kVoHNeXN4guW9qkN+P2YXjsGHdzCblR/Ro8ms+A7bL6S/RJWTNBbaicAO6mSBp3obwxzGkE
7bF2Ow8IG662jz8ofSWNaf9zuVNgg6VWlKJdG1GKVjxL42Uizd/77EPRvm7al+hZJpeNmks73yXm
jh0rOrX6O4WUXXmmkJK27bIXr2houkm2y1oR6zLkwQ+8PAqfyPMJpxJIGvou5nuwdpIcBJ86FyKf
q4c046LNLIRSw1TruG5fDKXv3/vVRfZlNWgfG4HL87cbEl3ZLTOPL4KvP85X+g3fRBoHWSO4NdB/
jNGqQ/plyDz4mm4QuPW4Oxe36m+r/c3rvwNVk+afS/ytaB8X+V2fF+XbcJtKBeXcfk4LG0DQE5PL
WG9dNl1k1GqyIClAWmP5Rq/iKAs4r7PLFGn3767NkSBSj8ppOlkY4as5gYnMvh9OaolfjGGDHY63
4TVsUAROSw4t8iSrZDgqvozbd2J9I3tWViy0pCNRJMIZAu/Ydqurzadg2pLsBU+SOiGVYTvnKRrv
iwcEgIG4bC7H80ae3eTZVkRNWvE8yUX17DUS1bMq/EnqqVytK+i95TwGWXh2x1OBS3d8121BDe/Z
NplH0lTOTrfspFrHkk7ZkrxFZ6k+/WMPhohyOV0QTlS3u0ihPTdY/I1ScF2n3/1BYDHdL0zqhTV/
N6NTqZy4xYWU7RPtulQ2xTQ12sfBITBTn5+LMwfEldnNpaT0mXaMTVdlW76tZWmdIge3NxDL7cql
D+7trlAL/q7ezpPqw64+XpWh1jD9DKDTcSkIazoTqQLdLFIVUUZY6gp4wpostYlIVXw2AXfPJmAl
OfTDsdbekuFkRu5d88gdzpm5Nk2+uXfUeNInFDz0oLkHf0nUbDjiqsCifr4g0yQUtYi7pN/RJwRq
IVlh+nDmef/MKbtububmZu0ubmrtiog2ZZo8j/n1TX2c7o9TF53iWaKRTOyZKsoGb/ogJgL2JJtZ
Ko1G+3yxx/JrrFpaJKQlMca27WtdKP8AmlQU/T07gCkeJMJK8jRkGJJwfmpoUus37oVKHCdEZiUX
QP5Zx+PwBI6rBunMvGDEuy3uxqI1FhhKH8v5Eb1j389wi907Bw4d6ZgV7ZD6kqmC9uOJZaXFCn15
8x97K1gW+vLapvrMUez5LRa2K/pVupKO5iAvg5RfeBE2RSh3O67ySttaG+m3UnZKsyVNKlpqNil/
oq/bu07vMcwXGqhNzVdGc+HBJFvqAX2G4/Cs9x8PHCnpx6FHkH6wUYYW59Y+RfdTGJr340MixZkg
ZmqwN48uID44u4fZbeufRqaNV4uKe7rZPhTxOSyRZXIcMJGIxZJ7rqsd8otBiPXJ9AXx0XqGiahe
T6x/c1dKL0hBsufa9ep+2WvLrF+SY2VmrnkXTQv9s2mBkD2aoJ4RynjcTyEHX9SzLkyFqDBltl8g
2vNPr8JDnQFNJEbB0v3gOuMs5HbmIDzl6JGW7G9QJJfetxuXRaRC2UxO74A2B7zzyZKyC1uDh9FQ
esybCXGMblbM0fCQpPQS8gp7cuHEBOklX1LyNbLAmj5lB/31ZD3eNO1ILnHrRYU310j5rxbzyw/u
iCv5Cwlyir+T5CcG/Fnxo6F3oloRvRO1j4xwiLhcArA0LXigfJTF2awoS9Q7XbZC5WR3FRdvN02y
GT8gKyoDPh/Z77HspB67LVc0623jSR1k+/hBwI2kbFqV3/TqVHkgyHBAADxH4lzJpDmFSh7G3S5b
IL0v7ksz4i965B/iHecP9EYO9QKuS5Yde81OzLeMiIUVpsq8ieHBMo3m8vyjFnvX9fmcabrkcyJS
JVMMiA8KC2IQ5Qu/Gq7ykxv/nn40IwxP+o8B6Q4jjHb6SZidfi7qRoQnCqH/HHqMhg5pjkr1qezj
carddELGDiZCdh0CfNSLw5yqZeEFPiOFfpP3fND7ZX0KxSQMFweHp4nYWkRdIGBGHpCk44eUVi9C
+BntJuqbM5mZdj2Bt+GpJPzD8CLkg+XgXM6MMECKIH5MsSjtDGtDx7IgRwkCIXtPFqg0Nct3hPA0
K0RY0F/qbaV4n2g4Yt4itNv3/Rgtsl2x6/ARbTp6H1iCnpv860bhINnOr/eVXDBYMkovMroAr2hu
ILr03ucP5ensG1xjIXdv+kTDOUVKrFvDYVKSIW0SvtatKxrIBr87GuN8UopSl/s+TuHONlKzsR+u
VToZHXYctX52XRflxnHQOFnDKa/O5rAY84W4xT7KZ+wmaeKUZDfl+a4JA7iUnprvO8ffU6lFDqz5
Q6wRuwH9K5CdBfvubVoYQJj4kla0mA7tBqzFdFGkvUh82GdGEfH6CbFhdF33KAIuG306IAdAg0K+
4SNFXKJdNo8/ZA3dtVluQsUKphLM7UaoxBT8FUWwuPmhll9mX+SjoAdGtWuk3YCvl3ECBcXUQlb9
jMeAj6AQTWVH0T/V4ey8tvnrxEdEysumQovftjwPz6QEnkWUuOZa/QGZu2G64YRj00OrzHuVIAN0
zidQYbaYRqcoVUiiX+Wi6amIv1BEmCrUiw/jAp1tmByV06wW6JQS4gRqheTiSlZqhtZreqt2gtlW
wqHd85yjCuUVpq00i1Y+WmDe1pccOKMuRYS6rLi9GeFQm6PeGDaJzUBUF/Dn5PaJvDpBKj29rRfW
iDqM271E/ukz/TPB3mW/qefb+KmMn3rxadaM9OdEP43FW3Q5xMiTFpObOx4z6vGAi2/klohchCqh
MWXaFD7VAnGzzm2KV6zH8RLRGHcE+hs27BYD/sMv/HTtdVlYSLVWXGbjc8/lMss3//QC03OZL2vL
Q281PNtTNYYISnmjRfSLhLZXAi0NFMvfbilCnad62O8RA1znfMs1EbWsClt++/pW7Q8pup/6JCmn
BOut+MmU/s0t8rc2fxvzt2ykOOnQbIz/6K8uOp5YMlcQDvhptN4SxLPU0lU9v3QHSXsbsMVnH7cH
iwDB2SIF3CTOMnYurZ+0vnTztcxP3NxwlpkbP460VA390c6Oy+WAHJngC2k6TPxu4hPlJukrEuJr
hP1uc1l3cH/Ksh2WJLFpLqWEEVUb/UF/uvPG23q6IFKSZBxZndEeVWvzS7mQ3iqo83p5QY+3s79p
VmySQ0Fzw4PI+Le7+nZ5nGLdraw1gXr1sOYzLMu/JJkbGhSe548DKSf7xx8269Rykr9FvBpU6j3E
oc7TzQv70pkjGqFTYAB5WGVPzFKtA1hbfYCthbWNxy0pgZdom2/yCyCOxy4GfQkRzMkIws+DqB70
YUXpMd3G8ujChMLy00oT/01tgssxQ4R1H171nZ3u7J8IP5J5BBIkjJdzgPoKpJnc7JA1LLUWRoA6
xF/VO6fz5GCqeIUW95qNsCWk3pgBz9LpVs0eW0rv3R/usQ3+YRE4IGMYcHwmm7UqHaIMbiMcJxhu
V8OycgVOxBJa+HmyxrJ4p2jxmY2eEyJRhma1Jz7uEh9SWcTHvfqm4nlHdZA73r3QAS2mcBlfRoSu
I6WGl5X4xw8zGsDzcDCngGxQtJ15TN85J2j87NO5tDO0raJt40xY4EdErpj7yaF7arvUnUa4kr23
aac6hS91F+goIxKnnISd217BLLiugaHb3moQKB4Dx2V9f75YgYvnhosIbgYEeqLtJ/WRZ+wXhBQP
wiQRmzDRk+TB9gpX2769huM1BEbS55ho9lm2v33ZBj3AwqyexDsUjq+VmGXmJX7QqRK7CneT23fz
sKLBm1bq7mgWey5hZiwk45YKmQaoiOQaFBPco1vdUeBKa3SopPdzN5YFp7OLrj8YJxyhyMbxW6P2
4c6EcVrkBkrbJfV2k/xzTDgyP2sdty5jg5gzIAARECHmRu5VBcCl+RzmCchlhHh7QpYjOdPc0BMX
Vw7/5KviCskh9AtZOSBH1nd//aNb38G8jEN7WnXfLHH1hxafPwM9mX3y9VxP5b6Ov+3ys9m3mKWV
KahmQ4apugZVkslSuy7HConSz13/UfUf0AT3M9EchSHa1eJAbwK7CZJr0CRBR7ahupbIBOPmmpBM
Nc+qfWmFPP6xeym+KTTr4o+rdfJCxtYXQY+x0aURhQCznfys8UaSyUMAz8Bsh+IHqhNEwj1lGlJ/
ZzhmMb90f8Q+qM4uX4kI1dZNV/qbRDOJyDrANC4AJMWWqKSisMeYuDe0nabbzV/pWj2cVP7/Ed14
PCvyqxajc/ktcfdvq/pYVdObcqpwPZzSeJFssspvCHklcOfh29AXl5lOq5Z/n6mGrxu+ZMB/+BfT
p06dBqlL7aNFwy+thLYS9q4UU8hJbtf2dp+SencnFZeMM1ggFycdreHYZiah/nSsq3fDvWHLao4S
cR3NMaq2k4K0WPo8x00dCYth2TfT6CH6qpLaL2O/VUnEW2k27rRlqqJI8PpoQaoStvXmMs+hKlVs
sgstd8oPjVwXSlwc7AWpg2AVra92TPo9ueoXhvN5c92mJTm+u7Q7JLc3ldacyTmZEbCk5xso9OJI
tJImNDnxPNeXMoQs/ZW0Ir4nOmDhe3p9f9giHiep34jHwdhzVw6DIUIt9GRT/8kHYuXXF5vTDr1M
e0ZlDRYB6KlvO8B8oYbASsNk+9IPvjgSBWlQPp3salRePTjp7HHHxIWQI7QmG2SrlMvqXmMszZHi
Gt8a1xXdu48gd+kBwVl5Q/qmfd3L7xQukNCabmu22zulFtrmVfWQmWvEbI9oj6/if9IY8IOAPzLx
otVk1kW9mFyXCL/tVfibWTOasicsX8aqR2hHF2e8yuIVrgPJoIHh+TPfhNAESeZLdI+KQ9F9jgTM
DjGFbU+z0Zl4y+WNbO9xKc4BHo94MffxIlkoYLQ5Wrn/JUVACBkVmbyp74mDsUHNbSFJjxGubgOT
3uy1tDXpQFa9kRnvqTypZNTnQiOlI1lchK5Wv/cmy7fwiMp3lxVU/ScxBCCdbDFEQU5nTahNQplG
Aw66cpGX8xEaw/I0Ct9bTy08tEHG/H6bqk4Sb0lmQDJmTL+u+lHL9/d9KXrv0WAQt8D16k0eQARL
jaelWTEflOFgh/XDGR+udN/jp5ePxjxRxHKeDZ76ltycK2Y0guudm7qpuiC+rC0CRLBIuVPAQIf4
yqpZLnZKFRr3w2KZ08zkT54VsJI5t3EuElrPGMERgoxkSq9xUi6mKv/2s9hYMZfUjUwu/rqdrEjF
VdB9ZlTRimBcYnFHOdCgr0u3S9xkElwmIkrqMbtsJo4BngSGLXpKZGqUDD9VwUbXDRVVLUllK51p
uxAqLkLyCLSMom0tbxNp80EYl0i3zpJzcTvJt2Pd7+3rLn1sHp/6iEbVuybLipp7fUkqe4QkM/dX
kGmHYiaTx1V7keZZmqdVS+W9h7rEd6YtvcOYi2rJYeK8HurY9dQ+HLrdqO+ygONojDaNzEdx5Hxd
QpgMItZEphoZhx6E84zLvFpZ0tIEJ1W85VR/7DHPZ4/tXQ6nXB7k53k0V2nNcmemyztmsGilITV0
buZ3Vv98LOQowAf02Sdfdf+Vpl8Tp8Y9QJySLAK3HCQ8wE9HzrxbvbWjzSBv8nhT4iHAM2T5Fw1l
2VVdOKuk9L6cfpxL0gxmyxoPVRvSqNuqOLm2+WNX0Liw1JoVqfVxR0OVSNzJx3U8Ejo5pSP63m0v
jkfKAs1oEsPKR5N81ONZsk4hStEtsbTv1eTN/YmSuYP1jVeCtY2O8p8fFvyImCFzJq3tzku/7cmh
u+1QvaAxlQcB8vYO8LB7qiar6uJrum/c1lUcNHLQyQFa5csyU7kiz4W9QG3Jf9M2KgXdJHi4+Avf
o/w9oFz0i3IBTRXlAuTm9N1+NPa4gz8DKdqizZrUW1XeDLP0Ak5uu4Jeiz9aFW0ntkWhZXZR+Awu
2nfkG1yM3b+iInCcmLqlaA4izYfFp5LhOh02j8sWNI1lilHoYS2CcvhET8chM8KpTYMLZSmEvRBZ
yQ00LaKv4gYzu9CjL9X6vitTkF+QtkJzYnl6f6b5FrJ/tVesVC8zKhJcsmpqpufDtUF15AWe+bSi
4djJ7ADXS937RDImxm7Mdm22e7Rb7ACkHxla4LmI33TET5KwMsEcui5ACZ/74vg+ZFksrRthLfe5
U4UngPhhDHusPnRhowoZGAR8181IMJJXrsuk4P4QadwzHdI8oTvK/n9vkH+SzSSeAcw9TevDgkg+
SCH0OoTtkX1CJB8WXSoXaBsmq8Y+6Nbbaz/sKYiw3yRbLFH2+VJ+qt2Z6kK9eMMMnZJT4kt39PnC
xq1fiEgK5PuW7HvFYYGAViPHj6E12gXnq3Jqb2csg4PyIeWfzHiP4tMwz8lPoq2Jd9RMEWaqz/MJ
QAiQMTKxCEXDLFGIQ4XLxbYsRFBRPmvB1LW3bDg1Th0dtebtqr5l6pvZ/604bn+M5Ocqf5fFt9V8
2vk5u58UKnuvIoQVOjV9BnbAqGKV+jM/g9KM1RaUxqy2cxPgdMpUZOxrY2+mYjrObrRvCbC/mGwU
g5jZo645VrWQpl11GNJwK/LbdtuEbrAUMc688mmOLm0Xnhl0c8oJVf+HSkvdWN6L6zKe98ZMQ2ZN
VSu/UXtmZPMW8Qq51uPiThItDS7buN9Jxq5g2YmXt2pZIelhPKOdirzjfgmKYbv5INrfIZa0yE9p
lMMT/8zxt8izFegZIB5vxv86vBokIesMazYInBNhlhwEeALnD2XCAH0+E+U8VLAIu0kTYsJS/1Ss
83NGavtQZ2sCkniZ2OrYkY6Bi00UzON0Sq0NC+ZIOTFW6D//i4EF7iX/LJ4Z0PS2sYREhp8DhqJb
oGMv9suaugDnQfkwkWNCI6jHyI2xZizJyik6QERS5L3EIdMTN1eeLPveVQDFH+8ymcvGOak/ANYU
85yN76p2IrQ+XwZztpCYPhGMAuG1FygmpR1kjrXbsqVr2dWkOe7/62/GtApX/NsPc0LgremaWKQI
8/hwaIaD1aED3cfZ/qEKNawpk3OxRTuS62vFLfSQkbKuMcSHrXGItLfReL8+PpLmy1tJ+aIYaRxD
iOHZvUfNgdrjWuSmasowtcMIn5sV8ihEorR9nlviQ06If3usC5b3iR/fqBomZrmkAAMnp+JJAMXi
BNAVlI60fUMljw30xoFdCoILTjTSRXZz/OScGZZKHWmIOCSYWkDGeDLtOkBnBwiF7gysqaUONltW
mSgXB52prWX+hQvuVrrmbRY0yoeaf1oKEVSfkzm/L6vy41r8vj4/ZRUxeIhyx16mxbJu8a95eekh
xyqBctv5jaCr+Y39A7W2C+2F9gcJqqR5tuYdj5Pso6B37RTp75GMDO6c9x/G/YN8m8zy5i7OP9v0
ituS/7qU9HJj1VkCDfWMXbIHNNQSh0oPln62xuB2nV/qY3N/4z0QTHbRhAyTD0q1n9hr9Ax5Zm1L
+OduS6Rzt2V9W17xgOEcRBDOHCd7WesNhZdFgseDu6nTmfmPvYHJwzveC3goj9ZRsdGwgRW7/i9y
NF9tvZKYtGZXSZtO2lAzWCIoIivpCnXn4Z8ivBQCkiwpvl3tqfEYWSmjgDn1ropkhhdTTuQVc7yh
LK8dOEx4T94sG7ySSLjgNSHLlbADV0rYKeGZJjyPBYZfnExJ3rJe1hm0+Iag+X9FM9C1RHc9GXaG
deQVrcusTgEWmlf9ieQ09gYhI+YsXHhpvbvBZovQae7oenh/DO9dIbQOODdSiKzbMb+4EarOamMs
EAAuMHDioMWxg5KPiM2nbhEbFWIs6Dm0WgQUvU2Ukznlwcre77dzW33IygcJOYie42KltoJZDXjc
OIhfKu07FQEF+WiHW3l4POcBRQ31yc6k2XSmXQ5GEhoCJGV7CIrHzhpCOTnkM5NXaQhtea/eDqWO
jnP+ygi54tVxo2zak6SDz7DaZvVWjjZatEmbTeypr6DPcmXLbk1s2lu30u+cnci+RNC3648x6kuT
mGteLvNt7N+jzGPWaeLg2ohZJ3CF2e7pcsQYT+oHZYVG4d7/4JYa3LoLfCGP8H5rbXohAvZNqt9i
+2hkomIg4SmPvUpy80tQFJvmvhn1Ta9v5W8lch1vkv9J3VrfZPrGJiFL2yAjxRRNw9pfi9DEexDN
ML9nkofHq0NCJiyFcLdzfBlEBrBisRxqwAREKJpXIbslBYBHAAy6PhbWm5a9R9G7S+kB/p2HcOTG
J/dKJDkDUzouUUZi7FV7PzX80vCrdk3z+/1LkXalPDXB55bPjD5MIf8tzS2edqHzYDqE2yBs4Ztj
V/N9wphkyjQXN/7hX75bnmdy4ykMGGmN6V24NbwgvMDY31jvXgMZWx+PxMtHpPJ4WOj1L1eBo8gY
GNR/80GP2Cn2pWlfQocu77ans+GjZSDj2lwkjbfd1tcZUfrrGArYqXvxzrb9Lh/Cst7TDkCmzKAd
xnba9F4ci5y9gQvx60r/2PjORKOT6wFybl33ZvLmuy/2R77s4AJxs57dDi109O9Leszl+pSopz5/
l6X3dkCa/N4X76gpBwTJzN5nnhcx0dbxZmTLd5P2XLf/ytJhA0ftpEb8Hx/jIcn3N5HbM51Ua+4C
bKJpR6PJdlQ31ixzvB9sbDA5ret7QqPrtCoyzjWiGjsRDiKYEAOD1dQdFpfHvB+IMVi8Mqgul486
/hoceBqu/Bsmqe7rYX6X9Y8IT1Y+AuiD5xwIUcAcmI4iA28Yl/K45MrnD4iSi6v7ysOjk7VRhE6t
lVbc5NbizGb5zNbtco8nuC6/G/Xr9zc1PtvrJ00bw2TWt+S8TaPZPdrjIspV0TXgUxgOAAojI6Q8
uCOZp23FwfPyggb5xEJE7xod4kER2tqETbu/6nuCXTRMvtGhHg4EuwR8v/8fuaYmABx+XsNJAIit
gk9s24mCKnf7mGzSLFDB+u9kWIlEBqJv23drcjbNzwr1UfajJH+H+Dfpf4/U9HEfW+FyqvTHVwQS
ieBNRQyQa2k7hea22+ZKOR8GmnFKLwq7NYdxvXM/awQr9H23rnqcYFg71l3YX/ePBOHBHH0w8V9K
fkgehwCBzuIymXedyONIifMUSnkfka8w70AmsXR1jlDugMbIKY04YmFQ8uAVkYi8LIk8Jht8O7C4
XZhTA6Icavwtn6i2CrRbGj4JhxHIjFeJMjfVQ3c9tJf9hfNH3+FSFD14Rog270fwcHUpZGQwU69B
ERU/GSIc8zwQuPzhr8oZWG2UH3q0+vD3U2OcQufCaN0UOnEXnXPzTBcZ7o2UIl5Gc04OoeczvaS4
cunSYENSEdAy62LTmUGwpxNBsGPHx2WaNMFQbbhhqpOxCK7UDhOals4ABUZrlyv7DNBtiTaTYvmo
9Y3WRx2A2CEakC+mPzV9tlP3MGqH8nYotAOybsuc4o2rpb1shl0eVt9qhXTlcCn3hrKFh0Sbd3vW
pl1tiKXNQ5qLqfWZtpXm7y4jExHkLr8JCP8JJKJg84polQCM3P6lRNy4BwYnib4k8xsfT35z4DS1
PGC8Qs7FpXxVN0UnYoMa22UumzAlIhgbduVNlPDRUxoFj/OZGj4pfSsSF85Ovn2b5ndt/LHqn3OQ
JoEbcPSO8k6Xd0a9mwcWkUbGniTv2RVFOV+h8C9aOafxVDamRuG10QI5ARsTOQikEmj2TOrngzqn
wBTpERLQQCjD+31522nNvhqPZfyuwnA1X4VL83F8+abv63GS9XcJBIGcxhkZ+XURkrfVdrslDgzB
ehmZTxbt/f0m7TsGbDM0211JKNUUcE/U+D6txgTKE/tzfeC4mgtikqLvkfJqjClLl8EIA8DgoHAl
f8VYZPHitZSZf7Ds4PLlbQGCA9nH84CrBq9FtobepmarmypcNfZUARrGPn4T7TOvdo6HvX2tLOdT
1G8bOVQPpL3gMSHtJbUPV9D9fFW3olkaoSgVeE3ld2xq0qo46iDZmJgHXymmzZYM1+qcWp8aTraM
x6sODvd89+i2Rb6zs52lodKilnPLLl841v7n9/4sxR2qFbkk5WRGHde9dSlGodYRWYUr3LckmuK+
laqg/fNSVpk26QtbdCVKxQApGkmhCeTsHYl3XX1AgUCKXM929tncv+L2GzUsaDcoFjZ68G+khDjp
JyLOHhfb5RlDEzOSgrffhdgKuUBXergcMK06JI3Sj3n/SOwTg4l1gmqKmwO5X3BT5DeoVdA/tnEk
BLAyLz5UBWH8Z2x2tfVWP95T6Z2bIhk3vYWg9P5Vtd9D+2203630NaZfdfmpd+cUDTD7t2uP87YN
o4kwDlzNbdPsMQ4kFKegrO58u/XreD3tguiykJjEeEHHvUW2XO/I1hEdcXmOyQht3kXcY+bou8YM
+2loveLQCNpUhdTflBYv4YafCZuK+TQxAZLz7PHIMX5c/zwe8+rpRBJugt6ZQ5qA3zIB3xKndb2C
srEHdX7LMYaqXU76pUWEcoK+3r04zquITnLRe2fEWDuhXq2JCCOIEoWzILqWzXMG49P4P+Sz+ewc
CNZEiBS/cc89kT83f5xybV0S/rsnHGB468AMnC+HJkoFRltfP4jdmt4QI2bzoplf1bk8dWyT5lru
uYP0OB4OsbGlBgS/+HWRPh08Rr3yvLsyR5L+MHYyCUJFKOk7Xd91nRB41e02YselDWFF0BcsZEvS
mFtHe4K0X79pnFhMuoyEd2G917H0kLjAqLZV7e3guC+PE843eBwM1M5Zl+ZCZdRd/6mMijNjnYs8
Ysb0SwNdcY75Oh9zNM0IMJ7b/9gfYuUY+FHAX36QEZDsu3bfF/w4U3wDmFhUbEP0Elsem91N9qiz
eZH+yAabaaBcRfSlNZJfS+oUT9H0pVki+UJYcp6erVcTF+EWiMg7h9gw3LFEXrA+nZASAQKSX4cq
GBsgISXcjC/8487OjBgboXcPix72ufigZvrWFAc870ktUrYKxN/z13R3F0jH2lQE9QerxwcPHsYf
YMGy+1alr0/8XH6jrrCMswV/fl7uDuY9vfw0x3l6eokssEXcmj95/aNrPwnxL8N01P4yJtgdTqc/
Fv/OXNaONPecMs4KtsyC+dBlt0fUwQSKhGoU4lo3Pr3EIeUoPBnnCWUv/Qdvb+6nrW9mvsHLAlzw
WE0eK6taTUjszIifF7cRQUMomtx++vPvJWqsebZIL0tX3f2EkNW9ujVum6QLoMyJBXtxjZi4q1n6
ixwfihVd3vAMD+kmIXNgPcw7HkDKfYppri+0dkNGwsWJ3UNBv4q1xgqQDutfXmqBueg7Q90yGqQb
7AKctxOnV95+SRzsNpdA749jf4SlNkXBAIB9Pz008j6JD0RcZdFJ7k+/oS5NDxdHz3ZQ5z0qxpQz
N4Q9t10SEhV1iftHCHQWSTVHxCAi50xgUarZWgDGWYJmmpddf9rhzH5ZOyZtBvQ3GkFlBDUGynxj
6IGsB174cjDwAr26cuynY5qYqWik12Ch1AJKI7lBN4S1FB07jCxALFeViDFBvMQt93K54bQklQLP
ZButYKHNqY/7NHojhQU93PWMPIdwpeY3NsgjQ+/jNIMAqV+a9XNwPU/MWWWGaR4iP8KJ98MkoSAS
f6xu1coPlXbHL42VP88Dz/8XNpIII1WHi+cZe2VO1mdXu+zMeO9bjy0EPFwWY5U8CbEh98NUEM7G
RqUdWgtGY02Il5gjCd5mMEIh7dLp6LBGsh1zkCKWRp/ErmhP1gq9pU81JCeGNO5AD6QmDE7wmSgp
xGdgqSz9cy10XLD/zczltaue3gNAJ2Ramgx2IWROKBhIRBmEnCH+Ap2AZBMfQhHRcyTbAaWTOFTr
joXgj4M2Vr0b6rt1ZIuzKCPbgkHrhHlK1OV1z3yVnIogoTuAJn9wxNmYfE+o2lE+ofNESlb6KJ0R
f/MjMd8yOcNeYspzzwx3l6djUwx3uDtZNh6EWsyBKK50QBIb1OLLAWyxW2FxzrC9TT9jNHWmfxPW
xAKz7vhe3k7fZGL6KJ4XaChv1zWQqOSB1QEpcEhi7vLGLej9yzUswmL/4O5A7v88mNi++IbYvpi3
mY8EnHIjNQ0Z3zbwh+xfp0n3XMeUCekA05pIoG7JmO2GaPtJQmMar6oVj2sYuj9FekKgkdNfq2yv
8xqm4KUHva1Q33DemSSu/EdU9sr3wE1fNILOoX8vfzcf70A2SStqXdlZV2j3X5U7FCHQz4TkFvfR
6bHjRybXhvUTiQpCvPucx9sfQje3dwjuoQaRelznxHZE5U7JDleXe5iU1HSpTu/ldpBDCg0Fbk72
vzQ53LvQNEVDKbQ4wAraLvFyESPGsIeijf2WVsSXdB+PUPV7mxxtE+jfOQNoklcEfwHAZg8boH7t
s04/yYupEidwG0q+Sp/RaxgDlEVVhVv8MaHHO7G2uronSlOanHgVe8AQJk6Bg4uTmNeazEpeawJ/
QNEKfjHmMuBxfZXdJiRN4ZVD8YEtSxYjO9RzZn1zU7QoBZ4jEnWHufahOBLUqbbOgQhrv73j/V/q
NnlAANtasiwMCj6cqHLajtw2Voa1VAaozui8qj2U8RS01ZqH+CHTvJfqnDB5+I3qK79+FsX571Ry
ru+qugUwvX/ci7N40j+74SzJb2p9uHVhTczo/dDxZc2GeDaDJ8fFr/l/Imi+LoyHnTos5cn0vU6X
1W2VPPusRuSU9tZCTUzLyafWT68ft3Izn/bpodbfugXtBUq9v7SHR3GMmrdRfavy/+PqvXYcx7Zg
2y8iQCuKryRlKcpLqdQLkaaKVqK3X38Gpdp97znYQKN6N1BpJHHNNSNixNWPr4LmViTIambmfaHu
SgYTZaurrgRo01v+6boNjd8ya892rYmWCu71OV+gXlrmH3WywWuf0u2L/qcs0hAL6aLu5otuwt5o
hE9nbEaf26rgQ35+yNfB+4hTSkWN7DrEH71yjahXVa8P79LhsIU9Xc0oOqLHQGzGoqOQ3tzHvN4f
W/VDyz/M3OqafTvZl686sKlAd/wqU1crFqbO6KRc09QgYoW/13yd5kvRv5MJ6oZJuhn3d/UTIp68
bEi8HbEh9ZaY2HUBN7OwKRVB/OPOiBiSJHM0w95Em+RMj4eRocftUV8yahOtZNkGT3QyU7xlX45R
OcHpdtAVMc5yYWXxj8ON6SDtR4AUa/9cwJuzrV4PdVL5Ax1Hf593tAZvsDX4FNmX+K2pp5ht6j6K
98lkP6n3ogqQZk/jBhXKg8665cSMCAa48I7y5KD8ZtGsCmlzXuPRxwGY/QAjI+5UI0CY79BqSq9V
uwBO5MCOo6+hiRZMwkAa38Sp/6gkQDx60RoBCxEWnK1OS2Rk19P5AH20vzXTa6+fheSo2RF/B9b8
eRDBAVjHqtuQ9dLWeT9KmpircY9Jhtv02xYfL3CIlS7ZrKPEwCphxxjbAtUOMiA2rugitpdWORfx
pYE2PpwS/Rjii5m/d/oSoaEKlo81uVJiXtVjIkNGVgPOxEkI8heLBZ7gT0dhEbII3GqKGf4BCwc3
7xqAFf56Y7IKHzN9D3McHCbkEgZTkGxscAiKw2IWt0IIQwWzHxc9r3ffGFIKoA+T+JTKZ39rF+qv
rvzRlL+d+kd+LrzW7rNtFyDrHEvlIPsHSdqL12HOal8xTICqXr+rxzMqLzcKwb+XCTOguudtwVwp
uaszmkpuguFMelE3lM1gGwR+w93S9rofVK+HRqydCSrdkPjnDkPiHxi16atjskD75PWBGgocmGnx
/58owKmf2UDueRVo7EOLGLl+I7JzCSzgHbPAaQ9xYnJg8zyZXRW8PiKT6ZrMITMAz+x05jqQ8o1s
k1mgcWg4jGa5cMZI9Zx8vN3k08ldnNxZGRp2WVp4iN6FYpDMWipOfaY1J7WTbGF5qMIPDJujZUsm
wIu0uWy1ZZ0hkq0e03E1VPiWUttMfN0SHOcz+TlN6eeaUM689QAxjdiWGWGpNjJ9Ho2Po7pHFS7C
s4Kt8IE9e/F0TL3d1KKjpbOk3JbdNr1VPA7BzxDIncLp3NFvqQCw1pempt06S+t3OvwKkXatvSbs
8wIIwSGU9pIlT45pdEQ0nEr7iBWSz7vDzTNMh7PKqqt/YZvSO8SP81Bc4v5ajnTjwqedcVWRwH2J
vJCeEHkJlic6S3L5EsuXMsIKhzkZ6VYkX/JtvOA5kvDzN3zcJvlHEF2F9CLqZkjwPD+Vusl8H9JB
FplMaITM/wUy30C2/+JwTHhk7xlHUQWJw3lu630E6WcV38mwxHAYhvsz/MK44S/7mTvJtgBw+xk5
hiS5TIVTEh8RaWp/FGnax5Z+Ku/QPM5ycq0nH7TnnYMU4epuSN99/BOTxkbATldBykrpG+8GFzgy
GTw/JtnijZhCQEdZZloDTsJUV8yRAeasKIkKEBpSTiGbl+nawP9ibGhA9A5Fsk13YnKuvTMgbKO8
e5N71oO5mxtcA5L9WP1n1zonO0jzTcHVzndTZTPbGA3qzCXF6Tn9Hoofvfjpha9ZP6cZR7mKylXJ
r753Sb3LJL7QiVTrR9/yjFWWrDppmT2WEd+yN9cR7dmB4NO+JvItmWwrnyqw79CWWleJtzgD1Xor
EmpTtzl/0Fzf7smX+eOFDSP276GSOCpG+Z7wkmf53YZ+ZyIDXMuYyRF1hwnJ69HbMo1O3Dls5j2A
ieRtyPpK1Hq85lp2HryQZGFRKmwn1yCbb1pvJpYjWfAhnyfNRSnGoRaEAIky9paMtPCHoCP1CQWZ
lqecn9ExN4OSrpslGdm3KvrOyPIEbav5xIqUvaTv+vwYDmejv6rSLRM+veyrVk20yPyGAxyRkHwU
IiEF80k/V8nYLFreD9Azy4+o+8SHCCRXVb6Sx7cqV+Z/NGMyGVQ7YI3mMYs1OtcBx/WjboAdti63
mlCagfeL7AG2ljcCyZCpqGJo20v+kSs96W0aE/J4Wet0+4ylCXcvYzW5kwzKKnZVPjoFdQ+3EXVO
bvZyKIEp6soxefBWg/mhUYPVV6oTNVi1SN/4WPISsM9LTUM+XKkDeKl1adVIwfo+z45vDVKIz7V6
8rm+msBs+rXfr0U89izgwUIAxW5WT2X51A/aaxKiZQ179neSf1TSJQRYPjnQcp92pG/3nnJc9ACO
EZ9xOsU0Cc2jx2IQFw8+ncWybT+maJUz0beG6mR450S9hALJzGs/7mxzymKwPLSHIDmw2xpTpNNP
6nw971jSg740+o3eb0ru6lOufqYgzUgLUO1U06q4LbSxzd4EwbUmbXr8k0dbI3Y1JjcRrg3J743Y
ridfA+UN5J888OtulOzO35q2osOIVKug875yyDo5gb8RZSeyGa+SZu9Few1DHp1f6k4Ld6G6fVg1
rzY7KJUMDeIhlL05k+B0MvPmla1nLpje2tjCHx4AR6zBJKAgcxdDQX5jszCkcxQ5irAGDRwqMNCh
/q47CG4zgCi8hHX6D4jCW7eYzJDz57uYr/OcB1y/iLJYQTf6iWjBAKqEmagoP9rprCgW1GCYc0n5
mqRfweResz+1i2+QpbI12Da4xf8FJwjB4bMhTjjs+ahebbzwD4d/OL+kD7DfUGcAnZpXA3YWcdZt
aNONVlYsKp2TSD8a/yI4aunoEmt16xF8RsNNn17B9HsFPIBRQghTUEroCA7IjyWRi1T/1H4JOdAC
jzlY8PCyjaawMv2BG8IwymgKtqoF1zpOUfLD8aDWjlE8yu2QdzHOSt6aaD24GebhFJGG6ynVPI7U
sUQitjjPv1iFP0ILugS8rUYmns+spMO/grUfQL5b9jx5NpCyuMCnf6fp9U3wKTCM9Pcu+IKfjs2v
s4uMBfzOxqM9teYunJlHvp/wQYsWbHU1CfnHYd8CMSKxBBk6sVUEv9Phu0/tuBzRmrqwGq+4r2KI
N+f7LXW+75q3cT6U1TmWFkbEMe21qLMrOEH4VlzoO5x30ca+htr6AdsUfnHhTJ5jWpLZpmcqM500
XCHuxNKaiXwYZpF6CIo9Nt4w2JaPTdogCdCXyYI2QpRT5rwi8syiRmGWK2RXgXEgpszx+kyLRTAs
TlaMzgw2cYUd3Ecs79fsbIt+zTnUQlFoTTKsj35sLPA8Z0JrCYiq0AGVETWIheMmJq4QYJQ9hzX3
apvN6OxNAiS3bsPzg6vcTUbwgHyQF2wMUOhkfgUQl9DOjC0PuSmOZXFcyqjCHsx3cnc5mrZytuXI
Vuhp4jTcgAupMxCy6/oBMWFVUS1ULeMl6ujky8uP5XCWqo/5XA5OAo8W+7zDOY8pt1s12qrI1898
neyUM7d+9q9vtCMoLDQ0xBosZGyR/W1Tzp6tSWCjLVhvjbcWWhZD8NvWQAPbWIPz4Wm3UP6M83/I
GPc6Nof46RiirNO9j/CVH4zgGIVHQzsyf6WmbGpW+tho6jpunMjbCMk2TEAl7ZP+ENq6tuXz1Wu7
Utul2k54CTVStPdtIPkcKzgyOtWmjk4p71V5jyjYKu5le/Vt/LF5/mEvyefgho/+QD1R0R3iw6Ek
qBOZEKmT9IJPXIL/Hpi8caLpziuO2NGf7ekJhla+itgqeitsLoV8vaI2kFLiOgiOFfCXNM5V3PXY
T5CFw23F9UMigzCm4Rr7ke15regd1cU9kjrMkiHGRmuYTPT9y/dQ15so2Qz96HuImjWTqbS89zzH
STdAYiBiqS+ifInI97QhqeSbgC3AFzcDciiGYlXxhmWVBAsF13PvpJSVK+v0sb67E3khNSP9Qp2M
J3vD/pe2k8aa866Ay1M+7cJYzl3fNxm/JKgw4A+0ZJMNDo1UQb2Ke5yUay1m+wvzqDXtx+PwlyYJ
2QWuo246ZSGhPWHf65bU4dTOhYaURX0uzK0g7ox8K5dE1Td94IjFOlH5cLreRxObIv+TFCfLN5D1
fc6X2YjrjX4BSkbBn7wd09E8KIT4mzYCoHXxYUDIKrfXX7al3JoJfPOwgE9Kqlihdjwfo8gP7C3Q
cZA1SAmwvY7XMNXpXdKhbY7omVFG548OapJ4HJR9buyHHatPEpQP82+ruVnjPhIgPptyWTf/MHJy
uUeD6vasKJHbN8DTmdSE4B69KP58VUYxnrpUioIlGVdGcJXGfINu3ohiYttDMaVrJMQtghlvYBdM
yQg7r5xsBRkLVE+iQ+WRwjncuBTOQbRlfhG5TS1YNKVXnQ3BpvRHwlyPHn1rm6/xxMTXhUMTIk5R
2MQheIcV3i7l6VeauEUI1PLwfmZuQRiIqYLg6HSBxYn81H+FGPGXP1guq6gvglM4pp+AU4Z9nYKC
gNU6+jBuaDoGRoZyhtntnVvBs6HbRD05rvkZOa4JYdq8wU1fdNt0y1+D8wyPmIFSm2E4ex88cKMx
hHLwqOloCAXGi02YrBs5743PzZUdET2p1BqVG+3UWqhX+LQA4IwuVYutDCaVcVnqPffdD3w8fpAb
jUOgqmFWVHxxSIXCdId4QeyVuBwIMX5brTiigdvZTTd2wZm6h0THn7LktAZswm6f8/QNm3Zub6f1
W4t+k+64mE+XSe+m82Q4UF2m+hta0qBtlHNMcYuAZiVI7sE8I6SeziZ4NpPZD6hMFnGiAq9iXMRJ
pNlWhbT+2PcUGoEjKcyJRLeL2/bbCePqY/acIm0h/Z3L6CLIKCV4m5lsL2VxHrC+nZ7NMQkOvk8Z
9E6XXRp15JXs2x7vKOlgdv1qiHBLWF19mbDZfH4m/X3g9+VS0lYO237YUuEHI+3dFy2kTl+41qzz
b7J6pRlYWhnAb5NVWy2FZOmxOwsWJVRznOd8v2RZhsUT5iu+XBDo/qpYPJOr31/T8sN/3tTHjXal
x+NWqR8sIF5MGvsvjPzwJKNZ8gxBuT/L+pHgVUYHmTnrOIakZSMtCUE8Z0XkZvSstlCadunz0EoE
GE/P4mKdemNeP63FSqFmvHYbk7xLoiwXK9ovywfMDpRuQizrFq6uvDTrzz2b5V2ARjVhkeQ0PkTM
WYLpPpl5ywwEyl+6EGXggax5hfnG9FJ32m0nU/omDjNFOn9s1N1mQQ53YYoUcrxgK1rk/gzPtTpZ
iegHLN+E8WULjG1t7KpZ5bsfG1H/3pAOmbYOrgxT4ijAyTBdiNPFp8k601zkbJYfi5Q7d7RcfPDa
k3yj0GBj0u/c74IBAhjIif00O3wsWNImAoFgw5g1ltC7bENXkr8hc2083F41O/VLkb6r4Scafrzg
V0y+8+Q70+5tZHPdyLlMCYtGXbBl1TgpaHeZzBbEHhf/XS6EzqQa0lzUVIr97/vSdEu4NAJq3rbo
d6Wxm21iHgGzEp3kSZYZ7Opm89EwbAj70Z17T4OvGS07uyzbk/GTEUTuHSkP/ab7tym9uMnFoAHQ
VgOoNXMgwg0lC/Hci+Y5hRmQ94ZFALhyOnulexDmGaJEViDAapdVO/KUo9Z9xlu9cSVMkNsyQiqC
8mdV/bLNWYUvhude9vFqj8WViwm9A6dqhsM7nK7MwDiV0wv3LvyFlO1w4+XclddPhB2uDcB95hOw
nMNHzBEtApOO8R5SXsCHZB4rmzjezGaatJiZGVgnwR0YpADzw0nmdA1cqd741ntwFHNYGi6XmnFP
JUjLda4v1AyS6LpK6FB2iC5Kx0o7neBmutEao/iEFy7+KcJfLfpp+5+H+A2KIP8onQCqoOQs2bxX
eP1yzxlCB2uCIBzfnglGlF8uyiu8CEsbGGrbbQ6/Y83PY4X1BN2Q41Cr8c6Oih7Jr9qERYZDE/MM
nFJSGTErXZqWHZQxhuAb4/1kSZiebA9dle9sD35XwnUkkMdyBwdTD53B3tq1nbJfIh1lduGD17C8
/KTtIeAt7RG+IS+vgFhgrGYncAmIeK/LEc9xotr65zJ40VedaYkNassjPgm3ggZQeA00AePGmx6L
Doba8zKov0emckZb1U5R4LQV+Hnm19qipghZH3sR4iLCK1B8ZmHUMx74zVhxAURbX4gHoAmwycXe
kqenaHqJutGQ3Njw67GGu86UXp0RVwro5d85ze3oLe28i7+H+XPyo2a/cf771H/GqUx+2O2M0NK0
PmJS9oMDJuWKVACgiqcdixZyjjWwBlvoyIwmgx9aJwu13nJUbzN0W+J1Tyq491o2NoHiqBOysyif
u+gChIETUOZ39P/BMzCOvYH8YC7ScsP8/PSPiF5v3BUvC+Mm7RUEalr5826zCFIpygPnpNCZ4Y5m
B0w9GE5fSUteawDJVPBY4ejGBQr66lMg2M0AQrab+Z2gQPxKgcTxUudyMX7j2JEYWOVDEh7j+tiF
RyU85sqBnuMrV5XDlS2V0eFx36vSEXZ9U1yCmajfhcd3K31H8Y8A5q5d/f2bTKwlg7gLMbBrCAlt
DstK2x9sb4uLj3fNIYgI1+3tg56Z7A6oBMLaO1JmyLhxo318yEe9XvXysoBU0I6cGV5iegoZs1wH
OyGqPIM3AjODN1tMCJZkR9EMsJjd3EHeKPIGpY4CKnTNqe/ena68aS+SlYcLNjVF35Ugi+auJ7q8
A4nxmDe5vcgo0N4/x5UmuLqxiH7R8qb1pks2ULr6y3fX8KLrwSLU58/nvM3nY/whWbTD6LrbkenZ
CRVuVqzPzuHNBwXmDjGlHb7JeRQy4wcfZYyUcNlpDE2foxSPYwxBH9pu/SQu9NKY3peKzvj1WZTk
YwTkvWoD3Ia5DsItfnyMdbjxEWwFaCIkvNbc7ZsO6Np7ZeJ39qQ3KTBzuVhl4bEh30K3EbV1/qGR
2GPvJkSwBuoej43MPXIn2aNr1lh3wSZksdvCqBmXXoNxoM1LwY35Kj3QBWI8Gz/beLiX+fOC9qZ+
GJubUoGUIc/jyYwilpgU3TiYU8CO8tuKn/jOO30k92G6Qcofu6dorAryw9g9NcksnkQ4KPhEwq33
3RuK0h6p5U0p4haP7KyYoGGIJLME4P3LG526sfflUQ+Ojy9gXPsmPzzkA+9goi0w4aEDky5pxZVI
vwsFAfw5XrGsgKwhjndkrXD90K1U9HsHXDnrP/UqAgv1cNJQLYJwwmh9gXwl5qe6P7K1pjaPCk0g
BaxkYrQVebIOs/XfjvewjXfyblCROPZhV/f354JnfnCHK9Zv3socFq63Mtfjbom2NHYaWORmkoZ/
y6AFzgouJR+d5LtJvlsqDbXFUH8eCtpHIqfo1qADpjPU0tEiDMKIgpip5ZBEAOhvPT4AgVvaqlz6
xlrG1v44x8M1T29N/lU8v6fDDz0c3KoEW0+/cG0Dy07YQK3+ahUegkWjbxKLAoHRfIw9UT+DBMxa
k1y69sqlQ+nPwPK+ALZsKijikCiA0BxVwIEyZAc2zxKS3WsQx8ZEotoEKwJcCxQy3l+nfu6DkRh/
fuB81G5BfO/x53kSdJDjoB25YEykBQh2zLc83NmnlhvgP0J70uFK43WJRocW3AWSp3AX3nzkrHD5
6Pbe6A/nQe03x/uNxSGmdaB+7LtR5tuHHeNB8xh8qMw5ZP4oAEqfhWrjM4makc4LF0rMFg5OZo4a
5dylrj/ditGpS8895oG/Qez4lTOlMJTTuraxg+rYdiQrUbej+wqQtLZPrF+ULNBdHb7L2sW+ArAL
QZFn+UtiBTXGb+OasbqenrofJD7swzwBYGqxh2/XRDhaSzEFByRxt22f+79CszLYFfH0oASPzpUX
dQlWkbB5vnyRB88i1f7eVhBAVBSbv4MYyDu2zxMS+wNc5TH6txswagCljE9GBg0w6cby4ZGdyAKH
qKxSjAdAPXPT0R93Dr2TlJ/xl0+ONSefFUl7oTgk5YEnBoee9ntLuYZFZ2ibCbZ8lAVCPgErppey
8K5t8yX2B3y01PrfR+ud8pOTFSm/+YhL7JQZpJHJsGhDzoZlka0U1mj5uFPW9XVJ4XWmrZJ8fU78
TYRNIttA42OR3fX/mDfTyGSN3ftLg9bD1yb7D0r/Nldp2d1GCTcGzAeh9GpNT9fjnazdhKFD/pN5
VEK1srXi4+FdM9gN7TWNrix9YeB6p7YcMZX4+9TgJtmqtOqTVcDulznaDtNTVx1U6yGj2e/T8OQP
Z0+4Cs9bWd0r/R6uVfGWhZ+plWAgM8PZc7KQDEJs348O1uWhGH7Y+pmKdp34Z9VSvFXaE2pYe4oz
MTaN7g7C+CDsGBSQxu/T8vuB/xZMFDV12IZBIpL0c1gcYUjSuFaLO1/YxsI2lN0nGxZw3lN01aX3
JcorXgJwPQLuj5HuLxIc8FSHSfrwIEg8z5S570GwGLeZKYbxySLMllWimKl3buLrE2tHdH3idN89
oh1vedx4YCPeXXJph4UHl1/23Dy0tZwu05cb3w/Menp4tH+e/p9n8KvH3/n0s49vxvPSdmQRrLAj
onVIp2PDsGay9W+tX4BAPGhwdz0XdXudJpKdFiwjj6SnNHXvx/WCdJTeHtid681s2v4G0U8qf/Ex
C6emAMhRWS5PYbtf012k0aajtCgYWwnilDaKcMIrWmWgbMAZWsbpWEtCgSYVTlJ49afnND+10aHj
aKnH9kVsF2K/sr3hu3sSnZlR9tQcJlwGLVxNW6qmNOOKbo3ymk/Pv2jSrESAQayZ3v3lm5inn6mq
jwsHtxpyAGR6uiu8y3/Ac/YnBOeiEHX3IynHvWg9C4UZZdmdmyVbQ9sWi85ftelqaFdduzot+4kr
fgApUkmqTPZhs5/WewhF3S+5f8AjCMEh79/JOlJOI8rsaeHAQComGf5IbeWXf3BcwdRBQASxVPX7
QB1jCYWNB66ZN5jyXgtY5oc6X+QxmtXeC3ZVuO3bf+0blZ4usXHh0mLCpvFgkGxsd6h+DOKMIjjV
mCQ7Lh1rquMCYa1PL2k/q59OEW0w1zKN8ehmGsPE8Bq4QuWzAsaj3xJiWOroAg79s98eA+uROzFY
yuRfqepEcWRoY51L5C5fT542O7fMZjVO5SCr8YGJCQzw/woHu8qYRyw7hu2UBXm6YyopvW1LHPC5
6GQ4IZ2JYSRHwtaPsXqQLaN3DN9RpzhS7HTJGYDRmUZUEi4QR9NlpH6MHBG6yraTahuBgU/wVxDm
JIr9HN2oHB/g78ASEvwejuCuHhopCo4fM58uZ4QD9vo60Z3ZNtl2s8y/vVcuQneZWU0+IiGSBqKD
g4dD2rIIQfAiwTEL47n2Z5zY12XrSDQp+e4D0K7o6lADeXxZiVlRmDxdqHiukQ9yAgTBVx98Fe0X
3/8LkfMG8kDJaZS1bLBwWUWSbuGLUiY4POcgb2o0srliWFIy65KZQMl1uNKitXRQ6ota3HCC8XVz
VtrDNh22tJenxBdggW21ccu4U7xtkG9p/t0219msyS3zM6SnoFwWgNunywz8lL3dZvWmqrlT61Tf
AO1W1jWGymSdSCu/Wgnxaj3zYMFVSyNZ1t5ivYVYWhRbg41ysOkWT92qCA/0s+1CLpYqHeXMBfqy
mun9XWi+Ev2W0dbypSZ3Qfns61usXaUZqo4gbA0ZeD/IClsEiDzdWT/P5z4qj83a0C2TMXIVsLU8
5a0DgI2fM87d2YK9TpZuh6dDUNzD0rJ5mgsVH6zhbkwZKzl6GldMaS22/7YiKhUFeHKMRXb9nBkH
izLOzVBtlGpjVBvz01QpVSQza3fcLAwoq5c2vjyFUzqcKkg+wUG03zyQ1lvppC/NVF+8cT7KuEAY
eiZjlmjnpLhMSqtD86j5zVNQvoz8FU8+2P9o6RN6c5XxwcYlRP7ScLdfSv8zCK9TC8yb/L8SOu4Q
Nv01vVt2dCQfMHt5+lY19il8elspuVHhYXMcNgaQKSixiMZPFpM6VZ5429+f4MeT1wHmssJWfdT8
dT6E+mqaWdy/ngge+lim6N4wAdiOD3aO/4vipuuYK3zFcYACAr8v5TXmV2/EZBovbHbONDGNlyKS
6MjSCvZq++XTUAFa8zOGHSNcpPKs5zugSV56dRMF9u/Y8kpsDaYiy+CW9frArZ6Y2cvbi6C8muA6
7DZPiSIOh2z98MqxYjnGcsZj3lHSkWKPJjlIDrQtcKsZqbdL1jCLWY8S++AmJ7V7qLVVbAsvlY96
lSpYd/1afQl9T4S+j4l8EeVLl13ECFfkSX8cfSJoWDOzD7wtjM4P5/dttLPL5spGJHgcRUgrjRXi
TcnHK59dYA2meRXLOAorjtqbo6BO4GSWF4zCsJMSpAEeAQB6UMzo5OMRMI+Hux58NcmIcQynt6G+
NY85khRbfbGYP5ovTf8W0F1GbTArDk1xSP1D0Cz80mLnwEWbhQxGMOTp7QEuu7NEBRMazMRRugmR
qENHoMDeAlUPQ/xdWM5t50CsOB8jIO+UF6ukuDwyaU6KI3M9qYbnWB6IS5F9Uv6ColKGE2fbuWaS
HCVuV89oR2ElNYofjlOwwk5YVSIRjpo1DGq2DMcgvNjjHI5FEs79GypMybxN+rBpFz5sswlTzTyA
X0M/7ZppyW8HE0Tew/Qam+thQ18Rq5HoVXXvE2Xk4tGDezwoANDv/3kkW5Pt9CtrIL2mG6ySTPMT
sgsdOtU89KDrjzl7DN7wsMTHvzBNa0UrGqlOwNFpNdD6/bRFvshZRtmYAwN9poqjhdMnX/lDyVU9
vgsYBWj9CKOTdGL5MXDha0cDHbMTBdnYlRHusSuD7uQFZyfHC04GHX6DGX/bYxv34cFhL36H4neq
3etqCxSYb5J8HGWJ2Di9Jbs1zIj1K+foP39D6exHH1Q+hlRCD/vfonFoxeaDnUJxPnUQ+opbQ4/u
Wn6OflTaPuDeca96KmObgsH+Qn39B1LherSpX/9NxEkF90kZBcaYqb40G22GwhwEi7fMKCpr3VgV
1aqWllq1rJUFePcJ9R5WBsBgZ6yMFYCiPhkBRWQ0abaReX4txghphmH/Dflx2PSNkHJ8MMIYRZCZ
Xf+3HaRXp/uoyptLPplkXwOzvRqTfT38KWGtyuvJuuP76Ud2xSh+miL5bvstot9sFGn5IEA4WDER
0i3AMLrhBSZhwCuLSe8C0ZUlqUR5keFGsIR+gGmwXiKl0Y8CFH2xyYr+OdAP1cZt6QoQ5mi+9EXh
PHgYJ9nUKWNr95jBYIEAYRM+a/2uUwz+IENn9skBMJCh7dt6P4V1WY0QtjABWLUZob0AgpSQ/E5P
EoJBZCZQMXpIaBOosKxvZdXNnf8sc9R4cZwDKzZeZTrQqlfsPlU2KK9fFktIA+DspYoc+Gxkq3Bw
toRnFmU/xsPqAIIq2ub4Oyb1wxoNIh0/J8IgPDoynC9PPQYqDLe2azDJCbMaeOQNK9VUdIE9YaVC
rwb2NLAaC7AG1tMbKBe43WLwuSyiHyb0ehyy8XXJbExylC1gvP8C0BxUIS/Z6m1xoNGU/ExFAeb4
RgXABiOSWyikpooraH72j4pyneYsHjdVYyrxhT4kDgZhR9aeZr8232al+2g29dSpB/CAtjyL6mUk
LOj6k9uj/Bj7/YbFTs947eb5GjuXqDj1AuN9Ai3vyRKFRNA2aLYGt5xo55uidzXnWvfbdCNYKOt/
dGhR3Eh6vpNVTlKNpF3pjnV9jnyl1FtdPx8bVV1PgpXHKDIDLPf/dMX9UxLxcg3L5lV7JcLjL+dG
N5IE/OTDlfqPu9vrt9q/TZIPtbjKVqNu5IxoHWImFVIT6cBvpU5OikLl8WhpwwkcYwN+QbfkwJ2M
r4PBcAvzVj1U8j71d0nlPgwn7l0smoxlQKEPWMjy/jzftR3etmUYrB7dqgKRp62mnGs9XYFY5Itm
tMg/uGpM9j0u8nqfgTLNTbFZpgQ5WfV3eBBISvzTPil8STvzjZ5bZIWDYmaoxEC5axD5oJaGMsP+
QHTgwf3MOysiUMq7NrknJ3oKou6qt9eBQ9Q8Ztk6yda1vy5Z0ugz6nAI3tOznC3+SxizBCWkwRKU
2aOCz0QhBBvEimpi7civh99NcB5ynKEnub6E3kfFI/5OKqtSrN7CqSJi6zav74bsSvllxmENjmuj
L+a3jhy9JVbcrp1BdhrZEV+mrVoYy+UOVjGxitwMba5hQUeC8CC1Bz85dNo+AupNAcdngrFLW0v0
qNar30Ex6TV+1i63KAc8/jQ88KEjEP+O2s1xfI7bex4krHpxyuinTrL5BBL7g9MDJYNKACgZ1XTV
/yXBDIQBB9wgrCmpGIKZkpoGf37YWmuyHyqEJfshOKTZbHlQX0t3Sd+MM5DHk9/xCieHeYd3wxfG
iYddIn3GwEPBG4Rb2HB8QEGhAxeBUMD6FqAuJTa8mZvcll/Gn8BbY1KguoeGbvLY8nPbWu/UW0mK
OyR17ord5t3T5/XfoXRRs1PQjQ5flmAgTiniU8t9X1hQtLsdchY3K64K0/6jKHDUXMLyLCISq/ji
6XaCo5hRIe3NQ33h50s4inACo3C9XKcepOyT6p1D9TKh4UH7eJJgVz+eCwoQdNQpgsSVySU/q3aE
SoVwyyqOc5LsFH468urcgvvGZjH9ShHbbxpD0W2J62PPQDtKjB03V8Ia3Fx9qkHMm4uP593liYsH
JgZAZPYxfbaXCXh6O5YwQ7aTxK2RmkK5CqrVA327gvI20v6NYCFXgN1TeSXwMZzwonJ6AaskfsHI
wmsdTf9ZHkkaT3769A/jAB1DTEjv8iS9Go0i71fgCXAeDZZvYexCpVU3WZWgW5QNnbr4ZqA9v7Kz
9Rx/L4s7J5AcSd1D/vdK/CMj9YEfVTbGHzXIRjJBKqFeLayDgqCorErs56xUZniTl4fHdD6dedFh
6eTSpcc8H7IoOjRQzZnVOCVNIT3k0xPAX6UlNm7j0POe3J9GT5cDMMHm+6QkASv5MDKRsCJzXrtu
KXxQJ9JVN726wUXhgfcoTTpESExRE2Aw0RNj/J9iVsvnJAc9RjkGbuabC5OC1WN+LlhTKudUOd/t
CIr5olfOGQPhj1x/R9GXlI8VM612NuL3EVAOh3JyMl6Yb/1bSc6Nd5bjax1fIzsKzDiGAecKiaui
OSeurG8G2mo/H+nm6Jt6OSIQBo5SmNCE/v21hCNUWPY4TpplheiZLWQ+PC+It27MdDpnbG9pmkPv
Ys3g4pkhtn0H+brR14W+9mdKth6ydZetJ/66M+cUzgrajuq+5y153vL206eGY8TZ/DGaP1H/o3QI
3bZgpdFifpQjEoKQOx2+Fc/GvvvQN0WHM9o54suzElt/uGLrtq3bswIj+hrzl7t+vD0O5lOeka6L
Z/9XQ82jG9tiVZ/CmVW+UPtFeWmzDb5hrd9IPf4y5p8RMa7li2kDFGhVC8tcWIqMvDm0c7PuD2lw
SrXTitXDIS9N1SIeoEq7JtjCcKLttWA+juY0omhL7zqxum4vPQ/sLUDEqvfIcCfdDpiSKzyZoMY5
GMxDmG7/D1Vn1uQmlm7RX0QEYhDwipDEoHlOvRBpZ5kZMQkQv/4uJHd13whHt6vK4cyUxDnfsPfa
tJUf+Sp5QnjvnkQlxiuy51N67Olv5G4YYapqlM2VzzF4VtK8jg3OSWwPlbQjr6urNhE1sc/ubjtN
IXJTXSO9PySv8d0/jWNbcXIrezMV2AZ8K9mvDL9C9mugyiZJVL07decMipN1jkAo88MNEVS/zZf4
KThFFKFlXM/ejsc1Yr/AitwAeNSehe7as8od2zX9MS6fh2EjDxtGUS+GJspkxoz5zk45yEkMPgCt
iYPdB1rD/IsM1bfSjoGwABUgctNlJHhoSMmgx41TPBa0bclk9qP0K+G51g2GUYylxl0G2gQyvq9V
bweF44M6QKyquUrjcacFwQpLejI6E0J1k0KrWpup6Jhw3Y6GcWznMdaP9F7IX8NbylEPV6O6vNJz
MDOEDZojQ/ekEPUykp10fs5HTAouTUcBqWoynk4OkEtf4WbotpW+M8Lj8Do90VgvJ+FfIt6kox50
PsOLMHBgL4iai/ub2HMvT9iMjg53H+IIzSjFMjNO5bmT1V0NST3awjOFudKqBla8Ez6krPnTZWaJ
42UOX+sxjkMMMtR4Kjsak/9kVTz0U9yIeI3MPVB2ixmiaQf6nWWYkpekIkJkuijV1VCuhEGqYzrT
VrLr6RJ3XVbYogJgE6fK+/t+jDadD46Rr0J8HscEyx6kkHAq8FxV/UnEE2CcsuQUWNHixT8QkDw1
vuTh1g63rrxW2krKJ7N/R+hiBdnOLQSH2Ix4dC6n8TzrhxlXEgshAA4wmOlF6HWR7lHbfyp0zNTF
e9CSEVCk7zFvt/Bc+U7HG7zHzpGSgFjmt4ijJPoKoq8pjFHm5+M2noildv1MMa9+GdGFV6crj0QB
738YX+iML/JVmbB2seSZb5b1Xi1335vAsPPJOJ1L4UI/lqU40rURhqGVZrRtDaknagh1tnm6e4HT
7/eSeIgsnRRaxSFSTghGPbTKoRm4RGbCPcy7Uy4fpyQvAexpf6poJ4UszdfEBqE2p7nX32Pmbvbw
CWY5kEUVzi7qSewPRbj7RMdBLDWh1YI+Yw7MVLrR8IqZMAJIUc4/YpHxPmes8HEVIiGEPk2tdJ1O
yJ6F0Ydi8WZN42vTX1FXNhqu5vGCARaakb0oOrXoQJtqA9v7E1TXNL5gbxwQa6A9wzfRj/fsB+n0
wVR8eI0f+UZeu8Hk5EfXW6/ifjZ27eP0abmJHVON74+vdFjAzl3fVLz1xqjaLAs+7JG56HXWPb9z
45ccfcsMcg46cYdrvwQLuM2qTQOOsvSIruAQjm0YL+o7/fMpoQG+4/5RlljFg3Is5T5pOVRzjB6C
fPeZ0WiTCz0fEAJjqw3wlvbUxkUKwHFeFaup4MXFGH2pPVYMyAb+d/K3XNRQB6IyWoMx/AxGcHLh
FWATjqKItbHoAfnKUHjj9STUELZhoB9v3ucdYp4IcY5am7pKZliPurNYs/1BK4p9+9NqlsP2OWy7
AiX7BIb0sE3Ere6zq9sQlx3X64nyEWA04rGOCKKmoJwpA8w5u1LtLETn7/oh2n5X1Vw/uejd1yT6
etX3YXrH5qu388eMGgLlLG1s7sBaYp2GClsQd3d0IKx4DtFzVEjA6UrdEBCwMUoF1i/ElyefU/F5
S9XL49AHY+6tqHt16dWS01fuNPWkcpUvfG0X+vuiGa/Cyj8tpiUKTmZeFxLi8UlP+QhJhICeDwRD
mFHqqYrNDEVTLoJ/bmsMzwep2qXSRsw22byvl2I//mR54Qyq08PDGlwp8YqBDfgxTk9g7SYJe7pT
npz66vgQDr6VKts+InOCtRfw45v+9tlgsqEzWzpBj0J9oZNVxj/RZTzXSb4KcCQwfWq9F94xY12+
NrUlCJDmzE6ZP63Gna7K2GzJ/5OZFcyj6arubzv9x3QqgyZzriSbZoocY0OKW5Jsqiey/DHFTfZn
FEvV1DVPart4AALxomLx+OcheXitTSbaS+br3Ks4imc4qIpFQJrVToa2hHFZYd24CZSNzpwMYAU6
5m32HHHo09Crv5gCvJPxwtzBYL50Eso13BnsvewhR/a/FIplRM4KzHZhUwWbZ7R+sGUpvUk76ti3
f9Xv+ILbatxAq+l2yPekFv+CZvquTp7lYbvt0jm+44wPSXhAHISUWP5N3Zl152d3JtHmARyCL2H+
+2mB1PWkw0pHsx3/kV/8J8WN8ae/g3FfwrHOjwKOu2pXBtv6UFToX5yimxfdOsO6urCjbVHfw/r+
YBfFXqECiIJDZT+qvE4CIfKvY9we4JhH0i6fbP1gQ7I5zDFWVnaYoWtbTTXANZvndNtou3geT6/x
5Cb6FJN32/4AheFTAxSetn8+HmFm4HiEJSR7/2kVdRW/0N9xOZlHHrgVHJvJ2/8ct3PAPERyocvh
XIE18+7MO212EcTQ/Egc6FNUAuEfVo07Gddx60TqchqBJUYSTKxykI2xyvSoYrqmR4VmTI9Kzi9W
5YerCo7xdIQVeKVK9ODkIGlALkhAKhp2kWCAE/OAFCXW5k9LC/mmRL1wqgtLek36Ey4AsDplPNMH
k74T/w+mZGq1bmqxYUbo/JbEswbnr9Pv09aiA0fsBARiS/JKiO8kWiDVyZcddVKy+bMXHiteqYfg
8Upp/DB2XfPIjEocnyt/iU7z8d6OB08QXaMmJBp+g8jB6xVKVEuMwz1fP8GS+ih4RlgTJvSXJRLV
k41AD8/iqIZxzrcH9vsCynOraBsZhgmRrhJeZaZW6PK6eeg+66PCA39WFrNNFn9r+g3faea+Gqcz
7IYU027JBqkq2SHO5kJNYDDxo2to9WExasArlKxkc/B7YY0MtvgyglugXorXKNfVHgxVZo9q22qb
OQAr7vu4mikSV8TmwcW5fcjzl8A24qfWfvvCN1PDwBtkd2o4w2Q0yE4bW/GXCXFzOZQTykqgmItP
uimC326KXQv/nymg4RhIj1uz1H5O19PnpqJBgd+qLkEnP1ZH4Fu81Lxg/QQVpBeRM/Fw93vwkgTo
YMZnoKhZ7QNA+aFkb88dJAI9op0HpHS5YJLDR8WcBawRhg6Gmzid4YIBe/Jh3RcjgxS62U0uRn+s
oJP/6yRI5csxw9owzrEyQyMmL4TiK2DzxD4xxQhsovrIItj8vDrb3MqyjUI/wXnfzDBIW6IwnyxA
JidYbeQxxFQw7w8iZzG/PW93hThRA3apw2jAh0RMmn1jR9hlLG6RJvSe4yjUzat5Tk7XvlghwEGJ
apxb4yyVl6g/P8y16m9h5rcMGYqtNIMxytyzjv7OPXvDRukD14W1AVwXVi9MBmg8wPT3w8ZC1cvf
F87bmKmN/VJgho5Yh9cB5AGzYLlB5Zv88tp8dCEzDa8WPC/YDJljkruMoBX2CnpirDF/UBTw8EMx
D3AediC/ANWhnLKLfoxqiPtRyZ2pzgdhxqKsebmJ5qLaHmjSkeW62YKw2+L9cRChRd+nCsZfG/H3
B8yG2oGiMQ7dl+I8FYei8YEGDyoVK8j/zrLz1sFDN5Vs5kJMOwQbZJAgLBmPf84AiBQUgZ3ez4Aj
RzEPqAsJDeUgJLRQIrPim2QlneTbxxi92YcHNRz1ZyoqtAUDhTg5S/JpYIXfmKl8/NCZNAElhUDP
QwSnNGYcYzrC8QZB81+iD9weYCDIj1l7wtpGVhW97tIb85hVv7v5pwN8mPCsteNj8gX2VARsEh6i
4mc8h37X1W+p+h2SWWwugIc9yx9JmLMHRa9AkpkaH3Jp92Q4JnPDrmpzQdJ1/vL4OCyonH9IenhG
pwl4l3DLt/Xot83iT9OOViboepFv4WZCrf32WSrZGELw709BuC9rOG3HJUCs3aX1L6/qGvHQ74du
33TssHYIIhPl7zytf65Ji3mMgc8sBtEXEXkO1ZWoZBR+ZQ2F/WghetYKhCSH2jji0IZ5WcXnsju/
uvPaQgUtSadHd+46GskjLj6mTHaU/J2PI0SGEClrNnTwxzdzT7yqEwFR6pygS8FrWI4WK9xngbG3
j2k/K5Yxee+zyazJxhREUAzP+PBBMYTVZlqv1Vkhzitx7gtWXY12ztaYS90ogEqN+UM4Fa99s06n
4JK/JH5FixbEDJFDwlqYrItozO2IBi+YRfigJYfLltidaTHG7rSpV8GMMSPhVCqs9i/0XfYxSLZo
j1IV/MS2jrcTZdNTzDSbaWbmxRlAW4hQpzzuMzI69tPJuW9PmtWzGH4vZ3iac5fQQIZ0gjzv3gRu
Y0pgs3Or55gv10zj9lj8eWV5IW/rFh0zKxsfzAQqUEBh0/Y3DWU7Jnk49CIIMI23AFMo1rcgWqBb
UqUjXy5pdmk3w2iPKp/Gi43pa49zE4VPwyC6OzbRuSwuPiqlGPnCKKmBHk5qgvDY6sCt/M3Uh7At
1r+rd4hWkF9F9RSmh4+tNLc6sDnL1MH+JVJFmTefZJ109oxn1p4VpvEezIL4yiMvZskKpgo5vgkL
CgIdG1v2HoQvmRzi/6Y3c7HjNPWiC1PGjwuNWfknR4iID8aLzMq7xOZpE+o5Qjn6qNT4pQnfoniX
9JuUXSndg2Dr46DKVkXrhTMRC+wUvPiDdve3IHyn8beu32LD1qBr+g65BFPSKYRlwasZOkrvoEZT
0Tu5qc5Zj2SYJc0KbBObB301uYrRz4NfZ3xdZGW4qu5ut09pLSgrznqZ+hN5gjbGpCKsYPt6g0L1
uZ/4cTAOoKHgx/nYBp8vNB4wOeULl5NYXiYLSPYSXembjt9jTIDXTybzU/5ia/Sa58MVvHRJK3uQ
8mPa7CcBQMZNo6+lcyuiBIeUEjrMk1Qklg2bYyuTvSYYv398MqFbc+q+XCaTgbkld9lvt5K264qD
DEELBx1WRD5iobC+N9YDIRdiXIQgHYaShT8vh0ORH2ptP0Q7mQw8Zc3HMKg8eB6RXfDZ1Tg5EZc8
M2ea2ZG4fKIcu5H1l74ttSmWWndAhl+hjKvnQjUuvjsLfCe6FGLeP6N4AUESDPthS25B4W+fqan5
3133TayHBQJFOIXhc6aSk8t2Ed605JTSGFeIgYUNhtEguPi7a2GMEry9g4C/aPytlJ8DtsI4XkHH
8nFG8h58BgJIXUmYBJDGB5ifm5hXyPif74PoP2sQDo1wMCyKaHat0uPvrpVCOapsc1X/nptt7OqG
C/GpdOYyZnREC/Cg0HZZL2MrP3arubrnLiUzAOIcAjrWCw+vZNvDYhtwLSpW+aTKp44WgIjXGPnI
Pq6Yb24kK5QcFfhrOZ5Gs9mrhghg9z3pZk48Z0nS485IL3VhIaMi1AeDwZ/VtLTNXVLsH93RvCKD
qidWI5rhc2M6AvSmZpO065ABEbZ1WnpUILmrzZLIWx4eACcFJ2gdCRbBfAJ2wszWjUG609fCf34V
6a1tL7J2SkA0E0m98kPo224Z4RFYJXT5r22PtXRTGBvthQp0Fxa7gXNBQK2107GNbtRiIwlrpVoL
4brmibEQralMdM1psJm3+bFV9udvsSF9e6llgK6djHe3tEn/lRfPeqmTlFCMLkUhcFDtqAwDrAet
c+h2mos933Y19ehaImsj6DuTm8ycXbtL09Ednkzvfyxi3rai/F3Lf7XxYygRoz2mfPg4AJUw/rFs
eEvkp/386ZiD47iTbYhYKC4/eEVrJLASqPQ6IvUz5vkb9pr48F6Pk/AYZKfpr3AYU64+S8Z8doyy
fdHv435vcM2yvyJfO7AHdfd47rBYA9wM21EhUParHy9G0sVObanJu6HaXjDQciHSJPQRTfgKO8JH
4knxq5eLv+i8dOYNU/sSodLJ5m0wJ0ppRlHM0pFyhcwkdl1k9ZCZJBzZTLNw5ebVKueumgDHRiq7
spcLwkoOGN5hLKDsGf8l5xT7SZHNTsO/F7TR5w5p8jNW4xCmCebxZD+jlic4XaCsxw7aGH0bKCa4
64NktB+PAnS89OX0Fm16ddbAiZCm+x9Ln++R07KGYhaL3L1bWiQwzmAfvCsvkqepvPDmk45CRBJk
Thaqny2qzwf9Vr0fY86BykbXjiGo1+w1PfhCX0PIYfAE1FIg4hsCy+oFF8i8YJJOKu7wFYVw5jDE
QwC4IpOJS646IKWhC53aIWZuhG4Go24gYTNSmBbxiM7/RH7gv+7RouDCfq9pW2vRWsLjqyi+esvL
2AAFh9sFfU/Fl1dv1g1/ypzXWOP5c+vcQ2SHZIPMTM3kSvvo6JhWNf91dDMYwwFGXWm1t6wFcH7p
by/jiJtMhTo7Tg/5Eyp6U59NPXiSLckXg/Vv3Tgpt9tFE+ye1abPwAStsrkUuduFJEOqs2WLMKcW
dPMxqM+KcHlObn73lWr3mvRn0ylf7CTcD+QmL9z4vaI3ZEeYD9zjyjikiXviSb2H4NRYEPtFlM7j
5tpNbqHwJRbf6ZG1V4KJgsmP5saaS1BtwPUmI8O2Nar3jdLOD7H1WLL26n3LQGbLCi5dP2m9GUL6
XhB72FkOpsNMqOjhL3o9Z7xsOQ3GwHChUtxF852pR38t2Lo8N02i3AIkPo5GHYQ0kNmjysxu1Umr
Qly/Fg3JVI+vfLjH8lcrf0nFl4x/VbkMI0RQlZZd+P/EsjUWy9Acsl0VHav6XDfX45nymnSam6I5
8sRdcYZruQd0Si5/f61CdTFPCW92UnA25u8BGmDEnndRhLPfWrYT5YMSng3jaq6w/jL4qha9WfaW
oFyga4fi0drCjwyHkR/Z+H/5kdAjxcjNLUF1NOAculvK3oL3Zx+RkYJtmphK45T1p1AmD/nEqyww
bQuUY5zQRRzq/NDijG12g7zVUFu+RssioGE+VWyheYZRHHxym3NHJYsTJ8S8pusnSqLgah6YVYBA
xEgIogsslZRa8haN1P8+0uRbjmq78IABH4zBc/43q2ddAR+athdKXWEVNRs2OHB2Kf1gpnf9Lxt2
cVd5RG03TzDPe4Mhcr37DK1x0k21GZrBXBnzpnIyXKhK/b+BUIl26+YEwkebaCi8pJyals4M6D9B
8bBtizNbCBEkC7KSwpXfiwjo44LHtrdc1qgQFPZhGwKjbIVY3Q7r73m026Bo4eagmh7DuYxk9zLd
6ZW9pQHgcTOdrslyKdZkEZbDb+Er8L+M6q6DpAi/quGmxswCTx/qYsCuzlL4wKvrUOP8QbexJDlh
ytKYY4zzW7AmwqEVDn1+EJP9M9kr8jaKtrWCQYjMBaDArxja3Wj32jfRBb/E/pyJY5QxwWFSsg3n
jXDRVIrPrzr6Cruvzi5Jpw6/lPRGNGw0MuJkCd3P4YJpcvlM1qWyxPJUdHw0xkWmGnoVOwGHCUrO
fq21Pi47UPvwWVgUgNqHz1K8pYAqgyp87W6TeM0Dg+rIr2Obx2Is/8fushtU972NcQQrSCotuC9b
IpDWQ7t+pShCEWitcuKykSeUR/F1ME6c8XTyCJWBTYpE+C0i0MLv8Q032HhTIfNbwttE1IY2BpNn
Tvz6gtsH6gT7GjKFmOBMdIdxq6aP6SCUyFPKWJ7ra5Jdm/TMFzcr35SH69Au9RxJyzYPwPdtYvB1
cBz8VduhEWHqthtTY9fOIu92mbZTuJcZcouH5+PgCwcNeD3JJhPPcdTa47x6CocuP/j5zKmJ6Mkd
08l5iqMtw7vXIUz2HYVwhBUJA537eDpdaamcRxxFFUko3pbF+TCGZfWFnfQ2VqG02+n93n8cKoOW
ZxbtPzIsAa/HdBcefUYe7/U7X23BSn13WEjK5gVZaxnSFANXgqyEAPLhtqgTsJg+bW4/BuSLXPx1
OGXKsUhODjrZ/qLw9piO/9UOFoevhIScyFQzm3X8ffEmV4F8rXeLqaM7YXlVNVZZ5LN7Ru6q4JQE
lvQ7pBNtfxn4+y++ctUVCypHNW7OaNk/m7OipuQfLZf0K6/EUUQbFlTe2Km/VBeCZNnMZjS4VeI4
+/zgpOETMrWD2EzDR2HAGmJYC4GV/dJ2wM4r+ahRXGUHWdm19ZYH/tmtHpmnpl9lv62JK1ddoFrx
fkKUL9uu+CjutWoOE3gMs17Qd0wea5x1r3xXk1IYkWlKEb1PmkOF8dA4+tIpG2ZJ6PlYMczcfPTH
AWY8HJb4nJwk+aKWl7C6NIBmzc1Lt1XRThp7SG2IauG+mGzFyUZtV6gz0C0bDDQWeoeMcBZHBKSf
VIht+Y0tiPA1Kb59+bvKfgm7Ot3/mRHtWQcgP8dozwn2Nsl7mVm2DpmUWz7TT07FJbBMCILyG/mu
PNyKD0I8p+x8IhIdXSqxcdEeZz06/dAk9W7UQLDe//z48/DMoas+ztAhw3b/8LqXtb8I0kaP14O8
w1XrkaX1Ttvm1UebRgf5JtHjkadLVfZKfx+MMUKIfF60T4sbDxxvszLiBDEZfwjZOIwx/RUGD4az
NkzeeulP1FufNz/d8SSiaKzSs6wdfDchznthyeHmtX+i5ydBg+IassfyX6Y9g31+wDGz5l3/Jdef
PfK9K+VvLB3Jv7l8Yg5BRjIbb9cwoYhGbc++iMAM794RkV7ZXwr/EjLI6i6M5SWd7D78Vm8Xr/nv
ChPjNRV7P+7NNebWz4XtoZjSLOKQmY0YEkOGNS8LEz6mEOAWWcED5wfdwwoeyMbERSSNMgU3ZTf1
hHhUpigNUVQeKuSRF/6OJ0IbLT9d7emSQB2ZXOlNYOnnsFgzl4lXho4ydd9YtX/18aQmd6X9jjoC
e74lomXFe4Vx2SYtAUAjlDtSywmD4/WP6/Exw9bMTIDEPEbW9KuJM+jjU6aLtpjaub+E9ySC+kPp
1iyUYFFDje+Jb14gxlFBmV0nGiP4zSPdldp49OTGXnkcAPjFFpWDrDhR6PrBqFFSQFcydFWcPncO
/3Sx1yCGsg8R+NHZ32NHdhrZUTdDZh6WzesQrI1iCeKvNadPRjHzFw7STWvsjLOW8XGfT6DXjfxR
jJCjw6l8zkKmhIk9v8IbYXWhBAdBPxrrh2a3eH54GSonJP2JaCJs161Vzn4l6fwUmZVwGl4XKk0K
Vr++G9M7IL9qekfU1JAhsPknIApxLg7j0DyT1iwDBdOHFzgTTD4m5kt2y8xVcPDtEuRCMWaetwFe
XBkEm043yRzv2a+AnNBgoczaAQsia1gzi2dKxre1Cob1U9+Eww7cPWsGaiSw5TI5bNh7oc1jtLOY
ZbygZZkSqdMEer/W/F65Y3rAu9LNLkQYtPnC02cC4pnHGo484RpgN2ZCto1SMwb6ItiowR/EQ7Pz
l+2mtXH5MccnKox5PDok7R2QW5jkwJKFoDAf3jayWRJHeughgC8xOjtgCqFdTRzpwHnLlkQ2p6UH
iR19CU5tSFRkTuakZ+0Boqerz56eZLioWSXfOne/AB0qm1sYuBOzfLCmYh0UOYlAP4hlo6S7giIz
uSQ4uOVZcFGGtX8utHOm3koQBKxJcy8nWAW12LY3tupbemDoS+zcJIXAFRuZOAeUfaibR+npX8wh
sUHprD4K1dm1JukGh4s+5kSTCmVInvSr7/5nh2ShHXwjU17c1NresHJjrHyi+ETlY1l/5Py7fXvz
8fooyz3UifH/iQdtiVJnD4HfMnBC9L1twetpamPu+1dtOE+D3Gwnapx0YkNIYjEGIekd6ipZsYxA
APDlbBLZomoH3Jmq8wBPLHupTJw5mquj1v1diBQMGBbQ6sJk5z93b1odPfN0FoCkWYf6nFK05ThL
11RIMGGgRWBTiGd79KuMSXWoKghY6X6p2ALigJF+VPfS+HraskAKQMc+cSucS+5OcakxYqNi17DK
8aj67f7AtJdPxub15FO96jMzBsErkBs6kzN7J290UN+YV3DdUHWRUSAsAJAOsW1eK/prOGqptVw9
lPnq91Q+FJPTIzozcbgGyX143WtOKwzHC92cmzl2I2mfOSyvk2pfV/tQ3htLwz/qr6M/PTC/CqRd
FOzSauPX69gkP33WxOvWX4GC6hDe7o3iwKSkqc4fxFSjXiM0C25xDlgUxFujASq6+a8ZeYOR32ra
+STm03ne/yTqvWiR2cPUukyep4fqXvYWeJEYpz9ehBEzi0tzROWwWmYvZN0IrYJGYU1AC9WutOcx
/mBcUFlNXzPjCzXZ3u5jDnmXLJLP9fsC3It7BTXg2G5wdZDE2Y3rZu8SXAHthFsCDyyxOlB/xArN
6bXKv24WbjlpMiI5DaJ4tuILLfrNB99rDGMu1LD45M/4iNirNWmIyBvxPXCwt6v7PespGsY5dllf
xO/Jah1PNkOwqdtVM3hVgpn3OFGODYmH7IgpdB1kalysmJ5fMmYcG4/bVFnWNktA7jyWgKRJUj8M
0WbP6Amc3OXnZxLtkoaB51V2xrQ6qlbJfnJyvMNisJHr58piSBKNvrWL1bydxN3k1N4iYwNo9z0I
gt5KE8k0BJ8f0xDQAHAJH98WFJizWt3I5yhGguKNaS/QgQFKs4aLENTx3yhYxjdjtPjbDdhbY3cH
fNEqiDfIzzDkCRTsd+zFCbceWg9hAFAfEk+U/b6PdjNOyaS7JMNhGm19nR2bzUwWezYfAMzZMO0/
jCLyKNoVhZ6irtpsY/Qzf7p8IQXpZw8k2r0jhK4WuszqJM0VvRbmWeDwKKvTnZ6CnzwX0bGoz/L0
2vZfyq+43R4TIgBoeo+THnzCCfkfVZzNFihW/zrQ2QJFz02trvMx2LN6LJjvaY2FLNmdys4eeDtN
qLZr3nYdVpx65lg/LwJ1FCDbpvhOCrigPZt8IelGz05S8OTpiJsXLgyiiUfz9ZIkYGDMJIm9qzeS
KxDQUqPAfy0JHZgyyW+tWHBh8eGagsXXWiAyADd0b3BDyYfhMSZ1s1UgqZslNyUGYLh2NpFM5DTU
FZ8CXh/vTx9VaE13vJqE3hCuhHwtTRnjbBNQ2kBlVovIzP39pLA68DlW9jqFyrkk+QsdFtSa59ZZ
oGWa6qsnUgB9BXUySneJtovmg+ZKL7dE6wRDLvFCznr6rdg7ODlnp7o1kAcBFv4VC5408crYy0hF
2vXP0kwdsIPZJbu02i9D/d0VP9LjnwntxF+7EjYZ7EoEqOmaJxbeHd4kS4gvtbnVoPBmFLAUUHej
djTdNiilUrvyl1q7fNYmyqznvNInM73aKRkCQJRah3qmFVbQWgSg0zL2GTHPcx6fPCKvBn3gp8k3
xIX188mJh5TPhcm1j9mJVZ6xxe5UvZ0rff83mJ6B6cNclBBXCV9nGigx6iguKBQN36XOlFyeFFWz
CU0WmGq+ZsN/9l50wZ+Iz+nrXkhmX57k8iQgJUhWr9QkdIy99wpsRKXO8VGJowsjbJbWRSc5Dl0n
st7Jqs43sr4twd5vjWJEKN7WQnx/tt/P+XSA+0geyvhlobOOh0ruwAGFbRSvm3YMVECBzJHIGctg
BxgyDk7Po0hiA+R5U3lJtqrKkTiG8JYL2F94+7I/4CRfbqHMP0MocJJYIT5Gi+ecNPqyvEChQkOJ
0tGCcF6O42dUob1yWLc3tkQfZxVj3vEwMT0ssqT2Yv+H7ZSURwhb4jwylrW/ffnIHbchqe7ithM3
okgWhInA2VBOiF+Qucxgrppvk3szANalQtnOVs1FF9lNzGOYnmAG3sZwMV7BlOcPU44ioM5phmiJ
QAuJzoTnhd/MwcvJsxUrnM7yebkkVxJcRGT66Iuf1rZe2z6/jOUzW2jr1FxqcyaZirSZqquu34iv
nWKaETzBaKUUa2NYz804dkrEqXwhHbvHiLUT8T9KfAE9Pvuo0ojBEECRjKDIVz2CjUnFbpcQ+Iwp
7JGFRgK9PPakg7wITTeho2HcrG2N116B4vU6PZRzV18n6jWc56FtH+XkN+AiXPwfu7pvPhUCvzyN
UHDFFSaOQr4RZ/AL2bT+9JQc89paT7YNT4K2U/t9Yuz/0Mbmt0G8sdxNLlp8EaXzUzrrh6pda9Bs
qLU4aV8quyqhY4aMSo8twBjfoJDg8NzGzy0Z4rwoa3RiMdBQlwsYBl4ejP0vsWZoPn7eFBLdYDcy
Wgo/mVCTYx+ysL4SCZXku4aF9ybxx9JW646w8GSdPOqtdwPqC4mnmwXtGaJ1Ud/YQ5BIqu+hSL9X
hZTBk1MZX+P6lib3GxHkDi0wNH2w5AgAC0efLBHvJXOc4PnsDxmHM8IGx6S+P0e93WnT3XEmv9xa
c49u5i/CdOke2VDFzHBx+o+sj7abwwaSL5PkSlQXOSHqz5fYe6HmxZoXoO1YZIYj1eCqZ+FgKrot
wFZobDW1Q3kphctpuPy8uUAjPm9uTjLyiKqO6mV1T0D3vIPpSaUnXpDTi2D65n2ZIQYk+bB4iwE1
BkDYfpbkyiH3RWmDO8xCq3VUjNOf12R2TNCQh197SgpZGFkDNCQDelpsgRCUmy2b/B9LpKk50DjH
ERS6sXFmnigbbqZiolsh5X6Dcf8XuPcJmMIidJ2kiwHMXrKsqEedNnTxBIy1sjWl8Xgc4gePDuXt
+E0iBxJzB78bR08t20o+VjM/6QxpmKIs7X3bL58mNrtVjaSQ4bLqGqtMWQNUV7A/Ka61/+S7vPaU
ZpPwHFyK7vqazfxwYcGnCxT4oVsC7H66+IRAPdL2iPT62PzxoJPHM9Azo7aa0mis+PajtwrPLmkW
zGenqw8Mh4/hZ5TCVoqmahJAaByxBIizCgjlLM/gpbAATggacBFIV3OWWMw6ob4RWQkMF6T0m7RS
QnYDvzDqpPtb/auUvpvnVyxfqTejYj7A5gp3z5l3sT7G6Q/I1rNe2mwwXLZiNdHcFkE2JJ/xeY4r
dPI26XD/+05E33yw/035VNyP3qxPzolyyg6l8qXoN9jqNarXgyHt9GojW5N6BDa1ql2GDsCmSemS
A2A03oSR+uXkiImnIPIFrSCN6x4A+4a6dJwGE4ViZwyKA8cZ0n3gtq9VoK/Ex6p7rAym/8j+Yi9k
h/71ko7SdKUAU0k9dNKptUDhVmf2iABOrhIfGPmSpdfeyvpzzS/hWA1HZHGKuP2UxKG6mlgFqElY
MpkHdZQZE6026UyFNJIUKn+05iiUrMYGDgWX4evavq6LDyQhYnZyEot/pPq37g7Z/c7DdBkQaD+O
U4DxM9BViwXRp5FN0FAKQbpZ9PDRxHkrz8uSc3aR8RDWy34KR9eOehuht0j5GOCuevSzcnYqlwwu
UF9UsITvERr2pWyQ64EBRDtGFwB5o+aBHLXPTmbPfDIPLZplXRo9b/pS6qgNGCggJCOGd9ynEnAg
rZAnQDv2HxvNMAeeqbfpCMJGs0JE2L7f1Cg/FtpBrfdMwCcoCOavarNYsD5ETVbvs2rHOxvsME4l
3arQ2TxvI50/eDCAkFhkX0zxFylHUTmqycnvTlVyUlDIzQ5CfCJz4tCbBjL0gWfHP6TaXlR2laeJ
552pdisT9Fabu23mLZeTYrn7x1+JBEUflG75jJYTNtb+4vdSoA8UVtfyxoCI9jMe7Iia4x6U637W
s4VkfDsSagV/l5sSgID/Y+o8liPXrij7RYiAN1MA6b1h0kwQdAXvPb6+F5iv1R0KaSCp+IqZwL3H
7L12jv/yHMj4mq8WeDKGOJf3vdG7Im21AW75IpgXHyP4uvp7ADOVQfe9Dn75ucGWdaO2atQNEy6y
O5iudzud3FFh/fufpL7Mrk180cFQLCU8WPm+EXYb8IZbjMomJH/cLcrGoFeiAKIWCk8RMZhf3o9F
f5kj5nCvibdjdA5RONy1EEjs37ZD9nWeiOnR91db+JSuYruQcnbYC52d5aqJtpa47balsUm9bQVF
HzXaBiLwYNdOGK4T96SGW6nd9eV+ZBXlytXLskKCWaxLB1E2er9j0h3l9qRFp0Q7dVja29OSZTmG
3BcN3pVyGxj+i29d+O5vQ+Q+pcMS8V6DKIpP900zUaeRluJUhdvphz4+JvohQJ7OPMRNkouMOCE6
R+rJzBype1jGPcHJo55/McMZyxiZ0t86ltawXQoMHQEKsCJsnPqbYKWAtCF9rV2MASz/V63+ZPlv
ua+qb1X/FgjjCT+P7wlREvV3iKZM/JiCt3ajjC+RffQdountur9VmCMg8+wZcFTT+rV0B+ss374T
e+x2r+f5+WrA6UNkOFjDqfLOC/u12fja3c9vnGFkZgW75WHyNtZyShGmHDDakXpuniPvUjU3zIFh
9TK2mH3OVgJ34zJg8a6ZUZyyaB4oNtohdfh/h0t7E417NtTpisUPxoumOSpY1OzB1oftxm6jc9+c
wpcqeVPNRw/worwRCZGxGN6uSiRlBfGlq5ZkBSJ86JzrLbTlFT68NaQ4Wb2x5yX8vHZgmlDMQLXV
8MjNx1fBy+AdiulISjQvuYhPagbpROJxIvRBmJmWVoWyei8TU6sMN7QBJpFV/1cbUILigD9+0MRj
O7h5eABtaha7VP1/a2at2KgLczh4ybHH1cUuTHcYXdCzJEtVfinyz1H7GLoFuwVvdOXOke3I2jW8
u+kx6IEjnoliGmiJm1uf3INFal2U/DqrgSHiiVdQWfJ09c2LblyiA14wF7Zz+APQbP2vtu6xda96
1i739WVGm8kvTPFQLO4uEYNQdL7Z2gSrVqzorNgXgol5zEYBPVmRmTTAuWPLvnoSbp8yr7cqB+pz
Y6GPD/3aFPfGfJHMlzd5XNDgABmVLzD6mtlh/+SmkjHzXGkg3bbsE32hTyCCtPkgK0gw1yi4zYS5
Cgru6gfMRID2PEVNMEfN0Yznh7Y/ETWjSVfgpfdufADkJcDe3E/poUsPrODceLCn+V/SVzF9b+7a
ejNHLJX1yxd/cikqyzJZCV90RaAbx/z8BliNaoFYTrCNLgYpYy1aiDdvwSbaSxLhnzYQGcScdHPo
cRFtA2sDYgbIy3r1rWNDETFr7pmXwsVbU/Cvgq3Z/wr+79qrbup0Vch2z64EqoEeG1fUYP8jHbE5
p76Nxq0/r6kRu3XZNegvF2YBJyIz0i/TuLtO+mcl/AmGLdVSk169+jy15BHNgTgJkXLDUSETmdiD
/4JpmIIBegU9A3rZOnFnATX6cOPmK/Vu2/xdIfbD2rbBnpgIQiJoLioWFfrcXKhfzGcZwVTJA14D
I9Y6e2u0oxrjhr1qyqU6TotgXZnYKtZGsq69lbn8/MTDChEs8Zl7QgHftPpGmLZOGexFIE9oFMt9
nh3yfmk2NtkiDtHB2tFqTySMVPEZ3fffkhuysUfbgQsY+3O2YawWrZjmPLkHFIPqkdU+z+bjp1RQ
9hbqmb7/B2k3pc2WoJ7pZ4dTODjl1lm8/C8olx44AVqzdF3p5u7IUvS/nqHXzxk4tS4CiJChIlQR
hBdxuvjLVU3tZgCO9GFKX1387UCrkKFVYLDAbwm1dl0OP17/E0XfRGe4hbFvhz3jZBSaPEDZuovI
ENpitREZ1aJmZ+K125GogXCC1+o57xtKRMSbnSt1yHdekC3pw8cuKkFo6+OcPeNzrvh46QbxPy8d
kzTvhCj4CUMI5UMZzkTKaNqdSBJJAvS2bbkrsy1+Bx3LHESS5GjEp0zH/J5eQnu+fHxrPzLW7/nG
DzV3jo6VYZ879qYwL5F5GbVz1p4310ZZF8oal9674b9fbdJXkel16xaLprq6Xi3LtW0p307KxoSO
VCxkZu5rptzUGrK4DB3uW1VZCOUygIjdOuWbSJaauKrN1WsyrccY2g4blGWtHe8AYaSKJTfZo05s
uAi0RucBDJc5BjU28Bz2guh3GRqzF6RGRV42HkW8YxO0vFM/nQYPWt4Jnar2wwYvFG5eeouMaxpc
Pk6Sv0u6LXrrZmM0azwW2ANEbUehyhT+wWf9P6Hz0/TLwOcJBelc36OvhcZ3hPOsVC7nf4GI8u/8
99HO38cOXjEj+HMcHb5qYhbyQ5ke7yddWfbJSpxWRrHOND6czQD+JdiWjsG0E/YJBJSGdpr6PUM5
Kew6YS7lqdq75JIlF107c/U9RWD5ltqHoDFwCLAQdCI1BFv/gQgNSKslDO8QebvGsKnVRajLUfs2
tJC07IjGc/iJx+8g+fK1D3QaPLiuDs4yfC/TNz99U8tXH6glx4pCv2cbbjLMr9bwjiWht9vGxvfe
zc0g3Ion/IS9WMTvLTDJWmIqEfRznFI7k558DUmyV9r5VS7698b/F/j//P5X7n8UpbTjFlMxkq0P
NX7z2kcQnqMVKX3/m2gFimTzT8Zc9rxwpmhCfsGRQeW3YOjKsQYKj5ErNyRJMwz3ARaM09p0mD8x
jnZN7aR2Z0U/P5WezAeU/hLTA9Hg3tlLP6UwLOyT8Iy7DY4XeDhePoKUxGgLla/XyPKck2VDETMP
m8F+J14DXHF/NoZ8qfbnbrzU0rXQbgY2dOWlVV6YuQCYNv/ca+N+yPcXI6JlmHnCFy7zvQlUwtuJ
Hq0+vDcXbrR3NdJrprxCipmEGXIttet5j9jv+2oPANmWzs/0UwBnWNUsPmuX7BRX+UPG0LXOCdRE
Yk92zi208X5x4gF5eiYZauXGf3DUsT3HH4NuUoQJMkELQ9+zfav/GWSq/yFNnvBOnu3UO+I0iIoT
g2jl3lV33pontzOszk8Vf7wOGGOyLUMsmO1FHebQM+D8j6sG4ZWEjfnb2ZjR3EsjYAVW0+A2qSGN
2KLu0nSjHEX7LTVz5MHThYIm3DgN9Bvl5y2A68kun1giJMVlOe8DnuInYt3yhtd0lxF3w27eidQd
Q5qLEdzSpQbniIF38giEh+U9wuQ+lOAf7xQ37USy73/OaqyE5lH33y8XDRqCi+6Bh87BZhghVRv2
F5c1gPFDRiRRwWTW4ImEnMXEXyY8Kx5OaLVCbbd7gP9CXc+5QYU4q3N16Q6xUScmJ3pVagTsPJKG
h141Fs5KObPRM1jwLv7n0L+YxZmoNvj+WnGiIszlw2EZ4i0tWbEddJgP6jZMmUitAA6lrPJshuiB
ug/+Mqo+LPaXP5r11flfRff28UHSlGFtUjTp0jrGkEg6OkwCZUH2Hkf/EgIXwVVTZqPwQgEB6gWf
kFaghW3c3kGkjNaLZ0SzgUfGrxUbjn6leahx4geSMi16GMjSUzuIoPX+IRd5dVIDixLZsYu83N5G
O/fxwO2bYj+Ye3mkiWVsuQ9MrE8gG9x/VrfGw6mAbfFntZ/sv1fK68UpTTvaGuP2xn513dIqwqfw
+RpmXRuUTSZfvtu2lPdHLTpCg33mQ2XGPGdyS1hKK9ggDP/5qlpyOWBykp83M3jR2+0KY3Hp1YPZ
QxKdwQ7ujjUWEugZeMDEktjxOW73L3KPzcWMauYb1aE/QLkH/shrzy3rHcR8vlR0aCL5qQvhXYLE
vMverajuanrDYhg+lP6mhC+4yv6yPDr1p8x/Q4LTc16vLTJH6jbkhfW6aN+J2iOjTlVPI7sUf22e
+vIgiQcP3qtwmG2ioKlJm7wtnLzdasmWRbiJfxG6kbRmEU5ZpfHIb2tvQ/6JEa5fjo3TOHg/B0ZZ
pOclK11fNQOrxrUQL7qXGBr5XvmUUb0RjrEZ9Y2R7PJgPwyHKaF6O93mJDCH/8RQ1Vh7RsJRclQI
UYxPjIRZm4du0Z489cTfWWtO/DYgeRFtWi0ySSW96tGlqMl0OwQByZgL71elbuTNF7fihZzucaWR
HkE589BTZsKG7FBucYZThrFVPFnGGTLVsNFf5XIR2GvO07K5jcldG+5rau+vYNHTW/eHXJ+jaTzt
YPDQqa6oHfrkUL9GwnXNLHLTvpqv4Z8FYbSdUT9N/NzimhRXBrf1K0iOjtBO6OB/d5xcvnodPEgm
jXF8qbh4lCM6DQxSGbTpBHziDl8J3Bd2mBdnpo78jV9FgNdeeMrUo4j8Gh8/NWu4M37SYvFYWxtW
HSJDjINMQPF1QA4EkjdZD/LK91ZVvmryWdhMOjrR6CXCWXExEJUsuAU+YocbJXWr8mqMXPcPM3sL
o3eh/sAnIYZL+CfZKqEkI5onOiJVQMAFle4yttwLcGSd/9+xS5QeKzCgfxEgCmOxxpomH7lAkfqh
8GRCSg/G8n03GCvSaIC3ooVn/llXpGmyXGdZS0YGstByHX658IPo3YRNvmOX+f/6PmyO5MjE6Yr1
PUqabCaH2362q0H6yntvOhjjXIqRkIbIXyguBQmD2lW2brPd4Komt2i8Jfr1MDubcGe2BB1jmRUO
Eh+eNO8JGeWBMwKdSE2tbFyLYED5Rk2x5W/4tKA6roBvlvGlYcfSSx3eheUQrqBIi3+RHTjn8aLD
12Jk/f+qFFiI/2HHCXzPF4YGyROf6sNwQ+VkKgflboQzfC17uxBSNvQreluwlC6V4t0Clb6mYl9T
oKHHlsyHHN7NRYEE5AHHDdrssKpzIA7z0YOwLVVOsEHJ5KHvaEAh81KsCtz0UJfQnMynraCvw2hT
ILEivtecb+QWawLGQZRL6sF1aSXLxaP4pm+Q18QQt39ywWYpVnsIq715jKYz7FMjZ8x+QkNkkBS0
csHANkwrRES/s2mK9g4vsjRPK0LpUAmztEEMEAtyg4wzrPNE+rS8jfFhY+rC5SYssLglcx9u2fD0
ryLguTO2Q2veXY6vof+WqI+yepQ2HthS2VJdetIhqA8dNxNZLUwk9jga0x16ojxxwdpBzWRWwJNX
/YlM83RF6Y4AnuXEuIApnI4LFPHzB0LlnZ9FJujeqwkuZvzIgs9pKetzbuozvi415vg6MKOJv0uv
VGKJ448LLDMonBLNgSz37A9A9zz7g6c2rHsDijkpr630gtlFeiHMhyCScAvYToh3RrwT5N1U7Mmt
DJc+ba34Bizr0gwslNLkLpUvTfnSW/d+HY0rx4h261s+/EzBT2//E0FAcd3lc1En/EzGwjUBk41v
g0kACAMk170QDg8oipqiXqfeDrBDt8EIzIGjG/+JcAe0etaiWfrpqkVyzb7gz/cyj37+SG64fYpH
Gr9ih4vGV//KEtHcaeWe/V+nH9n/3YgTmABFxicjPsvdmZOUNZjHHofe+z+dOOsm7lNVIf5mVqbw
d49e2O6U6px2YTCEFdY/iMVBQ5jXXJu7awKv6K4RtQqgBXqbi5T1C1sml0QDFQ05injogt07enq2
zmx6UP0zA2kLRyLLJtxTFUX+1QhewochPWTtLQvheZ/U/FxiQCsv7LPVxXOe9obsBBBPC3cc0/CO
Mpe7hGcmHx0SeFhbu5AZrh4XhnCZNXAPq5ohjuQ/4VaMx1Oagzhc8vNnXxS0RQhN0zU1L2R4caL3
959LWjughFh/Po3rwCsuJD+4l11Kcp0KvmMP/snApHKKxnPxRspKZR3YX/JaafZ61GZ800wuRt9i
rURu/WYTW2vRFYAPeOC4NnG7/pxICGcVASFpWhH2YIuNw/pj62EYmeNFDh35JK/D8A4uytNOencW
yWxOLsVvM64yJxnsXMDutcmCrahucOhBj+ovzICoXpXqw3ivgp+f0YbkQXH1JHm482KQ0grw4jPQ
m1UcfAy4IUgl9YsQnDWZJNC9dPsBV8wBhthfPv7fEUeHQdmJbdI75Xl6N3AX1NvB24pQiOeKVpsd
UoANwJC/afeRVFSiqdWdlyz6ggQu1XBcfOGX1DpnicN2V2ptPjXEte6S1RsGK1Zv1MRMTnF8wQAC
E9ov2KUgtAAcmFX3WLhlqtPyj46uU02+Bz1GJx1xCnvmLk13058gNCOB1pkY2Ws3ybtbysvmRHYS
XtvaP5XKoRwRI5+EHp4VlmIPg1O+UYNtpm30cda04K8tjG35EmuvTfWKIwSH0kdrLliLxQSk55/L
jWc9ZOuRRo/BvGeNXUT3ybDVGNXOvUwevv6aLMlCafFiCAR+EeRd9hs2aWo+b9J8LE/MP5R1kK+F
bH1NHeT8Biag7kGu7aegffh24A5rVcCyuJnYnyLiJTulf8BexQmgKLMT4PmHS5+91SorV7aOnRn3
CBVWcP4O3J6omxaV2KmA0XMQHDv+Nc+sQUp/iwkio1L2tymdDCv6bp1Ky2l0rUX0yujlG/pXuvnF
0n1uAH5ZzjMw0/62mcjUGTq5ZdpArFvFwOV1hvsbW7Xz7BTiUTxJ2tvofzbdp1B+d4tAuavlvamX
mrmUMD3oM5hxsGPrYeYvKplQ2B6SljU0ueMi7BUCphHvYY0AggqvwMbCmvAInsXgfF1FKtFHSxys
wJ+rvRXbGg1PglXFyVxFcAHnJv1RHBwD2O+fVrqxLiYkKPGKlFr5HJRPPlyx+oi0lcV5pr4a5avt
Y6V/DCQOq/Y80YrnkQqaplbeAVrJbIAce/JeGuOgdccpPunxWevO5Yv/JWdbJaXLOTMoGddobJ/k
rGQ//hmhaV2Zmh5cjmjLoOqh80v/Or/nbsDUZu17oL0q6uszqYT5OY7/3Xpm4LXt2XJRxlE3ysDz
ypUeww0BFAoC/v87faQN4TE7sBqbnuTxDF753NCwWE611Xpm29FP0cQSbd3kc1RWI+2CCBn8lgQr
jHmsxHFqDnzO2PnxGKGoY4/A76idxHUeO0hnFmb4HhofOmnr+keqf0yIFYJ3VIgeRfgMfNkljnXP
iwUKS9f6EcSdXDGoCDS30M/ZAcBO6Arntv+d/F+GsSC1YVTM4sxhz31B+zyNb3H3QDyLKJClf/h4
/Aj6HuDe+oHgUSYICHd6tb081wiwzCgNyK4uOX3+Ri4o8kk/6HcEknFuMKgAi+YfhnKmh4EHJNc2
n6NFMogsSwT46PLHD31VPgR1ESdbxdyUrA7wz/xxxKZZnh+U71W6pHFsyYSwrWH1ZHNMpA1Mrlos
9OjOJoQwmcJwamMt5D8T3MINerzt+6LId8RLNnOGpUKV1G4XOA3mUEsd6AHEKYs7YGNgvxE3no0z
xRJnZwoBzJ9kbLTN2krWJq7pP3pfjscqXjZONB4s/agk5xBqWXBjdtR68+wI3QUYZtSPGKeL2TJX
QitlHqZufhwi0SD3Aokl6kq4y+j84wvVB8KcYdgizOGTV/BzA2JdKGd1pHBn5gwPuSoy++nxIhOO
nEN3h/EHLj7dQIrO0VWPEEX+gtXYYPCsQQMlLflRLvx0MUn7zjoYko14AaUvevDF0xLW/HkS8SKj
FWvnsGWUYzMNQyQoAQWtcADi2bzF/psxvqrJq+S9RDCGs1sGE3ahBKsgA02/JKTSWrTR9lC4ON+o
aJ+REgjgUhvPczT7X8byu//XRC+da8SErFvqzyz9oeT/I+ggdsneUHrIR1K4Ln3BDO5MWgCEumbZ
kAvw9T9/CYwnfcLk+wcpSvnp8Luacykpdvo6RthzaJbMmjxsO48Po7Xz1G1noc500T9sAwNNKLJy
h5JDzs7dMn6XaOcmW8ZHnYOD5X/bLmxRPKsiuazmsDPynfZPERaZgiB9G6VzEEzabKbP2Ac5evKb
A1u7pOJaRH1ia/qRxV2O7X68JLjVmxsFHFOI8oXhVai8mPLL+l9VvWgwcz/6v8UIUQp+d4akqfP2
se5UTxwu2rtuvvvJG3fMZ2u+K0CSX3XCt4KHIt1iG8YU5U0i7h4PzNakgSJ5qQF+ZcfmvxgSG6Mf
Q3a8fkQ4k98odi8mrCZ5H2HkUx7FBlAfbVvfXq3w+nEY2HXO8HMIfX79qMcXFr1dM8OaWoMZ/KVY
ii+nGvvF3vTJiiMODnBsHRya6sAs639566hB1Xelfcu0WeyBVabby+ZOVLd+tBWQuJWMGImzPKKD
AImBeINxBsu8lCsfrdMqsiimbwXgGYZk0rkpT2F1FPheae0MZglnRKB/AZfDO/X4UJ9Q9EIIJ8ZC
naHMnD2Me6E8k1LQvBHwyJAUoRBz0tReMrGsov3kf9bd5zjaRXnvuPz2pBsRAA/2waGKVY/O+kky
5evI4/tY3QrhihB6DrpSXvGNXqBGYrdx6mKxLaVrYN+UYI0yTOsxk6wROD+HXlW/EVwk5AEiD+XW
Vrd0uvZkg6g4lk/4W1U4MzObrSelKVzLKFbAtVhn80MYeZIvNW1QDTnvhsedxfhej29acYcgg5zT
YpU6Y62I2CT62fRWCjtbrnsGM8NsnFDLbWxu5TWMMDM9qHCM9YPXHjvAgvERIBsiO7O6sYX0rlgA
1rw+r+MaoC0pXwgFy/a4/mfAZeWCoalghCJcffeWkJs1XUPzIpJthYcGlVcLuOsUN0f1iGoL09wO
oM9MngNNw6+XR844unWKaXSdEKBTzu1QuYjR9cKB28t4Iecrl4m8UBxYhzGXm6kgqIkuir9O8k+j
fY+TN+JeRuMepFdjP591m+dYgJ9GH/Fw565r7N50X/1uQvabRKcTnp7vSO9skWYDWst3ZKRbCEf9
HaEG9bc8fOrqu5e+fhELwMpIlzZSM8fSiaDSy7U5rO8uqQk+rAXvxmSwXzDMUBnk/Q0zvOBQqXtC
GoxxJ9hFiAAdYRwJAaeyOSJG/XPaMVshiQMdar7YzRGTzFR5ndlIrLsMtDCQoJhNTE3wG75YFX+k
IYE6RfRDooWGAvtcIc0OTzJkZ+YjVIKgubo10KoMicdu9dupq3BYQctWjKUXuqMZO9ApRVhdQMX0
45ic84spvdneuPKEm5nddPXiM22wyRFByhEv31wh2Fv5oRcvD1k5wI/mlqgKlg5I3tDQsR4tA4Qr
BwBBmv3GYKIl/SW+ZcMtKu8qApIsZ9Lbm9fJn08kzpwxvhWSlDtRtwyV2+bXk28cVxshxWu2+Y2H
/7K0+UuSpS2yMbQWVrlEVrFIvEVUgbwG9o2sBdlGXs0iXdsKN2fd9aUlv1sC1I9lyQB0e8muEXPO
Cs/1NQwxtywnXo1LvxoHezCwR+PkOPl8BL7Tgt4fNnW47actYvr2MAjvMQHS8fcwAQP/CcOfiVgK
8x6/aIbd7SCCWt1S7DfSa1YuWvxGwXZTy8uSYyl816z3IXhvJ/JtHbFbW9m6zJeei3BlLovrGa0Q
G3u+qw6DCOKBYSX+wcyDYAnMvIF5Ed2a9qWR0OTbWsPIY/9U+BECCx+cHFidDYw7iF9p/rkRaFf+
lQO3xMvkajikOidOtwo2KmneC0gNwJRVhNuI0dToDj+yhfp3ljvghi4v5RY4vgn5mqXLcMiWZrww
vvQAy91CaxZAEerrbt63fYCji/aI1eESVEtcw3z5iC2fdQEcH24Q6oLRCbtPZubtP6gnMQSIfieE
e59p+t7ITkF+0vOzRC4ECmNnXcb3OL5Pyo1RLr06ES2XS427ihnspqENVPeTie17my2MBmGT02IB
gGdZvxjCo47eY+FdKT7/3Qrf2d7YJGg0ywYbp3VG9Psu+AsQZWLDd6G+Xm4sEiZOn+g40KBtuC+V
8Q3Gy8WN/3CHuwskZnb1iNFmuB1+JkQv2AnmF9SYRS+MUMlO2imyA97SI2v69MC8y+cwj+FcyH3t
dgYzeYxCd5A9yXQiBMLUtiOR8NDxFPIUtyVyPCdymCYn/WUk9S88AyQrd73nJDgYwrtU2KlOtAbx
WvOKkPpeEeZVVBUy2pcQ7ZeAXRt9FQfBh6cJO7GqTEyGeCTwi8FFZX2spO7IwFmtis8apySwSs1U
HwX/dQBPP6uo6krDVajUWWfKvu6aPSQuBkjRT1GthGaXVfjSVkQPSSRtt4Ijw7YYdhNndGmR1VF/
i9WP0MBU8GwYF4G6MSTSlzvTjgWEbeEjYCNz7UhJZZ3qX3sHCRKBIaHLo+yNzugTAmnjRSgPuHKD
N6N0Ib+ICDNjm1Rl5FFFvS71wi4CN/TOiCqj4CprS4uMTmWy9laKv7Xjm6jrqrb9o+iPV6nyuHG/
1fGUGFFLbEzp1Hrq6Ln6bSmsPxKPTV4bQS1qc+GSI8wZuoRhASjAuPpp/TLY0W4ktQT4rBUfY1L8
dlO07H1E3zC8kihMHSEbpUUqj2irK1JbToGV665YFMtAbgDc4RfSe35ndHpTP3tIUwNoLktcuQkd
EQWINSbfnTetGqUdWdGCxIhCGrUgXUlpHPN3VIl5pb+oaA4L2tqupUwzvddOJRZVJmioRCulkoFr
NTHtvZrdY3FdVz0LsoBpYvQbVfpgp6Hu87uL+FAV7QT5r9FUMHud4gxZ/ialsEOi2MlC6bUdukMk
5I6WCoVtamPgmrH26bMlqUBiaxk/TBaJmIknyydZu3r0ZX2otc4OJub/fr0poqaFOBz5dhj0CIFh
purDZnozzd4NjArbhZSjh1K131LhDRXA+PQCH5PXG9QW46LQSW8CnZKIx4wMoWhaWvUaG5yEAZA2
msbUal8b6R8VrFVpTgCB1lRSO+xw2gRXPbEcUv1EJbQl9thdzA5JTxMmqBVos7bx3qqM0UV1zGAz
yv7vOI14okvsRUMkPgbY3alAM6lWquY2yuTqhifZcT8uU13jaYY/mkZkNzahWzGazyO3bCPTMf0O
EIsO+jS7pmIqO2bdafbQNm86qHWvCdDI+HaXM5xGcuePZ9XKF7mi4TnV8IdgS+owORktX5kh+we/
9GS746apcpTGVbqIlITdpA8cLDGMHRkksWl9JoFR2r2FwhgiUxGIRCOjfB57hj/GtBL89lDFBbGa
eemqYvTViXFrFzhj60m/1r51TivCSoKMvcacTSC/qEZBpE72T2p2Sk0OEfIQTQKnFafvZeh0ffXo
0uBUUj+3iXbWKtYyFKOZLNU4imU4cNCpm559FXYxjaeEgEZdtL6tTsheOyMpeGRAtQRqUO4MPhIH
1LmqibxqKfFQcaYtRBzOKpLv+d8jCroGN5iGEdUKFkLLqd3Ls69aei0RYZTcL11Y54R7M0L9HoaU
atZu3tSPRi1xHYxLXYWOIvnXJGz+yQbxSlNx6coMg3bfik421nyvIWndg0T9l3DStp1fu2Jc/lO1
5moMzS0EHhLn2U3qOpbZWelRXaHDyPERxKBKphTUa+ijAh9PuKHEVndlAxMQ26VlrBnlIofhjrfA
VOLXIeh8e2g0bTH5tXgpsmB27KAUl7E/jgXs2gmeP38IMIQ1XAdp4GYvq5tlJEsYK2YE1xlNRg/U
uG4Du1Guin/1q2+punfmNvJWaCEN3hnwh3mj4HeSGSpk0X2Y+tee2VUTd05SqQstmTbSpNmS9CsF
11ZIXKCfaKKsgJpL1dd5G+NXs5bCpLiaCJNx8N2kU9xcRPTcKsWLEXM6pkTp+C1BD1K6qrr0t0gw
aSd+rVNkjYsQQ5KVdHYHVSFogDlMzYufqk4JmG2gIqr02s6m9FfsBxOLhIH6zRfAsldvkvlVKsCr
8w78yBxKo4MX8GPB6fzOyXvZCZRHM5+5huBYOLOzulxmVbQYoJ4GLEEgHhghBp4yRlymZiQdZ162
F7oUdd7Yplu/KiXXLGNYiBHyq8707Ext0aZb+aXOxwZBU8wIePQ0W6kIyU56o2aqHZFy25J+PYRt
uY3mpaSpk5QakvGsj5lbZz9enjv0sGp7FfrSAWZ7SJvPNFadrHg3lXexd3192jcDS3LfNVFRoOAA
F2FqxiImVKdydaUQGefLwt2CFD6xqiCkt/cZb7UrNQ6nW6W3AtULn4vcWg6ygkBJX4qhh/PJ5+Fr
4NIb+aVSTX2r+tWqS8OcyD6+EXEMEc4Yb/LAHtMLEKXBVRasZHI6JKdFVy5F/p4jNbLX8P8gPRhB
vGQ10cKXkoTLa7wb5sAJ0pM/narrQSw5mm7p+DGULmfvOC4Ii0F3hE4kUaGkuCXbFWAQmYM81Fhl
Atwt9jTNW36Fy+wTRupOm/JX/CW+FAmfXzocPfIyOGe36H3iI+OvJ9uF+qPwyNYreboXSe1oyJUj
eFCkBSGIzm5mcJNERo/lOYoTN9F0/iniPFAwTaf0gSL3SxHDq7IUCUVik8oUT1hWyu8IvnVKObKE
SezRb2WiHDpmHKsLtr7BiB5uUqAMvabXSQ+cxgCsMRDVvZzDGzk72w4VID8iDypbqgU3KNptie3U
j1OmFcB3NKmUFzpdqlxlzO8EcVYjG4obpq6iXBvL1sZzpn1ryn6YloXCEztOgrdJEp0fZJCJkvF8
B7KdemJwA1ocyND7hoqjm8UzIuIE8Ym4DpDBGWnmBoQsV7Id9Km+sMwq3zYmSxhZDETmnhnRIwoo
mC+j3kr6y8QbnLehXerMm+MwVa5hX7hca/2LqBvhpU4ad4C/KbC0M1JYCIbGrzKliCfHzHIH/ojT
NTJJU10gwl7zb2mVvwieRPkWJaWTsUZVJQwaac6gVjAq0Jx8zlmdolZ+S/reXFotwd15uonaUXOs
pI1WnjLtJ7X65PxPsd0s6rLwwMBobpZ2l16BPtFr4a8lkqtM5olNnszkuZmcOx7usgsQ62vl85WR
SwBHFSYgTAyqR26CmkcXHz6nXevwRUKABofhpSvMgk3l1r37FvYU7TCjS7fIHJQBUYR7y6FbgRHA
qB/j7qjborQSIfzyrdfajj2YahBR5bJBLuCNAvNm4m+4QuNwPHviO+PKxrUM7Jv7OkVZ4HQ4EDwb
0FU17KQR0s92TBdFZyclJdOy+z9Mnddy48iWrp8IEfDmFgBJURTl/U2GTAlI2ETC4+nnY58TMXOx
Fbu7q6tVIpC51m/zHdoX33Dc2LZLDMY5c7RTC50ETSZ3gYThd0x33XvkVEUb9RzbWuzLmmz3WvE6
i4egZtYyHfHjMM34IV6kwMoIGFVZrHVP0kxIfO7mW0Y89lAuxYxXyb1YB/L6SyiOX8NoyiTyeca2
yrvxFsgcKxhOLgeNa7XFSxbSVFsyWHaq/alqaSfDhrG0HjMvlrq6B/wKA3q6zPummDhDTxm6XIR4
YCq2fZoJtiWYbuCg+5idk+xuIopTDZ7DhU+UiMVp6Xmr9/O8E8vDlJEfQP2sjNHDztEN/JzbnbL6
rRIvpvq13teC3nD5MrtmzGkOBl1z4sAw2z0QXpAOHXR3WBGNIDMmTCMjUSXkcl+MS3bHgvZASfXa
qkzGlX5w13gybRg1rPmeJ+690jfTpQ3s1KhwKtNlsnjRs5lZ2XkaSeIqTKSmnpHQK+Hoy3GymlVc
59SLq9AScUlNfBQ4RF2MHYEJ5PcMGlNwZFZZMq8d8M2q3MRx9X0w8WCYownFOihqacR4EOwhc1EP
+KS2Mq621Pya150Jeoqj4MuafsB68nyOqyHmW/FI7nV2NcrbAstpOom0s63YZZzuQC8+CvOrEKn7
hXSSyIcaSFM8UqvmuZ85owlVOXdMrVme+iKun81yb/MeEQlHBBhw6r2N6M07+82Nd9nfUhnyCa1m
CUKiO4LIayli2/KgYYywe1P+ttdLtDwNy9g/VmF0HdXLlVWxt4jOobOYSNgoMHEWW0UYu37nvjkW
e8dktuncAZ/qSnz0wa30GhL+VtuIuWLJ/bNhTOtF0lte5W0yakydGVkMhsx3Q5AhuELqMRFOForC
ONVyYdPt9aEaL8/koyq61N8c+vJINM/Yr+2829JzGZjyppAINbvN+HSUZ/4Vw84Z8707qH/uNNmP
fjf/ebKxb60AHMgkDOmDogJ8xiraY01b+TRCEiUYhJBI29XFEEKxEX6CoPpqWYm2igCe6tEbzq0b
xhRc2pq9nwDQLAnqu76/NRybneHcGXNcKABgF3LVEvuMKTTcSMexqcHaYoPUyjmKjsrrTuZSJRO2
zkrzQuOVJuv+vj77KFe4sezs3WHWtZhs0dY+W028GWlbnEkT5fkznZODMG4taT4gjwE3lDhN/z0/
/zVvjuweZEk0zqMpo3tvoZGASohtDMiKCEZCDgCBCm+2nnlU+6S38vcIl8KmTDOZuHHL0BfvnY0O
r6tJcZKkZW45C/ysTY2Cxz4WZvvXoOvicMo7bu5ZNsngzhibmti1oaAX1adZo/mOp6h6Yyx+q2S/
xWvXEdk7Sc7FbfiJqtbh080KdnuRevXkgWSKcZctk0SSnHFA1i0vvZtUeffNA5SbqUfhTcD7T8kt
O9xv6ccjlqs2Vk+ut/4bSWIJuL5ioWLuy6cVi8UWWzi3ftZ3nOAeCQex/Jzeq3f/Ibsa3kYvgW2F
WrRushfnZn5cGBT2covZeQUGMardn2UzIjxpqedzOu/QhuRmOEAoFOj1+cGTPnIDWn3aGvXTKH/F
gvavtol7ypqG6IGOOPPB1DaJtrOmcrt7UYUVxr6sddIBvQ+rnpJwILLRyqfv4tuQ4NQiqK+GQqHY
c9K8XdJhIC8F+8FKmEWQyLLgsh9iL/hZ8AN71yFydLIqCmpEfZkEkYHzKWIJE+KfX+w8IB/tZ0jo
kf4uIul64quEEQ8W3Dv78rgRmQdoZ7EeVCO61aIf1ljOBSRyBtXVkkkbmL8myimTOnE0gNKfHoQK
vw3lY8Z1Yqfq38uZBClHKLo3p36/bqRiBSOLwjL5yWDWaQTE61vWDDTG6hZW41GWNM+6cP2Z2Bdh
HVtl/gciXZfXY7bPy8/Ov7d9cMOjZX9Fy5BqajDaMkyjyJrpiBsTERappk94dI8Vg9LIx4vT1dEo
QdafWZKGbyVdzV2yUrJ15fOfHsJ44XLLzmyhcQSCpaeeR6KMi3HZedOFo5Gs8XdBT1LpVZ9jf3dj
UxHeVFhJNj9UHb5RMkN/HEVatnOv7Tt8pqisVWyMgin1CwWHKt/78Q7hiVW+V/z74/jsh3/O0MfO
wCY1vVpmy9hCd6rNfLdT8+0S7S9uAFIb3tzwbDfYX5NqvNbzb02qJwIpue+7pC5hRc8mPF/9RRJl
QIGdw/+mmtY5lkxP4jYk2XR6qAJ8fQUh7hskJ4k+1XOv4B4P/vbO1GwUe1lfTbSKCnIBm4lHe4cC
JnRij/cvv4DWfc1BZQ/xbCPyBYo42FFS8Gp7/L0BeV9ABtlEb6bDJUlwsffk823aT418VuuVyD8z
k4rfuxY5pPu2DqhjiJIqHzb7hRjjFtgbNxRU1EU2utM2pRJoCRlbrnPki0zCGX92GmmvFBV+q3ic
s392cVrekHlg4a4yQLIrwaibR395EecarLL9aowPg8dbUBuie4onh2Rx7gZ1xXdSMIa5HigDH4Xi
Q8icLm0tr0cnz9y9ULZ8tPWdwDTs8acuH4jH8TJEZcxOhXqz60eyN12Rxa48LRehzpU5020Ao7j9
bLxFVmlfbadq0xQ6MCHv/WbAo1BWE8yN9e6m+UgeBSu0pIB2vFYLRo/8zdSpxdC0s/Nbg9YAHos+
ZLEAEZSk0qX2PAHRkesqqg9PDWgcl+9W5Di1FRp3eymvHKbsOKADsCNUvjX/MtJrhQcOz1w1tUSc
Ba/+JZfunuX1OKsu1YObcCTEvsJgxqAu8njkFwhG/knqnbV9j4aVRp4RV3WbmEiKcptROg/i3vlF
fza23WGyqXejeI5EFzGmPL2BbFNzfDDXd7gK2wOiWdOWPa4gx6f+C6MhzsfXYPvOOeaLZ71+T951
a7+N67sEtYcFNNDXc3ObAeU3M8mxXLvzYS4xttCQPXw0F5ke0qduZiw74bkWG/l5J694yvFzEKw1
EiH5njv/7AjpyLske6Men4HxCAAS67FleQCTNx+E/M5IvRh2ttqXM1VT3MhJNSWsHn6YojjKQjpG
2mFm/PDzIM3NoLoDkbo16iaEp6zixqrmQxZRIt5nl1v88vej3HlsOTWPnju451meMokh/L8vapz+
//8Tc6+vIjH+Tv1m7+rC7zlHKm6v4lXIUqbCJeFDT2OPLnLBrxFaOUWQFrN1QDCnzB0/rfIRK9g6
/1qt/7BdoKa+oU2ssBkcq9JlmulhJyuv9O6HEDvmnHZ3WRu3HR9Egllyl795kEuPjIArIRjG3nht
qe78Zq40eta7uDQTbKAvUGdskfOHYrzaFHnGV4t620RiujwX18GC28sgSpwc4Aes1iV6+OxqJblM
/Aubm9JLXBWL+/mT8F7p0kWHwKEnGFPbtaYewtPcp65MmsogFW9ssdJyxRaGTYLaYkObY8JwWlHc
FHmY3wmvoTCqNl/IyF2mPZt6sd24uqePfn4apBeHU3Wc1LVcnwmvmiz7ziruxPKhll/lWFRy+XcZ
Vtw6JUxYzGEsxJ9eIZaHv3GcMCbh/HsbuQYtxQ+fEu0hOxi1TxIksavPZVBdW9ZLMP5pl0b6lvgN
68WhMSAafnnUDca8gZtmvOmrXVXT9YlEp2OqM/7AZTh3vrrLEmJu17Ucj8j5yvzYQmUAWufeYwG4
NyVweZzE5sT2X36GzT9SiRdC1Eqf9pzxRbCG2urW6SW0iW3CuEf1j9MWHikIc50E2iEMqtx0knd2
yJsNDbRum4XVMkRa3WQ4uS5fVNSpO+34NgGx8D86yk6lyqe7Sjcgx+3cpxKGrXO328ZBVbGqAi+o
sY9a2kxyh/i3//6fKLs7v5aEwBnN8DAVfM/GsHVfuYCTyaNB39vIRFSk8p3lDknw3jlN2jqlIjiu
j/ZzhKi3M4BsS29Ng9VBelNRCeCSKeJSSWBh2Y8CW7JV0ua9oCctrYyYyuFS0+bhWbC8ET5ccbsD
0QajKgAAFvt+UtHtkgv2YY9bwrDUS+MDGK+FIBg255Sq7VKCM44Ec689umIETsbUOO+G9r/a3s2T
1rXqcyvaiLGSYSoHiof/dSjhupRjEQaQuaA0nYFCvvA3AH5BxsvUOXrnCzpv3ICuqbBcT//nS0nV
zcXm3/PHrhldWjRItRGwvTYrYd6MNVwnnrv491ke+femNcddQ2KYU/f7pSLy2lsC9qapRO8hT0pw
nvXSi+5KMdJLZmd70Q7Z9eS09c1w+VI7hR83xIwOKJ1cVz8oYB0WRtJPMuWPJCxyJDiV9bYGMuCJ
5fBh/3QKTz+WoyVSc+5BKbamjrMRj/eI5Vm2NnyvNn5WC5QYIGk4tOvCarGWflpo3C0lajkRwH96
BTpHD753wtZLGp3EoiBMwYDxtS6k8XreYSn7LHHHAlLmXqECcHvTeaqhMCfXzu4aGVbnqDLuzJpH
z3V7j5C36RIUhYRtlCF1sapmJR0cSBgDJm/Fyu6v0ondFjACV6RXkkE8CX5osnDUQUjjIEqEWXkU
AvyZef0r7X20Asj2nt3dlpZJrk6B0qLKLnCD5eBLb1EJ5oX1VpjOnLb0a3q6vC6VFk+XIQ8WRB8z
s/6KuiiiCIBTxGzmYqdCjgwVCMgGR+CtrGpwSZl51Fw1mKEdtvAmb+Jonrptt1r2rjBtFjuxjknt
L+SR+ZceFmLt3E0gYQ51bOgWByUR6cJLxuzBt1cf2I4HNd9Qj3uspLxorAwNURDwx7okRzSzclYJ
k1+kRkFElt1dO4Mr36sCuxrzfBLktZeWUUPr1fgZBEyyld8vsW/UiYigUklKtk4NzxFznaBJijtj
sNo3ulALn7LlAdQxangLyPzuxk2iMB8OlcGLpocpaSx+jWNhl++MKREOqXzufCFnyPcOuogdtOX8
7jyToKQmvMusD6s2cR5F0Wls8vu6s8eDdPie/8Pe//sSGI2flrBjsV4NmjgUILJotyVZzWwDxWsO
mUb0LCVhwk1jKKhGJPdWie8PYt1liNLfM/U2BBtfgsrfQ/3d91RSboe1uO9MP3Z1FLupCz9Ul9M+
Chk2+edi8HigqVX9aifp7Ic1nB6yrDaTPiQRzmum6j1caUJuxxaPikWdwA+L/0yFJhlx/CAfTHkf
wl5bnbjp+pHYI6KnSpz3+TDcjO5CrHFjDuSXaRlnVm2joXgXVQYW59S/lsPwNzigNxuJeRl/ea2j
HM36mPVJbVBiW1g1VWIDPfdlg53KBlfvO2oBphF400DKgzzE9uVPv/rObSsovpjMrLuZbEu84UXN
8/7Zm1HFNXlQxbYzm+f6wt7WiuRDQAiyDjFucFzHrT28NRnYqncV1pKkSwMSMmN23Tb5GmXlYzFd
Puio27maVLkpctKuaUBSxeCCL7Nti0gxsLAJ+1DOw+T8y+XO60qOT1OCbwOr8TmWrfgdJGNnmAOT
2lPvAiW6V9LY6Ya1PZOvPjRH2ZOxOSj15PU0MrQBYJWWhX6tnI5cSHkbdk6bbpY2iRoyFqt/DkpM
5mpBpCI2ndJSNT0tA9enS14zJ8WVbxviby3WvSmIItbuNMSrPcDydoSr5NHY3Rp+4OGmYLsQPqeR
sKeAlyBEvsRTvjPtcU3CYm1uxwDx/YbiK3SJqdeNB2vWV8mMua3dbNZFY7N4WrhIW3P74ubAyGmW
zm3J2xG2tb6btbirJyLuhpIgGQNlwjGTCCguf7VOCE8il4SMKWqpmWwDzniagfs5PzmDlfhBSyKM
M9Gk0zJEjH2Jgu5iBEBNpwisDNvpXOYOUowWw2LULfEUftajR+owv6eDyFQ1Xjrm4jHHJ9uul2m9
mvo0t/xflRmIb5hGDQeqPfDv+gbaYx5RXowZRFu//lq8GKcuz2NHGkBiLZanXODjiZY1aZe13uvR
RoVXFeRcZ4jjHGD1YSJTmRTJSN77TbilWUBihe/7r4Fu22sjx55qhYg4fVrhzIpIiH1jr2yz3/kc
IG0g9agnJX6NeE4DLegsohCiC+XTJGHk9JTHLkrGdbp1tMkLXVCp3UhVkpfAHbFxHb5XIcA0lOTG
92D453hp/AeRKRYpnol907WY3SwH05Z3CKdifBhrbLvmkLKgZLerJ1nG8jURJWSZo+gzJlhu7ljX
6wgcoAhlLEs3ui+txt4Pmsan2qJBha7o1v9etcdmHevimG1I+Ko1DhEAZA4rZgkPwx0zuUj5TjPo
umUldaZxRiVrnbbVEwVEmfqJNMIJkSdFN8dCA1xkXCwDDXTLm4tyhmx+sKmwiUe2VAtEwPLP5T/N
I20lDUIhUiGiVPJjXA5q3LOhK9K+VVIQoLqmfBtNnmz5PkOBAub11xjJQLA4Va1yvq+6HDlyV+1q
xL32aP7WTWUDiHAeqzA6b7JH4UT78DJiJ87HcpdV63qzwoGWfVj+AzPk1dyM/K3xDIZxt/yQZU0m
pfLxxHAkXRVmTg91D74gS5TDdZ1ajSuPRc9v6NR5/l7IcI07c/jKSvgiZ2R4biYyvB3Hso48u+az
Qv6qx8vujx8QJX47B3sjupohcS6YTMGOXg4/M+GsbREQqWQw3fVXc1SmvTMnEeWJJgteBFJFSoe6
Bpf1mh/B49aMIfFkIB1Bd1jyjrlvU3FhcxnzjfJRZeCtEzCLCX7B6rkrAj9EdApOvW5+nFGZoYZG
pZH1zVQtMz+OwjlpkAlv3UR2L+otTfVpfyMgXrJoXu8N0Y+H/hIuKo08tXTn7eYyx0BUdi++5sYz
N4AZP1z/MXyJnax5GkejgNxs65eBP6fNU1u10UTVQftkV1l5LLbhekUWlXbCz74imC5T6FQa1T8V
pl7+VodffvE9YjWbfgglCewvN3q8zIjBAxMjJa5t+bR5O2XxZ0ZKc1M6b0t9Xp1bYlob80CFVE28
SfjgVYkFlDa+zPUB9WxUF//qvu3TwO+suB9aAMt+OqnQ4WEEFw+6d/JlfOsJOLcwqF+784KPcYnz
coohJtwZHzKx5/QoMw66WWKFH0bBCtPcwdL6dHgQWntoqPmcUSDMaIFTeAGMgf7GjRh43w4TczyE
rdyxIeEOvDAX3uXvzdbk78ehv3cj9DXS9nzKoXBmee6H6TMcbsQiDYxMCzwYk9uKd58TYbYzZt8+
sUZyWtnertzLgDM9lDjwWnlxNVFkWkrLTOXGyen+taP48r2LMClajpELpcriclMZiGL4OcAAbiDD
JoLKZf6WZuYnZgs1um2N/HRC2Noln+FALsB4WBJQLipeflUCiJhVy8RFJFaziQ+NBuClbq2d27rm
g1V6r6anyYAvjH7vhLq6k25PfgvMzZoJEorhChGhWTh+qiSY8i7JjZk/t4CYLu2HMKrJ6daWuHPZ
zB3ZfOWjVX8CbqASW5iZXAvnqJ9VSSfL8Iqp9JwN35EMmq9lAw28pIsjI20jwqA5n6DAPGFzuHwU
6w+w7Fxgs9+rMN7oE1MuH/XZnHaRlczNQWCs4vVwXzY6uYimUq8WAxlmaSK1XPu6Ml7KEDW0uZu3
w1ini6hiLqtEZs8Ew7H/ORlpoT9Txie1s7ihqpds+l5N0CD9Z/oTxUDnufkjYGMekzl7N2lKsAf2
WPPPsBCX7iwMuyaZJpRHwVSHGWWPD9HAN/evWd7ZaurhzhInTO5afIZwWP2A/g136vQZVV8nc/pp
gVst48dsXnvrJZc3kPI2aB04pwXpvHfk0cufFzIEzTRbWOxeA/vNnn/m8i930TAx4RWAYd27b0Pw
b+e2pMc7Liuag3cZ6pPt4ia3rof8tQuemn6Ho7WPUuaCwv8m+BPgruc/Mh/C/p9Yv2ezjWGObZSK
+dsEqEh0lipOpNIaHBEaeSebz1/kwGWpHRKeAvW4Aqwg7OKEk9v5cUygxxfDPZt8TNW+ltjTTku2
ozIV+eFaINr+qLiD+G/Up4aOlQYkoLwhwTdwIBTDRH/wSANjZzOCUZhOauuaq8XajecuQYPwU565
yC9ZUcYR8XOPAzVKHerGUeQVh6k9OgWCm1Nn2ztZUm8IUBiOaAVIn00GGxQdVhxL1THKdmtwUs0e
ei7s7xqL1qjrZUJRSZh5wn2M9mLIL8JeaX4QRCeWOzKJqUTcnH9u+1tFj27w7FYHx4ZBbR8m89Vx
k3Ml00v8R3lloO017+gcD619hf4anQx/3O3JQfBMt4D/XTg3GSXl8Od1OnE0RXeoID29G+ZrafMg
gikRBE9ABrfrJXg1iSb0mw/8Crc59M2OIlpnOpHVMFs7j+gCe45ttcQDcWYyDfJbQs0650itZMTS
WFzlQNQYWA1UnueAVqd1ucOOhVhxXo80tOeYTFoetVeCEkCfzaJLihlp6bEqPomBgeyzdEodEFoH
5BuSoGcqyrZkUA+63+WCGBF+cDvaIiFPtfPjntfxJcfBbh3IHjKjU+ATynYJm6PFuJ7TsaRI96ii
a9N8COyLJ5to1jOGGojVaTpRFjDXf2TPDPKWctjcSjFx+0TlDN+NQLp1QliOs4CdmlEKWU+gn6C2
qbEmx4jDzn6i1fYSted/m/4p79ErH5yNvHjqTa8aiyLceN5wJL3Xxg5dkHZSIyC274uTy8+Oo6Iz
j+kYn9Wxa27hetYMQP0YOYRQPkFN6PJc213sHtv2xYQkdR5XdOhRh0cgIXJUESLDStxK/JLfa7O3
ROIWu2KFWUwJlfRDRuqaNzto4g638XgFex03/MDVDKUQELmz46HWAUhZDM/DNU7+JN/xfGVphLov
24bRBFXBZ9Ac/xGmFvkMhTO+AP5lFLkxPxtoAvRXWh9Lb18Xx8pOvCnlxuU3xZaKxX4IaH3mXr1c
0wsy+2MAAqpuWbfQf/E6fCPQc/t2Z4a3odixuAwT5Vmv3Lyo15gK7OJtCDkDq0dSQy5dVM3+gov4
NKszuFR7I7icqZaxh41a3nHP80AOmAGg+mWKl5oZj+APKoZndSDyjn+dz83/m/8NbWrZV6xmirdK
xDwknkOrXoK9tpcE6ZFeAp95hUGBQLStTiTrAdKabOcQs5TztO5dhF7ji4VCsV7O2qR677iuiPS/
bEDf7d/sXIcogAqI78w5eM4vilJuBX6HvvqHLbHpnn16YnZs+yQDUL0zBilCISqWFywZJLQwGNrJ
2r5V887DpiUpLj3O69nvby8Bc2A+R9d+XtwdHy8hDlWx4x8Sx18g1K7vrAlV3jvBQaN6st2TbJH+
77FOGggvEQdQzk6jo4cvfH7CW2cHpxDboC4+/YEOKoxnb2o5dfpbecdtfZvnFz8gwor6ydvN67Hz
3BAmwfU29yOdzF1s5I9OheH5lxO4dD/Daa/1FT8Pu/n1kEhsZxuoZFlA6oD47W3FMeug0VmO+uJO
PI/RJaFXUO5z4z6MPC0TqEwZFkDFIKS1zZ3bx6bewNPP3vDQNOcLpxfCIr7k96Y/iqPph2rvTlC0
KguLQx3CMgqdI9snBGgyGUBEX5Lj1ZX23rHn7iOsdwIsrGGnvUdK+mr6BT2Y+JSHesjGZCnNXRBM
u8WR9ktdVW/Nwvir0ZCQ5myTKVD528kMzTJxgcJmNyyvBFIKktlXuLRfuxoIacj5UW1mhCDRRdVM
6fahsZfr9QKiheob4SjkFqqRvdF7xoOkJtLQoHhhgJkjUjwGABJ7P1jGtMPFn9s+Nw9rZldrk8DX
/lSXWj6qoSxTI7PWfVWYb53X+qfe3fLHdWte3Tbqks2klzMbQkTIvbIoiYkOtXXanDl7/O8LMktO
y1Imhs5c4iDm+dZlgbBnNrSy9oqP8FIQCYgTAxsWz46jkbEP/k1d5agONPB+tdrh/QKPBxmLPt7v
pHNVNsCbHj6wuZXMhKxJ0eaF3H3W3rK3aDfVbnBqTfHiz6NLIZ2PZLe3CkzVmRG3umzoq2af4zOj
hlZtpJ8Mz43puiSKLjcTMnQoUFsfstn0z//7pffmOx31kD0NbGs3wVFn/tm8fMlhTb2AbDinsL2z
t60Yo5SNnFTPcNRbm2hT+LzFfPnv9wPLglBpg8cWRnpePRcveeGe//syF/aGZk+CtMmFFNGxqSg0
NO476b5vEpIrC1GhlNp+28yAqtKycNbYi0LrPOcbcCW5dEZlE2t8+a9t3YripHfJZVhbhqiqleZT
V0DTsr5zspD/wmwb7tHTTG2XZHb4jYCfqz5UzaFoRhoiZyQnPRXqkeuQhdXqAvf5dR8s1YeYJ5cZ
GgPxGrREF3Rl9OKjkB3L9c0CTcDYa8mrwGX/bRv0TwKoPQ5pGsi8lflmEzGpz73UyYBrfzbLZ0m3
p3UKhhK9ARTNk/O2quW1W8ODxshfkH85rHQzGd5Ppl8Ge/uw3bwm2B3svabzoDao/jKjKWAShNTr
fBS24Jvl1u5s5rVVt9ThVVbamSD1uBebuf63eiseKyBAx6O7ovDbdKy37wbSxR4wOIwqIDp/ksSu
hLAyNcJ47WGyGWf/vFqHqXIeuka11NSqNkHUfRNVao77gIjhum2IZO4zjpYLhzw25Fpz99fsSrvy
8h7TE1JHfjJu6s3t2p/MKP82DeMjZ4Pqp6dBh8msSbSdB5NlayJWzA3VzVAz6zUWlqJurO4Hw7pd
FAxQWZtfbeVtVybARzTaTzOz6tZxIJoda3bAT8Zluq8WMLdmMV9KFJMi62reJUnJN3Jzo6u/i1X1
h6KCkHZRX0YGSYONRLE8BObX4o2Eh+UQInXOyYFCNBj5CKe5K+KOBEdpXReDOued+VtO4nqwhwdK
POuot0Ekco8Kn+Goo5Yk1GavxcV66MkdlN3exbxaUWzBVl6j5Fp/MtEMO4g4wlhESAiDIvKa1iE3
N+4M9V0XWPPNDaLVqYgLrvGYz8M6HIy1JSwMgrGZSTEpo9/JYJxhIHnZZgUbR8p22Ri4PQYwOmxG
ui7J3NgeNUVoVnbjzSTOlSsW3AAbDPKAKi5LqfZdN1t4Ruil8+rmSiq0RYQsLV0LiGv210ZA9mZe
Eu43bUgmNTO8rdZzzQylNd2qhhpBFv1wFxhUWw0uMXiZ5110gYiw+mXWV6X10NVNcT0X4xvFdCF4
J2EbGwCV86n6kbLiYLgJP8cJ0GvxG3QoWqRWgPq8zShY6aLseQmq7342vF3PS8GHkRHfsK6HSOHG
4LVfYg05NEbtetUK/2VEuyuIlqyMjb1/i65ChwDBGruHo3iyQ0U+LM7cfvkcO25GqKbxgGpalXl0
curx2t38Ys/Hr/UiIA8461QeYqZTdnlth5w0UzgCzEesg4VHlW1B2QBqvzAZ/MI81tkmdtH869r0
uAoubej6m2ox1dMQeOve0dUGuWTeVrZLBqWlD11lJIVFobXpMNxgdQDPq1Al5DNnQoeB3Amz7s6b
9E3YY/S2WtrjsrpwMIei/ooiMTOyrQ/aUATv5Bcdag+YU1lDYlQXT5xVds+eWfEh++G9zEOccJdf
ChCA4r8zPucOPrYq6DjyVhWcTHAUQLTjqrP5KZRT8OSQ9pjX09kJcYR53Na3dpRje86q7d0p+2QK
w8/NDqujVGaAX2c24ya7HACSSlynEPVXEKJHkJcY6PG1Ke2WtHyapOfmcxa59Y3N57El2MUMURNl
BTojXj00kfmi3Jt66o2dQRW9njgcugjfynJRerUAc6IBMuMXL+2VYwFnLx71Y7V4jRB4t81o70zk
gqd6ZL0M0PE4BA61FWHFbTDTb13eluB1jLFqi8uif5m8tb8Khrk/d1Pdk9mfbzx8ILDzuurzbBD9
oHUJIl408M6C5ObLl8C9lG7UX85QDmfSef67IBuR0QRmq6N1uS7/353JZTghuT/mIfij04ijbyDT
bcRMyZYlw7QKc+/cWmpF6WEosnvkdi6UQSDF1FX79vKXm6qf2VpUu0ky00sEm/Os3n0hm6usiga8
NSpKs9FF1QLV0PcO3tMJh4CoyYDu2hLBQl6312vTfll2ewnJtIZ9W/sTPiluqH5AVNFKzQuwitid
HS/2fReG6rjO1FtEuaYiz18IZc0mEhADZLiZdQt55seDX6IBr9YFgd4w4R6pCSSSHbS7zW1ynEqV
PddS8nMjoPp/ODqv3cbNLQo/EQH2ciuSonq1bHluCFu22Xvn0+djgJMgJ5nxSORf9l57FaHKn91s
CJdUjI6ZOQ07PmVl+1KNvj7Sf6qy/e2zutoVEu5zI1byEiR+rRBo28YGirfkh66iMykzVQxq6+xL
snAfzRvG0G2Tfah+FXDlYegd1fA5SoODgqo+9FEbwYybP9MRgyVpPteL3g/Pf+6LrTzVG+U4z/2x
b6lspTbai8v4jd9VIEovNQZLzM4ajGFVc/hSEBgBWXD31hsJRzYplVxlnDDvKQ8BqC9ECQPHAcg/
XhIUazE0MbqEh4NON7b4mL5ClJ4M0pqfZIHs+XncqiTPzD1Ug6BBPtCGp15BrpHXTjdCHZajlwy3
o5B1t2varQ9zMEUVnZVvRvbbj92qN4qrRQcXR+mpQv81VYIjFD2B9zPVI5BUWTxNnelzb+wlYf7I
9NwblFPbkr1rCU6M7Mco8WjopTXzWUco8UkgJFsP91KYoBP7GofyqJB30k/DvUuTm9IYYLJQlysO
wjQP/ipj2CfSr1Y3p1roT7LJ9EWklPO5gQyq+xabER80qsD6I5lxu1L3sT6+J7L82w/ab8NUrKDf
VbuVqOgXXbD2cAROoSQfJ1m+qDRKefZrsUEUxhOII9diBfV7qk59a313mfVI0mJtSkw7FEj3KYHx
1jdELadV8ODXJ2+Q6GqWztMKQOoDYJJsP5Wap+XmWufCzEYwUMYiHVlDBtQR5T0JBmeSdDQtyPPy
CG2digOn8BZgzZAPB39c1IaLZVh7M0G8Q91yA3G6t6VXSHCnM7hdQb0rjGAvYaU8tTnY5uxkXW6L
PrzcNBaY1AJiieGf6Td/Q07jpqpcK8gUkBFJ/2a0T33D/MGq11qHPUlXb9UCOY5QxYj4CusxlDB0
ikkH3o6FXxEteBYHr5llmFbqj57Fx0oBhDA8s5IJ1G0QG0ibqGhwGrC4syHaBIkzX2u0NcUcP4fe
0vgl80EuzE2x3DntMuJXBS/mNJlqUDnAOSMi5A6FeGRNty49luEPku2VGAZ2XvP21Npr4KtC9yKw
AucQ6IxQMTmSETf06xg1W6LUQNYMWsDPuoG7SQOWrAJzJerZaZp8325q6TszoGiKJn4SM9P7aZpX
8NaZGsztTVVfBuJK31qacWU7FADlPgAuFIXMh78ql4cmEB81o6sWNmfWEELUAVOkn5mKslWZkQtV
TQMXT5afqsjOVlLguQQjgPSiaOneVA2vsMhklfK3IgxJn01fQsMWzjDRzEpKvRLMR9LsvtSpaQQX
Q29dGUFq6ldsmkCnDVm8mqMHN7mGmSlEP01XYbmX7qfUzvJPaVHOZCyHEipmndPVRgz7kEFPMkdL
o65qAJfUd6gvV9ByNqqR2w04U6kFi97BNk6ioT3SXLdnYYLLrCNrTugyUczGKEEiOPFOr3xFHKZ+
0a1UE5dJVFcqP0KZjM2AsKkODKfgv5ktrsj4sotpTtaq/j75fEXGZbqogU2EW1NxoHBv1W6DAs1W
jQqlohhwmZgkDZdv8FuN9r0QZNxdlB0zrFWOWwEJLGJ5tUzynHBsEVArMkr1BgiZ6Z+vZl/FzMIX
iKOg3LosrYEKaX1cW0bBn1dfdI6pNMZiQlM/MrhLdBVXiDA5tayFOxV6MMaJ/TwT8dADpnxbur6T
aAQQqiNliptjVHo6AzaTMLz+QHHpNOUvqSwCNprjj4ZIp+Ih1mnrCgFM0XCvFSZmJtwGvoj9lYaA
fBlq7vVY/evCBiPLhvmOor73pXLSBeGaZrVTl1Rs64SM+kFNmTghwbFG0ucoKAt1xvfUp3M3oSTH
qHSEQEV+SYSjwV5aWHLZzh/zrViL3Mtp+4iAskyfuWW4FufxAw7QtQdXrVkF83eGCDNvAozxWSga
rtL5b2Qwnp+p7CfCFdhXGlneU586A99LkCOGwaLbIrSSW20DLkBEB9uQVDBNF9fMuDeVb9ksTaYA
5iqz0AAqKGFjqgxATMlIvYLrLVQHB86zZBbbRoj3WVEdI0m+5BYDFBoIfQZ9px2stlMIoomw1hMR
4DoGU3LGvyj9tH9aLLlFX32WzDL1AiJIiBYlY1AtUFaOybUlxMMKH5LU/0kZvtrifCqbS6eJtyoI
E0AjEUrPHxfzriC32/ehjE8FoWN4hkj5NhxI8otFRisLeZ0QZx/u1nL7dkxuZ759RGWvyW9kppK6
U+d/Pribz2ctSMxLBDr06k9KSR5gjB5WqlOiukiWczaFOwWe2kMatJIPGHOfvo44Cs/XfqUGeKGi
ANIZ9Ycy2UO55ClIcAdkWWGGOVbReG0ZbcSWsQsOVTJVEgWUEPurdrFMGZTznMONIfaVUejcfFts
DMi8s/wPpA8MF20SMnFFIEOCmNbxm8YF6u9J5l37Xln4TLG1XavBlmfJ1lhzaDEumrMzYVGQw2GW
5P6OgcTWyBEOn+WJPMaXER2jvnXnMnFCOcfrgTMBd5wJEVlIpoSiEGRsqRcoTG6WrWXowpYUe4Jm
rgY0Mq3SH1vmTcFygurfamMwEknsUX+OfBwI45SJEI0DN2y/K7pBCSOjmGFEieKzhpiHrqqtdXYx
ywxmeRUDl9Ywzab+QfLXCNwfsj4aPJKhuHJIrIwyJo3NXAWNzORzpniYbY0cGhXEz+8UZ/lLijNI
YuZWatqH2eWuLLWuThpal/DOFRwV1OguV8a5KQUu3dLtOvDq4lWnfyP0/VRW8D7z0j4Dqxwf9K/O
EGrg4aRmLkHvOGhEVbeZCPnrVDJvu4NhJJg7o8qGaihkxNXVPwmSHjVT3bn9aYRPnbdmCYntVypM
+dCDKeIM5q5EzNlEE1HocK6SwW5D5OOA2xH3Q8wOkwfhAtHStXhaOsVeWnNG1yjwTLSV1Pq6lLuK
WqwUHhZa8YGTc0Zw5msvadKdqfooNN1eOsWCzwwKCodEfFpy9a+fwyNeMDxgWhzq8GBA71xjOc/Z
WjFg/5kic5UqytbAIHrYoGWALcI/mu+YuMOzXMl8vcj4gwxoC3O2mxfUIOgtBqBcM2NwrUuszcNm
LyuJV6Q9+WRU5gPSArbQkOIWomiunBx0FDAI+vazDoOHlliBQVc2VDBamIMDYcAznZQO122/Htej
KDodukkD1wwpT2+wao9RVpwXSUevA6PEDablbxlZmoUs2CGFluEjD8bjNNRXEY8gFBWkCa0dTY0z
hfWOxbsKho+2jpwii9nTppNL2FZjyFhATY8MzQnjGSttRuR05wLuDQN2EYbvpVWwzWYZgX0OkUK5
ydyIkF4gkvy0tFqMiCwsA4FZHa0EN4lEEB2qDwUAR9E5lAtXEwIvSvkBKDgGxRnZF21/s4YvQ12D
Gz9q3IA76gwD5kSnRFcRrzYZ+mVCF67O46+iittOowGsKmdQksNQgm/nhIjHP2Gv0HtknIO6Pag3
Sx9hX0LczTFlQ02f6iJyNKq1AMOiqvC9qNkNyqurcC8vx2OpguFpiObq+GKqLcQWR9Tnmo1nGwtm
UsKZKcyOiSHZYCEJEzSMxagzKy7cDnP4MCbjWQCUrxpmFYi2ynszWF6jh7wayJlqSrcENNP0iUMH
sehe0Xc03/BJP4caelBQ4AkCR9YPnUmn45munXAV2zcyJwblUaCIGev4K0dtMtajDfq+6ttFEvdU
5hmBY4E9yVst4nADSAebblWOIFoxoUsG8qAeUw40wNMPtArMVBjUGoIjRZVbS+o5nMY3OIEUkrsY
n+EaTud7YABEavmW+XlEULklfoZjZ2scfwu1qy9r20/NjSX3SFYYSZVvEcrZHAWiaeGsUvqrqiZd
+5Yz0hM42Okf6hnNNt7pHe6mtFQ3K94DLsBIfwjStBknZBICda72knNCQOGEGh5fYx2YW1ExD6Nq
rrpu+AgVTCx8ektcqUFzTB6TRmSj2LgQxNZhBJY7ncWlhLb0EpS4cQYDJBoxkBWbBDMk60hMvGS4
69G/0miukPMBnY2vKJvwk8y52LK13ktOKuE2XdaHcfA5X8FPVBnmzCUDng65zRRsGxFbNO9NtG56
kGgK04GgrXKI7MTnEhYijrogI0rEMr/awXITgipMCxu499S4C13nMmcaYcYmw+hMshOyEfzymLbS
poYwYYzDIWwaY4VZgjuY+M038HhaWCNcPhXLThrTbaJjh5ZRNY7oaM7TFLsM9U/pfG4xXsvrYe2H
2WepVtBcER8iUcGkBSYs9PyhW6d6hSCqcHtqacEInQwxYZB29HWo7SeiO+H4wfqqyZghygajKDtJ
zpwgKNxju8CowqLEwHUTildcRUw9UicU8OPGgGBYLFPw2SmbDMcgPOAG5dqG+jqC9N6SMMIhCAKK
2JIJa2xnSKdlJBJ6F7pQG4Gc+abIgrHNHVUVwXTMH8VF4Yu4XTDjsxquybsibXsIeYItaRzS83MZ
4jT41cko9gysjymku+yf0t106yGq0UqHa6NQyWkAskaDLgHruDrAlaKQXT4FdijMHSNoiTrrTDjL
KGingWDq6YZ3sUCrJhijmy8xwkW17lLTNZP8KRtcRsIztkdsmyZQ9El8wBlGOTYQu1sKf1UPZ7AE
AYbUlJcrEflYbOCfAdCCGRjqZJOCRxXWKnuuEa4GkZmctGF+UzIkrcW+SHBJq+40gZK+DemEB/U5
8oNKdKH/M413ARDHoJR2J5rriVITbBfNBexNrx2uNWbf6Oj5agrqnEqVXHO24AxCLys5DIaN2DNf
L78iBWMJCdLmR2FeGzjJ4YWbEusGeToV+kFrHzEc5rgDRsUalsTlJTf41eSfSKrBcE5leEwhHkE0
CuOtwuhXKd4b47eAhTkroz2gc5XNTdQ4MmvMeEnDYvKMRwn0wynn8ICjybXfpn9RdNObqyW/iZLT
zRed/2JyU/TQ0HPxX41h7bBJzJU8HgrMAzI6CUF+ickTgUwWn7leQvyLLcY01LOM5oVVn9+j+q2Y
P/jDc5IvMTjJwKNAdGym5AH3Rn/uQjBRQkJeWecxJCXEL2IpYP2NArqucJQoMa1hlqarGDEST5/N
gCH5g3XZcrHqKU8ho8ZGZg3cuBS1+O7YKRYYFZdrDcdS9hFza43bBd+YNdFAYmJBA7pLxy22JKt2
3PZEP6K4obg2O2uV67jaCy1nDlu28qkaysMyVtEBSnQ5WjWs5SnrbZ2nNdJ3xoEb4wDUA5XrEuQW
rNdQ+ln3kLbTiLZ5shHn9RSAauOOBFbhluN32SGrkN8L/Yek727ak/tulewZ3pAUbyrjO5ffklg7
MCUkXi/bYuKxMplw1tld1f+qDCuXkHn2Gz2K19NlxSS5DldT/VfoMnYtD4FELxlfp55IR23xge6j
Z6Tz/yFD1QFDqms7WdAJQE/J8aL/MckjKH5MHw/aO9s2gJgL6LLtYO71IAC5LFxqjiwVF28BjbcH
4XMAYNGtzwKsZWz/EYUlhJto8FTlICR3g9214H6j39si4xAj+5PTf117TYxjD9fSKh9iyGSa+U4y
hqshXBIeGx5SBgg1VBrzjz+lQ2zIRK9jy+Ws1JZCNKHHKLaT9TDoGsrhJqbcnz38lKOKxyOnzwAo
pGtbbfYY3i7AKXRVwle9KGPRO3Fhy+r5Wun/WvGsSN7iWgQL2WwX6IE9soTFcsIvrV3TOSmmanX8
pMRzIpghQOWrSOEFi4y2PjvzQbr7DG4rHX3xZKbnWt1n2nsufCSdW+DANcECgYOCL6PAfSuAQyOS
sj6j2gtrGJVeIjsLxo+qIUA/oACCrPNfUYRY4+orBEFQZleN9a1yVmPJlGAVyUiqel8G1DS8Cg45
mBCA6WOQeNFlvE7WEIyLylXCHwGHKsEMndksCJljUqCuUFCs65aIwulQMGxXXKXwwuonoTbrlmEI
HcAEkUOWKBZ/QqxvWF5auR/6i8QIhePWajCLPmjUTi3DV1b64hYOANAICiJOOhfmJZC2vN5nwDrR
VfcMORfSxrvWRE6rgWZxRClV5PQsjjo/BeGrE7kP5ocmXmvIkXX1rna7Tn40w0+Z33zrSquPMcY/
aXL7SnIbiTkVfAA8JMXo2XFgNPwVCO11hoitit++cUxV/P1dlr4pPkw7zL+s/GtSvkq62ArLcYaN
jch0LrGX9CMfEp/2T0JsSiAilTkCn/CX4cal6nV4URHstNHG4sAAE0vvovmtmJc5OA+QDxm6E2Ac
6f9KcC4B6E7KQbYxmjJkOEXxWyU/sGOx/xe61RjU1JmTYDRs7Eb9w5p3fk7tU6ws46PGQ7bcF+k/
SnYaH7+/1NoF3R41h0jl+BZGr7BYc0eOgcHmHVfTSkK7A5N4WC/U45xqFABKTI9KDxN2zf9E60pQ
SC1u6+RjNp5quUF8skIPy0Lf9+h8x3VN44dIjItP+dOf1jWgZxYBItTyKGnEb2efuXVqmtjVi7cB
yG+60yCvivaeMLaHv7sSStJsZhbJZ+G/QB6Wm0SHq4nD+cCbpEXL0n9K8ct0XVNEx699L4QZlNJI
w/zIUlxCvkz1d5IuGnLoBm3Id4cUrIdXEZwQcRKYJ+WHuF2Sp2t++jYkGRb/rWE1DxtdpyIgd3rA
w5KhiilBPXmvsSveN9lb8BnLxyY4mfNLQ9zNJsK3wZiPOdl45anDmZrXTA+M1isgGg+ubme8pok/
O7rK7V2EEmzZ8Mhb0x2jS4ara+LmqaOr3PRftXnQeVr5kxw0mdwGxdXI/g123Z7BbL0kgbyovHXB
TvCCkXbe2D1Mqd2L6NJj/wIsV3Qu8FUkITMp7Twh2hmjpn7ASsCpa7SXFBCB9db4b9N3XT3MOXFK
HJgyYZ8wBWOiaCsDgTMAF5kVXjPCiAjLCwjMwXkFdmE8XFF4WZCcI2gCiJ2qc2ZuRmyqGjca7uJw
Txb0lDLunWizWfAabZd1v6FMeAVTnpsUf4zaU/hXcO0L2lMpLyVjkfqRpu9t1a2abs/3bpgpUC8n
oUqvCbdL+ZFm5i7E53GQmzdxeOrJOQ0YHliyLcAwIVNSNiHPj/hSTos2AusIqWrXndiuRA74QDiU
1rGU/or4qce4FfUz0t/FOwsDGfXUSatYgWB0I5ex4dJIZhRtCl4W2hlxCi3lGL+LIIZBteHt5iik
h21WfxAPWmbvpXqdjb02n8X4EZXn8GYRElD9xS2ARvAVhO6AGqiYqqMqS3YU7vk1TRLbi5BAzlBZ
NzfEI4p/SOCfCfHTCvAWfg8JVzGRjon559Aa54Hx4oDptMbiFqSrD7G6bw5tZfNwX5WwT/G8pr/j
9PbBgmFLmNXPDKtyHv/1zMxpTVfmBJ6uyBsND2qJIeko72RaoeQmZv9MQMI8/8sCdtxefzIqzBF+
GeqEpgl7lV5aTThMxdVLKNF7q2+Eoo7+X69/BEYI7IXxBSb+2qbQttRqBgBX75S3Mtu1lJgN5qi9
6YzhTohPZv+nhLuMFaK5OT9LYfTYY8+YkI6Q7RLmCWr8RRKFXF3LhD7wI+XyKYvfvH5ZjEP0Qube
v8JqkMpTUUDMIi/3PMwXdCZ9iVpGOwi4F+nNThL/NcFeli7iuBeqH029VPjDBcCKtyl5YPy2Tq1+
U5rCPgRcyHASy62lKBvllSwaJuSWpcTESKNS/oBKBEzUqFE1dR3QswtI+UM0pWDqdI0lV1BP1zOf
tUCyteo06L9x86Mxse8xn9EF4scZy6JNlA3in295/q2QdcGgWaaW2GrAzUIPy/JhFLU9WF8Z0exw
uQzAMVUC7xmgQQK2S5jvZdGqc9Sc5bDL/KuIsEqHpKyXCr/KIAIDm80ckzAWSQOaUB78YbC76Uf+
JpvabzZNfAjbWwQxvC0wMRbOvFEFWCQCO25ecUbwIt81qAfE49ZmxEUc/1IclPF7t0rwy1dFux3T
ZpcUnt3LECZkjsBM8v/gtjF/koncQByrso4v9xHDJhaBjFj3tJC4t+O2YUTN0gyhKyEvInybu9+m
wLINyhY0t4ZzGGW4E7VOT9XYARfitbspdSBFQFRRx0xriM85J9/0qSL7bQhqjhQ+k/Xmt59FZLiF
XuP2hU556XhjhRCZ1G4pIdIQYyUNmMxCZwfkHGHvhOkUqtYdBd+3RIpKlH7XMJkwag/n3ypCI8m/
xDPDHaE4ZSX0LGOtD4JrJMhrKGgLyFYo/tyhL0Fs0QckTMBCeVvj86qxmDruwaqk9BRkBbjblZGc
MHZYW77pSYjWB9ojvYWW/ZzE9xooSczEtRnLa+bDWnFxUwIlQKD5j1FOXl5FRVPdlepeR+dYIROY
m7xRdmFjOhmopm5Zdq7iu/ceBCqg+EdjHNGjoRQAmjGQdoNO0CUDevcuQnRC25iUIsZEpOrvwWnR
Vjf52UcAEQK5juxLGTlx2ZZOx82SLpLZNEZOHCGcxCc2D4DLVboUBcPQVyx9avlPx5XePSzdKZW9
XB6XRVK1O112Q2M/Gk8BI5zMVeAsYRCQggu5Agpav9rMAA3aUK/FqLFFfh9SEeDyKD7wFfP2kDHh
hpat3gIkCgo5Ejhj0cTJu6I+YjGF9Hh2gOxt8CsYltu2eFenSzchZ93msK4yUG4sSv7B/OkKqhD4
Dmg3vrU6Qn4YkGPj1sA5HDXtdO7y84T9P1cu7jbqOvQvVgxQscmbddAhRNnlAkPwdWaRXEYOGyRe
JKtuKXqdgIc8ObqHkuOn/l4aMy1FjsGu4ckZ6Z/SrFlqFMKMFCTCc7c1LSUSJszs+v3UOtX07Cdn
6D+SCfOeRRljfsnRQZYYc/YM4ZEqSqC9HXwBJf2beMVG/Z11zJ9TZuQaAzUX53kmx/i8KTh/tSQ3
MOCiyoA/vvatozwQ4PGa2y/dPFvVywDWAVTW06+4JOQCaXKHOENFt4ZYnmNGAXdSBtlJkPOV2nNI
DnVJX3Cvgq8wvVvaXraOvM0y37fNLbC8Odk08q+IIS6+uhUutZNM4wrjT+OthPW3LKwVSPJEY/nu
YB3zhiiJTUrRDQCLdS2+isDHtO/yqjr7OGehwot36n0h1GDeIV1b6a2OuEj6h7XIi7fCFRZOjoQA
7Sxp0PiAxZuR/Vm72ImZmV1hHKJ8gCCFLUkJYBZeIJN7w95fPnNv3gfM6Hwm+UdLxOwFN1ivahx8
wRSWFis4ssFg+SEwsa0dTQu8PTSmMbxn0LzqKEm7MPdCnhmce6g46FrjA5+U3iZH0V/bHWi8iHu9
rUT2+I9nwp0SorFiQdB5yXD9SQPjKHDL5lAFtzChsNiN80bI3OkNwMz/piaGRdYPDmA7BIu59FTy
T9mCrpX9/1lMW8DWA4YdxOrBoY0BFMimdQhruz005mOO72wdliidNwNKvjCkSlZYzBURmKQZLTqJ
37w4zZnLqA8jCy3eqCZ9rA3EMr0B6pAJSz/9YpA7f43gl4ymtJvc7mZ9b8Uf/DGlTDN1iKZ1Ed5A
60h6TBcE1PR3XN8NO9xwyhj75m3FXQcY94KOtjhTqwv8zstmMNSpNoYLU7/Pqq3Gk59wNsVbAnBy
nTTuYu+jYG19bq1L6l+YlLYEh4asBL5d+CgxSwppDOqlOdiGmJ5q7ZeUMidWn6105WtmsiODO5Yn
3d91NblOgR0ohw7ySubyMQwEbQTNNAdsy5lQcENBPmvmCwR4qTkIBui6Q0+ZMiFxlH+Dgmm760fQ
J3d1+4VZ5CqoaRfxel135ZHn+2Gpa8nAhcvhnCgboGZGuKgDnRrEBoo8bU3m+YEjK/C/nEFY890b
PLmoOBQOIoiOTHZsYl0oyLQ1T5Pfx3ulhhL+fNhZ5PWQpeX2iLEZVUxruHxm6cit23A+GfAYbRoW
xn7TW/EJooOE3ZpcxJmBBT8bR44tVnAqdrCIylfZdvaCRwMdPENWspkNW8UfmVkwbq8QI34KHDcp
5+X3nK2/IBkbqDftg1fIDFWtHcBvEeMegZwXp7nAb29vSIlkTCTxa0W6gjcNTc0rpWmAIoG6H7qp
4OXBRkKh/N4pLpgWsoEWtZnvtZaNEz+/X+BkpffoVsFd/QgwSD5kE6QoEgRO/oAlmQtGa4Qbok8X
867I45wzkBUG+3p4mJQCzLWaTfSJGwUbcd5GGjZgtphRQDlJuh6eXXwQTW+qUaKvMYoJgBm15ZP4
kKWweDVXpor/Bo6R25rYs4Zwbw9Jtw/bMnM7rJuxd9qo4blS4QTfCpS7vheE7KFNGu0oNkcRiIpJ
52bsHWxRJsw7SX8I/3+ucJmCGzhknWyxUGWTJFSu+ZkyXugd6LG8aIkmPnSUbFFbYQTIBs4FFwdT
6YsOmG3efoUjQV7cNu4Al9uE5bEqZxduRshyAQ9BdcuMN0eotwHQpnlqLv4edHrPiy8uHQPmyo2i
taYisMGW2GNqIWIztu6JcdBtm/DO5Bmjv+dEKzfdQjQ/DZprCsx1mT3feskL/xjdM6qvdE9GrEw2
UpEetQgf1jep+5S0Cz8H1bQJBbs74Jg04KN+0WFOm66WuAljrS+s0cBrNdSwlKK/sLpT3jjgN8Jr
2a1E/MZpLbf1dJYSTBq9WaPJINn8pFrbenzU/gmsTYjshshajtecTB1beYze+I86wh6wGwBG+4QZ
5HZIEPAQJ9Te5pxBIhQxwFpXn1wJWOFYJjPlLTMHnkNYEuu01opbpx+H5k4oVKw5SAhaZqfzborW
beyZ3xxjfGSDIT/zfSCOtZYdEJtFybGrifXaCj/5TvhBMya9AKfJ0FVNfDvoWzY+KVL+8gzKYM1C
l/1dpW5i1ALNsgHywqOt63OyVnH4nYwvv8V1EDGq+pq7r9R4Qmio0109u9AVMLoS251afup0IfTy
tE4uYtyh2vj1zqw2w7CnWmGbMpIF7yzheqmnYR+jTyI0Yna71kMJAT+lFbcx+FuDyckuxXvIOgOv
h0iR3+/VvfkwBlyf19CKmcLAVQfBNGH5dgfG2Nw0WGsQ+hV7BIMQjgO3GnSZo2v8l8jgbtwMTw1z
o0G6BcGDsECNnMHOzdJD3x2Cn4zUVJuJER2EPyGosT/lkZJim2l/MvwjkiERI9xETESMPYeD8o5c
iPWK+RV4YrPpk40sH7gbOQ7yBoh+3coer5lTI0aDC0zGPdkuWCzrXJ4xvHADGRzWtv7c8qvHCntD
5GSPiyhlPTpc0IPS07YI5jasxNob7hNA9NqNXlTGIoMkvPsApVGlcDbQ8V7Lk6v903/CP2YhlNWU
e/xrn4EBvBB8uQubh1F8Nj/NpTkPb/Tl051qWRbJF1/BayMpovjOfyfYbYAKL3ZlcRe/g9d0QBoN
W5AB55r0ag+5JpO8ak+y7sOEAr3UFyIV9274ZszFj/7OoGMkxxkP78/ySPzzEQ1rsXye6EJBf4g+
EyyadRexlWnHzRpV7vnOn/8Lm8fEnFWlonL63xDp543jnh9v6Ht2okj6ErJbLmLfAXNqvonsVZln
swoy10pdyVPJpllFT66R+iu+Rqie8OL68MWPuuGOtKc3fCCxhffvvDb4Ypq0yUXSyNZxaWudQwM8
wWXNtgZ+lwH8QocX1QHBJZgjOMuoiTxFf0UHAukmo19DAj/a2YtzBcuNZvrQuXiwQAaoxEmKKm2p
fHxEkZg4PuE7atw5PG9jRYgw+elL7Vd5MGICLKZaRLuch1h80hdsR8nDTwP7CP4Opb6oNxr5AorD
uAdp7ED9uda4A0CQlrNRttb8vfyNmElSdpU2R6GPoQkEy5X2D4uwvZk7TItiDLpXk1OvuLHl+0t1
zLf5pB1hpMcb+UXRa11RTX1LhkcKqjc8AWmwTAGxjr9GT7jwCwrIoWXqNIFj9f9gIELLMSy7wg0E
0tcyu9w1raNCdYULwWriEo/eEuzswfkDh6LC4urlqF3G8htGCg2DdpJzgMGIZgmOMUfrwns4yvUT
AgSz4I4zDd2tcsOVgf4cE5WYp4dgavDyPUZ5ln8IkaUhY0jvOjMyVulPQy2xH/8YzzeNy58Jfam8
MULAATI2XXlvbqaPCvc8EDwKB3D8YrWI2d55tjNtxZcCq/EvezO+1H29888c861LTISbe8LPZKyA
9P+qxjXvEc93hw04oa7SDyUBlSn6Z2YyfC/SWGh0OpehAcQspDckH8rXOd/ztfo/nJYZV/GPIOHk
iRDa96T6peJL2EXdg69ocVOVuN3wL2EBrpjYKTaCJoSKSAtj3gnS7YIKyTHP/Az9DO2r3Fkxc2Vn
jsEFVzhArKQHLvisKwhE7SkziY5aje/ywbgyLkreKhBmfUU/RJwtjBmyDLqlsFkgpGN9nZj3fSzl
nD1OvDUXOzQfHy/TmxEVPYitZF4su8uB/TW9sTCk0aV7Tt/5HnCOk1/qN0HdzUQusT8R5v2Sz6JU
uJhum0/WFEhhwKH0k1jLM6eCMP7NnuZCfgfUWo+32SNibQsnzvVJ8jPd1FqBJdp/s6t5lcME7A/k
/EWDziX9PVx6W/Hq93hF/sA3r3KT/HW2yag1XkGsStFM2lgmvHiu2nFYW168+oN3vu0/8a1BybQg
S56+Fp/4aINeu+2t/eLghPy9kMrJ+ABYsPH/WAm/AJ4TLyBfmdAYtwSbwrnnEh/sJvbooMOP0qD/
s3N5o+KES2zVUzynH0Jsa9lKvIw3alreq7GPTpmL3Xdf2ii8Fd7q7/xtsEHR7ECuuBTAm0cYVM9g
hSRlbxwD5iu2ujU/cQ7H+t2dYvYui0TdthtogQdAxNE2CUHxpJO5xfzCJg7uXr8I0PnWLqFXuPHW
eOYOmLPXUh15b2f9iiR8ZZzoTurxRl50I2zxicCKAs0TFNhN4J6JM2DGtdZKJ/qnfrLH2w8kksyu
wvZknKBei/A0Pd1RbnzvejhojIx6yNbY4rs6x9a5/8eBBMo036RbM6y6Z3LpLhwFlPQiLjII0Q08
tKGKoTF24QsyQyrfWR8JE1DfZlZj2GZvszNhaFhI51cgDeGpPqWn8J1DjqNlZNfh5/Ebgc1srSP7
Hlfp0FbvzY9u0YGtcN/lyKn/KuKxcM75/wCdJ1v9aB/MZVi6dBjj/0dm9cYO4Tjh6WPYhPIv/4+k
81pu3Vii6BehCjm8EgBJMAeJIvWCUjrIOePr74Jvla2yfSyJBIGZnu69175AL2H8k6GYOEYn6Fk3
+TVg0BRW4KF4NQCR+WAZhkvLmkhHyQnoDy20Kc7n5bXlDvqG8MdVxPoN+rBwkIE5zNOLH+gEPNik
i/cfGVBqbijKrVX1T9/1e6ps+ZfDGuc3JlzCX/fk2ZrOvI34AXAOTi2VOT8ye8o4TmgjPtKHds2e
1ia608sgnZ5teiVt9Ps0Lg0OLjXZ36KE7sFmepSnK/WHH4zavaQtAWb+H13kpR3KCJrZ3C64aMTh
dh4+jp/BCz/R93XfDjCnA1HOBjUPf7mzm56M9+oJEKhdPrrix7ynruwgOkHUeMw/UMTiaHgEF8sz
Dua7/g4EbcsiYqII2Gk7FJbdz+hOe+qS6GxslE9lkznxqbWtQ/1D/3d+xX/lBvTDblgTEHyVrtJn
/2GczDPWmoN5KzyLylZ4o+hNvfigOYorvdJjETEX4xnSQCT9xCfrDRCZ/p7wI6LvBAkFJ8y9gcAM
jfzacua7+il+gqa0gf2cUPo+e7AA00a9/cOhBxxyZd46r9yxT4zaCg8TTDImkafRLp4sOfU/6qHu
Q3rNL82btsyBnMAzbG51RAfz9bI40m3lWLs86CdUdzaN+RXTbXgcrvhjXYe1fBbvyklVHPmX22q8
4Z85wGBwwpV6G/aSbVzFtXKVeA938ZLYoUOqj93Y8u6N6CbbcHv7pG3Ch4FIege5dR1/3FhTf8Qd
bVXHsoVHb487sVuNu8gL3hrHZaN++2J8wEtdXkzicWJhfPMINvkHuRfrcV9vWSTg+fAn+Z7Fzx63
iK+4cYUH2fXe3Tp8BZd3/4TM0ilojTnNK9twaHHkq7Xc5hwNN6LXrtxwd1LPcGm4G7hm+g0ZjiMf
r1RQaPp22YE+xvd8xaJmc2JcqdfW8TL7L/0ofgi4shW78EabYnR7C9ec/Deb5TvoxZz/mpd6UZ3a
jU+XTbimr/Y0z8xXT/+YdFwLD53K2bjlewynGZaNVXFgjw8fnHcjO92jX3WRqts479a+zSRtZTmD
s0W8eqn223J1mHtneLX7xC0v9MKdbs0tRcd4xarIrkJxvoMP5CI0eWFwcz++ONNe2Q/VFYM0J/FM
+rm8KkabLricTffvzXDZE5HHCAc2I7x5K+kX4vyzs3+5SdyeIJR/AxsFKwutnIoAiYvm+od631FX
AU4+BYfxmvvueFWdv5kB5e08rnPP3OXr0StYF80DV+yTHpXJKZCV4QgP7zfx9Je/jg70Iiggthbc
meXPS5KI2ASkk35Apr06hX/l50vZWBsAZoTXbMBZnSzXV1aYqDYJ6m2KkSMDTxsVDv70G8p/8wJ2
Ud9UR+KJnsnq+k/e+3bhu+xcNo83vUAeff2XdcfTnfB+RmTujGfrULnV6jYDVaFNfKMooP/2wNSe
nbp35UgpEVyMT/MtOwZbwZVO2qewYbuM6Pp+WkfxqX22W+GEHek99cRT8qi+hn/GszkNx5YkI9VD
iWec/PW8YVvkpHMWX/3e3Agh3oMVAEvInHYHOeqbyEuQMUeUJTR2nZlbOuISZpueMBybU7ZNoCuX
eHm6PsyVtildf82Lbb+lG2I4wrbNo3QPsQn8Po0VmYQOF0Y6teSZ2zCLt+PqG7GJiT+E50BBeXyi
X+VMv1QO4mUpH84czxDJnPU7K65wZMpr+ycKsXP8GHf+VnUah97u0oMgs8dR1yOVIfcrONU3Zuxu
8yOd0CI75epuOXZ8qpz5hAMAfi+kkVXn9k9zY16+qcXdjPcV2Rxr7Gn9MZ+y2EHZJf8ixDyIZ42b
tN7DM7T1s7TJLMrjlUT+xOqSfwsPXgeHgW7NDTPWrCxINMi0gObaOPQKL6/uGRxEj+1iJd9guG/F
9XKL1LgK/4gB/sSjdy0etBrQ0nHvyV71IzK5pYJhvsgiIN6G1Um7csz9ULety74c2dPr5yd9fJgo
efhRxQ+5GBJrRGRH7zc8VFsAegLPmPJvWT6tL5qHoQM860jhzefYreeT7uAZIDZqqc++n8J2YEHh
uM3KAcRTpIAAzK56/i9jivG7ZarjmlcygxycofLL9yIKmfkKkqVb1dLmI7jQ8lhVgNlXVDKnbMV8
aauf0HDy4HDjXCGRYoS44MWXbsaJTWybbShkitbRPeEGxJEWoF3+C7c8V3fDu1MGMPxy9N/sOd/M
AyZPuoj9P7qQ9AdsmpNee8CXd2DI6qCSdlla55RyyLU8CnuPlo5DYU9BspS01Nns7Rqbg+Ak3wQc
rO4g2J68M3tr/Voeo7df/aB6okcs12qH5mH51t7uXtqtozlnpxvOQtTWqU3jhKf+gmOj3BPQcojd
5c+Cf5p3Yr7iTtk5aXaRxCwBq9pK95ifTSueH+VUZrhyGAfzgSinnmrmI9jxjFCQD3gjSXE8k/XS
cKx9Q7R8qwnR9Zjyn6Rsax4i1Qk2KnpUGrhzaZecxrzqLd4tw+p8rVyWET5bNj7sM3re5GNa5L8r
otG38d87OQtoR2yOiO6F2BaGt+xkTMw5PA6rwsF/YKsXj4LdFn+Nd/PARklnjNuX+3uHJ2+TP7J1
fCtdBL6E1trRWj/Hbvvq41Vgz1dOFtd64yMyvQmLVE6Gx/Yz33pXeId7d2Frny7yBfT1Y9mptSsG
02I1/Kh3HuUtYndqBUqrjfI734UDTx8mhyt1akwt8yGXy0G5eelv8bf+Cs/L2DFgwzRuo6N60q2g
iG+diWbHRT+UH9PF+hLPDBF4lZAl1sKm3Yl3Lrx4ZrDE/czvka5UdNGh+SHrerULj7yL9w/YnXvV
aXfjrl1dEACu/yy7cdQzy0nv9sfCMUhOs1Nj9dWtuZPlu+CB3Trlx+W3mE+DixB/K0fRYQSh/jRs
hNt4Sx/gv+YBa9e5dvOHeGYo9i2/ZTZPqAP2yH1juzl1a+sTXrSyY8q5H57yOuGFzMsggTZRd7CO
VHtHKirhqO3wqP0sl9/4lOkW4bs+Mz5oDjBgjvOOFgGaQ8/YoANg/7tNtJfUZanaT7/cmathO6y5
2DY1zqrb3GAMQ9xfL0cvFAmn+IqYfHUJvzkqZ153gWF+gW48bE+ta7xTKMSu8KdsyImx0TxvTUbV
HDuoO1SeVYdhD6sqWEXzoF4CD0T5yd8KD4rwdEP77ZnuF6TZModDJehQdr9TGVgbnc8hGvbRgShy
qs1n+s1pdifZ0g7ZysFaTkIn8c5kRXORIzF7W0+/kV0WdH86fYwPQ2zdKt1VEh6ATKhg5GwTkHz0
qxmAqAHCq7DMDIaYpM4XEDHsfqTha6qkEZOLPk0gtOo6bh1pMLzWhAsR6S2BSHrjERjIvC8EF2Qs
vXMwgdMcdUdDGxHniNquIirxHOJLDgqRcrqexTN6+7kaD2ZM74Ggtc9Ssebz/790f3IewmAKhxjX
wnTG3fMXWhlwLpMvVtkQECr5nHQ01r0shIbbVwb+Es7Rjh7VxcH0F6FNHO/TklFINvTMf5TykYpF
v1FjgN6pqhYefoJto0faHu/zOBO7KTS9M+qauldUzipRhWQhlBeilIokXep0EQMishCpNadNagLu
GjOiQ2sacymiCzDz+LR9i0/Ckv211uBzCw2xx2CNP/W/f6qV/p9hpMNerST/ENWfvpr/9WESAvuj
HO8qzSsUmYXWUCLS6Ol9NVau703l0jVTsO8an+ffCBXeP+p0m3gvbF/NWN+K2kjgEs8aAOajkmKu
GCz9o59NAwsS8xnDakDtMmUqeS0X/NQEGz8iaax//bJ+N9ShfmQ546EiMb6rWZVpzAm0tvtxYBGo
58GRkrTcNz3tSdFgrjRnPeMVcR/WxWaCKG8vpDymN2HFGZLJZlBr4m4sFQSNC16hzwVPH1L2cbll
V5H4gUU4VXC5SGgf22GBL0+IE3GumIFm8dZ120cSMBjvib/rS2Q69TdPhySq2in2qwSdMUkhdUG7
yjCMl9+0AUWkYuMnueHTpBnZBvFZEzHVtx1erUIw1aukDGDmdG2tq/nkJmIybw2R+z2AOKp3aBSN
yXyMMdjnWaoOKrllgTVf8tqHklQiZyC/8TYt8bL/fakSYvFypOcqggdcRvDvSyOtPZ1E1aCod7if
4GwsfyYtQKA6qTahHOWnntN5lUzSFh7LwW9UTugz3h0rYT4WI+q0lr5lWlP0UrADQHHzKvS9MsgA
pSMwY41XpXBvLt8YiOK5hN3sCugFGgnZ7/Jg/felJKZhoY4gT1L6BKE/k2VNHSRaayVpNT0pr8ve
qrfSETcUByHJh5DWWQ2tmgR4py/R3QqYsLXFs23U7hLBRlyrCg2VqM4Jbkvkv4abDoOZzJBXCilT
LboWkxQZZ8UAXAkG26+b9wB5RjaW0R4ciY66/MEtzIzXioC6JIHwHGNjMwqF9CbGJ1LPmPxTo8FY
pxMT8lrlrRkbwBiBltGKDZcmfQsbmhSQsh2kZzP1oUdSU+z2olntQp2+ulniDsHtZ55UHWiTsHxD
HS6M/oGiT6ljJ4cX41ajscP+XuJHN0i2rYqMscH40YgoMEa/6/YEOkTUVxlgggGXEZF35lE3q4Cb
OBaOaRnBQC+aS1Vr2kFvQkbIOGwiqUU4qzNcUUBwYEuK/2WyMNhi08Z7NcGSP86piVaExVZNII+X
SowkhygcqdTEvRJZ2WGqiy9BqW5ZTYu3zgiGk4PxHJK4ivInPfc9o21D0elUxAsCUokOiiDf/IIJ
hy8jEqkRWe7JzDJoGBVBFx1ma49Wec6tFEBhEh2y5T8qChtkm+uILlkxxcgvDmMePXMfAXchDaB1
l/9UIy5GDNXFqqOPoWz7Yf2ejWa/A1n02Yk81yGQ/F0ddW9C2ISXfkC6FjbpDXJ9eKmDKLrk42Qd
OhFZkZZgWABBGtZKe4d6PW5Nf7qOsvyAEIAZOgiuhmRh8py8tKMZzGbEmTVBXCU4ncGHUw3zCz78
R+SL4TWRcLWUProsmPMx63pH+WGoECLT8MF2J3gA56crJqxuOw4QR1Bvcml3U2bUeB4ZfUelRhrt
tMxvihZZaBdtZJUPscRiiJLn/N+XmbQNr/end7KKsrMpgd0Ke2tfVxoLdTIhpCWAgBKhx4uTNeMP
VuTYmztiZIc0efNDNkTCMrufKe2pwmUJh75cu9wbkRbtzGBGh/FotbQ+44sh9VignzNCdOzRWBqA
zW4pokS5FAqMLFhwNemNzQgqTQwihMRPH8zXupIycosibWMWnbEb1OmfxNJ4i8052LaTR6bIugeX
iOckQX0QdY/UfGB1HU0X9hJtudCusmeZf5UC8m+A4mK8i2oIEDSUjyp8zeI9yT0losEhg2mLmmfb
ikuvLmkv4EV7LIywwGto7WwvYMpv0ngCAhcvgaV32JoJjkv650z0kuRI6kIpsxtulexg+R5Ar165
xJots3GMqK0FaU0uWkjj6HtQePy+OyQJ6MqZ86yM386A9L7hsVCVzcgU3WRyp7cP2N18BHeEeAjk
JIY+TF1QLkIzPVfo12i4Z9M3YsZwowg/ETRRBVDoLe+32YcRMEbZS2bsinHt+nH3gvDmSBzhJBT0
RT15Q/Mv1A1H9tmxtcAVIRSOYeCMVnNuUnzaOQoaZtA8eYgu9LVpJhcl9Tda2q6lVtxIv0kKv7io
D62cHS0N869YPUfQDelIriEhb77YeEaptmihlXvdimhVuRm19lL6jJaACv1WrbU0pDU8CiTjgEFb
CUPkmabP3Cs7VpF0l+t810yzOxAe78oWlq04Po0iWOXJ2C24AVGDplkOHK+6rqSz26t/Qu+1eXtO
swoo1Hsz3cTedxeXhDY/6adPtNWm7757tcpHnuJ9wSvRRG81U1LrTzdOLaefkJH5Bsulmm8TgWsg
hdeJKq8tqzvs3yWiVYBP01L+Th1jeOBwKe2LIL02IV38Esla+S4O3XuVM60nC9kQMsJ1WGJJjndS
9EAasR7KcGyKbpMPCMEKwsJq3Y4ZLOeqDH6tQ+sTumJW/8ZDDyGQLqHpf/TWPWXNzlhqzQRuKsNK
Cy2cRPWG1CmkmhYE5eXLEkD8QoMi2a9LXdsX3TVApsDo3ZQPKnKmINzkkgif7Z7nNHE5TS3mxzjD
t+JRjzDrJJ8bV38NVx5McPNVN5QI7/HsRlim2kvh731yJsKjHrxQJMvTutG5gzDDbpD+J6QCh6f8
M00u8XjVJgaY3ej8IxcMzw9KR5g1OGuNlyx/weXYKVqwN6sehTCaOsvcDp3wzCJoUWjAuLlFg74A
WFcDC3IERMdqP2tzsiMEIBpXRpe+gT86ifit8tCr0ruJPgaWEiLAhoaUhOOX8A90QV/BGKHfktcm
UdaAdAH2V2bw0Pp+M4TYy0SnhukD6QADI9N0fMqMFps1JBOqZZl3KmPIuPakDyDi00iZ10GR039c
PIADk1FN5o7aERgqMlzXUYL6nGlAHr2RYU0AB92IrvqypOoq6CTSoIHvrMFVgn5N0Un7BZtQeamN
9wJ/pSH+6UpzIeN8o1vq1aKQbIMfP+CgjhI7n0RUTHhHfbfo8nVTcLlzZZ3lysGU2K6XkUT/y81o
arggP82lIxkiXiYbzvxXhGe+6i7bsj1zRCXqrpOBZsWfQ/3dgQTIM8T92UWNr3KSXRLayLjHpXHt
87oiqEI+XbuZ3G6VWI4ZQQqrmMWk0bhLMs3USvLienAJIHSA5nwm1T1CrJBPwI3GnwUeGY2qnSng
DFidc3wSEhmw8leXoEpmFE91j0jvZEQP0Odl+6KoSf0/hY5kTEw3WjX/a+Rxwzg0e2pEyCPkbR9m
2y3IT/CguJzQxm0FwEJrLviTRVOKPg/fyIRYUScGQYkBg4sKFqz1PD4l+UMJ2Ivn75mAIFp1uNG7
4KBz7/PEjd1LsP58eSuw8cLUF2uUnDJ9kuFHa86W+ZiwOJZurhKujL6h/ugUDxU3NuHCnVl/ezwO
Pmzxfcyjn6JoKEYcugzQgx2yGAl9u+Gl7aF+5NfOt9ni+qlflXSwQzqy5Awo/9DwmgR9DnlrcykT
Pb5zft1RFJV3dmFcErt2XC/86+QI5CbsOfIex4luaLft+7seVZQZT0PAo8f8uMdoxuTP/BqkTVke
s/Kj6P4Crnyh7RojQETUrzm3TKjIORCXSGx5vCKGdWHyHSsfIow1bdk/5I9iuo0d2m5pFdB1CWLE
BTD85mwtSRxeblb3yguM3stFIV0wQzJhPfQQGyT2QaRquwmbAvozuCU5hrPFfMky4BvXqNz13L0K
x9yyrihAYlSgr6T6KKvPCoFuQDzAxCv1hadIWCgj+FEAnjL4LJZ/LcvHTFgIwHF+P4ppI383x5uI
vVIu3RHLnaKQjQKLz5LuYnJMtA32ysFiMMm/lHfWTBO/f30WdZC7TtHua6biQPtIeYFZTEMkqRyJ
SndqTkpxzC1y7lGIDX9F/9tbv51+FfW3ltl9vJgmRDuik8ZEKjprywM53yrpXUzT9UzbW889i+i7
8S2L31SxtjW2aSvazP4vyayrgseDmttT9TeV9nzxY7VvY46pAidbb/2TkB1l/iJQUpId09epdH7D
+BSL+7Y7NmzHEjfZMVM3coMSW/5Q+5+o/83zr1o5mXxw6slAVBMy8MvxmCJoy8kBCl4QLeBc8WSR
fAZf3rgWWDFwSiHn0aS9rG6QJg0kT5X9VmQLNURAcp3T6ui990al7aRkL0+9E2fJuvlOmEfLyle8
qBTZDRtfWRfqOS1uYr0Z8401bWUFR91aHfZsShkuTQuXKSf1lUy/m/auEYGBM5EconYwhpdMu2Mx
xk8wkhSeLKSnWFZd8GbkaGmuJopbXTPXPc8YfnlDQ0aPlZlQCaGlK8p4DUB4ha3SGq6Jdu7HYzFQ
DpDUJzb3mXn7PoMMATKZ9gDcsM6TgNBDZ1TDN6LOEMNBlhOwgkxEPWYo6zOQdYA1xV2KXH3EXAu2
KcKDkQ931VjwbBj+WN6wxk9IBQgREMRDGD5ISGitW5D+1dz/KtIuCwPPWB2z/K8TX2bQHGvpnwg+
Q4oONSrt8qefLiJ9HKg9UomT8Fdu/uBpYx95luI/dbwVCQYqYWNhgBuo4Yr2T0nhKAQO9dQkPMGk
wQBNtyjjevqHJuaQmtNxDIOBHcl8U9Q7gVgWmNLp3HdfdEbmL/RAeAJFxun+vqId1wtkz/WQHJZn
j6o75m6e+2uWXIUg4iOjrTo8So48aGLakrUFMScOIdaFrL53qMla7jpHLnk7Qczzz3zErZJDw1hM
J2SgRJNHaTf0Fufya2H+qpjycsrN4txl71N8A95Rw/okgmvYjsVXwzkmTBt3kr+kMjmpjLz6ozVs
Ce3ulX3ie1axL4OROOUKdfbXnO7wLgvFTeDBavs3Mzq3Kotq3F0U2umhqiAJKz1dxqkc/mn4+1FW
dIdQvkb+TsDK1+wqyEGRH2xj3G3anK9AF9JsHEZ2VO7IOSaYmnkJ5nQe5rkAGhc9NOHPT68VOq0J
P4nECxC3At/q86MqxDuz3+CmuyFZnc1DZr0Rtu7m/r9QNunJfRooLLvqjtRRYn7kC/smfhutP6um
KmHRseZya6TopFQGVizoBRiiOjokhD+3zuz/ydqn1SOFNF569xDIJIkjdkXxS0BRjJGzsF4ahXIg
fucUpQNgva7/Z7EoRD8mMcDhhRcM4MxY7P8k/oLqXUnSPUUS0tCE18anOb/H+fuEMKMgTI/cSTc0
qYfZa2XSJnXYnaRZ+AJ2TMA1KuFnmvA7ZrfFUx7wGgWvoiITpc6daf8ZxP4E9tCcLLri+pLJegZt
i8DJciYBhh8a2iA8KwzEEyZ5w9GoPofkuDDqLTjiiu+7Ur8f/Z8cN7UiXLXsLMSAyaJDEDHI9/O1
nO/A8wnkA4Vns33XcMGk8q8uHqfpHIBrDtAa4FTqiFNbVx/ofLXRoRCZeJIwzlLnhqy8LVfQp+IL
42+J/d1XmA5Tkxj6xaDTiNjioy7g7E/TXw0riJ7ZTx9pN0GdlrXjX5m/y3yzrIrX0LqJI2bDyhCI
1AYtUn5UVK0TJa65RLytU34baBLOHQUXRLkGVPXybpY8WeignQDIGpldw+JXUUBV0ldcvBkBvIwz
TQ0MKaAsWSFbpn4hR82S6IJJqx1yy0jcQLntsg41Wvhm6Yi+hwNJxsrwsmJXjiDBUDwdlewOvSIO
t532mbF9hIG1NRp+Y0A8IRP78aWYrjJvKt5Z2299VmqcJShwOw5QNH3S4CZL7XYB7Igij5SkcLwi
5KMeHRlgIT32gbc/cGgAAQzj3vWLj77/6OUTt0CrnMToHCLMn7GaaZzFCzSHcTBtWYSdEOW61l9J
j+kE6LTnoed4uo0tV2TC16PW0Cc0RdDEh03MgUHHPH8QleMSzoNhGVfcBYtmDIMbvaP8NX3jx9Iw
1Ma7wofFUm1rf1gtCA8BJXNTI3nC5Sxyt2TEYAQni95gm21RTsvRQQjfRAXkACgKrE4bUz0aBNKa
Lz+5DrRg8qdII9dy62wXzu7IiKRct6Q3t0QeHzptm6HNqTjKrEOepxD2B/saijbiS83+mSjuWPAq
47PJiXWiHqaV76rjt8Rr9786+PCYGQtuURKRmvQYSs+wpwJeES1flYQCezH04zh6hAZ5Mj919Knj
sRPCk4hvQzKP1D4qVktMkuNB7h5Be1mqYwOZSHaYOWeYs8LtjouLvzv0xib3FRWEibbCusnDQcaV
MvCK+pyRTgiamzosY71WO+ZAEE8A6JCgcg+mWwuTwOwDhhYBzp7YWbqqobWaTdwcPKNiVNk0zXYE
PaT+LsASpk0XYljD7i1cdngTLwVbXSn96QLd+RJfB0np0puEJmPovwr2qZTZPOzrFR1TB047q6FG
gEez6XFQms1XGJDZhypoUZFTs7b/avFhgWtOaEFZICQNdHa1CDwrzEiXZoiOO6PJH/JR9p90Hpey
d1rgEKgVQ0yog4bwnNIuRYPg8+Jrhi4mQIIBcbJ0GUgHmG9jQoqYozXfsP0mExVCupvQFSYnIWIZ
jR2p+gyVkxZ+Num/YtnoYQP1XAyB5Nhk+JyahuWOfnf+HssfWvDoxYckD0BXT1rkzPXZXMTp3S92
S6fqo1PfDO5U3/Vmzw+2WKJl7hnFOPSaxdqI+hnMEKbQBAkntPbmOo/OTB81fVTjbwZsu19LzUCB
i2IYqG/NSYtrlZA03sui2xvBUePgphskdVFERMSjF4xaZsBP/JqE1qsSY1BfSrME2QpgrUac3Qkl
HmBvggQIcGPqThPb8UvTbXhfAZVt5NsaZ7KBFbDObtW+SnJ6boW33NbVklrBPjEN+Xrq/uVADnx+
fDvt9Iq4GxQl9Q/OB9HYReOvyGjJHH/CST7IsHrTEmmGtpsYSubHVt5PVg4J/G/Kn6mGF5PhsCFt
ArC8Gr6bkSFBD0HY+ldGmzo7k6v+1bDfKNXTR9ZibMEM9znglM7+b73OhLVBtiHBkmOFRKE4aBgS
Jo65McFdtjRBFKFpg9M+gwVQzIXTjxkl3Hs9+iDWAqonzps1Fi+a8vtp/M2bTxBWtmYJOyMxyBii
CVOQTEOQfT3TpVG2slVDfcNMwwZaItYO40cAfb09R8tIbnh1DcI/4RZAiGqrzwTTwECYIKJfHmHj
qkfnsTjM2DaIwZtYpsyI6X/0U2PR7n9940UgSmkAo8DBdbXinwERc0aZo4NmOabZV0yznMVlwOJo
Wbgb/gzj3IcNpe+nLNKJhdUg1ldqyrih7XNUDBXVe//y03KdYi6eSW5qMFRE2BHa+FOtvqviI7f+
0hqVl083YclTMpiLhyVjdEqu2fwbxUfGea9T6Q9at9biZHoFcxhp75V2hvNCKy+q91JxNQGLazq9
uGskNW5m3WUENMl2Mu9qLxPtbsIhWBA2O0G5TGxQGgd8jrVyAfLQ+hv0eRUnRH15PbSH/rPuz5Hx
yTxqVYk3Cz5kI9mBeGjLNTodyFL+TcluWf/Ikmcy/DTd7yhyMMUer2ih09JAGXgkGdiyp1MBpn9j
+hUYr745G/E3icQgbT5b+ZSWR5F6P0zwjczCRgiY9NMy6uKP1NzoPX1pmkh1IbsjhsX2VmlUdLRL
eUx4O/NiJcSl42v7Mrxpy2WL+TnZtFpKJIXrHSEZstgZY3zXJMOHKurrByt9xvKl8CLSFPsXLCwf
GkEynnUFgMaeQaJovWYU3cqAqa8HgQBKwFTWpU8LmZYUdTWyLAu/TaiefBzJafA7VOAZkbOFHxKS
dzXZ+JO/Zta8k9tonbbdlkQ5CQtEk7q6UHh1uOTFJK7BWigihsn5ZAIOShF9s5SLp+K3rXn4DbZp
eYLBuHSH5f6q+sYpAOqlaN8DDcqkRigci++VKR+VEPsaTcmSdnZPMmNNs6BNkyNBwi16U+szVzUP
yBuhzI4wiG5VIBWJjBMs8h18dC8jzbmONi2FccqqXqCJMTmoGWnicNxdsB4JJsDAU0fYazGRFl+q
8a3AxrWAsRvUGYrO0MUC3qvxgbMITgRcYnVJB0xM3ecQXCIzc9I42zCUbEPwfdUMDAIaBZnvyYSo
mV5JxSgGrK1ZXeWQfRtHQQ0WsN3qw5rsFXyigd3riOCo8EOsxClGUupZeQxgGSb4VzHHpYO84WUA
U63j7yBBFFik5d+Mn3WZ6U4aQXhl641+fphyMEpA1mjkFp/4e5gPBPL7YL2a9BmrJ9C5BauDka97
TggCQb4tjgx5Ep2YHnAOvXPk1ml8XDgwhBO7DHgfwyPW4eN45BmtJBLJy5vkP/LYsNOwPISBfpj1
6W/uRJD0NAl9cdiZ+vwWwCZK95IPtJ9DeSZ9MXTgg2QDwQAytwhwixrXJN5HL0SGj/dNNdVdwoWJ
+whSs8q8Td4J8inUJjKvZVQjMvp2RXsPKLOkiS5np/vHgiQAIjGgjjKNYlMPGUosYXJzq76XJTN6
9p40NFY9lznvfbqjIlkizVPMEaSop5rhTPqsdMIdGlsnCkfv4PWQjz4JDThhUjiaDSs/BQHZagdf
fEsxcyexAeDL2jX0bGlgnMnGotvfOeLIqj0QAGv4MGl/uBvxU64LcXBolQ7h0aedPxrfHUf8nkF/
Ds4sEpVNTHRD6COLU1Hz0zXK6CeLi3oP5k8vPqMeN68JLA7oUllfut8YRZXwAuuPD62ACoMyeSFq
VL1b4XmdxnozMfocoxp6KYtkSeMxLvZ5+ONTcki1cm4pL/XcmWkudbG1agJ5q7T++yDpT6Er7cp/
06DgSlsJgS8U2h5wbcprtvJ/sPyida99FOEroeaXqUbEbn7T3uRi3hsT8KrKukELwfdl7GOGTwOa
K46SSpOx1GheTGCXnWW0gCTi4zQgE13nyBq8Rv1VFNp3Hg902aJz7nckvTlRCaOt0bZWlO4GQMii
iOaVzD2NDExCQxOruMhJ/D2RYZEOJQZfbMGqsWp8Pkf5q5HfSTdyYj7ZYenkNykAem6bahjuhfg+
qNJGHHtvjGiYRumMjRTMHJuDTOoJi0HH9u6XbwUaISMiv89in51xTnLvTPdJxQ02kF2pkdFHK0tl
WJEOPmcMaUnX2IaNQrhfh/qk53QubQ3uZnWbjdiNGEPNEl2wRetAJKYsSFsmrXfD80kjMxBLABdj
P6qR3PG/AtXAsh1ifszoQzT3QMe6E8J3oU4o4tIthcrRFxdTSCIejjqTJpoYMN9Jvw2hWtMcNocD
07LHPA2PjlN1CqgskQFkKgc5KX/CnKW0UayjLgmnCYJmhuXWohEmVJ/1/0g6r+XIjSyIfhEiCh54
ZTugvWEb8gVBM4T3Hl+/B9qIjZVWq5E43UDVNZknaZindLabXs3kOIaMwqpzWNLyXRr+9UWJv48F
gFOScKkHv1l0lssZfT9nLJq3vuWVi7z6qSOcSIyvsi63ISWMVSkFKwVgGqVANVX9eYwXLJmTcNTv
TTIQR/qY0hJFZraUVZzYFI2GSfY1y9uOKaanIfmCd5ZSE0oYcQvur6r+VIH3SDd1vEshCkyfv8Z+
RB7uEYoOVScY1XItn1lI/S6JzwYneWU3m8CKNpHyihsKLCwCFcMS5periieBsWPLszTT3qLQg6FS
0n3+I6BPKKusO1UtKu3ZT111q1HlZEKs85CAm6hmvUl94BUWUj85dFW/Wpe2CRyRg2is8VFa6L2C
ZUQ1rrfj6tEO0Un2G/C9sbkKSKotLTCx+pLMzZLynym8ygRvLJ4F9R5UW6vAOP6MdB6fSPsqM2Mr
ZQBJvH49kLg51jfPwpECTMjAxUjMc8Qkpon6RSbnq6Y1Rmxt6P0ygEjqQZNwxyIJSVvGpd6yIVw6
zgV5YNT71IheN6wwbsXFpsnalQ7nzBqjU8kH72H0oNgX9cyX+PZZDPGVg/xS5oUISHnvI6Dsi20W
bBEZquzKu7Emt6pwI76SmG0WLtkq/pcr/Dw+t/aM/uAKgXL/VpnZ0rLhORPpHYE3HgfzostAWxyj
BUpdhqi0feiHYq7kIpg4oxSuYuNzHNOdxwKcW34gjDeutE1kt+tqMPhChw3pSSgRZ8wuwHtKr9na
S9LOvOcWwtgz3FqalXGrWnPZ1QiV2ctezEZbtUrn1EHJbJe7vGIBF5n1qbRqJ+KaIXqAZQgpokP+
KnRcaMZfnn8T+mBEw5uB9cY3Xl45K0D+gvE85YwU6TMaNknE/0rBPgzqg80IThq5CZOvzAxWlSbx
5BU7f4C7qWy1rNhY9DeksTDuMbofI7MeVk5grsWgixtLaJ+kw6cGZnhOiRe0J6CN965/J5joLahx
NUSUPMPGps4353I5S7+FVewsLhC9xXmSfeZAreyRqkJpQNX2G4240LqdNlFnrsKkXcoGNSz5eeFw
9FgABUC19ejMpIffv7f1+vAaDv8aXcKpa69bkw18xzI1CFki4HL1jZ1iiL2Q+0OKSMhqelxhc3Rm
5kZ1u7JpSNpZx2FMK1NtGSnyTgeYRHIkGBLTDhKzodQ3+FOLeCBBzlrk7bS0QzyxnQAkR6jE3P+2
ax01hUpNwz9hGbIZjq1LgNZuAG8AxduA9Oj9+D0Db6ctWf0Q8AQJbKsRG+8LaPCWj+MNb5xeabOt
9lKoNIqIf0jiotVk8Vpom54BRxtwP2HsruOPwVa+W4Nvx6JTM+pniGhIYpmHy/6UIOyUpx6snyOT
82YM4BFYigq2ZK3ZfSl0DyK0jgUZZTI6Z0JZ9QY0F1e4mppPEnt2MgrnNr+mlcdejiXRNNMiciTU
uGNt5rAekAas5DW5Y0E1g7hQOQ2MADFboUSPBKLOVAMt2wD66bbeFB6FQtBIREKEgqASOTw/U5tP
y5rFn9SiGZ2Sk6oWLwVOGaxOtpftwQcqEU3QM1hSE++JoM0kJeoneXE6LrQ2/s6t2RCY6FeV9joS
+qKdxQdCIQCYIFS6+4xhiJogC5QRIKvcHmwoJswzPs57jFuTPxAfI698jewEKdnaOh9/V4d7UOFO
3bM/V84GGMr+NUafTYNlZhpJQVKJEKk3IK+5lXL1Qxgp7m8yTFDTpDgOc9ERXvJRysmqMpAcShDD
CMsge6k02o1NwE3LSGQE+29TbUexvYhxpcUmW0gLqaj+KunZ+p+wBuM4xRefc7Ohq4u8cVt6AX4U
jFOZTsZSUL+ZskoC3Kb/LwHGnIjkK2Y3QMLL6XNH9gZCoswEYUWEFmV+rbefgnpPE/94WUGuGgvw
5mGtrBtZX00B45u+fxqlKfNZk8+nxdEZoZhbCf2kJeKtCFDPA2mxRywEmoZoYl4U8FEfc6hhQVsx
lRavVOWFDvCWaoXkJAl5WRzAUkZzivRdQjhm00spTKDZTRdsVBrlPZLoZ+g08TOGZQDOR5rXAnBV
GKNGX5J8GqSHGiDY0VhcGjDnrJwwHJoCkWzaAVOptVVDgkWQQmlNteUF2+StvfZzZa0RepNO8luc
v7IMZnLnO0WYL+oO3B86skBh3iDzIcT2MsqSXTdu57tY67VjVFQEJ1lHA6yswZEljR+J7bt+KhbI
iUM6JFSsi07npyNQsNLSrSV9jfmnnAJI0uYdFkE7/WEMiU8IY5xbaLCEo7JMTbm1KK5nULOf67Ng
GbUC7nCcNYbfr4agg3H/QN3k6qyS9ABcNRyEOZKkUvBq1ZdBPtnqTsOHX47EU2Fuyv67udaWzuPM
lqgtMug8SI0TkLpnxHcrObeYf1Jjc1eUCsrfrnkzLO6N+F+anvwWpX7JHK0el3ElLbQA6LNf7uQR
1gSh6Mn0nzQUlJbylgffavJTlSSVM3hnsC9RTvlsvFl3R+NLpmYIfAjVqMBniGkECqHhl8+xBJbY
h/158JSVGVQMu+yD7IVbwQK4Kb8snZeHzseDK9VL90CDSStgSLBemXRnmsJ1pDMaQ1Rd6+TccoB3
vbYba/ujSqnERtiefBnEznUQvSrnT0ckZPFGm00PoIsjg0USBewqpAvoANUmsQLLG7lcky5Gvu9Y
Gs4B5CGlpchmbMEvrVngjs7ogR85pzrWVPTszHYWCr7zorE2ea28GUy27Vmih/N4YlZcKagCDQkX
EIy5jcXcdmJQYGA0VNR7EG61V107c96FJNItZ65A6RzDtg1sHjdtOPjxfTIxrwCeGCrWsnK5aJJf
1vsLtTYcpQZmFjWbgd4uL3qQA3ufiydHDf7UUiwrKOEIfmizT1Tkrhb7qG5x8AjkCbxUZo52XQas
BXKwxh0+QwGaFxkSLCw4xqdobbXaqia6oa+av1ojsb0gjS+cVn49snI9RozFBrZqpcn0hwEr20cO
JAzRNAkyl0LPkIdjGwEUsWZMI+RnqxFnPmnnkAF07cVbw+h3+WRuxvSD/FjULvoxzrr5fEQz+zWm
n6N1tSy0huzlqzI/8/cf9IwEhI+W/X5kxQj6uY+JqkigfBQR9IHaWvURUm8UQr3/aeHxLiJGJTW+
ryZgRMx2KRL7nHNaVODCmDAWvQF6dB0N6bYlUKQ2jJ3hk7GiI2oc1w2SqVz3T8A9+jDfa8GwMy1+
EYjeqv3JqW6Dmn0BbX9A+zHQO3OAe7xXtl3zXKorLCH7vGiPSfScSGuZSFlmOMa20DoMWb8u/W9l
12t3OQpXHkeohgxWTNl72PTwTLkbVPAVI0MfzTy1JIHmljiWdbwViA9qQBLBuJXxB6VDehS6fksT
aGyy9KGhSq1ZklR8L3IK+nvkfNAnrP0IC3OE854ZsxzjAZGx3ymcl+NAnFMpEE1WISP7Gt7e0GLh
oqxIdUz3NTzSNPZOkY3sxFzknX7qetD4GfWdMtXHSCG+1rYg6xnlpSdTruSqDszwq7EF7nHBxGYY
KAXo0sIKU022L+jB3iKrJQ2h1fp1mBY/KhsbfZo+i6m3F0iF97GprrVU/JZS+tkYLRqPnAmysL7K
0uLH7QoAqN5Ks89+TChfoF9qq3IlErtSQhTLNj9w06mCck/4aKd0DjWDqPvByo6EancLHT06o6Br
jZMko1HNA2xspfDcjN9iWftYB8N7o3yoW5nwAp2F8Vo3dwYW+8bVVKhQJgHt+iWy+TfMO5tzekp5
FrLwYnQMKpGwgU8n43Mg+aLRdNw17LnhY9o97if/S2qNzRjpD1CNCzVrWLIjr6r3kSdvp7b9krKj
3DDqmiPKL7r+3mv7lNP6v24EjBfQfR/70q9Mj2Z2YmNMTO893B+M2mu0S5aHtWx6NTHBcMsK+7hA
ZqGoTPcbmu2qOzMmWZTSt99ye2wkvOcifQ8Lm3qRlIbgX4DYoGKmk5DS5BfT0mohmUBaBwrVxne5
BYKDPmBM3yZ2KtEHAhWwGxQbsUwNhOMVzaoB+Iewl5U0oGu+g7Q91eI9M2C8d6uaM5oM28UtRTWp
sd+RoRH2PBJYDBhOvqrwN5kRdXG+FGxqKrQcuXnpuHSD76TlZAuWtfYXIERVtH+lCq/K604Sw+Eu
NO9yUu9sZrZ6+i8TB/YwhKoU4dY3DxWxSuFHSAtoLBO8pDjGlaUPZ495MWw3HJQwQ8XW4HVTz4qL
NR32gsZ5Lsw5AitXIEDAkFjYwYy0eQdwO3abJN2yU+h/WdLAd2dtNH2Z5tIQZ14OPFyM6sksgI7R
hlfwYRbrN9YviFIl/QgyrqnXvT0sB7y00AsSylTWdiC5zaXnr9JmFaTI4H5C+ZwJNCEXDYo9VIRy
j+JBbdY9QWXUYlJjvuUAjW1CzzZdDhW85d+hvjdUCXbenkyFIJmrL33FomRoQmRFceBaQOd7SHkS
9V04oQtlaHqS5ZdhuZ25TMaTEP86QulIQ3wjyAGe7DgLfPK7Jz9r8lptBNQVuJ+c6hytmEb6ocII
jDeVxlVbQnCnNBtQFA5IYxhVsEFIQjdRucp9BMPq5PgjWYSxcpUZuheknPnM8YeQiC66KE/ErkBV
GSrDUiYaJezVk66j9bRZYUiQDU9lG+xJRHuPsYmQMIMWgbvNaA6WN927mU101Wzk+k6BGGhk/hpV
COWx6FnVKQaXl6MbD+mdYyC4ctiTerqEclqkvwa3qceKSUUZYlF0p+VISgdibwnp14Q9Wp9BUdnv
jEJNEjLmgMhbJFSVpNom0Ifz3i34I3U7sYEHzDtNeRfxpZ03hAZGfGgXBM6vfQ7wzr/RbpI7YMWf
OeYNo1ApQj+CmCU1KghlHTbpvQpxasCzt261tTEpNqFkwaUCn5e1mzh+Z81/sweSjdEg+ltRWEfi
nu2hBSP4NyaHWXVobHzPlQu0VsGhR0pbGojUUByYAev1PlrJPD+TkjmIno86iKwu0ZCd4qOkNKDy
739JLlnaTMIiPhcJYJrkiOAZsQvJLLS6ZXptU2CUZrkk6EOpIdNY/VrS/GPSsR/rPmgp3aJ3JwgA
ifTbUGd1ev9gr/vV+NoyQRk3De/Z4M76D9IUPG6RoPW+rMxyFfs+Njg+aL3A2ebyDuy7+mjN377d
Zt5t5GQhQbAgmK4g31QhyzQOCSWYsBbM1IH4qbQYV4iHLcllYcecc3TGBNwOxLSayVbD9or/eYzz
tUxyHOkwtY4mi2sK6AGIjdbecb1efY11ijXK/8axYbs+biiR8BQ8pgAwMsKjlPyZMo5de64Fg+5a
1fFZ9ulRmVJNeBWpwcv5VYDj2bX9UgqSHf6qmz6gZ2CVdjEoCSVbA3ohQjdgNM3BZD/ZpGddteMn
2iSCylZXKDMzA0KY2jthgwZ+QMRcz+uA2ikSwLh1epNY7r0NMYvW1voex9HVmZKlOlMMZfAY1fCC
K8pOQuVmlDra9ZrLWPIePWVGA+hUH4x34TGD605K3H2nQXfCUXmLE0LT+T3nBojX0jq2I7sUuxkP
TQf5wGNSJ0k9nTtHZdnvBiNwioB2LvY+DaO9tj4HQVMbGJzh2iqqfUNia5eq0xoFWgN8ULGxj9kD
6QVti41T35OOydjuvNG+xTSuGhFFbYB0SJ99s4fEr5ae1b5hQlnpQX1uRecyhl9XMpiLoF+JbkDf
l65qwk0nqT5Z7HKmbPgx0+ivsHr2A2xFY6ai4bC+DR3xR7VFahYS55pRRC4O/lplsxSNFrPZnp+o
IQAgOdWttKqFdxLD8OdLxb2wzLOUte6A8FARifOb6N7DG35S0KXNNEw82SDE2F+f1Cb6ioh+J3tK
vcopR2Qgr+Wx46MPUYXGW5tnClX+NrKQbCoadPeCjBbwZ+1OatBnytUuzF7mUG7Y/v5QP2dgrQrr
jSvQIdr5O61vGu2MBm9JKAG6Wdm+1iZ/ElRpRbMbXrXMnT9BO8Ly3b0imaHfc6Dr1hmF6iBfAzXd
FtDciubHHj5yFXRJ/YhUoj4zf695UAQsSPM8ARrf+BDio84OCbkKUln8SQPayFLF6DPHZVRnQp6v
Zie9Cc+45G37qUzFZ2qy3h1ZdAxR/KPbnIZGwdMfa+3n+EGHwb2pDh9pKbZqkroyhyqZyIzlfCIv
IwipnuPpmF+68j7Vw917qsYAwRr7ud3xlUUHZiyEWpOll1jgP0OnlrSNxPU+9Sb+GI9yxNhaDGGt
cD9T1w3kXCKBfiYLFr5IJux0mZKU1lMWW63nmB3WAlbK1acUjGurTs8p1ZGVQX5Vgfo35mpq7RdT
2UsUDsgfvoQuUaECxrbPKZ70AKtlMWP8bXwEFEXWdOwrapzQP/L9rgNy3DoOZDXm25GvEmVWy3A1
4BhM3ElJt4b2T5t2JUoIeY7d9k6q9mEFX+V0TnJuP/lYYNcyZLLiAHJqOVwFCzoV3uZH2lJvWMAH
Ze0QzBo4ZKC6bUE3yPVLA+wug306tos5Bt7u1JUvTUsll9w4yq5tGV5IDtvnlCUSHRbqWNv3nNxS
nHQiE7OvV6VW3+SQ6V7iT/+S3gEgv7GS8jHu1Eidf1CtjkJAXt2lKDRW9wweDB9T2is35HWlRT9h
yMWIQKVhJqHWMTBjcvdS3VU0RHMwKBW8ALHwmLEEh7J7KZ18CEcYCpOFrndyDRa3adYTTJh8SxoJ
X/oOsnk29GRXhkzfkMVgeV9osyymueZEvMUsvL0Au2hbui1ST4H/mrMN+RJ9ov2l6D8t7Op6LBeo
CFF6lrTv6cIiCVJvfVevzTfODwSUXHvIwPT0T+U16IP7lD10Emla80sgAatpjKsctJl3lAQKRxaA
3B+nIXACYle8HdThgri/AZXR2J410bDDX0U2V/+pgH4YE7b1g61IBlmn0YcggCjsB0OVit21GZ9L
NVsMGuJGSA5MjipA/cMztYiQkLdUPAtTbH3hPatOdS19TqREbhEDO4voUV69+usNCKX4IKLsH2Rm
LWQ1L7bTQMAu1eB4BkNuy9uKUwllIjsPoIaUNjZOQYbpXOH8b52P4Ktq7xmeJdN6dvmPz4cqAb4b
yBITlynCtfQj2zsr+o6n16AfIvlbRU+s8jyan7RrU/Qusq80fMT2v8F6kieW/RXN1Yy3Mcl/bGqC
HI02XY6dPlX0MjHc440euWj442k9mzmwKXcn0lQMf08/EZRryKBot4fkZirCtbUYprDu9nT4dge+
TUG8560zS0B+9pgV5JsyyVx9bKG9Q7ie2INOwh0jwReESYeGxRKsPiyQwJMFdNe4i4JpLk0g56E7
mflhgJvPv2JTxXzIhgJzAnsw0xMrsI/FACaGkcHkk2DU3fPyXS/OExpXaQ70krS1gZGyvHj2yWi2
SfKUBU2fw7HZIXdMCFwEdR0ANVn78EtiFerNZwsCVpOWitinMecJOc9JX6Fd2eUjdQlSu58Gk1T5
nhVnu3yU8nnSLmSILvLmfbQd3bNQ1+9N41hm76l6LhiNiznU448bXimfMi4ktu1Jw+ktqQgOIEMh
16hhA+aABuW8c2Zzg15iYsExn8JbkQgIM8moH2IQoshSbP5/XIQtKtRmJ/EXda5VQS1RGSNj+JTR
qMVEC98AwwUtmTaT8rRri3ncQTRHXUUqAYO0f2aiePOwQ8k6hXxGzn37Y7DttYs/T/8XVL8ZG0Pf
P6fTs90Lg7mxPG8OmRYeLQul6TQ6NpKalnkvg5NzMiEr1oNjzzCLUJFD0AM15rmOeTAmAOK6AcOW
jkscDCgN7EIebA1WMSa+nMGVTHNm1Xig0MnZPtCEozb9tSxYuxovuvwLcYC4qYSftCu++DwnWbxt
K1lZVDXLq35gqwivdaQkgr7CIZsDu80JB05I7Ru+O40trKmTivM35vViEOlqaL/z1nJ033S0PliW
E0PF/iuvZkR3uJa7fi0E05DDoB97OAEhzsKB6iYAKN/x/WVAuDSy3BK6UtlnUKkjKbCBYCTGqsMF
afs3KX70irZo2WVokAE6XiL+dDBmpQ9lE1t2bbYU2OHSDrYlu7Vh2ajZ28QkXwSwt8+GOIqOPveV
lJQK1T+l3c4vawezK8r+/PEG95yHdw7KofKNzpgfqmgniR0ZqcgQMXyuWhw+/a8KqG4Wc5JXooc/
Qfchut9QTkBWgt9C7oX/ctkzo7K4DW0WTVh7ZjVhz8ZXn73TdHaFjUgo36v6uQS6X0DQnoZuA3lC
orme5xtG87KM+g17BMhe28XZA+bXfjMY2AkNLjAwweaWc9ErvGVJh2ukIFcHeFzJTWiYDCHmFDxs
BfzjDZLmSJDAoHX0LeKIBHQ+qPII8jE0MqqUGCAMpqOgH9WeSJVxjU2Lib54FMTOfsqCPmycg8hh
iaL8IJZ2kF1jOq7qluwjElorWSwD5oUJP7g6ncjKM+EMNU4D0nVCdcxXNf3Y1E1RDgdbJsXhK5mB
/1bolIgMY/Ndg08/Gu+2zr5pqJeF+RBWuBazk1r99HwVNwpybYsz2GSVn2IXVC3pif1CqwEpTtUm
bGTCIPV1z58b3a+Jk061HrHqP3BqdRhBVEp1v++3MVrVHu1T7H9M42tWBxG7lQHB6P4qwr/UkxEf
coz7WJtneZ+H5w/XXgLjPXqVw7VGGz5a7dKIsOQCJ2leChxXhCdwkqMM+Vh2LyfuPeUZNMvaZogD
9QMjz9I07mVEwCex6gsvdJXQzbU1GcBD64Qyt+7aRkdEmgv4r44GblOqXzCoq2E7oAbOHP9GQS5p
zHsWGth00jc4chBcEbnIwyixe1vy39SHMgHETNuHjUY4evuIQ7DxRw/+tLXR84MfOUgPx+jVdTxx
xy6E9+Ba9ko1kCHjmdn20ArIRrXPtfxe+FcpjBYGQvGGIBwQLXgXfsyB8LePTvyrPMfO1nH3q7eH
AgPFoEMu9LAOsHiUflgQvkkQcXRaS0l5hv1PGm3HzZBcE545nRkuq1aUBzwVWsAYJ/gP/81zwvRz
wGzjnSSKb4S4Qf6VMDQTS3pbw9okOhPev5gsSW0RpGcCOMPqJNU/lgC59ztSK00EITOdWOmo1tVZ
JQo/OuHzKWwA218hhEgCosZ7xfj+0YWObe1NmewCwjGKhPL7qxIZxjOC/BIScVX2AiXay5qGUXC5
5DVIK+Nz0o96efaJfNYENRo6SiaiwGgheSxta94LYsFY5d2xjk4ppRInwYR20gjfW04DnQiMhCJK
9/+pw3s4PcoYuenAzYPNvxGH2vJPHrmvHKr1KLMZxeqc3kMuE/IrhDcsfY5jI+KnKrhiixez/gV9
IJTuggUli4f3pPxqS9Aj6AstXHw6QiNN0xyPjJUM66Rs/5UQJwPiJLCDJij6FPxcbYiQen79a2BC
AiebV1qkM2r/UK5p1qK1GVE3w7Ik4KiJ8qPHvtsjYRsNDz1jsJUrJnXJT8rh0aH7jml3aqALKPDx
4KSc0AFot7+mSzYjLvJOzR6xV37xSc96rYPKTCGQWx4fPgLalTDju28MdOqewb2lFYEb+H9ablDd
sg/k+M1ashBHnpJ0orwv2SVV8ByEd8w09Qdvb9FvEfFYPYQ7W1lnqPxSAX0dnWvN0f3h+dfQxmrq
r+OMWZQ0XSOUhYS8kI/HMSUHTiooQhHo29Vnka98uLbWdAMu0+snEekk3OH7YHbSlLex6VZ9oC46
nPYUyKJpCNE4muPL9z9kdbw5GZKZKjqbHP05+zYSZUVJSBhFcnCKwa+X43eJwo+jZqlROqven9SR
fp34p9LD62v6+zz8MLWnliFOE8ivEag1gbaUUpJYmm2dxQiiw5USvJc2sJWrRIoUVKOceb3/VRdo
75kpW6dyOCEJz9Fp6HSyBMK86f17h38oYU8c4AWdvYsdoJ6mn41Clr4yebZtlkWWbC/l6Wsq/2Sw
v+N9oLGBk8NcOGXLU9F8T8aMpLcYaFQg17Ev5Y6WHpoQf/q4J9p8EbLHrfRblTwiCxyhWBdY7Y2H
X62M8VdUcB3kV51ejPi9l3atxwQ4D/dJC4+Pu7VpEMIzZOvnAxsRmM5hI4e/RsbnMBys/GXlNEvz
YwcbFj/xQmkZVoFjMp5p/VQ8Fc/om1neI4+8yzi4m9GRVPft+PRJX8qxifFPQkxbLshvTHXlYlo+
lsxzj0668/1dwnTY7Bixe9TO5SFSDlQ4K0uG1cXdx14GSyk7rVUd7zVxNgew3Nkd+xMHMqAK0eRO
pKo0X6QlWjU73VlPxMKTXDMEc+zUwFXKNEk1nLF4lXxG5Re5yEw2yBsDnIAwxL9EmbfWhmkzovJB
QW98+w1s/EritckwMCWI00icteWCeRp70kWN27ZLmYqqvexwhlOOMBIX/p2xDE8S6rcWTXL0QPbk
IWvbLS7yQDe1Xd689my05yk6tzheuITfNQ+a+UeW3YzomivnTj4F6kHq9jShJrMxNom05IaqxMAC
BAaaeSLkWyZGTexV62JZio1dOrLBZNSNY8zs28nbmv2uXXEvqrdGul4cGsoiOivhScJ0rR2U+JDm
W4KSqh0RFUBk8NcMLeiylfr260WXS4kN3zeRFwHfaA8gXiJ4fdl2rPYRMszhZGXnetV75yS4hslN
Kt6z8t1T3vXoHsR3xmvqu6G+p9INrZgnraboWs6LxVNaHSFhlLs82/rR1ra2RbAfB7wIx9QAzzkU
F1FzbtxS5f21gynBMVpKPLZuBo+FciZ0QYB2O1PejxNggaOenUR+hh6GgGJai+RmJbcXE4LwWoXX
AcmXeinVy+hTUtFQn1BygBJAWe4pmNHOGCFURvlhxErC6cXGS3d6uN85cYRbgtXn6T/X8QJNehId
HTn76qlVvPigZns8a/n0bWEzh7nILvKaDuSPHIjC4BHfeMjhzDU/vK0ucezsC//d1C55ddLTo4Jt
31EH6EtuFm6bacsUxaMzUnbb9NZj1IvPgtxi4+zcNEi3w28R/uKuMj41XFX5PpR2F0e3H1O+d8YU
Jd2r056d/Qj7R2m9sxnAbZVeHSRybo52TXJo11L/AzwCPtX2TWjzHw17x/epNoepXUWcOLbDuaZ3
N+AbUIaKgBTFx2GZ2AdrOCFDDIKrffMJEpucYNZbgap1ROQqkSvMJdF4zDc957IU0C2WmDVEdInq
k9ygwFKTj350LbEt9Z0t7xUC+PIjWnnVPoHFYEB01fN3LX+YaInkjyL+VLqvyftioJreyL9QLu08
rr5m0dXyLwolgXzSFkPjhOpG6ja+ua7EWiZWcVh32FPLZXP65oJoTp5xLLJL5F3y4CYn72F1l9V7
MzxwvCUgUy5FcjF0hOPnNDpPWLAZ2S+MEDnjdpTcIXV/3C7fNqr771rUC/JZwofKb864VuWHuo61
i1lf6PT0bhMFx0Hf68Her/Yha64BitOHxUu4GSgHaWyLQ0wWIUAUB188EB9ypbxmHTLfk9Y8crjV
td3vKN+pXag0862vunAteNz5W3zyw9CBwvKGQaFeW23da+s23RTWhi2CF81fSM9/IgYUrl65yEIk
9tqghYWb1e562UpPRXr6/iv1X2wQa5ce/gC4fx1J5GmjLN74k8NFFkYuCqZO2SfDjXn6YceXO5FK
foOAOLwIMsLk+oZUDVvaYzTfjeG6u1TWA5PtdPa1A9Zd3XBlTngI2th5srPtX83+phbvrfJuE5VW
Pqq9tl3GxTkvzi0zD+9EkhyrJlLy1H2NwT3ZG2Q5+rAFtmD4Bm8DQ2PYYxYUkL2/Wzjgt0h7tuXT
zO89igbB1m1DTgBCe2IRIpQubhS7SewShV7FLmFZHsFP1xwFVHmkAijh2B7t8KBbO1XbNsBqD1VP
LONFkXFJIk13murujw+us3A99G7Tu0Jzs96984vGaQf3KTU3CMbeMrDBxu1Gu9XvSYodSXG3zilR
NBt7jsR0pN6RfWwNrso+q3fL3E2C7f//WWzfgt610Wwxat/RYAzDVsu3IgfwQZnG2+WkmePg9gDm
wpSWh2PDcQKK4//HCTNR8d9BnSSLS9MzjXc9fL0x6Jh1IaH42BgMsrAeF1yADuZ2E//Tw+O3CuQx
tW6Tee910pM+8+5LN7/j6qetftiYBiTbfRrqh+G/Cm7j5C5Pt/VabbcaKQpumLi8cnwlvHIebpJm
PSLaXx+meK9A+Q4ZPu5TtMCOBSlXu0bVUspOUX6y7RNf+PKgFY82Riz6LMbnMD4T7VF49zFbdfJy
7sp2dGcBpZJ20RdWQ4bnRk1ghWwQ8WNOHsjQCrfG0+iOuJhh/fYHyTjrxpmI5GS4SGyxok0Z4wa5
VdI1na7OpaL4SA6XZdexD3cKQnrKjXx2eMOK9GqAMfrP3c/L1aKKGB2mlsHigbiUeW3/LP+mylGR
80wOrayJx+gi4UQW64G8zJk25miwTYONbVDYUkYv0nADhXRxnOQT4QUMgwSYhFVLXKSNWWmNQiMm
nSuGQTyHyxF9BhwCm0WvOY3vhuuG1tO/hTUcrzUNqpiu7XRN+ovUXeodxvSG18x8F/Mb17EBY//o
kMKCNwrlviDmcY1ACnuSuKQpbrVdoEBFPZQ5MeTHJIeIskEqfugoT6sXPLaH/V+JIOStxn82g4yc
c10S43Yk4jo4rPZ188qLDyTaRBsiH6egSpRtyWZiOiYe7JeTNx1l7zgXTeW5KM9GcUJyRGL5FB6q
jppqh5Rr2jGB74M9xte0J7T41Jlnct2LhWTtBUVrfyiQWRuH0DhY+kHTD39/OuT0/3F1XruNY1uY
fiICzKRulZhEKlm27BvCoZqkmIOYnn4+uroPZgYw0Gigq8uSqL3X+iM/1S0eXlrto6PpOXIHxSnQ
Bv9ILU0SSaAD/nCn8uKZVsRyt4Ro1l/yuBv5AlCYxrYv7Kfc0tC8mRbiqPJkzCepPgvxZZDPfycC
gQT3eL0l80C0RD583o/Z6e78sYY/Q0dl+u9HL8/LHadysjRO+HBa3MMQI62Tk3GdOmjrQst8XprH
JYrPZn1ShcCIKAGxo7eRaBO60hInnJy5dZvQnQfm0gNpGPLrOL5tzX4b4i9hqsTe915m9y55zfoX
21Pe4YGL5anFFick1ut5cBaBW7cHZRzrPc62Fjv5bMmVXe7nLFDTIypJsz9ttNRTO0+TvQiHO7Xd
1UHEf1QeENtsgTTsJ50vdrwGGjsY5m6lBYS7otUtqy1oR7wWUa3GKVzbriLys9k/+ltESGd7r+R3
Yfoo5o9x/pD3U3POpRMoslqxQh8pTn+2ftUf3M9EpM0qIviVGIONEJ/z5hiNQW0cN3x0rjK7JH0W
9QFDw995hwEcrRuhQfAlE+JGd0vsG2UUMk3ftbtKPV7Q5nrlsTHFixRRcnatbr16LdRrrF4Za880
2Mie3HoxOyuujEE94jJmViseAZAJ85gigsuhvvXHp4MTFHBmmOy5dkyQEnWfTMcpPE3S+aFdmvFq
rq7Mr1L9MsbbNL/21KpNVz5ghE0xxtJDaNA87Anrcs1HLwMRuWbmRrkrEMpM7cKKDjUbyCT2xp64
T7IgbaMChnJn0xWiwxKvEhS4pYZTk5+z1VkuL0N5eYiX8a17BtXj+HgGJLM6TkvVmuCt95m8cxA7
v4PJPbadeIHUxPNtODHEQOeahRcLrs539nOMP7X4U50/IvFjlnEMEYp5RzXmo9Mm1EIVP3TzPrSv
g/ZCe310LGLqgg55cyjzwNCPENS9dIlNl2SEJjoU8+ExU2NJm5cvTWTz7eB1jZX71EhFPmiV/wh9
kVSPlU3MyNQAinpq4YuGD0n1GO0WZ5rHw4UmgIerS09XW3oe9ceRlKPV40TkhNEReBPwSUXJHhfI
Zts/gMrcH9oUyfswQ0aCT7F+6cPrc7qOOXV5PG3wI6t/VlzpHDWtH0LVm16vuqhT4xMBru5NStwx
80KS0vj9Rz/LAk0Lcvgft09PI5eFzq55FrSTRszV40T2k5BwFn6E6b1c5MiqHw6HkedlcElbAWvW
z2F7Os8kctZX+ZL/fBZg4XdDv5trC9mLscEPRLyoMu5IhievfKbkIV8KX0fkOVbGTwoqYUtImFrb
wDI72+FRS9HprEtquAxnThE2udUrycmV7O6stvLrKZDIETTscXYi1AamQ8n1s3Mp9e1kVzK2dXdv
sNJGFrVia/4HbMzm6iiUJ8idQTythJMCy1OdOJrfN7Hitk+3XaHRdAL0spX6XsX8+dc+esGdOTRH
xTxluyr7PU90qxrt6yN2hJisH6IZ3Tn1xtSTZO+BrPe5tblIzxvEyb6q+0oazGkA2wZvIFzM+SLP
SLQuKrVky7ZkUBFIA8ABaecP6RvhRdfPZJi2bWAcdMVKResnbINe48MvLlx0yjuHPRNQmBN8ZHPD
kR30936raE9K9zVbrrB/fdWbA94A/1WqnbF1pdYdB8/fKtOpUS8Vs2Z/o1OlIdl4rc/OI949jySy
stNnid2MdjHa2egQtiDFsImOMrkzPgmDsc6d7KQnWv4qzRZaYqpXeSMeu5T1dIMjtwa9dgUcMQ3C
A2+uD0Ph14afbvHqA76jnVjmkY5ql+w8mWdtONOeBpXxeJEfL9F8QZeoqaexPaJVrAnGQXtktbql
/U4DxmTxZZH709D/+6DiXPz7oBIywLPa8Z0pPgvtpCtYQ49CwS2wXkKASuPlTFizfjDZ5hC7u83T
8UDlsjvjo7iNUGozFfwOfWn4NuLKCeLyuJ3ar7z6MdSfQvsRjuL8sa/+MOZGpWMWzj+IJh10IGgb
oIg6wcYiyhhFtE5c0EV63myr0c1Gt4VDBnbkU/KWKANjP9L3oO/kiSikIx9InV7DD6250/ognaf0
OlYvq+SmmNYTqweakddE2PmU8nVu38EmUfXsoirVq5+V/l0Y393qaxg/8WZBHU5OQpz0eksFBQbF
3BOoo9hllBo7I79h76TKsuI+C/vHSBZUHoRfPk6Kj2N/5BfZyb5QLH9aanboWBgVoB8Z+Do6kjee
8XSUJ2XrFmjucCZFj8AmYl94ngwi+a79fttT/JDu6YrJ12diYcPL8LveawkZWvv5dx4fOCSZwqUD
rz1cnWaDtN11aF7zNSwvJbzQO0dlPvm0XqPdL4/+ln/K01FbHWPxVDhRQ1XWj6Z/R+33E0x6/FyM
F0IgzJQ5EZH8u8PzAmPaAgrGR0s09glkXsqTsGsnu00YU9xScgtu7wYZBgCGI86scEieXD11RyRs
nWt8k0xndK5AD5LsZk+2B1el+dXJQEUij2lfWzlPCVLQkTo7z21mfSO0jD1IInfESbhr4U1VXzRq
mbpzvMnyg6y6KMr7+KCh9Bng/455diLjpXi8Q7s99rmr0rowOOhHwBjzC3AIUkdi94R3TJzEjjy+
0YPpIdyAC2ChKssHau5K830lv8FbzdllWhZhudzK0XsCM/M7KK0OfOKcIC3mLOyoSJp7e2qoc0X2
aIe5PRJdPG3kD4FLcs8GLRiore3BVaqz3l5iEGv0Y493of0I9Q9Z/xDKTyYlrTz8xVckJIRUGjw8
nvXaG2kc+QVSEsRoy9vPfnrhL45s4hj5evDdEAv7L+jDE8hTgeB6Tl+j8KVWbsXkpivrqf6p6p9I
/1GeX5Cjib/CeW5iJOB3dgTCtBgfbDTIOGZKPzaCwXRhrEZf0oOJKzo/kwhlfEzq5yjvo8kT01ul
vgAYzv0F4rC0FNqEaaOP9r/yY7JumQNYuIdAyE4afGJ8NcOXqrmZ42tlNWRJ9HsmL47wUvcJrUOj
w4pNipN5TrLzrJ3wFEusTSzCPQ4ye8kS/v9eI5uooS+QYdKQE7Cn2lbk3j88akf1i3LP5M4Ea4je
0Hhpeu9CWxdBF0+LWEm5pNILVTk0AUG775j8Rflmmi+P4eWhXOXpMqNBoNAkQSW16c7FcNzA+Py3
DNKFTcYAm6B+zIyTNLJV1NEySpLwTXgdVCSviY+Diei7nb/JthnWON5PZuaTYqNj7ettvBszwTXx
u6K8Df0yehM+xVHQEyTy+/R0WKuZLbboToTUfdBhnLkmPSy7KblkytlszlJ07uuTJh6VOhARbJEx
dcx537UFEsCZTXAGpoWc8q52Edei5K+R4anL5jeVDpsfEENZomhyElwUNBqVW4UsyOwc1m9hF4xk
3l7OtUzg4AuZ3B64x5y8Vv3LI7ycNXaCPXmHK8GRisOYeOiEgWQ05cRSRPenZvqvr0y7DWbkyelb
1/OqDv8wZgJ7pTMHO8O8nA9T6mbLCcEpzBHcysQXuCIHseAqwnI+JIqrcz6snJRDQXJIQs4lO7FD
2ZJiy9T3U7dXI0AsJASIBvcGrzezMvyOsxUCp5AKqNqKahPwER0ezMDVQZsOynQYaV+aDtV0MBnh
r5e12vtS5o+ZPxkHVGmF/NlXOxwth7o85OVhwrkpbVSiy5PToATwnw2Wx8Nz9k0zkIrjUJ66+pyC
Fe7iFZqa11l5VetXYXWrx1uuvkzCVdwZjEK523ROs7InyX4yhcDfhfsXsgmt9kJnnPm63Za6KyqO
ICxYDA7r4gA+/hdmycdjIfEu71oaEpPbw2mAvzfE2FFi0SDwXZZGvWFHO4NN4Se/PVa3Llk/u6/Z
/NLuI/CKcU/Me5K/4ffK6HC35t4aYysmX6DbE1bIbz8HxRyY8KhbXoXB7XiXWMfZxTMC9V+BZUzh
SrJYsy9Ct8eSstQO+Hlqs+3q0rnSLnn69tS9hsJrHckbGME67nbPKiglv5X8vvH12M9UHEbLOjOh
eEFFDbqaXDqcBwDm26eIp/r0YELWXbV/jcyXSFwjMYO70AFEe6fqHSEk/cQG0OQmkp62cIhKt7bF
3IGt4yZtK0sgXYA24t/tmj4CEMtQpFrV4p2SGjLr7JpcScjFX9Dy74b9aJ2sdaqW93VZr3MEiMln
qr53+b54kBDj/P0rwVDHxJqM5fJrxv1MtUl3ZAfENkrvA2gaKRMmBxaH8wiAhNd3p+CrKMCqkd9d
Sf/O9BNfNNaAut0AGDXFxSDEj6pJ+mbkvZQG5jOQn4FAr7n9rNzoSlu1FLlz5BJlN/dO3zu5Ys+E
X3Q8jUdCzxpa+LAO5oc4AZ0/tCbcNamfL2b5motnVs4ahn8oTnN0eTIWSS8TjXjkQ4EvsBc0BNo7
mmGbjwVliE0bjXiZOhUNx+LyQ8RLTD/sdjy0/SVXz5V8YonraTB2tD3/bsKt9aRe2kx6oNT0Ki1w
u5l7NYlhq7WQBFjxhT1Jz1xOlO7+7hIj64TsYvdR/3TVH9H4Fp5finhsDeCxcycdZSlADZ53fkUF
u8nVfhQMdotL3V1xOBqDo2pH5XncgLtUB8U8mNOhIVpG2qS5n/GvGRfc4UmYU3V7Zv4SzvM4gXOS
jjIpy3erXiqOd3UF+eC1RNiDdRHkE/G88liBgG5triQjQqHrnXMOjPIQhh7bIu8/OpNMsKveFgSL
AZSZiBuXxCHtRaEw+cGNXbpMxQO6EAfeKBMs3QgQXLAzKOOevR+kR+msRFowInA+rbF9JkSygI/G
+gfbdzh8s64wTsiy/e8TbezRDpBitZ2IX5ADZq8xeDbHYTyVMnqLW9m9zdK96T7i3WzuNhNyht0/
15hm69eowKh+D+P3WvebNICHCzK0dJoPQ7r9J0pfyuYqUKpaXChHk7QNOc1q43GmwwNIP4STPkIy
nxHlvijXrLELftttmVt3fJ3qB0H26gSu6WAw7otjWZ74eiH+50hgKt/aaYK6bDHvF+qyfFW4zj3J
8bRtqhxZGeishLl590jUPBKMwWZRPH1x5W2XYmfrATC4iBj24iVMzk9Myi1L0Bo12UKWQcSpWO+8
iKeM4K0pSFZBO+2S6WO1+tTr70r/zudN4Qi1n0h+QTgx2fzmpljxdDpKi93U8alv330Mmeu/9s8z
kaFqc5l5ncdq8GQMR3SJ134T+mPoV3MQroLCKcMrZkM0lfN0lfNr0l905SxIJwOjtLQgMKli6aX1
BRBTLHcTPu+CslWpO0vwNOT9mfvFZF7sBX0HEDwhG8sLzjQ7Q9MI1I6qbAk8rVcK44k9FcvAxxNG
H1fKFU34mT33dhX9e74A0IHM8z4pP4gw+9xVJKfjRkVQfvkLTKjCi4sAxyRz3a47uw6tTUgiyw5R
i3nv8zc9Yxi+VsnZGI7NTBwirhI3B2oOCLE0FgS8ixHrOrCE1ezixIsVD4nDfEjmg2Qe6twXKJWQ
s/Ngnmvzd3xA3/o8xY9TmxwxHzIzyNcfE8PMQCb3NwehvcAw2om0bHZLjjRockLIdbedl7PwaZzH
TLdpw3x4GqfpiCDeVZcA9iCkVBoAejxE3frcGYcl3g1JHbjBglTCTyyVf/+DZmHjHoA25Tkmxyi9
dtv68aYU71n6EcefZffVb/N2T+FeQxvHcGU3LORF8cHeOUGNkCMg2CWKMhzpTT0BYC5qQ4bW4YyA
t9JOJg8wMhWaIzM/HA+jcSAdmkMZM03YsJJyBPANngc2HSeXbcCCkz0qbwb1ZEvNCtYHSTnBecqP
q5xtQ8NFARnTGHNS9GULF3lHyUvOlnvi+TwRV6zYTQTNb5O4s4UtPglMlM+T/DyVkeB3wqUrLvQg
jYdYQ2A73AziJMLpIvXnVWe4o0zb3yVWTwTZwFK3RHHaQ44oiCPWLtm1QktGnhhbhr5HbV/sBx3x
38Ih4BDWHwuH0Ch7dPJwCH8nSWiEZZJU7adqb2zdWNCaqfNm2as7wgq8CYmH4PUNbKDg0VJEYvqz
9UIpoyvyMd9JsB9/oa2s6S0+N4ZznNpGsuONUnZzs0vCHZFAHJgdLOXv9Q3hCAP8lxiB/p0RND4W
wrGEauyRJQYDWRpiMAq+wk/jR4mPtVngK+dRp4FvReqcecXLthuqG2u73UwgKonbmG4OqBIdwB8N
MEdqVvCPOdPg5GieuHJVB114MmDccpeu8+R9MHeNaj/2Cu7eivIz8tjcqnKLRaHpPAGSysFTk2+x
/sginM6vj5LthXrWMOjFwJToYffD5yHp+eVa08tAbEPHzBxF/ZKHoxbiK7tq6i3u3thiV5gMFgAW
n0ISOfvHlt+LrFkklOYFzU1uQL8cG5mm0MQ8mdVF1q5K+CIotzB8xZsypYHSvNHvW5TO45rEtkP4
S7+PdkV7NYWLjv71xVBP5oZvUGjsW9QOMbtUCwvq1G+E6MuqH/F4ix6VCJPs1A8QqTRavvsV4Dnr
Drmi7K/Nh9R85PE7VuJfQjH+hdP+RyiSKauTcQ02JOl8CC66RCnanpX/COnouX8lM2C6l8icASf3
8/vfrw6XT/EtiX/ATrA4Ms33NFZC4fJl4Ka64PMY2muBxm6bUPlbu0/pC+tOnH/1j++Rmpms/AzN
9zS7j3QvwXYP5LGZ+rmhrEIOyuEQDkdZuYMa9dKhcAs3IXa4Dmg5kYIwCpT+IMZeLb4m4M/xAZxZ
W7q49gQ9eCisESaBwkEKRvoRVXExrtFNzNXnXF5K8RKJl5h4//kSGqyQFL2e0Gpl/rNkuVn35GFp
lrBtlc9E+eybDxoiaqJYSXX7+6Yz+gOp/b7tcKxcfjpWCPog2wMWGlimbhtFlOUEEz+rgLwCnRoT
OfCAaIP56SMCWZqfKV9Z7m9zPjMRwzeNXJzTZpXZzWfRfofCpyJ+JP2dRvX2/IxIewqglJH6V8PR
HE5GdXnsWumSd9dn9rKqb1J968pLso/GV1W+0Sus0FpAbSlljzYaVo4mHCTMveol6bjsd90jEJCk
pD5boobLfqm9BoTJOIeiNT+gV0rj0vck7DXcrQZ+dJczgA+bGoEa1f+9RKDwsLHE07fCfc9JgFEC
rXQj7IXaqWdnSXlMXVk654SEZldpvI4o46qgrgLWjqkKZBgdJP6fo355PC5Zbx1pzZjXZD6gUjVB
7jbY+nWkgxZ4JUBWYfCOuQ3iJRTrBJlQpgnRTjR17YtlgM42/KwoPbmN4Jnqvs7ph0TPb/eMRoZd
PpyM3XaZq/+eT+wWf+dqdov/zdUdti7RnrmUOzsOrYF0kyLbi/U3DTAxwfHDC3RyTyi/jDV2OnC9
4M1pJE9IljxfRXDymqbq1WrPnUewF0hIHu/HZsfJ2aVYXff9nqkMLRZAoNHy5hCP5a0GT3kccrzf
vXaRs2tzwK2zEngzLZ0UMXGfEzgqO4loaT+IaRjRRLLD/ggvcIE/jz+i/EnWHel57aamnrgihtxH
WUZpVAryCoE7I+cZiAVwatmWc7tMnL52BApJMr64PV096E81B1if37AlB+KlH1/UFaqtGxLFZPUy
Ml5aWHKJ+w7f5tktn54YHYSZoWc+xKsDlspJh/EPVHiqZ/B8BirJWkU50YZ1QIvEiD4j86Va5hc2
42tWIC1MpZtZXQEmmO56DJ71V3iJULcjYuI6WhItH95ULjwvIJ7KPQ3lHnIMvClyAJoUDegIWMS6
QFcXQi8KcbrybvIU2CCuUmSHybF/8KwHqLI0gwQPjNzCppfuWfeR7Ff515h/JdKXKn7N2ZeoQYW9
c8wZW4RbGeM8IXwZibXE+KcBq1+lBfD5nVfgwW49ciOZi0ay5H91GjYyhLK8P4V35IO69LVYIarU
o5Yl7bwV1R4tn7Ansovqro5pdcruaQuXh89l5Iq5NP35kZw49zR9FyHr3So9qMmObqZRPM4yxgha
BwMiDeRyP1HiCzGOM4+5tOfqIZXRaryLBvmvWjVrT22l0j6R9pS64pBZW72MCXKPxtWiKpKZ/VTz
nHJ6gw7XDvjYw82wJGjeSEAoJB4i6NBP6RPnlv2Mh0/MJGnySexokn+Iz3uXvxGLmDk5YEloVYp1
CxoFPNAyur0Y7nEPGcfCPCnxNRGwI74WZC5pb0PyHpOQttD6KHCV3h97zL8+w1lWHhCs6JfVlkVi
AVrPvI63nEzB+a7Wb9r73wcn4YEY3VX8jaIddiMq7JneoMHSM6u4e1G8R0qfYg9VLpVxaxbJ2Evo
38khX2AFf/vkPCIYB1YNzqxzH8ICazWCO++hOkrRNqHkjO/+l1sQXxn9KcmUbnP/AqpvqM0ZYdxC
pUBptNslSi9pt5kFGYI55Uq1QrQ6T95I1ikvMw1W5Fdj51hvooZB4TWRb0r/gu3zP8EJh8PPmXO4
efrqADTgUWU7BsV02t7R4tzxh1oeAVybM+vrD+A7ZxLjOkF0Xq+46srJO9g/R+7sLLdT8Gzee2U/
cY3sQ8NXwIVhkqdzU134OpfZC2jzFf3s/D0mP5RhPI4o41dgnM+gUYNS8+Pe5ysyAU59yfH+50cy
dqiN/IfBOXQAp93+1DZXBucZZxElW61LwLt31rZnb26PdDcQTpbj6EFulf1LKhaSg8SqPhogoK2f
IJJRXZFq8ZWr1QfSEzJMdydzhWBg+R2lcTly8OYmGIIf39LjuxW/MB8g5AoDmlnEcLNEf21aeTts
i+eXKnzW+UdGoZ2wx/VU/UP5vL7+HtK9yNEv7PvcohWuVDamRMSsK4asKS6JmjjTOt2jAyhKD4bV
gQbWr+bqVpDoqL7ozUttXCr1LG4lyZk6B70RMuJPQfbb/EBz03hqkmuq3Qz9rR/fi/rTSL95U3lr
Y40FYUx3CSyhCYTpflNcu8NMHXWWDvwF1lo7MXQLrGThkVw0KRv1WCESN+wGgV7jYEyBc3puMmGH
yaZgDCzp0T3meJYMhnSNwQFpbqCqQbyd1aPYHS8Es61oqI5d5XcQDiNXj6BUXBPKYztUN+ySKaMe
/nrWi/lrVC0CPTkVaGrmNJBEwviJw+AHy9rqRGjEKL3EFcmlO8pXaYMjTSaiSaZO+D+9EV9ywdgr
rDx8PIpMlDJ1dSAIAGqbQfIU6db2XBjXEINJCAnF6vvcx/F+OpqCJWLEEix5sGp2wRARlBXWtkz+
3FoSDrgZslUQFkeppGHFJsmKvBwdWU3jJK3TiU7eOvK+rd6T5x3/ntK8ttlNn6+KuY0gRaITixKK
p5HwmD13FJR13lqknAqxfeULgM2QNE+7UKxVuRxSc73HtT+0llRcB9Qz/5EjT8xu5bJVNeMu35Kw
FA9HAw6hukx9QP7JSjljHzcuJhhYc8JALWoHLlpqwY3AyE7NZjD8Sg9gfVe4bSFl8rNpnlUTujfG
pKx85mSPakv2PRg+dVfrlDTKXxI/d8TQjyti1wMZhHemUTiYBF8W/AnLxFmUTklN5Egwy37fH4bZ
qwrEDfWem3FHjhi5szyrisQKa6EtM20pscfYkUaH0Bq+ad3b8HjPuZiKrxRRu2rH510Zb6fal2sy
vf1U8He7/vFWtneEAzqZp812Lk9c2YjEyPkusUFwFB9lXEEzK1AwbQn7LiEj17JhVUC5um3WiH0d
s12+aUrh0ZkhnPT4EiUXobtkz0vzXJiRDrH1Ft2YubJC0tPJG+ytZ2xJRE11+xFARt/dsPmoyW5G
ejDu+tVOfux1O+Fv+p4MO2ltFSyUKYCEyQxb575H8Sos2gpBJE3UilO7n+3ntpdflgiaAsf07bm6
KcONL/mQ3qbmZeIieBOaV0GFUro8knMu06EZlOMpXzZp1mg4Gdbov/w7ajzWaAMorU+Js7dFgBqP
GQBLdsYYQCIImuGHN9hgD+wRICtgD2VynFR/BvgVvaqh95J6wXG5Gh23VE6t6XNFV6W7dpCI+VXo
ZaHXa25i7GRkQbldVUDYVr/5Jj4Ix3lL6oTXad7B6ifspetRdgYUtMd+dTIe1yi5UfX2ZH5s0ZH7
2CMOBzoDZdMyESpSrT3bq3l5yx6ivSPZfWvyGQtlIKwCcQ6qMCApsvTC0aOICqtFpbgivO/TTTtn
t5G1S/y8pPqlf17eq/WQHqAX01/zsML+c2yE/7R9uClclBAZ01ntwFOaPgXUN4Kqs6NmsHZdHvF1
cx34VuxpUwK3VBxSXnixT/pvENjDUV9LFqfcQohqPZnX/zsatdk5oMn30nE5tmfdO8zhW1q+84iV
Xjt6z5GGCk+A0fh9GQItskT3vEbZTRGuk3EhssysjwWMP8lt27y2e4CFavlqfDYAQg7pgHXooFh6
rD+JTuglu6A4R7E2myZbLgA9tDJkA1tpRS3tHuKOpiPOlwqspVgHJm9JdijWgwlq4zSvmu6NpcdI
p5X/zztKkFp9SiSoliDRDtyGdDeLjUsVdI9WlIpsAq1JJN6z0I20IMpfop1H/5KW6nSYYDjZ7dlm
ca1LCPQwDRJr6ifF0TSPjYTK1W7lA5HTFYFVyDv/k2RymIDqE8LpTSkVGkS5eUvMENQdBH/uSq+s
T81JrI8EgyrSse5YWxflc2aeVOnSpARxH/rmVmDmG/y+3JCVjbqHSRgShDGC+HmJsgWIrvqtWb2e
zwqNqt261j6Yo+XqbTBelsjC9jTipSh9mjRS9IOkuYeuicCDsJDWVa5ePpP3GJg+/ZrH5j6I52y4
autXNsvtVg0P4rhTmt0dq4C2crcaLVHnHIX8gS3I0mr4Wg/ThyYdiABPy+DuTZvt83nrhrd87RVT
MBZHiuQcgsqfKU5MJ5Jd1HGlzLzu6RYboDqtSTT+S65gtSMLHfblfwJPHd6ldYjD/qvuhH1B4gf1
Iou2KtpQhu1ZE44IPJMmIJDFND0J4VvvkaTmF1tdD6ThJOTnnOqk7qqOcLQvRvoSvSLHmDSoqYNM
bVCzMK752o+nQDCP6FGgJcDPw1tElFNySwy0LryaVX8Vn7cofBOxcpAY+XiLhDdRv6vye4XFmCI2
4y4gV43uyn4Ob0V2C4VrkV6G5jRERzE8lEZQbHHVSAUWokBDH5qdUoMF7KyCi2zE5Gccf8L4p5u+
QycfXsbHixatc6QMvY2bvxWQHjbHvvRxeGZkP5zV+DoRZEYzY+zWwmtV3FXx/thrzdvYvEVrEH5L
ADTSTuH2KVyqBpH5uUnP64uUngXl6CDstlhaLIzIgh0J9vrC3JNv9nEFje1K3C34GdevHvOmEa8x
p+ps0ONiT+ggrTHUzvaD+a/hzeP9uesPt/7VA+XxEWtUfqy+JZrtddujXAlUec1cTsipsWvQLEXI
rC14L9Q65XNZ0ydxt8VLcxblY0c1W3nmgxhrLO3YetavZIsKC3+5+uUvzRv2Sp5aWt86tLqFceua
e//4yIwvggsejtQ4CqYJ0yF9XjKdVnQM06FVm8R0BOlOlW+ylYPAJpKAAYhnxQprN93CUkjbVrLT
HPWIFTMuMddn1thaBPXsWcCtWCGTYZ0Y+wJ/+CaZSEFzmhDREmzM8RVtAfZsOTAU7IkHABy8xvrk
i+PRmE6detHQkATbM3AB4kbED7OBipMR7JBJ3my+gihO7DlEvcMQ/itywUlRU9bqqLljPG0cUSVW
s/Yjrbbgi0/9I1qUITQXmzBtK09+kfrtcBpR1Oh2azjrhESrxhYSYmwdpIuMPCgbsU2K90J4S7t7
VL3L3V1zdXhm5dzUp5GT8nfemdpl3vlPNs9UwGQG5I1sPqsX2Xy8vvXmKXleM7fKPDnC9XUwfxWI
ou5TPEAYTE9l2zvOjydyv+q9j+49IbJGRnPeK8J0TM3pyjEI/qAQCtaJRGzzXyZG2nEoQnQO2qFX
aW0hyjmQslNSILbJDX/oF4W0rB2xo9b96ZGeYI7hRdS3js11eF0lr4C09l/9IMMCLgThpD281cgS
tBAnwCn/l0QtUmyDXgjAucqKvrLEG85wcUv/tVPmYDUEmDo1jgg4Wz+ddk+OTuhtvP4+KjWyyNdL
UjBJURtM/QRyQydH0nkcrnBu3T68NTQzPADCd8bKRx8A7ZNYz2wb+3OxyKARBwJFNotufhUf5A8+
WPhz89hREsgwn9ievmR+7snlezrDr4YKQRxZ7CHbTHkyiRRCP49tk6mOZGI/zz6qYidIUMjPrVbR
KRBUBCaZt1R5pbZQcLmwZX4El1syREyiuMwd+DifqJMJiKU+9sp/eSS7RQHX89e4o3IAFicxHIrB
jeJEv3aCmP+5pq/J1VcuLXcaZueVX5VBhLUE8fae6Q844zkT8nBuugvz4EPYxUHU3WvlEPP7CHsx
2gmzz2mebczhqmO98+van0Kf+5NhnAGpr5Zh3CRPKBglXxf8HFWP3aoHwfDMyWN4QAFaXjsoUApq
lwJb+l7QgaJnd0nfaNbWmhyDiUuKJ1bY1x22DIvcmgfH1sOpG44JFr2jxruYbdryXU0/kuyjUN7p
zY7urfraM8qEVtpi/bgm6WWST110HBDKibvhd1Wp6j1fCKRETK4oRzGRtGRonBOB85Yqt/VfPRGq
rv5XUpSXOLnRsPC8QVihqbNnqEzFDp//6L/ngBZeqFQ2Gw/qz7LP7ZdAIUZRkiC2QJxSgZtxt8JS
+kBTtwzbLYJk/GCNM+2r8o9Q/COUf6rqj1b/GM+v+vEZr+6oTfkWBYPzF6xIfi0xY2Z1iT0jvI2d
ZlPV/4ep81puHcuS6BchAt680sHRkyIlvSCkq1swhCG8+fpZoKpmJqKjq7qib4kiCWCfnZkrCZft
8nTfvMmFa7UHKhOrB6jkAz5wCbqfq5d0jXkxIicDBCHfkyyee/GMxzjChSHMHuP2zhhCeXKNXUhd
xXy4qi8SK4Sqg+H34bVELXJf+CxqLpZdRYh+3GfFAWyc3ixzCh3+dCMHcjfHK5n7pbKkK7Jfic/T
4t4tJ1ssXSwBy6LbVeb1YUcSDQmUq3mK4k4Ub4IASxZmd2oZgV4Py46HC5cz5T4QwpbPbwQIR2Pu
7dyCIKF5m+Ir/Q4aYVARiW0ziOuEQFEB/ZV8AfhfqO27tNgD/Qku6vP6SN7S/i2z3sJjjT61KLfr
vpkNaAUekNv/Hr3CwU9KhMS9gZsUXas4TOCyhnk8/v9XG1O+iJ+T5LDFzOsWlsPkO8DSowxrowZY
Tw+5eBAC5Ja0O/c1fT0HixCLvEN3kSO/Uv1iPm0zDTfTPA1z2g5UR1cdlXI8DnkXQ71QGa0+rnnv
DCn+DJsMXP90zNf/y+pdDVuxhr10+bSx4dfdMeuOIeydv2O6haui0Gwa7Y1uW3Z+jkI9/7Sytvlp
UYyc8/pphUuULdtZj33kxRUD+sdQfhGvE6n6abacVxh5Oa8MFGKH/vDanIGUEN4y8RIQoP/JFS8L
6d7DYuly4klTl01Bkjns6rmyWzcsXWxYsSOlfhzRkLcrjF1xEPqdqROg2PMlDZJD0x6e7SGY49qC
sUVy7oqtOWwbyWfDa8U+rhNra10hM2UuBha0IGPVB0w0vpm53FOx68fXx4hrdExOpbFolxzyBo+Q
E24zgqUpbgtzE5kbGyOIK8iOLtg5BddJvsyZVapDYx25FSqJp+0WQbGLl0dFdjrYeIZ80COi9o49
GRsh3PyZajYTB5bAT1xQVEHA/zE2R1rDcheuVdY5Xe5QJbq3UIg0chI7wUITh9MMvMJ+DPP3OcDB
2m4mcR1QjdSSud+0jw1HN1sz9ilttQxoTiJ5CUsA9sk066LxMidto3FrwCeR/BhZU/OSx0kFVbIQ
wKQuBulNR/SLDuZK/jBXAJXWFB1QP12sfn+uypBmbADiqLhKxXlppVbQiM/goJdzg/ew+UN/h0cj
z190vnCWek13UByuOHbkGdRnilRKu0WY27EZr9pNoK9NXB7xWoSAAGib+plho14ebDJt3hk4Wa/t
FT+MnH/PTrHhT893bto12Dnqjb2tyYbvxrkFdq+RgK/8SvmkoIbohzSs4a8S/VB5SuNPbuyUN6Yj
M7v4w/pr6nhwGeJabdcLcBh5v+UjY1vWsq1nOcV7eTZ7e+Q2Kc6fmrHk4fF0c+u7GL4I7GB8lxW2
9Td5bUYnXSKfvOuzfWocmuBkahiGrldQZo4cuikhBBxFh4gC2vYA4mJZoV/gBBDYYvuxzNbAH5Ew
AHYAefazxC8Hj2yzsEwVJzJ3YX/g9FKPp3idckQ1jvIAr/pUiaB4zllxDvLzo+Bre2TbfaBqAfVy
F21+5fY+9JDbIUo/c5fZntND/l0prrW2ELVaEgMO9wyw5HvbrRSHI4YEaCd0jPiKfCGQ3W43T3b6
OhixeVHJezoeVOWsFvS834LqfXHXjTf+2m/aak7DUHJQcwpns596OhmoxmtS79F67dbSNoU1z3iR
5GoQlE1H3VTR6Skd8Nso5bEoD/tM2JXCrpIokdxJS/tPyIfKWYlBSj3fN/wWLc6+JfV0VuUrfH2x
O47fAlOTzEvn0eBUMIX+e3SoB9gSmh/KW/X1nKkson94lA7J8/hhyjfmIJ6pC5U4dXk1/7TNO+sM
6XG3HvdAuRXVlV1LtWvV2xi8ZembPBEnHuobZ3Q9JHbo95gZCdqj/++Do1TPn1/NPx3gD3mT4j6o
mQgcG1GIt5rnT97ObyOXrEwg4LGx3rTMZ2JSXhMTMwu0N3sRW/M24UmV+gk4i/a46K9HTtK/5eWt
t9647Em20Xen3vLqZj54669sQ4nmPjqPhWi4BFTRKXYW27M3ieV65NZPrICus+Svzaf4kiSo3uvT
a/krSUAbeZZvgpuOtgNnaY6YIKj8DiS/bipUa+eEhi11zgmzs4n9mydsc9R+UmUf02Q8pwx8f5UP
+yw/vs856PkcNOegqTPDqC2XG9+ntwgrj74jzmuVbjG5Vj0nXBU603u/1kFhqPIV6sN19zkMvqlj
bvIfDHisxJ5+QVKKy22VQiOudzCc0TPnOzxLu9cdPtQ9hN+68H5O1FAHyxOqJZFt7Nfc3iOeHv4J
zhwy0ktbBzkDkmN0b0jYsxoLja/2bj/sR/DVaMqcQImrDRAa4De2UToT28/J9SltkJpln/nwoWLN
r5408e0Dc18XxyDgxHTSovPundB2rv8Rl7t2OhjFISKFyd8sKGfaNStsfyjfIMBe51wUaYb8IVxh
1yOISssTRPJhLzNbt1/TE/7HTM9QGaSXz9XKn6zzyqcJj1PKDyFMD2gNnyq4QbDfWBCOfXRAeK1Q
rJd9uPBPuuZBEBmz+bgwsyTmb88GsoChrNP9x70pbpX2zj2RMh6Q6ZCVjokJUKfZSNSu40dt6Nah
hy0/Pqedke+f46EqjqzEMTASvmb7OzkKxtjEDes52y8hlt/l8R6MdwbmOH0zhItsEOs9ysQ1t5jD
VxrbLtx3C5xTFDqyXy55yLNfRjBQNiFBsLfxsRxXIREs1nTHYPRZabIZVNA5uVvxzRncAY13o+Jv
GRwY8L9xsQLRHCqRwerFyx8+cbG48QPd47DHYpjDXmr3+ZyVIizB6gFINmEQDJRAQG5mecmME28r
ma2uPqwcHNVpcBZaeM6Hx4Jnevsv7oHuWvYPRrQHqAHYhX5rdmliflTCM+vk5J7U78biZhr7boR3
xV5jtmZJjU1qGRAE+ie+h1dg/WeEj9v57C4Giy/FTccKDBfgk4+cw2FD89Kxic5TdG7Ti0buNb2k
46UZL0/3MbyF6rUULll+OYB335O66vQ3wa9I72CrY56RBJePnDjHU7ARZok5z7MMWFh+yy5GEDiE
2FJfB8jfPQr7ReofeZQPc/qKurUVDS7oKfhb6G8CiD++wr46ErrsD3ianlt93MrjNrdjDQrLUVYP
cXIgriE3+7HZG8BowN7Awn6+WTDe5pjar2MQYzDvPlsf3v0VK8Or9cMCBAdCzeyVnG6/ObXZrZEs
/Zu5vCDexzj+Z7k60Hb9nc8TvZ/PE7M7CL9+cZrtBdFf3DUQBXDStAU9VX40eBkH+8BpksWpVWc2
Di0S9AAZmyVWmpQpj1SPTzIOJwNne6HDf+5NHe8ixRcurDo2f6N4itRz0L5pi+VvBB7PZdTvQm5h
2g7jieMMmNOF8yvoVuN8fUWQcKRi6WgEKMCzbSSh5Xm2S/vSy6lEh80yI9Qfz14erka+TxkC/+jA
B8hrnmi0PxJpxvFxDzSieSAB2DKOy5ASlqNxJDoLSb10DeLRtYfgAPHVqLeijMqxa1c0ZrSmm4uu
aM6SnWm6gekqorvm8Ey5hXCxsgsHibEminEcS6rBd+2sn4G8mUxcnOcGyxZfh/FGSwTpq9LAoRGY
WJvPeTF7tSb4gHyLNO5PR2elk7cjHqIfDe0oaUd6G9Nln1xPZrPHw4gpB1cqJ9awnqfvApbRa3GB
eO0TR5g+eE4grGftnFI64QaT1n0GhXt2E9xW3JI1nW8OoqvfPXcjOdKLKV0bE0TM/SHcwabExntp
vEPgVrafBT2LdrcShaNKwlbEf38KnsdHiXJ4MJ4YmrJ4dhQKoy+ELHAXU70yGjdH6tEcgobt5fsw
iASynPq1ASa0WiXbSd4q8rbD1iTurADtYoeVamFo5zi7PPXz2JLGmO3/oT2syAC06exVUmV75ljq
m8+D0tk0bqbiJsG+GW6oSZGtNREcBQLPJkf7hOgfO90rhKNBWe5dtw9dGR5J5Gmq+4i8kHC06iIo
u5mtgusXnAlDGWk2mK4wCGo46W7OTXDVWtsyBe6HbX2vtwfA9U9O7Y9jsYT22h7V5CipB8ZDSreS
xeI6CP5D9rXaNyXfWKivEGK3onqAFj5UnoJYnV8sJvzZuyDc5W4c7TplW0Y7hYaydobBUIzYIWPM
LrGKOr5dbPq8uSqudA5Uc7o+lOd0/VN3Cbjobtf6NVSoGSGV6LRnH039GGUwxk6SeYo2Auc2MugN
ke8D9iCucg7nXMShJ3J0KeZ5T8MOVHgPmU38NddYc7PEobqcxxbpnHxT8MgWNmlmh6ZNXRSrnXyk
eYzvkVOt/46iz5+ZZLcZ3T8Wp+t9KG3THFXiqC4eS0OHe8ztfq8ku/V5IlGjXJDrTdGni27kZPyh
KjsskFBwCY9WK/SMFHCKZGPc4t4N6oo7t2Xtpj+qxiNA3XcJjYarn4e5eXYnnPw0R2pU1dj+LWMH
LlZL7JyjLdMhMfDYW6+Cv9bM28Otswd8DnWyDtbYW4p1KuHs2lXWQvnhdfAEFwGeDdSd2pZh94lj
6M7j9ki8mTPimPJBgym34nHP6wVahJFp1STrAW9hbPOrcK3hG3muIhvGHa2UxuHGhhTjTqx7TwK6
nM+4aRkbQGrKc9FyGOJ9b0/x3cePHxmEyBa1B0mbv1UZZClDFFbNho1a5tO2g0QwDrO/jjCv0rAU
B4i0eKrHZEldarMvHcaS10+oejqAQdf8XxRpOhScRUCn8EDpHexqkbmmuOEh+KEwO9aK2n/oXl94
AYxbbi6h8yjhwqyU+jDEe9wn9G9ZGLyXAhgYv6gIlbrkHHEgsiDFjoRDUt/xcmnJExD+bLJ2vHnh
5OBfhK3UvU8QR3xgV9qyuEfF5mGhfWwRl7WE+Q/mXg0a2Lvbj5zaJ3+azE1Fvpd8B1Uyq0RhhUNq
ZNaMo8Rh6W6NrpV40BLtOOaes2vMfTjBYTnp6vkxXBDGxfcGyrg2OR/UaP67jqxZ5S17Mgc0ursD
KyUwErKX8x80VsFrY3b+WzTW9rHNXxuV5OmzOMGLlGce8Fe8SI3kAJ19IOc+OXlsAFuOO8KZen/U
nuelF2SbX4MFDoX6Rb9Rkw3DV7LGTtgps50wtbZs9JPRUSK6FFygIBN5hk9UUagkVr9bJmtKqnB9
Dru2o2ILtNa+1SEhbvDJ411XUmcqZp+8GtleFJ+k8CBl+3I45uVZGa8KMqZ+Z1kAXkM8tziTX2Ad
HUlKmKk6J1JF16dy+SH/6WAA8i36rF+GQHzPK04fS01ZrBxZnU20/glj4hJf5S0ubZOqO9Y36nG1
TJL16YZlnlPIr2WeJwnfSeBX+IMFy1Pj2fdJCSJbAcmT2Ub2GB35rLd0AS47GhLkW/24C8Od5jDl
2ipXejM0UCPZJevOXX0iltcWNoGv8hBF+0bbyqXPg4TMWxXboQrI9vqLRFhp0fGxuFgE2vQjMSDV
rXo3At+guklPpa9nvDhTVBKSUmY6mkP84TwdcR3yeNRWJkmlwJptoL0F2PJKIUo/p38JkMT4j+BI
PXKX9DnhGI1xL/gxe7ghjDWMQcwy3HmiQ5qkC4QprtjfdwMpaiUmS7SmSMLzsGRWGQQ3AjpYH2Xu
cyohvT26W2lewD8RXvtVSIXnLg92LafoylUfhAJcAuvv7Zq/MR9eyDE/9Yiuy5ACaNlOOax9PmtX
FEm3ugCoLKrmOPNj8SMzlzqfLBleWlvTMAjaBtgqfSNSZxJuNuUCdpxMsp2HJzkgMKcOCptC4RNK
mumNiv8A3m1t05WgHUKmIp0d9Sov19lwCodTlC8asGDkdFf0AJbqXoH63O2oq1k12k9d/nTE7Clt
WwIMaL4b89si2Dk2Z5zIlAFFlAg8jzllLag8i+nyG037VYD9HaZdMfFwBvLAB1TudNme6wu4WLI2
k4+u/ErTP/X4o4T/yP3fsv/LSbooHPgd1r/2w7G8mOveJ+SML9zosOvPvnDySvrrK12DPm261aTM
DipVt8UnTA9idq5ZuIXmigs8TUZxloozM9ll+ASe4b2J+aJadp/a5FWpzxJfniEagQi2R3TyT/Wu
hPBmVqK1YVuqy+AIbjBBKaJqPjXi9RQj19xumBkdA881zvfC3lObMF/GK01yJckJW6fu7cKwwSL2
TzfQ3GyTRu4IpL/0TMNTX+EWOCSEW5jXGz95zAZd7LYYdCf2JC9+DF/xFub/R1hSO/CWyhdQA9aW
/F7Ir75puPUmcIjssVrG3zL9UtGRomWMvXO8CQCb4oa5G8hYIqmGs+nqJEfK4cxYK0AJKZLbZx28
kv3QolakPWbHXTBDC1bW8V7wyH4wjtyS8qZwYT/u6bSWcrB9t5EM0CXKL2NyjufY5jGv9rXGQ9en
QaKDrlyehfEqCLeweMe+VRufWvYtzGeS/x8T7NNdfdeWhom32oMJWotkiHhA644wuq3Bct/r2XNo
fp9smzXGGW38TKZPFagb/w3t1FyxGRvbd16WbLcvQ5Y5bb5M4i/fsvndTEtlr5Jd19dBsHk03Bxs
g/uJ7sxdGghyjZdVK1ZwqLoawi4uGASwkSgBPCsv4KrkW/5wNB3zPAIEFlFsRn3rwZ1J4CMR5m1c
ac0uDmkhTXZSOUsLwA3grEdUIusH87vHNxFcQ/VNgZtQ33O8xBVv7D3EP3eCGw7jWaDj2GCRe3iQ
sIB+j1e13+Z6yXq5FgdOxsDMk8nSlsNgw3m1VvHTa0JvQIv5j97wG/Jj2kDkJkMEHpjsHpmb39Sa
NtvBNYsolgpukXpM7RN7PRYX8GsKvgGJTgIGF1FkcUtFEWjQ7AXuGvTcllse2IvOCnzctCL7w95D
2E1U3iXpoV+jHZRa7K69/IU9fiT8Cro4pR4pWEcpTcxO81m2eHZ85O0g211CVgCEXUZIl7q6rJRx
JSlQ+yds94vxY2zdXHaseHZ204gxnURlNdBHmC9ZAE4I6C+LbABUX/XM2s41NtFLq9+OAQx6x1Ls
guvAsE38mbSdsNH8h+427mqbciWxFue05aWQNKiaKD9pMyJHndiFtOnaTdNixcXDtjbZFlsr+Eca
O9v/+EeSupEy29rhL+8KTEmk1zhDylvzco/HDYUHOPjSlNcrxPlno3kUyvQfZlDyuNv0nYtCgTsE
hcKVNHsi2OVokSXS3nd54nBWL7F6Qe/r/kr06E3fbf7VpNMNZqfMdpHzONwgLmQhMz7r9qR25ldO
y3rRrbUuWDSFhy029B4TZ3HzZrbXLFknl4k7HrCRJQeWhohc7bNoHep/F61K4WVTuo10jz/9VDBw
Oiphd0gxPIUbOyyubab+bZPbA5jQJU+vcvmWDVdqeh9HQ6WL5zCohwq6cmI/cGAnnJx2aA7NvmaR
gKrY/4BEaGEFF6zcfEXw4+e2Y9UikNLzVeJ6cwBzC0Kax8xU44ybzyy8qCKx/z4QWJ5U+mzFYpvw
B1aCgkkJirKX6IxarvK8C084kBtzhccH7ygELhqmvRYCMb8WRo/529H8k9+hOYd06xBqw+AYbYPx
JEeAt67pql7Kz00NR2VOs4mPmxzciLI9AnbD966/CWfEFw6LFhvDVygBDYutPhoWYlMbnDX9ZHKh
PS/WkjF9Flx+PckUq7DqD7DXESQqaQmfjaXkErJ6bVO4sVr0g42+SmMZlZJGttAeJ7n9EB7vufQW
ltoSTnbTBphZgXAcmvpoff3h6lsH3bLmFAHVTSCWw713w2BNxMgAWyMcwmqv1bvNxvxHXlKpfhyR
OUMf0a/eqYDEIhQrT2j952bQwFa4RUwalqHDfzCdhlsRUt3iCrZNHE4CeCdq9UhhsbUwT21/ctlt
b1tOkeh9gU+d5+5hbLF8UsfVLWZZD153Xx8WxLlsObYRnVC4/vzVzjh8QJA9L0lyKrKDCOtslrLh
CPj2gvV9Wm/rFQt89IW1y3dGw5b9kdxtvoS1YKOrNU/b/ou2PP/toocwEDhi69jqz7NCxPeiDHu1
B6C8l7bxuAeclyPWyYym9bZn8TAuZHnb4oXAIRzsCLFiEv7VR+ZN3Zv6eDOrawWTGtKtjFVwDw0g
XEaiLewn3eMIXYZesKqSq0toObk15hWMPEoiWRVs6CiJR7cCOCz6x780nS9oZLQVDpnGps9Rv3LF
lWRHyBzuptyO+DLkgDRi1wbIt00pCH4ubc6Vs+UYcz9PoMW2p37TtFkOY3vdrn8dRsjjheCtF1Fw
SZSrWV6l4LJ+LsrnocRgvap55k3rtMAK85aG15kwWh07ZWemh2bJRSxR8ElXTouNwEZbwUo/KK6A
ZFswpTu/Ciq6KiJdyVFa4BRiW1W7nEJmSIJQ6wA/eiH6cY87aWWseUcSBNXH7PjleM9nwg2ziuZ7
psgJnCqcpZCc6hr78L7i4aUtxI+8OVqs5tPvzvyQHnC73ohkfwhLDAYU3WnJ0joXCvUXl7E7Nc1R
/wmQMlzEQ5RdXtf4UwybqKGIcBUP8/crIQfYbvSXGFRS1OBMyaViF0+Yl7B+u9TWIi0U8XYQtrK1
q1c1XlzTZuuuVg7piZaB7eXO/4Xq/rrzkYVyDFYMcqLTM2ZztgxPU8kG7N/sx9CxyGITzvIdRhoN
6zDS2hcjLdH3ENJ07RBRXjRPcJ3s4yljfmsRKCVfrn3jmInfEM5G80N93okoMoOB+ZDZjMT2cBya
meRlVGtxTxKTVKLg4EIGd7bkoC6qNJMswCZwYMNhVRO5AtGK5N952UeKqmg58ipoXIZpLXJpzxaT
Takx0Wm0nL8kXO4UOlkBAZUDsC30viKCbnV+phfDumB3KQIq2wFFHqzpwJZTPBgYqnkpJY3Guyre
hZP/mGCeGpm35AdFsmM+Xe1vxgE49SXF76wtVfcvImHdsb2esRmldsD2AnMt/xuutIQVP04b+qu2
gFGJ9P/Ol0a3+423qwPDBRKKmL1r6j0NOpJZIAB1J1wiXujNv+KFyv6+8nrTY5IQqVAHwqXv574j
j3S4jJ993RcuXLrV1O96nZKNGcDKmMk5YSckexEzwNIw1k28xLJf/2fZN7MNln36GvDmIaoU7BmP
WXuhLHhBeKJaXvgVoXrSARRuLVb32U7O5qAg/3qmWIKCAofPr66YM7Zh9JF0+NfvLanA5p9yPPfJ
STFu0DkL2bkV34T84NLPg9QLvIPc9MAax6TLBlte9vk+zQ91cEyic3aDVf0cLgmgyOStvGVYuf55
tD+RUR2NcfimwokykA88jCruxUsAY8Odkj+l+G3lX7L5YT7ek/hWxlcKiWk8hKc3J3PdhIBDmn/G
5gZQBHMiZ3xTe74VSehToyCBHQNV3+1xaAvtgbBx2x2L7jj6HAesDtvMvLgnLIZ0QOYNR5UY+HFa
b4CWNXTiDuDPjopQL4rprLQfiTr+lcb37gVgEOAaL8IDiTgSW1MyJ7ZU6Y2je0lSP0atQIRLk5X2
A+8MaYnUqFotH3dMrerEXcaNrAX0dSn2OWzDtq9ldBnIcbiUMN/+gFvhAP8rgLDEexjE6KFGzKIM
eLtIXct7AMP0R5hnGXGZQYyRmT/7C5t7rQYzLMyYvHhmXyhn5njfJWvK0FjVo8aku4aQhLa0RH8E
XvKRkW2iOMV7kk0KvaqDDOTOw3c+v5xUWAQS2eQ/VNlp+RczdruQPgxQeQjczCj6/GfiJsfXOq9i
WFnwC+uRDpj2hVCQjAVFBE8aUrdlvoe208KUDW8ygova8ScnXLncrQFv4kYVhn1UnlJixunct8tj
/y2Cc8J5cCQryf5HUO5C8dYRbArOlKeh4qDALxKKYQ3po3h8Kt2XGHxJYJz6rzb+Ih5J5520S+Nd
C0RpBDnq16+rsGgdefErInIdNrhVhSXtcTKsjnw2E4Ht6OAnO1mFyZCLdIZzWqnHmazdBhzcmu9W
2VLtJda53dXbQeJi+ZKN79D8Ls3vp4DTld20fhLCQ5RjNKWSfcTyDSyN14zm4/6J2a/H24mC8LnD
dtcGO8WaPWLTUi0+8OCWz4+geZ/C96Y8ltdofKvrq7SWtZsWXhvtVJQOZXDVdK3COzWbvfBxefAg
gSVNNEdW10I+98mRx1B039DnPEYCHFrX3QHn8CBfWQTRNGdJH1pO4558CyeSLcEXL140v6P2e9mw
fFSSuwGLUn+X5A8sXFRucW5tEx75KwyI45oeTJmzrORtK93X0Z/sCRuaeUBqcVtYMT7jqU79c7qI
lNsTztfjruGnSO+P6tYPb7V6FddV8hVb74rw1qoIWQsxPg2UB2Fh095C4y6YD0hPkB2Mz0H9omEL
Wzym+GT6gym+5lsZJCRDk1vQzYv6ATvCKJwL7AKFJX9LjOOp+a1YsJfU9F8SGjJMPuPB19Ncprau
0cD/I6FN+v+R0NJNzr/g+xnw1v/U4T8RQmiXHED/jupeTvZGs8eOFaU7Pd/qNScJOp8axZUDh0mp
x5fOqY1FPJsbwxayH5yETNEqvR/cHUeX+mT2ACLkix7tZK3lfhB4JGrKwZfYPuo+610yIsO6iL80
5SM338fp3plkLWzKKUhmaZKwH5WjWnkMolabkKI2R0rqVBsNBEnpCWx7sjNlk66ywcF8BOaRjiUF
sIXmSs5z/BFYSoX/PPu/gdtrK6m+w+qYgo+i/wh5GJ5i/WhCU0mOBpv7uTkOtvvTLWOvnTw6laNL
Nl6z6k1+HTXa4JZRlGvdCqjDacvuZVd2u9og3rB9SL5W+eg15dyHrnvZTgf/YmyNYYvw5ePUxH1W
QZviYMhGns+yEVbpqjFYKh8ifRaIJE4WFTU/zy9F+WqUr4i7vRsgfQmOyl3ndawpQoeDCMeaEGe3
seE0wyiHqUxBOLFW2pDTSzPzf/GBYQLDRirZnIAZI3COyQzcyeez+8KT3L8/E7dJXGMCg+laQJjK
6CvpvxYDvC/leRk4xGTsRs9Sn3ktMxkVkBOzFaSydq3T0YnR46iWp1I8qsEXP70mDTPunjicHOxT
/5vzbBZFvGV6LlcZIj+eU61C47AxVfeli18PLaokHH/uePogsz6gDW3lvy3Y72hvdlt92Y67vqdK
7mQ0l0TAwXML9TtxD764AiomNhrWkcfCOFbWCYJ1J56z8BKGl2hjcdhlkbqPyBzHB467kYZjc/cc
tlJafyak9mNf42kOOC52Q8MVRI+4W/5Ml/nkVpOLyzyGrjiuaaO5YuRTMU72ZNTmBFkB5oswKaLT
Gm2aZfOfbjmHyRYdDmzOAl70T4e3jbCJnKz5piDyNXfOw1Kzz4Ao/jzefs8qReiVUORwqnVOjFON
VoUlp5MJ7EjiKaIXb+NmlT/XQftvkBXfJE4+IbWrxNFe6zCrAd5Mpm2dor9kFGRvq2mGNlegXINj
l9c7E0tG98bNbwSvK9wzbrf/5NpGszF+i8UHxu8y/RSMlWx8kcfFeNZJlNMjk/1MAaBtHvDPiouj
rAA7k4QPeq977HrRRzvyOrwDiZdovixtB9iH0q0NCEDHNrtAyi05PDHni/mT9i3F1S0Rh6H5UwS9
Zj/Mm/pD05KlnRLxVBdXLb5n+YfWfg0ha+tR7Jamcm6kayzf4vp9YgYUBZ1bbFM3i0Ck/9JK3qeW
xrLeOmsZ2Ltz075ZKOHReBiCYxadQ+3crurhUpTXtrymyhUfmcA2qboKwYUlqLIMcZKpJ9agfXl4
Um6JEC1eYuX4yA5BfspWUbZ/cCxLj2p2yp9nLZztxZNKwC9eakP9Niotgnd6DKQ5BZC+4sQi4YVC
CE5NMP15RMwn7EVelz5HL5ZmEygMPk34AXjng27fVKPTWNDyL1L7lib3Zm32FFQtpCfdTprJbGvH
YoTz+LH6/Z5ULM+JVCuQG0CBxfPqh/svG9LfbHPA/k3vV1ZrXX6/LIh2Os64guxOCASy6PplXFTb
+efKTUAs0pDoFQZJ1RjXRCdQcXjiA4F7EpXrZ3MsalTqXRBtJ1K8/ON0WrFO4EKSeSJQQAugVCW4
ui1FP+ObkXFZbRthi3uK5Vo6OcOyoqcMCiqQYRpWjmV0RnJotjpWg/DfKHBY7VJp10RYIIdoFyjb
rt0qhm8YvqJ4hjIjzMKlcdNnp3u8zeStNc3bvJDWBwBsE5SyA5K4+a3yFFSuERnIuRxgKZYsmGKg
DbO1/i6MTloOayPbZ+ahCM+DeVEtil5ssqAN3iWyJyzmO6Jlx5xdMRlyUVmX8oUm+7FnMHITdgND
vY4AspAIKggjD5ZfWl5GYxmvh30cbswDy7S23RW8Oe36AWDhSGvdMzmxYkl+/42PzYhOSbMDKmji
pIun9CEMn5Dcn2Rb7TW5pQgCI6iUyZ0m9+GSgIe4znmSMugWA9Q3Z/wBH4uebdFaMV6jtZJNwT1p
1efKujBZydu+3HGnzet2mQTHNJbPCi0I6UgH8SkDS6qdm/QiD5cUi395Bf9OK7CBMYcvEWMbInsM
pmV+BTDhLckjnm1RIkcNoZdxS6zYe+BynG+JNsvS9NzIB7U4pSax4MV8w+fteIzz5w1V3mKFG52f
zbkfLoutOu4X97ZyMH6iqRlsY4j8eosliY6OyZhQZOWahCZFtxJnQ08Pd2Fvq6a9JmCgJtvhhVCQ
mi2TA1Z70qVdvWG5L8CnIpnDKkS02R5UBCkxn2Ho8xLUOYDeaxLcz4IDPtEhGqswdnnmKwJkpHP0
GGxEzEEZ4Fb3Df8uM89CNd8F5ul5V/dM9NSXrTEDtqvWfNPlW8HLYZXjEJYmHlTWPMkmMJvjPmG2
HQ+RQLr1pJenTj71K9IQVKQ+ngcl2LMD4qjOtJ7Huz59G9b5xWr3gBZibd8BsKGGIJknLyaL/574
GMlnM/7Lnjwvb9qN3J7Knm6YK5siM15FGpJl/ta2qLwEVwRaHSHrbuQrr04Z8R/Pvvi7oXoGtDZg
ky1m0rXO/MnGfMCiTeXc7CJG838CBfpkPX6vCYbYeNMJPsFjYJ7nEslxEmzrPywBwSf83u8mxDCb
/p7O5xs0ySJd5n6EvylfKSlRTQa77aSvWlxeRY67mGX+M1xXAvYWuhGxLr+H8B40nxRVGOwyLu14
DsWk0VKoZNrg97wCegz4aFm7jcWT9X2LKEsuma+4tUhuWeUyqzdBuOTLrYxL/ncDWpzALTBRCGsK
DZaMrwsRO0Pu9+/K45LztuDZjt8EfaVI16p7o44Pg0GOYW0JtgYZQV11xhIhQb5wRTQYGU/jgZtG
VJ8J9Qz/lSokkj3+qZPt4vH6Hfo/mnnp4zeTWZfnpZDvIUy0PBAb+3+YOq8dx5VsiX4RAXqRr6S8
F6UqlepFKNNNT9G7r78rpZ6ZCzTOAHNMlUQymRk7YsXQZDNEz5LGgBTh3QurGZgQg16zwK3IaNf5
NNRc9Xxno564DU3we7z/0V+MqLj3bRatZKYTz3m8D+WH3X+aqLSs5EeN5XSYZ6WDhwqHHCzdLcPg
dNHKixZCFhlNSr6Z/gjdFXsM4MZwZb9FHOQ4MmAfZ+GbzJEcq/Yq7oYVTzWpAhZz6Su5qol4rfbR
uW3ehJB9SDEAFacm8Gpibck5up/t5NzPxhyrBXbgQ4frLD+Uxf7h7+twR1Rf3dHeGGOzOw68eHet
BIR2b85D+Szpp0A9+OnBzE4kKQvpopHiZahZrClCkCfrOt6UT47Ra7AKiRrZqMXweOhjIXEwdEW/
i4+RedR1LJnOWhlZpDdJscW2wbyK4HjM29XY524V3nL5I7FmUbcM0w9amZeaJKbRvbRkGj0BJG5A
eO5mIBSplQ/LRZWcbNhsCwC7Ifi+TFD9MwmQp8BvAsiK6FPtwovWnLSSWTja6Z0XICgNTZ13KR4s
5gTKXT50tQSfo59W9EjbHc5i1InYvaPNgTO78m7gfYavaU7KJABpjDDKOaHckCkBViBereoS25eY
lwFURRYQCBPIF7JAmHCFk4whgUAnZf4/dBInaxALsGryPWXN1CJpiFDSTlF2drCLwp1Nic0qUZbj
1yOcNsiSj8VDnmu1qPJBJzVXprXW/uQaHC9CRwdpoPXhPP6R/FXUQz100jnT9vLpi0E+IOSXSHtw
DOOzcoeqpWpE7xAwBiTXB8ocKagxZkZLDGKJXQa3/iAA8129WtukIiB3o8Az86DZAm+QUAp7bfNf
eUKKhdmmHUSHWSKWGqEZyrXo/zCljQ5JP99KN1dmh08kQZn9hfCEbNi3mDx3xPHKFxAUTIxGbd9S
aoSGO+kQcFtphnpcWEvUY8ggXetEVASRTXOiJ4WKIBv9UvLj8OqXIozZz2bsyiykgIrC5M+GI9SQ
uUV1iEMi80xatq1bZnumGj+MYU+y7mWU94Rv5E+ZwTdTHOOT0tHAu7UDVD55BXkmZ6Tb8K2LmacU
4WhatwQAoy3aA+/wBnqHp9WeG2IfL3aCTiNvrOakwjPlyeUw9UTa0PpCnthFm+bhFediQdiReJ2T
Rd6av81T2WezoOgbJrXQG/qM8nlCO0fmnlru6pO3wj4gus81po/SdjiwkVROd1jzvtda2EFY0jg1
rHmT81K9nzUDmZXcDhh0Fh65gdlzbrKDRo3B2qi8TOFA7nIweKVniGkBTOGObSZvASqLcpP9L/WH
42MtHUfpmJanOL+xWSkxV5enR3lqStJlotGJJi9oH1jjzciLXU4QzNb2wxHuDFTlYP5EeWjiIKYC
mlam/DP2DHUesQyQgbkN8DtztlyomqMG743tOTKZt2A/YLbQRJjryoxwwhYSbiq+n4t+GHBFRduB
QZS/w+qfvQPIaS2+/+n9voOR01W4D9wYVF+F481hD4DqmO/LXAR2R+iCW6R6bX5XPhByIvXbGH9Q
cR7DIiIx2P8+FurT0dqBilbwjYoH/jWn5HhJ4fQ0pdUROeFl/1RDISf0GNuZIkuLfKJTr7vT00MA
YqfIYSLvyCdU9sG+HyXlBPZGNjxFOsKmYAsw/2GIwF5y8UN8jRE8e1k+cVmaU5nS6Ik9a3qRDB5l
LJZiw1lDNjw8QB+ZPWglUvsHSnzEFeLpEiybMH4LkLLICEnnKDurkYd5eHjzLcGyKcrDQGd8RxhD
tBBK5RvmoHLxMNmLOeENWA5QQ23RUdZnzgs6ueiaTNyYyNOEZPwHT59TxNs4PlqPL7w/JtEGx9Sn
Zi+iXDYoPtxirRjEm/zvKQ2Pr1lVETlmuR6fh17uSLObVSz9GGGSfdbuo5hyp4M/Qw8IiIWWZ2SG
7LFE64keS3ZXWr9FbEC3eR3sO4YC96VTf9TDXssO5gD1bJcXAvR8f+xDru+4N8a9PVIqR8J6NwQ7
Pdg1zTZKttYEVuwmatf30c1jT1cOkQpqbzbWbuDm/TFQPX24dMm7UcFPvWnhTa4+R9KBK+zOOLew
O98JTzECB+WerVaeNvzU8vcj+Tas22LeUB3I4AXtrz7I2j4Hl0Oic+uI/TchXo4WJCKP3stBoT51
V5K8jiOlG5OEejLNZ5w0ipKdKn9dKYjRo8itMaisZ1301nZv9+jN7t4M7dKVl3gU3qD9jMOxpJ00
XmCeX59AgfblHhQoZh+INHjAquyUn0ZaPJJLzRXn/e2STLWig87AwDgscfWtbH/dkWIRhchxvkYJ
L5/uF/jWWPhAJVGsgmukIQ1OPAIcBLn5ikmK4d0I9y7TCSGHFSge+ylTvVovmmBahF4Xent6+54p
1Ht7JpDJ3HTB+MxCknmaPwA0kZhkfMY+rXcN5eYcEacHDn7Mmn9ibPUziEU9lwEwJ1Fy8E6cPSbL
uBLkr/92do7yUpGXPh7TmvweO1BzjjzZPhYDnmJz/jKYUq9IUQqnwle9IgZTOBFhJdDI8bwzVkaw
lgaxrQHZ5mAlZdXwdJlYwrnHSaKfmxht4tyVZ3sKej0cvcKCo+jK9XHQDmV4VAG5wsjhuMmhfViB
r4FHWuPic3Q2KZPFgFmwWDFlUMhIsJHt8FxbJPRBG2HZZYGMRAFP8oSR7t7VxfSddiQaUvTKMQrg
v4eqO0bDid9q6RYW8cVNNAPsbQGdetaYBKdAWRC7KNlnFLv2L5o7JzE09zTe8uRmTtisOYuFjB5w
gu0NeMYELfRtlzCA2yQ623HGsG2IW+FYNecgfdeZlcQCeGV+R5M5TXbsGv4D1A27/QjOjP72KwJE
MHjGU5C0BnVOqPhurrAjsOdmwKJujVEk6q1hD3whGkXSsaTI1W0fm/RyH+bAHhhsAHsAjMBgI2Ag
yilkN8o7/aOP2X3sIk5iyr8EJlUL8rJMlnWyhH7AyHGAFfZktXGZKbLhMpPjIsT1ImCDA0lmfJbi
8cFgosy+4fJp4a/a/1b9b4Iw9JtEP9b4zRCZvacszSjcgltYh3ASoSUz0UF7NJcfkcxQdsaWdASe
p091PG7x+ZFf8pxj5hUmZ/Ezael6M/Jfy/wJqp/K/m77r664udbjgngpraAO6Cw24bXvDxKG/fhc
UG71iJwhvxShc5eI49kzm+ZPsRgvOChrFA+SFBiXLyFY5iA1iiwNPCmyNDrB1pWS4w85Buze84NR
zQt1ysQkkj9r+RNS/B2w43nSCjaEXx6qeldAUpqI8lrGs48P6jmkd13/EirY8Kv3v033J+x//bkZ
kfueWhR+FJt2zyCXr7R/iG+Vh0eg154PDzeHj7hv8i2yO1waHasJdv0lA/ju9gCAXX2q9g0HhcLP
XQ7zwfAQM+LhXJAbS8+ySZyN8hmWLwQ+4BREKNlszWuSjv9s5rH0z2bOvTLiEPTgtTKwHID8fDNa
s6xvc7iq83HWV6KJwkw/H/I1Td8GtAELd/OZEhCskrC1yze9unbZR9ZTwLdt7rcIs8TxxRQd9auS
fFProbWrLltt8MYyVI0x/xcUIIjwGAh7PRZIFKIHIFEM2qWq4z09MvdtofEGR2N6J8rFRHPOkUUm
UAZ4FRijm6snGvhQsuzw2s39Lf6cK+AW5YyyiHfldU7AyASCYiR1ighAH3DDfXBU+Xesc6BeGEjn
F+uABMtK6GpI+uD5zQ8QZzm10U+7puX4zdqHkILX+T/EGi1GLV8W+IHn13LzuJMZO+lESbVd7M/y
ja1hwd/erZ2VHoR9j8NOmR2zymu6c9a+dYx1UJE55WyAYjJm7OutVot1BHzLZCale+KZ5pSUMwkD
TRMpZymZmSJ4YE/yaUvms97VJXwucqO5Y4QnI1k0909+YGcdJJkxwrma9sqpnoVY7VDMsaQ8M/zw
y4jVcwwnVo+TlMh8BZ7wqJ+PbKVfCioe07iaKacEYCvOUqBO29o+A8HwafGx30ShczP/qR1bdoMc
LJThxguyz9AEEtHJnUSX4u7F7UlS6cVDfxBjFPlQFE6lM0viqZubCSfsfd4dC0Y+7AFID6waX7Dl
88eqop1ZX6XC+rby8ctnq0FaNtKy5uSJdTpbUm2sQT49DDdEYKWDRuyWssOUSaOLxFXvnpp6ZX0c
g4N8xPwjb5AfkTIBCmC8YTyDDkxT5FBMg+/o7lItwbcKeyDuXHY/HW7l+7zlo8F1M0WoA0kIpYI5
HjROhBXEmQWWJ+4WE7zts0aSPCykv3bG4LRNHViBjeY4AIANqrUQmVCYZIya9HcC33c0D8tnSp4k
W+vmauDcvB2TKYGxBRmSNlwBbkrEvBUrAC9koQ4ygjHva/s55uWVw8+5f/nW8u7PWvVyt96aEk6W
yx5HIpVsH/TxmEjHTDwZtKVM1YTdkWcvEPx4DaATwvx5mYChkCD4hfZyqJfqtghn6KPSg5Ze0Wg7
3FnY85Ad4+WFsVQxcOpfg/KdxT8Sj6P3V+sufnwpyjOlbCNUllkwQS88ER3M+hPRwcqi5fDkoyNM
CQ/GzbEJ+bSHHp9lvGsBNEIzdSruzQTExEJCmkGl9p2SGWGEdW1bqNvXoR4skP0fbiJtiE+8QP0e
b5GuTEftxJw6eqrps7Le6vjm6DYpd5bTd183jRkCcpa/9SXITWJrJCRxOS+mxMZ4BjgfiF1h9Ji/
vmym3HzZkyhfIcayJ4KGmsgi64wY28qonCsFSbZatbCLrCVEIvZE2OdpijDnAf+dGRavvhcHDd40
wDmUZGrsACs+rAUAsfw97K/h41art2D8LOmGDb967SYNTs96WNlr7obsqRxnfxklIK4yokC+RFyN
QegYwrab+Lt6JlibND0gIJfiV0QsflnCbrjZYHI8fhJp21p7W0Td2P+xdRn+3z3Lwe5+MGHxTASf
kgc6pELMWtLQXllLsyIGBFFcZAPgcr0+HNEA6rWpwYixqWTzwZzVPcYbBjXzVpsL6is1QRh6tYtx
PyvSrJhWOZXuIPX2wygUuuC9070mv3TzbPhsHk6JM0agER4CjRDcZ1IhMCBQKCfyopxNcnrgHc5i
iO9gyxD/wZa9KpIIRXWgox+biSqAT9zQyNfsa1rTeehbe0LQhdUXqXNa4/F0JzTImhSDcn+LUWeS
rhh1tiRpqRuWTEcDm8YPscGKiAGPb3MmQvA4lrO0cQudzyfE0oDY1kjufVwS3vovBzWIgV9AKHUw
qpk4EJTB1UaIMjNGohPIvsjB5ioZPezCIYVphC4NMTn8b3KsxWiO+MjkCklLG5YFufsBLqTxIXGM
AIU1+WYXV3u8163+LCXnLD1XJhYlL428YYp+PiH8+vzSXqp/X85hZcAP6bMlEymMh6z8ODsRCjj+
hnwcQ98ErEIDAIODlUNG9KLkzHhQ7iG7X6Jq7gNZoCWlEyfdprxk0jmeeBUJ1Q37QESM14SBsRYw
mi7q6VWmPBeF4RcHNBZmPJrwLwyyKExG6B9lJNVuRiCVhIDvyzJrZ8V9qaXMdpaFydnmH/BpgkuT
JvFy3t3QNQz10Gs7Bls9sYIZP5QxPicZlb7I/6BmMUVyPV6OSFbfCQswf4B1rR7VChhYx2IkH5r8
wJzBhx4R7piC7TJLeAINhkPHWN2TUMtSkVB77V9a6T3GILIi+E5d3ZY6dHCblbmr6dM1OeQSst1l
GA6ogXHS8mpNHOyB8PKpN2P9S801xVkYpOD0K8MpYhe3JS0XJSItF0MObQ5tI8qWE9PFHMC0GgsA
b3WmDtXz2caSryBKuzwtLOAGxJWKvU4rFiyMDAwAuMmA7b5sDDzLdR1icpCczp/y91PpEx4vF4cv
qbDw+pvpF8tclMOpOepqv0TUj7lcISXuk22P/U3ZcCv2bLqMtdoIloq4Kn+gTA7Sv2CjoS1YsNDR
Fvctvo6OjTu8oGBeAphgt40DoIcOsWSjMg6Y2a1p17DaXtPHm4ajLl2it2n6hgm+73uTiWtxQpJg
pC/G7FhbZ6l5iyzXwnNgfGTqDdo9/dIm0Rg38k/8yIqY6RUQmz9eu/vb0431eraFhTSH0iRGEWz9
B93TFneC89lNGT5fDg56HKWZdmIQUYLAi646s3NB1LUML0rPdeN1phdGjLIxbbE7tuWDJglUemps
U0aEysy0yXmfAoOg3f8zarACM0zgKoXFrvR7B9z26z5kF8C6gH6nalCJWU7EAdqiKXaXo/gru1HZ
xfr2tTopOedDPoOSrg1rWtA2WIjqbIY0ikB8uf5tIh/qxwJsc2x/J/3XOEv1rUaKnUlwvmnganw8
6o98BiU8h2CK8P3Yc2HRJpV/ewQ0uZe1yDbRxpPplhNgN+cU9JJiU+19dE3OCk82dGN6pXYKK8G6
5iePptP4iHw7a05jVhFsMLPWiGz0OR2oOipUymbC31sMlYzxyQFaZOfvGXLck21JHfOdmen6jfhJ
GWIbFHpLQPVHxKtkISIyPQWq/3an3OmZkEEJLmkGu7BsX2QH3hYUtp1wtqFwMpTBUUUQQQsFv53d
6HBfK8xyFHn66M/3c3r/Cq1vZt7yPBTS3LR/2D5GkLXBe/KpYcbNQiELiKjYhcdJcIib3T3dNiC5
F7xXefYgd8ELKjHqByQ1VCwkjbqPn7PxkrkY2SLcGuLe4halNW081KOwHRvjAVAbbnb7aToGVwdp
oZyRP+fjIi/51spYDLAEfGHjf+1IGPBjMeSGUOcCT0Xo5jR0Z0m5vIapan9tpWtVf7Bk/kf8zYoj
bVT9OKsQqKCmvGvSNUqubbCTSj7n29i/tfqlzs4ylN1j4KOp78iw6QE5h22VHFQTJ3CZHB8d4yLm
rZ93kMdorpCY5PQzlK9W9GX63Grbe7xtBpALm2A5pHPlnc60Bne2vczTZQFOJFlMxsVgLBtjCb6Z
qtcg2djxpqDxKN8S7aw3TS3mEVjIh/uUrPC9ukb9LZy2zITT6b3fQIcOhGq3tvLD2E7D+t/hjKFm
qOhvRgcEE5cQtokaOYMRgDIcLbVzlSSK3RDUIu0b0fBT0kFq3SoQxxDHMCsQiIq+GwNIWdGjew4z
tb2QcklxhmgH28UWhsMfWxisMVZSDA5IwnDB8JW/dkXs5HmG2ckTXpAny5QEzo7BkUqWDgT7c10S
eaud2rhUcWjjJ1UcNozIbBbWyzK9BgZWTTOdA7RLlnmylODZulzUjpFHfK3jK5N8lf07uxeAs8C9
+WNT37EqBHCz8/HMYqHqcicm9ZbTCGRvApgF8rq3ifFMhKFFCVdUKTBP4Amw6AHL2MdsOMxW36r+
q+S/lfFLh3Ez+fH9b0P+1FwoOpNCwK4Va9P2tVOlAqQ6yNumI0t4sK6ptW5zLwCL7CQqz0HoqaFn
ht6jEfxMtlMRDRKsYNbSt5eTZEn5mX4y1aNR7sd0H/6Mn8IZ1JztbmZPjp3itcZ5SC6m9tbH70X/
nt/fJyI6BkgTOB+EGsrrGe2WNLQ6IVtAJkz3WW6dJ82bda7SG9eEFxyveMU6h9YbFgM1fjjsnB9M
XEcMXBtiUXLw1syr7szEJVXe+Vf0s4kQuyVpV5tT67EjpGPPZIZb2idvWF54r0hT1h9IiBCVpPxZ
duGev4YljIGNJ0+FcT/rxUht9nOPTGSUW0Es5/TGTpaBLIj3bI9zWWyP1UpMy7jOKGRSOtUdPD4m
egI07BNX3aJKPX8v4+sw79UTEm3+5RQN5NTlwt8lsDuwCTHsZNT4VZCuitZ3e90a8Dgc/HbMjewn
+2sEoT8TMxcoJ/jJIdHVgk7Hxqn0IuVSdQgtN6f5gPbdzx1fIUuwal0WyuBJ/uO/Jm4TECDJgtf3
kfBVFLiOdZGbSxK5wdXGipsSXWLqR/OrK5EXkE98jXyB6bDn4FHNSKYSiCGe1p5IonkSQfKBpBca
uktcj6DaJF35tDMyrUWNmswJu6gXbBW84dUCrZ1JP2445A58Chk1TuFBD0Heswxv2nQFk44sFrA7
oHT3hiEvx3sxiefgzbrASEbyumdwa1RmRX1ooQvpOyUGibhhF88sny80L72hfDjBteTwTsJKEvvN
DIVowYiYuCx+L1wLxVSO57w/wCDrZ4wLWAlifYY0WHEb8uh3GKU3Sb29q1ufam7pyquVOVYIhi7v
D9iBXofE1nDsYcmIaEZNGkjqx9wcP+zkYyyuE+XNW1VYAmkJqqm333sgFVMgR/wUkSfkVvxzZIwN
9xqUY7dQ2I5DvMbKLAnL1YtdBzSCd7mc73CA0AJRG4uuuxDS/ZiQMnBgz0XvZv5Wjky/tglsDMcx
k++J8dlDPRs+EtmptCuhtTK8EFrTQdRmwgfZhNuJSVGHyzkMK2QH7qLa+rNH4aTDuszXc0+Nfobk
G1hLuI6mXXws4iMTqID0hDuP/VUBtgAkbLaaP38FmOK2feOTl8GNTy5Ts2wc642VwVEnonKJBq/E
5RUckA5IlCKuMqPn1lxn96O9Qz2ZWWdnQRCWuJ5OPYPDtVFOmn3F/tXZX23xM9AhcwUTzFUY6g+z
/nhRxdT7m8wbQ+SVG+ng3ipFDEXv+UEp9jVpn+fMnQIEDAxk9WQ6lHeU3AzdMR9EEU9kYJgfoQTg
jX14+cPrlpOO/sulYuCn+hw+QsObVN8TvD7n7H62HGzmb5azxZ9DWQcOPV7gQbDjBQ6S9immc+6M
niqKRAP50zZF14l6LOH9S+vqwlFJhgL0rDeJmCbYS5M6SUAp95WdrGoXm300uq/BryQdO1rLF4QE
RBIXZQoKuRF7PaaKx6kxz6Fz6NMLZvzkOElPkeJZ/tnSzxLKy1uFOcC+rAABxnufpiwDJ/UOss9H
ql9T+11T3rg3CKgVEMB+Nfg3zS6UNzHuxDVD1CKHB382lMvikZ+294BsuODg8rehl/jIbyRetxrH
RRqpVrl93s7of0gft3Rln9iR5OVPX/7Y5Y8sfeX9V6nfyuDDd9k68IFfWwfqG3RUxWdh6tKl/gVV
qalIyYBgWUYBA+FVYwCShV2r0pr57F8fKZiUsGdy+hcWwJqx16dxKrspilsSC8WNYziTqle3BvBG
rLZeE3qKu88DYaA0tS32yTuIO/T9yVPif9BtAyaZV3G5CpBvnrisDFilJXBZCDq8k1F21Xlxie/b
UbqsQMtu0mJ7cHyarWaFeQ37m18LYzpdlzZ5W+NqEvoicnsFrt9QVq2tsGaa4XHF5L29u04rloHZ
H7XZRf02oTddVc8Lrx28Sj8ONw7mxAH1S5Yybl56WSHC3M5qsSrb99b5MxmmrQMxc5ddSaqS8Mbl
Tlrx+Ac7pX6BUSTO9AuK6JZIDCnuKdKTB22fkcJ/RhixYiycjjEo/uMF8w7QYTo4ceEbBbuNb1R5
7IsHDe1iQ0ufB0ciXlbxCjEjp2zHPw3KUZYOvQSEWNcptNzkZDbuK9fdP6pd1G59t1OP9+JQR6K2
Iprs7zSj5B68AFpylQ8wYlL1WedfSz05DQkt0qc0OWH5fS/Ut4BDaHSRLjlaRbuanhKcibCdcCLk
jlrR1dhE7u9vXDvTE/kkEC802U5/+ctmGcP8he5h7MIRJ6ZLVSaDBPoNiis8GO1I1JA4E5EqPcft
O/1t2SNiIQg3G33fy6IxXrukmI+LeUAcWUZT4wwtuqe79F8T+qtKtfpbDZ/J/QsWlvnRlD8PZyPh
EOQEYp+T4lIWFy16Uzu8zxddu9xxjH746XX6qRZuS4cq3pR5it6+65N9gjmfoGV7BAdzT06mdRq+
ZYbe9pwye2qjslXn/AVTPyFW/uQWGv2atBX4C8SE6TnqT3Z3MjqQ8ieLIFl9YGLinhR9Tx4Nh88j
2fGKaJd6JjKX4ovaSPIG0gE+siW4FyLfrjX7VemVdCxa3ujqIiQLKyMiq3l388l2eoq6i/Q7hFzL
aY/b4fFn0P+U+R/FVU0vaD2FMQtDXuUYKYegxMe/s60NpCcKvI2lik4aCgIJIKGo4CXq8idwOOvk
YmBF5REDqxCc7DrB05avJeg3/tpgDwHqjK9hCtOvotL+ifqY/p20q+UJ3hydPuk4xb5EWC9XNsTa
EvcXPjogMZxMcD0xoz2IDGgUVS6VW/Pse89oy8ZMn711HOQuZBgnzWwTqGfl1+fbMfHrs0i08pI/
w7SkVV06VDCmqZDexslWHiAhbeRpxqf0D34tTlK1vpF64X0dRcuUuqyi+YvKYner2FiFgNGDtZmv
g3UW/JlIntQ5k4iRxEUnIszcRdkoilCHHnxCfUHHKt0t4Kqmmrp4ugMtQJnIGXjKdq/ysIhSXTqW
v7ORoOiJ12v7mA7RjG0FvkTyGvheNbDkc2cChfoheMFwGYDimh1fLvbfFfOHiXunlp21iK8aFkbh
WILReJiEB5A4DcUA2ReLjGPdpPF7zGcl3yGPjSYIwJqHKAS0AbIVAo4+fQTC/Bgol4l9raYtR7Tj
8b71tT1GS/k36A+h76lndvKm8m6WH1b06fYn2Z/G/MpHNnTkokQ85PfljO4f72r5wRs3ab/MyXdq
/rSzWRU6DBstonxYmraqts2arclE/aL/DGDX0ZO7N9IK/cxlv8aRekvcLa+3obYd620U7AjnyRpD
+RO0FBs7ZuMVEYipU286NuJl7MmsU8q+ZlR4oPOn/6xNPJvvfQ+MfIpBJxgXj/Mk39LdPbFE0Dfv
nkFfE3EVvS8FwARenuRlAKf3wqBqnj6WavKhgDObJrvBiaJfUgHWfer3f8D/JM00zBwLDrF+YDKh
uLF9if70s5Ccb70G0EIJA/r1wOTVuQ3VR/O4uTOy8sjaeDKewja8eHzZ6rwF6fDOGX8E4SgfgmWt
nyr/SP0Ziy6b3mphjLg9lmWwavuVXKyzEWcja6TiVVAvrnk3M8cpaw5FaIPF4usQOQmnhn4NqYh5
oomoqgWkqe9Prh1/N1AzM0w1K3hUcgaIizzpKfLXv3pxbu+AkgTTbnN6UJ5XM+vGpr37bZxq8N5/
jdXv39e/Szd4CTD419J3trld/jbFOWlPlIbSS5cvYmfKUR2Kzy+YPMeabWBkat3i9DKRPuyj0Z6b
x/tInQt4hg8p+rT9rxKZR7sM5ro0qbdcs1ZK7awj1nTAWUPjq8J60mJaX/Eb5IwJYSu5hTJrBwy0
WCGnwzjtrvLWD/YGcXiGtJy15/jdNWnGfFyVaYKe1+rFst7YFyDuc1wHn6OoNB6s7ckUAwUjEsMh
5tXJR1k+WjJvumMoHeT8YOaHsLqAK2z+UJBddbsHlttuF5hkenZquxsJDoL6qNpbMX6gvOg0xba3
O7v1ncpHKK4Vu/bHFDpHqsypBxUUlxXJMY6umMd5dtQzLmjpzdriKP+JXR59wm6cbSFzP36iyEXG
4giBjMX+EZx6OOOJJ5dANR55JB49BQcUueU1A0+s61btvmRihiyvJgkZ/BwBFap5y1VVTnkafXuh
mkfbOnmhA3BcppxooTV739ibOkn/vbdq9KuXLobZPUAWYbO90fzNHR4d8cLKSYJ9vwqoZtY3kbWr
yHcCcdo8ii2+tGDyz5fWGUTGnVZ7i+P3Swy+KTrwH4epDQCfitWcUOFk6zEb3DorvtyVB7w+qTYO
fcC7Hr7/fYMzcBBJmMXkuZESkyTP1J2IaWXy/sB1YRDPvuXhLZq35qdVfnIJouDmO7o+DebEVjZk
HzlZBZjk5pckPfGZjeQ0Jif/9IhnQG8+2vAWxuysNwFnnGgzqTD7rEFsQHyZPNYrJ0+Q94FBb32F
sfO/fBPEA0APjKWfB/dkQtuSl3ZC8keKIvHxmDtgWMDyZkSzjmZ18BCDV/YTasEZtspcv8IyvaNm
BVXdSZk9A+iUT2xlbdprmiPwGuRS7JOttoTwoRCMI98NfsZnCeFo2uxKtpv1voVI2y/SaJo2Oz/b
KuoKvAkOSKSArhcITNWfMtkunmop6BEcn8LWhCno/ozNlD+q+RP5gK3RBeYBC0nqURVFmbveC0si
+11DE9UFAW4MZvIuVlPYQX/G/Fry8sVvmgn0OXckBz7me0hvr/le6/YKm7B3zhKZ+dHFn2YsBqEg
se4/DZOm52hVk/83WuU0tXexW6BIFfWy4g+z1nYB9yubYtwe2AjMBw28z/wFUHtUiyhcDvmyfWvq
M7a8u/Zmk1ktr5FxtTkYlddlrH8FnxSyLBlaPrtPNQItbwbgimcvuYKj4EG1sgNNc1Oa16C/LXM3
LdbDEzZNt1AS/2sXZtOWuSIVeFITjJ/HIjl1DqIHfz9wUtmTpmx5wP4F3cp+Yv9azAzCTM9xZwpj
nSQ9Af3JL1tXmMWNg57ZE1YTkFxqwDfu+6lPPTxuUNKe/nv/Dg4dFwSgjVk4vD8sSgXxOamELg5N
MUVYY2DmhKccz1H4qww/ufwtzXz9OkTTACEcHaErP4MAlAnsI/s5HcVTTcIL7NPrNMItwtQmMTYm
iNNx90Bw01xm7dKnRH3O8xT2GoayMIIjYYI8uniWq6dsHSvEJ7cKIk+2Rclk9C6s+yw3CFgqpyIk
uFnPJgX4urT8YxfnsYCUeOJQ1E5uBGT/aOoSQQhZCdmXZT1dGRg04t1PJDsj6J4nnorfE+krjp1S
e4v6d+SRUX2L/xTRu2JdbPZUAloV0aOgcdAkrbJrrxSSE6ppNoTUq+ILY7Ia/xQ4itfZZB3G4gHv
6eTGnIWrHfDG+J0YnxAN+O2K9uTvQn1q3R6SF41ePTlZ+tGaWkeAvNiXZUaCjy2RBUy0RBYaKl21
Q6XtNa+JpvzfJfCxcuO3rDd39kUGrigu+WJ0/NlYrElta5uSAq1g3XWzifItQujhbxj+GniAH0Rw
PovoCL+3d+x+S+Mra4/cXsrl02sj5dfqQcOmZ2lH1sKcCSn2IXLpKI1EjQlAjcIiD8PHx6xC4hhs
a+eyW0SFK6gHrHeZvZH+FJyTgsOAvbKY4ly4K79YX2QsEoPT0HyFMi19WLBGEsqXr3YCzQfUpWsO
a+v+fvGdSb1J/G31llfXyrhq6UcssxdcgK5CHyW+vaL+M9pQgRFwANBWXB6KKfhyZHYG+lE9JtZ8
SCGfY0tawCIi1pVBswz2KhqIPgdhzgYJm/6ZPaUVE6lZUoi+1rs1H5a1lc0qv794J/KHoo1+j4io
tyKOC7CIiKOR/YblytARIpZZRCxD2Gnx/toxmTniFGvU6bvhpc+yzcGkt5ZdZBUhkJ9siAzK3lB3
6lRK13KwYbVBJzJYXlZ1uMYnmjabAcPbuIXrUn9q+Vcdz2iJDmPPCE4URjE9e0xZm/ALF1yIhJfr
vzYeThJ0g3+yVqHHM09p/C3zlKx3CBdoyqkLPPs0sV2ajHmR8/gQmSzw8xKz66nP8tpYDI/GVswZ
UJwZHlmaW77ryVxx+SjM9eiLLVLX7Wd3a0EiZvybquQnPUZ/vTH3TfGBsRP4kadQHSPtJMZK0ozd
DSNYYjs5Ab49SSZwOpxVciCH8AE5S/DiEaIO209tXJResOEw01C2wMgSS7sssDR4RHEzghDsj3Y8
jW9y67yMpC54Q1+et/X//qk3zoOH/pOteYQ7Z8lZqnSgl/wLxYxoRHjIR4efOIbYo5bhx2uVb0ex
ysvOGj3JNBcTosHih8rVImTE3JPAXzXN5p5PzdZNH7sMHG0N9+P/mDrPZUe1rNk+kSKwAv4CEkIW
+a39h9iu8BJG2Ke/A6m77xdRcU5En+oyMqw1c2aOpFdlC7Np9Ffu06VE1ZV6jMtz7jzBDCqLZ+Ae
KRfVRPosPif5l5j8dNjRot+++w319STmDmhCuBfRE1pEqT1IVsCwu+KagjpApqHJ1Z7OY9mBQYVD
ZZNwSZkz1PEYo3XmV/ltgd/gZd5O/uJ4zKIVmju+pbUJ0xHZnmApAs27HasiejOZTY9xc66ki+pf
JcYFO4gOg7SvokMfjcW+TQBtd98UHivyCzNsJHkQHeFZQnSUi1VcriE64jtOVyB9FT6m940BzajZ
kgzDlAC2yY0Ui0SmTkTKquODLnoUTlWvT72mr/jM5wrjfmZjdenGYR9q8ANzdEEd8sgVEtsNY0ZB
tQbBjf/ShXyKzZORXdRQ2RXz0bYfwUz+ZFHBVfVdUGR8ap/sh+Ef87Uk5SuSA7SfY7RYLddgETRa
pfUxHsxWFdM+dGRM+9DF+OLWWHssfmjBZoIbm5nxJfwp8jqv10DQX+uZQfr/NcfDFEfr6FPnw/l8
jMwkrLbvlmMMzKxAmh31grqxT57HOj0N3Ukszg+6DOwjfW2c3ggWzID1VWxmPf9+nd+abGbqJp4s
FjUTxkpjUaFs9YhZe6vgYmNQJDy+KQG8bejpjndFvHv/nLS5oVnFYNTlxe9CFlf/BE6r+FLpp4xt
3aKDKxSdop6+a4/Ox8nqsVKk3fMGG8gA5y272nqvWwIGFG9armzjV5+NHz0aDepFAspHY/9jwgbH
V0b0UBwvDkx1KYmbBkRXFe2035bbBn0cTPc2HmzVG7n9kH6adp+jNt3U5tY1t/0/QGBqaz23kil/
qb05KX/A2zB34/Qi057NnngSozG/pc6a7zhfGgfOqOyx7oEGcU3n1wTIMZ6AFthD1lljI85oxLQG
Hq670XZKDTqtoi/rCh6m0bpCtK8ck8vUTpPcxBYbbHif3/r7W+Cl3Y8MgY9T4CYFXwahcGOnhdaw
xOrRTD+KwEHsVR9b9Pv1hGp1vKsFctAZ/KC/1R+7xt8O/vYhbMNi6+N+xxh00HxGqi1hNLwiPb49
qA6oKzzblrRl418usOGbufqpyFu0q8Lsrvn0Uyk/Mys7Z87D8tnRrt44SHiOnM1xwwN72cQnjacr
YEjOkVX5ncuLBAayYU+9ychUbLCyutoh614wyxWOWu4rIx9S8aa8Hcqo2gDMANsxdXWkX8RMXmfq
q1yf3XplDbUnBAv6njhW+9ex2rbWZBbJx87MmA4WpTSrw2UnAgX4MoTvmCJ0RoLgr+Rvo+wiZcty
TWIrgCsXm6T3XEy0E1XyEBrk0nmmp5TrsXyuinNWnJlkjQuIyVw6N/qJhRd/pXdSk1UgcrWjJh8T
4WwecGEcEMdMk7zyV2ncuG1K4JxmSOIqaK/uoFZeCVwPrke/JoOnuKHiCg37fKR/ckljYxX+NW5S
5eLvjSyBtMDt74Bd64jR2iHos+JtjpwDNoDGRH3fpdHOGGENxBGfZmesuNjQaPtnHhLnj8zyLTgj
spMhh5jKrI2eTus3z2RWhlOblTC7OCyB2H1zcYxJsxIm6zHFljla5fEJMiFrY6U3/h7z9pAvasKH
4kLynk0o9y3ojwQS4VBMLn2zKn7G9rbXb8dof3j/lsTW76uKQhxm+xeqBk94ZL3NnUzvWIuGah0K
m1TYyI+tOZv4Vyiiz2/2LMNrzzLo1u1GKgEbav5VUip+0+MxlFZgfpkco99U/4jDj7i6xOopbw9a
6SXdtuq8pzXBz6Zt/GR3p0eVVjFjP+VZX+IJPrxCxPjS6ph4zU59jvq68tyWcI9kU+kPTbPPIy+W
t6Kbqct77V72tWWj1yc4vgnb1wueQDUxYgcqYHCtBQsUuqw5DxAo9UriRV1qyYoaGVI0UbAu8/U9
X1MjQ5hhhe8JQbmO7GBJAix4eb3nf2A7/9dYx9DfsbLGXPNivVatmWsnUtkErahofmwwFcQLaToy
kbHvcuhGa4McPZG1xxbPJvF3Jyn2JrDrZWo6MvYicdj0/Vbsd+LDgwO3JKouEDUdQV/rhLYLea1q
NpIMuUMsQeQOcQywSCFeiWcevc3hwM7QWu4rvpzbP/MZ7fRk2ycXtnCgWOEj+coVFCvxPS6+ONe7
u8ukw6j+lmGLF5n8/aEWXviQxBrY9shrzBQmBSMPeW+U+xjefOHFtIOLUGY3G8XSqlMEDOy+9BEv
PTqGp2MvcZ6zfHZ3hSVMr4/uls4b/yR3l6Yb/ySTdiQ18Y2t8zOg2WdxFSK2SxBlZgczCJYHpnZK
kBQP5imASzE/OnzpYKC5/ojYiaoloQM2VxToxcufH+3sTKyYM51ZBIQPO3m+etzhm6fn4pqz/nxb
t6c3luFI0+Y8vzpgeG3+lVmltle8edlup82uab2sJ0zFzvUYpycjOcXsl0X2eJso+WElPZG+ROnL
vOvmYJLy/Bp6YLpWaCuPL6ahznRDkjThb5R+h+rngTAHuzIOsWQ/JHtq2IKzD9b1QHvIYUwA8yIr
wsq4L/8MZuZ178XV1tC2skF18BGLisgMcmC7GcRnjJ2vqoc3Rsj8eRor+KGKvmnwAgh7EkmaOCaS
JOkST/B4IEJjDWIvjPG/rOatjaA7k37AbSD10t+A1IuS+O7bpYtH++iCD3RupXKn/NAXobhQ8ZFI
o5xBcwKVeLiCfJ6Li/97eRH/e3k5f6XNOhu4j9EPwRpZhvhTH5/V2aBcwba4l93Tsc2Be1npkLUj
KC5LozErzWkAMSXAnqQLJ+gVi7z6bFdxv/z3j0ra4OFq5Eppos3Mf4/JigIOMngi58FOjn4I8s9+
DRuA91NltN9xf8ie9Fi3tDnZqb7+R60zlth/gQ7vwca4Wo/FjuYP/+ABB84Bq44zgi7ebt/qg4MB
JjLHKRg3sT94kJ2LeDW95elHHV2wTpB2m9reH0N/QD/AONahhaIimV5i/REs2WTamqH67q/+PBXJ
CV4DIhej5jLP3DuMjsg1nRRX2PjF+nGBScWYXKm1EJYT6BAvwKpw3+lHiRXY09FIyYBmUQ9yegz6
Y5od6/7omzfxBSqJi/8YiHsCej14Z/zD/1mBCcs+XFtW9MPBMS244C8jC8c/2TKVvIdOJ/CY3iRb
xriJKf4VFXkvrqGJgPmBg55TqexiyNCGgwErIKGsZFU8iFAdWeBo0lmUzpkVKSxrunRDwoW7VVyt
/F8UUO4CGGoaimdw0JyosRHjDTb52FR+NSsEoNAuDVwWgIpNcsPKMvddIXVbfLnRwu8W084VcZF4
Qr8H8aamJzO1KZL3+6WoLTtt6bpC62qvPqKISiLzhGB7MmPlK0t+3NPDQhft+nWir/N+fXBxmYX2
fDAHhYObRcWibV0W5bH22WbfWfYtPL5clCeD9t72pPsHt5evJvDaPaWSXBh4xsdPc0g+gHlzQkKz
YvOE+8ZzgOtEsFDm75zAm6DOFPzOCXANBMjxfHhFAUpjPxtvf0ryuZbC8e1U0xHOwdtZZkem+k7m
HFCir1y5YaUVKHyYnFXLr06pyooVj9hePJfRYpovMkyOnWuEy6pY0jE3gOFgyrlRE3l5JsQRLwE/
bD3dZD2HxRqlcIogjaf6VUdo7wNtPDKpZtvDGd3bqrdYaZ5NUc9XL30tHjyUZ7I4/92ztUAr7IJl
oLjvOzqt8MU3K21xYk4zc4jt3zgeUzPVooIJpy3q8Islkb9TupVubh8uNbuptiq1FbwlEHVu89UV
HpyIcB8E8LXp9thwoRFmzWOExDLw3LsZ5S/Cq3mPrq38UD2P02+Q0+RczRCL+JxCX1k69+UnW/Vg
acjuIeE6shiyjzL7CCGHGJfonFOy8fqP3Ngwc7kH/Xb37Ylvgd4O9b2W7AvVy79ZcWAY+3Oj9ALQ
uzu1HYvEk2icJnzomWRVO4W8Ls2K3rlLsyRfx3M/+BOCvzb89aMfWeOg0eWr3FwqDFXhTnGV38RC
IESRwosOBIrfYVpv2hF/u3wb03RWl6wEvgHbBKY83Xfg8EmB+bCoRkh8ZGkIbxgHW7OmxBerpeSC
yuSowy2GsB6XxwLQ7YgkuJOTtxERUbdLXBsvoFWKLoWJ5wtZaoR7klLB9E2KzsXKOHlcCLcEG0GZ
sW0h7VcHB8WEutO9+I/hlI3FyLRgoFGDcdbu/oPrnHYrPE3CGNktf0i34vueTr5YBvSr+4HV+xc+
0ZVPAtF3MeUOMB1fplwkke7zfylczNlh+p+8qBqifU8SD9eBIpgR3QX9Gn5xqa/v1r8I/G5zsy1l
yjNx2Zq0OdoLO8uX9DKQTNe59IDjm4yLdfC01VEQD356KsuzkVw0/xIScnBRzhNlwbnh310VNOOr
yrwel920L1Bmwr6b5eHj+84bs8i4f+ingTzM3ZoeGI1BRBsEdlc1ZPxXcuLJZOjbPuYjPtxWSO3k
msF2wCs4cQ2MybZ2qsNdiHCZLSLByWAVmQzG1GkBGYqdO+894wwm+Oqaq1dK3xV34jo1OhCNEKNl
chJdnyJsTav6yFu77x3a5vO13K+5WjT9uluweWO+MU6P9lTIR1rJi8+2/wjFs0+U9CRLo4Wz6yG4
LBXsjaEF+eM/xqh0rlJfHsENQwxdwl0D7IlqAzal9kc8NcQrfOLvJAqJnXw7ET4fzYf8RQB4K87G
w9+sW4skRg89jqlmMtaVwQL3Cc5M1ik15zbbHuklNbfNQrdVoo14m6sRUjQc/qa/EOgrshwSUHbH
JwQb5ZvkvoP4ZEguY+dc/2X6nkZjfzRLmY7K95Xy60tbvgaJuJa6LYmd1+0Gk2C3FCZzaAGYYfHs
k3B4S6XaSyod/j3VueR/4eikMfj+rU9cMAw8swEp8d1i+gGuJWkOUN+BRPmyW0KkgneHmvk/3Npg
4TjiEWY4He2yZlytR09mZAKUpywF5/8dNm6/A7aWCV7S8IA/PwuELYXrKz4nRrvyB6SnOh/+GQSM
y30e7OGkpAdMgahgkFKwPxNIoPe+Hlb3+5L8N5EcY4ZsiABLUk1AgM0XabfoVHt8irxeGI4Y9mN4
mLB/Oa2Ee5rrj02OxbDefyeixKN+TjjzFSVu52EyqhQsQjjYyQn+L4VE9CMGq1PBx3dJ08FOICfI
lY7QeXEbsqvYn/PHMZM9JChKfyrpIExOkEmfR6gt5WrqusmfEZ8S3CQ9lqy9oniFvE2VDZdXbK0R
ZOhNVu30dafNqcDD+4xhD2+7wbi/Vp8LaUbx4MSc+M4TQywJo9CVOrcfluBcC3lVWCEKIIEmNIzS
YRELIKSmoBpjVbw7YfM7YT1Fe5Clr1pb7yLyzMaq9tePbKtNd1PNEzg0nMf0GnQ31Udh+hKnn9PH
Vzz9zI3bZObbLC10niAKHmFzykME6UybKcUnBjc0j5NId0y/Sx5eNCxikjKEQwaXEBtfzcetl26T
5DNPP7v0c6p9lPXH51z618Hl/BDIAmXXoD/ryiloD7Lk9cEOL+99HnfzpnKe+CFyzslFFLpZ555S
kRuNKh5CjGbKOZuQPySKsGl4Dk436XTTwcImvAwbvNmw8eF2xOI5HZvXWel6B/QreL+IV7Su1Hwn
EXBfsTXSboQEudZm+Ua9b4H+VIM3u4JRxFtHNgjNKdBocmcv9nRGWZOaRWVWdEf0Sh15Szop8bmU
T4N8om0aAidxEJHii9FrJwRbOdrg2q/DN7SfOjY016BcYrBClu6uSjwuodnAvtmpVCVWjTthJWLh
8ekWlRWophrPK3lefQJAj46wlbvHh0+PDX0THzKpeVId6/i+SdLtxLdhc/UqJomxozxVdzF5DVfn
QtK6d+4kd1eCOjNZYBGausPD/iN/TRcDDM6JtHjeFwpcrhb2xrzFj2vJ9KnHS55cOMBJUMdHckyw
cMH3B3bPrum1q9dmGV5+/bdWPOZOhuz8YUNRVCE5vSku3p2CP2HWtw6Jdh5oesHK10n+aupHY9zG
D3GFEEaSkqYKHzX74Ca08G4nyibQ1gMFi2zKynHcgwQIrVKzELYCxl9X/9Pu+2J6jKozfmbdU3KC
lceoP0XlmfH92V1SrnVLXgC0iJwqMW4beEowlGArIVJpMsCNdF4ev3G0O9DXdMoRo5BN1xVlGgd0
IHzopOXwoVOt8SrR4G/h88mkuHbcf/OMc6740j2HPTzsocGJ8j1ROKM+T9srOThftCfb57eb9z+N
9HUgfPbyCcSr4MwTHwZu0IxaE5c223F7bZZYeXDzw4suHifR3jFhBRDaewqUMC0lY8mztc03eTYD
Wx4Gmxm9Q3NQ3kC3+g8DDNWUVNzbeWTBA+FOMgDe9bSJJ8KyE7xgsssmOyXfPQtcoG80ZC4uaB4A
tmXEFm9sbB+45NuxrdVbvMhvj4gfw1jeVs0GG0dnYjjjz4qeJ86G4Ob+MaD7E5dnWrPHrdrgSZ6u
vT/8g6aJ84EVZOvxMuFbhQeWY5ly1k4EJQwH+afab4YOKpFXKwcHdzBMae2g1y+ccYnbnVPQ1KWt
r65JSwBGOjzNN3JUOvHxZC4VuTcVLtkEsFzY+PHgsFpXvAfthvlRQk1f94/9RMNbbUagzMzR9bXB
RQUwOL3W6bUoLx3tMKIrOB8XTKQpH8zMiQGC0f44XaSla2gu+3zyI+XiY/6QTioxIDDoxaWdAZXe
rMLg61F9Tx+/0eNvQ6UGBH0tAlRoqvaFltftk2y8qfExykyA/fQUd7VbouoLY9dCS2SFK+2ixd60
jBHH4zV8pvuLzyT6G83nz9rYIPL+cuVPVP6q/I8o2nS+uSeIS1L5Exrf8uSrFT57/WMyXIX+fNcP
sp1J7ncI6RuAD3CXjnIOMgLzOy5+f15ZRQEXctOrdt3RiLyV1JEqJdCXwQNivdExDNNF9nEfrlF2
LdNzFLAaPkgl0v624vY+7zhxh1GqcttPTMzDKQiu4eOjfn4+lS/myQc4AeF7tLBfJtKZ2aNh5m1P
mXxU+wPedfNPvY+iedE5fuSET25LJjZI8Ao8JjyPGiP6VNd853GfcFEzrJ9pCwBtbnrtzQHMWoUe
8kGSWk4njBOxYsqbK3LX8h2gpMbHvGbABuL1DEaSYvbtylBX2GEKGDl4/6H1CxsgObqpcDXXfp71
d9l9WbMiYK21ki19smNFLFUbsWGJvyr5TQqOjs3yHNHbNKyPZzoHIPo9jbFwQMMi1mxZlcXf7W0K
BmzW5Hx/hJxv6FrQ17W+LvR1pnMrGvV99PHsLKleC4lR2TXRjoaeykIC5l4QeUq1Q/tw3ALYn7bG
MtW8ZAH8oO2L5HXwnvH+Hu7MP9ycCdT6jDN54TmAs+BWg5NjlPoxeYqzdOcpDiOjksdn+ONH7F0x
JtowIgeuY0ASiFaPi+5+w7uJ5/6lhuOV88eE/ggQgBUFQGA2k/1jQW0mQfWXC5NtZI2GWW4lm349
ZVhZsrK08FzMjb9UNTsmFrRV01r69er8hh9liErew9/L6lg914XMzdaPB4oPPQDcCelh0C1Se3Rm
HLgoval5pYQlNU0iYH62A/nVzX70bmt0u2TwtOow+t771Iri8WdTEbZcO506QiP5fyqm47FlZPXk
+eTRS3d8toSYvC+NaAFOf+IJYSWtuAcK0SGUIaRQpDyw0H0RyzgmkH2ZZsnIqIBpGIUf1pTAYGvR
I5YBP5K+ivp2v05d52BEpwO0lQdAwX2p71siKPT07vznjiYxA2vuC3FGMEq5rxuTyIbpEMc2//7n
/mdbwblqcnfFV6Ou+YAXpDGBVDAZLuFgdtXIwQTeeP3Je9tzmFn0qasYHOcrCquICgsE/xG+sp18
96bBAUBjKp0QPvE+Amic3YkMjGuOmUMqSorX+Gyb5zp7qeJvn+2NwB+yAV8TMjta/cVVX0558Tnz
yPobXwJZAH2rfuK9IBnXQsw3diA68pPaYPs/pzwI5Qt7k0C55N1ZojR4PEQEbU1Fl+iv4ISH3GGw
eKvLGJqA5PJFMFaNsNSUFTNF+q/Vzmb6D2gHG3NS8qYTfvOcL1dvtEPD5IQZdkee5aEcSLZczXhw
lWqE/6D13xmJfEh0ez08qM8xDh5NIaYfhvqgCpSQj0Qp6RWMlWy5s6cs98JVfMcI6tYvLKgmryib
URb3YtyjBxpY3e0AnRMHY70r6x20MhNvfbjs82WLthcsgb7hT43Ybihuasn3r1YfqwvjB65eR9pi
7t5f9u+l8R1JfXz80ygjxfs6o5/VkZ+b4dju2z2njVFSHLsiCkW2qiT/NvaotKRjMBDgYmFPdaH3
Mv2bcDnEKdhx6Vju8/xMtvqCaY5Bk4BMdp0oJ+N+9BtTsUmZ4hIdmwpza2be1VU6vloMYiYUAQjS
pG4e26exzR67wN8BzqCsUncl3e0oBYEDqpNicA11XuBgcGE1hDPUSWm5Xt9bkpHGsHk+tjgZHtgY
qHr2qQjadbmn049yzZRLrVz85Dz7ekx2hLqY2whzDdEY5sqLFWGup1XwiJfnlJ1WlUOzEQ+GbKtM
d02/7/IDm3qtO2X+aSjOkU0vaqvvJ3cY3ws9tnwejwl1hp4uUwRvFs2l1U72vrvd2Y4Kc/tCzW5R
zwcP5W8Z4Uh6VdDT4KDNbZsinicNeSWu4hXaBjcRvmMsfZIlbwmxZd3pmPs44HlQne/ddSAiU5kl
nOjMuT+d7F/CI01fSlzHgOCPcjD4F2wOjIzBJvM3w2NL4rD/hcSUliYwJtN82+14GwjrOVeUJWdM
R4/JzRF2O4PxgXeSfKzwWpHjwnvbdiGevCjm8rJ/7EiuTYsT0rUA1T87DkCcv8CjdSE0kRUFBv1P
sGR9cjduyfCh65c/oz8gwCqy+fdsLiIPJ547lOMJSCqvBIDpjq2UGSumsZXSQUEYRfg3kQMIkjU1
xiMUdGYyom3yGZ0DhHWpjMASED8PRo+mOz5CYPIYLPCnxCZvqXwbXrzLHv/DNgq2EVCyeg2YI6RM
OaO01CVEp80H0HGD4zPPUfyHuV11LVaJqiXciPgi+FHmKYzfeQ410qc0DMYKzKaxIJWcJuAkjART
02lFe6gO8ciDZx2fxWgzS+lGfRv1LeprbYsb55XH5Ojj7chSSwTe/8PrjfTCSHc1AaLiufo/TFRu
ysKrme92N32Z6+yf8ErL+KYJq70DFWSMHlZzhlzbzE5p6zXZPjf28Zx8Zdl41dTLph6Ke3vpXou5
Tj9xhgA8n48bUHaGRobbc9R8JrNTH7jdw32i9LIcVcZAJlwsWiGDWd/cWizlWBNgyVVcnzFcju9n
Deig2kaRJ9Xj9pJ5ANbKNARO417vV3Lxz/aH2C6KTQa3y1+QPsNoDB4dfrpDYBMVZ53kG3gMgTF2
SGBI4hWAeSXw+FLNWUqT3AKiA2sNCJp0pxT6CCBah+lynUoYqI/4y8BvUAzKXkNpbqQRS7Bg/Mko
sH7uoueuaGaysmlrwj12Io43ObY8xPQfmFr7jfo8wxbRaF4pAQuObynzJGe6JxwhQuBkJOiMEkMM
PIyvg/rRB1+w6FVKox1Yrbj01QnSNyY2HjMP5QLvFYTtufuqlDWfNFY4sYLr2ZVTJOhF2C/UP/qN
m5CgGNrekuzSkG4fO738D3Uvyf9D3evaBconBQro2MYJ9lXTUs9DMsAKsYXi6E72e6E/aL/Ek5LH
cm8L9Vz7Tbvxgs8zR8SkDG8y9IJ4UU4X/d4Y2zDHycGP3JT4yYimtDd0M1FyGyuHOD8lpOXhdupO
RI1xuZANsxLwZrvxZ0MkETMvCfYRfcP1603rrKpRcar1sQwQxalJF10KjGdEOL5JnZJdDKuJTj6H
cPh4psnpKoN6JHB5BBxnPnZjf3TkswVweAWKqQN3cAjJaCzEFgd0TiZYWfybkcwVLYgOUbBK2R0L
xqEZGz+T3lPkA556/KoeJplU31PE+Wj3cU35KDco/xKp17K8To1L2V5i6Txt2FwdJ5aD5kKIuMXL
av/pkxFdpABiV2jhs7gaYDQJq1ViuREVnt24z8UHTG8pfmFusY/pWitWPx7FYRDCQcC+yCFfD8Jv
OAM0h5IYcY9iW/SlyRPqzjcVxD8nH//T644PCpM7viFwx9dEhzbIKtrCCcGiQl8A1RZwwwob1tII
HTA9qp3AtFHthLRPKQAOeo3OHJNa17PSXpX7LUs+hY++O9bFycyLS1dcpIcpzC3G6+jQoeiWP5nx
TWS2zj6H2aM6STiAnvug3LUhLQubskU7pnnlzSQVsn0HX29qicGxr/4DS53Y4FIn8jGYEyeLL3J8
2d+tmti4KZg8LI9bxnXAbiKXGDwFY2sE9gYYg7RGqJw9MnGSNbnK6mcLtHWkZ5FiDp6ubD2KnUoJ
a7RJsv9MM3UIRXoNzFjFM7sMubNvpYapfcd2gU+ElWX73jwCfbdINMO/NUquNvTdfOjRrTcBvf8M
4R/ho9zhH/q4fY7hwINVsu/qUWo8vbRhqYEbg6Xmm7rZzG6tDXkhF6C+jFIq19J3UCBjxPhu6TfJ
vV7bzr+Lg2iH4crPltPUTSD99+69XNJFRuCksNRhnd43k+lGIWzSYHLaafGocQ307viXwYxMPXEi
2semzh0Ea7sI84XQLgqrLJ143hcM7uekGDewVUvc8zQhBZXPnvlsYrF5uoXF9S+2k+7UwK0l8Ccf
8/L4dofLT09EiKo3AuAxYVVwxQCrBDT1v0EIOg1gT2A0gj3B6JlBRxNGx0oybPF8cpY3ww6fmuTv
AsWKwfpaMx6x4PwU9QAGDN9udiIpp5utnVB1LPMXJUH7Kxa/gvH9iL8UhObq0gRzFtVYOJ/Mus2q
tIr6eK/Ox7OB8ARsL3S7zr1Hy0QHTML+b9Vxq79//+MtVkyLzfKKBVQDsKVebrehchpmjbCbCiPo
HuPOcqsI27u02X4FN4l28yf1NLlhfdFWJgXbwErU9bNYvZG2sbkla0lePxC3NawjDHcFvxswFLfd
nXEDR+jYw/nRjsZiQDPB609X5C6gmXxYJvNndxNIbJg6OclXjaWYbJtkG/POwuhSMQ2a2fTTp7oZ
90jyzRKpHTev0+H7ef+K69u0vuyNMV3DepcFxVy3xNbhspfTDzaZaxpYL0c1U3jCACH4rgAeLDY8
bAeyMODP7W7YxpNNTY9Avs2oN3FbMD5Ac4E60Uy+8x8eHBfUkZVeratg0wabB/bB+HJXrnviph8G
Eh6ZdrtgnGfdRDzTX7EzzqpVCZwISeOxFNkv9ocpC1FFOD+Nw6qnr6LeR0CLOk6jgxytW0Q2alJe
VZTjLyCa1tPE/4T3wJlVORPliLWo9DNspQ+PBIU6QwcRCV6w93jV2rwvR0npmtcpSyIf+Wa83Y9G
49wrqK/wd7Ntrn1wR0vqD4HTMzeVcCZI5sCaGfrUGJBNxG0DqKo0CSM+S5xim8Zf4xDFDf5an+cD
iC+ncFnoH6TsxUANzWkHUdyT8r2YHBMuNFt04M3A9fdOvma1JthlUnOM1gJnfLKEZMUWyOmJ4/fH
qj/2yOTTkWZbwJ3Cn8zJstI5e15QZUOkcJ03dpTKS0ueEvPbHa33iMaDhqbEjOfVi8otxTsb6ygk
ajRuW23HqLHItaT2FgsZ9vBkoTYLvLELUoJfvk7oh5xVs5Com+ocDC/Yb4nmUEuvW0wJ9gpHXM/+
+Mz++kOVLCiW4HRQ6KrQEuGCKwcBy9BvwCrBWJXt+HMzc29kLGNXq9Wjt9OPySrtOS2PTBrRv5VN
IL2Dlo3EvgsHLwwPmnK4d8dWOj1jnkNne5oeNxnUQLfm6QFtjHkf2e+x7Y2tapgNPiTdraS9CK7I
OHfGefOp4CCcfA3UmWSf3B3S8512Se3QSR6M9kKmJ20jprt83lOLa0rZTKf5TXfbf4+BxaU3EAfw
d8AYzJivr7Cbc0x69aVNr5tNl6xFuFHaKu+p4149g9Uj441zP0vfER6O8gBqOk9B709nkjGbxHMq
EI5JdomkD+X5yYbmdTf2H4dBOAR4vep2UxKiTLaPczVLhnE19ISLBvrruYykZcKPB/DgVcWPS417
eqxDNUh/3BfixAlju4KFgF1r2eFNv2+adCs0Y8uxnJDUoS3FT04Kp2Z78gMT1zA0rySc5Rwmgidx
bcy9Se7lwljgcqfOY/bM6H85yxlVoHpxk1nT+o7eOHrogO8v5ur5TiXFSShOjX+MyhPHaf09uwuf
bADKTciTlyDzq+mjapYT0dXERTvSkNKMVmLKPpIpuyGoUCuJ8A8reniDhI/Bzv7KwT+CxEX7x4q+
ubw1+MChpqHoPSM+RtGZu4l46w3cHj/3/NdXftXHH/JbbUCT+504Rf0RZ9e4P6fBKWZVVnp9uH1q
2xGS60blkiYnhTUxQf3ikD0+NH02JHZYrGNjTR5AvUK0DCmPXeuVK5T25PldRV9+fssC9onW3az/
m2Mms9xxltNPhSEjcNihctBhFin65dvcRKidaebhNN99s6EqskyBWq6nHkuAjj5bMEL4jA/IkYrt
PqEV8Mh4xQfxaKgvCOTkj650ODZUA2ESZwIe0XJrVlEiLZtc/sAEsBfa0A4VBfAInXeVDBPFu30R
uvHImyEUx0j3/gWIvTIcPsceK7QgObRoHJlM1veRegSViSmeiJT9PxopEzelV/6cBVUNo+gXdpIv
25pFuk2UNyFlJxYNkQMww/gK0C7XbAN2J3173RH7edsdNenEYyzOjoTCIfH+Y6OBNYw/Amx//hT/
5ROyF2xmFZrBsOWzSAaXnP7LH4J7EH+IRlvX67qdy8soPdfAMbHErgQauLoVeXH+O31td4SAepmF
jvmMl9RNGuYPu/lujnNVhFAFZHQ/iKeHdBFfHJd+3vZzKlWaWXTKe7pbLTbnpaUJePJXFAEWi0e0
Zs1Zz5NyUc4Cl+YmaqRYjWSsq8dWbiL57MABqOnlCOOUl+GXUOzJGCXRAfpVHcLCnInTD+4zdBKR
8Ay/tOFTlW8gF+IDxJUJlow1dzxu4vQNSI5oMcBwHWRlDl/tjdbVOVusWF/JF9KsDlzlUaWQ2qWB
u8EjxMaU2+Wc7fN0RYMT5e3M8O/VV2ULfABQ+N9aVGNshY9ggrK4wpz5fnnhyL5fXrj9vHy8vFLN
DtN9ijBhFqW4AEr/cLrnXA1G6G0rs8eZd/Ic6O3xnAlrIB86FUvNDsxUbVvkuY7LsHPlcDmEdAAt
ybEW56q7JN0FNdAYy5QvlXSW9FMdn/b4wn6tWFqldH0UkCf2cnIMKVx3AN3kyQi60Xd69ZHQyCG4
DlTtgWJuwcoi9p1LcgB0gMAEJ4I4Vr7MJ8GICcs+cMnxjrN75R3XeN9jGltIhSwqjTrzsUci/D8I
HH5hdckwR5Fy8StpP2HzLSs3NfwA8x6kB61DKKTajPB4ZWzifofuSu0ZPaoIyerDI3rx4IiYeJgx
oueMM76z6O/SWIhF7jSwkQLRjTqaa/napnZdLeN+lmgzZBddtvvQm4ZUi+bAMejt+X9cndmOo9ja
bZ/IEmDAcAvYGIxxb0fEDYquaE1jMN3Tn4Fj195Hv1RKqVRZmRFhWOtr5hzTYsXGpzsNfBn+mcNP
FVqJCP0CcxSTUv/eEsiEBxJOwiQWlKMrrG0yb+uNUkNPJY/BbZA09e587hQAQtp1uGWYjN2RfQjL
D5iUOeYNh+tQmLDDf6Y6UNtsfSLcix4rAVLFakurLEIVMjTFp2lxS9CCV+j8rmhYgmHFevIfdmVk
CuUBxBARAs24JqcDZjQRAvx8YUYTIcCPAOG5aIdEtXJBK4YqWjnJsy8dmEZyQ7hFQFzV65Qt9ISH
jPfMonHkzcODHh7gcVJOj9K2bT00LK/whY74NzLs9SWYmWaOjW3V98ag2h1AJVSd8loVGLSxFyKU
xhRST0o9LUVzv2lKHGDug+tMdDo+Gr+vDQ4+r7b4rglSQyefN8dKAb1mjOob3dHHPfso5+/S6vEJ
Hymd/edmJNqsqrd5y8wCLazQuiXyKOSvsSuy6Kq8Ufe4ekvz8SraVfGrG7/z7YP1sLqlBSS7YDDW
kdFCULq//XMp5ysGDqSE/J+RC7gor+2ntwuX3kkwlNB52II+IXpjxenTpRS8a+pHbAn1SaMHS886
PPIcM7SbLSzyrIe3UT9VhLpApptDKr/Muim8J5udKLxmfiQho9kCNwIJjKI6Y3WYEdDxYNEQeDNq
B3VKBJH1QyjycZzW9EgJ4//Sk7mltOU/Zptu6maD0RvoZS5teI3xgs/yZTBOZrNKXRboE8mYWgLs
e+bvXfg5LL40w76hH+tJIHwFNUKLzCh9MTE81mQRs39R8dj/9OVPofwMys/jk1Q5ihJYE/RbfmCM
uC1b+1EwEVihDGcbT0Y0fxMHar1PiwNNXnS/lgcYnAX7e0A/cG6OJRO4wkWKw5uBZ//YbCIIJXPf
XrFvCQ4qod/mVkhvyfk5fjTZxzz7WJTvzQjf8tpnFy0/IU1oWdahLGrjpbQMCnQGq6yH7zKJb3QV
Ccc6jZwVZOjHpR2uoqHIn1r6PaTfRfQLOm5Q2cMeCnXfxCuUopiD2Z4hFHJWxXyjlVwPHggNif1n
t83VbaJuV8YfF+KoJt+98DVXPhrlA8Y/BgPMCy3GKVqklxgUFzBXAJPgOL/U7ADHeo/3fsPx8WTo
QtrbffWhGx/Dsn+6qrDOmrUA1VKyZ0ZPbljmFplbZ+4MFBgkgff8+aaFb9rjqqx0uiCSnqggnGgA
Uum8UV+eivbSy8vFQObKrix2SbBrrVz7EufX1M9nn/3s895/Fpyi462iDz8rwHFH8q+dhJms6oSY
6xmqcHlcOt1L++098x8tbkmS3vCj7urnLnRXWX1T4lX92Vsf0eMsDifdsJrHuSB7anGcc0SsZidr
ToQE4x0EVA+nhFnKZphTp2Z+91E+Dovv7UeqGh93qJuoW24FMCvpPR4/kmz6kPlWe4uWw1/QAgb+
EPi54D8I5pxt9ceW9L6E9eC+MpLW/CA7BULz/B262vtde8v2swfVnPfBfw3svrVjzntDNrdDbDbn
Dgwt7f8I3sXVrjUz3YzsyP1CPBLsAz52hVwXdfsSgw6otNWwfeCMru0zxWNzEBc7koPT8SxNiUXH
6H5+Pi60LulOUm5R/oa9/C68RVCHDnQNkb4Kl3+6E9a14ENQcXFNxAi6qCohseFgMio4sPuuPwzF
UdQOdxiAEHE6kJeHwMp1gJpn7R3NMlNKByO0kV4Q/kwYpvka4Y9j1OKm6N3jEV7CXLaDHyaQw7Si
Tbnk2QSXLqQltvSFh7NBEZeOkRVruV0/w4kOgFYSaJTszBHYoqNn9TBJ5UAwhO07NsnsFcgNsoOa
plPMup4AbrNPHmWQmgA8GwHLkf3nF8NRMSUYAPloT7DfmBQjO+0m+dDSfpZb9hW4GghefVqLAzme
dwjdsf2NGwKPGdSN54WBOQcRA3PYsXr1XavfMD4mgATYD4lhwAt9+wpYgFQ7Iw4Fm6z7x6rFswI1
ODD8wSIpV1gvhCkYQMzWbkAO3Vs6u4TCqUuPicH1dC4NrOz2XeQTQOB/1j/IX3kGLlENiTrZrbj6
UEFjtyI7bn7WiN99nH00+u/vunSI5vjmD30ImfuPzAX3Wwonpr8iOlLDRb5+GC5VGUFqYrOC/uG6
OHoLgHCrFpZ+vDbd5w7TfbGtuukYl8hZIjeFj/KY3r/UbCJn3jESTYyuK/4DZFy9CvtoqqvKboox
JMSQZRzlLtstyCtsPFCoslsvAgY7/1bP6Uf+mUqWsWwkFIIusRSK5BK/duknhiT8/Ly/JPK5nZ3a
9ljKh5k7v7InxjKwkfBpt26xp74kuXQuELWC7PxSSdfF4c+O0pNNTALYEqw9wRMe7FQf22rKy1n6
S2ZfU4WMwJuiWYRj4LDghdNLg0qi6vRzoUMlzbKtVuJ8VWaTQR7sQNmvT2wYjWQZK2s9xEaF9WSq
U0Pq1M2dhBrzEqqA+R2096+rvOlfXXS6o4uW0RO2+wZcNlM3BUsqBjC/ePq9jPNkQvLBcHsSMrRe
NF+x/iXEn9X9o6aDd915xdG/Zoo0ExxALjxIOJ9IlJjQwi/nk5g5NR1u8wrAMZ5PG5WAzrPvBK8d
M/u0nhA+1JO47hKPMn12y8DjZyagbeyZxEPkkss9+Q9JsmM+PWS5upkesgEE/v7V5KDPDetJrMKf
ej/n+X+yL5+cDnxdhHJt6LS0fvOHqmax8Xi1AspoZoUdzy6xutSZCTSr8crPm/jQv583ti3+wnk+
afsZZEV+FXzW82scWSieHxmbR2jsdb9ReO77TbSY/go6OXYntD7auIdBIesTwqV4x7lCi5TP3zOf
JeofsvJvvzYSVuh3o58H/iPwCeLkOZiVvhJtffjgJWXt41pkl9nsVKTH0AzJ64HRgCuFXBC3jjz6
lHnma+kuteByh80pWab0ueyE7WgGWOBKIRYLx4yp7cwkwUmwqn0qnAioDaN9t9ipwJC54qflOzb5
MjqlFuP7ZBlg9299JfWDZJdg1Zht6vE7HL+l4bsevis0+doyxuFRHNnMk5zg/o0f4DIwfig/FoUJ
+QJ6xh9+jQ4qOfUH4pNYnKcsOWnl4vgjX6+y2bta4rn4xIaEJdBJGjPQlmqIydvROqeLXDzOFb9i
XipdvIIjIcwEUZUcvDsh2UfJLvpP/4BIauLVglFh0x1v6AuEpxMjd55vxQE9IDOvwwMybXkgTHyR
nkq0g0hkXsFHKLtFzSycubJaemTS1KRhjj7pqCDbqdSqn0f93fSf7adY7VU4tX7HsC08z6KDGu5p
YjObybvYk9Nnc267pN3i3nrGE5WVCCPyLRMyi18ZQOA6qbWcx2DCC4Zo4hLoIUFBAfwj2wjhosrG
tBxYYFTkvYJWsPro0zfID/J27Dwt2gAAy+WV0G70Cy/RWZ0cAPiP/1at0e2PiY7M6wjGnfUalnTZ
rns7vDSBWXcmdK1RmeQ3cKKBjOnhrtEhG5m0SrGJoEiKvT80bInCI9/JBHAWvGZDA8eEz8JCt1Q8
tyO45txspR17QSU5BdEl/0fzMjj5yqVsbn3yfj5X7W7Wgn3bJ/dDYjXTIJBy6dBnhyY7BAprQwHU
hjGLgWJNdnV1j+B5ksWPzX5W++SHbbGPhazisWWs7EVpGyvEyfxgJdScwgY7Kw6fPeRFQsSWw2On
FodcO43FlUU27F9ceqLtTVP0+DEJBwDF0LLdw09i44t6J0mg4Lf2wPRaOOTpCQqSdnpKXhluPU+V
j0SH3ZZoXMASpqegPIvSmXbj3Yu6KcsijT8j4aNfLl5yOIIkwcl8mjKCwWonh74eg5WpIqK+vEIj
Lmw3Q10PvK85CcF57Y4TgteeL4vHrmX293DDtynEfjj32TVHf5/QR4mdUxeOLKMxd0reBNmp8b6g
IbDgax7+meMf6ljPAblSdeTKpNyecyr1y6M7C8lZD8jpgNm6T790PL9kdWlsC6d+Kye65qtufS6H
MWcNz7LKEawS60J41uWDFu579ii7U/00sJTFbxWC2k3p1lgmqGPe0WeOgskMjj5b9f7ikBipMYQT
D/XCIaKhJtDqtYFtwm1P0iy//lN5NnmGDrhuaOjYLIhr+4Pdc7CSkjaaMqkPPRFi00qgvU8rAXF+
YCUgQAq9JOG5To8LcQelXst2jQb28YhWOdutLw/VzzK2lX3+tWbCZAC+f8ArZSxNAshJZavan8v+
nEKD4itIiXKAOU+1ckPusLQxfXSQzyyMBcOvoFhN5cqRywKxDs2VE4SOXjil4mSKk1TuDNlXOZ1E
UEsUgu38x9Mn1yB6Tmn2uYKC2bOJ3tj31CvJcobeliTtFYQAZH7Q/Ri+SU+kO8u7eEKJySgrqj2K
u/1w3yn3H9QQPKdkJjBdkResbKfUD/KqePeC7azwE1ZU4/9irykWPqXQjrgegov4IkmSZPowUj4/
cUeWKVOtv8wO7bnRgQQY8+EwYAnMzlF2VfvpbsipupXbAgJ5d+XJ6cuJ3/vvoyU99/HgFWiW55u2
8tZ/7X9pXgAdNaN9X/0FgJJhWJXrEyIDcrPDfBt30HcB303KOe3fsNSZVakfofpR6O/Z+KYWjZlm
b3V7jdqzGNsPhfHwu9Js9cibadte23VmhDQCV23C2pfFCrGSEz34ICZGsPyLKUd9UcvTykYXVj0C
DHwFUGWC5bNjCElXb+WJDRTl/pVKVFocUnsBaqe8U+MdAISMNERTK2+HsT0osZ+YKia05/ZqyTiN
n06RuBZA9uUVJI9T43xQrQa9QeJqw1rWb03y8SYk6+YxxY7m1B0EicGdfjVp42rBtCU+WluFpOvG
y+aehFDKy2pH5zeAwKPi4R/sQ9p6rv2vYR2KabNC4l89GixXWnUpL+sc0wKQF0q8VXV8wrgcN4sW
noS7qhFErIXIyVRHwv1jPmavBN78bRa/j8b5MTMr88/7gASpSK8hOEbO0oK15pwIE236akonZyFC
oCld4WwbEKwDCIgkBOIuAnvO30piXGTjOVpt4ztaOVPlyYoAfvo5CmbkRGsmA5myXq1GqEvLkLC3
jWLxPLXJdyF8ZdNMz43FL1n4IsJef0cxmZuRtJHqzcyCd4w4MpGxFmyL24hOPjGAw72ANrpVnVRq
GpURKZqCWt2Viz33xjZuTnVwHu5bkijLEvY2bF9PLzwFpB+/QmscrcdvjklycBNoosmG/az6skMK
6iSbfLa/tfIRs537CbufuDalNjYK0P+gXJZSZFNimRR+1NlgB7PjOB6C+/mBrF16a6tPqHwEVCc/
JVhAMfp9SCu+wSz85979Jji5lY9/eGR3auNDGSyVvdbsf9YRXH9x87OG4/OzDtPDGmQ7Il0zDd8P
bWIdwDybTUnqwHcb/SbRrxL+JrDhngAA9pn5j967kWoqvdvCjP6nLSZPcitukmTzEyxjpG+iucYv
KXwNybnG0cpKk4VNvcGjHAAMIspxPuE+2HPO952B138/V/bYlGRQs/7aEts1vEIYQmJ7FlhS4Ne0
ar7EHDPqquKr/alUlwSsoXD1mSMyuU23gb6xeGuIQ+GrNsCE5PCiM4CUa+taId96GDpLW96U2EnR
rmKqC9x54M66TQtxVT+p0nlGTvPTXCQQzi7S/MzwIxpP2T5svxb3j9XPMzQ6uvvGCp7Xe3y+4xZ+
rhe1Pdj9/aSV73r4FmFs3CFp6aUtkpbmSFALxT7A/hdf7G41G0m72isGxcEMi4Id4jH4NyiTWws6
y/Z7H4rWjb6blC3Aa+Q6FudbEuzBr+2Jh564VLi8WAUu1qjl/41RJvWFbuO/wqw8JceRZNk12bo0
z6w2Yt4dycZkqAM4c3y3FXfs0i+cxy1eofnyUa3UbpXxA+MbUu3U4l7mSQ/afXU/xPfDWBwl7RAK
Rxy9gn5+6ud7em4YgK7II+t5EDByzp0DWPDNP3fhC1ctVmTpM8LXjdN0YTTa9XBoCEJ8rsr7Ua33
o+T37UZ9eA99W2JqWz7QS9PTJKBDPQLc6Kr6Tafytnhbq7XGlRpuA3r40tdA1sy2Q+l/cGoEu1jA
ubkbCWcQ/Fja5jUQXE9ZYQpZQPqT/HmNSkkCaIC/Fma7UX/xeneNr8oTMfgh75n52/dsi3RXnPvt
E33oAdDs4lwnZhv7cQqh2SiWPc55ef+od6zryL9AZ/819N6z9ywLNriwMJT3Oj0IzZ4WhInR8D22
S31+07VrsIBqdKyo9liUrgT/0InLhcNvHuO9WO8qeVuQD2GrtdHvUwNOccnNv+qkdQA86841hxT4
8Gz2C0sVGKlw1SDu3irsZFfTf05XwsdCWJXITUKDp7OWSX7xEAaehaNCjW8Wyi7WoJss825dUJX9
zvZJeGL6UJ/+6KQzOiv24WxMAQhjB4DnahYpidlQ1OXSlTggB7e7rbmxMpm5+Jpar2M2Lhwf4SkL
T/rsyBycI3QhWwtlj8CBU7Okdi7cOYh5ZV9/ASK4K1y2LuBgK3pchP7Kkkp43Lov/leG9CzK4nei
KdbCV6956Z3sPC/RiFf00sELB68svIiwsscJ9URy5j2MFIslELCw1OpDh7pUwyEhO7EFA5XeUh2P
oFUPNX6iEXWX0eHdSpZ/BzmG8emjApoZmCO3ersFpkda2FcGYJJ9Dpo6R7otimMTnmhQi5KRP8MZ
AyYP5A1CRBiJUcCzpKSAB6On/lsYMS6YP4xbILLSSVBVDsvysRIclThbOgLiWO9EjuX7Vjyw2pLO
8/YySmfRxakJtVjN/NpMY7eAK7Zww/lm3my60pvNNsrgObu76o/pTld2jBZVxVpR/q1DblqrotNW
/LDdqUT+kaSS7hNEbjShq/LprwyWVQEpt2v8puWFdNBDmx2iHWksJXsLXAM4OkMXlBcAU5jsaM1E
2TYKSsdsWzJhdibz5X1KvprQvndssDvRJ7rvG9ebXGwzzY84mybEblRexWRC7D5eWaNx9jGO9CLM
N8rFJiGRnMA+hh+oaNDP6YxRHHMZB06TTYQBLaDImNrVFANx6bgUj8aJqVpiCJE/drvsf+snUqrZ
ziQhsdvvefWZ5V/CBg3ZIzolw/mJPj+9RugDFebbUwpinu7N9X3x8SAb4h+OsC47zDE4bKT7qto/
MkwGpkCgQnqUe3rmTvCiu3+nnM/2AIQhDJbr/pc87L94gRZ4Tejd8a3Upxx5JFbrA9EuC6hDQFR4
gBcenog0PYvzUzY7QrsTxVW9AbvbI0K0guHYJBaPX3BDcKmTWhac78NVp9wV3kbhLY3fuy8GHdmV
7vlCO0PohqSimDTQluIrxdQMqke2e3kSHsC3+wbb5tCcZ/wBJmRq+m0YyJP0r5gYyMzGqdwRYkON
wGmBbisi0iu0SvqOZhNCVBHNSsb3sdGIPeBXccMsGqiCuCnrae3Rg/zntAGLi24Cy+x7lBtNberM
6sWvRvzq2UUtH9R2mKAnCQaDaSQYOFnVdrLy4mQtZuu6XePe58KbmHxTwiNUPiFfRTdmEk/dBck3
bgq7GFxSgoDFnfVhcqVld1JsvabFN0HY1mdGqc7+9JZ1V128CO2ZwYHMEAPOXbPDi232fMEEHyTT
l/3fbU2AoWDitZJb0hG0iHVAtBjSM/vuFXeBOgrhN5oIMxAsWu4+B253pM0BiYrvtr1qpRGQyZM5
FJpNbMmfWWe3SKvZgdZUY7ayvmd2RqiVat978NdrOXSE0FE7Z3K7y+sqdIrQyQsnKaZgI3xbE31H
Noot72eICV7eMWhgBFGlZHZOiTpaQouybbLp9QPy26z1lIPxGkqn7nlAnzWFSs9+Y9EyXibfP9kI
MhWWex4gBUw0ODWAtkRHnBoL/RQFpzKApn9i4E2V4iusietJ/MpYVCdhjJigwJZa+9NUn9CMXJcb
e/8X7LdoPeIoCPZL7n6AU8mhlqncWMMzwQCHEL5ato4Fw1ji1J9bwFeQ8aqZ/4zeRGtB0yec6vjA
ckUPDiID0FWVwW3HEuelGBMN5F/4bvc5CxfxSGA1SNvS45O/l//xIz4GDzOi48jNbnXs18b53oG2
T5SdLu/OkNTVfcZZ9tzfOemsRiNp7MzupZb3TFFIIN7GxIHlPiIHZQNYy2UClq4IDGvwuU6vxvOF
B/9Ll0WiAwXSWArJh6x/spxmLoHYChRQmaxelCKJOJFqohQ1C0rHDQhnXh5yTZYaXEXtUPSHUTus
6szvNSNbzddSYYpG3/rnbCV327m6lVJff/rnlGyfOYnlFttK6Lu6h1x4oW7P9VafX4T0WkFp5thn
2gaYLJ64zI/+R45+OHY/SSIctfdJstTsG2qV2keHzr/Bvn3FP/MdPVe6WXRwQXj5ICV6IgBKcFdH
DIZyfFEzs+6NTL409a3+1YQ3ZzVwrw+sr91k4c5UNx7coHdVdk8BEHwHUkmoeQImqykCrMdcdORZ
7WbHIT9ycMMFeGdIiEF/nE93BNoq3jcM+gg4ngdtsbP30lnhbUdE80iIq3WDGtDkOXnXZUw6h4/a
qLpjwPNm9vHyi96yK5btA3bBcpGs7tidg1VCmhPmYE9EsIZar2Wo7HdsApLdnBGwlZTWkaXwFYG1
w99/gfWifuTqR4vpqH03jgHsbxzh227hgbEuabYK9mqadOJR4cRMqhPLM44bVmm/SvzCUxpHAUYp
Z942tbG8jlhXkqUNeWTvaD+/xwEr/C9UR2YoGD27KbzkmJoag794k3xB4e9iG0oGuq79FJeAU2Dh
18M+AgsqnlOJiKxDb7A25C1nbTjhS4vCw24QxJvJM7cm/Q76xoQiyz1cqB5+w8DjCYeORIck72B1
jolZNv705di/4DAXoAkKl8Q3RpJEyoMNAAzAuTe32cZhxKH2aLkdJ8+LwTd7jHlFgBExhVYndzof
S/VGcjdSG4PffuleaX9kZtt4lwfyuHKf6Viu7p7wV9JvNf7BOSItxcCKKLRYcI7TQ3GXAAET38Va
gnT0DXw1BYkxjkqTciKpbO4oKEnMm7jUJnJ2sdxDkcFXujdAyWAcVV/G0RvMA9OmVvXDwyD7s8bv
EsDB2B63dxMbPwo+sp4RIIE9eMZUoJPU2DDsX5bvrWHnG26/Z2fbxFFjtI1uSrVhKRhiMDqwuARG
fVkUVy+GdI3uqUIzfkyrM14oT0s8WDaIlRKHqTvulqp2CAdAHIa1RTSpQo5P5Shwpman96XYfpKn
hjlg0L4QMnWzz0+fzF31sfVFYcqoVSp/qKeMWo0zMmKs1V275CowXNjXSMH39XCozJoIRT82nsPB
qU00CUHphSBEksVWfdne5eeuUXY5lIzXocftglwYMkaLcX89y7ld1gzon/0EGf0L9AAyygeNbZd5
O1JExvuaOjGEPDa4G+REj6WAeGCyHBOMzonAEIAMHzwmdi1arTkb1oz5WQVPgZGvVTAuFDOt3cWd
emDy84KQh9aBjoJ/uOKpjYnd+0/YD/fAS2jJYfBrh7O1Lq0fsp0jYjYXPs5xHmsK5iVMPb5M2wHn
Togq5Cz6dXW5/04RTemTP7SCYbzUen6L1h6wNvTz3RD7KcMHVieTvww6JlsL1tHy6REsH6JLjVNc
b7+64lJeWB1s/GDT4mbT4u/H172ZdCd4+JjPA9En88TWl616UC1m14pZ0eFB58LnWkzp5skwLRyM
7w5cK0Yf8EfkeyJsB22P5+85Xb/49mSD3EmSGnFy8zODF42Ru3igEXKbZTN8EGoyNscF5+A9PKrF
mWfuEdwmb8n6Sdc+TpZn+btLLlJyCdALdZfSYAm3xAEubrvZdsnK3Cbu3DoL/bnuz3Oa7eoSLvt1
Wn/gwzsDrsdaAkRF9heNz5CX0wr4cRkgbXvMd3xPbefx7PM8SbO1RloXP44cpAj/Y2D1nIvoDW4K
uItXrMcx3cLX/QX3R+wJvJOZ4oI/hXcySgyI1t07SAOcUUsAKaVgj0S8vcBE7NixOTO1VsgZGaYD
hMimwJJeaYABrbZIt3p+3o93mQ9drPc1Lb+ORfboAZyoLP4gfHV/fmmW9SNvL/t63EKrPL0F9duU
Or14y8K3Jnwb5KvSX+amUu1986k7A2OMnJn8DaheIZzKGCyTIcWWSFV3VuwovS0VO0FwzXzgHOwg
ezLO+oESgpvn8R18a9BR39rwTc9uanBRY6OMt6TMIc3KX9IsTV8vIjYD0JzuVv+RLd+BM5OhRJB1
sA2waFA1+sVsW8+2jbitnKXwtmxNYK0Wm57HUv9og32ztOkElQN7fLwHMzINlza+RnXHd/q3MYY2
nRv04e7svuHlRPanzLz/3yjx9x10VjaanZVTw38s4xqbp1dNPyUDkw66P4xLnFnYmNTiHQha86az
rQ7fkJ7h4/GfwsScRr0rrCttLddrtV77n7IBq8Dz5vW0c2SppLeXzrqNE3J7xUx/WLEeH02mBig3
LWF1Tz1hteSx/T/UKeZMUKcUmNXiPyJDVBt5JIRpFDTnhbt8vghZpi/OTmwBxggx8O7BMSTVkziD
cO1n4kWfj+ZYK8dh9U5y9VzYhvygpq/3uyQFrLhCoCWRqfpOyp+y+CUrDverHNoxj8DiGwQ9ec23
/nFNs4s0np5nJT/p0SFlgzXfqtlOALIuHsfhzLSi9XXIQ88dbWFpavfz3QJdSW5eMHHs8tHO3Ch2
gwW6ig0g0770gtlGHaZpbrwbqBEGb/6a5zLtHMVNVU/TzoXFCGCv17t5DI9mq3s/VvMKs1pYC2uz
HkjUas+A1avkwCCj9lPjKhRLXEDk/GAKXGHixg9UImxO/uPMjBPHkuxQtGWFweFk8lmqQANnjmbe
GVjdPSXaRGjjFIPNZy+BGHB95JjfWfWT1N/j82uwuIbwnubHFPvAsLk0BfNjPHaESkAMUS5SvW4W
GwaD5G1gbeX9oynkRe7/fSrHYZkrKy95GLCEoKsZ9vd9cY1uYgjhCi7vDD1MadtGT8NOsML7f5PN
IbBxbkPwAEsF+uJebZ/oV/CYjb5U7DyZFRw+SB6wz17dFJIhNNN3gI5FmE3ZV4Sciq806MHC0FDJ
HoaG8siXDw77789aFD54FPgw/z70PQ7ozCCDc0LxGz68eLJB8aE38ntpqJJhYCZ7eypXtT63HUqF
ar7vR6JqzmV4w4NYecoypsCIr1xJDTUXniiQPmQ7FRPeDNkwxBTykBcAakjUyA1W0fQT6kmgup9N
WTUY1SfXPWdz7IAI2nON6uvqvh7mtpTZQ7yWgWQB1VIciRRcHC+hxw2vkcIyowGfMxkAmeRV5g7E
8o40C3L9vN0qko6P+7mXL2DPyBMLnbaCPPl+rkxAY2wDy2qCplamQ2chvzoL5QlBztdegVls/3pI
7+9gzpvxOF9g55zgLWkCBspv5S3fK1Cn5BXY0ixW2WDKxSHRTtQdr7uqCTBrnVNH+har73ejjcz0
aYqDaagadKYDu/GD1prBYocRAel1OPjMtDSRKT0gzlOrnxAw5AbLQcQKZekTb0zCLVGvf/FgjE59
/spiQNF3ZDcriNdWeYuGD1X/vAF/SNESEz3Onqja5qRRLNZZ9xnGnzpqfuTB2pswMvmxxhe9jMzx
uYa9hQAQMVu6HcDBYIUgHjV4j7aWkI4ghhPhRzHuMOizR5sJRMoI5jmVyBU4sdrG/s9Xh4L+/CQ2
rsdjs5J7p47dDidgtvkTi2arRj/M69MzPHUYzeVTLJ+E2bF9nDBIvonZWxz9LEJj1T9OdEkVznjB
kBUTqQQVTBTvsMiLnTebc8JNxS+AIBBdhjGiCl7+4b/+EHaoAGtubJAIGRDoKemLWQURNGwBpkZM
ytlA46VfC6xHwjWgIvQZlNchWa5jyVrO+WPmS5dcumD0XxyH+a2Ir2N8jgqL2jA1USAO3/ELZf0c
3n6dIDiWi0OSHigc5rV/f3mbx4cHcCF62qxH2BguEk9CA+X2/WbsN0KxkXCAzLCxuPe5i8Q1vruF
6NSik+jrsVn3gR11NpyDlxXrSXcKIe7QSmaJ7JJcFdXuVbst12G/VuS1WIB6m+C/Q+esDJLRiIJD
pxE6j2IanVSvTGjUOeoMRCoYUKMpiB69Dcker/fAcHnGcO4itWdJOinJ4RcI8JQ/zHobbT+5Pkjw
ZdWh02GnsjeoiUuFYAUkLFMUiqyCpvZwbECqKV8PH8KSu7Cvhb0+LOPZlqeXO75+bHscmEjmZe9O
Va+t4/btObvUwilXDggTnhJt46rUl8wlTSDbZEEwn9jPeoaN27Ry5+znB7dauK1GbItvrivCPpLr
5NPUDE5RRlO2naIg1rFxuh0S+PmlFL/45nveYmguL1KDSA4IcYlU/0tG/fWGFvyvp6U1gkMrB1Nr
JD3PjAF5zuCe2FV4quTTXT7NHyeezQ5sgA3DttdWQLQxCH3p0idZT//VnxKHwKyOEWNL3U6kHAEy
4uPczU6PxRGlwMwfpG2meP24WbGaXjedLdWGnu3mAYybE0psYXZN1ZvOSDB4h/QIjfl8j1yUq8z3
gtBl7iyFLicTf+NQrHDbR6u/2eMUM853VP9vhEcr3NC0zx0a2i5Yj0ebINBH55E3+Gw3yczrc3/W
74AyU1LAnSt8dfBjUAr6LiqnT7Ap9x1pny8lo1L6ZM7Mxe1CnG7HJ/mr1rOZFIxY7NRostghYIyR
qQE+OVXS0V1nhLHqnrsmAspcg43SynUeOY9pENYM5zy7ZrOrqNzC/O1O7J/wthjfauosAt9GS3eE
HUgaPOIP5zE67eiAoDney3NWXheoYq0gcO/9xG7FFrT8BgVapSt8NAjomdVGYEQ2fL5gy+EM383j
fXZUbpml9ec8OFcpt7dRzi/R/KJINOznhXYm7AIBce78Rav+OlL+2Wjvx18yIOckBjiT+JSEPmVP
v0hLzoFRbvBXuqLmPikmX7LwUPXpPDPyRL9Q0cPdng3fKOfPfbtfZAdAIqwOALuMx0SDJnFo5+tC
e0OwnzVOPZrD4q1DxZ7dwrW82PThZgw34YOVjdk2DrdiDdmlszFebCrZlZezyC5pqfpVH6xAaS5U
oGDT2h55S9o76F3yyk1eMzeGVPeUmdjfRFiHl4mlb+HNSHsByl5vOoBO7bkOjtCXAZXiu3k+kdms
mABO44/0jSy1WXmih2te2RvRRF6dXrRh6o1BkFSoHzsEaNDyttQt8HJwBeNRpuhOLtAz6dHukIN8
hMLB08TZrN832YNXzK7wqd1B1FiMstWHS8q8QAhY7fHHAQH7++OWSM2WLZfs6/ac26RBQP/XyjN8
qpzWjxjwzITiSSoRth6JwljyWjzdfCEYwhdWoV80WkX9MsdU8vP0iCySXFxl6f9j6kybE9XXr/2J
qEIGgbeAioBz1CRvqKSTZlKZx0//XOg+/fyr9qnaw+l0J8JvWPda16LRNfO63iPHVznhXqt9y09m
U6qnjZhm+qHi4/7tBg8/8+yCo7k0y/uBBbbqD6p+6HVYkAexm5AZ6yNLC/hNnqGCBgkTK8ZSpwmI
Xg51IyxYZKRkwYTojhJCzokVV5hqU2jwTeGNcD/GPl7bfX+cT6qffvdpy+iCz0A4SNEZGHKvvs8p
wFaOfNsoLg3fT4O/dv26/VYphikThhDlz4YMQO7gftzIOXLbJuaEeXiRSfYc5y2CTDXBbsA/DepC
c0WcIaLTf8Eff1VIzatNaEEgAAMQ3T2t8BUN78+0GN+7fWp398N8Bu19qZIBzo5TWyLU28c0KWRc
jaSTXyCcoAExSCckCGOOJBI0gl+OhPJoRle0Y/btBJjZfTd77IUzLhgj9OZ3V63XamuJTwOM9DTA
zMzlmK+b2AWF+2h4G/hUfe2+md03MHUVxBGn6QANrhOF4Qh6naPh/4d83vCebR5+kUwhi5d/Jwbz
E5ygAqjZThu3wrgVg22AIxdM4GwzLIhC88IRhRbZhm9rDXd2sOJtEzeF6NaRr5KH2nEIFdvdo9tn
2r40DojXxbmVzw+ZBxz5NA7/NuGv3P1o4/dvaFIm9NpbCLYFxl+yrtP4pl3QpvNIDkK5TfXdirfs
xjTF/zfaRFqL6mNymxqQGnshDsvFyI62lsoppIZLgaM7/nI80dPRnW2MnJexJphpiHRtTU5tRhK0
bkp3qwDNZFhj+B8v/24HOq1Dnmr4s9vWsnTlHNfXdvZOC96Mepr8K79/C2xoCZ4yi6a6Nr/A6VH6
a7sgsKxxc1R/Ku3PYHzfky8ih6J6gYrachVdCzMnUPEtcZKsyWKR6L/tk4U2vw7CNGIMZt9/rdvs
HSb/WH2K8098Y4Px8YBqrhAch4ih/N7yX+7WQILm3QnGHaNdg6gtAbxnxkEZt32+bXAtCBuEQq43
44In915PiQaNXBDWjPlSmy/HelmDz6cmiCJt+58pI+EuwQLJPid8UBQXS98UxcVL5enDHJjGc/Dr
1nQTa2yrNLyzFTxBAlxGo9B54DJheKctA4ZH8HNyk2KcdFfPp+J0M1Jc9e6y5kAb64/c7NC4uO0Q
42UzEoc9qkQoTUekONgQ7Vsid1GPFpd2Y+yUcT8UE90ulmyUiH8f7hZOBPMJiHOk0tLlZA1moc8p
JcfkxsFhC53nOblra9hk6L3LMd3QnyHmS55MMTxhza09Vv0bwbEacA42fHIcLPUeYPKe6oClTJ6s
ht86lYwTlNGhO/U+jeXx6paD37Z/Z/XewD+XLybqk9Vpi6qdCLD9kwBbUFSGc9+RMDRtBpy7stlL
04XgBR+rp6kkXS33FTlmyK/Q1PieC/xBAJZZ8Mv/VDz6mbigxCEyIGa9SR/WVcyWx2w+Mf5q+UCu
EgFRdGbSSjfrC/oeclFH7hKSx1vZ24MdDt5gD+VmOm3FKxhDCI1cWpghQH4Wf4T7hDjColrY0g6+
uRk3Vq+apLrJiXRg+UYHMhZJUGTFK1FQHsjGMDtjurzu+d+AJNpMSd2KpLnPftfe7C72pUkHZhKs
WaVOqoz9ncMFtZ2Td4FwIF8Sf1GnOYylqQ6AAiVu0IBy8y5sMoJYs80Miwxmy4MWHuCxhLhOpilT
gX0Kfbk4fGDqSdakf6eaZ32NKwIl7t4SV+LgDzhpJ4w7Sh8NImDFFjQYp8vqkPxv9Gg8R4/RsMmW
eXGs7m+cKB+L2SJlsJUxwDvMywO1NYrfPtMt4jDlddIP8hIkdjpi1CYeZvkOfnDPr1eHN7U8z6tr
nHyIXqhSPeq2HUwxiwkIAjlcuVz1OjwvhNuSCWmZFhsI+5S6ySna92J4h3sgKj9sxqOwh1dc8dtT
zW1g/LLF4drerlVwlid98v4DihBSznP3nWle0a6imyMJ091BxQFOta3gkt+hFZAsgEuYXiHJIzCx
5ikYqz8k0ONpUsJzwKQEGR8lglZuZnvwns6r1b+7I4gBUJj97hbgITrejNNDetPas5BfHsWlvXHt
9OH0CLWfNL6S+sB1mGVX6NNxsZmbTK6u0fx9AXp3MtNHBD6wBzMk66fGFyRg81ca3qkJoAaNst5H
AKrtmWgG59rA5vvDVYXBYzjsM9ojmFWRFz2Us4PPkZGlAbfduk5d9HDCMq+jSmPD4gSsrxC0KS6w
OEkq6eVboR0XEsmieloL72A8Wr7FaS0kAR9aibZU62XaT1hG4kIc1Oek650kWuPwqGUP8XlbGosZ
eTuu8G6hWIIGXhbFeyrCCuz2Gc6uve+gXw+x29y8svFwn6TMV1dF8ZU9voP4R+t/xv6Hk3TwUQ9/
mDEbHy/eUo6AjQnz6bTIHR1X62SIYBQIyw9DRMLy8axgC5bcql7EJnY0R2jchtSznYd7ecbatOmI
+MKKxejOtvI4kCSevYMjJqZuUxq4Hqnv9HMZZHIZLTZAJlhgXySSAHDxR51+ltFXczMj7qH5lnoF
XAx0qznF1xBt+nKTKP7Q0CzhyYOnwnzEX7TVJdAm/v3OCdzXe9wEu4p5U1X4zFJvNnFZLmkxO1rw
ER8KfLaTx2hGN17mhwtCheyKEqwEOKKeyoHE4xfmD1xSm4LZNU6kBA9sSr7SEiU2ioOmH9L+AGY2
slVlp9c7Jl0MJsCkv5wBVGK15stvPhXOP/vomE9ptwU9AubDqbkfb0Yq3PYa1LaR6WhDeH0Do5AS
LmoMMedR5TFbERTnugCsbPuuBbs63yV7gZ8bT7iGVcqj0w4/z1OCuMsrPVuljBzr6Y4RWcrI+cUp
ojUFZjPi3IWbjq7CTcpDf+izSXzgrwRfZYP7zs0mXD+iAzVE3GOjj4gm3UNPXnOkaMU0N/nACPkk
NUe9OZbJUZ2xLMAt3wlm2brBbD2fgdR2ymIyQydzGgdcGlr4OcpeTyWq4UvdZjYnAL3toErZWFyW
6+E566H5sDXe6C7tLu0T1xgQ5y1OCrEJ5VU1eKSD+TY7374pHiR805r7PU1UNFRzkdA3yn23olyj
6gi+mv5+NIkpZc8LOPpQf+VbGaOPqjsIx8y4BDKm2JN+Pwpgm+UddAdmYTPFM4bNH0Qnw+4+ppIr
w4501EY+dANnGTBJY3I8zPjQMYVOVOFpVBvvwK9XyaoFzKNeMhoB9WMU7cd+rwWHUXgjyfPE8LzG
yIm9jOpTfpsqetAoMIOvRKuabcRoMweB3vgcgkay3wgeXHBsTsP5JUiu7xgEDG5aGOo288e2WjzG
fVTQonp8qMe+P3FIHgsaVd56u4e3xgODzb2W/SLaxNBx3FJ3BtGRREeoHMFYRcFKId6erZbEwWu3
rl0wWuhcd3GdcELJt7CMgtJs5A9WJlj1TngdAcLIVGIsK5W2QmAb615ba3TuBK4IXG3uzRJ/sORy
zZE9M4lcOGU51U4AW8SQn/zPkK8juXNSiI+CeiyaY7eYrIKbiFaGfDeK26rY3pHrFWJ0vmBqxe4R
be9UTEI7BiPVeDfRrz4x1HCveBlqQk7FT5fJgI1o0YR/y+436n6r6IfZvPVSXWjIoGGpS1YGwz2M
IwFd284sWIX5KtOmaP1IcbpNTxd3lpQRgNPIz1vLON1axG5DuFA8kphKw5NQnhTh+HKCzNIDDKt2
EiNfTJzXrB+T1+Q4AJaiyDYnwZtho3q2FpNN3v/bIoYeZbIa8H8Yqz1qMk8csfpZQ8xl7meipz1s
fAEYRyDgLapkO5AAajH4HXG/5ZgLaHy3CPRzvgnoJlsJSWHp0SWirZx+MhuCIX0NU1cnE1w8A+Kz
JwHPgCAvWXAGp6DELw2OqbJfHVMGOPIGK2Yx0XjgugaMmC3zlYTRY5/8UP4XjmJDft4cOFvFdKN/
8kBPw7oQh3d1jIGQLiBPC4zl1p10Ku7UDQIb2SKV66UL4xE/67WJ9kBjAoA/EYjRyfqBfgGEWvqg
cOr1pwGfzs0onFRptdoLX0b/DZDP8KSfKSr8RYFO/tjKTJ3L5Wy17zo3nU+jXvbZlSavONfmA2IV
+WuTKDfxndZSgBZOtFlO4amwXJQIZ83ZMK4c/0geNUsSYKLX0/OIxm3/4p0TLIEU3ReF9B2e6fZi
WEdw79jRXrj3O1bEAy6rP7iEVtz/EVYwsb+aDyiaQMXa/2FowvkAxR9+Ds0zGeKTDRJ/9lnzqeNe
Sr6DZmFMVJbhMckxw0+JpiJgidqA9cU6Swh67sC8bLR16vu4ljb8WSV0h9VAM2ZMh6DJqSPg5PrZ
vGNgSGMva9avHgq6oGeclLEOxay1zLa34TgddnFtutgFrjCFUkwPFALCGUP7EZZXnPYvaDJB8mfb
24uZdNWYxy/H+zS37fRVtxSNTTNs22HXZ3uOiMwuGxva6grjHf8dpgYNrsZJNk6Qupju02T5ukCE
3BJYARZX6J0QGOtFtyTxJaheYxdPSk7GKtpB/PcFw8spgYEO8sWPLQ4Xew5/3J7GQ43JYc/3E/Rb
7RPzyA2xfhve9lq7f9wPTY82p5Fmqj6l7OtlgKpv72N7GbIzJSW1Mgk1oWKHyj6Jds19FwPt0Ki1
PuHTiqc6FEwP3P2Y+0WJw4QLgKDM0M8s2Hg6k4sEnFLNkyxQx5odal7afPe2DOtl8LLcK1H7KG7x
KRZF/qdpJsA7fUpbTLBHYYbjfJ+W28j61IttvW5KDg/bvN5EVgzAjkaH0SUwpIW0XEG+8fWOk0aM
mpzC0r1UwYVTgfxFA7Kgfj6iD3Sou5XkyAGT5EkoNRWeFb6sQP003knkdRU45m9E3Gdq7CRsRCqX
dmOui2Q66RKlxE0nKFgyS11Q1BaRRn0uDdiQemhOqhdWC4YEmvXLNGFQ9mQ+lUkA4WjOwkarFZ4V
Pp7pAQ8rt5iDO1r/4UwONhtDDYbMaJwujf6SX6BrF34LCntZD19BWJa/vjyOxh67CXirmeBHROmM
bT0sDPWdAkLue7dnJHH2jCRCxweqSiSxXYwqzSJg9OnDpmiFOyDraY4zzySll8NsWzKx5HXnGssB
C6IxNKFHsBBam9a4oFhLGgN7Fy0OSFCk8sKf/NTnwJ4wrSM4BgUVJsyT2QRmudPXDJnbRcQxxzR5
p2rV4zflW0vLSdImDE9/lkn3DS4hy7BaHhk2AorsEAYRjLoEWIdH7XHyrUpr2M8YSO4Fas9/hiLM
Dg8musNWHXYlILMn27nRJ+g72mB+c8ubSyAfJF0zTYYLY10Z66+eQOVZkaZG1Fq4dnYRHx9fBaNB
AA6Mmn4rjJ/jZsTRlhHEZrDkaYCWDH0LgU2Ad6cuOxp6Me/P585VQsCK9vmSnZXzuQp/RzGLnnPi
aXbDYgwq4hwf/rmw5sn+JTtQqnvnzIOdRn/rguNwPwLAXrUmbkDcxtTi8PPnJeqfNiWDLazyyQOs
QDvzlIGQmJ3GYSp5JfxNb0Ck2fRF3J6PQJm6aC2HRetyQQfQxYaS5JdOunTVe5N9jBafCD8cRV/z
w7EI79PyusCoIXJfFTZQCyLd1qKNEG2ym69wIci9rHVLzoHjREAtWVdiV/fy8TBwrVbOLTW+yUej
fY75V3//jh/sH25DsjafqgRSICIKxsI1EZc78XGGCsP7D0bExKMED4qo0Ky5uW3rZjPnKCoTy7SF
eEFwRTbDyDJA6eOtfeaujGI909ZGNeWuBqskyFSuOxgJ9CfofO31TF9XGFm29Mi8D+IESO3YOaNV
9b/BDGSJqlrdFrRT9aM7pBY4graAzXkPt2X8/8FKxfLerSK8qDl0zqx0x5sXhH5v+HcW8xabBh5K
HCDoXE961yRyYnGHlbbgkQ0YD8+WbIq84ryrOOmBoAwizY4UuT62PoMG3GRzMGgI/jYWxlx4Rxxm
NUjyE4VU4u0DOzmjvOcXISHOF+HOzhdBNybR1QAnOQsD1ao79qQwAjC6mNEU2H5lPPd06hhbiHxE
/OcohsGWqRWRWvDU1aEDhyXsYKG+smXd6OncNLzxvhUZtgdX6xrV39z9ky3E4jnWRBuWCqWds7/C
bCF2b4yqmSJNtcbHtRAia15xnWIfnZxetCdDD2bnWR15Z1fgpPYpVgG4n9UWoir2h/D/kNCjC3RE
tg01u+TBVX98NHZ+Ow39KXmazfXijQLUptxkUy1LYCr0LmRmcfNNkDDfYfI102HqXDFjpMdZuQdB
zffgWkZhSjgMXIK94MHznpq07YNQCwDllCS1rJxa5ZTPLSF0qvTNsebVlNgc+Ayf+TNgIOTPHi0+
GUP0RBxsHY0QDjSNm8vL0vKY3dyFKZyTv8AEaCeBt8bE0NfbU6qvmhm775W2GSn80qrvWP9Wgi8w
C2G+o0/xLm6hX+gAeQdMmibzdI6ViAP0A0AGL+KpGACEvBmLHieOrsHS+Z/h9y5dpovKRzt8ppPT
6dt8tXKaZt6e1UOK2sTB4p2v/DTst7eJ4a2844kk+YFlgqGgbgtk2vt3njVue6kAooIp6V4hjpAd
AFiwtCuxL+YEIDcspaKBYHFW80sqX8b0Kg8mjF30tnnAjHb70tvKYovdjc9wONfhm5Qeq3Lnnhl/
TsWFvGXBcnYm+Y9uFuskPK05E87TbRFQHLR4yS9CuL71a5LHDtmw56+pJm3mFsOtdcJ8nfRroVun
4KKwXW7+PrhsnNTgJM6P+vyIyDppdzFXG5qarqB8xGoK+Qsz0MPbghAc9hcLfowQOac5LoF9fhg0
0iAuO4JwVfOfTv35YGzOZSvz6KMtpspiK6rA1U+fUlBuHvEmMF8w1KJ1YfhIhhPDKS2Ay7MqxE8U
KuXVCaPP0deflGewIrF9U+2y29Th3yT8Kwu/YONS1oo6BHPgFNmaHlL6qwW0pcd6js7O2OAzNT6i
8Z3meqh6tVnwoytOHvU/stM8nB+rUne3dB+rO8LeD3wtZmj/7TmglZ+Hv/fy9HgcC22KDQq+4BOP
JR1OWjIWTeeHVlKl9Gy01YYFl9jt6xm3D9JwTFZ9wjdol6QNl07kOk4Pv2RFH4zX1V7yOcuOg5fa
WrqfpfuOW/vt8CCjcmnKq2ZcGpQFrzNl41IRZURIj3cRVtJmIzeb/uE3xGOI5liPwGFKFy3JR85U
CywHN6mQQOvdcIUCrMlmnG/bG4fDPd2vOQeyI5wDsXC7wtWIOUtebmXA5OFgYXJklJt6derliPqq
rQx+lPt/T9ghSlpiuRvpfjS4DpT5ILBOEFxUzMnnlOaijv2XsMyeHvBR3hpvpOEdEc7Vc6gBhJyi
VGEFXruMV3cCPuy6PDMjzWUdom7lx5AeJP/W2mljhupZnl9Zk0rlQK9D7QxMyeQVMqMGcBOw3I0G
xRXP3kQM2BLwLrU9oD0P4CAE2EXd+lMSOwv3ZbnNk02veHd7nqN2oqrDh/YVtJ3HJrmBXtimO77f
koiVNPH6cszxlfdKmVMnZj1ui/lUAhGopLLc283LP2+jm4wu3H1WmVH5GBel+QX/Z6pDSp5dJlk+
bfZUuhfj1TL6s6a8Ce1xtgDJNz6RfK/W5apcZPKiNhaWG/dAtnm4sH6cc7h0O+yPg7prSAkqTqqb
DuUK/F0Cmilkl3c0LDZUv8rO36R/SxQ+BkulUohSbnhidBM+1gon6Qya4fQJOHZAXNur5u4DSwch
Qg4/gGC3kmaSeg11TMunbn7IkGSf/AJJ8cJx0+hbYdj3fwJu2ZxegY7SVDM6PbMGxoQQLcngY4Bx
ZUYJPzo9sk+YgvyWQrhHcWbogf+4AFiAXdOMb0Adls038XPw5uXMi7Fl9u7sQ2eYQ2QRzGfOCGeJ
1VIIljEq7Sk1yxm05m2xsImKG/OFN+6py7hzRY5B3DgJfoBFiE/8h4yvykgq4GU+UFSsyOv7Yx0J
zq11ALsXykriwG0qGLqahQA6oFxo8kTTTrEGhLa8uzEWnZDaenoCqS3/0TmPvsnBFGEucBVNUq66
J8LeIFRYmuh1bMYIFs2as4Gdw1B8HBN1byj7Vt728faOP7HkXPVADjcFYFQLkeOug1WstkmoZouX
NBWiC9BuKiw7hlf1amPf6hXeygLVC+R8TXMZ+jF4Vkzryfqd2LVN6x2jQXR28uw+8/dQ4uDJvmcW
RHVFK4umdqSYuwPdvKs2dhrVAZUvqeuhcEPdVVOPn8eh3VAfwVJwmgkX6fGudR9i8NFXn0L2lc0/
Zyx3FEZI57/08JhVbdbj++Gvpi0chF0eq8daxH2A+eiZ/G/hBXAjcx7xpYvflP5Ijclt7kj0xvhC
62U4thAxhu1osLG4CugU7pFfKVyL4m32biDOjWsN7Ms0cNlGDMuNbQtycASOubvdrfZDJWsEbG4n
rB8htb6/efgbDn+09LsvPgWJYdMZa8DSCywZVA0c9qhfySwvZG8e6N0L3WB2vixx+TzKz+z2XstX
SXuT15Tm9a54BxJEyHM9wsNz5NmpqMhrHavmnJBrT1bBgjh3J+9ecA/1TbNz+ZpnZ9k4qvI++BVs
I8GX6EnSeZafb93bQz5hciG+TPvSKkBWV7Gqb8Qef8n0zgX3ddQ6WlibKV90pPRzObtz9N/wotA0
0CRO4vMfM2WT4+2LvLb15Pk54SCOsEWqY9x0Vvv4SIfPcGtHhtlYMldq/xZ73oHgarKyK+0g1fuS
iuqHA96knqlE+3H5OWTj9cKjueqSCn695Cnkhej3//dlkA6pSYI9r1zeTb/mmPLJNibJ65gwZODw
J5c5BUyNT0uF0vh6yR+vnsE73Br6jj5faM7rHq9O7JdMoAcyeo4Q+yzulkIRQTLpqhnDEltKrm31
Llfvj2jRc6H4ykwORsgz3VnYkb03jrO1HT4c1c48GTMZW8b6YU3MD9USeDIZ7fS0z5sPwSlbh12Y
T73FC4wjMt2MewL2ZPL53PMU/u0yw0UnrvizVHABrjL7bQh5aZ9Y/IR4VkTDVlh34lVPjIRL4tPl
nZIXuciMcaksGbhnLvWbnRqnu/Q2b89Bfsnlyzy9huEmKuBTbpJxq6AIjNtm6jLb6iTOnDvgPXKX
wPhEIMT/idho4+2Xpn3f9G/wNI/FknE5NyxPyw+36BhyMjdOkvSmk4tI8ByeRWtZ0lR0u35ywjwa
Ju0SOkVrKXc8M1q0+TLF1fBf84sIvl6xRbMh6zqngOsA6iRST2P/drIlxRHpicK92a2lyqq7j6T7
+Ms/OFYnn7P+8uqJCW2DVBi45Nm0U9S4Snq3k9c6oC9CT2seJD6VsVt5dmV4zZ1IMrGG4yx781jf
y3fIuhCapU0abYXWjzuWfGsu+qm+SbqdoWHqoXghN2jF3QjpVptCtESmgCDtKKoJ3QbrJNjoJcQC
x0nFoz4epfHYjcdHdxDBceIRqHaarQrrO5fcwAnuzuGHU5dGJQIqzAqODxuPPKfYYqUWThQe2TqC
HnIAItpRCG0ePkT9seSwq3ZrhssxS+lK7kZIoARJJ/NAqQAT1k9DfK7zS9NfP65Fcah5NNXj7HbK
8G4xTApONKmR0OXaFr5zZdKDcxS+Ae0SfUXaj+GuHjY3kgPTxi7R7FYsycEHBm6MVTZnVfDmmjtL
vaFGOpzOHJLgccC6SR7dt+WpZTcRjqJ2aNKDHO9lJkfx9tFsUpPg6qXMzjyx3J3q9i0Jjg3qbrTL
oWAgdvfTuIN7PRRoZdkpGFRWFNLV+qpdluHXkjvJyaYa8NWeMNA9jWyFPMHkV3LfN3BVZv0pDU4y
diCmMsNJHk5zyuLsF6yjiCdYhwAxVnbHxu2N9cxYK3Rp7Dppk6hEj32tdUecdSD8Cr9ikgENbw3T
9T66BkENDpPhhEjQYoAZqDhmRD7AwAi627wzO1Wwla/uX/Sf59h0+30Zn8rqPJXaufC4hNyvRp+C
F/G+aebUS2w5CYmZA0UQO6cYfei3dzKzt41CtmrmhTOaIildce+Zq9Ik83xySX3ktZ3cjw9gsuaB
bfxJDWGpNaKJ3jHMbduK6unoCloEkSSo9kPnJ6IXGIsyXRbKtJiop0vG2qmt7qZd/jmkCk/QamwW
P1o98ae0bCMwKAVdNpf8odj4FpqBEn6RjH8yvQ0WDSZc5YaipTbajJM3I6wO9HyLTJSErfWFXf6l
G2CXRzcYyqkAVS78+7K5v81ul3J+TZOPAmsRf52oHGvkr3B5ZxJpvCl0EQXHiGv23Bqj33n3C1yo
Cmy53SjdjwG784PbA/hDaABIlHPAAn4m+xkgcFOW3IgUh+aVXNMGT8BctHMR3zYaet8WC3tMtvO9
AWrCqbujvmUv22o+DeuRgwd5SozTHY4cPMWor7jmKhrBnpH6ZVN9RhC5y8+q/QjsyQgU73oyiA1K
3mQEAvjtcjGvTdD1vehaS1V16f/G+o82vHop3tyyUbzFtVkOa9FwbypGEsLrFjVb6P7o+llm9pEV
pQ7ZPVw/U+fA6CzwH7Gq51Y7t/cz0UUuLmyqCf8hCq/0WIbZbm5MPZY03TSYRcT9XNyD2sk/OMET
O1PLy3wJbbA9VPFejXYxT8fdXyE0WbK0YESsztHAQ2wCh75cKYO7liSPQb0seHHuvwHj6C2aoxhI
G1A8Bnf6N+n+1u77b2IAUrIPPgB6fAV7IXnDmxBOjJYjNn+RWVe1jThM0hkrT0yEG0Sk4NgmgDZ3
9OGxxz9TwXS8MvpacHDYr0wyBoK2hOg4RXgTehvicEk8wXhX1Yukvgn1AbUPG/iDWzyvAlH8i1xN
NvCh+yAsbefKlyZQX2NX929D/FZu3/fsKy0/9eFdsNZ4kvPrK8nwEuC0hWYAOcXEucalixA/b70V
iioys845ni6IZ8uaXkzkPr1yIfeZfv73em2p6AuuN+ljSD/9RRifjeySRiz4+8W+109o3WvU1leT
BB8ptQcglPhIVT5VqhyWiwUgV55iOiRpL5tmkcFuNu5oAMvy3U2EFL3Nmc2GFJTPoVWXe6nY3SO0
ewzBfn7fcnPkdBRJb9fVKxbFXCAN3FniYC/258Qrrbg4z/Pz0+KNAonNEos3CiQ2Syz8ZOhx8zGE
Nzwe21F0kZBbtxZwaG9ot+0tpgSMnj5Qqcd9Fh0h6Df9Kdo+HpRPLoWpb3ldc+Hq3EpYr1YMQtr7
Gj1allf7onHwbjIUBGMzd6Jx3WDe9PfozFcaytyZ6skHzMmISNBkO6qAMrIVq5vkZJCftbW/It2Y
Mj+ILMHY3w1LYLTn5nvKd1J5NSdlxvDBarC7BESYOlyFAQZWV2u85Vsge4rh14g4UGyAcI8E+VUs
HpSj7Sq0Ay6kUG2SfbjAZhHZQneRkkuTXNSnsZ2LKdCw0PkXJX+pq7/MpLZyN82K64drmvcZc1TS
8JKwJg2PnU9dIM0i4eLaxUO1L6TTvDnMpB0TROGX7s3ovgLjA2wTJNVEXmYC2P0x9FPdnqmHojSB
SmIW2Fj255QmyP4j2pQRYc9H852Ln6P4SbisrKZwGRpapFFigxCLjWatG67/h6AYGTG+LB/+jZGJ
5jyeFZbqc8wBc0z56bNfI/uV1J9G+0OTmsYX/aLBWrTleCPcTLatu7zX9L2uczT1ZMOvtA0+7AMC
S3Tb6+2eLry2P8yxceuHJDs6jiCY0G4IzhSmheYj3Q7wbgps+5nFHWsmEEyb+qZk+EzqPoAioVoO
lwmu9RI6MBxPhjSB4x3yzvrxwseae3T2vEff6TpZcz1OSexWrn73KtZK7PDnm3R50BgifbR2nHn9
bRkom4Mev3Fyxux438/O8/tbDMR49h5on6lt0NWTTiIVQlAreSmNBhJfbBXurM60HpYunTtHRKDi
+tOuadOEYDrLvdAKqgMMyYwwV+fLpBhXau90qtMTFgAnzVW0mTrlyhUIoCxg/zo/0kson+UE8N/l
0b1ZTnjfqO2mACnDpKo7N+lkQhtsfMf4z150cUNajRlhhGVKf6JFox23gyf1+xUOqbn13VbZNIZA
+6qJ2X28hqZqMRlmX37RlT97lpn6U4m4uXoFVSA/1azFnzBGJONLUf/chEUpubH6I9LvRSfnxHFo
E8tMEwDHm1s/Fc7iwDFfy+7698WMI7eRthhu90G0pfsaZ8CALZ6G8azfXh/Q7WyTPa9opmWTIBFF
3D1ZO4X8pHnrfjH2y7cN2Yn7SksPhbrnn4tV+ovfvMuWREXSzO8JkaNoq4QyGYWuKfGg6was3pMO
H2Izm9LfTOUJ8b6YpUSZCW335JNrn47aLPswhs/FouS2DQo72BnjjtFHzyz3rJSAsE9b2ije+gft
qoeWBdQEVmyAomMZ5ZMFwSQv9GSC0WUM8Ctqi1ZG5IBhMvQFJ104THE+9YOOnTPPHPBjiFNOzJ7g
BXMXqKIyd1UIQLmr80CH7oExn+sAXP63DsDMWe0TjU+GqMoG3gFo1rWOZ6RxGmFVozgFy5y39mkR
ac4NPAzDxNce/C+9kF8+ZAxHwakOTuEUsmY8CbRepdABi3u11uDW041VOw1E6beS3Gm0j+874og8
sAylYrdF6rvRL+7G58fcpSR4/Uumj4T+8LTRrDCkE/bXoJDxwgpT3g/XM2vgK+9XPHnMPBfsxa+k
FxMmhtGN4VLuzGP4rwRaTZwHLNBkbZohUXFzP5C8XgYzYkvvYfpJ1C35YgXUs7fHgFXhRp/bZSjf
KxtYWbTTrGSKAuXYQfQpMJI8eR//OlZjzHfQ1w5PpDKoLeBHpxGkHPCr9I2SygftZ/KUhhQskoih
fDLXVM+Pyo76GJU06v7VCGIyyDwkT5RP3kyFvemKRzCIoZ1Nfb0df9P5sfU7PAdU+LQ70Zs9XA5s
WIMwk8DVprz9yAM6BdYKSET5aS7vQUxa+ChiLnZkO0VXhzU4I7eGKrJ9mC1DopWGlIDRAXe35hBR
GJMpojBaas0VcQuz6X4qnjbuVmZICzlz2S7uDFWEazFcH7f/4/oVTqJNTLmLVovfFnBUvU/inVFt
+cNik1mNTx7L0K3gsazYUSFR7U2ixjX33XYyvbQWn9ifP4A3KODmcINxZwZ29U3OLgRnuyvgYjjz
SfulVt9Eq2OCsTiyqUpfPIRrXL8n2nupMYG4huO1qxn2WaGy/UVNmqpXQh4sSBwPZDuIJQShdreC
uOJGUKbCjDryviuTzboBhiW6IQGmwu81UBjb23xXWPXIMN1fjqaef91D7J4e+KMKTbz2UonBuidX
3jh39cldPwFtoA1jEpojSsY7Md7yew6iV4Ek4gZNa8/M1lkSj7S/JGYkO/UDpglj88mExDfP1HUO
n3g54BXMN/BIINdUxyJ/W11fB5Z/QfXXFI3tuV3gyyaBwZE8kBnCn/OHV8VnP4vPBHpg7aQnDmOz
9jynT/BHUX4Wi1azrasvBu5HZeOex35DMhh/DRkFAeVslcxWULolQN2pwy6NqDR/17OPNP+Y1+9x
834fr0pwHhdgtWVhW5pWMnMKLC84Tlvo2UN9uNHCc99nEpXkbwpW22U+vDGJmczkw6fQfpXd1//j
6s2WE8fWLtonUoRaJN1KAtTQY7DxjcJNpjoECNQ//RkLctf5z4nIiF1Ru5y2QaxmfnOOOXboRZ+S
dpKbD80loMWwStJChlXjObjd3ZLjXBT8yQ69g/vV2dnYeNq3gITGoo4j446hOEy1oGK7fjqydWfH
SYjpoEU3fQID6O5uAmxafbqGil8GD3iowMbNIFfCkkAH4AXmIi6JhowSmgIRl1Yl3AGhXotuCVCk
0tdD+ppOmYDiaI/Xr1agVKItbpWryzpbqmemIeUYUcgU1wE9DrQhUsg0NFE8Lu5u9+yH0ol+MagM
0Ea0ThjvQTS6f88FrZh7q1nVxWpoVg3hdY9lWp0IwwE83P/UdkTC7daCLnVzlOZ0dvHUvEueRv0J
ZtaExzXw/iIfq5fAb9KTn3hKEhoteMxgbBnQ+VsCMAUnHnh50789+ZFHdMsjMUe7ChEq5z/Cx+1u
S00MNBDvGn3uVRYli3ud4pHM4YPdLhq6dGj+zEPzHFUpeHHuTqvCI34Uyg5Hmwrf6VapP1X9qxd+
rs9E/7qjXhH0vVAX24jWisEg30KJ1fKGk270OCTphZi1Ifq3XVg3QUpH9xB8ID65vqde+aA6D8Lg
/kSfZ2slP/71BWYd/lEr4j1AdfvW57fjx0ai0IIJR38gs/zKXh3zb9nUZudp6WUfB0IU8eKBU96F
lt1cwB8v08nKPzTMbG/+HR8FTq23ajjepOPez+Qf+IYZQO4pOJXrrpJ3f/0LIebJMpksLQOIxD9O
aGsutsks/YN0hCUpYCRKBolTZuL5/MPfSoo6buzvdNJe7KOuHLYSghNnzw3ZU2Xm217P1qb5W7xl
l6B5/kKM9gj3+pfzt26dtn8njeBjK7XgY3u+Yi6ggGKjwpF4PST5W13ucje5hpFnau9n98nzbhk3
2KcYjHHsnp/fNs4EftXb2tkKKEdOcJSDVRbxdbCinCqKRrjsnH8TAMVuivTu/sbQDhGIUSsQ/bES
NNtLhUgaag5TklJI6iX8DmDCMUZTaQl1Ja2OD+3YeVzzuSumvWebXiatcYSei/dJ/94zt5be8+Rj
MrxrZ/C+hxiuIBnkog5MDTNraAK8t/2EITU97U6f7S/l0c0dxRK2HdWDDCrKilUHXG/d/8P1ltyU
pqyx/fDN6aWDAJvNB/wyeClYRjF7OhwPSbfmF9LEi/GxSAkExstsXG0wPXAvwZPIvcQyA0M5TZKv
kbWJXr5a+EfKGLjuSs2+xik3nZibjgPPdmtWmyzZ5PeV6g22b2AghjOGvt77bRZytGGoTmc3H/5D
Culhd99Kw9tkOCbXj6t0yjzGQsbjc4KR7/qlXL8a+5S3z/F5gpt617bbqt7Ij1X23jhRlM6jX5sY
SnuMuopxUI5dVkHqi3QjbJjdLbQmAPTcdnOE+UkltLS4n7azo4dmSbMtlRdXJxrhc9ydG+Oc/7zb
Wv9PymQICWpl6cmXFQxi7+Oi71Tl7WLBZT3WpA0qhqe7Sb3Lml0+2TXNTm52jbaleZfA1n15Oy8y
KzKT6GX6b1DB8dWPuwmma2rOpqjVpPchYBKr1Xwm7rl9/CWauVPaLS0ITIC2kbrjVzUCQcaWXe9v
YobJOkZt6cVyqCENoJgnYd0GZ3eMd/FkS2SeK8JlUcaRx+rlaqdfvlm6xKV//YrdEhrUefnoyXoh
RfKhIH0G/Jl4xy0iKXvHiblOtWVXUozBT79Mu3U5o5U7vGVhzbl0apCgxUYx3wSXgRmkjxpR8Ym5
CDVi7hD5ASGJn4Y+AmBgmjA14aZlA1UQh8s5X1twTqJaUVurv1nuOeY001bQA+NWUEisx5oajc2u
eaxbcHTaGiYGoQ9IK96ue6xt9w8nghiEmz3FITyXT2hO9m1/fsd9KoM4aHzpCba75myMXgzwMC4Z
C4TTP7rodlx1CoFGamFxXc5bzPccDHBB8nNuNgPe4U16j+aEE7E2OQyxyCniB7/DhMh9Azf/swkC
gyR6Uu/SVd2jUV4FROpGM/G4Vm4bfDQWXSOh9jztQ6IisvrqQ+LAH2YugBxOm0yF/2XuMF2PXDfk
bevO2zuEyyWhrYGw1PQxQ3iAq0VkWrnvElyPwEDfe/cdN3Omb9Tf82NlTMXtZD0mzPYo4JiToelT
Gqh47yj4Jk8bassL6KDKfzlGmxlGY0EiG8W+PuBp5ucLu5pyrXCiuWmG4jg0J/P2Pg80+vnagBQ3
cunDnPJmpxxcm1mjORODglyc8D9zMHBIbdjN+fu5Iwym6MmA3DTporNzkvmUTLXqB7QW2CkcxEDc
ZM0792v7vis64RCbdMIh1g+fZfpFEDdevogwD2mJt43YI7k4vIrt1221cqz+/9OGRAuI+ixGpR6o
DpRpkkZmCS5IxHUtw59EtCnLs0lFuoT0zYZQnuIaNzyeolSZ6nj6C6mObCl/F76NwlgYlgiG32jD
m75ni8pDmzH4k/vcBHCVeiRbXyoNKU9UGl45sxCvnDlMz+NnO35q42dXHKoAyhVRvfxLrU5m+V6U
B6YL4IO7Zn+dpdk+fRzyKVapcZFdlgRm7eeMYbJUClEiz6mAYvW0oAsDL8MPQ8jzUjMXo4kZlppl
nMcRMwZNYj42IRN6m0u84QGWC/qKgQ84MdbFDPWbydE+eexTfd9Luzuw4ZY1z7PbLXZmGLzIiWUg
NX7JtbGDmScm/JibLi7DHI+SCSbO0gKTHHNhiSlLGo1tdMxd6OFe53DosMTqdf64AY85deYbueHj
78vrEHnZCz/eEH5ltr5Jin2nvD2mv5xk2lPj/pb9IsOa2IUXrl8Rbc8cUxuSNy5TjYdJqHh5t9aT
z7zba+ZBg7dNubRbQTsgLE2tM1mxUVgkKjoCyeDcVsdWYqEPGgoOpM69zGN9bddro17H2TpeSwOR
MpcOUsWlWhfeNNW6JX+SiGpdYNMCa2urwkF84bx9/rTNj9iZDsVBdCfpJ1qLb/E0HcB1O1K5ul82
TbJTrD2GXekzEfQOm4WGoL5oluN5ucO7VrYAJDH69wCZohJHlHbUineyjbF2zO/HtqfKAGWpnzjj
iIbvJ/F8lbD7NficMApFD+oyIGOs0Y3vTmUt79262Rey6B+dUMxY4HmcX/dn6E/KBxj2AxPEl3Wq
uDh2aJy50omcJJ0QV3kmmoIx7tnTmsiW4GRz9CMwznyQsS1NKFKHrDxL7YXCDKXgXr26TpZDkLP8
/yR0Ls+g/t/HeZMCx4FBN8dGZAmOkgzYGB7G/+v3uI2Cj4bfw1aj0t7e52EmveXnzWiSlq8mc3uY
F095RnnKMyJjK5xFLhpfUuNfiNBmJGXGeI1yjIcUXaWo4E82KxJvIr1Jk3ddOsX6F1Oxp0m3LjZV
u8mLTdxsIGtf8LxtzNOVGir+Tto7rcWtW5bgFCyHYp0LBaTxm0bnkHbIqOSyFlcuqU95ETcFIPp4
Z068h0eTDfZ1fNYFy6ISAmJ59TNfGNcqE7wRXHFh4EfTxev/IrALo+UhhgG4e/xdxoXaBQNbuoa+
bNnY2sjeoc+A5UGjLhIfPqtOZELA/VdSvkyertDSFp5fQsZyLbqsyYtg9oexdafQATh4IGOI5m/F
q/iPiZY0IegJpCV2mvrrQhWr8OJNY1BpZIWbf7XRZR3k50CufdnDQWl80Sqb9SL37MJOsKVVkq60
dqHCjHOyHFDovp5sH7SelAKkyexHXs9qpFPiiWbYFRH3+06NZoljcA/jioUDfAiv7ltFFteTDbR7
WDAV2T+KVaGyTDZGs1HgVehrB/KUSgBEPVS3Q52/DfHO8jJa0U6PPwN4ZOf7wamVcins2dXsjSzm
IyXyGATfCA4qyrbLUDcmqDiGhhnOAiv19dSPO3jCfsLEwOTuUaAnCIxyAe7ewHq2VrHhL0UP8xOF
RA8zLGKRXyqDCR9Y9IOoIx8lBeC/bmemPmBW/sSPdV6v6LQNeCPRINoLA/q5Bh+Bg7NL8p6sGnCY
fiLqzDc/nQb245XaOBMr/9E9+0D8SMtDaHePLrI/s2Hm/GGMh7qqVHteZWzBu516PTSqqHnkWPID
4ODt8g1JnR/rvyyaKs8QVeHXplRdW2tb3t6LfZMdwNj2Ipkid/Q7BvJvry2Hcv2YYT+/dnto7Rzj
mffKzMdnCRk2oCD2CrVVh3zk0IqdJ7Awt3m1mUrVsYwP9ZeRfMT68Twc4nEfuld5dXMEDrKVBQtS
t+f3s0/L7+PZ8it7RiUaoBM6/SqiajAdwpREqM2Vfjxv4nJ7VfA97P1pTyXwda6moqxcsd0BqMeU
smjqylU0EcYPLYZu43hwpVvUtWLfBqrJvn0lDmuFHe3G0/4AX1OHa+m4ZuZraTBmoTaGj1dfny2a
m3y3kTzPoYu6QUJC5LxPgXRUwqT8qnxKnfCWBrrBmxxextB3C8bHBgD2UGLSADGDsh+IeYZ3Wz7s
WWWG9RDSu0Ux9MuxkkHnTf6gKP9TJ85pmKYh1hEzCSvK/dDObyE28+fkwiAbIdTmB3+pd7ktvHSK
oHH535fgNsEv+dIgrAQv0S4bd0Yr7L1xuqZMBFsAk/8BM01AzYf2LqVH49eG03LDWEcJu7AKJeX8
Vs9zZMnpb4LJnHspJNZnn01rzgsnutReMjOVqM0j7Jf3xG9Ktz6LPQbKxNAKHZKRBWXclm8/Ee90
YSJQ6c/mS21qWh47Ru1mbKgT5gFRmS7+c9wb1jT2O3upbHGU07s+uawZZJN0i8dNJm/iapvdt50H
ASOAlpw8nuRRmTum4IBSORM771S13zEuTWE9pleKbNEHI9ooX4sqbm3F1cyPAhFNP6bDoaCwow4u
56BW/HPpu1/KIKhqqkPTKqs+6EQeiXNEKkCxFxXjrwlN3zGG7cmyaFecqCb5GvdyNedDzEz/D/Fs
Vo35BAo56Ma3a7kGQkQBn2weHFryPD3xmKM6U5iDNTMK8qXiqPeiVJB3InoEUfPirCjPnJ5eAz/3
dFOWfbqMMVeQs28WwxDJCT9SaLjaZJYRE7iIp/PRiOf/oU0nz/EFsynLCLhZFXBr6GTaP5LFFe7K
uMBlVVAruClbuoU2tOUNvzIW1h2u58raZv/zPOdzzYhgyFrrPt6UC2lc9lcsjyvNXt0Yrozrl7P/
dKpxx4JSgLkq8hYDV/Xy/etrMr5j8D9MOwYRPBpTAkCPFC8y4+WAgaJSLRgopva0T1yomylCk28z
ebsGrtVtynh7T/fnAXDqay/WmnUFibrY2GSg8o2qr8/z/2vZRLk5J/5ASC6jcsboQqULb/ipviYX
D94plFO8iDhjk2qKVbY9+dfzNgGWu8ik6IVT/d2emQAS6xjzyDKd7dXaglND2kMmwhk6tr7vGzhE
IU893HZYgtw7j1Bc++eqVN929IxKsBlvFDP6tA/SUnTOqGb731mRcqk2x7bNDrKsqLhRrgSe1zp7
NB9l7O1gLioSSWK2aWQLz8haB03hqpOGmVP89p/J6XYXJieZHtWnyWlEMFVhdoWqGt6Yk0fKLFOm
fKYbLv/z5jYfgZSfhbfnQel6FkgYaeeJ13bb6mXrr9fSG2EqU+K0Hig3pzZckx17Ru1Y9Ukf12Qq
2TtJ27Tq6tqvrcOZ+wAqNRL1s+ytyAOMvPxEhTEz4/Dck8yKZHw4PTB0DOgwPaJ43qrOhZRE78VT
12PVUEiVk155hmY6XHgUW+PSh+d3wsRntqe+PSUzXN/oFyip6BfcP/BFXlrfmt7Mac/55jkWRiDT
nvbqgks3orXwGHt4Pb0r/MCO69Us4UbZf7Oh6DPhRJbnyGaGozWOF03kEDevLCFNLCc3Fz/2wXCY
K6cqDa1LbVhpqPjD2rBBxWzsiizchpLxLAEJvBW+nCnNX8hsYH9cvGwy3iodd+H//TZdyNviZtKW
42UyHu8uYzfmxE3Ct1yYljhCPugZKZeubw0LlVBCeJn/dQv1uxp+aZhlcX/tBx1lORxb0997/pPJ
31L12ThctZRT5wEanC4YHqmm/1oSXy1cLInAyhLjT/filXkvBxF2E4562E0AjVkmAyjouwI0drV8
lk+AZ5obk+T+S1y6msE3GumKj6onHD5D8CqXwVuFJ+jy3SvfFwpY0JeeSX+4XTYOyWNKQDY51bf3
ibJPMm6afi5z1IS3zRCQgCp50FafEVB9+ZsaC1Y2LTbz2l6VNMuP6zJeV/G6v20QOyz+WTDwG8uP
sSnWfnv2RYuYyh1hvvoyqs1whoo8pXBiYi37Z56x+agfiwdG4pX02cfvqXrqmDS2X2oqKK4VNm2J
0GtxaGm5I0ejzHJJoA5pDGAU+gd+OM+29oU7SLJOuIMG65i1b5sYzVg7OwM+7QnOXwho38PlC/48
rQA+ZFCgL5omuPh6K0rQMZZB+TMXQVVsLlii9OD6J5tsSqY0X1RpZHca6T8Mmcu0eImWNlBJUlXO
jkodhqrkdBV5+ocTL3cIlO9uGVMayKu4oHN9oIhKohhBkAcBwpR8cgevHnZFtmlTQj4IHPO8X3Nd
VK9vunl439B4TBOPMgg2h21vKn3nbIZmCwc3z4K7vKVdfbwe5e79HcV/plVCvbrWQr3CPBpPQOAF
t85jVNmSKX5SmS7OOxT1u/KGBYyr6GNHjjep3jSVafOhsQ/jBX7nWu/wsCAlCQiLzufjIk6Vf+YM
3V4H3iGbY154oaGEVkxYs40Stv1+BemXb0womaR7x8dP2kxQUDd3ddurW03d0pou30Vr+pgAYqqr
jSavFToPktWh17fpdZ9n2zvzBq4ZmW8cuJayJ9YobRrMqPl5nLPfGKmfTtXHu5Wd9szrAzOBwRuW
RkAvcw/z5HCjyKkAyHeU1cN4O+Tdmwpk5Ll+e0glLeJVTsRwd2u31LLhswKZS/Y7NNI/vhM75P20
v1C4sly0to4iKUrqjakKxQz6gt1Qbf/FYVM5LEGsvzX1u5yfJuZn3G72pBwmRkAlPbCrHjDJXbBf
gVJLJh5BMavroFoiRHH1qsHhbfqSj8s2ZUeaGWfY9x/3+yEP7duXUX7fip9E+aalGtMc5N3rF9MN
MgPX27SvZkjnYXiBdwLpKZuO5yndtjqH6Hwmd7McVAY9eWusf7h5zY3v0muq47zW/eEaNKBruqDl
6NoFrlfqCD/PcJrmx6Zz5WCUr1+7Xoz8JUrO2PdwqDL9yMmeEGUYvC3JkooLa+7mEpSHLXGTQVsn
9QoB50GzCJ0bZaBowqo6Pn3vLUlQlou7SJDc1YUShzhuFQEKfkyijj+kMIrFpVh09s05S1+37Es6
f+bVqUw/bgBytGnpVNPrNPrNYEyqvpWu82bZOMjZwzMAU5WB4eVd2JVR1HB8Fwbss+HaoJ4dL754
x18N+BTx26cfaaz8KsPuGJZK2OEMn0+w2v08vhkhmhselhr6RfLPcI7v/6WG1Tz5/fSi+O5q1MJ7
GVIscNkb+nYVghjrz4xDWEvm0jhXDT/kIEdMC1c8XUWOWxl+aRBzDDrx7+Rya/bbq73t5B2FYMVj
b0o7RdpxgBnHj1R/T+2jrBwiv9XeSbMYWBGiOwOM588umeuYawBy3Li5Sxvrebi+MjJRt43N5z8g
M3pjGBN/lXBA5v1Z2EyudpDCF3qw4vrYTNCCHvGcVnuDCi124rvbbCYXRz3PyM/XpPfPIYBFvs6m
h+5BbtwHXlzV4utyHBur0iABGSVdKHHIfvIy28kqPAyTKRBC7nJYcVomiU+FCAThfby5ertifshA
W+fw+owWnvut3REwRGfRn+c3riaY/fPlHc3hGVLR09kEEdHeVfnWuK8b5KcHQ9gfm2EXrSBg6O9B
A4mefuFkKnI7wONcDlg2i0+8vt42vbxJOds6zBaLOdXJnO6IAduAtl0yjBP1q1O/1OQUFx88zEZY
XGnQCx50xTRvJDCOWx74Kp1JrOzNNP7yhl2C/nRm+rG0hp9B/k48i7Fv/pZre+KVjAGRWyRAfg8K
BDbsedyh0Ny4Q+ENKxG6iYeTISJn5xKKqjP/8QxF+VP0Rf12ulgfw4gf65DI+65gHrSpMAEEZ2Cc
Lndc0150JnGc1b1dZ15xeLUAKbFAwdhPA6PliWpQxiB/5MeaynYb+ujFn8+v/BpEXyQhWLB+Y5mY
O/S6J5riXLVVTh6nXGAqmdPFdc2nw6lXfXD9xoNbwZTRiPpG9RWnALuf6g6girYk4TDvSQJz0tik
iAd4+tKdbuzyZldMdiiq8TqRGFisGf3rqicl2y+qojcXsZyehvOnejs9mo8zFw7ndvujzir7O0lw
IJ+K9mOQDo28bzP4YJuxYC4jZAQkTn7xguri9/0+w86vOzdXXOHrXlzhsTb6BDcCRXfOkxW5UgPO
2GRT99tLv0377cPaMue9CQPAyFiM7im2gUuQS2LOb/72KhDZrfXYmOmqwsH1XBrICka1ZzWHIwGG
j+P5wWMVcsbP1UX190wqK1lWybKNlxa27duq5E+86qZZQfFmcOFgxkXaWcKWujqmk1vf40yp3kwA
L/FeGfZw/UHHrgpiOs6H9Vh82LdtUu+yrx7OS7/XVbxPbyWdGNrbBfBjTzTm8GJqX51z62bxiSZi
rjRFA7Hia2KdkvMHQWJSgdwH0OIbqqp4GhaWjX+aiwZ8jsXjQpWEOD+XRmQqC8Ne3r2xi7Qu+vCo
fm6ZAN0Dawx0ccE9VN2htg+T7pD0B0t7G3HhjVTnOJdk9ciWs89H730uzY9hWmbu1Vne4q+q/u6o
Sam/H182qnvl3howYEGmBAVrTwEazq9rf12n8+w2NQH6I7eBdIc1jcOKmfGj/LQrt0vmLxUz771H
6yBkNqDxniOzBLirw0TS1sSKKzPTuRce8FOx7tAZmcMDdQadsK2GU4k5kDekUWGHXbqYMFLpVkq7
pvfztiOPlBt7szrE9psUYHc9V4BXD+gbOvWCRzs7ltYb3YstTojJPyyncU2gvImfReKqTwxMCUr1
7pwq67tSPTDKsfVNjcQJjDzIHii88IDHIH/iTW80T4jiiMFJR6aKRyQ2ms7HZ9N5Y+5qffuA+jc9
M6h0T26cfp0q/c+EFjj7UBUHZg53aX++7NV8d1U3Nd3xrsx/fxcIhHO5oe3yOVFqjTer2HXrR0eI
zBc+VzQt0HSyh3OwgPnVIPu4akRKfIS3np/2PvlqZK7UIZ0qmAlyu4nPWx+3/Km/fTG4c+L7u1p+
NOXHqL/zZi2lVphhGwYLQK/+j8hfzrj418a+i7HvHeri2MbHpD/q3fHv387aIlBI5jQFYF5sbe9m
HyfKoTWnlTK9kRFptzml6KC0hmUFFmA3NLwx75dFxqgkkd1CXqpXamGRK1eNyy7v6qlwzbMslMQu
NjQM5idcwpn6rY8/cf879L9S+jumv+c5MXsrOWWV2EYZjiWCgC6yeY1jwQZy6suUWLc6d2mIO8T3
t/ayxzCcuMPdszS3SVgtd22zAxwKavr6hlFV/aCrrxJMyrE6WvbhxaRspT1MSrwPz2ezjAPhx5Kn
OtYJIqAvfMAB3nQuqmzQSe1siWV5Y95X8Xl9Hrd3qugne52Svcl7rXxk3isBb1lbukepT4Y23Xfb
54uXUMpKjj3x236O9kF2up9DDbClORFCCbK+ieYrsmfoEuyWr+BrjXi3MzoRGxytgydezwuoEIZf
1/WSSzGf3494XH5EfMWkjO5erM2NmC1rfmXIOfGzUQDrBiWMSsZ7zjkjSCCysuy8ZzbfOMTEXVyF
gLCcjP7gIm/w19rrWYuME9XwSqEu9NGSA97sgxndq4kZcl/HGRksJdGjZiG+4u6JyW9Anpzg73XA
m8bEOrJi0rtRAZfzKhSP32goPnSZ5WlX2Ju4Z8o1g62HWeNaTmG0KB/EKMEDnt98kVV/mX3BL9iS
kIJ0TWTVDcl5mdqti4/lS9fnrJ4tnAxqMazZ8bd8r9gbgpbQJwNLXHrmSrU3XIrNQ5a/d8opa7/k
MCvewfX9kyfAOY2BZgYSTnclnFzYPfLqre6cWA2ONLeI1Gtdrjt5WwzOlZ4i5RjNCMR5FYi3+N10
8JXUHueZ/Pmq8iqa3+nkR9J/78bvjVX502AM6YAUrFhwTeeWTsX/nOOvvGXG7n3ABrT7PWzAsmRi
sxtZulbdZaqty+tGVrZlvbue97jHu39ru2If2Fja4vBa22naGN8n9+PMdtLa7zjqxfO+nT/KkAR9
8maaO03dDMn6m1ep9OMnKFMCnjrMNIm3BcOTKPaobZK3AVG9hrhbSLvHrQ5mn/fanyA2a3MTtK37
OTJQAwjXhmcKCDnZNMJAyjwHOll3sJLg7VMpP4f0Q3X/46Rbij/JmO4Ekz7orfDhylpUgiW9LGnD
fHu7TdbJeVOX2wAt5yb6OcK77UxM98H8Jd7cHoTedX1B8IZMKKRglpAUNfC8VrtN6kD7SbDo2Yu8
Xw4tEZOVaqwRLwf/DtKgfwMwcS3eEuzJ0i6lVaHlxRRKfFG7sS400JdZkR4IA7YgD+NPOf6Y+U85
KZ02+UOvtzV+Z8ZnjhzwYaeiCP7ebAEd5aQKSSQPPvl6w+H5oWK+sFwDB2xMT5RKiDwXD+Tr5sVB
FM2x5+e58VR1K2v8k1yXFY1VQCcGMWN5qZlImefrvEpW1WO5KnSoKOIy+3hsY2WDT4fU5P+cYzFN
Fj7OMDYM+UYg9at8jpM5a9Xt2maSWm6LcnsnOHQ+VHcvQ9qRN4O8GZF5EPbj9UVe1/L6Tnq+KT+T
9qN+HCuEeO+WbcsSuXlbNnu1flfCawut8+rWk8/J/dOGGq6vr+NHIqzPiSGsz8L4O1mMdoQdpC2j
6wecvQukBHua4hRKXE4o/8VEAWFepFCrQ6PGJBypZK2E2wZezSqrVtdqlahLUqJrGxpiwDpcBBZx
DUUcPzJtrixUy4sn+PVnFFBf3G+iHSBuIwzNSRnMZi/4bmbuDcnr9yNISx7RKjRu3jUDvnxqqq+L
/HNH6+N2EGo6+qsYeloUlTDWQfwjSdcGVB7cNVF5oNChd/El/Bf9HESjqCchbIQtSRyzn7akGIQm
7sCa7WYxSgvdXpKoGoe1bK8v0qaWNidAxS7ApFrEishtEiuC00ysCE7zpVms+OwczqvE/nanjKPp
bv/Nb38q80dpvjlw68WCfi+yY0WQQEd5vMl8lNOtoqxvGu6JRe0yXTPH0O3P88zExEwROTYmOpVQ
9i6jsDG1t41+o76pEjODm2M5GCcgTd2YfuvqomeHrpamvLzqqStPfrD/UjP3+Fjk5FQzejSXxUB9
E0Qhvt2mSndUaHb93rbx3LtEmfXqDdSPC3D1C2gJI8l7WXhKdSRug+2eGwVoKCvbFfluICIvLDpj
teLTfGthNwhFhqkUAP9MGAq1PogrkZUom+iiRdhomPzE3liBiV+TwsOGrLm3dGsScEWhiZ1R28rK
BkqWIq3UZDW0rtF73G4V7O0W5Q7DMjdXubVRlZ1i7PX4zS6OUny8uHdjpeckntemvtLGxsNSzL41
/i8t9dpYGG9YPH8ftQ6rx1T2MfcaNtbch2+Grl+gwBehrIS6EhI3UMRemlz//2K8PGRijTWY4mv/
1tikDKUHO0XAaj1qC01bDPC+g64IRstn+T6jMDGgBYzdzkdGe8z2KJpIlka8TA3aKJ1cWsquft5j
Uvz8qHEJhPa4qaRNJ20GdbuEkBQkF15BdxjcxyVq1o/9fcLFfndBtQL0US/1hWz+beRZ+HUqsy/O
vq38SYWa7OnoDZzUFV+tYTvOk2x+wb4Tz8j3m+sh3k7qPRaQm6uWANF3urwbsCWZYdo7N32f63tb
2ydclIWPcXz6GPEz+1lKvHFBP9aEi7yfoa5cA3AtRgBRYD+mYVKFFh/DgYxHmJkhPIxuq3TbjAoa
6p4bOn3WhrYyWWScDg+1HIGq4Fo03CnYwOIDaGqHKvioN2P6o0LqpqYI5BSDCmmLF7Sgvy17v1P1
DN/sRY/gusRd6WYFNb2/6CXncKzlSINuSCdgE6a8CFQl0aXtnB9BqZ1KZdnymqdLPV0uP3Wmb9Le
dj5V7ZSANnsErFSsU4nitzZO3vPBuuypO77c1721vJabMd6a9R7W5s1ngzSvQQx7mhGyETzScKQa
0pdLwn6hOojnyq7EcwXSQb5EkE6uTFId+GYOItOk+80P16710vZkVXuXkr8JOwX1TBxPmMGtZSbr
HEt1hnluJgvv90u7ydv1f9pN5jH2GAYy5otqWDCQ45QW06uTR/5fXN3nDvRVgPX871a97w0l6ljL
ofWZxgzTVSVbLgvhRpSjvrrJ6VZ1MWAKFiYFqcqzPeHVGIEnkSZynm1PEXvG3MrmpqikmKm//xHB
sWrCcBxo6r6LQEZLvmhPVW3fgkI53op3gI/l8E6/JbLs+b3Sjy1mK/3tXqB11kFm+zfF7+L5RYNx
PBfoeOiXUy44VjfLfux6oYkuOpn3DvsuhER98V/ygpM+N6o6gB14dzJJeJrVWwAobBxDaAE84jRv
6NykZGek6Cp+K3UM9O+A6Shtb8TyMTQru5OJ2QkbPC8Yk0t87bh/VfqaTa/BUYlgQTnunwxfwGVn
CbDP2ngI1YYoEPxbEVWPKBAi6/sYVnGyI3V2sdyLMsdqds0PtBG13WGwD7QR9dMHwqp2ulsfdfnO
oLeU90RPILnV7uXmugdcQPJ0LH2p93V+kTtLILlAQTzDyVBEKWcuqIi0XA6LquTCJiBcV+a3SZZO
8y1WCdhVlyIq60jCOvWIGMxCSzm7Nb0d+prAf1NDkfspqzk67kWZYch+PAU2MC5mNiUnyiw1UYTO
0rkajoILLZpr+brpq61RwZaAXgF8aMuoGKWOUbFeUia0tigFtPb69QhvazgfMnnf1NuKPk9z1Vqb
rNnf3Tu/QgPcrDB5HyHzOlCtjGaNW+wMaM0b8nWTrzWIBPoq8Xiyae6kygjPNGhEY9mbi7sJb5Wq
pEhDCEeA+edUJN36onx0jGWAequ/IGgeyjaG7gyYb8ohPp/8XJ17HbaQwpF9AIEYt+1jGitvecrh
PzDUo9K/N6Sy8BjCJ53sylXvScN7R9ofkWDcd0oxfTzTV/dRHFNSRpc+nPjLJIAT/yA/o0UFXAbc
eo5y+YDRP2an7ok6UPFWtqfH+DGJ/5LxapSIIdZdOVzVPSbnJoCk/WpHfkx8cwjMPPx/mDqv3cbR
rds+EQHmcEtSgcpUsuwboWxXizlHPf0ZlLr3+YFCo7B3VdmWKPJbc805ZsXwYpM9jki3vRzBG+r9
8KPl0iaAxEXP4XxQ50O6UNnMvjaBlGL3NUnq1DbNtRSsc3Ud3zf3ZBcl+0jGkDqXUn9+ljLiP7t4
Rp0lPHuL66cHBreFZ08RZQlHg+QrdQAFocEEq6TfPpaFiAC4xxuX926UzB8u4C4dVkazTxgfkC22
YbIFeUc6I5UukXnlEVu0fiz6AzAtBec9gd1TPhJi8arbL2AWA0MQdE38FjFMxgkxFNwR64HNbARY
QeJWzHeJbI/IN+wRimukXLWfQJ0VBWurmUvsYQ5eFJBDzmrqgy8af7ATT6J1qE9o01LxrNbDt9qR
qygWxuPK455Nvkax84gpcs0uAjMr/+P76C/pnASmezUH/4o0ibAW4tFlz6BABQMLrM7LlDWrzRgD
uqirliXVLS+t7kmvTD3Lu0VY81TXnHtLH6unoLQ1y9kOiSmrrpl6RtUIlvQu3QF9r1hA5S9xoktZ
ClJENuOhFJ5SHD1A5JR1x68LqVksVLpOMg8/LSmd+mTG/05B06P5NQVhUWopll4/9FWdr0DyvJ+Z
1eunDqNTU7prV8EjXq2bftIfBfLEDDyuz/YGgzExGQzGD+yRIftPc4u8+txXBaPGseZWfgrlM9pz
u24W6X/OrDerBlbhm1Wjx8CvWXFCCCbC/By9vAbb0darLINfC9HWUepNL3Ow3zbilmLRgUHB2tdG
jHd2MULYeS1G6dYGISwB5BE9zP9TuHpm/lDaLAuT/zdQMJYR4Vrt6EZMLLYXKD04t296Zc2LnJqC
wxgcu+b4dDrhIAmo/n7wAIHlv07mKN61sGfZGTpca49twfV138r3LQRi5WrEH1Hy8TbcvdXAJjtJ
3RHjOmHMK08qGmLM6qzRpKj6HNmtwRVrl2Yi5dAqMzKEezI12FXI+eEXKPajuAPTmchbWYWQyG17
jQxaApbbS/2kMyEyTW9xbUdkYeXJyQU7VUYapBnAmNipsavnnoShUvPeB6puXMngfI1VMi64/qTl
zsgXPO4oTWU1EUzrRjJpOwoEUoyeuCzjXdFir9rxAAEvvc/Yjkq3BATazQg/h/tndv8UEOWqryb4
LJ9wPJRh87xPTFnS48GwSYtN+eoMxCTKPxPAvI+7zwamTvkBkxwzKjiGJNgTXVf5nMzvJIbglAPM
vs+FZEGogUgGzOqCsxluG6AWa56Gre7QmSG14HR2YQzEaDdo20ajmp4ezR0onVcdlADfxNhYeBaB
pk2G0aHd2V4f/qbhrzT+xH+hogzyH7P8GsdbGF4J1Q/RBEB5KluBR40zAgm0tiVh4fzAasSQaLI7
jtqRKuLOlnKXKoKuPGm6/wgPYbhLevSLXTHjyqUnYBY7nIjwEIBwfQ6c5ufYywWu1hdaHkYZTbk8
VIb/3wJYU+/XX3AKmd9V+62Hfyr1swluLQ1zEFobP3exeHfl/N6z11t0z0WEFvmXXqG32on0LLpJ
wnJwuYIVSB0OaRQroQhnQbclMP9t+Tv16ji6fJAe+/BOVzrLnVxlI3JlklSE0/jfJJkp29zlinjX
rWFKXzkQElgcpq9mtvzlJMT2aenMzIOjoLW/jJ9cxkU5J7fPsjBAr3X1x6ayNieReJ9dfcXx50XV
mOu8kOV0FXj5fwzBuI2pGq8/xuyWjzWRtVkdXTAydOXVQOB6yeajCz2oHtd/HD5HESUseEqfmPqO
OAeBZVxAsuAN2jkVVny3ssmJ6JzlSEKM0+lnYK9krgZlbeKnaqxNMGzbbpfzIcFp3+67dh/gE1kk
4wr7JunShE3mjFGWIRlqrZEtNOTp9FSD4WfAVMpDWe4ZMP+0tT/LKPdyjFfsJBVwSuwKAa7RpNeo
yQaLVUMt6yKCHK9MhnqGcowFbLtM6Y6nmRbbT1X9k2TfkGZzuuCXHfFrhqMHsy7yVeziGHwWlBxv
8CctC04+PHmXSjBZ9bR+2ZFPeHA38vJ88gD8E+WzSp3iuHeLH91zHDJ6CEPvPcIQUIHrEfPKTWJe
bfPvBGzdr9L9mmgfFiuT6gPb17ih4xyltpHWUJ/wpvFccDlK9g0invN2Yz4LjSP4WsXQmG0TXtJk
V7CRad1O22GMtYBitaDcuHLIn73ZGuxzIFKN0VFtZinlK5ieavwvS5yjAKJowHob29+xnyDxYmvJ
5JnGf1AGWBYl5DA8oN5iYLcWvXle3C5lW60pD1sow1IaPEt3omxWtFzZ/LO03WOnMuulPJ91yvRG
quOJdzHrCJr5QnnAHm9qV4wgHQHLcEa3oforCwt4F4Mxx4lDSzVmHAJcZYNwN5Hc/jfI9PMW4huN
lCa0hyki9Lbt39Gw7FSbOU/O4Luq2FFOjhdHogRb2hKorJsZbHbGjrtNsn72KD+D9MOqrhZdWMYx
CDmX7KV0QiCHxY26WWDLPDMzGlmwNz9XoFNEjMdkMz5PI8qtX7ES9Sd6a7yovujyc8BmVwivLOix
jGj7XtsToKh0wMP34PPOWTdjVXx5IJVekToG0tmYnLv5g6Je+yG6gUFfj88pi7486RvhU4t+ugjX
CpFasK8lhfHBRhu2ab9LXa4ijuEw1MoXQ21Mt02/Jd+UaLvwhJNwyWabZop4psWuUF3Mb4HgCD2u
rwu6ew0e0H/jdJstcMES9TW0Q6vu62+wL2K4T6IdpgFAyL8uFmdWJGxHUFC7hA9/ftEs6uYebLuc
ZwqwtUTHv2TdOUuPKnA1ep/71XUN1hXvCLws7FRTEoRBBofCNMjoKxwK5JafN0X5UA7mtxVgG1qp
pFvGVQfhoFnzV+D2Cu6U4GYAPsjalgGiTeDqbxkg+vtaOZDClMFP9Cv2An2x+MXMgeKJM5CE1J75
iKYSmpyZBgFi2xUPK07GBMDIUOOPsD5DnpvlRxdeh94mwg0yVFLsTt+k1doKQcraWn9+zHv+YAHs
zu2Tm9xdn72d6Y51CGatseLuxtqBDTQhmBRowxa+NNA2uKFyNHFDWY41B3Yhhc0FyNAbqxup3QRL
EOy9dl05eju5XziklNaSwyZ3KmLG3KmS5vLWkZtwVcPdhk+scMOd3moQz8GwJFOEWoMFiWRS+JyG
yKSYF6X9hjmbCQ/RDfcRd2lVX/9MAKLpzQXvoe6LZm8oSH7bAVQH8eoXC3VkBK73gryDZY5FaAfl
hi7UbiJo14QzwmkX9uYwCmvxSwq+eiBL4irX1hbPaafM1qzx9XqTldv2H5lihrUJ9K1bRwW2t51m
r8OYxAR/NY9WkrVi8kjnSY6c7T+N3T3zk1lmEhw8hukZVHI4XhXtI8xunXhbnvBqF/Hk1Rai6SqV
EaDUKZCuRTOytgwt/4uUPw81+czWy2X8xzNjk0ibyNquJ55p+twq6Wfyihe7N+lxbCsbywuLtzae
Fm8hlb75Os3X1bCe34Lm9jBuZu9Wlf+s/JJEh3SoSyBysKt23WOnMgXtv7fBnYmRJc3U9mrdWfHu
6pQ/d2zSM4lgkrCNRxeXkFwq8xgFoPVqw+HGoIA9xseChwQtzgsK/pDHWJft52c1oLpiytwM6lLu
l03uFblHR+0Zo52fFkdDPMJ4KR1h+DXTb0P5E0nf9+S7a2wdH3O4z9UdVU0YDjl9YTj0gPH1cLuW
4Sz7FVlVzE0EoOLQz6hKUbyq8wSIy93EasYwTAoibIHM2S2PRuqGnbvktAROLH8UjzXFU+LRermr
lOyoqK7WLcEFs0J9b/0qtqevlV9+R6RY8Mb0wzRN8glFsq0j4sPOHcDU0G0hCSTsrxhfV3icoUVA
tsZEkr+uuTEjaRnz8fai1m2Eo2r4Qe9H2qECY3fhFC3CvB85RU/ZkIa6AQtNiWnDbHjwol+v8GmR
NYxMVw5tiEDc/IVTbRwL1S+qg0rtTbQ1g4lgSiAjPVvJhMai1HVU/yjxT/v8KcLfB6h9bj7Suv1Q
4mvLvnR8/nRUFT7+asFvwaJNyo5S5MJHegKiQEKtP3Ja5lu3Ldw2u8nhZ33/jDmgu8TuTCa7xtZ4
xYZViVkos8t291R3FtHsl9jXISVE65yWllONM0qaYeeyJbDD31Y+Bx+qKCexrGwgWoVyKgmna06N
FkT4ZJgWuVhVRLqFn1Neh2FToRhU8+50c72iMbxcpGmsx3S2yhbcetGDH7h3hgnPxBUA4wPqmLsE
+E4gUGDBLdhwOsyjhh3CmIilajMRS1tbuv8Nk1vJgQ6dKqewkoLlg1YcSDABxjWXEu5pcRk2yyFZ
MiUThSGj9IDc+0poVOKsbaf8EAmNfP7mWHeDl/BaqnZ7UOgKXSWZaxXrjH3B3cv7RfpXgyk1sCla
1XDQORsqXtPsElgV2ZKIPGsgrVhMORf3LX+WVeCy8arDTfHc5uNu09hjfhbCD+B6hxwv5eSTWQJl
eJfp0BEugP+RMlcFC/b4Y9XfUfXTzRLlXP2X6aBDwxJmk/VKYT7xY0NyMwklGSJaTUz7uQ4x7xsc
7cIVBJIIpu8aC4KKAJz1ey3h9Tly1IvGc1Rd5OHaDlcOEPE5ISkRn3lj4cLGz6PRTc7PspZtznrI
HiR2Hxj82bZEO6QZoCVIM6KUkNNCodpPWGQVCtH6ynXyH6CA95Jscngt5FMR7hRvlPeyRU1X4Fx/
B53F1hprJ1sT7sEynN9w0xW0XYrSOS6u65oqaDD1S0s9kv0oQ9YSuxYCFM2RaWsPLKpSZhrd5pwi
OBqNaa/riK/NdVSv6fMG+5wfm/z4eHks8m5u5m7V+zJLyfYwDAs41v7b4prHfgeIoOKxsfz18bXj
NeKowQ8Oldt/qhhp9/dgHtGc4T1asOe5sRi+outbQgOWU/Mxr7k34jE3o50c7SqNMBJcFToRNrB5
JG1VqiC/jmJweDR07GLBH42FrVGhsFMl7PwnHc6CdOm7c3k/PiNfPOA8pzmIxjf29Qqu1a3Wb2AV
4Kwf0rVVbarnVmX9vapYAUSTGAIMtn1VxEfFDqFDbB3+q2JklT/z5Euo7M5g8HLY23CQX0vjse4d
wolpSG/Zru3xMC1G9dDSklKcTOWAG32wDorBCd+O2oMZHlCrgQOkJD6EBWZEqqVgNFHVBqMpCljE
zdlyNuQ1rG2qhHbKltFidW0r8UkKHA6u5H9YmfOdZ/zMNk1jITeNf+FDOZvGinDoSS/OaQTk/FKU
TmYrix4OZbb+v+jFVNmwI+UhpB/Bcb13h9rDlzi/i3uj3JUHaRb1R6U6aC8PTmNS+4wv79xAtV3c
iQrRGQmjH7G5nA8vK2taLwg7T/zkahG8+MlP7OjkTAv4P5jSax2//E58gYnQjTmvoRsX3daVrGsS
XZPikkfnuyMpiCWwaTc5TxhhYbGtCBcE+BpsC82C1FBWYbdZPiIo8V4Na62hdnFaCwbCausa1gr6
+ksaH1AZNvGdPup5zWrkc6IIc6jEr0oWk/Qk02xEA0XLOdfFcooGwM9B+tH80OnzCXGHLfEuKA/P
6j1ASzgXuPnqxST3jE9XEbeA+LhTKtOdMpQOuXQoyoNZ7Bth1z52z3D7upvAOfyfq/V/X4IWlsvy
OSyzwKuGCfhPRcVbvdPkdTB7pD7OJuCTrekrbOmEpQEzPfbz9gBE54+ofSntJ9ZnHGLYfylGMWWv
YScm75D675c+YBD8ZrW9YasTYSvsXQspcwIYv8N2MYicca1gEuxgucxY7dy7xbsUitVOyGudLF6l
ULzlVnXhLad6gMz8u3oAADcHuH/edwQtO97h2OduXjup5HTDCuKlIHgJSKX70kICpVaSThR5h1k7
nFYCXetVMAF1CORzzOb8noaEfAtF5u1SAohdpwuA2Lh9uHPVox1fb9c8PjXhJS+u6VXOD4knVZ5G
W9qr4yqDbEBFLkOj6Ymi12DiFqdFLztDXVzexWnRKydLrtYagt7ReBw40pXpIZGnI92YXNPVOSbi
P+8THJDAJPYgVKXuIOpvhKrzZJaz8+FclliqzmN/pvlO76bK1/FJifXHcbAfybeEsk0bZ3yzxMuC
yrLnyyScrOPdXV838cYiMZaTBFknkAqwmLim+JV1t6dw4XXh6OSAsaJ+wMo2AQoBCLYe6sXywSkk
9anTQQ2g9wcUe+E8OnjMO1RpcHMTCMuKdkumqOmhMv0jJDYIJfCPtLwjjTIRyZndAGc//imnlEKr
TS7/VJ6oo+LIRnWV9NPu0whdi84EPpqpzfsajz8cBKnLqGP/yY0r3CvcxYjbxvFWRpsyOY98Je0n
0xXmM2m8aV4U47Bj9+QD4YitM/iMtMKYeVTQAXk2QE2DFsViS4IlK089IlwdMDRi28WwRj3Er19F
h0TdsQejNgfxBtW9eMkhHIOIp75fAH78XJ6pGqGEeeUIAfTzs1LM+aXWdPjepB71x0vLmah/ZQsA
rkZ2fJi+bvhvOitseo3vg/Ns5zEQPXA4I7ZDpgoXtDxgDmydiQHGoCQA6h0WQISIcDBSye0cBof2
ykkQ4YiYADPHjdRDGuytJdv0VZ16Vbho+Mzdd6I4EY3zmlqJTWOuC3Vl/KlpfggVXmbGhV2fX+JV
IH/L8c8Y/ub8Wph81JUlCS5Jgcs0sSuJXcE/AOVc8rA15/ApzQwvKWtiHk4zw/mfFoqKVrEJSRd0
bILYpneQSqtOQhTsN4+QDuqpT9yodZc/IjbTH7FIOj6XakX3+MRK6GY4UtT881F8NsaNTpzwlSbW
7xfRBZ9bSPus2iXRVsJRQrbZ3JYT/AzHPWwNiQ1W7uCHUr+7tSdyfh1WKS5yyjuORUGSjetomdGV
OcO/ZHEQtFZGNZ3mSr4niN+MbZSr3w+kQ7abjzraCDWA/o302Np0r8MAy+wNJYs8CMPSr4Pj58KQ
PpvuT3n/UzXfDvj3myF/ElCoCft52Ss0zbsw4Bdolkhl76OrQZA7WIjBAgwt0fden+UU85IaOyXp
NZFvRvNVyt8P8Qce+7gGIcPURKvrRgO0zubICbtV2q3GxtOcB7uZcOHI9g6R6t9xV07PUX156h/F
8DkaXzxtxlVtrHBupPgtWPe+SKqIFP4ybHdUjgR/ydMwIVGAw3VICpTrEJMq1yE5Tiy/qrK9viEv
Ur8I2XdHdgsxmIe/tZVpXnRLyVfYB1knoTi7kCNsdp/zUZ1v19ljdnPZoLXvZChxtxvrMfJF78Zk
N4yXN6SHZUPyDUwGO9bK0yMvF6e6wJbxqp7uo3XMII2bEGVjGTVL8P7GUcBkXR3yxz5pgCTZirl4
9Je0v1QWgbSLWhyCw+BGZBkk0jcsXIBWc5yQt1297c216jzFU6UcxvDU4xXDLcvWu9lTdihWayEE
Q7brKaX9iEUYbVfVOBvn1n5+5qLNXW2aPFlm9dSFTPySbKGH1CWciktszQGJQ2WQq3NuhHZHHl0h
Z9AsA2nK5JAxUfJJWscLD8MsOIS5P+inULvk+Q3EYFT+0eIfMCDVR3O/0uaVVx9G86B3xi7rU+ag
uCXxTGUtLtpI5b6mnaJZ3h+y4miKx7paZLELOogBAHRQyX9dlRQWZBprRtfcvcfTvMDXprta/cdO
28/QvEbhuWx9m/d7ozWB/UiPsfNcSnxpPCW33CE/75aLsrTp8Q6Dv/fgVwx+h/bQYsPvzxpbnvQI
pqI7x+kxddgO2Q8KQagGlWZ/jwYR6QEuyQK41TDN/nPqQjX2c2yGjTkn0TnHTeDKqLCpMEeFBVqH
CgtjPZavevaZxl/a+MWy2ebvcaeJHZvRbJE68V/8eRZMSa5mT0YJU055dlSJ7E6AuSlSA1b252/d
4y7zdAzqNpTzlGRIuqasU4F3e0rNC4UdVCuC3PyI9Fsdf2Frw5Ynllu93N7LqXEhr7Y0LpjKhlQr
kq7BqIZ5Udxl8raqOeHaZnTQ2HuTQn+pIzlF1hz60LUG0jz4vF+dsgU/52thtOBYeku6K5SQhlV5
u5X4LmF2jbdn8SG350D3xTt5pTlgLjCxUw90faSzILHnEV451OEVHQHaqyPgnm8aYZ0JIGbXsrTW
DJtEretV6v5I4ovCL4GjPZaB6S6ud1NyNnCHx2ykp0ZaJNypjgke5OIsyyQoLmN/UXuY2pc7hMJ1
Mq4Lfj3WJS5m3GwPNtJgQ9vVHfOU5ZUSRipPsDHxbKRkkzzXQ4eE6YXy0iq8QrLvsVvMSThL/fwB
qsiaN/riQdwuWI7BUmWxgbjY8zzBhLmMVPpkPYtQ45R8mqK+I+Y8DJlO+neCByeJ30YH4MGcdSLX
Y4n4c7Sic1KdzDtgHn9oSAPtaZDuiPlyPAUse337NHn58D9YJgRuT8q8JxVUyr8MZjg+tAxzyfRC
YEvdlX5uFpZd5E/93ACbhr0i+hv7P+NOqrFP9nWV2WO6tnLqP3Chdrz6sIvh2G4OtJiXc7X0VBsI
M5Ra56eJVjqgmSK2/69NCiQr+DF2C+BiUQKEjw7gcHMTm1vu7dJ62pnUrE1ir/s/Tw0WLAgeYjc9
NbQXvPz91Mhm72Py4zbQaXGLAHPDJNs/n+SQ7CD8LEiEkFF0i/6aFpfiVWYrfvJZnFjKd6wPgMho
gbGU7V+e58SGkTuYAvlYDpxnHnMok1Bxnikepd2z3gaEz8p1ma0yt00PaXi6c94Zr1Z2S4A/Nl9q
+u15AcHah/cYPLP3pGVVf6giha+393cjP29a+UGOPQUkyHEildZqSO/9Sn/VdpTCou0XP9Sp4i8L
qjkl6LMDaJ8WmJt1SNipFmeL3AAEP6z99a3OYXOKzQqq7VP+V56jFhV5jhilLmyRizRxyW6TJcxs
do83RbFuirWkrJp0JUleDbGGp8n8/mCc3+uZX+gnSnMhv3aswsnhU2p+Njk/lsSuz75Tk3oZV0r+
UiunRylAnqP6PCJYFmiIMB++fZqHMu1ghAfmR4MiRDdRXbkGZ2QTy3w4YXyEim5KjJ0b9lXl0RTO
EFrVqHXyBRl2EyE9OvAhtr1G9ewcLvTUnCBHpNynfutY3XGPsdRtSNd3H06XfogKm27u8tOPhYkF
oOCweNVSgAGGJ93Km35ucbaGJ3R+I1vqYUK2wEAJWMzBTbqTviwP7DfB6nFzY79JihrPrkSp/Arm
lJF4SFCrC4CeapjRUgSFLJlBBMU9h00hKDcsD7Seu9lEIJOCv+Gep1BOfYv1+QQGEuTH1PQJcnZP
ukHbnYnI9jIELdmaPJge6Cp5bWbTVxeh+89QXETzXEfnmgUBmsfiz51OFt8qD225Nx9MR5tnCaRs
1Yubit6k8liDuFViW1Qvev2xjOzH9LgDVSRmJDyPz2EKHdYq4bGpDtTCyMQ0hMPAnZSAaG+pu7dm
KkW7Wpv612j4fPmVwGw+uULTI1sKCgXjYErswCPt+GgIEzskepE6ZI1oggOso5L/qUnlUSQjVTPE
gGiYUtPkbR5d6PTPvYFXG/vHfafSrijuLGH7RaLmkep2K+xwjg31duSMHtBiNgUuLHOVzpDztWKZ
aZOcz4Mg8yvpmDQnczgn+2xiZ03/d6ItkfoFFsXlSg5W+rhquXlrH/HDkWoAQ7c6/RBnpeqX/x2a
QiK4GX2B7Pv2d+NQO3yWJwsITsh2b47HDCSzeb0u8++wdsx4a/EcvU9DW0Dld7gW7h6cIzGdit+Q
+lK7ut3HpaUvE+QQtqaGhxwivOWQdfyiHqX/QFoJUQGkq7HnWQoaUmk3NZCJqQEiULEnuUH62gVz
XAqn3b4BNi2wX7XQFdv2k1JdQBn3WDNjN72fCbAl8dWiAcKBOEcVmU9jWLc3tT2pUoW5me6/KbZt
VicctRSDddmx5TiyrRmWai72+SNEbPQWR0X3hfrwc+RJQF0ODo9+ZciTootdRXULenQwrIrEtpcC
P2XogW0ArAtkTlvkDQLOv5i5Kl+PMJHyqbvWyNfmfzw3kYSlhNV6WnuL7h/ELejikrwloN0Ha6fK
Vo9uXYubqJzH2iWQb73w2WTfRvxD2xcRN7uVmaFnkUwdc9X8iYEveCLWZwo7D6W+EabEEuDwTQmC
Ttp0z209NR+w5tBWPegZFpjt1BJTjUu4Z1kAV9kWzYlUOtI2b2Hav1jdhRFHij8Ev3l+Sc+vp/Jp
Fp988NIP6soAaD5e8FH6Bp7gRqc4QV9uJVD1mLbEbSpMh6VG2kLpJF4r7h6PHYa3kWgd9OV0/saE
yWwsJ8Cn9lK0tecECtOfG0wbBaWpu0ZDkaa5EFLYxztfIUPnKa7h8NHWt0b+rLR5kKz0n5gY/YuF
9ha8SLY8xX3Giaz8VENbBONOcRH+UtYMzrM/pgFe+WP2pFg6nzuBDUVL5PKZOyeVQA6AZVhER0Kf
fKNYt/y3031QMXOd7tVJrk60Px0xTzf5xsH5thvAwJlnrTuL48SnYFnxpNrzFUFTlUUwcr8+RTmp
7EuH6x+10JzaUCWsbMZyJHf3mnRYjCh/C/Vvnf8jqH/nt4LW6cexgSxicrHOOaU9q+nvMBp1xvJp
LJmOImjLM6HyStHDrM5wVNVAUHC2L9GZKm8k/eyb1TUfL/njXDWUfe57hePModm3+slMrlq3+43D
sxn6Vzes1m3G9pd4hX31Ze1r6Ud/e/sfU92n/9ElZKbDDhvSlp6+uvuFxvPEYMqAS3UTYLNx2w7E
TnxksQBT5D2/wl7GY3rcovf33UWRrxqyGxH+5ybPtrzFNe4F+/T2OrxX8eVrFU9NDDZkU6JsfWUN
K3ZZvcL+XzNmEmU1mZO+bCtY12mC9dcCRe3laRyPoIoo/p1H9dfDzUB3/+sMZqgdIoxh06jGGh+z
QsYOIT/Gpj/JhNKs1VdG4/4640vDJOsa0HdBB0W7/Y22+Wvxm0xAVvlPnMX8hux2qX2R3e4g1lB6
M1oOKQX23LouO2DlcZuO+YCED1h44BbTO2QM9HSbCLRxfNzTWxqyrbO6rZ7graXqciLCKjBY2Se7
EYGAS1/jc5nCz62OHfowWn5QHAOm9q9W+q7S7xK2TfLNu3Q3P7WR5kQ93sbDxv3Nzflvi0t0WvEQ
KGeIJ2b6brGlPVnILry3/+UkcLoSpGBt3TtFsX0WvgVZYJz1tG5eSwgJ6CTKTlS3kr7RWehEfoIK
WO9FhdJs2Aw2Waem/CFgJuQT0AIbJUhCwtAcJMD7PsZ1zK/HmrsdcFbiJSOf/jNN8Ko8xaAfIMDY
zhmgzXxBw+udml+1/J1Fv+nwl9ponFqkdJJ2L+AiaPaNusvUHQ/jh6LYE2dPYXEzcfb4ptp6h6Nc
3lEs2uHlSRx+k44TY185ddQJ4M3QlyYnIWlV9KfIGG2rdEWOkuhSzL9PNBxzYcJ3H/doDjZepHBT
4h0Gibcz8ITZNE2LnKVK7x6tLKpUx31ByKukcoHUpjsMH2JyMvTKNsPc1fACljEZtpbOz5IRUXey
qluCiSWwh9k6lg/a1eYmCsbzZUy60zDG8apcxzSE3DcvAUssliXA+PyGaiMUf6z0u5a+g/hHiX76
ZQ1OiVROOQtmgs5h1Q9mT+EaDZ/ai0DTpN/9uFElHEKvIHK1YDP8+Dt9mp7gVD2StbRGhfzK7ORv
gEgw/CrBr2zOYa3SaNAVfxrWOTSI4x+ijaCXLwb6j7S+swjEkmoX0aJudvc+suPXEj5E0bVqSsFZ
7jPjtyDGfxB6OS111j+jtjKzf/X1SDlaZHNeaJaQctlwoanBjDMUTaucodKpkOMfYcqFzCk1Npl5
kQQlu0JAeJU1d+m+ddg3xpRdtLMGvjGW5HamEq4N9lKzlXI+4nu35VNnBwsMJVa/ChWvhRGaLkMR
tWpZY+g1vLSaa3b6wdKRCzsI171M/scteH/F1f1SCfOy3oiL53io6yMhSZGyV+kih+fHeFTrA8wE
IFPElv7j+0AikXhd2CqC2P0OMKMWgC7D63poP9vcNdmlmqws5wIDatxyjmDyt7P7AXlR7pErHIN9
9X94pihdJPZPaW3zbB9a+0fpg+yiwUxL1wlqhQAcYhuS6rYz9n52jJ3YSWKfxZ3uZSSk+ZE4Abxo
qGE0I6mIgMCp5X/kcEy2YL2RN3sKhfb4UkOgERFi1QVfqmhdguEC5wzeDEYiMUQesomiBk++kMFd
wqW+LdH25kvoGLlLhvuU43K0oxe1u+bdGVZQ75vduVmHzT6jpVFFTd3UHJyzFUcriZvbtlLnbQMv
bhKFEVlrVxIdTl4Uu8GtYQIfkHba+zHt/EDZY7htqslwKw17QfRr1xA2d6QsyTYlGv66uyOjztF2
PPNELlE3MWiDIpD4dfc6gJyG/4x9PTzwrQTNruIumfHscfKI9eOx7PwwPDT1jn7EiIXtH4mqVSy3
JLqx9uqU6NAADuq3Q6P41wAAOXbM5sWSD3JRTsxXTZ58xPe5ifT8mMHIzpyoPDWRD1tpeneGDV+0
4ZwMqQwoPZEjEGLcdXGvNjj2vDvVysj6GQ3xc5nMHYLquse8yzZKWBi1nbc+PTpTsQvzDC1MGl9Y
WSJZFN9IX2I4qRXw3GMefaw8Xv9eUsxo7NP9rDkMVDtF2yByxtwX6Ai5hdaWo177E4x7pbbB0eov
Apha+BNKcmZi6KdAonc1DUGLlksgyj9UQ1IpAUXhkD6wmC4tBCuVNdjaypjVZ2240DMHTV8cb8hZ
ektZB4EZgH5jcbXkayl8CMigp1I5S49FJbtZdZZxOujHLuIw5neqQ8KXlDkhXy1YkO+VGyAaU4DY
WEblctCWVeGl4ap+rgKTD/Raa9YR9kRSc6uR0QaDDjlERnDMJujNi0G+FPJloAgTy8NHZs6Pf6sG
fugWWbOq1tNLzo/AzvyOHAhsdT2kth1Si5liA1hm7RxDt/gLxKRYVMINpg4tTmzMen7GiZgfCvgn
p1xNfqs/MZA3GWrEJlaPQnsZf4p8V1h8sRXt6+JcbAhBzwPnCYczWe/33a/ijvwVzmAyE+CiEc7S
eC2Bfwuf2v0zXIlMx49TQMAS99PzKLKmYsWq8cZPF3Gzs218B4iq4iffvPRqmxJfbVOUPfIZH0Kq
v0qDh76jbUnVtdT6GsCgpndV4qa3w6+gsR/hCMWPU5ya0YXpp4czOraQGWVjYVClDWF8mOiBMXSb
aqnqy/4xC2mffW4rmqgsSnxIaXyjjpraT1f8Btnk8d0YPPxJl4uY6w6Elw0KtoBem5PksnPUG9nj
3SfGqdknA0IQOlk2Y0aAtWoQe2PpaN7k50cxXoond7aDTuS/2Q7qOkfuUfBLzK3YvfNUxMHGchoL
kq2mvjD4Oi61x4lSakzTSbERDmG1qF0RIatwENemviP8Q9jg91lxoOGT5fi74ogMPI9I4SRrsztw
Oi5F2hjLPc7yOt2UHaaa2FhMtJTCe1uHQhNVaa03lLTYJQl7y7+bfg4LLD/qz+kw2fw/pt5rx3Fs
a7p9IgJ0ormVKJGivEl7Q2RlVtOL3j79P5ay9ncO0EAXqhtVKYki15wRMQKJsfdmyq+bHVxmPzf8
mNRGWL3p6eHC3JyBedWIJxystfJRshCGA/wLZyNRM1A+I9wa+92l5h5VMwotUTR50M2V10ISTfwk
8I3DKG0cWrO1m0IlE90zoAhvegaE+25oL9MoGC4lGJcNTnbpOg2vFaV10ioGKzeTjjjJSPn9cGjy
A2R42DBsXAwulf4wZQcOjs8CZATfjCVyvPt9flIyBFlEJXgsr9VireLK5dFbn0Iu/PAKE6Onz/3V
rt8J1wLMiKTlK/9qyDly/heC5r2Yrhk3r/pEZIJoEOARjxwYXt8y9PD6EizE7gswwVrBaOWN5fPg
1LJ40/FUtbtZ3TEWqJAYpV3Cr1lxY+0NVjLyFFIE7cXGZ11/UgQ0IZ0xBlAt4xnGJdVOTQNIew9s
RJ8O2KxhfAn3G/EngCQgl9CxOELkEXX2IE9cGQ35OMIQNykxXJUHZXLn8Q5M4uFikAYexhHd4Twn
idMTAOjh7fFXk67I0hCgLYBi0jV5XPEcGbbT07lgX7XuEken14lpaHWhugUbnDiSU5zEipvGhwCT
lWg44qg+IcRRVWKcJ8YSlm3VsivxFm3t85z9KbM/zgJVe3ovlPXAo8qhkSmeKY/yR2mJFNyK8WNh
4MDZ08yQoANX24jlsxPWGxArY4tKJHh5mBcYJIkvmktb1B9vcaqAkmU5BUq2fFJfDPZT0J1H2oZY
WezN8tAVR93NC68tXxYfGCSt9gx3JcKqrR3BPi9ckX/VPEyKrD1BpYLZmPAKG8KljKG8O+LgQmqU
6s8QiVMUf+HDDDThw4Q1+6sy6kdqrRIXfyFdFowqKa472haF8p3zLHLM3uOqgaPDVWNwdkR4xvjJ
Oj/wCn5/w8XQo1Bz0AZdG+JYJnDuTt3mAlXhJa7WAxuhZHkklwXzp9QvQ78qW+z1HAqX3GmMaJ9M
h3YFF2TY/LKca9gKt1Isnjw442EpnPlVJZz5GMejtSm/1wPvxseCoGa8mQfKrTxbuE1T2rAacRMo
SMOzP9v8MCL4wPE8jJhsPJu3YP6TYpmBMMZXgDJD4tGxi6GYTpicHqk+Xy946p8W0ymUBUliJqSm
iiVHJhJqwPv1+KdBmu9OATljbK2DIFhcIycRG8xjuThk2cFyKFeM+R4vWEcxgoluYPVuPpzBdOPi
Hjc+tbUl/zR7bu59tGqTt7x5j4sPWIQT+oUoGo+UQxkdJm7nPd6Yczyf4ceVHkD7KoMh6crKsvUU
DBOFyKaS6ZJIYR0MwKkcIQ4D/WEopOa+SVxpxdoPB3XgDJx3/oz4c62NfS0kj2Mr7rNRdx9v1uB3
yfLxh950UYbTxMcI+OsGPHN2pQaoABptrHl0WXe2WEXgNQRqJ8p/iZTNlJ+Ub3G/7UsqubAXKxul
e+Vo2Xc/k8yHfwn1paS8yJyXOAnufo+XNYc/BQoYFYSmDXDmmuNSQwz8Tzg4V7R7iW5WLHQzjYa0
vl8fxgWxMsTDNSxVnaTQ0hCGflLiVwoJ6GBMEKsoiOD7YuCWjXdK6cpQOFhDidBujpaecBUvVVGr
FBiMpEIIFSDaexefF82/hHgSU+uVn2b7HA+3NH4xie4uu/6eB1eyayHLyr29ylg6SwU5c9EX2vH9
CL2F7aBY/09nZOkHYDP32EqY8sqGx/S0tVKGwBEoRQZ8sgU51YwYiq2InIJfxZRA8mYE01lpOHvc
Hlwy/UtgUbXxSkpLQJ6F8ZmyCpSVykY22f72oE4DBTP4ZC5peDZ69+NXM4V2wiMezTTU94qJMLkj
z7RYwkRZhAcpFMoq5HUOArq25/+aHAuwFfuD+h6WS8Jfnb6HRiKR3YTJJNpV+5xU+XWS7lr2SvPO
KDg+SriFZZ6eGmlFHQmZHorIOUwFHyQSgispg2KP45iFMN9MRtko+S4gSOL9KDZy+l7pnwAVR0fN
Hzuy1A9FZFHTZE8QNaULujpMwaFzcvnMgmPidAO9E4DKQr3DQBmtlUFSX7sz24P9g7IiidDR72mi
Vk62engJ6UTdQYkLXGzG9LqZM+b1f00rOJJhyEqvD+ONWcBg/SxtWT4/cKU6vx8q2jHSMdB7+1kC
i3SsRmeOraDytuTIgx26HdfqI8c1SaUcs+pZwli4OFDS2Zl7Zdz/xRhWcKcKPsK1HP4tVkbol/if
9W1C2IW7sMT4QX+8N4hKyV1Z+Odt9qdtz9s6OcGfqW+VdG0e197EAPhqkEDHYArQIDqRMOcbyVVk
rktEKOxcOmLaLvC6als1/rqzfzIbFAJP83WgrR9wImrRHTZJG3e/yJwGPtAtCG+BfovyC3UcbvNw
watPbMwl3yIngRtQY3ng9/Y2V7ZkHJCaC2Ab3LZZG7tm5DIrWJyw0400bGrafFmcGW4ce/koiBuL
J3EjWWyHyK/cX8ZzY+3DBWHcXZp9J05bre9pL8x197s9O0OxwmQnZZdFdpmziwW/bXHWF+cqOSN6
XOUnHogbFngg3is5vzJkUfoa62fSrTr88RD76TloV0vIGBGzSIaLjKtMIC542UuUq9NjFJ1ZrXVL
O76XbvPMNQt025p+GFCw2J6yr3w1tkdTp0jqQFX0A+cebe9LY8uqcXKa7sAYIm40chiLGbOtd9QD
JwjPD/LPW27y0tdQed8u962YoLvtmJloRvv9CH5/FvpPxQ3xPvcvrULsEe7vmzawSfxk5f+Rcstv
99Z3fn8syf7eIo1AwD0UHcip/Wfs/tAUOFUf5VV53NL2Atqwi45ooBR7HNguVCqldQebqidl85c8
wmHiirV3JZVsrLmJo7gzwxRglGvXQYuke/QQjEfzcTZYQzbXdLzN9q1zSNxRVErizmBwWGdYgLBS
iko6rq+twq/Trdxs1z5cUiCssfTyCO8hDRlbRfFC9H/Al6VLaHAUztntPG4xFojCg5TKs3svCe3I
lt/Hyf0/+vu/NhCsek/50ftNMASo0trWc+RKUH5jOJPqLf3DAQ8ShDjh5eNpJxyl3frfkb1e00vo
7FTZ74FiSIB3D47zu9cacuEibbEopZ723Ohn26i6q76nP2G2xppOQL42+btOftoWx0Nvh7HRPAcr
dtTJHf6LmeP0P1c7qitB7//0QOv6++7HWoFZPGbmmlMtNmUZzLQwk+1VDgLNzgT8xIKAxJIqkvy7
HUCECZAEh8+4vkn5FTyZLmoILj9d+baj1u/N44xx5mCtjnvQZhYBuHjHOV1e+MHD/3E4pIVsRkiB
53v0P5vmoWDNiRPDl1A80EGJUyritaKDOjglwQGSziPzeugLjCG+0sLCYYu50pnoKCeyROWURFV8
uA/DPW3kPZ0ZOP1/F/ZYJqEpIqrH3dlku6Jj9zpVbPe7g+NxnGezTSsqLxwHJFUMob4RRzD22Hh/
OVUyblXBaudx9KqsD8JmCbGg7n5xxg9EEjGh7Ejk8WoKz1zsgbkAShHIqGS8mMOFEguwrZBV4JHi
soJhlODW67GXu4qB+LsJuJPTuLPJn7xgNGdM6AS4EfHwTfwaCzVLOOcJUgfnhXKRo2u3uCrZLZxu
+XTrpht71AULA8Tl995Y8rykNYXAaDT8b2feXdiZk74GcvOLaqYyXYqYUb2EuCkGDug18MI5oJIY
LNMdNr8o/dfIRS0WFzNjhriYORBq29wyV2Z3KJBFZJZOPnOFxmLi+PpfMIr+Vf152ThMf9ux32JM
TSRIbIJayZunl+6gwdpJD3z4VgADjqHqAggU2GJde8jqpI3xriXp683URdw4qN6S5JUu2OeflT62
mAtZ0mJy5c8i9aeqw4bACwQ90Fvw9tRSgLf6gODnc4NvTFuQlq/Dij09cMSkYtC4VtltZokZ3KLp
xo0UoXXcvcupR80s6muxUwFcUtX5lcufqf6xQAxsXrXmfsDZ7pVLvWYVQcxzb2A9ZyGzWSjkKJVz
BKMByEDmGc0hXM31UV8QTjnGKNXTRUZuZ+Cu1mbp0gk2moKFp3Ba1Y48BvGScpTCS9qFznVg98lm
03Y4GWf5VocSQhFAn/iS7OvxXqeUYG8AWoNH/GygbJ4NlJQycMTQ7pwrzGeU2c5vHRi1RkSZFysu
hyi+pOqR/DD6yaO6op+ghbNE5yShYPV+p9zDGXEGqMPfavjbhn/l4UdK/7SPrxpLdPQ62/oaFwpr
cxXvbHHIrWOI0TUE4yHjc8/L5f8RlQGt1IMAraThAahrJpR88ovxM79I8whvM1Zy3uZfK3kU7gpK
bonG4RTquf3D6t+22zFyI5m170YON5W8blnf463X1otkk/MFAawCCKJ2sYbVhvso0dXj5UwlLiEb
GfrKP2942eKb/+RqAPY8pqQv1pALCnk/jwdUEfcRe607Z2crv9ARQ3MV5QK0G48VW+07mkgQ6utO
EqlgzoJTs6MchcGsHdm6+R5WTspUTVL4rNZe5+4uWI+1j6fBzMmvlZca6Yg4Tg169rWFUfApT59t
8NVBbW//qMMXKbTsLYOn6NlYtxQBTs4VL8i8EYoL9GRzs3HUV0nex09eElxq+k8wuxQvNd4142KT
2mSxtO0FIchL8BMsdrW0xBvP6+f3286TGreSXaV6r6wjjlp8QjmwClIIDp9MHTB3URd07J2sWL7W
fKUf/oAom/9/7tzEPqnBuYY1tbhmWwpk7GQfUYFn7Mp0TxxgTPfF/xx/j3A3QJ4hyWlvH7ZX4fvZ
EC6Nm7NhUXknDF8hRGhdmPAN1jbpoQhT90GEyyw29FR281U1L2gewUqzXtmHkAkpQMKjxejNVlWX
3KeP3Tsr54Xia1bmMO4aCB40kogjtpndWmldg9NM8DPtpw2VTUnmqxb0E0qNtqG91eQtW0a6Qpr3
ELitA+o8ftpG4SBhG83V1wKc4UBzG+FhjCnhQRHmjFTixOzXxa4vhDlDK3aG5Curgcx0uGvlVVD7
yQJTlKNqzgJKzHlBbwHibi54Sg9KJ2R/iPddeQD5SPdJZwPkPVOwvrjCq4mOvGfRmlzU/GzGKiAe
H6f5+AjwGzuUMEMY6Zy4EC9VhaM4kCelX8s3+l0vEZw7dNOxsU8T/3XxXb0/OAuV99R6WYCbpRsV
B5afFbtW9RvJx7QlS74u+f2r+QkAisAYr9RkV5969E3g/Js2vA/oPOp8pnhArUCYXPP4OlAcfusD
ZHF228A4Ply0iQX9r9FnIoVEkXf6vHB10vLmSdzGHjrbwn0BtaIc9kZxeHC7aNZKBvfjOqc3ubxr
/UvnEJajWZ73lp9t/6H0X1PwZQVfUvtHWSkB8Sa6hg+2cshiGK77xMP+kuj+Cg/zpYK1sSLrpSsi
61UoR7lhKbnvK/Z1gPSxmVWgtp99l3GwCblfzIgFniYIMcLhM6dnxTiPxlnGJGqceVjbeBLuxFg5
MEXkRkiXtudMO8Z8kA2pYy7Jlr0bRzieeSmRNYlS2Aeuu+948aMb33X1A9+ea0vRLhzd7W0cO3KP
aPM07cBpDFypcDMQiZQ2Wfzlwq6fqO+Q+AlqVfv+8aebftLpRx/+JuF/8cgvfgJwad/94ws3FdSr
qv2vTRyCuPxklEtgEJiHAzkSGHMqLfIdx39RJ49rvD3N7UlvjxOO9OoG8k0lgvPVUYFpOHyGc+K9
9aVbqlT/eJXB439bOe1yZDNyWNAuZJCk8C3bbxc7CnusUqzxg+lIVsXhrGGN9AwAYNy+xW5p3qXF
RQv2i/Wc3L4BVuzVyknZPcjvUvShRR/y/K5Ub3b/WlubtlxzWIJpEN8jjXTtfdLOxj6Lt8q0dXuV
mIgTRMKLZK5UPkPy+DmsavHNqTj3UjJem5uGnzTBHeDzDWatEgbe9GNJl/N+CajJlyUykcLbtHQD
jQXyMbVOUn2tHIN68X0a76iKRrBhRTSzKgeUl4qm5TJ3SZ3EOGdvo2+Ony2giepb1X/4aAf9Lx8t
0L8WiLi5ekwrQrxlvM1NwAhLdJP9OYAaQNgR+d860dBsPy1edMNi8doL2TJbuvwNmuzmlmgUZkdJ
2ZCCdo0PyNVrz6o9ZfZU09O/bfWuJwL3M2v3qr5n0i163MCiwAXbWPNbEfMA9LXHEaEX+FBeXaj7
Qb7BNtzxzB12b+tR2kuPo2QJsqw+nx+vEmxI2kPia0gjH69n8dNXP23zPa8pASRfIDWbeU2FxS+8
BxLQ2IqEwS9tn2gkR8cqwCRBv4erekEvmMHxcF6MF9HziiUSft525O7x2Wsf9FswWgXNlkcgGX9d
3skLXI//cwbn6caVuh+umq4jjmUAjPkHQUI9Ig2dDvjMZ4qPKd1IXq2tYn38vU76UWIBp59U6hwY
YiWv6T0WGnRZEUFoo42MoChv6CsiqUAegL6ipnUV3neokpUo6Q2ej4x9vY5mjztqQTuhtRXjbf84
w6xt0l1pHIpVZogyJ7IBY3YJn27aJjkXyTlPSMla2pGpVCU1255z7RilUOR2gOw+MvPSxGctOoUM
2dBFtxZ1xpKrDu7ZNUuOAJdoPIV4s5Zx69IljrGcLnFi5SFVaZuUUYeQk+nlptfUANr+cWNAlaXG
tyK90ehZ/eTmN2Q8iUD2rezFue5Xe2JbhPYE2LffybC9hiOGNM08Gwgi0a3J7ngl0u85/on7c0zl
acQApn3NiUCpwNYDpOI4CDityRXzD3mYF8IAUbOR0T5pnV9dsHHUyW5gUaCKhpmu82mYSRTRa07D
DBQzKmYh8fhvdXM1LX66l74Uxd+gm9nLtD4PHovw1kRxm8Y+5YSL4dc0iBPxWa8Ili0i6Ph8VlOv
WGb+FDm/pATc2FixwSTw9y2AO1tYoAmlUtltZVCEd5q9mmfkMlFZqHe7Gtvlhpu9nbrWM7ybG0Bx
vRj3KyN+uJ2fdUjtsJWf6FL0GEic4UYDW1DfIN2Rc8fKZY1ijLnEm2g4ZLTKIjwo6/8wL43L3Dmm
zQHoGkkEQjm5Vz6xt8BxF9pmCjbz7Fol+pSXREJxZL76Xf+PIDUhx6zbcl9Gfx8huFRQ4ZSygch8
jpZY1XD8yA/4BER11oIolDMRxdsoETcRLlbpeRBZU+haEcQwnQkw88yhfx5egELbdLr4geQnGpZI
f8A5xePn2f57BGqHZZS0GN00fgv6b2sStO+8DFx16Vp7ueWuJerZ6Jht9GtV3huLRq1X1jsWCm54
gEPNznWVB/7MJwzr9CFav7rqIleXWr2k8ZU6mCG+qhsaX76i07jchqDvfYItFpvu/gPW56tp0Uhw
t595H1wJD43a0OPy+kDa4gu9kpJLEXNEPMbGvsJ+DYLSOsrTWQ6v3Pilp182ePplETs4/GFI/20Q
tZZ7g9NesicJnkSH9N5NbyWH6vpVslbZdXys4+wF2l6YXjsVKDrIq7DzYEoK+xSCLUOXvMc4NxpH
EJTI9PvHKGpE7QUBVdxNIKUX1r6DQ8TFMPzrxdC4RzhW9p7oYreTIi0EdKjudhcBP4hOFFP1i5XH
/sSOd9EoiAkyClXnWZpbMQNTXbTcOWOFQ4zCgF8v9CPd5HQgsp6n88gi4+VFpkcynF1J6qWpZ1IF
bXoKxnDTM00varbvny1QRYq4p1ereYuTDwkO6BowcvussA1NxAJf4m8ffQhBaU+ZMDnKnfbBBqT4
c7kwujT4/4YlBk1Yycvij0fhytHQAXUe5o8s2o7THbP01LwZ8QeGMQhFvCkM6U+3u5kcNXSj/jBU
rtgNFD5NWuFjy7IkOxD+vbBHwiXJf9I1FgEebOVEoWPtNervzs9MdglBwkYJ/Ve7xOZpgtsL3Bej
z3jUrBODit5cW6dnMSgfGlkU8LTzcZ5FAU/AgmQ8WC0AuV/+UDdTVypaGwfjwI+KVP2A6e1DFmlA
jBDj1LcAoJVnXSWEJrmOgAX6MhzZiTQm1qz2pManAb8qweGyXzfVLYnPCdbG0Q83du8NHosQeBK/
wtykgc3emoHXgiQZ/Bb5FAS3QEcYz8oyU3Ms9OT2bKvgfw9RiOcdOcNlv3dnDp0ZRSlYkjb41Vh3
sdfjY17UnjwLpy4fs873PsE8CFy6bcg57G1uAdwibWpsfBz5UKQ1yzMtrwTM9GxcWPQurPuHLOwj
g7w+5Xy5IQFCKh69aRRuGIUKGMtvaI7yNB1l0evCLQyfASmw2FbDNim2vX1/2PcovS+S+xZmM5fg
WztQIvOali+P5N5PzJ17vGzNKXSTP0F3gYqIzIZc7qY0/0XXJL7qfq3/5QOSWFGuegmO4k/Q/QmV
zyxeJ4tlb7C7fyWx2EkfNMJPtYvglR8641AZh18OVpSyPjn0Pd1x3BcPv4lyoFp4BNl4orcr3TZr
P7rxGsoXimKwnPKbPO9ylFIWSIs39keSo2fCpgDPh1t6VuxL3F61+EK+rghq/uB+/cUzTA9fA+Vs
Q8PcqW7hVQRQYbPHu/Hsqao3Su6Ar4c8NKgRRAw2+wITRW6BclJa5fDXzYemYKoDB3mi6SkLTm1I
Du6kW77c7cCZQ17jvtmLuwrsNSaPrj9XJPOzS0AwzcGzjDkQzzLkG6K09KJhMXhsI+6MUd5gBMjl
Gc3dkynH88avPj6sETtsVtYCS/3s2P49r7Hq+z2vFcGm2KTza1W81/jHlhx4aBiteTEam5tTFV5H
65YtA0wrhJenY/9Ag8EvqMb7UBV+QUxJhBMkBla0MAq9VqHiWA4hNyri0S0IuVnKD8cZnHkECMnG
jY9tgyyEScHJCN4EV1lbzoZfQsP6mKnKsC76cIlwCt3q+Vrhf2DK189RfJriY2MgjuJQFcPjor6q
+Ij0dfSK1rDK2iMZBGPwUW/58c9AOx+FI+nusn37lTHttUq4E5S5M8fUUe/jl9+fA3kTgRclLB0J
2LqEKJNgRXj0t66dkNgvS5yQmDFutEtAELSlEWmjQ4eVL7UlpAX4suYI08RLpnULXFjfuMgv9jNz
HgJ6xrMmrxtM00Txk0Onnen2jMF3qT8hiG5LVDNLzZU2NTyZ7bScfSVYL7qvYfE96D+G/kP9U1v8
Zy1+TL4iy9+kPdnQ/0vaS8ZSLpYzRHUOSI0I9R2/kEXDTLRMj+VuobE0E0nuwfZW7Ath/MFy24Js
k+Z1f9RbGIhE3TVm4hphbxk5LV563TGAKiSiVbUbfQVDiLZNQS1hq1kREBOFLa8yoX4MlbSwYxzB
i9J+lNpJ4FSzQ/WUCedxj3cwjPxwLZXrvtyaynWY7ulaMn3T9DUMd+FeVXdFKVCvM6s0qJGYQLsz
adeWiIB+nFuRRMN/igSP3q0oxNtIdO+s/kN5MimkFbnNODm3eJHwjejOhGimUTW9wsQJQ8yA7v82
JiuFbzVgoqe+r8xLaaCrBEiC8DHkimAN1J1AyQ/2tW7ONR+uAqLsO1O/iu5Dhz2kLR/PKZZlzRIq
Tz4e3TPTIXBW7XAGamPDa6tExLiQxHGdIY510bhS+YwfJ74hdgFGT4i9GNqAAiuraHTwSLDssYUy
Xv7HxgqrZO/jxbUP7PPT6gJLeznZX331Les/JltpFeX6r7z4maufuflGZ38Gv6e9kjvkOZGtJoY1
2aNklzw4mTYAVti5KAILz6F65AysHCiygdFHgWJ7qHun+Ki0MxG2CGTHQeN8Y5wCGR+xY5iwNU5t
dn5MF6Lfi/AmN7dZv007aIQTMnL5Fa0xUonhAXbtujip2Z0GN7ovdIIG46uMlc5T+ePyS1+yGLyl
ZPQ/U1gBzSqJvCDiJwM7nE0CO2xrHNP39SiwwxOKO0dWtjCDh+7e6Cx08EctjnX0Nxs+wFCq0QcH
KxqwgUXQPpa89uVLwGf1pEx1454ciX2HKtNWLzHZyJte31gcgqkCuFcu0RkN6UuRP4NOIAxDdsYY
Q1MWWC6nSlTUpQtPP8WfQVqKM2a9wf5oJ77M9IylacG3Yh+1+5m13/Q5ZrckuMXTbQxuw3Sb85th
XJvkejySCrWf3NIcsp7qCnbus/dRxZK3x4GYFofuOYr1z2RQKd6gtPIn058nobEkjAPgLp/sNQIz
puQNIJTas9qcBtocV9CUsm4TMdci3bCc0DeP3GXrEazxbwv/SZYv8bHAtvyVzWvrxgKH/4ddJiBS
glZ7ODjPNQptgKQ1aM20lxk2hXwdx0sWBQQ7DVSyY28fsTpmsyh2xupIsXN+H6KthPw9+w825RpU
XBDq64LiuPSs9WfVOCdIwxclu/TZpcwuoyfBlWRE/0VdYSOKyFuk7SmI2Ug925N1e2k2DKDw04C1
QkBT9jMbjMCf+IZYx8o+yfNZRMJeH+mbNb6l01szvanTGwjitn6d1ygujY487NZ0WID5DeKlEosn
HwQMEMOFo+k+R3n7WVG68udnvw29m6B0+5Gg/yqB8Vv5JmP+qklP+uI0LU7QF/DOAdOjxgZHvLmz
i11U/sufZDkbJsgL24iYSY+bYIUvk+7XHqD6s3dvhnlkr5tTsbk9hBf41MjnhXQe1yTZ4hJjiQiz
jcoBpKudszSrmLhiGuCB7wqnOPhFUnRsJQ7JBkGDAIX2lWlfQ/2ptvJGWvWGnxcCmB0gnwb/Sarw
fOuSa4Hk5tPn8oAp98tlcL/JXXPJsNJajrK4WXHNcLNi45SVGGEVZxF9SIvPhj4mDI8aO6RXnFdQ
XLl9cofEFSzTUo9zP96qldgkVQFA7QfdcfZxjxfhtwqUKB2+gwED/hO2YpV3efEtJHfW6zSJBUeO
l7NyNZDIlfdI+lAJoWhfCl7L/E9XfIEqyw6Tuf+/V2XSH1z4eBTs1bgMpGsAgOFxNc1L4CT1rTUv
MsdpxsQH4AwDLyyT1TF6HOvH2YT6v1Lxn8cvRJMJrqsfbyOk9iVb5Xklw9ncxgbd2ILYsMDwx7M4
mcSzuEA+dbLUM2pPo2Od12F6BsXszFPghutymRvXscOCiWRxmRzIjH1/1aqjsSlCeoE4EQl/Ma4/
H5PJ8uXYVCciMs1dTa/AOIbxXMa3EBgHPVjKe8rz5hkFlK9V8y8KyN2KEGlJjBn3qRF+jNpbpbyY
1HFbpbt4RoSxllbV4JEDTJQ9olVaGG7BDQA4eOvKpIqIzkUJWrfoMEDAmVayfXtUdyePSUc2yN23
yb6VWIySl4HdANxw6qv9bBY6ud7uIHMJnRzfc0EmgoAVOOan2Unh6ITj0dHYsTU4L6FTF34ClfH/
ZwCAwUlQ6sFWX40UB72IFG8BrbODjQkSCIfGGtAm/kSEc1I9EVblVIBqRXCnNsflgiAd5Wns3CAf
sFqO9+yjRNpm7MQrLqDjjvlpnM6Jfk3Ke5eTtdTX0+o/Hgg4ihhE1JcES6mKZWrNrDWKWDwguy0/
QEPsgn+oGxnYDZ5pgVU5eyYrokywRuy77dAHiy5NMzi6NKI0WnJJN6UXjS4wtUF3bUQQqoFF/odq
YBZ4mMkGG2q0AAaTEdOtCcrFPop3ja8X6meDlwGL9hMRZgbapSc9M/hAoWoRZhxZoeU84qFnIKH/
A6bLj4N4BLtsqBrDlSaszVhFxeMQthwYmLZz4ML0JI+NcwcX1ybsEm/0zQCpb0mkPo920YNmUvFs
lZgJtF1f7f9HdubpynSRy8lS/VOFDhbF0jomUrWcrWPEEUW5UMmlfutQuuGwI4g0bm8IARWuKwPh
5j5kZ9O+ZE6Yndv8IsOPti9Dca2Kqz3TNXMRbjB/CKmX2LaPLRawFNTGw+sf3hXEykFaD9xZ+jvn
Z06aFnN0cuSw+GAKw28U7EjAPMo19zFzjSyinxkd0Q3IQ7DoyfUrpMiJaeBFUy45pN7gUMzHZj5+
h7DySL9OnsHNyRRZpJFowmP3NmlXPXopjD+ZQhZldkkOwSw7062zXzJf3JXq9mu3+muCu+UMyN6f
qN2MIZ3nKh4rQmNQ2hyWTPJwk2OxuLR4BlEgJL117TudE5YHK1yll6rxHplXw8y3XUV1O+oSnyYO
DMFWvplDOubWUMLn+JJMXjQRYvD7jH1kme1abVdSOGjvgZ/KBsEeAT37rx/NPQpIhavS2DOSsAb/
5VbEextL91WKr5N2eTRkJE+ydKyWn2Zz+c3eVwkVbHuC9312KqETIzKd8uw84ocrr1yyI8KTP2I7
NqnN2yntLgr3YF+STZauwmXFDHQlebjqBipeudcscySkEBLU2uoPOuMyCVNu024KCs76GCaE0lep
GB3eP3hdzDvKM/5B3oP1uTpSw7Qk93bQF5QY6Ds0mQYv/NN8hghTYPyASe1WsCzzawljjT+DhZ7m
tqVrZi7BeD5YmdT/vHXPSb4taDONqVgYURGvCuca5d6Sq6RdhcDLm1x8WIurtosXtyy4JxuVXCug
YflPxGNmuUyHrS6hH1ijn5T+lSU+SIy2WYXqpu+YHLJV9ISR5RQ/TIs3O38vsGTn7woTzj32q/Gu
2aD17uogViCDdktm0cWkkOTTjgqLMYMyZbwx/VLOruSjbPM2KK/TZBAf3T5Sf8ITb60ksujGrjZ2
LCb7dg+X0J9XBJywOi703aCIE1njQAzLijODQNZey+zWPw+bJSdNx6ruWnCbDJQE7NFXwBUhFbLS
kRV2v+/mnRpsywmoxk4i10QTUMbmkoN9lO2K6dVevBWgqa11BYOgELTHX86uqm+jyB9KH1y5RqRA
38akEZjZ8dSwZtDE7vk1jFjYkXR4bgzZRVhicyc4zD0tqqYoneZuC+E8oQcsoE5MI8h2lNPHarF9
9WjAw5v+GEnAuMkKYxVGsfpZE0M+vGbPOnl9BY3LJ1OLwpx4tSXAiKXpvTfTym5XoZE5GjZQxe8U
vyJVXC+DBVGOvaYK+9e8MZv3wHjPzfem2eh/ovpl0l6gt5uCS/aYxLozYuH3DH+z6tPDacULwIRH
YkD5oFsCsegTAvLEFwzX5P+Mk3q9xSUY1Nv6aRSEu8a83bFhywWiWd1QKbH6QDSnJAYFpOn8yQGQ
CS/Akv8BMtEiymqXEVfENR17BrbB2P8t2qHCPPkPXRCVXn6ceP5t2emjR9UEKi/Eq4zAR51LMBas
k+p1tUf00Vj71QwlnF7Y2XBZ0W+yncANvBgUe0k3ltlWc6nrM7DoyFwCMK3F84XroYigamPhpajl
FDOdoflgqX+b4o/H8BHGHx4F7YI6E1svXF/hVxh8fWQESrOVAaBg2GGb4JKleXJuBVV10Pam6fSZ
H9so2Fv7mc4yGmY6r2o96tQGsVR643Y58/FdK+5Y7P7ia6lhN79MCmWSu2mvrUbpKIfHBQr+LB5e
nNchLWeZI13NlPmRZeH2t0xT5DW+guoTyFXsTvnV6u5yd2nVk1FcLJk0ADf/p9U6TvaNun88a3YW
xXFeIdTuP1TetZQqjy08H3QkPB+ISPzsWdvSevO9NqKvxfwZyZ8Uo1HPHa0j5xcwlhILgX2rbIIn
krA0l8adjJtF68PTiLwY19hx5VjdRI8dcjhUZuxXIFesl24Urz9t35v2PQrfy1DQBjuDkfeJmmZS
V+dNsGRWnwtsxhvmlRBAp/EPNm0lG1g4+PLSYNNyFtiWIKdnv6l8ygZoQBpaUTagS7ta3RFHgVEi
kZIeXWU1ahdNE5xbST5VylEXprOQJJUNzhyn1WGmV65YvHTF+5g63BoM/at0pfQbewEKlB3+nalk
/X9cndly29gWZL8IEZiI4RUAR3AeJb0gZMvGQICYiPHrex2yqvp2RzjurVCVbZEigLN3Zq6MfkJZ
xEpwzDwWULOBRJIq4dSmEKFh+/sKkhGEf5jLicLnxJO60rWEBK1NsW3GFaXGjTPxDHJJJnGKWRzN
PJ8XB2ZtNvCkwHZYzq7mz4H4CpRNjFIgYQJD9Ezs8nrbjKnDUhUezlv7kOX5kCwKAkeK1zxJxdI6
NHtoM0i86HmlgW3Sbf88L8anlns2abfaXPf9+k5ipfJTFIjXA5X4gkqG3872SnIyIk7Bt+7xyed9
Uv+Syt+ja0yOn9j79yw2abnVXhCCJDyECgbBfcEfuhgR4yFtJUscKr3/wLz/rhdMYIh75XhImlMH
U69cn2PHnIjdej6upKdv4KacLFNAuC/cWsV9yRRR0yDBObQA83u850fRe2Yd0gkfut+V+u0w+Xxr
1qdd3KgayrWtVgttmV2UpvvRuGF6sR8AeQ+IRy/6F/gUbDPdU4irpSR8zrRYTVTh6snBxPCxXBCx
oL0eEZ4QCMyqbBUGy+65vDh37QqFUtauhnZV6EwWMF0Wim84JDDd90IxdCfKyw9NvA/Oeej1X/dy
QT1MRdzUQRlC27Qj8TE9UfLoIbuyL+BFjyvt7puqrwHjkMTHtoE8nBSiPJACyfSPYc2goIT/Fn1n
z87l3ozwKWydOr6ApR0ejPEGegVf7POghvsh2hbm9qI6mj0NklnkuP14QKejNBAviKuUx2Q8J+FN
BlwBCIoMA4HVbSs6qnb5hI3lDvNLWq4frKDmebHA6ioO2zQXhMvHv1gDWhnZwWj4dx9LUmGQQ94D
TeccRr7eonJTsbo4ePwnCMFZ/g+RX1d+KcTaQOwQNYRAkr6ihm+nYEOei7X+Ywn9oJ1qn90rpkb2
bMQ31ZHNaFZ3uuCyB9/PvGGo6mfX2P6Uho83MDIHIlGb5568U5swXhNcXPp3JxgdH8p5syfOBlyS
vx0QCHI1qFmmHy5jMnaMMpoktEG/in1dJfJBgk9cs5SnYyindC4MpjwHh4Xy4lMogLedq93vES7p
KnkbB9XWg8XRXyUvqr/a9rMdPzrwJQ/iSy8zuZUcwFti89WgO/gEV5H/7JdpWlcXZrOA1tA2B+25
0fLN1Qtqiv82DIwpvqF+q9r7brV4NhQAYtTaSkTNtWPHUc9L1Ks1+UjvX+rwFRDMzZ+/aLCFi2w9
f2XNr3v/PchfZvMhZzeFdfBhqPbK6OtTOSDkNjhttK5kdLaNdN/lKTmLg9UfLEaYuc1xh7bSjq5D
XFscegUgjRSc1S5TSg0n5S2IrxPlIsVn5f5xTl+KGP9VTGOnp1SnWjpq5uHt3DXqnVQjhW6wH9i+
9IqwYNcm/DyBGbjIOV7G1IByIWSbgc9kt6GUjOLD7C5KybTJJgNUd5jcDxLJ8Y5GP7DR3hMLYA4D
ZP5c54aj4v7Bz/3Dj+TZrYpmSfnkG0lC+WSNjWUvhfAxj5PiPKi4Zi51Byzo0nrdfcHqtwCwuZdB
epM+Cuid2sUSxXbbjerWmNPCw8CNLpo/2PIY+zI9yHyekv2BTL6E3LUYXhdApFvuEIs+FqUhz7fh
o5fcBffIjXWKxkgePcQ3ZhpLL47PMu7+Fqvaa6PRkzHpY17vprN9rVr5/r3ecptH3i11kS7V8eZY
8yfsB3BGVCQ8V5Ng1XUejYwgz0iVgjxLcJZ+k95FrYTr+LoygXfkUH+XGlkNLiO3tqDh7LoHnXmn
x4H62lK/hMOVE3A0tV53IJlHZr7mwUl7BP20GsLHK2j5v/UU2Mm1epa2x0g/QAim+Qkw7vP8jA9K
tm8oFT04SkoJGWe4YathqrJ3twg3zsMHkQesPi43ZbDBmcHAii2jiDtXolaTJfFcTxEMxAzZAhKs
331TTJHPdDFljNReW/wuEicDFtWcDBoD6gc2SUHJAwvN4aDSZhmokyW32MdIM5dVTQn4TZrLI7ip
j0+OXgoMy6M8OU5SdNXTIzuxwpo0VGhnyZH7qQYDX6InEpzROgP0165QGgyxmVffhYAPsZnPTzQc
sT2IpnG5erInvfvpXdQihRifjJXOm6a4Y+Jr/f8NAxT/FrSk7WEIXL3nSCY2RoSVWYXox6jlJzdX
SddBqQjvTuZfWZb0IGKfRH92yOKEAMrHNsXOXtM2u4nzrfbY9fbOHOnD2JuY25aZTCpZ0HxNaznI
S1Ve1q/66+EuqOiWvHiwGmndXHL7/Fjlx2A8SiAQEBgBXd8PPYDO6BI9PNlr0kson6ToYBA3RAW3
N9k9oUNYmEks6ril1SdeglPTn8oSr74IL73t9MZwopKc1uum/Oyz2zhcXLepNxz7oW4o2yrZPKr1
osq2ZrpXhsM7XU+rnyGME13wCcmQYkVJxz4mGOfYJkKPODPDyf/GmYEmi3NUc83ic76YCGrISjGW
HxTYrKpm6YlN2ZsRZmigvcT9nNyMwv3cZQ8nf/AXxTNR9wUNFfy2xO9bYlvgecblDAhp0aWCwn+H
h8os7GL7QhInooMkbtOgUVlXHjeT9FhEe3g0lOWwwxtpnEqAqM/yiFagKR4N/uKs+xrpWsNdNCw4
hvWLPlqGLFtnKhjBVxcUmES8GKINOUt3Tbe/e+p9l6IgtHvzxdXTsl8whxrte5L+MuBi2Z8qHvri
pg/UIOar7PVKMcz0PCjrOSylFvIzJ3BGublBLE1yc3QK/UJ6AVA6fTZN8EmfTThzScDj9xCoHT6H
r8j4ewBk00pqnPYezhlEURSOZng2ypFuXFo1CLC8oyPqIHhAVXEo9OPgNg5xcs60I7Blx7q71gPY
4Ra/AmZdUxhwExBbyISH0D78HTtS0A5+4qL+MuzPwf7UJJpncQg67L7U2EfEfh9QifRKsXDdtho8
ln5G8SMeUYTlh84tLb4oya3sb2X+KdYd+Wc+nFT9Fnhy9ZXan1X6oVtXwtMRtt7kkACjd+ZGc1DU
V1Wmk1hbnkNP63O8f4T5pS9OMeWpqJnoAhJ3YJGNZYuDiVfYDjskg/vGtH21WWaSs4fU3iZnrTxF
UOYxr7jvEm6LYo9zw8anXyhQIsuVAkRhFtVzG5Z0tADMK0fCUKKSpcUNSmVSsf5P+M3uHO+dihPS
AGPK59kHx55E1isB06DrNiIIiu0X/Xxsvd9zTvJvCy/bo+fI6VL7x6X7/s7fHtrHuJhStXnt3ZQi
X3v7jgJUkjjSg/eDK9bxWPqeUoQ9eJP0loP2G2+ldKEKm3194Ne0A6ciGdXbU55nT15POg/r+YpU
gSBjW7gn06vVX/XA63ldk5ucfYTcpJ1mLRN9MH1KJ4vCr0NfbZ3k4U1GrkkEDaHHEyb8r1lx0i9k
p0Iqm4IiUSdixqOe2L49pxhCu9NTOVvhsQO8+NohaSQbMGN0YoHU8ovo20xNLkZ5tpznVC34vxkr
Q5AyIKD4e5EP+iO+eyymRUTIJF5XEsy6bUejtn7U9WNhn54qugjBMTpUZAGnDsktVJsCfSraKNHm
G2pukUdu3RzC4Al5YArPBR4xy9Ee0P7btiw+LNXikSyLf02bqN4U3DbjVh63T4z645YCdbOAgL6R
5v/fqhTLZe4oHCeOE6iWH0Z1wJ4H8Urauzc5WN1LunJXrF+7/qb3Yv2ammKeNoablt7wvHbNRzy5
VsP/X/ndzieaMNiU7NXbLcZ+HmEyrRfGXh29E/gSqBwoEBpN5/EieWwfj31SH1vlHJiXyWEf64Ad
kbn8st8Sws0VWjkY/cGh3CbKp+H84XNqPkVSq8KEo3sc+UBuc+AjrPXkwibUjPVDf25iZa203h1m
BjwcNtXGYk/RoAD9AAjoutPttwX9uPVNc2upbn9wqBhme1jk1/vjM3XEVasO+1qBr+HeblzAYjNa
eiypCSCB4y3YiAWrCZaGej2o67rctPLGhFbhxqqXFlsMmm2xfSibStkM1WYSbXTSrq9iVkyzCKd6
fUjbtcGmSl9RCrxyKY8hMBHyXSEpoI3IkGf8JFjb6bY1tnW3T4ZDYx/cQfKUfhN325Ets7iVR8OZ
1Rtr7OSruF+r4Gp1V7m71upF4lmLxjK2S8aeN0eQsB53W6mZIkdGv+VuzQTjPmLelV3wbf7t/92i
sc9Ol/K/GQlSwdst06t9XyrTvvMabwCqHmxCaVPjTGjc6dxOxBmoSm7m5AMDPX1HT3mjB5uk2PJf
8XEMxi3vhfXxcPTJT1X/Vu1fpvyFETb022x1Zx62FyNRgNAZNd6dudkvVqtCdl1Ou8JdM4R+gIc2
WBINzj9JoeN/JS2TJWvSMs/pWP96o4yyyc+akPQWETlDRw62tSwyK9IrsyJ7SnYDRFBaxwxz0ABX
5xBIZ/l5m/SfNAR2+9TcCzLQriPKkR8zGUPbMcqPf6ke+JBjmI9GsrtPdpApS/4h2bVQT56CTMnJ
vIEZ/4qyBt2aHFjlcwaPs2WdMM6xlpFnzwcgN3HCUiwoRofODe1thxI6M7bGMciWgoSCC1iat8h1
CMhAxjgUIefpwp3ocWKbQNChYhYcJ3Yo4BK7TNpr5YF5o9CuyXAL09sXfATCn3BW3nMgybj3HMif
/p4Dg++u3jfDMqlXUuu/eo1oPsLfCvBYHpcqvyDC3lch1t7nrBqoCt010LRHekymZbuMEPeGD11a
atkSG5c5BbCFfED6CPqUVS5IV7ybsKhlZteq2bf6IcIRk2BvKofRZUnJTSUcbhPpxk3lmd4a/ar0
F30mZ1999DFIl3Z00JU43mPoMQdh6IHeYM51yCbpV6F9auaHxB3p1ceapMtaud41F9VJmmWNa38h
jK+dauCAjAVWONwLBRDAiYQX8FVeJD5eeikqLDwijq5bbEsA7DLi3S+RdCKrOWAH3sflzu0Hi4sx
+RveH8fhxkEueCzF+MOCXvtnE2GBoXjhamAp6hMEH4wjZA/ugp+kp1O99QqaWcR2boI6I82GF7If
4LRJgka82w8LeiWNGAvVckqJmONVf3yEyadZfwXGl7Qs9FOinzK81NXpIeHRPkLPpDpHygAP+w1+
LWVqcxzqQmeCjsyKhejKF6xhagif8U8S/wzD7zT53ajffx8uVYj1sK5HL2u2ndM1e9oxq6docMVq
bBooCX6ejl5PFyNo+GaJu/JK5+nqiWu6/3VniU8ChXIuxLrn3L+STWwV9twYAXb3V6T3+comfnyk
lnhlRuTGozuCdJ8N9wVoCBvAu7rqQFl+6drn3frIsltcX/v6nGmksaY/QvEW+x4xZIoNCotQNigs
Qi22rM4P0CWUedpi2Yj6VB+ytiGs+o9iHb74kOxHOzenEYH6EqQNa/tRVF+QLxfEsTrn1IyehENl
i2WaqrCa8R8nBGtLrP4KSTafVBkjqNTNx3hOj2mrkjB60Cbke0EGvmyOXu550JlwqOpQmoHPcEXD
7RBCMizRdKuq01DoJ/8csIP08OgPNBjF3l9EZGnCg8Vtkyt9LShCOjZ0MVEzG0wY0F4dmfQNTfbI
OT1yTkWa2u8n+4QKo+dOgz7GqSLHCcTnEGGHhcQ7fs03Sx8n6sPENbV9RuYKXdDcRtB8g2lSLUyD
OIuTJTd18pEPX0373Tdg2/aVvDekfRge2E0kyj6Vdo28S34SbPqwAl1gTChJMmiffm5N/1KkxjcJ
toWwj0A08ZnH0RGYM5N7m/sAFvWX58+YXBv1UhUXHUGknQLSTwFeYRaYwFguT4Fx8H4wJvCTnSyJ
ZXgSll4aReNzi3HTw+D3eu89H3+DIqOTzmIaRZzEJfenj46eT6+w4ZNNYG69awu0fjjn+uV0MiN+
PKJsewyXp0i63uGKzzHJJxOBpV/AhOczz7jHjxwLs/83LS6SSoryCGrsB4WskBwq0VZaI/I2RraI
SQqX3rWhGNTn64kyAxtv01NM1xtFJwzt8mpzVTJSO3a50EmZ8aEwlx/X4EWUZ0gao4tu32hZ1Fxv
E5sessZz20HuOlPFk9ZfY/vpcU0+5qz/je7ncCrjGcMX1KnXXA+C7i34ARtzuZ0LFkIOSXmJowvf
NNkg4WoABzE6dBBffwZMfsaCWFsC+mDheVHnw0FNVHCiGFPK4qpmU0ZMJRaJ31IncDC6yjKgc49u
XwmMQ95NkQ3guXLjYqC9B4Lk+r5tKRQIWnhJtoWyHspfsnxoOIym3S3jZNZ8t4AEvaf+kxMsr2dh
/rcJtlrlWbxmeVvIW+j47XPa8yEcNz9jfsnKk6LeDHP23/tpmdsSM5FC2R8rSGtXTxXDB9ejY+Qq
BJKwkHdqwbdNPfaUI/G6aNbSnHkAulS9DSZr/RVr1Ye9HlIsfRqE+wh3EUm+AQdeyPbHXFjmgnAc
9qLPqUEJYr4rX2TBggXdiyxoBDulxJ/drLQXHIlsVaq8gk72onkuFHTco67uL9uQGOlzyZekdJGS
OurIdc9KwKKFe+c2n2L+n4MeI3t0L5aRU0+ONFsM6QzK0X2d0uaKeLWopXnJLkaeq4/nEksr0yAp
OYZPLREJtGIUCTR3nsUX3ZkzR+wfZC8fu9ze8Syty4MaHZUnWeC7tp7eWrbXL3Q9rRCZtCpe6HoC
xvacEZAq0Vmake2eEzWllgdPIh50w5lnvWtWtxFUCeGZmYaYPOBPXZsMZNTFYTyaIGQsc5Rc5mVh
ONjikWBixuuW9rtePkT3k91cjO4msSemLGv4Mq3CeVesA4tECBFPtVX/avR467bvd9ekfGYKVj58
YeWHdP1myhvPpWUv7v12IMQNPVKGM7RtHo5puzkern42P7avEZnsKCbx/zKpHVsrW3dxaKlr7N3I
+GJ55FEqot+/+Bh15MvTr1Ga9k/HCl2j5xDv5PVl1lurQfOzcj2O63oeGbvY3KfZoempFTqEBzV2
x3D/jLZVvtHSXWbti+AQZTirKUYJyGq80ERNtDILNPWVAhrPae0Dro5ext98SgBsXK3kqqiXp3q5
dzzmaJY7du3h7pLdsG3/MRFwsrv9QwVNuN7PQ2GB9rCuC+99fjaUa8gh4JW9HV6p9SjfJraIkxoB
9WbtxXGYcR6o2NPHMA3CRZGyyD8MIZH0ZSMt8OXDaAMFJeuk57ZDspXo71vIEm2DhyEWDUtQL5BZ
wQ1jCIUhprb+8T9wWskZIAq9ofpnDMVjggNxeArfPQetUKPndXZPZ4j40I84W42JOFshmj9YDq4V
FuHaub5fSEuGo0hLJvohqfYVdcz+f/6p5OWfIp1B4gtMKGpBtx+yQ20fTIpiw1ManuL6FHqCqFis
AFCyT4LW17efJWZK7SZZ14r2nOhoEKtNjrRRmJnHwGXjwtY5E61HZQkgz/wXgCoNO6yJqMbBJmBX
TNuBtAF5Tv+so7qqvIvIr09t3G9fhvUxTq5yeM4ngNe3KJ7qUZPOzTzHoTKuwhRHLt1K6zRcR+N6
sNYTQjKN6iuSHzq4b3gM0R0Yf5bd5yzxpGHdkV+z1jm/5hYRLWud8jVwe4Q6hPIYYhO/pcqFHEZw
pmsrsrBUTGnKqaloavV1bPlm6FftKlSXmr0YskU4LGpXjpamXxA/GxEB/PMu7eY9dXQBKwNqqxbV
hOzKsuyXrXIMwqWJ4DZZDpEQRu1CMHgRRsthlWHYICSC1eRl2cFYZmpL4LX3yV6N9x0Xf7OpKpWC
WOGIhuSHwdWoWA/5sImTwSkLUaRsOA4OsYEYO01uGV6GWGj04WstH4+MPLj7PFQWk+uYbWfCk2QX
uzgN4A/Pj5ElpJgA4Mo2pFbGJAG4HmHiPVbvBo9aLp0UvQLygbGQLmE9/QOgOYO4iiswwcO8kqr1
O0aTjXsTAXtcuHOj9PbwH+J4DZr7dc81SvEtRqRdcbApwixEOQlRgvvik/ZIIOOrFK8W6/bEZ0G/
x71EfRWFPn0jIsglhmpta2d3V4/3whTcryC/YZ91wF4vDRqZkVH1+ci2nYg8dMBg9jsmoV4TVJqC
+YLGPT0WLT+vj1gXaXwjvwzqSTEORsRtfvt07i/PLKH/O8unhO7levWEdAwhgoeAJ0o7sOKEG7Xc
dJ7E3a45Phvx8X9quHMPzC+mvNNc4iePlCjNIs0Wq+/76FevDqDAXtSGsCz2qbjkXOa7MYILd85o
1RlWqinc8c1TYFtPqkEiZLuoLrU6reiigTwXrf6G47q3cERf2ezk5DH/mKR869s9+dS6T63+Sovv
4RcgB467bzkr10XA+c059TBniqnZxNJ3FtG+9mBGe8/lnB7xhpS3R3zNmj9DJSRTql2RTDXVTYa9
pglcrYnLyy3/mvT1APdj3zhuDXsb2Fst322wS+HmtaxPtK+B6mBCauorpPb2tbKyZkroy6UHa9kP
OULBdSQL+rzWq+I3a44F3Y5hIGyFpDo0V07X+mtNQ3PSitbfE6y0sdoT85Z3MMzz9Br2n5GRuq2+
qMOlaEF7aZVRvpRIJD6WFLbJyHiowa2oKwMKqOnzsp/H8wD2FxIDQP2XW5ylMKtVjgGybbtGNTWA
5RciA1wXZ50jgArO//qUbjBUANFVxDH149M+tepZevxhNzkavmb4puE/SzcrPpviMx9nqk5CF3e1
+rvLd9UoQsq2ruM5WryFsNJa9Og2ZBrB3IjXa5r+WPh66LM5RdqTbbE5Lc256ujdVkr3rku4mxBJ
Z2d8ZU+koi+ORCom/dksL2N5yXCB1SdSqcgr8Lbe520CIw9zTWAEXq6xzn4NxsGq96iQkbHwlE++
G+mQC32NpNy9BsPgBOdiOFpeaxy0moF6W/S7PDxa+TlqIYPfsnT2334Sv0+HjYyj9oXnTFedK+lU
jidIlrm6d6lrAEd92eLMmaC6qhvqpp7uJKUBixRyp+6rcPdMNt/gKrvQH0xY0KekO5Lge1SuqKnu
tlm/T8ujwqbNQedbS6kI75DFSrfJFH/Qfx3LOLnJ58jrrSvJCyUFUj6nI5JYULC8Q9bbsK2iK0BK
vYe8md70zu+Sf/pI11OAmhijCHdj9WrgaGrrpFk/2H15Aw1THKBLCuVE1r2yROlrzyhUe9bsvTan
maKlavglT5IxYG1OZbl07ZUPQH4lZGBq0tfTb6W6UjcaCKET6Bn1c0DP2uesNqaVzL+9U0YaFLtQ
2X5/F9kqfy6NWYxEp+N03YWvSjVqcVlRaDzUvDSlPnn3/ANGt4k/iRqxj6+zj8550CS81xtx2cM1
YDRy7VI4ou7Zeoj8AvZOxECyxroylpyQLu6KNHwsz2LsXjLdqV2+6btdYe3N6ETmuR6uhXSNlA+X
QIkwXk7UDXlxlGn/wWNoWIIGbH29XYJ25JxTaAtHbc99eXKOReCD0ifLpnb4BZcOQP/UEA42PT+k
1onH1MRP/5I3lIvNO18h2wLrExUiYjkxPiLzgyspq856P4uu/8uu+ARL75rBdJgN5i+7/F0bv1XI
M+bvR/07AN2YfekzfKKpsksqMswbyfJTnpLl2jI3/QYiMUgC2VlhVVa9ChZYxsXJ+eJs6Re3N26P
V9drTOXisohWj2gFImHggKkvJ6SmsQ0qsz5f9/R43EgHoJ7HxirFsa3MAJ4PjcjVvH5MBpsk6dOu
v6riW6ZyJv8mbMRvzNfEz3tF/M4ImgS9FwSowdPQIcSBX11S41zaoveI0qPAvn1Q41V6maj2+AAQ
DXxBOyYdKA0P4ZieZYZG/GXG3cknToI/nMU7UA2ertWyHgGaAIgiJHos6JCnnUo9f3yQnmcLbYtw
LqFWzAhbJSf1hPdE1Kml8raSt6T2zhvCgquKzS+Ei3ppUYv0XLTPxZMVOoGIOVgu6gYKSCOSh6OV
faaf9tv7Yx/Wx5oHRXGQHt/BY8GTJ2HDdd9wooG53GzxKOOt/eqMLxCzjf15+Mu5crGok93C0tdA
4/JsHbJcei3hLzIOFU9PhP9NwItq4X8jMKCgskULi/gi54P+UNE1ZR3uyq8h2XHzU/Rt/CrkpYCo
MNeUZwPWin0NLrEm3Lj+QexQHgvyGSxX2KHQOkR7OXutisAWGLGW/NOGYdh67CN1HWxKHw2YLQT2
9cRDAoZUyZKHPQTx5zEWtW1N5PKWe5xZVnfHNnfA/ChfVbA18WNeq+wCShFSqeXNizImJesBe4tD
kUJxHfPdI90XwznWL0Z/jevbA7MqjbXt1AQUziGFv/OzST/U9tpAYY4VsowzCIxM0JJHaBOv3Fzr
aORbl/ZKq2Dj5TiZXse/jBXEuOnzbUiGAHIWq7IVzV8y+9d09bmunmsz3FjlJo02PLyS9FahEAaX
sb+0+rkxj61+qMlVugjdLYkvc55DawDpTUx8xGXny5gWSfefmvScB+e/J0004HwTZbTwT0zDWuQS
Saz0j6NsYvXb68+9hy5C9uQNROweKPRi5QekmEcDF8Fi2Dt7CKeCk83A088cBFvgROhwyJ7TPeSU
aYoPbC+UwicQ2zmybhC7kZsPS3r+As1P5LWcbqnoKtudPdnZimsZ+0fkGPVXXnwH+feDD9/kK26F
iMxqXcucY+gwtoHVGfB5YwXXRJ6jh4ipz8ONU7aHOjvK+wLZ/N8+liRybd1n0y5hEFOuz8lHGX7X
5i+Ljdu4rEEUQGtJV+rrnQ5e0LVp8FudUcTdi937woimUn8x9bPUHjFj9OHOdYPQt7MVhgbQHNBf
/Dt28UhgOd59Vu/ZLP06PaLTkJ7TLyk/9uGpZthlUtNPEPXfb7bH1OmDnICeeD+8t07YkOxmSsBH
MqbCjMQxCv9b6OWzwVo1jf8gP2OvQ3NTbbKdps6ydhved6dTnp7b/mzY56K8PKjoWk5eJiSzXS4W
jIMjk9T/WDiI6vMjPdB+LjrZ/R9duSjqCey+FF2N4sQdC+0rKP3rVXM62ZXpne+nPrvWZ+xb5JYz
/B21yu3ELUiBJSsYghY2LsFjA1BBfJEi7YLiafSJvc2GdVxkyZJtfo+yAPDWWr7JqJPnalOt2Zpp
66e27rV13KzbmgPizA4WkBE5l2oklBiwVUCyu5GE0LAX7q2RNtdublYreqwUZf0gMTeBcj8y5e/j
4MYijgK6N6KCWzMLK2wnD3/yorMqydpW1wYKXO/nGN8wlIaciMV+15PdTj0U8dFScZ3gZNQc5Y4Z
27cdhtzfGU0g+h89/0M+1AlTQuMr84mLfhXhsudqTVcPe0kLNx81BWITFF+LFu9llq4m1rKtF7IL
EmOYgpjQ4u9M/8RTOfiEiMPZJMHU8mqBM1bWPwgSyuzpbqDsdIkxCZqt2YkwG/vegmetNFPp/soB
eq6NbJPRRxq5sBRO7XSUhahYFNu8dQIKTLQpkUjzC6EJbkL3m8VfokI8/tPQv2POtQ3k6jc2mcc8
DDJ8s9hWRhFbSiw3UBySS5MHuClsxfdKwH2mN7v5bsxf8JCkfS5TR0JF0KGphCG5DQ8PwgbTbDw9
W5qkDlm4X1WUzsxTxBeufnOGZDaxp2E/q9J5P85XRoBoOzOpWXQb6xe7utwBegVHKOVLoyhftHbw
xsQR3RQByP82lAVHSJd9ZCpT7Ihn8P85AXIrtPxaVE065SfCF5Xss7A4O6l/DATQe8HUoWhi6jia
IOeo6rhNQieBLRX4lM9QIuP8iZTLpD/29R5r9twhDXuvBWPOiNcTGBrAEYdtLO7VT1aMwqLdMQzp
0wFbP5qVw0zuyB91f8rL81ozPurObwiAqiIahFPyNZg6vA++nqwJB74qELZr0/j4xO5MQTIsKTXy
GMZCzmh+pQGMWlUsaZRlZi+YVyvnQqA4dO38n81qzPYvEO+qYczTWHg42F/NK/pFlkXGK51rNJOY
c+wdTbGkAKJww3TXtrvC3Jv9oXAh1X5gCqoDUfmwSInk8J7Y17K7xurFOkLmg6RLK+o9QGxmapz1
n+VkNcxND6Hlrs/BKVM8oJ6oHMH3Zag7M1tXyolPwpMXaIouL0zuS1NdzP9EvPXALl6wA+sxC82p
80fmTxH+HSRTIpjrGh6O/3T+/Dke2fLc500yZdXTNrP5n6A5W+mRP25Ph6RPH0OiiRYtB/YCR44Z
TQCEt8x6b62V7RwUtYga7/dvxFmNTgaIlf1zCUVQgM0sogIoxsGmsMXPE+zK/OHgqH+v6Swu5HoZ
w4fjf+HpVb8z+5cefzfZl2Z9PGvKt8/q8zBxKdQBWpFmW6ndDd2e520SndLJKZpC8qrCZakvIHn9
XaQEufTbX7zXkerjU+wTn5IUPTl3GJkIu6QfPzhWaXHpVwcPqGPHo9hLcrS8qj14hwap/CCpN4oO
vR+8rna8vS7QhzyP4ylyAT8azwPndEDKA5VNKm+paKBUN/4AeCI76skBLK7yGbXnKDteDQqW1MUP
NtyN0a0z1kjBcjwFf5RyQfpJT0T6KSfxk6yf6jotN94st7feRzM43FcnNizPHWycwNOUGeosLgEy
S2n624xIa/x5XMbHnEeU+bsGqN5/9/rnGH2E2eWZn2A9tHPgL9QWA+vL67lszAcMeUDt9UXhxsrR
qk8mhaT3c9qf7e6sdefJc9dwdHMt85CArX8KCTCJf5vx1vvhLSAOMkrLH/vcYoSHJMrmHLKFCLg+
6aE7GINXQV55rTpCqv08Kz6bP9qr+jGNfbShibWprB0ndHcSbaniIxsybOQehX0f5tth5UE1t4BR
VotmXJjEfH44JT4rz3Q21shxvRl3wwjDcBeMu1jekdvqZyxSbGYXqkg6f+bF0GsAKzofE4mI0Llj
TEXFdwN9jgUFXjRiX71T4m1PyNL2fU8uTr2297uGCgWY32vfL42Dqm0aRBTuisfaOlFMNHGgR4gm
G2sUTTYbUCvCmzpxhJh6w2vZdp8CV2GLeupDc6PPpoVu8uJrURYkxb6JWUFa+tS0vM/YBGqM6d2k
J9WewFoV3YVeA0sSDyB8wteL8cJoxr95ztJwmmXzdxbm7ZPwQEydYvWcLjMeG3TGmXPvB8YWdPVD
ms/C+wFLDV4LjJqGTLnhFMAYoa4A17X4Zp7xFTC7GV09I2abIRYhZrTFyUmG52E7L3l1fjh094OQ
gIcPBF9+sOVzbzU/E49PP2cUwW6vIQpTZtbMSm51E+RTsVzjiXqAjGqY5/BJQSLkzzVDXf0a6jwe
LucoOOpPBKnXCYzuRTPmvgMr+4i/ZvqELqDP8JtQN/Sw5kQCS7Dv10c9HcPpqB950VJ8MYprXF6f
2jUAD4EAcKiMY6kBNsfKe5Ah6nwEpauEPpTuEWsf0bhu907pgDK1pzPwk9wmFlGxvPdLnfG2XFFw
TRdcdodcS73kLMv2YwDy8dSl12K47pb/h6sz21FbXbv1FVly35waAzbG9FBUnViVVIJb3OAG++r3
Y8ha69eWoqmZRJo1q3DzfuMd4xnP8KQ9L/j4QRfu4mHfWHuFDQtBfprJ1aNVHyMn/Kw1+OFrkqeJ
sYJ4d7O3ZKAqBni35RthjPGpkzA8+Irs+7PZT5XuUQcrn3PMZCQgXhm6Zj5F37H3N6/G0Utuh7nP
xa3Z+mH/V2Zza50odQqT2S09pQU1INMymfMdyEZS7G2xeigey2SN+cNy+PxTG24adrwpd8+eNWym
AefiZFfH+WdyraZ5pxeXsOYcwPd8qCbvty+Fk/x/MiFaa0cWJ+Nd3BxS4qnPY1mhcZySfIYXu/Ry
bObDUW0PYYv7cN8QCQoq0Abw9me4ReRm2vh28eYHgxvF4zZ7FIQEfLkp38pmLGhy8Jy/QFv2joj4
3uxUZUs3lA9yEvtzsVJoHqAJmKoEjHev4nRZGaewGJA4nqVauODiqnCuQdud4ixEW4gVPPJlcw2/
U3HZT+to6djvlXru57Hnv9MHjhNPXNTd7YJYIFT/xILb91Net9I8JHREUHGzNwhfsZdnOt3llhNC
ZGlmYufIZDzGIEyOEM673w9pFZBXmVAMuV0Um+lBTvMLzklnACyHaH1gDW7dt/qwNdB4TibjZHXC
ocBysNzp0BvLnVPQsABrg1fqlNuBRfBeUb+34uGfNDmO+PwG1ydA3B2fuLhWBjSE3h/Bvc64Sups
xjXTmduupJx45ofivlHJA9gcEriZAs1urgbdn4+577fiSsKBJayTYWN+cVCtp0CQc6U1uumPbU0F
3l6U9ryK+PesnXW1i2uoSPCUeU7Ql5droGi/NeXPQix2FiZ95lR5b9hcWD892eWMG+F3af0ShG9d
/HLrP6B9GqhEyRadAyHoJVCMyQaBwgWKvwmhRP9CJMlDv389NDggGPflE2FQdA2RStHvKLpS0gHR
gywYOuEsTQ/Peic7hukjl0TggcO1agRxtq2zHSjlbnOkDvyebQztlQQrZkCMSH8DfKL5aHiuaDQy
keXMkyij2AG5QghoabJZduWyMRZJbSvcH/SwiBOFE/LkFHT0cs5aI/trIf54zvT/8JCtYfvm79cl
adfdnLP4sYIhkk+BgYGmGIYk2OSbgcLeOJBMH7Ml2W3ZftQTnbqx5gg8Z53QUk4NqI0cFw4XOnwr
4ZPm5xKjmXi8zQzJtWA8OsLTlUvUxxUaRNX6MhgPwrWXiVvJO165ebQaaf3/Mt9sTQRnsN9O+2fx
XRbfOO2tV8Ksxs61TmaUvxW1r9jTstMQDnI98UkgN1KMhiVqH2W/lOrr/fL4MbSZlMwpKZj4qxQU
FXwvL8iTbBMC0J6gdlc9FmNhXo/zHnMscULDnyTuNcbd9KXrPuptM3uJ++QWXf1VcCRlwHFsAi8o
ynKCFjVFPt+SF5FPSoLnZbdNjB04KuD84alSzlFKyQZx8yNuSY7j/R9YqhgyW/RoMWDLGpUTQL13
jPQjy0gVfEgVoOFVH7K9O3X3I/KO7BT8bJWdceMYvMviYyucRv3DvF+PrpYuoWQVnhStntGqiyZs
U8fbwliR47jrPOA+xehTz65D9SFZkSObn0XX//OOEX/HO8ZdzDufzAQh2osi1IRx7XwgtThZIOEG
SmXwHKZHhgRKdV5qBx4OBmcbgtkPlLTo+x5/W9lXVH2O40f6uIyPU2IeopnaUarpVyrryUDFxtlt
m36nWFQhpdV3fGeS/rmPv29P+yQOq3SPiWTmPAbveqdF3dhw2tdx8SdHpMpIvkSPq6PC1oFX7/TP
g0ECMLWx95SMv+QkiKNgezNERhUo7jPnh28t/4BUUyUcPOeiSIe5gzIYzqKAm5g3//smdsxZ0U5x
4MuPcXLMeTociDnGalCJx8E8yA70c0U/FuOFeDJX8fCKjrLUIDpKeSPRUR1cRbnGY9ATzvPMu0f8
S757gF7IZgJ6+b8msfeMVbWTjknVr6dSmE2bnbGucJWIfjLj/MS7sWHei5dcETu2ij23ywPI9xeW
KAoGSVdUH3l/ac3TcEsW6nDoOlSLXaJMHQWScRGMy0Tniaavge74CGjafj2P3pHr2cp0v9lx0O3y
/4W5SOcTMmBbQsjgzaIn6c21nU0kbWj0Qu9Si55kF9xj2RRq9WVlV9x+szaOraABmj/ucIpq18ft
G8uxVv02ocWVP1n1Uxi/BWxc+17CUWkXS0YQGm31hBqClao6Dfy2ciVCM8e9RdNufKH2d0L6qbt4
ptxXsDY6hENxZds58NIXeYPzuIHTysSNsLfH3BchEPFSlRx7x+o9bk9gH+vnRI8czSM2eRjjNAXo
9gerYjbaYu9Huk8F054/IiYAH8AYvcqkYFbBHGkdM/lEUG6+lsKd/TEQYQww/mMrSuR9GKEbHKL2
ULaHrj2Y8SG0+eaEwKBJMgw6XDT0BfkVIFSQGmzCsNo85T3QAVph5U8wj2a8BDlZU56Nc65YdbnX
t66Ct1uZA3aIPbDpwEl0+CLpBHuj3nb9ZKJndnuBtPrdb0NhD09JpGtgDhmAWk+ee76pu73srx9A
aD7q8MOSPsPbN32HGR0Fuk8hHeW0ML/ol0DtBDegif9QCQD8oMR9fxMQ+Q5ZZ+xGGB4KNCK/6tin
0ELB+t6tV0RQeKzH9WqGcMuX9KTXX4j300hby2sTaGlH0k4NaK37lHaKnYdyrqtzSM96eVYe0GPp
GQKYyo77Bd99EDiiYon3I7i9QieSRsydf54LhJuIEXpkbTXjHd/TvPTYs5asLIxldnnb3hU6LeN8
a5Kn1JckrRoeCfcgbj6q5DNrviRk7gXoNEzpQrLT2bGrW9oGJlNvsnF9Lf59k79DdmAfoXiWrIOk
0FHyRBMD6jKQljgM0kkyBpuSUJipwjAxU53r+3edE6VfSfhNR0pt/mLU/IpMt3xwQPKqFMMy4p8r
i27SuMqi0hctRWbSJuAC9WJ+ZLjlGnfBbo5VoXasXvot74rYYiSfRxWF5afbgsbdTtvRBpU0LCum
c/yDFpLaH4fi33rjnvDQYZMEdZsZDpHpgWxqF8M8mdrJNiCdhi3TD0b4h7DTl1Xxp4Cf/2S4+fMo
/4zG7zfrtuyuuBfSg0LYsN5Y/eb+3AnSYbDWIaggeQsolEdTPc2u7xgfjvs2X5akYqkE4DB0NpOP
G8gb/Wq+oCd1+Sk012H+rE8P4Vjcj7m6z2674gMJqbuvp6j3fdWKs4yFKPW4In0ypHPl16zPgZFZ
PwRNBOyEu5ISV8wCW4WpVNy1wk4UWFnv8eTm2HLtq/jX1JFyjepEppGQDpFtv6L5BG1N3vfjV4sh
vpys1PcOwP22vFFUEuTd2sjWD3VV1czws5u4VHP8B0B4oQTN/2tIF6nGyJdas3zMtVeiQIXC8Mp6
DvKe/3xT75/O04kxFHm9O2X5VA+x/c1ubqG42LIt4T16QsqHxkJjcFAs6Kc2p5FIva3jOwovr8Yg
padA2yB69QGlxUIXmBqb+Km0GCAwXbiua44HSThMoKxTthSzq4Z/QzrfSBpDALlFTmH+6/UxtT11
0xC6Y29IVjEMEjbpj2nwzwCwMfkzLhqS00mkMsMVAeYYLyQNRzoZ2nWIPyJdS4uCVaLpNqYrEgUW
3TZzo3CZhMu2oAp1qXI5NwshX7yrjsRsTpNMv4kMkkf7gSU4LO76HAsXPbwkTq0HmR5EemBpDOTB
mE2lqfFZ4RZwSjqqyjmQBfy794Qs9Qo79s19BzpZ5vGmZBvyXuU9zA+9BSpoTQAOktk1i6WhINMV
NMNGgvNe7PwAC4zYnp9T64vfkiHIjo9XPlavTnE91U0RXni9hiRxiwVoAxqnFiY0DhlZ6hp7lM59
JW/qfFcyr++qcP+MjjWoWOJNW9ID5LXAIcM8o6QAHLKF9YtWpReDiDSRqXh7pJFPfaLzt92F1rqJ
LBfvOANxHgwQcVDZHhS/rcI/GKhvAkrnpgnHWf0qMTZfEhMsIb8ZdpF6GAVwXSgQPJts1VfKhVxh
JDuFz4v8nMrH4oWofyWPr1j/KqEeZB2dJN8t8Ecx9GkaM+nOfAVUeyD6+bQ0KR2dyjaUbKz58TqS
/9TDhrhMW+xuVIvLHHMmJvatPdxlJ82PVX7sdNA2B3GWV5vktkn4KXXrbdC1FGzORPwdx5aGB9Ye
Z3ICk4klJN5LiwY2ubutz/0ZiVbULRaJEVFJDtL/60OLo4Ky+H9jJ9VPEj2GuOIq4gkIWmxkJS7c
2T0MWuxT4ariAn36LGXfV6rerGPDZ3tksu5zB4qzRPeBqcQCOel29NbRDBItrXG6UofbdKXW7fx1
pRZYqc2dxeNtODXqORsuuvahi1ewWo/mSy+/1fxXKf2iuODVq6Fru4nH9QwJ+6610K8Ac8d+DMCN
zZWnt57aujsuh7nuSIMTrt92JUC8b7sSfS34irM2WarSHww6RkEG7SO8E9jLk/MjORfWGReoRWdR
toJfpIhI/HS1TIE4mmexysAv0jK3P6V/ElyqyaadLKpmt9fQIR5b47G5p0FU+zEajYXhlWYcSHqU
Gd/pziJUGUlwDbZJNcPYJDC2Nv4iLQ/y7djzSz1W6rFJTyJLyfpIYyZsk5t7sw9wj8WG9SBJrs1U
4+tbNTnPlSh4vB+pbqG5wYMSehdPk4uPpsuMEVFtbdpQtWy+pqvMW76RdxYJJ7gPxBN+pRSJGY7Y
EL1HOBJ26W1fsTOSdvJMIo4mbmI5uD8CTV1no//sVrnsTa5UXxKBAWw0fTv2u6EEX3lMmTGigr/7
Lcc/afSnfv7I0U8m/oqzX0/zU5WP+AzvH6TLnA77WuwWsacOHst+noZcWiUSCvzD40M+hd05ss6F
SN5pNlQXzTo7UXge5rEAUe34TDggL+4xKgZ6JeHbatFnjEUkN/aIjmK0NUfcbS8TXkknObUPtjkv
gYw2z4kyAkPAZHjlGVu3QYYIVvvk5DEvXH4UWOIwJ1rmYZSjaIvQOIh7c1b5lD/esqtwKlXAQf/e
l12/8jsODAYhrqk1nJWsVN/ne9AmubLN4k3Vry83BJhXl6CcrLrH6uogQGNxbpYI+Q3TAWXqL7WH
o5z60nnauZmuWMeyzGQd28+fN9V5QzE5qfD8pbSbVfT7+fueM9IeBlKezd6/Kx/T1FGrv+nQY02Q
3tgJ2PdsAeizvAjy5YEhb/hIWbPe9mo5RWjAewRfjEnMSPzqXjMSbxjGJF4vo2Mkh7wmtbeNFRzr
3GkrAlJaFZS8SGFWYIEZN2QmzHKjCYFWB3Ec3Fxj/GiE81fAopXmgcjyaB5gJaF8NurlGZ579TSO
x8rWG3tC9+cBb9lcnuc4N/Opw/3VkAEu4r/s/YZsqKlsLfI2+voHOV6ju+CeOENuM6lOCvMLPIMG
PunWDZiOcq7FO/hyPefGFIDa1E3HglrpkCt46y9TwK4mKLEFK3RO23yEBht++v1ecbERbLKwCPai
GkTdPIt30g85R0ma+iFTkcMdzRfDQSuJo4baSgeDi0WGfmQqYG8U9SpTHjLRXQu4SWorPx0t3P1M
Muei+yTck27doybzXvdh/8A5Kl/sHygjsH8qGkOMNYlIWlRryU9odJEQmYxJo0egvwu2cPsNGA+2
wTRSEDSiewr4l8TZa0rzGI/VGK6UcIXWzwPaSNZXfqMNu/5xENOjEp9REsIP6Y7m8J2F37fqcmdC
E1YtQ0eBDXylF35JSw/Cy9zMPrTw3IV2qTmj7Hcy2gORTj+RJ5JYFrQfajXtLkaJXCbia9PwjNoI
JwZE6zLGF1hDnLhxfD2qj2d8YcODnE+Hn2pRXruyQn5mPoUdPwSChHhyZZFT4p34rNySXBBBVGmF
cGCqvjMJDQLdCQ98kWtu+ZQywlfbSVaj1LKUU6OtdupfWBDHwSCBIg448CGCAFhhgxytOUAUUvo5
nnO7MldJxtp0bRBANNdcgwRon+kGtUvf4QY0Wx7kPhECijON3KfGrMv/AGnk4IfvGtzdkKzvzeQD
Aom1nq/7MKCJjz0/WfZx1o1fcnwov/Xsq2qvwu0qKavJgKNiSSPEg2WPdEy9mBuzmJqS20HaK/fN
nJYvQz1LwqdhfMWc9lcqD4ZhBWkCAhhYe7zunM7zczf8TukTJ0/Aqdb8XB4sAw3471NfAX3WihWt
8KPiUdZtocTwcifqpRArI41Wc8yal4M7Dl4krd4wurfTqQgDbfnEj0wHxbiViy3pIp2uR21ujdtE
3IbDxygFdJcW6lprKdeh6mXFadOSvGaWKYEZkQoI+mwr0Bncbc6U45QqLZITN17rtsTBZSql5rn8
S0t/yxiLjPkg+Xd9ag9oXCO9sttXrUOU7NntU3UFdi1KWMu3tTub6goRE9p4MsmDxbd0qjCRO7fU
INJP1lf7Up7ayTj83/RD3X8bJDWHY3KIq0/U3+RxER/U8h2Uedi4VT+FtVm7dxGQCa+MV1wezUC/
r58pfjWusW4MeVD3U2FP1BOTXjBT6phD1e1tWE9deeDXnvve3A9gAX7l0q87nga5nuLv8D2Iv8+g
BAAQdBAlQ3NFSah0rmePcPKrM7Wi1cyAYKxn4E3oTim8wYVDRnGv3v/zEpNbll2kxJcZdgYyTUff
yvy7Qp3yuhhZIay5WAd3Ku1LtsOrtO+tjL9XO6QEOcUjYLEqmvK2XKET+IVHBuAX1h+cGN9PN7Yd
IzYwmO/4O0jFcEt+sA94nSAxJf60+h6Rdks7NKlq4ljNkp1Pn0w+yRA9hNDqyLKeXMdK4NQiEO+b
jiyc8iYmaFDzqw56KSjswm7T6aWDt6fWfiq0JwoKhG9CuwJTELfF5vkARz1TDTx5bk2kdDr/Z8VZ
fU7nf1ZANVfMpofERmD6JQH0xmNWAJCQUCUOChglrvtXrpbelUsfn4TsgEEJBHbO4DXsUmlfsdjo
kq/i8auvfsecugk0RofHPM4dobUTsI+vEHklwzJfSaZ3fcLDG2dCddJDAlBHQycowaCzD6vds9ou
KluUvF5y8xypG4MHJ8BlWc8NZV7NMSXYqLDKwSpOlnFuwUHY17uFmX1XV5hfDs5VXF1RAwZrQ+FL
AT//Oyij7zH6fvTfr2bX4nke69Odl+T9qD1wXu7yG005geTcuLPRe2w188WK/s71kG1SfZN32zi7
cMI7kbY8d8/LI7zk4QWHXlJNGTJLPmfWSUTvSQDUEnGbnMeHTF/lzxXIZ2ZnoeQ86Zf+EgvCsc0P
w2eRzHeeVi5lAszES2O/lY7Rx5M+j7eHI/kAD4DF0XKtxi37pZyRiF6qT/fBCVvzlGpKHBE3ihXW
zmuowqobr4xuURdefvNs0kDiyrlpYFACnUS2w6kRgBOnRsLapJzQ5+R9xpM0PjydYfzqqQdUPnPz
uhClQI+CQGaL6KDoMK0I1pLz8BNQZjedMv5b/csR4139Wyv49+aQqzXX0rx2XKWZnyu+Xq7lcq2b
lC0z6GIRyn/F6W9N/CXI34LAo6bfC7QXBBFFO4GQwwJ2oxn0fYqGFWgJK4nRhmjlSz+Kczfql6mx
6MSFOq+n5643xKvOXJ2CnhVGcRwbKs+gE+/S+KjoW2NtRT7Q8oSChFdEzO1ti17tz6Ke+uQqg9Mf
rCXiuspGwIXQBg39FYSNe1pyPYdF++M18IJ8wpIQqU7MSEwcGDsecADDVrw6P9zjTTLDQcjQlNYM
ufgJFYo9Rps5SBPxu9wcjTqkBxOrDzMKK0M4M2HDtJOrj0fGlComIUpuW7cJ49xl2JAeYZyaZEXy
v2bHQV+25WQWYZF0jGyRnntMxoybWwPLx3HsDk/cmtK2w17e44bHEYtsqTw9CfRleVDIpVDJI11D
OFSOhkET2KV4sISDOh5ic4/HhEWv5byP0diSpzv+9WDLfRwL/H9a7UecL4z2kD/2orDVhanUFU1c
/xcZaFmmFPO2nj/odWUn5LibBu40EGxzp72c+yXLe+FSQX8jJne6P0+DddL607M/jcoxr+kfPhQg
6PGFsDin1R6A+9Qj/oLaM3nKAfz6f8T7/5gE8WGxQwekIavS6tlNvcjSFkpxxgL1OSyQCAVrZcXr
TF5bePoZI4ZNWWzHhUq7QILS5lq0CxA3Sb0MLdN0exabj0nF5GSNBtR0S1XmZbbUFoZxuMWkKLft
QH3I9jGD7200x0Q4VbNY35jaRqO1VtuKmHq7XdLtgFtHjtLu+mQ3NNtHs72X3am4ufnNfTyX0SvK
17CIGaifCPX5/a4vRnx4VbIUftMiVlpeY/HUxC6P250jzWRyl02HlP59xuU1xCdq6xhZp7oCLE6c
9Yt5NWAcnSPogQlJ6wWV0gh6lJgh6D1NjqjAn9A4jyE1X4Wd/4Wrgb+5WRCVxKHYQldqFedGeHBj
Zlv5zuL/mLN3Ey4JqzdCHe5/PbcP6+S6iby4OYZyrIVDcz8I3V5Xl3xAveI9/J/0lUB44PZtvR53
ySvD/6aejEe86Fa4YHp8JC7RgPt9i+aNnzVOvIEEnumJ2GabVQE29RZwHgqCCkOtQ2BAtY71y+pQ
KSdeHvf6xLFVngnpWnZTc9Vk/zBDUgpeue92Ojk9fWf15Og+i/T0LpNMx4OBHEXDkDn19tIN7jo4
xDSHEdinN8suuthmw5R+cOiwzL9voxgjLx6MHgtdslJuThKfk//gMIcZoYWOuW7cGsW2sMFc3F8E
lnogmvRxVyHxnK30LHOnOgDjSwmObKCavoClr6GLxAagm0+FrWBmChFNDh173Q7raljDZOUIIJZY
fmwaAnEw7amjfHlWWCQoMTs03di/tTjwAFQsyFNVMMtlkkUVNJjI6Y1/wNz/a+8Dpd0jok78fCJf
gyM9cFO6obV8oCV1y4Y8KnDkkTODTSkp2jxcANokBOeOSWilt/4z0Kc2zaAypkpG+BZKuuuKWXxb
uxSDfY3lt6l8D8o35O+KyjrlOHNY5BUs8ioWcY5S7iK8rM6jPoGQSo0pCBzaGzJOdbtmO518UAdm
zIYmsIzNMOxMaa0e6c5+1sgH6/T5YYUfz9yatcWnIv8DwUgzud4XEmPADp0zfCHApXhiAdK+0biz
TSS5SubSuQmpUo2Wgr5I70iKxIxMcl3GllwX2xypPhNnAtZOmOmIdfyqvhh2Sf95/yP0vPGnxc6k
S/enW31kIRmn00KSy9w45XkQP46aQFUnbo5J0G6zgMPmz54VKYt7gBmsSIl6vDkaLG3TjoeiW0DP
SCrbkDemEtyXPd6lGjHEj9D8kKx3tEyBDu5NF+9F2rjPzE2poZ/iZGO0H6Utx4QhX1MzZkSeFuPw
Xym0A43rjHK7l92iOUfasQzAyJRkMZXvv82faC5xAkr9gjqwFKWR46yvIAskvoN2uofRmM3csNlU
WuA6hraDQlohk8VbXpg4y0Q4yMiDLlkc3su2iue5OPOQiwfcjLtBnBWy23xyqn/7yiDLTiJvbEe1
q9OdWrP59NKLFJ/F7pymH8rzgyFV/sw418EALz/vp0qc8COPajMtMWx86NLuJm1raWPGgWAvfiXi
QmwWT5jWz/mi4BhWua9KRa8C8V6t4tcM4mGYPtylg71QhYvG60f4vBtfCa0xkM3dRHXJZqa9q8MS
VlyTHp+OP3ErVBYVC/qcjYrRzgz1j1z9SNYv+clk3SCf0+3brevR17pVhgFGw8vKNsXnxRDuFenQ
Ep7NLqlwkfEkEoUTr4W8MPupwLHtT2V9PCyA21LNF3qHp32zPdLfsNZD0sJQOLlU7l6Nf6xzJRD5
nlGDKsdzqXnc85QsMnIoHiL3e4Z4bwiY3hG+ZHGJLZFnKfgmlXOw1wF2GKfxuzHZwv1z8fcsoMeI
uOMJKfAOmdY6K9Y5fp6r51mqT6PTV+wkp7NDhBrplJa7KKTtSMkO9RaA4tkhrQyTJBo1atOErHRE
N6cOqsyBMij2bq2Sd3bTm8fPV1BcS3FxofPzzYrphwvIkJ8vtVq8CRl+9YlmuENaDgh3qyKCwKoQ
8B/TvuE+E7zpFI/Hs8xXL/K8zbz3NMzHTYMm03Abef3TW/x62AoqyqH90hD5SOdzYt7DhsSVOkr2
ezPEDXDfJtaWiAQ/nrvh8sMBTDQqs+EWiCJUFFH3TTHIhCCXgkoKmjpg31VOgF6WASlpUZVKB/ib
fpivohl6raC5Rund69XYIsOse2ut6rOS2hLJe2TeILHzeeTT9K7gK6DOhjcIFM27i/FOLY+8vAvD
7gl70U2Szd6SE8oLS0dxP81b4SapNjGmHi74dn2b/RfElsKlhnr0nIqNpXHZzCwL2npQc1TRp/7v
yMActw/NfTRVzorlqi9XybD669zjH9n6jB9u3Fw/55b82UbzjncBK8P2WowfoXrR1FM4HkXnYbl3
tigKyJElrV0kKyUOHyXBZ6B++cPBVEFw9FkseU3MsvuR49leqxA9tw+JiZr2MF9Tp6M7J/RoLRsB
UlGd+fptfeyo8t7QhIAWDTfX2EkvTCdTaVkcBJbJJwBX/QtwtScpXjZTXk9VA80bmaSVzV1fJ6KP
gOwTb/YQf293fwCHBv4f8IcYRNTQ2sFN9wMSi2ny4fgcrtvEZclKeS/p+XDe8/G9VGEdThWeP2GX
1Puy3gMKTL0vk7emsP0P5+6BisJAGC413orRMr8vmhlMPsr7jGcg6ZtB3z6NnWjtrRsOeBpEmTze
DaJE3otsIjjXyc75m76YR3JFXd0hmQ1sGO7k9qd4Je4j31eKIDU3iHHsoIu5gD3MmCU4aI2Jd6cp
K0nyNMmDXmmGyzuj8WvK1yb0++Q5M1dp6wslMK81vt3sZFXnVpny13/ZsM9cU/+Kym/2qXdaN1zB
oW2bRyfaA18MTPkGn9WZyjoeuFOiGcceaFg53/dcRDGgOkdTj7FjWqckvfAClKl6qmxZoZLpH6XK
B8K5M5ud4bDfjpLlW/59G4thNGEsvsFoQB7DUm14ylaQ1hoRxZHvx7kS0QzrQ/c7DXdteuzKkxZD
y5YpOcNyPk5hUOaqB0nQkgDM5gvWk5OPc+uqih6DsoIJIbTreFqGv9XWRlihto4RfWLnOj2nwjEa
j4psPy0varxbhoDqhnQ1KkuzWMbGYvHrC1KxTltgx25+KRGQXjWhZ4CeGVw18iR7xNtH0v223sY2
oFX16W0XkXy4O50BuWIrsSztdiXQWTAlzz1dAsmCOp9hSZGJ8i0W3wdP7E9WcmqVYxpkWtAnzoOi
K9pdOrcBa/Yp48QsKNXZe16lfYz1xw1L2uRbfvM3aMVsx6upfFD/iVeIrtcu2Yc1jvAA8g74iyqb
5bld3xeqspBsVT+WI+U3e9LBlBgOD1biPs6sab3ONAJcWCQvcZ9KYeBukSUgFAFHk44sdEJ1iuJD
C+shIk4wN83289rm0jSf+GdpQ4fzxdT4QkVbaxY1KgAwrDuvNSsEQeOIjSQxz8nzo9CvGFDZZr73
7lgVELF0tu+g3whQTFEzuNF8lky3b4t7nuJ42eO+YMODL4w/nbIargrrV3H5G1rFbiBAeEu8yOtv
ciES/e3CV6Yckd3BxfFvFVPH/nKBuwi4zupmb5UNZ3WJ0PZ6EKCy4bZw+Mxv86tPeZugu/6CJMGw
esxDShW6b1Z4mf47uMa0Opteka0e2YpQGwsXXfRM0fv6MvNj0R2+OKQJpqvTQJW58rwUj1Kzz3KK
eHf39pg+zhmH7+QznnfhKeS2TC/l8xKx1E4ufXLRzFMInOuiSNxWRzgHSEWxtOhsOeQo6tfaCh/L
9637vDEfsmNPTl5dHWPOW3DoHqwEgiVBIlJrbFtkd/jBJ0voJ22WNalAoL6Tjaob3KHyfu+o16Ib
KgrntGtWdHv6Boewq1pOlcLQFbHMQldMAGxNzfHzeQjztJoX0XFxqhDgUFv1JSdOV7JznB3MlaLd
T8hg6MELQge9sRfUHeuforsgMF5+kD585/7Y6gokGIcgcy4y5rqsvXkGaLbTakQg0LwpfMLWfGH7
ROKHj2wzwfbs4bHJ5I9k1omIp8Bp4IuvVNx6FTgWr3pt+K4O6fK3e4YHO1kQY/lAPbXxcbLvx8eJ
yZvlX1Qgsm9v5Q4zOAOn3J0t+YJs2s51MbhJQYL2LgWIqY8o6CPe+Wm1e4jwNDd9tSnkYDAdaNCt
6d8j/2GjAnSEMw3+gzMWXZTKZ20ANv9V5nBxRCoYnH93h7yRmn/3Bv9LXKG+UyUYfVw1htTsXX3S
NsPjoO715xeeh7yht/ZS6x8hNbUvQjlhlolQbtq9O9h/abIAmN8KfiX4huTHdM/QFPzw4WgMV+fm
5DRWLhM8Gi+/fjGZzN55UjgnGj7/meMmkAXZtQm/FY9ieW6u+eQwlTeprScBWYQOR84xtE5kG3rr
VFgnBxsZWaRbsoVTrt9sMPL0yYOXJ7XK/fkglQQmOplNAZR2SksUmeMjiTv7rJ9dfhzplZfD+MAt
6DuAOHRwdB4kQh4lku7mo5enK8cHJuCjvk60AG5RCeNA5TxJZ7AfxEshuDdlCmVDBXy7ZPiCyUtR
Y84DsZdz5vPu4HRqGoWXDj0Y9SGiNxb6HQ7xwSYWEI+eUJxyVmHrO7kAQu9YkeHQFltwA5zcO+em
fN7Lz2f5mbXXpuFQ8T3mXxlWseEskw/cmN3awt4brk32Lvo2uu85WXiLh7EziRRyeBcPGeGTDwmj
inqUh3kUH3Sa1lmuoo73R1066WBIrW+Jbs5hkQkgzf6QMRiwSI5fU/Aeh3EQvNEH77cdWQ55CRl2
QrDvaRXh3oKweJcW0ZJPz6AS7eDsiUHTt9pen9+5dpGzM+nTOPJDWCZ2THtC7MraPwf4/dV4x5BQ
zgpc7F/q4yizY0l/EwKJ9Wk3rGqB+DJhPY21jF4NLodsA4XyzYaFPm2LvhvBA1enba9ozNrZ5apX
C5zJ/BMKaEHGo1l2CycDl1U5rBcROBljCERMsHjSEuOOf1WzZSGe/LZe60DdaDZNVkK+RZEO2SwS
lrFJNrM/gD9rIOUNW5onWv06Fp8345oqn4JCt/K0Tn8+po16erCIKKqffcRa4azO+Kj0jjWmn4or
xREMZs1/TgqcDMbXU/1WpF/N+DuecrPQ2Pdij5l+b6T7NNnRjasqm8729NiH4XSwQ053iaP+RATv
y+UuneG2Bc6T2SDdJs9Loi50ZU4c/xiZm+Vs1B2Sn9VC+YoLe1HfNov6tMDk0cfBA1s+8zDvIyT9
0lM5Q/mCvpWHfR8de+1438bWmlaSMQ8aPZB+9eGFOSDs5vSShOQyZnc0Bd7kid/oq/65gkJr/T+i
zmu5cSzLol/ECHgQryBoAHorSi8IKZUFT3jHr591yaqeiIru6ImpTIkG956z9147XJwCzU6K6wPh
IUNEOVarsDkUHOA6uaZdpfNabv9Qaov9jbsttGsyxz4m8MGRhe2Dv2IeE9Q5g3ekr6BF3pyT2iED
h+WMr2hS45C6BtC//Q+entpRuEnMa2PC2fUGYiP9er2Vjjy9eSgT8IPBmYjiAwxe6F+JvW2xlGKf
WOrllz9L28+2+JhxVrFSwHf+vxQU0w8ZnvuqjS805+CdV/eU2g3KWTIEDIpInGo7xDX5OIUjQWyB
HYFqSRoQ+CfmSdSDPZ+2xvJwD0Bn5fkS9+dbDLgd+9jJmJfhXvE3rcEfsihMbYZ0BQqV1oKE50Lp
Bh3KfU1LomxzLi1+kcqxK2zLX6o/3g2S7+0XSQiyIW/4B2wdIK/NAIZ0UwUzvGpTvIzJDhMCTJEO
8xzPzFn7grzquhgBmGVAQ79nmRhyJRVI2/fXSaGd8bm9YQLYxdM9l+F2CiBvxRZXoek+OOEIfpKi
ep175WNtcHBiRfiDxfEtdDX5/u6M+YFyDrVsvU77HZOP7DvK/8H6uv3qsMAOaxWmnbmGJ6qKmH9v
riUTc95aUr06Y+Hq1rWNA09JzolyIZoUyIBYpzapKZ6nkpfrxHm8aqtS09O7pC+m8I1oMd346fZ4
TpNDmAhpX2ZL5MMgc2ptn2o7ktSPmCCed1xV+eaRb4g9BvwjBPDgc9pS63M2IrK+7+XmO55Zr26l
P+tze0pQudgZz1052faTrTTZKgsa4hrCyNlHN17j/JxGR2IiTXbInFISUyaEdNAlSX9orWNuHXuJ
Gght3MjBgsGNZZ8oq6Iih0dQvVSMZRitAl1IKzOnUNezM1bjZCawScTLv4ZhFj6Xakid9zJ5VcE+
+xXhZtFOhdymrf5t8+BqilvElchAsLiZrEoWHnBmuNhzu05+aFjqXiHX5pPGCnbfcUNOQ+y+gcTm
TzdPPBQMugVr0acYPGeRsuun29zcT8aj0Zz16lqwY6Zhq8zvPfXN2jdSf4TLUtwOiLpKdE+Qe0nv
ZSlssjgPk4Zw1/bx2HBMErb7j6iAWMJhyTkLsQKYDMSK4Q+mlkd4CvWT9Cor3obQveRj3Zwa/RT4
58lwTkdocKiW58Wibn4m/rc1/fH77zT7KsrPNvtAf4tWj+ZoMPqrW7PfpeZ+Oh5VfvKPPHcIQJJ7
hDVPaEV+YZRbZHrr1IQs6An0L/kmcxXgm5jA+ZY96bFWZScdzs6dxmSruKiVm9/CSxejr14H68pY
1yRX1Mn0QxlY1l7l53nBhsQbZRfJVG9WebaK6ZUn6IMhAZHyHGW3ir69yaeqfRvJH6I4+vBLEkfX
XBkTs+ZmvXty5cKLioUR/zFUwAnh70P6mT6+n0SI1A8/vOnFeRIdJ8EiYhudAXhfkqoHJljpJ+gX
k5QM1tWMrzzkg+O0gPd0eEz2PagxCEbBrqnxIy/1mg3gKaM4MXRpsseD5AQBQvZpu+e/H8lprAD8
ICfQzr6A0GMWl3be8d/cD0hgb9mH/+TVHwkAtnXFvZcMV+uuTrayYif4KdR/e2sK+HKPFZHmyXLl
dPk1Ks/ly3bnwPR0zH/q+miWB0+0YnhzRT4kJXzAsDq08s5SuAlscssLq41vcs/f051VnOrmrKQX
X70+2dr6olygrT4MBTfnpekvZPqj6oyomiTHFoOeuoMkjJfu3UyjpPMb9veZsrA4voN7jKBgLCRK
f6anviHvpQkW4dq7DsuZ2e+nvqBf6ekN9Js0+RweP+92xHBe+p+P+kuzPpvu85F/J+Mfsqp5YxsZ
lWqOSi53v/EDR5ap9ftC1rMTRJpzH3xv6OnU4KHOZdx/8IbydXCZbEN6RGkf2OtL+GuxwRi4KZpN
oDgBVze7uvmD4NJPJh9Btkiei+Zbb095fFLLWTHZDeVOne00S2AqZqDh4CzKFCTN2NBAyVNTPuur
9lzRTzUnRsKxAZLNL5x0irPiJOtEla+rZqaG/zaSshpLvSuMQjVxNHicJThQj17w7Gwl654NKx4E
p/lGAADUA51vhCGDYLyt6y3VEcRF3JonwveODL4qNJX0RI2mOpsnvzQQmOunynPfozYBrDmri+2o
Uf23hgFJN2XIn+9NGzdvVwoWfhipTwFV4oi1i+wg+cdpc5a0K0TH8XE3IkF0jM4Vm6BwFZ0fy2SR
htCYnJqjF08akVjZ/ot8o+fz1HLwx5rpPCXO7s/BrlgmcE9XMXH7evSKhN95urCo7sSJ32yesx6P
/GGSntPsXBunEV9IfDIDniwHPp6pCwRp6uSYTP2VqcA1WdrAc11WKcFrlTJ1DCAig/BUGNIiRDYW
4sCi0Ni2r/8q+bVVzn4LwmVfYYxXXFkCi7tW5E3ePziPbapEdZZC/kJPCHxyNTsUPICm56pjNhcF
KN1c037nNavj2KWFMpRc+mlhZtBPS6fp/FPhoM3XYRUskHI3bbzpSLACk3gsy/ISqhetvHTqBYac
MQoAbh+fnnNZ+8ykjyTjm3RSs0OvzCIC5/XVMj6yhQ/ESruOtoeM01IFlghLfpUcHq/zNsZQt/jf
rpQyAHz4lAHItYh3Syd4bMyfKUkxbInTHYMVaf725UyC7iCPQFN0MbvnQK7lo4Nra8pvuzeLYyQv
6/wAxcDwZ1ZwUrVTFmx76rh0gNV+4hCIAQkwmX6bFibC75at2izMSATLq9xflv4SGgsKG9xEDt2O
3DtMosqbtmuZeqZhG/Nd2CSP7cxDfFZVIT6Dx3lEq2pYRQUQcjdxaEw/SzbIZ/pNprAFucQXCz4U
oimSZnaygBKp7NWbNpLnrqK5SSayJKlBxdtdft65hEwDe9b7DiQqED/WDme4nB8KskHlMaiOJNQ+
PyXpYEgISwfB1nGmyeZprptCZGOrVzdnhf1EXnn6TH19r5sZFanXHSkKdQZUEt+FUu6zEI3KDujI
DN1rbD+/YnszOYbV0uVU2A4/an/rlGuLbNhdkDqZ2PHFTqCBujYn8fyRO4EsWDBpuBjbOQ3oBONw
0kNX3ti+ucwq9rcCE7RZQuNpKnvQ7+bxEAB32prxyuaJdWt84bJ/jl/xc0ZWbFvSOvNPynW5PkXR
tXrgUx654X+p46wmHF4eh5nKdzLY5jBjfSp+RFvQo/i3Lchi429/ZqTTJx/zqT0QiZcOUx8lZP+I
ZkmwzoI1jB4FmwJQ9JT/FEzZYBa/dMjG34z9zjD2iX9s5VOlnxNu0S43RxCGRr6q/2h2Mf9YAjUV
sT/qkiJyajtGuG71loH6lp9oJYQ5EMT+4KXEUwrvjSB+YBGZrP7+xUoBOTWmDM1c2JPZI0eWxkS6
KifLVuCjlgOFjwyXCtZz+vlcgxRK7W0Y4cwaczTqDhx4djt7pqPpvvEPVo0raKUwulrnrLzgVKeC
jALzWP3O8m9A6LXwhbotrZSqWNxOqVKitaBg03aUhYjjPKptx0v3wmhJs+mSdBhbBdm6mtLBLygR
OTyLvV7s29daiZlQdp7hEh2zh73JowpnUDVv1HmO7f6rra++8RE2s9ralOW3n/yZRr/W8OsHf11R
YukN4MWZRW5P5ToW16i/2G5rblw7bHdWswvgExy6CPVkN7Kf6je9tK5FKt89HOg6Y1fIo47mJXaD
ZCofnJg4Z2wodnMJhxgtM9mym0XFJS5uavwByAl6upF8TZTPh/o5n8EkDduNkmyM1zemDNbt6xtD
dJEDqbNDie/4Wuu8iAPp5RhIpE1xLGknk23PD3YwFZVQnPqionYFvW9aevnU4xLeBxvMotZ0Ex97
U+S7H5yCJu3YawuCHL7WeJ0ymuzfajRlJTr4aNA26Ey8ZTLTxr577uXnPiow2vLtuXAi8rR9dKcH
MiHo4GtT36b1JdVhGTWK+Pl4NGXSZnxs4bjyqMHPEEI6PAPlaQYB5Vn9kz3/TByzx/lCQ3NA1dKL
mMFbQKPawz0OnUutUqKufi3lDHuI+SURASju38yt7awvnIR64o2CHdrYPpNdbmzHbvEJDIwKuP5q
9hxOjpRtOD/fb4mJRfvVa4ThoecMseXlIIrI7O6xJiEbhU5N2xLGZoSVakV804vIJtSb9zr33WgQ
Pvdze1o6NRSILQ9AlrxcdwJJVOjwAMyq4xTeAVlFLCTHtDx0+CaKPTebRiEfNimFjvemObwbqKA5
MF/FPEg+p9p3pPzk42+Cs68e6OUi6XOTetE2xWN0Ngx2EbpKc/ZBl6c3mAlPhA3pHi3+pyHRC/I/
EwUBE+z+taiihQZkXDHbBUN0RjWqDCYlkHIepZkMTKt6splY2IGwSeFMe6+U8eVg/HrWXi97wDfq
OUaid3eR+keu51iJEL9bxesm3tP4wyCM+IAVf8pZDXIsWAfUTvG0X6nlZ4n55jrKe+BASOyA/x6E
8JK/0/8mFXYGRcTq56UYYFkqKrcPKmYYQLL/piXD6qi80pLP6sgasL3LtfteuCga2X6EtY8wu1bT
UxoeVAdpGNtCB2VycHWd3kPBprGa9aNYGf0Kw4SxBCfdQGnnWAyAbYhZhS9+f+l+ZNpq1HNanVkG
PZIjSBQDHjqwVBSKxR3pmtXO7815xyaYyrcY5gKKbcsFM6DjYDs5soMZC0GiGXkegmyiUyraKJPN
MFl0j33JcclZEZ62DoiRtF0+8s9e+bQSyFdfAg3Y53+N/K+s/0rl79P6kYZvXsNp9mEumheWPm1X
UrZSQnc6CAmtmXoLWA7LAfNQgccC/jVuHHfIXR3bgde9UEPv7llfW2i6HcIdtNtsTuzT+kDLHeXP
+13R1xXfCHIynHJ44tLFAGvO+rb0P2nHDXSmhXMr3IbRln73+phAfv6WLBeknDxHs67kFVA5YHLI
6GazmHmI3GmxPPNsmM2typ7agbTb1aj/8laVtzucdR90ypprHy8OI1shjj+FTGDmcfxx4TG7kxke
owqj3xZd1lwmCP0v8ByNNBjT8JfXeHSbM9eayafPzmgSnOMvHnHOlWb5UXdnErUgK+q7q8F913Wb
41JZP5O1CjwtDCk5X/5zDuSTUZ+j9FIMF8m68DRi+vJjDGyCCswBGXjAfFZncSnK3RV/my8K4SSs
osNt/AmDMxWsylNUsMrymg+teOWJA/95hn+H4J+2/zsh3nHiz8I2vCE8ExabfhQVvXCCqejlX6Jp
58VsVFSqOZxxEZa3orwp6m2q3iL/2gxXdg3BPdChS3+D88Cf1FSHPNwpdqNuK3OXDAcf4BmLzR1A
vklyQP/PMlHTif4vTY99vDe1jylvFMa+8YJjVz8HsCjwjAiHPgECebohQBD3XPbmwRRRbGsVV9of
Hh2r4Y+8BIMx2Hp2giH3zor5hWEjUtLVBNqqkG8WzTacqQ/hjbL03f9yrjm+zQVkZcwShJuxcEEM
kFf6bIi3XbZLTDRokTR4YhA7Gt2sGfhj5nBA+fbSnVc4ME+twKEaHmNf3Nt6NzN1wjbuE5ppujaf
G/W5AYaVHTtLdIKQSIydywQtZ7LWJ8TcNx14DWjMvMqTtUgn/j/Guu5WQbDqNAGJt542ip9CCDFc
9O1cpSE7ndst4JzMjSOXZkR5Yf/l/0VIgoGd9zYL62UNZIN/N1qFnO0Eb/mQsiseMYt6Ubyx5xTJ
gH3QdVsf9w/Ciq8Dwp6H/TexD7n/bqNvSC00acQ+xYPLkCYujBA8Oerl8g/+bTsl96quuhegtu1t
s9+kFRUF3iP2uM5qdGTHK2k/aIuntrARy5cffxtpdnCL+tDF55zSRwsXGGG5Hyv/jXwqUxfSq0NO
MlakewZmk/zm9x+xcS94Ao1fY/jth9+9Q7dfpM1ak/vRdwbO+tDMqXvph/Mn89mbLEyt2+fGSrw6
JLUK04MMiec3IoA6pORIXYW2G/7y61O7KM/zUzv2EIYVgsJ8nd/0G897luuMaYcOGjHAdIOgdvPN
NUMPqrpmekOyJnQWOa10ykU9yXnUl+EX21Ertqf4MkmBQ9t5LUErGcy2w7KTyPIvC+8XC7qjhWYQ
fc+PTlRlKt1BNoSDtSiBpuyt+KDGB5Q4GS+xtiMJZrFERxTypuHC4MtFVD0UVpz/bawf84m8wg/4
GEi+z7PhnNDDsgowOJsrA+MzKURpBfs/m67s+Ziw1l9TnAp/syjWrBZYbGTR/PktOUDm8+e6p1+H
q1LolpXwF0Yhzy6ZHznyBERF7Cve9PvRnvFMHdKl+lxWEVVVoGo57j58/xqyc/Hay2yuDeeYBmf/
HFSX7jadwAeA9+uNrff90Vm7Mt9LvMdUDngyPXGLfuKpihe13kQB8Oz5FRXNG/8eMErBw8zEjwqf
nmqLmJPGX07yZUHQ+m8xbj1C5zMPSpM7Wown7MgqUGYsTPbS44gx/TkKpDx++mpLZjByWHn8SGvQ
/dNxw9K4YsfNNdSY+eDHWLjkm+M/WFgn0S28ytHNNy+/RAdvD+X8zsSwzlTRuPj+LETC8cZthesC
S14Wm7jOjPoUstXcmtF16+jVagQB5kjmAmyf/9chE5sM+/uaGBHoPTxgDOv1fzGigR5Nx8iWmY2q
1jN5QlFdMMSzpM9sySMCM1T3xlHa77L8A8uwK1c+D0F7/SsVCPM01lGbkUSuQ5Re5GjABpHjjR0+
ROCBdKfpVwleParnJqKDTkNu/a+DrqJESLS/UaGRvvI/mYEvaB3Sg+Yv+HX5JRUhuifcSU2ns2yO
ZrYF2U02536yBfUDRfWdInWEcRFxGOMiSUR+W7COheygjxKgrIpLNb06W/5dsOTO/fk8KOGMD9KT
a6T9HFaljpTphnzguCJxrhrLais169HW1WNtnvz4VIAXlHdZsy0qwknbzHlMBdNghndr2gm/bykt
9Fmh7AOIK8bZSm+mfH82oJy+VRbqC/JnqxV3cw0mPNSWdjeJRTOgHO9qMA6cf9GfupiDGX2MdzWE
F60peyTuV7RSFfn/923/DfZIMmFN4PfBZiFvpOc2y3dI00p94k0Eg4cTAnbc+9qqIlbTLKxDkrvD
W8GzcGeLxKNxjkmFKBirl0cjomCZIjxO0JylWUNJmb/vJ/OaonkfxBy/1S7HL6hstZn1WobnqUhR
sQyPAEOZLFyX+JcmDFnhRqaVFyA53d/G3uoOynCMcS1sscXG+0Uy4DHxFKj4oxfNjfxU/624kNbn
UDqZXDY1ux2cp3kKm6PsJFi/5lk0kz9NZ2ock1eBfLV49B4XMdBa/J4S/pPI7YTpA62unu6Mx6GU
j7oG2+bcKpcqvt5HFtqkI/8tl4faZ6t/gHLVd4Uh+uR/qY/PevwiVJs3P2Pzk+xUQsgrcCOKTTbS
6A8sG9hRE4+h+g92E9V/hAC7wG2pYMldjfVQMosHgWzk0gSvcQrjbjfxT/Vrae30th8uiMgFT0fO
r5VCkxmyVEooPFwA5cCVlw8JVIsV+zR5wGCokdmET76VpqB0D2F5lLJ5xxumnwaqDZZbJ6GI5/U/
UFGqTZywTVtP4QMnmwzhzWTzRnJr3aoebGzdwi3qarSsZrMkW6ngR6Il71h26JQT5tK0Bb38MQ6f
ffOVPX76BF+E9zbGGQn18fbbG2f4u3GesxcO1nAhcuDI8t2ik8P/XK2K4ahMjyiSr0KCp7YL2t0Q
795tLLEoJMj99TNar7UT7j0qCG5+cea7vgaA5aqGu74RMFmvnwwZ6j4g+d0z3IqRoZ3CCjqYZwx9
oBaR7CEw7IQo0qeCmxaP5y0fjLWUr7HYbLdUTvLmWiIHu6PeQfMZV6TgWAsIEx/nHSY8izkekNd0
TZ+DtdKz/Tti7U8FaXUsbth3HtAaK9diB1tjPXNbyYVExD81i/45QXjyFsnTfgwkqoW1s6cB7DX1
aa+pLyjWvEqkzJ74B/lerFJKfsi3hQClF+xjWMbgKx/zuWTNTcziZKLTZZQuw3rZMbzobsUGclj1
BBWN2fM1vzCg9b2raoxmz+QCZGKqnjsgEzQNmMcqOdbyItEXmZ3ZqG1Bet4CEvXAyROaD+higKc9
3YH1lPxDFZ7ubKf+NW5rlKNVDhVHN6ZMpI3g7xD+BuMf+fENOIH6TWn6Wagf61+afY0MVw/ieiWc
VD2Fnb64BKeEE+rdbST5Gi159GLSwWvKZzjwDyqsV7wb6P3bxH4/z99qHMYcDq163pIv2U0IKNxT
mZvAHpSKGm2MCWV1Wzx+Deazf/s93kImujS51dQ1ACmTVuX1N4gXbDD9VYlAmPDRj8d1xAhViI++
3nq1iHq60Uq7QR1ObA4GfCIAV+USOOv/2wxqJrDhXETCgYQvxVlJwScSV16ABkXqZG9AUCftwUiC
dgL6JE5gKJqpfb/lw15wRmOTWQ3rm3Bf8aDlkGbcVGKyYKtxdgOtT07ynnGccPGMhYk+A8VViT1C
/Kqv7RqPd0LXfh/a36f2V9d/LZs7tjfgeT0g81nYU3F6HNdOT6tMOk+ko8AeAE8g6I4N2rKTjECB
wBW/k5h36J1Em/CjkfOF9pKAzYDj9Mr5BubaRExYmNGpVlHHD7J8IEwispgKxutc5NIUAz1W4F7q
EyZWuo1dXZvxBij+R2ncGdPN5Ksl2jnv838m+q9f/hbBj0kbTXj3x6vWn5Q5qVIk0jqdd3s2ELK9
0M3tuH0wu/K+iz5OwQ2gpoINNQltR+OZOQvFtMW96STFR43tHUUCo6Nnm9vMV5fQftoBtC9qpCuN
tCcsSaf0vNzA/FG+ny2RbgNyqVjo0ERiPH7xM0xhACgbWdk4Ei7OcptJW9y/aQBc1cYAHPg7DMBE
UpXjlDg6NnMBorKKz3J6L7OPJzoiEMfULe09I1NDJtguaubPPDhUFf4D8qx0m7D3Eyl6rT+gZkqs
w4+jBW9Z7PhqfR96SnKZ9BdiYqjpyotV3sTr2vCwn4tmnMD7XQWtwHAnwJW1bRHP/22AbUXfDaaZ
KU6oNb8mNjq2K5jPEPghKPAGE8Pj7DPdrLjx3tTGvcv/XaG8sy7qomNjyhrqcf7K203ZbrBmdON6
CNao2m3GXsSVneGy2LJUwZmszWTfDYGdiEJJOso2Tbkdyq3ubzE0xpMtEfEChOB5ME6qcVLU43Y7
VT9bw56G2zTdLNJYgIH1V55mMq670GkhxM4B1LClBllSTIT5sfHtLlsI/2NE3kbJPF92F7K86/QN
rJI3pSbo95p5sKzjpTcP0byd3LJXw2Hjf5b1l2mx0v/U0/tgD3YIgoM+aZa3hhcaXkP7DsXE/ios
5m1sL8HgQ7nvIzwq88q0bUHCD2IUFLmC/3lCxMlng+2nP1L6o2jOUxVRkvqV02kHwhVLgPiZvOAf
a4amwuz79wG6NlpbD0HvyfRZVSzNdMm2yy57rxrd5bLIbEZQumKVYWefCvFx3iMZhg98YMtStZvR
/bNs223+2PxdVv4smf3VyT4tBgLds79AcW5JBzr4pNaHg81/2NpFuyyh8evYRA9B45gPh7qYXrZt
0s7RwbBOmjv811ga0OSZOt3oRrUX9GvwC/KTVcasrDGsCDx/otjwDPPwmy1vPe6Ux77jogESrhRM
Riy6cXuigbjaxvEsL11kVv6kTYCosEyS5TvbRPbGpKace42dInOT/3cKHH7DZvDXEWyn3ktfQEb0
gLBdMIsvlx3FBVxB1KVSrrLoqytmdtS5OptQUis8nakcmCxzQvkvicUYduhUtID64ZVdgqqvKVg8
Y0YPZ4YGIQ64wtzXbMXYhWRmsyPrj4l0ih1unNSqmtNjSR6Zvmwoov0xngofXjaLJieqEKhILa6x
zDx5MOr9SWg9nZ3NaEwNk2MudM4drQgxI8XrJ0b1EbS/eZsskDA6tgwl2O5DWJ2DxylNjvYJhtST
7MGM9NhAio5RsRP+f7Ig5oJVqYUkWB4kKq/Lva7QMissUTBFCX2W4kQpsyUDGcKngeGe/hVzRcxk
bK+LI0/JFNiQ4sJzxSs14Gq2x8lGtbbgxjpO9VxACfXyiCc0t+9EU7p4oysbKUBwWLCzBNzFhBsC
jdulXyYWq+TQJGL6DwMy459Qbcfws3vef886GG/zqMCV1w9Qe94UHvLnLfyRsd+Y4RpTfGJni6rb
W8mBD8fkRvn1NLsX0j2U7oP2YZQfhXU7IluUD5cY+kqeiHFP7VZOyk4hSI+Dfgjj/zrG2y298riw
jTnH2cphWsXF9A4r8ZyvFjfcuORYoDTxHOSOWLIh5+Eue45w/4XKLa7vAUmjeZ2eVa7GQOq4EI/C
UCRl50d8Umbs37mJwX3Qnx9qeo1eaf4adzlnNaXJ9PZdYz4KS/zlTrzFQ6aqO/BBsoEhFcr6miSq
MMeaTsHOjxSKsmPfx4+oq3wlPkTkcdzo7InxaohQUwhOeoZtzH9wOTr71KwBeg0+pPjTML8C5Qft
J/qdDr99/zcbfsvxD/etTP/SmfM3uZza0/8oVGq24Wmf9V+EzID/szznFpeNe92+8QUAxALTSfP6
bN3JG4fLkv66LN2EeIDzK/E4rA1xW3onnhnuQGRAcyTA0r9wQVPFMydk8T0MJZenRMOCeHXptOfV
vd/uN5YBpk7X02mgfGPkynmNhBnRLQI3pYlDWTyW/+DjWPG6H6NXvrjJT4/pPCjnExBtyjWwLgZR
VtRT4fd9Q/SQYrp2m/wcgb4PAA4emwesXpQyQYJeEKJY0/2AZFh75OvN//L11QL3JRF8ipEI4Bup
A+b8Xhi0QIofGYsvPzLBkoaRmP+TBsO19jAUSvr6feZPOTIJOcY8710pJvPoZpILp6yWcATP/Ne5
r8yYFibVsZnsmRXo5R2Cnb6oKeqanuLwEOfH3jgH2U0xProJ2z883SzaZuChftd98ZGZlxb0bMEj
bIGcIThS748rPx0/irIskzNbiLa7+vHH9o7pcrsm5Z3W9zD/JF00kR1QX7G/byBzFrB0jrq/n/h7
4gJEBMd5q10a81Rrx0456PKujLcQmjcyUvgMmsgTgk1HPk9kJZm4p8aB518CQpywD0Q+7UOzbs1P
y1wW36r48iTjU55PJg/rdBtSxO2vfaebXtjnXlR/xkO8BGUFYk1en5YI4a1FOfYl1K5acuuTW471
zr9hSsDteMyIz6rovSKDSRPQ/zKYOqW03S0kl0ThDEVaXrIaVEd50Ii1T57HCeId6gHPD8IIxJ/P
78ZidRSNxcl0Q19x5TsgkvjxajsZ0cK8yYc89bpWbLuTYRua3Fh2ks5GZS9/dNFnGn1a1qfxvFPR
4BAKU9cpO3ECz8SMWbjsnzH9m3ufxF+7q7WdGdgyiaDSxoMHa/qkPE4GuINs9obmPTt4XC5+6sYg
pMXf3qdQfzf83am5zdJdxeuNQfgjnNfyTyT/aNLPM/1h7n0QxVUx82HQW6HZMkf02nJaCIcisDKe
5mt2YW7ciYkKn7JMayT1kjlUvzXkNGpsiEaPP8lkFlWcB/NoEen7qba3YAg2e+cx0wyIPZhC1cGr
AryvQX/Lp5eetzQ7pTEyL3Oak7xR2P4axD4ISUMiiHvScADF53L+bJkUh08g36yX6sB+/hMUn415
95u7TCudR2N6LOMYdS1sbvKqb1axutyhgM8NHKynIDx02YG+KSQUY7whoKTDZ3wcQu86iTxa7fJw
E8/Lwk0jr3h6von/C1WLM4lpzTY6RFr4XqcMhvs/kXo1iC5y6y+uec0l30XsflMuFUr/CACtRDcC
RPLpP0iMLAZz69DkF2CsDFg860bRssvln6cf+RjJa6LNup1Boq+md+X5AYG+CS74AGMFAr3CUpFE
a7SaFgx3/+phbPzOrIzXqsgumABl+m0NZxX/Md54OKvd9tltwYZcQV9qLlhaqizUTlhxC2ZXVVhx
caaRk/GUauvfaQKf5+nGajc+pWQBoQ5BfM6E/Q0AvjmsRv5iTAull9FCp65bdCfbIkhreqz460Zk
5pNmHZCcV4AQzxLrUvXYus76Z5xvJuB9msNQ75V6tx60g0XxCDGZaEcCCvH1Dd0VNnkwEvw8S4lU
unwffWHmHW0nIuaKTebVrByGQtMzAyFGyWFsI9wV/fGfvlwWORlc0ddJd5I+ceFsDCKQs4wRQoS+
C5SGjCyMRmXL/uQZ8LovYzoTwFGZIh1OuIKplvhzbq9ZXBGMKY5FKBZWZSr6RCjCMJUZl54Q1nq0
M7IViHY2tr10BHpISNHmBbWPonmPl5cnCwJVvpo+BNyAw5gXHJwjTxo4Z0uDK1178CmuoqSIq4ZD
QBS+S6ktHRYzNpPU/wAhqjGvM8qA2pHv9Mp4dTIxIKZYnUgG0RSODvjCJbDWVqUFfub0DmuH3/lt
q2YbwRu6jx4Hg2+RTOAHZbuXPDB3ZBT6fqPVtuzenp+kifhLk49Cn0HRT8LFL3kz7k+8aM6NvMF7
iMOlTW7YeKW1mN84rpG9WONuG2eCLXuVJ6unyfYgfyzfRJnJiyjTz+lgGdsTHSyMWtPgSJoedIEc
7Fh2j9fnlKDzMTF3UbQwu8vTP/2msycGCAaQEC1rS9jBUp3hcX2jKJsS8AtXGQZnXczP0eYNdeKi
sYBnvIusnTTizWIOo0hin0G9Kg6shwd/D4UykMRumIBRY5wmESVZR36g8Qn1ey0VazXg7Wdl42ry
auIvA9DQXA0Wo7ooFnk6f7xCf6j1ySDUeiVwUetD3Z1orknvIu5pHDBYkVZWutUxI3RbBbp/Tj/k
BpvbNFovqnUV7Y1o18Hy5rSKwDL+67t8pP/UzfIZrxjE5iXLBShSyYJhAo2wy5aWtAzl5ccmRgMh
yPWfB657ul3iUZVHiLVyKS5D5INsUrAApIRQcgc0vwE+8/dD+kq1zzS8043B73lTADh36H1C043+
C0ZVM2otTGoTAy8LPGgLU+dkYF4GCJVsLWt9CFglrNN6nQ9ek3tuLNknSEPkPDOvYBAn84HDwGZ+
SPm5/YXyXJbRSuf1CrF8uB2bwtLzR0+mQR190GSbsNatC8YymWKqeG9ou5T6FYIS8e6hY/mnGsEb
xzvQfPZCl1CeAUkQBH3CoBMYsz3YWTeBoRTiofIMVmGaGzrEg90AT9teacASETrcuayRQUf64i2g
jh6Q7ZNhG0Y3zCn8dtZcL4UtFlZvnc4w4ZERfb3oUrO0ILvP5iMXB7LyT1GtkjTi9Q4m4OiAQZBs
jjiCjxc3Mj5MjvRziEl1uARUcrJYtxXtQ7E4cWCzbKqfeka6SWsdmXjMHNiJTB4wd4refteQtdXp
1Q0W3OJK3IkFd/b/uDqz3caxLMr+kAlwHl5JSiI1S5Zk2S+CIyKDM8V5+vpetDKrGw0ECoUsIJwl
i7z3nL332gAtxpz0Mr2bLM8E0mUobgsvUIFgrWgXIjFAK5K4LjWYnlt1mrfOGnQz62Dg77wbJFrl
z7D4LIrPnQVv5KIqF2N8F9iEOAPhGMv/yuNv07xL2i0klGqLP5kDq99E31TouJDDv0PzV139lqvf
+hr+ai7ug3KvcXTARmu5+mzYmpTwk4KjIVFlsy2eu9BpIGbbMKbKxCONzlO46yg64WG0gaFAZu+/
8R2QuiPA0t6z7COqb1nAppiU4FGnT4kwzS6mam08HQ5Jti/YVRnH8R8G4+aXSs36LapuOKzYL+rZ
HCa9pVti9OOaWrL+3WyvLcg4DR0F4McDemBCRAf4/ppKzvInu0xs0CL67vc3RCTZHv8Od6247OTV
8++9momf0E7L0InVM7Wm3N5B6NJ0WC9uPe/7BR95Yhe0ec3xLsbgxsI5ZvOvoHsvcBMa1f/ATYwx
Hbr8viz27KLEYl9LO4mQQsW4vJUBBHkjbbPyypT/3bljgJSDZU8e07bovxptnD06e9LHboCDC/52
2oPClemOWTy0JVCtv6kvy5/l9CVOX2Q2teJTD+5oHgNkkdyvIauES62/jnzeAYowTpZNpazF/0w7
eFZxAUmmO2kXMAj/eyWgNUIvqxxMiiZXyH5vsN3C70GujN3HMXic9GrFyKUMMwWjcHp99R4PHoU0
Vu8ztwc88MhmHN7ceTsnlLnGAGLzRiKMfInoGnKouRmNM11JcHsM3h4PjDTeo/BLjCLppqMVHFKm
AbboQqpsmBYvLX6QZoE73ODNi1O/4MYHBUIBAIRr3FGHY9++P7UrpS0EJkr5F54e0dPqr6Rw4Wpy
mQPACpxIlBfkmKpdQ4bGJlyeuLmGL1H+wFnD5AgsuDP5MjsFz2rhCs8lhTRbKNIF+228q0fT/gTg
PZQ31SLffx1dHVCPObt9epaw4nvNJY4rNLpEtm+c8ccrkaWHvj+ybi2Ks/ZjqUQYPDTluc8u6kh5
fDzwxva5XiXlGiTRy/AJkig64LR0GcC78I8V/cYupx09dLpMcgDigsKC7xzG+wkJWz/RfAiuazp6
pFWZW0FNg592N3GLGLUZjnMtHiXs2b9yRQfFIOfSvYGMHdERIu7U5554DVng+/CzmaE2N1S2rFNZ
ymThrtkCKojOarHnynntkiurfyXZGneUDMQ2/m/QVoEmmHnU62nVoXW4QDDwswV+CQ4v4BEXiKZe
3B9OpTCZ7Fz13EXHJjvT2jM+nKn9lGa3kauPfD9O9EA19aGhuy9cbSxt08s3qFda6IgDLWfvcnmh
0krhv4zvWgZ38FQTZLoMtE/89HBN1V560Ca2g+xDOg48zJT+/5Yr3TwJTNsHpG5N3Sftvtd2aILA
7SnFe/5iNKJrkqsSoxEdhtww4eoPP1lemIVQC9ibjF5VLLMDjgXpnIU2ts+XEJssc+NYZyfk1+xQ
rP6Sc+r2xZVeUJz6I6ZZ1QfNmDuCdpziY6seuubwR/ygGOtlZANX8+OyTZ0e9+TFeuwfwk6Qdq3q
xLnbg+GZNqm6jmVfdrUABWtBw+b/B03sAicqfL5fWrjOSkDN8/erSDYYikcPhT/Qd2Gyl7UZ1FV1
O5onxGHr/q1FO90FaKX9yQXec+rwmWkkeLYGXwNlGwMpYz1PpmbxqkLL6HYAKrbIGYx7OrDeLbSR
4M9T8CLwbY+NUW1wp2csLIkprZRkN+bbY3QtzIsqwz49xQ2XY/efWiHnOFu7IICm7VLfDhUuWpgc
cxaAovHSldrr2H+I+WcxfkWP78j8VZq/ZP5wZl6L4SpWl+f03nVnIklRYTfSQZYw3uHCxuXcVjO3
DRd2n2PQ3svJgaCRygvTH5+zMZ890cgCgYFfuWIX5J6Z/SqV70D5bqov2g7l77j6GoPPwbyFrWhD
tq82sDngXkL/hgRII60DhZBAsQsoFgubr1tPOwgd8zEL5mI+i40U8JXjzGrFVSqF5/mQ+COofxoU
Ne1PRUGL8plfLeWdWlRDXiYYfa4Ca4z6Q60+erL16kdQfaTxzXJPQneROkxE55zaTEwu8YmQ78bg
/gB+s52ZvC4Wnzk7/LrL48cYoM7YGyU7VAw7lAVIl7vbc+8RlhIIEWku0pYqr588cfIGw2MNxa1e
I3kkbSAPdTEOu/NmY/RrOKDdZzu6eIM3ofA7CQ/welpHMA40ciQjFmKPRkArvFLQLUqfLI3+5U0N
3FRN/+4q47629pp1ECzQA+HFXUY/yjZCTlfiGNvK+DxzqsE+c/F+eoduHi0BGtc/XgYeoOKnfSsm
iMvzRCtK7neC96cJ5vqt/4FdBs1h69XiD/tpPKMgi8az/3cfRzpcXdw6A8u8x/NIC6TQzaOzRsJq
2GL0pK8do+eL9gA6gtGLZu686Wz6bBJ6qUAvaZukijiBDto7CidDIkF/ui063UNKjS03uc/Nt/ES
iADN7tR51itwpn3hzccmE8XTx6bxChUXiHCkaIt1/k8OhuXHgkmf+xCs2TlMHT0C/okHtB9m/LIU
bVLojfq2ETeRhr3KL5LlhmmP37brETjlh81rlUbw64xWAg/wgPvcnFR1bkN7WJsmn6VLtxCRpfwN
hAqku1sy4qWZz4lHumiWJOMJk2vhRgQtivcvdaloi+otq/1d9bzIwOr7d5w9KOXyzx1Szenm2XCJ
ud/JUmnGVahY9t85uIdNq5Nf2IYEqJDDkeyS7ZBsSxx346bgD+rf3DqDcQc1nDR25KHt9rWd8xyT
XydOFy0aGMgYQeStwhj7Alg8Hh/y+OW6+E/wDWTpzMhsifRfO+U2/vQ7UO8gJVetulQ4G11GPl1h
2wkNzpclr81YsszkPF6pkUfmHqwfj7G2fqBlZD7gkAB4MPGY4Nz17zVeIxwW6xhT9mO2I6Hvo1gP
T1ugCRBH1gycnQbIaI72ZOo6q+lFGC5CyYmJCn+Lhpve33DrRsmMfY2Fc2ucPN6v/35nKcIBiYjz
niIchdKHYiWiK+zJkI2g3NBg6Jb6KVCOyRsPXuWkw/x2V2gBDAmarFsDih4eHWDH6/GXyJuidfE8
9gj3XEgJAciz69OQ1wUT8CFnM4XBtNv8WxyvwopTlymwJyele4vOJ+ajRSPNlWRyvyHNJ8tb0nxi
uVN5TBdWjADrtwhFKz4vZgaUWwG7k2vVtNEvQ+WgNuBltnnOBvSXOB4rWgL69zG6ht/0zUsjZcsz
cIcshkS2o4G+zjpsjrt3j30i7gGFEOidXdXPhx087Vi6qNKtzT/j8avH+zLikowKQIzzwDySyBsX
tcvIHCaeaJI79yzsS+s0JIF6EkAs4ybVjqxO03tm3eTo1nYXBFZYtLoGt3NNhUhPPxVVqzzDxhK8
UBEuI0ezNgGPWrwexHWaH8Npp7sZjxwvwWpb0OiDj/B5E6u7NXw1fyPtrJS/m+JPov1ptT8IEFQr
/cArJSpD7494E5lbJd3FLLSHLVPED+iQWKeUzwbnhD1ihEqyHMKDKu9t+0kbBVG0kuoHJAmqX9VN
LW1X2wrmhMCey+/rdUF8NN98wDU/lRZprmh4L4d3DeZh+m5aaN7QPx3KMDo8JzvaANLxQP40MK/O
sc0P+fOoPY59eG5dOwlWgDKa/NgHZ4XcMPXGNjV4TUB37P8tIeAXNBV7osnpV9beMbsb1W0hXBXG
0thL8YwgDcZUYPk5ztJFafoS+xXARvP/UFd+hbgBdGJic7smPWqs+mHTPel8WJmKY5p+WbMf8cea
NYcvQmg1PUv0cmgo78QMsoakzoEVOGbkbpOCCO/xO1Kx1bChXomZ4gAXy030Br822OlszYxvmkXY
x8ulSxx/9PmnlC0i0w8e3w/jV1H9nqrfvZunH3F164arXl1aStHjsxSe9JJ97OgHSCYIzjjtad2G
FTUrmnudWt3P/vn5SL6y9Kujb+dxeGBHLA4hhFuGFHnXRFgMt8pC05eRuFQY73DD8PEOi+IHyU9h
BLpvsYzqlRVCFpxde/LPhaTA3bJ+qD6s48vYQUbfFhU1PyB0bmZ1N+OvFln9IxU+ZP4Fnp/P4tNs
7nXm4F+20g/QcOvvTvRSgFy1B9aWtHRN/WO3GqAs6zRpLc1sWcN9bRdqNENtywoGbI7gEb4L1bUf
b7Cyrf5z6j/fAecBfR0/kp8luChfTfMC9zj6nfwAhDlf2WCyNpI9q/VuEzv1ZlYmH/1Wt2i2cbkw
cyay0sCUBFIFUxJWL7m9Tv0HHWXB950NzUwi460qGP7L5Bn+8P7dZfVjfaEIpnzsMcsVmZM+bONO
G4wh7MaFolJDe31RAxT5+KIGaOkhB3Ozy0H4pUcNJB2ZkeBdEW1ORoK9OAma/agcCmUPtsrKtpKP
GsaZB4/5xaRg2ynhlKKJsbsKFFS5j7vR/hLEr7nPni/WQSB0nm07dVMwXmR7KT0G+clZSynLnVsW
f8bNV7Gih+Vv0e9mBkp7QDSmO1Rfa/FG1tfIJ0GxNomRPNfwqoJ13vnsdcMOHXrF/YKjmL3ua01O
wUvvo1zyTqfYMPwKtQ/SIWjYJ+/5A8GiTA0I1lPn8Fkj2XQxjy8d69dKvVT5u+IoxcZg+4e+nPqq
NS/+qOqloS62aXWskaqUTQy4c9pq/U7qd1G3jyidA2PAXdaLyMI8z0ZOA/NJTU4gDrXcKT/Ye2PB
L+I99ubQAOr1jro+ZveXus5Fw4+wP84u4nEOs+yVn9EKFzHdyoGrdzcYHbBt8uyMg2g6mrjFlN1b
KIVJouaSBY3YToXNUG9KOuL4vOzoJ90l14feQuE5jdnRejDxXlJGsH2ZHtN+ZlB1Jc7u6zTcquEW
Q5hzWcel2JmU93w6g5PNVqE7akcaR+Vhlf2AjiR1J+tzMjRlaoXvnLB0nn3B0bQSS5Jnh9StiJwn
x6E7Vt0x7QiYHTUoLy14cw6SvluAPW72ekNe25b65ZCpwMzxq51j0Y1bGrpyxambwFe0bKfTxtGW
v0KbEIVu7JL00KRHlTjMPzPnIKBPCT1mq49bedy+CNhkuZPsXqkfSX8zMJ8/oddfzehSZDNk2G0z
e3PSk92U/1tvq7SL8UfeBUhY/O6Aghn+bRPjJX4HTKWCGolnVx/F2VU1s3Fz03cRBoiKSuvsbzAu
wION9RbSUTdCAkykFfMAe37mAQi8kuHlZDRYufim6usMsOHahYzg04Ur+KF+5Pa8eG2uCWU+2bgn
64+VNc7p7Y+VHF7r/kPFpveh0ocWfDe8pu9luxof3735KxO+DYI2TtSteEvuRjc5UlKabxJOB30j
6ZvoUgskL2bQQO+miU9ug5ccWOjFZ/692Frpe6Sfabie2rN5F4y7FdyL7GPETSG+txi1wdYZe772
v9+etRFllmJZ7spsT4p8WP2e8vWct/GpUh3do7YQKheqOnQgijyjnBYPTAxrXG6Nhzs57sHmrFh4
j+mqTVc13bi2nlBGAdp/bYBP5MUWYURc7DYC7UnLhKy+7a3TyBMLL9I88v0sfEZ5kUMfdYFl6IwM
kTdA2iT9RgYjW4rhijNDc8xl7XLm2Gnsc3Ru3+pinFTxKT7c52nSoDet9WQjJpul1tg0N7f/Xlpf
E19PQdHv8FoNa6j0qbNBfjK5Rm9aYWn9HGWOak/rwaEi8ExrrvC88TPelEqSEqHWUNu725k99aFT
yexuS3Hjt8Naea6HnwogOjagVQlnE0cXVqaV9NG3hyQ5CirP/IFlvHDmloMWon/iZPkRprVpe/Hl
/2z3iXFkbgjep/r9YqvDaQlBrhHPCSk94azyJz+P+ZnFfhusiZ5b56i4pjE1vVgMjratRivaQroa
AXSrb182slzbmJz5pZsQDS4pJ2axz46/XXby4tXD8ex3Sb8L+rmeUu52T2ec7v5ZZefUzz9H5BJI
lRwR+8A7HJaT5fXk+omLDV6xLKdLZi3yXQsS/vk9VF9C+ymMd5ofVeOiWP8E45nCtnxYA/4vFR/u
j2LjKFwxflI6zfgp8RpnZJ6eJ5b+VXDGO9UtrcYhA9I7poNnR6dR0N4YW3Rkag6E3hGqL/JTBtx1
1T5NBB6Juwrn2baPvR+4qcs7WMmRgja9tnZP2ICpI0M2e0IfZ641HErxWJcX7OtcNlfuCQQ7iZbT
iUKfZ7qDHZM3B7aILQGXvxEEWQq6sIjbn4/hPRvf6xHJ/n2B+vaZmnfSpBa7VwQRP7E8sfHYwBIj
DVBG7wBzXkRggDldeizGU1WcH/X7+199uCmPmyg5b1mfKpo6PODp8puTFjQ0WQsEHivz1YfXxzbB
fGORVxusgSZeCnZplr1lMWTrkWt9I9LgZbTWVkVScEunFaA5+gjftcVTIOSzqnVvnEP8qwQU0Rd7
I6FkglkiQOS1z/4SZB72+D7xqbiQwMmnnhbZPdnVGkzDQcFOo0HPoaXWASlJEUIvONzHRhVzhPfa
PCQhlvrTmJ7q9JTBzBPsPP7dy9/uXxpNH8FnVn600nUM6VxcKLNz4sSneY2KBe4AHBQtfpRfFX7p
YxAt3jKlVIcyjyxXOUdo5uHxOexrYt9s7T/q6hamV114V7uzHJ5k6QBYuzqEA9sc8BVndbz06e0J
I0W6l6vBWNNnOSawPRySKohsEglKeWOBGpM3UPNo8IKo6zyrLy5RMhXGnwFIp/y6Yszuz7N8BywH
wKAC6unTau6DG/4R0q+0/JQmLprX0i7tQPLlxDe4j5veY92GpyfVfRLwy12vzrBB2plArDQpr3CM
Zx9jd5tXurtIWghAbtVtrZIp2xCWLw96MCfrh3KzdlLqjO7k1eQaK+LqhdiG/wP5wSLduo4XGDMK
513uj8zTz+a9Ty8ZUYvvSP3usl/W/Czsu/KoiZxh+45bd7dt4dI7QesHuoeooJoE6zaPaZsPc+A1
AX99MZIbnsDRg53AhlvYPfmDKkB3ZrUzwt20eLOUcFKGh2q6arUEQGpDJXkz5NzM1bQQXAyaj+cV
5xDAWt2lCdRyQlioJEKRXcSFzYaIbLVDfzcbTLFafPQUgz4WSsky4IK7fLRv2MkiCq/AgJY/pRqH
lMHYvOK2ip+fBJcMuGV0IxN9DqiFOcIg3hj1SocllMzL6rB10xKn71ESjh1tEniXiawKB4mg2ulx
f6tzZZBMsbTczl5RZ6osxve3vAlMM7L4h0/ZrwBuG/vakdpNyxUwcOCw1meQY7V8EeXLs79WaB3W
VaKm5YOdFUVh1ujQ8z45ICbixx7ExINZ8IFMtUfd0YHjEY3FDnbIJe9Nnsaha+TecgN7F9pvz0fT
PcxxstwcbwBh99Fx29Tdh8r6LVKGOH6EkuBqkw2iY1X21x2B23YRfIrT8i3S9LgcC8N0u5D9hCdQ
XSC4z68A+LctDLfu6QekOsLV2CzVgCFn0VGtTnYF0t1juZSwN8rn2tHHy0gtQfhObG+OQgfn163I
BXLqQUi9J3Ye8QL+k/6YShAgzHrWKZBQTHVdDcSlljq10bvUwjK9iPt1JK5wJQylj1VDPoH9FFBC
6Z1n9ydZFK/vwQiZjNdMxVv2cnFxIQKHL8PkrH18UCneLu4jC7Qn1X37ic7r5CuMrxZfAz565dYv
3FE+Je0Z/58WnVk80jROWKgtj6p4kJ0yW48ReHmbSP2L1EfsS+s9pWef6b1ckO9/1fgQzu6y+SKO
fiQMayqMGUGwZuFkalh55nx8+FIgqwLL0Yavqv41zL9n6/lv8aA67flVK0xexV5Cy3QYicr4+9nd
pfrWHjPkjxmjR5OAq85S+ojxiWwMGyaCm4z9hjfXsPx+xte8v4pLqJyuxTIVfAyEwP+864k0b13i
D0GkYWHG2rx2MA23UVsh8Id3kfIpELvAgP6KLLrDfT3AIaOjkB9EqkLNnAkLKiROPAR7MyeF4gAo
N6k9OrIJM7AVr8tmncrrjBChjKNh05OtNZ0xdLNgtRgwZXkFOy3DM05CvX3LJ60xLHW03MEL8Mxv
kTjIpsuwwRHW/8UXkm2gFTMMXScAr/i3Ta6hegE+ZtpvwWRokjY8Lbd90pZW8w7vjkFyNEkzt0c5
3qgNBOuDP9iKfBXMS4aLinGFRHT+XY93PbzF0SU3SAfInvqn1JyJ1QBeH+q4U0aYFWsN23K4okVP
lmC7Mp8z59xli3hNreEYbVvazxjXxf/7q2D98oJ3SexhVkPyoSA2o9zpvmjxZcK9BfZ2/YRZfjOD
d1H7EMV7Hn022R3X4qTtqsZ+uJVoKwSPXOiAUvBZmy6d0GFwjGiTr3dFtg2dgpwV2etqrU5rUdk8
SyBgO1ZS5boIUS2XCCE8GjTWDeVpbM51Bg17yd6YTN/yjsWI9rpoOqTkOitYMx/F+JFe4I9jCBZJ
r1u+dZeWX0SC2+/G+DUshQoveh66srXHeDA9yfIf5Im23kNRHJriUOuoQceOUg8eG7AuuA9/8k2z
q4pdaHIFiBjc/9f+EDgWEBTzDKALP6gdZNs63KAhAfEK1Q1lEz0CdQcG2Qm07zT9XY+ItP9wxcES
qQW+0PuJ5rPDabAGjWu1WBcsZDsyoT6ShZ77au5PgodkwW2sxn/Z/g21oxQRmbBZAJfqjquDOJyr
kI/UbngFUn4s7wVt+79FCsEixrmUQkVcWPR5rWrMwz/+YYQbpfrXP5xNQOxdaD7PB6KQtjfaQ68d
Su0QJ0cS9fpP92RYctNZZtZBeRwn4Fr5RiJxy18x+QbIM+7oPDJ89JQGGy4cLP2Hg9V8v9WxUI2D
JgaLf8Jk11gbe6JMMduK/m/+Ez9+5IgokOh3Oq4+xo5tT1ncbUMx2EVf/FH6dcHGgnP6F/fkiiG8
XwsiGNIldDrIeZRLK2T3OaR8IO659/Gmd6WSxEUfLBI+vRlSfGMgsEY3ey5XZ5xDw5OqxmXdnXJi
So6dqXTsOSJhjIauO+n7UR8O+GQBu5xqorR8FkvECJdf5fVp30xEK92LK+6JmJXmwLFirsgIDdtS
qpyHTvjKU4BwA8ZqLTdyXd7xMlrqqu1sXdgZ0o6rMYbUuamkbbz6v9C1ZDlv8aQLmjlWpivYQ0PP
tUqTDwwuc1efyK+FnyMN0OZNNGzytQQDISk55rDk2X2UbsjRwLLbOjxNxrMsHVKl1nWXCS12n8m8
leB9osZHSZ1fJq8Wb8HBfyapK4bw4hMEjxzcx0XQ4QL+qro5/jY+3wPrGOZ0Nt1KZam9yDvmGvIO
ruSx4NWxtSjgsidbGm7WD9e7qT6UUF1e8FNn7Crj46QeGvjo0WGCx0AmbNhaouNjyZYBvPHbxL6U
u/KfjK0TcLvIR8jtn5ey/yjzT6v91vAgmNekvDSqoyq0Z68FGllnT5GITbEle5LBcxK2HI/SOHdY
IxiG4pG2EoTTx5ysfcUo8osWrESAN+q2b7ckvMZiw99XUTFdsk8+Dz09BVcdvOx/6iauRflH3TTZ
VOPFvf4V7TD0Mzd63kvhsze+MvX7ryOp73NVHwVe/cXgwy7mkzMqZj2uCNZ4gLFzUszgnviNYZXu
hKdrtKRParDcMRiMUxieTOFglXu13i0ya+bu7LvbnrPBWjVUyiEK2GawKtJ/97R0j7GnfdWPsad9
UEZOpuS/PW2xfuEye3NdtxtHp86LWkXokOdhvBT/NQwWoddkaxlPivjuVDYcwkxcOvvs4b/Mf5Ky
cvZacCgMlkvOmyDGY5+UDx0DIjXtv0tGkc9aRS9w738QtEWeQWUBj2EzHFp/pJ7e6fZvSjMZplDm
hhss4viA3Y3eXa3B9E+Fl42gwQCNb48yBwQNgCw5KiyJ4nZxFNF6yJMitlzl/pon12y4DtWF7F9u
nKX61Pnlee5iBXmAizeZnzXsb5hd02RJOXMw2hDtGTT62MvxzHHsowUZfsjf2awTjvYfRAApEjxQ
4hwFpMwI+9WTVYEPsklp7rvdhHFEPwfduapPanlMpENQ7Q2KYjeEY4IV18E5im+CgBT5qhUCEz1B
ijnCTX6aRIqZr7ptpqyX/H3IFaanmV4geZNb1LusmxuSqEoQGl+wPH1aZbdcOxOd9ciOVywx6z25
GT2FCe5xvR9TFwgCUnTlLSGIP4XO0c13U7q0xS3L3Okbpn1lA2Qgxm6n8q6sd3K6TRBlAUz9IBe1
mUHSfTkezAcW0qI9+yb8uZs63QTtBnAQpcAapOpxG1HVeRTTU5+eaObx6A52g8KWhP1MfXpJGDkn
ZHGQxVnCeP78LGxM6smQZnLIXI1odz+LKk9xok/gOsTm8FOCGbVXxsL2eQmF8SG5Jv3F7C7y49x2
J2vxz0hxyQwOPGTRvrA22sKuQQlE/rTSqrP8vCjPm6TdbfkAWmEZbFNyZvheKYtgWzl5T5yu0ywp
6bbdRH5p+Mffr5YP3SAGzBzvFxMC+DpA6lxAMaTZefKa2B/i2SIbi6BfZotsg1f2dxB9A1KBNmco
n1FNUeCa5r03I+6lUSprw31MFLHtWO55MgqKvFK6FbfbWxJcquRsyEcLcXp0fxEJxUn9Almg9j/G
mb/WSlx4ds10TMvTszl3SHHakhr0Z3lLhR3rA8cR8Ja5XflNYbU0rhraKNmVVh5uU721J+2ejl8s
R8Pml8PrvnVF9c9D/dOq/6TFP1P5R2l/STDG1E/AMhLtsZcRS6pLaLNJ3bdHnRiZUJQGnTNO5pTT
vSo/zssnJlt8TXaorVJEFRhMvppspGYzNBtRZqv3dPzaNm+DazDyZ19Se9cQnzdhtw4fPjtPL+v/
Mfs/Wm97+BEwSFB6GYWfDPmKedONywbuhUjDSebijhutK3Rzo/qdWL9UZjjx6xutEEBauHh7RpkY
F5VsuDWXDkI0P6s4n6zuFvBTTvn7DH4KVd8/Q4EKl2Ixf4+4Ej8yQLf/Zh6FmEJMmzmAM2VhS9hH
/k6rGf5EQIDqSZEKyKUZLNtySSbTbyqO8XUcbpkcUQtoxSsOY2nrARaPubYCClX1s3QMFoPqR71P
v8z0O3TD6Te61EpqITkvedHXvGE89khUL4gn/J86+ebY6ypvF5NB4gr53uCG1jZZarN+o/DpZTR5
ZdV6p6237PgIWmnhtV/f2PPBHGjFU2m+y8/bkzZHdeFm0mdW/6rL34/8n6WrP7BdLYnGM35YEnYY
O8p2jlvX/KR3EmwSi48APNKxFQ5ReRDdTLhWAacV4Nt9VHxWyqfI2W/e4x/6kOhGllcegRrBgnl0
q9jeR+ApH36X+jCbp5xW8QUttnW1eCGf5H4p9ssIXPsiICOvr0p9xXjpPCj7u2r4/7uzvnzrK7Mu
hiw03QbrggsFK6ThsVho+0pdPfqVGK0AZbVgcA2Hu0MjrlY2/0ylxhifSAzp3QD2frQMyPrLCeb3
Y2kmK6uCn+vlADwKry0A02z7HuIGjlRIB1SR7AyaOrod35Vxe9boFVBZKBE+2sfaLkzniwjh544H
KvqhIZvicl7FiAvLWrCJQTpPbZF/VtltawcCBqGV1blGDFlhXeWbLN4a9VaUt3W5Cy5cafhbWDcr
xnJEmNMX+pZ10L5vd8/eGfVtLW6mc10sjSm2Z5wZ/0oQNKjIWXeRS2mfdsqFUz1BP7ZHGkNLyNNz
O2MX0KC4lQzQfsMlfVwa5ZoqVPNcX7MgXdqm5iyV32HtwT6nyeNgMeREApWDrCBMp6F+hiB2j27p
vPbLmTEDWpSu4OfMXeyto+6gW3CaduYhwX0BQ4w2wHruf6EPmP4XGUIuAUuONn3DGcdVKGC7hsIi
+iJxgtrPL5j45isRrVXZJVu2zQcOW2h+AD1Jisq/UPteeJmXDoSNigTSa75pq3c6p33itrl1E57X
rrsI21dYp7VNJ+xOunzAnxble+Vd3fFAMNUIjUNSkqLMHg/NxULxxo7CPmT4ENfhivbHiC728EYe
N4RCxt2iXcIbqjFlaHbRvScV5On35+eUYY8Z/qPW6cF2+iegdEReOE5nbeNh13f7EkPmKo7n0a0J
/vY0KgDTu8b9le2Aod9j4/5S1ofgLqs8steyvuh8V+gdOQHS6p8zSOvV8AxIq7uO0zaeTdFvWtgL
gaRnrKuyHWrklJ6IT4o0F2/DdAb+Re7bmAySWurGw20Dh5wgWb1XTtBnOaZJzteo2/j9K2vNSooN
/iDM281Ao+FuoxDx/zayxVshVVHTmizUueckODFG3iO36XENSMqs2Q7hpQKcgEH1hxxY9aAttrqN
mqYBpBm4Qh4a+WKaV17dDxJZFAMmy7ex0Z/VJALKT6wt+mfpKBCS9GOvH7HSdOnpZaVpZhGUM+Vs
V5PL6eIyDQx21R4l89JoX/9EJMepKfdiFK/AbzRfxdsa0mS1jpfyuK6MdZZsUgNU/QbKsRpT9bru
6Lq6PYur2l36xxmF54f4t3qwAT0X7GSMSx9haTwMGbw977UNWdFIcIwiFjPbxtwb+THyz8TcSwVD
726wNqr7DI8St4zwyuQxOBjIPCaSyDEI9jt4eVasllcy62Je5D9uJfPQrY183+eH6onUfAy/Je5i
gHVi1UmtuftMq+dduJ74ReOpXN4fq0NpU80q2KrDmalKvgh87rGqeph0BPe9QcNi1hS+Vq7rCZ1w
0wTbItiKVMSb22W0lqM/rDKz5BjDulMPpgCSfDFDmTCZaoQp17i7/9AUphyIJDf6HEnmm8+V2D3B
LpLy7RBRRrPWUS4pXtm5bqUe4Z8jKcG6mb9BFVBhevfmEki82P+FuWrUFljiswMDZGzarIt0+bxx
iwYZy0fsT8avzm1aTIFzh93rPXGfy0K1chcK7PZ3buVODCIwB8x9Os0cqKgh4z+BTE/JljBRUzUH
wosr+pisC+xnRH/clwSaoWDybfiidbGUz6HhiC62/oztLRb/zCupSqK/Ahnr/zD1XkuOYm3X7Q2l
IvDmFJCEJJBPe0KkK6xAeHP1/0DZ7/52REdHdVV2pVIC1lrzmXNM1U06Z4TDom5EQvL3M+kAZPw5
7+3Qx2BUrwicdM+Iw/WW2tESp/N/QUV9S1Axl/4r95UVcoAwiz7U4pM5xY2p1TtH+YUddrMYMj2M
2ME+V6zFO83ZWXFegBsggDGbMFFM/0yYVHJx6MupmGhXZgw4adNjZS4vI7OA5NQEPwr9lrfy0mpw
cA/I9+onIL7hEb0nHqCatnSR0CHEaxyBczgRStJu5grahips/0aYkDD+FExO/fDasf/QHTCwI2aY
ibdNXCepq1WuOLmTnd9/ZBGBb6MWv3frSR7UWigkEQQsXrZhqw3bzVkrVqFgJYzavLpd0f6AVXVg
BBWLtd5WbM0g6ig8+12URflMU1jxT16sDAyfNWHTtZlbauEXkL6C4008BR9vg2mN9iUM/ldlr+wr
cRlSr4iddGneL2CYVki0fwOQEYPHjKWgdg9tGKOYeNLhArJpRxFMtzRTMHUO2ym5aWwjGuuuYkTx
F8uz8k4FX2eZ3TpkQvTY1kXpatGv/vr42jUzdKbLkU1fCmXwjyrkulxRHYLsnzFVZwPhjB+N4Mm5
rce7AlbCD/0czg8rJ8YlY/FZhF8aW14AnUyXTsbqdvPaxjf6GdSalGfoqyl5mAusR/cp7VMjKRe5
6fQamhkpf9fgYy8vgNxw0Lq1kyYe2Kxr6rWrJ0WrIzk2Q0A5ThNxx4LW968EwqZt3sLf2hl3L7Z4
7ABhPcjqAY/JqB1rbfaY8IQNl23H+eo6Gkd5cU3DV6hCICW19fVLyfaltucnq54NdV/Xtuum+gwI
x2MEIByPkTps51L0YpvZjfmSmS8Fc8dtYJd3R719MTgLhK+Q+u9TO0N5dfqvpdmB0t1n8iMZGAHa
0c3/h/ULzZLSVJWc6/80y7FcE9cc1ieyvhkhvIjpujuZuwrB3tOYVw2HSTgV/WXRPlteGJ015dyY
l2j/pAh5VWqpHEOJ2yj9O2E6tVrfyMU0lvwaplTUHQC5IdkaBt5Wm1qDJIR2TwsRFUz7OoTHwJrr
3aKdEVhPsdZWaZc3lGzMT1cxt+CAsCuIBavcwfmmCUBML0/6YhQCc8yT5d9KO5lYdqy25DKzuT+N
235H4ayRYS2iGmzdT3th2ov/npRWzItBGXWnVJwU4N99heSpGlKmT7qTOZnyHC9esvp1biy9vYXb
pJ85IIAm/0r+QpG2s11vm7EHXCy7nxJwYqA9USlkjzSF+khT/B9FfrKfuihI0m7iW2bicqh2d3wF
vRddF4iSBDw9qOtS5ss6bi3LzO2nIY8nMzIGzWnUpRHsox+s1HCORIh67dbJQ4rDV0Z5bEqyRPu7
6pXWl9B5Q7Q7fOXY8qY1rudNIOPuOYuwBfRTyVR4jjEr1GfzEXPX9CcuAvuPgfwPHlV4KYRz/Gh5
H9jRqqHrFLc3+hhV6kqtf7RfRWxHuIlLhjuQ3imh3C1qq4T2c9uINzePN7pNMRvyB5GOzEDXOyrh
WcIZfOdifw6kl5v8svRy60m/l019k0UNc/a+u22wWZ03I7n2fG5CiRduJcnkLY8qVWL3119ZO2n0
O0ySm6DDCTYicItCQieCEh2ZohAq+RZ7z/olisJoqYpWAQObYvkt1Iek+5GF59Y8Z+ZR6C53Y78w
j1J4niFAx3GxjB7QNjVaprVVyzMtHWRh3mxy0+WALJIcvq8LxugInGDy8CXbXwdj2MzTj8EPy/PU
XOr1wpWjZ5XKD2zGXs2u1ziUwXGHkZ9V4twbl7Cjh01Ytw/PBttg1UL9NMV/JAzzavNnkGQJ/QOl
AMLkAAUwfV7NKdBSgy3LdK3t7sO8ndc0IF/Nm7F4VTGHzvJvXO5v5T6NAYM7e4n40G23IG6nzyXO
ONG02xxRe1RVgI1kXz/0m67fsK//iytxLSAzKwcuCuqHbtE7TAH8I0NmqdLMEZ6yrZyh4G9akwoT
JnaHQJhB+lXnTcbuL4RD1YBZWkXF1+OX8Mx0Pf3+bcZVlUnrYbTc+7r+ifSVTCrRXMacCSAKM4kz
GiFLOkNzBvO0mJh9b9lDEihmG8keMnlsI3WNpY4jPD3yIgLjwu1DFzPntid6/HBFEMOIf/Txexi/
6bayNp1y+BNHFsTX8F82Ry6FG4WexCosRUbRsPCh/A3G8MTf+l1Xe4uFFwm+ZS18z7rFz54FhBp3
QJ2ukLctC5RVXnsV7bE4/W3aI6lT1OKZNJU8SE1hfTAxxd7/q+hYWxi6S9MfzjI11OYx7i9p/EzQ
IXFfaQ+zoF6NyEGfY4X+5Za/033b3beFDWqTMI22bv/5ff0V33905edt0L7DMyzINiNnt6Efeqrn
fmgEShnxopkFreAhaIF5NCA9PtbM1F3cGaXMMgnt7BOzuS8pukSL6y17CdTXKyktrPCWJu0kaWc+
WN0iy8NHkKwbZqEFgUl3kVwHih+Tay1fzoPVqR9y+L7ehAn+vW1VbA34DASN+60qbWImBL/qmzF9
iKvGcPXa/Vih0VbQbCNfiXz+VzYcHQ/zs3K7QG8L8b/YocHBehcqc1ZfbjbYspSlbMw7vZAtNUft
cTtnJrkOtG3GIoGN0/8nQ3mnc2/CF8j4fksyaJEua+U5HV8WhkfWa3xkvVLcojiUpOcqeRE4vCRr
psDHm3LggBQTKt9PC2vR+vXw30Y7qK0q3mea5/wwrtNjgvqrAoRC6Jj0UvIBhf83W2dCwE4Ruyv5
oRx2MVQTg85EpUc1LW1T88YKJQDlnaktyJXoxYx2YnGqCqA07l+IRu9f9fx9ICI13/mjXaF+/byQ
yj/cEvukt/Mus62PHBVrtKKjKZ/hTmWt/TcaBLKI0xPSBcGrxqAxlItmEcyYvFT0SwYQnNlm0wMC
vyjth4Ifk07Y484H9zU8+ggQucB93XXUrs0El4iz4jT/VbgdJ2OjN4Dx1nN6elMh2MPeDKsdh3Gt
thhYio9+zZcd+TCNyO0DvkyAWkaEsYqIs9L23nOS9+LQJ4gK+JggqmbCGyZS8x8zFnDmaJOHnoL5
4KEHSPn0Fi62EGBR5odhxqouhlcjfX1T6ErxAo62dnzpqa2R4UF83iuqNxXjXRzfbuKz3l6797vm
6bk1tUuYTaCp/phNwLzEfl2hV+n2fxivcJnTGzLu2/rMoYnwjwHGOCH3tXljJgLUkjAUhN9oFTLe
MJd+Fq6Wt6PxvwoRQ/EGYyd1ECk3vYbnGlv2rNljTKqrLUjWaa1BeVHd9FGCoJOchtDC0wynn99q
/hxa1uB47et2r5DSVH3UX/bYwwyrimtMV+hQczntLrdvAJtre8EvVHASFRN4cUuN1nlIL0L83BvP
hvSiDK8DywG5gZXV0ry7ShZLKzDPkP96Cb+EdRZDNvoVD/QZdpco6wFkfrNCtwMIWCWuZ5mBV+X7
zsYm0NQeiYgFgZhxH057ulZyRu82QZ4o8t+X95vTpW5Fr4tJ3ulZtCuR3OXGiL/H/FN6T9fnhhPD
851GUMoagXCTF7ChR+xuRHJ/EAwxlVjodTphCfj5lvUdQNlY4vkjCyqVm4qCHiD6RwXjYeyJGFpN
Hw/QmoUWaATqG3uPw0I9SOlx6o5mdpIRLpZDdoo52IF4Uw58jseyoSuMemce0mZyqrml4NT0XiZB
TqnXNMuLoytygGWFrbd9sKV5BuxvbgM+HOMdD7Sx3eRAWbKzUCBPXJripVLfBpqxn5XpGFzG+q0t
3tnMcIrrFozzT5TOmNIpf1TOlOJxWjYL6P/nXDll4LvLQ9z4Pd1AlHlaN64ZLIwFNuXtVjfeOB43
LtViqLeFsEIYOrXVQTSOaWs9GVE1SNmt0RxdPWxWQ/6mxu9t/57278ndMSlYl547tEXjGjklKyNP
o8eQ7kw6yIl/68dvyWz8mGb3+vL3Zo/tuxIfhfjYonXGe3ZOTHuY8osKMj0Fw45UOut5FZsIE5eY
ZjaKpZh+z+3y6BkLSLlKp75yAmVZxGeqVOUXsQQKT//783IZ69+l+dVAZyGgFLnghFXFzQiPXfLg
2g7XtnyerHPdb3AAV7ReBI5Y28nNN8GB0TZqbc6pcgnkGTJcLM6TfmrSEy92ER30FJzEwtLuc5qr
yd16cILFJUnP3fVW7dPEV6ddrewiIMDJSoOSTI7+0ercYjX6y11gSrSQUUg/EqilxxFjPZJ+a73g
BguZwyU8t0HqlLH9R7Vz4A03x5JcSbyf/6xrmNrT3/p/yd9uFTCGPGkMePB4RZ/zGLTzWSyQFQym
x7NddB4n97xebj37h19zDMBg4qutbyzLV5Ko/B5GLVYSfAgS6UB9Zucn5nkq/BivWb7POeGzr2f7
lM8rkoDBPCM+vVzVbhOchwi+sHKkkt6QfTMiu2wlNqAmFjOSMFq5yzLbkXpvEe2qVYCJ4djVM4+n
7r2KPkUbdzN4sL9yYNKmNF4DEWaZYLCxVi2Q+wTXlMFFYeAtgxjOWwZsmaDpQDlHvC+5r0TQOPuW
NWye5RYKq8ZawEPnlMtmxBl1Ccjr3f41jukySXdbKyV/w2hA2+MpTp2enXO0mva/MdXI7cn6Theb
pnht34/W7HWAE/PI7kHF7G/n/HVICIUejmAevf6dVDnOKHxO1QhFePYGK9Yx+VJaWjVnPfDPoVBm
thU9nkdp7hH8I49IHrZZLzekAfUJQKP1O/crrn9zMrmM/CXXlNdwTg1yvQQhhyVetCneJNNGqred
LYgvRf6+GD6G+svCO6kpP2Lxm5U/cIxlL2892X5kHu4WFk1xruxRW6/NPKorg8WhFPeq5CNJTOVu
MdhPmb6Y7m2mqg73L6iZxLE2o+7hphPyz7H8wNQ7QexR/BhooelkfA6+/DpCQ+RRmBxggvFcP6vd
SSJyHx2E/jvLW/IGm06G/IU5mSwdHYSLcJMMs4vJfpqaMmva6aY6IF0t7+mem11T6fx30FvdjjmN
mBFCv8pspFLujpdb8CIlLwFmAlbgSzKdGw6V3fJmh1YTOOzQTfUjMd/D6a0f1r24yig5LFYpx0d1
RrEq7eauboVj/tolxL129MmJRIbHua/ZjBzhJKOuJK/1kopG4imxuhqOmDBf7iQ72NfcvnrxK6Xc
fIXCJ1cf6Hth9E4ovG/2huKz3eroJCOdQSrccRc6FCgr+W1vK9N4m+rZMSEjm7l67Gqsyhpbbno3
rKd7Ky+EoStVGhWACc1AQDN+n4J3XNetZtPddCX8kKmHW3uoEnjJ8wycXJB11tNTnPxXqz4pcw9d
++ihU5e6gvvSwjgQi64A8dYRA653kr/McpggDtXypcf7O6fE4GW073EDP8Vr+fHErwXZogNHsRhW
YHwwzuiSf3GsPrGhhAmhhWmUIjf/3vmV7o0wGHKP2QnRfQdqiO4UoHu/FHyUc0Inx0j2MFCy0PEb
gzgvdJG2WzJGWj0pkSSreqxozGx3U7SLb7tO8HInvDGHO1zhJtKROq0Nm3s8cI3YdbB9F89afI3H
s/wzpK7SbGebJYDXdmu8dZEvRr4a+XHmqUAk7rvPJ/UuaUY0yipEBlzRwBA2Q7mNp60EqSLdKdJu
lNAXdgnMRHDz2H1NGADAAHz8FuKb1L/DULSdCdMhTJhkZqcp2e9t8pV8Lie4m4c3STyVj4H8mF2m
FfaQlpjDerQDcQswaFhq6o9a/mBrrQhJZq6y+qyz5yy8So5U+7Kx6zFcVNvK3tOUJQLD/26zlUhw
1OpLn0Q0PnITkArsadHP9083LUsao9JUxlIryr8+jNYelkC+nmJR7I37nXlpUdhBMi/L0v0ZnW9I
rkpwHrsTXjUdj9nQrd8SG7aEXm3Vx04TOBGev7/BM54/OsmXiv9COB7pQVh3JX1mM6aXPOZAX8M6
q+c4F4SXm2WTpZ1S5GUXVgc/3S1YSx2OqXXcLjWLzZt6W4ZXjFjMJi28weWpdZ6iOAwWrWQkS0Y2
TCkYv+baHJ1ZMGMl/eYbOoLUnPBRg91fqSeIMELA+KzfRtgE+lUxz/jg0YFpYOo4N8S2PK5u8tXE
8sU9T/76dedLJ59c3q74d7/PDSii9GKK8wlD5ahBw1pSzseCIfA5Fox2LW2rxdxjJ0lbTZr9oLG8
VbKtg/l+F+LS0dgYr9TBppgHB8zNuX/IikVpCq1iKVoCSQMBEuO0DuAAscXZVaVX5P7lbuKNwaMC
/pBSA4NH4InwgqfrO+bdlWVui4bK3bnalXftExfxjNLNbm6cr56mKjKNMsp4KoO+/FE2AgBjV04c
DpHG+UksYjEumkB3WtIuRPjlVZCuGXLL5L03lbqRoi1yxuoq7/JDQc+r/qGKX3X6XcY/SvLdCV81
0E60nF2ITlvveIZSf5efTf10609Re9QpnG72pLTonBKYdNlSvg7RqOStlm1D6Ok32zAvcXARS6Zq
l7zypf6ziz8BUfHYmK3m06ry/HwDyM+quUnUM78CBGDOhrsSrl55Yvwine7VCSM6bMjKb8NTJR5H
4bC4HyYHQICM4uAvFK8od3J4JBRyM3dsw9RVLnum7iLuJoaLeeJO8EZwRwFQkTsu9cqvFM9osRrO
Z3vw7kK2MUS3hhk2raLmTVq8lvqbTACBYLNCkOhZIxNjy8RJqGXiNJVvwSZ3wj4K97fY9wPY8Zp1
oyrZnKN6pbymSKQT5qgebDqYftMspRvkm/WPIv+S0m8h/gnDS987f+djihLTbDvCIc62PsOzA+j9
CMtIsBcyEATHUpgrzWVhP5b7NvaLzkvLXX02inUOMQBoQ7mKQqc7NDVK8joFhrdLglPVXFgn4+o5
XvLwGmeXiQ7SMl6Z0ZIc0gEjGc0GWI646xnFDNE6ohXVtOkjKWI6k630se+C1CFLdp3+C/91txlC
zGC4VndEljPPZ2DOCSg/NI6A3xYMMWWXd7tS5mYhsszj/aX9p0ueEtJB4hT0rFpi4yujP9CFFJ5h
qNF9ZkXGOpzmiSCSY41j9EHqThuv4FQne0bom+XMg0ImL/6191+DjYz59depoC6eC8Fm6AkEKt8O
kRcTZtP9dn1lp80jwLkppyQ8il5vzPa4P4T/ChUnWCnTurY+moU/LXzK3MH0T45+P/Ql+rWw7GN7
utkJlDDen2DtNHQRuhzDsfwha5RYOcZl56jcbtjo0SZBVbCPWBXlBV4NWEsKNUN1C6AZgDOARYsK
8iI4yeolH6+L9AXATqe+EmfKiVn+DA8zQN3/ipCInWxN+o6SlpKgpw9zNMOlJO5CTpiuiYHZKmW3
QTdMLDLcNUIP9/dGgcbO1tV0pqM8j/DJvxMM6d35b+v6q4avAzB/9obEzrz9vsTd44BcAjBkGFQ6
rBir996zZCUVhGF2DMv8H2MlKbMr3NiwFCCPYFEZdvWwkzWeBru7tcwoZtfOGhER+fT+ad737CXt
5ST6pKEz929XmRg7DdYrJlvoSLQ048y1Bk4Azblqzv2DqbXU4b+IKCUffUPj8N57D2MQzJe/v55k
bZic5fBkhifan6NTGB5lzZK1lS5RkrAMorXarJ5liFVXmu2T+HST9kw+M2MnY0Qdwx3964IjKqep
OsbSvhoBPh76/CRHl3hx1b60+jVOYMAStvUoUc5v+6g/ZMtFus4YonON5BaOdG24WAU1k28CCBod
RMU3oWvzg4w1xPnJHyJ7eS/2HZGa4hDQ9nplrpNb0QvF0cmLJSZuMjEuc8sKdx2jeGOTGhtoGW0D
Ho8RqE0wBFCKiNIWW6P6g+ku3zef6j9gHrjDLSoGU0peut0cLG3WqbGuK4QJp0VloYUTJ5f2Fhxq
xI9Lojv/3ytBHkmj5SC9q9K7YcVXFaKDhZdsTtn4pfRS128Wqi/i/6rbtt/Vcj0kvCCy6ivyulmA
u5twGZU2x/aN9bmm1ZVQTfg5ld9K4g2g5QlAj1zxlwr2qnY22/OtPk181dlIzoPkC04WHri6Nkq3
FnnENKsJZWd0yvfEItUC/5ewKz3mtbg3Y7+DAcoLjOqXhTJ/mAa1rVYcHcfhiFFxhZUMBl9ENrZf
Z0zDj3p/qKZTpV307GXQXpvnV0ClzHa5YDFxvyXSuzx+tBx7QYTC49s0L3SMqve9xA2POVfxbp2d
Kstefw4o2bmTvjnDUsktK5aIjjWSEdX9YDg4KeBrG77crDkAdMa67Z2UWKpkLbSdmK8J8qj3I1HT
wGhGM1PKbFmzeWZJ8gaI3KYn9RS+UXm5L+3J1cXj4WNQPGEZq2RvzqZ0NBAIdialf+kK1GMNHIvv
1DuMxRhkaXOVGzlbnJGuYDoVod1ophzD1YX6nMUw2XwBwIpd3Z9/iFUM+d4c5mptvT7DBsBRPB2X
x7K/lPFzjqNkeK20Ny4JICIJsct1Cj1EOOjBPiv39/vuqQvNOI4VwXCEH0YRQY/lavkkNO0ta0vG
nr+MZrCIkILx5dRXOFjEO+bud91ykDR7dZcl65R0VQNL3FcoGIGlNFryeFg+9bdeVMcGQY02s8HC
KoQevaFERkHyBty502GLaxsj2ykPdPuiIykIvL3sDlp6DLSjoh3L4ZQOJ/jq4ZIjX5u8qMa8i0X/
J9hFPTnJXkpJyEUS7Ir1JQfoDvvaxmq5ZqBtfEc3vIDcUXXpLAJPGfbr11Jz+a1/BihcTCXxBi12
Uwfb2QmMRzbCyoun1x6NtVL9539QCb88Ch21cWURAlNKTsSzWMchtN6q7O6RmLXduGrgT3XWgiq9
8IjtMCIZEFrY4eT+IohbKd8BQC0xRoFaTrxM9qQG3t12hfOZMSkNvHhYsMjgMWcAN4wr0gkxZUCZ
vCerXZu7mNENOiFVR+ZWjUm6MPaFcJIEPmkmnHZVcShIIxFocnII/tVJoRQVReDay1ctuKjjRbLl
FWM8M34mjzJ2n1XwWTdfwE/vi8+g/6yFjzv1zBGDk6Vqrg3RZ7/TACAdCVE4i2ZrlC/QQfvPgq2f
4VTle3t7FQaHfYUC47S2pAX2pADXgmYF5V6TfH0FT/qdwC/RwvCstmul/6RBrSjmxip6YaR5t5fK
J+qGOgM3/2eSfCrG26C+tCoR2nMpATaGKHUmJKqUL/Tw1Y8dgWp+heIHgWHEuvfKYrn5o4tzpC5X
beT1rAGjxYbrYcguaiIam7bmabERGFcJri64KaAFeoWl/x1TqH5oVjn8hVUnLGVoMtybkLAADjMK
iN0LBCdhxV68EpZti/8E1P28eCY9GsdRcgEa1s/y8F6VnylPXHXPg+Zbbb+K5PPWvT0vEyrjyJ9Q
Sx/SVLzDxxtbGuMSts8mUfeNLqDmbMSUMLG7EIhduBwEeI5Kj2wFr2rUlvmyLuDXYr+X7TI9i4Sj
q33QwwEloOkVtKtj8tMQ9OfSX3U4TcNJtRFzyWfQzAjjixXSoNRgruY0mosKdRWLSOlawsO31oG2
NT/Xdg5mNti+sjIs16O57WNvjWY1srVZ/i1ILHAsSMS5tMvwP8NQb/yfYejGA1UohjbrFimvOSH6
tyRtdeXONnhh3Xxni+7I0CGFLbpPsdsmzkqSZ0qaeAfzQaEnUN1dKe+COxg3W0aT3GX4ez8EikZu
XwXukuxrIX2W1YduvC9si0fMNB8Xl3QiheG/OvyNMJUd0+QYQYqQ96YdoGxTqrfHOiAky+LmQGLj
0Rh91v1nEn8ODtfgGJ4G8cgn0wRujVD70BerRyMHoRDqOELcFjzzJG/6HnGvEQg0Zo/2APvpMbui
XIM9fshUdCVhQ3uLG4/zTdA9Txjc4LVFl2a83pgOYnXu9mm3F9tD1x5iZ9sYx4tkMa6h0ZXm2wEw
bWjn01pJ5ksqdnpHbjxWoD71cn0HGytpvyLuF+W9Lt8DSwhBIZHIpHB3I4vuH/HjVroJzsmr0Lxq
i3dyhCO5DY6iZNTbbk9YT1APVXqUutVTU92yKJjK21JLln9Kt/Q/WR5/yKLcKdUWp9P97tbrqLko
wzUJrmP5XNgEt/Cm0K4xKq+AssGALdxWPSbKIWXyoTCNlDfgF8JZGHwMfB7p0iCAfCYtKIOYDZRx
Q/U853e+EBJMPyc3vi10dv4UnZHv3hDQJe4FvaGhyWdkgyO91/c9gzh65mm8CzCc3Xf0zONLwTkR
ut3jlNMX68W0qpuVENIjt6zapQB1sFr25lJOVmk5e8Enw5LWDYlAcDQlG/TqWRpeYgf4DCTV/7/l
2Ow2OrUMoh1AFNxUdiRsb5j+S6+mgyPbUypsMAvqjndb1I6EYKTs1GanEmfus5jAUDpmyTHEt3LQ
uR7j/Zj6OCqLgFjTLMiRXlipY2j/GTFbydUQfes13Z5tvKn0Df5HQKLp7YQf0fAKXL+P6tyFI2pW
VO76jsfkBhpyvsxHP3x7igslEvM5qYEONLAMUm2NXz76iqkK42cjnA1WB7w8GgESx/0I0b5fDgKF
bidTOFJTluL7F+aaMg5Jii3cXk1iQsZZ9hqGR/EpTLZmS3+kl68CkACKxQU1qPMVXaiHS1i/atWr
s1BeZeWVs4dOlcpe4goGUbIy6e0wZ9xgla3BkWU7ufYmkIG+KZ6G5jxlF5XdZuoayXOaPsvytRCP
T9VNMspxEMmDWREKSLcZRBrhPnAFJswCtNWCRqZjif2nX6/YM1lMiFsbgzqVwaWrMzsYN82K8/4I
evewcwAfspzWWzr0MsJdWFtirF3e4j6PiYViD2ZSPXQ98KpTE51z9aytWbk5os4DcrKwwwozK5LQ
n7v9r1aQBBeXpMYOiDRK+SPZToZwcQra52DyA8Ea04PRHUUoGuv6IOhIXfs8O96A8S+z0M8YTzN+
LvY1s07eLWjJ0755IUKHuIkDRpfIO5LLm5ucccBk4obUFv8Om01oup80AijvfzGWSj7E8l444kO2
1gqG/X1UzXew1GFFrmMPuAnu4/t4eNUuGFTMQ1McvaOZWuMhm/zJ2JMJfcqMPtXx+CjOmHB7sjFz
1YI5pd0T0xvtFKBTvqsq1zOGS0+W5BNh8qkNonqM75riYNvg8lLImia7NnTHYdti1CjnPhxVv07R
ygR5/IfiZeAC7ZTo+atCbtfBaXrS2pnWYsp+3nvHNcNbRG2+qJM2xTfedLotPjnJT5U/d0PuocbX
GqMiC2+yIa9/7sFcnajlWwFblI9ZrnYpsdJuG0jQ/EHe4N+L5sZZQg8bPEcUf48KEdPDQPf3/Vnt
rrTbd6BB4xMlVuwKUuupHOu+NKSAuYTBtbtFU8P4U4I+d+t0V9BaQrOLMzzqdSRln7R7IcEQN/tM
u8FL11G+STsXd1FMLpewnR8NnuYQX0toL22OfF5jv9Wua9MmzMgoafEpE41F1WyeNcNf3wXchB/S
+FYbL0Z7leHpuPrD5RPxiNBcE6mGhjrBKYf58XYrVzd23gBijbmSBCQXlSTwMBb9a6q9lZwIxg/Q
zB5uhjuGBuQXi+5QDYz7w4b29yRVH92hPm/UfzYfHOmGMOcQVxSsy++MsElc8GaPCdHlA0rBkjhn
8BvR9InqI5+LhTcoRFbQPDnTgW+8+/rdz8cV90+lz9wvGlsL1tG/QDSKYEvThrn3nbt6bgpGbj+J
8tspv838Eid4Wfqu1XcHX2/e2vANvGH9TdNAXh4C7VAvrpXtqiVQMOt+ksHXKM+Z9homM2Zwqum9
/wg4napr6sab8Dd0/mFLZABiawIBn8ukXGDBN4u9XO6n2A8y747Hk46e/1xiDRyueq3cXenuzkFe
ZB6dJiCrn3a2ueba/4O7xOiGM1USpCQyONRq1V7CSSR/W2/usb1fcNQDNsFoAHOJhc2aVuoYcs2y
Gknm+5pVkyh/bUAam59i/QUCeNq3014pDhAyhFWberGwL/jH3KD03zTpNpAobHIrHK9h9VwtbArr
+EgmyhVbz15q6XO9eTLq26iKSYFccCRj2HZeFe2KfMtDvLYHgaMRtZUH9lx0XLP31dZ3bZ0TrLi7
g+IKvVuGmxuOPU+772I4JQGMLSLmHdSCwIsMX9cOGhh/kzvrclMv8fIeXKsCnerNLD5v2kdtvhs3
C6OUFuzolvsr1ZEXM8CK0tyhvTL0laSNcl9zGUkyFpzVX++5SPdBBsjJYYnmaFbanfampB8mq7/X
yNe0utbVVb9dso77Gvb1sS8PoV3cnuX+rEQWTUxhfs2xLK+bYf7UmDvigWmeBxvEMONZDs8pkQLD
7iscZi6RTkAiy1eRQ12/e33t3566Ua/lbH6PGRfmMpt+7AvnhW04qBs2VnAIMEXGKGQdx24QIbi7
qytVYQkwigxPzT6hyuClTV/k6pXJJRiXXaWug42QzMikwGG4MXYuh6uw9eIWCL5rKntzYYXMFz1G
bKEDv10F4R5uR76+2J5UhvMPxBal8ZP8qrf+XwN8X5G5qaxecmMQGdHpLh5GkfITP4LXFUGD9bsP
QztECBZM90rvKVVas0izTiX5hdmcu/Vc5mejA/YNNfRV1DloV7MDBUrs9JaXr5g3pPc8shSDPcCc
lMtuftD5SgeJdIWXfHPup7dAflW7F6l4Npdd7rLl+LUKxsEIA1BGNkAbN3+5/Yrir8X62xrx86OI
uSAZpHazFtWthJGR774i1UfwpkhX63Ut7dcYfIGtAc6tECBwHrTL328ROP2c7V9AIWhcYxaKyNkx
b5y9/EG4wssv+Fzf8W3P9R0TOT/cxpnYqdcXTbmkhL/79yyYK9Om6D1yzvfF7o8MqVBzWrtJA5vN
UoBODGdBOkQL69/wwGq0Msq/G5EbbVechi636f8xdaa7jWrttr6hQjI9/AVssAG3iZ3kD0pTBRgw
PQZf/Xlw1t5nS0v6pPVVrTg2nvNtxnjG0RyAox10XDHWj8daODLe+Xia9NzWJ2wBGdrMyHOgpkNU
XB4a+ZKJr4l0UuV9iy8s0zkEkbY7yEPMZpONR5RjyOZQPqB05utXrjPm+h4Z1QKPlHAchWP7OEr6
gZ+rcX+kux+cIcd8OMTyTki2JKjFi68JzRX7WXRczbA0mhnqjeQBrhtRDr0HKi5htDIus4hMbZZa
qwmyTsGQ1a2khhbtH1EwZ3bwm7OP2g68W3TfmcJhxE4tnoEPwTj5jboiw1nCfEPalTQzCsMHW3NA
9fynEXslXC7NyrwOlvE6jrie9jflSPhfZbg1AwXaycfMhB90zziM7w+QHZH3u2kl4dlYvMCWg50U
ZxsVhdTNV+8ExAUiYxQpwFOJOf8ZUs4C6JfCVmYzhS1Urig4XrXKXjxTKJordxw5FDq7G+jqBCOT
PYyU3Q9VC5jShKy7CrFWh3aCE+cG0Hyt4ToQXPXOjGg1c88J07qtfz/5XwQ808/IIueMFbMS+xnf
6m5uvwbWQvCfrOtiY78yJ6CtW9yslgP2dmgYKO7vsTNCzEGNhqwX20rHFPCJNCqZ9bIzbjwQ3+1b
BgAYgFPyaS9v0kwUGnCVo8keSI75LNJPfZMKO/Kq9hRUyXScZFAMe93+C9goJQydEI/dEeGRR/OU
pds7Ta3grvaIUfbH9Oq0NzvWwR5gWbWvCMzqtVJ7jQoJhXPTc40utFxEcmjnjfAbmcza0NYW8Hlr
0XPQ+R0+o9y1vhHZpwLWfLQpGn8fUXFLt3JQiek0geTM4OeO6b96pKY38xOe2PrnLoB8tuR8KTXL
Jl3/li8XGu75C5/UX7wWmZDX68a+Tfa0++4s0A43rv5ZLA+Bj2IH8WF/93XVV9ugd/onTCZAnSe+
K/EnFpl2OdydnNr7mePL0nmQDn96Pa/b3GBp3gPLae+W9fcqexxTGhh2MtXYo/SrJJnPnL2lS+si
8pCQl7tYPhTyIcu5Cp2MmBICf4jOzDeYWAVjvXq7YmPleidG4/noMctaLDyFMc5KjV67/NV8nBTl
YIi7HlVUvsvHfQb1Iqw/chWd3C7N96sXBQUWFsLGNklLeyZew8dAhNW/DcWlsT7bweYfsdjoWP9M
LxZcnjFzhPhJLwrpOcld1hg9XUri1RUxAt6Cq9uHytBhaea41kJhCA01VPIQXZh+tRARgxnxDvn9
ICGFkU/T1XZVMp/4h+s1Dm/WXr1uBOIKU1y1M5pambbRRCgoaYDOH1Wr5KiNqYh7wVtD3Doy51WB
249HSuv7wpZf2iAHmnL88zAfi3uqphS8rxinmJhHBwio18S9DraxgZmE2amXQiUNF4avsp+Q0BRv
ICtGJNvPMhBJ38t+nW8T7i5CudXTNL7AXP7fCXGTH7KSjKdzI72ygHgfoQfkb0N9GVEfubfkKH4P
ybFRj/f8pLOKmk4V5MlpTvAmtIoVM+4frAsS9XpQG35akxW+SeziWSON4PZP3TeSB+mZZg/eloFP
hzp+FuyuwzfRcJ3J7tW3zuEseztzlDjDtyqyNLCxBksxYqnA0EIFya26jXoYyHnGEHROONSvvvzE
NpNl2WsbEZlJk/xIkR1tUefRlOTKVostRXxlqiKvMDPEesj4CDND6izS9+r+ntzf5eHd8Ux1P7Gt
f78Jx4V+aLODmfrKkWHDXXF/9CfY98xjET6wd96CjD1D/Mz8ggRK7BcSj+Z7mPbn2QAN96MLF+0W
2GesEqProCnvLXWxwhFN4i6hBdNBxkmNEE1fOzJyOP+BzQBBjLG9mTsl2kuJnWUeGSTSBjiIHuSo
+2bCs9Ht0RQfFgCThiUXIzyb808xgfLcUwbKc/71CnYJtvJMCCoWzr11DXyuJ+6mxfN68t+4CBip
cxFkmu+83c1tjp5sPswXDOK7uatB0z1kc8tgWuG9/pn6L/MNS5l+s8k1yqGkrck5mlgfB5Slg+h7
NH29xf+5Lb+op3Tc31yY1YxW5VUhwG7mbbZ9PwjSN1H0KBOT+Ig4Eb6fo4MM1F1jXPbmKoLHzWQt
XQGQe+YGkHggda4GToZZ4W0Xq2CkTqp5ahnMOzAOK3J3HltBd1TDpq6HfaeKrNKymOHGfzq/Qdy0
i84Gm1foXyrUR+lU5jb6QgCSPLjz7oKNI7sLIL5QTNg2wqAbluwjRt6RVd8iLvCkntPLJVV83oxk
qxkX+VwvlhJNzndu0aEaL0V0zOjs/3MuUWIxtwUuaUj2FUXTMS2P8uPY3w+YsWX4tLMu9shd8n2T
PlsEZPIlv1DxoV601nTwXD1t6uLam3YD0DchsPZjZR/v6QxnEJm+ofoWHUWntvcUy71SdZ+Uk3u7
2owr9ntR5mEKB9tSp3APscJyQU3ZnDGy+gEeM31FBXQ3zrp2uMo7VMnSOoPxygx5Qr/1rU909pvm
eU0Q7948wt8riSwCIRztS1BgkbMX07Yyt0suPSAzhGFGG5IOSkqL5wHY4wlYhHen1L4X2nekfVf9
15JqSTlXzdnIXkkaa1+ybl0d/yyGpl0kECQh9BCk+qpKlB6vujGnFbE/U21hGS9zxYuXheRnkj/6
CsrZ2SCnoGdNAFetZZzKiP9qC6SNp++BoLcdkmbvLpO142k3L4/58roocEdqi8mWUzjrnozCJ90M
j00j+1R52oW0U5WG1wj+6MlNGyMJd1up70FAGDXzNFSvSwdSXeobEqxti4llmQWJ7hfd8k8t9EAD
shT9Xnoe9ZfvgbipgQ5i+Scbh6bsmrvmxHS/T1lRheLpoCE1IbUy25BbiXIOvSLplW2yKZMNMYr1
NMcoMm1UYloqWylXf1ezk78t5+G90r/f5QsiyOqSllhlZm7HA48bNAoTZCgSsKXSLKFhsIdoKUTM
DSwOPH6SdweTxknBFc1BhYvLZqAMrpARVnz3K9xRxdJctVOovBbFfowOKjNrJrsglmFC6/v+r/n4
vk4/8AFkTNfwtnh58fwic6DjyloimBiJEQoI/F6jfoh+YL9Z60jZQwfA939TwuSrXGASXe8p89xh
8rTO1uQjluvpfsnN02WlYb8g2TDe3sA+DUGOHe79kR1bi7B6N9IgWK6wFN8XM0aUPvIur/CXAjTo
Ry9N1kn1H9DAmDYaoPSPu7olqxkoJLuCTc9dKPuFGehFCF0hGJHNWehEiQL11ReEtsrTJnpvgoLA
lc5trx7ZQQOh8TdfUX2lDSLCPsLhLRPJUdvwZG04EeeqV2JSx3AwOPyIwwHF+aG4HKD97Kl8HwNj
dY/KV7p5cj8z4YEQo8hGUXrvWivNQqP2zxzg3BKgA67xcnJBtqUBFwPe/QFa5gH+q5GdzOrldn0t
SA8EMjK6WKeLLzADtLjy+spbL3kSePYS6hkIIjdTXC4dboVBx72xFncSXXu0Vy16JVckj1Zh9fjx
a6gRRYaGR7Oc+ad9dOnAve4R+4mIGaRDj7QsPWrSQUyP1HMYbpkuNy+1tlIlh1wgsnGHwe+y/96x
xaF/hNW0bac5T0vfFd2xG0+K9DLUL6HYzRKuhbRRpM21x2+9afpNZa4xKBFBAb4Hep8QvHXxciA1
pVji7sFEibuHmxEo5ZvK+7XpsHsA+BIBKPpZ4bTTR9R+ld1XZ3wpzXcnfGbj57T4QMW22C5qPBKh
jjcZ/duwkQFt3W06jBKIKb34Vhx25X2fTIfWBEV/6mcwNkHKneRXkh/PGTVLwFrPmXvFvCL1iPj5
RcUb5Trnr6zZL2DLJE6O3QfG6N/dh7DXzPd/QLgyyp8vMf9Kyk/bKYq3iAeOg+udJpOkjgpQeaBt
fT3i8w1bmszcNnuUEOHj/aY4jmcsAXxT4FBEEKgMvFwg4Sv1R/TCMHTktf9TfLUAFKvZ6tbhmzb9
H38QXAxTrQ4nwHXO7XNkC7IXq9f5oCkE84Q2ihz8NDyNOP+YF6QOuMcIL6PtG0DhY5KLrZ+Dnpxn
nnF48GNjpTvjLRD3YG3SS/pFuaodiDrIrJ+MhBw0/p5aBL90m3qJ3OJubN+oVNsl0B5vBDZBYgbD
TITMWKazTQYMhXA2K08tB0VZyP7AnLZUJKzjBcOF1wjOCuXEkoUiTJp7EMvrMw/1onIhztFVNvz+
lePLskPGMvFhyLLVDqxOz2aCPE8SJ5bKh0n+X7RnFMYPJTiEJb7MT/VR2P9cbZLTCn4Ey3bnTpFY
Wfnwgi7tMb7dBLx0jB1dcHC8i1qxbyevTRk+bbQPpuQecYo3EBV7XKg231owsrwC+g5ytGFDNave
LqFp9J4DSK4j5zqI/vaITlYTc2kqntcbPWSyojQcyN+hytG8BlEOJchanWycXw227fdx+pCHz+W8
W/t+Z92FJhxHuI2tl4SFVl0qAGTM7bt7j0JwwAw7p8d2XDbR6YG7aTqJxemTzAgPhF21raFAC+yJ
Qgsx2NHsjtf+qKJ6mOyiCgGzm3hmhFU0nAK3K/wbBeQjrG87cjIm5Rjc/wcabD69r9K5bt8q7a3t
3fJjKA5xdXwsjnV8ytTtA+0nDMp1hmLpvlaRrgreSAgcLNXBc01jhWeIb01PDLYzhwKnu78Wf0SC
2aE4mny5p+dIYGuHPmMWzagsODoevE1L2LyJszBwrZ65bxXu4aoRDODQXV8jjol5EoAeK6BUm127
2UT69C7IrUAD3XcN2uvcmaluDEkfDmHp14wFShLCfEnYaHAE4QQiFAeSdqyTfXZHKTO/DWpoKfKR
eMOZau9eKLiMeh2Tz/Ek2ukiNBo/HX3zoDRrYHaTsSYIY7kUpYPOcWnzQSVqcE22iuix/rtj0CoJ
BSUZwUlz98qe8uF2mpsSXJzl+7E4kLaglUdiro2AOWF6DwfyViw9D0XMVdMcTZX+bbQN9+uj3Azy
Onph3dunkJoCs/ZTMjoP8oiobBeh5mAc+bQIwtEydJe3SNWcHGzII0zQ4PGCn/hS7bG/ATIpMMq8
KSVqMCsTwlqAmRpOaMAS/EihKSwxjps6csE2cZfU0PupRlfGmP/0ukVqhi8chWFGfRytOpoQ8B75
cgwzfs1dle8XxQFLcPRwlMVxiE91e2qUE8bTxRekfiN9rRb/BVkZEfllZevlDKnVZZJfYuUs2lus
CfVakF8qHHnMBK5H+7PDM9+G1wG0kF8pm9+02uuEFsTScJPvmmh5e6yb5Y2xEmmrDyuzFbbH2mzz
uOJoYXYoR8GC/MdpxglYx6ifCyTKfSY0TFl+veOYGhtlVQuw410kgHi/q3+2S/jBCDQNAXGLei38
06VNEy06CsZWoMresJ9jooE3JiJHvfhKVxNOlUWzmFKDQlfDrKdt9HJO7KiHNfFmpuRVBNQrZCa4
0mLFs65g05knXLJux6Mjy/MGx7Sc/5sAGQ4O6S8iiTEIL+BilDv5Gcj0gRot/CCcqVrY9ueDVVx9
HNvXqbsw2Ncu4viutJc/iankWirHrIUJSaxBDJJhLBKJTB/VhCvJLsn0WrXCe1J/Yt5pAPNVmxSy
7qklWiMcNtjh1f7VxYS6n6dgzh9h7KvxccvZquC5TVCQuHQxgrzSXwECJMpnLfkkVODfY9VIBXL2
H1hbmXaPq7ODNjgVguZ75AlCTvnMvWTSWdy5IjKL0mv8voI+tirSs1L7TnRoC6B1yu2ecSugZd6F
61qfdglBejn4DSnK9GGuxwdlbVSv7f0FalsUHePbkTVE/bQlMrGX0v28UbhffU1fau/3cQ5bf+D4
e34mAoRdsEEoCbtQnGDBvzCxo28cnvTLvSUxYg+AXEZkWzDEzTYBpDKikHZ9fVjUh2lFG/lL9KJT
QE0lAaZ3V9gsSDoBNUdE0y429lOCNPNFjF7SJT2BhHjivqYJkGEekjVGE6DQHPRPyQ/+jqon1jsc
89Cqh5DVtbD8NXhobIVIGo6ezaMw96sKzSfpBPHx8s1cLldW7l8jcAdLb8iBOLA+6O8b8+Y0uHtz
l972aSpnToMwhzkNTmo2jcxpQAsmW5b/Y+1Q4eEQ7zlnC5c7FShiY34SLyEFfRze2f5jtQFeJ1C+
eOZ3mtrZYyl8V7NKKLvgbRyxkEWef04VF+xKu5O7UDBwfozb8zRTF+agy+u015qjnrxms5dsvL1j
mmHAucmIGaZmMUlA4t9gK67CghjuaUto1AOyzSrK3bu5x/ndwQQNiGCv20DpdJsA1c6YA1TlxuuX
8OGRIDRzypLC6QAN5DaY/Bf5vbvGu6Ie5AMs96mwF+uDtAFFrOreW4nl+KtgyOPcl8zkzx2VyrQT
H/tM2BM2SWMoNatSepGN17g+L7JLJ2DnKq1+jo4BsOUx6EyzdZbNg86GkI77pykHfQ90DpozTGeG
JnDENmO37tIlgoyvjw8iatnTCqf77XRXyNajHOeTD0qk2fddsRxJNN7jlp+dpv/jcs+UVbksl6K2
Hs3NkAZNFSaocU7Z8FpXeHsvyKewV3pSui4e8DI37bJziAj9VVnqd5/MA33aFlZFPG7hMPwDXI5g
lIARYked4S3N5ndx4h3U54OHFQIbT/O1r8+rcaVhUMNP9g/6yV3a/BqBpNLPKe8RF8kbY9P1bx+c
M8Xpdj02kTUCbNuEMmfNB+h4eoCI0EEw3S0g9mXzAr0NjFNttZYcg0nloPUFuKfmBmSTNDKO3TLT
rZcgF+1YDmMa3+ftenMm0LWVd1O934Ybvt2v5kCc7WpgIMuKBgyEgV0giXOtxnyJmdvt71c6V1jv
u3WyqpVLqly09DwNL2JhCUsDNenCBjck2N0XtzDGqrwlHdFZ6I4iXO5LxKJl/NYpZ4OBhWm3qGFX
CoGkwgbfCjSEx+qxUsyTJr08VsxqTyQ+4ylcAp45wVOhpm58Uism40LiHT3RSooC6UNabDpcY1Se
iHCkAyzGxeE+2Ur/Wl4vuGCll9F47bFYPK6BTI3TBVesIO5Cgt/IOusgNlBUD798/aTeITWVH6cb
EshnKF9TWQN/mfwRc87j6OUZzFViwEo80WrtwaA1w0kdlCZgWia9VoMkwPqCTF49zhmy201LfoDs
d2TUYQMnol2bSaC4LJloKOsIGBvR87e1/CS+qJHdpe7ZvuZf4+1zmN7i4Xz4GZV9Ju8imYc6cM4P
eSlbzhmV99k5yy+TtI7+polNGovcLPuNeOIqqFcD8+rxnKuXe3MpwZ+D0bqeY+k1WpKYgRH78HO9
H1qf0HKN+YjIPOnkgxbr4BtrwZXhA8edfvqhAL+RBa55PVV94XNiKALIeYQf3ZtZO/83jW0+BokR
AyPwdTOIb/3Wja+H8Kmmn7XyLvRvK3Im3xv1zKOcQUOJfQUtnTTbpa4sSIhZgzf0V6ic1FpNJDEs
yLPfxsVetFR2WhN+rWOtnmqbOhraKG7dm/yanEYBXUlwxMPrRPvodhwfR10/iNnBmOMIqG/sUuFI
Dq3joB3ISpOSbWHsFIvbgVnnk8KqwbSHt8IM+eGgTjS7vQx5iTTvPsREzbBQazbR6vv6RdlIqun3
GtpOMwZ/GbVuqMLr9Dxj7455/aKgFsbqovkrX7x+yOZnFC1J+EUKCumIJRLJHm/EqjmG6kdtIEqB
KgXUJVf5XNRnLbuo8hnD0FxoZOPr7/hAISQn3pZpGFPDRS55LtjMorWGEnPu6+kGbyUqg115A3jl
D6OvYSyepYu/ghuki0ns86OzV5hvxCIyzNeS92F4Hx5vWHww3gpeiUpP9ryfLH8bjXPtMyEpn1HR
3DdcNr9pbDcIGrmd4QQQX9Temg88FArQiXM4HsQrBxLy2mNXHckHzF80+XXgE8rO6XhWee6ceGUK
M4Q5nr717AsWQNZZgAGuNDLV6dEfGuMfC2DpQ5v5SovDUEJUF71S3FQwofrPO9YRYIPIPPTXsXnT
xo+2/RphmgyfafelW4xiLPAEqnIUuOxw9b0MpQVopf2SGEQ1Ttt8q9p3uADOCsYAXZemv3WTm9zD
f5NHmkTe7zQ0Wtd9p2xTFe67BTaHEYPHuTArSszJRRoZz0nXkQJZymMnaAXgrkkzjcxPs/62WjPE
+5HBbRMPF8sg7AJhVWZTbIwAO7WArSYxvOTM5NYkBnZqt5pXvk1oCADDW1ZDB/9OJ1Iz+wcNsuCs
8+h4zXTueAOrM/fGcBJdrXzRy3PcvkW398f00Uaf1/tnLMCoxrr48q58U02BMCmymc9mgmjLAikL
CgzoQctN0q4ja9nHPkQOwyREdt2a3q3wBhmrnyvx7m6Lcd9Hh1pwcrZ+Fnz36Vxe32PhXe53WF3Y
RQ6Y0g70NoKwjZNtXXD0bTB7nZZDc9Z5bpe9Yi+X1KCl4dWGp7Ue4cHYuCLTjfGfEmGM0v7lc7Tj
nM3uYs3KYVEEe2uqPZnO5LpBtZSmFohFRV9jgki7DUYa2Khzku3clP2Wj8vgsowUxPvzvkOXXio4
r3whNB8hszH6CJmF0s+QLv+7d0sBFOuLKZzSDKXF3iArDQq3QTbHrrFJ/dlXsOFXV4KKXaV1Hylz
b6+v1renCTc1sN7CGNS6mTGYxjNjEA4tElmhRKVvGcpOUuATANRZT7d1J8yZKMwyGWQmscdAXRfc
A9BNsi/hKGUTddt+HiR1vacynTY3heovhMCXmkAd6ThXFJlOm4Kx/Iurm1BcdXCgbQCbZ5Fx4vcn
UIPyWQTvL+zfL/sFE1gDo5+3oOpY1VRk7CM3sisWM2kTswlZ0hU1yQPpzmw2GZZa+Y5hp63e4/5N
jJFXn6/Tq/Y48T1WDiqL5GTbGmGHGmM6KB2LzBfvHq31fB1Vaznd6I+NjLb/EeQjyVgkM7zq/4gd
W/R8VJ4IoEtyJ0xa2gprHb4Gono3OKfzOUiMRBQ6bKK6R2XmgQoLF0yidBajS1G+T9kHrJXRsPkn
qsO0CZskpKk1UAWTSkIYMZu1Y64c0niP+IggW8RHJT1RGRI0AJMWtTTTSj3EtHelZrdwhc3EmdUW
s5fAA0g6Rep0R0OxWxx6jC4QWDyac5G/Pm6nghsfqC6pAQWBAQiY/ejGhbtVZ0szuutp2OrqtgTy
9hS259leuO6Rd8aOeN0P131aegjM3W8iQ1xrbLeN5GVGkEJ1VUPevPqS3M+NAY3stI64YWFDIKli
ATzzxQHg033clBUp0p29L7+/rc6ysCs6LLP8jn0Vm64njxzl0hU+yVO5xJ8naCCg/YKDvqnv/qMF
DhG2JWI41oY7k5IfOx5ZhchcrZzXo3nWPiGfjFFDoE8hGJAJ3qT4pLuVm1khZaHIQjxl7SP+hLJB
qFBsb7f9/jLkvBZpO+1FfTuYe8ttyxc1veTiexl/Ys8v9wBzlPoQ1YeHdKibQ/xYLRJK/kNFxlOd
IsYSCm+6I8pniLxh/uQuK2X1TW4pYVCTaH23iJ4tpmJzVDkoHrJh5nfEZfTjXKzpB6dVSpeycNVp
tlb9jpc4HhgvBfe3WeDYbZRoHjWRuTqfhuGMLdKdKTn+r+w7KUB6LLNu2WvHhXaEmuL+Hlq6cJL0
4ySRtL1r5PloeH3VH3zpcBt447iW1PWixmyJScAHKIAKUaDLPnxb5DkiebYYhQFjRtCiI+vsbBkX
9VM4u7fhqSyY6Nbra7aRD3X1IqWvknQGE9kIl4dwuelvi+ki4j3amdF2WmwFrqfPP32m3hbJo2Ce
bJKC88Y1BvUsFmfq2eLmpsf2avsHaCD+j7y+6Uul3Xb13WFEnRElj8hKt6vlsuMxIoYSPIYrm3tC
6AmosH6RUPljdpmhRRQJTErsP6VRx9NdagiQcIx3heNr8Op4zjhLmNCJPiwiUHf5PhXn3mMBx4IB
hEf1gFINlpcm8/I9M/OKflP2m8lJf/4U2SQVYnU3HNRTunwWzNfrvu+/7jsRGejhPthJetjw7jTg
hVGGq9afSLpKqh4bpoOCeyOL+IXIgN6sIWsu9R1uyQGF5gl7fxxSaJ4m58Z2Rl0yc9MmvwP/5oqf
f6JaEo2rhK2M8eHdDHI9jBh4WPj+ofN1M2a8bc4wkTwfoTb/S0AL2Lr7gUr3PiFC3pTPxtjhfbl2
gRiHMk64LSqj/DNrnIKuyLv9z5mqPzyT9fgChSezzdlk8GeMF/mgGIQvJqw26vVKbt2r7g74x5K1
aO3u49x3sYZj0Vl+TJzVt/dYesdZ17vE87maiJIBhsFbUZ21K/0oYTLgdBNb0F9/JdYlElXKCF7l
v0EACH4yCQLuD0zkG9YmsM3Yid22DCB0Ee0Ei8tViPRCI9Hx7ieUnVVYl1ua2LzcmSZZiDv5WmCY
e8/zj1p+n+T3Gy7d4mI05659IY1VfamMY6SBT3NJrx46e5Gs7+lm8diUuV/is3PzYo5kkp3ruIX4
m0sgVskBPeu3N/INkWI4v87yheSxdimTXXm1FabWeM2jleABm4I/hyijXJoMeNBTGjsuxmzxPi0Y
g1vciAM7emAo2wTbMI3GRDtrXdXDcCxvs9+D3ROOurp1O6zWKbeuN7y24jHrTtdDjRU4P0nj6WFn
sES7t05/q+I34ebeVTYi8/kfDxtpsMQlw1pcEo1hVx27FJhSITC4WxK6PX+byjq4EcVHRjazgmad
GnMiH95rZuUNzTxID1p7R+8ChNQUXo3uZ3u1slXO9QIBgttLHEmUc1Q0dYnw8/97QOtAPGgiIDEY
gyvQcAxSUeuhG2ZsR6IfumF81sYWORrDM5sEsYVJWYv2cdtT6k6WcRqiS1y+t9mHPnzi4ze+qs/L
bQJlSRJ5kGJnOeCUzzG/mKdhyUOrM3K5rmPDE/+N1IIh6hGctSq/Xr5a/nncHvVNkavbUhds3Z9y
djuHm3iMyDu2Xh75rAafJpdx1q31mDhiLQWPjkhTJ9RhTZD2by3EXvf3hCDsFxnpKG+jdpt+FcbX
MtfertkFpN/NZEvW2wbrFWCxj5Av0Z+ku0WParphDBVtVv/3ZCMoa11Z99NmJWphMmxrdSsjYAa7
qtkr8xl81mb/BZ9Bmpy3TDkTR2LDQ+orXQxAg/8OdSze28YS+TfV4W6c2oLd/hwLsnB03Rcr38SA
GuEkJ+x4nqauybGpjXWTIwIO4iwQ+XgZS2UB81XeH6rribGurqpZ2UQ3YNmmP0jHuj8+kuX1sYq5
WShoPAGXCCiDyP1ggLdNJd64MBuCVdPNTFOW9gBNc1KiCBuBeoaFbBEI11UXrSrCSx6z/nusPAOF
ueK9vIiQ5xurvG1V6ydtt1Cxy9l3pE57NT7e7YPw4xEEjEU3WjN84Zepyd/eiLk/1kF/C4d8K2u2
NaWvAyeMdL4Jl0G48MVYdG/KdIks7KVm/yUVH+XwZi+3Vc383wckg4AO6tHo8Che/oh5WrapmJgO
QNMCw5PkmdTMzkP1pJG2eNM/NnnvDzHCfhhfQQ0DIWjv7DwDgnOQdoPCk4YQa+UAz27bX7fXnOoN
RtQqFn258ZP+b0Em099Rp0G3GVOzF108R5BA1WwaajakCbF+T3Aw8JxfcLBI4lzJKpPimmjBmXp5
zRkykRIPDhy5e5YTPb4vlV1kC8Mhmkgw9wEEoA0AEbmPluZa7HaVsl08G0B2zMU4Q06N2wY4FUtN
AjyXhQ+4rqkdJAhYYfh672Cnkl3X7Yx0p2DAGYOitaOl0W0LNYS9etWDMvKx5BFywIAXabS4hnuU
Uc0gKarXbPJLtlZ4zhAJvAzFsSgRcwNVOQryfpSgR+8kzSGwdgrxG7oIxOJzrnH1zXwHipjcqkGw
XKn644luUtLJGl0/5FDQt6q5z7PTYJfpK1RHzoob7lowmRvQlaSf58pMkKy67dSHgp3RrYD8eMLv
Y3ds7MwWt7+Aueu8hl6b5J1tbmOAFV0H6DBruZD6MnQtZzUXkhq877WjjSg59w+4pxQXSGgldAWh
fpCrcyqfH9mlmIheso1dJAWpHJQyyz+EUPG+Ocd7Yrv/1A9kQmndYfC1gUg5f9JrpJicFOXyztJ+
xU4wAViXQUuwpGTH9rg2/akJrjBUeuOVR1rSvT8TCAWjynJgMVcW0K9aB4tuKRmnESFWvpf8P92i
1m9K2pVLCiUCSJ0/hZp18kLnizyFrU1M9UN5Vdlii29YE1g7AO5SlfWsPSrBAn7OTmH1A7FR+vco
jN9t7AEObuVLC0HMPP6l9DbxNLwP+Zs4nA0HQRlA58OgHyx0WcCRWh8HnMKkL6a/XmWoZIZ11HuT
4BLVww8Sxx9IRcUb9tc7X5HkR0u/07Cfo8i8cvAigX0bMsl9JG07AMXCGgCdBYdOPrInm1DKDRbk
iwjFsF+Du0YFAggHIF0WZFijPc0daygnhyQ9xv0xV4H5AKNgZRo8ZPwhgcyfq3xgxkb5t6j+SvWP
0n9h89d9vd8cTlIRjvewYf+abZE+qoQoztnOD3J6kavu4HqV6+a+hsGf39fGbb4XyA3VxRVFSr9X
0t0i3d2ursSuglkbeGIQEDg0pPXiKOTHFCx6PSMJjCclCDo9IpBHyDajnRvgE/ZIRP9aQT7nrMzk
dzI0P9b9EdcZR8N6zhrGJ2XMPgsgRdfI7V7y+7LocAT75pVCiCkdYn+/u/qHf6QOkIwYk3WKUovx
FK8WEv4AynIkjXsMeuuSAJ+dkPpYhkkwyFtWvQ/6Gy108bhMjpCgJcWu5KuVj0/GKZ7uoZhJ8nCs
UHD6TeXfQcj0m64ATTH3xkaxemAdRu3AOgLjTLOskWNcEYOuSBGNo1XUzHrrUnMlc5XXn8nti2Th
VbLs4nUTz7lFVe+0wMamvREfIdn+aa/CrasmvozK1X+oISm3SKabPHRRc3qNaKMXZMSpz4kFQrWp
kw0XqlhtimmmclfVBl9lN30niy+JBN8eTU2gtk4lHCTtJHcXbXxvbarp4uk9MvqdBC9Q3eXDPlF3
iYNVZ+jAIdrIGrqGsYePAktc7NP4kIj78APbb1oTVrMz/pUct8UR8HO5dOC4p8/o9CpZD+PcZ90e
/4+p82pyFFuj7B8qIjDCvQKSQMjbzHwhKruqscIK++tnobzTMy83ouN2V2VKcM5n9l57Y+jYUf1k
049/0uGv1v9Nwn/7b1O5KPm5ms7RW1WuIihNyYA4LoBBnpG2/1kUS/ieSGjH06xqZmUVW0YzT58m
ed1082iijdBFcu3OHz+jif+XTombRFlm1KArrT+KVkfN87q8dr8mteiUZxxpzjhuSvUQvwOQSe2a
FgdcVugOzYfj/KjVVEDhgZvMbdnC9KPYv9+xhCbN4aVYDbwO3Qa/HgPV+FByoIZ+rRHz5QfJtr7/
qpUwVuRZ8U7yEpD+53PTSBA7PFyMDDLAOr5c7Mdg+kVUETpDSjYQ7OfmuftzqfwTpJtJPf9w0vTq
mtTXcSm25145jUult13mkLNgaxTYEfrhisAYcXHgrutehDrsg8Wsp+KuI2HE8ovvprubAlvNO9Rv
tT1BRDWSnaQ4rCX7kkGe/eTe50fVd/iOo+6A77jvjk3HPOQZfCbN12hC+/i0T9kOATJejkG0Gb/s
G20bYUvXlrhP8adEwYwyBb0lQXv1YWdCWGkFmbC/DWP3JwHYXLA4QCz0CQ9Ko9mnGxMeJDGIWw7m
cfm3aD1N8xgTIK5IAUrPJPvjmvRdaVjCM5UvTWYn8DoojPrLwwpWv8Kqfw11MaiOBGVcINnKWBe/
2Zki52Nyb1p1C3/PIuhms6Va7z+ipyNLjjoeoE7/6kc9Gmo5WDiDgT3nPjSPQPwwCdor/7BQipVT
QyRzeAKc8i/rj/4hEOlrXqf+OkH7DV3uvlfxr6H+kVf/YQ1//JzD4AwMx/LPcfVLEif9+YwnDMGD
G0ACzJYV/pzpIE4zz42YkZr3CB+3nQAAaolB8MXSN5SN+Nz0YHAYeFlCsA5C2IlQ43bZuE8rSA+s
HSQG2Zc+/swwpxXn/pFjeC7M66u/FvUlri9I6BdW0hDfbM+52qq4yVR/ErZTce+CpXJq3xjp2cII
bLG7LagfLYbvJKcfGdIOMCkpQ7PQGvMDk1qwQX11wisTcsc03q9JTrtmqGHAxtZkrUgzIXcSjk0p
EhFs/UqEqBPHRak5Vz34fPZLiv5i3YofKTneOD6zj7a8/TXeO8euuqyR/VSXaTxDv86Vw1r+xAmN
UKQmBYRkOdWmLDA5A1c5gTrBSrK+U1xuoydCVMx8M4S49U72BlpxG/IPIgCXprwPhm8ecL96HYkc
QqOP0o+oN1EhlwqZoH8ClIx5AfTyj4+sDh3thkDD4bGRtvpAVd7bNb8VVffyxx+G6x93GHD4cmJz
7IynrrU65dy0tx6QwJOueg0Tiv17wGP4YUgzSdJBW+ZPPXCHbfja9m/xgISJV9wFpycmoWxjGrND
KCGjjoRQ0VPITMCm9nJBsrIXVgC8FFwga7TAManfbhEiyDmU8jmcrnJ2l6WPdPhMX1/hcrLif5Ht
zcl13JyXV3wrjRur8OkjgmUr0hNaRDR24y209+p4G8WLscrlmd1dyOdeuBoP43GxEXxmg5c6mOLN
7bw7SBASh1vC2+JpW0ab0cUplELV6Xb5Tu12Mkz4bNeCVtnjOhuFmUFgAkBwakITmpMoHUXhMAl7
Mdzr8QwxlVEx+LeQZaTmFauyWskJR+NKZYispJse0SyNtbDhPv2rF3/tJVGpcvYl6B99+zHxT85y
Xy227WK7V5WNXvrKc4bJaY2Tq6uSzfHGgt8+HhtYIAxJw3AjAA2RXQoy62+dzDGK/P/MbM/DcCaU
LURXsGaaRoVdF/ft8T8BFHIbAyVjvdpCotUOE1F3UVIrUttOXCKE28WH1d9AwWxAzZjIv61zjDV2
cbSsvrczMkly97VY89cdzxR5FgK+eRSnos6HhpWsOSu7dmXkq39m692xiPdkvw3g9oBNabbE7l7m
SnHCk+fRH4cWUHw4p2jlGEcbW674ZNwKMHUDf8YaZwzS0lPeEXJ5DvtTrGKNQG4o9tY5ms6L7mSd
/wsxlT+12Nf+mFRmi12YE5fkWz+ZOGi10bSJ67B2F5q7XVh5elGkK5iwYpgLJ0n7+Nk6bO2hutv/
cLL/E1NYGQe9PltL7Bt4KNr88DQPz4q03lP3tvUpm8C0qDW7bBtNfjozh8Glek8XZTtNsokGUFk9
Mc9P60lbd6Wr4rt8ZMmnyeGhOqRbFO6VQiC4F+pjqB9l/bie4/YQHLFwtW8/sdLdz3RAf5VmVjhJ
1dqLHCFcxvKpuLOZRaeiWzrq9o9X8SmxOMm+zH8aJrXkrIn7EHqJtIMQ8Vps+RllZpwQHb3OdFVA
kqhwOXYQFVbkOxkZ3JNz97o8aSostn5OZWMXPoTRpc6us+GM/APld/X8HnyDRvRFI8nFfEjXL/n3
ovpS0g9BvK3+ET9hZGvOOdXfIaG5K8Z7ax2IvnVuxw8juhvSRVSOa/EPWse+89V6O+V7mfC9ZkM4
6Nj7qDwtQOQ2xobKUXYL/CmmeLXW8gH7/i6rfVSAarGssTQf5ImDZubPTeHWQ9TQWC/VPYDSuU6v
B2n06VugKRMN2h1y7fDUj7V5Qr5aNg9+SxJ6K3CYXOKEB/Mn7xzTem13X6/6VIUnIKxFdZRtuflH
vGcv90u2WfYss2KlC+s/p4k2qruDoqcAz+iSmJfUyI4IR5kZU7WtmtvLQvUibPgw9Sjpsb6EQMu2
Zbm9nDTBj8p5Q6cX24JUUyYKkt80FPvrpnqwixORJcdX9Nmtuklj7Fn+yVc9//TiQ2zvBJ3AaeJ8
Jz5u0NdO+YIg64a5y5baRJE6m/c45x2JsCX9xpGO7DuUll2CjxkJj+eDqkd9LuNjhYTab2e4Z73x
EefYKLGhx2CNNoJbo94XDVfvOYRNqB+mnT54cb2ZJkQu7MFnJ32PcKTfSf3u4ij9TmeflO61lqRY
ElznbgvQZ/s9mPckuUd4guRLHZxlEjFIT0QwglRkymfDBFmLGfvZ7KEw+l5c2fYp711fH+0HLMh4
6k45RX52f2mPZ/KZvL4mcFjfxTuBMNQ3GAn/vdCupXcmCOkx7ubdF5uvqHVYfc5jj/gwvhhHLlUv
s10h9hHkDy+nLm66eU5spyfB9nN88gm3s47icOcT+nT8PPbRqFNqEml38hfJaYwOUr5CmT8r1vV1
jzDkBsiQETBxLgaO8Q88e0O4bJqtac5zbI0b9AA9AzmtXLqpOvPfR8HW0AqO90i4xzmTRoefOW+d
uFryY4MeH5Ljj/kR8Lhp3HFlb2Yq1tyN0RHQjU3Z8vJLbCU1HCYUwaICZWgmp6wje6zO8XSNzSWq
idbiMf6kZL6JDSl/M5fZePwajaaVulzTkIetrL+mNhcnKk4DXEWEG9Q2qkIo/7OnuqUWWZ+DwIXf
YlwF+znMKQBPul3zHD30YrkmtNtVCAX7rlWkEF7VnoLJN4rdY436FX13NFr4UOMb6CWryc9ABSyO
doRXibYRVNQidpjMf+arpbZcHf8ugPX3myk5xfZZFW1W8sbH+Btyr6hZCfMUbQW8F3ndS5uZVmq8
bNDLozlKsE+uoD+H2SzIjglfuzXlOVUvZXaNgmvitO/UCy6eaIO2HQIU2nYDkhK2dsF9wVn7K8d3
Wb7gAywWxyPUBjqi5KoTs8m8rNhWSC0wd+jLpIKCvrae3SlSDlJts0rtyrUn4AFyGsOGD4lxhpsy
tqhLkX59pLn/wwqnzmrQld878na1j+xFHDlnPgvjUxGeaD7JEOMEEg5YXupw/7Uyp0dBcnRPghPj
D4yP13RlQK8q7GSwZbS8xHONm6bckIwEJOP0L7wRQ/1yIPp+l89vTCuh8ttnS7U8uc/mYvZXwZHl
WwQQfw4h7EcmAmQIWkRw8p/HDHRma2hgDzrqvK2Qb6EmuH+y9rMtH5xAkrY17D++Evug7kF3AeJV
+rVzIgtjgu9bt6epOPEkKhZM/D8b8HsqELI3fm9UljHhZ8obLEjs6GzZBvFmRi4jBKF35YWLjJNN
a/7G+AnOWDpRdoz0IyS/0IT8VaZky38OX+rgBdVmmDap88sQB22I+wUUj/v6xb1wXPMMy17uY6Jb
JY7eMEb9w1x/86seta4PM/7VMbEoTpgMEk6BlDbYDkwfiXNWfT+xL1NPLJv7Sxuboci0XHV4ziJh
nYeEp1LCkEp5FMdTG3EWkXdyk9P7+8lS0+tgEmGPA+46KhftE7YJczQBvfpxVGZ8eK9t0aX3Busq
tFsHMsbMq6fURHDNUQ5nyHFsNbFYiB2VsKss1tXAzbwmvcpp8y1LdpmjvqaOYGDL2HZPUnehIfA7
yf0pyU6jelQ65Avy7eyphHQtvHNUbppw00s+Jr4yPY3xkbi0v1aubYphwzCvVjxeXIZ5qLxpT0e0
5nIBsOkgj8dqcW4c1kKYoJ+bEeANjlamwlZt7ELCXTgF5DlcelReKyJwn8ZezI9KeJYE+WSWJ1Sn
qNzjysYzFi+a5T0gZNBm3G2gum53proNF6vkBQVirY0ujciPtUdoNuKGvd/49JlalxhWxDUTdYEk
Bd0t3xF9AjaIYPnR21LYrfwfNgWqYRYp1ciGxAD6aZF43eZHGW/wBRMga4g6XNYhHIURTtXxt2pX
JNREfi2zPgFSUeUrHk08Dz+H9H+wnHptNI9o+NSCT6X5ysrfrfI71b6G+ktLqqOQ/5bazx+SCY5R
DFn9li0t4JKP/w8ygv4J92szO/XMriJD4e1pQiCPjgaB/CCQxLdGmRu+RbnPFAKgO+nuj2TZSLzF
RhOOYXgSxGNYHZ/VUSkPhTDT0eE+VYtTI6F62sOD1yPo2bsOPUh/JLg1uwv5xxU7baP45XifODgF
8RwsLvLiUgzXKZ0f1Sy9ijx8QgVjbT4AFd2KPgHAR+lZZzCbNl9ORTob+Ftt2/D8mT6pmIGdI2d/
azTn8SP4Hl44EdmjSxc1GDg5tvRQmbHVsp2pb+Nx9pjrnoI0n6gN6Xc9fkTG/Z7ZxIag7BNzPEPr
fjGn6tDKAgMcRVsy7sqxJ+5Hr2HtZrtc35qgEEVfVNEkA2/xiPAg2QRxq+LbtyzzZCdU5+xurduU
o+cq9gsGc7FmjPZ6rWSneg/Smna+NpljduY8xxT7VUz6TLCCfR1NawV+Eb9EyZHmRpu5Nl5W+ndU
/lks/kzF33Exy53YPI2OyM3Q7tDcrwtb0DZ64xMEPCa+PGzMYqMqyP68lzsUm5fi4dg1eOthWfTr
EWsoCz/x/oy3JHPyluFZkftL48hcj6y6kNmhk6i3gbGTBuJpcKKsMKysH1NyeVkyOZbBUWnOQX8p
5avZ3bL+VhL5pD/tLl//02LAo+h7/g230XdDICiKGgb1+hrTr6ckm4x2XfUxPbEebuV7Q1yZ9qFq
HwClSGKf9A+dnYeVqn+AlDz1fxrzOw6/h8VnLD5E4cbu5+V2Z2OLybypEHttwmBT9L7FrneDaAq7
FiHKv/LR7I2yLXBKc7bOVBFNXOHDcRVlTTQQkSdSiSwXd83GW8XWt7mqNl2E6XaX9XshPZT9cYLz
WJ4V8ZwbFsyUgsjFj6D7NKaPgRvZSDAzwuPbtTq6lmI7BCB6/EgkIcrprCeuJmi/YNS5npdnvNbh
XzEh4vp/OFToc4vjhFSJosaKw9l9BRywZIln6ed0jajkqVz0EVwvm1H32c2TGuAo4fpMY/vXmqRb
XV0M0Y/XubESE3Jzd0xOvBktR3wfAzolIr/+bLzo4s5Fe25bCBTn5rfRnmVljlpUhcNC2MvsV1XQ
OH5ka/Ak6q3pP6PZA8BoGJnBHQviv5ToACYivjpW7h/z7dRaEDOp/LvcNntISmytBUINO09h77dn
li2sUd3wFhFPBY4OnyJ/HIMf1nGQGnwk8OZG59GTt2a5ezk6Bp1/8H3snDjdQdhOYECWO/6Wjpq4
ZakPvdTipY/VDYcY4pPiEtXUDuKA7fMu1qhUHmJ/Z0NRQCvMZu0T7TXaJ6SRPGVon+ZRMoqCcalZ
orxdyLNWhTQXHR2KuEsAk9c79ufBbGw0hJ0u7YB3mS2uGj/hU7ERxCXWEunetDTqazvhN8PGfIz8
MLE2v7vXTC1WQ9r65ZzfdmzaS93cknizKJ1LZFUGSh9fKLct0x2bEbCsHhgBV91xzh7XjvOAucXg
hB54p+rLXzK4qFJqGBrHfFKvk1adzVX7tQjslH+t21XRskq3wluzqm9+KQ3BJG3AlHbizBI8QfYW
+GkoQrStikhZWYp2hoQRRKeJfGAWejG+diJUYo98+GTzgz1o3EyAV/XNU9+4v6RFW0ptlmqOxsrU
QpqzZokJkIKyGNsP1lYyf8tHR2rxcO6aI/kXmgsnCHUukGHTXIK1wOdm/cOrCDJiawUZSJ1DCanX
fVmIIfx8riHYufFWjqV1LLHw2D95rNpzq+AezWwkbcizrDXyu+CJGosCHn5DDLjNT9g5yW7cufx3
P53CT4xgjJRrHmz/zMpxcP44Tau36POJGwer6fDYrgfZ0815qP7y2udmYVfSIYr2WkfYnf/93WCT
kPjJ3D7yVANO1Zre/cfIUKXWIHyKmh2bWy39p164XeMo78EhGauKM+4NUtLMi4g7PbkB74vPkTZL
HFRePeUUNaeevY5wwKMytHNky1PykhckI2+gG3m6Qoe6wQJ5E2SeUIIwpilZ1c1a1dYSAZKDW1/I
SzJSf5H6Eus5y5M04tDcyuYAMyKXueNApvmu7Pajum/mzvdAhRdahT2xzbeQaCy9aySeNYghhT0m
/wj7CoA6FYTx+bTzws2oSWWdIF/qgi+SAdG0dYHdWR4ZZK9HoNrniJlHe8Th0iRAmg/nJAVtfgFZ
l+bzYRcjUkImT2zZsC59WkFSgbJohf+R0Su9Z+V29t8nTnHucBT6T7/4mBFUPKX9W+FtcYwbhzwA
BUpG8+VzzZeJ1KetvEL3clR4/BH7tOevQjy1r3Si8I6CdJbHKzZH6aNLDyTMeoDQ2PbgmBleMwit
wHD6OhMRmm75Msb2LPDFkJogHTXx8IJie67lo1qRs7pDbbsdLuwShn6usK+rEfnZjPH83+gMccnq
2mf7WNun3WHxDp0UtSOhk3zCrAdr45Rn86Cwbo8kgv0nGSCt7w8jdw5y3im0hdNZzM/k+jzVoxYf
M2O14IiL9zq1m93Jrq6skUyec1dKZm3C41yZG6XGebGLWes6KFt1u1DsibwIRHBEe7x1W1lwWVRX
wwJl03KMlXux3n1KKBp+j/FMqRanB9FRwr6QEO9vGRTv7eC5ksIVPHVa+fa9WMXvKvcrWm9jU7Us
iR0IqLxfqEzbYV4xSW/Ujf7VS461XUhbchP8GndcuQuDOSOUOA5CMOKAdFlyWj7T7GubNt6zwdXo
NY1Xs3A23JF4IKzDy46FYzYz4LtiPRXrELwEQ/h89bLHCLIGq4EtYIVJ27faodOPwnDKTotv1x6z
a5Nd1epWp/eLC+5HSw5icmCv3ku2QQUpuCak3M5FbUzSOZDGbmDqYSwBbKC/JNhBYWmXPa14sSPI
0UcJf4YRcDSVz9r4qJ+P13hLxUsAJFRy6RjjdcqZNiybluJMc5kgFwjucQL+kfPt9OYzQr4hIbRm
XhgXK1SgYvAHBzidFrqPV3PUhFNiXMgJrPI5J5AN9HKgxJ7cEfcbxkA0Ztj6Gg9b/sDf97uJcfXN
P0yq3gvhFhWX/nVC7PL+pvhJBnO5uen1vtGJTpGDU6ZRUkPzwKN5iYb7IrkP8u3JMOPoDRbol/IN
ml50M1Vl7LxScRtKZjtHDEpgXr/Na79jKmdi9FQT1OTXsSbVcV46Ek1C+TfCdRHXjbGOVALH3+Nq
sflgXN0tlZIUjD9CzXn/HYbf3eIz7T7GuVJbBMj4EP0iy1rrMyh2Hv0AV88jBJhfrQ61cl92h0A9
oLxgxK54f0eJW5zHDljMUaNrZihHohoSY0zgwpW46nyc46rz/CM2TYs8uB6xG8cmUsThLvR3lUIA
vJl8I6IipP99nvnu3uVTQOGLkfWNt0N4zAXT94iOh9nrz283G7LH3GoXI/yOA7MkQvzyMbXOMunS
jR9lmJa76wjU+Hlmm4CSZPFCZTybvjsbBFQCNju9cGax5DM3VbyFhSAZe/CL5W4cZ8CRbB7M4hiV
x0k4PusTSGlKj2e9a+odySYts7dwO0LpgoSJ5sDGWagI/jQCivYXcJz5X8lHqvra5+ouyXavYVsG
/hj7Qr4hnhYnMs5+sdtRnC4LwDAS+3F8F9tA3/bFti22QIBz8gmmjYNDDc9se0refrVwXmehM92f
TuDJYo0qoSYmYzMJHoTKjKmETupCBKeduLrjcEDL9eIoYBsnrndwfjYZZk9gNgJq/f8XgyEpdgsx
mCsbZxqM9WIzvP+8JOApRt3VIPxSdvh0u3y2ztFn+0S7rIB8JQD/Ir7OVchvq4OFB4mJSI3WHJEa
rflijW9Urf/XomIdxRZLixok3kq1DBBT414bD+EEUPvwSpxeARdJgkqCXO+6GLiPmQE7cEqYFoEE
AZaMITlsnywjS3VPSHgS3HXz3vL6yDe9u9adJzJKk1F4hy5B4MB2/iCimiU4yjVEEfCCPBa44DID
ZY1YTXqi5K8PsEQYJ5fPgwMbn9UUH4Ljz6g3GCABOCQyf1Cc4Xvn3ptwnO71HCbR8SkclepEFJso
n+BdlEclOGB1K/cvTJPlIRX2Wbh/Aumz08yrpDkpq8CVxKwcxwMl9sz1mzICDXyEXOVZVC+YwY30
LpLZmbJqWSWrbLgbyd27Pkkm/MQVyJMVWnQax6k9PtdkFBbKxRzPGQIsDH7NgR7zZfoLJx8dSydu
9JtUZHM4i9FRqPfH9Vjs+gEyjjOt19wVL0i/8TI7NIhvFmAIiMs6pphA2iNSEGlxqIrfWTGPmP5m
TE1NV4vdReRlmjdS2XplCWt5na+oc1RzlceOCrpJ3U6Trzh64C1u/IISVteXaYEi7aUNGjX8fU/r
zgM0e+9e66x2TW2e1fxEuegWmS0/A/L+DfFvpA1Cb4TQasYaa0sIRXeg2C4EfsFTLJ3V8JJm13q4
ZgNTyrDwgtxTBVeCKwJ3RHElBtCEKNDxtZ+dcWe0LcXHMD70ix12wElYK6070WvIDU3YHngMtNWJ
Vb91GkQS0zeMDLA0LRb4rnbCQB43/9fIKIndtvpaE3b0lNY83Xrtym8iA2vL4CIMlza4iMGlfyIn
u5TJWVNOkyMATJR35ms5BVY5+XXkV7I3aJ6OA4On+da9HorwOc4JeFx9+5982J+qUFjwxR5GkDwO
+zxPQj/Qe0LuYbMNOk+CNMXUXnANz5RumXF9jee0O52RuFGWJCe++ed4BAfMEnMmhGTDAXYclvEX
1Q0yFnowkSS0f1lyrpUvDCykeSvi+vmO0ZpjuQrroPb7CBfdmoa70w6Z4ETSPpeRQR1gnGh2ZR2Q
3ON79WTJJXWPwEdkd6Z6VozvvL4KKwjnrR0s/JlM+yQqcYZb6ebuB82DAX0Wvg2QHREIb0V4hJ6C
DuA1qwHGbANOPTdnKQA4ddQA4NRRGNcBiYprKnrIYOJrtYI+fCUBB3RVtD8c2oRsuF3uqMGp0C7q
4tZqiEJmZUCif+nK7zi0I3M1EPQc/anf6jDBBgIhkSCseEbgns/mXijr+RrRmbx+Rt29jK+RdgrA
9CaXrr2BhnmhT1zp8XXSTmZzzJq9QMJUNezrnH84P5nak+JF1ja4pX1OXnyyHyHcZ/OFYOTbv/M3
VV3ywhmilSAf/olex7LZZ/5fBJPMfyoWTdFKphpvl7ylkF+pvMd0ldQrYrlIMxZ1b7kwyfFjdRGC
xYvcrHQzlF6u3LNsByXtwiCPQy8MZ092gSZGpSuZzvXE+vvUDpue0UXoxiH9yto6M81rKbYYXoQu
fST06GkmAKyQzq7XP0HAYKcLgRHnGqxsR9OebFiS+uByWnOXjOAy1kRDmW8cqkzoS7gbq50i7ogV
ahPrh1CNL4y2c6wcFoDSuRmvTX1LhbsR3Kt1U/6Oy9+FXeHpPdbPU2YyrzinsH3T44AyBTHmQU6O
ND8mC5YYihNjzL2wNNNdOWw1yBaxn9ICqax832Y0EgLyJ+sldxjn6VPNenibOf3w+ax+M7I/qiYy
vpltza7aTK8pyL/+in9Ghnx3I5idwiQXrcnYmItb8nrEZJH7YrUdclQe+1TbR9pB745Sd/T4FUT1
0aiPLP4sbJbdnKDWVRj/MRaIDf3I4e012SUm+7ibFeEL9iSiv2CxauHIPsM7tj0rFdDZzakHRKT/
4HUZhFHQN+bLA//Iu7ocYNToq2hBH8D4czaOqbFXLZY4V8YZIYizqCJqZ9wM37r0Lcd/uENAk8W2
GPIbnmWIVvFFEa4yzYLq6Y8V+W24eFI0hoeIVExpdqS/guuPHz1TbpP8coCRGOEGGsmPyF0ol9xH
6NypWaNPeAmheZ+nXASI+gq4IoyLs/dcHbbzrI3kSTE4C+wLX8dQ2a//KmQqKo84vofyhZbTiJ3i
eQgEvurrGJ7Ng/GOtBTtDzW5TeYtT/Fd31Tt3DI5W2bJspcPPwVHTzRfMmvig3guN/BKLNYi2njD
K6x7FAFIPe8+xuCRp1+Oz23PzfIjTQ8nT0I5EMCO9T/QwV1xJeXDI8QzUHyqBVzOz7L85FrAg0ma
R/y/BBoVhhA3QzIvSbP4rrdXXN6wDeqEOFtECZsfpuufDiIfeNYF0Z/bP05fXbQEOfIxgkLUHKEP
PMU1MTWg0fg5fm7GPveV3s9m8gpQbyAbau05SU53dqTaYP+rpYe0P1bTVvbjFV8dGIvNa7CeK/Kw
Sq9VvapiCbJRx80r9ct0FkWy/eKSQJs8ozA9uizx/16JL2wJ77W6hF41gRmYSBzQc43FfWeEkgU6
EBoFu5bZXiLyijil07hRftYXR7I8BOuUrLNkr7HASGklfeIArAIrKIsB45rZsnSrpu8mgJwIchbe
hVdLFT2y75ZOppHF45dO+jq20QFJ2h3EknOP8i2QXBYhENypGKgpPHwgDBVJrNaWjQuGLpNWrA1c
vo0EfJjjdN0yuuFB5ssQhHVgR+uqmOtgec9qRTksWE03CGWpJGe8zE/MvYSbHR3Oynn1j5bTvTkD
XwUfvoIMM9pRUVpNZM/Le205xDM1IqR2fPqtXUsguHCNHlQMNtIpwLD3nh1p5FWbxi1HVGPHylVI
bpG4r3IvsNX4+IwPAU8dHmxmpXi74oceHV/DsosvXXPL5A/tuxxPKP6jjTluLpfaZFm4izLstfuO
cKD28CLrSj0IjpLcRdqk8hb1V/XFym1AhuVT+vMJw7MTPD7jhiyjmXF9YV+k4ljoRsSYK6A9cJVM
egAr4MRIXIoW4C5TWVpltWvAb4m7mOmDPU37ptybJOmATlQXllR+xkSDTw8huJFTV5yJwYhjVI97
JfI141jF0LxuC+3Baaosfg8LHDLoDG4oh1/Jl9o/TMkfWX03qJc2T23D4JnqfkGX1ls/ame9gyt5
7JQ9H7UM56/2WxmnqnU3sDiO7lTxOnhIZUoATPvd/TnCHTvm1QksNe93le8XwyGvXSfMds2wNcW5
0H8JnlO8rCd4XQPz9UehXxNoe/jy/MJBCM24JGV/06zRoVca5YP7RGDVuz3XJfLzhYu8P+qX8YUX
xyVCgFco5KElanuEOMAkFyOOzXJqkOZcjpiAiaXU7uaDoX7LPuirmPS4auvOHMZy/dMtpdjC9fWY
zMXuj9lPnSSnk++OowJnrwAEsRHaqC9yk+VtFe4qcTcFOzXYoeY1xmVV7nWwXh7l0AtB5DtdZkw9
yXB3GAFQRybxsuYVBMn7TpSRF344/a9g5SdOEBbP9FJCuwsrL0iQ4IPf4s9X3+nEo22oH7H8KXa/
je63HvzuCR3sfwvZF9NtiAckVJzqj8lk/C/pnkD2uc6Ohsn1/GM3S0xM6qHCfcdqEkwOfrjlxL6u
8241scOzuHudcsdEXqB6UHdfa+DeZHvbz9fDyD/K11elf3WUvCic6h08CrX3JEQWzECijbzwIl6O
cKOGGyXc6J2H3gAHXpN77AGfFPiqTVCRygsQuCLFSWJTtQtkMltkgcEY2/H0OeG/IMb6HA3soQGz
vUYuDHWj9RwHHKM/G4wb09HVbQqjG8cZUnH6E4HDkAnE+lXPYUBkGwPGorUUjIOxkzGykl4wR0Dw
comLFUP8miduBkMwLgMQrYcnhJ7ituD7u+CNXEzH7WPilM99EWW85tevbfq2CcG06J0G/4rul5gr
R3/fWfN+CpgcEpF5zpLaLOYKwghal20YPIlEms3xIRmzdmDOiHlk3MJ4SMVjJR57kS320cRIScrb
4MejDynjGfov1PedPeb2yvI6kA65Vz/Gd7l3PsvVVzN+yPOHts/TXcf+pt/AQUxLrrB9aB4gWkOL
RDE7PDA5NsVnNH3F2dc0fYnZV2CRQTwpp/2+b7yxmWPtpdRTbHO4gadI0xlPgSlEo/uFRRGsUn0d
E3wQebMJvdqMqf0DCmzN03+UwHJxCXMqvm21sAnvK9oNMV6V6bWm13hEUTKJVOW1ydkdzZGPIS0H
k0jKA3TK0OO6w8pLB69UqVkOAdchSPlyHtjIxnY0iDEmSWwXLquzmHkZHysip8HVBq+FjmFsws4x
hHkZbq1MnUX2QTBXWmEX48m7Vvg4Ul8sbASZWg9R70vXviLnpx/TIGLkHqoM+rFBcc3c9c5sy5/C
LDut05PJcu0gYG5csJ62utExIh8ygI7goNxtB32GIJT1eaq39WgnREVii3sj54TYK2ov0GdzbsuC
HeAchvtxeHzmEMy2eLk7TFAsvQhi/Y5IOhSZWlrNGwd3tPBQGVeyLXTSwUyfRbH1f6g6s+ZGsXSL
/qEkAjHzCkhCaB4t+4Vw2pnMiHnQr78LObvvvREZFdXVVWk7Bed8w95rnxACT4tmZg72n5OVq0uq
+Kcz7UoBPPixpVLJQVLSvE7ziIYUBw93XfJC5EGfiHZDQgO9SaK19aXI7FCJeuO4mgZsT1QUwYnx
mjC7zAhytDVps6EQfGf4WFkYaGbVW5jEC+PxqVUfffURolpFyejzbrgRMg+PeAmVnJ9kGkX48ChY
YVD2E0ZpEb0MXroPPJPvHUYAHfBr4WoIE0pCn6egljl2X/DBlBVKdmqsH39FNU4BGYj+tdlGMoFs
7AZbbz+78guhf9LaWoD+ag+9RRxhy+1zttrEHNGybSrpmEWnR3U0pWMqw2M7+laO3iE/h8qxCo+f
n120NZRNSuii4vXfeLehYQaMoNOlbf8MUyc2gE2oSQQSfco06WenR3MWLSYERyRM5nCJHKk++8lF
SS5Cfzn+NYjHyU+PaCEzy+mPxG7huyTXIAK8AS4Yl/U09XPcZ05M/DFggVFT9rmtA+RVb05he0q0
kxSdCpnB0FENjiwgygOL/nPc4b9kaHXQhZ0R7OJ4+yy5GzUW12slPwYSsUbES619eoD0lgq3DL+7
Ax8mTpYD1JbIFVUXperTa9t1UW4oWvKgth7KNRduj/weMO1dZMMt9W+z+NbEt4d0NbuLVp5lPg5U
tWEE2ZFPjhqasT+8in7JCawzWKnv/eNdebzT8yh/3s3qq9a/nvVXRsYtMbvi21O9SI4+c2fyUhiI
FVvZOUloKBg3EjqA9CAUp7E5a0j30ps23M62Er27fPtgjrQpXbJPp3RJXT3MVLRKGEQRej2jm6Ff
SNO9/UwcGyYw3o/4BvPhMC8wosXnenYp4zfVKv82zh3PnkrOxpsQf+jBZ9D8rpvfg/Hb56/CJwt9
cLvCNoq2nbL5ULMPKbxD42KNE0+suoRxLmdUdvjxLPjCLXzcU+HdKNj6fAbzrNgwRuZ4IYCkdYaZ
3eDCqT7os+rnXZPfAn/ghHtTonXT2qNN/V3I2B63OVMsUlAmuPCLrFkyxsmWlZlase9h2MhhNY7z
7lp8qMFKxnPdTxct4CcuWqXwYqwMlpsmlusCu6pREN5LshnSo2QcbRdT5JhtRRTvh7/nxLBs4gZ3
yN7YiQ9H/ovBGq1JbDcPeZu9VllhmE//BIuef4pk8Ii81r9Rw479rSuupcgfB+CoCUKFoPboiC8x
j87e7SXmQdUginOI0s5NJTopvGrRWxV/BLTjSApQkb2Q1xQ7kKrzDp3maS1J/0quKlqWsTczPfKT
QsLihU3j8NOL9SYsJ7tKh7iAjMgXNVVE97GNq21ebeGsiuSuYDvCa0l687xIgcmsGxLQi/mzvTzm
T0THvQfiaP0tZathKrQnqwxSatUArrAXjwglin6NGwmhhBNjpTVvBYQ6+4hioFX2zHOsvwBgYeSj
pdO8GRGujZV3kxZDk3hMsWVisjvikZ4Kx9mD3LJzks1VY1/6B2iKNmy6G0Qt0p8qwuv2OQdUeGJU
bNVz/t8JF4Ygl/8BaVVZZHjphU047obaE8pVCfYRcd1LNPY0ppmluW+ch+UE3eeg/946fXKGKmie
Z1/Otn3sniA4ZZu5fPbcO6L9v9pTYZtolkwqqH5nxo+oz3vm9reRrZRX9hPSTno6OK8Iyp3v53di
3fxyTcOLEm4zR1D23OugHdKPUHmPw3ulLepgV9cI4IlCQS3ABG6J4KjNmbh98oUgfZo7k33Mg0Xz
Lij2WbGXCQCxxmqbKBtS6uGkKOMEOMheaVJGuDSCQzLsBuOQSCcyDsXxRp0p9O9ZaJ0bxdI2aJPR
4pAXs/lJRrN6wYqQnUU3YHIMKWqoadOcHOiqsVPzgxacisdhsDXsXJ+bCE75uM9WcyAKAksOGBGN
ByWjoBVv4Z4sUT8FxACyhlySKoW+ehJMk+T9b3AD8QcgEit0lnU/yKiNFRWXiKgv28/3VMjS5UGQ
q4ls6CaaV71kNnEdHc7uOSGGVFcQNIdPsXzXs7cou9IZx1vPQ/jih0ylp9tHlqfbx9CWpC/WZ2l2
asYLBzSHuStaAL9UifGzF3LYOAGBjmwjsJwxFrwUwRuZ3F5LYuPgnkmavWmvPzrFfw/neOLFexa9
53bxJ+kOPkHRyv7Hb5m/2AKBup3hr53KcRMNuOSuHR/UIAV5u4rKM5p5LNBytVe1lUZa1QsqWwkL
jb701Zo+qynYrNHd+1pobPIXwgki/3CAMBUwlhZw1AFF3r5FZYuqmB7L3LCd6qVVtRC7xRTWlE5h
TSLQbH1jYBffodonfi5wqm6LJLB4SQIfiGuiXY/w2lw3vbf+Zq/8LP5B2hksMfa4OXo0J1fuhkCy
Z9R3NNqD1E5RQeb0W3UT0AFb7VpNV9xAgd1X86eJmXTR4dyhwK0nmTLJUvEcOZ1TjUek2H49SbHP
kTN7aZPPxbKtz+irc+WMdrDdmwf02MnLru3Lq4fIunsaOxlzDtGaXFw7w+Ih4+jgnNq6z34iPszg
QAouWSc9s5IAii0F0qJhE/cCVoNPq56UBF1xM15AjAGzt/AmNXcNOlOKwTt5ngNbmR2k+phWh8DW
o20ob2NznVbsWlJ/U6INZeMC5XRmPRD4UnpOFemjcn3wJOzx9IkY82i8+VtOA0nohtOKVBYHjUbE
XP7q5cEPAqnUnFIlhhj1NKuX5bcmOFlr/RIVvYurQEfn280RGyfI3520gPprd1R0noSXbHX99Qyk
WSyVo+7gcsLa1bUMg3XGQApoT8LKYQDMq8rtKrf8y4pJytfZczsakHWoCI4aopSQLwfV0VNT74cY
qPMSGW4L2m3KackUJfGxsUWpEz2PGualvZjezPqtnN1xbK4WWvStDt9J9K2F36vV8ErKIrZRjG7a
waj3YTOBNWW0nUt515BFgOP7hREinWbGOt5ey1a25l72zTmt5aQsVqxOg+J7iLWD8nqw4j90tnzw
U3ANH3++igW2cW4NPFU699pxnegXQz0+S7eMaFwFnGmLWMDzvfzmz6rFk+NPoQ966YbK3Ngp46nr
jlOK4ltsawV6ACKDMejP18gNtgafbD6pr58Fw7AYOilTrjmOH8ajxjiNXVi8wackrRAiNL3v/xXp
dBx7++JFQzXZ7pi/tb9aigxqUkiFDe5N9pwWQbqQTbibEMl3SN2mUcOMlU++p/UWBzQnh7E+qf0Z
MBUsoHiVGyvCEBsDUgkuabLLHfygg5MLW7HYDcK2n23lautDLko3VboRgFC75WkMbaYlj9e0hKbN
RHN14VJLkVAbv9vqi/VTdGJk8oNOkER3nEcGoRfLtl2wVcYBTjoG7/oPfHpsJ/j0sKC93zoNjUC+
H8w9ivQgXz6EQ4lM3d+m14585nrNFR4Tv3AN4svxm0kfc6ySWeS0hh9aN4ptWfa6zGubVZeuiox+
cOIwGlzeE1/UtnUoUyFIKzSpW5cJHR7R3SBPDlHp5RAVPN8iDdfAtF3uQkg1IeoWHLB20nngagoR
wNxkMHyMu3nfWs/RzbOIYKoDwE2We8jygIDjG58o9sGJPQGwcgBzwMqDF1TOxF+CuNfOxH8aB0E4
GPKNUAQys32B6h6/lhvOJsCmBrn69brU/tLolhr3jG0Dq0cnzNcF49jqK6kGzeNJ/VpAhc8Eq9y2
JdktW5p9juh13qzjwnm0+6SFj7GP4z18HEO1CX9gIYINBm2srl8ifDTP2HkChY1/67Vlmqz8XzIQ
XwyJx0BVig1oYu9zACkaw0T9Sn5QNVoAZCYRTMSIjhww67/flGJtBrzeaB6KicM0e+wyJFcP9vd7
EVcQk2WYhm5muI3oKjRW4OUnwvxmAOmSbH5VQyhUTT3oTm46M+iDmbXcF1Cm9x20OCQ6ufurj+Jk
EB/8O/qJOiKHioNCx+KQDHFEVS5C47K3Q27AecZUmRdqzs7n0Xsg9oiE9IkKWaBzRJREenGIQG0O
4aOqUZMeqnLfsGlVN6jzqp2qbjJ9WsSSBvhszjp2sPRW2kn8/QjhEK7a4G/T/wGYW31U5juNdVG+
JUt0MLi1Dqe4mK8y2+ScxYoZHTQZWTOODs3HCoxL1mwO0rtg//EdffI62nWzJ3q7Q5BosgWrzkhS
spgm8xhtGRZp4Q3PppGeOoAX7D/ygyKfpkABl9nIGKyGxwpVQU9sY3lty2tWXlU8RM7ghnt0C6Az
t2ZgiZCKzHVtHLnOgvQ4qAdqR4Mkinse3cyWUXdtyxicloz/WVD86ECe7VxK5w7LerHCWqSD6Gvd
DKFJT3IaXdwiNv4q/iYxdmN+CGZHmiRGevj8XZ+Y0RegKJ453zDyePdJxhlQkFoyXaw3wF5WWdxf
DPmKYLke/gmWe9Fi+g4aawR6hE3kOI0xE2umnrvq+hesxuyuvLVYe/zLrLw25fU8WkJ57eVrHNjw
yrD51x9m9dHymShWQv7kMk8PYzYlD+kPMpKOvwpZV2pj1pI8Rv6qdk6ft+pxj0ljGP+l73aKq/Kh
DNOSEtdQkVwy+iUq/CkbBF77qvk/k+PnInsg41kPw3o2MK1ClIS9Dga6Z94Hheb4mtaXmU7k81GZ
7Rs8Of5GuaKpV1+a+in1Nz0EI73y3jfsn3DzH3YHSpbcdKPM1RcSiwxGLoQdzFvkdiWc1okljv4S
sNNiFi4x3IUsL+nlHpPhDmrBvrRkcVcEuzba6somKdfPzntA+w5X0P76naHtsM/X6r9qrfXXpb+W
GAlNax1k5TmhRZETzzbO91ieYUq1uvXtv4JnnSPgXBY+pquHq1m4gnXpkURcuBXPHKKVYeUpBm3D
0QLxwJsa8qxOJLygmnRdEnigcFu1mxk4mk8x+yjGKwg4xHxrHCJpTlG+aivvalfyJJDLCP7lvjUs
zT96eJ3nVy9rz61w0QU2ofcRUEBeXTX5OiQ8eLdxzTzTqM6O3U916pxhaMVUcP159ebPctdIW1+Z
+h+lA7q3MiNPa9f2jCJndKV9Sa8mbCQEyyOm6BQiBQiZVxJOOe7eDhurn93aO5EnRk0YysQL9VF5
AgyONwwFu/mz2dTyhgmzSJObbBqoGpL1qykVLa1zbKDRHH0yrmZTWEdHfD7RcNH6Cz6frjrz2jO5
DNRDGzsw8PGRgzqYNrw6DazmrS5RdA79RfdFfwm5jJglg185bf06H9bbO/Ol/GQ7QJIkBFIvkPCz
c8FrcmzS9ZvfhXH75r23Wd2Fj+u3cAHnm9z99mbOzlgDfwYxdLbC48hmzuCzyy2NGQsFg7hCqwqG
yKbcJK8wHD+k4FMtv+LqCyRhKHFCsrA6Geqp3gQH0fidXX6ZkpCMZqvrEHoQlLmSHUEucvpi7f81
Y5B/U0S008VvgnrHBAyWEOaW3o2PVGpyFgn6ATGjyPscvZvYnno7kAjRuD9LuISJgzT5WhbXH+kh
Ry7Sw6HeMRkdqwe4RsesluZjpT5W/GZWmf8uWIN+pmjHV9RUg7HSvwogA4BXYjyQk8M7gWtTr6nu
Z+F3jAI8+S2XH4RuRq+zcngsmKM86vXxiPuXRkxHxy2ckuepAerSYC/CPDUvGJhkhIdNEwZAN6yr
qU1ymgpxKZcue1YHGuNBja2/z3g9al6rEX5ho4VNBGDaLg+byr5WXRuaqxMDWUbXOba5nWDsuOh/
PZ9xXfeCoRHGUMm2cGBHINu//KRrzCLm6SqDFeJI2AMI2kDBIhFw63TCBorAi6CgYLnioHguzGzy
5xYEdTzmYjqnWR4OdXkyxstsvKGeT55HocGG5pamrfCp4QNbBnSFaCFsTp+itcgZG/QrfsHha8TJ
ke6xm9OGGebUfUlAydzxAZSOk4B0JpBOK5ZLrPfAeP116Wr1jsZWI39Q2g7Rlmwh1d5BbE5fjpMh
JIYo6Ox5dJHKrT+gkDjX4zlA2SfuJHJPXk6UWrF/iZooq8aDxGSFdl49W79nqktDYJYeuQnJHFjC
2ANvW7LCzWdrVtXBO497El10XlA78fc0UKMIUuqg+fuZrRMv4Vu/KjWqoqo0FSf4qEbErv+AFxg1
c2rRwcu45WySKmAMPmm4pWlhJGfTwqiKVgrHIkq/TSRtYDVN7ppkWgoARyaaehL05GC7IEloHz9s
N39FzMXMxzMz7aEU1gftijRsYMcFumM0torb9+4iCYh+pN9wDVQGsqvKrr/iPmp+a14N/I4/sxZU
gRUuTfOURuvoTYu3meTSfdxuGI1oiNaOhq2uXMBGjYNT3J+VB3mIb3enrE9pcSk78OI3CvLE29q4
6mMeSexNyEozbNVzmgxyg5GRteETVR1ag3Uv8+RDFoVkSnbHMRKn9ypJPeRkurGCigRtyN9p/q7D
PjTbBpy87Sbq6CfiJ6JqT29WfmRLaCx0Lx8nQoAwTEZpdfAaIh9fHDVeDcbX7PgZOrJhYfHAEFBc
NEhZBsv5kayjLpSKpRiaXPdICeBuT7NDfvhZfqFNM9J5Jboz2lH9Ky2hrCAU2A8EFgY7VgmDsR4j
x9Qs1daDhW2zRRsURKaH1G1uj5X8F04UWWjylG2V702qHNxj3H4226EZCyJmURIXlqeAbhU8WfLY
Eg2wP2PtXkjv5vghhp9cCXnLQXEyohMbgtHpxH1l/VKUsO8TNaBbTyx8JOmx4KxpD2jTcwRNASIm
ZdsS8BNckh6xXRnsyaaheoj0HTSQ3J9cztBA8oJs5b3cHYbuMGqHYJ4jX+3ex+69Ct8rETrBwxVy
FwRMgeyLQdl/EDBRmFiWrxw6mMHFtI+c4FpU06Indmtk2vHsMhSJdfiaQTWIAc56LEa39TWMF2E5
aaAKEOGVRtDStOIDGQOytKspRIG5TgvzwG2CtSh7deaJs4lroodLFDoZyV4KaLX/p6tIkCxkk65C
4cFHNTaPUBuVLtJUgxlzTTTdxDJq2BGNFJ1TC/sThUML24P9aTxJooWVCOXLzrJ2ijpa0amob8q9
HuxmTmWc+h2yx9cVkLDVN1aliJFp1Ytg/vCrrj7u5G/oaj1lcMSQegHwJpug3Sh/K3W+JRosh2G6
/O+BOvEAw+lApf7iQBXxuWn/DtSmmhfyHHtMgpx+oc5OCmiAj1k89+eIpuEC/vdpfkb/nuYQKU6+
00hMLo71HFAz+aCJdq+Sj23M8pHFOz8JE4kj5kVZncyLsXaSo1PPfO3UykcNZlh5MMQ9NqBnve27
DUc1QzMOCdPLNbCqcr4d9O1vZZz3c2QOMLAhlH3q6peqfFcS0eiYJ9d5vEY+wl2mCyvtNWdm+o42
G5YGoOUQE3fszmgGIxYaBYFM8h6Bb6ks48z6scsMcF+GOfFwUm5h4VX6RU0xdhHRsH7I4V3B/dCf
QvOALOfxvCHLmUADa79Zq8VmGpYaeKw2P5in8Q1ASZjg/bEfgOcFBiv6AokkE94/WOO2pTal8eEp
2BCQt6bDU3seZ/S4cnzMitodGA4UywOWIUKlh9HtNbfWVz2qCjSRRIn9sMuNfl1oa43gQlIvZEo4
X3dT0c2JnBD/t03VTO62JQzAtltWWHIouV/8RYgfkuVzdrCXDKudQKVtrBvRi1jxds540DM3Jped
Dbw/zot4isw2Xij3RNroz23ib4fHzs4e+5iYyCdMtkPv781lDIYrgRo8NclP0ZX5Tl4EQvCD+Kbx
BEF/xDfNor8lFRY+qV1UNGFYdPemfpDBBKnncLxQE7/coBrXTe+OvoOCGKivcSpp9IRj8bzkwdts
ePf1D7AVNe0TyvFTPuLmuBScSoVbLMEt/Fcb0sMrUFhoeRkUU7TQ3aQN4Tngsy7FTYwd0HB1/S4H
d4VMPVxuazFYM0LxWEb8KvLoOTPSGhQE91h/aPs5c7DUTuWz46tzDyH/On1av8JONjKjlqAvXeua
rBP3kWH8Zge00GCGsBId3IocCXX1LL3Q8DRSkpu1Jq3bYhN5JeaQcRNB7slXgffv9hbW4KqyCdRR
XB+PTRJPl233mC5bOVs9JfTcrAlQKObaFHfQxM3cCHdqc5vpOYSRY12T4I0RSMk2qUg4sDfL1opl
PpyYfaFTIpJVyN/dR/HO78Y5BmSU7NKB/gsPpfVfvp46rhW75+FBPGcBLNfvUnCXbNy2B9Pfh99M
3SRYUK+pm8+iZQKnerlPoB14B83Wa8Iaj3F4kIxDXDqVuKlUtzkT1GSV0vsoHOAbK639V2/xlt2h
ascIUFwxuhzdCt1uSxDeZgZkKHiPCP2k0njh02ERixdGpQYdJbMkgUId5/QkxGEYyYIA0zSOQeO5
CiUHZDy1s9wAE/R0Fc+L8ufxgroCYHo61fOsxqdCOvSzfRrunoxPkFqQ/sDYAbnFFtsqR849rI55
dQTg9KyOoWJzYyxg1jcnjIgcxvkchCnDJ720UI+NLwAA6jGjWkIxnYUunhC2Kri5XcRLlJhGtKAr
eelTeCsmfYojP6aZWYLDOgDuNffjCWoCuOQB8zdyx8KNB5e1rPKY1rKRuhLdGsrs1YhRO+/zFjU7
fsf9wMCsARvHfi+7t/BMpc9S/WBYwmwquglsKbUj25XWDr3nf6SDBLkAcY7ifYVl6J13AU8fOiXS
a3iBiTaJ/IkfWlmtett57ACUch812z7b2GK6gbZtZp7frNLR1YrVLPIGJpfk5/gLztF0XkRY9Vhw
EJuS5Qxmd3U3SRdHdc/Xz6ZIkV3Qrmb4Me8D8V/WZlniQfwiHCSD3BStiL8gL/03mZt1+mn4CzZj
nEeEJzCq/OlnRd+jqnnhFnNpwi1WWmeRDmSEn1UO0l1tRaNK8FOjUZdNxyyWoJ6zhm0me5pdaUPu
7g8mQnKHmiRIb+JwjPrI6qC8dMdSuv4NEU0X09oFUK5JuTVbM92taIQm+Fvn6NXiV1OUdak1iepg
cwuTYyHvGU9C79StSnaUOfUPVgMoL3o/UV7q8JyME+VFGQq7SOy//IZsfLvBIzP8WJrvUfg+k+G5
LcUGiDqqYNgDF5an+iEejwBild9ycO6M+ZzzGLpDXc9/Na0OpyVtVL7tQwqfYNVDcZGnwZof3xis
oVZXkfjIZ9+JwO45bXexEB6J8S75g+WptOk7V4mqW0xXnvoGDIocW6K/5j2Uz2l+ghP+nyKgzl1A
ARSv2L1QEwQpsyzgYP/RKyfAQ9kNvPTKotcXtyRhZfgGlog0vGdExtS8Tq9qjufiqM/2Y0hZyJrG
zRyluFjhWwdM/5DU6Hm2EVIchIEiH8lZRzjavw02+C0wFvNfplqlQTt2kHcw7bsRC+UOQyKq94WB
rgAtPNymdJnNQbdl4aoeppM34ALuNyluotijN5AfdoOMC+nHmxS9i2+GbMvgeg+Bf7XQr0y5QZru
crfGOUbm3+hNlND5JUS1P3Q6aPIZhuo7I2v4qHqmq6XKBmqlsEOE7GTnL19fom+g1Bm9lyWrotjT
VwwgErZ0Fkm0reBpAe9Ya/Vaqald6SOQSTkiYmw4Oj+RSsPS6dSDEB16QuRBzzo+ymNCfPWJIZjP
LrigFVZUcaR3mdirjmkju4roJ/zVjJK4X8YOF0tQbPCGYTNIhTUWyIaOkMbFxq1M7NsEuAiUN9+4
ZfZJll2tm7RpE9Y7hqOwxjb+ZEX0CQymfZXxJmvu12PcqmceY1W+Tos7QvewN/TvDIgmZhHRiUzH
TqtAOfvqZEZrFPiJe/oDbhyp3faIw+zfKotQaD1cjg2vFnvqA5oblpqP52+xORDDXbTbQdvcbGnC
KWx8WuLHRvLXiJl8HHv0nfNa2faj06DTfCByYsbBmmWN5JNMl3BvPC2zt+UHHNcNKLyfYjHm7TUu
IU//eKq64/dRY6Khea6BSdC8+JhueOSfd8qEDq8pZIIO9e8kKlGjJaKSR3wEjf2zGyaHEB18yTZV
X5ZzVtVR7zTVvYs/AO3FNrMiiMwID43OawBq7zrjIITnUrgQvfAo3xuF1v6uLUCpYAVnUCcfvr5k
1Heq6Uhs75mI8Rkt+UUJKb3M90/WHS8qAl7XL0sMrw+WG7P33vwUtniQ34Hi9+tfs9lYG2INIEng
Gxm8iYcpIEeW1jgyzYseX9LqLOACswdL5FnLJ6lc2bknUCfIO/m3w9f+BTeKjkTMHSyMGgTi0OyD
UWNdoQjLVMESNFEkVmpy9B2cZWJ3GSypY9h0QCoKzZOzVtYX6SuPyWAUbDo+mk0nVW+RegGeq98J
O9VJa9PXdbEegrUieyH5bOnqWTsOvCLGPv62xmShfWkSZrujjvcuOInJOZEuQnQVWFvLt45fTknL
Hs6foRPTuBe7shhJ7ePLU9y5GEoFKuQRLLLXpiSFruDHGi94rMryKsHK/7tBEkw9S01ZLpzbsB/2
AYwnY7/Wh50x7GUWxfVpuJc185qvp/IdK3+eFTjk3wEkQuEzk72qcTBzoCJ4bGZM5Ni1N94gTbIP
/tSeuwjZvIClaavOthBZdfjF47raKekmLtdC5uU8S1AqIk8yvChkvT6kB5QBVfEP0tYNl3y4FOXV
xH2lnJ/CqeFXflLfn93qiJeRTT8hbHng1utvhqgaEwbsLmzTlS942wUBShfC4ggc7h2GR+ZzXxf7
vtjzB0DS3m7zE2XVTUhYf29v/HH3QFNjlfyFfzV0Qn8nLjRL+zIsS36Z3KN6RQDQ/B26M/Kp4s+c
6gm3+ZZBuS9vfMsKUCrb/O6j1cyl56Ev2Z2DYT8JzSl9zRa06LQzlyX2IyuP7F+VX6RVXsU6+z2C
Qm9xes3ri9adFh8RzmEf4bQb5a5zc8HFLSezDwFrlksG1Tae851aZWt3LyM+Y1mM+AyCiXwJ6lW9
ATuzjWzUnpzWXdCRfxDWJFyTSG8niSUwR4WMj3e22DTCunodlDgp44dbtAd0BGNv/2Fres33mvoW
5/eZaKktYstd8IFzDvteStv3Igjl6Tah41oZDoML8Bk4tZCe4lf/STFDTNrNExtQW+E1sOcDLy08
BKsCm/18leFWwTK61qvpzojl1SnLN6mKB4zXB7z3UnOGfsooa16ARdP+w1AP2xvoQcKgwQLg9nzm
K+iDyLcx7wX44vCMGQ7L0wzXmLLENSYXS17JELzebrwS6WqyOFJcmWhWrA3qlPaQ5tb4ONUP+Pqn
4HEarNMsRpa8jk7R8FlkyP4xuL491Iu6YCRGRlLOSm6BQQTOSYK9yuW2q6lRman8Z6ArmNA/CFOb
Bromgbf/mT9QpmhYaMlRnNY/D+gcDPvwPX8UFdrVfU3Emn9ISrsmDRCDKArLV5RtLm8qedOzu7hT
Uwz8bfnd1l9+cI+AB8QbsrIqFsziVmbB/EqeVp87DocudD4yvKdzJhGz6KTzC8cDh0FGhYgv6Ziq
p4Dgl4/G/5T9z5CQyWV8gJ/W0m+Pc+Ox881d5O/MB06BHZMxcynMLNoOMZtj3MDscIuLi94sZ6mN
aBW7VO1p2S5hBFefzMelWyhPEsN3pcm2Zm+QJ10cGhGgxKGfE2DaEVvJWaivSYjPg3URTJkTBg3V
kp9f/WoQ+TxXxA68YmBagmexP/teKJBOsm5Yqaz0M1qflzMawjj+NX8rK6dwOIfxNeihSKMYsJl8
rOL6niYf0vjR+Z+MHap00f5V443J3HDObPShUi2TB45o0gIFEIj/UAAtIXJ3+inxGCTncIX1Wqts
iTrwN24WTGH+H+nDAE84O5GfGLA8ESwFl61BfCXcgWPbn9voWhrXB4XrUH6NyrevfNfKH8bYz/3w
txa87gGs39OYeUngNheB9o3Ad8TmgLIhOD5vWoBT5s4/6InRXiv82E+bX4bghfSeoOBbTzQZAs9l
5f0hvmXZNUhPtb40Zk6ID/TBaHebF7uq2PGwF3+q4k9GJAJ+DFbI056fCE90Scj2pxmGUbtMUOCa
/ExQ6NZIUYBrwgSFFIX2oDnGcJC6c6lfSdcl1yZ2+2rSVJU6f7MyEf+x9oLYgEJzz5BEfZJPOB27
P6l3hbWrqpvoEx9qilPs0GfiX1tIStUle56l+KTUx4CAz4XP9/fKaJTCtRhuyGjsEksT7OBr1Pbx
nLhSVHjQqVLyqoCcBdTW6Mg0aj1hPY6bVliXwpp1IiXQbMY2yD+xMkqUVRd4KIqQE1XEY2HYBO5t
RT7Zz6dZSzAg4XE3ebjKwpmoyFlIYvQhl7eTmpq16eoZof/wBnmdl5Ndx9e2srTIqRQAcKxn0vrn
y0eLvJ+X2ra4MiXVP3L4Yy80OhOzR7ZlnUUPyMgsOPMZNOH2V1KNVdhVmHI+KOiZvf4U9HEyFfRh
6RBh83Cal7lq5p8CFgkP7yGvRDZYMz4HKxFTqy/OCdGx+rmZ3bD09F5rVQseAYvLwGjoV73eMfvr
bt7ygxCZNWy6al1RT5LnBPxqXJlTuPEaH/UT8tWhj5ZIWf5l1BY23J5f2cMImlQgHuNppc06f+R2
+PyaEq1VthUH3h6iJjaBsZ45I9E1xroC5E3uZbZqcEfh5/9Kp5RzbysO+644tsnZIUHikDwOMrLL
gkPphPjv8RL/sQkWq3M5s0UrHrae8sUKqCioI+35uyLbzG/8rfLcgavg/a034x1lzUjV9NwZ/nZu
WNz5ugZGcD0I81+iFBlNkRjwyDR7fNFBQYPiQwG0zk0471WCgi6kNrqtfhjMY7rwExLY7LKfC/Ge
hud5YEFIpUQN2hC4uMQA6gRO020T8519o74SwVEeImnX2A2B9DpS2KPWnIuPX7Ne1YSxR+r3FC3/
o57LwVxQLZ2kI1UoRTPNJr7fFsdzS6RfxpTLDQRgVcG5Dc6XdlhlWWLB4o5G1hjXh3IRCPvoTq1y
ZHgjWHukgdSf4RKQL9XjsWr2fbR3ChQ5BntzSw2P8k/K64P0nn2fI2w4Bdklcdj+mcG5LJxfjVD0
cdwQxFCQ/zhx4gvnlHj/JS3U8LcgyL38+qIy+fVBBmZIR/VN59NPgXCZVeDQJoQLQQ8j873WUeXP
Tv5M5U9TSjHXubNzLx4z61u+pH9oazpUqa+2Rk5SOtKFyCiA1xJh3oyT1fqBYjJ+p+3+dlG/zK4R
dADcNf/D1Jnttq1tS/SHTICd2LySVEv1kiXLL4QdJxT7vv36Oyifc3CBABs7QRxbEsm5alaN8lyx
nKq1NFZ58sox8Y+z4qPddRZhuFwl3rLggcs1BCpXpN7ODOK6K0y21HCd2ee1g8sNWt5VwY4yNhUU
DjurCXtS5Us2bo2dhCs+M8sa9yDFV1uAGT353inzBbmhPxg4PhHdpJMZ0bRFza24xIngYwcMrLdh
FtdDpVJjShePqs8DglSbkvp6E078b5kmBpNEOnT1l4hTLSTqPCUfeTO3ZrwZuIXXa99c0YdNiW2s
LO0vbr2yI/s02gPaXuMtBQCPrMLpN2k8uZN77hmhNFde8FlSPsJNtYdsiQ0FcS1DTFnAnSBaUaaw
oMXNs+OyWIHQBEiu0rF0p+kheLpvoxoEvS7h9hRg0yMLdI/aexTVp199in1lM2QZryFLxWI42HJ4
if4V3tzZ3TAzDgl32i25AijYnc17gkAC2UIiGczzp3NTO6Xx7z+J6+kFFSYICcM6OUrJ+9tAFIdh
Za8q46q/oObmlpLmYjXMPAsAHyyj7klXjLYC80CFdoN3VFiMyfJNFWelXmjTxcWYBqE1x4V4lUJS
aNdRZUYBdDG1aITCDsek1zmqYWsZzyleB5jslvAEsIj/ZdP3q7coLePQ7Hg9zTNMM1StCf1AFrBp
V5K6XJ+90qLXKEHC/KGSVW4CyyYQNPgTFRGB8k3xZ+mQ+armQAPu9HnRgdG3QoFmGgaGqTPKkJ23
NNf9QjJpXyU9ptaOEtkRXPtgI+iTQE5iNTkZ2RnAQy6eQ/Gsj2cjPQs6h80ovBntNQm5Z+mgfEYn
jGw/wtECTN1VtI1wNiVwV/cSNoPn1OY1Nq8CNfKWJ7szkYDYJRbIg5Ms+t8yqz/o9CTry9i0TuCr
TCBXREU47j8XmODBZCVTLV1Q7TNCxdVGIRxxL5n22iuOW0jcS+Ln+M8oV6W8jS+uuBL4p9dq6Dnv
1YsYXfXumkDYKy90zuQc3GjiszmfYeE14sUWDAZ38kDYZcIOpXv2IxU/s+abcBMZnQYiT3hRn+/p
Py/YvklmZqZZXeh8qBbco8WP1ntE3cPAo2CcqjukI0PdRYf+tQgR1fWgrk1/WoTowPqTeSotqbvs
mzKYvganoFl7a1TuhLQeUL3h3SLiOGRxuluu4BNFk6QVpbh32TsBCDxXAVk8IqarNnqiDE9k9572
vnn+3IsQWTkQUiJ9SObNq8PRD1ZsTzSCu9n6t9eS1nLpG+lb/MiMbV7bI492KlHLCbCea0vxuQrz
FX0u0a3jl3d7Ujg+W3iEnIWdIOwS8nTN5PA1XC93tWQTyOshWdXFapazxSU/XrEzNqEvP+TomqFH
W1J/9as75vFuRxFaSb/E86/Y/6Td6jdIJ6VnLTo935vJuYsjmVh9tgYX9MtGABf0PzYCmRzWjshQ
0WzXRFNA3ZgXCebNvceFhQPZ6nOXurM+2XQ148aKkHNKK5wOdtTs15jOyJdXF+am2twGHFzjvRnt
n3OpW7O2Wl38+Nqql5Xd8yZgMSwpJji8SZUoR6nCpaK0i8yWGkjw3rBO/klf+PHfotEYyiLP+DhU
F0mwFPxSnHPTwOxnksc7nCzX67J2QZCFNR1wc67GBKedA6wpLTe9sREVNyu2Qb8L+hX1o7O1rF8x
ZUzpgUKb0vkkC3D40hed1MykAw4/XA4fme9kBXu+5Zsfjo2oRCoefPZY6kGlJHxYcm57kaOQ0+OT
FJ/al11AxIxTZV8QKKMa8wcVD9bsIWDs1U/2CVv7JLilqwb96MqaVgqWrqOsHXcmrAv1U/lb+ne7
jyyGz0IgmHWNlc2bYpZJUvkC95IH5F3qPIDt1tK7FFxr7STJVP7aircd0HJgOAXrfN516yr5DpLv
Mxe7tuG+gV8tRIPNNoW/URQOwWDYRuotaChAzlJbuOt+uF+oXPThtWxv5GNVj+73CXbeIoejPEP4
BDnyfAe03OWnuVpufn2vuXT1pBs7Dn+nk6bH1qQAFF2KcAwCsAirRTLvvVOeXNXyXcwXhkyU5UMJ
Hr9XNbERJuRo0hi8cI7NpeoGqs0vaCCcvX5t+yPO9tUs2+nJ4SOy8CFUbG2HdV9tnMy4fLAXuHTZ
LfDug/Rgha5V37GGLPSH1kBMJi9NjCc0nUpQlNDEoCip6TwY3hNKXOSlrHInpmbzVqhfdfRnuMtk
mqvPWflJ3Rlxveru2CTaYhaM+pYVAkKt1m+VcK4xrrB3YHlHZkGBMsQtWF9UQBds3t9T3a7gsEHn
oHOqndk1eCwaXwIHwprTovueumhHJeiKCBzqj7KGINyx+QSKaWWu0mCzOHBNRzczvHXWqup/huFP
In7PcC1krLiDRz6vFsmH3O+l9GgNPEGzfU02ixU2upQAk3Ye1+c8Jnp0aQqsW1ejuEblVfAuxbqn
4Z0ObxSMyYmz0nkZWmJ3ywiAHoDSynkyWeEVaTZ6Yb/5qRk98wLnIPRuawGUDUhQK09rl0Gi4GFb
6Nsl37DbrwZaSxZVd+Vp/bRHcRslQJ+4Vx9hs9XTcihCVa/srmohtFjA7ODoEXiEu0yKT2UhdNTl
Pbh73m5BWxs2RmgzPsfCOqHFjO33y58xrWbSo6jbXrHQ7tBfMihsw6bTsRRtMsz2PGFrgFquwief
wAIpobOsn5zU1vN3KX8XSDydYnURCKDMd8xayZbM/1Cs/j+UOae6raFKR5+bxITVqaGDGlQMfppx
kPOTXiEYXYirxbxAsZ96oR+ZhvNXTe22PloQK2efpf+wDpnGJH0womOenEIU6lMtnguyyqXdP3p/
pbEJZ6ypJl3fEFnanOP4WwWFq+DLnhOeNrpFRnXkfXx/C8cq1WpDMZx4Qbxf5DxVbOh9LPWp9xH0
UVjM824pJvvwD2S1xYFlffFa1stcjUte88WuMKgK2HjJpiW6/hPIU3sa98mORMZ/moGCYhuZW1jj
rXmqlrG/ffpbc9jSOYXev2F0kb5D6VsRv8X4+6oo7+ziUm2HmYfDkzeB/b6blykgf5kCpGKT9Fia
yTvsveagEfV9ga1S8TwBftsHFVYaj+d3iqlpIvF4fBHde67kF9ELskphA1hnqWK6w3lVGNeZfOmT
My2MZU7flHJIbV+jgOjT8x9RcZ/IqcwsAFGc/231inTFR0d8VfdgVKv0S/rHuSi4feOrZl5FRihQ
yaCcJ6sMWFn2uwTZnvESVApBNvo2UESBGesbsoOK7BoQLv/bRhSDRkg+/PKuFncT3372jqGqBuZZ
H8HrdTwcKSpd/faeQgpnzcI9X8VICNFRqB58+jluErz74fLnL/y69G82OViNYmL8p63rV3QG7UoH
+g4yfWFe8G1p5dHx5vHSBF7hP4g6lVOr4xW7gf9KUunkmLas1Z6Sq5YuXi5P/o+Xq6bNd3wMyQIF
iUy50p1L+gOwBSR0h9gs5YvkWtrwTsVo4p2q7TFITlnJywcvD5srkAd8fCsGb5ptMADpHELSBVU1
rNPCyjUCXhuoHV2FtWVXd9umdTVjp0Ss+pWz/HyvunstPbYe3Y5cfr2IqRslPbjSLsMwtNAovBnP
in56NkeaQOJgQkbQBNKXHXkwnJZL/DvtsEItjrSt9GlSWECUYTA3Qrnt6A8aiHYdhvEoADt5nts5
Xe6ZQAGM2wibMUM12mjoacpmzsr6K0gAeDygD8NMl/Br/rcvHKrGm6eks6qWS0CSd6owriYFVegm
rj5X9oChBxzy2V59EhCY9xq+jnW4Rtc15kNiwxtIL831bTQr3xdmhGcGrH8LkrYTbsbt5W1DVhA9
IJnn2UEz9yn6WXbY6Rb67c5RyvV7oa3ZlYzvgP73dKiV2bEoTqm1rJ7nNL74HDE6aVaOXmHyxbt1
XrtoNUmEaGyZlQvBgif+E5/BAsMIanFHj85sIQ7WB5bUYDJ3PP8f8HsA0SgdlUU4u43xeyhekgQK
heW12/YR2u/57JROFrIE5ra4DYydxpa0O0ZOUNtwV8dPDUcCOqXxLXRfavBVFHQP3CvhPc4uWr1+
M1K5i/RWMx3IejMofxFcPM7U84aBYAvdL7oJ5Z3JvOUy8gMriuYccdT0LM+OeXfzGEqQLAT82pe2
/VFmG42dM0gpXLlmAuwSFikUhZXWlTSar/WBrcgcRgzLwhp6qXpMwHvJF/7hjPgzAkxOc0CwF5Mt
0TGZvQR1WYSVnZzbhH7jfaqL5djeMs4Z1/KbRxu8whL1Y7ahdEmFr5HNZ2cPLLMdVe/UpMUgnxMG
nNPvvZ3VQpKdZ+VlmDkGLi+fZNK6xtKSrVMOCUB9UGdTCwjznP8PDxlwaPNKJigiNq8ecC+VtZXX
WCw2JjWjq0o7JphItSMsc9KfuXoI1H0LEIOCiweobpyNs5WPH4pLFxZisIomP9ZK9qcDydSUfqOI
jvZBDU3FDmtH+iu1h0I7DMmpgcBhksFBIRLPAtMtVT8Hyf+b+3+D4c/qp/anw7vGpV4sGWdhRcAb
qMKTXh4i5IEdY5k8rG9OUFpuwu4Gp21yoBOt4s41Id50Bg19skyQTMWf/EGAX5qMo95sMo5K8rYt
djKXgbij64/33SMNYiUUL2cQuW0Jf0Sxplas8i23s7T2FhlXI5gq3swtMDGp3rlE+G+GTQsZOIJc
YHyZzBpNsAYuV0ibmdUutNj5mJHftZwbgBrr0rIWa/fDClRcGrm/5dG/PgUmBQSqUvAtRKrS30Ay
g7D2fEVRGeio8PlxWDxW+VxfS49f63oSTMFUIv6zlzWW8Kh/0yMIwUglcrp/mrgIjzMBujx8EWKT
uGEm0GdXT6BPFezwMnvCpUK5ERZN8p8oeF+uckR2ln3lmkxA++WPn7rl6x//TPUuOHr5WRGmah99
6PBtEo2uAw61rl3gO+5WGneA3rKOQ7c8guOZGsS5cQa1o165dYbhqg7WwrCGZuo7VTDBd5JhD/+l
t4MCGfGUzc7N7Kz2l9S7tC+n/+A8y9tTvebqtRovY3su5GMvHTIseXbWrIgcKcGGw1/XTEwU3FCB
voN68bykM8JgKfBR6QO1INM//zXeg5qtZ/LdckaaANEW3w3E/K7aZJS4l7geN4q0kT08sq748ZZW
ppR3ymBiPjFvenH3w5vaUqv21DaGsKYsRvSmM0pBN25UWH286/xV8o/sLsSHvESSXtOoDGC/mfZb
Ze+Oiw8UkIkgg8WQg02k2Rw1/pcQxpb/67zLXtQyjaDwYKfVvAa+FljwFWuuElL4QCuMuXMKCGKT
3tbnDp9P4F4Esf/fipZNMvtZM5yyOlm1brao1L8WtA5f5mbUXTKQ4qvgGPBsniyl3KawXg+fqWaY
+Bj3KFyVd7bOJUcNfmpfoyTzrFL1Q10mSUmwqEo/YVHj8j96mVovI01YUCWS8aV5Lpbz7sih4MPC
XFHUB4UylnTbhHM/cYA498Upk09YkEO8Cordl4haW9riJWWrdj+qce3C/8BrPLsCK1jtA2h+r+YT
GGupfwbEsg74PGn01VICMdqQysHSwaSM2RHp6ycWwnoT4ch3KuHYyKewPFGq3JanRDml0rEm8cut
HeecrTxM0AlM9A1tvPBtmKCqJx5A+rVIfVLBXgTHZ0ghzr5n9vfPQ3eBz9sDXn1t32kkJnBrsYRv
HEj2f2jHwz2fiS6cZ9zzssk6aP5n2fYArY70Hg/+vMivvXR6ipPnNxr3OrWuSdgLmiLxeUN0o8J6
2lV8CiZ4uAcUGin+8By0Qj2d6saQCwGXGj/wNH6r+MzqX0cteOA7fjgPWS+WmJkEuqOxPS2K1KZC
5C9PkaeybnlskoBeKa89+3oEnPvo9U8v+a6l77z7V6gXs7zQddYI55l+GvUpoCoGR0xMWmoX7rM9
GfJBVnbyzg9X8BGUfkmsRvXcHCMLh+hsMyAWRcXl5NTqXX7NpmF9MPaNLtsdlN9k/XMS2hNASVJV
cvRhhCePFoD+rMSY2Re0SzqrDIap586oYInk7yfj6qeUfLMNmue2NLDsnhrriRIFDgrSe9PfSu9m
dLdGtN6MrsyMSMeVGIaLJl9wscGQMSyiRG8znzVE1HimE9jjamXs3xpREvyZ0uKH1m2HD1nFy28y
frjt5m0WxKqBCVGAYLhJ5IFhC21qzjONSrdQ2/3KB1q4b1hXLAmjoWGo2TuqRnZKG7pHFr/py2Qu
Bzs/wOx6UCcTbEmQWLa1TwCEo87sBl4xh61Yn4v4IvWXyLsoxbXzLmkqzJ/qLSlvswg1/Vo0z6tC
NQpxC7hPC+a+5J986uipJQlcpo9Z+DlU3+bsTwka79eigz8H64DGI6hIlk/8h8Lz/SnfPK75WnZb
A+DvZOrM1gSx9dlCXoRngTYZ5dxKV994959OGhLA5I+xI20qVtSkK+oN6z4ooPE9j+80gVbee6ls
cLUCiONEDyCOE734XAasdOsFYYBnxYn5UMksQ65PC0l54XXka6IGF/5Sna3EfJ2QBk5QV9+D7IPK
nWgRkOrB4/SVIs6XKy5Cng+yiXOmmp3H+DKLL8/k4leE3ho5UYTETOkhZEsvTL18nBUSe7SmBoT5
tZytqbMvaa/byMOm5u63qp9zEAaq9DDNL0CcZiCisCyNgdg/7lgoKnAuHMLMgbFnCeEf5f5CIOD5
3DXKdlC2Ib1HDZWBLvdRzzI3Ufyu491QbQuGWUWx+1ios1Q24XXzVtXNsnVmOkaijUg4SMZgt0mb
TaBs4DfsdpgXPW8/UgAs74pg10PkMaZIlFntymNTWVW5Z1nLDkl4ulG4Yb05SoRWdxrrf1QqiuSP
iUW0MHDzjl2rnWrYyNDb3FDBv4BCuFHsMmblw21tHYMJl1Ydbe7YOm0sx8boyk/AfHvpLwv0EJO9
Cqj9qMn7wCYej2F4UioS1vjLhET9uIpIgQJSoI36rfAac2a2jeCo0Z6EdFXw2Zqrm7I8efIpUhjW
TtxlfTRCTNYAQ2bowh7trYStH179kTQfAaedxC9VPdRHwRFk+Ap35qaVsYMeJb/oUWkx0aN4hOps
D4BDv2tPCk33z8TmXUPg4lwLcxZMDfULZIUcVzLPyDqZ7ABDmeXHwQnPoBd06eH5X5X3Vdff9S0e
7fLWMJE+8WkWotumm1HcCCq44h16Fs+yt1h5Vt7QDwyny1/THUghHD6jOO/xn/hURxyWIwfw5Lsc
Hb6p2DuMqO1TycIT00O0Ni1nZxZXMXGK2ML78aFbuGHG8ehJJ6NcUJM9HFrzIJZWzhmW8itzoWDJ
fC/LI8Tx+tSUB+ovSweCigDJ21x/vaWtoqeVXgtO66wueLtEvLpykFABnHXz/EUeJxvIuZDkgzHl
FYdsO4QTD1WxBGMn48DLTyBAvB2O+nEyQMuGVW6w2rd0YGP75fzy/HpTs8DQ9KjiSSVYHFoEELwN
SbJdK35zsvOGAxM1nRMdkwMLa3oRo1UQTYMjpp6dQyBZZ7LMxlWqrwqqEV+5AZ9+I65EhKhlSbcG
c8JCJNEgsfJ6F4QLdgw4F6FCbtb+KmqSUSyzlGBM1DF4zrXoWzNuJiWzVF94Z605UUAtgMDcD81O
1LZlSf1CYlPEacJsmhG7wQ82nat+jGtLDxu2UY5j1YH6hUEClLfBoiBljjHpz02/5O/RE8txjecp
5zDswEo2WcNyrqznIYptkTZIvt4xrM7+OphHxddM+u7HPxFVp/Og+hzNR9Y+kvFDpO/Sc2vICZVr
zlmmmYTwHIEDtl3z37Pqr7oYcN0CEEPVrVnitWyRiKiwVKLmVd0D6PjFlQ8eayEizhItG5c0PC3h
+r9kcUNxjG2FHln/0K6Sp3u6VYb8lDSUYOzocWsZKrIDcLSZnUPWbxay6Obu39EjtGoTc0u/suYh
NLc0QFowUyd1CVJ5QNdsctN6uBP+6oMDZgKbNf0yxpUXR2Nj7dbuiNjsIRyueGUJBAOGypeyuACS
Xj1yEZs9QwE7gOlYW6FMEN7FL72USBf4c33O+rhgARjjPllitPUqp0sgi51UKskueYmLPlYP/+uD
ErrpTa04cHOMeBTFOqmocN+0ZKILx+qQWryNnrijsBX5qUuH2oBfAuZTJqt4I8aZ31i+48Muru2c
Bxe5zAwTLk33wgb0WbTHSoTTJJE+DDgR2ifb6N5ajNpnSXOo+Ujax1pijUxqniYOzaZTQ7sEAKRF
x2D9Ej5Gi430a/+GHBrOMPvCvZ6+0O+XYL6n+WtQLkhKf+mXPY+WyF6Owk0Yg5xJ7LM+/GmHPxWi
a/pFVXwvfivyF61io/+YzMK8ZNqGtavWb5oXBp6mmmTJplxr17QUVcJqvfYLy3NwnU+2CtzmensL
kQ6KyzIdzn/5HGYkKzCLvfNb1CXo8oFQUwMluViguP1RrT9LmGuBaeVkfcJVjHFnDiJt+Sch32cc
MJctpWXUXUxaF8K7lj76wcpny1+LhvZIeroG7cK/RP7lXFlhuQHA1CluVGwxvEMjod2hsNBz+ZMm
dmc+6AmKAEbQzg6/u+76tcTlR2ZA3lJ1H26jeqvLW9XfjYtyW7hED2GY6Q4bDCpbDSJ+iVuD3zF3
eTqB+GrHpWAHmwOAZx/zLCJXZ8vRJZGvyF2pO1PnZWB1msvxS9U4dQP6ntyAot2Ia9yUpD1xU/aO
8pzveofKi9hcfwr9BOxQFsNcid474dKOl4L21j0deAWVHuFOLcBjbJPXekHVj5KVOlq+AHYzQ/RI
Seg4C204SdLULEPLAsia6p5Wd/gFlfixCMIdzwqFrmSmwPMoXH3/3oePqv6M0u9iSa8RdQKjRedp
dMQ8lp2ZXmLH6/AIrLCStgg3TkTo6iC5lNppdz14hItiKdHVPTUCHdNFF2zIZqROw7Lc3yYoFkAk
ux0Pad8qoHaRRTtkNE8GTiDZMcvpgETcZgaYGZr77gfc0Xcdf5uOg4+CpSxrdXn8BjJHryuirsy9
Ndu4hYL8s/8fcxsApPNDA+1sbWgnFiamvL+hfEN64pcfnhCgGw6uCpK2hbUGYRpSIVYYpBqlWAes
4l+oTx4qFuh0WhsWPFdKjDAGIUvagAnYT4S61iEgvYKk+Fu/q77aX5itcKMvdEvppxIYDOnlcFmQ
o85PoXr2oEvlN+hE3tFnWq7PJMw0pkftnGrnWjv3joorTzkZ/onewbw4GMXeCHYq9iZCH+CeaUPZ
sHQvaFSzfMrw8gPzWlbsC4bq/G+s/ch2ObgLrPJ30KR+DaRuqfwR/Z2MuETnKLTLAJqBxCfsN6sS
8Q9Iu2e169XtCFPLdyGd7WTDJSb4uzNhiUnAMdHtgUJwm4NO2U1eAwifBgRudR0WVuJ0cCHi/cQ8
UV1wGP5ae+XYotnaGQlCyq4nuK0M/mk7CK6ebQUEeR4z5jXtrkF5oSrhdBLA3O4Ex6SNJfyTx99K
+vUT20+KDZH22yncBieOkZtI9Tr+gNhlamvogmC1OhxQE04wmbmmtFW5qEtGAqM/98/jE4RQucG1
45XbduKX051Mdc8vBtP5YKvQ5jvDYHt46LKjLxwJM4/gsjDL/6nzbYsoWHGnvegCz3nKQm5lePt3
+gdqwwsOWTCzQAziEyDIWLBn8IkrPxkOf8TMwaYf+6vTTxF/tMFNgTnhkQAeuBJfa4hkTaScWiHu
IdqANnIW6L7w5s9h8QHF7JhFl5vD7zbsN8ActO+lfGvodpQvLrt/IZiwqcDhYNkirqqg5qe8YLDo
o339sluG0V7VNhiH8n9go9tok9QboNGWZgXrnlPbXhoOCj8wzuTi5JcnRT49AZajFpyBa8qLKDwn
1UkqjoJ4GKV1fparnW9zhlLIL5IoL6cIY14sJtwhQueiLHh5txewkaQgVW4PqL3P1WBxPsai0nbr
f/+0Zi9O21yvvJjKpRXOkEpWxHIAK0j9JDUqj1C56Mn55yfSTz9EG8oeRXsiP7mOAT0Z56lk+bP3
rL43wiMsvjTpu5O+k/FPyDNsK5XWsaXHwcY5VpRrngeWhjU6vvDcDWW2Vih/6/J2fzBYNnS8f8f1
d6f9kco/c/YQOdWL2gtKOoz3ZHbj47bHmmtX8XaWu09ykBI5xnXPTiBYcVCkBRMGMuDmVaCt64AQ
iCtaBh0d2sHvjkVyqgkJAByxDJJ2iaVEuyF9uVB1C7JKISxzdDedytQRfzUSVbZ7GnvdPM6Paj+5
UvtkyQ8z2y8sRd09+611fhq4BHCrEg7WmtXS0ijbYw2TzUkOqA7UsD9wgKxjMJCgu9zpVv79QjJV
gJ9jdLnf8xQZyMVE2oTbOaWW64jcLLVc9WZYCMMnocp+/ARir3Hw5iSyj40PAK1hdfPtol7X0mpD
OYb/rRUPWp3HKer9a5MumrkaTAXZeT+N7kRkfzuyfyOydCy8IrKz2V5vDm10LGaHC0Zsq8xwS6wF
uh9ffjnl1diFC6dBvKWpfsdVVtyf5g14p9/sR3TAduJ3nqhf2f9zCGyC4zBQkVr4NcAyx3YFBFuo
DhEdO9ZkPGAH2ncWjxS921CWF7gzuHxY47ZsI2FG+1t13Ja24V3L8j0UblF1N5KPXPyYqfdevYfv
2BxISv78E/xN+l69Argt9AunNG8eg7BxbYoLdyDRduiIOcbKXqh3hemyx3xSwK0v4fRCOgQcDKes
n/uok3bwus6D9p3m57L6ICItRZ/J+Pk80hdWDxdpmDARaOFG/Z0ntldb3bgNTeJGu0HD7tVGt0x5
H9zgKsmbBL/V3zD/OxY/g/k9OJ1wqIUJINJVcFC3ZeGqHoP8WiapRifUtEAnDQ8Qx3wiV7NIghBk
a7X7VuhhKJZaTCw/2C108H7ZMicK5C/Uieslm3O9W8y6xeKAiqQqi1yDo7GRFe702+8raPyb98XD
1P1n1OTCDgWvPMomMeTJp0Uk9ObZzmlYQZhOu3WnrqE+LElKqWCyQZkGu33OE9mZ22Z+TMUDpnlv
uAc/+b+4c15M3IRXqr+8hSSH0mpGOBsVSSecLhwK8SDJVgiNUJxq9vwVsbN4xKxnSZWD1Q4AMCHf
U0xsOMBvcA6UU6GcMOEGDLjpV9082pC0JTHZU+LZWPtYSLNlYW3sAyGjg0F0f1zu7Inn8tt039TB
Efcf0GY+tZOnRePQ8V+HDrI53wICl0MGNdI3wzdrvFlloVEzyzbRgmtSOkEQlDFRJAdZbmscKiyL
t7qwFUZcbyx/dtViKCUOhtschGkXLjIyMt2d1+HNLDxfVEvVn9PvO6PK0JnKlchKSi6ZPWZrO1F2
NLHNW1bKwqJ24syiau9GebT8rY5/yuffoJi/eaUshKKaPOexvolwpsFEax9IuuPHFBLlcA46p4Hh
EVO41LyKyJttdA4kFhyWWBzj4pBK+8On2mzpY0QgkZcKtpnn8ntn6mexPA7+oTWYLJUX9ohChdLY
xI07MnJTb2NSiIblWyBRdSBKOkbX8X5m/edPSWaLc6eGmQYwINdNQQx8Mdy1jrbwG/74Gd2OxtWb
YxVZnShaI1auHiYbeL1/kmPUtm26rTh807B5Zqz7Lfz5ZZw6H6UjB+sgYh32nOrGt67TCpYxj71z
F1KQd+hrpkqLeOAvU1Vmm2U51czKP6KRZrP9B33nlzR49z6N3A6f56c8VVDKt7z6SOTHGH1G46fU
LCNwrSFth7vZk0FzOPcHGjMnG/GnQuy/WEjUAgiLnfv0Nq7LbMm+i3nEl5a08kjlJFvofHt/PO++
G5DlZ+csvmjmpS4AC14rUFDSrrl5Sx1Ip0AuYqKujuZaMiGqrEJztVj0xSFayWfi2yE+miXTEZvI
G60w/RT8mfve/Parmv8W0+T10nuXYkteJOM9TO7h8G6Ml7A7q5MyZ82Q/HSs/iRSFG0vagdC6gQW
Bf+iVpe2vz7nzEe5egnR6pULvp1sPA/6qYpOQ2hnBkbRM3wO/fmTh386fJt9tvWHqTuHhAfwd+Id
mP44WOHuMvSTHJ2K72j2iWc2ppbXuGXB9fZjVHusLz9ubNyk5to+6Azt136JPXXRusHfqJt6mdXg
OCj7v3/7bKq10EkXyHhM71ZPJ1LI4WTrkW6m1QmfSf1FEZyfTZgya4nKxuYvZrsUHMRmJ2sQb7ao
EDNq4FEKcYdthmArCVt69hiblnMEuVhaDsYyjlZGufKr1W+QHGfIs32vnKD6MKWH//yasbKMPx++
8NXPU/+jC77w2UtH7tJBceAu3UOeirdd4OAAmhGcjudtvsKdyc5a9Keo3vo6NA4bsVMIJxJsQW/H
5ZL468K3Qn2D0UwL6XfZnNP/5guxNVr86Ja5p0XY6Kxxtmtnuw7CRr/t+61ZTvcJbAPWUqlg2OwC
0Y2CrdADE6f57VioZ8G40BrjLK0M3Q7b5Py4/sV/nfmJb3//0osYtCv5lQ1GqEERWVq/nSACU8lL
iyE13GFbJKOh7Gg2+a3WnaX77R9Rf5e7u5w+SoYNCv4yN87c+Yjf+BIqky8vKK/FWsi5wxxhUVXr
bnBhIxY8zV5sxM08eHUTd+JC9BbdNHa+BbE+tnnbIYO1a0U7QYHo2wV1CWL5GcOZij8IvcBAgFCz
EV8DGFYd7dqRi+fVcKZEpl3A4rxC4mu6h6J9Rix4zIdOIF5exfBJ0m2E0jU4XjWdFtn0ZcOKTR8O
cT91uXq9z1imDUK/IOjzl5eA2vOVp644BQndf2getkelM0+/2d6gYqU/lbybTiZ90yrFueCtzAxR
M40qmPfcvBlDxI8QP+tVMq/cnMmK+HBiJ1WOXEJZ2Wb8QQo7XLaVGwYLzBnwzeWFgoxncIe4CGw3
k7OCUjrZRch8N4JV1/vIPodPC5e9QWGKTIaFOWrRdkfwohzY+zVFA7W+3inUt7P1HY6I+tVwQCI2
/o+pM1tuVNu27Q+ZCFHDK4UASaiyZct+IVwlSAhEXX39bcjrnHMjduy9cmexlLY0maOP3lsXDxfp
P8KTqR4NT2u+8svn4LzmPGIaJ/6K326p6yfFEqoeHookfo5uISkGXB793L4R6x9XHG/tLjmQV8tP
BfikLtTUcOjC/gYAagN1K7lvKsVhbZeAsqPcBSMoYSreUo7+Mu3bLMDZAESUq/QLG/b8GLkkZ2YM
GzdG0k2YXx5ef9Z2Ag3PliGD2PPNEdTu1Rby/SU5klIuI0j0dAc3QIE8/UFHVwkDuNh285gHfqje
8YA51+arHfBNBk3mxEaQfMbXk2acRvYpmSQmaiHBPaUtJ7Mp5yZYn9KtScRD8C4sAQoy6UvAxUO9
h9JWuqU0Otm/6HoejyL7c0jgpAiytZyudYy2vvTGvvsyirEpZovEZXs8xftE2nb3sO13xVIiXjhA
tN/K6e6q7S763tBgRRysl36cux4vydz1iDxsHLCN1f1BTg8x9hmOM3rVlFBztJ/vAFtk9ku2Nn1u
nFE969eP0Hl9JWUyM/DvVKJLpOM5u7Z4V3iBWiCbq4qmM64Po7LO6W6lbC3fs+ZpPA38O76Ch5w+
orGL1QywZKXQqUd1eDZQNPaEcckS62sUrITraoFIQwvgqh0cuCadgSOW0Ojmj9afAgy8c6/P53u3
Q2Ev/sEr1XEO/fK31cUMMjOg9gAQtZwGwmIGUROgm8usWKUEVL7jVNeQcEp/oqn8ALE+ve14hM2X
R/n61tbnTjuL0vt2XP4l67pivyBih611on7RCCDmsVJ897ykXWa5PRzrYV40RfpMuhfGOfJkFKho
K5EHg/V2050n6W7WwhUqhxsEuhpKXchhkrzfJ86byaJedpA/I5Qr6ZOKRrRsxq51y6B7X/1WxguK
qqkfguOkrUjGjLzhY+5vAShRLux3n/pMwt2E/Vki8vHt/Es8Ww1hjeEwlLvXTiSlUXaHq7xr6m2k
EiH6Cy+qHznES33FxS55PCFUjXfGX7stw+H6hgH+YRkB6TxJJ2FxLJBspLWiPL+89Iy7gFBCIaPN
btakW3V7p2Ibx6qyHRbW3xEkEWgSfKsn4Ht1u9n6xC10VjSKaIbkmQvnwrhrIrZdXGFJ0gwqPW6k
xeiznF0v5B1P8xzjoLnWs430GI7gONOk9gqRtE5TG69a8RZj7DePDfrN+Fgpzr8Qyq/FkKh3fnSk
PpBbBukMqdkfLg8myJ10x8Pn2agYR8kBBRdu9A+Zhc8EksXgdtRtDMtzz4eih2Sw7tHU8m2d75v4
2PXPtauh92HG0fnLrIZ+TcxcmfOLay2fLUskxHGIAOGTgOpiD6FccXPXLLpP9EM1p6iIOf1Xyij0
tM7ycoNYdCcuYRheeWhp77QtKHO9BMA6jd5WjQ9S8NeAjK7Y37fJtJVMPvqsHqxYI6D0U5yG8nQB
mVaeUvPFQFGn7hucdwa5eUm7KBHB5rI2pOB15qVkx1xxXv9llM5OX5P8RgklZQrW9Z8kWjX7IA8o
AMwlYeF2kg8GDhECL5T8wWlJbwQGmi7z5EOmB8Kwq6plfMLJekFpYnXDjaqy2TuOqLo0EsvujYI5
HCTUTVAwyaUoX1va/XQkabbMbG0898YrjlZ1OJYc4lkgZvx7BmDDuMOieXUysFONQ4AOrfSqR283
q4neSl4kESDFtLIFnVTX07V8pQNlKl8NUCgO8LtLdLoqLw1auGZ1BZG09aVbieKM2BfpV6cPmhHX
BW+s9UknaFl1cRegToky39YmKL9ps6QZhehSl4fZqtS2YrpD/qfGPEPKAcL1P6AEqZ9BCVzH4aS0
uwF+FiCu6w4GBCW+REKjgjAnZTVQf9wFmKcTxQLlPhd2/YJlxbaKt00dqozh07q29GbOL13A/XnZ
P2CKpC1ujlNhB9rgrjI+NFLHh1H5ZEqbLj+LyCk40pu1+V6MtFuv/hhVCGV48pA8yHPjySsU51+l
vImCVX9Vv5H2cRFsHndZKHQh9phdnYcNFcVOJz6qbzDWyJ++r5gvffpScrkQYNwrxbvrlgwAw8li
nYjVQri/ZpukOeYW7wYNyLWwTNlbmITGzizJIsp+1ldcaVcSfjOdkApDzAiTvQUg8hRf+kYeRk5F
ASP5XOQAeBUKJj3e4dk5tx0j3hu6t0Sw5613Mx7TlOZaoo1CcdL7E1kfQX7pNznAWlif8VEi5JQU
utll7e3ilrElJ+T9lkPNcsLvB/8lsfP8IBXH0t79RdBIBNzUgBUYiQC9mBMBpFa0MOpCjmlZDSkm
bkANDRs2UoINNjeCKAucmnExh7oyV8dp0VI/zZwyS3G+4RBcwBkFaIDVfwzSQtjQiXgbd1Z2ZrC/
RvOeih4fwpqLxmM+GCt/Q7vf3lvcT7X0bLTs2HceiIMvNpm14IYjinwcymWol2EMKUoMiyq8TUv1
boVqvpPGHV3oz0LxUlxPN/OkI9bN1azCtO2EcKIQA8ZMRbaeiJzBI9HwAWQ1kfeXp5ceOVjZ0WQa
2Fl7AOnxCwTLIrgPgZGwwem6bZHuNNQ4WszS/U3dGdc9I0jiEEBiYiDzXOs4FTcNBb6XNRMDvSxK
mNG4U67FakN1983yrL15mTmSM/C/DEo9eMOVJo2spYmL5PtKPHhWq/lksVo9yHCDc7Lm3DvXCWF1
zN9OjPlEojemM7dD7/CMpQnXzQhXgN4kuyKvyXKOZM1wDhgba856DI0rcOgg3/tN4z/CzX+Li7hc
41NJucRcXL0KCuNrMr7EJRGPmdrEvuZBDqRnBCP4X8+I+i3X7rSc7sjguwEbyJYrSwhvJIIptbuA
LH0QgkuaN+rZDDNeeIq/NOlxeBEye0eiGny9rXO1vm+Id8PgxnQ2oRFR6xCtfw667vqHcvhpx+90
/C6lzxuyUVk9H/7BaKjrNTS4algdeosWtFTDHrMiQAXYGxzVX2CK3uDi6oLsThWvu3hRQ6cGljq/
P9T59pVn15aCm54czjazzqBPQYZcXnkfMZxQh4B3Gp8V44oPDC3+Rx2aKM6rjpg6LQ5g87kyTmfA
H9cojD8H6bUZ3kbtrGnnVD/nxbvZnPv4HPttC0Bzs5PaTV9R1LE2xlDA16Of8KO/ScPHHVjS99nE
dJE5oEp0UCXcm01KOxgod9ViPyz2kUBmaZ+I+6uwk5eD4YuGP3fWdvbtJDe7ds2hBuBo6OZDjb8+
yUC0NYzGKHLacOwSQJSBz68cGphx2/y6NdIwGzYqZe/qynFSkEiQbwSr6y1+l9m6MebUg1nv4oby
JAxUxMFBX1hVNHdd3zBeNKEP/n8tlcuYhjyHrCFlhpQNkdftt7eMAZTV3PNs7X9T8jPlkJ242tAY
2Zr0f+3G8qDQQSwd7pdjTzFkUBfvqn4W47OmvIKqWdl20x2r5JABnRexB0NflZVVoazbxUZhVaZt
KfOmD4TKoN/fhbjmZsasRsfMUcGhrx2uzd7zNG2zYD63mWhN2xu5RBTz4UQC8fsXc4iRz+YQdeHO
g+wCMLaMKWGn0Igle7pt3VmdMOiSYsvhADhAvqvHvuGGJm3iDfOVksxCMADymwmj3AznI51NCdsA
GSgsqxF4eM2XYW3Ji1CJsACbh5OrWBD72ik0XPN8YzV528Q2AYfqwiKKZeSBzQ+f3ngzIPMNIUSL
nNmFrYizoJOR6COB1+H1n33nHqG5gDDVX3VVpEEDWrYGzPXSjtxunhXtWF6PJratct+WO9uqSlv3
/ho48xia+77mP8KuEraxuO0VOxd3SbwTYB1km4Z5JdrU/VbSdo0HuyTNQ5CV9DQIIx9gq4R0hY0p
Ye6WI1mJ68vFTZh5lrpEXgbBzL6R5SPqsNdutg7hWNjz6580qS0zc9ITd48EAu7JAL3XLgu/WyfG
AX9qqe4BQi0mVoCcCCHg2nKzMDcvy79ejAKE4g1GL99Hvyl8XfFrj+6Wqn4b1bdpXUADWZwV5S3J
zvg8GsWuk8MCBsdBgXZfxy/6UgFFT1fJpjHDFDfzfa9E+4xwo3rsb8/R4dp6i9GdzmuN4ZJ2iMrK
8NvT+/iAJRUlc7Z/f41wr0Uhn8Q7BZbbEJoGdc1yKGZw2sOptf5aI6+GJ1E7y2+Y/Kqay590mLj3
XXTfp8W+LPYThjZ2h1BKIANbF9qm3AT20RmPHbAZfDkZ9me2DBarkLyZVyE3YkFEEqhQxmjaYIWW
489r9FlLK1NxG+PLmK2J38CuAV3f0o2w0y2iLOU/IEiRuIolFDsiXIRZODrXKSzkQMZJQaPJsI7u
a+hsfxMmSmgTlMnhGu+XRsjRf7twufCj62wKm9f2OunMQMURT4FE0MivvZtW3231zb8fytntrVJe
+4oozosmPF857qW96IjxvpYpwGRNbAkkBnvskwFDMjbia70yXKQicO+wBGRrpNXNZrBYLFYxLYbC
5ibbhYMkBc/HRZxgEvkTXktXY9i3kJWI73Ei4fGc8HhTE4Fzadzd8HOLLMWP2e35VuKjeQlLlz8k
BkOV72TSl9xCinCaq5+32vgfaYoTt9qEEqJURAOYiBRqC8R7puBmQMFbdQ2lk5ANViOsPcy7diU5
H2dQW4QwYKsBbKEN0KG2i4eJSgUYczGJIJm1//YK9+X+s3Ck+qXqj1G8VxEnJrYmS6x6GmbZ5s2G
Fd1NvJIHBsm74BeOTlp6grTd5M+NcijjuQVaxeH/GsuvDV106dsWvcOwm9LG+5tdPm+LD9aOUntO
hdMIW9g43nDv7LuRGwnc/oPRPOvVqUGQPyzo4fCT5uNCYjn7umZf+u1LYwKuPiQKFey4XmvqqrVI
9XyN0icZQTrJya5gddq1Tt7Mlcl6DHsjvCVhkYSwiTQstQ4cdB9bnc3NxvrtpBmyqeHBFvD8BBZp
kcmTkpNweRvHrYGTJKaj8jEk5OouAyrQ7qL36Lod1DAYfIGX80Ar3MhshBAaQXySmv7LCBI9ON3K
5+hxO1zwXh121HSV/TOfEt23aHLP50TKJTguupnNkcV+GmNH97Dap+KSYklxgcJneYv9+J6vj83X
VVj/PU1gSXOzJRpyYWPCXB7QQXV3bl9dSgZu1rYHKejsXzBzqrIm/DsYvGBATTByXmr+hjntYUCX
yYWp2H/wKz6scqTDpA503ka8BGN8zIqX8XJqilddteLEvX5C4CRkTc1CAhzjhRt97/z/wPL8Nvdq
/S+wvE44DJc41KPWVxf2/bJt+g0JY5Ave9BV+wUS2MImujENrlnOVZkl1o3G44qNcDfYtbkj3SiI
B7DAEAcN9T/iYO/c6m8N0X34HMv3HhJldsopILq4WbLP3WyOVG/l234YD3XzXKnP1+rUg2hlw22L
Htvy2vCE6xxh6ZfpRqnnB6TSr7MKh659I6903ahxiAd7XD4NnXg3s6q4uJoNblY6jDxbPcKcT0Ya
YQOX+BlK9BARJAvCbECn95Pc6YsouV9nc+JqQqUgjk2Kfh3f+WaSK9uqdyerPozxXHyxw4bJcXnt
pWeMpsndoSKgpejm9jFOH9Ptw9DPTXseprdsPCmU/K0x8EDLkE0/Ev2q9GVoGZeVSEnXVp82qVtp
eG6d5hunWuki8yLmRfTbG5gQ/ApbuO7zjGgcyjNPWfSGKV2NP/Po82Z8ddwGvitk5zsQ4SBWA9pD
NeiGxSq3n7uUeWIbayFc/KkLRzWsIRjJQe3/+4mmL5Uw+L/r59B96jS6Rp9686X2n/niIy3fNYzX
7+0Is4XuiYWygTld75k9+TC2tigyi30Sp1F/uvKnqb/T+OsebxnoT9KSrYvuPdHkUwi3hJax7kWJ
X2r1gCFI36nRIfm+4C+8ASoXu1Uy95Mtk94izMJp5SkPc0lkH0AttXwi8810mVFLE/I+3jBiuodL
YjvZGgQlwVo6wugCTS2ZjO6s5AjL4ooOXTh1uzRc5h98gHgHlxAi8HRA9ZfKeejhtF9AzV/9xbm0
fh0Pcy1ThXzE4Pyi1G6nLrWGiwJ1Rqv834Zdr1avntIhlms9wr9qaTTUJUudQFZimeg1uNJwEF92
f2ZjweSCKEg7WQ7nFI7CfZEX2dkwWqSLT+1MwjOqcK6MA3MQXmzetOE9Ufnaf1fjjxT/q+N/cfxP
x1d633B6QA6uGGS0VYkkSetJRjUxxlJhpluW2Wdq49osmv9szpwkYr5KsoBOPhnza2HH4zYydgO3
kuR4IUA3PN+50TkANErWBC1L7w30NHYx5SoaSRXYDL7y5RhGVJLSZC3elpdt7+KxYxrkFc+qcsx6
0whAu6MimPiF0YMBTQGqP6c9AKYCU52BpJ1ZOmMOT/TWZrZRLyfROCXyazs/2weNW8X3pf4mRKuf
acroGlfF6U1hysv1vRK3ioQPFi2ae7w7EF0H5qkv09aC0VoR2tfDMd1hs4Jsp6i7sdvnXGsL+nyS
VV2uzHG10Fddup6kNdCFi/NcN2sFtr9zjWfXmCgcZdAz+mEB1qihIo/Z0sJWgA3sav80MI7GY3s9
5KpNDfddpxxgddEhbs6aD+YoM0DvhCDVWwfcMPrldYzIWvOttc0f58AnC6RKd9mXILCtP+wDYc78
NzM9DCLvm278KKPPBdes2h8wXSyn/jNZfJjy+6I9w1AEI5aoL8n9uW8ODYulGVBrrJ/GTk6lNKqv
rg6gTFvxjrBgTpHK/eWbVm6madP/3pzSXpKxnRWzhx+UhC+KWQ92hU6l0p1YdRUrpXs3S+92pfV1
q89Zx/B+aaxL/7IQlz2WP/0gXA8dwFkeTfmmqdZqvrqxegnBSmKSYC3pvd2JhQLcvNKcycE/Xj+a
+iuHi37FCP7bw2i7boEaV4ivl31OPFrDzrYDB7v3JCO8G7sG0+/shnL3xXXFQlcAu5HYfRF2XFkC
Pp1A5tV87bmRsOyXPFIGsP9YM9UjwZ67diQrH//E12NkuTAjlYvFjMU45e3Ty6y+84xKlGXaeB7Y
i+OR3jTA661KTi3Lj4FgC2yza0e/MJP7BVt1Qkl3T7Bk5DdbFbc1TdMRDp9tbXOL2QzJuuQlzqEt
VGyDtPMzpSmXFfVRRcsaBSLS7KKVs7DvQ3zcnL1aWKbbjBM43S66kKsHCldmVzi25eASsycJ5tqV
pYkFCHG09kTNS12jWNZe1ePyCW6O3sxii3W37mnQ1UFn4GoDcYghNaYzBUUCVkbgO5d4UwEap3oK
WcYx49+sesMJ0M+nPJVhKcHTYeP4eLXoWsZEg0335+HjLTryHsB5AIzjo+H93IJG62aUMX968bD5
6RfPfxVz9H/SRMNKYqlgOwgltKwu7pgdgh/fSA/3dh8ru/qyg776suheYxJwX+14hJpitD8s1v4O
bOyhi86pC7tBmRvmBok6826GVxgeE03JowNnjJY+X27PkHbkb7Nx/q/ciYP22Dd7NYBaROnTFejJ
SrmvDlxdh7klAKsiCuxPb0lEE6fZ8UCGMIZE0arhv8Nsb9A3Cp4hWMSFy0LTUFeYmqHvwWBJq2f6
8LL00OOPsg7AdfLpbBzzZodj2YSOM2x8IpPKvk8ofLCzeitzMzSYuA+4eS4k0KL9ufbRmtiQ0WHn
8YUWEbqY/vPgB/8FvGh+PK2w971tpugt186WWH4ryo903ri3aZczsx2gVkuLfQJl5S1TXhGASTVj
9ixbhBx7sv+4pr0RjFRnZbbEBECvhfU0xGlRZbJMp6foo2kXXN0YHNB0FqB0nNv1UzPOfQ2Xr2Ny
Cpa3l7Te6HP6wzJjp+Di4hfVq0IQGHLftIzovONhvqlwwgPFHdd1TKxj1YkBltMS7o/1JHZNX8hX
YAglweY1m05QTkWxMoaZqVxTyEVzZ0/a89S1/ALdBxsRhjotUVGYvdbXwOE7y+OBGuJ/AjkPJLNx
nixtwkXdvr4d6skp6UMT7tu29dSDAcKP4sSbPeozX9ogQ4WuVqOtzOHlug4ggT3VWZov0pQA8dxO
Sg0YTW8rhQb5mDZmP9v5toBKWJ4Wb9fUemozSRDlKaHT1dKNQ3k/dsYBiFtsBZgU0u698wVX1A/e
YN1U/B18vYcVVg5VDobIzhsrFnxB8is+KIr3zQLFe4hC2C80tlp4Lx20Ipdks2C6LGTIGkXJFhSW
J7CcmTeL7Cg4AqR3tZqlXEEKYG+mtlW2gepKUDwt09aSrcL7LN+38bFykVY84XM/WK38zKuari8Q
ogsMcTq1B0c2l1l/SJQdO1iYnLtOCUGT3ObQ06IJG8tDJ9ZLmrDJLCmVy2opj1w2CYQoWSaI5Pt5
g6erFA3AfdOZUV3ZS8TZVHNN/f811Uj6XM1AcFL8auRP7falqh+A4wmf8FLoIcOjABf28VUqO+Yb
fDOPzWTksI/9yICTEUcZz/SMddZR11+4P1fXwyhtG2LGW5H08yr20jb8NnDr2ZoDlDe3+dKG5H4o
va0etxx+jJOx3qlyqEabwu0sIkp7CIXsaolFTG9psoqTlRGvqgec+6bMaRh4+4KdEsQls5TP7RB8
1WtcTpmPd9e3iC0FPIcYKiVxs5+8t9+rdqDeUHzIdfz1yNDkbGl5I7Bjymx1PCrZsWr2Yr393f9N
RrFg8YIWD709YQSy6D+yUs+Kmx0uqAatPt/AnqLsUV8K8vLC0l73aIBWL8FCD2aFsLN5uiqWblco
IxVFyj6PQgViTorTeaXn6w09jrflDce4FLumvWgPuo2rR0YzFZZ3BgedeNtcAk8Ms3Z4E10Ayfne
9zVZshws0yVpfibpfm1Q8lGEEapG4ozmZ1d+Z5IlU2pmN9JOuR+s8WEXggJQt35u7sEg7jdxM/dK
U0x1RaTEhMdykeFwyXh2fdUqgtofVfcp1F/ad1++SOULpvp4pVOpykk222SuRBQwv7Alo+jisUDn
+9wdbsTpF+sgBYNn1aQJaXkgPBtCp9JJ0BH4wbMG/RufQwoyP7y2tkn0qDhE9REr3rB0mm7dIwoe
EooK23lIEvN3ADaLdDV2c+O4Aqs7BHZ+38URkxxY6O0HlVtIQMRSKCtj92uWPoSB5dWAHWGzFy/F
F+3+ymoCN86beP24dJ+i/kW5EvTTbTdxI8YM4P5cL+t+NmkYN/wlnjT6NJ7BCk/T1QJjQrRycLVn
ntbiVH67PeDfurUs5xDwDFgXk6OeHEX1qKvHS/Y8YKj/vplf9+FTSYG2uQLbvZrC+xc1PSqu0K2u
3foLioovOnDhzATTzxJEs8Zil+NzKmc/kEE/0kFL37i+m9bCRovDlWhWjkAJrYdVK754WLVUGReH
h3mf7t37ErTSQvNGzbsNvsHFMQ6YKOk7UoAuttQF7e/Az9O9Y/9H02RPKc80TeCB0DSpDDn8FB0Y
28BgqMh9Sp8X+G3YrZdLzIFzMJmVBw4tiCwFZDx+nomNBDXVmhTfWY6hzwxPOV8Cbl8v9OWwZ78A
rqCwx8XKqDbrtSkfX52OsHHF/XT2QmXWOlTCNc0qy2z+UY61tuF/lTD8+aOtTLrXaT4ya2K/Xi8b
YEzpfz5PfruxmMND6I+4O52bccqsMNbWZHNI4ub3eU2S0dVQM2P6uS3Mb65NOc51JrGwPnD5l0Gy
ogPE82WpGbzkOmciuD9RqbP1RcFT+7mnR7Z0gZBYoKf4ZIhNgYmioV2EUnkLVNEXZW8l8gAyH2Qv
Eu/EWjyakRc4DlW6p4KE+FuySrlj2moKogyUqg/bDBuasi3bbQqesN36/3RuX0H0MN2zrGHzEnOV
Uzwgjq8JEGE6ZR+2fDpn8UOwMGDXctn+/MwbGJc0x1+P9x9H9cYR9sJ3gavaoHs9/hDnz2aEtllG
e6U+Gulzaz5H3amlUMgKzw0T4f+Mg//LNLyaAeNquzHTjbNMfszY+2Dyomtnjd0oy1aqSfnnXFgt
N75im41fZz5JdqvD3/5YkNYM+4PfDvOCFDTtjTvy61TjQDkn+Tnr36Nu5l4sZmPPoK1+ce60e+m6
58zXuH0ogZjPZ35Hu8rjsLGW/CNqXd/Nah10DDy9Gr8HjFGwoC/LqRTUjV9Ihpfhp6HUF9HySKzh
h9IbJEvIbcx4lxdpqyf7e82ib5QCnVS0y1dILOfayVqc6UEQtFDRWXMLAHkehUL+zJmYb8eyTEXY
tk1DzVxnVEvMwDXHQRGfW25i4FPEdR2lh2K8Xr8a9T6tt3+uFHC+/fQ86sdJwe20IzdMSFPf2nSn
7k9/3V+sdsj5sNqh66vs5kTHYn0xD7j+qvsxmo50sHi9ZWNBwOHX8lQQd1vbNjrPSLwrn71meXem
m6fCaCImkATdECgAlzZX9CqL8sL6INuiPao/iHi9+XW5fk4usAB+um/8NqJJbSvpkOv3qrir5NCO
maBAJm8j65a93cZZM771x3gu6b7ibbHA2dmbp2Rs0kWum6nLvrbjwPSJj3Apab0qPmyftC4ZE1Os
MuKB699g9lCOR6mjPnqvJwwb267faMma2ij/ttZH7uNbomjkFpc7AX9mu2Qty56DkbdkelqdUdf+
Z9oAwMO0gVeOxfNUgeK0GhUB45nYH9HvlqgeBoLLc1KfFuNr91tMrtx+qYuPyTWE3VOWSZe21Hhh
PWMEZlFifrh/MeGxQeedsW6lNY6C6FXoZ5ovxX/3A+zAmI5sYokvfpQHhPY6SLj9b9n/NvHv9ZeP
8MJBs8u/mOae7lN2bdSbmLmDZUJ6/sCv+PPUXxeDXNZSzr3NbowVaVlx+i++KWvhtdve7QqMVwO4
0sa7NZDpJ4Fvk1Yj2M+KETjDNWDd7jiFRP/Bm/x9xcsjv2Z4eeRX5hMFxsPvpH+r5tfkdPUBxI1N
UER4ufEB6zZKsimizX2pRMtF7RnrNsHDHPLm61U33Q/Uny4Vw4fDq0L7oKsYogQwQQkFw4MFhJ05
Sqy3PUaNagrrfFeNuzcPhwbuJnJVCLwTvWUvZRQ+VU3ZL8xBubszsX+JUtZj2Jtm/KKWgPX1bzRU
vEWLM+Zg8MsxFXDcUxiaWNk4ya85nkG4jDhutcPt6gA+x8H6radfpfEuSG8VvxYE4x1M2VFFjDi9
W3gSC+z8buMyZ6AlbxCa+T5X012dyHKZX+xrlROPKgIIysKTuGTt5eJAyUdpPqPMmrvWbYbnyHzu
ypfz+uCQChReGKGpUJflVYPX6CT8dvbF5jaGkautV5nhpRtZXcs1meewWISFgEIHWJr8ePCkpkLe
XW+Lwm2+SvNV4/jp+NIcuZTtDXm+UbJgLr76+0z61ZWgplbg7iwokrvTtmfhXegZj00Cu46KmoXW
EvsLxZPghtmkdnvZl3UXAd5+Gu653IyGXLhAURTVvtD4ijVoJ4C89XqRueo25HrR3CFN+b/Hvj/o
6eFGpou6Pd4dcsAUZFIyIXgZbzWklpjTR9kWjF/gh5stvC91mmm/MabMqf/NedPHv/fkZ7ASTIpH
HLLd2yJeXRS8dbYgBw3cuId5F5M0KDsGAPW4PzJLAMfY89+pQsZ6qyuhQbTEyt9+09MvpTthzelG
sqsL7jyz5dliHfNspsy+QE5f0rnFb2F9j+NHE4KIMQuKgnVcvP9xyIBFtEEu+X3pt2UQ+SUv3/oN
pC4wQeg+/sRfTOkP4l5nyVxybCZAtpk/0js9suL1YNLWYJs2SPAVEDmYdiGLKPaPOO/BtiFP6ks2
jZrp/qVZlI9aWa7Xwz6FELegcGuZVRaAL24zlWPYSrIzNwjfhG76eh9le+wvE5UW27+rb871fnRB
1PIppgUo/ryh4Ft6eeilgyQdmuqAkxqtfhkvTd39se/jBkMvJhfkV9MnOpis85wmbTbIa0Fej3nY
6mGuYUybOIIW3yNyC76of0WL3YJSmLUK451PDdjuqT80PTfMww9BUs42AqRqKKL3IW9hMAfhxSYN
x8wBJWWQnxOosaADthOBhlMLvnQpjUgA7xR3FscIIFPSwoO6R23tjou18vJycb/SaaUANZWWzRJB
WflCy4WJV6XrRW0/3eXaTCqRBVSLdb6YOy/ZGLORukKunQKSFQ51KJNmK7DZE+tkGmupWgmlBZJH
y2JbumyqGsshhWFcqawns5F0NWu6hZsqDJwURpFHsWIyCIX7lGuDsmhEDKOC3cg765dCbHweIgFr
/CCT5OPNUPbeL2197aAvO5jyPJistH3n3UmN3J38ofyBW+RPGEAP8KIga5ki80dz1cA6/SOmgBuw
eMiM0bocydX1RP8anlHobQQYIRy22AsxzUo0F3i4PNJQkXY921dyajDfeVOMkCQPA0CZjBvWfHtT
JaCrbi9Rp7ZX5rTg/tavW0TW9b3ewEAzwgzT0chqe6eROC72GnPDVu2CNudR66Mwomn/caK5nyAD
sv3gxuIJRBpAqKJ8QLYjv197E0VMqdvCYwKog6PalZNdxOY820zVhgVJO+7z+kgiBZeiuqY2cVLP
HpMoLif3T0P+q/DJgcFcCQiX+pcCoqr4me6/5v0XIn+vf1Oq/HRPzbGRCsomMA+SWI9sTpgB17aK
3AfZ2GrZiaY5O+J5rwj4WKxEdeRHUlsfSR21bQijXKgtXDr6/P/+h3BRb646uBBk4dnJGm2mAI6A
kaXQ9+plA3NTO2SX9fmCz2ZYl/f1MKwNjDn3tTmsL4OT8bYeTrXw3EzP+ODEbVeHibppprXakbAL
UjwHCrrx2dzx1nAugCUWJDWD+40Scqe//y5s+NjvXfrRsGzvP4XkU7x9mLePjmUAFITANPzSCun/
EqwHhbXNvaE5p/G5UF5hjplfRfxlAm6gZ2ugLu5URKfB+Wj7T6lnec/T9yPPPuT2XKivKUFM41hy
v+f0x833TPrzjxugxiu4ATpxncdbQH2nCyO7vojZw53VA4555iiCCTyye5P/rwO4w8xjeDM5yz7Q
8Ihj7o/JIQO8gO3Cw6kP5D5I6c5Z+giQ61Zfkb/utfCmOgP5B33erMT66p9ftTx0nFiFM7r7138B
ErGLbqen1Fg6k4oFcjs86nMp3iX3S30uuV+CKsoVbvgRWoGqAOHzftp21Qo7VpfKtNQoU7Jyi4uC
M9m1A5TvD1emTv+HK7veVoXgXnEtpGSvfdzMJZeYRwsV7zrZdmP1B1AiP2s1Jer7mFux/v8IO6/e
1tVzW/+VINeTOOxl4+xzQVVKVKGKLfuG8LS92IvYqV9/HsprB0l2kABG4Ky54hnbHz++ZYxnQMAI
Z0ZUfP7opWViBTHsDtaQKRENRcJk5lDynbSHBIMNvvYpHmOMtwwReXHgRJx2AmDh2AnYgEb2vheI
a/Qf4hMAZsoTAEwmusVCq44Iz2YeYGCweK4qAmUlEOXGQppsz+ZQN3tZxQfoPsRtGm3Zh2XrrZLa
PuJVQpBS1yi3RHlfiSQSYQ5MfHURmJu4zpiKAvn0V4TClduUIYns6PgVoZyZXIuFkSiS1jwWtbJU
05e4eS3jt854F8uPe/kR2Be2hfeVUc9i7sNoxbuKjpc1bAoGcFxZdLcL5Y+q/a1HH33G2b61wpUX
T+MFPKLm7JdmdFFc5DUB2vpS/5B8J84ORu6RevQ4sEwv+XDU/iMREZO8/f35FeRjyDWxFP+H4x8M
5GjZaTB1l0m2CcztuDKRDxpTTpLynMjcH478nMho/man7wipoqnnNQ8x+qdbF2cc7oAFlLk0+eSB
Y2JdFsuhmSOO9zRH4foTHBl7d75sbSj5orXVr6hsMBR0F4rNyFwW9xUAQ76sNi/CtyYmqXBaZAMr
NMSt0nPOpkU2LNpOmR4lTf/zUQpd3Kl6TlKPA44bHxv+T/1aRaCoVz7Ty2g5bsNFdOCRDcO1NDoo
GEP7NOhe0QDg8xBBM760PjIJM+9OuNbG1bJeo3EJdL8xh4OmluTATTlpJcqxx3q8hfqtTt6N8X0M
MUKSBc67L7yfQRhQK4GEBPaUctEtms3fXDcZ80gip2p3dpQPn7Y0nJgUNgR+dWf1zF59pKz1GTJt
0hd8mDrCMiyzj3VUgy5em89A36hZBEeesXAgfKp56HLTlfXiO1mEm19DVIpZrvPfxZLZ1OXOAOlE
BFURnGNgH+pZFFjJHrGCq8oqsVGfQrp72dbp3Co8kfgHZyBwaHlPTjIyqGr/yPbZcLz+qoK+MYqI
rwuYWFWPSOYpTYDYKXtdmWvmpkkPpnEUy1NG2bttCGMr3fjh3kOeIt156Ff0w1ruyqemWOKBAi8A
Qz1ojsWWBrq5bzfo4R7bON8ILGoj9Kr5w+tD+1ddimIYS5gH26s+XJYOqmlY9cbo1oAxSIT0WJoY
czHZfc1/CAiI0CLWTYAFbaCI1yBAbLaXoVRbWdcH4sOAOFZQdnIlgybbnIiNhGfr5gNv2q3YA7l1
Elwd49qeprefbFyPab0qMV5eh/FFyW81U8t8xoP5twWcJlE0OkwsjXrD8yHnW6vf3vUtcY/tAjv7
xG2rF5awBLKTu6jeagjf/jnzzxrgOv+s+2emisI5fJyL7hSpXt44frrqIjf5A5tYXaE4cdHaDR+0
z9wBXf0iBReVS8Cy1XrV8lNdxWTW5F4Tnovm3PsXI9mj6DoxYkbM//CPBVjx5lRNJfHpV/foqoci
3ssFAE8yyyxSuNCGBS8YWfAnkKBkQ+3l8EJwo3ZG/3MB0v9sjvG2G+2eRE2MU7q6R1QvFm6Bt37O
3tuQriEEZ+qyQjjdkQYw1sSNqu7K+3kEXOC7TNjm2PoTNEHDJi0ImpnYxQWo3nrVzZg/jOYh9QlP
PlUTjvcpqPdV7KkEaj6mB4HdyTESnBAd35LkUgk+zV7vHGT9ZJc+hknWb1RbGjwdxYn7mc2YkJuQ
9V+rdaEdo4a7fnIOquZg660DphXlSduvWGjnTGJZRzwTgFl/gSQ5+hQCcx33jXFo5FP0uEQByqFb
Kbx16kc8D6ch0V4huz4+NC3WL+S6cGD2fC0yZLQZsVCDzbZFbHk9CelNSW8muBzp2iOQKra5PO8q
LyjmxNonwyENTrV5ngNS0vpXI3/Lk3eoyocSb2b5Mgyvk63EnLXN77r/KIWPLvqQZ7K0M6pdpbpV
6qrlNlA3arYRU0edJeUKMNqXVRLNAcmHt/YwF8W1TCCIterJo4Qm9zZQyxRn/CxIScb+qt0s/TO2
fpO8lp3L+GQqnn4/NvdDVCFugKnmCr5dj9egOHeNpzDfgca/q3swAJ4cnmXtXKrXcHyhbpZ+t8nn
/TuOkUNMAfL6jAh5qz+mvleHZz1ZpD2d2hUwfDe8QJB9xiSh1tZewuaizlB55e3kKcr1SeVVp9tR
2SpcJ2AgtlXg5sF0ueCe6LFb9tTubjjX+4uunMm9TalPkAHjfH/ss8dBX4XNrWpuVHtZcBPGVySw
+jBl87byTn6V7lewI0L8IpRXAoFUh4HjiHqWZpUlrOoojxvmzQfL8vDcaee8uirJSzQf/beJVsIA
9D3T32UV0g3Gh3hbxTz4G+bZk13iRIvXIJ3WmDYcsmbPwNjsXQHfq7n4kQhYX6xRO+1VzW59dpPU
V+aKvvYeoiyhxgnfDOVVBoBukNMVDpfWn/vSIjGn1nEEYpYTPjXjnnj+Fb5ykJQ9F+uY2Ws1X4t0
1+ZSqw9D7iLY0N7H8TSPeWRjJPo7iBJZMe8BGRTzgWEuoDuYVwBdFRQR0zAVAIiCJB/cHJ9O6RNg
ihD5DP7JnBH9hReE3AmUPp1AFJHTsS2nV6KT1NdjOWvRhgGJfpJeybTt2PWFy7uFMWHfDJMrMUbc
ZABg3gCuSEhKiw+ptg81YAiHgEHgRgo2A77Rp3ui67DYTAP5kLSxOcMXRi9BwUZuRVVr6ccom0zn
sun1ppd+p6cxPom1FwVHRqWdW4KK6TbR3YnFTblhMpuIbjPsKm7TSeZ0v29UY5I5Vd+VAVB7rVEX
RlgI1gZtfbwhQw0l1p8swL9Nwqd8jJx1p2XYvvOt5qcRaULiCQ0YVhyu9zMLS6v7alrIUDtfp0nb
1tF25cRPauA3dBNS2lE+CfYSP+YbWFF5mzDvJHoEy0S87cDUI3EpNoTgMRxixY1eDRikSGpIPwEI
yPRsCLKe8XVk1JOIR9hI9K5MdKM5V9BfscfInIq4If71+7rGjWk4OH5JTQgA89ducN+RfNxgBz43
yTp+IKKZdo0DVGSfjdS58O3k8Uq+oKSiRVmVFqHviHTQf2yRNOJOVEjuIWcbQ8S27TZKSoTp2oSK
UjpTEbYz0j0pBHl63Hyo2fu9u8nCtTdPxVzVXL3fR8bBGL2QviIm4AG0OzBLcSnbIZuA0BkQdj7Y
fGzV+yIAGDMF8+1K7HC/Zek3JsLo8dm/CtbL2L/k7EzhLwITstdD+mfmuF9jcBH1nZTsoYYR0iqo
e6hhWbsfYUa0x7z3MLXOZzkzQem6HmlaPoNl3Ds6C498ugF6uxVPBZkJ4LmFU79OQLkoXM7ajuOJ
mE11SKDtcwdzTyms6fAx9zStiAl/IvcFxaS21OYp8w3VFilTWXJrm0RwYhSY+hTRGvVbX3IxKe5e
P2tsFpglh72WH/Vg/iu8D6kWDW2xoNOefpNPPyuvZwdfPk5RZDF4/IqN0/YXEppkaRmjR7NPWuLx
4uE9GBTu6RtMdhhfviecwsK+z/ziRHJgVZ/T+hxADlfPJkoRHuQJKVgVV8M6zUk20z1RPpBPZlft
PHxPSLJA+SaQEuHgT5aeUXIkhKkognyCI/Jpc8fyixktKDOkhZT15dOym9geRmGB0MrXTa87obix
lO1s1nm/wtwXrEatisXQ4NVOAifmb1HXwFkhfebRlAPIux29Nz5saVJ92w4CGaIQe+NYG8dkE4+T
tYQg8168ZeItoDFVXxv5ilIFyznCCbRh925CqP6MVLUKBxJRTUP5qrYXQfOCZq7lc909BmgrNxjJ
kdzQU6K6MBSnnqoJB+aBGL1oyqQ5qNtJc2DN+mjVGVOWrpCuIHciLUAlEFTOK8v/+NipwHoORHfg
Jt+F2c5Kd2R+pCk5VNPKnhkoM1mEL6QbPMaTEXtJdMRBbFHc9KtVzC56yln9jslKPDTxQVb3zoOF
EVW/OKvV6TKmP2Tji2FuXBXjHKxMK13V6DJWKFsPAVIVvLotRpcpsSL2IyS9SrFLzH1innXRsxjF
Ftni5snpAls6a+Cf1QagHvjCUHrmcwx3yJlY6bLXqflgcY9UqHLYTqLO9r2K9be8GQuIgyBt5hra
QWWTnEpGBCn5wJtMcsJmovWY6OFT3iXTdj2hbNsm2TaoiN+BIbzv9ANgjoflRQtgm8MTtknCTa6u
L4SnFCD1eLoSxlNOJcyU1/DhNhkzWxegq5BysewAKcUjjFZwrYhm+JGCqYiVSUgEpqJUV4my/4ZN
bPabn2gMOpQfOREqojpZ3rErQrM1z0H5Eg6vTX2rijcSOIrHe32fpRCvH4sKpYO066WdHu7GlnvV
LbvZH4RdcKu0+o5bRabaazkaews2srbD7Yg0kGYVoWD89FhlIIWXtKsm84CHjWmIjovEk+HubLek
ilSt539bEjSv+1plo49zyN8U+bYnIgMR6ZNq5Q9f6zVcypKfTu+w8fJ9CkDkqqSCTiw6KEEsvtO9
mhzOs4rd5UZX12rhaBBVNIeeV+fclRuxhJowcfvAs5imFy1jDxfDnxGf1XWExFp869rXaHwa7W/h
meYdzBrpkEwT3GWvuXnlJsTz4ShP2RR68eIunaLmfOZNb3nhgmg2Jss/Gt2kQQCw/Ylm8xBSsqfs
7Yy0ytm6iA/eHwgBBm7CLVP0B97AcoLbcY+wHJ41gVMGU+BAhm6ieH6/z/sYGX7dH+XMS5/54MUU
l3rQp5r70DPkGqdUbgVUc7aL+0UIcH3+Q22qiZ1+i4rraJ2q+mgKntqdR2a86kkzz5l5fV3RluMH
GcRVhDFi5DWIucAu2hmMxWYxyi9x8qrDPNJvVZ3YhfOrSWHgR6GeLR5ogx0m55UCE8vdZfbd2pvw
ujECx6h5Fta4Dx6H2zyTFgEyPuyvvKIxm27MduPbhXBd2CaDC9gPw0Ji8IKb4lc7ZonR3PMcZos7
8P4JzlEw5URAQOE6ZHcAZljfoKGiMvgpC8wvVXBMuvZxXplrvT3JilfVniYcVGGvBfsOUCzOkol3
15+o3uHdWfGyh2wJYOyBYHTlh2sLlPkAO3rKEwINEC3qcKLjSkBgImfLiAXMFx6ByJ9YFmhHYrdE
vptvMOFW7Xqu2HrkvbCEf6/6Xd7vxG4J/JD8UZ8sMYFjT4LTpPOmZuOdwQvjx6HAlBG1BGOvOly2
lIbikr9pykojmaIObBzBX8mreGJWXxjMeQ5S4WnduTGugf/aLaci/7l51p/Qc26oDuIjsQkkYJUk
ztv46UqBRODtPGm3pGQHzRmg15QrsyQYUeaHZa6JUUBOIgMFzJaVreLaaZi3Llli9Mi8mLyxu4s+
GvG9M29Eg9+ZfHAPuBn22m4aVKSjk1ULC7TUW1rPctF2nBJ51XdTnfPHye+8MvH8r5UUvAGMuMvn
b+578Whm7t3aYMIf4M6gbKew2/Y9RAh3lF3c4524e/AxQ83a4EYsjwW6TME040xJxXRBYDCDCZaZ
e2x9TLBNO9IO+ZX6BxD2dj7a4/pX3maSKRkWvzSkgiSel6BWtxMqnXBexmfGYmQKx6yxXWOBakv7
WK6P3yDQ49/5Qe3XIuTVfh1jZD3+BJ+STsXumDNRkusAVrsZXd9w09FFNBJr03gWj73aHNhAP25C
R+Xh1v6rlb+N43v/RyscReGoC8cg8JLAi3EoYH4VsUwb5aEV9rW8g85opW4ZbhU2O/xY1zhL4SYz
CPya5d1uliyBrybL64+wRwgcn3QSzSn4yO1KmyvjJtxE+a2jHojepsS+7NZYL6k+z+ZDfR2bV6F5
99UPtnJK+M1ObmSJuvKZgOCOV97a9uarL/l4zYOLoeIXaL9ITCB9TRWNdAHKD8acspBs4YtCYpJI
1+aSLO/Qf9W8X4OZ5JEwDvHCjJl9EO24erwu0c2pOAzK7S+1r/ys9+twoaAaKenrNvWENYLmJZE8
BuigfdnG8Tw2FoO0LtoFIlO4HtbmVxCoRlfp/C/HBhonoQvkYU0G3R9d4RFl5xG9jLhEmYiMbdcf
hWBpp6IXuGZ2sLr5D/akUBcY0zH7K4jJ9n0EBcHN7tsk38TMQPDRmJvI3qlokxsHGZGFvgrY15kl
LvvhKa3UwEdx7UQ0UOqqZRMMXdJOUYyQI4iBUYFdumdvnuMCOWcCRueXWH81ozea5Lv/9quyYivv
oiFctOrlMfcT1BVE2qB7N3HhzICjkDYFnl7Jt78kWWtLddCCBRzoR7sy7FtsOnKyKdn1yJtWW0pv
dKcW1RCm6T/D1AcGIXN4eEgGm80wA/77q46EwldkM1hQEga0y6xq2tmwRKXGL4adfS4fsvmvrogr
ze8I1zCDbzX8ykEapL/tk1LM7ZOqHRuW5Rm6gt9m/jG2b0ZyW51kwikVO+vn4hO2DN2Gm4jhHvbn
Cc/gjLNKO43pmYSZO+RTNyi/c+OzsX63iKVCm8JLGpZiOes+82GRLuJhEdu0DJCJJgihn3mq5clT
YTQLtR8O4cCCH25xuCANqzjUPl7lg8F4XwQSur8/QMUFaTeWCteoAtdwCS9DLWCAryJ20nOS41Vr
IXDtr8JgTiqjP5l4CZCCqBI5qAmrmidnG/LcLZCTT0kT9gh8IJTcYuIKIQ5kMgz+HQADtmnUL8Rk
3dYRIgOfxmDOjFETXESwiEGwroifr6TJrFzlsUtt9ChWvG4ek+cwccpk7VcTVjCp1wuX3Y9F4NDK
hduKnGNdsoGOHRZNZK7i1h+HM/wU67H+61/+z//7v5/Df6F3OBbpGBT5X7jfjkWUN/V//1WyxL/+
pfz5587Xf//VUExFNSTJVDXNUg1ZV03+/PPjFOXB9K//6speyXRBNOaYY94Hyd6+xMECtRj5j6Hd
4MspvdKyBWtjRW7PmvexS14ScVf5YEz2DUZxa1K/WugbywOI12nP+P6DORnDnUx6TetSMj5GAB/b
A5HfB1PYwxxvrDXirFZZZeXKfKAYQ9ayrsjkWfQPFlXb4O6a5cQQhR6pOYO+q/QdOCIGI5P5Fj2I
pB5adV8QXYEniE3tHqMcUow2d20HJNYPMZFOhjbop5OhDeI0NMc4OiCbVnqXcMukZ+a6tSCGw6RH
umATk8X27S677mthkBS0fsUCCz4BdyjuoWGmeQu7UGYUTMGHaH0IxZesfhGZZIg7QdzFINerXVvt
JFzGfNOtW6N7m4tgO7NXP73ezZN40bvNSH6YSVHhik+NBAUrMGl4pOR7JJ/94xPQdRh9KeEXAchG
/uHPKBg+CjhjZOxW7+G33Oy99f11Pcd6WVDtCxy/9ZZU7FNDAVHM6+ZID6S1a3NGWEF4MJVdYvBm
mv2Hw2Oo//vwWIpiipYmqhpBvNI/Hp7CzPROFlOT5yj13/vqZPL9Ra9V/L5luetH3hbFhRP66350
bjxbNy9Rd1bmltZGrvjPXZofguLYSl4HUnA2v5ESo/XnMJyb9RSYCD5ngJ3jT/icWJjwOePinp3l
9mS2p7T2Gt8W5RVj2VLaS/UO27KEbXHXFDsJ8pN5LH2POazmX9KlZLwb0u9O+p0/PvX4cxB/tyxc
tXdhEXT8dIgvdMeI3Ar7RBf10zXHOSMQ9/RIPAvjfk7h9qch0sCKSYjKFBKiICbutjYqn4r5nu6s
xArxg6dXCwZoJMWmVHFoBwBDGyuoOWS52XeeqORclJemu1rxayi8+vVN0G/mp9Jfs+TaQpiqLsnj
XHUnufbSimSeTruUmqdkYInPTX1tm1dReNPVj5kwbgDv0wRQzLXNds1kGRHTjt12lAD7mbqCn912
C/Wc3dDA4dv4xaYMCKOZqIoCKbMT1fqnaYZn/O/PiKLo/+qMqJKmSKJk6Yb2TxdMJQx1WuV3BnG2
WH9E6hIBZUS2wYaZ6MtLWz/jr4Mrl29oOJHES20733Iu/PxolQwnTlF6lq2zKl8C5ZI7zK4fDebO
15/ZdZpeH4+z3p26y3In2OQEjlv5ZdSXYrYxJYfpP6SPylj5A0pQtsCXe/CqxW/t/cNhdvHWZN4u
rP6UNz0qT6s8irH6fpTFA5wZ1R1S1wq2TbfRGkez1g3taehIdmjuyvRAEIdleZeDhYPsAfLQFkmP
a6d9X/lwddOVTffB1XmJwWmBSHjR4Bv3L6V8DXq+mTODj7J7QY8GTJKgVWCSmIBx2qI+bWKUdhtk
RYzFTGsnj3uZEmGHXmAxwIX4WFlXiteSDG26nWxynAjWbGzYDGN7Opb16bjCRgS+VSJE3FhSGvnh
iymdP9nGkohTI7qh3MQRBNiEaqlIlu2wXNm5yMPEMnitMyHu5wCr9XLnHmHJ8M+4CcMEDKysLCjI
xtYW7pNTH6UNe2Cc+v3k2SRtAOxCIE4wFd5Whn6LjduCzdhJjk4pEXgr4nP0yP15R7q2xByH9fc+
Lo70Dmg4w9Mwa7GnE+BUOToQJ9EpRWITJldWg/B1Ct3NMmYTb4X2onOniudIYbgtggnutueNxptb
dyKyX2h0sK+89s8EgTD/PT4v1jj6GsmTWuHnSymEEk9H+8vAqGES48a4ePI5DR6BgNuvZDzF6lFL
T0AOkT9Vywf4SQXolxtb4GLBqhzzeCK6/ZgNqXsq/o9XDjOi6jkjQhmpuKXiDnOlmU0pD/uE8MjH
jLxlkuf/FrBQIMqaZsCibYQcikuFMkJ/rfPb0L9F7Ns3WIVRs2AVZljAJuRHen/XdjkkVWmrjTee
Y8RlcUeHCQ3oReK11jJYkZ938L9/oCVV+xcPtEmxaGiyYXL7G/946UtRn3ZVM028zN1dVGEMzu/j
urs7cjxVTpX6KT5gly1HH7ySF2snVKzScJ7/VICEk4GcKffDE26mVIQU8ii56Cu0ADTCIsyubXEu
FSBSXvG4gK4tlCVPrGW8p3M9OSrdUdaPRuoljG96r0y9bIXuRZix9/yZKqKstE8/ZLNe+JqmYdxy
8rohl0tYKWwCcdqTlvn2DZWJ4ZiG6AM3qT6RDjna/bBEQca5ppDLn2hQxpoWe5nKMQ20LhtB2hAy
0Sw6hN3pGRpFNp7v+qmHN9KeqnR9922Ao91JULxAPvb3w8bOojkJeJl4DjWPgLVmduf66KeZvyyd
/PSSqVd/wC05A08RzWtKHO1AG2uqzD0PUXwo2VOp+wacmMHg8qjUwAP2JYssQpV4mMun3yhYdG89
T7u4/A+/cGP6hf5TiWhZEqWjrBs6r3n5H3/h9SiG93ubGHNObx/DV5wb1gbJny64lrX7EfyRzobg
76bR6TaQcNwo3CntTDOd3RxDv2HCrnN+so5M0VFqehgHhf7jLM+WvrgW07WasnZbafgHniMaNcCC
lLAtNUmG3BrbKiez+2SlF8m/6MlLSvIE8J9Niwws3Aws0v/HmedIuDYaIgO2g/Yut2+18loXV6n/
NMqVTJ9kPLtDGX1l0F2i7HSsoYg+txGiMq+RWDrHhzGrcZHvlfwoQ4NNzrb7AxEG9/dTlo8VjzFj
fAevXTxF3gqxg3E0nYp6jHWIb9eSuA4acojXkrwinbIrVmO4CtjqIHlfWbrdfv1wsSRrUXGP+pNh
qnqshHCNYSoc/jRMMbtsQnp5pqywN2KNMPE9QUVOygx0pWC0j1Ef7MtuR2RGbmCu2AoiqEyQxIcv
ryDtD4AA1/cRcmoec+lg3tuPTxQwfGI4rF14/E+nRfnn06LJmqZqkiopU1shT3/+9w2FPybiw0fa
HZqHODgp97kmuQ8s+ACMcixlc3kVQuF0oNPdk0kdgnoqHoi52VqxK0MMbNwycSEKD4l7N7bpuE3Y
5a/l6iUar8bjXCbgrff6TK72IsmmxuGQIYX0wTrABjhURLIATh48lD7R5hERmEbEQD3lrAUMJLZs
OCCp688Nx6TCZmjeOStujvU9ANXFz3SV3HP73l1SvObgGqie3TDZ2Y0dNkcZVI29UtPTnZDE4dgr
p6ZlV/Sq2v6EDYaDaFmLblbfnVDahDlHcFvIrl9OkbtSsV/gsZDeqvr3iO2v+EYEaBTf5f1Lun8l
R2hI/WNytviPM84WPTga1R4WkswabVkfuhTH9Lax3HBgjbJXUC5S480VTMbFKRJPhnDKsBrDhjY8
Vuzh9QeaPdm28nVlJbO4uOriBy+IPDvp8kELJwK0dIYRbjOW1aK9rHuBggN2npI7JLrs0gNIKHO4
6Fa4/fenRJb+152iyaYsmqIsiapkGfI/dQ5q+hD7YgghURWgBA7AJuHSLjKGqmTh4DB5hiVMWqGP
RFoB9AI/zccDrzDdsbBg3Bc74x/0BLmwYz1RSzsxhE/953qicWR5NXSrvkD6sqybpRgguV1ULd/n
oqE2Z5oZs45YIr4MwRYDQlpqmXdZ0oTWnE5EFo8N5hCcIcBU6D/vG/TjgjQDZaJA/ZBJa9sWaLqW
d3TD8qJIKLf3GtBRQPzprqCjKFzHTstNqDq2ZF4aZK/jqe48qLnti+0M6mol1weDhDekB+KWdCDZ
+c5RFISHgM8P8cB96lXmmVFQcFL7c0y8nHld5Ki09kaxf83tRDz2j33L4ul4rzy3ehmXnQxoaDMK
Gxl/powRcFO3m9qaBrwffu0IiUMYK/4qwliNYhUaS+7dB2/siaOnGztycvvSMTFp3jdxuj2ThCzZ
yVxK95OMn2lMd5QGD4UBIxgUBmQU60dBO0qkExAgcuwamq9DO0nidsYX8sQu2npfEyRzrkQgNA5z
L7w+KKuHFf5G6AdxeX10F2iNcefN6W5OeXSsY3TBU0J58kSo/ftzpyj/4nYyZVPRJVnVdRrWqbj5
u9upaoriUSkyHpgMfq+nnTlv7PxI5lDYYUqrAQtNstaqNUEe1lS2YL7JlEurXFT/HAhnPTunR/Ex
271DNWl/z98bCXDhMbwfUGkjNKJZux+SzA77VZe5SugW2R41oNSTkSdYXqudg/FS+hdnGaXHxDhC
JNRXgY178q3uCdVjrRfC5IaiATcfL6sxccRqaXv6bjvnZPMZUfDOqUY5FV2E4aTUR9wnCCxpNH9q
GIWmei8NB1wpbHKIaJ+F48K1iam0zLMYXYs7YBZ7sYifcs3ypZKRovMFT2N0etNplOWFmbALPkCQ
1cMNzh3J2HTGpk62WbJNyeMs1tyavcOiOvAs8ffJUePjz8rXiA726WEQiTVJ3Tjg9knCiRiDCLB7
5ZVux866SzjinOGKnVD6CV7RYSUe7+Dycxxe6w6hSWKj8SfbSg+vPd4iCADiNDgLCXu9PQrQy0f5
Thj9Kam8NjqJ0UnmE/fjJyUZxoSeuDAmqnJiTFTZxkrtu7Q3AzQYroyskonP3dWG3UPftyE7PY/9
XdKcteFi3K+P+zVTrr589dakVeffY7QkAzz7rZCYCZjAfLu/1msgIF34NfPK7i0K3xTlFdqPcmQe
c4qiJSu8rsMJ6HLo11sD2v6PSqcR1vwRLghu5ooPmr7kRgo5/HMmJVg/fzCCYKL7WSy7IRkFIyDS
aXP24x2uy2M3z0dS9OwgcNfnkakYFcFTKhTNkXQI8eSb6bodvpnGcPuCxT5WPZ4/5kOgVj0PD5tH
YtOkahqB1Qyr+VaOLi/efc2Ec7VGqTllMpLHMLDKmhypL9uydf79Q/gvZo5c/pquKbqscP+L4j+V
CEIeFLrUN+UieH6vFgvDeZZNeRviiDgdDyxYS/VZXUrjXsgPmjUBKXtC+5Zpc4MbtbKKt8K4hcc6
O4ftTU9fqQ9k9UJ9sFs23c0frw/zVDKIwSC60OJlQo2lLAMwydUqeqwqfYXlbwzXg7ruCG/r10Xg
IL4IyGNZk5K6rJTrw7oQVZ+E38XVkq/O0hcmVYbD8GipE1KZO8sRzrP2ruEATG7LFekjWrKTUFGQ
RPNq9C4AggI8PK18h3AD/99uhSITZTSywT0y6lc0R/iFwEBbB9MiZnzRUiqHM0ncac95YlfurRXs
FEl0NBGdjCPXUzKCJa7BObV/3uWbWdBMtlkjXVsIDbrpZldw3+J8Z15MNbPuQucxOHmEP3Aj4JZA
LrgxtYPcHRUd9CnCI5bFzTOqIahWAQTVlIAnVzFcf3A9C9VJve1rwPg4aXvbA9UTfv89zFjHbeZP
NiKakXbmf6CSp7vVF//p2PyvxpNjoyuGJhmGIWmGZP3j3S09oiZvjBw6h7XZJsRzCh7zxpvRzLhm
K9vvEKhuRm071u683wQkPiSbyt/0OelDkw9fk10SMru53n3Mb3iTICTE+qluT7sliD1deYMJK+7j
YB/Ju6BzJbrS+9bn/mic5dI0tyFq+2VXkdpN62sfDmG16Z6WWUBZLZBoVlHOZRIJN8yDvkv5dxJ/
9eF3G/zR9N9h/12HX3r0KaCU9qTmGEYHgOMryI34ty72N+oaNdoDJecRJDMBS1F1gAgHZgXzLT2K
sWQ6Q17uqK/r4JSM+6ReDJvX1VhvCDvpnnl/LqlEKSpHt4S3T4a5uBPZyD/Z7RJtWbizGldWXDlx
uSIXhPyR/XffEyiXAaO4gfnvfivqm6i9YKi/dlyKYKZRl+wsfS/wrvK9MjyH44XxJ8x2V/7N8tDn
Ow3+KKCEcfQ3uK0DlqLY5JEp4rh8cgO+tpSgiHa2c2qBYeo7ZnG7m38xplgnNn/AC38iNCCuqGZ8
/IdzY0wTxn/oXzVF5KKRVNXSJF1U/6l/VdJIuptiViyqYP4yZ/ZcSS55XyLmYWBLbtrOXm4lmA8v
tg4yBI3HEfaDdlI+xwY69MlvTqF+2t2qxA1aNzMIdCHkfEv+aqtsRmWjztLuhhkKv76TNg4EAqlZ
F9jS+1UjLn/36pTca+p7vzuI3z9wdrh41X2jGBv83bxa8XfnzfbOD1XeRjL23a1Ub2EQAGRLVo/o
8P8JO9MdR7Gsa1+RJcxg4C9gM3keI+IPyoiMNGDmGV/99+DIbn1vtdQtVZUqUzHYGM7ZZ++1nsXK
IrebeFh/41nVfj9T49hGexzrUbv59/w8eW7IcjDsqDXXXwGlPf6M6FbM340bp1d8GglGbdUhim/u
BYG3MDjB5gNZJb6y8IXBD1X/HRe4ryBoQsp099nydRYWN5szrSBjbSocY4gyub29/CQwXC7yekSX
ZZeqTSjLWLjzwS21aZ0pJL+75IWTgo3rHbQsreyU+SRnQUWXYcqlZqyhv/kUj3Sk69sjWtGTnv2e
Y/Z7D2TYnWsCDVbEftyjqd3xwKD4QjTSiftfN8h/tKgVSRF0dS5riiaryj9b1JHWzpNCr/nxL1WF
Zc2lfanv4YmlL0hMMwOQsF48N2W+rfXtZjqykvTMkbVf+HlmFxCOGi8h4Vv0qhkiYO858yT0FoB5
4Pb50AiD5KZV14YKsb6Gwml4HNX7XrKKzo+q9ern7qCdPBbHKDw1WFXMZ7dXFXLvDCU55Is9qnot
X8v5GiEgmSzlNMRdK4F/jLr3InmTtauinh+4DUcrkq2h2QfnbwrDmUtC2vc3Bg91PC5kxtM7IsHi
VyRY3/lMrV8rSvicvDZAwgdGn4sJEh5uH8/tbdngq8M+M1H8M/FdeEzmHgC+yvODDNVYewvDtwWp
EbTI8UgFbpW4WkNWu12itK3tC6dQKyZeWVjTs1pwGIPi4qBX0BA5Dm6quIBI7qWnFV73L9/eDxGR
NidOrFtmpumb4yjlpZYufxB9a4TZWA/SO+VboV8X3TX/hJJIOQMrhTF4iMgsW9GvFYQlJ4pq9z9u
lddE6x9rCZMMVeB+mQvSfP6Pc6uU5oux6fDuiuMGlyrT0fuD3IeJxfNGg/cYFsCxpf4UiecuPFKn
kOb7uI2zWzHenuNtsN6Uxde9/mrbz3r49bSU4HJP0MmYinrUwkNMd7DZqLDph31mTZyCAKD0BCmg
YhFDR+sdBCnnc47+5COav439exW9h8H7uUkOU9JXux+Vfec/wPIcqvjcB8e8O8yeBh/6vd3cYXhE
a1R/AMCS+mjsUXYvv2eYwbnh+wnxWVEadL5+6citIV4gchtWidyQ5h56BEAGUE3X3A0LcT2/byhU
fgafj2oafCJQWRyj+Dgne1Net6482+Uciu6gYteKWQgwNwEvWvVLTZRA+n1p9rxTrjheHHkz8qIu
AaNbmBf0QUlmRuZ1y2Unuf/V3SKhQneLhApazp/ftMF/1CdsNLEd8HmTyoM17jfTUtc6RNqZvE/L
J9Gzr/wr/PB+0oyCDQwk23fgpVDe+tnX/7hDlP+YibKYqBolii6Jik7J8n+rlKgdG30u8W5jEjLu
wJguj/hWL4Gzd+I6Kze1gDR1ExHyEWwkkijGYk8OhR5MORT32XYuTOVHGW1QudeHutq3Fb4e0obW
ZTp5RkhBAYH7IssjUzsnBUmQfbdL6HuZTbcVFbYK8g13UKqRIunEV9MMtehEoLqFhEDPi6y4xyvG
rEO0Tzo7vTDtilMIatxIcB6tcWJPH4zF/IhS5GHgQ+I4aQQvoVYardlo4BjnZzW/LvobEYjD+CF1
v8L+VxD8Elf0s3L9U3rBTVRtcmdJv2b0+JVDbuWdP7IU9Fu9w0R+WCCXpKBQTidTCr209EbVm49e
qXrJw0e+pWP+pSW8mXfEok0RvYthDT0nA4gI0eaQxX7KTGTmoouiBpVfVnaptzmrPw3/ILLIBTB4
geVYliNO8APMko2EpmPz3z90SRCnGuIf6wLaCT5tUWAbEcV/1Kaqvnhkj7IAy18tFWmSBsJJQccE
Ze8tHLfwHIsnDstDg6y8CI7E0BLaGTg43n/77DakXz2Maxp7Uudfr9LCbU1f74BMmSENW6gK6a4W
Dql2eqqXN8kA21C2l3Y0Yzqq8/W82FDEKMYjw4NCsPsGshIoER+GcOmmw4eYX9UpKR0S5sj5xdtY
hBYTTlpZejm1YhXVBSEvURSwDZgYpiAZIwtiD3sB5Af+p7IkeDteQuVEdwGiWbCvl73yFmysXPtL
SIMaUY8fUCPy5hPO/8cbBbbwh++esxUi7WUwB8BBsdpwJ9OlmK90MJmZg3G16GG6uA/RIVL5xxLT
3aegrti9EngyeppKcK/3IMPiVd2D+Y/uGwrKcJ0tnJ9A+B6YKCqezOd0adbPqbecrUdP2VXyEkoN
CsmmcjuGOM+Jj49CEj4+hG0cZIvmM4Eg9VziCv4AJ30m5zmr33CcDS//fH3tVndYKsFGRNLz3Oq7
xB15greEedMHscgN9RBSKVP6wLNy0O2wVU4sHAHQtVcyyESUeeC4sotd0W4sH7E1lI0/UjkdUFre
FC/6bkm9T8/JDjahKx9oRjUvWLfEyCEyEFWtuy9S/ZbNFDQYTkny6R8Lt+owX9OvdMrRKiyCz4ie
hffxJmwH0ouvsxVNlRXoLRJh0blzX/7IrahnqjfGmflB6mgAL5ac+bkZOfOrtQ36Ot21niVUR8a6
0rGen3NUCvXbW7weEKKZ15oJPWePSRnVe6jkCahYBFN65Ajb+Qq+YY6aZ+Hw/jYM/dFM4ZhGpTEs
pz+99F7w1ujw9t6b1Xr9yx0F4nkkxXHhPJ5E47okRlRWsU5A6HtksgXZlMlWrB+/+OCAHjyeu9lk
ZXsh1WiLsIZKxPkU+5QQ+wIlpQYjbfW0nvM9XonZrp9tn/etGKEQUAGDYfZFdYTpD7do5DSKk4du
bUJUWOhsIBMk8JxY47c4fyubj/NZbQzEgogsMI7UNuE176VZmhTw+IQFrMGnMDn38omAYyzFQIG7
6tT5XEj1I1pKVNeb+WIjPrY9TWIPZFtK42lDGIEl3T55EcPpjmTdQ85Xil4reo/t5pm/T/0NAycB
7/qx5nu9Zw34wQyrKUWOuAYyeKhAScrIBr8afOYm8COChc/chJyMeJySGDGva14S2nzPfMqOSolN
a7CO2TMsTEyiluIyDv0ucGcNcVHufXQljcGxX5OkgrP5lI/nUL4owzWsb7lyG6qbSGqJ1envsEyb
5G3eXVUCV5Vh/bA/O2nSUmeIpE/d7Jw1tyZ+5+pV8q8QdyiYzH4zkJZKb3iyyYbttlI2oDPJntIY
MCztjjUc1y0xRpmjLm2MIF8uRpfooztVCKUGYlZa4I1kuNE39dQUzDDntUMlHDOCSC3KY2Lb+MmI
wsYYg+b0k5thPVuyreF9CNHnpS53EmttvbWjDbWwLpiYYDL1LGKTyw+woIy7rS4JksQbMmP668rW
w/wh+4A2D9Hlr0PzJ65zYbahOw6uUnrl00P0oTd+cWdvJPQawoAz45ncdIsNH7qPkA7YlpMivr4R
HUJ1+jBabsupz9aKk6QgX17nC0TufkW/qHUt/Qx7oa4mqBvtt3wJIXWVt6tnhvZwWVhWLe7q0YVh
Xdg8tI1qQ52E8uOCAVgkdgnpfzXac7eCXy9KG5ZFztxeYVGrbhak7S3FDfkl9rBXrNkKBw2ORJFO
l8GbADe9Fj5SFI4IPlignixZeIi9QPYVI1/CHyLUZFFOMshqYiNyNpS9RvcW1TonrvlkofSyLJ1Z
JhsdDM1g3DSwDZ7IWwRQCKtqWFUwr2bD/ikd+RpCzA8i+1sL8BL1Zrhr3kmoETcWvcmcMKfjJK6n
2zFBErXAZwZOPA2NNkxIw3ou+GwhUW6VDjqUyJbV1TVaCWDl/MIMmP3170P9UdQfvb/4ZKpX2Vq6
kRcbwIc0TjMFL/JWl7fMUZ2i3eG27J3+U4n3yTdsoyFfz+fT7ySEHPZV8srtQjP++Ky19/HxthAu
i6VPDpWEABDQO4pUuK60UeWJswfHAb1dh0ZaZTHFZP+nYMW9p7a4vaOXBm71ys3JEpMrmxXgIwCB
xZtxAOU7LeGWsBWkDXvhuLBkfS8cEIWPyHt28oYukG7MdwRvBpDXPHJY6G3KK8Ge+dxKr0tPLdGO
blx7sP3MlHzsxdRZZQtVjKgynvkm0rZ0lWVuRDLkUBZlBidux68eq1xewb0EwRKv1XWtrgAGcj8R
Y+lfoTZOEI4CbVDtzRzp9CZumtISYegjIUJsOJ9sfs89Gcrq+vC3H0hCbrC6Pm483ttCumU5802M
fvaV+zlGxm12ivlov2eUArJ9uJZw4S3rKQFSdCQXSeAzmz7mUoFu6DbvB/jakeSawAT2CBvVZkNW
2fykO/AUM5WoRxMHrriFAq5wHsdM6/JqeWsrRdoX6Y6wh4DdU2TkuOS9csAHmMV7BRjegv8YjQ4X
W+09A0/t/U1s9ggQdDDVhna58sQIprq+JvHy/vn4VH5Hn2SFH2MzMMOBEgeGs9OLjiXcjTmautbp
ZnaDZ9gkXyXziBECw0Gpwse8jQHoHFuGfONejk/lUjMFnknMS6ecg+trDmBaQ2kVb1bSgzJdztYs
qa+qtwRPatZIJc59eZIXh1m4n3OZBv04SHvUW8tat8KGhNq9kh9mTguQZJWD1V1QAblN7VEiMjra
ZdkuoqH+yh0aeVeY5a6pz+tEq8nr5PMtl2O2n9+PoWtpghdC3n7VmamhfbyVy7xaEXfUm9cOcZq2
TdYNPUS7rXix1XTkoaHPZV0IE4eda1ovNx1moI6gJm3DL0YadN9CuqyPHJWDTbUasApOTwd1KbJA
ZeGw0VHEsdG9dZhQjuUfqxq34OJo4RuUHSaNmZ5rSTGK6ggIIwS9TLMp9GCA/1Efq9FrTd6FzEiB
pag3idxhhoS2jUMtcM0NLcktIkP4o4hP4Zq+spaweuoYBca9yMpWFQdeIYasKbmaRRZb87/EYpbV
wqjjgCs6ESq7Las2xF5R8MTU5/YdC6Cre3V2qNtLvEbPSPTKQE7rpoY9/prnUL/Agq3W8sIHffDY
5oaMNb/Yt9dKcxrN+WETxAxqGdC+Jtko/TtSJgGATwYm8b5qhWXLYgEJ3KQf3TRm0YN+2DX9/jEe
wvlRqU+E/ZJRZsDXyWSiXQwFJznNWXothTcrloGyR9Nfx/uJz6Aui8Ygg2buY3tCcR0THn2jtZC/
HKXpd3qRwnd9yiMPT/f8GMNT7w/At4/HEI+PPTm+1cNi/y3d3xsy7prSZsv/DjDbgiO7f7ev1nes
fBxTs/PnBRDKcKVDgDxqMdX/1UVK9/KVY9wV+gPkCMgYfGvwPvh3bep5ueHkq0H4Hce7WbRTGgZf
bFaEHbOnrINzlK8Q75KfnA72AhKwuvr/1bfpG8VSjJWkcWY1fLnNZEl/bIphMqO3JF9apNs7RC6F
pf0TuVSEdOUmS5q4WH4zrieTmR97h34HlR3lmI5u+HC3bRx1z+H49QNbT9Fy3pf9nvPxeo+RdW//
bdKSYbjUoiWgdOxttv3g1CLCYjeY95h6ygT9lJBBKnSnm7K8r0EkLwcBVcHqJ59J2RhzRMTtsgLa
m3CyXCbBxFpfBqGfxN5MnrKamFzZ+dvzYMQRsVLu7a8mGbJPWXv1qlhmIbImVoPe6CEQPJB/6mYU
TZSf5yv56plYPwG/N6Lu8GSbGivvUmJZAov3ABAO5febFhHaVMNmWItMlWEtMlVicZFwWkjPljkQ
hu1Emae9tNU6MAmebGln8g3JQGqAVEGAdMBI/AvnpmWTnFS29sRiDQfZ6vfjDvxKhidjysKRjcL/
rnjWkLiBPkbo/1Q8qjOhPZftQXAnB/LsOoFrfqAAivgXCtBGNlAA2QIXVJxm0QG/LI32FaLXgQ9t
qMihPf8Iwgr4Z8RnmbOlvj26DNtxk+MY1yJ/UA3N1SA8uAPxE5uHPQPUNFq8FmAO51o8dfEhqLA5
b+qVcmzTIwKhqt4uFH7Xjyf6/vJEQ3/2Se9Sl+qSyJMa/mKBscLfB6snp7ia6+ghtK0t4K+SXSxJ
MEkMt5pf0KeJhdEHDurekRTC2hZPUmdBSyfSsSe0zTKKAiS0Pd0wCw1T8K5guogOczfHyEjouXi3
2lUk+IoMo8DsEqteSRvVnL/I7pH5JUcWoyfwetOT0y1htTFCPhRQOOtttFh/iS5hEi6nH/YzwDDA
r0enMQw+2udIpEoyWz8PEyd0Ta/oi3QCAgkkK+NhQsqctKu9TVbAdHttFyhFDs9jZE7p0jM2OZ4k
O12WlD5WhKg9O2jKqR7Pj+T6mF1ZeQSWnWUSvUfCGwOZz7q1YqsGdRD9Ti+45GETEGrcuQLYUYLC
GddQ83UTirkzYigCmnxLqpte3h7xlcBNukefodV8Pi45mETsuUypSPMh68QaUZZ1YJwnPij2PiIB
PufjV45BQPyVKR9G8zklDMT7BeGJTOfgxAOInpc3vbvO55dRPM0XBJDuCWLgcfo1u5boqYCeDN5A
odK5coD+z4llSmz7q8TMVuHBSko7LqdwN6CBDVVQbQb1LmkmZz2UnnTozBndUuM1KJReg8LqZVhB
JyRXntD5DM6DZDmmRyj3gQjOCYzD8hu2DxgOliropOoyZIF/Ybd4KmeSaN43LaWXfpQXnOCY93ja
ft6Agtiojw2hvwiIaQsiT4BcVkyqcYThuOe+qpuWIk/Y5t0UrKDW+7jequoWAGNEYmF0qZaRiaD2
56t/ZOQlyWrNZEcrK+fWeJ0wyZjqeHCk2ujVKUW4i1yMnkLtBSVhshPYSK/Xs/bXLLWhefFlAt0D
EgFo4Tw8Ws8EagX91HpeEP2hZ/tUHXmcpJgMilm6/QmzaPtTKf3GtUQfiSC8GUc4ji+qq+meDKmd
dJLnZMlq9C1r5U9qF2NT6GJyobEuskZCA3kqCLvW6Tq/fylL1i5x2AqoGOcH/c68zHwMzLVeOXut
08KqZJtJbJHHIrGCDiHFpGpPcmysxAzRLhdoFayf2TYcd+lzj5eanlUEgGPTGU1Iwi39pA0E4zJ4
ErWkHRdPcUVUxyICazw5838C1yuKohdmrYd+dvpirUdKUL8hWkMiYYwghb6lB5GgezI6smjXtptx
gUPdHzK2lgjrw7lBjhCbRb2f09HpS6T21hPuTulz08x5jnkFxYHLR5hzSYL6okVRnc0mezW0ifLu
waj9iRnk7TNMknApZtPbx0TQTUHxFim0qB64PN15SmSq92K4LYZdfj8O2klTLwtc4Kef8GyymQh3
iAjL5VITN55QO8KF4wLeA5DMP2kT5XQrRtBvVvJi2gRVjpupXeAv1GwpdoAP8WxE+TqdE4rGi7qz
EAQOL2om2Q33fmIXo1l+hU37Sxt6ja0+VEiZ22DxITgtuXGDs0Dx49nah/Sl5Iyxegn5JtZIN1fO
wbDVNOqxA/FmytyTH6uAVZV7qfb442wjzVn+r/0KEfjLZPkjCQ85ZefTPBWEQI4yOCcXGZ0og/eS
eME3qDJjfJFjoInruDQzRFh3MtOk0ZSNxdwoe5/PueQdkiFBOyhMzbkC+lO8phC6NCgIwgAwmurv
r91irCYnoaoYpBWS4hEBefp4esRP0eyVBWOsS+PnanN5aUO+OB0a9ypdtpegncHOvfGEMlzhudBH
hZrekgUms5BWErBNzlhOyJ8U+J7BpbjB0c7Es1SAhro+H7d8vGnStULmLZ1LFymBaASkK60T1Y9G
Px39pPAbyRskb6G7HDWseryJ462UrzPBfT7NKLk02UnpjlJ4SBxDH3fxcxcX+zLYCcJ+Djw22N1n
u9LVM5vAyTlhb+I5+TVo8gHFJOvD6CofOm7RzK+rN9lKOW1nXqt7UfQxU08So2/lTWl/LdBTCsLE
KQnTv4o42AYRsbCqm6gWO66fBEC0wcrkMzsBxP1an2YYQREisTWfcG0KyOiezoAGlaSa2JViF6A2
7wFXim5nBtYUpN9t/Vf6PWpOu/gdQclUCctDATaRy9W5K82dJnVyq1pYXl0tsdTL8TQEewSrO+yK
px0+bSmcRuYPMu9l/MakQbgMwKJVim0c3BXAnf5b6H8DiMT7EedrDoWETsGWeeBuDBwMKvDswShU
E9SEIYRaLeP5moP5O8hEH3qQI66f878D2nlia05PQc0T5NfCWlQ3kFefdg9LKnRwmINaFWSnz902
dweU6D1/dFGfwwaCBQYbCLarblmydu7js1yelPQoucSPPb2x9QMAZRnOOpCk0IV3KsxSb+ghHrgk
TsDRuaOXkWh+TfM8koOkTQCKKt3WYCH8yrx/lTuSmfudnB2yBdiHS7ys50Qgn9SXTE9sDChDu3u/
X3QM6g+RFbzMbpClR59ODnQNjBOVvO0mVRbk0vIkjseSSykuPhLoP7Ib9u4Mz0jmQigGXg6huASs
tfAoGS+6m5EItA/knRTvBZne4sRWKopLGU9czqI7xNGeUWIFwINgrCVqATE+oWvh8XHIIkGmfUma
XRntHs2W1l6WrX9iXfQp4QGO6DXYkkOGdR7/JvNLsN4+8tl4QyMx+yVr74SZ7+XHAd1+DEeAjXpt
NoNX+2YGm9iECBkW9iOyhWAlPe3nRvsXY6pI9vDoNnF9mWi5DxsqdtZ8pPKvefr5mH/Oks/7KtLP
wTHJf4XVB94hvOsX6GISPazGmoHF+yzyX2Tryvd3n6RTSH6PCeyCtlCJtwSfoS1E2wgTfnbWLWwH
P1lv2A5mvxXtWvt3K8yPanZEIplPArJuPnXQZhFyCX6JK6ZuGZsEVjwUDzCsPdDfM++Q3QEoQQIm
mQB6iK/uk3w9BsR9/WT7ats0eWuia9ydQTPVvhyuMH2tEI8IYOkXHkS6aQTMQ1HMp28C0kZHhodC
wgTLM7c85Nq5C46IIH+r0Kp2s9+IoaxZ9kvUiBDWHm9Rdy2jc7Q4lPEb2gphWcdeAxG1yc/D/IoH
a4XJCQurlsZuKcUF+n+QQv6j2WNhlOONPG4SWNlMHJ+9J7XL6BbTziaanZHWT2ODaGwo6hIwSZu+
WkiVJJDd2K6TN3p1Pce4zlfwWHuZ/v2b0WaFVTMnnWfCAoji1B1jtEkj6zedMXprD8DUqdECgJdj
M07MZhVwvFjXDqjYhQicasrLobcbNFPPlVegqzavgMhnSN0/rRVmCBmyFeZuHnnRTB/QrmQ4c/jx
08gOYrCaK3YkfBCW9Cd5za/L+6Yqp/m1EmyG57YstlCWCKlV39Jtt8q7S7bGGjjRilfMfVJiijZX
+eO5U6w753fDIn6BZOtbzTGqM8Gl4PqMX67P0CXqjdjCYOV4qbRsT/gdSIGQCbNVN3q/we/wVLY9
vihKtdOjPmXfZEydlf6s0U3jIsVnJ95odyOB/LBNAWG2mxo5ALEMomz/5vMZ1oujTJgPSmRi97Zy
s30om+CxKYeJpItUPefeq0zydWC9T1oSR9pzywYm4dJ0HWkwAgG8gqNBgm9Gs1/17NcY/Yrld7l9
y+rJilj1R9G6UxSCmGevTuzQiOl8O6PioItalF4OWaKd9JflfX1ynneXVp/zbynMCeFDYdKennS9
F1b+nwY1XCVyeaC1kW/DybmbaOrZzAGpqEg3ghGZqOLs4NaFVh3uJePAfyEL/vcJtyJPwpZ/DLhV
QZPm8lxeiDLuv/8ra+iVMUrHRShMmt1uZO07IHWp6WhsrPT+dzha5bshB02zU/Od8Ecsr1p5LYfL
A11ubuDza+R180JzRrJXBC6W2qR15mcRK1yGxul0r8nDSGw0L5FxHpN9PR6yVbzYzQB/pod+OIC1
tjJC8ZpJhw4lkIg1FtG7J9+9H67YFMnDqf+TMLAHzf6JBZhGwBG2PGB7l6mTzs3xmjph+b7P/THy
w9x7QGidxj0ZQWSja9OzP8Hsh27xXTlH499iiUaezkbwRTjwUJkqS6F0qJOk2GtrL8v8B+Y3hFLx
+rx6i5rPTPsUzDfy2FUDUO5KRZT02plbers9JiI7HXYMWWdI0Ot1+4RTx7Fq1+YQXfeROOVudRYx
Kp1+4Urq+uXnSmb4wtWjsFTqQ3Hfp/fdoKz1p5/kkBW3crJPrDbZ9+peIdaJwvJ+Oj8iD/9KYgnJ
Va9v5fxNDd5ja5YcEJY9k8lE+dMJrEAByjueoMom64Ci5iOoPrrwPQvfNenGsG8yRRGAciYnT5U2
QrqOOME5pFRbgEGydo+WFZF8+SE93mbCBfUZXqkyukYvn90Y7ocjPQxErHQwKK9mMKSyHb5faCdx
c8ySk6KfwuAUS+fe+lbovPuY9egDUaVzCHjMpkPAnCUzdrTSanVj+U3v7oG3mm4RygREyFiYlgrp
X/g3G3ttcHTD9bCgfeHpin9LjGIOU9WnnKU1bdhxcZVifDTYEbfYojkz/ai1n6n/xffftekMS+xd
TIIAtTKKgYfHlyu49otrKV3JtH9HCmdsZ+Ihkw7d/dDO91tvMocdxedtZEG4nysjig0kk0q3znVP
ENahAbq4Wf0SdbeZu3HiCqgqU4cUNXb0Z7lqzH7niY9jg69o1wH2EI+z8SyPtBve0tl7rX44lGYu
2dzh8l44QeFBvMcjXIzwK8jozr4JJH7ZcnoDvMrCLMwnsjn9LOrnVj/DyR/xmTqksGSycXDgTPTj
VxJ/KdmvxPyjEhsRvg/Pt5E4cuMwa99z5rzaVVTPvy0F5A7b08xlorS4EFeKcasowK+ekvVoWvjG
9nKzZy4XgOjbUAKlRwQscbeMzUMzM6zDDyN1mn+l7sG6N8b1QMBr3myt35Baf6YZJVJP4ydvAsoW
njCq2Odj8oR1s9XA/tfYCIYfJ6k4E2sx0y7WBlUHQjugusjlXkV0vgAr4kSvIvrZE5cyScgmCtcq
etmoYaQxNs6PQOUNsfBG/vnUu2VNW8iay9uo3WrNNlc2JL/2pV3fkuwodYch2msh87SDhc1SxjKa
s8+70zgmmlizHVrcfg0KZ3Fg+sJeh8EDfvsQ4/hyzKm+EQi9sNCkhd1BYz7wv9Zo0C3/uUZr88lV
pyiL+VzS/yFCimqxD9I7eg+MuiFlDnOSR2W0JvR3HLvINvBUKMXk2FXHbYk43NQOb5BcxNAcxTMR
IRnCP/0C9l75bX3IySkeT2l6qtg4wW3Ex6w+kKctmlVor4jPXBcy3Ctc5kzVvSRAUeMu5o68bIhF
rJYNmABYxtIKFWPEYvckGcypCoRYhKU5PYrgu1vepxRpnHgz/16sOzy7aM6cwZhXJze0Mj4XyLdG
xLS+XT80X8Uh7iupGZobPH3ty9aHp08CV7TTOSe0p6im7J6kB3nzIRa/CAcW3mrhTZ+WsFPglvKN
5CPA3GMHmBtlgBD5LZowxoTAYVWb1VwZSeqRS8vWLJUblYDJF0ux743jj6KA75pz5HpOnVmxdXBf
Peopl52mteDevmv6CfcvAzatTP//G/UALSN6gHLrGH1swNcn3oW558z+xjVmaxGusxVATu2dMKLq
lGfH4xFZb1z7iz3KiJ/f1pMuJFkRdILQ54hLE6gzaS7TI8twqT+8OehgZpaZXyz8FEeBYQBSnOI7
Y3KwBFjizxmOqG2ob7t8P8/3sXgoxEMnHlgFfgWTqXJ7F7ZKsRVnhAxvtGpT89EaD4wlCedgJySQ
XppiHiltGmK3lkNya6qraSAPx1eoP9y7/lceDsAeX6FoPcRt0G/zgRmiWUMwkYmF6O1LOqyIhIuA
aSnOMLhJ5DmxUYXuQnErs0FJkUz1kVKgaVuPKGW0NQw9k2b2v0wIw3gom5OQnOvgLEqXaIUwuLg8
gLqMX038VSWfpfIx3t/l4maZ/1aPV7AdzPEltyhmBEzYEq+AUnh0h9prrCuwEfR54/xA+OdoBsEN
S9JobqzHuBRGk+hNUFDFW5wbYCmzAN0SA9Q22AOGHf4urAtlk1y6/txJp+h51MajajHuDqPrbH7q
2sN1/v6zfP6GBYuIgk41s0VUjA51PgknDBSRMKosLRM1dkbML7E9pv+UaabtZs1GSf8HmEWU/tNO
IyFP1TFrw4ASxZft//+zQmpiOVZx2AvLRbBmnCpke+l+tK4/GZucGbLGtnRIICvUAVdUH6m8il/w
q8cfPGrovnKseOUB3VffHAflyHpxP7bllWplpl+Gx0V5XKqzDpFdpXF8UFYSaMHFqidflLgLYdm1
S0Gf1gilX2X0P4CsLYjXtFkjKF7OycIu7bu6j9ODrh0k7XAkBmSD0/bIv4Ph9vUHumeRVGX9XXt/
yDctumbaeRadOxU+ywoh64IRECK97HJMpVuaX457cH+0Cp+iU3M++p32xl4I9/tXWu83f0sTiKeW
Xv2eqs+w+bRx/BrkLDEIoykbmdEciNxkTbSNhj7dsjG+xmyFTeen9Z0iPMBGCjKW1vc6J2xe8bXW
eJSHNjwWyUkAI7d+SOtcWtfSGr9iyPGvncw4T9bRVa/jfXS32yw7PbvjEB66+S4Nt2FP33JdpNuT
J5Xr57BpwMZ25Jns2/SQ6gc84OFSlt0/pwJj7WGhHQTtEPOXQAtlo0MVDvG83R+c/nHQ2KCjiXZS
yptK8O+Kp1QeZ1H5w3ee+aUST1dyKERwcCnevx+oyMGXj+b12W4asoZ1H7kOiTCIT/77EWP+nzQp
Th3sXJNyWld1WfiHtj5KhHt+H7KecEanYkI6ThmLEHiho+ODjibyf24QHHZFnRnn7zVB11+ysNGE
TTIj6g6vEqXAJoPK/1zG8ho/f43W041ouzVOheW5m0BwQrMik7z0E4Qd4VrNNkk/QXiLfv9MD6oA
f9ipHmbLhcOxQrPq5QvE64r9D/JocrgD9D5iv6Dr3iA856SJ6W88/kyejWPAMBGiAIEgebSPJGzT
ayOU7e/5cZZhRp3y4MbSua8jHcvdNgDWMz+sb2v9I7xvbszsVAJqx20BVQ2STr7v/gy8Q5K7jMdj
DcxiXfI+55sOEhaLtBvCGbkfgvleIvjhvkVn/RNNBjR1RLew8+idzarLnT0RswBebg6dSu/S0tMY
t8PDpQ0Wevrd+5O0lD63Tr7BidSjq0X1+HwbpFuXXwrx5Pvk6c6ElXVFwEZoE5mu1oHMsKA2Dg9p
p4tb64phG4HXf78pxJch+/+eO+VpfVromixpmLb/UdPcxUbKgxnnzjBaq7MDK9Ao2KFmZ+AOF04E
feM0yMv+4fUIR/VtkTNr2dXPXRMQ9LFDFVoUu4W3IB6rdp+aI2mk0fzljYxTWW7HAj31FbwRqJY/
IkaV9cjKy2ORngf50s+u95Qk5OAci59B9Fsffj+hZQ6/hfD3Pf7Sid4u7YYNm6ndk2B6rED+zwE1
RAlBq4oeVezPtuPMGTL3iApr28fkZJhkWF0H8f8Rdl67raPptn0iAszhllQiReVk+4awl1cxS0xi
evozKFfX6b32RnfDF91ooMqWyD98c84xL/ZC0j3CXu4CH0ReXI5PbqYP3z4K1uz42wQCXNgUuz9e
CG+DNkEke27NBTDWabANgwxwTfrEckDBaDBv4puNvEUzGstPnviEAQGpVuIUBhyeTkb3o/klVb8g
KX3Sg6f4VNiZqS8Z68LmRhNltyJDPL1KjhBsi3Kbh9siRkD103FdqF4mu5Uty86gzC6Yn6HRLkVt
Sn5VsdfCTHiuO4KBq1L+eg7faf+7Df8K2r/i7rfafZv9r9VfQ7Iz1C2n7F7djvcjJRHkSnUGXSG9
A3Y/vPUYvmB1P88hyioyHieFDzEkdg1VgGIb1iA8YkI8w94VAuQlajLlBzGh0YRI+xF+rULy12ZC
zJl1DouJOCUL4d/l1uw/P5yS+r8P3CppIIs8kKFa7LB/ZD3CKO0SXZfHeabzNLqW5dGIx4jtn/Ib
6rqFDpMgfjUfvMm4kI1ZENKs9Yta7rv1ZQmfqvhRR2+jdp3tdGFr8lm3/hitaeaOLK/BrNZv1Gxr
wQjM9j3U54UpTwCKuvABUBzPan8Y+kMjHsdbWtBicYwfRxYoyzjQOhM9Vol8sbh6mJWdU4gZTkYJ
k46Z9kDOlKNvGaw0bp/OL0wQSQ4fGdSWV2jrop6QlSERlWXceHkzRQZjgZKaSeDq+nX/mAKDZAUN
/kuBlOiJTy/JiVa66kLJb2F+qSk4UPbteOhZg5g9SG+OJ0Un0e6GK49xCy+DxpgdM70i3Sfp3kr2
eC+NzpGzTTz4Exz70BSfSfFZK5+x/vGw3sPonTnws70WYCPkk/WcXIZcSPH5/eevVlX/dyZQhWJD
1EsxZNNk9PU/511mHBp3ebiP8x8D5BP3K8lssre4rbC+q4xSiVTC6TRWP6kCeiJzuFDJpe6mS1SS
XuL+YsJM/npgumLAzguMOkKvyN2dYRqcORU6QwvQ6Aj5Yv3NqmJzCnyxMugpGeNtg10pQVhDIVky
RYabhz2OGW58NfXZPwa50bKzcrNeRCwVjVc1k5P8Yb8J2q9C//X4BM4JmTMrSLZiM7OiT4Hi69RV
lfeofB/HW1xTgn3Ou6PBSXqZANVnPWR0yXvdr7p+9ezd81nJz6yIMccPL8zWJr2Zr0orYPQivVMU
8lW3UOMFvSXVbXj4eMq0eHcEW63uygb85FZTN3glxhROV6FuYJ6kjFxld4lLBPycSb7pSQfX3CoX
qJzW4A4SZ8ib1X+09Zeu/WqKb6X4hstuv1fjB7a3+KjGx559cJyZ9yNWtE7bo4GnzQ5IY+rccQrz
wken1PJ//PdPjWG1/0inoC0FI0g/NRnrNVHbUcdRhGbr8X7gJ5MbUkrTKwJa+IefJz80ZzwuF/Ew
oYMeWIdoyxKO7Xg0KHGLd9hPavpj8bVrG5MhABYOx3pMDMk09GCP2fSJm2etPIUxs/FoM4RvnE5E
voPUZS8qqCuHvN0u5RekVp43Gv6EtRQhnmBW3o76zsoPd+mophOYI9D3qr4v+4NkHoLuoKJVQEHD
Lbc29/watUJ/1vFuHOh76NmY6y1pLrtup2jonZTJzwDzR1q3cNglB1XeMjtr7VFlW6XZdbKkQEft
rGMl78bqKEeX9L7LOZMMO6X/6PH3YMNbdskUAgxkP1Z8IZzop+JiS2GKxPguvYTjKTboFDum8r6S
dp28Lx6nFIeqsavloyiczeE6JO8qUM4O4PIErH/mnMRg1m8syCeEyVv0GUnbt9peZo7PbW0n+H8V
FBol66KfqojrMJpZRKgsgm90hyefkvrek9YfHWluQs8u13Lgglr1mmPYbBIOrhGYOWjiuVPoJy27
xo+3R/KOv4DUdehXBUCztTj4wsM3Hr4yhW1Tp/m50VWn6H582uprnyJeGOTurDd8IBsR2nQyJ4T2
jeg7bWRIjMyckDl/YosCRqUX+Z3kYi1Si3C1tD39w3cqf4ioHWIO5t/1V+ZQ6f6jGHLQztTZk1hC
f6QaNd7qnS9bk4M/gNkYLKzV8PXov6Xou+KXQ/EiDdz+5kNC+mIyhVyBPBngcQDyKE6ZAW50SC3/
eYFk8P+/hk2qzpRJtHQLfrAhTwvov10flcxUa0kQSbydevz3XOBwJhhLE3MB1gMyTml7WQNbFxft
4/AzyrPALnH/h/esQn1bMsqDfP1aQolI3U2XJTRIvf6Frn9ArWeI/qCLq/pVfsrBiW7i+tej/2zz
D9V8o61rgE6eHu/MD5BDSahTZvn6GURO/vg8V62FunRUkmNircraHoH0QA6jdLycIvkS5/5uGyIx
v3LXNsje/z+3emC0ux+M5pTk52q4PoRrdX9TaVjp6CfCQpuiCBbez4QqZ267JFhZcbzjj13Rc9u5
0fAt9d/V65iYMpeQsS68MxnX6QMuDWZkuML5Zqa+WBw/uEI5vjUq7VoLwck4ED68RpnsY5OzhZLt
DifPIn9AxiJbNazE0q0ipyesNxlHxhqb0bp3MnEDHSoft/W4BY1tosTtBWGvFXuh2GvCPJPmPaor
BkvNYQnYk4GaLfGKuUv9m0XUKaXF/VnbPz40ShQETJ1HQ3afcC+j9T7i3EjsZY8dYleg/wxoBF7K
vx7rNkW0bjW63SILN/waT5C9ZOXHbRRs78EWyQQXpejGlkthqAj+jx9zBchEEKfSAUFeqoBL9EUu
LgRzRhaxOWqME/TjPacD11Hy4JcEXNvRk8V4qRuq6BdRtgzJbzElKFaABgwg/S/LRA0K/1Wagcfg
vgHkYxUXqcB4c76zNg7Hvj3UzX69CqUvtG5hNiHTUtqyFnntWJNWtIOF9kw3SPb4y+VVJgAwmu6j
DWPMjXX3DYTtyx0v5vMwUJmM7y9gKu3EBfaZr0D+TNh0n+9x9taaV9z/z/ODmV+0pzR5DeeduXd1
Ko1DnB5SCa6vI9fQtfxIXItUG19mUjx1MVMESq7mv7yy1v/W8HhlFdB8vK6moYh/aHjG0MppF4bj
3Az8dd9sAmMrne4vCjMDMIzw0Hbv/Skpz6p8FnZiukolJzcOkrpv612qbhLdr7BuRg4pI+UV8hNj
lywAadAeO6B1esjnTUFOUPbfZkby8Rw+ZoTYyukocte+8/KbV3h4fkXJ51i+d7GjhOt7y0TNHa3V
orT7cD9h/ZhHGVvwzQiBmuDwBhrBOehWP7vfNA/KDlIwU7K/N0BahYzEMfslVs1E3TXsFPMfNyMM
XBpwcJuq4uLJ61YuEnXReMufWHwY75saW+dcaBY/49JWXOIXxGXVqwt//2yWirisq1UGcw7UezVj
v6bw8r1m9JRi/NioBJPbTU8JD1VsPXL51FLWB9yy7PZByaCHdxm/HJMlhelmjlw5I5kGcHoKXccT
inzgWaOcUVw3ZETadSH4tk2dIx5r3fLuNWDyZNiV4163U4eWiuSmur+O+XMT3n1s5M0sxVr7tIeM
Ele2bD/tN+5Xqp/M6nI+R8I5z659fZO1G4Kf8knRXtm5cf6V4QDZp78paapeJ7S2ITjuHI1JT8Mn
v24e3jG+CI6lfiCDqtGV04BMe3VPimVYMev68aWjxqWvWVdsTHQRQV0su/uuAExfHobo2MxR9Mry
jKKnl+ewOj/9ksv4cDKE+R0eNBFKIDYbWfUrc52mn124b8OdFPhtTlOZLaBndnvmvUBn8P300aou
ZqJyedI0SIfJ12rV6Pu7vq/5+rV9hwSZ7KtmZynbGW0KtKu4BpimZIb2jpOgtXzRpotBvr9lCEzp
XgzeV0xmZ1DuUNcCCCQzITxF2ikOJrlMfMllOR+UeWY2QCXqC7aL4er7IdqrAyo8diFAXwlzplkp
/b0igJyQ1fVYUiM4m/XtupX8xtpYODBuwrj+boaJ+PV9GKo1CaXVjAoYE0O8ukQsShl3mgti0QyA
Cc91MHPuKyB83bsC2TV6b8e37wNeq0w50a8E+Pf7gfcF9wwX6CzERj4Ls7dHe2Wk/Lhk8omiGLE/
4sMklEKBhvjfsCkvRuMfoxldN2RL5T+ixbryP08AjzZT73JgDHPTmiJrRAIf+ZL211I6v12jeo6X
aBlSIqTPdPPUx5fGvMTpTepvuv4mCzcw3jlZULJ/npp5ZubFEsgDN2rcVFq1sFOJ6SI6GItKXJgU
0qULUaG1IdZniwWTuzDwA90xNVITu3TO+O5h7BvrIInHVjwW4jEMT7pwPI6IWYDQ9yimN/1lCxet
65Hk9S9N/MIXLmkfneELfH/m+dlRV1IwyM82djDTKBzkPWigxZ36x2ygiB1304VTdSTavzuroNO0
Xeb5nQ4JnGRHI78lJXmdexDNV5jxnvLKVJbX9TXEzj7vq/kaZLY+n+S5aPHfKTbaH8MIVZGYn/J1
mCzyODT06cD2bwcyTQ01JWgaJEbC/Tpzop/xadHRpuIXss8tUcE1JMSXoL3EzOn5LpRrTdkhH311
rfvLhyoTMp6+kOrpDXOoakpwgaom309Zc5B4PaMtHae6808RaaesgV89LFoM8dJsz3FM/maqUNIo
rVKoskeH+XwWnwr9BeKUOtmGKezSTa9NNeVMukYMYqw6Dh8ItTKTlZ50AWESRPQZnCPmXff7KlP/
Hnb9uDgJa4hn2EYlhTrjvq9sZSIZ3eT6bXi8m/ywsihnmhstKoXzU9Ien/UhlOE07hiRPU5icyhl
IAb7LD49hbM8XHHJnZz0jnB7kjOKRc+FQw/nKasuUnqVgqvMtdame542Me4rMW1i9IjdHvJcffWJ
ISCjHZevos6JgKW6ELC46VMWGnod0I1/WbIwcWHJItNH4vY/b+7Sn5Sr19cPY1+VgVtqpmX98fXH
lVJlevTQaWYCUz/BuKGh4SAuznFxXWOB3KwVXFmUS7jaq5hZw3ZP0ZL+92zqLbzPYSJoDbwzT2i8
LpsehMxyabPT/+qfXm9xaXah1ZAjL6W/c+S73U6cl/YHvvKi3miqL0VL+bNWyVC6grUyIakyK1wU
IGxHivSWPebWHgiiKyMAX1qC5c7ZfGJi2XE5LvuzZJ0bFt/uzBhBJxpWnYLgWBkHwal6PwPlEmOQ
9IrcrZ+rsnRjQo02qSX2adzTWrJaUp+TRkcu19Js2rp/ylSk0W2LKx7vPnF//LssFByMBbq/p+Nx
FR4KcdeKu7uwdeZAvAMLa96yeiznVI8uHPuZf4QtrVd1uQOBFSZ2lNBMsW5ETyghdG7ybpvOoniF
n8sIXfwZ1usx+UEbRV5JKZS2C7XJTUpL7TlIzo+KYtEjqid3WQrROCcE8CPxDqh/Gwr/8/OhatOg
/N9W65/nw7RUTYJQIjHc+mN5UMzQjONOn5aHDqMTNwjD1ezrg2ZclRgRGhfUwyk/niakhSd8Q2vg
jfGed3rm1yh9Aae88pCjGmvH6XrW9Ov6AU7TeQRbFaXh2FtLMsyPfncPj/cOO+wAmx3XtTlhVd/e
ROldCj/z9CZ7kfmVf4YGKEdA8SNmBGvLVTD9iKJP6Hxa8KkOdh8fY+XwUA5DePigI/ZQKgcxPPQS
X9rfRAeB521Gsw+bBJ1uEpHoZGF1Cy7Lra0Ltzh8M4Yb3oUoXPMA08k4ciNs3KB0RN2GhRDmq0Sj
HIoNyA0Jcw4rw7SVjLIP5g8YW5zhBckkWs5NOu1+5SByZBcIikIwW30jhmpf45e1kkbjfM5mN+s4
YAoLort3adbk7wRQFepmX7hrytB1fiD16WvlV6RcrR7e8y0EXunc04upnMfqHLPWtrh8t/eaeKPT
0Z6F26K0Je2aNGchPZomZCg19jjzyZDRMUhCrMi2ZQi7d3FPdzAraYNu8k3HaE61PyxYEKonzUwZ
rKy/2FBWLYT7xa6P1mPl6U5MBIS/uNtHVFpKxzEDyHuWlEsya8Zf54dzN+1xdedSxZ0WehuPNu2n
1MK+oldyuyJ3pd1XirqUGCAR+2QQLy0Aq6OdhjSryVvLmCI6xIViliLzgudqLhqTa6F3YNk25ckQ
nd9oZtorvMdlV3vMJVI8pWsPe0J7XHqDgBo61g6nNCbc9g1c7aR9oMzuhgcp+Z0iHoyPBmg0/T3e
PzVLvPBUSVDz/rt8JTsZbvG7kQvl3k2a0lA9BVN8sQkaJ7C8ZTY1WnDo3xPCLDSbYSRNAPyTf7IA
uMgopWPmVMcX/2ZKvlwQyd/ere0PvrMR9rW4rx7rUv0tqr9N4N5cd8IvGiTL9k0VLprTP06RtR+e
p7a+hOm70XykCf5gu9EXOkdaioNzT8ZzgUHt0LYzvNbCgj9KbKZcCHkPYghZq8+EAFMAtLCjrB3f
NbDivlIt+ENV2e/KCcoVkAURNzlwbGnTSBsZLfzLjD+78j0Ub9Iw9RDlyl4z942T9/tQPkrDedRm
pp31l4jtXqbdA0PjJELTPqMvWmmyf+Td8k5XAncyehL1ZQ2169T9S/iplPUd1knhC6avmbhbFTb9
/KvKv0zxK5xRC4p7vAFSz93npkAIhUkaezqJwW6fBwfqxNXgnM4eoZ+Gfjj65uDn1iKmQpvoJtgN
fgayK/QGAiSBFnmw2gPQ3QGojjNRnuI1dMD2/b8KAT82iD/XTcqN0HhUSzTNP4lvajhIRStPURHS
qyew0RKJsmGqCbt3a1Fbc9Tl+k5i3bJjkZICLrFQJrMHBbxHHNrYvHDK4ZhtMFd0rWD3wUeNGVOn
XX1CaJTBPK8WHf2rcF3utIDOKou4ga/ZTMYeEIPgFY0uRWoQmdie48zr5ncWjXDqwKnUaxtchOpM
Bw7vufgpz1tpK7ByjOs8X5cMrLnubcduISFpT+bQEluesQkzQMFY+nfDcycluwfZjBlvtvF6sxEq
O6qN//Vm/27WpnkVDLTQDzcWVhHTTGs2WZjSVYSJRVN8S/Gp+Yoyvx9Yk7wI6Spw41UkTmYPsuqQ
FYfHvH7F1TF7wF3HEEbbJixePVoVxaovZtrXiE0PGMU5ys5n+s4OIUflNzKgTf6mj28/1i09vr6s
W2VwjNvDj/EKgpSNlRdTFnqW+HTRs6yY6599HxwNgw/lMuqChuKAgQXeURBD+AUNNzCoEV8aVE81
x047Ktmpm5XxsYMmHR8L5TCGh6bcD8JO+GtqxqQgbJdUuALhsPFoekM0IaQlfVs5U+dsSwnDzmz3
XCxbLBjZYVXOMkoDamB6w6T0aziMIA2ox8o6xYhEsc3l+Fme332zcgfTvX8WxRbgL/o+r6wobLRo
k6u+8vTpFhd3RrkV603f+s+I47wXojTOcx3PVJntNGPvEZBpXrUx/2BP7vWHUH10Nyoipjbw8hKl
V+iJonxhDE1qAk6r1DmIq+3zvWhJ9iwP33AU8b6bxRK1f4KaZEfyCv91ECWLf8yOX2cRmiHQ1yxL
we/xx+y4spJM6USDdwAkCTwA4MjFpiYOhZb2t6i2WbON4ves521Hxgm1yCes8Jw3rHA4FuEjM2JU
HDZ66ITjlhoAsdjqxfZjplRYL5yoXVrEgveFsBv4+ETiNtsh3tStf4/WqmNKqyFf3WfVuZSnY2tn
rn8OrVHpNvQHQV3pV23hGsVsQNbOyBStgwJRwbP0De9Oku6shOPc9O7AJZgge4uyfS/Ht9iC47Ys
27l95FFle/t5UPv+WN4duIYaQ4qtscVWiAdQx4xWLJ93R7HWiTaxogcerSeR9Gkj4lRL3pHhSkH9
dOV2lTu3grkNMendSm6cZeXKpYSELFpYu5XoMmSFFl3XbldPQ1ZyaFJKCeQKWnQeLNEto0Md7ptq
chQ5YrSsv/HmqY6+MC23yFyW+Xu+YpkvDIDIS5b5yqlxbMcrmVO7tpLLuX5LeqbHLqw+5iZWugyq
Za0vMdwC8LtPNZ3YtblmbgNyQ4D8J1tyV3hGON2OcrzKoSe1bhy9/6gdQrxF7RjSjUWNFQXlNLAA
ddFw0XJ/Z/7B7U9Y/ueDMKDo/+MgrJFkVBRTly1d+ePhG6OxMGUhMmaqum4kX+ip0tkh/P1bEXh4
BW8TMxUggIK5Z0KQU2ccUS/Kj1sEu2exFxmpBzsh2LXFLha2Zbnl3JYES9wAMaD3ZR8tVX0yqUb3
RauD6UB1gPVqGdQd4d3axbaBmo8tqD6R+FVXzcOtSNp1bgYmF4P3azmmQpUoLpRGoPtxtyH/Pg6/
KOBMsy8KOJv2+juMr1pxWtJRSjUJV2x7XwOWetI4uCIlyf2IZHPeMdTze0fd2b66a4O9pr3VnMQ4
laZeabpdg+/SUxtPNV0Yx55E9ceBO1FW7kthVwjbQNxWMql6P3SECCL4zvMsydWkVUhcnMdDW2kM
2UBhmV6+EDUaE0H2earhIa1J8toUQBz5VFNXmBVuObaY7lCbQPRTk0P2Ycq5PUGQTi5q+l8Zi4/Q
r7rBTuqd9N9YjdLLMfTnhq4xscJSpOimKP2Bg1Yjsan0JxJ6Kh6waTfp4kpVTRYeH9JZfzAQQT+Y
INBNSZSG0oQlWaeUhbnYPgtaXGxYiEhNaOiwWpCaYLUw9Xlm1N8uW7721zdP64jFJxFOrSPdY94r
swHeqUIX6WIYl5bgxOUxyymrv2TDVdduFm8KV1yQVauwP2OETnmFEiJPLFibCjUUUz16hLTe58rJ
jPfAwvV4AgYEPiXO6aFSdhArcDdCp+ixNQPu5J4ir2ykGzbDInYlNg1QzZuqh6a/z9LTiLPuvh66
dZ34Qk19jhNGc86PcjmdH9Fh5PdCeZdIdj3fhOzW6/YwrOv6rBtHzUGqoR065ckW55eLGSwVHN6U
IfWr5uXlpUAkNb10VmRbg4MGRFJtV6X7R7uP272R7MkZWu9l9E6QVY1xT9+CYYZL6BoVlwAI9a9A
/cjD94jggejgfl2zDqyadnLQCwI9xTx0041Mui8KVpnkv+A8aaf5PzYoTdNEk7uyIVrma9b2b7O0
cezlVC4YLmq6C9QnZ/8pNo+/uMeB3xPqiZX5RiK5W7dgsgASSWCMpHNXXA35qvS3TripwnRG29Bb
ehSfxySZ6io/qIXBOf8sfhspQZAA5jfXt52g72Nr6qKnUyUU8QkeDWLjFFp1h8xJOfC25zE4MhtQ
cW0ucQjr/XGo99cZs6SG6jJjW+JOURebNUBI2Ey09XHIGd3RcN+ANy3hUgbJ6jlO9XQdtTmJq1Wg
GXm+iRk9TYIm9seseW281YuRiRT7c+AMM8+wW6Q7k7CWp5hu+RmPc+aFkeUyGRoodj+F91PZHiMZ
2C1Rnm2abEJrHTk/9sp75Es2BsvFQmB1yMB9SCWXf+LK61ABUOhjIbEGn1Vvql0IbYa0sDtEXIh4
42wyQofiuRccsz0r5UnOj0Wzz27D+xKX5SSPulHEneTYuIV2zbVzZh4jZT8YW8IA2XMKAyzO1Wm3
+CE8Kpo7aq5gcOtYy+lal9fJjJfOiKdib8SkHm+nvkdMap97jCtAc2HO9jQ2TGRcF2etj62EwBgv
Fz5O5k/FsKoZQfmmcjQfZ0rLCezH9Zv9xHqvrvvIzkv0y7NcXe7Dtewdpl0mWYT8DR0GJtcTH6OP
t/o7U27at6wfAnknbq/kxCZcJ/8MCJni5PdpfyGxMcIvEYVEj8YOfba+Grhl/iWn5zZ6yNmQrnQR
YsqWpcmUHW8t2ckjB5obdkkRCbNabWaqQREhlxSFwSC8+GnrMwqSEw7QTaB7PgivkdJzvM3yIqhO
Eq1STDNLG1o3U62RLrJ51c1XTh95gw3WfRy8dvAI0fwka0wUiZXR0LC7pbQOewTxo0w7yTfruWvS
PUavvN3PnB9No23f1eyts0/EkLRbmb8pnJviRWtdY/kiPC6afCKvUjoRyHS+3O6YxQeuptG2YqKA
OlgenYt63/R4ZAAgZ3uhP5TWQRSPVXiqnjCP/UHAn+ZrDz8XaIVYP+t1WUNKmH3/pbQrqV2t0Ivo
K9LVTacu8xvJHie/FfFeRBZMNgg2M5K1s+JJsd7t+ztXXECpqf2TtQ9ywuvoNgv5A2cWZvkOPxiB
sVe6lk8zwTZnzwbJAyj3M2qVEh8b4PPVjzeVmFR2N5cQ64OtgF4fbC37ow7fsvH2Ydk/Y6+63EMv
Tcpd/6KXishkUAjWJfClfI03kDnVP97AhVtrJ7M/35leV8uinLvYB64UjyZ3O8QhmB0Aa/XPPTG/
jFbBjaXCcg2DrfKAQLLVxx2/QSFuw3IrCBsZMhRmJt8Y1k09Syy7Lpz1NaVQKFktZtZjQ2rx2jmd
3+i21H8688RyYFOUAHtu2nDpu6PjFAq8/M1jpt/Z3k9RfYmbmzEsU1q3rIN8y40PU/lcscuHE95b
2Ffb0NFeNuZS8xmucsnqIs66G3p6AALUy59wF4QEtP5/wl2ryBYhls1lbdem+7KdHjBqqfTnXnzu
m2TPvPKSFZdYgrHnYdPBucOkdYUWM1uR8iIGjMffvD6ly+rwj64fE1aOXZCJP47Ot6v5MXtjE4C1
3HkMNXkHKz/+q4AceN8J5m62aDqMSX7zIny3wWakvOeVkN48bFHY6wKn7kMeHhIuJNK+40JS7BrX
GG91TSjznGqHBRZVPsCFrizqjDTb8hGv6n6VFPiCjd3Q21gtoy1gTpIrSDubSLWbBvkYfMP2gCHK
ENzHLQ3WirjuQW0RTHvytfvsYOwQ4qQ6ITm1r9FvmM972qZ9GcgtUjczrlf1VYjcn67ARCvhZ9d+
5i+Ic0eN3ypPcecwR/v7uEOYlwYsy1ruuCRdkvos3k9Rc0C8FytMnb7SbTGRZMvaXmhPPikboLII
PsMgPz9PZ93oO07dnEj1xMYmybaPlK7qXSnPlfhb7r9jfWO0G5UytXZzgP/9WMjjUbofVUwTYG7i
PXjRKcHQT5keKJJ5NPl+wWaugWYSuset8TPfNhOPCy7kGI5wO1Re63Avjjrp8exspmc5nfKQHYZ/
3fvhCHAj1hI7lC+r2UP7eIbvs0M7vOFzJy8Wn9ct6fpqYiQyZOJ7yF9TcgDbFOWZSxbXxFjBBmBk
g5kJoG9lurO3MrNJ13cZCcmi4jejJ9gd+KH4MPWwi+LVHCmp/WrNr0z4bIXPzZPLf71oW7uf4RIk
YXfPfJHqdNlJ1cNd3kvlrqYX0E6eq0TgNV9JhUsRjVVCil1LEGhnxcuuhFOB8YnLPjUL57W8xoxu
IV9yHqfMB0s63gTdg7D3SNZ4FsLQA8Db2seMQuJumT1wKS2hjxUrkrGYjxpjYQaLApYih4vY1cgX
ZnZorCJgCNWUjbUfhussxd3SrmGN8qEAnaV6B4lJW8egYYZlQLW57pyxJQQLk36CcVnoS+rG7m96
954YH+R5AsATOrTyxXg2f+8CA0PS+5tQQK7aRoR7re3b4p5cEqLQ5XUor3oJG+cSqueHeu4+jeCi
q2f9fqqag+r0gRvQRRG5VeW5ZGsdQM9Dv7J5lriN+ko4iZZmt8EdmrRb6auStmGMSLjbwaOIHRBU
+cqgC68nNOANF5woj9KXRj/oADcD3WdYJZMsZQMECn2Hl8ixBn492MnBqwcvTCko8kIk1K/H41OY
n/lfP9WTSeHhausOtIr39rKgUmz27Jd3tP9k+ZCm1JIlzhGz5vJz/ivQ51Q347pq7RfeS+XgsyQy
KIvrOt5C5MeWBdyNDg8yzyNqu1sFU6ZR7bBjs7xg5XITbgGxw3XwHrvLJdmT6nUZILJe8yU3nKWz
Jf8SLChp56k2nLNorVfeft8M7tKlVk4+13C7ZRfYnyZ6e9qI6l33riX0svu31DED117eX0g4BvGP
grSRXdU+FDbc45W1JXcdKPSiXZZ+P27ayMEmFtSegRISeLZNUxG1EthpjHHyrQvGFKx5aBPOKrzA
M+MPrpuZvFfjJfaZV1c2ExPQZuSuCOGTfSjTBR8k+kOxtJdaRdHl7Plq3oo15x9rXVTR6Lp4kl/D
u90sh18JRD9GSY8tA/Qqg9J0VKmDeh5TGqH04xhtJsTiCzlF4BwDEFCvbm3UPru/U1q2Xs78XD0u
Iyorwhmzeap1JoZURUM3Icyi8aldyonrKL7RTEmv5Olv50/iSUxNbrjadIsYKCLOQiCH6d0zT5GB
Q3jBr4fJk2VrDYDkXcmFmCNJ5xB6lWaPajueVZq+RlZ5P88n7+LYMYg4lhCg3sL+Pag/6uIzLT4r
5TPRP54V9fZ9eette8w2U18MeEOG5Tckd53kK/+aYZZwjv6WOv9oEwrA4DRJrESVGCH8WgLK5P8R
VK+HIJVy2QL/dgyLc9Zeejx4gMq3o7WtydwwBhl30ojLfCc5T2HTs4xVGyvalCojjzXyhqB4HQ0z
u0+PQWau+QNNfIkHDamfSEhhObt7sJBw9Qnpy9WnL0c+893zV8tkeKeYi0blrLYLyWcnW/lVhzRp
t0uy/7b9rHdlZ4fqHvZb/Z7fMWkHC9WYHmwdnxs5r2FTmFt/n1sb1dzxTDYJqLyJpiU3U7fg0iYx
Y23O5zKjSIMRebZo80PwOKqPY0WVbHjC9a3xiHaOlG2iYaplfFLL6I7dlbtKWVya5Cw4mrqspcUx
MTlzL7CgPwCf2FRHXn/46Tjk7QeRwrVWr01pqniKZm6E61gicEHrjveAy0eupXUVeYX12YNLwV/U
lfx+4nOeWTN7+asKqQRashaXv2hlH2P3SX0DV9LD883/hW4FdkHNfTdMtlK6WR5ZDpIH8WwnUTcs
B2TkEwe0JpwEexl9LeN4b5fxFFODEXVf4LBY3lDFINf5o7VPu5Px5E+75fUb+INy9sstX0Ek+X1Q
9xLy23tIVkGhL27bDfs5IuL8H4mtF6f374d5atI94GHsTx92jTAqTclItgaiSfSUjeGG1yEVvFLw
KMGrZu/IIt40msCEC719Kp65N36o+G0zvVHE4KIjc6rQcsfMyy13bppfg/A5nzfGGu5YUazhjqmA
IC5ifUatv6ueUe016FL9viqpQkJqmtAy+EOJlLb/j7Az221bS7vtC/0E2De3VEeRonpZkm8Ix07Y
SyRFsXv6Myin6lSlNvYGjFR2gAoci1zra+Ycc0TL1BgEtI2YbCa/CvFCM9LhhrPeSpEL7bc/6Vv3
reGeAVFP1B09N+lcC8Lu8L2RCh8OJEOVjvWFgKE4C7fTbiA6Eoear9u4+yKR/12BPCz68SwRNE+U
V3ZhTMHHrWwgbFW9f2p7EBgzuyKDdHBSVMyDc42gYjvPyklZCBkOUzsDCUfqMvmdzQz5qCanSjnm
6Ql8oAnAxI50Ug4APP1Kip+ztSq4d9Q8U1nf35PRLaiVv92CvITi4GkTFHdqtilM/Oh7irLHjYXw
WtDWVTgZqJ7ua71fz6TXByFT4+oekv+uXin0MsoqI97U7bIxa7bS7RB2JXPox+hjNSkZ7ZzeXHJg
XNyUxWmdX/vHFCc4M2ZLmU/cDE1zN+8Qk0IHKJxSA362jGLX/BHz0eRYK9ea7KU08Gs9Ic8Gudjm
tkh6V+hGS03MXRq6XTNaahLB2TlBvQW5FdfrGh/GePvN73h38RnfZ4TVg6uos0lhLAfw1qzaWgJS
SGoNxvoCe7fxo4dSZ8EBch85V+DqQgAyujYQ4WSl4PmZcrEJc7R87WQ+hV2NK7W7WPXCbydqNm1R
vXkYo+89w2R0N+Sjgl7mQv4toOgRCxAKQjCnA9OaKaNljD1iKLukWySCW2ASgyC4LMXl8/UligC7
l8902abIMJa66GT16FzU5QUs6PnhFi3TYtlrSxl02BxzRT2pgFAZ68zc6tI+xL1YnUImD49zPG+V
0y19+5XrPjiv9gfTV9Kimb0ifY4gnBl2kSwYvyJ9VkBbFeN0jdIaoZr3RiLAdPrbT4d3p11BlxNR
1LrTIFsg+vcQK4fw2S0XSXDEX7qssNe0kz2c03QSKmdFPDXdnrzs85aMdc6DZzi9mxtSDAPpJzC+
Ip9lOShFH/FoaW1ENF2TpvzMhHO0ru8/79pXBo8RxMAyxSAtYpBmvzFZp/RSoHN2vURRvM3LcUem
xWTfeNpHfZ+p8WzIZkU3m6yTYnzccOSafp9tHuj6i/3UpZ0cVxcv6fiIuVOdCsV4uCTwVTv3TCOY
QjGLKheyNKMpACCmyAdz8lQ2mbJGsp2I3v+FnfIUg1LQpnDsIqdEj7gu0o3OwPO5KSDT2VZh3xjl
sfS4LQN85zeHUyMyYCiM0na+bojIrv8Xh3et0O/8RcONufcievzGZbAdBZdBudkgweCbc+vuDTdy
XVx14/KOV+kEmkBlfvtYSfKK7RjRNJG1QAy/CWISJTdFsiZOr2vtVV/6M1vs5+ALg2oZP5bpY7me
ZViQCBQ1nVp09IdjPhz0T528CIMF+qf6vmijRbv8v6oNVKXKH/qIzBWbJXCMXHAyomRfi6yFvrRx
EKX3uRm9fe4xLlC4NNqsnz25wxU336MQa8K1gdj3SxEvqTVPAQCKOCBtQ7CFeqMD3K3e5fAaFGcE
rObkJk7UyLZ7YS7lC5OazVzMHv8U16WPPr4/tgEaWaKqrCOLEkX1D1mUEnRC0ysgGQlqMKs9q8hv
mvx/7iIx+A3V8nLBcHyrlrioeHWBp+Ews7+PEvaTFdqQetWGIxxNKv12xpaoCVDZoPie6cU2Fjfd
vxZFw7RRV022EnovVV3kR4rljP2G5sytYPcAd4g7Sj/fu2tYfsBur6Uf+B6UjyVZPpeneBGAMuWX
aKq8jMO/hedQRvAlBQ7WNR0zAXkEoLplx1AWVP3yCO2VrFGFY7wLt7VdicdP8+7r3Zpy6CbtRgQp
uRWulY/WTwOceDWNrEPTnFT5rUjPw0QP/FDwU8G/Cz4F3rcDPVVXH6REmo/xtA/YN87Mx64Mt0WI
hsHXxZXYrgN9I/U79u+vVSHjG6v9L8Clc3jofjzN2X/1iyzGNfxV9p/CFNuUyVulOLJCxgcOOd5P
gJiOFMUTUQHZuAQaxLkEiZFTHrWzoP0DI0NS/urp0CUddbNuKCb+8/8WzTVJ3OmtcnvtikxxJAHe
CLmaZZQf2aG3DrfyOKWjdlFUTj2AIuTu5osggW4G69ILQP8/Vs/Q7ycxxP9/+dJrZVVrX5r21Rif
kvVjgI23C8SNKqxlUj4aRDze4+bmxBFNDOF4D89yd7VEGxCaZKEH2t2sXWQhWNyX93163yvDPsIL
yH0DyppsWKKMcW2OLSVlaP5qKWMm3Q5qLMxGUOi/EfJaNzvLxY0NEXmDqxTe+Q2O2umZj8HzeYu5
dqz7BO2S3q9a/9524luB+1dwW8EVBZeywqRgo1ZdtE8Xj0ztGKITc7ezBrsv5GYR4/zCM3ObP56z
J1/KrLNw2M9rZazyMzxzb21yrev3p/qh5T9u6WfQfw7JZwg678c3mXFALj+wS3yZuTOcMe0/fMLo
1P/i/UfFzjZYNiWVSOr//oTNm5SH7VMbZeTIdoggy63t02LBtocoeojik//GUUCwRMmGIlmaPWZO
8qDfHnjl+7NP7eCBS5TvnsYP5O6lyqhkH560c3YujWL2yGLSvEgyQJ1ba4DntYNyQkhySyrSh9p+
5OJ7Ul7T6MIOQ51oGGJeJKXo6UQwhGJH0hy1W+YzySATfnPEpesN7PzqiV6stNyfh3YCr1/9nWGN
UE9Lj116DNWDrhxu2mL0t4ajNUVTluCMQgG3lYMxZghpFOpipm5b8y14Hn/epFm8+MnSowOVeFvJ
sbfHVjdH0GcNNpQ8KElsE4XY0WZw4P9NB4aSwrzLPtf3qcFsVXbmNv4UWEW0jTVTajf6ZWsPJkl2
2C7nSxDre3KmdjFrwfYNBMIzeXsWJ0y0VnjVzTfA903qIz7E3aNt50IxPc4jeS/3x2f2luvnVLqI
7bUOruXjfR8zfBkjLgLt3N4nWXbMIuIKVwqujRYRUZ0eieMKpo/2eKsOOa74CH/edKi3NbDs8VIE
Vzw2Vn01W5AiML4ZOPHo/Me+MWZmZuOHnyyG9KKJp6e11/Itptl7vCotH3hkdAK2vMrsxhUSt5HG
EGaqepyxST3GY4p0NhMMcPp9owybLlhf13B0Z4m84LYlIzEMf2jie9pcWoHZ+BHR32Ri0d7HjlqQ
lbdsTXdQPDVcdSnug8kJflIOgumFT8qncjIXEVLhB01/T8alaDxXI7Bv93ZbLWAwhOInDAadcOaQ
7epPjZYzpMKPIrhRrpF65DizoW+KUW4XT1nkiHgae5cCG7kGtnXkGg3SjR8R8bEN7A2HMHlIr+Aw
kSOQppT5IUMYd2CGCMJId6fT4O5+lzsR9Xie7pp4a84MuDGVB+2IcJ6nHZ8pouwpRFgorRBhxXxZ
Ord62qXrLDyEj4M+7DP/GwJg8igG3m4XWld4tBj/ZeOofamPCYmxqEuqF/Qu0Mdv1+I7wI/jVw0l
9goqbYYXtvJkbQwMenNaw/5Sbquvr9LbeeyWd9Mgwiq27tuxkHsjlRB4630KNDWId38vObGUP4x3
o95JM0QJsRO/mKL8h/FOjASr1ROukbdWaady71fmpioAqBx06fhkhJScYwFZ9HcCXE1couD6fowC
LPI7ZaUoq5xdTLoS0lXT0zdL04c+l/BXDYew3YvV6Jp7EA/VbkICQH48yjnkWrGcJcVeCg+KemjU
Q6EeIvXQ/kCKKWrjTwmQLw9wyc7pGpEJ9DwqX97wdNTcwc8DvfW3n6ecJuaC4fUU2oJVobj0b3zz
0286z6iAjil+Cp9kBGqhVoKmNY1oVAcntvjXuSqBwujECaer5pyZsrRgOT6/PIVzVbME8zMi16z/
v2O+00lW01QaYT51BZnOR1losnomAs3r6esDW1FX92a1Ib3PT/LxsoyJzZzW3bYs4W7BDR0xl6TY
yOks5HKR57djaqLapXNb8FUwFOsvjXI2pnp8LPL9Ny8VwMI9+/m9yZte7rftxbFw/dl32QFiaMSA
+9ZNvkkKnJsH70LoPNsfVn5vPhCxkn824A/SAwqfQrBJxkJQDH3DhghhgsV0+a1prUVpwUKon1BN
xndyrz0k9F035vZpnZcSFA379PTsTpY9j5t9/dilA0FYtKPuHQ6bxWaVeDwstg5CvbhcGDHi8E+B
qGVjPnmzZJpkXz/lHimQYTALEDOrc/xYMjFMTA+GcUOBdgKsRIvNKXBqIrbATe6ieoHef9Adg202
p1l7GLuKKUvhJLanFzQC+QLNe/RwvTfRmBA9geadvXT6i32nGS/RZD5W/Mt1cgOMH5X69TAnBj+C
eiXWK7VGIAH9FQ4TWrQU/QTagnGR1JmjRbsjSsnVnkTeQ68Ys9OV2lGCRUaKK9nIy2Ie9g75f6a1
6gy4EetMmOr3RXBHbUKI8XwOlcytAzwqy7SnA1uKMdsWT1S8gnEBKXzLuEMcsOwjNLuuwIlhuFkx
Lbq3IHlbNtbRLE6gpBVHopG509cw0h/rpwfsxmRRO13qP25jnEIsLLUZkvSQGEbN0/nNUhopX7bd
ATmmY95ty/bwmOrMv6UdACHrIBD2dionz/K3MbNr1n0U2WbrkA/4DT8sENSzQhDtuCODbRnO1BYd
wbFXsB4d0tv+xpKg3hoPInUYySJWPbXNEe3rkOzSCT5ufDAl5NJ4mRpLIYdf6jFfz9ppN2mx2+F4
wWv3uJSdtu5B/d83D4hIw0YNsIaHwamt0CYcc2Ofqbu7vJXLTRqt7wzGPHJ6bwHkjLXRbCRA5BSc
0QHxPRXI+obOdcQwm9KPdsBN9Gn2n00yIkSN20f3vBoYUq8lWI25NFP0eV3Pi/vs46nPWPpt48Tr
QOMlO0J8TKRJio85MJ5uSSKC7N3tB3mjGGuCkR7SmJwhmeu6mkv9xPKr4BzpFzT6/NCZqTELG8he
MEco6xPLUupObOZows2bCdJOW6iPi6ZfItRLNMoXMZrG21lBm/ljBqwiifwHUs6ZoXzkmGGVj8f9
4169h8PlqZxVhVCRpfE/xjNoiostI+X+lU2SDUs7+8USpbfGscWdcN/kXbY+ggOnsoQAeFJd9Qle
FMxPOdXugzoMA8PLGsfqKFzq7VLGS0HmDlBnFUmkC8o45BGdNcQ/PX6v6Wr0FN3IERmUZfZU17jk
kn7/7ZLrtcpWTR9vhSZCAzm0KivSpWkQNeB+/yiSVyKFonvi3EqIUxm/KD2qdBmZUxQr/DbDr7S7
whYzP/P+UOWHLmfii/tuH0U7HQ84mVCjaNS6L7LukxSYMt/H6mjS6/bWJJVGigFbKvh4jHpF0gYC
WFxjTgWrFt4MAQHLKz4hSfm8nEEzbewYJF0ydhjThFoOnWSsnpCiMRNFilYO8PUitkpulp4LAbXg
pcnsRLnWylUzLlJ4CewkPwvVWxIek3avMNetUJqsa+wMi6GzZROmq0OJExZLxKroUlGt9Ib7NNyH
4eaGm0KAQZmYeN+VC8NHYPGdC/BWgkGzRAst0EXDsEJsxqRVVt//fU+k/LP/wz0FCRLJPsneDF80
Rh+G9aEYQJ/fcAYI8Up8rMgN7u9rcoNVa92x68kmw5y2gTD4rj8j4IeS2IeXajhnEHDX1eM4TJmQ
cAZinqF/e3mBYUezvWeESQg0EAG9GoWKr0xxq7pYyfud5ZU2hY6L1Csk+YkNbUWGLuJ8u92Q8ZCS
EPXibcLYJGa9GFyEZ8x2pec0TuYROTrLsNpdJ1V2GLJD0B2qgCymQ98fGBkLz/3Imv+YBNjSfQ2V
v+npoVeSHbjGA3dyh2wZ06qIi3vpNNasL+3HYmRMx1f18Z4XH/njPdPfa9R+wwXZI6CchIRyX6TB
EFEf0ictY4CreP/mCWMeY5FyqC4K9onNlHiZckqUFt4frR/z6MNXbEdY8xnyeDjPx6WSrxJCxeH9
plwb5aoXVy28KBNBQtGz+liDNSOMsnp7ZqdQPJRjhf2UEEb5MofcS8Q/mvfwmTCO2aZYL1bhzTd1
P2/WMZJ+wtTxSCSbcIzeUJGDNX7YY7gK0LTtbtpWV9CJbIIJ0IYGNALhMu0/QBuw5v1Fg2pouqWb
TKhgjY223/+QIup9MQS1huYLhQOZlUM3L1DFc+lgvs9sMoEptR4EtLkw8BgmEwn8Jtx3SXvQn6dH
cjY1/O7vSfTRBR/fz0WDDRJjlH4R5JUe+mHkC6V/50iM/G8vh4J87fo0L21+TrVjAsYr3lXy+pFv
GdTKY40lZm+lfsbdS4EVGe+4e5M6Isl0HVwtpjbJGtJ6jjt6CSHxLjD7d8rGCUOsn6PcXSl1m1g2
Eb6+iK5vnqlIIDD3OPmLt83pziGGpmBI3YSlqODmr83Q7SM9CkBPcFjdGTPKv8RoP9R7vTuY+BGr
XR9s0gJ8ADLdTWDfhc0gbkxx/QzXQ+w3pgcQKGPHaA/59klDKRwf9TnJvFY91cLb83aR42s0e8TX
NLhqLww2+tQWsxK1sXzYGeMI/JbMsmTKIIKZ+N/3CNJf2bd1UVYtQ9V0Ecb+H4OIQEvSKnqGhKfZ
ZfmcSCzMujm5rgyUCLeUE+e7qmYG8Z+WoB67992mwDRq94HjmXb7OSY3iJnLTzlD3J8xnBp99Zbp
QMLUM6d+kTCNiBXi6KsPaOGsGZpFbqoKMK7OSpAkREdQHQPqZTveVI92lkKpc43CVTA60yFWWOYS
KHuezK+dq3YuihKGDE8SYZqv6sxuNEFfot7H7MY2+mpoOchr7FY2bMNvSWV2H1OZ9WkRbdraF4w1
uuRQRjWpMoU9nhPrkHfnJ9GW+zp1QBcm/POyA4ip71vKeu65CYR1DaPw4asviASAwujmWtkSIFCP
a2HZxe7TdCctecSx03ROFi3jYmlF7qN0hd6N53DUQ0y40W8VYxS5GQKOwg2SSSc8faBNTB9FnmmK
lhm0BuaPlN91t2iEbv59LxD4+88s77+aS+miosnMHE3JMuQ/Xnup0EPZCCRtSmKMh+yTwXRLgtmU
PkN+rPTH6gb0DZ63Yf02KCjWJrhvW2GL3izc9wiLGNKxXJIRBo1+/sqi3sW7PT4IzKS+AQu5QtTP
AsCCOjPbTWVsyIiEHpK9ZfdLX793xntAgXTo1QPG7OWRyAU+cv1FtNQ7t9FdQGdwEopzF16l4rzv
yCVybIVkJvMK9qwmsJvjdKXsLfoOon1fhz0BlYofvyD9vPQqfFykODDqy1OjnMrTbfisu682+cyT
z2h6L06VeeyDPXF3C7hBG6rhLPXJwoOxIrqLKHHqeLndAvpdkP9FJlvITt9YrLYyABXNk0h7K3zG
O1jK1ovaJm2M/6NtKQx85I2NP3m12JKGGeWL70OIXIIn3vEtSiejd1A6FdjvOFpxRwRuSBzpkSA6
xB2soqV6XEUTehW9ML49OhDfiPz7S/Kg0qgrrpS7Iunq8zJaI9ewZVhVSyF2tczLMZDR1WTrTCds
cZNOA3EfuWnKAjoLJ+lLLo9sLR3l8qq6YZ8z1Bvkik42gfuBbfzrSye+9D7OOYzYAyqtQ0oIHUgi
eLi+QD5eibWhswdAja6Vp/RtB7bVm5JZhH5x7XlSYe9E1Q9aYlK8Pre/nraCIUdfxWecX+QTv5E1
gyN/X81FeTlVkx3JPcPzaGr0OHbSQ14CYRJG9lTX8ET52DthogEiI7jnG0RmHb0Me7Cw8OT4mOX7
r6khc6X66JeZt3xT/v/+HJXNv5Du65IoaroGCcM0lD9eHMGoAm7LVKPJG5GJpCEv7lwtNoNGNxBd
unUZElNNz4u16tUTSxnRz0SAwIjxEVK7FW1U61UyHkwDLfRisDY6TBt4caBAdkkFMm+HDQTAbLUL
Fo+XK32QtmK5TaS1Wa4jAH6mx3hLXov5Os+3XbDT6oNanZDmMaosF0PuP1qfbPgyXUfIHTkZwQI9
p4JJrJDfHML8TdXPz+6alh+G9CN2o8eZvc+IINamsnoWyvPD4oM9yc0xEW2r8sLOXSxvCVT0vZbs
IBuR0JG15E6tW3ODPiZemyuMz0TaYnwmchWdBmZnmV02fmfy/zQRKaunaB57nzo9dG7/ameG8rP7
hTsSGNdsNWuw/ss7HJKRssMh2YW7tJkgJFGSw7nBzuTIx7h1LdVboLgYAwpjvNXdOjCpkmw0VCRp
0LTF5mg7QsBQcE3V7vpsJLjYnIgJAVJTJqOm04nOIDpoFqrxZaLq5GXSyAPJSWRbipbz3LJTAEQ/
+Q4IC59kHZ8OfM/XuwDQLwf3U6xgxzfmCqDfzQToN89Km1T3X87Q7qBi35LPX8Cw1zW1SjPGAH2V
JaG2E/BfyAd4B7LbytOeDi40LJBTsZ/uuOrAeG889gL+F6ZIb0fS2r2fBj89Ar8JgiafqYh51BUf
Z5GnNYesPbMuGj4pyY1whqNqJP1wdyTJQgADIs09kDHEFb/QyuzakWGN0VB//0ZALP3fCpI3wlAV
w1JkoKYjCP4/KsiblMbS41nSIzSwWv3+trZMNArkbN3IsfAIIJTc/wx2wuxkwtHYkEltDiM/GYdb
I66jcB3L/jvNyEYs1zA/Spth5NzXTIcrRUaYkDnwlEFsB/qcMdU7VIbY+F1fNMHofWqHRRo7sY3W
ec2vgr65TUfGHluu7K3GDC6TUfcbsxc012he44t6pUC0oSs3I2GPAuPROD/36m2ytPfKzZFI4L7m
jWOyg+oWMj/X55gaQ4vJk0mL+bgf6/vbYlZJx1B+S0zs4r7Zr/P7JrA2w6SMPpL2o24/lPbDunuB
4CYFKHYaY/npfoe03OslApYQFwo7+cXEtQrvgcWZdFwLA4iDlT3VMVu6k+wVVCfabiquDhMR5Xq2
noCXCW6X9BXdgiO+zn88lQ8t+9EJo6j5xvgN6G28JQdNy/eduv2aqq/ALx6oZ7Eoc57a6T88Ea8g
kD+W3roETBuKDAYn2fwDqh0EvWnmzVOb6iTRsWidT5lE0qNuvXIcG1JyFlZmA64wGHYwUDCWHjPh
wJpRj+InqRjYIh+V3MsbZyW6d/QH0IVK0U/CBXrvECfzsDY+LeXX4/7r3W+sBckJ0jYtt6gBkL7L
EwkDEaQDyxkAPeVO1NKmYiabjzwKB6hZn5JD5DZPryxXD7qyzsd3e9Q1OGVrYDH41vN0G2kbC2mg
ulnum3No7ytmvIatJuuyoYMjZhX7DiGhRoWGzEXn2DDXIce4XXxyPFIRkBm5LzS3aVcLm5ORp6aw
PCFYrcY5T1A65Gsw51kpY0a3t3rMP8V+K4j4KA7P4nieIcYqsFNVyy5ZrmZZ8TVb1cn4Hw9zmYjL
m7hsOG0XtchyfClN7ulJCA5GfgiNfaTivdpawrraUx5okweq+dKrVM/qgEMzKtgGoP2lPcSLYZUP
Ix/1kft33Y9efFSt8U3WbSNGHN85+A+fwUUlON8VAC65onF6Lv/7yWNZuMAnBrP9H9kIkjlaZf/n
OdJkicAZC+SU8sdzlD3NVr8JBcsTPrHF21uK7JJb880y/emUpTwhFthqxW4meILzBklRzRZEJcbm
gQXAWM/W/RrcQQvnvtxJ+NHWSCcGbqlLXV+exqUML4xHhuAUdKdAOMBGEM9FflJbWLY7gQ4uPOvd
NdI+yMamci9d8Oti7+LaHnXYJaCL1f1nVJHIALdwnpY2UdAQmUJQe2PmM5vDvB9RniF7pGL8czal
FiOg21IybLrWb5M2XStxLxYSJoV0o3V22z7mIaLEx2rBEfOtvAaFFw2jTpg7DkX8zEbqd1aAoJqn
2fcETK2chqcFjbDhYPlHgWPacT/2M9d4+5Cn2fpmIBr3OH5uhdco7i13dWs5mQhEi9aOkPHdLBjD
leJcY61OIPusazdFyf7iIKqnEskIUvr42rTX/ocYzysY4XDqfUHy2M+N7ifdbToXUlxEWlqz3HlY
Kbl9Eua6RyXbv+1YkSWTloLdwvDoArr5+2NH/cueRhFZtJuqyvHzp5rilvVJVN5wVf57QQFjCXfC
a5gBThujYj39avWdgItP8Vm3KB25PGzlVOCsaETH70vBi7TQeY4AwmA1YPbNHDh1G/jk1qEnXnqs
+lKoKeKif1V4WbVEtRPFI4Z5QVbdg1EovAWTbIhx4QZUo6UQkcdmyVxE4hpQdiWuDcHnwquJwXmS
juIJtgxl+NDjdNRnWKJC9tXgACYBmlEufgcr3JjV+i/waEjAAoHiPEdQ/wWnV3CEv0h/t7E+f3gw
21egRNmljvtJ2mYIzE+nBu89kX0aEBuEL/x6oiURtZC9UnKZjcimEMQqnvxVIKzQLd4C/zvyIAk2
t2DzPg2G8c9S3VODswIOTb6a8lUcNt8LJqHzLvSCMYm3ofdQ8LG44qzOTngmarhCYJrR8WYb6YbD
e5+ipcXIv+lQs6VbpdlGpGNku7jbdQUXdehyNRO7dyMHlhDVf0160INxHyPT551BsV8859zGuj4L
6iN2AtFyUSxLC53h/oBKjRj5jWhthOTcSNq8M9dgZLtgGwFsNpFOrLLXGh1Dsl76YeUnkn+v/G6m
Zu/358UKL7H29nwcA2PPzmzyEN7iWawd+u4IRwwJQBda06PQzDMSqIjlOd0U9qzMck4qdrCforHq
kiPsqmTsUb+jofc/b9lFRIMwTl9tAN5BvK3iMZodkQxGZVL2xpEFqqq7QAUHEIEWcWnbgXR4PDmu
D8B5/y2NUG0ChBlrGwiduR4rZpkxjknw1qdceXsqb+00YCTXfjzjjzR/r81L09HtHpG5KRLmOQhB
KE/e2uTNMI9DcoyVA/D0mAXsuk598vEkFqVYQEaKUbVKBpj5cAq2Q4AaivZ/hbV0TZZ0CUDjvlWH
35lPcTyaHGw4/oh5hkkrbstql4S7WMJPua1FUq83XblWJozNdERqpnePRo62EC0flauO0bzGCMqc
aKdWmVXl/Du0sxoWor5oCyfBsjarq1MmvN0f5/B2qcVLAjY5v1Tq2Zrqxq5/hdBg4epVf4wQodAW
Is/zOnItbm6Jt0pmyjI1yYGEjvPyMlvlEue1yDJZcrt5He1v2v5JXmB3uAeHTJvlEQ3ONQ+utwnR
vndz17Q7M93V2taKR0GwgVdmPNg6hgb4927/NKN98Ur+vAcVSdEsaBKyoSl/zO6aKM0FvZW16TdS
Qrytw37zmLFyJaDEsKkp5t8rU5OJgk2gjf7YYwBuTor8drn01Vyz4as10f47ScnqDkF2KPrDIz9I
c8ygwEAX2gUgmlTttGqkoNVwaYpNJK1xhqoTIfQqIqZfeZrUT1B/+thtTFeytdItGfinnkUqSbjq
i9UTWyzX4iQnUTXZ1MmmeMIyW8uSF0zbZI3+RyDJ5OeyTIh6cIf7mBghTESsFQm4llmksuddWR/V
zTbTTz3+yqOfHAqN8sEezdDeI+vaQ8nHAoyzMl6r+qqxFXlkWHfFyOyC5pUSv2gsYvZ4uuQ97zvM
JSSa1Xh96VZvm4cyUYKZEWxZ5JH1MU6CWfLRMrbEG8gubpmO8xrvT6rv6+fejEEBTUgJ76cA/IBV
lOEIq1AzVkme3BCMBlCrLEdIhfKCVBTMXp5s6snc5ABvbxcLUeX343OfJI/3rrkWzfU2XBi0jEuh
UyMfuJOkeHFXSAVrV/JApB/d0WfQffXd123x6Fd3wRsYdGLrCFgIecRI4zVVm8DGb6rnCNS5BhZm
IFNsL7i//v5mlcy/WBKYYNglS9ZMRWFd8N8tXhXckiGtKnUqv2sU18ZC7serMXxrPrHRscPnF+u+
M5ODP+XPeaG4MnmhLlOUixiUxduLBWl7RuBGndeD6sDsX3yJxVdYfkXoFEllOHcqMMxT9jJ8JjWE
pO2dBe7kIY5iRZKUTGwD6eaebWP0ntbuaJqrtvXrHDyiz6QjwNX5AiYzamuu+XAJzLdGOgHTad7s
Rw4JZWvvzdt8ezff1OeR9DwkizYR1E4pIGKV1oufAwCyLzRb0mDL+nLIvQjlQWqPuGa7Z/WeHrBf
JWf4JlXPB/mxioNNTRgQuBb62WCTIEbmtRHW6w+KrEdIOtdYZA3SCL/Ra3r9RTghKmByerBZbTdW
vyOyBCn9XR2PNEk7i07TOpPdU/frFKk3N8Oa6RelONMvSvFfuyC87rAnA+unInBHZwIYW4eCnDDI
Jz76hf5KqyGTBtfq3z8H6l/oVdkhKKIu6hqKVVH9o9XP75ncPlQVjo47HLJ4tKS0JubJ7dRvST6V
V7k9p1LqbyO4YkhWdwQaIbHJ4xbo4uvJUoL0YJLIsESnohbbiGtB2DzETS6sWVDeX6wkdYIUBc02
Jw9AQYbHrBDmP5RgPjwWP3CrO+pP6VMkaxBQuj2d44WOi3X+IqhMteckrD2F7B91HZJsrGEF878k
oFNM8bEsozHjR2W9KlMCDFRjTqyUos+m0Cm/LTZPcy3023YCsILN181wamAWzIP956zt3y8Xc1i+
rLd3wKYQygRyOr07Is3OQ4/sh9QQTGjh4uFOU0ZsWf9cKfP77ZCru7xirbmJar/LoZlNNHEamQgs
jbXRbotimb6CdC12x7Un1Z4qU0F7CEO1c6yNbGHCT5ZLPfoqmVuLPzLtHaXLsSsPLTDEehsuHtjS
llga7+iQKGFf5RHZcoM4G+6zgAiF1b/l2DjSrGJipYcwOd2TUzPLhFkd03UszWapN0tyjh/8pBQH
fkU9csQfysgRty3CYoSFUiyIzrUXIDLkYATotsKCSMp4TdWQVCNqnM3bAtfoY14Vs59L6Ge5jXOU
jPCjJU4Qr1zN51VUzqT37hsbhT+iCPxesQIzzqdtEidbe7DGv6jJvVZajQN1yyteMplvkYzZeFR5
YuGr9pAeetpl+zuwkoZaNparxUDnG52s+FxJ1+oXskkYNKo8yiY1vmAYln48FnvSje9qqikkhqCo
OVTNXnyQhrLpMexOwFVZMeKQRFpEqdPOv6WXJpNbHGWEm0C9GTtxBozJqMIM7uOGMBfXzBfjr6Rc
W5KfxX5gSwUySy9ltkgzLjkNifEGWjGiKY3BPU1gEAB6U5pNkW1FC632XhX3qOp67157zkFufybh
ryb8WUdfBrKznbMjk6MmiL74f4Sd147jaJpEX2gI0JtbyouSSEmZUmbeEFmm6UTv+fR7KNU0ZmYX
O0Ch0UCbKqXI38QXcYLqv/uQv58RWuZiK3+yfwktWCHvavRHiLGGB2dYImVo8p9cXqkcCgnqO5BD
2Diok5F2NJMjzkWxclqN0R4ACoxwG3o1Xp2MKDivNDq3IdLosEDM8ViPC5EwLlkwc+Vf6v5G15DR
vcnlVSTfnx3wYir9Prpr7cqiSsvf3s55DyjjiLr53+yPsvZ/zDZ1ESleUhSdm5+p/8ey1FlZJdYC
mvxE/FjfQiUxcamhD7ffDeyt3Dtu0es5XEjrl9vBQTNbDq6enpLMI3fVjV7OkYl63hq717x+NfEh
wlomH2T8PLSY7TJl9ppREFiUR2Iwfn4ybKxGKXkOR8gZOVQP0CdB4yny6Xzj0/6ry/GWIryvYDE2
xZFTnOwunRBBDrV88+iuCZfMzCPwH7Ke0fMVSPsgg4U001Lg20bSJpE2SgUnYWtV22nuU90qyoJ4
v21OBImPApxQnr0Jkr9bF8wDXHHR+syl7eCxzcSTJhwtAbrXsVNn5Ma0JI6u1cdHOjeBQdIxy4M6
0At/Gt9B0UV0SFoHAy2jB34CPg1X3CL6lsz31P5gXw/aNREtDb99spaGNRSS2ES2TsdtSuUpIxDe
2cVQHM1jmuwTjCmWK+deyFVAPofA8+wlVZ/p8wYN3QjfwaGnrqqKvRdwom5OUnvkaZ5IWWtMS/ZJ
6HLw/RdpWag3ScbtzpMidKvZqkDdC7f7JN7x0+jzEygUij5zdxrX7YrTr1ZQiXwR1EuebOutGr1l
VGKBS+9nayNbJTtANZzKjIKAS1i8oRUAVuHQAuoGFJMAwsJyS8FrBY8PIMuMM7wj05mabsTRBmmi
S8fS/mAuzjhUhmfNL2F1rKqz9bMirCwce+koVTi6jzLbwejwJagY7Gz2xXNpQ15QF6W1MD5D9a5F
t3ieFPylyPheD1Bm4uKQvVsqJVentJ0luRqEPKcBg3ZJfn668RaNF+Zv/JiQArolgIo6IkmwQ0Sd
AlqSZm8mexnwpTw4tjXpvAXWbkYaKV/ke6q+G9p90u7XZV/u4aopiSOyh8ozVy1MbDla8ycQltl7
X+zhnoDf6VXwYG7MFqsddVoaF8w0nB4J1tGi2b2twYf79WqVvZFd1TjrmO5HYvOIj4RYjN1g7Hjr
NJ6ialWaJ2v0lIK2omvGFTb+EzTjxeP4aLqEHNPRrSYPD0r6sPPmgpBSXQPlO1sM2UU2zmcSEHN4
Jwu28rPq4DX9wN6UZFt+MOBWtNBO4qtU4clbffDurRPqenYQqrHW4rFy4B3sVEz2YCUyhx+XZR1T
66SOwMzcNaHU6iMOvh/PCGdRLdMUXIuNYWKAXMPjW9xzxc2d9JnbfdA+9jxTsBi9QOlR5vBp4biM
vleEl7S58D+YSkyRZ725RO2liy5te4HJ0yrn49FEllAOUnKoDadJF1oE7/yzDT/amgCHH577wO2a
o/FwH9WKGButHRic/r3LnAIkoVyCOJA2s5N4IyXeYmuo11ed8KN8v7IjjGwE5pzTfECVmx3bnTHP
e3t/nvdavHb53mEwleTLQHGVhsaaBS0DOH9vgkhkc6xPvEKzkgcuKPNG/PtzdyaiGJPPQsXKw340
Z19ZnTitiZz5WxDtc3PmUsFWZKMdPYpPkoZh++FvsuluqLfq8W5MV1k90wagVvN8s14U1V4y9y+f
K1r9Dho1Qj1U93IhJyeWp50i/QAmHU8/Zab6vw1/0UiQrQ9yvERaq03nAYsajcF+NTCN1qq3VinG
IMLqFP3Um4e5F/w3ykxSgQDWR8x44KS0sCMJ+kKc4eB66jCYPI7pInvm6NNhz+FHS+fmbQ4/Yr/Z
/ObMxXQoa2dyhKJ/6hXDVkqqNXq+sLSfgke9rItzxUM+c80yG30KuPO9Fns70/YTrUl9ZReWF5rX
Lr9V2occf6nWt1T+pHFsCU3p2Snrw4PPjgy3qgwY8MV6vI2qrSZOuRiYMODjs1a4QntlrjyuygKA
hUNvywOdFm6muiXr+bc7mGI93MGEPeFuh8uKWt+eZ2tvdU4vgAOkPtOtc2/MZyq7EV6k4ZrmTjc4
0+BIg2PZ5AG+zenLenyl5ke1M8Kl3v4o7WPXzgGlweLd2rXmcvx+jWHwgqggu8ln8ePFC35MwmNM
yWx47DkxtwcLZt3jEFDvxQa4TWBC+xs6Ol7zPrmZvUSDshKeltcc+g85laeRqN744T6a9pqxHxPn
TZ4oetrQLPjQttCNOtw3cIpR6xdW9KnXX4b+NTh5+e5XXzQ7J92nrtxRAJRdwEd/GnOpP9X7P3KC
xOHcOLXjnGwc4Dfafe0+1KO14KaYx5Bh6Zz4YzCbYPagOeBCTcy1GbMfnXpSECzU9E3mzxoKgpJX
DK74awGabGChfwTWTc3fe/kabWrV43l5cU8eJmuPJ7N491fPslbitaO3d1jXZAKaTWpumAQAbbWb
6odq/OEnxPQVj19t+G3631H0La7FcOX/hF5giVjdmInvKMMKpW2Op8DfSDkQqHWO2B/gzFoFCU/L
Ol/DY1V1yDwzj9UKQH7NWDZorOPwm/j9JAn2q3qPAZNQes+GEtO28t+AQVt9Wxqk8Zmhg16Pn+or
dav1olN3lbpDyZUyaMnz3aJSts0W1zFNiC8vdJFtiajESzpnKUtKcdlHfHzloofvcXxvSH3OBfSQ
GqLBUUGN6tRLzfaYxT2oP4aEcPhJt9yw8EoR+pU3FNACz1bhSQseiuooBWdR8gzRnYTTgABOH+Tk
ALRP0U0PkXmsWUtxkVv6HWZ6UX6Ta0rHX0X4u+9/T8FvCNPWJ1BZjbri6NY/SrgTb6N+nvfc+sQ5
jxR/UYdLcEFzxrc1r2p+K/279KzOLJIvufuWKfLCRgfmkAhK+W1JnDC9oXHFCHcaUujR0KmccWKa
+9agxl9QgeXLAcZ5Pq1PTB6aYR3p/YpBashcVAdt9jGsCK0rjz1YhNYimzcHZetmy0Qns2AbOUaK
yXEnEPsKdzlpswryiqNuqT2qpYv8LCNZXNV7tZFYDbSd0u/8Z3PzI5zDWgLJvhdbV90l6q51YvAb
TCYWwmPJjYiZk15tpWmeOWHz1Y0tPnCGrNPJnCi6MNDUSKdAkABtTnSNUCfH6F3vb1thMzImvWDN
pffcUxXPNNwouDwkpOgtwnaTOQdGpEvVRm4BepgkX9L4dYBntxWqtU5De/SZ+Z9xsRwwLu6BLT2W
bfYjiX/F4ywZ4vCKh19t+Ct6/KBD6THXZjKnBVZC0hB2Ud9ys9sK6angGhNcNj/DzEuCC1pP5O+p
vMOpAsHncMB4j9x9gMyPyC7Lh5ZlK9jkJI4GB+N7ki7ECkqZE8/9xmOAWXYWQ7nAYzWgJoGRIbmQ
zphzIUniRImDqxF/W7iM0w+tvIf9TZPe/V/U8cFlee0nI9q/shkxT4KYYSK5KT/Czmk3prShA2Ns
LxROyAs5YPn3dNGNpVMvc6qzAcJiCzK6fTouSS9ZW3nFksmWgPeSLYEls5020jMl0MHdoqg73xFj
6kPU0V0Z7lOc7Nuk/9S7zx3mCMX6rLtP6fHB+jhGt7J7C7pV+7tPPHCWWeeluhfwh96iGcgcO/kb
u+aSQ5h06wokYibqXRzRYKKJZrFfv/Xv4K1ACDZ0rZXvdXJLkzkkI8e3EJP/3Hh+2VH6wP8o5Sx8
I4sSx3MWBbx1E4JwxYZ4FKdiQ9MmOR7SSjt8p1Sciiu19CLJDar5SqObjqru487hSrMW7OmNDp1g
3dKPBM8yXpe8qP46eTzTEjpTJHC4W41wK907/Q4EQj9u+Lc2JDeC4lvOvy2NAOVnNH3ESLX5e1J+
9VW/JPWMjlhxsmXDfXJzXpnnu+hFi4A5ToybxBnp5pqwr5xyy52LhBahMBcrrDyYFDjNm2nXJHvd
9qhgMPiWzU2Pr34dyEx2Wfw77ivmVaaW3nzvjGVQb/XhHo33wAu8l9CQF65VnPw1+XsCGINNvxta
yX3T5m/hLWRZpv1CWmREXV0TIWClTYc4AxOz7IQFhP5HwmTM7VuXAqucpqvn7KqT39P+jcmVNl5i
41w1Hkca9RgmR1BgcHs2wNoox3gUOvTRXYB3A5TJsDa+NOGgF8cqP7EUR+wvzKKFaaaHswLgVID8
DD18EHdYNZ4Jkdy32VAkcavhxbpN0oaJVTnex/F+OtT6T6v4VZS/CLGawjchVo3pVX1rg4c9+psA
gJzBd7q2WMK5MPgnqTipOYQVR0/IcTll4DQFLeb7QdpJ0m5f2bG6Z06Oe64+EmpRqbXsFkO6Cflt
mckmWzT3eRyQ3ZTxK7NHHM/Rpat+atVPaREOy8Wh6Zc2ZH2/eGuXwLdeM8OXhsTMUOW4Hh4lNMOb
Mbyn9ZuUXaEqbMN0pcJ0eEpSMMnYwpoVVDK6rlOCebrz6VFEnFH9ZF4t6a0pbmGCjvVmw0O0V3W7
IPg1QXbwzPI84AmszoJ8FgE9St64DNTD0DKXs6kDk+lFCACP7lKy3RKy0reKp+itiY+x/eJnR/o/
+dmtM04HSV800JOh2LtT4rXdDLZMOq99nNUn2NL4ZNRQxTTJED2fRw0tp11uGYQVz7U6S8x5jAJ0
qUIPaVGdg7mrc5LtGmmNwY/YgA3Oi/MKBSecVzD/aVwJJvKO21h+u+cyfZTHkknyhCn7ZCHlYgXL
3c9uNhJOPSOdBm/504QrLkhpkIhmADk9B7hBeeZQCOHoOkbvXXGLE5rvZiHOZA5PBSgNbxgaZHow
FpPvYF20CyJY2yFDyySSzuYW7At11jkZLHMWKf/onEEzD2I79Zhns94oNVBa3cvPhnFzv4H9povr
BpxcfeLMx8T5ycxCV6VVugUgpM6ZpA5No9lQD4Pruf2ujR9x8avKf588Un2zLdiKiDydeT0pF+MT
kmiahj9OyWJF9UyhfaTBt2h9C/mvLP895L85Wa2kRSlwjATn/BFNd1E8dd+AE23prwp2FGeoYK/A
SslbW4znKmiSd/NQ97JL31kAxNhj7PYvx1CbsQsHxjdhxb0D8DurG9O3bmtkrIMbcolxuSGVT/JK
z5CmV1TZgHQgeSVXc/JqTKBDs+x9Ir2aNHtaJz9zW4zJHD0oxpnf9uomzj0b+4LaN7IC9liecdmv
OJuO9C4RFOm/6+g7SL/G9qNK79OqGd8T8SqQA6voyiX9t+WggjDKQaVaFOWhsQ5CD6j8BElLa92p
dXPNzRaR5vqqazWuxjd3xHbZt17Zem2Jqs9z5JYgPCmyHA7LrUgQU3434qWVLnG+1D5MmKtsMMb2
gsptFlnGKXFvUD0uLJIdBw2t+xbD2bU38DkywmRfvHDTNTEuMTK+7GnhB9kwXfYSbnj96bGqomui
vWv6vaOSTv0mvKhFTO6IgxXtcrtQtDtQmjz6DKJPqfv0H1R03/2On1Q7d7hl3S7udiGDiXb76nDz
iTVW/Mb0vpBVkfaPHk2tfRozyHyhcI0ss5Pb5W7LX5dZdTblc4PLp1khSqWlVwnuLDWtBfFE5mu6
CmDVoRxWJwuypiUs1XayFdPVgsuEKmZdY8hzCJ7kitFdZPHI/czHb1fNQelhiUkTz8rLpBnWRzwr
E3iZABGLuXBCg++lDgFLrrcsEsLzM0TAeuwlwbIXbBrFpRXJu23wPPMyywfjid2cXaIWT+5+iUG6
uGErkeoPWf/okBe4kWU7c5GP1GvPouqQHxXbScS5XYzWkCc4K+TChVyrOUuchDEPoQHQav94Yq9e
oxkwxBXHMwKIOhABbq0EypkcgdPaWA9SML/lBv+5Ipyb/K1aLuvspIPx+lDlgiuw1/seslUk7VvN
SX1PNa8YvSeX3mm8NDnR5L/wftPBRbIZGnrHnybaL66FgjR/qKeDnB5HrNj6sUtO2wTe2KfBiUd+
l+gLNt/8xWt5xS9lcfh7/eSyLeI7FvoJKn1iKyRMNvRr/4LuFBAh7raKABgOERs2fWvPtUTZzIuN
oh0grWjDV0Ah9yiu4tG7OUJ4AKWM27KBftB84gNOn8wt/rnD90VZJNcMTMaEr8sM6vWOSjbpOElH
sDsLG9wK3R7Jk7gCbkUM5wLloVmz6f6qxhVFzC8mJe8+C3CXsxOTDKnOi3sPmlg8ysb2Ud6U5E5f
olm+tePcl6hygl2a1qZ5bOsOhXbTQn8iIcL1Pl3HIumQVauvaC1YSo9VTUbJWj1KeuNwo+nlvppY
UpxYYYc/TMUf16LMDbP+CvxP1fpsrc9q+jCUuyi9m8Zbwfqlz1TdR+QU7e4fna8kWpdjVaaqmlqw
0HdsRk/zch/YwZxfm9Fqw5NY/IgIti9rZjKbfyiB1Mpi1c9DhAV1vy+HDvnty+8ORoVqXyLhovsX
Pb1gZOiwv+zldlfJW42taunxX6AJMVP+gYUikLcvC4U+7duHIxVk5mneVj+t9FJ1b9z4wg6xes78
FCy2HFg/TG0l128jHqrAk6HO2bK8KCX7H1JVmZlpaNoScjy1DJW2lzD97sN0V8WUfTkUDtK/fG5R
iIK/4jXg2Jh7CLmkkeYm1A77AaSdMHS6GZoZY4xcuJyqbT1tMbH1McOej1w8RuVC034iRSs3qmx+
ablrBWtcyazSzULjnG+tmmAth5uUErtsLeqccXa4533Kx8q1atr/CNrM0ECZ4czLbcv+mEbq+KCu
0mz+s+yX+IzEveP4iR3csNURR4MnABInfKxHjkVP9HE/utPkBQLn4g+1uOXC/fhRDI6sO4/kUCSH
wHBSw8kN5zE6JURoIboMy5Fd1Wn5JzAbA8YeibXAV27IKKO4i/Gmv7qkmei04lGh8Mc/pjWKtyNz
Qw52mO5o+9ZVdtdd2K+sFiDOnTabjlqpTYgAxKuGdDKsrdJWZezvF70+N5K7+JzKm2m9Z8O7mrz7
dOOexM4GdAN9N+ERCT0jPZWjV40L9lMR3MtPlONF3hByWM2IG1rUmbGOzKfpyaB4sCr4Wi5j+J6o
P7tSgbdbWsfA/G82D0P8X35bUFQzpUhTFFGWzf+Yo/VNZ41hYKmMxljfMh2g9u5VRNZJyxgFXjr7
CXzrucI77d8jhSbN99AbKf8EMW81H7hpx+q2ht7lWYXbCjOSbahx/R0qrg9wFBZBvE9UpxAhqLAw
ntrOjXtuQOc3Jt5DA7LS6SEyouMNlJQwAaGdhlrUAzRT3lD7Zcc2DSa/74r51sVvsj9b9RkhJ92W
tiPOahRcI3yTofT5PU52P5wsET7p6u/Q+MZ+jDZJf8G4cvxGaM2Db1YvnIJa7q0y20fpb36U5g8d
SOt8Y+k4yVg7lDSZGycosnpW0spmqz2b5ZV8fhyoKzGeSlozy2id6REaEar3frypOID6T6P+Korv
xV9hsCiS1SgtqJC2BDybs4XT6O2yJhC4DfLZyHmun61ZzjZ5HFHjQ2l2cSbFitYsuInANYCRLTH0
T3RaItnRCv6k3IwyBMclZmwOD//F+GH8byf2HHoyJEXXZcWUpf94MkLFEErNFNQls8o+3luWBaB9
X2tO+NzKmyX4qtko4ZB/Yr7TAmCdhw8cAqyrFWGJvMXKTWQvSO7J4x6rN+CVwHxOvvWnIIBS+2FG
lEB22kTyPhb2GancHNvWfswd8cm/sgSuIpj29wQNI7I68K+sbU5brP1VPQ4aY7VgpltB5357tCud
+9eLYK5BtN/XEcobMjl8q2HiYn6Q+6OssJkx2xrp5zrUuNZM1MBDQCXgeAiXSBK15r08mgOiH3SC
wL9U8Rncne0NKZXpuBKQAMIfxbgsehypW6XYTYjOszVOppsmcR+6mxpekcKcXnYoG+l9eLw30onR
QnMuaPNetcMs2hvxH9Ge6roBghcx2YGbB8WX2z7YDRAZIW+houYzzgPfeTceKqJH4yEWaEk9VDV+
cSelywJ8z/53YA/mGUX/QelLt2o8+kfhlxjFTo5mfolkS/aPtDpkSwQRX7W1tchDTKpGXH8xq91Q
eRpn6yyb1aN0hU+Ff63y12/MbuZ+ITK8bFuEVoXbKH3kSKZA/6BckD5RvkN+LWvhUmeXCxBjxXd2
v0V1mfbnQv6Wy68JYSFyuWeVgv340afM0Z7Xjaqdrxu2bf57zkbWZwB3QeupbQEMB2CzYs2Etc1l
q8XKVZPIdZr6kMoHYTrm/ozcLnPXDC+56M2FmeWNuwgZCXi+um3x76Id606QHMicScJ9bD4eqKiP
ezOthGzjf3CpNgxnKhxN2U8pcCe77xaKRD7H6g5qeAjHI3sexvFlM7otorPgccOZFvyOSUSU/VIg
z0WXTDn7mCmDs7J4EVCG8PwioLTpQRXn/026zMpLmb4p1bte34fwL9opNb7ZdqmEi0D0dCybxOEg
PNZrQz7HyrkJzgjtojCzr9VqZl8zRbqKBQzid4NNUZmPW+HjbpS3khqKU0hpWHnySY22h57ZyuQ8
1P2isofHbEORlI0SbRGEmaDoG+C4ubYt6GH5Z3o5WcbV+5TcKn75N4G+vvyAFVGQ1u2PRGDe+xcN
K830Uf9gcC9gELL/qh4/SvkbT8nfEc1J2MHHoqu8ICdibG7LpnM4lC7JOX6JENmKe5Gj9C0tUtxu
056N4EY0HRDB8AQRkKPMzM0Llpna56qjaWKpx2tQ3hwKSfXrp5I3rPfa9Czkl1G8FME1Dq4ZAcjf
IMmwzGjRT38xmp+ZcrfCmyVdA3WzjdGb0BUeH010IzsajBcp9CyyVs4DXmVw6UfAOumqLzZbYzlT
yfo9c+3XJ9HTLZ+EnozlY9HlVJ1flZY1wf3/19z/K/3CmqtJJp3bpmKI4mzK/JdcXRonhd89Bm0m
MzB1hcwAbwlC8PQ8qw3kPYgjEXPaU1wo+Iie9iNcMaJj1WREp+a/oXuV4RG6l6Ec6name6mG0wWO
tqZlm4C2/9ha3Z+AdsHL/s8KMWJ0CrTkYZutI4W5267SdsyNSM71n3L9pehfnf6lV1+V9WlAelJd
Awl1SM6GMrvHf8eV+wi9djpr6Zv/jHpn60aYWaNB9qObfj6mn9r4cxB/1HAYV5X8PRDmVu6C+D5N
jQ0QnvC1Wu0RfQrhkIynljnk5NmqzSjIrD7QxbCfV6gg8idMb+ANFWNJPnPuyAK+iz0ZO3vBa+7j
JMCkp/BkLaHQJuiOuCvFrVrP6U/9n5cQRd7Uz0uITzIIR0SwLsj2QUp0m9RTfehUbxLpQf0eD58D
UgdX+o3JShzuY+qKXoF+GDsB55pdUqfLsrpG1TUjOcVtxfhDAI8S18cN3e/Cr6J1heVDdrTYmXtB
QPEMexjgYO1QAuqYPDkA33hjPROcTIPIOTEQgs+i5vR96viiqwVm9kbYYWaHsfVfHjtjNpP/u9mc
x06XJUmWRW3OXv37Y5elWTeOVvfPxy6g+1edgSBQul4ZmnqVPjd1s3vnSpCXt0m5WcrNL29raAr7
jgdS2LcyCZ+ZMyfBrSQFw2fYfR0jSl/0n2L10zJ/ZBYayWxtoNI1jpYiRNu5i1rhu2jWbD+I9myN
nbLKyz9bI9zif90aGVX2GOeO68lOigswj+CP+VwZD9N4SAhljU88BMtWfgCAn8QOAPxk2M8AfH52
sARqYYZc1e1cZiiNu1jax5njR4e7N1Bop660L8oN2V7M4hjg+5pFl5PJCXEpVttmmuufEbpVCl+f
iaug3uWkAqGkEINhCv7ElpfW7oWw9W2SxiH46MIp8Y03O+kBRJea+a1M+msezb0TfPFKY8OXPJhe
0v5pNRqkj0D4xMXRf1b951bGk6UfpwTOzWlbAmLU3Djxgs7TVVdWqTT8Y86BtDzss4GFYSe0uy62
G23xihH/1xCwbP1vkq0uSZqkqoYGZEQ3/yMW3xRlyrP04KkR97DNi+L4GE/1CpwE/CJSUeAkapFU
4Qmv7sBdwY7zt5nnXW3laCeUzAUXhPyAfJsVUcWlFCxl8/SwcFd7BDLK5qIUGcjJT5WLGnhOuEzA
1BtK6jR9NorFKe1dc/RfFPdi6pD+G6wj9rkl2LlXVZ2B/g5TuXdS1gTdoRwnFQBAgS1dfAQFRbxe
J3q+gJNZnlzC90heqeh+HU3/ZH3AR5cTAl27rMFqMyeROTDhTBibOYk8UanGY2osaJ1QZhxXVm/a
TcZRUNu9vAn0weFN+HO/6clbcMTEtv48bvq4bsaDKtiZvzR8UhI4e8fx42VSx04S6meGo5sNYvPf
cvHDvBYre2MQ5eLy7Z/F8IqB5aG+J8JNpO4x/QhWj+eMTmu9MfYCWw1/0evZyNj4PuscJKl5y/N3
OPpzNqk0VhXOaepAQF8UlnZW+w1ZiqRHOzeXCqWAiML8klYo8+26AGnHiBrhSEZC4MIOminayW7h
rx6kXnsYn0vjWSExx7Gi3X02SdRPAFORbhDv2+IYgq1CObZcusU765Tn7mNys8LDSg9oRyk833dL
AFvfefrVlp+1djMfMNIvYc3J24thcO2iag+8t1OcGAQeld7pUQU/v9Ce7bC8G6F24kD3c6Vrv2jn
ir4f6qfefmT1LVDoItk3/SXg7mq4+dLs14CDU1yF9abXN22xNfHJqOjGa4inlnmYEqdJnEl2Gq6k
spPJjvUpNzbj7MRLNLe3FwSwtWcleS79GJM3S6CzjwQtTr5LPV3i/kx3gNp4g8K443ejepx2lEhc
vsod/v8lXP+/bPqSrCiWJJqWIWrPfuR/OTk0TZ6ZYTqoS8KwMqXixnvg3+uVkrl4MY3Jw8qIF7OX
Z9IEuvHx2GMaxdV21aLLhEKnnM3gLAnc4FwpOM3stdkrKqr7UtyTLmVqOt+tqU9wH0sfaPywU5/x
WGbJr1l3qdohenJLmpvI4c1oqGo54BbD2JkMByf9cZ7XpWHPumS0u+VS1Ggp+BPOUuy//cYKI0Zq
yYPV6C/O56JxpXmeRXPNKcAz0R9oBsj6PStOwEWUVl9dnVVyZeauRuRMS0fT6TXYNz+F7ioZ71J/
1zWCfaux/tHrHw/weL8e0P/Bv1zb9Mon95muK2cD9UJw8ciKqy7w+uqkaIciJ23vRqanOeYRE+zg
7yHr2ArVt/BZEBAzqo436jN7gf0P12OIzg08x3SJE2T1CnVal94KixYbr/KPtfx25M1iWXvj+OaP
LmtSlX8uSREvDHNDxOBDMbaGbbglk9TsswGy1WH3vsnJXVFuenmLwI4N77n6Rm50wlI7xwuiYI4X
dOlB4aJiHqPerWFYeALVZNIl167F400t38fyPSb/t7LoPZsuwL0141xqXt8vABj7NVT/U7KY9HNU
u3p4CrMTVv5+9MrgojcLpto4ndT8zQQfhTdWzJYhqXTqQCkvbfbUrTDVK6dTHmxA2ED+IxjbzxHL
s6osCgdnFdYpTD4A2UAe5tJv+WoMK0iHYJ4H8TP2vaG+lAKwtNEmX+h3xaoFsYIqWVE3vK2QVCXp
M+u+/clTpaUwjmvdOooIuHXm2lH6DUdzYa0mAmGKC8+wK+5i++b54BAX6SLqz0LjaYobN6eHT/Jw
LiB7OfjkN2OlVy7jxprJl7DuFsT7tWdPklWfsuRI5iFZ2MpFuaAyoenGrM2shGBQgdmm1EhtVv6a
YwNh/opeTGl/36SWjcjHMt0tfsq0Tdg/o4UPNYIx5Z6ItxrN8CDfOmIEjHJX/klF7p22KIbr00mg
lcznD3lalYg9h3tChddpBH29QbK2oreXkUyUT9EiA6/K4WW0UXgnwRnuuXo1qutUXbmIm9iWt4DS
eoYH2TYK6CXaUONLfwKIbpvY6exZ/EkDwWLD8DCep3+xRDr3DcbVpSMkELpig7ECbreLP4Yvny8D
m1taATxYHcBCgtLK5DcZfziNaBci+Qvdte8dlViuOAfwT8boWkhrdul/V80PIGsmmRPlTVHedApe
p2vRUTiLN9xrTqE6Vz+/TkaMrqtuqf0GfyFN+/raZsdsOMaohomrJN7A5JraXxieT/RGs6r+IvAb
JV9B+G1036r/rTU/tP6b6Z3MhrVl5sBAg+O+Jm+GHBWDhNQ64KDJ9p2v+mqeNwwWjNTX1bIZuA1v
H8MfyiMmOGXcS+O+SBxEvERYxKQeY+cFehT1vfYERMc0ap3Sxi7ytZYdLBiE1Z/caWHcKorO+g2+
baRvCju2DeVjxebGxt6SOl5lH4VOPT1Sja1Ih6OwTAtkv7mDhrBX1+3SbEfUC+JR10N0nY89Xb8H
ndTzyMIEOVe8lP1XzyBawPPerTUmta1tSPb4DBHQujrGd2Zs42K2Oa3w7ivEXRnRL24y/KzYFtnD
U7cYsZddM/VnoV6KYl6yXqb69KZnH1OwA38TYSEwDzoaFEeY9BibNPwc43wxqCegN4vtkr95xa/i
jnblguK9JxZ5SfkGjMpmOcKS6rbO8hHzIC7l5NhxCimA4c0jLFA1GPL//01RfmYU//Neg6StavOG
OKPw/v1ekzeB1Ai1omKYp+vPC4gNSW8dL+xXXf8YKbtSfzWytGCioFOwxrplQMtwwnGeKBBor3BW
eOyJGFzb8tdHC2th5gpxeJDI8F3SbFOES4l+pfEa+jYw4jK9dvoFz7349Sg/lYmOq1sdvNX9pWLO
3YNCA70/QIsr9z03xQfs9KcsieF/ydBGzi89YeMEf/y8UJs43bOLYZyFlRF8xvTa5u8DfOmYS2vo
YY8S82M3uJbllcxzi7eme484g4bwB7mLMZrcG9ixSmxyabhzo3A+mDblPpj2IgebBmCV44bBwRIc
bTxIghOvX+iKCmJ7AbNmH6o764WuMD972MARKdSB6/bObHe7yDgUvsOmUTmdttcIEbGwZpn9CqwT
YscZSl/j33H1YQFes0gom9pG9damu57h9RnxrI0uEgQde3UazZ1szr4h+p+4qgPqJj9BQ1d7SB4H
qsJFAlXdvjCdhBRUc45n/mIbUhZ3bHo3BYV6Up8lRdUmHLaYG2lx/dvcqKo77u49hkZog+ouV3ca
N8Ju12a7Qtj6XLb/3Jt0eSvL80ge9hKXJkVMl2mz1eMLap5auqFy/B/CzmtXbjPrti90CDCHWxYr
B1be4YbQlmTmnOvpz2CVbHSrjV9oodF2S/bWFovkt9acYwgMBZHloQTc6cY+sG8V0WROpgWHr1W6
yIZVrS8DW/PXFkHaJw3Qo0YB/l6QZ9lwzcqbRuCqvxpVuGuSL0b/J7a/hPG7ff2Gl0QddkOHqgvi
6y+g/cNbMern3lH+sej71FH8/iFR6H3qnP0t83/IPYKgZl0uZ2yAjCVNKjoSVCLg0AIsQ0LTYQBq
Zym3lrh33k9UvKrnFKKjk1l/w1VMC70Xl1G18h+TqZh1PBMqiBgTJjR7YkI7ByCG0kw8SeEJk0za
DapvNaE3w8J1JZmrqJk0VAnTgG4aCEjBUgZafOJTI/eulp2C9uJVt2G8t9J7OE+zL+nxPafBQgfz
x/CFRG9xDovdeZ2Bs9H3egdVej922Kh3vbGL8x3Zn6snX7pxQplx5oS7ySPO3Oemi37wYV6i7vaI
3navp7Px2KvjQRt5jXOzbIlIjlOKDQZ2r5b7HWbG0pjMjJB8CYaS1TKWkriPqTlVJ5ZHsvrT034M
9Xeh/VJmPOR8/xhVUw6tTFGEboIK0x+TYPp/EGKL8TT1/+qLpV6a4arGV+Th8VXpr3F8ratLWl1a
46R0k/YAhgSMDwpM56mC8SeYiqL/L9VLBxZrqZqimqpM5/u/b5eBX+meVz5Uh1knV0JCIeZZ2XqZ
vuEOFEQYqwl1MizQ0QI7GZpp6gPshD9bYCdRCxL8L/GvbfoXrTpKNhLvyvoWi5Qm74Zyr/BSCLdp
74B/QlTmSRv2PvrSsIlmyAxVSHShu7X3/DfOsqxGWWEb7ayq13W8pi+CFzfjszdHaM5wDL1S5J95
nnX+Ge9BF97K4q7ZenTR7MjbiBqhzMmfTJG3fM4hqsdBnDGJSL2DwcvW45CIB0nYw2UxKvzURfTN
M9/Vmale86nTCK4i3OPGtrqN6xrWinUKLej04CXHhdVui2A6EFkdOUR+KfPVY2wcs/TEoTm59uWt
LG96f02sqxVda+Xieed0BmcMmAlvYynYWmOhGQsIekTLjscjRVtWGAfyybUJhQGW6C8L438qQEIk
IuoccxI8IEugis6hAirGe/IsAvTBt4BO0ZO+kRYuNDN0kBM6gUHlM3nPm07tssWKyCQyrCPo1G4K
i7DROpamUUc+Jnsr/SzEN/8xIZGk0DEV2tYLVLdWsaJhUWOvfU44kkVd3azhntVvVvUmpe+m+pZU
b1b5Jsza7DwY6FiOEkt3hUzD5G4xA/CaYUjPcN+Q6iPkmPMaKp1kg6fslJP0nlF/nT+yZhcS3lHV
Pcm+lPkaf/xY6/gBxo9Wg7gipzLwZuctxW56reOdjpyKRCDBSV/7+Xjh9VRHFjkUJ305FrzTrQyf
ie10Sw6ft2R0H8xzhXWCNUY91O1BUg8jtXvyI8xluj2L2CbxHdrjrV22y1z/zocCf544fT0PkS9j
PdaE36BiTl8Pzwg0RYY8aYrIRcTipClS5uL1dmDIDLKesEB/jgN+26eyvTzKXbe/VbaeEBjftj+8
+KwOx1VlJ8pEhKunpOsiHBYS7u6aPR1yo/KixU72mEymPN6EnuLbr8TCo1+XyCnUddGvs34d9Wth
Yuaup/j3Gax0H1M6O5ozQd+Blc7jPVhpNhqC9wcck/ycMvz+LFEVBbosZEDN/B0WIMijmD76mt0f
+c+SHezUtzMoA0ThTTBuvfcWCkfle+dQTMRpLT9vImqo26MJ2uNN8ed5vPHab53xpS8t89bHb4Ny
b8Y3QbnH1b0fbrUK0FwR3Kx0vfIQacyANqq5ZVCRi3iSppiBDjOim2IG5WwhGzg6T64yJQkn6pCp
H68QfI7ycMLJGrvXK7z8VxI+DDZ+sDH9iUE0AHXlme8Ewrar0TduM5Q0+abLNwiJNBlYYMk1QwP8
IxPtJHkvw/uDTmZ6tjELi/3GkNdkgkiLA7LHkPUC2SvDFKdkj8mRypaiaYv5tuxTV6t2WnQppCsl
n2x0UR2fU97BO9KLb3HLXuaeCW9JGdnzhrtls5Gew+YYRZa8qXSqpERD1iOZ75VnLSV5iljh2JM4
6IiLgQYVJgSS6+IcDAXukUNvuBXs1q1MBT05FPohSo4WPCaIK60zmPPQKXk3lLd/BfAY1h45mGEt
BRtn4sYxF+t6KBYTNy7W9z7PWo3xzo8YyenK81BiLx7RccyopuU7j4SStIXBYHahHTDJUSaJ5qDv
TAbTQE+8cvuHF37p3zILwI1x4oiSIhNJ+O8n2NhnTSVVnkqJdP+q9jb9Bbna8zkwzrZ9dggDGdT6
djQvYUpZuj7X0tXM76339rC+tfOqfs9hXI2f6eOzf3wm4bfWP6l/heY7ZVN1Zxpb39yaChPnjSmt
xQSy/7JgfoUqw2OLvM8Sl2supxopnXX2kuS0riIEYuUmyLcO51x/7/p7ATKK6G6+08qLmk72irJ2
NbGayQF9AS7rwu4/fGnhJecBfwVhow5hwbr1VksC08LyOGUSrOGLmSzwVVxTOjW5J3wVbglr8hok
74SJMuodNbTH2c85By7/iTZMqed4crQl2sY+l0Cpre2rwwD/hGlPXezL8TDAm5zGterjmAlHu/L3
HRyFpWkumcK5Bgio8kT5igT2QD2XAOZzA5IiKqP0lGwCaYrNYG2NpKmbREHglaKCNqdwoFnAmyM4
81AWJW3McBWFK96cuUmb+XSTppjU0U4ZN3k5L34242ZcBQXZRogCOynfcXlJ0rakmRltoxZ70N82
TPKS2DBx6TKJpLUOVbhos5kAaCrdxjURQni8DGhwG7nk0eRdwj5tZrR7Qz0qtRvbfw3Rttc3AwDy
fOPNAu0Ijp/RIzB+xbiL/c4I/nDVSvr/8oV1mSOqLEuypGOO+23rGw+DlhRNoDuUyXqRhu5FM26M
D2mB8HTX3xlcVtJgJ9aNm6HG5s26JR7BMA4Q18o47y27eZK4eYJ78bozzpm3zDOnu7KxMJ8RDwox
Hb68YV7T2BnTVVGuxGCNBC5zuGCH/mik0wULmt3vXJEhS3xENVrqR6E9vtYJuf+Tkygi9VSbZmlt
d5X4BtuSuh7YgfZT3c/rprofEXs4IoZpzNSeSB5R7UOiMTeGAYUoDpoIorhXvJ6kW8szEqQq4m+i
5OTimC8+6wOvcgxv2uRNhxnzna77VnvfavNLfRxolUC/fLlbeQRTdJRiTo0rkYv+UqlEbCZZZNqQ
Y95V6SHpud9N/o4Q1PF0gXE/41Q2cBgONrn6TdKPnX4Uk5PBxN6wS205TjDgYxIdnb9Y9mbotaMt
qa3sM0R+hgeLguBfY//TEH7qENqMD2CIJt+Y9uirzGKZQB4kfTfNqlkagjP445u6/ES1//acZdrB
G7xsGJJpKb8NNkJLUpJoCMlmPZ+znNnA+CHL4syGg9isd+pSexxfffMoPL8v4uarML94tc6Va69c
w3M8kPMABHBNs0vfnfsAWKabpqts/TqpibP9WBxZioWiS/CFH0TBJXHi9WZHsgQIIev76F/H/gzm
PRBOSnoVxgnynjgvyD9Fszpexpv1NfPpcuzWOsimmVFfRv9icbZBIRZfixil8CUXzh13V/7MXF3h
RWxvI+6camBnzN/oYHhJpnOl8dK/J983ZMemPiunkPG6sQ4bpoeb3c+GyeY5gJCIJzZbicJy8Z03
7OPyIdP5W1XFEsM5hxRnaXOh+SizkG0/rzX80hn8jKn0FyUXdu3jZKCPsGuCQLQ/zGekICU8hJw6
3o1ET0mXMoxA+xAzr1hZnGCTVfoj6Ka0zW2u0DZFIhZsK3HTB3gP6e0fpI4BRdkfywwCxRqJmiye
G/9S1gzdLmhJiw0JI9oPr+6D8xhPVXBptEvrXaX43sT3fLgn3t134bTKCc5hKNgAPHaVtA31zdTe
D5Z5vompWqbrR7tySn3Kp6gxb5hL2JDqFC7wjAU4FHMWUIz8413smRT9/ZoE/Au3VUNvqpm/Eeuq
TFXEvotU5wUmcIzAhhpmlStCvkA7LGmnUujhsUIfjz3o7H3fgqYQWd/u4+IQCPtE4JI7dMAznCBd
LN6F/OMzE/bQNMRZqpygopMx7QT31YAkY1rjbIvExd6l8VAcC7brjuYf/Ghvmtug57NNP2oHQUzt
XMluk8MjdpvY1TT30f1qNA7JiQnmG7nmo9Ee16ZyaYVzwfOyPzXxSQyP+BrZguY8IVk+Lddx47DG
DRZ9Oy1mX3csikAUnnJzqV/yej7QGpB3eTszmafK12FWko1AmAC5hYTE36pTJd/O5uhwmIWjwzGU
0zciW9cuu0j3RHJN/3CYCcvHnJvaI5muLuvvcwVhfF7mNhuiaL5r+G7v6v1BSI4GY4TmcsGyHuiH
AsrcJrDpDrhG6/bcyLsjcYFEP+otIYej5TyEVa+sWq47AOLQrsH7QqQNlxKjxCUTBrGYnp/9KYxm
//crmiRJ/xIbkA1dVzQeeKasq9P//x+byros4rAvLcV50fQRJQ5YudzuexLenO0/O7t6/OwYsU2X
h+XtywIiDXCZdRzNxuWEi9gGxb41J+64ZoePKX7qvA/V+yP69Ltviva9nZvWJfYuqXK1ymtSXRW+
3ellBM9156xvnEt7ocrLhxNW3ChdT95XKQpAzG8LPOJuG+0L3iF7N5Gwc64kmtPahSNvdolRb09N
yo4l8LNJ6bFsb12zcXFVkI8CV3heiP4KJ2nw4SD29gk+srUsWXpaAljMKyedcpyTdtewwccXA0Kn
THPvtneCat0+uG3ybrlx9iHwe+HoAWSctgE14pvnNgCc2eSTOgFdMtgHhCSm+UcztIxmqoiIQVvf
mTLsCAyJlvOyrqfBglIOefvw9Pp0Wsr8Qf//Sd0Gf8JzA+A2WEkVaJMTSsvBnOhDoHNY12bqcbWt
YL30EP/+bisBixJER/x6PTr7VQJHLJvOnTKNf5ZPHJsV3JkrDdDrSYFzELipyl4gySeXg1dtdW2T
FiTpn10NIjntup2R/7b53UxTzju+LFeOcI9vYC9AytVXr5wxHmTnnfV21wNS/Bj8bywVH65guSko
AJIEBe6yo+FNSQ5p8ZCdz089JfxvFCdDPYP5s2xn+wCqqq9eXBpPdzRrP4yHEXJsfkyFo1aerPIk
siofiS0cXvekhzDRfMxgX8DvNRAt2l1CRGiybdOHCno7F2dZuxLhVf9Ub+awdhdlwmRiitWhvmFl
Hj+1gSLgirlWX/rhmg/XcLi+ZkSicsEn69E4ew/KN/scC6u8m6i34bDklT8AGRAevvMOWG/J+yrN
kfRcZ1w7++fP5VqrtiY08oKdOYh5FHhLapoKc4yry6XbDitm/3Sy+QLgYtBPf2AsXEhf19AWxLPs
Xx71xYivJObqC8t3MvfMUM2OXOGMxlD/g1B0qIKV+hLUz7Ptcb3xZtyu+ZeNik0wBM45h13aijs4
I+FcDn6OPsHWv0QwCvb6n+IlK8nBPlNCQe7DXOrVY4S9H2VrsvxsFYTALdT90RaGs83Zh39yzkX3
3Ljm8QL9g32sUlus3NIh4e91F2y5/NOelURpdFWLdxWeD2xsjszA6l3EQqZez4aJLFBGO2hw86C7
ERnmzB4bO5VRYmH/en3lq+T1FQze8MTgQatgKvBDj2gsbzj7h4wEFIrPayR+STaxQoK3looPHwLC
OHYDjSqws3RpL5XOuV5L7aK98SYtaW7XHfP4uGb/Xpd0yW/YIdv+qkRXXzj72TlpbLXFn7BDXTZ1
ecRZHxwjuhgi26DrsOmrd7QZTf0la9+7eR3dKkr1/U22blLqWEuqCyCAP+itfYwL6phtsrBOL6Lp
bAevoKf+pm8FHaHS1h+3AjZpfxs87BG3iOCG0mH0D7NvOeCAZlUpy4C3pGZBiG2pPJYNq9jZSCGz
3OXZPjb2bYdcxKWOiUwGc9F4j/P3ofkUim+AI0RKhZdsdumlrwqKJeXy8fsoflnKZawuBQ/V7HzK
yePpG58/e2WdY5av7SS2exWfwjS/Gr/4vRnLByWT+AbZ3lKufrDMCLdNKapR3rbyli1VfpswBPpR
ao9de8Tr3N9Zc6sNRLIrL43rsx/duYQZ2/BH59vjU/Hw8zxt0J59/ly+YIoky67ynnRI+VrbA9wW
RKPdYm1zL9fI06ku+qlGpovtit6hecoqTGk/IYkOqbzvw/0LMTR4a48RQLH+WpTdWeKQjoGAur7v
+sret7atOo0F0vkjO72kFJV68/W3KoO8+5H2H4yNWcDzn3zJRyX2Z+An60uqXqa/x/Erfv5WH+2x
jI5t4z5CN4wOlF+UeM80mb80lYNZwDp7S/ObfIzU/eNc04BIt6W0+z52J8jmNyozGa8xyXsa3vlG
qHvtTNyDAQB1X2ZV3+mATR82PsbkzZKtVi6McpFihGuWbyTxoD6qPbOmqdwWC8v0PQkxEmyQg5KT
TOw36dQuROMm92+K9NGMnzDkndcbD+OqJmf6v0HubsjTuCpSqNxuoJaMTJ0pxlmrvlmNzUp2QnHa
yzOlemlY2MsT+WYvn0JrQnb5HHtqwcrqac6sRnJaqFSmXjBpLFrBQkQ0w9UZBxAI2wgGhEJLWogk
IJTVytGKm25eT2z5dJdoApUfz3LpCpQBCnTHEGBqHBmVJZs5O1t3ZqMy5Yk+fckMM0pMss9hRiJN
wwzPXGXSNMxgUPtPJYxRRjYXOFb+Y9h+7OJsb/Wcew+laQvevdPeEu1NUN9ygnoMzPsZGmyAJPcT
b/EvBBcgNclAVRkemJEl/Uws5kF0VBongPaYaMiICe8ftdrdnnp1+ePHE64felvKjlRCvZ9jS/L2
MmQX0Um7DWYbRIr/ZP4fwRpW8YxmZVROim+/Jkq4LHk+PRXfIdN9FZHNqlRXCc8qdRVialNW1gfs
63DihfXJHjmU7G15fAtXKXJWJssCtmvjriFq+6RThvVWP6Qm3Q3HTNdIR4x2BaR4S6R56q+209bm
1W8ukN72W4fcpndD/yGi7pScBw3vhjv4fChnvbUc9fOgnDYflegmwiH1Dy8pW4N3T92MpHtsqbY3
m5GtGkkteHNHTzqnwrVJ7hHRbazu4cdAB0u1YfpI/s/C/ymE308rX74p3XUsyaCcMgMI6nboN007
NWqd0y92OEDHLdZpkPPF0jlxrArfel6bW3IYy/8nS5nX65KgOAtUmXLqCJJt2FCkjeX/SyMt6pLY
Vx0xXsXtGfapZN2K+DbENz3Yh+oqu0X52crOfFctbTb6znLpW3jsiFwcpfo8X46gHa2D3fwpDiH/
25u3Kau8fBsmKz7rtxNaFKlaIgXEIYZuGwu7rC9nYX0WTZriN6GfMiL6O3lbJZ6GnwnNIuFbJXzz
h29Z+inPxHant4SXtp6ykVMkB4TbprpVbUcWoxRQ2xCyD1bspgl5zVOVnsI5ZLVaeyv1WUIJVXzX
Wn3hFbe6p0o4PQDrwJilS828RtWFLi33q645KoHrtxMRXLWame/PjWRuKvOMoCne3qU6pcs1YeMr
k4HOTDZessFA16xlMv35smNzrC+Ex0JIIV3NS2L9IfD4Oa9DxGYBwD3ArSRLgZTnvOiPj/REjtzM
z62P7PbiM5moLoHjs0GhT6W6Y+PG5Fu64Ro9eUIkHl48IdIQhTzxhKJH+W6MnBUO5njUicvZv8au
5X7wp050lTr80DAom7MKDZIdJW+hek+9mx7fmNnLLYRFqC3rQVrzIBa9pYyzm1ChPQHydQZbwIu2
3oPELji6g6VxvGvrN7jRHgR88Z27X5ucas+J6Bi2x4d2TGZW+/FQ3uruHnVXSyrt8CupOioPC/2J
mTLCuQrJg9pjdCseM6P6ntTfM24dd0nk9PTea3evvurxWbZDXsurjW5uDGWrWNPX8PI1h4heP1Tv
w9M/Rf2zV/Dp6kdAIq/R2YvqGUQHwp9WG82q5EGIeF9ku7RiBg9IWuQmEpIv2NBj5NPVeSsvXQ39
H+qtlmRwmPx9KGFqliTr9BpMnKf/fdiMNaEsKq1XHRpGILscR2tmjhNJ1HpdatAU5akeg8ukcfzC
ZXbVegAqYPHoX+NZ78xJtZ7C70o2NcgtNDwW+VKYp2sC4rCIDHNVNBO3TmMBOe2jWBjn2cYV7DFZ
lzb1uckknsLi4k4JaGGm9QutP6rFuWqQ417DCqH3Qzxb5mm9prUdOYJ1RdUQsDDwZpDXe5i14qkl
pSA5vfbeQQupv8zyu/OOkPe9KE9DwLYVutfCYHGu2bwhg0MgarZ8yUgccTbONBptt4fJa9WbMbCt
zTmusPn8wTQwim+Lfq6Y65Y5vtM5ObtMaCriqhdXogiab1XTebWWpf1w+P0yY66Amjcrwq5OEM5L
eW+pdCm3ZbktZbCd63AKDNfhaqRMVKzLYT2UU+xIM6bYEdrPQJsWbnmwUYrNA6j5394Puul1dM/Y
kkTXolxCAwQ4ERHx6DaxvA5mZbZ53WiUv280WU9q7RjOx2BTxYAdbo1yoypZdQChphvcazzAk/bZ
SCDJUvsTx1d6tr79bD7CNDVOwTOorcvVLPKJ//0alJXwPJ+WZM7NUMIzmUoMHBVQiTwc16yI83rm
zQNQYyjKFaiVdmTeM2LmZXQCPip+glKGlh4+Jlo6WAmrIHJyDpNLUF5TeAOEYowVgQeBFkm0JpGC
O2TXOQNnT+aQVArDs/I4EIFAcE/+oau5GifBPXkZwjLKIgYyDUCRd3ofYRpEMA1W+tUdk9XQLSV2
0PpioSQ3VLvyXGoId7tCdsraS1pz31la2awbNoh7+mFXBO3sUeMWadz2iaUTeanmMt1QNyq8FXWj
FyyCGU3uHet59zwqw4iMWeWWp1o+ZYyTpycddV413/JINChSE/H5Guey/x5E34T2fdDutTZNi4fK
1WfQzfRyJw7Ip7C2Nel1fOp/6ZsZ3q++mZl/GyhtfWnyt/Mig1fVumE7mbl69WCFzGcOPgEfSETH
NjxSYwhZLWo06pUDfXuF2UFwyBgU2xIyiOVDmNwltA9Ii0oALsuTTtNyHiu7INgnHOqh9Co7XdlV
YE6MbVP8hZq6THZtArVkqu4I0lrGLAbFe2Eoi6k++SY3YPymxwP6aToVCfNYZCDaxgdvAN1O6Ok5
THQ7ieVixhj5k7yQ4M2JDO3oEEG1A2AEQQ9rEwQ9AEZEh7IYL+i6NlfECopwFr1Z0f6hbr18b8V2
QGviKUF/AYesaCVXqw725IP/seYfRltGM2wBroAKDHOZlcuQ12KTGi0D543A+VVZZ8xo5lDWqvLy
YIMoTzlfKGuS7hidY4gnpDeZm+THzF4KFQ/GSXDXeG+W9PFC5DzoEIR214Wzl98uEj8j9SMK3nPt
HmnXoj8rc4IYjTiFa1vuuc+X+IbrtQb3urSCVc08pPiVXeipNvdrQEvCVqZ+DfQYbiOLTjcMD3JK
vXuiqJrExoNnRLwurmp4a+blcJGIbstQBvHv3NL4dhDHSyJcAGQXrgIDZ4axowt5H9mlwWTssH75
ew0SLI4VTiA202Cay58rrMRNukYEMjYUtICybmyqZEwN0BXpbm0cveGkcboVz6V/YWmRqzYlHiJm
UxGbauywo8GT1DOLIdqhDDfCV+KUw57Ega8fDI3owXHojj0H1uQUedn0iymcK2Rn+cUeHoEdLW4f
VuL8dYpDcOQpjqxQQoBvltrHJWnLaYkBIBAbpKE6BtVxGCF489KlXJd2788XTC4wJrF4yxm8dauX
G5vIN4kf8sItScxVKiyrcdXTEobHgJMjsX+yXmbcQN96KIZ5QXFnJNzybFenP2lePhB9j2BWvinW
5QEfyN8b4j6Q9vP5o8EoT9HOxpH+MN7V4sNK3jz1rqnXTj1VthWclLlHs69ZxPGUY2mJyT+WWYhB
eRVqU8QazmiuTZxRItatsSmhdq4gFGdPZn1snpr+1GnHQjtGsJ7Gwl5F/WoegoZ7prtH6ANvunfj
X6gzym1OMTF+zCFQPeeh4Y7ZvtsPwaUar7F6C4R7XL8VSBVc9nkALp2RxeWFrF0fX8v46ju+e5pB
RfbNkx6fYnZ/M9hl76fe5i8r3qj4nDc2mq3Tj0R5i/KbY9aH4cMkUMDoLYOFlldbmMh5tHlYm/dT
vr3/QOAJipqBZkK7go9DfXSc2CZMZLUnoaI1uy8Hlxz49gcdULBHWF3AKJ22nUp1hHP9sz7Ty26E
ciN8E3V+8Xhq0YOh1RZPpN5eoW8o6B3p33gSGTGxFY7AO73Ulul5ZGfVOOFGSmaD8laEd2atLUGM
9ozlhtCz9qOocWp8GSJq5XdZu4fN1WxOCVMLxGDpgUwtrhK1uURzMz3J1inRppAi78JkWMFrlRbf
OImHZ0ygieYi92E3bw4aZqR+hxdJN2y9OcQab4D7wNj9+DEiJcMpaMxbu6NQbp9G6VZ0V7LiRJW6
tck1zuIKOry6N/vd6zuqXMF4/2EF8Tzn/PZSqHAMoiyF0leVjN+2p0qbFFpmaQrvLzvoT0E2PdiS
Xey9adFnSs2EcPisKa+xcjXKa1Bdi+pqjBdBR9dH5Rzwy5KHbE8dUF8EQHcJnnHLa+c0QCLbLbpt
6e3i9CAnx3rG6DUo1ov8FJl41LehsmUberUb2v/iGZFkCm7nfZr/RDiSVE4+0/CJtTmJDTP8Pmbf
8vYjNe8TknGiw5zPrwnwyGQ0Po21S6HDbJ9p1nZeWps03O3iGT8x22arn1hbftqSOPdqp8FcOWHr
SInwFIE/OT1F+FafEWl4IWyqSSEmxW9W/KaV94EI+ornEKVpr+ZZNVOJynjLV5ECeBNFCiJt9Ka5
16vhHHBTNczzxfC5ibtt4u2IYscJG0/YWC/AvNpsDUys/g7AvCpsGRQyDbHQDh91fZMXG4Mmgr4h
ePGqRUu97WGFiverEzuEFCmJsO4JwCG6XrKR2J68wM3VvXxgUQUry/khKtNKhEtIE5YSq7MnQqvB
2Uroy3Y4cvzpGpqysP9zDRkS4hvYKDLX0n8fLFpPHQexiVU4eKx9p00Una/3bXifPvHlWhUnqHZa
o64EPEEE6YXkx1aQRmv5sU7MNb1pM968v4ccEI1VM7xp9XvQvCMUJP3+zEn3CbqHRfaUdg1cfC18
I63aV+oOqUMM+JWKQrfx5bXJQXxGnV9VFrIy4Tpee4dIIzOzThx/QKR9oDOtBxMWm/F//FkW/Alu
i2abNNug2fpz5HsE/1Ge9siqgo8USvUH+3jBuKYeJblTwXTeosS+ykvw0lPj6aiM07OEt2rHDGz7
O3lOHw8XN4+QtOYGmeWr6WRm7g7I2w58WCbuW2//sZtol0uvtedsIJYC+PhqAgsX5mw0viwE0eYs
KQ5C8YM3Kc+lFurD4xDmSJZk8dCVB1HdJWzbZ32z7q1Vk64eeCyBgA+rLlib2hoxngmtfYuRy0v3
M+hWO8HcMW2iKEBddIgPzKhXo82VGD09BzyCeEMa2EhtWLYxmTM5k9IP+OiUtyy8J/Il108RH2YX
g6RTomX/0xXF6vNfryj84paiUce3fqtTR0UZC0JODh/2Q4FNi+8K0Fgwa8ba/DR8x6EXiajEmYrS
ZJh+9XgYn7ih4TSQvOhW0FA3Vvs9F1N+J28N3IrGoeViVQBd4yOR3vsHjoEde9Zmya9BIx3Gq/d3
3EfOXUjd2DvyNDF6mHeCtPNuxdOWoNlxtWjQPD/tqlRKefmnUhrL08s/lVLQ/mbx46H9GMsfnfUl
vDMq53wiz/ZWuU/hpBBrfR5koEZRp6i4tcRrzpacZdpkNc75uYM6KTEtn1wqmfC1hzoLq7Nmlyn6
wVOoXx7qrbhIsWvGRzk+RunJSk5KcvL6k96f0uV/spXtgIrguaI3M3tkqy5bYY7UiuVZ0vYD0Qlj
pwy7nyk+RHh0K34GWeye2jMEKQKK/Y4XbpY4iBi7kPMPqOG1gCVC2pDDDvQtPiCcQviA5nM2+/4T
RsGixbSH/hYdvGCSPnvJp7HJbCUF+u9mzY5MM73IXNnZ8zHa8TcqNDOk6eYMg8S1SJzJZjLUFYfD
PGrPuw9N3xI2+ZiFdEWBv74P0odo2aq3gWUTD9sOnM1fHBtAD4TPgHTCmaGejg0d5wf7I72S+uOk
WE/S84xUaD0FQ+PayTgXLZVZxQKj3g8c2YNtexQ1OPW7sT8YmIjADG3ydvrcYLLjI/NAKa/v+byE
jvx8W8rjq6ZcApW22vYh/fLSqb4NL0WHuTdDM9p+CPIbFKfw4PBisIBlYT3j+v/3HVgW/6WtQNIY
BIEELUXSnmrY/8gRVJZYmlHG5wUHeSrstvcAFH29ERMnf+b8Rko98UXoL3J308xbUznIKN4la88B
lmtYnoxBS86wEqqDkrAMlpp3qgLR4+AYxH9vgXXjBRzUiDAxLR4Co6rJ9RIqzIo38kyppuiUEU3R
qeIHjRWSdrABUDJAsZCtCT3NqCedJ8FOtnaVQV6WnQvcFFcifqwf89nVYLQ+nPw5FjtD24vdHmrr
YNf5t7ADnWJrmNXY8rA3HbsVOy4xmhsH5M7Ock0W2YOy001Z5K4CL7E0xYX8I+835052AemX35UI
d+iNsf1saYfQjaHwDe7ue1nsu8d+mAkYqD/7alVhGzMIg8wkxEPVmpMkl6RJRxRh5HBJefaMl2Fu
PDXmmbIplA2rmyTl+LCOrdW3eSTtM2lf4boJ9vm1bTdsIfgZBaCu589AMgy/OS9s1otpv0yHBdtF
Hxc2tBnwQ8U6XXjWKZfOYXNRhqtW3obyhrgqXIBv5UBr3avoHkNy7a5ULHNj6sFEHHC2PevhjK/d
RjpjpJgBZvkfBuaoy//llqzIkC/4wX/pEzzvPy6xvg8kPyx5i5JZiKmLRFg8caadP9fs962SulVx
ejUmx1kV7Tw+d7ZKBHuquzwYNJV7AVMT9WgUcRKxJnS5CWrNlknT9tHyNjwBzVraF8l68ZmUrji3
6pNSum11eGg7TdxFFM/7F8qbw6iSnjiMGuK59y9NPR1GheqyRjxxVKOj3kDYcnn3VC6mdzYRvze4
D5Po2oxnhRCi8P8ZO6/eyK11if4iAszhtSM7J6m7pRdCmsDQzJn89Xftlo+PPTbOXEC2YcMjaKbJ
HeqrWrX6lkw1a/LDGD9rt/Xf0vZKL7R2UPpzDxezWSyPNOtSggluSl4EOp7BpWnB1iufSB5ae0q3
Kd2H5VJRro2rxF4VqIb2apwG4zuUX2V8V+N3k7ugf8+T2xC/KpiS92bFxrHxOxiVG4vWKQsL+P7S
xAe9O66pMKFl7qCDcupPdFUYl7F/obImDKiLJBrBsPul5Uu7uLOmu0rGtH06S8jHcTDU8K2e9ceO
G0PhTSt9V4L+FPGW2Wwat/No6lWMrHetNgmiedz97hD4JJz8egikgMxSTds2aL3/Zcsu6zjXwtQW
qSCWv215d6xlXJJxLeb4OSROWPTMCHkZrw/nvoyI07hCmbBcb1wZCD/larRXlSy+Bl675Z/dKuN4
Y5qh1fPMf8k6ptdH+mC4k/VHxTuhlyn6a2HeCuVu0IgAOOv6suq6VUMQpJgUDAWoyE3ulnCSdCOo
sztOjDg+qcYR09NTKiAdjlRAOhypgDwSW6TH+ZGg+ffzEjUtaXajswm7dXesenDzXjibYDbHhYnZ
XOnn/QnufMXYCmJLdsx/VtWcW8baAreSMnjfADsfTUKmW4yTc9bCFdEZ/BjQ4Pt51L/Kj1e1fCnG
S9+e2wBf3+ERUL5HS14gi5Y82XDrkI4ysRk9wL+uGVSOz0Flyv+lT7wM5xohTjfRScJMHljGJQFW
NCQX/5GsuVor/EcgDnahN4OzpGr4vN/a9qVNzsz8QOpSvkrX3t7x3CkX005bJcocsEzULwlqE7a0
trK1yGem9puZhKr/S0gBUIdtWBTX6aqmi5nFX1YV0hCl1oyYd7MB0AiK9EqN1hRGwTTe7AxnTYud
LgmzJHVUUnqwB+FuauactWgiK8Ozp57G8r+lveOsi0EiL01VXEl7MKXahC5xiEq1Ofdz2lUQOwnb
v471zZDequKjiL7nw3cQ3+H3IvzeT4qpTK3qE4fodzvUKXCIprVtsq3UUmMaTYCglbQ+PnFuzeA2
4cqMOC4rQKhdyXRJBnZom0azBKc7UA0yugO3nP8E+tC3H60lAK3Ra8oUVMPy+6JSa7XbSViqSPeS
qMg39X+vMkGxqs2VGm+GAsQfhtud0orNM55BcIzavdTsM4PGtwO2Nu6T+j4G/TJzImx+F45+agvT
njo5t8XMiKXFAqF277p1nKA38ftB5GvEQNFSjWlM/7Ox2dLZtu2cP5obGtWfLNUMjwd/8kdg/eD8
DeWFYgZVvUbSDYA9bQCOv4sCYp+7Mti1wc7WCMpuabkruD7d8+pa+y/q49ygSyXHNLwkM1OaDhwK
8vNoMP96sR5Xtb+OHrrpDTqYvQ1sAiTPZAO5fzhKSKjiYsT2jF7sjCuYU+jFhKTzZwwNDzynPuUZ
QyMWhxlZX2T6FuAU3ZOmv8EAAHAK1dpnRpudMmupQsXMV7xY7YizgbV/EznbEGQvqy62NIhvw5pY
HGGLB+dXgMHmWtfK5UP70FLM9dG1fFY+IoXxxnh/gPCYd/Tq/neHu3/beXXGdczuTAKpT/bUX96R
plKTuggcHV6igI8qxaqcgR5lNa31s+9gWRfjLAIhqmibvafha65eZY9R8x34RrTtRG/jvas+i3ii
UTmI/YuTt7aNkqn/WAW2mHGl0OFs16jEmEuqXHutyXtWT2jFj+DEWiftSZjZTw5ORZJSAJ9Ak/1Z
tVWMy9FcVkvnSVp5GBe1fwm8F8N5iSCtFK+tPFGjzVmCvwTblWZgt/CJUApdHgNORQ3QPs9vDhNZ
j4nJfLJisoxY+5i2BovoOqXi+RvCDZKx0s7mwlAQLmkkYIPGDTdYH1UhxFoImV+PMDwiezn5pu3U
l+WyQ4WRthCDg+HQop0rp7g+I5sHe2p7oHR/1fZI0Sq0XW4PiD18IfbYletzOMBzzGLSLttsKc9G
dWeFYgv3yN7L6yrYSjw13V6evKbxPJgI53rTbNp+YnRzdQTLvLNNBhbweA7yremZHwjruuNcKyra
Jj/lYesnOx52zCPh0zxieiIlZp7hBwg3spyKMVyk3ZLhHOtH4wWKkLZiHx+cDREpx521mOU8lwjj
eOlO//vRU57+4183dcLwuNVtlB1Z/eXQlwZGbEgp4O9BXhPQB2tmpntYZZ3VUU1kL0G+f5FvAWaP
3MJ4Ge0VVcFcFTqsTup/rwqka81YeBRI12aKyOYkCq4Zt/WWEhBGsT5XT4NC1QuDAtC7B94cjscY
FMplbS71wLWx1ubs0G4FdGleMwfDTYiBb1h3w7r6O91bIBugrqJYXoS1EF02JNS0D8jfypulnr0y
9Qnbkxkcv2FeYCbOFCFcGcPK8dWJah90mgEe0MMvWothSgiC2uPmGeeayplxr+V7MKQ5LSXycZCP
GAeYWLGhswKVTK+eKxDNLmRh8ayThZWfAHmysHjWtedIKJtl2UkxL8l4DdR7X3zE8bco+t4HP9Ll
TzVfh3QoVRsgiWq1+TOGFcsttSOiojBSNrqxbhiernzs0PwOfrc3a88P9+8fPslVw5Zxp2sqfM5f
LDKNP+ZVOUItT5ODDwORkp7INZlMhCsFnsVjLVVrfYmAx5CdCDzgQ5JLX+BDPvn3mTnS0MwnvR7J
mnSzzrQnFqc9SkorND+XSS6TdSa5rS2WnKAWk3Xk5Ec6Y9ROviO9q8m9Se6Kfiv1W9JdZz9RR2fh
zHPesP3p+79SVlJrW9F3Im+AnT5pWn2zSghYgb+WTgkha++o+WfPvkA2zQRIHZ9ArJIBPX11UCaN
6KDsZ1Z4poVS90+9dCBaaxYC4N1BuZgq7TpqhL+xBM6Jfv2YyvGmK7aDs02tXTz7woBRXs9JLVgx
7h+LdVtABth84e9oswYvoknCuOllW39OTCyXNiZ4a2UD4iI6ZvWhrPcafUOgDXDJG2zOKz2kwGRD
LnZM9xnq/PjHCpbGF2NJFw+Yz0TbFtr2Df8rCIIasB92zTWo2OADDcYa39FgmuYuj2Ao5noDwuM9
1T8c7SNSPkNsFgu6AHvnrRnvbXy37Ss11XFxaaOT8QBGEm48D4viOoB/IW2ddD/AI3UOdPMM+0d2
IBvkHR7EPkWY3/dd5myrhkaHJyuFCWtIGf3KfuaQVGlpUyz4xF+RdJv8wc7rTJd8P6VnFZyCblNF
2+2NmzjT3AH/CQen5zWcZCVb/TafjNO3Lf0kUffhlJMsfh/idzV/q5r7OA+StexQwiNu4/s1236k
r/0pFXB2zV1gZn1A7Yc0yRqtaJwKtpfp6MzNjkpGAb+jbGVcejTBBeDJ4aAEhB+zNXhxvHsBw8W9
F8Ht5SCMyF5QaOywCk55Fue2TraX9OosGPaBc9g4j0UnGE886q6mzMiHoc+vrHY14MF8Ila4rjGN
ltz02cUOOA3wD028X72pv1nD/6UdmteYALqmqCj0jvLLhKerrdjXHcmYWSVqbu9ChAurrSxtbZBe
q8297C5l+Fqqon6k4sigvpnqWxq/M5ZqzrwOCwSTh3hhK1mcEYanFYYX1nEIjJA/In2O2wc8xKOs
sNLM23CeYTmwj7l6Tmea+YxUOqcip/jxIvcvEkQPzgWzALH2aWIIImKCB60WJgZHZCPlZqea27Lc
NJxTo2nflkvftoiPHJKQSfI2UbYOKc+APmldhCSZ4Djy0op4YASVtJ5zI+dV4Eaeq4gz60oSkVxN
XZMT/3Kx/gkl9fEoMzBwBxD99qZr1523sh0cSqsC/yobfo+rUgqneT4FrRNbzPPArp27Go8ev5Mr
blZ642MmvahrL9VTERw15u/nOD1/p5fXm2MTTSkrD58QZW010JrauOCgZ74yjZYJzgR74dv8YS/+
LCXBlPa/nwLN/me3gaXZtmJpgG1kTfn1KejTJCligkhUUOwe/1kOeUxH/dznMD52zU+EQYC2tXbN
h5vDAGzhl9eqf0Xck6XL8MxFlv4RPcacAqOxf4wt5BeiVsfwURFJmJUhWUQaiXZGwpVpn+l3376Q
TimMuxK905Q9vAfeh2R9FuW30f6EgVs1nzBwMckk41wZbl+KYoKo6KzoT/06JtCeioY4vOY2dKTT
2B9r9WxJWMHcsr710Vu8eMTXEBS7cRvk+zjO6naONdgTJZUUQ9sAM1VutouohjKyZPvqafrs8pBK
mCXCf/kU/qn8wEEG1IpdAb5E8OF3H1n3MXR0Yb7b2lth3yFY6dQxHUChcA4GsyCxHziizQGzJ+0F
6Q5dU3sc+gfpi9xN8nPrcem5tnBBeiyOV9LuTXRt8tcAcuvB0/as9cpj16Vbc9Yn6BXrCCjvRDg8
oIQy7QdusJoszXAJWKoSanzVUt28jQJ9OgzHRD9DRihbPCD+4z0kEOx9UNoA882zP4P+o5Xfxzmn
V+bPT5i772HsECOi8jkiCuPpA1pMLNjnJjYUg5941RnU2K6JdfRvVv4hK59t8ukrn6r8aasfUvox
m4bJybZP0kyNDgMyiX7k8O5J5lSLTgmpfW0X0voHsU26Ye+TUXlBk1vH0TmR/1d4/fWL3RjTRn/6
+vVLhOcA62t6bh8nvhnWoZyxp7KJnhx//dmX+WdoVSLITFxVWkTJEgzfV9usFK5adCR7lfDC1+tY
FdvfV7wQKLaz7Gb42DliTKtw4tCpgmVMdjnpg/U/wToKrHySwtjEMAD4uNuoNKc/JxRQV8BLSGjg
6JWloG8h6ob6NsQFZW1C1WBXXn6194CWYABMdU+BMNHM6ymVWFrvUkkWF2dteOn0V726NekdgHG4
yFjMvBWdQJx6s+X6tVdcHQc99hRtYY3LlqRJsOqJJ02lxzIalwE08oAPx8WWrnVu6a+mRe5GayCA
psHTdhyfme0BR415VJtjYE5HglP6zW6vRvbaeueZweT8cdLe3BnY0alvvPc1Tv/V9SR4otqEoQHb
URGyCgsoBc7UsVnVHUCc3zBRFENMgn89Uj4NqLpmCK6SmCT/5SqraY2qZQwwZn66b4djg1T8nKoV
KRm4jV9MI662/q7EMCzwSKG8SmDMPDXB7ikLyhyzOTdywLYFK8tmqFMLVhYuPw2vH3jiRAyBDceN
pKUB0H/RQiODnhhv0gV+7Nw8ZNbR7LF2CMRcLp8j+bzCciHS/TZr2LBdrSJrTakqPaWWvZD2K3/y
NQ+WfQGCw1pEjiYnAq+557OGOwEPns6bv3MiqoaoZBCOLS/YevbOSw5dfhqrc5ztI2dPMEvLRKEh
hjuaoghmOQBoJ29flQm5dvKrU12INFIviTQSVZXKQYfDamzTZ3yfuIKUTZXhpOTnaO4bH1H87UK9
6zcp/H7h+fBzt9FFbCFcpGAaHxspErcIjVsE8CNzDWqdLanl/YLiAq8xW5/AktIWQ5pmr3ZbUgdb
IgDMqoqLHMHGJXC0+987ERyHfz4DiBimrmjcN0XXzt+fgaLWKymIWnMGWYva+cLwqJa4DNlVK+8y
KUYuSB929RmW36rym15+86tvmvThUOk8x9zOkOCdJDRsiMMwN62NMmyCltwDnh/2DLci3s5kBXIH
kKB+vki1P4zuNJ1jdOce6WO9YonnFcJ517nZslhX06J6XSxYtUvjD5/uIpwkZAV7t+gnKvzSbh9M
IxnWB0US+9DcG2AbKFHRkt1IwxkMmG4Xm2Ry95jhVi80c/eAk3WX9L+WEfZfBcaqwujrc119BGsl
X7doS7nA64inisAdBdWnzDg62mEShwc13A8AipxNn64rdW96CxWw2uDKpttZiMdiwRrTTbewn3aV
8nGrtOucVpRJM2Mk66lb4abk9iJkOVYwZLmKGgzURmWHMpfoYhGjNtN6lnwM9ep1HppzPZl6OsVt
myrY5NyEQ6iHG0Fn6ndxk85y8izmwe+ORcI+fBqzMx41STqjl4Rcug7545jgnugmr1MoVFCfKAXq
zHmL14ZKC7w22qKcsri1/Uot1iE+eh5QdQNPs823jyaYDoDslM8o/C7Lnxl5ufRDtd/sx51B0T40
dpG1hdrUCPc8QImY9h9p8ls3i6b9081CKASCu2xoliLATX9/Pn3JUq0mS2wqRhf0Thikg/Hs4RP6
T/UEXoGRYSE+FYaF0YoxgLWIPBefwnVGJBv2MQM48s3pqxKfs2F2gkOPZwdTm8k2T3uZyAF1IGjD
JeXZj2Cqv+eSNukLoSQXyhpoPJAeLNpA41kJ2Z/hQPGR1+vH0w2D/R643BALcKCN4OCsrEp40fHe
YxQvhf3eTzAKLb1s+UDvTRcRO321rCtG/1T08OSLCGxtrIxP/TG3B1HSHK5H7bXsr4V3NaPrOQMT
c1kp3mx0XmqHnqsXUrmNdklSYSYY66NUdlOytkDUjfyCxdezDhPgMp3EUI0EKztK5qqtS7qrhim2
860tpuAm3DgpB/EV1hkWAKDCtrpPu62ekXE5aEY0javzjUJqzLYOCwL0kXmEz/cxkfNzY1xiCPkn
DeXjFgCLJTUo3+3xLsV3DdTaPGbkFx7yWlCCVyjdz/epRm/Gm5xNKD0Ad0xgVe1YdpaStnDi50xv
yc/j45cyhZXnRnkWJ7GiWSlGOvlRW+JY0kgY2hdWcAiGxyQvMe5zjVjRMafk4fzLe6rJSyVCC+uF
iYcKVHw8mHiSMJ/G8QXLaIV3DtrILMYbHp775lxr8KVPfXH8qmUXLE/lkJf7yoD/v6mnOVbndKex
0rSHqjtiOXT8i15dgvmgEaG65t61kSdWBuFrZ6XnL4do2AiHaBYevmyD3Cf4RII3gDecOtHCNCo8
T+53nRHGMzYPgzaagp4lNcd+T5Eipk2VtZOSKxaoHWmBFKPTYYdg/tIwGs1OecbU6C3qLkDM9FMo
FXTWRenBjylCWf9JmOtywZapED+yP/AyfiHU9HZYl9CLoM0tvXgnQQLGgGJtbW5I2RbGJ5ek2c8Q
heSJM0rMtR0sGvsNm2TaLwMOM85ZtJ+Q8O+TMxtUVP1+g2Ib+ucGxRhTU20Z36Om/wpu0w3vodZ+
a89oZFCwbgMEtqNLEL4G+L9nDKKIxpuZ8PunPhynDyX4iKSPNPzoZ6lyzKXDIB8qaZ+puyGEd7LN
ik0wzSKOkds4Qw8WZsjAO5XKWX4s1WYWzm0CkdWtDt8YV5bJ3aTDsbhlzlWaOsWF8bWsH7vq8E2Y
1hPJpc6XPLz9zMN/uR2aMK8mFiijfElblDFvTFefqHjTWE+8tQGzPdOmZnoAVQU2/CEfR6yzMGNO
RXnqylPuYzo45sVxlA/alCvxsB2SBSIKaVSinRRO++GyoMXGmnIx1sK1bAs+iz1uk3RHxwvdtBQc
pCJjmHPE9d6k8p3Hjm4kR7tZ4nippm7gc63A6sA7t8iaBRSGmHy9A/9vhp2P2e6b11zH5sU2fqNi
q/q/3H0tWVEcWaUMkjvuL0PGPPHLUvM1e6YOu0S/Y3XdKCanhbVXwqbRp8ZwfCgnDDJj/rIxJgvq
XOh2aJYb0FnCUYmRhwWjWibEDAbXeFL5jUow8O+N8oKrsQTzsysAcAxYjs+Kfi6ci96++t1rNze8
3YhgPO67fF9LOxOIgrLTlR0zJDCrr0b0Gjxelfru6D8i87thfTP7j772p+A3NePayxerPmmz1Fom
+XQwL/F49dV7U3xU6af5+BYM32mrrN4d5000EgVv3gwCZ7PH3+VH2gTzbBftK8YvZXHzslfNRBUn
rJHpe8IaHhuptl/JiqD6xU+qn/100tDBCBc+eYyQDDJ5owebR7hNnN3tCIWgLZBNzWAuG1M0dYVV
8bHTk22ZXk0Ses46NTaeslXGHfDznOmgc8CqxRLoMKkq4O+/0Og8XEhGNxP8ZHLFTjZNminSn87G
Z2LC3CrCEMY9jgwCmBhC04a61rnWNesKp0izvjkQ6sw7LVTxJRwufLvKPBORdZpzVp1M5RgimurT
KsCBcIz9Q6RR1bypn9Yu0zzUyyhYhc/rboFYW6xla91Z66reTLGNbfgn1L+vnosGgbYSGnw8rRGc
o33CHyw0TM+fMJqJ0w+qilJlgYl3KG8WICgPj+E1ja7d5FL9x0aJh9Kncpugf7pC9YuW9XCni8tS
LmXzm4ddMf/l+GJZmgkIS9UMldLCvx9fAkvLm4JBohjZ0AtRUUyf7rupDSd+PNresS5OXc3Y9WwY
Zy++9DN6Lzo62xr8Mee0OsH4tiSh6I0ANkXgbPRWoeouFjyKpXYcxlM2viTzmla8cSma9CjUk7VN
xxys31XL3FipVEMVa5WF/jmYIe7KbSoo5iEQ2Py16AhMvyRTq70yhelUeifEFEbRdlW/h0U1kssg
yKG2wcWOE/rdn2UDj9E6yqQ3i27iVBNGf1QPkP1gtaN6gOwH+y8F3ZzQnq32sbKMHq5ZunYpGNtf
Qz6b2YMlrv6J7WIJZMinLkxGnZVbxm5YizFf8xzzQYsEU+o9u7C40gPH96QZIfxMm09jzMsLqte+
UuNczzFjZFB7O3E9F4Wpz+sXhamkxv2nEyNeFiR6qs1QbZqK6p113a+pPMbkr+Oh4sKlyBuQ1hkk
826wf2YhUE+8lw1obSrrtEMQ7pOOhXbfG59XXF72lCze/6vl8l/Ye5aFt0uzdVlm5vN0Gf7ldp76
49j1ve6I23lpi6hl211aupYPtXNgZBLiC3zOS/zm7Cnctmfg61uxsjdI2PmkIuXwXNy/SpiJmdbA
ZymI0AFYeYKOPchLWxh5XepAgPs0D+DaoNuPRP3YTptnfK7WtvGLr53AXPUz09v7bKWFYK0VSMw4
nYtNpq+lSaMtF1V5LJ54Ikve5gvLO2XmhcPiz7F78TB7aZQrnGm5jiabqc1QtdpAp2sBtw/fIMGS
BvkqUwlZHaEkUHLR7IAaevq6IblJD8XX6zObif+SbFplm427cDg8sqPKexScLW/tExGo7qZ5D617
Yd2t+t7591G/ehxHow/bvo/GNahfTJg987KBUzz7CmBr0ULrRADbe4j5Zjguc5OOaSKm066YBLkr
80Sta1NcLKMnyFtvd5qx0y0o6buz6IQNWOkTqK7d82YZ/C1CCsIlmBXZh495cryr9pV1XclvpfWi
x+dSPdTJJqRaMHLbyD3aFA0xpEMCe6pgURpM/H5zmyfh64OYbEUtwz1NZl/19t1s/FSja69iMmD/
epGmIVRNb2OVG5x1mvVWW5PJyky3GimgkOVnlcI30o4ZM0QMgeU7MNmBe4R0fqRn7zvmTWlaDXcz
uI75xQpPapPNur9Mm3poex6EI+8WmfdcfZOG95SJVvBhjIieTzDKeInSixqd64AzFWz/vdUCqFsM
GPEl+9iGl2y8Ntk9WQA+BkSvZwKGP+ikzeM59r2uXIk0IuZyEQs/VcrhvY/OSXAKfAqx9k4FQ32b
OuuwBF7CXLqijdtbZOMyGaFeuMylNd1dQRMyh3UegHGhef6QGyQHVxE/AfWARGvrA7tuMAsC6t5u
bXvVrJfM+iOP9sUSyfpFKovEgD6p3vCZ0apCWJOWY/Uw+WLmwjX9YubCNe2Ju9VLDVLESXpcvkKA
XfQaadDSRQhwvvfA3WSb0Od+vZGBzCccz2cO2XTmUVN5RgMUsGW1paht1ZmrQF6rjUi1T6eJvO2w
5jDff973ozmWGKN/eXgvY8Ec/NVTsf68Kvnr6WfMX369iVSIWRuq/H4O47lPRd2T3xxT31WeqHYz
OET0tnhT7ry0CIArs+N5i5JbitwW12qbxfspw2OZkpM5zv0vJV6x3CKZjdraHC/F46yUR61kAIMU
fkBZjedoq218Tc3bxTFuqvc2Vu/kJkOJGth3n3LIP3gcWCpq0IDs4T2Vuuh6pyIVYFSCMdzc48cC
RytrU14vuVWdg1ZcK1TtN7qXZvzzWmGrFncKmbiDRY3wL7oCk5muMVpYb1U+7Qu31c5V86o7t5ac
1WSTd5sAMq8uSKcRkQXz3qhv97YGukHjAHOryXcpYAyM1CWmjRXxg/SQMof1jtSUO+VdIsSAWZuj
nMjUmOlGzq92foUa3cCuvHdUimU/OGTqxXez+aTM48ETkaxx3KaOq5jgS2m9xThNiMlfHHZxdeqk
C2050TmvXuz2bAenTNTE/LcNamAedjCHP9rXhmIi65NxcmDEaOguxMvOX0n6auhEcW/VrTLyqd+0
4Vspf3aYf6KlxCXkvfbf4vZqNi/s7EHqLiccEYb8lSMCVx8N/5p+JI0AzCfypqp29DlhFwt6mJaA
LXPrpWtORsJjcZ4sf9BC3HVLOjd6hLJCWIFg9xJ1Jm7TLWD3ppPJuB4nI6JGdHg0lAXuB30v1fsc
bnO7S3hepj9a+0153C35dXDOyx9fhR4Zi5jqHoVQwIgmniRTltNSW+nfIVxzUCZYDU2yEQcSXtyH
tCjqZXDVGQiP7nJL2oyfwd4n49EvTqRDdtqSDFCy5JSSKsu/NoEwoCA34e0e0i7DXqLsBjCQ6HbB
bmy2Hzmm9J03idpzVWHTP0JHhK8ZRDT2bRJnXU+lYmv0u1cX1YA2hd46lvnZA6cAzCMWQcWpmyS7
MNlZLWlg6O5bf9ja/dYEPzXnaGpDOZxY0fyEibRd8KsJh54sYxr187XpLRMMsVTEWUu/cJt8pXPQ
K9bpaYje2vq90T+s5PMnmM6bntwZiaKKDttsEK+gL/HEilcQ4NVsOjuZ7XXjsOhgZBVgYeJqKRYB
huyk22hoymY5ibd5Y5G3xLJzyHHgPnbGi6ctZ9f2DQMUhAzoMxsg8pPTqaNnjg9h8f27+iQ3MkqN
lUXVLMJbFk3h7FAudJ3p0W/eZ8IV/5AJHNW0TEO2dMsy+fsvB+0m03TDoCgUukEgLVg+MMQH1bwx
Nqa0TSaF8mJmV9LTVKWlG6dDhodtvg207UDqRdveFz6Zyuh1l0F5u7Wsc7SCVwVz14LeiOxnbH5X
K3EbtPU3w7im9Yu1UEC0TwfILbRo4bYzhaCXEh3oRbCyL9arw2Ncyg+K77ZSwkVlnwJ/N/aFAdT/
4Bv7YBE+aWGrlQOdGIMweQrJ7TVXxolA+sd365oA/90Pr3n4EjACsERyXw9eg+h28yCHUnlmbCJz
g8pMeOerBgRuQDd75G9zKBPLfsqlD2MIfSFRfqQspJOPunw08iOQQ3nv5HtN2UnBDm+m02yNJ1Fg
+hHpp6A8Gs8UG4b3fQXIqN3k3rbq9k578NNTNFcfh7Q9BNbRMo91T4XeabAFqBj7XJ99tGgODDmK
m6m8atlr6p0VaaU/tVYNrZ6+MpqXvicblNrfTDScf165HNXC20z8RgG1roon5S/nZj8xCscPeRIK
Fh6Ojj8T+6Io1/sM6LbMyIbOCJzcTzu8zcBjBJxFqCxND0aOdZzQMP+meTWeQaxe26QWTs5U5bA0
ycYD1s3AFhYrQ736GWObzbiAldH2oqdJ6zehtTEZdE7uDO674vp+z8f9uFAp+SDgRvbsGbdolJ0a
7BrsxVg0nofpUd+CFOEw3UIEqFeWQ2rSmuTG90f+g+ha73w60i6IX+PqRW/PUX06RB4Ml2Li4fhQ
WFPplNmiLttXC+TjE2GRziLj9Wsor1nvDHxBILa6O3RurrsPLHvgpnWIjK4AupWU1QzfGom2xctD
OuNTdmtNJHs0fRn6LkVsOIkgHv9oJw6hHmMdZWum5Nbc0QQGQvK2hCLILh2pzdAeFzl/kYj/jSu8
wdtvWIrwghJVU1EXug1PLMDDqN7Ot0VwfhhnLLFL3PoP59CNR0M53XAz+We+TelcQmSZKbxUckHY
nMbs2KHzcTFJcbhuNHOzncP69j9UabE1L4O1SpzDNp54+cmc3EwiV96a8hxoFNw+O0vcPtPJPHjc
ZPZ0BjLfivpOh7kZvfqoPhqtNsgharkzS1FnXoHRZJ6lrzWYUgLTIHurdFhVJX6qzZ5sZ9UtldA1
eipzCQ2B8p7I/bEMLw/j1TBvbf8WFx8eDZzjt0drTn66eB/vSTFXYQk85lI7D7Lz2J1oWAofLz+7
yVi+B+2bod3C4vZ9g6ABS40sOj1McJO02/AsKG+sCcKdbS028J5ewnweN7vr92ja6f+FGP3mjVL+
bW21dKC4pmPomv6kd/3ljaqDxkxSmliFYqcgC3hHoD81aUmR0iTciVmD4AhmDYIjVrlqS8xBYk3N
geddmSTXT74NTTcdL0G+T/J9CqrnPtb3xL/L8c2Z+CTU5qk+JXcZppemPRsVcu6xKEGY7JxxY06H
7kC+5IHkJr04QKbSuxW+jd4bHSs2R6FzbZ/s9Hz2J5LzZpfvRfsW4lKcJtGm6tc/+omu3bwZEsfw
lDjsAIj6tIBHmC+jyOXqNX72bL/Z9rz40xMYEgufEB5ANd5BxeCyJ1sA3baKJ0inNpTgrRAiRSKl
dGadRm4Y14i2cqZjt5WKTZkIoyBWZ2rD56HDz3+cbz1TdBXSUNk/SCr/rDG5/N1UR40L7tVRJqgs
alxkvmxhXX2gieB+nmvJzU9eG5u4/bGerqkrMBw8J4Jjkcfk/pdfdQXRnBNHnpPPEWgEThwwJfBE
GdDNZmF5a/E8m+tpwNhagE5MToaf5WP+BaEA1EAR2SzndLTWczEkwHKfTj0uvIQBjV0X7wzZnybj
mf6WArXBj+95RF8w+YuXxDzNtOHe2ldKobxNiXU8FcOM3zyU/1Ir62gknFSC7oZOzP2XwXWuD9Xj
oVBNwFxgPFDpMuLEt1bqib5BrYYWumzZ/uylUbpW6Y6WC9uIpNIzu1I4VCNxAqchgvn+MWX6P2Eo
JjSDwbo3kIHaqeqfxmfHHm57kFnB6fBeFgd96o1zEFqNvaHOTvFWPi6hZyCENGULJAa41pX8UxS9
wQtSPktGLkALSQTBhqRJsb91xqJIlz3+rHNPwe1/4jIVer9EuxJCnw37+dk09nUBwN9PQwJG7IMX
TtGenfUo41AXfR49/olBePls/9LgIdKDH03wo/B/5t2PAMTwa5cLVYCze0zmGENEdQhgE6ww174h
QNTWywhsrRun6gNGRLDA0ANjEw2PI/MYuVRrxlixFoGyHGyh4QH0gQ5kPDU8KwJU40IHQsODDoSG
R8wXBY9MLxEma8MB+WuGUUv7/yPszJbctrYk+kONCMzDKzgTJADOxXpBlCwZMzEQI7++F1h2t9vu
uI5bD1cKuVQiQWCf3Jkre/TLmKQ/N3xaTinfmMOlDDlVv9krVGyIb/YKjS7pkjX0CUzcHL9+bdEp
ttf1fU7GBrqchhDnPfhaQQu3UFH7nyYw0nHZzp/DbUCC1j+C4s6GPWT9o9wNvt6BP0s9l+E5ig/a
7KHwKN41uRsOUAIAfRyxDpb1hb+YpBFzsr7P+v3vs9/jeSc7aTPVK3Oinkwbz0mtahHmY8OOXh9i
dx2KS4w3o4lsdhN4UZkwOMA6zr9e7tL/k8HnctdFWddlYxpr/jbfviwtxNGZ6/OJuvLaQwYxHyCv
HuX5SeCEYUS4FXxhj7ilXMLGxzCX3+6c/u3O0cV1Bs80W1PA0T3Pr5A1xE4m1x7YzLAs+w1qcg9x
fIqhcAnXXvqIhLtcftWpZhutq7Tu0LoYiUFizOgIJ4MVjRNeqH27w/JhGw9be7DF7MdL/tLMuzx+
mHOKukmwU/v1Kbf3Vrll0iWVTyKUmdDrLF+vqUC5caRcAfKeLHgYdzCbJsOuYcZ44MhYaQtjpE4R
V1lCv5HTaI4m7LR3CV5juf1SweLebPGVYrG2F5R2j4U3vGg1pljai0RPC1whcCkAl/ZZvC8hk41O
EDotZkF5I0hrmbAXJDh988qcONqxQ8sGRinoSO4aOtDbwPMtIoMejThB0x8iQPLA4L+W31m+sFjj
vNTVVUN+Js3skkA0FeXDtFhTDRTlpaYv0F5JCx1e6C7DzrQcqjcU/UHjxJOpxmmqOQew6qZ2vO4X
Mz6vtewHLaW99im1d0pKU363PKUJGkCy+nc3qvxPD9B0bSmGKONJtgzpb7kSKR4kpdZMbd4alLFe
YRDiSX2ZrB2OH/M+n4yZFUiK4fNh/NjPk3ZFkAkJuvQBm3eij5hhiL4g+oDNY3MeE6zF4/JGgUAf
fE0s8m8fmM4azXl0ziDu9AGOtxfbT93tDZ+Cl5f9nH13EwH/TjNXYe2zGjVXbD3cP/BC8EjU2oaF
Bg6JCC+/sS3oCmUt5sNf099w5Ani/W56AbIsHtviGB6i4coznCw784HcH1TNz2c4/c0Oj89TxRXr
xh24un3N+yI6/Vsi7fjP3/ZO/9fYr2CHjMbKrNYrdncIEwikeBe0mV7awMHRPTrm54wOT3XTPTaE
V/nlS/UaFWadNzSuUkWzOvYoNhrexUZp7ITg67Ar0Mws3ql3JuwylU+jGCXMBqA7N2m9qdPt7VdV
XHTr6P9i/l4l+hYeuSCv426tCit23Rym30IHd+2hSJnhPQlMmnmq4sswqwtfCPyIBUF01JqjqR1j
/VjoRzIEks9+uaKojBgZ9RTy3lTpotjNAjslIZhzH7nU1Kekx6r24hxN65AtJk4anq101bJeidYD
Jw/AYv1aVKc9C19gspt+Q9x1ovPCTe+JDWMUqU8UztePaVBIH80iI6WBz523fyczPT0n3L7Qk0va
JLNIcdntpsEsV1cmBIQp1XmdN9rsun6Yu3bc4VB4AfMtduAdcM3hUECEavxe8WBepUSJXsVMqT7h
YBno19Zx/qAQKPbz2PsGF9MtFxJgqwGV6Oy7Z9lMCI7IK3m8DGa4ZIduWgk2NACH5ErXFuHEd4k6
K4c39T/yUDuMeIWawdIHdMR1Dj2qgDuMObjfzjueLvJJaQ9Eof/VqPfP/A8WCFVWLZ1nA8tz6R9m
zUoVtTQLJqxP9Scaag4+k/H1nXXNSG0bBAin02ksb5dztbziIBfT22O8fbLybjF0NgtVWzJ1W/wW
PnGOpkBAmt0jn+nG/JXu8hYEoFOPTlU6ijzFDT8fgU0siMkc2iaAR/K8A17bYjUWK3mYS4ylUGH7
VScul3s+++absEJ29q/UlAG831LSF9GwFOk+fNcPSOzq3vUDerjR2AJE2z7attHWKNn4bF9OxeeX
IbNfB+DCHseR0kZsyTEHLI81h3L7xbMEWbCKfHhm3KzEw2+2WK3LBYIj503cFo207XsHwL4F8Efe
3U1hufBfb9xPWs9Zh23jaB7L9m4i8COh0AxPelYBiPuGyLUKwYYdXFxY/UTJ+ufGwPXKS/Gex4tm
vZh1yla2NrOFJX4a6n2WE2mlKI2u+akLBbfdtqbbejV13sHQm3Kv1ImL/CHcsADnNM6OG9ZdNoZl
EOPfhuXHgnmeckVmo+/6MbNadHvIdN99d/RDkYjFwEMB2TBuc2Mbk4hdta2rc1BJXGbzJxtxns/F
DvSJdBeElTH9dRxVV5BEdVTTf9Vc/unSUxTcHJwMoQ3oHBP/NozrgWX1mWyFi2Rkd3w0oqkEgzAD
5jy2CKwQyF5Lr3QGujYUN99G4r6J51m6e6S7Jt0N6a4wpnLrtHSKEgEloWcHpb1wx4JKTq8pPJYP
gvIrLX7/SN6NPFmz4LJ9l/IoKW2601Vbh04XOgJ+PLypE7rim34SARAIkX3eKdlkaTDSzvSKbfkT
/fkg2T+w5PXZakl/+1Ss0rMWPXh65gqpV2R+0vsxSXTtNe3Us/k5gp+u74PUTVLvqblK4lWt1yVe
sBG7+/j6UIKZyEBkXVdL9X6kmXuStHnM0OxAuyK+g3cEK8SHI6zoa/iOYAHuradHgixha91HBYZs
byj8hNPJNQ2+1PTzNWvNH5M5ubBRTD7E8WaOt169ujNL3OjPjZZSPrYmP2MQuldWymRnNzv7SxP3
MQU1wv7JV73v68k4j+eUQHjGPdVReMW77WImir5S+iF2DcErbfchr8Z50X60r5tQX5mgkx7660EK
PaCJCVPhL/VxCOXjjEXSpo63j8xJSOCFLEPYzO6Gfh/hfJoIPRCt+tb9HQ4Cs5OCzInA+Z6dApYG
4Xq+zqvbAQn9E3NpzAxE1G0+/wkrjaGa1TqstP98dpSsfwgaXK4TOcVk+yPqhvW3gSccHmP6eBXR
wgx2LbmRPaY5xmkhPE6UYpqgLCg8hV/AgMMUekIZFmcfyTDJfR8fY7otm20316LJt2ENp0g/1uOp
0Y9qi352wElr/ZDVe8E70VBGcRG4zPb99CvID6ssXomc04kSVOsq2kjM35eR4oXkXjSfZTpT4rsI
JqO/W9iHejsk+D5sp6sIwJPT6HBxt1KBPXQjvDs/ZD/PUUv8Qdk/Bu9mS+7KNihgz3e3zq5iR3ls
sVNag61TLbRQMemMa9vvH9NZj6Um65GVPyDrfMbPrW5tqZlWBByI1FaskI+/j30Pgkc39fmBdpYK
tM5Rs+IQ5xCXpfHxCD+68MPIbmrAcvosG8ei4ZgV00NSTkwdMVjS2EGsBaZOFm22p1yewTNejM0p
eHysIzhG1+rxoYkfD8xqxFI/peKrte6pdZ/P5P6XBhp/nie0S3i16jbJH9bj74YhEdwZV4tMkdHq
1a8CZRmxNnScuSOXq6G0WShK4r9dPe/Sw/8Tm0B3wMujgXciiGtoE0XjL3LYo5VKVW6kfMGm8n9W
DdePqHdYNuyl07U0PVk87NutYG179Hl5F5KiKLibTX4fJTpa0XEPV/+kSqsWAnt1FoPT54fMHB1Q
WOdVood5MZzuZnm+rXKut01Jy3O+VoKVlz+vyvP8MI9C6KuLAWP3cxUZK5GMS7R5Dpsw3uav7dl7
0fRgQRMHoYsV3mYNPrYeiweSfp00Y2IWae5IfMJ+RjgVfiJrKbmdE2Wm273h/yy7dmkf1Z/U9/jG
cMRWzE6PywYPsE16y1UHt54yf4+JAH7WT9ZrL+CKUxedBXLQ2y0SGRriMY2PSXu83xVSbbHN6Swo
ptNZUcLkXGR/Unqz55WUunB5iqcG38HgXy4DZpJif7nAz6u31dvxI9rbBwvrxz7v3V73qK2LxgNL
tVd4irZjfE/lRd2vQ0jN0b2N7ol6S6yrKF2kO6y8CEKDDy2vi/z/fEPBx/X37dMkRSmIUOQo8Kq+
cU1/uSSS56tmzfzMFq96IQ/TOh0IHuv0by0qlFZzB6DfbKgXIPSwsbNsL6kxITnVrAjuI6WwV87s
VJq6rfKJewdbBX0qLSd96iksOtD/4UHn/lz5yCj1dQgusnCSwAyohy70x/cmePkjlzeWRSP2Ro63
kkkpzM7gMhj2S/zaQ3B+XvpobbMGaNT/XQMEAGq4NyvrfD9GPxPxhw3bC/PxdRy2smDXPxLtsx8/
7F+YSPR+a29yDk6Jq7f7gDYQWj5iZ9rJ5hv/VQJlMmgIiFcAm7jJiFAprMW3Kdv+TaOmPN6ALMnS
yd1CszZInlJ37kbhWpa74HY8ParAzfGokmYUGtaGU4zOo3QYtHAewHx5SRv3S4onSNwX+JccKN5W
xCyeOZW4ew37sHe7zkvnYwmVY2oH1sY/OL5kcJKUBc00LQlONe4Os+RAOFhdt8VmPXvJk88wKpfl
L9L+6/VjXAlzJfktJJld4B26p9lH0V1H4yxkRyfGLP+vJcH/dAtyGRkQFmWLCV/V3iXCf72MEnxg
kQC7QhDmMUvXjFDFsuaWNq9YmkggStGf3cKey9IWfOE6M9bUVVMM8CBca24GsH80AdANsVObndns
XgpJjt3TcMozdK/2i8mKceatAzHDv7pphgcT29IBjtFglspem7NhOQ5gnMB75uc2415zq00b8WaT
fu1RTSuuR/mQ1Id9HXjiy6O1TEV/JXYueubbH5aEkz9MYqU1l7JdDH1f3XJdYluMx01A+ktZCjcJ
8CJG5nWH8jescSmIpHGKDf6p0D5jVEA4BRtFievrXeLaqBuNo/WS8osNdipiOq/HRpIWFlDQfZft
W+wCOJ/KxYNF9dufnal7kpp4syDRctr7sfpFwvNoRwGnOYiTW6YwmyZFqfFbxaXCrJ7o1n4vu23u
vcRD3p+E9tIlN0H70O1h/MyjLxHedPPjvggA5dfnlI8mfLfToztm0UGofEFwpUWY78jr6MQ76+1s
y4hf0PaxU9fFgzqEk55NWqOWXmuVGNtuIK/c+RWwkVMXnDRz1r67ZXBCCl8UXsy+VMnXBU/jG8t7
ZfE9fkm9x+QlRHSTnsPmlum3aPEY7NMMH5XSbwCQvE/jwKNu4MqSHjrDaKNsmiPVPdSB7H5fx/Ii
YlMOlgtnWj8VsgeuJk2OyJIZg4JhIE3DLpIcKXY0Ut9IrS/7wElqKhD4l3unNJ0N/vY4xeGo4nSc
pjL9DaX6y0UfyL0a5EKfTf078rgBlAhx6vqQKOlUjo1xad51esXjF4zQJtjrhVu/2EG5aeBWgZuU
nlzGNmFlmCbqm2nSWRvrOTFNImstYJD28tqVMaFxpKR1iy5qZSm+Vj3FTcM641yFPj9s1JA22HcH
HcpSY2xLY5sS2jO2ltzYhjx5ZS1z8soG8+9E7K+jhIc04UWhy2xrN0SlpB9WzaYpuaK845qJ+0l5
JzCA8k6JWrhvQFAun7IDGSo3F6nsaKQBn9Nc93x/E+U915nzWroM8bnWD2rtZclH+Rf8eRDvOMDS
FFcE+8Xqm3/XgoB4cZ0so8LvpANL1Sw7pdVZsE440PqQ8M2cOrjmxyh83bnCApDGUX0t6DfC3Sqc
WuM44LQLfV1yS0YBDK3DoqmWPHIjuwqWWbYS9RUlxUxt1TYwtutTw9kIF0PqSanfpf6g+zV9YJ3/
WIEHsfyY8tIeZ/xF6s7AkR/dgfYkNJNWpeJiylvhASBvNer3mmgkf90EMKRpSQnn+nCNnze9ngqp
FPXGqqp6f6chmcNaySTHrHFvbOv8+FMuttCesO5GuHexFii2/rJjdqZMfcpc/PzPFypKyz8vVI3r
VJMsxbBkqHr/d+579mKsDLUAfd/iSbQzcg/sj8l62I4fvqYw1V0ECYtJa0v99EMY3OD+tO5W6Wlf
tJAR8Owka4NhWCT1uJfh9yDi8/Sdox+L6tR0ShcuClMVLWGz45ZB780+vltDxIcbjh5//uVn0THS
jvVwyqpzIE888Io44TxH8ZT8jAOc4C3rvJ1r403ObmN9HdVzIJyy9NjXviC5FqWQZuiJph8j+9ud
cM7mJObB2Oadl2kbS54vl71Awaf7eu6FbNdgdwvI/26N1vFEZTWtvrmx8xyuZpbslond83MH2uJn
Zd4F+TZpq9MBjsQGWxGSdd+USt5kMNRG57ziXS0sh3LfjG5suQMViZQjCn715vZ+LLMJiko04bPv
vjBd4Mr4/seaMm7ks/j27PCEC9J17n4/41AAeL4pS2Kon4GwC5sjOl+8ierJ2xw122belle5vLKD
a4Ub++duvBE34c7BCnpcSPU5M3iaHDMZ8KrH6tnsdr3qnAXc79PNI3sL1yG13ZknGr42tUjl1Zcl
/dDjn+Xrt8lHATR9yD82m2e5y8tdspRa3FLgpqYePx5UjbbXBqqKdvayqW/FjOWViU6Gebisb7pg
UzRjSItHf83LS5mch/FY4H9UPP+oqVMVI3tsMXFe+lYotkaxzcMtcgIqNESXDvvA5O8d280TD5x+
folbQXUa1iUEDh5eZXlFdRAkjBGQOCLkLAqD6JUDOrbTdKdKpwrpzHASLqIAyzMDkkPhFydiID3x
pSmvtFu8E/1sW0qcL/a9EfxOPuT1weA9mz/KXzM7pImb27Lomjwa3zsXod2xc6ntby47KhdFeqE2
e2HSABlY+dIUcpLUu5HfOu0s0cLiGr0XPA4zIb+J6RFxTDtIr4No47PohblZ2ub82/CnEOFspwAh
iyIyuSVlKtUPKPI2ll36AqVx3w1eVR4kdakxSdmUbcqc0ZJJC9TJ5IZ7bRq87XTYYh/8/m4tFa/A
zHAUm+lcVaCELuVh+YRygCP5eZRh9saXETRHeuvS20u4GcLtbmv6HH/hSnr6UrHAHgyGUhkWGYjm
YSlc4nb2bRCmchmRETeRuB+DvUUKHSdE6ZaBS1smyyvsWU3py6I/LGRhC4MZzm0TnODcdvlJyk9R
d6yeh0DylVncbb/cZ+iYNI1Zm4rIcGkbf5YBPs/aY1Hbw+MUN4ceGwVwtXM6uM/BT+KTQfME3oVN
9tpGr62SOtDgynkBG806pM2JAM4QbrpwI/WTqK8yivWb71FBIIB3VpRTVZ/i1xHaCOp7q1Bu6Caz
Jlg76xj3DIV0VEbIVDzjYVviGSknXy/3gPfd/j/fk6V3WOxvw8PUkyDpQCst4hJ/Ex7DYSwaRS3T
6eBFvMExqLkaXAfmm/t8+F1IKPo0WAjYkxugBWL0Whv0bP9WlZQ+/Kq1nzR6i+4g7BW+6v0DWazF
00//qoOt13RKQjfvJs2lZy0VgwftIX2drfFKnXwcnag6K7+C/IeNXtTv1ZS2F4Jo9/aJuP6JDSWa
S1PVJxFTf2OzIZK7aUME3hRcAb4qQJDgTbV3L9DTX+GBnp76Y+Q/c8+ggDScd+WMj7Dx50fYCnyL
j3B03MHA9OqXpxbeGHj9vMxPrX6Mk+NLOciSryIiVIRvl/XLdmcVRAYqIaJVLi61cCnqi/4dAU/s
mdJ7Q3VMW9vUvfRxaKVjQ5cGWKDqQrX7A6TO/HuhA8J0ku4AmbLgVKad56ufod6p6sohW7M2sXvi
V4SOl6xIYcnHsp8B0YmSuTocqRj51zf+nxqeKqI5EyBkMynKf8+FykkTBf0oJ3RIzUgDltKufbgf
V1A3SXmIaI+QzslGsPaF5eqjZ0IZK/1R4JXxx8J5Xvcfuuni2EaTMaWDYtl1NtWUddVBi44COzPt
iK5XtUfSWEJ8NOkVRgFh/j1YgldLrvLc81h4RY75VeS2t7SCVSiuxHj90tbLpz3CHIAUW240UAN8
0EwaFRypXj1O2TLUTjqWHEhf4kcX3B/BnbwgA+gvOfrZ9lDj7c2RaAZVByWtebQkOd9J01hYE6d+
douhu25WL/Pejh+CeGmDNRIREbG22zUvR+X5sapw0hurnuOVtq7LjUKx2Wvrce1x151RU0HEaZTx
7H5HdnPi0tOf3hCmxCYZ+PNnepr3r30wefq8/s3UB0bOy5LFx9Gc8fB8Gh9W8xG9sBx84GpHyAdg
WY+3YrJzPaufgUY04xDhW6/8qPLkmVy5Hew20+FnxDeTtZtUpDwcVynlEM6zmliqVcbh3S1TbySC
up5PluMh9pOZou90y8liunbBfWA04qO4ooPxyepvOErGtRc+1GUfOkFLcmbTNlQWrjFJF/0qfczC
aqOhhrw3/Bdu9aukXKnNOdTXxvu3NcWRoMYNmGAn2QCUy9QJkl7z5w0GahTOiDEY6i2tby/rmiRX
MFHZnvPRtF6JSaXS+Lh55hvWlXV2JKZbTwaNOUFszltbMgKgGhW7ME8v40KRi/K4f7DKL3ssABvJ
2g7xTpN2IVsOayr6Vlcfj+G2J4xh+UJ3Uls409xkZgNxQekgRcdOo88MSl4ZH7v4KMXHCnixbI/h
AcfSiItoTt8k4D6IuzSt0QND3yQ9MOAcgV1CzDNJPzqmtesMnOdupntCR1Gd8ZyuybMhzZ7puqnO
SnJhoFTqeWIu0EI4IwprOnXe7D899obBbgaSOG6qe1bqR4sqO6fZeT5hT6R+jWUCAnI8Vy3OVBel
P8fW2UzOaU026Ch1B1LI8kmnC4NNr+ylTwzGTiGbdhQec2i2xVWk3+nRgYKnb2FbUzlCm0HhwLEc
aI4uHKJLuvO9OEoNp1/E9RVJzEovoLEG4ygAbglpqQKNZYbLBKG7WjY80imP1lcSzEoIS7obV4Ro
d2o/6aPcub9dLq/GDtNVuLBaX2n9PvGnnk3YITNKdDrUO2uhPKgwmhCsJDJJ7QQb2hQjxhBlVUOT
AI+Q3LTHPZbvcKteqHxbKP38yN+UfkP4g9Jfjg7MHAXGabMW364cpBiRrh1odnZhIxMPy+Dxy1L4
+h1bWsza53e9+qlZPxpCB4Cvlp12NZ7n2jwmkT8MfhGfIu1SNrd0UVhv5Vef/mUvptJm/JmgSH88
w9/ryRgG5wTDgo6N4f04ghbI44i6Cfu5+t7Fasa2e94eZMj5j8QPkm3mDhbPAw1TwOzr9JKDsRJH
grWIbUwareYaiVfsOTGDqqDEVqaj4Ex76nGwpWo12BuD7EEJZTEczmp/1pXTt9G4exMd+tgHQBw7
6DXymgE2D9a/8VLeovr2tAByXoQZeegwpMJnE3abXziLtE9wucIaO0TDEkldrewnFnP0PABYkTtE
Z0v5TNJ9A7OFKE6B3P2bmk2NfWn9mfIDqd1ZLC70x4gicfxlZh4E45ADzJi898ZjrT3Wz2H1UleR
SXRpucHv3OVTzzRdZb4druxIWkj5Bg/0d1qWvtVsZGT1YTP2nNEfbkPjEja62FyBD1tBMfOEqxbs
xMG1VyuqVMRl3y7oaB/ZkQzL3cuCGO+Az8MMnTOq1NR8TRUINVzleoOcHkjzhW4Ho1sUXhh4eUAd
9PheWBNRgYyFJxuKK+1875q+1pyMeGGDFr5iA/1NzGUGh441q9JFgkmDV69cCLkNSxOg4kKUpu1U
yYntuUpI7WjTdsrQNnoxw30j8HEeJvcNZ0PixAK9SHAjjC1x4hwo87j93lNBZKLN7yUtAsXGQK53
B2nKzHKA4aXEC/Zrw5uWgtcEVjesaueXAE/wqsVnQ5yp/VZ4V3krOYrsIXr4uwcwItqaAXxjqVKn
TanVTPz/KF/pObd+t7UQVR4jAVZ7SE5lcaX4O0q3KwRmEuyUotxuAglXzJ+UWRqU62EjuonPj06+
W/pHQUjjSqcUycVmuKj1+fk6tbQgdHMLyeXNj8ezC5/4VinHYG3zD0EolN7mXrX4NJ+rDuT4G5gZ
Pxf56JYjHZBkxma42Nt5N34WwVdu/hjNH6gvPZ3F4mep3tUle9qqWTOWqd00llk6jJppLEN3CaAI
9cvHFmJExvN0ETwA2HkWm+DSB2/L+/ZOTafmuhan1LT6zkzzXiszWyzulnzPy3tb3qXZX1cr2bsA
0aqJIbndimSSaezzzOt7f3Z/YLfnfxTYVcJXH3/l+ecMb1Pl024tiq4uMlisBh299sq3yQqKiEmr
eS+TZrVT8ryQXB3oOF4k+YL+ru5Nf4S5ctu1eP059S5YL7Xsw0M2BxWBqnZvLTo4njB42vcBjuPq
nwc4f4MztbMZ3v64wfAHOZtpUBo5UairapKilT2eLAKaXAVd/5m8SaiytRcf3jB68mvq0CQiMJJ6
mskjmoQ3cKgKPKv0M9HDDkhl9wId7GL0l8CaMqsKBSHJ0QoPpuRHErBhajz3eb4L+60x2F3uF/Kx
z88NS9TXbl3buexHoSeQ9rKoqel4SU3fLCddWSMcx4jW7vPHLkGomvmDtvV/Ra85jT/FlnMr969v
ngP/mgb4qgLj3IYjSHxCh3NcHrra5qw+sCpcDDNFswcsMDey9Bwhh9ruLbsnhIoxF9v9O9BAEUP0
NUZfdf+Vxl9t/BVWd7H9iJ5XaTHE+2QtISptJs85nzDHpHBWp1wLLOAuVegm2dExWmwqYd/zVe95
KaxoL9GmPTr66ISzQd4b8b5/OaxrYL4yBjvo2aKxT+d5fq6zq/i8ARvZcn4UOzdaJDxS9f2IP6J1
1ZbaYTdLXU11IWyrj82LeJOwboTp/DCBSNRJ8+ptgm78hJPJLOccjzBLcBfEfriz6MB6d/10/eTM
bVL390K5MFNE1YWZYo7XcmMR4FkmxcwQ7Bwb+5vqWgvrCi4L0cZ7bV5b4ywOx7loOVZE/wO0skOY
njTj8sSW73bWtOvPBf/jIySiULiw24NtzZLShhZiBfuqdFsI06W7lwfPuX4nLTCTjfja7dYWzgju
nbkTg3mazrCqmfTR87iaT2E7MgWYZOG2nNTx6HAJ38jbpea5ouM9PzL85E9XM/fkSfsnvV+wkmU6
5AxKAJ7wYRwGSLhstb5+GBtwVI9gS2Ow+tyBo4parh+CmxuFUuh3YYeZbD4ScHzixvrtcxhvmfrH
VBQ9z/3jxFQ0Sh4E3JwY4Hx4rqWaSP88Lq9jcPtA8R/xzfqFzfRi2Kx9pkqvQHNifSoNIS8FKqCh
fPodmarw3aa85/NcZCfkmgU4CzcOXGNa7bpj4JZTL7AubqTnxAZkzglEDi/U4K0CecXzRolW/1NJ
BLr+SYp0tmfDOcx72tTUWSx6XekNohu9l0nPeF+YjjQnITW8E1Isk/RoWnKOb97Fc6asKyct5lky
V5rnjBfWiKC/fX6jRv8gZZspV1w/h6mkSDulpcILLxrXgnR2cvJMwgYRY0LBrhHN5rLGqIavhhTW
TM+hi63aca2O09uA+aVe6JZfgRKE1tpdHvVcu2zdrvZftatquy53Zy5kcRxg32WzerKEbMzFjYmy
ZrE5u0R2E02FcMDpI4kyebL/M8O8R9lHHl+D9myUpwBfg74jocJk0SIvKS9b1pnZnCJcjOE8ypl7
cbqtIbXORul/SyJGEtuW96Q5qpr270ZzzAJXXD7aY8dxFkT9mungn6CNl87Nm67ZP6ikl+3YbcN2
M9OtdaCt9ZIw18QZCsJdw3zJx51nxFTGped7OccxnyhYiXa46CWTqpt9AUm/31u00c5APaj69ufs
G4FoJNOvQCAqOFmGLTKCJNg/Dz/XpAWV+BqaZ9KCY8RjcFdQ3KXvXj/xdnBjYg0srMR2SxImb9aa
vDImRsisxFMMgiLfGtmGHxQzd15vFbhkva9XWzxJU5uEQk891aiz9DWZ/Ev2YOFJ7JY5sAdsDl7d
QubxhMbDaRImAAImsoyYSBzbpgWGqr8XGC0M6f30s+iL/8piWR2y1EoWtW885/oBtTq3Cwu624w6
q+FfGn2Uf3azKKqom5JosoIg4fquDv3LmgwmXW6ZZUrw8u066WknNIjgSm/DQTiyopzkrqQ8d/Gl
k69mcOv1D6m47+dsFQCHDSd5S/cJ3rv0DfH8vlP0tLwROHpDPMd3UoD1cPacZz/BeLIgFhfRy2GF
S1m8gAmlXRslCIktlBnJZhB5oUWdxvFcZdfzWXl8CPFdQs7QPzds0arUeVSLtp3scQS8NdVjhZv+
KjtcM07HrvHpaHCmlMlJYOq7KHAY5KHQhQ9KHLj6nJ1varvk4ba0nbCRVTiGrBZ4rZemseqSdbvU
XBu+E7PA6sHmt5jCV4O8Br3V95Npm9GM5HmbUehyeXAsy1fFuCzHz4Gjw7bAzlVMEUKcTNZKv6Ok
469OWdd2TJbnoLrI1aX6xYwbA0bkqKNvNX2rsxwdts9w+2s6K784h/rn738qC8PX7dUtN/l0fiRd
GYbTjK0TF8DspkwEPpK9GCvg9oXCEW6frvodfLvYLXQ+Ug4zr4BgM66NcWMkAOjweV3V/nYbedVn
5uCL3alpLw/to08+RetL1n7Lil8jDt4tbFywTPVzidumncBMBZowSG6aHZ6TKTC01t+mQLNbmdx8
F6Wyx1oDQDszfaGkhesPgPZQECRE2Xt3GEHMeCceOPqj/v3+mBXpeaxPpXAsH8cnJ8b2fjiNwX14
fh664vjdjwz9buyvXfYDXiR/oFZudF0RWrflHzwdZWpnlzWSAue/C7fTFn//NCBULQdIt9f2Zbcv
svcnj/EgC9fQbFiJEVzC1HkvqlsvXbLubALVwrO3c6DI+KyeeKw3g1s9/ByJ3gSSo0vnqrx+NOUB
Jasuz5SyBMEiCld07QloNvpOjJa9cf75E+QPTclJD/TKJcSnepUK38DN8Ldg19d3iuiUsWPKG3aL
c/zf859cJ7O/UiP/Rdk0/5Ffnj7olmrKqmIpkvT3aje5eUpPTciTRUMjM4JdQHqd5+xqHNdThatz
NRpmtB2MMyunUtxOCvvKSX9tVRsI8tYTRNRWpRFymCLuHVIea5Sbmd6mieCs95hnvlIVDPPtNQdQ
2TXrIFtbXBfoRc2Sqta+Wi4ja4trAhzBnkOgRTLFM/JDOh7ImcnhiYdZ/LOIfpnhr2T4yRn/QclR
61bdvsz23X8TdqY7bltbt32hS4B985eiGkqieqlU9Ycouxz2FFuxefo7qEqCnORDAhhBEJ8TxzK1
uddcc45pu6ryppo3zbiEwwk3YjbdeO1TtSHnk96fhICelyQ7LfFLuo28KgV+4Zke2gQxn5GLdRsK
mW0zF+MtY/NiQCmS7PB5tYqJmqcwCo+Hik0hWJmT0Ey5hqo9jS+Io8INojz4trrYzapy9wh2JTot
yWryBJgrVkV0zDJ082PWno30ljRvRf+enblj4lelgKCbcL2ZMOM6F3deoHva0wuoRfSeT2+ll2+R
fKUSvT0INSabnal6Kwfk0pBPYQGzWG76en/8GirgIQ7r6FyYSi/+6/n4p9dMFU3JZA2tapKs/N28
mnVGLCuiEk0rD0xCeM0kPqoXDpWgDpsO61w+duqw16x9LE4WMlk4mPCi8I8NbHo9FQf2SZS85zaS
XCZMycsiL3huhWGzAMx+rA6mPFF2RhcZGa8q5kIBxSx0296NojVgA2VVFFP/S9vNk2MbuDTAANOl
4w3KzuPXU/kUH5+266uYanbPHxIzUnsoVGIYtIczDHjARwVrs5Qshzz5Du9O30/UIgimjH4ttPO3
ByTT/hS/xdraRGKz1kK1Xf5eG/RdukFC0Ofn1lS6YUqdEwcfaVZKgNJuGDWae/NypUrV7XOuyraW
TkZ8SkYHZtkHUv0ECacimm0kkPC2mkMUy8uF2k04MWIu+bhcJcKlHqb5RuveqWXXD3lySJ4Hnz9+
7VByaXM01anBnMKPn2nR7Qs/s5Mu6+EnZyXHyVPdjTF1YF5BYxlrX38jg2Ui3H86OpkyVQ90xJUr
QkJe/jOxCYUhb//H06JMpoT/XZDxtLAlkXCTKar6+vm/XBukICnGXEhjfnduXK+l/UZ6HD19HoUL
JgsF8o2+ImAQICNjvLw28q3q36T6rpKmfLxLiyac3w2bKQjTPVNQxZRYzp4vr7OoHIv6qJY8X1Mf
lR950Jkka5W24HiXcujqv3L55A8XMSVs/JYK71HzERofLRh7su+ukLsZX2p2nSuRiVABwjNhLzrV
6c13Lbmb4U0pztDltHgC2fPe7/odNRPIZSG02BZGgEns9drKt7e5kZz1go25DXM+7a4P69pZ1ySB
3nOFFq8XUxIUrFzACkLd0i8Rjb+nALnegtHMp8hFDcdjRDVfisC7X4ELgUiTY2p7WdsPz99tLl16
LNOj2B4CB2sKJ0JpXjRS5bF9jJJjFO2xo+BySShgAZ7QLvL/anc0pH90kBHC17GZSq/Unm79zYmS
P8vOVEML/7o1H+mYjVcFOI0HkuZNA9u9xkdDH5nKeYqbFAExfjOpP2Sco3u93ww6APKJV+HrG3P5
KL+y+qclfMbx51i+q7NHtry3uAn4nOe3lnhzt7YAD6V2jUyXTrs8XUGKW9bxmY0rNOYOoM70EPXm
p5QsptdxvRyN5W3qUxE3PXk3hqvW5aOgioLtyHexvZz+Rm6pIhoy23CT9Qnt6CsyTIbhIvvnzZRh
oqWi+ArVX5X6iw7nQFnD4Uita2NdJesa9FdpMQpeUO6oHg8iT2+3kbl5XoxxUT3X5cl62rSfaM91
Sw95tJavbWArNgM3NUTfd4WwuPDMy/FbAzVuSfNlg4mS2lDTfaRrzeTquA4tGtOnSVYhiJ+42muS
rZoVyUaNM8TF178gQHekB9OvdpXB3vX03YJpwJBFWOtWI3CzzsVxi6ExR2sBviQvcGsvzWBdoKIW
64EayKdrEQ0RuCE+fgkj9zhHSz3T2HaPbfnYav4mihE0182DuXwWija7YkzZo7wv8SFJdr7yn7Pl
gSY2lSa2iwRyWl9Rg17ync9RtY62cMVanRPVPM5taeByuEYsjeSt/ZbT29Isa2IQsE+ia2w4lnTB
8REEy66+t493PflI0g/T1lsaHALQiMJnIX48hTMh1iJ4fxZvQnHOo0vdHkFCqc+zvR16duGHN1s+
0+KVZssti4CFvxJelGcNbmvkBpVbJOugeXVzHpvhw6Y1Lsw3tB5aFGuMqz45h/Klh5wl3wpSMNQH
v2nC28BfzVmnnwwAo/EpDI/Wb0iUpKwixZkvHwZRrfX2pFqTZf0BGpq3GCwgfx7XS8E6FtKpTy/k
Te0CMxZd3hGiMGsEmxLbYDgGxWkIzjU/1HNYn7Xq3K8w6Y017dZrHNHsIpzA2kbzH3m3G6HWl3bV
HSRqYsUTd6O+xpF9fvwa6xkxo9whSaQ053a45Oo1E1hsvQnZtFPhBAwpCyX+dHFPOAXq53vPqsZn
nmzsEN99m/4Q5loz5VMFkK75lE9FTLTydZG5yxNuVyAUbvfyvT5otKk22ewXmxTQxFhf/WxrkxC9
pPrRmNfy1B9ljDaaI7DttrB7DCrloofKIq6XYunQdKEu0L0ZlGL/zT48MW2IuPz5pdhsVMMqYRP3
3AzJQu8X+Gm+wZ4m6NZkUiLb+v4N7bOSdSq6aUoaaF2BR8fWljphteAP9nu1kf9W+QetPlnJ2Swu
ud0EQIc3ABCh95WrgZXsR4u6YbjqHvRASo/dODX6SgB3ErSJtdisAd7iesA0ExX70Z8QRiEvH86B
2hMdPfuwsjdrYOl46j/gcFHqlmY3P35n0jcZEDfnbQZzNTyVGpHCk0YBPNchOuDr37Eb7E+aV2kc
2A1K4/p0Ko1DafgujYtgsjlE0o1g37Fzk0/WcLEEqmTe4/4d3rPxEamfTfYjBr8FZz+223CrEldw
km5XpQB7D7QJ66/AQlufs/qMv0Lb6yr4s0l4MCPIhLtA88yEqyVBc2I7n2n1gULCPKTmK9KpGsSQ
edEvQWthsNDIDYK4b+fiY56Ix1KzOZFrdHgIDg2xgxr0Vb3j7NXx4T/PabR9CNvB3EHONFobA4Tq
H6ryWLBVbk5yCuX1nA9nEl1PfFFbkmyUFOcEDmhtdBUbaqDGQtNtB8cZu/URK5/TQoOjnQoCbEjd
xs7/5X9WvKGFRf5icP15sFPEGnxGzSlLzyqZKv8cKReiL51yyafS1ULcLeB5Pz/F2YaC9GFmzvwA
IMY2sTN+m+Iiy9xYXz3ZPJz5jTaPy62djXQ3BU7zLpVY3lbcI3aVxc53B4ZNHTeyrYtE2b2422O/
lugA0s4CVZjVNSKX9F7ivag/HvoHfc5w2JBtSRh3KyU/6cax0g4+XP163yvcYr0UhOYjx6C3bcV1
4fRc8GB7XEX9CAQ2UZfU6tq87iFT//sFjvf6Py5wmiTqqmYpqiJrCD//6zpNhjFSshjJj1i+0k9v
2iC1RwbbecMWwABV+yIMvtr9eH3R7lfejHLq9o7xM1VeU3mWsq3bbcgYxEXr/HwtyCNxXkUO/Cm7
4itDH90cw35pbjJ1PT7XP+gabaj9W+a0IozLGMZc6A69m0XUc4zlFDDSk43WbHR5IxOceNkdAchi
0NjA9LP5B5qwWQT2g9b4mWocanSHyeU/sQjVVf9wn4+JRVg83NMeDcVKj1l/7NMjQDRddagJltaE
qSikwDkJnwwQk+dfRwziEaVQvHTXwxpDl5hvMq7/zbadB5Q+OoYdPH7J+W/R4zdJ/SUtCnPViVNH
mvxHehlvBGDRxQeCMsCtdNxAr13g+BzL/ffQYyzKaps/CBjtA/NACoI4DUpzUYG9BOhm6EsIbzwU
82LRy6dsvDybtxSA57g2jI8g/amMPweGYy/OKPbaLmyM3uHCIqoubYjw4Rcnwqc9pgjfFEBgiR3v
fp044AEQPG3W2cKMsrVB3LTdVDcIw1vjOhezDjSlrWoT1+MaNtUl0LTqo3TW64qmHqpmbbCsbyne
TpBv9MquIgoVY1caiYYgHh+fzQkpWOP7bdvRYx+O0w4ZvyFTzHCOszMUrDlg2UZ+fwbeGHjlVmet
IHoctohLJu7ZdP1M12O6VjjWxUlaIiwo7hLGa3XLhB2XGyRYk2wz31H2dITA5sCZxW4BnNlKlma1
FIalOq1j22GHjuNUTJ7cKEDpTDFD+hl07oIwpMYVbSnUwLLo5FBm0fm91Ea2HsXV1DC3N4s9UJlK
nsAFPtZkdd1PVh/Zvn5/32lw5/t+npeLT/ZV615yi3RyBHFyW6vrzn+JYLPfl3yyE3YMn9vQ2Jnd
YRyOVXhWU/qar4M9k/3pb6Tk9l0W21ZvlnXrupvlWM7qbJmQ+b1Vto8co91L7V7VlmFvJ+zKc3DF
e4V0XUMnAtWVtpocwRGYU2neXt19ff3GifO31gUVWhIhDLZh4mNNIVD8dKkoMdpplMBRPsK+B9E/
2aIe682qb99nX/DLBWo02KarS+cYy4gaJ4WdlFpMcW9OfaTqfz+QZPH/OpCIKCmmBXrJMF+NQn+Z
KKuH1LVpkwZznwj7MDWEZ3wdiTnG20reEtIoyJ6/O853vxv1pDjcm/vdMSxPGnaglxT22RjvhEND
9xKOvHX/AoGBJADV/LA/zFct7Wi5w+d9mBdTU85WULYYk3nPS15c/y5WhKh+vgsuL5xhbMKartGC
YG37fDI24WT3k0PsDIHLadM8pkARyaJwhGHIl9uLyCeHxB5P0AVC81h2x5oTPzqoyg5UR8XtHPwX
+QxG257tN/DnKXlLbojkrU7x8xy9xzY00rCT6jx58IRl+4fqzBnszI1rmc5skMMbYhrcraT2ytbU
mjBgOLGr5qSR2XwLmvujuROk1Zu7P7w9q5vsX0Unw9lj58ZmDKeGoCDddsNm90kZhEA7tPR7FQRS
bgzhO188SA/Me17wLwXjfA3BH4zrPt1U5Va08WEixG/TtZ4dq2Wa3kIiW8wknMDYCVQ2PKLtIIGJ
mdd0U2A7070cy/oL98UkeYWRMXXX5267isL3R3qXzBsqLHHu6QFNfhitCwTUz1Zl8R+vP+k1yv6v
fjHlbGF7Tn9RNeNvBt9Q6p5ZGcYBNx60qSVFXtXJeEwsT6G6Ozxwj8Cjo8zrfc9/bSEfxe7h73on
rTweHR6nMn0rVLKMV/iJ/UgTxOkpH6xyT2ZtiVVS8RdSvXwlJ78Tahz1Y7shOQlEPzWA6CfD5XIR
lKuc3DAQd24Wrr9zacxvsGSIo4GT6fMJ/1Ji0VRWSTC5qbC7UPEeAQVdmuLiZBvDyTVfkr8W7nOe
otaV2+mxOcjEV+AceDZJz2U068U57GmYdFyHdUrGWf3Wa2UZlceR27X30E5Nep5X2mIrcoFNz/I9
+YNQ2wCp/YNQa0BEsP88/tRmKrZ7KlOxnVgv1905tqXXE0OmNh1BRJ8FTjrhlsXvvv+u1R9F8SlQ
C7o7roRgTVBs9Vv7ik1mwoasmO9vypq377roKT72jQvsluZ5zKNDawfmcaUnx2PSHozoYDgDkjln
mbyy2pXjOARDqFflRkc3078fTtIL8/r3x8VAOSdQNj0vr9vUXw6ntNaSNhWUYMro6BUgAk+mCKR0
COZ4+ugNdDXuxde2vxYO7Ytwr8tH+PaeiC/K/XAkTBHJFqkQnXTiiHkNxfXDxho2kbr2JZeSq2A/
xPCJd3F/wBX+ArGVM1BsvjkfEiqajpZ4Uuoz7YpM+2ky65MLlELrXWbKG++0+to5tevBOzOeMV/I
zyNTG3VGOb1MeMtOveW4PpOyvALzg/FpeGdsEzla+MAajGS2YIBQPNbOn06xjuOKJOjLKUa44xsN
P5io7WvddHlzBxbvcreceIKQHYJgM5v1EoXZZGuJiYWe0m5FzJoujBJQEFq2hlGStPy5z57qJhwg
iuyl9BD4xyfDcXphx9v8ynIbJluNNkY4X9sH+++0FmBBIbodk8eKS5/mpaBLgBvnW4FehZcSRJsh
9vx8CxhQx6CyxK660tisKkto5P/+OMjiPxoOFU0iFUDdLj2Hkir/7fTwtSrM/bYI5t2R4LVhekPP
xefQqCfc6eBJaW8jM8vqrOGFu8mFdfnYeHc4r/nTzmvAygfJ/z3b+iCUL+4oTSvfrfGtgZEknj16
KdYA6sepflQhrHssx0sZvGnx+48gu7VLa3LI7mJ9bzwPpn4Is+OjP0Kj4lXE7N8IWFqnyulwQeq6
0j4wPyngvh5XqT/V4UF9HO0SVhSUa8vphy2WyFZ9a35Y0V7C6oAOrex5X1GIVRtzUd8a1qbs1r3s
5isy+hFVvOA5TZ6YQ6MfFZm0l5fnh9Ih0fJXpxbtWBiKaswkxioA9zufrn6xG9TTXJzVSEiutaxr
t0pcjAMSjcPm6kmR+msHz1g8hEsa5mDeoKd/Ox6qfp7PZWJS9jq2133s5cauMA+1f5yFdiefZOHy
TGxBOwOMf0Kby+9q9N767xWhCevdIgilHTpWBvGhCNb121dn017UloDQZvpwipjOooMc7p2NaDl+
jYFi8QgXsjjNwBTqcilRCgbnFSApsQBBvkgM2/9VOEWyMMtFzufSLDcODu4vFrO7kVUifTEb5lng
OP+5sFFeE9rfzyR62ycsAFxq0/ybWvv0k9zQzDCYt/yHWetM2xjUsjq9sIgMx/fY2ESk2Gyn+gm9
FzcCJq9D2E0VV4/4zeIyJ037PGDy0CzBA2hg+ceVCoQxdjVjhetH4NbczhIseqAYsRYmsLdW4mvq
URZQnCJ2VjXgNUTLExPrtzmG9ykzOpe0Nl4p2Xuunpx7hIUPvfosa8S/7ALVrb6nj/cR+W/80AhA
z3JUt+j04UTKuiF6xFBguR+LLD9r8akLjwTnBHshyXjVWYt4D6iC5sGQTinuOfVKe6NebOViq5pY
ZMgCbJPO86mZTr1gbpTLU2Dr+WnU18kvLTmG7UF7UrqVmhfyaj9yOm9nVnKHT99El1g/8t5sp7AV
jm1/6otTrbUYbQGYtMLiu4CayWK+1OLVdqsBfJ9a0qEO4ICjT4OtETm23MYDlxCAa7ado5S3rF1b
uPT8k81lkL3m02Z8FYC8uRikSyxrdlXMEdqAGqr61sY7bP9ikZXMbMiauIpxPGfKWSvP3RMz8Slp
9gVlnlANdZxsZ9ruJmo9f4CQK5ewEmRxgSiq0Ao543F3Ex+hEY1ukTRLkQQnCp6YL0ZSoI/JKNwm
00K0orZl4tnLhVc8drY+7BjnpMrG0RA/Nhl288dmPh/XfKkHefs9zIklvFbPEr1Q8qxlT4Hr68vM
2wCaFV/mvxpqRl5V+qJ/AawaEffG/LFAyDL/NDDV027MCld1QfYHP9WKtFj3cGuKNck3cR1C5F62
2T3L7hX4jfh21B5bS9r08Khe+fI03nBnsARXymdHYes8mh0iU/USmRQbkjGS4JbuQXy49FOd09kR
Z5/IVv7x6Z9WTt3dquJamxdDPn8dmX6OjkES9bFmpcYt9Hhj8fr1pb+SI7dj083EzGbvtvpi/0Zc
w/Fn07fgVaf6n7UShvoPlCJkGEkVRQ1Cp0JWeNrc/OX+EQlpHtayLDh816l2F54bUdjKSxAw3D5S
7ITDjm/6mO3b/ODcOYpkcdnALZ0qeDRjquAJPuE5DDP0pIL0BXEHwpk3q5p6d0ugwAQ3RbdBrKyn
6t1hbtWrMl21IJ+43b24bM9wKYwLbSHOMv/c8qOc6dXPDyf2Peknrd/185PW70f1U5xp98Sf0weE
WKjTdhJzmKxA3mn4DfgGoMyinSy79a0nQvFHN4hmD/WWn/dhOdB7TPNpt8EmOBKo5HkrvXv329A5
OBLhdXXJm568BemUCsov+eUuwiOUge0mrwp7c7AflF9En0hQTHWabDfardQuUnLK5L0+I3BhxQtK
XijnSVIow1PJCzpSB1JffwsQXI0PQf+I8V0efGZtdW++ml1A2tTxLtS8bCbGtmu+dyoOzivi/fTt
HE6nX01EOA4jfkaggP9VAAYy3imv+m++1GgvVE5CHe1A7JduZkztFSTv3/r6VBeX2rxKxc1X1gkL
H20bWBQKpo+jlV2i7FY97pe9AheYNEAy03EnEjOZx90O0iUZ60Y6SekFf5GiXOOFRTxYY0mMK3nW
8iBjkIuI3He/gtAWx5OUA+edmpGmW3S9VyIS9561bUOusHM4v7joiMArbOhmpXTtokupHzt5T9UY
8fScdLlJ1VgOLuRZcjtHAEaXJYZNNwJPVrWKOqe5E4/+BgdyEWLplnAotksjPOnNKWhPWUstyonu
pzBmuXHsCL6Iewul1ivzsxWfxPCYBfvm6/tOrHXTndj9oRkYgHd1ehC7eds5kvbTsPDoTP/O6PXv
bNtTxXtKt63qqMJZdjCI0hy9+GgJBAt7omIAakNtAtQaVJ5xts+F/FjrZ+HFyqLb1NoGvecu+nFr
YT/svFH3xIRd+47E9RM3yl7rEOVv/KkH3cW+RPkPNZq6+ci0MsBN27iJJ6LkUwoGWxZZhQHYfY7E
DvQa1XLpR0tyHw+Em69gOVqbDD2O8Hu1FZl2mpm9fAjLWFzKKKP6qv5JECHuHLN0GPCTksbmI2Pa
Mz1L6fl9ZiTrisq8ZqrPe49fFcDW0hpxZ1BIjRt5FwWTkCaq2/S5Xe9irBjFpnuuOx6j2XDerVk/
8EabHxQuBsl5lC5hcQszx6q3IdpnyRViVoYOgCXjdcanktfPyQAYxp2EdVpvEmkjKjuc6Sbpm1lv
/5LS+1QqW+OEIoaGL3CDbb/fkusBbsFeKcHmxgGduQRykllR84x6v57RZfmkh+jI0tGYdaz4y8lf
VxpuRUiLiptuY9RbyP4nzvsjMyoAiiFdSKxwy6/I+FlaP+Z8tq/MAqDoIl016cq38HAuKRJS5uWd
3xz7x1YFcr6k6UpHPUXIcDsCYOn0+SFFslWK2rV+ryhGMH5a7Y9Q+ng87yrbTfGs94cno4eXZrtq
ZjQLbfJyOHzMc3Jt4Lg4P3GLc53l+JFWHTw2f3m1aUvdBbP8ub2y2f498c0dAvTaLsZsRGX4lOYg
tE3NFZ97eZOSN4v8t7/zfzbpG9ERbKkvLCRXYildzXaaQkUA3e7A3Lz6oESzypbUi2hwIzgqFMsq
npQu3//8JPDimmA5rCWldyR1Zj4jfLtNzY0Z4MDHVdy/XMUPE+PqvsyPY3getXMZ2qGyaXDqHAY7
0lxYatWsCSl9mZYcqnJ9Jreyv+VUCEPQWGBYaOKDY3R2Fd8yluHm5WGSO2HLNN5NAO4WOZybOUdS
/PYzISkqICO5PZPdFueC6FSkNcvPSP4RzpUJabDHvydwtBL9gg/N32jeisVI9SZZtzS+pcVVBLJv
HJPkePstRuXXDop2wDFjOaxXrIjM2j5pdl/HKj+1Cd01s5Siia2OC57tD5cCn4EGcx4yk7JcCfln
OsM93z8vvUwW/ogZTwXaM39IE4Ub7qpS7f9fU1RjLGdUuyXXQvOeG65xioOncPVb2jr/Pl/qL67X
3672smyIukwA2ZKtV9fpX173YzGaoVrxi/X7/O5bc8YLERw90fHRI19cY8KCgbvIAdTU0/tRDDyp
xIDlWSWWFi84QYbWy8X9y5zrpDpfI4v2oh7CKkbyiVd15BaGq4FLqla32joYz7NmfxGFpRY+2jvk
rj+Uw583Griz8FQ444XVd9Nf/UKM0WgFekxRJr+YrDvgnqhGwWpX0nroCDrDR1Zxiad2eJPjGYRQ
UHq1CKvFi1DTypk48/U7NqC+n/Z2Y3nhWiHO4uhEZJq3RBOdHozLTB3TzYRrSftyEkvQKJvpXNdl
Yp6/M+27F2sKpr069018YedcuzZk6W23yI9yceq0czBcDOU6vgqw4/7GaCBfJfl3/I59GdS3gefL
d+itMli5WWiiV1Kvwll+nsLmKPIFC3c+NcuQTl1TcmUJkXxKZ+eUBBSuIMyC6BzU2EFmAjzcB3TC
RbZ6KF5DgtHYCR2f57Fvzpp/idWrtIpHXkTsTLfIxvalLk7MMcTgNDb9/cVILkF/MbtLmoAGQgg8
WeWbCWuEr5HqGEjD/GfAQwbSQT6YrxTKPOIX3V05NQVu/EqOIh0Y05JtDxYSq53wJva0vewrfV8b
Bz7+wEXGxkMidq59UX1MPm+Zf4MZkl3V4qqZl8BmP7RY9HaveRX3Hly0Bk1SrFegQm4hg4joAmgO
+vx7ZhKreUpdzdRgF1fTTn87Ru4ccsPWRFS3sbWRrRsOWKwiTFVrAU/t85q4NkaOjDsr5H6BsAC+
zaUVrxg1sAH0aKOLJCaZc6uhDis3mBbV+FGnH/LCkolfr7V0XVtuLLlGQmRnxQlck0z0l9pjWYp8
GK8ii1cpwPPju9OYuBVZgzzdxelOgrTa7hnnx5/IBNEijL664eeRQfj0Z88dG1slAoW5YyfdoDbB
plC8MrPNbJebe2+lGXMO+xlByTmiRpgcFf0YKnvebzacsclHbrI1kRaqS5vHyYZE/6w2xvzJVlsj
FMSRvCNvkC1R3lixTZNlSinQAWWWkGCenrUlUI+WAMy4U8fdO5QVzAXoKJU46Sjfg1cHTHjmK1v/
nja2Lyzdpauc8jf/8msJ76VTD31mHwadPfPm0RGTcJkCy1VXuls++VHESNPHqzkpncObkjry3pRu
ZnU3pPfq+TlvOL4PqXys4LJEJ4M456cyfrxrj40vEKDdFMo6zNZxRoYC+ouLmkdzUO0AEJoJHRbE
fFYloR0FcwmH+Vr5GB4X+41ft26WCeIDxxE32Hc7t9t7SvgHCFF6Hi2YIRe7bpfv9vDzDTUGV41d
EWh/7K1hLzwOaXFoxYPItqed5dm5yc6ifhJoLbUV8UMs3wftBvvlus4zLID8n5dyvQRT0NMEuWZ3
YQZTs3XYe99PQeQk7DH6o0pml62NeRw7xrxj2R78CeitPI+GCuV530S7XN/G4gZ4kuN0RwcPmpyt
dKaImGKoFbAD0lU/tcDBhAZMD6McrOK7c79z1FKKyrU4r1zHC0uwKCciWpjpynHlOUbpjuTVKOn0
10q3ITRlkJt6YfE6+agC2xodS337HoCz7mZEt5VczPkFJoqp2UwU09H/TQ3s48Db4c3sbufQvxnW
zT89hp9j7IyqY+WzBJV4uH+tKhqNv2T45iTJNAJgayySbtzRKjiR2zCiyt2XFv0MyEQTp8Brv9QL
7ovTe3vT2UI2CWZHh6xd+GpHhi8F0A3EFJoZEPO+/Y8NoSr/08FOVxCCq6KjwSuSOm0Q//JWtJTE
koQAhiFEt6mBS1oH+cbbPOqtOHqW5VHabtj3onK/YeWIr/qSnqz+sfc8XZ7YA+NClCFmrExeHES8
1t4HnAPbacGZgRp4G1JuX1e9n/Y5+mufI89N4NqNGxD/KFxEr0MsE8v02m5fLMiIsc7Bq8WAQ1W8
dx9mOmgjTw08paQOxPOeD4wQBqDweKqDgywA1RCaIl5ABXsa67x0/e0FFNN17+CdhhVTvFgxHw2g
ag/wlJq44tzgktmuiRBb7rNxn1hL/SlSLeN6G5dqv7L3A4FPf1GP9Fcta65rNiUI+wUORcAMtO8l
9uLD59fgpVa7QerGWC+bVe9P9vx2IlJRhlT622e30/Q9voqhOKXNGTdbLDgUJ+Bw6/VpRK6KFcYr
0RntRUaLq5OwsiJPsWX/aQ0Uw2H1mMBTkbn1p0EI/+0A3eW5QoLLumOfHKMGqv4+mvLvgoELeFGg
sLZz+EYBp0M/X/6sFTulpsPpDoef+MUIs5qgPEgrIifrXD9ckS/JVkxn24loPeT7iqbe8cCRyZQg
yts+8HrR28Ka2gEWXm6XT//QLWwpX4uuQZBeOVF0V3dv/azN37vgM7d1rq7w+aeRgB2HsXzINrD2
tmeK2YyPjd5vqFnloKNmdWAaWuH3xb4lN/MWashk+yYAj0w9X+fRNGwRHItCViG+Pdv2PFT0BLez
OTE5OTrN0/TtfSuX1BZfuuEs+Dgk5p02h1H6mlzmczWcfoTEudu7QQtl7anqNhk3SYjvyIi4/GNW
cz9nrXyYmfDEFuQBUdNY1I6vtdvDX8Qpj/2yezUqhP2kpY1/kJf6zo0WeXBOuGRgQ2h3A1laBtx2
d/zNIFVEngiLznNaykLjIe7av+xhXKGTxu47W1UxVM3xtFNBUi4GfxEYy9VMgjptx3bKnb6f/mGT
ssVePfvVdwN74hCVM4otOTnScqyDicqxDk67aR1MXYm6W0GLJMbLNpicbfvCAE0x3nxFudGpYPay
V01n45heSwLOBbeTVxIrFswA4e7f796S+X/sdjhcTAMngsm+z/xbI06biPSqD4bg0OigPTeFIwVO
u9bYbQiLIVsC3cUhhLKeYFEkjrbyNoQk+Dkfxc1cUlvGaQ8Oip95Or369c2WN8SD0c4sW++uRXJt
qstDOH9Ydl5OgZnFx1S5Z7GT2XldsZGVdZutZcldfOcnzGKTqGvOITV1xWylhq7ilNF5FC5ubfeP
u998iPmPR/wVMSdcGwV7+s16wTKe8jXrJuk44cpPQd7k8iUcP/irMF8JytRBongyhcP9ooIwApo7
mKf55u0wnprBqYrlT0WcpPDlMhGW9q9WsaGi0TKiQpjJaDXZdq/qVTnfj8O+dfTiksXXyLoW5S2n
pen2LG+o30J5i08S2f9dCl+4v/rVpRvPeCrBqUj7qgLy5+nhln2gpe9IVzoZWcDebcFBDGuyM/t4
PDYfZFrVV+wyaDd1sJUKvhTbYYXPoPBa6UeY/ASq27HuSn+E1QeldkB1szeYRBvqp69Jea6xqlb7
lu7cbvvvzwxPxj/NdKiyijlVFLwCNP/7ZjJx2NXPhyI4I4ZBph+gqCipv+eqnWhchZiOYreq3Pu9
5kI7i6SpQ4xHiA6x762LYqx0aqphNWxMffMhziwyhW5RT6MPohZCl00dQQ7zjuVqsQnQOSZbuhZs
ZJ6M27M5RmB2jZ2WH7N5HbodoRp70bv7D2vx8cMIpq4ckDImdiVwHOVKgiFlUr4z42Mv11m6SVs6
DiA9bU2S8Zn31L0LnN4D5TmY6+qAVqGzqZ6F5KJYl95i9YzWFXSTR0HK3V/udxoxm8HPnfpqXi2P
v05xei+j2xDbRYOJkwDsRJBXPDIXEyHeNrGyVjAZ/z9lZ9YcN3Jt679yot/hmxgSw41jP9TEGjlP
0guCkigAiRmJ+dffD1TbRy07uu9xdDhaTZFgVQGZO/de61sov3cToFHzSn1kgn265ZakPkR+xnLN
QHhRbofVJQ8vQMBNvD3lTWsdwxtzPbZfvPaLNt4K8fn60+ieWLcBD1rjKfaWdTtiwr6s237yNuWf
I/EyQc6zV4Z5cNs76d+SqwiyeDzg6Y1gKhE1MOyO5sUVG9v+WMjcJfwul/s4PhCVAfwZkp33T/hz
7YFHAQ1yCiCtLnZGA/rNxyrG8omXcQkiwG4oY/KBWa46sYK9ppZeRdveGPb1t7bf4/QiTIP0RcI0
6IyYxS4lZO2b+Hy6m1BaQX8Yjq1x0DBpur90ff2HmspGBSoElDtHmB939k81FfLQyu8GVjtSTU+I
G6rk/HpiaO5kiHx9RGerk1AXJtwMFsbonmDV4+mVyguWLiA5xbJ00vJkVosKAsQcO2hwjUGs30TD
E5YKzQpgU4LSNHrqsMwYD9M2sS51QhbzkkuKTDK1lurKjw87FW1udh6iovg8EJeVXVN52PM5Li7u
cJHupVtySV+7YZ/jD/sIMsjrVZEt6Uv36VNJA7JMvkX1U/ipnb4y+fZ5CI7ENM72AcLP4QqbA6SM
CiYjLv+NYCHs9h0Ba4S7yFXGDTZeJ8nK9284e72cjWKh3m5XPqL/Fzc5q/ToVJdFW9guoc7Cx1O8
928gNhbGSyTBMi5QxZnBiHvP7cYI7SFCUuxxFrp7e7PwX7RAVu6x8+vVG0LNK+9jHgY4r11jHmw/
zIOh8zR7t/2TNj5N3ufSeZv2sMKa8HlNHtL36SWMP4n4EwMwUb9QkldPqXpswntL3Y2fzIC2z18A
8bgF/sPS5tkegjyBPVx4y2TqpxskGibDnJai27Jff8x2sYgz20V/DbOBw4xOj+4EEWWhXcTiFv1d
SdhFVyzTG2irdni8vHISUihJmoOYD7uQ8ZD1iW+JLn68js8/lH5y1Q4vlibVaz0SvKq/vBr1ZmNO
t1rfu/5D4T+Nu42kAEwA3y0XtTPMcU+m/xTbzwH0nXXWLEOgsaFfB52SXjlHQ+SAALXwo/p0hWkJ
xMwgaC/s4Hf572lxtWh7wV2M3n72WIsP/YYmWmxcLpdQXPL48tmGyXAMnVNnnMcAyfqNvDGH0zzf
ttMuize07q3zTLjPR70fN0sSb41YKr5Y8ZLEq7LzPBHSflL9ka7RTAbvjr7RD6pf4V1B9eurQ50c
u/mYZKfchrJ9LuZlARawsRD7opw7RawvpGgrHsUTY2zYfXiIy6O0DxD1TesNicfQfer8Z6rqWR6t
hWN8KKx9RX7HB651cIkEKjauwSgs2HSlXMdfSu9Zd/vUpREPWt/2djjiFGr7gJH5DrT+Le2YW7xp
GweGz24UV/QHiDr/AX0BekTQ6Hn7A4H0Ii8v4gCobOc+1uJkOMchOOrkXM1IdBZ6ESX6CO7pREiI
/UHqtzyqkIXUL4tlZj6vOc7D1YGgprPnxH2Z4K7QqxtxDT7X0MzD53l4ruZNDwtiW1dPxtbrn1c/
BwUqIkP7O+1gMr3G2Gc8g3Tg1Z1RO7eoSYMjPhNEK7mzkGdzn8DW5/PZnG7KZNVaj6b1WD3TYekH
HB6Eoz116dPUkNqrjZuovpnr69a6NHhX/ZPTH5P6gLNY7s3kKD9aCcggCZU00H5m15tjIME9PbXG
cyBfEnwM+3HYw63D9U7U3+J6h2DF1rDXwWNKm29D85ouQ0r/2r42kkU4Eg7nUZzsFWt+Bjjkjkcb
fxxLdE/ivUc/7TSsw4Isn+ucrsgm3Qyow9LrmGbcQ6cfGjCQ+kG5a51BinsZjRfdvppraDwNIxzz
IpoLQT3QeIjpgcbTrKwIQCJqhlNVHBVitvG2Sh4q/VRjZF432XUgr+v0Zk5v2/Qnt+qGlnxYv1j+
43dWIpjc3XSf9XeJfRMNX9lDxuEvZJvWBwv7l8Y4VZawHP5HGS5+Kc7HtFOdObskKBh3Tfm4xOr8
QMj8GHVj8mPUnbVHSDvdlnnxplzxrP6LvtlvkoxaZ/Hg6Yz2I+dgxukHnz7avR9fErIcs7M3LVUV
Vj/KJTvYmxs3WN985twc+Pu2XZztXn/lYvblUW53X3Z+/mJFHOg2WQGB6zZel+EZnDM5hP0AuJfa
HpBF8+SNz274rHZT/ZSMjxToWfCoB0wqD2F4HxX3EMz4py/2dHNDdiWyzLud5S6GKo0RW9wlw8O5
N6GYvJxXSDlaByHEjq6hFEsHraPZ5JE4TEDAYXtFDzaAWGy8JTyOzXVNzzU5M1TT3qE1l/SygJJK
n9sPUb68itip7f8p15txQbjX88N6a0Sv4TJkctjK2rse7N9wtd6a/qn7SCPIxPEYtvt6QBsAZhbS
EOK2Q5EcW6AuZFdPj8dp5ePJHZZ4saQ+moBsp2M7Lem/d6m4jwE8XGXAXORH+CUgJ/sDBOsXS/gl
pZNa6w+BRVIuPMz6owjS0x52Eap15jcRebL1l/h82qDpImcvRVTDyJX0yJegeDqRaw0+MT+AJeWO
nL8NzfrPi38sz/+2Q7omtFjbloKNknHNLzskdPLAjQXn9mxLSEvAOKTZvU53FEjsx/F0C4eeqckz
UCcXgUO3wo4tiRYB+PjPWAJk7qjZaQSSu7emmZWW12a2RllBNRVOi6ydunkbXYPtgrcNpiJjhPw7
0xxg55jcJ/aduYNXaadPFwCPSfPV49nQOYYnZW6mq3x1ZzmnxDjjqnWL2wzsp76Hfj4ED+x5wTJ/
gX65PE/4l8n35aD2EujXZSv/AYJic/xZKtLow4U24oPI+T7DOLBofajddLwbP/0AFFAt5M3qeQD6
361iaImkYWPEqw80o4Lx2sczWt3xW5QgtMGINQeHebZ/uLz+iAKhdbZVH40+TDs0+jYoqThvH5CG
LMXFRbNjGLeQS1EVgKOwjrTUeuNoWcjtjlnH3bLkNqT3dPQw6GWs9SfHPvr2sQr2XwZy1819M1y5
a6mvmJJM2MG8tfESN1vghKB1lX9M7dPukQAHszzUV658UcXrgMNy+BTOrzFKJFwn/fPhvkTG3B+a
U/y1DxdTZkrAyjW0lwCnhlxcSJN7a2Z3uXu7gFsCex9hBrP3Wbl3qPxhPEAr3Ryc7pMzLZAmIhq6
ArL379Up83A/5kZHA7wclEZnIbaRopVlq5HqKd2LgCnt/aSIqlt8LucKT+4LYThssaFettgQO+6I
P4jS4YSV4qgNLEDHyTgSCqL3LiEc/YFTG4I0JhA987JDBuOs3389LNI0vIEA99GaYwXsDiVEeLHu
rQMTe6iVKr6xDjA1bMLu+yXzBPBMtQSkIFH5RqchInwXtBG8+FVtnktatMVNSnGNFTXesbBN9X5R
oI271W063b6HIFQoX7ibYHtUSNkeBhv0FRyOJ2fVaCR+FwENMVi0aT4UimpBF84sHbeOuPUFyJlb
CDX+q1XdVP4myLYrTMtdQYD5BvnbgtCsqe++z3dYVRm7TN0qQ2KzIrKdSshJNs20x8EspwM5r8fI
3NCPBNSOz5R3HXUcYykAhIylxnUyLvMJqgafdz+/78f7W6yulxLEUIKG/aA/sWbLLUZpTFaKlsoL
E4wUIn1GnOcptc4vLxhIVyv8r1F4NO9wWLVXpriKsxVNTWHsMI/tq2kfnZn68M7DBaNNky4jMn6X
HyMye0KG9Dnu35ibYHMiRDukmeDtHSpZmpmKQdTBX6V4qlfXiVgMrfQYx2csrbVDAgHet0UIIJ/L
+YTVqeIYViOIPDrdKRGY6S/tVVQd1HioP6Ih04+1m/Nu+XHkjbxj6B7h0f0AbkXVkeVXXVXqGoup
kyIMPDEpqyCVfNgrF6BdZaDCw8wZxNen56BnzntWeHdugKbNweXEaASxGuppdnC5Qp+2Ed66LG6j
9OEZEsmpef22/BQL12mKNWMlbGzslEC3yrlX5zrf7jaDvqfOgdENMuuHk8M3P5l6y9xig496V3Y7
72My4T7h9zzxl55OzypbPytjNbur0ryWycX2T0N8Es3RQiZyyYYbg3a4eV+3DyJ89O2nkZSdd0te
lexq0XuywW7dLh2pPKKA4pS4GtOvffItnL6K6WsMQf6fbEL/Pgk3d99/1HmxWtSJzrRBOHu3wXNL
ACyeW8JMct4kd4sy4s/3qf+UTsg+5dGlcv1AuPLjpPfTSU61QaecSMdorZYTDbOrcTuR53ghcQTx
uh3dh/6DTQxB9exWgMxbRuny5KPKKxnv32UFjbhbV9+Pr/y3V/T7TOJup/C2iO+L8aHOHjj6uVd9
/QhIkoQ2i0KQ9Jc7CNKE0FsgMgUWAR7ji8zOaX0yESJRI36k0ItgW9c7ibGddNL5qsQ3TvFQLbbO
Jb8JPSjSqvIgncPuUcfv5vBe4lx0riviSdV1Ly9lf9EfuJfEPO3Qryzrlm43/iOVFNKvV8wPrbqL
vK3EkPoxa8hZj7y3sQFpzHHtSYrHEPTrdLta6+qCrredbqb5FtqdFVMa3jvy/rwFGdBuzWkLwX9p
VKFu//Hc2aSQqgPPHeRXZIjNXdfcZclaYQqN7oqaM/FyiFivgcw5BNEvU+oOG2y2h5vlEZX1Ybb6
V3T9j3jWZtwXxNgSXcUbcR/qh665qqtNlD2W8qa4THCQh8dx4PiQGEvCEq4ZEpYW14x90PYSXEPT
nPBLN30N14wt++R6Gs7h7+Fi/+fr+H+jd6IosykqC/2P/+bPX8tqapIobn/54z8uydem1OX39r+X
b/vXX/vjN/3jpnovHtrm/b29vFW//s0/fCM///frb97atz/8YVu0STvdde/NdP+u8QN+XITfdPmb
/79f/K/3j5/yOFXvf//ta9kV7fLToqQsfvv9S4dvf/+NZ+WnJ2z5+b9/8fot5/tOb/NbGuv27d+/
6f1Nt3//zff+ZgsyJFzbFtJ1gW/99l/D+/IVx/0bzWION45Lx9j0TCrGomza+O+/Sfk3x7FMN2Au
4UjbXGaguuyWLznib9Ilx4oC0wwCEiL93/754v/wMf3Px/ZfRQdDNila/fffGJj+oWx1SSmlVnWl
ay+jVFKyfmns6HFKc+UwvjVCox72MvK8CBJk7gbBObCzZL4U5mzQkBgIOmXcGzjTesicaglMCsP5
bqiUSrdm1k/aQvIXinI3DAbA/c7t3ebJT6d5YVBGDdN3y5j1e1XYcNJVkurgvVQKI1GtjNxv1qkT
Teq20UZgksgeZkGwkbmWYhO2QTV+8z2vISlB1JG5tUzDstzVXGQpuIYsLx6T1gn7G9NWTXga+yGS
d+Q35PS6HRH5CMenonsup7nFuZC0zbBOjUDWpL/YerK/Rpk2gMZnIXtVZPlhylBB4triOVjkS36j
vXjli9wuSY2si3na57lVTF+Sqmsbwk1SN6s3vec00ffcmuvsSfUDckUz8oNUrUTSp/q7bab+8uC2
7TzhWw75Taa58/o1B1nBpuPlAG5CLzXNjT3HY/8lFuh8oraK1zqvbLdZSck8/It2+pp0lchtvPUk
+6KId0bXiVyvonwoauwdlT2kFBJ9GgtrnfZ1038d3cTlhK9rqy6uBmm12PdDw6J+DsYmrNdeMapK
bqtRjZa9Hto6L5+nWiqZrnu7wXdZN5F7o2TzngR84+dA1aN5X/S2/+bkYb7IPpysVyvXSfLIgi0t
Yv1WjXbqSxLSMrRBeamFLqE8t8I5CT9LsrPi3z1A1LKk7z1Hrhk+SlW2vBI/lKpnmew9ckOrqBiL
1ZB1uSIrm+eB4JrQTWbyZ4OxEM/u5MzeugjHpRft23Wz74dOUKx0jjbBCjlzT/FrZENrbeek17w3
Q5pb4psRRrmzj3UaRA9F53SW3mRmNNbrPB4jhCclQkjPkSWAll6YJTozo7aTlRf1dGpGM/dBWErp
diSf+7LZOXNMrthgK4dWStlwUk6cqJm/93lrIumKptIok41bx72wNrOI+oA5WmK67sW3gn5Ag9OL
9qst8ReeRzet6rtYJw2JDr0AW9X6+WyLddQG2t4kjR3U/So3O3Ito0KH4U1m5AXpAlM2mSJdt/Mc
Ip3KjEnmkqbdWDXQREo2Ptvog+7RdqPcDFbCKvwBrnGfma27MupmdLB9mNJg9iCGDll17Mi5hhHt
KJKs1TjXfssvPQqrIoWsDqwYhqBVOO0qEJUhk61VlUZco8L1jKheD1M0CX9bu0qqY5I4NZWlV5c5
B5lIB8HOStxMafDdXZLsnJAfdRVWHXJ7sytLLDOebhXm4DIvmoKxfjK0n4xSOz4dpyEnxDvS6QBz
bnCKLCE2IQxsUKtjSxUlXBbElRP1uTq3OgwYUHZRnF15M66K17muRIV23FHaXwWua5qnWUhfPGU5
7/ilGitMuVYzCnc3zX7f8vJULOurIQrjYp34eg6htExjCz40nao7LxUTN2dXFFZZrcK5TJxN5OQO
CK+yqChfew9nROX3c7VpzMos8ENbhXlbxvPg0aHRGMiCaSpvhrbJGIEaoZQvkzXi+26465gvZPmk
SCVprPlxbKSUxdo0/WZaz3PSJdnWQV6VXuYin7N7bY9LETsEE2fDNBAp751OQyufVlEjlsIhUPZw
V1Z1jR6k5VJMO9SYhyJeO3Pm3DlZMzILm4f4PYpiL97POS+wx48UB+NVLNOB3ICoS/u97Ae3sdah
1835xqx1lumVkbg1p7TKhF7XdzGEgkaWqliPY9fwmU1WTLhiMCZW/NqLTFRfp7zGymB4yjdLWL1Z
EWwm30rwwMa2aFZOYJJRF4ST7SXYDUJjQsU/ZWGs65PVKrPAr1+wzz42Oqop2KraSXR/NTRxKDAq
Dip1q5WVSmSfSZW68zqZ7dr+Wlsqd58LYdNNrhph97s6GuLyLXFml/t9dtyK7II6I2a7kYFq3stK
G1kJ1CmB0++5ZTRWj5ZVqRlSSGZ9lm5mcDAMG53OetU6agjocZtgEqZAFRYKTVEysZEDwNvMKaxh
O+ZNUX9up6ZDFeFZEAPmWLKO2DoSDLEqoRGrudov6COldvTih1EDXb7x0u65sEVtQPDS2lhVPpWE
JoA5Ja3Oa/xiWcdzO/hkGz7UuMgcWrGZpFPEGyvq4Tsrpdht+96Z7BP/53tYbfPQCfTK83ty4SdZ
GO6myDKr2pWDNOxNn0wMPsIsHF+KzKyLUznnvb2wvJuGmkDao7dN+p7NLJ1dB2MRn/gUw+ZLcv8l
kNVobnqzGobXsDBEdHZk73TYTwdIiDoqu+Y6L0yhz06kvO9qYEOk26RBU+76sgiDI2BiM6QmKbsk
v/PNKoHzFtlJsc7CaMz3VcsCtIuymlBIs3fjBGtSawFPSwYBLDp0w657qtMwyzBreXb2zYrCbPos
+1Cmt0avhmItBgN0mG9O87Qx5NA069iuq/jdsqMsoy+WiaDmTYqzEQBdaHkbi2eCeZ1lqeB7INrK
A79hZsGNjH1OUm2lCF3UuhJltDIjNZhPY1Z443scRn2KvtjCXBMkRs0oMzICQz8arTOiZqKWArVn
J5NSDkLMlsS9QuVp/i1OZj89t0OtmpfMnorliKTj6nUafZHkazk6jiY0x8OfbZulik5JrqAV+k0T
9/iAmqbA8lUIGntFxA7ZGHnTlPC+Bae2XhgChZeVoR1x+IDmaOW4oQHjVeV9bJIkK1T5GAF6tHeT
nyftd9edB4Hvwp+mGBF2743sP1M8XAeNnRcJLvjQ7taGGsL4qhlzZ/ZXWV9xsIqNapabIMjQwrZN
LZpkVShtGNuxMOLhSzuyTt7ZXcyitfKL1Az8TWToKcVMVAvyGZbCJo2GEOBF6fnPJaUVONUqCUPv
3AjVqIehGLsKoabBgcrJ48ZEjzLkOj9qYRfk3QsHGuBQDjXRuXFWi2OgHH84xlZfarD1oZyiKysd
pb31HNV0n4YkyHsQQ9Kk7C2anHAYK8he3JCa72qo5qE4Dk6UMb2dwyz/POS9IV+yWtZYB0ZW1nOd
tUUJP3JuZvgw0Uh+jlFX6iGpTJcRzFAm3q3lDoVPwF6gckKng9IuCAGmjLvlXSvoSGrBd6K+m7oJ
RcIY9Oe6UEuCYFcH61aleXsvZW+Ue1lFc/UouwzyyDiO1KZdMvrlZ2O28uJlYIFOnlp39Psn30xi
TfJSauutzNsyOjfVqENj47I2JZvElXODfVdo5pqO12pek2rfs1i483VcaA+wbhQs0j2RJ85F1aUY
PtWDCPpd43n0jgJphMk2KfoUdf5czMBb27SrAGh6qjV3ZknJAfrYMas708dQcdXJmTaZZ854lpq5
p8bWFEodUMJe13Kj89GTCCBDXX+u6lRY7lrFo4IjFrUGvu7CxqKXhAPThnpW5DXM8+SOCOfqIHG+
a9u0Hb1qgjZBsBIXuR/s+sA1ALig8cruncGVPUasOq3kcY5iR3wOzVib4F6DkeahN1tymIEi+20/
b4MhGlv6hcIpx3Vp25V+jkypMsbNiTt/GtN+hulY+GkPFbgtB9CzVFiMZHp7bpiiugD+LDeZ+idp
NpmhtomOBwi6hRqWFrFrIrAc6gFZdsgDvB2tscWGyeqPnGHyETQ2czdmxGhIHGlW2mfR1djZntoO
Ayso9VBbjg9DxTDi3W1UGJEDI7ISAllddl9deypJcKtzaYFXK8wk2Bqx7tP3KUnGmJyGmXPbTFwD
Lw7VvU1PTLppII9GqswJ7KkPBiacTFxqpufF0WttWuRlO94U0rRqKgJex2J0aLRQJaJIrNhigj31
deXd18oj2Vo3yvVPhlGIpXYYJPNM01O1d83K5XJGmCyLCjFzvME69XOhrEOm875BEaozgCpRZ4Wb
yDU653OWBFW+N7QdSQoPDg8F9sZurNEecQwDk9K5wipx95o1aDk3sweqsyqNM0abeixuq9xEXuJN
4xjk67aoAk0+GYacx8iKCjdd2XWXMH0rRrsMN1U1ieZKuSw591M/L6Fdvoj7jT+EHQdW6BGsH5Wk
yVjVfexculR3Yq1tPg40d5QS6a6Yi4nYj5yjwG3BgWu4s9yyDVLKr6CuLn3adMmpS7q0/izivFUQ
7X00yIZq6vqtly4t2LxUhIv6oe8Rf55qwD9VWjQaNVFaG9Y6zsO2YlxoLwoXWab+nWpaZ3EVjFxg
zmcdrow28WnD6jlAo6G8nqlJZdmIx2NvOA2eVN2VzBS6u9xAfE0tM2DMbOVskvo559YwXXG+H6Lv
elShOa/yPE45vE8VQfDd0JXjIU1ngakrsbP8GNtBZb6LwZ7TB1H4Og7Jmps8cIlpmiGHYl/mvDLF
ZgDsVZoy+z6yhydMuKJRlESoeYCHch1WtJjZwHJIqVaSJ6+9kzZqV1Hv5O9GljK7KKJUOikjUaql
cpvFVacJSKlb97PnFqWsVmKcHWNH4V0hq+ynpGbKY4VJzDGl9dg0bNusoxC/nl2HYH08OunGkPs9
EX+hLeadqicz/zomVZY0KyMbh5jYEB27k31u6tLHZtrWCFh9IwZAkNfswmi6BmYBRuTTzlpJPXEb
ZUXNZ7tpK7+N95XL3svU3qdJgdjY8DqL1ngR8Rymsp+HZBeFqXLWfTtMidxO7MpltUldDslfY4cV
+RiWdYIcb5bKvY69Ihsx9zZCvo12xfBHFpH2mSWEYxdflanlchA1dISahCW9iy1GdqylG2eKqKGQ
ZmtCY42aG9JO+/gx9vKh40wAqmszchrOXn2Lj4tWh20FxkNayhSGKKcnoonS3pLROiwHPV+byg36
z20WB8HBilhOd7OnimhHKVlDX27qoL8f6155x8KPM5mv+7KuSUYwc+G8BZ4HW9O1KI3yQiTicYpm
YT9UxVSY0UonCl+x7Vix/aycITYpT6QbM8hIRo0VXye+aX6RSUO4RuNmTLWmhGbEvetwnL3RhtWR
sZHIgCBGJaYKI8BYhh7ghwRmoI4CcDtFj/eCFSfiF55VntFDtsEimCoxAJMMgdVNq5ZtSgLi7PGq
5lHaq5tWKmv+4ljpQoQ2DSfEGa36+BTFnR4wVKvUBxucCECLvB7gzQVHp7UwqJpvcg616TrTPmCh
nC4lcrqOpzPeTWVSAoWp6IWFULG7yqBUD0b6Kuuw48EeN3Pbmy1mtkhM3ztZdPPG5SfQQIgaejGr
tOgH9dn1yhyCRxHO+L2zRjTBs3Dq2B+41weUUbkYJewSN3TrcDX4A0OP3HGmelOMicjN7VTOErbY
VGZMCmadNp/SRIVBvKqUMLphpxyt7C9WFXbzNlceDz4UI6/S7rrkVF2tqrgxUNbpFKt2YMxVi8hL
+6IpNlXZpebGc2e7wm6aWY0NE6OzZQsfx+rbKlv1ZRxN98XUB8O32R2MbtPOXtccVFqRT835FF0y
N28JfZZ3cYS62wlTMxQVjpvFq84wUgd4Ncc576mxDcwgCv9m/tybiXTWtW8EWm8jqwg0Gc6pmtuJ
/Bs3ImpwziNgCw/aA4/5xW2cATBvlrcxOpvGjDHFh53RtiW5AnRbdtnkwE+dWWMKUGlJ576YlpLx
rk6KuTrQZHLrUyfU7EFTKW0r8uQqqvuqDfaiKxsdvlpZHSn32fXIbPCOVNYEtTwrd4qq6GtQF67Q
HEfT2eEzl33T3bm5O0bDVjq5m1cvwp1kl9yHjdEn1a723dJ0vzljH9c+WPM2ZtxlZJKGhC10Qhak
G/cW6ThVFQY1CaS11NBaw3Aa03Uw5yYOK4s7yNhmKs5xcJXjHDvTVdz2UZBsB2Fr9z4Mw5hgPNre
PvDqQHtyvM1sS+hqNfCTmmo1ay+ILnwCOPP9oPW7XZYWk7EpS7suHkXLcgeVMaJ4R0NpzMHjT434
33vdP/e2l/75z3B6IT2xMMzpvEvbJcxgUWz8NOmqjK6MhnFQO72FXsFxdWfuzXw13pt3DbGVq2xl
rottcSU30QvdIvPbn19/8SH9JFL6cXkHOYh0fIdEhV/APLlMspaTmoLkma2cQWKkIldGXXXj/Z9f
aFE7/fFCJgsuN7SFhdj6gan66XW6g+V4RWDmO0408sWzbYXZ1/endvXn11l+4V+v4wjbZ0xgOj5v
6h/fT5r7sesOYb6LLOIrOD4XqKpQNfj1VK8DhaMuirzhL4Q1v2jqeRdR1TimxZzC9W2kNX+8aOVY
eU2zN9/5g2QHGdmzWlriYXzkPM6GQNhYEk93//tXCteLDAwuuAQi/fGivfQ8HbcV76hFaE7YY+4R
nVVOK9am8MgjFD+VXVg///lVzV9U2MJFeR34Aa8YxAs9n18kRI3fh3neC7Uju+tqStYei/9m3Ffb
+NpcN/Er+vl1sVZ/8Q7/evv8clV7SQT56fYZozAyQour8rq2VdJurGD35y/s1xuHK8DLcy3L5x3l
1f3ydhpacUYeiMBOs4ixq0qm6qHuR+cciMAYN003hf3K6brq859f9z+8Mgc0m2dxWYdnY3m/f3pl
whkC5lFdtqO/Hp2WT/XYM5z6i5vl1+d8eXXSWR5Apur/frPko2sMHX3WnZ1b1fdQetO3qZN4lMq8
BJGYmeFf3Cf/6e30LV8wvueVyV/XtdnqqqBlnkROTpDK14ACHPN8acNs9ByeFgKp0ppsg2qq/kIH
/kFf/XkJ4LWykHrCErYjPfnrJ+nUAXVvPqqdh4SGcMBduo03wRobt3Glb6JN+eXPP8Ffn/7lejz4
vFCXLqbn/rKE04IPEXvm6Y5O/wj42Ri8/q4Mi3S4pbdjwbSIm5Cs68kV3r3BmXt6+V/9Aqbkc+Uc
65oo+xyHZ/OPt5CR5exMIxt8wj6IDbIEogVpsq+/d8ssEUlpRWH+59f85bb9cU2fq4FzYwhs/7Lk
1XWoVDbD969lDuguz/8fd1+2XTmOJPlF7OEKko/D9VK7FJIiFC88UkSK4L6vXz9GZVXlFeLiolv9
NqmTpzKUlQCxuMPhMDcD6qGDHt/5Xpht+9GLinIPPD+jzA1/fR6ZZpZEnVIFIbDVFc7aDHPY5NB0
r4wWKjKJrApOD2YpP/rTDKJaeOoGhZW2j/rIGLUZ7kVtKQrokMWlyQAGuF79SezfSMH8tFXzLsHT
rsDxnBqjaRNYiqUaCpzr5z5VtS5mko9boCjDgMyIWeU9VB7pci+VNXLzdo/AXDBOhVFQ2geq466I
4MOWUUH4wRp5NNAWb6VD3I9ZgGrSaLwGMyr0b+eoC3tB2Q4T37AdfXzIUUfLhLDaQn4xIPoPvFE/
y7F8W+WtM0KLoUiTn2nRQlRtFo1PxaQd+YC/uwXR4L5pUIStM5Mqd/mATCTGN7uIP4PezTxwXF1B
AtLHm4TA45xYQd2GXJkBmSENAQBrC6UqLZY2bUGc2RXYUZs2s508m61HvL1br2WfbJtggMwprBg4
fVUN55RsI3KT2S7XJa4ItfQNVIWFTyjE8RrVJ4h7z9ufqJv93x+tXoe8pF6u+hJoyvusRLX2q7YF
so7MQfHHSPbJPeqiX9J2AlvcFtgNyX7gsho7Mh7sQHcJXs1kv3zUqiairRF1uvuBo05luTbVTKnl
gPR4W7ORKc6Bw1B3otIBr/qV1X47P5F/uMs9WsL+UBFoo0Dpo5L3qENKrSmtqLoBhk+us51kJK8E
a3W6i10WE8/DiLOZtUpxb7OsfgBHdGf/JAXqyeIe3Aznx3FqQ+zZEtXS0ZFtM1t9y3E9r1s4ZNDZ
5XiBHYf7pu4FIxF1wnjhTCPDOkt7J60SolyfgFY4tgT7TtTJ/u+PVmQdAAZIFKzIZNsgj9rU7y3s
2Bmb+Pb8lJ1cF1PRIVQFF4/ixc8d4aHdyPusWoKEqG2k0iK/lXp1+Z/62Y9w/J9emB2tZ2ZuJR1K
UTUyQSMAh2a05hAoV3JD8jDM5TuuvWDNU/LNS3KwX/7vBsn420bLqioFPCiQbKSwEsgbAwOhC8Z4
fiYVFhVal1u7dQlO51I17NBcZv2iJ3jiPT+UUxvDlHFy7MEUbgPMehWLQZLG1qCglYLMu6L+qIAr
rdQE1fuibpgFq4ECopAw2wKqN7OTQWY+lfvMAeii/18OiFmbtWmqJCvIFmgUdGzqbSpB99l6OT9r
++d+OnCx/45mTWUuaEat0LnEA3FQtZqLYriYGHhhv2mqb0t2t5mte767P45cpjsm5raWZc1w+V+A
yBlw256GyyodINFdjU6fWIKi+VOnxfHYGH+kDXFnSnUOOhmKHJ7Zq4DCUDVQsuZ5yklQr6LiMdHo
GN8kkWZagJUAN648hkmbXVAzeazwEjhYpnd+Ik/YFNHwRg2RCygP/HF5QX653gAdWIO+g3hANXbF
oZdRC3u+lxMzCOlFE2k2XcEVVGYGZJp5p3bTAlChBtadaQV3dw/07k0r2bObjYXiapb5/Xyff8a4
eybGVHCjB5jc+puU+sjD94NtW2M8rUEbt6FW/EzwlmD0XmtB5FZrQVS2XBhqMFiVYG+emFL0iyJk
YGlxE2UHu+RtmTVKOQS59mOit20j2vwnZvNTB0zI1Eix3o/avCKXph8UOoK0yg66Anwn6WGwns9P
4wk/ZSLhYyqABe8wX+bEH9QxsTIZo0mhVkL2N58HPHL97aL+BY2++9tRMFhs5o//v0Kz4Zn+z7/B
z38gs/9vl+wA7+r1E5ob/8nfuGygkv4L1Q+6id0LPds92v83MFsyNWCs5V3S1DCRdsBx9R9ktqQq
/2UiR6cCeg19Ghxk+M/+Bc2WANuGqeNgg7uGmrpm2P8TbPbn3YGOdKBLkTdmTi8TOCegDEbqD/V6
pdhlUFo5qqyCo8n41644zo5/tqR/Wt8N4MhyAUWkxYS3Px8Je1B6Agjrp2Xe/I/OxX9aZ8wnL/MM
YUNHfYDGuxp0bN2sO2OatyjpwhmmCLrhDYLxeUuv912ptFAzNGJ/VjY8ceHB7/wE8aZ/7/N4gsyy
nQjeefxthv7BJq3+UIASC5g5/3wHvI9nrF4DBm2tWwQ/dVI1r7jVDFfyYs6ibP0+1f9EDf8sgfr5
+4GvTSU8EdKdYGOVbPCXjL8AhH7doHR+fgD23tSpLpgIQQX6Ew+OJbq42ZkTdLdHpdXPNzxpHeid
+gw2TAiobV7qPERguHt+e8PzqTNcFV51V1+kIDnqHeK2oe2n7gR+rM0lQefIyJIo7uvTa+e8Tm7q
/V6db6+KezE7r5YTvjxRZ3WuKufi/uop9+Qg9WZkwwHn9NTg/V72Lm5qDzrKB8GljDeLTMy1lXKK
h3WS+XGfBoD8XxnyrPsFzh7HWoZccKxx9tofqZTJalVt0jNftmc/IWbq0Hj7VgNr9LXNrDO+RM5k
o9nFfP04gW6WRu+rPPmhguf8/E74HKH+Z6/pjDORsiyxRhnfT8bx+9KYUL0juoukzHzRxBW9J5Bo
sK3p/nxvnDVhif/mEW7L3nd2rlBk1GIKPT5I4+jVc48K8fN9cIxTZzyLAtxTUhAYZ5Fqf8WleTX1
s+hJS+ENgHEtsaKYfZFaKAYMdBc4YLBhXerjY6rf6d/skF6AUN18XMgVyhoLQ7DFeANivA1N9MYu
8VLrWxvKMJA+v+i3ZBA0ztu/jK/J8OwzAKAKcJSRooxAdlaCl+Pp9/m14LXOuBm7HYAPoRP1zab1
7MmGUucLHh++uNKMhUszwNu4dNAdW+6gGmPXlTr/3ZwpZ7POuqpXGc6NApW6PVB3cuoAbC3IfDAv
Mf8xuT+YmqplsQZ5KHww78vv6eVyiVoMCC9PPpRYvERxV5HOkcbZruxjz6Jr5tDpsDfwwztQDQuo
qzi3uV94gFc6WGi38jKvdWkQ4zeoBAcPeoKfwS383Cu9Bls6CZIgD/Lb9/NTy9kSH596dDjTXJ0Q
DcW5b1ADfKryWzmChqwtv+gvNcb8TbIqiTybuZ/V8guA49eDuZgeIByiWxtvAIwL2CprMJpRgQoS
1fX8BUihdcbrS0IrsKhrWWkYAs//kR04cUizaWy90POlnnqQUYQ7r+Bj5k1APOj4GVAp3jhgfhyd
5wMUMgXOgLddGGfQrbGNkiAY1DZaD1OvuYZ8VXY/6Cj9dX7xeXbF+IOYkHgxgVP3USwAzrjyRZfK
QjBdvHVhvEGJ6sipXhH1JR1Qa8AQXi4mCOyBZxPlwDjTwz7uTxZgx6qBmBXFUKhMWkMr1jxr011t
k/zzE8Trgjntm2SQrbbGab8Y6jSiUs2SC9/SCuNuBT4TRdeqlvaC1eZMmMoc/Z1cropBEemvU74G
SjqPXq91azDp0uB9bTj7MI+MPa7aNNXsEQAvhV5Le4gkJ4nirFLeeYiXl68tPZvcrw0bGIHRwL41
jbeCxrVjST04OmVV4LN5U8XYfC2b47Ig+PInbSEPKCC5TZINfLMxSQRxGK8H5pBPt3XQW8ACwb9O
btq6/UYgNlmbzdv5heAYnspYdjF3q9mjWtlPoagR/7XkojdT3nczFm3l5SwR2hW+oUwoziiTzlVz
WJzUysoX9ylj2HmxUr3rYXYg0cvfDMPr9Lvzs8L5+A/42dH23JOkKTQBESrmywF42Q56PwpAoVBK
+1oHjDlvVo+SSRMmrGU1yF2S6y7LUCi4CGZG2ds5cUKw2Xi5Q0gIXB6y8JBgWLzn60fwMyP0dH59
b5x32XkVxEMct/QRDh9NFMoSLZuSPPNR1KlE02Q9ACB5qfRz5VWJTQU2sKfcT41mX6ajXijRaKd3
W+EveKdTUf3n50sVyrkR5DHYlBLpMUEuztGkphFMIMcsFMauG4NmKFHeqJ+V85skjVex0Yjykbw5
Yyxas3upXS1srlKJIJpDaPWWDairpOT5a5uLsenYmkwrS8cCTzCgB8JFV9vKi1ZXBXPDMw7GsgHa
U2sc2IjdkYJ2EpSvXctF1aBeCKn3r42AsWwFSKsWtZyZrwA85KQdmLPT5r2numCGOMvL4jjURFey
tS1AlJJai6dV1Yu5QtT5/McTjvHJjHGPzdZo6gy6sBbcXOQelPn439VdgtafXVTNB5OHGlHv758c
9Z3u6oMWGL/c8De5gIZsUCHFsji/xmBBHmVyBycFjdHovZgXgw9hLBepf/z998+KP8fO4oOuJqSH
v38/e5s7exdfM3OZiQiySa5MuuAcHYr1rlomwzUTbfKk0Wh9sucZz88cb1l2izmyc2NAeVm3Grkf
FyigT0an00SpP17TjAtRQEOB5L+KINCcLts8e602VdT2/nkn3BNLWVgNWyYV1AI5dwP97aX5mc3y
oQUmMsar8fmZMXjfzzgN1G7aqDnGCmiX2W17XV631/HddAk+tbfhQG/tG/umvk7xk3/8VIe//7m8
7i7VSI86R73Mb0Gt9h1qE5fkBqHEpX0HYNatfSddWTfWDb0mNwZ+Q24gFXZd4E/nv5z34YwzQnXY
INcVTA14d+KTyb7rJwj9nG/8wx+fmnrGF60oNUgzc6BR5w0pKBI+gOAd+IVd69vm0ss8kF7S7+c7
442EcUom3qcylBTTiNpvuvmE2q+vtGva+6l3tOsHHG7Nsk5oF9rBqRqA6ETgiU57arxtfG6ZLn1Z
EaWgUZkEanwABpgugiP59GSYLDyjGLVYRbE7hb7pW6U9Sumv85Px8UD254oC4ff5m4fYjpXSlim0
fronIk3gUt11h2eUmetPVdo/lIvyhqyA4fRzf7uVNFDMAizTmeD1mjdnjKOQwDhgGVuSRnp9l9cQ
nA0hYn5+bLym97k8Wuipa6m64pEGtOyv3QpWMR14rVxgZ7zGGQch7zDpGXeRCM/EDgj2yuUyrUQe
jrfajBEbWV4shWZMoWxMDrgBp1YQaHNSGabNGPC81UU1mmMagc+uht6acog95XK6nHB69T/W1Elc
FFcCGD8f1gcQUgtiGAaX/+9cG+Ccn9cinRqC8pgqjVCwhGp5F6ltHxwnL9tb7qZIv4HW2p8PrS4w
F05uD8rin/sbUsUeWrNMo9mdPBRzAlkZR6a/BppP7y3//Ab7CO9PGA8IpD7tsDkusHcbJY2mgFxU
QXutPhM38S1PApW7Z7g9dSAw63RPmWhcp2MdQI4/96iPRW0SHVpzs+mmhaM9qhdGgJPPq3/omdN6
2bP6u0wdKQTPsVt+Pz9OXqeMjzCkaW4mvN5AREIDpdJNYV7Y6uRsM4qOG0+iAsd8+lz/o8bAWLQF
N4oBe0SDgvpd2dwm23Upsile64w3KKYqKSvwXkUSmId6EIZWN8N2O1eH83O0L8CprcD4g1pdAGwk
4PJGCR9qeVpPKgDLVlq/qXHxqEV2tNvLqW4Yz7BVpoKqxiKLrA25NZ26dmOgDNo1ZgiVWrZPKTj7
pcfSEqUiOa7IYhyGli9WV6G2N0rr976N4liwk3l7inEI2zKMtoprX6T2g5PH76jadlBnjioFqCJC
+lQzBDELZ91NxhNsXaaiJA8kyxTFkn13p4ITgNS9m5eiV2jO0n9oTx6dMx2Qd8h0t8CokzHscw1o
/Lu+mBywGTgqeLPObzDeOPbej3qhpT1KsoqVb5WLSV8gBCl5dG2QYfPOd8BZaXPv+KiDOAX9VzU2
WTQWBbQJc6hSmc9fa5o55Es8zyubATWWOsarhjU4Zv7Fj94Hc/TRYIbAbTUFOyt07rv+blafzn8x
Ly5ii+XyaWn0eSr7MI3Vq8IGp1eGdD/UqsGmczVOEzhG3udJ9Wkl/zWhWkBNjMPSD8H57nmLzZi5
pQBymfU5RMKgXpOVimdAK0NbQmRuBT1w4heTset4ifUm1os+pLVxtda+RbrHdNIFRsfbS4x1W1Zi
VYoEotZYAjMpdN0E5WgMau4/cQRhrDlvJ/Al1liWdi0vquRtkmNnVLQaDA6tUyO5p1W6O7a1F8tS
KdhjvGDiI/FwtMl2xNOcgxwunF1ITrpFAAKa9HoO9ACVKMgMvJxfdKba9p/BMSa+SW2i7ofgATqJ
SFcMj8pheCsvoPiMZISGAjgHeogHsKF7sSu6ZfFiGLJvwaPBgZARrygxlqq6kp97RC97MiTxJRcn
ZVgCHNLd4Dk0ECE6OTubMK5ASmo8c3cY44BCt/l3moUWHrw7+rU8OGKhz8OxqFbMIBnow0wd3GVG
HZ0Mdem78yvEMRrCHPJSLeV0ztIkaprHUfmZQe8pW67Pt82bGMbkB6qNXY9XGUj8+Up6Y2uvRvy9
UQWxFS8AZ8v/Mis2u2YYEwTE3dXm9W7rSq4FjT8IbUCOugot3xDZyz4dJ4IUwli/EU/2KsUtJPKC
OCz9OrQ7V7vpvdnD7cIzMwccWucnjeemARP8tHvNCtWdSw0JED2cX0ufBg+/8giqDN8ST1Tcy1l0
FkS4tDYKRFPMnGH4nfnYIAs+pV871NnC9gq0OiDWgYhJqz4O9n2fPoGv2iwEXpizpQzGtFdcFUbQ
QSRRV73ky9VAb8oFuhCWaJ13mzqxzgZjyybeJ2MQRSRRfzFDPnt1Nm93HbZfGU6t+5AKBiVAawrm
itfb/vsjR5UZmiQbBQyk0d4oucxkEdKS59/ZavxNQd1jNWGFezi//n4vwgOlQeGAPCqUHmvBDYHb
DWPhYB7Kx8pYIH8ANa8hUg6lS79DQsMvA8mTBPkUDjIKbGqfp2kwpxgsmBMM3XDym/jnfttxeteK
xpfNBTMgiCM9+aoJRQ5d2Rs+tQsYa682fdBScH5FathASDG56APiKO4UVm4sMvN9ik70waL7irom
Si+jj+128KCQFcae9jAHyMEHeBcR7WeOpbMQv1Idp7VS0At0R0hoBukF9YD0AlCxOij3kIVQA4CF
QqkXdcgxUBb0l3d53q46Np55Sy6AvFE8HVmR2APvX1DHDrnUA9URLxXnzsWi/sypG8y+laBKqoKb
/SEj4Pzf7ylQi03uN/r7vE/mzSLjFUBfN/Yy+GqjWbrqqkCBkHclPMY4m01nnIBuFUna7I1PQfpQ
+jujgxnGTg0LGgV+hmdBOnPKV03RZcNup4biQHhPxbLgrQEKFNBWQI57u1ADcAt6liCTyAv7dMYv
7JsuLSf0B0pG9V1CDFsiO5b4uYty51/VjRWAf6j/IQdWABCtb4o8xT5np4yK8RSNAUIEsKIlkC92
8LK4mxXdkU3v2XMZ6QHISbxaEH7wumJ8hA5yLnO0YVkKLuF4BHSsVpBH4LTMIgTjFmzw6mgmEXja
XElKA8NMv3Z8svjAqa6rNVmsJMpA/AWGycxqD1OCOh0RbID37Uy8P6grHUoTHZRd5uwZg0W4tnv8
c2JtWXQf2CwHxc7A3JnGMqp5NZ+0d2DJDMccrI6GFCXdlS3l4Po66PE7KLjCTsGzpkIiShV3QHJP
Nu4a0ErJE3j5vuQXWEBgMdZWCkJBirTVOx0hC2keQLwsMlrOCcFyIshpU9U60gtR+b66yWHfyuR3
/WP09ACE2bKgG96KMa5BXmlsgbAridYCNXbqKL2AukoQH/DaZtzA1gIbJBsdjTLzrUcmTxY5NI5D
/pDbOgqcqnKsZmufmmq9yaBGnWjOQAROhPfRjGHnVatak4qPhha8Oh7kXmDWnG9mIX6dDaZMAEib
UN+urfxZ1SmQvwK75gVi6n4+Hk1Iko6T3CqYEHXF68AQNd8kt5YcaLQG2l+NkFyCFxmxwD6ZmsVW
dehnAyQaWxIUf9f2/Qo8b+oJg5Z9652wdJUJ8qvBbNK0gBOxrrfACNpQcsfMGYPN1QP5EPvLy5fM
l8X2gRdAH0CfjWdT89BV94X5gxiCxeZsInX//dF6ZEpDe2uo0bRG3dV6haDL+W/mNcyYazIuFG1j
bkaQj/eS9aNA+cn5pnmnNovkywZ1If2Cnd/ZDgIoRAk1SnGUS9vvGtf+uQEwUnr27MS3SNv8N4I4
3piYU3uhSdmDqJxGEo7RurLcsv0uGBLHh348Gh6vA3j8wJdZYkg/zNsugvhiBDmvxYWWsp8Eyt35
bjgDYMF+sbLOLQWlbgQOvmsbfCRFRQXpQV7TjGFbLbgM031udEocu3+VSHD+mzmB+kfy7GhmjLJV
pBpaT5G0SF3r6CAb8ahlNj7JB/J9GCDkcb4jXkKDRfjFJrBYYBOCQ1UcyAgAm+TRwHb7xDfubaxD
FWpfM46PTNHRmEB6mYFReX/5XzuH0J95650fA8d3s2C+uOmHjQxY4G7+BgVqSQugivq1phmDpuB3
nVfLoBGR+sIFFvKvurWul0V40eR9O3MIDzXeVtV+n/7bKoKoQxvKGYqJ3Tl4TdxvqaeXzio7Ip/K
u2p8nBxHa6DVudllFbrDXf21i3IIfLjUi6/Mn8Qb/DGCYlrj2R6eFM/P3x5ZnjgsWJ4jDWox1jJC
zH4betS6mPYTqUGUbg3WdQlhdQmCp+c74hgMi/gbR5Cyp11Do7RAgn67aPQfODHoKMCB845wFvMH
jkNV01AIgJSNsoP3cD+DpCrqHgkOPUtUw8Kzxj+AeFVfJcOmYb8tfn5jBkARePkVaP3rH6gyuxTH
CruHOrEwu7TV8REIxYwe8Z8NfE+qA5b/rSOX1nRtSK0DDWFTE3l4joNki/7ldM2NxWxpJN/HjWuF
kKUIm7fmciiw3VZvgNKAs4oSp9zZ27/iaHcTkg1d0nzs7rR1kVpD2obse9vZc17JN1EMxDFamfEK
EtiLTQXM71EpjaVvQsvKnfK5DkXVkrxZY5wCMSHSpeltGqkx5FOH6hFXTsHBwvt05jQfVL3FUzhQ
CXpVBVmhePhFBOpb/7wZcuxdZsJzkKtRSZLx5eZCAkCqQ3CL+6A49eO691AA9ni+m9PWTlhIXao1
2dDKDQAicdRAldZopaclHkuIn/043wMnlobY2ue9lLeq3NakwETdD1fGQbpp/PLRcBtULQv36+l1
JizIrrebOJvATh217xVUn50mGkNoJ9+phVu9KijEg1aQ4PD9iG3/NHjC4u7GQVlQECWnUVfLl1te
Bvp4a2nXoxbapuQo0pUi4TQo71QJzKxdgbv5o7nl/lSu4aYsrrlCTyMCGXGjzo4Sxw7kqZwi1h2i
Cr7w9M4k9v77I+Pd+rKFnhFNo0SOmvld3W5K7fX8YvKaZvwCtWhKNwmnuKaBS0hv0lu9yS/btXg7
3/5pZ0pY+q+qlgpFmQBys/PSXcc3a3gZOs1J6aXWPykiUAMHDAuisc8z1A8m2EppnUYQ2II68o3q
gjX0LQ/N66Q/7M60CkVxCW/GGDchTWpZU4j2IMt1W8QQaHrLM8FRymuacRF2srXjoAEpZ6vP5pKD
Jvyy1QXRrI2ZOLHJWRSevqxWh//jLqHeHsDd4i520Ja3U5M6BdjQ7eUJkuTn15wzDBaK14OWSlk7
dFWViVtAkGPo3szq2/nGT7tRwqLujL6w+6ZF450E5aMa2t6Js3SJP9G7jAjOZo7zsZgIoKvBHBxv
wMgY6nva/UhFheW8dvcJO7Jje8uTEWThcYj67zurMT2QtXjnp4UThRGLMeR2apUGMhn9Yb4gFxB+
DsoQ+sruhgJqANAF+XHeyjKnu5xDtAcyRv0BHEnQqXFKFH12lqg6iPMwDv3Qz/MDOjoF5ZErJE5+
ST/ywwj8nGs+2OD9dMorKbQOluzEppN/zTexeDrwphXWNlhZ1IzLdTPe6JB4zX7YSeeA98qvW//8
0vAmjbFqhHlGT0obu0nSnCrXHVPXQnX6UtRCWExdpW5Jnc4YBNRJodZ9QaCfR1JB4xyMD8imP6+I
IaHyGWn3PEoW9bleGo+sJpS8bMecsjBGJrBoNZBKdI75xS3GEviuYDFdeorZMslTBd4FIyGOIR/O
LwXHebC4uqk1dtnEpQ375vdmgr9FPQzlNxr3Xq8IDlQOiIfsLEvHRj6t8byWajqEAyqagFDyMu1J
A65y9iEJ4thPRqj4XWjrraPpwtQjZ4+ZjPU3lQSttd5AZjNGucAI9RfrViUiZB/nEGcBeFCBVIcG
/BqH1OzvZMg6zPpjWZaHGFSy9VhCuE+QU+BOHuMBqklKpVQb6WEKoAcIMPpPAwy80Z5LtTxLvYHU
lvIuX0HJTvjUzJs65jxPLAkk3WRJD+aCaHnSwxXaTI0uSqjymmesv7TorJuEZodMvltGQOCbu7n+
GtMOYSF4o1YqvTRkaBzXb0SxYVr87CRRNR8nJUJYsJ1JAJpubEiuSpeDJ/1S3f4+vzdQTXtFnPKx
f4TUy2Xx1AqMk7f4ZLfao+NxA6VPUkJL4mBdGz+o5sWlV01uiaD7OvG7A3TT36vpoQAh0wgUnIh3
mrNALOgOyiLxbJZldui3iyW776FdIgt8Aee8ZwF21SYtdCFlftiPZfprXH+dd2O8T2asfdNTe5ns
ODtoZQf9dShBp/ODrPeC6wYvlmCxdVU3xHluqGPU71nPBiUNaRgH86+/k8+i9eZEpISxdXklSafN
yhiN6fo0TrNPzdgdyRBqrRk1qnaVj3poGiIEFi+6YGF3a9KPpVo04LoN4zBFzYZPv0Fu2SPO9Gy+
rxGgnA+L5pxfIs5Jw+LuCsQVMi6x8iHrQJIOjUapScHXLjnV8AIpJkEvnLQOYTF3QK2kpU5b+bD8
ggRu4miHPUOdX0H4G+xjYeyXAs/M2XIs8g6KKHVnpMmEIAYaWC34eMDeN4poNzizxWLvVkhamWZs
VgervNDx/Jes/WG03kncROkgIsHiZEZYCJ4ax1MJmdwpGmY5cQxoGnlpU/9sF/Dt1OnD+XXnzdP+
+yMfRsahrOxmnCJJTRw7TrylvSGV6GmdNwTG8JVyVGoovEwRFNi80r6KO+ptzc2SPp//ep4LZuF3
aw3J0gHC3RHeIfqb7gpJyWvNdPpfk7+8joDDuB2yPIA84xx+EfS5H7QnbqYG4wcSxK8QTEvmKMmL
V6g6PRR2M3ha3L0nqfkdklyOuibPmba+thntENzKAjfKcc8Gc/L3ktnX20KmyG7Avhb/hm6OwC45
rs1gDv1N1kdg8bBO8hw/pJUW2VaH4j5VjtLchvir+q4NqmeQ6kuA5T/EC9Y8aVAviv4M85B3ZVAA
6UmSl15cxMfZ1ywebyWU6tWMjQG5oC5zqsgMtkMxOEPiWL+hxPhMgO0A2asteNPl9cfEAlO+9OMK
hugoW8abYlmuoPt4XS8iM+UsPQu/66sawt429txSvSj9X4YI7MNrlzF/ubFR2gRHE7XzkzG8ps3F
eSPhGD6LtWtVUuhFI03RMmnU2fTNNXTjryEmmWN0hfA44c06c79v2mTMaIFuusIl4eLpoEZL/OYt
liFv5shB7UlR/jYJ0b4cv8/C7bqmWKSeYJWTd2jdb7f95qq4MdVhdYlCmwEXcTyzaq7qVCEVmApv
hRijh05g1idJAeXe0r7ZACOzY809v0i82WOsvsRqUKXL5oiWvWdQqP1R8z2x1q8dLSy8jgAzRnuj
mqO+ukzWCwk6s+OyCb6dMy0swE7v5rSQUkyLZRU/eju7K9NS4Ax5TbOmXA3GkKxrc6go1OLUwuvK
WWAWnBlnoXX6RnNa6TlmHMK1lmQ6W3WZLYLGObdeFiSX5FVD0xbzDblot1YqJ0W59IaK3hG0ihtO
xl6QVeM9qLCAuZ6OdrYV6Km4UoIdtr3emuFe/Z14okIQ3kwxlo1LiAapY6xv0vY3vXrRjvZzI0qk
ccxYY07wira9tAvshbYC6hbdtfFKMy6T23a+sYiUWHgjYAzXbtfVnKGYEWrztzj9bUKnb5pFSf0P
WbgTQQgrFwfsp9IgFoiBygQ27y5rvRVk88g5gLU0JYGZgCa3yF0Srze4EjvFGOyAyX76XuN42m5z
YPkhOOqM8ctkRuCxLMibBr168jO3bwwoXSUmFBS81hYETZzJYDF5eU2gDRmb7QFqxLGjGSiwkyCx
G8zyQoPz3oyz/VlkXr1l+mCqiRRmgDyP8eKsy2GaikO7vsvVcwt47/l+eLufheY1eobkVQ5PnEXZ
bw34AdvXvw3vO1g0FqEHOOcni8xLVs1O+pnY4byqUCYerw1odgeWgUrnRR51gRPlrcr++6Pgv9Pi
okmsQgr1tvlLygzlIm3r99XqJdFccQJLFp43z21RWrrRHnashfKNhLK/PmleG5p+8by/c1nUMcP1
ClPnjonAgfOGxfgO8AvUJJ3V7qCTy017peNDV7+eX3zeujCeo5bSeZ0TCWDuwkKdPujgHHAgPm9q
+1ilJDrfCecAYpUFu3arlzI2pLAlsiur38GKKJgZXsvMib9mM+ReoZcTEuiU2on1VEr216DC0Nr4
vJlafUVSkijdoYVgDaG/svpupV9zHx/ceUcb1ZSQNZC7pj/0IDUZtALEzLI76CKKEc6qftwuj5rf
sjwuEhufPuoXbTc4pXW1otrNnL/GOorI5/PcrGOea5Pc94fUgDwxGTQnlvrvy7hCwWoVEVtzbO0j
j3Q0iqWFTrc0I3WnhgPqMfJwByWrBxFjCa/5fU8dNV+thd5VHbZ+V2V4CETlZw650HX2Z/saLiMw
6yswSHjnTYBzQn/kj446q4elMyoFPrZWXnTbrccX6E85Uw4BWFH9JMcWPpKJR11gssxV0zGeTf8V
WyDlrqPz385xPywwbzW6dFRsuTsYycMCoprkVyU9n2+atwaM/U5NVdjmqElh14+HXosfN+Qifa2Y
Xu08edDnpXZsqK2P8+Kf75CXUmfBeL1Zz9XQ61JYJTvX9fq+edQF8OsS+bSxcItXCYHff0cPl3OM
s+i8IZ17MnboUDNjx6J3Mv1W5m80gViBdkU6QXqQY/EsOK+s96dtU5FCo0KdQEkO3aYdkq12M2Bm
zk8dZxuwsLwqz5sJ5f/dId2qw6QaXt5Kt6kuuvvymt9/f7R9szy1JR3CyGGOUsP5p2H58/DX+S/n
WAZLkpepFVjZG5yf8pQiwf1WyYIbCu+bmYO5H4ZVKcDAgJfyp3V8VOandBR8M29BmYNZ6lKDrnba
HTT5AUrE/tQ1ntY9lYVI7I63L5lwnhZrNcx90R2aRX420/JAOwnYZ3VdnMmqH5Mk/Wnn8/35FeCQ
whIWfEf7QqX9IPeIMeMQINU4IuklxMuRvlrc1dux3EYaTpJDQ+m3KGfOQSUZLBZPbaFKP9GtPwxB
UqJWtvTLUL5rfOA7Yfoe6knd9ksGaLCYvGEgRWPXRn+QzCinIBRIXtRW9gfkbM9P4UflwZ83JINF
5FkbhDatAoNJ35vRTW82T0It814aGR/M+8KJG0cHcrWN9KsuRGmeYGCnjcdgwXkzFBL1es26w7KA
M5YU3/4fZ9/RZCvORPmLiACEnSXmuvL2mQ3RzwEygITn18/hfbOoVhfFRC26o7sW4krKTEmZJ89h
vbH3KtiAN6DJ8t9O7yvmSNUbCFsSz+3hWyjxfPvWWgeo9kaG9dDVfVTQT85kneGbCANUVKv6OoOk
dP/IBzwryedil6uD7KymNvvaw8h2Pkd8fqTW1wy9qx9v/NYGaJEgB3fbQhcM3nVfG/5gds+fG1cL
AHmv6smo2xwRpjzCOy9z0Hz7eOjNfdXOdT9shSGXPj/Ns9HFdZ3R+6IFERgPe5Yov7AiNeTOxcz9
8lA5tXdP6qb7XL7L1ZF2tCrI7Ne1OmW1YUWVob5Okj7tzGwN7e94oY6tE0jOdu4MYRgAfu7slKXe
fXNlHdm5P/NL8dJ+6mSBWPm/bXUms+zqTuSnrixfM4AhuoE/WmW9k/F6/+BydYBdOHNKaIsinykB
IgtexfyF7AHr37/quoHm06bPFW9lhQ4KNHGMPx3z3Nk5btO/LeXsuMRGmczVwXaitSvTKhEL+wst
I9CvOhANma7QAn+VXyNDGD4AVZ+UUAnZ4/3b8MJAO+otEzDdUk1gZcvsqA8ZbNfeOxxXr3jPpjQP
J9YE+uGxwfv+KG77ozhOF3mmgA32p4+tduvHa67OTd8LTA+uzowhyuQzFJb2dmId4r3frnm6Gxh4
2BNXnUavvQ2rOqWWKqLWtB4G5R3CFhQVin7rcjfxrTaIixH8uB9Paut015F3zsTzzjFRni7O7B8o
hgOh1KTuUZzXbsOVAyHZ+dC6D+/MUQfhdcqkvYTG7Ml+AEd2vDJRhfH8db1AzCeUmT/+zIZP6sA7
SM0jWOZzc3bBZgfqcYj4AWz5+PHg718n0Tb373gC6ezJcjpMoa2stMnvBfL1SEBE5h7L2fsvOVdH
3c1TY2bKwQdM+crJbTnfQIUwoq0fBSGLQFUT2e2fj+eyYc061i7IG9KEaipOY53mREadsUehtLUF
mpP3gD0orzOL01xfDd6lB4kp23HyrR+92tabyweaPPPFccC3aJXGT7V41wUPxY4nbG2u7t6QlGF+
Zquz6eaJQOm5GfqXRmbRUOz1tr//WnB9zc1H6hoLN6rhNHWA0uRzAgxUxJoRmMAicnzkPc1wZzYb
n9IxdUVPeuYqOZzmcbmBVtd54f0X2v2yKRoYyE3R/j8p05/T/8l/1/f/c+C3mpUbu/0fdF2TWwHr
8CHefl2q7xVSceV0/7GNbgCDXB1LN41eqSwHIReJe/NSPVsJBx1UGUN6HUw9/z9N7xuWpePnfKda
MkkRBoeDOjeH8Ecvo+nkx0NqIkAN+PyPPXqWrU9pR3spDR5Q3NROVvYi5jy2dzd9ay/WL75xD2bw
ts8oRm7c6xqKFK55dPkeAHwDeebqeLrazXlfCtmd8lf7kl1aQEwjcMXm1oFdy3N96K/41xl6Y//s
bP7GgaEj64jqQ6MBxdwJTIJn0BhdQBB8XCuK67m016K1cc/S4XRQhBHQKDXyU97bsdU/1aYbGX4T
2dWD+FzTCtRr/70tJi3E6AjkqfF8D5PAL5/mxTz6snl0gkLEozzPbnVVBTzdWbkNC9PxdIvdi4pS
fzXm8U9xP96uqnDoZ03Mr+ElfGWHPfbojZip4+m4MS0ktPr+VJfNuV14ZBD/WECWter488eT2bBp
HVQnCBJyEuqSZ6iUZBeru++7nWXa2HodSRcstjPM9tyfJyJvaR9ezUZ/cAOasEmBnHXeeYRs+Y1O
atdTt2qLbOrPznGlKQcdF43s+/Geg9F7ZUos7zoj2uNF2rrU/9WfeBMDPMAChcWXHv3m3gzkfhvz
O3F07r1rca4euzSI7MT7wY97+NctW9NO+7bH41eBx+NkN69NraJx+vXxxm8NrJ31uW04TGVImANj
JsLfXr9X7toyWu2gR6ErIJZN25MXPIVtsohfS5WW7g4yZ+vVrqPmcrtyZV+YDdocj3l1aztnwX/K
sosoeMva4etY3wLEsHPMbyySTmPX1kEmlI/uQJuq70ZnfhVgkv14/Tfw064OliN0cDKn5C2A7MvB
RvzNUTtaZWvWttU9yMKGe+uEdWUfEGUuKkcznzoFvTxWrEsaJnZ8fGOvdYRclfEZdiTUidVHCw0/
g8Q+NKCQm3dWaev3r39/6260Eg1r8IY2nMcASdf27PU7t5+tvV3//mZoJYThGiOGdiCz18zoiPP5
zlN2c281r/UKMwvCql0fy/WtQAKmAEVlCxmi4VYc/J2S19YENA9G5qUVfoN0tWeAeyQ3jRNetF8+
ts6N4O1oTuzkxqIadI2dZNtHiyouDdg7jRCkANONtHeuIH+pd955szrayV2NmSjrtWVoBLVBPSUQ
gV4voCGSxdalv/aPU0xuwqMbryB1+2aMhpu9ho6NGttfLfu320+czJA2KqonYApBnQM1V/tlhcWb
d6tYVF9BWAOkgYfPVbtdHTpXi4Kh6mzlp5CEF3tKBKmOENCL2712jw1r0BVrGycYgb9n6Exi52ag
UW3tqapv5TB0AJ2dj8Se7NoHnbYZl3g8R1nix9VrFq1to1lq3O8RQ2x+Svf3ooGOHY7zo3kJv3qv
/FAk4HOp5sgDmXZxVT2gOcLcyS9u3Rx0RJ2A+rjlK3zMAkkp8BMtrK98ya6dpCyjVc+XX/LE32v2
2NogLSYs7tSVs1MESJGfyuamXx4/5ao6ri7nUGP0XIzLrdu5qRK5qhqa10Shu2MPCrLpLVo84J0l
Zbhk4FA5o5havhbPS2KBbCcgkfxpQKfh/L+C9N65tRF/dKQdAb9K33ZBeFxCOzIpiDy96a6h07lE
8bUJ9ij8No4XHSEHGRqAiFwTnT6ARzveyyge2l2sw8bhqGPjQBIyLn3f1EgwfweoKHKlHeVAuPT7
mKs1UL4TQHVUXFsrvEcbKztO7qtBjsby02fsWCsrchYQnnrXRv5POV9AihPVOah94DwZj6y5jruh
uEwLKJlmATCmHQtyJQNAF80/FIokGVqDAnJfQWZO0uYIrHoqx8PCnNhvDuDZPDvNz25pEzIce7pK
+Z4z+2UwvjdgRKXjizU+V8v9MrVxx/N4Ln6wjKSyohF0o/DL1M7tbCta6IA9syOjrA2J6fcgfrVj
pD1/ON/wDrOi7Mk7NEf6e97LfG7tphaZ8io3K5t32bFSlyUrUze3I88AEB35pY8decsY18Dx5kIy
T17uScMFulT6wUs2GG5Mmib7Hqg52GmY2KrP2loQ8pelaTn1YfDCOooQYjf82CxPRIEMwH4g5DvA
uTdMPoduH9X+XQ+TqORtIb+3xrPKnobQSGbxp8peP57yRkz8ezF4M2XDaix7XFGd/mBHsn0Wew3W
G/FDR/OJ0CcdZzkuYMZ012feGM2Fe50ZYgDkCHQfexa4kUT5u85vJjAvs2/KERPo+N8myPrFiM0z
rHztSciraO/6sDEfHecXIpNR9vM6n+xLZvmR0/4YliUGm2600L2X28Zu6IA/TkIDlL8FapJQ2DNt
dW90/tPHG73hPf8B+wF/3zekNo5jcGub3yG/Exn947h3k9xwnb/H1pttYHYN0e8Sw8/Mjkhx1/Cn
ac9Gt6KMDvETLis8gw+o/0dDUp7qh+IJ0l2Gitf0pXcoLoNx2u1z29oDLQgwx+sYyAFQpX9wLuVJ
HjmQQBCRBWA3R1td/uTe77afbiUzdMBfJZmEOHAL0owb8GZfs9N6+4avNFfjASzEifgJuqZDFu8y
6m+ZsfZkkcXEzJrjCO8SM2YL9OzowUsgvGW7cXa9atrZCUTs+oP8ET5/bHlbC6rdXEabessyWvLk
DXdd9aume/pkWzanPV6GvnJQHjGxeNMzNUlUTGeEgp3AsuEvOgIQCi+kNKQ0oBEm7XhYgj+tD2I+
4aCDJRt3LsBbH1mLG2+8BgxdqL002A2PX+zxp23eLUN3scBK8fHSb6yQjvfjJimZshZ1UuSnlAdj
epR7pcItp9SBfoUYmgWi1wbu7uRnpkD5ThMjnR6QW2xeV7a68bSX89swWp2DL+8tb3QhuHPsKy8h
rp3Kzn6UPDxRH6BoNEX9/txyaa4f1nIsZtEjIZHxYxGMp4oGt5Ozh6LfSkrorHueN5YQ3AVUWUGr
aEGpZ01aowscokH5YdfFt4xKc/FW9HnrmEBLZTfLdXBckvzKv5Lx/zQSbBGb1yYejbsPxo0D2NTc
23Rcs+oLgHOHw9oVRQ9jBRZ+kPmmkGH4tcf+thFEdGTgwCuDKROegvb2iJIgWvaAKO/7iKOj/5bB
CotyRPEiKOwLLbx7w3Hv3GmPz2BreM3FoSKk3KFi6iTCMc0mPN0Dr4N65x6R4Pt1UEfH+010EiNf
AC7NYbN2/lD3N3UpYsPr40mWCWfs8LFzvG9Wjo7wywnS7nRGATHvCU2KkczgMarUw5Cb4sjrdu9G
t/WddSHfxMTAd+cyayCoPmbpPD/TEWyyxTGr9jLKG41MTqh5eQeR5F5WU3sS0AcDbUZxaE7u9ynt
4ua4d1t831wdHernzASEMh7S1hmqZdEyNM/DLHayjlsLpPm3V7TGwACTQRE0AAh+AT3SRbgXNe2M
v2WxmkNXgQxnkjHgWCY39qavubSSme1UD7YG185si+bhDKJbLIziUVmxk2hkUtTzzvAb6/4fUF9G
fQMejb3tSvyD9N7ExjD62AM24rejo/rYNE52oLyVJSYOf64aJ93Jk4l536UQProJdp/VG06t4/qm
BYqPFVAmgA/mJ3DtZ1H1zb2WxzCdYiuG1kSdVJf+vvtuf9mrdG5sjI71k3YPZRNP4ZO1AMcOOCQC
8zDu9pBvDb/+/Y1Xe6YdZMwKgbFu53jGDVfOVZpnz5/cGc2nC740eG8OOdL9+Wm8KQ4iJt/HA9Yq
aY5yr5a+ZV3a273wy142SBKcaHVj4H1u+XsE4BtFNUfn1COF4GPpovmgCr3uyzCxHv/FWGSA+DNy
/TEDF5r8LixjHMDqMU5XfrH7CtnaG83hJ9N3vS5YzdrJL0MhbruwSng+71xCN+JVoLn8jBaq3rAw
tcUxbjLWEpx+TeyhhyfuSzvdsYD1x/43EefoML9SlRA1zQcI2aVjSr/1IE6G+NwMRTJ2MD9pADrE
D83No+kUK5ZwCiMv6yInPHz8+zdMS4f1scYhfW4P3cnk95m6m6i/E7Q2Vl+H9HVgOFksB8dpWzCZ
stYhEauRB62wNixod0Dz79/QHR3XVxZOORO+4voKBZXrW8bzpCq/OMSJx3zcmcpGDtzRIX2VRXkI
fD6gWHU0HcZ06qDJWCRImkbUi/Ihyu9R6D5kaf7j413ZiMM6o14uSVMa0Fw+9QARenZxF5ZeXE0n
CCRHkGNO8uzh4w+9j4t0fPvf4TEvBsdVAh8aDmsTI+pxkEoFK9WOC2401ji6du3o9SwvMjbg5TGm
qozM1LxBOEETz6k55efpjxXTk3wSRZSzePdpsMbF93xS8/wq9OnA8ro4TYdVIrU+Zr+kny6PTmTF
VWqc2+7+4+XbMD8dDFgOvS9Zgw/JUUBH8dLJ+jTNLxkEFj30Dn38kY0wqQMBeyZ57mfAAs2DOiwZ
kjPuo9xrr99wUx0I2DimJab1fGxqMMcEefEQFgU/kNw+M7mLeNhap/Xrb05hQGAVLY1anbvEOnT3
3sU/2amqInZk8XJx/1Do9j00x/C8p624EdZ0aj3c9rgRGEOB6ANYI3MfOw5twI/3Y2vs9e9vJlOC
IbSxG5BQNsXRH+aIDHthfivQ6EhAsN0NjRGOxalo5nRUwy11Q9Bk5PfcZXflguyvjZeutE6yDtPW
Jhd/nP9Bo3DkhsC4LstLaKgd096yOi0yLEEZclIBbOxU98pMjN6/7ka+U43Ysgft5KctXeZAEHUm
860QPJoRALqgj6ZexXKZdzZqo+YB6bp/75Q1hX1W5YDQ1oLfqiaI/HxMoJUWFzZNx3w+9GWQdD4o
Z2QeSf+qdi+8NZPFM5NyMO6qsYvczkig8Q3NN6Ag3D3I58bi6jjCce7QeefYxSkP1c00yj7mAbR3
PXPvXrf1Ae31PwFxXYvaKU7CAFQxN0/m9GuuPymz7ejYwYb4XdH6+P3O8a8G9YXd8C9r8mU9PPo6
+djRNqxExxHWtG9pDlKvU9H1HuxioGfHKJO6FXMUtAOoxWSxk3XdWq/17298mgimhqab8Xaj3aWZ
nIO/QPpVhqfPzUQLGXxFchNfDadwqR6Hpkhq17tq6L3j/rTEnsjv1hz0V0JPmTtCrelUZGUkwBgQ
iDsp9tIXG1FPp+GbhCvK0Bcl+qaQM4bSABp2dnjtt963OtNe77HARjNcid7RPq3u55fypf/WzVFz
a5+y291C7lYGRkcQCtQ8mGUzFFesB/Ry8pJfPBeqR2cHjFy+t0Qi/zmUA8rnO9erDaCJo8MILUta
eLrhi206p8KM0XyUp9mzdVziJhoeJghUocazC7re2CQdWTjL2R+GbClPOdorAmgPdNzeI3DYuCno
gMKclKqrJhjAbFan0MiTMViODUKYtYeT2UjtOzqocDILS4BIGnzFZ/W8pnTzFwjktYnxsCZ1bVyx
rorjxx654SyO5vBTEwAq3mGleHUnp7Q3SNJ3e3QaW4Nr7g6UhUcDx4OvrIXgsIqVfxWOz5/75Zqb
D34g62nIyhMaT05iNo9G4KY832ul2Qi6OudeY/FMZQEtT93oxao10A/bR30wpVP1J6x3zv/NndYu
AMqb+4VaiLfkTl1nF3LKvolVDNG5W9vW+HcK+vOdtCLZeA3oWMO6aRerV3N7HoJAZPfUD+wcJSOj
9NpEWXwCZG7sSgBdOpRgcKJUxB6W6zYz7bmKvNES7RJJx7CKJ8oWtzooqxWoNQwzdUGp5Qxgc8e5
4XdjWF8hS1N55KZSE4QhArNYBgAJubTAROYXI/XdcziD304mAxUTJjnZ08hfgyWcfIB/h8wYp6gJ
KHSAnChkYcO8tGqnsfSTkgZzL27wXgdW2LHNWt4DmJU12c5lacNmdfrAsXQGQ9RhiTfm8CuQYzKi
H9LMvb2i6daW6zjIIgwInQw4BXmyL/NrG0G8/WjdDhdyoSdQeR/3cgIbgUrHQw4kWAJlBuXJHZ8U
SQewszQM29o1O5eFjUfzf1CRFfJvPsUHQID2UAzNqbesXzM3Xr0ynRqgawB16Mbp58f+vjUdLVJ5
3M3wdkKk6uSdDJ4cz07rrIyNascXN84MHQtJpqlCTg/70pQ8QS72pzebPz7+6VtDa6HK45kbVOtO
VNVDza69vW7FLVvV3iY9XmC+yXzYKioRNMezcnTTptsjON/62VpwMgnhcyHhCm3bp4a8Vv2e5Wz9
cO1BghT+VDZgFQD3zRRLQ8SVXSWVtUtYsTG+jmqUNSVq6vHLve/lrZlWJGqP0xX/sRzRjpEinHWP
/GFPimPDMHWUo6TC88GOX57YDMW43L6qQ5B9yL1Hxtbw6wH15kpeljUd6zLvzmX/AuAsJyLK2PW0
R9+59dbWIYRuWVvZVJdgyb+jz3YqLjQJaAR4UvHHfXAOXUwfyic0rHV7zehbE9IcmS95EaIiC1Lh
FpzV1I5UEcZKMTSq7nREbW3/atBvlswAaULDnGzB1QB0vF2YLvWVS9rkY2/eGl3zZqhEjjnxOU1t
H4jcxfiK2+YvRvZyaVvDa05t2egAL0BfnE596UYlZWMsewL2/VL0O4F7w7F1bGDTssqZVUvT3P7m
zO6xyqbDx2uzNbLm2MR21kIAoenMM/bqh6zLIq+k8unj4TfWRgcB8sxoKtYLmrpdQfnRcZYepLYT
WM9Suvid2oEF/Y0T7yROdRwgeJA8URiySIeDTN0Igr/PGUgF6sg/sBT9dUmQGLGXQLsu+gIMYvRt
SbtbdbukJiiY6/Rzk9UcH1SxbVWY9XguS7O4KNaxL0Ptj9FSO9XntktHDaI0UfS8wCfM4SULvZgW
5Y6JbXRWOzpmcDBLOkpLgCn5pUvQpA91+yEyz+J67as2wI3/8SJtGNzfW9YbV5eTMj0/N5zTaBhu
6oWDH4lPgnMdHR2YlazuLZW7J7dtyzNI1BxQb8tpp2azEQf/ZgHe/HSekVI2HX56Df5bZ+leh0Vd
yk6KuOmK588tj3aEu70C7bmoXDRP+q+ZMV/3rrNjO1tZhL+l1De/X7jDYM5cLmc0J/C/RPfOebSu
u5Sk7LBH/7hVOdFxgHPNpGimYjlDEygJT10ibpuD8dhDcfLReGVnKzVPa5GZx+PnWu4cnQvQaico
1GeNe3JMJ2r8xxpg1w6qIR9vydaBq4MCO2JwPtByORfgyT6EUQH2+OGKXbJkiOcQuOkOsk3yxx4U
ZiNm6jjBcUaQLES+nOVsQFPNjvP5ypw/x6nl6NDAIvM8shBjPptz6pHbdniqwumzK7U6/RsLG7yh
6rsSFmapdJVSyC/uLRoP6I+xj7w7+wBKgFMNctZoP/VCMPQ7kV+HCLor/WdfYbWqr+DEgaC8OIYt
GNumuD3bV2Fi7xwxG+kFUzvlm6pZss7D1MpluFiVfWj96l6KEAJoQEMJM/nY2DbCow4ONHzTYADQ
wkenV89IgBL83LjaOS9rey6WplvO3FRTVBBQWE6y3XmJbfg80SGBRd24CnCL5ezdeC/dQV1LlEbS
tYDp/crRyn6GGnDUpRBt3K3Qvr9QRCcGFFMl6JoIO5fmya2/iPH144Xa8Hai4wMZsicdSLSX83yZ
QAVoncLbpknxDAF03opXpYgr4Ja6bx9/7n1nJzpIsAxd4puFvZzNcOJRUM3umWQGGIYXt9i5g71/
bBGdDNDLBr8bqnE5d5AHqhpI/QbRkN2348+Pp7A1vub0luSzCWaZ5cwC1MTuWyGicWExnoufujIQ
HRtYTXbBjBETaNe0VT0c/V0Kky0r0rzanMD8yOQEwx1ICoHvJzHsaThsLYt2kteZSWeQHi1nn0+/
HfSvU4+3EfpU7q1+3Dubtj6iufWonCoYsgFL0wIdaMYz0E6sPBrh46f2VocHWsukOrVg6QdA4t0j
NDkT1t/6ZA8huPH7dYAgB+kl8VssUu+yw2RWh06OQ9QAf6Sot8c4vvUR7V4Ogk3g7gl8TLbZY2Hi
XiJVIj3rZsnqw8frtGFHOhiQhlnGRrrg0iOeJkNGrfXy8cAbhRii0/5ZU4nKHloS1suH50IvHAId
sRHbJG0P9HWNrKB4/fU5LRZoW/z7ABcDxBFsTpYzCack7EYw28kflsCJujOd1bH+e1wTne9vMUIj
WBim4zwEgBIj74g3hhdZsbrsvzE2gqqODQyXVXFXYTeczjwgmR1J60dQe5/ca92xvSakECuAOS11
2obypZuHnYN064fr7gwYtJmhleoEZoEadwqyxL3aK+5sJLKJjvjjNu/NJhvMs31cGw+WE5suYGzi
V2ujVhPPX9wuCb30451GBv/9rdaxf7Ty26qrQbw3jUTIuwp0jIKda5eXVYu+I9JKK17k0lr3pWO3
zj2Qm4YZRFU5iQK1RZDx8D5ySZPVPxjYckfvKmsHxpNmHsrJjqeMZQM/8IpOOcCrjV9QOyWh00nw
9g5+uLyYpd03f0AoWdv/5DQgJuSWO/zPc+73uQvNDMdiZX9o+6njY1zUgjLzXA2FS39l2AXzhrNh
KX+Y4SLG/jBUxtjUqdtPo7GknHquQHLPZW1lJJMAyU4W27Rzyms29b4HyULICLo1RHVsNr/QrA76
JRp4mRU88lnlcy9qwOZQ/1CWIZSIgBkIpl/Zqn8JQp5QFTS4r3K3cLykrNGY3R0YAWgQJR9qxd0k
SGJDRuFQ9WPpLTEOMru+zTMXAgLRQMquvQc0pHfNSHmOn8lro4OwQJOw3B/am9CxVHa7KGcAvLju
Tc+LvWBk5MbxwEEMAifnF62LFSo/Z148WJmxXIdlmxT+PL7UmVfEc2YVwVXTCIp+otJw3eEJ+GTi
eYlp+lJNsVCyzMabPhgc0lyhYoTi1OPkTz4Z7qXfTO5dJ/g8qmNnqjlsUttukHOPQs5FV52AMuHh
fMA7Mid2FNS8ch9I5YcTiL7AeTi21zLrDNdG6qA1+pvAVJXH0tDPVf8z74iHrAjppbfQi2m0I5pg
iI2aWHk11EDWqsRGpsa5Lsuxq+4W6MrRbzPeEOJ5WXJI1T8gudrMVtxg/xQ9t9wpLFiBp4RSCVZk
GsbYD0ox/iZEzLSOhIFkYhsvTu67r0DoFHOWAsYSAtlp2V5QSPQz8C60k5IR7h9M6RZhEwXocjH7
SLDAlUVkj5LRYzO44Jt/8pQkwn0IuUdzUGe5oH3oSrA9Lmoxq3gpijwA5+ssAhB0nJ1WTaEVB+go
AaUNb60hZDd2jo5scbUooyHzI/rBhso6ovqwqD82ZOCBXCqWgkgBbXlV8uJkWwYZgphZfuGLX0PH
eTCkrun6xR+jn4oc2CLD9/shEuOoIAGtcnsq0iZwuM3qtARk0f4iartvDbyIZ4Tcq74oA+PaEIXj
/GqMvijKqCkDb2FPVYtT5l5WDZATh7oZsLfSsAb3F/cDYVlRzcwQ2ezek95wbdiDx5FHaKWdo3Zk
NqpzI4+CqLI5qY77y3wlOrAi2xFbSjmeCRCHTB0sVrsWIPkzqSkgwh1ExPNzUeYChMlLA5LbpBGD
0fOjKhsCBgDPdxqC/nEvLNwwQQ6vH8Eyly2hsiMbDt2DAdVinllGdlcYjfWNktzg5qVc6pL8UnQe
WXYvSwkTAIa6C6Y+rYPKR5efkpz49dHw5txT55mXk8UOHa6B85NyJjUAO9ZC57B/IFxNDMIMdBE2
CB04iKQhsriUBjOQde8r3tMmUi2pZ3LdNr6HZhx7IWBMR/N91fY3JmVKWbf5aM4KdCdo/cJvz6QH
BcqodSAO9woMeAvIQFAvocMPE+8ou1VyCoiBAgWRLv/DQ2bP8uBTNyueHb8hFaCV5TJ7w4HbbkXu
bMsEWVaSMaOhYCtwO7JAYEWy0iVYmnquehbV3JzqFiiRvMkA5pHLNJdtTCj6hJ95bs8Dj6YStc4p
QXCzK2BrfdIGZupS182smA+FDK6FQbsFsmrgShv8eAHorJZXZuF2Vh7NNG8kpFp7gnZW9EUYTgU8
c+cGtQkZgkX9EPAjyDWg8gyFs2LiI6gyfMsm/MkEh3UH13EkwW2ZNnRcqsi2SZev1NmTqn8XtDGd
H5MaawVYjVIFJD9kjhpdH4F/uQURed5RuE5U5lPQf7dxFFV1EhLKW0g35OD3Rw2gQMWEJr5dZ90L
MlO4j0SZIKwYD20pRFZHKIn3DoinbOagZwHwFNW9MDqGXRGFJKcGSlNUYIdZmzvkwTc4tc1oNi0P
53WLF2MwRo5T9uMV8cJ59GPcOduKRaNpMspOgStaL85C5lYgxgjDHGY1SpOS33krpjsEoGyyE+jv
FOq3zYeqhKSfs8o6Sa+0wC2eT2h17qhrdjGSHgCzRcKXDmsBKgw7m0XhYij4s7DCcfyV4Yxvfxhy
zhRqN5NLQGXREs8q/3GsEpog8YoCEHXk0myox8hWXVH5Cfaxkdh6G+jJKuJAH1i/bBnk/S0dqnpK
S7sxltexEQ0YlgaGJwJA61W1apQtIa35fVmbbfOlz5SaBwAcKV9+0UpmEFrCv3n9YpEZefIIDH7K
JlHFvDH/OmbVaL0Eow9/juhsBt23sp3RVEOFZJkf5WFbOeeudDiCAKogE945BrdNDtEMMfTd2YOc
ER2iCdrhSiY+89jy0rpNRd0IhKeKVdHis6VyoHfTZAJra+ZIEhqGEG5cWgUt7KhUEpndoHTliIU0
FlofSJGJ7GvrzQtMaCqEv9KTOEUe8TELnaPHphJtX5XIu/Y4LM2szn5LHcoSltlmCR4RVUzjnSgs
aInEWCkVruHDqmsShb4HcdmU24FgXwsWDP5D60G+0UmcwWr6IPKIW5qXuSuKESmbYcroQycW3pwa
rx3ql6lyen62aqMNHgB78STINXjNw4dJ0LD7v5x9SXOluNbtLyICIRAwpTuNe2em084Jkc6GvgfR
/Pq38P0GLqV19MKDulXXAzhI2tLW3qvpADmpGY5tznQe6x4tix5egmXddeRrPLl2/JvUds0eu8Ji
PfexOjd3AiE5G5f7qTJd3ofrsm3uF7fQzdIMsRpmmkCkJHU7LP5NT0s4dbtFq4GEMWwx/+I4zACA
ctbHgty2HNZ/v5ckznGhTpHU6XDWhGbr8LtrrXpy71t9AV3O66okHW70ZiGwEeuIFdcU52W8TveV
5fZD6vGx7UvYATeovx9cvV60O2j/Vg3qPH1rj3/i1bHM69XKFtMa/HZjG9EeqnyqXPehA6zZCBRJ
syRlFm6q6VKZQ2VY2ymZNY+t1B9VwKWPiRlUZLVUULZJK13XT67R/bJbJI45fAZHeh51+tS45rc1
UYqNSu7bIreFFvFkDZOBe53tA4M1h5rX3uXBeBxe4BASgO8OUNYBZGfFqEluTSLLBSGULm26aEd7
K18Mw+huaw4TbFqOuqJKJwF6UpHXEuvlFq8F1U9kwhV8742hq9/NHj2waLyxXgxFvUX2Kfu1+V0B
fdwm5mYU2v44nxyfarbmZUMCj0WKHf/yGvu4kA1nof++os4rt61NczzFPT+bmreUt5tteen6c1DJ
28q+QrjGOnmVVODu4xXFF17/YPCAMlX0bcmzRebKUhXxnDQWSD9g5SB5OxH+s1sqRZVf9nQBfp7n
5cqTubOOsbtd45T0t6Q/0OTP5aGXVIlEzgoBaL7scxSiCJz6ygkscNDMLj9adrkX5aoHtzF13UBh
xTjkX9dzf00jetRC7cmkPq6rYRKpcImSrUSkqIyDy/PNRY2IpS3xWO06fqmb9xuNrywjuW3cGHTY
XAGxlk2IUJCaHGOk64Qhy8rD2B5G9PGnh8tD9ibZ9EEtSiStrIu5FfaQwX7nzJ+rHTWgh5M/AfAM
idwv68sMTbI7ctYOzbUR7bqBpa+yrZVtKKKU9QoNtKHkw3jKTygSmOFyHOHYlA4ejr0ggcnC5W+U
vkeIdhL3ycBnfGMXal+SIzliABfPwrYFjTRfVTaUNYBEworedzXjLj6nD2C0kHnDozHBjAq+8Cf8
G8KUaQieXP9gXqPTrGgLyApMIhmlwXUyHlg/gpyVaudpu6Mp7Kl3SU44JEBaBT5Hf20cNuX3KQ2H
NNjViNQ64W8Ylg+Wjyh13QyA3e7p7ul/arjbsW9D/T771v3qrmPM4y7o4oT6QwrPUosqzjrJFiIS
WAZHyxx4UKJOtUWcPSz5k2KhSA5ta//7u5MnMXEPrwZNP01n89xGHY64+hWtr6u343qvMjff18fi
9fLrJIeQqIDdbKQxdIa32fZJN2/X+ndlWwFQi7OS9yFb+qLutZbD9y7l43iCMOcvM9wQYSbuqG8R
ppYrln0J/e+40Rq3H43hPGpnSJaY3IeiqTcUxgFddg+MRMVil642ITNIXcrMdmY49+CQS9FZTbeg
Xa4b+xr/29O7LkB7HWDkabkua3TgAA5EKSK6PF3StwvbiGnaa1z2GMsRQjxZHeg38LMrwRE42aFx
F9/REMopsAZG+u0N92mo4uHKlruQScTVusGIAf0hZkxh0f1wKq4YUMmTRYKLnSVbb/TYGGGnNFc/
lRa0sucKGcTkwm4263JyolqQbjdK1R1ZI0iksZQo9mzd2KWYAt23o66NrNfkzF4Kf/GNaDmw0UuL
g6nqLMr64KawIbCMpkaXlO2JfLHuylPxmO7c8chGqd3nOhjkc7DvCu4UXl5jkpNeJLa0Ne9x88LA
tdnjWJ/oBpFoBXBLgm2j5j5Z7zY31HgLDbYh6SmffPrcPJZftJD79c/yKbvXg/6gAj9JNgNT2Azc
ASWMAVDpU4fCWdo2wUIxSgs06tJbAiWjyyMl2apFpoteLr1prFV7cvtKv3X0dY0QIsAMoHh3avca
0uX3yGZECPp2GNoWgd+cFpOeGaEZjKxjqGw0StqwJJUUGS4QctP7Mscam30SmX4ZxLXvVl5bee54
7/xGxSDa15jjBk19as2gVYnVSaJUJI1oCcrJuoMXNxBH07THekk+t6+IbJF41dm4UFYBZFd5CR19
ppRzkIyWyA8hSc2LFpWcU6G31/2MtlPszYP7jBIGyoEJ3CN648flqZddJ0SqSJtRfZhQBzqtD1OY
HOtICx33cQjewKC4Ovq7CG+rWGgSZCKl+wp8F59DHU8gLuBt++FWhUk4Wf4urdgAJ1h9DnlKRb5I
Ct+jvfXRnmwYn2R64CSqpEwSKG8Ernc/X0u7ord5XZ0YORM0xDZgD3n1eHkqJNEuimVz5BRtBRdU
QDCeG4bOvNFeTb19iiulAJ6BYf4gk6VCoNtVUtDBfBv++LCbuVq3/W4gu4tO1IfaUoTGx/Qj+o9C
dqHXM18RGusZ7pjHEZKd06k/qHIF2S4vkkh4Ug6ls2EaZv//1AJNr4C0nntoovbGvVddPCQzIvJH
qsVyAQaMzePI1jIsN6h0zuXsjYZue7b9SWiMKJRt640zLz3QxlACeowb+t3uK7Bu0SIJlyxWLC7J
gSVySUCy7SmkCE3w+dmRpQ8Dp0HVJr5GYOr89KkFbAjBTdYFRkZNO5/KzkI7evahcnxkNYxpcxJc
foUkAA3xfB/KbCZzDYZKyT2GelmS/2S5QiJNlnmJCtS5zbRunhcQF2hGSs9YYif2iiLbvleGWX+l
dpvrx3Y0fWqtc8ANOA5oU3Lu17x7mEp7vc1Msy08y0ADRXNUMBTZN+/B/G7TgaTVhJ6Wax5tC40i
tIIBaULfcJvGTw6qsCuwhKwbs8DXcNoGKut/Fv0mU245e0b0wZbzdqd/9+vLMo9jLeczOqJB/KOH
kG8SOoHRh86X/czPIuv+8tKQrHCRgeKi75DG64DJSwn8z+Ih89a1vLYgMuGXC7pqlvZZcJPIQmlj
gFFq0zEhGhQf9jsau4+Pu7ZED7S76uosSV1EXWq3Jpk1lgA3bfE5cVO4Znz73Ejt2927KYGfqFbG
OZoPw4T7o2l5DvA3JrA14/bcs1SxqiRJjEgzMUpz5jEQNydXmw659o3xU8rWoK9fKTxzNVU9QzZK
+9/ffYxem/M4wXTyZG3fSfVnVEnSSvb+t7Pn3XObOemGpcNzC6DLqnOJXm6zRYWl0uiRRPVbMePd
8227Gdt0BFct3SCMo32vUH7JGfcuT7Hs6UJIj0ACr33vZGExJ+eKWrnnzDl0ecbo8vNloyNc12vL
3igphzQE0/xpBaRzhBgpJKaeEkeVuUteIdJLcpD8uZFWadhrjon10vtFUd1B1fp5Js7z5c+QDJPI
J6kXYOecuoPUjjHnISAPvyi1zwDO24pxkqxOkVEygxpoGEkJiJXxl9FotB3FBMuKXiJ5pIF4FLAA
ZRXBI2gLaLC218WBfdlTIH28qn3l1W0/Zj7YwEUeSZIXGayb8aIhHK+3YPCTEI3xh/1FWqDavGUX
A10IYwCJTMeOk/0tsK4Dky+FQcebXE9/mFVyPZK8VKSQABgxbCMwFpF5QFyf3XCOoE56ULZmJGed
SB3BnSMlI9SGo714FqNpHvHjr83PTNg1oS5+p+qDyhJgkTyStxZhYGFUETzlQjvajtwbPedugy9Q
haaCau5ljRNRWxrgpbZBRlpG/0u0i7C5+VV6bVSjIAhOFGB8Z35IghRUENTc8V+qL3xL6P5ddYZI
NCm0qY2Lbn/z2Tnw0//EDBdff7EOc7D/vyXxLJiUl+G8O8RCdDBo/QSiFar4+nguDZF2YtepZZUD
fsC+7CsUlZ2vQJDW/ghuSI2X6u3h8h4kWfqGyEPJ6Qj9DeAm8ak4LF93NuaucTh9yZQT+fE2ZIjk
k9LpaIo4jkPXgEoYoY7r21uiSJs/3kSNf2gnkOWzErCKw2F8nIvRy1yQ8mwFUPrjLAJZ7n+P9xFi
0RSovDhsCmDsdL7c5Uv7vTa7R7sfrpzGeM6T+eHyTMhGaV8K747kZR7TZRzzOCQorhrGb6P4+rkH
71vruwevE8+TuizcUG+yoAcjq2wVBc+Pk17DFc75xhqsKSN4cm9r11R3vg47Qq6wn7rN8SFA9vPy
B0jaAoYrnPe26wJl21ssqp5qePEG4/3ypTo7AC0cMn+Nylvocx5WZJCH9TW/UbkbSCZEJKX0rLd1
Pd9YtDng3/XcrNFyNPnx8kd9nGAYIiXFnBxAkhJ807r6DasDSGFdTzYs4wbVIS3ZPw1RrXrWaLKA
hwvoSOAcoNYBkS0eDIO3H6IsGEOde0iFfYC0PMdDfdqfr1Q7qCRBMESmCgV2eNNhlB4lP/lweqvp
Ox4al9RfA+Luiu4KKIVslvZ94d3qBuAY8NZpn6UNJEkAANfh++UZknSbDZGlAmaBbXdONxzqXYLp
KjtXBXw8ockzRbBR8A2vhZ8XEJee/t2+VxFAJfuZyFxJR70BMhAv5RBN8FMXwLvEXA1YkVmPl79L
NmLCfuBMBnO7rB0ODe2B8W8dFjLeMIXGhnTmhU1hBeIP8FFnPBRPKOveNt8yvzLDnXuzH1xKMrYk
CzFE+WptHklK7Wo47Pb1N4BL6sBT5PCp3Opb+2AE+nFQ3ZZk3yRSWvIVcCBHw7vKybd+OefqrMEM
vrSiNRjhA6Sq+EnmXqSydO20lFbbDAe3qqFZqme49g39+rdyufX3U5Mv6lnHKVY0z+vhkNvjOc0H
r11V60r26/ed7l0k1vrsTjzdH12hP2xPATheB+hlhJd/uezx+9/fPX60U8OC10h6AlkEptyg/URU
Z/QAxa/59LlX7BHz7hU6BNd61qX5KR06wLB/1DH3SaPItCRhJ2L7eJdqdICkQ4RyHQVgmia/L/9q
SZIialTPdRaP89axyCiN6bYvCnjXAFF+25INCq7u8Af+Yu6NXazMv/zCjy8yhgjtW+a4aczOsnCR
SY7DoTjsCSPuTp87GW3htKfZUBtaTbRIJy+2WUI3OvaapvPGWDFgkt//D7aP6LbNq8WN2u4Ewk5U
rn8T62nN7puqgmzdcaoUKZ0kPxKVqTmUwzRwitwoGawrk8Vfnd49JU1zvXbJvb3pw+dCQwT8WW5n
9BMUQqMx/WlluO5vbZCRTTHdkvUlQv5Ke6i4zmotKmBnarSptxWVl+4awJT6Wjt4s/tyeWFJQlyE
/E0mWLouTNCiNv82J4NHoBpe259U2DOYEN5WFa99zhGBE10GjxVZkMCfJZvQRLcnGkL18K4Yxuel
GM+rXkWxPn9nTunXWn3Ol15xX5FsAyIacOZ90/bIaCN42UHT+Wve/7o8eLJpEo71tQBZqU80N7Ia
PcxI/aeB7uUGFEW8zcGWV9cw4ti8y++STZRwxqOkXjfjtmkRAyigM350tXEaF0X8y05bEeVXtiXf
WBG7kXbVXu9N4d19uoQ76y6LoLzkSyZChPX1BbEKOM1rUcnI92Wz7rZ6UORAkrgXIXsjFCnN1N3c
SE+WHmDBXMtf6MzcF7Ct2tqrdZbHfg/am2KfkX3K/jvenVvwKDVSvZiwz0zWz1a3no2xVJQQJdcU
Ea+XQlkqbkZuYaZBIVvgCN7fmdboj9rT5aUke4FwrLPeLAzLRlCaUxzgn3NqmAetygJjHBVXBMlq
FRF6PLXh3JvpbpRmY+3ly/atbzq477JOUSaQjb9wdZ963gG1b+OiheOqLm5qS5URyp4sBHXnTox2
Qx9HQxfHgcFhp7ENpmLZyJapEMXLvKX6ZuIcByEaqhr167rQ+7S0r3uLXFlT/DncgiHKSndWaxoV
1BCjBK2xGLJ7zgiu6qQCXEg2PhFiR3OQfqZKsyJHm+HgDAOFuvSz2m/b0jeyJNIz1YfIboSifnRl
DEncJiVDWQ7MQOc83XR/7O/ZFVyV710/fxqf+kfzmr0acfBJuIEhAvLSIu+TeMEScL7xwADxascv
BcbXKYCLkrG7kIaXI1GyHEQknm43ep4XjEWFPkHdUU/B1wQXLJrbxL0B94yjV9+Yik1egqo2/sHh
VQv4G3aOrHWaayBN+jTi0zIEruO0vp5OVjAC8wpPrRGIdYvyqyHRihDX8d7Peyj1WxrbDg1JqoNu
LjG8WbXiqLmdE82ZgyLD1rfItLh7uDw2ki1ERPaRCmKkCccSntL2doFuWtmtLy4cby4/XrIJioA+
x6wnKzVwdm/OcpNPJswIW7J6MbgtuyfQ5ZfIvkHYS8DThcH1hp12NWJkivwuW5M/RjGopP0ke5Up
bCdgrid56uTI3qzj2v1YSxVERfZg4UKwwi8xzwr88GQxXzejnqB7QhSLXlb/FiF61E0ofJjwcP0M
B3PIemXX6MF5WQA7ekUCLZldEasH1A63oNIQR8bMbpKxe2l4P3pr7fzIMlOROsvKISJqr2lss9rA
SY2WuyXaAjcqozhY7+iB+uyothWVzIUI2HP0DOTEZo4jRs36mIJ/Gkxk0oJPLVERoEdwL0oqt46j
ZgR7e4YOjfsy5a5qrveV/kFbR4TmFRuzIcaxIhFYI3auo/hUr8H/Faca0ChspSqJ5EVCQuB2rta6
a6VFi716s9OEbp58Ltf4B6eXQRLEbVstotprEf/M5r+Xh15yiorgvIYWdkkH5JBr0fxaXe205Zrn
WvYduL8np5mhlGDmir6B5AL+D0IPRc1h5+hGbZ1GUJb6npMqLLI+yuY01ChisE5DaJS/Xv40ycEm
AvbqDrVCG7DviGuFB3a4x+B1VPTziWhdZAJSd/k1ktAQ8Xo8sfiQ9qUW5Tw+rG4eAmauWLmyR+9f
9i7B19yi39aWY8Acdq/ncHa2GsW1UTIXIjSvTpO8gRKkG9npNxsyk015GtwnK/u+GuCIjQ/x5/SL
DRGft+hFzzg0niKTjsyD7lZ2Mue8f3AyUOIvz4Ds5igC9DgxB4vE2GnrIuLogrtXWaj5VRHBuAh+
g6qcTDZmQngzLXHWBhoB0Wx25te2debrvocdxGIRPUpbLUNJZBohjqHBUtpNtc9lCW99nnerIJ4J
CEDQH44gDnIPCcx74mZ3CeyE4lYl3iRbaMIZbmu4azQWvmyywO6fWqPxeakCNcniUDjHHcMhpFpR
pqrK7MbabuKR+9Dc8UjxpLoLSH6/CMNLmBvbJEetajIBDDDjcEodxehL8JmGCLtzAQeCTEUbR/kJ
TjzZeV9aA/rmEUVnwzjagVl4eXutWmSS0RIBeBOwItW0V6sSgKRp9azPOEqge+IM1nFr6eFzIfPG
y3m3qEpomqZ63fwbMs0J4q34qsvvkU3MnpS+e01TDHaTwKUxiiGCBc34efT1uvt9+eGyodpf+u7h
WlpUBtBlcaTrR9LwsCghiVRBZsbx605XZHGyLxCCfqZWN2z7haWh0WZ/ie1asWvJHmz899fr3GEw
6YzjKLbqNYTCOyCRdpIp6o2ysREieknKjLYOro9zQx5WXLo16D2YmhY0dhnBZeVzaYko+uzwqaiG
CulnQcGpcMgBsuSfG3gRiteSdDXWAXHH6fKz0twnx82CywtnX30fJIQiAk/X3MqlY2dDdc241btu
Oycr0/yyalToZsnkihC8sa97zbVxIq1r9ayN/Re9LBRDLvvx+3Xj3aofTUi1rP1gR1oMBpUPRS2n
9pNuZI9T3bYqe3nJ+hEBeBYtjZV02B9c50czn5vx2zDBaiX1+kmVl8tesY/duw+xHTLbJMUrbHLd
4grWgRtPnrNNC3hpfy6DEsF3YFLo7qQhyNjUwpor12nQduukqDDKZlkIYQhZufOQFJA7MY0/tO3B
Bo9TRbIsuT2KaDvHJX2x7ECRyu2dazqZBhh5brm+6G4eo9eaTpniTbI7pAi4g4pPXSMe9jskOxi+
GQ5wa14e5kgPuiiLVGfBxwuXiOg6N4Hrm7vsewVnhyyuoQ5XB6ytFdX3jyeDiNi5eqizAeJrWLH2
Yei/afzx8mbx8UQQESk3TZmbgUeIQlx6Y4OXDI2zDvJMcf18+fmyYRHiuS1AwymdEUWg2Tpyu7L+
tOl0pGRJVSfNx3c8ImLlnHiqrXHB/RcWAyGNqxOfwUwY4+2mK+qvq9uZvqE2wfw4SyYieK6z+EII
Q13WGjTwvaCP5ae6PoK7rc2BZfZ20GnWdM5YxaBEGV859UuaQRxjSSGBZDyi9dZ6rouWAzFxPYH0
E9SUmglSB1oyKbZQCf+QiJrPNrGmOlsHFvUBD0y/DjDW5FUDK9CZAGfVvfmoJAZKwou4wi5Rm8Xs
LDrCa/vyTyU3X4GJUgWYpKhFRGBe69DCqQzbQp06PrAF6uLJQQdyOnxzRFBlqJLrFhFxebHmDnOh
5Yi0IzssJ3JkQXG9Q6Ogn/lJ9CgRYXhrRR0d+m5u1HW/yyX3prH3Lgfcx+cOESF4HGxKNhFM/qLN
MJf9ZcM2rKRQ+XDMK6tUSeJL0ItEhOFNfWulwHQhBXhgB1Tmhv2isERr6EYDoMSavywhNNk96lvw
ilJeUmWzI0Lw6m3p5mnBPsh4hQBrQn1YvbK/grxbb9y5zWEbv9H0wYAHozFHl4dUsveKMtLwupw3
xpDuFMvyaBTJDbS/vnzu0UKWsA21m8H/Mo40l96xHHRtYp8+92ghta/nvEj7CpkUVC0DKFr+3Rro
9Fx+9lsG/G+OSUSVaOg2FrSfEfVluV7z9tmsh6DhzQt8sj0rKyD1aocm4ajIqz5Hss07QsrfrU1s
0MlB+7mEdKGW+2ZWH4vKOlkp+dK2Swij5kDxdZJDS0Thzc2QMnda0ca5YYcfP5hPjtmBPjDgSQ0v
yJR+PpJYFRF4MGNZSUUBcnI2Hn9tcuuV1ykSlJo6ARobm7/hDqWYMslBL8LwOLUKOJ/WLHKX4Tsp
puumzQGuWq6YYSuI75JhE2F4ALYkTDcKLSK0/lq281Vh2j8h56y49MkeL6QSfDOcoVgN7Gyu9kuH
ILTW3q+GqXi6JMhF4b2cE0L1bdaipiMPZcce4oy/XF5PkqUrauwhRe/tNAaa14D3G+GzNyeQAbF/
p+QlcaqAqYqRsk8QIr7LtAo2wChFUWQTXjeOWVSRNP7cfiIi8kqzhswvsp4Imqa1N/Oh80qaK0JO
9tPF6DaBxLB0REIe35n5PVfxj2WrXqjOWYuut5B3BabH7AzElH3HRxZ2RcVCsN3vL8+vLAcSsXel
gbO2KHhyGMIlIEEW9kCjAyIMtCis0S07VLGHpG/al9i7WyXo86PLU7wpP/FTFvLv3U4Hh95lAIMV
2CWPoNB32af044iIwHNLCJVCSBkIEBiXO1bxNNbZ0dyqV8WwGR8WKoiIwUsNp8yshrKo04zqMBIz
hM+tvwEq7MTzVbNWtWfN7Hko7VcIhwdvqsNbEl5+uySRF2F521Zow2AAP2N05qu2uS9ODR2gDrDx
rIc+RAu7cNOPU1ORlEu2+n9gen09rWDAs4g3mKFYjwZTRwA19NDHEO6wNUWUStAcRITibSmfc7qi
JplO9K6e6bcS2rApymJLYt7PMbtunfahTOmh67fQWc0fKTV8KAWGpDAj23GPPHYirdFurYxoimKX
JArZvgDerVozx7c3SKojQ38ZId+YOTBCnWC1Amf0y7Mp2T+YsH8YS6JpMF0H4GoYCr9arZdOo4oK
guTcEZF7TpEWxdCgnsb09pxp7gn41x+g90eXf7ospRUxe82sg5CV1Ha0RGjWB2kEFV/3m33Y9UOK
V/1T1Rwiwvc0l6UV03oWzeTO6q5iXEEVv1+ytEVZvTqx3bE3VhRj/XVFx9NPYangb6NX+Rl8n2qA
lSYQZCDfHIDGptwKJVMugvgWQjWgqjHl9G4Ot2Bn49iPyfUcQPnXx6tOqjdJ5l/U2yOQDkNVDfMP
s7Rra83v0tGJMmVJQfYd+9/fBQfjfb3No4XbBarNnubM91atQj9JAs8SMoIp2VhmULTsnYIYEP9e
f9OOe3a2HWNbVYuX/X4huOO26tC6w4ZTb4190OJ5Dtc+UckbyRaXENijSeoYjhyoZczWqS9xrSOp
ddPVwBmvO5XVtRX5n+xFQqbAG4ePJLPRsOic9nHNSAsZgcYOKrJpN1VJF98lmYo1LVlSIrrPGmJC
eDMkB6dYo3bVT41eeFvsKL5F9nghS8iyjkMXgiPrcbf8hJpJ5jkOBD5btoaKoJfMugjgs1a31+0S
MEvLm5KbNzxzYD/mfcRw6Qdlmnjqyo/kqBYxfIaLSgPqwloEh9iQrusJqj5HiOqf6sXxAUr5qulz
sLBUsSHLPm0f1XcBmcfDVk8E7dY+KfsnZHbt45iPKsaMbG6EcI+npAAGsLAjAFNoyJq29Qqbj0GM
MqIiB5AsZRF4p8V1YaPtg85hNUcLqbEdOivsj4nn6JA93ZhKIVc2UmLoz6OR2js4ZHZ0HhSEveZx
/fvyCpONkxD4g16nZHBslJPy6XvsQovWBJrSpvW3zz1fjPd0g/fJCNRr0q+v1FxICElV5xu8CpbH
y2+QTIMIwptbAt0CF8QPHYiT3jBSb4rNa0gM/CnW7WijE644gSXxIULxGCChyVIjIaE2/I/slUec
wJqjH3jrrUuSejDACUeHnC3oWV/+NsmVVgTm2Zkx6laO1J205fjMk6Q8VhM6N1XNSMCsJok4dKxP
czE5n2uAiBg93rRDq+VFHMFx2/HhuHFgrFwUIyg5J0WIHqQaeZ2kOOLBkTsVxd+Sgq6+bI43sl7x
+2WvEOKeTPAumVMdkEyKxpBjFt+6mD0UFGRl+DIopkVWIxfV9Mwe2ivWhOMS+elNitKLndjndEiu
WL9EbGhOpGKHIjP8OIE95zgqboqyjxM2ghZuKZueAUls5ckvTseHZS6uMlixJPqiyF9lV18Ry1cM
dNRh92UDqQKlkTD7Ycx+gSs22L6+MXqD7n0O6Iiyz38PAINbwKlwvAmeULrz1Cd/LwfNm+X8B1VT
EbOnodMWZ/Ze5Tj1p/wZF8AOwgVwywp3mRHdKyLtrD/vpPXysN3D58qG/dDx8sslu5EI5DP6Llvj
gqBwHiewBro2ajicGD/n/EcG77fL75AsA1F2jzKrRaMVA1dCUDdPZ1x0b1x+t7kq6XfZC/a/vzua
s43pk8NwkZwxcNmGGiD/1i0UZi4vn/uC/TR694KCLwVHNUKLuqo6JVO5wiBGf64b+rLNk0qDVjYV
wlbAWzSkxw5bAdeSK42QABXsuGm/VJT5sxNd/hLZS4TUP0+hKM/bBEXHwXwFSy4oyXzQtgQmxm2Q
NkyxrGQzIkR+36Ibs27wRIFWHK5ho93cWAwmYpBTTTyIiFeK41r2HiEd4G5e9mhrISkzGRypYNyq
RdY2FxA9h5RVYbPyy+Vx22f6oxgVgh+0U7hnJcjPNvIEGepB+2EVh8uPlkzJPzi+JjNgoIVmzwKz
rRoXMr7+GXIeDW7p98nnzhkR0JdVDdO1LNMiyKE9p5x9wUkNk4RUC3uYGirOS9lmLOL4kHyvLC/Q
hpsfdkjq//F3hheGht//V9dXMh0iko/Ulbmk8DCKNgikt/Q4u9/GuVUcl7KH739/F+1aRUtmZIAO
DMmDtUFtbblqwFC5PNuS5PitO//u4R3UhZFuA968ZfwezmVnSuOflx8tW0hCbGcNvKacAo8eG0Cc
UVQp8iHUyqcJ12P7k2Wvt3LVu9+/lo4xtA66CTtLyBubRPfQkjp17pAqhl8S029JzLs36J3RcJOB
sp5Mj+iReHHjBrDt8rVRV8yBbIKFYM65o9vWjNVT8J9LBYDLD54qNj4ZykJE8MEzpulHisvPLhhm
ReRo1Ufuaze76gzKXLjP5x753GVIhPRlVs+rmmOh5rHpa6iL59p13Wzh5eUkGSURzmdWMA4rUuCj
IfXuNf0t7+DYqViqsk6xKKpHrNq0mQ5axJjq+/3N0c4d7Hn9wUhhQ2h05YNuswdCimDs7SerVrG5
ZWVVEeMHpUnggHJgROvqbgaEPlgN54VapeGXrB6OGwSI/cHdbM8cGETr1lg7zG5meBocc1TsCdnI
Cic9Bc1EH1zAPOwSOMMc7E1cxirtc6tbhP/FqTVZbF+BywjfxKILrebvWCfB5VUh2b9E5b3UnTKY
8gGk5JJ7QOa9Ov77uQcLR/mU5wbcCjAoht7fxElyq5Xm5w4/EetHKg1Gdk1sRfGEPnrhxuwwoSkK
l8yZetoyfg42rYtgv6QAetQdETHjoIekJEdulIpG0cfDrotAv4TNJEErDMBgODCO8Ov16mZWsRkl
90NdhPstbWO6WYuqR9Uv7S1FdTVcUEMPVnv+mcHvLEj6JoafWb0F2TDCAHNlUMJctFRRmpJ93X4U
vNvyYRE4Fk2zD1w//+zjLuSjqWjTfHwo6iIOENZ/ibPULg7zYbSjaYVVbGNp25GaSEgsODT7bZ8t
iqPr4/qHLsIAGTMWqPbh6Frre+gx+03+Z+vg15o+OlDsWsjz5VB5S3P+zUZ1EcqXtkh9Eg1ZfO6U
r4Zm534fgxxs5DdxbV9nTnKL6+tpI9ZN6UIoblrDMUtvN0O/jqfxWlvg327V2eeglrqI9UsmLcmX
LMXqsfQArqM+tfMrq25fbDf+mg7lPbwhFGeSbICFTcJkDSfpgItYYz+7A6yATRK49nkcnDM3r0Ze
Kna5j2tnMEf+74Jst6IBkh0DXE7za7ZVX7Sl+lOVxnc4yj65dnngTXICb+j75Qn9+EDQRdwf7c3N
NmIkJFVT3qBNcrbj7dbMK0VSIgkvEfxndI2ZOLvKUNV8IeRFqWHzltd/sA5FuF9XTCs3B+iKAOJX
eu5zdeRtAJCJcxq94rp+oj6kzkePZZEbdIqPkY2VsFfodkopm/ZzYhyf0nR72QryYPcqTTrJfiGi
+oo4LomuI4meqtXTYU++0vQ0l49GW/iZytxN9g37RL3b73Dv1uKWQ2kk0e5581z3k08Spli7si8Q
rgHjwkaaFYsWDb3Bi+D/cXYdy5HjSvCLGEESNOCVto3saGQvjBmNht4TdF//knvSYoXGC12lCLAB
VBUKhazMtagVX5+rrXWJ2pSjxxYV/Ty6PjJJiBXNRv/3bFBS6HodlIQhbaHwTXDhKMk9mIZKSULz
9YVA5TF+m56QJjFRvURm3SFmr1bQjIV1Xxe6BX57KTu/aOE4p89G1QAFKtLpeCChkzAfKYNngrmq
TdfbWcrTvy/LF07Dw/tAJZTPBnSQw9VUraiDoLo/AB4XlGsB7kBbiY92axTQUynRjLw61q2N1lEf
HbE4SOqtljwGCmICD/zraQ1mKG1FJB3aJswTtYX6dydDgopG35f4k4H3HSSQnZ0ALrbW12ltos7Y
ni7HSlGywuvuDnVnaHQvYakLc21IAhk9LlfbeWbXyXxSR0hFb+ds+QPSIYkBimazG/6n2ZBsanVg
cnbKChr/hOJ19bA2UlU9gfvwOMCxdlQ250kSVXrMtlPOGNHdhioAKs+aOUluXALj5in5jHqZWdbA
iQDo+Ws7iGtx/6RDb1fTAPSBrPDl3REtFRcLGgNJoVIDXkzs0QdjyXONXnfJNgh3njv9oRtfV1OK
u9tOXU78HA14DzuWJD2nJ0d/uDwDwQ1R5Tn5xiFF3lLBdnM0YZwsAEiSAJzfib8TYH6XXULl0YFr
BpH7usVFqnRi12oh4y6jNxDES56Kr663baJ7FhqDg8jCLUGhoam3JyX+uLxEAlviEYBJTutRY6i3
ryy9UZXplNrTTzXVGaiIoMqe5OHl7wiyPR4JaBNEjrxFQLbT6r3cqptqqs8bq+4SyzqlRv9mGqnM
uESLxvm4BRWwkuAlKYRqeUj11ENJIGqb7dTE1L88HZH98mi/KR3qhOrIXtus9Wj9nE8E1HxInBbL
beOzlrwUc+q2ZY7X2pfL3xQEFx73R5t46NtFQSO3UZ+HvLi3DCPaLNntSuDuPIQPuvC9pStoFC7z
X1RHbxOTmJhoYM7VSxMUbxBNAQkR5Ntvm1Eh19qayN6pBeUnlQfvTWO8bMveCd44FiBDi+oTBjgU
aEOVWnXtZQUcqiA38zh8oNH3/vJeCMyZR/QlNUi2pxVv1W18r+rU61c9WAvVVVnrNgwN9oqsSCMo
xKs8rC81m1jR9vLa3qqw+UagHRSPXO/djVMkj2HC73DnfLmBf2Ct550kbIc473IBySMSftcIIYAV
bneXV05gxTyobzTpUqy95YTLpJ5JsxlghlvPyzxIcgqB8/NYvrnZEqp0GF/JgYtAT8Qt8MevqEc+
mrbMVUQ2x1Pzoe3XQmsrQ6sFNIHcKTZAPzPsPV5oAdbJMbHN/QZ/qEwA3UktmZnAj3io32JpHVNA
MBkWaM1x81HPXcOoJUUp0bZwh32idtRwWiwbI9OLrtp3xTwf81JWTRH9di4GOFnnZGTAMdMP2jse
4F6UVv9emsLT9LVsIPNk7b8cJQun3B7RuCCJuAJb4kF8e2MrnsGoGZYTaPpTVStcq7NLF/U1IyKp
MUaXfUJkTzxBXzmmtMI7IRCWHTSRHUd7MbXm7DDHmx3nqojtX8synCCwZruKFUtKqYI94QF+M25n
y6hh4YBTjLpCe9dt2aVYFEx4QN+2mkOTDng0rtW/hjm5QAyAtdiMj6PznGSRaVVu2b47c9jboVnG
/uV1FO3XbtyfkvuFEsMc9Abq7Rl4pPP4qtVqFJOaSCvQS3j5GwJH4Sn1nGpRmykDao04vwb0YmRA
uyOTlYwu2hPuwj9DBLLRiAljrq0VrMXZc4ME/PIvFxTCeGFcxtQJ5Sqcww5Tg5SYYbEyry4tzzAd
QDxpFBdtpC3t4Xuf41zemLWuVOkeI9vlAfLYob0xz+5XywdHJ3j117xxVUrTYMmnXhILRJvDXfud
uirN2UQLnKkrt13GjtVIvXkiPy5PSeSnPOCP2RQVaGvBfSJlkwvOHs0r7KIItQwig0oDemZt6lUv
d5QiUpx+DSzVyiTuKtg+HgNICxMobNXYXwibzJ32ts/YPNeT/rGNbedWg6N6EFB0TfN7tHYqDwEc
io1RKIphNZvcpyNqQvflInuoEFg6j/abjczOqIKeCMjTHLsCoTvrJGFbNDQXBghl1ZarGkBKxRvd
opzKHpsFlyWeiA8ZH3p7dDSO09VG69CGRr8OQgHFRA6p0VxvNMsCiaWJ5sAFAj0H929T4Y6fZnjy
b0ju5fH2vNHuqlGRcnSLcc4HcF0VVXWDB4nDAiq6Ru09Ws1vxSrLCgQBlWft6+xxQIfBHsbrOdhp
5hc2HYe58isqqwELMmke9Ie0IIcGNFxWLyZoD9febLFfdlI95tV8AKXEbV9tPyWLuiczX5TreNgf
Hhxqy9p5cE3DRhluqBaXOtOhKMlDOijHoTZB1z9X3tDPeEt2XGW0CF58BtkxL/g+jw6smsHAGz8i
r+muHlTh3M5bDk5QHXW/uJWprIvOXh4HCMIqxtb4XxcG6pdn8/+k1BTEWh4K2FqzCmgHeEWqqTpN
qv1hlcCOTNXz5c0SmB5P8Ad9LOhaLR2AHQkL17zw1K3zRtMMjFYSUEVf4MKEtSY6a5B8hP3U+Hbm
/LTIoEHS0wmzunj93ix29/6UkRh6VoxTBhSVPvd+TvUu0MiaBzQZM0BaJ4lhi7aCCxbD0IPc1MBM
CK6guV64iRImaDW6PAeBh+q7NX+aQ7X1uW3XSE4hLfWhlY1PAMojdn0GA0riMqBb2TR/fO9bXNJg
5zTF6wxIJ6q4QM9BkblZPD8Nc34ueu06XrvnfqUSdxStGpcskH6ipZYh/63IdG01AMtO6U0yjcHl
qQiG57GAxlBCo3rflNLUXS3pA0WPklbWcCkafd+sT5tisHkZZzDDAicbs0A3V4D0ElAq6bPyzTsb
jwCc+5b0gMljfbL2qTONJ2I0Py6vjeB04zF/iTH0TpKj1gB6h9Qrc7PxWa3JLjaiNI1X0WVj5kyU
ogy/aE9si3bZmibNfFQ1DxWANFu2+HiSCfRWVnEU7Qbn5h2e8LVewaUACOwXI64h50VQfWjXb1Y1
/on1n7a7amjZGwMWrKfxYVnnd20GTUJW4jKK3hNZM6FoGpynN0tlzeuEjmnQ9q+hxoynHLyHh3xR
LUksER1O/9RTP00E4JOmtTdMBFgK2+2Pe00+9t9nx/3/SvJCG+C8eyVwhHHFlqQ97f3O1F87df7b
m+OVWprMJRZ57/ThbYmzhzluj5ftWpAg8ohBwxpsrW5xxdLWHss2uEt/lS6PxOlctfreax+PFBzs
TYe0OUKk2Sceqw0o78rSPYFb8jDBtU4VS03Xvclj9QuyvVWkHiU7L7i+8ChBxZw3JalAh5hVhzU/
Vev9kF0tw+KyOdLsxMt0GZ2u4FznYYFZTo1VXQGaM5XxWteM95YpJ1DVv9iOtCFL9A3O4eMkAxec
hWZ/Z9ZcVANcNT727NjOvy8bkmgnuBN91gsyqRPO3CaLD1Yfe6nSS9psBMc5j/ob8LpfxBnusJOm
fwx1HSaVHdA0PmXAw5tZHbbTICkqilaJO82ByWwaq8QJmw/XLSkhnjGemgYCaA0LLq+TIGLxcECT
zpm17lqR8aD7salNbrbQR5XkD5fH/9KhgQLcrflTuHLKuWzbRE2OTfV3ygJ1fN20n4biq9+rlOEL
3EGOJqQJWAgnOdIurI96kPupH1uBuQR741MTlpEivVR+ufX41j7LT7PZqtms9HozoxpQuWMVLAfF
usd2nNKzeiCv5IF6f8sACgIHTRIQv36BxSd30/j0yaIomrEfqBUpUD+ODHwyvsptd/Bnvw7WQy3D
4X4N1saHdgv59CHiFA3DZdICQ0vyY2doqaL4aggXzwhNPPWyg+wB4+sjDF/ifB9wvNhqk7k8zqf0
DjM6F15zZQZqiFtcGHvO4bLpCWfExwBgRco4ae1ou11P+5MMi1LfDvTbMdDDxocWqffNL3HnPmoY
OR6tOvBO4ulnuqvuU//dcBd8Zr+YzmcZz4Jw6biAUIFPrO5TTCk9Krd22EUFKAuNh53gb186GS7n
y+iJHeLO/gQPgXO12lbUmj+m9tk2JaFTEA14bN8KJgdTQ+iMtvSR5IabEoor12kb32zWSM7JLyMa
wMFcPIC6F2sarQTDaHvXFj919a6S0b1+TQWOsTn/VwzTyHsDRHqzNwcLBLqTYIVAws5N6cJR3ncG
xDI9OLHMhHdT/U/BBR/kvF9niqPSqmFRnUHntAjyh/435JZ9gM0Tr/DnsyHDawtCG4/120qlL4eS
QcUzfs8cPMMtuUeUJgBltMvS1WeDjGteZASc+9ejQVI6ZWPE6rOJ1JJqlmtDfCq9X6iMO/rLZAnr
xrm+2i9pBV0LDSRQyYEcxsMuVdlHTLIvIhvj/L1C+XIYDPQJT6gXDPQuG5ews6WtY6LhOS+3QPZv
DUYWR6Y77dJP3nZYRjdtDvWB3pKgerCXSGvdNJKEr/1nf2VlnLuXgENN40KdqPvbHyGm6xuvWtQd
AYULvsnnCVg9lwloGe3atC7iqKXpk2pVdw3KoJIJfJknYWzO56E0lme4OWICgEGjtp+5BtSyklP/
G4of1Qu517z8kLxAJ8z4cfmToi9ykSCZ45FCZJtGJLtqynMC8oVxunLS98vDf40mxow4xzeSOM6d
FXQB0MbxQAXsGiBHKOPaJe3soT/ZXaqbIn62jfsx+WFMUbucRv0vMJQJfZilJ6gg/PCMf7MdJ7NS
4le08W1WvqwDOIqUSEtCi/ZuE79p5GXNdRea325VHpzh7fLsv+4Cx+y5EGEaG0k6XNEiJ5leCQXr
Wbp52pr+ma0syIbMxQ04GtYOghv5Gi2q7ikEqvCZ89IRtxhwyrdrVE9bAH24q5GVwdAzvyxN2TuG
KLXgEYSNbfegeM9o1Pqrtwaa3z7sYpXGLQD/XhVCzebn5aUQhAKbizQMcOikbPo4Upabjl7ZWuP2
MgFh0XHGC/o2uV2qqCTFUfxGH7PSNU7E3w5bAvFVdzold7o/fSRSQl/BCcNjCbtmcIplxdcqBV39
Q++l23unoK9Xf627UEk+vrViPJYwXyzLWDt8hoA3Jq+uqybx7Ezil4Lt4OGETlcX87gPvjmlu0Iy
RwegqJdgxwUxhYcSolm/bTSGwVWo20HPBjW35o5ZepSZsvrK19x3qsPDCLcGDHsEpMRR+VIf0Zh1
gG89pQj5xQfoLtYX6jZ37SkpPAAMZGQRokXb//7pZqGm2rIOPb6plqcxv1Wam217+d5mc4FisErA
+jsrjjL6wqof6fzIqKyV5+vOIqwVl0Tkm1aNMbAjkfmwhdORnGly2n4rNwyaCJ7u50HyYOyKyJ4h
SY9FC8U5u0bKrKmtyQaQIHWtJCQtcYfp7vJSfc1HjelwWUVT4BpuQsoElxQa1bqrn5Tb0vAMLwtQ
QDRN12gAKkB3OsLm/6EAI7qz8PjCEqLBSqFjGdE8cKx97dx41lFHpEy8/D6/VsLL89u3/IskhkcU
QrfS0nOjGA9ZpV5BmcHvp1hSMRRkkzyC0Fyhj8QMmhyWQj/qgKTWdXGzjbRwp84+amBZc7M+v1PK
JvjeXLjsQl02w26BlThsxF8rHK7Z6l0eWWTUPHxwnsENUk0j5nKroPPttqxgAeAj308vx53fy79T
0PiQYZNMRWR2PJ6QWT2xk6FlUfa0+PaxQgP7ETdXoCPV1jULtzpWkUH8xQMTOgoahYxATmR3PMbQ
sdPVXmd8ePa08B8rn93+d+btgMw+Ul43WZOxyPK4OOHUa4YZ5sMBkGZXTR/NVmLSomhtcgGBLFOa
pXo3HnY+f3JYf2lu7o9n9XWuPZq6a7iv2KK4ymv+2MumIziGTC5O6HGjQpi0Hw9adsXaKwY9wM30
VchQfdMEuetGPK+JCl2+8TCFzRP7RQ6F5VVefTCYqx4xJ2+MigfQsWS/L39QMCEehWj3CwHhk5Ec
aL64pQVld2SR3fYU27rkJVxgATz8sCsVOpAMX0irNzs+m9XT5V/+NUoePbR8INDUtiihaXbYb4LT
sXirPJCGHo2r9dBJsg7BocMjDQtjaeqliLuIms5xAndnS9XjoiuSY0eQ9fF6vwpaZPMWNPtAEQEK
suQHKwXvQ/OnGB5mwzowqb+L5sGlAtXm1HrsVCwqV7zrqX7NNpBDqQfJTuzO/MXxwjMGEgNw4Zqs
LGp6t0q9vdLcRQBi4gyw/B2A0kaxjJhBZE6c28+OtSmDhjUD9BIq8tnBTFrJi8JuOF9Ng3PujCh0
6XoMvTjJwRgeqeKgM/sHNeHqkqUS/XrOvbM13xLw9fQRCpXeQm7jSlbaE92KefggsezeXpwc0Vv3
Rl8HnuXK8IpAQU+S/q7cay2C+3Asg/JRJiwoiB08aLDI62ooCKxqUTWPludM6bxC7wNV2gkj+gLv
4nO/MHVEiS9XaLA53UEv3gZ2nlvZCSxwDB4oWG6pNi7pxiLLML24CIymdVVN4t6CzeZpAYtqgzBt
GudHi5Bo7VavIR+XPU70szl/HiBHmfVQsThCbEDRvLj5WclI2AQxiacAnLUMGNfZyI9G974kd+sC
vpWbeXotN+o7MkkD0e/nnLjSiKWtVO3w/IT+4zHXqBs7ZnfIB5IGl5dItPicMzvo+oZknd5F/XzT
JLrXbXV4eWRRgYNH+m1V3LVmrXX/vGjkrbvXIOM/tvc6XJGgfcT9RKYmJLB/HtO35k7ZppM9RfWI
C2Jkpbnr0OfFGHzJVPYF/yLk8XC+3GisvuhqthcHd/Xn1K88p3ANVw/LIAllVVSBUfFwvppaU73W
8OOU/sbTPwp2g29N5LwTPui0cidHVtwWxHAe2bfofRynCSZUkNVPRx0UJL3bDgyCGbWXzrKbwm5F
X63bbtifru0LFGzHZMCE0KoR7grppXka/CUYozLKZdpzAhPmlXvnIrcVu0J8NayH1mH+On0Li4Ms
g8vK7aGHxPG+H/Oq+8rM3LZCy2pcS5ZH9MM5946LSW3NGT+81oqo76PZYNFlgxUZEufVCaDJ7ZBj
5MJBJbFg9wqooqnJri2jBe19k4ZqXHxc/pbI+bizGo/LFfiVsUgT+VsDbrPVmzcuW0CYKbk7C9aJ
R/GV+hZ3LMVLTMmgeVVB9UOV0a+J3sZ5Ir/UUlKqrrjhdQEL1GBXvic/tMgIK3BsyE44QRznUXx6
V9mkqUpsh3YC5NHdaZms1ZGYkeiKxyP5silfDUVtiiMdDChbhatiT3/Q16srwUIN2iJZHvPSgaCx
gRMQdP7901Cks7ahLb6E+K1Hu9pEoRxKl+heaCnAq1alDSv4TbYxu93WVXuc2Wwc5oQy2cqL1oQL
DY1ZDAprVxw8PTtN8+yZU3UFeezgslWKru7/nEqfQk+RrUliWDigu9Yj7p5rZycncLwCKLdQC+Ty
xKKJcEEC5NNLCiqp/KgP0IArbrXxcR1/Xp6FaGwuQuDynmc9wSKpoExbitt8Wzyo2F4eXFCS4mGA
8FVS2NBHiYZiyl29pifwpRYuQHthvbAPZmYBU8vRV+kgSQlEjsyFirFf65wspIscnDiV8Q7+f//y
XARBiAf9ZYvaLVoCF+jWW6sHh2UVgavbswcJ9bIoTvCIP+in0rVqkcwYUDdFN/tz6o94r9c87bqN
yPF7s+DyeDD7VkWb4SOO/UsbIkLe8uaD6A+XRxdVAnj43zo5kzomVhfpjfliNzQqWBUlCXuukmpy
NWK79qRENl7scxWco1LIg2DbeTAg0XSrN6F3H0E7bvLHI4g6gyn2jNEbfPOv7qpnxR8NiSWIqpPq
/is+OT5kMitaolErUphL39S9x8MrTsUCQghAnpB7eOU9Oqj0g+xyJLQNLgKAZxbiUKvdRfH11rhm
mJ0Kz3CTCu94BXTsZBAh0TJywcBpib6mBZbR0q1jQjZQnspaHgVxhhcKTtVF3RIbQ4NX4xjjjRAU
niT7ntfz+ECnJjbLeyxPuXz0zU2NfZAY9NdpDuWRgQqaRQoN/HYoz2Kf8b5SPxzH507zEeQ3iOH8
o1DzkxxTVKUTyUe/XirKYwVZp6S1VWKpRseo3XVnPBzsAzOp5OFacHBRHiBYFsTq1xn2CwT74psh
e5t+d377tPrV6+jVkQygpe9R97/JOf0PLLCt58wApAKrN/ndDVDgkTX6zWmbAH3ITnbg3Bd3aeIa
L2UCVSE2YqYyJ91t9qtv76v7yUmnFrf+zsDO5UctJD7eEF9RMfRQeDmx8/Z62T6+PhQoDxK0s6Zh
eqMgZtuDP7Cj07/PQDjbMoyB4PGb8ryBtrOaWhsn/T8gm72XrNUD67j18H7qQh3goOdep+4UtZcn
9DWgHo3C+3J+WrbZ0gab2vigpsRuBxlsaxo8Y0OHjnqTxh/UuQcXL4RoZYKBQmPkLhJoBUJnIB7b
ozh/oBHoug8M4FiwUbyrV13YesqdVHhYtFtccqDHuQ6hun0x+2CXuE29dPSUYPJyy00mt3a3oPey
0JdBpL4Op5QHErKudaALBBNsAD9Z9MyrpMh00dB7vPq0TY5hGP2qoDkENOquvqwBnWXIN0HI4+GD
xWq0plJDGdvpfg75e5cbPlVKt1Ynd3AWr5WZmmA3eNRgnDSokhYJel83HNM1Whe7BEdaE/aaNAiI
lokLAlil1DAsfMN6655IaB52thP2at70QL2CZ1N1lT+XHUcQtOn+Cz5tCOvYUrYdSCSmMr/btson
8XzfxTLVV9HwXALQbHlitzo2Jel6v6mae1vrgiaViaZ+XayhvAxwkql1DHooJ5zN81hUr0k8+K2l
vGn1kwUdvstLJNoMztPVLgOnWQPqobm1/8aacog7TXJ/F/1+zrOLNi2cAoEEzBo/F/veRjG/YiyA
lkmoKd8rZEKy6N9bvK0TJGtM0IwZePB6VCqrz0A8vaAt5PL6CByCxwcqxpQn81KA16JVAhJPkbH0
Z1ANRZCYlDysiD7Bpf8GS8vBXjAFNR5olJQAHjpQxPOHpG69sZVWhwRbzQMDB60sk7zDd4Z6PGBe
z5sqA9MIwhOP9iMj28rERPfSWiierkBeZYTAclHnP02IYfTM+WjUSdbIJpoH59VazuYYkr9gghj7
Fkq8ynGNk1/f227OpQvDNOMCrx1hU4EOsUy74qyNzgYiDTysqGjSkzz7CkIHD85bUnsbwBftQDfi
WrEgSWOe10aGXxANzvm0UTGaxL2GSbASJZ2nrs39Vn25vEKiwTmvtlVwSK06tOkSHVobveKtzgQ1
cllVSzA8j8Fbu4rVZoGQ3bMlTNIkGErteVBlPAQCX+NReMOqKMM2WDhHi8Grs98WtoCWdWB1D99a
Hh6Jp0KEaAGZDz4wbp0LuZ46YFqcepktV1Df9/GLLJpH4o1JtYK+E1ug2YXrjAcr18FD+bZ0DKLR
4F1Ljpvzh1Z/1elb6DLKy/miwjVk2mKboUIsqCrlT0k6BNCc/ebrLOUp/caE2Av6eM3Quu6vskN3
naCRfo1we49/ZsfxyfSma/13zvz8URv97+0U5+ogQoQhOKoZkvl5nO/6anAT63tHH0/oV9fxagyj
boZznYNp56yh56+e/+jKY42Hqsu/X1DxoDwqDzj5zm5KLJr9gFbXO0ioPi+aNzA/9g0UO3cIrjkH
0MqQvbcJDnQejgci5FQ3dMzKJKm3IM9xTOaVG5ok1Mxr0z+X5yVwUR6Np9kGGfU9aZuX9IdTa4GO
C3eyFF7c5ofLnxCcIDwqb0BH50pH2HOb1TdL45yVeQguDy04CXm93i4f9XVad1dp47slju9G27rK
ly0qitoflebZ1Nj3Qg2Px1s3ldlsQhjY7ORhHGovdhi6CguJ04sWaY/Qn5LnPBvsOUkcMLClw+bm
9t42YstumIIwzyPs9K2BAg5DHLaS+3r6yNjJwhvr5S0Qjc05dsasZaEZxi7K7Xpdp/OMZotKKSX2
KVoX7jLuKD3ZKgfLPtl574Fq7dFRc0npQjQ2d3JvuglCMBs/3Viqq2lDt0ST+t9bFe7czhei1XqF
oVtga6ph/Fia8dDaisQYBbGBR8pt+VJNqgKvVQgBvJA6V2zpwpUYUZfXz32aSiKrYHN5vJy2DWoz
Dlj9drVMdzamq67QH7SGhZeXSbADPGyuT7RFWS3MYyyo26OCqBiyuqUgsPFwuYllXQsFATNEZ8Yp
iddf6mrfxOnwUUw4x7/38zmn7SY7M8mM/LU1qpt2AmCutGbJY4hoafa/fwoIWQt57lnB0nfZtLhT
Yp3rIpeVokWLwzntYMXzVHWIm1VVvTGNecs2n2hqda6a6N8L+zwLX5Jr49A5e9Apt/dpaU9VQiVD
i8yfd9ytqXD5x9qAeu7QrdvPDPefoUv/KC1YL3RHcuaLtoBz4iyJWbzUmMFYgSOr39SrNVOeL5uO
4OTiEXI5QA+kKjA2uAMCu2d3FpQlDa0Pkm66XfBkN5izJFgINpuHxkHGHI91MQon42KApXmrr6iJ
Xt6FPmuJ7CVYECh4Bj0U040t3aBWpAFsT8CWpE2Gv1q2xNEEG85D41qt7dtuwvB6an3oRewXJonq
tAtzFexPc5dITmHRUnEO3RtKT8F6iBMhJSyC4kWJ1zqKJ4K8u9uyVhJV92rJFzcKnl1vNbtY63XM
ho7ZHMZOv7nZimx7U8+ULijXlEFDa+oOtYxKRbQ9nL/XiUEWO0aggpwO2i61EfRPZu2WpkxCTvQB
7pi2CmaCbg4e2Wvor0jLJ7uZ79OcfM8TCefwWmNTbcL4oIJZzqpR3Q9aJtkM0S/nnDzOidJWKTYj
iXMrMtRcP/R6u12BI0iT/HqB9fLIOQp9Kj1nKMEaxnTSqO1N1QNFZ/AE7WL19+V4IohVPHhOJdAv
0lRsQLMUj+DNOW9Ulfx8gVPwgLkKtQ19WxE/OoKuRrsxI2NcTkNPDmWTPF7++YJd4KFyVVqjOQxP
vOGiF7cAAh6gf3XPcrTwXB5fNIf9u59O064AVDsjeCzQQItFdLQwXNXkNktljaaiLeZO6y6z67TR
UZJTVkp8lBHxaqkWxyqPf04sRvuk8uPyREQLxXnyZKGRdqUw13XOf+MSf2P3RbAopmR4kRnp/16n
aUrHRi+x17aaHo1BBSFh+ft7v5zzYWpqpWkuIPp0TCs+x4YTn7sETpGxqfO/9wnOlyHB2EIjE79+
Rgex1r6QOQvHWrI0ggYpyiPkctIpbZ3jF+e7sJY9mb0HXrrUm7qG+qsat14yJfd5XkJ0iW0fWwvJ
5WbQTX9o+jmqMk0FHGdo3WWA/utUdlABaSfmtWW1BNmkOZJFEGwhD7Zjc7cSZS9UdH0zn5ipFde2
om/h5SUW1UF4mF3ZtYRN1Z6y00gLN985b793bk/m61AB/utEug/hSV/2Yimwdx521ylJPSD7QoUv
tq+Vfogq1NmsYZPJ5IjG5wJDMTiaUzD40xhvnpUmpxq8zQCaSTZDkObxALklKxiEK2CReQFqq/Gm
Zb+bbvZpBoVLPL3pcyd51hDtOhcXoD87E7XEc8NSoRyV/KpW2V1BNDIXEtJ2dEatmuNQmw301AxO
/yemTikbXrQBXFhY+rKYyP7utuWV2xaON4ATs9fdy+YqGp2LCFaja6NWIC4nhbH+rHpHf1urqT32
hbXI4oLgbOFhcYZtxIkNba9w9tCtmxzQ5wJKFttFB+PtjoTKQnbubtM3mdqb6Hu7rX06yyx7rgjS
eQhPAl3og1b4b0maX2mfmG6ryeqdgl3nGfImRoBInMEgPEylZ+eFsceuzLu8KwIwLbSj/z0FZShG
JZ+Qj07QDvPQO6d77YrLiQJeq53x+10rxtcWwhZupaX43wweHTJCMHit5iaYU9K5qtnfTVmrhrQz
XpNNnfx+00vJBVNgNjyYLh7XcZ732aP5xNfaxS2ySGXG9xIqHjynJEaGUxYMgRt6lTpaE9QPyN9l
a151asq6uwSRh1fUpUULQHSHjGorbHK/kPy2KJzHdOjDFKrjhxYoNw/aQT8v76jIXLggoS546dQ0
6MHPXUHe2yYHjJ+0SSZxY6HBcFHCgODbOiuxE+79lf3dGE7+DjlsH9Au6sVH9UEN68CxiZd99+Th
EXWDZafQNwTjXp+wJiBb17qJvt3ajH6v5mvzyLpialXwPOy53FQ/aGX+ypL17vJ+fG3ANg+ga/IG
INQ9Z1cheL4sfyGn6q3ly+XBv95skEn+23shaACq9t7EE3rzu2DXZB0kceHryGbzYLkMfBcmNFNQ
BKfvfWdcGUbiKmuO+5IdXP7pX1+9bZ48b4IIZ4a6Kd5SE1A10lFBEz1zrLMzWMkrEKZbsLBxOVKr
gDK5rcZaePm7opntS/kpZmutqdGuAPk7s5Obrp6vkqU/UApaitXKJSmAACln/wcplyl5t6TIAeJH
8pL86o/ohbhW79Zb53r2Y3d+UA+DJECKTIDzd7y61gmeJgHU0MyfZZ7/KUfZ0CLT5Vxdd4gS23sm
U2gkHDXFTZ1nEsuuCKIfziUE2baqCdswur72kGlZI/T/SYKU4IfzWDe71PqeKhRrYm/V3ng6+v2Y
bN6s943EjAS/nufM68CVaucj0pksm6A1Y5WHKpNqfuyp4n/LUoA4/ttG8eZUg/Nvr+F0x9WzToWJ
bsIqyrw5/QGKRD8LvweytnncW6evWdaDBiwsVSf31Kl+StailKzR1wefzRPkxW1t1Mb/OPuyLbtx
JMlf6ZPvrOYCEGSfzn7gduPGvkkK6YUnpJTAfQW4ff3YVeVMh5DC5ZyolyyFFCSxuMPhbm5W4ux2
rYcNxLVWc8H4y2K+5IsVmMX76gtMRbsVbuPWdIVGd9p0x4nbB3Mtrx263lrpsDMS3YZSYvqx6xEl
TGB29izysuSQ2dtK72H2035nx2r4u9g/QG9TD5gjQx2A2+aLXbQ3dv6x4FZgEYFCuh8wKE2VJQuq
3Lxrpz40OidyXL8KXYJ+pxzCX6yO+qF2INProTq3RcU8f6gm8j43o6roZrWNk78ujMSmSx4ZKOgE
IOx+F9+/yTzFF3TlPBFWQUKgcX6AXeEIAgS0LHRLWFV1xOvhE1l336WxXBU5lzvlls8eDgAyZM8Q
4b7MxLQzSZoNr4LmMrFaK26vPhLH84RrJXuQY/thmvxjC4nUtpY3MjX22Hs0ByhTnMRmmkVLOug8
eCaLgcCFiFdaQlXcuTNMGeft/Op74rri4Hc7f3JqGj+YCqSbjGqb0AUAIvV4S9BgFlPcE2MRk8S+
qMLy6/nXaGxNxdT5M5q0lwUHWm6DjgJIDqCWA5/vjUK3/Kefvzn/oZNnZSXU+pKaLY0MXZpSFlrM
JHuUx7oXqL5iyaeGEpxrJsu7QDD7auvGd4lZm0zFz9G5I0VKYIbGQgND9gFtvm3prUOnncBPN/vq
mU+2sfFaXB/k9NqkDzP5Npt7qV8NvJ6pfHZGDh64skRawXpakLD6t67kdjsnW+xevFdX0mQqmG7e
SMlpK9Jkffj3e8aDF223IkZQeciTvYyYxtxVUB26xywryyXaEloezM4U2HUabG7sCIaqWxEMfRmd
t4mTTf8mIFDRdYu9UihIQ+2X9S81W4F6K66mtoJg6ms5fDr/Dk2DDFPhddzr6WCOkLJzU/eiKVqw
TSF7CIqwoPDa+yGbYl4An1aYSzj05idmr5Hbtwl01l7r3LvMh/47RyYNl89ISBfMaMjuu+UuDZet
mYPTjn1juM5q9NNinCqCtpc/5KacItyr1qhjdp9kbvnVa80KQqyjOGYzn2MJNqtk5SIN18KqP5yf
JN1CKN7DmKu0RW7SgFBMZBTs4Czb57l4NdvsQ5uXx/e9RPEg6ZhzI2eQceF9MkCyDpxcV0N9tPrp
WBTvqq9iFX+dzb5KUyCRIIVo9qHN8+WqY6wPOt9Jw21b4/MD0dy1VKTe3MouHasBwoVGGqcOPzjV
FFVud9vOww44Q+OvVGyeLc3ZmEGXl+RkGNHyLURQ0Nm95g2rD+dHoSk3MBWZV0JQzyMb7LywJL+Y
2wZhmTe9lg40WKEzHPReNoauYaDV2pzTMCcuOKdKj11VgISH+B03pGXDo8nMUrTq+n20oagWU6P2
XlOkUr7tfKdmLlR4n1kyLrwRgbDffKl7+1B3JHSFfXCsDjNTPbUZuFZnHhmbdVw2nN3UvirFcC2t
7jP0caadVdccgCoUsGgyO61xjMMtfrToK3PJXgByMoDfuEEV+ZfB5ttJZriQuoUXcqjFx3Y90KiH
hkhQO1UfGMOM5lqZGSf4TBU6MgdP3ghd7sVoySFtx/eB7ZjK0YfdMA8DIRAxR4w1/2Vsd5P38fw6
6pZR8TGtMUiZV6uR1HM2RKm5fq2GmdwBFLTnS3VvUByM1+frmG9ofBeZGdbVEqAJ+oje+J0NoHGS
KgdfnW4tB/0wHs+BBa8ZjT3b94OCoxbb+ghc6pq9CzOA2O1XN7YAnFHXIyqB3N9uuTNeF46TYyvw
nUyObi8rFxPDJvU4CoS8ldW512z8GSvaewQBmnVQwYOsXivR+Xi61/YXy8avamCyXfFOQ1QxgzZl
Ne2rFY1UZhNYIg/W9PO7tqiKFkR6q2TzjGl3TcsNiqazgpK6oV3uFTc1865iBsuykC7CD7QDU34/
yuzKgUzj+779tBhv4og5r2RfG3g0NeU1cF83bO0uK9QAzj9e9+WK9SJpJg2SwUfxOXspCapzhcWe
3vdsxW4tq5iYecr18Tq7KbfiAiTu71xRJR4oM8sfchfXIq8Wj/BAn23RHQrA4PZ89+lBv/HdRLHU
zGiLvE1xLWJ2G6XVcmxH9P7U470w2S1YoI4yF0B0u5HBsqea2Tfcd3achIaaC47s1yW3pIn00IDB
WYCfBrQyP1Y5VFQWEdX5dO0OTeJSEJBb6YtteC/A5IXTiMzbaMSM+6/vWjsVZuhYK3R8W9NI2ox9
WAznGYT1OwGKZsupsMLF7/i0oI6K0ioUYUlxMIs9ZiXd1KlwwrFK65w4yOENw1wGdgFKLssov+ZS
XBUOaInr4cEi45HaxZH6Nip/1sHjVSiMEcnKfudE1KQ6VNDhZEGaXNjYO+BTeZmt8j5tjDt39m88
JgGiExVU99or8O7fn18rjV9WKfqqos3A+OtDCou0X82B4M41PGbS3RmObr0UF5EODTCAfHAh5NKR
mDo5jZZtr2dJ93DFR4BSqCSSwP8MvnkpJwBAudt9fd+8KE4ip4XTsAFifVNf98HQZC9ebh7EuKeo
opt3xUe0pOy6kQOYZJPtBlfRTxX+W+bLy/nP1yBmmErR17QC52GNY4sc+IVFkVu3QeV8IlYuQ9+N
xmPLozICfz/fSQi6v3d6Kt7Q7n3hCgcbtwLPI/erI9opw0ya4dq+r7rMVLgh7SDuugqgNuRUfkL4
T5AaNv8qGxqiJ/hbU1j3hO51EWr2loo/tDM0uzob5DmJWD8ZpnuTbuzx/Npoll6FHRpOI8GRgVBo
sboqnCr/UPsSe3hPzVL3/NPP35z6gMSua+Gi0NGK7jhX4ppTwOqcdSdO1D1eMWkOuLI9DeA5Y2jW
MwdIMxFvfcp91kXvmx/FrKWZV6StMfWM8a+gX5mCwl2O0/4BrQnaVcldtPE3xGXQ3S6q5bVZsixw
6mYNJDjF4kyMRy7mHaPQpQF/1kDerIU5psRYDax1AWnfoCzzJN2sH26KO87iPiHPg9qCYPdLU9+j
R/W4CnZXN+xx7sydL9CtlhIPsKqHynfaMzTbWoHZuxfQ3Au3Qobn10o3QBWfCCYWWqcMiA/jyv3J
nzUexIXzcOLoGUIj2mPa1SyZii+sB2OsPA81I1RLLotCxLKZwQG2VUFV5TdGM+1dvHUvOv38zYLZ
ZlHN6VIaCYRA5+BExpKl4L33hjLsyHrhjHtoH42DUTGGXV4C6GFAvTHt5LfRHI0XMaf+j51l0Xjj
n9X6N8OoQZNl57bAuSvXL2BRz6Om8QNErx5uR9nFwOYYvAeRI6xEzON9N4/XTTce7ZIds+17Xy3v
y72pUERIlmwWMANQOWYy6gbzG6g51sCfF3AS5c3OYafZ4z/35pvBgsem21oQlCd8O/LylqKWuI67
TKeaaP5niejN05fc4O3QI6JuIOQDssH2cCJxhyBhE09zzKM91hrdzlMigsJbHbcfsCHabQoN81tq
P/lzHaD9N+DNLqOZJr78yT/0ZjRy9DPiOyM/NNf9CECT20T2YXkxYyh73XVXOQiHrGjrQmTAQ5+H
3YEed7bkyX3/5lakIhZdpwOi1kf6ssOFQ8zGg8faR5KyV38xHjkKk5AASrwGRUq3vQFWL85Nelf0
/s7NSGMRKs1fDpcPDA5S/hta0QOWHp3JQteQl5EI8t6HnUFqNouKYMwgX8h7iekFLPO4RNnPiAto
mASJvKe9RdSsoQpk7Kqe59JoWQKG2cTLhrgbxRXa3lCY2ZLWNINyBg1s675LA4CpuERgoN2x73Bc
eugkySFj0vHsAHHsneNe4whVYGKzmhU4nlvkLS33U5b590W5182ui4JVPGJB+QiKHTzbvOyXyHkp
XegyBU7UZAGiehKN1z67eh2nEAoEO1tANxz14rCRtmhmBPaAv6NEswXesLODdWetyuU3OG5mlKQG
V9dT/hHqYkl6JPmhizfo19lX/dc91VzdEJSYYSradqZzwxIvNbMAcMEX1qw70/N7M3RV+CGROPII
9mayeuVD6RvHflgTSkQZgFdj5x2//35XxSE6RdZt1YLvz8r1SXaiDqT1vnuBq8IQC2cWk+VgRw2G
vEZe/Ng19Y6daXarqyIRvcmsTMi5wUU9bVUI9cCkiapk+Yob2xJsl8MrODI++Mc9vdjfH5to9fw1
1Mn6dWmICYdMDMggG/WBLezZaGly3hfqVvq0Om9OGtdZybxY2K0WKEh7HCwbwrZt7UK6y3Xu/fZI
cVXsYVqJ2ewpMxJ/RCMrIM7IpvEbVEmDYsSOEsN8Ide9WoVuVymG3a4TkyMadMCIYwsZk9HraoBo
aTYF5ydMAzpxfSUCqJyubgZLwjYOkGq8si5YXF7PEQ/BjrfLNapbFsW4cfnpK+nXSPgs5pEbRbyN
413J5EOzWPH5gWg2lopJlHUueVHhFWXNPliLfRSs/Tgb/U4koVkIFY/YED6looV6+7pU97xoky3d
uy2x328oFY24iQYCKDUgIemUyWAsSSSdT8TkF2IF/1617nU3ajauikUEi0IGpj8MAfhNem2D1jHs
luEjtdcu8aFMG7Rs9ILS7oyde5pm1f+BT8xyyF3TEjVwa9qCgY3u49zOJtgFl+mAEla18x7d0itG
j+zpLD0XjDvl7B5qO7soSgv/f9nZWbqlP8WWb3yKVRRWyjdca/KtbS7M3GuTzF+2nY/XTZJi4R5Z
hehs3COatDyUpn/Ntw0VZf8CDVU7R5NufhQTN9q+6JsGQf4q+wvchV5BU/ngt6BhfZ/pKdbtT4Q0
PajxEn/4TMd7x7sa57/e9eh/gAnTZun7CrPjbSfTGI5DfUvdLDn/dE323VUBhdZgZm0lgNIY4zl2
wyrx57/cSEYEOsPguJBTskB6eOdaqtlHKqAwN11wRhKUC1v6WU5XQuzKQmoWWAUOEo9YS+7hyWCN
B5v4xK/b0AiXRxJApSaAFu0Q8qTaCzY1O1YFENpuAQU4kqXJCEgWn8Rd3i4Jy/tLEDzsRCUaV6Wq
7W4U/ScESCCgTlxQX47dcJH6/jUbKjcAyA3JuUGMQZONYsfGdWNSbFzMjSMhpI6svie+zPV2hePq
6+RYYNly5Lfzu023Soql9yny40zATFy0rGa+dWi2uxWkDuefroGXuap0brWZIyQKkDIwNi9e2/UG
XUQBqBJf06m6qYbyIhPup7EzL5fRfAbhZcSd4XoZ0i+5HK4pYDZWBn3PcruVXgVnXR3tadxTj9QN
XfEQS1p2rMtR5XJ6VgNdUs6oKhX86PTWHsJb8woVkwj9y2EQgBsjhwboje8VT1KIFzBc7DhRDd29
q6IRe6epoPV1QtvbywkCwS5mY71BEHNjrP6dVeQPa7VcNax9Ngf7iAROdH5hNeGBik1c0UInVwtF
6dXv0sjLti3p3Y5EbmXkIXEccmFv2+P5d2lclApRXFjbSSNHrR7HxRIU0lkfAPTP788/XTeS09K9
OUibdqh9G0LyCWhBDikDUMoBwRvpyJdU9Aka5vd4/3R74TS8Ny/apnIz2hJTNjf8QzV4HwvfPFbU
+nx+HLpZUpxF4+SbTzzcYTwGjaAm95cH5Nz3UnIa36ciB0s8Hs0Q6AMvOPSvuzkL7RFW4pYQAzCy
HsKuJflYLf3OvtYtihIcDBQcJtR0ULObcuNK1mK9NCirEsNsSORbskkWOrY7aELd2BQ/YDmmASQI
4NXlnFsBmls/VwUPF745J3xv1PvVZyHIDheq7mqj4gpF7nlN0aHN51SOND7xuAzpAQ1pYZnMV3sX
2t/nxVwVFAgOu8l0lw39bgMU4VOvAZ959jFLvR+DYxwG0URT7oiwZebOsDS7T4X/OTzryCRqwNd6
l8QG0JKHYZr21K8020GFABJEirQdYKOk/MGcLbJrWA52AlIQB1Z+PG9APysC/0zLgi3nVwPlLO26
dMBxOyX8ool6N6qiNgTneA/V3ZPQAmGX1cH66/zrNO5AJQVk0saYxjZNsia9MnLzeeDDjxYd/ucf
r1sQxR2Qss+GZRn4IedLJEh3HFt/Z6019qIi/RxmGo5loZK38u2yywE4AOlQ02SXy7C++BugeM4g
Xt83DMURlHNfUCTgTr4fLS6TTLq62AtONDKZLlUMH3p3W19WSFCW7Rb2cru2cxksbE6Mwb1kVXEF
5AuooXB6T15MVitqNu+Q+uTSKauwtczPwLs+T46544c0S6YCA2fpS9qaPT+4skt6i99Vg7sT5Ws2
mwoKzIyuKNBAhtZU3/gxgpyTcHH0NufD+VXSuBsVGWitG6pbOfLitWlZseALCdphe/atAqAqxwh8
xsOmXB7T1Gnel/pQsYJosB681sqRK2eChzPkzQIBIr3z49HscFWMd+BbDWJylHKhHMaDzbLWQ7vw
DK2kHT2YFmcXFNeLS28x9pjpdQt02hNvgoP8hDnlvEL+zjMvR2Kg2WOLDdOIzw9It7UUb8CEyJkB
6d8kRTchXTnW333no5ULhOVAumvqZkTRJA9I88HudlZYc/tRsYMdHzKnZnCQy4oyVU+7MWAumjBT
MZdhIdcpOj83uqlXvABP26pCp5mf9GbfR9K1kOxoP7A13/MzGutQQYBu5sy2ODWfAYoPGSjAqILM
8D5vGQ0p6kjdJsOyNW9QR9rLfWiWW8UGFg6UWxHUohXanWLf9T6ilXWn9KKZLRUaiBwmbrkO2NDL
ckEnEDh4wYpJlz0UuW6uTpvhjR1sbb/IofUBbCK1HfpZdet68gc03G4Lo7sCePfZ8a013DJnZ/vq
xnP6+ZsXZoXswfN3Cv64lRjlB7/+y6V7tqHZwirToA3tIXM9IcG8bU7AbYccfH7hjvkHRGHvu76o
Gr22nUEYtEOySJAs4EN16H0euBTkN04VeO7nd9mIoxh5W9NsFUBpJGNah1mVQcaYvYxtI3aiFd2y
K8e8UTX26LvIAktzvFpX+dEfyCN46CClMT70W52gVnbEN3w6PxzduigmT2rR+Dz3/CTLHg1xXO05
NOaYsncGXyoCMMcJuHoVcFtlOj6s6fDK2J4EiO7Gr0L/thp8htI9daWLNbBo9tEt3euGDA8oJt70
tH8hvXMJdlMK3a6yDMZxuzg/aRpLUXGAjUxLI13tUxBOuquWAjhjUW+9moal3zFGTV0XGm+/WuOa
u2Y5bri3jCDCj7xL0AVUUZbALfcP/+Zy2qu1a+dRMfxmrshantow2sZ27nxO0ysyWzzuDTQduMwV
F1RaJDJT9E6ZGesC17Y+tY7Fv52fTu1YlSO/sv2pbQmY3Ma4O1oob3rRfE8CN0ATMTqr6fP592jO
AlXflzoCHmIGDkPMPfjyP3doCzn/ZO0UKl6B1OmCbja0Qzkd7QLQ2A/x4JdQTveEe1jQxY9mZYhy
FJDkCDwCamnacSgSzePOWaTLlKuYwjKnTVYQYOA3SjpkJFi8TDzpV/KB+VkeLIZ9MOpCBGmefYWm
VBHyFPSfDfWOpFrjvhx29q3ONBR/4rd10aYSE0FZ+2JZ/eVopPcgUXnamehTmPabm+k/oIVL2/bk
BHcwaZA9D8cm8e6Xx1KGzS2F/GJxs4d30GUnVHThjOpe29vYLeullaBb4sK5cYM0sIMyQh1+Z7p0
N22VxHABZQV3G1y8CoSMl//uCcdZYryCsYoeeIgu5AsLmMNuZ6dq1kdFGDYAW4muwPz1RB5TMiT5
QJHkcaPz66MxsZ/DfBNDCA525BSsjwkv6JQe5o2eAPir2+9B5HWWpoIHJxug5SzHRpd8gbJCX4TE
nx6ttIuoGG+GAVdTBPWrBMqqtb5l5vr9/Mg057KKJwRKzOllDnzVQkEM1/WRh+AVHDXIjl2PTX5I
+Zc1s3ZWSfcyxZ2AxMJOrenkkQsDzbZGCoZkZ2WgBCmbkCE1gnaUJo0aj3+x0mkPIqPzwz/n/M3q
dbxxnd7Dljcuci8cX3/2BiR5mIrD6cjpDnu0O9pVVNyEKREKtifcH1iPP5tgyxPl9jBuxge/GRNL
ri9SovqNHtMAHjON5oHvVK50jlJFHDK2mYvlILUFTqRr79IBd1sWdV8JrM24NAPIprDj+R2jsQUV
XOiXnkRPLt6EOD3u3dfBWHa2h0YY0lURhWRrVmaeag6t54rvDR0evY4XAc+7T2ThzbVY8zTgompC
x3VuUNhk74uxVZShYQ+dUQ9AOnXe8lQv/lf0tN5sNY1mkYKYPm/fl/VW4YVT3vfeLJFGoZn1eW7J
Q4fcHSEyypomqcm8l8zXuEMVZ9ht2+R17ojjpDw2/dMCOr9mpyVCt/xKoqEYG1r7HDVSyU1wMZ3i
Q+JSEZ7fXLoPVzwEc2TZVTY2V7M8Gdtj4V6V9cP5R2uuBCqikHYZS2vPNRIkypJeFkGeX+cWScZx
Z3F1M6MY/zgutZi5D7hcM4LiplrQQV7ufPzv8+NUhRI2IxmRcl+QkW15DEBxWFP05rofIZ5YleuO
/eleckqWvfGTk1jGorZOqIfSvkLjDoLz8nNB2MfSLKGsbe74Kt1rTj9/8xrPIO5ooxKcDIL4YWWK
7bqffZw+VQtWqKqElHa+1jup7N8fOfQfOMOq8UsKsa9kMEnSZ+mjQ1PUaXN207UEdWF6OaNHNijm
dk9iUXPcUBVrONmyGsRJKLJr6LOc1ktuWsmaVpEsl2sQwEXoH3rJ5jVqN5ZwwQ75WMS+vZdg+f02
pP7p52+m10dpjc3AZieyLq6hPpegTvsu109VDKI/V85SFnBfEOyNS7bcZt7w+bx1auJSNJX++tlp
urp+e8JedHP9dRKUHIvGSwzPS7glDk7qfoCWTQNu76oDZMBEJ9bIb6EpuTO03zsequIR6eRtxeQj
ybnV+aelMw82WSn2Sfcut0l9xTlQ5jWjYYOxwiyrBw8n21Ds9ZBpjk2qYhDnHPFT1k5G4kp3Deoi
fywX96IuaDyb2cepbklYTbjjrteyzB/Pr9fvvSlVgYlbUeQ9Gslwk51o3Lc/RJMdC4BmhLczYdpR
KW5ibI2KLKmNDeGR6mna7K9e3poxmHrKh9FraZjZzRdONvAToFp1IB2azs6PTeOgVMSiNLJxnOQJ
NrJ+lwXgyNWDky1RL68We+fCpzFSFaNo9Jab0xznXCdu/PKmq/bybLp1UayfDWMtXAmWEc8SbkCz
ebkQc2sF9ZaVychLY2eOdO9RwgDTm9IBrYsGAKnZpVzBvV7e8IoeqbGX4tZYpEqdOPUjinAZdljF
vlqgXFug5kGWvbNOtwBKPhISdvaKKMZIRnTWWZd+voot2PzS3NOF1n2+YvCjMTVo8hGgdEP/a4Be
gEMrs8gy2m1nBTS7VMUo9ubCW9L8bEL2wT3borU6n+KidoukLtPLqXHelRaEp/rVM1ubP9Omw5Yq
esaTEWTjCSAOxoG7VbWT59FMlopRXLelyQsLYyG2gMiBYZloFS2WyENQFZ03as2C/wOsWApnFKfa
f9OAR7QovB/QZZ0P5x+uO71UcCIZCtdyi5kfeiA67bhKWuCoAxnBwA+zl+yxHGqueVRFKM4yR+pN
4ASu8sB/IXEORbT0yu3AhT9HVmxe2M6xkrsU3dpxKWZOOai5F6huHIbISk5I1RF3aDTMWfFwcEHC
v8feolsd+9c9BggbFyAeAEVAPwA+9blqmp3dqzMTxdBpyfE/H9GY5y8fh7l+Zk1xnWbmg2XWoeHu
CQaejOGfCTyqciCSPM26rsIGAKvFFND2e1q/APceWp0M6nSNK8k+nd9rmqlSEYd9PaKOmKPY6JuW
d11025D0M/hPzj9d49dVuKHVzk0znRrgSmOOxiW/dnLj28bZF99ed84+TZaEqtDCupQmkwPSQOTw
d9tgkh/YAdv3KtsxSN0knYb3JgjOjBlstKdGVocOMUtL0PWweY+tU7PWqn4wyySGcIpMHN++Lxc/
psX4owUssi7HmNQI5qv0+/nl0DhG9zS+N+MAbeMCdgbkURtklY7gKv7OfXtIcOnw3rngioULCVkr
cJuC/RVlrCCrs/ZI1q4/+KLkl5O03ul/VXxhnfIaao44zvtOJlbnXbay2bnj6SZJMfF0LbhDKBab
zcUtyCxjl1vPpNq70Gk8iMpFWApRW9wiWbwVJg/J1JWRK8ygWkywTmx5UJn2+/LMVIUO4irfdT6h
Zdya5XI/Z3n6xSlyMHO+azepoEFumiUkP7osNk96P2ICzw8w7d6642o1RqdCBGXZevOcuVlMjDYP
M2fNI1xE91oGdU9XTJrDM81l32Zx0RfRKay192Diuief9tUbI2t7d2LDLLO4RV8gWe/WZU+IULMz
VQhgUSxGsRo2SKga9tIUoxuaAAIFQKHusaTr3qCYr1WBomQYK8xKNj+ODPogdhYWI319345RzmVw
/a6V0ePxZg/pHTrLB7ccaeCle/dI3dyrtuuhDywvxipO7bwPPA8cm1O+J0ahcdQq/K9BQnWEIEsW
5x5IVdw717nvS+NikQ+gXp0p23GhmjVQYX2maQuTeEsZj2316EJIJZqr7cUzuRe9axVUcB9bN8tO
G8ninE4sogM3QxtcU0e3Xovk/Cs066AC/ADq5H63gC5tbuzQo7wLBtvhO35HE1SoUL6lHjiyRTAw
SsUN8z4M3g0k8IJxWXbuD7qvVyw4y9G437ZdFfvCm+KsTmnAZfF8fmp0y3t66Rv3IHyX4wgQWZzZ
DujPqPUjLdcelKvA4Zx/g+7zFSNuC7MAnMQq463s6EWxTX2Mo8B/et/TFRueumpaMw+Tkxa1/8PM
qH0HrGAbve/pigFXvnA6aNWU8dz3d1vm/gUx9J0P16WAVII/15ay3tqtipcyKZ67BBVkiyU2WvKO
1aW9p5Gt2Z0qes9yZNWXawNNWHAOxLwCL73Res92K+qoav2/QYL/+W35L/69vf/3ZWD8n//Gn7+1
3TrkHDxKv/7xf27ybwOg3z/Ef59+7f/9M+Vf3XXfmycxfP8ubl479V/+8ot4/t/vj17F6y9/iBuR
i/VBfh/Wx++jrMTPl+BLT//y//cv/+P7z6c8r933P//4hshMnJ7G87b54++/Ov715x8ndMZ/vn38
3393+1rj14LvFag6avUXvr+O4s8/3H8R0/FAA2B7vunaML35++nn9r8oIRaoE0zbM8EHeEIjomFH
ZH/+Qa1/UZMSx2fUc0yoS+DtYytPf0X8f4HYBbpJjmnbxDWRA/+/n/XL+vzvev1HI+v7Nm/E+Ocf
v5YOmGlCot6nxKcQBwPqzVbs3yTFUvWQmg/SijRhnbFbHIHxPFTPqdNe+gV5ohWkKsdljz7mp+ru
/14m/36za3k28UxiEjV8yFsEPYVHaJDPZA7JVj4XRvFMs/FgbT86By0StbimVRZBMuJjOjufzGl9
lWS7W3iK/MBlfYnNmQbMmi59Z75nznx3Nd57kt944620yQXp5yOXB+6keeiMWRMAGnW/1M1eUt//
eQa+HYpl+yBwJ46Frgss9T9iw5WnrpmmdgCeuTUE5SkqfKwOpbt9KqYBSJRT4yPKXOHIJh9ZrO04
uo1xGFvnM1/E19n2ArIMfuhurR2GEBVxL5y0fCmmrAtGtvyYhBxCmnYWnltuoW+AKQupydDpvIsM
9zRU3dkrT7MyGmsrBvXlFZTwcJly8IOlSAM5lzhY/TFyehCXeUvlBIvwaQjq7y+TnzlBVsSux1/n
hlaBOwBkbdT2tcGmD2nzw3mhzQPYeL8R5gV5NviBkBB24fYwBCXBBwsh05AMyNbUDOkt/8dq1kYo
MnQ+pfM90pBXG/pAP+bOAHHeQt7J8esi0EC7VhbkDceqCpFF5IHDnjzZeOE8tLdO5/+AuR37agPB
EZjlo7L3P/nT8LmXtLg0vPx+fiROHdZj3URph7zj5gG3ZMo5hOTgDZNOCERpDciWeQVJdxuCLBaN
ynqu7lDkFYE3OYGAIwghdHba9unFJnqsX1H6EAWY51tnaS4dhm6xXnjBAJXVwLebPKkkYKpAEB7k
5nFkp6YtMrLiNBlHWsoRkOL8GqxBxoWft/KW2yXSMDl0okhNtpA6XcK7Bem/olzj0paHxt7SpFq3
xMi6MuhdCy07RfWyyhn4BkKdkA6rHfT99tzlX2kvhsB3+JPfozGOFSfYg4c7ejaHJhK9x4Gn4VBD
B5GKPuA8u7UH52C05qc578aw9V0/GlzzCTSoXcCGyTtuYJxZk8RZ5uLaqg2w6HvDFvDMv3IGBr6b
yQNSfQF1gUy7C2LWEojclMUr7lcmQQK+tYDkMbtwoOE4b8/NIoqgBhuMX7XQcOFfy9L7vHLjS0pN
yDSR7pRKYOFK14uO/uhm6N5SI5fR5FrHdmgfQIZ/SVl3MBZ5YRqlc+s4Jg/8ZsMHiOpeLguUYrIi
IU72f5i7tt3IcSz5K/sDGoi6kq+65NVpu3x3vQhluyxREkVSEiWKX7+RPQPsdAOD3n1boFEP1S5n
plLiOSciTsTtpOqTCDkyuKrCOLsVVaIflaBYgAviPh/T7VvPdZlaAgsxP4qy9A7cyht2ygg6M/SW
hQol/Mvqas3Rdo6ZNT6SW+1589SYDWpeMmtdd2jRYN/VOrlsguGq/UFQE8NzFwWnanM3i+dhe3rg
BBRskM3hthzqyr9may731mSJgHQwJicKc+KOtlNZoy3MtrZ55YS7bLX9r3iKohwIerYKcRMRpCNB
JvIGwPAqmyC5v07HSC7Beey6iw6GoFxD+SZJemfh5pTbmKKdYrinRN/0WWfjz6EzUIDqOij8FFij
HxZRcnZzumQDG0UhySODGiTfZn8tWqpvUsnHvLEeOaBCXaX8Mh+m0eD9LDLTfb+rIP/eY9voUYIC
Wzqpy9YwaG+uFLM0NGuZ5zK4YEzZ9enoLJbAKhIuGcyHdukZ/h43YZi4jDDcsP6oZQZr4/Mk01sT
Jgiz2YZH9LSndKi+XQ3Jr43IV69sD5N3OGEtDWJiDB/rQkMzFdYhfHSS2csiAJGrDZFJX4m2QMIP
bM8UggowIIYMwjLWI9eEV/wRPELuYcEvq4ZR5dpb7yu4imP0e5w8ER7HZSvDYSpxZ7hcVgEtydbl
Po3mo6L8aZXYS05UiOahmhHFrIqI0Y+OwGM6aWFzhZSC1H7J3v+pPGwJjWKu9q2YbR5N5m6q1UcY
Vu/VSMIffg3DKsh0p8Im1ZhHp6h3r+E8hPnY+mnReD9ivnx41AUP2JP+1WDkzdvqGZC4LkVKbeZ5
c7BTwPhJop5HL5l28zLcwZLywtd6zucEG7OR1xbiLUgjV1DWrIiclFcZwJIpBVlWJdM57z0o3ozr
3lZn2vPo95lLyY9uk69QfyKAdqRkz2BgKc/jvCBAsYnO+pko3FxSZithLyKEkafc5C/LFSqHGvVV
3IDlbR3fmEjJfIbGu4DXmMwJfVZGWAQW1X2RNMmvlpAX0w99VrVoPYnVZFfF7V45WM12oTqNNJ6x
yGIfBpUWfa9Jbjt0H+O8IS2+Oiy9eh8TWkxKejfjeXAVYnkaPWbr4D+nrf6ewv5Ob+Loah7DGg4i
WhaJBy3FsXfVu/H6ELJoLEF1nBZmcHLXUe975eytxakB5MI9DourjkLJcM+qCZnO3gTZcaAyOcGS
DSzdmbpKnnSlWkDUiJnR5p2R9N341Mtpk0IzLKKjmUeKNI0EzmQ6qfMwgPHTNOdCLj9h22OPzDY/
gk7RvaP8ZquCtPRdMmR0PY3i4jWpn4+gZnOuwdb7yFNAvv1cKIQotzXMMjv4Gyyif/BXu+KBErsA
mnrs5IQfvIdcWdbnMTU5ytbi0SeUyrxGpgbvl+PQNUU0BTwjAlEUVEF0LDaLE3ZN9/UYedlEw/sW
32CkafIjmuC3lZiIZvMkZYGZrdkh2trLt6nFwzltp0iGUWYm3EIy3foylPexXSx8B8mwgwUi0Ddd
PdDU+5gbxotksxS7vFi8sOnjsNGmEGI4L5A9sOUF/Ro+C8CFOGpwu1BaBGuPVGc9FYIut1Cx10ct
7Q+MLTzrhHxuEOOTzdtnF6Tu2I+o96htt0Yv24Vb6J/g/E33soFDe/xGuvQXaW/k4s8XXU8/IVm5
Hy3OlS5tbp2cqpwFzmaqDT6hxutOuOb5qi2uR2iq2wBKE29aj0EFiWwTkX4XDvO3V0Hwa7IY9d/r
6nJdUSzoKsZsQYBMPrXNfAGxFAR7s623mprxkdvgGTZsDqHE18Yl6PQBPqFYzXWR3cMH4S6JFXrc
Zru0oZAZ7aYsnNKiovVTELJHb1Q0Wxv1omTaZzjLMr+ZX1JD49xV8ceapmdPTTus5d4Bi85XO3+S
1FZljcgjUyNFpRngER92w8/YsjQznIl8XVmfMUcgWF7Ug1ZjnqyTKseOV3nr/YIWEo9leg3rO/p1
12dTBHViy3Hc07V7wGZrqew27JeA317fTECrfTPZ0sb+y4JB3DD7Os5AYLVM9f3IQ7QyjtKyRcFC
6xIGu3Ud8nFT9TlFhdxPCeqYHz5ySd15GqplvzXT8xT69jTZ6cC6he97JA8fkI55DOsMUKbZVWs0
FPs2HFnRUJwsamT1bjHdm1275HHUe47lmyKOvXUHZ6b4MSLpknPbBhecJI8trXEgw4uoMGo9xrOH
9enZvE69DyNnN6MuEP3URIE6GGXbSyLgto3dxuYcsC9JWVikzEBDsTYwVEwic/KtCcsR7yabisaN
6DAwiPjTWmcNxXKkq/OUhKD7w+v69xx8BXwVz1v1PS3JtB/kQvMeOwcHdKiL5+rLpmNzcnYqvRn+
ntFYt7lnp+M696p4QsdLnlCuYSrCcavFdrtxPaK2B3hnmyj0XhGXVfI0mt4gvqfF2LJptyUGti9r
VEE0m4xFil6vaSuMUnHudSyCeZWgWe/1Lw0b3gflaObbV+i92C13c1gSvFrF6g9m3IZkDv3Zxi07
DKEby3qt6vdQqN+dXub7vmP67HXJxeuCH6h37k1PKpcOtGSshrZcGAtzWifJNeznVkjf7q2N+jNh
G54rv4ECS06HobJrDoX22TeEou+TWxH5+pe/hhsmPEOPCBhDDxSujxDBXVQgt10djySvDXV5WEdZ
5ckE8xjDBQxzidKUrvt2QPakWbO2SoJDzcNHZyZ3ic16aknwU9IAnlRw6Nd+ncJNgeqMYwQ/aG+D
PqtfWRlVfQY7GOQ5m+Bzgz9Prtra5LKjb2GE00np2aCfb++EbM4Y8nqvvoi5fUNoX3weeg4We0Kb
6vuiiDw0dX/8kcBjbwclQphVq0mwEJzcL50v9zNiVFcNt4Vpk5fEvkfztCHgAeotzg/Ml8/9Bk2B
SGZ6jhOEecWd2y8beUO++Yb1rR6f1XlPEPgHuxGB6R3b2N6DRbYyLYW3biR+bCSpT3VtdU7wOnJE
HIptUQtWH20SbX0v6+Caexv71bOVdfKwyfF5GpITJFmf1jbBMfUQXNW78+qST69H2ak9OWX+0pus
j2CdKQCQ4lRc7rjYvjwGaeeoGXo6x9lpWUd2ql36FrJ6gDjOVUWyjpCo8TuBESD30WPCUhuuKbE4
d6xrMzw8CnvsuwBRofhrw0qvk3ssMGgMjg2OtGDOZMXu4bcQZIQb1PlAnSPThbmCheh+8t27qZpv
uaFLliv/jTluxjGOVkHCC73sF3ujfLgrBynTiNRY41yLXuQwB/HyMFK3bQ9/dCRmLjtEPSOA3XPm
jNysZe/52B1uDB79Oh3CM1Dmc8cH7823jd6n3kJ2SxiOx7mBpcXCO3HkI+8z02Jgi5JrNIVpmxKE
NwyVYcteisGgoa4WdYuoq32N0zjBV2rAUKBBYlvWLWFaYif+Ms4wFyYbSbOqlrfxsrxOLLwP8Ewi
0K+5X2rewl8Wnb2fLDuBRQyIzMdbj9GnUHsyhzU7qc8RTa+2eFW5ROyVbPwzcn53kFAQuy19MS0M
6PWnVhoF29v8I8ogHuEhyVw133tMNgdEGp0xEw8F62p05jodMiQ9ipkkJSLget/HuTksyd6EWQw2
ZDf082eHLz5A/NlOL09hNKV3aPE4cNEzJF5jDgosZ30PkGEL7xM6/JpZCh+uWJs8oiR47Jbj6ssJ
8zX8clNEpMRIS/Sbt3iery0buWFaHlakRe2F6W8inX6FAZFwiEfnEesOWRAk3soI5k314o52Sbvc
axb/tluSsJDch8yFb+E+mdgTgdDiHHPFcjKrIR/aJJ8lU3vUH+yii/4s+tbH9jg6Bs7VsRoG8y72
TYJCtFCEs6NkJboBm74+Ls1aRgY1uxnTk0oT/yJrhgslijDE/kuQwvN6JW90gZNcqB3GLKqjwxJL
CPUq9PG1aPdeX70N6eBdHDT10mv5rWrhksmblB0ImU4u9ZJzxYsZB+mhlf3vusGEFzWYbUYd5p7G
qAoXF76ftwhXCEZgJkUriQYaqeIwV2npcNdpi/LQYSOhIZdqqrJeBo+aBMjpDdrvuPKeiO0wjF6f
uZiNHh7VabnhR39q/AyfHMJfZLyctG5vRz1Od2KOD77Ddt1MfFMYstTPTR+uJ2S+sSxoJM19pIvs
bTUHD4sih0bL+KwhYdOID31ow2Q5xgJ7NSJs0fr35knypX5Sdt7jZ0a9mns6evERF6vLjZhU5mY3
nf/4IYmZPps8LKdUITwWmkWJ22mYIGYJvFvpurwm61TUCzyYlQd5UUrZfVeLqajajpZqTp/SkbGz
mdPCnwY8WoKw4xR1+6geXww44Pt//lFFL7OSDezlYQ/n2ZyGEYXjYHge1pXeuUCigAT9susXspfM
XzIeRs2xWvTvtYueWIT9ecLiaV9R/dDyFIa9uqvzhtontmaAk7YyiElaasYvaF/CknryTYV4+GMB
x4oNOXF3Vs43W2tuHLMYvCOduyl4T9b5Ejedj7iQJSkcQRnv+Jhd+x15BiACk1UVY0hOC+33462z
7VBM2ADr9P08Jt9Q9j3Hdlp3Y2LgPj9PaAfDe+O024Ore5iGc6uMzKs0+uqUQISH3vshv9Q+MD25
rXB786woqmk7DLXrijFCE1NdO4lfacUj2P4Db0n9Q7wlHUaLHrPlrP1ymzCQVdJBIB35OzopXtYc
V0isBEnFJNxHbJ1zxMSkmWi8wgEn7AXQv6jn1ZlL1K5FpgRdNAertaQeyAJEIEaDxTnhH5hRbS6W
7iR6jK+RGodsqrZ3BXA+b8Q4Z2nQ4I1vH/g/KucrKNxUN2WwWQL6BI8IF+bD29AmIL5AZ048BTze
MjvEQZZqbDauU0jKJKimzCNxXLK67Df7Czg/Hjz0JmqEYBVal4d40Z8RthKAqULvZofkOG76c0Lr
OwZqOY8Wu7QeSPVErrrkOo+najiEIya31GvEmQu368IQyEQcfA3q14CXvU0TeE2Iga64rthA7hyG
L2Ae933dngBw+ruqxCoKIMK5Z7leYUh3JnaWBQeSFPhJaQ0e4wg3z0gQ/dSCXs5C4v8aDfYZ+i7B
4V89uH4AyuXzNu/jKMM5eIcUTge1SITXMvy+cdslbvsJd9kW74M2LaZoxmK/CF+oZd+ULR/Yc/KS
9zbUaMtM9RMWwzCsUgRmixtOwwB4jliwLzpAFTteL/IoEoC7SuRcLeaHBAA3zzI6KZCXAFQpvXRk
Piirox1TQCSHFFkJPeD3TCrMCn2rDjPsW9apEyVXqBlJ0pVxgvXaEKHUuLmCM9x60DuQAUNMeucw
UCgmwiLx2nyKtL6hSYKe3ngnK5+3phGn1OFCA4cvNLVFnUwZvknvgc5VlSFzKE8s9a5eye1+Wub9
7CJz04QQscL8BU2iPrZ8sbnsqxsOiiRP12x1fCrn9kVIzH52glgw4ete2BuHlV9Aj4eQ1/yH8cXD
ksolw9x5gjvGAoXkfrb2Y4XdV56022WRE2bHTiDlIiIHf41+JsDG+ibGAVZ3D9EwoI9CoCIOoAXZ
pisHsIL3qyYCo/O5fjJDxj310VicCqy1d2m91jnl8PjqHWTK3DX76xfpEiStdCyLuuYZMZ6yRJjn
re6nPkcj2Yr4BgYLZcOmfRs0w36cklfkiBYOyz5ZF8Ktru9vwh2H7H2XAOnNYad4WbHTvFYpPUrJ
3/qeQAVgPTzYoSi2qTlD+y0LgkOn1Xfp3D9qPkWnyXU/ooT2P6Swt97o5/UcfxJtbtt2uId79Any
lHJq2I7XAi1sZA5V5y6q2byLHL6COd72NG5sHrj2NPoJgki81GYdwfyPpAMMUI3JYydxggR9lE2A
oPOthvM1OsZ0hm+PwKVap6ne8cp8GiL21AtwCsAEhGH4QUWHsUyTLPerm1iWwgskh/pQX/G6AoEJ
bS5bwEOdba+wa53sEw0mYOlTge9qhjud8JoMPOxZkjgHJVIEM70dwvCTz7TJPWyjA4qpszFO1EFN
sLND/rYrZJKQPBUpPBVpwvM2QDPoQwuXySaTyYBVdpaoPKxEkgPq3S2VWbIouiQaI+BIgQz0fO7y
AT+NxzrO1CLdIbFzdMPQCLYIalFDg9Ndig++cg3vHPrKpPQwvIxjOTTDli/L0CHuIt5rRVDXsBeC
kvcRm6Ia1ySr3a3Q9NA5f7i5pgQBZjQPY+janKEyjdGrD0M+QAETToEh+h4Tt/d4x/e49wE21SgN
tAXztET0SBwGVLHKLCZtmlmsG04aaHoamaGg9faYpltpKo3jbuIPm5t4ThiwpkG4sPQjeUgBBwxM
WlyXjuUsXZaLqKfXIVYnNJH4+mSfg7sl+aYPo5e6vFuxtRnHCSASxEbv/AFLr6O529R4q5RtEPHq
3pNAfIcTexlH8DjJ2pYkxXAQQMruaqHzOl5e2UpeTKNKcD4w0OPj3YTRbJjn160Dkbi5EZkdDmxN
bZ8AIR0Skx4JSI48wAJ4LqIKDyN2BlgTPCaxfO5M7GVt+EUbMhXb1qz7Lvbv2+twISez7kL/hTix
naznShYvxYDgoDieFNJUMSbXHckBcHqn2ht/klQAw9v6LrciKNHxoMeMYF02pxu5IMEWjse4gbaU
N+UWyVsn5jenyHY0vn+sXLwehsF/r3iobgz+IkjxNWyYuVXl6UwH8720pMk4EvHKKGg/xpkPBUlD
VkSAiLfg0sXpdgrb9ehaNuQU8aW4l4BvJnzjudTezy3x8wa/6MSrcvNn5PaZ5m5t0ZerLk32MPb4
SNJ1OdvIZnMUGuAhtUF70Tx7HWnKaijhL/Q9KsLuoiE6QOmCFt7Wt163gG6RAXDaLjqQ1H/qWpyK
EYBwgZhk1MJpZ6i9Q8KJzKrKjGe6RargEg9YuOJCc+B2mYGAEjUV+BCeW9BbKfy34P2qaXDaJKXn
GTgPyksPMLZsVPuyWHeroCzZqa5+87Rid+lgI4w5oBfrtr3AlqEvAVmj8/GDMmnsU7uph3YMXM4R
uzLw5oEv6PUD3ytY654COxK4WQ7gJ5bko4oIotUCDA9EPsvWJlmIi16gnn4PSXq/VRjh6sHiQmGy
X2sMIE2VzPuO0RK9CN/DgqXJfe1+qC0sK4Zxw8pkPrqxBe4rb+YVcPAK/g35lKrbbaIvGEtNyROh
YaMhyGlDd9HWeGCa2a7FOIYfgdbP6zXYlQ7c5C6xuKFEcnJCFZZVJ7e14QHEwj3SDPOuRtbR2lqA
wHUPxbZZgkPM5HGZ+dmvp4MvEVUK4zFeKH2jxDqWYQo4bg1L7ja6H0d1JvMcF74FjjnO6aHi/SMA
rS51ZYzgddE1fiG9wGYDwulTxK6TKW72SWrv2To8sw7xIl4V2rISW+a3dDf3XYMG+yDs9gAqz+SW
mh+LBBE38+eYJh++RK+RWDKh2W4BhCY2V33VFS5saaEulQi9gw4dRDgelA2L8V3mTcMD7uMPTutv
Y26ZxCdoGxdkMgSqpCtbbBjoskHLs9J9dNmCXu630aeFiMevtB9FNkPUYOYQXyyVDw6NK53vA7NA
1Dusr76zqhiXOEftWTN7GcUKszm2viw6roBepz9Mj4ufNuOXDIKn3hMZ7YG9dFvyhmSJBmRqX7p4
E/tNUZOxHj2D6MDwk6596d3SHAcGYw87ymPn6mAHLTTZcatPgOaBlKC25+mAuMsayWmYJsFnp3F4
TG0CA+0URva0Jbc98e7Y264LwPj0lalKy8Gcph2ee0xUW67Z1BfzNL1QYX77Ld5QZyA28Gf7c/S2
RwEAKt+YqV4jd4VuCFoyj8KBqeG31o9OiQXZillRZUAHux3yV2CMqIa3H6720XEtBFzaZl98uYa5
4+M+tk0NVYHexaP3vEyLwogQL6U/puOR1ephtvOdGcgvfa3af8iG/k8Cqicp8N9fNVF/0lL97zRW
+9/yKk+a/vqr/h/Kq66amf8sr8p/qd//9fJ7/Pr97wqr67/5p8IKHdU/wAoFiIihQeAH5Koi/afI
ygvif4RQSYWg42KK2f3qf/AvlRVJ/xH4UD4xGvn4p0EE9eC/VFYk+gf1wyBgIXIBUvzG+P+isvrD
x+x/FEKUxAEJWYzNmQj3FgPG/2eZZQcZwehPwUecLUXMsynXuV/GZ78UZfs4wKd1Pix5dJxyXgJh
zpaykhnS3fL2Z/BQP5pjcBjy6dCcpr9Rs4d/LFX95Z1hlwYyXkIprtFffQr9tEloYqdPqCh3UbMU
vh7f4jV6ANPxSnqLoZ2cDH9nMjonmEFnMV78tntEvM2RUHA9I5p1wDob+fb5V0fRtXEBn38c3uKj
Vo9r46DLqDHVqWnJAtG9Sg/uey2QuFis72kIIQ6eU4geTCkDnnv0eahVEcBVcGiiDNtgZzb0gO7i
93AbnwEKNdO5BhIm0ZzG/JYDS9zat9WECGJeMJdXF6vetIC788Dix2S865Mwk+uHz8NMyMdEPqXs
KQr0wQUsR140QBS6PdMJyDuUAgaJaXz8GuA+N4KunHp36w3kcVZev8P26S+q5a1tVQ7Gfd+NXTF4
4uhLvpPKLwwOA7KAesSwVdc6q+Ar7Qf8DLe8PFl4ATuJWzma49ajcbco70Bc2mErLY7W2vyMqdmn
ybdOMOB7+hI2/mGBkl7Rj8DcR7TNk36B0deQNTxATZZ5DIvHZQTetKUApO29rMCwTNUNNsmvZiIP
K/1dQ1tRmdzYobSSfHFRP3H1w4t/gayHAgZ6Mv+1a8+1JQ8jpA89BtYxKR1O4YA/YLI/YJ8sI44A
s01vkgFhkDMgg9TbK0EuHIgYJv44G7dvYIhXY0jHf6rlWwBXINPtgmXNkP0Q9XoY+TvmkqwZsTCI
js1gZSmGHgsNw1WFdcUm94H/2686KNEOGxv2Ybr8RrG9sRUIVoF+EXO6Tp8b0WWjj8Ei+p7Xd1W/
c/ZMYn5JSZWhobsdZjRKBAKUBWupvNvOA2RKjRFZh7IwiPAy8+aHZu6wRTdJCFgtoeQ2YBb8Wpgh
s5eIkxZgaLXe+eCsOkwToyczCyVeltTigw3NfiYAuraxlDVeYyPsJ/PIHba3T9za0yJWzJvg9lh/
XtYfLH7z2U/wqWisZpfT1bsBfPdca5IN61M/fPWgCDd/PNF+fHVIVgw86LjIdLYI3s2CBL3ojFnU
824jwBE9uURgd/W079c0Y55fqqH+sRqvlGuQqVQXXXpocYkk8Ca/+5XUYPnRNUCJYcMEW7TAAXl8
GKU9LEDZO4gAdOw/NFaU0ehf30fpZA3dRPIu0i/sTRUhkO4VX/VE5rfBjrmGcgXx1e92Tb6pAGhZ
f67T+iuifR5SkduRXyKwvGvVHScvKZm/HchCd47Ed36f5MD7nuUqS09A8RCuOwyUiwejvBSZgTq8
oXCTo+obExWAIO/rirKPOI92qxEPzIBj6JISVuZ3NTMPfc2OAJKEFd/8c0vwpNO9z6q7efPR4+Im
AH7n6qeOvMDm7SZdT5DU5T4UgWa730C4B9LdQzeR943ZrXDPUD6uaGXxRca4d0HX1kuBMx3iMgSH
qg3sKNCpFBdxewk1L8bJHFWoCl81eQ/V2QoRl5e+rVV0GHt573kFAfkNq9qHedNbVoGSz6oNvxZ+
/FY/mPAYXVmGANoFUZUQ+1wSYG09fL5yQZYCitjTgPb532rmv7S//1nr+0cR+tNR/xetfBUIFy3Q
BSD2fBceuj1MPXfB4e8iTP68SXZ9lWtNRVVNsJfGwr+6RyLhdawmTj6j4X5QSz4111umzxaIMprp
b3YK/ry18M/XojGNoZL2KUGB/3NZtXCkQiqF+wCbl82LLSYXF+gn/+ZV/rxh869XoZD9sjgN0K9e
P/G/7Ug0pjWDnya/evrR93eVCw+MoXOe493WXeJ1/pstlT+sKP9ckgN8FqSgYT8oIf61zfn312tF
2GlvjD/iAAMNpoGqaSD0u/qDgCm5rXB+dOcBeziI1JxocGQGCH7vwEbJi/YShFiAYoVJ9ua1mRXy
UkUiGw2A6+4TmGhmugczPiDd8G/eNkzS8b7++r7jKEA8RuITuF/+dVsCQQpjGvi/xDYcuhZZP6nG
3qi16xfUJlmytXvQvAdTz8DZAsQ0g1FP+h+T/zMYYFQPknVrXLmpFZrAF2/RGGs+FGz+qf6o+rdm
OVPyzpTMJvDiLa0yon8OUI1OH32FSh7fJfqz93Uxr3ZXy5duOy4LntsYuhL7MNYYoPXthnXyCJhx
qHXeD9NTCzIbuuxStBuwdOh/Tb9bCCR2JtjFiCPvUyDYkDqEBuF6vMsnaAIwWcIehuZ8eyYTKju4
DxYDZtGqaAU/BQk6ge4T63xghEut4t06Ql9RNYAgYhxL7w46ukQ+t35zjOt7MjU7BVVC3MCOjjJY
p2FN75rdmx79mO/cRHO82S81T4XmFouHmh7r5eCILdHrlLXo8xoxsy78aCsv08vwaaf7wP4Ih7VY
puZI0i8MqkfGIZkcwTshIAm6Q7gDXEb/08hhV1U1ZBL3KbqkgAyZJjetoeWANPOMcn1Qa5y18/5t
pl+zY+fNXUJ7v3Ux0nAqpLZAtKWxfgw98lx9ShHg5oNOpdryFXoVM+oibgJkHGAdyoEdGPLGi7Et
/ir51eFXH/mEb9lv9rpXuZUdUFeAMWsMRqW+0/WD8n8R94mUm7ypWeFNy3GBOleyZZdaiL2a+s1I
DfiusTtg+7luvrlLikCNO2vpEWxL7sTegJPiJMm7KMmVVz9ULTiVbTuDFnzvvXAXJRwqMX7o+6Fs
6O+FpnunjjPEkdgowrq+wXY1pFUaMlGYN82s4DwuRhtloHChAbnj4f3SYqjtMbWiQ/IV2y1XwV1K
d1e2IvZ+t/R1BDdcu++WARCVfr4o95EM4sCBI9MGUmb/bHCr9eaLAWZXbi4EUMGu+qhxG6C8hOJg
oQlqam+/4ZsPvP/m7Dx25FabNH1FBOjNliaZPrO82RDlRO89r34eqnswR/ULp6Yb2klCsZJJfhHx
uqjcKItdFHokDaZI8uWI9YJ5dpfL47Lt1iUGOdKqzmIAjy1vyVvEjboXGrGTgnBPQev1sXHNgLNG
cXoOh3jPPjMHkQmp7fDvxb41RDsEXSFpBRF9j0Db2k+gGeHwqx6ku2ISj90ykv1R1DSR7bZpRTqq
Lyhaz8qfQrM+t7BaoAO8ehqrRyWk8Thbw+RVYFOdLWb5RunUJ93IBi/vq+0o4MwTJ3dsFnmjV/oV
3hNsvFUfhLl1eCbe+6G9k+ceKPMqx1DWvXWgG7fDAEoCUQPsr6tq8XNd1m4rzjuhHKFagtclqIDf
Qq129FgH/xCD+yJtPxKUtD+UiW85Er/rhCKLkiValo6p5XsIWydkEANB+956aIrdZKN/kujqoETy
Kr/6KZvmb6ctV9N+F1lq7feoBFEzi8AU2ndAuzVSddhab5PTH0u38v9nQQP//cH4XAzKisKw/O1g
TyWS0iW9fc8h9AxAoxHW599bk9/JrN9qh6KKxKswhGoiz/SfNU+Zmrpok/Z9dAYXnww7rCMqOdG3
B0KMN6KLzRWOlidhdqcfchF/xzL/eW2VNXW6qqiKKZIu8G04R44lS4MV/lrQnpbKIeRwAlvnkUow
H4nWQWTgaibltjMrdxg578q4hUgX2Bclfw1Z9sReRNsYys6dU/0q1ModMPxZLtR7oRVtYUDFLikU
t/o6z/UPPR1Qxn9WXRX+AQMZj50ufw/HhGlsAn2u361htFv8G0qsncZl/JVX1uIUw/QWjojVEiO4
Wmr0llTxA6TnUdcNL5paP02QE1qqdErn7rGQh8BLJfUa5upHP2874zqZ4HuK1a0qMN9M5wdlkH34
HjgMmCfLushZu9ORBhIE5K6woW59dPVrrz2jidyljc6YictHbzZtNIe4goDNURAown0Hbt6gLU2W
yR+LzzpO7C6ZucEKt1bZ96Xk663kBzVIKw1O2O9zPoccU30lnb3j88oVHVZirkkNsO+3WLoJy+wA
g3nJLMUW1K++f0FNt1UJwlaUZSeP4e1ScKgtEuu20+59CupdqIc7Ta8POWfkkKC003MK4d6aoydL
m4+lku1qdfmoyvEgdMQvI1qu2czXHWY1RDCkH8qcfVu4ZWNQEKN6EhJ1M5a6AaRcfwlMJDqHqty0
O7PLd8KQ+11guropeIOG/aayzqocerJYU1pCp9c+lig/ocLdhgqGNY3XgMFIBAuIpf51YJHMeGRZ
pt2GmTOw0xmCCVn5tE/hmML8pVEzR8TpITH2ylO9i2SsckrQ3QQRlGyyDunMIVpxwnJdQ3S6RRjf
o8W8NiSBDdJ9tlj468ejtRC9U39OowXb3ttz2vlDqR1n6Iy1lBoc/GJwXPStmZWOKT/BNd9NgNSy
esdS9u0wr1N3h/xZ3QjF09jmLvmwTEHpdgknu43eu1jw1bm9D9OHEMKiKD56dteH/UGaSx8R4uCp
6oBoSGQ3+mxQ9MbbutVlGNMkdmqYPgfpPJrRaocWu6ibyzjPJ44QZyYeOaiAsIXPMC1RtqDqksSd
ECI3TYEgylH4JSgPUVDcZgkFX6yO4xCIttzd9aNygyQHQiNfy5pTSeU1oUNS62wfhHD2QXQY9PE2
UNodkVG+Rlh3FJATRHOLw8+uumOdXgL5Uyjeg/pgLKTSobqJ88+R7b/J3pBo0ObLaKJm/oiCwAkz
RKmYrS0cGe2QEmimPGoKj6E4+G3bRrYsh6QRUNwASM7d7BcQiInKRk26EdV475JlV0fgAvhNsrKy
IypmPL51wVckk7oqiNC8zVmfoZIJN3cSkhOcPlnZvbEEwuLvl6S8IcjnduKL09VOtYkJJOApGO70
gp6mjeLHXkuPemds+umlS0+6gFT4QxLxKuIvI2SjJZApxe+mN1T3mhWEyXQVJMMJrFM036gLk0v4
VCZwKdCoseHrGJxy9VFHI9EPT5Vh7Hum+hxH4xJYl4hdlHo43IRBs7WExzoXnTI2j2poHZMIeEuc
kquaCV60vM1afi/pyDvisInAdoR7IY9fMgQ/dluLT6OOKoYNO8pNPbCPptLrDqFQujOk5Gls9Jsm
iV2FnlRfqhdQDoJkGZ5q9ZhTTkdz+DLT5CVOxYKXX5DdWpYapIKx7sQCNdDKRHddNWrhpZizhf2v
xDxrna0a3c2/18Vvmyd/l17VpCgyeRoaXcW3ujgPiDSrrv5dF4urdpk9QrL93k82gSsqhHBhs0hf
Ujd046fm9NMs/6dn//fVwcwl1AK6Qnn5Pvn2oyjNU1i/i6QlFBIiM3jgf/+Av9PF/yy+Mj9ZIgKU
0VA2v4epY+41RcHo3+NfPHDVLvfQLUmBE3euqjjJVtziCN2joflpt9xvHOLbhYEMTH68LioGbus/
Ow5LrSGoVtmMY9jA004/brvt4qKYkrZy56ZOLLMJzF488yBuDZf/9mzCkdrRjelhzHzAzWaBYP7Q
CP0F0UC8qum6qBqQD+q334rHsSfDbXw3hoOYHdjnrgY/hID+rU1dmZKVhTDWluvbIxVG9AMsh3xX
/YrYgdwHAP+dkV85we1Pd/k/HyAVc7Ql0TPqsCnfoYw2WlRRqpr3ReioHAdJfP3h8cGr+x/9jyop
XAQP/YoEfcebZLMoclXV33plX6SLrSb6QyK869nX1MLn46LLWwgWbXJyGF/UxQCns03CdhveFbgG
LQHwYGRFhwoVy0kPx8owopyQJHmp9inK4TFpxLu8P4QjbhxDvSIVvtGQf+oGtQ9jY6UWu7gHkwjM
LbN1Eh+FLjh3zIC6Qa8svwxyfdKD9AGhsFTsl5BfAYhaKsVtr7VHzcCUF6UhM9GXFofnvq12ViFv
+1JZhZm+iWV1UFu7RVlgUBAUzDODeRwiX+IXyuA7xl9adDGULzMHalV/iSxTp5lpxPzK7OSJQeuH
JrE28eLl46+gROkvN1uDwRkZOjLJ06ztk0ZxQvnSLijSFcrsfKxkEmvA6kNE0mX1GSTPZvmFqNYd
IYhZPmAn7dOMZlorEJZWywZYCLQj8tU0dQmtsmfIAQFTHJjqqFO6xuyDrL2jpgo306Ju9AYlLq2F
iU++bY658Zal73LKdC3k3qzU+84EnMwWR7AQYie/2m5kofqIIyPyDeXBiG6V4iaU70Kr2C7GjQAX
ApJmV2IMZ5S4bBxO10hNA7W2kLnqlDoMZxh1jnUcofXkbit2Vl1D7Zq2hd3ByalodWQEz0q5aw3h
cV5NpHHmyHW+UyA40mcjpH/lAUFHWplnteCtyUNHRKXCjz+zUHmjgvh0WMVm5EQ45jfdiPyCJ3+W
voKw4bcw8fBc0mLfSPfNEnjaUPlBx1fJ4mCt2QrBcMJp6WgAeEla2WmN0gcZ9pw/LkHoSZ3kaFMM
U7KzusNQ3bVy6kmxigg7OJnZ7Mb6k4jAmaaTFdKvGJdTfpdQBFQSdqL4OhemH4p3bccCqinEpZTi
mxUPMZ7ifkE2lfB88IrM+Pk6qUG8gqlwFQeTFsCuEV/Rha2sdr7G4SjmHwuLBpMJGua1qKKdaO0S
VUHW+IHIxUlClBKdN3SdV04Y1VLR61muqq0iOpN1YYuMxuaKuQRoSQBUK2jvT+H4YuqYEAwDU+VH
N7A8OX9qmne1VvkLsDhLx5gIpZY9CXw3SrcbtMVGSLtdpXpx9o6lGP5NsrvoaPDZuCtOhRuEAgDA
pXqlkeLsGVeREYED90LdORIZhpqw+km5a8j0Omi/OlycPNzHkHzCgJXTfAtQC4zlHbojDC1Mf5E1
cmq8YOTwRJzjfbtSYpId6I/s4trKnClGrmyqahth01jk1g4Q1CEDN5TXxfjshWAvgWbJKseAgToJ
vamBhh8H+nSsseTnovVVC8lNpmrX9T2TtGqDw30XCdZV1bfcQ/RC+yTBojPn3jDcqHPPVEIcmQR0
VPculnECITJ3XebSvjfC6Ef5Lmw6V2JBxNS9yVaKKq89mtVJZrDox9hPeFBLnr6YWWSlJYV53nRL
vcnH0QuQ+RchSGq8G4X7UT4TtDDiJm5N2JCpPkeQqivnEw/bZkEDW2ZbDSEUXDhRDC8zVkbCnbZ1
AsFatTxB8jEPK9rH8F7VRvBOy4GBX1VqTg+D2ClHIzKQ63d+Y/W0wvfoRhOFxtUEuhYTtxivYvEr
Ro+vCh6Pu92E8LT8FC1ACxTd6HPrDohj0uIiCwW+V1zLw7CN+rcBTX4fozxEep+WlmMmKqoXElwi
e4rRSeeaN5l3FYZAlsEyI6ruYKCU0WUe+RSeEk3YTCOZ20VCPnMvub3Y23KGJBN5rixiOUAsj6le
KK/teitPU3EuisJusm7bR7Pd4aqMhYh5CR2K8laVL+ksbuDPzQHyLRhwPwPSrvsSZAXd5cMaITKp
mJtZxBJrqo0GGRNf4TFXZryD/cDAbUAKWJ1Xj9luEt5hw5ylCIi4wh9k8pQyxYxsB1Pjbd5eCump
VtHgUST1KHPT6A5ZH4ewFwXvFRuQTIBpk2fIQtXMnLOxUJwCl23S6KlGWlnxcgpDwggPnbrS3cKp
4x1K27cywL8evtJzbPOos0Mck+kbinQvMKxbJXlt68A2mZCHWvGsqPcr8a5QKoDP2EskTD80WYgs
Oav9pEGqqB5Ui7eYSi0AHfbz02TcZ4iEhU9Yb0+NGCSgX1hZhD+34qGCiTOAeJmGQcPIk7S15Emi
+696/hUsOQ1ui/YaVXgNw2WnjOeIZ1IaWAwUfcpKhBbqpiak3gi1bbpilPrRVJEDC/ikYVBKA7TZ
OmhN6qf9S4MjQ5MKV4kvYhJ41jJuy+yuCT5GBm2Dw0fLSreBjQ6Cq4I9vJkuQvAu9WwtbcgUbhgs
dd50mPI2cduZT82nTw2VTrNn1y0ZCiZZPHV3q873QzT4Rn/WK75r3na9KFx9GN1UMOF6O08yCXXR
zR3bhc/W8qWWnCXo9mLzKhm+ALgQR8FmdfGQ1r9HqWjrQeELyiM2S2TI/HWJycy8mMvzsuCyBFAY
ZfJ2CkcC9poZo6oafli/S8RlH6SwosHoxoV1TMk/YOI3ans23+bs3IRnY3pWEqDuaLB1AvQaAPJA
6nivz5BEyBg5iMvnviVJALv5aH40aU27bYHuLQCynJdo0YOC+AQW/43m4nYU5wXxOBOJLWvAA9rn
tFh+l5kbqWGZjrFRLZ+2pyw4XGAEGgPYAn8BbSCuGMQHuNAntGNat41pccL6UCkXeIupLbdl8Fqp
PSpzy6/oEAQRd+FUYbvlUuTYQHnoPBPkBeHceLX00S3UnYKQuope1KTZh8zYC0ZpZK+2PEvYBHda
zYrY6peV74hJwbj/kLf3yGFaBKDMTk6o3GEYs1EdrJDKIA1OIFxUtCqKusdkiQMDo123V+CSxlkF
f8qoIbmjl8hxy9q2RMERZJZKJZOPC2ZPwgWA3Hhc4hIlkeYOTbgzhINVafsqe2+AWSLcBrixNSQi
ilm72MqR819KRpfKfOqxCo9a6ZB+sI2JqRvGUwGnkcFPCOVlNF600fSt/mPWCMixYGOCm5wurEtV
HtedAEiXCpdGuZWj0Anm1J61YwijLr1bqCGRdPpJRbDYIrut8YVrEAfl4oxIKIYGY0hdukms+qPZ
vrYWJ1dfI37J3DoUYQaOZiY5fS9tm9G6jWssOWoy3KZLcwkUhcYb46qOFhh+TICtKYRPTVZ5x7uX
ZTTdaT4Jlgg43e7D/LYwn8X4kOv6Hm+zo3ZoIM8zAmEiQpES9vaqiITAdNPlQ2o+lSHA1EbhhRTU
o1sjA4kJFXvOXy1OP4AVd9SI32AL3NhgSUXgOVKLOt7TSTz11PlQfiqUwk1x2+ZLcpo6mJ+pg9b4
bZaDIUPFaBEhI7GFrLwb68ouSHtYZv1U6u8C2EEnI5sibJWtoStPsx8R0CvKOVciUjMkOyOIoTMz
bjRaiLyke8QGnhZba67cNmtuE2SquVy7Rp5vVYG+wJx4F3+VSEe1+CPVjnlzE8cfpoUTgCcnhzUx
xPbYQmwK8iPwT54EPmuC2NoMyBoVN7FYo1VJsDgQIMW4guEY1T1ViIMiVTAlJPrWgpzVEMwotiS3
XlMMLnYY4DcYsOw1Wm4FUMp8fNKyj9Zqjo1yI477sjuLFDTENr4yVpspUlB/sgwM1LI1P8oICKsc
4Tv1V/zLNOR46BuaURH/SrFTI7qGXvTUadyqDOZNWt7UIoFePCOfIZ9JKjUvHaKNZQTEDclnYX7V
RiAS7E9SiIqjXo5ST66N9hGUO0HeZoiQ52HYqf1tMv8arcDJ8MWb2XOBXxAS3sauf+yzLxmTG1sU
iWqxU/kNMt4rwNCwLeAx1LciUGs2vI/TR6J+CvSIguGZbeyR44CzHp/yfiAUqE9/EZYE2pSg0p+B
FnjBmByjGsXQ7SLx/eqzowftLrLIKTaejQH9kn5jKkdNvrPC+zXHCM2uE9YKExvfxIhQsKToJ+d6
rK9imV8tPl/Ri0j3dRcEkonBJt4cOnUEQ4Nybjqvzb/Y/uyo/bId+8egoA+cJpeEFTdQQDOIFCl0
r1lyx2gbn4Ulx0D66Cs8mLFAFTG9Pr/p9U9SIzgEYrugpmjWU2LJzBOvZnVpzYb3e3GnGL/8VG2H
hW1rquEJdboRW5w77HdVMnSO9KEKjUIg3mnNZUkxhtEXxzoWlddh2hjVNuiLTdhjUVBqlNLTdoHs
7MRTQB9G8gDyhojgDnZbR5lhh+LgtcPkMYQSWbYK3d4m4QyKgvkxdypO4BZ7qir9MlBKZ4jPi6+0
WtwhZSlP/dxTSZq+8ioKXf6mYBrR4AzB9uIK5YGcIqkyHGu+79JXY6Fbm+VjVhoce7ndzqxdj3Sy
MEZHyu8qrEfqdOo10Z7oYEVlcBPG9SK0vL5ImWdpvskJ0BqeOiv2egw2gnIdcxwogJgkaQFkomj8
heT+oVN/VTwB6TpDLxpGuVeFu0T+Fx4hHpvhLjRPHf0uG9Zj8uAkebM0b3LODREpT8tV62566mFj
wLSQ0DTzzrLTwhuyc8eEkbWvQf9sKU8TtXLMb+JB9nKY1TjJXLnfpsMzSui33NL9lC8sfkhNOHYy
C+rhds3uUcFOmvVxeZgS7Nf05Lkw8jVRRfppIyAYyFBu5iN0rXgHI+oaneASIUZSWuVosLl5Huya
PN0ohDXpwy9tWI4WrJIuYCFjVdgQm3akxftutojvMWxTfjGj0e6g8xkECH3RketlroDnp1IJ7tAu
Aa2JItA06/AVzYeq7ZeGXl+/SWR2EqH5wi5TNK+8R134VRCRpdfu1AR+uO7jzgtPinq+SUB0ypul
s7txm48zZhVxl2PC161uU5U8O1Gwt8oHpb4aDHVVwDfXfCld7YqcuRMOL1WSLpUeuVP7KgSvMTrF
vmOfQIVzgU1o7fiZq0RhMfPob6Tw0O1UnhL2aAU1ElpoPAvhp/UyK5T3J8YJNmZqIvixaEnqd/hN
1ButhAt471z2Ax9rtuYFG8NXvPTuJ6T4N077/VKqqIErKoid9e+58ea86PqYTl9K6Gq9w0JYN/d5
1R1aGeOQbJptqTj6h5WB6Oq3/w4Csqr2L5/znxdH4v1PxVQQTVKcyeXX1O1rBjFTGfxVuiMM+t5a
rTPJUxUvR1ZR7VL5s0GOAjHmo4f2G0ygcd97YqW7ZRecQllE7zr5IFcnyqpnJYlHf7EKSG4X3tMG
g1xYiG9FLvp49A+91T1osvXQT7qbzOV2khCFSp1MfEmGOSTb6MNrLfIsaS9TLzgkN7AoPWBKYFJo
hKuK8CmdXlL1VDaPQhQwl3+m4nMTvVnFbUxCo9hwHiTHSCdljiS4UKq3wjidwkKZQErw82RkFRXG
7GjQuew3wDvXUGY5J3R1E8vJe9+e8y7eTvW0F/MtA9C+K6MNmRwUg84tqvEz6cHYQw0fTL6RloCo
PhQmYq9fzAR0j164wL5DsJhT10Tyma1LrCQBW4dkjm/M4VFlF1dU+ZgfYUOp8zxkLTmAY/UhUNJI
+li36NpGk26jojrOlfhBRAHvJrP94psVIpZouBXT/IxFhCMNHZjfCZIT6L6C72JhHylR1jh7yzbx
iW/hu7VKW4RwH+JXK+GxLkK3WmIXPFSk00XX6alCvY2oYtG0n+dsg75103UPZQu7rxHpFfJjMXZF
urwbk2SLNBiIeCCF6sgOMMy4Z23RvZb+N0WkHkXzVktexWbcjshfZrSyvWo4YWQ6PbbbfF9Z9WZY
jXLhg6jfVyJOI6i9jjYnUW9DloCm2rTrp/g0SjGj6ItB9GNY7UWSI2uEVrRS9KM4xMw+cygwYv8k
4q2xRtUjKgYQ1UlGX1nim7YpP3KwlQXL0pTFsJOAai3MOQzb4vfwJQGiYBJNDvqankUIR0DmuII7
WW6xt6SNq8zovtJDrGmfoSEe+fFZMB4G8wMrpZcqKOCSbKMGAjHxb5KK6EhB8EZiCjxi0N7Ky4PS
Q+iFXpphZZxD/mviJCZZUMZhAq2zxOM0PMpU6tqSd0sU3i0jR6o4Ol0LpJf5Za3ZoMXHGE2TfpWt
2TWl5gDO7LZFsx9S9MBAtAPOB2nMV2jnGGWqF6k8D3BCcfXaRe+K+CKQihMVRMKTUpAMd0kNHyoe
Vwdni8lIyJxYFS9Vt+soc72SIHgqj2KHaWyaQL/mXSzLZ/1FGMBSLGcIJof4s8gedXC6YF9F94ty
Gst3iYbIQLIcdU9rYmLpi5KwFQBkyZFa3WsDcU3CRB6npHnkNLpiYd6mSNpVNHC50DkGWuYpaNxU
yY5RpHupJexGmUXEpF9I/yWAa2Ed0nn0BJWMmczw2FXgE/zj5dbkliKLCnHk1lq26XTl3gxOfQ6M
GOjTRktKVg8kWFOZIsaIdJ2FTk4UpEd8kiTVdaq36Ew7qZzeWq1Avz1/rjvZysU1BSIYOTWmZWcN
65yZPChC6A2ldVhRsanMNjXo1Di9aWmyWdhWOFbRJqxQVObhbVp1QDX1+AvHPGOWiMlRPCDmcRG4
b1tjzcqwDuQ2uVWHZW587tN5s4TwaYvwAL1pzzQ5dWruCpnsR5YzlFLu5nD1rPN06rD2KnW8G1Dx
NnVwMyrpdu47PNSDZwLz9DLzj/oh5OvRAP0JmhNWltciA6+k5VZuSkgJYigNjr7x2E2DC3Hg6xra
+AqIJ7snp8NOqLpy39kFeGLWPU3ps5idRVYtmN1Jmh9JxdjI0mNC1uFUDJeo+qwzYsJEFI1oPSoG
2zVmxYrTjxTztlE/idX7vNytoXyN9lpwJJhCsp9NpAYcZFOGuURq+TqPcnEvDL7C9yYV4YOgWqQB
Byf2wMLkx8All6R7X/STnrX3BN2dLE13CwKClvauGghbYqLDcpqhM4zl7SA8RdZ9EoPqdYO9IpR6
+IsUG5SK4rZeoq0CYWERGYalWAFjNsXYF+nTyBBwzTIh0wXzrnlrABI3s+pmaxetXAygEGuiMw38
ZVDdRmFdtvwr718FAaX46FvTqzSckzh3NeO+qglwuF1aYb9ul9Qt3B9kX3TYcYObChtROm0CqSG/
EU9FGPIVX2Tp8/++N/NnLj3FCGYDiAnG9hjZizQuNnK2bckmaCjPxQAPaAjoKLa1SlxRVTKpa09z
8zSWxjVYE2ci5djOsT1mQKdEB57UJgcE/YRxuNQdhIzhJyAhPR7lKtR5IWW3S9YXhR3rcqy3BD+E
wIBneSFtbATnmluWpUlhZ08KDlEy2yykQFM8b0rxpAXNzVAk60p4mYvxy8DG1dUb0shzMAOdmdyV
BT020U1jJvoqk3xhgPIjGzP7yRv1ZxVACz0SouCtWRYeUydBU9xVjVVmirSVOBQUqULIYXjGvNHG
+zB/TXIOegvZcKTstGxQ7XghDijMJl9fy6YZ1p9sY3LUsPDVRt4I+WcyvFfk6AJNbdvB8LXsPSZA
N1/Rl1J4irnJGY2vuVZ2gJgKK3OZ+v/eiv1FlYia6h9t4Dft+jRYpUFw7FfrAXYam2Wr7ohDQbKK
LJE0lB+u9jfu959XW5X7/1Dmy7CqEdkf9LeiY5C6awdu7NCAOfnLvBXu/xdXs8j90g30AgjxvhHn
VUpK4pQK7/MeCc8rQINDZqgbHYobUhH/yweKifPvuex/vZH/vNj60f/x0Zr4vy9m3Umb0R8OH7qd
3g9+6P54pVXe+L1ztxS+NYT7CDG+C0kNXZbLyhS/1i1owydm6NAz3c6Lr/M981F8Mdx/v4/KX8Se
qvSPKxrf1gfGvLVqIlt48jTO00E23ViZbpicierEbFQ1d4TlBQSGreKyhyA41xDKMS1UsY3Duzx+
GFC9qC0xmkQrvUcdbt41JVY7xsN1jYtIz6JwRypCx3+zCJ5Sp2QnNtK2IjWlLXaNjII9sLsx/Bwg
8p1aNQ/K/G4qBFjETyY5PcqJTbCY3kuXDRDOVJCcDojV9TuJodaID23yS9UJVCageGHOIKPEyO7D
6moEhz79CuvUbrWzohFfCyCKPDtXeQc5r+b50kZPMqkhcXO1mudUMfbWUh6nJL0MSe/J1ZtePc5h
zXEYHisT5WR3sZqbAlhNFkS0eXdTdEuUFRkD5Aa0k42Y0hVFcdNqmLwz5FLg0ogSm25Xgj+PUvKG
NW2rUi7IdlXi8UlK2U2cdQc5oOdPcOxP0hFRqzsP0KM57lTagxYtOxtinZH0P6FMtlnOacKp1qD7
kuNwF9NWyUQ/ALrJ5Vux5CeUH5uyRHQIz2WFC4SrtpPDTZq+ajgdZ3p7aTS9JsouAta7PIn2DQMD
0BFloPYD6djQKUcNWE115ryFYYqVXRKax3YiHkIpNloL8pCaW0lIvYyTK9q16eDMTb4Vo8Rfw0mX
AfGHMF7o2q8Y7EgHNo5lyLFdQxYlC+eote+mS5XTAJSm9pRmwQPi+FOcgp5bV7Nq9vlUvgZQK8Dc
RyNnM1XE7lJnjMjyWX2FoASZCuVusikhVfT90A6cozgdnLSSWTn10LWSZ7T91zC/G1KP6f9mSu9q
85rKaEhCoCQSY1UxZ4xEhhmJx0KEyinDTSgLDikGGMw6B+YT8PEq1s+5kLLUx7ofzOhkBqJqk7Jr
K8k9BIoWMkDAjaE/SJKvBI1+2za2bLabqFfvCnG/ajLpaKdYvwwTTV8cCTtVbIHQscd1OD5a9ImX
iLrTLo9KFOzKmVYOiDsC8FhKkeWU2q7q5ANhMA+V2N+HtfGu5hZjTraT+ARxoJ2nWvPiMT1k/SU1
SIUg5340iEHurjN43vIs8ytCmG91sH6xQHiazfClNQoT1U9EaTupCTN6LrOxxXyou/xFmFeSN68P
YdodRgm2I0nHa5xYe/71GmX9Dna+wMw4nyxS/Aqrv0MDvJGRo86ZeCJx7FHoabRU8p/msd7HqzFk
Depo4EKj8dqA4sQNMH0/GbfIBveGGZ67WHSVKj2nsXhfY0lKiskRAZTIttxEVnqYYvLANCFHHtWY
h8DqrklNVFql3QE6/KDm/os268+T8VuJEepCGxszeE92za6/oTO3+025Q3x3E/948P9FW6jqmrEq
7lkCov2HAm4MZ0Uoo+mjccNbPM5H+SG9kb36nG45FQ6gsnb12LzFvVf9/xS4v0jDsOyLyBoR/Cum
8U11T64fY4Q1fbSetJl2qUdaf2ijH6ekho76tNqSfqipf+46WdWMqq6rGpvnWJ2AP/Gbti5hf0fF
yrIPQ2ClLJzKmIzOGCQopAJbFJlTiDkE3fqhSfnbVdl2ogHBYYyjcfizkNe9kKpmNX8wx+5an0yV
jeTJW9P796Iq/6dwkB8uIuhbgwwQ4K+/xj/6BaKZS3aDzNxOMJFNjpJRsDMXm+Jj8pJ7i4sGzs/w
9PhMwV59ReCNUxa0mJim/odQgb89xf/8Xaxv9X0ZhmxomxmjaXbNPbbZoVMdj7inbODaH27v7+iE
b+3LHxf79so0TRKMmjp/sAXDmT0SFF5T58PwYfdcYfcjzPmXZumPq31ry2Jd6/kzf0wb9qowaLMw
dtqH9xjm7cQrTj/1Sn+Rx/K1yqqGBliTeGq/fa2NrC3LFONXOqr7eJvukzvjPF8nh5BjJ79UD/3h
pyfJWD/Cf9zQ/3dJ5du312VCk4758lGAkRTrzvX2o0kecRHAa6DJoHNJpUtW6A6Jq0BRNzUxiGZ+
12mvUvAwIIos1NslmIAiBzftsk0lFV6WoyYMn3Ny8IzPHIi2g0QakMg1EKchK2Dq+NyusS3E1Tct
WbzMdXFCDn5+Hw//h7rz2nEcW7P0qxT6enhAbnqg+wAj78PbGyIsvfd8+vmorK6MVMYp9RlgLgYo
ZIVCDFGiyM29/3+tb902uTTPOVFHugJrKHQh5Tqj2oWbxhtbHGIrd8osLG79yEW7mK4TSJUqiySQ
M/DjwdSWFwB3kC7ii7PR8mwCFDGBCs0Se/hhZCPVNx5L3O4qsu6GAlFR/PL31+f3pyljjyIjppYN
7eQ0xeBfpp6VcZpWwPkZCaQpagHqKdN+Fi/8m3NnznfDq/llfycnatSTolsmOf78aiLH16I8txo6
t4OTcS0JzNaz7OwN//4SyWi2cNb2FIG9xaUQLqK5NLPOjN/KuV2Oz38Z4ywohSG6TMY46iHdcYDz
LtwlEFHCdabZEmvB9szX9u2wagjVQpOtsu47Wc8mZRNnYclhnPbTMc83Y3VJb8OboR+7CFbdXf/q
nBnKv1v6Gay6/trnyarWz0uvzmrg6vj0L5TVeMswFvJZo/73p+SX/ZyMLWrTKnpRjZ9NbIZZyECt
XDdTa6JOxdZdpOcO5bfjys/dWSfjShKHZijY3fixUEvMEUVOwWNNglWwOTtOn/nefvNNmIpInHj8
bM2M6jpICdqU0+TBWfXphKkydOq5PbPP3fnG0+G3sdNC8T4ShaASjG/ryxkaWU3XcD9it6R+Tctl
t2X2j2xYnoxL6nHQpjEZaIgRJtrhzKn67fH9su+TJhjRK5kErpPjK12MlRdnUc7oi85ZOi/OFg2+
Pb5fdnZyXZhu2OX9kL81i3bOenga3DQPzg63K9iSSbFst/TLLv/+A3579X/Z5cllkQWW0oiUCaPP
sjd+qvIz3VLj23v7lx2cXA+hV+dl53ZvsaTT2OhZjrH2R9PnGJd5OYYl0NKDkJ1rUy/l7ktNmHac
D3oFINIsyTeRAYVGrmaV7cEjeKO5tGjDTw15mCiv8xA1Dg2qHJGrrV8bdO8VFspEfcys/FEK84UF
aFfPLoOSG4J+17H8jJp+1tN8Mm8ph0+yIpqaPRSj4qHAC6CAsvTpC4Zk5+SQczouWjT9lacRmkNF
hMWS8pHQt0tkaW52a1lgGVQ3I5NUqZ/+/qsZD/3fnPanE76Yhripd92bZC3L0J9LljttTTjeL574
EFQp/n5v388vf35R9sm9tBZVqmbSeJWRFTuFdfsaT2E2L/t1sMn/r4atLzs7uZGWUPakksvqhzM5
GYf+Qza3l+nCXp/b2ZlT3D65p3ZOm5ul2r3Z+R5Q/AQz0JlD9/1l+9PqfHIHzfsS3zqLLq/PJylh
4oESLKM6Wp75gr7fjW2ZskrEJVz9X4dBAZA8KMJxzeOuyiUqTFaUznq4ytfRPLmzWP+U50becXT7
9RSEuYqFnNm5wl5Pl1nZMGQIkwR2Lv8w2rlGdsF6XMNqj94K9NQcN+ZSOuNe+/1zslM+oEkip8KC
8mQU1H1oAHGZvsbpQy8f3PZWAYJ75lj+fm3xuWSMWqMBX1ePd/EvtxTqbRUDbQZVQFlguKyyCSwy
ddat7CkRHwjjZ9g9pk6+EYiWFuemkeOYd3JYqTHBiTaFsIR1eh+NwwJviG69NosRMgBNYyEtq+W5
2/V3e6EUIGxLAd1Hff3X88WsXIoskfRKFsN4vmzbBcEFZycF2jjD+PXDGIpuKhr7kVmMn35dQPPL
slXMD8tFJFA3a0iTe8/AMhQgIJZKWM4IpVQF0XcfrINYQWRb71oVMFrHyF5VUz1oLkR6hY6txreb
+/eeCgcEvXwW9vfCrPY5ztDBjJZFti4oG5mmhZT+MmZxgjzdk6S7OihIU/W7BUE3UyPPN7JrX9HN
XRVCOnNJ/D6YGKSrosjhzNSEcVoRsKKhTmD8vgU2RqAPuBrnpuO/3y/ZAVZFRTc4M+Tf+iEyESVO
NbACGPlOa7Irp/ocweY4zcF/szo36RC/Xwpc4dY4qoDZwO93MqzUUYzrWwxvI0WxfwGgezPOxdOl
OR2bFgbVjvGCtyYUepdYkBb67QrU9dR58Obnrgvl9/Hm1/dycso6qFUZSLu3lAkPNp+Zcx/Uk/zD
mjVTeeE+wghDhDwhCuzc/ejcjk+GcIxhsddK+edIGQlX+XRkRx4XJPOGyo47jZ6t+GzpDO3A6bWD
kozqGRcoPMjxQv31EuXTBoFdlG8pFjE1vijiZ8RtMKW2wXADL8YFx9r78CDRItGfnHYBfX60B1a0
bDx54ddYvjIK3tW6V+QZdfuZa1+iZKCFy+XxUpNdILmTXJaWKERcOHYmlgyZPOD8vQ5vo+xCVR5G
wGHi+DRU63lRKrOh2lh2fgH4exXTyJW1EnfIY+IihdLznS+DDfIvB76WhqpCmiBRKYmeQK+g4N2t
aTIrRfimo/9Da4+AOrw3gm7eGPlCQthNIW9fDN08aOimiOqQeTtV7NpBntB4INim2CujlBlPj5Ms
CB9e52RX2nw+MiA2mpki5cLLDhhJyUiz8B8MIANeQ7I6mbLyQKEqvdVFPrfSVy9H3KVFa7phayov
Ex3JTBZhujJaYoBfMxFvdC2etxSw+wgNcfgioTz1vdem8qZDkEwjt5qrQYYY3iAsF7IVB0KxCaOB
t5Y1LyhjaqABngF5PpJWamusybS79MjUIQSBIJAxaaPBzor1Q8PDV+LqF/dkO0xk2vSesdeyFX2M
QA7nqd6jt4V23OyM7uDKKfhzEOweUtlU3mopqjYAdwHDWazTKuopHnmHQqAZFeqssS5FaC5xCyry
HtGCVV5VY95nNXa7SKdsuHR7+VrSk1WU54S8+ZPRrKm4F4G69sMPo0WEwzb2a9gl0xHykIsbhPvk
E4b0odYayMSSIn+5S7SDIz6DeBvzGrGxN5GAyOFe1j69TJ0YrQ8MHqF2gGNEuUGnMWvLnZlkM6u+
09SXfvjonAxZBqfdspYAbSULKDBJRw+f1JjquXK6BV46Nm+wh8pzz4VdqH0G9BQT9S5stwO3YqkC
JO2iBhMfXXKNmSODmC+hZ24wyzkCRGV0XelPmY4PqBvmdTOKSABkVfC9YsQT8ghJyi+pV+Nwa/Z5
UHwI80ZALjHydprDGFV57x4Gr27RCWMWgaQ0yfuJk3erfIjKCz1C2pgUM99eRd1jbg3zNF5y9hOW
6c/cpNxnjb/u4Yq5aJkNDiFonKWIUBtbD/7wgYpqkvT7ULbPTA5/uy2dDCQn41dEEEaXDd2bbn5W
yYfXyWcmTN8QcU72MM7avsyYDM8sdBGon0nWLYsC/2mO3lg2sOJSPlTo9xbGGpPJIrGcB5Tlozv6
qkCArOYRfpQbha6xnpXLuo0dOoC4IM2Ryjhqmk1/rnf6qpfDBZPBqQLfMLZJAXaieSFlS6WWkKkn
n40WvTErRtQSibVr1TOLK7I1sdA0yjrzrbXtueQZ1yH+NPSR8iGVGhjyxED50aFt1HlVR3Od5uiQ
3SrM7Lyg3tqa+mFjfuoM+b6Oa+A36OU6ban5H2P3M3HHSO5uWqJ0i9gsQZlj4nyoNP3QpsUs75RV
hSZfVYlrGFuc48WPVk/hdLE0wn4B3rZvZXEni53cOTBWusnousU3KQE/lWVc4zXOF9pvWXOQyB6L
kIr2FIXb4b5Kfa6qYhVjpSEC65OgNciD1Vwv3VUa2o8eEQgzom03beVeq3zeysieBHnkvMuZM0aS
jy4sVtpDXqOE9ed5YMxqE+gCF6VN/dYgVatFNO92h7Cjyug9ahL8n7RGtItNKlIXOc64NKEnrvvX
Nir9aVTGtw2H3Aj1Nd07/LX6k4HR2qzKrfCpPZVkMSKowdu56E1Me3W8iKp7X8qvtAwfDaZ0K6tB
wBIeHpl8lZmgaYkVGpIsQMjpwHRQq1FVGiG5NuU8JdCgRdprLnxuyiz9TQ6b6IKFlOcFZiIGOIeo
qdpZ9nY4IzmVZJ382uz9BURxCtbMRuHV5GiGEgt9bEj1xkKpZiyxzigRpmlLR11MYEzB7KdAfuYC
vcHXwaz9IucLdZWKEfZViBdN29V9tXED8BSYPKPmXfbQnFJkwC9ceG9Zy/CiLLhbz9zUnXc50ycJ
y2fz3OObzelrDAIPIsSYEstnUDKtqYIZfEOmyYcSzb7PBSIzBZA3MeEJWV9jhdg4ePGG2HhOQmdX
592+is1rz3BeUXzuU0olvv9sFuXCRBRRdtYVOmXMPSp966uidC5azz24OuMavhyDVhw59a8O91mc
gPjxUubUAbFqJeFX3k0/XOatu4qdeGKm8zw0CGwNlmnQrIj7RmVM7U1gT63iBy72OeD6uTq4m4Iu
hVejEsmQ4rs0OlvEs3QlMiiKo3U9BV5jIjU2HemOPMo9MRQLPdawdu9b711Rgk1ofdjRsJFEBvsR
CYcppYvK1fB94YORxSKHbqMiPwpAOyOd7RpEo/2HZhtIANwbp+q49aI7Jfe2vY89cmL0GvfBjVlI
Y54gNygBQOY90KWFP2YMumRqVIEz0/t+EwmTkJL8BlTKY4xHx5ffI9eaecqz4l5zk0MmcgiS5NKo
uZaEcunVxkFI7sIkeCPW4mle0ssF3KTYFEIhsq4sJ1iOo5arxnjquPNHejV3GnMlOpPwHXcFl2Gp
MKeoGAsc0IFRAfKrxtgwXBqVsSiQaMgqrR7XmphI1WsJdb125k7x+xx7HMgtywI+I6vKb2v6AYN/
18Xdm3qR7JylMksWnjXBTwDrH2KJ8jJib9Tbf3+GfbLbk/uHWvaW4ojuLZ8TSXgQrEnVWbxJl9Kc
BOaDhroP2tfZlfbvZf+T3Y4z8C+3rQ5qY+IJ6zMjy5i1trUmbgOp7hyNyVnuuxirVr8shUeZHgUF
eouagIBzUus0Q7Q3Eoe2nNtvaPzdFUJUxoSXcSVBe44xZT0K3DQWc/o9bh/3MUJgfWaF+nsh79d3
oZy0BNycgNsWGtZY2yAt21vIT9ncopyRXyAuP9c/+mYJ8/UzH7+ALwdYNKmVmpbzGQW7jkW/K+F9
3MlpNv/7io392zKVT0X/FDGdMDToSSfHlvTBuNDb9NPSJLLRILOJuF2E2Y3iE7MRhNeVq8+lWsf1
611WeA2wmnN9EWDX6uumpGmAxhT153WuVku7b/CSgJKBLgdJE/7ABQw35LbOsBOMSC0yHrn3ZqnG
/xvGMFFgPNSB5jmtP8XGRHVZWbh+s1dxZ4sC0rbkLSxMrcGQbW352i/U9xx9fV0Yd8fkOpYYViQT
iGkQ0ueRbyNmQjj3UUjyqnzl4E/EuIITYyEzf3QNfamVT3FPEFLljoMwc2SV9Yy4hzGAm1G668Wl
LxUPlvIqM8OhLnPVeg7tZBp2crEICP3qtyXWMqU37t2g2wuLfLN0GgkPUJ9pHypdp+Qqp6iFAyZi
apNdcGAsiBH2JvObbY1VtDfeCjCfZdXMPcMG0tcUn0j7z8wsvzt/vnyv5skSOImbJAe0/9YxQWNN
E6uw69Zh9/b3p8/vbblfT59jf/7LadqTqQxAGyvEeFUQwRbMugf5BlzBpL9FvpXcndPFUK35ZjT4
+slOihmFDwXR0MCea+2ookPZXaY+VPMhGpVl+Uov6be2FZOPbJHJI2xflLNC/xiLWDIHPYCaLru4
IDBNum6x1GsPIZWj7Gu896HLZJaVdxziuiu7RV4L2v+vid0trDHqqCNpEHEfKstpDBXILGYdfhf4
FYeuBYahP40GpDZ9VNN9SV/EtBeQJpZIG6mtCX0l2cOFGncfXFVTCRJdg01FrWl8hehbciwegwH1
rpnZgDCykfyAh3hoCBXuLYlA9qfKgewgJasuDmZczjAbUn9pDOpTnic3SRg+dg0+Dcd/05P6kJs6
cdbtVYwYk4zIhYB4hD3yxpdN4I3xhsCluUEGQFoASk5Db1ZFpLWTdTwFymCxkdtUTw6+YaLS4ALh
r9bIBcicTQH2IEexoGsD+Mth5lVLKX6WG5dEpF3hvzg+F4+fq9QNzYXpNTvRpXNDIzCtHnE+Ete8
vXEQ79mtMU1l5KKYl9qUK4dphVpfNK0L7pm0YHT/A+6FqLlS11KULmimTJRkT3aBa4QPVplOYQLV
+XsfXfriFuRFJ1C+ivtRgusFd2m6LyprpTG5TWN9OwyQHEj6tu+7NF61zftgNXPbEKzqcQZQcsnj
S6tnEhhtItb4o8nXYHGMTXWVZsUzOQYXtk5ltKhXdYeaWsQTN5YO+Wjwh0xTTw1lq9ftxGWSSdqy
k13KnCItctY6wk6FULZHyIWSL9OVnQbywY/WpntnsX5XdRbqFP6Du0wnu0i6SRRQi0IA00Kw2bH2
Cj7a1kSyL7alEWN8Wev+VeeRRv5RpiSwWhNEp0vfxsSdvWQSWE6t3RXY4svuVhmwaSf7tskWxJIc
a8OFTXiK5R1c5SkjccHN9rX6FMLRCN0PJ3nIW8jsTQT8AaaUhmsDXjHD2OMgICFm7ixR38FGzS0X
V0X0GENBr2RtKWpiNhsbVWjIQI7UWHOGy6EbVk0KP1IEzz4qWEMtZ0P36vXaMqrI38MH7AYNmtHn
Tr0zwmc3oyIW1qvBugvJRYETP1NZmSUp9AgKEVK+VXBuJ0501XXNbeYBi9BoNGjZW6QPsBYlApxQ
65jBQoPe2YewWp25kK3l0NOJfPCth14QhwIHVfXUmdk9E7M6dRqqfnoy0RtBnYas7hZKBiBQ3SGa
7oP5J8l3xrTnkvHfPOmyVVa1dVfhj0OAbnbvgkqTrnA34dZp8HUMlZhmNUzUMuI+Jg14Knvbe4qj
6kI3ommB5NpT8H5lLKxzc97iBxIQCFoGFlPC8NpsOvQ+HlpgzpS5HhY7ra5uq/jZ8PoNkkuGsa2E
S7cXH5pO8Vp5CHrtxgbrxmJ7npM+pjSITLDJZE01t/iV2j60TbAqa1bP1a1JyzUtH1qWzTbxg4mx
b4i8liBMmP1rhfW/I/evoxel3xJnXZMqG8DGjZ172b3vpMuwyPHMBKvcJlkN7gEwWTi5SGlylntd
Yj6LAsArTTuYfnjIgmlhcB6620G6RkpP+O9z2DYkmZJHV6MpxinmESOp60+9hzcKlmFujTRZjhOp
yla+TR1HLDJX+kCusO2g7rT4XfTy1ZMGnHaQZLJkXgInD/nyPWyJcFx2arCxUW0VOLrg0a1ySnpK
Z69bt1j4FEfSCGCSDruODoBMqLfUN5MCjoCRA97R8dzvizKgHtjPs0C/Sjr/sWm4/0fxRezLG2Ll
kJZTN24AiHPrEVDa5ZRcblxceY1vHGl6qGt7Um+5lq8yHQ2F1D3Zorps9H0t9ml/Q/cvcRoSR2Cr
cKnkZGimLGFaLZo7XNpOwWwsfIgofzmpWOCLahGrjdySgCWSH6pXoWpdaw0ItazkwskkHJru0h1o
y1uXZhwy9/Auyb6jnkCcJEc+uPZ1VpMdNlFGoyLJV4mGsiWBumYoeyMEspQ5S7O7yiuLVVaxHkS7
jFV1mxGr5wYS6abBTK1fiy7dRj3QVO1lkLy95qQrKTUWXXEYK4g2dDITjLEJaCzhTIoLC+g79ymM
WpWv7k28s4CY3KxB77/Lupew3kuJjjMWmpoVLvAWziJ1Gfnrwgdzh7mWiGhgsWCJ8UNk2nZwVb5w
UPH2q60sSuqxVU6+HsRGA9xfDYiuwu6LgD1IbnQK+TIgPCl/y7JrQ8VqM7w5XDFlALN5kF9d75B6
F+RIA35yOzTqxCy15lvr5gvhr2MOYO9eDm26ru10XHGiYO90wjSIVjUxa9IYIJ9mnVblc6YDavSS
Bzln6C15y4NmkcpW4HKTYKEUyMwaFkklMxFcvLp35wXt1RjtJyV3uTFM3c5Zy5kyCcMrc4cTs59E
y5CT0VXMmauFm9amipYSRYfvw0t7ZhZU7Pw+XlWpuXJLcoTbGCTPTeQEYBa9CwWEH+PL3qczX0ne
jR/u/d5ZlSI+BE63cl31gjB2wgntvZm7P8Qv/1Yu3P8s9O0i+0huquLjo9q/ZP8fJL+JcR32r6Pf
bl78pPpj9RF9JC//64//Xb59JKWfJn+8JO9/3BZ+Wb0kf7y//AGwyHv5Gg53fNk/0+HIcqN6oNmQ
EIjVob/Marj9KKv/+g+JnLcRrUuT1KDGQDgcT/2ZDieZ/zDQE2i2aVN6EEIYLAj+jIeTNPkfaHJ1
zRxluYb4t9Lhjqqwn4txQxcW0nTbUBQL4RjN/pMF40CNw49TbyOEJk1SOb6JjazuZ45wxN4a/+lq
gVXWlpkEjA+PT7CEZx14fFwI/7YEHLRSzKoqlhlkaiB7sGzGjbHts10iy3++lhHW2SKskmEy2PJb
ao7WILetLk0rD48T42u1D7mPwGe/1VNqciE1cgCUTLfNKAkfGzkDyqLq2XORDzSv2v41d7mBF4bz
noh+5eSUfSdpmMFeKRHcenhuI9FSek8/iRSrcSXF0hy0tfQhy8GeVNTuranrBxPj5osxBqlGLIyf
UDvJsBVVaxImxksX+kBXBWb3PqujVaHrFdHjvnJtml22C7XKvPLHf0jO0OqsxHfD9qVuBnutb/fH
R8eN1Mg1VrS0BfgF3fyxWVwq9bwyE4kVzfiyMgC0aTvu5vgnkd5Pv5zAlz++2K85TOLIFv76hY/n
oWbryBBoYiN7GKszX5Z4Qs3VRDJ8bDpWejCc9F5LQ/fedax20ethtiH6LLhMaElBDy/Dd+cqrDR8
+jrLraGJtYusCPpNGBJTxuSmvDfz4Pa4YR6C1uvj5r71gmwBBX/YqEUkLsisr6duautv/adSm+G7
rgJut2OLSb4kxRvmsP0ikjP7rov1++MWkcNkWFKk+zjwKRg4rbMpWw8rr01+fRe2yZs1rDrSl96N
BK+upoj+UrVCey2FJb5my63v0lh9Or6tqtMPmdE2D7E+6HPVaTJCFnST9R0ms8JUldci/+8P0FNC
Dyr3Su6dfs255C+7LnRuo9B8Pe7NadQdNkzpAYVRP0d7Lm8rVzSHLMokqGxQZAMU3sePMOB6IUoV
/D23FSYmsZMv6YM1t1olfRy3IJdhk1Rq86j50PAMOZC2kV8H9GDyaFZyWdzJagLmwbBmmiyGnQsk
dVe41bDLxn9+Pjz+dNwktj8MNay3x61+/vr4U9CF1egA45VU0V1GGfrBP3+nq+Mzx3+Pf1kOTH5l
W2jzk9f47nXDjqpyokAc/rnx19c9/tZq7XAhjWX8H7v5scHJ5+h7SV/VUP6++7g/d338ycxK+FjO
6uevPU978hQax5aWGhviZnd6mDsHc/zH6iX7cHyoePGFowfVRskiKBvHJwpJVtFN6gn+9F82NlSR
bJnJ/Lnxjz8ZnPDaNRN38/NFj3+Wua4776UQBM1fr3J8QhOVsg0Vytp/vYuf+8FGedf05bD++avj
nyeePGbaO9r0+MTPl6wCFX9gFS5O/uD44oniPw26n6zbEXP89wMHQ8MvhZpRaqNxsxlvR5oYMTsn
pWlhiD60bKKAIs8kGFDkUT4TNfLTHjI1uqIGrEIQqvpOkUnW+fFjSgTyTnGKuaNJ5SblikkPgR7i
b/cQoYama+xKMQiLWhx/eNzawZXP3FHCy3/cxfGXUOIoR5POtyHS8aJSq/6ia+XoDmUQQpBWsna+
kUR3vqiYT6lRuzk+GxFvP+u4FayGcWNJAkPNO2gXx4ciHLKl5UIgPD4sLNgisYGc//iwV612644T
8OMrO4zjB4yKT8dHXErmpURj8PjIkEv7prTuoiGhzpOj3m0GO745PifCdKcMcXx5fASu6z0PYwit
47ttugz2ntu42+NDrQbHxw3EWB0ftmRI0ERvrYURtCDHQindFaBRRBLat+agWrdNRoUVZ8f18Ve2
oz3bZiL2x+fIs2DlpUXu5vhQ9aJgHtgW9avxz4MmFxRMy3Z2fNiFBvVMhzuTPD4rebJ+qGvz+vin
Bay1mwZDb5MMcjM1Yb/kwDeujk8asfzWNUOxP76OQqg9d0ZJrH+8B7OBBIq6b3F82AyRs+Riy+mo
tfatXRfJ1s6YZ2tlp52pg/PKJ2crkxrehWxYtBgUJPEnZ6trkwRqUo+bKCZiGCLdUtqLjL+N1cR7
4pJej48sumVk3E+OD9Lx+VRVH3oA6qgexq3NVJo2bgMfYnzolZa+tP96rdKN430XF6/6EDe3tpyH
tx4VLwAMlCv/+3UcVi5CKclDj9GpsbgF0iC1t2mcfQ5tk7wPnbLWBAGOcm5h4+rMcleLod2byUhx
q4rm2XWZHI2bopqhT2834U2Sg9CRc9Gtuq4rrg0LKuBxEx3srqYM5Qv3UHSvoo0ODRgKqkxDM29b
GJV56KJUtg2s0X1qvwEW3mpwmR6pYSrwYIp8G/e+f5H0DVlhRdO+oaSyCx1GYoPWJkqN4aJrNHMj
R0Ka64FePKD5ObTja5Vx8ca8R7m1NJWo+T4M1tAPnSs9Bfd4fI0gRD1nifpZbV1q+wql0MqQLn2X
T40GBDhkWWV3WeIUByaVj8dHXl9hxNWzrQiN7M5qBxTsA6jH8ZGCg/3uqu6tP5Uc/w/WPHxT/He6
2AG28JZmPdVrr/rnv1w8jW/nr83Kfx5fBEbD7KV6+eXBPKn8qr+qP4r++qOso+qf//mD5jBu+T99
8o+P46vc9tnHf/3HW1on1fhqLguaX9YuKuP+v14S3aZu+tvmP5Y6CqnVR606mQvMLPVRSfvnSkf+
B10pXbFJsdTRSDO1/Guloyj/GOOp+QsWNIKpGiuyPxc6xj8URaj4VyE+sToyVevfycE+6XGao45Z
1izT/KEZFafKfV11It2iQT6Gbgw7fcv6nRDSYf8/wFqM3Zifc+zfd3Uyx1Z70fQDuxp9t/bWnUuY
jZQpffKzuuKzn+qkfYKutxXhcVdUVRFJ97BBi7lYVMtomUXnIkJ+FUv//sFOBFR155aVS14E3nZs
hOGSDtyiWJ7rzWpHR+LpAbT42k1bNk0CtscD/GWRkltmYZnBJ7NVnQ44+eXznjXaDJgoojpZ6mdD
7HfDvvcCiWpbmKbKilhASNyFWw6HgcXP1Chc5CIOZHW1LaW5JKX2ruEkAaYA3XVrZmn1rpjcFkhI
NukJevXMb/RwxV2DZBuLKrQxBhuFkWxd2ENOpGjeFNLC7XtnLpVjAmUOQrWyFXPRaZ2xDdqIxCn6
srO2giVdWh6NllLJF32J0ijIIPbprjMsuEpAaLhtOEd02azIV+MkFE121Ugq1UwrR0g52OqH30vK
Z9QmzXueaCgQ6F5OYocCoia5+aGpB2AbjkRETBcQESdp2a2RCf8STdiHYVAzjxSt2sjZYGwGMkZ2
Uhn2S4cosh1GRjqdjvC2bVeJcKJVbbzmB+FzkCP/QnVlIp7Cgq5MrUMflstSvqAYLIMpbv3+KWJB
M6Bh0Sz1TqN6UF/miQzVByZRVO0HJaICX7ulHb8EZZaqJE3YPtQiyVWMuwwd76etRqy0c+FW7qKJ
0rCbF2qRok1l5IvbeZJmijpXs5rGn5UgZ11TNm/CFRwMiQkSDafkkSPXBABSUlqzSib5/dIISPuq
HU8i/1DWi5qlXg2Ws/PK4lUKOgIFNCcXn1oQ2gip3Nb1r6Ra6l1A6n5fAIQLk85blrWS17uYZXM7
K5zcaXZdFMrqZe9zTyICwqxvI0UP/alMX23UL8X+csh7mRwPkcZN+a64Aid/5EUWQXC9QbIobJPe
HiPTPSYi2iJ3TQI/HEWvZw3BU8HY+pC0qvx0w7KmWV47ylQrk/RSqxJ3Wxux/anXfr5RPaWfA9bN
qNIYIsYBTY9vL1qFtmKeCPUuIC2FxrdGF8AzwuQ2lfqUEaihgGKI3AVgKkogjTkirksrFKSBRmUw
9inLwjvYSUuFOkOzfxN3UnMR1kqKmE8go51mthTMlUBu7+pGN7Z5EzqPVe7EM2ko9JWRKt2iVO3R
XZbTnKaGcG/KKIMzZpDbbIgwggV1+5rGME+gebTbqPGRo7JOtTnvYfPViVutXXJxSUQbspFebNIn
VDwK3Z2ViO0QCO8OY6qMQMpsQ+JEbSSWk5Lv7TXw9GZtJoz8k0EuURwZpUVGjN9a8N5AhhEcpkHw
tps+eorbcaZU+s4sHSxCcHqR98rM9ZOeqIZE7+aRIclLW8t6slEdjV5qTTuhJffnqZAitAcB86o5
iV7Woc0zbdWq0QDbOKeOPvhoEtgS5FWruoQ2iQBtsGzH2Z0MefaxIG/kqjCs4a5XJBJDAsUvb3Ls
2j50FMJP3UGis+j2MrQCR492SdJRq7IDK323IUu2SHJbFHpSQzBiCwP4woWQ+0QAvPQQC1d7jIzI
lKl7uT7Ue+h/MrUu0HW5tjKGMF33fU8Sro9nJOsj6Ua0FN7mmuMNH6UvChR4IXEWootccBRkhs88
uZXVqVk6HRA+N5XxPPpVA3RQeDdy1mRvndLab0HgDTDKFKz2WSmKl65S2ssYz5JN80cv9mB1yFRt
YMVnZhJfRkaqXRlc1NtUN7VVouC8911Zvhoki35SVjqAoYW3bJF/zjtV67ZFrJdbx++8V7M33K1Q
M2baUa5BRJOi+tOM9eZSRw0CPBLkUZtF4ZRTB/odNOIDTW3sp1StPsLKya9cq9BmddMjbfS89n2g
rrqs8xClrRNoy1ApxI3RqPZaMO1c5F0LLNtUSmUhaIxP9N63bkov9R6G1KyvY7d3CRl0HHXjgXi5
qQsZgaMaa8++ovnzbrDLDXgecZAbzdn0vhDblPrRPvEam3BdkgizWDTXKFbjfa922VOV2G8aF/I0
NaWKlAI37takTBd4OIKSnIYCWa4tCbpAaW8C7qw0jf7ioDfGbSHzUx/Y5kwtNPXge0l6qwYa+li7
8fJ94Kc1g0Ruw/xu4gGRryRDAtSAMA22w52bRUY700ITsXtDKs8yZgez1us4P2TLf3D/D3vnsSQ5
cnXpVxmbPWjQYjkRCJmqMkvXBlYSWms8/f95dpMVgQQT7KbNYsxmQy7KOm843P36Feeek9lZBy6x
RPaAK3IcOhsSYctL0mPip7e65xk7b4BQUK8KaYdXKAl1iEdORkw5xGE4dWtMTQUbIQCEG+A0wErV
0Lk1FEYfejhU0V3rmhZm8xqsgBQ75afMpnpclab2lQFxuiIj7VjI2YGMPkrMQ77vJ6RKEE6ZztlY
hrSbFan+WPUBtdWeTF8xUqhCOwYwrCBDarMxk/tBkSfEPGEvDXNQkqNv/TBqODXlTnY+V3YFRD8u
mEaEiQ8kD+eeGpmhB4hjD8mTXTW1AE3TvXcKjQQMgStzG2V2yr/LwVMtQ7hILT88a4Nvvq/9yr8J
Eq98mKguIxtkZOTVKXI/N3rnGT/BD2jIC/mdeZsrOHaQzkMIGFKu2Z4iyaoazsMAWcF4aoGulrXA
P9RTeHTAqkLAjhbujyBMHRhB/cD6Uwv3/0La8/9aq8egAPDv05otuVH1Nflf/+dXFX6nq/P0s2i/
JeH3y1RH/IU/Mh3V+gdsPgZEN1DWWQSohMF/ZDq0dBgnAQOkWoynybRpLhMdmUaH5TAPh4ODL+df
iY76D+TpTCI4hT/GnBOzt/9M8P4s6ZMb/lv6Pt2aRemqzUioaumC3AiaI/7ydfRsNzIBD4y0OaEm
8WJv5x30MJMVK0g7SHQp06Ki1y1raQsNP8l/fKDzOuW0uqeugna38xz7VNgom52NWk2CUzOoiLR4
mgFmLipwXDdF5Mfj06Apledao5r5+woHZf9AFDdxvoWDoJZLcrsOzhDAQYXKWypbp7Fi5nGXaGkv
ODAlynhNagaMRXgNPK6mFXfWOR6q+pfcSOaeDIHRmqGZUtc2Ihu4ulF24S9lCKXhLi7trviBbK/n
HcyiKuw3oPkjC7BYZqb1W7uLQ2UHhhsatnJiefskGXznOCqtXtxHbV06DyWMS1C0q3nSSl8LuDPN
Pc+d1aNsZTWAbcxIaRlMqm0PZStEgr1DExthh/RWh0xpo9Za9GT2JljIbdjlmfYmnvowuEsS34ka
tP4qiMci8O36Nm9Vq/iuNND6/cjTKpDPcdAYwB15voYMBvw6YDqhVBoGlCYl93kXIiPcSxU6yTdU
jsLxyS/GFELlstcBTDITab1nBKSr71LZy2Q4lWo9+TlFlRJ+Gj05jQ+dnaDEZ5YSwCxeACNHJymf
QGqiZpVuod/qII92eDqPfQ4b/n0aaLXzrsnSPt/VnmGjCxdm8C9PXdFWJ1+TvApRwQbBgalt2uzQ
aJVGfWeqCu0LMvCDfR7QtoNCZ3TQLxvs1gvvvCzy2pM9BjIj0RJSdegr63rGSNFQ8g7xMFPmtmGo
H2+UjqFVt7eVSDkTWJkp/XFExt0h7iRURKhLOW6rR3awbytStBPXKUG3oCvTiY4iOtNPZdLaiFVA
BL8ppIRfQoCoqWcYktHtDRsNesA+0eBNVvup7ni/FaKgImx9800A99l4k9YtYxKOUiOFIne5cmc5
k1G8C21PD270ApVWMywx6o9MEYBZEnM9UPY13+UsoO4HbR1DaCqisd3RNmVY++xJqVFRAKWC7p+s
lQPEdxIUgH3fK2hQRSrIoamKAQWOkTZQli5GuODVrPS+q1KLPjUTCxCLSrUCy1zYMnkxpkQOG61K
oV6vpDr51jFI8wklSI2wx5ZBbEy5k/vnGIJHlXItkklxw2+Th0z60ntxCcv8BMVbaaDtkoEwsbMC
khJUUYBlIVqX+lYnH1rZRhGoqSU/gxN28B4Dmtj1G2Oysh+hDVftxvD67D7Q4PyleK4jdBXFevmz
J1f+AudYkN/3QS5bu45wzHJRA7LCx6jR6vZjFA2INSKt0ENpLCOSyyRL1QzRjr8i+d+7sLUATkFy
l0vZ4P9oi7Ig3ik7k4Gl0Cm8DhJ28h4BIG8fWsMy2rPfBAPUcVZG/OdY/MMR9+sB7Ew1PdqnHO4E
WOAA3adGOPXZrrvB2qIolnz0yXSiMk6QwTKsge+aI0WpIEcV30KFoCHASzBdnSpjDJiRKBwmV3xr
SqUNsxFIXHAOImlbwWoJKkvzM+/gDW1I/Vwa0AyzI7RwYPRD5ushxN82uz7tq+4O7ifCQE9JBPRD
LfTehcURWhFfV/rypspjCYWnoMphhkc+mLsb2rgi2bNaZR+3TLEC6sv84VDkRVZB8uEh1gFpeeF9
9AK+Nz4jiaxT5VFTduGhLNtDG8cZIYguCOKTIpS8m96wPOPoBUWUnNKiiJ5EHTd/4xhNM9wFacvg
/6aPkdw+MGWdOqARwzio3vuZZoMLFJx6b6BDTsEcTQ7c9RQvbeUmqfXBe0PUUmvHpC95F3pFRIVG
WVvWl1FKBh47ptu30hgwu1Mrua6fTdNLugK1uLq1DiUEvu2N1Jt6eBtxmWpEA7TCegdetVb3naQk
d1Irk5rT2Xa0Q1aVlvmtYQNsCIel0XiwydCqcynrjv5IyFXG30aj0JofdcpBa+7T2olaqAukCG++
wR1601NlyX36wVTUtFZdX5KVdzoYo6OTJdm4t4MiRLNLxc8+IqjaNDcNMvX+rm8pQuyk0phU5A9y
Q/6h+r5BMgHL6fhQspHTuQ38uDgWQ+0H782aljKYCK+2/INRl7q0R39zmABTdWn0mW5M6p1bre8l
hgMj6k8T/j2AC6CUzZyZHQnlmiaLg68t2Yt6hjjRHDa0YwoThugxBsqmJCk6OWZe/ZpGawwOVAq0
/JD6U299RI8hSvdkY0CapTbsqlvVaRiv6stR998aajfpxyGnWPguJWrRbvOuAQ4oCp4JyFh7hE6o
qRqyqdKz7c9SZCj+nvlhNEa0akQ9ssmRCKeWEjR06PuW2wSTzWfDKzJ06cpKm2j0yQMOp4mTKblt
80SCTiLWCp/RXcnP3+nOoEY3Zm7Y+U1TmpL2AQ+tZF99pZeb/ogwk+zcUfzxGExVwYaijy4XiAYk
KZmMG3RRqLl2VaMEkzPcREMQfhwgcFYIPYuvZ97tONBLhVcnFSRy5DmA82yZomlAExjhgsD0w0PL
O/eD+SSAmAz6B9JOGaOBceOyRVpxTL0Hkc2A3A1C6R2VnaDc53Rdkr1Ptde7QbNphK+zzON237a+
8WjVsa/tLJtrhzhaHnZb1KYpHHUqnal7s+RwwFDaeVV57zhwIL8ZjDxSvjDLPLWHNMx9a9NMZAPw
0ZVFMX7TvVgaQD/STov2EX0HBxmCIU4f+rgvo32omEPyI5eo9YFoLyeFZ6RFptAOrSh91J1YqqtN
SodRc4sIBaF7erQh2gO6r8TdR62qgCMq9SSV+yCOpeK9yhhodkqSANCZqsCe/zlvAAfVXekN51LN
wvFMfj/9sgjChqds9CX1S+CYzKCXVg4qObNL2+Hqy7kA3eh6Co5ahxL2i+xpPCOomQLAeOcnZV9+
Zl2lebSleup3qI8Gww3F2rxB7S+yOh9nCw0aHLtTPinjQXNCA4DdIA1D8X4ylURhhC5Gx8MhokKD
ZKwM+U5lJBPW3cw0YfjvDVj2VXOUAZF7/AlUvYAvMawW05UoNs9pw/9PoP63Sc/m3ydQp+pnAizu
Ml8S/8GfIDjjHw68pzZldwPBc5Kg360hRf4H9CD09mgYGXgXlVzqTxCcYfxDhxbcgUrQNhCAJ//6
szNkKP/QmM2zZFUT/53NcNcsQXotYRKt4N/NBltVFd2G+UWF9Q7dHeTCZ+lSNplFZ/HEF9oPhC1b
+VeePl58jD9ztEvY1XywBhsCq6eTjOm6aEDNYHa8KVGqSwno7E+opRzSXeQCmS02iH0+8xWusTnN
x9vmBq3ZeBsFLdThLAxWbuMy07EVbB327bjXdsVqw+Y64RRf8Gp18+kkvZv8wo4IjAR3sHZEc27v
nNW/zBr4bMdSHcvWaAhqqjZrdklpkyjUq5G8ghKo3mofnfvgg3RI975r75w3a8NJix/x0t6s3eU1
joWsG/ZGeobq1uQjeieUew+5i3DGXxw5FaujNECpiF4oGBuAnVdNr6QrK7OT4NWGGngX3DauGMU0
36AzuFXu9Y36SduNzKb84bH+bblgaZFXZsXo2UWvTWbuKLYpwm8Z4nYB8jD0Fd/pbnkq94i2rhDd
zedq/1wkpFWEVKbKUq+tIQLpN02GNaQBPwiiwsRt7wVZcLGLg93oQjvvMi2/W7l/ouN6fcf5tqZl
0wTWqbE4FF8uF6kUfmyGdSnMmgeUweCw8m71jaBSk07aacXajOzpj0VeWBMzbxefVIfhIa1SrLVM
fQeGDXt9ALqMKeJQOlZkiaWSUYe0BzRW8/bT69ZfurPrpc5cTeprXqV5BFcyvRJ/dDsxjWGuwMEW
jVg6PJP09GEhm93EwEJsyOhDf6s62glaha/gquD6UFeOy5qZ2QUcu1aKNKq8yNB+KxFHJonStJUL
IP7Gi6MBSJs6mq6BgxZH52KzfJBvSH1GiCs37/zwSU1X9mPxglkcdty+DD3nnB5Olkj6lQzOh+AE
Xa07wZ5GNHhimHXru6s+S1zX+XIsTWO8Glp1E7TF9XJqlHwUz2b74YyA/fGA5qP0IB4Axuuaj8zy
F/cMeW+lVU73hUeAh/234dl3VGKoKAJx7pITPftjcxTwCvVorVyuZ9rpFwvkxHHuLBWEwOzo+V2A
MFpa+Vu/d1vYxQu+onSTnRASO8cQ8iJetCvfU7+A31jwkIZbdMO21qOyrTb5W3g0P//l+0ZIYxu2
ooE307SZa8lxO0MuNRDHV+EW3aHcr7d+/PC6kaVDBAM35VxL5crJ8yAl9W0/M2CT4enzDs4NU3gU
qdpNfsrd7NBREvRXrsVSyKKZioOONyhKEbtcHyTHNH38tE3l44AG1xFGn/imuDEfRheW1didIneN
IXLRpAVNngVLtYWa4+xTpoGiBJMmQ+SyK05ITx3sCNZ4ZP+gVGcG7a3yx2TLv3/7xFmZnSXt0uBs
jZaO+snYYrByi5O+LfY0jw3IzFRYj+FVfa+uEeWuGZw5Z+osgakGFyuEecw/CMAOecx/sEKxgBcL
hP/fUnj7wEEKB3vh3AwaZbbEzAbdvfY4eui42xNBISK3H+lf77wi3plesXJFF7y2ZjnwZ/DMqzra
PtdGvTIaxzLTPISr75gJqcf7JFhTq1hwc1c2Zi9DSRb7hw0RLFFJg9ecvJnr71OJZV49daFgP6Qf
V66h2J8X39PRbaGnYLK2mXf1tYHGUMn31A/VSfnODP6OHVTuaeQZ9zVBE7QJ52QH89xn+dtqhChc
6GvWZy7WU1S9odf+x/0ItsYNx1Xcj/JUP/TfVm/H8j7+XuxsH+uq8EDkYA5h7E/yDh6Su+ZbdlPv
kek5Ke+LbfAzXPnAy98XFQlHB7RBoHZ9dDQpK0tV5ujAuXMwjumh2GX3zWHtEVl48zk9/zIzz47Q
G/WyFkQg5aRSehdSTr7VJCXdrpyWNTOz09IPuT21YjXgkKGN959EuOvB3+7cwbM2uvRk/jI7pAg+
r9Y2OyS5ViPU3mNUP2jId0V7ZxefBHONcYhQwDXc8Uz9eW2pS2eF9F5RFPRUyORnjqYKGUxIOs4K
tFSfFBeGEc4KGkqcleDYv/27ZwXAqcIcBjNNkNRenxW9QYwnKZ/Pin9sDwLPaZF1rqERlzwNEjE2
kQ3JO4N312YGizkcY0K3RU0+etIPQ23pJr1NLMd9/bSo4jrNbzfQJSIJgkUiqdl1MyPmoTxG4IHu
uemvIYFhGgDNIXJteEalrbjm08G4b3YoXB6Hp/wEI9kqFdDCBdRFe9rkl1hU0WdPsJ5rY1NJZJlM
k57Kg3kaeZkwc1pZrNic2WKv7Mxe3jQFDxRnOY/8c2r9XJ/4WZ3yMygN7028VQ7GI51Wl5njfUhT
GKKGu9d/wlIqevUTZr4mpi8SKipLrXfeIfqe2ZvAZUx7O+2qx2mnbrKDvcsOa+ytCxfl0uozUfDF
i6yM4N8nFRjfJI1f0Mk9WhrCDrC6v3t9eWt2ZrfDMDqp9CI+sJYzg41Gne88aVH49r+zMnM2Zish
Te5jJcu0bRzp0ApAvOmtrGU2e/RcYLr6aLOrIUOYkNgjW/UHEzoT7IaLfDlTRihwIa1gHGQ328nH
9th9Np/E6Itr31f99vXFirM/O7NCz5yUVkhWvXj8C7XUcm8gfGoK4wBtJfQGspsEH40alUS7f3rd
2sIGXlmbfdrCLJ00NLHWeyNyYv0trI33XeqtZPJzZRPxXhh0DWDmcbj3LzQYuxC0KqNI0ib+5Q6f
CsIof9eAIW9hPdrBwrhbU/lZtiiqwdA7avzf7OKB7rZlPDekHNAUPkJdstN3vPRHtd2Q4LuqG+5X
hU3E15rvHTPO/7Q5p/tSe7Xv8h6b/RmhgKf47GyNL/ZbYQ0N8mnz+t4tZTIGjPCMQoAFIn+a3T7a
GkUGFJhI24RxeFOcin1+sG8nQcr6zKuWHdZqXAuemzlzMmLovxQSNxGMXDgW4Cb0i0NMitBUpMLa
ITiug/OXzBgKOCaE05gknq9MaSZVDfw23f5JmH7UmAFYf3WXEl7O5W87s+NfM0kSUBwT3nn8Ze3L
g39Ib3sX/j8u9193yhZRJfP5FOhJ5J+38+LbVTJkhErg0JDsjE8SpMSlmp+HJj28fizEFlwfwmsz
sy0aVKgkIKLJt5r+5HlPXXp8/e+/zPagytccgjAI7alkzUIVD1KfNqvgSbU72AkdOIGDelvX3ws5
fHCKfAt5/OsGlxZ0aVDEThffbQzzHJh3yMy6DsWQhG53Uv/1HP16UbOIRFNMU/ML5uLb8yQITg/e
rXHIIOoTB2G1BvEy2rNUzQTWhyYAGcLcNzEx2TdO2ebbOvqYRHsPFmcokoPo++sf7uUtIqJURM9J
VsDqMdp09eH00deRXymLrbisYpKm2tWnalXcYGF/kHKC1YF6O/8j+m6X+4MsZiXLrc7+pMmbboo/
6uXgvr6SBVfHz7+wMTvUY99PxMg1S3k0EedkgyS4G/tPwRPq7P9BnXHBM1wbnJ1yLdWctAsxmNxW
t394BukOgi6hgrddTWxePhwWIhSUv1SZTqSpzI5fYbUOvNFgfCEyLrdiec1Nt3Wqjb5n3mg1/l7a
MerQ4Itl3VC1F8ViTU8qzU6LrRp1CIb7Nh+xl5zHlU172aFgVZZMs9PW6L3O+yFSb6dI7RkB9fvs
c4meXT32bucDWkum+tYvjVMbhT9iBX7X0uvXWCgWt5BoQ0WEgq/KZbs+l7UyxuAlBHD6rt0J3Y3J
2oS301ZMk4FC+/b6ahfuNIv9bW0WbyiZOtGdZLFdTum7vfGUZpeG7jP+918t7zd/OPKrLu/LpIav
SnVIBIiqZQv07+V1izTGjkuE07dSw7WGMnYfbm1pz2iJkKTbvb6qhZNCiQTOFgsksoKkyLWx1jaD
NGg4KZICBfzH7m+0kK0rA7PVhC0Ow0hAGjI81N22h2Cvu8EH5/G5SbdfvWiL6yEWFc4KcdZ5Oj/E
ddEYHR9PPtgHa++fC7j9XOeruVG2GfqW0g9/jS516RwSwfy2OQsyrBx6Ub+EV1p+ZKRDTFBWH9WT
84Wu2X11t5b0Ljh9qqFU1BWN5ico8OsdAwY6dVFd5Vvzzjy3Bwktp/CNTtLyNw4G8xRcayGDND+F
RpPkemokxXbM35gahcls5T4t7ZRCTRn0I6EtndzrdWhqbpRFxe3VxCh2DzdktXl9CeJLzAIlnZFh
wkvukWU9T/dfxBWTLye1Cbp06ymHyv5c+3c1AEOS8c5esbT0fGHKpNZoyAp9h9k1Gv3AsygC4Bz2
EAFvw12THwvPhQTeFd5IVdGMen1xi6eOFj+OQidgJ9C4/n6hVkKbkXGxaAiegaC6FHc+PWsfHqU3
a6Ht8gINYlvYlulvzkuqEB0lSZOxW6KporgQxMMosXF2tSugJ3Byrq5vwd/qNDv/aXFeXVX93nIS
ZjG342P3CSGO7rbYQ0d6I/9AUQJWRIqEG/2j7w7R2mYunswLy7OTqY/QOygjlidFF7KtCKhHpyDw
9q3R/PC83JUG0C9KcEzs4SnshvsSQnwvpv+ihu9XdlkcnBdn+OK3zHYZUQzTDwwz2NoA3mj/e5LZ
buLaSj5Q+iuyLShuVEWyItlKrT19qGtn3MlTAsw9dBABdKbOhbATJMhAGyXyo/DvHcPf2zQLDpXa
lCSrHwOmyjbWg3kW4+MTI6OA2AUmKdqsJuHiL84/CTGNLrrstIe02UPM/GuRWQXuVjqC2j+G527j
I9zIqCSFcN8NDq9vwdIOPNc1BNhEwGqu79k4msNIRRW+y/bsMKEceo+9lK+duaXTbsB9CRBNBkqm
z55JhcpPNyH4ScO9OhkP+TG7bU75o2BstwBTc8vSPRRj7utrW3QiOEedQi2xDd2268XpXj0gQi9T
2H+r85iEZ88t3eir6M4GO/1pxdrSxTLII2TSbhIWe/Z0GbJn1IkuUfpypbfBj2IfAoV1hycN1Vag
2fCH78wVm0smGa4F5oX2nA01xPUCJyexhqYEDhVoH6b+izOstBDX/v7sfmbq4A12wd+vGMhOVLhH
lDW9rIUoG8jf7yXM9qiwzIpDiAn57J3Tc/dcKzFv6ExuX9+fpTNId4JuPd1WWANn2yNHtQOTZp1t
IxinNeWNhZqEBuFxlK652KUY5tLSLHIf4Suqolzgt84C6hfftTRdmsOaEMLSghyCdkwZggRi9uWa
gEllO+1hS4aZkwpGLiF6rH2o/L8RK5Hsc49UWjsM4F0fsrHS1d4L5Gzbjt62L5sv2eD8fH1vlrwQ
N5QYg2lBFe2uaxOpBPe+PSjZ1qTc2L9rnmWg9JUDoIjvPnetl1bEab+ImPRWzKkOoFDiTb+rv2qu
jz8v35tvdGqq2i4/CY6tjf30H7CdiAXMTJMWw89CJ8whmJ4tMJSMapiqPNvCqa/GR3lXH+C03Vbd
eyYNXf9hvayx8EmvLM4Wy2yEBmva4MMm+1aqYZP+KK9VU5f8K4LRsG+APda1F4Ugzffz0bRGf4uu
zDt9G+/gcOiOtTvsWoWe1FqXcWlJF+bm9elO7bMofzZHiSGkreAHML2aa4/VwjFhVfhTHVwPteLZ
eY8ST3MikwohpfdP016olYJG1DcSgtjmxoIVwWUu6+i7v9Zc1OIHpbrKDCw0QTwiM9NJCYtKJZTe
6l3Vbcxt9uC5sCSM3xEO2yMZ57x7/d4tuBDz0t7MU5l1EYZJha5ZB41eqJ17Br4dSFPMz6/bWfCI
1IxFZUhg0V/m4aOP3mxK7Vjg3moUZ42Dsls/8wvP1ZWZWZjhTHXbliX88RCsMBpCX69b+WACaj+7
yA7kTFxlIjOIZwUV06UPseqMcflnoOJtcSJbcHsfAKGA14yosOy6jf7wU4i0QH36hdEl+tB2uJFv
zBWQ1MszKn4GhQ2bjwnl4OygDJrcq3UJXnKIhvagDjaM7pXd7KdY0w+dXDswY0TKXpKk5C+HHNeW
Z0fG7yA9UxIsl8UbaXqs25WVLX1gldFvhhqo3BA0Xn/gLjLlojUm4KzWsIslCOv7r68fxpduxJEv
LYhfcPEMmPpEn0PBguZ8LZqKCS3EKWG6/OtWBAAK5WEdsuM5qswuDV2KCw0IZu3vKtNQNi1CWWHL
wNfrhl7eYdpMF4Zmh94eGP0oNQxVAW8aUI8MlbcQRjt4wdfS1pf3GFtA5XBRdEIpnlx/uiE0JDll
FGwbcY+zvQjWpMP6EMPikn6b0UTMeLFDTeJDIqhB7dCmymHsYXyBB9GznrK10GYh8Yc1TbaEswUR
hHbqtSU9d6ROTWV/Oz3oZ4EWm47SB1FNA0z5uI7/XWjSQ3alQlgFRgb85jwOSFpV6TyZAp7QyG0/
yB+CcDPt5Z12HGkuIxY9uvXb/rN1hzD2PtrV35q7VYTcwvnHDwO51QUHHXXR6zUjSO+rGUQAPDLS
A63QXeL6O6jb9+lJdas7MSmyilpV+ZtX8Y9KNU/jCTC4DMDWZjabMDQcOBbSrflY0T233yhgjYHN
osDbH9dO6ctndGZN/JqL82N0bDizsylEm3xd5u0OnlvvmWfVtg3dltU8U/z611Y381mTyvSurcGr
ynQ+aOuaCRjtTsxN+Pu1uYkX7vFZhRtOdMpxDBXMP6RhZobSKwTjgf9VCj525vZ1b/ISeCAMMHQC
oxwcHYybXX87yG4CpIIMmnu7NDukT2IMqzpmaChvq3v/B5j51ZmlxTVR6qCdQ7kPVoJrk4bf6nmj
EP2PYfqp0OQ3Tfjp9VW9cChiURcWZsfPGrW4NC0slJK8L0DgISsIPZYUm9umyNdS2hcXbGZtdvxM
VWbQ2ZOoYff5wfEYYJi8H0oQnySF5yzbxMfO4E0IW6i04w8BLNPcjz0zRregkFdA8Ysr53WAac5k
TFARv/XiKoQxE3VywsoVSLE2GkPliuV9H6s+hiV1TXJ8cSMvjM2eIslAVdfrOZxeYQYM8FTvptR2
X9/K5198fdnYS9JRRNMVqvfPEdrFispSZsxbgYiFinr/a0Rmu96EYGO842TguCkLHuNVbMzLlWkk
bgwXkBAQnc9RA9I0GNVkBTBSIMEpnZTow+urevGwUsG5/PuzL6c1EYOPMPxRBQmPyhHtE9D18t+4
addmZpdbbR1vCBrM9H26UaJ3kr1y0RZc77WF2YMK9RUyCCl5oMAQ/aF/bt/G74TivL9fy5deXjRh
jA6IaNGKHPT6cMvJNIWVQxfHs26geGFu5yZt1xBtL2+QoEUFgCBaUoamzXwHPsKTYbGB6z9Dc0qv
p8e+2mm+tEvC4en1U7B0yi5NzRyHYXiZpEXICmR99qaY2q9ZF/+XJmZPlZbDOtJD1QiNEciNxj70
ebL7O6vAnXJVDLzO7JCZ6eT03gDbSgrjYeYjK2YcXrew8EiJPfltYnbKcjOI0jgArWMmroJoDi2p
dKu/oWcjUvQcOrav8rH8+F9anUW/+VD6qtyK23MuP3QnZZNvpS3ic0CuZBdBuHXEuNiNa193uU5o
fq8POMoj+jSWwiITHPKOdsBuOJogcKN72CcQMN+sLFGcsNcMzg77VFk2SlgyY3DutBeRjH9WT9+d
Q8ZY7WrzfPm4/3MX6Qxcr65TJq2shDdqwMOL8bvhZvyMouFttkMDahucVwO1F8Vm3Ozvc0Mt7tqi
w7NRxRqnfxr3Qf+zVB+l+ME38r2VnmsktJrRDaQ1q+Iwzr8p+BEVbQCqHy/m2iluSrAxAUJooU6h
x4Xw5ajipvo21W4ymFjcvDUYdDCGbA2+vbReRuFEJx1FCEhdr9frBzYRJMQ3RCKMVJRi/NRyTUs6
Fpn0KW6kb3oOoIRgDwKdlTx+6UUTeCpRnwBvOQeJxaZZBYBnim3taFutrH+0gfyWT30aoEfe1Gn0
hvGAI0S6X1aO8NKd4WsroCNASNCNma15MBQIUzyB8dT23cN0TKnk3Q07OgyIc04P7Rrh88IrBLe+
A8aPgORlxQJxRFI6aIe2tdWbt81oZMfY85stMvTB37ifJKkKRBGAgsF8zxYHkyyUqC09JmOTnWRR
mTxKu5CxFXOPTOJx5VMuXNAra7OoJPFafQpE205+TKs9yojyDvXKg+nG2jYd991OgShhrQO6YFTU
X6AHhEubQtvMBUEBqw2e6GmlytnI7ozi58qqFnwckj90BMV0LL2g2ePRT6ERJl3uk+GI6i667cfu
zPjkpjrQHNquWFs4jsBMQZmIfMqEx+P6OJZtG0q5GmfbZt/5O3QUtL2YrC+OjXIW2PH1D7gUg12a
dGavRjsUjjbIHMhuD0fpNtkr8MhtWrd+px7te+XH6ytciI9UYKAa05NgnV+UIvtSVgOrFW2o7r1c
3iYNM6IIL8BA+rqdBTd6ZWe2bQzTN1EG2fdWCd5r9Uc5TQ4oj/joKtSHCl2o162JIGXmtK+szbat
q5tWjUKsTcmXeHjI9PcR5VWzftutFVQXt0u1TQ4J0/XA4cUJukhozL7QIIymosoEnBjSQhR2a9Ly
R7lkX6zO1rwsQUG+qYnBU4sOB/s2C8+yqdLrpKcLBsLqMLigXQ79vfqhfqq35d34uYOF3/jqPOq3
1TY7eN/G49p7uHTBTSH2JvhBIUWZbWRbN7AuTnjloQpOjrHvVPn4+uYtvD3ghVFqA6ZMpjgvkgzI
31ZUqSko4LucxNkEjrZr/F+D4WzS+mNX/FT6d6+bXApJSRGYKgQrR2XNmF06u06togOzjJoaHCHy
LvrE2Gu6CRqmpbwH42tvb9Z72kufEseCWZMu8ItR0MK3o7HxaFUZzoM6fkrNlerB0tkkagCAhfYe
zcv52SwhDFfQn8AvnkQfrEbGdS9WNLrae1BCK5WThZdUA5OHt2Q6ElzlzPXHYZcUVUibyPPv9Kzd
eM0xU9+ubNSCQ74yMos6g9TrVBjsxZIGuFzG1k3fO9sExbmNuc/OoZt1uxWTCy7yyuTshhdxVCoO
pX8CXRzyzpr2iQsTY3UDd7qL2DQtIjOD6sJx4dFZsb3w2oFoE7OKSFOZxCnX3sVLi9HuImoyzffg
nbYXEFVypHZjnEFNM733urkFJw1uk+EQRQcPjjjFtTUzRL7Q6wFZgOmAam5I7v3QdlvEfvq8+tEb
/TttHFdsLlwCTVURwYBqBRzk/IXtFa2FM1aoRveoerfmXU189PqyVkzMX9Q4hhu2HTHRMboXNE9j
c3rdwJL7uFzEXHklGwbV7GsshB+GcNOl0O8ggdGLKQFXMTcw6e2D3dp9e9n+gB/q4tPNhQ6jKbXq
vMKqiJWdG+fjcBRoJdTZQQVugi9r/eZFf3JpcHYT5Gr0c0d8SNH/CGkFh4fbmoEl+Zhsf6x80qWL
DiQKz2VwOngMrs8iSoKO4zUGuBVKUTq8I279U0x8tbeUJFTmEtbg2QsxA9xsvw3OFhdD6+cFEQbT
8RRNFRz0t4k/7WrOzGg9vr66JVd5aUuc2IugQbUCdOYMbDnFo6/dtNovWVm5V2smxL9fmAiy1Oqo
XueosT9S09sM6jlUKvf1dSyfiIuPNs8xwt5p0KsSwSqJorWH+menb7RxI53VzfoevWzgiyN/YW/m
oZpCrSo75ASKrr2xT/b2afrW+hRdgwfT7ff0MzdQiO1CzmT9TTp64BSSn/6315e99CJc/opZDGT5
JZTXMr+iT4NNhep7BZog0baGvfKkLnqui+XO3H+KQnUK1afYxLvWPlbd33Jcvw3Mmze1nMLP2bF/
9U7Zo8nwSWFE3Gb8TJDohd//g27bypKe5Z4uzmVtDqXi5ViUz82pUrclAdap7De1C4nYJvzeTy6K
i6vJ8NJDqtKgovEAUSOx6/V1sCHGHmNVbJmxMQ8tuK0dyCpUq2JEyLXNeh63fP9+G5zdjIqGaiqo
wKmjAkBHEDj3001Tfn39JC5/zd9WZvfB9nJdLmXxNfPYVYMUqGe/8no+n4FZMsWd+21jdtr1ILRZ
DTaE2Jd2EzCU7r019wjW/1UuNHG56TKT1hNEvsBPDTAzeISy2bYqi42iEHQftOLvfLALG7PFtBI6
UEHGjYrSL00WQE98fH1HZnplVHXEKsiNmEVgcAlqqeuTVkGOXUO2JlqwKDXdJnst3SDqJRBT3n28
4oleUjxghe4Go+029QmAsdfWwtJI6rgEKOjdeVCvZZ9DtNi6M8pS5Qlmvh0SNK5zWgsUF/0+boOs
l6oZRdG5Wdvp1TBHV6j5nt16h2zvnYZH63HYNdhcSzkXPykTg7CvUPkxXhQFyRXHTlNLEYGPv9Td
dFTu01N0FC/Mmi3xw+eHXYd41YbojGXNU6ZJzaNQaQauLbzPWnUyR3WvUTrof9iGt/J6LrmIS1vi
cl+4wlHOQj03SHR9GiGR8SWqrE1SrFyqxdiUdFqB2RplWw7KtZWMunU/JLZw8T2KNDB8Rm7yscXd
5q41ic6eq717/Q4sLQzEvgMiWKDD50XAMTKtyTfIO1t/2FTGqQg/Vmu8HM/JyHynLo0Ij3/x9dQo
GQp0VcFpb2Gtv6dMsC0nPPsBDSegwTcWIMVQiOcm9+vHZMnvXhqfBYtMWzrqiHjXtrMiFK6eynLl
bKwZEP9+sTqCX2S2dFanM295AhCWu3njZSu+fW2jxL9fWCnVSA6BjKJlpt1axh3K4Ha25g/F+Xpt
n2YPoexNVv0/pH1Xc+S40uwvYgQ9yFe6NvIajaSZF8Y40XvPX38TOves2Gh8jR2d2KeNiVA1iEKh
UFWZCZQvanEzZLucHkM96Ew1aL7Nj9FBDtJnysZRI2V8MFzx2DE3VNG5FFUBVQX4Cxn7qr0SDQKF
9NEy+SrYX5UXGwYJumLtV1FX7H2ClF3t1hoTGKUMrB+Nhegv7fvr+pqWi6OH7Phedzla1+BdOJh7
OpqGUrIf+8InGi9+QR0HIBYLVwLGuk93lMoPjBWB/TEAmNsOmhvIATTelFLaHze9QlnQTb9abvtL
+Xb50PM8dmuZiTNDkphyXMMySq9H2Sq+9YX6dNkEz103JlhmoTgjcdcoyKmiArO58ksGOP4qm95l
K9xPCPCirWFC1wSp4OkntOsSBzuUcCikm+SqhMqDfSe9ZYagvcd9y1gbO0wA0625nkozBmkF6kqD
G/2Q3dUzH5pb3deCGFHaPGTQF8BYIXkzA+04HKAl5oqwtPzzsfkZTCgDtbwuS6ClcxtfdqvHGnOh
0YHsNBeiKlfC8UW6qLPzAa5NOtEFcZczrCbwomQ2cqhFfllcSgwRfrMhYrAjx/w4OVAOvLyXnHkj
ShWH6irNKTVUrU8301gAtK0j2EOSjHxIJnd1FbrKMJeY6L0f5vhoKg3UvM2j3pouMSADjlLwHmqD
QV3nN0Wkvl7+RZxjcvKDmAAR1R0mAzX8IH3pd2D0vwMyV/Bq5DUJTmwwQQAC8JYNZRdcHjv1zfBM
5O2A6nsZnjuz36XOelW4Q0DpYjPFyXf6DW5qwYen35XZZ6RQwCRi3B71bfYQNRNIHsoZMx651jnh
7Mr6vWJ9yTXBUjkRAW1iFaVDICEo1cLp9qaqkjbTUFV4ZX3JQANojV6P59xfbxntRYN7CBVYcA8x
t2QGvSPd6MEu3IFv2s4e1lI0ucFxCvx2nAkat0H4x5zBFPO1NXyictU63skthE6ywr+8CO6GYNqK
kmHRTjcT1dJ6iNfexIZYMdyaxMGqN1ey3b0lhiUI07zVKJi5sqm2AeIn4+JQRosTc+wx9xLWzlre
TuHD5bXwdn1rgPFvqLqMZWImsWuGVL11dNf1CZVrwRfjZZjW1gzjXHhupX1U0HUclQBSs8o+OtJ+
PT1F9hukzXBuQqSfQsN0L9jDgwkBAipkhEO86069mqRQf0kIKHrUHeXVio7KQ4XgH/uTI0SBUddi
bYGEwDQg9UfOR5I7EHpYszEhHt1EP4ZnHZnZuDf8bkCX6N885njOsbVHL4hNypktmH+eUuxdr5R+
VGY3U6TeX3YPngnKRI54oHLYG6JWj6RkBQlV20hf6niBmleRCWzwrk1Aoj6MMOvQrbTs8hlG/kPY
17kxRoNR8Ld35n74abmXl8TzeAQ4BQeKxjr2vS2nK/J0DQFiXTRvmr/VNZSlLcFTkZP44LWGUSNk
yjzK+7atjCnF1dTnT4n8PdXv9PR6mW6hpiOIqLxgtLVEd3DjBF0O7SYokVZu2EPFbv61DOgnx5qz
rIIlcQ2BrhXAMgW9SXacCMq7lULpQtyYPJpW68TKcQU/nfypSjiKVhoml0CvhYc2EyxmxZokaxyR
2KA3IvuKk3oFRCagMe1nd83+sjtwPBxCb2jCYziMQwwLbUNpKRUKchxVJ1UP2vDtsgFe1eAddI8A
ZBLKnHi6Q6DeiYuiwADYSA6pCn0VvGN8G026q3UBe0Lrpsd/MW5DDw0TjNA8RkEJo2coHrDAuFyN
1T5MYZVMYLLApF8NBcNufhqsOz180fCanxv9J/QSQLzd+MT+fXnVvM9q4WoELRUc5gzfQ9AmLIYC
E7xx+RBaBysRNOR5fx8QLKLTQQMqYnr6UY2paAYVulhuBUW+ZFFvlcF8uryEc4dH5x3zZegWY77+
bHBvSizURUoEiqUHoLf5M1jX8ghG5FR0hM8jEgxRSCigtrRzy6ylhzywZoz4VtICDrnfVeu3g+iF
dH43URvYDVTsYYtNvFaNdLkFWcr3AdoF02v5YWhRGYZuDB4qhxhNQbCuOHPrqK8KHtmPGMgC7iv/
6+B7+jOY67ihsPdiyhMU2SHCHSz01flfYeL/k6n/PPieGmGSJiUpY3kc4RslaV1SXCXSr1H2K4iB
9P0oCL80Pzo9Zqe2mPyJiq+3WofB0gj9q2I95lBwA2i/DG+b8ZbIjcAcf2nwEgyUI39ms9vM0Aqz
scBSYiTXtvZDSb+sw9tofskhAXfZ+zmVYrqyD1P0BG4uFtXKWwjTvI9cA6F3m4AklJZ6VK8Xkhzx
D8CHKfrvG1NSXZea0sA55fZnvF6hDg/mH0+wnvOAeLoexvVQ4mzVla4nvFECqqxSXg1eDWrIFHxr
og44J+ifWmN8EPRR9bxYlAbg1xosz1QoifIcDL8IgKLlEaKIgvVxPQMyLpSbAo8SNiDGkrSW84og
IifrsbKGGzmxkBM0O4gyemnbfLn8OblbRolW0JxBbZ9F9Sqk7aFvDzDIOF51M8Dyb4n867IJ7jfE
UJWJiiOG484gfnYXqmSMIc47B/316ilONLuFS6Va0kc6GU+gLi/4irzjrLzLxeBuQY2D8USoFFFJ
NizLUp7M5h5xGUwvuyJ/MOrnRv16eYH0BLGxY2uM8cg2hIB2pyJOhbOXrBqUXFXBcni7tLXAeCGJ
oYkombCwSIPXkPnKHDQXt5ogqvN8b2uGCYJ6AhFMrYGZIY8fC8m4qTWI1EIA+auWKEE3rX9dqoAz
bHaJuTBn9H/Nlk7zL2tvuJAwwitfR0FBnisR+yT/C4KpEUN4AK+z3DJEr1WrHwGys/QrjOmT4lZp
BIk11wQKeHgwoAOJLuBp9OuWSh3nWQGGR6sg8XUYFwhAZIJPxvW1jREaHTch1lhUvVeor5V27pZJ
fKilRRASePmSKqOARIlQwCRI17kxMRKyTJkFEFptJ84QPlvlnYYWkv6ZHGJrhzk2SdeONljkQYyc
d3ttSo8ouxyMctQFNyB/PUDhgnsPEH9WYmFV7LSZZWy9DtHcFWV/GwFnaB8TUMVdDgQ8DwBjLMph
CC7nFT6QZ5aJEsGSnNxYoeHVXeFI4Eq8bIW/ng8rjAuM0A+wjRWQJiu/V4b7tb2WIHoVx4KYIzKj
nboBgXpyB4FoZETL6qSh5k9jgwHI57EVbRCnY48X9ua7UaffeJw6tW0Ggu4K9Xb7brwu/OhhvNJ/
o4jlai66fHcLoCBScPkz8k4SLlgb4BMNHXS27N6Pq2lA/qV2tcI6mOV4Oxmi+MaLpxsTLCdiqGSZ
2kFl2Q2lcRfW/QtZMQGvhMGYht5qjIIaIHfHPlZEmACEUVJ51itqbr6R49+9HljGXsKI+OUPx/Xy
jRnG/2KjrVuohNVu26u+nWqejteUrYlm3kVmGP+LzFm35QGryWMZb9vCC+3CySRRa4szMkrLO+BR
o5gujFQwd2tY20NWlWny/qKinE8o9uwxXOlIO8rgqwtgZPxlIdHC8AamVM4yEyms4qXG15vJsdRX
YEn3VSg8UXQP2JQEUzcoUlAZsDMqtQRYsj6mzxk6cTM+dbvoD5ocVJwP7KZQHRMEPu5Z2phjDnBf
Sm1hm7gycunOtI9RJLha+Zu0MUC/6iZCWKHdjsWEKkjVUp6RH1Q6JobKH6gW/11NVmiRHraNRSAU
FLUdsKQs1oxd3FIGoijTrru0sVwltAcvacB9lg+Ncb0zoDpezoXlS2uiOJOpRn/LWwjZse1+Mk5K
Bm1ejAjVnzm6xQxY0Qj+Pi9fVnHlq3BLnAKWdzHsI7moqFeGIA+Me8td7N9TvGtsHAP5Jk0Fh4Dr
LwDDAYEOadazHhVpejmsanRehr50zPSr1IsYOrnHDIzqqAmCT/CM88ycaEuJojUn+z5rrsZIBUTz
9XIgpOnp2SHb2GDS5T4pqnCR8TakU4DKVbKjskli8Q1eWAeViELrmu+y2KeeSKZ2bJIWeZJsVIA2
rW3/CHbY2ZtzcNtq1mwLDjPX9fEa1CGai0QZFAGnBotRGaCMDWfIHNC21gfTzY79Txy2H3ri9C6I
Kl4uf0hujUJHtEIDnL4R2dTZhC5CSyQaFIP0ftqFh+y6QXdH3osLqjzHAJQDeEzQtgFyyrw5SD/V
iPjAwVl9AS2a3ZpSpTbv8oIERlh4BamicowJPp5GcIC08ZilnTNG5FM79bEYFmQxJ8PSJibuSOPO
2vX3lDSgCzRK6AdJ5SB3l93ldfFdA0RxaMpCyOcMGwldiSKNaYphggHSnyDM63WV3XgWqaw/aVzg
UY8iL67s9TvRV+LHOriNe9Jlu6TAWIei6ERQQOaMM2CufPOTmFPYRO0ajTTppl2GBiNvWu1lPhXc
G7zQ+QHaMPlf0F3zLli0GXALQLAG003MhaTLk912DbQ8xgFCP7o/X0lu65OvVLU0CUSkxpzWGha5
McfcRiH0WnO1oJoernqMv2n7CnSbyg563d/Ek3z8XcZlAKw7pIvP4IYEmr5SU8Ja9qYElD0cKJrI
6Z3oCXobGAw3Rc1+3vWD4PaPQSalVBZcSxBHAXl4p2I8sqz3qToexmiVHbMPd2uh3zd1uL/szCrH
KtDtNNIBdw5UIHOpFnqJslTcIup03Z0N0gR17p+1Yv6zlItXy5o3FN19X0IVVp5AeaS5Uqcehhya
Fep4bOpX04wDo19dU5F8FT2guF57Z7Fbryyyfd0YV6NhXPfTAu5v5amSGx9YIefyGjiB5mQJjPMv
RdJFZobAqZlf536vlk+DLfhM4FA7v+csyE2YBqhpALNlM+RUTkNJwQC6K/calE/De5AdfEM5sgmW
IsydvJ88qwTb+9rtpzjf93YczHm3UwbjWkp6P+mLXa/PniRlfm2snmSBKCputOu+Tx6luHxeQ2U/
yc1OU+RvUqbuzVp9xNTzTpnCYAW41oE0DzRPreloFAkQH8UtRvpTR7YqJyUjCNAU+THJs9spy78v
Zv4FnSAngVSxOpdXdlH9yKbxWk3VhzAsbnKbeGTUoFmU7MfmLYfgFJglzSCco/vJWB4sotxoceiv
oAPQlfihj5u9XkCzXSkVX4+mK/Bo3q06uSLm+kXt1wPIFm8l2brqNCUwaujQSePTKAOoHkt+TOZ9
EprOsNDGu7Iru+ZIpuk6KpXIIU3o5hMeGBJI1Uw5MIwI8bF3I+ympMz7bDB3Fq4PcEPdSA30CaX4
a48asKGNYNPX6wMUGYbASttHQPKfL7sVLwIga8JwOdrrFHnMhDcJkLcszXA01jvpS3E77PB7wKcK
LhppB+LWg/r3CSGeKhpIvcBfALUMJuWoSahWWYYgXpPVA0PMK7hxv11ek8rJo9BpxFCUitI6Ahtj
YxhmGTJqHS1Da4EB+QX1CtfSo+RgvONF9yjnzfh12AMH8w0MxoH9JCOdi/3lJW8coaYwJ/ZA0FvD
f+iUKQDzneZYZjrWSb3ggaY/yCDVBjgyQN3TB//FFRU0NgFnbW9zwK19kSAJrxxvo0sOekjMVVkW
O/YU1UTpLAvfWn1Qj5BSD5IH+pQyHRttbIxTimmtOOm+jbAC/mFULjHFw3jT0E992k8oWo7mT7t6
qUdBusX7+0BBQD8YPQzKynv6MRMMjaZajHnmXHtL0u+DJMizzqMsKNZxSVBaeko8x3jOaLZVF89J
4UrGY1tAV568gnRVEMo5icypFbrKzYsz0eSqH6IJ0x+oG0M4GGDS0IPyslc84fYdj5SdRN4rhmBx
58eCmgX+C21+TKixY4nlaEFUeyjQkCGmM8eBXATF8DqLQEDnDk/NwA3AqEGFQpi8W5LTYag0mJGl
+xsDvXd5uS2szpm/myJKSd52gZcEiCPKEnSGus+zaRlqBRobaK4C+ZAOuWOLaP5pbnD69gOT5DuU
gwpaQs/qdLPyKFT0tG5yt1GNP3ZWYo6mGZ4XZQbPaZW6pV49XQ5fnNE7WIQgGTA4OEZnNBcKWJ56
w7ZQmdIfS2ScaVBfjS8Ur7e6le4D3iTtWjzOwltRdYeTfZ6aZrIMKekyDFlpYCTbDc8FGLsyt/dp
dKRSb6KWK88ft+tkHAX6U8OihTBmtbljNl8n6A5kICVrBZ0UnkNu7LCT8501GJ2eTAUUbBX07Ize
m8fVJ6X2kOqQDUN35KaYW8GMnMgoE6nkssBAmYlNLO27dHyyjcdOBjR9ulKS506E8OSdA4RDnWDs
FEVuttQ4dlorpTpWOMRWsETBqk6B3QlSBbodZwdhY4Ru5yZqqUVuJETHisb2dV5fYushG3/McpDV
qr+MsSP1vy4fBL5/fKyKOXkUZJzXvY0JGBDJpz3qIEriqfr6JIvEuTllCer3H6YYvw9lqPcMAz4g
qGNXyACCS9kFF9YB0NXPMHKeGmP8fi4Lo5dWGxexcdVUj1khqKEKvOEd07rZqH7C1dz3+Ptacj0s
u6G+WUQ0hnxfAEUZZSmjDcRTXyiSdomjHCaoKg5VFlJ29q7fCTOY88c3/VQfdpibEsRyS5TTUyTv
wptknwco2F8PHnLkfxGPzpOLU2P0u26+G9jehnlFK9St6wQXSQSYhK2Mu8tO/X+42seSmGM0x2md
phWsgFc93FHOpMztcsjs9LsoaIPL1viu8GGMOUKk62vZLvH94jrBo2TdIU89FFnlXTbDzWhoxxVI
aUJvfibaqSTEnR/hkgSP7S/K3LXcJH5ouAZF8NBS6ah72Z0IiUt//VlE2lhligl5G07FoOACSavU
663YyfEeHKxhlza2W4u4cDjuAU5QzAeD3F+Vz8jHISYPdHMWpe46NI663NeVyDU43n5igVlPO8dh
MeSwYO/1Yx2kd/hoBxC6g1/nXwi7nD/2kUhv1sOc4X6Sh7Top/x9vIoKWJf76kB1d8U3PQeUc2qL
OcdtNyVKqsSpm3a+CfnHJnPusn0aEH+Bz/ijr7kwvASyhwe9F96Cb0rwcTn3MVaLJyHIxwFMZ6et
QnkCWldHlycqQicKn4sOQmjSEeSSa/Ro/P3wBua6NFTVwaZFNY6Yc6eYy6DFKl5ebaY7NEFd49+C
I8dzFrRvqCI4Rv3B63AarYq1sNNY6jHCcxyAmatBzASO+t+UCV//Kfp673cGc9QwFU+RQBBaBZc0
c0G2sVkNclJgAw/hjsLklJ0KYh9JyLfPiViYqYCwJdTP5POqvaVLw1BM1JBs7Nus9omkHIGnFtyR
vDC8tcMW7u3MDu0EAlpQaQx3/810Mdvt/Av+DXqSzj7ex5rY4n2bRSMwdQVQuFD9wfzucjM7hVtR
WKoazDtxXZcXqkCQh5ErkFGeF0BqgDtVPaHqceW3eEBcrB8vex93lzBMiGceymAA2J86X0QWmcbD
yiXtTWrcReZvogsSaP4OYcCalj2Bo2JBBc1ijmpjL4Vbr7+tCPzIyWu13qbrT7tfHa3XnVienDZ5
raXevbw6TuKJKug/ltmSTWuuVmJ2iMPLehOpV0l+XFMgievZuWyHU6BBmNgYYj5jk5M4tdu1QLE/
HcBjRQ8W3IIs3gBZ4e4eFiOUXgVmOcnbiVUaWTZ5jo7xnlaZpMTVJcNpZH9ucWsarzZwDkuD/7sv
i79HRJ4ulLlrQDsiF5qKhcbWTrV8S721Jy8uP+GViLcQoQLAVjl7OI/QRIniAvs259NT3EsPhNT3
qdq8CbaNd563dphgGFpqb2vUP1qvbz3KxNTvq5y+lK+LAFOu95lgx3jnGSRxsInwC14J5vPVjQrZ
haaDVl48egDAuFolcHnuDb01wdzQEQrU6hTDRHpYcqd4pCRu4x49NjSg9Kf5SFtsKoIjOSi/9dfy
EcV7QWWYV3zATQkmUXTswYDJ4lk7oBjbqMBPmF8nP4KeTb2nyu96QIu0fw8qQ2fzwxj7SCoWGZys
ZoszXuWyk8zDK/odP824PFx2Fl4sAV2vAkpW5BeIZaeHzchCs5ApyasVj3WgQot4ty5jeRwlpfPq
fKgFrsKLzHS6m0J4gMhiG+xJHXVov8PeRDp3KW5rIL+tSag0x/XIjRkmhiwLevga9cjWU4837QGT
fL6DXseKTiXU0b+Khql4nxEUOKhtEByCs7aBrXddGqkDljU8qtlP6XmSnozBv7xXvG+3NcKcAa3M
TTMxYCQfpl/gxva6cPbjphCM4PC+3dYM/Rmb+FvNK7p5NbYox5yyq8yp5a5dJlI0ES2GftGtFbWd
58FsQX1TXHXydxs1togIkmreTbJdCZPm2m0m9S3BB5OPRkC1P9BKA/GvKPsULYWJt/KizRiIgRk7
AnNBsdckqMeJRuK5u4LONCqFaMKdpexNCv2XaTJRtq4eK0gltoXsXXYvboCz3hl2IfqBeRsmjIfz
GutVu6RuP+S/cYj9LsMLr4qDiRg7Ka5Wp69XTI+0X8s4vOnl+EqCBsXlH8Fd5uY30H/fuEXYt0uW
aDOuEgjI6lBMnCf/sgXublGKZhN0wihxMhEvz2UlHcw1dRULQwSyDT5OTE5MIhwX9S02qQa49R8z
bATKNatTuhG+Z6WuDukZK/eG3u0gdz2Vf999p49GBZN5SKlReKQHYfPVLDPJ027Bmgxl9Ypsfl7w
OrEw/H3503G6sSd2WCrmdl3sIrZomHPra+OuB0eI7Te/BrCafvadsFkWeznFfYHkfoS5RnrRUO4K
l8fLC+J628d3M5hNio1MV6rRQt6nzEGhZ4epFRWB+KdqY4M5Vc1KjMjWkVt2i0+LkeN+bV3tsfVX
Hw9U6A0IHibcoLexx5ygNUVfO6e3RHoAJeC+369HOmwrYrgVfTp6zDYuh/ErKNTaMCPp1mOG8h0Q
wN7l3eGe1M1KmCuitipDiiIcoRDSjm3ROFWO41SLQg6vOojTQ1A7oDB05EHMUnqySBPBhWdqYzWh
djZ/i0q4G/CKyvU4kOlQTgSTIqDz9dosBDzYnDO3bAiUa5fMDPR6JsHSq91NQtrUv/wR+N/548cx
H4GQtkn0Qk6RU9eOlr2BTvCyAYXvMB8WmFuyXIjd5zHCvgrSehmahXGgHwzER6pRY/vku/2A68ZN
YseondjyW5Gqt3ADmAsU2A6paiP8AsOpr+0v6vE/Lef8qgWaF1wXhZd+F51Lbsa22XQmZAJZpJYx
jS2TpWOOSPWMzvIqrQU1tEjrnR82bbDIg5MCk7Ns0ru23dyYIxy5xAzb4oMzGU1T2y26YzXg/dDu
bE8WRDbu2dmYZCLbAjFuM5phcoxLp2iuFfAyl/XXy67D9c2NESa0YdbRKKUS1w4p7mw8LzWRKgtv
FSgTYcad8p+cTXmGQBuabQ/qVHMp56DrCoQZgDi9vkvaw+W18O5rNIuAUAA6S4Xw72kQ6OJEIqA5
R9abhLLTrDW4A/VEdSZMPs3G/NWc/1w2yPUKdKhAFAFRnXN1imHIzb4wkOpMmHjYU4bQxg09XXNI
4Uu7/ruYrJO3X1uL9N83MVuN+jkbaE6SLo3b9LaTfCar31pgvmKrLUWf23HmWqAAzVEUi8Ygj5bg
8qfjuoWioKgM5if7rLy3tI05NUOSuZUGeTAd4BIQSorU6bjVL3tjhTlCagINvAFcNah9QSNs9YZH
+oQIs0AjmHRQ3CqY9mMpWBp3i6A/TTVfkOez4xxZ1MmL0pdgfKt/V93RLAR/n5uOQCwLYynohEF9
gtmhQh/UsDXxMlYf1tfxWoPKUeMZxv+f1BbBn7k7tbFGo/DG41Dv0swuxxwKsMK5k1YdcUrD8jVc
Jpdd4j2Gsvn2dl3MLWaQsI97Beuibn1LJwVDUKmCWi1Yb63BQZH+d+mXO8NLblvQqtY7QxBAREtl
LjEMnc5jm+IH2Coq2qUrYdI+zB8uL5N7VW6XyV5bhjR0SwKXb73F13+MKgbM8xf7O9QuMHoLnQv9
NrmTni5bFX1cdkRlQu6xRnRtkEAHcD73AMQE60zxYHmGb4JzxrymzbHMix0dJas9EfwAkdeyDVwT
rL/T0OIHrHfhQ4ODKPmtX6mQHS48sZg0/+h/uK3OHP1Z7/UFtzaWAiLE6/EgvaRBsptxSmwkJHT6
jaSOIkjcuR2Fzd6yZdR+LNck7WoUGIP8qfArCK9WB+NfdTy5t91mgcxNoNnx0MwqFjhmqTtgWst8
yMs/WrVLRcmP4FiwfcAuk+M4T2BpNv409Vepe5RGS3D4uUFzsxomyqB4H3bSWv1n7HK5L0JB0OT+
fR01X+gBocTHep9RSUSzogZrSB9V66uq7S+fL/7Obwww/qalCxRQB3ykVO6721RTYs+ctATXZ9w5
6qjpOyBLJIBPVxDASGOKB2vczsEaoocm+Cn0WzFxFFmqBR4zkLVoZ/wEWhZbvd7T6h+6B91RLnf0
vFN+qTn0beP1+n0SxNsLtZ1psnhmGBVhVC/QMAYRyOlVYSZ93poxkpPK+pJIuG+pIB4EdZb7ZNjR
N4D4nHNOAZXj/sck89n7Rc+0poLJJm53mXZDmhd9JF4PDisjFZxujg+d2GJy5YpIVUZsvHEaHVq3
hgfRNcHWiSzQf9/ctQpZ8rTRaenMlF0NfOVGIrDAOcsna6D/vrFQyQu45UOsQUKhU5K/1NPqdNYn
ikywAh5aCsSXkQOdWllIHPexBuJrtKM7lEx0PEnf+46dR9vRYuE2/of7xyDba6klCW/PCkcJ2ogQ
8v4+iOIT/7uhtACZUryz2XGLcez1Jinx3Uxz8iS5dWf7dhwE+DOuEbyRAIhHO1rTmQQorNVJhkwa
qiX2dN+VgEym6f2cZb4gQNBDcXZOAVtEjAAwE3Mzp9tj95VWrkXcYBZx9qznBgw66y14H5z+QTpU
gsjI2xog2wD3gWYl0Qnj07FeLom64j0BrHqEcKgCfN8+Xl4R1wbI9wFQVwHCYv2tGgeFGKmCUQui
S4/L2BsPVZv/uWyEtzvkwwjrY/YMuI1d4MkS9j/D6rsE8SIiyg0FC3m/ZTbH8704mytRgyzNXBwL
wmtBhr4XRvkelspBiaPyln0vYuAVrYwJoqDfrTurRoGqqDNnBXSuU95m9Ckufz9eBgiVBIDCwaGk
0k7wqduBmSMs4xXurd1NPia0djYQpgUGwlKfMr1etsb5kjBmog+Bgg2AwIyPQ7kb0j6rCpewqvwm
VOfhJhktEX+KyAr99+1+mWulzAmsdGP4WvT9l3X6BKYC+FjEA1BugB+ZbXbYYEsf104tXGO5BXrb
MeVsN2UPZv3yiQ8GZkMEH6KfsyfaS9yUU0tBFdMa79vaJF4ytaJGG/eDYfZKR6nWoqNlpx/MGMjY
9AQnta2K0ZkQtpyy/HJ5JXxH2xhh3nHj2FVRUuIaVePMvjXmpPHjPO7uwH01PXeqimMV6t2jSqrl
dZ1k8wgubdNpWxBUSYMiKk6LlsxchkrZm6uhKQWasfm3XJsLpxxETHZcGwCBYeoQ46MQ4Dn9rJXV
QlOtx9GKw95RrBddxBrG4dUBTHtjgUnQSzJbc5wBt9T53bN5M0DrAQSR0HhSD3HujD4EE139p2g8
mxOZTqwy7gJC5aWTjaRxzf7a1G6X+cVQBX7P95bNyhhv6RQdCVGDb1cs/nsVr/DDQwtQUXi0QFgG
5eNPHYKNRcYjQLVF7CqjUWM2/HRUvU8Q857sFjt72CcgqkpGRHQc9N9RW91KID1x11F9SSpbMGwg
2CN29tAAWdkEbDuy/uSlVxyjeyOfGHbdugErxZiHkBeIwMHnFvLsNgDxKNHhMzHDBtUaBlANjNMw
94W+pnOoZ/ACVPdpj4/qcMVv6fO/y1d5lWOQvuC86ugoUEGr0wM7IAu3KwOYzfmu9/4zpK89Jm5y
oExBUSAiqOLtkQIxJDDUEwLwJPMyg6ifmrYx2tghetgAITiR1gFWLJLV4ZkBJzgte0I++ayqm+rt
WFamiTCE7lpUru6wzI421t7lzRKZYfIVY+kwxE51+wz5rZuwZevt1H7mEtmuhXGIqF4BBuog3DGh
dCw5lK1TutU9G8I2oBb8+pkVAbpLYZPnEECSpLYMdoLSrYpdnAVEutZqQQWE/9E+TDBhDtMtXWgM
oImtbBnk+lp9O8Y1sOjSIhh8pjGZeV1AVvrDEBPdQNy+WJmCDwcY7C5KUE2dAQWutW8tWsx1mOw+
8ekwMa6i0kGnt+i6NylYUzRZnvVgFCiK7iZftK8qaX5ZkvXtshnuqjZmmPtvhRKHiqsoAzaDeFb2
0MveMN7E2bFpNfeyKe6NRAXW/7sk+ls2S1KkcJzmLgEtLViwDlSXWPJnvGt3ihvjCRWI7iOua2zs
Ma5hJXVIrK7He9Ac94u0uCuZv8rrJLgoOHUpjCSBFwpaCCA6YSFduj7UpZw1mdtgUqzXXbu7Nawv
laiBxU1VAD4GthUCOPJZGUqrF9vWI7w47dihKjgV9KFGfQeeHopvBf4E0mXxcdQcsCZc3jneh9xa
ZgKTJelgOkDSiS4xgeu3jrECjRKJngQ8/C7Z2mFiE9WaMOMUdnT0+8F04lKp+tyDekbq/TLfG0G4
JMGWIzgE3PXhDYzSBDj/z5TnSrWRpqbBPUzIz9EODOTQIkkB7s2ogQ5IV01UEc8oQ1EQlcCuB2BL
fp3dUjXCaNdcU/LGDOVD0dQ4d0EbY8ypNldT7ZSVwCVD2y9jzYubHiwZQnIleoLYmLhdFHOi1bWD
osUAO1AJlG+iPRQdvfxn+qwHmAz2/AqtII8CQyTvE1PIqGyDuwxU2oBqsHwDhIwKpoEzKHIqfyr9
GNaTU0yCwij3YNuQMYDMCarrLKlLpq/2QhZsWV0/5POzREyPlD/BkuhcPl68Vw54Y/6xw8SpLJIt
UhqwY9Py+fS9XgX1F647bAwwV9e6xJAKGszMVaVrA7XLqH1to6f/aRFsIy5UpyzJZLhCiOcmJN3c
1H6+bIF/hGzQ1aGhgnFT9kokU2dB7BWVquKteaYN4mwXHeyb6Gnxcmg3/z3NOMRGKJsFRvkUVCqY
bSmTVFnNFrmsUqffpWlyW0W+XsfoMCi1P2vz/vLyeJu0NcduUtGjow/mNbdY86sxVn7YnfZizBA5
/p/sqPLpLRx31jTXBIlFNameJkfPNlmOSpO+XDbDc2oDAuz02YGPyJLINdGMXcxKsPp0wNlVtbfm
w+NlE7zoA9Yr3LwApGFChok+ZFKGUOtgoivfmv4ehaQ5vm7KazPMvHBJPvHdKDYRAraQbFFNxh3q
ulvGqIZGRmU8WfV3c77qNeN/tMH4wFhaylxNKehTxi+GfZBi4Iv+Xj8Ww8Uf62AZd5UlKy1UPCg3
MrirVyeqF9cQKQzznHlrhHmYgR3NaiPwpIOu6c0YXb0F4EzEIMjNJ8Fkg8liOAFEOhkjQDCjVzy0
mVu/9l6FuYrCHZ1ycWa/8MQjSlxzQMFC2gZsJufYQF2NKpQdNFCx77q3/wLQR6Qp70yCoguOd34o
nRiI8zSM+rCXj23HkRHGUPPS7CF+tAa8OlslSgVBhxtTt2YYrx7tuCqHLMpd7Yu5y/bJ0fLMa/J9
9FVP3qOkLbglqAOzCQMYZ1QME1CYKvtgX5S0I00H3bAxoJOUxW4KQMkirETx92pjRz0NcsScrLoH
0QKGUbpnqhwLbd+fxLV3laf2jmhik5uam9CzgbgSFfFmGzXDErVpNIKdm5RIzcHj5sQ5ZGawTKcu
wFQ1IQsCZ9mnGoRoBijgZgZ2D50oJgTKo2JElBXMVfqnCMLaciy6Lrh+CP5ZaFMAxQxE6emXlGYy
RAUBzRnkPlHZtuUbucwFT2tetAAyGiQIlLkHXF+nNowqTnuzwipAQ7CX22ankDCwGxHlM9f5NmYY
X18kqewySk6F9ztS1XHf+qBQ3X/m2WnaGJMDmROI2s6K1suY9v00IgOqlMlZ1OF6bvprJdNEzzIe
thyN2w9LTJofWt0UxhpyLkn5k+duhrHvbrnXVKigNIFtZE5Z3Vd2cPnW5WXFW6PsZsVpO+rTAOrb
tfTW+mjW0U7Ld8nQfeIy3BpitstaSynHCCWIBwbLmzT1FolyQFbJv7wenvPRJwTwNqAQhpzmqfPV
4GrtAH3FfZj2XqqgeRdV11MdHi6beU8X2dBHoK8Fui3MUJ7JM5ZL2dn9hPyh8yFI/xzrbufkwfqz
3zfeCEfU74br7LUIIk8X4Za5S/zPAUYdDi5zukQFQ3JSP9Hn4P8j7cuW47iZZp+oI3pfbnubhUNS
FCla1k2HLFnofV/x9CdBn9+cwSAGFr+wwjeKUA0ahUKhKitTiZr5z2E8OsnfkuWxbb9aHhQIwFuG
C+uq+V7Rbq3HGkzPeF8sbyHQOpU/IGQTGfT/R8D1m3YvD4HMDW4Z5gKU6kBBb1JpERjoK+vaowHy
8R7TK50ynQxS+H0neYeIIiIwsCC1BdUnMkEu7Uhpn1ngXYVB46dn3rutBC4h/pLv/z53dylL37n2
vCEJrIxAnUB2N/waFC/o1XvblNgS3v+gsIZsKLgsQW/HuYZRm247u0hqnOSbvWMT2W649Y8aaHRx
Z/0XShOhSVYBYZR6Bjp7XABxBi01FcWByeehCwpwE71huFB8wbDWf6mGiDYMotxofwC8g+IjFyZb
tSuLmiAZoOn8pBbWKc8lyCBRTEThz3XZ9QVaEe4rWlPaFdRg6hzt+KdjQ/LKVg9Ex/FOF8lbXuQd
rqtifA+dNsbKe3mWwbTvUaPQ2Y0PGqT5NHk/12Lfdw+keJEcaeF3Q1OFicKgmMSzgfZlY6WbiSQ+
Pdj08E/3CLR2Fo5zXUfgHveJtHIlmvkBb9W7UfajzovEvbf12oYx/eVoH1liPx6WHVMyGP3keVj8
5lQ/NHG9c6NlLyubibbR0zACDm0a2wapK2d7rTQ1R9kd47Jz92ejD1+NFNVIS+kWsLQVhlReWbSZ
5wa5xfYdJUqXAlOf0bT/q5oWhC11qj9TOs13VTeod8S0ZU0Z0baydjpezHCha06EtKzrZWyLIHe+
EHr06l+3/UZ023ggqsekisFkvLnzrS96tjRI5wIXZEWWEij1JzJLau7CNRhIfVQTECzwjV7u1FZa
pCAb1mBlajACu68sHzjS6Jv+a4HbGr3qVZV0cH5FB9o1/1SUx5TeJ4PkOIsA3c65He48jw11Z/Bi
YSV+0QXtJ23vhurB2mEG85TvGYGDrGkqdLqzlXHhcFwbdyE2vl1qe4tvlj+9nMZem+zSdLZ8o/Qk
mY/QH87scf5QaXmWkQUrdHQazwCX5uUYaI0bf8DtUF1HwY6xJFtcuohZWRQOmZnWgeJXiBEVR/rO
Y1cvn2uAZeNfG1ycn6D/OhUuPh0l4Xhadk2gBHnv249rZAXqXmZPsFOu+kbjh1EiXJVcpgFuA7df
GOVzN1SnslFiu29j08wOyaoAHD8lH0gULwxyqQfS1ozQFCoE9araYZYro78A3wiF5VY2xCQ4wRem
uBNcj9qqtzW2K+9AXqrereaft/1BaAAAOdaXA2qbf5MnWmJAABv9WjIQf9J7f5VRYQkcGwkvwDpA
tkK7mZ9tB0NctygrnsaQ5torZXooSHJHC9n8n2jGBdQKQFQwCCgDsl0Gu5xqxVjNWMkQFQooAu3V
346M8yiPrYfstIXKL/exfgBUaZd+zvfpUZG8z0Vvl/NfwPM61ZZRO2QABxwI+gOUU3zy2YF16DlA
OqL1tR1rZFVh4frGJ/rz9/eRVYvgLSiuXHVhnAGpZJGiXjmbX6rkUZd1wEV+cv7vc3GDgNJJL0p8
3W3cHtWxfe5J+/u3FfKn9yVwG0gG4NjWCi9Zb9EORZ3sumqSeLvIF89M8O0XlSp4kgyIChVJd1bx
mOJ9OWWy+CCqq52vhI9I8zI7FbWRIU1blI/ReihjJarvTL+CqgdTo5EVU0Qh8HxdXERqzFwz0xIh
sAB5lE8b1Qx0UAce1ZU0u2UAq/MGWeLwtsuJCisXy+SCk7k5DRAdaJhtx3847hg7jwmpHVnGKXQ+
BAooiKB+dyVCppRKT5ICKouenfgl5ESmQtlLFiN0jTMb7DecZdQ9briRtqxK5OzMowF6quRQP4Op
2k+tmAZgPdynkax8LXrlsWHlf1fGftWZVYD0QOWYwSrKHc3jOAWsYj7uzefVe1aejAhjjpJ2rdg5
z0xyiQ3gqIo7zzDp3kP6AS12BzmU67Ppv4+IJFkX6+Oymk1NJoiNofmkqKch6ef9mKKGlOjVIHFG
4Qk4WxUXn9wCGl19UuJt2XzK07Ajj4oJiY0BALTDbU+ROQoXpqhZK85Wwevb+tFyPjtIq6tKklZL
bLh893EB1ZdbYTWmo/p6R79qpRvmRiaJuDL3c7nUadnGGjw9sGM9Dq/mawqYG/SOBj9r/ClM9/W3
qY1ufz1RE+DcI1wuVDnDUPdZD/fTHiFLAlkgO8iibJedGElrGRUHGo07GYG5aOz2wioXqraiA8sT
heuh6Nb4G+Qx6J3ZQomof8UhA1gmjcqdjO5etotcSDFcxejWAR2NZAPLt5cdp2HYOWCVvP1JZWbY
35/FkDGt56UwsIm0HsLcuXfcYl+tZnDbis4+EZfVX3xCLm6saG8YZQ2Uoueu6z5N3O/DalqHbiXK
cWzzIRz0dty1m5FG5qqooWo39b03kW9Ft613hKFQEmrXi2+tShUniT3EzthOh9na8t1spbbvTEYd
0FEfH7KxzXx9WKnM+5hD31oEF4/aatDNjgW/JVBAf9Ttkk8ASpzsuP72AfT6xffiIpJu07JXHYxu
ZNWxW4+r/tRpX27vifT8crEIuYyOuUTEIqbO2REUnHw3nBkndgC5MjAdQx1IEmjZNt/4gjy4vJiy
QScpTGqZVfs9heJL0Tg+ddUAIUsSa4WXFWiVdYyraZZ5NcgDvmrP6hqcW6s/zuEaFndZBDikemwO
20GOhWQnkl/cuTnuxDpkBMSopAzLNGP6HxRBUFUaZQdWdFehh+KCfhhkMpgnxK84O7AGptjWcgSv
eDF/0chpqk86AHtVHlMpMaooNpyb4pwwcy14x+ACbzSMPlQsMUCEhwkmgW87osgpzs1wfoi4lutb
WmGbTI/c07z+7BWGEg/1lATEGaSUR6JjjBelC6VRtA6vXq2d5UIws4a9xDI/9VlzWPPp5LTgt+21
YNa2MElnSKeoX1O6fCGdrDYkXO67eX4YsKILLdNSwbEbkq+pYb6aFfH8VNteaingSegsgO4xsSmM
UPLP2nobtgLIWWgJk3XvJAdFQ0Y6/lroCj7MjyTB4LMB/BLNcutKW0dV3CQvqFcEcxcmYEvAM7pb
/QSiToyf1TDj8qFh1BuSnFS0xjOzPNgmmey8UjanC/KlCbP1WHv7FkpFStr5RS0DxIiOBBuyRecZ
nY4ryAg0Ydxk09QuoMnjDPU3yzhOMr4LURw5t8EduzGZvCb34CA6gDZpHo+T84FLH601E41SFDyu
gO9Dl1v52uMEQCL0YUMR1h+bPgZ6VsKaK/xaENhlUzHAqPFlaqcBL0tjZmVgNsP0qDVAbk/qkN9T
j3qSm0WYpAEM968t7qtpBc1HY9URrFZo7IJmC9UTkM7rL9pThXTg2dlZAIfIyoeiwwwJM3DcY8Ab
49d8apjTJksrtIqgMxrP2bCbwOnkV4m+pxVEom8HSqFjQGQUOEmEwqtimILBn62BRF0A/cGq/tJX
UvEv9jTgrzALNFjos6ko6rnc5VJMOuYqk7ch4vFQPmc7a2dEb9jiD8R8cBwz+QFL1TF6fXmLNRlx
CCG4WkhDYr14Uo069MzmyWpldTVR5nluiXsyzO6oqCoFImWO64Pnm2BWyYIhLB/+W3NN6BBnC+Mc
wlk2YOAn5By1QcPUNvyRfM2czVdL7SPecGaJSzcyddVafcLruGi2H25ajmGLi+R/3Cd2ws+yDQ8E
LglGBvDeN1w/Ux7a5kc/f/dkir6yr8b+/syMUWcdSegAvQhSPiS9flfl9JA1xteWyCbARN1PtB/f
XY/zcXXQc2KvDlCzPzYA5z9TzGnCF6ISg3uoxXt+k4b55wwis4x9h3xAWQydTw8yEh4a5tcQa48s
dr+OKLfV5t+Q9VRojcKbEm+u7H1+fZgvDXEf1a1Ir5QLauf1qUWDNzm0UfXCpBV//7FyaYj7osvQ
to5LMOCk9znQ29phVeZ9bjkSqTRBH+/SDhfiyUTWnmr4cvnBLP3B73bzPonx6Af/RIMK1PSX7BEu
NOngUsGMliZQpDesPtMsiqUtwQRWmsFvQaiIAAKNwsiOy4K154PbUV5qk4tYau86xCyBHk/n5psO
IKetpz9nUu5Ge/5FaHc01D7OqyZqMmVnaW1oe/mpoiSqXFn7RfpbuHBmrkayKeXb+teQzW2vHTjH
IByHSaF1RyeQqcnqtW9QxMtLCPDEs2/OBbYZwgg51WHThC4qANSQfofuyZfiHp0QRjZs/N29NOH6
d/Yse55e5yuwDBplNqKEaRG+2zT1WppNOW4lIKujac1OA5pB82BLMuU3/P/VCt/t8EzK24TyOuRL
WEN6DueDp/oYhwfvJG52EoxakO1mUAwmfvJHvh70JCRo4e3WPyV+Jl4t8AmezVg2eRAl1FAbOiXs
IRIlu8IO+/p+hGj532aYPNKIzHfZEpdT6H7+0KkCPIlR4nh4x/LfGcAIuPMKtNAYLlEOzR5nN3yp
dn2kx1bnu0NYIymQ9jlE60Uz8S21xlvoze/OLpkRnGe0TGZIV0KkIodIdr98aWTic4KiA4sV71a4
IDUt7TonGtbG9lYPBhQoSeREDhKp7FHmsIKsl1kzAR8CEyvoubm3c1pOoB52Ehaf5tDE+Wyfty/T
3yxEsZKo3YYgW5wk/iteo+lh5tjGfNjVCLpZlB2kYUbwUphRe4A8F2iARjVYN6C/62jbF7IHi9gi
4OwYesdAGlqUlwmCl4KhOXNhUX9aIkbnb3z27mmghvl/GHkXVMZs1gbGFCHSYHTkuex00IjrjFnL
GCuS8m3GvgId3/KVgRCa/zL3cJ3Zo/uA6Yq36Uj1qv3s1fY6kLoqsY3mcXioQbnmPKiPzhEvWqia
fESECQYxag3VFmjGXXV88bS19K3DCk2wayv5vVLIim9sR7gYd2GBOwdDDtqrwQNkGgOKm09Pmo+C
C6SDUKplfezsA+OKl0vijgK4BRJzSUdIxrWfNvd1I3fpKIFyXpcamAkH1RQgcBkh0aUXZlnSpQaF
kqCHYRvTedKKb6MFFjSwLBMZF6zMFncL6mO+uOMEFrdphMJk/qlPyE4dftWW6tu6LOcQhEbUDTUD
+Ad4vsXzKwGot5TZgod6lvY+tJCgvvS9cGWt7essH5/vzAqXkJo1TV1z6kEZZoEsukqd5oGo9RL3
ebvtZ734dvuCky2KT0tpW4zGgkM1OEsI0mB/Tuz9QCTXqPDosrkN3TQQf/kKwAzWvdqFbGrQLg+r
8WKpkqxX/O8DGvKm76zzXTa1Be1K7g1VsBm7siC+nXuSh6TQ00B7/X8WuHwzz9O20vUG0RxlwTUp
Y7PX/BTs1xvqXNn88wO7Apqht5FP2GS7dnYL25CXMQBzqQLNUdDbqg9KAVnbMrhtRbimMyucq3Vj
hvm7bYJWetV8dQmSaIuW+kOmtvqOOlP5Mrhb9+W2TdElhUbD+9I4h1N00K3jbOIuNAI2epWG7suC
1AYT2ox8bU0k97DwPJ3Z40Ksmpt54gywt1qDT4ntdyUYsZPXsVcln1OUZ+gargp4CaNJ5zluklm1
to3iLCVfhl9azzgDgErxvs9JBHp5qIBWz2WgfihgnFnlYiBw7WQ0xrwMFMU7ltl6UFej8qvMe1CK
UjYLI/yaGJFC/ZolGnwqpXoFmXSlxzIMbfg6mU4dau6AsrlhkCdtBk7vtrsIwxNeG+CZQAbl8qO1
DTh+soEUUNetGPL5cex+eKvkFhau6cwG5yHulKSodkDBt04e63pvJAd7/Lp5Lx9ZCQgUcXeo13j5
bNj6Eo82WIFkz5SX+6r3ENRTiROKP9i7Ge5Mpx5UWkGWWwVGCeI/Lwsh/Ol3ukzPTvzN3s1wpxjE
mauJQkMZ2NMXPLo39Zc1xpm5u/3NhGHdebfC7Yyh0rFwsw4BagXxP6vASzMwFrevMrAzE1xCZOaQ
xnZ0tpB7Gv8jgVWcFjyg2ciJ7E0n/mrQxkO+jAPEDzK4xK6J2SD7MrN1hjtnT4NR7IZ6Pi3Z+tsA
F2bl3RYXFgbVtjs6wd9Gb1W+axoxQ2VwGr/z5k6yTWwbrr/huynutiqUJMlA1lsGHYZNxscU7O5N
+rUjZdi7d1YtKVaLPBzsMyg8sOID+gqXd2NLpgTpBHbMzdJ0Z2RQmM3zZNiNsyeDPIn8D0RBLPKo
TF+DM+WUGQa4DLSRqcmkto61KQkKzLv4L4fLAoUcCA3jQczlyrm1urM+Qd27Hzy/HO6V6tOkYogG
CMP8hSxpuCxafPtMCT8fWDshnIAnzdUDP2tVpRh7fL6pKR/apD91jkeChoySlExmhzu7dATRMlXw
DJjdx9L8nqx/lMv+9lJExwkKtqaJWSdQ4PJZEr5NP3TpglRCA6Nr/bPWs1DJQK+K7tJtS2yjr/bp
zBL7JWf5mDbBxRPNxjvD/Fqmn0aAWvMy2tIXTTYFKnS5M0ucyzEiiaFl3p3pzf1Yef682R+IDOef
jdsZrwZ3VLqgTABkJMTWQ2pm0ZjJbm7xQjBChTY3pFv4ZGhshs6dWuRdurGE6wLF006GXRG6mIWS
DmbNXPuK2gN9ZsDcergYGDG0T8OWNr5dLvmpprrk/SK0BLoFxABIYCHHu9z/FtT5WqEimEL9D/AH
DJlGZgMwRKd0nawjIfBqTJ2BXIvpP6OJznlAuhktlIlW+FrvzxCmPaUBxs5iK9oepx/j5g+Zn+4x
vvqp+OO2kwuAgwzZr3vIXdH2xlTk5Sq9yrAzu4LlmYQd3TeM2L4OG/AILz9o8skD5D74R2xBdjGK
Suio5YI7AJklCIX5aULVWBNLLfCAA6eYjXnxgxMTaDYHvj75wJjsWY9JlzTeBR5qWjomWlxQjjPp
gsvlmk1Tu+qIdH1dPmnJcz9JzpnoPXBhgIsaqI9006LBP53Ud0i0QbsLVO0kcsPBfax0n+nxYqo8
XIgkXAnc9cIw50Lq2m5ZnaKsNHtHe9h8LzktwJxK3EXw/SzsF65hFWcCrfbL72c19TKPBaiiloAa
wfA9RRVXCeC3jb/+MmPdl1fkBAu7MMltmQJp+6kbUEeAIJuvGPiIvzQZ0l+2LG7X2Pxur+UFkk5y
1xdfFanupegJfLEKbnuctJ1cUwfXL3kdw3+E3LSH5JmxR5HYjiTbJMhwEYBB6sWGqxEm2d+f3V1A
eFE82EA8zYg2aVhEyScrgi7froohwfNy25rw450Z4xIaqi+0b1d8vKk3n+wVUpuZbEFCHzgzwbld
b7uFNw4wQbuXzNB8WuxrU4YbEBtBUECHC302XgOKZolbTzoCPjUhsdDGtXJSbEm8ldngHM0FN1G5
NIg/qCsGlvW46M9uKmPJEEVWbP/7SnhnU+zFmVfc9mM4h8kv/Qvd4+nxahKQPRhoQzR37hTfdgLZ
wrgEw803MO9ilgnMHKP72UKG7hMlLR6mTV8lz13xWTpbHvd+I81ag5sbdTllDJInE2Q3JEIjcAmX
UA/lAUjs3/9+TX68abTTRstzBKCsAmuGdSw7CVBPuCANRGXQc8AoDih1Lo+rsRTzQGZYKA9kP90z
nmT32fUZi38WUok1thNcXgs41rsxPjaAnH20NBjr+zR2inWf2/SUWSsklNvnUdXjvJY4vWCEz74w
yUWIbGq3fslwfN0yervmnxSIVcE9fevYZL63c98gJYsvnWIVueUbtYqHNz1TMb38slmuG31nIRC6
xstsHFrjJZf1PmQmOG/cJjIqhstMjPbOqWJvAJeFrF4l8sGzdVyNrgxZnU94vQV1sTx22hi1uoxQ
U+gXJhPYA0IVXKFc0Ehsx+7JWiId014nywka5y5BcjaitJ7T2qf06+2IIVoSQweC1QwMh6i4XG5N
Yum517Zoejjrs1l+73qJ17FQyvv5+b/Pbf3g6a3d5diXeX72hj/A/uUX7l/JvMlyIua9twxxDkCo
1RReC0O65TevjN2p2o2oxp6MzbdjluxZL7c/nTDAs6l2vBQAKbZ5d6D51Kq0hDvkmV+e7KfqoYWk
H2QQytLXAu+XnNVM5B3nFrkQRbOuKXoLZTnH6uI1a57ztfijmnJclEtUL+5OV7MxvL1MkYec2+Qi
1TjWGLrR8WF7L/eV+mdf/PjfDPBxKVEqL2sQCltQQSvkXiGyIoJsCezvzxKxGWKwc2bDQtf+XQJu
2xjf/7clsOh0ZmDsR2XoMiQULbH6/dhtNWahhjS6bUXqcFzewoYN3bHAOpaj9ZWGTJSV3VImGI7A
/pxG5CNda0CN3l2cCw9prdgT3ZDDOGi+dUbnl0aD8mkpOb2yDeKihGKNljr06LqNxpT5FZloiDlj
2WiF2AoGbvDwBIzY5NwAQtqKURbo14Cs9E5Tiv1iV7vbW8S+Bx+FGDjh/0xwjlAVU9L2mNVHE2D2
m+2wGgeaPxPyulmSN67owju3xPlCsSmNmw1wubn507Ig/KKRsFlklKdClzNR4UOJgFEbXsncz33d
tjl2pgI5PJrvKIEwvYBoDZYpsFi5fkS5XsZrJ1rcuVUu5pRO13l9sWKKCPU4z/mRgGDfpp9v75XI
Hc6NcHEHresBrUTsFRlLf5pezFTiDDIDnL9NVNu83pyB04H61Ob+stYPHJvzFXDe5qjwAoNVG9Ls
NLlfKZjC/rdPxDmZveYetGPhZL1m3iNNCKZFpiEvTLtRdoN3AWqPUSDuTqusSqu9BO8I75nNrqIi
+pcD3dbywY23PZWUE8XWUGgDnTe6+w5fOiHm4ibaitsMZM5Qix2CFGMEXajGAIb9JcO/CR3gzBi3
P4tLraQtcV3PWvegU0wwZm36x+0tEkUc0N2geGggDwEI+PLqWZ1RXyB5iEe5hhnJyfLLkUAhsghH
yLhpkntO/PnOrHErUqnRabMDa+bOiOtw3duoZHxRYyj97Id9/fsUMeBSBW0h8K5oM4Do6XJxXTrb
Rk9wRDOinhaD7q1kk7i4+Pv9a8JmMPWzqxspON5FM0zoM8DTif6NuMOLuhiPmJCMXTrub2+XMLIZ
SLhZlddwDS6yofRQ1lYPb++Gv0YvzrNDbf5+/wcf7d0EF9c2YEtINWBF6rAiMXV0wKDb5pFoigzG
Ir4dzkxxzlfaEI7sPKymD60fjPR22LkodlmBMfhDuKLM0e465+l/+4ScDxKvhGJhyT5h/dNeDhYo
rJLl5wds4FgZ0PVgTGlcQuKkJlHIisBHHDVOl/JYT+lDb80fuSFM9NAMHF8o+HKxb3TpXM8pXhBU
YaNn4bJJp8KZQ/EZCaiBARiFWqDr8Q43JeuoZCUeeGusxVUEyXE0848mBgQY6KevJcdJHCFsECJB
jQmYMIM7sltR9Z1p4+pmY9vrT83HQBPmtLQom/wPJgrv1viqUG4ZYEXSUC3spyJ5xrGtQCkBVLo3
L8NH9urMFLdXzurhMWvBJex82XtzFieFTG9AeF9AExFpFhp3Gv/thrI38qSukdNlC0RPzHHd9XVR
h7d9W3xq383wH01dqqKcPTQIu4jGWjjstuUpAw+3Gfc7oCohr9AMUtlKYeA7M8p9vqkDsRIiOUqT
tut323d3KaOSSlp4wmAOgAdjMjWAHuacz5y7bFoZpqSs07idnkuwNg7T3sxdfyplqQSLo1cn690Y
Pym9lGq9IhSxu5DsNX/p/Hn0C0jxdIcm9v7sO1/WIBF/w3+Xx1coi5yoijJheRvgegAY9Z9LmSCd
yIQFUAQ4WIBmR2fw8jqsMxSsDQ+dM6sxAmWxfEIgKJ9KbkFhlIBYKgTb8B9Qo2wjz25dW6eOurqA
X6B0Mr91Yoqd+jwBitjFH6sdWxhshEYcVgZ9n0treEmaZtt7WaDgFZtnfyxVLDlSIl/A6wgMZeCr
RjLG3Umj1ztuqmA9S3aYQxoqf6QxVMnp/RTasbpPAl3y/BN/QejrASMDNYqrIYBWddcevMcAXz9t
CcYcTIR2LyD9gRERgs0pur1Clunzzo5KgAXIBzpZV5S9NhlwI3a4qYwEcw1L4StUDXXlO5VpvIhi
IJ6bALLr2Ckkz9xeFZpq5BkwgdXQfnJRGHeGQrJbQh8/M8G9aopcwQCMBXdokyMxH4ru3uwlOZhs
FbzHmTMEA3Xgl1rvO+qHftPKRv1FUyCYqHn/UFyKMthVSbBZWMVXpgXG8Lyz3339RyQri2V0Xm/v
sCsPAJHiGzOvjhBxuTH65imkSfHVil/JEzujzYajm8/B4ENUMsbUMnC3+2ynWP7ydY3WXRHLnFCE
k7Aw3oDuDKRgr3XE+85zpon1nIrXFfNEAPk+FIzDYfTXzdcife9+TqPpzpTgFd4CK7d2JroGhgrX
QBeax2eoNkF3NyV5UGw4atUbkqCtItbp+g+rFKRsF9Y4/yQe5lLWEa3JJah1CGWzr7oeq4NzBGph
J3ukitIBG9JQTDwCT/CrcTdPK0laZVhcetroYdZR4SmO8965b197bTecrAAMT5JwIjiCAPS4bLgP
apo6H5FrHVRK9QKYibY9zPb9CumwVnLHCEwwZB8G+ZBgQyKUu8m6ai7GltH3rn3+eS7LGE2oqP1A
Swg2MGgGJRPcZHzgd4xaJ5kCCpNtjIl2Gsu/bsddUZwHCQyCLoSUIBzA66lqBSkUILqKoHT2GEV8
k2+1vkFXbY1GxHmpN7A8jHN1F8EXLxIQE2FZXJ42ehSMswOIKqi7c4/Gno3TOhXIiCs8F6TWRJsE
DwBHIOgprmGYpJxna1VRjhlDFSz3ezOw7tY9kCyhFrXlnt1kgJv+vvNhw/AYwqHFKCSPXnQGuiC4
QOzPSt2DSx89zYqHScaEJLgxQQbPkJ6WB8SsxZZ+luKoXdtmLcHSQA82gJ36F5lp7mvJ+DhP6ezf
dhMWfPlds8H3gsI2k1Hhi2iuBw5MDQ3yoBg2z3eJ+Ymu3uoXxhjWRRHaebG7bVC0cQgXmHgHnBXT
ndzqXDCT09JBZ3KojZO9fqGOd19nkiRHcIuCRerdCBcIE2qZhefi7VrYd/r2VZkkA3OyRXBX2qyn
lgaCZUAYss9t/3mtw2qVYKZZlOE3xmF6UY7jgpCHf+FrwGqtxeaBfRKgAqY4Y+yY3JFs5lW4kjMz
7Eo5czZ9SSxtaCxwNYxQrkQD/K5oJJshugQhE/G+FK6ulE5Luk7OG8+gGpA7bW8fVsyBl4BEyirn
ouUgl9bZIw68PDwxlLrSpRprxi5obn/Y7fBztZU7W5FxUIj8Cw6GP9C4xR8uharzvFp1xi5I5vZl
rcyX0dkkiaBwJYA54uWB5OGqwlNPTqVaK0g0ADmKVW97rjG4Yzju4fZxFK7kzAy3/6SbNVK7TAjP
nn2t/rnZHzjvuOY010D+DWQCd5sa62pnlYsdafRv27R9H7c+WDbyensZAvYThGUAcCGOg6sO9ZRL
P9ag2NXWm16/3QdoNmmhdlfsSjDW2ocMINjqxcz8MWDtfPshk9y1or1ioDPkd3iSgvfn0rhBGgvq
WQgH2ppHi3pXq7XvZLKWmmCrALcASRKkxHE58BOTW9ZlZFUwEz+2RtCWvxpVlq2yzeZizoUFzhlU
yC/YTQXmhDFmLLjkqB9sQF6hD4zP9oFWHV68SIpx6UB9mN+x3rPJUm9rG9BKicpW+Wmo8642ZA4u
uE3RhsYIMCthAqDNBZ98JA3w7uDoHr0vPT2ZQKF66ev8+xKcTG/q3QzbvLM46imN2RsmU+7S7Lve
bT8p87jr0un3T5MHvDdE8JB52w6fgUxrOxVLysiRMjCmFzngmvmsfDNNR4bZFNw/HnpdkGPSdDTy
eeEndSuUadSRaNdUO7WaGSAbjysUs1u1/bPexqjEqffJsvx9+ySLvBzVAtaRAlHBlQSIMXkYQu9n
CCpPIOh2T9aSxR+xgNwYbEWgBOMzkNTb7ETR1zzoSvNHYhbPav77A56YD0IazLr5bPyAC3oear5a
0S0w0S7znUKg0DKP7dNKnXxndqWs/Hvt4xfm+IKitWnJps5Y0YL0nqiPbd37TpP7hidJSgSPCsZg
gxcY64KCJ4NbWFGW3VSOA9KF/MjUCos7pvrkJgfj+DHqUVDQaUxrBrmidTXesPaqgpnFpAkyu4/L
hR7dxJPgKQWlgUsb7OOendyqBF44tTzQEZVh99oMvrXPnsa7BJeu7z4uKMNVj+uXLJYOUFyX/mAY
s2pgi2ETprwQjWMrq1ahxxLUmC94o/Vz/7SiZsJtBenr4D9YvD5bzCLeLhjOxUQrX6OFLHLZFyqB
LPGzi/81PoVEOiM5cTPgMpQn81R+k5WeBdnfhVGeFMhL2mIbZyzT3NnHOl7389HFpdLjLh5+O2eC
KeaWKA4DWsdHx5FU29zqMIVhfH8r7/rmp6L/dgS+tMG5SzsbndG4FG2xHHzgRtyZib/JYGGiA32+
EC6hAB7DaApmxMpOerpXtVNtx7kT3Q6ELEu9vO4vl8JlsegZgn+GqMBo9UewFQ0a+FlyNXSLIWzL
H4aUd1fofmfbwwUPjH2Br5Cy7TGsYBtQdCQSBxDGJ5Q7bAzLQTTD4SMhNZRUnXOYyA/zYVr9NEaF
D28Nel9/+w+UXqIVOeiQegj1aPjzmhYUA2WFa1Qs62x1n0CPLg3tFgquPoZPY3dfhF6YfGCKBxwt
Z1a5NM2xEsW2yiEPBvCWoWdQQwVPVYDmg1hslvv9LgmebnuKeJ0YRUGZjzEHcf7Y6AvRrKTPAy8Z
fapoviWr3gtA5mxR7yY4Z/S6uadlwRYVabERZlH1a/uV3RUomdrh3Pve2xidDpYi72BI7gDRcXMN
xoOHtsH1gG0Dceay2DYUFfUEej8ntznq7l/WB+Ck6GOe2eHWaGeJXSjWlAfu9jg7z4VMLEZQkWUG
MJiMAwDw9JWQ1UQSEBaONVPSHEOI4MXAKaG6D4a5IdTjdSevAl+/fS5Ncoc6r0GMWBEHKKwusox7
Y9u1i6Q5K/A+TdOQ8aJSiqPGz+CTfHaauUecGmbnNc2sO0Vx/dsOLgiFFybYTzhLAtqMlJWhQEyF
lkNoaA8byPI2d/ObPprch96QXCLso3CRF+ZsNPyQJSIB4Gqli1mnTVZiRWxiRNuP+w09dLkCjmBv
LsxwgWJK3SbVmdRdpXR+sj2Bv80no6y8I8hjIGWF5AEilvBu/oXlprNWJANKiOZ92ofTK8SlQlAN
gglpChhYRL+T5hQik8iYAIYyNbQBeLL4rDRbz1GMfyj+5sf2MY21ym+j4VD9wBM/TmQMwiL/ODfI
ndx0hb6jMkDnYWnm1k+M7O+JGE+V4r2aHbQs9SKeTRnqWBCVNCANwaUBgA++LHeyFAhBGGuqY+g7
LaGW4HVZAIb3NABchx5VpZOJWQiGX4GVA8sAVM+Q33sOb7CdLGtwIZc1/FrDbN+DXjoadkpQ+nnp
t6XvHVHK/+P3OzpYIJ6yTCoUHXaVe6DTFVyueG3UEN/L/RLtuJW+KGp8+3wLmp6XVrgDvimmB4Im
WMkPyW55IBh7JYfyO41Yoj35gyRk6exocSf8YlXsaJ4FlMEo82WwYc/cabEeLKsPTaFg/NXcM4zq
hGQB+S9E+JxwiFjf3wbgTSbwwm7lq9+AmgQSYoDWcbte/gYM3CZLxeRDsK9Bnzph0RJklI6/tq9l
/fn2FxaQf+ILo1wJsBguH0DgLq2N82QtpII1Rn6pPwzREjnxtFOi6U/noQOl/M54VSG/MeyTLwuA
DbfNCw4LmAY93BLo89qIR5fWjb41V+Dn8U3bIjJJ5w9kOkzDurO8an/blCjJRPsHs+CQ7mPS9txK
B2+rrYagpJltb+Ph1Q5xVf05o9OqQwjAlrFUCe4/PIIx0YoPixTM4G6LbqOaQ5qqDUzjaTAHP59f
JCsSXBQoYzOQCwaOkeBxWFanMN3MdIDfyqpo2nyG0M2RNjhfisYvDsVJjRnJvKyJJ7KKBzBmC5kW
NqQxL/esnrI0qUwAgVf9tJmfzGk3yeiI3mDZ/BmAif9H2nUtR45jyy9iBL15pSujKvlWmxeG2tF7
gu7rb0J9p0VB2MKsNvZhNqZj+hTA43BMJhpp6BbKJlupt2VSJJi6AUXfsX82fpCj8jD4SeTqXh4k
vuNhDbn1scQ4PI14d/dAx/5T7RS99nnfcPs7GN+ad5kSSxboMWNyL0e/5uzn5U/ICVD0Kv85J0uz
OCWJNcQGzmmZP6rpuABOcR48DGS5JjQmNp8vi+MMdQB+C0VooKfB6lH7e/vtFLMphwkb1yDJUrDa
obpTgIHAb6Am2Jm+sTN+TyEYHVE4lm+KazoIIEQr4Zrh9icwZpgAzrQeS3TI9B1doMPWHpLc9oAx
hGByhRPLXGXFarmD/coXyMK3B84Ksx+nBHXkBHNaqmeFKJnQ9x4emBo4LNufyVEVgULwaie45Veh
TNpBBtIq+gCh2aG4LY/2QXfbk7SjbtQUFP9F52MUVMIIJCBZKHx7/s3BLtWCMb5RFQ3N814omxMB
0+jtNXaDHFU1VrI9bfDy5yXoPXAxAufqufu9+ORQhnGYyu5lZeVfow66JErigukwGjw2wdiWU9Ms
LRiHfUZoCtqdfGvsZL8MxXhhfK3cyGKeystqDWNjosZG0afLYxY2V+v1DN9CN/dbkVvhhT1UEDGk
ApJTE1n425M1uZPBCJGy6cuNYiR+06OkV5aH0RGRdHAzGpRW0IlWYfYY0WZEzdmCNJia210GL4lF
m9vE067iY/So3ekH4+4PbPG0Nw7F0f6hefpeBMjPq9VC+OtvoEq8+ZB1pGddsyINl0F8tfryublZ
9wleG8SXa8xx0fKldBBdMi+P2kpl1Eep5cTBBCMIsGKMA9d5QHL9i6ENP5deVnfVXGX/fT3izTGZ
r4rZ4HHphwQUfPVjoxZurR/xOg2HUsQPzKu6oJkEi3DwtKbB/+2FZvKSqjYA05G0Lb+Trxqw58DL
OuyR8Ed7oAfNAS41qHbATw9Frziux9nIZpybrUhRsVLdHa29rF4t9U2pHy5bPi/qUu4cgKdRLLgX
+r6NvsxIFtfEAHtugQG2zJUzdE4HJaq+XRZDfSObZNCqM97zOu1BMwkasu+0M+sMCWGZHZbRdsfO
8SXgBRZ2vS9sco/XwNeGCBkFeDe4lcsE4XbJZ5TMXsLDFEy2r+2le+yMAbDc7Q/kpg1lbE4ooqVo
XqqhKUgXKWEP5hoZnamcAq2ahfLqIrvICkvznbZ/UMZJ95QkO2WSdOjW7O7yFfMc3VYooyxoFq9r
NUEo8vnPWZftU8XEVpwS/7SK/umyLK6b2QpjYqGekqFxVCTcQ6jv7J3uARPgnAIESndtd30CDT02
pkXZMPeJupHKblc0ExAByhFuRj6m+97wk/SleL34g2cr3hR51Vn0auLax+unZOvXEeilFa2BAjmK
clIyaxev9v7yZXJ1dCOC0dGpdOJBlmHlpvOZvu7L+aoU8XDzKhfotv5VSZ1JBRdrztW8xjmi83hC
dt/d0rqnDVh2GuebZ1RyxeO2ostjAuJoAB5gbHU8muQjyU6DdP+/3RwT7Eqz6NPOgT7kfdgYZ3W+
SiNRv4SmW+881+bimNBWJh1YFuYUWV82hrmkuzm5r7OrdO6wTI+1UOdLYhV+InqtiJSCcSHOiMX9
qqXfSznGxdWgPC7ll8u3x03E6Hwo/BSSI4Xdb20Ge7Ab1HSRO9NC+LzvQ0oBqkIT8O8E5QduBNgI
Y76VatpdW3aI2NkhRUG3Q0FXCeQP4OEghm3EMJ/LWfCUNRwz87REU57Qh5zupR7tGreaHdEMA/8b
YdOZDmKgMMcYbooyYzpYKB47o+FK/dWSyB7GedzLn4nv11+lMJarllqZ9pQ1ygQ2RNcNx8Euw9K0
j4vTCjzRf3Drr7IYgyUAuZrUCh9pDIfDKHnYACg/SYiX7WF6SPbkVAXTVXuliuo3/0EVXwUz2tGo
bRulLbh+TcurDnp5pEQYpo8XFtj7lIMY7uU/OMRXiYyiyHWylkuCxKcy9+Yu3aOdhmKArz7qNz0e
kIOXojNZB5e/5X+IYK9SGbNuyiUakhoMT7SHhxJSGH/SJTc/GUdUAHzr62AIzE54TiYtSJPJNhcH
+av+rayvVM/EfKm2j3+lGtbp1tXrVnfYiRu/fNf/elAmQWgdA2BOGV6xSTN6SZG4RSl4AtCreu+Y
/0pgIYKGRUmTlW6XgxDLjfthJzmFq1q5nxoOOHhl0aejKeo7edR5qHgJYKmYuchsRJ5HNKqiZ7og
g+HJ84iSrRmqV6KRY76abGQxt5dYTh/XPWT1QfGI5Mqfr+xHWn5D6e1uutIOArWknuo/n01jaw52
D4JtidYcaGUaCP8YeQGn240aYpF0V4u8jEga8xhYYktpWyVvPO2GSkuP6dnxzBsaeeS9CKKe71r+
3iUWCHH2zQsnAwlkU9CeTQEyvHIfH5uADi3RDQ/sPwjMjeusKbA/Gn3oMbOUtAowSYZiBPOe1WPl
N42v5BWYWfbBSoxQ8M1Eophb7JwRb0MFKfh6Q1BIgU2jg/loBLHu6hQGEZXFqnWln5ixuyyZG/Y2
Z2QudMYWsJIvfetZ0c1sPRZVUCdfL4vgey0NhSiU81+oBd5+tCjq56mccLjxi71TTsVN/Gl0sItG
KygYtX1IjrPk1qJcj2viG6lMqCWT1o61gnwS4K8hKm/uelVclYcX7mKByXH940YUE2lRcJOAxAOq
u2IxU1crHMBJ1KPA0kRCmKhqSatkDgOEjCUgk8BVFK3+5Q/F1YXNMZgoqg+FbpIG0SUz1nCSC1+P
5U9tqt5dFiM6CBM2YzlJpU7BzqdZX81W5OtpI3DvIgmMd4+MPpJlgo6V7UxPaqtF4MExRJyq/PwK
4xkYekXOiAG8t2pNWgCwGrOZA9QDk6H3ZZAG3XcJuACgnAAuNt7O000KZsVV1N3lHg9AwnR+SEMB
hhHcofde23aPMk9Vy3hhqjLI9kQ0HS9NsHdhZCOF8Qw2WCCUeI6Ra4ylO/ePg5m5k3ZM5p9580jk
MJtvDKyEfEA3NkIZo+26uSnBzgCh3WlJf9Xmr8t/P1fFKTkWHTTQsFn/9ptNUmPa2YyrW/TpTpqm
c9c5AP+vdpfFcPYz8HJBEw6T6PShbjOXNySZbQJClBL62Xdp4eqTj122aEc3gK1g+G19yp6b34pX
30pHcT7MzaY20plbXPvJmSoLgWsE/y7mBvfgdbiaJLQ6dbn1W1URZG80g3mvKq+npQq7icpWjwHU
SS8weOM4QaQdx/Wsr4GyHIri84o6SCsKl/T6LglkPmO8TDoSxgZpwEELJVr8MP3yROdsx7MlYcpA
8Dm5dYPNhTKescqHPAINOj6njQ4OKp1WFOQjbE9JPHnBz7CDrHhQVxFaJ19dXy+WcZWGJUnzquRw
MeVXPXlQczQcwSV3+XRcIeBcB6wpSKFUtqmCZSuQIGSYJZAa9IaN6V4bLU8rRav+/DRgI4fxylap
ptLaJdAS9woQS2pAQXV1dz2aN396p9JB9OG4hrARSRV3o5j1oudlkuO7lequxhSulIPizyzCWf1a
5QIj4HrlV1ns4HfbS1FdxXAtmQL2U6czZbdZVdFGAjXdd5q/kcL4fnlMjR7L2rmnKSc9AZ5Bib6s
/tMx/TTe0TQRRJMi7efLBCgyXcHBbhvjTmrJyhu7gFOWZF8/5vvWK/H/vR9LEdLpAXFXkX+VrwLp
n28+W6J0ahVPSETm9jFedmMiyED4zwjjVQDjP/SiWY2F4BlBx3YoCZoRu+uO+Jg9v3I+AoCLaLAR
x7iPRmuLdGlwgaPi6js5aI/Nbb+jcAx551u/6QyzqNvEdclgPjAwIYRRUnZ7ruiHAftzOCGgUM+y
vpyneL3uk/yqA4N9WsfnpbE1t7dWgTMRyWUCHxn1YZ0yPOQr9IJI3l9Nhu0u+le9L/cRQDAMzGbZ
hmhTnV7ge6t4PS2joXI3OzYKQLTNfjCw+VgpgwtCI9fQWveysxRJYlQT3AvjOhlILavCuUZvLQaI
cXnQEiCLOnW1BJel8V3z67kYPS3H1Z6NBYYQ9eA5NnbLelsnIpdC/e67ywMXL0wbyoKs5a21pXUd
OYUKVaHkw5hqwXNJ9eQz0Eu99FSeKKJBe6Bd0fL75dPxzfBlgM6UAavBOhYLqJx5m2Y5cDndJTC9
9QpjrYM7/qa8I8uVaG+VX4mheE1YBtI0h+2P1mOWGnn08iSkNMuU1JlmDr3v7IogDSXBzXLdmINU
E5jhlL2PsQVLSfGy1hARLKyYjCPwlHVVoI5cBXHo/AWWFoGSTxOXjaes0BEtU0psXy7mt0RDD6Pv
8KFm57PgU4kEMXEnwU5EbdR47ACu7vfyrNiujSaTZ+IR39xX1+A7z/8NiTwv9OgYb3yZl1PR2nh7
vtGRSJ4qCOBGdfMH1cPxQFZpJVhyoSOlaKkIHBh3ZAcY7xh1xKQXdISxcMkBXprULaiIPEzAWQWX
OnXUWHHRXpb46Y5Lp33gM1LuWeVlvPsdiWQPugHiNDN6X00cJOu0w8LpNAgSFN4nxNAxNiYw0UX5
t5m7rNYeQGX0eW8Pbqo1AHHQv9Sd9eWyqojEMGneojaQPuEsazP9NFPnDELB1JWVRlDg4VnX9jiM
amBxO2plvIA9Q4seNLW4k7PFv3wUrsOgXFPUAwMzRGZ0IWqzou87XJlCXJpqxXeSZ1khklZP82q6
wlCHl0Xybm8rkf75xqBntR5MZ6WnMkBPJCWuMX5K8o/o21YKk5CQwXGkMVmxFImljyoKI0XxLBFi
segojL5NZWoNC0GJIFq1cp+iKX7dVmDPGhNLDS7fmvBDMUrXLxH2tiPEMFBzDX530FD2HvfYCZ69
D+8BqdsbZLQvTcp5kbA17pF2cLPosSatW2YCZeAlGxsh7+aU5UTLegPKIDU30pJh/9J0RwNP6p+X
r49nSls5jHNf9KhV6wxq3tVJ0PTNTh86wYaA6Au95AIbxbYNoq2Lilgv77JH7UQR+XXfxssv22O+
U7huLDoSkxFmPbygFK2tt1Tkh2KMmRu3kiBUcGVg40jDNJWC1xGjA7WjDsPQ4S1m5Kjt1OBDF+1p
cRXgVQLbgRgLpZ/iHArQAMYeVOumr03RztZm1dVGETWM4DhsPXMc1iaZlrr2iH2VG/ez9YF0CNVK
AyBjlBCRXfCZpMGICxB5e1OlLZ5VJ71P5kRUxOZfGUBxkOZhsedFDzd6Ztn10lkaPYVzbSynWPN7
8yRPTx+wGGCm/SOF3uUbKfaYyT18W1Z+M9AQVTrBjJ3oGEwcaFcHhZ++rb26utKX51yNgX18GzW1
f/kgvOQfqD5/D0J/x+YgnZpMzpKs6CoQxa2d256cigT7qL3hat1PkEkKMh2+kr3KY4JCUaJRrw8G
QLfjJXbrQcZjTRe1d7mXB2hAuqVnWjq7HaAnpRUvJGm9wSxcvDDcRbmS1hsM4Qhuj/uCAQHRX0mM
5xxTbZrnvAcSMNZIHOQIFLqq/iGjHw/YObi13eXPxZ1g3Qpk3xSJEY+RkraofE7H9NoI8wDt5GO/
K3fAdLYMl+bF41n9LGWu6JXNDeiYgsRaiQMkVXYSEvU77ATYUHqzLh7XHCTKVYXUZC5ww4Jj8vJ+
4GD8FcXE81LqVJLVKCMsdzScE4B2yl+N0sWqKiaNup0iAgfg6iWWHRzg+Wr0NfrWDpoRVL3KiIpy
U/Y70+x9xTAPlw/FF4GNPwrXgKFuJlw4o2nN9dQB3UMtT3kjX81RK9BHruJT2uQ/Ith4YYzJsC6p
3Xo19DGKHxSyuvF6byX/21HYULFEix0NCpzsQpRv1WzcoJAkSumoJrNlCYBMYQcf6ICIGoynGCV0
3J1ewgisS8AK2bsoF2PnpT4l++QoWgfhGrKpUrhUbNMBvI0x5LTLnMHES4Uyy5at94IycFxlD3S2
9UE5A9tZ8KmEEhlLNioz1QZzqr120T6XUnZLo7ptJOesU72yaX7LTbk3neJZthJ/KOc7Z4JNX1ZJ
qnLv7nhzakbrJ3DQZes6InVJl3zf1JrflboNYqa8uivqRr2pHbwV+65t3K7Qvl8WLrwBajCb2IO2
kaSjawR25KB9ssJ173gacFRjDE/9i3c9/YLvzgrDAH8AZgbxuH8rLbW1BAVuNMW0qj6iHFv4Vd0d
2z7+kkbVAyg7sfDQm5ZPDGAvDKTqgnoV0R5xs2DgUGOY0NDwW1g3k7d9XUgqMu3FI0F7T6PF6E3h
5NNCerOzBVtO3FWgrTzmiiVg2Ds2lVecZA8Vrx3kYcUx24srzrzosBXFZCxrDrg7sAtg2GgFc6cV
fW8MKzSrUeAXRGKYhIXYLVnVFLubmfqbGH68dG4tCUoLIhmM68naljRVixJG6lhfi24lXpzmN8k0
hpctgN7+e5V81QYmysUtGA6memq8WVHdoQUi+dwILFwkggk6lWp0TatDRF1a18Y638qxKOiIlIx9
pg5AtCtqDQMd3bDTj5ofH+1HkofOrvaLXyK/yf02qKdi9BeLmMBre2vGVm7KqVzi2wCHDAQ+c/tF
103wqIimWPlysKwLdCWA37J4fVg91eeo6vC4w9yDNlz3zqcsFoRRvgfEDs0/QhhlLpopbacV4Bt9
MKP0TtmptWttp4fZERs1Aq3mO5+NNEatB3tBB5hMLaTlUpCuLl17BtW3P0lH2joU047Qv/Gdguuo
ZwKfCDDWbAXcbJCHmwYq4NgZcttp3LV9u6/V8YSO2DkdZsGjiavsG3FMOMstqbYwsYeyluIc68V+
7qN0f9lkuWphAJZS1jEWCDbQt+qXK+VckWVGhkVOOcF+nHZC99y7LISXxqFt91cIo+OTrY6kW1CC
rgkI69T7xUCL0Pg6fmSkbCuHUb8IwEpSp8GWKh0DDHm8X1vBF+GfBFBRpg7qVCRYb6/L7PNC7iJs
JQzL+NSQzO8XG4O2CpYUVFWg31xlMzCqCYwZMC+wjAhKrRbruCIpzXtU6y3FzQDDsBT36JiNjeBc
fMs1sZ2ACSxgV5uMqsmAKrYWMIt68jolJ0uagN6o9I7f6MTwygJRKS9lK6wI1liSSvctMCpeFxqY
Vm1Tz4PL+iL8NYxW1laaNeqAXwOcwhEI4fkVXElgdoBoKBDqP/IQxMf8e3hGP/FFs9zKIE4tYgw5
nEh5k9oinB2upW2EsMrZWMTq6KTD5BWqW90qbhzE56JzF6AzlH52zgKs//uXb5KrrxuhjL6WSdWt
RoyC26IcNBIs04EAAiyRfn1EjGGBf0xFLGMhLtRSLm28BHGByrG0bsu2crvpmdSDwJHw7xBlMNDe
oebCts9aWenWFNS73hTPGFhSjvPoHEjSPV8+DtfvYqf2j5h3W+4kG7FvrkDMkEWOO/aA8evyTjRI
f/kwCou4n0ZZCcZQSOnzvS61nmSGBCWBy0cRCVHfOixt7MDMlVOtAxi9NoVjlbmWFv5vQhjnUevN
uBb0s9iLkQC8bDmvak0CjN2KcBy4wBWU+wb/A0IkCmJvz1PpZd0AI61CzE9ujYO+G9WXRKP0DiMK
EX4frt41JczodneiVir3LjeymTd11bfoMdGCMqhRXcV5rPWfmoiHiTtVtj0g88EGvZjshL5wrMpd
PPrISfCgRHdBW4FKSEcCF0AvgIblA5/QRg0MNSoL23bMvUZopFZthwFPDbnAqpaurt9nIj4VnjdC
6gSAO4wPgPuTXvDmgVwb49AllNYxNr405Lqy933zWC0fyUKBqQCgQ8pvgorpWzGtgzn5TgM3h3km
Qbpvd7a/gopOw97vv3iH8yrOW2nMowe+bnKy3kKSdhPdYSR1DREmH8bbDLRMvd+tnnNUFsDSlL5z
EGkkd6h5K5x5DqWA+m0aWoOL29tI/mQCOLVvEtdsQfTX3mrRaQY37Ey+XlYWbuaNcW0MYiHXR8OI
Edss5SI1E8hCpmP+PI6uickTyWt9zDHUj9T2ROrJHUAGTw0K4Fi6cPBUevtN+3Jqi6mBKcQFsGro
pljzmGFNOA3MgxEkT4A8iT1zn+0RWnei1UOe4VsWNqsADiBbGLh5K9xJFD1K1x7jWHl97LUxdHqC
tQVTYINc88ATGYAgGsVAZcwjI2guz5WCmm203CZFDOxu+SBPy8nOTUEg5WZY1kYW/S0bU1T0ZU3z
HtW6yVNCOjo0Y+tVd40jHRwS2b1QGvP1BqWZyDIZYBHDUpURpkfQXoY1KmP/Zr6T+7WARweUaxDz
ODZ7NCPRck2CB00q2a3N2FNJtEsTIRYOrwBHce/+kcMcSpvjQtNnXKG6Gw7WFR0hpQAD8qkMLZFL
o+6XfXhuZTFOZgJePClocRX4dyDnkQI6skH+zeop151tTsWYdqzlZDVmmHaRAh3N9Opv0Y6yMyfg
A1q+AEZw8enK0fjJ8RXRKWlsu3BKhwlCRS1blaKhGdT/dr404fq5cNBSz+6x2Lt39rWoV8iNtViE
A0w9pfhyWFLoucqBlmMjUCDWGi7lsS0qr/XiALGWwg53LgYjPxZrt2JZO49I12oqxDrKr3H9YWpY
QBXlETxfspXBGMEkFT2oiazWm6Y2sJ3RTZJ13xYAoshFQYhnb1tRjB0Mc2+pUY+0KEFfhqTNdRZj
LS2PBbVfqniscoDpBG4RSL94ozKJUTaPI2Z8sdBOMAZjD98HJQvsLtqRZJckuYteP/KyD7T4tzKZ
xLYdDctBKZDm5sBMar9YxfFyJOXe3eZQTGSpxzglBq3K9cshje9sJXGl+iO+fnsKRt/yGTsSsYSu
CG4o+X/STQkkUQeKUz/8EvZ06Y++9KUY3ZMVjEqNkdlSGOM+6EBR+Wdn9//Hl5rjv6Avo1/inUzw
XaCQCmpENHPx55t4tiRGZwMjDNx52bEC+cm6rz5LDvYk3D+Dlakv2jTlnnIjkfl0GFNtdKPJWuzo
B6lykosvl1WD54ixtW1gOQJkWwAof3siHbpnLjq8RDdnYRpdO/OTtXxXpW9O8UOqRKjkImnM/RGC
mSK9jxqvncpj7CRX4wjTipwwJf1NPGo+If3D5QNys0iKxWcDhggcSexiN5rK/Rp3sGj92+DnJrJI
xR33WGrt/BWwVXEoopcSSmRecB2tgsotMqxWHh+0FtPnTrxzSBLqzRBKKTg0SePapXSzYva+HaVA
6qIz2CVcwcm5ugOWXUwAm5heZcn96lwd+4SmDpM31FijU07IZL8B6htIaCl2LDEJLEwheMHV3shk
rHK1VHCYWNiMNs+oJUY7HdDs2GxvQSj4b9BBRUdkosIIvMVe0pAzw2mHCwBwpFjIhcvJisBJizFW
1ILA28TiBkW6Og9ai/GA7NA90sWhEQPcxX11FEHxcqLpG0GMrddqWjV9jsRES8G20S5uooN/Nf+c
YhX3smpwohyFawGvCEVyldm+ve4QpRydFFTgADmpwnxHQmmn7j90oI0YxrkkzrQssQLGcautPo8g
Wat6aS8nZulG2SSoY/Os7s2ZGN+SFw6pY0LpzcPqURldzH5RNC5t15iuAZAPzBWVg+AeX2hpmYCA
9S5Ks4BqA+AOGP0rFokg1cFFDqEWB8Vtc0i8wv+V+MqdVPiRKwOGAO8PIYUdL6mEYLht5AaglGJZ
TKpprGrFADX95FmFl4I4BRAZ6Z2DF0+sgjjWAXxLdxYFXa7eAGAYjEhY4XZYIkhHUtTGcRwsGoO9
k7bhuwBVsL2oZvkCuPvuWjdyGMWR1tYu1J4AheBo+IM/nio04hU/DyhwLAmVe2y8lDusjIPMQgEr
DXUuuU+QvvffF2FZgONksG4DNmS6bIO3HuPPsTiYaBZw19BYQpljJi4RVZypmrw/76sE5rxRC5Cm
Dv+FV6bVQ5wWqOSk4C5XVjWIlBwU5k786bIH4JvL5lCMuZDZIhgshkjlhvz+Q/D8Q0FP3UMbFQ8h
Kbwsj+vbNuIY31bZSjTPA3qay+iT3+28l9bz0gaXhfAqAECpRM3WwFIPhSB5m82osxK3ilIUXvfl
D+/7sLc+EcT50pd8Q/CQ5GTVb4RRY9kkg2aW9amRqiik1F/H4bM1ETeNRfj+vDEBypqAXR5M5QI3
nUmriZqP5lxkBWZRgHDiz/vhWB/QJ8OBRLkmz6m8kcUEb9LNxWjGkDV8qfdjHyCM/ynaqD+VKBhs
UE5RlGbpUfDZOAYGJjc8grFLhw2bl9+1uUmrte0SE+EFhmD2zaEJKduU0YOrplg9irVNN5aEh6UK
ztgcqH/AG2ZiDhXTCozrxrJjUpsSDADP8iEOaDpP23/l5Lao/z2u4PsWuU8e+MUbmYx+Ouqc6mUE
mfJuKtzBcZ2X/Sz7oKFt8mc7y6BDBcLFVp65WxiJx0ygDpLDd547qkml92OJK36qDvIzLfU7XnoA
KAr1nGLuZY5xvJHHeLSBZGs+GLBE2fiir8cIMGaNqEDMUxsMmWh0MZGiDTMGmClllWY1bhOMx76q
/Irbr5cVUyCArRRFilUoGkB9ARLWuWkRNKMlSiD4ImzQu+iYowOC3lsngk09y0piZC3LnX4sGtcC
QXUUrkf9hwpmDT8Nk7Ozv3wqTrABXayBlBbbeljoZDx/rAwYK7Cp4qefSP+pcCKvl7xEfSo1/7Ik
vr5vRNHTbwxbMYq57nvYU/9bC/Vn43Pzufo936/QcTss7gpPCo2vogVZrupthDIec+6wxi13SI0U
7DQTAHhVt4Z1e/lk3M+2kcF4SowqkDIvICOSYq+oj1KfCzSD/5WwB4tPBOfEwgUDIY9kaoSry+ur
ZniI5Kd8/Ty1P5ZUoORcr0/J/v6RxJhqWWCktkw7ZJG2NwX96gKs46XKjC5rdW8BGxUwWp7IF1Lj
fOd+N1IZLbStSs81AqmUa4VgEH8+quGwEz1IucoA2jVVxrYviJQYH2GVVRXLOcSMMV4d8V6rAFgq
KuBxkhuaGf4jhN2cmBUn0xQH34oA6ETtrsuE+GZ7s1aCQiHfi2PcHqwiNJd6t4y6YllPLXGa/Mne
5VfrPvcU8Ao014CNc8Xsu7ytXhzsVR4Tr5apl4ZG7ekrI32e0OUsQinow6pAX0AG2nfsi3D4eK33
NyKZDzbESlfV9IPJd/oSJI+AJrgCdIb3w1UJWtPAmgCvQaq6lMPh3+QFXIVBvQgoEGgdYyLqrctS
ta6wq4Je8dhfq/GwM0CXOgFT8b93IKqs4wlnIed5t7vcloY6VCvVy2y+qkot7GzNuyyCp5VbEczH
I8pgx70FEXH/vVG+J+NPRf3iEMHEEc9PbaUw91XnlRQZBqSoo+6nTu3O+VGNnmpg1eWzKXCKPLer
goTGMEyN9t2ZaKlIsi2VBPqoR/3eSSrAXzefLt8a7w2B6QtULQBwqSBIMq+9ssgHWARQUWnDzQBx
wOiORwV5KB31TAS3xz3QRhjjeyNFW4jeo+GcSPLj2EnHZtUFd8ZT6O15GEerproZK5GDitxgAc32
zh7OpS0q7PI2rN7cGj3oJtJr6bIUSzpjRCABHoZWu7Lhyp7qjQ80mY8lOAyncxXDVUPsSQoHS7jP
pO0p6S1s5Cvx1PVkxEWucaD+pgte495Af03ZUYhlIhp44k0K4LwYlwQtL4YFWDexmmQ1oYSoZBsv
9E7zPvs+yO4yueqBIuJQ10Q7p8Yh/e3cfqAZtpXOoialgKeZMGaN+ogWLtaTKfmmJprV5OvN3xMa
jB0kS16MhNYIB19S0M/R9k6AEDfi+waUpsQOlrtYuIHMdVqv92owBlHH6yI7CWa7jfKroz9lFcpY
w89i3gmsnGo9m36oFrJf2DnlfGecI7oQip3ZeJ/omN6hdBZlvO9/jMF0oF8u+STsX/L9ykYi4yij
TFEWp24B3gW/0jxgOwndXwfguXRvR4jjyf16joxhSYUSu7HvCrNc1h4FF4oeah7By743J3f6CqYu
5452nHO/OFs/q0nga/huYCOWudaoW7DGTOE2M6MgkgvKTN11hm782agT4B711nI7sxwf9SIuHuKR
5J8ip8/9aIqifTRTsktDGcugy+b5ZCcy1sjM8gkjwc490QciCJD8O9JlBVcExBJ2WaEaUwUTMngT
97N91ZntY0LscOwKka5RS2F1DYDClPcS/wCj51vf1OZOpQ6yTdeJaJsSyGN+/ohuiCfGnOYm81tZ
jP0kcqpIyWqh6//PYF+coSL9Mtg3ezaKKRjsE7O0cf3hVi4TZeTKcKYCa+SobJBgejL283f9QOEK
4rO2m4Pxmm6oyW6xsz8JGbB4QRSUopgLdvCOttmsoAJihqmusGWr+NQ411p9f9lZ8PRk+/czSj1W
eE4OPTxh1Jp+1+8bjXiq9uuyENEhGPdQ1jYBaAoC2GCcsvxzYwherFz/83oKcLu/1cI57qM6kSEg
O61husfeYKDs5DBySz/1RSDQl68MK8lvhY0TrmrQTOAJJKo7yz6WId3FEiRPXCEYlkMcpiSLLJkk
+GolkkmonUjyk+RIYY3NuXwRDISIhDCJDSoYfVdLBYCNSHLqHPupreKzkn9gzRkD7a9noT9jk7/Q
ffgsyhEdKiBExTLKTWl4WcF4ifpWAo28GwmAd1BbjD3htlo1IBmBJBB9jksAjweS0Y98GzSe6U61
ieVwJlMHDy2Qa4YVSAxO7LXrsUcgIGlw+Uhcm9kIYQyzlsYhJVaFhmmtPmt1flymStBW5H7+jQjG
LBvSFlUaGRif1+u7uKt8eR6f5lj07BWIYQej4xStPEKA2NWoiQc6pbDT54MtSf/9IBA+89+vwmIg
F0vs6F2OrJVuluX5baYPISmIIOBxNW0jhYlBuV5KazzCLhs5u2/TMQTjlRfroQ7VNgeBX+MWDLZn
YiIP8JJkSUtpLozq1Yoe4fxdvpXu45PUu/NRBlYOnm4oFWTn9We1kx41UZVToIU64yFmcLI61VJj
kbNOd0YSmosI0YirHZoBxlyEN2w9Mt60XKdemwwNVTl1eJhbEqKwEMwdEZgTP3nYyGE+HCm7rItn
JN/SPtrlv+N73aNzithl/6HfJPf/pjHBvbyNSObrgVoud+QZXy9dd7m0K4rvl12E6OqYj7OQSdLk
GQgFQ/s4Zbmba7GbZqK8l/dqAa3N3w9Ef8XGt/bRkvZJZbQeWW7s+ntePy75N0sWNQNFh2FceJ9h
Hr4m9PuUSTg1t7k8BFr7dPnGuEW/7WEY142p+EWSEnjVEWPqNzhF+7lZlTqoo2EOSZ5bbhI1n+Ii
bV19BQbl3Bef577/nvXRZ9usfxVNmvmC30Q9+bsUenPBjKd3FjKqa0UwaIplFRWD5CgJno3VNywg
X67oS6puXbnTZ+xP366irysSzsSAdirkdl7gNbPlV97Zbqs/R9VRIbtYC0z1IDgq1fgLR2Xf9rUF
Pu5MRWuhD5p4l++zsMDCsQOCdWsJyE/AHXiXJQqUl33oq+nQVaOCYYumOVvkKM+z28x7Q4S/z1de
G2DIFvhVMTLz1kYKKY2jsUPbaarNHapsfqkvt9MaXj4MX3sxnIl3JgYa3wOgzM1KFB0fq/OVMAGB
sxO79iEFcQwlVykfqp3xKBDJPZkODF4Zjw8MtTPWjyJiLkU6pTT4MrwMvupf++lFL4dnwBEC+rL6
Ihoy5PrNjUzGFah1NI7xituUHfU8rJGbGeXN5XOJRDB+YCC9GoOIl1Z2nxPy/BEcB0vbHIGx6WYG
HUPt4I1gtz/k8iR+d3MtaSOA0bjcTIkt03CGwb3aNcJ+N2BgKT2ZaB7U6HmLFnz58fNV4DvTdZx2
jjvqKA60Apk8YJV6zUCEg0pP8wRsq12xU++nSdAW4howNhVfMFqwOcTon9phZrAHlYrnoBgZZ4Mb
k8dCOxvC9hM3sdsIYpQucszZlis8tMcw3stHM2hO8R60l7v1WvrWxe4QdNfqHnmf5H5AFU0THXKD
VuUNJktQjTmu0GjA3JkRhbiHw/+R9mXLcevItl/ECM4EXzlWqUqjbVn2C0O2tzmD8/j1Z0Hn9DYL
4i1cq/uhuyMcoSyAiUQic+Vakyqa+dztrWkbG+w4bO7whWirNS5YHH1RbxTP/rEeUnf4aYWaD14w
T6TLunu6Nua4jxZPc5vbFgp0TX5YlS/DKMiLd4MSJhMZ4we6TDxUTwa0KyubGu/W+CmS/kkQ9+bH
j3yVPya4dDECT5zZWKg1SVYbHwuVVkFbGaV/3cr+qcJHZXQfskF4FEYmt40dlSjTGYMj0zsbWAmw
Xitf8zAnodYGso1pIQbw+kiVXdsY5tLuMUMmrmaoaaEZ3/hKiQ5yRkDCqFfGLHDw3ZMFwBqIEVgR
i29Tz0MLIcoB1LJz1w+e0Rg/82wdnTlePyXWGs5mKngJ7sYMW0PvQlPB3MbXzLqRxpDnBRI/yv8h
kk/i2pvNF/yPYGG7br6xwwV5U6IqQiLLZkbVZWgrtQ0F/rEb5kHfxuboMffLI+SWcZWmBsxUjIRM
nrzFZwQtkrs+Futh9itgaISBnn15PkeDXDQ+lgK0ISa7LmMF7UZS4u0MyAQ9YUzcM9pzUcXBp95d
58BuHokdjoI61N4HA+mBxQTcWd+YC4EkGSQFA7F45k7f0+TIkJvgnjQGwZneNQM7gBVD6geP+MuV
gcS7jCGjjCvMkm+V7JVq2m1aSIdymtzr320vQOl/LPGXZTcVaV3b6OUucSEDoZ34aVZGTk8+0gDd
GuKP8SrHQ1mzJSm4ovBwtmovLUXTFvsbBwCjDYwd4OBcPF8SO+m1eABOk8xevTRQOFhdc70DGdYH
jpTOROH+zxL7JZuLSm91pdEaON8kVYnTa/MXFHa9j3ycPzY4Bx+HuAYDAmzk5oulH+zoYZ0P103s
FqRZ5RZgCwAwMd99uQ40TEYCDb3/LUhbQRNaKEhPAM2X4MQXxfK9OLQ1xv59s2mLOlDcVzBmVfUn
kKh+kqvmAw69NcF5QJlZwImvMCGj5r1aiZMh5MWtICvfuym2VrivbySg4sxmWJFQzPdrq5ecrmzN
wBjLczNMZ9tAheP6l9p7/yLuaIh0qEABrHK5d0ZSalFC4dqdEdjx4My/WDWA5I6iHHpJ4BZ75wgA
IAVHCAcJndlLY4M6jXNP58JF493RYebejD2pC64vSWRFvbQSNwtRKzrhtNpmYOIxamcveib7kymC
rOyFue16OC+fG2WelwWWuvIfDSSpTKHVFFyBotVwzo3ypznRAns2lb/ionNquXDqeAZ+9Pqu7R2i
7Vo4R9DqoYJMDdZSll8z5XGQn67/fdFesXVuDqnUxro8zfj7KII603guCttd5I8sgmEqcb/h+cmn
WklW62iSYrN0mTpk/JqIaF73hoIwH/OvBR4OaBXtnI4pLIzB5KMJXjkYRogdUGt5paseTTyQnqWw
9OQfIlDl7gfSUYZAnVhRgEy53MAJYtwq+PXhCFF0N9fdnUlWQTDY/UYbE9w3omOFMrEKE+nYBmt7
q3UPmMMNPuAIuLORmqKp+66zt2CMMCXjWLhNAfx/BSGRVMF06rf/zgrbzY27EbVvtGRFXButH5J+
zNMvxUdwwshJ/10I90GSclRVqrDQGbeOVDxKmOq7vojds7+xwH2PHAQ1YAyChURfvUYLB+OHanbO
IMo/d10LQ/HARIKTDgw+l5s1LqQBWxXO5tJ0jqr0bp+Kpun2lkIwBQJhHg18CTwwXTOTyYw1sDnJ
mOEui+dCWzydtk5k+Nf3bPetv7XEf3m7HcD5DEuYVT8qwXi/OpGnfiL3y5sosiV6Be1d2kRhky2A
qmjvnndTSVBKt2XYm78UQ+RHWWAsAdD5zqgJ3v27adXGFh99qkKV+9mErQ5mUIdSDsSLEYIknyF2
qSsyuBcQtva4C7vK5ahrIra29pwalZNJ53UW4u323A8gHQhGYBgKxWMuIS0h30opRdXH6ufbtOtO
pWb4szmFU0We1GqGSFxyOzSVU8gYCpxsT1dLd2y7kzySzwLv2V3x5rdwb9o+x++ASGHBZFMwpUcw
5MxAjiYNoBD0uXVQ8w3QDhGkl7unY2OVe5kNIFkzV6KgDNK9xGMwp95SDE5sCXB/1828Z6UrK0T3
GGYGpfNJcVOPr6S9zxQqiFu7hfo/X/QdMV1s4MU9mdjF5XF86aE907iRl4Mz2DEe2SRA7DWCXv7u
Kfx3BzHKfRnC6DhXfWfDItIMT1qLV0WljhkVt7aNe9oyvOt+suuyOmguUYJnIEPOZfMpGiZjwU7O
+D9ek+uda82twAj76nwlgg2mYkAVLGSoAF+uqS27TIpLHdlMyIY483AK9KAUKii88Xxfs8NdM1U+
6K1SaAyWH9+BtMfu3fhpfIhByIVhJS95BVOim5+J4siB5osBZvub+Wed3GZq1Eq7JsE6tSFcZcuZ
ddEDfv9S2Gwld6xJacZlBGY8bKXxsqZ4fLD5CuO70YKwqkLsNETXwv4Z2JjkzrQE1UVbmbGrSedb
7Gp1QQ7kJYGqOTkge+wxPDx8jMfE2ngNzz1dTqCp1wYslb5MUEOlmLiUXHrIz2/1MrEWqsBL39Db
m0yrJxZuvQ72UKUbfOtFfWXSG8ZddCTn3sd4bpCwSU+GS6VuKotCzW5M+7PNb1fmxryZttSYBmwz
fTF0f6hOyovss2Hy0a2JO2TnrvXYqYm96utHYsC/bsvXOJq0ijKdfWA9RwILWgcjSwSr272NNotj
J2ezuFptQYNTY2+J/C3JURJsfhbpz+vLENngosxMUpCVQqvajUzZXYo7dSjgrz/+OyNciEmVpVY6
MP5ixL7ypAaMasmXMrGC61ZEZ46f+4VyQ2li4IZRNsw/7ZcEUAKGxe5+MtGz5PTR0AWSCBVkG+jF
cBWAzqz/L3QOyng7FPUJACxR6ryf9aHTAz1SXUPhhMvC9N4e1aUzsHlB/FT6Vah7ED4FLEJ2xIPi
b8jod7fBxhp3kya9mciUWUvO2kvkqrcktILIV28N0CZKIFWLfdMjqFGFaTi9tCfzPrqXPfVDHVeC
GW6oBIPCmilxXzo/baO4zs2yfCNqZeNp40EBsJUhnaXfKsLJ5FifrzvQTjAhrPQPRh3wkWFs99Kk
3XbENBvAvabhBwEF8WDfGsWNvK6CfG8P2HZhiNtkTQLkhHYwhE1dHEgAgoYWmAbU+9wyrCw/T53k
bjhDCcO7MdzkpjvFghO5kzCBGwpDmiAPQn+FF5Pp1rxawdSCmB3RmngRnPc4kg58PvjhmTuhV5E7
cmf+ur7De85MkDAxfhrkhe/ITYZprha7hd3i3D1HN+mN9tT6ips/sK79B5AUF8a4sGPHcr/Qnj1s
62djDKwPKHuiwi1rNjpToPfkC5pRnjXozrJXLZEDaEgH06LcDdmrYM+Y23FHEkTFUGIyMcyASVcu
QZK1mlaxjmxTzXpPN4JeP0xF6aTNmcSFNyw/uyKwulAWcm7sGGadN7SmQJnKpqEuz0OTR3k9oxXs
6qPao1WK2SfS/tYn88nuewiuD8dV7e4WGa+jHmoxSyFK3HYOJGu5sIc15nt1Pr7qbTtKkor0STXj
4Qb9xj4gmWKhqqN/ymxA9q/v9M5dCIEfGYxiQPy81zyioH/TljTCK8JK73MTE20rgRqRKrindoru
0CZWNPwH45XviiF22tpVoSNjWCXjq6EBkFBKgQYEHjhHZ0fGXHtXV4La+97SQBKBmAYkI4jPOR+y
W6pRUNSXqIofoaTgrOWdJGow7h1ue2uES7MzJPFJE+d4nQdaAObP0GrBaDp5bKZMfxKBs1j2wx0L
+20ppsFksXjvLDQzwiQbLojWfh3ycEXH7Lo7iAxw4YMM0SQ3BAYm5daSv02poN/zlhu/WwHQbPAC
iECCA+byfJkamIEwaMiuOO2F6T0ZPn1lszSSJ8TA7AR8G1SkLFpBze3dtLw8V3lFClBn93lQgu7F
Z7I0650MkikXml6LR/32mfHpfqhBZ2sKnspAP0D2ROduO8lKY21e2tJNSvOruaz3TS6S1t1bHVRH
Mc4OKAkwiFyk0pD3Sc3A5PHCSb2RldOkOWV133+AlwSX1x87nEuACbZHHw36JtKcBHFJbsFVGV73
ur2YtzXBOUUXW50yTjABHfjyOBbknEnLcF4zWXZKtRRhcPacHBcyU0u3mR4Jl8I2ttVMGLYp3bz5
larP2iJYzm5Q2BpgP2DziNGTSTfaZGS5DpQ40DRJb1CQP2o+OAaEM6Z7YQ43MqrYTNEece7S2EwN
zCB2M04UBtOgLQIeKiUtPhAX2GypgVQI0ZQfwLTmJa77GitaJEjE6Gb6rawGXYD82/Nog7XOLdSW
36N49LHuKQqDOK/65Ob6ac3BI/lito+DaJ5nzxLUaECqr6JCj9H7yz0ztGmgRreUbkP73EnkzGnS
4maY1LulNY5NaQtqdSpzKT7smTqEDNEKgPYcn9nPyljos7nCw5+jEFzo9yAQ9/FUC3SPsYWMDig2
vNntn2VvCRiRZ3oPPYHrp2zXLbc/gj/JdVrUY4Qf0dVd7Eh950idHVBgIUhiPdp255uj7Eqp7qY9
SJwq42AuIlL6vbMHsQRkHEjA9XdcjVnT0XkEX6qbAWNJAxOoH8Eq9y1AZBgpDW5+HvMTQzVX12Wc
h/qFqs7t4ndh7KdQWfFq547hp0Sl7H2DIL1gQAasiEsBrIjo2WrCYDJpNxG4tppE1AVh7ah37gMo
7H9McP5a0Vw2KYGJPvpSjHOQTQ+GVXgYzYkwBF1UodZ/k0XzaLuH5I9RXiyxkRYAzwsckqSSn8G+
cW+S31Mmf4n7xI90UeaxN2xtI+VmEDT24OLvs26OMPdmwDszaDoPDrFBFzjqGXnII8sKKimBgEiS
tctDHU+m28Yx/WxlVucvRjUFiUHaBxvsqQCgZskjnSRKocVe/CygLXnMpiUSIA7ff3S8T9B0h5a1
iQk2/kBLujVpNnTA3IwG3XgyDUHjYqewg/oKSgEKMCoYCeVrbeg91b1l1Eyobfb6IwbBvsoPs9sc
G4zYo7R3EHELvb+ECRaEVw+kT/Gy41HJZTXORhkBMax1j6T8Fcl46RAAsl6un8/3XgUzKHCYuH4N
xt52GXph2iDUYhRhaRKaGRjbzOdZNvzcOHStIOzu2VJRo2Jd3rde26WtsTOzvpWxpGU2WoxVojza
RMocqvqtaZwI7b7+/dq29rgA2xYtpFSbHJrTo5rer1bUPoA4WXPA5py5ZhnVJwzox951o+/vf4Js
+s8i2SZsko00k5LM1pvalTQ3p4MvLWEj1r7Y8w4UMHA7gw4ZtxifM9EGIyERYMs6K4phMPGU3qBJ
mDjJMyPQGAJWa5eONRXUjXbPAcTcoK8DODsqgdzyujyyJ3MA4cscMKB0FpAH+cG+Y6zPjAtFzdz8
I18R4GxQzBNw0vIlDgyWmwtd4KE91RLPQEHOyUnyZVhsycni5DEWy2K8Tw8wVIz0ACcetJFY6uU3
rDWqpLOC3e37kIJUgSF+a8PRH6oKFDPIBjzt2997zdYii28br+mHoW9rDV3luUI0n3pnMCyvrVTB
bcxO8+XFdbkw7pGyjHOnlJKCQXA9dhr7lzL8JuS1rG+q/jy2OhSTBI/+nWLupUXuDObWUlZrjIWx
3JvVUEGnrXnlY/qFVcZBechqb61TPNpec0i+o6XulUH0lHwXkpa8LyUhs9RseBEy8/eVnKJZgM40
8EukT7PHiJTBo3xnhclpOYjEdvZO59YU9zVJlCdzJsPUVD+bxUnKOodqoSZSctxpKl4uifuc9TBP
UWfCjvxo/cRQ0A20Sm/TsC3AZNaGgDN8vu6lu+sCgAZSzRi0ezcqjM3NcEfCXpsvUGBNTlDbOhuj
DQ3R6fm/M6VeHohaJeOqUQ3ZDkVFmkrOEL3K5u8yawRHYi9emzpiGVIcKLLx77XRiCMNzxy8Pfof
dZOjQhA5xihCCO9aMVD6gIam+V45XZujKVdiA8dAVg8JnfxKkSwA7FUBkF9kh0t+6znXpdyAncqo
njET6YCPMwSD4N+nWyw6MqFSE0eJB+3iy2SNXZoAHCbxWc6N45qJKqHsjPChCpVXiB+hRaAR/rsU
1E7NJmEziDRyKEzltWARe8fnbeYHFOcKJoD4Z2fdxxB5lkA4PgbliTFtobV1i8MEEPLbZIeIsX7n
4xCQ/uBRYmg7sySdVjR0YDS50aLcp9LXpW5u1VHk0DuHFGRA0FwFiZ0GFD/7FZurhI5LQsougguo
YYJhdECm2umbIv28fkB3nq/AUGOWA/UusDiifnhpR02rxbIzqA31Gcij64DhawbbIQrUGOj/j/IF
O/KcR7BkGLJ7yHhgmUs9pFIq66yi6OE/M/5t5ZCG6v3qMv7tWIwq2LMGXk+UpFDNeZ/wZ/W0WnRC
AiXfROF6ZClA4xGnfGBDtyLP2N3MrTXuxlDjXK1SdORAjv2/azOPy7e+dUZs5XIoRCOP+/bQAHuT
GAQKll2WGyexpCXVuqmFluBtFLKOLnTwguqN9VIsM7Pj92wSQ0bSSKAHwfP1dACiFAat8OGSISCA
l3XJOVe+XPfHndQGT1UCdDIk4YAs4x4yeUwmuRyxoqK61+mT3P9SgIY26zBdc6czXqJGkJcKDPIw
l1VWFzVXGurO2rPuyulDrz3EEsSPDDQcCHUSgM3+qyXyQJehtI3FnmAxSdvHPK8dsAUFXZo4ljR4
i9Y9pa1xrkxNwLYjWig7KRtfWbtckgHLpoAugcYOKDCmhi4L+cvZ8eWPN4hnUdlGkR7FKC6e9H20
6KsJM02B7ZQOFLWooQkSa7xVUkF2se//EO3BHBru/nfjQVlpZGBVhkvS83pmQ8YyIglAITjbw0k0
jbvTZYHO+sYad7p7wxhsDLBSd7lJn1Q/vgHL7Sv0w9HpEHZZduPWxha3jXZH8iSNECWVe4YdbW51
T7plAlIM/SSqte2IdxJbw9MMLR0mhsonAokNDsVF7fCXQbTM5GsY0XIFILDI0l4M2Rpit97GCWnd
LzIKYIghi4G5nd9FMjup6l8/YDs5B9pEjLscFzSKSNwNU02Z0VWAXUA48HUeXu1YkHHs/n0gaDDm
8tYI46JukRiFmVBE+aY3vTJ9VhfR+3zvEGkbC9xZpWteRDaBp8lFDNZJqPxUv5oWPC4HqRW62k6m
gVYUo/ZGUQzQI267MtMYFXXAdsWvMzjXwawYOf/RWSRSILfeooITkDne3+fTKMEBJKOZmNfXUAO5
dAdCMdwHDlEMipQ3xMRywTqmaIJ4+97nYAQcnjoGYwnqitz6tHjMVHseoa0oFT/qaHjCBLNLYyLw
ip0ZdMY6oAIHg/bX+5pKFNVNZFY9G+mh3UH6Ca0d3/b1+zwOI+C9m2PvLoe/b8czo4AZANPBZge4
GgftpZyiSof5c3w7ak7+aDeOgfnw60dqh6X/0g73paQ5Lhubwk5eoAIACucEpE/W3Vg6KJq3jpw6
TBqT+PSnLHgLvT8Ll5a5SLjqXWsnMyxPY+QNCajZZShuN090wtSHJUiH2cPq8va6NMbHJ9lOLaOH
MbV+plLpxHbtaGnlFdHkFX1gi3q0e75p4HUEQhhEK/QCuQNgr6syg9PPnfTP1rr6YGtxwHYlOAHv
TzhWpWNUBM96C28KLqkq6q5JlU6Dkmr1OR5+LGDv0fpzmwkKwzsvMdjBQWZ8EkD+8dI68dBNQ1yC
qAts6KgqMpRyHDbeCr2gNrS9TnDi3mc0zBwiFpoG7KrkllUW66TVKUVPyu5v27k7xhCFBZTWi1EA
aPTRjRUrpFQ0QLeTB2zsgiSTG3PKxtKImxofTQ+tF8bVCq3ysDqut6nw/fL+qrk0xV01mTlrgzn0
iF1r4+V1F6qR6IW+64L/2UWshrtr9Hy29ToCK3cBPd8oqFYIPofXo8eu/21McF5utZE+5SpMZIkR
WuNXC/iuum6deCSCQuXuYpDGMI4MAgAmd34TNLqJkaLcIEmaUw++3i5QxxMEw92PsjHCXSh9ZEqa
NMCIslC/HC0PDbLrG7Yb8zYWuPpP2Q86qUwbdWTVfs7i4aucnxX7Jic3Iw2um9rJoeFieNUxgB6o
oHncBiBkCZRlwYA03BSjw54Gkts7CQgz3R5s9qIrf3fzNubYv28ywGzs1GJeUa0x699m/I8kiYLd
Tm+DLQg4LpQYkETxT8hhNOdsrcGw1AfpneIZp/hR/RaHDO8re8Vj+qn6cX0L95f0r0H+CVn1qVzk
KfRRVSpZ4dhnbRCb8/frRvY8m8E2Lbg1So9v2cdm36xoTYeU9U8agitJqzxzMQ6yJQipe0tBLoYZ
RBm8JSilXn6dYrCnpB2hY5lWp35MnVwR7NXuHQE1CxRPkbSYuPMuLZS2JElpB0YvqR3SYAZs4dTO
NAmBwYmcvNVJ2EJV0FU69UcvN7IfF8t6KKmRe6lhTCFFYcL7wM5ufhEXM9aqz+1Gw+ejMz1q6fTa
zLpvRVTw/v5/rBwXFUQRUW1Vub01ljJNTbsFufv3wS+fBjCNQZXwafBYL2o5iTAhQntc1IUwSzZk
yK5dFTJ6xJWhfZwEqUusY5p4csBAGyKbu+4DsiBGO8Jm2ribsYiJic81gjHI1n6WmvYwTP3x+tcS
meBuxMFaJasggLo0yjEBZtj+dv3vv7U++RQQfglUERS3AETgYq9NxqaaCtzurNX1xhWLFmkdzGD6
WoLuTO9UjHnZXuUL7O6lnlu7XDZjan1n5Kyt3nRnqT10hccoxN3SzwLTs8YVYCbDLSuGggW4Ujyw
sXsRbH6AyX28yhjYJOJbWmP+pt56GA/RpyWI3dKrb0WiJvvWdIw0A5cG2WFeJjtfqrYZOzuHCPDg
z+cuHA/q5/wMzgOMWInkvoTWmFdtomdWJBTfGo7ZerOneKxrmEJNSgrbMA6ESMVdH92sjYtxk0ya
NiK446xPGIXy1yNj56Q/jLC+ax39JD7rIoNcCNP6RbJyI8YDvSucTjsBXuNcd8+9jAT9tX8/F5fz
KHnHviMjAM0x72uovjEvrqZGsVOV9GulTp+u29u97iwNSB2wuaE6wdmzlka1S5AXuVnfOLT1Dbo4
ei5Ks/atAB+Fwoem4LxfukXfalqfEyin2waFB9b5L/DYQA00LqjfIE8J0jlXn/vSTnzbarP7zuyl
UBqXT3UZRc4CmL+jxb3ilJ1VHKKiap2pNofjGOvzl9FuTUeC1526JerDfC7bx0mLFLdbk9pZWxr7
iqTipltJ41hTttzE5VIGeWbGZ2scZyCDzcWdVnSds9qUSjdaW/OTmXVK0Cx990Q6Wbnt5Ho95gbN
dEcbgesdxrp7hciN5OQpoI4gIlXvi9yQT7GmommvZUbvTIlkHiTZqp8woE5vh2V61XpJVpxFIaUD
PZDJXcdxcagdLz/laY1+djlpjtEU994iJ63backMGc5sdGnRRAcjpdGz3hWSByH65KjAIRgZHQ0z
CJ8Cn1DM6Gdrk/151vTar9aeMQS1TSvw0N0zACjff74lF7fRxmrnZgaFV1tVnpyC0VDPM4GNXX+B
yjeoj8FuofJzXRjT0fJFtxoXtCCxN1UaBEiVYfa1MbcEvrlvipUvGTv+u7kqxWiSYlaRJynJF8kO
o3hw7UI0Eigywu0ZrTpSpyaMGBgMzwCp6i3AqkSkV2+ZzbsrFQCS/6yFu9rKkS4giQUJpOEkn9Pf
EMCu0KZFr/FYfO0ClgCNN6O/3imPJeDcaJS50ev1cLKbDOGsYQAIRU4kYFwyVCU9Sd/0P1A1mvz8
UHyy3dEt7rI74Ls8MX5898bZGuRunJyYY9MwwZHei0JwDN/QFWBkJvuEUkjmizKvfXtsshP8K3j4
8FXOeo0rzIwiQJu3ZpieulsQ5smfet8M1EN0J+S73t9QNm1iYRAE+8ltaK3lQzTLGVK9fzqfSdYU
HjmC35VNyM5hLuRTZFcY50PorFroKGGiUjbefs/mBk+bPhqGHvbyqHMJakyL9L2yQsZCcd1Vds4E
qrd4ZaEdgmuBh8YNqVlaSVuAZrM9SuNdvoD9SfDK2qsgXdjgzh1yZ4yDy7BRlbGTVxPoQmunyEO5
vpUlj0pn2jxBqsIa/z55vrDLHcQ2Vpa1T2ntavXkdNKz0lQf2T28H3GZoh33juIQGZ2VQZ0JBXYr
d2bru2J6Rffr+hfayZRVkLxihNk0MGbHn+VlsFITwr7QAwCzymC/au2ZTAdN+cwYf+NEhH3fuVgu
zHEnudEo1fKugudZuod0xSND+nB9Rbs+t1kR+/eNc/eStK4yMyG357g9T9OnOj1cN7GTwF2sgksR
C7QntKXEp1eWu0W9HeIchfQ7GVRzUiIqKe70EzFQt1kPl1fVuFeaGTgPl4zfVdOZUbSUNPAnLWGH
8T1pdrJsdq1J4N2iXeRO1WxaZt7PWGKTfBqVz5nhmIPA9US7yB2geFJyHbIl+FDJ12KAkF/XOGMU
UPtUmqIrS7AcnqQpKqmmjCo20Y7yo5qZrrae2uhBmRYop02hgUJ3jRYhgcRBl8eeKbVOSs2vBtU+
SfUSXHcf0Y/hnt21juxqrbHw2D4NMXW02WklETJCZISrkNirmUAXBivW2ptqeLKBgJRETK+798gf
1+TvrSTKujRnTjLSWzXRHEV/Ket720jDD2wYYFVv4GOoQHP3I2vqQF4PEqERiUPSzm5rtsdcEzEA
7AanjRkuOBkkTRSSAKe+SF9pO7gyBC2vL2TfAhoDJkCNMt5il7HJmsrElnPEpt7qndKozo2sffnv
THCxKRnHerEk7FVm6IGhzcdMrz7ivwSYM7SBocfJp0edNutmT5gJ+3s3PqZjmEMr5/oy9q91iC4D
U4sEzLS4j0G6suprNjRga75+o6H/C1q12LdDEuRCuqXdw7Ixxn2XXF7rqK2RCA1xsFbPyi0RIYZE
FrjPkvbI8SCghqPSHFvzmOhBL1IyEZngLgp5UaKlWlg2h6p2txTnsb7rDFWQb4mscBeDoRXKmFlY
SKSOTpSXfqnU/liLAEK7J2XzRbjLIbdRwMsMtl/jqcdYaiK4EXbznj9/n3AFOkJmEplMB6m3vxjW
TUTuiQ5W9lBqjsMimBoV2eLivWW3UjcmaKIMGMDv+qCvUkdeH6T0Ls++duPsC46O4BMRLvTLBMUG
zcD5hCZl79mODWqtwhsPYHns8D6cQzHnjsgkF6FtY4gjW8F2xsrLaj6i7DLav68vS2SCCwhTRIwZ
w1I1iH1PiulDwWToBPfMbtBBvg3JUGBcQF7Aed04VfqolfhSVArWwAoKTA95peFaYbE6bTgcri9p
z8k35vgqMSlXteljmMP+hapR3cg5FTjDnu9tTXC+p1J7ResHJjKz+r5W+pNa5n7cdM/pMj7MFpjl
pl5U9t/7UqwNivl1tL4AqLm85SBNrUQ0g9RG1f1I58OUfi/aLx/ZuT8muHBa5nFa5BQm+gKg8SX6
VmZ/T8kO7hiQ/2N4EkNllsntnKUUHThYYSJLMKNQ2p40N75pKILLlP1S/i2uALWlK2COhQwgZ6bV
k7oZY9Qa7D6/l+f+nqizB/Hiz7meCu7UvYR7a4qLC8lEisHCrQps0yFWbyfUOAvjJOU/U9DnX/8+
eyUN7N6fZXEBYWpyiLSxEsrkzuj8QNzMCPMejWPFZc2ySfEtU+Dqu263MckFiLSZZHuSYbKKb+ny
m5gId6KWq8gG+/fN45L0MxiFCbYQY6NHqoFbrJx8edQFgWg3MKC7ic4ZoJcWX7GvMZM2SckMp1AS
Zx1vOjD9CD4Q+9jv/G5jggWOzUqkusBooYUuzjKkXjV5snlvWD8ao/Py7MleH/PhZlxeLfu+oY/X
TYsWxwXZzIAybllN+E6DBmm7r60m2L3dj4QyGuYxNbZ57BxslqYWVpqtPaQ7orXze3CzI+N21L9H
xiI+bKxwG9i28jC3Faz02tmen2j86QPbtPn73DZ1UtkvzYq/L5vVXRSD/EHEZiHYJz4HiupKqgjT
HinX6taOpMCI5qdyEgXS3Qj3ZyGEi3BFUkhgUsVCWkv9h5pPY54cSwYL0FtBLN31rI0lLsCB+GDs
hgGWapQTJuhek499dAMDWBh7B2sOW+vGtUg9a1m8sI+eda8YdXjs9EUQOve/yh8TnPfOFbi/Vgtn
P7Ljx0gfH+ee3HRTLYBQiMxw7ou+llLVzH1BeuVIgKfIAzRURPOYIiucE0tpnhUqs9KooT7cquTY
R08fOSf/7heva1O1eTEzPSJX0X/FijgpFCyBl2uMqhJTGBR/H3nnJPt9e+4igd+KTHB+OzWQPLdj
fPIRAlv0lpB7KXq+vkv7JhhdHNDNGE/jHHdKlKlaSpx1mraY1U5QDQJc1qW5CG4nMsS579JYbZKr
2K7IqJ2svx1nVCdFCvHs1767vN7I7/53NZzzFiNyKcpCytKV90X0OiTPydDdRb1/fddEdjj3baiS
x3hV164KcaF2OAEd7pBMhg6rCAcp2DaeykRJOkVuZ1haAU8cW7/Nk4eqEJx5wXJ43oCq7M1GYt9m
SvtzrbZuM2aBrD0TS8Q2LloO59F6t0qYFYSldPgy5MfM/ppUgltetBguw2y0zh4UCyaaCdT+ki/1
d0v8VCSjd90H9mYRcNH/e3RUdutsYr4NcW0aNzg6zap9TYIjUGAP/bC4VTs4xqS8qEp2UJLKl2uf
St81yK5NH+gto4uFgiEepSBclLmfoCbNKtsJfkKsHioI7y7LaZUNwcWzs6EXRtg33awzqdtYHSsW
IqLcqXqw9pQALrR3wyBydpEl9u8bSxh1o/o0wdIgxWFMXqK5dko9D6nombg3anGxJi4aKXOiNzrb
OKhr32kB0zHGJMJ6kvzWV4PmbN+0bvaofRO4DHNvLj5dmOXi0zTJUWHnMKsYnZNbN5Osex2BJM14
Zyf3o3zs1NQxted6DTFEJghaO9zxoI7beAsXtUiTZCNUDNExmh3WTy4PDK04Ye6ZQnaDHrpvvS+F
5iHxNeoeKBAzgiPzdiSurJ9H8Sp6n7Q2i5t6mTmqTpxl/NFD7qmgn8Ga3RE/03+u8l3dGU40nqk0
OUntd9pNO53XDmTzETiO229mgbGD9jMZDafvUmBW/x4GvN2nt2rQxg31JpVmWcE+WfoPtEiaBmf6
AwnjhQ0uEMp9HZMFWB63MUAkhCZMOgUCZ2P587XN5gLhKI22tVCYkE3zMNWpU7aaU2mYdO+9Zvwm
EST4Q+YqqDpO49+rCjJf0zF3hqzCwH9fHmVTWgdraWWsr/wnKe7zIUFLV8S8tXObXBjhTnG85pGp
VTBS0YcZ7CR4FJO/18JiCwEiXEdmDxUJLvqVdIysNVdwY1HAQ+lZLR5lIbOGyn7p+2/1xwq3XVO8
Dok9YCWlNh4G47Efn2f5ZGC4DaVutTgyEGCv3Uf6j86ITkZ5aiQ0mcHQrmNqBXQ/N9rkt2D9sB1J
eiLtTZ9JIbGBE7FXh9JFcI5Fv5bb92S2FWmN4FmRTFEgCGz1IFdJUMzHphNMprGIyG8MiGj+h7Tr
7I0byba/iABz+MrY3cqSJYcvhGyPyWLO6de/U5qdEbtU27X2AwazwA6g21W8qW44R8USqA3eYban
pBZ2vUwalllLrcWkulkbZjBOMQnH2PweD4BybqZC2VxHlfLfz4owXOEAbBFT9HQY7VyF624rRruA
aGcwOxdwi4qrkm2MQPOHdWSn/oOtDUz5ANWTDnbTReFzeUUCYpk5HbEjSjRQOavS96KRZ8H+GPXx
zH3qMlCp0KenBEjs5I2EwggekUB/oxvqVfj3hnoXifa3OJZ5JoYJdEauAMXAmbFaDUA7Xx6G1sMg
ZnrnFLloapY3lQXmSl2jq8joB77hKu3ctVpt5tbJOFL/i06BIZLfgkbArz9VJzFAg8bxqgB/xMU5
iE8fsZGGCoOq7YJt5A4Yhpp02HIZ+KUvtons2fyWVE+1lWHzOiqyoz5+N6vRlbJTn9/a+mORfFPV
0qcoiwD49Mp5udHb0wRma4xwxnAqzdSGtfmqx19U42BMT7pxvBwTaD549vWRIprAVUEBHh1UbFef
q1g91Q0BxkTt9ShOEdKdgPciyBY/fHkqwqIVawjCqjuTZMhTUcxL6UCLHfh9YPRvR9BudT4GK43f
bTlSUUBWwf8AwQVf4/w0KsmTJlbjGljmx8l6sqSgETWXPnZ+8MeB3qMq8PwYwGNHGZyVVLIMSm0v
xdZ+A/SD+OBEqouMW8hETn08+3EowCAK/nTdkhWV6Ooobz065uu03ih5cZ/WePaPre/0sig3oL7k
kizm4TCOcxY3Et0GPyWbmx+Sk+kbD9svBftoMJpnEQfTx4Sb3iMuEBtwKvpOLIDQOk/KRgwFG8Ze
HM2nOQAhGngYbb/1m8P2S/OyQDqKKAVEUlmyPKVQ8kbKoYyUgM2OTI8EWEoAzLn0PIJppovaz2bw
8/dtbHdSiylrliSTq9qyK8/UzC2YM4lEkipiZ+VZmYU1eJV2JD/GphkF4K6S0NNISHMr93ZkK+1x
Q3J3+SxcMYhF0H+KrskCJA1J1o9Eh5qUMpbQHeBIjAcnE/WfeIpP0aVwEJTmgXd+bsfJIKm5VGUo
c6kDiKc1FCAo/dMCkrU7ye5ECEK8QwGpEOApOvocH3gKWuBNqUWKYZsNJW2t/GL1sV+CAvDy1VFX
yloYlghRWINnAs4O42pVoyCz7eBQEgB93CHOrtSq+pSQ0rdI+sWsVMGn+jgPCAuDdclYYDThrdhv
tQ3ZBISRtPY2afLBeJxOa0i0yI5fzf7YWEdTfTbl18uH/Bh7GaFs3lpJqtJlaL7LDxOwXltA3pDr
xQPHDLj3RAnSx+YhTgU0fPqPCpwztmOwljHWjjUgB0zh5Kue9eZCjNvtZLuZW30TKcrHLVcqD2V1
rDpjnOkDZUhfjIuzFTXx+tVdfEr4kj2R1t1ui8KtXAX/CpxjL8quPxaWIFZFBoAVTo1u+TOqg90K
ycpqrDZ1X5LXbwtwtjFtYPqoza7higU18U4hxwLPJDLpWr5psdUjY/N05SvZBqjrjYZhSNSEBVbB
SUDOBDEhWzZGXZHAae71inZrDeWdLpwQo3+CMTwgn8Kswc0O6DMWkZTA7LSFYKsJoe1Q3ZEoP5p0
NEzwOuAqBxwj8OMwhA0/Qt3MLu1UJo1uMNL522f51B1NJJ4xcK3d8osRSdFwU0T598vWxrs88IFQ
XYSBI387l1itaozaBByXLclYRZpv2jb9fFkETxF0YGRgygX9ZTx7zkXITVEnVoqh+Tz+vNZRNinH
Uur8KRYESa4p7wXRs+5uD/vcSdctOcZQ83D1ksP8SPcFcw8Pbcwy40krHKrhuH1sRL8fjfley9CW
etfSodTyk97r7jA/DrFoDYf7iShGNKwWYZOd3LHyWkd5DxP/+TpdxW0fjapgjP1jFQ/eAakUkIQM
aDcQ985vDltjS22VI7Bhnyw9aI7tq4Zdy9iP7uUvxDOiGYkNKL9Wv8Q8hdAFU9/DWtdeOhOrtXyu
DTSfUcGL1sLtAAkGp+hXmBgBTQ3gDEr4p9wvou4v0dtF4Rk2QPiAvY/3Cx3+PD84wQa7HJtKhbul
XN6yVz9iE1MOCPghhwO2ef0MzcQ7uruLRXb/t2G16L2D3BMc0ti7QCp7Lr6s87UoE8AamdUvdRz9
JH6IJ9HyGy9jBcYgoipwNQCoyOZC0zCDjEjG111CvBJxNnTgb8vn3CNHKcKEntfKiKzCu1V5n3Un
lv73nTmCR0nX0hxi6UK2+jJiU1iL6N5WcQLikHfZyfAskS79mBZYzUzc6LmwbUuAsijD9qcVa7SO
c0WW1tXlTiCGZ4sgpMNGEzw0EHOYD+b06jhIMSZZcvnbbGRukwlMkecsDSCYYx4G486Y3T4/R6vO
lCLZqjwr+wagHLdTBxcMLW7q/HX5wrgnoYzfGnQDs3NM1ETftOlNJ4XjV0+tBXZ0wSAq1xtTbguk
+DLeaWypq9cGo+hjwDP0AX2Z5YFz23zWXezWRhXgpo2fl8/Du7i9OCbdGOcEhB4z3fAwDLdcPtv2
S5yDSIl0x8uCeJpmWliVgrcAGDObEwOnBlRsFSJmXr3M5DptoiT9+v8TQc+6sxwQkyxZ4eAsnVx2
bqtquWvV7d2gWk+XBfE8LywG21gO1vM+PFsm0mXEWnCWUTU8DYuelQHKk26LiDN7dj4I8huuOOS8
FJ8fg69srh2rgwYuKJyr1tErspRQzjXJldv8uDTW04ZRwcvH4+k45a37Rx7jgUww08o1oJg90A+5
gE65nQgRfCq+mu9kMB5hLOWqyVpU1PVR91WiuOmsoG8fbMWhr0OT3Bj5w2Z9JtZBlbKwaQWvJZ42
opaEzJ4ChH0gBFha2enqdK7RE8l9o//cG10wCqGaqfdkI/QbfCx4lTA8ylbF2tJwElVH/jujifZW
stoerYclACegcCOWeyJAkVBkPNAOsC+Vui3bGUBTqZcOzurGBjnlhnovYdnysnJQB/fhTLYNFDdF
weotW1QcwWao2T0cYDq3bj8k0dSWoZ2mnr0qYCBSx1ApBkTkTOCoeEaA6r8OSh6UJz5sWsK2pyTv
CUpy+mep+0qAUztuWeCoKYCvSsEheZeJS1Rxlyg4ojZ/7knyoklqyyBwVtZ6KMs2MhbLU0tb0FHh
FQowhP0uh7G0GQSuKIytgH04dkca6XXAnmzBEIl4WXjFU0hCiASaMbIWVhXjtNOqfsFEp3wywm4A
BYbj1ddKoAB4QQh69ZGGBwnaThoLjFON65qrCcJxWWDzvfLbZ8UF/QyQ/ilTn3xUf6z+RMFIFM8R
BFBeQKMr0xSThy4JMI4lcUxpABwJ6ozW4heJESxO4RmjhokMzfrd7jQ9pkJZTPFAA8gIoyZltjiz
U0BNHLDaEU0Ntjn2DbP4/eI6UEFo9QGHAngMk23Pajmqs54gzGxgLum0k5mjlFX5lw2bqyK4Mzxp
6dIYRnPPlX7u+rxTMkQzNSKPtL4OAEV3eBkicQLPK1Yher7LoiFoF6qtCVmnugGJYfoPIYvkjV+N
yAzJ3ejOD5dPxrPmvTD633fC5BY1ioQK05yoJreA4jVFvVGuCNAnUjgCmRIFnYtonBL7AAWAC+Vx
mm6s1CQnyS5WUG3hfXb5NNxqBz4SghbSaTx+GHVoCO3otahJ9cFY+j1KYekT4OzQZUvuwUOC95bo
lcAXiR4V3D2t1bJAIHjoGk5Py2B9YP0gV5lfAzMPJM9BDZRXdNsOhiCf50UZAIf9K5BxjGVVAqRR
tqljTA5lEB+VqD0WJ5Fb5H62nRhG5UmdJtasI7NKnNknmYaGcuYBmi24/Ml4Pml/GkbbtakxpgkJ
D2JzFgAy99h30HyJXGtN8nhZFN+ydkdilL0BRiB4MPGp7Bu6HtVGTgC2k8hAV8cRKgb94UwyADol
E8MYqKybNpsMLAtgfewJKt5sYbbcFZXgNIK/zw4OD6uWbnWCv1/GT2n/KIvghHk+b38AdnLYrle1
0nOkoRQJnCK0jCEtneCF6ol0jZfyohalKSiZO3g+sqjjGACyuqJAlbK4du6Wa9B53mPkDHCxZlg+
icGmeZpwJo95Dtnmao+SiQKi/qCf1EA52L4SxXcU4EyM3CqUxnglfSqXNTVogT7AvD0l5dX9evSW
QPWbCNwkAgfB/3K722QerkU9685I4QJmT/YACeC2N3FoRaq/XtkC8+W5v7ObpN5qF0DUlWQWIGOB
kQJ+5sqvI2DwBgSMAmYoXxUAWdMFiSHHL9GWPYje0QADBiZjxGa/gbgQvUtMUwFwvz/OxWsmC1iU
edVL7M4ZoFxBzRzLlEzM6nJwIhY2IYjBW6h7PQY24ki6oyAjATkg533U70B2lz4OtzbopkyBbXPP
uBPPuPgtlux1ydB/aKXxaDvXdT6Fuv1T4A65UlDAw8tZRrebbXarABSuNVoT2BK/wwZF0HvbZ9sv
fvW1WwGQEu2BKPE30fNWIJbtdm9a2nb2Co0Bn8GDEVJUQycwIuWbfjfBItZDGg1/JBPZB3hEdA6b
5CjFzlB1aHOSF7tDug2qmWftsQ8xVGiGxqkKaDFYOEb+EUBSw3jJTizjZjKygg3IhI+ewuGakmMv
Ppr7J+12DZVAPST4d4dBBtEAK68GfSaXcThAgpP1vodcinu73WXXFGIrDbXE1dERpLw+5t30Au/j
zWKwUU5+ciac8T5tMssFinT00M1R+dH4S9gdq5Ag7F6DkubTGDYHCn6lHpyvopIdN5Dsb5xxR4Dr
NEpsBmHdBbAL9kkHEQ7QZiwAPM4+1a3OEKScgtOys8L55BQGwOyoQPs00sYyKuDqQVT65kV7Beml
imeOBW4mxiER8PyZ5VwSb7OfrWHDLPSrwBvQz8LmK3sJjM/JQUtcruCAxWeTDjI0dTmSoIz+YdYb
AOdVmC5B+I9EQYTrEXaHY1JNZZaxaptBdDFF6fYo5Qd7erl8PJEIer+7MDWVxAFtIe0Yyoel+NJn
32wU1i7L4MZdVQazhE0JQcCPfC5EJfqSZSsyJvlEDs1T7RG8EvtrM0xPmiDG8/QB+F146qClC+Ys
xsLzYlz7jeJYzOmTnj4uInXg/30Lyxp0oAah8PwojamlBESdiA3r7bBey6Llzf9yV+8CGNdoj60x
bhq+Odi4TlU4HVpfoSCsKLmIyh7cHAUdjn8Pw1yW3SSGjGSZRhzshVBnhBGCe+0Wy8KfVL9Gginq
womuj/GBCXTD6uhYjbkG+nAnzYKyt8pzO/sjMao2oqdLch0C9AgzNJ4Z6Q/SneLXD1Yow4KB3e5t
V7RIIYdb5xrgJ1oC+s6ZAtmPv2Nm+3hZ93n2tfs97GvEnjpD6RZ8TgsV1rZ61pcnImKQ5IY1lFYV
E+OUIJZ6c/47IzayTk4AvEmhe5WwPFTH6Tq/Wg76p+1K/9oEs79ed7nb3FiZKwbW5Z5wJ5zxIEk6
6R1SF3iQ5VUaiUuSKxOkYJevkftU2B+RsTu56lSgpkJKdmyO44NyiDH75ebX5BNFi7TTUCCPulbW
6+/lMWaIPRcVJNswjT6Io+GeyjNuixfU0UAIZt6KZkNEl8hY4qQPRdEVOF4yXyvxlaRE21SL7pD+
kUtnYo1P3eJipQ/Xzkfn36ed//iYhQvs4Qd9wdpX6bf5IEq6uCa/0w/GIq1JalSNKqcjJYHafFEU
ESoF/RbsuTCrh8lDzHh9nLydAevZ9hLwzgENmCa3pVm7gxyt8eJfVgqRHEbTp7oo+4JWtKo8TAhx
sTzo9vajqoj2AjlXhp0JTKnT4UOsozNJzVTHvZNRv9zI91P2oIi8JMdJnv19JqXRrVxS7QF/X48m
DP11B1pFpe+Ly/clEsOkL5I6KZk54MvT/kF5yqM51EMAHhwui+H5hrPjsN9lcdS1pn3BGYNcwJHF
kPDiThhE6m7LUChN9HEYT9RUI+gZVFze7OWvyYFy+OgZ3g/yFxqlSZg8iYLm2woEo+BnB2ScUWOQ
KWtpSctw5ZNzaL44x8YvjoBpx/hOHVkBiLtD/eeAoIawXbvTS+JRajqRKfNeEWc/hHFTg622dUVw
03pEuditq9orvTGM7za81/D/Pl7+siIFYhxWOS6lYtMXE63oKoe/FegPtl00IKTuzI3xUMma0P0U
nEqp7qTNB5C3JBqg5/j3vQg2DVjKpSwKsHJ7cn+t2tepdD+LOscfIaTPj8HWJXU9JZtEY0h2JI/5
o/minqpPlP67+748mG7syqn7inoCKpV1aGN6/re3hugPoDR5WFLFyDmbe3fdnFVSgmnisSPhMI3P
AIlwrVUW2Dv3LilqpEppQrCeeJ6Ct5NmDf1ggb9KuXO016r/UemikCKSwVjcGjuj09PlvcL6mYKd
Fnu5rlqLxg15vVxL3R2Fsae13hyliSHGcMGrEmqH/IY+k6sH4Sw0DRkfXMhOEmNKjl1h3Jbyjq0g
+aU0uNWhPtYodIhzfNHdMeZUV3m3YVEYCWEPIKDlXu1m1yw/XXYNXC/8fh62WyyDFmOscwiRNRTl
lh9K8gelTopuDU3GtDoGahk1I+2q5COdchr87NPml4Hlql5+RYLYb4LxWvXTU0JLGgCQS4TTipxU
40w4o3+jkjsLED7xzJQKV8VkEnqs7jhfZdvD5XvkleLOJDEqqE6bE28U7PWN89Yr7mgsyQ/bwQl+
GFHxSEv/ve1ajSAb5X3A/fUyCpm2pk7e2miD+X2IVW/ZhPmuSASjiFm+WMskw7o64MtrP2h9uvgs
3YwhnTHNguRO9NgTCGQruA2KbGZbgkRwGAJr/qnlueDSuKnO7tbY7STAvShlQSNi42A6CCVi3wDb
45UO6szuQTwgxHtZ7rXDYjJFTJivZeZAXv4i/9KuKWmhFZKT0XmgfsascBYUt0qQPVBGGhFWKK8U
ciacyR8TUMRINgWkra610LimxORjWN1uN/8Ds4/o09H/vntC5wp1WTSzyY7DcQIDznAXHyeMu1S3
2QHsB76otcfLbfZfknEvjmZjCKSHA1Oxyft3fVQHD4GohMgbqzm7RMaTVJhErAAPSPtQ5esaYME2
clDmiX1krD/aIyUuUl0MbwpdmFAy41mGRUEti/Yz+gAEPyF9cCaB5JlfexhgibGDzlvdwkuvRcGO
F4D2V8u4llyyK6ejb/epeyDqVanc29of5CB7EYxrWVu9AlQyLD1RDQwBapFTj2FfiJwzpwqx/3gs
lJs+klZfaNUDM1FbGL+0XupPbuHONdK5+U7cIXkjBmDzBNAUYRgA9XTNZKeuiziXdItALTtfnjHk
RS0+OUwhSFfj1NPxuCqjJli/GJgsxVYwesOrv92kgXB8hGrHpR/CGOSo69tUdPghegSgW2hv+4pZ
qQOJwIOyAi+6CqrI8gd/TkQ+ln/p71fAWCYe3na+Ussc0KfJDxkWW0AseoxdA08ccajnPqr2V85Y
aEzkZi2w2o2Tgk7jB2VLTb9TRE0VXL7u/3C1suBqGcNExqSZjQaBauFgJv2gyddJdl+r/jT8VWVX
dfZcby+X0wy+e32/U8YkG0qfSnqwUy1adyAkvy9X/XhZBG/vDsbyLoOxyZju+hkrvpsB+poF3f3u
75Ze9kq5pVF/8tNA1JD+LzHqX6E6vetd3FjXysT4Fu4SBCVYWFMO5j1l0cyuUJQMLh+Q13zfH5At
C5FsKcqK1lPo/uTmH3uXgBWZBuRvVqBh9SNIvO1GDV9PYuF8n/p+TiYRwIioXs4FPmDf2GG93gx6
mLUiqmeBluhswB+zGSt7uMzC/FE2D2MWXr5BXsPj7AYZp7Ikcz1U9L1Vr65zt/lOWIU0JvV+qb5x
BhLhXKvo4hhvIpO0cvoZZ6q01KuLyLZi104EA6z/Jda+fx7GhwxGugLyE1J6aH53nwfTQUY7Jw11
H+r4JXMxsT67dhALHTX9yxf8tM44E7yR80Sn+N1l90NTMjcxg2Z83szfhjFDcQGjixg8QQ8RzUSm
JjrKeJFLFDneWRRXMU+j/droD2r2B81KrGg56KSYho7VfHaktWqB2jL1OVKkGyVswjrqwyEAnySu
UJQDftSNc1GMOtpxNrUFARP30h5Q63KtEXTqcXRZ6T8a1bkQRgGxHEzspbQzT6qxD+ZM3vTbsI1Y
zdnfGKN8IGM3gHCNWeMhVwNs/h1A7xuMeX5VFaIFO95hKMcVnRtUVOWt/bdzt6RUpb5Aa8aztOdS
B6eRyJAEAlhGGdvIainb8PXpkDFlpVw+a5ZLm/x0ekEaQGwqqqrytIDyMNPOha4C3eU8hNRxjIlI
2iCxle12MYuHtZ++gsnr5bIecEIVxpl2chht00fLBmmjVnpzCfQ4OAdfzdwC4x8hquSyK6pa824S
Yz4gnsfSjIbB4/NjgemhljGGDuL3vA47gjeUiOeWe6K9CMYnrJkzFrJOcjwQ6WM4PrZgj1v9IZLE
j1HeV9rLYgJgAeTLpOkw6T6ftC8lnaBOgu7Kvl6/ALXLdiknn3kr4uTjCbVkbM4AH9IAihbjXIFu
oDRLDkSiVV6jDSsY4zAe7LL2L6uGSAyTndlVug5Kgv2cNTtscZTrvZsYgs48J/Yq8v4sTHrWr5Vk
mOD1RKbk3EH//PYmj5Rogm8tguL0J3XIM4GsKXc1Gfo+x3jVYuduWt508LB2K/CunIrMuRRGB+de
yzupyWovAb6DV99q6BRvj9Ov1a99yRe11LhfSjVljeKS6B92VkfQp5izik2VWa3dfr6LsUiyiJoV
PMsFOs2/Qhh/rhpO1ko1vpSkg1HLkN0lFT6yqLmcpw24NmALatBq0wQEw7l3SMembciKa+uDGg+7
5DS5XZB/otvn4krSxxwFwhwF27xAlMD+DWNGdT0aRVMhBNZxepPo/VWl6gGeC4OrF8ZvVwbOZTG2
ZCVbkvY1vLllJVd9s74CRfHTkEu/Lpss57VzLocxJ7lMwKKUYgt79hRM4hZ+Zd7ApjzjtvXptuDW
hNYS/YlT392kyTj1xtaHvtYk6J/8oDvXY1IKXt9cBX//VOx6lL7UqdzQXtyqqTdAef3Uj8atbQ6i
OP/xkU+vDztLhoP92A+ocxtpWgeUvpVXWz4NhsOV9Q2BvnCVU3/Ur8bBVQXz2XwHuBPJmBVoiUwD
twcMgF8glwgMoHbJsxuHmJmhdOUk1DPhvBXVgg9mtpPJaH4Zt9IcNwAlrMci/WtcC5DXmskUqqSq
/dKSimNSTD1YISQU+OVW14LLakr//iX5jDUkhLauaVmVZEcz+SsztSDGr0nH2GsXkXMUCWNMojYl
rZMdmHkj51gtvZnir4OO/Kb7WgPs5/LB+HqKRT4kvthOZ18JspkYg2nCRzp52GzXJRB3JkHE5InA
3iVFlMS+MfYSz11kSxtclgkVHemCXaHPp5ZsWHDOXy4fhetK9oKY1GbAdWERF754xmqz328BBVoj
UUnc5rV6qQjwoKhXFhmE6HxMCFj0ogYne4+xHeCAxO1LVoIUxfoiOBwv0OwPx2S9szHLStzB6qb/
7GF0B/VTF6yYepaO6vYHaoElViS8eJ4AvIJRQXXLJ7Sd0LKIZxQU4Lbm5BqUIt7lQ/EUfSeFzWw2
S1uTXsIrqM/wLNXuSivsnZ9xu0QAEhBYMDfB2Qtj1LArdDUGbCYNNJOPlQ+3f7aPBNxZWA4AYK9A
HC/32EtjdLHWpi2TakgDklhoSF8GexFAqPKSAYCPAYnDxtAYJpLPzUqxV8zwlkihWsxEGpKN5VvJ
rUlQDfXx8mfiVHaxNb0TxXg/PGDbXkPq8dZbLbAdOwPnLEO1afYxnhMZP4kI4IdvU++HY/QvIVm3
zjOqMVVanEiiAuOnfsqySRDLLosB6sj5HW5zMZEebGBeNaMkuKn27OpW1nlVA+iiy5fIVQgFO9kU
pABA+fSn7F78igbsyYJGTVV5yIvvmik4CteWdn+ficpDJRfS6KB40ahqhF/gatuGp1a9uYZehGqp
+ZfPw1W/nTxG/fIMZHRNAQ8h96oHfOKASN/KcnKdrRdIEp2M0b56M4tO2yCp1zOUmHL7r7Ssvs0t
SnOyhpECx65/XT4bB/4ICg+wHgDIArziQ/doUnIzseiCnf4wYyhtO1SDW3xPfwEjl7Zrfq4PticL
J0y52riTSlVopyLTnIKskuCgREu8VDt2Ugeo50+Xz8b/bu9HY/Uw0VfgRmBOgijNdWI3h2VcfxQp
wIHTPLosin4YNmna3yKjktWUy/pGfSBpYldP8/uhWj2z2UbA6dcAqYlNt66br5eF0ku6JJTRS5JN
eV4XRu7J0hOxvy8iQjzRoRht1HNnTlQL+JZYhichxrnRwlDm3lcGdfO3ctqO1dwl0dx0f/3/Dsa4
RK1fVQms50CmwamscJwESAt8L/+ufmwLqFbyqSb05uK/KC0DJeW0j2aKkuESmAdxvZBb9trpB9sH
GvJtrolUYIvhGk8/tAuT6/qY4OXsCJv4fNMCpAiw7W2ASzHBf8staWpHzNrlQ/4M2D20DNPerVQp
+JOP9C6HCfvSLDl5s0I71PhWXu9TW/De4/vC97/P5JobwKFB1oq4qNs9ikGyAvo9MMiZxvYgYZ81
kLNKELf4/uJdIuOUbFBodyg+1Z6iEVdJngEomDUrZrgE6s09GYooumaBCE1jl1WJJGlkarH2O1V9
6sZqF7TOEqlF9jCDQCdefpu0AcV++10eW9ZFyaHNNkqV2M/m0dLzzrXNX+qUCcbvuNe3E8MoXp6Z
9vo2zNo41XVVA6/CAC587TzAqQncLV+UgXVfVANM9AfPw4elZnFnb3HmlUscxoZfEjUkGGk2BTrI
dxTgOf9HEOMCwdRBhgzbCsikER29Cnuv9j0is6eGNbqprigZ5KvGuzzG860xMmnDRJbmSGFbX+vr
nYFaQ2tcT5MgOHLdxPvJWBc4KEVDKh0sAbUTeyW5zabX0hb4WZEMRiNGZzOTN+jKzX5NALcRW7nb
m4nAEYk+ks54orTslsSmi7LLjzkAAsKVhFG37SSHdF5JPCUlOhXjmAqtyfWKjrlkffZY9qR0NRMv
09YS3J5AyXXGHeV6Pm+AZMPm/HBN2te0Ae5WH0d1ofiXPTk/Ou10gZ54l43VTdpPVgFqYjWKozEC
FUZkY1qJwmP0gqcc//JQv6MoR1hhZ0ShV5djlAVRA/HDrzVytOUiWJcxFByJfoQPuRFQe/+RQy93
d6R2WaRszKXMM5obXBxFkk4CGG52An8cBiEC4qPzfVko/SCXZDJeqTVtW8rpwPY2AhB2Mk/rIHLl
b3WCSzIYh+TYQ5G1Ksgwql4GJIY2mVdVPi3XzWZirUVVAbJfbJYLGDDDLRRKHZYC6rO1F/0AFJ7u
apKUxF0mHTkORgCu1hKvP0Cja6ehbxLNHe1evZWLbLmtKye5WfReegQCeOsqTmkbficZNyrwint3
bVLMIY4mOTrOqtTupkl/UpYHvee/n5DxhUm+gizGRs7UO5+J/aVcF9do/8zB/yuE3Xlvtq2TtwqZ
4HpqQRDyiqljQNuuiT8AXTcoAhBiiZrHXLsGgh92ncHJjXr2uWpWfVXKEkE4VhQJ3X1ayZBBvhUt
sUhbuAq5k8QaAdkAQEofrqXSBkA4vwap+vGyznPteSeC0XmpVhtnK/GREmU6mS1KjkrxXVo7wZOf
X/DcyWH0vusnOS3st+ZT8rj8tL7T0WJw2wd6mL5iCtddD8MUXD4b//oAQgjcXDyP2aRdH6UsR3mh
9IBw7g1o6SYixjBuuAcHwz8SmMi1Sgv2xim4BclzyzWr5LFWzMc2Sx7XGcglzSrKL/if610gG7sc
BBSZsrVLWxfEVfW9B5mVY/bR5ZsTiaE3u/O+wCBE05OO8Y/Fr80YAdcbu0BF8i9L4RuSgwEMtFbB
w8A4iGmbNGkwUI0e5j4atuux/Gabz5kjqsrw9eBfOayPcDq9r+QGX6mQy2fQCQ6uTUQsUf9Fwd+F
MLlSUWb4Z6RNyNStru1Td4eVSMvdogQoIxjrRTQmd7Go+C24wrdK8u5D5XHXK2mFcaZ42rCBGwdG
NV1VRuY7phNe/lqiW2RUT9GJ1nUS0pkRiyrjL3N5ufz3hTfIKF09Kj0xGpQdKVQUIpZfheUNEHvp
2gNFpwKhyoMu7IpTJfsQkIGO/h8lfPtVuxusLHSw2hI9/cFMwlZZw35sbyvVDOytuTIWw63b0TO0
xtVVybWbMsC4ZDCBnK/px2C0spNjZKVrOuTzZm+voCPqBVkJPz0Gehs41QAr+YE2YQSwJSbW0JTq
A0AN1MEYDQdyPfr5fXuPenrzLApw3CvZCaRKt7uS2dRHp6JbBFP8Td08tXpNVYBLWr03O2Ffg2cG
mcblj88Zgscb1wRlDmYsENQMRruGHCPZBRw2Vr/mX3KA7jBWJAoXm1F3OTRgBePij564TkSLLriK
g4b110SI1s916LufwejgMpr2aDtoH6hJ564pKDflW6k+NfkTEBcFZ+Ya1E4WdcK7azaRXRjFRrs8
C2ZhFXea/mR0YH+pzIfMzdiSnAKvUSnODnYOcPw4+ROvgAf8GzoZJfU4P8Ri221c6yVg8DO83dIp
lNc/ewvsZDAX1WMux1kboKl2QEAb6EJEJnkDUMG0U/sT0DmV0AK48W8nkbm4qtKByCcjW6lN+8mo
zWDS5S/W9AdlEKA0AAwGOK7YqmapBcvM0mOnwLyeky2HUpOCfMwBhKvJ3uD0f122MPqTGT93JotJ
wKa1nccJFTJPWT4b8/2QholF3FpUROL1LgGdCPJPgKxqGvpt5woh1eM0oz6CiPRtDii6mRWodyMm
vetQvDvDPdROGJN/5ZU8dzOFHrK3OsW49XyybPse47ceCFYFL1/eMMnZyRgXpRAFNNnYKPfq7UiL
wDSDNQmWugBkc715CRhYfn+tCt+MEvVhXMbC/zAZkt1PSjsWqDQ6fXUVm5OnjuYTEKoE6R73Gt/F
sJu9QLyKDYtyo1X98FQrZbBYwydlzJ+Bri26RXpLH/RwJ4vRD1DN67mBQpIXP5NbSqg5XTlozzYv
W6Bi80YUy96Su4/yKNMlyHVRRWWcx+LUpax2sLGVkhsB3GkA64oairG7+Zf4Loj+9507XzAFB4hE
VJ9J/2jpMLMcXM2RRQQXyHFNQB1ywOwN5EmcikawnRi1b+dN1cHRISULnkx/mcb1WokyZpEQxllg
bDNTqgxn6eYaQPH1IZ21UM1FK0rcK9udhVHvbUrxBjDQJ2qwoWFpUSc/btu3JRUU4ngZ1P7O2Fpp
GiNfUx0EkPVhpD7pKvV/mE9/k++IYZg5cf1MGqPheqrO9UQx3NGmCpW+fQRI8vEPnLkFWFCHIj98
IL7VBhOonBPK2qNxVW6nrtFcEKHOULnLcvg+byeICe+J0UlDlmI2X+061d9UY/yaKPJTVqzpVQ20
adAXm4OPFHW5tTvLPMGPjPf5uAy3RW78TBOnOIxbPD0KfhbXiex+FmPU5qYbhay9jU/ZEQZkADCG
hPxq8ZwIg82tK1qN5H7SnTzGtuPOAauBDT9cac7LttYPiyUyOZEI1q6V2p6KGFqTdAP4GW7A7eEL
bo1Gww+ucHcKxqqruZW2NJNLbJiugeQah/gIHBvk1LU/fxddGdeF7IQxtp1agF8ZZspkMFmfltWp
0LQavNVu7i+fSiCH3dctensuS3PBu7s3bkmDKuqQJsd6TF4vy+EHkvcDsfQum74CPCqBKSx55m0k
6MbJTQ3VLYarRHsadGBiGJtr6qKuJmfRDEmAA/ppynIFmivGn0jm0HfFsKGOGqT3jU8V3gCuAom2
W+22CYz0bW91PdSfC0lg/5zn0JloqlG7YKM4/br2M978wwiSpu6uj78l88muA6kRFAh5nxF4QFi6
UCkACHvIdJUlRV7xjpBk6caR+7vCQlWamJsn+IwGCOw4drCXxZyqHhIwH4GKEGyNo9/atqtOSD3W
1O+2L6P2qSCDaxLHi8vBr4v8Rdee1E7Dw8bynOKL7hCMk6n3Y2Zc1Zvixsns5tPqSVoe6XFkjM7/
UXQdy5HbUPCLWMUcrmCaqDxKF5TklQgmMAAgAH69WzeX7ZmdJYEX+vXrLtotROMQEjqZfF/605wK
AirJo49hZzbuucq2emivOp4eJjtetiWROYWm1Lx8cD+pqU4LTMkJoEQoz5/Nxo+yv59SCvzqbfZQ
weifzMm+rHBrwM6d/jdE9C6cx1d4lJwXzZIchlgO2dy+2qw87O14FWsH8J3/7sNwMtFWKjgVakgB
tN1j4M+1YMnVVw3uzozd8zY8hNMhWJr//LhmaXMI1/4c41OuCgj4xbU0/c1wEHNsG3xM/H1RUyn6
5LBmb+P6METNo+m/BHC2hZ3G6TeGq7mPHnffrky9ZakpxwZmH+5D2zh31i6Pk392FVCWKDpYGhAv
MlD5f4hWSIZ4Nwleh5pF6csvd5KkAyzDaF9Ow3Ewx8V3ixAluSfSS9ZU4dqU7hzChTEjAU+J5teM
fUbS1JNbeYGqvWAuXf3adR1S50UDNIvbn8bG10gMR9v/s2tbsPF9Zf254xi0zBoGvmfaz8dOvDK8
T0mzfIt4aRa/hIPZITVzKRNbs+Zfj50XtV/Y+PH30dYHwSx8D/qBJHA3tNOap91lG5sC6PrB0Yx4
gpXAWI8p5tCS9oRPbyN9MzAtTcaZLM6T4JB2bE8N/8fdvoBE/HkevWLsJ+CXeJ2pLpl/W/uwSoat
Wj3omwMi81LIsHEHZ3LCVpF+pL13tSHURNIr34PTuoF5EbmV4+yXZj3JFCuWDE+y+RFNWqZLRoTX
nYIEYuZ42G4cX7LeFgtgIOOAZIM+1WziYHAYUZaQ2Yzl3vgFvNAInF9zj0ZAo1m14ukE9nHf+3qB
Yd265omdKkd0RxBOQNKNKtYBhU32YqWHUOsj50vJZFAkvCm0NXk39qXnIme4smAObJnk0e+yfI7v
vGUp9iQle78TMUc9GcImnyNLOgslawBTGTqkFpePm5OUcEZR98KBQWbiX53N1sqRRCdzsYQunDPv
dxVzsq3uR8YH0gSiHEJRb4N839VL6L+abiKe/btKP5sD06asRbG6DZhKZi9bm2Aa55xg20Z8n9c6
hAh7Zk/bonPO5W3W85PXPHaxyn3HgHP4T1Hx0ATpSLCtcp8qzNLHM8NL7UQxdPxhMRIHyEH8AJ9e
BqpqpMYYMilTZ642mZHGewsRF/ZOQ4vmZ95a/B4B/zyRmxZmkuFKS+XLIpqSe8CQiGZTYYaPOTiz
1pCQgu1g9lI0WFZZ9REV/b0ZwlO/29puHzF9U6GutuybLd3dYOxv1PAvcBmOmka1CySbud/J4j/E
8XZnZvfm9RFwQJBrOT+7G5qqeCVqfezac+xfm/FnsyuMUJs6gr/PyOciGe87fa/juepNesRA6zyl
n72moOeEVdB9j+uLDN5kNJ+g35qH/dfa3qj/JZboZU9/xkUULm1K28xHOQIoafeAYJWitVNpnSJa
us+suwsl2joIkzFwtDfEqYz+rsNbu8EbR3bH3skOLuAiXPX/0kbdR2usEE7srxMpQbRcj5NITqlJ
Idxm2ptKhq9k7zGVNeZLWPfSA+0gtI0/FZdPugs+MgYIahNLkUjnsLH1FvjNYegnF3eje9+1/yzZ
UsrUyVsXCuPeVgxh+NaJ/jzx6W5O0L+5KZm9uZ48fupmU+PlXE2cFdpnJffTMV/s/CEaXQozrGRQ
483t7Zsw3cVnVGO+4H1icfY/EZoyGKdjmzQX1WZx3kTZ8yocVe8De0xcBVUGAS0RFalbEMZzDQdq
aFt1bKkB5NSJE3d/B08TkfHnzJ87Qt32DioLZdvZo2+ybwDTYOf267ULeTEu3rH33RcI3VQLU1df
7vW6NpWzQ1d99r8zLm6OKw6xPx6bVVejsC9KevdRu+8k9TmUizRQkwCtZRdhd5QnDRkz9TzypvI9
UTAJ8FX5iSKBce7TJb7GJs0tZH1J5FPEUkek+ZbGJZwK79UQXDQU7wpPqYOJg/XRnXRbolpXSLx/
W94UgSOlYalkg3uLpRsWKEWwX13zWP43TnqpaMfu2cqLjopzrGAhipzYU3Vz+HQZMrfuN3kEa9lW
8bLdu3tygTHS2WNgYinpX5w2KZT18OvC+Li0cTnY6P4PTvE79qGHFuk1zkclP7UEghPB8zgeQsi0
2StPMYrP2uAqUtAchv5lsFkRuPzV69wnOkJOMvnjKbfjBc+vL2jE70ds+0c4Kv3in7QRZexjo2KX
ngO0ASFVyyc+e+rAQvHWs+bNn5Kb3vwzk54mftSdnD1GUIFyuwH/TqVr0TbuvTvSI5PjoTFD1UTO
ud19Apr5bTPzFeaFHggIeiNLlhyGFDr+yNFD5yMjOccMIX5w3XewZ7GXg/2VNE0fIQVUwFIid3rv
M0uc0+75sK9IaO3PyV5m8+809zdmx/9GR4MU7SHPb96jo70LzXTlKeblMVXgKGQQY9mdUkWyTDV+
QTOFhogIpZoXOs9ig7PR5GMHPi6mcP9i64fHkyPI67ll5il0vLMLEsRulkoptzY9mDcmjgqqm7pd
BmCg+H5n6V6x8Nb8Hagc6gAHE06fO+I5GrAyCrA+EIMd1PVS5TgAGdEbmBhtf07H/XmWVBOFjXth
sHPdBXnCpxOMYeGwo27pOpIs2i+QTYf8hPTqacYGpHEegh4KCp1rwEyk3qXjIVaZ6NXxfVhs0KGU
fvrcSVq5qPpRfGA7aEKHFocPi4y+vXYm3YzoTbOHVqDuMfq5n5rbuPMQnDNB8Gpz6i6YdS+myFhf
zDpOyTi2v1BQvZNz/KJs5JBm3557UNSTwbwkS1eocMN0y28UmVMKLj6FXXaLSkRMlEwDHmiW7bWK
olO7dJcxzSr959i8bjUNsqd5cHMY/Z61uxwcpymwo3MaaFAJd36KLTsMVtVOh4WFVsZ97UaPJs1O
erB1P8mDVvHFcKdiE2ZsoM4f/B6Vk1B0w5pNVpmof98lVBrX0IXw2v7Ms/3Gxu2x2fkh0oiva7rV
gANSAmnC6+QmTxrGqFsSVwuHDucQ/o6Ze5lj3Jh1IjZZ6iRu+mrIekM8xl61LzsiV35NTXJJ9y4o
lkZ8YhRJVNi8SIUxfubqK7zYTlOS/VjbDkXchq80inOvn+977j/Fo63l4p7gbHuwKbxgW/sesuUG
ds8Jqpn32m6mRJF8tycAuiIkBMBRvxSPyktGbMRS9iizsIzn8Hlu5l9/3CKyc3WE8UyC96BmYqcI
e5I8vYbc6ns5b7/J2l0iM1WzE19g9FxlDaRwbHdTgYO4KeltAfFhE+zbGe0lSBfiY/nBhPEJQ9xj
iHMW7TuihP7XOwak6WSuFrX+N6F18aeNcJY8xpu8Q0I4dD4eFZ31r4z3Gj+EyHS8Y9n0bAxb8U4d
oD7YejFpeMV2Y+1OwbOnwFJyhFMFrXcawuUUbswhRrqlt0bXJNgrs/9VjF4lQtRDa4zFoyC4hs0G
sgZFwT8PdkQWNorEAvVShCjj+CwhDufoCoPhhj1nVg5OV6QSTCmU/7WgTq17VFv4+3x2AQZemXhC
2ffhxfbW49LgPKX/xn4ISJssmqxU3WXu8GZ79cZ38bebVPJJWix3G5dAYOFbN8yHjGZQsY2f5dQ9
d4gJxETdT9fzg8PankwOtivj8ItmODB96pIeQwIy0ealGzubt1sviCezUntd6dIM9UtSZ1YcomWE
+/G+3On5H0TbkNpV4bNzM5qLgTVKJ+9Z+7xQh+zZe49EOEW3dbFkbe+mMEWD9MI2kaPGC4IHOjTY
OHoUG1pSrwyXUu9lkJQWXdzEj5ZuuaUiD5fuCDHtmrb6GkZv3hjnoq2nBjZMCVwKsYmKnor2Ta7C
AEVRk7fxTEZHXpZkODThRTYz6UMYUmYAjPR7l106+zlmHY4a+BsuMAgb3yX6ftpgDjv1hYEjEvTB
7xF7oZ/Q7HeJKnl0Rs3ToYkMUFXREw1+Nf2IBS0pfZhFnfTfk/8YIjD6wMCG7p9EzZLulYi+l/Fx
ma+LMBD0f7HsBe0CAiaZnZ5k2Ufav8n4RTrntd9Qa6Evlex9Mvrgxw2JzX8Kcc0qNAGotNV4UjM7
SqTrzMjnDhqLbIC37NVxflPztMjDDKIaBzfZxn6+ioxkAwBWtwJ/LR+dttTrRfkNoaAfgqSX0+Wf
Gh9DD0zVFgUxnEFNUIFaX7j9S8P2sgk+GvCOeLCXYfyiBdlAeMkEykO39mAG47JSMIPe42sR3xw3
REPezotG4swSDc5/XVzuXpvP+nmFqyQ7080lrH1at0qhhZHNeTEuTF7hI6Euw9I+DTs9Y++eTOhk
qagczC5dQ0yWlrF3jfktbnLNZUFjARyi4iElqB5vGce+gUAP0Z5tcu6bnizddUOiGdt/8XL4QzBa
H5UXzv/EGcBmvOTpE+Y6RGaHyKmTHeVp51cCmhlqrCVnp81LNNmVhGnf9EM3KLoszr9Yr2DMj/JF
e6pwsIvSyiFHq0C2YbtLw/jQ/IEf24WP/wJ+nXtO9jaF6sIpCQTx91PSvS5QpGt+suFjSXIGWZXs
6OAu7WtEugDfox6G5iswD7M+20ychmgrGI7pxB/SLiYasgrh3hVxpg62b/5bVXudaJg7Ni0g1V+n
WAlz8XVa2C87nuQegDQ5biX1ggfsrxd9g35DitdeZwI5fD8NMkNISBF+lkcOUxoObVwP/0pa4AT9
SblF0vqkd9+2sfbY0V3TQxqPZJlwUOkhGE+TPYR/Ab7l+BoHB+5ujQxBqZlshy566nkB7JmY0Cc7
Pbb+8+pd/4KKT79a+zCqpjRNiTTv+SWN1HE3QB7E9x/X2Ffgqli3ot5cUCTPeD+CC1BnETzYxiRP
G5h1rAY/rct7jVa/86qWvTB8wTqvpMHaeotOP8PQB967VdK9Z4lbJd/p2hwjpBxvO8Y9FhGXKN+W
QsCbR5c2KUx6CfjNNNXW1FTcRaLc158Qp8vbIkC0Dtr0mzPqulFvnd/kDd//+rpqnnAxDNT3rMxj
yIQFsrZxmwfOkYrmGHaP6fLtuOvToE9sC86oPIoeRGAwP/PFlS5Rk3MKQmh6enupt/YKWijKEQ/I
yHTu2r6KxXkAAiHgeSwDc2Xxb8TXE/xv6xXd1ZYhzqPNkKN5ZVIXMt0fA6SIZpg/JDoluW4DGZcM
OQ2xYt+qBVfKtg0Rdi6mBcEguYy4STA3K9L27LL3PzJR1ppqApfXIE73Ysj9vpZJc9gDuG9l7MKV
enHW/pAgEEAbAHCjqgP+oiV8Bkd0755X7uLCkvdsRx/msrclTi4eehT0Opus+uU5sV0+cCis2N9k
3/AgsLI28lK6PsI1PAudPwFjwGVdb68+tH5Dpk/dAmgEhBOjhoIF57SHPcsCvBOIVcRfFIKwoied
IIviQjmTzUNs0DSbODoMu88wRwueh855bJc19xpdhPSSTvWYLIchEFXcjCgtUpT5xaZnfCGEbdg7
nIhILzp04+HFKswRAYXtCKguqpYUGECbEZDnyml9mtcXhjJqnfd3G+wnkwGNmj9MT0mfoP0cnt3s
IwyAnOHMpmwmCd78Eq85pSAwb95hQIeIvnPHMzH2JcXv8/bhDAUcsnFZ8cEcBo587P0LumPgVUug
cunDsyCuMsA+PNxIC8ufZTkGHUM/UE6bIs7YkCG9GEHzJKoC8z5CaFhddw6e8fhL+wn9awNi/0Oa
/Fr7ELGT430I5zF2T7tOzy59dNqHbMOSATDP2CKwDpcNyoFaPkw7JyibmYNh+LScRv9Bg2u5jk3e
2bG08XFWV5bQ5yg4zKg2pc/+VhZw4J6aySHhqEg0N7nHbM79B3dx806eDUaBLSTUTJzrhBVulF2s
D6lzxHDhkZ7+pN12BEGCJP3VNgsE6l+m5dVxETbsF6g8Z3Qeod6J57+5Qa3ERWYjiZBesPJZm7SO
p1vXloxOZTODtJ7V83Qf8KMBKtebAFAncufcVhEy9egcF2/A9dZF4n2jACmzDkvLHCx1HKQ9gjaM
A2h3/I+v4sVDoAvFXGDigE7/rgMmmkHVbACTcXAOjUAgZICboajvZodkAJDUoaa5271f0bxnjVv6
y3+B9iq7/hfhQxpzR5Ydd/vtRh8SKWRl2yNN3zVYXNRd803jpLQPrbzMrMnDMcuThteB7J6UW3ac
56mUJDGvnv/qL20OZbViSsPTOkGGypnRFGInl5NEI5cjLTz2SeOTKVirJnArVPwIq+CfY3+UuFbf
dr0wIBfx4zxLj6yJVwuhX+JV/PiJ9A9s+PvPSfpqPXchcw/iuu/VRqVAif9Of/eB3+gX4LCebDSA
J8b9fyabv5d9xaXw5xBB2L9tEQCHLRsrd21ucURPabCi+8JIuLXOb+euFVWAZ0b5tUsfYlNbuBPs
EtwHwq98nqCW8ryvPuZXOgVHJ46f6YCrTkM4g6/hR0TXWuzrR4NJQ9b/WRUy5yfEXxj23rpm23jd
GCAWiz8HIJf/YpX80pT+l7HwyYnH/xZHyCNUIAGl4NC1y0LUBl1XHj5wDINQE013aUsfIKk4oPIY
7mwDgLxPJbo6NJL+klSWzjdt4A0p9/ReSAOU3PgjGV24XybOK3QQL+5EOcG4sSvWLXpB0Kqlip5k
OF4Dw/7NVJ631tZB295YlDzE1H4nwr1lY/wcNcMz/7O59maer91Wb1GrcDdQfHGePO4x9u769Whn
DLfp+suUQEFpoWAg1sDJFzHcNU6QN0ojTWzqJ9njp1ahfR967+bvjocaKLoDA/qOGvxE6+A2trJw
QDEDdBMXsXVv+q8npvA/HwJs9VOP+kROps72EErEmpMpQQ8nsvQxhcODjKJjGjqf4Qi9od3hmB8M
/yWs/Qyn/sGKps2B5sHFfUueknRFkGzAL+R9u+ZSoD112GMf7J+RAmzu9+njrJLnbPM18DbzrRbn
4nd7wZS7kZFC+dhD1Wp2duloY4kV7b3gMfAPdg8pyBUG7hkA8Jn9DMJ6fwVSsWT9m9BjzWz/Ytz+
4poApOF2x9d3//gU0rzN5L3fehUUWCrjAcnfuf++xNvzsmy/EufMieYXfDkk8hz+k4XgdM2g/lIX
3o0RXL1sHD3ATgfNivu1WH/JrcLIHP7H+imZs65uWKxHcDd99iz3mR53p3MwvPCA8NiO30cLeg5H
hPQ91BgyJHy0SM+h0v+5gYU/pouFvch11YN2UY+ESCBPsUthPySGTr5OtsdeTjT3exEnW/sUNkF/
EMPsXFwsVV9GtI/HnWLY43gzmqZlGcrYojXKdBidfIjVV/ssdB1MzngNVZwlpYFieOlPhn00zp4+
GmiwtyQ0arvShOnC1Sr5alXc3QKzTjeu9Fjs0BDKW+ZhxzBL6SlGV/qWNIinWpn2xYmjuBrCZK1c
pJ0iC5roMPmeypeFzniMFj6A4dyU0YpukqYbKxroZpRNH8gPuH3/SZDFw6UdFkGmkO1FJKfozHzU
D2BZNW8mVe2ZZaAkR/G0tzgcoXcOTQLn0mn7Gf/gCDTS2/Mam/FjWoHmLgBdyoFiwOEOCP6tAcYM
2RaEOxsnROtAnpykD69Bw/F4QFc1aMksaoagt0dIyGZfHuKTW+h0zw4A0voC0LrMJ7F4nwndgTuy
LIQlvRKfgxkBWG4wX/9KQm4yIKX2NjZZ/JohmVZTyMcaUh1ADmbeVZ6cm8O84f3TNjHE2U1fMdX+
TYFx39LEMzl2c/9FQ/M5+fi4XBLz1Ul3/5oslSvRNsRkQPR7Hfpec8JZ6Y+eL2Atuk3TYdBAmpNZ
LqWLBvCORqMuPa9pD0LsDkmSkJWTmrOP1RuByaVyP4I3YZ8iwKIfMcJJOZv9d3N8ClQy0r+dE/hB
vnQhoJxAeOGfsJquNBT7jwLk4aUbm7oZuvAigkYcvMHg1lNH+S+xHyHURFCwIU7EMYFWSpaTgJYS
PEpRZmsFG1bWdxXfNlps2LzL3ahLSOJHWGBoAXYrEaD9S2dVxpmzHhpkpDozFJ+Ypz0f9DLmQxDI
XERGXLep/21HmaDI0piY882/b1KW3sc28s6AHhPs/W6spBPDcAaSS8QLB3p2/9pzd577ljRswTKV
FsEHdFeGwzigyJslQ4kQWsz+Vh2LArOvj846KMB9akrmdfJCfWzFbMv+Dn6B/xOELf/uRUQfFuaa
YtggJop/KkYo0OaQ4zbnzdPfjXVwFEP4SQXwMUT/FQBX6oLlnaWBLmMus9O4tEvNhnkoQ6aaKthH
FhFL6W9vPEiG9/t06vk43UVbem2M9p7VKl8b/GSHJbj6YxmZLQecej+JtsS0Gosaey6ghywH9whK
xAHxF/UVwjhm40RK9wOWFu+Cuo+OjEmCqTiGa5VB2Ww8UyG0lRDIqpIe5eq21bOISJNl6JqfnFGd
tA+gYWmrqesyssM3mnRGHjNfvFgs8QTGXgactnJPtyDfNlGEWhWA1vcDBduDxIEqYj2VQf8RG/6K
t37y0Az4xt5v3j7mkaR4FDN95K13Aa/yE1DoQCY//K8Z/pKJmckk1VMYuVuOKIuetlmrzaRF2gCx
oG5zsK3TYlsO2PKm4yfa7e0hdWm9jP474jwoNZ399nRSzhSTWcV1gennUQeJU8AM7j2U0LAYsMzd
6zOXSW7EUOj9eZ37Bz9xv+2wfMd79xR4DRCsFWZxmZxK6mylndHPuJs+Bn1cR/3gEr1gXj8x+KDQ
Bq5aaiW+9mto3da4vrXGeCnw/jUS5PlGPZlsKN1dgkbgnw3+JmGsq3hv78cZY0AXiwoJgK4OYAfo
rae2W15A3nxRyhaD8N4SgfU6FhB8MGcbqo0ouowmKD3hf61udJmwcZB3HZpn7hKp+dM8tW/MbnkD
fgQe6YUHaisWFT6P6HtNo0qPJd+Jk0oCVLzsu5BIFPdth40jzJfRWkwvC4Z37oT/cxMV531DvMH/
w8yGN9eHQAFe5vPyNwEKMqry3kvKdkorgVbMabxyabF6k653GCvXrYpQHwCIs3KG9pQ/nScHYlSb
D4HeDTiCXNBMNKt7m2ZaU4AKNEmxqqNz62X/TRyr3AMuZregsFnMKaD4XBpH5eZ5FY9Ao+mzWq37
WabNecd6SeTFZzecv8ANDetBTfAbf3WhChRCRmdPMbuVxyAIKOFiPMx9eGI2+mMjHJw2em3c+Alx
tXaXMSY9w5uT7RMb+JfrrmeD6TMYkxVgw0otQD/H/mG3zm0b90vMw5uTOB/psnskdijEAfqmLdVG
0S1EFIArxVAVIn4fUBBCU/TYM/Q/2VYgbr5ggP7aQmvPcZKlNCAJxWCE6WB5iERXBvF9Mgx37trf
9+jTIIsCNaD+Yx6ikg8hHuGQ5H7cPbcmOYZjettEWKZ4E5ggbBDO6A+8YwhTzTfK65OYkzsMML8N
tjrI2gAkoJHh5RjutnBAjUihPYBeNXHyeQt/psQ7uYDMIEX1B7jiNsVz/+1F/yD1+F/K4K4Fleoa
h7olPGYAhc3vvDWYqfanPRvFCQKOd2bv/7oyi5JB3zRq1koEG8vbJsWAIsvQpC4j1r8ZQz2/2CUX
BnwcS935Tulw+BIpA8vBxbs+ckF5nYXhGXqEd63sgV4NXwN3LmE6FHBSLfsB+90u3YoUVKjBG679
Yh6sNwMmFKF42P0hRqMZbVfOfXHg3r5hqhZ26tTBLAxTlxDEAep8JCAyZMp/nkbnHbMK3PCJYnwM
VwcZOE9cOs+azSPZEVSBCaAbCylKWJPxu2yUKM0Xe14j1ladQ9EnK0SPNYkeBtndwIv4MNYe8RRR
yaIB15jcV7MwnMy+35U0Y8ETgCsYvcWU1cKXpVrcA7UYO7tJE1QmVh3JlngpQHf+mJPhhND2ns3Z
ek07V2CSY64o+wsYob6Ook+x/61/uCMfQBbCo4FZdBQh2+BPxhZC7iEdcO42ebpiWC3d5JEZDvxU
hgql5PS0ZdFpY8ClvP7SYwj7DNd5929as9VR534koW+L3vduhvWftnUTjCjRUyFJ/kugjVUkCcq+
deBFiqOQRGmL/JlSsmOWRxYPe4xRgPAZ6KYrPY7YGUTh3d6al9bPcOS0AS9mVM9QwMRfZX9M9mk4
sDEYic6AfKaW/s4xQ1GDbp826cPoWwfAuteTWKM7DxMHC0Xt+Ln4HZJPvHzIWBUt8KoRWwmEj/Lt
j1VOvD36peF+snH2kWkUOyoU2B8L9PPoDm0hgdzrDRPnKFwvlO/nrBOyYoY+moXdj1n8K5Ls280g
ouEr8H9kkzrlZBXGcpP7NdjkjaL6npWkuRjQ0/MlEFduPCheGYape9SJBfMJHSFH9ZhutvODUuBb
BHuDNPZ3+92U15SD+zpFLr8L99m5zs4aHFOzzQBogg6MTau4UzPO22sm4FO4iW2qtnCAR4/FSlUK
reNqc5Ynv+0xIG5AMpq79mGxncwXnj5zhkkOdG8v65gyzCcgcrovlyRjb3FD72zXv6lsfpdCB2QM
kZ+8ZYeawrxAQxvUTgwrVFd4Gf+fozNbblRZougXEcFQUPAqAZolz9ML0baPKeZ5/Pq7dF/Pie62
JajKzL32zpa9J9riu+3wzZ3vBnaUixsH7bFKVbIZ6zIOpEQXKXSXgQ4tUiNBvzEINJIG2BqyM//3
P1HwndjDd+JAWSWCctBdenubmM5P6cQOva6CmsiZyLvcB+44L/7YoKLJybk1Mro0qcLUl0+MlG3t
OUXmG7ziTKJPelyhIoNVUpoI0ahTw+F5WvMObE5fjCc3u6vpy/ifZTTqlcGy66tKHp2UKY6OFJzH
OQOnaJ8nEHJSeQxeOd/nSUP30tVOz91wNJOdIZqnaKhJKlqXj3KAoBDyZAAiybh/ttLlasj2mBB+
sZo1Y/JRfyMmjBmj/ZbY1PlOk+6SmpdnLop/cnA+XAu1cqrt6yi8Z3MBjrOzgrQbW6r3Ka/QuZlq
eOBXqfVHGuxn5VTt4zJzPrGh4FppY2jXVug189WtCp+32h+q+C6VfLtxClAhbb9pLYqPpX6eTG9P
JMxLIqPzpNkHHpWrWY+ssauWyl/WemcT1hDWKXeFvoSrI/bglO7DaPfpNrImjZ13CDcxW4dkTxOg
D9TSGJ6uZWL+p6k53xll+RXxaNdgs1srGo/1jDmyhqF15ZJslStCPXXOGhqR1sVPQ+QEGa58CIvC
l1Vy1J3+NLQQ+jILsh6gx1LMgLW/OpXbNC5Di3ZwXTr6CGefCI0p98yLma43l1KkBa91dfU4WsNT
Ezvv2L5KvyoWv1ycnWNON9Wh/Fvjdkqlc+qdWp4zmkW/5AjZpq6mBZGoLqmbz6GrjXs64mabaTie
9D7o3NIv3Yq4lMT4ZQj3iMv+Z7FH5oHItnFnhBhirMMiwI40wwHRd+9T9G5gGxNbA5FS1vQxiiiP
TJcln7Agejz4o2h9HBwMYUZ/1PtdnxbMI6dAQ2hdGDq2gm4jHgNt/F2Id964HVhcOb0UNAGnRKJd
r5H1wAyx3dWK+0m3+h89TtyrDmqwtaWxX3Rm4ThqYQQAmCc1fM/aSCPe6uluHHKDGbkn/cRbblqP
gZa56LFy7QcGQrvOYHdzy9EVxHn+1iG0Qxw2D2Yuzp6rX6KURT4d73nrRH5WoURkf21vbOc+1UKg
pVtt5MzJWIMz6WFlWWEUdS+cgTVfx/K8eMWPU3Ea5+2tqd0tSFooVzt0+vHKQ+CvNCJAGUFrZzcY
qq+8pZ0dIIIVUu6sfqwixUwnGD6sVsekX06fSNf/xkrsjDSdcQr1/X1MP/BZ1s+aPl/AwtDzk8Ni
9pTZ9uxu1OD+GN64H7XlbMfxMV9GaJlIu8RumdxwCv6XLQ0EGfdKm6m9AWeja8t4c7rcCpqZnnZa
5HeOk2U/13Pyozzb0TeGdm+qSuUc+iYuzvVkGxe3XNROjGv8u45CfsRaOoaZZlk73V2KOw/e7r1E
KuRW29T4W9d3hJNoo5nt98TxEVatjn4VTf2jsDtMPPhBMXV3+njKjdbZzZg2NoO1MCUyeO8GcnEO
Wlwnh/kOOOd93YSjMbu/WZZzTDB02OaV0Vxca7YOpR1bDza62bRN81kFaVfafhdJ2KqCx5MvKCMU
mpVnvi2i4aF38kqhaqr4No8TV52yfDLpn+dqyuFY6vjgshAh2ox2Nxz6Vc92Nal4x6ydxSHSsurF
6zpQ9mVqGmrEXqkwkqV9GBejIPFVyn/TvXCgQh93HWOYf1PqlceuS5ha2ZbIL669/AhvGj/ievop
Vdd+OCn7pZCyl1JulgzsCzK6Kn2rMZpbV8+Mh1uZm2pjFbW2Z6DlHleZaxAiKdiOUVf2N1u+TAzr
pb6uWxnpnt+slX4sbW8CfxbdcZBJeTD1OXmgFlnhb8nzONUOFstBa53zQHbttzJYCl5k/JWWBZ+a
VzMk2twxsjPgseO5md7jOHtiE2//4Bh68ZUbMbC6fT/n+NE3c+XJTSnln1dhK1CtvvhWrJTGV9G2
Po0H6w9FzIPFinAqS4HtfF1ho5khor017rpd5GJsO+62kzcZ7SmaLDRigB56VTWYQdpnf+ngZLT6
a/+hFyidbdIQOYH699L11C+GGihEok8AuvY7zgkpsBIz3ulTbOx6MzV3ZWUSkCa9eJem0RDUS/KS
tYXuN4yj0ng1QvBURqit5/ITFTrkdzrQxo8msfT1a23IEc1PVPKtKIwFFadlMXhKVWxpFt6IpPhH
LnrsO6xi8gvXHX2RjVZYrCZqj4H60o+8zbU9m4dyzMlxNBkh6tr4VvaRPChw/c/GHpGJ2VIDnLqm
/afeuMMuL1QZbSOq0m+ndAQXUWyeZFube0MUzkVLY8WJnTAeLCTouowjwSCni77rKtUfUi9ewqUZ
LHDiJHodmHeei7xlOK+xLs1epPRN3dH2sxTPtgl3IZPKIPgqTjam1oznTBkUviY1iIC/voxem/EG
5gCGqwlOl5QMDOwyR1+mNwjwd6tdMjXAJkt3E8LVDrzgrL+eS7rsphyD3FpQb63ovoS+sJ8NguR3
Sqc5Nlu2fzKGi3i3WiJJm8b2ld0MJ48jYa/rbhVmvaG2dmF9Re1kXfhE9P/aluGPF8nktVsbAu9j
q9gJJRDIjVQc+4ICOjaj5kXF0fRhabrxXzIIZi6iSOBRhwKOOtfvPictQxtdmMBNKJ3mOmU8hVIL
jaZvNmIord+W4uXc2Fq7W9w0ZmxYwRg745A+Lpn0NnJ1M1Im5eIXhuouQxzFx8a0RFDrlrtuIpFG
2HDwjcOruSzIIXNx3FV2NfqpLspL2i3q0LqOG9Bdej42tizoHMF24LrPHosIhD5v4szb5LUOLB+n
qV8XlrlhBJI9yEn0HyYsvr4to061e9U10c3S++pNDVBEi6V/cOLCyi12MxJOPWVHd2nqwBut9mSs
0qOSG42zZamYp54R667WrCh0pzi+lFZbvqNfOc2m9AiD3Cxw1VQHrv3tGYLN8MsQ8eYzmtyUU2L9
h04O0OQkzX4c5t+IUS1XSgwtRevIymNyMsM+JfBrQ7QplP7EyzZGS7nDDSSPxeraRzs1sp0n0+5q
Vrl+yeOoPi9pHv/VhcSE5mQJSFBWXpg+v45ZLTgEG3Nvi9VGKJftT80bP/lZtGqHqYzah5YeBlHb
WPZZkxTveK6mB4cNoi+qM4cwrwjr4I6U6pa3xFs6HNiQNsiOZsawPGZodqqK2fGBKLqD2ybReeh6
7YF1OSzHWL1qrxnKc/xsLNd/Ubu8jfb0vub9odIvDhJtes8yc34z0e370TzACHJxN8jcYmn2UW0/
MI859WO8TzN3m9pGOA2Iz1g0PrpMY30x8phopC8SDsdhYHrvJU9OSRsLV38hDnRfaMPKY9K12wlt
OGv6I/uGkLiR9CYZ1jUk+hA91aJutgPQgTVqdHkyCqbyVt8BIqqbyC1MTE/5toDVMYY/pt8rUpq9
uVNbmTNvaa2CxNAD2X/Ak/H57hrG7Flc8IO+oWD6fcLK3iw7lG3goiN3kFdA8JuY8SUhyr4RfzW4
gDQveqam+HKGZVPUGSsUknMa5w9Rhvo22GrfrSkj/NzZ1sV6GNc6cIfpWnSmL3mT4AeP09S/Tau+
5WkxtmDo7KHPCNiO9Z6Dj8PbGBfMT1kcpKqKfWuOCsi6ZD+umMusAtDPbA4RTf6uHd0nbR0HqB7T
9Cs5M24r6pvbR0/NRJghUd0322GcVTV0YY3Nz8VJjtatsqNjp5QFQ8ydXFdfaQwHoMcWymVils+5
05zQT+xLalc1vvI+3WWsH3msna4+q7FovpocGLw3hy9rphEp4vjUja/8FPDImLjSBiv3pprle+b1
6o+yipw33EUr/GSMXWlZe6wx1FPbPsnjizDsv7XoT2WS7VK7PKhFnvEsXxuMEUiu+2LGKpfW0FqV
vM+4mDFtzJSYlGFdYRva2Sd1B+hPTltrbuif150dq7CwFfhw90zRAZPTwtVFD4vHEicratLNDOU4
Rd6zVfc+RBIqNhzthhWIeVA09lfU3f1ApbcfY307t+pqp3VQjK5fx+ONW/0/zxNHjU59I3TvGKOR
JrlzZWcDwpmEiejG3NfgogdVfuaRydVTRq9WIkL0x72XJ5i0VfPowIVvWB6J1DD18jXP273DXhyB
igv2AMBnqmxA3epedNw9SbMeYqvFm6QzMB/aHe4GBJJBgo8whLbK3f2uHZhARbn5z1sbjAcNvqDq
ODf/wXVfMSe80u+CgOW+SAnaakdKH6bPjhBs1xt9tKRdlhdfZJchskeMEc3VBVZib8jC6Sf6gK1l
FwcIDBwg3bhcpLFdbCMhH2KHAYeXGwHa2bXhiBJ22NQI0oW8lr0VdPA4EE/NNqJUrzvtWCwrHESL
zNksV8sreWCW1a8S9axkskCJF0+1brzNTALYO9dtxz7/Sf//kgkk5HWBZUlt32v1r7qpX4civsXa
fK3t6ilL82NBD9oyZxR6Dz3fZC9VxQ4bd9F/phjhy4mf2zRfv5P7zemUWeurjLODfaUnIaEqdYsr
VOUwHlEyXIoqvei5F8QNiUPsqXmozdbxGfPZmKSYTSQmvERqvajFem1ttw7XqYbhd495y6SFT/2I
KeYy2bTBuI4Q39BijR48aB3o4ut2bzTzedBhTSjDcLiWjHuXS77oIiQyUoaMtWuyi92HOdHMjWdG
KNyuGeqFtW7qlCvpnkt8jGJtglzSN605vw4dn71dOPSzqBslD24b2YeJY44i7KTsztqxse176Qtv
Mxg8aV2yXD3T4DywPLAib3kbMo4WlNVNPN1TtjClpoo5e8rRJWP3CoRDYrlI+ROTbDnIqstyH5Xr
9T1sOY4jQlemIJtBexcl/uaaMM247A8IHNBEVrIze3GKhx+jKIdNrxUg+R4tQcTHtHW7rgqkW3zY
ddLyynFyC+toe/3vJMi1ErWG9rGciwFLVtccHc04d5lJgL5Gqj7S87KRbj5tGtbebtbC/MP1FOgx
o/V2BdDJeHIrL4xY2LRxB3uPgBjyIL67AI7VhJiN6WTj4YXLauY1Ezvr8/EGSBoKSjFdaY+pZR0c
aX8TfRowbNwzKjwxMsytcDIRQc/GAi9O91OEKaAxELXRYogV1yX7kgxO3FHglGz9LDkUXBomY9lK
J3q7ZkLd2b7man5NTGGqeVx7H1E/7Ud97w7mpox7NLwMAvYvqhBVP4Z+F/X1phwu6cSDZiA0kUxq
YoaryhrT8VEyhxTMglo5vUaiONlqvrv9wq6+JdOv7QUd44eauidzftOlDVY2sXLUAEryQTYq9QWL
vBXv0UAb6gApKR71XLFoGtVd5+qq2+HQrOaNuhspkOk16muTf3Sz/tql9p4GC9pc+ZEqqXrCRroB
HZmvFUwWlPLddT2tdfo8ztqX7rz2sBy4fvJguDuxXWopgLIYR300dzvNzR6ryHuTOVRF9tDhm7H6
wR80v2kovda3RmNYw23c19ZWtAOFouRTTxzf4Jc22AtuxaB4Td1i9SM0zBB4HpegmtytHKMrKHgI
L+DHFv0Chy4z0nrjGvgx8vVZQGNYrGe213bbwp5Gjs86GV6TGC+pbm4MrBhT9jMXK/7e/tGwipPV
PAuT7ZGj4f8/50itF3tsdwx3ILDX9ergaTIHzIrXYRCBXhioE9qp0/LNwIomuIJk0d90ZCZux3sn
D+CEWKYBj08YDCynvfD7oik2/tiOV5P06jHH3NoMoSZVqOn50UNqqq30L87p7OLHrC9e6oJclajx
+1x7jDSdCYrJ1rfGwY8m97jBNhwMrDWXTCPTdu/W1Edsw1h1xy9QYrGPPMaT5WutZJktY/y0S/hJ
J9/O4DAbZ3mkEg4GMkc20bDQy1LuLQXwQwzbyDaDcrxzC74Wf3fz47qIq/CKfVphG+yGqwPapg/E
s5dg3wkUU+4tP9S1OEiSXR7h+0JnMNYkJONjj4H6NdaWv1T03/pc83IYGzdjQs4ceUAdjro7ICvZ
wVIcqF4+XV1/66LmlJr5C06nsxGvgZrOY33nn0mHagwV2nPmt6o4uDb9jVpDVf6nAGSZjp+oZ3ZJ
Wu9mDcYy+lXixOLibYvmVIG63OU1+dU3f7MstkXUX6Lll6/HnVNs0rQm18ZIfMeB2mIMKDADtGoJ
dFDuwoTOGqg5LX91Dg1tY5UHadH6tCvHTK07GjlaLcGsW1f39+VB5vaOZmY3L8/xkhxE1QVRwiIb
46VlJrJoV+JAt5KKr2ChbXU3cRndPw8hpMi/8qWhBMJsqxwQ/9jbWaLeaQs0tFb4SU36OSA6//JW
45JuMBjok/B75kRtfSyTJXAbi3bC+KqBMVzsZjG3H9qLn9rnTlQvRAYCgsRBR/AbafEbYZAGiO1c
m8oXz6HnyrwYGsFKt5jOvQ2RQqFy5zAxPiX5AYoOoxu+VVJiZ3VPLBT5QT8M3MTZdDpOxobRQwZf
b3A/6q4EReIpwJ+Hrw1JnE7c1eNjlL9nWUQhhjKl+B1q81gLIDRDHsEak01eaZe7P6aXSSjN4Ykn
aXcfuquK9xKZrUaApcc99bxgXTnw5jFVH9znupxCaedfPT9Ne/efU+V18U8KXeLSbieu9EdZPxpG
/921i2+jMcBybO4j54kHUfTtWfdeSzhD3Sm2fCtOS8PIdE1Y+jGpOl8u7PM7Ws3OrhK/vXd2Coy0
Y3jvMWyYX5Np3zkI+oyyxty4SHve8Q6CIdBLr/hS8nFv89Klrefbxbw3eCT41VhFEc5D+ysNrkOv
fRLGuO8SRTvYInDjIGw/SvXukVlBZsRGS53r7E1cLgpUgX2ga1HulOwDlUwHCNsSd1OU9ruWUoRp
i78QYz5hhmDeeidtaaSyw1RP26JeMYVqOzjFfy4ts1UldOLad1lpe9tgw9iM52E2Uh/h892qEJvd
71on/Bo8Dbr5Xp57c5Atr6rWbsWo7azVOU4Q4O74phEdbevD42z/APw8uETdAgVqgVwmntLVZ8dY
sa2FDaiZ+8uCNxMbe8/urxG35RxxoxXtjppsb8wz/jeOGBqwuQ+X+Z/lgDszlDbN3yi/GuLXUV9z
WWwNxiv18l6IH4V3Qtcj/36zFddCqy5t5x6ZdDBe2xbqYFq/Xl5uzJ6KnjNxqp/uYRHT9G5QNSTO
M9LihjBvuNF8H0nWupk0wsljIbOwU8elU2HtPfRwy2susd2c2vssIHrL5WstGNp892UZRDibrRGT
h71d6TBNCVIUWf6CLGx05DnBqd+/e/nHTFZz0CPWfd9AqBXPJg1SjLW4wjDFRpYgzZ5IJwvyfj/Y
PzSEtIH7OYp8WO25exCoDn0ndoK72oSCGw7IXxWftjHunPxJmLsib4I8qfySi6vx8lODCyfh/KvW
o1E9GsIJa0YjBhU2YwKXhgE+mK/k1ZrOHT5bEX8MI7LzNR3eMEQt1Z2n5dhn77z8Lq3vHt+Cap7v
ua4z4C0LUMCQfpT1F627SVH9ue9z8501Jzd5o8nZlqQlmKYbNJb+udoEoCbQWvoDzyHHJY4nOETc
AxK7lvJeY+vUecd6+F51FJMmKGPlk7j0GBvJQXE2y/h17OfaT7q0o+BpDkwz2YlG3ZG046mfOK4S
83eg8K97sXOmOdkPxXjUenUFvdxPwrqhNP31aXOJp+Vz4cpMxwmEoTJ5vtJxo89jOHWoW21Cegb9
Zz1uqRuIK1qpRh09AG8khQFFt0QRr7T1eQb0Lftkp4/5bXCMa5qoA/j7rl7LsC/Gw+B5MF/5m52L
p3UQh0EXATPgEAp6BiYo3+o2PyV5co5cw58yfImqpYGpQ+U1m3G1sBrAfObsWtxGNW7hsnqQUXLW
3eJpZCcCykLQr6/5Kp7j1TO31bKsoWgQN3NWMm3Wu49ZDFtn6ENn1IK8XV7r8dQl7YElzbgq1qOX
ENvD2WQb0T4z6QIc6NKqBJfimy5Z36zV8m2tF4pWJoQCGQw8fWva1mUoWhZJWbtJsy5eYZ8AIjZu
7F6wikM6Zv80vEJl4vwbSv294usjEpb1WqL5Y4oRE0rSPxn9HEwTkorRes4GPKjzR+zBW9lXt6TI
sY325ZEk0f/k4pzuIdTgZusnVvC9RqEXu9bWbEdsMr2dBHaFzK+POJTnGt1QtNgTJ8MJmKypY9Mi
u8P4BX1p7tJu/B4KbfX73gQ5p4orhPGSqvqi5ZpvasV+XOTOLrJ1S27NCxb+oFbLrox5ADXwyKHJ
GEdYT6XVXafUBh/tUOZb9Wp76y0hTKUQbD8QyzbNCrERzvwAcHqIgZk3yvWge8gfbhIK9+UdxThs
lzY0ZHddQfjXnL82Nm6NPvJ5TPOO0TKpCJb5Bge7cz0AA+tjTeunNsuYNDirb5lGOPTme+YUV0QN
v3a9b2Fg3rDEJ9B0u82s+cnUmNHRqbcZn8KCC5Y5pi2O3XS64xDWcnC9lXKBYAr3wJ/ZDMBwXfql
69eU+YXgXS+t52ZNd07ymNLHVN1niaFYqR77ROp3y2HsgT4ZpZeMelIlNthwO74Zwv19ZDbuS2ZL
8UfM+kdkDNz+aL4dxi5LULZV+Ic+7OikmvPMbzhH8oFx/3Zu9Ae4vU25JCGbKQNipR+gPrYMCM+y
Eo9Gvm7SUfvsNRWsqj8WJCcpw4IqhNIc6HtNWuEa02DxXzmkBw/u0pTlsUGDBkLfWwm18qLXJ09o
gZnc2umUQT3nR6v7z8ZXxJgE48dw1BDPAtQ8vtEWIvM/L7MfPXqwhGuX+WHlNi9O9xxZzJyRAROX
HB2SRqBeH6dsxE2Z4y2SgcEiDA0eDMn+Wlj6LqHhGQd8MdxkADuBVh5RRTFe3cr0I0YZSnssq1GY
QQsZ5sOC/alexLYl+yJa3ivze+g/yugkmXiMTCD5+fu7/gvWPMife3NSTw+xe5iNh7iarhEtVMFP
15TR2XDa73Q+L9NTO38pM4Ab5R9iQGm/d96PN+00ry827Gguh199xMbGHrdSy0Mij+wlfaiNORiL
hBE6Ey4S9gbPOYxSbSuOOpYd2V9Wqu9qF5S8QgUrVByg9hxt7bmcVnB7YD2rCXADbYxeor2twegy
He6yp9jlmUOaVNDEnUmlkzTP8KHE3S19uZ9SeGIrPo9DFMRS2zfDEgxJdY2S9Fgb99AW1HHaS9fr
921lBwPDpWJCG8Mvtt5NWK3YmN4UlIUknIYmthu1rWm+LYSLtI6xW2rndWknQrLnEPZMS5qNzTPY
z0+OsLbGIg6Zl9+atiZcBUdeVdyHpQkOLHKW+MfrRzRc3qvauXRl5ANQveVi+CelcWHrLjUphjpt
XV+svGWk0MhHr1iOhIQTUdamwDzehzZX37VsfWOpv9PBpL8z4rBZh22XxR/8qWHrGdovc6xDM9Xh
ktcPKVJcWizcbASbgAJtU4eu1rOupaIQNLny5Agiiq42le5jZ7SXvnEJpRKHboEjw8GjUL9LOg3a
oWV9dDvmjyPZZHZzLdzhlChC5Ed3JzVtSzzKFzjxUeGKdAb9lXXrvn2HjhX8w2xam2nNd63CG6pn
17XkzapLOu/UtC6MsHblWJBX5YbumlyjtN5bKWN821mOEEr+/ScSgwUJwhqmHtfQWFcDRv3hc4Tj
TK3lmOVsv43tmJoNb/OSU3pwiU05AgrwaucNVwPfnaal56wiy9K0PxXrUfN4Dk2ZBotebmulfScZ
CTZd+T4v1SFzo+e45nC5730smP7hur8atfmpFzmRP/Ud/Lnxa5A6xohr0GbfFTiLKM4Dj6ksMNur
XcVfpl1Sm82nPq+O5PXsklzGdPQNGX/Wie2Bb8Uc+/Ra/qzcg84MOROF6fdASsB59O2qx2JFFYpX
JSITEZTYuxEmcrbHCEtxdVbNuBtWmhQt2Vdk1eDlBjlrswEBpUTbqpx8xkHinHsOy222tk9F3N+G
BJEMMvRbeGW0mZP+0A/NbbDF2VD1rq1oeLMsYSiLn58Mi63ZkYNmmL5ZdgxVBsSIIeNNE8Z3t9ZA
u9ZngUO+Mr1uZy/mFbX0LEvzXzHmL6icOL8FDKQIuSOf71KT4YD4i6GhENaoJuJQCg3Q0nnSu5bK
XD72Vd7Tm5lhZqahpuIQDvSIBPiJ8ehnclA+Zm99z1F6AwKPwrUgKIA5wGl1zL1YVRk2hhb5lVFz
R3QJ5oL8JZU9tnTojG3vAcZ5TAu6BMPG1NYHVWJNGO2UnAYMlCI7N1HK2UHLL11cWLIJK8ShWMwX
ePaPhkw5VDuGpRJR1LlUPWWFYx16VBaRx7+F3oRlj8gv4Fwz+4NbZptoPbZODxlsOqu2wFww5Thk
AAMnJ/lnGvOm1c0b9Mlzm2tnIM0xmLGX4jvd16p87w3rQeIk8xEfFsyf7P1uKWh6o/yLWySAKX9Y
p2nYxDx9ltUdI7N89Ubi/W1wZr1RzDSqBwIWj0nS7zPX+tcN86NQ+ps3UOhIegmtuFkZwTexFj/n
nLPR2Jz5eK+OBpQ55ylfl32lO/7uPe9SZgRUaoLBI1ZJa1J7JU38gB5BUdEWkYgkm2w/8t+migsO
s9R1JvAJIY+XljvIJQhFWvGLVmOj0OPQrtZLmxKHpC/JcTUBinFwkeEHobyVev2pGdQJhqN9zINH
39WTilZ1xVtmpFdtjQafQcGuHcS1SpvsaciM99UZjxUWdL3kumbqbhC5Z2RmSKP4z0sT39ac/eSS
m0imVzaBN1sUIEvzInmWhjZ9iwyQWQX3xXEVSyZwBWNtl+MrgUyHtWio8SzsvkxocAXEQWtG2zpZ
n60G+rh37FsxJS8mSoYYSIIw5r0+H5yZ/i8vnpz7zE3DSY6lfVxK38m8iyVz9vRiJnCrDzAJ3KPU
e4VzlEr7GjSy+IC4DFhnb/xFCvm0ooj4Eneire4OAyFBImbYBZZ1MzkVkqo+VCRiIsIEgsAXk6Wu
DrsleHeBBmgABM5uBjNPruRkH8wwhcpz5k+OMBxeDNAQkpiPTeE8x1cnjf4pV3u3VnUcCK1bxY24
jmNNYkjcuzd9JqB1yAkUmlllYWnaiTf4uzJ1scGbNJPqY8O6NiLoKoc3sNwPoIClKoOxYVjau0tY
k9dJatJfibEt87R9h6IZxePZEvqj6XI4ra58vSsqWj/CW0Z/S1u9QHo7m1x2D45G0q5Ht4zjeesN
RhDfDZWjfIwaXl5uYC606LUk2XJpKckNaz7YbfbWMSnzXPvMSrzjHMeHKF8fnVbu+ul1FlQTDPGz
dd67d6CsdUhO4WHE2FdigNrqnfFiG8VxUnySFSO9XH+s+ySIS3zXdR4SDXTIRbpV5cScm4Cllkh0
z+Hm95IdtCVVYQRAWX442fjkwD3qzbg1qHxkiUrHKJi+eTugqNBYMbF61o36MoLwYN2D1iFDLyZz
UqvOK5edwJ+vCuIg5zQsyrd1IKa6mf8aVo0i4B8xzuw9Ot2elynpUBm1ZgOKHrT1n0aKn2fP7yu3
EffnFn/pp5VMz6pbvmcEnW3kloGI+FXvuyCyee8QsIBm4C9jjsX8E5fwpiUcJL5HJqJ7CKdiWCNI
YRsxjHaH3tKvVgFtPFqvOqu79I50tm7a64iu2CN9yVB4hetdhhWSl+LKncIVsb8l2LGdoHk4iA0+
iKkcZ9+BSCn+R9F5LDeuQ0H0i1jFAKatcrQsOXvD8jiQYAYDGL5+jvbznmdkirjo2306/ZyVtXLK
gtXLFmsySY146SgbeoFcytFd9Zm/nAEJhEmy7nqy++gSYc3QYHSbmA8w7p3llALHw08wItRKYe8m
EtDk7HcKUhKTJYiLgkc8eBLlsCdd9FP6xdG/M0om+5pABDEc/9axfDf5Z5veV1sxJHnvfZEDgQzZ
OYbAq51nkrNbmch9nmeLEWXarW8Dw3xCkQZGuHK2N6JliQESJeb9kBjz3onR1cIbNWQH2opfejZL
VafIj1qLjl4t8n5Lh1gS0yfz/N8EV6Eb7YsiBzmm+IM7Yqrx55xyG23ji+myDZnih4rbjjEG1zjM
/o32xDo+eg0EyT8iEU8yid+HmDBpW/zWhXctXYHjgtseBA3XCm8KpGmacjJHasf0syFXsZzB3VTt
/aQGJALNjj0DK5mSlUTFiWq5hnMKTTwjfNhpqJe+RdRpHIS/wsakNk4cc1HzDrPsN7woFeuJJy1t
HKnpts1hjODVcK3y2tcNTtJ+RRR1MZg54CMfXw1iavM6taAbGvgP3Qqv4cdYgRZGR8UJs+wtcurs
uWsF/6r3dpbl7iuEFZR/PfBrimws6KGGeuW0N8GrcZodoH3NJkCesuQvcZzdVFdLp/AesiD7h/9n
b+AgCaPxxa6bxyo2/0ReANOIcN7lrEV9hjG98IGZ2WjYScPrudaMO3xfAuci0glmTc8XtqrdB5uI
c4PyPbPpsyL9ZTp6XRDfMzN77xIWmAMURH4anc5rSgGO+EU2PirHOKmbiaqVBilDSrkuqo+yUbTG
Dgkr2vmSocj5G1HXirtzwwsozHmduwGShmxX3VCN+yZJjV3qGxS6UIDz0M3ltUlgQEQzEO99Wgec
asGuLYnYmH10D/kc5H0rDYgGl/QmHz3u6O2VR33V1/yhfkZ3iGrvQJb1VFXBWjtIATUDWB7Xu8Ro
NzmRcvJV10iGsIKq+cgyb80m7gQwDi94uglzjme4PpBlR7aVxSpX1WPWYN4g0cz39iempp5xZ5VA
N4N59W2n7nUukCFi45FsCAdFelJ8dWojuXhh+mlF4zd4iN0ALlnge3Kb90xk/4YhvwpapyRonBp1
mUjpihRJBxkFA1HwJsJ7HEryPsOyMDpno5SrgEipH4sb+vz9UqaOEkQVAiSjYASWwXsSPNSZ9M/t
ZJ3uNaMpmwJDRtx8PzNTLLWHzagqnkd+26b08Subh6oUh4o4kSxB6/ZvtsDbwuDUE+5Jxg0YbJaq
DsjRfsaRh9PCQ1ZgGV1x0Sn8eesn4jTEJpRb3ovYnckZ36Kgvw73i+tdaAKlxnb5WaJGmZbz69Q1
UL4BfHGtk53fhA9O6z2FcTGwzSRZ5ohik997gUPFhupLVSOBWG+4zMp7biLhrpmmOIJYAvaELpPe
/ZjC6gFvyyqdkbGr+s30ZijNwXeI4y9Xln5Qrf+XTKCoKq8/+CwwqeNVHKJRtqFNZTsn7r71jC3J
9YofrXpyPFRHKyidJAfGyl478sPy2Rf63M/ZkSVF96GjhpNr4Hn2F+Ec7gapH+2+ArTgckrmFq/6
iUkbhxqgFemcgx467r3nlitix06kqclIADIRFoB8nxtQLFksBXzADVq7mySwMtRZdoFAg3o3ORJw
bxC04QHrH9q0eCml310Gq30yI0jJtdL7CLpYQwfDwizNcq+YK5ZNt2+tuzLGMrC17GGXjSEe4Vkg
MBchpnU+8p2R5f4qDHK8Wk27ZkwdWXQLiLSePM5kgjZjzBLSTKIFtot6Dec0xpORh29Kx8WL1pVH
W1pQ7UlyWOt2qKI1vMvmMNUEXqOc7rTB5O6YQ/3h1lOG+ABipYxtUJjPlc+hn4Uq5nOEPQajMWOU
YG4o30mg6wfPjjVaQXlfSyfkTzyYM1yK+MiS3mmPFVnwf3OF1xhDhnb2EdyEo6/K4SvMbP6NuneC
fT1LwEdctPCAt9a+F0BxQgaLQWfD6zTa/is2mm7H+s6EadLkS/osjEVi4Mop2Hu4y0DUqIBoDnLt
j467S9Ppe55Feii4Qi+mMnep4zbtEe2+tZiCQwDMBeppNnuc2wOe34Ee5W3v+gOU53h4ciPh7IYG
T75w8TtKnLsrXK+s3bCNkbipf8wWwv40WAGeLyZo3ELj0q8YQj1nlgiSRgxrl6XwAe437+QMyJeS
A8zr4L78i7tqOtJ3WJ5NUC7wdbqPiizlGgO3vw9bp9ljFAyBpapx0w4Nem9PxGyoLCIPc2ztg0q0
qxYeb4FRGPUoTe/+3x7nswV9cQ0lAWCj9iQHZZbDRxL8h/wRdpIGWfmezTyhbxBnScQqb+GY4w0u
2qY/lF5msn0soJHxsjmL3CQHVrsJjfDc3kVLpV5utgVbVwlon/so03QOxbJR80ITbx9f62nfAvpa
sh+qiOB5w4sYMnlVs1iNFyAzRo/HC7ftxE7X9Bn+FVwkowvYmWLbKQ4IMvISWrB3ZJo11zI2ic1b
0R10pab2yYgm/6LTwd11I3lHitb9M4SWbNMMvXxwRYthj3QjiGPOWKPKio84dTLkr+Bf6TbJJQ1z
9VDPAs+TLsCIQhbm69y2NzKh81s5eq/Ygcd1MebG2uAcW3p+9I8GHGs58/wvtB36e7svSKpOAHpc
Hs41eAt4jjiwly5x3jX8bd7iwAoA94fPnhos5jrFwltb6VkJIOLLcZA+oSxXvxmG5kzRqva+uMx2
vO0ZCRSbh2UmEgzZrrbRQAc73XYBAj93fSj9bm/dMoAmzyQiEubBRtIvDtYJB610/xX9iwalyEcy
qgb15USA5Dlum2PMYIutZ8YiTkqCK7My5WoWL2bKoqxAWnP5OLm5AZfr1FNVAd8rEEr6pgREYC4d
57Phome45irljyXqsyUeSf6XAcKyrkVGKO6xtS+aCKQ3pVzKD2xqCJTffVX5SpYfTbk3s34Vywl/
9cs0HU1up1SCxT7kuA+fZZwToTXpvwKtE+Xdv9/h/XDFy/LgyPYzyS8j1kSIKRHjk7XiXbLpWe0P
aFF1Dmk2fPfAWikIW1WAVydoT7EyIFGvyO5/uEL8SJ2c+hDHvdnJcAUfY+nX/U5m7wO8/gHrQ4rt
kYHh3PnVS6bVsfVuBSL8XH9Z7XHkKgOkY6HY4BNp4GzV3ypUP9Pgfsgepah59YvwGpft1gF5LiEa
SmwsJDKN8aVUmIwtttJMsnM4XEsOLxlkpyFladsBro1d4nkl2QZePn9DyxnARjy3WWj89qBUxwfv
vuzAZJSK8bFKGIBY/HS3ioIhByLZaLzNycUkAOG22Ucy/tjMj8w7yLbiCRhVwYc0GxB0SnL6SP2j
H2467tCh1a0NMtYda2Df/Mv9G8k0HBIBllq6M7GUDCNWcj0tjH78igyLQZGkUG0QcwTIl77Bu15k
LDOEPhvuzeBfa3s1ePCrFRuYJufzPbmlpyMk40WKHkxx5Vq7HGcqfTTBaGbRW53+w10AdZBeLtNb
d2CJgvJWyOGWJHeLrFik1uEupYoUgCROXWVZq0lgd+35MqGeCjYFQrgKdTw65YHJRa1m5ed2xSGM
PDRTfhsMVYukImWTX2FE41IK9dqJ8ZGxd3EQrMLyePc6TfWzQ4cK2OYkrg7sH9dNc3Lia9wASQWL
VY3Wnl0mCjsGb1nsw6FbNVwc5/pKWDzpLmJgqzV0+0T7z5SLgP7AIFeBF6jLo3DwgPSVuEmlFjm+
rLqvH6Z2RkkE6aHxx5btdznC55QeE8aMhfnaF19d9Dx2j9xtdvwNTxmaPlaERJwHI+RO5Ww6uSOl
skLW3fscLoXUwBzMdQcsV8K1smJeto217Ep1qTv0/+pGzJhb+QCdf+K4BW9uvHOo31dKgHEmEFw7
g3SdSUmEPz2mIl1FUPYm4kMNNoIgrB8KMhMx03LoDtdpji9J/jcAsZUN6Jw/Ey9iob/m7LcoWF1P
G268k21eo0FQ82ytWIsRekgDvro1Mbe5+0aJXkWAmJyaX/IUsvbj5Rp5hGWL57w9+XZxsO/227s3
s5Mnt7vbShaFa637qDt1ZXgT4Z2Z9cfTRREyMI4X5T43ZBaRxqEgvJKiP9g+8BQz6NeuKn4bC9MJ
kV8WdNn4CRCM26u9t6CyNwT8HFJ/BG6h/NK7vo6IcPvD1+yPPEo02+ccb133map8SzD8MtXkpar2
qTQEwplcZUVy8B3vQ6cAQvGblv74Lrz05De0O8T3JpD9XI8L7RGsPA8V6wvwg7vGqxax6aMHdasC
qwjhhGUr0O4y2jWcTdCXmxFVJ3VoCBXnYuJRteGOGg3EGvwpTykUsDJiCRphhwhwNTQ98Q+NlQn+
yulu1vLyP+Ju92U9AQy5QlHAYbv00s+Y+RAI3BJcHncX7ugNXI7uftxRn4vgs/Lq9BFSHAfq2qFp
g0xpgpzeH2Rw1ZpPkFlE5z8RExJBaOPL1QX0Q7RT13Je++kAgAtpGWlxGl/Se4wDtxNK+2dVfWVc
ndTQbcf4lAiTiEK5TAQZxogj1qFplpmWQP24qx1uD6l5Mtw3Cy3sLhFN4T87Uw/NxA/IdgFoz8H+
x/y+1YR48ZgPNnKeTx4Nlo3B8jNVIQ6q4KYFL5Uxtjdl8WV0/8bhnCjuKh15i6zkApv7rwZ3R93Q
DaBJuBXBgx7z0wTql/00q6P4lraBuZIV7gXlJQfKHNZuymOCpdgq9TKt4rXEPtkhxERHSaY+ImAV
i8cwwOCtni0WhU790zgDPgcoIZrV1axuJadr3xLeAvWNXx7cEDM7vsu7AhCufRfkqWsvfT4Y7Cqh
gTGSeMSQRzx/cl17Twqn/oBvbgpKQjZPtkexAxdKW1WoszgaXTJe+wzZwRgcB3/2qUidBdJqXCUV
eXvKhxzPQh7CYdmrIyPK20gKBoIebmSM3tLor33fLst6ZrEdXUFanBx1Nzsh4QZ4hQKhfnK2xARU
D1wfVrELGevgs/Iz+ofQeJq7l7zc9OXLgHQw4scu1allXiOzuJDNZ+p9Vc6z6i8yLhdyNj4szkDD
UFzScZrNjvc+jc2xzG+m3a4796XEtVoPcG0CfzjOxriUTJNpfApyJLEEbTvKEZQlqEVUQvPY0l8R
ieEeasUiEewbw9y1Vv1UK8A/SQH0hiupWzef1tidEvyMfo7tJJKbybomybF2fXwIj96oj01jrrno
rTKKU1hQkRsZDaBTMMnrZlNP09nLoaVUr370Z/DrqAOEaQJchuR6gwjWCiyc9T/uQCAV8mVcY2b5
TZqbTZEQfIVVCbdaDd/GbG5JomHN95YpycBZBdjLwiNeQZ0T+Jm8NcEXNhO/RWQCIHqI2ZtCKOU6
gwTM63PgexuCaneVYCdSbknyLBS2OIXbPOCEdchB49TdRNJlE5qdRxZKHiqri0iHIoA3hx+EQhqM
26B7ZzGM8sNGvdw05Y+iTi2I/sG/Qcl5xU+zb+PzGL809JQkLy0bXWPc5vZJZ7uYvvMRw0rCwraQ
7sVnJzBDlSziXVi5OxRPo7g14o9wllWlhHkIH9XbzCbLy7uZ78glNBj2E+qVdoV7we1umx8jqKNu
UMvcwEPU+pgtFlFysotfN72E/VmxFhdffatBKoDi3XnVN7kHNmf0qKTjfuYAKTd0YURqPz2bQq40
M5jHcitnugA5/dymT+QYLA8VhsRUsVH1yos6PAqspmFtQqz+6f11VFxQRCfv5LX7+e6Pi/mNPqTG
aejPw7PdPWTvCeEKbm+hfCimR5fYa3EMInyHxqbGr826jAsnrOagBIz8FthE4OpXdl9o/Hd0zbpL
cMxSTkVGVaW3SK0tUrKd+lfHV5N8AP0z084WOMWwD8k3v4BSHqB17j35wYU8abHxnu3w1UUvV09x
KZc5vYssCVkNU36qv9JPDxCEm+aLbPp24HHYB7tozuSlZLKTBFYBHpnDArv9wfXzs2mM72E4Vqvw
3tBiFxSGGNLY+LW/nwVS2BQ/VViRhQdm380+qgDf4uuIWaEap09zdh51v84U/38TMtcIqzgwHloT
yIQVvSmXvgI0wjx+HaLfKMj3fndV4VMSfUq99yAAy2BAkOoObvAubQbVZ7YwrGqgcuVnjdsymrkW
n5oe1jKW/1ggT35QZ8Lli5JP0uvDq6P1uTdxivPF4TdR+oeRoSJkd6uotHJMa5XnL43/RLFPODlQ
YAa+SVfOJKLWJEO4Z0nP3LvyQwfphrjfuSVor1zOCSJkejzOjrWdnepo5wjoqUVmKlhph640s994
w8FwuFtzk0zCbMuRu2uAQox4GuMYe0p9nN1/I2kYY2C/B3cMT8eInmqoZ43RnOP0FDpXgzaGcX6h
maijo6m9EQnwqXCT8HgSQmdjau8bs/1h1ur0hzUfm+EXq8OunaLl7Osv9IdoWYbE/0t28Z774hCU
mVJ2xV1Gjg0jjT5CJqQSjIhcukhdciPfVf2TeNuUmY6xMHO+Ixd6kv0jpnonWJLBwoSYvDQ49GKg
ZjyedNc4ajXkm/r+sQCGhuSlJm/J9Z7wrWIVs2UwxtxtA9zy/qz8j2wrWWcsCu1eW1/aI2SENqkA
DEVOwXh9LJADQogHHUshD5FpWBU63DSYrbsIu2CbMPbNvrMRxUT3SivfQyCwgcdb/jnyTQ4x8nz3
cFRUMPbcbQlc5A65hErPtwjwvGzO0rSww8vgkOpTHdhnTNMziYI4ylYa5F3Ia5Xo0YWlxCaHze/6
ehNb8H1wErM4b3lrN9EvnOQ63UeJ/ZD0tASpSjgL1xQw4dhT1Tr/apKGQEwqDkPsEy+Nw7M9yn9O
QwNgXwNM4hKCT5gr8bhJS8IpHb88GbzHlThGUf8ZZlm7xIE97aVQwyItFSV0JtEvp3FeSkH36Wxj
mr6XA5Vg1kpvKXsAmKDPXmKcVPM0npKJKHaQ/c1JdKpSYPMsRcaVLvUPAsHfZBff3ZQBFMz/jKn/
xQzCUTgP2MTsjrMh5QZpdX/hlP7ONkFbvzmOfLM3gV8AJch+va7r2NjyDhbxh0+vW+6O+1FGSPTG
rxe4zxjQa1IuPN0Bl5CXHPgEnALmQfRKqF68OhpeFJHKL7E74CILjl0t3/XAKr+rimyBqRIHCf0C
ou6Z5lNvN3LYWQrqWqnPY1+9dWSKQ7f8jav0gYK9k9NSclZh7BSRTfko3F7/3cxe85zGRZYIUgmg
CN0Od8N25ASK44ZPM7+vVHe2M0PxaZCz3X8EbgP+F0ScjLo5Mc2uDBwpRjv8NJZzM13nS1TRcSLf
1qKIs2aiOiImzkZIkcGyhe3fSTwMQ/rsi6hASZpuEzaZEGlx0dGoJJibFh6Cuw2Yf5yiN9tXqzR3
+UI7uzIqzp1On8MgYNR28Ln7Sy3U0fb84zy5F6x2vRTfKjWfTHh/2hDPTtGfM9rYah+DXJm2V9mD
68FDsud9f6g7QJF+VJEPhtaBAxHWLeUDVkszkBsftD++xjZrdrfBbOiOL7Hl4veMDmEX7Caj+NeH
lUGdWb6OZ2pCamsbNPWWfK9Pp5/3ZtJ2FKYFc5ycNiobHsrZow0B+M6UWvFKGzlWT/k959G1Q+Bq
NQ9Ba1U9/jIgVpn0znEdPQxzzVJ4MHYRdgzEKnMr8vHbKDpODKPckzw8YYvdJqqFjlnmHBrNv3wg
roQDFkWN58pg52O3+Nim5mxBG8Cm9zcIhoaYhB9J5EQegoJFo3a/be0ykFSrWMykE4YaaYOXW9BA
cunHkobG6tCE/S0U7JIHRHjoWYo0BRgoUfvc1lxeqn214ov+WMfmHurRUzqYBUCi7iEcGOsGG34C
GTl9bygY/Qf675DUaWfwqu694msX5CyQE90fUMu/Zdw+KgZbB4wnCUcYPt3eSzED2qF5xum5H0GW
UvvyhNuTkB97zNFddTo5RHT4QBTBWmMT7IsREvPsWEjIUTVQXp/TUUHdXfS+hZurj5GGchx8yrvm
Pg18eXO053xvg6SqqvGQMOsLk5MgASVBHGhXdiyx50xSXgOwO2r2qkvYmnm7uRAYTvkG1fXer+cj
CKaT1f6Us0mcpnBPpHkXKnbeVU7nF951u+C1PfVqy41FrglFGQtFVLasWcagM/wNQcl3HdWrrvt9
kqPydcn0Oqn4ua2G7wCzSGaUjwAPbn7sk8PURxB261JyQ5qr5EMO02dA81vVpA/F+A/u8GOWMNcK
Z+tB0Bp0uY6j4Cv1NalZ+hMNe9jiBjtEPfVmLbZtJ4AaGJ1UbBxE3BEGw8HjtqAsWa46IGi9cPKQ
vHjzTCHzdtdvrGF6II23drP6qHiqF8O9gbRN3kvQkeX0ImijHhir+JE7uwBN5WOE8EhIdhy71Yy3
qLso+lOlw4jJkgwoIPso5Od9OYXHKfJujqalDRi3fR/YWFXsZGMerCDZNunfxHURVDNB1/zJsIwv
EAJsXDx7PbCfTNp4E3DTCsj/94H/GEQhLXLxLYlxsFbT2RLy0a7bSzGzKQ4ZkNPyVIHXSEqqezLC
Am5uPKRFwYbcF+jH6B1eVK8N9yup+Rb02QywNLyj2j5t29zxjgAeMR7dKHvFMvJoOCDBMHa1mTjW
rXNTdrtJgzOciLMzO+suNd9cK8OnVmxxeL330bzqR7I8XEL80tsDnTz7WXIY7tnBjC4sa7xfzHZG
aO6d2rnByNhWDMlF39JHmWjys315IBbjLs20IvNsI/hq5lyiCN+tjNasS+3AhS/FFiCvx/5BldW/
IgJGniQ2KHUX+zo8ftJ7I6NrXx7zuPxHkvqAj5waNLLVDEjHeobxXrbzq7Txp9j3QZSg67gRmXuz
+v4rMfNHy9VPuT0g7Gp1UUGz7XTtn2cu7cC6MD4nqc+DPAJ04ul8LTMQ+aWCp02JjJ9died+CV8D
jgd6maFsIQZkxxE4RNWIcVl14zKL3BfTSRELiVvRueVZy2IuNhqfwCZXTsyrKniUExaKpCAm7VP/
ggyb+Np+CHX9HKbBgxFZxxzGz80wS323bgIhjKW5qhuDBHjcGLhUYrmFR1HuRSLTE10PzRpilthq
QhZLC3Z7iWzqIdPqObIv7RzDXoIKg2tnLBjMUWjUVgz3BEPgEA5poO8Yzh1doWmTBZAIHc+0tfEW
YafZp0DaXvE3GXfWA8UXdhHRChy8dGL2gX7J8LFppYPa0FCFy+7tyIfRAiTkOWcxXB+dYsBsX3jG
I/K6BAxv0N4xuI+xK2gstsDryZQiRu3xGMTaZiFHuQt2RcxCUxYM9Mt03RrQQ0G/xQSV3ieZHSph
fOUxK0LT0PPGVXm4GyxpnJymatmcZuUjcCD/gy4p8+a0or40NqCdMso65Keyv4gKQFQX0s+Bm3Eu
Xqm3qDlqJIsLB/zXXPAWx2LJG3cQfBnwozDnotAo0jlTW35Hnlt/8Heiag3oy9nPzXrVGbI+z4ou
jDIPkwsdo8lphL19NDWuEdRMKkapJFlN8d3LmxjJmwAGiS+ZPKkzNAaD31RvUpUioWTIWLC0WfRx
4yUK28gB0ajM9hKs9o4ljVoOBWHpIc+JTxpYN13W0SjL8CiFjXLZGiGiv4zuVcMhXEHtlfs5wF01
hfmAu87KN00yd2+t6Vs8WpUDUqWfrmlZIcx59Oi6XM6ImkbqoXfTc93DF0hV4R8mEXB4RfP9VRTr
xFmzNORiSojwkhXReOgJ1/KNjto3VQKiTsPJXZldbx5wJ7SryqFkOgWChG8U7YXVhVzBrYFumvLJ
pAFhgK5GQFAJ+8fQGIJDQzCV/0u+dnJ7XcQuvhLmhpql5pfE+oTMTFgl3gYopIKdRWlj9vU+Q/qx
x349hU9h+NdTfgFtESdoBIIc+yQaq78jHLwNkObmOT/XAC/CgPPYEK9eNuzzkrVc79ksh9mpcB2s
XJYSePoUxhxTUCHB92z0l75ZXCskCa0dNvFcRycSYo3gNHZZgJ5r52+MfhzvDdz5S+9BrK2Xs6tQ
KikvHj8wxXL9bjdY+pDNqbbTwankyu/Frz6O2gYoPv8NP8onqE0scNOh1U6Y+7wSl4gjrAOYEbnD
xIA6GhLsb1HAdMLNotjmcFcKfkVO/Cvy9uJTCOgH1RFH05f0mKBVJlg+O8i7UNj6e7JSLmrTnely
q8CsIIxrbEFp4P7IinF9pCal5hwo29a4ZEHZfs4ezUr25Gf7NIPrBXlFQ5DBqL8airDmotuyfia7
cpgTT93vDfG+aaNwY5nUTwYGcV1s0E5l3YoKYwFbvPqOtYu3ofcOUozWubvXGWoEwUzKQYr5SKCF
wYqwo0VhGD0v2qFAVldwwuivIbqBMXlKz7KA1l+8xrLGq/ynmBttvEdRwkA20PXT3lL1cSdAZvQH
FUyjbPVvIi37pypM41Vh5I/AB9HX813ethuwZ+vCba9A2S+tiaDt3nTLE+F4OLrI8dGaUZvRM+my
e3qAvJX54EYJp1l7ZI++qeLmnbg6T5K5dpL7JvwLqwNMw2SXgeyJ2Hg4EC2G8HRfLuR8Y2vMgfQ6
sUL90ryvc+G8RDA7y7G94QcHXY3Po1JPTvRZjT95eAlgS7Xmh82JZU/1wS/nxy5Pd8wGrFH2shNU
QapVxT/9/t3PWNQO8BDrUfCTvkqsjHZHbVy8EphKWty6Axm7qP0ZwMmlA0ZuXk2AuXC7U9yW4jXb
FAIwy4y1EHiEHR61/UGXqfQ+WEbCJmLI4qwuNJCE5LEyfyTQVJdGXtvck+Zh4cVb1c4pWWrps9NL
juxlxCtY8E0zVQba6hCOV7//dcZrQanmUKVXmpr9mkgD9SxODTmdrQU+5kPRs4LAJIFdRA27EetH
DfPC9p7Lrn/O7qElTTsl0aYAE1VNhMzPuLcICnowfmF/pNUCswGd2PawHPNdPdsnylT3kz46dsi+
nI99ZAw+e2hqcYQspzGnpOvWr3EZZVvh2ztVQWVA9jPJIgdtzeqp2BlwNZryMZndZYfrukTDru2Y
7Yxe3PNwzpjjdqXtqMHdqa2XuVBcN8D4JljOraProx32NVjRNv+1xxzGfLvD0b0w76IfElGDSj9J
sYojc4cBu0LLoesGSfM+TrHeWjtzutNkoGIHaaI6VHa7StVPXBPdaacHMGkLkVOQ65tE7sgsQQ2I
WBHmCboNeSfDcqhe+YlJIwwp2ExG1siG7GflrywxEJSbbcUVpWNcDZP0JDuiJUn0RrP0RuBZux+T
RhRwe8GvWKRH3mlUx1iLikXqRK1TNV4KCZeLsHRishC4j2nmRY+UtrfPBb+vkvtrzfF+T6WzXt4M
5KQjnJURvWvY9oHx6m1oI2aTv49jMrTWbLyWMYvooYLG7LPEEQILIlAO7r2jWW/iiEu8Fri0hzlS
GyOWqH9uf09r998G/4Dn2E/Dbcvd9Qr1X6wSU+OBcVndBPTf0OdMDMZSvAohSrJ5zsQVmHu9TUKN
dO0Y9pLaatYOQs4X7JGYJSYgAT3IwhYurXuVcQ9FC6gFIYuQN7drf4yakkgmC2MQfxm8yXrGxNZq
iqXC8cwJ+jrHZC0y+Wo3TMDYfjDipPR2De7ZsS/18JVTPjCnb3D5NiaytFn8QTzZmNz72M3R54uu
p/cgvy/c3a6xIAkEGwWEqdt/0x98zzqE6I3tUxiQWLBcYtau3CLYHbFg8S+2vd8Eq/JsINgjScBs
viuWva0fVdOjNfRPAYtAeliolMzx0oX5mz+gr+FOxgL2mfDd9gkF3N+BAn5a5t1szgyulcQEp5Np
kjUayhaNlF26xYddkxD3xuENSRdvgePy/hBHlRi0JTLBDmrY97WLns2GqXd4rWaHextQ7AePkzg5
XrTo9EmTpe5khwQenEgPcEw7EGebF8lTSQwCfPkGyNDFd7BjJIyJ0h0vRoj3YaJEofqjuJfV4vBm
z842EniRPesnUceY9rXGvNChi1u+p/mOCVKZG9J5G9vkL33/C7OVKyvcODoovvqmWoL+XrhMAOn8
brboNvz5ag73mYsKzkI4klSohbvaxtvSgPXofFg6UbSLve5WkKTJZpiQAQTzLiC8kK9b4z2nHWAY
WL00+X6q9JEuBrYBD0USHWeU4owylxgJjg6pp7xJP+vJ/TaCz3Hi+zr+TDWe41it/fnJxg6RE7n1
LFYjM7WcVBYT0UficHJGyAQHkjwUXrruBCxYvGgOamuOCRFbEZX2Bm9wnFOB/s55YCVlfF7Rnmei
jLGB7U9zFxjUlgqyJdepk0lhXdsGxzFu1/aA+sYNEGelY9Y7N5iWphaEt8EqIBjnVYfhyllPub72
oNzKr06zcTH9+nWSybFo0K1N62eEnpaxKI6qn0ZAGip4MCsusrFgdKMsWPJw+Nl8GhKuBy27O1si
fg3tBEl5fncrewXhr1qUM6gSNP8m3yZR8hulAAbtdOR3Rh5myn67vAXp9oNhf5mbd0m6YVk5HAg0
s7KhmZD7MC3dH3F/XzGGL/3sHPEpPReR99J4wbvQ2ZuRnbQNU8xL/uX18Jzb4ypu0N6gGBynjjqP
in8RBwNeKDoesaNBoqfMy+E9bqSfNvDFsQei2uinqr4ljv3oTPgNzdcCSVtS5F1G86nUIQlezC1d
/HQ/AObh14SnPbELUpg7gEsXk72zIagGhr3VQXz9z9F5LDlubEH0ixABFFAwW3pvmmSTPRtEW3jv
8fU60ELxtNDjDA2qrsk82YYYxwCkhqhonNg5DJpEqUxtwpPFfJXaAqWEKD1iLWvjVNu3Zop2C4oL
gZRbaxAogdjdifyLfPT5QCpkyafWQHaWKacC7DjiLrQXOPltNFAAd8yaynDdl8FLx9LT4XwsXDTK
EYZrrMDYH/RroIqNHwk2NeaHVC54yA+hABU6asukHDCl9f9I8OBWV+5hnKKgZcekRldU7WvfFH8Z
ng1fZ6jUmvE8CCdgOGe/SNQ/e2wOGOFXjlNsyC3nZqdl8Lo/K3XOtUawaIs4LbGg2/enKiEsLkMt
ZjNksVL+1OFIS8YNRaahtDeu+yU89REENqUgJlWw4leRRpfakftGpSCq3LWpfg/4lVylQ/w/nEu9
5YTHPFe/UNtuTRgnNqXi3CKKV0ZLbHl4rengSv/XVou3xtHePJx0feod7TGe2bH/KiYDS6jD1lP1
PXoG1OgTA891PnU8EWhGycaJDjLCYyfz5rOtrZ1phfmsq8nMBckQVz+G3s2nUV5qvKDUqmydCe87
kJgTIQOxWaMHO8Oqt8wJPpIsOXCG8w+haEZ3LNE+pyRFE6xsEqKDN/eFEnBGrFUv7JXVHSU+OSe2
SS5DTOH5DyPO16ToMfrvZ3Rim2y8kcOxgdz0kJxAAxtjZcQbZrfX3oCdYxDNYNs7bOrMexY6yvbU
7VeRhlsBgLzZ/3SUXdhbaBCVPau/eZRjH63ecNPrltiCSp2PPOumIRY2lruB4zEOIZPE6b+0BXYa
6G9GINdFoS2MrDiWGfUuBs4gaFiEu7ckizjaBv3CBmNDQ7gawg/f3aokNLut8vJGsReTrZ5aVlHP
09hvNMaVQE6i05oZBICxK1JygnzDhh2oXUBiR1+RvdoiXIwtjENSQxw0JrSxp0KvrzFUsYwyMWUd
XFoKHv2pUjbmRvDWJjTchrIGTWsTpoFDIAhWZX53ySaraXkk6osaJ0k4RBsBrjAsLHDC4E/oh3Yq
iKBEfQbWQ3SIAKxNlIKexcnTS2+Bi3g2dDRxg1zqKLPUwlkE4qxN4djgREYySx3mltVVqo/USXYa
mVguqlm0sivS0WA64IiBOcpiSG49CEO6+0EZQN6V89kO3QJqydbS7B+lkMRK5UdXidk/G82fmnPo
Ohle+0LOY58AVuuTrIlx5kXBr5YHe63HjGAL45+pGHPf7K9MoosFe6FZ3anchTpqaxQfLictY//4
X2cx1ZxWSnpRL80ge1F9Eb6hmRfTz++D1tw8mb13XNAME6qrZrrbxsJT4AsbMA658lHiXTBtpMtY
dS5Oj9OAEgVGjRZunATQaYbsiWW7/E3FF/lizUWrxT8tzVap6Z4Tmw8m04R/EcQhcMypu1gnvX4I
l4Wh42VQRr7p0c0Qc+vsQsqiwFzuxS2MbUl0Mf7jivbDKl5RFmU3yQ39Lysd9Gw5iPiUH1wfNN+W
oqGMSxukjE6uuLh+LTIxhJ99DjZkxUqze46o4GULig4JV8So653tK3TVWNo7lKRFiZSyHMGjtY3I
1oNErzxWsA1o2SbCgq85QF3EUVMVdDLjxaD9DXSHnkHsugjNJFZ2ZBeazcbLfJLCsWHhiM4ocvRV
qhCaTQDge9VpwNK0tD4VcYsOkClnnWYm13V3dnJ7n7hUBLXKv7mFomxYsZs/cY4mjZtRo7nxrJtR
Gt2LZsWjkPPbWW2TPT/C513gv4bJmRNRODRqs8ls2/jzHDh9WlbXhzAe0hNxCdo7GBtlU1uW+0me
BUOZekQFW9Rwa6yA7TB+aWXVsmLHgVf4C+Iun6k3MoaLZf3oHVdbx3pqrpuilkvNSxlq11p+UBoj
uwYi5q6qWmh60jHRV5diHxh2ufHNOl4lcaKsxiilXm8gircubz4hmHyuNrkODzDU7vBmk38kvziL
UGmSU44Mb4XcT06Ek+JZC9oPU0/Y21hJfapywZIyHdpT21qi3iR5aJ6w17mnGCgMGDhYI1YV/JXu
wJanansELawHoo9OE9ehxlrlBnjpel8tdu6gEknbcFqR76TgPwgysgyz9C10fIYephJs9Qkwi6Kc
WU2PwY16A+1wHWMP9ZEzDe7U4kesS51KMVZaBUrYTk0C5mHLLQV4gmUxpJCQSr9ad4bJeRJBvyxa
/hqKSqWO3x3InBD2M4l895SYjbFBbmMsdDN1TmqIzlSH+D41mpsicCDpeo3PWVZQ5LHbgpQ5yqej
lh1OT5NJOWB8jCsAJvXJqiKMraYEaL5a0qz8mN+l5XGyJ8ju18Kt7FsPS5eI02bYeHQVpzhp0F61
ef0mHRy/g9vGawUGSqpjDhCaylAkRcyJWCfdecag3ojKwY4XYfwa2rTcZrYVoL4AsZAA3WeVxu3j
Q9VdeipJcKaVFCu7iJp3yyEc4yNm+afXnPmKznXoEoZ8b7k18qK7EFs1Ed8mKdKHCB518VbjpsL9
GuMJdQ2b0tqdG0Q/6p9e7M30kTy4N5Z4lnpkxzV1/YjbUHzWKllQ5t71N2X6IRSSx5my6ylacEdR
IDaZ7DuE6+jstBgryRQ/ShS25Va1/WBtFAwfFNySO+GX+EZMg+AEUzKJGZK/GnkorncEIDYtnDqS
Be6APx8vUp+4STRo5moSitvto83uvb6qUnwF2xL1iMcqfYjY4MhoYYVgwzq6Re2n7TgwWcIKE1ZZ
kC5y41fNjoXQzsRmzHt7qTBAI1tqXaDgl3BSRrZXBFWN/qUhPa4pvqXzZtqYlqP4Pe4JncmgzVQd
tmB+nsyk4D8uR3jfrSTTK/qW6S3PgMFV372OXYNwRFj/Q7ESEQslGwxLiZSKvC8OMqLGXTLgaibB
PcNDXnjZlijta2+rD1ctNeYYRNAE/glxLoNN4EXrxl1B8FEjfZ5a7UFrkbhiuxnip1uIOY6wuMe4
2Nc3NPUWUnDH/JWgKQ08N2GzBUuBmilbY+1dODWVyEdT35QE1OgP49Qg/iU92wuvNr6nuLu6+dYY
g63otEPj4kCB6fJTDjDepLEKOQiAQNrYBGBY1dkXG28AvZD6CNINPgD1z52EDOh3PXsPWXe6yR/G
tBmeEfiM+Tzkp2a0B6bbMws4NfRCB4YkCBfwyOjavtvx6MofRI+LvCex+uCjrVPGYzjulF5BHkXz
JdFgXHUQNLQVuj3BN1CJrWscxtSd5k2DR9OZTGu8TdJCrgQGqegbHYXTwFDeU9cFkSaQgLdessL0
pGl4i1x2TmwZJottvQxAngt4BbkD9GI4kmCFLPEnsA9TvEQRPTieAMAiJFYvpXGLuGoLxDApONiO
+mpCqpTai+HMkMolAtj59Ou0x7VGfl53Upr3kYlqZJ5yBpIM/JcuWlXTk6tWPExXPmF3MEsByFco
NGAoCDTKEWOlG5suv3dNZTpMWisHP45QFh47NzyWk3Wi1Ni4AkBnnOgwM0ttkzcEd7Ebs5ytWBZv
E8H0wIkFzIsE1EhKmCeFlfmulEj0IS9GWwgixYr5EESDYIqiy3/JwbW1a9ijxmSARZo3KzKHz89p
Phq8MTzZ4Fwpm0eqKutMCTYP2P8U1cUMmbf8tT38i9Cetd3RRb2lARfqEKy6GE+tY4kuwpXfMryY
3gNvNB1ftvEsjpOG28/AwV3DBgDgi42MCuJsKDubWaWz1IJ/cIcy8wvlxTLtrg3uJ5TFzJg/oSPB
LMMlCNrkB/6Qr+5r4koTlowiZNbXHTKPxQwfAYDRwq8Zj16VnG8vxsqLgBcbbIIwKtQOsdeSqIdV
x7qYyo6ddpq/I0eYZ9anDUO5/pQA7mJlLwm0DFBoavk+97JlGGzMnN0mIQoj7XPTvylVBAcAZ2n0
RS4OQiVsSAnuN47Iae9lbvUJG8MhMLlOLOOqZA8LSaOWXycYftKfmdDOxnY5xveYmn1CRor+PbHu
JI1SqDGdLw5sD8ro2+XgFiNURITkFqTZaa1EuMYiYXsdpDBHm1WU/1rx1SRhvj2yup3lRsU7RAxP
UxD/Glm95PNFTOn098zEzVbykhnGVJf+uJLPkMXuqL/FMCoodXFnd/8iQl28YB9jP/CCO1DXF2AE
8PBEAMc/hASYyLgd+euyZrN4NIQa08hF8yoM0J5vRvmpS7aBkued5JsRyPJkuyL9vfjXpNYm1Zp1
hEewqfO3JGnwMdsAGZAgEm/j8+zn6XDwxuwBlHlOvKumHKin5i6/gpHVfwf81ev2WfPmVzVm1gxJ
EXsZ3YFPk2xwm8ArJNW3UrdJhP6rW3cj/pea7wuNucXwxm4+hIlGt1xJIELRd0InZHs3BX+RynRa
BC8kh7EPgbtmhtJDbeFRYjdKO2OwcQAZAlHFMXOUJf3Wa8gOsR5KviqQaw3YMUKVszGFCuHiT/2p
Rp/S/ScJ2XXBruN+USSDdQxL/8fGJ2dk8l4bsEVaS+cnnAbogiJy/HU5iNivozkananPuqgDCv4e
qrnhwqFitKONqAub7xrjIi+CUZsL/mn8bycs7yN8oTQ0r7kvZopJVCvieL521YE/spssz0mZLVDw
z2rll7XN2gsZnoNPAxauV8VHO212ILMzMigCTiOeJO68Ij25Pu99SoLbsFlfC2532NbYvheWyQhZ
8Jui46FqqdKRWItyk8m7wD5atruq+RMMMbkV+Q2zxIPHGxFDquPGXFkaW50KRCzRkRHVH+8KxaOA
wKBhpWVwzzfQRD/E1S9ypb85ldi4Ys9l5I+/gXcVxCSEMIbt6NtUoOXoIA3A6L9QEqjU0QDWpqtf
6ALyxitwziqxEA2Hjf7WS0oU7nmm6piqGuYr3qr0vo1kNxqXkcT18burHzpfDvpUrMOeaq8Kgojr
GJ8qu5zWQw0OWMvaEvqytHlsAFmn1ksJv41uRLsxzkco+6JDkWihKiKlfLxEToo08iX5e3ZlsO4k
9sb0pMkLgcrH2r+Re8aO5KxzttUMdAOc0EL98yh6fAYsdBk0rsco//MJNZf4MbrxGDufBQL7CO52
eAKJYuYaF+877oRj44mNRxfZmB1+uHd0rbsCNy3HFcyANVtYFgsBCrB7zTJotOO1DpalDsivo8ez
AI6NhTMHgoGI/icHP0Gis63QFgIgr9i0TAdWj03P8A9MwDnW32z1kXdf2qiulfqOrmXmO87KRliW
yI0bXo0etQrmVOC/YU2pna1LSigzke8+CBGEmQSScNZPNA1s8eNRg4OcnLR0HTr3SscOB+KQTFcR
Pev2PvT/zO6Ph2yrEsAc7idniwc8yW9oJl6AwzJt8hn6R7/L/0lDQYWHHTK/2c651599tRMiXRl8
kxLlcOMQnn4rSwVCArqIeN8hWUmHrVH5iyQAo9tDHLobzhdxRIz1AH1NpTJthxltS6L3pLrkpQlW
dauzXkBQv4duMdMF0rqeCmyV66jHixbrPxB16m+bEWGdQZ1zoxtg+oBDyV8Pys9AcJhJaEdMrkAb
n3yPrRkEMeYDjXYpII2LV4wU1plDXWOzsYr8L9jqarjphp+xPIteLlEQGta1QiA1KrdA/aItZrv/
KLWRMwQXHiqpIGaRUhPDXvy0zUfnHxkKtzpTaXtmCjSrLZkb/rqG71AciUNky7YX8JfMiEKKSXyv
65DV8Xc5lPPRdpKrxAZuYva84bNvi4Xpb3XUl6a3JQpqTUtJYOlaZ8fO/RFr4YpvfD7lW5fuqWZ7
0XVXBeqzZrwneAf0t4SZpCOevvVmKW8qGghjkuSXl9Zl0HDv9G3QwYQ2OaI25sDtz4a+x1CbzPVu
G7BxHrR9BKamQ7qn6z9KeCm9fcAsL+U2Yho6D8YHMfEl4jwnuxY5rog+Rv1p7Mv6qfC4qsVe9++S
6XlXLXskMmCfC++Xm34G0kjlckTr0YCzhz/sHEK5LslYDl6dg+jgbMEoHL/8dO91u4brJTJ+DB/X
AR9Q2/zo1rgyMUHZ70G8U1VSo0m8CWx1lkOvio8ix6odMCZCKeUgSrNvnUkOCov0HJD12U9fubPu
fWyOJfuTz95EZMMaJVdXAWuNXq7CDsOpsRUkarr4ZB0Hnu+r5d61jgQtRWz+QI7Ne+MTgqDKYsiK
jskUJWxefSI2ynNdP4kKrCJ0J8bLYMqEGYgJW+KhIgKBQBq3ajLeYGQ5di9kmOiDTilDVKXbs7mM
WxhwA8AK5RLrT6JYJZnhbHtltx1wAEXlwbfXhlyHhnZgdLAJSK0wca+HPV8FsZd9eIlwjGv5p8Nt
WDosM5Hz9ZAnOVlQKjVvtrgZeDSmTWIFKj7kneewOpOOyBTm9jGPeFgCG5HmXnp/In/G2rBUGIsK
tAmWfSXxeEZRzHoCV6Tp4Z1lril2OkNXFWehAOxNMGSF9XDw/wKHodZCIBEoxPsA4xAOWaM4C2rn
lZdv7eCuubsEoUFQTIsRKL5su0xSBFlpkOlJBBBERPdPONSaPY16sRj8c4TgmWFnHcYgYizQMYSZ
JF8tRs6OAiVu4sOUcQGo1qTnxMKrpr8Jh7RkSGMmN6PngQAiBvMrcMnzyXZ+Q7pOfh1YBGTiU2Ha
jgQtzYdDjFEGVD6lcHVgn7NsUEgk7MZzgaI4f5JOOB8cHFf4VxwAHcG2K4t14XyVyS/ysplq7rhW
PbJyjAIDwtoTqGf4Y/2MZt5mTtjffbyKRPk02UNjXq/afLTcDjk1VyGRYvYMIQ89MtmOXjHHGGi/
9/E/DwZapjxYO9JaXAfeJEYsY9wMzY/JLD+l6sEMwgj8UoHs8wib8eQrx/E7xXoXEIRsjNvcOd43
MVtEK8wKyul0KttgESDuqA228NldNB9F+Kj8S9zhnEMirW1qVEhtfEj7z1F5lTookvaI5yRKtyVq
FZ1ATUzw7cbizRF/y5Rmkhj8db7B1VhOEOOsejacoC79Ajr/ihOuHtWZkhLHBEmlO2bhgZrSdHa6
d66VNZP5jc3WjEba97j1oJwRH1r26yj9zd13t3tY7irWXmZ+GxuEyuBupP1e0TBp2ltof6j8fMrx
VrOfq6yTS33qsiLW/F8Z7wbyiklGsvCTe456C9pbRG/jyXNgYxIFfZUcevgkJVkrMWeNCpgPNdoO
rvxQrwcsv56RUxqo/D43cfanNS8A4jMXV39Y7mB+M3bbOQjm/J6L4zziVyIfazZppDhcC7yqUZjt
AyjLhCqbA4sMCzLBrjdWtUDqfag6DKDYp8hdyy5evsrafBkW2SayojWUrU1E3TN2FkCX5sDkcz6w
bx8Lc5GqBy/51HgAeor7ErFWZx4mgk8nkIIm0GM1qr9tZO2h0ciBp048pmKjercIAwx5b6YsiGNf
jnUF4w9bkjXBrgAG6Luc376uvkr7V2G5Huu8Fst27T22/ywLDjIrFH3CqNHuh3TC3TlzkpVONj1p
oeu+BpeRJeeKGQMDslwMzCPK5TCc85R65A8oB+l5JI7BW8bhsPQk/aIkszzHT8aJ5q91TPoUni0W
SQ0LwyaFPAwjnFn4Ik0fZroPLeu7M0iEbpahhp5/ujNWdn1Ja7JtN1p6NuXai1TOvLXd3jgBXqin
aQith4+YYNhwD6kdfiTSUXhoBqSHUCzr9o2MozHd2zEr7I8UeRG7rfpScv5Z3g7DcKvvM/XLExyi
Mlnk/Kaba4QBE+mXSW6Uj+zBkz6jcxRk6rGVKGDPWbjPo6dUNmMhaczWXf9d6vcK6xhDB0N9JBbi
5huIUzQUtn2yMqplnY91TeDFTFhXl94h9C619dUwEal5ptibm+nZQ/AX97s2v7gN8vKDroCE6B4l
Gxp56SprNhh/YNy18hvek9k/82bhdHsoNoZywDxHlJbUVzyF9HOcUyRAKT9WTOwvGDYdGi6ww4vP
btpA1+Cr48yMkUHGCz36Gr2jSn8ZU4o787Z8gqEnC3LF3g3b4DnGpk++22xkdONp+97ZpMXTKu+q
N/Cl/9oB/YF6ifKvAh0IIEOPk9Cu9Y0QKzd8Ns4yYrQSc4gPvUPlx4+MNzGyvmPcKaJlhwITRa6p
/LTuk7Gm3WxoCS1aEwus1DJjfVus+4Kgvq2B+yL/Tm0OlEOGh7y1ST15RfZ71L+xVA46dszbCMC4
trfJHcretYL9anbOjTMdMbD0dcCktLZxyN6bYG1Tz0Eyji6acm7Vu9ZcgC2hjXxxOY3GFowXF+Vd
BYhd9r/EUVswW1pqxPALhsOU5+CQi8TfAaLrKLd1+0PMJTWThhpMXXY6bAdNIdH7F144VZutnGW8
zrPf2oVkKXgQwDyEyChHwEbMPQq8xe1Hjna5IOVd4NJ6uDEL5S9FX+EPTxHipMpJU/6U5rPjPYYH
jbg7bN9Vw9ozevMzftZ3s1K5HN5A/Czgn6zi9oHMQeQSYyHp4u7dHI99dAncpx6dKgpNzmOTRgVe
A+BUSSAjNl1xdpIFq0MFz6AirnVwAegNGRY+37GuDlHxQdbiwEPl7WuNixqDgLhlOHokCVbrRD24
4HhRdRRXXbK/L/7l6hY8iwPaKWA1/YfDwZHeKtG2hfM7UdEbYjUlEJ0IayrbCQ2vSQl7sGg/cMDB
HAINcHJ6tBDgfXy0Fh9u9eXAJzeIVxtNJqEUSUYdrlp1yv+psKcjUKqOGJ8x6Tv2IywBNFf+3DJt
eBsQajiZexgjsWFfSvMfepJNayr7xPmolHvNDrHonpJxT3ry8LCFFlwCQmWcns0tO+zxQ/X2ek8m
XkA9ia8+RB1rmgwSkNGDT/vkbFM48bvux0RMPCEA8jnKe5QWdwfTX743mocF4lBmx8B7FR42pugz
8d8HPkmhZQu12/Yo15hZU8D/TlgLlgKNDekJ7VBZGeSFrMjkVrL9EL5SS5uZJQu/MEZ7RAIxK6+6
xwjW/SMbAUzGoxDRvK/A3Hn6qudW97unIm6mfHUYYGPyxYZU20Qmy9BsBpSZ2BvUxaD+lLOPvyLM
70hYLHVfUuT4w+fAPeI4J1AZSskPbgo1edg84G31IE3FYo5AaugkzZfxw9L+rOHbAtDhewzRFHpv
zVi27SahhKlIVsdNW5WPjG14xG4/5f6tmY4poQaLfF00vzly62pXF4c2BSCzmMbPitNwa1yH/Bqb
hwr6Ri9eiA8s3eZNgvJFHSPuGZZ9m1A1EW9zn6LqF1kBy2Z6oOCfnoHCjRdNXDH12E2BR3n3Xfin
ssWEo4dHj09Me9ilsyJZiNKakHuw4XsmwGhUIIxhbmZtjmhTIMS3aCmwmNIXEpuFQVbXwUFE75gK
YJLE+8hEhywhHiL89aIrzOVWZUvBVtYYDgonhJJfNNogndVGMuUPgx4B76K3hxg6aFTdreSQmEy/
WP0UwIlLNFYVe0UI6LMyOVvDc2A0IK66UzJaggAf7LCE+cSsYMKYRZxhrI9y0M5K/Ij1k9c/XI14
NKQVVt0tMTGNzsfA3zVX6UJKuexT5d0Dae8iaXVNXPBEJzCIz7MPnbRHlJbOGC8hjM0Tz12qw4fG
4MRtzUXT4dbpWVnqh3hEBHRMJyed/dt2Jw3nY6P8Ni0UjJ3mcnmy1AMUpgUVeY1fFS1B92UjBGuq
Hz27erD4+nNPfFajXvNOgQeaoPPLlr2rYB8nD4M8p5S8GxB+eMD59dWUUSd/2rCE59j8SpFUuARk
4IDNNaomd65SpVArqqck3KnePWn4PG0mCmq5cqp9GR5cmLEjTWL6Im5kBJXG3oGPGICcx/6MM4mp
RO0BJ2Bb2/RY6NCbRI12NolV8nYDG0odPSyUpplKl1Qzni4hgeGCnWLase9GziENHT5FBs7mKpoO
qwboIs1W3W2NmnVk8zv9kbVFr89GeUrYW7n9h5zik3AEJ4KCDKfTFG2jzBlF5h2ZHUtvmh4efIAC
7bNHy2vyW8TJt+Al3PorNhZR2c6V6MuXbyj5/PzD7c5ug7d1kmGt0ugYjes6OYc+YjSVvvta0zpK
5wjUQgQkjJ6d4cyeGF809WiVwTHTZwMYUj19JBSsDQ4SJRjnjrmO2lsix5Vlrp08YmXE1+OdO/W3
qu5T2p9a7jRFX9R9MI+KZ19++x2rO7mNSK5DqGViYsEcEhrzBhB/H9F7v8MSGo0PGZ34laC8Ruf0
NGhoW3JcOLRowOielqr+Zzom2Pz4zmM6Mj8HD1Y5wULFaFz1HeekffVZePbG8GmzifWVtxiqqA9Q
SuEDzQM2MXV2R6vd+QwWuo0dbEfnlThHnIA9JJOhRBEABYvDqWOBGTPZ9Q7UGAkA//QSVu8NWijL
0olbQdCDvBfhJ0iZta4BfuWiybPvsDz0kr6D5SZDezia0Hppl1j2DSX5mO1ZMB4Z3ZNvrDUKfpW9
PDyEsT5EFmWXWNvNMbO+qpiWkyzKkZEKJnjkTsw6UdhpxyDibbNtsuMcpCzzr6Flm8lLsllryjcN
3HPr/iT8fzRbLphjLW1mXHVMChF7B/eUWweVeYtm3gaKv9w+8ejyIoAmsomXA7Oh+YjjS8cAh4T3
uaJRf/MCRrMruvcBLFicX91szWTcoChlNewzu8BqOPdSEDtM7noyPplXgLKbMftQJrt/fmjKPcuR
nYYBACPV3MjWNfbnmUX+SQo5pHcOrvroqTpiCvC6shYDlUZu2EcXMvOynjY+FMhlKk895NaVjsYG
PwgVU2iGizRywSuhriq0tWEzCitD0qBGvsh2GPAzTcBYZzwRcuCvkwE7T1rXNzxz3sIRNajwSRfl
+T71IUwNpVvqAjIT4zChWh+GIahz9HVtuPc8AM8dDN4hNzQQ3/bNCwnt1twhX/QZ0ZnCFncro8Xy
1U2dq3Cbc4sRKKuf0J2Sz8mO971HgELSD9nQuBEBMqmMxb4w6fSThsO+cMfnYFcNA+7RnHV59tPq
8VfhmfsRXFDAKtlsnLOsYlw+/tLiaa2g7bURuGKk+7bfXhMvezQ145W63bSM8KwCHgJbD5zMdUG2
se0sGcfPZYLltLHIVgGEHpCgoQ9UylH9xKJGk+NWgMDHW9JqK8OnRGvooatMfllIVoVtrvkvecx/
gBF8yab+ywllMBrSkNjKK/UxkQ13lc10jE9cVbpTT8+caoL7xplEIPPcUmZSAklTO1TdTjsNMdmu
YdLjMbqYcCPR4KI5g0BHIVaU9arWw03hCNCFHiZTd4eag2AXz/omvGgRR2+pO7lNjaMLr7NOrb8h
vQeMkmPv6jH/krSiZf6WJ5Du8nYt1HQpDLG00/Ji4l91yN5CGkqWqPXMq+ysDz7nh/cJTQn2NgKY
2LMQ6bFjBUoqDDJ3ofiWY7Y1GB17cbqQjkR9334ZLgnQDGMvfskhnPer3ANph3dPuBbHwUPpIwzY
/OSA3IRF+QjbkxH7b2437vxQLi1yIRYC+4bgh5dT2WsBKKLo02XalaB3CVJnZ7O0V+FLd70/dzpr
jahr61l/uGxPNQeshvhkRKZI5tg8aFFNdIq2wVxJUHVHRcvNpFn7skHtjpRHY2hfyoyvw8NVhNkJ
UhpqpVM0sYh9QshrN9uayFjR7m4SBv04KE9F/+GL6EZ+0EyVDWIFt2D31uHhZpIDe1NS0anoE3rS
AIxe35putbc8bQeMbqWN4uKN+dGX4zb1uBML8yY94JaDvCPsRwJQU5MiU2BDaZW/fnjvGySUSYX3
d1wMmtgzE/aL6ub3/pGkVPMVe3/gRq5h1K7amjR2z+ZitevoS3CzFQ7qI2olBJlTNktpEqAr94Nv
raGD/nqqfrQbg7KP466yf/DJfg+4TGLW4bXPdCzo23macSFnkT0Li3pdTqVf7lbXFlc786Xc8950
ixQuOR4GYDViwqU4f4XHMV2F65DumS2qRnSfj3o436rdsDI42RVpO3Pd6TB3GUsnTTZ+451yEpGr
CBVJgYGlJ1MWdYDS5XzI0PPYQKpIsYGp8bXGqC/I73RpKQYg0QqboELGBD2GrCeciL14glo264td
2Bd7qX6lAXci/mGfnAocXnucAT1Sbv0HmRLomWbn9eFbiTZZB4BpO+pVeGheQE9mCIOTZZ5AabAm
SwmbpLEQB/C1dMosqavgWTJK8Ti4u/jDVcN/suTj9jrrU2PeVRIMwSO/6gBTShnF87gX7/zvpg/G
AwS+fTbKSyO8d5D0R6MhiQZA8ToPi9tYok9mm5lU4TFMx2erjbc8t+6tle3Aa271nvWzjvJKab9t
nShNxa740tKDFiTrlAVjKPqzHaqPUiTASKHLgKXTSYRNc9QA3FIWi63pMk+S6uxD6EwLlAQsuTK0
K3jL2EpRU2vBj5nhGPU76teECdTYYikY0RvIBl8ocLbqw6YctJjH2uQLKVWxURRvUQ901QEhPGGF
to5IIe0zQd6TQa8ymZgVBKqhDJyTfriCub4gWXwNN3pVmj7ZUXtQx2y88WnBdZSB8i/tIhLsMV2k
3byS1Ta01UvC+r13QU1NF4fLqeAk29ALH70CuJJHgraF2PlFYitH1ZJXKtil5QoOZ2VjgVQNvnwG
wtil+ZLzvY8Z32Tq0cgpFL3HKvBEWEpGG4dUW73nfTmP7XaRGdZMQzLtgXaxoYgXRrfIImtVYRxI
rL1DV1xU3rx09aujH4TDWHCk8DKSY1tXtFvDMmlCRpV/PaqfjKReMblrIPZWefUop0khkaNNNVKT
5quWBi5kMgE6ZxMVyUE1iY3B9tUAkqaZtKYy2Ui4PreJYy0i8LNNyiKAkJ00/PSI/W6ZF5cF24mx
Ig3iw3DBclb6LO37uYhOisUke/zyeLBNZFuTcVRB+5EJKL32WbClG2uJNIvlUcjmzivfS7w+YdWu
a4hqZTDd1DmlDlrowlklKqUbSbVJoK2bOFuUyDqQBXCx/sMDOseKfYumqFUMEeaQfoXpIyjkDq85
bBPM8ah2+i77IucFg52iXGsG0gab8WIsjk0PUT0IDmWIGsZHIjorQvYuBdMf0yQpQx/g3P3H0Xl1
x6mDUfQXsRYgJMSrp8/Y4xbXF5YdO/TeBL/+bu57EjszIH3lnH0sybimk/kxxhSzDkbcVdYzabnc
zA0FtgQcf+OPLYkpyJwxIG7FUL8bL3zIcZNbpX8fSso1Z3nFnvzUSHSgvU91M/xJKADKCFZw6YSv
fSs+JxmSE9K2WDSsozHiBjENFvaFfhAyNgh3LiqqN6pfq7Y25LPdVBq7KrLVgDs4K95VN91OXXri
GJqV91XD6gS1QIzcssUByRKGCRwtZKua9w7ee0IsSMVVJeljoTzuO2Lg7I5ds2iOCSu/luKEbK99
E79YzqftJFtlWRBxiBcZ1cFlAyBt741v/bbhRRYOgller6wOX3zGLUWMG1T+YoD0+QJxA9A8LHb1
2pZwxx0SJQQuy5aHuvYp+F0StIbmK6sZjHKcbkWRYRLB0FyYaj93TEDHmUFhL2BRqOaPmOD05lQ+
9sjIR6agxiPg2XQryBxgAnyBq0Pqn4dX5TSQPYKjcOFAs6LPknO3dGeb/18/8eX0uHLm4nFYpnNG
vk2Sdfte2YxHMNeCdnGM8xZBrVF8eW1QH5t0eZnm8jyAGqmXbBfp/s1ITapBz9DKp55/cFA5qJ5M
oggpSmvvRxjO01gcQjdEZREeraA8Nn32NNrzLaK0ExaAG1FlZ6gkVyrajZyRWpIL9z677VuBCsB1
uBpc569uX7p0OA9D/ncmCnFGeJG4KYtrMFt+/RIg4yVk00EF3yBlwu/Vs2xKhwB/pyGeCNBHTvAq
hC801TsGJ/TYkN6h+bxhMbpNEyIswDfmOYk1ggQaI4aX2KEIQRh/SlBCYkhx78OCTnrWTM+UpkJz
ujXR2E9B20iYXcNiYWqJcVLP1vJiE+12wir7EzW53tt9aHGouSc87HgMMa7uFBTyU5gW+xKUlyih
3nBMF3XxZQSs/WYKPxIZfrhtfKxbWjs/R3JTuyE611X8bAyLCSbQBrmNW4rlgbXBs52VL1mI0qeI
0yPwvRUi5P4uqckAALtA/WlOSKGnQ45jdd8LS+5GF5Ej9sZZI8mqyISIqyA6ZDS+2jCjtgNIrTrD
/lM1EcAecoNcr7l1aJVjittpFYzYKBmjFahS+dwKuJISRZIuWPu9DGtnS/LfOVzsDxJsSRSoiBGy
cDHdNNTLS1BCpO7pSIYY8ZvC/9raY8giW3wap7kzbvtoCGrY136l10HBk+zDzSiDE/qjC9DqQ0c0
SdtUku7PAVzqAihCEVHgPfS2zlrAqJVKvCC32Y8eY3hhfJABxWnysufF5W5AhAtMrTpF0jr1jt6V
mf3WIGnQoY+MQLI5g0ZJEOuMeMZP94k/7E2Ijqx1udiljwVsPbeS/LGfA+BhXU7SFUwpCS+slP13
HBFPH7jdsbOju8z+WRQBpYl8bWiBnZJoT918Wpm3Rbu6LeX8B8X7ax+rU6CCoyKLF+n6PUokGltq
DA8HjQ82krkpgJGkY7CyHnIsg3iq+AyRbzhRzR3eHXEZEMX8bLL2ru9paef1PSkIYUePE5XpY+tg
tCNIVW37HqfdNP96gcerGIvXxc1IlDPFBVPdSSTFwxKlBznGVyW9k++Grwb7fLk4/8JZ/WiiA+9m
wXetxXDHVmjnzFQYqW1tFzGT59Vj9Gl8mvU24esnh+HipW7A7NO6lXWI4I0RTCvXFEmbaNwoYO8W
zv3OzGW4gdQDd7lJ3uQgXmQ5rZMwkr7C5dMvop2XxZeSbuqmFMlyY4z1mITjI/fhq9vEjJOTfBd6
2NVnM752zJjribl0hRVizjv7ZXUuz4NeM6WnXW1NWwEkVY7pYcRZSK+PnpOUZyJPt0RwvBcpmpfA
MFbpFkSCvs0kepzPXV3+aQ3qiyzwDtkwT1DmrHaT8jJD20zQAdPjxC2vxiIARSpujGTGuVF66Ov8
5H4ukmPBWsZ1XFw7fFyB737gmD+1In4NsuQyGfsC3foRPebVKtgZgMW90d2KnmX/WOegYqIAoLT3
b3TzxwhqlB2bdzIhUdUjCEyT7hIqcU83/CQ01diCUm9Wzq/TIlAPi5NU5VE5jHgjQsIWk70AkqTp
RAOEuC0bvHNt0BvCx0iQoeOvOPt2xhR2+kncSJyLljHFOCPZ8zsKUxQ0AQYPDyhL40REtQssUm26
alyfvBZnkZr/BY733CT1Xg6RRKENDK9FBxzrCjFWRXBq/tAncAk9+tNM0CmhDAYhSTkT7SQBJYHM
kfgDbkWAXfbFbWPXJ3JOHqQgVS6z9pHRxamc+u/aNMCe4X+Iz0I4P/MAPiHvb0OA3gpRNlDXvwsZ
38yi4gxjiQOSLwkD8rdQjp3nWUdHUzTNhY0zDVOXcOJz7Fn3Gj5UnjNHLF1o+163X4yBejt9JT1o
yaoZfzy/fiixl4HhVgNyokJyJUn7Vtqj3kcBmyBEoXFNdJProXm1mRC5dMtSN6cpnq5NYz57rDmt
h3tdOsCc7Dk9jTaNtJn0NRgk0qzpIR+crWE1ufBZ+9aM+DAg/EzEU7hzhqAG/weqwjPFU6ja98Xx
eetigKHGjj5mEdVgfXNEz3xoKrYuVpMzG400oM3+ZSYT6hQuqy2jIBN4GpmhOKlNV+o9ac+8SXe5
6ImxnDNJki3mE/nmgLkCNj740HpYb4Nxbke4aEcgZvht2JgTHfg4Cg+hM7aGCAOFhU5qYP3g1S6+
IRC4rZbsiShC47R+DtvqOCMA70rAEBl8OiZCetet6l0gi+DB7f4HkhUb2SiftkYVO1qmB9W2bBEh
PpF9eFPl8bFUwFJKjs2e2dSWH8VeGK/zkkXnVObfnTvdKXQ23mzRcNI6bCLV7Tx/eo9dRLcCfS17
1amkIdEOcGJNoR/SOiLIIa6SsvbYtMmDlfFPtANdTOHVL01d4A4J4K0RHogPDjkaN13IEjYIlgfj
NcEr52GPAJVcpcDOCRkQbKmzod3iQ2RsYaXBNhMTE07+/cJMqGc1bJIxCzakg/FNFIwDE13Yu8HJ
nwrbXQ6jb12ruLhEpjiMQUOXu0r29ZNIf9MOu2LkWRkZBmj73TA8uODQ+qnft2517toUfgftNt70
fTaYf3ZKMhSaOGa+qJvraKeJM2eR3CJKQYney966bdz2N1OksuQRrSCDyn01jG/BnGEHyKoDjIN5
w2jEO1ei4Btm05LfiCQ4h+A+2hRjslbpS4m6JqgwERsguisNwvd7wF3M+RSBUIM4TpW1nKMhIPoq
uw0m9LoT9CnWUvVwgS72NJTWV4w6xqnFs83WwxYMQrnTa+iK3huf2VOUsHeozFfdpi3xNjWc0Xk6
iE6deyskGcbahi0KV9S/G2V3H7hT6cTLk3EVNWnxQPm5dwZMQq1GaO5oK2QXqTaLwSrdjgwq2l0W
uS/QYMh2Gwpn16r2ta4KCEfqV3jJFbHHNvf4qxUkp9SQiE7gHJim0SUzvBzlvrMUg9je7IMRrb4c
XyvZgMIVj3WJD8ypbqVP5SLmifJ7+tPH9sFI8gJnlCyrDAoTo72xDXCUgGTuenhkE350SxrMLOI9
clvoFTRnmAPenBKNEoFQLIzua6quKrO/Yq/uj3yK9taJl+mUlsnXmPY4kFvk2oPg+kLYMczurT0b
4jfms5hA+AcssAPsljju+wBAXoEefpTTj90Gp9bh3YiIrxE5j1gsDraPiG7GSGWme5hnn1bpXYw9
n5O0CG+QdiPGa8un3B9Ojc9WkWQGKnD82mr8aFO1h1E9Mz1fIJTXuKgBMTdYdDAZwuQjAHUc73OA
014zAxttqnPaBm8EMghGf2g3s6y/BBx7N/UAWt9dOOgVHp7Rml5bme+XkU9hDGC46aMPD6EFxGM5
jKYkWd+Rm37yHn7kbYUnskbZCQY5GzBwLQvWrkmwiMnaji+QSt7U4gqX7zed4qufufd+qx/zjAhJ
RH8TlNUbMMRoBYx5CLsB5XkaP1OQzkiROa4H/Vt72KyHkAq3EV+UxTRNCmFOsteJeYqG4j0b3FfS
NT67asDqrErEFAi9otkA4cT1I+nZR93fRZP7mRbBNV4qBusxKH3q6Wl0t3aIBaCbO3wnchrBMSVM
nuedsGLkX9kuVCUIEwc4Kb2nHZEChT4CksKI0aNwf5KxIUVVe38TkZhDn681BWEr12hx76elJDos
Z0diV318QTTobeC73dkoJDix45eipJjr3QUDnOX6twXTjVub9QXzMIG9a21T2qLbeMLZSIt1gtX4
epssFPP1uui2O/QgGuFZ1KJssQO8SoucPXbDFerhIE9XE1jEUosIP7Hg6qO26VzmvF2F/d32mwnE
OmL3gBKK/QM5MC8Rb+aOkOD0JoiiGc/c+NDp9oGd6RfV/bmbBqhIFcuisOuYOTnNQ4kpc8Z37WGY
3NDtf0aQuf0OA2xLqPfNwugYq2p/aYvsQxNSly3DCyItPCpx8y8OkNzZBjG3oFtzyKXCEgzHsR2f
urR7910MPFZL1kJ56qv+XrIVqLvgyWZF0XXoFqk5p2iKcefkf8fQeUAsvqsZgbV2f8mwYEOU/Qjs
fj/E8V2WWg+qWe3byXOQR/sQrubs4OqrUOhN5VlbPtJVa09L9VMhGhtVdZf33m9NHB6+hifLH481
tmbXdH/y3kHQwXbNIky3NfHWUSFPGAO2OIGASEJFBWRwAq+hrWKThNYd0KLiNMQcWJnHTdMahwYP
YS/7yxMZdWuzbb4ojXcz8C/0U6AGSTu2cqi1S4NTp67LU5xhuU0ZDTch0mhqKARmjEhTYhRhaom0
/8ihd9jV+LlA0I9WVaMVVKda+LjmvAdXp7t6Wj4dq981PESvZZx+Z6NFKErAalN5NDVD9zmCGbzp
3NI6WXYICICg+BspMhrAliYlzuaPyZ/YDLvdkxy7gzb6c0gZdieKDB5/ucJGf5rymkMo4CMY9Y/p
lqOtre+gmMQtPqqNM9Tn0sKyojP/p2EQdjHLdMBHjx7d3rtsvGXuWIckYtQ6DgKa7ij/BnOxXBeF
jzcRmM2KigsFmGIIW60o0r+mZws5VQ/l5L0QtQ6JYIQ0Pbc21FWmQhURbzdpMNgbsoipbgleOeEn
lxznFohdPNFHJxi+K9evr4rva681ovUFJt3Ga0DGB86ELqI9L6a4b3ICnFrO8qr2mLqM/0g5kts6
x8qcpey5sAOgSWkQxKYQlxaohbWdfSvigRGIG/uc9aHGO4c0xM1jRph9hzMgbRJ9KP1anJusYWcU
ywcbfhUdGKPxJKqoAPQMVokwjamdr+RgveJQQuMlvoeGq7MoQDZJiBjYPZE1yLKinHfv7Rq6LDGE
oCucN0zfJEUWYls3eOsqu7mL+/Ds6eifFinBqs6+TwB2LIR1CnPJibnfJAWrIdfvvoYg5JRA7s7S
trZ3bkfP4UfI8Em1/IkkENSs/wL3hny3u3qqJy5EP0JPOIR1+23hDMsNZLGKC0oIOtLCLKdARGgD
i73PgBccPrUQfhcUFyisEcQWqjl1GVUvOrVbVSW3opzvh2H6qfR8HZDzQk4/uyM3zLpbrFd8jmj+
ENII2989KObHmexZfS/HvvuRU/5okpldhCKUw2ZqfeO6A4yHYkFJqVSy/IngWrNFH0iV7cio0hFW
SiatuL2Hf/5CNNtW8egAiEeDElfryDbB8YJpsgDts52TkJ0ovoCauTupFVEMmGbeTW68cURF4sow
/wVdfInDMmWa8mvaMjqorB8RiJiz3Q5vtRNQlDTFH6DhqKfC5p1s0ec2AZ2TpRcmYQ9ka22E04NQ
Sc/Srr7cCsJKXO9Kjzd3tHl0OAqwWbptdtHo3LrZ27YjWj2rvDbTNwRnfDCEgobWrbWGhxM4fBMU
9VsaMWrOsmU85R24FScjQoIpmj55SSRu0g7dXbD082MbVxhhm3jYdDYLPIk6pYtgX+r+djLzwcMF
1ZTp9+DREbK1vhZjQXicAejnWA+mZ70TWK6NESHn8c1+xtUi2hn+jIea0u4DqgDCNQPlQNv3ND78
EQTLSikxoG/6MDhkRX8JJZVyIm4SeI2tZ16DGs/vbFgxeATyTIvtIaWgMLOsN+IrD4CLKSsdfg6+
jZC3FPNpF63212jnp9Oe2uwmw2UxRQiZ4uQ2kGbatH0J/a5i3DHgyho4NExRf9VjMTFTIgBiGp5t
DTuyDKgg6XTyiZDY5L1roSQQ7UvpSX9CwOVNh3EdOSQO0pD4moFkVhU1N00DWsFTLigg+zFgyz7P
5G+ZmE89YVOgPQ6osjTQgRLnUWTEVdLZPeOPxwymsJoLU3S3hWyvxPkMx067t7NAZR0s8I2UggNc
j/2xC/Ftj97Wi8BBkuLlI5+IMZxEWcXuE0Sjpwj5azk1QaCxrAgQsgSc5/xvGrSRiTtDhXL2AwEg
A4d5VEAsKYvnOsTk1evuo13H8mVCKPrU/oSck1DWxTFMiC3SKXoamuR3R7APqPVdYoJnlTffwyx/
GbochoZzMWrj1yHlaPZzWO2Fzgfcp2P+FnelvctH5W+trIv+RsqK0edP5zyzX4geHZlAo+R1ETNC
Zw3Y0/Z/5RI7exK6Cc9I/Teh/PEmNqnzqFYTVZZlF9fHvQ9vhRktUMoAYF9YZw8xSheU2/WxXYcE
bYmiLnAexrl6rH0XBzO93ILNnuM12QdgNoY0RJOOm6ruPwNOIvoIZJ/j/BNEiDDL3uRIM4kynFKm
R2RxyJhtULzmCW7VQMFjRwPgFb3p0BhLDnQKinOXwaELIHFHOTIl4aU7VnN0sTXZBWKdfiJFcAcX
zCdHuMt1hVwI/vKFmFQ2zwH5uaVZdYEFXK/yRCt3iFHWe+WyX1jLxtPyisyFk5EYpkk9UfGF5P84
iCLUQ+Gzr3ASvLqYZHvmr4G1D+BTVEhXQs6Em3pufksnvtYq+3DSBTmVCFFnkcxUasLvioyhX3vr
4hcmG0sAU1x25JI9TE14GJvoHIYcaLAjb7yOY8R3GyYgotzx0D+UGL3LnllODEoyMOc8QEOyZO3F
C4enxWCK8gN21lXp/xQFuBNPHUxZPEj5x0P6RW94MCQ4ZA4cA5QeC0E0Ttyzyqd/sOMm2pmIj7VH
luMBd8mwVM54E8Qij7ZIt56Xe0fLZjoSgimKYuwujBbw7MERLajRSpgPk//aFCgje1xwU4LvDZRG
72Vv3aL+dn5ysGzq1tljiD+LlkAH9UMsO6uc/pAZUn+00iA3smuQzE9oK+7jdLgn1JDvpEVEAEmB
sBGul5R6qEkIjgDH8yKLeVsL577BzDNUrN0SLDIaabhyP8YcVGYbvMwDm9GBt8VxthOPVVqn22RC
zlYHj3Zm8QyzcZQD4VmfGLDQJpIzrg1mCyt57RJ4HDPRGtPGD4ajojkoMQMUgKHtWp4mh6Zp/H8G
npFa1O6bJtlXELoXmbLRzTYlksVw1Hd8nLSjxWUaGYj6IH/AXbZnAjE0N8d8O3N+TlG3D3UqeLkY
soVWeltTAeF10t9mHoiBnCKacM99bQ26brvpX1RNsPvkX1TnfacpbjiYMoteTl4bP7TgJUvEsBCH
2Q6S0ZCSQZIpAIWV3LvzALe++Zfq+lgrRZIOFU5vv3vOU82QIkciMiDwNnPy1sF2QXT2lkOmw29x
GcmgYXK9GRf3Lk+Hh6kgXKmDazkmyKM8NvQ50hY35LRR6yJeRWstTsB41pWfzTq6WYtF31qp2iGu
Ee0ehS/wsBfRnUtWnuiqO3clyces27R91/P8xVGyk3o5Ej/sALfHtBl91xD651xdbFjDVqa2BvRF
o/I3YwtIBuNuZrIJ+olGGWxwZH3UdXBVZbzNgFCTsOceq6DBH6afiiDJNzJlSSBbYqicpTMQMWJQ
QvabiVezWRh9J0P9JYcUwi8kW6qDqwaQEM1IiqxS7onqntlZY2yDFAXjGrhcvU8Ab3gNU2+S20yE
G5MZgfaQTVbIK4EgPY80pLCarg5z5D76M8LgtJ3ptFTZAzTp1xGRWJ3rU8MSdaJc3IT2mzewWENG
HYLni1t9bEkgWdq65qTs71mLgnqR/6Kww/EKoQUdk4oxFxiyx2VJM2zmTYYXHo8kXJ0w+lETHs3c
yxErYUDI4vKpV+QAS3kFckqkRfI11DStefFuq/6xzvjTBGUxRCS0ldlst1sUing0Js3GLClkOATt
ZX5ncn5L3x+Q+6uB3xNnnqzJ8y3YbhLzrDXTgmxnXLKARg0nA8lIlzBTGhQKryBEOCztZ5GaZcOE
hC0xMQ+g9YJmP+X9K7xudMFEdqm6J3F8dO8HYdknbwUl5g0JeQOvCpq5tzJNAEI0k/HOrrRR/wkE
aE4X3tPdAvG0HzokBbNkq8r0xmdZTAhP4c1HBGm7jInlhqRig2Dafird6h9KNEicCMsnoiK3nsCK
Fhv3b8p8jS4juqQR6U+Es2109r+inWBCKnZcHf3cX4gKuvOW/icMV89885EW3/Hkskj9qNZ3pmb9
NSBAZDk0VPZuRShVzoQOOr/1Ieb1mMy9bJct8le57ibsJYGM7C8UCsOVZWI8cW+BIJmC5aKmdLOo
n1aiMU/YP0CU8ANiFQhfi2z7rmHpntTESnG7F3Zyx7JecnyRYmF7zoVpzrKxjDgGIRpYKelaI/IV
irsFYS54MMJ4XBs8CFwYADNUUW9ucxmhlyRdt36d6A4L63FiHwSRDQWXiNSrYDdTAFas3PyM+oLj
J6gf1Dr0KBbG1K1cA+/6p65HdNav0/AfOY/vETpD8pD2euGqQWdpSzAGIsOn7oSPwgxHSWCWXf2r
OnUMUlbhrv9ezP072NRNocEeWBY2zXG2noQdPzXMLYPwNSHyC5e+XsSDYX7NMc5wgxYqI+a4Kx7K
AO8GGaVp32xjdDOqXV4raOW24/+Yur0RQXgl19Bi6LC40yHFe4GYaBMiwqERVQ6z6j++9s7GeqkX
XEd8bMzEnPaTZR5KKnevynwzulgwVLeX+WukUvhRnJc9pkufGETFiCKJ6q2bs3lT7dHRptylOT6x
gACAchznzZgD/LZd+zYtsnMepn9ZDhNE3DxjkkZVg0oM2WA3zBAKx32nm/eSRaz2WZXWrBNqveyD
djwl8T92O/Dz5H2+jPtczHp9mDcqLPd9+hE61xL5S6oA4yUQ1uH7FP28s8cniytiqgvqFUO8N9CB
SH4WyJebPCTYZvl2CALYLFbwqLCe9jbKeqZKV8jlFaJjyhMtCtDgwrlFSHJ1VqzqTJu6ZUX/Zfv2
H6tfqT+QKhyP76ebi68qXw5JCa0I40FQYa6iCaOvO0D/3QEG468i625StAtgd/F9E6OHZuQmD/65
CNyZBHy3M4bgRG+9dKTFa+5FBwSlDcnbQfjt1Xt8hiz+G+vNHttp4/kr2LEPGUl0+tZlaAQf5McO
iQKSDXFVCnI+Q3NjIa1kGbspczykmrZdyujD8cWdFQ3XpcyeNZnXa9IWyF/Z3E9R9S9qYlYzxYhS
LKQ1apVwOD7pwBjk0/6TpLOj1fC3SegENyPJD73u9zR9DMMJBbXlvQJU5ncLa5+0PQ1cQcqGaKYZ
cSH2aZr7ZWpeoxy1QW70v8z1nIOUffKC6IQc5iE0J1hS0TFqwuwyW1NyiHQb3nkwXZDfD0/kzbLI
AdC9aRzqs76BHeZINieFTx1P65RedDrt5spSl7npoX7GJFDH6CWZwPzo9QUZHFwTHcvZDRMyscPL
RrILiKrbhPHTHTddt+l0eO+WcwwQGUnRVGA8ZME5sW5vs2NIdbCxE4+Cw0ZBi0xmsNALKBRa8/ji
B+W8bW10b1Kq8dbtUOVrG31e2iNDH9ampPUAQrFTE0evqFAGto454ANCIeoF0Z3oML6HbY77ILUw
JBK6t15tv6mfku9kskeHMc4W6Hi0SWf/1QJ6N6Cle7FN6bGdClY22vgexo5zq1dLNZlWw8Hj691U
8aJ2nUBdgE6hR1mku5PKh0/TTBjHXIlXxEmxd2q/Hk/LUg17XXfd3TyNX8MIi8BFEPNmFUsNkxPh
aUASa54gJfcHS3AOx9OhsSbrXkReucfez/IlJKOrnkvYKI1htM1442bw6ZXksKLVrDiAvuiaS9c1
r6llIUYokIV1ND7vdODEyef6h2anPg5eAZgssn1QuB1cLc9mhiJRfFqzOo4Ai2DjVF601y3D8FQw
Z2qy1Yc7EUQS9158FLXzJ3VwA0kM4ds4nTGyIacg19rZM9HeI8F8TR3sSMXogxTX3bMns4nJ3qCQ
bA4TNylqiLZTSKacKHjmuhBbmWTzNkp0D6WkhuqQMTRvPT2d40KiXBmw3GQxL51YKRQ5iXTrLS8Y
ubL6mbzJg/FONRFEHJ2xlzE4xbNyTCn7AjGFh7DjMqNeFdBh2GIR9sID4+cShWtomOzHuwXRvO9Y
l3DoLjGP+IvwkZc7Xo2SF73goBFVKOX6Z81eYY4Jrs8tapnG7fQ1cjoqJgdVfKx+nSSnRrf2yWAn
+2QucAQD9Uao2mKk8CJWkl2MGG76aO32SS4/SDN3lSaVGjMSKyR89wiFm8U+j0S/ZyPW8DogQbhM
/0RdQvPAAJ0i0e7NOa01QiFz52g6UFVkBYQze+N5go+wQVnIbTkQsUrAuKWC1zEIDwGclxpbVQGi
MYfiGub51UsadC4Dapn4SXh6IwN2TFOClU/S90iuNFLfDpPqPgIlPmstfqdhvCT1/CcrOd3QqQHJ
SE9E/dXbMlJ7F2E0wOfylLAH0yx485GaTSwGa/nobkzi5TuJN/ZmBgkXWurvSPo6CjUi9DiyWyCN
w8BKcqysL9bseuvCRnFFdMfG9EWGzCU78eWUPA2+1+781oB30L/9Atm5X/I35BGbOkpXXODH0pHx
yKCbwz295kH1EPTTajmjgB9zOtFOvaUxgpHRR76E3fTGtpn1+bX3yPjgI57EIUi/iyTa9xRaalbP
kVU9g6fbMtX+ltyWNcGDkzumsPZj90TzSw2XLEBFTXUztfmXhUmyrYjbJAzuvhjAfzBBLXt4zVZh
XYfY+54itubd+Ay0FQUixMUYQ59q/86T96ERLbF735gBNcaShrc5KUdcgKcYUUslfDqhcjeX8Pdq
nDMm2Q91uI/U8pw143FBRYm1jW7Qf8rmNQPcMBsrm5YZLCuNcIRWRWIi2RR6pejTGMxQlha4atQN
5NW9Lml6JB8UTRlC/Vq/aabwhAbi7xBQVds4E9csfSdSe2FpZXs8cFOAdYJ2/NKxgNs71N+8FB5Y
RXy1/dUbsEipWAUf/mzp57IguMpuUeUWXWkBKWloJADXhONNMjGzG8PgPvAn82cUJYGPU6OefcKj
7iQLlbtWQ57w1mB7wgmtS9/O/RFji/nQEXGHvZf3RHghZYRfC42uAEIaRzUR3sH82QnR3wVpvMr4
UF70Xs9WqBYEyNtDQbuyUAQbiY7QDfpj3s/xoZ4KBhhDDI+bbnk5FgN31ziJ/jZu6t+gjSjMERwe
XAJHGGIvFSwxWZDjTBW/4IxQrnf1w+gXov1TFFyrji5iGJ13t4dnglYOR5m0HE6o2L5YCSO/JqIp
sRkv4b6tVMb/wFc/zHEDGHbV+GBVXnVcjFAQsnO9Q1jzYXVVuXfa6TGeA3FJQ7c4N5bPkVMXDIih
1bcEXfg6e45mR+6Wcjn1abIdmJfiEeUdniHVRk1xcNhmh6H/UlQOT2F0xzPwsiY76Mb+JjTkdgz0
p3JnuuuemKw4XXZD6b9WDkKfpbi0Jj0IuDYVC8Mu1nh3kgs2j5Ok3ashQQJzvfhduiM9iptDbgdS
cEpGS5wTO5VxDVh8ofzo3TQ2h9JzIKQOfxwr/iwIQ6MypM6rvOEpd/OnfHH+OLhcukpfu4lsR3bd
qkSE4ocP2iHhnl1CT9WdjKTLZCVDBJ+iK8M4zIF+yGz/6E/yX6CyZzJttjZLyIYaDa73Lm8IPCdN
BC3IexPqQ2UvZI5Zj/TaTPk0N3WleAeiCc5Nzb7SC9QINqTcOiwBI2c6FBm/bCIpSCOsByz4hdxz
g3zONVlpY5AfyYN/CjDPbtDgS3ZN3tWSyzFqx5+s5/fAc1M07kubgbgiDfPbWoFaFUu6fpzuLVOC
3wPro4Jdv6ZUUyfuO0nCD/kJrDyplTzKb/+YaG61kW2EnfAYWRgYq9n59sapxLr825Opoxp0bBOo
wM8IpViEHJ3W8mykf5zs+p0Nz9Hz4w9vYQEVM+3s+5BIyuKVUGUA0hHbAFNx2smUhWZ/S73y3Jny
oQ5Xb6LzN0ixGgVgTIeo3HXe/G2zrVdr9EUh9d7l4CbB7xk71G6xCFGKBs40EiY4Ui2JxjHTlzzv
t/BPXsrYIejG8p8UD+KGveuPKOpjMI0vcJkJUQYIjyGM0rpp96KaJnRX89OalGyQhB3ZyhDMZVOI
2B9eSoBDE+cU4HI1Cu3Yfww3oMkPhPGcsr54iRaopHOegd0pfhHp3xGHdeyRD5OXAc+NoaewLAfh
tfNmoE9vCj+9b6uViMvyVfIL1x7o9aEjc6UVAJ+UgwPJ4IeZcFxY3bwNPfIIdPLWh8W3afggfebX
PVuNyWC6mLW7w0GUbSopDwHgwBtTDLz4+TlxrDtiIs+Vl2ELj/cM0w/1f6Sd2ZLczJGlX0Wma8EG
+9I2PReZidwqa2ct5A2MLJLY9x1PPx8os64sEJ0wkRf6ab9KolcgPDw83I+fA92CAPjQBIZmNzGP
FwfGXLgs+6zaph4qNZBdyACMmsF2lSf6Z+PbpLtJzeQE629FN07SlR3KfFtXBAZZfSs68VWHStqj
AmJW/ZcUFa1ESA8F72MpgjY+hRpa+h4Q5vQ2vFUa5dZNYQfpIU8To63uGTej8oVcAz6kOCT0aD/g
mln/PXHBICIBpGuMT3jD9wy2LGSebb+4H/S0gI0CEWzgfVoJUsMkFV33PHmC7HagV1YwUkC9Vu1Q
PNKT6ievCHpnzAwyovsolfGt2NBiLxwfNkTptuSZ19TAobUj0MVRwYNyk/wZ0kIhHfUoVkj57ZBV
uxXGwYusUexuAB3+mIraZ8ZaRx6pN8dLKYW3OxlULg7C0DClWSU+ZV6+ViPpGCreVwa1jRI+p1Hm
JE2uMoDHLqI3kad9zcwUHil6O9J3QwMn9dAgWxNSH8whzun5YjLY2VjyNhb0NZU3ToK5iAEZO6/O
IEDpjnmfHwrD3Xuht9NVulEkbtBvltQoKLFCgVCuUvpQkS4eEKYLDHog3WCrg5dAdgr/GPoUnnZr
IEUUt5Dq4BMh7d1e/CpqD2ZrPkjum4j6suU8mCPm30GnjLEcAib4rfZAqXFX87SB3Tkei9X9PlIQ
iwBlSR0GSOsxR6FKbpVgHaTRWwg7t8gTCgDaTpCFa5m7NzXb+6IZ4U7mPmsB5DU8lKET/ST3p5i9
cZJTTpPN6yinhW+9mVfMATs2+sarbijsRv1EdN6Uzj2wibpkdpQD0svXQDq/qOreoNeQAbvZFh50
SdBJ6dUzw5ArDwJImQFN4bOhAdH+rCT10VNeqDw57RegQVeRwXUnMtgox48y5ZmQEU6YSo9DURwj
+Vr1jJ+I8nIWEzusf2gg4lW0YDvzIUM/0M1v+6jYwKRVMe/ZAGPpwJOkFeOU6lujPRsc+tYd38PA
yngVCZCJihT8YeeIu/GtCVAzLL7l0TP1o2dBuqZY9lTjfg1d4O6uQJDQgZ9t0LzntpaZxoWERaZ7
/rUX3XUNkRbVhnjjIULWIvFhBK+Qc2wCSQQnVO19hn4NCFFFrYXO5VaEsq3QTzBQjeP3KuQqA8hg
X7pzJKijXYZFKCSKjIs3mnqtMYiVujeqjMsVLyavFc29zov4xFAtA66kituGl8wqEbmcgWV4uXbv
Zw6yHMXJj4vXtHsNhOs88V6t9CT0iLglh0gfUMjjV+W1Dchxo+bqY5NRje3bkzmMYOAbouQmReQ2
VLVVHb9kDM/pEdInnXbjN5rtI7yQiCZ1zxayn2HbJvGmoyFl6Vc5pAHwlFg8cyggH3xT+GRRT6Ko
hPiyvy7DuzQWvqiUtyrD+9kIFUNg8W1F0B4icCZkCkZIES6BNzoG0pcEDw7FxgbgilNAWAB0t+M5
GqU+OK0ObXRGStF1+eZERPxU0FZCc+vA0WfyrwODqMpAzRFaonSUH+pQ7LqSWtgXdPdHEgsHx4Vb
i/pyWUcPQhpS/6peyyb/mZfZdcjUi1+9mplR4Ez9LpMpMEFfGZl3kGIy35+9pk0DwgwwPY+YkXzH
gLpMl6PvEnJXSPkyzgmtOfz6RvlITeDUUOJwoaFBhI1ZOFPfKKbxajC9I1QtpCpQLjmmXQ3Crh27
NZ139YuWSGSeyUy+VJCHpkV6C1BsLYORTRuYkEXa2eNYWIZuX16eLLYmhQ62L6GOBUkhCvC2K+on
AGgbR4w+xyVriQF5V/UtRSPgw+M8Y8VT9lEccWy6VWp2mPDGH5thqG3YKUymof5dwVOqOj6Z8VMG
CTL4HyarTXYHzjpXAEBC+4NSUuy/1DKT99AzQjCpAMrjVPCovsroDPoeF0P7w+AUEsXXyHqHmckA
c0gc805l4O3Lrkcq0YXn2Ppkie4hUvl/Zd6RiuN6cK/k5gUhFpsO4lWt54z+QD0DCqiP29sWZu1Y
le9iwbhrBECrFEVFEKH0HUg/GPquUXfhCRbCgdJmX6t4eCl0/1GE879kJLKtjKs8qV478GFO9sVg
CDGO72kEbiVwiXrcvqEuRDlZtDXhGKfCbS99QQARzstjhfMKUAyqAVKdSXf0wZUXarbupJs0p1w5
gnoIHvjeXrQ+SXp2SgdI1qp6Q8fQruHJ7HHtRMsfRHJvJ4EYHqCWm6MBYxo/G4+BVUgypeBHG1Sv
PXN+KxM4udaGTyBJEeV+FQQY5EW4jmAL0r7GNcAdIDiD9OQ4+R3KjDB0jIkHcHl0krSTRJWoDl81
bhFSNy5JQL3ecOwk5hrNYwKjhFQ+QmUM+c8nEdK0CGZkzzqKDroAjIiZTv7dQlUjB+MoRnAzRcQr
w1NWCnN/mfuk8VhIqeowFupu8l7eCcqNBqtOhzCDKpt3QvDN7+4Yc9wm3htFBaib2lMM6BzVYvAH
vELkYWP6EUVkfav0j7IDj8RwG8uf/eEBtn0SXbQpUEzIyAmhZVMLGfwM0J74BjrcfeJB4ACgtpHM
jQBLaOg/IGfD2C2DLaaPVjXXtDEAyAVWIR8cTRxxcaDqEwZF8n4tGFCEJhEKLslGsch6E6A23Dm5
6TwSfreR4QAx3cKqte3UcFfCAcNLMWyJRSFzIrr3VZBedNO0++Jb137NoMGsi086I7qRY9lyBnsG
rpxTm2WuV9eoLb2gnLYd/GtXbvbUEvdR8oCADV8hv/c0Jgak1wT37RgD7xnc4eVz9PODTxuoJ53s
EPL0mhrNm/ZU6Sih5i+O8syEx/e2NJ7b1Hiir02XNCeRpQ/qUdMQi8dIh2g5DmwGonLiKcOSvLHa
zj+4QrH1o+yugQi2gDuhFnklDV54B7k2T0pUixvj1MWkASIkNEV2GLH5LSob1H/NyrNT7aQF6p56
4jAyVYspSq9oYAV8XVWSGAdjFmpApVMl59MfNaatoeaxq9y4lbPuhmISLw2fSXSCDEP4j0HRvlBD
ZDwA7F77DBTKVosHN3n6l6lZsZqOVACkzdS6h29dwxS52r60rmj/i4FL16zQrFlH9YHXyKA8DGCd
/1WpVtBKJJlosd2TuwM4F9f/MnqmpdE3Std981lWXn394Z//+D//7/++df/l/gBgFPVumvwDMai7
FP3P8r//KYv//Ef27//68P2//2nKsiJJsmWZqiqpmqTJEj9/+/pAj4T/tfSvTEK4XOuZoumAU+wk
RjxO9VdywVtrjY7UKrlyHvkMD0QakaCwStbB+vJvIGkLv4H88TeIRdgNGiDpa01eI1l9BGiyAai9
9ra8ZotDZ9Pk2hqby1b1GaOKrJiWZtGCFC3jo1FZhWCICUWGh8DFReGnjseHEm5E+XDZjqTMGVJE
Q6drauks5aMhXVDdRqmZkixZmLsvd85GPjCatBnsYi1sgt1le3PrUg1JJ1wpaMVOt1NkqJwshBdU
Aboog+2jI7sr3pzh22U7s+s6NzTZtbJE9dKTBbrG1+JO3bn7ZNvszRPgI5TXtuIevowFi+PfOPXU
c4uTL9lLag0rMCyy0anbCKtyp9+pK1KcrbjyN9rSvi1ZUz/um5N1VsHQGzyDW/GnarvHapW/xodq
HW6chyVvnDsC50sbf352CFunR29Y4mM2CgAnMOpccUP8beEDzrmiakBHyj9UXdemPu/4dFKtcQAf
bNs6O1hX3qbhNbiCq3uXb7Pd0rJmndGULA0CDlMT5cmyRJDqggdLCPfBjeseoR2SC5gRFo6ytGRm
/PnZ13MKNY6bBFgGxRIbbrsNPHr78Z9vTM1vJFve11fd58sfc3bHzpY2+Za57ic+700ojfWHTnqS
xbuhXjDx6/P85vBnNsyP6zIEqTBTg88HlcQnB0jpClyPrW2NvbdFRfeNB8lNvCZnWQMmXlMG2CTr
ahftyuPfrdX6+HtYZqMgtVmxVkg/jDjYi8yGNV25/yszynhTnW1j2BsMLiSQxpQ8BLWy3AqkfQnI
9stmpPHkXvisyuTGEz29Rz0Fzkx1J6g2bbU1MsVMUdN6XnVrmtvNJtkNC5u54C/KGG7OFqcpXMIM
X6QjzoX54IbEQbrWB+tvFzcJkl7fWk0FmGLdH2GgfWVwcoOS5xphVBYFyf1m8foeP9f0c2qKolqi
ouuipk4OOZW90IvccPRSf2+9UJn65Y7lHVqUV5e3bu4japqoG6KsaFzeE1OIpnkVzWLu0vbJoQlY
VgevWdio8eD+thwN5BRNd9mCyvPjRjld4xe9RD1EF0fCbBCfB6nVYOwQFZWerlUIypXlZQsxbHZl
OrFZlET49qaRErrdPALdzCyFcycXX4oI6hGqU3/w+c6MTOJk6Xk0sJgxXlfUCoRPIfhHNJn/0sgk
MNaGHJNL9zFYctrHaAOZ9CAAqzxdXsvcIdbO1jKNjbzO5CRlLb1IM1ZRn+CaW/A2aTyTv7nCmY1J
3PNN19XVDNlO89rcxXuwQxt0t3b0HMbEbX15QbNp8NmKpuEvlTyBqkcbryGe9z51n/wjo5hX/a1y
rxwRCdqDW3lKl5a44HfTWBirYT0wFkAsvO/XsFftw/sUxqEr4AorgGPVDcpf32DxvbzW2TP2/mGn
wTDQRaelcQuZUv2qms8VnZceLuwgfVFdYykizmU9xCVd1UxpxFhMHBLATxgWLjCz0mbu6rY7+Ee0
5XfIR11X1/7iPs45piERDMH3KGCmJuaofRQl8DlY4XwVdc23Rr+5/PHkWQsKC9FNqD5Nc+KWsl4S
BUsi0hCtx+dYu2bY7gFCDPgF7qS9v0NbjYIybYd6O6wle0wL6OLis86Cz878JrIMFsYwZIklq5NY
6RdqqPjg7yltdtDNo7FEk/TyaqVxNZND+MHGeEjPLk5xiIHrKG6+jg7is3Xr7pW9dTMmec2ehht4
3eTG5s8NY7Dp9rLtmcMhy7KokzFzv/E8nphufEobJTwvTURFRj8Ajlv36eGykblvqOCasioyrWDq
EyMBhKe+DGwMtC2AILSgi/TpsoW5/FjhslRNUdaxMn3rpswuViCu4Ks5idpVaPDOV+1gA6D2Nacs
Xey1+8GWV7AFLmR0M4k5Q0CiTl5gyYCfJ/7hZFXnoAyBUFYl/YzE5yIyEMuO7kDVL6Soc0ndB1MT
NwkD19ShmczW4s7cyTZIC4DIkEZu2k1iNz/8jfQ5qDaXP+yMf3ywOUaeM9eUCFZo/xUURBNguN9L
aM0qJBIvG5nxD8VSJBP4EAdMlSZZ8WBknY9IL8RJI9bQuy5hpb5sYe7mUaiDyIDPLNVEwODjOrIC
UXfX44g1W0qOG2OfHqUrmBNWwpf8AGehzbCqaS8YnbkDFMtQREWiMEKqNfH7SHObsGSMi5vHo1pr
h3ZyQDF4HWyYFFkbFFZ/IgW69bdLL/u5XbMMiwhtKCRc+sQp3XZAKGkY54094UegiDe+09F4r/zX
yytcsjPxyFQ0QnFwXZ4zjDK3rnMjoPpltuGC5y+ZmWyeBBeLmlhRutZwv7xm1DNMayqmzu1/vBxV
FEWN17wpmoY+uXXSpgYbKgQpaO2tJL4NxmvZny6bmIv1qmhxc2JAVQ1x4hOKmg1BlMDrBE9rteFG
4xXvbXoG+PNVjBLkqtyAk91z4DYd9ByoWC0kCzOHjROmQEtpcCBMcbJIzXJ1mCeonnWauvWFdJ/3
9cJpm9mvcxPT8yx3aiF5Rs5+xeWLaKLDrjPPKDCRvZBkLRma+nkf9UElADbu+rvW/Sm2CMgxeraw
ZaMXT67nD8uZeHljebz/ZCjcm7d+PRYBq7342K37DcNwO8desDa7JkmxeAJKhmr9KkqeRVzalHA0
NZCxlrbZr+R1aHPdrQS7sCEtXhlfw82+AYu4VJmYu0FpArzbHf3mzC7VNGEA35v9yiFru6M+TQeO
SNU9jDcMUldU1PZ/UGPCqqGoss5SZXOyg2nh9fCbZtS1kDqpmh9x8ACn3IKbzMRhynPczmQ4OP30
TV2lhdjUAnxAdSTt2qHZFapGF8Tba2hSGoBHF7Zwpt+gSbKhSaZlWQrjER8/ZRMMDtQsXNRd1f1g
1vF7ksZ3eanavTgcixIwel7vUtW5Dt2nBdMz6QiZnMhQOxePZE7TEeSL1b6DnHrdvLa2ui7Jmvsf
jBHpTNGvvAew0rsM7YsV8KHLlue+8bnhySEJ26ovdEuBJlf8CdU1E1uNvKfT50Ded9nSTAD7sMTJ
1wV13RVZQlmycq41BlgN2ox/Z2FyFCQYpVslYv8Ez3uCvZ8Z1nAhbVxaxBgFzk5bybRGIYy5nAyj
TNrpdwrT4AvLmPcFlSNtcdHI00jfiQCpTGFsAko/NDfYW8xQR8H3FKLLy99r7lJjS/7H0jTgl+EA
2CGsmcY01uoxOfkPY8GRsdKdsoPta6sc9W29GR9ogNcXvuRMvKTaL8m6TGbHePvkSxq1qhaihscP
xSFtPgt6tAmcdLOwwtF9J3fAByvjtz7bLxVRGCX0YaVAD/ZGtbv9sNN2zGOwIHdTL9w4s85xtqTx
rJ0Zq7oYOsyI6m2d9buoDNBqFhbykKWvZn40kdBd8/MEat9ogGHlriq/DcNCcvhr1y99s0mm4YGL
NESVZTTb6hAfQQCsh6O6LXbmQrlgYTHa5P0QBRFUui6OnjRHqDNXCn3jeOENO36QC4vRJhcVxJUR
HWSa1L6o7PI8tWuxv6JizAiMCDHDUJPhJ5rwuOB3s2f43RW00S/PXCFxA8cs4DSlAlIc5J161Lb5
TlgjaXYsN8GNuAlsa6MtePvS95xEWM0TtEr+xfsMnKnKwp3lC/CtJX9pZjwGZ2tD9KArhgxifbX4
5sc3MdWcLF/w8/nvR1yg7GDSgZgsJZbhuGFUDZEN9S3MmaQ9BTQDYSNaiLWjL//uHu92pmsZNKfQ
TeI5wzYwcsF25wrwzkiKc+PIcDz41a1hQIAVDQ+XPWTJ8CT8MYGdiV5D+MtR6FippbrXE+urGamv
kOkd4NNGAbOtVEQtUO+6bHreTd7XPI2JKjQgpjqmOT4SqgBOuthYNU5iXzaztIWTaNgZnSO1Jtmb
YYKQlD9rXbWpYOfOvc+XDY17dGkPJzGxdFKK7AGGKEcca7P9WkuQNF22sbSYcTvPfF5wATUUMpg+
Jb91GGhDQnSELGvO82U7825hcimbKkRU07xa6QID0buRAlOUu3XgQ3qbut26LGHFa9wRUS8pcI6h
HG8twUHmI+W76UnIIngkjVURjeNoZ+R7U3j20cmroVFQdoNXbC8vdH7T3q1NDrjb9b1BfORyce+L
8BG53st//7yTv//9k4NtOamhZRofsky+yyPrCjS3g7q+bGSuDUN68W5lcorZqEGCSnd8fLU20CDb
28if6628hep/k367bG3pk40+euaDgxEx0xkSMlRENiL4ysXI/3LZxOxr4Gw9kzML3y2DuA1fLaS1
1NNT7KRDYn0e0hs1XXqfL9maHNvIdNqiGm8ruURZgKGExxAFVB9Edx+/Xl7W0pebnN4MDpo49Mlo
pJZRNMYKkq9/ZcCaZDIIsFlCovDdiuzYMQeDFOFlA/OeBgjOEGkVyaI6WQLjH5kRRaTq/dG8N7bD
lWCjr/UVGrvNcvNEmo0FGsA72dDBUk9f3lohoCXioE0F2dtO2fi2/JlRPdSQ7t78T8ZxLMgj3Ykw
OqjX7wsrnT25Z7Ynbo4ALYS7iAStrccRSxUejQfEKgAbM8v6K3Fv9+k3w98smB3D22+3yJnZiev7
qWeqXsRR7rbOjqK5LSfrcttvGXeAGmIlLuS+v5ptv9nTSW0AV0nab+DGyPLkQRyb+SLDcnsEjdbF
nrk6+aDctNvBbp7llWdHMAeu/uydrJsGcAVyK9Oa5MRabVVwwFH+zUXIJgxozreIIlkLX3T2fIMo
VUQN5AXTKx/DldZlkiWlnG9GSND/ZWRk+NYys+not9nSm2XWZ95tTRvUjKAHKkOAI2TS2rRwYjaD
sTIMf+F2Hl3vtz07MzP5cFKoNHqvNtnaLB8yZqAN40qUZca74qWLZbz+LlmaXMboSueQhTGi9W/4
YvgF7MVdZQMGviNThGJw4W6Zw0xq9PkoX0rUmPVpb9grefT5DuLizWsK4zjjoNeQ1q7R0/vOUI26
dx+XEHhze3ZucRL/g8IMmTFBZRNde8c8FUZGj3Eh8M/a0EfosEUD6bdOTqfAkYfKC4o51bFAIkw2
gf4zeLQQO+Z2SzZMg2YRlyfwxY+urkqZWXShQsCwe6p32W2w1Rgifc1RYr+BWBLFtd2CyblwRRvf
NCXKzYo27UdwR0RZN76dlUFl8iT97gShbZmpnSIyX8Jdzxj8XoQon+oPS9ahRogfLv8Ocx9XBe6E
yoqog0cav8pZPuLlTPEgK4U4LBPAMSKdEGwE0VKOtWRlvNvPrMgJlMVWxAjMACxIk21D/aRY3cLn
/P2+ky1ZJVZRf1VHQOhHI8IQB7pUQypRMCOCYsUqKeB6rFBSg8BTGlkCly7030PJR4uTW46J3q5u
PG7YxKS8B2shglXWNwGyZYbRFqA0S6ubXm1lYLmJRBFsJL6PLdjroGyEZ6bIrnJFX1mqtLrsGbOL
02RTpFUmq8oUqJYazM3WOvOsQ3adu4+FzIi5cgXT9N+ZGc/ImWv0UhmWagdouHKb+0LMj1UGOcCg
qVewVSxVZUc/+xiR2bCzNU28XewsWW90XERpfkAAKNT3lxczE4E/Gpg4OoQAiIVqVKqqTbpHNvxQ
7owb2FxXOchuz17qcv/ahOmCYHYzx6cmTStz4hVeKFTQywBNJmjRWqcWtmciqt2VEFKtmGY79BtG
hLbmjXoln5jV+o5W7eUl/360ZdossjRmmUAarcn+oUUVllYeR2tVuCuaH1ZYIpEjLgTnuX07NzLZ
N97MaWrCRLb29DfNOaEG9HeLmGxbIAV9ZQikq31xcosTb1kEei+bmDtO50uYRCdDceo8a3G9vNNR
cVchDt/l1m3GuNhlQzNQFXZE1yXK8UAfoP/9eKJiH1AEA+woewb75KAiygP2OFyrjzL0AIexaunc
LKILf695YBS4BfemrBuyONmhthQR8jDgrVSsa/kLCQHkbTijSvtmVb81TD3CBbWzrluyf/RnFqFi
s5/3zP5kB03I1q0aqsd1ZT0hBpQxnp++acXbwrcdl/HbeTszM/m2g9pCAcaEPm8qCPXW6GrTznMZ
cBiBcOIVSR2ckpdtzgX+8y87uWQcQlZfaKxM7b/A8ixbd7Lwormn1Gc2Bu6My9Zmj/PZAicBJcw8
wc+UEXMEOYuhQvlxL8CffdnIzEP4o7eMaz4L+lHhZ1qv5GAuKLnAEr3xtuqhOw42TJvbJRDq0pIm
bxi3qQerRAEEJSMYuRhAC/njx+UVLbj/tAkXiQP3TslnU4JT7sDQE8E5wWxyJd8bTP82/S7lEXjZ
5uxlc+YZ0uQlE/SWqVgyBx3yf+hbDtlWsEPKjDZiLJ2t2OHiVNv/YlIfZ23A6mhTlI6llaqiJ6yT
qfDN2OJO14qzlj/R4Ja3kd3uNXF7eZWzB5t4BmuSjsNNG6lDJHZ+2pTZuoKSxBM2YsdF2u27pat7
wc50ByH0zWLFA2hiwUkEGUl0bOCDgpQPeXIrOFxe1ExthgPwvqrp1iFnUYq+QLhsXs2dtWVpCWeA
ielXRpjb185O+JbWHm5iOnb2HxmnYkHaoGjGFLHsIkFiylC3rMNnUmMVXv8NQ+LX6Q7Jgyf3boDn
D42yu38H6qWbYgwgv0VQ69345OjXrQoSvcuB2ORwGqED3z83/JsYPwnyQnlmZvZ0/MrvtiYnXw6E
uCj70RZE9CvjVX2GgsBuVtXKuwmew0P9hhjKeB0lK9PWd0tI6rnAA6aNygkgxN/xvTm482BwufJl
pv6VmA49zH/V9eXdnPPbcyPjz89CqemkkQPNBifSuY5hD4WrxPW/dsnSOZw9+ueGJjcD8qpZDayN
MFqvaju5a3cIDB3K1+RZstNHREQ2f7IwBSDlOCYDxOHjwhS0EPpuXFjvvcCjFOl21ViMKf+8bGYG
nSpbqvhuZ5I5BJ1WDY1LgBH26tEDOhFfuwjwruKTtYPCbi8d9CdvYdPmPePd5vjzs00rO1d3Ao8a
VKVJNoTzppWsMlTQLy9t3jXerUxcw1E1vc59h+pkRyF0Ew74egdB80K/YfxA0xN9/gEnjpF2CKaV
KB9zjI4xsKBqARk6+/eP0DGqJNoI9f74sRR6uHINf9C6aFQ7gwyyVhca1bPb8W5hGvvz3oOcVOho
yvR2kRzK/s6tl5rUszmPSv3KhImScs/Un2nNNYJXc1ub1yoDv92VtW63EGn/cTqsMTAHgZvC2ZnO
cAhdjIb36GAQ0V2JUWpbatyuEI68rfNhoTIxl/uc2Zr2TTSIe1p63iBOe6ZEvXtp+KZQbC/b+7qN
bDW6zuvX/9yxzy1OEh/DsQTRtxAgRrdzU1T7IrmrdCgUZfuynbm7SgNCwtShKTK5PAlBQYBqTYjw
6torIQ7If1TNU4DUJWqKRb4QhpZMTaJQ0uIyDFfQtBO6Bw32yzBtD64pHBLogbMi/HR5ZXMez+tQ
llWLJO436GfdghnMrbhYl0a1bcV4WyVIYPneQp6zZEb+eHQhxoZCJ5SYORtu6UatDKQu0wWA+lx4
OF/KZJNqP4HXsXbo+Vi7oj0ZS+FnLopq8DgAkGWsnUbaxzXEHcg3pcoziPKg2Xt0Tbsxb/z65fKG
zIaHczOTvAgZwkEIpNHMuiMdQ2+RSatolR4Yqt3m+8vWZvflbE2TkIpuUNLnHmm8Hx8z416rHgI0
0f/AhoXPqqaswwEyOaRCBdttnnJ/V9ZRRi5G/qrKd5dNzG392OoAH21pMnH149Yg9d2ItcrVHcNI
jdbh18LxFi6fX5n49HajkwKEUx9R0tMJRr8qwgxE4AjqHTbof21QXN4HN4kNm+JSyjMXBM5tTY5L
KoZxmEJZs47K69SDxGM4leodDOiwUq0vf7o5D9BH2hCSAJXoNvl0otx4ZW627I7/oDhXkXIfKwtO
Nrs7ZybGn58lOWqBb4gQTq29qt6jPPBaCe5CHjX7waiqkWQrJkn2xMd6jyFuw+XiTqqjbpx8T6Ya
I2307CA33y9/sFlT3APwTgIVUcwJOiCOBaS8NMZ6wvzZQrxicF7R9135/cls/vPBL5z5zNZkWVym
vWgBz1sj7owUYbQqe0idtpcXNOsBZ0YmzqYPCDLKDTdOKtf24AunRG/QOGs3f2KGrh0j9RrPoPHX
OPOCwXSDKBAxQ/sKNSQcnCffQj4wxsbfzqguMd44zvYw0vDRhh8oWiRn2Cj0A3zOK8eVeV46YGyE
bRA+lq62ENvmUh4qrP9jcPyFzhYVJI1YqgIbpDXwicbD1hG9Ow/dUCRa4MnQNebfm3UjWfnCsZ0P
R2eWJ5HbTWNEoCWWWm2GLcJRGwqQ4qEaWWpgWlywNnuC0bej/SPKdEUnQcKEy86pTJkWUKKuzEH9
4ij60sDG/N6925hECdlEk7qRFM5VrUMDDT2Z22xjj+KE2Z9ENdpXcrNwbcx6/tmyJi7pCVJZ1gnL
SsPHyPDXTfwiGAtPCnk8Pr/5JLAMg7vPYtRs4pNGViaDWrMucZcdnJ/Wa/CG7I1rSwj7fEFzZDVc
96v2W7T3bAT1Tto6uTcWsq/Zp61+9jtM3LRQrKrLqvHbPiMVAj6FVkD1grLVbX6I7OQpOnr3S7NM
sz5j6dz69KMUw5r4jNYDimlLQrI2XCV9svJg/70cUeYSMqinxo4X4Gzi8cfDl4mtkCn1aEGDWgi5
oRSONWuUO0BT77KpOU8xIO+yJFi8DBobH01BtVeicMlpi7qfwDn441o1nYUIOduw4T0oy3wtXdOV
iT82rir5miEBQBxZk+CCshHQUyH9X9Ml+uTt4y3ZR7PgHHNf8dzo+POzEOZUctCrEMJCW/xcDduk
qp9TRoYIm/vL33DOISAM03XFYsKYm/qjIYrUVlSOq6NzatqFEBZPrRFLC6+A+eW8W5ksp28VeKAc
dsrxIHtoD1KOuoF6Xykvl1czm6fT3xKhtBvRvcZ47s++m+d0QGwCgke1aUC2wV2+g3twJYIx6/fe
7rK1Wf87MzZ19TzvtXiMVGhU3TcIqqZ5YetFvrCouRhscD+TSTN8S7//45p6JRrSwCC3SQLhIKNQ
Zwn+p1QYTtT81iJ6Whu9b+w/Wdq7zYlbBBL8maKAzSEzNgb4F10Ij26c/MkJPlvaxC/MyMwL2cdM
176ESDc1L2b3fHkls3cyLTNVNEzi/G8jh5EUEIEGfC83b5KDbJc/hHXWwwESQSm/XYrqY8yZXiwE
VoKFoY0N5fHnZw4IxCUdZPSXAZ3sm+Ixyx4N9zoLrzx4OC8vbPbknlmaXB9B4yliKHFyK7ncwrR7
8tOl+YJZBz8zMUlnIEaPGyFkMbrePVhqjx5V9ClD6uOvVvKrUXD2zXp0JEpnjEGtUf/oFPk6T4M/
8WdcAHQvN4VmTuICzFGmXMLZu3aN8F4WZLsv8+tKXLpeZ4/qmZlJRLByTVBVV+PlblbDMW6QI9MF
X7518uY+zIvgKEd9zrxptfQmmXWGM8OTGIHWdyllJblEJ8v+lTGUoc1IXrOwUfPhFSqPkTZThlZn
8syKrMj1izFlGcH4qEhLK+CTB6SQ7AblikU2nfmzq4Er1LAIg8jEActOc7Pcw15yUraxHe+qIyTE
K3kVbvKFOumsr7+bmjphqeZC04VsXa9fCWa9arXv5mLGMjNKLlu86uED5SsCSp44SOHITEElOp3o
x+pz9atLm39x75FEFdfxSSLxbJ6yJ/nh8gGbvX6hElTpcynKb5e8PESqPMQmeUooI1mDalp+bKH3
kBf8Y9YLz+xMwnluil3a5gbJRIAiSXTInHah4DO7S2cWJuFVRAdELDtWkiPqDWpgiwTBzdA5C++D
eUc/szMJrujnSgmaUjgekPGjsnFtYV3DEwIF3C7+XOz+c+oJ/OLM3sTRazFIKon5uPVQSm+1mm6R
4Hq97ASzsendxLSNosNgLcFBjhO0V7JhS6gSK0N2RH/YRJ01yLaXzc12JM+W9Otsn0X1HAXHrBGx
51cPHVjdHOp13TvqcLSjEFeJ+7IEoODcR2W+qp2D0C2sd95VxsoTVSZJ0Schsa2FWpFR3173QrNH
GW9TGdGVuJhA/y+u8m5n/D3O1ml4FdytLna8g7gWbUTPD8pDuRkBF8JG+HT5q84vCkgybxFePtPH
SKRXctj0Fpc+ekuZ+kxheBRd+aNz/G5lco6dplSqMsJKFH7x0Emo7curGL35tyTJfP/7J6dYHQRR
STT+/mJIN8iMQ+2Pkj3iu0G67d3PkPkPwuGyydnQNHZTYGIwdfhvP+6SJPVy03bCOHoHVt130Q2q
XC9fWNhsfIdoi2fir/9MC7cI/jTw6CP2YmiV+OQUebBN2tLcp2XoPsR9x2xGHbgg8dtyp+VWsjEF
s9t4VWUgVqBUWyeTzDsPsPs9etrDSmnh27n8IeY8CL4xjoRkGCaTIx8/hFMFqtH6ZELJEOy1JNw1
lnSV98mCmbloY6o8W0RLAuw4hXuLreUh3cMWu555HBprGwXw02sNgBbrGjGy18QK/6DTTT0KGJLJ
zQq88uPK8lZuu0olhmaK87NV62qLdO+f9MxMoLwqNzj82tMCisE0ohKbrEsNvTszUBnQ8lFZkdT9
5W2aDSuIREHaBn0DDfxJppC6htOgKpKvq6awlLUWxTEdOs8fdlatSfsm8rqnwUOUq/MtFfXgoXvu
OlF4tQw0HOKiW/Kb2Q09+30m4bTUXM0rW36fXm83StrAbrg3wnwVulch3fLuj/BzlqRBHw1MjrGB
SZm9EUQt50nMfbXtNlD+bZ1NUK2gPU7v5L1jw4d8+YuPEWAalM7tTZ4IrhmJTthjr46jlS+8JfqV
yfo6x18wNHcCzw1NdnZUD0/1UfWpQLl21P3V0wMi4AsxfMnKZL+ULBs6YVyObL0orvJQa/46UL2F
Yz4XVulTj0ICINzF6TFH1KySYbPgmHchEgjRwcj0pZMwuzFnNsafn12w2TBEWtnSQnYlo17lg48c
k3iKzWGHBOwmGv4/aV/WXDeOZP1XJuq52cMVJL+Y7gdud9Eu2SrJLwzZsrnvO3/9dyC7bF4IczGu
juiIjgrbSgFMJBKZJ8+BVETTfM2r7Lm1Fcdexys9H3ajtd6jJOCnRXWT1iJnecuW3nkL6mUYPqMV
SLZ/mqlFqIyU3LwF4rp2Oh0seaBeywN9GtGwyfTu0IUaYIoDJsoJWZuLHPq3gt3n7szml2BcdjGV
pksgmupKhKCetq8MKSj0xznu/PNng/uZN4YYl81tLcumFIZGOk2JvG0QgTm41XAgvX5uKOOvkrJI
hWnDROvROe8cKTeo38hhvaYSFLTN3kJZ5P5vrAsBRpEVDYkBO0DZQVokbhRc17bybVFeobp7/ufz
giYNYD9+Pjs0qUuGPYK+Cx9I+abV/hD7AAQjOu/n5nYYXs8b42bcNgCjb/5oY2bs9KBItQwJxJSG
6N2AKTnIeAT6LfEovz/Av3+KsKLvIwyekqDJw8A0htOgiX1qzkjStsorDFAmo0Jlg+ZjDs3TLBSx
mvPsAA2LuQXYQMLC3OtrI1ttXdfoOcnPkSk7ep/7vWjA8L2Ha2hN/jJCv+QmyBQNaaM3tHY+xp7R
Wl4cCWrgXAsGpjtQfsL7X2OWMXdrbCQU7qpBqGySmlu1ygQxn9OrwCoMgDJ1VIvf06spkI/LkFfT
AYj8UN1P1zlY6r5kl82ImgkIuZ9FPvA+Ap0aZE6tQpqwXQlgc40mQwhVdtsW2Uf5rC+iIUXe9mGO
yQLUS8HuESYdgE6MFXVVXLj1Gj2EZN7HBvntNwJCwMYEE04lLYPEgWFizigHD5zcpN44WO1v3/6n
RphQmnULgYtgBs0ou53eJl+1WTralQhCxgkGsKMDFYfcGyg5lu4O0kFl2QIfh3gKvIUbu9CeOUDP
BKo+6mV79fsFjFNzzN4NkakshgJzUX1LoME9j4LsnnPjnlpgNk5VpaZqdFh4Y7y+zo7tfj3GezFn
lkpP4undfmqJcWqI10Z5A75AqFQ66jf9PnMiKMwMbvdoBtp+vIBi67HYv2HAoOSDka1riLbQyfHu
NvZFG8u5GE9/Gxoet5EJhIl1uQKrMLnfW1ppQJ7z/rb1oczkyvtGdtbSxVC+4DahB+rcLtCjv7Eb
j1MxQCEaDxBcyEoQu8kxvCwOEM26E62Ru+F0Mg2FeVDVsRhiUuRrO610PG28SJfHIX9ZO8eOL8dZ
kEvSK+ndmkD6i0gvg0Kdna2QJdAlzONI9THag7bv9yDhO4irebwbC+//n2aYy0SaVnMoQHXtDnGM
NQUEUpTQxBR8IHqkzi2GuX9BPz+g2ArZZHWXXKs+JT/rAlqLb10x3p8bfglBCd5UQcTEsiYNw5C3
8gBpzbB+rTrZqQ3RRDPXggmIEMI7Gvps56w1htHSMmyaEpV3SaP71tD657eMZwKj0qC7RhpBwFt/
6tKSuiR6XrR4SWQ9NKr70luBwBVcwryPDyCiiSiumorFUpyCxMpM5RVj56Di3K1172Iy/FMHdQ/B
RcI7NABtmZBE0YG1YNOvZIn7bOmQu67E6l2ikuIG3XWoBE0JFO5JlLtxq06CA8TbQRQj0IjG9plE
Zm5hGJGMYl4gZozhoEradbWgwM9NYbYWmG9UG/jNO3VuXMMZPQDFXBClTq7krtfGjnZ+6qtOEbgF
74uhVIXmD8pGUF1nFhWm5URyGZGu1r/MtokpoM8JCtbnfY/Ty0ITemOFWVi5WIW80PuLKlEQABOG
yYkOqKUAmQBN1vPWREtiLksw02PWIQUQkkxAQWif43V28/jhvBFOtfN0SdRbNlcEUY0pf7MyuMlL
iosi3A27iADlgetQ2vW70g3d+E4ExOVMjuH8giIcwlPoQQJDdWo3yaoGLJ2gtO6OeeJk12Pl4LkT
FDsJzhIQx/piKQ5YVf16l+PNCBpSwfbyzh46yZCmQCwBfxOzvbOljABkyPQ9HO7B5HSJMRt0DKOv
tVpA4dYW9CZ5pw6XI55b0HHFyWPMNVmn2MsAMm/AtQ4tECAWJuHPf8u3aQn2NtnaYL7lBJrQUM5g
Iz2ox/lpyB35jbKg+5rtwkDZ9b4aoKX9oXWuW3e6ANeQMNXhOe32V6B/vnGnuQ4NYwIs3U1HyYu0
YICY8lTcnV8oN5+CKgWGKzRs6bvK9ITpGwvFG5rXyO50bYBRBVKTFCPU3Mb3dOAHY6zC008/Ebu9
W6tMNhVNkVENqNdQNaFjGUj3quQsz91zcYBi9xEQuVz3zi+U5zRbi9SHN7uZl7odEwkW0+5qkD51
IuIfToUa8PHNRjJZjjyHbYpEgb4w7Bv6wkjAI9aDR0Dz+48iLmPuaihY00YTB0wazBGIlbkZDNlC
QNMI6P+bS5KJGoY8ExiGAJCW4hveabEY+dQXbYVEe7WvrOzQ6r9PSEN7TzLGVNAQea+VFs+FaqRS
1LpFnfjLUjnjWL+iUwMJ3E5wnHlHaWuKcTdQykvjAFF5t6mhyRljus6ZzNWrIuKf9zKRIcbLBq1H
utjAUFxIezmpvcKw/ERdBMku1wwAXOgnoQ70TvtNT9duAi9BCybDcPBTok4eSVqyA6+9JDg33FsN
fgsnwKtZRow4PTi6ChX5nMSYvsJFXXrKfki9UHPgdu7sy14B1hY6S58ngihPby02RGztUv/cHNhw
GeRSBqMxJimbZ6kfvSLDfRZl1erW4xS6aVr5SZvs57hyz39EbrFga5pu/8b0Ms2lVIYwjalA0OJo
++yqBjuIdLX6RZDvRBTbvOsT+EzAemQFOg5s8RyAwGaV87R1ccG7inqX5k95d5+DCFsXKUhxD/XG
FJN1jfY6pUoIUyB2uepiNZDUTrB7otUw/gKq8KYfFpgo7SOR7yblqUtujSn0bCi/n/9QvHLbduMY
FwET1EyKAaZAfHDMm9lLZHKMMHg9FyJNQq5PYLobgFNYhHgxkxU3ajnJQw35cys9fofAFG4euvm3
5lL2hptESBLDO+Po9Bl4qgCmCcKzUyfUw6SvpBAdq3glqpfVdrsLExPy5YtlCfI3nle8oeAJuNnw
ImQSyHJAK6lP0FKSVu1mnsxLQxZN1nDzfQy90SlONBfwYDpdDpG6YjEjtMZAVe/E4b08QN0+QlZa
3OVA+lfFXWJ/BprOycLgvJf8L6aBDrE06F5B8eLUNFRm5HReYVq2xisyj97SD+7Uru5oSNerVn8Y
0sYv+8bXtcGfQs0/b593IDBUYdpgG4F8t8qs3CwwvjotMI++v5NTbpwM4hda4ukd4LelKRgz4/rN
xhxzBVUpgOCWCXPLAiyTbnvqvEDkUnTMufcC2isUxY5GJ1Lx0121pHocKhktv/ySysYulq9SERg8
S596hyoNg9FlxoNDFlQ+aR7F3gtbu0wIG2wptWoVdjNLDso2uiC59moO4DQa032kVl4BJr3zX5Dv
QRa6CBgNQynGZg7IAOb0JO1o8a8/hIbsWGrkFtZ9Nf9p139K8rOhGk5f+Xn5UWCYBst3i/1pGLpn
p5us9aQjeo+OGa3y4vnvdB8lv8eg7XKgikIilAHXdzbmmG86tM2cxhPMNW1gGjeRcT8Mgnkm7mvV
3thgvl8VKz+agNNRag/WG/vtsIOaKOh2V7e8qGzIbdIypHm0IMMtKq5yKypU0srEOcBI57uJHCmz
QDaAQlGZYWp5jW8xtwXKO4yXL6PyJQIvIgRor0GwE2RR5zUQEgP9jIfc1EtSER8Kd7/pcBCcCgqW
rF/hhVmPs47fpZ36g0laL8vGQIsT/7wbccwogLminINJEExoMCEBAh6d2RUofxTLp7D4HJuFS3TB
sRTZYJ4/qV3nXT/ARp5b7torGIvDBNlkCipunNN/shTmJErofKYR+hGYWYiDsFXdMLL3jbZ462pD
L3i4Q6768fzucW5HNKxVQI/ATwctNrryTTZoqWVoVnWB3atvu+yzafx5/udzl7T5+cz9UBBAukOZ
LimqgrgxHpuUXJJSfVkl/ZM8a0cjE9XDRCYZh5hBT96nA5Y0FyPUZgevKZ+XNDDH1JHDKzKI4G9c
59gskf4+my0kCsr/Zg57VtM7Q/IURkielufz+0h/aSZWohyEEUakS0D06UziqRut3C8TpbtbbSVI
ksrYx1JcetOQmy+NupD7PB5HQerECycnVpnkAuNwutIUNa1jdhbuwexCuagv4sdydQ039eOrcicq
t3EIuQCh2KyU9ch5nMmKPBtF4cVtP2TqDvzse+LZn+Sn8Cm5HH0Npgmo/vaikQ7ul9yYZpw1UVpN
7TuYjoynYXoOFxBfi25bzqV3sjzGOwt7+LG8/mkEb1sZREfr9svsykF8oV6I6I14hRsFwld4f+ng
ngFzz6lz1lHYYNoPS5pcdPa8zh0viIfIfyiAstEO552Uu38bY8ztF01KFKcGjJXrtaw+WKAC0AUJ
IO+pcrIg5iAUSbxIQLZTCdPFHz4l/nihe+PbW70JpAMO+fk1cQ2C9Yom9pTclR0nMupqkScTaQP6
iB8oeT+ow9B1QzWfysg1f0YisijeLtIZVCpGDPyDysSTomnsLCUImbqV7Yd28HVpCLRIdG9SZ2Yj
ytYMc9kURV+vugIzSaM5BVlADgHx8eqQGrZoC6mTnTHFQqM0s+/bdaGXACY1aT6dHI3rJVB89UJI
qUd/7XO2GIfXqxEKzxNs0Ra64oHPj5ojz6BddRQ3vuguQQ/qSFCLmvaiJ7vgy7Fq50kbEz2k6zSa
O0W5NwFhrMLWO++Qgu/G9iNQ0pSbgn63pXkctMnR1WvAIafxb/QcAa0GiwNFWcP1mWDY9rXUSzVu
HAvFURK9jhm6H/vI/LhAPOL8knh4jxNbTFAsm1q2Jx1XaDa+TNlrne7b6ZtqTgBEq044PpVg6dKN
3Xmr3K+1WSBzzkAxmeYY0EJP3SjcEewDfV9hOHX/n1lhjtlCUm2sqZU1sfEgVi5Mo/HNtP79IvB2
B3XmLaWGrd5aGs3j5Ksqv1ipxLgmWMpbW/7d2TLwPsWVoUBQmYnv06QT1JjhEo0Pxber+pCqTnvA
+yZI3PgRfCKT5qqBui/BsyhyEfqzWdt0ehhVHB1VI/ZlozR2okcj4n7rrZVDJVsowGnMnQjZQOmK
jjIv39qaYzKffFjRdsRiXandk95wh/kitu7W8HLMIsGB5kWsrSnqp5v8MSZG0bcKTOWH/qDsJV/b
xXtVmNzwzLwV1QG7tTWNxcPEaoGmOG3hpNZHW77Uu5e1uALKzo+yoKlap4yfzns+bwu3BpnztRiV
qay5imwqKQ6adFFYEeh3X6GV7SHpd88b47X6KPkQMNq6BZQq2yc2MivEvLxEW30z7pjcC+zCAY0O
MHCa+5Af852IzZhXJNqaZOn2lro0tSaBSUrBu3pAGQHIbB3k2/HNaHVDOZR1AZUqLx+BVdQY8D+U
+1iIbL9acS9HsDq5ybUCkaxEd6LL2dWDItAjB0UFwdZy4iRYxG2Uh7C34KliIhhZzDKuZvRj7DKC
gKDqzH3ho7h4/gPSA8Wcb9SfZTT7qUghZJlOT0E7hKslqShBE+V5VW8SUaGSc23i52u4yjDPrL+D
0KRlXhtajp9fd7GvQBMIU5DafBgUkWwu3xBIAimHCPj8mLusbrDsToOh0TBaX+rtJMjaarqJzHne
47cTaZdwzjUW9ssec8was68w7tvAngxugAXUF26tfNRwnSXoemcjhgV0QTDmfiuwygARgeIBboLT
b9VNlhmmQ41Gi/pBAs3tImRi4frcxgKTfDQTJunVGBaUrgEm6F6JdCAFROvgfqqNFeZTqVGMRkQC
KyPZD7nfQtVOkfHsa3fnfZv3ClOh8P5zw5hvpAydIq8dDKG+C/nLtLhBH2Y45MWITnrXp46KztXd
PKTfYrXpnHU2geiaZRBXgcxC8PFEi2aO8yhHaleZ8E87C6zswh5eVUzYpHeCJXOiPxgxQBZOZw9B
bsaYabuiDsesb10dzGkj+gEK2XfVNzO9stpPhEohVoVTyLFb6iCCB7OaWe7i8LHOrtTebyRBv5Xn
sZvfhg3Vcx0vybJ2+NLh1Sg95URQ+OX+fOTJGqUnxOQp40nrqPVLSQa8C5fIW7TbigjfoZwEiOou
/TTB+FAInNdqKTDRHdNDeyiDcS8/EJC9Fx7kTAQxn+uxW2vM5xuHGvw0OqzZ1QfaEWx20E7vd1bk
yQEadoHw3Ubf7Wz8/2UQYyanMSUb8llKTbq8N8hcGlgeNJmh5qB68j531weBf/LsQfgP7R3gP4AP
on++ybqsjmS9Jr3Zo5p8wAX56zXNFvA8xMPw96eP8KLfmKMOtDEn2aDbg95N66b2wY5ueun+b6wH
BFmUZB33NJ41pwZMMkzQxcPkTPEtSlzrqO0tdB0USP7e6RhPR7fMPW+RF6Ixm4FAha4+6CaYDUxU
u1omCRAaTf9iaB/L6raaBDkBN8Pa2mB2bSolVV5SwJ5XxUlequvxgQ65WK/mp/oRaEoXY3C0BrM/
vzJeR0yFwIGGmA0EnsXOUyTNFFZKC7OtaT6B4fhawpBQRBY/0nW/gKy6ZJr+1PfH2U5dzYp9gX1e
iEbMlEEegviJabXTbymDTsGAfhWEwm/Sy8E3gsxX/cS3fftj+qh/IegchUIP5WbQgCqhEQARQwIq
hVOrilKokrz0GMJFZdIAGib1Crf8XH4joGEx3BYarJEoWeJVmCnCXKGlSTRwWLedG6LMkQzRInBx
H1UfWh2pU6Uego1HoJFOFq/fmYfz+8vz3I1NthxFim6S0rZs3dzo/RmdQHl2dPP1vBGuE+FwEMDD
0ZAD5cfpduqDvAzWvFLNwfwWgpSgJhs8aVcexY9V/oJ+mWKuhkjTmwzgAByTvHOphOJiH0gtSmJ4
N/p2QUyEGbRoreNMz9z+qT5Md+Ul5qVwfQOKW01OA9CBpweVRx0lFBwI3nn4ZRmNzdOtHMJoVtYO
k2e6spvCb1b1wRw8oxKVoURmmCdIX6qpbldQh0h09b7vF93R7PBD04+unJIXgXvwrvPtmuif/7wQ
1H/0oC9AmypHxSlUPPDpZlCmzp6rtrCdyrhtQ0Crq0x6+QcmF/Rcj/AX1eSuD6/VVITCp+eavXlB
TYnRVaBIMJDGnPt5RgfQWAmiXQ7Sw8JPA6h9xn/qDq2qNw+Q5hbcVZx9RmEbx50gIwZahrrzz6Ur
/2igizUYK16wcSQrmCxIj4MyfYwG80aRiKBfwDkaqNsDGANoE1Ry2GflkNt2QyKc9Ua6TMifUfSS
ikTGObkfQJ6ImhRLiukM5ly0A9TS14a+VeLaSawbK4q933eWrQmWi4tkslSsKd548s7aoRa6L/c0
KEcuqD2EpS9eNRbWKJwIawKiiYlcjZWUK2bwgV0Fa6imx05CEkwwXLRxoKjBWF6k4X0F/cPzi+R9
Kdq+R6PFApEIC8XMS9lsCIjTXPSk95HcuX22uklb/34swb2ORiqWhtEW9l0yJzko7O22pUK9e0kL
HaU17ycpfpRn4/P5FfFKNZqqKVBiA8JUBzX6qaNX1rpKMa1pFP2yl8zxIEdm4ZjSctOqGWY0yqe8
Hvw87S9tq9hHSXW0+wUvpVUkD/+//CaYDcW5A7kne8ZN8HETI8cnNTpjP0JktM76iyQ2fDuCQHg3
XrdgkYukwh+aYY9h7z227zBK3dfzO8K5QuBQCHsUDApoFfWBzckvFquSTDBnukkqQe8o+5IV5ktP
RbKU9SVRFMGrjONSUMzUgEEBZTz4wpmALvcJaUwCc7ad3OaFeSdFxcFsMkEsf8sHmQh6Yuckliv/
6GKgtdacHk+JEnU6Vf1qKlIgJ5lnDo03KRCuJbETpg9L8SWdn/LeL6DTlYdd4ijDTa2tt53VxY5S
Xxrja63nXq1dpWQKsvqmzG6txH5Gzu+kJP6wKns1fdK1j5H8kcT+MEKPB1QphnkjNU67yJ5uv6zl
SzOJCFA5QftkjcwtUdmZNsQF1qiOWmB1slPFx0SKj+tSCa4Hmq2c200m6dfjdk1B2QhfvYTCDGg1
rEADaXJ+OYiayZzIfbImxh2nLK71MUMsSKHkqiqv0Q98+X9/mf9f9BUPmnyJqrL79//gv79U9dIm
Udwz//nvq+RLW6Gy0f8P/Wc//9rpP/r3Tf21fOjbr1/7q5ea/Zsn/xA//4d976V/OfkP4DiTfrkb
vrbL/dduyPs3I/hN6d/8v/7hf319+ykflvrrv/74Ug1lT38agk/5x48/Orz+6483HO1/b3/+jz+8
finw7x6G15f3f//rS9f/6w/N+ifSYjAX0H4DWFopYff0lf6JqvwT7x36DEC/Hez+BPGjrNo+xh+p
/1RB3IHnLXimTTxP4DVdNdA/sv+JiELFfFB7xt2BmYE//vq9Tr7Qry/2X+VQ3FZJ2Xf/+oN5BmHQ
i+oKgBuA0ucBQseyPkXIoQkUoInzHTGRe8nRvjb92VXc1qHpUOULh9xoIPrl8u9tMi6vgdIp1DvY
pPPXuJOaXXSFZqgPTBaGB21XOepBj7qgn3wgwbK3NQc1w/OhmXlrv/8dmMOwqEupJgS/Q/ZYFOAo
p4m9doVRdz85RLvVpdLbUWAL+pbMzfSXWZvKRgB58+4B2FYWGXMLZuNDfoCSoZ/e9E7urN/A3u/9
H5Kb0zvhnT328RdKrYb7ryZOeRke+0uaTC23t8RRXOWqgLb43ev5faV3/PtP+3N9rGqJGRUx9Lax
Pn1HNYiznbbT0SIVQZeYgt2PdUEfALOeVKGdfW7m/RQXegM7UNgrXJQLjmCbyoFVRu8yBt4hFKRr
fINoxoJuEeDBd2JgS1qaUp7CYHroXoDedcubcT/iFVhAbFOMbD29FX6sDxBFDGmD8Bs96NPUwVBK
u6/VkDjDUbsp4SnZvvsEnmrf9LU7rXXUhzeRuM/Wdfb5/Bc8vSV+WEZjEe8H9I+Q5J9aDqGLPU5D
Qxwtx0Bfvlyk8/Rb+NI3EzTW0OUh9Bkas7gI+fAcNgUOgdIajhqlh7SGcq8m1fvza+F4/4khusub
BGwF8UI+hFjLQPLrbq7u5cL+QLpGgHLjbBnM6PRRRMci3uV52UrWtoOZ0H6Q0tWLmsI7vxDmkfLX
lv0yQfOVzUoiTer0HmNh8Pfiukas6tHrNY9iUCBTyPluCfk77edR5VP2QoB4bG1MEyxRmPpwjWer
1+7R0fbVvQiux3FyHYeXKmKAxhQwi9NFrXWHuTgFiO05j29sAC0Saxdbt2X4oFiNn4tAI6fp+I+V
/TLHxsJuzMpCGmBuiaDEGz8leR9kRecDF+ORphdUc3lOAdlAYDtV3aBMaqeLA1lVVJYjAsaSJ15G
7udVGJNEJhj3Ds1m0IsCC0oPyR71mziQgUXpPcNfAtnL0MFwhmY3SoK7k3eqtitjPttStmauggja
UbTIyVVwB6eF20siOiHOVQLv+GsDgRQ/3cCundWi6LC6SNEgjSh7UwLmieULaUc3bOZjGt3ZoyBg
MAXaHz4CDit05oF9fPdkG+tYrqQmo95v3S3+tEsDybXBhbM+qg5A8MJ5e94qIbqELr0CBoV3zeXS
SnIVL1CssgovzSL+XPbat7LVgijVr6Ym8co5CoxOFIJ5Rw+VRQyJ05cpYvDp5k7GMgEhTkMwys8d
qQNbvbQjPej60ckq2e9VQUuSG1e2FqkzbyJYl859loBD8S3pmz90u34/Bcjz7pJABOHgnYutKeYK
s/t8GvoQpqJ0lR2tmkDaAOuCY8CNySA9A0wWcHjUGZj3dlx1ixXVJc11uusyoGocqysd250o2+Ed
uK0h9XTrpFbFkxtlPweXjDuNz4ucOKNwkICXm6JB+Gs9jE+EaIlok4VrrPLXwAjAxHqRXIEt7Ilq
PHUXsiBAMrwM388a5uxVdD/x9gA90umyitSeUe7FAVfv5oBkjvWpDZSb5NoMsrvqI8YHyUHHTLJV
OdoxHBzjqL0xGIi8hb+7P38NtllOSsXoxwafUTVHJxyu5rpzMhERCwMm/LFYzFzTKrCJCXzmOliR
9Nvg+kPQHFLg+XNjbBy7KbVDVpLWXeeiCZJmSfZ2Yuo7A6IoqNRBywNcoPpuaNXwUcvV6CrvQeqj
53P3IZlT7S4uluXr+UyDF4/A5QLYECYsaZ/q9KPMcdQOGk3g5WO073bWITuQIPVFTSnufmztMB9/
yWlnrseu0zQjHV0jATzCrQPjYtzT1lE2ulgkGPdSp78SHShmcO371wCDHNiiUSjDE5g5uiUQSlVR
Y5UAZTj1wXgqb0uvmN9Euv0vljMcALVcvCJIP0kHYfOfnlfmkQRE1i/rzHk2qinTWhNr78BlqQBj
LwP6i9iBaAh+q3ESvF144XBrjjnXcW2YAENSB6fAn+hWKUQFV94RArsQnmMEnE3vuvFjlsGRaK4T
kslf8nQ3KeP9XCj3532TvxB4JiCxtATCnCGZRKOqDdQ3l+aGlFPooID8m8Ow333DwHCdjacJ1Y1i
fMMqJ1Ua6WJodWK9jN38ITzQcdjeMUEAovdO+ttNzfdWGZ8w7XiuzAVWrbU4WqG1r3sQcDdCHT+e
721XxzgDVMfXNl3pp7oix+VqvhiC8Gbx3jg0D6LQyvtgGOsAq5oBrgy8Jk6DyRoVwyojwIFqOtcd
3ZI+N5XyN0oquqai1o9kxtbQ6jg10i1zvGQ1UpnlGO7WAzDM7ogAMj+m0FKZHNGaeJUA2KOYSjz2
VIBBTu0tTTkAeotFkbv+YGOA16XQbBQCXjHneiscEOMF5I059tWigyOxqEZcHOrOOnaZg/4swrKn
gLoIS/asIL6n92LxIN1C8VqUtfHeTKB8wzqBfQQ8hJ78TdaWJXqGUVkslh6GrnPAK+fEXg3cr+mu
LuAKbr8rHuxbUY2Q5znoMJq0aIprgu3glKEymUuG3KAk3YNUjF7fJiLH4ebA9JKjpG+4bhjHWVcw
or69B1WQCitB/6F+RVfIx7wHrY/1br0rvOYWXhSIugv8ZHhjmjntUlIoaHPgmZECBN/txot1AQfL
5FXesscw7PmwyV0nelAEGDaCrWTCplSbklIu2Mtcar8uRf26RvHTGBu3kPFRnAbcgV5ZCtnuuH67
scokElpdyvJU4lj23vKtThxyNd8sbrirMQLYyw4dUKoiDIbX1yh9BsLRcJF55pROiiJLOc3qWs/a
DdfZxZi5QBTc0OEN+25+tAGbx/A/4CqPy/73wGI/0gtF1iipM2Q52BCRFeCNl1LseGymDrI1Jxue
zOn5/GflHRGw+PxlhA0M46pk6dIiMGRZ8mBFI8Dws7w6f8MIJKhBCQd+one4wXHujWyCrJMzlSGE
TDTPUDvvvAmFmz1sbNCFbmIM2iDmmk/0HbArD1MMH3njENhrV/Yn62b2cz8+ikpPvPq/jtcO5I5R
gUL7nTkUZovG3pjgHuz8cBe7za7s3Lx3aqjnUaK06IbO9azPVifYUP5qiULzF7TKUeA9XW2l5aak
qdhR+RiCLs38HPkY3UgDeiDsneHOlVuCn3d3fpO5zoKJd5RT8BXfgVDQALKrUKJJDUisTChMhGYo
WBnvqqBD9X+ZYEqUcx31ZafAxFgDGGJa7rh8khssyEDpRi8O5xfErdRszbEfMF6UuMxgTmq89pJ+
w+xT9tF2sbGBcjSB7xFW5XmBdPtmYXInTbJWudBhEvh8Z5hw5aNNrTWQCAGFiH4/ij4a31c2jzHm
ZORpFq4JbTq04J/s7pV9f6Hco/9NHwuLB5aLz+H1ICwrcs/jxipz54/62Gf6iPNIn2brJWmcMaZM
gn7vr35oOSVKHLYnfBXR6/bdq2hjlvGfiOTwH+0t1Ri9tHYg4/snZdxbG4eSbZ53H9EaGe9JJzJE
C03yI2OswW1hDzdZM4T3phprscAW/cXZhW2yYJMpZIbQpwMuC5e92tUoo0/Q04C++pI7bV5EwWjL
y+P5xYkMMomNZOuGsujYyXVprvM+u4iUqXLtkXzS80gU0HiRZbs6JpWpmqaGLC3u+VBLj0sJ9nqR
MBGNiOf2jzl2azmWsSXjW6WHaE+praeAkqOLTpsqWglz2ta4NeaVPo3GLzWG27I76alzU0+vHXJp
y250iD6omC9yYz8EVFmpwePtkEAGXago++WW4rabyhzBSG2hm0fL0NK+PmT7Bo1U+VZ9QGTDXdjt
tdfzDiO0x5y9MYqaOp+xdPMmvU0uMFfrxn/O0GxUPf3z3zp9oLoE3BsTMxweQlKlczdggsSJzMqp
ypc6vgsXYYuf4zeYTQGwXMPr8z3N2yzjQdqEKfLeQ7I6/eXwYnwhx/ZWASeEsZMWX7pSQASDmZLe
XfaaAI3Fy/GRNaGsCUg7JX1jvqFRSWVeKfTYS9HgILn6LOVJ53YrkLxlIn1qu+4g1+ZjGQ5PvZYe
FJII+pL8X4GqlIGx7K3RdppraHG+jgu2yJli3bXW6tnUi4uyVFwImTvQUABNp+pawAEp47iP59w7
71a8MhveHHg6UplCut2n9ou4wG8WhYaz3ixH48uEkHeILswLWlo27o276dnYdaFTPI9XMoSvRCOr
nDgI2n0VciHAwkJdhQnyldxO09gnpmNMdXiEg1u7XE/afRKtK+ijzTk4v15OfnBij3nydJZSTv0c
m06dGLUjWfFlmYW3a40gMa8fiYq7M4ral/NGOV5uYQDYBC8Z1GTfzWJVGhQau4yYDhQNZ3lGryje
J1nvqFmy6/IxUI3yplfk3XmrnFh5YpX5spWmQdYAXWQkewgP/cGaRIQMXAuqgS406FzeJ+iZrMYr
qoqmk6mHMn+qChErP8c7EH+gEA9MBwZR2RaYUku6sTSq6SgTBobwjtIwuN3UikMMEYkFdTTmBjsx
xYQCs5qXUa4Sy2ljMyCS4eZ15sjW51qpvSX/cP7TcFIbCwz2SFRlQDjg9qeHruygktMbteU0XeV2
BaajEH4MRVQH424fyH4teB163GxlKEy1yIBaoOUU8ECv0k23MTwdkuANeDQEgYRzsOgEi4XhEnSK
3gkM9W05zEaSWc462AHQra4ltcdmrDxdy9wUKU3fCOsXNCtjv5mFBxo1B3ieynwzJMFtuJopjmym
u6aU7ZKsOVal5iSl/DFWKl8fI1fKCCQu5d+PIzZo5PDixvOQ3iCnXzBv63GeUg2euRK/x8vcyXN5
V5LVMUY5dsDjKDtjNwqONK+wSWvruDOhFEQAWTg1i7nBtMSPRfgaJLCTpw923N6FzVe5ng+qmTlj
FV5pev0Croigzb/o4Hv5Xc/FSAaO/JtLAZfIJHpTHOezujZI9DrNrY0YcOGmPpAqEeCPGNItWp8x
Md9vgV8DnAK4oJgjUhehVnTD21OjetSP0+wt1+rH6arYJWCmwoRb96G7na80zBGKhnven06YpkNS
VLEV0EvGrSDP0Sl5h2hjJdXO0q4z7daWOtGnfB88TR3gCSQd6G6BDIuxsmTFFAKHTeFj6xc6PYup
pdIt/8wx5TId5P1kOiIVTc5lb1KgO+ZkoSBKSaZP3SfromRMKbQRhQ3Lxf8ntjseSi8OII3q1KCw
ekTHZgmWGzkwgHYE340ob+Ys20BDGaPPgAa+rxrXTVmDnhXfVUYpaVgB2p4ELspzHZgA1AuBAVh7
NqXJJoxKgpX0e0FcR8Ny9rrqYlkc2jCPdsiplvge/XnNT/3pAvJF548If4U/zbNvyVWWZqiSIak0
S4iedb0zYpzgPzPBvB7R3dMzUmGFWdbu9Pw5I8p/uAjmyUiVN+S1QYFhrGrXrF/zVihKwNsnBWVL
lLoweIEU/NQZVSKZEgbyv38mFfOkmKh1Rogi1S/fUQSKIN3nnGvMm2DwinJH0d7uqcFkDcFLTBsW
BNOIJkTQ8v/P3pftRo4r2/7KwXnXhkTND/dFUw7OtNNT2eUXwq5BA0XN89ffRfc+pzOVulbXfr5A
o9FAoSuSVDAYjFix1phtU/5nNGafkevCzGzrtDJuNYloeNPY431ck9+07b3Cym+ovKrsIKLg5Q1o
CkCSUHwW80Pz9DmqTSO1UvEIjaMbXcfsr2JvevUQ1ZITRmtTX9d57KW1WfI8Gl0bJuKtkvbg/TVA
X6babpEaPpge8T55iIvSSeTW+9rZr7MYXO4YwhKsx4K/ZHbnSRwUfjJAFU6rAfiU+pAshv7uSe/4
is8vhUeo1WEEgCBuIITMPLKqq5hNlQmax71U+9GJQrm1HbwONJPbcC8gZqa8q4C1UO4kCzxMzl94
sz9P2yCrdPYzxME5K7YbiZJXVof4X6fUASDFlW2QDtjEqY21Q7i0tzomddA2hJ477qNLU1YeGVNe
KCiXFhPG2FvF2KUoQN2nISF7MfPy8PW3XPBXA29d1bRBCgdandm3HJMuY0mLHebJSzrojmlxh2UP
bVq4araWki4s7jOwgNEdHD543l4uLqGJBAlzvPVGUz5pjXIT5ekT+tM3PA23X6/rOvuFDo/QvkT7
FYRg844BKSKzSkMLJ4OoHmhRXSs+TYPmFax1ufm7lp+/tre0NDyW0bfCKN/1QKRVsrAE8Qfedrq+
jXNMycntVi6BVxrXKgQLOSdwxuKRAioHZJ7zHmw9jVVFaWo6w48pIH52VwH9Y/1QXY5piLX04DpG
iyEcpMdEzM1cVWTQR8+j0kY5opBGp7YOcv9i9GTl+lwygvsZ87eaEJSb55ZSrJbSWKnAtZuyq8qY
tCq+kzWCl4X2FQYDzqzMomWSTHbdN5ru0GfMEQdGitn0xMtkx/SNRxwBkMY62kd65C9f+8ZCS+LS
8OyQWUXPMUYGw8qd6LqU+9ifbrobCBpjbhwD8VB+zR/X0GLXt/mF0c/Yeha0TD5hULOE0azdS+2v
ga1hOVc+2hzKCUZtm0xIaZ0m9iSAcZP8QVVXtm7NxvzqNuQwqVLYsFKgbTA1nWn3XbzGDHcdBC+3
ahaXyEQatROO0Uoo++UbFbojZr8Nx5NFn772hc9duUwQLm3N7pKRcDltUAVy0tzRIUcGLJv2nN5Z
p+KllZzsJtuKTD9/zAPtZnwpMyfdrIXh69h4+RPEpp95hgzEKitqnDaDPeb02xjvzPEAeJ9LME6q
r9RTFxCrl9ZE5DyzpqiNTfkAa2JYDke7eeJb2ecQ2X7tb2MfVAqbbj+55iY/xT/xxlPe49d/QB4k
Ls6v9l34wNnPyNSShLwQ+37ACJkrqqm2OwYGtlnfff2N1wLNFT2vUhQUM/86+uQalEXfOAgUHXbU
wPpnb/KgeIbw98ua1c/iylcrnEUZjEzYdjdio4VUoubWTuxTsDmDnfUUHyEd1Oxbr/ek3wkUBnWP
vdMjOdYvKVojXy9/MfCI6j0qhKLEOkthTFCTpymSR2eKIQoJ2ArX1p5bC4khnAqDUACiCurqeSFt
CnVcV2KHk8P0OvrDbjyCQ2wAOAU1esU3AS4TZIdS4bToNQ0OnmMQqVtJTxfa6Ze/YubaTQWQhCLi
eu1j+hham5v6ORKgR3/02sfu9j+a4bs0OXNjDBenPdIdcZqUAJxU4AVxYuTBkHnd6Ke1m2vZp872
eXZlKtYQZVot9nk3HDhSjXyffm+P0038rKOa5wnQF3Ga5+4h8amvo+W9STcN+ALWD9Vi1Dr7KTP3
NvKOhPqIn9KAIXoSjv1sSY7KHXIqfLQmgmhvn8A+ZH6P7/6DJEgoyoALAgmKRubvkITGtGIcR8tU
D620zcbWkdDI/PrcLNx1F0ZmNwNjGrViyMU7ifqzMXxm/+qMx69NLEWmCxuz0K9lLOuMEAtJDwVx
7Ndhx+4jz7y1GRrrTvRAneRGvsk/zJVrb+GGvbA7OylkVCsoisCuNYAvBP/e0uxQGhiDWguDa7s4
OyC5wSqjK7CLdRO7vHzPIF05VCtjGAsh7mI5s2NRhxST9eIGZWRwjQiX9PjnQfTCwszbkxFaTVUM
C02KGkL8lBu/vnaFpRB6bsGaISwQumqbQu/H0e6T0xQYz42nIMcKMLwIXFUxusl7ctu89zuAOl0w
Fq48PK8fTJ+aUP9zpOa1H1JJXVUKT4xrhGzVl4x7lXwv2xUw7qI7AL6FwQg8ODE0c3ntq1E9MmOS
dVCcPlT0Xua5kxXB11u5YuNz5ukstdDsth4y7KdT6Ymjs7s6fyqm+69tLHrc3+v47Fqf2ehJrYVF
hXWgb3wkUbiJE3XtOhPJ9CyBMBVUiDSU+THKOm/uyVkfDvYw6gBQAFFYgedJeAIFOwl0DOJgLagu
ACjw2EMwVXUo1QFsMDuqpZzGoCOHPYGT1sDHTBPHOkG9zpU2PKCJu4bMXopC5wZnx5YpshDOgkHw
PXmmSv3QOGm17tlp6OequYaVXtpPAnD9X7RPGHe79L3YYHYkMZjr2QthkEAmbIPGLGqeT1KM3lDT
PuP7BLlCgXQodgDmrcI5FrJe04TonK1jhveaOw9UAK1BR7jmUDwVOzEDTbdWAQhHfgLw3vvaRxcK
Exi6/9vaHF3b1A23hgrWBEEn0BKJF3nk0dwQjyr/hIVqaYPP7c02WGoYHrji4MlVIFBOkRe7xW9c
ZAJj/w8QRmv2xJ+fHcIyK5vIbMRBr0CvyqErgkRAfag9EqAwuQ7IXjr0ID8xgYURozXzAwJGUImm
HIdeBVm+DAhMW68kBAuhC401qOmgViaG18Sfn60IUmQhWAVQSsri3sNj/ps52SXK8dpabFkI9yhp
CjotEfavOt+d2VpSZsEQbpkAWFeJOCXDVEQH1bPBb++S0NGfs/0/iDJXhx6MYeI1glViYOFqAEpK
VblAXwrPokchYY05Xc6BYMTrSHIrqFjjy42Row/e8P4POCnUeUydWZ+FHM7KSGnQLAeeCk0vp4kw
Lifwtoo7PrGgvVlrB18H1ZnB2YXHTb02OshqfwZV9UA+HySDWx+0wAJripuufVmxgotb48IgtEAu
XahrORs4hlI+n53263TQBofboAi0ICIkdMmc4qHbZG/mr/WP+/W3tecRNjekMQvxBgXewNjY3a8J
2aXUgz67Hx1irKkDXsc3sVSMuAHAIdBR85yFaoTWQDj8u5ThZwLu6IsJN4H4W5O4XvySmDzBE1cH
QdzV9ciidpT6JMQgWOgJbGW4H0KHPLEYQGbB75q69H0lgC9567nJmbdi+kMa0wgmK6/WAyE1wd0Y
nQ4nuc0wclJtVgHMS1/w3OLMXRk1St2KYVEBnfkJCOZGcZIf4T776CCvjJZ3UPC9oN0JgzWt6sXP
iZY3vqQGBWxACy49N4uNAo3J2IDnGpvoe/VdDCzGMFt37vrT/SrUwnnQYgGyEqauSaPkHKBpNUGB
sdCqA5LS2ygucPeHK8nop1jt/Dye2xGXyllIz6zEigYFTqrd53pgh351gKqywzfRi/1GHvvEUTYj
AYc1aovdRvLWqiJr65xdKYWt9SQehf243ikRUkijudFKe6WuuHg8ztcpbpyzdSatwYsuwn5mB1QV
NT/fgC/RKQ9EAJ1x+6/NJ11Xe2YfULjymUHLjGhdTliYcjcFOaRI3dDnGEDhkae4Kjw19Fapr5aC
6/kiZweyMPo07cVmimtTPVSxp267LYY3QH91f/hOQaP0O/2F/sFa9+DqvsZiUeoApErH4CZAAZeL
zWIMvOoaEOoiBXEpZdyV23GE2AJ5UORkJfBcJTqwBrwYEFTgmDWvJm2IOoRWUQHEBKavPSRYg65v
vn8d29ZMzNxFSQDSKnqYaML0EWCqyhmkdE2XbWnXUCEC/gxYGsCkRHw9d5FCAwuJBCM8mfZKF/22
p/Qbpgq4o2fFsHbzLsRO4N3wZENWAyzm3BoDzbjZ49sh3RYl7Xzf5Tuue/yX0LQZ/HFHCo9bzqi4
aFOvHoeFtV5Yn8WZyIBOK3r2f7GWKagYJBDv3HdiSlEgplSXvkTNW6d74WqIWTr7hgzWdYyaE4gC
z71TQweykicF/nKsdoqXetNWjJqDDPZngtGCtXejshDTMKGlwCASAChrzr4rpXWec/TRP0dPLTBa
pvfGThCZKf703GZO9JaQYKTeGvBt6YoSzzaRv+KWvJq4I8wys6om4hPn7yC+C0D0d29i4g1T2jer
n3Th+r+wNos2gxnZdTXBWoPRqegVgqi3GnQgMz87Qh3J1b2vj+TSVWWAyxEUPgJ0Cy++PC71SDWJ
IwQ59G2InfTneMwe8+f4SE4o4O8zC3yKDYa0m0103zcY8ndW7F+953A4EHB0tBJM0EzOabsUdRjL
lEl/AZ667pOoXPBo8J/l9/VkdeHAwJoqBNgFQmA+c28ktcVqCkYauf4h9fsoewKncABY/fbrZS05
67md2Su17eOYtRPs5NE9k37m6ilRV+qf15FHMLaBYVOgxIAbnH24IiOQkAfgAeifYnAyYtyhrYl1
1RvTxhNHbtcAAuIvvExqcOhQw4DQAqiDUMq79BROKjLRuLWdXuV3jNL3QYP0cTFs+yreDaXkVN1H
BVzx1zt5/cVgFXgEQwM/B6C1M6sI5iE1VVhNaXHUzdgZNfuhJuZO67uPr01dfzRNxcCwoQGDI0gD
ZqUMJR5lO5FM21HYW519DLx2Ur7WNru+A2EEgy1idB8g6TkophlJNrStDvr4FrofWeywcK3mde0Z
MAEidRQrwIcIWOnlhxooo3LZWDChcKeK9aDT6bYY8i2pRjcMf1Y890r2C0AkJ1RtB0QUXor/JtZD
3WubcvqVdWwFZbgQvfGboLIFsXMbWPg5uD8HJDvS+xDwLd/ajH63M8ELKYaH1Q0/6UAvO7G3NkZz
PUYEwZhzo7NYmtY25B1aGK088wfxJ1CI8l3oosSxfh2KJ/b8dJzbmh3HPuWK1g6wpUENA8KH0As+
ZO8dWMLWRkAXl4Uvi6oaZKaFzcvvOxpaW7O6MB2w4/jdNEGxvd4V0Kyv28QlPNlkAGqUpeVoPHQn
kq58y2v4BLbVBkE5/hHA6c/M4CzDohQsIg1Qlp8JMRB4aLluyl8oJXHXvMXbzdX348HUHPbaHWMv
dZMDe/nzk4o7CeyLQgDl6tKoLCRdatuYTjj5pMqA2AbZ7ooNZSHyCHZMWBCwqyvBANo0uEJMjBV0
QQkh7SANmq2oO27jX4AvI7nCCwdyELKz+uJYiBHnluc6AjmvO33IgXXk36zNdMg85YMBpCG5gnhO
CvGwWpshXTqfFyZnMYPaMgfwBovt3SkwoSoz1aCHaUBMiyT9yCDZbO/W6mTLyxSqMiJVv0KctTQb
JokOpiNnkUOU0FXNNdj7QkjHsv42MYsAvMAolh7CRIrHUx7VgAISd1gDcK5ZmZ19vN4aU01HoADU
ZCNXGm7j7wjv/tdOv5Bxo0Pz92LmaLKk5SVwQ1hM7euv06sZlIJP5974EW3FIOhqK2FlWfN7pBri
Ti562FMfk9A3NvFWNBPKxA+f6HaEKxJnPUNbcgo0JIGFBdARx262l1yHcnhpQtqkm0yPIS9t2fev
9/G66wpnw8MQAFiMtIghy8v4qaiZpjEGEyBeugc70UMLNdLJs97bI/+lJq6y6bgnvwrJtuJor08R
LwXwix8gIs9ZAB1TCNV0FvxFiF/Xt3wvGJkVt0Q/aPVgi4M7u5cubM0uC6tP9EGtYGuELTOon0F5
6kS3qi9E0b/e2IXqzOXGzk4bTbRJhhyIWJfsCq7p9hf1xJPQeIU9NLDVpxWLSy56/iln3qKOxAp1
FatLd2oOCXGoYT1WN/WrIIFHeL7vjv/RyxdoJwj8CZE/aK3OE+FStqUUibe4GJTADoJpy9yscviO
gAUJw25fr3FpiWJaUWiCYORz/mSxMzuijS1hus3AA5/Zbk5uK4hIfW3lM2mY+wmMQALSgAgKnmKX
PsnVULLSCaOK5ehMAduSZwAwo1dSOshkEGXCp1JzabWBYnWxWoJeOPQCciwA1RhBwb8vjWvg0OD2
0KJOkpSHcWx2evm+sr6F2xwmhMSIbnye/EsTbQSJEXXsrU/fNAFi/Zliwgt9ddUtIQzsZ354N53S
g7XyTLvGXoqJLkMBCF7w11xN9EhUVsCBPVqfD3oFU5C71rU2xLcVl0WfJRMh4DSiYvPGvXpHHPZY
3P8nJWGMiwh/BYGU6DPOLviyM6UcGn2WI9NbTc6DRnm1rTUvWvBVzO8BRoBRKLxt5plp1XaqkTEb
ax0bVwm5I3Fl22t/JoWFNWBLz83M4kwSN0aEeSZ8y8JlVZDtiC+uwoT6LdC84JqA8J6/4j9LLopT
j4l1C6XFq7Fa3seZRlrYBM7wUH77rAP5KFfcqnsCRpvYW60ELbwoMFkk4JVithST0Zce2+RFHo8Z
NlPDzdsejd0YQLUdp2+1tHZdc0IH5szSbD9pjrF/k8NSeNsDC13u6e5/CnksWBd3WDiKaPYKqS8A
RwUm6HJhSgOm6ryFglraInn3tBFwS5Co6uweNW7Qk5QTZlHWvt/CGmEOdQtMh0CFeX7p88qUJHNI
bCcrzQBJJzgIbXmj5PUu7n8VhG2N8qaVlV0RP5ohqLPD2tXI2uN/oZaoWeg9odAF7RLwe4hfeX7z
q3koVyGWG+2MveiXNPsMeiFiZGp9n8XlNwvpqNXAZzF8gwrb/OYIawt1RFZjnz/J+gT/jOL/qU7j
52m0IO1iEFtGUnU1itZFYAKf0GxD9pttpfa1DocbDrbRrw/gwvkTQ+UI3zIUZK54iIEpAGO10tuQ
d5h2qUncVlnTHFt68cEG2FMVIROHmujl1wHnrlr2w4AKl9v/Lg4dEFehU97nmwKayE6U7iswc4Yg
z3lZS9MWAicm+URT20YH5qqYJ411YufVaAMkjXdzGTtFpHjcNlc28doM5qOwd0KUXlS5ZulSXyUm
SPdsG+MivW9Jkjfw3pVSzfv6W4kDfOl4MAN2BQXVJ5Tq562BnhdgbIOKjGMk+yI/6lnpKqPyPpTj
hhn86WtjC2cK1gTdBnh8cbHNGwPYsURvS5TtbHJKQYLVGb+Uht7XJn1WuhgEgDXgoamv1raL+fln
tePB179AhMf5cuH/GMdHZZlgXZduk0yNIUUdDnXTRIdJNz2psHs3VI2TrIz3TZ/s1Lb7U0wlWFPQ
jrAw7AZ4+1UNSO0jHSAoirhZvEM60VHqzJHjcsVflj4k7nLD0hUbRDzzcKWyKorkCf4y2MZ9nfMd
wF6bQqbHviu9hK0GabKwk6IPIA45PuS8GRBO1KilBp9SdNNETynywmdlI6CI9csamenSZ7NBViVO
++fo/eVn4znl6Qh0ngMOEN/i9DlUT1yznLi9rcP3kOYrV9B1BMMnO7MnFn8W++vaMFrMa+GT2flN
loLMqKMrB28hgl3amN0v2NmybdEcRbI5sm3XuoILXfLJ0wjp3ruYOvVTJVCAz6u4nOts5dKyWP3Z
6pSmTKMmgkPGcfKRSZi1UfWDXlYOGVIn5t8lpgRyWzicrUiHXmcTl4ZnQVtR22oCrA2Ge7QgcPDy
cQ/hA6ejuvv1OV88DRBAhuALgttV3tLnmSR1I7wzN3HSxibyjFHyxzFzpSkO+vb31+aWgjVShf81
N8vKYhSvKEohaEc0kR+jQ2YVoGtsVqwsVJXE/v1tZha9wlIqZS39PHNTA+58UHveThu4Sp879p78
A5a4hYOAKw6QCjFdjYbA7CmS9kQNSxkWrE53Qzs8mkOz9twTf8csJiM24q/HdSdwtzOvAFd4NEUj
bIjcp7oT6mxCGo7eJKuzVp+dtq9sCQ89c31QIoKxqIGtLmAPqidAMNNt/AyRGX7I32zARk+pIyoS
KfAAFch3IMYCdt836VHfZcfpMQzWKqsLJS580bPlz1JsPYQAFi3xk6qAj6BMSfFEknM33JsP/Nna
kZPYjMJ2023kp7+ou0aqsuC7F/ZnvhultJxUYb9lu5HaXkTu5HSNU+Sa0wQwQLQi8IpQhRjH/LnJ
RiX8DDrI1whIaS0NTJUQ5bM8+a4PBOcgx0ASLkalRHdpDWP1OUE4/+yYrIOQIdSmBOPR5WcvGoPy
njHqaG+tX+36o6pvdAU1r4ZhLopZvmDGxWhxYEB0jTnZ0fxebQAH0d+hdLqTtqFQJ9l+HTMWSnB4
XPz9o+atg4RKsTKk+FFi0nPCDRoDyY/f0XvR1thmG3qr7lZMLoRFNDNBgATJctDnzAezelKCbb0M
sQ+bakcrB+qowXhMAiDOfuagSWxEqwSG+9BZZUNeOuagWsOwBODZSGxnfm7x0q5oHQG8v+e3gNht
7Qch/ALiuhd1re21FLbObc18uisktQYlIrZ2n2+NjRoD8GalYJYH3gaIPoDsXQuAlHyXB5KnnyDI
vWWP+nscrFYGhKWZ5yHPlE0BScdrZb7jWm23WR7n4iN3+A0bA3MbIPyi4LYnPwpfPglsMwowmpM+
Syvd5c8BgivjgulKVApBuTVLMZpYp1SrCqQSIANpYkQyMJL7bP9hx06Qetw1fgLUnTn8KEKuGMKM
v7+DYRXUX5sSJVJ+t+r0C2kjkPmId7KAz8MXLk+iavEBu4WfJOrp6Qm05XvtJBoU9WOI/uPX/r7g
7hfGZmncwAZNTgiMldJLqkPQbojcSEiKdxXGXtfo3BYiOVqPhphfsWx88Tn+IbL6MVJsmFOd1tXv
eIRQJznMp5LTQm2Iud1e91F7Tm5AHW18rO3ttdND9wd6Bja42UCGOX/bjIkcmREB1+UQvsvhb7P8
8/RD0JHgu31mVFdv7m5QbBOiAhR6prQKKogKCF2KCNhKE8h1EByuzjyh6js7P2joolQhysHAAlto
Al36iwamkAaPtlcArVrjKSq7EqzfYZkkcnWwMh6av0IZb+XIa7KpLqo3rekhNuAPcj6aR96HBkn8
knNLiVwI5/Ku3NFCVRtyq+KJm5GgT7W6Uzd5ZLa5H1ZUVdhjMmAWqfBaKc56XAY0gXatO1hqCmK8
cKgt4yOkUTJi6j4fs7oJekRcZm5JOkWxm9tSor1TmYa9A3w4oC8bHiWx6uNubUE3Z+pjXiYe6Duo
/jyFA64lR2KJuWcGOFxTv6EjqTyJCdJjb4CAXMhcZJOmfJTSwWgDux9aHZLuJhsgf5wWyOGdhDV8
qJwcJCfxltcJK36rQODlXtsWbWRDmhKsnaD35UXNXUyWGEXrQkSKyrhqTFpkv7lcWcV3qYkhAjVg
1sr+GEv8zLvajBv1plGY3AK8ZFhhuYNs4ohSC2t6Sy4dnWSW+s7TQc1br26NTgGCQ7WGaXQYFCgg
o6eXOUv8qh6qGFJEbLDB+lVjm5/SSSL64BU0rmzDtScr7nLIJvZK+xRLoTpgchjb2jgMiPT2Ccdq
nPStUlm69NbYnaqfsl7NoXceT9y46UqpCBP8LVpHdmERq00ZQBCmjg5Ro6lcdTugSywotbRZQt90
ExQLwaBOwwDd31TrrYeolGj2nCl2yp77WovzxB0TJZM2UidP/MZK1QyB0kLtp70Bcdmg+6jCqvTQ
FkBAftMr0mFP+xrWUsdqrZTeczMxUJzsTWW4LYdKQ6aZM6p5zEw0odhg1dmeQWCo3WQRqgduOsRK
ckN6ybDetLpgRWBWBbTL3KRmMs29TAVSHUyvWQk3ZFGo1TtzSoy7oaoaL5Rkqr4YU9ujbaGHmQT6
xjIilbXFKHaqHtnI7Cl3urCuml1URmkaumGPXv8jm4Bd0/AnZhof1arLWtBixX2VbcC5WcDvc6pA
Ho3KSKCOGckizK6jU5sdMLgkajYTsHM9QN5dNgxuYoSUuArpy34z1noqOcPAVGNLzTSriJtoRdG8
jxNB6jNCfLOKO0FdPIx97USaWSgfNgp7E9tliRQKvu80jirQ3ZXKWMRun8shmkKTlHexwV91paib
nVRl/SBDXMGMtCp6MsIkQiJ6o9ZgtsaEfWNq7DdRtdAkEAjqhuG1rMqk/OiMicj3fV8CCMcik2u6
q0Ykxu/oVGWq3rjR6BEoTUO1qQIjH3J2lGTVrH0iaXLjN3KaRu+ZVjV3+PWYPie5TNu7MUE3vHP6
qaZ27E0EbbLEmSISAYtiTVVjukk65hVykM4uu9cwxJ+/ZsgBGaA4lGsD+MEmZre/s4HQ/Jjrksap
W1rg2QXHD5PD1jcTFD0rZxzlLnxS8qZ1FUwGyw+EVSrxo7GiwKk1GB1L30o11w0uKlxSc6yGJE2/
mXVbg+JsSC29AVRdG8dt07bR+ADBTYOlXpYONhgo1K7OovSmNJnVtI4NInt+6symY9StR1OaWicx
hyw8dvZUAkissD7eQohJMvwwS4j0kbMp7kHWrkR67WC6gSh7OJsZnfqii5MDB1U8+w1BpTptfIOn
W4oTRby8nur6LleLSL1RrQ4AE7XhfeU0Mgnz793U1SrU69s2rVuHWslUROBoLaXp3+CN/y8x/986
btf/t8K8m9fN+389xD/wgP9LsV7I0ov/5y+Vecki/xIc10gugCLHmKW4rP+SmZcs81/AXUPoBGhG
wWLyvyrzivIvPHEggCT4xXAP2vh//q0yr/8LdW0kEyARBn84Wkx/IjJPxMv971wXQ0mQNhUio4L3
DpSkc9SiBP4mOR1twJ/q3D5ILDA6rtwgXzuoVe2Brmv0ixQ3QJyBMxtI/MSpKyQUUh0eurE/0iHU
wEBbnogkgag9bl/GcpJdwyosj/H7QbegYDRCwmXs5ZtMtu7CyZBezZ9nG3766+f+V4bTksdZU/+f
/1aQps3XAQ420CGi/yxqV0h+LhMeIy9xa5UN8Yte9nWK21+uldEr25Ruh56cICmv7cNQ2UQNtY5N
wTW/VAYQgdbpayJ3+qZBcpsWebjXub1XkVq5ChI3rx6ASSAk/c2IVN6kFCySFZPdOMJAt6nZN6A8
fpWSWPHkzPSnMeyOPJoOSV6zLZC4N3L4qMSYjrBzKXQSg2d3cVvpbtnJSEUqhos1tdzWkIiLmMQ2
VgcCerv7iFn1u9SbH5EKzJiehj8xP/7aGq3kR32YOPnAiocxGu+sFDh94BruMr1TndHKP7Rcq18l
q3vWX21DMt6lSdrGihY7SRhqTkgk4NC03i9bqzxYWuFWxofKDDVAi0vxjiVUjQI9HIFVV6bw0Bvs
OS7Vb3nEYDmRg6SdkiA0wBlF7crnba44kYXbmmlQrZE2Q22PPtP63o16c2PHMahtdWgklNPTYGSh
p2U5gg8I7dnEfaO2BxfwbtTgaiHzbMp+SPnkIDuMAwjgAjjbRi+NNcVewSMgiQfjvRL0rTmBzNnA
fmhSZ26tXdtouKPs6mj2FsbN+uYlqpH72SMqVQfS8E2LVM2JiX7TSjkYoKTwTrXpiQ46Bf3hWLqD
PVZemISp10/2Li/AM25JKH+SFkPKRVTc6VOL8cuxbzZtVHl21R5qyp5rkx8YVFdM0h2MXpI9tX+Z
eqnF/qImADUazGyNauIVbQ4cDYfOVt/EeK9aOXpfWpQAHlGOAVUjxanxjh20BnWztLMxBoUpxa5R
7ylkAVhDwS1dWOnRSLStxLJTpLQ2BNlrsBhAiNDV7NJTeNvuYk6JF/Zgx4k6me91nYEWMDNcRuN9
DdzSQbFLxakU3t3FY4VxRA71FiTCp3pA70FilR9HRbPJO7X8boA4G0WhxNMzanpq1KkegTRlxHgW
aNOE1NnIf/WEPzMpL781v/UoeoLi1knNMXFM0VRueZgEcZPD20Y5980staAiG1NMWSo82094kUwo
13XZvm25vM1J6o29jZHafKCO3gxgvqzSvvbVSv8dKzS6KWVlo5vKwcJX9kZlP+KxdYRoS31bVaG5
ywC65uUdhYLLZhzVQz7F31FbOJaK8S2ulWeqNm8GuZW4BEVT7rFMfTKq9DgarqmOu767qcQjpNWN
1omg7lwQSNs0IDZ3htEOzLb6RjPtvdDk57rIfmJ8BwShxX2ddNsYKBNCihMyhOewwahXAa0cN6W7
VIg5JHJtbCEPeyuZ2O0q6p+R4m37dsIxsKEm2nLLHw3z0FOvSwFD1ex7OcVHig1ELl1xNNYcGTfu
BzCcu7gONiaJd00+HhpFom6s5TeyzVNEKvIiyBkc1G8e6qnFAF2W/TDD0WlyFwK63you3ffDW1kR
cGXpamCzep+b6L9m1G2R5zsppvPcQU5MV1HyhzxKN+akbLUQp3CA4t8uj4CLGlvdlaPJdCl/DVUc
3IhYP0L+FhX9pqLIKxLyPabo0oUjQBZEBk1Jk20n2zwZ3ID8eUV92pbbIVVueJlsa6a9dX1xxysw
tddF49Mq2UhMdSaKQlrNkmZrGvXTICE3bN1hAHdbiwqvgfgD7oD+AOb5oEDECPK0+KgMvFlIleOD
mR89BgQcXE9uX2SVi3GPD+hNvKFv/CPnqCJUKXPqnACdZKDBl+mV5MoyORqRfpJoe6vG4G7JSxMF
D7X+Xsomd8qWg8YjmqifIArlo6TehKwrt1XdWJ6RbCatgAJNnT1I3LL9KZcwzChuRih/qGBWhcxc
bhlgbijiZjNMmjtpzbBPQeDpdRKpnM5oIM6jmlCstEq805kUBnmR3uR5M8Fi3z2aOS4Rc6ztA7Oz
Gs/pCHdqGIFAZ/KVjgOXm7emXxQF0P8RClFSnEZvpNdeG0mpHnPWgpwsRyCppOkntOkQTSsWPcYD
NQB366XtZGr5PWHoL+UlVVHPDcOd1ip7nqTsnpF0F9agmrfklAcmVpPyIrrLJlzY44DjWMThFlqO
z/hkT4WlnHCY1AMEsnaTPqLjGEZbDvWG+8JqKw+K9Hi5Z526Dytd8iUKNkfTCA9lNcV7FQ+Qjdlo
h4hKzXtKLYz7IDt5iuzM9PS4Y15X4YlQs6K/0wok2czK2VtYJSkaVHw8thh+9mIt+7/UXVlv3Mh6
/S9554D7AiT3odnd7L3VkizZfiFkyS6yisVauFSRvz6HPZObsZHM3DwGMAhIsiSKS9X3ne8ssDeH
5TnKajldIwAXWzzD47lpxmaX9PV89IYUTQXLoFJOS/ZIGJzzUulV3/pQVatQuOOjbNz5wN2u35AE
7cDMhHOoS/8ypFw/tp5u8aY6z/D63M+mnF+mcm7yuXHTiw0deBIgtQcZHw9OpPuH2gQhnIGieOfF
VJ1jXl/7UZAHWqc5WmrvMfGwylozO5uSfsypcG/1rPxH9JdtpunGOlW5DhvZXeFjM+dqqOaNUVV1
0Gn96JO62gQujDUS7elbslResi3hS8JvYTOHx3ZmEs9VKq585jpH8l4x6lC/uJKsnQkqI6nCtQ1T
DJFMheCyJZaHJhwsve7WmHpdpfqo1adWmnrPFV7vDi31itZduumt2QoGZKv2gcfPnG0Q1P3smB4P
mrzgQU03TsNPc5mS1SwQKOSObM5p30FokBo/l+OprxwYovYDXsFQbtohrdapVz5pWHQjZGRHOQXt
tHGw/15i1Z1i4sLDie2qIcAPS3g+hTVfp+kZoZ39hs4oOybxBYlDWxOnmwy2GNtomAr8TcNKBtk+
gksf7hmEHSR6iCzdq6TDSFUMeeuPdjWZRmP/Tb51/nCicj4T3/sGGInlmfxoW1XlyVg2a6bEwbOB
XtGo37YwGFrR0Z3AiW/QkA8ffWhmBLPJag0dHvzOnBoNKqsAXqqar1DnQDpF87j3z4A9XoZxxIpH
nzzW9rkGiEWG3uSMhiTPyhlCwS7ZkJpsBk9fPBmetLKIfRvdb1IFP0KmmpVMkBgYh80ez+izqkaU
jilUDXZ87mu6C2cJazK7EmA6IEilKlKKaY0TsdXkVLBhhgRv5TrpjvSYLIT1E5fUR69bk1w6HGgH
2H9VuncgL4ZnrvtRjt0HQ0piPlMGPnJLz5OXvMlYOnBb6WWeMuYdVfd1DgBw0qttv/NyuOkBmIhO
kk88EKeUsp0gOoWZ4bQdIok9JqbviUL2IYCw59lHrSugJ7a93gxSvDRhiTBwl75aJ7p5ndnpSb1O
neSrqowO3kTekkflwbhmquOsqPvyrR3tk3X7vdIvvqTvdYOTYZl9RrsD36zpire2r0lBWXiOuuGB
GmyBjFBkfM9Jk8c1Fgiyy5jT5ZllcHy0I6bt8tXt6npTCYw93ZLeJL2OrnqZk6wYGpxuq7we3ADf
WwV03nlOj480p/kcTyMCVbGuNH2BLhGlF0OxzKh7kx0xeVvxF0mR5adHOCaYfnoE2e1GJ5zkmG2V
jraRo9HPe/MhCLsDKrx6jWiJEE8NzgRJlsFBZtkmStgPSIjD3C/ZCaQPP+f7xOhg5c/8TTg1+Hfg
KtTtJPdYABG/vrXL4xSm+ESdVO8QqSZ7SfwKa+JzMNn5oWbY9bmD5kSPdM5dxc6oHLG1DZ6ztd3J
TVRzMyPBHFKn8borS4CeSNNBfaDTV5jdkk1X0nodimA3G77xEomsuzZTJ+a6w80TzbkC2XoqZfi5
IQL0zyCa10M3BJ+ZMxect691M8uzacf+QUbBqzglTJSvDfPIGfyaYHX/sDSlt/HRmCS82ldj1eZ9
248y53ZYT0loLxwKBx2p8lYi0OuQcYx0YuZkt2wuQeBn7VS4kNRvAe3C8gA9wI2kLQ4oh9H711Fh
/Ol7HJdjEU3kBEhsODsmvExYs9PJqCc9fm+GtNtnnkE22/BgEtI9ueXcPmePVrMPTHXZBUCi8ylJ
1bOfiL6QLH0lKhYH7VscOP3eNm25M6amj8RHcT6XItxFfKCP98+NVbAGd31lm2BY1WFIt0Hdu+us
DHcZDeQFvGwsKGI+gTq4G6fsNRZRvyPINzynIr0mc3cbw+y94xqyOW6+IAEYW+QcF+AjabREs/sl
ZqmHEQgdLj5KXj3B6j+tMmCBkBMNcd2eZAzDksR6zV7No1kH3ZY7+rOA2cHZ6IrD1td5VWwYNnSU
aDaCbDeIFQDVk257u/Xgi7CWDvUA56I68mIfCzFn4ZH5FLtzZC9TCGZzNdRFW3aPgI/xzRSvOIPw
6AkVbxybugAfO8Azmrc8HPdd5YGj3FbPVG4EZ/W2J/ySNL19mJAvAeqtKNdqomZ9/1bkKEM6Mfzw
VUWwjz0K5C8VLgJf967fnmWVDdt7tVaHw7jHTU9K/x3vHZBaJB1su6Eat4S155S6q4m17cPkI8zc
Y/aGtbPN1cy67dQsrJxk5hbMsYQ/B/ULI7YYW8rPZeuheOS6zEuRdh9Ktsh5gS4112HVHdnorVo8
PS13b7gY6drpAGUElWXwNZloPow+L0YnDvajgeVtQLzgokP36nr+FRGn4b63Ah3UpK8cT9/ZGxqO
6V3A/KILQauRtWx3QykmNLYBbMgbQ9Yj9T5jTIL/0fo6RzxMVqSqClZm4t9aqT+Eio6Vg1dx6Vd5
kiIeD7jlpcdVtLIuT11NrovK+NnjHL+FbocgnA/TQMZtOT00JHsY/XE8lmFpt7PCne11cb/1SIHh
qzGSCEhX+qOd4U/DK5YVlnl8XfcVSslS10WNFWAOp3g79D6oVhJ/++/3MUAxgGkoO9LIYH7VDHnt
d6h5UAmTwQErMR3rLdHJw/3TmPBC5jc7Ny+zYZ4FeL7SjC2xFQzRvtB2r+smMoWc4D/i6ZVjuZ9H
NKHbOGh/TKNt8nYGu4FYx64w/bj4c5OdeKveuzo0a9d51tFzhAocw7UMbUnjxhtQf8CbWh7XDlb0
+x7VeRSEZS7cfl6jOGw2ckjtJpYz+MqNpUupAOxJ2eoJOnNsrBNwKV6NL04gUSKo5nOINNtHt4nW
NQ3Ldcvq/kincEDqh0rOo5oOlTOrYgh6yErmsXxIltbA8vZ9Ya+eXCYxlUDp7JbdNYtRMESAA5b7
tU9GmAEi4Tldqyx4kRjnHYzXgFVH8QeV/qFlJP08NXrX9ZH3PGUCfsAJJmYmcoqSR+PKG9zgktxf
zURAHlu5yAzUNNzflwRe+fSoS5WTvm+eYv5DlVl6ur/koGKedMDZCSMLVIuie1Bh9io1YDNHDk+V
xPuvo4rl2nKQLUw1nu1soaEOkmqVhT283ShSKxyn/X4//6j0uptTR7Bd+ywsep46qYcVBMtPsJtw
MBTD88NnrGVVi2VJ2CzE6KDCeWIo6AgMGhzHOkdZSjjuaIZImgz2iaNxDlpEG4Fp65kG7rZ2enqy
8RNR63QMgr0eYBdR6TkADISLyN3sW9PZA7M0WvuRzq5YwjnKgSE8CueJkYhsErcbD6ocNmMSdjuT
Nui25S0oq+HoltNH34fuSZINGo80lw1LL24oZNF7E5gPHXnsQSsrojl+wkyd7+yy8KbzmjuNt+9K
+X6/9njOXrvJD27NrJburFyVc1w/+Jgu2RnxwOWUrhtr4YjOpwvJvB9VmIqtuzwG4cCDneu0Lk6v
S/Yq5bs0U+LcOE0BSd9wC+Z502IAnGKj3fje3BZRM/eX0rJnfxHjQ9CBiaaUdFMrXnhDB+og6Ukx
e9biPvtzPjbsVNE+e0ADjU5E7JKhBtywrNthJY5pWqFdi3qytiUJ8zobdO5SMB1nkpSPfufCJmEu
j4Hf9WvKyz1LUYv2RvF3Ge6R2hVUJUUmrPZWk6Qd4Bis8IGKFN5qgGSq+QYqhbyKqSmmhlgEs5vp
qCTsJBoZQOwikDB4XyVQYMkvbIRv+xS1e+yA2amZfzQ6cE8sIp9V05sdei96lOOYrpNJiNwFRQ5z
/RFxXgapvqZnJbrl4C3ARPVKLNAY7ZNTMLm7HnjlDW6LqXTsw31db/pko91mLrDJyHWLqW5RBwa+
JMvLdH9jQC89UsMeXV1mxTTSpghcsFxd4JNEt0fiVu2Dh30Io2G8ZNGQnQjiopBgjoIUuGu4n2t7
jViH52Acbm0HubCi/i7KWuyDZRytvcppAYGxpDCl22Oa5dA9bwnm8XUAMh+vhk3UxHoVV3V3MkO0
QbweWCGdF6Dzrd10o1JK1ve3kQ8j9vHYTmuHQjEh1JgHtMVIwOPf0smyjdcMalMzI1/95FC6k16F
fUefzLcgDKrN0CbVcxm8eYhEX1nqdXsTh18SI7tDj410ZatpVwLvwsKOB7y2AdavIdHFSOQ3No/e
eTHZWY0Y/gGU3DfLJfTnxawQvf/vV9QZDOYCvRk295LCoYMpyASKrU2rFA9F1MF9B+8DBoJVgZfz
6sVj96XqLfDUzNcb7ExkbRAie6C6BvCCocFROQDe6tCtnhSefzx+Qh6sIe3ewZVcuYkWl95p1JaW
2CmcwNlbOqdHnjQY/jc6jnNq0B6Wkf8jark9qzY1Z5GZZjtz0JxHeCLsGBkCJBsGRaMTdnWwVjw6
Up8ZoMZRB+akydLho73PqXb9HR4j3J+6ey1ZZ5+zfbmsWST0HpRYj1VaXqoEiwkAmWvtJ8lhIvNj
wABTLcWLDeMvaNSHIzD/YO3KatzA71DfsCTsS+IPD5V5JjJwXwCZxXjR8QZFDVLkmo5O78x8n7WA
uERJ9wGilpVDMueFSTqv8om44rGaAqDv0VDuGld+JYata2e0Dz5V6JxjAMwdn+fDfRP1hCqoV1fn
+lsAVthl7lKUOonTrJxQ8UPrAp3JBklz2Py02wZQ/CGDeGAN85C8xFr3VVo3LyOpi6oE/h97U7P1
6gxuTsq0F643zFPeKYogl4S387ZMGCCkCjLCvsO5LPtGkMi6SKpm23CLO9UFuOk6zuNxRsylrl60
9tfMOYvak7fekc+gMJCVZsbduxM8LCTz8EtMxHku+0AAawe4XIvq2C6Jt303XO+F50Sz7ogBCiqB
GXVe7Hzt+vYigCmv7495W5HslC3FoxNSvXcI8NXUkS80nTF0IUh6rRndYa6u3mmDbR2yphMw/vKT
kPyCBY4/OgLNW+CAdRSw8jPAdyD6jb8ORh1fnM7cWmBSHPD+cZ7te2UyZ1+7GdphT2RXrKqoN4gP
qFZ50RH7rl5UbNWui0IAmGk87+uwT25UMoCJIr6MweuY6f5WCvZBDMYznUcBKSwlhpeR4FOk8MsA
ADzcMdTeafdZncEp0LQZ+mMvKQYu1wlDTB9UZuMmKdtHnpmTE0V8ywd79cCBiEpFXu9Lc68kMJOA
8BMB8LeSUUdwJzfIkO3Oji8RPNUg4Xi09TVUoX2wUAUVymmnDafJyg+a8Ix5wghcnLprOnkiV5Ie
7mcmIxK+ZAY8O0MeCEDNY00hgEnZJhwMAUEGpRL0oIgvBs2734KOgTblK2ZvJ9vN2bGRElOmajqy
DMOQOZHygY/s0MQBfzAMc68e5KZWhU0hwsmCbShRaEeYvHClooL7bo2NVBaAlc987j/gMp4gZRS1
pRHxJnFUfWkRtJKLGq1r1x7R6QXbxsFzOXZlwYOBrUx5HJjm2ygEuh8Zd8YUcHJWyN3tAFhWcpea
l9iVMXS7mb8RQyfA7sqiXZcIgCbRhkxFozx9uhfvCQbdW5tuaGJIEUXTvPZLftRdFaAr7ECfmv3d
ECaPdajVXrX1tA7raCxsXedtqctj4rsbUw/p1gMomPdB96lzAGdg+cAYdHnXHE/AzRmAJ+CGGP7j
S2mPIZ4LBEUO82mK+2EP3hoIUg4i4UYvegnQL0Pl1evdEH0FmhN9EstsQjPgav6YqP2IZqhoQKTe
pyj2hpTYfcbZcA5d6L2j5SXo2PiEbj/Ye8rcQjHdnCaTX0yENn4ET8+oxN/VtBYb7PXVbqBartA9
3UvcqgcgO06XQI4qFz6ydu6LljC0PLZgNj0Fsfo7oeAvjEm4mCHwA/pORJIEvo+8y1+p/wQSOzam
ycYDt8tazz5ojA2iuL5V8RSt77UofI+uzE2SNTchCoBlQx6XIuZ+ju7SpvmOJoXF/ApoZHCI5+Mk
e/5oMJa6T+f/T8SQZ8Hx79+X73kXctI1qfp//PtPH53rd5T54kf/6//66Zu6f9y/TL6L9Vv/9tMH
m7av++k2fNfT4/cO0Qj3X/DH//xXv/gHheN5kt//49/exdD2y08jtWj/zO6AwNxFTBlYleCF/HEh
lvP5V3/LX57fv3gKCyf6f2elXGryXf90ysv//52R4kW/ZWC7wqZqicNEXgHIEr8TUtzfFpdHkP3T
pfVf4t9ANG6F7qv/+Dc/+A1P3RLzvEj8wfoELfgPSgrYKnEWLKZ+8KGHfhwX5r+u/R/sDdw23Gzc
i/+BzQEe2U9kDhiRw0oAzijRop0GO+VXs4RaL1xJJTYlafzxCJdLAX69iwxPRG3A9xJoTOkmu6BF
fPZLzSPdPDWxqiDI1WHoj+nGz3SAWVGZuIZ89cuZhjAHcQHUb0uPu9asM4il52iTuYxme9gi6xkk
xcQmehtl2meXPuZUnrrOAJyaZjklpwGhJmF0yFoZVFcVRaP7vVVNpgAbyoq2qvCmus4AUM1wie9p
acuvdWSN/oxadW4Ri2TLofIQPTqPelw51dxVMLD36mGGc7XUjSqqEZ5XT0rHIbqGeJiA78W9ltrs
wcL1n7CWjy54OGna2X2gEx9oHDinJqxWnEceWHcVlw0VKzZhX1mIZXEXvAH2TOSMvyoroRxgXexe
WeK3+hZl4JStYznBOhMzquHdYK+Ii2nus+DUNa7DN3NJBnDgYWz4prJohozdanmI5sqOqKnr/mYF
iNuYlg0ePH4dkG7yidcZmDdeLfqV5GNSHqKBtj9CiNeu8CrDACIOjGwgkRsQUa1BNP8ctBFIb8ok
85eMMvdJlwyAV0aw669o1fdHZJlX3kY0EczqtMMRVDI6SQeIx5TsQ2jiwfZIuupHMJBOnETns/nN
sAyg8iotU97uTNmDHnmYrOp8kFfcKfwUqonR7TK0oSvjtSl+ROI64h0FTutsGgzpyzzD0u69+BPY
uBicGnS439xMR16zTUs/QXIJfpLt5bECcaqscg+tfJo8pwNj5pR0GVrDddsPUR3f/JSLTG1xTYNB
/PC9AdPcfZVkA6ebhHi6AcOFCBAcDDwS5F4sCsfsXEVxNxyxSfU2wWi8talXWJdljV9ksmc+Zu1Y
49l84Y0vOjQ3Hfg/r1TistCnxnJh4pPf0Yo7F1gd9hhBlgoIzkfqTbHzDJdzWH6+hVQQUBtJ2+gs
2SThGOv6Mxq0wV27HjeNcwVTtGV2F/XKB64GMhOEyBsVjIvTXjZHsekfHOb6TnmF8n9OunXWp6lF
92ut33zQAaABRdXMZZKOMDCe2yhYxTVg9mMYwVAO2WVDOTF0JI0H8A4dXxycE0L66JCAl9SfXVzX
fgOH26F/dppYEgxpYN9IN2lKSr0xFg2f2vrQbDQFzzTyU3NTz6bClJliBNeOhSRgDa81Ac8bmLM/
KfMxGneqUX+ltv8s0RwHW8y3qXNUFW7NEb++xuNJJxgJi33MBt19wVWDt1Yi6YgfAjseMDS6SeLv
rMFJDS/VaCsBAqkT0OskfMnP/uQpciZRz2vg2tA9HPDGcXjIx2A3rJ27nDsKe4Ct5Wgo4Ae30x20
XWDGKw7mhPDA7xrgJwxcGnnoBl0IVSEDtxaclvfarynfYqzfsZNRBB2Wsa2U08lLPYPtPkJrsYHh
Gaj9seQmPc9DRLxrFziarpzUoWw1d2BrXxUG4wNM5kCJ33FrxI8klLrKa9C1RM6DZLykQi4CkCmr
puwsk3qx3FtcGdVnXddO+KWyA2ALzGkWQGG0mJX2nTDh5s9750+7xD8LhN83jX9++I//tUL4qY64
yu9g8Ovv3/vzm/z/UEtkf7mRP2D3Hchb89NevnzLH+zS+DcvxfK17OfggoKY+c/N3AlAIoWeBvt1
BO8A6IP+uZeH/m8e+AbLV2LQJdNF+ffHXh64v7mgT4IuBE9uP4P76v9lL78LFP/ELwV7FafnLsUE
YmRhCrqIqv+kHIWiGByEhVdEMlrvB/mxjM2NmMNr54MAjq7pOUVq9SYZukvGhUS/OER7pD0UYyef
W5JlBy/GS4hdbyvjZFr/qSj6H2qNuynKT+eHtQLezlDWwekZ1kG4sD+dnyR1C5ZlnDsgem4Javtt
54KDpo794IN/MTbptsrS3ahB4Irwxtyw44SbyKlvIOX7h2SGzwmvxSeFjC7tIfcXqzeI7dnwfEcm
3YWWBgARkpXqOHf8qtJ2usSZflMiiJFFRKo912G/GcnUb13BQzBJ1XAgqn5zJ2gg2qAhL6qhN7gt
kLWuGIJcA++NxCrcZ8FMHkYTYBgE9ulYmsegNvzvLtFyCX6+RJAegoWM24dEbu9Ovf3TLVTxJJC/
KBDVhZu9nUaWHu+HJu7TozJi2EdInl3FnQajKiybVxcUrU0ENQN8QrXF7lynR0ZpAfqtPVaT56w9
1pCjHcY1OKLOTVrnM1QP6JEHv7wlznCFIKNBGJl3IdIJi24xHTVIuzxXbQv3sRRVjsZydPLqHjBP
VSTLvNngLDCpDJIjbUzyOkOzOEM5dJgCzKYJlHVryGNAm42cOP/rhyj5hXwM9RjAJEh04asLJyPU
xj8/RGqaOpCc0IZ3E2Ig7bBnDXBqUhnzSJugvIDMucYCTI9jqXqxknOFisftY2wDLT0CR6DHDFtd
P0YXaUOGBR+sn5JZcgYueJ38kJ1jYHHnivtfG2p9JCvgU33N2DrDxrMRkXVvoKuydRM6EuO2zL3Z
5cDRS64842qw8CSqmHBktww1j4/Ajx9T0z1E7ShvenZPZibyKKFH+v0AlcgfH8YlaDnSC49lzcKL
nqPg4lJR7wwablbB+4QlqTg7Ze/mDPXItg9IThdWVtREyTbkjOS4Yt7OutKeprraj2kNYsPy0f1T
dUXsSQ41PVQJLEwMG47AZfpjL1V7TMs8KumUT4yEF5mUyDUW3d+tAb+o21FQwGZ18UyCZH9xoYqX
2/unB9xhICDj9bWQjIDG64OMeqmqBCw2cHqyIdAFEMsekT4p/WSCHmV7qppn3rlbVbndBrNrstVW
R0+NgddR36ePam5EHtbTpQFV6iQDyS4dm/DgXppxVC8SvciKiVhAGAS0OSAzL+5orwzN39nupD/3
UssfF/ho2RZfKJD9IVn/+Y8bQdOJvZ6a3BrzLcwqs7FtZc9liEBeQvBKuRasGxs9Vab8Ek7tS+d5
9c2Jy/eqTtXBdcrqdv/UDH+1VRYPQXH/3P3A4wTjdXDZ1uXkFhi11C8lRuW7EcwazJkYfYGsIN46
WQ1a+BACmo7s4/2QjNNeOuN4MdxOj4MY44MCh2N1/2Klm+kRgz64VmIHKMByQTPbAS6cIfzVpbPu
Ia5Z3z+8HxJNk61IUnLEMNS5lKar8xJX5g15LA9sSqtPfiiRDhR0iLSI/Y2TpfWXdGJfvNKom+sN
4sEL5A4ZVVsSxg4Ydzrr1nhkMvwSueFzKz41oqGbjgT+vgU2sPcQPruaXWjc5iA1ucZutXWT4TFu
/fCq64C8QEN5QNElbgNV5EVWQI+8Nno0ofz46+VnkZb8vEAvNxneQHh8cX+TePn6n57fNKvjGnwT
zAjSaMx7ndwID9mzmATq3e4zaZPoC5lzp6soGi2RHH4/YFy8clNyYUCtDhaC5yOYCvPWsWAnY1u7
RemIOdJy8BlPQS0JxY7r7LHuIWgEX9n/CqZJX2Q0CU981O1hSvpjrS1i2ZC0vkf76X2u5qscMv80
xHGzhqgFioiwL3ckGV5QlY+fqyn9xkUUfjCx73Ww66VoUTTTEdI0CclB52K2vceoVx9Yk4UgC7lz
eagC9V+HRP2dHbv3i1Pw8sqA2363kIIVHt6ZX8Sz1vH8CdOLpYfZVHE4HChYFYABMYQ+8KgEpc+Z
RugBAxAl2yh6bJYDmBAdxsQ3OiYEJFG1G/CTj/99gDABqoUSTstwVQCmHqNkYKYQNPZeI9UCy+dm
2iMfe1W7FeylGwEFLCOHEcEvAiocEgn6kGZifuReBQOmoHQ22s7J2QvlSSD68KZhXZS3UWrzJghf
Mw+viJOZKS+pck8q+ADRPN6hhLJoMkJ965ZD5C8s9C6TaxVhgNen7cUDoW4P2d3NzRgM44YQHFyv
dLe4UoAqIItbC8tf/MoeHa+LwZ2r+mucDId6mQvcDzPia46NU32NbJYVsuyc88AC59zNAVsF/s7p
m/JhAnPzpqe5mLzePUcR9J/dBIzCUchlWA6qsxAT9AG7WDH3Wzu2EbThdtzQTA431x3BfwJD8RIi
4xMTKRrn/aCbt95rrmDIUcwA+uYkxtAcZ8gP1l3Tiq+mtp8HafWjJbI9V5mr8rkM268g7T9zX5hT
V030dj+IGbSwWvkHDnAI3I8kOhrw086GOu8pUvLe//ol/gXzwkMHaA0uNZB1wesBMPgvL3EyNz4C
f8E+hMTEIsTpkY+z3MGFwAXWXCXnaPDbY5NRm/e+i0w7jFhRVLL9CCLkMbBNt+N9+0NHHCSJSmT9
jtXJa9lm2Np19QFLNKeonPDWTjfBSAYFRMe2nfScx3AyBlMov6jrKTvdD1xVZlsCe8+9Kh4/gUCd
azTVr3/9J+Pp/9lpAPsRCm9UXli94GCDJO9f3jSVYQKbhhODPzb2+kk83w+wOEPvHvuPxg+9M7Hp
l66BIpL0FTikMeaPQCEwbRxZ/YJ5RntyysysBIY7LynStg5mTGh+/2pcxoCq4AyZdyaoXkD4KDGp
zKO5FttJes2nlFZkBXnqgEHS4+g2/aMTIOaJ9MIe7h92CnygvqoybJJu9MOGQXi2Avvd1KcPWiIa
ums7GFSAQ9iWvc3bDkZwozV7OasXOupnBd0VhMHqg5ZKoiRUXwW7gLpWf6SYfkPCPm0gXf1aRqAj
YfbZRf2XKcg+d6hoF58VJ/3RgnuK5lrk1olBL2bTVxtgQ4NSPW8Edkw+g23ckulNmbrK3UAUSYwm
3AYN5jtxWGSC+HndDHCdbPSCtKXXdB+X89esb81qauuLp5Avx9sHqscvVEc7lrC3VAVFpkDt9qKx
yQXsBHJBZ6zhAfeQm5RedMr7Iiqdt7lVt9rMCJBrKyTAc5DqaQIjFAcZa1KwJy+S2wGjwIJE5Qut
6WftPMexeoLPVLinITQ2IAh+7TUHQyk2r06L3sGByylVPXxtrHOlIITng4swqpDbTzR0oBiPt3Vn
Cn+cn+DfsaLOpyoDwbZqs3M5yRtLermxZCxcMFxXqAbW2IzFRtSmXSkrMEDUS5iHVxYQxLyqoIO8
yQU1AEqdbuVGato14dzs3AxCMky/0zwYwaYDKU15wdYDdRTq5IFuHBWBfgk93gil2DaQ5N0Fg8xJ
0g8Vu/v/JO+8luRmtuz8RJgAEv4WVSjvutrzBtEkm/AmYRN4en3FiZGOfklnHkA3FWyS3V0GyNy5
9lrfxgiToUsl1sbo8anEd9r+3cYqNHWxxxjDlz3ooVFfOfOwOmFidzPvtRIqLH09HCwMnd5Q2Sit
6LxaOmzRCTF1w8ZZiUHXdoLA30hTxx61kxXFyQHPDJG1ugmmREdXJOFcuON2UATSIqz3dqPik9bk
R16ZG2I8J5wuopRoiwgs2WrbYsZP2GAG0hr9yBT0dJMkOeaopbq3g/6SaVuc6m3gec3OgfEjKg7J
alwY/2QfEr+gJaacm9fMc8D7qQWNnIogI3ONgdS4IMq+LaTkw86yh1U+8PdsiO7GYdXb2QL2JEHr
0OKwuxuVrULG5ICRePN77wvtdFqnhJ3Ns2Mi5PW9ToiG+P5LqbsYcqLjZFvJVSEbzC0FxmTxcUrH
OcdJYQaNSLSbsTxLu/rZxc4WSRlLJ0tIhzUiwiGzm3EOD4MMIOidG+XfBpHVYTeIbY+4PSyyWKks
f9N0/QsqBXtR/F7QyZ0TfTc6+Ppf0sQgENNLeBG1e+1pMSvDmw/9++A/nO2N/7m0jI0s6bkuGA9x
etP3/JGp4VfifgJOHtbpNIMOl8ZhVN/5UNSfJU98UnB4yOy7T+UhNlv9Ws4pOGCdZJOQ3MyzXZNe
97+cnKBWO0l/jY6RBU5cE/PUPKgwj4a2m2rGedTVn4owfqCran61yQR0cc2cRZ+N0Bw6xSBLXRyg
tqJim/nvJk+sw1S1VriUUtE/dtxwmuUT7r9qjQl4l1rZz24qqm2WqaM5Jwji1UD4deSUF+NSLvzq
h5nOcpc1xdvSOLcSdNXkcQe2kyIKxJ0G/kIQXIqmYJS+v5PMXUyZ16KFU2HKzbj0VRhhht3azn32
oKb0OI9W8+zMO2arjsQoWzmJAzmX5/qpzInexNbirboy+jFY9Z7Q77JC/xYbir83Sg/t7E+Gdlau
vXNGF0K0xFiWAmHUI+sQefIjclvvhARz4QP/kxU8r65JtUAKbVkTEa17bSBApwW9Y0uyne22mavx
7Doza7po+BD8YWcPKVMzMC5Iuz04xXZ0ZwkdjB9TutFHrDv9PpvlpmywmjaJjstLZ7RGKvtXXPLO
LhcNQjwGC91svof07Bv3dHb+AGaIN2nK7PK4HRZAXwb7SVSe22ZZNlY0v/dN95C1JwPj15SvOmeS
IdHiFsKBSFcjJJJNN0W/DbP89ry0+CjzKCzmmGnyIEBulXmzu+pV0+S9FY7EfnZpu+Ep7TdyMl+q
WqTr6AEMJpM12eOmybJlP4ql29p58d13bbopFQ01zVHxNXJVTlzF+o4K4jaAOojNeM/wQ+adJzDU
0J9K7xW5usK2ydIKdZR96ga0fbANzT2pFJPYp78RBTizwTTumke5VysKIjXjBzC8q7ReDEti5B41
Mll+QUwCojGtFkvL83PTyWFFOqAicLqrytoNEYD0LXaCdZr+Ft4i90nBgjgtabm3pDzVQ+SQE2Ba
LzkrnDlwVeT4y6/5A1kxd4t16GfSeO21j+Iw4yp/YbN9kyNePn90zXObamdcyERw9OhpFO50saq0
DIcs/24SHON+Wq6IFHUruvnzOks5gNE0evU4cm1IwvyiZ4XPKKtezUk8RQyhiJYYH3/3ZpsMoZg8
d42TZTkPQgv5qKMQhx4sB+IMk4zatSyYN2CTGrItbGGJj6EZ502gURYfO635mCblU5H4P3U57NoM
TF6EuRD1tfs1psNpROlgxrQ3Y6ceHxkjBKwmZWyxl0SbpnokurLMXE9j7q+nRNk7HI4aM4ZwjZ4H
Ts8rAQJm5/Rxvh6sKdnbyjjrdnRnPO5Lrs9bg2ssclqHTDa9zjyGUag0bzVDz8wW59YyiGrnz0UU
lg4kFLuyjj6TL49++VXgd17FGSa6Woljn3vLfz4Y88DWxObX4Jo7OW673BIz5wQ6lCfZPKNC4oPM
xxL2qFUeOVcwclV5f1ydbd0318RqPOgwKgkYsK1vHI8mD8iXnhTl3K2b9cyaFwzCGbbRlxgjfMkj
ok01+j1X4/gBhOTDLcx245VuDiBGvRLU+hFZ2UO1KPdj/TjidloMydImcJLlcpMS6sWzEBQJhaJv
kO9S3kfXIBOW5qF1C+eISEj98DtFiAhMuye9UQ0xBmcyWCOQHOzHix348smpqywcfaIG/WPjc9jr
gQyFba+FJU+ZdBLDdLps+Yna56wt60Gaml0CEMS/w7LCkwrHL1p3XmpQD+Tv5oe1AF+yOqNYC1ff
SgcqgKMJmA9aE9A9nW5NZq/8sT00HR7mwdbzlV0nn/HcXSTCY5ss02ak0UX8DSxT/CNh/GM2RdcM
g7YrqIcm/sM8UcfMtnv0dbI5BFzzbvjNIN4dAwNQh+uXaclf8l6pNfzjV5/IboRlckWeJpwc7Y/o
l3idWFGImY14vgGOxm3GME/lQ4E/VQuBs7zHEZrGB+E/Uleq/xUp75RQd60iMXwo3Wv383LoaeCz
unarooO+Q09+bxfjK5OlGr/wgqyXq8Yy+00hh5mPPUD24CnRIgkXHNNG8wiqZuhXbTZtjagPMqKV
K5kSp+6W3trkDUd9l+ye7JcqdP54JdeDVgaWdcxUlh6Tx0NcSqLftrufO7JZU11vpD4kQdQw1pLy
qcnMIUQBL1a61wTJi1DttMurUQsXNfjgobRs9XBeM6QTDidz6vAbO+nKx+RNzgyKt8G3dtGIY8Gz
rxxfqVIriqO5vy2Ka3CMGZkNH2YDNssgKinf02g8YfXaZWl0K8tUhNlgzmu789OthoWSMmm55pp4
X2RYd0O7s8fkWld8bt7UbekhtkGsIxUM2XggO03YS3e23BrgLUpjYEWWPyYPW5kCx8S1TdtQWoQW
VL3PAPQwgo6rXQO0h6aT/MJ9dS9qQA1TT9zCauovzqYsOKlUa6b+ZaGIDeeg59VmgX2wWTKOCcXc
/jaTOl8bPLsgP/bOOJ0ixhAuTGkj3ptGa6GkOC8O1UDVuqS+cCrIQqQc5iTHt3XFk6SMx61gch8H
llHK1ZQAJs8X9ZTZFYm7pbsqL572NU68KEv8VTvTbaWvfySL+wWTB+5TPJwlg8o6vwNh2ybQeTqX
NV9ytkkeNla98baGbn3OeOPLERdn6TyNw0IWKPMc+iOttS6HFI6GPfY4TYr9PHavDURvbU6ZVBJL
c9W0BptIirc+13/QKS8OWkto0Uslg/xEikQ9patS+B3sZesazZ/EMa4ZbplAWxKXiEMDeH35KkAX
hK0QmyVeTqlQ6bHI2IpEw/3WJ5c2lvgalmUCoeYQRC/dJSzjs5m2v9O5DFTp+BvdTOKwUfDkZAYd
birTNwgO1PXX3DaxSPbq1WJRaVRVhm3Fd+FTS5zoSSltnevJvUyx4s/mfUwbrOVOYm1LJ5+DueUE
DEJtutuVRvARqT3vTuQUv0Q8EqQvHXa/MTT6KtvpVrV2WV92rZGOnGXBYAwSF6GSqxEOCTeQ/dRq
yScV+LrxrB8RTZ8VRqPXXFi7fATdoknrOqp3b+Z4v3xEg0tXPM80WowDsVXroSfM/rhKxCnPNWNb
R84rftRbbIvldxFP68oB9NFr4pb0PA2suWdMPONhjpzdrJ91MSS8qdq8dwPP5sWpgnzckjLvvHLc
/dhHW6f0OeEsTcg299Y11hd3WLoeYJTjBMBaYetltwbw+0UwktKcmWVmEKVLQV2au5tiwFlTRJSa
PhuUYWhBEvd4G5OPvCl2zcQP0AbO373WJxTC3Adm0a9ie/mdxQ3shoc9eBpOQ5Y1RFk5CDmGse4W
67mEdNJqOp6jqHjJ6ZklWXK0yKAFnujydQKach3Fy/tcmy/qBc2qXgs25AOZ7H1Kv2u1aJPcAIvm
Axondlf905D2he5utPIilqtlKL9jStK2gDMTwZacxl+1pap93bX7eCJiQwz6Im7eoGNdN41uQ2Nj
oQ0zsEjSMiXxQxeihz2o1YkIhgyijD5ysIztG+Shhysk5gmrlV+z5rUZKfAhZbzsyBGrjj2WCbOq
AgHaLh1bZ9eP7omi5hlneElXbQy7yR3DAanHEKyLNGxsmW+mKXqOlksya8gDcyqPDQOzg7yVazqi
2TVvH44SxslpKj/4JAhWmDMfZ1/jSG3ds5v96bzpVSoJZ8Qjpzi2f5JKldtKYyWP9M+uTo8asVQ0
D5aiuMfZ3UKFCmKfFFRj+32onHCckiPXK4oAfMS1SM9ZRM1fpORL5upLayoaDeTQfJf7zIfct9CL
ptkRbTyFE6q1bo6y4OTafEjOUK94CZu+dsgOeYsIRB3f9cHI4CsUr64JzKxNGhXmMuJsm4ykHvIS
8xkVA7CHJUgXLkdN79i1IJyZ9LAs117LiL5WL0DEiMR+/Ed+3ZjfWy0P+8HYTKL8bK2D65YuVEeS
vpEWhakXU5vFWJwc59XWEu04zCjUek1OMfUsnupQbxq/ei6jFvDqALwl5ecsNfK3MxlUpNSv7UR0
h3Pt4zrRTmlEMIx7KGepX6yTJre+1lgcsHMRFHF3bGi44VRZGClLMRBOdJldzYaApG5xlR6sYVBk
5fS1nSMRYM2bV21a/oEfRwbjQ3OKYw6xIMrTQ5/Lq+kVH1Ne5dQj8a2P7Gxjt8Z3IfxbthDazufh
WQdMRU0tOwKExY9OUxu/nLh0kOr4rPMfSXLtIbyt9dzj9ERIy58tQD76W27FKlzisSHKYp5Ub+Vr
PaUYNZZ0XOWGzxFvyNf2Ev2ke9MyajVJThJUhG/Yz3hy0tu9GfXq0AzNvUkfPvgqP6q4Pxc/qwRE
jfK52Wzs0XO9Spyuh2yVeRun1FdV/FK3BnYrJgUwI24h04emwRfVV+ozqXnod40lMoSLnN2v7g6N
7ACulOV1yS21qQyLcwmn2b9f5YoOcudq52pwtsLs4PWP7EgTyNdDZYg3xt+a5Dn6oyhzNLo4fWta
E9xBkr3ErtmtGgwmHE7GOdCTtid0BAFKInn3M6wy8a36VDtA4NhOYPZmK5JbzcZiMnqNvqZINtUa
wAu8AQ9yYl5YMGsoreGtmIFq+ab6K4V2+nheEpSkMeFUY8xGxuwH2/kyEzrAjTnYgQD8WMpYPMVT
RwWOtkFPbFx1Fd3BjMoGxNir5bTvNfGLleHP8RaMwj0ubSq5Sv9mKAKbgBUvhPEFjJ2x2kwLaXPk
79cKYFKwjM6VcQJbf6w3NgfzXRxv+u6p1fX52ObSD8lvPALRSBej87lNu/oj1+OfjleNgakVtwHz
Kpd7Mq+gQD3pSf+ngL8DizP+YLRamBXljfkF08GfoEKJaYx2Zeychg6Wg/FHusyxSmMWEVO84RcG
W19gdiP+WGyIR3B5z6GlcxRqZBq2Q18+9WAklJ9GOwuCWXzQ1ezt7Q7rymgCPIXCyPLT/ijUnKxP
DCBFw7fqgPu/XZdGxTvfMakksV6rUtqBGtxk1+BLvliqBptoOJyEZnKk+UHSXfTqGwQLUqF8SLYG
TU1RQqbFuZk4e7UZ+gBUtBmi4ir1nOeor0+lTfc98vw3NlJWqSR/c6es2JOmRQjUqbEjJH5Xyas2
s4pVCjUJ8QCSZQFqWq/VEVsi5/Sc4HD2KHGMidRQ031lk64fp8dhMOvtraOMdYziEri0F9whIZ7a
E9WyPCuE121vqrYZAjURGgVba5kmR/kJg8pk5BctiyAAY/vknCXjHaMWftVFh0TckZOjJo6NZ3Nh
4JbTGvu2yDYdRmOCzkVLOZvvDDavoBYjg44ZZKx71RDgS9khBDSkjKx2nxm2E5RaM/La1FeajPsM
oZzcfUAXKr4WgojG3LNOWvl7IRLC5UX8rFtqP6klI8UDFy3R5efE4NJ9/2y2ljwna4VetnJArm0B
tzTbwZ8viWHcfEMA4dHjb7l2fD6MXB/o0WQUOTi2vmliBNwnp4Hbi+2iIJBReN3W99n3S3h8evvF
WsYvpjG/uOIwl951NtJDFqXPKRWJ8riACPl0nAq4AYsW61BrDLRb/Hq3APnASEwGeUyPovVIoCj7
U3t85gt90Z29aFuva3+yHWgBeBJrVRvaquu8U1sP/pZm4Z9eW74bNMA1R68vw6BGLtNMp1F+m/HL
HIhI7gqfWqmyYyZKuvTL4eTgf0i9czHZy6boxw+3J1BTZ+fFn8Q2AXkEuAPY3hnf3RvSNRJHbR9F
hkY3te6XAhe7TjEHr42iZk4r7Y8D3tZVjx85GBnJtY0Fu7GX1BtQDDCYE4MR0pG2qXG8X0XfrYVh
I91pYUPD4hk28q3Buy4jVd5hAWbxVNzcdI+7XQ/dtISb3MYVLipmeXTfeWfz3hVIWbyR29HrnnoS
iIBResHBWXsttVQAGbaawBzkHzoQcRAlxTq2lbhN3kJq33L/lNg8W88gSeoNwdA2kLocymVam/h+
gBKtJiStGKc4e1n0TsEP9It6ZWCk8pls1C8vn63tkEfoN4/DCgyEDa+CMbwk6rQewPHkSePFyOqt
oGIOKl3RXsJajaht1XhX9PnmDvOhwqB6Z/sAZWsIrgEr8cOoU9oKN2J0gX0XXTydrHJcLdMqa2qO
MbN/xEDSX0ySR66M61NKlv2ieVOyzZmR2Ghv1dT8AQSYvhngM04s3APUnGjeYh1HSrf8bzsBNSy9
9pSRBIRpQ2+acNetkUWFToknnMy3CmNz/KlNTMBxZgb3JUT6JyKABLUMe2U0ff8LQ3RWSwhGZqVv
Y3qjm96n09naaAIpyN916+nTeZJDeffdai2pCu9NvS172d1pFDIRu57QwEBCR25WZ2vB31fG1Wl7
6HCxA+DPzqer1zvECz1q1iH7GsrevmVZm91Tc7GPi518eJ2W3v8+ZKNXbBKLQ7vp+/vESYtLRMF8
53yA7cGKxsNYR3SkU7tDA6qqTZUmahtBT3yavMa8DQVHCeNzxNVwSOoofcqXJnsi960Hqo8GElPG
J+PDrYOmdXRjxrFZjzKjbdpY2g2tawptwgdrJZN+rU1dt3GJKtz9x0PbWdyDyXTRc7u9+/UcHXnx
H2VfGkGc6+YhLYX3HLm/4oYzM03yJujZzk4GEOB1a1ry5Bih5hD0baeoOgtXnfVFjM9l8Tp7jbxz
pp6eE52A89wspDwfX+qLXRMdTsvN7Lu/AatxvtTXxIGrl8K22hcrr/+AYdNPnuzaF68SLj7G0t/8
/ce4l6za8fIC+/Guy8R/n4TRI0jLcucvo/liT/RTx1TfRB4lqJ6ZatuZjiJlbVXPIuYj5CzCqhx3
1bMrBm1lzpp1KS0ul7xZOdANPEIEaR4HGBtLYgLwv/VFc+DQxeriJ6Ciki65LXHW0UB3v8zRcn60
dLhWEq51m1veU2XR5FCj8zviRP3YdCxumi8FMi6GhframqmBN4Awp6cZa2jJEv/UMK3xwVfbh356
SmyZHayHV6+U4tRkZYNBVgx/SMK+uDBf7p52FCn6xRhPn81cbvD9y5NlopRb2nRYMu8lic2KZqmN
d2jgtlbtxc1oK/c0XVc843k79SEKUPva9rF8zjkpGcZ5SOfxvTaiGiflRXftgu2gnAgu+/HKkCI+
9tRNTqXHpxTn2LqwX7yMwLRbc0A2u2znaO7dBxJ/sbWoo2E2JWGu5QJG/LiPC9563pToQWLp30oG
nTCl2ebaitNwdGhLWbUWGlETvduUWwfdrr1Vav9pHqSuJqu1e561LzMc/YPZejmiW6XCHizzCXnl
acpSsY50JVZeqsQZu62xbjMscbTJZ9SLosaCVW1bG/oaDAK5nSSwq9kpqisC9EbJ3n+uhupe5Y17
hOVzsMeKJAoiEpBPTB5iiE+DWcqwnPt7O/9tpMBJTb1ansyltA9yYNlP7AIDKWwPQoXH0qfvAfZs
BCakMXTBtCqcyssP1t9o5+auth/SbKRWBhOk+eXdmPt61z56mLXzYXaTs7cbLNKkAyzuhPSCSfQj
o1y41K1X8axKJrtz5t92nbzlPQaVuE3+TJ3hXf4+VMrZubLUdjMWwTDyvjt2q34BdrNI92eOjGA/
wrN25dGKVcI6pexFvja0F+K24Sz8+DA7AD/A4O98Nrww76Zh6zlcqI1G7tGInL0Zw9fiNI39xbnl
WkXysxc+Xlzt1BCnXs+xVu6iHh10UVmz1qy0WS1jMx9dzc1XBnlJtPeHlTdS3abiPt6npbuNG2n+
KitzTXoqKI1Ofy+MeT7RH8QEkan82a6dtQF3/vj3oU7xSWvxezuW1ZNbxta9ErG29oaPGCPLRqeN
coAaluxE3f3Qa1esRJn9tsAwBR4o3icPR2VQ+w9hZ0Go7dz+VIlyrZYOqyMxNycX+sX3kWJko0WQ
CqETOTq+LtdmgJfOCFIyThjOhd//9q/GMjX3nF3Zmgoqrvox5MVwBpqrboGHBSpbMpfuJosHLHxV
+1yW31Vc7eZ8ma8id5rXaNJ+axKvupbNl1RxqAD5tm9SkZwKO1/Fws7OusaQnNG03+a+sk/S67xL
pi3conNzBrT6avZ0+KY8Np5yonZ7azFgQppQAisForkqG/9cgQBmxYPXA4QIAQTrLs6I5gkrzAKb
K7fuo6eOba2JvXgcUPIHIqByLWZt4Uz0iiF0xGiHZMKjUwOAHw1PTIGdMLwhZ4Xa+uY8Py3K2idL
416YTwHKELD6KQPdorxi2kBKdy+K+QX4IAILWOmtqGkk+p25oM33hMxTlyUqG0TYzVAjDQ6Vr3Hz
0NYzazrNleUeVQt8Y2ygO6WAmHYelEhodvpWA5r/tYKpM50NBjQwhFPCm9bdjFaRxk05zPl+qovq
+PehAKJ26CtBS3XCAOsPOP+97KcXvQ5G6Var0qVdznpuhYU0o3uVRj4VB0KTAdd7LGP/pXM6/6WW
n4Iu29VavPtisMRXy1BsRtVYeJ7xMs6ebh8yM75wmudsKGX61O0W+vlxYRpP6GLa2dCnzTAY5kGr
I5OWfvu20OXeJiSIz6brlWGZDqhOsipPnl7uQOnaq3kpX8rYqI4VEtk6KgZMiJZVX6N8AF0yZM2V
CN9OdC8JwziOHbMerq0ev0+9PV+4SZ9GwiB/PA6i8AHXVdUpzpa2vf5fdQ40oj1d9L97gu814oc+
DAfGj7AjwihaOxRYh8aLMRjrw5afZgetA0NqaL3m1Z30MVw0f1grs7RWUhTwkDL8fpbe6Df2IXKM
fQU7Q1GktG7WbBzNObgPeiT3Fel9KdUm1Qey9oU7h2T4uw3fEB8BhEMY7Xv3xRlJn5sSsgd3xlu8
wJnrnINZO9+FP29LcmN3I+mZj+sBfpmUW3JGIcBfDPq8bl2npMlWjIDWSbt7zz7NRsaq2M+mjx7V
xulXkQDuLuKqPckI08ugA0Y14t3c6s+lAVcVpgj8vo/WTe1N4w7GCwAVFsRIQ4NdUv9A03PV404M
0tFFudPRskFG+2EcIx3hqmhPblGi1UUZJEPSJxu0fDoN4LRYGjP6Il4k3RXxrweJLGHUb5+YOzJi
4y5qAFXKUctv2N7o9bf95e9XIoJDjffSAz1WZYc6jb4se4TC2CrGWkzJsJuSpd5iDjRX6KvNXfpN
c7fG33hDqyvsiOpcJBxvusU+xaLhgTbTajGgJhljPN4ERqObxwyGo2fat9ga7rBXjIsfFdPLlL2I
RBevf7+ozGeGPIhrEYsXm/r43NgVaYVs8T9ncpgcYkYkO+BE3QMe2Nlz+fTvHZD0eP5h3WaeKkFq
E43AswVRrX9g62WejN0IuorRjoWJe6bTn5yMsbKumarQypr+6D/CEKlRwZwc4hKYvuImSua945fe
2oz0AexhTOpXVjaq6jIho+FZScy3EqI5ooThrmawS0FXNyQvGUuCvNiaRwTph2Fjg+/eZZLe3YU0
zfmkvjUqu5JZGs9/HzRFM6xS2Gn+fqlnPxumhB9LOK/HKIZzO3bdrgb/ccSUk+zbNEmPPlPa93OV
yUPZ/bBHtqtBOlgN9aFKNlbWf5RkufrMYzjG4yHpuLYX01CrlKYTVpYkLzYmaWQM+AV+Zad6Lcbe
PnqJjVumBh6fRs6bGlojKEEaI19DHKHkCOBs+icOzSNOROp5fo71abr+TnObRwtOP2LhM4Lay4B1
jHX/XqkRXlVeVJdmWkZEuZpBcnlU3wcUYsg/yt38vfLM9Oa5vXaWsfoQkcreaMmQ31BFfOjNd4Wx
5v73wbMoxkjWiE19hKBdXOqoB3WZAKljMv1z08v/btjx/2Eadh1c15brOsITtiOcf4wFA7Dhwip+
6CPKpZvYpoBLUrMOf8LZ1T4HprGsmEmCP0Pn/2RZPx1gYapAgMQOG2I2fGBgM3PVkIvI7HPiAaJj
UUlvs9tWjHYhGppbbXTVTOtnPRSKownGCTg6SdAYHz6RQjLO7F9d2d3hejXk62ukaUmH3DDMG7x4
b//vbxnr8ZL+NY3GS4YvYBh4NQzftv75knXpTX0jeyB0Qz2iojr1Ogccb461CCPDtjaVwuTYCY7X
RiT0k1vZa72LQC6zN19THeNbrbf9IcUP1/hO965SyM611Jl7TX3xOcSPlsd4KQfmG8q5QlYkJgvP
wrkk7RcMvR9L1fQXQ7T0IWWHjbRWV5PC8T2xBv0QyfLdy/WDUdLKIIMSHY3HOCe6VtkRTeCdE1H5
/O/fksca8b+9I54uhMu0Opd3hZjePxI+cSNEko1cyxrQgwAh6dspNaj51PlSewj0Bu6AkdxwwF2W
Bv/+l//ND/3ztzOSjvgJDQvDfAAj/jV8Amu7m9JUZ3ubra9CS38ox9qPZeav5UKsOTe0A/MAlqIN
acJOASaEL6vw+tXYD//dJLf/2xuBQCF0B4AEd8U/5taxDGrE2ek4R6L6rbqWyj7d52Ni02gbjk4C
td+1lmFXS/Gf78L/z4iTBy7k/40Xod+Qktv8+tdU8uM7/jOUbLn/4XvsanSrTez9JGv/CzBiCtAj
ruuxaNlsecy1/J+ZZMP6D65dz/Et5icIyzLYK/8rk/wfJpuGxXfyD7bpcBH+gyfy7/gi5oNU8i93
DF4hHaWb/dYxaSuwcP7jmsXIpUhf4gNzEkFh7MezpFncT6JzHuTJKTqZKndnxsUVpkqYIW86pSlD
v6qN/tOMYaRxrOKMT18ljvC7J8LTqlel4TvAW4g3eRenjnRwjVU69VhejO3K1OihXdoGjzl0WDIx
12kUMjuni9fZl5HES/w+k7YBh17SmwHqSOOvYAxJO4iOU8QkBGPltiYj0SmTbZypiXV1abWptQQ3
SR+/dmdLf8780UyQIXrcAgcxDYnL8cW24Ylb20ppvT48gXZkfC0tUC3J/ItdWlrbPAOLBUj5u9KF
XxDTAa7vdU3o1dDdcMWmFTiMQxQV9fyBiOoC/3Wk2RynlsHAOzeZGPpr00DxcUU4U9bfwKgQOB2c
tm53mtVa7PMapwwQoX0xOjFI7SzL0HTipbYxci5N/4OK1oxm7ArST3d+oqG+y5mFD+siYeLQilt2
5IEUAYfLHlbZGADcwM7SiK6gS5ClGso8YuXRNMYE7c4SzW937F19p8dxpb/HbF7IFcZYdu+kiSFa
C0ct/tXRObTvExga3qEUD5oM3hw3ofxKCaKMEQIfY4KGycc6OeFxKsh5a0kd08szpil8GIm1W2Kb
o6pD8Ap6uUXznezNgyXebHJoXMM+yuB7fGuiMacf/WQsDqD0vqZsgRzsJM7ddJKMEaN17zTzVgMW
M19QzFD/H/ApBzjjosh5n20uuvGSyDKOSHpBX0mCyZ51HC+tU/iXosdbuMsd38u/BaMoFLwNf4yu
6AD9U67J+MMlEfLtqPJ/sHdmu3Fr2Zb9l3rnAfvmlV30CoV6+YWQZJt93/Pra9DnVF1ZR9dC3sdC
IZFAAmmbEQxy77XXmnPMoTyS2qTxJRt1sJ7VgRvhtNbCP9irESlEoPWYCNO9Kqttn1LAowAwddi/
mVY815MYa04nsNb6WRtLmTdZUa6jJRp0w1a1Wkr9WIP5sYvUWNULTsmIlxnpjjJyDT2RQI5rjdGG
iLwFfvKm0jUyAcuJ2PjYatWBFmweROVjWWZIXgpOgPC/wAf+ECqST3YTvzgVGKw6eiLBlMm+RrBZ
8t3shsG8BpQfJLA2O3qGVQ/8BeMHTf0rM6vr8OdczS2NKbnCQzLPIbIvhx20N89qJ638xZj3BjV+
IzGdh/xrkaDSDXM9fVPCkfw1JOGKoW0IwlANN1aUijH9UMw/eO1NknFNKW4ByDXhNDh6JFiMr5IQ
5YSZzDHiMH2II1m0JWPC06AGKS1He7TQkzp5TAQdYHsQA3eirEgV3K5ObjcVzyiQ1ignoIOGb66H
dMnSanHHdNYZpyrZmLk1+YKojJARlQNyNj2gV1zSrT21YjxUG0tVEo0TxiCbIFsyuqZ1EHJAUzEE
hS9xFmvyU9EGNFo9lufhYuqlnABsCweJbCJLMsJNp1lh+Y2v1WGq7cc232PNTECeUNQ3kUfY0QR/
WdB1xmBuoOlvWWqcDFQcwZulVBj5whi3L2ERpc48c8iYE5ldxKk+68PIS6KeO6shjSYfqZQLFGKD
FaGpSCqT0dICNOkYRRE+kl5LVf166QSjPhl4JEVsG21zP+S61PlLSyPJLzjMIjYSa1p2MY0iZdUE
cQCKlnpCUpTPcIomyAFASzn4PMRTBP96LEzMTeMAnGBXt/TqEVRl4t0ACksjDrTh2DRbWGRPWqZ2
6blq5JhhIE2x2ulMiTWbkDNO87Le0jtrjZ5vLNUQCJjOkt+UcgDL72Yo/qGfA2EUz1YXLeK5GlKa
993SgATGChminW6jkVyNwZKCHePwWUUBhxrtCPCtDB/GCjyqIyRREWzkvBK+s6StdZ01ILwnDLWt
d4RKjhU+AhSI5FQkws9iQZH3pIVVhQpfUkLN6+ZZFt25NaZpm/SzUQJYYM4XEwJU4+JvA1iYBn3N
pKp3alkvoyd3KTpgTYyU7jBnyxwfui55mmYiHaVcbk56z86HjI+z1VtqENi4qRjILy5NxJRhInLh
ZDNrgyIi3bJQ7Q922zHi2ZStCPQVi/hUG0dDDfTpOiMpKthypuG87AAn6K3yLmf4EHyroZjokPtL
gbeWQi5MitNSWfngBnpRS25E2+N+1AvAlLynyYucTfxPNh3eEVvVzZgZetG2oBFz0qX9CdltcSlQ
90Ve2DES9pOyIgF4kdExozuJ1R2ZiuOEfEoZ/w7a/o/Kxf83YTY6pdZ/XzXicOCY2MXvq8b1b/xT
NSp/qbhAzX8QcupaG/6NpVOlvwyDs8V68oOwYazx1/9Q6ST5L/4fzRQlKh8Mpus/90/VKIl/Wbwc
/EdaT0ay9h+RbJijf6gaRUA5FuccuDm6ScvmA+WDTzYqDC1me5GyaVMTsrc1Q6pW30LKcV9hWniU
6CeSJFysqRapobp0K63IbrIwIV23Swb0gsS82SR9mz/iRTRxSI1Ap+cxRs2cliS5LcovTEgoE7ti
lMU2BdFzwwCQBUyVOfjaQP1K0ndNdgh4X8tVTE764GpqNt2AWchPVHgkJE2a3O/URAoAwSEf30jG
ojI+CahFsRgnbJ+6m+Vx/jgJiXI9tGqDeYBBRy9Ki50QsnxvNKj7aMhkxMmiXGBEleTXHR4lHLQZ
zkpFVjh9Q5myVnpzJgBOp8lL5l2E5hjvDGm7i9x0MEvoLkyNVVyGWMmuZTjVNl192s2BVXqFrs7O
ABvXSasBVbJVKG+CleTHDIO8TeiCFqM2QB/qIRTXTtqixjspuSCIJ1ZQUdJtYaSyZ0HLOk1JN71M
zAbv5wgvT6EIIglDq1WpG/ruKilLsowEAo2yth1Os8IUbkrHwNckCBiW1vVIdki/tUUrEPYIf8Lb
yoyM6UAsdLozTGS+wGxmO+6q3u0QGzKXyWdapUvk0y0McVTPOhOQQnjtkWxitB3E6K5WTdhwMaRx
7PkGVZm+6M5Qd8lhmaPJT4q2vlQE9HpFmFCnKyabnN0y+uPIjOfuSuoypXMSehIUQAAHEggcYrLF
GURDTPulyYnmwJ8W7AriosBDw4YiEPOjiD81NYdnEZD3Rm9Xb5GNIMFB6NwuUae5UBeax0jTktqh
65bd0YWsIoQhED7shmc9PiIU0Xtqp1yAgr+Uw7nWgEOHoI1u4kli0E5XYNrIRIH7cAmK6xqHwqGJ
O5QRnEGwvfUKzAzcqvLgk2IYJU+5mv2az2PtgtpbnMDnVZeqAVQjG2HFdAGpDAoPOkhhhi3SomGz
JNLyY6jq5SSnjX6rBXn9YqSR9NpW1nRfmA2Z3VDPX8t6+oFcnejRmVqHlX9CjWlED2JWt08poEUo
HphCvLlTW+2GcfliHdmhIc5x4jG3mhwS52DNOm1+eSHfxAsng4y6waIy8NQZ+AvTwWQiL2YQSXZs
ZXlECqHm2U5MJpqPPMIdBwQrjniQ+rybnxKCIyKPYiKTNlkcM1cekfTfzJbFQHIJoWI4YouDBdz+
SBZRTvao4BgyRxdsvIZF/JlSKFfEQow/KIzn8EphMHp5t/xe/92meR+c+nv72WCNE3WmOiu1CPu9
rnxoHclGlmJ3Qgs5Zg+cQHnJdf/PV/gQMPvPJSTZgJ1tGKKy4sne94c0grliA+AB0lw72qGlcXhS
T4nPKN1urpHYueaOUoo1yS7dysmc+2Jb7urn2A+cP3+UDyyyfz6Ktn5dFnKZXeH3jzIFqi7m2YDf
eaMpTnmF9eJbsBteVUKXj8ZG8ZK9SbaI7Aiu4f752sraUvivNtm/r/2BdIB4JevkmGvrqq9rPpCJ
LSCCc22AzPDItjsLb80xfmCHiDxzI9iZO22lTV8QV2WP7tvU+BK2JNUXt/iDbv784T5ubL+eAkMC
02YosswG9/t9KYyWyqzW0Z1xwFNHcmvQZTOR+vNVfu/O/XMHDJXZniGCiv3YpkRgG9MOGNe7H24L
f9gqm3bXbL5qAn7+Zf7rMusj/w6GQ8mYKJnClwnBOKJyDmay18bh0s2q8sV9+9B+/+crmcCYOYFT
EPz60d9da1J45VEHM193Bre9QirnqU7rTNuMxxtl8L12tTz2POxgBHyQ3T6W+WuGGH62qdzAw6Bz
Ytoc+sxmD3++2dKnd/vdR6Msen8bzJJX2yz4aOZJRcIa2+FB2haPWbJl5r4zbbIT3P6RbcDnYb8L
v0B7rE/zx6edZp2pEWCtaL8Sr99f3cjKsDZifmvA6D193rp6raYMq4lvSIM/h188Wr+e0D9d78MT
HIy0H5KGt6vzq53utKfATZ0fwhX5MdaNtM1Putu7gR068EQP2rV46F+ZaX7/4qZ/AIn9/Ty8/9of
QGIB3QRyryZElJ7ohIfoebaceDtcK4d8Q1pZehKcYjs5s0vbYlNvBVc8tGe2q+jCTPwguMlXK976
K//pvnxY8TS2HdNMuC9oRx0YnuiiEcVHV7pf3WcXY/fFQ/fZdkJ315AVCxiV+HE70QSeBVFHb9K5
oiN6mWvi4D1ZDq44Hrjydtxa37+45PoNPnxDY+0wi+soyNSVD9tLn5vwp2oa+lCnfLaQfT1v+h/1
adhC+CCQiSWT4AfYt/J94H1x7d+xf79+7vfXVj+wLVtZMRu8CKybG33T7Bp3cAmv2iLypsjylb3q
L6d5G52+uOwnK5xBUQpRE0S2Ja5t9/cvF8bRVht7ftQ4wLmTCsp1B8LOLogGnSoKtg7T8RJRx3fz
uU5mX1VvalJIAv3OWo56Oj198XnW6338Cd5/ng8rblMNVWOGfB71RI+PlEuHg4aLISf3FIdP6X+1
mUqfLC8Mzsk71lbYuLweB9/fgTxPJioynjPSzNVLdMcA0sGI/Nw8KqJTP2kb2Ve86pS+0mhOX//8
dT/70VnRQBYyOjDAhv5+bZUEtVgX+LZWGx0Ron+vl+42Ni2n65ov1pPPnu33l/rwNSGdSZxkKJ2W
kDwGDd6x06sVbeI5z72UsvkqV3jU/vz9Pr/oOqLRNV0nm/D378cQu9Eyg42jKFYUWe7EubgDSBZX
IhGU+t2fryZ9skIZQEVlmepT5Mj/YeXOBmGhxOV2ogr1GbhvLIeNcwedhCrsq/Xwk01xHTupIkIL
i4Hlh4uJiRyV+MzR2shFsVosv1ezgHKkfOiW3icq8MYqgC6FyhcrhfxJ9WcgfmY/Zp0y1Y8P7DhP
9H3xxdhu9SRvBndxlztlKzjZY+SisDyj3XQVR3sAkuSTKPbFPf5kwYDnT9NiHa3pJPn8/pMOSSya
CqYyG1lUaev7wg+updzObGXjlbtmH+0P/faLa36yKPx2zfUVflcadVOjJqCOFNZl4Ty5/WZhXaTH
dhXY8BY2X209n3xF2jyQ0yw4anR8Puy8kdYF5ijpKnyB2QYWCemiJUxX/OKH/OxxtWDpQVnkSqL4
8e2vzUlHscN12mb0s5IwrIkgbvRMOeoxedzojLFi+SDEnaPw3ghB9tUn+GT94SjFhJujG+PVXzXI
uxs7ZPXMI8YnKMbhPEADGujcLr3uJyT65tC9i77Gta7sEnwtUiNg2pCwCVAKy/0BnawnMP744sf+
7O4bdAYUBE70o6wPD5hk9VkWCxyLG1fyu13u7VIco45qT17hEVbb2bCCvqht1n/zw64DK4/1l31Q
1DFQ/f6AjZOIUHe9phr1vlkfsem24jEQMaA06RfX+vT7rfIK01QUXf+lSXl3zyHJ4PeeIOivxvNy
tXRJxrkwZP/P9/Gzr8QTrMGhFsnX+LixJ2hMcybS3EaDVGBEXchCPZ31v9JJ0MryL9aFf1drAEM1
lX0ULQ0P0odfrWduLsdzieHc2kawIxAru3/+Qv++b1yBbqlkoAVg2f2wgVXIptICV6WdAspQRsGp
LNOO0Mz8+TKffpF3l1n3mHc/jzoBHxIiLhOZ4141CSiM3/4HV2BhQaAgU3v9EhS8u0KaVcuw5ID1
Dch2If5kxkr/k3tF2SxqwCnY9dd7+e4SMjYArVN75MJhgqdXvTLK5VaR6y/u1Se1E9HOyChop6OU
oT39+3WKNCFvQec6rTe5kht7eErh6wp2fCFDejO7OWMbMtCdZJNt+q+u/u+N8Lerf1w/kTBaYJK4
OkIJj0nZj5xVwtiUbvLtK/Lxv/r1nMvff1Ptw9Mn5zqRK8Gvaw0A5JRDDGHwNnBpv70hNPVzvxyu
v7rqZ4887FjFRJhHlah8eKmyVrGytoENHNQ0/EJASgOqQnIR//xAflJR8OUYvVJNsCz9q0zLhUTo
0bGRcnkZnvSN5KvO2ji2Uayy0eIkLh4rT7jMx/Z740Tjrt3mX1Sn0me/JTutyKJvaIb8C0v87oml
3x7Q7WzWhk63E0+hJziTY9rtdbP5qpz4d8HP3r42KoF0WMq/X45RFcrY4K6G6X7Sh+dasm6WUt0E
YbwLNGTL8XL/5xv8Qde2Hu5+v+SHimKa4ROrFkmwnWvY6wEjxqLAwyr6hRddSJf7j/eY9XqUpqtk
ioHVh/1MJ02kxBUJM9NKd9xwGgb63sTZ8+fv9SE77J/vtR7SafnSn/lYcA9jU+TBxKpfe6MneqmH
pQHoT4QMxu+89fWPfbnc56ho7OnauNOuzfbvVeD/jz//l2Txkvz388/rMnspvr+ffv76C3+PP2V1
zeTg4MW5i8oScdz/GX+ijOOAxOhT11TOSuKawPDP+FNDNEdPXbPMXysOBcr/HX+q1l/o6FgZkM6Z
vDf8rf9ANGcwTWVneFdxYQlTOWoT7fKrvgTW/fvOYUiCii7NoqUVdGdh6g5pU/mJKR4a6ZYJDSs5
OggZglQxGn4gt/vMjKE8RZ6hRMDgMHY137uEg46S7kh9dwQtt2eU1Iz9t3qv+kP2nOigAi5ZvItp
xCcteUFQuMWGaIF8W7Dlzss3Q3pR8T3pgy9l8KEHIhd15pYZ8JQexG33UkVE9wDMkmb5JX+SsGfP
VBxpy4xGfat1dNB54A3KYA/zAzFcLCntMSVNnisosSt0a6Yj+If824T/ACCWb4LPqB+LPrn5lod3
hNvZ5nSSrduYVO0O/mWK+TlzMBM7FdbK9gq5j66RsdBuCNV0EArbOqwMqzkJ1UVDLGcR/2O4HFTt
QPhWZCdLnvkQlRt1JEYZs10aTxX/qNyfB/3GIvKHPNLqhTwgm5R13LQsu25JQG3dODLm/8ASUbus
w9ITFNfaXN2HTp3tWvE5JQsjjTgF3FTIu0a8I4PCdEndD9JPo912jGuravoxwFxUBOWmT7W9Gp2i
Bq0uIdlFe+wnDRGUm2pwOgGbEbgG+azfhECpSVOnUPIHbJJoKTum04mb1CmZk48raquRn+UQBpYC
mhsKXOAqpt/F7UE2TuTCoyp/jHOkQaKN9EVDqkJumL2UHBKF8VwTPIqwhpb7SutgIDvZ3WTtlsBw
ACc78owhz4qo8sBGrkghEeV3k51k+ZKrEz8C5DZA/2t+mAqGV7G4uxkUm9pFn+IO21m5pV9MVru5
a9ACNQRrkDPvFD20L/hfYnACJAE7z1l9L4M2nIDKgA5jSIaBLAhuLBAHvdSz26ISSo+F6naQQpOd
ZMU2xlbLQi96zx52PUT9ZVHOCKCcqCocMeJW9eepOdKSxZ/b2FHVEVZF0lp9xnJAPEd6JPbWhsaL
TWHZVU35fYh8w4DohjzmIQkuZGXGpE00O6HbKOY3OBW5Ge8HNP2gtuyMVwSjKZQ3ut4Jpjmx8GcZ
n02yeBW065SHJsUOP02eCGiyn/AMjI1TWsJBxGBSQEaKCf2MksYrFOxFdbgT4m2Dw11p4AlHi9fr
TO9yiPDgH9PwxVA2OkiyzRwMJ/LqavMhQXevVgRY9VO0JW5zKR8W+LH1saiouZ7pYV2RkOLIGC1l
WJQ1xI/Jyg9ZzJBUfmmWn4p8X2f8i/P12IxY+lO/rqVNPjDvbvKNBhEInEPcRiDQFThwDeNrCn5r
Gyvmoa3qbTfi8um+K6jtwmLaDvGjadauOhExHqE4MprHFT6Xo80ayBaoMIdP57h4Ua3iKNZ3PWC7
BNARZ+mFsNyhHb8l6b6r3qLlFTmbA6uZ1FkePes1Uy7LnN0M8CZmFW4hj1TF/YbrH0CfX7FB9aQe
xnj2ieHcp+GtRmcHtZxfoZeMNHmbFS2obIJaHQHqxclM4P+gXtpnZbwBODSwEhkiz1IDXyX1ipym
ZqXt0uq1NaB9Drh/OY1O6uAxhdmHw/2oDnsZB70oXxIRoYhy5jSJNEDyln7xVEIeVJaLEG/xsCin
oDV8EcalmjbwU8nKEQ6kk+tYZWkpTnG7DZrlNcl7tzeelkgvj007EsbdRS+D4ukJTuNkAD4Dl0P2
EHOReS4Bkxq6tPflRUWgpUt0SRCQAhCmA9E2qBusNHTzimhtCZ69NcLu1/S7caoqmIoKcb7lfN00
6a6opNhRB/SUy/Idjadsy7M+bSxNaE4lDAFHBmQoP4l1DMc0Q90smH5oTcZe1uIHRs3WJgmFNyvS
D4YWEm0hyIdWD+5zLW02BcYWV28ybbsOx0S4nbNwi2ciBgxpDZ6J86cg9FEewCZk8N1dtSV8QY9Z
yKeEDD+z/yFhPLPLXIOWqqXTDjdy7OlWfJuyddVoccQcyQaCDaz6c2ZbCPXsoouejZopHBonhI5l
DGZCtLYs7TmY97QKUfPWcG62QgSphTMSiI+AHCHIjnGWIEAsEY3AvJ8qyATD0g++UGGVUi9yJjQe
iQFEZ+1BiqWu0a0Qihw5XB3/hGnUW2qFRAfN54RaclfryY8WEQR3sK7ibYninDALOMEkbtZ2121a
7bELnvEzMTnsoPnCE1EDIbVLNQ22AKO/z8CFhchDznG9zFNvZ7OV77ph3EWQUyKzrt+QRl7GWX2N
1FC9WCRHOU0q9JueuDhnNKZ+31fiDwQks13XLIxInQMRKFrXEkAYhRuVEM7MqK76GtgIfENblxpz
Z8bLilEdb5DEGzcEPVyh/cIyhuZCzrr+LAXAzpX2lInZTGrwQtRmbgIHQhzD4QD6w2Tdp1NR77Fp
fkuG8ZVgx8mrFrJbJPBm1SDxffO7dgQzvz4ZHGuGgDe6yx9aZkeLmEquVps3UfPUTQlvAJgCOVYY
54msyZ1BIv3MSqIRfKcnavRY551LogTt3WXpNgOEjXthKDhqh7wfFqGenAD2USSSrx5nrQ8d+yE0
jOiUxEawBeLJAti9ofPu9zJC5JabgyITtyTudjFsEkdKmwdwIWRC1dLjqJnIU8CCyhiCd5w/AY3i
XWrht4TRAsVw6NyRwfzGnLIrNsOrQA2jM7mo2lWCJwExmY3c27StKX/Ran1wTLP8rtXw6cdVeNbz
jE6K4DSIgL0iKo+KMoSuns2F16XKeBZz9XYOU9jaBQDPWGF7gcXmtDxTOyvTb9UoSDdJg+GTxOWr
sVobsyM0tGRFdJEvao94+/barKhO33X0DauRLJ423PUT+zF/bHbFJh5Ae4YPugEmsjuaDRTvptAR
/YIZrMyku2r4w+yo5uAnHWYNvh01YF3u+XZEfRrfrUW+VUdRd9Qk7whv747MKzu/XdW1STmchrLe
iXLn5/F8RyzsS9ObV7JKInmjXCOsd5UOVZkk24kMNXdvBoM7UgpWZOyMbEayXFILHbRsmzTHQtmZ
MtnKienIBKBlJBZQWmKXBKcH2MPPhsgO82UndS8QIEfpoPdn0McOdhEg2Sxoo+GGZX1Wsz1Mjkh6
00uOYz9IdLaiTUPRkPENovbWzG+F2CCZRTs3ZJsmxjkPd2FxtERhI6Q/9eQq7aqrHCpgTL0Eoi2o
ZLfXrwdp382hW1XRDu5EFaLGgKEyojQpCswSMYMe9WXWGnsKpz02/q2s4JovAtiWBXzRA7L1b0WX
wwsD75/z8KY+6wyEns6XBpOaoofa9tjEz3OW+jm/Hj7CZoFJXTt0BB3yog5pfUMJbYwg06hdO4vc
If1bVU9eoF/VUrtvbRl1UJXe6WvANk+/mO+VWvf64bkdmpsoORNTBKxoq2e5T52Dwn6xFbw6HT/7
QEk10Bruo+u+B/SMR6Ydo6MxKoBs99JyUxbkohuypwoiCasHYj7vVKkjddOyruew9CJCb1LpSpst
r62frSonDRXonwZbT9tgF4dcBVCX2G+6MHYsHVswFkyQZGqfEsk+RFvtaYBYOVFO5IXfgDdYLIl8
pf2OWnsyt2rVXeNAdCTeocJa3IYgLljGAHcDGZaKBrjIAB30Gk0Gz+tiN7j7OFdMOKpFHqoh2Zni
BR6M168E4UF2G/0tSn2lnzzkym42dZxgTiYn+2X6DvfJblMOXAv4u/7HStacFw5JDb4NdjF9zfBi
cgImrjmE4cvQ+FNwLVZYBig7sxP56Y6plifD3KT6Y7tpJFwr02WJbvoRkV9/L8gaEFKNVe4h0AUn
pOK3ls7L2OqCfH1hpF0Goh0GvLPEJI4SJULwV9ukV4AOAWp4RMhtWw3G6AQHWTTCcwSrfKjo76gG
XMNkeSBAxGZfdlfWCunENkBWht2mZyAVm6PreAREF/IpZAhLke6RwmBTusTSbtBxGihX+PUlvM0q
u51wLYY3pkpuIqQVg9mmRR6WdLTiZ3nKAQ43EG6Ja1AcUU/246TCgkyh7pIgO37X42NgQIxvLmbO
AWDgqsG3NEpdmftZGaMf1y1VL6qTpQBc2tmzEABbqW6GdL7Vq6tBnfYK9ns5MrYF9qpEKXaiGTGT
gTyvkjRjnvqyfzSFcqMQrSAcjCghZQ67VPfE7mX3zPgTSCYFJ7TuKjJ3ahxCBdT3GSQkUT7xMibA
jlHru3W+YCRLtnH+NK+hTsuO805pXGLoljVMMyv8pocUBKN2qIKXPlnpljdQCJXVPCOLoS8Z9zWJ
EB3pujGnr1pGRRHz1Jolv8CT1gz3K5i1NxS/hAwije48IzyVo3NR9cTfQBFQ9k2h+j2tQZzPDeBE
Ydn0eu4G5jYehjvZuJuofBQi6Sz0roq+VfpkKwjroQE02Kju+m4/V8VdmyduBowsUzmNFpODD46E
tuq2E9S7IJA28fI6AZmVOcHD1mROMq82kOlAMKGjSCTSwSlcYz+6lodoZXYQtkBLYqpw9kH7E3us
djdzh9dLeFva0cs66pq4DdyIE+xo1dupwedMCwI1dSVVxF4YPn4r8kCz6BwqOWkW+fWkrrQ0AnrK
c5E/j6a50cNqJ/AOgI0852PyWsYs7VII/DQ0jiAyDtNOYfECIBvKt7W5YKPrN0Z7JD6LfpzOaeK+
muad0IS7WdOO8q7RG7w8CwRV4bAQImblTJBXyfVA+kZd3rIs+ELd3hZ4psRAcvM29zmiPIhRuANO
eanYmBVGZTkBCmH6MNNRmMrDLAGOCStHu9Ho9rVMZ2VcxLEc2vOcPpFvc8ii5tynPloYp9WrDeAO
DyIXW598McQjHM+NOAeOKKWxHRvqN3xnBwOIRyScDNZGKcSTLYB+F+f5NMSlC1fBS1RrU1vE1Igg
lLT7CZl3nndUk/SEQtI+8Vt+Jz/aNnp+4vZBRtKC0eUQBcL3mZSQySrssjAvsbFcTI6QeY71znxO
xEtoNZ5Wfp/0u3Z5ahJln2DTtMR7PfiZgXNNIbIzW2XdACyaQD6qobPhJEecrh6k+Wc9aL4c0rTg
lAD37g24k2fO5a7qaLX3UePr5HuwbsokRzNt7T2S4k5RxpYjNW6Utn6rTY+zCddr8sewPWdxQb5R
Q0dieALee15AfMKbm8A2LwVJ5sVZBpwuDgY8B91V1Js434ojKub1cV+uBA5MHTXHoGQI4PdZIboP
kjpfmKf5UvGcWIITUSprcUXt+2OyHudMPIQi9F/1J7hYu6jOpTL6eZA47bTTp304cmRT5X2Wztyq
yG+UI+0UtxbJTdqkJuVqZnpx/ioWhIQ00VFQtWcpsq4COEqpEV6idScj4S9WYJuFyJzUqwVpisHW
iZ1Wk3PHyDiYhsbamtppxUn82VBix3LvjZQZYZ5t6ZnV5T2Ann2SpU4jImxttiVMcTHFrlOCHdB5
i+V6bwTIKo3piGSDnUh1rBZY30VnAVSdufpBtuYTOaRSYu3T0tqUUXUUS9VNOI1VwaHFullU0SWY
r5WoYYFlcVXOlZYfykK+LUfOitfKApVBOHQwSIBt81bwyt3EAWNrsK9D82pF/Z0q144yzm5XEaNi
/STbEugnUvz5dSg1nojADUgaj3EkoZXxBVm+jet79tEmeQys1954jborw7rLMbAuM3TWQtrn/c7K
gT+3Rx3Dh/C01NFjTNcGjT17zeIq9bQF0e3PONLwquJkcMkGGosQIDV851tT90OIzpKPG4BIR8cK
juq13oL8Xw+aHZNj2qMk2surqew2Y6hstyT3mKO+mfmOEuEVVQzgPBq3uXYlcbgz+nGrNgUnHk6k
A57kXPPwAO4VX8VYLBPrS0pJyuLBOLKKUCnTrFozA3rZvuBhRd4OJqe66zLzlFS1CyMMCuStKMPs
6OFYPlmx6k2LvMNE61dKuzPi/sTbYCvz99CiZFOlTcXLuTT8l3VQNrFIQgRP+FHghotM0cZ+rbxw
+F0mWaWhTE2oM+xKL2kw+TKlSiFab2mvuFoL8LzKiEdK/UV8xADjZeP8Vkc/s1TwcNVwrPRQaiXN
GlUzoOGASzQcJmKF5emujX+IIjmaOMZwWXNa113NIptqIKRERlIsX08tKw+YG7GAgt2Cb9OfDaJd
IhJOdZbVmQ4jUeocp88EnmxnzeSbFCypFge65HKzZNEuLlovnEvaZJyBZkIdNBzFQ7/PSZbHW5go
RL3Fmi31kZPwupVReZm75kZHCa5yJM3z4CocEuet61Yws2iQl9v61ujTBuFsLtoGy1FqElr0o2Tp
Y1tqZ80TFZ/eEDVruxv44z0oVIgRlRX7IWdl7B5On9EsJbmozTZwnT1t2OgVNU5IEQcXjlyZxTgo
ZMbmYLbkgnCy8zgHMFKvVObGg+Wqob/av6eatgp51g3tH1WiqaOe5rSz63TA7NTyJB5gELsWtvAB
StwI46kmJSGiC2l+N0lmIOLFHoqRDnS9UfN506xVVPUzmx7baNniFHUR3/k9HV68o2TdxFuzdyux
sQPe0p58mqbrKRefF57lZn5DJufpmKIH+SWUSBgCwQxTCfDclqQlg72aLMV8o2SC09WPgrZRQGIl
DAkqbsNUncZFpAlHrOboj2SoJHGHz+gczy8GCO4aD/ja9LUklguT9YZVfQhyqu+UU/u+UBffzLYS
mZGkeobzfuyOi5A5pvGkTamd6KNbhlsrO3f6TmCWMUJvKSbGcsXg9g8JyZ3xwNPfHXNKjJpgZv0k
ZzO3ji3YPItESUna3qSSrkhUrdSHoj0HWreV15iq4q7SvlWD5UCms8X4KhNoMYWErsEtk5BDL2cR
OFpI1CFHpz57U+MH/EY7Qxm3cxc4ERSvoe2fFesSLiIJxUTiMs4w002GwZtcQ1s2juS5p+JVXVYe
A51FnLcQceyelmLZFxCZhV1+wmDtKAYRWvrtAISL9mw44T4GxSN8kxoykln9q32nU4knb2sCYJqE
35UOMtZdyzEK/mk1zptMeonq26V5Ha0ezDeFkKR4Km01c1C24vSkW4vTdfG2JpMj2ovhGg5Y7iC/
oXsv7EQQjiC2vbaNVvCNo1Vuy9rTGXRqzNturG02Opl1L+a5y91w0Rz64pEGo5EAuxJX+/JDguqt
4FSbpRej2ZHF64fCRHMM20+N+3rYxFNw38GjId3KG6Tu2//m6ry2G0eWLPpFWAvevBIkQStSXqoX
LKkkwdtMIAF8/Wyq70zPzAtbqi5Lkxlx4sTZDbXoTe7V7G2F+rksjw7n1uCXTHj+gogKLemHmokM
oM8RiX1ntyhvL/7KcIrHzCOHzej2I2MzllFT6q7EzaJYVqzKbYP0A3jM2Z0RcDZuVWxNVgHpGEMf
TB4zIH/aDMm0ahVHxZKviRIEt7GBHHQkw6jtniYqGQsQyZRkPD9/NIcs+OFo+beogruZEnWcr8JS
Uaz30SKDm6TCndG9joT7jY1YA4s+irE9z20fVgHTm+oy+/OzJ7tt3A0rkPQrL8l3CIxDENrEKDvs
AAc+CZzGe5pO1GmPaXH2jSRcQIfAQlh5gInK+r41rnX7ZE+fY9fshd+imczrjswYg+lMnxxruyEt
86dtN3OnkhUiz4nZJ/s697HCzQgy3U0giohgY8xvy/g6s1bj7QzoHn+96rYjvXGdOhqT56axH8u3
pb8IzqxJx19rj88FPXWh69e2JQqqk8i9y0HZr670NoB1iYz0H5LlQ1V8uBr/2PQCfharJdotglRu
kHFn9v0oxUEOVk9L2m5Itm5W/ty/41R7KQEiuC53ujOza85CBGJQEgQI26AMWE3oOeS4aluTkEDl
bJrpk4iIOzt/mdUlMNez4a5nszp0RkOasiR57dXKmUK55btCmPPA0ujWeCIuciVH8Vg6xpEq/UCS
JwoVg31TqjVUcxCTh0T3tnVBTrBz0kgX85OXkZrf4Vy049f+lv8w9VHREeBU5zz7PZd2spm8Gp1b
e3JovXPtMJP0XU9wkYxlXVf5s80krmlzmkFsiZMKJU5IQijz4skneVlg+qL7YxWRdcksW00x2Mme
BNgaspVuR6kOqwvZm7TCnXTf7AmgYJLulOefSUs/Oe79ws7shN3Dp/nT+3ibEp9Z+09uEONeei+7
1yF3n9nO/DtUICDuCEUJLYiOwj1apEIhsK7H8UCW2lJ5yNQ1VshnLyMtXT4HR9mmlyFtt2Z3NXV2
M0gy6xQB6Iy3gQual8xICRqxnuMFzBQEJD6VFHSIweNP4YmLKGpSv9MoH8fXmD/dEe696qutd4t3
HuR+Nqz1mIKZ6r6EyDe9L449vc/S50fprlM/I6AqP6Y24+Tb8X/JuU86Z4KTMobBfJJjvAeWt1Lk
0Js2WnbHp2uMEDeBKB2WeTuy82n648FGzU+Mdy7C3fiXk8AVD8lw0pcoGy9T8JTZj+nW4MI1xi9u
Yi29FNmLB3eo97dL95qX934OkrkK5bVqzGPnrtRDK3dJupfBVjwbNjlKZzPeFVpERqUIirCrIDaj
f7gfUDb+FlBhJ43KDtwpexGhIYUgc4qeyIUONqCF11WktQCR5m/i9Q9u1u0AR2xhpL7m3bRqqJ2Y
3CHpekRKXyUCR+U+LtVAaFYVJd1Wcb4TDntmTzYc2vkhw0DQifwjmM2V0zVbyUzGrsw1Js7NqLH4
a9yxyb+5DT6apdhOioRMJvHd2O4Lig3mhgedgUPHDWsSeF9NJa/NY80bA9+laSeHzGaoywXPJmnE
DunancROTOXeit+15cetU/qziZuxDYWZvlVjsVmEt246hqK4gamtitg93bhcKZqcahg5TgOi3nXy
tY/Ee9SC+sE27215spVPgtlEQB/KJ8hK330leYeK4IZ13LqW+eANkJPmOXK8T9PYDaj1IM/WIv7W
5zeqeQgU3it7KGFiEB+brcTwAeHhzFlgM0xuyT8vijuZX2oaAZMzyuONt8TNivCg0GPJO/NoY1v1
py0+XFA5acm6OORSsHdrMpEj71Oa7CQSdWsl76PtoXbc/BgmrwrB7M+NAXcTewCh5BqTLbYTZz67
5jH748XNJWsoWGBxlfKuqT4b571WwUpW6bdGojpGpGuQjGGmPh3tEAzOOjVfUk8/S+I2wHvwOn6r
4C5djFeqb+wlIiSy/Msbyo0/QhdlSKvlSJoT0++UW92WayOlnCAHiAudeWqYp+5L7T0n1U/NFhxB
dqy8vxXWfMkNnHPcknYBAIYV97QS9OYPjTsT0jysFjYTJ9bmKrLuydrXgb0t9l+/FXe+CiI3Tp8a
Zz74drDHj77Th5M/Ps95gnSAlkJtp4JXt/pxap6Dg58Rc4IGLMptXC+hw+3aIavZJQPNGKwb7g5q
bdwqGzvVnnBicAJwRPKy0M4pApDd4dwMNLWesR5Kd6fKO69t4JK4+S4t07U5THvPVoekHHeDlj6K
htgqdR2l9tcE/dGBZl/0BTVTRrItD0vbrAwdtY9Bq6z6TcJ6MyBerWYFvM+/vXRBuMBWQLSPs3yz
6Z9277k30VePF13g52+/zV6sfHoDYn0RE6aLRgqA678Qn1QAnk5KYncwXRBfdLaC+HU27zXP3mZG
A6UB+k5RMpLhX/E6LE+3hoGR/Lt0ee6KeeexXM77a0T0aml86Op/KKN2BGg/V4G1zbtV/DAQMLGK
bRKEgi9jkWFARHAvBU6kg5isnWrFMzyerYf5IB9ey0KPikb79jRQMn7w2EACGiCj+IZ9yWL9QpB+
Q7lhx7mkdDBXlegiCXVUn6sTwvuRHPmH3Jz3om/2AIWJN6Z0RBNoWiPqh0gX6q7xhr1KL9ZXg+ir
9PLDY+TB0+I2d3pPBW4aj1YyHHEEnDqgE1O9JTUsjBc3an3ih8WybR0VJX56JDZa3lY10/acjgR5
mutES0is8hD+mUs6RG5bA2uMxZFkmJXRm9u48SFOGWsSTvGPBPhcB29lCKax1aIBvUNw7OWjD2zY
iuX6WLj9Hk4OrMEHQlJhB9Yoed29x7U2W0jy6jO2BbNN46gQCJktPARkNYQzrGe/XwUYP4ZqeMAv
sunNKmItj6BOIvsdNzQRqTXTeJOLOuRcWoa2PLHDRWoTbh1N/2AgsK5ijyQIY9/iHWI6yXLuvQIS
PWTtVRrkzHr4snRjP4yCjuIdyCAivksSZ9+M/N4TvL9m185U024MEIiGu2w2TnFD6RGCak5XDedG
fO20cQUbBVPYND4WafDOchp17418/mwAAFqIIiXCaJMlX8QObUii2TaGvsloHTuSTZkr1hqxO6b8
M1UaBpTnnmIzy609iEWOgGGnOUyZ443LdG6Zv6fla9C0PRXTGpbplnBI5q025Kex/rbTm+4tD7Up
9oKSTEuPlCWqFy/17ZOXUtSJYb94Pz72JQjNESFA6wbnUV3UK7dfVoQvbErPI5PcfMHkR96rv55q
MoqrwLvCUSAOlho0UrQmcQNEvWjIXDbWrmTUmketULtcQnCo333J3UR4GOKqBmJUC6FqTWgWFZUA
gxLFm6NW+Ji6aBb3UqbnYp7WMc+7DTOsp7m+WYuxWsCCxoBUbVo/C2ODFdbbEC7RXjg0101xdY3b
3Flti/7OsZejcwsVc+MjT8gdcexrOa/B6QEeHi5JvBOsAsfKAxSQbMhf2LFLTPTxyOI26gETwyTD
8Sbbrc2uUmUOYd+4h9asL3GVrPtPnzfkgDPwNipCaccW1LzVzYumyPOVt8sdWSFT9y0UAoV/K/D8
h5reHG5XWNEZ1oRnNfddnzAPHVeQZPeaw3Zu0T4SiRSKpkZAeLftd1BMihfAyvQ12S6raSEXyzwy
ZHjxKH770UObOxeesyqH8Ynk50PvxH9x32creCC7zB4ftMJ6NwWlklWThY8GU+n6pp/lwZJF1A3a
3TRTFdXQVYplp2c6cDq+UYm+Ebm5tg2eeLBTC/pFZ269dkHW6NRdBvbMmqy9liDm+Om2oIvMt7X0
qcQLNIQYpOywhRiyLYvkWSuDEJgB7pd2fe2COmpTiwCu5ZAvXwUGtkmMoWystzjfj8y3ZvvV1r5b
hJQJB2NQv/nGHCVQS1T3NVuRxUKPAbSM+zOeAecCX4D7oE0GzDe4ek523yb2zhuADIYyc0Hxxfsu
GcKcsbeJj05WZ2O0yEfL93ZRrXu8cXbyaDkkq+4rfdx2A/+FrtWLzzZ4NHN4v44TxqQHM+Zf9Iek
fTCnD1UjCtmbnPzFwc7XM8+sMjB8WeJ+WPxvr0JI4WaglJXEthT1B/kpdPnOY1qpY6o5K8rHc5OB
HLfaaPYX9DCWtpz8BHzzM9PVuwFixGDnA+85AxiQtQxKDCpBL4gAik8NafLsLfYcZu0iiaShdnE5
9T3ixpU0CN4eV4ECHNT4wbfy0vceab1x4HZk1nDuOfyGGaoMyXJLzLEgPpsqoZSqizMD6sLq7zhQ
HedR16ohFAaYykniURnjt9I2wpSPZnWHOZR3A0GIbTlfSQd57Jr07ExWKGbWvYUOnSO8wWSVlCjL
f0f02r49LEv5IUA9rdrYluTu3PTunptma1OpNUZ1Gguz2miLY78i7l5dZ8iORaon0QJzSrmT/qIC
+wv4ykmm6fsIS/7VB1RHuuJLHcAPbTWn2+lpinoLk9LOYXnE/Yw2WovVzUiVPDhawB6NSeHLh5ga
YdX0WvuoKyajZNBYt+0n7KCjJZ0/g7J1+NbVeDZ4satF9Gvg4sAXmRWjKpTvNegar8mvwThk27nP
GNNzzC1tgh63oN5NjKWiW0JRyWkQF3I9xRaoNEd++QO0BMHOz0OcYU0KAkysec3bryLsuNDTQz4M
MZgGQ6z9zPvhGnZ3DvR1FFA6H9s4Ej6JtlpPAn2nTyK2hF7Bja8KgQ5IKuPGxIoQ5NbKpZwkjXpD
ttJBxi/ayUiR/+yvwLyTwczA+i0p7yfAY1Q+m5v9wixIMYgB1gmUZGan1a1Cx8PDb4gT0oZocYFB
hJF4Z3ojg2+QVXa+aUwT71m+B7skp2nrpu1ep55t3X2t845B+WOSzzTeOhrJ/BiPKj5W8KKebB9T
iglvsMpoFquX2eay6fP8riOfZw2dJ42k93eUHGHuZKvX0hX1hsHWCgkCMrgGoChOr8ps6Q2H/Ug+
eQt885AN5Q60lBWNY14z0JyGLXmjBcZhhr2NYsjVFKzM52II44LxDgH8bpjMdMGTQH7Eg2pRXjJT
d8t+m1iPHZbkDkSRjtvAmHA+ElczGddUz/uD0U2fOYLUTjU9etrEzg2GNe3J0HGYw/xdstZjjlHo
NHu1tXHcizDwLrRp/TThfCFcJ2N0ayVEdY9/FzS3KteZ9+N2Bt9pcP8F6GvxMm/8Dj/ydL4VVoiF
oW0cgpmkxxZBY2QqSLpUTCHkcS5YI9e3TUy9w02WoArhYLDMtTFC5iNku8bRZz9bidwpyc1s4+p7
EGhdQfLZ4XMgyXKVOx9aVSLy5IQi4o/Q1769LlKfquDLsxj1st3eJgAWBn410K2bmZ04cyzU005k
h8n5U9Vy29zSR52/I55szcGXEzyTn1WSvzU5AMPtYNWAs5UtOvvO5ITP3ShXW6TPkMXWsl62BuAb
lbXgj9DJmPNpCOa+/VY7HznRmYG844Lt26eqffURjUZd7G8+1qU5NLHN+O6+SUnXAoVt+WCPAopY
3C7ZSCMZh/CwLZN/ji5OmXfi3G4Z2lVsIYI4VtAPRuO1QbS1Ch0REvtK/OTqPRObt5GYfoPLUZBX
I4GETRMXul2SLUuyINPzrD6a7Q8thEZxkM2c7oRS0jb37sXjurC8Yt+nTPSJSEB6rsWhxYYzZwDO
lQrLRxSnmR5YnvTsiIThxBcXrV4v5m0KuXeyI0Wn7zl/RuOh9QTIFxI8gFEy2m6WTWpZ4NhG2s99
AN+UIj4EShGRORhq3I420nP6hSwaVvKE34EDn5jh+lhkX+z6I9INGF+YJP+pWlwAUDLIAGOApDHg
wH7cdR9NxeIB04uKkZtebqxBhIZGABwFmpN12+lGMBhOMcopUBfNewuQcIfsreWpmRx+Dq9Kg/m5
6bbDmK19TLY3J6Y3U0W8LojSjnHXivxI9uEtrRTbNgpi+5aLfVcVoYxJRmMYcWtKjsn4bcbX9hoz
tx257BSBajp1JCOkmZ03Viqco2JTQNKjt8uDJvFuk0Gn9UcvfjIxi3ic93WBT658qmCIF7Toafs4
E/Xb/106bPTmtUu/uuxwA+DgMyrUeQ6+4xFtNQHVB9Ads4bPDWspZ8WcYuvgsp13LuZJ4E/VdyD6
2wx4X/Ih7unMNUdu3eDHLTldFkTOyQkd91tPaQzVRi78K2jhu/qQ22Jl2M86iDOusyEVhzjfpPEx
y59r0s2ITGOhdZu1PzhBV7VP27RrbIw1JYLR1nDBKZdTWHF0G4cGyS2No8XBoWwTXMtRMuj3QMc9
DTeNcbFoWdjHnjGm9W9G4h5V+Tehmh2kv4qbl0kddXfrzwQbi83trbMwZc9pgfROX7vtx8QmSL8l
rBo57hCgbCaJscLfN9fgp9/64oeLdmU64zbhtLSyhvaEd0MOd6+jtDPCttpbxdPifotxl5R/HAyf
3VfDnmQThPhP3cpea/Gz1WIkcbpe33mjWEJvqectcoHIpvbqNw/erIudIehK+m78Oyuy8BrTcPcs
tJYE52UGvChAIF5Ns0UntHXiMmU1JofleHPPabK5Lxj0IbJ8ExHx7i4aFuY5gyMzOPFj4FwIX8Yu
m9kvGhmerUJrN2ExhKqbv1Kn8l/ESCcVJ91bPzCmzJqGgcCgI9UwNW98FGSviqbJv2O07TwP8o9Z
596mLmEoKXLHSl+77240Qbv8G8RjyQCNo0qzJZtKrgnOtB5/qnZ+dUtuT+xhvIL3DYRRYkAeCc31
o5TlezcR71BdxWfVEYpb0SnYjLNoLNtbmhsHvpbqxiY1FQGwejgoXDNgb7rLPDzrfOxt/iKWR7Jv
fG9kfBiwTwT8OYwrEG5NJtI+K1H651Tou/rGADvB38TuyYDJ//HzyNOvc1M8zSwRuTDre/MHphV/
iyZa1I/0dr166rSTX37ZWn6f8fTiiYbr2r0UCqury+ITwS0glDOsNMod194ADNh+EBhJEtaU0hKm
bXGup5dgtCFN/dHY29HG38Hi7XIkgxgd2d4UqTr1Nv+atDoUE/YTfNzqCqCiBlddbWSmv5e9eQfd
Dkx0T8+8xEHoOF2LNZZwYxIbpC/c0GXbvdR84wu5NbIhA57GEeByuly7TOxTjZKn8qB85G6VbpPG
cY4l8K6Im/9VamtRdgqskJWv/IUXJxHuLi+0IKJSTthbOmV1cQfqZmanRuPyMxQTq8J9BOW50UnE
XjcacZBm24IK6/iASGCr6D0O/gWVs1yje9dSy08xY8525nDms2CsTLTGbWfNYalAm5Rz8uK3Y3M2
B6KRx4II42EpT77FKvLCaPwhtu8YYD1kJUG5RiLU2ro5tpYKT2mjWP/XpHvpK7TyqlNNSIYTvsKD
UZvTWqnUDG+2YzHN7blcsJ9jj96lXfEZmBgUKIiNiJpuH0DH4ZVaD432lOIV9otLn1RN6NCVbXJN
MmGq/hjzmNBkfs6OPiG/FmtNOEskio5xdlF+I+Hc/DjYMvnYMlDhL8SzwZKP8dJkjuI9dOUfl1Ht
ETRuyGzbx9zvfY95xh0w8GUaa6SMPVcdTydN9+xQMRpRnHqMZmoEiSzdQfaWq6xLCabuIVmBNAtC
CJyIHCOhUT1y8m3zS5PtrTuhUkx0Up3pqMWGEEgcGGn5yCLGDr8EdQTGz4Uo7LCpuPp7o3mvZb5n
MxCMETdfko7XeXKtk+eS9KzYjk7yYDfUFT76YkWf6jGbxSO9JEymufuMDLvD1EEJGePs+Pu93ek2
ckTxOE8F08HbA/Hugm799uXvD/4+lI43H3JTScaSty9/f1B2GqMUa7wEXRAcaD6UE/5+OWO3qQlP
ZYXRbfI+pGGnkmmYaQq91g/D7QG8y/LPw++P/fvt7//9fz/2+3+lVP/7l7X1kh78/tBYvAVDl6f/
MI8xZhZD5Pla09A1PIvYfiNhWyGj4Fu1k9UctU7P//OlXnl4uwO9l3u/I4loSdojzsPm+M//MDhe
dbYVyNQ+aK1iN87R4bT+8zAS9Z+rEW+wyZpOP7ve4fer9n+++ufbzGn3Fo48LR+rY1r89wML00Vo
+uRjkvhRHAkBLRBmnSMTtSXCGh3fGEkmcNF/HogNZy/z9vD/fizuNDjQ1YiWnntctdI7/n5FH48M
VcxoEugZpKWTTitry9xSIjRRnw/vKrYMUkxSCcyo9Eu8j3G9bcw23yGAXtPBsY/+VGQ95WvmMHtV
9pFg3f/zfTolyzF9/fcn/P6q35861HxKoNbXm0WfADMP3n8ehqXtj9/QJleQnvLj74MKLDqhf7+3
eA6Yjw4IBzb7C9EU6x/S7M0jMd6s1fheh6G1dB6X0X9tpcTPQF9i2vcaPNq7OEX/0PL+brS8zWLk
4t62ZHZgbPvHZC8IlxgOdYwtfqQkDYjTT+U5USytDmZwWMjiP3rs6GzUhCPLNvL05ObmBwYdZyts
HeazJRFaUTCPvw8seBL4OWpYH4a2O05Z5fOlxgE61IEkPyD2QFMli/gsikTijsYsg1dCxIA32yR5
Jl+vYwhXjEePAReCFXV87atz3PfaJkVhXOUZO356Ox77AWNMp+kPkNWJZPaWfVUrbAViavYwpXAk
YDRt3ZlN5AI5zkjFtqmtyHEXDGN612+mpPQYHQ+XPLabfaae3NTXXhL83vVIV2FC0IVQTMeG1zze
e0GG0TeHqsx8eQN1YWto07qxcFjbdUZvZtFbSVhjScF2n67riog2LT2YdL2rpWC44M9yKzv9NsvI
HuoA2UwAFD8RpEg1Volrc148qVG0wyzNHFT6zMDT6JfIZF0vLpBVf/9oR8QsP8S6c6yhAUQqW57q
mbXBOWYy5cjxySUvrsSa8vsT5w4Z3aDZ3AO3xIINfyJyCApi+IeiM7OU5NPPbMYu6xjyNXI7wdeI
sj7Iwxat6V5h3KKar957PR82xkDgcArrb5WDa99VgFivtUZx6nVLFbH/s1wD0Hls2Y5I9HJ514NF
3btsQnp42gpTzDsTb1q65D9NmWCrNozi2rT6eVxa65XXApJD1XphujCatOG9RZS0w9p04QyPZfFU
NJPAynnzmsbJD6RowNtYheNqjziE/l804pxD08WAPb04VU9iUDnOfzL2Y7y27q+JLB5mv/IfiH+C
7qh5zBIG70Ga1hiZCEdw+MJ0Mt17O+jcew/nLb2hVW3//bEuv6nSpoOTapiGyyB0jJC6vI6gkEL2
3psoRxq5/j6IKu2wIBQPpqUv7Jx5RDAs5ik2b1ujDR2rqHmahJHoETzM/jRlVrE1ZI+sTYb4sTK0
5IhEXkWNJSaG8Sg2HhehBMPZwv2jwtat81i4NoNpOKZ0qUhq5pxETuC1Z5wzLUQzqoimbYPNUPao
KhTaWyEn4iLNqrnrpF+zAeX0kXuT1ETfNec47nDzegOGGIf1FRjlCEzDMJ0o+LO9lZdneXs3Fgve
Z/KZGt4TPl5FaUlyAYfk0yrQzZJgMI6sTbKIOpnMZ2vtPEpDnDQWwyd70E+DtHkwB50x4YA0459d
rpRjaWTeNQWAwxa2mncCi3rAQuF9AQ4wbHuDvdzb79VVpr92bPsqO+gKXW3396YmvWvtsJ2k6Ws1
2Ppezt705tE7MUn1+Lg8O8LHlCpAZ9gUgG4+eFcS8sRD4cWvJUZ0JlOMe/gzdF/Cp9DAe2VdzqrQ
4JsoqUtyzofMwFbMmLfL76Yh1Y+jeCALBp2oCvy7hM3Xoy49cSxgZaxYqY03s66Pd2XTjXDEk3s3
YZ+bl9peV3Ma31lF529MKsK1b4zGWsO5s/PNW75V6d4nVvDSShCxcU1bZ46u+SyUGje2v9dHzma8
6GrPjOTBGlg0JUHr3IC+3U1K9au5y0v8RfPTiBWfyHLEj3ywNulSLR+t3z5BacH/musdOWZV/hT0
LNggmfCyF8/UStUmporYmzokYMPCidJp1bllgHolYVx4yZNPBBqrWRPJcnXlREOHe+73kIodRPOq
zbEypOaD28H2lr6iBcb2N7BLyK6h18/q2FW82sPkqaNjZ8W+1D3QbjiHnJ5FQsK4U2M1Ct5cflos
yMHMwMZE2ocCQ4KRZ/+8v8iijjT4RweURxyYakrPUjsJB2TGuszwAU5x176rJdcvloNtsx4fdbB1
mi4Z+rudd+nSWQMoyxuKFBhsDU0+rR2AIjvK870ag+LI9SU2Xeu5bxle+ptxqt0JDq5LbxhaVPsN
zmFllBcQgMnFfUwaQ7skHFZbI1N1aLQd395+zKe22Jkmqw9BjFxsuFyfo2V5d/L2ALMZgyy0gH8+
0fNon/3GXPZywEQ/NXe/H7hFMcbMK35bf5Qsgmji1GoUdgkcFSwEAVKPDevqYqjK2PW8OQnIy9gH
0seXOC/MCw2MeSGggGqgrpAsOjdySzu7kyDU8Jdm+T9fCYLjnZSMTwvZn4j0mGmpwwNc5uLVmoWB
U8y01r7jmkTATesk7c1wkjpbgCNL6tM0vk1D0pxVhpnNR0UrLCJB2J7JbhOW4m6SY7dOWj+ycrNA
cHWmq5z9H5F6eeT6JTC9/mHU83g7t/N3kBrJ2hDWNo51L3StjOiapUT48Qp7o2vZtsOLvGMEdrUY
c+Ii1Nlujytc1EnMAFSxYj81LEsBnTh2wD3ZQBreILzCQU1/dLPD4dNm1vNY+VwoKLoze3DkDOY7
9rXzQ+lgVhaFw7IWVz/QonYfY8+NPJuA40pdJtNeB7XYY96l0JmdKytRD92w7EQah8owja2p0/W1
kiSjLHkqyXSYIoVV+pDFf2ynCh4dAwSCCZgxbGCPZfg0B6vH01il8YFoqxBO87Cq7UznVFkuS99v
x8IqEMvaAoChc1+Bblr8ms4P75ayd7VTd5Swc7OtGGFV1m0vYNJeq0me6T+Hs34zk3Q+izoaNb+r
4kvNM+2RIxaO42mefHOd5VCIch9YUktPrvuZPMDMYYHuMlsFN1yn76up4Bzur4jBBJtI9tAJF3Dx
+YWtV14GqOV0+n+Jn0mO7dJkYTHUN0btC6EXiHDlpqUzdv1axxss8rAAUGTmJXydDh+BW8dH8sPM
nebfrp3lk6y0va6jSOra0sE/V68G5IywNZaz0ak/vke3JYXkMLLxr/sDvlsdpngu7W7f6YwGbSy3
xcTyW+44gJPdgBGT0sLK886kUY0bI3NvkGybCKg2QWwoTqTyPmpmsg6m5dvMkN7RGjB7pUMS5oRU
bbXydXZJKsGs0Ie6LuxjMltHneUDwRl5bzXqTthCnBLbuEvqoH9R5Yh1AyzaZm7vA3/xVpx3ziWR
yHlL3aDC4xw7lBhNua0l3rSKjK+McAA3M7eCVAB0xhTQVj9sGXPc3LRuuh6c4D01iW2Zi/4UOGl3
F6OgY8wwN7UxILjEGibL/r4npPNdF1lk+vKxTM1L2/cdZBBx0Fj6YxPbXNZ64PDXVfmFcq3fsV0O
GF5Xh5pcsLWsiJVQzvI0lap+9NhlPFG1vQxWev9b/v0WfbEhi4Pmm5++1WI/US4FbFNHDCAmXEJW
NNwWDXQvLqPZgC0EIatGyx5wpDZce37OAKtqzhO2QcZU0DD0eWO647Bl3CrCpfzUZffipgQPxF7M
IkgvN9N4H+divJLnt8nMttnBLp15fQKWauhCR90l72WeP/Q0Jl9Fnz6xCLD37wZwKdu4X6u0u4nV
bKe1BAwp/t74agcqeFZsfAiFOzH/NeZeEmlUPfCED+j6TKsgNfkbwQtL+Cm+cNYII1t4n15jO0d9
+lp8BwvWDDXWbCMWt98NPTHXRdM6Z31wWEefj0Ou3mWtJWud5OaDP5vRPDU836bNYqzqvzWyGNZz
rmWhLzA9pveLg58rw4nKvkg3rktEK2J4xsfJKxbI6UjL+XBlUdhclUb1ls7mj2F71qrMW2tdmYhb
lY7xPscSHtc48xdmcwPuYsgnRBZJAx85b78jKSAWI2Zp5a+CJmIj865b1yjvX8F8rUX5twHVOxA5
T83Oi6pVTh5WjtFv+pxBV1n1WoiFfKubvb5e/NZaaYiJKXlExKfWoecWf0xoXls7fydePYnUILAE
DN05qAyMOSDYyOWl+RfaU1sohnR5+TY4wwsQPmj1qLW2Yz6KxWC+TPL6wF1dyje9N7+NSpUnybJ3
YHIN6hSe5IqU3FltGTmdNRxnghMGg2gQO97AHe43snO2Dom5Gwt3ivTq+2Wo31OHIfroYChUCYNr
H02ePUoOQNI3yIXLDrPMH0zK0r75STwtjoAfkxRnEDMQJN9WUb1lM0EUfspyFCr+Lh1ssIUBqTyz
n/zYyoRpXrAGb2vGd+MCANHV9GF42nOtoDo3NfOamUrG/S/KzmtHdiTLsr9SyOdhg9JIAl394BSu
Izy0eCFCUhu1/PpenlWD6SoUCtNAPuS9EdclaXbsnL3X1pOTAeGVUBLzBsoCZUFVfZvdqynIqVqs
5rO5wuejhR1c0dp34qD9QutEIIYKVRi6otqgIh5JMNldm2BR0XlCd049I+JqSWSAxBsv8kqejDbe
yBLkUrOpHhXBCX1Qmb/I7pUDD1YdqMkYf+9BbET+nSWzj7ZocPrGBR1+FvhITK9xcjUdDvZPXM3G
NiavT8twn6mcIuGBaPda+pXH4rG3xdYc1+clZ6jUdKVBZ4EhodYwTDHh4BG12YtROeRZ8qTkNmPL
PqOCqT6sIUGZXyF7mx3r9motIu43tMxZ3ciovcvgFXI9Nds07VhcHLqs7hUd0cmFCYqmhm2NkX4a
rq+LqC+7xm7jFKgP5sR4NlcaY8Ka/Vx8tXlpH9zr2Hetmcty3HeAGRRqG5hd85xRjQbQMLYVme/R
PPttHvlTysqQGigJAc6kBjmYkgGwVRtFSE3FnFnQzrUXbHg6Hn0NdnvaTY2PePQhm+1jjHBwdFao
CFFP720k1BqhncIGGObK8lQ3mOTbpGC/mXhCR6zwHpYMWQrnliJqv8yrmlP/6LWxxNRov+cGoh5b
Btbc2PRpaWbUvLQySl/nsX9c2DoBv4idk6hNEA/AOFm2RMm5CEc+8Jp0Y8rykgv7XCGJlRz61ewy
OBB/nIrvOpOc2so6/iYQtcYBUGPdUE+k1njgOYpDKlFrNpG9i7R7uDSqN0bsaB0qKpOGQS0fphbF
hiK9QSOoU0u+42T+Kuk6bcwUaTunT4+QeF5LTammas2HS3zRRquLu7VcDsSrbjMp08cUzejEIYxP
svFSORWeEZXsLuxKoHrG5x5M3j6hu8RtzHBWLdFwwBYjD2gBdwI+5Ujvy/DyJvPnvHgyZbtDqPqu
qvdTXz/UUoJJMFrTcwbDQ1d+/WBQJrbLchgr1p8oMndqk4zhEFUVU4L2zsySNyd31Y3FJrXpOnks
2qkMyvRjkbkIDAM4i7XMd2qKY0GPRtTNgNaoR9utnRU7qir6wOzfbac2YT/zITW2uVXnPlBVOEuK
i7vPzh9kamJbKvutOpD9bKpusS9dEyuguK9r1CNO1v2k0bIZrm5CLGNoFGt6hRl2U8vQBDK5u4lb
IJIt3oy8+SqyRYStOUCHiB6YsuANm885fXGfGA+xa6bmTMvpLsPysGuvn99ow7jRZg6iiZsdVBc7
K5D4xLFOeU9OK0eN36ZsI19oI8wU+ZVfXX+GaTfejIF4oxrmi673BukFMoHooH8PfXFBOtfTWIRt
tyTxTW7Q2KvW7JawzdJLYitUYvHCi1yZEGavxZKUIJPQ3CzmegbsR7/M0egacgNs11rz7RYDK67f
o+0yB4XNNbUp6s8sQRFqCZ9TtFdfKzwgPg0KFthTqbZo3gA2YhGQvQyyLb3KRodTVSq9ESQJtVKg
jJnQeuZ4T6GIvIxuTYo9CWiUBI29Z1PfF7XRHpWc2RXcg1UWp5rLyTHEtMvn4eSySBH2xM1lv2rR
cGRpPkLH/SWCSuxAIqJygx616OYDnTZAh4nBzp2/r+sAJL7sb4rWfslJiAtH2NrVZ6zUZ+7V9+ZP
RA+9SYnLBkNTyWVWq0cSMM9FNpyWeLrISG+ChHqPyaZFuYiZh3eO99hmiGKhoMItM4D8aaCBdYC8
V3sCDVSzuwJQeMcGR3tk1CSh8OJr6uqPcXE2DhPS0JAIqCtSibOYoPlyX1kOJpj2ZWG8yhcoPkjq
QPa1mp0/D6q3KNTXnsKOQU1QGDcTNJl10rY5rQkOgV3s8c5piIgZp5M5Pq5d/YTGpyRVj/I/0Rp1
465OfyDN0aMwe0d7BrQjNoEe0DY6Ov1M8qYK04lXTx75pTQSv5pwsU1ODdNQt+8RDCMkQWmxUdLl
xcXqbLHQF/3tpBvPIub9a5TG5A2T+TcAHMy5wzmnLKiYFeRWSDAYp90vnYFrQiH2Tq3Vb/tkrS0r
cDFIcp5tbiA4Ov5amM2RIumlnRnGw4MJKrt+kpwV6yypd3nRuJsJ8IpdpDRyDUxneXdcFf1zxTDW
m3HH5DnHUZNQ/K8mWPD4WvXel0rLWmAXTEz0BjG2FJqXzU3hCScrAkAsCaq7nNMRMMTFhB0GNmy3
Tu69luAoEIq9elNHCnDe0dGt+g6GWYNStEMY19K1zumdEpLMP+5Gl7y9CGCLwpFuyIj16J2XUrub
7IgaEQTJRnUJ6Y3bF+dK8dHH6LnrhvehQWIgerqvRRXmRr/TCuOhM+b1biDvkGqRf730JeJ4ouTm
ricTa5MVQr9p0/wYRTMq435JfOYwt3WsRd48qYhJ2uJLmwxWUycOJqd4Yc/gQo5dDWHmzMXYiiMt
yiYwXXGrN8PZ6J6t3NAg642+m03o4p0yjMf0HasXZb9W3Uc0HIIos8/DVe1bpeRtQTt96CswSW5h
IPWM6IovnXrqAChGiGC2bqyjTSu192xlJE9gwL4cWcyHWttzE7KsZLoXJeKbCOWIXSAGmuiwWPdd
vI1TkJU1HavCwbwciRaHWaTwCVsjDgerrSnU2KuJpL1nbocNyMUapRTV41BFnAgM+pFrDe3KiL9K
2oLUlJBOmH88NrN+Wxm0q1WMyuaaa+FKH50uX711dHrEatYvOJrGdssKG7qK64YKCkR1wMSvmMyn
o3nKz50sz53L5JM02/o2m6mtrA4RtpPW1i6jQ1XE7OxJO2AuABqlpTh/FiMJjVyqu6ihLX+N813N
4SOrcmBVdw3uOI/aBZO1gYMx1rNjmc4hZ7/cn+IPqUaIXqtkU+m0X6sVjF01gXZwI90vbAaSksQT
bMuMP+YSRkW0hm0ZPxeoFQilRvMvh7uSTTou/LpEAwdvjAH7sYzcPOhGNKhaUjxKh1MbglRkSti6
ATXa63hMiC4gHAEOoyrkpc+Vb5VYXXwj9uzFTn23KtWpn7T3gTaaV0Xpsslc7fLnnyAFVr4s4JHG
zBR8m1HKpkunYhezZEaG2m8cG+FWt2B2jIuYJV3wQUdTqAvIPHXBSNxQs9++m0DQwrXrUNQ3afIL
ehKpm07++2zg5evW8WnQ6wPFndwJF8FPZmFv02s0TUlqDqEqUM6q8jKkyJliFb3akmXhih3T022o
gKPm7OPrdpWqfHNDjEdKmhPo8/5GS8cDmsj9qOTzJV3m34aTKXWB4RHYx57Z4R2IItTZNTGYS45l
zOon1zeg0yKKRBKUsjFdLw/YLTVYmytnp6LcM4r+PR36OVSgA7QmWch9Pv6mq3wZI5NQICXoOSFw
m06rP2CHq3Xq+ons5sAsEHtkiHnc6MyoiPGDk1412jggWBbH/kdV4+cS4tOpW+V7UecLdVN/RypH
fhStPEVOg9QO4mCat+WZKdlLo1YENSYJBCFlExm0UqlfUOi0xro1BZ9GViovlJrLSTo5Q42VU6iT
KExTuOUqYzkWk8guFJVzQXd4mSONakzO23osd5TRR6WH+KCsquqtok98HsxA3Ic71Nr1WrKraAd1
MGK490Eyrem8zVIe2DIIRzZsfLdy8McUmWVdmrlnuFxmSV/GAT0WLpHyMKo2rZnE8sUAp8NaeC+E
LW/aAehghBurtCcTLd+CNL4xOnQm6lfNfZmoSsKyy/tQZfsQ9bDoFVlxRELgl9RrciEIFN4IFvEY
oRO7fMqqinWgnFqHbW4OVyWe9ksKZ2idfxcmnpt56JxQMH84qppyKTIrPqOzBZKTvUxuaoR5aqSA
H/CPNzG0IPwdTbf4U2tSYzfQAhmuoRwb0+2A3aPDGeOnJhp0N0nmU01IJB6X9D6ZUB7B4shh3fLS
J2STkrLKQPTR1tcFA7VOXpf8+wyzYRNfOBKmO1M0j6LSDGZiydacWZqHxb4pyvhSFghaTMZ9YDw4
qjZgtoY4K+iQkHvTvNfZu9r0FhzP2SeX2kFeoH8ulfVpRrwPYnxh2yVXYqKVB4apvc9Wft9JC3+n
HJ5agaN8lVBiayAW6IdYuemI5AXyOdf9cBwiFFb9RuT5F/r7ZyUS4Vhl7wtnC2/WndspqiCKzDhD
Fym55VTUC10zHRYddqI2IsiSw2Mx1F5W9QwKEauHS7cOT7PZgXOulj2emTOSfQT9Q9UHOXGjXi+R
99J53uRaxE4CbjDUI9glXPeEyArPQjQ/2fTY0xhbfVdlIAc5XI2YFoJijVGsD+O2YDToGV1WcgRu
r+Kk6284eCzz+F4bVbZWlKD2tWXrtEfGVfMG4yCreo5sUu+hPfXab92m6FyL6L1Mk9Pa4DEAwPmF
XQFhKfxWdXhjBuEjU4B2rA5aMOXicynmBwQ9eCObsOmQtOrLQ8Ec37eVO1c5dAYt0iKi2SsLiea6
qitPpBrouwJWXjeO+zKKrGNMnS6j1DwkLCgos3pcA0ix15LzstZKb4nhPlgdbEgmM24q30qVpum4
9ApL0HhYJ4diX7GIgd2mU514UZM7uwZBvprJbEt26zv94hoSBBzb3hq/if69pgDJUJ26cgsFPNqM
EDTmEg5bKRHbN1iKkJPzlujko39v0urXLiIXhne0bu0pf24QIU9ly0YtASehxwnSMUFaDVRoclwa
vf0lr7AMrhaTQVHRZCGtcyNqnI06X7ziartJc2C4IYnjC9NVvpJc5NhYcw4YqA8/UuwinEEvRWLT
c2rNW1XqL2OLmLNpdD4K2203SK1jOshr0HaawC8lKySumA4WlJXUXVpFBZl7KX3pjYgsSr0aI+Fo
0R+KcAsnCaoxPUYkozhXW3yifRdF9dTAEpM6ucCDDloApw/fQtmhEJmPAjXjxjTnt0Lm+GDM/FWY
Tbs3O0LYU5yVCifhoQsqFRZO29fjTrfUm2ixd1XbPmo6LWlGhwAU4vPAcReTkfyu23gGiOW8GaX7
UeUWaNv6VnWyxyFBBZ0rjQShVHjUkNvOAL01QetgrMRU3mJb5f7n1lBxEWGuZOA5haNocQ85Oa6Y
OkPAQDdIRQ5T5wrGXYC9jg0SERTy3uzxL4+TQtXHEdtlSoxRbWS9aw24CfPtKirryv++U3KcWDlK
Yc00n9u+cfhSCeROik8l+ilygdrI1jAQ0KUEEoj7t1VtEI4jjpUETVY8Vsd+MX5TMX71I4LDpJ4H
z67qkIkiqmh320HcFIr5zgTwI1bHiMsO0jkw49JGFhtjj5ERpWjXfCrpcFCMyt2j57kVcVsfl56y
TRrjnUL+cdMrtGnjH0Qgx2yGMufG6ScWpudVTxV8SApydvsNNRknzaXZl6wc9FYJwWqYsrS4Qrxx
LiBjjc/u2ziZP0Lo7EujQ3VFQ6SYxUdECe+N6HvyFRQv7goD/WK0zdU18WpSzb0J2TS2rzk0O27c
uiVvPbHNTZ/Mf65bT2V5JbDvC26CaMRovhrxGU1PyBdhbREfYLlTFxYwHA+/UDPgFg4zM8bSeMgi
BkklrX3bobGuWQ5e0vZ9LvDLT5aq+RpkFsFb6DQivpiEAyQzwZxZv9JdDL+PNM/qhmPB8XG7LtHj
4DjasR92M7zDQ6fXISioZG/181fcioyhmmvTeJGeayfjA6p6VGJTTr42AgA3a7fNpN3mg4sFr0ad
2aLN9UQ+HRTQZX3/MLQ9kbJ4Hk3TchmTeFDANxkCIpQsF3pJe0IhAOk1kL8Htbv6Q2HWpcX05LZ4
B3tlei7o/sBjc29Nod7lJtydNnI+WZXpBRsrwpiFzatTBgRL8az4Ue33HZfNGkEZqGkjUTpioLsF
kLp8GHD1/WxoWAk6uPZSGSKPuX2/o+ygL6CbiW+48lPWPEBSPDfMSxloItFK09YblB5kTtTsoCfm
oMvzQzpi8szphRlpg3BibH56msTTpP1MClw1ySrKW2Bu3bGfdAuKG53I4GJeoU1gMRErhzIrFUHT
0pJvsUpOTNGvzT2tAcY307Gq5iV0CjCZ3UhJAVs9YEp3qh1W2EGcFd7jxmhdLHPxvLXKqgqmcrZ8
nUorHRHOy7QHvzep76WYgfWDwDARjUk6OxP9FABwjeNns7NtV3A6FQeMQGbK87SwaK0CDgb2G8gP
9NwcpBZEc+KhXMuXdd1mefXTT/ZBj3m2wjK2Cygrnoj2a2wy+NMYZSkrk7I+2kvFPWop5q8CcbYb
q2KvxsudnOGNaIh2Njbg0kqVL9QeajA7OJBQdJRI7ftxTZjNO4wULabv3VOfNg8tciLgFYCc+oUO
2WA8cL7aDoYGBL4pr/wIeeS4QVPFsAKF0w9tDZxQM6IrGCunaF0fWWm6Tb6QHZCxonepUBnyXA/G
OU4EXRThorAKWK21HynCPTNy4NfCwdmYenVXTEd7Aast0ls1w8wxrq9V8jYr+t4cUcnpKqdkKQfu
PtM4p3RNKbBA+EvsLBbRC4rBCGZOmb4zpw9dZj3cN7kTXC+OGq8Mk6wSJcU8n5PqTWWH9EwmTuz7
zatOd6cW+ASrbHlOi6H35oGVZTIrOP1emoDSz+ZvXsWpSG2St+XbNHcnINxPTR/DdmqDPHXH3SoV
nKD0tAsTYPMaT2926y4bJG+LtPFl0aytI7sCa6teWvd2TFygQWn3nDhwRd0HmUyfOXT9sH5dM6qV
ugfIa9fiRi+SV4rO2qv0VgsG85UVVEMTOV3WXrkooEMRu9B2bm64CY/2bO2QsA8IAQUmG5fJ/CSz
71rD7YzOIr62EZRmDhONo/ZqIDnSXPpIug491Qbkp6nGByMzX0lSJqKp3BlXNmv+OdNz3Xayos6a
cMCNCR1T6V5bTNMuHRoDuNaWQxOULF0428aywPn2IIpXXa6+uE4ae+VZK2oX9wydoLirkr1C3HAx
gyaH2qtTMlFEQRkxGMowxdmqLYznbGUlUW2THqDWHzXmi8uId8qY4sJbmvnkxsV9XFq/5Xqs8aS4
XOQpnUmvTVwHGBBkdTHRoU1o71Bh4+1rRLcrSvfUaf1wxFp6PagDXKSLfySH6UVducVz2YxBJr4U
E5SfazU3k6bh0IiHx8SgX1CP8hkBPNamiDVmpdu6aUsCxAQ9E5t2JAOAiRmUzZRmgk0NH+3DzJkv
oT/4dGLKJsuZHwtaR34yjRnsAjrylkZXnzKL+G0bri1fdttcGEogJHDM71JoJ2d2nZAeDx6LFsdz
B3QhWU1/bawPEeNNxIKrY2DlsMQQaslpShhYoVIJHGlucpD/TsHau/L3Ckv2ZtopyvKTGO1Lllhb
Djb3M8khtR7hjTUv3Nkj2io6pIkDvC2xaINjH3SiwWegMyJc5c7T9F1scSPZNEskUPM4LcWmkJGy
Ja7EgX1q+HNJzHWuNxdlwOdoJu2+ZMYpym7YFvF4ozV9GjQVB+FpivaOVX/NjAiUhZFVltiIggdM
j8V4W2HM4vA+gw+QxGOjV8DzmWt71aTfA5lmT/Xo6y4dZ7vTv1DTCT4k1gMiDIJuZZoOTFHxK5l9
JbNyJ6viITPHlzVCNkBP+Kty9SroKczq3tqhu/jKWtK2kLIHBV473Wh7HzNRt3OFCPQZiFedfJAK
ZMObkScLjCoeushBColzXcPmCDV/2ZQ97pWuATTtIuVnkHWO1VU5DKbyhCjnM4FWGcTT+LqkMzOA
5EkFfOsNJe4M7WFdaBRYiDzWvAQB3dMSmGi3rbNNi68ogP0hn83r/CXKKdFbxLWkL2lvervQEZLv
7O+2/S3n9sloKdWJG/Uw1F5qZTj0OQeQapbvmQNvsdTenDnLuSUZ8OdtYgSNld6PxkulFru1SfMT
onxviAINC7SXY+jqO9D5yvQxGtqbbPtbMzefO41CckyNA1JrSKGVP2NB5dz+gWX6QWtR+3QjSY9M
ygOjQjOrMUuwxcBBUlNvGBOMvk7PJUj5YNXBrBBWyNuWLVeZ5fPSW/XBnvgfekMHTUy3aYP+e4jh
4q9WdMks7OMxQCWsfBAytTl/GFSHWSqtzbl/ilxap8JGe+wW+WtTkV2R1Q2FWOji+0vwf9fh0MLG
wd6Cs2y5MiUgAxOeehIpCnY8QCyQ7QwVAg5JaN06cmTSfjVl6I0ObNKsXl2TxseyvMQWKE69So4A
YSTPZzaBPlyETcLRwBDBwmbtZxGgGEfTOMkvMbbc4bqD0vyaEpztnR64i3gmNQVubkrTqHxF8tiE
o8oz0RVBvY5ylPvHFPxYdPOvXPIbt3SbjV4uNyMSMD9tM5q42ieCxvKouxhdWtruXJ6wOgwrTHJs
75EUt2paPNsP9ATdHVhTCMgZ4kWio5xquq3n/rIWog4dSnKD/Y7ycsX6r1h7o2Ss22S3U3stbpb4
cTTybT+Oxo0Fp0nomLCdgT1eTdDJWWm715rsV6vyXdc9F3n9bid9AmVruFQRL6mcfNO132qD5aZB
qukXSX9tHNd8wYa7i3TtN5oYAekNCbJTRm+rhIIUoxVHWBeKwXoAQP9cD3CYwET7UnC4ko0SjOnw
LvKShso0n/q+kKEcet1fewTJdqBlIDAcx3J8VzNea03xB0o1H5HhU6bSpdWJf/IVMtA2w7hAgJtQ
byH/xHZjS9zV5XfGlN5PHYJeTRRM+VWKp5XLN1EoFB79/DikK58dTYQNEs5joVvrFeiKY/mKBrNB
ii1qTWbhvSO0p9RBB0drW/UNm+6zvjCwBJtwzQ5S9j0cdGQIAca6z5goqTSy3ywTmuLo0EsYnWeV
Vv22FoweK+hZB3zPshK1h6KhhYvSPdeVW6JoBRkRD6lvX+kOBQpnXLGokxcXQqvSPFkN1BKsnIMJ
A2XIokOZsG+rmcKuJCx741CMRAaq1Shl8tt3wy4z9M94WuhsGXAHG0y3gDhssOf0Dea7NJ12U9bT
ALtSvJbUbHCI1+9NbfOFyIZQjNz6iSfxvjpk5VSCnOKJ43OilWwRVn46VwzkvaJnE6gM62tx3zKw
FzpmGh+s1tVApj+C6828GYWQb6Dh92dFRR1jXw1bOuS4ksSjnongDB7NJ9AB01+CHctJkpfBtIXP
drln11t8I1b2a+veKwY9XgwYbmtu4UwomzjLT/U114zZBlb6wnmip4/GsV+5NDWFLvjUEFBCrdAN
BSBEgKYM7CgnG/tnBglPXg9ZPRrWOkbizKme5kJSwmRw/zugnXQCe+uuN76tavi1+CLCsRSOr+Vf
tUNDn9Qir0BJkUZoHTkYDp47wuwicMscRcGiRF53Xakhe0hEXYum0tFmDkumcHC5MVDoJNFPMWoJ
dNhG2KMD85RYKuFiMLw0dHWrVp0GZcK+rGOjb7UYukK1Gl4/zJ5plBcrfrWn7gwa5SgA6mXNkxL9
0li8GHr5wAGW8OaM3rIorCCzsqfBYsbX1ukPnpJXndgkeIkDcQuaZoFUAYDgjmu4JMyD0rTWd6pi
PBFNVonyaFf4WOqkZn3VazIbuJzz/so7bd7lwKq9oM8aBeo5WwNuhSJ9jT+aGAlltwjJwC15kkO3
G64LilMelXb4jvUF/jUfepXBo0G7s7G+nVr50GrDDsc0+7Uyvd6OuopwzMzBY6ycudk6zmU7iBua
nHsLX+AB4Sgm5Eil/jdpPjcCQystkjODMxZpF8l4EQHPTt5MS3mdOUGEYqyekXs+dK7a4xC7d7Wu
DVd9+NVnvKBNTiqHKZGi1FxsxRXMgR4E+Y/YO7bd7xmgrHxPPPl8P6P8KTXyBOA1MriKjXlPD+Yb
aVMg40+WLzDiVwzO1T35sV6z/ib7ujHfX90uSba8rFqBkOetNyeGopCy1HqfQk4yS7FNYkRdtXtE
GIF4Ma4P1Pm8nOowYLbE1wKGFCix6ZEhsA75xWUhGdAxljCljesCj+1zjXbtkO9Gt3xrqArSOT4u
a/6mrSxJyhxWzlurcyyfIigYRvKZK+xDX40Uxzq9a96sOr5o2ktsvHPHHSZ2wQIGEHxGJoPuAUnN
DYWRn9XtpwAm0ZHsOL1gmCXAbxif3HE+M6b3a+cqqOAlwk0eJvnaNHwKA8cBq2uPoBxys/BKVAds
MlSn6nbuUQ9rgSHd0L1lNhJYFkiJQruj8HhvRzNwoktEK9ONzTsLUokk5dS9qhLEzAhiiI5RAc44
LR9wcM/28BsbjEFH11g2Ewk+k6vtRZbtBj15sWowDhSqA58MJ9K3CtU1ZfzGGPRtYs+PcZcfZI6O
s7kM+vita08acUesJhuZ5kGWc3tCHTXF/aLGnFGWTaI4N4O8WRaOQH+GjP6v8lYfq5L//vP6b74q
MirTOOn/jAP9f386p19sFdVv/29/a/tT3XyUP90//9I/PHL3X3/+OP6p/I/+4x/+ECD46pe74add
7n9YM//2Kv7+m/+/P/zLz5+P8gjm/69/fMGT7q+PFqeV/IdwVVVotK7/bSTr4yA//7Lvrrms3b/+
tz8fXf/XPyzrPwxd2Kp7zWWnOWuRjjr9/P0nJPfyPDYKO0u3DeLJZdX2yV//0MV/6I5umA6UToco
9D/+0lXD//0Bi7ROSLRtCEcT5v8mm5W0e6JX/yGalRR3MsN5IFc1XMfmJfzP8PAemZwFJNfyjYe6
3VcwhS79FZyHIZ325WEF+kDLueiIQfIt0iGGA4EZgqO8edUoeiL2zLspYKR2KvzELyIP0rIHWDYc
QvGGB51pzEjfPGDCFBJk4EufkAdA9z4au4HGDAgnzpDpLnvDG0L0T+KlgcupjNOCD9GOE+OuYw7H
b5h3Q6BAbAohUvlm45VBeoeZrQiUh74M8ctj4i5vdK8DLk2BRKAdstjn8s4IoeH7+jOqIPdYWhD+
Fl5NTZw3Cq5bNQDz6uGk4JXJJjB2+XH47U9p5hV7Nche1xCZjLNJg8jPSBI5FaHiLRdoEvinnuS+
F4EMcwyLzIB2/dkJJnBMG/2u5aROFCdZcoKZEAdrZo6beUunxRkPWVBs4YQfxnvoB5sSyJS+mfbQ
/+7Sz8lbQ4U6KpEeIYfecNexsjtBggE8u0FxtVV/QA/OjBLkprmZwyXgE+xu6IDukaFs63CBzX3U
3/hcMsFfSL/a2uHsk7l6zH/IzVye9EN6rPem120B8nT36wufDE+n0QgJ+t1yRvYzPjTn+FwdOoIY
CXcK+6MjPGere/YL0htoCxtAexgq6G+G8Q4E5YHRg9Vv2pNK6eFdH0fdx++lcUzikx02Xha6wfLE
zJLDf0MtCE1v2aLzpt7xyskb5rC0POp+o7ostI5pzjPN3TcYlzZodnfKffErP/pj8Ztx9UA+Ruro
UQQdnFMcUL4W/vDmZBvtHn1YEJ/Sd+smCUsvCovNHFje+Knvhy+gkGSCkgKwdT+A8vsxBIlNo/v1
sXhmQOJVD8p5/qifRVh/DL5AFv3tROc4P+UXuLCvcqdQjt3RogSDIfZE6yRB86pl+zj9YBLW6wdm
flXrZ7/QqaNv8TC8pU8pIdnJS0fIr74RJyVAqXEyPNhmpO5S0NCYhNwD4m7raDgrDsrzVSTOQn/L
CQUv/54gS88ufQLFtpxYPUb6/vJl3Zi311PoqTpj+g3WIN+i1HqlJl2BgQI7RvHid9/oy76UD5oq
6tvwVfIrMKr95KZ7dM80xDx9V0bs9yhfzEducU97bpSDcY8es3zEmntHmt6G+dTO3pr7MtmZF3ND
PBgn8n6T2OHUkEGzELh6QiQtx5Pp7rC55B19Rtq7IVAfBmCi35dpAFwscnlp2a15acstEpaN5SVB
+TmTs/Yg7y0QSxsnZFxt+eYrTDpylO+YhL85dIrpm0H54CwN/eWAKv6l22GyCOZbsePMBafpRDlx
g/BEe2PAoVc+EmsfRNNCJs5X/eXYDAr3BTNZ+VoExDBsAeyQriTzoJV8litod3FO0kNNOoynnw3Y
bW6Q40PeZQf3UIboQNA7fDVHvued/g7/lUY18/YNX/6LuQOvTGwGmDBmIQETQJqG0OO2zBYYvPCI
kzf7OmwAr48DAN68Kx91nc8PhD8cOZ8wwbtUx45E9f6xPRk+p2Oaye1ryXBk2czXeGAgFLfaN8+s
1ZsrM/Wtirh+DpLg1H32tj5oznNyTp+pTbpf+Yp0YqhfUvdSLxedgiNYnhHWJOa9riLdBKJmP5nL
2dH36P42OGODq8pi27/hdaLTYFB/95uVEOO/VRIUBWzAl7/tKH+RQ3mp0GV3f/1Ds//lRuPolk6x
6ujmP200DqcMZJUpX/Gds1U2EIm3caBws2Kd3+Js7wMOdCyMTXL7P4LS/9UzXx/5n7Y4zTENMCau
YTmqc90Cvz7uUxlfX+f/cSqFRONmJOBnD9vQy4Nmi4Bgo5ydDVTDrX3JvH//jKbG/vxvn/Kf3mxX
DLaKQMz0yYkK24u81b6q9HFGq+NBoNXP4j7Z09yCzffrawrpf2cNuNgGov0lQ71/gpvnU2gvd/zN
vEV6Tldos3ygqK9urt87heOFEZonAkAtnnlY99WWuV5zH0Fkc7ZYShdO917qJ0+ETx8mvGlMj5Bs
cHF5yCORdWPNO9VhfDCD6/2k+YVvhCNbdFlteVme6YE6gYtmhdGWW8P/b+bOY0mO9Myy7zJ7Z7sW
i9lEuPaQGakKGzcgC3CttT/9nKim2VSRbWT3rMZoacYiCFQiw/3/P3Hvudhysjs3z/R9+TkRRwkw
IaBz3o7cxfhxbORFX1wpx9UH2S5ft9/AEOATsbPj7KAqNZ7XTWyzniyPWihed6ClfAxXHjrXPDFB
YLBZ3Nsf+0fHDkL8kXKxqUeuDxsM8q8E0B2YKRkFHN8KF/DvuRrkt8pf/7jZpEP66N6KY+uM0FB+
Li+dh1JKwSzpJff9NacwGW+Sn9qGg9jUxaJJx7ieoCcBsIUk+eghW+DRfsF548osjfzykp32S/PH
mdm+1z92ZBvVd7U+WXBZ7MSxjsYZUX1eH5AKEE0JDw/lWHJgdu0wxal/jCGQ42A9Wp7xbfuNxnCV
vLnjO8RT75uv6sHwaqcL4PeHnV+GzJdO8y9oqmjVjvgNHdGFIvie4/LcHYSXm90fN18gI+wgvzzL
B+NRfRAKlTGgmo/ND5MMc1v0ASw8hDtS5oNg87yPXswTzsKVP+vYnxlVyOJp4QKFseapX5LDyhgd
NVql3oN89rmcKnuL0ih18rfn72yPpTc8BBu3iw/u023QKB24rH029+fxNyuYbgmbeSf3ZtGZAiIS
6UbdzV8ZH9tM4hzMF0e2FVH7Fh8VchgOZn7s3/r+CPzNWez2QvU4ctyTv5EfEUYQVXwweKCF1+wq
2/mdH8ux9ejfQj2c/NHFC+2UnMNK0B/5NY5cKyAXVc9/e/oI4XoF8WN3KlsI1E8CYr2MDepND6oA
oWsk2Ju3xMfxNyNgVOjKlzyovzTl/6Fj+u+1Q9f2Z/0Y+58/x/P39o+m5/82VH/9x/9PeiKDI/0/
/uj8/t5z/b2XejZ1//t/XZp++b79pRF6/ob/7IEU6W+yxCQT16Qli9iiORD/swdS/6ZqDDFFUTNM
RTQlkaP07z2QwW9SNM3SMNz/uQXSjL9ZkowjlA5JNUR+9X/SAsnyP7RAKm5TUdNVwxBVS9Is3frr
/bBDTuqVbcue6eO4SgNhli7vq/KiQethlU3i1RxaVogmqLUg3C9YQ2JPEho/6STfgDEc11VQzyR2
aGLQt3Kg1GagqnqAGR90jFcYSjBOO67bOdDDpWwvYqmc9Sw7F1V3KnDflCD8U20F/LQHQ7L78216
0aeUaJ8K27/d7uslXqsHwYOycVaIly23/qoq5vWJYULSZU+Qsy3ImaJOvOuyBir2IgzBgBbtYZzD
0tZnKMRZF+BDCYgbQB1ah5q2hClUwIa+R6p1h5UA+kqcpqahQb5XkOdIHlO/CIPQGZrBafVTWGWp
X7xxLKOZXZDwNMtdMe7tNr1xHlbAyjptjXKIMMxdiHRzXlp0TPXkkIAnyxIaR+FQMW0Brysvnvla
13GAIEA3NBuVjg0BoDQTL210b70vyIhk5SWzVqc4QWsiPylfc/gUIUyYVQBUzl3SkY7c3ctBOelX
Ws42dUXl9w4x8mQjNksQ1pAcpch+15m+eT0Jpnir4u7e1tp9yTZE3oTISeXL1hDCPPYYRDSUVsi3
nR0paWsZr6rSPowZuqPYYRzfroqxn+scKEatXEtHnQqvTUisjodHDzFN7bt3sa0+pCH5BIaMObOM
5na8EiJ8KD0kYFeYfxcCLj1p2Dx40ic8J/yI1DpFDEIiRZFh/NmQamWnoZ1Oy6yeih6m07UYUgbS
4bQU4RLbbd6e5qw9oY4o2ZsY3fAmGt1rqtVnHMwEUZXoQQjB9ja1dVNo0cif3XvqMfyd2/NYZKf1
xpZKvszgalP48GNLTjO69D8dAf9V7WUyMvlzJUTZ9cesQoETohhMQZ6V0p+KLyHdzXkvgYom0xbZ
Z0nEh7leBNQoBHBfW9SU6nmPv5Uke9aV7Ohne1twkY64l2GRI4ssn+Z52lpy1MReAbFsuilweYg2
e1t7/MU9Bo3aKj5jDg9kKLwMa/qCE/+Ot8eQ0lMzaZH7LRu0UAIMMW/ZW9f/TnKdb7Str3cWFoEZ
r3UKfmHlQ3aU/GnS2ZzlRVAZQbQaATQ0C2PvTLGIAcFyypWgN7JeBjqfpNlcA+ObWcX4LNmSpo2X
6sRfPdk3aGRWvwC7uuvCC062dUJhANsxnbIXzRrvazzeloyHw6gvCBLbBQUlsg1VnM6tr9okhYZ1
a0atwwCmdWVM+3oX3JKNcE8WJO58PMjSadp6MjWPpIrc4kq4m49T2vzOJmbqgIeGioe6J5DqyOyn
i/wVA4FBAHwAnVqntYtb4bArAr6Q3Ley0m+mymfp6ndI1FnO+nAd/C6YjK/fxu+snVwr1twEK2Cv
hC0pVDspuEvrMsp1JcJA1o66BVrb3jIfmS55u8B5aOxBri6Flt0akbyFbH7E4P19jSiq3jOb4pEo
2qONm1dLXl/rZnwdEjSanULqGUhjNt1s1Q/abbQyb0GptZW7mwudu+upW8eqk1Z4QQ0iTr8XAosG
MSoFb5Qv//opZhL3T08xwzns+awaLUWhifnrU1z3i4xKYp/soUAWG4IlL3u7XSQcE2FHaawOFZjX
UPR02k4+p1kuPJsLI6lv0fhZxuslI0iGqfx2/DTPWWm68yeLxOu8GFfYGZJCts4h+271/v5JRC6g
CYD/jHqpis7RvCiRdoXqwWRbGD05o36BXEcCfN/BNvxYWtZ+6hrsX/OnKljnaXPS9YP0WDFkQWkm
8TmbrWvzTuaDiMYImvRYbJfV4BrZtYv2mQrFyeArUcyosrbIOmyOiBfW0lDqHeZToVio6NpDNypO
rfxq+UOGVmOgb0YE1gfGLnutKHsaX1IGcupyBp58Wfu71svBKOWXRtbPnUiIA4IftTBOY1Geenx2
mruyMFi7K4oYr1sxCYitW8WaA0TQVRfNrecW+yNbIIy2eI3lhiiNpg0TeA7aD6Ks3fZh6RTaNLAz
kSoTEJVKwdcL8m+COCZAtPzWqOVpVRIgmkZkNUtUa6Mv1P5oaVDoulDXtQAxfDr7rGzQVPcesjp3
uw1Mnla2S701e81nM3HYC+p9sG+KEV8IrAeiEmNHfsqynrDxuPDBvvrPFy5Z+tNUaCdDBXqVr1GH
uWgpBF9OXwq4IM90AWMHENAemYpY43eOwL4yLiJKEjJ12StvBam55CzuGMQxYNhVssNH0rwhMZ7o
UXcwA3S5vrQnQU70XN7jlwySV31YcG3e4iuIXVUJutPzvwlpG+kFgeDrDBGJKIb0u7AHUyL6eaX6
DQm8e2L4k6hhjGeaAcZ/J7mquPXJguGOfkH6UMbkQ0mSd7OWXlPfyrMziiaJgPRlL9jXcBsLSbDq
wPHMLpSQ5e81NpwfUr1FClrrVCayL1XPU9aBL1EvOucyZgnc8rQN8Frxyy7PD4ov1kEQJDevXWZP
GzuvHWl0psTTX8x0fzO2GbS74pcli5oyvjKtmBEL/ZtX3ZT/+VXnLdcMBKeKqWnKc47xpwurVlpz
2xTUHJ0Mb2wlLvEbCFFmdZj8FhdJuze68ZvMC59AFR2EkTxNkoQw14kC2CiMV/HuI8/2kbYF1mRR
AnoF9FmGMOSDo9/IsKvFTAr5NKR5ZQi6eSpVIsINCq7WswBVmQ35jSYyoyLCnBEOVTimpYfplqmt
Pqm+3gPIjzkKSuIk28aLnz4LfKDaTs5pWweMQxmtM/B1ELBZBFjWVSjy0qDhjHh5ovrxOv3sLPpc
fQ4aXP7oMIM4sYIciZUsmEFLrDSDXjUAyuHvmR7hT4maSrTbDUTrbfTLorrs6ciQeNuMqBpwV6Pg
3mQhSESB2e8wNXZMJA04LJvv1pFJOuxHzFi5v6lfBZoJ8Xu7ZKGGPLw3oaEso4+KzWPLXVu2YYY7
q/SW80ZlfjvoZNYXbrGPz4RtN30Owz2GC618Nq3+Uj/UwTqPS3/tLZlUbPVq7uY11+UrbaaAanf5
nW8uGEVYhRD9dIaP80/yn7BPrv4I4qUdVA+qpFcwn1wQ2ZsdwA0QjsZBS02ASfUpL/dzg6rBKn/F
nR3XYuSojx7szIJhexRDbJVy3pwUXT9R3zDkkN1e01CQbMjtMPHrhKxkuIu2xtOQbW/D4P2WcJOP
gchXNwTaUD+e71ue31MOiqnK7+1FCOf5pUeorOu5K1s6Um26W5KKDQJYx1cjj8mVL/wk57Ym7XfI
/aFVXUVhTM/M1NAfVCMHuTbsocp5EgCc4OGYRWY8LvZo1wT6Ppqzm4272yXKMdWwm8RuY6Re5i76
9IYQjCU868dxeEOqeJnbt3U3HjkKQlJgCHRilHHETX/+3XSKisDALeVxDk3KyG1H9crARuwbDy34
XLM5ZtDUtmOQpmWoYY4f+NjxJjkDxdZKAiifu9Cx2hBYuyiWowDYZumjGEEZFnN1rhWdkmKFe13d
jFy9SWlyXwk4ThB9ExO771E2MZSZt3OV/qZQYGsCZ3DHAYRsc1RSrtEDjsRwT0g1QGGl4KtoTN37
1+eHpOv/fH7oCqUC+0OJ7dwfc9A/nR9x1mSLVavgWkqCCucalv0BTT3BCODXc79pqDyhjyoCkq+O
h+qHkLS+Va1+rQLZ68k3+7X9qrv+zerqD0PKPpQl9oQ1d4oX4WvFiYO5Nuw7XH6DFphhflutH0ir
PTy772h4oVrisQhTw7iiz5Mo0dJWJJPY7gBfyAP9i2JCb6xPlbSfrpDkLrqWoBLe7s29Mvk0yFwA
ei6gvkSR4Q1ITpsVGzzcL2tO/LHI/cTZoIoqVXfL6oaduHrt4syTFAUsvXxRMwsrBWf+77tORNti
uFVjnWBq+V3sz0URIj2t28wZgW1CuySjGiuF6H4sTINj09OlHqDdT1VFmoNWEnuTu4nKNU/HmwPn
1cweqhUjShte+zQlbjsJi9e8na6N2FyVX3yTdfK2KyV5D+0D/yV7DtVCdciSpCXIuoM3bsnoSkv3
+RKJLAZ0JXdiQ7GlVrcbt27SS66UdKCM9KbtTt7aCyHvhL2lgRgPwSJLYIbpn5tjbuK+f+iJ7A3W
6Hciatl6RofPCpRmryp6v1dbP39LXD2fr0IeX6S9v0iWdM5RfK2G24ISlIbrNtfu2lkOYgujKzmC
W//fPZPmPz+TpNIZPKyyaVnyP95pFmEEecWa1wYb3lsInyoy5+8SWHD9HOW8m1MW5F0K2rtzsEtf
1xmnhumNECmz94FtBGGeTUpVO7io/wktug2UsMW7NhvXRFhu6DzuQ7be68DKp7NRTGdrzDzolYr1
ZlpA+4T0DJjt1KjVKTeVCLjQRBHTDiyWpGNVQj7lRrOU1ZM3E7QqeX3p4LmuBBoIscmzBhQkHXdg
45f2tkkhQpoImXYELOOUDPsp2ftIgfKGA09eFntuqjPwKJJ/TSUOiwn8F8gXWAhhPqThQAVU6bKj
jTcT4Wt7UzLzIt/iU0xUAhANxzyh9Kcln6jpiPv7HSnnQaZBtcRXZVQu6YL13JG8jjV2ekvfLUt0
LSBN5MZQhiKVkV/3kPj0El3fFi1VHO0r0UjOHCf3KamZOxwuM0WbIYcjIWUSJ6Hsp8OXMS0XZjOX
MVv+oHpZuAmmZkP5kGN17EMNl1R9ToU54p9dKT4hdRKYwEy9X1vEWOlPuDQ5f8McCrAsn32WCPBf
9ItZfS2ICtuRN+3Q7AtTeVtz/U2s9zdRLN9Eq6Pl6h7abWM+W8Durpg+SC2OyI40U0/PBLchLexf
P5bKP25JmA0YKCARRjyHghTa/1Bqld22LUsh/RGsdJDPBeBw6dg44rek3A5778TxqRxB0lR1RI7j
aSmGs4BBlNCt1tq9UjG8qvAtCSYO96wopZdP4g6V41mH8IPF57lpl5TQ0nS0oI4qDZfa7C5jcSIK
/rBuH4L+leIzIRouyEWNkfDUtCw0u1cV000+fkv76iETf6SnfsaxtyHfyfgSmIDNbK5rlQZvxvSH
YSdZ8AV+SHr6GPrsBbrsqOOdF4egk1V+0+4WeDAzL0PANxLEDq204QqSS6fo8bk9Pbqas/NNIdJu
vxKj4AN9zjIi84yhZIAoqjX3JzxYeJWN5l1vblJWPjCjj00TZmyXY0l+y6rtLXsBG7zChXatOguB
JIaENIU9cc3EaEWY6qNEQ3IMCYw4LZ6+MpT70SfNJhXq4Mrwfcvwp8tuhTpVb2PnmczxPBuRotVz
72CMc+gIBfZZbXxTBisUqrtY2L2uPbD1pTklvogbRSeZvpmvfcqEp+Lsa5D2kdpdWCnYUiZQJOfi
Ti70NBpqKWRuEs4H+TcjI0tIYRGsBBntvWipz1fGHi1iTlNHjiU7ay00uI3TpCJKx2NvlR4Sf68G
CrWgABS+dcroLJ+dLVStq/FakqTrFryW63EojXtZyy/mtQjy+pdKX9U+td0Lttm9C6ADciVPwZjM
UHAXzvkOY/ChSIvPuiw/VHezy+6nClFJzIhozvUwc4Kh+NpIBM5xgELrSkEpQZwY2GspFY+oDLi6
Kjy8ubJ8acESJIKJGeKWSPNpFOUIdF6IdBzdnuhrjuZIgFLQQWT4zvWKC6+wv7Ab0G9MyuSdGAel
cnD6SknyxHU8ycJ5GUJkyK/T5457UxMKHwGfz+HmdyehM8MmTyN55tWZ4DPXwBt+iZMXM93ZSXpS
mO4Ua+wtFiaaQvQ0daRxrT0BBbtQQyoY3hcFvp6Subqq8ib2zqzANydRvHPlrgaQQmCRIDhUZdqm
EXuoumaceuRv0baR3IVks20u22JeHu0xK/VwThPiI8AZqFWkrX2Ee48pEbmJ5AdRSnRNdbN0EejK
BxP/UykySf4w1/aM98AVUcTUicRVpYbyQu41BhtCVnrp8a+PJEn/LwY97BZki93Cc/EgPX/9T9Wb
YCmtBLB/gFVL0pF20LezPmpobOKg+AU0NleJ0hgyRJtY5FSkOpgrS+IEiGRa+0AQgKIk1zVbrsbh
vPT7GeIssXo5Cvz6gtD2gjEqsMSbZY4YCBCozMPZbi6pNT7mk+LiPvKFWPY3Xsq8Tf1y5zVYUQKC
6s55khmP6Nj9pTNT7QvK+9u+uNMaXw5XpWISKPfnSiouU8xu65lRde1AEsrx+6ifq7G4zV11S/ri
Fq/mVaIk0SlJoOMTg1oVzOvB0GJ2vuZDdum4PXTTNzQekuVgGKhhgMZ1XWBQuO07jcSVjShM6+uo
FHeJAlfFBsIMXlgRhzG1mmf93ELbyuRQ6M1wI9aTNHWUZNz+njDrXqI5vbT59Xe9uYJL8VBsev3g
GjDo+iLiQ+B7yu9GN96sZrtqommrKCKMciFKHPC0X/KjWC3NGeSZlUXM12hrq2/mlovS1oOs6nFk
tTUP++anjeVLShlo/QTPDmMwRW62q8GC4EgiTTaz+yV/k0gJwxb6mibMUljliiDb34zbmCmkhB5I
W7mJS+yoxFoikVdbpitYU+T0mv2oOimIdYlAB7tS5eO/fiY17Z8nEmzOnvpAXVN0FX/EX5/JsUNT
rwOIsbsuCcSJDQjy21bnakiDXUd282JxHoLgcgCKtUdxoNhwtyNmVKf7RTfirbnmpTng9Q675FFV
dWh5OJDIa+5xVZh4QyyaKGG+LIwykW9TImPnq37iGGGYoxyX5l3e27DNNDCroXadYxw0+/b6mXyv
zP1C0ZV0PJmkNwtycS2D7JLICXU+vhn5XrdcxVoVcqA4O8R+uVZ9kEe0OqtPiKC/bB2KJRfEICfG
mUg5r2G1w5ByVV/KUwR0PE6ZTIHMGxlWZm9bod3ldHuZHHthnTyBHtwgHayNHMjheRhfkp6gx032
Fh6zdKJ3uibV4qFlIE+KTLtfeO7Ss2EsV0uvL/GAZEch1Ml4nX/j+MqSaEqv4K8p8p+TXDvfDYLk
w1FlpyyRrQiPByWvJHktnmGE05UonwdlvWLluaeT+QIqqTDslK2gWGGJaj1dYw472gChPeOQfE9q
yVPJShB7DmU5ANhMTI7qnS31S60QOvYgllGCLc4EbqmS3YUwF0LkvXFcvUTnU0vGOy9ozolw6N7b
mAq9xpe2epJ4m2uijegUJ/hEEpGvpfqeSUKYtdGexa+tQFAFn3QaKboSmiHwWndAhzHOzckkYISB
azhdzsUSn6WBK+rmCvnoEkg9KcgU4ahom4CUUjJ3FF2Wg0mFSDQWS0xkhImDD6APTkZg7p7kS810
kzPzZqTVPdEAqiBvEMpnAXNDJXsArlVrfqHzo5fiO85honMrVlHEsFmvuQCLtiV/4Ciq5lUbq9sr
LOVbdtdTilsGLjlfJkajJVECM1+DBDCltsSHgijO/gOoYrivX8uqslcBrzK1596vUEum8XIR67cE
0oqQn2Xmu2V6jVti5d4/0vRKLos9U4rtaFT24iTDMhYST+bulUhTYwtVGvERPAPh3w07JwrQYmQO
hcZUwp8JcxSR1SX9vljTqX5H1l4TWJ4QpVJrYf09aePI6LEamJ/6vH3Gk/5Rm5/jOF3X0tfVn6vT
L/FppUVCxX/q9iUgFNhhQsmRx3h4xkIUC8FzigUNLKgGhq2a4CdvrYkNgdw5ZfnaYaknpunr5Qs6
KBC7k7frpddUiEIdFdt/Ge3mJZ+RZ4SdbS058UCUvsMcbVN6EtsN2Ep8kkRUFOrOiGk+9+8cGyb+
7O/SRCyrznKiYvJX81XxDEBWrVqf59O3DMEbgqlNzrO5sJasbKB+IL3bqH2RvpvSEtC8GUMbWT0B
4svM8rjxkc777UQi4jh7JqNdSf3WAz8h8DSDdNQ7wJe6rnKVCwR/wOMTVsqb5qQt7Qgyon4tXKtS
XI8fjmwrEpGPjAwBHI/nlJUZCtFjnQUd2Vri6FhU13h5HXElTY2gc8pXT07ftM3vjOCA9qr8SaV1
rMV7zbiq+5r1hSjZ436nx5OEY9Yz9X4Ibx/rveJPICrOgZbrMOIRK7TJWGML2FBDaBilzUpabJ68
XT0sxjqC/B8BwYu6Jo4KngErFiLLS5W7SBO5Sd2xphQnGszbFVhlNZPBhQKcGsyUbhRySZkAzUzO
hWqeqtdOXc9PLaieRbjSTm3RnSCJtNYGhEQgKYrMLB2XSDCMr6IsoB+D6TGiYxwtfJpKsC7EKy1N
RMJpDfArXnQ2cOVm3kkvepmtiVWK8chsHwvy5zwntzwhvG74VAs0ZIDvSDSrzbuupQickxuJ2hdE
4jFNTLLdph8JM3JlsrDtHrDucIYtbvo2gK9nhnprU9XWX2Jn4n8FnOK2BVR/7lKQl7IsgtUgwQF3
lIytuCm9UWBGwU3KerouJgd4k5AfNnF4SBbtVb6/pNg1sVuQmC0M2zkdoNzWGfBwd7GewZhThB+z
oHGYMW1VooucKFL68H9+KyMoNC0dMb6ItsX8B9XIsrCpqFrYIaVgnAeRQBmyRllmVOIQQnPNq2BM
zWCsEcxDJhfrCJPZuevwnxLVu2uQvhvrUg+8A+xpGXh5uc7ITcuRYywXOu4LcG/ODAZk2xWLwBXt
ynXofgeI4uoSD3/POrauPevxXKfUJ9AIUqoF2TvUtMda9G8kLSblw1gVG3Sfv/M0Wdj+4cYfDVyH
WsUFJSZBJSUBja+jExnZGZBmVpRR8XiyZpzv249tBDMKgnMX0GvhhtxT0d7uJquP1RHNyuEnnfJL
k4q0T5vxJ0JkwxGO4lVsT20snns7DfTeOKBVg/nGXUX4251xyooxvHjO9+6fM9AGESUNts4lHu6x
JZ8bOdS+AIclE3kP8VnuykssDpcJTY0u3JphuaS0syTpkchCEmHvLZriasUaCsCXlxrODyh87M98
KldjNE9ZbDGDii/Npl2pG6ZyOBcCQ5vlQejxWloXOV6vVs5iHeG0WOznjI+rVdxhzr0s/nia9gry
6LeDPeONYNSu90G8EFW48MkWWtSTkvyk8c1pe2IW6uyMBXDx8SIwI3cF9tVZg2YAKT3UG8jmg2Mx
ZsKu0G8BB4BkjQF/ab/VBJtSzpYrP3mmMB7uYjuGMjsIMCS+aN2YfSPsxAMEt4b1sk7WBsHfedmH
am2G3ThHhoGH6oRR4iGG/Kd9H4GHmHH2UIT1Uffy47Ngb6PcAKal4hXmHe5o48pFx2XgCXEBa8M8
61t5Hozq9K3bh4j8WNzcXZABz4YOYxYXSVZPvKfyLN53sXnIsXotFOhc0psMm33pm0iHvJHbIyPR
BN3mwli0NUa/Hhvf7PH5MpyHScqoBoXqefbr57Eg83BwLHB4O7eEAwdXBfYscJQKNBSAEEnFoOPb
MlMYkdAKMOLQxGbQL1KAJJObu1VeoAK/DJpwkyb9SlIbx9lRZjE1qWUYYzOOq8H/goQmaUFTrqH5
RzAh+DB3cG8NgO1E3l1v4NdPHPzibysbDHMrAszbx6Qozp552hbBOYy+Xp+SCrloJp6Lo84IKi0Z
lIMItqTWNd6UF+p1Ihu+Ydk91FEbxZ1M305axifwQ4Mg5lGx1TZ3VK6mblAdxhdup4KomI9lzCQc
QMJkHDMcBjImwopFXom+jMGiEPdRZ39Jw3cMEo3CX/EtXTpHO2fHrxJTN8Ze+PG+mq7+zvmzcf5s
nD+DDU1/c4gcOqkMbFMGtqaZ3Wva2UkfXKvR7qx07ga4S+ANnuVBRHobdg2ShfrAcmyPde1upwRG
HGe2qDh7NjuJ/m4ZpdezII3RaWlsOMqRVDFhf6EfFDmZFDqPUVe8MrM8wkWyRPjY3NlZ9SGUPyXC
5GRsAurPHGa1iIxU2vajaae1FRFKEbVYlUEh+KAjcvIk1dI+1L64DW5yOsz8DBMmQSC3UOtIjkD2
ro4UIhmYDsWOwijWOp9S1TyQ2CI0KNhCiZN1uS8t20qJn8YpgUOplbaRave0NS6xEUg9BHjiencl
7DGNkB6nvU+V/vGMS2N/DnYQ92rCPl3GZApIFIHEmsO3Eudor9poOQlk464NIXO2wWuZvlPB9L6K
c3thVDCR+ks60ZCgP4XheRK+lRnAQaIsEmr7nPwSuuX9OCMgHBWdSA49yFW0rY0ZCNg/0+EAbL4c
fXqbUNPbcDbaUNFZC3N6tNC/Yb1kyWXQV85K4qR0rCHjGrV4UlZ9hQJhcpXGvnRWst2esbmbVepI
Q+fofjHIN5ZmzApLnIzZazN1b+1xFHGAdFKUmkaUlkKk4nVWcpTmBrJe1fJUiutcjyx7fNbeUhY0
u4EUcvbhzJAVckYpnFsDO+zMq1SQJHjXk86zDYZ5la+limeKjtpK8DNUP6KckrJ/IzzTca49x8d/
0v2rmig/F/kmsxxGRpREf+2bM6UarFKP0ZyQ+d7OHzL3zjggNGTTgR3DoCJcQvEOK4bNZMcZCNnU
WyUDfWfl1+bbtKhkf+v+Yl1y/KBmMgCoP6qoRdoK4sgG0ofUBx39M/q5nkwAYFQVu08pEKKhPxE8
7pCj4nQOa5clEmL19B6DHHpP3nsOGWjNaOAlGxs84jsQuDkKxIzKwSE4muuwREIAMY/7n38tKWKH
IR9BrVZOre22mUq3aVhc6FwdNTnE/5yhZZLOXOaWBl+x3d7ySnpdm4192bNAPMZ8JrX4SxBqFo/M
M1VyctRPkfFpyVLess4VfyGEdjXfQ6kOLmsf+ps6FYlZFOzcEq9pM159RIxdD6wRk5Q1nffROi3J
dKKnTuYx7AraZ3as8joE+oB1ZaQ0gOUCSp84ecfsKqfZ/CmEVi3+ZPQ9cGBZnFYqpxXWEKoXTK8+
4qZ0hQWpC25ZomUZSZpdnoFv3pKTDgbyvSdMPRmBXtlitt6MbL9hsfQAnRysoGS6bNyA/YC6/KzA
rcW/cMf6ElY2ilNN6MOqT0MpwV1Woqg82uyFhdOiITEEYmKM7FtQT/alXRzEl8EiY4J7XRk8E8WX
uIp2NLrE/5US5ACsVpkc5AZ6OoJxTLmMcp2dFLPAfTNPcCfOuvUALPUikFdbIVRXGvFFr7YXliEB
EzlygKFxwHtX9DogA5TrzPQlbGU9HLlZCSf85ITdkhCfkayhejPtZnpjskNq7IgxRPbAguwyokIT
0kYGfIdAY04bA3IzHXAI1swlZs3l/w/XY+dMTqkxB85kYFRe3Gf+7iaoiGQaByQb0nps2o9JC0Ev
U5zQKOAHGYitS1+HbTy8c0K2IpBELFP8uaDk+g4lGvjO9ArjE9LQeTTFszj/HD6gn5wYhUW1wOqk
9Qroql3E5wIxT+BNyvkexWjtLUdE8zgQpMO/CowxJdLmNNbmkEbtaNbv8FMO8XcpyLWdsCY0jUd8
X1rBaCUP0oTbzZLCLVSubQ6DHLPBwYDZyR5pR3WyojopfjGsY3G384qXLDCfcG7SSyAKuTuvWyK/
xiMuG0pB4aFdq22DcI4iCgKuJdcBXQklaUaaMKvPwbxm9CqkG0gkkhGSnugOeUoOYG5nVdFGP9XB
il10idNbAIoLh/KDY8MF30RXN3qqtx3rhG4aD48ovKlr+4Hmd+zN4/+h6bx6G8fSLfqLCDCHV4oi
KYlUtGWVXwjbbTNHMf/6uzTAxaAHg57uqrJEnvOFvddejIGsSWKK8eMx2bPS0yCXpxoqJ9eu2Ptm
vZXHkgoNjvSBpOTjmOh+rV9Qbx5KcUEHY/ItvMQVllNSDxDTve2ZBpYVaroFuDLDU75/PUk8KEq5
aBFg9daRgF3B+CKsy5VoY8snNjfYIwC1/bnAxbNsCQzyix0OpFHcs2w/GCfNfAfYZsv7R/lMzlPZ
nLnMQCKjQotoJp5TtjNqwU/U+4pylLg8uSTHSGSuxQOg5BraktfmLdpHHWQ248AZpAuyc8f7o0hn
okVFVn4NfMRIAc/mZM8KnDHbrLYL0s6d4zqonm3YxNWxVtMTh4ERJRhAFNu8YM0Z0o+hLB/y3oJJ
LCLDt53nsKItQZ/4I+ixn06yY7WPru13zxnnk8cEtWa8CRtGVpsgv1fTHHZDdkwYttVkkjyN9CT3
7Smvh1OOyECf2tNwl9GI6+1//frqN1iFZ/JJc/udCqQuCnHySRcWWtJ0qPX6zmz0BXlHBX01OMPj
dHTa+7AV9YSekWVR/autbUiEkfNs1s3ArpzGOMgiKSizlo1A9ApJrM+TpOxeU0StOhWBnPY+wAUY
E8cFBM4I8yFJbUo5ZD/OogL0y28qtJRo/dcCzGlbnM5hRzGruUpJUhzrxVKPXtsze7ZCFW5fUdsH
MFQer7QDjSfM1vYoanaj6YdUiDfLUFyLXav31+fyaVbYPL+gmEnKaSyrcybI5wGIv6wK3uw86lz1
NVnfji2ps/lOU9AERMyF8FG79ZcgpBdxkx+NNidlIVgFQPnFdJVcNxKeG41ZkmJW13aoN6MczChg
oVqq3uy+7t8u/XzyWr2uba2SiSiwtpBOXAbEMzeFxNJ1nhL/0OfsiHomhTrMibYMrK4Ne4fMnBML
Oc0ugpf6psmem2Es37IYXoMxI4zvU80lV9R14pJFYjVtCasgt1LalynrHUVnDbtlxowR++vVzzOU
DUhmaasD8WYUzE/UeZJnMthFnG6GjHBsUyATxMRqEDivHoEXKI/WIz/yCVHnSWfxO0i+yF9WKpKQ
sPiNOPgEXvqvZE7LM+lEtQ4b3GzMYa0qQTJHh6K/mNI/ZHaMDDKfhakvPer6NxxetQg7QEab/b/F
ULYyRzjBvYyQv2q/akrGszKyHWHP/DioWR5UCfhwaXWicP4x+ixsWRLNj7Vpbm2WvM3T9NaZ1lv3
9J9D6hdvcUGTrSOqQoxURXZB5nKHU5hyKtC0Luja5JDqyvZZsi+edqWs+5AOYSvlG+hge2NQDiMa
StPKfcEkyHCrXpIyO1d6ekEvZQu3ZbR2yklU16N8CSt1i1ojt8iHam4MqGF5rP6jlXjWrS86Y7jN
GpOLbC/U9KYDKvkFCd4IqWBCmD2xwcZpj7xSQISi7jNh8BC/eWbl9UqzfeHlzMMkg/DnD72uDOsi
a5dC0cw+VDroztSRfZaQxUkjS2ibpncYPTYqPHli0SuzwGTmu1f3Sv1v4U53wh6u6TLryN90rxQU
T39KvAmAingx15dV2qSeMMOliEJD/5FbCTKxT6RkaApjKI9F2AhSQHwWlCjge4YHt6qrsysFIjks
Kx6dGDhdy82BFMuvDxoTLrlu95afbZJ29FrRdBc8O9luBfkiemOBuBbrknJTw6qTSORl9LIEsySE
8qWho2SXEb6WKbxf4DFp5WETNLd0hcQ8Ug1LoRs1SNcEl6kfX4IYbfsHIBRg2KXdDF2wDlmIlyp8
FWPk6YnlPpGpZRVzPi6tdZoSChRVX4/tH5wYqLenwpDPzz9QP8fBnE/zo2YF0qY+oBECJlZGsoPP
PeY3AXcbxd/AfbwulKgb4dYWGqepX07GHY5LE3CmBDRArP0/Tc4FrV1xWik7tKKyHVrTR0akmsWj
oBZYRm3pZ9iuj/AAS9+DZPF6nAAIvoFN1lQu9+eJFJgrv+mimzdCtW9YiqhvDG/kLyILHj3RK6xf
hW1OmxfVCOknZI8RgQWo2D+XO1cY43j+VIoatnety94arXpLzlDkg9Rg62I/72VJUkVhC6cxLRx1
/zJkRQEpDYGGezSriIUpxSA7C8u8j4ChCmX1kby9KKSyNxeaV5DPlpO1wumavbUsslT+0h7in6Wx
cMhEcqVS//nyapSWN93bO0RHmgDIW1nV3dvZeLm/oc9NC3QABOSA1Llq4GnCIJwJqFIeMWlxIhcb
ekJbnDNPgKiwLn4UUbLD6a7/7nWrOyubwoLZHjJ+6TW3QJs7Ec76qqg0qpyYAjWeai+lUk+/pB+J
s8ER92wGNTKzaKK4BxNndo2TIuV4EYY/az0PfwX6aD6+R0Y0HwdnFZj8oxn1V8iSiBOzByg7iRrl
DBfczMsZyNpzqz0wNyzSJf6KQoGHsYfYqvy8jonCTebD/xq1aEAmse7aez9lW2j2MDpVXj81FJQ5
lNyR3WimbqpgfvDUhBRlbAGA3KuuYKASTrhtiwCNpsA4TsqJvjRP7TRvOsAGGH7E3JP01ZvRc3Yc
TTkViKgRvdL3u5yfVxsTBynAyHMt80lmi+YPAjFpGgIP3fJjg4H8YPrCz7StKg0vnAzIWdmq2AVp
t+EoE39rmB9WFt3VGfjoQh4NtdxK9WaYqzeVWKKsG6k8LrWfAov3HLOpfYK8aqTcywy8cjxl5sG0
1qAT+rBNorDVH9xZSEy1STsuZnqKXzXmyMdMpVtIykGhuCTB8gAr9jAnWyToyBFNiPmalyn3TqyZ
tyBCrQ9tlF+EuLsQ4Xqp0urSIY8w1FBjsTiwimQLVLa/dW8CTiEUwplNddM5cW66Bkp4c8WDwC3Z
sTSzmKuWBxWustL6g4IjkD1NrxbuC7w8WrpLPptXMkV6FIEEQ3DVIII+H+KK5iKxqGVTxkMtCUi9
n5CuWorbkY+9sF15Lxnj++jMT8bgQ/qesWgY45I+6JkQMkcXMuHZEM2bQMQEHCi29uBkO93hRthG
uA0phZDrdnSkg9jsO93aT/V/63Ic0ob2S4GQobEx1rB7zfju197j9Fm4eNL8I5uyozAMxyUGOa8o
x0ae0Q6A45T+zIh1loKEsif87LmFFe9i6NfjyuVFQCHeog4fu6cn8JdJcfh607seV0C5CWGvdqZn
jjEUKZVMMgittxm1GBpBNzdwJOA1jV7T6hglEpWIgjhOiBO/qf9Nkqd3KOmD+OspkFI7vstrcizI
GkWAm1XHUliPrAaOatuDPgQnJhwXTTlG6vPYWgs6UGFTH4didGBMdLOyX5KN8URVNzNTSbiKR1uY
zCutUtZPdOdXlmK2lAXYVMOxNUOLpvy5BOKGMHA20/gMwru16odVJJ77vaif21gTrpJY45AbkSDP
Z5NthHQZJbAQYBHLuifTcAlefacG95zr3K1MnS8zCyIiQqXynzhHblexIx9lL/46mIxLtBOeQhxw
A/ZP/cIxQaAD4RZMi9jdHRu+EMPmYkpYUwJUO5XwlpeNg6IvCpvnNkdQRaynNZrXuIKlwMdtUe0Z
hvqeYFEnYn0LYiQ9Qj+o7Vw4P8XQjD4U8z1kpd4w0FdRDK0ehRiRMhfysB7ll9DytFMngxvdi3/o
Ol//FOce8xOiImbV4X7T5o96xLBA0Wz88LabsgXwPAe0QMWlH8xXWVIzxeWb4kpJzvKobNHoVim0
Pm1hc8ayOiLYsTkyT/e0525N3gsrPpBEd+qi9kya1+VpLXsjQVBrzrdhqxQCcrhiTzkKqMncRRcQ
PovqVDuQJbp1X7L1A7+ALeZ08PVhUejKSqBN5pZwA0/DmoCcw0LOIVPAPpFzMGyfcutsTsVZEmTf
0ijLs+7Y2s25lyKawBHXK+7DAd8BrauaIyrkWDmQD4kufYgdknZI3rzpGnxU0AYvvW84cPAuwFen
TfUwpP96VwFGirjKU24yA2COHvrYDi+cCB0zcuWx9mROx/khTPLrPrPS7rxaOr1KecEzdME+xsQZ
mzNJReWunbNdCbAcaiwFrQU8nfmQYu0llfZnngJRrkMr4vOeY3ZnI+BYlbgk8gqw4ipCujeHZJ+a
wybC3qkJv/3IB9S8o/1A67JTjKBbZdZzb0uc+Ul2z/I1aM23ErI3ZLdBltkgxYeZRYWcuOsQylJz
hHqlhdkrDXbk4qKEx0gtFaxv0TawTdvl0nOnxqCs+iN0HDQEBswsIPIgdzBdtoe7uR2HbGOga0ll
jIVZFSwmlJCmC1RjU76QtoAbWQNLFJb9jmGSxqVhYGtPcnHryNJelv4pEWiGuABlPaB37bcN4KPb
CJc2kvgl07eEUSOPoChtxf7XHDuv0vAwR7WTZWRyAWEfmM+Dac37KWixSiGRlac4qJHYLOLXaMEj
AmpJ06/TcyzfA8P75K4PuaM5mG9YJ++y6D/lra82MXzaVM8x3h6lDskGP+my6Zh2tBXxOQIc5whN
l41QVSDAWjS5TTJISDj3zBLhwoXc6N3cUY3sl9Lcw2kNZr7Oh4CWb+i+Za/knsyVMezlu2ocO/Gu
yS9ZzdEo5z2jOLRGMH9e5ujGQVjNNEvxunbw+c12aoHpuNcdlXvCzLT9IqCe5hcfFQKK4OiKNODS
DacXj9DcsfK0k2reZ8pG/RzQ0cmUUSODKVITKHd1IuOAA+Ly5bQfJBBfCIRS8aZEYVUql6p/5Ly8
k9Rc67uCrJzcqQBhqZ1OpiNzJsTXaWvyv8VN9laTajc5mGTs3MVXnkrzthCQEwk0Cxh8km3KbCja
jWm5rzwkMvPzfeGQTZ+XUpJclrCbkZELGGCGVtNZZ3JaKN5TwbOfNd6zFFx82FODndFxBJhFgK8j
zRn6Y4OcIwUXnWS4KNOnm7+o6ONKaGGJxgXgp/Kj4QEfGUETxuMVwaQonlGXPpK1fTHB82JNPj4E
KrF0/NLo06FPe4pG7LUxoOdC6BSLXpHgbkezyFs8bR+iHl2ZGF9np+yyIGd7nPzXpMNhbei5AZEK
BVyHQdi1GK1M7HOwbZLclyRujAIm5Bqqw/M40cqT7TfIijeLHWF0CuPDAlwLTwmZp0zqSwj2JUM0
oXsggxMJFpTIsBbN/FJCE2AUz1VHzBnag+dGYiNMymOACztYmiIU0dPETLMCKz2+yJFoVUgS0+1l
cBfLIVbFCvIl53I4PPMQtYhPfDFzuH8Dw1M+uf/XiGO5RHrKJKUjnSVHltuS6Mlya7Cf23Z8n6iL
42MnYxs4R4QcSUS7MFM6Eud8LHPhyB9QYFlwkcZDXfyqCiEXq0gr0O2tLD+MDwOoBdRPxLUtIWO/
r6tHkO+FnsGPao9gDtRevfVK9ZZp3JEFbob2jYAsYU8G/aZaDBodQkz4uuIYLfTD1OBLJxLHnRFI
ixVosxV0VY4ym9dAlDEct0HsVBGJ3dMrgj466lf9KuJJJ/RxowjdeX654+lzmZXZB+VfWRKVPPT7
uGg3skLw15OxlD+ry/EZq4EMJshgt7pclks+Zvv8GcBV9TqOcer79lvq6l2CBjuSmanidcGb57OM
BcngsX4cQnMzGqzFOFAKQSTSZtrLz3HXT7IfzeKuHRa/w6MbTVyng6oHLzt2a9aQp41jfX9MtYbL
NmGvs5+fpp81dZAfH0Ar0LlVPoF4mEQnRlWZb6JAnSM7rnJvERpHyY5zErmMYIivNq/PA4lZPlRi
O5lIffKeVMgrdWHrqYXAyFZ0IzwpeHeJL5N2/3UacVAZgi2lDwUfBjEJc7GZ+3UMuW1od2b4/6Xz
U2FuATYPEZZXcL1PmFNIOIIGjBOyzII4AifhdXnDs9f4dIS+BgYAZ0UfaBJk0tKdBzZl8ehFFBdW
Mm3FajtR57dIb8RicNUNU8OpOfMd5U2IWieQt7mPWNydteAVptcycdBpF06nlFwy2vxtHQnwAtkm
2G4tiL7B+0bhUCnqbpSAoJ4qV+kp+jNWP7+gKm/EHueWfJxboL4kyxCBeADeiEQOiDKDq+KgmrDV
tyQDVLukyPHfRsgPdL/sPuNlcFjoLRFydI0+o3UYtYjjQg5ZaKrTOZ2b6zzoN1PaI78865hqPwQ6
lNdgLTMHjOWLp3H0NBw9cYfpgKILzY9X1pNnkeie//VEqBCfvdUgXGCRR8r5XBeXTljjUpVYpik/
s9tE8clAH66txskQjRN1HJosLeoPr2GDKe9bYd6NCl+cihRUAdCCI3CBgQitohcjb6xET3JQ7NaG
qz1JhNXYZSzQroRvjNuMn4JhWo/5OJ2jqr8WzqhN/ggCDlWlS3odtk8F26cmw0pZRFf55o7x85JZ
Up/sSqkAaMnr130QLraPt3Vdn0uPYOtKvsSFeInOvAAg3ObD7M9zf9yZ5+fEVGLcC8z8VRlooSi5
rTm9s4CyoaDtkIdnWR9KJa+nGR3ks3xWusP1F+oGUoshHGJ508JxEAzd0YrP3qBGigxv2ZY63tHl
hb/nJq7cZAVyo7sVJlgE8aQevta11JliOt2yp2PpXTBbyqGror0eM33Prxhl7NJ6IGpiCDdsRxUo
tsaetp7ojWUHEP5WZAPeAPZowFRH21wu3SqbIfwo7lqgriE1gO3OQQHsIGnKfrorrizUYYjLsvxM
1cyTSYYGfykv1U1k6m+m+kmwyPxp+dhBT7M27TXOdOSzMwsp6ZR+9JhOrYSeNRX3Wqps+1UmrJso
zq529QG15/QlwtlQQLJX81dL0MtTvOmjeK2b6rIm+knZfiEVPwgqBL3hh77L+OonFN4LencYZRN+
E0LFMiLwysUnh2IHU9pe+8rRxQjC6CZVJDTjmMjLc4LdOU7TS522l8U3jfZDOMtD9ZAM1rmMzbla
zTRM8hGtFGk6boOvzcjkN2xNt265lIIDjbHo5l1V6Lv+XR/ZcZcC81PjQHcq4kM1KwIUiEUiD1CQ
PpXu/ORBNbvBAbz28ldTv76JmUpAaBaqyIpF4HRmLiCOYZHmxEt8WIvloFlFMGRSEMvfVj3uyUjZ
sCtHIzbxA97hdJvbJiRjKl0+mi5mhB0/WmIehmU9bKyzMhJIQSkOsN6Xu9jPwkuZDmf6I3zekztH
BE7IGHCpYQQ8zX1OlZPztn9zAWlxCEM+UHZY2CWwSckOy79LyJ6ks0ahHcVUPCL0bEpO/TVsoTho
p84hZIXGZqBTXS6Z9jE30rUKq3dB8Ktf1JM9iQfNsEvbLWJSrLa9OeyeVHqrZO3MEvEyiFATQIdV
3BgoQXxMIXQqR7YERyiyKxdwFLGYrq5F3VwW0XLyBLpOKR/FqA0NWTvUTjz3ByalYfwjaF0YK+lZ
PSgr27x+9DnjcFoWEDDtuluvi/LeZeAj3cYT9cInVnoaaQJ5pXNsDoSeX5VSvSwa2xzsRBFi5uyw
AjYS/gm7/Ln6qcxw8htn8yY+/UEq8QtF9CfxO+Jme+pIhcOIz0nwnNhlH8iy6W2WhlvM2BP9prk1
r2pahlTRBziaNfhtgN9KwuwufUWZp75CR1e1ewbtgdldtZoBG9e2aTFaqE/83XNEYs06s67pp0Pe
9VsT1p7Y80ggxF8r6SDyGLz0YjqNb3MZ2g/Spqg+oyMkAeLG0xOJX1lmYqirL356m5tl/8x7Lsbm
8JTKg7VDHYCunFSDqRSClzVpbNKg0+eDY52l4ptVEwzbw5pY/pLIPv2tj8andoHWQaWvQgW3Vykh
GorMffqNk7MyZ08oTU/a5bZes12Nt69tZ2M4Ysc235y3GbvbMd4ODfHDuNs5aO3NfGS+uzXqeduD
AU03++igtLy1PkkR6bhpu21cZVv2zNsyYVqJPl+TwPqhzy84zmSsyQL64sofhgTJGhyugbFlKftV
pzN6M3yk+/70LbMMhtzgZYmSnKtGlTYj+4JRA0q0SHNBHcDqTF5YKkRm3x2zzq+boXKx/ykbs09p
4UdKgIIE1JrYIXWIte8+emdwDiSlgUdsprtR00WnIgfhgFK0RFudFsc6J+XT6iNMB3LMHTrnM5Oa
6RBZc++2OrsgA8eCIq+nfozSDZ4jfBm8PD1YdooRhdTDdM2gHPzGGalMlhZhwm0H4JN0ZtDdmkPX
vETDIzDq+mkJxyTxO02Kt+ustcEiL/JmyRgxMQixJ7XoUCiSbhFD7QAJ1872jPprU5oWevZGws/X
srlKeHebe1L/WMN7Vlie2NCZ5Chru7KONzOgdhFT7qG/5ox/QVybrJoWkRdqhakh4cARsWlWy8TU
U2UOzTMJ7wBwlxNdpw/Yzb6wjx5suDimbQyH++Ra7+iuTL7rknL43HYAef57hcId+nlwWJQSvs2z
OFWFiRKh+p2T4pDH82cJkpjpcNzDjC7F8SX6TkEyEoZBxAl7TwTHH9JZ+i//1tBnRZu/0pUdBv3x
Bg+QQw4jC/8SVjJrA5G2/wQhVi3t9mDcmh+utOPwl97LA+LnEdMM2SGqXd4Sv78XX8gQyJyHx+Q1
m87jSIgIfrQhlslHziHjv/kUf2B6l6C8XecXi2y5amcUcY58HdByaI0tv5IZbRVKf/uhb6dmg8/q
aS+IYNkS+aK34HY6ajeLch5aL3mzKH+s85MlmcFYjaaUTdmh2aeAI5XGjuh5jR0cAkCaGVzJapOE
k2/QQaw3AobET16WQL7UWytQjzmrcCEwt6w3bvwON+ske7Vffte+fHn+pUf9T74/7ysyKemknDB3
4vtB2RWFGXvMelvAp7QcOaQh6wIY3S6v2x4y6DMkhs7Xdto/k3+R6J0tgPWV487OZOaptHGCy/9L
UBW/+/wPc2XvWJBr00NrvUlMG5+LD9q42+GuFZz1Lb8yHbp3VPaYUNjOsNLHde9DUJ+/n++oCFKe
RaCvJCW6NGKXCSfIIyO0HPNSYlvu8hd5UMBjgORAlQ+Y26J/xkF6e75rLPvSE7oDQVZs41oZF5FM
aFS9MM0bgsw2BSOCftP9QCU2rU35HZ9KR//RH+RQwR9tbCvdMkVY+XO6xEXqlxcA50/6kf9oKZST
HMaqS6JDi3n6j0gotE4Yn0xqZ44Sz/ixUpdMHhYRLNFyYUvnmifwZXyZE/NdZZPJHOEHLbJDqXBt
+Y/xnX9arnxnO00MAp8Ihb7OE0MG3J8GeRS5XbNBRazEDNW3muwAlWdLBmEeVA4mtw5dzn34Ipap
6/k0t9Z1Pmg9ZucNlLHza7v8l/BIoKj/IIZTIYTkiNHs+ce7FX11yyP+fh7lX4K80WQJNgyt8PmL
jAY0unUtXAZtmDW4eLfm5/ogseaPr+qJfQ7PjvPcPGmdqmDY14jj2D/x6vEqMZgGCfFfEqClyve6
Ysetrfj1kRXrXv00bvGx/Sqp+f94zIgAZj2sOZNfu8TGQ/2AZkMPDlFmIwSJxdvFLxZtio0Okvgf
iuzKe97oMQm+xEH5rfzLpe08EZBj8yor/7B7tKszHRqv/NdRb9mpO1NkTR+K5BbvWN+M8yj4k5+7
4LhcmBdwQqpQ/sha5k3sEj0BkPEmPXHY3KrL8zQe+4vqdyHPLA19y4+YA+I3wRfv2Y578lXCRc3C
fccfiKRjSFr/CHHzkZpIG+G/1+/z4hmzd94Nvslc0uV2dc2Nxuteupz2MKJI9DNep+XwvUhbmZIz
QD+yiXjRNQc87nX4BiHLShv9EmwiIgY+Mj4nrJz8h/xjTz0au8QDW/MD+9/TdrRvh35TbVNo3SOj
v/Ig8ufkiTlYgXAov8d/DM42aGXBJjdw759HNPuz2z/Uz2XPDtZRAgIMCOtwK7f9xQw42ulVC6hp
oLWI+/IPaeGGfR9BA9ysNyS4aPMZASBQPr/yRXZg5YnKuih+9dac28/uX0sDNHolFv+wO09fzOy/
mV9hly1JPNjwVpvVlgBL8xf62i7aWycWpQQvHZM3+cKo8yp8EJ4Q8CjPiGt+0g/1ItnpBasNiOiK
JV3tq0d6E7wLx5jtH7ycbe3PZ64IzHY2KvFj7yWfU2/zdaD7J/LmI+aOgG7qEoOwwRqRcNIyJHWr
gC51l+w4Pzec6BvrH4XMQl8Q38TDetdPwM+2MO0ZLG0Ve0EQirT63EOYPyiTDaLjg28YVDcwYHL/
OEvRILA7bgbwEOoRLgE4YcTELHFg5bsG/whHpqcQgVCm+e2J8jAynpcZOVfLlKBDVkMm3oYPfI/S
KbdNnj73pHoPYvBi++3t8xP8OqxhZD3sqfg1aR3ZX48uRSQ+TKQOQIfZq7wjDg1w0qPuGaTKl7h0
lVKkGloYya7D70haU6btJPRPCxtC9h1kE/HVKOg5mahhr7mW+QXxWyLYOoJbfuX2wPSJK6lzRzDc
3G6p8zzwFrOJ+hKvVPdYPjhJlR4Xk3jtXtN90TPZiGQ16Cy0fX/JgvhoLVvqIvH9ubwjtujBsnDn
wqjE/jOO3lLs4yQUreO8nhmFUZCkOOGCtQO+VW1EGqpi0/FY3NJt0z0fM2T91YFsTWddowRGIswc
o27sDDDhAoylZyK4SAxCWf3sSAl5pjszZa6GYYFLmA6aAHnAJxDDvCreQrtoLVTXO9xCoOvZ6mSB
hMtiPBBGJidvCFRwsczsklhw+DNwOeyxObnfbi0C6mZHQDqJ007kxCN8fcum8wDcLtnNu9cLx2OL
usIihLNj1INsD5uETSE9wnXYzshdM8A9W4HV9JSD87hE9dlqwwxxPakXgpPuVelR6rda3CO6hoJY
NCezvypPNigbeFE8LP3VXE+v/4cpyewWza5TcieF9p3oXy1vtbm8LbnDf3coJGOoqegr93pxzJOb
wSS4cVjME0vFnwXBp559yPJbARzxEf1NvzpXRUfa3aY7qAooX3u+PH9AAapvpuJ0sS2epn/GlY87
/mQaUvnpeyPZ5ftYO9heFAeOnOG3EO0JNVjtald+vd5rTnpSebf9jSuqgOXhM4MS/yaERbYSaI/p
N75mtIqx03tICw+gUZd9fawRNo82z1FWsNixiT0grMnYvrRULBQQ395BqGOWx+NH/ALz0vy7+0nO
+WdmEirS3rOAphnXKMvGN+2U+m1Y/q5B/2iqjRnC7PazU89TRVwd+/Pr6muq17NS6e3pfXwzL+Lo
xByPZJcShYUFWwULyPhQYWAJ/ZwL3MPRXH3wmYALms45hANu54/c5+A8Y2tYz3w9QcPPB7SAb9ld
YZDjuya35dTus7dpz2bmP8INxKN6Kb/4aYKUguAl0ikrhxwndDQJs6D/GJ4W/8EzYkiNBFQLNQjv
P9HTyaH5f8dMrp3Z509pYVvwqp35jj/xh+fNbw7SNWdeyIwdiqKxEeH0k677Hf/Sf9Chh69v8Vfi
cnF4Vy61R4Tqqfuboj0tq7FRd+VvRcbHR3sEmnBDfskw94exPgEoKebILWp+BqrpHow9pdl3J0Kb
r3ZMSD8SYz+OZNTudACkMCstyRaXz/YvbTcc9sgsX+VXFqwn8SgExn/6sTwsnsWBxvARZZtbfhED
SJUKIOetPBIzsHvJoXk+kLwj4UoSyhyS35AK+cQ/onTdi5NT3rUTypG36CL9YLH39U16WR0LeVcV
NLvlGLU2VM7eXgQ//5WIvg3NzuYczlmaCztyeNjdXszP9AvlQHmsyK8xz9ZVu9oksYfrIb8wRPQH
nqGGFeiRD7/7SN+TxF4/yJwnFaggLkPHxq7um0C/tH9oWFG80a4g1yfu7B1dKH9LICP8r38MfxTH
8dcKRZWaz7qpF+WGvg4pgxXtkQugAidfrtlZbn41KCsR7LwbpmoQqS57Wbw4apQenuOz8NOOuQlC
S1DcxH/uxias5ECYDoz9SxmNIQFGPXIVV03CZrkNwkeXf1bUpvV/qeGAsoCdM7fhzMpkdtImAux0
6pZbp9wJgTUlYmUm3REBuJKf0oVo8ji36ti1XOQG4Qodlh3mXvfIYbBFL/F4LV9FTuGRwLcdkdi2
NE60RySZ8LNvWlvcy1sRPV72P/uA6YHd2+MX2DOrR+FGujN+thX0UXrg63959g6supjvknFCughC
QlgQdvo3kE+SHjH620jV+W3Kv9aLPKp7lzn7P4n/Jge+eEOT4lguRwFymO2M5oPq0sFnv3t+TX/r
Q+XnOkMk2eZf1k/kmZfIAyD7xqAWCm5E0DUFUn0s3pa76cl7fT8HfGs8NdIP6cjbaqeyPbD57kmG
4Dvn30XMS7kk2aSkbOTNNy4qdwzEP45C+Q4k743/sXwh6sNuESd8zeipvfiKux/QqgmR0ZYeeoi+
2JE36deISskvv4jIDgaUWHcsGQ9SSpCicjWV9+hT38v7aPyqqwG6y/Mu3i0iaNnkYWJ41XkzATzI
1BHMUYxzxul7FnowXtB1jA9i4uNjfh8f5V15MIKmhWge1Zu06x+mxw31V4d85cgTP5P+wcyNf52M
Dg3p3xYq+fRXHvkV2jsSGpSL6KCQ57P/GEdbisISzwmLf04D4qb5mzJCPbv8Ko8wJiB04F9YNrQu
Ef8KUqcVl5pdvZlhEvSBZI8+fRD9We4bJ67ddYNSBtNxQdtqHotf6yW2cIfX2YXgAduMk/1n4cl7
A2uRfo7Qp22OBB4Avr4R+zbDMpsnWbvFf9pJfEEsTAoY8DLDnd8EpzMbbmMnrq+regyY59otoSS9
QS+afDfJZ5z9mfUGXK+k+S+8aGwjzWpJq7zTSYUj6Cymx/qBKQzp0XhRjWiP9j3bgCkAcUSrq18W
Y5N/yyGllAm5D7SU8frNuIDJuNIHjDV4YvyIKJ3xPzgRq/bZMR9YvLp9B1aRVOGwetR1mXFaljeB
cyvZF8t/T6LMzQ7YPreCyMcuTmSr/h9T59UUN9Bt0V+kKuXwOtLkyDDEFxVgoxy7FX/9XfL9bniZ
MhgbkEbdfc7Ze+2HnO+eefUQe477YdylNuK7g82wMyE891YjkI8h7Zx1hvynqQEztpzQWmokF3Vy
OMQiQNJD9TydcwJiounhRdm9qpS74Fgoua0KnvI6ZAT/ytkiNtbmFzIP3Pmr+CfG3jwgTdrMYVB9
RjbeV00nVBdawzxuE1fr/S7uXmqj4UTrvaN5RYLM8//acTgQa+MKHn31QKGKLYET9o5VO0A44aOb
5QjwJ9xmJEzxQEkyIBUELWtrPC1W79HvZjpA2BhQMWMfZb4e5YjhCHOJMnRHR8vclSjBYbWyhjDe
2F8L//qubz/D4JFtr3MQ/6HAXzFuutSP5penmHC55ACYqhMMSw6q8Y/3xxLsIuC/te2jh0xIpV+x
aiGgPaHDHskzKxk4jifzEN0RxtGyXAtrk8drT0N3mp7aH6xCZ96HFzYjdBb0HHZL0JzNCtZvZLS8
hWwHv45PaLcygTF50sKrNT5PbNTak6xoDJ+HbP9J46DhTIkiEYswHgEBk5Z1LeaQiRnQYd0dQXlO
Gx5NDyAbRd4FAVz31O6Njc0Safq0vX1aOyYLMfbwlXdldkNDgANg/gZme41vNDCDb9IPtlBvdvSz
V9d+wzGCH5UKkbsz8DXLbUxe0UTzZCYrz7+ygG71NdvTqecbaMSV0XWg53Jl7eDDZeGqdp+k7hxs
Eu+89TffnuQ8Bbe0PN4gLq9gAW0/mzM5dSv1iT4Txc+3dqSzsHxVs0Yqx7L//skKw7uE88h6oDVD
MkNAYOnyM/GziYNyFYdu/e1ued72EpPQQx7N6drL4m+LvJCwZYDxU179LEq6fO+xIsnvwnmvwbxr
t6o/JXTNSWKqdbE36vYtsvGXNqpWbEHFz+j9nUtsGO+1h2hkslG12BX9bcB0IaDaANvrSploFmik
DJIWa22EHibAd1tfnfnFIfYfnZ3K5sHzfNCfvGfgOY1PQuyrfshe8UvvGbKd9AP70wYd8oM9yiU0
bwwM4m3BAHaOeay89ZjlHyprReRyrNEZ/0zjKpeTuI760q7A1WNW5NqJmEZ26Z7MF9Mh1L4rtnZH
jG1W313b7PzsaUxoOTD0aVMT8EJM8qeYwKvauWYSaScQgk0Z7YieGMSZnnHa9j9Thy4tdDve1Umg
9pmN0ascaWxZqOhG5JgNJwe3fiDhgt1ZWKdWgo8JSYpGIvY00JJfxzZ2ICshhD5UlNeimjl0d4Tc
TfScoWKuLA80qxnTPXY011fSQvh4a/Ogpf6BZ1J9y46NSb3lFQWHUubPen3R8goquy7Lta2k33Vt
fspZC6HFFQc9naKFsKkDfmIU73EIZIgu22vcfNTJHTJFAqaYtIV4Q9sSz6lxQq3HZi1YALRtiDfE
n9EI4jXG8oAYkYImRcUJHCN2HhZNfINcV2LR1ow+7T/VFowxl31f1kG5w6tRvJB1pf0sgVdJwBNZ
6sRmZWuYw6RJa/xuPBAZ8qzT+JwRLHdhJ52+jPfhHmLKUbEe+UTZsqhp31wojEoDLC0/MS/ce3ZW
ilZaE857/iPIl08oQ46L5jLc6RxVLLEcuZvf7Oh0rxF5HuTqORvKphBEzrzG/5cWmyz/t3mzBMQX
NstBbAZtz/FDr32dOKrKJytCfJqQrlmrOGJpK1vbO9NzIk+ps21IWhhvCrjFDytZL0ISO5iyNah+
oa5DFuybYPCNmeMUDxcj+uziJxar6YuGI2wtGYAgkQ+qWMtd9Sih0D2WSI85Wm3QJbsNfJIVvqCC
OOfjoB3F0lViRhH0DmwNGKjpE0oqfi1qlTEOwP9wyXb4V8YTiDcUyTlzLviX+aNUlpOwLe4GRSdi
9kdd7Z2Olu7K4kgGqoyROFhHXP9/ZwwuNVSNVfw+v2Gj81xs+XtmKIRn98wou0CGR3nU5ZWuCxNX
SsdoQIK7mqkWWYszXyofBY9ed+uM55kNrEQ/mX7gznUVDvfDEeA4mt+c6+URKXIQTjA6OzTTXry2
vzTTlxaI8i3xO/NP2BoMXelMI9GdUPNL49cCJ8XYAkl8JX7G+c0sny02IG3VdQFukNrlt9q4+Z2t
usWm2zxXaHo0Ui1X+IUEoVqkQyB9oc8eowvx7c8JS+T/XO/hUycnTN40okhYKcttSGMUbee478yH
IndtSkQzEQPmaVr+p7fO9k2i1J3Lz8DkhEw0saJuj1Bk4Pz7zOKzXXDWQ1Wybds1pFMMlPf3OF63
c5CsyysR2l+gUeqBJqNvDyt9OFv9Rof8AYa0IdsSY8oVfbD7N/n8d0MBxub8VRaM380WDyEClFgj
PntlEDj6IbZIHHKO4D32anq6rCZJQ8Mn8lvnbMIfjY+KemEz5Ldzf3qUfdolOY40fKt3O/1jOAeS
WsW4bRAlkACaXBf9u08a3GxuAVdb8aZx0GrxsF8ktiJOPAi0fe8bIZP9MGkC7JiqAG2nXU9u9nH5
mgS/7crS1tOLu++6FcQodgMneXB34mQjrTNlvQERul+eS8dZVWe4OExGAkdbM3kczvU3FbZKYqj+
U6/57v2O9WWkLY6Fc17Vb0x+/vbf1V+58xgTRasIOqc4a+QLssIciDpFzHYc2OlDyCHcmZV2DD+i
g2uT6+ne7D/uHoQ2pqrwHCItWvHc9OJI5IVXkQga6KSYlXfWah5qPbuNFQU/jMz4bzb6hkHyy8DJ
mEwmIAvXWd7k8g5PgYQJlm86PCbsmdh9SpMNDylqHGhDLVGebCr1gTABNlpaxvTVBPfVgtkmAnkt
sgt9FkgeDco2wmEgb9EIWtGcCpOLdRrrNfOHp/YanfmypDvTrKJtGO3m+TQpI6sTw9yXOn9vow9u
XitvZnLzuDPBtP5OA/umf7Rv/bHwrbXi90d8m2i0tLcYXtDKpOjPXhR2AqRE3NKS065EGX0snFOE
s/ItDZCprPQPDwME/R/7RJfxj7oH35L/wtG6Oi9yCV4t25XRbLChSl9V9o6+t8oAkgpBKqtuk+27
92Rfr5G2rQmcdffAfJjEf1sXB/CzeiMtEFZHUK//Fmfex0FG5Cm+m71cSz6qv3uHvpz9gPwQ4Fxf
y6N1USiWQcetAVycFd9ZDx/0zrY/EZgYl70W4hpqSY5pYcDFD2xCC8MbnhG/P/yMqyb4Sz3v/5h/
LD6FKGof7twg2UIkf06goFCurijN+N4Oh4uPbjNsgMI+56/G9sfjvy1OjRZ4L+MdOyM/IjiU/Xzp
D+Fmvs+Xeq27Z5CzUXLruRNMOZutrWKV2yS+Sb4Wg/gwmDWfCQhd/rAHRPrU97+4ce6VEf8RKYcy
QmE7Am02cQNGGWHlTqvXyejfGTfQc811Gu+44wy/+6LGdDm5Q5IAmfNjRUHsQU2fNvGDmVrKXsi0
UqA5cJbCsvgdSFvOg3nw8xer9OnYmWva4PmS345FldrZ+BFna9ORqMWZtV0PaF+/Yosjcv3Q5/OA
K0Ec+g29KdXxGU3w8/zQpLfP2eu8zNg4OWAjXMaD1+Q3+TVoLf8uGS3xKsIBfZ4OLno2NujX5IvR
LJM/FnnxS/t5/qFCmhYXBD0HRofMHXA9Mtvj/ot1iHXvKWIru0av8p2Ks32X785ViA0jWe2H4qN4
JZKRSprD93n+ofNmL7MCBPZoc7Mv7d0gQX2V6MBlNohnvatzLU/40uF/HJhy9D/yXX2CNNGQb+gx
F5b8/63c2p/6dt5wfCU1+/odUcgQ/rWeSOlmmhGu4+aMLZlLNzO0YUvlalbkBNFfpWihf8DZYt7R
FcBLMUInov4Of+lBa++O94WhVWMeDWkL2ZmzS0D5mus6Xke76cVAVox7F9UH+c8cYmrWfvrNqP0g
5DPU+ts+I9j+TiqfDXhYwrSpIqIV6RdEnsaM0Ymf3M/HOVrNyEF47NsjvXVYYI+YpXfHaNl4q5em
eUraTcRpKwgZv5jPanZbknrAFxETIc4iIljueUCWJkGbQ3K6UzEXYoOdOpuhDKBo3wzUCRuFc8mO
ISdmgpbe4rQDz6GV+GJe0uHQo7dPkUD4OSHBII/oFKSBxiCw2nsjnqGdXcCGYuy1nRLk9riBlOmy
CB/DW+9ex+LqxJdQv0ZkXiucq5H948E6CHQcy/tibRkYFkDhJanPfeHac+E5KtFo5ulifviEowo1
sxX9JMZnbn3bxR9N+6tpvzPJFhoHSZshRkLjVwuoOys0LsZJQ4GRrzwqE2OtEae+yNCLczOSf7dh
SgFvyKagVcAc2JziHEK9VDJWBYpvY2z8puf64ndKD7n+Jx2eTZfTyt3QT2T/wcz36vMwn5EyS+01
S99y92XwngVPDPMOm3H0TL3a5OOxAvk6AQzxJdL3eT8c2k+T35EJwI2ZHxKC44T89EehFlKpO77i
RiWqKYP3lgHKSFDJD7Lb1D1530ZS0ftlWBfCW+qdEbFPQX73aKPsc2dGyw76Us1ZN0oYBsOY/bqa
3PXVgLXFmkBQ2e6OhMhVYWNysvOOP8WEdg85E+si3JMdl6wb4szUGYkeIIDvMlH2NNlcOu3MEYoO
LhV/9C5CicTRyaERgehS/BK/WGHm+pMZpzRApMc1lUrqWzbZY248e8E8Mr+aJwimw5QSXJhkgbbY
Kqy0CNIJfwfmhJ4St31VJhMMYNVxBbuGjpcCq7UenX5rm8CH7LlmikK4CSdmzBMx0wyNrro7BYrh
4HFZWLgX+iF7yNpTMf+4rvNQaGjneHJH2UWI4ZPmOpPjlpVoNVyj2hYT0JPMUv7qPS1ayi57lRTd
3ZhmHpSkQMrBCCzVsp8mr7xzajImRcswzfQqHYMtrsKHPkQ44R33qhoxdGTB7LgVJoZhOjLE1uzK
wTvMHk29JvKW416JOMDon6Oq6s5aZSIKsDatqZKlwU+17rBTdbxzzXDxEU3QncxE29RKG0FTiRvf
bFh460rVT66tvqemQZ09qARzt0OglAjWMsRekUPGRviehZNYmYY2guji0c+QwBWVA6p9VRUMWMsS
gzfezamcnxXX0PeairQLbjnTHdYhYNLhSxKpN/jTBHLoDWQ9kj5kxIHYSTe94Qms5ggObE7NYVie
J0+nMAQaTI3PGist3zaM8aPX0b8ahPlVonlPq+WOVRW9VtXeJ7Hxozr4G7qELLEO7oGrS+Moo+hD
em67t5rmG1vkJStydWPPFFoVYvD71LOtludeDuY5GuQjrQjamP5WXlb4cu5uRkJ5pEQd1TWpHASX
vkaTb3Z4NOosCnj3lfo874nBsJhvn5LPSlAHGnNzAN5GFnFKGmUicW9VEkpQlaLvSwu64lb+Uqts
bplXola7GrJ6buo5PcP6QibGNsOccmoAHlF1OY18TkRJqHuuf4GId099DHHKyQaSiT0H41hFQlVv
y/OEXUY6OcNUSefBKwxfILKnHcCUXVLRJpooz5CQmCrMKt7kNL3PhjJvTIczs6NME9L/LD6OtTls
Iq1+LYZcObSTGx4GU/1yF5joDZk4GZsKdTSFhSFi+IhoF5keayW0DBFyPqb+SSL4S3FOs4cU86FH
IioNysUW65F4zeOSFAPB6TISDRbQWHUPmgM6r8cvW6WSHnHzFevtiz1g1hoqFi1+GuQKVVjcs9l9
K+xG8zO2boI+jvwfVye3zYtpxWcT8HQ5DtrDA6uFJAAAmDENZGYIlT5ArCM4SRE1SmaeI+PmuQtJ
gygAJLkqqbHovsnaeotR9WNCRpYS0ULPDYIIDIxtqVlbfqOX8S0u3pu+9tPMTNjEJ7kzlrADQG3F
AXoO4y45ywOegi/P0Id7Y8Z/lALX31izd7FF5F0bX1i1mMkof9Vamb6izrpn2oxauYQITwjgHqM2
W0xcrl3XUN5QHWeTUxzcOIdip2QUTSOISm0elEdRGlvpPJe4Aw9zOkAXXBCnKQR5ZGE5g6dyyYqI
PVRbVmv6tO4moKIUA0bJ3LZJCG8QdvtSpT+dUPR9azv1Otfo2XcW3QLewAd7YLOoW9Pi5EJZHc+M
9DH9amu77xni6yBl9bHwjs7Q26B91W+oCDyZjZLeptD7W6HERXycP3gItH0UDU/VZFMF96XxnuQ0
HQxN/YNjn2onGYNcLdqLTTGA6lXXc+ei6Hhb8z5JggxS0ibvkZJHlnHyShWX8Agyy7m3mqIdrNq4
CfJ78zJjHizHo1a3HqLdGr4mb7gwtVSSP7x61bHL06NUqr0xDxyD0ogzkFEe1dbjBIYv3p1zDBI5
LUd0FRg2FaDCMxVdrrYcB1X33Hi2XGmEkvqmOn2MOit8NhbiqXd7WChGtSAyiVATw9aZRHjNiXnk
eYURapKhwVAf+7vo8Fs6ozRxLIevoTNw/gkrdSPUcD55efdkuekEHT4JwL2iWbH1Egc22lfof+fM
zslI0lJ1WRPgLioyWw8q3a7ehLNeZYW5NTzrx0iww4lFFtii0zf6UK7HdOEqdma8x+cKgGxgiD/S
fbPe5rK75amKH70d44MJaLJylCd7FD91UaOly7UGX2O2a7poOIdWLk9lmWeBrWAHnzWr8F1iWRyL
nBKZeVC5O6Z3hvIpSAg8VCM02ZJmhuxih4wUakPHVBnaeCmSkCKipzlOztqq24ozQv1qDm39HgMe
ipTC2Dnfscaelzp9sm3VNIdaA3s2VJyjVefxM5vSWu2gSlYz/gwbgWwZWmjPw/AlFzhpVdXxfNch
/bBoECkYY3qOdZfU8kwPqefThmOepR0nJ3NwGncNBjPrshydOp7RF0+FOEI3GHExqqnKchgVV7An
pp4N2BkJx1U3lWYCchHO39ogv7U1nYkuGwrBZHLeGmccAy1J1QvQvWqdYYRR1cY5Dw3zDvy2qCmU
bj6Fg/uTzNrLUCQ24LWCARUyzcoaelq2ttyJ7qp6YGXDmmaLkRBRbUa0SJROee/+aaJQGcRRX77U
g9XAVmBAI7OK1dpLtkZBgXS3HS2/yLGu0U2U3eek3OgV+zyF5XEmbbZvEWxbPQ8eQmiCSGHIDcM4
bJWYRmlr0etXuuE8G6+KpJ5wQrUA0mkSrJqZ8mBYxtXOLaxAYa89FRUjrokQHEWHoupWcGwa8OqN
vi86L3+nFT2OWvoWulO0saQFLiqeEUjU9rApRTFs9NpceoQgbJXGUvkOTrPxDHnBubrtLFwJwHhe
tPphNxxnuDpOgG2AJV7MNxO3PaQr5anIaUXZcWlC3sZrM7TUKYlLG75o84vu9PVKjaJT4fXK2mpH
i+BdYpUaa9HydOoctC3+oBq8Ru3pyifWPyvjty4jae1SNc42Ifo4I7N3yUTSbz6SIx67ODzK8DcS
bFJCi2y/HyJ9GY0NjBguBe9YNWaNTZXyZyp/NTNyD2NCgktZMgMdprpmQMpOp6OYX+Vhh8fV9oy3
cTYCFx5BUfI8J4mLF8yD8OnlKGgHT8OWNw/uJjUiA9Z1Mh0KDVRHzKndd2frr+hGFey5ToWSZqRm
jA1GGKwza7Z+7enfC3nom9ymAIwjbdx2sp6fhuUlzxECTYt3qYesySlPVTeEeVi4fmrrBLYMG7WK
Vi1XFPOUTKhqMo9kweUjNYKiKOKCDoMXM1CWqXyPxpgB179/Grrmvi4Ai03RR2riSlEN5dIUIjr9
94vO+znqDRCyrlgOZhU0WgnLNTdHTHgkX3W24x7/vbR57h3Ntg86PVroFxXCyaHzjv9eNFKujqZl
EEJMmKaCnfD076Wa7RqILy6JSTH2CW/+bROLzyR1k6CxaWg0qmxOszCJjYmsXWN7xZmjdnm2lpd2
0j7g0+GIc9ECTkOR+w3Yp8Epz8Qg8KKiONLm8siUBeUs1Qjetag4y4qeoRfZGEO7LrnZmIi6wfPA
7RUGLvFQAwA3aXADBqejjrYGmjVpO8GXL2m3tJyGmxo3H6sUvi+FVoGY+73eIEMMbfqKIU+33yom
TdK4vtQNBummMLPHrJueP2TaYrXEBqGW+nhMe7SGxUjSR8eWFeEl6STpClKDQMipFYWAHpKh4YC+
QEqjWZVxVmdtZLBcPpSULbibcRG4oCHmtD2JuAPIIVyxTbwE6KbqUdLPCwgtpz+q6N62qp35KQZ4
sVxJOFLogAzCy9Ipyc9dgQIYV8TMEK7LzpNuZufeXBpIOP42Y+YAExpqfSdH40VIsi/ytCQviyry
1rpuUPKdLspgN/uGE8ZKFzBJxipracvrOuFp7tM0twhvrYNNUObNHAsGKaYJotkc7Rvk7rtT5hyj
Z7O/zhHeh6JVRhp1cxzMtGkM4VRvbq2XK3XGZdFU0d/WxeYuBkLJ+qTkroqSs1DfHLo+Lq9RM1yc
jsK0K6vx1W54tGYd0bdS/xXpBPbGkpuE3L2NXRCsqcmDMIl6aJIBaU4t67VttgYu2Dbc2ZF8UsQ7
eL7ux07U04jX8L0d07ubFnRjhaWd4YcMmBBGhfg4/ZWtgprX7V+nQmQ45fp2X0cEmGYOXjI7qw8E
e2Htnpir0GiKVIM+TOx2t2aevNXCONEk30GvxBFP97LKDwgtu4ldtUtjzm8jo+7BPtuyxvRfwLpr
DZ1RnVGiTsiYhGDhPLf2DC/La4hjc2HwhKz0ZaaNr7EkG3PZ5AuDnIwup2s/zOMOHD8i+Qpvw1CF
J3vEadlSLxP5WObbSW9lkNgKlIQ573ZjaIVU+V60Fkq7VyvZvBgtC7EnnGjjJvVwclNuk3RrvJe2
ZwUq33HVX8N2oMPc1Oqxz+LTbA85/BbzoTvGbowy4sPTZjqkeflLdpRcp6Npryo8CjaIOK1E8I7H
aVcX+F1rzXylv8PYD/2FC7FhXffJq5aPf+yZ0liPK2urSkUcZD8/VVraXvOk2XriMURRHNQaJVMn
h+Iw0AIWpCBA6HbMDe9CWDOdAph1SoerWzELDCc9WyuWNI/NgKM+rmni1YPud6HAwuW01oli6Evp
h/Fil8BlmzC02G6RJjWo3cZinDd50Rn0cNWShCFFXwHXzle5FU47O4HqpNpU6i4n73052092K9JN
Kn2ZUczNvdKeWyU5DyXdqmikLvT0GbcHk7OM+fdK1cJPzWsHUltHzqga0SGDhnpSCOZV+IIOWszE
x2087/B/L7P6ClA62yfD579Pauxc66LLfmepevAJmEZYcw6KKeQWTi0PBKMRE27wwQjVgSPx+JIw
xD9o1uAe2pIRuEhrlrWRREd1mshqU7snYNe+YqAjKUmH9LOGdpJqAXL59/LvL0YZfTulNHazGP6I
OjP3EfHQtzDkxVArNDVJ+23YExo1K/rP5xVyMyEI0YBoFliUao6nngbeYK1Jc5zOVj72t3AOmYBP
NcbaqaQidBITthqGPdOV0m+cRmyOXhJDofvfF4CUNQYgL9Ja7GPMPKauPY4hgayjTo4a/m+giXLG
gliYgRdW/Z3yK1u3nQqRapi3+iQw0nUU2Jq1eGm72A6M4pwKw3rttY4FgH4ImsUWOX2Rhm/djImM
YjtoRejQSYsfdknejtUBmlR7uhol+Yxlyq5RlRBNCqP7mmfNPWl5+91XEj3G2LXPyVR991khONIg
Ic/wF462m9xb72ssWpoUSAY7LxVPJSqJp4G3rJZhHvBGI7q3dH2QrpM03ZIhzkM7vLSF9Vo5WrWm
B2Eee2N4SxTSg4lsuEa58ShGxHHOME47T7KiNjWNohIv8cpSpt+EiOUfwtEfFZwMdPUakKOqqCgy
GlTV0fxD/ywh5v4AIZ++pJDfTqwzmHfj6txBUzKLjr6rWr0ny3JaUgx+OBoufgWbSmNK956FCY3j
vgWAN9rnJOSsB72q2rMuNpeRZo/f0uQtLUc8SjDFgNXRtvb4ixUnEQ8tttFd29HHCC6lruV4nZMu
iDXZLTK9uLCSB1tcxj+/TQqrpN0yaTAEo3w7g1oxFgqHs3g6dk373ADgrsJy5ue2y6c4tqMtftzA
NaKnpdCnARad6nxI4DHV3JSCtItwAsCr5r/6wMzG1oxHP4HesSfp7hvTRjiA3YZAB6b6MQkiM633
pmbCkk6ER5MbyKhJMPCaiJ9wyc7NRY1NgeHMTPR45LXm1dDdKsg89PEmt3MlIiteqfRIPpQciXcf
AWtr3XBbhUL1aReSXj3RQYC17ZwbfjYe3LH7lozh1TG7KxY9ktAQ1I2OZMo2mzpsQymec5sOgx4e
dBhnRJNHw8oMh+lWDjGy64L0cfzy1N7jqkgqL3Al6sRG7ZkizjTODCH7kxMRY53HSoGSpy4QzmNh
bbv2nsYZLvXlo1nAFNDoja6L1BiPuaPSmFUmQu7b7Jj0mB6y5cUjUmZVaBInTYU6Rg1JOs4UDtNV
5TVHKtsx4AiBaqQzvxM1ar+qSYAzyxoPqGFDwIsc5d7V4gXKzQqPP1+9VsbSIjOAbJRwj3zFHrJ1
ZbfTMUe0tDLKuT2QCo2bzNTZvEFBBcSKoLskTnjtuDqi6RCJp5NrN9Wu31xJ6LpZjA/BKITb/pqU
NTwLaMonB1xC3rhM7Ly+PRvmAJZAjd85qGHWBPa30eWwGY0xPGVhxdU0dHrRltggWegKwTAlbb9V
xEm2IczDlPf6dWCegbwqe/J0R9Dg5R2s0zYJRZdc2tJsn+be0Wj7WeNuisDxJxqm/sgzaElPnheY
bDvoffJz3GBo1uOiv/1bR9tM91a1TXtST7qHnufuUTX186xSxSL+qP6QgT0FTsKc3F5AGP9eOAXF
e8vpbstpIx/V8AsR95/JE35VEoRUF+B1TQd7xjg6fxK9Hm+ErbLLZDTi4lnFBDQiIKcTYmyj3hWX
2Yqi3QBPPBydU5fM7UVKr72wU62Smo7QVM+HwZuQKGrFz7+/GsxS0Hwc3ulXa7ueMPtUTpeSbN+A
DjMClDCeLxU90LMTv1reAFg9iWykaYIRseMl57zDlTCX4qZw2bZyQV2EANnVpG7PkVfJm2F5/CVA
Mi61h3RSTTjg8ak+UuWtyTvJ0cK8zCH0jCxT5G3SgNNkI5aZiKzdgGYslLtJ1FsSiUkU7QhrasL+
YC+f6mpnWOIKEim8c5v0qD6kBiPG0O7OpL4mg/nspi1sp3hblaN+cXkTS939GxcqVAQ7g24+EtDG
ZwtNuH8K8r/jrIU1npvYHYnDw9naAU6A5sRhTlnVlhb6Jv3QXb00BBzrbtg8z9JgK6/rA30cngCh
EXEix4BAAEEJsdZGQ7+OlYb1R2CoEzjLSu1iigRigAo3yTQHwM1Zsw89+2HK6Zs4+H4Xxep7p+RO
wG/zKurwpzVAjtC6YwaCBwxBXRxEEd5O2UugQb8QNozN1PLMiU5FXBIBygm1/JxLZshOwUoT1rM8
/3ux5iFj4p0nnFE5Dw52dIqEIsgB1cO96KPDXFj9ucxczAlDFwOrgc6G6q9ZhUX7PBL5wbgU52cF
th61X6r7rRdNmzwjFTQOwyOzl78K1vcDZnqJf2T8NiAXB2nLac0fQif22amMJC92BXDLe7W8SLgw
EWrbpHc135xm7VBbjXbQKvhy86igrc105yB5JNa507xEZCe0ne6ulAyVQB51+uHfS9WSrRovjcOQ
IpTMZZwbQDKrIv/PF3RFWABu24c172mvQKdWKQUkpalHmCJwGdb2SBZuXh28Idl7cJrOkTCns5LR
1mkrERhDnSEqSWYwr6xp6NOTz9QCLuFaFO+pcFdZNqSBC38p+Pcvw5Z/PlUN1vW4+qKkoCORq+TJ
cEc55gwIEdSeO0AGwn4aI/Wcu2kZkEqLPnP5UBfKezl23sZTWLg1lRisufn/L6mZ4JJOgTwIxuOu
pTvHKnPdI6QOJgWpeR46yzjTOjTBZyZfDayTIHGjl0iTQGxz+RVyZoV7BXY4WT6VuLF17jSZ+V6j
v4UQsqemx1gdKepbJ+K7rrrCH6IFyyaWXrdFmrbqlfN2djqoXJi1eysbnys38+6hiSwKVx25UOm2
aBnAmyUrWMPJKG/jYieTOH82ehs3t1QAlIrqGvc1BBzhFZijWYnd0vntgJth2eMHWM2VUV6IGEDQ
XBMn7KyLGr1RpYjykjjwW+k1fxfLRzPS17UdxZgIvGQXWSPgLathw1eFgZSF1CpRM1oqSy2IKig5
NFTqm6na1jHuxrNBs4O5MnzySuDxywvAyZ1rVUGTwL/zCrM9dvWrljbtgzmxuzItiamerfHFNqwI
NYBBHkljWvDIrOkFrV8F7QzqcwFYL02dzaQPSTArbfM0srjSFO4wX2fayYZBjclPRjvHZrAsdSRS
Nqmk9wwkeKM1FAca/bvZ88iOVuzET0O2oTGy7V2cIy1VY0SBrLEPUzSfnQNPsLdpP3tIOqAdonqo
zQTapm3iGuhRazZz91x0XKOqiu9xx6JdlPYrQXt4YL3aQn04rsjJVV4yJS9AORJo0Xj6j9XhSKxC
TfVbS9f3Ihrra2KXL42F7uW/ODqv5caNIIp+EaqQwytAMGeKQXxBrRJyzvh6H7jKlrfWWi0JAjM9
3feeC3aDtFBDO6fN1N+NkJ5uWrT+tlVwEDV3CeglRHioLK2EmrDn4ELgffAICnCw/39JUMmbRT1u
+ghSR6O3qEVokgPtaJzQn5AmcbWpACdR3QZlqm3//5VmTvdJQ/7KTTnb+ZCDZV6Iop/J0fb/X1Vi
u28gkZOBJFSGvw5CMbqCw/qLSX/fMklawfMiDTvxiUxUl7FPImsuNNGyCe+ezJwy7UPiXrNp01lN
cIWJYyd0hgkARTeTc/6ptaQ6ZebD8Kd9AHvGI4MilityhbHDJ+RayHL7bQVGr9ldEn+MLZ6SqhCi
Db3+b0ifAzaSZrCjEVwjacuySqxux2xK0lZGl6Sn1hvvo8E64Sd9ykGDL1hgJRUdYQwoTweAepXM
FqjFSH1UdiGO7CqsEfmi1sst/YmU0cDHsW5idbwYQyRshiR49AZqci3CXiObAg1FL0N4K1E0R54Y
XKyxe1b99NkZ+vAkfqcelZ1lefRsfQUTaT/RnhTWBi2Li9oaDCq1R+zjjBWpoKQuam8ercJdMGV/
KREgRmGS0yrU4bkGF4XkKrtWCA6hWXDmFPL+w+owz8pRj+yujuCNJP2Wh+ZepqnsxG1EAkVSRAyw
Qo/8DgmHUup5yCyz8AXyL98bYUUAbQOlTVa0eU8I9/4Uh/sxs5Jdi0rN2hFmGu5J8Ij2+bqUgUxZ
cqTjwBSQrwp48hsl3PNXUDNyk7edb20EMcECPUBe8YdTmUr84CpusJeU16HK/8mhldID08RdGGp2
rkQoLOJWfg7yCNd8SpDjxLhsJvIzSdQRkKv10Z8sCZONNqRA/9pI95jPUKtn11alaXsty+tzXITn
SI6Eg2ZiKC3KEfxxj+2BjRONtheH696D3g9Mm8UQ2K9f5gyyDENeavDDl+hFtvQpEjdRKiZHSi9t
S6SeJDcBztUDDYsnEa5G0XLM1tNi0YI6Bb0oR241dsFmHrq/Mj911fkPqGNA89eqWxsMbEtgtLwu
EUzHSnCssSq0OlEkBJL3Ah2xHll5H/vCq7RCc2VliNTy/iHl2MqSoQh3AiIwq6rvAkpwI+kugxQi
frNKsAlSIB1rDRV3VRmx48Xyb1Ahq4M/jQRdFOhm0HREN/aK/QBdn4e6vBLiaFVMcbNqqmRaRh0k
AZEI7AMPWTomKHsStJVWzKGjlMvaNY2Jn6zlipsXs4ermsTT/18qCUSBhWgqrBVX4HeNWk2PCvFx
MEmMski3uY+sBvw5TvHMzSgwSKhOkBdbw9KIRC4PqK9+6m/W/AfDoSRUlaK6pU3iywBghTIuV0WM
lcCfkyakvoIHyxc9+7b8FlFzJZTb//9fXPPyStF/h4rM/H/+YoTR1TCsellJCRRic0LbJqwIfd33
4LLW+mg+tFZU70Lro89MDTsieRJXdDa6kDm1JT1TBhymeqlbxV9I6UxwCaqI2BsAd35fXFMaP20D
lFipvM+Onsg8NIxP3QhhP0giHYy3nelfRsfCCEY/f6RYIMsGFY0lYCgVtOdY6d0mUaaZlzInw6RK
yXQXx13cMH/R8wIgg4dbF9wcLi2/pEoJpa2u7pqK6PS6JnAX9INJcl8yC5xQ7XY6o9BClBZ13DMi
zFo+TYkfaBTizGDlTQNlMWVbVa0vT2xhVxtW9UjH5j6izfrp42clqhTgyNM5mccojMgQkxmbG21k
LhW/Mp6TLttkWfgl0yG1iZJNLOLQjycaaXWD3FUPkNI1tcfUt6lhyBnKubIyYjHHUnN6gxIkU1in
9bbUEFozjQji4GGpsNmqt1JKtIbZPnfZMP79j6Qy/bzf//8ry2fjDgIYWeog+nu5QHavJ6ATDAyf
hCF9xqY2LMXGHAkNZfAvtuQ5FCTxrH3ZADZQktAjqz2TNF1Tdx6KpX7ygqPCwFMnZCatwJyoKjKB
iGTfWMxBfSjFI+mhrMeE8lKCR9HOgO6izSum3jT1oi2NivW7AInOcNo2JFiq7MMSuXUpxDyLL7XS
/cbSeBrBiSKKDKRd3v7mijXREuBLI8ZvI0IdNpbDfoLEOj9dAgoCeKASvWhPPKFmYaChDeeBttLB
iLK1wX7o6iYPozXPwPR6E+iEP9ZmjLmGdO6yijBjjqgGwvDTIHzq1HLsXWZFAHmjDyGUFtzvis9i
26ltxw4H43VgryV9lv4BAx5ocZlwRfMV7S2BnQtt4q+4QlinwGUhDN68i+CiTFc9jG6xhwi5n27x
l/rGBeYf9UOp7WKwOOS1F3Z4z3bomUV72OMJh2e0i//hg8XKYCevdisf00e/Vc4G8HtuDxsgEWxQ
/8HkxsmhM1hOgbUfUplNuFVgQ1mzbtlrWL6HtanvdYiY7VWeo9r8r//defHljVuanwTNfTleFPvS
rJCXAythpLNC2gq4xvsF6FSpuP16e7p1NJf+so24FV1k0tleOqkXi8Jy1Z0njAO4A76x7y+Tb+/c
7EFMtPaE8x5o/ZE4Qu51fEL7ZIGz+d+wyxaE8RCT9s0c6Bisbu1CPWGDmrk/9/BrXBHZ+sLtcQkf
wwyktZXvbmPMkNf+DyuW6E6n8Cv9E271v2TZuvlBOMWuv/XuyFHkFWwf9Aaao5yUBcP5JWYoVifX
dH4o6xcPZgD7YJ+76Q7imP3Vow88nEZE3vEf+VPkqdzKFXlst95YihcksuY92Feb+e/BmQKChvjt
7+GcP+nBnOGBcQtlhitelY3k6Fe6ekQf9rZ/0j7DL+1DfKuTzTLfPkOJh8+WbhSlE5SF4ar+MAnh
IkEB+G23ZGk88j8yC9utdcMCvW1e01k6D2fsOMZZWFavaTlesbinSHmdaiNc2eXrVfCR/sET4JSG
AJ8wNz6ACXiHnbDiZR8ZXsFsEy1P3FG5y6ibIYRj7LPX9OM5kb1WzsTKOczSe3ybgHksm0J/hVT4
AfjQQXwzECH0Ff8SNrfmzsSTkDwZZEzHEa4RHs9f9awDPUV2th0f4hbpNsSBANSHmwMIC7Cq7DvI
5kfT5WGbL4+w1z7wLYXCXr5MPhDdRX/xv7QNOtgnIhHgkCt2V45WXHf5mDgukqg/QGPEO2Pa0Zmj
bssB16l5eOsboHZuugIvfYBdQp9k9YC4vRFsNIprQJT8P2yrla1em89qQcGMMvZwomfm1lsQPAft
R3S8jfezaRa9I79xGQ+2/Jl8+TgrrVupLjkjYgYnj8am0w7+8CBvMf5tDqjkcyobGy+gix0Cr0Tl
aluAnHgoIJiBLGNgcNT4JI39eJXf2g9gmBP8iA9z8wGootkAtyk4pNlAsK7IRJuZrA0basmucBSv
UGh4zhfcy8qNNK9leQxt41isy8Wz39eLscAFQqC1419ZZzC0osPgO8HRr6yN9ElwJnmnK9Syi5rT
9Jeg2NaPsoEd5+BnyDqX9I3F4AwOW9dqf+e4g3yC9uMRXi7wuBr7L3KPg8SIZAFX45v7wQZBQG0p
2P6zXSvOJbizzh2KPXlK/h8CaTBbPEnkBtukJX8Sv1o4w1JbV08c3bc3vqJrALoA4MqGSThc4z9p
068xSxpnlqOP7KIvhU9Iyb8lng++zVzRFl4oV2xpGHfVg/fmcl9Yt7mrKI51F6oQayQMVh724APM
9TZ5pV8PbnLS8QCoBQ7q7gvj7lW5E5bWDSLwgRL7R+G5oBt0Sm19NYFMaCF74aZYjPbdOIvL6NHy
y7mTRJFDhGPpCqclbnDQd9wy4jH+46n4Uz6wNYBoYFXhoLeodhi7lMUAxQvaBWk83Uu+8GgcO8l5
G6cW/sADCi3rC9sFqeHOdOaL96stiIc5yrlLRoctEgyV2PceoJi2gTFULjhUs2sthE1m78Uf/FsQ
pfefKIM2pH1+yRw3Vs0y2czMDDDdjnfFg7aCn7/HRzTfSyZvDrv8q3YREaGBONDMB0P8BSQroRI4
l/uQneKP2Pnd9Jmf2I5rmOvI1o8gx1J1U5NVfQAi+lC/9Zd5k4BgJXfYiEcwtWAu4Md+AybB+VJt
mm8iZFx1mRyMj+6boZbFwt/c232S2OGHuebF6ld4i6NhX/6VC29Pg9f53PrcsfW2WPB0BHymDPVg
OWY2blmkwjvfvn4HD3VHFPJSwkZ4xvobnsGeZ858i2innM9Ic4Sl6VqMddx55UAbj0N8C7+AoK3y
Hf6+R+5D+QBOZjmmRLtyw5BsjD98DT8uWOmABrRPcQu9AVvOiX4N3wALsPr2/wyYish41umy3hir
xt16V+wDP8gTbrDtJTLLxCNN7XkCCmetWkrnIlp0sO9GWyTwiQeG5BVlGdq/oSPcMd3+AENwWE5Q
NAnrEuafe5O/yQ1aem7H5yowz71gncbRzXPCOnqb1pjbuDDCgowLfDHF/kSVgIOQRRlQxpyHJoOM
w1l0jFxo7J+CuHhZ9qbajWfB2SCe4ZkDVecU7jeB3vBzuJ93rROmC0w8PHhH/MLhpjFW6U6/AqMH
WmABRmGUeMQjf9Hf1CjL3YNEMDJxlbP4/slPpBITxbej4wYo95KvIRETFjZRNWDk+oufP4mzHhz1
BBVwwdPlKDf/a/4TzR64h+xc9T0BWo5xnaA5TKeuYGN+h9sDSKltsPIwveGEk09oN0Hlie+S+G47
m8Epxy//SpN4/6GChUleQrgAOt+vuW3ZxltQD6RoCstyDWXU/Zc+SeR9ETndOuxJXPbeBVYQ2jgF
WeKJvswfZDgQZEAhUC2SF3y+BXLtjfAu7Ev4nPEGwAoUp3klmzecZCoHz7mlm4r/+ODjMH2eQwbK
tnEzVzNLBgLjFVwZmzYT7Nd0iyAn/CgK18S8yxdIkB/1HzGQ80o6vxyMzVj60CMuJ5QYTus8lBu7
fIV/FpsVBBt7Wusb8VP+7J756kS7RHnt8K0v3hAtoCPC3KP3Tn1VbhHxXDufzdtf87ldPRx4xrZ7
YNA+cm1spDSf+Wu4gphdV5Sf5ob0CCAqvMGvCa+W/IFhwvsQTunfPGo9483itkoP8qexZCK61Vb4
ienn/nrAlKxreAzO3BjH9ll8a7fgAwcOWAcGEqv4V0T/5ShvjiWOcEL9s6m+qTyIJHWmHVG0f1Q6
zT7dslnJVK6UL/KHeDP33sa/Ki92r8BOn1R1R2oX7LwukNK/Gg3kMs4X+jt7BWdlCTuCoQIkVj76
o7+1uy/89eEbMcNfsfS28Tv59K+gNogjBgPGwgs3EjAPLGJE4xQsidP/Ud+1/1uscKwwm4anCuqF
vT58BBuGmdvYCVfZLroVG/nN0/AaXjQlMMzJbzx8hKzMfqQZlENVziMDHvBNsc1PJmpY7hbSjw96
ZFduxu8IPRTuLqqAffvMKZsNG3OB/0dODHcvnWG6Gsg5kf3i1B2+EMLQsd0DSoqYBNd7qL8xlV65
AO6gMlfkMebZ6G1uLZYY6dO7ZltOX3vW1e6PIqk6Qo7FzJUhiaPFBzPqwXAZBE7nL3gHhbxo79oT
ryNry2BxGzngGLizeB8eGhWs+4wAsAiTiOvMoClOb4AoKEd5e3igqFzNAYkpZkOIy2fYIJnNCzKZ
MjjEGgDLKhYRkjWqSu59YipeMgfvyh7xOoh2gSYOAmPqcrmxJeFSbK/x1Xtzx4vX8ZqnLqF7/bs4
YUYES0r0MWuxVJFpuWeZl6/aIlpxtUgG148+umqqVcQuz66HABq8VYAwy8ltQ3srLAxv7QW0W9RD
jOlU2Mz61eEK24c2g22t9NP2FpALw2Lxly46jKoqflb9TNW3Ut7KZdp6dryA/HOMVgbpPr3TOGDn
1vVa2bBDGh8DY1gs289sa3zO5YxK6XUSdsbiz3/NoF6uv3Lm0AidlGJ7/BJ+5GpOhzKauX5K3HKv
7wyWccKebwhzoRvjjnqKrLbqgMjRYQLI5eZd+08IW1W0ariq0sz1HlxhZUAvwyOJ35npOa7IprYz
iJgxUlcQcTqDpMAOfoYPA0qFSz7Yv3AdrmouE+styqBPdcNsz67tYqOupBNOxPDPPCCAY18SMS1h
W3FQr32T42FXXzm/o7x4kKnRObP6FBrpX02wAmv37P9UljBNHG9ZsKq5zVo4hi5gny3wWUDFnrFk
a19wCF5334G8ELCXQjH7YYaDA5E7RHwLxHIPQI7s7JcSIaIQox5Xt5VgR1SCBPdSUfKEIVXlBtYf
1jeFhS+73MDtsb4Dy0Bux1oyuxkrWpGODLFt0zxHHrxLiXHQDoA9PxWgYoijuQaYebwZV1U/aEEJ
t/ZI6kIC5xyKwtHk0AtywpHvNLxXlPscFjL0IChstnSvZz0YWyKcOQ7QRNZ1NCrB/EKcxb1JV2mu
J6gwAH/w2XKfcGUj424ajtKseB/5v+IMsoqfQctx9pDQyPrf1av0OyO4ltFGu+Whk2CRBofDpwja
1MCmaUdnBhS8DfnH+yAIgDWc34wfYDBw/0ZoIiH1EWbpwmNcduTxXuKdtut+WrxxDFcc65vLzuOZ
vDB7suWzZYj/g7eqxpme7Jm72HRj5HCcST4sEyLCbGeu8/P8+O9YBkxsuHZY281ww0XNwqKRFZ+w
5RIokrGVUd+L2EEc4rPC6IbKhNB7BUsWO7L2EqxD0DqCeRKK2f7bFAcwRLG61GkeGGvWGdYeeF/8
pSwIJAWxwPghOA67651IpzVro3UcYAjTimBr1ByWkZHIijmc5F1zwC0XOXNabg7/gm76WyF2i+M0
Vcu/Fnt7Af/ha9rB7SQ76a/bcDCQTsPJ+OAQAXePvoLAlg0ADfQWtjCuwo5wzm8kXDR003n15NWz
LkUsp7/zAMVa8jXA5gp4hDZGH8xrKVcXzVkz8MDNWeRtCINlwVdrRsOxllnfxs6kvGkWQUi942JZ
BnxvDitYEsyRgOjolCUoYP7JHP3x+0GbRsasOFgw82mmW3DOEZ7gDwyGWz8gOFrSOMHKwBJh0UZr
VtAtQ1WC6+7YZRud9mWBtmFrWn9aSrAedJ2tjnYOAHC6ZAAiWahol5bM5fuAo8A+/6AvqsCNDl/S
c6CqZje/CN+YIKPXxBmHjZHnC3M5/DuNiKPgp/mqgVl6CxxUer6cISwg4uM9XOw8hfUdMjT55QXR
vLRmkryd/ubOR3c2V8pI22yBsNYnXNIZ/8X0tMJrwI4PKtMVD8quPHifIvnh8QEm5fDVnDwm6F/5
lg4SPx4f+7Rp7+UvqkByfNgRVikJ5svkBHBRdctj8C19FbfOhDuG2gkqTv5bfKWcKFmaM1vhQVJt
aXas4h491Vc2PPUf30iRgp22LZm3OfMKysZGqDHbJwyYn+b7kJzjC7/vmRSaTiGgvQBN4ZT4wr8P
gGdHd7jVK6gitNo2JHoXK0t0K8arBHjSWox2JdqZlfV9IB22p8GK2b93Fdo0MCxyAglYZhaazOfG
gwMWhPnoCnEkavIC7AJoPx8F45r8Vng1SFn56FDWRp8ymt1kbxZHRb8O9GA5S3JyQwmYpiT07tDd
YSkGzYSL31/hsW0f6l9EvE27J/+nabeoFAL/PkhXncZPKYNewaJwGt+gwbkkcsZEZOuH+3IO69xg
vMCTxdauEDO4hdICT2ACkkGpVi7pHjXP6vZhvVggAVX6+blANdZuVRqeBKOYGwkuNp05cdVpLjGo
cQfDXVWPQGkBvwAxYnw8hy1r6FbXsrjNx7XB5oBQp3yQC08wsPKJiBYJcqW7/Aih2TbGd1B8ZtY/
OftJYubQzUdZfokFiwb3xRQgrVxBpyaXMNaB3RBxuMNWTtaEb8GVgBt8NfI1IQ2aubTUVYhz81/K
9vKbb/3fTIFytCMd0E+veronjLRAQGzzGHPUh8xmfbXUIyFBIUD9XAmEubaQWnKqbx1S8Pwq0XIU
zxPZnMNG0DbDHBz7odQb/R8+sdrG3AT3yECMEpJx4cqPA3fv+I/hKiQDvXeW4ztdq/eicxrAHjSz
5sQHpMxLgXO6d88povVjZ65Y8DMTPew2s07jhAfEqYisgIXpzQ8kt6MFLPaXl6xri3JYiNEm+sGx
RUAh18CAf3nNLcyQa4g9lr9neZF1R9bOcvupGB86XMDkgFNAoYypgFiScfn/A2GYK725+snWIgBH
cLPxCF9uDn2qFp28qD5ZI5f8oN7f9li2juCpuBDcs9zsM+sF/Kdp51eIrsYOpe2+vsKBFBR3QGZA
KgpuGAOPDu6vZdsTS0T2ERWoOxDkQtsOm8CwCX4oJ8TBLn7IO0EfLUMfiRbU3eQUxulCA9+gOgSw
UqxrMzfjVHtnM9tBPe0gt4FIqq/wk4b/D8IlpKIZYeZgodAJOwczatIu36XhNmvXeXX0yJXE4Dki
ND5owSkGEgvp5IreCkxlD8mWeGC0WDXi6U1sOaI17w6ISeCPmXRiBIa0CFpdIEo606oYRTjxtiKB
hTjbEVxB6MO9YmwsxfFW4z99Wiv4ZMZFZt3jYqd4jI3tPlwV5aopNmawJtCZNQGQppCe0JLL5jE/
Uh5oz+DG0kFAAsurAmmasO8QNMOaJyBR51dCAGvxiXk899cqZaS1yzuXRiXwnPEvgigLLbBayHjK
R5c/D7yapL5rni2ydAlqy9NZxhdsNjyn7Z3tkRbvRAYbgKHoGVo3ln3zr6hnnBPXlQqfQ4eIxonu
EKmXH8Ja3s7bCeXujPJtky1hV0Tw8TkHGlm7tCEc9Z/+QI5Y95xzHIuz0ky5cq1i5roCc2qlFSku
teei3GLn1pjG0w62+aQFchiqZeSvEKP0fyxeULUYNqSey/gFpRHlBeyNlnYEp3iSxdoVLDU66Pw5
kRSTkPwAwt+Xsjqf3wawn0RG2gCKiVvkTEcYSc6WI7A1GP9ipFvhKoBEwyrzjaSsgNzqcFID81LI
e7G+it4Z3RcfF5HczCkMaU8ByEMKDIWLAeFa9Q8WMI1WOujk9E5HsLmywc37CIJrl34GMiwO898c
pwPqfl7WOBAmnJq85j51N0GScZjvDUZcxUXLL4p5GqObUC7i0R3VJSOhgrGP7DSzpJRSYMebZ6mR
a5sJOTpTXkYkz4vt8APEjJUsMDdNRZGAQ9G16i2PSRk/uZxhvKUn3Vx1dZn6B+zuUDmK4SlEe+Rw
anJDfAhYMPtRCUX4bi8ZvUUu2kNkfSudPGYxwJp01NMd+dHkUU/Sb2dhXysemQFb33pyfcktzopL
7MEvcXmE4TXUxYO/Bh/vLO0iPJoyGs0zBxboDfRZEOORTZ6udRcRDnlLI/mehKNI4LAW0HJ4Q8KX
RLPgYVBrGmsS2aVqHdZXRlREwvIEmpBuBPQ6NmtKgrc5IN/HHt8GED9IseKi47DcOQbxx2gjAZ/V
e4Izpjn9BpbUImlXg7cdkccpPBUOr6Vq1wB5hn1Jw19y6oECi82GGgj9ym4ECcHMnkfG2iTVwcuP
vGEj/yD+qcHTkfHe2IdW7ArsFv3giMqTHxLDqEVbNp8El8Rw1IySzE1Bv595D0eKj6EmBHdbQdxW
uBNCqAhXXikRuf4jgTdkrLxkVZ34sIHTVZ5NxaZYc4FcqC4hmtyOanZsaF92MG/m92hpXwnsI43i
SCdgSufsgVrGrrVXnP5l9Rpjc8H4pN/NbKHsWET7ZLjp7b9quHXyw6fFm30yTLWnDoNWT8Naplc1
YLg2VWf0Wgw+j7C4acm/Ibh3MvcbwSvZOTPx7n17jJLzIzdbProVpzeAoc1RBQiq2nPoGVPVxPXo
/xnEL3G0U/QvXYJWJf3JHEwKhY+7pOcisTZUNG7qfVl9mRX2AZo13GFIoovxNVBb8RTw2ac7hrKW
sOFQDbduhFe9q6alIv0JvFyfU1sj/SYSQED9SyougbwHJdOmK8lgRu5yi2bVmjuwzY4sFFFxEKUt
BQvexaJek5fb8EcYNFAEQj2aSEw4FdZJq15KjBcd3yKPfFIj9i6+Kx0hxcGbLnrzrx3eOUn0aBiN
NekEnnn0vfMgPQJ66jGMZHj2/cQUx2d4Jx2E2bBHUaucB+UMRN2Lbyyq8+4n741kOdb7XOIcZ+FK
xKUIe06iYqBPII/riDc285gKh8nkpK/5NKvp2BSfTbw3YLVjCOE7kIuWym7wXY6urfiZKD9Z9K7U
75CHEe0QrXPfScbKRRazUJFUaFw5uaeDVZJ5yCgIoo2NjIi/EMQHZNXygwoZownEOuwQ8cEw4Eis
CL4ysjX1NXEAZuRCnW4xyCvrxsAE+cQzzqHhEdHL1TwnRcsqVdbCoy2g4ElG2FyGJ7nE/XGbYGQE
GbKO4GmkHTvT+2BN5zb9i4m/nVJxWfa0e4Jnkn6OMlg+Tk885lCKV4VO0cD+SNtp8jXmtWJgywBx
EilmV2hXaq9sFBOoMxu62pd89JGbA3TsLR8qgXnVAP4XLS0WJliS4k4GB2IMlEVoEG5A8UjmbLwM
ki+R3ySy7atqvS2IFtInGAsDO6cTWmskgwfMP+Z5L8qMJFJWcya0RLxMNrcJQsO1ms/Q+giUegHQ
Y6Fw/h0+07hx6z46TdgH4CKAooTjJzBd4AwaCZwx+YegVdJcgVwBkzCI8s3vY/urBx+moB+VisED
cWFBXq7CEhyCzFyAc3eYSjy7zyLlpeW+67N5Bu9YgYRHXyW1noSIuunffJMIhbXUGXl3+rfSgU1v
I1cl3bdBuoilZI0Xxc6syelqxDx/CNXx+s6Uy++yPA/cN2Ma2hbu93ovi+uiXypf3fgjMGgeiz3c
0Yru78AWIdKZTCqTI5aK8B7UHKzTzLuQQNqPJ7KoWGZagy3AguwCmoxtexZfTHHnyNYxr786BPKS
fu9omMJhU6cNaw9HbY7CefZlGKSbbBH4U1/7jk46lkCtTH+rM35yAP3S0dJJlPNOUX5qUGKWNDUa
mqQtBxGxPAfCBaUn9u8ZqU65VqKMz1WLIzxnBK/1LTRZ7NOTGHP80veYemmfADkthrUxMswd7gV4
Mc5ueAqw6+o/1Juef6mLXRD9k6p2W5UXJEOYGx3VOqtskEzTeAIhrzMUbJ0uuIYwyAoOyJX+bSm/
gSrbrDXs36l8yaxNzsG6onfUbc3uHiGaMngwDc6eugByj0d3a3V/MLDHAFKvW1PMaBLU5nbbfMQd
pO+tFL9QghraWmJr66xNT7OqR+Lp/bUcbuL7hKiajzQkB1GnnujFwck4zhoRhYV3Kv8p4w70V6T8
1XPbWHyP/TVtlo2w1WjZNJHAc6+uTRw/C42pAw0bQXjjusU/2vwI/JcARI7oAiylcVUJu+GHZF9a
MazJ0DQ52kncJT2aJd/Ah1VZJ1H6FFN6GhGAEwnP3smLXpiZUHQfsGsa6tWb/I2ZNDgTOJQzZCh3
PieKvqwPuYalMnXb7l/GJxzpf4F4Sz74nrq/w9kmTcWKrmX6qIdLVj3THuI8MLV1UBLLjSAhwhEs
23SFNKjnjZ0wZGpAxzXNrhAJ2dhxHBXVI9Aa7ECBI5EvbpCBXESvJvkjiTOHDzT7cUW8yyXj3IK2
nCfYdj6IS8W0VqZK+xxSOSVdStffiDnLEOB80znUQSulehPT3xrkRk1fo+BMJHo3WQEngkWOqUXy
iKt7qe4M8Wxkn6qKgOO7yT6D4aloHLucEH9t+9toW1FYDcmhth6TuhEh+5q30oQS6EoNXY2NKJ0A
UnkhsJjORecZg6qRuTFqShCqsHtGxGhmBbPHD/5Gf9E7yqPRwz+4KyXoIBPg1PI+EbH4EVgfDX29
GgiUj/e+/4xR6uTxdAyxX0USwambnLRlcIXFxWRrEYtu1xj33cR0h2snOHW8U8bvuf3EQXIn0trC
jamT37fnfQfZy7AutbnHGWcQn54tQJNm1ucYnluGvsOiCxeSeleam9FcsFhw0X+A7pJXdo6kc6X5
doUCPAEXeqQrS/tSHR2fh7oBoDp9i0SfMTP916QfkP0BJ/cPS7rXtF7BEPjoXgwdQ3y/hv0a0YEr
llO28U1gVpCd5Wzf05u2lsSTTxS4qFLS/sukqRLiJLiI+V88/PN6mPq/ATd3YhARz17ZyCxuOQqs
33Z6ZyrbVwijj/I10DfEG/GB982PlLy7SHSiaYcBKok+k2XR3PgsbN27URSX0odJBLuRnWTxU4Sw
qE4HE05hH9Dg/CjnSbWOCFBZKhZyH3HZawur2XWgaAUGi1qx7opPhTvGxKm3lqwL6z//qB0B5Iem
Clj+KF4JduyX9M9k0wU8WzGg5hifR4swX4bhd919xHgeJ0TStYad68ypklq5n96sFMCRPONpjjzw
2cWbtiNhvQbOPLeo0kXAjxIzRpAtrR/5HkUfpkybm/6bDCLWb/B7gDWPGBB2L1F4+jQxsuqkmmex
+u6GG4hqVMphM0COpDvS6XbRhOc8+A26bQA1Rt4BjLagpQtI46PPjp4q/fFAa2yIRmVHtan887J/
YfaPsbt47+j+sNerO8E4aOKXWGNqE5pLk7arjn8lMXwNaGEGImKEY9SQsK263vTW2gKnyKXMKKR/
OvneK9tOeSh4wBr/Wuj3RiS71Z/b1wYnOCNFR0DvR7OIN+ISNvIjQpYgCh3ACtLT6lecrH3Ua7j4
wUIKPO4UEXK3maWXbe7oKGRGcqfqe5K95J4uane2MI/F/D2lE2e/nG7gRLCdoh/QC8dEdtVoPxAA
sUYX1Soa9zUzSRUbSM26lUmuaNIUm01hfNJAu4rS9ciV0pckEBTMLNl9qgpOL4KcOZqp2UjKQ/IR
iZGfVzrccHX9DRDEBgJAFd+4krjPfwdgmMoaUkFmEuEkMj9B7gTk0sFU532m+QCI3MKGdsOxsOyM
1pnGPatjLLpG/WrTZ63iPj21qGyEAzt1Gz8xzcTSZzCCp2TKQOsVf4Jj+gx1ohcMFo63iHsQ9+Y5
OUUIROiD1425MDTEJEBFrFUhgOJ4XxV1nllD/KbhNhFgQug5yo5SZAQ1rQy6ecxOEg90bvyRYYEe
iTZJTol5VfKc6/5QtzGoy8Fr7Ijju0yJGLPCVwmlM4EvHGdkLoXINNqga4seEo6eQmNFYtfwinvP
4pEYHIB5Et4KEZSs7ZaCEXnwlhkleDTc+oAqfeUDF/AeY/MuGLIa1ucQ+I7XnQinALSnJa9an4cj
wrlnQNbBQIEwYal7Mh70K8uC2HxJyg9nb8+kpKVu9MRLAYsyli9+iDyDIRW1TtS/1OQM9akXrkoL
mTYg5Vm8F7rsWOo7ZShIjgYIXowOK24vWpllGd3Ukg1tvJncipHlYVxGBZDUnEl1ejb3svwuqnWL
BDCgsgJWh6VMJmKq+B2jZ5PBlfO/zVBxNYOQTq5SrS8NTl4lCFIfUtwHRxFyTwxu9Z5dJo4VhtP/
cXRevY1bYRD9RQTYy6skiupdlu0Xwl7b7Je9/vocBslugGyxrHLLfDNn0F9gao/tzeQzktRM4uCa
mVm+LBh3OzXFHaW0yqkw6J0WUmbCmsDmhPBcZeu42bTDljrrRTZAmt/pDV7ucBuDS+6+IUy5rYHJ
qO9Jd+AIq7FH4FqtQKEmJI9rCeolUo05fdQyB3qccOKZkaQSSPlRihk8YIwJFIdD88qYQDKzcmoa
J2C+dxQtxEi8y225t7tzhgkpXNkkF0SA84T2BYZCqLZ68D5qj2liX59HlLSFIfNtENmr1hU0huGV
Tt4t8Y+09KJg8K0NB1IhPdaYkMqwL1IQrLnMognjq/4FhO8QcyTg9nkrlL9Gxe7Dr8DEWtTckGDU
GHK8zsuflo2DuqFkO9gIIAPjfYthVfVnKW9WXnA236J8hXQYoG1QUl0wYq2xHur/9PxUFVRKXaCm
upHMzM18ChOk1IlSRILWUX1p9E1hX6fqpSnfMRV1efGldB18ydkT6EpIgM6Ejqorrh5gpGSfgmDP
4aTt6R32Jua2HCHmoGkn22Qs4d6JbDM4yk5iPGUxFmP1Kt9T3gQdDO7wJMp7kbAEM3JAaIzELe6B
+QS7RroGPg6kzJu/9461FwAOgCsNByWosfUcYQ0YhZioAyZt59LfIA9umB3l6G2S0eOQIHEZw6uT
3jUrArIu3rvUdruYvZ/JPUsLN36xEM2pG29T7zM5nrhFXKYeh5yC64+LvRknK7/UXMGVwbRh7pBy
V4Z5O6IygPdyjcvCLN/43Kry50B7r03IieWnMfAYwBDNp3fV4BIngQ8gsge74y5UcL7IFyRT1gVt
ArqNotoway0pTQc3wpAUY/wygm6TCUQYJogmLgTTeY90hmSm6dYFw3xuOrmFNGVc0whLC56JqCFr
CJquQ25oRO0hPEoKB/SK2xX9eZIDPDTnccQwE5DYkjMHi2XB0l5Lb2VC2pYCuRacJszmEDlNVEwX
bYwfUCQknx2NNUv0LZ8Q3jWoUDafxYTRSEmkUO3zD6gX69Bq9qF/nvr4FE2Jm/pnqERuQLjAxCgy
pDgKyJBXyqZXci+pW4oYMeV3mdsITJ0iHw8SoY/BILI5oRdw87VXKSfD1Iamne2CrnUz644I6gB0
khK37R13dOyvIcjw9sUqPX0o+oB1oqXfpwdB8VJDTQ9FlMabVR4Nke6qsPbE8FaG15yLIwnYlYIa
HEj1IQyHzdiqqzDn/DNXsGXj12g7X4KIS2q312j4rO27aaWe4Bk2SgbOqPIdHGKVG3cxMZ1PC2UR
O+dUVb6HNF/LnNFLvO8O3sEyvFk+pJRk3dBDQITlpbSgplv/0Cd0RsI/s7wA5FoP+y//sUyJNCiv
FK0Yhf5se6o/4r0t3WgkDDhatJQoBUvUmcnR6RwGz/ko/XRvUVpJ1BcnMdjDQFn3ymNEHC/4iv4I
Jj0CuxwyIWM2lZYdGXLtY5JlzO29KLZUnHvKOwFCVt+TPe0mtcGjBZxB0c9qBL/KklYlelTup7t4
/JmY9XFpd0YY/pDbFM6+UweTmXlhTTGAJj0qoEMxRbmB/V5h1Wh4csZq4BiCpbeKv0CMuACyiuCQ
mI8ivdnjdTIZp/ucZbqM8wug48riKGB+6BWiQQx1gdNT0xEXAvmg6Sn2mrE4NagnDWpSUdy1ZKKB
i5ONRHcV8fQO/TlKc7fgbRflCRUfIwPfyiNB6cnlhLMqwJXacm/RMI4ErmwSuihSIioUrvTQ18Pp
2JRE/7MfU96No+TpenGgGQuZXmZCyOGsENaF2Pgy1Kcz1aAtJqFBFXx8tY0d/0CE4xJAM1iTHXre
LT6SiCXUbV7Lv2HO5uTLnixzEdaSqxYMwB7D9y6YruCwnrwtB+mrsG4NN4m806lSZdGpKLSOPKkv
mLfx1RHgW8j0pkqVZDCTnHuULoqzeVfW8EW6nzmYrsw9KaFGZR0E+EmFmxFuhYVHgpXWH25xil1d
oWhinvhYRJdVQWS92k0GlPnWWfXz5grtvHdeIZ6wccQNOsJ2zpoZybUotYKRO2tMYW8sFSCR9heM
iLE1/tbwacOfbxlqglVcjdCnrQKSJYdtraZlmAB5CnBfBf8Xt43Ex306hQAFsuIO2K1iJBkcbQTK
roevBGNmbDUQTIeURbCPkfBNHBKMnWVmuDrcMrgJTByaPUDohzFEVxszVGBKb8KeD7zMh0IuaRHW
o4wZYGvAIOvP5OfyUXJbnTcn23K2HjLi+CibsfEDl3VIDo2mboKekH1QgxVEMZ7MXVzFx0E0n5Km
vscwlnueg8gcuB5by6l8hSOO++JHAsrY16DPB0HR3JMsIS8UZl0n3vh0WlpcHAqOouM8SyEHIIzY
VeDUg7tblbNkyB0gxBfEora00nQlBzh5uQYP9k4V6kozQtZ4/eBL7HE0bVNeI9k/RkZDmM+9wvyp
2sgDnUnVULHWYBeOVc+bEFt1ujIVgPU85papbA+vNmeGrDndqkvkZ9gL5nhIDsbW4YgmOIho/9qK
oCgdUHXB8Cp3zo2d3JXRXLYqFA4UxlZrsQ/mbqh0T3NwgGWKrQ8Ief4RAK9o0IkLiTILTd7qvIrA
fdjLyG0YlM606hJEPAIKA2tn2qTYCodnhxGt5LCgIqQKpIu6MjmokxPDjW8gJ2rhkw2f27HjOtZ3
TOsQTrCaq/v/iJn8Q8X1lNc2r8M/Pcw/BlTokCZnHfJ9zA4/OAlHLpnp2zqAYe7Y5sWC/0dydRHh
4OulgIERZy68qhLPfdw1rlYf8TVkwbt/FTqOZF7vwRrucTt4JrOqRJdXo5XehIVYzy2jNV6KZe4U
iDcRBqjgkBknWSs2uTF821tdYhDKq9Zyj9UGTCsJuxhmU9/rrO+WE0/Iyi6pP31jnA2ZrklOtXKv
ncZBO3Xo/zb+KTneZLBiHWQ6nWYdSIqsWqrXBOHGFAx72UBRwZc9fxvZORS+SP3g8PeaOF2rEE4z
BymoBfWfELKCs1XgelBhUwjzT1aIv1gohYADW+5EQvvLJqxxbhM/I/I1AnuTin6clFgsJMQ2iVNR
xzwjR8dqmKu0cbEVDFYYPxzBZG57LndSMuxKXD3aoF6KgL6lyALYMly6TjkVBq1l3fhnJslz6Pbp
mF1nhTtB1W9JPEbwSFx8KuCZPppMdaXO/qyrBv85U0pZ4bRJrt+MkIrlkZIrTg7SpcY4Bkxozb3y
0gb1sR7TvVGWMACoNGDPG5P1EIOWYb0UznFivp0RpF8UMCYyH9sXIw5/cDYOVAM5ifeVZrusA+zd
sxmC5SJSXF+NGEySp+GipY8QELv1wIRsVIJDaHE4CiXx61MVhAbAk7BJsc8l03c5HNomOhW6uE4T
4o0erpN4ZxYWlP7uacO3QETJt12c7zr8W228sQcBMhrsss7JQ4mNhWzTnpT7YHwDoGtO9lJlhfMw
20tNAwJOHjo44HgxL5euVmKcsshiBslLEyL1RL75FxfhAYldCc4qmC3RQqbJbex6IWo3tIu0cQu+
L509Mhh+/O7SolezItLC12YHqz8aEt0zmLGj41BcjGFbjOrSyA3E6+9B7pjPT/texdSKBtXSSSXJ
DDFFpF9T9CLf0F9J3O+NziJXW11CXpRIpxKKChwapif70pPdX+QsnX5ZfOES133O3prmWSwh5KDX
RdStE+XaKiSp8dfzaqk2sAdJxf3yZmanVKkew+TsyoINWAPFOzrUHkFk1NWtNRde45pjU0yxgQ8+
4PHQxFktVmR+F1ajHkSOez+wKD1HHBytjcbdOmLsqdnDy+HXwqL5bTUMIbgu1nIMGyKglRCty6Q+
CTjaOREm5c3Gk5kOz2JuBBQ7cj23xHLgOG2jzSb+qmyHQ0gmfkAFqDHC+lG5KOe8sZ8vVTg3g4mW
mCkfyEBWAek7q4+akv74OdGp+qazQwx6cwwT/yO0qn+yqXEoWlgM4trCXCgUqnQ2yrXW0gBGBk4D
GgZ37V8gR/vcwhvBUcOOHM+qBVaW7JKqKfciN5BiMBKJ8W7Ck8Lt3mKHKhifBFH+QSSjHYuHMVYb
TRinpKCuiQv8fAAJEWqE1Z17Pfi0AmPbqt2x6xpaHn40tbtNExZfP8W9ScVDkpr5khQ5SHdJ+x6h
C1O8mp9KlZNKlOyz+RQt/MkrmGARQ14kEUYAq1tzWVMNbCyFBVRDUE+h3ZtMLBW98rj3Q0RjyUZv
KcOfDm+UM978OHkgV3gKU4AJYSjR/OUQhRsgAnTIAwNXkZliagDyIMYZEGTvWgOl6c7GvBL8kKhs
DPP6AG9gk070i1IqmuCwyrA1+8lxCK2frqoOvoaICrayscO/oMXWxWkAw+YgPWO48HRMgBPB0+To
Y7nkpGNVGJgFOk81abisHYQD1A/dCMhA6ox+QExm4zKJpRTvHTDUDK0kGNlb2tw1kM+hWOyjgXFS
5m+Ekv9hs5Cm8a7AL6+delMp3a2eBlppoEf3B04IZ80On7psrCeAATLTBJNK6sQH8py8uEJkxriu
c9yI0H3HxvS4l6zLyfQsGfoV3hnDIf+Uxng0fCKmsjcEpEDx6gxV8M+wxGMCrUwTnl0UeHT4nqPg
X94Ajm4p0MwI0RC0D7EeWcpvzl0kUvVL2urHvNROpizta82+5COdY3gDhhB1wv61W+OXg8hbFR3s
Fs/+JI7ZXD9Z2DchGnxLnHVlWlhb374Kc6DRrT3ZjDO7ce41+RtL0rZJrmwB626aNLm1Y39XOUf3
Pbhq5QsU9tYwoTt0wKAAMLdgATtlbRZE2DB+aTjnIAB4nXZKTeHJ0vSyWKeSDKKhWr4PSJgGt3/L
7umVDdz/tT87O4V+vontksUWsUL9VZWHUcowKRlZmO22Nywuq9EeJsY/EAwcdZgbdwKDOuyMCm1W
i+W9XkbrOGIa2te7eKYd5eohrIyNNIHSzhgla3wWLOdoJwXEr9gT9PvO+y++7YK3oZXK+yLHYBhI
V9nnEsT+VsmgYbvpS9byfRTyhSPV3AT62gDFkNBiA052X+W4UkU9HKdzxh+rAnWrsR1oaC3jiCeb
T3McfVZFuZr4UzaORruwvBDvmOmg3Ws+z0JdZy/YcLCaHUITbZVxc9YpWaNxoFd8puFDLa/0XBqW
tYJ3bMQmA/H0AN+p3HEP/AV2/ePAKTolHdeu1B7ps5KjIzBR6eKX4j1Vma6lOArbpAgeijGW27AE
f5JkyBpN0zm4Gysif/NPtZn0WJJAuxRToNAlbJGeCbrNaA5XO6yU09ArDJHb7Ug6J9cmVEOl9ReV
bJQ7u5TdUAOgLTITy5OlNGtZ5eI4CAheCGq7AnYFGKixP/JIi1VVs6RIXUeuudHPgYaSKCXEegyf
Qhd+wzs1QSh1eT5FmxzKQJE9/keIKV2ZriMOxIt0Jor1tVRQ0FmQHpgZXKmC7pHBjVwaUmUcVYFw
ZAs4c1MWbPXcuqmxahzl+adALbaZHzS7///XOK7UJmmOXfZlUhR0SFWfbq/5JxWPalklhKEkbSZy
j9WxmFnfuRTSD9WxtZhNXx9bA0hgHNdPWYXLyUfZXIUTs+jc6k8CQu1I/8bZnP6l8GUWk26MeyFa
DPMY8VP/rTc6fM5Ky52Cbhk8sPBSSiBYOJ97BgSOmeMvsWlWIz6RdrXkBkOhH8xR2c6/WcBHvUuT
fRbUq+j5rfND5TvvxWcbUUOTqPm7abTIOGzDNMRWMt9kyqPE2QRi2Kg53IwNKpI2yek2ZlYQ19i1
cm18V32U7kZq7FMchcEijez2yEfKNiK0pEzu7jnsAhuavJIH1r5QkhJCK3tar9ufhgZzPR2c8jEK
BQ+fSRgpAK/UC714xIPtXwugaHmGFxbXiOWK+bcWfn8NB7k/TSadgrppqlv8AOkqiRINU1dxqLj5
nsco7reTQ61i1VjKiaITWImatJLYIDasRniK2wrCjYbLdjxVBnvWkE4IRW1e3IvUOkgdoEudIKPd
/6TBxPJvxjKIKgc6Sjy76wwqwJ0ZPWCjYis29xKrUJNdHtpE9e2RIVrF5IJuomZZR0xaJYDQm6sU
hBVOcBXbF7ccuVLaSwysDCGGg7EIpDejFt+A2UhBa5w5OwXXA6d29s8q3eRmZ39M1kbOs61GKdSl
A/n+tMG9gJheZAZ1wyZQXewF3V12nBS0k47yK9nlq6/hYfVNfMwDLoZSxy2rW/Px6vylk20HY2cz
iaOVMQM2w0VYWdIO2l51jIvCrZMNElrleHjW55o66xgSA+Tw1s/+RK3GDrYjGExJUQlpdDw2xORm
C+faRNnGbkVMH4SCccOPp+GCcHRXV7xMwCz9VjEh45HJ1vrkzoEOFATQSvFaM48Npm6TL2Rgwh6K
lnPBqQeyRlVjzqQEBYQ7AgXSSwD3pXJMEYmD9JrDo8IIwBsGuZssQRGcIkLDPCfWqsEnyykMkQGj
TG2+h9pbQie93dxy/87Fzc/QTHa027TKFd4QPhltPHFXF4HHJu4ba0NdYZglccKwlKCJzYC3XQnD
i2NYG4zjU+IWdBuAsJc2vXEJwh8/eqNDJc43kcrzhGKGrr0g7sAoh+HEbMbDXSfOKDl4WQvlkJGf
5rg96RQ4Gt+qdR/lx6DdFO3WwR2QP0YMforNH8Yram3GHWbfCqSI+gutEAsJHbVQiDgDjueyWgv9
JrfPlPtOXlloYeiY7HEhoXYigfApt5zRcXFfAeBsgQEttVfSuyT3SYSDJCHcYjISOqv/Tx7wEIC6
LYc5wEHlAd7k2ISv5jEdRcd/G934QcO5p8+6OAmvbq5FrP7NthKg7xNeO8wSS/k639T+rHv37twx
zZHjmrSlqT6aYc9AIbgFNyQJJnCENmzwkspWcfh8mewSXhGR5so48wBNJhFlzpZ9ok+5R80M78nm
XuJAKxCCgAatHFNbFByDI22dTZ6eeDa+/2g39Rfphf1UOZQnJmhOhU2Ve8syOUE/wg6v++MOyvtc
xshjQJogNk04D/89q5+abmu+/y4qV6pxUiE0GyuaKuxf1C+alAYeBpFa2iURF/ACwXchx4RtkXzi
dMnB2/jQpg4YSU3pEMYHbD9OuWIeyMo1+3jza+wcyQKQ2MUOifuSJhpi2LxF+r8aEYGTxk1/s76n
77Z/1NKGYlk/fw7ahhlEYfGu3VfJGclI8AaTrB0vUMQFs1lzRKLdTAr2LWmhYM+9UinODiamrP5n
aw902iWcUKt89P49y+7peM8BZ09nk6LcZEOUIywfcfy0pgv5gqBcEoUL/SOqLg6tkYk1w/A9aQXW
mnm5oRKUnhcS2cTWUKoXMO+t4GKNPRfBde24ds/HmmkZrl4yrYJEho3pjaTQv1HaNN2vFHz0McU7
DqNArLtNyhfkL+KHGyCQU460yjD7B52rkdn0oWCjRnsWq5qxvLSSpxX3uvkQJLPzVR+d4I224hDk
1Oe8WdU+NHc01ir+fmpOKs0mMB9i5gHrwMYGirRwmmqszFepQ5GAqT4/YDnaaO3LwjbuEGiI+kNk
rcF5b3qdv2oJHkqz6O05iNF2R7lfyRzZGvuo9zeb2ctA6Y3P8S8MvlXtYcVPzf8SoduVR0t967CM
JMYagHafrXgrDgKho+4uFZRnB2qVAbONPlNxz6T72H/F0peO2W4MkZ7VDz9+EXEsbNCMLOb2V2Wx
LnBuThguF42xMpGHESN4G2r4kPmkMZDkRLy15LepjdcJw+CoRxEWe/imWYKGhqXmf69tS3zRbrdT
8WCBIdc34FXqCmSIa+CcIPZyF+nLedJJVh5xWU957C7QETKJ3KtEN5d6PhhLGwzK1SUO3RBeiz8x
oDc4+/2EjLHRr6iYWw451gPENUf5gwaPS3uOMsUMWBtyql08TyXfrfyIzsBVJSVAKU6DtSVnyEOg
zNUhB4WLvVrhVa85T0QMLx3k84X1jh74qsHnPYeteODfKxndLpj88TBL0qshsTLcwM6iJ/9tEtVb
c+wfcGfgtC5sL2ZWG7j4pkPKP+1zQ6UPBbckt2Uc5oSqUJgR5pYxDASkNbZ/8KBzcS7zSeNevGOZ
Zs2bnxFjkfwV1jNSHln1XU9HEisEQgnlAHekYmRRj2cUYEym3PxJ280zWHRuUoaclX46gEQPkEq/
wT26x58mt7KEUpoFdXFn6TITV/eJtimgCzTc+I5Npu+sFrHQk8dVJy0seEfcO57yq7wn5J5e+nfx
a89OaIyVq1JsZOYLGb1CUnrTFAbsx7K+OEwlUHXExa/onnvMgQyL51G91riaU/2fU8Le4F028eL4
2G1lvlDNttJTGyqNqPGcgNOCaUhbui2fjsleq+EDfq+gh5ShQ/GZsNvkr4wsLg0eWCBQ0qsSwfnT
B/8RzLYosWIz1MftnkcilIPdfXYy2ON3odzRMjUbbONR53usUTrlci3I/tLEgQkDTqggYkNuU16r
qcs5g2wuD5jwOUU1WNSI4DPwQsLoefaKXH4z9Pbg2CxQq4KFlqJo6Ba0FMlHTliZ3ZFX+s6bQ0eO
ymbbQx1B/WTRmd8aFtAjjaw+h8IVVBXxPwwFLulgLBUaNqGStFzhIZP9yAThEckY2f0YPwADIp8l
dJH2OM4ZZs4RWoBP7I0Yd6hgRnMusbZzg5o/Eta2YzpsbuNyW+Mfl10CwTbea3s9EIyfsIbzAafW
ZOUUa6o0ET+BfSVLI8H7t2x4plyOuCnCgX0N+6MU76XiqXVHxneBtF/6iICx9Bv0b7HzFhmfArOX
ykPDANXZsK+IHnP3h7uAfaC0FxrpTQ052yw5JvHkh1rnGlBc07ZwRWADXaMBiIO/3JK3xwOSQ8mt
8zcs/VL2ITPatU8hXtwkP0HxAhK/VCusLoH2jtRGOLpGkM6xbfqkIgHaZvxhvM+pwjj/IEesYIxa
mFdN/Z70AmHJzG7WxqQcOnEuZWdTDuQcdIxyFK5ODGKtAby7wzskWtVmdJexTAZmttT9FzuZY/wz
83nLpkYWMjLWsFr8mf4rAvs+8pVLxtwWqxNviASLAkUXXGI/Op3iMgL+2YcUfdrN1xgYqNW8sDOP
hMagiIeQwLxveAid+S3UX0nMYWi+18WYSr8+x7MuhE5SmT3r7bguA3jQXiBvLRJlrWcFnlWcQyI+
5GX7dT6Q9jX7TVcxSWTjdBGQSnsVSsMqIsA/1afWZm8vyUXOoaqU0gpOPB1RnvMcSsLfNofEeFyI
ppxMfDL8WOVYvRPU7CN7leOc8Uinxi1HitVdPgO8RBax1cheYpfJnRNxLrJj2rt4pJfx1B7T+7Sv
GLdeyyVpeJAkxFIZojF4lQ5QFLi0km2S0T/4go8i0BG3P7GgF86RfB1m5G6vZedpONnN0w5ftfyw
gqdhnfXmZx4Dy9aptu5G8KQbJhvO/A5d3hmWJ5tEOol6erAaaNcmudCIc0ZO3/bseBMO7HDig9V/
DnlAQUiXMpO3/8keyIOzqRC3M53uHKlV66SEnywjMI01lAnRbvn8GuIxlBtuLkU4sz72PcevaKsB
8TI3RrJWSWWiRLhlwpNNatgDFN0mG10G623waFbAPojw8GaLtSXzuyZYVZyBrXWGSoIYz6IWxP9K
5uJVwWj6q3gUF4YKd3HH6qmRX/wO/9U36V39YxiUCK+wNlbjETIkh+aAr5evbZxtSc/o0Hk0Jqfa
DxcqMjjk7TC2tkwHUv+oKzu6cd6NxhszD+AA1y5WKvP/7Vf27HGbmsjH4lI5x0Z564IbzT+OuSHf
Z0vU1+x15UGSFrFaUv5CpqalgWdV/9dQSFvgpPCHT2iltFSsO/tpKleiHYjIR2E/sZLgfMK1rlsA
HOPPkg+L77yAt7JZk3uuuB1iRjSQ5NBXlhO33EQ6BNLBtF/q4OaUxZcrqFyOda6sr0754bVhK4qt
t8n+1RqM2fuQCgnnNomnXl803tvRqTR2en9ozINeeHZPs+LJx5vn8zUdYmXOb4WuHopxpTQf/EJv
PcJuIyFJ6cdsOEScjXu4RN224iiZaVsBEBivKXohvoUKbRg9cMvOzlmKdZADA84nrXLVT66zHEUk
P9z52Q9bQOgAsURs3uDvGYCaaG4ScjpczZUUdAjrzJOXJBm4Y6KCBgozC3eK6Jhfg0O0k6OK3Yed
G39AQ2aZUMVpTIhQV5hxtmHsKdGFPxNQtl24RHVkxS3xqRBI/h1YIIn5Oyv1EG8wDDXTEiihJ/K9
+OqjBSPlr3pbfohddg4/o3P6DKqX7i/r70h98l/nwlhqdp+84cyERP1RTivocGA8WDhFiD2xc7GK
sJ0B0hT6xeflMGqPpz6yHgm2NpjSyLGwKsRai775CBEsU+6jpx8lTn0dlr4V+60SHRj4dP9i7p9/
yZt+NarNXHHzxhmR9yY3WTyOfGCYWZCXBKfBvwlmgHbNDMkQaxPqwKSyWC1l/q0oFvus8GZIK/b8
PN6BdgMVB0QRQVCOdyPhPpgbxB9xPMxBKvs8FVeTTYiYchORaWaoOBVHxTkW/d3CV0qfwC4JFS6Y
MlbcalyaKcomYR+zHR+ZASmvAUIzn4GYrqecswOCOagZ6HpGJryAlkQo9iwNI2KXDIuCPCQ/BNaV
CC/JNHsPKsZS/FeU18rHdlxJZyv+rAkNy0f6tnlDfA8QplEmZ8OROoC48tstTisFTpNkmLtIYeY6
cGbgLqO9Ndiie4cXUJo8h2xLbYyrDCNSHqHGar9KeZ24rMGg7iTk7INMx8aEFxuEofWtAXzKq2qp
c0SEr2Z7eh9sK8wIc0yP5JjEJqJwcbVYvEK8Ci2ehSwzSYdhDHGme4kfKGBfzLpnJz5ayjKC8l8T
fMXUFKf3zsdJwjy4fveDo5YCGsA3taLOVkDF6V01uOdMzTl8yribs/acJ6dUJ07uoeho2TGghtT0
xJnWGTm9ILCgaWLP4E7NXZLwAz6tKT+T9cPDQFzcgazSLlNqJUE2BrwH5ygBMofJnGROkf9K5dVv
bop8iTSm8jQ77A1pZZqvyCrpxMSSbGyC6hCXgPubo2/eEz5OlrFNwi3xEZ9sHc5+KFVeKJ1LEwmP
jxsBayPig8sgUcHQwyzfoAE3fFf1h1SQjT8N8kmWNwPzmF77aHo2SBOSnHpVzH96c6hlIsmQHLVH
RExFPnLtK1V2t+80/6jKIyXtebzlfMPd2qoR0+Dt2ueQ9PB4UftPg/0c9SfL35jr8gaHNa2yghYI
SmcEF5M3C6tuZlyZ88y+edvCehFvuQwhQnCm5SDDKZfTK4EIMSowJ/7n0bDUBOBewqWBpg76L1gx
e5s/hYBQIInijYfJySpA4C6N9gp4Hi82lizWrInwcFB3OLVy+iE2OacqOUSz8/Yrdgny4SSL2BzT
hGfWPyIwk8bFOWyQKzB+RPVQpKMUeFTISHAO8CFGgtTHloiWP7mZs6RxiMA8UzTuy7zosbSbcD/G
SKZxdAOqkUC6TTf4CBkcJoB1k5WerJTSpTFphG9n7cpxPPbFsGxHD+cRYub4y7pPCjJC7oKN0eD/
dAnXcw7jEAadIFO8HFvKJD4cjpTJhk5BSCJUN5jtrdR2DHQXOQDLDNvfZpC+J20VjZtkcB28e8hm
xcoi3MTP2bs0sENT0iyy2Y5KVyvCCOaUHpz4DmHBhyRvem23MoeVrXoQHkriPcYPzS5tuqmZmdUc
MpeAtYPUw7veh5uy3wTmJZL+BMu7mT8b+8NMzLeUE/wwfdexhw6kKeiphEw3Dad99FZ63jdSWm36
oSP7x40631rDmzA9o3Sz8iaGS4kiyQx2shcltQX+ox3wqoDSwaIzyzLmBZgI51veT2ke7swfwHh8
F4hzi+6bmECAR5uMhI1Jj7H+gv1njTNEf04PAuaUVHcHHVcLJ1KOEKGrjwSMOI8vkZQJwNa3Ag/6
vf+tf8sZ09GkVywrbqnu56hCvuSsjP0oFMtZmMd5wwuHdYbPLbSOEYtmcQjC+1AgE2VXc/R8sk6Q
EhPWcNok/8U9e9Si/0QV/EyuyqscvQCzPzwUBkeQus0lSbvyN7lWZ2ePBf5NgDd5b+48ILZW3Ogp
aMCh7Vw6lqmuWU4UzvKhMMB10Hay0LpLZtxt40SIcz7Uj399H137hF+aeuI1UwMxxLYJGJYT+2Om
lltF9HQRtrgGnT5hBJedLIt5Ld3NEhZzoIWWH3LmyOOlLqm4oYfix6hy89SPzMHq5D2Ywo7Qri9f
/v+py3NgkFb6Mk3/iHaDokk53NVo9HFHESY3fQiAVamxZprTtZNxrorZQ9pSe9pTB8kwZzgkiZkf
U44pbdIYqObpS460VRbq5NvM2NiXr7hFmqwNLqxtJz4z2PGSbM6WsuSvb8lRUF6xS5WMA/go0/vB
Zt43wBxzxgu0Sya+BKqc41ROU5IbGYBEimzN1mGvKsUEqyESaGJVfmMuduNmOc03CqBMOBu5QgAN
XoOTgDHNpW4FbM/jYfCmdXtYuMpabMdltdIW3Yd65Pjl/xJxHwic8LvXKNZnxq2I2wUuHB7QBGrt
nun8AlDiOU+MiA+EtL8q5x7gzqJ6V+5YkbolKh0iyhYFJqXJIVxL+xkymn+zTK3JzOyQuLAVcvUv
mB7MFEEQFayf4zXH7vJuPtE9Zic9F3u05TsXKTCaB9IR/EOTDWC9JSr20rzpwKD5XwyF1qTS9VO9
dy79y4HxSsH5MoQYDWX0ZbrGyjrQJkT47VDvIHxm/F7d2SsXXFXqTT0R0MWzB0aTI6a1dDbivaAv
DWon2Ruc/NQQI7UWPfQ6c+aLSgc8+2AyAHXLC6Z5wPdu0w9M7plvrtwhSbuScQA/bT/5rtAfICUU
1MLtBonNnXtU+JiLp3HG9kBLoYQ3z9Ej2QankpECj4MQirOB8PIM3jj2cXPfiQMA1FV4mDHF/teb
w6lgo9zRxubvyKErxOHuuwi3aF5rwD0zhD1YdWt2Yv4WKkg47wV/4MlfQXLVsTbj/juZvETw56Yf
+cY5MXrNMQHHjV6DvJ9QSHK3izzYh+xe/Hbg2LMCu9GhVF/KPUkS56P/Zpt3yw2aSf5t3xR9Ff6S
JB9R8g/Nh3IpN+ZtvvBf8MJrsEBYExb5K9c2zkO78Iw6NDPt57sHNEEOzp/+Lwtsu8MTKV+rdyJF
gNfrN3kJXOmN52WnguflqV3byzpfWQ+KPZFjuVuvoY2DauVTD+oWytkBGrbyw1sPGPV/JJ3XcuNm
EoWfCFXI4ZYkEnMmxRuUKI2QiUgQwNPvB2+tPVtja2QR+EP36ROmFKfJ5ANMkMegPuh+BTJv8NyJ
psIXKh3/PuYFUkG1C2WvbiW/sCsb6/OCh4uUqf6ZHrOPvnz+eIazcMZ2xBjVz11s3uZgpXNun2rR
/6hutp+sDuM/uCdLqtzJOXSDwf2OoCaSqDP/tcb92Ubiju07i2o4DkeGObkdXvnMFkrEYR5c8Nxf
cxOuZRuu125KdZpDhloO/PnO0Tf83NHaWOt2tXp78YkUPAPn4vD2FpdR4BlrcSsfO+zPFjjnsnWl
+zQecoojxnL2a81HufKxS5zxFbz9w1vBu+ZsKBfKiQ+NrAOaK1TpCGYo+qMJ86UqgcYCxWc7LPUH
pp3IA3I8H6efkprHC1xx2d3fsCgt1Ii2/ugR184oocTlNNpg/cZkbsysHdy3c0Ux52br1lE33Zf2
y2jKj9aCR7+xwCxSsOFEzp6DzWwz9EDCPhg4wTXnF0aO/CSk4kS81X6PVxOLl/WAgGJt7bhUsBHn
xIgn93jaJxYSJokY5rKbAoUsMDAmkthAf9ZAl/qmAPKYbPpJrTkZRAz0BPTO4G/j70Jp4FZ/yg5D
Zl/fRhfFz+4rSjs+OTA7Vpza2+/3rzs4xSu+ADpDp/6wYCGYkLRwoE6G4MbR9sPQu/0qsfXDTQQ/
I7wUmgXcSsvDC8DBuLBdUHAS4kQn+BMz4tjIB6bddqA4vAReUvuDo+fB3PAQNFQYy2lCdh9eRNTS
YTpVda2+ZXCjc39XdpAVKCJ5bZyr7PzxxKtENDjuR7bZeZjB9P0xTxiazDE9lo/9jsfE69XdwJUc
3DJ3WNQ7ZEAz+ER+0GOHc4iPqQcb1C/vwYW9ANLeniFCM/y5Tu7WrEPZJTdhpt35gYydeKBfBVji
bUm7DPkfIK+JzsrG1YTNRzPKofnBTozD99HdJYcB8WZcwxHPv8c79VRNYTcP8wVDMTyDsMUR8Y9k
GcGfxAdJxfQRVDf/k7U747JeXnfJuuJALrawfTFsYsCPlwr4nCwvY/TQf1RLmFl+s4ri7/4efvN9
qfkFfv/GQYIfL8FoJJ+o4e/vOLkB4HzYid+YTAuCU0I3Q3fw6H7aHxZK+Pc5WNEqu/MW1Q0vlBAT
NCnJtJqwed7r+b7li6frpOSYE4Du+m2Qg75Tpk1jvtSc4O+cCSQ/KfOZPfbEdmh3t+SULgWcUxlQ
TgcUlSZnich/bNb+WKfmDzKqarO5xBfu5GzoORK5X2HNicxkDONWeok1YQ+4ke4kYhsyp/pHBKht
urzaDSpELlbz1Dryw3wnXDbKCWo9U8BtcX3bndP96P1OY5DM4GW0dsxjhB/q9C28eGYUzFa+rVu1
FX4wqucfCIYPel/eMcZN5hBwayoLyvYpPQDc7sNI4I/5Mxsp39Zr9SAb8yT/0rqbDu/LWkrxQ2JR
h6DW80Z05UPvjA4o9/ANFoKxUnONPYIYMDF29TkKSEBfkaEgw89xQTA13H5E1fkB/LxYCrfCmGPF
Kq1bfoEI8IsAuKHgVjUHd6bhWm3bc3+mVYLwsFRW0o0V/t5Dy4EO/vnH0iMEakZvwPy72Sa/OSre
esHPIRbQ8+xCsLER1sD/ii/U0iUWgfk/NPrA2u7IGqJGZnv9wUssvo07OvnXF5X1p7CLA26hO2Fr
HY2tdhzIOP7FDhPaLKLcDjDjia6LoAYI/ajuCD1ptlP6Z7/Atw1Dsg83Suep+5BmCTObWfYsn/Em
WSS79hQzQf/t1hH2syAM1YGGzmTaPk7jcpnD409bR5zrX60fH19++o3fl4uA7kfH1rv2rR+2ryWv
lXvzDTIzf7uwFMI5hKrURpKO+HxH4MFcc/D3qPeZA5V29v/4hGq+YwTIUpmuxOlXBHQ8sys616u2
ZmJfmAuC0zyCdpaynSNInmztOBEyaPu/I8Eh3apbIUjXfXo2f/SwBDlD04ugLlUzIA9PxaScISou
WTJFFgq7SSW7r3NSFEi+XOBW/rrx79FyV4IHEgRDiD2mbV83y3DMc3BWv9JLOGHAxcN61v/RDEpY
uiQPTsPxXW6TkbRurtxBnO0lpOJvLiyM9ZuHOu8XwSHoLsGBTA+uHrzzZzH5TLhSjLMne+c7OnM0
h9/SjngV/IgoXpUT6gUiaeeYaqKC3YTX+I+xbXChAAMdwnkaJ7TiD8Ijx7EyZdgYO87v1zq9cuKS
5JC78E3YM6whTHLbdXXsfzufsYJ5mKbRXKt4ddiounufjOZsVp9pA/BEfaBPY+aB5964Sm3R/nzL
JgfmrDq0eCnL9tThXgjR6V1MTRpXczpOtIXxA8xefCf7YIlJiVu5o2fuTXQHNg8yOikr1dagDc31
P9iqyR5m4xi6SeMz48CIEwosDG0fL0Q5txlOVMNMfe1BQfp7uWazv/ZwcpeQDxG10Sy9iPijsYG4
rM/kv57DACvFfbEVbQgAC/pINznlG50GRV0UruRhffyFAe5ivAnb9NIYEDsml1WSyFiUDMpu0Y4W
elQ8HZ/Yz2SvaugbZuzvyeFj9vkOm1ktL5rv5LfGphAXGpK9IblErrRO4XwfJQ+ne7LwFj4vE1vz
1Amv5mZi1sQXPJTK9X+UHSjpKBm9+CBsQ3raEz9BthOxNrQtp18Ts3YXTtgNMcf5DLPqmp1HX/JC
2IyLwCflyJM8XWfs6A0XZZ18jWuTMGeu1swPyB2hfvmhoyNuDC9n6hMzW7AShR3WDqtsJ8UMu2av
E59Q3+a4hDrRl/DDS8DcAipz3sy6s7YW/6ETS1Z4ZEge/TbzLPrQOd6/cufVTOmaVQFlJZrhiSL/
K7/g0zYWQ5QtzenxdQ6PEEowEx7+snMNRalYwkdYccT5bzRbnCs7qKSL4hA/2lv5VH1zLf/ChO+x
0o5WwndyC962chThK7tUYAt1HnuAIeW+88dzaktevulWkEQHTFmA+DQ8opH6nMuV+msuBOIjsGwi
qaBfYcqLMfDkgjU5tC2GzsOkEdanDRBpLlscx9V/iPkWArET2KWgRE/ML4s5/PgkaJSzYzaC6FJm
upwwnNXBUp0Xhxy6Lpx6rHX1+bSU9b9pubU7cos8RJn/P1KKHxwHXl5JcpuCs+QUxsO5/Kb0QVUP
8d5iWnl5bzAl4dEd3i43TbXBBBX733iJOeeTpZrORQ7pFcxqppd38UpRvmWZZ5GtL8GycUbg/iLz
nOeLeejkJTmdKDCQvohOWH7c2o/2cbbUEXGSiXOG5bQsf7nb3cZNlxKL9DODNN6ajglyHQx3DTng
Kl2CkDF0DmfoZ0vVH5RTf3thjoYcwh3Xg63+KY76nR+jPXmx+LzgoaZcMfiEV5j91pQZFZAy3s52
tCOS6vICwgQZGJ12Ud8p5OXDVP+OjnZv/elrA984hpsUPdwGttGHQfu/4AvyQr4sd8WF0xcwi+Mx
R7CUIAmABGJrzBSAF27vL7jU5/HQHwJm+u28P3CGl568hzHkUF74vD2n45b9g63Ig+r8/kQ95BYu
WHwIurCSI096IkjibQi8+WllAps6Kn54s+HB0A64f8XWbw6fTR3Nmn9JOgdVc4yVxWcq/S50qa2s
e0QPCA+uWyd7486IVkrWSDfAUwcKPMlldoHmEt926GpsVJT36+ahkLF6sJx0a+wUWDB/U75VD1GQ
6QpqtHtTLFvwLeZbbAyFmwrHRPjtSIcwXATjYiiA+G+qgagfM6BiCXhspv5F+De78bK7lTccIHom
kKArGOrtyxu34iZOFxQklBPkAJWTP6OOtTcVIyYa1CIH8wKxwbygF4Qxjjf8Lw00dIiB2cUvP1rC
+nVwlrPOFJ7Cb0BsBNi6QyjBNpxDzbk0T51Hu4MrBQhov9zkH4wwBJogQRkG6VScr4VYTDhL+No2
g0fTwBUnqisTvSKW7BasItQ0GLz2awWUdpYjdpnMjpDWcZPaBTCmaKP/xeAI5OavuL9WLZQDTG1a
DP0xo5fxe+Z0QkqDXYWrrBUQJ6p2wHRMcyfxEuQCJt0SpoNMwD1SrTEKnzp948SQi7KzBMVbotoi
SyzG8Vk4Qp9iIngzufTHJ2ced0+Lw9AJ5pDdruSvNPyNYTPOuhsHK+p7V9yw6PmznRMP7riaDotT
fwo9Wj2ALc7iBtlLBSnOgUm9011x3q01J7cxlHc1onFv44rbqPrHcXWEZz5D3oS9wjpRvDHdCKgd
wMbajSL7+pnfyT7MEURMlOqIljGh3U9xO/k8WCBFmw6HGSbWy/AbM8wHM3joAhQlUKF0lwJgsAOa
Ij4RBhpu6+XzcGPZso894WU8hAjNoILtYMrBCHUURvKHkH5MtWPTT747VrKwVzRHOKQ+aUtuPuAZ
QQDmLFyLPi7gtkV/beG3hoYSZCg7sJvjyzshHxC7bqgI6Qr4/gj5hdN95KLCaeEq3CGUcZL2zxLZ
JQ745eXNf5nrO07BBZy+WQnbavPafTZwZE8cY+Gj5/uadJIzaxtlm+AX8VuLq0Y9j54sDmWDX1Jv
S/qC5mkR+zoH6iG5qrvqrhJGiBVvO0eOln7wZZr+AkJOnuwddU9+rE8JxO3MUfn/yIJujdEXpM7s
DNtU2I0AvJCfPHB7HBFhuBBFgFUgS43gPQctNnGW85Q7rLsFlKOJvuROej0rAz+KM7m99aqlOOqf
qD67J6tcxFD0iX0YiDcsQ1YA64pFzVdCRBf3nHyS8hAKCFGMY5b4GEL8+bQLrlW+LxYfnNkCu+TC
SkxA5+71nnMvxA+6m3M0e2/+McOZ2aDCeETf4xuyVzP6tpCLrTrZH14kMmA+hFGTbQZeZDpZsRBk
PydgkfRDPJ4H6HSLOltoePdD+X187uYuPuvcHYu2cZiUdVsNPt3AQ7N1BfMUfHXmWITEHOH8kLit
QgFTF4m6ExPbH1W3oYmEoNDMs5hQ1DcMFIzXmDD0vwI3yxSrM84+1+qK2770MwL43M0Hx4S64ej4
HLSzuCWCJ97rw+ITOfDZPmCNoA0SQUaPDpNh+lTwzxLP8A2MXU5M2Fr9D8VkPIu30ClcTvc5/r8b
YftiECROpX54CS+vm7iXjsMe7cq4VR4pkQk//QGlPB8mJe0CqKN0DepO3sFeOx7jTRYsLOQtMHsZ
90ur8INd4sHAYniPSQOOAO8XHsd8Pf3GUstcNiwiiuYFXAtxaWb+Uu8kzbz9716WaN1AcxlrkYp5
Gp/AuMQByAzxmOvVpS2DZPBZsYHC3eDCIRkuM6fefR7WLT3Eh6Tw06X674NfPFcC/Cz2WEPmH3GU
KajjjCkKVa7Kwa7irTNpCdTJsWDbhMasVl1u4yJ9Dt3BwLs0cdNLd+tv0k1Zaev8yD3fCpuIOJ1w
C1owzIs/PfYhRGJRQLvRCqi1Zqa5ZaaousYuORMb4IQwVugulFXhhv9yFw8gnJgXzwnLxJbT+Swn
iHJClmHkdXA/7GZ4FsXCBEsD/vLfyD74ZiTq4KtKGbXSj9YvmK5fEJVXeKTKjJjX0vswVA2/SdFr
6beq2ZPIYJJJhV38LQ87uki6ItbRa12BJmbrZF1zadI4wpP5p5zl7fgl+cpvv5t+FMQg8B1AuUCi
ekd1g0N4FH7iY7IXqflSO17Gh4KptKN+1dgX0R+Sy/DFgU0FgT/kgnnWgYzGZe2QEsUqlHYMdWbd
4jmd86+pDFdulBTxEgCzs8PUbp+Ncko30Sn/F5NqqG+klULvqqyJog1Bsb5DZZlA+MUUm5ntGikq
SiFzUX2rSyL1wOtrQujCxYQmAqRup6eOASfoEVdZ7UOCt+mM+Cyp8+a2Cx7TRTACH+tu7yCMAhN6
wjv22hujQz3wENXL+2A9Lc5kVnO04inzK77t/7fJCRtXAOtZFMLURA+CX2FaBqxHt7zF4AxpOnxn
hLsP7PkJ/ixBZ0CGIFeSOtJzczJ7kX2yUbCkBuGCbhz/sWxYP/29+WuhvUEEG+BrACboS4zpiytw
UHBgLskcEoML4R7TBzEcHImLRFqu4oUF1DWbyrpx0XvHdgWhYRswX5s+AK2FGa2UbbkyF4mTAzNi
zvvDGVADZvEGICGWV0adgYtpI5iwuW/TQ6Ztun4tcxq2O2s70rJ0fnMA8HIFe+j818tX9+JeXxNU
hMdxuB5dyX07+qn+sx6GTjgs5MmdEs0DWMnQz06NtYtw7oDVu4OtXdtwCP3qJyfEYj78fvZc4vIv
zdDZPHMU0JPs8SWCi/fAS+A1aRrGHH0wI1sbOuGrIcIuOMhLrCp4ogs0GB4i4UOx6VfohLpVfDGY
zT2UdMOh2zEpuHH+gsihbLppdn/QHup71i+1g/jTDzgaL+q/z4/1IBp+Z67VhXnWjsaRMExsQdzw
QdkT0+KEq9eZPJR2uAk/9NwxH5yHiasD2IGy6jHC+MdByiiPnIlLfsDNijQY39qaU90+Z3HELjpX
RguceqU9cTDhiyw6mg7aKLbs549iNidZCJt6DpFDvBV25LxteV2QIde4q7524ZLpNVdyvOxVjzde
bHCS6WOnu8WXKFiY2lylR31a6SZ1W9p53OQpckAOwK3hN8xIcKX0Q0VIJBrBtn/hH2mC4gOWhHLG
RYr6G1/At0PZHbmNJ/w2T2GRYqyEwA6pUECqoyTMtC/89fKbtM+hq5Yz7SxvPhTPykk7ZWtGuVeW
6hZYey0tqiUt1SzfWFuFORlwiHxBfjOnYrdRNJWM/ouLuq8rV+S/SAjDGptdnCUsBBPzcvBeHr0O
BAs25W8Nr3Hqkgifz/DZAeG7MYLPQCcukCa2GDNdS79ei9y+FCcn4J+CmHUf6YYL5s+xoNzLMwWX
3+6qTfigqZcR4CYLV6jnXPrs3w8xt1SXMdZHEFkRUixxfdMe2sN6oPDsgF3hnZCKcMyO2Mo6xU59
ihTmF6NwSPv6POFAK6uGsYiteuJa+2sou3HBRSxGZf8wNjXMFfpQkHyIa1yC3IAFWvVpZLKgFuEu
sra5S81F6c/pSIO47M8gLWWMMAHR7Cbp5j3Ek9QvA+CsOZjf8MeRzmcDXaHJAvwKETHxf9xMgP4/
qFsYJZX+YI9rw2vIneKR5f9wwks37aq8QQySmx2rUTsS0cdmb5KtQR4fT6Ff4uQUMGO0HM4USBfD
m7mI84FCsUR93pLUtcKyhHDPdgYxHV05xpT2R3ADXOTwJT0K37zDccvHbZciPd56wNTwMBWfX2m0
UEEA14Vff2NB0G7fu+qkpVv5huqdp7eG7HmFTrht/z53iU/3EHcJ73ViOM2HvYk0iEDpYdGDWtLx
MOXFefIy/FcQqCAaIG0CPyZWyXPMLZ03Qd5khhL31BzxLgZUe6F9cVABJjxWhOZ/C736QUrVXLV7
DZqwxK/PEW64p65CtI+z9ILrHO7NLWm3aBgI0LtRX79oQtnL2pH7r6Ru7T2ANK4dfOiO7DiQxf/I
yAO4sfzFZAWID5lVsU2PSPLGNUyYnwJHRvKJqZM4C4av5Ebu95oG4lT94B8l9PaA9BU+MA38knQs
UBUuI7r+rYYtHTcTaC7nBwc/ZpUcQhOfBe+vsw48uzcJzFXnCOS4KiKHt/3E27UzWCF2QdmB+Jcn
OOhrk4CMYBWnT+3ISZWCSaQHrpVthNcYsiGKFmFLwHuw6Fcj5xyMs/E85ZwUbrNljgfVWDsxd5d2
DHonQBb+N2ZC2NCAvjJqEnbNtdjGnkaSeLYb6V8s3GGBOIo1pTDkEpo3cRd0tDFy020VdddS9kuB
tuxWGojaZfSsp7IaV+MtVGf1jYOCP20d6RafAOkn0SbbgX55MXqCARzgQjBnpERVFDZ4sr3HKLO1
JFAxXm5hJr2rJVYDbjRUy1AhVXwRUNIhKo1QI/RtsDPeL8Qu9Ra1x+bVV+sP83PNcAYJTInR7ZsI
+bB3B3VfRVCOLJhBeznetkGMXoGGncubhxlVyCIvOZ1f+5kmCwVMuf5Tu0KuYyuH7UHpmC/Ladvv
khJ2PDBJsCVmMzkBFXXudssuaVY9xbI+DUGSwsFj0M5rtieOP/Rs0gs3EMbC8a8oADL1zND7hq5X
wGOmSqWV9e5tLVh1Qwm3tF9/SnUV1MYShe/7UPLE5ZS+LFBpUVXULfjUZ20DvAH/urdDrLU4mDoY
biyyjNSv5stUSGFx6le/0GijSPnufz5msIL4s1JwdTAtJ2jJ2yhwC/qKYucTB1sQC01DKvR8h9Kx
lqW98hlJ3aFWQUuYZ+6QfX/gdXfugLS2vVY8jiDnweJJVUNhfzuh/Dv2mKtBIsyoUlv6GKQbmNLi
HIM3m9uOtdtmEFzwaRDHArcceMpEkjc493iYtJCBgqaHmqpjMKtjEkhTTC0U9NEKfmgzIupHMjzI
p7cC61H8uIiitcFyY0jD47EIU0eNthwwImk6Dab7oTpsX81WYZ6DnUorEw0HGothpAinsHx7soQc
+rMK/QIvtmLyWkQ6gg4jAz7AbIZbTexKTyQUGbAuAFkKmkVrZO7Ij4ldcYpQsI0JruM94Y0qvy6m
9nKj0g4sTI4gYoO2GbXupOHgdGnj6H4TWI7J4YgRI7yx1OXh/rfGNMWRm6+4VGezt3GtMdLtj/J0
t4aX0vrMAI/ShmJaWIuTjWxtm+I1qUEXuJ3R6E7ePDzyDinerdKexuuqv3q3Nk/C4IsnRaVbLX7k
PHDf8Tp6t24jGu4b0CPqnAGjibSxNaopbNML61dOYFtjy9mkjdu8Apf32L+uOQc4fSUPvqLbbhBO
N0cbuhc1LzXzh+/XM9CxZujS+dPFXDypuCxFYGR1/KV/sHPD/1NRcld7pW60UwXPwmsqUr+NREU4
KqO7HK/4iVfvnYhzQMGJ8nkBUIfhTkrOgxTheWi4Ep4UESBzaLzc1zOWUFvq4KZINdXYrSdP6A7b
6cLFSw4zrdpNP5XL8OFtbHpwtHQiBAfvjZFBaP2CMnaKcuWY6aWD4fVQ1Jvk/W9amFr7rwknREaF
VTwqu3S4hxug8NaER6irXonta/nEUGshUEnoBn5p507+bom/effLUAwhpjP1gaOgaB+npC6Rox/B
cDJAsbRCtiB6Qk6ToDY446AYb/ZR5DQkOVgZBNRZ8/X5sF6BPI8vdRNXKEOLjy2JtoycDnQe6Uig
XysDnIICy4pQD8Rvt034kFxvQeGKPQE1L+CpgEjOL7Vg3InURu3xSE9S8uLMFfJfglWh5miRHUM7
GuAo4G3yhQ+In1uB3zgZ0FzJ7L5ZdTXQfOGMFhunTJdGchg5cNLgZe/flNovSkTzdZkW8VARaX+U
ZCzn4DM0L0ebWiJHTmHkQdS2jFMLkJNkf9jzQA41cYhCKZPC5IMAopG7WusLEVpFZf5L8prcE3ER
G5fJxsgioUeVf1+fx1SYkH+mdqdPh7g07Bzp0OHwomIrjShKO+TIiD543eSrVmn4XXuigok/7ekt
g2QIuoNTMiY1jOHaYy1uMGB248gOc9GuIg9b8SvYXBFdhMo1DOvGPNpCwGHmiit2ndtJtStzlf3r
4TRWooGAB84XvlOmJvsWaUgx5Qm4UYK3EC9wwBpRRGUtsQ1GHL1gTF/0tURyZT3doj0BBLVd3OsV
xnM5Spq4zlwNjNlYKRbDnpxxDtZA/RHDoEVC5k4cXbo533BGhkUl+e9QhwQOvT4xvRlxbu1ZxEaC
r+0B7XmFGr9WE67NWJqcWuuj2VYWOrWN10t6AkopcRgxJGM9DvDeAbJezxfnc8b5HAOmLaDU30CV
2B/shdcTw+tiIWEFnEkrsU638aV+Rb4iMG5jTroNQwTtkQ1YUoCKDuGvKYMHujRRKkC3/gbHZxz1
+89MsM4YahfnInT/b0f4/EzUXwvhxRRQia3mm5MkRB1Y3mSQQekotyic+sKx8u2IreuN0n9omZUn
77dTxSkhg0xcan94e50ZOwCCb+nkgjiqBfYJAxlWptPwx8Xogex4GWDQU74v2OeYBklkiMWtgPY4
k/jgU7mIs9hS1rNl/+l8jNQ89ddg4Y8rpHX8mPVIGGER+NKRk7tcUZnVfF0Vc/nROXbJzmUH8xci
cZqg1vs0JiXWPHtZqwCINAn6Odu2VTekBccVYjtSbSrEBL2JFXtHnp7fyvCPDHfaOwqiNDaBRPNc
o1ZNiEOcdrHx2Lt9AojLJUzcVAVJfi6fBlyItMeIh0/WrD/hMSeD+jEY1f5NUusaTxLbzHci9BkM
ZXaAtlE+OiZut888Iky1xPKacqj2aq9nDKPNE1n1rE9GvhcYBVNah7TeeI1tRnkKKdaJca3jTQdJ
II1p+MJ1UTOfyBb70U1I+pvL5xCxZlegu8TLGQ/6gQ62QzXZ3AUygdI15cZKeLQdGD6yHO6G5PYy
CdCjF83lXewBHqg6NCnGDFkRwLuIpBhT6s55cZE30cdJ4ZCX5b2ocdwWuB4GZsyzthr2PFY4AliV
6bUrgtek+XhK0yupH5tGNU4YGZ8CP1Mtt2NakHRcUCmZJrxkvj/CTzpkcSRHCSJrIH5n1p85vwoI
wshAo+ZSXhfPagfwDFLDF4Un05q0nKK5MVutxKS1iRKJ63zVLI0z/5t4saMTRSn2HdgNBSAIBCwK
zI2QBk7S1gShF5Q7C4Vr9dpC3MMzC92PO8Q38/PoGuBk8au0wlXEfa2Q/IP6IerqNUWIoyFFRlYG
pKjsXu9NiEXEu6PkDkgnnrZPs64apqPPRtL2ZkuVwFrrQApYauIDvRiwZ1isLJxY4PRaMkmFhsWk
0u5EDDG0Vahgus1UjVBJqWCyAqyrymREQ3ndhpDrGgZ18UiEiApFo95cCwhdGCBmLwgMeuC2AIl9
OOeYEr9NnPSrwTdb3S84x6B+YmKGjKog3k5YKcZ3XK+Av4dAXoRp5kwOdgJYfYlRIoK4CaYYumLz
rjALNb6hJfIXCWwRpCZdXBqUZUlX2p/kVAWh2+HVWmQLU4LOt9TqCmvvuRD4tXhNRw7noHNJgOi0
AJLBP3mSmBqtQ9oh+sU8Zlb+N8A3ec/lja5sJGI6VG1lIeTUfQjILd9NbS+QoiZ2E5PAw4hX24AU
3eQfsIjDNxTcwQ8qCgGiV/ioVmhu0r+cIzjO8CH4uB3lVQQ2rpqNB8bfSrD7+oXU43T4T9YOwZvj
gz+rwKKh8pJHsuxZJnlpUuDTyAoONPytSrMWtQhpRzAHZGMsigxAHtJYxYAS90X4ZyDxCYdFqPS7
RidKRrtjJ4Ayh4Pkmv41S2HEP3rS2ke+/A6XnOhT/tobx5AQ+5TsL6ieukVG8ftbgZWXlWejYnjM
bPhrSEmJLM/g0MA40M1k0HGUCnWKGT5hKhlU0o3cbo0EXbspzFQAGI1CGR58+Hqt0a2PBqN5JVuy
VyLStaEfwE8eZNpwi9np60fJvoUChFT2E6O32zxyZCIO36pTZi93wD1SLGJvyrKrnEI8FwzweAUp
jwm9UEO5oFerKl8laD+sAANFOswCN1yYyxHqy2cW8xSY1SEhxaXGggy76aVTKNwjHeoY0bCZW8LD
lrg9RhawiDcM74358tUqPgtI67KQ+TEeh3gCSCep1hYKY2qUJz8BvqTQWAjf8hKD/l1J/VxUfG0X
mrqnHyq989JWmbKw339ljcATPIkouZa7RrVTMnlbDNMF/pZG2Cai5uWF6uHUB3247XsXOodh1V6x
xfaBEVNgL2KNQ7puvGjTKsZe3RoLtf2rhmOqUYPF21IY1leg6visbq21xe6Vj+q2jN5+akLOUdF9
ZpDNRTr3r8To9oeK3rlU9y0pjQghO+I3CdUM0sJrieKKX3v8sr0oHSE+lssG26kIUBOuTtqQetKK
12Ewb5zA97BLviTAr3ZKentBNHmZ9y5K74rT1/HSNKG5FahGdTzQJIQ4KtysyIsHUt+heL+UEskA
YQmk7TL4kK96soyHnfqfqwvDkxYuNP7ySH0iAj8TTxiYfTNcfJGeqAgbKsUWky0UmGLPtn2yHeO/
aD3+hpAxW51uirFDvCaEdMwBLcYpShCerybP0/a7KyxnVeM1ZMKRKKvWb6N4mQrS0owiV09PNRmJ
Cp85l0AsYMKSDyHjvPluYq9jUhGsNP4WA7K0xIhoGG1lpvIKgz1/lGfEhDCjH/KRyPBkyfuLosbL
ypjo4rc3dpr7RoLUG38WmlMKBVV3ggJLYCn0NKT5QvIVI+Lpw2OV/cPFzwRebCWMlEmWhG7X3fL2
O0hJmqBZz5W1QERbeBWKDcF5+BokXM4K7h+6Gbq9qK8wvZAElSgWdBBQGj6vq8o99pE/DskaUgOk
KfIuGBn3Wwsaag1lg1uVxNlxPrGmiwUkX26ssjhnjEjgwscoIuBFUEJqzw87LYMFy5HI4R1ivBti
AJUTHEFiYknSo2GObmCe6t5c1yHtWAHbDDqpuO8DdOYCFLMwOeiY0ZoDBzt7ONxhNZdGZ4YqWG4e
A6E8C2+mdNkN1XCufBzAbF5gBECCIgMLM0DRe2h8hc9OLda4X3zgJ6LxhluevuKFxtWiiNwdlRPQ
Grfa04KlGkmtrW80eWT+TU0IeyVHp5deJVW94HV8+yT8iWb7AfWj2Oywsn873PpijEe8tcfBouBe
RdHYfUhxxwMnzG20wquqK5dQsbEIIQq6xz8EcdbgpjN032LFdwAKYDANER5tEw4E8sMCr2yom3qE
Dla+a1AKTxUhltyMAYi+TCf4Qfyr8Bprkegy2sUneKCxovK3JxzZ3E3uNsYJ2Qbd7OINfJDx+dRu
kePh3Q17FSxAebRfgxXbLHJHashJAIatFO9DIFysk6pE3oiSqitI6ZpOeQudst71qLKZvDLogZ+F
mzd9m1uhljYicaHxIcbKM3C8/YTSYnyJS3kUSHAi9AQT0hfCLyLdE5PxFGFFJETQHB1ZVik0zFwW
/T6Jl4xQwqLZvJkXGoz41eGRFL2XVh/uRrAUGP4njkt4YTHg2FxheBgjp56k1J2lO/w2i2QcGhlc
vs8C6bHxXkwO788PXsyEuRgbIKUyP75MSGHUKOGtKm4R/INSB3rZdil2a2/fhKpjYEb/Pmj0xQoA
2WS9QRFglP3m1dARy048UXXyfxSzH2GdYyJNiKuyCyVpJ+ny3gQ+6lpj2WrZMov3H2Ch44eOeaSR
x5TlzRikRcgTpm7KfpODddP8cV4v2SsD8srP4EVvZRnlCIzyAddXbBFXuE4wKIhglAdYH1iibkeo
CCZfmhLYB20F9jAsl4Q9HROSDWXA6nWIS8lsEb9++dIeGLIjpcCqGROj4vORbjBRYnzGDZdOLTxN
Nm2WTNc+Wm8ny4DDYNBTiUDS17Ee1rmd7h8o6e230N2S+v4urlF4xKXfVk5ZbnrUUBYWIKgaSsbO
SEEqjwhUfUNYn18asi/tcYl2hmg3vJnvku2JnyYq35j+wci+usDwI07yeLCJFAFwhO3P35U5rhmA
SdQ4Cn6turUf6JKQ3gcWt/QHwVSxlZuj+VAI6QtbGOosffxv59QkBaqHDlUbvNUuQqUfAuQRTlgC
5WLfTMwIuCHO4q5pzbvPErlk3d9j/SCZf5ahArbQnBGqrtgY/TNu+x9L57EcKdKu4SsiApvAtgxQ
3sl1b4hpqRvvTQJXfx7+OAvNRM+opaoCMr98rYXyNydhct4GzvJgCuhjFQkYzFaEHj/dYTojF7fl
GI5ztfxYK2QN8a6tdlS6TR1GQZ33o8H4gASTV040VkkyQDtxTv/D/sQQWzYHehJxXfBhZ57KZ7+2
KZkEJJENS65GXyR+SJbBSIQU8xulDYsbkIpVt4way41nSs9zQhdR1HIm7EkrUVrlZoTzXfQ4tDXs
uA8lHvEc7LLIuJQCi9UKpRPiTwqTOymPpRwfS2HcQa48QmafciR/w0jvZXyq2uVYlzr9f6RG9fpu
jNPrWtVc3pBZF6mfA7CLSPg0mJHXMGwArk5N+9drv4qTHQ4B/5zuGtlCZRWf6y+L8tQPPtmWJ0yj
UqNK9gxvkgGqLMsTdm8vPq8x1EQKPoj4zttj9nEprJEd0wk0K6MFfjig3x/fSe7fwVK/xV39yqP5
hUAw7tN7IuO7RiDqplX+oxZCo0lvNMQJSxHgtFcRDESS+LsNTsVUlmRm4GH8sneafnapiaAUlTiy
5BA1xcHxv2qJkVEw+9B4adPUXcKy6Wn+GfqtLV6VhcuSIEd7Lu+JnuyrdQ6vkkvcojVMjDO2AVdd
fKllgQDtotgw1CDRTI22LQrAbXxwOXf+Xm803r04ZbZ9ijD4ajbKurD2bMS4pmlDrCynkWJIbHXv
HCnPJXl4yK06+yDi6cCAdXDtt8JBb2Kt/Z9EedhcNwIzpVsdk0tEuK15hzeZkJZzRLF47CMwGhIM
9/cn3TPQuL7LQ9lRX2FvtWvOss9OSOYYkb/U6zSV7xC5VXDsSrQP0/hWb9G5HmcfFSs8hP7qyQXD
7bJTbysFy95PIZjoy735cjPeynq8QmCPyLzodtvOo4ojN2mV0U/DiOTPRY7n56YC8dA8Y7t+WElx
Fwdx4OijSd8UcNDG1abXLv2jRXLzHZFpRII8vMdKq0nVIV6QvHLSNc7aFYcEkPU5AhhOQbMz7TzR
Sl7DcNmk0BAqp6viKMtb4sz38EWnE/qGrN0VWnYDFoTtyvvVk+34SYldpj6qFCoZ9Z46cTt07zWu
okQGU2AmCp/ZZ4lECyHbZNfXarYus4rumg4QSz1LZTM03GFc2+rC4YTsRS8cs2sUd5we4wc8YGx2
B5cgFikU1hY1GJdiZdZtqreG+UuB5SBXivcPZ5x8TOPgpcwRzYKWhmzXcGVRfDBlP7q0JEikhsMx
CtkAhyLE4O5OjT9si+627m7SJdPOq6UH3QkWourdJtsV8ZSp+GjCuD6IgkiWNjRqbPqLbo23iaYc
eLjNmpi7hlG5fMSbGv6Ee33XEsGgo4Ch7pxgBGRpr6p1zprP5JyQn9vsXYJNtL8IMse24EmGdCM5
wzC/BnYh41FjFegaT7Biq5xjN5Zc9qBi7mQQTYG66z7qgflWgjKQp+uE+uaOCiz2YGASlxMvmQK8
BaBbla5mEYDYyBLg2tovcXju9eU6htW9jq1HT69YNl/3vv17+I5IAxxwGtCn6DmQcY6vGUwHdCD1
aDLGqvbIVfTmr0QrD0qOGlT1+5qewjTIyAVCdWoSPidEhM9gYzBwqda4p3sA5aJqZFcR5jfEdDhF
knRFzZdr04YUJfc3YSpUXUi8jMuNbZKm1/Zm4CqydCTWsEQTJViUoL3NZvyCqm7z9jYaNNzRXlzO
eSAGlYMvFcnUHvF/iQ3Wu4NM5yMJyA3ZQG1mnttmOfUFW8iWq94bmq+Y4U4YO1gBQe1UuUC5hTZx
OfaTJ1/p7442nklsPMXEXsYhKiOGwCa2Cb0lVEji+5m+6YXgP+rleFUmeQnf5NWYaloRE+IAEXzw
E0vEdmQe9MgRihw9TRu4lR7YahhkS3Wg71j7o5azT/DubDxdM7maw60mVdq02Aeb5A3xGKCcW2gv
IsxfpTM8dRJ3+ViQdfVQc8TEMKY2y5cjlLuTZ3cb7LfIOaAu0XWIv6l7T7mns1H1S5Qm+bB3i0AU
KElFdzLV5NhgE2ufq1Ej1IkAONvhWYV2mJBTzP3FDPPtfFucge50NJ6YHh219kdi+0jDaUxOvSbs
/A3QhbI7iShiDl1y6bjR0nXuTB3PQFmK27WcoyMKUdvZl9mxrZyjKG8uPcileKhEfqgGNQg1bPmb
i2va3qSsszrARM9QSiNk2f1DO5yF1dExsC60t3lqr9NYX9I/MT7ZOYGhg9dtXtgxO7s9Tup/dY+t
XMFXSCgwmYioNQVDVQJVND37CnfI3OEi9NVY93wFXAyRswJsFLaNJ+lzGOcbeCdDWldjNv6TkeK1
uBDM2xWK3T7VvgtmhciuhlQQmi4EAdfaI6xIirHfRD7jEb24CGGlxnmhuJr0TTj/+hWpEphOKaku
0ayCXamDv8BGGOVHWaaHeOIgOF/N+NQTDgUBoolfI01hzKKFoLInaNtnA1ZKO9B8J6TxoNlXGl44
p4NtcX4pb12vMu9OpLncWCQmUE3Desy0C1rrne0J8B6XVa4AX6K41vmnjL6ZTOeyC49zVpz1CFvz
sa9xnTSzp0bdFeZgW0r6SozBY/H1VHQDkxP7xe9cFCd9Lrww+RG1dhKTeYp+o8RpzIH7XPF69y11
anjp/JToJO7q68meC2hbBzzaAx1U48hs0+8tJ0EHIPdC7dAwI0gR6IAVjccYgHwlST0KyTjNayxd
t8KYcF3v1J9155poKWS9S7X/VgIlHANNuMDvxasPRlIpkv6tqVl1UNaavrSr49TPB2sg7ycnNe7N
gRZz1lhpb8AE59q/LMcbiUUu0X138k3v8ZWgrhjAIpwo3Th4ZRFaVFl1GpyPLvw74cEpkpa0cxL0
G/3N5CHKSvUgqd1b0S1+Lry0jKqLqpSMF6iTSuVcLfq5i+pziv6YMzNpfPjljUubQLraYP5lemJT
WayQn63uRHHO5DFfc9B3xbbX9VtdOKyaEAbOB03359q4mWxkgPjkH9S+JMLMhPoM9c+8v1ZKeVcW
6tqfCeY3HcXDXflv0eyNqXoTx9C/+rCPUFZ9qOpJo+HHgbW0K7pO484bKEhDA9QbB5MkTYKDNH6b
KugIiTfPAtAY7pezpJqpu86Ody1OMi0ja4EQX5OjnGQptsojq+FTYGQpOH+/RTbStE1ahgFXnDz3
rW7HL/FLJNSn9iZGbbTzJ9beem2imcaDO/8x6okE9D4AlN8suB5zg7knbm8I15PuVoX9IePVAfZp
n6DvW9EeIwsdFgyvaIIwQv4K2rHe68TMt1ANLdOQLd5wWvCAqiaoa3pZ0gs5kZKuOGaeTWY8Y9QL
6j1DOb2khEZ1J/lL4ZklBpdQBI0uXxeajd5u5G2LWl9RiNkakQ1bFWKrtdggoA1XWQY826psOiiG
X7g/XYEgkOT0pL5MKTSjRKGKEbY7JwvRLTYCl9+D8dPRy7Vy10ISfOjwHiwGMyTuK0HHwdMEYjcg
rsV4su3XBIvb/JkqKu2rbwsWaaHZV+PCNlzqjnQRoESJTkEA4TCbNPaBILTGCmRzgF7mqiOpPcjk
nNnvWhbflaK5wSlJYtJiozvmxfAmGEZ1b15Mzxxcr9RDVjS6sKfPsO5uIlxuKctwQtAyYZqoAMPf
RkFQU7LlXwsYfJzfK4XQ2uRdxbOtcHb+FHp2UBbj0BlcEOpn6M2J0LwOyrFRG1qS5pNbE3jDDI3b
z1y8ppGHerRJGlhzUv7AWu81ciy8MCOM18tbRhowhHnGULPLTSeQLTBP9K42xdHs1qUnIVSRiBcH
6a9JGuyuois5SqNjuDTEu1qvLlP8RpAPM1uvyZGv/43YU/FU9lKUjzndh6imTIXlpDqNo7wU8JS1
8ybQcn7m3cmYnzri6Op/FawOxKgG4alI8qm4k027CJBCjmBhA/lO3a+B9i9VH84sqaTyRJ6mwqOz
9tDWFwzKb9t+ozWN+qwooLsMMMH2Qij9ZPIlDHqpfJFI8ZF+spy5QNGz+xdTi0JPpHgrPwuewoF4
BLS0FjUfIVopm7QA5GVqBH51tgyf5yDGQzZubfPYBlAiiJf+VnNK+Xi21+m5hFSV6gdCjl3Vkf4B
UoeWMsSNsqrQD9kkjlPrnOIPk1TSfr+AROAriDp8Nyz4Gti+5d6JWIrYRFuVioaJunj0iONxpTdz
4EnT66Ft7PeIvtyRj/yghqa/UPqTVh8Kj10Iet7PxTHHWARcRaTzuOvjLYIn2DYkbJvPKLbOQB0D
+fmacu6+SgUBG8KahTgpoW5h3rbrf5IULOsrL/jRt1506EH+ksTyM2J9FetE+8x+jkhofFfbgFli
o/k6WKJARIlizcSCT40tj13SAaK1XxKYtSUqk290VtlPzyyl7RmoSRPLPc2hDRt5vEkCGsWAUHeM
9DE1pNaiHrKzQSgE35UyAGkaJ8B3G1AS4ScLlN2cepaSOfydtgPlm7ci34aJxU6I+X/NBFbJRHLa
Rx019z6IXARFaXIfieZxnFWfgnA0R7/WkmuwlkxpP/53IybfJWlNKdKNJsugxWnNx0c/Nb2WgChu
/Am6HHzbkKhUxk7SemlK+rK15klMQNbu7dgbTcdTWMuz7Yx8aG2NzNl8kc7sbUZmlvLFgvkDypxw
ytvb76mF+F4rEC/U+K2DarWDDCf4HSMcXbOCT8/m/XEM6Ordt0O8OTB8lDKV0g2oEI5dWOHZaoYT
1FQXEjQFVAIYYImbRThcqxHLwzY7F+KQcNLspHZEddkrZ1vUF6iQi6SUzLClX+nWJXUMtAMzQDoy
QfzBe0t2r0LIdy1O3oypeYqfglJdEyufHA4VXJdVTwiImVrbEv3HXkQfVg81gE21JrusBL/FXM1R
v9bXY5ZXjG+I6pYyvOXsQz03iQi/G8CWtduOBPT8RoC+z/Ea6NZXlv/a7o4jKP7MIbgLa2tr6LER
lKkr25T+sex6Fw6PZiX4ENT1cYS86l039mn9GZZGQM0nTlGe0KX7F76FCw71EuU893feP91seiV7
1R5OeSVOtojOWkStykBZoMCY0r0AUwxqiWn7gceGI8z5UnFNlJl7HI3lWEQgtuAjh6S/OVLdVjlu
dnpHdQUAcCIWL+HPICmUW/Ir5MktItoh5AZ1FlWpjYp4F9VPw6CkqYWfRaEXGkTqoTsRCFUkeaUt
P1R/peZvV8HHhoLOSRmiVR1FAa4LQY6s6SEAbkitRjs3YAmnX0Cb/9gVORyHxLhaypfdQnKiJ2B3
ne9DqXohBbC4WIZflHPs6obc+Cbfp/y9ghZpnmX5e15romycJOTArNbB/G/BOSd0jzoYIQeDjlRH
a58DE1poyiaNpsne13QCLLnRkf3sXSvZh2yis/RZF92SZ4coNgBKaHMsMy5fjhR7EyIj1lFf19ml
caoz3CSDhtkgrNH2KkZZzjEMjtcsQcUcrmF2+pbl1FHTz8i13k3muNx1diYwk/PLubsKRkj3o3M1
/CK8HdA3Pk+n6r0a8QlD2rAq7siOQ2N1wZwdWZTBZb5qfxjwDJ16SnWqi6QfM4ToBpXQbiDc+Oi+
L5D2BjTJhII91f6njI0/m8Qm7rXbF1+OdR5geiPAbrTtHa1nyQbhKTJZxFrl4KnwuDzUGmx7wzFG
XfcP1t9KPTGHWYnYCgWAiZjzhuEHvFjAXHRMK2P5MXOCAsu9V5kXhwik2a+yv2y761PF6F66yTly
CXAmX3PdrXhj81fWFVvSS4rybFAqU3XdmeRd6hTj1eFoIvlYwLhZRrDrxKrynMX4MK4Dipje9HUg
L4NAdpn9yaNf9Pkcxi65uqp6nsPyFNFTAf8UNpAhzK6QA6t8DlU6D4W155w0WVrQUQxmteeokIch
5SxJQzewjhqk9YsbXAVaik8mwWd9tkNyZQ9ASdx/EUK2Gr36YDwpdj9J2IRZ4xgM74fzoyz5HUbs
qVQPJ2hSG+ZNIBHs1NRScbgH+dphzYBb8ReqcXZ1/teyX9XanKaPm6YhNl/SBdU9Kw2tNqSCzl4l
FbEhhZeQKVi7GM3yT6M0R4bYU70HSGVwUBHQ9TWrSU++FE5Mwk4hZbCqsKrYOaJ4ZSXS/Yq1nKXN
ta9NRLVAsVeo/HTYLQo2Wo+XM0OQtryArOhw2js0sq6rEBkvPMtkpNCjjt+0PCFPopx1RIgO9obl
lzGatjgLJ7Hp3G2awVWTM7mXIilxdRQuRuYb3XkmDqcIxx3A4V5ij9dXjpFfNLTYkzEqn0fKHJXi
rgEjOO7qmz0Zmbw2fKt1we+r8uKkc2sJF84x/2LZ4CwvQd6Uhl/VHrqkOrb7pKT+Up1PdpqedV07
R0l0oQwKjHTaYOzWtznSnbqnsmpfEL6LKoyfoiGmyMMsSKc5QGMSjLBKaCXsRH0t8G00E1gjhj1L
fpIGqhD2U4J7ZZBzi+EGPaxC7KhbMTLm58eYQP0hsT6oRmij6D0cCC3BgicSZEjxOa+o9gN3JycP
DdTvCGgiaYqgBH13QnPLeLNpko2qnx39Q3ZcINyN1viuFPa7K5T3NqdbXf0gv/hqS454l1p/5DXj
DMeQnFCZ0slPrDKnNKtPMCcn10cvHJCNywKBpA2Mz9AIh4DE0oeD9pvJb6E33s8oqeeswoBg/V6t
DGsc5a4MXHgIej7PEX4/QinwoUacGeqGjZK5DUKaFMQ0GIYhgFkPZk+jGAo2lMw9CCe4PAdMs43c
FdULJJlsRIg8DCK66G8w2wD/CTKWliFA6rxM13cf6RIsttyZcInmM4/L10wkrYnbvjnk6IZ0tD5h
DKqgmyisvxEqzhY+fnoKXLKSrUp6oNdOozy0hORLfM0oLfUzLWrYE7utG96zA93WlkotY4fEn/cR
t8BbqBcIrjPJosqnoP03EjuicT2KEc8LDFIJZ1Xr+74zvCpDkqD/stKYCZNwDsCdMaMcDjnqV3M2
4HFxbxF8lqr225hF74puvyk27Nzy0OADi5Nlk4B9t1MWpRjnj8lHL9FwD45XDLoXGY0XqYxiC1Jh
HCn9tu3+9vS4px3VTyTylklxLlJni8ZiQ/GdbwggxabyerFplNqfSLOxSAUx7NmTqIIiVl8mIa28
zzibl7DBbtJduQszm3VcfEvEQ7aLHYHYu0bT/dJeOQ1T28XqLbvPKBH6/CoiCr0cOLJIEu8L6YMv
XomLnSYc8gAJoFT17VoczAbb2j+2juhJJbHPhVqgUEdQc6xPJM25FskChjiYhXZJ7PIfrbJ3oop/
9Q4VEfo9z9UXYOvLLtXXgLhSw9hdjXdqtWHi4gdxGTh6dHezxABzS5CM7JtL748U33OWRDRCVQxf
097sSt8meSiWH2ZqvZMIRgEIJ6cmMKjgIWa7kClHGBZS2PglAXTSaj9rFRhzeShILU96OADqZVAs
ce57miwwZO97jE8hen9X0MBm6l7ZZFCP8yEbB3I+vpeiCkqsa1p3FQAqVY1CCnEoR2zM7WRNhtkR
2Sm6Qvc/0cY7ewDEiKK9CYzjoHNu0+iUrbOOEobnabDPOYSFsq6VBhl6o0sSqYPXrggcLT12ljek
yDa74TiE43GU01Eo4zHt26NR1NDm5K6EXfx0jWWnZugdW/UkHeWUm4JMiT4JTL6qIUFmlQaGQy5H
p78iy6UV07735XjPDHoJVKrtG5LK5lxLD3YpgAota690h1TFDMFmUjSFLxLhLWbjub2yj0vsJFPP
4rzW/jBemWSf53Hnj3oU5GpHq9i4RU12GA3zgE3jOBEVnlrL3phwQvKaSDCy9+mgEOgWPbo4I564
etjqH63DpzXnlEIAOIawZPCCmsQGoyLi5CtFwYYW0oyDEBaqgKsaknpHSN4De3i+EEwr5gcud9so
HpFTvQ/QK/o7SpmP2JCftWrfkpJ9FmKWy4vOt2ZroVI+tQ80Wa7JA0eBTN2GwqYsrKL7vWBPozDW
d4Z6p3dPIrwGmfrD1FMDMfnNQOVsR99eetTN+ojeo6l+GrM7alxLPFUbRXLkjutTg0EnPzRGfSyX
q2BJSTWy0yflmBFLx1pe4BBgkQ1XzUHF8Ro250efg/FbU//lsYq9zt3DcJpRek6pA0l4kJBoUdB5
amYcGnRFnInBTAoshay31KuPDlM+HcjJeyWtm2M5dxWVWNS9cXPN/P6SOI+GXo3mos441Fr0X+rF
ENSTsA8azYPYE5exZIbSosQJgfh9Mp9hyAkAakmyIywW6aEWsSIvq2zfEY19cAb+0LE+hk13wslJ
hUTcWgfZeUqDYsdEtB7Z3qL/W+CZ0k5iaZ+l/eHgGlc+4b3fkTq5cXxjPbNqHroU1cdA7RnDQ++c
jHLGYr+vekwUDSa9uA5SOQQVCsICiWbfvOWQ1XNkB9ZXyEpcZGv0hfSzcgHAgOGQZ7uwzjxLtfGR
h/mvIrLPg0OtXGt8tbwCUoF+aonF0NTRWraw3OWBvLU8B5lx30erBq2mlop3NCr/JcV8MxvlCkOt
p5Jt+tCxSkdFHmgFeV/7NJXvY0Msnl7s41l9zq11TwjqwcWUGiThOTrvjfg5SmutDXHXEzfZb1cX
nqByTyZkNC5Z0IrbREDPTM6CYXG+WehkE9d57v8H2uv/D9qbPC24ZQV4K9fdzcjCSPS7cFVymUxY
ErEMu7pbPro5fBcM2tC8QwGcUW5VssgduC+lIX9bCf1kAriyjvWnGnGiOSvbkPE7n89TQZFAHFLi
8MpE+V7w14YWaFfrnsX40Ij/NwSDe4GhH94mrXBGkH4Rryz6r4glkyO0hMxhiewdbLotGXs5+c2A
JA1KOsGDnYpAOtj9/ayYdw3jn65bVPw6G9CYBLK3c8y9etDJ5CnDky7Do2xG35G+RhX6nKLBhSvp
CMtArG7+zCVs04Jcyf2X4xA3SnyUYMR/0/kZV1UQQxkqghpeDAbp1nmz0dIVKaJsIqnAWdBa7LLm
oOBmIWncQPtYUFXvBGqD5FQRvoLph9cZ/qRkBzQM68DO2fCgyoIDdKlU69FyZAOdY38Gn++AA/hN
lDzVNgVZIA8QS5DSe5w2++aLm1j9D5ZL+c+CPEo4onV8rXYIQDrFZB/nKANywDTlOP/U0uNNT9Be
7oKItSoY4mrE0cIzDaKa4/V8iIaKlcELU9ZiCgPiPUnjztIGwNIdRWq9nNl39J1V7YvqXZZoMpY+
SIicBcpMwNZTspGx2rl/NWLcE/2V5DtDmIcw++lpsP6lmcPR3Msc695aGcRqr7Q6fvfmsOg27hxg
T9qWCnHM8mu1oNpral9rB1yUM1EqKpIZOsoVkDl00CHKrxYV5F+TeApHupTsqueW8UbPTomTn211
OqsGM10mzhWnbkF550eMA5egaNUlLRvbqTWe+880fyiDeYjS6ZB1cHeKEziC6W6BRGbRLOlow6Ko
rcj+O9abJG+B4bWAXIzGwCRckoFBawefX6y+jy1lH6f2pEOuZnXuN5Xq9ejz9ep3nj7c7u+wBty+
1W7ixcAfh7iEFSOjO66QefeYRwmwRWgycyuOCU2SGjbEXV0AjJBd3GOWoCwXKhEEaUH/o6IoLRBT
hcZG4ZBiCEmSv6DxAJ8XZhA4qoHDmkQK1iFkoPeby0ROPQ1SnMZ1VJNlkDvIla0lCKfrUMqD1ABH
V76OrEbhG+FdVI9qTQ3gfKmSvlJ4Dvqr0kDgwT7mvJpha2k1PZo8+GpyEtRA0Oq7Uexuay3ugf72
YzMyXTZvoyT+g0G4yRzkWJQQpvtkuJk1R1CKjKNyPrayOaqOchgDaZXv0WS/ylXXWd9y0d/Nn1o4
OxfOBfkMUWcu2FlTZJQ5KnuTmz4y4Xm65gQVZe6M3w58tYvgd33dZBOxcHWTh/vHn6tHynmmpXou
NIKQ4jkYa8HRUmo7i9TazJnvC5bp8T3Dqi60vwuwfK0dG0a+ipHP7giFpphUoaLbJC544uJN2cPF
0+XsBpRESntaWalG2l7as3Lw7cgzZiPkw78ojhEURN632rxbplvjRIEGIEVY0Be0cMwLtuGgoxVi
XkdPnHOU7fqF/LQwgKBtTCmrth4ZxVBNphwcPt3orWZaFhOpwZV1FOl7Ru/8VFvHpgNrh3xCWszF
p2cXW5NncipSa+BcXNX7Fl5dm2+ZlfmdVfvK3PuGPvvIt8rqLMyf0nZeGJ14fRop/AVeNBydNj60
sPjPcqwTANecaMfBWg4sUAI0DChn1l4JK0tiPGuACw27GAam/AmhEoLrYXqthXvhWZmnNBiPzQ6C
cJsgJWBe0sGLaZmQztnM3KAEvcXuP6dukOp2EB4qHnHNQR5EUJhzjynQlUChrW9RVKMrrtci0moJ
oUQDtFpcQx6YkUfM2Wmg1N/l/GcEMIzThzSHXRo+pBpuec1+qpCPW9v+NEXBZOeBKn81Ata5HgMq
anPFn3ntCXbc6Pec8qf0I+/L8yzZQUJwf7fkYEGCZYz9GPlYp3qzOnrAVSyujzyTqwTtKMEpI+KN
+qDCYmSifhl1bW+m2rGszAMxc2xqSZNTVnatcdmZCitmcUtXOTRibhw3sEGk+8nRs1q6mShzRiDQ
4v3s5nvzBcQF09o47YbaWTvC7jD80tWUJqb1sP9pRhNjYUK/tObluKkQ8w4hdQo/kfq1oKmps4y8
/t9N+7ucvxUoeWultG3n0KQ0sElmXDPI2fl0xQf4ZaE7uk566GtuTu6ZfEvzWIX8bbWJj6QDznSo
BxojukYUYqO91AJjO7dCWL6FzYSY2cAD1d32FqxK2JdPHE4vgHBvhoFUubGzHLFekR8pq3XnDbHl
8LbE+dHZDbCJxGVoArPBdEbYWYR/Ua4exrIP9AgBhP0xhV2CdKmCqzaxqREfYnxV2uItfcqhYPHh
fwKD6BiJALQ4mPF8LhskPzj/VGncFGieDOFrCmg3KjRkpfnFxTjT6X+dJaNtiFzfWX7OTvPgVPkM
NZrClgzMQ6jLjW8vfmSn+2gHg663gsltD5jdfkJJno6NWAMBeyymQ1NYB0Mj4aaXh+YcViyRS8kb
xccATjpOfm3NFEBB8A2d34R4O5TMN+PItxWLlfQ2FA4z/x9BbrHAKGFOTmAMznE95Ke95rekTFCI
upTkBpgUlYUFxa9/aCHx9Kj3rOITizpBcghHZrCa6OTEw7HAAJWCFxvpZaLdOMtpRC6Nc++4F4fo
NyD7sI78FuF+X31KYNwJ3bU+fpJz7pWd/ZRm+wA7uCTpzpDGBVlJxda1ZHzNO3UYdhO2t/W2sSOK
wQDVWTKfOeIKtVWRRPQe1I+HTE+hlEgB2194VNcRq2dzbWuHzvG3LKGfx3QINMZaWXZBhO+o5KRQ
YmIkNVmZslUN0V+jIfITQbyqIg/jiGoA5FdB7jSu23li+NPqlZU4bAk1cpB0hpSRg/1aWe25MHwV
cs0K277LEwZauiCHKOUZVOqi69Gt53Jvc2jtDvm2zbrGLfGKausNAaQ5ot1XvRiB/ZT/q0OCIuC0
JTrchgVO70mE2qRWfhpgsfti1cm9SdZ/NXo6SM0HnE+tOR36JTounACdxTg2LpzMXqI/VpHyi9Ah
04gzLElMqVN9VMa/ENQEf4k5n5bGOvWtBTqgn8SIdGPWQbdgdUVyyhTCtTjkkepnTFjl2mNHm3ET
f0TMxTomxrz6VoprzLvX1PFYio4mCmYEUo2H5mBN7qG0xmMUxSe3O+f4eFqOrbBy7KUj0DEh0vkL
Hf19UQg57FEwKWjAUuM+Vf19oEEyNKqbO8mrG1qE2/X7jPRBDjiFmxHrq2xdyw3UUgmm/URbLpTb
vdbd27Q0N1W9ApuZ35wO6Ewr7fykO8yC1W1f5dMpKqaTyVeo9KdwLk/JGsE5E0yG5aQsoPyiq6K4
wSTTc1xAA835sSIyDydA67anWfwnpsFXsh9BlbTs90OBOdBFYy8IBXl39BIXE8blhKGGTOSCPXbZ
Wdm3WRP2a7VAaQPLIVWQ8+iHFbnvOpF+CVx5geJmg59Jy/HGLS4BPEeXpIB2wk6WXl0Sx3dm2nD1
jPf4L90mbvkf5YGzxl2IRsc4DJl4aJZx7215ayJSomFbAKxk7OMswV+GBGOjIC8Gxndawhb1+mFk
9W3u7i0ujJxkaJTBkEsntd5PHa5kzIJxZ8KR9kc8rnaBvZCVi/hGVFeqiiZS2kG81EFEwDDMJmDX
qv2mJoTj22zDd5cMYMxHdLZa0/y2N8lqUafUG/rGiwX9JxLsi4H+m7j9RNnv5+8UVLQoJrZSK2io
h4IVRfKGRtB0QX7Vr74Nz4b4ckfhD0tzQeRxsbl36/+IYL4VTvqF3evL2fQfOhVyew3EEQrH7wEw
mZroHlMkwNTYHk0kuHCyMC0NWvWGybdfB1QSDoTE+ciAqlyWlmxY2h7CJWixn/X/MpALiss+RrBX
oC7SPLiJs9+FnflFy5hPjtRYE4pQGw/DdpB6Eyydpo+CGD1dyW7ofif3qvXhZVbeLRuTRHOX1scC
BjmUvsnM2KvRwR7B+Z9leM3IZC+TGrHBe455EtJtH6XvbOueWZLkpjWnXD302fJJSpqBb31sArFc
FzFusjenLT9zKznpZLspWf2B7kmW8lkXgBW2eM5N+bCW4YZpVU12C6nBo8lAgWSvdeaLUiW3Zi7u
i/aV1gD9EZ4IL4nVN8QWnJONXaU+p/k4wyPoaOsoznTvbvWda296qdwsmhmNx0alsj7NjiECTkKF
oIzQ+y7zKcF5ZMJJyNOq+Z2q7rKsT95bNir4f4h56J3bmDkEjxNujUqy7v+BAHpsX/vyZDMahJ54
6xx2P20KJMkbxF2YI1ne6av7TqB6CmbykESJCXfa6lwK/UJHDAMgRZ7I/9F0HstxY9kW/SJEwJtp
ZsKnp5UmCIoS4b3H17+FitcDhjqqWiyJCdx7zN5rr98scc8lqmnYdjOkYrsnFZF40TyXnUPcW44F
CNSSwmEqz3W7nhset9UxAeY170owTYw7MtZLXFVgrZUnaXwKzaqR3GRM5738kbFaMHXKuSHof8lT
frzP7CpnvzOkQHhjXQgLBE/0ln6wqrYNJDurwRwB4J2kB1vnTCsIwny8zTzaDIQZ7GVlcx+Ej7UC
k6dY/qJaVMymn97LcQNpNPsR06JJxdzJ1XGofQv10bM2pTO3jK6X78qRHoKXjVE9ZwrAbutW5dlN
soVGus/TJ5NYf7D0SyeUyPfjsBPxACWtl+tfeQs0k8TgEpHw8iKHGJXVykGidziLN82EsLGwjClA
KFa3w6FWraCJ7n1LEYLGT4+615ooy7p9zEvL1TvTc2i+XPJnr3Zb6oJvHKMzBkH068l6iywCQOPM
qyDPiCRZ88m4IvyehQs4fmvI781QTpuCfmy88qLg20GZNyJYhvCr9qargaxqCkDpWe5qyPI1dXYG
1FLJ+mzor6b5O0HivYIuAlpCjYdrnJDrKJadGQ2y1aL3zsRDyYbRPbb4EbcCLrcouErHD8NneQGd
mVHogNCOlX/Wm6edPCWzipnx0PYsmBYmhMvRms3QmMtzKoznJBPPJixiVH2rdjU37VpkIlHM/RWB
M4jSJLsVWvEqFsnL3E+PieRmI0EN0f1TUfJFeXbhzVkMm88YG8MGNYonNK9dIo2LzM0wAEVlxoCl
9hj5eUrCRHKAMU9WPOMVgXBBTZLYrrJ1rK6baNjYBg0j5wnN2cscTUtzq8pwTboUtG9zEsyC4KeC
6SsjCWH8hPOIJQKr8eVgpLmvIKSMcXgm9R15403s0cDRH0WiSLtKH1MAUoDaNX1ZaXUhZXFG8IG3
TOCkZpo2Siu7e8lTyPxUVtY48WOsGQDtK32ml8MaMekuIFXze7SBixHMHwureZmdudmT4HW7zieb
VXsFpus4pKSFm1yMVQs98mm0UZjh2jaoeyXqXovsSBUw3WaxYMeQMs8YL9GSsp4zz+ue4zPJgdHw
SGsEfZBlqr6WU33E4Ifpr7WNzzQbn1aN2qOODFvUhjete01mZtVTHyYJAKp5h+oL2+bLaYQ9HujX
pjDNgRIEukyvopMyInhLZbstQaCLA0QU/hxK7E6ar+JX6GU225Lhd1IVpP0aDDlyuOgXrU2bmXaT
EcpJtIqy3LeRQLvtFR+7lfPRDC3xA+YZY/SlfQdNShS7MGO4HSu73GWfzFk1K+iV5JKa8mWZsmuC
H0PYWp/xs9XA2nTl7SbnHwxtT5lwEaXB3YYeB3jDVq9yAVq4Wj05G8ulCY2BjrQrQUkxRRgVdzQN
szxp95nwwBmJnzSzLzDcIKq65TNnyJ6Z+j0H9DwaC+MA7dGNwkMerAeT6IeVdw9Nh0DLklJc3gZx
gRU6YpmKA0GBhsSyBz7DCI8hKlT00u8bH1GKJoL1ZKjrPXP9AJLTcSCPvk55Qc3aK/HlwV3wmQJh
eFkwl3SMKSDdNr1wAh3kxJQYFiyinuVDmpI4Tg8ocXXXzd8OFpDBV6tys9U/iVAgmrKtiT53JS6j
0Vyd0qFvZndg8Unx4IpIg4gnl2+NKjwGsbqXKcpo2e8FkZnefBLB4DaQTurCVigNVYIPBnw0BMw7
t95d1n8gnfvc0dLWaU2qjRReUvuFGdPJBNPRSTrJ0wx6m63GDOlWSNGZfElumSOniq9nol/ypecL
N0Hvg0YVWTsM2D8GxRMI3EiYOX4YcIU6McFJLjkW7BBxEewJtdTCINhMF4ar81HZQD4AOUP78mO9
pYoO7CaDRqqqEXb9BvFcZCKgFoUzs57rnGi3toofc7v4KorXSUG51HYiLKtTnLEYpO7TeT7YI6Ts
ERSSaKVl+ZTrJog0IzCljvteDYnsrNikR+DsG0Sc9LgMWOO8gVZB1EQ0B4kCLi9RwtaCO5hJZ2l5
h2rmag3BBEt3QSMowAnH3VNm9bXU4yvbB1rGK5nLrkBPuKzQwqnKEeMi50k7DEdMsxEf7kI5DYF5
YoKe7KMjKhiDGnexU0TqMiHCA6PpWblDhJp7rJ2RB3Go7GJIKpMrWAgMWDTE8KZiLgzERhN3gDlN
5zRFei95CV0/H/Whdww87iomKZ4fJkYM0KziMIP0kB7Fit6HSrio7wgzxpl46Net6C9ozFI/oWVa
qYqlDUg2GmmMiT0GdMbjc3NRhq81PRuTZiPGhciKcoK4ms1xqaMPJQjMZvNqgL+Cav6n4mItOur1
ORNVDxaf+gp1a8TP1urIhzfaWNKuYGXtXEVheyOI+opAx9VE9TBxmfBvYl+miWsMkuEGyZHIETCX
AJdAmAroCdWTxHIiee8wSUdeCdRBWVCG8ha23eAvgcXVqLDyBeol4Ddf+jNqbTM+qfPL1J91LGF6
H/S8ohm87i1ipbQcBgQQMW9vjCilApGHa4WhqbTyu+neJLSlb6hE6TEr7yN7b1gEjjU8t9VW6Y3l
kSCDTPDOPOPACx1liZ4DNqOR5feAI+m4koxhIf+tk3H/k0mb+bIW3RvzrkNFioe7ISblI+lstCd2
iShGqD3F1W9K/tKwbh34A2DH6fo/H8WinipCMvmDr86Ixkh0QJiC7EMKkAreaN2EZfVIP0j0z856
mVUMe3V/qnErjvK/EnWTqDEf5xtqiUVlmrGFAXySTKe1vahIAtidZ+33+ilhZkq+pAwiyWobKJkX
+oFjByshh5sokfXGf8S6gIjLC9npO7+gPdiY4w9TqEdBxyC9L2onooa1Sjur4o+5faUcE7c2BD3E
A7nLDDAaSkr8MLZLSXTZ6FQ/esEYbQQr/cwB08jss/Oz8Kagy5EEACAb+9NiOGs5HyXdZYww1mUO
rN+szIsT6kSGeLeB8q/taTE/mQokm93Np5S8qIbPY1bJSOL1kfoptDQhjBAfWMBZEgYTSvkDB9hE
TGVsvqrioserNIB7RiCzwZfe+j/pgqOEjRvfrTc8fUpO80gWAFrO9aHwA12hbyCIWtbfy1FzO1nx
hcjO/RZUHP6lHn2IwJgR4gH/RMeNPKwMueZTrfX4i9DhQwzICICXT2YGADD7PRClWDcv2Ty8WxXT
EvzP08B6NX831e2UsK+RXjXW9FN0L4X8VMvnCc3QxmtoJtJFMeurTrm92+AhxPBLQjcbM2OSyeD+
Uw5cZU/+h8lRwK0+kjvbPiZJeMtqCUIHI9D8N/5sst5vCXOjIn8pePlNHmZOP2dXMFH2FqiPRoW8
IFDoBsvxCUBua73F6l+tjPnrIsXD5tmhZ+mhYy+tGSxSGjaka/CpIDAdZuWsSZQ1S4ClGV7RUfze
JBHgGOoO6SMjCk/k5LxCi7qzEZKU0Mx4MNjG5JZbXG1G8LXgD2qKJDgAFG5i8Vticp1XP4tqP4bH
bdGinwvMfkL1raHxTg3mmDelO+frcNwnOaCe68+xyS6Ksl1FzPYiaPWwJf8QyiPWF1zUQ3PqkBy2
nxU/AiELIk7NiA2HKXO9qc/6M/npWGH1nLrT/zfyKQjC6uejEMaTpjolH8TPZhD8oI3EyzAQ/DZv
uczqM0aQuO7xVsjUF/p+fmxm89rpnyLPTMWgQR3ITqKMpX7wTL4SCux2jtwK5Dj+LFRXen6GBUas
+HPhaVu7t7QRXpb0qDuNMh5joEUGnfaXytoshZyBL3qhfflpre1YAXDVspcSg0Fronar3kVY0lnG
hLn1O1bUghj0OlIk5mkFAgNRugr8UAz+VvqLBcXyd+wrjw4Qbo4iLuMJkCrSvqKg7+39YZytjYET
yatsPgSkXzInDuYrNuzsbrkYso2sCuMUxV8rI8NKTsNWedfoRJlxkOViIjS9gVPoOKJUngRagKIZ
X5lCFfJ8znreqC1/Q66ozNGpZvBslM2bnkuv/SK/mEyIBgmmN6c6AZr5FFhcLuQRMulA78vOVqNh
iFH1tMaPCpu38FYMWKJoHeyhxHmeonabIRaL2klslzDV/0GqOtZDA2P8CCbQFofsFHfJzcJoxBRJ
c5aN3X4K0au+t1H7GE1/iuSLxd8X5mR/3uV0BUIuiS9ND0kGkwRQnLGr8NDFJ55dqfqxUDOxCphy
DwHnCGRUG56ZOVEpL5eSWEkUUhhNbqOyXOSE8TRdETHcbO4wS5XhjJIaVRNwRpbKlKM27NlBbL0l
ohHa5cM2skVvhZNhVr80qDMxmFby8T7k8leDryTGV6IhEhWrX1UM8d6pRIvyoAwkzi2DbRpYJFds
K7c2qEgzllgGKv6/zS6XIcWmAOlBkcG0yBmyD0v/1RgqhSlWdA9L2V9qFidlbd/CqMnyeSeP4pNB
7d6nv9sRBkudnkrOLx4eJ+dhAlSD+eW3wi3ITWswuwOjPpOc9a3dDG056Y9T3P/prNuAE+owc0c3
IjjkeXCNCTVLcqzI2UynL9UVRwPH4U+NblWswmwIgF8rYuWTg/M9sB3ZOM0XIPGCJzVQ2DmKl+Sp
cS4WDHJn+ZXnjH0x81RETyX8lByarkJ0JZlW4oXqBgNgJmWU71+ogw4kBO7Hhl8OGNrYVyd3q8/u
5pTcOwUl1rO8isnkZwov1fipL9jJLPKq4dhd5C3z1Xk4D5YSdn0SynEepBr0KRFk4ug1eeQyghCH
HWZ6q1sVwj8Y6BJ746n9XVoidlBghdErIWBG56rl6hoi0ST02Z1h0SQzBdTgb5GcV7Zv/p4X1vRO
wsiSgWE/XITVuIxrfk0k3GUo1vLj2JNl8JtsB2hBa5QFEz2nob0DCTuhQ4j65rro61mOyNw2dUbY
s5fpfHCL+mBznUwvWsq2gGFjvHeAqy+Jkj+tKr+STWItVdBIlcPbRvhLW0cskWXa3dcp/koRr6aM
PvncldvY6W5P9ZXRbsj/qKvr6EOM+IEiL5X/QSUzt8uiM1GrK/fTuMWrZkckn+LFE5LmqGOlIrgh
/YpA/+0PNQsSQmcQjemctvpDlR5I9lxa3G5raJoP7P/Ag7DRqebkxLvyBgb7PY3kd7Vd3zXtb6Xo
RykV7kToCSsLPuoMuxVvc/SC91Y0RX+bZ5+oA1l2U4NXfUJoziZsI2ZDZxywZKVDoZWXNOWmvXYA
WQ3oKIoFeYNRPfooq0zsccLNYI9poNSAMfOOtbT2gizhLYpZoaT1xVDg8Q1SsLRgVwVcjDXtQcnh
mwa4GKou9/t8v6r2+zIN2SpKlh5uObokPALsyHrF71rRkY1fTVORV3YEd7WriNE1bXPAWNnGeXNq
CUSKqZoOmbX5Y7MPEVuvwLQ9QhF7J/4mmr8JmwBpkVbU4ihHClwLEovMjp2bWaGLEk49iF9ctjO8
S3RrlmBeR7O/R6ILNWr8AOcV/6nkxQPlGCbsitMW1taO+aNaXmTPBEk0SKcG2RFRINyxLPoWZcNJ
jb9KYcJM5jJVfMlnWmuUC2RonIy+9YkbTzsy7kDAdCS/rwUG8yK7y0Rjd05e/HDpU4797r7RrcD0
a+26uvJrhwN+OmWE8o3r8b35BJxYsh4jwId/GQN2T1cSkVpbQp7Y2sRcA0DrPhUgTCAXgaXham1t
gFwl7HSQjwvtWHYmLJtSwInwHegX6IqJD/9z/z1zoMvqfXJm4GDy3/Lnc1ozbw7Mi4TS43N9WFMo
Plo6MYKC303CpNcytCgT8325DrxzmbCzEtlT/lJpoVYGOAWQ8IQIH/4Ff2/dOMZyDImEf8i7BM6s
TKsXPVZeVZc43hW+slvT4kARa0jeKbKzFmHp7FdiV4kgCbF8LKSD0W0hNBX1U44cHNkmA3cLRvGx
GUB6v1RtS99I13mEBdPx1Nct7dgBgSm2Kkg5WkIAx+KMOvPoJnnCeidpEO0xe41TWBvkpvviY4q2
58TGeflcyi4wVnSi6A1Py1jfkJqanYNLiggc7VN/pF8ZtMWLqDNbNH3yvukfZCzI+I/FC2q5Xoyc
mOp6lFwHNvhzVqInMQdId8sbPt7TvEIjhbhJChU3diIEXBV6lb8TN4uD1I1RhuopchGqckGhcfKB
vbgWX5PJUpurtuniIyctuQy4Pqip2Zch60BRG8j1+mbJ9W1nVOPLItl0q0JuxXm+qqp+ETNYQWWB
IeegSoozoCtWkEQiCstpjMKJ20RKjZtMFjFRj6bGrjbxquKrn4Dz10S5Fmg/zcI3FMOfJ+rI/BRJ
PRCMBq3hv2ZK/B3FkeiTn+cKHzWS+sXwMwJ6yFPQ5ioQs/dosrisAVHsgF0nIjTxmaQy/M7FA8zp
6WIC8pw1O/IUA8pMj4wRFcaA7gLf9ogdhqFFm4YDoOTkY2GfMv5CdDBAgs09dlDdMdPwrQKNaXb0
/vKEJ0R63T4ItgAQar8VAOuI7qT3Gaw3cwaBAuFDhjFS/eWZxZSR4uqhgkfguxnHpfi3u3ek6wpQ
apqQ+TB1IwfAOxc/6kouMnq/kfWHMwRbS7DPpzh66min6TX5E0mavwtzJRZQxhduG9AtgnERb/wX
s7pkeLJd0jN50ae2bU8CA/YZ/PmI4qqGGUNTy/4U45HaMIgbXQUhY4JdjEkA7rNgAg034P5Bv5Yy
d2eciWe4ZlKCTkiIhpvbEe4GCbGhTa+yDxZA7KsKTSSCPnnSQBAOic6aobPCkNgMqhVedSqBwWiQ
KL6wPj4OUevrM7mHI37gOfcNbMBMTEpUPYrbbWgjRy7niKRvXBH5uTXkc2U2l7oi7ieKrys+nDZ6
l6zXEnVSr3bX5ITD5Kn0YXtZ8yYwK5T1Krbchkwgt75kK4n1NgLzd8I+rrLwjzlyPmjP2oheV3im
onzNJ408xj8WSgiZVSsZ9fwktz+zKDL3NHymuFZBya+lLlcaaOlIankDDubkr318Vwu8maJgd7Tq
1o5hAEZHPpF639c2TRIkW+/rteK12E1xmzMmY3ZoJvdvFPDc9TMJEdsTkkntQkMpEaFSaSDS6eFe
vJgNSLUMX5T10Vnx0S0xNnN/7IZhMn0GdGtg9+0+fvaMeArgkz0ZZ2wKE83FVa2/ED9xWcC6ZALZ
F9+SO+1N74FBG0ohLC62zuSD0Us1nxJQkavTijp7s9PQZv5mjFQvh3+GpHpga1g0vIL1GGCRW0zj
SyZzZfsp/IMSr+q1l3KVcZwqeD2BwNsKQg0JrxfY/p4B10UGWkBrOdJaImjUFRyrKdlSFzz6MU8X
k4IwoxarLe004qOf50CUwesyd/Y2JSKqFudmdaI1mmKRRTNwJetclgzdDByKu1SMnDSjuyqxdBUX
/VpJ6tVU5Sspbwls49rxI5XSr0ClehBgk+Tig4FXOM3vU9ghv+oAGQkMett88vQm99hGuEk+uibY
qmkCEnSX+ZRM4gEg3zShAqMCu4GGtkYjGhRe0ZVMSGyfgzi7HWJh1pY73cakjxD/wvJjoYGTE1pZ
9HdCXqCC0QZSgT6P314DkNOQUOdIHhWYPrS+io3pBQq5MLwps0DBO14LfIS8kyqb9f9pSrkmSPjK
HfZotoyYikEmUEnxOEdimJZfFkDoBO/5PLvTiuZMeKjMputUZs9Lg2HrdDYyk/2FtkZl+LEQ426c
RuJZnZTFQk2spktyrTSYb/UbnUQgjFDjDZOBKzeL6PMarYBcFnzpRCApgsppZDd/+vGXRijkZI/5
H3FXmBwnfL44gH9tsnUXRPAlC3SzlvZCQ2e3GBl6Fq5pIHzgjg2eIYi2BayK9iK2+K84x/y5zS5J
FTZz9JwkkunQmGJtjFXySPAt6Gy4pOY51UjN6jxEvtA0pNGiScn0A6gsDQ8QU7m8ByrVOcj1sDPn
kVdAmkJzfAYrZcfWsyOMrEh9wiaNNDqbyne6yeD4Owi/PzKPLdtMZ/1Gs6ojR9INBKr/CqbHlSyE
I+ZB8CX3Yj6N3+bQnQUohgwHVrRrWLIMzCJRdNHb7jJ4+96vfRmJUymNIhjqk9+wVRhloJxuMzYQ
AiPYu1AfJAf1F9wUYycWZPwRiWcaKsXeDFb3VG4Ev7D6gPyDYIrB70fPT6ROkSQ+UCWDHl4sACnZ
20TTx/At9zWsiPCWkOjLFq3I+gZGjB/u9zJZtzHv7sKjPg/sWFmTR8boJnTzFiM2Sgn0CUexO8Vt
da/X8WrIwZSOkBWNx4yI2hibu6YKwVyc6zq+JqV3QDhvq8z/cUX1kZdZWEOKJ5Fje960TgJOgcCG
NQD/L6TMELB4ZqtI/+8EFL54wWLApRUgF32STh3XD65xUCXSmlx6OX1MKLtXyy/gn0iDECBZCRuI
7MYfqwNfwrmnW4yREA3XayAh/5EzIrKEq2YB5qrMhyw5JlioiJZDClVJvRE/Wo7rRYzW65paF+LC
8epd44t6z8DYbWRJ9CWndIGq/dQj5uFMUbrpVaNwI0rkSUPfZUhwpomxJ4fMnHLQlJc4BjDTgtsX
m3BW62As2B6/m/I3YulKfMMlkCmlv7SxT/PxPSy3+hOoLWrOyAOSrq5BX4jhBDw0sobL7PwbmO5g
AmLwMSNZXzlAzJ14B8gu8qajkmIB1QYHkH1QADcoeM637olEWJxeyrPCDr0d2XwzWVZTxFzarWTy
VV907LWowM/ECg8xiKMEcp0wXXS5vdQdeVbxcsI+XhSPfq7uUVLcWj5ikNBntRtPlYgBAXhaF7n4
XXNGoTL1RKNJN6hPd5R296yylWBf0y+qcrWLK2pcLLDFjF204OJFKISMchWISY/Mp9UNDzNXb9O4
HSWZydfJiAWnIAt1RBaenLIKAcLutdoYKDKvqZEHKRuXJtWriHVQC/KVGAp7oPXXImfrcFMi02A5
wrKbVqSrnVLPnNTS7Qzv/2x1jBTQ7pHPI5unNEbDtXUE4qSn1mlEgkk6ZW/sg7EnNdKAMtk25zZK
L+j5LuaAQM9mXrg1hDd4aWfQa1QUmnROx3kY2M1onvxnzI/WYj7MRXmyLH6xJuVln3cqE4EHk89n
qCJVU9rOj4TSr5g8NNizLUBiGVVr+zGH7aZe23m4QnODHCr0zW3mGVMw2aOiHH+BL9B+aYJ2khmb
NPtQkuaAKrPUD8v6xid+SqLIUZk7t4XmrggIscR82TMhaC0xSslnuwyfSzx/ZlvyuZ4IB/lS2328
J/oKxq/tYWctZnbZWRR+7gPRMwLKMniQUsihVqbZuz4sr0g8TJB1I0wAUlkXHm3KzZUNRUWtvqQ+
WohDBgKn6cJ2fLXijtN7QdR6bCmjGoDTrD0GGhd1eu0rKdim96WIwwl2F3i5uBr9oglSGGV9TPhy
CALmOPHiEs/zxGgRnVpxt8YcVguiAVNHwwDoFeQpS6VaQI9ya5gAjz99obgCEmkUYR2qv91MONkW
Qm2BRCZlOW8RAVRfUfRTaU24TbNnwW++A+VjyTSB3NNC5TnK2cMsmhszQJD6NQLA7D9B7FHHnxNL
wrFn+N7TQIPnrlqEJKBrylHzYoQsWH8BBANT2U7MpT2h6rymAQEIlaZbg/ZNb9NftRlftTEQe9VT
m9CoQCWilTiM79aN5uFaxuK18q1aI8icioLJOzxXFEtjOvkaiiWJ60sSr2m+2II8op0gg0ST3Vqv
3XGmaksHpxgFBCu82IyNEfvWtoaYQkVMYWgQQUYM/1KBnnR0DVmlgNTR8WKRQeuDFKbVASwIqlcy
SiDbQJTxl80cXmCWFy8qkS7oA/aJGu3MahMiviE6alfRVbvWXfBW76K49UBr7fdV5xPKxHc5bXXM
hm9xTWprcoEcse+PCfI+YUMKSxoVWvEpUC4bgUiRYo+A7WktqPXIM9PEID1iX7ApH2bac+A8GV0M
VCIGmbOzow+rniVkdUveTX+Ik7c1Kl6sY3Izf8V1HZoxuzLwkjECouFiThxqhMvtqa3U63WPZI4R
h+qWIO3aEu1Y+2lZCsuKze9BJem73gfUQbTzj7EQLRtxQAA6mJCyhGBSk1z71rjB68QFtjOrpZ9u
X1Yz8OVMOPD0J1btZ3MZjMiPWHRbgBr/q8lWTCFmFR9VWWa785dROLgTKhcaquycj9qVmv2midrN
rKq7/t3v254U0RxaxbRo4BGw9UvceC4hK++BUPiNGdeNrXoEFRC5t+ReyB0Squzc9FGI3uy4DYD1
0aev4q0wlQDNJe+P5CPLkBc3Mtjn5SJnZwoxksBH6WWzKkfPFNQVpYtm92Nqy8eoaU+EbDUB3tWn
qRR+wv5fL5/FrDzbJH1J8vxFSfMXsZKeJYzt9GkA5wTe1xQXKRruMoCbNYPxD07II0dpYcq/ixWH
/CLhzlKomjX51lrPolHd8dd9nIPtuZGbQjUJm5t9hWaDPkg9WqcmQTHY49ibwy71yXSLKK0NKAmE
vfU043kUDJAqUiQ2vJb3zryiKoK2S/jeSPsV4+iiKKYZSfDkMlCZmP0/yAHJjeYTJOLHIjTvkd6e
Sma2g2fM6aWbY5z50KV4i3BAQaNx4ejlnG+cfZGSulbNc0m6QAuErgjhRB3pn+jXJx4bsWlxY1L2
cgte06OLjoYgE8QE5NTPVntkhqLo4F5nZ0dk+lkJeLEClbM43MyOxcgRfJ9FvaSW2Ccg8jO9ak+H
Xd2OfAFllQo6/0WpvxsEPt9Vr1xrRgx3GnndmsP5uyDkYYUkZOcbi78XRurQNjqHb0AUE54QzNPw
81qA/tSPVnlRs9/pyNQeIndfhTL6+WI1MSiQ6ryWZ5IOKZM4o8XyPPGQCd3Bpggfqay+W+QI/WcR
bmJgFr9k8vVGZmzZD4860vTpqRB3ll3MF7blYM1b9Tl+GmPtWtvqmrKBOK/gzOi8tcIOWKjeumoe
yG9mVpS9md9FQN40+bBDSyy2JcJlpdJKJ/Fd/YY6QXxrtJ8JaCg6xA4WTAwLwoWAOrqfRpyPkgfp
kt1wDYO7QcjVmZrTasMLrNQJsr78bA5XpKPhhohf6TVI72NAE4MSsU8IjZmD0erQZXRhPHoinqEU
wMwCwd6Yf++cMT39vWBoKSIIP636gkrMLB/6QUSlMZIBpCKn51ixvlhs2dtihpMt9qXXZrhKebWX
cvBWo0MH0XkGIuilKDzBZV1dTA8NpEkLBk+IXsxyw9pt3ViRbdkdS/5VMPRLLnTnLxqGcLRIzWtX
kmVon+kMy4uQI7rUqRcy5joGetY8hlrXhsgMjaZ4tPN8i4mXsY4mxqG5hOESxOfkQ8J7QndeZhUP
dIT0013MD/lVmhR/EwhH/+EZ5OSDZbge29MHkAcEEg1ORk6aUXqzEhaFUw+iWntJ6aHlQ/PHuGaT
ftOegyxe/9cJSTXLt8Hb1LAmvSDXp9sULBgiNgupnR5O1nY+bIH0AMnNjC4oWpQty+9EAmy3lQFK
DokEjJECdeLRaYbWU1hzNboIiPYoxiKGUtmbiaoBtrkVr20mvAjC9JIaVKOFda+eQ2Xdh0K+ZV1z
Da6jop04lwcWWAvh69Ou5O8PhGYiRFRlv9hwZoXIeZsi9jBkJURiAn2rQFtNLxK8Hhz/FuDbV/qZ
VN4lK6mXvGt06c23Wf6a6UUk49Ho7Hfs2qSgLUmfM7co0ChRUFg8rB2w/Cw+lOcCaXpl8dsAIdVx
H9DIsn/HVW2Km8O3ZydFK8B2+tES26ySHsUApkEBxyLsu2fL0HYQ1ug25R+DNMpczk4TTXKshzPw
VCDsQsLUEIGznGNYrSrYkjGLLRnHPiwXErHU0jacREIEJaz/BZqJMsSglWUVJETEgMBDmUGAPCB+
Iey6GHKfeSsr8R6X/SO1FyTaCG/Y5Vw3GrIEnSxqcphzXTwGraGGbZtcShUVlbrAnbO1P1oTg1GN
H1u9Plq3N2VE/+ZV6vni/BakOZCni0SpPOimE1ML5ia8WZbaxH+sN0kRCVhc8TYoBEpTIULFj6vG
V1k7L1HuJ3mKSQCjMYlf5e74rxuvt5AkpCra78GFA3XQqarRatBAdE5Tolr+u+xI4VMTSae2I5eE
KJdsGdDSYuMpUtQR0mFNmY6h5V3UN3OlNunxduaDa7LB7DsKUjaYAxtMhQj1ePVWVfRSvppu8xaP
fA46grgmVbGVAkX+Kk0ZikceNABN4nyE7k2uAEm/SArBmZiJ7sXVuSRwsCNCkxDskpCufrlGVKPx
WY3fcDZgpWs9wURDct6uu1yR2bFOngO5aiMOlnx3uqKFwZm68DRk5xaUIz9BKPBDbYXcz3HmKtC8
rSryU/in4tx4kSORYLHaZGMM4y46zgl1CSRyIDLCH1btj4LYDuKn+JDN8gqyaXv0mmnX4Kes30SA
L6s7MMQwwF8nnHG16ek34zjxOEfRDohGAskAhymz9lvmrYE0ljPPz+a/oyVdzL/RKaHQlAd8P3qF
CdJwSvRqfMAOOkauLtyV0lH4Itx2aoFyYtz5lp4Gqs2e4Vx61OyRY0k51J0SgL9U0FLVjz39z5CZ
iEN9ZLoZe7s/OT8grlemMjCTPJxlAgBBd5TnFXVPorjpUVqeFXGDspKHxiqE/b6FXKdzlNzlv+Jd
9ScmAYhuSZXD3uPPREMTUM4pApgd8iVGxULoPfmGcxR8QH3UBjTpqsIAJvMSlrFcVRowJv02/OCV
Q22yCcIrcqCH3PmpiFhZD8uq5Bsw0PY+JLfvuaJ/tAvQiscH1rlp+KqJtSklb54bWExvw6r7cY1Q
GEZYifJPAT8q7r08sJr4daLTnvWcSNTKpV+ZZs4OhBFyT34PymZAGuxxjkxa+vUdE/abARjVGsSX
2My43nKWK1iWBsudW0L1ZCzy3Z8JQfECY7NAU/Mu9VxS3YFhcLoogRYxbjxpGHYIbaDPXxRUNopy
mxbrhrUWBImOT70u0vdCk98KNX9jRd0TE8DpBFhi6HC9PYg4bo2ThSUEbd1VfZElvF8MwqGfp6t6
IU7kKmeIf9fMmYvqLlnqfRGQtJBXkXRo3ZrHvg8VPycx+VTGP+v/cXReO25jWRT9IgLM4ZWiRCpQ
saJfCJfdZs7kZfj6WRygPWi4PVVlSbz3hL3XjvKbvWZvSKsNq3hDI/jsYAKUcnVF3go2eQEMPVlk
4i1AryRx7HUW/6Z1Es54ViLrLAdkg3UFJi/jMy8ML82pcBbjic3pSayEqd6qFD7DXN1ora/WXdLc
uWN3gh4Q5TEaojEA1IV8qfJMbJWD0pBOxFU2ufa2qFi8WHbbsw0uPr0kPskU+nXW4jtM6kQW13SN
Hsl+lmN/0oMudY7xkp+SJDsxnToJVuqJRPkbScf4MP5EefuOTsuypHtRaxtk9wn4NIWk9YlJbYHh
nwGXgZ+wRQ09gQKXsr5LcwI+USrDDjgNfLGF+TCNMoMMoKpafzS+Z4eurjMPUwLKogWxj+H12GUG
gZgkPykx2mxiBHX0Pn7LpPrDoKhQVR6d7Nx+EgCT1ncTv5tqRFhZ9Yv89LJSP81jenQCNWxLd5Xt
4+JrBAvB+f9aX2uZXVOMCJ+NWn3Ei/02Z9A3XWtLRlF35DLtB2lb+5PNyDR5F6giDcvCOXMKAl3B
LFP+zvinupxHIP1A6Fjo7Y1jDFjbBPbxKTHaNjR1/6FsDnteV9QAGT3Fuh85UTowDqP92cIMYEbH
Xr1C4y+3Pwb5ZWBT2DDL+GFR+P6GjtGVu3rvXHq7Dcbd3xJRCiqLJ9mNIQ5BQ8OCT1rQOwMwkI9x
stegrJmOm8s60J3vIWJOlFINj0QF8Evkxdb41SZeH0vyEez7Gt5jPAa+rRMsueLoZdJm6oeqJH0j
BolroVooJu7pbB+bhsdz6hn/IThn7pYqJZhBi6jx+oGNn9mV9spfZTa/zJbPyaq8V0B1kH5wG+h6
wgKJmG8241Mw/hRj++ober6ivNd8PsENo6VaikvF+Gc2L/JGw8TqfD7/1a8r0GYHW03dTYGQYIkQ
OsZ7C4Fxlj/IAt1NpDnphJ+gw/pv2AI6NDPo/jj2dCYK8iU47xbNdhe0IDLyVnGy9QMDEezwntV9
xc6LpsQrXXEQrNIhd+0HL2wYyg9lukvtX6Yo73ke3Z1yehg2QhmrCTbhfOwcjdg8/qtCknb8Vit9
/mb8PTN8w6yUrUIEMjRorc2DBYfUY8BaFWcN6PPPCThqysdmSmDwb8wxdLY8kCbz8+lhDh8SIUwj
cna+y4b7Lc9xtb3/YKv0Canc3irn0zQvZwyJAGnGzBd/2r3KPcq0GNUWUZoMQcvKR9EQscBgbSTl
mEI9WVSX2mwvk9FeVq24mGTRLCspVjpew+GsGAkHRSkTjpjAm7EtT0uvpUyGABfxjz2gmhhukTy4
mp36xrFN5qsln1uCBtJ7xZ8WMYzb7mwT/ZV/Ngo8zHcFmHWrJe7wTy/J5BbiXJCDM3GarhCwtIQZ
x4AT3nSCdAvw1dLjhLdLetdxV1u/hjWsVZNFYElNHJq6ec+c69y1gdIqOH8wpqIfRpuTFM1xnHCx
jNNR51dxzfvuQ9bJE+q8bLwsxKf8dWoyDRqZPcGrVu7Y1SkmjuPIIAPt7pp/sDB/s5D+DtOt/pvr
/7Icj2cRzILgX54WDemDhklR8kXOjqARDzKE7npa3PB9qjyF6ApNXPcwI1FWqX90slSsiXew3QvT
CpweXkpdfFmCXnzX9aNPDr2vt5q/YAbLXiR9CD19Yoe2nPGdEMePwrI/qIGV5rvCetGLLowHnWvH
/gCgAu2HnSgYx7PVrB8xH1bZVdE1rDBx8rASCgMAjkl7eZG+UCO+j9U7RyhbTUtSvuzMFT+S1Rxb
NT3CVl7V3060q7UEPr+6t2f/Oa2M5GIGQrAHEYI001l6kgJEjcNj8hNPwUD2hW4h/J8xrTDaHTwj
2i2goohcFp/8u5pdn8lBaSDM5cTVLepFa4ikHNczaQSlP6fjRWmdM/wNAxxj45yniSgCqMb7WCUU
KI/PiA7YuXCK7fiaI8HwUNqknQp8QP9Wv+PhNoCdcwkBctNQxa6hJa8WcjMFPDYMBqdk6eVEoOIN
m3ZTenf2WHKZQlNRLRvZDslqhwSrOsylzbpx36g0gd8qFiDxbUpMe6mZSUSJMvjoRZBRPs71Sio9
GEa2PcSDHhDFzHpzSG3W0RXb+QHylieMU8xevyY7wSL8RBCITeuVAwp0fsOVycmDBR9doSAbv3UA
ZqY3ivNm6mHYx4zSqTawNsDpBzZWY4OZut15kkaILcYx9bvPbDJvZFZeEbVamCwn7sh27FhK+XpF
jO2qHlqauGC0OKmzkPwRr2cAPiMpU1ZAyxmTZE64FUapE4L/oKUHYoZlGB/rJjkRsMCwyIfRKi5P
i+CqXwWjery4RCjLSnriUzVw3LYoWd07sQQc0+OZ+pfkhdnqj+tPN6ZwXoggeB+j6A1r4lu5U6Ls
Ff/XOzARomc5bPtn6lRNuevqJ5MHzyKRxcnhmTNCmb7vk75cGbq4DcKc7E/iqWN+VUsnTMUSpn0e
WpQ7+E1Nq2J+5pUmKviYAPX8KxncYSBlcutB2C5Efw0p5X9bpnB1+sEnBfMH3BnwTnSGG06/4I02
jMcfFuyr+U0G20TSUo5qjVI4+Ukj3PP1PgZcMSdvBbGJBmjvkwrgcXDbP/KxnzOvNd9bZOZIk/fq
i02sBHWC+N1d7vztvwlTV5I3B0IIUxtgQVX3JHHn93L/k0IsHyEZoQngP/Gb0If5agQk4DPnj+/u
pKHNYj2ZtnWUOwxJa7itj9mRT8z0tOvcKMfKVAJz+trG27o3nBxHP+kuqY9mqLv3wnILEt6yL1Ol
+tOHQ8r0eICP/edue+2sXsuyC6dveOIYwLYY2JlFq1vhZ3pHZ0+VAFky/1f1g2+E0n+REt/E7p6X
6l4gsOQm/9KAa7rxMV8Q+mVBQQQVFu+N+aqliAnEe4ILhJAWCaVaR9XCUX2J37KecNTZDNVIQgwW
hQjYd8qAdv6fXLuZMrxbi+nFI04bSsldPMvv0ReJwAIXPrbAEuMFMyGoZ39GPM0WQBZHJTe3wRL6
tUA7tZeD2M/0A/OY3BlH83kiv/nTZNzImt8mpNd2OY3ndL4r2XzXuBOY/DokXOkkXH26BhcQq2Sh
XaP4qUDMUqL9JnnAl6FHgytnbI73rKIo3C7yn0XrUKCv4Ep0MhelAO36ljSWu994yaRTMXP8n1Cp
Oiv5sj84wAMGB5u/kLszRe3zrbKdLOTaZ0TqwwQno5FeCk2dvTi4xqWiOlC/K9KjX8ugXhSUC/L/
p0xj4ly66AshycHCLGiNJoO6yiEcreWdWIdDj3zd1xdCzkFic5bJnoYLGYEYm4f+D/kD8sNqkTKh
N0cXgRrnwoHe1UG8byhhJjZkqWwBwv+gZQ6Y+RZ3haCnQi8+6ij7LBzw9rA0SF3PXatL32S7fpsH
9yml4wMif6WUzxiBSkr7z9A9v+CpSvX6bTTuOs6ZlnjXEiMgoyvKtlfb5U/cD7ldwe6HSc40tkBe
TkwVWxl0KPhXVFiuoj/l5V7RsNgyBkd+VBgwkVOE8iJiEcg+AOO2od/H+m4sEJJX7SxbiGwX1hjq
W8UV3cbzXqOJk3fIXx5d9It5DlJOTd3pYZJeILp6Oa9UKT8cSw6L+EnAodYkl3JQdw0BFoxsFkIV
NTRy5ebLmZ9xIr/MjkZ0V9r5A5Y8clImTdhBf+eT6U84dTx4BSNb80msIYtyNpLy5uO7oNidiuEx
5NadGqnitSmezVtdOwyJEY5ixF4MxijQfwaMLSn8RM5gMuMNfc+DyUFU5qBlhLk3O+ShQfKVs4ke
nf1Yk+WwzPA25qtREZe56Qx3q6EwpbYOyAkx2Ba+lR6m9yEisZcQN8mZQjj9E8AiBVxXW4ZqKkhP
XUKnlcNVq3djnONxG0JZe3VZF0Rs+6VLm6+kCLEc0pqz8Uw2uaTkqt/5jPtA9bi1Mqa5B1BeSCfy
Mzt1LXrvevs9nZR3K0/e83eiyo4IFfZx96vh1htJRNNB6aOIow00CWLDgbvqU6jxrYX6bk67VZ2I
q0/DxUk8m6gWyDtAMEhvUVVkMhBdGTe5XMbKdIlwqJ+WknUmYiywRNLHZADbBHNJ64uYBMj4yMYn
ASXlkKYNhXsPsYuEHKYrArU2KHJZI1lFeAAY1ZxoX9SC/zkUUox6RikOCQu4r5p6W3Q+ijHqqP1M
U55Zfiy+pZ1uJC85tx+pJe5p5FxzfngDdZRFTklMXDh5AqnHo0TVAUDYZtzhZz8Dwyj/2dsGoiO/
KsJ8Hc+IpBTWTpvikVI8jPcTujQndkfp2egIWEDf74q6vFIByuVykkR7Gu2UJB7l2PywviaBwLmi
Y3voiE303tlT591yk6nYJSMTicCg0/yMeGmSf1xbFB4DKiszVo8JHrwbgKRx1A+dw2cmvA/YIEvE
gOVmMcHkLS/XljNQWfC4zAZ0gfhI+9mSYNDANuplzUsEkeWKfZ6S/fAxsJKIM9knmYKlo2DpaMS6
H6+zL2k1NujUB5phIAJMqbXzKZjjOEgcnDnVzvpHJPFN9NK1iGlNDwsJk2S73xvHfuEF0tLkIZv2
k+i3Z5x6vxHzrXJ6pVp1mHR2+oW391J0FKDsFLj+COzKDBKjNk6Xc1BIAqk73U35COCjoTPrgCgL
F+0MpW6mdT6SeG4fsoxhoprfU+a3K0kfgo4DflWAOChOiU4Zv02Km4ha3ia8eYyeNYQsJUG1j3TY
suHx159WAe1hkvejeoURXa75cTT+H/3EgOQyWUdyKR2Ahfa5Wo9OpxH5CbWgMt5W7ImOsD5Melp4
9XUCzAGwQ74kXk2jM7PP9puPrtQDNuI+5eB/lfUNN8jE/isuI8FwseKhZ25ESrhVjuL3F5aqsGDq
nuiEoHgGthL9NjfjfdTxgBQEM76ryXKu/WZlwT0B+igQtFmG38zEsKFuh8TGNhLo6Nkdk/kJMItz
nivg0rYpgakrlDK6TgteoM6AktA+CWQXzu+WtWXq/CONASwYdhVmpOYONgI/ZoX6I/uxCmzAqKrv
GfUq8ZuQtHPyhfgmQX/gA/v/MKopyl/s1aFPQrH9JMUo6RC+zr4GDnGwNWgPh3FhhQjfBoM9jp0t
VNolcEPTxidRczg/TgA8Y2wBNcG9yLRn1JbyoHkWSMdJNLBa2elgc5KhPNwVn2rNCmlX+P5WyDb9
F6kQIBYBx+kgXwpzhNMBZLsAi6v4xUeKr6b4KB2UQyebUcIkoHcU+aOebJwNBzNWbib53mWxgLKK
7x1NtCETN6Ws+zyZb61coNYR14iVQXrv5OyW4+eEWpuTi9gEdw0JulHxrDdgmfOgjaJAfqllhYMf
N5xxgpOwNyf8FL0BwZ8sJ+IXN983G8TuH54nM7AejfpW0KKuUAKdR37Ejeti2o0HXtQvx44f3D4P
kpwe0XLQyA5fWNUVWc883/Fi6XeO5lI2yQ+ds2ODiauMVKYdDOe9QSi+1fzTSossvOTSWdLp9/AU
yLUWViHGOHDVQmsUuKLHFxDdvdMgMjGWPSgrszgyXDwWZXkCrHqqRXweEiYoa1CkyzkqzTOlUqF5
qvmrirCsOVJgpE6wc7YVqlvtarEF7xknrViQn4OWBIqYz9t/BOROtT/JPq7vYHQjAvIylnIxwlgH
tvn6Kr6kEV+4fTNhEC7tz0SBqzssghkP93v1IZdraGKPhcIN1/nWK4/lZLi5eNf9D5UhvDmQToBW
m4nShfLj5rwGby5U1m0lniJxwgZwaqX79E8woJCmcJbzq5wqV8NoXT5ILLkXosFX6L3rNF1Ivy7Y
aOhM0E7zaYjhrroET415fdpgRU7b3srFusnoO6ZM3FfKWb0pThb7ivE0s5LvPvpFfnek5jnbxsmh
kszOsHUP9ioOSUWsR2Xv6UgRtnYagTBSgRK5CsnfIjpK4r8ryeE/ab9EZTD3um8TZkijjt4KFEnz
meUPrvrd2P5KOe7aeNwNmzKbjpF7XCOgxMAr70OJfceI+176ugi5+47WpBwNGvMUthMPGzLlHLIo
ih9GxAcjduU+f5pHVbsi4uWwsu38/Exkl/p+zVomcquPYhAU6YHqcaUejwK3VsewypwzhgXjQQOG
5SKGLqai6RcRqEAB8m3HaHaTwRPua5FeMy0cyTgPyXGv9T8yby/SdgFKYAZHTnw9DZSxHJ2e+Ijh
RCOhwRvsVIJs5x1CdrY+6NdL9OsqOmt0WAgsiegdr5Us+R1BFWK59VDazUY+M+QVzlXEYbobFU4S
gJJq/ajgJNT11m73Pcf3FzCWBo3+0h8iC7wJPwuYUM4WC1UHTmtSY+LjbHpblpuOGFa+/dl4tMyE
+TNZI50YNocmWbnpTdQJMc8Jzgv4TvhDGgQZaY3gECo1Acoof3sVDcoP6sNjkUDus9MHx97je4uF
uA7IgJH57JN4ucVw8y3MnX1x1avqOvTlsStfpa2HRjyFahOHYykuYkbyBsAOhWSLITauiRTHvCYf
ehGo5vKSzUtKXi25eVysOe8m4xhnR4nIP4WqA29NAxs6LKnGu1kvj5FoAszyaDUnvwk6qrjDf0qN
hxXJcZUgbt5S6sBcsR6GmV3DrfpWUNMcbTZ6dPxZdRyQCURv6PkXaQw10sOQ+kUodxuqxqfdArJh
1pQq52Rmhs4SM4OzhCZFIU/lu9UQ9Cb3Jda471CIMM20MR3vIpJtkR9aIgE/jmW/DjvofoED1QvV
UbMlgskEY+LtglqNht+EIUQKUIYIezU9UyEBsMLVQfmVZfcCXsCAVgWVCaoOCwVEcSjRdoywGntk
MjFWRUGcQ17XFy1qqPr9WkyM6rx0hlQ8XCwDmuNvvyYmI8Pn9kd0T8Qp36P5TmWLoqnXV/bHsGdQ
XujFgQYeeRJuXvJ+nFgPalASFga00SO9uyAhLZixizu6YNfNrlojgJFp2iwvR6LrvKJsXQPgjTyA
DZe3dcZtdpk9son2JRmb7XeuCNymfLjmk0TMq5UyNFk8Kbl1PK0N85YVgMu0uVp4nliUo+hrfjVB
A4N8aKh5UR5e1ubFuRmZe545cqqYxvXVxXHOytNUGWqCfE93XH0ikw6CzxLqrVwlDAjrCDT5Wnwm
FPDwifN8uSBYyljb8upCjPBXjuWaDBuoRd0/OzeOJJ64DcY3uR1PVopIvTJONoFi6KHx3SFQ92Sb
9ILhUhU90wuUlFp8LJ7Zb9xFILWQaqKC72LljnT7jgTZOBgSD5+hh2MCid6ZvQZpNEKpnPZZ1w98
kQS8YdSDNmwOiZoeupjs5HZFULkrl7OO2qxj8p0tSoCaEa0XtSijyw4MdcseqUxZMvnripqi/FHm
6NZn8E+kChT6fIu8wVluHF+CRry+R850cxjKp+0Sbq0YfIOoD03LuRKSexFS5ht7G0g0YQTscZCW
KRaFvWcQzlbvCdPGEUJSCA1RsKKXi1H2+4WV7rUnq70r70m+q2Hy1OonQzHzjUl3hhwMVEMX+PHA
CPJusNkHYq8Ve8KeXfMyDCRAiuV8r798Ds6V5prnYWXqoL42AYAUBUo6XMzX0PO+HTiAtaw/d7p0
hiHItm36RB88oF2l/h2q+DCNZJYf1NL8RA77NajGF1z0r7E/Jo38Wtv1U8/lmza/l3L6XuEGrY6m
MYbcV7RBI4jZii2jZTAzMRqIWvtSOSAuHcgU5x6pYBQVebtbrNmvyeuERnrg4EUt7rfAllzJ/mRS
JI/HhHFxmZMxxQf2oOHulxCXcss48N2MX7ySMOZ1wYKqDCbx1q3qzdE3yA+m+ysf6aE76391KeEv
SCEPF7mnIKn32vA3OnBaOrykMXc4asUVddsy7mELbUnw/FvGAFwlDVZlQNngKkHqkKO9Yc9yIG8G
ESS/TXqvnR7+a1WV8fMZCq6Njvc3rnC2Yvvl7wh5zzDlAypwyASTCFEzlEQBAURNtHdbShAKmdRJ
Z4HmPKHxSfBGZDQ+YFwOJXAt/aI52aUr2K1J7EoKMmDdNZquvW6gCCOQqtAuOHJydM5N54odxV3C
hNkULwZNghdrCaXqwzTKkDHmNb+YZH79QaMz0X4TMY6pFxmhik2t7QIk4NhtSbQmk2BGi20P8kc3
JE/BUGKnsLEQNuE3LoKREMOPkatPDPqoG+0RthsSyN9Jun62Sv3VILZ8qH3zKmE2oxE6VA5aqxla
0tDAUaTvY27H5cimHz8eD/aYWHc7X++40e5m/g5y8USkCt4thYFcGRuh2cchiX/nsolOtPwM/eCg
N1+2STQvk7/SS3SddTfde9xdopHMUTQM0sILrx7ILkXZNVxFsV5Tb7IgcmeLjw4VBPJEllaPtrr1
nSMJAaE9Xkc9/7bHOxae52iZX1YRf0lO9NEY07utL7eMJvTTIR9j/o52kckAj64ukkEEof1dtWc8
Kq+x86cYgaKBNfblKbN+qhTrVMtTQOhK0o7UTAYIWeuUjfqpY4iA6/I0nsfKvtpZebWnJuxTptdJ
uycu8ixTODrkQrcwCEcmKyxkJw2sNTeJOLJ1+0gwx6lx4uFdzXXl3igJETw4G12Wf95M7gKweQ0Y
KFX3zGIkAX72a1SDBafXgFYw0g7a39E4zZyGmbVPCLtXOLSobfZaHabURhg7HPlf5dDGcrHKDYtR
Ev1yXt3+sEIU7aFblS62jLyOLtAJw8EKrO8snDaxv9L5aeRFmI7EKgf6UwOUYgt3Gebg97yTkU2h
NUHvIuh8u9Sr7feIsa/gOIUQH+gp6PdiCOAigHvA7wEvxgHROGVA4hjsEl2Ap8TSvmVr9VRl5A8C
b3B2y7pc5NI6p8uW3wN39O06DyApI+0iFGrg3LhtCe00kVnqSS0Jv277MuXq/5+eoRBMyglfmJl2
4mBcWk55FfciBn2l1vwpkFcvYnpQ80sWfB5jmHVwJNdoU8wzyKWtW60AguJkhIxYwggtcqEkZ8n5
W2PY/Csz0x9RV8gl3n/yYewESw4z0PqE2PVc9zQ0bHUhlH/HpGUQRMdk7ALIg47SrzasgBZMiCF0
3jU4/lmkI6ry/tqs1xyA1XySAemSuIyv7KbXe4WMF87hhQXhfRg8IXAJOE+2zLRupJTwKXbsf/EY
X8ozJrZCHvF2RgzJ/Ea5CAgFDGbBx2rJL/7+VH4xW7SaEBfUG+XSn/TyrKjOKVd4An8JFCKYAUaG
dOZPCtQuOZ75jeRoqyiZGnbJCPdIX3KWh6XGLyfVHgAzijp9Z5zLD62TFfzedTNCEj+iCDHxhIp7
buIVU16zkAMBObIhQcs1cF4n2IoG3NAFaNfoWNm3gQIFJgNzaIPbTf43cKekTNHGCEjbfOCL6vp4
BM18AnkBBiE/zmBul71J4SJIMyvy7qOCILHsNcgAcWGcKhjEGhHbuBagdOYrcb8MQhPNhu7GcrXn
wdbDetEY1uIEUING7AGKXOXunHCpkMmr2WUga4ovXzH0nEfu6LxzS3KHBxwxa2hPC74Ab4M7Dl9S
urdyEIK4Zih8V8wTW3Y0XapEHzSxlpUuguFHB3+uY8CgoRSTLNz1DM3dmP3N73VCsEHhKUiMxD7m
rejsQ41AXupHlDcjYtIOMWkDKH50wQ8kzf5Mj8Gq79jgvE+xudXvXdP65h69KYE9NgNXxP02tTjg
x/WuW9RJJwBzQOIDgCrWEKKLEaTHt4T9di0pNbcVVN3TmpKAp97tdCWcbxKNhs3lHRubogLib4FM
mx0dfTCf5A375kZyfa3j4h4vBBKut5E8EaAXSV75RHBw9HDszPkhQsic0rI3iCBJIAnn9Z50ECtk
8vhO/eKm8BiAvhlb3KRrP9RRu5AaEWLE2TRGCnsWLBWQcwWCpz7bUaGSFbpsxo5AQRvSmdT8iHxw
CXnzveb4XZorutCFhAwQFBm5gJmXygjhqNdJGKfJjUnMgBwK1QtXZBehfOfqSf2Z4SdhGwobJLOC
aa5gD6t3CkJE3nuLiMcMFzTUbvTJaJZjnbGYtpwsDcz8rccdkIz2ZY33c0o/W2Z3UEKqcuIn9+ST
XE5kVO0lM2iVysuZAi6IE5RAV53AgjaNTfPYGrSAhzS2salZl4GW9lPrbnqssONXIUG7JQkvqiJO
eiPOK/ZYhLF2aJW9n+g9FpeYNKRXkcO2Eha7Jr475Dprkj/Yy4yQgYjte6kULGzBd/H037/pnBf5
Ee80pd+PwrTSGPugSiqmpknAgzNbF4s9VLQ3vrW+JTCEGofysBBHlXNMuwurAgPA7aFA/qfZUF5d
7BmewNnFJQUR0zmryGTr+SYiBLU4DZkUDTJgbM4UfnY9mXxKdQ2YQgbwLoYDR6CYD8zrWVEaCiZS
hJ0o3G0SQRwZTzAKVBs9zGocVMaWaXtrGRVsQWwjKNzJ3fqV7tSBJkcBnaCQLREF2X2MVE49LsZ5
YAN0EE5oz+Th1Oc4zS7iUH7GyPLY1BwsfbqtXHXSOsJlwd+mcEIyIOgVV8EwRa/EyxxnD0KaiF4I
nDADANlrLK+EQY3MbNoZLx1kLsKknPnJeuuFhyhRTyn0smmkRta5F0R1xop6XrQWxNefwiIgYuGs
LuW/piAzCm9LF9NUjiAbTSSZuvhcCrKObSY6MXc3C59DZEgH/RaRl5Kf5OlF2KEdPdOsZbKE4JlA
CEky/cox/8uTBOcMyvk1oHDuKErAxe4R03U47jfNbpOhsHF0JL/HGSxHu9x7dMIAB/60lrhpDXqT
HkpPUzNjhW1dZ+tG8Lg3EkIy6ObtH/gZkzg3zn25GfQrybQcsu4gpUVIlj2S5IOG0ArJEACs2bgB
drhD6t/dC1oi8wFJHi3PRqpRENL2+0mXPNQTpgPqiW18riGDp9YlRze/EHUts17f5BkU5MvfGIsg
BzgJx/gpMMHoa+OXdB8kliBxNjWT8ATs+QCeYJxq7mRgM3VUrzhPdnWptgmXKuHuIeUlRhzhxNwf
SNqRbovPlE+OFi500FIFwyQbcWex0KI0H7hftUzx3exfwtFOvd45d5t9mUnIlwdoQEY4KzP2Mqwd
2bGENmyND0Nb1jEVcO61AbN8SfTmUqGA2ky/k6wTotRek6uKUcTEFfo35UdN2EQY0HKIdE3XHbII
iXdgOCGoULDG4OvJb2QVOxornopcph0arxkQI1Cr42UwSdwZWei5vfGzaM8Ru7r6ongBt5LjQtJq
7VCruZ/w+Dm/dNfkdVr+/FFZJCtlcOejpnzig5jLGSYkLD5qUsTbKkhifi77imc8gMVSMqeRJfUB
TFOOhtCpiqtq+znyPJiFcS4FaUxXuOL7B39nvubODFeEw5BNIAVYLgIfrE/mxbUBv4618OmIq2WX
gIBRumdasszHEQBXCieanrJOg353tbr4kpsBUBKGJ58qjgz4sqvv8DmVGPbF0Zmw0AsRYfNTDO8j
RifIUhYttUBtxfBj7nJEhcM+onnqwdO2rMcBAWH1Z87OeennlzT7NZ/6P0OHvYxkORpUVOAxUsem
7XazijqSfSjIQWu6z7vmH6YC/cbGrDlGUKVCjbxKSKhjebPT6p6P0E0ISVD6hOlIhrdrsvkOjs+E
rWVZshEB3mCLMsWMsOPgJeW4xXwNVz4JMyvDwGocCebBYFcc42/nn41cKYkPXZHdzApEQGORHIU0
Kq9OwhJ+6py0qPcatmjydmD2/9Rqq2tD6QM063QinHtuX72h7g2ccQyj9zVXZzyGzORUyzkwfZJS
3HOgmMhS0ywJhdC7hTq3Tj5UQjjgckQTYmz+jwOiLgIuXdIGEnbKM/YZQisTQdIjm5actHEdVm9L
/1u3fh3z5ox75pf8BsE5UmZiSzviwl9+cta0KGwoVzLjtBSs8uefGgwTqyhENJiKiqeK5Gl7TKkY
afKn6FdCQLsxsqjYq3aY15XrTP2Jhc65ByRVRr9a8eINvw7079pGA17cz0Sudz2iIBNrIgIG3v0N
DnC4O4gmmbfY+AhXvAK+bnILL+5EAQ2nFCUPZD8IEf3B4NkyeYi0PUHJaE0hlTHPoBmVM2uXyl8z
wwDQPEDKvwRJ7sVoHsakuZiVte9RqQvdT/9rsaEIKd87T1WC2bITLWLB7I256IRadEYdIJmPlC0g
3T57Mxzydn3Ro4Bdog5D17XXZlvkuNTxt5Ld6wgagjlThgQKvVmBRVGycc3PMxZIaMhr39B3oo8N
Szxf6eb5wrKJA4MFPjZ4iKSz81kwzByRHdPyn2NzZ8BwMdrP2E7ABwxX9CbYuI/rDKR2PiG225Yb
Xe0l1vwYgAAvT5yPcAw9AwpcFs07i7c2Fqg62VwiMOMVV+oTiNA7K8EjS60VYWZkh9rYXtQ3lQLT
ouTlyF+vZHLSvRX0t6zYoVl6mFa9+UEuj8dqbiWrKO4ZDLoTRsVnOu3Qhp40CnMdS19/H8j1AG+/
mWgmjbYHu0cLzoxGw+HxtwQYrBXTNggEeh1S7tUYhyRWvHg3M/OtlytaJ5qSyZtz51Fl1csZfxfC
pHdO2aCcUC7bLJsTOYYXaXlQGrBcsLiwQUDQwozHulKP5XodxncGyTOloNyxquphHsgnFicxYBGg
2g2MVPKQ7JRAyTg02IHKbECjV4dLo0a6kdTYLSrnmrQfJHYfS/unxFNXsLEyzws4WPKmYCrbpH8Z
57xFBu0rEoY1CyvT4adDr+USi6lO9CM7RWLVu3wPdeIdllCZB7gvyrU6GE75pkX8mOv64WBJyLv1
shjqZ+U4n5lZspjqrn0sfeiSS9ICw0cTyvM0BYAVgiGIvitTPQuDwSDJ4zaUJNMtyV/UxvLNyLWn
rrC7QyhQ5tiXJv/5n21/2Ew6JkVc/ov+VglTgNilWnEOADN500wv+ivjJo+U6pH8YMF16Ei0K0pN
ez2af21vATHA+jZjCdzvFzYI8sjnNDnHOYtFAqj1e3RMssRj1OWUUDrcWdrmO3/Zbx4lNmkW/onI
44su1LZRXAUiGH7WNvnMp+hdRR6pYalgqv2EYcU+Y02PEdwRTT0Bckd2gKV02Q8McaTf1ra66Crz
8Ed/Y7uCnGpX8NlqNq4KXB5cX00O2xzXl86axQqzD1h9jInkUzSiXMXOwVasQvwWs0p4MLJ8TbU7
/8Nxh05NnJbOq4/2n1G1n3aRnHGJk348PZPZeQAl7YoXOGxO8H4X/4+mM9ttHLui6BcR4Dy8UqIo
UhI12y6/EGWXzXme+fVZaiBAOkg6lS6XBt57zt577Yd11SrtoCGAvHLC7aiw8f/GJdjwVY/gWJK+
zJX2HvbiDZF2zA5zufprSDObMmO99tVEwayLQydvUCBzl6Svge6ps+UzIbmZE6sE7TSntAylbPS6
l84pnDpRO8EyD4ksKHeZHe1YRoeCt0GmlWzsZ2epnpUiUELa77PNa9udwKCv2Gq+HkiE9QfdY1rH
krRHLmAcVFfpuHB1COMyOG6QzDbLRw71Ld5KK3RhmKLFr6pA8XI2lIIcJ1xq68a6mkA3ll11THAu
Ss1XPPTuVIUvG9i+SUyboGlY2hmi4YIOyKEvEpxK9H2frptR+VzbiZUHP7x4FRp5s5xnqmQ7Hv+G
+EjhNDDRvmNceScbQ6ThO/rcRUZ2wwV8B8rz0NX5gXrbIOxhPzhZiXyBbnZqVvztADZVKQvg6gq9
AP3HXkf1AfvrSX2JNNHBzCQ909TdqDYopYIEMgwAPWb0xw8w4Z/d41aj5u8oFXOgR1UgqQT+kuKk
IbXotXqgQWKjAGzEDBJlF4qQAj6CetF7AIP9yCsQy84rhRr1LtWI4nFdjLXqgDWhVyg/kygMD28i
PEpbqdt7Et8aIzrP4GA75RhF5WnKpJOUhqde45BInizunLbItppBI3mmcxVArs55xgz5RXCjfwsU
w+kIMOjFOqJV/jqv3I8Jkxedudc0iyjwwFIeWQ1YeBzQGNR3PTfmxDeIhlvXF/ZYM0gKWG5CpcWY
Uw4knOpK3QujtK8jHjkWNroEI3gd2SENLDL6S/Vf/sUVMe8YlbTTFbq61r/cMMPUuJp3gpSShaCA
t5uA8GBue0jRlcnipb9YLeilBBSIEF7KKL6+MDprdQ7T+EybedDmdVCqf0pWkY2enoS8OWrxelCc
aUCkNyp4fawGOvBmBW56c9iNJv8YGVP0dhHxSEHI5AIRJilOQEJAIANTp2CeMIjUmU2MzoiejvD/
DX3s2DKwcuu2Es3nqnXKBsle2RWK1WnUK8wOWD/pPSVhSFs9yGU6CcRoPgjqTtWT67Bg7aABt253
8suBi6H6DXt5NDxkVTi+hqZK52WX3tacAvtPAWW6cAsd3THf6j2StWZeFAyRwjG3GAY5ywCxV9Hf
MYF2ETGCH/SK9ZeRITUZp0Spjhho8Apwu3FwDiTNxwAU3er+UqrdAoVRTnjK8XaX3CimbEdfma8P
CvXKEuBfVk2Sr3J/HlQa8viYxYH5cvvc2ZyfQOrLtLQm8Orn6DSuPd6A6T/+dRO/vFMi1F2Sx6CA
0mTTGOWjFcy74L6ui/s2njC+scR/YXRWvv8bQTcPulIe5qz3x2Lxqj/Wqvmq8SqwoxQrFXyhr4/r
c5SxXlXxyZSM02hR9BjiLv/R0Ee6ITqU5Asjxa9P2D/Fxmdio6pkn3W0WMAvSsLiUdc3aezPXaXS
dkeQo40+lv3U6FetVK9ZqF1g3kzpxgJkpSbNBcbvOV/lwBT5Onsre7qSM43Kd4WmAT41KteVSN/n
8rJpgWZ0NRFkSggw0kPHpMWU7nWBJlT8+d2m0E4T8IhEU/chhVOCAR/Iks98O846wmdGoayMsV+Y
/aS3DmMuHYZDb73VBK1Gzj4Ldmeov/iE1sYo/+oSIVeUhGiSTuIsnUr6I6Mp3Ypg3WVbzi22z6Tt
6I8hHvFS1tDPY66QbCXE1wXdPEkyEEZROGEIF7KQwtCaLKxKNSR7KOaa1G+5e6tEctel3EPGj7j9
tA6k/KIVOb6JOtl4D+Fcsh9nGJfvQz4EocSGF0dzBUddlmtXxcWmM7kK23duG+xNRdYsqokFPz6V
enWKdOmYBiYAdBqYRc491bxloBnq8NT1yjUvtUsraGec4IGV1ydMAi1JyIZ2NHzwLlW8QDuqTtl2
5M4lNMTwvfbbKvLFWqcdcrTVPHfAS/OQNI8JAE0RCnYLQDPZiZZ8mCsJAgPdJour6wlnlnSIztNe
ExjARN01fl90i9SKfFmkNASF0WgCydyWAjmFRmQ4P62J+p6b25ATnzBuUey0mO8Cue5+E+cTT0lS
M+R+p7/CUP0pQ/GjLtJ7Y3mVLr6VLKQEABRIx8s447RP91Rzu3pz7qx9pStbINz5UcURDfZXzxEK
lJ4KusQNhY1GrGEm/PLqdkdV7TWHupcyiEQiZWJ47B9mg2tZ5QsltnjEejqzmj0mAbMECQdpqmc9
mk+wSsSTZe0KATNeHli4qJXacItCBvTKKhTaboUv8BiZ7GPx7gtD4sLEjlKV+6b49sl1rxNIcb+0
7qCuEtTSuyEK/FSg6mMWFeBSPMEu1e4s1/WpTrSgJwSktwLInEH+6DYou1kQwQ+zBPJyU3EJwRtQ
YXfN55+xj1icj7e4JMPH1NiFVzUVcfVNpxQjTjRc1uyqEpyqv/5L31wKczrLFwqNmcginGCvqP4I
1JagWZRscLsWZL8k9CJMm0RFMCYqtJGwhGjwsbEjxw4kVUEEdFoaln0J/UWF2CyaPD6orzy2tI8D
AzaH1ss+u2r0pS8zFS9prF9GjOQEA4ZIvLwcLgIX28iPjOEuasOdq0HBy0lb9OYVYA4dL5ltqxX/
83/z1TzGd6ngKrXNS/AWRn4dou4SR+O5b0G1EshtgIqpIBEjjE8TC9VOc8ah3XWGvuvZyoIR3aXK
J0uC+VbvlybcgBcsSIXzpfwRLOTA/JBkCTylLx4i/tCM8AJVXy7yAzOUkegXTXP5tPJI29wGXT0P
sug2xVeTOZqknxWQQ0JQoNuOX9mPyXzBrLn00tMIDyGr5VfXNckWu5+/BcKT5nZ+L8f8TZ+4KllW
fC1OdaMeub3URxwRB6WYDkpDSLknqmjz5tpmeomcpsEwrnjsQRtamOav6Lqk+cHA7ShlRCJ61S8g
1fANy3aUNG0UQsk/7C0q0Cs/wq2J0Jqf44EM64vJRiAfPJocWXQqI19Y2OsawxsphX6mCZ6iTXKl
k+8yxvIl3hYSdj6Z9bXIkzvnzMP7PymYdfH+Gxlw1sFm4ulRdgs+2eQNGRzm1MJEQ01CJrt49PdG
DS63gjCpv2cluU3I7MOo2g0BZExW9DJtemoZCryHIM8iOGKDBs//R5E2wF7ducBUT8A5qtiSo/iN
TLX4kKdScUE4v6xJ+PF5mRzwSzVv1baXh7eEd4BV0MMw0rsWYEWV9BquT7K70b7i9PiQw4Fwc3tq
cpUb84YZXXOI4h7l6AfciYvxqV64I5X6pqVjVY7yQ8iLRa+DPtxGNb9mZrzVdL6VrJlOjI1YJKVN
nX30BgzQhQuzQplw7ekxxe/ScaXpCQLP8qfEKpTa38ufCBaGFJj4xRjc7NfJRrwbsyMOGbMGjJ3Y
Nc7FNb32REhwkW67ePBKOLtdubnF0rPGIiQKrowNKiFtzmnvILea1CSIHpm9i3hpkF7NI1a29WZg
87RMfDvodhx4xMw8Fk8sYvEgCsSnIfGsHYI3QDrjE84xoain2lNZhD9HPg/sjKkU7rbDrm7be/7W
EbW6H83pblJKQbxQw0OQ37SCfQ67grDa6C0D2egIRjDOZ3otHKu9YaN4bcu/M5DjeESIy+X17uWv
yxasnsXRVnp1UwxY3VnTJs4o0L5MdBhDEYpx8N0ByhL7HCzsQCneq1xJR8ZHx8I4uW3TD6P7mW+X
GHsYSF/K1iZqWcvHRNxexzRDr9jP677NUw104tryZ3Wo/pmkQFWWC0YTZAqNrVNo17wOyljfsCPx
92gz7KmosUNJ5rbMNBx0f9CqcuAhZE2bnchDxrR8ed7Nsn7ULIQTFpJii1s0PvXWZVC+9R53Oz9G
/Avea8XcVEMmdsS7XSIebbh/6vHn0ja2jvdcYuLWTtGxJ5h7Zqc9vta/TwPU57hR7yo4xe5cQy6K
2d0kXXpjGe1J0wqfZSN8ttge+leriXSt6JvheCfDPNHlt9jRrDpKKtvcbthpF+GBwNKx4UL8yyIZ
a/6jawmQ1UfTYv9iN4V46yT4Rq4MRJC4ZEWgpNhumrKynRwP0w0Xvg3oKR/R7mphW0XIHdy1oTF4
OHqFp/TJBRpEzxASd9D34tl60tC9swTsuNLjXVHGPWYcAH/YNolFYlsii4XXHjscZDInYadknaTF
402rHiRTePUmxUMm12VuEjjIbPmeQx7LwJSAkMIWRWmkekeDAdNxqY61g0ST/45I7ZpwXCTsEUiI
Syo62hXrMPFXkHwppsOZrF/9y0aDlq2Spfi5kHS/AOibMyaa1Ztelu+4jWiwD1OC/8C1RP7S+HBN
+OOUXypqaWpQ8AdDb9y+upaoXqPZDC4zCgi9U67c0VBKMKwVLsNQHlqww+M8HsbX/InIUlGFbarN
wRLyQ0XXd41Tu+YLYLdCfTQwvirw0ZbEOEz1fFAHUvSNjFm02+OUiTZKaHkGo0YXMYiG6AvQVOQ8
d1dWHyoigRJRrVm5rI5a3KrszEbsqVVKXQgD1h5rRLFNDxTxdOw2ViyIkmfBIxGPkSG7kDwxg1b1
M2y7BxdyqTmXdR2EXXmKiqM19HszVn2jV7xKjg6Nigy6yzTVlTVmYaPatLKyV6zEa5vZiyQVQ0rs
j9KwNefO/tXf4RR7iYTId5DSyK8Vw68pb9CfS9m8JfrwRuLwzcJrSZNhn/n0S7joUzE29CLa0kUB
gu6YTL1vcnJdJcMxcKGYgaXQ81U6o7rNUPy+OmkzAZyMYoIQtuHhmwwpgOqjPXZy5p2tQelRCONQ
R+RlRUkWCAkeJpEc33lWF9ZhmyXRAVtB1wUmbN0VR0GB5s9JsZdSOyaq3tfdMWK9LdbviLodj+x/
xjYCZElXLe0zG0rZ3AKzUfW1EL2Jug0XWkLjHEQiySDgH4720P4V0l/jAS/iTDlIRlrSqLdcOK5D
etUwOXSCvB3s5D3T0qO4vN7+VyXQJRV/F/Mdu85idnv8kx8VrA+eC+9vufXTk4Uw7PGPdTRqvnRY
Gi0QYE4ywV2xwRQVh4yKN2mA4AXPVj9sQXPFyMI/IimnTU50hObSVaLgrPmgx2JaNqA2iH9sUwX9
tNh1RB8IYoq/rYTjO4zctL5KrKWPyAtSs52+zEj+yH9qBTTZbLwYib7cl37zPgJWNprKo+FQKQfH
yqgP0KezObGTIJTPyTm++IoSXGi6D7wMXGLe/4m+AOekSSAhFmxFCMjpurX0ZgdRvaQ1hScHykP1
nrcEfFWDkV+CUo43abmUGKGz3wPtwTutF+x2E0jKVWAjEmbxPV20ayxh8uDSbq9AKybg1waaYKKr
DmZzx6gHeP3ghYTWK1iEg8M2Tf2yCM11qbC63m362/jfBeoQ3vUJdnpbHjQMUeFwLW27tDFi2DT1
GeGFCa8rkqdwoldpqNgQ1P8GHGWSsAYd+OMY/DE0uEDrp6BqykDAILMPqdSdBZBtGn0I/PdOBUIo
AG/hR4yo7amFcGe80ZENCWiNVn8xx2d31FyMGI+m0x4D267FLJ55oJiGQ4InTjZp8y8PmpenG7O4
SUaccEIjeIKpeCKCnBrnXg1d1uQZA/RL0D1jqD3FPJDddoRCdRev9UdSs/LRooF3UYp9Cbw845us
x37y3Q41dV/iSeSlFmQVEaM/ZPr51SZHqeBIUVcsbgdO0Lk4VJRYDstst0iSOFmHHU7bXMfqFT85
F/B+MmsM3yE0kDHERh3jaKB1McZTA5IXN0nM9OFGRMu18L2FLpIRPSRHVJfDmQXzuU6xR890gmXx
uWsW+poqW6WOqNWKY/ZP3ynGsltk4JI9s6nFinVLQxqSe4VjKGLA1NjNVHt5wOHOJQrI9GKo7jyR
bajpz6KHRLYYKn4aDga9943Yt9im7LoMYsZqMz+vCzkVYTxaqnzs9OREt/Kp3CzdRqz29dxB3q33
uUlgPXIjI9r99ulrsKx2r0wqVA2asA+NaD56uPvWdFO1+ppAy6nwJP4Zlts8/k1z5UGcfpt27Yb0
eZwuTz1Un4yoS+917bWSsZLTiWBR7fQKmDcLfaIShcVkxKVRIGAwUUDOSnllc0MUaWjCoNPyc8wb
FG285hn34ruakmNfiJPqzfss0LOQMgjUjgC8B0492pgqH2pYxEUh+Sm6GmQ1+YIUYo7q2doIvBgu
/yoQ+BoMRiMxnMm2wXH0f0wKsJr18JO/WyAIXu5o/SrGb13UQ+LsTuI/8U/b/yJBKTfl5c2mP7Zo
R1dr2XZzna4jSpM/YDO8rCfao8hmgm3fGrukhhROFKzWl6L9zMJfbuyvuqrE/ND9tCGrYH50fNrN
yfR7zMFAIle+9drNJFE5yLiUm5njcNjzfxVnbHkGWwjWFAS5jmiEZG1fSYyiI3Rm2tzAgOR4aT3v
U4kuwURC4f7bKclBJk9A+mUbwTcYyJ7PdA0IoOPJnio8neqgKSemfBre4B3kQ+kKYeZOergbC2Tg
A2v0a5GQdZbdcBzOctgFWMSidcutn6gBBX5D0ACMaGPKICro6a9HNebhNr30vH/9l6G0DhghnySD
Go77sOz3YoEehPeKpYhvERsN2++lL+8UrLSExgqcUax16ugLYQnWtN2RTs28QsHItp4oS79a8EKF
GjhyExgzu1M+WXajR57RO/2Ad0dM9rqAf5DVCs2B9bglqrAF9Ev3rmZDkcJBDg5sCpoG1UnB39Dp
Tl6nOwUeez0AoNJpiD/psOTWqkUbzrEI0Q1RyAyDIbnUkUOxxc28IClYgKTHnawbKHTWgQVIWwlH
oKlkDo+5iuNj9lsEvpsqK/BfWPg2FJAA442eeR8wailSzynS+ZT+LhMfx/Q7mvFl4SmnDjGkT45e
uRXHXpqir1XkKo27muMfY1KNDfNRTSmJdP3RrfOjASW5MGpjxfOHHjp5iMYmfmA6UjPuQj8G1uju
nrOW6mabSb4zuM5NLSkN6FFDdgKOKxEMHxR6wLAVi1hi8w/N/DMu9QkrzhxZfvioi3XbTVepNU7M
ladhko+NFR4I2k9sDvdKPW+Xzny5FhIMluFEkBLLL2Xge5MMnzLseq5zhPIl8DUJ3MFOYKXTUQr9
g2FZJf48wFwAbXHQ/3V4Z63S8KTbCodWZxpdqchOHKl6dd3+ezmMGGrAJtdDHBifIq6CorG2+F4E
vCzsX0WnNCfMzfwR4Q/TSBcTZyAciweWgdLifMZOgxYe9qTGMZhwb+8yHng4vt5TDZw6hb084C0q
KnqB5iwruerxeH21p2a8tIrih/w1Kn8EhXvcZWLveaEZcq4wWgu7Qu2ByMds76ajHEcn5h8ReYKD
CXAByVHTmbjG89svS9CtOrY7zpLe2pFbdkWkarVGExBnu6SyoabgelmMnQ53SAZNZ/57SbsLmLtV
p7ab7ykCizdTTKBijsKoDo+HkfAyJTQuAxnMf6HVy7TazJTqGJ8jnZZY9jDvUnDU4KnuJkqwPjOS
0dh4ejhlXCBf7hiOvLZK9jMOswxnHvLGiEmn4j+mUQsoZHVT/VATFEFaTK1829Kd2RaYXEInp8U2
RF7i4QTNij+F5UqS22fcWD0tXd+LRn/n0ZTln9Fs7eSUPcwoPoVJIfDCMo15cnh05XK3/FH0EpSJ
STjBqwlKHgKhSlmseBaFdj/O2/I26ja900RqzNqv+bmZKvXkbxvqiOo0FA3NtusQvFtPpHmbzmFG
lUSa3tmbfqzCpQLpK7zPBpOyGdPLVGCEqfw/wCk51B1nSZ8NyBbCMuqEb7gXD3lg2jFSXrVSzpId
K7bzdDNqt0wooM/km/VlPTIwjNX/wvgv+UVuk1kybBTwEhqOlHAWKdHqXHMrk/TQKAKbphMgkSNZ
W8dMvrhorZZfi/WR8L9tZuVBt9QjQ+kLHmkxNpbSY2yoZ+yIJdg02sKqTH2Bt9Y6TUuAk9IeaVUe
iH1CupN/xjW8GXH8iB7A1v4OA+XIGQNlH4eO8Or4ElAHxsjR57uqA5Lv2w04s1mYHPpTiY0wRwAK
kMGklPApX1XRukw1Zep1WP/KlsgBOU5kLR0BIA5CIpwmalvMXVAEObZSvBfXh5HfpAn/VlaIb8lJ
lKM8EfOhqjXHy1m3FjUbvsh68JFwhKEd2ZjbAbgj52nMK4AwtOxcICZmyL4hBjALXIV2A1uDF5rA
gcWeVTpWxWaYLUpdCNAJo9PxMSALp9dc+NJ7hWea1AzByYc+Kph9aeVZSVj9kr/Ztgv97vjHjXrz
zjuVElEsf3WaihCB2RtuaONpWwXh2O2xFYZFt1UhT5S8lpCbRXpM9VehbvKs1go+rmNRgGliyQkX
XyVvXapgreDwJFkMKu1fix/lbeazFuZEPdWfSL8V2j8WlwFP8ARtZcKWUIoJ7S6bocQiniHV7dCY
o3UX5HOzbw3SHGzf1LskEOJdjCtut4uyEbuHCNyN0ZnPee+TzZTGv5ZwVA3PZOXvSnjqJtTQAlQL
BQpLfy+4oWfixWryYDI9us2lS5uPRzGNjvgoV9sQ460qsmbQiSvpTgJCUh9zWxeqU5nQTJiptrzJ
6+lcNKy7aK0sawyIw0mFhwMIEPsaN/dqob8IfMYiUk5DM+Ictafc5HXLnWiqglAntLxitMlJ77Nw
DRMMP/SOZBbxiEPxCaQykD7mVjwwexwmSzjIFaECAXNGExId0Dh254NBCSXXdF61ov6Nx80MdYm1
gqIcMmM5wLqZCgsymY5XTuXSNrkkuYnJ9I6yQ9qc5HtjY7fk70uG7jTz9qT/pqO7yjZPDUMJsqIO
dlVQF+J+4IgrOGYiv+IhgAtiIwx0k6TmB6wHxrfOxd730t47SGPO2oTgs1laRv1ltc4N+NfvNK/s
GH6szq6PNIvKOTU6W+O86oObNBsQoDXK9BR5C5XO24q6atIXyWu44BZ2KmV5P4zPIZauUSAT6R8c
2iP1a5xpb5KyoawLNvZChpOhvMOmRNYLra77mNjQmSqlzlduP+Zwja3xZsi/bZ1eUK/4WcZu9jPs
RXN+i8QuyCGUe7G2bpdfnF0NNrr8PvGU7Pjk5uzglHmmnyA+UcPG7bX6bYkZGX8nir0Tj8+f6Cv4
l2OuZhAxR9awKvAnBpUBu1HiqBR4ioknsz17i9u9rC2+zqeco2f+XkAm9qDiavtfNpCVWMZNVkZs
cW7xyljC3kPT6SAtaFPYqOKyTTn19cWTAdjrbHf1ND/J5r1aWLICL4A/4ZqcVhp5m4hIJT3Yeubn
Let3HidD6glK6YlF7ZUeT3FZRDAfbX6FbJmXTMiuCYOKxhg8JPs1AxhD9TfuM8In7bwvUmNfCPe2
4bESUo+A9XcCTzwnboYduRuvsSGc47INSjp6xwvErrBMoOA2u2bSdky0mPW3RpbBqt+tKd+ivxle
ZK32JfqDQdisJ6H74LM/NbsRLY699Rv4EiqNw2shT8eS7fnIxIIoa5xnyTjD/Y4NkqrNnjaTfleQ
Rh6e9UcLbgH/G+uiESwR5B52+tCsW8RD+J71deCn1dkaTngRl0tkbvodADR4+MT5WNZUWzkY+z8G
uHi1dGNR3nEBqJV4p4NLW9kpV2Q3qDESZXu7XOnPPTZtF0CxUFpqRbhJwM+mAwujrKezpEgKcyd9
H9S5d3HcFdOCG0Kh7dvOtA/5qpzjo4p4I1RXjfWPJB37b3UAD/eKumj8vNH8CXtLArKtr25OkGFA
/AbYv7TjYVZ55OO2IRCIqRD7JfdZ+kQlHaoUnaIAiOiJa92Bv0L+ylmeUuHEqzZxZ+uPrca5Y1r7
fOzOHNC02YubuQOibM7IovIxFpTDq3RTQaB8dfmdwsjavF5UiB4MB4vo0UabEQEco3F3UM56zTmH
ckKBlOJpMDPSkSYYyoDDsjsI6Xww5VfaCdkJHhBNqgWbd81Tso7VtPgW59qzWYdHITD0sSPAXoOj
SjzLjkyFxJxmeHcotjDegRI5xsBFiXUnkQYqbjOSFBqRY01Zz015KBvraZWYGLSzFo2XZD1DEnsz
IVI8olT2S/xEHWXMg7IT5nvXm771HQXTYLwNeO0NuqG3ROYH/ZSrTdCankIsKH5Q6Ax8LDyBi0Sz
MDMLa6voR0HBoyj6y1DqLaTgWQTGZHnYsn9sSzRaMn0eROCo+a6XZlNNBR+eVwU9TRGDG0HNAYF8
xm2oCSwp8EtNv1KNZmiMT4GlkoHoAkvmUAEQ7vFsFVurSfwqWHcZ0ceS6GNeC/sVPH4yS3x2hn2D
24j7D1ZwZWewftAqd7BYx+PTi62UEDYE/LBxhIYIxk4bsiPsuBoayorI3U7XReFaFxr3nuBSVuJK
1/Pnus/mTTvF76GWvkOxIjcLt06n1LVCftVyUN597upRyDum70Z92vEG1ho0i1MkddseBAMGXj2c
vPRLC1ivbJjWac72q4bEHpjLQU+dDnQmV/xCxp2W2bJm2QZlNGbXAdpO9tWTFOxa+8ai3SGqSkP5
wXhfjqq3iqN3mw8j/Ip9zB/vVBCvosu1plZsyF0cnKiJcvYnwz0nm2+kpPhNRHAcpN8huLazGqhN
xoFsj1A/I4VflhGJeZCcqKFYAm2dv2rDek/66n2Mmrc+jp/A2X8E9VMOb5Z6khQo3YItKeau446F
fsug2b2cGyC5xZ1eF/w9KbCyfGcqZEwPfRbt8YLtV5en97qBa6cYjVtIP+QFFCdS8lfjDPpds6Xh
e7n0CGOm9tUQqaIj1MfvyL8UY+NkJmC1vGTZiuMlpfeVOB4UmtfDsdwjqYykcAdSuJIUB5XWBAIb
Tyx4Kxn42R2LydVHkG/TTBiO/21iSGjdF2u30n56JXVDuxJ0X0snf+mhQRSjN4nmflaafUfB3NJf
pzJye7qp1221U9AmcyeGNURB2TbkF9R9hjUMX3eRbIdzVmv8KkI5fjxRUCbz2g/FaRINkip90MgO
Cvox13OSjmQdtvFsLwear6LkDBz8LHjz2NxHyboZfyI4QeCC6ENX0nfeLujhq03oQj5InXjV38U9
v2df+3kyHvRD/2kap9K3fiRpPfYZNKXYvssMaK2jyv9Y7PMUhXxcTDsL7GSMXW0lhNxkptfhkUam
SXLtjWxbqmI2Qo3i3UeyFnmH273lVl6ChIRDhW7cTR5ok8I3YnD7RHmjpshpwMHPDonzfK8Zgls9
YMjBxujdYKVdWsBvwdRB4bQxQa8CnLAzSsIIBZnZHXvBhUVpcRIL4huEIKkH9qtT80zr5rkI5bMb
0id1OY+bEJRCve2/KH0w4oPVB5kRn3vzUaovUC+/c/Birz4B9gsgJgyp3//Q8YS198eLNBm6wE0S
kn1yovuN1rNoX1Oqrhd/SRdgQP1TG9DzqswPj0nduMYrTBRfTDarcHzo1hDvMVePuLos0O1waZOQ
U6nGhWd0k/+l7y3OjYg/WZ8SI+m1e7yiwsxs6EJ/bEq/7BfvW76IzbSVqhlbYpChjbaY8hPEcRHY
7QovEgtzlPvsHc9Y4RuCcwae6I6e0YJWTUioNNP7CInc9CXiSd8mhSpTDxcC5yCd99SuWu3ohNRS
IHeH2/lLErSLEOEzzJpLqIlnG44cxCR3GIkKzFs5ljek5o6EIyxr20FlikHTm3i2a0IqrnqZk5qe
bqItLQjVYScYbNTteCx3krgBtzOVhFWoTaF6MsxxPDecElRm7yYqBVsYf8qJwgkUmx/++Vw1ZCr9
sAfTtWsSTnkfQuWauJRayWp5Kr8MidRacyM8H0g4ak4aDYOsiIMCZBTHyVH1zBQv5D+KLkxMRBq/
Wzp9t/K0G0bBcV9ZL26Nlmadlmj7Dj0OSCW7B8Py6jlGdLlYVul9FgNrOp7dGq4G8lsx0EEAOTmd
dNkc0XG+OmxkJBl16WaEMwF2VrEg6PWmu7bTjmnJjY1TVKrbGZcWW3XO1nJvsiy0WBaqmJTXA7PN
frZlNfEwynuqCUKMT60x/hixvG81GqfxEvZ7weFc/foxyTNUF7XFXh9nkGPLYIIRZDh8MLPAFRwN
dpBITQAvcs09GU/9QMOK7FEkUq10VayoCUCAbixrSrsrn9yGPYJ3PsbakadpwkVhJN8WQhllUaS8
0q8lvsHWMdbxniFBK6XkVkPqKEv9Hp6XXcgmbK5+0pBfmo7XKm2vcP8oXu9149H0MKJJWAO4uW3i
pr52mXpWS9WeDYWfOPcTkrIaQYgRDKegKk8Nsw75xkeWORBhJNw3Gf1rNG4uxY6NKUd6Q4/G8JRT
WFtcXikcu5bJLimrg0QgyyAWC4gZ05ydShv1grWIIoeHWTV39TJ1qI4JSTzJAbrqyB5CAMlNydrm
X6iv6DDfHQFn/SGIToSJC/cM602fBKPTc++Rz5Hw8v4u+nEUHybWCCuLkLwiu8N4XCWiA4xrS8tu
Jh6KF08ChHOALEtqhuNMiIC64B7HkhjuKRBc8gNNIJcm2/UwEyPHeFYActje6CasRnHXcKWukKQq
sHhT7VMkOM27kfztXP6DbumaEjQZ018Z5wDJJnV9h3N1mQyoF9pj0Ytn/4bRNqYPDCIQ0sQo+/x7
cyyAigBXXPunUFobCc49zb9PwSAYF3ZQ2oBgcNUv2CeR4ctOOUDOtbuo/DRJozordnerVHbdd8fT
JlTmLdQrllFVbHqNevu/CblXANkbVG1Ae1KY6l5txvge1vUU078edRYZQGrhyE6rivUwz8vHLC2u
RPPEW8aNsDqmwvurzVez9KMq8UztwyPxmGPVEOTSpmN2abwkogD9gu5Ys939xewgdPVlHIZzSZa6
J+cuyetpjOZjFbeHWvZKbNm6CWv9uv6PpfPakRtJu+0TEaA3t2no0mdVltENIalV9Dbon/5fnHOA
ETAz6JZKmWTEZ/ZeWydkR5Pdbo/quzxqM5gst0lNsKc1+2cc7G8Zw/Y5jYN1rYOmmXE0mwHZUkGe
M/izLiOJl2QU7LSV3uEdbZiOaXyPONtuOYgwEACmazAGFwRK0Q+rkFBBFqwJCo3Z+4eIrm+iAPj7
v4k5+AjLrk8gGykajRQPbMN4HWftSb4jjd5xheM9U1RXeULk1oiErCI/3f9VWoBw0BnHdU8uheIQ
rwIgm6ThXQLQZHfUrd/1F/HpBaGSCyr19iv7GSFMsL9kpAygZoSTgwG+s+abIok74uht3veksL0P
TQuy/l1PVWJdUs98KxdszWWyM8kra53xRtLKXZ9O5tuS4pm74QFdBcU6dQIBb/flaw2r9u9qCwII
spQlMzC+nwIMNRTiAHJkeCaXau7fDBPAMCU9SNoXo9EI+thcnhumgCzq9QRGNZ0e3xtW6rPYGyW6
Nr4wlS+szdArKc7RmCgdk58yFrvSfuv/GryKCq+iQ0K4trUi3R+e5Q+LxseYtRNdSKSPpBUkV4jF
V9Jzr+hFdi1Us0qyj8bIQBGRi8QeOtE/5kM5UIN7OAaKexXtKuZvYk59UnIo7THwxy0W/YQaQnGl
hplTNuzGzWcXaOALIhn0clpiz4wDzdBp5RpAnNbBnOpT4YKgCaceJ4kOHqOHNzFMp1lZT7jZmGiw
4TMcJs7X2a8vslR5PBhegwbQIdGWsPVK6h+zZdydqzYVrwi8lpS+xxcowjgYka+0fWgsTTA/4vTs
/d1w7JXsoQQhwv2XnGPc/6Wkn56HZevG2ytwXEa4FYm093Jj8Mozmew95l2QjGChMAwhxrxmor0t
znpLTCw3yX2N0I0Rf0RUjU3QF4vO5a9IOzceOjCg8SlRQQG/5s9hLUCQklU2Rr5amT6xDQgjufTh
ZJL0RZPhCQ65xZn9mctuhvyYFO2uNu5ZmgfW1ShRuZKmFmGUCGLG8igqSXIhZ1MMF5WtjTKxfot5
8rLC1YGi60HcDj7WiDGscanr8LI+d+lCCVcx33kpdu4nmD0Q9mcyoxyCvRI+01ZhP+BiBHerukTY
0AaSNQejKQeIKkq2iTp5RzrOkNbm1kDmROfOnuiEtYZLbTjk404mfnFigoM60PR6dfQ5FdgvAYty
8fMw9G3p5Nhd7jFat1rFgp21dL93WqIiJ4Cn+U58b2UJ9PN20wcyJiNHPsfNYvzSfhWJOG3HjGx5
StP6R7R6BL1Jv7KISOsY3gtT64UuB+EzCg+FDzQJGiQivPMYcphq4EOVB+REKr1onuCKbib7ILvf
GoYRnG/l8ows7caMN12kh1P2j75SgHiqN03SrspRkotLLf0pJ9U1EVmpMY5BYYZtn59ztLURTnGN
+fcIkrOozst31penDvhA0iCmUW+Jq5naheQrbLb0vs5HDm8Fn4TqvA1jvUWiTgRgpA7SB+t9gxci
3ud1kRCE8RGtr9mOARxaZIGIA+UgwNX9Pflj4VefhoeD+ggDpL6oLg2ywgxGASlGy3ATkfqw2u4t
+1ig1ZiLFtJ+HQv7bZS/2WuZYubl3iN0gQec8QCylIaq7yw0aBn6BGKfVBbP+Z8qey8JtBJd68nY
KQXB96hkkezqxBkiobN2E8lImDMPGcezftiO8HxffGLiRqGDjXuQBp8zCD2D8HXwcPNZB3ewyBL1
HI8O0Ck0rn8dFQP1z3rVZSes46OM2aP4yeEE49nFc/ucDSOUARBy2XHTV4NPFRQ0xYFaAyRx5C7/
VfkPuR14Gl3O/nEE+39GskoHytu9oy7j7gYKIInyRm+cnlfeBiIOdUZ9a4FP8gLnDk/XZsRNbPWy
q3EtUYGIbDu+gDcNLHgmFFBrMHIgdqyHxmhmPwSZyGYz/9rybNhUSK+FgRxYBDClNj5lwuNZQ3bg
T51p8SLSGRSSp0kRHH4rLBKZsvgik/z+x6zXoFCcICFEoa7rMLqtKGdgm9sFASTJcQ88JmYeZQHI
j6eLNRYX68eKH5hrL0mD00SGYv1toGv7ZzNn0VHQoHYtACDFfj3J3qTfM0BTorVCRPKZZWPPPFQV
2jg3Xsm4xm3OAHmC2wCb7Iin/Vgi/NQeSakcVCDSwFVP6WuXV09Fj2GozEHksLiHQDX3kw+ue6YT
Qi900B2YP9irFfBV8hsRVntZnQ9dT+DiXi5sv1fnoFHEUen+DOg7JZLk1vqqJZz6Vn5e635z+XV2
mLMmqtiNLrhUlT2fGPvEmm0k/jhP23ZbCZpuiC34YWivUWh4NXKia/of7/jDHMmL+xABKEFvYRCt
Zg47RR7V0ZXqiu7NJqRpwazC8mW/iminXJBSWdE56hiAx68Rrzc2umd2rEUO+ER+Z2Hy0vK/maNe
a3Zy7EMxrrtjhBT5ZFmG1/FrRQVfdnSNEFXKz4fxLbBWygZv2t0Jz8i9WM4npPDZWEVnKiWhAB7g
tFJZHQrMWIaNeC062gUVNWwwC+3njp3OSCzqkIRlxDBRUoN/Jdqn6F1GTZCglLSu1Po5XTtNlZsV
wrUhnXenzszeHGiApZ/mnL0MP1qGHzZIjAHCc1bol7irMWr3iQZ/ZbjTry3OSWy78pyChgSzaRIE
Cgn6eiKqkpz0aefE2dADY1b3tqUe0yy67jqEnUCMrYaNA3qrwmJSTsWs+fNc+OZ7Y6h72XmmAF5U
2750fiaAyTMm5vQoDeegPBMqvwTyQNSDnGXp5IT9LAeOBePpiwn20XFK19pmMa3mgtRgxsnUCsJS
W7JzVh+k/r0ZDyvG1BPNt/idOwHyhWyQ66lC4638Aa2wbDJ9ZjrTThIn2aPcMnkNtxHLR9LTfyCo
NYtnVRWPbkfgZXtCp26SehJhBW9RgCbEKTctg1YL6x5OzDrAJBiO3e+R5jkyb3G6BVsc8U6yOG+v
cZLfBkkl83u5YDlUy+FupPJ9SNkqJHCxh1wllpyvfosoM/f1MiEJET5Kdj/v6FzXfNcJzM2sd0bm
uuN8wnMT1gcZxgGRZxAkjLCpIW2VjDOdV7rCQpp+Z9UPQumwKUl4Sj/lRHyWmQDHGn+OH2U0feaS
dmNzhjTFXlO63+FNX7SHkvHjZ8sllEdO3GNV4W2oCjw74ihRWsJ82KfMwibzPKQRCikSFEfMTMmb
Jg87LkR+47VqPiSHllfvg2qBrNVV8LmLW5nmF3WKb2hOiuS42eYi0LEojbSaVXqMqlzGgzYzUOhX
ty7wukg2gwXJbSoMLEuYAUJUlmOVoyPGcaMZXoQ+vIhP9n9L0QVmUPxBfe5K2uRO3xGs0Ba2CGVE
lfbHVnsKrIP6brkBMTq39oxkgvLpXSDY+03wPRbbZ4RXbR4zVIS9h/E4+Cw1CJsySK/DuAI5siEQ
zm+VsrxXc/4aBNgwigee+r3Goqwt0g9MmrtqQJufK/j6uAjMafmqNeUzKqaPLrKQ8ncPql8kJA97
SG4q0thtPdvvC6GR4IrJgN3P2p7UvyPqZFdpmEBkHJVNm/Ie0Sc3Un6fatbcHya2hgYqO+Xsl5Qj
gFbwN6a8bBr0I715tD3ByS2uDmolozaftCbg1JPNiOzAJiI2HvWLOBQYaFfi8kBd8ptQexur/cZ8
E+UD+FL2AMDUf/gS5A38eZjAWMzN0xzMN2vZ5+Xsr5SAVlG92TfmFN3T0oiRKoo3ra1oiXY9dsMo
W46mrd1qrYZrBpVQAjaB2LAoLygpvqsxfUbS+HDsbxtX/9pFt0i/mxwcQ/tL/R4BF0+YwrZBBQAG
TDP4iDEALgfLGg4K7tD4bJ6TDhoKJfoE8Ati4erUsKJAnDbSCbmoTGuDxTaLQV/1E1HUyikzqOYU
5ljfBa4qDTcRtG9teFOF8RRtjBFJwmR8XFlLzMO/KKUsanadzrFDZLtk8GXBjXJ+m+vgkfC22/5s
b1fDwL0xPuIlrrKHKWWU4fHmR+Gr1GxOVCw8x52SKcf7LtloSGvPQvzPmsPvQ1FhUjoz0WCfaLgd
U+YISEeJbHDO2b+vvVftVlvjiVuS340cBz3SiGSyroWpXccPY6JyYLUjxdIerLsF9ahzF7QcSDPc
7kdtSPDghxPVSba3IfK/5LqzqIoBugZM+/XyJcnqS5TLNW6+e3hAxgUzDEbWUz3Y5wGV/cysgop8
0odzPcyXaTpF1ot43r/Ui5P1musPxtGBogrIDE5YyBdzUj3roa4aVw13toVLS0abClejb8XJjPrT
wGR8EPnJ7khykbn31VAEaR6FEhuFjqLc6s4zbnghUa4uRlCQqlQDYh0YtDtFUDVZyAmuNZwfyS5k
Gto8oNoL8dCl+OwUfxkbOvP73JjsyZQPO2o/U6ZAxVkM1dmP32ogNFoVI8GlTsb5aMps4mX7EMrD
uKv+VNS/hDu0gn2nxVQYsTtxo5q4joymKg7hnY3ty8D2BVdYscujwZPZ7/T3FrV+NnysVDzA1+7C
jOBIRd499hK1O+wgI2nZ6pbYFbYer59CwTVaVPzZqJSTy4T8jKDkEv9MjuEQliFEynGrzHcMeSh0
ZYljQRf2ucpZKBQHgNiXmOY0jy4WO/2eERJapWUlJliHescwQbY/jab8Iu6Xmsf8TJ7N73IBYbgc
0p7ySpsOd1JlPpeK5uS7mRIyfg6NTnvOs73cABs5+knEMv/CPiOBuGzRNgX1Jn3Stl1ms88+QGQB
xsImSRj3myHFHmZ1L8N3KoB858Hyd8iLMENxPxxMJfNj5PVGDoKinn1gO34y8PymMttb2TfChFrB
QchqPli0mrz2PRXxgeivRT7qJGQP3yOwcQl7KiNexsFctgNigYfAlDsejextxHgxX6UX6TVXm3OL
dfgSxf7nglj3V4waAGB/tIE6+hIyhcqgJNoGJT3Wj75FT0kKyG1UynBpiaEsjZCAolAvtlz3PyqF
qIbuYVPgJVHYGsfcwQk+9DjDYtpzojCgwSRX08ou2Zrul2g95FpymAEiW9X60vGeIC682Canmvyk
8As7HP92OYaIDiPG34JfKVOBkvQMdpMkPKHROGAhbWJuxR7TFyUWaieNDE2WAub46PlpdqzNxSh8
MgeZe3jjyWhX6mAWyDt+k6l5JQtZ4BpjeqQdyhDd9AKaQOzb4yNu4/vU86Zst7VzVFlkKJy3EUS4
mgY0JtEvwuiYl6yug61FSwe0YpjLIrJYMB4eKwx2pSZdTJlZEjYQ53acvhWFPfgxIkspV/ZgBg04
XMYB/pTieFGE8yojDCo/tBBuMGpofrL+0ckqrTNmI1zbPLGgjuMhGEuInNbVNI+T1LLAfMUyPgGd
OUfMWqUBlC67Wsx5mfM+dW8AQd7TjCouvsV198Ghaq7A6+TuPHb9OccziOtic2WdZ5wTljKeYlg1
BNCwcP5nWf2Zw/y0Xk2+Jse5y/F0x76KazumZcdURNzfaxf/g/oSc8Bi2YJORdxQr2O0aCTSoHZj
qWxLHrcqKKMLcY/uMnlrRF78b+xjfgNo8dpe+A07tYEyRmYTLKCdMCSUswPr0EFxU7qDTnkhwr2s
yJZybkAOSHrpQmmCvgUPTZhJFRLlc+xYEQHQaytkueTBSZ5t5Qei2A+N7NU4O3TkNbsBAjNyTQWn
T+ScCsQCvUesSJNgaNGdcCE7Gzc5Ud+rFjiweuaYanlN8VcJ7k0incmFRWl8Oq424MUZ8dZEewMX
+64hTi1pmEoeCOUiquoSfR1n3T6NozjVRRSCKAoXSuqHTrBgQfQ2B7/eGOf+Q0u1S3XN0vbc9ljE
s+GkaFKIDBk0PYQ5WvaCkdmIK/6g4/3hpto00oPLwfx0mInhlk3/jYr2GjTxtEkTJWc017vHag23
pVgubZVdYAfo1nSCeI7nxtdNn7ppQcLIFt5OT+pwcZBOEzVmXSYzvoiCAZ61K+tXDLx4koLo7KWk
H6Vxfcq3jE0HgPN4mNgasn8XoGZTplhYFe1P60XTq8FHZn2RXtoyfs5SgXZuh1IbtKr8HzPyfYZg
e57JVT3oBAl34FXHTfa1iY4a4kA6kHesMUsbFeCehYIePxfOBJ1pFtdtTuDMjD4IFCAq1Q2bAf+b
iABcDoRahQ5VV5TerEq6rpQEmCpkUrzY1Wvtf/GUemlpcWkQQtqOMPRoesfYldjCKMciilw92vWa
3xSXZJ1CmdjyHFVFTuzbDKTKnkJdn/2UISN/IeRjA6+E2VC9NnctXd2EiT33EoXtYJ3mJ8rgkPis
sw2buXGi61F5UEnqVDs4BzCjWvp0l9fuibKCEe8hDiCssRxpWY8xDDCwkvYiAl4GmfJ/ufKdaH0S
MHwr130D/bL6VaE7AMYhlnOLUYbcaA1q9VFba9bto224sqiIuWdaTGisjAo3E+T14IfFXzOawBMk
5rwpbsFWOq58BHo8wL1gfoU2oYWQorkVelbDcetKOqjph0bQs50sodV41symw+Qkd7KADC9LRMfd
syXptqvDqdZDrYoC4klsIgSuJFqp7Dnm/LJrTpKcPJY1uYE/58qlF8NHrv7PVNyHqNSOnvPiM1CZ
itocquMqH0C6qVxK+TmOWPMzxSK+nlSvFfmB1a6XRdL38aod8J9d4wkafcIMRHobF/3NNPs3WQQK
Ek2KhUdUSncLFIkEikQ9GB2QjxzBIap0BtsY/zbIpfndxn9T+ScaWqYZQDdnt8E5CBaq/TNwinjG
xT4nn8oW6E2dmzu8bX8dTTmVvQ2AJW4uC94hRrcGRC7JOU1ddhk73ubMT0V9Azm/wq8nfpkdXeE6
ulue1Yr8BS7s41YvehjI7Ax/8txcZIoEnZttRGPmIoRq/uTW2WG+gNtgekZ69TAYra+c+GyDzP8M
vPXKU3veRfm0sRpZXMhYnAA0InE7NhDIyR4CQlllX5AERgeQPjGOHBcMV7neOlIZZhl7BHetHmBn
XhDpdUD0VGLK48AZtOsc7trKBjEFS1tlCFB9Z9QGDULmQTcBAlPdps0pu9ZDA6uxesO2ErEETkNu
xIJtv7jZFCnao8uWZ9KpOKbQbSL3ar0J0kCDjTJB2tlh1a+oWA9RjekMAA8D+85yjvEZwOw2MKt4
QLIRew66BVHdjPpjQDwWCeMKEErqNBoNx62Q9kVN5bVE24hjWxmBWkKaRQIkHVtVC2W3YVhpx1xb
qA4iAsWts5iWcwX2X+LYFnZ7ShMCB0A86vZfApIFYwU7c3uQKBmqMFmTDmsVc2ohE6b6QfUr/zck
CPCs9cQ79YeOg4NyClU/NdaTXnEQAFoChImKJyXzRyJXLYFHozOmAWb1IpbzodbmQ4j95Jcdu5aY
zz55TGBSGuOuWFJgXhFN83Ok8ps98zfaZT3DvBn7cLFvwb3qspvUtcf0wnMqZLZNuytax0fNGQjF
CoqiDLNHldN4e02h31Uohg5/Pun1cf4A0w2ByR+iw2cci3ddK19EJWp28w4ybyS2L8PMYe51c/Sk
eKtaDV9uVV7hf2npBBX2wr7kKWB3BUDMYdmz0G8K+k1+pfmpvgi0TTEb8l/IcozhC4bBPNIYjnif
IKCWK5LdFsyPdNIkcSIgIVycLtSBZeF3Qa9SNQzSnSdf1SnfLySkEWbnbYDTbdkzodneYmOo8ktU
oTvmokjBqp2VKsccdnPPbCNCBKZEhRfpgyerlrepzMDPoqKCb6m1REi7mN8a+WV4wkT82Qmvl3sP
rLS3PS8kUryP5cH+WzLiIJPHKD96vX8V0vJuRz3M0+R5lafu3kbGVY7zS78fB8lLK8NXUbDnoMwk
Hoa8PdV0ZaulorFil+fDNDyPKZ+ODM9B851lgX3105AFN5X79M2o17NUrediYEGjFmcCP4teeSnj
/G5ezeeck/dy0b4r65w723AERZJzGFWmruOAV+pG5AgYUEBGYFtPUR4FJ5mldZk9tPdhnrxuWzQg
XeiWO9kRqI9vDilvDY0AiHn+xR4WWcMGZIYGlRIbC2o7C8B6ZvkJO86JtQCWJH/gZiq4meJC9w/O
bbIOOtyvpbYOeY1WgxQ11aGcWD+GBIz2IFyTM02OICHAZXESpsPcKPLoyb7Kzpy84pravKv/5RyT
0O+x1jgN8p5Yu8zReFkHcbGkhMEZ0BK9PNvKXfmlO+U9PZ9bRqOCIx22wgZizxjB4hoHbyXYZQLN
3DxcspRTXZ95nK8AKLYzmAkDh1wHcXThTh3z5WNcm09FsT+hOX7y9rsxa02wlM1vkA6fWC0IF5mR
zDMMa+3XiNtXxpllc97gvpYH6SaVzT1jlkvKvQabM35JtfZezK+iji7xf/3/phNko8OoTzHHiaGG
ROfi6aq0+5yj4gMRv6aeGFU3U0mMA5w/lGy3YWYBaTpCoSf4nP8db85v4OvuvtWsw5QtB2ehgi+e
E8UvJA7CNOVDDPUGfeoRvltKCM0h0s+9xSKmmnE45sfI+teJfyO8aZkvrOULE/p8rN1OZWXWRLBD
OtK6VK+0tF03bcDq2i+1yV9XjZPNQp0k+Xp2W3PjiOaIsplilc5NQ7gkixku0x9CZvgHxma89pNx
qUaxX8k67HgOa0YE6xP92Ma4jViF/YtfOgPEjBDV8cYk98p9R6CTdS8+gRytf1S44HMMcrzVQ6Wr
QtiRgTqDDa2FL2JoO9wZ4vsODZagVpgsJrkUwuTvzvatnOIrlRAAbxh07M/iE7seLUt9WcoAWwzc
3xBfNjHpGUMo62Igh/FxoiptGs58kSK+wd9kj0zmzHuOT4NZwF7nZlvvTSkQdGinbEpdlZ1FBqkk
u/Iwa3/lG3IZ6ayST54p8aNi4gqPDVeV2EX4GXWDwcZeaaNAK6ugLLVglPaKHZ/TI8QPt7B4PVJy
J+bCmyZEuiz+5ZFVHsv/+UTm6/Rv9gc8U1P7LBsnkMRCZl7+ZNMg26++Kz+XjFOfg8uoWRq+tyGO
EqRUHbg1Z+qJEtQRN4u9VoHTSAgGcCzM8u+ryiqzgNxh9GHGsV5XBce6mHLec4pXbBvGSCQJYrQU
zA1o+YrdbY5nUW8IECz8BQxGarD/QS2YCuSQ+kU3W5aohCygBER2s3kUv+XvQqOb2SkrPZTtuPTi
0OvFrteDtN6CrofDOOKHwExrq2Fbjj5TgGJqQ2FLQcM/1Z9QwsHeTEFURYHNE1T96XyomArPbeti
gkXBVTCoQo91wMx+INKeyF8VMo50WNJzGaPw/OGfnIHKWPI7CHWIRNrRlIr9Zw/SJstQSQEiR7nm
41ULNC8OpuaBwdQ7ezFB0Ck3SaaQSj+0LsYpeTL8aolxW5cUwATZsWJMoMQ5oVEszyIZnpGSPed6
fhhQWZuyclfDucULyg04q5D/sFoJfKuV+V0SAlfvuo8sK/zxmDMRiptbg520kvgcZAIxFrwcVuYL
8Jzavn2PGCsLfFHDNV5tlO7PBrbWiHcNzzVkxwmfY0NFUzmhqUehjYAVQJyOo3+MTXxoaxjFmI1Z
7MiPydTuHbJ0MyXmALuWsvyJEaVDniMN0UtTGJIOVWDXHJaVvcJyT6V6r0FL4pxz9d3fpm59OeYE
qKdgSdMwMUkXLd4aobkRg/0BfwPilIOTiECFUFpI8SNNqseUSHegnOdOwiGPrjjxM0zemTbv+1j3
TDTBTBWgKDcHRo8JEUP6cFnziuvUDhtgHDhmk6imnORD4QtO2BcYK0tVZLAruZmiL45amh+E+s8a
4yApnP2sfLfqB3QF2ox1JM7R6S+CIeJc2i7UsTyGX6V9stk/N4p6GiMbiqIU1GMa6Jgs+jrfNajo
swq8JZ5MBJXHCZO2YnZB53xOznRSTCIToL0YTCcJN7tuLpwRmQ90Q2QiTvppg+SwZ2byBtDHOuyt
5twn8nlG65bn8aUOnC3RYuukUCLNMZ1eHJ+Ruh7VhNyNdEAiLoUgu8M6+iPW9hAT9mkuMAMzJRgb
y69Jp42Lbc5E++hAIym6fXkYJeT/Ir5Nc3kH6/WYluihyrt8i7Htht2gWk+jLt+ocesljNY+rFIR
whYdUcCp8ex2VUT1Gsf5TeZ0168W3nfd6FDfMENb+dsyFmhP0k8k3eSzdrEQ7jT0Gnaxq0tgsuxo
ImffEbym2M6xZF/DMNTS1UvzM/3VmNmvuOOwg0GwBJFKgmmMA7VGHGisgY4zCB1ClhBAjuHdDlqb
VEjJm9LET64Ky+KGXXLikgDKxxaAEDjKUE/xJ4eT8o95KB02syDql4D/hohOHi7sHaVZOi14U5N9
jy2e1I+jKUd36JbVT9C4WhPdW0GGtDxe1/wmSundmexXZw8fTa5/gIqvs+mRwP0ZfSPD20wSiU0G
UVeTSuXlr2ktgH0QKOcoqF5+RiwQIz8CPWjcEmvLhBGBQE5L3G4VGfscHXVWe0j3c/amjiewZQt6
CuERJ+5lsKlw5gVmCal5zcK2GcJV/Mlq3ubaa1uGGrBhVoLFx6U/qrN1nOFYVIe+NcMGlkG3/Chi
oG5CnJjouJfaa2Sr16iJrkHxVhUxl/m7iJE3EpJp9NalfOFthVswE52tyWyazPkUU6AP6GsnUOHV
NqehRKdfY+xWUDs6RNCAv2E3Zb2svSbwl1GJT5sakRSIEn4uH/3wtxb2s22n98KsPyLLvCPTf+Lv
iMhtrXIkmifBwvOtqIPsNtAkLZKNmfgHtthXXy6PoZQfM+K3zPiMB5ThtnV30lu3YGvTUMnq+13U
7AQaDJG43VzfBp3othFyyV8obVedPCqqxAk+h9V+t6L/jpToazznROVg7ZxI80DSIt0iWp+l8lYc
jfgKEBJ0ZMEiYP2idmmT/hwVRFJdvhpwXSleeId1gMO98AVRVrdMn0XZytYJvElCduow41JVuGkh
PIIIeBilHaRazL6PYRZ3HdDZAc1d5RdULzN7y7EEBffIFosln9+DS9TfEJW/CGwqzpjHjDelmYk+
AOHMSujAz9AMYOPYrbWI8AmAj9G14EEnedciE8k244cGjSPHZiUrCCP6L7MiLZFehNhyXOdoyEqS
VhKcWISyLCRw0gqUmoVb3O+pm/UaJ9QuCyy2CEPa+wkeWPS8sggbWgJ2ZCfVaIjWWqriEjGdYS2M
XnEzYdVygCgqjKb0RGsqL3G40HjviqnCJ9ZL3bujja9MLj84a4y/atqBy2NrvOvYrIxYADGHr+zN
1jW7KCV837k4pj2OijE6V51xnvXuHKNooF6VDNf+Eb/JDgOEImXjWVppZIx/dqkyvSQ8kop7NOTQ
hMnOPjKQVcVPT/3KZA3WQEw2Et7oeArE41eNA2Uc+fKJUylMBHPHbqpDjWnyRF5GnITYYgLHJeZE
RrxQUO4XJCTv1VXy9LblYt5hmMzAEHUSOJXUTzTsrEgLM7ACNcOUlChuphfOxVTSW4QJe6yOpnha
02f8e0hV2lfAPu2eyCVcoB04rXukIoMtqutosWJIm2tqpGQ1Iplk6UUYLBZACwCCHRoGSSnfyJmS
PsxBsKXglNRB9+n0fciqeyP/DdjYXdPUm37h4O430LAdB5V2qP5TccLZIyICZg3D06RR6Ef5uFpk
UzLXauk8oJyn7QW/w3UGJmSZYKnK+FEPOsEODKHKHDfw8JZB9v0V0cF2BVhU7dIZ0rPm7wfc08yV
ZwFOn/vVgIkc4ePN5r8V5A+0XZA+UFqsMcOU/6/pLQ55qWFvQDxNJrmN3EiLspvZ9bcln+GojzcL
LVDlvCcHJh+e/W1QhOJ8odknO1sjKMQibECG905lSBcFxRJxZGAe1CkNkrL2O5phwLZTReNVuxPM
yx7BhCmtxx5bDDrk58D/j4OX9MIGeRJh9squQ0tNbe9CmvOm7quGbNJgKJscAp+Qr8kki2kll6Qn
aA0WnJHQ4OSKu4s3PqnAQ+7A4vfNf+DySeGoNoItbDdrQLgHdgpxy1dON96j2Edbf8wL+UR4xCGf
273J6llXWA3CUuzHU8axouvH4iMzcQ/uWuJ6iV9FQ3vU3xg/uxVKbOnXQJVh3vgRWGe3MdJ5a1/A
AgS4dLDIvoz6fSAjOECBm7HwJ3kKzojmKyRgqwDabB6XVkMI3LkD4U0I4Bgjwo5hhMsyiZUjpUfd
B/PK0py0Q4apigZSEHkj+XtAxl38RfxH4c0nFiIcGxv6TXHi79NHnmBAqqQF6IHKX/mVc+5x51PG
UQPCxLIe3GjSh0o6LHqpyJIvovxubNmdh8zTQafIvX5EuVlr+zOr910myweVnK6pqhBd499jCS8W
eLq53HjM3lVGAy1G3BZzVPWDxnx0e4gU7Ld64LE18Fgiu4PIHC6SCsVHu7WLdbJlg7s3cPZAEaT1
omoRme4R7ugCVw+k2AuTITTUJGfX7zZ5lxtD3vmFNGkh4Nxgcm3wk9j8JEeyreLTYPQnGSJAo75r
VX9Wwu3exKsxvhAtMwU3XrmNmVZj+YD2DkCIrzjGfv1ImnvJ4JDkCsEq3dxVpvyFm/irrzgzATDk
8gCarVizYJptX0sn36pZJLsrAMZ4Cfr1uKo1ttQsoAk6Mp2LdiId6TArr+Cl12bUBcWGz9OPRLgc
DQ3hqYpgX+lS36n/y5rpCjjxWg3WtRrRgetoNXIe5WG6jlOBYW+01RdCkyYySBKSnlpbPNBw/Veq
+vF/uRrYytkPKf90BuTrXDI3pD8prstWVx1s9R8ufAK+Hc25k61wY9vQLqMr40lDITchNYCcLUVf
6sx7yvMQJyr+DlYevcpaoObxkRFsoBjX2cO7c6u/rewpQIYujMGIJHuukA9qDla545jfcRJgsWap
0JHtSITa52SBuASUmAkyCAk9ktzMtj2tZpNsrefkIz2LRTnzgqhJdd/BDvp/1h9y7k1PQ+W97bel
Hsa5eh/JZJ8gMrR4YVCMQx/xW9qlGN6f4MXW6JWKn6RY98wEPgc8M9CUNK5qqt55H0WMcMCE1qRx
UU1/y7PlpQu/GfBNAmgEB8MG7Ln8H0vntSQnmm7RJyICb26BTBKS9GV1Q0ilFt57nv4sJk5M1ExH
96hVqoTf7G/vtaFYewVmp4LDRzLVXtwtniIFek27jiAeRZgAS4wviw8J1u/EWD8LE3zsWKL97kPz
LCt9oVpBNlnIEREtpZdP0SDF0vs9/yoWArLTJ8SRm8q1IEmDlPLZTi3OWQRrfVgC/lgtjfAa930a
RSotnGEsa+cRuoaRyedOnM6EVTgDojuTeMazwhfNFBq2Y2O6DPBPkqrx8xlXE2XZwlB+CV6SB1i6
qn/oeGYt3Cj6Wvij0fnuNTpJMbB6FlNa+CAkz1QKb9NlPE31f2KTcXBe+IETlACPpvK1liDsSh5A
bslYTD2lxTrDORmedkS8LM2fQPkd5EVtcZLS1ipWVI3CH5fIwLh1p5lrbMpJO4VCk9OoZ2zXsImI
VEb2aPhtdev4AHvmNi2QJlkXjoiC8BLyaDsZGap568zcUcTOHzcsryopaJS6YjmL2AnAMqiY7NN6
vgEvu7EXkibWVi7JPFg2/yU2LkXs6wr+59QRfx2TL7PP3nhV48huQxGdmoOB16JRF9LAyfHAkthq
j26BFo61RXJkSQzWsQsw+Yi4RHk2mFdrsDw41AsEl9EEucq/+nizI3nw1Vq4r9N8KyL90khZyFB4
qdyS/ol8tbOWeRSuxbFtDok0H+SCeabKJBPLIqsPhQUUxkoqzYOPJT8AJ6IxOzq2+OZGndual1vH
9JgnBxEbSUSnPbM6bFYrOKQiAmXe3BJmbuNmetP/JyN1kpFrQ3KCZGTJF093yXVJ/YxrOmnbzq+2
HI2Z4iQDuAHY5DonfcUMi7KsYpKct2OKAVCW85MRQePo33uyQmsJcS4WA8Mo9yKjM/48rPlHBoLP
UWxfxnhVqGbqGc8obfq2ZvFb2SuvdWhfTbo9ITpb06Otfgv0H811c2sF82LMAN0u2SfnfHxQ6Zxg
+e9K/WgU3loL7gBaW+JFQmPAxXweyzUcSE8lMY3uNhmGXL+yqWAMpaen3VXIPcth4DBScZizRqmE
dfFv38vd+1jHoMmPyQylNofSCcm3Rbs2GLyN2XlSTnD8UhMJYKxsBemWRlKmJNyOq+p045+myrVI
STiXlOcs/5mIuO3iZFwsFjZ/0WdkzHp461fWelX2Rh3/JB6QLCvJXZMxlCzEmj8Gend2Izx5KZL6
Jjc15c9B3RXQd/CSzcn7Kvcf1ix+4sRA15/M2SsV0aMnFoVWO2YwviVsGXxt2swT6c8t+gbNbdM0
XMuFqiOad5h/ZpvwXOXq0ZxXtDVD+TXQO9bAZ9zoTUXUVSPjoucCkGovs/qTuO+/LRGHwa7r7BqP
Tk7iWdmvHOsN8srZErElvYCBSXSBQCZMQRIW2rGk/nVtN39T2d0zAhSJVwPb6DTctIbi9+Pmx5M3
9rDvrZU7BKq99iEyOa85xSemyPez+fnEI9g3JzksGVilaSi3SkBhU7guoDNqRroQgjGU5eEEHntk
NSmA9wwj4s2X9QtA8Usoxrda/SuQk0sYw1lW/cEiKY4gqg7snbMpvjHOxL2bk9jZ+yQTyn+TKnmu
jP80B1yJhh7MGRfGglH9pMrPBj2Xk1gPro+mWNKBpd8qqyM920h3LP1NkmY2xXCduCxU9yE1rr2k
37PlFyHAml4WYNg0W7a94WKalUG1RMIvWOLEFg8tB649C7FXR6jim8INXrduslmSEyq/THs9jkzV
8WsWv3MgCv0meyZfPVkFnS+8Zl66cHWtEk/wxvDKxfB9bqFTKA1J0O78+WMMfFgnKgQY+fMO0KI3
khDQladamY7NK9CHCgHGjMgArZ4fsY7yTfeewKy4wQ/1aSecLRRYaNgeXMKq47HGmyWwvxb2J9z/
JzucTgKoIbo1DBwLFI+wtD5ytgJIN5NEjvhS4PuM4fo/Eq3hyUcq2N5l5alZtChjtSNFwxl2uRrv
6pvQgo69s+C5JSJOjABZQTKS9x7D9yGdr4Yo3erRIathQwQXGGODaKO2kjgkHbF40k6m3HimuVsb
cu4P7ULq7BLmRUeHjN0CWElSMQQWSfLAAUBcm6cqbfy5JM5NN54puYIsvCfV+kEQmweTOsWa+iXM
lsb+h2h5oi0yBPzEG1jgLfkdFYyUO2rqcZboCvxgugyzig1HER7KNNxrjoDSjLzZGyHXleeYTxje
ixAxW6k9nUtxJirHkfiICFTPzvX/1JG5C2GZlRcx13cjMq+1U+PxVE1wxazKs3yWCc+ui8+KZgOC
dLaHxsKXZ4hZMiWcF1QvsjYxz1f1j+NPw52CD7LFP6eds4+EVxhbgTgW5KsxB0nk0JeEesmEhB55
ad4EDs/JeIlbyov83G/G1DnstA/e2lRkPPzfrP1ZacXZJzpc3CjGMZcjLZSIcAkoBx41mc4mDEtF
Jhxh2TmswF1SXisamZvx2PEqtPV8oJFBbzgiQ5qWxeFAC53FKXTvE2osbqTcSlxGyyAPJn728V7m
Sps3FiN8UvxSrvEVMcy+daWF6Hk+uDJW6qj/tlQpiM2baObklexFHg/9D2WzRcQc69RH5R0cB2F1
k/nq9CntnPg+iDP+DVQwxeppQYTw6l396++QQi04jqArzRdU7MKm1eKQ+uaonSx+w1VmGD9SYCbp
/nDAznYk/9NSxG0m0fH55P9yEQeLwVIf1lyCxb1N4tmo0l0eihsZFmhHzSkGBhEFuPQIN9PXBACy
4uKXukWrYyjOuePOh9AThhQPyUhBaK7gk1p3/I1CsS1/iJ8Mn3fEsUllChvj864+otV8in3zkuP1
labrK/rZkSs59haHIfolGQnf7BNYW0yYMHHh3qJ73JbMQ9YTHoUQgspbyZVa2Ly+0LzvDr94yats
qbgCs+Qk8DaUoLokQHgdGfcp3wI6YRD30mAgjLHf169hhN2nlf6RDNhEpxn/zvekdu8qbAo+vkYn
ST0jL8h7L6uusQ6GG4H6ZElQTkj+0M2dZXsn8cyzkXAZ70A/ydw4eUD3yayjv3j3yOlhxHGbimyZ
5Y5QxeX4p5yDVnoV5x9R5e9xfFgebdIFuTScdVznWg8amrk7URRNvW+V9WhoAq2z4iW3lwX4imzM
jqwMrzUaETJjd8qRkOF9FaEwaueIiYGyIhDR3sV12s1nzW+UjDzucCIoP81ezkW/0UDZC5gc9d+6
MZ/EYbcZqr6stkHujqZ+UyOwYDMDXeRu+WsZEGFiWFU0XBcBNM/VMauRzDEnFavgpEPTVGd3Mtzt
cB2Hl8GHhmDocjPbidsLmypnopy+sqGiGM7k/H/KIc71bDZt534yBEqHxRO/SL5E5nYbCByT6RK/
Cj7ausTtwEcpnjN9PRt8xfF4FhDGvgcJiijoDU7UMzN2MLsdQwG9DHvgQlMxBCvFSjgExHzA6gD2
tMGz44owEVMl8vPddMj3JUjgZHRcmyr/y4qTbYcICGvU9KhP861m66c76hctYNRzY/3ydO7xwzq8
8z29NyXEa1wFmn5mFujOykePc3qrz9mqhBvW+AZ/lMakNR1xt2Htyv2tI3EMaHKlrYg7O9HC9Dzj
sZ46LYiwJhdBYwcyV5l2Wzz86VxpWNIJnfcJtE41JVQpHRzN6doz02bavLZzUQOv1/NrcdgikQyY
xbJMK4t2MpWRQnOJtKN+XM3Ee01Z5sFLwZMxehm1WjxNhJfB7/UbWbhgExK8vrMXH/uRdK9l+lok
+1mKOMe3rJfE9srtlOwcg5SP5uzOhJFoJTDxR5o4biiCgzjyWhDWqq+zRkdlRKQkk+iEQ7bM8Ddf
uDMTDF1FT2R0ZzGmNJl3qN7HCiwsLUsfB8XvpFsCsvNa3JwU4je5/G0pm9t15sm6bZrhtaVLFsy/
EAUa7j1Jmgnlp3gqSvXsROavbpND6m6rULtz4g2iTvWlpvZXSzq1J+me6sJ1qpwF2FZnUufKjfG+
lPxzT0AX4XJLNRqTLK6NzEpVXePKpAPQPxVZfdb8lQm3gZZQ6kCOYqZPIuxpjD5OaUYhxd6eztiQ
wmRBfxcf0ftadw72+u9lEw6JJxbDoZoeRT2QYkv5MUgHEWuzLBr04oRdy52OBIJCIDL/J3ox87E/
0mDeoDjH8vyKLelh8G6wJiuydGEiZUX+QvyCSHl3UhTSSfZ5HSHm07UOuLnCNlYUa4jVR/8loYU3
TtRhdOCd6NH5mLmq5EpVRLS/lrzQf4wxu9x7Gkb4WwkuCfEhZsk9ju51ogWZMJ9HdhYD0kJLtYmJ
rQurtDdQG6dRG8eKKq+HFRbzv4SRBSfukgZdbZ5x/5ikrHfOLxt2jZ0MQOlw3OMsVTKdq3ymuUPK
+XEs5qEIkhrODNE4i/KQGjf4/sxWK/raQhybIWS5u/6akUP86FUxW/zYelJ8MuLy0JcAX1p6x9Nr
B8BMXiWMh1aYrVirFFvu2iDqV5/iPVkfb8u9/dTM5DhNyHck6bLG01Go2VZ1vOq5wFTBUb57+rCY
kgVjsZ2amV149GECfAsdWGUsEZl56Cl3odOLayupqJ+Jap/Nu8vlTeGsg2F4FS6NesSpSzgjD8Y0
jKV/1A+1P93wG72dtEmc9E5zgBO1WF4vw1mENDPPlHMQRKFYHeH4XoCb+Ori+Wz9jiBEZlBZsDVA
g1euOv1B9ai5OwmqEuI3Athm/0AS2wK0/Lfqg+B3hGzA5y4QJ9lVKUJymDYu4NN2fXu0LpxrQi4d
wuS2rvbLpC9JZD7E/IY5bcGQr6p/EDiHgKwZsUv8IYTMGTQ69c8+iIfMpe0JHoE6XxljKnKT2D1N
8nMwchg9VX/1F2OcPWmXdtnVMq+cDOEHHy1aTdXS0aGOmHj38WjwZJYILQNNQj0nBqvE1wCzlJFw
aq/rztuqLxr6e8MEfNEvKcVrkm2WqbeH+7I8MDvOl0CRHZmhs2pdjE5H2q53DKG96LRskW+nWxqv
SsJCCZgBNzZz8cKpkMgpojdsiSuW8FFLr+rkjcpwQcY7gLsmVslixGXq3lj6/+5hMlGNe4wBt5BP
MsDd9WbGPy3wPq2d3LUmcLu7xaGSW7ZgkRBZ4WxALc8w4jGzjvYS3b7F/I1BDB9cwxaKbR6mKUbl
eUR63zuiOlRHmqokm2a/M6O+s5xoIMWlS4RJmtqhW67u9EYbBU1/WYQWU6CxPa4IaPmOipN34Sqs
gGARifjEb2ohPvUccUr5l7XSQWOP7rFac7WAhwCoUyA6Fb+tBZavOPWbtuRIwNRJAwbbl74lBxPH
NGRlEMSky7wxib3G/CJ3TDhUOlrTDAYpsxm0MGmHX70HFycH311sLocMJ4DMEbEiyEJwD/6tRH36
CRb7yOkwASwzYKYuD9ghUm7Lltq8DdPwTqDI7XrpxP1C/imT6Z5ccyw3s6Q7LargZk1MKVcgLdNp
Rg4c6uGEvSPG6hlRQpCA6DxrKTwKUA/wHeqYbrLYFrY4JFesm9SaqfeGZBuARcark0+HekfU3YCz
2/SnrlW9Uk09rndHgTYXAdQHahbOLu5kcKUHQmwWuCxQRmsZRCLxqfk1Mh/SIPhuWeOrcF8lcBU4
V5Ynnih9jgmFe2CkRxsdoXQQSI7Yl3B91q91M28cLiMreXEIeUINegBjFKruZpXpXTHYtADvLIec
a5dKPT05fNd7apAmwesSgiFEnaBOiZ52zdYt0BocIhudwXqNXkVoC5rTzHxkIk9NsmAAX6XPAm8r
fLihAevC29kH0UpivPwmhZflSaARj6v0DfeDeVlJyzIHXQLhI2UqBJbbhtcUsUJ44vcCwU42zFM2
FydrxFKII0ElFjvhAuRisxw9HgkBvSJCHRdvgFJKkFJ0oOl48DFbH3uFAwkdWC0vqw5VRW1MR+Gn
2G2ya4nymVAHT8jIeL0ANU0CqbM1mVh4mfnhT4sHOPu34QLGG8slJPeMZPZgo+h8FrVjfpMNkyjS
U63dqxR/DGcpogpCDQvRRvFT4mvUdhg3tLDgqFCrrnXIFGxgRGzMDQ/SJoOyAvyR4r4VehLi+qMD
p8kIUVs4qNPuacY1cgEFZBhpvSRKsXczBcj+RChF3DblRjnzeF3Sur7Z9GbXqXnhSkedEWVm1Elz
fC6/MvO6oW6YnG9+qNfhvalri38rq0GG40iaf43YW4p/DDovjNqYh9G4c0A15KTvxDAIh9KJiORw
4tKhqwxpfxx2YQeTJJcOxSLGHS58E61rCxzF1PRXw67eAM/tszocdD2MXpVdzbi+vmjcLM/iS952
YKz4yDjaNkvgLSwq7VEjvzvs9zr1WQPIMW84Q88luHgJfvJCobLET3HdIPaDx0jphICPsGcaXYtG
VE01mSCwVfPcr8QYcB5Qac2jCTqL+pKC+W9pkll+k1sIoWkUwk3TpIlnqPJTltBqh9zysNDMe9rE
ByNUF8S0bVixM/7IN5PpzRJYY+1ljOPaDLc3q4zmCRecrG8oSMhuZql9TEL+Sf9HowW0ewSDnnFT
rLklXisJLh5FKP2UUlNpHp2xdGoicSnu5DO+tMqXI57z3WjMyUR/IEfhbtVxrM+M78Coie2zx2yP
KEahJa0t/5F3U1LDE7vaLzDYIWGK6XRKvQ2GSGlF3toynhuNY645T/WNbQ/SGGBOVwQXMeK1Mekr
UrXJlTvNVSj9rKXhYOFZ9aqTnrrqG0n35NjzCYuH5FPsxzMLibOb97Z9N2FNyV6pwwM18uptewci
oSZJ78lpsSrRwUXoQ1R/qHWwxan1yzCK3dR8n6tvTWrww+kB2y9HhiYKbfXF8Dnp/mho7JCjmZB0
M5ffIqbLtT4C2zgyG2nz6s7xgwdTj5/j10IJzXfc+cLYX3klAR8ifATJBk9buRKMQTafpX87hl8e
K9YHRpRxIMLu4pyg0W7QbKcfuj96sSWfc5gMoLdkAZNPYFdEADCu4uyKBvUC+P2RkTGSX9tDJCC7
cS2fVij9pW9cauWvpo6H8WvC4iIPdO/hVUT/OGa/1ayiNruk5QBJ1HDNmurIcUH8B8HL30Bi5WFb
ZQ/7pdxl6IIFl1OwZxAoFuJWzXbItyMNIFwkRRQ5W427u1oxkmGYWmoPQ2meQrm/psJY3pK0obQ6
fQiF9kAYbj6K1sGbmvu7ybRA4UjV7rSSb4n9SOZRowMtmgc/iSdfPK5SFzbGeiY63GWhSSefRbBT
qlWnGGtHVsUgw/RS/zWa4pQasqdmOIpbzBt/dTuk5ZlKkSaa7xuTXhyKNlSlh4k9M1PLgA6yZycX
z2ayHoR0H70PIKQZ+3O5lifT4gcARsyKg/RbaDrQA9Hxvfpd9fKTISqt5fIRO59jQZhgiUdmzusz
mX1WNbKMBJD4gcMr4y+0QfWinigAD8R8MP+C+TuU5XPVeiCr5ltTG35SEwQpniPHdeqKYRGTzexI
n3AP4Pg2dYyZopOZ2FNb7iI2Xabz93MHOCpsh9zNSBwVbsjybMU3gp42xzapc/Q3pvos3H9YHI3s
0Q33saCLLXOGjHrViMJidyXwdtf/NgBM54zIq0vtne/xy+rDsoJw3CcZQTYeRXK7P3BGG7G56q1M
F21+JlDAOrW7iScEIA7OY5ux2I9X/bUPXLVOCZeqv7S0rm2UNMiJ6GxAiLlXXNuNQMkxp+nJpEmF
xQcckYcD1Wt9vI5UqkXkmcx5CXREaq0+A2gJRkSCHm4u2yCGyWMmUGmrjCc5yjD94mhO3W8j/1QG
MjflbRLSmwRGEf4AXsgr9WVEDlDAJ/se4rcnZ+HSeamgQ6Ve9r85uXZkQSkFHqDkbOItFcr2BF6t
Xrza4iKq6PcUWbpHAAW/gg1DEGgZfsSK4Y2staMb8tie9YQttqWgS6XtpM4VrwGfOOJpkGFByw1n
MLvVkFPpzaxu6VbR63swEpQrPleWhNrJ25z232RLAffJlyIrLy1d0vn/lmLj2f0BGIyxardyTD3l
YELG6W46UV/vkS6Top1Y0Zxo2Kyl5QwhpSgMlGbU1DCqtOukzZg/7fW2XfeiFcDjnPhg7fatj7B2
NLgZkevUit3Y6owzRDFgdKsRQiHPGYCSO57oikV0HUfOJN8KKfCobGF6CQyquB2xZ8cdGBDWtvvP
ytGqwD1Nx9zLmBV/L2hPEcjjY86qmRku5ubDXgKEtRXGBtFXDeG/q7QzmcxQgw41HSxSddGoPsVG
fFr4zBmxm1+DdNFEX2a03vWukkeHRlZfsaw+tXZ4iG41DKCHLE9B9UzcnEBZ65RW+UjajGJXXvre
etQbwj/S+AfnEMT5+VOkp5RI2ZF/4SNS5XtRWsBt3UOO8E7U5TN+0/E2hohihcp0FV2OSAuHWcvV
8AUAuiFRvtwm8KRJstwnQb0rAKC045YHglm49KZYv9FIiVGq6YmkPYV6QIUzRo7LsVdxHq1XA+l+
/xaAQfDzSelXgVMAxqMnHN0oil/ZZZkGIsCwRG8CwJO7rTpATLOpJfQSqFgVLk9kT2/ewBMjD47t
t15y0ZTao4Q7iCa2LlRWDl89lYjdVfvNm1y8Ukl4fPOnf5A0bIFYDt3Lyj6FSjpM7Y8yCcGO91gn
zoHA38CYQHQgebF+FU1xxWPBNpnuNK/ZrQz5Q21gjkixW23O8k9eq4Okn0vkaZWvnaww6NBMKSYp
KCah7h25mvPzU9usx7Cm2MY6UrjjTfuQgpINYFBr0ATMUvLlEeW0S2TFY1NichRMgsTkPpnoDU6m
PpbfVK9wPiMqx72wTFSbPuDcgMRjtwjnCJy4TggcL6V2Rp/dRMvn7k5k4LDQBNObixunBcy9BAVA
c+JqvSrAQNamIlyDeDf3F1LIcf2GZ4xrLTbPtnrI83wDWKQ4+YTJBc9lQRNsxEyZ1K4jI3FyY33L
I/seG6sdAaSbOJ6NX4lkoe13u43HySVInkDAwQ1bdBOROANdf9q4+LW0yLXiHXbvaRxM5G/uJ34k
aqcZsLgVq5+6mn5uW/4Ry9pbs1UAhC/sI2HfiTcu3ReoJavipTQjoqX6L6Wy/NPwa1Ws85qa4Zqp
l5UBHzZH+axI/XvuTrRqkOXsMBlUZnSdwRinxqPsZ3umx6EMP7Ef/e8IAXCAxsi86j0JbslOALE6
TPh0E1kbnTqY35v52JXjLdWU2wGkT/QUscEMFGESHeuL6dh9pG9lh/y2Z7rNxltJdGcrHYzxV0Wo
u2QXMMFUry5q00ObOlI+OBZJkOHivUYWAwEBuAMurlZ5DrUAWkM4C6TL0aZQgViktfiGSEA0ZwkY
UtU/YoamUn2oHQg4ujV7+gh88VbT30IIDZDVgUIJxCH6DBhxiPwcaHuigQNmNsT2swUAo+n0i0oY
t2PJ4D/rAd8QM2u9vIxbS5PxfagapjeY8arvLlVPxUfKXHK+V+KKwKM5w2HT05slr55INxgiCKMr
ZAjAnIjo6sLDoN4SScAE1GAthBJKHH5uL9XHxi/ROYaZln1XxdHrqQgxVBzYlGAV2LXH2Ocb6eqO
+CLw1n8olqF1GdEVeaR+Ce85BrJkJ/V2R2L+L/zscsH1P/slWDPxG4KBI8glljYGP0He5Od4rs4q
X/FdyUuSxtSI8TXyeWTPGkjv8GVS8clBmu5l1BjJeq+0/N2kSabe7gIkTXWEM4S2AkbCiR384WEp
5+dWic9g9sP4p1JM6mk4MBDkjRUONULvb4Xuz1KFf3IKCLkHyQGjybvScoeuasLyaDXlUyeV6DJO
I9eT/Sev5RNYGSaFNtCSJhhnfnWUBrS9VP0xxlo/quAckUn+26jdSS4wPGT0D60FUkzosVAFytGw
X5Pnb17KX2KwxLXVpD9OqAN6MR3099FJdQn5m3R4Z8scw0zAMgT8hm+1J7jNRZ8IY91nXsfgFVTH
KdbBSJIHstwWJ4zRLkEVc5YgRlcuVEth6+qWJATzHXYgS/oP4Gd1mr2S7mKW3ZcJRhUmcj8yemUS
sbo54PiT9Hco2M0NW1uTcwTkw3wvvnLxkdIGqLV4GI5EjfOwHKxz9t9YIOBt1tMqzAetFoE8/QWM
f7O4Xs4M8TLhR8+zM9rDViMa0TKM7cehSSTQW+L8t+5r+tFezbBcMkm6VtrepVL644D0w3h4YSZj
EBv+qSmEBG2Cn0D7mXcruIvu/NXOGLIjKSCK5ssgW0SOR5H0JiDV1Qm7MWcklKNTNRE6bR9bLJ5E
ZwVrtBbRhfgB02MwQfVED9RhQW0VXJEztpUlt0LWrpLQXkd6h/B+xmtBVeUQKsNyFuwiNT0jg78V
qcfEjJE2aWWXB1KNDHE7ikpa7LbYr6SnYpVv1U1GMrjBxHU3l+vOQ8NbLqnmpRI/LGzqg8uxjcae
Y/4R9cSsbvFvHYc7Yb/T8tXkGio7IAw6/xbEQsOgpBOxUEIsXEgBIgHZMDlFuj8pUQuWRvAZbvGP
BqzhcqQd2R85c/E9xcVNrptrf63oniKoCK2jwOmsC6S6CG+Cy+HOwJR9wNLQL5ifnT9ZqgZrFwdV
TYR/T7sLEwFHoZ2eVPS+rdIX/UWKDXELKIZnvmsyLx+KNYOci7lW7pSGVQQLzLrLm8hGFWBmh8Yg
P+SLIgG2vp1MWh7ytfcNJiIFh+Ci9ZPWDI8TUBBm9pOynxdbz5Lp8gbcvFylW3lO6WqgyuxosMBq
gurtXUYRfpH0s4M6gweh/dO522hHAGtRnktk8gnDTWpSCn3rMy0Y1vZccuLL6JQ1/pisRZjBQxVH
iIbpUqq1sPFN74uL7cVA2oV+pXv8BXNdv+cMiFsBWutSkZXiOmAevqwbcT/fug0M5QyiunSrQ7cZ
6RmCHBAzFdzLshNow1vsdsZwIawRoStlm3JrDKooAkObPsZ2/OzCFQ//e5v6iAPQfXlXYolaoi7U
0fzJQEXvBk7fzigvaWGfo8kiUh75ErOGTvoQe/P8pb3a1rplfudGoHiUldyk9C/X8oeIgxWCpms+
GrcxCCzzduW2Kz+XyqF3FfaRO5d2e6Kbuz6b+DV0gFj6Fh/ZAw/41YzQbTh1R8R6MZo01nEoe4CJ
3DWa8tQVy4nfc89k8O5i4vcvKzNsunAPE32JMcWvUP0k/La2TBwww5fc0RY1tFy/MF1mPdU1+SdV
Bdh3fmFocKRjW4jh+IHjkg5w80FfW47FfZ6mM3lSppldWYd0OWo0Haz/VtJHRGgm/Dw1t4DVrkLa
3RScYhIYUhw+sAmt9U5WBF5r0JpTQIybjhHMk5QBN8J2i+CzaFH21f7mY+zQi/jOUk4KfdXb8mNC
VGUlf5gDSAjIXwqZnWGgPqi+83sunfVecCC16jejILc40vCFY+2wQCZpM19kp03odjHQKeIrzXS6
XLnKj/lQkvnWkXBHqBXl90ZQ3xFU54RWUykwaBanLeDHIghhjiXbHp1QhH3M+tEjdDCU5ee6xdND
aYzHV/3R62fRuqosdVv+S0fHn1wCRRYGZlkHqQextOy5AhAhIAE0R3q4URkU3Sbrr2k5+vAxVron
isEYUDIWSyAkAzoXuxYBH+n+17brgSssPpwI6SAEl/5AITbs4oOQIvrBLbD46CPpITRvFR2+/9uq
hioJcXLygnZ0N5AdfOq/uN73lHzkzPxUHAiD03BsYFghAZasu2Mzn9l1DkLcBdZOMkRc5bkfNqza
ceOXq+UD+D9Oa3aqchaMMIpiWrttWTC9BheTUt3af9KNRlsyW9qrSgzAxlko40HefWug4zYOjtI4
nmgT3HLUCFpKi6UDCcFCMHoGNheLYw/ndSqsHYlwW3ooP/QHU8F+1N3tZ30geLAUTdTE0Mxs6w3B
9PI8Bqz4FxVj2uwgMo/n7fXhsntid7+wlAFQpbglGLndOtZY+Rs/1BZtGXx5xziutJVbBHgPjyg7
kkglBWmmGtaKcUtoZ2cSYOHH1M61da3LIYzha/RNf1npraNPrAesodB6KmVHmXqlDqtKzRlJ53Zm
oW6YxBgy3MnW16J+kAfX/7UYL8WkPLcbKUL9IqntJftrlMZd/OAADO8ZL1Ok4958itOfnjveGj85
NYHotNeU50A0nsV/4qKi3EqEvAFyEBPq/8QukmJg0IsYuQrp57U5rLLlCX+NQj/F08xMKGXqzT3z
SmDlJmT5Nf7Mbep2U0ax4nV9xolEqShUScVR7NGhjg4OhEGjza8xg5OZUMMAUXrELC0dYobPXMGh
Ei+4TpMemYMCrQlCcOS4NaiixDJPnYmexqlmXF2eSqvHI7vDR14V55COgA27tEEkIPHZtvaiV9pH
5/xWmB7ppYVnjfeQYPh5WGFW2qDqmL2rTOFL7C8/xlZ+gEl0ZNaRvIk/FcH66JgZSRzKMGNWuFyt
qPH6iOFB97emuK8AEa0Jm0OfBi819rijMsnEyDlAN8JDzBmSR4ZbmRo36fk0GpiISL8K2WHEjSzA
0jIyhIGUwy0REiMNVgQ1veOGmt7pcHxQMTYwr0q52zUUDquwdE+jhvdVPwgWGM9s9su9+hhJF0xh
CTI/4j3Jweqjrw/HTIfKZDm7QaT+NzDVGTQ6pZD0zZVuLM5uXXnqpehotPOhPteMPHVDR/UYmRbZ
2ptI541Max2Q+T3wtXtS0Bl4MYRWOyXEGNnVKjAdToSbreNK1BXOqmOsG6tnpUWvrZCPJpcDmKDy
P9ZpLT6UKBj5x8w2UjtJmEvmXaGHcOM3tpanSmYBdhE32QG7F7WM5BhYV08rBMgBAmSWiKQs4YRi
qddlnr/9hMf98JJp/1Ey6ln3gme3CtuEFk+1ORdQMBLhLxeci2T915rKsdttJ/OPWTDotpy8/9er
KCrUEBQ02+6WgP0HDXQlf61N6n4lfpmqjoCdV8SqFRH6qeajgc6UIHx3Wu6NnGTLjY4o3FfplUgK
uwnmYeUzGsLaIF1CZ3YzKUF/MDG3bpp+Z+/8EfC1wXnjGWB2y1dFEyXlIXbf/an06SnyhGLXq3VG
riQkRH4P1n5xyHwJNXtMwQ0tg2/9EC8j6Vnbl9yaLksxYg4DLE+lmCBnF4vQ55i14WjpPpiROWNt
sH/1fXRJzOzS2qVlnvVUJeOExAVLdXNj+m65L8rcFwmVZvl6lbQ/JgZLY8VJMX+CSnTgttLmxAuN
FWG51f/H0nktt46d3faJUIUcbgmQAEEwU/EGpVa3kHPG058Bn7/KqrZd9pa2CKz1hTnHVKu77PZK
R7wYKUh/vbCLIf2n5rvUIsns+UmwM7AbF1ti5jJmir2DwGbifCWs/rryHwtYE0kTOtV6ntrEbgpm
bYEeVje0i3emymJ2zVblQt0z3PQ+vFpk9naZn7pLau2qFs6ePj1MWbohp71k1DOTzpFOZTbd2dUo
jEdfiALZNJauoEeehEHIVIdj8ZdxvZwne0S8mkcqPlv1sJVfkoyrFAeBRK1mMfHBURObI17j3j6R
0cHGeedIyT+IJMT1CyWMwVpXZUtVIQguQZGnmCxpT0fltP2ajCHox/T8WWkjWhHgBmSO1wT3oOLE
kaLwFXK6R5zseP5VmPoM2GvCRFAEIpCGAriw6lwbb2ApMG267c8JZUuIwF15ytTkApXwRCWsUQlb
BAwVJORY+5nkFlWvAzUSgzqIdFTV6AGTi5Lbc5nedIYIZf2nI5DDcuPS7vLLjAhp5eIymRki74Yc
i8Ii7pWz/xYVjdtqLBQjyRMmPKEnyhckdTuAHZ48xUdt2vBZKq+K4NQxmmUR7ow2+V58b3FMqKt0
LN/ijOQktMOYwdhMDG/4SPvxVXbRQwMdqsdPPG8PmVIVUjeiW18YjhXva6PWB6iP1LQj8l9WoDGf
EeTlI0814Eyg6fltzm3F/HGAR+HMlhH0TozvK7TOVoaim0Vr/BCenyM2+kQU3lL84xDZFOJsG+uD
bzrmVAwFf9JwJXkr3hAUkI8W/jfw8EoqudB6Lpk3QwcNCRMEJslarEOtmpPkreGfSMiVwqItr4Sp
7E+1EPsrhsuaVVyGIjubp4A/V1ku1lN/syoeHJ6MCR0EJj+kBrwhlOQVx2hf3fWBGQ/YUuU5l4f5
hgIL5zQaSA6ogjO+QCpws5SK4cZO1L9Y4NjF9jq5TaQG/DtpqJxZH0ktI0IZuVKRTweZ83bXEtJQ
hezaD3ibCSGeHzJZP1j07ov5BBIrATaGi/SelsyoBhoW5prckTVzBNbzBMcaQYywt4NRYFTniF16
HfNT8NdszPZILgJAIS9kyJVbPxFN+h+GCT13+hiTLza5Q22qQfubos6u+T6x/k9HlsjoiClQsToj
bWYfba56vjtqx0AQhCA/CrXpmXcOcy4Ag187oSjrjZX69gwNaMz0/r/OKvbDzgogqNzmWw7xV0ES
nPI8KM4iJTZ49VBBJmdFLuaSzk+sG+O9OJAjk0D10Z1sspzQG8LAiXqImbiKWKgg7BgAExv4gvmL
HFRUDMdaLu5oAGtUea26Rww7qIBbAW8vO/0csSBtCh5NSj4ZjMqIbwucXLOQ7kP3pcDU4tRNR/bG
6yHqFUy5Fl/2+En+ZNCsWOgo6yDYw++TnNZZKCn5ebk3HKkjBZiJ0ZmP+zTfqsUBdzWgr3Z0uYbT
qe0FL4doYLADmPHs4kfnydTPIobHBcPjsrlqufML047+LCokMg0IEraL9lCxLe2cluMmBz7OWCrG
KDoT9M4YMxTPaatd4ka4ps05oz6dD+F5QLGQKCojG5bQP1o3XEamfq3A8PuQWXAfhSmQZfEk72Y1
DLKGvQ6jOmLssYUW2PKX/irVIvJ4+R6xbTRDP7sOOmpuePIStHVLN0450RgR9JF0UpmwSydNdfoB
rXXIOq/CaopHGBNmZrgRrRYsPPMi6Ns28ppr05tpbVgQv4TzT2Yw+v7SNXpOtuaJURH94KUYhoP2
b4aEFP0GcMRxP36NCM5Stp7jqOM42pFackjQwZAutWNwbqBSRx+aicKpie1xaXGjSXse7L0uZUwf
KA7OJxoz5gApv5WKqubIYDQ5IsPbLeI9xecMAULiH535pK3h2gpD1Rfvk08jd1YyxNUSLjiCaf/I
Kk9M1v63RfKF7HDo9nH0A87wfWZZVGwilGp/1nY1/6Pxc7ItWqa4PWrXNTXuHFKINjRPv1eifhwA
T66fc81yM5FZalu+LCenTsHJQzBK86PRUJjrd5SbaLjWIC2Rgluvlu7TwumavVV19m5djauyZjxr
8ujUaF+j/DzS3VgCCmQ/RclUYKaAt4cdlphRBjFkPrM2MQ/TnLoVVcu08nwiUqM4Cu96Bhfke7nX
v9JsuO1vze8FgpWLQOMsQ52AkstMycJfxXHEv1pHvvMQ7lbhW2UibtGtVzyAMQQDmnSMjWS9c5LK
0otOOsoBjZwb2WIUWRIa2O3l+n1h00VDLdN/kVE1wVJCMHKk1ziqcXSQqGGzPwXaW6iTJcrjJ+36
OeVjm3/jUCC6Rj+fs/dKTcAyAkUw0XqsZtBkpAjLN5AgHMkKB86+ZGVV4DYf8ffGjJnSFxMg4mDz
IEm0e8ZtK9GxS7/Fn7H1rhxZOO3kzWl33tCBE6/oCFRLFo8RuUEzxULnx4D3rj36BYPx1MxPreNG
XnnhW+csXBNJdtKXPqPMg5Ictt1Jz+tTQ7DzjjEUtQvoEKFELF2JPDZIoKV+J2Qspe2U/BZzTzzS
KIq4u/+FrzWBrWjg4BAb1QElE1evY2BnwKz0TKCVmZyeGrDCimWc2K80RMD+U+Sw2vUc43MFiaCi
ZOQEGjnigI138DOcMus/2qZ7r5rIW8CPl8byZJc7Lvsx5aNBjCLw1sXpHsFhcYKbp4GICkJZAtVC
Nkr/XrPwnXAOGZxJksT3vIs1Cdv01Y55bhmvKvo/RobbLA1qoFAStfDIlnMhXhYcdRjVp5Jlbbz/
PCcGwExc3RrUuYlhIDEoyOB4cpLjgMNgNqVgIg6bkXxLVmgosiNFulE+G73ZFw9l5H5PpONc80aT
Ylpgllph0gjdtROSg/rovH+znuZXofoeQM5kqt+3CiTr0W3jN+xHJgicTKI+l/VdwUed8iyMdGCR
LLjRRb3rQNNUBhcIMSzpBIuTJQ6wiOicckk0PcRk4M2VmVzxSF5F1Agkri8WMsM+aNkpJjT7fVxg
MiPB0TCDdqwCPVrZyzpr5BFygD/JOhUQQ6t/YqCqmLarUDqM3+i3D6KmupPEReAbU/EU578lMgNx
MSFlk1cfygfxQ1lYcmxpGN10GoX5dMe0h6cWL7fLI+TGE1KU5qNChGqKcIEGRuWhctCOzccSAcIb
j5n5pU8cF2V9zWB5oWCwM/YHY3yrUNzFzWeU/2dlhYdl4DtGtR9x9urfk5+MyQnoxGE1f0IKLo3X
ScfxvkIv1Zt7b46PaWifkbBneO/XwUBxgrBdgWA05S8CjV5Z1LyaHykp70OLiB6P6kTiZZWw+3s0
WDdlb3XKBYm9ebK4OBbzyyzLILK6U4b2U0f7+f4vRreUdIdDav/bIEfsscCJWJlsTVRQIBKlksbH
DDqKVPFrABBLycC7cKi36qA+p4ShtKViD0p2X3xCI9AsznN2Db+lJDw14RqoqrGXFHkbw5ybsLpI
IpRkQiMX7SKDj1B9dcVmDjB9LIfzwsNJrVqo96XQ742R31lEzU1PIQrpgejwLCGbgHxteI+0u2aT
XHh8tFfHJAZN4q4y2ZNjl1LP+WfBT1l+SnBKyNQwc5fYSg98AwMz3vIs/yzdLmX5y1ytI/RsUGl9
hP0ybp7s/NRYmq+Zla/p2jG1Oy+CG0P0XYS/QXoZN1ntvUT+aSVoL4gzAHpBMA+kW0SWbA6KeTXe
TeCSWsu5StbLzpJ/WX7lDN80CT8CUm6UiJMvgFMsfMOMTua3cp3I8JswuGjXEkVqTOwZk5oAtoW/
LPtMSv1ErX2tHfxyEX3CuPBNpY8ch3/PtTiZCI8T6mXrc5RYm6f9h9zm77WJQNEyHCH4N6+7oOnW
08KljTbl3dyTKFh3/U7Ztq7J8lBF8yERq6qnb4SIyXhtGTssRXlOdDOYANErrETwxy10r4hTMo1s
k3GyayKKzWlXWzQEhsl65qsTjefYfLQb/0l7kIwUGRDaClooZlsGilPidjfLhiiTJrEe2UEVQDyA
UQAdsS1F92qaJ+ZaEYx7fISdVaE1sNNiPMV/8SI6ycTv1IKM4A/DbqZTjJCFpNSzNBF2pf5aZzp4
JIcxIRYpUr54xccPFBpCwEFihj1aF1OrXQEJ1qY9rtXPab5sXuqs2yW2iLtypT8BXaN9T3Dnlgle
GkqTlqs/fTfoPiMErWLox5B46gWEmMwPDjnlT4+EY9SL0Ez+KuO95C2r3Zo2dy3fEfVbunWuku6K
Jrc0JnDx2l2dzEeyKSfhcoD7lZQL1PuJpkvkJ1UWJ2K6JFBtdI5+bdk/xBDvIvYP6YL3dpfpv7Wo
EeBp+QuGMjg5IKwE32o0P5JRD/27TKbXmD86fT65RwvCRQvfZWT8wwO5aa3gFIHN1pj1g2k7Lrl2
JM4ZWyBu2hJJzDdKBAdbHWOSitcVHYqBwkSsR1vGByL9TfEPhJZjVxHOjpABCUg+9EhHyC3wJsVe
KZGg60ZicxJbnHkXbpp952RBBX05JOovYgKENMoz7rlieTG6I5CI9TsRWX5s5qeYbBzCHxRaxjjY
AM3aNkBGoMZWUa7gFSDvF2IaHNIYtOyjijGO3GUhucuzcJ3RMw2o83tSr16Ri2gYbL+CK8Pk54NL
ByIGx/Muw3EhmsWlk9drZl2jnu+0b8F2dCBLdFyGWX1bqIXEMLlzLtzLGIxVp53K6E5CyXXqMbnB
Wou9cgfQ27WwlY5odvTP4jPs3JwLmM5lhMUmoj4nlvRwA2zF7GVUNObE+LcTd2wyPL5vhsKvlzyM
LVy9Kh9Vkd30ur4O4UPiFJ4w94scetyoWcGgBFda310SHbkpzDetOU0WIJ07zk+2jw2J6BskcFlu
I45j/KchEYfhIxbkVyqQZQNJfrVj/ZOKiCISk2ZOrgsuZ32SnN/RhiXHSo2Xg5jrRTOcltEn79sW
TDpZ3hBpyEEi0wWEH7GbjuPyKfTGS2qTTe9/DGZ7wMs7qDUrHJgkFdKKQWe+chh1Y79AaFx7lsSv
r4T6hEhap1LZ41cQVkYm37VKmAt9ctN7spl6WMlrFlzKeCIJHfVFBtuLYSYXXSX6yJVlTn8uClyJ
lEgGmCoFCWbTGwehX5DSTRBMFSIwlzyy9eC3TJ8hLoYpjP3e76jzN3QUloVKfZA2QKQqUzrQmRki
lRvuH/g8IAqjwe604R6tNwKGwCysBTvY+DBzia8cGLLcn8jODPLwI+Oamw7sbYNVZ4i0u63omcb2
0GTGHQc2AzZXl5ycz3DoPivdeo8K5Y7PWCKgQkNzVWIStPJTPpNTibrN+O63/ovRY8y+QpKC7JhP
CwDPGIz7TpiHXcc3BDKDDw2BQYe7+T5l44E4poypS/5h4v4SmCyRzlDJ5hFO9pYTRKIspuyQKFkR
C9fmtiGCVm9ZEYxmkDCUjsrRNlnbVcHqx0NGsNAbEc0AFaw7siwxXi4FiTKKMF+5lBiVTnYj79ZJ
Rxiqu1/7LhrAzCQ6wXpojqrXFkwzJflJkMzX6NUkci7hXyPXnphY53xOzijgpTSikUYFoBbHIhtI
cjmFHf3SRPK8YS8lMH+YWtjO9jprOKPr6Y0p/UqJsaGTpd89vSXvGpr/BMWyTZ66ck5YLluJycDv
OcCYHBiOpdF5REJNtOFulOpH+pPDIYhJC1IJBvhq6mqLDikTFMlOCosqDtYaUBKs1WEWnNzEA1bP
J0rRk2woWxCSPc/GTnRCyBzSXj+QUHpsNCS2cujOXetyTErOQDqtNZXO7BawteHHrdYZY+O1rNVb
bmQPff4vlP/90M4F8vqS0RQ+xuEHQGFg1FRCf/CG+LQBNrfo63GOr+VRJwUDgW/HBjea7MHhU1mM
/IB5rUVYHp0VRrFIDc1rPigB9F+1rZ9hLT9zztVS9eIRH6laQrsglrLg2qlr1JKEfYvCcF9tbvLJ
Ifyt37fgMKqNzMaYl6mlcp8cddacovVm1ucx08QiWO8ynrI9deUJvOrKNtAqmytPe8mlO67gD+r3
GTi6PFoQzxjAMRzWKGNVc3Ah2LmXlXVtd44Z7wt84bw4b3cMOLlEwsGDhlnV2ZWI30YMt4w3Osq3
mFjKLtB0UeEnfMkomYqERVWNLks6xuJ4FOAvGUw6MerIHcNz42bU5RVADmwXa8jhM+O6xJx3A4JF
5hd5uCVOOtTZYCRmyZ7mw8IQTGTcJF8HRWYq1cKTQfvMx6CA6jLIid6EfCtqfMSvtobqZ9waG4Jq
FYJqS+TyNbpTXHhcYZJIAiwCbrPUXC1kkyjJXBOLe0kfGfDmcA7dzUACgY4Rrgv26ccU05cxoObl
Ba9Cv43DY2/K1AM/gBm9NMyRm2zUtIQ8H8Y2zyxtHyNoI/UVG+GbOq/vRVl8TGbzkb9NrflW1Kuj
jI8icZJsIgwNxqREoItOaEo7OCn5bB1D2MTqHaIuVewfyAuWESvA3c5VxRvl6qh6T2KO+2zHEJNY
pFnCOU9jmy70zEKhByZzxA42RdkhbJtuUwfbd3ERM9AMbfmHXId4cNO3tY0epp7f06Ri0BtfYfnb
CS39SFoBLvHBQPoOnJ21z9iQN3fDO5TyWbf2kq7eNh7VXvpehyoR7ydTdVB+dcwJGeBiTiFkRTxl
f1rdHyskf8p1STRfUfsTg+mxxlYEV5wVupa3b8YVwYAh2ua930Zfbyo6jvw4okxA+n0nSgcJcLSX
Rjac2w5OU3crlgfOKVg8C0hD9mfyfUZKspKyTPeTCJk31ZUdojGQ0ICmR2QQTOcb69KNRTC3yAh7
TyIiYSIiAc6DF0UGeNB1t+q/SP/jAV43X9MewCqiBcYkjYBKRvaWfUNpGr7CbHqq9iDTJbFbb+l4
xM6F2siaODqI3wmF5sgFHsXwsJDQMoUpuiDOWh8FCFQM60woN2jLI8so3WXxMha4UlihjUPPGEek
eNGPCRIsAUKMaKZ0CQzyudK5ncfWr5v5NvTTtZnKS4Vkd2pMT7PUGxyaCp+IhcxLxXA7dQPKwtHv
guylI9Nm/iB2rd/RxwsASsNqOCe8wrL+b543gUUbTwqoqcw+OtCjKoOzQfEtdCuLL5ZfeohKEF/+
tPjjWSLLLZypjq5PPQrUE4O7G4nZ2ChoW9czEJdU+mIkgZXHHuGwGNS4qMyZHaNsbRwrHG31qSF4
BSvT/X9sUbzR+Q4SER1XTE4VBtN8m98Mr6H8kphtw+A8aKglWF5OA/54XEA5loxw1i7rX1Ip91J5
zar2qfmqagZ1KQakcfoJdZ/BbVGyQ1+gKok4CZhXG7FtiAm4fdjdMljWhZUCDsWcuj6iHTFxg00I
OVTUguM+GZFD1jcRX0eMTA5tNaIMlkUQSNPC3GMX1DA54UDuWFknwKaIbaAAhjSCCWwU7xXrkLyP
jv9jl8TneIkvKVHAW01LTU7j6iPrx30fXzjntcWp9c9RVz6Sqf/kNp8QXA4x0WN/UfuKAckplcoT
L3qdrDhi9sa00hvK2BNbCg/AkclXLUoA1pA3mafO4HQzU5cyvdbxwqaIYjF4LObkjSUP4j0DrFGP
C5q//NSfZ4tOyhxOlgpcDYmzEQUd0xh4IGMZ6BoPiQJu6GuEa2ZZxKzm4Eai0otC0qqIBCzYTQw3
aEELZFkgeI9eWC4jvm7wTNBt0o4ghPiX8a3vkDOAd0hN4qO+l46TlW/+fydSvgWDe4ogn7JvECKQ
31zQGUMAL60b9vrErvgdz/cKZ37CPZcEDTxAhS2IVd7MJPerQfRJZcNrTfl0UJFumrB7kelYMcoi
o39wxjLsaXZMs56T3kHvwu44C35Fx1bTscV5d6x1gmuB/2MvXOOCwxoyAxG45s+OweNbvnPNiHOS
G55EeV7RW8VCr4cTRARLzmRYQBKiYChoWJJQbSPV75PC1bltZ3RqnALu+kdFjNCjXc8K+9LkhWOp
CHaGS6sdoAUZQx69AxQ5P2tyP2lQ/Mb7JQ5flrU4eY3hXdMfJR+xDMkiEwoSvYCvjY7Oc0v9tSvo
D1gwoC+13DqTd7uE35Jx7vO/LRkOybVJKMtYuPzsoTo+TKRosXWRcNZAS4zQmCUktBmfYIPOZXNW
VWKnMHq3wj1+6cZ8RN0JpdcWrlJVBWPNm4odm+m5eHJo6ljoE57koX5XAbglkJaibnjNSmB03dVK
0cIyCmVBDARuEAGWFtElDkHgdrvWjIN5iE8Wr6Nu90QJCuF60iwaBGuvqjhN5x6nCo9Y0dzDNXoQ
ypHJt1mHlsvQpYqie61GMAeuY6jdDHb4hL9e07G84hAPu9NsQGx5pc9VM18xibTxBgd4EVLJ5Zr2
p1hCAGrEp1mXfVXgl2AIxyWaGdN6Sd0f5Fsix4Qdwf1hCgZAEKkZ4mJB3ZNbgPuYlBIemZfRTWcj
CnEm79LyFsDoG/aqYu4nWphqJD4Z8ZcU6GzbBvruzqHbkeFRp7K6m8HkQi9aPRgJPeJV4DXwYqQ6
aKt3ifAxyaWsRjlQADSv/5r/RW8l6l6xcpfix1Xu+Jvgmwy7rMXWQGYKieQk0y3QMFtAHx2smF1H
1aEdwREkNITa5rluuSmVO1Gtu+EzYGlKAA85U8ho7JRyEQTfOQli/JJpF1glWtpGYHMSkcK6pTtb
3+J1YOAy8v2Hz1vCk6RozPTkh8jMVPxlA8Ffl9CtMD6SzRLr/DolJ8SDwL610rNjxcYhYuOwZwW8
k3y0a8IZPxbGVe5zg9pW5KcvJwjGs4esus3K54K9iPxxm9nRGvcwuLegFhYvnzHdEM+HSXDAO+r2
/520jMEhGRXnEraVhLyiR8oI04oYv4wx/TCDzd4xWCXZwTgWHTiXrfKUhRMxJGcJ4d9WYeKG2xXi
p1IW59mTEBJEcfRquuZZqNCz9fpu4EdXvIzBQAwkpW5VCOBQiP+p8/AoFv1xVBZ/2DDPrFxjuxYa
nChs4RrrIIOYW9fFVRsALBW+0uV3pnpRkUICzPKmWUMXuytSqNdd4hRxctTp9xzUfXtz7PYjeTFR
kaCxZS5rSAdqpEPZIU0SIXacqpH2jWygspS9rLC8tI+PIbeuRTBQy1eIlCrkbNF46eP5XRgIcy3F
sySvqJPY9cfXTowuUUjvPaNALFUIY2aGOGFgrj6mZEMzQ0TNj1tIBybT1echTx3jXOIWdyADlAEX
6fmDJFZ4eikp6YhgIpk8ycE2kFC3sKSCmA1v8GVOpDMBd40Tf4uaQICP/wTuXucIY0dobbiLkK8W
J92MT20r2JUU2WWIvqulW0IoaICJS8KLbJWXTi3P49yQzbHDyqZAowhPacIcN/Eycg8njQQjCHPk
FAsCmUL00nhYl8oeIxQtoYpm0fQT1FRvUCK2Df9n9yuM9YNJoSn9mQj1ozH2XICiy3FUOxtEascs
mYAgmz1yAnlbzssTPpyUZIVYBJnEAlfjgmrCjaHLtnS/fUkrMcDnoT3Cl2JbIbkVuWIJj45CYxl6
gAPIvcHhW7Bec7iEyMZdd4oW2rLugQ+3s4AZReK2+9EvaLQrdEQhYVsLH7+EsNZlJq9yOd+Ve2Iw
Xfit0u+uhoSLmCwYbQXJCkoMf4Mcf9yGVD4M2EIVBITyQXGnQ6+N/oz0rUXWPqKGVk1kOPcqiI3C
Lt/JFHD1psNSkDKfKe1uABYx70zGaz34oGYvCXDB+Gn4Ky/kuheMTQQGtg0rs6xJsPbLCAH3+nX5
XPKv6VYUjHA09jCbo/Aw8N4T0NR1g1cl21Se7SBQlJ7zSAAD3LG5IZqAjgfWJWoE+Svi5YXCODTd
ta6GKyE9tYRL6v+mWP3/TbFydE1jmSMCbtwlqG5IBvPhkLP3HjIYDkxigRuiQmLiu68M3rBucKbr
2i+u7rEcwUuUHSUzdVjWk/DFNp2CKSNJUF/KQP4QSNLTV7J0J8AfdF19hoNqcWeCdvOyusFZQDCD
y7G/Nv/w1HDjknOl0PvnyS3q1Iv4qLSCAvGH7LXzAh0LDNvU7md0Fpg+ov0AN6hbbANTFxCNScj2
3ISsW8O4eVtN4ZlK3WOUlRteH2zSOlNKFZLkGrs1GjnUllYNEhgkCykvdP0w6zufmVUbZRhz6mCy
UQ4odhSabvFXkJbAbSYwrAzP77kKKO1J/ERsQkay+0jC9jJdPgu82IFeAPHDqUulJanSxdiBBvFF
unP8HTIzI3P2zKbyZoFypqRZSDiY8CrF7gBKS3P03mAAEnsG0G+LSU1t6yrTXHN3wiU09tlV8PCo
giExflpGYwkik5jHlIr20IMlcs4z96bxBAl6UJTaVYXigLw90j9NPBIzORqzcVUBjlW76JKip2pk
XFyZiH1p4MrLS9Zjh+gnYilW5DsVglGKxFKoO3fYzwjED47wDNn41JblI/OykBubO5Uhd6VA8mTY
rpXCEQHyAwOao2A7CGntwgyV84jPkPKgOUG985OBOzzRvdUgpfFViC35DPthxJCw4o+RCQw03nqJ
a8p8hvjRiz+0Gtz8MQFUm+EFkyaflJn/bd6BFtFv8o5+WXMWP3qHfHPlAQZTxatC8taoeQL3rIRI
A3HWbiCsXj8XMEcMElsXNjByuK+A/S+ZBtNQP6YsrdP5ZLBaINCHUvtqIJ7RheRiIJ6ZOHnyBicO
Apq1sgUxcvtlQtWlv09h89F14semyGqnU2LWp/DxJ8QzoMzp0IXCLtTFy/a7iHJUwLNPIBnGSeOB
TWyQeq+OFfd9VRD/lOJBg8UkJETDo46SB7cVDZjbuk0mDhNq/F7VTQCaVzxLyXpUmOcGq78rX3pV
Boz4iSsj34NNDKg7lRcJUryhjjclHi8QOqKPzl9vbegVxtcGCssFQK9QOjLWreizjMbr8chJT8sr
64YNpebwvsim5PWlLV9WXHOc1kVMEld8bAjGLUkBEtEeV69Io8ivGWgUOPLiyTe7yl/3Xyr5CGNp
uZVCtDsQFr2+QidU0YZkdrKQexNxRndkXlO7GzLRO4rhzKHoVDJCMJGJkPgur3+DOCPFZEOUJ/ua
6I1cQ4xzmITkPEl4vuV/RBOAOvTf9Gqm65WD57oFPfEJ36wJLYYnoPIFi7xC4oqYDMKS50CXONAp
vLTvKGC3J7P8DFkfwCG/xuTSRKvuM582NvvIb4ONW0YMs3BZgy2lMJn9ntgZRiEHEzftXE3g9NaD
pWmHBeFAhpwskWmvLVtV7OUgR6KLRIlVEwNjO19Fsvf+S9nCioQwL9d2LGjUmpOBY5i9ncXjbsBj
QinuD+gAp+gH3paFPabYJ0Z0zRFI5u/GXWUY3rXxQa3TG0EScWG84UclHOArppbB/tP1HUdu6y54
Fpj370erOIoCfafxkDjSDEh+07n2wltGLFQzspFisRmi5+4zX53pjPc11DnrkfzX5MOxTLJj0ine
0HYehD5gAr2pkTdOhW7xnGAbrD08MC0fLGcd+JZoXR0TY6P1lrGqjFkbpNlTEO97lpsFr8pNfXYo
CEJ8KlnAQFwZgDmRa6Wb+4xfLBjdGOlbPugYeLDI/9OqVzVm5NyFxyI9LX32SMlyl/EncGAeaURI
XMw5XeIevnTlTV8mjzziB3kQvRiRZ1o6mfKIMvLAf9BpSe607OlF3AIzGuMwl52txMRwfq60jQnU
gqh5F5L3oq3ISrH4b1Z34chOFPOQ/VNln7EbMy5lX8ygphsds/Q3McIwE+dCa9OnPmJrgyIg4vpv
HSelAqirejfpZHK3cBiY/9XM//Q7rA/Cw+UOeBuXmupC5NahU2PZaCZktOZRgkXRcTqhqvdzpli5
pB5G8ZZPMEiTlfjDfWcgaOpo6RzdH3BfvxLUFmx/ryotpWl1zItx3dlmlpzXJTwNikmetXxUaLcm
3l8Dzs60U7u3ldBFBc4dSmJ0FCeOcttKOP2xOUxkqlVr7qpL484Ve+8KsvfC5BR+Vs003s11zKGa
RZApjTsKlUdEWIvlsptkoksYZBllZMZJpyavTq2KLg5fqwWGWajmXcONoCMu7i2M38q5Q8gj1L0d
Y6x+tx6EpRuy34qTz5ZmTi7aOp0FxIRZxv+jZCEzHPuB6WtE3gDqJnnwTJb3Nxz+Yn3SlG9rJMmM
LUKe3tHonNrCOHdlkKbrQY/g+618hghtgTl0iQhmgAk7jnMMcT21qvrkoY4/VEd38umXrJ19ybBX
XihfvHFX6gLjjwBhzD5td1IVogy1wQfs2zQ6jPYN6xGiLsMlkIMim2S9I+PM/djjPBiffJdF6J0E
FbQdkaEgwQUEeOymUAQXSz8MTPWtqXfFX2rVDfsX9z+Z8K3MNQqn9aEwDJzpg3TI9Zk3bmcPZR9T
3J2+w+61K7fVJosZRlg2fS2szxvt42/cxo9ZCh9dJT9hyb/Kn2ogkqCT93E8fRYTa+Nw2Df/40mU
diAS24ZKawhm3TqifHxvNeNlzsjsbLUi6PtzLocHEIwLA/xB7q7NKp3X2DrR3+/kgsZi4MRifDXs
lOQv47GyQiZgPFMNz1TNMwXCAE899Wrt9hAGqRjlgpFGIt6GZLlNHqHqvCcN0s2U6GCLJZ68b66F
OsCqhtK8If35U/QWcuba4EYa3Zrw9/wt0oe3KdJvUX9qyv4czTSbkJpFCqoee1wEYFGhhOocQ4rP
FQ3wSMmzrRAbObsGrK5CADedcYEfjB1M4It1iSweQL7bkXsLgwS1D11OcBvjgzm5BEvoskt8wGwe
W/FZVPW5MJINm3BcvhHRqpV01erinizSQ2yiV37IJPRazBUbHZpk+RlvTFv+oCXjrTL4JzsKMz11
I3Qa7DWpkOxZ0rQKp854bJvxZQ3dM26Sh66ut8T9rx/DPXyXMMJ2FT5g3NF0xPvbcUKZTYY1A5Oe
MrsBqqwYN/24q6PiNumxM+MRYWgbs7EoqcM4PW0RoXzG8a0Zzx6FAMSlg47rOF8zpPQrtAvgOSoL
uPzYZ6snPXYAo06Zyp3PDgpjesGaP8ZmWGx+IrJm24PJSjseUxcSaJqgFsWavub5efnNiu66C0RJ
34ekIk4YA5i8H2D77qo45Qe582uxW7RuReIN8RsxUP+PpjNbchNdl+gTEcE83AohQEJTqSSVfUPY
ZZt5nnn6s+gd50J77G7bJfiH/DJXRrxPbdR7gPY9K6799KVei0i519PeZPxY4u0IlT8SmA4GqTKw
Y1kfn7EsP82dcNdCAWfzHvSd1U3bXf4iJtFlkG7kAvzOT2FA9hOpBx03N4cT5Je98lIjfA1yymkA
9hs5SdWPTcXTdfBhiXCU+3ddpvQFCIFiatD28r0sNzYNKGn5nET5kZmxLaKCWiEVBHvjlUM2Ik9y
AiaJEzO7JAUjAESCFXE8xwo4peLnmiUPil/atXuJv2FB7tRMwBE9O9MPPV/2FcYjYkyRZfiYgv5/
wQElZ9PO2gMJGvvF6+HKrYxEpH8Skbb6EWEyBtf4iMf8o2f2aU/0C7AsqhKhgVnnwG7LPcy2g7oj
MkPoSHPgqm72EFnqDu/IH7j670OiozHWYyh1Pxk0A2++NMJyl2I7/oW4ZQz3Wpg/Kih2zX+Cnnyt
6+8BiCiTqAZmIHNhma6+Db9k4BnQsRQxRbvVRnTnWbsXPFKURKwUZxmclSUNs7HdABaZpdQdIFjM
NARwLZeLYAiflcBfM4JlIAkvz+1xmWW/hxcuEsvFs7AWNPRkv0a8BSveS9OSDrOCn31U3F7MvGVe
vdpOmmoflikwn+olv0WvlaVn/TehxteI3Q3IFTUOoKm4lTkAzrAojXp2SsIYZnWmeA3/Ri66PSMu
qdgS4syb2NOAP+jlgZvyQWAEiPMjkhcqaB2tEOyMA9KMVtJAb93Cb2RL1ruEmNGXr8S8zhMNRNT1
okhsGkpbXnqd2nrw5M10Kle/okjLulGJgk1McBfDHyblKPxs+KHq12TDlHxF+UEnCFm0BJtY9pju
Bd2MJVm+lyq61wBQveEbLGqfop6/OJBoidHKORDr3CcQarUJrRGHcgu9cG4lEuUQwjzzm+Rlxmp+
nr5vc/uhAc6wsn9pwgB5InxxTci7Tac+7SGXAFVPstkzSJah7+jIONiS99q95dRc7Z0deyno3JKC
aXCeFhzpERa1SoCEt97UptNKs2bYeSLIyLaIb/PIhQ+TCq4Ltamu5gNV48fEjqpAS4GEZa3AeJCC
OUDNqDmM185JZl0iytEW+Dy1ACAfTN4qMx+G8DgCJpPpW8iywo5udGG33yvyTUmYXv1yEh63puL1
xAUYdW+rT/YGpXiQ47P61L+6ANVwV/nRTSxB2WJH5In3F2o+xvyMUy6g7zNIO0qk1oQIQ3GSnCTJ
3dBQQQyytQOiX6uZMQ5t0YRx9eGhiya7b32YE9y75Lvqgh0n0vFHxl5Rt5TPtXaYTzvRE9b0KfY7
ae4CqhkKZEZdf0rWzeys3ZvkAgH15//zSFlacesPbjw0z4riQ1EmPRm/oaaAuecdJ25avqIyfdEE
/IxwjyZPLVrZOTCSoERz9A21PftFHtWOim8h/AQlNc+Wvai3nhQQgpzH3ifeYlXiVhu7BoUtM22q
uNfYuuc5uYpScc+oLg+XGVGOcjEWgpXstUnAbyjTvdQS9s7yY+8k8R5Erb8M6N8M/7pS81dsbGFV
vhuN+KOvgeMocRamokd/S8IsgIk8YRdHT5eHHMePUqiBsfX3bgBg2MTXRb5NpWiL9LFkE5MqA2If
F3/aq+MVSbAFNs9/icY2oIkuYB0kj0Ps3kRrxiHiTTQiAkyvQF8FGgjdls6QbK9o5kOOlNtQGDgt
RnbxxjaL/KQU1MHGy8msiDKsK0cO6TTGqOrt4JhCtoFN93Sjd9k5NcRAXPPAyEnm9wa23dTPf4PH
YbAyeNKFXRg0zfqxdkAqgQjCg+HUVPKj3RC+LAjh2Nii8h0BBJIZ+GHLJDiJ9Q/KjfLnHfJ6Kus5
J9wubWOQw5h3O1JGEnnJdmdCUeKuaD44CfLvClpKxdx1ysubxMR8tS1YBhIsg44HKa1PbWRgQpSC
pBKcbuIS/xWTxujYpQfgfhKtbbE7s1b3aYEEDq09vBS8PJyU9D55qtL0KefCw2r6WwKQzc6r+s7+
eKtj9dKMw3m+FBH5ybh3dPkjl8xdIpGPaHYlWQh54BzXwq28a47CDXksb/jdBFX3WrNC9rtXPEtc
/9WtYGirpplY8fQrbz6WhVqpzp0kUd6gcpCrLqwBOoYQn2+yrv+Qwuo2ASwagx4mdqlOQXJzZu5Q
cd+d1qg4hSEs5IMFXJUd41dOjdBcSgcxgkfDkA3dnsHD480InwcoIMAbAA1n7wWbt8IoIiyxmaUW
zKSGKnLhZl6S7OZUu8up+MG4RX6hlyhu9x0vZLxp/KnJuC7uxCVfMrEQ7OlcfcwkyIC2D8qfGGqp
QMNcmtKTrthFXh3MK7Ir+jHlvQr5tY4rK3p2iwm3wYQbMdHtem1XMmCFRVBxtQcWHmxTVSWsA/BP
I31sWwVHiEaQQewTs2CDzqkGOAPKSGIFHhuU1IUwvKRB7Gkus6Kfx6kPihvqVQDaniEloMn/DEBz
RuNoWnjTQN1qL+yE+n8OoBb/nXWq5S7oc+toqUYQFWug0GzARPi0zO5qhhRiz4DFjSNm4joWghpV
AVgZ6wxkfEINomPWufM2CI3hUSbkmPIQDLuSMiMRsix3pIJ8XSf+y3AYSIPmwFUlBdqu9ZEr/vc0
lh/ch4A9c4DdLBY1+yaaLhxdET19hVQY/1pj/AeMNDIutKmoPRhOPfR4fZgDMm9fgajpPohNc6dh
paFVNKRyS1tvkxRfldbWtpPzaSRwpu0oeCex+VvTP7WeNYqLFRLDpxKXQfWdMfZMxO5Ayv9gWOju
pDF1XteGI5xMhHusm2vbxPREySBVSsxm8wQMKJWPg64fnR96YhxmeNLpL0Lw+xoSlWU9qpHuPzcZ
fb3WDiY+eyHljwnNo488gc6ylthvqOHbOIEGl0mkC+FJHj+FQjgYzH/L6EfULGcDjrEpY3SFtA3f
UuVarO9pC+NKzg7FSWw7t+2yRnaFvwKez4jqwRYPh5oiItyRvatt2BrW52xWONDoZGJjD0P7RtOk
HQqemxlh4NN3vdQ4q/kn5C66F5TYkRrSRNaKSCI47QiUv8JEGcawNnrcZtouSWgppiCuRuKjcYMe
9A4ILPUjBQSCBfsXdKDoKFMFbhbhZZWmoziem6xxLGhGNbsPnn2msHbnEFFestXe7/HAUcl33FAp
JNVXfAuzzi9CpcCG3pHW1MNYAdKrRZFQvWSOfB0UuoEaq54FGUHS+ASWpebiY5rVh3QwgMZsh5PW
tna1P1eUVqp/6bWTDpi3VyUwCzGY93BCpCo6L5UYpH96nTizDP035bwVwe57kQCIqMGkDRUO1ihu
ch59lC1gl5WeWDdiQSzJydVXo9JvBpt6uUz0e0S4hqiMy6g5GO6Wjo21ip/xodIMWEnSCVWTOBbM
+NQuJuNYTj2PkuDXwDzMP0whOQEj0MakEUOuKMS6f0AaTZc6uImrcFZ3oacVfygRC3OiqJF2R8xG
CpXwDmM/uq7HCAA5bI2DLsvedsRL+uas3VfNvEUp43dLPs/RuRUSZtSjU5XaawitF7TYzxBG8JDs
cePqCyE0s2UgC+g2ZyBVAIEPDXccJOLA/T6sAUPGseQPamZnG9NvAlPTXtKMmxn1MGr6px5ju40w
AJrAyijaEGpS/pW0HxuYvzg+eHQweXgY6j3pBKLcXXfzSvZKi71K/a8FelJjb+aFGQZsE7rm6ukO
+yNZUQx4vP6qLnhjBDGn4wEknG/yZtlpHfocEhkvTB6bGAV2ecRftTNVoHeWDBLkoBimix5Uq6TZ
pX+zSvUr/zY8W6f6iusRtzvs9FBCreU1kkQYoJS2aQPFGThZSUY0dFaa58Qcr7Oq3hjh43zNKWXc
fKw765yanDEKGl4HTzF1byS/CCWG/PDgDwYtf3jf6BqwBdy6dEZy3N+PVJlqU8qvl/h4qj0qohrI
mLlCMDE6Q/BsA+E4mM1ZXqrAilFZV9THcxUNx/VscdcdDSuowuTyUKHEDp4mKV5uJf7cDX4iI1vP
035MLF+cY8YAbB+ePkEj42M27j+hmP0uKu5qGEO9027DyaCZx0RjRmHCiT+6Y9e4lQTfDmFvbSlc
2eoFCpwboGaKhYAXw74mfvZR9Swp4DFog1g/Ogbf1TQ7+FJl0CODFxbmpa2zy1plZ5M+WZgkjC8P
YXmUSr5AEPfM/FLSCDWktao4GUC3YEiVKh7mdqBzQwyqBFlE9aNJ8GIKHbX5MMmdm5gqHVqjl0Li
xJR1xHGaSkmQEwgps/sYVh94bh5asT6kPPpkezmX6kMEaCiqyk7Ya5ZxG4T5ps/6tZBTgqTYtwik
9jLRZWSUdMdCg86DrVmiFJqWNt1QDuCaCNxYuwbXSPkTMzfMDKqYjwo5kAR8TrdV17BXgEYh7J9I
d/NK+6yKgzj6dLZnYloaX+8mPyXE2he0fqWPHlihKkSPuVo+SnIs+VugtiLkOF+Ily6PLp1BkT3M
meKqp9rW5b0PMVa2knbsmLGPwmk1l7Nt80r2PyUtuhWwSEcrqG0sZ+I+3nkgKGByGrzWBIJrugSs
u5bqfrGEfkRONE7rI6zQTPRJU4dNdCr4WL16LIvluPDiVqZskwHeFdPiS2ikY49pmXSHXvgmL1wP
PJ95WUOIcUZv1zIv+YdsiWguMAca3a3AR049poGEckjzT8dTBYufVf9Kpsip5saZEWJDjAi16bYA
Hts8O2m1eIpIrPboFGinMQ0Fs8FcHT46hH9FPBHHlG5EFMM0UDm+A9PqvI4maIJrfQc3wEhQ4mEq
hztZnAMK/NrkM5GLT7lKPlNij330wZTqsSGHcAZW67fQc1oh14Gv34cIGCwi4M5V8DXiY2KS7stU
OOpdxs2/OI9tdQFHvtKVnaXuHBPNIJ4hpZRYFosrNZi3WdXUwnAp6uJfVXT4io9SKq5XAZXC4EXK
A9gBaCfz4nGmNGaP79jbHjnTlkekeftbJvy7UAfBsm8o3I4XOtBZ/wxB8trohzT8FasgYl8OD6Hf
6vUpkoAQAnva6XCnMv7Rydm0AMll08nCGQ1hac5XkjTLRf0s6Vc0zARvB9yGseG1Oe22+Lbh1nSu
tfMCkIneNdBG/KpmTiKfRwGuMCCR0f+Insm51sRLRjqD+tUl7q9bEUGRXXCKBfoEXRuiVT0sp9Xd
ZLCdS7eQHeGJSUkvsUMilvDQqcDyGMXi+fXzOdAmLPJ8wsmVZMq7ujxA/Kd5oG7M/YxTuZNecvxk
NlfDnyupCti2QGqKD9Z5+EoxhKUv1tlkwFjzKY1qIPU5bjjc3FpyjgUifvxnCajvMIHKWOWAmUah
HbKeU5aEEc2oD4Kt3wq+BlPm6ECJuJU7KTPcbT6R5vkh0oN6mrw2to5GQVeTQXVIo/rhp0mILIEZ
rtRYWJXE5Rs5yMlsFyhdWJQl873rRSJWf2tPY0ChcDINQRak5CNYAqPTgiNJpp12lNUbVrrma+YO
EmtfNfYkuivJtXgTR2SSTB0vwHpo/y3fISN3wM67CcBu3hgXGi62QAcrw3UXwpPAilLSt1QbT6p+
bDXMfIuZDL8PgWNc/ugWFVx3AT/liaO0oyOSQohC6h2DQgjw3Afp3udQ6MkwUOOwsfl94acczac1
IU/ffU0sdlLRUbSUOWgZzLm5kVUWE2wy5rFJ20j1JY5vU3FuBUL/Wo6n7Tmm3djAtpcxdSwJRsUo
T019l/TpDuN2KQduCz4jkjdj0U+AB1u8ee0fNMh8FlkHJ+eQxPkeEg5B1ktOpi8igBMTwGmh54rl
SPLIODWaclqdHPlH76tgCfpXxPR7WR4dG20na6C+Bu/SYTJbOfmFWJSTTnPJanGYTtyt4lukol7O
z+lM4lJ3WhV0dhZzH1rOg2ReVInJiGcw65BTAtOytGGqaYGZXzr2A5k/tRDO71VJ36PC8tUbPgaw
tT7vhYmHrkqCiXD1PnVz2u9WFj3Trov2LJa4q2RPrpxR0vzXyzRHdzYqj4qKZtqdNukdjYVu93b3
ZX0mIj0NlxIK7V6+TIVfnU4N6xptdQNDsRFDQsodTDzUvRRUwGHGZeTZJc3C3KEPwfbTqfHMgfVr
BHwZjyZN4qi0qDda65pq6xpR78J+cnM+ZmjTo+1Ow20R6r23SMVWTMNaT25KRQAWx4M+lQfTEaaj
5t9l8sOmph2hGeE3n7cnzrO8CiebzmyP3K8zQCOLjxKR5qIVjsZDxN/bMINN2/O6oXvkec/y0QNS
s6jfMJhZK1UM/kNZ7ouVXGq2V5GZ1azRtlEuN6tAUnS0fLqzhWUL3QpJTX9SiZ0aDkLPASjU/EHx
+pWRRlv51e/mPRWo7Dbto5+tHD8sqbwr7GJxtu6QjwsDig0/F1WbnIQikBGTDwePDUEKZGllR+uk
H8Bdlw7zYSQebvr4hjXxTfeRNATNd/Mdds0p/XeLuNIM7Hw8HUm/vxFHsizbpc1USA/xFpB3rF/K
TzNegklcqXffNd8RUfRl5MSPqXwbgmYbwx+o+1ruheotcwGhaHDTrTNEyAUqoIX75ZhQ/PbGMxDg
jRBpZ+n4HbvAtD23+YqiCtj2jpYgDeFNJtiAbboGU7IFh1f43j3+PnHiisIoIJCA8yqbZ6dhCEp8
g2gvp66P0gqp52XNRsegI8Ct/B+dUTwT4Vecv1O6RzZPpslstFBP8p8c3UzDmb4s1PRBWGL2jgfH
ttTIE3vL02vdj1T1OAjDSW5nH52ElK2OQs/sMGQOF+Pci9hKVcrA120rhRu4kr13ynp9NpP+CfyG
H3ltPq0lf7a/TX8W+ltn4Yszdln5a+Q3pFIA0552w1p7Kb5XhQVyPSRcp5kcmhTyTkn1XHF6hGgD
4Mnk5EvpKy9KK+bH8dsfT32InceQbmlrEPn5oRvLJaPqamDVZ7jcVW+ly1/5Yn6uafUof6+0/0bK
fobFlOshswoGTI61iMGEl5sxNDwdmgCHBvea1x9pxiK06sCSOQ4qgowhnbr9LeitiqrWeBPS0phi
lYODnktpIt8dV+fZ3o3YFeMI/unwDzEI23ej5sdVhJ1RdN53YqfiM+OIqqiTU4zvUhgv6vggTHOM
cEYrdWurMfPyac+5aibuERrNfYg/IGbcSHyQ40cd9MouBO9ibjV3X+pXSxJQmw0eHmScgjGE6VM6
RkPT7h3gjtiysJXYfrC/L0V60+4BWX/sUOT62oOyXEWAkqWwHEf5h1ZFLBbnIhnvTnoxeJJKtK8M
3UvkQ50KOn3W38uL5fYG0bj2VXcSNzjF19mowA7yi0Y+SrI3iVB5M75UYtUNYh0CoYhmz9WBKS6a
ZQt+Arp61buzbLrS35KVUMeBXGfMeLmyF1eZJ003tznCiynEXofigqWrrU6oEPjO2pOIdWzAd2/g
uw/x3YvGXTQmwEtVO+P5/lrrjJVU5YIKkpQzQsUZYRheo4z/d2pc2ndAh+L9Y8safg9vAbvqr/Cj
xonGTffa1+MlNLWjBhSTSx/KYbrr8FKsPUNA1tLB0k6LZR6lP0apcCsnMaFFXsbdDVq0hjuqxbcy
Q/at+GZphkWFN5E+rMm4jM36pmRyIV4aq25UGofyg1JfJDzzMM+MBWoMgILu5PwEQxbzk67jS+7m
oFqNkw6rsK/nfYPbbI4uyzRCGt61DKMJ5SjreAyFezMoe50Ye/5XB165MjBczxzK3lpZ2cbPBrsW
GYITItSOSIwdZ2BTzZNZLjBZnl38kQOm0Y3kTjn5UTDG49p8qxU/3J4QHbWr5g7tGYtsHab2YnYY
x4Geqd1lNuNLo8/n5pMcMC7oFj77fIpn7kEWKFBqxxVz30UiuwfqYQnBnQQDwd8RYqtVV07/UwDY
L3IGqeiB7Ceo2NUzbrJXasovfpIzQyez0nyEhf612mRo46DnYKEdcwE7JLrIajANnBLPZtVMR7+L
c3piGgak9qLgc6GeQqQOqcJgRluSOMkHtSh4AyQMVxpUISmaDuJOUYpDNa0HpcbD02M71Qlhi6Yr
I40MCXOEt/y7RzCnuihGd8iBTkUf/f+K6VfVvGm8XB1dgHP3u1wQjuPhXL/UuDwP6XAWorNKFowy
I+jLl84i66ugDzGCNJ6VHLDe0xgzXFp6DBPakVfigyumFlK2xsKZL0SeNs+V+s8UZZZc/Tg15Y4Z
H4dzpD0OKPU1zin7TJBQU9yIBgf7ZcUsAi9OGRZPlTljrgrZWkZ74ZvJz6FFeNTx1Qf9v3HOPwwI
IvJX4aP983gMa7XvuXQLDAZLOv3So/jVivQMrVzKFdjY07WdGhQXFHBusz2eYNTvVNXP6oHixOAX
lI8yflRteZ/NU5t89fFm5aDj/CskpJo02t4qEkfHSbVdjyMujqwDOfCxJSHqTxqhIikoCJqbm7En
zxVLAOm1yXy2Uu6btEgmfo3De8L4hZuf4ktzEo+jk/6SvwEUzk1N6VdLgkqCtLFtiktF/q47KnwG
8oxTW3FVjo4NRKX6IliWV7e1j3hSNp/ZIn5EoNBnrmuibF1Kx/g14bWUuYDOPMm9QOsOjrC81vdJ
BVF2GRyp+j23K0kojQ7fPTOUBDAbsyP9WyIpyuT5PjIbJYF8DPkMwPKBF4TVf2gWxYBJN4TwPwKr
phzWZHOh9BJb9oyhf+2d7dSQ/nOpa3Aoz9lzXUkw2CHmalB3WH0ZWe64MUNopNOYFiFK6Zmx8GjD
hZTv6kOYU0p0tsL6wha5wdehdOK6x2lqIW+61c46lKPSDEgAVxX7E3nwmbv/yjjGWKj/8QnKoH8C
m29v+QtYQZDN6bk3beMeVulNOlpnDSwsR5Wx3cbMQxs7Yf2TqIpTYsbQOLKxUt2YYbFY8sNKLPyE
GMga8utUSAjZjaE0UUSqPGePe1mrMv/duD9CYGzT9anEF4Zx7K7PylVXw1uguHnfPyk8683kISTx
p/q9Y7DomLitFfDUJvs9X+sdmj/dtHHbAwgp8cgbp8hV/RsF4go1pj2GkfKgW0tgYMfpj4aNAO/G
gGMkhuomOb3hEL804KXTActKwTZGlhRi0rK5L/FuhDCSuBHl/GyLgFbfIFHJEMrjs2HiyWBtM5et
drnLwK+B7odzBRRzac4gEkjKk5bvuzOsl1vXkWdGcYyphZFsxfjKCSCUdXhmrThHJg02Wf7fmtoZ
ItSMbrdmxV5jUDg7hpqBH6dZagAL/FSexd6yjIM4cY3vDLfg5NAYlT2PumepuZ9oC5Wllt8zPaR+
c1zdsmUWuKIFEWCw3HRypIkVD9lttE5qpp8izrI6h9EYVl6eMVnrZzeCHlORLuqIJySf037TrTX5
c+EQdezgbLCF3YQ7Vp+rLHEsq+UDx4YZrIoCgkYQQHNleEFUjApaT0nDbwlIdaerB5WrPChMf+Ay
+Wovz6GsbW38MBXV0Um9azCwQxkbbYJllvdxmFFM9mVMjwZBhDlFnFOzo6AzLQ6HE17NI4M2WZ4D
5q9n/Bo5lOaVvVyQ7c7q2Td6D5sGAlzvVYTf0oRQ6mG2TF+eF98D2O+bGMSFheoOjLdyuudEzP2q
HyM8JcYhLT96IiTCZ9zUV1E9d0jdsnYcE8i3FteiPzmwtaQ9hVnFHSv8m3Jr0aB2AHnTyPDhT7Sw
M/fSngJ7Tj/yIcNaV3QK2az91/hVydlBwzYtELmIPwgHckWj64qvoWJjkKNzDomlgMQi81mo4zik
n5lRf5TS1lzTnU24jwOVI/G9usCMVdNL/dl1/W2Zhms5HtUzVe/PmajAchcCXD0ncL/HcYJKAe6D
oXKPAxiTiWXXy7q3YHKV1s5CD9HPjWMQZVUe5VfYV05b/ABctNsbBJra76lPXQkPZ5QcDfwm/mqV
ripjVYrCQ0NRN24AYHmYRihKFw3UjD3/KGwxud7s08lANsKrjHWudeUsc1fBAhC7HsgBM369ESG7
KH70W0xtdVzgeqUIj+oCnLVAo+kLECWsr7+qLPRP5keVn7uVhD69GKTQ4cAPK4MTDd2kpkqcsrKK
P6kwfU20yGELOi86ozHz2mEXEuhKAmnaqx/zt5Fu3DbwSOIrZyxpMZakINwT1cHPZsgj9wUDcyIj
ZjMPK1ThJJIT4XCiyyqkaYAS+y+A4WBVr/0AmTmJeMvgJs0qI/wJX9oO56SEnzklENOTJQFNddaS
52LvFda8jGshVIGgzE0idrTUNIQuW1c88lgU+FO1qrvq2bF5lcC/IuMr7ZcAFgNhlKRDiDA+eSgu
3DvZ9iMOdF/4bUa5uZBdqeKeENU+5nxXNLa+es2r4Q0q8vPMwyyH7zH+YDcDMG2Yzd0s/46YZmEv
Z1b/Mc36x9bewgnX+maxr1TlQh7zUlyYkOXtXYEGcVDJjgwGfOrTAnyNHgVHX7buRoY32GE+1Esh
OQM6MM4ONh3EN2ZkQup2BgCcIG9yh/EDGx99DF3/S/DMp2q+weDAHhWOOXtjK9FznuCAJ8EIQll5
zqnuqp7aDfe6Sh7a2JMflp4pXRmZdRdrqktIMoxz9R6M5j28iQo/CR1Royqu0yfUWoqz2husFPxL
vtkV3gY0hQJU/uOkgna5o7fCqUVlt3VPprjYUJ9LE4lI+QZ6uq+EnwXZTMA4rjauGEzVXSIQbMVC
w3TZr4ikSRxYDHpitOoWC9290HuaTmsq3Elw8oibRLYI4Isxrb0YbIXomsBTpBawpINu4UlhPdfK
z7WKPxkJncXlUYvwHaXgLd1b0qdKEQaB5KoPkqyT4RsYGzXrrUIamu03P334rnSa0odBOD6ELMWa
Ryk5J9UBz5GKscc0rwRMoaUJqXVPq0u/EPEAWcpzqoWObg5By5UXTqkELELgfE6f0isRxRde1BbI
hsWnjCaqRFuPMk1wj7SRHguqCs1+vTflT6Zp9Dju1toI2iQmhIiiUxwzYT3RN5ObwVzzAxo5/OKS
BhtRiuKumgVc/Nktaob7jB7N7SeBs3Kh39LK87uCyQfN5Q/2HTw+/sZPie8ana51Onn/HfqBeIvM
aDpiGpkTaTS35wRlzAozabajnjrEV4AVjZYk7dpk7WZzg/4FFI3yL/SAULUNK3lY90G3PhmsPPE5
P+tftY4Sn8S2ksy7ZcvvrDo+ox29IWPiSp1JGGAL1mJHwierEuKR2cRoRd9PfnOL7D6uvKIR0ems
Q1VYB1Fa3UghF0FTkxq50XRpe85BdqkwS1kTXNRzsLKLNW1/1jvxnCsavIz9ZMonFmYJ+FAtnhdM
z8WCP8+CzCmOdv8yOWdmN6zcY37JRojuNAPWUc1p7ZVKumsdNZWtpdZufZVercq9FJp6jirp3L9q
gBEqJr1adGq+0pCvtPOLWX6M3fLBEDKRsT428BlCCPrwzrOCQfzfyR+y8mzFCjSk+SzZQ6+9NFN+
Dn332algB0yagxdxNzbOqPTHz+So5jRJq9MREq+Y+9kkInnFzyGWP6Mu+yQHyYtcfJRKfZlSx9Ws
4Wptf8VxAwEZ7KzFTP+LZ8wkFBqCtNpvYJDcltk6Oo8Ahj3JzA3rya//ASuTumPbgWvY9DP+PMwF
hz0aaHQkCojmyYUXGwl/ry1rMuevSxbzFfERVDQtbXGTG1dahOwWRB3xRZv2RddhPjktX0KiviNd
fIXYmUPSjYyQG+QrPqGEv6XmKol8WPbtQepCMEEVJCymN5CxpnIGmvGkaHzfbfzDWtz3yXDPhPIO
s/SWJN2tlOWrAjegs0rb+Ejm4UF/w70+SeQ4IgJnK11KBI+JWoRm6HIl4K2B/rQLDb4kmpTSoT1o
zi2p5kNvkDH/JzO6ak3xIMyOdL8Z6w8VhrSGC8Ts7Z7Cixz8eijxNdG3ytvf0LkwLoxx0yNFl/SM
FnZiXVVynRt8JadSaiBbKa7ZtS1zDsoOdZmvPOUJIllYCKqd0KTJSxlu8FTsWyio3hR9wyIxpfyg
RvKh2ZvgP/vdbCa4dyRHELkm4IuPtBM9mcfUQOqOIfik5P5lt8TDPyrHnlZzqy/od9SCZGrOPVaK
0em3oAsVBKq8YaCkn5Y9pfydRIrQxZmk510wkiozcZ1q9Z4pj7pvoEDSdE9GmIB8RQ3iIRAARaKO
MoyFDqmAH1UfiUpvpg//7zDfDUE9ytG+lwEHJTzF7BVQvhbOayr92CtrNZVEMKx2ws/Mz3CQD7Sn
9/9Qx8OFxPmOW3fbMip2yx1eNY2e6oZInMoniqg+mJ7AvjHUmni8mAIw8q6O2pDj0eJMoI4atnBg
G+mM/Qdt75v/OxC/WW/TYroQo9/VGLZ6BQxQRgwSN695Na/ESmhK2tN9uGEqZe0a6N9Lt4BDB+g+
JvaI46HQfBl0cFYmxx03XAFR0Lh0on5S64bTlHSpkueojseFfw5DvQZTKh52sjwTVyS57BAHOAyB
CboGMxAJAR91ovE/Ya4IwRAI/BoKOeuoZj+XNE+yzTI+KR2x/vqklAUhPNOHE+rTM++lSuMVI1mO
3ZpLPmVo4Fi4tqyDv478DlDFxbgNROxUspFc8jvp+aOZl37sIKTSYlbDHGGYLsQU9e1VWDTt1AU5
K1T8q4G2KTfU2euo68LoxKPJRle72EH1hGgQYSiJ7KPoylV5SlfKd8sbXy8rCMzPtNc/pGN50qEK
FIDpi114WD8iGmh0WlcN0OzLLbJW+013AXlkJtcU4ZjEjFHIAcSSx9Dx9W6FtyQIsQMN2II0qOAr
YhHU6552GyDQZMaDJfoGXSD7EzxEhZKAufijFZVddTIA0Z3xbHkIu22aV8j4/qIDf6ecmmcT9OFD
fgCL3ms/UdD/JFRhyXF3le6jPWEWjeWRV5A8pzjhoZ2p4jRv8Ut4bvXsSdB9vau59NP5/2g6jyW3
rbbrXhGqkMOURCTA0GQHSROU3LKQc8bVfwt+/3/ggV0uqZsEznnC3mtbgUo9IBtpcJoguYPGnSEY
iTVUkyBjQzy+9T5Kzt3tmNznEzAqpHuj9Zg2pkrodbyHBsVpQr/XskqcmsoX2YsmyKV19IpCiraY
86v8ki3FHvCl7JSjwOszkiEsg8RmbOvKkZaN6xqBJwu54lj9El6d4QdvtLOhsRdjrYn84aQSnrSQ
HTAChiSa5dx807+dTyJ4JWpuMT6ng37eJohlw5mH/nLYaMH6ahVI8okmbA/RYYXJesp37ZUpSMjx
Iwv/7FblKT5Fwo52giyRqbF8+sgA1CmBUbNR+qm6O0PBn5L6uZu9ZW87zWL3L6IEIkZS7rgCUaXG
zi/JXmsIer9PwhYZR7MZF0Mh+BvTBMtcOy90x6SBEPZAnXAM+UZ1qjNW6k9aglS1s/laETil0Q2d
hHP7j4FUBxvFBpVXexYIGD/xFnl5rIXKk7w0EBbS5CKScDq8/XkJgA03UzmhN7Fir87AYrIrGXPB
VRc8iQpj05Jcht0lNYR4c6DCRFwXbKpM66KeoDQBC4NLYf6BLYq8nsM0dYrj5qlXu8JmY5yZ4o3/
4pBSMd7892/ANcrTN0PgpqvAu7FwqfyKr7nAYrqgGRMG5JkH/EENh+6HYiEg3ahK5UAWU2Zan+CI
9AgofPsP1xbBl+CmqojRVE96hJjM2GEHt6tQ9ta3eRdt8N5APi7WvoVV0URMN0llRnclhSJxapNf
c+mXOlvN9FjvBe0n63QS/pburSB5baAlN/kHKaiGwFnfQuVv//XvekrG0hvZpo7r96pmtNSc/nUJ
XZB1Ok/xYXsRHzlWd36/81T9/nf72ULcrvC0kEgvAt0Wpu2/cPWKV0JPtaDm/GSeQI/A4NJGb3Q2
hMmudOEaCUR91iz1LLNhNwSjTGdDeBFYY5hcXgOaUw0vzTicrTOlqD9P/0OqqCBV2K2IUtT98NQT
Rm9uUs0puQSHVKEIR/NBCARTOHQmmWHY+uIJ3eqoeumIDbEr7AAZF4uAfvCq893/Iop2hbXKKbHz
sYoQ2HnL7YdcMARxtztXy/lp3ZS090vw+RnB7wv6MO1pQUUwnLx7LQMjOL/gyL7rdtDCe+5+JYaG
uFoOlRtxX6t4H639OgFrnPjrd9HEjoDpDifERCdLAb8k8DsqAAwy22E/KX4RVRMNpviOXTP/jZxi
/ou8/kDUK1BlelKW5lfbPjJ8mir72JinUHxxZEq/mH78WI5QFnzWKsImkVOGQ7uCZMEGOCUlSn/x
m+K4o+NgIMF2l18TBst/GmjQJ7PFE0y4w76dO3hdG5lJuZpiavlbGWAwSQLRr2Vf3laGjqYBebVK
rvF3IlETmeo1Q1wORg6PcQNFGhWaM/T1tSD4hUE5DUz5YZW8Jf0Wlb9bNX6uy4eoOhE+EGqahhK1
zmCL7Y+C6kAmwFKHw6/8jfF/cEVn8fzZ0IKlT24xA87obwskXYkaWkQVIZthheKieW/MimVa8aHt
sb11swut/0TO9GEHe4y75BHUyuQdzSBmHiqVI1QyqV3rjfXXNH6yOzCHMyUEmsjZFbZzKnAJADEs
Na+LYH/6My1qCspi61a/ZSlj4MUCg5zRC5MS6GXk14HQkXb4VZjVKVA58bh1dMCu6v1b1KZIRBU7
kWxEhoCTwnVkC5Hv5hcTtspSP6yUGE4UGBoJRgCX6vgx4pNMiI3ZvvMyxop3pqBT1hEC8blM6dvH
c8W1uKCawdCssCVrN3tpDbsYYGcq6EguBg3DLHpFl0ZSXl5VobqlC+EF0WAzEVJRRQ/PFJw1lgGk
TnAswNPLD0F6y7ckWCFsj3qopUPAEgMJwyc/UCBaRSAsXEvWRysnyB+d5dC1WDL0isXfwcmoMl8P
NnPKIogpvUdYlqd9Zn1KRCHhGAmm1vSKvOLaDiWKlvyqE7aTOkdrDY02ktU+yjW0NT9rnXwcDJg6
6X76CvLFKX4mInwsKM7vzMkE5bZjcRkZn24RhUU4mcUlGVqnRGTdvwnq4OtbGqwdcRJKfTmvTewW
ZsXOl6XpXLqDcM5pzWk8puKh5jU4TRYgPc5uYlfa8T2Z5/dCrN4lyXh1kKNGnXSe2t95UPu4gG+0
YM7bbqB+llZHCja6mQT//zCZk4wnorPzVzn/6K9ymAqyG6/4NO6vbL5t2Oarjltow/iu2tA0vV4O
60KPkvkhbtpLwXOgQaFajKe4Vs8YvOIIda3IK7Ln37RAXSW3IZSR+dLaKb5BGOPQM4nrWZtDxd6n
9wHCMgmFCs6Ise/C+kfN3rQ0f6fUKvFEa8bUTUfIVlV/N1BeCqCBzhpd426k/WMzizfC57S1u87i
ei2mHZXeftV+4LGr5jgS2YhaP2KB82HbSbi0UDqj/SmLOVKHPMpqfuGlCFHSXAyWjbXoSYSPyJ7F
ajJBS4XGCzgrGUsG6XsXmE4KQhs4fSuuweVS/a1RCbDbb5nhh2gikQUmYGSuxx0mX7VuupVB8nvZ
a3aevGQk1M/yYG/xOdeWjxCJDDNVqHtuy/hAaE5v1VerHOj8f2YRyzlFWfG1WPD6cRvg0ijS+0JJ
W3N6NiyRcAOofNEdealK1YS6BRvvzCtckdS13VPCIVmcstYkxVwyMUkkt0XdorYFOzBj/wIUU9ki
TF5gDPLMajPVEaGCCCiA4OgGPoUyqKwh6D/ipfHp8ltBpun936xeWYb/ZvUWAXrtCIig9lUcQcLy
aejLx5Bl76a1PTsGvrgBHGaYJq7rDja1WoMrVdwq/CSN/qLOQzDrIuPvcFeeDRQCk1H8nhUArAU+
UPaTfRCXBHeO9AdCiCcNnermJrMSZezM5+mG8gSCj4CoZrikLBN15Bdq87fcSzZDCRxEJSgKHCe8
5kQYoqE80Qy9LDN/quekug7wfLUceF/zHHIwObrwINvisaO4PehO03AyqbUnau2dt+bIBoYms1So
Eok1KAcNre4daTP1mEsT5bbqM5/KuyC6CcBu0XDnho3TiQUgjiY91hyu/waVC6N6e2XDF89bKCW2
xMm4sstC/LYW5pU0IUNbbWp33CXou6yPuEi+lG/r3g+oEZP8lb9nt8pMr2pL4pptfHejedkwiRuW
P6rKRc/3i5ICvFgQV/QeUepexV5HQMrXqliPiHhRNjYo2Gk0igNxVpHRTAHEYDmOo3aYwgOWA6eS
Uxynz4AjwAgUYrlBEAiElqge9nYoKAlZJ0OSegO8t/iXKcQ38xir1j9rbXCZN3JZ6yDcztwnd8jU
96xl3yE2UOl8aQcc4caUhNXJHXaqUePG5Bg4AtcqYt17gZJeRkm/WdTbc5DO+JyPH9F0q/xlYmrj
ZdOX5mqOyk1I6ofW/5jhxK6f2Z9CGgnCAE7dq0C6Jr+/ZVgwLGQHBDuxf+MLqVCDnW/yll3qIg8+
MC8bwLs7lWFy4gh95yCJqeFhiQvRCHW0zULEPAyg4EUs52cnCATd7y+RuWiSOHOH6GzBy7Y81LJ7
FDzCBz8D/JKk7jhX4ROYRJ2LL+QAw08xkN9Zedro9ezv7V4yQtcEBmXwDoUS5DdJ0XX7aWzaHRD1
gx3YAwnIdkoPJacAEP+kqg7o6+5bn6TT+heNVL4xkJScqk7OG1ZjNasfiwp0qH3vlOpDS88SyVar
bOFIIThlMRl1ZZeF3XeqJZcCoRK6U/xYUndOnz9BO8RWEclxEWmCEM47pK9nYVKtCd+WSMY1G4Kw
zZJQAp1b1czch58dHetARunxOksTBkMsvgtq1h77Eo1RLMJItABOdWQmA14dmHCLEv8d00S3T2H/
xerfQ4iGageavIGaItNchZr2Lj2Ta7H9OMQtXXeZJwKCcLSn8xENYYvUkFmVsKQ9kwwSnbRrab4S
YprhWRp0SDKRMnOvu6pApIneuoap2x2Qd1V2GD4JaRLu8B2VFr+UlV6axKnA3O+YXubpI4KZ0TAM
ZiC4rVgfwePXf2vWKAVzpcpgZAZhSTqZ/PVSvOCKQXsIpAPnGKlC8oPNB8Ybfn8XBarLC+ccRf58
esTx9/e3bs8lBn/EZ/TGrRkqK6T20zdi9oWPKmZkalDlsoiXmVDknyysSdmuWbrXo07ytDvi5xSF
xt/Rn0uMK3RCzPoGR/r4lMC7tjPCO/VPQppaVvqjVvsmhTg8eT9d7VTX7mqBjoDFPat7skriHHjy
8APrwq5cQNKEaSKH+9Sxdg0XG7ItSjEUO8RziDlzzbnzZYDiKbaUShzPAnQgEUDoSI9gjmPQqiSP
QW5HkkC8UkCFw6ia/5zMwWJjs+1DogFUgVuplwIse+FBHohVdKtgFlBV9GpsU/2QVrdQ5tkFXeqw
kFhjUKo1V41AGNzDeJYQ5wIEJDOXj/4mGixnNcvxvvN8OH0TS5CoeCMZ4NJDLZ2jU35Cb8a+REzE
ee+P+OGCFiwgiuecl5KzoCLI5E8zz89fKn5p7Ickusj3AVEn9Dj03Fg7o/kITmFM2DKiNuXIbBF6
Ck5pzNeukq4DA/tOV69Gu2Obgu0sY0vCQbcnhH00fzqyQTHP1OC1gQw/ymJ9LLaexJ9b8aFn4r3K
lo++6t5rQ3+KXf0WZwp3LJM0iAT7L00ADdXgFx573yiTwKBWNEf80etK/opxGWRa8+68I4FnOod1
HpKKVl9an/5OLUJ4QMVGEgbDC+TCCh5P0jdFgnoLZE8FhFZ0aB3Yg4WdIomEPBX6yQHQ7NX0xK0F
a16AgmguGOrOfVmStpC8TTbZYcqOxpJThVA1yFIy7/YxChKwk636u2Kh2tmF8wg+lWyyMFf0SCkT
hP6vcrt3P1T2WxOEKYHlLYJ2WepujKTvxpt+ygz9MSbrW7fkzzwen2Umh3r8u9KcLyKbw8oAaAkK
PlvD9ZjJ8k0IPa4+RlYZIlL50hiVzWuU+zve+Y0pbQS4lTkiDWsMMgTAsqNRVfaxRW7Lypkr5pSt
bXLMiYkjOizKHRZlfkP2wEZmeYoisBfO/JT1/ij3SA4c2frA4GW3k+KasJdovfQWfwqtlwS+yyRF
ohmZs7V+tjJuQWmoAqVhnwuxbhnCmcTofZXhkMIgrZEPkC/IMLKxflskFCL6u64zR4PHZK75rNvp
S7pgmKHSLAxfAgJYE6IAtaDjOXcNSoUZrAkL66GS/4PS7OR0gyg6KSOWsQEKCYb3+rfEk5c0/WMf
y4dogcBwK+3vymAhwfwC1D2VafWk/R2K5muXyrc44tt2UyrQR0GiK6mZhHYj2iUgBsSH11ZEdL0P
wq8I4RIUYxmvsuLx2vAoErtyTsHWybp1AboZmjsKC2etNFhQxK4vMr3YRU/Ma/63NIYHfPs8Rr7E
HgFuOFXPSfG+dFTYeHchiuqri2MdcTZvpP3/kazGlfMWOIOWtkFP5bGy0P3CjCzj/0cVBQ0DC2eQ
8G4yV+b3b2vsmTFtXO2NBXADF0PIB+6rj3JQ3lUWaum4PdudzSaElOGqDNt9yE1vUNHd26cFicgG
1h58zQkO61XxWuf4pRXQySZid2IvOgyGl7a23vpafm4VGSEUaHh5XjtrnjlawMAnWu8ohG5PPX9S
ylW5imHftKGca+esJTdIPtXzYXNmZIlVWplRHyUkpOp2QjpRmYy2sr+3Kli2SrCLvnVkBaLExl0M
aje+LXxwGwvAtRwve0MPx8KVTlxeiqAjJRKUrJW8dh5ReZ9sbZjfx1l7rebRH94psmseMihn7PeQ
t57G7mWBHmNSrAiH1lk4oYk8q8tplMHLbYjOyQzC80DHmXj9IpERg9L+BE2ZAEcBbW45fxopVNfi
IqafndlxVbs1LLwT6llSEs0VPUEFH+UwUHxqN2NYnRwlSnVYs+XsMpvwNRZMflofyK+ablDs7I7b
XWEeJDXobRLcGOJF27JwccvPhHe1Z4meIYzKMJRK8ns8TTZOV1jpfbq7Rm2nrWl3TLnMRHSQyLoZ
32dN4L2g/kg/v2RVoExGl0xID+lkEKiVm5os9wVkIYOfU6NwvmPn4QmiEMTXOr0vbfYxGPNH8og0
xQQpjSWDeM9JEN8j0bLekf0pyDP3RrgViXxb1/LWvWcCcaj570S6mSypOfRvTVpG+ayFfLERpytx
bHKwaR1QTBydlLCbyYxeYiUEktEibFvOnA74JA047RHsQpaGIO4s2py8vByXu27176D2OCOw4cav
L+I4wFlS+kz507yz9NLILuiwx4Cp1lgQ1ZoF9p7ZSq2fm/Ew+2csYdie7/+kgxrkOfAKBMOSJflq
VfiMHeUEFHcI0AWeooaxsSABoDQnW+kpyFjYcfmC8HAscILUMlImP9u+5GdCR/7iCgD4HOIuBdu0
I8+oriRbXZcDaaB52MG9UhW89Thwp4ypZupPRVRKeHQWFNuO3P5cmuNryT4nSXvH7wsEUeas+ZcT
/b6X2c0cpIhb2mfT5JSl4mwdXhLiHEByZpKO0770zFpi+CX7gGHe6pa4PAOkvMwgmCADKO0zU62C
qdaqKR5vD64sLoVNkf3tRxHIjIS1vbrn9XTna+hpxgAXG7rlb6iy88xA4kxSNoXoRSWMUUqya21C
7iiSSLSH97Frw7IlE4qkjgrr35IVsPRkzEPIS0Vo/ShU/l09MUeeU64o/ghhrZxmJ8yCYSmIipn6
g1DwebbhtIxnjbZFkRSXWOYEAQkM5Dxcb4zLTo2t82dvY+53JIC8FkMClIOTrR/DRf3Q9x+Wifdi
YBGr+PGhoXMCcyvv29bfhuSPgn/PciAy0gDUPAFU44QJ4bXcE3Iqp6uceSr5aYn3jUPSZd7qgipf
hO7CulICp8OW2mTKq/MYQC9yAJoWJOcp1NH0hHS3vLWHfiXm5ar/2/7zkt15Qh2nCBLY6Yxugrmt
DoV3wEL4VDeESKHoQsbEWsEM65vsmuQnM1jpXwN3kTGIL7EYnsm5F/Rg3hBRl+sJpjgrKt0jv5aW
Dg8jsuYm2MFL9Saktz0i3cjDsU64t7IkUSKlITsEq7zBznMWw7yu8XxjF1NSQzSYKglLI7MTCA2x
hpsknFmDCKRQ4klcyYOxjt3ipBG3stpt82fVsO6QByjxYawAMZkGgVm4Sezvx4zPnoRZftaoaTVe
/HCoBSed2KPPoNWryNSVECGr3s5vC5ggHUxQpkXbCvi166KmNi7aLoW8/VfM8tSFHbY9g2m4gCLV
vLTVEO61Fk62XoqOwr4aBltfYXBNXLmtfEub/R1tAAPe4mg3EsPVqBs6cLCouU/i+jrCA0veSmGR
iTm/MOMox/Im5OObnOVvbIMfvMD02rGi+Vl6jAOQg/FCx/3v3Igd4at1YxITxA+JCa1SSVFVz9d6
rm5ou4zLXuqXTGzv2KJJGdTvzTlTrSf4mWcfA2lszDfNwDar2hpoe6t7GdOKTSD2B331tduywlDD
18PIImwgErf+OKB+NUkw+rdIY7ceyPZq2bouoQmclUtNJuo7yz7TnabEcIhsd7SdMDkrxCNnm1TI
Ink346GDMpaQnCDe1/JW/y1QhEmkiFlXATOQxKgiftWc9WOhvNdoxkyJlFZKUJpzjEmZgDqCi3Ff
l2vmBawD1/zcEjSuFkyzoixGkEqUOHc9elnGC6+B5VyzIvqAQYtGlmGjbq/0J4fwG7RpJiGINXT/
a7Drv4r3kI8t7hB9fQlCw6jg21ISCuavxNzItF/eSrl9psQuxffyd7RQUVqoAwREhz2iw+0HYw5S
S+IWB4N8QlzmVSQu4laJOiU5CWiq+4Bpw4G0W9sh3Mo1xBNJPLLmxDs3JYCRHupVAvVKkxWIV2sO
gK09H9LqvqxfmJVfSyU+NdTno/Yu/cXSPfHWv7NNWNBlAYSUiQ2PVzpD1lcFnE5+QmG+bnV9HQQJ
UplkW0SHNcMakjtGIVRcpBk/QLAAGcmAjGSLdB7q974dPZu6dXApYdwkhue07V7eCrTG7N/NB8ms
DsbV/jzsjNAxk5iL4O4EH7HS8FYQLerW+F1xnvA4tV4hYOazE9wNSQVHq2frxuZNaHV/5B9DFsmp
tn6qWvdlVvBTfHRYN7ofAq8/ljR34z7FAbMHORYVvBTqL/JogmJc/GWzGJEwrQc9RyEHFmyDviu/
sCKhlkmgGb9QCUEQKpvokOXs8i3VQCxz1aoMKmQ5wbPCQMRwWIo5yJQdYdQcnfHDJO/uRr3CQgU5
+CXR9IfZCG8CmogiXiGYyBNIQ1y0YygR/1nqGISsACKZQoO6lyfzO5/My4yjNFOBYEoPfawfYrfc
yxhRio+8KoU2zZVb4/tTGJKg0PhZ9AppnYJXsfwQlTQyuxVyahqKtjigY8KqLGXOeGufg7R6AHI9
fF4bf9Su4XCU/HWh00JYt8y+aGIrzJeomscru9PuUhZf4g9hJpk2lfmJtbBndWZ+qwonoAyV+Lqq
gbF8bkt8jinIp4Ho3F/LqD3hXozLHgYx0anZpcDFuoCQ0bGwxuanXPyjKaP/JOFmfsPOfoYJdEmE
6hIPOPKFzZ6D3e70xkNjwOjI7CitmHuS5sazb0N6rSs3NznY0ww7LyNB8gPgbuwpIfWS6U0KtCjW
t3BFlBmE+cwrXolBg9ql+8icClG1gomGuWZMzilDm+cG26xMP1PL/Nx0+WuJIYfzmwHmVm9aQhyI
mgUuVxrzbFc0xHs3tvdJwr0sJzfTrq55qn0d4Z/S9Er+HRvAg0MeZtpjJUh7p3YvoDCvEZrL0BpO
cdWg9AGxEta+VrOBLM8xygIJEZX2i+I26Kl78m09NwzgYFmXsT3R/vZfupkx+DKQQTOGZYSVeQsZ
Pqw1nB0BpR7l646IIPEtfNcFr51oQvMQXQsBAcV7Oi04OP5V0IPvKo4oZILsACVX52L9zmZMpcjb
ysI3I8TKCSmqOaMaSCyoTr7X59x8CeOf5WH9xgXg6fG33t9by1bf9yf7RU7oh/Bb/HNUGXJPJsu3
/AenvncQRiuWMtYfMc5DcBu3irkhigF0Ocd6Wby3FKI1DhJ4KrRv+quIwDcPjy5V3lTJNkikrknv
ajhe1UTAYb4wBFFfY8xDTCY9kwKTFjRj+jD0gcDoTdmDGVLl6CBUEMKp3dgPx8Z+x1px1hjHDWX/
YPnwEPKB4So5FdON+ecDTYotHjMiHSr5AI5qXQJxAhNyIUz1tupsqHW3onppJ6YbpnhZ0FzpCbob
uYeuzRcontJWs2djjTDOXvVuv/EU3ptm85KEIgeXlsY5hgUKUcyWbn7O0j4tZb+5VrHsrMU7bjBv
mIcPSSo/hGegm8ID7dVDII7JOi3ZD3GjsWZ0nNXwGBu8+wvofI1hK5FrY48RfqOYwPGfpK4S76d2
S0/yOrr8PW5Z4jLdvy2NezVMtPXdAvK0D+cgwXEBXqWgQs5ZU1SNLQp/BUP1rZaMYG30E6X1C289
TTooRIJg1OlaD/VdseyRCaadXWW9p07nXvsnzkW7aD40RfJENUOjO7vLIzuTXsZ3JDvGkWPN6Ti4
bYKQgjNSUsxHjWhvHftXZnF7V9cUO3NusNqryN5a1cv+Vfxqqp14Zh2MsnkzaZClFQsx43LggyLb
6QUFCXYIgm1PYkozSl6yJTA3424w+rey8+DuU4lsFySCmwIExAAWZIuPiscz5kZUGJL3esXnoxGo
S7Aqti8VfYixlrD+96g2rSucQL2aLl80uu0bRowZxEhRBRmmRJPOTr87m1jch4Xvv2KuuJ96XM1A
F0871oY6lsl1BYMmyEAsMLNWj2UfwOMi78G9Jd73N0rYHhpOT3ef1EFiCmBnifFAdigFtTwEOeUV
aYZ+HwpOM6inzUI8LwEuZfZSjB/VqtD1N75gGb5mzQGsRZzkxrm0074IRgO9IC9Lm7N5zJKLnuFP
FrvLuncXSxwvIDyxAM7G11SOX0iNuYZH/hbpozSpu4gaIS/yuUvpW1X2VzhuJONRG30/NeQpSZXf
wAU+TKYxU7WeeT8A3G3GK7sGo+RQ7J1Obpq12N34TBjfcYLpucaRxFATI9CakAVRImUlCZO2anlo
ElPJvaDEhg/bYRP/8RhBWi3/9c9flGREOq2MdDISeS3+V+RXkpjYO2Jv3Nqcy7I3JU91e0zx6pR8
JEcuMUl6zapdC0/g0skO83OueHHbeb1/QJgLp8eviwCL3ZyzaLmz/SlrxWmNyhVqxa0ZJyFlJeb6
XPD8chso1Hic8WLCrYH7AxYhgBgi7VXGtIJKuc32mQ2TIPFBI5o+Lat4obBL/x8tN4efxYzQ7ZqN
2Ez1NZG+s3NYmEKYlpduMH1FZytq4RCPwezx+AIUv8w4kuIaBjcIKBMeJcQBKAUnrC8AC1AKW9Mh
uDtvPfkgyML0ipi5vLurLLqOIQ26RXcnrpGEC9hLDI+1BVn3WxZ1ooELfT8nydMiL4iZGkFGDjkM
sHQhkeRftCZ59XdHfPqdf0pv1Gs8fFRMWyhPfTQ3VM85Quc5vw3TxPoO9rOMYYdAdQiRbUmlRfLe
uNEX42xrp2jeTBt9GgtK1ioLTk1s3ojI3d1A+z0n7sQuLadhjjH1G42tYkmonaMP34FmHU34gIsN
FMOlWFmPTDvInBL4qhpRhlkCuXfOxgTeokwuoi0kKDRm4zie2uu4NkHmyrOLgI0ehYC2orU3icDr
1WbxBM9ncVn3NCx+Cxa/EqNEtSalElAoNtCBKa+GJ9m6Ru2+eQpwGSV+xHztqaX7GoiswxfDa6sM
DGM2zbcUkpOLX1Ji+FOkXGKCUinwRInvZVpucZYAgdmvakcNRVLoJInhCOMHy0BFIwnx8kavFhmZ
fjVT464U/bkYDloG3rbAyHW2vxzvDBKpkhemINbJYzeqTwTMlzZScMXKopFkOVEigJMlKy45DIkq
1ZCB6QYJrWJdwN97IwGiJ0b636gYDxAwGc2dzwtjdj4v+dYwALzipbAm+5FFlvQfoNSZsy+mzIxm
kci3MErBNEuciRbTvwlGb6w8ZxQi+E0xQiolLrJGcZOAmfJp6bqrTiwiWSTSJyNlbIrm/EWAInu7
ciG0M7fONLHnsfIMQD4MTo1rT7biiPRWwJ7AjgxSw6RnbzqO3M1k9aNpuGAiiNWk55K/k2TTNb0x
iI9/xyp+/hZ/vqsarTcXmObM1kuOIJOS7TtDPkvDyt6JzpFODAwlxjmjYEiRpuTITnCmhuJE5+WR
BVsmeREFOnnd8q+uRk6FeXJGKjRVml9Z2EZbgiU3/H/kV/kQPte/nbDAUK1ulqjfjL29M9O4d6Z8
l1T1Xuny3QpmtGhq11PkgsiR1Pu6l/cmX2+oMlGzqhHskLAzfh7CIAyVSz/bMtVYgW5R/JWwNUmy
7tETmNomj8p0YzJFRKRjR6jDCdOKXNNr4euL2QmiORGjnmrRqf+2xQvi7fcMzxEHjzEnF4lHAxmB
fCf9U3lDwG8WLrsnNOzel/HrmOzXh8yn/iMbqDbWa4JFjursMIggwYhYmcG9a7leEVTy/q9/K7EL
BLaMElUW/zMkojqYhALZ5w9lZ2pO6q9oH3DGXoNclFLMNSDSsMyojMn7jD0sMJS5eZluF+euVimI
NEpXyxUXFZYOsjcBrpjO8lnFeUH24QGQUiB1dESlU1FgR37rhcI3WON86vfpR8kpJfwSfk3YRA/S
YSkJH/vGTE65I3h8NPn86PP1sVfjIx21cE6vOro0leYKTdp9syWBIQQG+JwtszGMvtJbXiIOXgt9
b6o+TK1zDwGVFay3DcvSyI6NYj2AIDRgYZejOE+vCJ1FLLYSTJg9LAnm20usOVZnZ8OvRjtuVYQ+
Kbg5eOMT0po0DJC7rMn/iJF9m/hrKbD3txwWDeafRqmvmpZH34fPH2WgTKe6klHe+FrjxO63xCid
IPDWUnzmvnG3XieXEZuw+KtuQ8jlKIFofSpD1IUz5NmCUASNq09hK31j6Dp/g+e34tz7pmmQoIwr
MLmNj4dsMKAxLEbWGCyhHRjFKSnkgFmiCZCAU1GSaj//rYAs1u/GqjnR13D4QkmqN0YKDdy/RAKA
YKElQbt2yj8xtsC2gZ16/AArJFyk/GzDOV/ybj0FerAYkGYOkW4/M7+DuDibSMaEa5K3l3IM47m4
VQaZirV17ebt+iTbeVrjD62Pg5n7HxT5bP7EiJZchjgNBdTlLTXkrHC9GTyjGZxlC/IW9K1ZZXW5
hDLh3h0amTXjlrlKJGRU2G5RxhEql59w7Wd3HnVj4bAneIvL9mfT91dF9UaG8sIxvHgaKqvkkhff
jKMBsybyCKzxFDTUJvtQPiEBtEA6CQYIZFJaZKXwzOVLJsNkW9goo7hAz4eErgqign3ZTyRuFid2
ULLRXBGTMi/2ZcSk8Xcn/M7xxRfiwawEGLRm/gD6VOPtqla4zBuGu1TnapWc7s9i5i6ubEf7nS0p
zpLqonVbqI16JJ4SYTy3M2Qb4G41c2wmDzPougWzg4VXMj2I+G/WL6Td7nr50hY9KOJLQUeW4fDh
zozi4+tsbhigmCi2r0kX35Vk+2C3+dlFiib+sHbjc6UTJVRAdQSDkm/0mb/RnR75woZkRPBo5b7z
KnZXsoyrPh9cRfiRFnQ/opMfG1leDRFDEb9w3wUz0jROjawxzxO6/+4frhHSGGO2go013xtdfswL
bRUhV5pHQ40mI7cwyMAQ5rrg+1OhYK/br71hrFas6HrlcGWrncyYK+o1lDXy5jwRbnlFTDh5z+i9
Zfxr0lHksJVQUaj9QkTpUl8vskG8RO23edDDXy4EvuhzEzUCjfv3YZhj3uKzlhDeVOggYvaUp+mi
AAjJN+NmXDigPwm8+phnNEl1SQs0udrnLCvuQtrzbhGjQZycUWcssUnqxvY5MggvTTt3JlGNdnW7
9jH7gSa5dwMkfNxzGYnZkDbVTThX7DBEuHV6f41r6WYZJlrNSz6JtqrEvt45XQL7u+QNYU6nD1+5
alwywrfSi77X9O/7qSuexYKrXn/vWDCQZIgntbfKYEf3qBhsVPQ9/D+azqvHUW3dor8IiRxeMTYG
g0O5UtcLqq7uJufMrz+DrXsfSlvnqFXBxmt9Yc4xocAfRZzXhWKxvhjCdQWY57Qb+5Ql8uY58pAv
wRGWDwbaEWwqXgvrdoMXPWXMoNAqaJj2JsOXIXVG8AKwoHvnDQ/BtmsGBXJAJeapihcLiGsU3ZXg
qMRRFo6Jeqk1+LICKPGsDFQmQfn2d0gViGvosp3GAOOfnYtaD6oMqvsgUnU1AXVhnAkhv0loiFoY
n4q3JkVgNaoXEdNJpMCoGNb3dhPfgByfyo7YpZZMia55ZPgSaB1nkmhXw81Q5IM3Jdkdijf1sz3f
+9hB+nBHvoe2epJJ5yAHBG2XGV+mg/RIdKSXrnib8dgWWhjl2ilBE7ytzAEVMNHxqdn9/x1CBOKv
ZtBlgYaCo4c20NJPjtT50lcypGQGx/ka0AnC8WfLcFbxU/UkXVfkEqV8Vrvj+msTZb+FZQcpAxZL
xpJWOer8XhEZq5Ys2hSMZj14y9r4XccfkuAM/Vge++BbY/Cd/UuL3qnpCaj0EHNRrqhdEsiTCbbW
/ijF7CylxINw4COzzNlY1EyPpA2ThGet5A0gorKEsCzhY2043olXpEMld/POzpdw5RuWB/aN8P+c
TsVcnumEJpDKZv21mCZ0ce5qdLsqyLiIe0H5GoZv8m/PJJdcrPZ3Iu8m8vRQUdBIqMkKE5HQnUcE
LqXq4MX3V/NWkWyg4mIgbe/cf6J1490ScHiN4KkBz6GII5ityq7LoN04SqTq3s3J1dTVQ/15z2l4
m4bmRXbM+E1j801x7eugjB4acMimVvhR+aRglPJLdt8mwEvCoau5tHupce9HXWccR3XsJu9xN3hR
IniKS+QQ3Pm4rlwXDwPauXKnsyBnKroomFcIMh3Vg9iGEV9qUUFtkarlAXplRe6MATv7VqMqiAm1
bOBAdNja2CGr0AaO7sJWqCcm+shUDXaIcOrVBuXNh1TgwnHA4vEaVDczw8eoPpOevQYog+JfNPNu
LFeO+iMihmeTnT+oGZI1ENABx3G5AwA1bAG8WLA/ECgxg/DvkBJdicJ9wPQvsmC23jKmLEyHg2nB
MScgfHAMmPoZezjqyWGJoLO3rgGj06JgKIOZK2/knZ2oaWu5dPZOQChMn6zbmLslHZm3fSYISUq0
RThbJF+Nv3U8pMp6y9hQq68Wlh9C7XM4sQKQaVW7YI9axO1Kyt0dviGybWQwsDmJP1RpivsRewFe
oGgPxO50Xi/icR7GVLzsDo5OFh0pE2FWJK9aJ7+YPxDRX9HfPls8CzvYGV3ArF1qmVTilPcMv661
2Iog2Xc9yK0Iy3V6gFCECXE/EdhzH2fWrS3rVhQDLiaPo3Hof3jwjJkBIVfJwiumQKSj2dxjrDmP
Qooh3Iz76XxOMQZj43flXyjKJ5YZY8vrx65vqk4iQkYwPSsA7I20v+5gRtWllZ4RvvkWN+NGQyfC
6pFvAOjIGbdaAs/+9bwcrZbZC5JB8jxm+a8Nzkq54N5AQFwT/9pTnab4V3PxmGo/xfuQZ0HeMrLA
Wlke8/kjQ5bFGjGr39NGBYTBCS05dX5KkfO17L3wdKaYT5Oa3tcTEFozjA87KCISzhaji5w9SMXk
NWjGNzRHXoLxqyZPHeiMraslcWradfH1Bd3h8FfKqgP7Fq0aris52kXzMak78BKIcPndiEiUBbBQ
6l2JG1YCByXm2KvLkyhDIkqxKC0gKztUh+Q0f6W0whONYGm6yhQj+v0eFuu8LEzelckvLAYuWXQh
lxXMW0qBEKiAs5E/AREq0HMWrOjCdnC4uiRmL6bxzug+VLvxskga/tRnFuE7Xe9RSyhMJIbIda7i
aCDv2DVQBAJk2T1Kg7W6Rcpw0XjuZKV7yfX4iT5zgsllwOTq3q0FKjuUrA4zJSHI9LQCEmg7mRHT
A6HCbkmqLKgDWMeG8mmV944PGzdOnH4p+MCNyfLQhfgL4q1NIwZ4xEvbpDjbkE5o20L+DjFFZEZL
A5pNk8o6ERlMi+eMMXjX3AFtrew5h6MAqCXCjZuwhMaNy9ouAeck23kwI3zfFps9V8H3bCTBzRP2
veuXppPCCXA/L0JN5RJaWWWsj3a71zSPaRtmzBHkksAYTHtMkyqVDD8exa6/EtQSS+8WWogf6+2n
ZSAhtBiGudF+VMo90j1NyAQK+rI9tA1Rsv3f2hyYcoEBhTYNf7hxMs3VljGZa9w9DVRzC+tQGyBr
wr9PYDBqWQEB7jihnkVgDSEf+Ah6oKMwf3Xpxx4y2kLV4ILmMhxW0VFkHFxoJE2rpfwQHyptZpnY
lVFf8ST1nwaPCp/6J1KNDiSlaVivExclw4Z06Imy7HhxajeNcsTUmWu1f7qxODQCc1BmMLIbgYhs
Yy1sIzNgDH0RZFQC5MM1qKDfZN3wsuIPfbY9lfmxRriBjLTGE2y1k9PJt20W2Xwg8KqZCeKOOPwn
2xJ/GQj109w4Yh1Grkhu+gfGKAfHKbMi4W/SD1zLvACUn8DL1MPE2Q7gINlED+eEL8nFJXv/2Jjj
AAs/zuSOYJ/N/QM/Kl2JzSAgHZ+rjHeVef5xYk0/GhdRjaGj2SLHTgYMJmeVCXi2UXXIbQxi0drz
EErmcArmnyrNWN63Zefzi1p7+ZAz6FZOw3EAWFaPNMYojhqUuAlIkXro3lRwHYgkIWb1r3G1PgED
8DHM04lFsfnSttlD0+nWF7iCgG/EeQFfxli+je7laU1BFpk0bGIJaAmfIhlvcYvaalzu0iBepUUM
JpNG0hEny491r9Ni/Jyy+wMt86igsaw/9zIJtK2KQ65l5B7FmVdBjicdrqUwU/JQqYWwFeRrKjW3
uFDsiGmdNaX3PmcxIY5Ohvy8tAg1IBbYlH3imHwrtluQWkg0vETYa/0z0bTnGS3FYKXndRLdJgH3
6RSY181A0kmBRjevOwJDgGV4W5jOdjrv0U0JDX7JOMCDm7Z2Uz1ymb02kMAmOzVy5dezBA8/8tW+
vmQktfJbauMlBzZgb2yAmGj20M525yspCOQsRhN6GS4ZiF6GnLgmgCp2KwPRXtvWwSbtDnIZY3yb
rnZ5GIr4UkUXA+Hz2k2sGNJLl7QXz7PSX+UGNpJwqyUlwjWi7aVlr1ViG7LhkkAqVZPigjZemF/W
TH3QZi0xv/FvNgoT7b89XdTpNbGiMJ0t8JEVWooVF8ZxAxJtexrmqxLgsjEQXXummsSpA88Sg/bH
ksZs7JhlURylUIeOWmgUW1hnX7s8tXfmqncJOUXKWCTNPdcQXvE/JWV6gmN4hZYJV0c7Jnn8hpqG
wdDcVfdSNW58/GwRx6KyGbyEGaOHNkwtNu/BIiFpY7wudJGdKeGmq87IbCXpVEeq8uO6JXaMkY6n
aK5fJXDiqi1JpGQJX9P/lUT1hM+Nkgi3y1lX+xOrkiVXz2MhnEUoMpT7TsEWQVTpY+FEdMcFDsUi
emNL7jCeb2H4JrE0GLEWo/BdsWgtNL5Ju4Uo6Hr00Eeem1d0428S5JJCecRMvqL2UXsfqyLQhJAz
zkGNZar0PqxNeKPrR86Bk08gB6ZsOElx8uXtzZLNu/RoUS4FUDLjt6nOba5yRwn1Bu2nJl3KTQoW
GYafX8S7a9KC1yxG1I2EJEt+hBlJ1EAdVZo/VzemIX0tXhBZB1VMfYVQeHQAKcvbEs5C+dCTDk9h
86ATEqRbIX6NBjYGk+5uLa7S2pNaL+KEFi+qqUJ0CY0vxB12i7+2SHPHiuTXAsG2Em8ferN+6grY
LLwUa0r6UoYjqllZ+n53usQ0xKT+YtgRJ8jEnLyEjqCzmBKTi/o62eoaX5WXJbaLip13kng/bPko
NQCwKlfDuugjg5mr0Mc2ittDKwxetg7nTHQrJJgRyHJquVq2fJwFPJmZHu0M2o5aeMifKlIHo5W8
1DDZsEcB22aKWrABWMLBmsPbJZtdZPlf86QHCeEHs46bV8G4o4VNC7Z5JJxRHY+TMLOv/R1hn5iA
5EW7OWa3JYfg77FP9oxFflvmdb9Ed2xXihBfhtIsDxq32UDc6RSlz0mfnslMx4T4sxFfWgLzDPD7
0/sIuEjPA1EcgIBpgUhKIWPSfaqzNU7+qkEwhxgOL7v5kHvt3RqMt9lIGZNPATmk4SL5wE6mujnl
3jSmTHcw7TO8XvbQsQ5JPLWPwBdCknh9lun6LOLPhgAk1KVagplaL162enhMU3PXIoYnLPTsYp8a
yjrIR8NQgr26UOhXcnLBU8ba0l7QWhhE0VELjJpl23wKX1aIDB6jxYrRIoIuqEAXnCAILuDjMLC7
qsBxiJB/AnsDW15a7EmtzhHq/WqX3lFDoHxMwpmIA7MOq6EIlX8WUwIaKIwtJdD3bOnI4HYa6WFC
6Cx4K2TeiphMTJzX/Jc5MSVVQfAdy0FS2CMkcSL7G+yDOG1iP/kGNMGsdDnIPcEEpPB1qnaayDDA
wO3WbY8rfXSbkiLgkc5nwXyNkNl0hnjtivJqesKVpuuJLKVMs3dzWF6LMj+oCwhqnla1gZ4YHQ0c
UBbDXVo6RXsU4D83sgP1asYGTWTvWjnQDeoWexPM+qz05sT0ClAkeEDBDWDVqX1cXik6u3ZrDzOV
YVsD8knRziNx0vzkarXWQ5Wrl1itXmQxe5kdNYmvsv6yw7aSOnfqmkG2rATCmAVl1DKA3Sj6NU+m
2/1Q94HZCBJQzc8lWtkO/Dp+GoBU3QULj1QxsHAp9gj5oijKpUCNDAJkMmkFnWCEoL6ujRlfBwsS
duvKA+4EfO+0wtPEyc8i6PBr3GR3sKB88rXTg3tJhogtup1CfGbJzugUFesR+hZRjyUBmqJb/rmS
Eif8E0UKeUO7ZtUcSlEZLO7YfaKI/ge7GVUtRNz81CyMWC0rtMLFb45rbwaDWl8JIaVeCCxzvs+f
0HqPiFpsBesoL/QcnWAKuDFeynl+buiAsHaR8S0EaoqhKauufID4vNLJ7tLtahzeNPZeEprdamRn
bOL5L1hzImzp5mv+qps5OpzcrYi8lfhCQZUywzODX/Dxm44k09XJqt6WV9Ff4Bzx7sYENBPuZfU3
s7upu1wCcjvY4DmrCINhjOoklHaSe1co2xnbswzsIlor+jeBDfJ0qHWoLt1R47NG2XrQ89HfUUGs
8wAI3zTaEZXcwTgC47VR1ewZHK50HZlQjQgFaDr4RB4JhbdV8V8xM8cKyqzbR1PAAGDi7GSV6sKs
u/kQsk9sReciHuFWYnyQ2ci1n6XZYsJWPPabBOiK7YYvB4NITIFF9EVK8o2+tq6kQ4okrK8ifb6K
GQgIEvox0dUi/msEWwwNgQhEBVZjRLqTU1YID8lYMhBFaOxjohn9iU4QJrwdZfhLCiW1iz0xx1yQ
YLXE0A6A3Hb3xR5JKwNX6ACC0mdRrtka/dmUaOhUgSjLtvLwUph0JNG85TGwI9gs6q9knbwBzWLU
ibxVFTulyBUbXoSoVP1Wlb1GPpswEeb7PQXRZeuBHvwsdtloJASxjOGJ2pgwzqyaseqxPmTA7PQM
9XRcmuDEORRhL5LP2IZu178U47cRQhWBt6qita/mzN0DIzXGY4N7MAmhWkIzra4VoeY6+MX1lFTN
XS07blHQpEjK6im7z1iYyiYOBfjHBEE1Gik9hzVWzi3p1de6bv6DFfeO8TVjmPp3Jw2MAIzmNE6I
lFgmE8u4l2bziOyu4NZS5b8qo4tYj+zxRwul7MksjZ3pYruMlBA0wMD5RpuG5xyvg8p8VEWYJmKp
08gcE45N/5KmPWLfn4+pJX2yMq5LgmXJHPRn6om9xWeU7FGOfVln+6D9iJz8jcl8Dm2s0CNVZYsd
G3wa+crQMVToGEQOiKyZcS91ri7kuMhWOt1knrlHxoOZvejZd8tMLUXMsJoJjXdxVuT0UmPZhggH
2GxMedBg5qEWdHvYWh3H4UTs4ogkYi4NwmL4zCGJYI95EnN0buyiMdIfAT87qPRthXNFVaE0cmcD
5SxSmiiFj/9p9ZS6Cc1144BHJ7pvmGew9PbdFMiB77rA/mnoafsT4sLWKQloTzvk/0zxgeA3R3vs
1WPL9dVwfcG4S/DqdaRqrmru9g0QG+JDJZ+B5kn8RDkA/YikB2ImH8hzX4r3LLFYtKw/a3dmpfOR
Z1R7DAZaBg3qBLX7oE+GM9fToVl04p0jePHEQuKlEIlK1ky8flw2jJi5aimXCgaR+tTgab4JHDxk
JJxYVPvgRWARqKIUiMIQsv0Jj6ZRnChvaZj8rfqrM99dg7rUgsFIQnOjnFSCVgN+FmHQV81AndcA
8kNmBDUFTIQjZ2a2ny75pSc6OJ/QlhEfjCuwH5Jz/omO96T1TOomibuFyGAA/Qr2VqqjRSu9kowB
zjCppdvAWtmOkEam04sKpA72Fm/MBI56uFTI8DQ4HmqBnN8VjfqkN8NHHK8fUYdkPbsNkXhVxoSt
0A0t25UNhcsCE+L/H4AnGXI8QSTAUoHyJfHofYy02pkFGq9m9GFRSyUIBcdX6iA44hKrW4JwrO+m
X8+NMtIwAJIMIYa00YtMX7kSUza/ChKL/rFwitU4p2EDGiRuhtMQpSeio48bWUFJf5pn4UimK1H0
SA+REaWnApPvAMuYSNSdXKPEMyNLgVSk+SfCH10yUIn+y9SV1Z+YcGRJSULSHcLSFEKGvNs2uFMx
uyX6fzOGPYqkYZ5xzsJK1QOVqFaa4HH4RWLITsaqZz+NB7szeuToRriJ8CV1lj20iwL+9e53vt0j
2JALk4USGHdKtyFAjlXjF6M4Aq6xGUGxWv//6owfd6qq5sQhwByYgbaTTG8G5MuO/CFR93RQ0HCw
9ogHIZXxP4K/EyzfBIsHufJkCR/wvqwu/iiK5r1p77JJuIj6roHvjniw0F0B0tMulaEysyHsXsMh
LYDZS2qPSEeNdReXsL8s3zv9snliynFa1pj6TKBpL16L8zbN5H+iPTPQSZmDs5SMA/XznGDSlBNe
DNHPHS2r3Sankkhld4k01yh/D+uO3QrUbLtZknn7l+PfmIf0ToSHhW5dC+ca/p+URLC/fvXz/nhl
+Nt7G5XhQQYGohYTZ5wJg7o5yZCD8/3fKDjbUYVV55pdYXliX30jg+gutOIjFlqswPFVX4OS9KKp
HZmCJ6e+amyYnfR/Z4ImgQelnhETa5s9yaF7EQ5xp6A4tenxLSR50Z/ug7hoXFP+ip0R4ZuoyEB2
WfehEWRacpTwZmjMsOCnUZzIyDgrgV0OOED1dVhexF12mO0KP1E0CB/JL92M6ljfOXwYwz1mJWzl
idgRUPDLmnzUhD4E4kNi0LNTmKjTADZ0f1wmit55ZJi9wA68tE0bigyhW/CGHIowptHgnJfNgn9S
++Us+iDdV7b1uOMQLqHBfLQAmBpNcFc0bwLat0HlnxDkd2qZWdGkPptVfqHAgbH6L1ETCBnitar5
4Cn9pXZiA4hJrdjdph3evs2mP3QVbV1yiVfyVgsw3QUopZsMRVc/GuX7aNVwy5j6zSM/3HQFuefR
0fECVl6OQhdb2i3+kTbTNtaH8Ea4w305LIioUEJqXIECLaDOgZfihDJYr+ysypnZ6aqhMuLPq5Ec
qNTzxADGojtxc7UUyBO318LNhUxU39RjQ508ybUrZQjy3wUdj8+mnDKuQuQuNpxTLCkCDFl4WJwW
hHJe1VvyvmEvl1mVSVvLzAQpyHYfuFnqMkKcwUZIQCiYYcQCRzzcJ7hljHEl41DLOvE23yB3/6sT
IDq0tXnO15OOKRC5D649Bh+7xSr5FnE/phR+vUucT/KeUzNzTggEYo+AFYQKYt4wXbLSITk0Psd8
LzNBYs7roT0awASqafcEKldS41PHdk1Csc9TH2H5tEDfF5S0XEVd54PI5o+TBnj3vypxPVfq+pph
ef5c5OajIWSqSpR3vU7fkSi90q2O4rOkRBCG5S6DWh6vM5o9uuzD2ny2gCSIYWFu2T1m8heSJCBA
LATv12ZBQ6NcvasjobB0gBW2vHxmrBmLZ/WHUM45a84tJIe4pSvTS98geztvBU8yFU+csQg0N9C7
VfOYUkrADe5Smd2EBhjxr0nSLlkLZthB1ZCVZ8IJgUAxtMX4nJ8mgfEBqS8zasMKow4BvK5RcUVX
LUobKCtQp7sF9LiGmHxABEtE9gauuC9zTy3waareCJJoQAaT9dcIuYLVgPFIH507Gsa5bfFugjVi
iOdEJBBkX8lDJooY9suj0CI/3X6qznzwXQZcW7LCAgbNya/KnTFwUDnpp6XjeUBGxm7dYpmJ7tjV
Hh+SqDDLLn0BpXAl/MeH4+6xN/BkpUhYpqQfjuoPEPUXRYte8B4CSpvZYCzGvg351tP+tcUL/lFW
4kspmy89Cw/g+YeGLiqyk5e9fGsX9miemItnDM7gFKsz8nPAa7IrNR0dhoZF6EA7eWqnjJsXy655
HIiqXxnki9J0lEWy52qMgXRzCbHJIqDcYw/7STLuSrhQkums0xrwbjvSkapcwPqA1MENbFmmteCG
3DiXCkrY5BuNDbMQ1SlqDVu/vPIr981TbOVnbbmyZNyKa5mtT33hzmlIq2QhMU3ao6yVu8pvnC6z
DRf6KsAf1w7zTOk2JbsFxdWYS5fRyTKR6ioGnSEJ2XJ26VwgyedZjIAfxId5TA662XuJRWxk9L7k
SG8h2FQ8iJLqZzLBVOcitzwd8qdWTzymOMPnsHkbCv0tk6O3qPLkAtVO+akU2XuLtE5QP+ptfC8H
u5Dr02QktMeHHg9fC5RGgbH5gFivrVfTYl52MYJyjIPMWnxkumcRSe+75IGlmREQCMlVw84Xffd+
YVbHJiWu8USfA/lZIrJAGrE05s7sN5+xYlJVgVwIrDMQ13A4NZ8j5U4nQZcyNrdnjz84MqKflpFR
bV2twBohmiQws5l8EVxLGzIeSMyx/kz7p/3RzTrvM0FX8Um0WCCNJ5EOHkbLWPzLGfAkXueYUex+
KnYLljsdY4+zgr8P5JtN8NOVCFllD5UhqL4qDrlNWuCyY0lpQSlvEk5UVAvGs9/Vrpi9nAovvdNm
DHAmAHj6wC7XVp6K7OJ4fMSHOBmP38lFLiyao40ZmZvDJ9k0Hbc6eDW/GIVLueDGSPqrmGpnk65W
6Pq7lucPVh2P/Cl+IEz+T9Sj6M25HDmXuxdxHZ44Mdmrbl7AyvArpcdnsrsLo9a2PAsE4AxI1Ekm
IHpXx9MnnKURm6qZQzsqpS4oYnRi+zmnmJe1ex0UCkxulcb8TEZmSRjElENRzCEIsmDW8U/xCSHm
YFrAMxmHOV/OEqnhdQCsEnzoR0P2IvK/yN+6MtDNMhS+9CejXfyVePxKpKMd0m2EFKReXLVMQJBd
A9BlrTzBBvhX1+LR2mixXA5KuOcCzblwVk1Y0nV3wfjiT3PvRSjTl5efYo/64BWfKxxiEsFpJwjh
uhhWynKjnckzuI/9C7Ps647BBvH7pNFmPTuzAlZcfhT6pTxQ2RDzfpCFxcSf3fbyor62xRqqyhCK
N2TJnGPBKqhB1Z3wLHU8KZqyeBZmXqRuQ67BgmHN9G4HUYSB4pNQdfZrGpbuwXqimF5/utHA7b9+
Kjwp2dr7y8ziRHnB4MBDR94uFigw7AysFn/ywbMg7/KKzStyjSg5LNCWnSbLZYAeuwfyzmgPKJS7
nYZH/uRCTBDtG8MSPaBJ13P4ahiDT7QfxxFJfYbFecqfXf3BmEecJHBmwCIYmQbWm0VMcGmqB4mF
4YqwaKnZ1aQEUrcmYZ9QOT8XVjOAv15J0cmz5LI2OZksjCy7/KLyJSeRX2+nMnpLrNWxhN4XXAAO
2AW0c0XawdgkiCMRRcIRlHRSuktkKnjP3YKZ/W/fzzEV5p8lPbE2kUOwkzya6ihJ87FpGMLGh56w
eCmqTxD9myjy13m+SJVwMafpSN6XbUz5WWPSZAnGxZrPYtR7hWwFAFTXNBDWPuhUOWhNY090TitP
m2pv2MjqWiJ74VobhBcWK1S6aJ8k8czG4yz8ERkDCZCdx9hwSUlze940vXeJvop4yRtya1OgVRfh
Mq+gcYEqoP0CZXraWOAp/OSE8Yf+ezol4J/eeb1nbKkag8X8vSjNcDRxVnXtDXvvjXWK13VODDuH
7WiP+3QT26uFlm8+GOwxIBSShtW5MaTAljSBgoFwe7y07W9NeMDvsokOFkgA1De2y7SU0RJ+dy+z
ZDnKcU5hQ36hIDepsVbqNbC1MU8R9VpPp7a2AAuYIMfEkAk0hqShMtVmKkLH/mfMywOf14HftpFw
LY4h2TkhSsyUJKhWh1809ZdlNf1VlxxsmXY0aV62B4ytC54pFa/rKtV+Peg+3GHWGwOAmSlcCIIy
q/baldJtrOV7OeuPaHOm5Nyqg4+SO0x8XCPCIUGHOIQCM1KwNcTeKi6rjrmGqWwkDFgZf84lmxFv
rcmzfJ1SdGBg58jEXbLmatVRmN+n94yoKpIJ68RBwGuXEc3KO1qFR1LKL23dc5mkTJwaoqIQWXUP
4QGFoC8O8gKwbNVfJFbmIA8mvBJIGqaLrLYXGah2XGcIO022rzBFRvA/FlppBXkZKXG6CC/J8CYV
Bd67Xk5uJ1Cml1fgqxPZiSI1Xg9/Bt3EsV9Gl8u6v1vxa4v8u6IXyZjB4WswJc8ETDGp3cX8TVB9
B9Fd0qiJYX0baewJW+3lDaoKAtO5zbXxJgpKOKiQC5bjOX82qQlU6x6b0pFY2UPfCaEgFLdlInPm
hMzHTJOjDLDcYENodPDjyIYtH+zuz3FWPtaLeJnalQ2D5Gez6neTSjwcij7tWTb10yAJceuGE9ES
D6BzWxy0UK8agZYEv5SiyZ58HZNbdriM2YOsdxMUvXafzShUh7tlTPcHLBEyUMW+5/sdhxXP/QgV
GkDz4WJ4Vt9dSuRWSZjskrNf2n2LOhBLmpcvgZpnLFZzIn8s9rNqZ55HbrN0/dim+Djk/CmgH9jQ
JlBuGxtijEEwTSs+KxUj+Go8EhKn+7AA5R9JDAwMghoYchjfZtIHhIwELQzS9Ga04C9OiBdmeF0u
a2cdd5t8fPY1iIYWC3lNnNJFEdVLMo5Hptm9NkD1UXwmXpcmiY9JN2J8SnxB4wyQU6e3Xja59Aiq
I/uLFxftFaOQlPVSSrhYQSGplK74Y0VbINV/amrhMYpvjP1uwQjF95fiKwAItn9C3LyX2vDsYA1o
8lvVxG/SwfAPkqQ+r8Y/vSRKodVccUMYqNbuZhIBUIOWHOpTDgQT3UlW2qRin2vWS9uwIkoiuzUh
/aCyvHnB6kHfONeXhu+Yh3OihvPAs5tI1wknqC5G1FuUUO2ApkxkmmBeLWfMLV/G/D8vg6+avxq8
izYBODQ9ixjfU6fqtBP/13rWuvqOgAxES/6OPabARcDyCths4ZEcfJwMhGzYf2MERwDLlu6djWzQ
9xthOk1t3aNxz3aM2FkNgSLDcZajgzDETrm378cqbk7rBGIQn9xCZCunAVkwxFelf0dJPTBXS/Fh
DptyNjP53pKkiA94/b1+TJpEJMjyHk3Fu2bOb5aX1JWjfkzx4Wyu8bnhalHL9jGx7l0Ld+XdNsil
6/jKK7uVmJAqxU2JkptVRFeC2mKSeY8H1l2T6nHjqc6GO12w5heGA30mBGNVBbPZXzpr9BPjqLKV
QFIhU/0AmZXMUHYqharYAyGz5hcTAjNO3koir5shyF5BN6dp1k6VAmdUVV0NTm1CZsBgMffnaCjm
zuvcUtuOB9ICeitsXDXT72JaPs7reWRY1OXyQRfp0E9cEB5mNX/kuc55rlnZD1ugN3SPetiwy+vj
+NCqZwVeoISnuamYqjBMHVRckBt2dB3eaUMS88x617SLbArjJSHyEgt00j4UJdsFGKd+c/4NcX4s
lz8GKcyjNhPt1LH8q9zxTCD8EbiQqFv3sYtunWbtD+hpqRBsLb+YzwT6qr4iQd0qltByMBrQg9Yu
TL7I2Im8JdVxIWW2cGfHd/0n3KM5uyiChY4UjXnBHEXQfAvNoBzmYhqavGBT4c2qej6P9h7BJFnr
KZO/avBAkGwg4lLsy2AIxNRRK8TK8+asleFgfzuaiPq7gwEtqeYfYfhNpQiGfA/ViH3QhnAivnTI
fEyUNuvlzKwONax5XGmcq78FRFS6tluTRw6U8+uwL5vTIIlBqZR60GnXkg4+49q89HPyYVnN5zmR
2S+WWaBYDXFbTXMVJ8HBX49/Ds0f8KfZxHASjUeg2ci60dwNrvGvxVG35eNpqCo2mvGJnqozzYuh
C35ZaocME3MhxJ4ow7oaRG+GsZTV6wWJaivzgo6oGaGlSePwWuArz28FD1dVfKqZ/Ln+JgLsEN+S
B8ZrfA5e2j+5difcJ62YXiN8aGPOfMnw1knig9R5qKlJhIX34Ui5dBHwGEQHsMwDIfDgFw4g5Gi8
DAZbZuIkFGvJV1Xwt+mQItPjnGXneIyZSMfnWbXcccbDhd/1A2YrjfR5FXqvK3TPytAtp/lRSFL7
HH2kmurpxuDLDKjmndoamJkUTORUNa7ctvfa+BJ/jxkPaD4/BKztIIMpNPuHMduImh5D7GtEfTVf
pgKOU5NOrBWZ6LFPcpeU2S8rzP0IIMnRxZ+oEr3I86/xgNO5c5Fje6G/T2lzIz5wRIZJAMaAQaSf
BsDC4SFVtFZaiuZMPMqM3FOhO9R1yMpWJ7+qwy0hiIzXKFUrxTOK0pejzUc06bAIszl9a8Pl7/ht
mNJ7tdUfpPRpJdENyuzPlyrWvXUD88DbwPPkV6pJovpq9zJudtcC+5ELzT1jdmKkRytFQAL7Rb4c
1oJH/cP8WGt0o2NOGipp6hiraM3LxGGSSSmYvP2PpvPqjVtLs+gfMgHm8MpQRVZOKsl+Ia4tmzln
/vpZHMw8qNG4jdaVVOQ5X9h77YKcW8Mq33FUndcRv9FX2SJuFgw+BfOwZbIC8NBpBz8r0hGijcSq
zwFsvX2lyuyhQJ+ac6CCt+wp3XCxkt82Y1hsbcJV3At7R+GZtfkTziV4uJNeQshHa/CUPNFNa+s2
a801WqUzfY+TDEGe9oeaqe6Kt2xljbYEpjiD93JCheBr4yqKoxdhES305hDO0XHOF2JRyefgaSAm
hNeeH424ZKsJL4VcXpfOEdX6THLZ2RSXgGVBsJZDkJh1MPj+2I6XUY0uTSGeW9JRzJh4GBpPmycs
PEgW4b1MyvI5AYRhm2l54qpjLYFGThX9kpCuGk8VCS4EJHAMT742dH4jE+Hs61Z/j9f2YmWfhaaD
GgVbf7OGnFQjFBsavk/MygVgGc3SdjLDeexfY3tg1E/xOfVmoBconZgrrXgnW7C0uUo6Ue7P0brH
bwLLnck1QcYBZqNtjOehInPx3brKCstjLl0JpkUH0yIq+LPAtHB6oBYmUIuhSnclrZfB21rLbnqI
2IR2JIHzYnFYhlEGiuDKMsefOCdXGSH91N0KfEaNeNM/RVvqZke0Dyb+Mp0pF3tS9hEyIzmlevZD
5Wi4fleZGHWTpJTVAWkpT4FRGX6uJJg0CcGKsSZgAi6RYKksRZIEU3u5+C3TwMTRYoWbIror8b8Y
8KuVJc9M0cCUVC9Bnl/mML6m34osvQWchTgI3FhtEFzkH2mdvVhOh+SwYZS/FFNyyeb6PPdIBxZv
xpZSK5eRLYhCqkmdpbYhv6Z8uYgSvz++BipgmLWtCd7a+Bpl69pM3RWKEqM67dp3wgUGkCg/6chC
kr3ki144ZZ0iCSB1W5ihzZe5do0V877+7SK8zRJyLwQFRCnvQRQiPNR4NuigzMsosYOWIfhWzV03
igdbaVhQgquOt1qiH9s7UPtvUjHdYgmYusKIbFUddR12wg0QrCZfMNNfkCdLKnwlnjd29PznEqHg
GmnT6pVxLhphOqqWwE5VPswpFzJvB4kp0rB4sda49fZeNz0/xGRL7X/s1+QlDgZjCYiDhatokcUL
2jVN72qBtu9UX+BwyTKD18JdxV8UiLuejIF1hOl44Rv/72BgClMEtwgvmwLh5eqBMR7FmrmZ6vW4
IVqSJEdswsW9bOuTNv805fGldux60L0CC80LAguSAkikCvOV9Suy+klDboFDgAQRmHxBzlCV9Gvw
29dygXUKBlH50KyFs3azjktYx40sOQq9dLSsnBtCDxK4XFQYHdFWCWbzOTslIHJXBfVE3F170Cm4
3OxaT56pVr/Wsf/oqp95Z1wA0M3Taxi0F+Zy5ZDm4hOYgojUkQf3q87qj2JIPjYSwW5EhpRNC35V
5d4Nh9qwghajszJRcrARFxfTBwblEwDi98KyzwC0y6gi67OlNaxfPtU4vUTACQoiRQXBejRm8VqW
78aaztmT5B/aJ4zrE2rJWjqmswr2TjqKy3psEmo8sThSb5mEq8YUu0vNjGL0hNXYRUvohdWh7Dv/
u/kkeYDHAvuLiVvIzZ0oZ+cg9SxO473+mLCRFRdsF+l+sLv5T5S/EJ4RrzL6NV9r2qIr2U1EGEdZ
Cx8sPxcy5ALt14yHzQq63zDIjhmuw6MeoQU3r4klXCZo5y1bjYW9WZ7d28wdy/wY20+0q27xXKCS
jT0L9bto/FKAr0dtc9MT/VbEyT3BZCma19wSr2Wq2JCGCczOr2S6F1QjjfzfSN5FfLbciI60lSgR
ARqn1MZ4uxv+vav+2UDuSRNEbUfqaKREtR0zZxDRi4iDeS44h9sJv8mO9W/aLg/KyQ8mvWwbUJbu
tlWDUJfQpBDHiIatTY8IG6ixDh6TK0TYyqnalQe1FreX+zy20emjNrMz55iONLt+p3qPwZVXIK7P
UzmCxlOOQ4hJytqzEwj0cT6WJTFiIhdSjk/jmvysKzRWISZThu5UshMSaMQ6TTJ4k8K2GflzWWVe
yC0oTVBWoD1I2ECyeSfaHfIsTXibOisQ1FkjK0sYt8SuWdH4VH8PTy3MHujHcQJH9kJNEsvZbeqX
e5ZGT2qQaPBzUfFn/tUYBhX09i2UDz2s6T+qgOBaf/qcfkd/VGE6tEwxFBEQisXEr39mrtpY/B7t
UUqWY2oaxzgXsIFHp0WNiEu2jogE/pITcxsYVDT7cg0/pjX/YBPxyh3BtNxv/WGa882QxSuOo9tA
xLGAq71v8v2aaLsC8K777rYMSsT7qIXcBvlVvYFquG/Y1KS1W2FE7/vsMubWeSFqIpw4M+fMlZb8
pNXtkVwejMCe/DAiKEJuw1OtHukFDlKgoSTgUdqMIIyWR6hGpB1h1pRF3I3WrQVjwjEk9kinJDGw
JLulxQcBsTsj4y+XE3ILJbMuHL1t7syoUuuivJWFEFgYYlZCQZSgVjWUMnCQELuqx9riageIU1j5
3uo30SSGGFDdmG9WpSMQRwQ/4SmGdSje3cTEXZxOIakg3Ck1ReUcu2hwK9vcMO6OcJVa8/ylCGR6
AbPHiCGM7zCp36yfTam0x2jyhmg7IkI2n9NBp3mAwrxU1zqQjO1Xw75yhllnT0LousvvZNzQiWwG
40V/reL8khWWdyMeTWF5mg8LpdMj0nhIl+bs/cxqLGEGcaeh/NaHyR5z8ZSGwkdXOPk6fJKoy8IW
inZoXM3e++8ic4nyku/Wd003MxFYC0sxzYPUWpgrhfuPSuSSKz/HrAewjTamovXnNQBwS/HB2iwk
KQ/v7t7cVqc5ZKgFDaQy+W2v+0oEBAATrk7+Nrku0Pv9cu58eEu+zKkl95VfD9BJvI4sWQ1zlnRo
o+4gGQK2ujVgRgtIlSCxIbmoD1XIzw3QggV5pAM4WWVq6DAVRkUuoSIfw/KwjAtJOYabAy6Dk+R0
3RJwwvQA/+WcQHoPwCkmnM5bwMbLmI6tjr0jqXOpMV9aF+G502+b1hg60X5xdK26hGNxZb2jDEi8
IKxGDDBp96a0P1X/kFQG05riEIf1Dg06r65GmR2FJD6OroHrXtT4eeAtIedScb++5H+EmGCJmUlL
8QbLLc15JwXLPp/GHVqQjLYNq4GMGEQypmOD+1Yg1lEiJGRqjmkWHldzgEPI+NsT5RKGb3eOSSIy
ROTPikRQEN8c+To5fKnBJopTqxCJoK193EuhAmzIFUmdoh/dlU2J1AlwAEQDZEpRDxWphZIBvHJg
L0bMdo4YLCgfhkVobxY7WO6fGYnnlpT4kmFcVFXkktfYoWczijlc+0VuuTFiUVatl8wpjCmYLCMI
CRBa0axXUoaJuyZSQiq/teIvBw6K2z+FmL2MXn21Wv6xEhmaBKol+BlfvQTEYFD8Mq/cdCHJr/PD
kf6BZpdhC5cLRgTwhsYtFdHEscX0JS66ib2spPrIu6LhrHKMWCH+NMJ2VRV3KqA2gzXT0lwG3Hlz
E3lNfc/ZNc0HZP4MljaPcywB5yW4Go1soNx7yYJn3gRyReoaO746lW1MzWv9GSXCZ2OlX10Od3Ye
Ps2cgb6eHKV2+VgK1KnRkWCDXvCFbIIVa+3FxkDD2IWYAtOauaS+y+lHGRa0UcK8kGaalhRlRFM6
WRIhRgaNbkyHUTGYeCfUGXb7wa/z0ml5EulmHGZP0KID7hQ+cRZXtl7DSYmER4y9ajtrjgP6rMuB
nDnBMI+ikt6E7rvucr9l0Ft6apJeJCW7JWp4j1M6VTbUrbFPhPxjEIZ3E7WfbRd9LX5UZoEBKNIy
oHKz0akaaKN8PAk8vQjKS+VLck38UvM7qpKbpm6j6UpnGp2qOKARCwz3qkBDNeqHSaxPCWalBuso
KU1defxqmd/RsrAdEe6mOD7J55GQZM6bJJNQhMlQ9t2oQzUK3aS+6DnxQepfXBW+8pVdmJJ8TGKQ
I22X/0kIcxC7bo7Ex4zgQjgMrXbo1/mAfHA+oWMkEqcyOEJYaRsvHfqQErJoZMuqdjqJnCRGp4+6
Mxlh0wVqniGC9PlJ9QqHsneW4pdcxVTWdO0J1HYFG3JPDSbFO6J7GedgKeBGs36VIqnLBq8QcRbd
0hzrUIJfA0d6aU+DDoNulGxrUii5lVOBT1O2yNKcLbfT0WqU+SFaFWxwlt/ESWDyJRAwl6RJENXQ
2Ts7kSnpJ8lfqYOYm7NdLPhsFsnvos5XGmuvQkOleNo3GSpDBbPfo2ANXjB0k4sWMf8aTUzhyT0R
YKJQj0tCvUUX7Uhj6xlwrtvuYwcc/B53+hbPRTSa8shn7dHBSlZkVE6DW3fRYzHrO+3QiFjYdC08
nNlE6F4IeftvIie3GGX6JAOiKwzb4jZIaR5j0q8JMmSkmc7Mbhnr4B+LJn1nROqtiuSbjklPSd8z
tS9bGYq7tdE8Fd1/Q1kFL9USc7dL0SwAq+ng7LEvTs2RsboBNSy2dVSoBirUhJ1e5S/AiCK+BrMn
MkxyMgbViTSfpFw/xavF6QrTgtoH3UIlnEaRlJVxxu2WnyrUqbqofFgSYrKCrSnqeOaKzKkO3830
t5CHj9wKX4JJSPHoNdzGTffExnmCUokdqTto0wscqmvAS5j8Qph2fASB3rBZlkrmInSk0d8KaVNT
NBjw1n010O3Dw7TGGqvtVQjk2HLrmDEQjkJYbprKBkl8gMSPKuf//3bboNmqCKrSukDdhijxTykU
3H8tGnI2JJ6cQpOQIkcQyn3XfiIgBfZhq1tNKjHQrGRfoL4Mq4wx4+eUXQcEl9j/iQZWnjUnDQzK
15Cou6jqkTNLAFrOfcW1GhrOasVPPD1UkGQk48x6ZBwGFvlGXNokscuJflxFjOPwXe8jwxyZNBol
NmxhDOQJRlHJgH2ZX1qlPNtUeoTEoxkJzUqZQdTQDkwwa30+JpFFiizJMjE+VJhh8lCyFUNokEHH
K50ma5wFkAZDoH073CMV6Yjh6mDvrAoCQWPaWfFt9ui7hPECmGncbDSNjVfajlTpOIk/l5xzr5Xs
uncRnFRf2jgEdZEeTAFTn5Qe9XE6au0CLhgrTnZaQass6N1Jhq/wybJvKM4JfLIChHj3mGfk1RKY
kz56rIl4F5J3D+2qLLJbPOdXbsKJJ6JHZyWT3xel9rdOqmzKKCCqTMDHjISUX7EkeF0k3zWrvYVy
6w6sHF3zIgDkRd50btr5FGbCTo7RB3X+fG52ZFM4HC/2PBGxFDd+Yxm+CIicQSX22FpUD1qcHBWD
NMuZaHKegFUTvHJRj4puHEtnIbe6TaYbLrWbrMjXBlUrAR3hMLrTSlzvy6356aGSdwt/peRtDeyF
kuo2G55CNW9QzWuU8lP/T63UoMWtaoR7qSBu3rLn63c0YpgGLo0Il3ELGgrMWdwBpoddavdGda0S
RsmEU3su9y6aLlVY3TR7Vf8wPPPKWTmUJ4YOEP3WyAvLb+Ppp2Z5LgXtZARieBRezHv/Cz13HTK/
Y57NAF9IDp1wXHrjLMrTue+ys66Lp9AihDHs4DvLBxzwJZFKe4OYkFmD1Uia9bRGmNcWUiGjfxHz
CGDnfpNz7u9TR4wlr24g/KRuh2SqRjIl7zMeMbc+t9lNmKIHxIVHlkt2UvNoFk8ZfnDm8VZeFoMF
1wz8QmErSaiRiOy5jFx96Z5Wpz3mpLeHz4aYVSqlLLy0YntBG/EQBnJbDOwjMa8GU2KJXuZMz6yN
LLMJ92XgPBQx8t4ZKmPuZzqx98tvDfprtP0y+Ie7Q28Nu6ljLg0mBK/GyPFx1fSTdNPb47rWrIUD
bmtGi3jv0SGQPAvSQ+XtHU6mSDRBOR3zyN/kD9P6W6k+xunOUh3QmQOKlbnJsI9NvGYkS5LlvbOQ
61csAmMAitVp7SYeXn7gse38ekTfKLNpbhC+qjc2aZAfEO1H/TnLmeTyMWDkY/npjBIFJAEQ0wBI
9YoaDpSsxFhdiBKna/hNxF0a+Qpa/gmf8UxW3VlhpcWskSe0wrxkMninKa7UX0lyjUBhteSARiDo
Siak8b4wXirVf0lUqfUKo/lCQeSOXeiI4kdf/JeDPB0w6GUXRJaOWQQtxYK+Tps0JZ9RnYjIEjCy
GEBuOdYGSHZWVLuNydKpv8RbwIwSmDKipPrTFIHKhDObu4146tQGtG95R8AVl+t3N36rXXLRWvmU
pr+ZJaVQyirWGSvqU1cQXL37NxMG0RTHBPyMIH3nOfW6YbqC4o4G6jOyvOmMbLUbdpXwtWxvW0f4
CSmOrWW5wnc5ySfAjbTbWMYMBm/EU7xE+qB8BpgbS/awwBI3YexpMCk7rqHkFk0d7xph7bsebrKW
IKPmXNcJ4gmB0khQ0kfUgJWfMNUdM2UfQzZjuRSp0W6C0AK37w4Sqb+0puB2UP8gd+I0m/KvZimO
Ieol8qFKpAExrkSYSRVwufiPMQ5uS6Y2Xo56xqonn8hRitDOeapGI0v8MjCGjB+8HQNkb7zBEdkS
EY4Znc6FeqH/2UEBER8tQSGK9S+3qN1FpKzGzyRLbs3KtJRCwpht8PNFA4aHZD9WoGtMiBYQKpka
FeiPQE2OkZD4sRUXK8J7nSOeIfGgu60OobLep2bmiPpqI7/NYzg3yF5X1iSo5mx0NILOsoD0SA3R
ZExiu07eeslLJ7kLg5G3RUf2S1Ise/0eU3DZ7QdFxtvM73P7kWi4CXTN5rJmUYvp8O8UkUHVDv+7
A0uejhCPZ9+vdSdxRw7tCa5flenHcCa//kMIVO3c6elV6ZtnyDtsMFXT66NZRkfIvgcDzGDRS+AG
i0Cn6lZJ2coBDdysMt/XxrzTcPD1pDElUXNz0zNzNZpUCN7liuPmLa2UywPZKUjp8N9Rl+Po2nxS
PWEVBB+ZOAUy3di3IprUz6qUznnMQ6XQmA4dQTXROVmWE7/yXKyHVB2Pw+s/BRU9A05UXpY3M4dk
pJYb5GPD3za1kiHZrmS6xgNFh1To/1Vx6qp0SNrSYl6CG1J3B5ZPrkB+lqwXwHCltDg0fIw5s6Sm
3jeoCFZWiKZBsB8MCCPFkMZXBAdi+F1VCGDtkujFKsiXnA6AvxE4kAejWWboeK7E08DjrMCGMHiS
Z/bfJfWvJvyL479CueK45O8HVNGwaLlivrfK7aw6SP+CiYO5gw89oVU66Ah9DXYeW6f15Ng0W5Kz
kj+5+lmPEbp+EqqiQ9903Olfw3xqQ9Pno/bVS85Z2vDIx5DI0B2R00BQUtXt4p5k2Mguo79KDLQ/
XG9yF141LmjOTiH003OsSqhRPUqNjs+vYIaom0EmwoO8maj2k3dUc8wIJMfg54GxkewRFu8m2S9D
n5HAXlzqoJ2BMFs7S8KGjSdWMz2zqKFdwYj9rrHf14Rzd6HbkQRXa+hrkGOBvGVQSSxz3xmHWmHa
ltNEj0EtyIxLvsTuBrw9UG69ipxIxhvDi1drPEtE+QAe2RWLU4OTnGXSYJyowRRFfmMKLjE0uVk4
MxfaNQEwsMw8N0rvpcZLDiQkND+79Bnhp0M+8X9KZtW8oIIZAXqWuBo2Dm0XuyE2G3PAXSABem5l
R+71XRX3RzrYVSKqAyfAgKEV25guJLve8HxAQm5iInviNuhm49RK8zFmrjFfVUuF+ZBg3u3OnM0k
C6od0HjchowiY5hC0npDyyOHN3lWLvokf+RBrIW2INL4AJHyMqJJs7qFiYkShfjNnJB52F5Z1rs4
wvcaCCU81gZJQ//YlNjNojrDkbG+iYijO8orFR4vqCLhi+B8LXLutosWFJuqMsZ3gsScSvhoCdjz
AaBbt+hqqspHxyjAIBRaiBaGjNWz+dTj/jyL44nYWNd6NeC1PrL+Elo9x3qHCnQX6onPAYp1ELCB
qO3CD4NyOR6DJgaeo98lC5ZSKZDMifvqljJxmZirkdPAz0oFMmwqbPicVN0pUpnsuki/1ar1mIAc
VBiAODWdaqZKNSR7sROcyLyWegfzqexucTbd0ry7+aWjIWshTsTZuhpwZTj2htNk41cKj3H4dgUX
E3w7MU9nrFgxViwwxbUxCDY2cJky7VfCsTrf9CoVCxjTIkaIsnbQe461WvFZAEG17vbEXttrDlF6
1+4iVqPKejpyC45HvaEBFe30bz+ISMI/ykJDgLzuoPy77Xy4I74YmB2HkN6IAor5X+/az3SxgF8d
1Gj7kSBTorstV+REORsd7uTYqA6CseIaUP0ZfeZ8w3bHy6ICX1yfVOdmDnUOabxZh+7KjmzURq/t
VZIeot3KbNrVrh2MrBEIXnkSDPmmWaioKhuyB978XPUMnr/wV/EvQfQ6OWieGhCeSvSY5b9MJ32g
bmrXPpWoe5na9v8y1FtCCibJfed0/jRJ9kTEakgto8oK+6Ld/Suj9c7O6RG/yH6bkXKHd3U1Xsaf
6p12rMZbJuG5jkOW5O1ZOFT212hlp76uGH4y/ENuzcYtBj+AgXPZGkqaOKmb0Inslam/mmPyCrv4
o0G1yJG2N9f8zWeelf4yVP7m9AO3rHSZP3XoVVKcy1ShEVVo84lwTtl8tlgto+EE0ELmk84pFiWu
YGO5yGF3boigojDaaa62bCv3S7Gq/jsBahJC2RkOA5J6BW3tRPa0zSANhwvhY6aj1fcev5SICbPk
tBt5v9cvdE5tuI9lGg4V5PHEfHgnFcp9aN5tI6OLdMvOuC8Ff8+sZKUq3QTdIAw3vYaHUf9bmvio
Ngd0DPK3Zgmsl96WflCVZCUs/bER9z0HhkUssFpeBuOZa04sE6lNzoBxkZrI3ZKEetQyXJ4m1mSd
yRRC7bFW9osvQJSV+syfa7QH48+QPxcyJTeh5aiS9SF8sx806qBKKbIg+WqI1NqgYFs3VNBcJt8t
PnWqddK3rkCVujyQwaa71iknfq3/aZ1wbtjm+Edibo8L10MSR8mNmgG3O8SVXQqfxoDDR7vozBH7
yBdnE4xNUMe56kZLi1AGbM6N3vb3NuRPaIPFDZa13UgzLYKICJzszg74AVOcfR392U4RGRsjIeaE
7/7ezs7WZbNqzuhF4ltpmN5Ug1NXIB2hhbUN9q2Qelg9TpuSjg/v51DluxFSuCxLnkDDum2dNAFM
fv8zQ3xrdRTC2jEBa1g1mZd2G2ZoZ4J3RmU0cp+Y2avN82MW67dQ0G66IN3atLsti3612vqa0DaT
kNd8Vviqgol7o/pstqS3h/WCakZkar/TMTOviuyNRBsdpeDecfD0VJyVxa6rD2NnCVFonchLaAzw
Srk3HN4jNM/wQ1q4oBv1MMLJQi+f/Z7JyRlGaTcwEpEvEJM9MKGI7dS95atnKGdMa7yEzMmZVhNQ
Pkm10zydUycvM1qiLS9pI+32ux+mlVIpGFHnaOyZVURmKsMWuBBGsje/19RkF57ZXM4HpSjPXP+M
QcaT7CgQ2q0QZaUoPyqiQZg5lyHBiijIhFuLzFR2w7J1FXztiA4Pg7gcjfI6T+Zj/Zp3sipd09hr
BOJ9s4A5Zp3fBqgLIbbIbClspUudriBksEH1nhN1R66EB/XlnGi6D4b9OGOikLvCr8t9PapPeqXn
Jraj+FX9jtRaBq5ShZKV1DsDY/+IOa6uv2PCC6DfyO3ylRviF7rzw1iunwyVPhfNk3Vwa0n5sabW
syi6R2LJ9g8IYWRkJnPnsJ7h8crOOHz3NHqRdNQI7CTCgrkH0HGnmpzlZ+EYNF0hUxHWb0FkdKw4
4QSixZx0thVlcjMuApV40Sh+biLCoeYqj9Ilkz/r4W14GTYvLnSW0QrgNuvMqMrGJ3K15hJvN7BM
GicTRjrsYRwTSirs4t8W3jHIA740KedEIGzFJshoHf8YhHWO4uLKPE51eSmU4SSGqKs8OI2jrWG4
gmq6SKiXOvU5cACh9OkPVgK4BjCVEZd3pJ/3FMnJL3mx1aJHWw9002lGHiiDwKSO5dAHfeihJxJj
sXajZexlJ4IAWHb3QdlggMtzTV1TSFgQDJ+STFxQzrGHhWmy9YRP/jE0EeNnpAf0GTnkkZUbsjPI
l+KQLiE80K2H4y/BwF0vviVqRDRuHv4afYVCQ6U64DRDDi+g4mWW5AGVsfMY30nB8ayvPjFYAQ5d
oG9oN8kEqf6Zv+SsQ+MKBstwqxon4lRcrcm4AmFc6s9EMj/DuvgCNPBFvmCCtfdDFnJXQ6gg7YyB
grlE7SP8l2ybgoVHFD1oxVrOSmhoRCImov42eMXbwPRUD+R7deSH6yGZZunRiIuTUTLWbQXUAI2L
/ks+9ns9ak9NmJyNSj53SXNJLfkSLd8aJ6JMWgt3hPApEIyuROIlVZULEUkhW9BtCkBM5b8JV7Ya
QYo31fMcTWeghZN5ZhcMTQPJhDWdktI4crUekzk5xKwqBmYXjerN95kxVeLTgttRszigQYKlFQ9k
q8JSFaToHkXiY/gy1B1Q1PgdSz8t/gsopx9CHomoITdtJRxNUPXxLkzWy8zEK16TCx/evCIegjSv
/iSd6DPFQP5bMTDUjBVp7/HHNOkvPe9fqmCDbbAjIrHAojkMMjaGyJON1ktoA4VcKymSXr04vSrj
aIyomTPFW3FAw2T2+l+T7Aj8Azamdps8yxVYFDMflGvPMEeQbtbXrEnulaw8Cqt4AUk07QHxttk9
fzBwlyu15WqF+XWoIp0MtAWMfLPrFIpX8pOG4Txd1rjFhxDUJAKwmz0NnXJSleoM6FsRideLEDIy
nCdpUCFLqc+yI4+Vfkf9x/2e8SNcmD0yp4GxZJD58AYpq6Bs4tesCDQf3EJtLqRl9l6MQ28Tg5In
Pr4R9aeCzgZXoA8XfJ0vCd8Fybz+j4lB/RhLa+/o6zZX20m9y5qpI2JCptCGg9uiojGfP4qMbVic
1oODZOYspslV0nC4NostZGzpus7luSkRPTDEGxM09xajckpbfdmJPND4aHcAbHn9HvHwlakmwYF+
jW0Xgeceq6e5bVCLvy1AXfHOBrGDCKBxqqh14hEF5elA3GR8GBr3Nme9Gb4a/dqvaCErkmC1s5hx
7JE038N7V11VfEjtTmXZ2hkJRnWwXWv+YP4rBtHcBywlTjKr9FibgLPBCMNakE0OqTFcR+jyeEe4
ryXua1gh8JXe4hXVN/XzjyKVNHGO08FZBgxChpPgiFhijokEbBnfPhPesGhV7Ol78F/1P4OsQX7M
QBhM2+QhbigzF1WjNZN8tBoDiAAUmXRv6/tHY/Tk46QhcyKKKXxR9QspFmhwhGTFVz6XnysinFTw
iexYMwdi0SkUTibtYqbiCjc5g1Oibc0gVfEJyAxNemAgXLT5HJ5Wb/aGjgWO6RR14/4g0V0Vmwqh
EYpTQaHM8MJ7WQqBqURkQFykYtw1mhUwDyWQQQnGit3wv/SVSMaLtuGjoIh/G+HWzJDa0E2X+Hau
9M6Lb/0pXCDMwdaJ9nFq3CoML8Tc2BLLRjz1y0oaKVP94avjMGlqNBccJgjqDnizsPu6GhcJrgEP
Qcu5tybUcEi+oNCpYDqtyzgaV8aZu1rikb1jXWxaRoHfGClBs+NG6aZAJQTUZMmmYelXseBWbPOj
byGTNok1Lr3UMXXsIIOwE4c4oDGP1LPIjixqJRT9oGWSjJmAWzeo6lGmMsAMtV2rI8uBg2caQdlz
Q4dn4UxE3E2M17uxLyq7V/pHQqBjd8HVYWLdy7EMimjdQvTUAJHBvCnLi6sYC5uiLwzNxyOkHMTV
Cl8dHQ1kWNT/ixt961cBsoK2nzrm/G0L2GrlW4ZQcyh9rc9QHW6jSSR349W55BFH087Lkaj5zpWs
zxZ+dh3VQZeYQVcNhzFjc+3hz50u+YIEhSmcP/5L3yG/DXsEAFKAvQ5NAZPun7Whh3/gfZJayWQ3
VwL3X8eAxTDcXhziTiN8j1x20rFW0rPYSncZPUe7H/+EsraZehHReIJ1LpNxR5L4boDGQFDr5nPd
W1e5V7D2tHvBpOy86LAr5Ew88cw7bIlcQ/uuM7STeGoxtKmhfCAD5zC2fGyO9ROtn0Du0YIZQ7vm
77BPHzL1GqtTR/2Ti0iM5k9BO/5c/iStcD0lAXuo/ZJqe6GG5g4nusxtrTeJ4cmCkgOT+AdrOGGh
2y4qcrMN90dZz9FYmL3l6HnlkDcn9mc9KbCYsUxO/uYK8Ywa2ssqDCzYM9P+fccMbCe/57C7it10
bocSeO11ay4i61OTcNoK0T5ZA/TPex1fabzstOvksH6qRKh8ZOOxNESRLsJL6f7pJmxhgqO353ih
JDUK3ZcHaJdaHawZSefz3vQ0fHtdXR7KtA2aZvI37zsucTY6XgjWrKT3/ILNpU64snTke6mnonJj
U57A3tdy8GZg9OYCCBf4sNjdkwM0J8esJlrL058D+3idKjHS9WP7b2b3Ffljk/g6UgEbdbc2QkmU
qGuqL/6lIBGxcBIJSLkbKjYOto1+15c3jSwHaFlh05xvfDNIWVHwmdDG/VBKcR2mMuetm3ubxK5h
ZXjy34ixmECJoxa/WwTdbS3ujLrYRb83Rkhzttb+bdTLOwEpIaruj4V7p13ywXLgNGaWxlhVPf3Z
FP2rU+zjKDvx4EozEU+gM1oK4erAPHUnPggNjbhf9u42xSlwBTwTnCHLp+D+iOJSqItFJM+YhqvE
dbSW0KGR38qfSfJGM846O/1dJLewJTVQyG/R/9B0XsuRa9ey/SEiAt68ouAK5VhVdM0XBLt7N7z3
+PozoLg3Qlt6kSiyzMJcOTNH1u8lN8ypeS6U80b7gscIhIPxYLFCb9CKJfs/aAIh0ZCebRSlouIe
+ySmsHFjBpd/XHmHd9CQdBgkIGnjL9lAYK0ewhTZQ2O6Igb33N9y8bJRdbVxlUFm0nr8774o8Nfy
UJJv3A0snVTp34ZFTAe/WpQWp5dQhz+UEjTwcsVFPfL8V033syd3v2O6G6U5VwVAzpKdEubC1daM
NVTA2dHYJlgSOwFc+ITm5TpzjAtfClvaqLPkXFUK+lnNxC5hLzD9+sYi+ITOpvpD0wtHsUi089+q
Zti7DF2ZSqtsIRz/d8dCRtPZ8mXoqJpU4x6maXv5k0z/RDNG1FnOKWyiGDYRw1LGmlLlTi1gDrXg
jiU5/ZOSu5vC1O9Oh4mLMrzjvAiVbWzHRtpSqcthKlQZlKh5ndlNoTKc++bbiBWnbFHtRM3fdPpg
uoFsum/qltczZGQDXz+qVlt9uBTMDcaPsSSXsrl/ZjCAmgj9XfqvhHOb9YsrmaVL+g2TtRpiXbH7
JMaymdukgFjsP8g+OQo47L3aZDjQwIuQIB7MjV9bmE5p053p7YQFM8Kh3E2eYjd6HXxIEsX+mEi+
uQ88WW+v/MhEp67tL+5/mvwUphCReO+zb9mEFcSEWB5zxUlR0/Vv8K0VGK94/JCX37PhSUDeYf+3
q5MgrMwUHiy2VjOMxrmTw9cw8bYv7u6yZZeguKrB5VG+lSezTg5SynZG9VcUEzUn7cNunmQKrKfu
T5sWV21WbvlKCFI51pSGr66BtDXNT4OLeQwsqCqiUzGr7kpbg049Usae0vTngwVBb7IuJaWgqCBz
/xDBDqP+dzyGjEyj2uau3rNEAlcxXvt/4sikqf6d44tehXpGUaPT42HQ5/NYHlWpc0oxhtazkFS8
Kd0NUSWG7S0AxGv3T4PikInhdeJKm37QBH5YjbdCr67g52ZD4MX7JZgqJX1+1sDEWvG+WE7UmM4Y
CvKBTi1PUNxRZVFLKA3hX9VZohr0KbEtpztD2Y9TtEf+NhG9k3tf3QHx9MB4hSskHX5SqOvFqe7R
loaw1hOWavUFUMcFg40rJ7zKtU1hdyjwplozdyRiZ7T3nZNj2z86LBmd5CjtAEA5DUuTZtYYwhWG
wbm+ss+jzqZ5tawbcx6CipOKDMjGoVOZaFCv8TGnWsmE2ji0xGdq6ajS2yI5E+IiR/7IOkDVvio8
qBwsVTHZy9fWOhXMzZQJezdEy/F9ZZwpoQjx0JqySzlOp1Z+q4XXkmNt7WyK2gf+NplBWOTnq5St
EEqqKNrdxt6twrnRQ5m6o4Z8b1x/mYIB5SELGSqoI6M4GTt5ZMmnbrF2P6fdF/ppNeSTrssn8nmc
aPFCzgBZrI0ZIDPyE0ypUeslanxJKvWURUsoUwWP/YaHwqkPZ4bXwwzfgV1elrwn3138j4WQK5Mx
zUyqlqJ7na73xszupjC8CrQPxE6/5fZYb75EgGhmc7x+YWfM6F2qRSPQRJFQbh/ECA5L9MBpfThD
i5oi+nXvnauyqrHGd/nXNOcO1+BBVoMJ2GEMhNRkQZyy4hcHGqZaDkVM7QuP5BLtvWBhpCXlcQH0
1hq3xpjvnIMPc8QMuhySjwhguHIvuP+AFiEhjdbQ/8nhi5DGKDFZ4CLpEkfYQfZ0PmRsfCZajAaQ
XQPk5oGpRyr5yw+YCu3XoUK9vxCBQLCaA8OsqRivQ/ulXpOOuyCafzf+1dIdvQw5zzgIqwOg6hVn
EL01NITLYV+dJ0wds1W5uUaUKREdYbvThXZk1Wuvy5eJWBLR5tSuvbNl0qHE6Wy5AqMQw2sHGAt2
SdEDKqUvKVEfPeRU5h+OBKzbBvfOZsVPJTecNGPtUxntG1EcgFsN+n/d6sUDfzUNeSnfsWzaY/H0
fWUHvWvvZh4/22ectSdjqGDoKrF6eDEEtUqSwaRrnRWQjMwvAdaOzouinhsVE3Fx7Z4QiUC9H1I7
FvF+kEtj5vDnihLLjTvsCtCfUN5CntzAbe5bNUC8JIbmBICaD5yVAI+nTRVPDDLHxh3WxNgKfd84
5upA8RBrLtMEbHwpaKChZlrf2wlGQIGAv3lwCJLsDgXVH+fVT2Y9XBDNFghQmdt813H5nkvbR+Kq
QB7WQb9nWelaLFBqNejg2oqKelhQrPIFdjuSOCJLo69hqgzuOH0OvJJmHfR/ama+2jguBRuba2U5
WYwaTzmvMrkbANGYVpGGizdUGw3hAfjOywgWvcN1yfmw1kdJUa/SYF7TOL2thuarLIPIm10pcoqa
O2E/N411J32PsN+JF3KC2VNiWI+gTyTPtN7OXT6eBVYRcNllA7O5V6dTuBppKOEeKMfiWDVuweks
cU8cWYnng8trQHx7VzHRrmN0VVqrzuhI6B18KnSQ/yafiqWkzRKaSq3wGez0i/XEg89mVJKcVB8e
ql/x7hDA4HxlA3dbYhG7GNJ1/ZYp+skYzfPkpR+5yn4WLqZB+ReUNirjB5+CvMQs77JGqS5ZLUeO
S1JpZHNtStK78dAz1LbKdp3L7QKJETn23v8bFsWJf0Ba588Ro2BavclUQKgxpVUEUvbvF03rrYB2
uGiBhhN33hjHvtvZepe3a7ojECUMid19JyEafX2Id1IBk710MRWqDQftHEFfbXpkvxaZVgumGM0r
/aoMGonyArsEMKEK2m0PJ535R6AMfXt7iVWNCUsUKqeaqHj8vXyS9T0uan8cBMw7BKtknL3KU1Rh
JpUUAiK/mv4yubn8jrnC3mSShhbUUjrXdG32TK2hMjByMww2Sfe3AqMikQl9kQnYCKtZjngRfhhp
b6tYXPsivWiegH0zObUPmkaA70mmkxCdbUi/Sqk/PpTzIPW+CMBzAa4lVIC3hi5o5ENfDb7YL0ez
yMLK6zATg33wYFp4qgh6HYSKpJWgHBEjRcgyFCGyBYz5zw7OHdWrUGNZoNIDQ0m34MUsUPc3JJno
LaDNb1qPooIG5ijGr0ysuX4Q+aI0qSsn97+a7Y6298OP3KRAuJBJPGqfHmvVnR1zqjPUgVo/vW1B
SYI9X6jNZO7l8bWlehiHGZIBliiAf1Zp+INucecz/ZrCTdO3csNH1SSLN7MkRjgSaGEBMjPsyeDk
4pUsIWPbMu21cTSYKDDjFs7LujlnmnxuROs8LPkFNUGX8IeI6nUZVdIioUxEsNT8/rd1lNXtTZoP
SbUQjzpLvLFNq1+tvyurYnaCfir9CNBASabhyLINDDsijXHaSv354hViDgcgDuseAALjB+3J2Uhi
WMWroE7neoBVOntNTFbw/+++8q8Y7jbMRHg7XuJ/jNgwkrr1t+RVnvojKDK+RwWKxdSxae4wQjhG
UnvMOVkJ2rplboWbWTRXTVl9pvUTHSP3ISnuBpcRbAFZ0xzzuDgaFrkJupSAR5cS3gaJD3tyJ6J9
IIQnq8JN9679RiWrrPssoeS15zLGVfQY6gbZG74jGiZlPr4LAawNy3jKOlHKgxQXEIozJJV+oGmj
dSPoXxNCa9InvgFqon8dTekw110om++jld77GeM4nb47jkj+KCzCZJNtARN84Vu+ihMfVubtIsw1
81RgkRHPyRydorw8xSaSLkNp8UufiQBYQcdWlhWypyx8TkfDx8OBkbKgixRPxrq53Dt2H6QK4NWE
55EeV3EIuljxFYXCjljGVqBF34jPrdTfFku/MKKrhUuKxZl7xVGN7UArsITE3Vaqy+WzAXDDSKUR
wWTZhYj2qT8Lc77juXV2HvBq+tkoIBQByRb5QJhJZb9EWyLFbc8UI+W3VFmRWd1ir3edTNfqluvA
YyJtIkjnye14bHgCZPoWQoOctMeqEfrRWyaZIpzjzl7M5YkLBSZe3oGQhypWx04XC29oLVi5+zeI
Zsf5+LP0tDA/pq15lbfq2jd2+WfeyAXRJf2SC9uyLiXVfiJ7vaq7c8rrBeJV/aGKv5TnxozGjST/
t98UvtavzlRfjbur5wLMKt1+0RvZjNO5WhxwlTlmAM6wgNWDMxjkOS9f1QDZGhYrIEKOe/qm+4u1
ZsSX7RexbccsGScQVSTy83oEIOZ0LcypQEEOlgeCPqv3IomFvkxRuQKYxK1oNVi8GbygQR+VhbCF
Ch89FQ8MKXY9pCz6u8TdiuJZCWyUm9ZV4PDIaesswCIbrs6KIZx0y3YRSI56/BMNghNT+CVloU41
zItWyONiFuYCWMXL/2unPtBIjNfsxiJV88eV41YkNlMFBSx/llzCd8SFUVE2LzsigQeaPsIA2ShV
twdG9Siad47EVHhbz/x0hH61qd5LZ8QZbVIN4SASEIKjiJZfwNemOcbHCg9MmjqYDUX40MIXKnxu
6pvfCUWgLCgBHuEG40G/oQydZJptYR7D3szC4jWPlOP4wzTFzqgGM6lgOc+oBgAQmBxF8CWpzjV8
BKhu2NYvJr2S3GwlayccomFjdjC43o3q00IOTAKCezXAwCbm6kWkxn0py2KyxJnfmkgHXVbIuNzW
uZRX8VWWo3MM0HVKN+wHnqKrN4NMsuCUUXOV6/IKFv+im28LF0YrMa6b33Ip7JDzyvX6IrBcU+BQ
yszhFSITe37QObQ6gJcjvRerR0Rr7yXvcWMOxshqcFHsWfoGNwz3rPPJjgSynrymZXrVD+rQhCsV
w8kfiGQQFkC4nPf1Pt3zB2h2OTtYQ1mvaA0tAsiueCj+3qFuTxZcNXoegM8xdnPmx3/YtHsVcFUL
HwhG1K6gZpBCZBaEaMtY/vxhegpBz11ELk80UEjPdqbz7qtR/vRAacwbT1H+39yYW27CKcONsjkI
gYJTS675RNQf/MjSfC7ytZney6oLx02BnsjqnfQ0amrEvtSoPubN8Ft0vyHUsHpJy20xuRS8C6x5
pCwgVQwZNAu0u95jo6EHu9DhBrCyi5oLGKFBGx4L5aCI4LhxKVMZGwqG0E3i5YRgc7aEGCIPp5od
GdiEMCVp37nc4KOJ3RepyBddzqrEFaZQ2T5NmMnmygcMnTcX2O7FT2VonsKtEMUPygs+Csl6T2eg
c8ZMz4Zkbyzfu60jDHVr+s7Tc8vDQ+krY+XwrSfOCwaJ8sW7oA4PF+MyY2dRVs+6nOwzfEj4uQrn
UlP9NaX/Xsp0HpvMGBJ35JKItU161tkjMyrnRVBTXcSyF/OBPwquqvYPTd+n642Y/1+10rFuOiou
8nb4pVzL6meTk7uWdjf9TW0MYIzvGvoHhXH0mkLPFDBYDk49lSxzrVNuLidW2qyF9EAH2ssg5ws9
PmIFkgNNCxYtfxQ+BlCx+N8iT05l4LU/sqhfFgbSkpLhqto7rc6bY/SZ872cYzE6t7Zg80AILEiR
/TDTy3fvQIRUGsvzFWOQutq6SQeWMb0P1vQeV0ASyZtVb5MlnfXyKbHVJ7dyqpXppBQo39Q39NZT
xAnW8MZ0vDF5NBEmIieAzUHsONOTJ6s0hWa20VEvowGDnO4sCIzrhBhEfVZpX04ixNmO1vpp0oJF
y4+jixF1wV43g8tf9AfUZSlFtm20o4orobuvaXGnnucVlfi1xU3MRVBdyQw/4sL+G1MtvNCmbZwN
5TXC2nX/x2XlRKH6CUfKSSf4LiBXV7tlt6xPBiljnfh0VT1GfXyYkChVU7DFnCon/HW4lZJgyhTS
FNiiZJMI/6EuseiP3PFjdH0NzyCFqJVldz2ZcTQbWqQg8G5Pqvgcq2JYg3L9aWmEwycAwFMW9q0A
4MXJLFtF1WNp9taTSDA5rVQgMeN6rLB78XDwJbjdC2TVONFtOhxw7xmSHECcYCVpcx5OkAfE4aCu
CbAPj/IVMtLWjQicv95rjWt0bsMZithTjKHKKwQLI/0tgPDlRrnUdCAhkJrWSS/cgaaMDBbpHkjK
T0D7z/jBladG94F0S3l/+nnlTRACjb2srojHCjQgnUAHY5OCRaiCIVf9Pmv9QlE8WWNHisl/NdzK
lZGXmha7F8wbrWvZ0C5uMhnuGCf4oDC+fVcamVPIoDVc/JsOQgxJHIsDiV1O/1j5o1yH8aMDRVt0
KxkEpFWKQMHHeBZ4BoK84x84HKeJ4CR+d/a2UH8jjUvBaRAnFPr6OIXWe/sH1VvruWvirCdm214+
+/mpU/04emdxqR0F8/YIn49sCkEcj12djizVds/mn8mLDpkuEhYm3fYoVvJRSw6yWD3MkiweBMt0
RhyB2zNBNR46KKqk1xGKZoJxNWB4yEGskc0qhcsEUufR9gS9J3/piqCgCSHuDR66fi7+A9igtbqz
LldJLg91FB1lbIiUvne4ArJwi2gXywKZIduCjbS+6bT61bzrki0UlO91rcOWwi0t9ZCU20EFXJUM
wUYZWZYxDsyMitTIYvpnRgaw3up8pDvw8bDntU2wK6CkEzYqhrIt3UILplbFqLahBRTrbYCBXyoL
e5/1Gi1moP8taNCQk97lGZfTUYimQMuWSlEd25rx4nPZy+dT2n4n3D8pdHcl7HwK3boGJObFePbL
YkeIGhbVyekhhp8rIWEaF/mZMwqKMbH8/mpcSBYa9wlbTVZA918Zbcuz+cyT6iqSQ5YYQozgJWqX
kUibBVOqT33ytrH2OsWlbQJwoyjUnmHEqeiUAksc8bZZJ4vnvsyupZMnkkmPcq/T+W7ZQVcfL6aY
gqMoZyoN4TnEwPA2pjoxfhq4QAspuuHAf63/U4GXi3Pnlfmz788fUi7Ygvexjn9FXlYwspuAzWOP
VNCnyQRxoN6KK3hGQn72kJDSmFfjpj3VmZAXPNa+vsnbUcg190m486IJ7P6n/JIIiKaEw2mR7Mlj
DUJ0Iqxy+GUVrshDvtDId9ApxUZ5x1YYPMPfe0rdRhxKtHOzAvpOYGon8/eSs6Tcl/LYdipnd/rs
1B7wGNEMeqs9MFh+18uXyN3SKISwWYC8OAXDRkyn4975PrPX36gZZ5w2qajjNwHzxNKm/Gib5j3a
CJ612knR1IsQj8w5q2cQ/pjZlGBmuYlG/7r80QBf7JuxoEbEMQsuOpdYV1+VVLnLeF9M/bXKGKiP
WC+wHYdcaFWitZT3qcy/RJh2HNpFroprVlpXHHluwaJGkM94FzK0I6+z8EUWV7n6u0SLaxbOR7uS
+cKAxs0V0bdGwYxl1S5b7CnItBtmHmoyJFuyQoN0XCkF3A3thvEr2bnZtNaIp45rbzykIRXgUtGe
x2E58Rtt7B+ilbG3QmRAq5w6FwmP/EzArERuUDTGV+G7FztCE73DzYyvwds0De/MGM0GhR7hmgfT
FSTJVWxwVTavVBdfreYqYF0jcj1RLU6nyAFkyRxJh5TQw5K8PUqB7d12VN8WIzuO4gaO8/RKDG0+
90QHjYxWVaKUOvRZmCeGxUDnjJjZB/ZaFAW4HIPWT8zXLlX+lL1yKrbkAvTr8CJVDDBzTFmehIpR
2irl9vo/eU4DHGIBjyPyy42dM4NHjeVb4uJ3aeEzBnkTj7GyjVyrpImXl4Gz0eAip7IWpoVnuCVN
9GoWw6Nst+cgYTqC36hEv8QVHwFo/Bk0fsLs05/FtIFrkZ7VQT0tQ3YSKsF76HtsuO0uKoEwqbJO
8hyFRDHCzaSelgeEKfgL93Z6myjCjNzO2UvGd5ThUUN416j45vk3fE2e06768WukoRVAsXb7Whvr
ln5I0ubIfnK0uuQsU+Q7fal3dmPabQ2b6qbZl0YoXytO1JZhTYL7w0/jXzkjp12s+UHD3D4/0W79
HSE+4SXkucpjJVsyz+ghzaD/I7WnAHABin0gM36cTCm9WQKJb6O+R3PxkGv50eTFkzU/YLOF0GN0
1pSPgapHLdhMOUgf30XU+GJZ+vQSs414G/XuWb1G2Gnlhy7TEiCaQXLY2Xsa/y50CWED2id6oLSg
WnpbvJSL4m+jdKgpvRAoutEAa85FHHbmHG48eDoCVO2lwgHRn4u8AlG12X3p7/ay4kwDI6iGrche
DS29x33ySFtGeIWkC9l6HBxRD3igJMKwaRCLtEDiH3ViNnAUwJOoQVrPapFOpjLCZlc2XNEfSz/f
eDDSXthePG2LTsSTwfawQnGkSiajbTHCmVd1ia7g5BQ95Zje2Ne7eEzuoyy9p25dblecIdcePSKP
YyYM89plt0WQvhrN+qxxbg3yT4WSUHktN5qSayddHlik65ocseWySd0qpCVqB8pj0hTHhsI1oh8z
mplgqwxHbA1GFLWKHJ+F6DlRfsMpa8Ehec8kh6qmYjdvnGriZz6rLKxIxnBOsMOLfWIXXzN5yU/W
KGwLDoD87Qx/QvNouilQdDDQzLaRedd4rYtVCZJv+KD6fOm1+VIB2JlPo8iWS8IAxvmvSbvbZA7N
vgrLXj0KDYh1nPjb5DVGQsbruPJEbgpQyW7az2E0tv8jpktPlPqjeFdsEExHflkomT5zJ8Ur57j+
qLnXNZSmWAxmhLpWpIacRBfh9DKeD/QXXNZQ62lkiuqT9WSA0Zk1EFbgUDOb9q50M/rlkugcKYl2
B7nEleNqCd2bVnXv1k146vTSdswaaTt765j9mmnfSZoPybOIkff1+o4j+s1MuEmobwl7gxwci4Tg
likfIEkkyia4+27GjwUFhhsoJcTaXlJTeiQkvBzbvcljWf+kcvbQww7dSd1iUJMEpWVmas1X9vO4
4FVXMclytD8D3DO5770c71T+WdXFF1C0LyXvfwGhaC6lqD01FcSN6uQwUSt1fBp5+UxV4unT67Sp
twi0H5HreZwDBCc7I946TaIvPyw+ZAoBnt/DbCe9fI5/55/tgjmEcFufF96HRa9R9J+8XnKbjacE
iVAvYPKhCqCLEqwig2fj593GSz1gA7ReVXb+Ss/dwqGXBVOAVuF4seZDYTWh7JnCD/92y2p671bs
7ZuSXMc1uw4DlRn4gAtJByc/X6wYIu+8HWEzoUGAql1+Uvq42CJ6TQ3TGVmzAozckGJGD/PhsOiY
r1tJ9hTD06AmpwS6qMtyapwpOqRNqk9I1WXIAkzSXoWDgdOXa/pclkFJd1ipulHZc3+ZXS0LrCgP
tnQIkp+sIllR1meA47BKzzRN7IHBP7s6IBMyFUWn+Ng5YgyqbU1wUrgQB2kr466ZrIeQ6dxP8uFe
Q406G9cBg1qyZr5xzwD4brhNnJRdSLcIdi6CXVSoiVbkYFIAiFX/9Gx0iqI5rvNwTMsDtRgIwEOW
vGW0G9dbd64hqEo0u+pye8Lm57vjlyFI4YCWUcLg51eneWMYr+miXa9SuOGVMYJlgeBcG++IliXG
8L03qhcwX+BMxXQIA+oAPpP69LmWLoUwXczOkb+sZL1RqtT/z6V+sKG82VMTe1wvzyS6l1Q+wRc6
tUeptrhsHoiQKefm5w9JBXKoBPs5pKPtYCclKRm+u/XHIopHMcMoJemh3VIP+kOjDkYFnV7EzQfH
PyMi4lDuGFfjFdl3AZy4G4eEff0MdHrknwQyToy+RSHRoj+1THnrqhhjfzBbGDg1OWh1RPdKDQje
STIjXLcEpTgGs84lCiIqN5OhtvxSlf1y4aR0ZCoeZVzUh+0Qp2JgwiTTKGKN+d9JlI1Yq30mibZr
Qokwv5pmSsxgudNaa0JrXAfETQigMgUJet/BN6pDSY+pxpgdgVsJqNOj6uWTcgen8moIVCV3dMSb
tc+iTgXWa0UuGdRDpsgXq3pNlYcBYV3dgoF8OZcLCTudndHH2VJpq+rv9dS4M5tXYMJuq28+mJye
yMqCfwTuiixvt3ZkDGQVwGxHCMPOqr9UDprlTWwTl3W/MbOBqW68rnnf2i+KlfZWqsE7+S9uvxWD
Mo4jy00Xl6Vbim/VF8nnM+0x+EUumv9SDpzNIwxnl2+fJs5YuTaGLgCNRdjqfaiMROJXMYy5nAmb
GEp4T8SlJcLz2mHcsMgPZwqmJoXmFsYQ6TnMyFVIpwueAtGNBYbJ0m6d5HO/qqXiKcWLHhGmiOQ/
Wg+X/9tg6jTE1Zn427A58R1/ocnK6tkDEzrsRke2DmZOolg9SfrvpkZzx2VN6JSeFa8k7U41uex3
cu6bfMqPFt+kpe3RsfoTuz9yKK3pvcxxq4pbIy0uPw2+kY7UmT64ZKFSvegdx2i/035Y9x3XVDyW
7D0NpecGnB6jBId/Q7BPIaI4XtiRnbuTcECwEgz8MxxsRvbUrkMw7Hldv8FK5aI7UCt3f4UKa/7C
8+715Nhz+oiWFl/Hm4wdqcBQ1Z5U+neqqQg3MJm9Ljvqh+QY9Jvy8Klj+gvYyjCX9GQltfzB1veo
s+tE+1sGGk1Ut4CDp4y955kq6IUc21niawMnWll77cdHZfo913ehy67qXY4h4Qo5N/8xUHMsS+Oz
6Pp32j+xf2MkUTu+LdCkt/Q1Ez6YtUM5b+8GXWHqGN0RuXPCyuRj9UNJ8yEQTxZDMPg3NAEjuZlX
YjZGk72rMDBQGv10LK9JuK7UVy6EM/TumuKsSUo+WY40UWsnEodHXxz+0bmOg0jmVP5ffdereZPB
2Ek1Sy0gdvH6VDJi07ifE2M95fF4Yow74V1PRvsFWpjSxBNTj7Yze/732kM7PeDucyyIl2vGNd9L
cqqaF4O64QXrOckQiivxVzS7v4KK0ezQ4oNLPtdXeXQBL9Qg/gmROJOiXLrP/TrEYoSED6kOJAcT
Qm3VAbwAIrt+1Kb8nsjsKku+sKnw2M6UdZaYHUvtFc9OygonJmgl8XxSK9sCH5dhVTqIYxSsCcxs
DhRPFHAGKQJvPO8C3VR/WszYXG2M7ATH8lY0+Z2VAGTgBjpqKalHahQOEeh+fQNrJlNUBjG+4d4w
By+GVM3aYuxuGmyLBvZDJr24hYxsfK/lb0tI6ez8EktkHx5x0GEPaeNqxBIno/d75ZY2Fz7rRpUR
eNC5xagUQ7Ezygs+fGOEyLMZNmkq/JQYAOowi5yOfDM1HP5ID5vqFDiIIKDMdF7fEhAm4oOhAH07
xOLnJrArpNeXVR5VFclRdZliFDgi/EUDsCQEn0H1lSai4kt1MOZF+bGoJ7uOxEMGOLeJQd7OLnD6
Dh+/8rPB7wJ+5CtTwR7SeVE6bTMVXbHcmaWq0OXk213ZNG1Va904+doQw/Z3BHCGHUf0Gezvyvz7
i0UvIzlXozS5qbNxnbAXpVZybeYeohPEqi06r3p5lgBxCLfFGK+NqJ0FlgW6RK2cJJyXhqKrrXw1
O7Q7aMXEg6lSmDG3gaIsYi3Y34VRx+q/s+xo71t64aDDUsjqvUJNYxoMpgFVyY1wqSRNeLSmKuR3
ws5OOnZZgarXR8Gigi97k9MpiPa3YOK9HHEKErrpM2hs/+n0W8os/8CZOXjSvWVRPX55DH5sV8FN
J53Pb8/2jfXT5lmr7MO9WLCAipj8DmPFx3kzPrJW+4jTiRtJdKhWsDSS6mYaoHBheFpG9hDZWdaM
b+rMVZ83C23jbJw5wMyRTV4HSkmBTMyU0tI1S53L64SUrcH/txgYs0IKE007Ti3cNu0wxqh1OkaG
sfMLKNWpz0YG2gah3KLH4kkhEp9NDTpLStR+/SKpuwNz4IEgO7m5gubJh0wWEVoUYhrGL13/F5EF
txIMeg1K7sCGQ1OQEACjgOfXT8TvKfOpwjpTwqEuTlSbnKiitEeE3AUdCaOhCeS5KZ/1Ol6VihIO
E26TdC7+X/tsK1ORDoB6VitXj34nE1cbNplte240M1xYMC4jNiPsogOJZ902WKaomDk0jWZQjdAN
F174hDMRvvo9UYV3Q6g/emH6qPWH3r4xCd4X5a1GvFp0zI+q8bGK4jsFbRGxFAMUJGGt/Rk6IOrt
zQ0OKzbeFvgD9YEHSD+dRSs7JXugT2FXnlMFuWC3H8lW98ojR7SL9jhmhyyjUVKLh7VHvhB5Sjcc
f5NkuA3+QNECnYK5SfolCxsiTWwSZ24NDQOhox+k+COiQAMBN9jlFhP/JOrUFUyZEBYidUCUSHFs
mJZP3NleSuByqn54sSRwJrmlA5wYBPww0pHO42PEBlfCcTFfhYr0z0F2c0k6GVl7AaqkpOdlLi9Z
3p4GbnFRcTN+v5UizRRuecfgTnA74rawj5Ctt98PnVy3HnOcPjdKhzVuO9OKuV6nhR2RUmClpiSP
hmLZQcNcA4BZV3Gi4/3fskc3C/fFKa+ZCDQLjNJqz2t7M8OLkk/ndsjOtQ5usb1lWUfOsKWXeXbx
FdiiKYSLqFEnDwQmxe7mATdqEWhTheX5m9brB2LFu/PXJwYcDCYITFjXFZ7PTb8mq3HsF2B3bqxZ
D2yreZ3+0jM07+7akGQES3gZMkBv02VZ57D5zJL8yLBGrVfQY4nEys6HmN42k2EVoANkjGAc73BL
nIWoGHH3gPDEUfJ7708u+JkcjLBVUoIhGx63ovTVXmOmHkgiWLCExjDDiLwclCU+pu0bz0frUJ2K
Sj2uf7HB+6xcKBFXrLvOLW20t+aSnfWhQTuieYizWKVkiFSsOb5rq0T9Yun1WHPkv+XSeTPljkoM
cOBt2FPF3NxzxK0T1k6By1vVu2RELmt1QsN1JNIkmDkIiLhMP0V7l1DgY7B+Frt/L9OtUGQfpUbu
NGvBBeyPK4aUYozU7QI4i3+URkaVCfQ7MhgwpN0pIZ6aEfueOrgCXmwmoaNOPxZ3Oh4JhtP/Ww39
DIpC4NdeweVF7toP9kCkTu5ccOrEKme4dMu3xTdiSZCSVsqtMsBtnIf8FD37nNv/I+1Me9tG1zT9
Vw7qc7Gb+zLo08CQ1C5ZsuQ1X4hU4nDfd/76uZg6PbAVTzToBqoKSNnxa1Lv8rz3cy/fSh/+Fxfn
1hETyykVPBVwisHXQm+CM4n1dMTtWuRilkX7aOASSzx9vUihagT5a9mni3G00ye1eMJNyW2SJTr/
3UvMN2N9vPeFYh9AYAJB5gRxB3Sc/W6kkhK4eETKm+ajYUaU7rclgopujTppTb93LU7H4JS0A99X
LHxq/YthHBUhI9p+IemPhuzgFknfp1spxHGXIdoqC6OTR4kkaRTArk5VNAm5M0lvExtI3WkLsGno
4+xjbg1a3m+jSMTPgzZacT+pg9shvIq5ECNwvfDWAl56Sjgx5SrmgenKgA7usf14zBoPveTkn3vI
8aOKwijbBdbXXiOjCsqqRtJ1cB47Ujw0EmzNbmFw1c6zZl+ZG+NIEOG6EHM3Cb5ONKkr+OhBXyyG
kD4sYOgEBYBXV/geRws6PNRliW/weU+NgHtJcwrwpQZ4E4xDPIN5aCrFe5iyJumSbLUiXCLoHsC5
cbyt0eMTr9ZDa2K7Lx4SOPJV9goam4creKErZf4FkedgLW9b8EPn/FTutbr06hGAkGibqrVg0aH/
/cEkpkxzjSNHqzoTFkK44JZdl3wc/PQ4DSiy9pqOlciISitZ5CWKRYm7NSQIr8Q8KSdnDvlARaav
sTb7fOGNg2PYqoHIRDNtp24AKfPTMGROK72OIaZKI/sjWx/1VPcjECiM3RaZSBsimS9TMosepqpc
1RiXtT3oLSbrEr2ziZQFyOmF8M1s3vS+4nBeZKXoVLnmiF88zVoEXrsMf3h1v4fikdLE1KS3IR+2
vsVpD1xHcdRvsKSVoc7msM0tbUCwh7VIiFykWsWsw/maj0AZT0nY2o3i0BxK3brPV8MLuS1rjifP
7N2etdQYOKsQLSPi0EOUubwn35iT8WioeE19hZYX1bRE8ombEJ9vQhhYQo4ub/5VAuFItAdaNtVr
v5EWNbHGuPEu8++twbU2IJiuQkGRpOS/++tgZGqCmZksERmL8BZTJPJTSNXaUg8K6Tm7t3Lhwagw
68t15Ijj87hDJUDKcnWI8DMed01pc9hgcIpx2xdRS3dtUToJNpgQLzy4nsXbiEMsh1BvrsaECxP/
IqoX5UcMtpI3vRIcS7l0Aq9JoW+KoUgCLxXvJMwommWLHQPxDDo8TSQqqwajTCRir+WzUn4BJ0wD
HKcw3VKpwUSpgUmAO4ZBunMAo4n73znwEWFCFNRM625c9RUGc2nqGsh9+sBcUglQUdM+DPcoD6kD
sI8jGRMnV1eBUACFzQ0RgY02qqolaHRATiHI9MSSuZcVbJPyAos2t8JdOR2BfdmkttKxCdCnjiP4
3/fAe45qdDERk+ZRgYdWsInJKC9FBABG+1WMzc3IZl3klGBIgwAjz4n0mpDphsWVRwCupb10cH9Q
TnDHfQaeWBppujGPimbnEo28DK+Bi9A1T5lwKhVCDoZntFbCeBr0XfKVuxHhrYUvLVXzUUCbq3NV
3A+y6MbQ+bgP762kcfklOvnBV7/VWBlF3rOsABmRZWW0G69Z0WO9U+L2yAN1X5PSuq/Lh6olo5O9
OMgkcEZPpZgNKjvCcRq6jnEYJlhbHrZ4HE518aAf0ThMvvJQKPXCIGp6jjuHcVV6hBKXhxCBKX9V
yYkJGJYB+HhAUS/HMqd35yjaywhLLJnl9rXMjdLuoksOCy4u7gNL2lplt2vwCxhQQQTSFma3jT/k
UdPEU+22cIyzY8Vd3DfWjbarAeBRebb87JKurwSqbB0w3RH10S56Aa2BRFpetmlEZUOjc6sgWIpK
cxu22S6SEMUA5/3oOP2C9tCynNHwAbpnwrMFOttV5lYmWTZR6Ebxr5kEu55U2SmD/U+IwIS7mpsK
+rYgRhOCSTDMeizHk96i5E3NIzrzTU+Vh6rFQlM1Rmt9lvXCOJYka50gGDRGpwmVB06LxxTd5USM
IvZtkzPmyZaCpG+RRCvlIjh7hryOemld1sNaGcs1OQfWGC4McR3py7S+L5OIgFZO/Nem/SqU5Too
pXVCKVRzwfSZRprVbrDI+6mcD3NtkyAWV18mtXY6o1z1hr/W6OUSNeH0me9UfKrFmU/s4lG9RKlb
BN4hyfs7FKrmY2QkO2Xbv1pfheChlS6C0FHVaa6MyUiJyYicAcfQpxSbhUXPZ9goIq5AhFnoa4Ou
GDPxeWi/4kQRPKWcNwUyHhGzL0Bmn3NyyPq7iBfcoAPZy35CLUbUc4/lDWHAPS1Ia9XTOJ5VBW1M
P2RCXRBJD/IyJoxIBeJU8VvamfwkD3JR8mZhwkNVE9CZ7whlTjlqk1Z1g2FwGnqPFTYoKcctOTbI
hPWjIXWXUFcfMWvs0IqKh1EkqjPwH5WxecwqeJzCYfAuAZAqSGu7D8vIDcLiTiUDdmCj1LylFxs4
pIv4Ah014pIVhHR/KjpBQ5nBQIl/8nCvajPYMVqKthAn94cMKk6JUjCgK4itt1o9t2LPnrGxcg3N
yLGMexsQC2k4CtpGf9Is4aRPgLYwTTmbOu0F/qed0ClHD1IrDjWKXWi7tL9ECGBbjDb+lIowUked
rp5EMMmYfiegGiVntPwzqxszE0ziyAtSpMBTminA/vGgnHNrWNHrrvE9Ihoic6II6qwmw9VH61E6
UDJDqs7+FMKpY6tSMGi7NCWTBDo0Fk5avielC/nnvaAQ5WaDmFDoEl6WXNDjNQ3N62gfn0fivTEO
D4FNXRiY3rghMT3xhQ1wQCyyUlTigTTcnWTbFIuz74UXK5cvyksi6KcKzPeb1Ix7Lg379knHfhLS
f8r/9iV6TQ7NpZz8jR7OR1+sx+FHisJCfq7p3vbqVzNEkyCVW2XUzj26lh6z8sjCaRHwyVTXgSyu
8YYoLGzf8Orv6a83wbOsPwI3xfUWURLS17IDI54F4azLQXdX/kppYtdQtzAJSv9bAEu19BpXK1vH
mF9TF73QJ+x1DZ7BV7/DVYmvjj0AKgbfEFCTRQZThmkLHfIUat2ZllCQEq9QvSQFchzgQ+YITiT8
wksZ/YeCHWPIqZ2vG6k/xFF+anYCWGvKtoEdEaReJFr6xn+TW2Nbz5KfRoUzgkFWwxp8GKVViPMb
3c91SwoyIk5I10vgBNi3UGL5XEOMIXt7bToRhuINiL1uRRsssZrXtF0S9M29o3S5ZKNumA5VUe6R
Xq7+1GQ175OGbVW0vstIhRM0p37+MM5+kScC7w5xSmQHkAjCdg+3NKEERTO200gGKIX7k7no+IY8
dzWluscp/Ij7lw/uzOc4gQrsmG4taVHhPgxxVzdWf/papSBtD7NlVwfOoGNsNn6L4geiQ57UWnqk
X4d0nxg7MSkXnYXSZ4R3gdvjYCHFMx9iMziGwningwNU+rJof/j5XohfBIrLBGQkmPZjjbcJYhip
OYIB3POMdLq/VzoedaUjvRj5sC5LssSpNWr6vIuOJo7ZU/hSHY52ngz3XdJxW7fC/ql/wsZEps3E
L4v7JChAuVC/5JAJ/RF3f22RQV7wEK/riNe5aR5QddxFmXWX9CUegNiKDtHdRMdqiTHWo9aEj6Sc
wckR14qAMV9FMJ9XUwt+UxKAOFOjBMWL5MDutjdL6S7QOnK2ufJZ8dnCZzXJhIc4Dp6KQX8ad0OB
hWKYbUrLeq5k+ZnM1FwoH9od5ALcWK1oy99bqxxoeHORE6FiV4PBKv21uL+o0PpUN9yXMuSMQtyq
jbJDeDdUeFIxy8ZTCx07JbdeYOMT0MEJrO0/Y7UaG60QsLBuaWpSOQ44zIn3Zc5MBSCJWw6qzA5W
GENJ0CL+FERFzIdAFZcbNaVSSzMHIRk6mWXOeV+L6dbjjhs3Zx0Qq8VAwtLEA8wlgV6XN71mg45f
4l1Myzyv77h1tRvc1nXIhdnj2Nc2tPMH3wVo3LSKLd1xywuWM6sIF1Od84DU85ldOUJXM2iCDYmL
/QM2YZz1QDa0C9e1teUfGVM5ciXxt3zTuYvKCa2bPE5HEloHcWlmrR2CjPYWmA7isGpAoQ5EqBuu
n4wQCnntGZ7eX3AxgF681eclCFIdIOiqx26f1elOCO+lUHeIIsYNL11E5aVDvJ8ox8ykZCA8FP/B
0NDwCN6HeA7qOFjZmoqpd0sueUJSfLKJQ35lMqVw0bJlPKdQMWCa5LOIhrua25bAFRvaF7x8b2TX
092dWp9k+WjpHNjLou/2ONqgw/3SiW9mRKfrr+8Gltpj8NDXNIJk4pdfp+91sUrU0rWs7+BONi6W
E4p9Rb7Dzaf7Hs8gKdGGawOTCy2uNkFPeYNSVJSpyFbgh6vWc6MmfsDDeBMSMSWY0k6IL6L8o/Ix
nEtZjWJJ2DLuTpDkwgi8E3fERS3lywo7AgLA+IlxewhbapF9rMmLSjnKALGzR4F8GaLw1Iuwbv6K
0MRGdgAzOSMjunAgnTZ42BeAjWRYbwDF5P4L3Jh5Q2pq5FrY2uKMjNmVDv0uxRZW5DSQYUWz+QUP
cvctFb/6OOkSL4dbOZupYv6Y8ETXGxAR+ifR8NLK7AIzr9jbEnRxkAWmIUgetE5mRCpj3+UvKaen
0flTJVE6kKxiWhpq7iCFSqmgy7+wPQdjFtjiquELHHfa6fQh7irUsRiPEdBsFXVUQ4CjJFCsQ62k
PGLj9NJFFqCgdrs//vHv//kf34b/RcbGKU9GP8/+kbXpKQ8xeP7nH6qs//EP3uj8/zff//mHoWqS
IYkm+TaqrugkzBl8/dvXc5j5fLv0J5zZMLUyxXdbibSNx4IGGqzWBpqn/tjEnSPTnIfS6Vt3ppCf
sEi6V4XhPFYh5SsWPHHwUAz9Q4mNEDi0rDuHii6rdkztnj5Rf5/j8Brsad1iD8xOADtcsVXoiyPm
HVJs3qthfmHtyCF2zHiXFOEuNF6LJnJiwhTqFsdZjZBJB1eZ+12MgtbVuft5xGDkC9KnD3V2Ktim
2JDwFDBPkjCdU8KWlJreFbE3AiekPO7krZ4iEMaNDp5ETw96Y6kW8R/j46FdvDSvEYIyrz8WVE/E
sxOFYqFYXFR8oB4ywYrtRT0EEXs6MrVWZ5lgHttRroK5iP5h8g6h+JoKytrVLpaEfBEfVkCiXDEW
OtdPwDZEiqcAg9kU690C8S0S/ksmN1RYQwaaFNGcwvYx7LudqO9aDnqVbsG0LDvDTnwSW+X4MYil
h8TQL4ppnoOUek+L6DsWrO+D1uVHIa8gFqnbJs3uetr7mI4QDI+cNyLmmZJy1UGcF63CicZhhdPc
yhLiFb3EScURz4sQffcbC75duK5Oao9wgt5BiDpfL9ewyjbWLggGGvT9DscXGA54WktbWYrvMl0l
qag44hJ2xBcnEmj4+neesDY7tOb5vs8A+wP5oIhUY3C9BmVanLFyTtqTFrcnL2aHAra2xH23M/38
roibA2lQz+FjNufA2ZxApGFY0V4eWq6cp3ZKXMRgkBamu2qODfdOaVzTw0QdcGiQZolzUglJThMk
M7ktVzRDOoOrCnLvoY63Ergg1tJmWsEcMqkD4LxhwqJuVo0RL85YnujrpiEbEcJZSB6B7GRrw5Gz
fjE0Gh9pwjaPgUiAwTq8+3sV6c7X9puH84Ha2mmTLHQZcMsTl0piLiuu3alWYPkIaZSSPz76zUum
i3iaVYvO8+BLi0eSKI6Wmh51WUNSVd3hC+eMsbEbqu/mQLqbJm7zLtxKNATpIo1YYC5sgSOzTtly
n3qgB4U4y8k4mlV0mi8/EFlXE0x9rupoSgo7xP7I2xP1s8fTatJXJpwsScKcO4GCnaerrlAdRdhP
o++O+l/JMK733M9xYa4sTGJxBQ6R3DUo3u2gE7bs3juzvJ859gEZcPghGb160TLxkk7QtyXsov0N
5nr1AOMIBFH0zvkeHdXFQCO1F/HtJKjK7pee4V3EUnug49Ra03GStaPXzxoo64iHCoYugvdc7oXi
yROIEEJEmaeinU2oQ9SB3KX+zhrmd6Ycyes76TTYTKgXbdydpLQ5Ad9JsGB8f4VDQQi9Yp9k4r7n
BVCtruAIQntkeaR4zJa4vRAPWFfCohzlRbTOYhj0aNmUeNFhsxLGnO55SeGP62HquWkBdCX1NOVV
GqaYKU/U6lHJ3RRuODFTCXGYSkQo/RrFdCneZwrkiko6x+RgTGW+k2vl7OFI7VmnqfbPRChisd0G
8j2Z8uP0V73DEWmTEzUj4iWsFHhHWiuPtj8+25057n+//cuS/Mn2r5qSamm6pmimaH3c/oPECwEI
U9xqRGVlqjvV8hG/DytriNaGMa3NA3fo/MRSX47bQ6Dpux5+T2zcq6K+kXsyCgBhCsBcbxT3bfyj
VmE8hDg50K4DsBBwKTUPT2KQnEqIlLCochpA4BXGEcg861kmMsjTRpE4Y1AFyukWs5OnsYyfOqt7
GmkZk5vNBwjAzJ1A37rB3EgrlXtvlZfiJSdNZpys+z7XTmrwYqJ0LKOQsnnEDVbY4le5UwZthfXZ
Wn5E2ViXEKEwC5Jh+eE+WqlcvFKCEvHek4ntCxe6meABjCzeVxZhqu+1UthbanjAlAqsAG0faVoa
OTK257apdK5E2/J23ZpV1NGgRncV9OMmFLwVIdemW3XfIxg6rRHDwAuhJUebZNdm4pa0tX29JIdD
f7QxHsHTNt7igLi3wN+15IfVQv1KkGzrHpewYxDgSqcUZ+K4MnNTjpobdPg/Q8HBMgWaTLzqlbOF
HE1oxrUWpcTZEVcQnOBd3CtaQ/ujXc/+WeNyoU7mPme1FEbqQGM6eFN5IMdmobfputIzEv2StYiV
OaDZA6zqi7EV8G9p7sl+gtJCoCoyZ087VrJxlxUKMF5HVmixU0Zs/5qnWfZZbnAz3PYC4S4VsVIZ
oWGFjPXIV9TqbiW9xD02Hm7ZcpQQMSwN6s6CfhXx75RKu5iY4dmXMnHMSLKNRuROMBCzWdwXcXyq
cWwmeizP1iiecb0j+K7EgazQgqWJYcRrjeYs5ZXcWCWi+OsqMRXF0i1LVSRTUZWPq8QqUbpPBZ1I
s4WQzPRW0x0eP5GXcX2SyUkgHQg5D06YnE4IfaTjS/GiGo7+xXsUVx4MNL3SuYFzw7MWLbbVtdyc
S8F/UK38kU5imAPpPuFFnt+NNCP4Uygs9JUeF8As93mFNgSBcx09SBqGHj+sbwX0lfAc59i7mNZ6
kLV1qo1reSrX4xiuE01GekcMgOyKC5HKtNuYFda2GfQoV1fva31whkYgYWaC2xQtNAkKHJlX/YjP
cEbwOpct5HFfVCLDwtTfGtDpRwtQ1c6OHaJpZVcfpjkxmtyDGn8dBeJrle9ggQfdudHLsznEZ9kg
lso/hG+hmd0LXnOyFksEi3trKvfauSv1ZTuTvMEVVMAMPTJIG+YOBiRq6ivf/BHFEq0SDFKbcgPl
swJy7r/h3KkhGKKVOzjU8rr7jLEiQK2IhM+7+BuJG3lNEygw3FkiVnCCaTTmfE6wlGoN14eV+DLR
vWwaCcmptB71mhIcl4qO1EFsLzMBJmO7Hq1q/TW786Zmk2L5IGD50BBDOBttltkBKYU/7Tw0M6kJ
fdEh0HdPqAUCUnP381p4MAUUJYDOnbQjYq/VwvM45pfkS6TN6DehWbEGUxHSXOevoVqAG2PYOdaU
lDjb426PkVdfB89GVT8hFX5kdT6M0F1gMZFQFiclUoPvWFote1pp3FTILcPVT97cmPfaL/NeFS0Z
w3rTNCzF1HTp47yPkqr3MpLDHZwkN4gotgiIKkplZRN6JgFZNJZsIq4xoZtDn7dDBmIvx/ukiQ7q
Cj1Mv5PVYm9deqdeRBj5Ka15FrOdithJnJS7sC6Potdu1O5rqNtiAWU7jSiQcTJVHCvo9qpf7o0X
fKpFQdjF9BJkcyTarSSAD3TFf5lGCLWWv5WZ4c1DaJLJC+EjTWnydQHOehtYmRg/Qkcghloc9HVP
eI+C+Qu+2bggav0E+W/1gBMO1yU/0zdL7Ni5a+EqUZfAUc2zniYvtYxyJ78oFlkhvud6RvHim8Mz
4vcnc0O86EOU4Ft0h/VASV0ItHA+F2KyziCcxSC1ZuWvBmKdNha9YzIJamhwa2x/6JuF0V8Wdxn5
4a3GGr2vlK180RZdN+78DdyJinAnyxFq0ncu3mCstIN4qXF/QxS5rApEqdh45gr0JOKet+oxVrHp
lXX85ZMHaixYxGlxSey91fmbPRw3PRDPaSpfFvGmnoMdkHPg2EI7405RMuC6Eg+eOZubEhMwxbQJ
5a5JDmnqVUX4KItuZWzJFMh/TIktg/uMR84GsD3lqaC0GR/NIkClAyNjzC5NO9z3iXrUVfNQRrTZ
aJ0tgf0Wj/paTDl/trIpcf76K3ykEEbKC8S9C72ny4oAIr/MvW2IVGiC5RqxDhmbqS8+EM/6OJK6
PKpMPm21/uGZ6MLDZJeYtIAadesXXPXsjKQSbBdy6IeEtIHLtfpdT3SXP2LeLfa4GNkNRmo1dNKu
J42ihZcImLUOVlnZL0wTQ0UAeVpUeNKt6Eu23EbvrLUByanYmM4U5Dsmj1uFaC9xY8cOViQLtw3W
v19/kmVenzuqrJm6Ykqmrkuibl5XZ7JcGLqO0RqCsf10bGZoCs/UqIoQPcKPGVayYK4gea0Fi8jZ
BY41UOaQq0/YaxGEXnHD0YhZF/1NFoYQFMONtMxSp2e3C8pwK5TmRvbgJBe7UsnxcUlWSWYsdWNc
foHAKd6VVDilyxXF6fJkX6TGVndMcdwKUYAHFDE90dIDCMqku8jTj2NqnqZOvzfi7hwtMfUCH7BL
tOf8VoOTjAGtumKrTeU2BJnvxnLr8YFFyX0fVkvFXOpS9Nxp/pNsLCzyupQ6g+cJIsn348KGvqKG
CxbZbTpClUZ1YdlaQn6tvsvL8qJnPosQY4rjyXQ7rKECbOJKoYDDTYbNncWNrsVJO+Oc1g4txj+q
XS9b37g3a/3yjA1qcVHrni4PZyK3LC17i7z8ybpXVO9sBdHFtMWl5eM9/NDpwkrkWt0XnHtcphq1
weAisqeBvqDhLUtdBQyLl5REqFFicsBaYlAqGklIv9yOXndET7HQ3engC822Crpd5ayLQt9kMAAm
6H9EmJWiv5aDdj1Ujxn6qr5kbVsza5xUbVhdc+NfhVvmddle1Mu9gtSwlxy4m5Dt3yTPJDn1S09+
aTqOGwsb4Fq/q+P0zgwairZhbzpiHuPiaNhSVRAfDjnAS056Ht7B3ukMrgKE0Wqhq+Ivm3WEGByD
1ew0b3ue6hK3syYYYivheOr/heHozpK0vw+ff/8ATdU/oapveQFe5AfN1R//81i8sVNUb2/N4Wvx
H/Nf/b/f+p8f/8jf/NdPdr82Xz/8YYH9dYN27q0az291mzT/BY/N3/n/+8V/vP38KQ9j8fbPP77l
bdbMP80P8+yPf31pRtPUd+t7/un/+tLd15S/9b8T/60Kv159/9vXugFnk/7NsgwqTKJ7dM2QZVC4
/m3+imD+m66bhmpxNZN1TVJ0vpRBmQv++Ydi/Js4w3amKauqLpsWx3Odt/OXJPPfMPvmWgeiJ5mi
rqt//Ndj/wsV/Ptdf44SyjzIe5BQkWSR309TZEMWJbahK5DQ02s9Vov+u3nQV8oyXgyY6AC3rPsV
npPnnMCOzsHCmiw6F0vTY7CVTv7Sc969rk+wSmmust9BlQoInmjKEoWIgRLCUK5+C1SxmIU0GKM0
ELgBshfDTqd63BD5vK4oGezyFjp6Y8B5e36HjTYdBjLTwICs0LB5DfXwf/pIVxt8YTS5EocDJDcH
uojD1g6j/LVasNDXwgmKYPQ/HFGdS753z5Tp/tBXGSNC7yw2xZK1/T17Fo9U1Xc41JwM98andj13
rj419aqGlIs+7YuMlwgmuJLc4ggZnYJoW266FZ0beqKrGyPOP/E380SdMY93jwgbDx+g+aVqduca
S9qPS/wnljQLV//apT5sUu/xc+nzpzNljXNYMlRjnrPvxhoCxTTKqkPTT75COzjdX1xoDMMu1oRe
rLP7Ao5mTaz0rY/x02fUNPB7lY6JKl2tBVOus7zxsfH/+xkTlwj5FWw7V9zdep/zHLx6nSivdEs2
FVGS9WuICCYJjhCTmuAn3GyUNat+iSqKzJsbH9v8qq7HUURZlWVRI3vhuhMRVJpheJLy9yPhEoD1
AiiLiiiy3wPGXKTTjQG1GwNeLe+6z5rEmhiQuK2T/BX7BCLHHNVG9rnB9cp3Yjc7pDf2lM92MUmR
daaKqbOfKVczxrOKLmDYeckD1Du1Q8OqwcseUwqnOfhL5e+D9P85RX+ZoVjTcAyI8z0OdZw6v4V3
MzTzraQwohpmh3yqU9jfvf379yj/MhfnESAHiEAjpgma+HGE0kjLDAp2YtPIXrVfsgvSIJo29aI4
kWm+kM7mxXwx1wKuJrzqOc8Rt7rf/w7XOKZCoawDYsqGwn8xW7naSBsIV4OXzpEjP99q4qZvJDq5
8pKgpUP+fGO0eXV9mKqMpqtMVpEsDEOxrj5DyxONnK4bB8OmfpIXkNJOyQXHLLd1uy0mNctqhcQe
ruXN3fTqRj4/pykrbCq0AwzJMK7WfV6lygSTEqO0tnPaEbMKud0hnnQj8ZjRaILtuxtDy+085caW
88tqYWRTmduFOrIShv74KXuGJkRl3KLyhuQVgAuPg20E9Y3J9OvyuBrmalEGYtN5HTAIk2lazgsE
/bmjnZElLOoLV7Eb4916qqt5E0EzM9uQ4QIN02CFo6k6aHgd/n7C3BjFvDp0RfCwtJrf3VSh1b7P
67WcHH4/xM8d/2pOvv98rlchIkEzt3zGUFfNZoxdf6EUCzypXMIcnAlCsLoWXpVNv765o/26/nVF
Y+npCgtP4zD6ODNEwlIUzyIfINknJ2JrTxD6nfKhWUFGu/Eif114DIXOzjQ0WRKpSD8OFXQDBq7c
XGwIYw4EIjvXYLVm9qh975Cq3Xil80/7+EoZzRLZ3dS5Br++futDMWmtn9E43cKnc5JjdaRTaxur
7IxP+KN6/v148q/ThB48dYRGQ16RNHP++rututBCrw09lE5/j5dd4GnL8byVbS38qJwB6VNl50dx
B1QYXxTQl/mQEjag79KNY0O69cvMxIF3v4zYd2oZDek8n7pN5jZEuvwlvlbPGAyu06MApCfawqu5
+P07+LWgkj++g6ttJhkLTesihm1cXJY39YpyMQA7IzSHsD8bahcdOxpiN4a9okGwr+oUUaYkcdFR
zV/qKSBgLOUEL6LIqZ+wikZpQXfmROotVF91SVR37KTPNwaVf51fHwa92usahZDTymRQ4wLfcUGP
aiOt4KM7EUnnt7oYv9YBPCEnJF18XRV/Ka9SnOwkH1IgolI8A+Dso7L9/fN8MmMYwTRk3VQ4In5O
73czJsjUnqUpQJMNDjNXydMVW5ZvlYmfbAEfRrmal76WFgr+UhHmOavKgIb3iIQxtypbUpAhrY3e
O3bw4kfWThrsS+PrIED2M48kqEVid2M/+qTuoG9KKTdXVyKJNVd7X+N3Q50Tp8iSZZUsCcdwGpvm
/IZc1p1yo2L95NE1bB4UyaByNCgFPi7JDO8TfczMCBo7LvLtPudeIcGbLsqzId+anJ98mh8Gu3rP
SdoJg0XH0g72jYu2zoX0sTIfaFRtUJY5BsnUtxb/50OCdlqgGap03W5IMOvT1Jw7vQZlsU82GDx7
cDN/P0s/OSg5pOYZil+TPN/cPr5FL7AyeAKQrylXMQu1x694cdr5AfhtDU1hRbjza0eet353Y+BP
jpMPA18t9zoK6ywwfg78d+UfuCZnJaqODWeze2u2fFJKfXzQq9pmoDHbCD8ftOIirJpO80B3reaG
Q6cYorBvg9jcOjY+2dM0rgKsCpH1YF2Xxv4oKmaZsL9gROBMewzEVyonpoCN83gToFHmR7g6oTVN
4lbKvUPRAKc+fpa4Pg4pyk9QoHvQ+YV/ni9UYNJ79bU4KSQi2ngjLr8hMHHF43xzJbBpycR1ugXS
bkRULKDN9NKuLfD8cknVhCXujY/9k/JIMwHuFO7q0q+neh5plVxO/CrCutiQO7L11vUeN23ndnn0
2aHN/UDURPoqVIM/r2rvtmDNDEUFMi8nCoYoT4Pi0Ap1mtgRFtDtfmjVLIZxi8PNa8lnO9P7cedZ
8W7cqhIEzR9QqNF5o8kW7rRna8FNHsk9/+H8fMTHD9oCEln3xuv95OT+8Mjzqns/tJKokzDyyNkL
LDfVaVfpCtC/cVUSr5a858G2XAW+5ar9bxxFH4aej9x3Q4dJm8q9yNCEw8MBeKk2WOo5uWO6QBf5
qrGHLc4KkF6Wtw7zmx/01VEQTSHmXhlDd5KNOPGhM21/gXCpdCGvPhh4YhXQ+27W35/uKWzN4DMK
TAiqiY+PXHu1kQlYZdve43wqpIuA1JX+lfyEbbIQXCm6UVN8UrVo78ZTrm5OKtFWoj+Ph6sHZh3I
AOLk1oHw2b5scqsQQZ4kUbnGDqYU7lKgYhWkrrx7aVnbku2dvsGP/2GuffcmdPfZWrF0YGxpPuLo
sH98hVldkQGUyfMOiQ+JrS7iL9qS1v+SlO1wZutR/o3P5llY3lgpnx2v7waWrt4llAditRMGnlNR
o9ds6bnf+m/eEi2bqyyqQ7tWHn4/5Gef3vsRr7bnCJphlMtMCi1FOIa4WoZa9fshpM/W//sxrrYe
XLrLZox5KiQOKDQc1CI7IF8Xo7SDfPp5ayAb8FjfwPFuPdrVtjPIYi6Y87BR+kWU30T1eOO5fj02
TOaGDkEbtNDA9PfjNIEmQ69OxI1j3lLFaRve6662QpKe7LDzcf+Ho82P+24rU1QhwA7152hQpIFD
5sjIDQSTwBbcW7f4nzPt47H98dmudq8qDlvVK/y/iwRpTwLNSllBezzeLEd+nfPzZU4WVdmgTviF
35gDCQZWwHON9/Cpz8gn86WRu8GPck+O9AIjgOaIw8+tLeXXSflh2OulNjYmPKXZjozkhEVOvDvH
cHbBl8dVj6EjvszHcHB/C0L/dU6aqgzQq9MoBB28Pv2LriV5BZEg0v3z2Bz68PX3s+Szl2mAh/Ae
566OerVz6W1tGAUpTHbbP07NXRuede/Gsvp0arwb4ycl6d1EbCwrgi/IGNiRbMRH3MKP2R3lMbyL
3z/MJ1c3U30/0tXmlOnhKLUGI3VL9Mt4H2xAWDiwgTe429w6sW+8O+1qm5rkNCrTeTR0InbTP1lF
YDfB2++f6bNpB1PLmi9u4OE/rz7vXh48PmLfVQYx0+0c2pjCgkoitFqZ9t94exrbk0JAAhuUeV15
99H/Ie28duPIsqz9KoO6j/7Dm8H0XGSkF51IGVI3AYqiwmZ4//T/d6ierszIBENVDRRKECjmzuO3
WXutnv5/lb2WXDmP6TK5hfx1E4BdR2QB//r9cV3Y2CfGJpN3kBU9MEKMwX2QRXeD/vn9z7/gTtkn
BrTT688wOmUU3IbsOm9T3x32wTJ27Qf6QBbDEtbHbfNVnwsHLyzWic3JlduiwZFyzKBsWUnwSS9M
d+TaNfOFTrGyvOluw7Wxk3Zz/seFjXhiVvz8aI8khTLoVcRQacGhGf8+qCHdmYMuzRkRYz8yokgA
MUxHjI1UDEQ2C9v+nsn3M6s2ty0mkbyamaMzEPOAQRxcurbqO4UZrLcvdiIoStVlvgF1P2P0wrtM
eVIjAWPIGpT6k/krFTXXUThiqxDg1jtl60G6eaA8Uc5Xl+dsTaYxNZoM7iNsJbsCnUj6NskB24vq
Dnj4ZmZcYotP3mRcDdmkE8xQCB8n16GWm54C8yuPB4lX8E9bWLAggOrpn9egEJ6rvl7aIcL5tcFx
XMh163DRDEBOQlRUr1N6NNqDj1q4M7NaqvBpz0Z1ZGYyg7CuxVAsMCp6yNgn1pIuUPkZXShRdvU3
aF7AFyovgo/9RzpR5Kv6Pt/MOVequJ7e+xKTfdp6JJ1Dj7HmLwRNjWusRb2e7rBF+UXyXPtTtUT/
aCkCKJUw2S3d3/C55r7EJPs0GsXgmOJLtDQXLiTk05e0ykJO0sBvu+Su+fT+hrp0OFXZVJGpskyZ
2v3pFYDiUZ21EvZUH+zyZ2vu/hTOxnRSiUJ1g0woEIjpW+cpkDIj1yj8Y2OtbWk2BJZQbuZ8qgsR
L2HukZ3JvFXEwn0jdpD1IJNW/kIHqEtp+VFCa3UVsWRzqKPLFnUaaEwqrupZHt2kB02OYadjz9ob
gPSu8z27jiH8gP2rJ2c1tz8vzCS+ggH+jOKTqUwjjSKO9Lw10KVNom9l8A2p4ab72OdEbfh4on0K
sML7e+NC0EYR4sjk5O3T4bW1NJkh1o/Si+6Wt4qHshaHwtwNL+PP4odZLaNV8jrMXt8XrjkTiAk7
ktibLPPEh01rYNxpO4YL+I+WI6q70dp80j7Su7xAAc6d81wu+bPH9qb+rD2AY/ca7IkwzvgQLKHg
2kXbv4OfUZlTBsa82sj3TA8EePKqoGIZvkGCSm/RfMvcg1twtcAppy7glJvLf12eyz8tTo6GU8VO
JBtY7MgzopQKYYYruSFQwHSV9ovuw2xcddEijWpoTVoMclohiGqU/qzgzaJIoWvL8Jvkvni3vFBu
93XuYFxyC01TJlFDbhM2zGlAldhaZxvtwDZdtvCoo+6y6KUlLW3AkpDmGBHAXsifyCKvZs7HpXHS
ja2zSelFo0hxenkWkYcmadJDx3DbLvulAqEWmTb10ygqwJYbrv/eUI8sTh7KKFWyDl4NsU9BIiJD
gRTMQ+zWb7gk+0O0p2lxzhVVxAaZ3OFcOH8Oc/JGGPUhSDMxv/EX61H/4nxHkvZTu/VRZHIFonR8
hlc1foBS7NvsLXvBtzqxPdm8mR0jNW9gu3MH5EXoVsblNzYmqvCzB+WCF3Jia3LpmAFPbxG8TW5P
SUQEF6KMrn6YtXT+ygO1pnqmqrqlK9r01e2Rf+vQP0AXjJKPAC0Ij9hbi3EF+9mM4vkcQquqWsCT
VbBf3Dyn2xQ1PS9tFaRjhLX0rqHY84Js/c1v1JXmTImBH0UUUlaF3WgzMKg8S3Cr0sq4CYNlvwKJ
MeuxXUAhnA5MnM8ja6nHkYSBJEBk7rpdkp7dvIo9mX7xFmgz/Z3026m9yXuo1k6aHDrOu/MwCg7c
LYEg4hfIr32bK7JecC9ObU3ulkDyjL6GzZ2N/6sM6a/ahbXq3WJHH8N6mAssLq4cBVeTqhSpgumL
G+UH6HJ7xgaH/h6V+/2vZJ/5Ac6JOb/i/N50sGDqukPpUzGnQPUaScJcllEDaMGOiWUTh1qjWZD+
v7WznENwnPu4mAPEKZNzUcEBTO6v3uiLwjTJkYbqk2RwQcZPMw/BhfN8YmFySxWR00pl64vF6pe0
moNLgY8A4QJ0PoBPz02gemkCNVJHMq+eifrvZOPTAarGgU6xrn1EI2SJ0B0xQkCJuiJeoOcRTjE3
WeDRL6OF+t2yUH6I9gV6qe7fGPjxF5mcCGLvItAkvkh6Nax45/cORHUIbq7lbbcwfvyH1iZnwmmt
vi48rCEi9CzmGH7clcj8EBnNn/a5SZ68tY2tZch3Aw8V1yaCv9L3iHR76yKeSvbn7wUxjnY8m5ON
6gR1aac2IDJ9c7ivgw+wHkMD+wPtwWXDU5/vgtWs53txlKboGbFM2lOmda7ASkINYLL/llMjubVN
l+12uKPRE1CuD0XXzJYRa3TqTDBGy6JBxTQc0f1yemdXQQE2UIItwCr7TZ0hoyGnu36slu/vlUtn
nuwPMacJDvcsCd5rtp90qsVUQi/owIBQzEI5L87cnyamMUMWqjJMg2+7ESXWmBAFWPrD26GnNPg9
caW5rPulawZQMXcnUAUdjebTuRsyfUikDAgsxKTPtEyAgy/po/wC8/VWuXNmaCfOwz/D0Qyg/uIP
alvTHBqVwISf9MKctQi34T65DUi2WtfeA+3vO3D3riy7c40M5+489kwVfCUYVdCcU2xKScc2vaek
WMKfzQrllUV1fXBj1/r4xtEqSjLzp+BsV77ZdICRgo23oFg6nVmtPhRxFsPu2e21T8WwCG9QPFiH
18mH4oWmb4FpzN05ZMLZHhVGdWZW4PwgEZ4YdZA2c/yYgdp5/cnPolUDX8T7x+DiuFhDMjzg0c4A
98ng6VKaj3DFew9FsIXV1Db3/5EJa1Kv9qmXyEYFHb3iXKv5vRE/JO1clVVctSeXhoE4gkI0yZVB
X9vZ8uhxrxotOxHJ16sUjFu5lW4kXIZw1y2JYjfRtYRe8Yyfol4yawJ0tU1Qg+exuhx0daFE1k84
eUHWVcVCJCdXMM5spc8wfKD+6IafEfdeFesCbUAcavHWG7e0acqL2Sams/CESTBNCoYqO9Q5wx1n
Xl21dWD81DfhNv6IJsZGPO/wC89h1C9smhNDk4fP71unGXT95789T8DLvHvSplgHW/I9m+BqdnBn
7udkcJOnT4kzu1Zj82far7MUlHgMdlH+KKnQGsfrsP4ahfF3BJFmHqO3bMt0Y4nEAT4oVw2ImdNz
b0dyBqeE9VO7xcmmadJ088PHe3sZX0Hid5Ousvg2d8PZ0vqFky9u8H+bFRf9UeBSm7Wp9In1s1Dy
e3gblUp/eP9QvuU83huYeLyOLOh5I5koXEIy+C1xIXOCFPYe+hEwVwmAEvhFN2gufmhX8hIVFhcc
89zMXtpEDnVuWbZwvLnhTr9ApAy+6gUmZ+cXKjXcoHC2FWAFeWuvot28V3xxMY9NTvZtNoTlABc7
+7ZdSluEf0CZtduYAsn4EdUUcrL9Zv7tEDtzOtOA0QFUWyo9r9O7aVQCpynZuQmIWE/Zhf6+eioh
Ym69bManOcsAc0agAIT+EUAVfRWTNfXqOivH0PgZ7UDcf7a4ADo6zOeO/9neNIkqgEqDhHQg0Zku
nF/64O9V/edB/pY2z03y8f2def68i88Xz5HBf+yPyZFL4Wgy1GpkYwSfpEfROTR+lygLSB9hj3wY
r8NZLNfZCk0sTk5bUmQHpcrGn6A/Rck9aRB/ajvK+9faYcZnekO6newGE35EAmjR/kztcZqLrKUh
UulK/wnfCoJx19A+rLXv1+3av0/vRJybbRxEgOyG8Exys43kNmt5bbjtteF2V/o2fpA+zcy32BXn
34iObIEIYTknN+voVKPvl+arft2v/W3Dd0D9GXo66a2eNJu3OHulTFWhNikKPhYnf5pHOISIqpe1
/tqusxtx/JDzWFIr28xVQs+3qcpDSP4ce4D0puUQuqOLJKvG17GAQp/0oPJ5Zt4uDESzIF8SdSWi
iOlpq526VyunfhWnLbmFwuUq2II8Xs+m5868ehKBNoBG5sy4UIJLqjwPJMP+kez87fBZ1KmpddIH
LVqG5mbt7UE73Q0wEACHpYxk2WBCJrsh0gKnHbPiB6NqF9DGULHirds3D8F+LlmtGmePOiM7NjZJ
i0AmgSBSTNyQtHn5pUHoLe/vVaWj0dVcGKiXUdgtUZXxHw/+YEZo9fRlW6AaEcfeATGQTm2kCOby
IUrU8nVgqWr94FqFFHryncK0Df0HKSkS39xYli8rQGmaIezUb0aP9kH6FJSJE8QUA9S+6xdF3bcB
FNFGEPdX7ShBw6VkUWHSC2JUtvZlcA7hGCC5YRx0azFCWIfc7WGwA6t+rLusANZqJ4PRQo+K4Jpc
QT1pkP5YqlCHht/VpAgqdC4tr22eYMMRVNyHQIOytaygSFmNupANMw9SBhw4jsqGNts+iptAW/i5
pIFM9vVIMWjcxEsJnxo9kGJ5NdaR1Ie7oNRGdQALMlrVB+qRebkDI8vFFkIg3Oew/I6G4zsoKjUJ
SrfXvqrDCuXaoWJBvdv1moLsa6fTtCUkP2gYgSg5TyplUUpmLf+IUhstmVGCl701vMPXwAvQ08qN
XI4Rt6HEgxSHZcNzgn5K2qkG6nJD7MMw5viWtM7HRB4/QhSUqTd9m5bo/1V6G1DQinzF+DSwBvpW
b+KufLCbHgKaEr79kfRQVsV9uEoMSTeQd6913UcLO1Ib5AuGNJLNLzLFsn6nZ0MJ7ECLOklbSyV8
kQC3nQy/xWoKNVsc6P8NCfKDxjDLlVZ0/WHfID1V76B+lZAQMbQEVZdFLHlmBJeyHSh3Q9Ub9v3A
LyiFUGsuhlsthc/zcxJYDvRprR8rX5rUikZ14dR5PrpWafr2Rg+HAeraMamrGrZpC6G0YtE3UdUQ
GcjKgUjclH1BLhuV8H9ZUjzARpYZgxoba980fAXKpMwwgpdD0sQsQ9Bp+a3c5a3gHy8l9UavPQXd
ItXTaul+CPm0Xdr6qY94nqcmCFN6rJxmrvxe7uJlCDNkUKBO4CEevTTUSJLgiEaTXNsHXtSZaJ3V
hx5uqcGBudXT1PZzQdocfs6DL5I+aeqPdE46FSLvERJXkg3hY16M3U+7Mgy93dheU2vdsirjouDr
Kk1DlGdp3E110IUf26pp0VFAJktaSIUSaF+hEk2Sh8TKfEAFkYm+2aIdzZQSsRYravDIigVRs/DG
oDZfI9OKi0cUIx1QQIFVPrZFFLfZQjYPsskLWWX64aqxzYRLvguVzqOuUJfhLh5k1bxJEdGFtN0q
2esVcsVdav1oilrJBXSvT+lvpz0K3nY7MKv6ITUQ+9mbsVemxm0BVZkefkQvXpc/xAHUNNJihJp1
6D+lsSr41yuYSv0bP4IE9irMqzLZ51FoCppcNLVvmra1IF8uEsf/mUbOAQLuOILEd6eayGD9LENW
BCmTUivVxaG3rRSVTcmrVG3h2PBfI5adjqmvu5LN2fEQb2377osWyHawqgPLM1f9mDrw3Vu2N64a
Q/cRiOgiOazapaagnj0sK4tjJaOqp/eBgZo0n7BOe6BBMPMf5KEwVtyLVoHcvN76Ue+iaQTAlhpp
qLS0jK4HWx0GZOACu8yzvmFXwrRclVAKaw3/ZFHLcKYZFPhQp6muahJE5g/NC3p/DdwZHeradsrq
1ii6AGXisZL69FqPVQcxuExugmIp1wd4VnW1a/P7XJPG+CGDvwZ+igD5jHwf+lWo7BsOmPdR9jsn
+hLJPkxSYUnn3E1WVFYOfVJIewP075Wu6p+9qNVGemitFLZtS7IK6GC9KjSURReGnJj3n/8L7gXJ
Gc1S6BmEpWr6+o+w6eZ6wDuZ+ddISe6V2ZzGmTdvUh4/siC+wVGEFoRFaytDzEtsrJVbfa+76qtA
xIduvcJBJSrcIGK9EM1OcznY8+LSxPYkOJOGXpPyPv5Bke5KdYt7UbamkXYhlYt8/xuoJvF5E6+D
5I1FfhmONIiOJh74YJQ0DWJP3+QHV76BQnPVfVZEucAF1BG4A4Iz8903534/M0zHGZREmk66dBpp
5IWuFWrwo4Cks1lIrQs74ircwwL+KPB5+QfR8wQx/ub9rXMOWRaze2R3MtoibFQlTfwfgkpHXwm2
Elr8N6IH/DeC3rMc1cTYJCiUESDTEi1iKVE9eJbNRUoDqOgvkjYgEs2tuRal19kk7RkmwNRkglGV
she8k2fe8QgNrh/F/g+RI7K/mHtajNaGd9VQ6qXR6i1lAsej93V+xOfnRsAfcf11DeuWPRlweWh6
tZDAI5Gu0bbSSqNrcR5Qdr5jNVnwV+GRUzYk9Xh6OhMn9eiqtV8cPfLdFu+GFltUBJbvb5U5K5M7
oFf6EC/detG9u5TCpKxdheXDf2ZictTjGOIXMlwvRTFAu+KrDRqDRgMrq9Mu3rd0nn9hT9DE4ajI
SkDCO80c9IVk5pZhvZjfRN5e/8Kb3G11uhzdDh2aO31L5WwZp/jji1l2i/MgCkwRsYYsmBi5Vydn
HU3ZvEb84yW9go+UyqAIotov6EYs/t4OPLY1Od913FdoQbUv8l5bp2sbZrNqNx/gXrikSfKA8SXG
hdeJTpHTLTgEYUqhzHp5qykvlUWPlojrPMc7YFRoKCI8NbeA548eFgncSU3q0MhNY/fhoPRNWFsv
0Y7uIn2R36KE/dW46dYQpq+QGfeXYT1j88JpJpskXkIRKZLbOh1kaXOUe9tgLv0tcln0/oLxm2et
unDQSBHA0SdbDsmr6cjKpJMSte0A9tqbJFzGqww0YwYMTpAPhY8GQlvzRi9N55HRaYEQWTq/l5ru
xf6m9B/CrfUhWisWLFJkoQiREE3+6t3MQQPOkYw0exwbnewa2zNGXat6JvQXGYq1GminRpJy7pUT
N+Dpm44hOlggGgIzYr/dBkf+S9SXVj4M/Uu5lN1v+ue1T0Jr/OhsMohI5wnxLs7lkbVJKsHBlzVH
uSNsohgvwd1NIy0NC9Y1bZEtixdszO+zMK1zB+J0iJPNGYZxU9mpwgm0N+NV9o0YzNWbF9Et31H1
MWx4ll20ZGCdnblKL1xnx5P7Bpg/mtzMaJ3U8dWX8hHt5PYqJ2ffdYt8hYMWbH8Dt3XxGP45vdO0
pdeRAAsNcT4gVP6ifjQ3okXfu/OuxAFpN+OmpsoMBfAsFu78ZJInpJjNNcc1AAL99AKI2t4cG7l8
1su1l6Eidw/j9PuTeb51hAU2KHUI85yPwyjCJKjH8vkgfQlJEQkd+vcNnOPQTJr56EumegzVmDPl
O1LqqiCrljwjp5B8Gpf9Q7iHQdZF0RW89Fp4Q3O5tfMxCYuOYpKbVKA9muzMvszCKpfiZ5+yfPYp
GvKZa/nC44MB1REpXAf94SlEK2gUgrYwfpYD+mdgmb+GmuGBpN1eo+8hvp2F0p77k6f2Jue7aOGu
kqL4GTU5wh31o7PQ3fxWREPCaLgpVyMYwnlU/exAJzM5WkpvHrT4WbiTnv8GxARPW14Jqr/mLtjL
1qf3d8v5hmcXymR8IeAgUzL1VHyd7j/AaM+9Yt7B8oc6+6qTy9VfNmLTm2AQYAqSiSl9Yd1QB/CS
6ptW7sIAOfHyKZ5TJTkv5FiyKBERANCMRIp8OnMw6nRlpjzpmx4wZAsV41tHt75E1rAtF6iX0q+C
uuD7Izs/bJjloEEhKNyis8PmHKIU+YrqqV1ra2sdrestlbDrdiVAMJ4rbefqYefh3MSgOItHd7GM
Fza0afWEVjdMCtnGIJhDa53IfJ4a5OwetoAsaZxp3BQclemxi7XAIs+WiDm9ajboCKy7q9+47s/e
7omZyWmrUgOgWZU8iea44OkAoKFcFVeKe1jKcCn8dZ9kYm6yUyqEgjIDc9FOeoQqDOd8dCuY52Yf
7LOzhSETpAa7A28SjubTpbJ9CnKhjpFVvxQPGGqrggpO+yhoO3mqH5TObf6628xGFKEipw1u2bOa
33jwaxsKhRejX4ffKUWwKYNbYMhCs1k4XzKc9DOH4Mw/mJgUPz/ak3GWaT3yby/+s/EogGDWqoQ9
iDOgsn6zJ+CsFPZmTQN6w11C28pk/bxKSYM6DV+CnbbOSS9UkFF4C33eY76wL5nJfxtyxBc5GlbZ
D/HQJyGxfd8u2rtoKTpjjL3eLgC6/A4Tz1n25HRkgpv72KA2WDh4jExbyK7wl+GFgf34jafXDduF
twD3tUHTY2b5Lk0oXSNgiwRpxBkiOe2aqgh877s45kisbtt9d6UuUDKbKUdfuizhpvjT0OSgl8GY
w8LmfJc39kb+gtY3van+zl50VwbURr9Bm3JhY5LnY5OgwcMlrU9OILR2VU825bu6UR7Ja9KDM24M
FClqumFma81idU5CEErsx8Ymo+stM5HVVBgjfUrQ760PO9GXOT8ucce/Z2lyAmi5yejK1L5nOi5/
eT/ku5kdcXHehIgE7pxAA4qTcbTz83JsIlIB32PCG0FDEdMx1boHYv30de72uHBLklUSHSg67gd9
vae2nCizW0WSvw/JrvPuDbKw5sy+uzRdIDctwZHPQzatMg+Rk3tGNTJdEHtp1aKP56CwFyzQ7UXp
HzwMRIbTgKW05HE8ON1356EB7XO4VxYoKT2FOw0HdRA46RmHSnD7T3cABuHy5mWh53N6B8oW5VYk
x773j9oaktFl/1X5IKjgvTvR7R3CEGfSelKvIBn33XQ/bFFYW5k31ie0zGYGfw7/x388+i7Ta7Ie
BzU7FN33zk2vGrdfe/vvptuswvt0iSzwMv/QLJGGFecuWex7sqOzwb84WZPzcPINJlvI0/zakLLu
u/kNgVihYkV9a2UvQbYskvtg/WJ8BGy6/40GuAsvBC1MvLEW/tF5ns+JOmhpquK7CFSR0Fpm7vDU
u8H9GzZjKd+/fyzPdxm99sBnHZ4J1n7KOaUPVe5oY/xdscj+2l8N/+H9zz+PPoBg0AWDqgRoeO2M
ZaqAG9KLe+u5XqO1S1rKX6EuvtEX0oY2893sc3B+YSoaEDUq0QTaBjDS05MfGC2wiMB+tq/HtQ6T
qX0V3QjHSHDtzYzs9EIDkGOQhwV3DNYLEhp8sVNTBhLf3ljVjwKMhyvG8ey3wnNOV+F6juXp9EJ7
s6UTesMATLgqWpZPbdWeIRmd2j/GLelD6UPkt6s8ufvrA4K8UKNhidvGgFjt1EhfempTJvKj82DS
H6V86Lf6YkQfAZ/5wywh0oXZOzEmNubRcxDRjlXqGAu/lDsTSmN8rsdih2rZbeLOuufim/95mH9N
3/HIJktVo+EX6wf5Mdpl9xoItU6/c65Rh191H6RPDVpGM4jxSUR1bnAC1NTroYuGWH5EFnQPg8Ue
xqUHMZHBfj6imhyxc2MTj4Q2HsdAyf3RehANicW15NYL6Vqg34L9b8Q6cys38UkawD5tmcqPMUUx
jbHZS/VWkAXTovRX2UDOxzZ1SzJVkjwmUhhrNuEeeYmrYa1BJR7f/sZUzoxtqkpSRV7VoFDLrhSa
JNGtYNE9XImUL+ixOY9oZldODzWqybXaY8x/LqHs/WXM2IDjJUYN5++r00jgX1MpmuRxyXlZpld9
Dy7FSQ7K48Gm0VjMZoo4IOmn6MBLelgm35zlNoC+dOZWuTjKP81OuyfqoajbyJYf9Y306H0poALQ
fyRouqGFri6kXT3X03DqxvzfMKlOwzCFg65NtmemN6XSY089bFT9IQI1d6X0KZChatH02l9sIfqX
Obx0BK8cXKTpgwNC1kj9jlBgER8ovYgAK/YZpOVmJfOKEimpxHSe6fT0oftlV8Q9eElUfUiznd6f
9ViEYK50EgEiZxOttWbdut1SWQX72F7PrOGpl3BubHJZ00QAvkHWH5th1a1GoscohbSGjWMv1GV5
/Vs8MZf2zfEAJ3d2ZkdRH/b6o58sbJhVKhc4Hnyqt95C2guk+9/aqMcGJ3e2bWZBKOn644Ay9UOL
Yqnov5Tv6vZzvxJv+pyTe2FSTUpLFnlftg1du6craGeVkaLL/lS2TbsTZGmy2XTbmZW7cOgFsQGh
kEYRi1ji1EgcV1mA6sOT9aBf+8/CURGbhUo80rzmo6izRtR35h7cC+4KhUh0xIgj0OmYxi560LZp
fTAeR2vb05XsS89t8W1mZBfO+YkNcZUfORBS0sd63RiP0AjRl0vSEkVc9GWvDrtyMX4TIXKP9HG8
sJu19heLB28H4sT45PQpXVAWoWk85suGRNwbtbG3E/RbBsBzd9jKs3wxF14myFRMlSwciYezvGmv
J2HV98HT4K2GlULqtN5SpwsQI/gdIoDzBbRkwd4nMtC07U1T+N6g2I0cF0+m/TXXlrr1HPpz78L5
gDAB7dYbnwnJlMn5jmIaa8a6JBEc38AiL6g+2wVSEqvx228c7vPr8tTa5HAfBpSHgkZYExcY6lEf
8G3dbndYz6Voz/elpQjuS14gwYMzzdCGgR/qTs3U1VeZcmXF9/lhWOgaiPd6blNcWCUy6LQgQSAJ
CfI0pdK1wRAFSfdkZxuvv8v7lRXMVBYvOLK04x2ZmNz84+C3uR93zJuPnu0iWouyn3RYCR4DeK3H
xfun+tKIUPeCyUBoRLDNTw91XFut15uYi7/G2b1JDSmai3LO3xUiUsGko4v/nxFGRmavlFFLBxN8
Nj694P7KfxVqW/jL6+GrMWfuNBEqbgrMgds3RX8KyaLJTZG09mADR3pKnNs4vvEPkK+BFbqt83JR
0NVR2m5iq6v3Z/HSqhHBaZxc0UZ1tjFyLOql1zzV6H0vRPbcISca3XiLlvaw2YfzwqKdWJvskaCO
sjiRmiczXvgWPhDlgSWFnSdgs6j9Cu7z0u3IFr0/yLdH5DSow+lC8kKoT+nsmElMbEqJPOg1Yusr
BgkVU3IHFBHPC5DNlbo67A8bfLCd5nofHNt1TNLcsyO/cKvA1S2+AVSMFJEnX6GM4aQhYuArOC8i
Peu4Lbo4u4yyYPv0/nAvTTLoUkoHpDdA7U72kaEkWYGG4ZPBuYtespjLZQ6pNGdiso6KUx1Spe6e
hmjnRWAcDzvfmVWaFB8yXbXjcYgvcfRsD1UX5Ihnvl0oLSsWrQVESTIW0Y2IWJPN7J1yIT624GL5
c+omd3/WZmaZpMKkhvI6+yPegHMU9XZ6cMuNt0IH+v3FmjU58e1U2artvmC1SHaLqosstEobtKq3
A/SK3bZO1/+hxUnYg0q073hV91bwDLeHfidQub3b2TvF1bCopH8pA/52scHtpFIA0UlKIZZyupAl
QOimw6AW3fsehVXHnpnES9sRhgQ6a4USEr1jpwaC2ArQYOufpOEDpGBujwZ0ns68NxPmr1+jODYy
2Rt+S+uF7A9PioN8QfmJHo+vmdt+ELRfgwbZxS+AunevyovZFPOlo3Bse7JJUqtDfDkYnir8x2Xz
xUDQVnSrybfeA0UY1JfmCcAuzikaabywIAvosj2dU1uDJ6tOhyfvs70RdyTJ5X4fBPCNeQC92tfU
9ZxlMXdVi0mcnnnjT6tTmKChhXRiHYYnWx+WUrHPc6jOQBKNhzn3YSIQ/Gs5YThD+gmY7DnWKpWN
tB8llVOgPArRF2mV0bMMcVa41+67NV0HbvKtXZVUW+OlQ46l+Rl8zGaqFxNakfNvMTka6SEkjaqq
T/VjRM1za20jGGe0G50CiqjdFFcjVew5v/PinXM89snaxtFI2qdTuXOEnEOATJpwa2yoPbJ1uFbm
HJtLu/fInCkcn6OLXLLVsEJCmrfvTV/H1ZBhc8eNqJu333I3+jxXoJob4DQoCeEoPMQm0wqn1htJ
Rb73r0tcUX0b9AsDWM6Mi3HptBwPUYQwR0PMU300G4YYKh+lbh14XyNt5tp+C/KnR+PYxORZL8Ee
ZWATn2RF2uRm/RCCPx6jr3FxlRXlchjzpZ/1C13d0DW2yGhCdH763Y1xgJutGdZq8o2O+UUyFKu0
dL0KMgR7n9ebMf+gO3eJoi9D/0r2+23Yr6voC2pdVnytqR+D9kke47VkGavOUmdmbQKb+r/tD3kz
bYm8D1OUvFS3RhbVKjmHEm+wGmHsElX5ZAGzcfgp2ZYEyHO7X2zu83n80+bkHo+Tts1H5hHaha2C
jEOJ6vF8VfANlXpmhg4AUhsiRJluQcVsKWMPKsFDfKM/qz+bjb/S71pXXjdr/2MJyEjaIBJAbSs2
ZtUcZq1P9mN3sHoagtUnv1vq+3xNP0qzphvyQHuaS+x8ne1girnWFtHVSEoHkHLazaztxUN/NP7J
dpUUv8qpJj51sQor73MYzDgVF5fx6POF/aMTNxyaylAaQWI3fBu0e11dO5W/yvNwJRNIK5prD68z
jtPFQ35kUvz8yGQbqIWZMan1yy9cQuGG1+FK8DUQpwksaLhU79+3OTeL081KjVdRGaUCc2xu0l1b
zSzTpFHl1xF8IzQHPEIH4RSvW4RpZEqGuJyFNhI+tnYbfDcXimvQFkZ6mj6tnODQWapzCYNLYzu2
PFnBWDcjz880Dr+D2oi1FQ1/+g7lEfBwEVnUWS9KbPrTI8kIYQqDQ9kAuTV1aQxqGmXj2G/PHh0W
VOnjjbeV1+lq2M5G8+ebxRZsCWCtuZiF6vnpZukbygDxePiGKHCyNk1qvtHSum/dHBpQ97A29iqF
ojmCi/MpxSjCMW8KFzCkTA7dodWQta2zb4VF33C5NcyH97fjhYf11MBkzZR+LOlyzr6V2aJJoBZX
FtFS5HnkhEobB2A997BecLsdCJLx0ISMNN11kxOgZHWT6uX4BIhqTUp6H/341azCfbYproQk3uG2
/Q2ilPP1O7U7cblpSNdioxufxuB+qMKFp72Wwaf3Z1M4d6f7ERNv2tjAKWgfnKzWoOn+0MfyU2Z1
q6jI3TpprrpRW1GQuzPt6L4KkAl83+SFF/fU5mQB08bItSyQnwxAMbfDKnnSUIMwPx2uYBG7Tm4k
ko9bc+YSu7BrHEWGwc4GAWFwACdzSZba0UtfJpYwN95GWNQ/hVe02JJI89dzhbYLKwchEPUSzYbG
8Szb45RpObSt8tTW+7SAfd5ax/bMyolZmqwctDZg12EFAjwiTw531saST6/0k3p4UDyOWqPOrJPY
1WcGyASC4oA2RtMnuz6N6kCQZDx1iIIU7UfP3ET+Ndwey7++HUDB/GlnsjLswARRFfVJUyA2dErq
E6L9+WXwl8lP+9f6oCqzet/q+dPtnBidBD2ZVUuBxaOWxV+V8C4IPddTIX2WbvSCPw57Ffz8m8X/
99L/t/+a3f2auep//4e/v2T5UMKmUk/++r/X4UuZVdnP+n/Er/37n53+0v/e5q/pQ12+vtbXz/n0
X578Ip//L/vL5/r55C+rtIYl4WPzWg73r+jG1G9G+KbiX/7uD//r9e1TPg356z//eMmaFKqk+1c/
zNI//vWj3Y9//kF8fjT54vP/9cOb5wO/9/CavvrPydlvvD5X9T//kBTlH8hRAOKjXmQiLSWexO71
14+sf5BxIB8tmhFJWjrs8TQr6+CffyjmP95gATaszLYO/u+P/6qy5u0n6j9Ileuqo9r8KQhU/2/k
J2v055r9V9oc7rIwrat//kF/zekp4N4HDUDNmq5qnaM8batTIuqhhya8MmC869aQo1iPNZa7BVwn
xsoZkgHqFycaFr0uETx4am6vsoOq7PU89j8hU5HLbq9B0LLUpb7pFnqhKc12gKr0Z+RU8j4sbO3B
LMt4PQwFPGKFgRZAbS6jyv4hlUngVn2dwCSSHfYQ2oRrGGiKbClrdP50VXh3iKp2F/vA4hatolH6
9b3CtQtdp7QPj0q+tArHf2nMtiBS84N2XefaeGOUUviqQ5OyVQs7BSppeNKnFh6fr3F4GK80/QBk
12/Nq1qN+OBB1XZK4kNbp+bmShl6/bPh2eM6kSpn20S19cE0I32TKcaw6zIvvm34kmsliEwX2h04
OsxQ2oVhYawNJ22vPTWW13nfDfsq8IqvVtDmP7S2VpapYbS7/nDQV5Sr5J1sDf5WagxlPRZN/zGP
KgdNahUmGK0Yw42Va/I3J7a1XR360LioPs5MG1fXWnIgplD0dukcbChXnN65D4JBupWskfr8mCjp
3tfCanmoD/aSpm/HzTO1h5jGLlW3bwd9dANHjXY2NC0fPE3vV3Lu29u0yGlj6IpmE9Rhf3Xow+p+
0CX9ISgbY+vbtVTDJEQo6Rv/n70z6W6b17r0f6k57yLAfspGrWVZlpskE644bwK2IECADfjraytf
3foc2SuqWzWtcRqIJJqDc/Z5tgUjSnBPvjTcwnW25CGgMQ1ep57Ntm21SA1Ff5ppvCJjOYN5R0j6
zQyoy97qKFxTwt5W21CJ7lGYMLjrPN0XsVQibJNZXSwAK3uI7pE2k5lbcGklbChFUk+hdZytTt6P
biTvokHlK1Hm3Y+gKsyT0ZR+84fRfpa20z0I3lf7vM/DagXNS7iZ5rHCC7OJTrxQsb0vu67dTv3U
8qTtfLNvJZU/XdnD6mvO0fFs0aJJJAzgYcKl/RDARhL0atUZ7Wder9oxhX+4FQ7BQx/OkOHWrg34
y6iYdrPc4vwODXPBviiHOXMqj/3A1x2zepDRbiQSCDY49WZd2DT7fBnyrSWn6mc1GbgsirKlj7Wu
uweiW9fe5b7qqhWH2jD2I6ruurkA+cD180T7YMfOTedmoRD8YC08XzGncjZML3XaBcpea5eUBy/U
fF2WvklNEOqDTxg8rhFnbiqLsjVbbKhn/ZEc5px333xFpofKl/ZrGRR0DRXWcGBk6O7GytbrsSH9
brSnzsTgvHrbqgi6na7a/r4pRr3VOS2KGMQr9U81iFYkIXem53BsO1iKCeeljmrhxBzAXbbCeu7s
eJRATaWtkmBvsnD09+XUKZVGAy+/g9bjvpVAXc2raBJTkNqqHayE+yY4XOLkb/kA/+z10PSlHxt3
cracSQFFNPf4T2sIqy5mzWInZJnEW6vyYIynTvO9F0x15tGZZc1YFzyOejb9YMivZzUOvRI5n4DT
GB9Hz6DBLBXsirjxnzsgwfYNygkN5mfPXxZwfh5Y1QKpC4RXrmLbjN6934b5Gf+tC3Tx5OqnUbeo
xbUNqw7M7aEQqh0uE/TsDVXGlW2v4D07PpglmNZi1pVJyKTsrNcRiIWm7B4mvJAvoVC+fTROsBz7
shnve0XzvXIVXCRJbVVLPDUu2gkl6cgSd7Dt9OMAS57Go+rGvV6i8dSyCZ4Mdds7dCU8yX+WLut3
oAvNv7ji46OPBnJYJUfeui+i2Y6DgTdHBxV0/FcR1B2Jja10ygRpl7PCgntWEdyGUyUZ6ka0ckGG
buQQu5YB9nMOTB/33liiMW9hy95y2xLgYceDwZZcROikNeMgyHdA7e6cjlbHBt4m+9Lz5dcgFE0K
O5tyHeUE7VNMqvqktJx+8YZabx6Ojueixl5vKenc5Y2Qzwtu2GPcz65zCgdBnw1rgZkqJAVIi5YU
+tkpyB+m3u6/eKxRDz2skgF60t6Xvnb0FFvEVLup6PjXXC/qhFk2f5toUaNPBxLmsy9msmv7ekiX
tiw3A8ubtxZ2Qhn+b/logceEmL4eaZASNVkvC7F6OHvO0XQWES+/4kUR7BZm6f8hFq9xoJbOz0Lw
ei3KsknFXDTHzud0H/km3C1BPmzdgI0yDUPe7BZW6pTSrkorYal0aZpgrwPZr62K23tIabEtl/3s
jXFkF97T4i7T9xA83R/DBK9np2jaH5PwIvCZpFi7Swied+WX+ruET+2pUUPE41qV/K62AdGKe1Uy
O5kKQ9GhZM/j0Wm0FcVkNjPmbA6zgXoYp2clm9LEMDGi4NWyJdyVsKVFJxOoawz/3QzITlNrEL/A
f3Pv6MA8FS+RX2+AiS3OC5cw45tIwI5ctNWc8qXzMtO49j1ZZr4jog1+tVMZuFkUiS5T1bKcwFRQ
w8rzagKt4qg8JPMpOGFxpa1uSMKaRGegrshjoxasiryhAMNdvEjQJ9EqBrJRa4E274jGXmmrLp5q
WBCnqsyttxDYNz+dgP0rUz337S+sMJCjiKOg8JGdgF14X87HiBY2HH7sqgMlX0zq0S7mCb/F6z3Y
SQy1/R053gXuIEFvHlhfjvdDJSW6AnN3PiOi8R8sZo/rAAi1OvYtoR7GwPhroBo7PwF4j1arlufs
TigZpDjARflY0kI7O1MDOnQKgaC0foSm9t1N2zFiDbEwyipjAqfqeUh6EEvEhllg5MWSQm1RJc7k
dNNu6ch87nk3vHp8oEeEv31qMa/aFB6rzjP2vRUWcfQSlZa+74XXpFPksM0YluD5dqUAgFoa+iBV
3uGjIghDIOnEw+iyTWAD0zHIGjTRIa8z7XZoqIY4X8ZdNSw6adiy+GuUlkaYZQb+NK+BCK9+5pV0
Pdz3GwVndu5CulhVY+Anbun3YRqwYIbvXY+iWdL7A7BGPbjiGViL+VcbGLqV0LAQyFzGhkSUPDoY
wmy6AsiPoYQUsnJOR92we68c7b0VlAHKETjAtqXD+TMPW5KCbJt/FXXX3tU+Gb7KqjLpPNbgryv4
iqdkyYVIe770R81yF5RHB3MAm7n5NXnUwB8s5NEvYOSs7VC4+RHrJH/SC+VvQV1ZKxusR1QIjH/O
jbI1zo5m/FlFnL5xJKy34UzMGW5VxdoZL7XasSIoKjilM4F3EGI5pI7uujoVgaaYhK03o0EdUyjm
YT1Wd2EF8vp8ULKru31nFvulWiZESOFsd/Nq7HPPXTVzNZxHCWJlTAbHerWK3swIuvqcpy16xduV
HAezhVCkCTNUJ8ti2xFWP5uOFsegDIufY9AYFYvADGylHES1cWSc2UsaNbNgk5ecwcVYaeAQOYol
3ZqKpUByMShaKwXzjmI5Acr7mtuh0dChoCsw8wMzw0Xd6ktvW/pzxTPHK8YwCzpd0IwXFCFDZQUi
oW3Y7CYZCXtVja71GrEJuMOhvZzJNiBJNClNOcvElo7UiVO5RKWNbsS5cXFIgpgx+BGsDEFWjCvK
uxdDRtuLwQYFl570pdQrxFMkyEJkn3JEW7rxYqcpBE3zqG+quFgme4irpgKTBgzI6onjNh1lpUMp
jK9KNuEGUs9uiOOZISudY1M8ouvMcWNXCEQxSx5Q0BiMGeadR9jI92FbmS5x5ulnjuPYT+AsAji0
EYFE0QB4nK3dsrlIHEyrKXNIbsH+feBEbOXE8q8BOtK2ZRi4c9r4tH2VS45musHiPgxfECymAUdP
acqtvI+eajvH4XWsdRH+LGggToB94jEcumS4aWFxOa3ZYHsnG8NxZyrRU7eaS4RWgpYy65Yoh4kz
2JYwaLS8gzGoV8GvVbFuAX6zhm+raHgUxENtBduiqcu72dHekjjcBsYSFMk7xuhyt0wLwqgLkgA9
auWAv0DKBao7YoJRxVjOukKgj3kb94HL4XWiXPAXq3kMytRHp1cVDxWC+FQ0Q1DjCkPDNf4RPM5Q
fND8hY3wfkR2tCvnzUSq9uyDIhhuKjsoQlwoYSzEYoSYhntASHIbywKlWLYGukwe82kqwv1kei1X
uRdKMBHqPmx8lJAMLwKxbuygdI5scQDpwdkbS7SXItdlUsSGY6Yat/+qtKrSwZYk4cH3segR31Wd
qxKbec3WNIP61gO/G0tA9avYIAewDpZOp+1S4XXkqBDN08gffXeQac653V12T/lTl5FKPW77iWP5
470zSbjJmSDa9bVdoIZrnOrgM6u6r8c8fBg7i60m2LM5Ca9c922E0nGN3Ly7oaXIv/NiYY9u65N9
BfJDnUgYJa9LiKqzgLXuOi8QGMeiyv3Xxs67lUYc9iBKRp/bifn7CBeR5wLFexXjgtpEG1zT+D8R
G3HeAjbHt14fiXi00BgPvtfkHiHptJ3Yo+AWUHQ4/4Q+SyKOrlnw7A5eOWRdNDS3KvtXWUgIVsFy
gqcTSrbw7/jgh6fDfuohsj7rVGw99PaMZ3ko0iAxqyb6DUyYbprTXWUlL0PCTREJG7TRIaVzXXKY
5mBwl94/Nbn93IT229gVzq1y0VVi8vcYPlCbSFfbEAxed6JQgDZ9T5ATLEy/ID0xHZZ9eWB37rHb
mrtwU+yqAwKIm133l1T4u3zo72EDipeJdK7n2Ncdp/4FHat7ckI1pYdMCkawR76fkHk9jkBr1CuH
33jQS+Lz44BIW18a8PEqrxKjg6kRdbf+ifa5/Yq7PX+qqDArkDhm3DBdA/HNJPiNdOxnLzdA3vjf
g14lRtE6geKN65/8Nr/Todn2c5DjohCtB6Nu+Qx/+oCga4AnC7bNh/npNLiNOXNwqsCgXfU+2dbO
+DAW8wPn8ssYWTdE+FeOwiDn4C2idwEGyRe+GdSmeOHviqegDjWqscPTlCxOApDTpZEJZgT3+RN/
i4D7e2j2Hagb9AJMXEVwqX0oTrcqgJ8tkPe/4fLn736DJks0ceac2vGt9d8i9vNdavV/JTDfJyw/
pCuvHvGyJbz7723uh00X+MheWM0bLUYHKtfaDRJchchPt8z5175og7RluOX8feRPHwzCxRA982gA
v0aloH9QaFzXT3Y/X65GjQ7RSuEVw42a+3Uh578+4rtxriYoUNgMCRCCj0iBVOMp2ljBz/8tY4Ue
85Zo9tPl4Pke0swotIDI9ef7nIuCjMNCTyaAvk7+irpdOEOyVHk3lt3nj/VuIPrnQISboAVI8aRT
pG4vHnxtQrfNXoMh0p9uN25/+rXeDXe1FEJXR+GkwlNDUPzrg6B7YkgPm/+bOfFulKvJ3lNFec+d
09yLeJnucZm4sUV+csKB8PLfn+dquntqyjuUrk5kIFZccx7Ghb1kwirXf5/cn46DnR8MBRt1o+ti
W1XXUx1O7mlwxR0So2uu2r2Q4Y1G3E8n27tRLn/+bvGOpcNc40WnWjpZFfwovGeJ6Mbzb6gebg1z
da7IipJaW/REzIOS0aFWPy0bsqcouBF/fLq9v3ucq5VazcBTD5jS1rDTJbDREkiIsjoyUz2K2sn+
/oXob/7mh+MSbKiLORqsNa57F3DxRMtRE54KPiZNpFZKkY09EmgqyYovy1rkdC0ocpNSI1XjotpY
RvtxDp+sxpzyEELrnB3NCEy557C7yLwAxI10qFipqUoi809PnL3tezAEcGLo2xPe/RQRCjpRuZu4
l6kB/MoS2230pWy+dtaPqH8RrY55Z3aBjfsnAVsfGtIyj9ZFZCfjCAS+UKteVXAE0AmFGL8V7hOa
7L4UoLJGot628/d81MniOVA3RMml4y6axVEWxbPprcdWkpWesR+BvLSi+JWigk+gbcXe7MB+0t5I
08VV8Y8t7iW9Jz5KSBFJah5AzUrYmjCIvdsZTWd1O8VBz19xbYsR7b4GS76V1TeXfcm96ruiZTYL
dqC5X8Qz0mFetaQonMHMzyfpXIMni7uA178Q3GXLerwj6CuTKnzrotmJtc557HpyU1BwBxrRxgM5
u9VzM5pNwKcHUhd4N7AhQq4b7gAb39fblgXHoEUThIWrJA/WMggemJ0nXo7P17bkocv/yZFL5cW4
9iyS8alKlzlKAYLN6v6fwNT4crR+zOsONwsZa3fJ7DHIqlwehik6UsTebH6S9FeA5kLTYmSCX+p5
G8o2Mzn0wdeuwOMhv9J99fNgVSxR1tscrJm7YPzuFL8icrbyo1SoioiNqiUuxbCjKL6G4gdRY2yK
i5GieJCOlZUcspQIqgaBjOyyqeUSKx6eWqj6ZeM+omgQjx1MynR5L8op8TT4rqWEl6jT0MzK9Usl
g42o2zvul2h12FS+2bLu3rtczJZtX6KGfcDWt8Hxm+SB3e36MGM889RL0C33JcvXjJwjMa2Ladjq
JscbbpGnBayktYpYW/MK1aVtX0ER0WchnBu08laLBY1Q9AsXuaeWvLmOm7H5p+RTiiobkgR057JH
ZYExqpqVjcz1HEhEb3C8nqEersV2oaKKG77sONnnNfvpNSx1ZXtfh+GzlVdJ6XZJ2Z2Q9k5Qldz7
tX0SjsYmgZWABMimIPm+1TRbqm6DmG5v9SqOukfl7xdarFznG3rGv9RMoS/OCp2k7qW7qYqyhg4+
BNTYGTRe99JBBivC2C6GU9kCXujOt2Bjn5yjFwaFi44aiEeRZvxzy2a4egJmS0/B2OW7obPqjBOv
uuUAd2uUq3MUM6qGNYJ9avqU4zEeL33bxUqmbZ+2NFZ3dnpbPXop4l9fP9CCC7gO+sSBcbu+Zimc
RFTw6JSjbxa7mCxPIxz4MGPsNn9q/N5ewfgcIixOmj5K4Zzoobo1Dje7Vz/5HS48Gf/3vn718Bbz
cdkm+rFZHmyCeoTCiPdsOtfCerH7YA3k1GqI8vTv58knr/yPUa8iizy4JHny6NTV7NktnJW8VLn+
PsR149sllIUQENRQJJHQMnL9hh3KfWhf6qdi22/rjLxOEwAOPrxs25Urspsytk+CGA8NaHBdtiEJ
/EA506rTzciGx0ubTwgmZIlmu3kzgsxNetA1xaO/r29CwT4dNIKxuo9xIYW6CqBr3xtcUjknETi7
RknceMKXcL5Fp/h8FIiIcHN10H9zkfu8i5xKr7NRLYNUnATIe1btG1x6npCl/vX3L/ZJ5OS5SKaB
YABDto/QKeaL0enDUyQWD2YmDPbOI3122ygLp7G+NT0ue8dVQPN+tGusVDUVUtG5eOxTB7JDZ486
JVysL5I1vZbo8LkRS38y4zHc5SJ+iag/kH89Leuw88ITVKNaJK1qywNKpvmNS/hnXwoZIv/Sa49E
yrUm3fdllbtDcHLyGegcU4pssRoUUyiZb7y/zz4WBHjILVx4qB/gk62JDDGSngtNDnwuH2vLTqnu
dp433GzM+uxTXVRyFwoYUG7XtBIsO6h7aHRGLLOs2kf6PKskeL0I+03qF/het9II9JOLPhzt/veI
16ASZ3G1QhP5OQJGJ3q9WPIWYOvDYeIJ+pPMSug5WC8qHg8CEvsLV9SGv98oYvVqr0U6vd26KH82
e5AdA94Dl+QQt+U/V+Dow2jPtt0zafhpKMizv8jixgf97I6MHp3/HuPqQuFZWgrXd84XnXiIy9ga
TbPPS4K7Zf9wsRy/yTG4Ugn+3qDfD3i1rcyLQaUNXBbItDb82G8u/L/bfW6fLYl3o4RXvUm01JXo
iXu+RNQ1v9PNhk/h/+O7u96HIXvgBfOcs7s2WaAOl3c3PfCYJCHmDt5d/fr3rfLK2e53sg1wPg/Y
Y/iCQMN3tfHbzM1NxZxzhcPtkmZDaQhyaVSPMrm5MdSnc+/dUPTPuVewpYGphotnqx4AZ4DK3X24
W4fwuGhOt/lct0a7CvkCbxhVPVw+1xuzv1jRl78/zWfb1vv3dhn+3VEWVXSRNY/OkB+gDFLgyvFW
Bo86v7U9/m5suj5esD3SEC2rkCpfn5lDEZLGYNrpL2J7saLshzVNCKB3yyuYQEUqNu7R4JPxFmjZ
8bFGZhQUAHCs8hsHzxUV9TJVsG0Q9Cdg7wTF43qqzIUMDQJ+1CnoDi5lPUCzRapWOUBd5gnNSav/
fLP6c8CrCRMNMLkf2/zcVSgUOD3bVF709vfPeK1yx0MhQABW5oJtAEjw+qArYJ9lXOmfOpOILbm7
dCkIvEG4XIyxBMTfBcn/ttfR1UEEaAMWXQAlFgIh3wEW78/ZU9rGrkO8SgLNldQvuCr2Hirsyl8b
B41exR6X+B9148YFnxG8mJiW039tNf9f6Pw/gCF7Nwk+CJ3XQ8l/frfiUqnvw3u58+9/92+5s/Mv
OPliYiBVhKTy71Dh33Jn/1/B72Zgx0fvADgR+Hj/ljvTf6GoBkUORYMibmWX3fbfemf7XyC3ILzG
VYKgiOLS/0Tw/GH3QWgGFAdQT+RioXx9nw1H+EJUZXeYxm4tpxHqhVMIZVWIOv67V/NJoeLDLnoZ
CCMB+wE9xoe7D6l71gysO+BiSeMh6n94vnUjnfoh//h7CMCW8bKxtUAJ/sdOaiqp277tDkq7SEUN
Tz6yLWVnvbKKpxr5vhsP9JvV9seGivEu3rEUenYfJcKrEKiWOggHqztAx43MoREjY9mQK/sLcWtr
Bf9Ga+VBTPdsxBB9rcQ8bJBScOCoQFQbxb0b8ZTC4vNVKTGcVDlippkBCLqoJ6tA0iiewhG1OBvt
sVM4QJqIhD0aJ7XXZM0ymrM7cI6cluGPyIRUZ2t2JT25ZERuyDaLDt4gTrZrNKSME0vbKOAyXnK4
ZW8hNl3QhqZY6DwrtxHNXUBF89gMJURkhSsapHyQvLGRGRLmbSrVAgsDL1JvNqSn26bwqwxOglBA
Dnkn5sQh/oQ0nWk7Ffu08+5hH+t9HSIp42gZ3C3Q5W3aYj9KiOZL1uZcZKbtkZ3NOwjcMPWq2CqD
aJ13jvcSKK/8AT0XMl525+7KVkFRF9RWrHPRwdBAqksRPsC/HOeFfIEMH9V0bbmFm46tQk+pV3fR
pjVeBWFsy8YiNmUBtZYYqlTDmfGHByWYl3ZOOzyiJ7dCZpbUQYq6ufahzmujzeLT6QhFqN/GpCyB
Z0Eyjh/gNivvSmeYspbm0aESjf8il7FDGtCM9mPXsOmu8gldVa1bHlCTtH91+Wh2Ua+XL4pC4h95
ircrAl+ZDPNJPw3wFT1VQzn+sHrPxd2S8fZrXfrOfWsF7ldIhyCs81RefsMazZNSBj04liUcIZO5
ioYhRrp12IzBIHWfQB72W7MxLuUEqo5HPLUZXPg07ulES3fn58Uyr9CQaY9nCF3rAnrYlhSrAl1f
Y6pcLtwj9FfQiwS/tSNoCmvObReiPbv4rS4xEYB3K78zrdjUVbPM8GMbw7WTqwYCymkukMwYB3hD
tmSGbS3Xi1+mTF90LONSQ9OicyiFYrStQwpqpvzOkn6dDpHgmZibTGmUSWNpLd9NZNuHqrS6Rxk1
8kyhHoMipWCJKme6zse5m7KhhfXXUkf/eLPsz8LS9k6KJYzruoyeGVRk4zMcYLeDsiYDKZku11bf
7Y1sphT+vk3i1nB9leR+nusFlGZwjmB4izVcOjBiGHzoJOBpGvflcPCgQ07prOw08OFlS/qmf8wX
o45wxZ0OQxMs6yiygP6YJkg/O8cZn2bomB5kbiYIe+Z21VO0A9iVMElBHZbkwwKCNYRcEAXR/BUq
JbWyvWLKct+BJ5U9m+cGdrOZgxRHMgmRr00Z+j9gpVyl1DhId3gaSvRuDNMOZsOnKRDiIAA8+KVd
7kIBw6ps0qx7RbDnZGhLkxldaJRBmU8qZNA5CkG2iH75KkDMMHXjdJDh1B+gV23SgOT+W+9Ap1o4
NT1b1NN74qp/TI68ee7Zu3qJ6KsZXS/rJ/XmL5SmvpbWGYndGR0Liwe2xZTj98myit2lJLHfAN5c
evOQcTfcDMD4pti9j3AedTK7IW9LV8FeALNlIxm901GFsklktzHN1ZKOvbqD3cTRIoDhQGKGk6mF
Cq2b0OnC+9FKpTuRjKHmmDhQ6ybLELappgES/LnzWnvtDxghX/hKLubWNMxPhuth2/czlnpU+xvI
/50X0wcWfBTr/petw/pAJlbtCIRp2571y7dct0VSjaX7BT1DRVxx6mTF3Jttoxi8hkje7KIh996s
CYLHi8LnF0RzNK7KBYaXcDDPCt2/TdL/3tr5kEFUPmQFM+2DqHWJf58zmZih8V8Xhw7Htg3UcwRp
2I6ywLwYJq0YvxN9PkIEa+Q+inhE+ulFL0N7Z/GlWSvD2294H+SpDKpoU9tUZQyWwQ8uzSuUR3U/
XgI/LHAIt0QVJo6PLSapGskVGpV6iiVZFk4Qgxi44E+hl80TXhtrXXcaloVKh8sjATPhufFBjPPM
6OCLUNpntB3pGemlEmZqUJHCHsu446M3N1DJo8MPlajZNX5ackK/MQiv5uxiZfsageL+xXIVzJF7
3fkHF+dNkHijgzwvmh5i4tuwF3O9cq1GsuxQj7djgl+eEAVD7rZAm31fkQj6PL4rlgrVDneBpNIN
j+gLqGMLTQ+aOm3SD9pZ++4yQ0QKVW/hUiS1VbdbdA5lYakBpZvCFO+oSFhFhrizKXx0ofckYeSg
L0B5OSbWOCW9VP4Tmk3AhKlKVvbpMlWwvOx0CHtyEnxRzKAaGJSNjNtQeKkj5lNAuvbBVVC/tYOP
ggi2j8aHtnmaWbhrHW0erECpXWhJdBdIlh/ritX/aDYZ9Ka0zpoBnLHifvBFgCryDT09HlzPEUY8
+W1E9mHd1/uBMrQ5KADyHhs4FrPdoGv55BpTH/0mh9I+J+2xdSq+q2grH7DAGgFttlAj5l/bi8wr
NZYB6wtMW2xU3T6EA3nm2uWC7KYG0li4/6HNFEIy+G3AmRLsG3gHwRzp6rriSpN3rjMeojFkP1oN
zb5CgweaPqxdUUZ+ai0gSKoIi5h1KM2h10hlkEJW343ukRZ1OXsT01jl+8CDitOZ84uhWOGCZzgU
ELb/PcK7Zrjh14YXwiS45nCG8FGR+DOg1DwHKgetNfNgod7x07ds+NG3yYTdCbs9qpM/sALPCOQ2
cIZP67BZ5SOWXHlChwa20ueAvc5osSmsKJ1IvjFFtfr7L/wYvaPsfUH3eYAJf6Q5kpoWtAqiA0om
7nFWLpwxvDz66gib3fdLOKZ/H458yI/hhQDxhnw7VFwoYlxF2BCQMteqrAOSVlioM8F14XxxnqXb
i/PA/N3Vm4ZsUPCmauuu9Pr/IHfwIQ+Kn+BfAEroEP2tPfrzm5TAydKyCQ6wn/pCoW3N1DdceFkW
XXBiafAyabAOaiQ8JY+dr39//s9e9/uxL3/+LlWD5pSo6ebgoNzhlVCUuatWQ7AvDYKmni3J30f7
eGP680mvrhdzNwh/aYNDO/xgOEId8fz3//9jGubqVV6lVztnQMSu8ThgtpYbNGoQ0DdgCe2ti43R
yfjM197272N+NoFguoP+Hg+pc/IBvYs7WmQt4QF7wC8D7fYqDFQA0secb8Br0vGA/oW0GC321IFq
eGPwD3nXy/O+G5z++fms3oWR+RAe4A+d8BzKjDZEF6e4sSY/1lF/DwMCD1roAZ67lnFOOMokbSLY
sW9JNx5ljW7N6sHhIHyj+cVqvqOlYs/+QzzA770KWiUUcqBZoh9yat3kjrj8WoeloOOmwmtOIyH8
h79/vo83bBQ7kGXCCMj5f5BFqaGl1tQ192PerGjkbVtr2My+HTs1X5sivzHaJ8sNFSO0XyDfAR3u
tRYv8qCOQsvufY5GPm29dbrDqTwmKriRN/h9Uf/zIn8hrf73QFcTww0bNDGU7b0nR2ttFcZ/gwjd
OpvAlVtcMkM0J8lwnVu5n3iuLLKiK7wzemyDJC8my0anq0ngV580wOU4YiSbiBcQ6cDpY+s57dd+
oWUyEDquQxMR8Ltl+XUJnQg90Vx1yUXTz+LFF/jb4eDtbC3tRABGN5seFY5KUmcd2lCnk065J85N
+4qMcb0uCHTJf/++nyxPKHNhf4SUFbT41z7xdet1bZAXR+Oh8xCSolAkbvGS9895jyBM87iDDu7v
Q36yKP8Y8uqMXdx+NOhsv88LjmzJkpWAtw/TcuPBPpm40YWIdfEfxkl+PZUEQ7RVs/EeTpuI6JDt
WH4KawhSzVqF7zcz9isflbqx4Xyyg//xbJc/f3deVM2kjVsN92iZjLVjx5FT3Xiua1TNZdn/McTl
9b4bAlOU9KyQ9zmHhgj9bQXiYUUeXCfo0x5EtiYs57hgut70Vm5BEBW+OYjSw0voB5kC2EBYeQhZ
S7Kz3BI+NLy5G0bNbvzOz74yATkB0Z8D16jrNoEBwbMOfHzl7pdlP9dsX7c3yiifTd33I1ydzYE0
ZeVZ7r271lt+LNfF/cX47xYV/5MtKYK7oefAlwgp9+DqTO7R8AlBHBoZxYPbwdEW4nGk8mQlb4Se
n80ctIS4QNS52M9/V0bffVYLmb3CX8h90YGQ2uSnse7+J2fnsRw5tmXZL4IZtOghAJd0B7WKCYxk
REBrja/vhezqbtLpRa98ZjkIy4zkJdQV5+y99u3P392ZfRQJ8ZK8YDbgXJx2g4QhVstWj695QVuQ
yPnU7TSROklpyOzApc56wd5c+/Yw6xee1Ll34dPIp7zNYKL6OI+1pymEheXo0isLB7o+bn++wFPO
5T+fhqpy/qFvznx2CvqDuiXMY8I4thwSglQ/aIcKLn3T7SQ4kOEWk0/FN2D3yoWHd+7WqiyOFNVZ
Vnjjv36TfT0qaSS1HtlSGOms8lbVYjzd5aZWCRoMlW2TtZfIxedeTJJLeVcwUn2XWdAvwFRolN4Q
WJUdFOIO6+ljrsV08y7ajL4JtJhzPo91slyaZLlDhxU9YY7XY3ud54Wdyi9Roi6eS8fKpU2ZX2Vj
vPr5gZ77JnicNEpoc6EtOG0wD0FRdanojQAKepO1SLmw3zj3Yi5aIuYntm2oDL8+t9qaswTmildr
H35RHxPkWTEr+39wFZ8GWa7y05eNl8oM46n3wixz/OG2RcL48wDn3gRNJRSehwTL5tSXkWUwWzTe
PqvTcluoOOeHza+0SJ8VtXj4eahzN4x9GbMIhy7rWzxbY6pFLCijN5ubYrpteC7y+G/pYf98xp8G
+SZ8ifMWvHhDTbxqrmPJBBzZqEZ1rXRVf1NmQeT2ZhW6flug6E1keTeqRbLKykbZzcE4eOZQfeh4
UvdEjVzaOX5v+i6gPYCGC7IIn9HpehAJs24NquLB2dlp2+QqWuluahsbmdjZzJ221u6Sauu/GZKO
E6Y3y/y2lGpJWloRpWv/2D2VvzktrdETUxsnVGuJfC43oGjWPz/n/2ZM2mpMpApvz8mXIeh5JWe1
xmWqeHDMPxD0nXKV7BaAfe3kx3rT/SezNz3JJSaJq/zmFdOFheXZiszecIfIIv+9hMIuX/1hIksY
v/eudfJN8X7hSs9NMp+HXb6uT5+n1pRpkDG3deQ5JnfjLiUCdyGVC7UNMeF/kDh9acCTHUVjDZaY
KqVXmMX7GE5P+O8vPb1LQyzr1edrMoYpiVrVq1uppHWWVghz/HZaB2H6NoK73wpBPOCFNeEwjVSL
h2pWbKHE6m7rYdCJThuUwZWYW+aFPcjZX+zTceNkRsc9sTS+Wq+tlJswFu9Hxb9wtDs3Q30+0Jw8
zkoEGFOy78+APxBRYKcsUkpwyfa0/JST8yObcDaGsrIkl52WxeAg9ELKsUmNpVWrUEMVpHWivHf6
JUTf2Q/x00jKsjR/epSBkCG0TA0+RH+jO+U1lW/BE5x61QOarq7Lyo4fL33955/S/7u607haUcB5
UEaGZ5n7uBpdI/QvvKBnbx+CICqY6DeRCXy9qC5rOFWbtadm/a6b2rewMXZKbDwK8qy4/8n3zWJF
DZH6xTd/n8lhyRBq0ZM1PCo4guwlbRqJvVOpq4GIx3bzH0iilzMa4pxFLWqSyLkcXT49tNygcToG
nafXo+/USdo46KOyA0uncME4cPZOUuRSwVCSqmWe3EkTGo/UJrPHW7KL5tciylZtMjiBfAmneO6d
WEJwWfOWDe7pFlfJpyoClO8NqXnTauCqsvDx5yd1aYTlv3+6aRPUqDH1s+ta/0iJpTG0C5u9c7fq
8xWc3KpSCBvTyjkpdiEkMPwyf9Ji1WfRhXd7+TGnU8PnYZZf49NlGByvAj/qPFH81c6/Zel3BKnl
5zuFnP/cIJKEJAhGIvSLk3kU+h+0EJx22ghhG08kcUwHuTD3NRb1Zkq3KH8Sp6Pz41ZmtgrEVdEV
dkjnzwrfaahBAnqYoofEb5xEqx2J/bycfqTSYCsTTXDpxhByqGoYb3Xz0A7jHpDbpu0XyAgZZuV0
lxXd7zrsbaEADadGkL0DghMLJdj0hrHphlhxZkNxrVbb6VH1rNNYcfSpJDNaLF2/6NZFL22Eso9x
8xh/SSB6oyxbrI2h21O+gNFG/JzcHXztxgLMSKpZ/xiK2gOl2yLZUjfcjC1yFiF3EJoc+w4+D762
ViztPH8SY8FVO7gjLABJ7wSz1waCU00duKXKHhuKJs0OfeDKyB6VZLDn0CM7wI4Ut4brLQv1NoE1
4aeKO0S7etq39dZIH6T8UUzvhOBeydyuMW2/mVypT2GoGW4RdO5UshcMi3XQlRsfF6wqSQcfNhKE
n8e4f2mAfmTTW9fdiCmpD4Nla8nt5L9HMsqD3ivNcK3DPhxEw60GaVf187YueztrH7Kydwptsi36
uVZ4kDB9NRU9YZFf4VH2j/5wo6DHSKNtKT2Zw02W05E5agbcfd8ugrdRu49F1DxC5+rBg5//Lq3W
DSGpsMKr2bTR6mJbK5o7dcZ93/puFhcrqdCu0voQ1OqGnu9GN8tD5Hd2z91qFo9k+EdWonVhWmsf
/2Mpb6swn2xhkq5Sv3j1VeXKinESBhOCBrNs0TZJjqHNj2UUr/BaH/J6RAtR7stgOCaZvKYiiOpJ
uIuBuEQK701ZHhrAZp3yOzFLW5TiXVaC7guTlSkUtGOFtaJ9pOL4MMhkhVqZU1iaDYPMEcbZphZO
7QsZyKyDGwyeu+5J0Q5WXN+kbeU1eficWPKVkZCBYyVeWk+8kb1mdyE9FzGTAbgp1kuXDIKdanpj
D/g3Xd0QtrSnGIhqpQi8bY4D3VmisTdF7se2mRofgzbep+F0rZhEfdQZv3dDyoC4k4yHLin40rID
EQVo2fNy05nCOrGIM7dGcgh8cY1kbOvr0VMmEw86f/S1flCbfFcU1uJDVXaGclMhACnbYqFmPity
4yJ+c5VI5CC0vLrikW/w1Q+srZk8aoCKwuKQSbTE4toJeXhq9TBgXq1i+sqhDg/nGJu6G9btFTqx
1pEq3c0l/Rhkyl6FJCPiH5KBoCIZ2YbJ7Gbab6scd6Mmu0bZX9VzdqUrvRvN5nbuFFg5rW01I1o1
8k3GbNXogTNAzAk19vB4OLvoKR0Hx2oKnIuJCz0/MgOnp9lbVKqjiSSgWNa6taKdFAx7XSU9ompv
ohzRh/Zk9c9B6++W6npW/U2RATQJJpkSdoxFskgR7OPohhMw9lmoIHEIagXgT1J6tSwdhCG7sbo4
sf1Z3IDX2AVM+6LPFTYFkxx6MHJY09e0V3aJkd6rdf4g592qn1UvEft1b2b3ci89I2Va8NnRmlPp
XgMPuKols14bKWF3plLtJ96UOPPMQl8lANxsy0+1Q+KjEACQMM+VaMOA2bVKzm8W6G+VP7hz9aIt
1NEiSmYnEswHS+A58yvaU6GCjDIoNeKJTHNXL373Qn3D73nh0HWuSm5IHO8kNmFI1U42KjNZYr4+
ql6TZFeqcYiY/VscySKHhri7UKY4u77TsBJpVhkUc07OPXJlJnk0qF6phViYX2KKFT8vi2dXXoT1
2BFkPsHTvRAYrEwdOcnVrbUu5Gk78x2aaAB/HuW7qp7N3ZKS+n+HOVngkyq1kmCUPN2gxiiumg0a
JZZga5X/1VbZ0T9U7rRW1811+Vg8T/AqEjdzBVe7udRIOXtDl+uUIPKgOD55eOXIdtnvuaFhcdf2
1XWr9xf2MudGWBoo+AeWvezpPh0yE2u2TLEDzX5T/dIvJQkst+p0r/T555/cShN8WZr6iifVee1W
UTdsAr23XFSM2VpPJP3x50d37gWhfkI8H4ZWGoDL5X7amiF0SUe/mjxiQ9AxPPdlgjru4ecxzvRn
8KJR7qMcR4XoW4lMm4suFqbwWg+H8aDqQnOb6iNlaLxcnaMhCP1j+UKyVTKf/UxG6CmMgEBMOXjP
KVy0MZlK1hUxfrFQXl0TyavttUztfyELmnf5bBTahc/mn1rO16dg0XiwLDCLdAdodny9LRPwSqme
mARW7QEDvwPlYIW+yRXXxVpw//02/+toJ7UJjkUxdLjJC8QHRb+Sx6ef7/93BBDxbJ+v5uSrQBdj
AFSWvUidhZcBeyA81FG5qtRe3MBOTOwUzts2qBJ/140g9wgzqoJDXJAozfarad/LYuogk/n+Nk/D
6jZTmuRKCxOU3vnQ30klHvfGhDQGj5/46QUMeeGByN9mZRrgikiLhg3+Umw9Kb6NQl2D36w8+I/P
PS3ZF6MVzRd1DLNfFcXAq6SP+uvZygqIfEX5kqrKTc0+fz0bcXHIG+oqlT5GMJeV4gl5FWqdFlap
O3BRf3VfER5BnEpXqjSrGzUYsj9QxIW/yeCHf7uunZ0569u3DHrfx8+P5vuLtjT2FctQSCE1maNP
Hs0AJNKa1MYTNVk9gNHEJpO11cboUwKS9UG+kZGDm3Yb9+yShnaUXLMRqHqmqO8iU0vvhWiSL5Vy
vk8KfK+cnHFsYI1VTsEvClsS1eha6Az1e6NKT1GR/QbQ7V64dvnbVMdriZLqnxOb/G2lTaLaN4JA
8KYNewuE73tpC4rwqH+U80rdXoqfOtMK+zLcadnIguhRwy+kbDSt+pt8nYwO9Ad7CXzT3vJ9uRHW
09XFSvX3+fzrqCfH0tjop0nxffLAck9p/MMgEAYcZzf5UMFpkN1I6N5kbUB/CS44C32Ymh1KSBm4
fhem5k7vogJKpn+hSHLuEXPzsaGwyxGZmr9OcLPS11XZWl48VtnziFImtK04wD07Qp7/T54zLAXa
Mcryui+/y6c1xqctLQVWcM15YiW8LCbMeRM9kEdJnf4S5uf8df3/sU6Wz0AeMoWy+bUew+ivXc3y
fM26sGu7NMbJvRPVAntIzr1rFATTImew90651D89IzP8OmmfzHiFnAltxhIk7pt8Zdb2tGrweJaz
C8394N9b02p+gna8Dt6r9/zPJbPg4q062Yd8Hf5kY1ByWi2ozXmtO6w4xu9Nt6WlE2/Lx0uubupy
F8Y6eUEg6+eDLgmeMuZOOlfrfqqYEPtjI6JfDI1kYwz9K4oy/DOgu039RgN8a43tfhoq5LHvTSQ7
bR3vqlLZhBB1rMTfNGXiakW4k4sSnk28i2ffjpO7olXdDItSn1YE7T37furM1eiwJ96U0PAkDPmJ
Mmyy0sKV3Dh+ZG6F9FnMm7UuThtCIJwpwHLeNhtJqj1xCD2+z2PGPgZZ5HFIqC/kwd5QqmMMZlXo
pfss+lAK5bZKdAdT0kb3TSSG5UbK3wPOuBYFm6jbG3PrRqN5qOg8QM49VHCcZaO/6+TCJWOBmAu4
8Wa56kJlIeyvhJa6gjE5aJRdBGkuqE8QGJtQLnZkQLhpmLhtEe59odxlsJlHWcDFI+8zi7hBrd+3
HE31sL0Zhb+ZFj5omgS2RrwT+wAIr3m1UIdM8PqCkjqB/zLG/QHH56GNrur2I4eZmkz1o9n97ebA
jaQ3AVZ0ZyYrBdxPZIqbKnwZjXFtJv4RG42NXPwNKsEqV3ryE+BPc9TuUJFVYraVk+gv+eWIAvV1
LFOwgm22ynQQPRaYYoEznxqXf3zNsEfpNzkAd3kTOELxktCQmWVy4KDnDFiSSvGvLMcb+L7roKg3
Rlas+6rzBKF+7oX3tEr2sNPp59TCHm34AbatLc6lEyBMFhvZEZK3Aq+xPCBxTicbC9ZmVhOnyH9j
LLWlqtvFUbj1ycyoAFKPfsZPv5sMzEcImyZR2SlTU9J4tfZWkVwL429pCG+k2NyPNaEcZIgI8XQz
WptGE156xJcj/O5eaFeglwGIa04rDttEJ5cawv4wG7aW+5sYXxIueXBH2VYP3opmcNMoXY3N7RiB
2hVuav9dG9+teB2Nk51HL6r6Z6CiH4srTnyOZZAc1zdXlXmfAOtVmmwzBqGjxiNH6ByT3ZNsJKuy
hv2cIGMWxo0u1O6gRc4UU76D/teNw14qrFVDcLdQkUgAEWcOy20ovC9Y46iTVtFAOacwcbnkubar
DAuWsjk9oqN5ZVdR2wj2HsomcqBSc3xezCMh6qvaEbTgOkxMYEjZYrzYmBVbHF85pgCYy3x2JyxC
mUEYLLLKMLwRc4kAE9GVovAo83xGNBcKuA40x6tmOTrP+Q42fBe+Bpxf2pZIV0gfDgXRdWrqx7ju
t0kxO/FgrtL2tq2abZ92rjHxf0UNjfS3xvwoVWWTB906TLrNaIVbjAJbKykeNb1dWdLsaMKjkWdb
rehWaS2uOqi8U9Jda5Ros8FrhH4Vz40ntLkbySMrOwIUGGFjpaw7qXXJnrFx6biEB2yCoNpRgdk1
fv9ktB+J+eqP+Nga3IsWBDLSTSblmJTtQTCC3ygmE1dGtFb6422aTK9t/zue1Z2GyykyJlutgV3n
94PyLElP3fLcOw0q2fViVExmalsYKzBTYk+hvUnUbII3zUQYX859YBsZYOtGyq8mfHxO2anuGAue
0ZbPgyG9Q2agBgOS21XqfO9n02Fkp28npswMO3BqUMPuvg+NLdEEbpX0t2RAOJPlv0ppfAh77G9q
b/weM+lWDpptGymHui0fs0Qg1aHdgua+LSTKX3V7MCe2tVbmDrL5C7LUTg4zR6s8ZPZL/qkzFWDr
OA4a2rgrMkrY8kuxuHp0fVuMuyD3bYkWYNsKv6IWT6OcQDLVDFfOXvrSX80tgeXDryzd5WC69BKa
VFBtSp3afBVuY194RbM7jzsFmtIsPGWAJ2sUBP3ojrVE/E2wokLa+TgoZX54lFwTVr6VQuPCCWdZ
T386cZ5sXASpbockFzw9ptFTdkTJiiMf3s9bsfM7l/93rD1lL2laVuFImYgg0O2iAyeGXSC9cNo/
u+EFnwUMGWu2eCogCgUMNFSDrmNhX6uPpajYRfza02f5+VK+c6Q41LJzRYstWXQOTlX0htZIwILI
LkPrKD4u6bWNC1Vqi1HWzZ5/HuzcNWlcEWXBhatzWlbCmtPhJJq8qlfWY9O5XYrfrUQe8e8d4pht
FqaaJqEz4cx3ch4kSLIKY23wrLQtP3JlMQSG5Dz9fDnfTQ9fRzlVH46VIDKJDJ5ynzy1B23bb0kl
nO16ZezhyLn5sbhQVP324i0DLnCGJdScd+PksnppQIbEZelFl4GN07J9W1ZYFcuuB6b289V9+5IY
a9m76sSL88fTI7U/Rlk9EAfVWJP+Bxhv9AK4/BKD9fxp8v9XiNQTEUIlC/0wV/V1hlpGtwlMiW7z
ePBvK60rXGlaUo6mnlbWEcxhvM/btHhbXFaR3ZZCr9plJYpXxmgmH3IgZTt9rq2bvAG3/m/vBWUT
3lkVFIdBNfvkqKJqmdDIUuVpeo+VrTiOTEkXbvf3R8sQMvgjHGISMqWTzTsUykAgeMtjTY/tysif
mja9x2z9bw+snBwhiuCYge+OxvnkODRifGh1PfekPvYgIV8XPisCVay7n2/Y91rlyTgn555hgnUg
DbknYI/ZTW/atoEe317pD8psy9ccWm/GTXY/XGk30b+dZE5GPrmRVVaFXdPm3jToh8Dv83VciqIr
Djnq3Jh+8oULXW7YlwVnGU7h++AbodRzWgHISlNvtKL0oqfeXdDL2EBJyCbMaBWvAveS7ei7aOdk
uJMaZ9JQIOwZTizj31QTc8zlqubIJhFvalZdZYZ6nIb6kKXkRMwtGFrf6+v23urqVQwNKGij0L1w
B869uSiUDRAiZKN+8yglcS0JVVh66Wg9ZlXuVpn/Bl+BPLHpUe/kX4NubXtl/BvL8lPRJS9SMT0J
XbmXatXtlPmCSmv5FE+fB74lmETYwlT5VKkNSEyVsr70JHPpmvV2w5axLSc7MSSnUR5/vvazl866
Sag2XkbsYPwyn0oyqj4EUohjYqxux+7eoqcmNvc/D3H2emQ05ypeBwRZJ6+zVuVVrRq1RyOxJTFy
1ZgtCVzDIRLCZG9Zxfrn4b7VEHi/UPxSTcQoBarwZH4gTLIQUdJ5nWqVuKP8iZinfm1k07MFMKIS
6g1tmwtjnr2Ln8Y8mSuKDrR+pNdeU33QybXF1rJF9qo/X9j35YwL00gmADBP6Ofpnk2vM99K5caT
JsXVVMheonXhQ/i2u1luHfQdEU8H2vlTX4qqdiQBtYwQN042vJPzuAZJ3KUvP1/IuReCbgpaVgVW
NWzCr+9c5Ge67qc8ISm94xSA1sV/kGb9rlGtV8NM/v2zoUeHQhiLyoJCPBmtEGJlmLTRQyAurQZF
qlwyiVUnKrGc/XxdZx4QgiPK5AYgKqS6J99SkoUTybiSJ45wKsdXBCSrnwc4c+MYYPkHxzjv98ml
9OogdDoDCH11FZsL6CZoaJ3DEdHL5DrJus3P4y0/72QmYk+NVg9KqwXz82S8SPMLf05lT0vr34Ek
UeMBCLjulOTCjHdunH+8qCoPiY/3ZBwAaIHi94BehsKRxg8JbvZYdhc+n+/MSJPe9OJ4/a9Rlrf/
01TXFRbvRy574i3Ik/olqm19Y6yjle/6D+KNeiPcgXg5mg/L2mdtNCdfpXvAMBQpNv+TXPUz8xT3
VFTZ4zP5fuvIZxkZeihJr2v0Ovn4Ru+HBEQDLQbJlU5TUCcx6+T15wfK23jmkZKjyIFJhAnwbXYE
SxgVEo+0FDlPN1IVOWIt3WX+jLihin4lqeUJmXFLyuqtYFh3Aj5d3xQ578hIVvAakFPUNhQX4JxT
QXCo+Nm5ou+aSAMDghatG1B5veYjIacV0arReCsEqUOglE00lxPXzVZuquuuyo5dPFFOaqha5bIz
pQVZW4NeOOrQ45zxp/tepmoR6dWH2KYPWWXdB4W/Zku2yufxVs2na0IpNjAWr2A5oUYSdDROzZG2
/y5AoqZA4KDlYvda4s5SeDWbr2UM11UI7oCnwKEoltjWZ+DVv/w6vxaU/CrRJqc1WJ9UhPXaaO2J
/8WOJXVuYFlX1SQ8gOi+E7PI6efUyfziThAooMU5oAMSscoFT9/pjzE0PFzw1bFSu6seG+IUDk9D
j2C/im+GMT1qtXTfVYKrFMQlWXJ05OZvaXDHaziAs22G1X07qPJaj/Lu0KWd55vWfhRjqsbJlnm7
shVBuI/H7N6CEtIKviMmMunk+Vaj9mJZFjJHamfElAqbIRxXqTHQbOLwU2l7WFzbckBElhq2iGon
LRVXNLM/jTQee798MXXdLTICTBCgJORjyTG3sBw/opnwZjPtH6KGP2S+/0yp/ZAKxJT/wzHKffN5
nCpo71bkFjlbqSXHd9aVqwKtUDs0azREbgEygoLMuhrrQ9URUEtaM72NLXfKiZNoDW7FMaizSKW/
tnKCAbJ+z9+7CjRoOktKQyTIe2NQVpPWsFExo8L5+fv4PsFCU1oSo0QFWus36XpZqXHBL3Idx020
o7RMOmMltStMEKZL7so61i/tHL6vGYxISBVHGtpv8umiTlVuTgpN9npJ3yOP2Cc0si9MfOcuSkLT
wRxOyw0r89d5TxiLoIkVLENxQ7kxfR8DYM2NYBxLzefkpMvjhW3EmV42jG28lCJrhqV9O6IJEsF+
PsqpBbVd3eXrfmvew6F3mUbdYH0pPEb+Jvg1vw633ONPE/s8qAN7IYUGmfGiU6DF1HCYHtlbetpx
3lc7fW08KY9ctAq+/Si4l1pky7r+dZlkfIUgviWlnce4PIBP4/sUUaKg0b14F227Y7sd1vpavrrk
ATr3pnwe5eTcxNYwIlNW9QCO1H65Ds1LG+ez78lSG5CgCAOFOnlPiNWNaqURvUZHe4BXs072UvWm
9I91+/jzZ3am7LRA2CkTWOxkWQRPdkroKiAR5qKHpK58UB3rOfgF5chrCuje1ZppEaLI7sKYZy8P
WBGvo2ZSADl5SlGS5tKgh9eDMyKncpJttiU24910G3dw4Wl1B9TdDn2fC5FN2j8FyG/vB5YYVlsq
O9RGvr4faSckaulXXgrnaJycPmCQ6CDRakrW8MrQzLb6xqz9u1Agf6PZJYJk+7RozGl6qMXqGEyR
S9ttB4sKMXkdj/Y0tnZV1cC1cyfkR07KlWz9qbuYnuC0beZykwVPk3gzIhVVY5c/DeU6jkDwFE5n
OJGp2vIk7nxQTWpMJC28Cgrnil7ZAoemVNyL/bQew9auy2dCEDcybVZhKF2pOnQqADpDz490hF7U
olAdQ5GeAzJdM7FdKUa264vseUp8by4qZwmFjYL7xhjoK+qOGG2Lkh1EDhrorxxvlbq2IzLNQ0AQ
UnvlR/pVJbyPpUC24k0nQjCDldj7OYQqbkEEdaHT7npCbcdUdJqmOaZis9ERs7JokvCNfkMp7MKi
ejCELh8lDMTk0CuvKjLD6kmGfmiNaA41YbUg/+QIhw2xbqn4Xs+0ryoCOKgPZik4q9gOwn0fExEw
R+uSBMeguxqaHTwxe5KeezACXalgHkhso0N/Y/vdBp+urYwV8ilgX8gNm/QaoejaMlmPEWoL8mhH
os/qyLGeH9h3r6L0XrDI9qN8xxHFTvRrSbhVw2OdlFS0MmTtLonWkbUWhW2tPxXmSlaeZBGKtLKJ
6mOZ/a5jkpQ1fVfMrPMqvc6YDUT9YRi03Jp3rboOTck2QtKT6wnGGywzP92GgbFKBuXVKoanqokP
pQW/RH3VEvIww+Kq0Z7zUXB8nYY0WUGG6c1qZ3dkbFrrRNwkbEAi35MEtOW3c/8roMNVk8shjPet
1dpmtK6jhzSEs8DRvuIHJSQG0DH0/WyF/JBActwIVbbzq+4IaWKL9ox/vzXkoxH+xbZR1rtiBOWu
zbFHhCNUo8ZyZBJiO92o7DxhP+cPdkecTt+nNkumlaSrnGBYidzKUnaSZj1NdwNmfQJSeLUzWzHv
IsmVtaeo+0iU3dAc9Va2LQAeQoxtcnqH4u3odeRWuCNi6SoLX+qe1nTuBvKrmfzNcSQAsXnRQmWf
BHtTpV9bcVzVBLe26NkdZ99yBJPXGF2/hHGC3Uoc685UmmgKWrcAt1f6N6VG9vpQOkn7WJr9ipqw
q4CDrNOMxNd1Xd5H40OhfAjJQ5y+igC+mmyfTI2j8m7K+kGLw7VESGoyXIkTL7HPMjfODjzNbdjE
V6H/THLMKjF4r8PbHrm5RZcaxBjJoDITnkEPVbaV4D2XDbsN8l0lrGHQ/iInditDZLZy0GvWJu7C
X41c3Is13H68FFQE6AujhWhbe+r7Y1JLrgXRakKMvYZTpEarMH6cR6+ZDklwrOdri5dF4952zAQZ
JbLIyYKJCe+m1AWC+N4QeI9WDXvVM0ncRUbrdCYEz1cJeBn1vTj7KIydRHSvmZF7rEprPRNXSv+n
LTuUEbJDIhTefhRSkT11iPxuA/Ue+tS+00LCZP/KE6TF5F7E29kYr51yM5JQqax1H56svuqqW31J
HmLhyYNkHxbyFXo6N6qJN2EXsc7FXwlfc8lec5gPBKDidUmcodmIpAaZ+m/yp+xCaN2poPkKtXak
JBxLdsNfrPm/zT3RW7aZA2E05VXZRm7YiPdtC2rSzzLBNoX0I+/CW2msr3rdWOnJYx3VBFcp9G97
cH7Xlj+7qjgcVDPYodh2/xl3eonEZBVlnTMTfxU9F/QDK16FmL58/BiXV6H1XDKVmuHftnuMORbV
iaPPfJPJylf3cyQ6CZnZpnrMs+HYFPVeka572G1lTNXg1zQ8N436sphozMUflI7kvbhpJ9ll8TYN
iF0RlqQCuoCV0Q2EZol49ZOV3P2p9EPa+5wmdLtqQmfIHiyEOkZxLIrbuFlLZngbWpGjoooZcK0E
b2GqbgYYd3n8XoTy1kg46dd/QvW56TkrbfPyoQO7LvbuUIjX0fQXC4jN1hnqBwHD4cq0fs3xRpGP
UhzzSo52bF5THw6yeFUaQN5M4cJWdtnznC7dZK1huWbtpjx+ItpThox6Nf2+xiqOrRaszUjc6pF6
oXD0vYXJDlaGXAdCWZNl6XSHkDU9YIxB8qa9vylJpRF3s+Pbsl1i6r4kRFzKHF8viRw/mZwYjIqE
A57WRw2pjQqN3QiZZk5QvCcsRcL41jLjXthwfb93y0Bs72BBKzQWTu5dSYGjr0PAH6vECxagWh7a
oSv/lsCAmE4Alq57ZklP/4vA/jH+r+BPcfN/LuVzCKh89gr1BcoBpHDppX3db01BTcILSuQ20fqr
GbHwtgULujaFer5TmzoJ7A5Hj030uYI1Le22uT7Nh8FvpHWj82WG6hzelmkbPzRzlm4ztQ1umqyE
bxWxbwNGGVjMaaqJGrznkx2sXt5zp4WNJTbVcUS+7AyhVqabn2/o2ftJE2/xVC8dsJMNbB1kVTpz
OJ0z7cGowbdAlw2s5lI/6PswnEjpEXIK1mEene6TJ7GYUbbJngoBWAe5rNbpapb/LeeKF/7zICeH
GXXktatnxRugIJmpv4aktVXK4fbnO3buyCTSJ4SzyfH6Gxwik1IxSHrJi5pq2kb48FCmFW8/j3Hu
WMG5HVsDA9CtP9ncZ7XU63HXe1oTrgveOV/fxOKDRo5EXP4HkxGaANoaGph1Sl1f32sB4GJSJiZE
FsPaZhYWVCMj9J4gR/HCSGdv3EJ1AtvDrHRaydbm1uxTS/Ja5Y/S8tVODz/ftHPvGDXP5clA6WHO
+3olfd0ZXQLQSVVfJcPr2p1e3f88wpk2I1PqpyFOnkvd6IUY1un1sEc/ZbMZA9ORgAZoDq1XuP+b
tLNYjhxb0PATKUIMW1GSnWjeKFwGMbOefr7sWdxql6Mcc2fVi46yUtLRgR/Fdej/NLH+GXV4ncWv
gYMSLDgK5y/zzihYhWGRmGOxI0cdlTfnkDZpJzXY41ihrrDt0Oa3pmtCuxVpNFysNj7/cNvX2/r3
7P7v3/AF5KZKM7PypdtPb4Mr2MYuPQWbzo72wVN9sDY/dZd8N07wKoCb43Si6uPLOR7aONPxih66
JZ1XYmlJDbtbkz3r3+/q2+Hyn8t8rQKbEXE0edzttT5Ct8UuWgAiTp7/fpHvR8xvV/nyebXTHJki
65VxmXh0IL7OtCZ22SWDkIwVNqern1z3/7Crf7yt/2wvvuIgqSEXQj6JXFLfgn3PL+1+ovnYaVeC
l+04O54UZ8+mJrBR7N0MRLoqTunP68SRb5VN9PITkvXnysno+c/v+WeE/4ZkGclE7J1WHoLsMzIO
tDysek5sUf9TH9N3L1S6VsTQjARS+HUmawKNo1Le75drKYRJKS7H9SEJ/8+0EijTb1f5MstYU1O2
2pQfynL8FLX8NRQj1yK68odx8yeR8+/LfJlpyLYu0asv6M+E2e8i6uqqY+GiMFRs/RmywLse+OF2
1jOv8b+DBX+7yesn+tsr6/oqtoZp2Bv1eF8Fw23WSv/FWv37Y/wyrdUcK1txGZC2Zu5iEEFheFr1
E0j97df3+1W+TFxRQgq30JAEtjG3wlpfVcd8G3om+VHgXIFt7ubdT6P9u1H42xLxdZXLsya2BJaI
UPNVFK699l4htfj76Pj2i/ptGfqiDgviOIozbsuSP6nIs2v5gzJmuyUQ9e/Xuc60f8wkv13ny+TV
51PQke/CIAzXdDmvRly2uf+zdepPN8o/RxV29sC3FsKhL1N+005VRdkJ8TRwVYEVvEQiQvjsbk5b
ShWeqhBodRQPajuviumB7bSDQobMWPpOuq6i5+UQLITWvUzFcE6uxc/iLpVLL4rSdajti4EYjiS4
I1gXGTUNUXO9ialNmIThoAriSoUfXaj604b2RVQqSkIGMv+r18ZgP284S/JAiOxqrKmtzhV3MLRz
W+hnVWxfyj70ssjw2pRkVSMAbyX3weg3lfRkaKaXDoFHrAHd9sM9zRNse4kFSJbEDYThZWmUl0zW
PhdSJDRjEyLMF2iLKFOc6MFbMof7FG37rKZ+bijOhB6tEc86mDIhnPYEwGogMpalQ1JUNv49J1Rk
SrPdPL4j/WKKppWs+VX+TMwuwALCgTTcsKH1lpiNt+5JoWoHc7lrxGtI1VVu6kraayh8hvVodwNO
GU3YKCMMa68SZWHamjE6LQiXPkDOTrGztLo9dI2r5ve4ex2Nym2twLQspGBDhxz8LSQ9oaY6WW1u
++Ykptqm15pVLcTEYmgoskM3LNRLaZCjo5AmThW00XwoMn9LsHyqQlyhDx2RWP8xtdDCioDMiTNx
1K+O+CIo0laCXdyqjhDQuU3wv5xFF6EsTmlGyIkqRjbYmJfNgt2r8SqmzSTrZkev4SqLh2m8GGHt
5Up4FMT7lmsLarDJpFyx8xAwgNEhAUcijutFCiAgdtHJ0P892ZqQeLH1QpyAIwBatnW8jZd3tp7I
JSQ7zHCbSLkNbMrrAheX3kT4sKAAjviVqKZH1N4/B6CsXi8AKWlbngbxPreqVSe+BjFJaMk+Xdqb
geqfscQyQeWBEt9K/CfoDHfgn4955Zlm4CTVywj7KvaAUnrv48J159Z0hTLdmNJjZhabrpJYKjTD
mwaU+NHkNLyppEaCmzwG+HeK+1oy7MUAwhPxAUiB20aWbYIwyVnmpHhCs37eREG6toT0sWnqg2z0
+7o2UdZhEhKopVbA+ShhCbvbQdPXoC2NTJmPwrfXgV4VuKynix4xjsPB6bMXsiF5Lm+LZDpiTcR/
m7mJRswdjiExikBfsGJXlIqLt7QzrERgsqiuafB4mGvLngDq6jz1xXGnJ5qTMTQScZPDpc/ZJpVS
j2YSpB4zZof7XN6Y/TqRThMwuvBYYUMQZtxPsoVpo3dUFWVAxxKapcSJELwRcyDBHaONGz2jW53E
nkJ+GaIGY9NGSlvCsemYUpkyHlsZIPHCmVwfaodugnZYiepar38ljA6r7Z2CuvuqO8eqLanvChGh
+tGc4ViifVid+uBh4svOH2SAC1A6zvS2UVGIrnhLjTGG3LiQ7RjTuZiTWfKsxoqTqRc1XdaSkm6E
KttGBgWlcE7t/DFL5SEl7YgeEl9iD2v2NYw+6R9Q746KhUamSwlrkiPRXl5RSDGEoJbFuJtFw6s1
nnrb5p9KFbwQ97GeBm7m2lIiPml6/CFOkzcY5qYdGUS1hG9ginapQU3IWAYvos7EYC5WYC/K9BAN
dAy2ylnno2qqej3K9NjMe8xJrjEZN1aJ35TIb32hI960+ywG7h9vhXlf6B9zeJG6e6S5rqBh1c0F
38SCXL2a2lvMUw/XM43Kxl1UHuf43UJls6wY0nN77sI3C5V3R4wPWVl2kb2b4XOq+kqZHGflJSkP
Ch7KiIK+btgqWKuiRfVyyJ8525vpL9x+dXYadT+vzl0z2WXk5PRRaUvmDr0tNSczcI3x1TQaL660
laHeTVnv1Mo6MXZt+WQMpB9PFj1u3S5dxldigETSgNrM08k1rI9XCoouELsZ0heyizb8gMqmSstN
lvASYiLKVZ1+dwIYiHoswudpYnHoytI1lufEUm2xX6ml5mjxJgz3ZeU22VmtyU8IPqv+EAe/Iusy
iZIXZINjputCHZkjmSchmZLQ1afEsaoHAQPS0N1da58iJkQjO/XCJu+e2uo2QbhSEMVG4k1mIM+H
/RgzxxI6WwsJZyGMqR2p0C5BuIxLFYaOGorHFAvlHP+qik9jcTXhIJj5KmFRaOS7xBK9YHlELpZq
HfUNtdNA7WmflnrIWPkmsqXKFym/LSPdxeNqW/VGga+AfWnTJ3WZ36CoKhBik5WtJUKwzGpHHsRb
UUucxHqXGdEkzSBnKbv8Ko85pmPNq99R5uTJ8b4oN0axTdO9pO1KHGYZVUcHeKJJ8CP1Pn9dTIt/
/oCZSjX2gXIXpM85TaaqZ0RebjwWyZ31y7JeW/1Wio8LoHC0HmAFQ3fSvJjPO/P61g9lWCR62Vz1
VVlqx7J+xcKuD45lfdTytRrSirPOBDeN+V9bFekMXnspxRQZvrWD7DZ4hZWCmnl6WTR1X8rZMSGy
OFZCWFLqcNRwha2lizjJD6/BtFmEkwgX2GbTpW6CLT4tP7Nql0x6mEFSrGTxrUvVI9VqSKeWG4oM
XzMj44PI0VHlKaE8CSUTkGuFsMEAoBOtZY39MdKrTSngyluif/5drAcnPW/WZmislajZAE+6AZk4
zWyS6pRvOL555GHYOqlDQ70t2sNkkK0l3uEiW3fmraENGyugN7hOV0OzPKQm2VIRMWXdlakybLn8
lTfWYGskmI0Zc21VHrlJnwwEZNofPTj+kOWEKT3pgT+3q8x0G3FyEHviyWKgEORs5cdauZhN5qbV
XSRtouW26m/M/FAHH0H2Szcz72rySm+aeU0bF4E/VKUEO2tJ6Aws3AGFT0w3gFhTgdG6weR3BjlN
k+qOnWRbDaZEOG2WvFJ7jjgthLNj0XaG9y+qSscsW5ePd8Pi6eXah6b4XfU6mbt+oaBq5r6Km3p5
y7LJ6fUXDU9wmjsmWEK5zaVVOb5es6R6Nxv4SzLVqMleCvjbJwiIkmVBhOTO4KIrUtVOkkBq0uiG
uddoLmLWJtlPo0cBmCx9dMmDAJ86XHTtkIWranSU+lwHz/V7Ja1CbSWH9zlTWKS8LNoOelisQ1sU
zu2ygQiqrLtc89j/DPDJYuy08oHrUJ0Rh+cs+qVcp28SbpNLb+0HGBtoy3Hd4D/J/G5+hXJsMpRX
lMRZd6a6rpsnOhYDFdszK2rtDf0nyVYWzuTQJYfetfTt2BOJX9tasq6HDUVtzqB7ufk0sWSTXwYN
zYBTE3Ju1lrO5nJxEyKvklZ3m0hd6darrCe+1jH4lYDKs72hQttHiS2NGxHT8fxwpebDW+ZvLXbH
MfcIg0rLlYiinS2PYCUOD6GxMrcJK4yIlzB7tbRLDn0GlcTrSyT09mDv9bOlBL448WfnaaUs9+Xg
R/XohZllC7yZSn4aaQFTrirVV0P4MCJxLTbvQfWuDqlbL8/k5lLN6GjSTQm7pV0as0dTj7uPwzn9
fg516WslxgMxuPPMN2Uqq665Z7U98Kkh6F1WXVcfcus1J9Os6ZiBc2QBuT8Gk2f2MXR4wrTtLvJ9
2HwWxaYpMPKYno6fEaUzbViZI1d3zDGo09mj+0bxGXJ2WuRVNzLB5vDzTr/cwrILvH9IOpG/G3Ni
CNfM3a3F8Gf/OEWWZw1OQJuuQA3kGN6U4gXmMmq1m0VJVxRb2TMe6pD3ZpZ2TBnimGzHoIO7wkzK
hIy4gEghwm0Lv7J6R653Wjb4FgnczVysoji6D7PUHskAxN5KDQT+yeQghJY3VukxpwwsD87YlDj6
rIC5Zf0ZPrQU2RD5S7eOCY4jR3QYjzMYKzt6Q7rI0m0Atd1nfMPpYtc9xInwSV2Mo1g7K5WYdNmg
6GgLusq4p63LzWj27DU3MCKXmjw71Y5jcqPKrlS9xag6YG0pvSqNs6INNpoelyGIT1y2A1H1Uzbx
1kJyUP2SJm8TJsoy+ICFxikKCypchkyTsKLfGOWpTCG4U8VFTpGzpc3K1CkQHzXDVWyyFZV1E3fb
uGSTQfDdMt8J9Qs6zoztriRUdEXgXemcUPP0IHm6joCs3gXKZ7fQIJY91jDj90Or4au965mXKHiV
kzMzKPyqk5kUA55V/VCG+4iZs18uhVVCvzpTyzCOwdzWrXzSx7Wy+BD2TfJRRt6C6EV2MuEiq16L
hkY89tar2a5FxN/DaGu3QQUVj0iEA/naCh5VHsU0u+T90Z6yGZrdeM1WlFcDtW7j/dX1anKEzUP0
ngbZAATiCTjxq9t4ODUVCqPcL4Z72VgLmWeVbiUwp05ukkPcPQ9HqeFzHeyl21EooN20hHwbFGw4
QeMaltcNNOT5RuDphLoZJSCi7iujsOX03czPlexH4RmJhqLfiqarhZ5mvIaSM+kOuSd5dQgld/kk
UDI3/Tp1FGYX4inR0/f5ViQhReQ0zdThmTSJSH4i2Km8Feo1MXwMyHM8nNWF5riH9MK+H82U2B2u
MpjqqDUUjrpiupr0nSUfRGNNiiNfs1qwefiYlHXWXuLOp/aS1Lm+XEUMiOSCDR5RZpTtARsC/k75
SItkI97Iz8G8N83FN0OPwHV7Eu/LEJdysNHLTYKAV10YlQ3z1U2Pf6u9bTgRzC91JdrkVCTJfqzW
mKH19lYl6k+wh4dSvVcOsbTJdcbrvNa7tSj+ilADpIfgIJSslrUbCq+zggLMTrM1h+suvwnhyCWU
GisyD5sTOgIiOKPWT2WnjD2RbIJ+1eQnalclL7mbP6Jqmxu7POTrt3F7U51IGm8P8fzUmb9GVtfP
tnxNkZCl/nWvPUm3Q+T0LIsk5QjnRvMM4haj06TcLAKCq8M4rWnmslP2HL1CmybhHFsd+YNAglLv
TcmWRU+Q77XqmALAyu02Hj0lOJnVTiFLvNhEKJPeg/ZxekgVh8AzfvH1FIqIZtY9LXeR/ljLuTc2
47smrHlB7TppI/bkVFbthJbMwq0srLvKRV1collUSEYiMeLmuhLIlLMmLGDOZK6y5kXn+I6TfQNY
krC5oJu8vxUSV4wy6oSQKTi5FvigVTXvRx1zIiRugI2CqnWT4mPEca5Zl7TZMPkMy02mHgrtAMDF
hrBFndf60DlJfc6fq8gBLy3JlhycrL5D0D7NN8SOtI1vVTb2DruobuZ8I5q9Jw/EOCLVMAJ7oBKY
c1+F2IJog2pfWW6QvrX1TqhXhB+o8/V5SrFOASRtNsf2ng8oZ75KpXU6vYzZJYu9eBHt+SH/nFlx
FolPJ9wzkS743IWb8NS/SmHuiGPMuNMOcUxfHJNV2TLf6WfZvCj9Jkvua47UU85RB5U72QADh7y1
+jC9dSy74G8pX2M3OIJBL6PfJfy9dCvQeDcGaAS7J4GsyWVS3Epnb7no26XdyOOZ7c6oAdasSDiN
+QO6/NxicSA52alICxnzaNXIkqsmi7dIN7J8Nxj0P61NHCHl7HXap9StWuFWjqlC1bc5Utvpfgm2
qXrSuq04v5rNAihIbDsznrUrOFqV7Ua3CObHWFCIGxNPQKLkh4gXUOWBPY/muR7JBijLm0W+Iwhs
k7QhWiYWERYTvWHr3J1Ffp7A/ogOsPVo6f7ci9u+V31BIFocxMLgK6Ip9T0WsbxOxryyWu1U5daK
FOhdmyZOSWNNHtyXcbiKOe8rc0bo+kdd3NbzR6xjjMiWS1kYK7XGEBzKcWjno1AD2CTkXSTFez0D
1FEca/GQl3OXRBR/zk9p40daapfDrdatmh4gsbSlQnZp3vXE4VWpDproLwv3fxpiyYmQW4nRcRj8
TFeRkmW+FGB66Z1AazC8hOGhQ5CRzr+Ai9yyUld5H3cue+6DGigP2hBv/o5VowT/Bq3WqVgHKYDJ
/kOL2yqjKAw9PU2N9hRJxPzqy3PO4bROcjaGQ7teYijUYeSAzo5a7YzeafWxsLNIcXSGYBF4RLqJ
kcwMPbkUZnnxQL1p60VAs4PgygBn4bxaFMsV2l2pWdgNTApVTSZydoHkQQP4ZdMtrWWrIXxE29TT
jCoYtYvVyW5GGtON7cJ+23wY0gc4JObT2KbGle9tBcxoS9M6Cx45GUWm142P2rwF7WmWnTC+NPT0
tqdkOZqa2/VAMfktk1TOuR6Q2NasA4ZwFLp2TNBi110idXys29ke9FurehTATwEYwum2Wy6DJAFh
b4VGt5OeuuaPduE0l0rnKSCWjnjq7riQmoNyFGmII1p+K7wu0qnIW0q8EQqmx3Yh6obyW8lvSC8e
018RcUKE9q00xBAO9Y2/pInRLW1w3gJxsXFTQ33bm/WNkLBVpCVslXGwVsmRDtYKQ1RjWiC49SRD
3BFYtq70VVY+p8wDPbG5EnvGYXHyZR/B19TAO0bJngzjR5C6gfiwaL2TyvJjpaNfbDpPlE2/lRi3
43KKmF31NgcfQ2+bgxjX61JcJ6jPlrogJ0ZOvKbMrhYZJ7qGK1FbALnIN7OJxtaOOQnp4NmBSRSS
9CyPiq/NsjeGy3mQP6sGqRPdAMNNS/pswdcSJ5O7ZMJjPDvisCGKnyXFIWHNS3SOYiO2BTXbtSrd
yjrh3CaHU1ND0bsQh2TcW+yps/xjQUB1tWmFCQNobRoR57raHU3TFYksGd28eJLxdJXtg2Z1W8Fg
AC1KhATzHpcMwUcBkRvji4zE2Uv6cabxWjTBQVipIiWXnDpgPxIA0u+EZgRsVkaD7F+w2UIVRc7b
pCwmNUbDuHapO/IrQfTJz3JlBV5juYT8ZCtga52d8DXZhZYTBy6d6oZlr7stkFeqJD0AbArqHWmQ
LoFRK5Gf2RARJBI1ygSe1e+Bxn/K6zcy+lnKnsZw0rym+5uCafBcWdTeZv1u6HB7aeSNz/Uqjg5d
+9apOwV/z0xNOR40JH7pAX28HxTL2lI45pE6cT8omSuWww882Hczy1W4QiDINe3gq/ZLX4RZqMGT
rPExwZxVFY09Gj/ZhL4lwZDOqZIoEYlF4ey/Sdc6QwQv9er+Woe4lZGJHpWZrPOe6vWtqQ8xSTEc
0fpPIb5m3JjpQUqUyG3rSLWHOY6e+mUoDmYUMVYUUo8JOA7x1/WyArxoNvd/n26/oyB//7FfmNVc
jQearsuDFrN4NJm/WMlGCyEQTMX7/13pi0JNLqisllRxr1ivisIugH09CYeIyn+QanwnO/n9jr6o
x4a0RjGbaPtYKKnDlMBrfwr3/VbLg03yKsq8Sq7UL3yqSMO7obTzfkxn1LVvFWBvZj0NWbLVB9HX
ORaO4dogiuvvT/DPhFbo1d+v+0WzQARX18Rc97qvQiLlkkfHPuiFnu9trSqerkIu5ej++tENcDSZ
5UeLWxH+igZwAOSydWZJB2sU9iWpaopkPOA1OFocW3/4od/p3ghxxIbOwyGo4MsD6goaLxregXgi
he5/s3GDzXwQ9tEFTbStHpD9HvNbKDRINKSsLMhudNuvrZvk5Sda+ruPXtUoSyGr28DD/uW3TKTF
5uZAjYnaIy2eRFyRRSodsLf9lNP905W+vJ6lQq1ioME0lTapbWBHNvFqrZ7NFhjl70/4H+XgV0pf
Nw2NDHJdpQPly9dUanFVVAaRLXEXHQiA0/2+ZYZo6a/wygbAJIdOrpWEnPVhhm0dl52sU/tdaThA
jWZcfphav5NoXA1oSKRQ1Uo40P89682ZHkSzJu5zKUD2n5lhuR5MZdrh9mXfEZuPAhrqQ1Mp/XbS
s/h5nmPzo+gKK3WkMkrZjo7K3giEfpvRynD+++P6bjwS4GHSEUl4Bo/r3z+uUAiwRpi3N+u4O4hF
RF1TWffXIgEdNjgappWAYvjy94t+NxwsURUVBHCIZb9+BJMiDLIxUKqIQwA+7z6T4BRb5b+5Cqph
zJvSNz02CLJY62pqNnOOD7mYjHaszk9FJn7+/W6Ub+ZVVjSieyxyzcmJ/jLi2LH38YwcTcGsW/lm
JJm7Wsvac9Vp+qkQa5Eq30T1SCTPNqKRSl5b1fr9MFvLvi8yc52HfYNLRoUSSTsLkD0yQGiUphLc
qRwyMHJgT3Kt2HwAJTtmm2Z+bZrNKx2rltcr0qeRhsunpMLX9XThbuRYRHwcmMVWEXHuT6KQrOJB
bz7zq3Tk73f/zbskTwjBGEkl1wD0L5OIYsbWWAXJgSNenm81a5fIPyQX/W+I+pdPmoAyAwrinySU
r6uKFshKDBWzz/PVVQrSbUPOvfjAH/rwoATPZrCfw50SbkvrBc9QMAXniVIZDpm5PlJSAUK7cHSh
WiZyCfC32VWXytaSH5n7xuwmrG7TfisIk11XKN1gJIna4fy6kyHb5TDkZHSgrnqaTkp9NFIm6Sm/
4ZPi7EFboCIEdhBpR02grQQQOcToHun4eCiuSJ8sctVUdSdM50Qi13MtTalbVRDknBuSVWq+NeXa
Wt4z4yxJuqNTmlFFkH3Pah/YnRl4sbHWTB+vXKfQR2MBIGwLNsOQYMSzXGGyW01qbKUrnG54KqdX
YTqRG9CPb73yMbXVxooeypQfk2xxiRXBS6XoWxAa/GzUiGTKUzqu21fV9OnqFXrJFvqncngDphN4
2GQ4keA60bcymc/TctMUftY/VUyVEVkas1/3r1mKE1rwelH0i0Vmf7rNX6ziuW0+0+BmMbb9MHpi
9Qr+TsdO+ZjVzMWPBsytgosmSeG3jgKWTvpP1OYcGPcd+a6psyiXIj5U4EqavB0ywAgRvk76ZQr3
wrIutJ5amE3YndQBH2y9LwH3Gj9fXjqaaZAeGWTlBYVwo3AKpZy1jJMSWVK8qzuTAw9hh6GBf7Ek
hBVpk9g+VlFgYM1b1hovB8RCjbwQ8m1LtmYEkw8HS8JBZnbA4Lgv6nutOA4A6PFLWX5YLZPyOaHq
JtiZ410s0j2WuqlKJPxIHdLoyHJLBGzkjZyBhCAElHgoyw7yzfLmlPAFK5y2edT9aslESrT0V6Ba
N9WgbiordGr1szXOuczDOYTdk0q2Z+Aj7wCbEMf7JTs3xlkNLg2nWE2511HsKzBezarZB8bDGEIb
bDGd1mHvYIBzZLp5R39eWscAFgm2hQUCjXaBw+lG6h7lRPPKzCGOyBab2xE/XF0/0RTg91AidbDq
KEiSbpf0EvXotECwZ+2DeGPsGlljORXSjAB/brlTH6EqRTIoguoS9K999Zh126tKIFeg8GELd/qI
l+mmDt6D5TjTGzXc1bgN1fSmpyFKS1ah+jRlJYPamUp/yd4mJF8B3P0F7VA+mg7WjdHa6cXipMFx
aA8CDuAUFhogc9NiAdYQkELmgnBgxBPkF9gKRV+p6cbqHIjcgb0HFsLJuXp3K91pRBp+EC6/RtB8
ZGssxQnZQvI+WLegHWFCiclDJAW+mp+xJhj6+1zDDSP3SJaHrtgQYG1PeGO4JcAD4odx1EfLazZt
LNTswKzmKsFtGkZnC4xicLTEG5q1Jmzr9iHR3ju6hLE/MJmYuFCfRPOmV/y8/ogQrBj7EAWRDBGo
XL1f6qqdniNlk8n31/YcSbqPBT8XzmW/Egle10ldGE9RBWt7hNO2zLuKtOn4jj6mHsIdxBjQPlvW
/Ka6vcXbF847PRT9CbUIHsJ69i1EYpVySrSJFp1fS42iCqVQDE4rx68NpUJW+Ghpj4LhCYWvNj4Q
msR0LE4299UNngbIEOq0zHBce0vKFTxYoNwIRNIo0WUGi6RhJ6LOVNqJ7V4FnVXKpxne+pAZO914
icwHqIos8yegKL0+DnHvNdKxbfbKY648WtIh/5CCjaR6TUy2jiOQRZyvqwbr8Yh9meSOS8zxPUNt
ElhrgeO0/EJWLRdfrhGvwcgE7JWJP2jgD5vrbFetptE3R2e84gs1SgicsRkjX8yY1/OPWnhbwtHp
pNIeCGxp65tCqn1slfhOLY2W1i4Ch3mYuo/e/JXS+dM+6bIbja6AxogerxRdc+eDOFqiue3x+JaP
aL18ITrqylqZ7iT+jSCsw3gjB1BU5S7rQDRXQn8IE9GRmEPaQ5ueOm1v6qsmAfe5a7N1aD2F4yEp
0Yx4AMZ2Uz/01iHWHUN4ThFw8gGhfiJON/AlCYUJ9mkdjMGp9Qj6+141b+twnUeE8x5KcctUM8gs
SxDuJ4kBHMAz8PpLpofHibBpS9qkJH3Lp1KettrwEveV3WqNV8FRNkqybcnZBuzAES83MqTyfVZd
q9umk2Gdl+EyaW8Rg6ton6bKhAvcGXzWVcE4Y1VSsVq3mdPNiF2x5tbzaEsiRFqwyvOQA4mLKvPO
Qt1gccpfgHvaW4vMzTvZ+FQYSq3xLkzPVnAOIz+ndm6UpfWYEE8UN3ZEZplmgHgO22leDZKNnG4n
8z+gD/IZZqRz8u4hMx7xbaHRY2c1MwSSh4qGtfCWgBY7mqC90G/ejSRmN7Bl0jE0ndFAAOl0ykZC
IRVsQTAm4YnSajeOWf4t15C2Bu30WUdI+gAbYFvFUxCv5IAH2NMUB0/eMRIUiJ8xaLyw1lYRu1Ol
IL+clL0XHb3EXB1p1hjC/HHMfylzaMsptuvhOMYwgwVx0Ymv16sSyHMgNZ9440l9CJK1ntD1ljxe
fb7MeANiB3nZVsx0iad2awlyNr7OykjEy/cQAraRt028zcRd3R8HiLam5WKQF3ShqVj38fR6orGt
jdit6vQ2ZasDs2fgOIBaLbrHGNHJhDwwYPsT/jLStRQjaeIpTiY043gxwxVV2E6K0EydbvIcbkT7
teS9je4q7SvQQdY5B9JC11E4vRbZLgv9gtOXkLshXRkRUx/nNjtN0BntIRRC9AXqnhI/tTjmaBSW
c6fxFjU8Su9EtYsoi3U5s1WKMOL7LO0dQ760QJ4QHZKquGr0HiGlKaN1j8RLmjcWopUw82rrHd+W
W16JUvOexMetYJqOTueWJpibWhoe/75f/u6wwHFQ5/hPXNwfYXHYw6QZ3cV+SJ8rWleNH2IzvkGt
JPmaU0UjlilSi/vv85xh1jQdhUyZzD9x2rhIdSg/QRZalt7fb+S7jb8MIXmtilIU4x+Tzm8OirbE
uNRNHWsX5YqU66mjzAq9/ACYfPe4CMMxFCJIMCMaX86ns0SCkyRGxMQOtixjra5f/34bP13g+v9/
u40wlUyCdelLWNBaqae8ie//foFvTtgAq7rI6YhMnz+MoVNdpEnV8pyilgQQtSBx3fQmneAJmcFM
peTD36/33QjgUfGwNKzK4Dv/viEhKQWdsyJrBkLt0bopJgPw/NLW/+f6VqKRuDOT6Gh8DX/kBMuN
QF0Q+++8EhtPk+YYEUa1//vNfPd2frvGV2dVx3kTYXB6UDtBPEf5NB7mtlZ/+GZ+RGiuj/S3MRCj
sV1UKujV1ezVokeNtUd35qb16xvizE6hZFON+VNtx3ffDw0yKsmpImDIV9QgqJI0iSxxb0019FFq
J815DH9AfL8bC79f4wvim5EDkY+VtteFIxEGtqh4osli+wME8E9585fzuSKTSvlPECx5kddb/e35
pTn30FvNPq1Twx3beXIKUSGyzsiinTHKTOT/w96Z7caNZen6VRp5TzfnAegq4EQwJo22LFsh3xCy
bHHenMenPx9lZ2UEFaU4eeq20YVGZSmlxU3uYe21/qExnnrKzySOKGzoFVeFACSrGnTRAnMnfxkm
SKjGAT6mdo8Mhwlj0enTAaUI8L35gNYEfUzl0sucZkGriO6uo/fltguz6gEJXHkZ2NgiZz5quKpm
1FiyNp/qwhNniosnvpkGKZrmxaSI+aa2KOk4HMT2eDM60rqXUTysQJ3lwxkC3omvhjA2fNhJPYFT
YraCjdJU/GAcb0XUuHb6VVHqbY6dUeCfc5A6sTUdBZpNjzCqYZvr9W2ioT8icDdVNIwURJtsk1G5
tGiivr+a1Wm3nk0UOky6Nll28afnHsMGVmB90IS3tSsv2x0CLUABJ6/Lhf0x/iSlC/EdmdHF4Gor
5UJZxS4HF6Ur7vSJ7r7/KCfYh6APaKEjH2eq5nyXDDA6zTXh36bwTFDMM/v6oYn6/Bv2lepDp8vj
JwXHmy9xwwXgNfJ/HwktVP/8H/75OUO4NPSDevaP/7wOKexU2Uv9P9Ov/etfO/6lf97mP8Xnuvz5
s75+yuf/5tEv8vd/x3ef6qejf1iJOqyHT83Pcrj7WTVJ/RoESYjp3/x//eF//Xz9K/dD/vMffzxn
jainv+aHmfjj9492P/7xB5y2/z78679/dPOU8lv/R/hZwtn86y/9/td/PlX1P/5Q9Q+IaE/eVobu
UP0z+UPdz+knivKBDIOq6uQcwPGpM4NFVtbBP/6Q9A8ahxvrREWaVJt6KX/8V5U1rz9T7A8I/k7l
ZcT7WET83p8P9lsJ49cXOa2Mgf7F0bw1SG5oJ1g0LnVsRm1zTjiWfI4fOWm/8xRBtsmappJsFHVy
r3oZPKdhN9O7sKh+Jk3Rp9me3QyPjzDxQ+mlzmUxKfIgP6H67kBVGnpG2ZsyN9ihV7VxiZT0kIgd
oIOK22JheQZlpg5AUWVWjWWgsmbZgdRe2FKhGcNKCvTEAWLshQbuvMu8jnnzixTTA8VEyqa2zHKR
UEj296hoGkBSU9H17VcBWF1fe6o65ve4ZHcUDWjLDE9lMhpg/VSllNrLTG2t9MmUU/AKYTFgUz2M
tupfpPis0uH2Zc8bH2upLqQMUkwtXmsn8ohSmN86+adE0N8Bh17kjNRT+g6Gmk5lC2Gdgp05bquu
B0PoyP26iXMdjekwZalBkDCAzCcLyQ6ydFmlSseRBXksp8qWSi35OvQawdVXt3oC9yUA2ArcULeU
Gz2/N2sp4UKdWYoPGirtYez0altY/iJytAQicygPvD/dULuCpkakaNjipL6qJE8iHbyiWZQm5V9/
ERayP1zXqpbZzXPYtVV9jdL4ABjVSbCo0hY+eUJG2ULE6njpqeg9cNkqB/2TVyigVNHma8e9Z1k1
+ly6L0nA5TA12g66FL34ca8n1xJ0XRUVJR0pzqsMkoxdcl8B1AKGPbZBCSN2oGSr0k/C4AI5zapc
lmkX6XvcJCv1yubZYbmgJ2sDsYwnhaRBb+GBSUNiBJfKAAduPaqj3d+mvQ7YpadIUa97I6+HhaH1
jQbbNKgot0nNsKdp6nyz8tza92HZ0gt1aAcufFR0geaZAS6UVRPCD220MO/dgPpo6WaIKddbv6oA
39NVBCMrKUWBG5WDaxisOU2fTioK9rgoWZ5+L6hXBxRBEr0EAhra1mVHp7ZcSFaE0ZYKsqbfDdkQ
ymuaDDnuz6kVviiibqgvmEqARVUmUH2VG2ds3YrCIAoUakwbYOg8g5qpn4tiZSKod++XptpQrekC
CsSjjoSeMZZocHWW1j5gPoMu3ziiS3fVNMD4lqwmEBt9YxY5ldkU86e0tEnFIIRMgr1R/FI6XeCs
+9gYv2l1H2euWraDsjEMacQ0Plf1DENuzfesSGfBdjlVKLWrQduLAODNMpBkinq2p9jhbRybzrBU
0jprEXazArNzoySU21upjMFTWm0gUNJjmvj3GT6izjWFEdncoS2bShd8t9HagAFP6ns1GOGvLnFX
l6SNLzJJotceYAcwtppDtbdprHgYV43qcIXdOIGPrTQvMtTSywpIhWdSBJYFyqmI94cA9+hCAdry
aJIgDcYmuHWSMrGRObSBpEfwiOVdxKoc3LSObMC9fhxTF9QgbdLBsJyeXcEReK67zej1PguvS4Zr
L3A6Y08VXEaddahpZhUcrk7jVoiYhzh3yehZRQglTn7gETXZwqAmtGYBlA5oNjFiFtYlIbd/Ry8K
mXQORWRIL0oVJcM6KQygZusosULzAj/4mG5NMUD1dU2DXibSiJmX1He5EY7Wdwy2+hxWRdEJaZpF
2gCCS0vlxKCv3jkD7x6AsILbG/gAHKlUqqyG42cIFEpmL2JIakyu+7b3oKK5Le4ZfUbFKu/8TS0p
jf9gQ8Pu9rGW+xNxaIjj9RBWjbRBJ70YBpTr9Eba8z/p8vca2SX8tbTC7DIHAhFQQfacPvDHVVdU
Tu1KY5kU+YITMU+oDiJkDc9AZeNwvdKElcijYIJmDZpN+Xg0YxBZos5JbpDRKzz9xo5AirZJV5mX
StaYzk1a59iwxdlQpz0qcGamblXkPMuvRly24qUz1MpDLitJygy6QRK38JLkLAIMGo2Jk6/buDKA
SQ80MdGkSxWzvomUyBs/pzimtJ+MNggox/q+aqqw9TLNvMla6oyivHSEaJ0AI7280weXPX/yQgTS
mIXXshdZDSRQ3m+6TEq9oaTY5bKncflqKyHdH6QZv0/zQ12r4yvkBG+wp9QBvRXavQaX1ePLiRlV
HQYr6q0hdcJ84Xkra8sHHp3bvxsHHwjcQLjqq8j/zDPKWh/6zohgvlLtV9WAutO39wO8Pulf2fM0
kuMIs3TdSQKzt0L/BrCtD/H8phgX5s/qi/0Ip2iFdZjbbqJv5vcS7XGUKScVtOVZsR5SsYMM/tcz
oNakWw7oEDKi2VWvb3ygSUZ2479AUlqxCQxQcR7a7zS+XNXFqOdTcGk/a6vQ5aLmnEnaZwK4RAfU
oWoO3uQqsjlv8rBRJJETBuIa2UHzQkMsBAzNpek2bvyjnkSS3bPjnZApR+/8OOK8AAE7vJAsKb2e
RIqrL9m1s8pX/r25zjfBl/jh/Q8880SahgdSARFtixTYnvLX46maqVkD37S5rlbqsBgu4Jcsg2X0
WVoWLqzrzlVW2Rpc1eb9sMfXzV9RJxsb5NFMzKHnhYjQydFyVLNresLYGt4DoFk0iD0Ff+vu/DuM
Cv4Fvxyy9jkMJvKcVi/z7BqUG2JyrlaVbgmF7P2xzCQBX6NMyliTJAplUGSljl9hXQOwpN52La7g
G+zDFTqqV/ZCW4Z7sTknhDLfWSjeoPSGRQZ1NpViwOxzaYkorMazdnnoLYt+Yv+fkyeZf5rXCMiP
q0hjEWSOzsHLIhgG29wFcvkxjpXrJg3dsZx4aenu/Rd3aiw2Es8O/mwywL1pHRyUcKqKG80YW9i9
0jDqHAu1KN8+s0POPHEpdk8QkenqrwMp4tY23zxEOgmAIVOqe4+NnqDW26ItnEtgrEOZi4G4tawU
C6Pw01D02AoF2/cHeVy++R3fkrn0Uxt1OBeOBzmqrS0LUqDITJKPGjDtz2mbmXSFDY6890O9mYiv
YwVJizilpnGpnU3EvtPpJjrmbtLNplm70KolYk3LbGduY/tsMfG12n64T6GkZ1KWogrraAb3l9nQ
UiGSQg9tOigtgo10gpMgpPETp6Zzid5CEl+yKnOuRH49DmhbW6jNZ8rSk+oYadNBo6uP0Iyo/bUd
hVG+8WPZx1BSjtCBbeTIrteVkWrDVesUVfMiq1ztVAMpvSFLQppisirJw7Yt0A5wtLYIY2Roo1Zb
1XJsApUPh9HQaMaHStfc6X4uG5eFaFL1+5mX/mYWGxYtAgQ6ZU59+Y2qIEJy2B3W6rrc57tgqSza
75D9N+0SZskyXjvubw39/63l/DFht/99MWeR1VX3JI7KOdNv/K7nOB8mrXh7MkzBDQLCyr/qOc6H
162fXYYdAGMrCi1/1nMU64OFGQCnO/0kC40kfvZnPUc1P7ArMbn5JSQ20VD6W/Wc+UGLfdJUXqWE
C/bVcNRXRN/BbtfZtS+XVAAXg+Vxq+lLjmVoJaGRfsFupNLBBtAYNp2FY1R287HLI4TUjUKCgp8p
fpS4PiKN8jVSrRNRqWjwPUbsN/YumyC3rHvVDwNvD2u6GC/CRumrbY5guLjKjM7+MUDtsR68DmmA
3tafCAxrN0miAMl3wxyNyZNZ+2qWCjCcoDBhpeRai11raTvZhcxl1tjYXQgvSxWwfC7RzIE8qZaJ
V66NdGyKNXxv9BZ0KD7UVSmgNW5UmNw7hWPQpvdRAGpRRmhMZNVw/PrS+PBKdq3S++aam3z56HTo
rijU7h97I4PgUjcFGAnHqmWBrMbYcXeUmx5R456+4IqXjLG3iLmaLKGeg3lIx6GlyZBHNLkdhSG7
ldZQUcgUgSZLj+ob+5OOrexCjgrlc+U3fbbrrIiWa8a1BCIRFwlkmISj3VtSkLcPKs2rbddkHd5C
aDAMa6y45JfKi+oHS+koz9hD6alurdW2s43rRrZ/lnWeWE8U4tAuoIbWtU9j1hryhd06avCzREUP
SETUSvSo8Z2GrPa9UmJkZVJuC2iQgDyIwL1Q1dHaXZD3XY+pteK1xY4yQlSu/VTQp0gqSzSPSAYv
jHzQ1UdHtKOxGEZJMVZNTjljq7Y+ujZY9djIEfQeV3B6/cYI9EdWx2d4XHwLkL2YCps1GqXLVo/D
r0VQoVVo1RYMJXvyLPCysZjQPT5CQGpao+ZjiaFWr1MnHCVeBprRAUJm90PSoj4RacnwjR+Ll161
hufYh4SFfXCEhkCEplV16zcC7rHfCwcMhq3HH1tr6CmIKBONr69VhFZ6SykGmN1Al0GhGB5yKbHs
PRSiBg0S2qMV32hWWo1urGWwkejQDl8UuXbQCeiavEVBpDDLn5FDsXKR9DaQRyEHJJnL5rXekeLL
zht1tL6GTdNl4VpBYivdijFJM5QVyrr9mralg0l5omIDji9xsfZlGSPovv8eRc1oowmRjAId7SqJ
b8MuM8QOYZXUuMImPeIGlA70L6izhSPe2JofMce9MdX8l7QIS+NaqbEkcfVi8ONdLCygHoEupC89
FU5AaMKrnyhvBnvoCiiwqRHaWfnS8AOz+VEXnRdvTCV0kMkSRYg8Sd0X7VavNKO/LDqjItPkDg7T
uhtbBJDkQfbgG5p6JK8pw8HvlrQSLnlu4eqN5H85Ig7el71011dRmW91mk8xigVCDRvmdNdasF17
Jd9xf6/Db3pua5TMYrMe4TMITKebQFTfegA2FUIQaVi6MaKQwc7Sx1H9WCsSlw0o8j689wxwhrgM
PR7rwsRHNX8s2tRTb0KLRQmEqjF67NbVqlzZcRibyGuF6bCv+tSqlEWmSrQaQCcHunRpl37UgqhB
Cv6i13Lp2yhYPxd8jAm3VHc2yga2OlJTtH0AGI0iDKB+yLojaD3YOjLtgVEO0F8Vzcs3qjzS39fT
1CxBaIkYgfbBGZxFFFTxAKQjDbKVTN+8+CzJagENtR7Vz13kec7HkT2ExlFC/xlksBSPz5FPeWnt
xI4hbcCZR9F1GKeag6wPtakVJM2oW4YywVBpimOwUKIokF7H6xoJHPabYKt2SdavqW5I45PThLrZ
gWBUQhGuRMuiKa5yqKOe6fYVtksKdNvUlxL5c1oFaaJQYM37oWHWCJ9KEidJ1dpf1SIYrEvw/exe
id0awV0qd/j2pdKYLXvSGuNLrxXYVjrDK+hPpli0okXMvhmK2roj44/uQs/oodT1BXIqwjPwjjfN
YSrsAtuXrwO/qwDO+WX+2Gk+JOYQHT3tc63F/r1eFvmXWsPSF40D9CIvEzkHZFNb1GcgMTOl1zHc
A/ZCrUNGir1h9LbpmFb5unQwgYzQberDBqlOeVRWI+2hcWNVjtVRBSva4HMSqRF0S25E7f+2y+jH
Tf0vxeSS9e9zrOunBp2MJxEeZ1nTL/1Ks+iA2ZqGMR/JlAE4zLZI+n/1zSSSKcAytMdUBN1Jm8jA
fudZqvVhokOADJn4CrQLuLX+TrMU/YPFPZNCgErHi8xN/VtZljHdOf66k4BqsBUsAHQyEv7r9DTH
1y1BU6WTiwBLdpKEhVTqTrmq4XIHS+5edvsiqYEwNug/ouQh16OdsANRoqDLomqWW5feELhNYXSB
urD9oIju27ixEGiwKmF/rcLOfqzrBjlCoUeImfQI10KDtgfLWdOOaeofWdnZ3SKHhFZA+6qzxrpz
OllJsXFIBzoQVBHgPNsW4lpKocEB0walm1ResrBGzRFz26kg2RXPQ5mn5kdfkdAloEPu9pKRoXyP
inP+iRtsv9JMYYPjtp2x7lxDsUzvSSlt2f/eYNl5J0ZuUFuKO3K7GUMaY4G/kxzbKy4Kek2B/Fnn
5NJkV1Rl49NEckqDVa6l5K0yT1nyPm75X1WjmxI6lMHUb3mjRmV7RSdCEsiwhnZmgApNHW38iPKg
oef7wbTpcGOZEeileiWCXsVBKJULzO5uZPqZQ40MJZI6DgYsZWBEr5QTyc9ATnN00tm6R8jLn0gn
XajJowzal253dykpcQauxKWCrMPNLbnRxRkaAqVDA83I/DZ4kavI8auVXsiifm7AUdT3MMxsrES6
sbcT81nOAkXJvjqGHLSRjJBiquduYVlNrqIWpaugsYuqj5d5K0RxnYkReFnjU9dUW9n+1AWiidy6
M3IEYLSeJGsQ2Y8i1h+LjAREEdWjWRbRXipgGiAtNCSXylhjTqmk9KCattK3aYcJvepk5aVht/5V
gBrdMisi8rg4N7cylXvqU4q0UvO4eC6iOL5sOft3rCe0V2gXoypoF/qD1Eoa6PzGNh9MvzF3eURG
DPBdADGuxYiYvQ/dvQrM9LHmXSMxURf+p1wKW1hWsOxuQjoncC3QTjEakT1mXp79hN7TfPGUCDhl
WvJnUa5DSWNRGwLOhBz2uYHOGBHo/qCwuPVlMHIbz5b6K94TQqGRVTTrVBvNfYhPCPyMqlC6FXtS
wbANRD0HQQMBtbzOER/B1jlbS7RquSxspDoXlWeBktWmXEWJpcRYOmGo3sleb62DpkYnM7NBLmae
F182pRojXOQhatHpVcidSXDqC18VN1VZNztPbsOPWp1alPfj3rjJjToqrsM8Ua9xd9cvqEDQCe3z
gB51FdtOsrBjY8KrJtnSoqvmLfUaiMZSSDL6g3Ip0wuss85c6HpRb+NO1z9bApc+BJfshoxExjLF
cXL9K6q+5XrEKBN1h5hrlZHrw5XWCxEu7djSH/pRcIVTzVS/ECmc4ovB1D3QrLn1k2aud+nFUvOp
0qTivozRBQkruXJrXdG+0wfTK9cfW3nniDB2dpVvyuaqtiwUbwY9QcqOxpdwJbWlPwS9g66pqhYo
VUoeYil03xEyptaqIvkkkHKDFrbrdRNTSVrOsDikKIq1q8Qn0XmyzVrXdrGnyDTV9MoYn/tEGVEx
qR1f1i7UUe6gY1h6L54KjU4WFXE/oU9nhKQxfVnQhMgzZx1kxYSclgsTxLQe4UFPTz1u8Ta8LJve
MsCdd71kvnhh3km36LGKGLskr42uIJFp90MXhM4q6rsMd76kVZytmcqa9IhrZ+Y/SD6ujysprihH
9r1mGFehhwvHQ0foErcxK26aNdOqfwHIl2bbQor7F6uMaWgpEqjm3Vg2uX5ZOJGKLp6pedVXMxzC
Pf3jNFuOJZAzjo0xr9ehbVBgrZoaKHgVjW20zcyKK7vBRv6A+6tcLBAEKO1d28ZIIYGfQntsqBr7
BzkRUkm1PGmJxVKm+qswlLlD9J0zumlvpnho4cn2jd28UwGvSZBGfKnpflghqx0KijLoK4cltB8z
HLHsWLKhGgToGoTrUWfHcS1NUj5jG6T+wEZMfG5lOf/pFFmAVlWJ9ekSfrr3dZLzgNrbCHxjKJyB
y05CvUkerd6v5EXpaDFzzK5sAFH05EbHzZPIRJW5DitWtOGFV0Xaj8MSIHUddAvVS0f4bL6JXaRX
DlicG12to9FkShyg1McihXOIi+WSigBaTzGu3nRJwqxHs0vmGoduoaw82XGWgihnlZSw8KsaMQ1R
QQkKlXZALycIjGCrgb1Z+K0modrsawrG6lZmNJ8yZQRvMjpcBBp+LKkYFbF1AQBXM1OKQJ5HXYIY
YRwYZ1Bkbxm+U5OCRpsOFoti0TyvaJJM9J2p3qOws+mgWe5Qytg4TOQHa2Ov5e25BslxVdF+5XZC
JjamCutrwf84j1EpmFbeUO39FAcrMO9Aqw8SuxMtyvmIXiOAZoIbrCgWta9ZYbz0g7aQxLCXL+gy
XeuGC/zUnTp6eEuR5Tu7s32tY0TTrzEdRpw6DwcVsCxI2ZLyYV+73QrzTyADmjtukQJfIh2V+2uU
Pc60maaC90E2+GuMdO8sC2Qy3s1TtngQMSmNgPNo3Gs6gqBWaSWPaaZWqmvg5IouRlF7T0Ob1NVl
xI3JuXWq3jd2Z97z1CGdP4OOfwJlL1x6eNXHz6APWDjVlbYnAVoFxb3jBBtFGVdSp9TQub7barMR
9KRqlJYiJd5KjYNKGJ6GjjtINsqcG7X92anN4/uPpZ6aYIePNT32waspyph931b3Wmyt48T7Dsv4
Ri3SzdiVt2j/3ZjZgw5KyerCmyRsUYAux1U+xts27Zca0pGdjIao7NKiAiPha3ibqzeZ1i0yNLsl
PdtV/bnG1KknBjgJYXzSDQD3e/zEo25nAUXTfS81y5BTvED3+P2Xci4C157DdwJWy6q7Ud93wAKU
+kdDzvV+gOPe2q8VcDiEaYUcvPRsBEQCp3nvl+G6Rhnbjj+jPIdN2e8b7BHe898DEH4HUmQwingd
0TafFsZBIG+s5aQSxn5EECVZeX1S3o2lwLDu746Htpaq4p8DUxpH5Nnc9r0qtixP2dcxVQTAbwou
pJSN8QyRUZnF2fL9cG+XEhwWmUfGjhalqretyVCuydf2g9Vcorw/CRChPVkuR7+97MMvo3Mu4NsJ
QUA2fsuACwKff/a9OPF6Xa3B0oCZJEEl+adheeZomeuIsEkdB5ke4uBb2QMFHN/09saClHlLFkY5
9Rlqq/tsLsKPQlpJ14MLs++zvUyuoqV0dmM+N8rZSSCbrdk1lrePWLK28nVAvPD97zZrwk7T0QJh
SboKFgaTOWf2Hge5K1pvlPd1qjqg3RzqZi1WLCg0xffFiJqxpgixMn3vUS19JKy1qr2JZfvrmcc4
NdDJT49aBIc596LjN03pWjKGUNt3JtoEI9XgaoKUaaz2Nsft0xmVieYW+UvN6X70ugF6cPSjdS7w
PqzkwL7giimt33+ok8+EVRzQAdVkas+WkNwllhxr1h4VwJprknHv9+rn90O83XU4/1Sd8gud4ak2
cjxsCq16YQtzH7QKUiRO94lr87arwdMy9eIz3/q43/36qY+CzWYzyA7EkRJz70jUMOzkamiN+zDT
z2QvJ97aUZTZlOW4B9FGlCDCvnT0yz0f9kyIcwOZ3urBspTSxE6K0NxbAbqLMR4gSlw/dlRe3/84
yqk4U18SBA6O72+c7zQ7yhMR2XsowStF+ZivvY/yF29XrpB5/WYBr4bmejYxmkEFfn2mw6iz0dll
iLlHPEWFHXo/+b7DFV4gZHmB2PSZKXFq+b+2Xv8c4myOK4UvBK+TYMqaS2O38XYtZks4RaAUeeZ9
Tn/rON361eb9M9YsrxFq2nkInOyp5MHjeO7hsiL97+QhHiN373+6U5Pw8B3ODtkA7FwbE8pXTBeG
zjr3Xt4PcGpq4PEFNAZ9PCBGswCCvkCCYfBj6tcfU5wAMLzYjWq9fj/KqWEw9ajMOpzgb7YHLWot
6gPSHgToGvWdFcDocxPg1EAmfSSwdBBf3vDOMFOhgCXyxzZhkvtb+YuEMsUqdRbqPVWVHTq0rkCE
d3DfH9nbsLZsGcDlDSij/LfZxmd0+eiFrfM4hEr5gCNncltHjY2/l++Icvl+rAl6MJt4BKM4jv6T
7VCCmR7mYL+wUZm31M7/5hkyleXhLk+xka+ySW5xKfcpxdHgo59YgMUfTA0fnypAs1X7mOYV5Qpt
GUukUKEiPxeWWI/SmZk0QzFO652nczRwuVz3FGU+lUYzNEWUhd8KWiZZUFyQzN15jvURuwNkXbpg
HSJgnZXsOYj/mQ1+OGG34BeWmZmcWaFzwbbpWRTHMnCUAzzkWOYskecUHvJMjb5N+EZxC197OazN
dXl97vZ3YmudAjkyxGf+Dxea408yBENWlln8DXcjhCSyBcK21/4FvisrdGzKJwNfW7E8Z7R4YtJR
V5nEnyZYFCf6cdBsxHpE9epvkz9W2VyGkY4m7Rlc49vPqduaCRqWHEbWSBxmO2qHcChtr/TJ+qys
m2SnbftLadleyGu53k0o3PP+kW9fJiGnTYhaAfU07HqPx0XvwCgLhHX0DeJ6n7NlugyX1kbbtCtt
yfX92lv9To3+F+n0x9Q1+/ddOLREYOA9HfLWpl/41YHTtQ/QM+VpRwNtxhzgJ78acJr5gekACA36
Grc+jox/NeAmbhpYdOTmAEJO/Tf1rwacCnCKxeGoXHNAyKp/i7Y2pQ1/nb4UWAwFPC/bDVRLY/rP
8STx0QVK4nFEjLVKb0MdYGXPEhj8H8FZp9HjY2sKBUkP8DJDsibM12wJGFMDgS1XX4ydBaymVzC8
SApnd/DmP/569MOL9Gza/xnGBPc9dSft+bZOaUTYLet9oW8m79tFVywATX3Rd/EV4pJrYxldSO3u
78F830adDc7WRIRkg6rjQdfiuwZz1K2Qlnl/bMc71a8gXMZk0Itcivhsxx8LRkRgd5qJo1a5S3Ft
T7KVlp+Jceor/RUDON1xDKqY4wC2ioEUPrX0rVI9vz+I1xrD8ZRTgaBOlM1JD+6NuiVQm9KOYkah
fzKeq6/FjbRILwI0hqOFd69szGc0y80HvV74rnP/fuwTLxD2JWBs8L0KJ/9sqx+hWeIHQ+iwvpKD
C8N81FHh/89iTCvuIK2ILQiZVU6MILlSYXuB2qYY3Px/TPOjocwmXNtF4EbkKcxV7dY7+kaud+Xc
GKv0CrDGSmy81ZifGdqMXPI6AY+Cziagl8j6SI9TXwwbRMzX+qq4LvgHzpZNQSladtuvyCxzvpTL
fOndST/Ms1kbG99sw5rQ0rqh2HS2EfxjNz18vZh+jN0kbrKA17lEdy++SCnr+/fKSnySzi7rGQj0
14jJ6KddeEJPzG/7kdN2NCN7UgKKPShYyU/txxIrSbLiVbw0NsrKN3dasonX55KhU3P1MPLsXY9D
1prCH4DGDesuapaNA1AwOPNF327/vE2Sg4mPhBTMfLO0x2ZIoikIa35Zh2KneQ+jHbkw2f7DSLNl
kQRIhVk5G2SMHVFcItdmioyKfriKS8rm76/BU4cAiiCqxoejPvsmewYt2WKYNU3UC1xDRxd/8CWi
WXe6a98G1UK/kheoIp5bkyf2zsOo1mzvrDJwtF1G1Kk0AN0TjfTt+B1PISIuOqhP+Ua3H88M1Tmx
ICaEDz0TRSZrnqV5+ahI1Rhw3tlf5AE/kmX0qGxRoHaVl7hdlFtsmYZH6LkuGrdiQae7O9cnOjns
gyeYfn6w44naycAeT8OGQrqQcwxadNTa3x/nqZkKlIVExQTaraqz+ePDPsjobNNfjGNXKdHTQx8/
T2A+Oy/vRzo5HJ0ca7rwTBj14+G0iW81ESX6RaN+UlJwbujq/WcRZnt3IduRqiZ8Mhm7+jTHsgjT
rvdDnF4BB6OYbR9qbPf4aBFj2rgmbomUI/TophAdaN+9JNv62pHuzsn9nP5KU0LJhVp5w0UyQ+Ep
KbxPgNnFSncuBv0qSr559bk4J5MIiEL/CjSbcxl446wa+UhTlgdophk3mnefJs+ZvaoC5j92qSvV
Na2LGg/D0D2X780udL8OhsMHmKUSsLqLnhxNX9Qu3J2r62qJo6E73FqbzAXUfO5znp6Uf413Nill
v7GnOg22sW71VaYPy4G/0+76pbJUrqMVRpZnIp46fg7HN5ujAO6KIJuy9W7MFjk7S1T+DApxZlWf
HNbkJwA4UUZeenaap1UEXH1kWMXkb1niqmSvzyyEk/sj1TJ4a/x/055+frA7GU0nZ1ZNiPq5ewl+
2D8DN106XwLP9S/ylcUJXl9rX9RLeWs9Kmc25+klzVNdmFZ/xnZmB0KDl2Wf60wSA+Iv9pYtYHXA
LMNFpOO01GDFuxokszqXp538dgdhZ2/V0DOpTuivL8zqO+wSD6HU1j6nh3XyvdrQe7nS2dhizII0
6OIB6H9dAK1rF8sKq9PSNdb4VGykL9ASoMuNd/VrsWEMtufrNidzM/iOMscBbC6g+Mdfthw9xcu7
1zWhrM1l4tbfHbED48HSl93YDdcJp2K6sLQzuczZyLPFEahAWoycyDoS2lhebzB9Wnn0/zc+/sGQ
cDN32HbpQnsMH96fzidn1MGYZ9t6CCZLEgmfViL1jpHxHCxMEnGujnR3sKwzB9VUgXg7gQ/CzRaP
N/YmsgQMVL5QADF+BVeASjYUgssKAdCttrEuUjf4hGvdzrudqsLD9y/GhYow+YUGCWCBze+ZR5rB
YH5vvH890pxs3eXJ7y1D32jobiyj23YLLWDhbHA0Iq37cq5BcXKPOgg4m+g1SutBLnMjLpruhhz2
oozOiJefizDdeQ62qMKLMb6eJnKu167i34MdPDdjpz/xZic6GMQsSxS4Cw5+SYhqhTSzusLWbIl/
+jN1bFdykzMf6cy0eT08DwYETtDOg4FoUvuZQv+2VBDMDRxnkWJbose0ypJh8/7COPcOZ+dxFXT6
SNLPAHsZdY0rAUb3/Qgnj3xdMSySUFtFbWr2DlM1D40yQvvaloRybauYJCajLiNraEYjJBy8aMBa
yy7SLfCM7ExZ112FPWOW9dKuaaJqG5alWME/bc+Ul09t+HB74T7KKKe9gXUovSXQ7uSwFh1OkiV8
c7x8jcGtIjNavf8WTn1aHeD/VMCDgzhHofmVBj+q4SVopYHqC7DLJMZUtDTvMgnDS7Ot9koZ370f
9FRaeRh0ttNrYy1JsPDYbwt7rTfNKoVComHAJY/P/1mk2c7eQqlxnJRrKg5U1bMDomvt5X54IXw5
vwKPizHnfxZwet8HSyX066guqZcilPziYwUNa205UjYa/i9p57Ujt5Js7SciQG9uySLLdFd7qSXd
ELL03vPp/4+awZlqdp3mv+dc7A0IAhSVycjIyIgVa1nl7mNL153kP19uFcvVLJy1KMBSVd1AEwY9
0DkZ/Y3lXDuGqvL3yS1r1rvinpmZkHblJhW2IRVdxqi6sxAGxSaFw7V7EIAEzUK6NujSrBYT+dUg
pDrwiOkxpyvVPS7ZN3IFdvg0edFR9Bgq2/tOs4H9ufqsurC7zuisJOg7eSmYDI65Z7LRzWUXmeXW
hg7HlW2IhocfxoP08PGnu76r/7Naa3UFiS1cVPO87Gr7LS5+RmG44RtXt1MFGkbfDWKRNTmnNo++
bPkDgrVV99ILCHVXHRObSmN6epPNqIKrG3n51SN9YXF1pOtUsTqzY0mSta+T0gW64RhM6AyIbn+8
eVczhr8EHDK4LYuppbdHrBzaIiy0xVdOsIYfYvL/0o3vfHtpvAU7c+PyWyE1/5WhXNhTVlm/ZgpK
2S6+2biKh+snpIb6r/A+OqPFexO4loOuwK6/G+4RbvLmX8gR/yietx5wy/jWuyv/8mesnGbK8miI
/OUFRzWqO+l7/ZR/nT6hPXqHSjkUUyffrk/z7/b3VsZ0/ZQslCf/2nFlyUYuglrfzBL5Bh93MT3P
Xvc43vzt4j4BsNc906ud5H7rSX41vgEkAuGog79YP0j49m1i6hzN2mfvhSmqfsp5PN6aoVlthIHF
Y9bZlGpy+emawuDa0tK7XF9ryn48hCNdM5Mag+R/CoXgHnjJ96ky75lJ1ewxju57eYse52oKoknA
jlggI77rsJeM9BlpnhMIysINu9gTM/TOrfbRCMRT6UNwP2n+g9H7dzJVecBPqGjkbt8E36RZ+DdJ
6f+KWb1yhJkEhKEF+kwq8utuitC2bZ9N7IKcUvsPPB3ugdrq3CTbwtytAEl/j9QbU6toYciF0Ikw
IdjlrqfeQlHuJN1NHtOv+2ojzdta1SoDiE2rq/Wl4q8iG6912vNogntQ6z2o/o20ZgXq+teyeLcy
HWHyOd8hpHNGkU2t4EpOPkue4c08ZEoXtDH9k/8PmqorK4PSAkO0TpYW8ioOAo9UO6vo+F77+rb6
Xr7U9zgJ4zAO72UoNX8VXuim+60X25VzeWl2fWVOohr20XK3xF2Uu+WYZW4DleMy1JVtJKdbplbn
klmzAagOx6OTzrpfoUv/3Uq2QOdX7so361kFN0HzYz9q2caxebRC+dC3qbfM56Ra/JoF/2aP+V8P
2d/C9irWcFfAeQQ0hULS+tUBP39kNQw82inyXUyIW7aeQvcqdQ/5HPAc7yjB6EP9lYlSpOTz8Iae
ymM0qajxqNJXNQWlqvuoQkUi4CAx8O8Yx+9OEGWWtqwjAFREjAplTcfQXeDmIcI4VRk1ruRX9UbJ
6MrXIbOgDCfL9O+4+99GzU6qM2gpRQ4xkHMEzzr5c1hsdbSufB22ayE34pG20Pq9NVJLPQykTU+5
j+F2pr+ckYEcS9D3ihjsfQhAPk4urmRmb8ytnCHVg7yxOpxBHCckZNVvraZGGwnFtX0DBQzgFPwI
uq+rfEKa+rYWNZYUWsdc/hSId3P0+eNlXDXBRQYNssITUloFPRgDMqUOuTsNEW34rEiYYDEFh3fe
/mND8vJj37mzDrAZTBIlynU0YCy3nI2Cxcj74Mk/iyfFy3fR42gzyhnWewkJHW90C6RRbuG8j567
Q7HxWL7WxWasB/9Y4DUQey+bcZGdKHpiFMww8xO++WfzEYFeJ3s0v/q37U3xaSEKpGnwR3EYM76J
7oXS3voBV130wv7qHCBzKeZ1wTloo9JJI8E2TH2nAXiFUa/R2w0PvW4NDBjnAeTIO/AerBZzWvJ2
hnv1NtLU3zqjOLS1d7FVnxu53UiN/rrK+gPLgJcWTjMolNb8hJTaTVOYeUHXXNQwtU7nBXrW2kwc
TnZ1qzitI+zQZ3b0DRmIa1VZjgdfVV06hO9kQKxOC5lN5Syq++AwnbtPMBKZsavvlnSbKPgjeW7g
yTHs7MfHTn0lHVzY98g5l0GXd+mg4KfTRIuWpLMsW1fwcxeQ406NoPQNre9VLcrOFMg//H7c6qpf
S4wwDUiUTJSqzJrKkNm4sedTkEHQ5vNPaAAe+hMNPkc+6BvZyrVQd2FqXXjVg3GoZ3OJrKVmuGpU
K8dIQhTx47289my5XNHfFV+cTrkRMTP+239alPh2xWOE+MOeWVNHceIb3YMtwgMJeiaJ+Nj4lQyJ
6ShalyrpLHfUqsKnijHT1yIe1JianVcideWu1O1MNXaTNm0xHV55oGGNoiwa6CAA11cV7LlT3yz+
2nqdm77IjvDazzfFIzRBdu9KERUumntMKheeuEnoeS3i47EgjGFYw0FWyaBPoiHoM2nunGrHshtv
SgTTRTPbiPfXnoJUFXit8B91oTWkuzIgukHxh7NxM3qSBx+r578kv1XgQslD4aHh9Ek5fvwVry7t
wuTiyBceVKL4DYk2l5kFJ5OXJQw+53Ld3NcW9Mf/N1OrqwQG7wDIv8RD10+PgaU8KMJ0aixojD62
c62G8WYbV3dGFRdGBN/OUlMQobyAIsvJvsHTEO1bel1ieBuf9GzD6NWwRpqGRJTFmMG6OctBLLR4
sSmeqrvkVB8GT/X682a1QL6SEtAFAOS+4J3gmH37vUyZBzsKHCTUnr8XA2dBVmUA54hi7W/rWLx+
vJdX3eMiDV25R5IhmwkdPXXQUd4V8XSaRS4IvfT+b2ZWroF4qITOQKPafqzJXpMK1adW7/NdngvF
Vsxcktp3d+7FkpYc4MLjZ8UM60hmSemxPcJpv0y6o7voNBDVfNqCOV27B3iwQtxoABmjD/DW2MSA
GDxOGDOE72gSuX6fbmzdtTCsyBAMSTgdcXG1nMEIyGS0JWZ09UMos4oJ7rRQ1GGxMqutMHzN/S6t
rSrwKUxpPXkiHQ0b9Ti3caLRTpyWhmKxi5GBd/+5X1yaW21fl44jT5OlgmzBwyd36mOVCseSSfaN
43s1H7qw9DcVv/AKDYIMa4prqlRu58po6Ugvyan6rdxpZ9/YZ8elSd0K6DBuueNVD4HcXGSIFDmA
dY9IEWFx1DVe/PVO8uZbhE+1W+VQ7AVn8IQ9+uah62/s6pbJVXwEJhAZjY7JvPMHCIeiZ8vYChzX
yjXLDMz/rGvll1nfjmE4YaT3kjvVHQ+lO3mSE9tLuWZrCG9rRSu3DGG21P2JYzYovFr1svlVDnN1
/NgZr2Zbl0taeWNTNW06V3+XFE+vMuKuPoSShxw4ceQMX0qUdMWHLtj35d1SlYq2+/lXj9/yXtd4
lMm0c1bhRIqMUcj4BfFRLW6WzrTl8IfcjX5Nt/V+syx+1R6gUKB9yjJescrxmiyUclUkjUXcoT7m
XnZuqU1nt8WxeNg2d/Ur0iqlFwYq+d3oFNmXEUP1xC0ATasz64tSuC9thbDlN6/jP3Ns/2NlWfPF
SSc58MFtY4WB9+ApOEgH1C15cZlfRI82x/Y06rULh+4vVOAMCSLxtyz7wmCoFFIcq0ToLkR+Wy4n
9UYyW//QAsrbCaoF9U7v+56RZPW55LXmql3fk6ZY80a19uqZZBCSWo+M3sA7rQEli8jVmR0n1gyu
Ri1hPPi3C5lz6goP/83Vd2lsFWVy35jlYclUhPprZj3JRb5R6rniLgbCEDQW0HZ6z18gDH2s+T0f
spCEPUQoXpjuPz7xV7If3AQMA7wMNC/Wt3eqhrEWCxEdCnHeIa+DEi5wuH4jHF+xsrRHAP1CsU9H
YlWFKxo4j0bNJ12tP1UaHFvMIhjDl3+6FGpVTEhqSHsB817XcdqoTxVITxdgTuOW8qephURMyjeS
kSWovz1bWFnQrJxfosa6rRRrwqQPVa3ZdSS4ofAY1J1bGEcS/V0HDex/saQLY6uDLPit5U/KQlZc
/jKm20B9Eo2ttP59dsWCIHKXFmU7U1nPO1ZW02qBxbYJMYIRozXND2YVRHeBADdsYW01Od67wqJP
SCOQoRvar+vuq2q0VQ7xlUaBb0ahAuJc+ZFJsY2v9P7gKEyOgkrB2ZgLWaPgAU9BC9u0LCpL4Ytt
bLPfStyuOMIyssQzReFxiV+/jXnNSBunQU7Klg1Y+3xVO06ZcEhN43VUx7sk8begIbRm3vkeJJtw
0oHrh7SFePDW5JjlGRUCyCzSRorcxlCaL3DvhZ+HvBQ9tJ9SewriahdmBiTIeoGrBGHZBLavDuUn
MwmlH9CxVd+7VtGfZyY9HnJUX3/EVhnfJ0XV7dDs6Z0sD4cbLRfnsxEo/YOppfGzLzf5OVRj+UkO
VLmEhRym6ZeiyOAVjKAzFFVfdMdpOJkW4llyR1diVKsXpVEzGHZLHSZuSUC0DBKz84AyCvyPut3P
YuT5SV64w1QF7ghnuFckk6srnfYpN4fOLqbuD/xj0i7Xy0Ug2ozsXE4xF2nmHtozUFZWTWY+Wk91
NUbHeRTGu1pKZZj75rtEyuZT36FlBcP2zxoesieYjGHzhSZxD/vl5IQIh52sES1xJa7DXWNYmT1r
lmBDuKzthEmxbGptZHNFBPH4IFZON6B0UvZq40Vt/lkOG+UWhi6rtQeUNp1uBryf5EMI+Vv0ogMM
hK05tFFIq5w80ujlmfPgtoVS2ZbSwq2XD5aT0yI4wO3HJCJZ3d1ER/sYZ9UP1SiHF9EIF2Wt0Cgd
+iWvJYAxkFZwNwmQydnTKKFUALgAFvWF07CL/jBL96oo0beujdyhRXHB0oXRrpqy92ACDJhozlRX
nHP4kMF2wLsuz15hqtF5ziAWFIdQP6SJ8g2O6Pt4hOa+1bJ9Xdc/tEZHfaybDkkwKs/pOGenTNDG
O0uJlOeoA6SYqvEeZnyF7a7FcD/l5p7L5RxrOU4yIY4Fs1TulAKE3gUsD44ulscmKqWd32kvmoZQ
+EKx6pSS9dSVhrQrs+5VketvA1SrWtd+ncfc/6ohl+dAQmndlp1YOGot/WwCzffY2OxQt8lPo0KT
TjGS2EFC7TnQpvicVhDbKTGqZHo9688xoomUndQcDc+qDeVdHYzwMRbDtM/0Qtm3vg+R7JRCM2kU
EHjFRuMIvcIQGxPqT2GpVudQLMUjAEo4uGE/9RqZu6wb5fQV/r1WRC89LpCiRddCa/vSiaOufJXU
EkFthmshY9cmpxWUxm6q6Ec6pOdqKvXnohE7x2/D/j5MUAOg9QOLW/uVPQ93ehhonugXxbEcC2C2
feKh1ujq1Zx7lLJq5BOnwOUfKE6IFgp20RvQWKvoeTnThIp6FjHk5MNUxUfXz0qjfM3Hfq+mQm7T
Su9vjSLfR3Jy50eWxPsiUP7EUqXbMrQHx14d0DtnsMoVokL8M+tSdTAAAt5XUp5RViibZteEeRjS
JzQraADNCaF2hDv3WStEX0Ups+6JVsK5ytMEforO8oCD5jcLjMBVB011GjPVvLpsyhs/quWjL9XK
TZa24oNvxf6vcuoqkHZERHvmwXA7z528r2C3fynLSHUlMbcOaZHGB8OaIyjsI7+ByVQrf08tgzq8
z3q8cq5njng/drtIahvZadO8HPd5KgDUtOJKMQ+JDlO5i+wcasSNngjP7HmeIiCv0BiFVTDkiwYg
R1yYVvvEyUuzf5Hyos0Peqr1+m4qzLBz+rGOb6Nc0V+hoPQPiAxnj0latHtr0INfEOhaO7NujH1P
IN+PktVlNsrbvds0o+xBe1rep7CjuVHVBZ4GmcRRgl3dAe+V2KUi3kOcHjI1EFp7FRq8zwn0qz2l
RrXzlFDyvYqP8axF+fALotjYhmdTJ6ZJIUoNhhX8KPqoPIpB3X+2BgG1hUmP609ymUFVlbbJsVbb
+Amem/4wSdbvCuocA0b8djgmyIXard8IjtVZCszxBkE5n34MAi5pW3UZPTf5PNw31sgSEWpopax/
yFGvgAejDG4TaSqOKPfEu8bKxF1dCOM9Cp8tPJlz53ZICN5rzEs7qphZMOxpRB4hLU55FeqOJkjm
YzQTS4a5EZ+mMmvRzZyNY4OW3ZEwNjmpnDSHvkplEDdKALaYf2qaQgWFXprlj6Wcazs6ROnt2MLv
WRRcUGJvtMTdudjnYsmDvY/jo9wGhtuphnCaJLzPDtTYr3a+UteaJ+dtSE9fi+9yE4Yna9Y4Y0z2
OXR6J6cpZu1R7FBGFIc+OHIDGrtZk8OjYhFJklAHxUkF2pbMJNglDdLWRdUPt0YMQ7qfV/od3y64
s6KY0J5xr8tT9lMoa8WDAK5B8BWNgd+mhjCEmPXirTLT5rCU2AScZxY1M4UxxQax/uwnNfdQ2FMj
Q1iKz1MP3ae4UJR852vxxLRq2v5ox2n8ObXqDz0KhT8+485kyl147oMxSl15NJM7y4fcJUgC9aY2
2nIX92ZzCOIiPQdmyBBxx5M1Us306PtKejAqbWeq/qNoJeeqvOEpEXpJPDXuKKbpF2UsysMYV5ZX
FLkI0atUPkM/jtcLYS/8TOK4vpUD2TqZTRC7xjSJ5zTM1MLpxcLa9z1E9oIlDnZeiF9DoZtRLDWS
o9CpodMIkvAUS33eOCinSPhrbf4M07R8MtRcu5vQ8f4Dwb11RDUEHo+wCZ1WD17jUQ89QSpJlTiW
IfK0kQSVbtT1Wn2oori+j5WwHfi9rfIgD1J2EOJUnk+oE1CCppPQzU6TNnhYGDSzLYlJ9lSlmVk7
hhGbn/t+TLN9oMz5fq4o0xCswJuF6a6Tu4FcIhRdoPfqbuDdtTMVApQsxPqOjRl3ytQjOWQOxZFI
JOFutb5P1Tna6VVUutKo117ZLwTXhYyUuTohIQueXowsGwFdxp5layJty5HtUKdQ3VdKMIieUsbh
KxoQYr7TOkP7YgWVchxGNRT3Zjc27V0GPULGqdDqe8Fs5S/qoIy6nXam9MlK/exzJbfNnhzTuCGj
SOlM4Sh3VQt4LFYbdGwEdbhFnzu304zmXB1G7T4WOHYKKlm3VSiHz7GZVbtiDGvmo8U5IYhlsZMr
Yvh9yuUSsEoLqaKjBhpt2oEhxV2dWr5kl6qCLiK1UOnQRJEp3ZiDMd0ENSJUL3JP3uJwRVa/yPZM
wVaEksiEuCXqJImQI8FZiW0uHedpmEMHDnI4UX19QtAyCTowJnKMkrIp+SRzGRUNVFtyQU6LQy9k
aE0gES0cYdjOvuhzAz0mdO/Cg5Gl+jekO6bXtJkqhIfzpIjNb4OvWF5sRIiIII9b0xDBazytDfg3
hbDpv7ayVBwTdvUuVCpmcatGfBXCqv4TjEJ6TrSSq1k2KmAWyHLKzyUYFUrptV4+1Ig2fy7MRohO
QgGe3y2lYWoZEE3VgSEmJIKANqrdS9bp9R8dhc4vczwQBYcgh446ts5Z2AQPOA508nheJh3IRPLl
elJerQZp2r6Njc89ids3DQ/5EqNm8xwgtxSwe2NKnixWsMUzVaQ1k3RM66y9CSBPdivEeoZdVc/J
V300i0eu7S7iG+iV5fbqGGq8Io2QEGoN7b2AllIGURLk3PagBnEHPjEdP4emWd2RVTHakqeRcYgl
WLnRHE4QYGF9QYzyc6v8iMsiiJgRb7PzFE/JJwn5H9/NI2hKXBWFH5iPefHcTvKU3FsiNNN7K8nm
c6XD0HIyhlF7GpGR7Ww1aAum0cKw/KUUUfAg1Lliktzm8mEM6Wo0dgmpd90hZVN28rGH+H54FTky
+i3HV3wxpbp5ZNCI+1ZJRDoQURfP9TkvpZDaqKRK3+ouaftTB9BV+S4aicT91sTKQiLE7Ish3MdZ
Ef1q9PgH6J3KERvowASdkwA9tXGPFgCPHAjugR83be6jnmyl9Y5eZaK5OirgO6PtpRfDijMv6BFk
2ctcm+eOFgjTmJ2KBjQMx6grT1Uy3GXiok9vAR4S7HZqkAzI0O9wq6BEazPI1c8p0rn3C69zbGeU
ZW4HKZ7uajBg8w4w2bRPgqE5WVLVHfRORwknZrpLqdEwsmEFLJwE+bYHVZnMkx/6gpP1k/lU5KZ/
SpGyPmly1QReGpm1J6hCc1QZM/jta3oW2o2SxIeUQqFbK/50m0xjHRWvgR+EO5i+MqfKBZ5LInqh
d0ZQ17edQdyC6Q7VxzQ66/p4WyUirNbRrP4J8xyapLQzdtyh0C0YiuFYVTWeeDbNpKEC3MhwbhTN
N1GIqJt0WnMjjXBm236XkRepWX6M22z4DoF65eVIu/wwwcVBQqOk8R2IJeMmQEn5mHJSCvSFZfNI
oiho+PmY7+H9jtwMgrJXJHen3ZQZAy8SQThOYZjfzAwF/GriajihBwPQeUgg4+WjeCgTjSfUH2ro
0WeN3LqIvX6UmJWcpKL5g6SxcZtBjHiIJ3UgqTPy1iVPFr4JVhF+6qEahGcfzadXyLcVOzfr8uS3
qXYIFK1HLSNFJs+ZMzW7y1Ho/oZSMTlYIMjaXcUcxrd29oUdmroDOhajFh+6RgrOMI0rx1LJku8D
ZPH7XKnUcyKmwR1ndbJcKpPljxh6z/3UtdJoM8yRfM5nJYR2EJWoCsoGKT5IrTw+GaFmZPw5a1q7
B+SZQ1E+S7wL0kl0S1VAvtjIotuhy9Lj0CO4LbYwPfiNUe5bq69dQSnglR4S/Dq32tIZNT0+llC4
erqPuHPVyOK90gjyi2okltcqxfIm9qFa1uByP8+xOO3RdOpe+wnZhcmUwnt44/wdFbv+Ow+ofFfN
iuzlU47cBqCPLyoq54/BFJA4D2pC2oJQJnC0sHGMMuO9p/qcn6K1XvXB6F/aIYf/n18GQkItnSrM
qmfeHfJdPugUIvysSaLdkOjKs4qcYmmjf0SiWVAWFpOqujOSYHqueI/uQf30r0I6DIcYdfbOqYpG
f0jFCr6bTCrKU05BoPgpoYCOmEFNhn+nFgbShC2Z3alBUty/l6Uu7GY7FizBuu0QcRLvpcCUYzdL
hjrRgJ5mlYDYmx7GMqTPeqg/RRD5hE6k693kzWUYqF5bJEO6b+RknCjHC121RxCuBaAVd2FkwAeP
0vNeSPxQPsapUHTHcDbS0mt6PbUeBCsdvtOJapt7ZkiMYmeK/iwkrDpUTdJFRUcJSK2zG1UBHnue
hjKzNirX14phMAPKEmMF1MLUpT530XMwm7AzUVSjIdb7vykBBruc7GGjn/C+Wimjx/kfI6uuWys0
yMJEGNH0BhnMb36nelzIG1a2lrLqeY3pzCcXEOno0uqlS80DLaKNmdJrnb3LlaxRo6XWW7W84Ng1
2tqGRx3JelUDB9gj+hp7an+0Y+zupX6cDChEt0Df13A/mId+SwM8oryb7B9xbR5+tPX+0nAhKxA4
fnBK9s1O9hAW0J0eehQ4i+7+i77pG8OrMm1GZMnihHVPTWPaveKn+yE3go3tve4n/1neqosY+kPd
l8sESNnVtumbRyWCc0WX3I/7AVcdBRozAwkD8T1Xlm/oMy97zFBFQP+dCFtvoVGvzZRAzY2Qkwz4
Fzag1bnKUr8d45wvtajQUp1xyvF3T2tb2Bde1ryiMnHeKqVf9Y7LLtSyvRdnWSE4CVrKg2aRFsi/
yp805qIEp7gNjpIDnXPiToet+aD3fQ8oyC86X8vfX9ic/CJScp29HKtHo6/tWfzZyE9Nt0Xlfg2r
9cbQakPFJIiUdgFTi6eFeCUG2EduDA61OKYHvXLLT1tN7a2lraJWPwaDP4D5t9u8ftLDkpxI2Us5
Qo3apj7ze5dcmmD/aYOsPH+qBo61QA+0ZRSnJrtmmjw6BYVj/aXD6hUv8rY+3RXINkbBEy9EEzAI
rkeN2jQQDXWi3zw4syctZE5kpdD6PVbfIDs6Wm4HaBxSyz2YcZ3iPKLFd9Rd/ulh5EfQxOKwQDrx
jmmJPe2NPpMYWaRZcoeOkv4UB5QmPrby/mzoIuTLmGCQG4iVumr6qFk6FM2CJm5cUCbM6d4uCu/I
yf42b1FC25FDMdq6EWjexbOV0VXUnGSdTlKvLwMA8JSgYdg+5OK3j1e2ZWPlOUPNI7Nhds82OmsX
inBYg7Tqon/MFLUs5S8YmvECzfx7MV6c8wwZoAT1KiDR6XNQdo4+Szsr/TmbW2IDV9dzYWh1i1tN
lmhdw4Wah8UREtkvrQF2bCvtWfEUg4Bb1qMvGGF69oSw1bZVlsAURcOB0zqZwfd2P8t/ppiZhfgR
JZR9ED3mUehKFPt7Xu2k3G4LM0Gg6sz91O4cw3eZZLao515sphvIk2WJb5rjf38b6Dgw5giOrME7
yLVZUQdHOrd8cGj2yX6BiMqHrfviXXzDDKT3CxuXJAFXXm1BnapdUCyTQ/Mce0sPmVKM0y5ALyp6
/9xJL00t4e/Ce9RRytM2MLklaHNGBVJpZuNoc7r72MzVr3ppZ3GuCzvQCi5kZ+xceCyP6CiRq7vC
HbQciledAtdkDGXikeEM96nl8pTempZYLqH1l6PSxXYasAS/u/WHTisGxSCimlR/xfg5m7+P+rdY
Trw5ULyNxS7fZ2WMAcfl+rUUE5XH1feLc7lvOmDw9vyz+948Fo6/a23tUYKGrN4Huy0A+Lsrapl1
WeQGDIa9F1jZ270dw05PO4ZobQZUh29o+8mfjXD6+fGirhmBqpxmLzTdqrnOr2Wxkk014AN2ZT6c
yNGCG7HqEudjK1diDCLkOkVypMjRZFy5SZ2GZZp07NwQH7Tpc4Dod7xxht8vZDlSXDXMj4DoUla7
FYtaVES0uO3ImKhMI0xsGBsOsOQfb78/rAIa0ymwHasQeawm2Exk1CMJXTxGR2iu6cIJMg0lnXcl
wRPKuNMQJ/t/um98fBXh9iVx1rS1x4005otpQfklADbMIHWkSXYS8x8/NsDvXZpZ9vbiFEu9WfED
WFi9IJW78AulnY2VLNu/3rtLEysPkIqhEVOdlYyRhjbcd1WAM5DaQUXVUC7cj7ftPWZ4taAlEl8s
yBqqCY4ZrA2nGp2rlyUs0bl4iV+T2+rWt5PS1l8Db4uD/X2AJ6lCqI3KK6hC3VgtMlPDqhSjBtyn
BPCzS7xA65lxVXZjvDGx8d7bNfBVC7c+N8p7eugGT1z6BToHSqfFmzO4qxibJNTvphx1rACuYjCe
Q8WM/NttDIY6Lyu4gmxVYOAWF5yE6dDIAa9e4zNF3b1kxdQx27PZff74C15d34Xl1U6WNcPWNNf4
gCWy0uBBfHmL4+X9pf92cSsfqUlZo36s6EZ1yCBS9hvG8j4ol1a3eeaheYyAJIij5P0XKzM1aGUo
xjIOu0q31IQCVjbMgEtaY6dmAcXgDeD6StlpSbVYGRfUcmkwKG6u4lQ+mnqcF7pG6i150kte2uon
9aQ6uWceIXhxumO265FfeKGg7YSnCcKZ/RbXwZWjsHCX884hFJvyO9S+WfmNVWdUFgBW7CuryJGa
NLVdrfTo0RloK368rVfeG9qiV7IM+SyJnLaK/12vaEnaQ5VXpJB00QcagCBUAjC6CHl6htuHIt+p
Yh2SdRWeKsT35vBrANRvWnQsQPds/J4lGXgb8Jbfo6lIX6hwWfwdiL8IQYhwtnVI842csvneWwg3
LpqDk5dXfyHo27Wq5Ui8M4hCJIEH8CB3+tvDGo9FVwfLYY3EM3Kgturfh/X3jVUtr7aPjKzOZYY+
cuSDS+OwTC3dY8tCnj1uxZ+thHStjbqpbXFNgRUJxbOsfB9i2dra2a3fsDq4bdwEUa8VfOnuk2D8
TNXkBPrTGRUTqA1vPqm0q/6XONwhR7fhZVdiBrQk/9njlZPVc4se76hqtl/o7b6oca+qm2CGEwKZ
d0pkHhORLFfIfaCbshRuFFz/npp326+TDS6nSns3BT2Pgdni28ujWpm81NpL3X7hqrTc5DY50lRL
TWf8o39Jn7JfCod7GVH+2AOU90kQ8FdQsGhZ00RR1nmWLC61/J4tiI8AYW1qGLoj6SdR3anqrjiF
zzmdBJszOB4EVz0GZ3AkizbfQ/SNSXxvAsmf7UQYXtJHmS4HygaNMxfUWti3wIuV58nY+Gjv75KF
LwnqCZDicAOIq4/WIXbdjX7JXZLkoxs1dXiq0RZ3P96Y9wEPqTneOoT2ZRZ2na1rddsAzmPgVoH/
6RgGY+d1OkNsUiB1u64Uxo0P8X5kAMWLS4OrahkAuLnpYbSimARslk8RnCx3mfeSd/n+H48MLMZA
7kJRBmwA8Yu3wSWfaSoZesTMkIiWM0N55pYw7BW/QgaEpEYk24CofhVZxjyRDAuqWQb8O8XNgvKn
wRix3hZI/55jn2aP1fUbd/FVm4uCJGU3suv1s6QvTcUYh5B8zRQ8sHKO4ltnGvGA5FHxAi9HAWvD
Ga+5CUT1KFLx/tBY59uNlAC7aikCPnaUirnrUz866qM+PmXAhL04yMKNCv9K9WhJBhbZHIPhZY6s
jGTFW4O5YIwROGjWqGh3MyQpPdJkIPLL9rmFN6fiXZ7nqEFL9f7jA7Ecq7exinerxFNZpQ7IyIH8
1jDsg20k5zn5lQ+HZJNI+WEGGvqsdd2wH8e62E9VuDW09357MUrrdwHp6wz9rqqOTTBL8jTQVC6j
UXhtBEP6KQzzYAvKrB6lsP7nVbrFHok4bF0L58gqm5uNevA7mfZ63w0/Q6nPPCnmMlRmdN3NSdjg
/Hhfk0cGCYp8HmNLRVBaV5Ay2EhrED66Pf7sd9Eh9RZKClrQKHVmEAVvtr+WY/3uG1o0v9D1gbll
7a1gY9rZLJc0/NTeyu7MUFuz8w+TJ+9i13ek48cuc/XrXZhbfT1zhnRCURhS6av6FIPQUZOjUoVw
WP3+2ND7btGykReWVs5JfWyENZL0VD0DZnOGffT4L3YP88tCp5c7m1t5fW1cnRQpCHHre9M34poZ
Iyz6nyy4lk8ZD1KF2VVGGMjEFxa/GLmT4kf04+Olvr/9lnxYY5yE/2koLr09hkieTYZATmOHbVOj
eqrWh6QLh8PHVq6k32/NrDYUyjoYuxROey540rBPj5pHFfBTLx+GzuWLLlJr02FiUGGwPza9tcDV
1aRFIqMWPZbNsXOUEPx5/uVjC1fSrreLW6XWU5/0TSViAhROtvf3jFvuDSdcjh7IDLe0W15VpR04
oh3tusMW5ek111Esk1m6pXcKYd7bT/j/SDuvXbmNrVs/EQHmcMtmp5UVlsK+IRRs5pz59P9XMs5W
NxfR3PIBbEOAAc2uYtWsGcYcgyYOWBomyFzbGlNXKVFttfXSjRv/e2goWw+G+FLLO39hbZm5dYkz
SnIlDuqjckCa8QDuk/Fg1RWqdZvX4m0wz/SWBeENE9bUBW2x9os0qU7jpp8Dohj9qP89HO2zcizO
2s68/x9mdNdepEtbi0BQabXSbzJsKR+6cFee0Tw9A5Af35efW3feiWy4fJTOMoznG45NfKHlnl5a
FoHIxSp9YHflL8sxzAaiwdAdwlN2sDbMiBjplpnFQVGVrIt66LfALo2KWw3xq1FMr5mZ/Lh9Idau
3MVyls8C5O1NlNrEagGcE4x+uc28QbL2K1y+sZQ3M2NpMnZtxbeq9vNB3aeHSGIitiXfil3Bxl/A
92289AO94kO7Nb+6duEu17dwZnMdz21t86qjMN+cAOoxbqGHxb7y5fZUJxTDbu/nShvl6hYsp7kL
M9TDoGO1zV2HUGlzjJsdfLzWk04DRT+kmRvfhYhVjV57qD5bH2+b3zidyzIfuKqOGSSsx2cxdP1P
+2t7iHzjdDqLCD+NQqdhlAjHUn1Skr/T9CjnG6Wv1XfdhiVMV34Naf7KXi8uWp47KgBqAhYx4GAc
jC+i5SxIACAzzZVj/F7ZT/d/Xuvi6zGCajEdCuHQMsTuYjVoyx6jo1pb+7bpigMQ16+FwYBWY1qJ
d/tzre7jhbnFiy51WoRYK/sIbNWlZ7DvpNeJccnbVt4irwiRbFodtkEhC3qlhWc2Cy0xwgYzTB2e
Um/+nnuxlxyNY3DOiG5hZnHusgP6ilPhma+3ja8t0eErUsaHF/sNeKDzHXvUQbu7jR8D76rizwiJ
fyd72HjsVuxQq0ezRScFZBh28bCbQ1yCiBwNl0FRx8u0mZH7Yi7us7LYjN1XnKZNdQBjCpJCb1KF
JJAKhisGJoifpYOQpBYkUtErsHXmX+GAbSu324jKVi42UBNG2EkCqX+8GfrWOysD6S06iNUBsOie
rPR9ZJLYSgmUKb2avNhp9FcRZZ9vf781902hjNongS6EWcZiY7tciQK7IIhov1iuoCZU7svD+JHm
8K7yrNpVI+jA1JPzssV7u+YBHEo91Ncdqj2gLK+fWimuk7akQ0hZZPo7M12rcJtdfLA9xuTSO8H+
sa3msXKMKI0oNKJZL0dpcSMtyan61IdzVAvmd3Lf3E1qStHdSL7e3tY1O1S4qcNQ2Nepr1+vbc7B
sE49g6l62dznOpqJlrVXe/XDbTNraSY1A5hZNANPStB5bafKQthgZ0fj6o/ML4Zure+ENGPlNQ+M
2UyNty0UuPLmXtlcfLdpnIy06KnFTKb+UlWyF1TjkZEBtwqD3e31rdxEB7I4XAtV1LdM6nI1SWEN
G4Nbq/KnThoYHFHrYsN/rn6r30aW9OlWX5pDwcQ3f3f2PGvZkSdhZ2v++d+sxQRTQo9YzNhff6oy
LZ1SY74RfUXNAz8Nnizb2K616ARcpQbGgulWMshF3JwAV04tXChkp/STHpSTaj5I8LfB0Rg+ld9E
QTcCmbsLH42v0d9Kt7+9xNWdhAMXIkPyV7L26yUOjd8WVq+R4CnGIUifivZrZ8zebSNrCSylTVTU
SaYEQmGxSD9tgkFrcM/yXX9mHkF+rI7CaaRP9VN8Pz7Kp+C52qjnrK1MQ4mD/Nzkv0tSCbuPxzKK
uM/a3CExZ8nzX52DWH0QtOPGU7B2vaA6o/YAywgnZbGJZTJCdC4gTka0t629wQQ/9C0Ho4k3XL/Y
p0XgDlsq1RWqGUCclhQWkcUoTqdIGiW3zEsLajmh4toDrInavbnZkFndQQphMFDSekf+/PpsZIVW
TFKGtTC3meGYeOGMQza0+43TsbZ9+HUiIkh68BuL7ZO6bMonp+OaPcC2dJb3yT485PeGBcfacLC/
xBSNuma3Rcm6UuQHj4Y6NvAP8qg3RdRe6to46QbNtaLSeeiRH70jjmACF8a17rsZaLSAKNudNNmX
3w32FL4Pm9lECkmFIqISg0C3N2JtHxiCpxYB5yZv3XIfUMTURsrbbp1YPyGb+Y/WTT+GqPh7pLt6
29Tap700JX7KRSgPZUgRRmWruZ2eQ2oRu9P0YjJy9C+sQEtCXQ68BojLayt2BcW4mjfQhc85/D4/
IniEEjnZeAxWX1T6/f81s4iH5CFqZ1kW7CGHaIbgSfgWCAgYiC3cGv/572ISSv8Ca4xoO5HY9cLG
QIJ5wpjZvmH4TzT7r1XV+e7sKH8ONSTfAmxA04ahE7zntSE1g4IBvhComKpkPDttl3hMrnawmtCE
vv2xVk+fQx0aYIHyFvViMx/YoFqnMezmv7SFv5Ps/htz+g9J2R1vm1o7fbxpcLCzurdtTnNy2qmD
LNmdWgaUM6WsvbZrk4fJrL/8G0ucPYALoj25uFKzZrWD5nACoSB8ANz/Q0v1p5Qxz9tm1vYOjKQh
ABkr/cmU/D7OK1IqehNfsiJ+hhJjr8kSx32cv962tdJ0stA0BSnHe+qgb724VdEYNUURCj7nfIri
XabK4ec4s4O7vtLm9406WOdAUcOjPNXqhwwIsrbz/WCL1nb11tGx5HTyDsEbvngdusmWs643RS5g
v/OPIeKmzlNz6OGaZWBtt9UbXzsz6Pqq4pWAyW35JXNbSTk2rFqqyg9NjRZoyjhbnDOlcXt/1w3R
hxXQGoh1FturppOSZEzLM7dWP7WCXEdXfHg/JUZ0b1tSfv3o5XtOjKwIXj6DHrB6fb3b2snbojNo
AY3DFO+kItAQZU4yWfGCuJ12TjSpZ8ZAgyfG5qUPTdsiaJ5Z3X1cj+GT3Voy0i6yXJxHp6CZCzxO
Ufc8LePPuh3tF+IV9Ys9+VLhhsylPse2ClM0s4Unu5TTL5FTNolrwlbHSKcujXtYGpT36qzYMXQU
Vfat0hM13DlZau2VruruyiQKnuxYUiBmGqV9oDAmY2aT/dk3G+svOx61x0rJImsnRVr6AiI2ksSg
60gEEc/jJzsxk87VitF/Qcc1P2UIPH1JDXkC8jHa/stU9vMeETeIlTLEwBvARLmu7fXYjN5Lxpwc
NDhd7oayiB5bNZTej2PpnKGial2Fmd9j6cc59YwkbX8Wdp5/JK6OWneQ4QiCk4ft0FvZ+cZ4sHKO
Vb3J3S4eglfITaxHpZmpPbKKByijovspMAr+bwXmA4666E6FHf8s+Z39t1+ZEOZ0U/HdT0M0WlGO
vQ+tyWTQV0OZ1uTzGZUsMTPqQGfDVPh9WOdUGUt/QFGqcaC4oxi0Nwv7gzYNEDR30DGCJe+/SCTA
n2RzoG+t5rPbFSIw8QMTogQlbzeLeW9PObUSigcUoeAqM8zFC1ZGk5/BXYO312f7S2XW9h1BGLif
YKiKjbhmzRbjfbxgssAf2ItHbCzUbGasGycMC1YUc5fkbG9JW7IewuFcXyZbJuDHOYLNA0K8yNYK
PbCneWpJClEW+VZX6C7RwYEXo0id7Mg8cLyvLLqCrZlbd4aOhNmG53gbnfMD6IuDO+RxAxBzfZut
nqA/TQJyeEZqd2omvSbmhMJMgISWHJ3hLmg2LK44YUpsVJ8o5lFKxOq1yWAIUluGnvgXTqU/T69C
4c6k3xLfq6dtgNJK6UnYY7QJVDvgg6XTL6wmUoa5EwAl6RlmgOixegJidMqOCMccgmjvwCmau9PH
5LA14LGSKWNblPdEPZGxB3HMLmLWqDSUOestZoM+9A/Od6bIh/fTY3jQnmznk4OuH2zMoDw+ZNLO
Gvbbet5vKxvYh4UWORAV1O6vAbQL+9VkarMdmvQRSmVfRXzUqNrffhHWTaC/CLaDgGU5K1NqQ426
ByZwF89zEL5MVnC4bWLtMgphTkGmTqFmWcKTo77zDQOUg54Y37IG9RK9/BbWw0azYNUMUkQkM78y
8MXBlKwps7WSaLIY2q91ZiJJ1GrQ7/Ubiczqjl3YWbygaRjGQETZsbgxcnhzA3pY4UbEtboWgfRx
qF7onIHrg6ckoW/lU89XSV0Y1KBE+tmHW9ilNedBgEo5l2wJ0NRiw8wkZrCrxYgqfe6SHzzQTKWR
wjA86atbUMvVXbswtti1JEV/gKSeGmQ1tQfCm2I3qvDE3D5qb6NiLoytK2T1qI/YlvgVFxemz/xo
VCDHcnmjB3dCUcdT7eCbUo8vzWj9sdQcQKFLa+IrXljLogwCmBr3gH7Qo2NM57I8KyZU1UqabLQU
Vw+EIPmlKChoIZahbzgrnHzeZ0X1T4acujGBjj9s6eSsfqXfZn4lAhcrcuzQyeVc4mwHrXGG3MXa
y9kmNnClDMIqRMpHJEpbaplPJK2pjpPGxom+iRztygNq2bvinP1UXrdT57VzzkMFXo5oADyiODQX
i6qqJg/shCJHFsryXo1tpnEnK2XWYqQcrasfoPPYOu4rIysUOHVwtRTdEdFbVrJC1Rl0Uk3Njf7O
H0Zv9oxT9KrVu17eqRZ8A7S8D+kRXLG+dQdWjsql5eUImO1Xbaz3LBeiqQAlpzY+1/UcnSHS2Kq8
b5laeBDQF0MlVyPlo6BXdpM81g+C3NINy3z8ePtmb5la+I85kXp6AJiKxszN+p6ZnGdb33AfK4nu
1VdbxlOxVPnxZGMlPVdPjAKffsw7UrLjprrIiqMSipmMF8FDTPwolntxJid4YP1gHn4hv8FD9Ggx
fQP+dwzuhKTQ4GmvZXTaHllfCVgNxdbRugPh+Ha+Uirpe0cDp7LOIHq170J5hI8mPZtB/X3WqiOd
1Sekm7a2dXW19PHplorQ0VystiqmXiIw1X5NsGSwXB1GcGTEjEKmALnZD+FedrfoB9ZODMEbNTpC
dJreC6PUVsdCG0R+0T7kdfl1gohYs/INx/wrxl/kAOQyqg5NBS0bY3lkYPqcYdzOxJFpz9G+b135
L5uagXFqek+tXJrCO6GG07WPLWxhMOeNYEHcLR2stS2+/BmLly8xYiV1Usp21ag8Owm0XvOHWNVS
t7G2vqa41csVC5EVlfo5QwNL16YqpTZlgv9ZcLj05w78EzDv3XDexpisoBZ4yH/bWjqzBIVVRRqw
1R+0gwRzSvaa00vc1/fjLjurBz071PLOl93uc6bttyGzKw/ilf2Fh5ugb02RxqEaWpv2NyUyp11U
D+H7285tpct9vcyFd5vCwdSThmUKceZYfUocL6XHDSbkMEe7ajgWYnFbBBZvddrowsG4TtGJl4ow
cxFV+Omc2EFS/b8v2Rz7U8qX7M7qacvjrd1GBzkEkSfzHC6bjlDG9IkdC5RL4YReaLV3jSGd4n6z
z7B2ERhOFlkT/SMacdeetZ3GwdIk0oB5qJ0Ha3C+drYcwT2tKFCVRbF3+9OtHRCq8qxMBjj+pkhY
hK2mABeiPxYYj3NXe0EQbJhYC5eAPxBGKIhaUIddeLLJybMoFyXlNO1JbyLTQKIHmR5JG5PPcdu0
/7Hg5HEVq4I1mDlnDmv8V9IG/gcVWaSNJufaWRVZKdMHKu8WI9TXGywjZlj7Helc799Fn8qzkJzx
DwHkid+E2LwQL99qFKwcniuTiw2wxibS01lkkBRh9SCkUZAdUntjZSuf8p+wlEFOEqJljE1HMo6s
GdyXrNVn6j7PeTf9MUAJ4SiyYDEuYtAAXOR1uV7WtL6p15hKDqViPWuPnQ7IJHYmZaPUu7JnV4dG
3JOLCKOnNNQ0voyAVBc/1vF4tDrjmXd+C9m5Yodjr9AbNogoiOiv7TiFmfkVhT+kTibyVI+8K/Vg
4Nx1D7XbfCidXfW8Df5d+VZCxYnsi6m1t/3vwOL9gexNdXvjp5ZX3hDZx9sXeyVUEiM9HAXCB5jE
F2duaFIUxaiGujx27SsCkBkdsan25LJPn0LftF/hQMm8MWi1kzw0/yK0xiYVGc4KzuwXvuHi8ylm
WfqTDuKq75qSOcCschFNkA4NTLu3F7r2xqLlivIKg1pMgy37HFbQqDVkMWRjQXY0YqhP0YGNP5Os
U+ByFCanu1BFeHL4Phs+rIVhdTdMkLdINKZczRwf4WpGbQrg3a4euy9hbb/A2FFvlHdEyXYRdQgg
KIUKMYVMKen6nBWJZVIJoeGlN1AaB7l0YrIrdO3YOEap/gj9c4NgtLGFllk53gCLEOZVmZgTCKNr
s/PcNFUd8m4hS7kb1A+d+cEctpp5K2ftyr8tjLTlWHeSwse2Siap9UKZ4QFrtOMo6Qc9V+/kJDmX
SfsQT+NWK3vlIiEYQKecIBYuq+XHH2ZHmku+pJuRF7xWml+ce19KDrfP2MrHswEuUME1qDZZ1uJR
zlO6IWYIMFOPxmIXKIgNxn6vPbRNha6EE9Ynhvep1vvWlpDe6vqopAkSETHmujg2VR11XdPQ74Gg
t9g1hHH3WVOZWzHxStQBlEkWHACIYlPrvD4mstOHgZ3BnRg+9D+gLoVb+ixUw6wn+Fanr8pRPZR3
0nmrJbplduHkjUEujDYF2V449eTayH27lZk9ol72UEj4rttfcW0vxVAcTWdaOFD0XC/SSo22lB2q
awD7Xpyh/wAE4XzbxNqCUKyhcsdoI03exT6WjBSWVlGRWeB0vK6ujqaRa66jN5+CUPNuG1vrLTBI
Jbh4QCdjdPF2pU5Z5rHA8ApmBc0rjnN4gOjd57FktN/YJd4ku6kJtztJpJttdW/WFkvUDfYGtB/R
3WI//SosKinGfJ98lKX6RWPU3bJTcIzl6fZK174cWb8ithbJt2UCbgtm6hieCbecpPZZKPg8aJnj
b+zn2nrAPajcAoVWwnI2zZ4biGdmB1DacB/Iyp1mkuNT3vObcOOYrHhlMhdq46Kgx/zdwp+UfTjo
ESBKAUgwH2JJ7w9d0xonVSgX3N66tUUxC6qBtyYQeAMkbJw8zKWR4RhrRA4jMgb4WUhJH5Je8h/r
KFM3otC1pIzpOiQAOZDAcJbfSkp0qKkjToWQKjc/iQEO4yjdNc//Lq6+NCXWfhFkDHbQp/ZI0aDu
oaLTjI7pfefVZFJgw3OsddKuFrW4aVnQNdMgjvqw6z39U4klWFreWYFrFgda9rtxX3h6s4OqKrPd
KNlFz1vZ7uqHFHRtol8LQdKiWdvkcZHXQA9cFDc0lxpG4TFaojxAuFKcJWP4z+1zs1ZLBKjy297y
5UnzWmsN7MXn4n1Hai2KJMXLdjFx7TJcGloUD8JxjEsdwWwaUkW6RwTgBR7l0HNABmwsacUSQRDN
LVwWTYjlBXcCP0p9mQwp+gTAuqp2Q7VTPKYACPcloYtBQS/zwv3Wp1vLgJGwp2Aq+lRQDi6Oz1wH
8EAS5kHv2ZD77qtjdLQeewbH+qPkbZlbOSlICdFvpoYAPnqJ45VUP6sKH1aUSan+Diz9S95Uvos0
xD4qtx68tS2FuVSxxCwv/y482cgwatcEYH/sQTl2heTpKKDFzhYdw8oDQOzKCAcU1QycL83wApXM
bYKR74zwPQWLl6rPNzLBtV2DRITrQjbxVsIUJE0UzRVgCE7hI9nZPg0/d8HPctziBtoyJNZ64bXi
uGnQhAEGBsrji1WqoKXMQ5HKu7Gct/yWuDuLrIPH+feixOe7sFWOYyp3MEm75ruZCIEzDulJ8/C/
zZ2sfqQLY2LhF8bqamhrxjR4PyvIVMo9QLiNG6yKkOLNekwQDRCaiULc4rgRZZgwt+HxBxhcW8d1
nu278nl0zbP0WjLN/Q4NZphnPNGcimPGE9Vjcxcfw43keu0Twg3CnDBPqsplu15pGtgxbD6G5o7T
ix3H3C3HjVrTDdSN8rxwDMv1wtALgEMxbHirFt8vjpVozqaAGeFIepHa4Stp1Q9TDp7MTA0PYcFx
3fCRazvMeJ1DPq0RaC3RDgCNFAmaZTFsE51GmDo9AQ0e98N5+qB/T3dbtbG1QyOmDRgiYjKMiYfr
rQRTCFdTjfevGumuFuRJmrTxlK35KEBUFK4E7OdNYQzKAc0qLYuSqh7JzzZ608fJ0lOoP/KtaOtt
oshEioAzUXUR/F+LgzHFcmKkFnNeNnJ6wCwO0fRVmhKvbNPHKGbE1JQ3TsjbxV1bXHiTvlXCNm2o
fsTWYy0Lrqv/DARCt0/FWyO2iDmYn0DuhFrLIhZAvzSzqLMTAcwvc2nuZUBhhJX/n1aEM7vwH5k+
aV0wY6Wvv5Rj484l0l7Dz9tL+XVllleKui9ht8E/5GnXVtppqpU55eIEKdKY+/Kc7ePDWO7DDyLE
AYrmpSe05DyVm+1GOzGI3x5VOn2vyfdiI69Za7OLIvR/f8xiY6G76VVEDP/J4MKddg8ec/xsn+t9
v49+Brt4H4ANy9w/53Dgg17YXWw1xQQF5RrshlnR3YWFJd0HszycITWGrs4Z/r696WuXnEYNXKh4
lbcTiY6azg0IKjoADspZkjI1hyBvzO+3raydUoqqpFNgJejTLFyJKvumY+fUSqDMRZKl6yCMyBN9
T0LQbBTCf3n461NEGY+aE01oqjOUj69PUWFkfRqMKrnvITgxUlT8Vd/3u+ahOATJrj5CTbHx5Kz0
LZgywKPQqhXR3TKGRCRoZmaK1Ql2fxG1JvaeaeT6XjvC+LFrXx3dm//8SgqjSKwLmBVPkNjyiyup
DE2r+kh9upkTzLx22l+oSCGWRHPFu/3xVsq4mIKYkCWCrHmjbSH7ljVQPhSQAv+Y7VEumF01Pwz9
Y8utVHbmwXlUD+Jhr6BRj7bS1reH59r84kaUNmV6Q9zEYTfsmS/1xof8kBwrzzg253qXvtsG9ry9
FQ6JCGeV0gmh89KrOr3txHHGUIcxTOaeNkTtAdpON+LalVFCZlQQ8gZoK+YO7EXygWBoT0RtAfNC
0Btv53+N0CqhXO4pe/t58kTPa4v6423ccm1TvJMX5yb3mWHSdM5NR7crjo6R8RQh35vOGVJdLxsn
523IgjHm0ZCYAZBCeXZhLFXDYkjJVOt20r4X8Rw8JmYUHOM8SZ6aGhlPxAWscNxR9wG53Ur181B2
5V8mwPwDtKDTJ5tk97Dxq1a+7lUosLg6qugsaaL1Lt81T1LpQYu4owTvCaFAD/KaY3rcqsOv5JkE
A9QB8Ueiz7oMjwdNoaKaEgwI/nMR7tsP8w4xrl24z3dbaea6NaY3ReZHN/BN6yxjOGKIea+HO+tH
dKqO0o4ZkMlF5HcXHTYXt/KZyS9/m1ucKZO6d9CIPk+3i55qDjJcQC+IFrvVOd0HtFL2t7/g6hm+
OFYLe3md0ammJOlGvqacqMLGOz8KKjepzR4ZBLtxR6V4f9vm+mW9MLp4w8bR0ZlpAS6eAE5pz9IP
fV/8OjjW0bgjTTxsVyfEOpZPGeU62I5EKffNLG6s08Yl4dJoMei7tjfd2LG9SFdhRVBcU31vaJ9v
L1ITj+Mti8tEcQgjdEgzmjZB0j9IkaPe6UzxazbUxyN6P25YINfpZpMOYUIVys9G2UinApK076h2
QgQll0EJsLiHi82JRzexhuZLNlf0akNLjA809osWd8FzZyThR3mu85MaIWEvNZXizVGGGh8vGB0H
aR6C3TgmCLYHvR6dy0Kbdh2Q0WZ3e8lrrwskCXQAYdDXQHVduyifOcW2szpwQOiROQ5qxM3HMN5w
hG+zUjTtYcgm3deBi2qLs9OZ9PhMB6c79PbnSkO/MzGDdqf4w8PQjP/idlwY0xdhtFpo9WSS7SPr
nPeBSyMufFSLfPg2Kl39xG9xDo09JRuP2co+XvmAxRL90cwRsMQHpN2XKfzpw3yfGdHGx1rZxwsj
xHnXH2t2mI5VClDEQ1wfipL5jPargx737GyNwa+g73DY//VpRCDXpuD6Bhkds557shHrWWV+DdGK
2Mt2yGcCZmIwZa8/RFBjq6f4uBFyic1aXMMr44tDCdw1y1qZTCiKHVQgiyT0MiXZpxFUMJn8wWcE
C9HQ7BtS2RvR1urbSImByiEuh1z5etmWgnpkID5j77+GKm16wr4/vnA02lkeVG70hd/AqMY0ptGP
hQyhWl/hfnfAEOJPt62spgGXvnMRegQKfaKywXfKdzXf7Bcl5Xg3oJtkHvJ3IaSUtw2ubBwlp9++
evEmZfLUIjpOLDfbvpt3JzUcNg7FSkpKNHVhYnHFEJOYW7+ktvVPIJyjn4rXcrMjrIL2DnVigonm
3hg251XX18Z8HRVeht+XUAUjHYe0skydbmlADxFRWj7f7e1budms7bcJ8RMuwlI9RBU8BEroFn7/
qJnfiChdGzn5BOXoP7ckZLUErFaGnn9xsX1xtxDhJnho/cdMat7V4/QkZsjdpvU/3La1FojRhv1t
bHGRuxqd1zQEMi/dt15w6o7mWT43SN2k++3uworXkKEnBmpBi487vDgfPeTLGbeauwvWbNebifTs
13X6TRB6PJaT3+/0Ko0fMqWV90Hd/7F4n2B+/m1+Wb5RB8Pvx4FgPzej+WNJa+NspzFVi409XTkq
utDEFM020XdeuCjHTlKrEDTd4cMIdjfbF69M8SIiTbNPZE5NCzujddZ+3ra79sCJYUz6tYJTd9no
sCVYu9MAs9Th0s+hXTlfDH/WESJ25vl429bahbt8whdnVK8Ks05zQB+qk1iu2UjPdjpsIEtW1sME
K7UYgJYgWpf4nDEawjkW1TZFDuASHM2vcVYl+9qytogfVlcjilpIyTF5tsymJanK4iCkCF/DyuD6
1vhko+l7e8dWw3NeaSDHXAB80eLwQxs9zuBzGU6xlTrBAzfqPtf6ErkOlIrdOQ7KO77u+KgBJ3tw
KNJ7cVd9m/NAfy07K6Bj0UEg5IJODTx5VLWN+GitigI+kzKyruF7SEquPVyoIGijygOxi2hUI3E3
dF41orih/uWfLSZOw3sCm6hz08Szvm49T2ueSMBDdShU6aO9EcBS1EgOFZG+GIEXvgiGg/DQumgF
T56xK7cT3pWPfmVv8R6CZrASeyhNUC6m/TRI0sjQ+Cjb70fUJ+70mGEFNFU6iqqRaaOMPcq7ujCL
k5k7Qe9a6qTcjbOuH2e88kaMs+JArn7a4qhUAP/HTOWtaZyiOoajBUtPVGm73Laqz6Ev1+mGy1rZ
CyZHKX8IVTAHrpXrTx9HA0P9ooCmzMwxZ4U76N9vH/9VC7TPmX0TWLFl2KZFhtlJBo+aLbXfoyzY
6/2wOXm2agSkG116YFoQvl0vI096lOBz9k2o32m5q/6Vf00PDhX59KmfXVPaBc9bvL9iaxaRMHgt
AkWhgkl/Y/GtisRPYEGgbROjxLLLLcZI5yb6YjTmYxxWzNuhmrTxtVZNgkIH409plSm762VWo98N
ikKyVrTBa+fUd7WhhJ5pUvsc7GoXOfVWZLd2IPEIAI7gXGHYf7HISGnTjP4OiGo9e50d+S5S7uup
sTigW02pNT9Jc+W/tpavtK5WTTVW4vBTzIXc+EPWeal+0mO4T6nDwbUYKIkbPG85oJXnRnCKwVzj
CD6SpfvLiypNZwmIX63H3Smdy/5zUyb5fZTb+UbUtXJOgT2wkaASVobb/YynU5JoXCpBZR7L2AnP
TC6qP29fuQ2P+obNNSqtSCojPOp0l378J8EwP6CMCbhvOG3V2NaOCOUJm+kTbvibSmpTOLk69oLa
O62Mg9QXBztK74uy/tQjUOXdXpq6UniCsui3tYXzTjWj0MaejoaQDIlO2TvnqdwnH5XvxhOkIHfx
dyql1BQbrzzNJB7tLvJUGM78HeyyI30A7ePtH7R6agVRATpmYG0pil/fycYHv6uZnB7xg1Cq7JuP
ENMZcDVUnnyI67+aHuJxqNVOG4ZXzhLi6/SuoCwRTdaF666bFMR4TCTGQPH4uYaTGx6kXfjNTndl
jjotS9+up654IHITQIgCVwwt0cLRFrNUALUUs2HpTvpgPvrTbsr2w9+It7DvupdV7xLrJGLd8mht
fPtV26Zo9xAn6BSQr3dalgIrlFIQvuVUBI9KXk7vLD/NdrXaFvuEd4EKXa4nn27v89o2ExL916p6
bVXzzbgPDWjPEp0GgVtoGszrtpz/uWvnAlEyBXgPdkcTP+Miy8xruQyrSYwVK4rXlU9q8b6vH5q8
4N3ceJGFz148XChhQO6kIKoCaZe40Bem6qjRIjVmMlU9QgQIgXzEUGF73GrnrLhVxlHoUMGqRuXO
WpxPu0gtq6J16zIRTACjn6BcPw/BtFHdWDXDYYQL1aBbvIwvYojbpGiyDXd2rG+W5FduUzcf4y6K
N77QqiFSV644hdI3WQkDM5mpDgGdYkiTDp0BmRE1qDI5tGNVbMVlKwJ4hGXUZOGpEPRty6SBMZ1C
imPmA1pPOcAO9XlKXZTepr39Tt7nXniQ9tYuOdZ7QKSRF1FMCt38aO7/+PDDeKMJKTaGfd8Abeoy
D7PIgH0ZIrSDM+mGmxbWFsR+7bm66notLrYapalplRRu9GN7Hh6LXe+mn2y3pmyU76SPt5e0cvqv
jC3us6TUNftKPiOp4/AlNs3inoKqdpclTbiv51E5hn4deJOeM27XpVuUkCuvpS6Kl3RXITWkw3p9
+QIphDHVH4Tym925hWQcS4tEevTHQzWFf343DKCjkIKAFye9WjgVyRwZdk2oe2gQwz6Nfpy9Tnkc
eZCVJVsx+MrC6Enjlk30ZUH7LK47c2nxpHbEHDCbcR0yFrqD1gP+KZTDKjet0o0HcNUg8+fMoOJc
5OVOJtVgmmlHQ2jOG3Yy9f/jKPH30mm/NlOzRQG18goAZWBkSFAC0iZZVHZqLXJCWa2Rl+UyKHlA
dXOzeiT+joVfvrKx+Fpt0ElZYVUC8Asz8csYuulzdBzBF1df9fvw3Z8rzeMxL9a0OIp6NtQFIpvQ
wmWQdkF3mOxLpcgODSPLhz++dIYYtWOaAD0ygInXp74Nu0YZpJb63+Ef8ZD/TZ18BXLPkhhFAhwo
uHCW6QqK4VYbaNiJzxowOvoT7vBUIXJt7eKn/rNFHiF7nMZ2dJG3CjalBVePCTiUX3VOBr4Xl2DU
k1JPDdJpPUrmfaHrvZdqvXm8vZu/Qrs3J+XCzCLmTAefG5iLhm9XPddKlJyaMJZ2ciAeibzU9o3c
/oyd5MvEG+K2LaMHZVZ/iXuHIbtQVz2/TX+kcXzuAqqEiV98riH3imQ1dpvBDPedGuYuSqS1101h
7MW6nTO54OhPytR/ipzcS1vtm9x1r/EU7AFJfku0+UlLgs8jvRvXKDED5EeC7Vq98/v4K5DRb60t
e3la3MtN8d7p0nNuGbtOh40mqNQfqpJ+0nNZOeZzGjH+rztu0AWR2ybKq5aN5kkd9U9SDtlsroTP
3bwlorD23eDlJsmlEPiWrqvyLXlsfKEykMVebZbe2GzgSbcsLC73NDP1ZxWMJodWi19kGnr8tHEq
VtzH5RoW17kMWyY6+Ugu7NWQjWjye9MIPzlaLG0EBWvdHhhVRJkFjUOqEQtLcxcws8n8hZt8KlFR
g3iY7qOJzEs8IqjR7gV4JDlEm9rU69f7wrB4Ei4i12i2x0J3MCy/Ux+zGtYzL3ga9uo+9kIPjpzx
fffDtM5wrOyTg+Nt6V+Idb29dr/XvbjdvOd9r3Y2t3uyXStQ6XRKcJbKRbSpXLJ2XC63eHHD/Ywa
EA5a1EJGz7+r7rT6GB6snXXUD5lnJEf6CN7t87PWlySCpuBORkkiv+ylIV1Q1yMKoLC6ZO+1E6XQ
1vM/aoycmIf+kaih3qh2ru2nKvQcgVgDNls+qpmeSaiYAgeoo+Ks18H7sNNPpax+vr2wLTOLqxc2
zuAbaDm6dqdmOyWKnHOm9DUdtmmrV7j22S5XtLgZymQldazw/kxTtEvpKzRTv7+9mrX2P+E48hkw
AXAWl7umR22n6xWXoPwiPTvP4Ut6plz2VejD2169b1Q3fEo/JR+bM3/a/5ug4dL6cjOdpq4Zl2U4
xG7uFN94KYf2tff1DXe5etWZRkIvDpEQyHAWEYNj9RF6TjxxQm6szV3nfh6exDWf33eeD/VleGqe
J3Xfomcnk/lsVXdXDw3E9VDMCTrCZbGhcCKzLBSqKzLoagJCty8RRR6/3P6YazGsplgq8GNKkG+w
dz6ZZCwYi91uiO+MIPtql9PP2qgh/anSf3HbkNj4P/a+ZDluJMv2V9JyDzXmoa2rFgBiDs4URWkD
oygKjtEnzF/fx6nsTBIMESWt3uJllWWajAp6OOB+/fq9ZwC9C1sN7PdZ9EoISaTDce3PEvdMZtM5
tfQDAvn1+1M6weVE6FCCt9jTMDWY16Wy3E1YzgBbUlJJxfY5+1opd6BsLRemdArfDANalINQ9set
Y34HcAUy5sSCRKBcjSvjVm5oFFx7wN8nYXtR3QSXS8viZJAE1gDaQUoY4Y00a+AzZkOW7YcUrBlJ
mEXiMh4gMJsx1BL0w28gCtEd+XvAeVW8DxpR2j0GtOyvU+F8bP2nrivho6jvXfth4d2duoK8zCFm
B+xoUrQ7VB4Er4u1DcqhwhSJlQEUIdm3YbYQmZ8RDfMT9eV4szXp2RMxvQo3fx0YBw8YdTMqVgUP
6T5dAYZ6NRqoof6oAyQrpOtN2B+WXumpPahuJgAxAhDxhn4Pyxg22QZ0qPK0DUWLdNcYY0CHV+gb
L9zH1XTm03WhbYJqInbGm9DtibwBW0WdsIZ+5wjzU2DX114ZPMoi+85lsXn/dZ6KYYD1AvkDzLgy
hnmdLhWAL0ob/wCDk7sRug0y0mvvCx/zhX14al5Q04BJF6oMwBHPXiOvW/xwwu2YjOdgPW+NfkRp
rAqJRmLIk6/fn9bJPfhyuFlyBF5p37SgjDzzKNIBCIEthTKyt7FW9bT3KArfS4vk9JjoYaqDF0WO
N43SpPH9vsZKHdbpNb+WERborZKAdtfG0zLM/+SrQ09BOXqjvK/PNiLVS7erFdiNSfdQNvKLSwCI
l80SAOJktIaKhwGEDJye3jS/KFrKQ2YjmxCWdWiy/sKHsS6y/2tZG2uODdeM5DKXBZRXtTGkw1Km
e2rp+CBE4squ2mJz5j8w9JrWQdEDCjCI3aUOpjrZ0d7BtdTo21Au2iafCnEIjgCWgNijbA5ebwqj
4kPNAlRZyt1w9B/MJ+UK5n30NrAAFJtlPetT4QUnFK66uCmpc+r1eF0Bu43EwBGVdCgrCo3eOJB8
iazeZEedlI/v741T6wYIJBNBFfpNYE7NRrMbIxE61g3F9butZdzm96k+LpTCTzW9IGkDDhMIpqrn
pb7Gi4tYHwx15dvoVvhnzmMiQivWn9J9EHXYgMgvQihj/QeSaKc2oaKnI0q7mNwbJm/FzAbcPOgh
KSYvDl9ARaooQ6NNvT12tqTfZ55YnGhqouSHfQh84fxpBkzPB648HCEnW0U9uefXAJ4qBWwbgw/b
x2znbfJtf6xX3YNKSWkXFZ/L6+pbv6uBGtksZd+nnwBCuaMwAG+bEDmkb7LBb9GPT+PmCE/CMNk1
aZjclN+hDLAat7xaeNcnrjRIwFETUf0IXDpmsd0qRzbVLfaLrsnIqrYO/JvfX7OnbjQgRgNiqcqr
IHLNgp0xmHQaFZy3G9ZKQsj5Sjck9lZeuaqO3qYJ4vae71CO3xjfyNH5XCz1kE7OEao4yh8OSJU5
f7kqHEeTFUdXE8jmSw8Gr9vc6bMFnNWJSKCUmBXVF5kGmgCvN80o+nqUNEMPxWBNmFXBNzSPJwCd
tCFmZrLUlz8RCkA/sxVLTOn5z1F02LZJ4PQe9NSLXGxNqxVraC3U51Mglij2p2aGkxFkKpjHvuVj
p46h4YaNvGbs+daf2iiw0KIaEVfHq/fXyslJ2VgoOBZPCNwWmpHZSYr4Vib7Zjpi50ZVsjSdU8sB
hXG0Z7DFcFeaBVHRtgxpvoMq8miEmv3FAYvnN6aBth64dYhmb7IJy+z8xB+Bl/ZaTxx1E0QBz4Be
9ZAmS8bMJ98NZqJA888l+Nerzpjk5OSq0tGaxVoa7gilu+TeL+U1r73N+9M6VRnE5RIQF9WMRX1w
FizMhnBb2CBEWhckCY3Y22b79MxGG6PY9XFz3nzpt3y1pKxwqoEIMBRkpUFQRl9tfsbqbaoYvri2
qGqZorkmsXFd7Oy1vg3iYYExc+rwezXarATSdv3ku0WCNUjD7Hy8kxB/1Fb6Tbbp184ephU3ywDq
U+sedw6UCCB4ADGy2YFLNZOlU4bms+N0XaylNsCjrAPiDOD+hXB8en4vxpqF45TRgbAEpZcxmtal
jMk3GwVWWBrlK+ss2HTngRv1nyp9YdxTC1WpVvjwrkTuMldag3gntysJZqBvpvvJtFdV2YSaX8Z9
Py7oHzyvw9lFDOUJVELQ1sYqncNYksxho6lYLIoXrYi7ZD2loXSA9owK0B+TsFz121GP4MtuLwms
nHqXOL0BeA2Aw/DmdVa3zRzbnHDjtYtwJOaFSJutWZgLe/HUKGjuQX0Q4Evgg2ZBjA494MT4IRJr
sgFEC8eaddclS+5aJ2Kl0utU0GEwvd+48VRVNk1NVqIeotFLp/KPCAxLShInVsazrDGQJNA3w2n2
OoRpxOprcPZA2szsauvqnOmhrbpB0Vg4w1ZoxfT1/UB2akTQgiG3ilIWoJ2zS4JLtMYadXhyBrzf
VXL8RpNgB5MQP5J1thBPTrwoLEDwItRLUkIEr2dHwUUzuhxia643kQsd+tSK1GjsDNrrv74mVNKO
BYHm4VtJqayjo7RKlKf9UQt5j2pKbt4ww1y///ROrQlcrqBmgnNASQm9ntEkyzGlTKJRDrOwcLT8
vefz6dePUHV7U5LsAKe/KdukZgUZ6ucbcnpullVo+nvHu/v1iaCbrMTCYbTwRknHF1qaQIsWhLBu
/FxNwb2szd9AFmAaCmWDBPgtos7TU2FSxVB2aBc6kJ8lVbnwqE69Dx+CDPgHBHrc8l+/jzwTRWUX
eO2u6J4Kp742DPEb2hbeyzFmh6JW26VNcjXG1WSG3nraFpGxGdfsvN0pJOJSt+rUrgHwGKQzANje
ggG7IeeokGA8aBaDaDaNZ3qvXSEpWVgCKmOZnRToAgBigv8pI7dZ7DGHcjI15QVsGcONk8vrnGFq
QfnVn/pb6YwL1JdTFW3cN1Eug+wJyIjziramO/yHNpqCOXzzy1GcC8tu/VVljcanMVOudVOOjrjb
mXlcQsE2dHNZTRC90dKdOabtAPqzKL+Ynpuu3t8OJ545ygr4XrCHxP6e8yMD2blyyPAsaOBv4DV9
Vqd0gqjhkqraqTTSV7AlkAoVK2X+0HnnNHUzIZ8bQUjBxci8I3XUnsH+7Ohs7CzUvvffDB4uQ0xP
zRA1MIzoITt40yMpia2h55MhWU6aYSeHpuFIl6E1O2pM9AsJz6nB4GuE/B88J5SDZ0urZm1uSGXW
UZHc3LVgr+8gD1aFaabTX48ASKr+Gcp8HQFMU0xOGuCBGglu056ZFFun7LyFMvCpCSlBDfg1uaiW
zGukeG35pA/oZjVNej4m/q70xI0j5Mf3l+GJcAb8Mdh10LQ5Id88ZKYuuSprE7PqwqzTDqxe9Jo9
ARNUIGewwnCfRbdnFjNNGQycw9T1mVEiYfehEEvLZh8nEg1U0HTwSLDcseRma6CotaZuVWh2au2m
88gnz+xp6GnAvnRwCF5YcaowPgtmr0abLYNSThUUYw28ICa+VUOFKkTdxRSu30MKWaCxr1hY6/TT
++/r5HaGyQ5yOCS7Sv7i9eoLBrMgVoUSqGLnVCu4oQ7min1lwK4OG+HH7rbf1vd6Hi2VQE49XQRv
lOxxNVTKsq8HbiX1s7EEX4ZV+oWh3WsuDdMC/WPTWL8/x1NLHz7BuEwYOM3feJUJvw4qpeOGNamh
WS0MfWfrWbHXxrKK3x/q1PIHoBpgJaVhjubO60mRlLdlnmIox5GhgOCRLH+D9YNMRKGOlfw7ODGv
h2hG+KEWOmgqwShRiK+hRUPzJ2IZVwUlv7GbUUoG6krZlb0R4GqJ8ot1MB1Orsr2KUG19Tee1z8D
OLNcviiRXPdK3re0j0IOIaxzF6LriZeP0gpov6pohPU2eyPQsBxwBcLlvJ74TrOr29bku9xxFnKs
Ey8enHCAZcBzQ47gz95KUKDwkCU+GvhZf1465Z2w6OP7z+rNTBCKlNoTzDcBfXhDB2xZBc8VD4VQ
mXT3ejZc27S/sPJq//4wb5IqDIMHBaiwMpFCGv96fWUmTV2e4m6qgSqUh6TJ9a2dUn83OVJUYWlV
Jm7ixS8Lk2FYZIxQ1IXOItTeZsG2MW2ouCrhjInJKBnLuAGLpdGXdFveRB0Mo9IXODJCTgmU1tez
c4a2I36SIHspzDDo90MgQwMXLsidLCzt+SFlAjqFe5xvQUVX5UqzhefakHdu4XsdBtpVRbvdRKHb
Xn+c6Bjqvbkm+ZNki2h99ZReHiJqUPjgQocDqTcoJLOnCDanxlzw9p9hyulBtWDYVuE7yMpfqNPM
z6v5ULPzqrBQhmIphmoDPYLiZ+RYxb7sIW5i8X0ruuspXYJXzXfAfMjZJsP601mm4crnuGmo4xhm
3bXBllbiG3jTfBi111800ATndZNRzGzct73Sd9bKNaSIxi/G1o1hnZYBjRAWl9WtCWAtpLGWTYaf
i6LvvcfZ4pn0vOtIh6+gTGz+T9G6Xldn9mf/W2bH+q5/JA+gcmF4siojsdYPQaxUgT0j1K+TVXlv
nwPuv2ibdWpVv1xgan+9eDYj84TZqaukVg7byTK3fPRhZkWArRnpRUYhhpQO15MYFw7WpXFn+3Yo
PANka4yrIGdohm/7tbGyt0u8qHkYn7/6WfCz4c6bTATDSMCZ3aQI0XB/P7y+KW/Oh5jlPcSQCdaw
GmLfrfvVFD+LTfqxUqFII3ebXysx5zoyfrGUpcZF2Qd6rzBXfmuWIQjsNykJ8OaKDgBcrXVXBaR6
IQ6WktXCHNVGnC9fRddVXRrklPMmTcCVbKGqwvfREBfX0NqItKg8yBj+1HGShr9acMDcUAB4pkug
ePam95zbvAgC9drqTjxWNL2XGvyJQP3eLUxsfnw8D4QKOIgMEFBDGvZ6+ePJwS6YoWGTH7NrPeqn
UMEe7ZhckxSydfuPDG9uqSF1KiChvvX3qN4sS0LviOd2gVGVBoSWhcUDLJFT1MQBdCkiNL1F6Eyg
T7AHxSIeD0uP90SofzX+7FSRPO/8vMb4+hct+VjX3cYTTSTYwZdTXAfN5v2nfPIhoxoGzSBlMjfv
ane6C7kub8AOCfIoo2B3Dp/95GPm5+v3B3rTsX9+nei+qjs+oKzPe/VFNNN8jIIKMg6UsF/pbqgc
VrGIwlFhJMTZb75KVJNRLVdyI2+qluhBc50bagHt0m2PhLcOvU8EvSlnk0IgSQubPd/Z205nYbHW
ipiTMNgtXb1Ozvvlt5hF8T5HUzjT8YTLnbO229iQkRIF9zZk216W+/6T1SzE72ecwCwkqObj3xOf
BXDd6MVA4SAW8hUYaO4m2Vixd5i2yabblVDyWpO4CWEjfS2/7Sn4CXBrK8Nh1V4sn65v+Jvqtb/8
LrMoDzW4stIGtcDGFb8DaoSw0Ll3AdJOYhRJwyQcvmtelB3dY3CVhPqte/D6cLFXeSJZe/U1ZsEk
SZgpmmJSayHbmk8/9jL0RLNQPywZM73RkZnN2ZrFEMp4A3wsBhvW7l5+L82QnstQwdLr7XhfVfCE
NSIn0sNllNWbFvB87Fn8cFsCEbISYyvUcbfDgadEZJyNCQ51uIzPe4Obm483S01RcQgmRjCevSkv
63jYspW+NsD0h9bmwolwKjS+WErz7nYhPY+YKoI0Nay8pQcVSxdyDmP3PWiCq66EhtfQLVYn37SB
5zOcp6iipA73MKy9GVd1GmcHVQYbovyBbJER7o0hFGeLitVqQb6zh+cSJ6LTjOT5PWbfczOU08ox
w/RwwTcJgod5b4EIsza+O9/NOPtPTvk39ff5rGdhqxXElRnFe6Xfya0NeKcCemJo34qmMvzPPDCW
5jyLW00KLUJLxS0bhHz1kMHi+A+MhU8knogFAAMroSv8Z3a1cVkxidLA1GqJASYOW/GlZtaJ29Or
IWZrho5FwdNcVYCHmzZPV0N6TyY9ev9IfYMXQ0FPnWzQ/EOfxH1Tpeed59mshySDADceRBskmPEA
YikuL4AB62t/XayrXTnhdRXr5QP2zXOcDT8L7RURua8FGN5rPpG6jrquWUoaTg0Bbg84XujUQpt1
djcLZONOZV+qGSpACyCqu+C8OxRRG0MH52D00VKP/e12x6xeDjlb+GNhi2bqnodsAcN3QelLPqeb
KYLYdwwuH8Sgl4R33uYIszFnC58Vspcux5juWfEA/aTnW2jUhLrYuniHSbR4Hi492Nm705wsMRwD
766PXBIRM/T3LUIL7Mr7GEvmXI+L9VJMU0/uVUibzXJ2BmscsoAg3EJvzMpDr7BieOzGJc9hrrf0
Fk8OBfwMcNTKJW7eOHMgPDvSDuksDYptwTMt8lJnRMGwWzspX7iCvc1xMDH0eTzo/oD6/4ZtXXmZ
YQoNE6uPZKOUP/WViN2NGQFRc6FyrVTE1jnNkGOZsbbLI207fX4/FryN16+/w5weY0MQqCT+87Kt
d+53K1Z8o5GFqiDFNvWXZQO5U0sILWeYzAQmCAHzq0MLCUQzKPGMYe0W2+XnGhS050n91+Pw3+kT
vfyxNuS//wd/fqRsFBkkBmd//PcFe6pvGvH01Jw9sP9RH/37r77+4L/PskdBJf3ezP/Wqw/h9/81
fvzQPLz6wwqlpma8ap/EeP0k27J5HgDfVP3N//SHfzw9/5bbkT39689H2taN+m1pRus///rR7tu/
/rSw3/7r5a//62fnDxU+Frairb9l8w88PcgGH9U/gMGC/6O6Cm9iND7+/KN/Uj8xgw9ooKEdjUCp
OgkucrGaiob860/N/GDBVwcoFEXuAdzSRYiRtH3+mf3BBunghxU8+AC4/P75f1/t1Tv65539UbfV
Jc3qRuL7PJf5/9nnDuDL+GKg9kA/GFVZQG9fX9xz0WaabrG7ETyAq0AUKRya7eRiSAwGi1Krs7Qw
LzLvPgm6ceN7Iz3wvq5iNMCheNi13UUxavCS8/UcJtJmUj96fUO+OBbzKoSN1lo53PFj+HdaV6mW
0tXE9XbXDSiL+kOf7iqqga1Vd8URsBvv4OcTmyJuDfJT1xeAhg9A7JG28ovI1Cc/QIGxG6+tRpDt
hNrGdZAL8Yh/OTtSdXLloJ9x6DsUxaKSimw1DLKHIAX8Xj+iMpprITWCrIw651GH4nsbZBvWo0bB
eH5IE8quiqkU2yCvnTOYxSQPQyXriItJ3Jkt9+u4K2urDUmhm5vUbGseecKDzhv3um0wackNDYIK
RAK032Unin1RZrDAI0kTt91Yo6pudoEeJpQbZx3jugztksEvGMqzwxSj8A+jRUn7ZGuyJjgauuZ9
8qeOrFFhgNuJn9Quav9tlj6Wk0dXVZV6cO0xO9faBZOuHy1Ghk8udJI2aVCKj53XgByWaEgDp9x4
cKxR3jXl5G/1JtOv/DI1SNgkJUT3W9uEW1NC6zCFlsJFL1qrjvShMb4k4+SvkrEe8VAsZaY8ULNO
QNVv2weovCeHOgAYJDSNSsK4PNP60HdbI5JJkMNA0dBha1K5Lhh4nV3uW3tK7jWjLnbgYfZhHWBs
y9FQLknz+iCMNrlKPa9d5UZqxYHmpGsC6cBwzPTpS+ZL7WOWac120qFiMrUH12npd7iYVnvamOla
p019xzDb9TgmQ8wdaa2s0XIPjI/NLjVle1E3unUdWBWPuyklG80LaLOyXdlcNZrF4qLXkoNepCQ2
YPLXrzrsiyo2Bh7c1AAjruw8S79ww8vAgqmsXg8ZsUcaWg02PnQoybRLIKIey5zCDTrRpzNLh8JS
KEpPu+qNxilDNpD2jgd6Zq1NIdFPThwLPQ9p5QyQys7KtoXMgDoSAXQYicanzUS1Trkw+EDeww0g
r0NLWoW7dqRP7gruCBcoDM2DzulUf2qEJ76xBraB66agfcQ96XypdTgexYDncdzxBJjA7iT0dVUm
9kXnSbvdBTRPtlpV1KiVlRlwI5Xt7X2DjkPIC9DN7S6Fv65LBx6icDluKsAWD42VpldQlSLRUIvm
DnvhkiYOdN2H2haXgSG8WyNL6W0HM7J7UL/luUsqqPjliRWPwAOvrH7QbkxuszO/tqZLvJrp4HSW
vrYFKz/7Ns2+9iKZbhtjnB7b3oSHJLyCPlE70deSwC4zH6wE/xrZjZ/BAiAw0/EL8Sg9AonMriZw
biFp5/GNAVtAHmsNDcoIVcvm4xA0btxBoQNBpsk3Wp3r56jW8r1LbOe7Qz1jqw2MP7gZM3YwBNJX
htTdW9lz46Frm+kSIaU7syevW1NgYUIHiutrq2pgwNQKeddORv0lcBP8et5rBR4nZbvR1wjqWPX4
tS+97Kp1CS/DRhugfGW32edMH+VVkibkIiUdBP9G4MWvuFdp207jw8ZJiTynPqlXdGDGBRGNGVp6
DVqb3/p70P6sL24ivEiWZMgg8GDj3oumW2h4E0SyyVDv/TQvP04d8/ei5TCqKeE4IcGIPDaWRK29
rweAawJIrMNJNOrz1j64esePkGEaLobBxRpF0EywMnvbvYe9lXtTZba5Yw4j1rUdDLaxCqquK3Yp
M1LEm5azIEp7lvBNl5pwnqmJ5Ulw5IomvaU2wuXGh7XrRWMYBfiWTBNJu8YjZOKsGTpAwabct1ZV
V8CqzBNsa2mk+tGV/qVk5acpyKu05d2U5v/BZMXGBfnnycr1E2u/ltnjH/T7Hw15+iOiQLu9TF3U
x3+kLob/AW1nG9kHyugwEg9QnPqRuhjGB4A4FE8PyQNE5RzkDH+lLtYHNDfQJUfYNyAOALzHP5mL
8wH5CjoD0CUAJBrUQueXMpfgdYXpmWMK8JGOlrVSWgDq6XXmInJR01Kw9cg4OF7TVFeQNiG5D0f1
zNYPRPe6lWeVw5r6KahZVe0U2K5jnt5Mepslq1zXcwaRZO5H09iP8NBMRk5jixkAJk7a4ECLBQKN
1rFo8YG1Xg7+pVm20Mks02oYV9TsSRWPGterjSVrf4xwv8mSuLFoQqO+xFnJ4fRb9MmaBhVBt9T3
0OIBmQoDhUliNelZXxU0iyomHXtb+2XpIDcZXEDEU4ggwfSskLAfrCD2vG2gnLmyh17aq4Zl02cz
aZt6jeOQgU+BMIlOfSqYD2EiLWUrUMbw9a02z4trs7UNvqUp5B83kDnIUW5IwZ4loWHakx5nqSwu
SstIjnlrDSXa1dQytbhH2kPjKXcd1OA7GGTshKh6JEwZzceVK3083brklX0lRtzWtrz3pmCfA3fa
pyGBzmXmhhzAhfx6EF3jgoLYZTyNoAZtVZc48S3tYzqNwlrbtlOUh7GdmH2DI94zn/Lc4xRSxBae
3TdfEs00QqnVBBUac/D65NzS+SRiD+ERZZTWtEbwfLEUSzR8kDABve00otLuO2Ni7NCAmKJJKBj1
wgA3pK46lOgIuDKkCyuD4SgKBXhsxYoniMZ5xKrJB1EF7qsj5MStrE0KeErpvIO0mT8NRUeByYHk
TBc2XefQc0dUnn/hj71X3OuuKPJtrdd1v7Jank63eVbR5rGwDGT+oV4VZWAA1zWl7CotfEMzkDF1
AXAjSaPTR9vlonr0K1c0D8EANMray0jAH+3OktVZ0XM23aDEkhUgjjdjYm0KGJsCQY743q7BL9DE
ZxRZyxzJSosTPSh9rbopmAM7TiFGW4/s0QVm00zTbSZ1pJueB8e0PcR882ybTBCTAiC9nMSW0Bol
Igu7RB4nFBd1AHkhE7MbB8rbVRO0ubvnbj3SY6VN0vrGoFRDHnvip7BA77SqjhoSECTqZdFWB81y
8uJsIJpWRK40S7IrZUeqvW61vr/z+0wpv7KEGDTUqfD7VZL7RrIRUrfkGqiXXqxNS/MmpA0EB7fR
Qi5Nv+Q1ciSc4jy7J9YADbGWoRy0mdoEdp2IagOSqowjJWu9CurdABz7ItnlUPrIo2IMLLB/85q3
kTcCibwuSpaYt5lfM6MM7WoccVlQN/T868RcYVxWvoXSnNS0qls11jSmoSWaxlwNiayPfTdpHVK2
3o0H5tI8FH0x3Qk5mqDYel6vr2yL+zFeGRehBj/dIkpo3uhhT2nxDdLp2DL+6DN7U7XddJ/UhvE1
a/XutipTXoeM6e2+cdnQbHQCQPVGAncZO2ZvygfkCjzf5JPbwNfGI7hqeWWTsvp2SLH5j2mTM3vd
dnpr3DVOLopV7cJ/MNT5WHeXCewJ3W010QwRB/ROe+2Joha3Q2Ob2RpTDqao72yPgPeJ1tiqrJOM
RmXuOXxH0wYW8JCB4M2+cXhhb7Pc6oNY6T/xM9Puq3SvN7VGIapY5taKdt3EcC+Sg3tfFJbWoMPH
TR5BY6yB7q7doPYz0CmV244Lmm3M2icsBlpQGLHWc9SjgIELnGlL+7GHiNcEZYO4rnAfWrXE4RVM
Tqa+hUsH52gNVlljJWeicCxjJTSdNGEDEBx0jitWkEu7gjQjXLdyY+qjrOyHjIYwTB/6G7yKsdpp
wShEiPzZlhuS6yWLnNxEQKnYAJFoYqd+HfmpTQSghh0Bk840m/3Ecf3d5lRP+X4MhNPXqLX0XXUH
zmRdreyW0iD0ej6hqVWnk7/Gpu3lndZUuKjBMotqK0Pwgq+h6t0FW5wxzD1LOxNE0TbRTWgpwjLj
1h5wGKx60uKbj1Mis50DEbg84plDxw0ytLJ7coohwDkj3CI9ZIp8va1tHwNaWl+wB5xxXn9R5aY7
Hm0LSzdykc758VAauREikTaNlQsAKos00y6byGe1+902mt5duVMW9GD9pr5gUWkMtn0YGtcr0Z/t
mobeuVZr+hH0sMYWMtparl9qQKRXsRRIu88c3yTFRudW0iCBNpl1MMo6vRecDXj8ZdJXhxzhx9iR
HDK1e0szChElrWkHt20gC5TnGoqHZzlZhR408sp2g22fGntHcp2sIBdS6nGP4NMcqEEFdBKmhBRB
FOA5jPth5A09zweQeyqoE7MWxzhwsYBL+WzArrRhix4aAa6xuLfbAYVCXGGOO94Fgp0llAzivBsz
n5+1YEHQ2Mm8Vp4Zpc2EFzZW7n1sqyaDEw1Uu76DG03SVcWFYa1SC8PgEgFp89sEaLBs17tIJ6Cd
auVkJ43MkU9GCyRw3HlakK5620BY7ccW680kRsPO8MyTFOd/IegmlZlbhKgXNP1epIUnYzBoE+Mu
kLmWrYzBGUDJSlhdVfjOIGtEXE+MEq3ysjPLGFW0NOXxqDMOB6y6zXSUKwKcfXE/Mts9G6cKfzfV
g+6sLHTCAKKqemr96IT8/9z7T4AL302+W4CjHl5m288f+JFuawCuflBlQECXoTkKwR1U3P/Kt/ED
UK1QHFcoJZxMKKD/lW/7xgfwiaBPCUCqDhS3+tBflUIbWTo8b6AnClYBPhjYv5Juz1rVSLEUFAT3
gVl9sPWFzAtp50e799s0gW6zMJGDtoWelp8SGAOjTe0S78GoOp4VIfUCocEeeLKl3VyVdW2VX9PB
6d2jhMjo8Pji+f1VznxZvlSD/1O8/OdL4bG/BNsNoAO61GP1sUTC9dnRhfmxHOgv4cL++eXzJrkw
CbQd+upYSlzp4zQdgsgiBs6hXNrJ+vdmMOv8U81P0B03qyOpjAoIKdJoPEaVIcH6+ft6d+IJve6t
/DOJGaoBTZq6HuuiOkq/hX9omU6bLJiuuF2OVybnC4/qJ6PMfRjhz5bnU19VxzQ1i2vceK701GnR
ZK/tiHX09v25vO7T/j0XVY5/+bZrihg0AYt/RJraQgkXRwfS1d7qcNFwpCfi94f52WRmfT2RBfrE
e1IeS3OsjRvPqHGxS0wP5c0oG1yI53vM1XL6o2+CIsLpEvzPdpba1S+nJR1N1CmhyRFFH9cWSI2n
Cd5zCbDKF/BiyTU7DqTh02ozIv0nO/xtFxrHUIsfhzPYJ9vNGOtuN9rgwrTC8RaA+z97DLNrtSFg
etQNtDjSSp7Xuggio2d63KbDGPmoJy487Z9s4bl1QDnpMkv90j9oI/nUGxkAEy7Gev9V/uyXz+JD
gjZFChnj4miiqhdnfVGcodz8m3vXmgWIcpAmNxLiH5CmjFHj+HUelpqxpCb5s+U+Cw26l5COerl1
lCi98EeLNKMSMciB813lQc275jef0ixGNCxAAjDy/EgA38R1NiEVi2uL6Xxhif/kNcxNms3BR1LJ
+vzoeWXJYpRmGy3WrcFcmMBPluqz7coLlGJdJ3ZiGMw7BBJxoYJKTWw12n1qBskZ7vsLXdufvA80
3F7t08rMirbue+9QQ1wztkfO4yRjLM7KeknYTP2qE+eZOQsFLGlykVlGeUTnBjIkvLsNmo7dFylg
9pTRtUmHjP3mS5ntb6R1hVVDD+nIIEawgRdqel+nXbpAlvnZK1FL4cUrYabFurTVy2NtpfpKGyB3
oJi5UUrBTEAvoVq/v8N/9lJmO7wz0glVNpBBTZsAguRAhjDxrBbqS+2SAtLPVu9smzfA8JSabtTH
oO7zm97WoOHdFTfvf/+f/fLZJh+8ROZW5Q+H1MiGO7tCS29r+Inj797//TOEzN+H5jMc6cWLMJ1G
6voQkCMQhig8RrhHUnetkSnob4XnQdMRBUyuGbekt9Lme9FJX/8sJ+oNkVs2rXkjuAWNphDdYdf/
nJUamObbdhCTcRm4Tt3Wm/e/6E9e5DPE+8X3dP6XtC9rjpOHtv1FVDEjXpsebLedxG1nfKGSL44Q
AoQAIcSvP6tTdW7Zimnu7fvm8gNqDXtrS1pDznxcU0n36JD+zwS76yco7n9LhnLNA3KpAat6SDls
1hw/9o4TdJjucQzSh5J7UNqpHLqilbUwmTZaOjVNkSdl5x9NHQAD50TyB+F+tzJCS1+3ksOsfd54
uhnuAxc3BYU0zrdolmxNMu3tdfr/WSh/F9CrCZBxLskQJtU9JA29KM/yvCZQUDRFHrSbwm3y8Wdq
Kj799mEUCVkZXVagtuwuz/5CurDRBxD1cnoHl+r3egCwG+4i9KVt08egT6BXGRflzXXNWNki6GGA
FOe1um/LLs/i0cMVQDwPt7hu+e50wxpEbGmmrIyBQwktXLcej3ouS3UrE7eNJBivvt+sibIuNWHl
DWfu5BRXXX7ESdFkgsTdqc6Tbs3WY+nzVkkA4mQ3EcdJj+XExninQYYZ97XO12SdF+bbtrowPvxC
Bl5iLQ+EDl+kF1bFoQCIgSQ73JiR5qfQg6+9lXlfiH3Xin0dqxySQuN4rMu+fZ6dyNzLnHmPrKrT
lUS+1COrOoA/5BSDuTAfw1S52RT5Y4atW20b1j6aqFxTDVvqiZUEigg1eNOF7KGV9WdHhc8kF912
pO6Vpx8bvDmz2tSuoOXDyNhXXHxvg6idNxHDSU53PdlfDsSF9eWe//8q2eQQ+ASahxb3EAPp7z2I
yNwlndus1TYLddT5Oub15/F+njsB7ntPfJ4+k6ZutrrIf6tA4oGoaVAdznp7uSN/oXrvlGyuFeva
l0VOG1E+VMz9EsIMSXUfWELFJiRjvwnq5MtZnTmeYOYiFVmz9VpabVb41+XccJ9WxT2cg6KNKgc/
y9MeV8HtdAOJifnKabLSgGydWZZx5Z/ceqo+9XULiYcUdOfLY/f+IiAp7qxez1KlKe0gf17c88Y4
1db3OYMoyuQPa6O01IAV9jSgAHdELDgKJ21++GODEeqo468cCN6fhH90EIsCXmpyLop7hafZAzAM
UNwyAzsMKsD9rRBXZRZIG7wdpjzt3NkJmuKhhiXl1kztx4jRepsQPmSjTKqVlbw0WOeM8yok4eY5
QGFZ8AdS9NVhKAP21aCyXilelsbq3OqrrxfRlHSU5PQBG2KasQYem17q7HVMv9cqSbLLK2qpFSvu
OzyNNCkLxH01qiS9w7wE8/lxAA3vw6BOIRMCEBzA4iunnKUxs4Lfn+Y+lKFHH0aNx9tAE+9Y4YZ2
f7k3S1+3ghz80ZIGhe+eFO2mnxC7YF5W8AS3q5e/vzRaVnRDZQDqo16LOUFVlLk5/+rzMj42bf1t
KGNvZU7e37H+8XcvSJukqIPoA4q64oAXDm8HJFOYQahe7C53xD/P779JGBqMb1fXhKfwYK6m8Njg
tSPABariPtg3lY5Sk9z0wyQAXoK0C1c/Jto3/U2Yl7gBvWt6EJJAi5lLWNlBFvOMiAIat9MaTlM1
YXJbQsQq2OGVTSY/Xd1r8xECE3Fwl9YVr75WpcaTbIIbvDQBjA/6zj5gW37DfuPtRa0JCizMky04
4VU4bhkXeVKPGq/HXvvg0qnaQkAj3zmMpNctNxsa3qumgxQpb0+9Ys1GwE/+KdEe/XJ5jhYWc3Lu
3KsEIMHqBnrMFSc/HMU9sKwQBfNCtbICzhP9zgJIrOSVN8BhwBaRHAugdmkDNE7aR7dB0Gj+p9ZJ
VHyfgAlOxGEuoyYx2wJ6dVqvNH7er95pnFilHwd2avTjsXqQo/jid9WJu3lmHDXe4d30WxW4h0TB
s63J+7Xy/Nyt91q0BlPjnTF2gKB8EC7wsL2hWz8okiyVbbvSp6UWzv9/NV087gEz1qlzrwD+zbRy
QKhxeiAMulmtbAlLw2ZtCaHqw6luTfWAh/8/cQPsgwupCqWl3oQ0CrLzwA0xzBgaJ4pXktHCKrRV
aDREwkcGfPA9+ELVCRrw3rgZEyVWtMTO4//evNj7AY9CWC1S+mBiQM1yJ/nEnRbXhDW0N6tzDy/H
0tLkWBuDLuZuzr2C3etWdPW3tAg4dG1LKiSQuBKqj2vqtgthZdsNEMw7HlwoMEeooxX1PuZ0bHbc
U4/9lH6ZRlw+pOf/XO7W+1U7vLPerjnZ6lpXc+Tci7bg21gOUVZHmH+3JG4GsUFIibTm5+W2FhZC
Yi0+Xs5BEoBkcCJRXzwqZCdccuTudHP58wszZAuwcSfxRNDK9pTj4Hzr492mydoeiIOpy69dBom1
2qALFYkCd+nHxABckNVjCECYC4Rhsel5Xgbby31ZGip7teXQ4E6rGEMFjCIuZ0YqbvsmYk/Xfd6q
Qny/5xyoq+4E4XRyG5MQqKhW+WbN9mFhVdmKFBBqEp4BSOU4zj7ZzgBLQ4gnMplSCtAfFX5vsPGv
pLSFaY+tOiQErFJSE8lTnTbO/hz7xSaAOt3tFI7Jf5fHa6mNcz9fZWYI/YsO8tDsfh5xh/Hs/cVt
4A3CJyhamgHL7XI7C9MeW3tMDgYZw8LtTszxzc4FOUjChafu6UoqXurH+f+v+mFwuagqHyyCJjdn
/bR0yHgzQtrKCfjKyl1q4ty1V034UaFROaXqBDKIf6yTPP/BBxPcdQAlruXipWEK3rbB1FREXeL1
p5rMZisARj22vHb2lydhafFaIe6GwhkM7WPIcGnC+RZLWMvM6aCT3Gz6gUb5bcLqeO63sotd8XK5
1b9Pz+/sY3/r7FcDNxUh6/EoWN41cTNMLy3J1XwgIvfnp8nDTe1GQoMk8TdOQrt03Mi8KEewUCew
qH7W4eAn0KnIpRM+jrWnxy8zbKNBa3bcVPINfCQmDVjVLL2Y33K8BblZJQWtAL8mBTGPZg6K8GPX
acjFIkB7JymzAlCmKt7lrK/oB29sPP+Xjvg47ua4m5zmu3KMaqP/hMkLmakcqOSsac+WHWDxoMr8
5pexEt9m6HGVQPp5kBK+410Tj1dd/BP7kSXmvoDcphc/+uAr1XsYBukDbjZ8ubKQF+oK+3HEibAF
mqHujjnrqrjZNGcw/j4wYPPxjRyMR7sMpt1R/enyAlgozWytOeaAQzKxOXoE/L1QsFPTphr0BojP
pDhfcjh5Kre+gw1U3UBUl0Qsa+d5Sj5GKOji+rpRja2dodac5DOtUFdPYYHrbZXckCSi141pZFUb
AvbikIok/IEhyPbGT/ZkLMxdidp9HPXnywO5EL+RtSEwuCc5+STQhXr0M1p3xUHg8TCjrvkzockm
ccKVkmNhziJrXwiTZmhFi1OIANs0y+v2TgmUGoKjeDo35Zvq+zzBGhkCXn8u924h90XWFiECCajX
rJ1jTvDMfiu8kfhfA5mEzcoetJDAbS32BnoXQ2hMdD86eswEB5Zjz3PjlptWBaO3Uk4vTdK5e6+y
XT+aQcsxhDlPzlmqQOAniOY7AsaA2qdjGbkvejakmPYh1YGztnNYaiz/++IGDfW37aK2jSjvTH8P
cWORDFsuZATWnsOgDbZjNUizdwWQVZ4CjYNqxT+AiVGqEjfMklXfosTvo6039Q1NV5bQ+/MZ2x4/
hNGSJhETTz3UQn9SBjTCKWmlWkuT708nVGDfdtjHHu+GeAp7DCsXlAc5tmP5Ia2qOt/M0Npcu/1/
P1vCP+JtM3WcqqlPu+JZN/2YgddEbnmZQzCBRMDo0oGtZJBzEP+7S8Z2fpJ04iVRM33GVgdb7DE6
qqF74KATbH1wDDOeBMepJvH+crS9H+AwenrbLSx4rcExmp4IdoGNK/p2x7yk/yVK8R+c0IcNZLPa
7znok7d+tXYHudSolcCAZc7Hgnn6ySRNlxnC99hVPylcsfZOkMKRMc9aIu4KvqbJv9SglcZooM6m
Ar1+0kAu/m1QVOITUGewUqloB58JD7IQ6UMkADe/PLALy/KfNIbc3DVlAlw2o8m+prl7h7sJtcMx
27m93MRCZNmJLGc12qh9/VSTAZZrJho/FNI1u8tfXxozK4FpqMGSHoSZJ5eJ/4jSf+convDa5Q7V
fzIs9xEmLYnycmXlL0SYnbl6lpZMalI/Ezxw34ZFQG7ztqO3VYTLmzJZbWchwiIrYbjIdzrQ7fAU
T6PzizYGhBnJ+k3tK9AVmtG/04V70wSIuMsj+f5WAGXGtzHmG6do8jlsngVMa7cmRlvhOZ5dGaZZ
F0ODPlVy7Q1/ad1Z9Y0oZZr0s5o+5mSutm4xuXs3zL9XpFpTVlnoju2hmvt1pYhuzcda0qL5Rd0x
CA+pBNgGDky9mzbNVvU18KN9DyH5tcpqYbGHds4oRzBRGGmfNYDpGeiI4nGGj8p1oRRaCQLigD6Y
mYV61hBN++DnJYPNUwxfhatWQGjVNC7KqIaQQj4Zbx7v9NnHQc5Rc+h7UJimWD2BY34dLjK2xdC5
5Cihuds94ekg/VLPoJ1kY1pAYeJyXxbC1Mbsg5PUlMHIxXMeT4l7U1PSn3nlft3hiuhMn2obqAFM
Sqz4gCws6DOH+HUhpVmTK2gDq2duoPmS1TCf+MWCkP9uXJ2cLvdpaXFZKQHmVyxtql4+AfdduplK
ehr9KtJump4vN7AUM1YKACs/NvDQq56pcHlWQ+5oz2tc359B15tA8GbrFaslxNKIWSmA9Gp0OlWl
J+MOToYtTYLaE+ltUbj/b75G/1tlgrrxdlJ46NZzAPrFM5tV/FiDEQB1UiajNUTKwoTYqHyX5jFs
R3L5zKewOgDNk1YQ3ANQdqXsWRiiwIp3M1Nd1UNTPvcVCJFbEENBT5Wgg5P91IAls3IdtTDtNgqf
MtP2kOehjzB7qu5r4mtwlAHjUFDXuGsr8aVpwnClSwtxacsEug4zyut08ej3hYayasH6/C4yIqFH
eIKl8GQffY/cXF7PS/Nz/v+r0w1wlVynIk4+1aGOHkLfuDgKkn4lWpZmxw55cN3iuaDls0pYfACH
zt2KKU5vWIUnj8sdWBotK+JJGpgYrDT2bJyEAMgT3wNn5WRwmQ2ygOJh6nIzS+Nkxz2DyXSgcugm
hrC0vMELzsgfAlKma24bSw1YsR7yVIQ1brWeFa45D/1UDrfRMK1dcy9MhI2xhwFPj+d8Rp9dGPC6
IGIqvJ4EOip23VlG6KoxsoH2HNfbOhyg2YI6BYo0ai7xbFKNcs2raWGqbYg9ZPthD0IYvj/GFbbc
0LsFE3sjfJFJzX9d7sRCpNsgeyK9mfQR7WCANZRJAzHJVKp93I9NLDNIsuGNP+AOGV8UcWawdy+3
ujD7f/W3XoWhaZpBmS4nJyqhP5ZRuI1ueDyDwnr5+0vzf2731fe1Kry61KZ4lrjPcCGAIYIwy4cm
je/mZipXdvilXljhDmo13OWJJCew/IIig+4SKNXGwQH+ci+Wvm/FutZNZ4pkTk4CrPOPvJsofJXr
Ds8ol7+/cOfyV5fk9TDhyjgHkN0LPqm+Kr1Dm4IjxDa4e5DQhjCNTNN76GTo8ZtnpFFfYYMzBjAa
iiGoxDeMG5o/l6kTXocYj+2LYzWWEDatquDJn3qSERcXkB7O3NvLvV0YTfvamFOvBAs6DJ7CsjaZ
nLl730bXnmn/Ciq/WnF57fGo1zR4wkE9jTaET+WD3/Lm2+Ufv7CgbTA9CyMdGk/6T2SEtsRD7OD4
mtWs4fOW9PV/lxtZSDh/zZ9e9UHguVkEkQ6e8i6kmZpa9x5iBA+Q0GruvKC9cguzsfUxxV1Jm47k
E6ukW+16PNR6X/0yHYKbhM9e8TBWCnIBl/u0NOvn/7/qE24o+1bUmBde0vQbEb1X7UeXrSrZLn3f
ygFDnA946lL0T06Vn39MQhZ9i0ZBnC/X/X4rB5iaciBNKnZiIfb7mkU/NFSvtpc/vrSqrF2eQhCm
AG+0eDITLmJMkE9QNY/LoN8NXrp2U7c0QtZOTygY+boe1TOEvcdmn0Or60fYeW25AjNZ6ISNno/H
vPOh5JE+qXlm9yzPvR+x6ZtdJGb++fI4LXTBRsyLGk5EgJY5933cyy1DZbTzvGZlhv2lr9s1vSdm
cKpK7xP3gr6EicyELauPAOP7Ts96hg9AcHdiU6BiirZ5PJDMhdZGCvGQeXRvZ0hBx4ekwplS1QFv
b3Mo95UfY9G1zpaqDsdConpl6o1iQERtQzYm/MByGeCuClDK9gAz20FuoVkR+T9Amuj8FeufpX6d
08yr0OOtnKA8ldNTH6npXqlC3rVR8/3ylCzULTYyX5JO9dwBuCj0cerxAc1nmBEzotrrq+aTNwC8
eLmlpfV17t6rbvSirdOiT9UzbadZf3BV0Lkb4Fwj0JIFnKcut7KQe22QvlIQZfFHQIK1aejegF1d
53hd7KEHg3duZ2XUlvpiZROAP5jXVlP0KSeqAzmjQu01BPrjFLdrVetSE1ZOiQc207pKok8aKncP
7py0WSwbkkno6eyvGysro4R4CG1bCqju33Cko/r2FyIHG5lkUwTpGvnj/fUL+ba3E09GT5oy8p1H
Q+La3Cou670uxniNSvn+EoZH9dvvyziaa4iVyOcw6M0tNK0+0RzYPt5TdezbcX/15WqU2immbH3t
BtHwHBeQaLkxQwPDcvi5aaTJSJbXUQwiG5zfJ6Hjy6ohpx78j2NMRvJcRGOycnb/az7x7xMT3F7e
DhgfmynAi0j6iPfpeobhSaOm4Qa3q04Kf6+wIh/AmqjNJuZBXB85MmN0Q0enAKhZe230haUhcKF1
HsJ3SjWB6G9iPKfSMIPWdl6XW4Aq8NYYNtQMdN9MjN0Bh2HiZ07HCc9ZxFHdHU0ncSyKogcNCCjX
FHUyJKSCBwqzXbfdajFo+JGAyFocTJ3W0QeKl9O18X0/tuAy+nYASNWBw8ESfsr9psFrtgnAeoh1
AK2MxoFcX3Y5vhYWPrGyRN50cKKANM8JJ/SW3/Rh4emD4zhr6v9L37dSBOgtePxkoj0ZBlGhDVcS
xUbVQdb5qgRxFnl5m7LxEBNFU9GfpJyiB5FXz7Eh7hcRls9zg0f/y8O0MBu2CQOvaDEJx+SPbp1U
zR0UA+kPGvM2/dC1/XTVJQPUuKyu8BYe7EPRnXKR8Ls6caKfjbMK0V3qgjUTYNiDDs0DfqKQhdpS
nL42LljwNx2la86aC5OdWsk6dwY81IZqPNGYpR8gINh/iIou2l6eg4UcSqwcTRsGLUJJ6QniX22c
bFg1j8FXAR48iGBzF/gfjRkK8n2CiiCEhy83utAlm2ChUWDoFBo7aLSBk0jeVNAVrM5ybFcGoJWu
tT+5sSmi9DEuod19xws14Np1UN7L5Q68X2zAdu3tovK502jI66WPXlx8xsOhc59A9OuDFwYV9FwE
hCpXRuq8lb2Tscl53b2qnUhOnMSZneoUk2i8lW1/a0JoZeuqoFAvrL6Hw7gvO7wnXNcvK+7dYcxb
KLnVp7pn3p1kgBj7apBw/8ZbeRGgNrzcztICsNa0HKG7WGm/ObkYvOLBDLggf2y5Afn4qgZs8LcI
e6cLlEkfQ2iSQ9Q47mZQJgCvXOnAwgKwSTQm0mD0yEmcRM+KG031vpe4p+59POuVySozY2GcbBIN
QEKxz4ewPsH0EzoJqA3vnS46XTdG1iLOBz7Fo4NdhNagtCoVCtifjf5KsbH00+2Vi8tO6vRNcQrz
nB1dVPq3Ii2fr/vp50ZfhYVJosrzoeL8h0ei/q1cMhUHT4DJtbvu+1adoBP4zDK8RD0rijPxlqfx
GB5T1qDuudzAeRTeiWsbbM8YNQ0MBujnPgE5AYLIM+T3SHMLga1+f7mJpQmwtqbYDEMJ2V/vMSZ1
70GQcGr7TVoHX6/7vBXCQHCzNnKc4rP0IMMmKN4aFeh4K/G18ONtmD1HXWMg4+g8Ex8gRyI6r9/M
0FpYu99eiF8bWi/arkH6nOUp7w3xMhOWbZFBobhkXyI5dgrCnjrsVgJtYbLPvhtvVmvRQVRWJeRR
dqR+wr70AwqiDHrRa/STpQasSOYzDohY/v6jSjx5K5suysjohnvcicwrE7KwEdmy2DErijSppHPS
iqRZOPMd1tN0L0hLDjKBWmlHaLpvtZ5XIuRcgLwTIbEV4ryOWpyxy+CZ8+mzrAAL2+Rx1EOvOLib
weyaw4lDfB9S0psuXWV0LXXTCnzjd9wjUTs+kxigFggyHbVLfiu8S25wkag2kLG/GzzswFcEEdxX
rOprxjE8NnlUv/CknD7OLdzfN5JprMXrvn/u5qs8GXfAJQuj5ItIge/rCyCeuOeQK3+9ta7jwWln
0lHxwqAhuwt97vEsFXN81TEKo2MtazI17kzhT/EimvS3H9Jg838B03s3w+Dj51h6NTTSTTuQ3gZz
xyrebzhzvsiuWFO/eTcg8XFr8bYuDlB08JsXAH545kLtKOO6+g+CN+GVY28t1KFvBIfFo3yZ+CCg
ss1PENSurtm78fP9t2NDodDfCzk2L2yaKAxt0ubg4O3nykVpbUwK97Pu7FbyBVfkza+phGfLJlCQ
Pb5uzVsbk4YSN1yDuualaNhnVVS4C/LKq5CXXmrXlWaChlDgT8NLEkBbMFGgyKVD51w3MnZVCYTI
QPFgKV+MF73oIUQFXn+/PCrnmPwnneKHW7GKo5VJUA/Ll5qK7yps76hb3PTu+JiIFrRStrJylpqx
QtZtYNdH4IbzApQb3LWL8CsHaRkC9sUm5OPjGJW7y/1ZCF+boi1nFU2jrnwGqWH2WwP4DgX8UZfj
davIZnQS0G4TB1KSex50/Z5Eg7sP2OpuuvTrregFZE6liUnaFyjwuceur+oHUYTe9rqxscJ3YtLV
kYqqF0iPouYbY4W7Lrcc+PN137cDmCcwcqFl90J6Fx4qtavj/lhMKX+87vtWBONymowtFAP2DKY8
u1gU6uBU7p/LH19YoXZlCZls4Ek94x/jJnmuGewk2XjDePfrDAVvtXu43MzCDNsFZulVgorW6V8q
XDeyjU4hzJ0JAwuA6xaoXVTCDoUQ0UhzZ0z4wofkt0eHaOXb78sQIQ1bYQzeIeitEX49XmJ/DLD+
+8XLRO/iQeQbSErPx3IAoiZ2fo5a8H1Q0h/XjZq1KXvVlMOkMZIvaeL4+zx0olv45H2+/PHzj38n
BdoVpYiKOUnrmL8w0cOO1esAwCQS8nrU/eil5VUakhg7O7Y7AolYQCJfvFqEO78OX2QEG5g+zf2V
6VmoLmziiwMVxmngI3I56UUJuzhnuktnD+YHSdmqFWzO+9gW9MOK8tIApxzQEBDf0cUWd2gbCHZ9
nhQR8be0nVq+h09fXcxfW7iWIsFAMz/3K9Q5LdySN7RNWFSdzr4C5dqVwlK/rbzgT3gIB4aev8Dn
IM5IlT64eJnNnHEtsS2sEJsTk8pAeHHe8BceAOn+Oel5UuWw8iA++0bBJTnk3DT6uiwaWlkaVllh
WqshPJIe7CXk6C/w2/p0eakvZJ/QmrtYT/V5R8z3xvX8m1zoEp5Z88/LH1+YBpuFKB0dQqpImLu8
79iGFulveCDieT1ee9Bf+PU295CYCe6VIZUvgVt5WclGuvPatXfvpTm2UlvdFINCZdi/9DCf6bPY
KSYPqnR4at9yKTx3O6TU/3V5pJY6ch7BV2cMQkevSSfkaAmD2o0sC8SFWCODLn38/P9XH29i7fZp
MA4vkJqE4ZoiMbjCJOC9s7vu11uJTNay9I3XYJ5hlrPRuf4cp87axfbCNmxzcXwAM6cqhsaSNvHt
+bUedE/s9/GzLJJPE1klRSwtVisSmI69qA37dE9ole5ZCCKdG07xBraJvy8P01ILVlZyAQTJqYjS
fS30Bwl5pU3fl88ASVYr6X5hom3ajeGwU0nl6B0lFV/6uR7/P47BNrtGTDWyN1y99rQdyKH2zq9L
9aoK7NJPP8/+qzXK41EaMRFz7Mupu8dxQJwG0fcrNdZCKNvkGu7EpR6mOd3zFipjG58FOHLAP2cn
p1rtPbWWMhbWqk2sqUWKU1k0mCPM1XJnq3w9fNR4Cv/ax2ksNyYwdNoUfmn+u7yilvplRXYMax8J
erp3BCJOHOu4iGBnWDr5D4jABh/nMW5Xlu7S9NgRLlxjHBp4Rx9nqDzG3R0MnIeVZbsQF6EVF5wy
lxV13N6FI3SdMxrAOBKAXLfaBlVSv1weqoUe2HQUAyYkXIliHNNmD0bmrGyy5Oou2GQU02vltWLK
9zKs+YZ40dGgsIPc9VVPMF5qs1Fyz4Uzb9/mbAPnk6HbuWU5ll8nGcHzZWUaFhaTzUSpGQMva1Tu
sZba35GoZLs+acZNnFY51GRAsrluJs7L4FWok6TO4Z/ikz3p0hboYHjHRUW6dqRdWEy2r0OsHS8J
utwcRen/YRSm8W4c7qqzseDln7/UgBUKblgMeSJLc6dwY5qFY3TSOWrLq4sa296BwQ0YhWQdHvPO
0Qd/JN6Wwpbvul9v7XIwQID1VBkQOLUmMBSUjSFHvLELiFLn9fZyG0uhZsWz0+f+ULUp2vD96hN8
tMsNbfx+ZfwXlqlNOMnHvu/mSNJDrcknOuLJFvUACcudT8r9VR2w6SY1TN+MqAdnT1g4O5kPC26R
pTAXW+nCwgDZdJOzhxrtTafuYepotg2JTkW8Wscs7EE2zSSnDmtxb6qg7pC0D7EAvtyvzgsp7B5o
3uN5rErQ6nUjZcWy67M8LQoguzZFhXIDohAaJOnuuqr4L4z3VaZwowEMSL/F13kBp8agmGg2KapW
pmEhkm21IajOKwFSqrxTbDJ7XUPdoPaH6AOMi/vddePjv811ftWWMIsPg2Ps90jdU+dnzbxW1y/9
fiuWYwYL1rJ2c+A75MAf4lCqbkd0U3kfXKiOr0lNLzVjhXMImSw3cVycTQr5MU8A6tKEbtqwXbk/
ePf9Dq691tNWnOcFvAwpZlnLNgQOFwwleAv9VGX3S+vwdB6wVjVbZy5W7p798/C/c8FjU0g0DJ1y
0dL5CFcKMsNyroRH7MEgsTuZkzNodhCIOBPcZBTmv7qfR4heKcPFnYjgBnw29K3cJwDh3eAlyJMo
2o0VGHUf3dSbxW/UGS1c09W50hTtMKlNPafQqxgpMHLbqoLF08PYwQTguv3UJqzUjsTdCy9yHFyw
gmMGtTkEzZp1wcLs/8tU6arAnxN2UK4UuJ9U4F0McLh3hVdlnQka/89VoWJzVXLG4olRx9krkTzD
kepW+sPT5U8vpETb5aGOqsgjLqUHIlW4A2K2wD1uImAID1R23eGsEYDBsJJVFpK7F7wNeRqgCo95
nu7lUMUHDS3r57SS+nS5K0tftxIK83ISTRQK1kY0fFOn2Dacavp8+eNLc20llDAdmK90hH0PCjkb
PxHfNUNWhyjRytvS0q+3Ugk8nduGCMwx/FGjrSxxDAtpuMJOWZhlm51SC1gcD3Pi7CWUi3D/d091
eAdlz++5U2+nclxJHguDZDNUZKG7YPJQHLhTZbKQxffxWRKG0e728iwsDJJ77t+rXY85Exm0VzRH
lB1my+sYqlq46rj88aVff66qXn2cw9QYuVU7+37If+sGbtC1E/xoCeROLzew9OvPDb9qAI6QjfLH
pDz40PbIckiTb2Gbt7JVLP36c6OvPq5h9d16FCqHOaD7Oz5OjxTosR0K8WswwOf8bTUAkwufB2l9
zE3D9iFQS1mtYAN73dhYwQv278gqeJYfyVnQFGbV1YaaNaTbQl3sWsHLuONUQVBC2z6YPp9vmFyH
AAgYbd1p+nnd77fCF/YSvgwoOE0qGFgEGnGUss9txHV41fD/48wAvh3snjWMeN3eB86thwgKNEdX
8sP7KxN04bdzyxPfBchlrOH1XkCvlg3urtD8qiPDP54MCo/8RLotoxtoLJS/aBfdt4A1XvXa9Y8V
Ayng5KtBtD6GXVl+gIe9cxvl5rointhkDxlBngUe8kicqeiysK66e8+MdMXP8f2YJTZDQJUwDSFB
UB9jWHxlysPVNnDiHbTlVl8hl5qwojbscyhbTQHEcjwsm/rsgqJ982doWbCS1d6vUYnNDdBR37KC
YohqJr7osx8y0B0EClSjs8nrMNl4RdLfBCqGW2XXRStD9/6ORlIrpGuA94ceXpg46noHF7uZ0OMe
h+snB+WRA0jGNWFNbN4AyMi5LsUsDlrjtax2Z7NDHrxqy//HhiEX1G0gSi0OfjI+KZCjIGc1rd0F
LIS0TQ8guPEW3uSJA/4acO2W/HbGK+FBxJbXdynSm/Hn+lgLIzIz1XQXeOT35TFfWLI2Ys0XlDmO
RkQzWNpv1Flu3k9AqgN/c43nuNTE+f+vNstee9LxEyIO8swxpxwa/TFTT/BDYSuM74X1aYPX4qao
qtik4hCH440bIhRG9QQG7E3IISWkr3vlA6D6bUeU7NrIrcV8Vw8oiPICecPNzVXHDmIj2GpoobkS
ctB3fRifRMOGjZPTNUXIpfVpBTDkqOoZB9v2oFX+QJxcbIJhjldy0tLHrd249ouoGFBIHOKiLTOX
pF+KefWWc+HjNnwNztPD6A8O3OIh1pYp8DL3FY/J9vLqf79Wgb762xmN66HyOpKy25y09xJnezU2
X3hLbrwEQn6X21hY/jaOjTTNBJtF3R7c1PmiJ1S6YmbVJmFr+KClITp37lV88ajx3JqGmNyq/Oie
H7a7q1eOjVozJQjKg5/Ko9/2as9dgKcrOT5dHpql4T/36NUvr8cpYaZMujutYLl2gLo1qrm86Gvd
nF2eVd/dOhFIUNew04EIteI3TsdZDIBj3Ck+Gf8GuY7gGozzwNtd7s/STFh1NYCEKH6npMUNTgMZ
3Rh+yP9D2pU0yakz219EBAIxaEtNPdptt13d7Q1xB18hBjEJBPr17+Bv05abIqLethaiJGWmUqmT
5wBV+O26wS0fnj3ZpcJ4sCMzOUlhEBycgG5E0LV/bvkw+jPjNmxBsK2nEoQ2bgGCG4DHr/rnNoCN
MjBvzo7b3tfAHR85h6ZO543lxsG+YkQ2bi3UXlxCp627hzz6qZpdXPiAdmdutWPLvf66KVh3Ycp5
E06d6u4LJO2naoLeXAVStg27WTm/bPBaERcgSC0bcbuEiIKGt334TZTd7cz9n527VT9d2WO7IYL7
gVdXXdfd9zMMaCAl/9wocL1eXqGVMPcHVs3UeTCCSgK3mhH9R0p8rlDv2qGK+nrdByzvpaOCleL5
7J4qx0PuXnDwrXUZ/zfLpnKj5LE2CcuBqfJxfEkpbqlJ+b6Os89pSV7aMP96eQ5rG235cExLOTAx
IYMY+0cNUFyCHv27riwOY8UeFd+qDa1tte3ONPI4nqTAl09bqJdSlX5W5UIAcHkaK8tko868Lurj
loFOAvoMT26PlHeRwxkz1BEuf2Dl/9uALRF54HhmsrtvYyTrsienjm0KIa8NbvlyPdR9NKU+Yt0I
KGiRAgacdFO+2QG7Nr51HuMpPOhGP+/vi9wBwWjoZeKoDCiyr1ycZVfenZpuMw+6gCDFnajxXAQB
xK/xLOYNN16JpsEyqXeDQyNEw2XhZe4UfE11dMSRfBuV/+AVfusOu2Y9liO3AizzsyLdvWfqc40n
2gcR4Obq683XrhU3s6FacYPWZuYF3f0ApEKCDXlenk7uWt/bIVti4E9srszubMLkohcTgGEjPLp3
c+CLu6Rw8Ap/9b0gsFw5bEsS6rFvT6D3ydVJCk7/m1p32KoFrmy4jdUqeikHUAmZuzkAYsT1x9eh
815qw85uHWyE1RWPsCFbQNu7eIDys9u0gwrErLzxdiG1218VLGxC5KpNFQD3JrvVZVSeOKV676st
fPeKKdmILV00U8G0l91Ws/9SmTZNkBLfgDP6Fe3HUWIKdl2NxYZscVWDah7kSY940TrziN7Pk3vS
0/g9ZaAv77fo5de2wvLvulBtbOKmPXlLE1kVup+3TXVtrSzHTiO/7uag6++K0At10hDIke40eD4P
XhcK/ql2xHAfeYbUG3a1Ekn+ACQ7he5xporbWjjC7GYNhitoVZL+Uz27g3ddWcqGJqdO0UG7QvV3
nj/LA4DK/VMDdfONfV/bEMu/0WahoMGpye3SMvgr6W5G9G5e5Ro22KyXTdEFbkdu3bBESRj94c28
y3KhflwxvuvZiHtCxNSPugvObWvC3TiLeOel+vm6wa2VcUeQxNCQd2e3mL+7pBl3YKvbqth9aDrQ
zmO/n3Ner+O5woXnrEewXLsNNN1GLf+R6SZ3/9oXrNqC5sbVaeZ256hDHvyr3lxovONQVl/FGYFJ
WJlMDIUovyyD7uwDjXJEZ0v/JXC9YiMV+NAyMbqVx3Racg9art05K1RQglulbOFjNdc/L+/vstR/
gB8w/rJw71KNvnD9eRJddw6ABSJ4HIoDJxG13MeooEd59EDc4TCU9f66z1mRrw9md8yZr86LsHuT
8s+kx2dGflM5OZDQ+VdnCCBdpnaXP/dhMMTs7GAYupHrgk3pDJz+0Y9REyjHQxrEt6byvxG1pbi5
tkne74uI+MfBPxz6ZwH+bHS5g5Yhw4V4YxJro1v3FdTMazQhRf656PvZuxurviVQD2yaauMDa05i
+Xibl4Q7LWnOS6P8QOrwMEI18uDTq94UXM9Ob2TZpD2v8QEH4rS3KD00ichTc3PVJtuJTR+lHNBX
0p8Xe+pHXiRlP+0Xg6IDvuSHWxnUh1kapmF5etmi6RU8o82ZxcNxecEAO+VX1RZ+4qXtxqPn2jcs
f6d8rvwBFHjnMO5uyzmFzFooPqtMXh/T7SxnrjuKRueenPHQn3/uGRcHGdN+I2KtzcBy8YHGAwtp
6p5/PWbQQe+BqnscjLxXkbvx9L/iEtTya+IbUw0yI+cyHYMGEDRT3qCb1PnrskWtBEU7pREc5Dkh
2E3PPaKRqMjneqrHZHlvQ3P+HpR2P/xcfcopSouXP7jigXZ2I2Loo3lD4J6HMfC/srmEc9TghhqP
WSnqrRb3lWhoQ+vBFRECNTl5b9AfPKLZ8Fi3+gtpotup8dAIVH29PJnlbP3gSLHznVgXZEILAibT
lqCam3lSQY3ej/rH3IHMTAYl6nALvLeycDbUXkAceqjS3nvz3ObO0+G33IS3EJv4dnkqK7ZsA+2b
uXC8wW+9t6XdCHqUXwcSPpWtt9Oj2qiHr2yKDbRnjYqyOC3kua+qhwWpUdTlvaHsUej2sW7Ca/AO
rmerPbQzC41Chfbcg8f+3p2r+JQrsaXavjYJy+ebJtUVl6V75p0E8nByD3k7fVm2OUsXOFSgNq4B
a/ttOX7adWOP/lhzZrTKE6UrcsIzo9k5WoZPl/d8JbbYiPu6KnQYtMqcwdhrnnAxcG4bxx/+vTz6
2gSsw5wFTtFEkTTnLuBsb9w+PQz52B6H2bsKwYGtto9zpkvAQWZsNZ6N9h4uHccqCPTp8gRWXMJG
3CvuIG0vXXMmBf3aAoOVDNQ9tVr/65tq40azskg25L4BroXIZjDnlHFykGgxQuoeqeUIvKrvxPVs
1H08DVJ5tVOfpzlQjxASe0U5qtjISFZMyEbdQ0F8nJ2GTOcZ3PRJTYcv24DAFVezJRyKjhHqahG/
KSW/FuF8Ip73Q7Ph6NbmP5BQbYSltS2wPNplMzBAQxG/iZCgzX3+HAX6i+mBxr7OjCxHbts5Bara
id6iMUR7kQMIef45VvJkoFl/+RNrK2Vl5VRlkNMULj8bXz174kvTy7tyFAczOAmHlPDlr6z5g+XQ
Qypppc3Iz1BpYGA5cEAhPn6JkYrKcUsSc20mlkfzqgaYf8I3/Jn+t3wCceOW58HtcjnbPkxXzNbG
3kekcuO2VvVpAhnlwZfHyyu0kg/Y+PoBFIc9Z4H/piPxWZtvHm6Xi8HW2O3RfFuUGy9/aO3/L8v3
7i7bokqeB0Xov6U63FMmn7bdYWWXbeB7HNA4lAPmQJneg8TzxkGnnTcFex+fufzv1z6xeOK7f09K
E0Zuxbw3g9YCmCuKeAmpACHzXy9/YMWlbeD7FNWl8NMy/R5O7BYMYvcknu9wG9+oA64YqQ11LxwV
p1gl79cS4f8vl7BgDB9z3ADKcCuHXdtjy6mHUueFhN7HmyjAMVujsdwBre1GUFrJ+39xWrzbAs/1
m6oq2ukt98InxsqdT6sTxf1xySrBE96qpUMguqbo6Hq/WFTefU03+TRmaBF985oxo3ee9JV8zlkO
OrTLG75iUTYGXjr1mDGWdW+ObIQndrmXT+ZUtbRr8sTURNdQ/xncNP95+Xsry2eD4Xma8r5s5+4N
9dRdibjeObhZghh8EuM+Q6gaB/y+aQorccWGxod5s5RVw+aNIZAsO1XA0uoZz7lyPErknjnbki9b
+9Sywu+2ipMhFHSKm7cas1lmB/uWetwzlJUmsBAQHu4vr+GKF9n6Cqnf6DGNo+ZNh3rhWz+GqGP4
rNxX9O9MbPUcrn1l8a538+ldB1AlPMC9qV7ddrBq0wDg3sSPkXJ3LtooL09mbdmsQ56pzM9bCj3g
uS2T5VMLY0MxpjvFUNwQwzF1rl03Ky7U3dTpAoWyN2bqfca/e0BucJHucvlPPm/dNtcM3Drri8px
VcrK+g0gKYCK61M6QxkKxVGVQpce84kRMwDW2vDfteWzjn0NxXkSdFX91qsqEb7cV8vNEz7kFlXy
/8mViK25gIqTFxFkTGcJwmAeiWM0jbddNu6njBx6p9mw7o+jNygCf7e7su8JLT2fvbZloP7KRFOE
SVtTuUXg/XHEA1/d7+P3pMv6ri7yNzwX7tHccscd+aTI+IlVWw05H5+iIDj6/RODBr+bGEn2lnqg
sYnRPNB7DBIHZGPTfx3Hf5ZPiA3AdzGsIE7vvHrUQAQ4GT1ILIidyoHXrfcgoEW1c4cCWB1+Raho
5H3lyZxVO88jAwQZQui3t+VNjc7YEgUXoOFfaTZX6naqwzHcOOtX1vkPgIJRYch7WR5rwm50SUD6
Doq+FBXpkbMtLr2PvY3Yxfs5ZRVRneYvbi1uWir3IZgNG7nPwC1V++xb7n6bg6v6Jl1ioxWqgmU8
VLnzLeQuHBpN8Lral83oXhegiI1RiKnXtawEtKwt0GKKELukwbPBs6xWuwEECJdD7pqHWZFdssHv
nUh6ryFDU+5NV5MAkd1MxN/Y+o+PDpBP/G7/NevanGSB+zoIkVYyoc406y6h05T7p0WnVKLc56mW
7aaIV+1GRWBtWlZ4Ry2AN93MpleoP/jBA81DUn0bXQNNtuvWzQrtbcANl9nYvHpZU/814Kj9wceJ
fr9udCuSh2MH0FwZ9K91I0u+N1lL+hP6tYP4dPkDK7tiMwLr5f2agUTz1UmrxBCyI+C5AO/1bVB5
9zIcN6xrJfjZLRaG+iDD68bu1U/Biv+Xp6co/RL7sVv8UFMU8ufrZmOFcS/mKWNe0bwKv75fDnQh
JN6d6f1yonub714rAcZuu6iyeKyMF9evi0su5+vilqIfP1VoaU9d8DoivYNa5s3lWX18nIMP+nfP
KSSJ5jAeqrOXqr+XkviSr/YtPcyEvHD+Haq4Vz2PELsVg/W5m6baF6+s7Nm3XlfZtzo09dfL81gJ
/nYHRsO5CRFnslcH67YvpsYcG0ZuvIKafW+aLcDymq1ZLt+OaAmYqyJ7lUMI1R8sVOfg8dPpC3Sa
qyzYeHBb+4zl+BMnhrroP3gpIvY45OUxi6I3nbUb4XIlcMWW50O+GzXArI1f8h7qmm8406B6rqAh
7VxVNiB2b8ZQU1oMnoheIB39CPJZXL74zWRokodb1BIrhms3aERAFWvZyPAFsiX1EcRfbpK2XZpQ
ZLoejq49RGV50jaVv79sYSuL9ke3BhcmHJw0eBlHpT9laTW8gPQNvAuXh1/Z8mgx7He3nzrOKQVK
2nuJeK+7E+1dkGYxMvbmkIVTsaUZvjYLy9+559DKraP8oIsJItvoZYFo7RbkccUJbaJh3vUQDc3j
/MCVPi4bUXfD60ijuy5lGyXgtU9YJ/3gTQ6jbqFe0ko4LwRdaql/nOp8Dkwy4lri6qeCuc7Wcq3s
io2xbA0aQYo+zg4UTIsJRHj/qSfwPy+AoMvbvhLubRQCAezbHWTonEH0cJ9psgMRzrEQw24ooCtZ
VadUPraVui6hsFEJZV3yvGFeecSFbaiPvOZSHsYAvUcbh+Ta9ljxse4BFqKjmx+KDpquKaTJdpBM
gfwOeHKOXFL/v8vLtvYdK0DWIQO6oRqzQ9GX3/oWD+HCq+/SqX000yYSbM1XrDDpiTLnXqazQzrh
VtVObbzb3viVwe3WlxDyDG4+h/khHufvYsDdvfTQO3LV8tidLxMkmttugpeXY7/vkSy4lH9enhhc
5r9d/sTa/7fSIRCIh34diPIFB274V65F9qJoBnGW64ZfNv5dOMTh5Jh4HoqXaFgo8WQZm2EnU59v
neQrFmT3vAwOaZjo8+KlVvylBYMmqPZPvqF3/mZlZiV42I0vbV7XOfXD/KXghX6kpqFsX8iAzsko
SBtdudf+7ys14rVWgWW2PIo6++Jl7lNE/QPQDnfxyLcC+9pmW25dmWnRZAnKYwMCzyRoY50Y370O
aEJsrOgk6EBzmZZHKHMFfwdI6IeDJpp+ozQvr2JMc0loOXPPpzyEdG95RKdfvSO1mE5GT1tgspWr
jg0abbiaIfOMKaQe7p1QhBOnTNLyNpy42Eeyn1HA1MHGjq/sht0DE7VcFij4lce5y58DBNVDTXp6
usrxbOSoC9m3NggarFNOP2dzE+4mybagj2v/3PJqNbQcrSkFdlq33u0w4wwKh01FzJWz1IaNpgDH
lWC54C8SmnZJM3i/SqGMl4eh6UxikJT48p9suA6iSGzonQwGKErOyM7byEw7MtLqiJYn/wSyuS3x
rpUoZTcZBH0YNv4clUeeddEtiZl/ggKkexMA9ZfEVXNlELHRd6yIOc2duECx2Az+HQHBXHxDgyHc
cZpmb30DArS/LxvY2pQW23gX2YHW9vXcwgb6IdY/xsmoT5IF2gEJuvG+GO4wd3/5SytOaQPyIug/
Dsbr82PX6fyx86qvIiwPaUuzkwPWO/BLboEwPxYZcIkNzsNLTFezsYrOHm7sOequBIFrkSUJjHNC
7DwNZDi2o74ZY3q4bnZWCtRVZUUp6fJjZPIbUIcdcehnSZj2n5Hhn0wOCYjrPmRFzibkoze3Tb6A
OZ7LQU27OfKznd+2NyFY04+pCvPrdsxG6QWDAyEmn8MMi+EnUgzoEqf5fRqlNw6TJIky9e2qOdkQ
vXDSxIfuQHEMUv4c6/RnTpzXfvROPljCE7/L/7v8nZVbqo3Vc9w4qhlK4UcamSKRvkFXQXnbBONN
XI/fAZ3+Apqi4+VvLQ70QY3eBu2lHbqcui4qjsqHPsM+InneH8rSk+OGxa19YMlz3nluDaC+h80J
zxV6tVRXvA2FuHI/lk++G7qMGIFCXp0f8TT3GJUOWPxY9UlV/sHxQOkXiGKjMrE2BytbEiNUbqfY
wVuSLqizK9s4f6xJrrcYO1dijg3UA1OHajQa/o5+nZ5M0BfICMZDPZlbExftToGM7brdttx/xAEK
UlCND3W+eAv90bz1ccD4dfm3jdfLUu2o0fHyowr7gSSxV+dTMkN0NLvOWm3InuNLZHxwtKOj83kf
pnN7RDpw5d+3wXpgHxrTmSv4As/cN1/V/p3jGulsrM5KZm8D9Qb0SaUiG/GIoZxPQan6XZDpY+yl
WyiJFTO1wXrOPIRRhkeNo4q7v4NC+T8iN1Nbq7MSlWy4nuMXrtO3WPsAR8dUeJ9QsHvyXPmzcviN
6kEWOtdb2ocrDmEz5EJ5R4ezn+XH2E0fpgyFxjEzZ180R+oTN9HXJq42V64nFMGSifyYZdGwrwrf
HEOlyFVQZcAXfw9QUGWMjUsQyM1QyfTGZNz5VKkRSNDL7rySFXmWO8+Sg8i5Qlyaiyw68jK8CVx5
08VFszeq2Ciere2FdZIronkQBXl+DCuDkgxTRwTW00hRKOXN9OpG0ZYY5Mp0bNQedB8Lbw4K7LpD
7icT/QjAv1TJ6Yin6o0AuPaJxbjfHRkQ3TYFRVvsMWu7B5SwEjCJgHyZssM0R8+Xd2XFz23i2pZ4
vEWhRhyFLEFcXBGClKfuHhRrhyunsUzv3TTURLvaVTBb1skDCzENVryG83AXGHFdud/mrVUyLqqB
43DtgW04yDxWB5qal8tLtBKpbABfP3kE+qxpdjRiiD5DFtnctCCj2UK/rQ1vnddZBz1nPmN5mgLY
+l6PfOduourXttdy6tQXLAJrYX4sZLbjTf89Bx5sklu00WsWavn06JR5JsAYeewd/2/hh2cPrccl
up9JnbRUt1u0D2vfsdw6VMYH5zGmQaPxESr0nytXYRrkVfXzRnhaiRw2dWc4lxGPcyGOgzKPY6ZY
UlTkEaiWQxpWcPAtMNPKdrvWVEBEE5R+4GRHEWiAKpxQ37plFW0c2x+fe64NKGKchi0Q6hkKJ/yO
piG7nWX3KH1334HA8ugX0FRH7+lGsf1D6/JjG73hAjwLMuShechI7uokx7KdKlALBkk+gSzrsvv9
Avv+kfXjK7aR9VzXNQpO9x1Is0x/E8VhOzwXGYjKX2s2QOYO0pWGluZQ4g0jbBJV5nQeEhBFhONw
66F0mD7PzTgFN9Vs3LY7zWnTFK9TIYtGJSF6xOODQXULqpGX//LKuti5TRYDljH3UGrRJSXQawnD
jCU9mEra5xwNYFuwgA+9wo/tJEcxEvsl3uzvacvGnc6a73Guvpk863aeW2wcEGsfWez4XfQOiNeV
kFVX93M8Uji49iFSknBdGfmWZ5L5B6oL4A13l5fuQzfEZlvuIXrgj8YWHj5lkGuFfDOeWXy5q0uV
ZsUdp05cZvt2DANOd11P436rPvRhaQ2CZcvv7+aJbCeIs6ziD6qd3EkeszwOgJRkbUT2TptJ9z8a
5TEOysYj0Gbdg7ylSsEHF0P+5+by3Ncs3X68kp1Btzne+O+Fj+6k16CawTCQBI0HDzj6qTeBnClv
lOkfdMnxTpj0mcjzu34Yu+Y7C/MAPDWzAoVCnVAdD/+JftDTv37oV404FHPk+omoJjJe9YSBNVs2
8d2a6RmaB9r3s69Fj8anZO6yqYZUTX3VDRDjLzb5bnyO/q+26VjxDCZi9lCASLA8yDrr0/3lBf+V
on8QWuyiIAjo01oYKAW5OKwkuFM0+ILrBCoBkt/NFLDTh57E3NP3ptQqh6IA8peuODR+6Sgv4eAH
jPXBI6k0TjLOkrlojAPpJwjY0gHFuV0f5nIo9yATb9l3yMiGA9/DUXNoVzsANLMB8ixOHpz6aWCB
uhnDNJLVriz7Knd2RYHmlrfLU/3w2EGssIKoG5VwlkKEX8Ts8kcBZSRykgOI0DZC3sr41AoTbRb7
U+mZ8IH6Yvb2oKVO6WHBETxd/v8rIdWudKIO7TORifKZC47WY9eXwZmPfNBJ5xbDxhVoJfjYNU5d
ShMjlRQPgxsIYNq7OCkCwLT9hWwK3NKfirCfNgLdr4vCR7Zn7UjgZbKva+Y/mAoPHMExGIRST6kX
AtpxC30d9LIdYq/0XYhiREGDd3IxS/qvUm3lPappaiIocwhWhtCScQpX7sfcZVm8cwGjIucp1zqY
AEvN8mC4m7nQTvFJgpz8J7h2hizY6P1ZOR1ca9vdKIhFI5z8QQ75K/qZ3YMpw3qnU3YHyWdzTXqP
OGAdCrWo2GCUnz8PqRbpfmhH8FtFEzxoI21amYZdlZ2jnPRhL8RDwKECW0f9i5xgAWagz7Xp6o0t
X/ERuySLy3Vfkmpg905MixO6QRp/F+U9yfaXfWRtFlY45iyu1SxY9qDSydlFITCChpJbHhe3Pum2
TuiPkdJ+bFdhud+ZkkPBDbSoFdUTyn+tdE+qdiL2Q9JRyHCvp2noybGrGiO/s34WUb5rRWZGNyGR
ZuX3KsUTX3PgYgK2PzGRh8fiSrm5u7HUK+HC1hAI8X025EX6ta3QG1CloGV0TRUf6sKYDZv5MNUG
1tK6WlEXLbnAA6n7jLdDQfatw0n8TxVUGQtwZjM2gvl/ljPO4jCW54HW8XU0e9iCZdrvDsZ84D3U
buX8kAO/fXRjdEeAeXvW58uGtBIHfcurUZ9Bnk3M9ODMM/usmuZ59MefHenMsTJpvYt8dyPlWTNZ
//eJiKbyWM9k9hB2s5kSCFwO5SkoCynwRoF0378xaEnOpo09WzELu3Y9ZfVAhAOq185Br/7OnyJ0
fQG7EHe7qDbtVl60tn5WaHf5VIBCJIvuOckWTKBf4Xrx7yzAvZhIxvJ6vo0JN/rLSExfZhs2vxZe
rCgZtilI+Js5+yoY1AleRNd32VfUXqaNOs7K+HY9uxpihZQX1w2ZZd1zkELiAleDb5dNbmVn7HI2
iOzasm9dXPIiZz6BqPgW0mD181DjMnP5Cyv+ale05zlEP8/cVPdOKOv00a+HqPkr650WV2K8Zzbk
DscMy8YkG3lMXyR6+IjesLuPzTyyr7DDIvHX5W34SUegGPZy5R24Bs25D7Aoa4Kt2z9ZYs8HOYVd
wy24rOchKNp7x01jdC9Rr6nNZ9pBzvMQ6KbJoNRXET39VagwbjKoQAOw/qmby17ceB5u8t/nWDjz
jzQPMqoOlxd+ZWvtRuSocnldO1Q9DHnfpru0aINXnpboTSNjtvWuumKcdh1zbojxBJoV7uOsHQ8N
kvR/wNGwlX3+ehT6YGHtRuQhNRPTPO4ejAyKQCfZEAvxKYyruXosAFyYxc6LWOE/uPEY+d7e0VDD
nhLHiZvhK2AAlXztp5G4+hU4poHSnSPdVCIZr10xoATBJMTnYzY0u6EN6B4ZiO/f5uDqrnr0+EzV
9LhoIRaJLoU7PVdj5JrsCIq1unzswSqEF2uPNgWFRh8E3PNEOn2n0XIvlIycBPVdPzYbu7m20FZs
QzOT02lT9A8za8mz8pA27WJZBP9cNpa14a0glscN9QHXRb27Iy+qkf0nE+Tqugj2R2cu3vlokJn4
TkSOeUmzsvYSM+Yh3XDzFUu3O3GhPzK7DfSl76dq5uiDhxB0XO1dXuTRTnttVv511SLZLbjuDJXb
Kc3re210Ee6w8134ZBgqfNcV9twljr3LL7QfdE1VS/4QNi33oeaihNhVDkEfyMhI1FxnS3bXLY3j
rnfSIf2KVA0v+SjolfLGj4F5vmZD3MC+0A0CQX9uQ30we+9A/2k37okfGimGtXxgIpnTT01uDkZH
8a5U1WdRN+LK/2x5QG0qF4iKeT701KuSqkGZB03J5U4U+ZWfsK87JDaCgeB7OHRuuAv9Fz63u2H8
77JxfnjWuYF9y0HKaGQfiOGgQvAPk1dZv+Ttk6i+XDe8dclpeJtmtMPwHsC+k4MqzVMdzom7BSxe
2Vv7dqNBs5NBc2M4SNmfJngXOJw2dnZt6CVsvPMqJabSAdYMK+OpA8pk+3rcMMgPAw/WfPniu5ED
z3GiSWPkoKgT4kE5s98Z5+flFV/721aOPjopQMR5PqC8noJVx4Po3oaprI3s/f638yxqVYVyxKH2
mody8H4IVWyUDJay7R8HNlbEctGx9r2iyzA0lN7cdk6CCGzk9DzGQJMcYSwTfbpudSx3dYPYmaoW
Sz/GMx6+QEUab5E7r3iSnXB3ZGaeJn1/YNV8KAXEWceh2VMZHb3Kv0oexw3sxBvVpqmWy+46KtpD
VHvX1td5qp1wB86oqsZbPAn+OdD7HCQOxLvjasPo15Zn+f2d0YdAn0+67/qDh/OikWABmp8UX/iG
Nvz1wxsDlsbyV9wJhBA1JuDMT356zNR9lf6LWOaHT5vms+K5NnikG0rTdRWWX5mXvhkOPPq3SLea
n9cGtzy3Y6FbmqjtDxMFtxC4Tjq+a9hGWFgb3HLesGRenjb/8zD8+cnFJpDXy061NrblvZV2u9wD
sfkBpE53IFZDyEFzuNnqeVqJO57ls1zLqRWFOx+8YPyRNv4NujY3jHLln9uwkNIEUSuoow56MAmt
DaQIw12wCcta+ef2XUriiSUaMwwfjGTvD2yHp57LS/5hzcIN7AtUzRw/7tFjesgKPzrIOeqhh9Pv
FEpcd9qEHM0XW+fg2qcsxwVvlz8z8HYc3KBHU+mRF/eL9YQ4uwL/5fJ01hZq2Z93wQHgsiKvOZ0P
7aLpE1Y3keQbEX/t7y+ffDc0b/HXx4D/L66J6mVgP2NIcJIT4sJ1f95yLVIr1GsJzJ90wW3TP7XR
dT0igU21pDkFyW2WqgOZ8hujyFFtKXuuGb7lU2lVspxlCGRtlSagGEkgYwI9qyuPKfvq5kS5yGtf
mIOQwX3LyDMEM0+XV3vlHLFvbZUWoLCtESWH+r4E8y/N7uMYsuHVdSHBvq2hDdwD5/Wym96UBOpn
7P9EA/yG267YuX1TS0cOYpISyy5UtOvHfocD5LplsTxIBs7gli3MHAsR+T/z6ssYBBh+4+VoxV7s
lyOJOjLUJRDJivZpSc5wrmKVNlZlbXDr4GOiBKcYiFuWwZccHmmHDLfSsrUlt7wTpaCeeQo+tFxw
WBTu2bj1v9dM0Tr3snSoMsddzr34BRkH7jbpfPXVyYYeaYp/LTj+uCE/iXxFKRTrcmXQojb0qAFk
Hu3dS1jExSkKm/2mJX4ccKlNX0SEDjmh/1sV3PiW4PK//56FV50WEGX7PaQvyiDgV4UxyjzYmSHc
X3tiU5u4CHW8ofaXw063P3XT7icW7S876Md2SP9gLBqLeaINtpOaLxWuZh3Sx8sjf+w+1JYLhjJh
JRjITQ7AIySu87N3p2QzbV8b3PLNMpA+nnqwm/BNtwQDKXm9MpumtkQw9TLQNVX+fMh5p7+nHc/a
pHSk+VKPTGwV89fW3XLSoQWgrCDOfIj4DJaM8baG6uHlhV8b2jpEjT+G41gwbGmJbicZPItGb5xC
K0PbVDVZ0OH1I4R7ehhalNlxO2qtDb3cn94lRBL6PU3Xelj1vn5VOvsClqyrAjm19X+FlBzKFfAe
3DB89ROHBMVZcdVi2zw0mc8DLQTD1boyt5HPv0t5HVsZ/YNzJgaGAdIRzaGa24kncekN4wMUmJ1q
1wzzJvvex8cFtQln5gh8V7NE2FLjPbypm+dE1j83K3lr+2p5Ki9T0ooJYWDy2l9RcTttWfvn1hk6
iXx2jMa+4qArp5fYfwGdOJ7DNhLoteEtF+0Fc2cKqqQDjotyhG4V9J1RD2Mob1xnO5ajyqoApQWF
oy5pV8ZM0gRyf9XQNrOM02qwuqdYdRwYkncHQbqN6PJxPYPahDIhC8NoboGNj8VNf1fXP90cSss5
GHXT42a1cDky/yy8UZtEJoNgbo6OZ3WYcaWT5KlTTxGeQvIXQo7XLdCy6e/CTd4PKZmEUEDhDdP/
kfYlTXLyTLe/iAgBAsQWqqqrB9s9uAf3hrD92IwCiUFC/PrvlOMubL1NEVE3vHH0QpSGTKUyT57j
py6A5kfZev4WIH/l8Niyv6iVdi5gfcOeQxIgbOTeF79bNj2FW+WDtX042dtfE/BKWXdwPX9yk7q7
Xdo3isgXlvv/cRXagr8jwNImPOUl22C8zuL+ixJlOmViw8I+zq9CU/PfOfSNnhQ7JSJk83upOpbA
hNvsvuc0FdL57AUCpD6v5zd8JWKILGuGg4ua2eDqqlroO8PJIbKMthIFa7ttWTJ0EbVzIt3YTz4g
J+MvSgGYvafjr/O/fcWH2iQoM3qQWs5P5qAE2dFw6pMsKMhlV5jNgtLGkeHDKQd3KuQYFuxMvqX6
u7Iu4cm+/zqkBeWqnEesSzy9sipPAPhOpqpNtr+wtjSWHbv1SFo1nH48KiwnD3350KeT9NePb01T
M1Av4/DXIvlTHmq30Awr/s2mPHGdNsirCEPjTazU79PtAueG8lYZb9G1rn3CunfB6vX/Uil4eXNg
xvD0dppfeKuRdiO/urb0lvW6rPZCTyBrgHL1/BwO9fKjX2Sw1RG54uBsupPSAV0koVgjTKCAzRaG
HfGWxTrFZXSMi9/nbWvFL9iEJ7qduJo4OoCk+81TKmmYSGrKL7Mtm/AEUCfp4cqcfoq27R7q1plf
u9ZvLoEiEGoznExF7gOO3w57MRVs3svIGdSBudJcGN3aLCcNmSA4HuAD/anYWJpkyaPj+XVfcQ22
OF6NHwnVmcnsl658nXzypcgUIFvFsS8uk3ajNtFJVXj9SDz8+mmOQEEprzjs7PyvXzk1NonunHO2
zEoadBL4KZjEd4Hod7Wml0WGNn2uaAO9NEVn9n487wbWplPpbwy99sstqxVkaeIMqPF9h6pILcRu
zsFwt1y6MNY161elgt7nbPYaPIxvcqx6BaTRGMa3HoiXxt355V9xPXbLxThB3BqkyupPfHgqkBBk
Rc8PvbI+dg+C15jS8QygblPvy0M/U5aGpM33HQCXG1uw4tnsNgQGGdeczu34EwmFY1bIO5TyPyPp
pRN3CX5xd8khHkF/XTYfa7+V9Mq5b9wB8To99lm/48FymCq2MZe15bL2G9pn6NIb/XEfZwBqlPec
yDS89HVtY/ZH3hW08edhnxP3ZuH8N5o4t6CcK2fIxq8olasFrTrDvnCKuxLciGnd8suKpkCb/Rs7
LP2ku2nC4NUY7HKPQAmweW568fX8pq78drvBbSL1DJlx0+1ziWiKRRCzyx36eH7wFc9sN7FJXtGe
B40BO1qQ34L8Mk5HGtxwQLifvbDcnf/KSnxit6kZhMux6lskwEY3oWWfGHPVo9kJ5BCJcDamsrJO
dm/Z3I+gXx8AfNAyuDVk2U2CbfiJFS4javeVObKdl2kuzamKqo4jBqeje8VmfRhn97rmedqFdPii
gxdom+4vWjSbJycMl6YjE+yhrJGq7R4QDxUnJiVzKRSF2tClEiDz+cSniqjX2cN1wMWajSVb2Q27
4cApeGf8BkZxwnIA3HXv1FvM5mtDn/7+V6x+As/6aqR4BvTz00DJpzjbOEIr1uD7/47sqcjFCxhL
jjQE2MV2qL1ls9oP8vX8lq79cu/f8d1Rgnqrx6JEbfAaQZlIFNMWY+Dab7ecc95UdQ+SV9Abza84
LWgATWLEhghzN87j2gesd2/oxGi2OP14gFuEug3DexnfiGGLP2ZleBu7tGRTIMYBw2f41XGZp4Cf
aOdmDrbepytOyMYt9flS8OCUpQG7lCNQuUGAiCeSg1pcqbONRVrZYRvC1PM6cr1iAoBmrD7XEoDD
vtlIoKwNfVq4v4597yxDV/YY2nRZUuEXk2Arz7dysdu4pQKyOYGZxbCvgbiS0QEIzIJvnPm1fbWs
FW4R4kYamDQR3+CVCubHe7gwb9jiT1z77ZbNQklsGEFZgHPjj4+8g6qorr8Ujb7s2WU3SIQayST4
smGvUctGE3gyb8l8rS2MZbBRpAKl2QlFAOC9UImDyCFYgr2+rDWeUBu1tCxqah0Xv90pnFNi23MP
qAAmPfAWm1X5lVnY8CUlB88LOzwxSvIQTFcnt4NX+xw8nfeYa8NbsRV6rDsBuOEfp9NkRardg0/o
Lgfq4vwHVo6PjWLyNQDl6L7G8XSHA+NPItdX+biBKV0xWbsJRERoGwAfD7wBoJ4BiY5+v8Vst/Ku
sAlsSBdrwvN82A/N76Brr7C9QEVp77+619fBVllkbXUs4wXkIhgcs/z5CkdjIi/gm7eyMWurY1mu
jkcqGWX9ngq6016YOiXdnd/VtaGti5aW3LQVifo91CqPjjaHMd7Coq0tiWW2JHD8DE5h2AfzeINO
pS8AvKUyY98u++XWLSvLkJM6i/Fkx3KbsL4NmNmwpZVfbiOi+rZW3SDxy6OubI4eVHuSJZ5Bhh0R
c1nN2EZGKZx1CEZl6MyAj9Fe/kk0FyZ4bFBUYGg58ypEeYs0OpF+/Y5O9Y07auW42JgoU2YD2rT8
fq/UIJKBh3Fai/jCBI/dtDKEJl+UP9BvrIOeX0nw+gSh86+LzouNinKCbHQLoei3BvTHifA56D/6
8OWywS0LHdgUNqqY6LcK0hjpGOg3UvCfl41tmWjdO7koG0m/RVnMksGfw8RbGpVeNrplpbXoC/Aa
xc67E7R9EpV41wghp8P50dcsyTLSrhOjATrCeWetGybgnFzSuZPodQBD0Ma99PGR9G1wVLjIogO1
g/kJcBFIZdF8+XXg+fh4fgJro1vXalxEbjm0mn5zSLgkDJIUHmm2XiJrg58C8L8CVZ7XaOfpR/Pj
hMNK2pO0cgth2QsX5hQp/DV6WasyAiSqeNdTH0aJid0YkCD0Ym/c2R9HHL4NkkJX8VjTPOY/wbH2
1qp6wjMquhtzyNmcFCTPr//HB8i38VJgPlHxHNTiPQDC5potWQxm6VbugNjod5d9wrJdJqVoek7E
e5c3X6Wvop+BN5sdgNTl0/kvfPyg8m3s1DDIHHRYPf+poBV6p6uYHuaFuYmjyiplfc2LhFXh/vzH
1rbFMmhT9bSkBB+DPN7rSQmzi4K7IQ/uInkhZNiPLbNeHKlAlDBX331h1DUI+MuDW0/P5yewYhU2
nKrVDSSF6iH/PkK/LjUAaidg/Mo3dnttdMugNfOG0O/h7whtvprS02mhkf89/9M/jjV9G1NFwqmJ
0Qbbv+EYPc09T30m9si3IU1YPVYGdBnOVtJrZZttiBU83OyEUSTfaDzUIEhy7yqIv4xEViniuQ0X
8jEUAZxh/7oQE0J4Lch9lCy0/9rzZxmiD66E2Hjt4MSObz4Nr3VVHc+v3oqZ2JirtphKZ0EM+uap
cOdG4zEuy/dg9PeDzo4xlOzOf2btBFj2DpIvURKfQ1BwzHdNjdZvyqotMP3aHLx/VwwEJVkOJJD3
5jtNisvoXhfB3qvd15PSspNtveXXDppl5MibuFAkDMUbaIl+lWjxK8fudur6TzL0ftVVcRy6rar8
ige29b7Cnkx41Q/t9zHOdHAF8QX2DE4tXe9Cj0/lxklb+YoNzYo4nUyAK+pb4Hf6wP2gfpDkFBpH
pN2Axa/su43RAi8Jj+Hi2+89uGzTKeh0Qop8i+RuZeNtcJbyQd7jjXn7HcyRn4IY7MQTy5FZFNOP
uq6O0Ci5DCTr22JfMZcOLqhpfI/drNvlvVCgH9261FcS+L4N0UISwYxxUzUnHotHRsxznkOAACfr
dKpyU32NIL9ZZiWaMrcE69Y25vT3vwIVVIyDptIe/54H3ojWK67uWeY7G9u+drIscy/nWhACVsp3
l3KaBLxhaY38YFLX01YM/afH53+Reb4N2SIth3bHQuP3mTUHiLqK3v+dhdF94YXHAs7spPAoy+C1
zMaHPtiSX1xbN8sJyAisN/Hpq33DRdJUUJJtTbslgLFywUTWHZ/XLrAymbd8KwORe79YNBevNCo6
mZZjKW9o2BFng1p65VM2kkvWEFHmc5d9Q0aSR3sWuXMHOhWvqcXdqDrWkbRE2XBDS3LFUm1kF+0j
6SjjZz+AYW+mdBiKx6Lqyl1FuuK5l40u0sHdzMutfe30978Odw7xwtbpp/5n4ejjKRzLHfUgB/mp
Il8FjshFd1p4Wtm/vgId78iBtnD8A6iCIKVOUaJfHUH/ZaNbYYCeA8mHjqJxRtdvLHBIQiqU+M4P
vrZAlvVrgOUl5LvZj5yGd9rRD5NWn8tuOg5SPTjjZVUTEHP+u0JqjKM6Ywt7JdS8DhleozLuH/zS
yXeyyTa24WMCN+KH1vXPWZZPgmbOj9ntoOKS9jLqXZJKVleTSaiZeesehoCp5olm0jFgDQXe00l6
1uvYfx4i08qDO42q1omPbojOB2EpqWO4KxaU7tfzS75ib3ZnNNq4i1z7RbMToXqhTvRVhcNDPxRg
cjf17vw3VpyTzahfQ9MKRVne7LgzVgXIHh1ARkq5+Btn8kO3DuIS60zSoY21J6bxrm2K8hlvmzaF
aCSoQoKpF4cL5oBvWEczRi+KawKvvwVf1uz813ngyfweilH+d378D48+xrfPJFTQIAjpmNtsnDT7
5EwQ+7oPKSuyMBHxEJB9FzqgRq24ch1+ycacGF/+NYQRpKmKtwG/K7ra5AMQBp4a7orS5PLp/LRW
tsbm+5YQ5ciLuGGPtVnqdIAo05HKwE+drpZXl33CupyyMKR16LD4UWaLuiFBVNz84R8sXLVFKfnx
LKA1/e865dxBi8BAI3C+DUFax0CThE0XpNXpf+dn8aGN+JHdfRfymdZLGNR3oH+e7qt5asbUmTQu
8/Pjr03BuntKxxmGambRY9b0VZovGUkJRfpwJJur9OFDBFOwLh5eKJP7WPTbqBvip1FNcfmTdKwn
B2ccnfw3nbNi+bn0QZd/6to4DC6cmmX+2le9nBTxbuLeiW6M9rwHEZviemy1s5Gi/9g6Izv1xMO8
J7MaWwia+ZCtatWukV6zi/RkUj+H0Gqgtp5zawfBcgQ1WTInx1l78KAJ86tr0GHnoangwrXy/j3J
EABWqgpGftcHcVU9VTVvfcCqMzIczTIWm+nMP6XA/wmDcRisgBRcXBzCXkt9O/Zh2f5SU63ZbQ5v
lkHnC5oq99BzQcf2oV0Eav+JC+la9dKCdKj7EkB+HTJ7tQb3yD0byzy8nqux1r+lqXJB0wr1kelT
1cf9ku3AzEtkuPE+WFl7uwUCza91KRta3dZO1SxXJg6LrwPIyS9qOsKiWK5qMIKIcYzoI6HKy67r
AVzECVS0o60PrFi5nS8jIYCGHAyvjxPVZv5qiGzjK9R9Z7av0A3zct6XrCwTOzmAvyJMtLvkdQM3
/gDdqO7OuAie2kYMF920kZ04gz6OJ9ki8jsGin3wPpgqIlfEK/uLeEl86Bj8+/OJO0WV7LX3yMHU
DI1pcKyEkAwdtvjUVzinIztVxhxwjdOgim7HpVL0YSwmFAygMBwyfxf6weKmms56LlLphuyWOrVR
w1VHyNjiMPjgmEpaMA5ALJP1S/i9bI3fglEmyOCDXmRN+1h/FV2UQdzMhYZjWScFAZvZvSo6SCFt
eLyVk2Q/+ZA0DoScXX0z6nKGSl8b1lXsJzniUYRYY+kFGyR4K4fJfvCR2BnYQIW5ZSEYIvbI8bQ+
GJL6LSG1lYnYmUQzNBP0FKHOx8GD8ImyuPycs6F/a2hhfp63h5XbgVkuW8x+5PR5XtyqiA9pnRX5
FYEy4I0PPel9PE99qhFYpec/tjYfy4PTxeAfdH9vKCVwjOPi+snc1fMNpyTbotZd+4jlvSH9QTTv
nfpJtniRJ5D+a6JkCPxCJ1GwbBIHruy9nU+cjVeMFW2dGxf+1sVLkk/oVY1JNmxcdyeT/uAWslOJ
HakaNmUV2lN7f4EJub+YLORND4B/AoDSVnnt47eeH9n5xJAo0QdmJLf5GHdBlRYGVKxHpJUi987z
yiU+1gTdsujv6uq6cJNMhAzWO3XCC3dO51RRnxZKZMAqz7E3s1R0boj3VwDaUb95On9yVhbDTnbk
qs/QfeeKpwkkZ2lYe96RMzamhFXqCBHrrZaelcNj97SNEHxxlj4DpZTHRHioijyO31A3rTQ4FKpN
bMPKZ+wsaxj0RZyXY/OU8aIsdxyUsEfSdGbcAdRZbDwu/txpH50g67IQg+vmnlOKm6gQNWruTUQD
93EIu7jnCWTQwvIHhL9Lc4i6gstqTyAdEiYQdh2gQejl01KhSty7+oBu/VLlgLq7g4YgUe2C/MZ1
ymzZz9JMZrwDGcQwjwkhpRb3i2Dl1BwplNCr7KbKprD9HcgyYzvV9A75Dq5zb0F3B6NtER7ykgl+
AIeozp8bOnH3uRkla7IrJwIY7GGmkVM0aYx8kIQiqhoC72pUXOv/upl6GfvsMs3bBzyfPNXv0afm
lr/KhRDX24H4oudv1PGLMdwD7FgUPyrPL8hD6Tuy+g/pz7i6BrCHQlQr6oT07rUaI6fdCQN+URCn
Q+Pjio09SjYp5R3E7gTUbOQrqOKZnwYxi2SdZrKjxbEtYzfok6bsAu9mWaYs/gyyVUFNqqdTC/KV
L6dSBbfdUErxXntBxq7kSF36Gs1+1o474P1797rCAiBgayjukdfCARHLDSFVlZFd7ECw6BYsCpR9
BhE6mF9GScbhdahZ1cl9X01jN6XgfNVqN/g1agSJJmU+yDSaR8fduXnjLJ9q7lVFuONcifEB79my
BbE1dGL8OMk6J6yahLRVW22cvxUPaSfzwHcadg3X4lG2fg3FhxYaM0mZl86P8z4hPt1RH5xvW74+
G4Yh6CLOH2PFIsWued0MtffehXWeN7uWkVYjPNdEyg49tfnEAPzNSdB4SVwPsr5aeNEjLjA1m6vf
k8oYuxlFzbp7DbZldzfA+bqJyN3K/4SH7VQceBbT7E2A3/iBZs203AKYDscpwULv7VgZqPmpjEzu
PRPX5POnrHXB3Z6UXi2CIqHUJ2RXSvQkzin6s3Lv3Uykn8D7rya5030Ujje5wyvRX01LPPYv9DSh
J8pB7/yWeei3BRH9CMGPlCHE8vtrRFBhdevH4FinAAkbDULuoeDGTUzXq3bZaTjxMd8PoXOyocGM
o4C0XpjzK+gnTWjtbzwyyp2EE9eHwa8WclOyvFdphzi2f86hPpKPySyW2QfSdiL5lairpd2xuPXA
QZ0zEnR7vFxLxHE5Ry/BDY1E7LfXGeO8nhMCcaLuIBsBDbDrno0u2r6b3oMGCOXhCAxmgcyBcKCt
42agImdmgHALBHGi+lEr3Ta/EIu28X2teMh+amlINGI1AQCZ0LZFJaDoee1DTGQQQOh1V6WMuXiO
EFG4ZlewOqqDfdZozocjjQYBFJYwYbdHO6WahmTRQVezO4UkZSfALNVXWZPg0ovUxgX+J//10fm0
YisvN6GYqQ5uhhK4SjSLEB32acj9mVzVmdO3WTLEUwnibUI5fmDCWmG8Y8g8zZokCOQs9qZ0W+ct
AOEsvYpqGlH1uGE9HxuPXSA7HcalGgtyM6oWEVkVaxO+4fQX/HpalFuxpDKEhmWqR4NXd9IyPG2b
vd+OTbuRZl5xENHp73+9xVwwHwkPwjS3ochkOjBQ3+OwdURubMDa+Nb6O0VYExR7l9sAxh2lGXSU
6p1xLxOoReTk/fv7S596tOxq54FOodYHKHmMHEs48PZ40R7ZneRe5RRQm667x7JC1EMiBpiiF3+q
lyLaEX8a0ox2TgoiwC9xuQn++BAsgbKsNasZ6jz54DfFXRGr4bPnSd6bpHamPIKJlgFlR8fxaFbu
ei0GpI68cPHmEJCQmOfFZckMuz08dqbO68q2uuP+UIx3FQfJzL6qJDqKz6/syrPHbgyPq3KOwSEa
31Y9M+GvZnSD8pvIh6x96YcghBozK1UkEWpCXKT9fv6jK+fxf/rFHaVRhUYuaelnViQTwPpBMpEs
u6R1ASVvK7cxNPMAHk53eMLrgO0mt8gBsXZDnaXnf/+f1pwPHJrdMY4rJmi9AhJh3Tg0JPg0Fejv
i3Zh4Jm82xuEUkFxJDGF1meaK9ExL9UQon0kXGoeJLUfSPwpLKFUUF5Nrqh9s2ujbFB1AsV7Ya6Q
P1HRj0YFM/ojMlxzcZVUbU/eZlyPBXRbA3TFBwfcVBn3Em/gUJ1msRPrKVnoHKMknkWDe01bryr3
BZ0rctORpnE/N2ZYoi3ygg/3EdUx64VZyWwEhKTWP9y5D69k5mZXkSj1hVVkK9GGgIJNNeRgfjQU
+h/SmaurqA/8K6Y4uFRAS3s4v5srs7BPY7wEtZeV4fwj9EKS+F7sp4Y2Ww+ptdGts5ihKdkpwQr+
6kH7MQmjpk9b1Gs2TuKH7yfi2wexr2C9SAY7776poJkearxOy5gemQuVvcuWx3o8kSqL3Wlo9A+C
+HiHlBjk0/Rmmu3kTP/HkjCB08T+uvrKeRgDdIu5r1NPderl7SGgxE36mqXgCn+GzuNtplp0F7dk
71O6cybzH2BYG1u/BvSwGQ7YxJpmIir4kTnRAaixe4i87IvYfIFP/MKmah9N5fEE9EOG+sssLlK/
wKytC7mrKNFGut0LdNfHMS2gbQu9KO4BmNfFRbsxu7WjZ11gIa781udB+KyKAvmMyG37OQ2csdtw
sx9ekJiFZf7TQiLuzVBrdGh4i+ezg3ZXSKgM0SELly89DR+HujjWw7y77CRaDqGrcjevIeD6LFlE
ElN0wc7J83LDlE4G+cFJtBvCfZr7jVfk7FlDlCH6NVTMqG86Q575AARA5pYJH3S9NIemGxfzxmKl
443w5mRKH33a8hE0w01rhFP+nFwJtQP+jQfjHnKGV2ie2HiDrn3idP//ZWdFjYwcBEqqn4XCPYXD
TOv6Kx7raT05zWWewu4VB3opa3M902cymBoBA38Zfbi7izbfJsPIWFDMRBj6LBosiocIaKeW7JL8
NYEf+Xd1eipR05kX/TyJ4HvR4RXHPX+rartihjYRBp8HoZfC08+yFbdqBsl2Zi69XmzZlmDCyxhN
Nvq5yDIGNVbSpVUut1Kvaz/dsnA5R1Pl4LX2PLuT2jFCv0CpMtzY0TWDs80ZKDQm/Uk/QxnwaRT9
CxNwsDPxrowzfW5r5FHzoNiiI1mZik2EAR3xMudhWL+0cY1gqXDQVZzGTtldEtMS3+bC8IXLnX4O
4+fcL9y0CJH+NqV6Pn/4V655mxFB9QEqjsvAd6MXLV/Hoah3Ee7kq1H+Pv+BtdU5uY2/3IODAq4J
Vcl3nALiscR50yfQ6o1+Xja8dcuPavDctuH4/U50LYTqvlQA125cQyvnyFZ0mQa/60Ul+Q4tGEc+
5yLtMkAuoPTo701T7Xxv8j9JroLdZZPx/12rxZ2KCh0TfCdcOh46B3giFgYXmpytu8g42GtMq/lO
q3pv4u4491tRx9omW9bcIg/LNKLnXemSJCfyp2/YxulfO6CWLbuO11QBlKeftYj8m7nTRRIHxE8H
OmxRFq0hmW2eBJaLCuLdPPoBfg3ttFeUOJFsUw1VWHYf0K6q87QaByQ70RWVtXizlm2OahTQepHw
q8PMF/8yvArxbU6FpY2aUBCspZLo7Gf+wckPJLgIDIfRrdsaSE9lSuI2O+qpLN/Hilb3vF/m+6qf
iHPZOfYsm++orIUbL0gQ51F9mKs6eJ2rcEuIeOVE2MwKKJDIrszaZpdLik0Cc3bSLNmjJ+hGRLP2
ASu65U3oZ40qAUiMyuCzqGq1o2ZEfplMeiMuWz1ylsVUbuvS2WH5S08XFgBmUKPy4CfLFMdd2rtN
CcmkyHGEKHeQNmwWkeadATRgMtQJRApgjmKXbpdlYmTMi2nOK/pMAUFBWUPIJZrSmCAB8XKRY7MZ
DajrukWlOXteRDTi+cXjpzZHZemy0a0glzNfeXir5i/dABlRoOSmRJSXNQP7NpmBXkQsB1X1L1km
gTjXrs4+4c7xt/peTzbxQYRu8xlA9bObBy+CUqZTO/EhrHVH8qMpiNSpr4KGNsc2gG7qRZB2ZBz+
vWLG2fM7352Cl1A0jzlVc6Jafr9UQiROaL5yFLfOb8raCbdhtwCGjDkgU/J7O0yfZxEkDA9ekTd7
1Gduc6BYIjyKi/hejFtqFivXtQ3CRdEDMFmvk995eOKnJR1akPhtmLProm3uTy9GX24praxtm7WO
mSEhA4G2/E6MQXJ9+cQk1NDd8skUWwzFK5eqDb+Nx/lUTHaLl6hA8X3siN6Ndbl1EayNbjkgwvqx
qFuGIKbMVAH3gjd9GuUtn+r0/AlY+YLNLuDhhLFRi/Gl9jg6JUrXVwPKYdNWhmclSWAzDLCIFT6y
o84zskfR58irwoQb2u24CX6Hc5Gl3oJ3vGGDl8bDZofDH/G6DwzWph7ISY40WDt2u8xoVWQvnNLs
SzHngHMkDh+juE9K0aFitzMkqHq+i0BepL8D0OWUAVZbu6N7O41i6d9B/WHcH1q14ZhEGaNvqK2i
Jp2A4nQIqqRbHKjZIknEFfs8e7FX810zVAa5XA3qN/4tZnlF5N7x2rKbj0wxWj5FYAZFlTnrqzB/
jyrmw8jmJe6AFwbuIZaJg/RJ3F4VJsygyrLxQD+FD/+7KPgp/7qV0CED7doADp61dxWAkoeT6RVz
KRPoRDZJoevDJacKlch/v8Q8dETUvcee4Vxi0BsosMA4m+LNH1/9XmxdhZAvBvWI8dlzPJnProiu
4aQ+hb63UXT52GtAS/jfHy/CvKQjrfWLJuZqaerwVp/IQ6ANbA40Cja+8rHheTYAE3XfMVdxT17Q
demg0MxIOnbB+0Xrb+MvFdTUG/xU/YLgOD70CpUr7ftbAhkfr7//5zL567WI0nqo5Rxkz0o383tj
nMp5QgUMeO2kimhlLsvK2LQtPPKbCSX9/IW45LdpHIE3hcj351doZQ42YQtYC8ExUxXOM1O+6O7J
Mtbsa98KGv0WpgeU+vxnPt5lMDT9e5ZCv4odsExEx/4nud8ipPvYjn1iXWt533etA33r924Or8n0
s0U8IJzu6k/CmhUbQcia57a8BR0HgJSAkngeSn0oZ/XEhhPnBxpz0CQA3pKRHLK4OoTZ1vt0bVqW
0zBVBS313KleGKaVdeKuZfppiZp7CMIfABbZ6jVY+47lPrT0qdCFmV4G3/09dOFdECKVErhfct3e
N7m6KOD17IYTlBXC1slk+ZKX+atZuDwACMR2l5wrz241wVN2VnMwkucm7ovEo1WdGMq+nh/8Y9vw
/kfjqQpC3QctGlFz/9bk5a/T0EJNT5cNf/K7f7mPcAETOZAg7J3I7sorH04Z7969LObzbBqTcEaY
3BV1DLVKdqAlOFepZv8FnN0vxWax4GOz9uxeEg2uJ9zqOnghPIi8X3gBmOAYuRXfam7/OEr2bHx7
p+RM6sXgDmrDxzn0b0823gCCOJbOZxWYq7zf+tTKbttId9lBX6aLpvnFW7wQFPpo7eAleqP0mD3F
QNgFV+e3fW1KliuMjS6Y8Hz90jhq143RHWu6+8qZv7QgiD49aaZBXni3Wg6yDAljk6TzC5EL2bck
Q55ms1iwNg/LL2Y8Ri26ceYXxtTyX+R08w8SFJBFZSgQZcAeIuwJ/fi0lCZDY/D51Vs5ccxyjhBf
QpZf6+g9InWdRE4kAAjYJIBZC3kslygNLVSpBH2P2XRoo3mHHtVPjE9vvSS/z0/gY6/r2TBuKgB/
VaadX2Y5XtMmOy49/1MgdMm0L5otPamPby3PRnFnLGzdqO3999OtdXLwdYWKC8DM01Xbd1fV5L77
c0APYtjKPaxN7PT3v9wZk5qG6Pck7zxTUHMJd3IOv/qG35wmBvDwhvmsHACbJqKMFaFCEf2SL+hx
/gN4mofZbDwNVg7A/6DgjM5m2vXxy+L4SeQ7qYTE59zqz2XhbUxgpdju2TC3zM9MjG7V+MWd0R2D
Q6Y7/ebG+RdV+jdejoWrupsxqCooqPCDl8mNAsHa3CxvUBcRK2uB7w6qP9TAng6E3uRB9063+jnW
9sZyCboYxqbUjXpRZfzSVbJOJIm26HtX/LPd0DbMOioih00vhJEw6T2QvHZ1nJB5/n7eMtd+vWX8
bj9EEYBm6mXMG4IKkDccy8Ft9+dHX/n5dm+Qrp2gIWGpXtym5eAC5V9RxH883cf/x9m3NTmKK93+
IiKEACFesV2uclVf6jJ9mRei97Q3CBAghADx689yx/dQW1OYE37rdkRJ6JJSKnPlWtfbX1ldtyJi
6vBkbyGs903NFaCH0+dLmlXL6AWFhjcBKAl1qyHCFmwJwJzqbwDbmseiIvULYv+3AZ2oiw+fe9wY
sV/xb6DGelo8bJzaorAt6H7i0r+7Pksra+xCxKOct1G1mPgbeIw6UDHWACpb9Z/rja+cgC480w81
5KYiX3+bQ/WNhtH5Ysw80nBMh+j/I1q5NgjHkIHKqhtUn+q/xcz+pmwCqRuZs/31QaztU8eGOas4
taCu+dbWkVfuIS3Z/+hyL/9OE2/eXe/jQ9cBwMTLHn53VVBjurhpSvqMzoC+N1nbzyTljJS40zld
jDgxUnkhffA0SjIffVS6NdOGIX5oKOj8MvB3nWdx3SCHNulXFnvDbhrL4cHGMj/4DNXjHTVbBv/h
KqGfy+/v+mFWDVE38v4VyB8A3IsuefKSjm68qtZG4ewBngN+XXqCfWZ5593Rnr1lA/Dj1SV+1dHm
2/WFWuvF2QwZmC1LAaWwzyqY210WAVdXUU0OZIgeULq8Bd9b2w/OyTt1LNDdotWrHqADtad+HatH
ThXRMtU+CfofYUWsPCgtOj6nSxQPemO7r6ySC3eiQTRN+Vz0r8jMJ/9l8CTifVOj9GVjq6+1fxny
u12gMYhiLCl/zuuYP1Styb4sPcqFrq/PWuuOzzXFKHcAj6d6Ra1J/jCBpPVYs1lv7LEPj4IgdoFM
Uz9MqLrmxQvxouALFZfCSQE1s32T8PKf6yNY68OxRt7UozdoUb4w0w5/W/A+LUiK+fa/AwnzLfmO
tU4u0/duEWhFh7jBA+V5Ym0X74Xpl+quL9u829cQYYvvro9lbTUcm0RihXR4QBYvtAmjz1lX2QuO
ttrSgfmTjPpX3Brr4VgjN7NMCiryL9lAhgBks5lvyYOiaghKAKvBlPWkSqbfWttlswBwpQXmMJam
qWfAystL1p83C6mPdS+WVqWRH9Qx2S0Ll+2nIhwGVN5en4kVgw6dVxq4lLKy9HT+Yto4Ti+BHzaP
zSFMwAeboWwUcibRYaAq2rCDD29ezIx7gLAk9PAqzF9Aa6M/6wwnk2jC8pBBIH5H60KmoCjdAmyt
LLMLoWIGpKdzCbMQIa6SfV4bMB8wHPZbJbgrs+diqOC0FR1q5MizDUQdzne2a3SRHECjw6xIi7Gd
Yn6HUnYlKGrZQRJ8eQLTasuLX7EWF2VloBeF4LXxnzNT1PNnO+VLvA+8IAjvmzoS9cP1PbJyt7ja
MzYZ4n5qVPdKIML1U4rIgqVCTDw+ATvQQ0SpnQE4vt7Xyv5wxWholceatlH4zBCqPWShRx5sp//T
gp7vmU/jX8OAm+16V2v10//CYZVLx6Rs4mfZyrz9QWat2x3AljXTO2Nq6LHsucyJfaamDYd6V2RB
1YRHzPJQgv+XNdUP6UWjvgsSEfTeDkkkHZ9AjVjkGzGUtQV2z6mWF51uG/+1ilFWocoFkklJP6PS
Fzyo12dhrQvnqBKIo0iUqbevqLfzHqysLucVS5L7Hh7FjcNwDhlMK4g6srJ7FTTXe9LhoO1mlD2V
vlds7Js1U3fOFd6PA+AaCX01ONyfDUD/P0qv2WIHWZkkF8nFVBYOCJ7aV97XAvJLLTtkDJ5oGUu+
sQ5rd4YL0Gpp7i987KoXqSuZZtNIdzIATU524SFBZeflP9wb77JY4XbAvb6XRXD+8w+T4aovSbZb
cJZuWMeK0buIrrYmKP1EYcFrZvSU8sn8kJGOUlWEMbJat26/f2G6RF2C/5rRVwIhs0MOJoMnoiCi
DrWSLTnOtcW7/P7Op8gi3LJTFMtX3iiyr7oQx2MA7cAiHTMLONZ1O1qbr8vGfNdLWyfxMuV+9qq4
DfSe2cSjKagdUYBZxYU2h7FRRfR8vbO1ITnnQmgX1UasyV7ZMH1mbdUfMlRJ7IaGbaUBV85hV0xH
JmFXKWOyVxO24k7WMSKDzUAOgFS/LKoPD0tst7L8a6NxjoeW+zNbqjx75Z79pcIlO6JUod01CakP
1+dr5XRw5XVkl6Cse9DZa2a90EfFMwpMdkmVlMP99Q5WhuAi0ZBZgf56hgUBq1KzkxEeeBaF+bul
32TTX+vCeZ/wZCEyoU0C5gnl3ekCcQSOAPHjIPx5YxQre9gFpRlAbfOC6+gZxHDND4TtuUrSqTYi
yXcDSTryE8wDYdNumMzaiC6f8c5kWB9E/Yia77c2A2AMiGTUVMZlv/PyiWws/MdwsSB24WJUevVo
y0C85arv3rJWzf1RAJJa7nQwtl4aSJwzpq7JEy/mGH7NeKE2Gju/3pjTtUE650I2LghXgIXjDYCe
+jFH5p7rTt2D/ent+tZb2dt/atjfzaIUUP1JfCrewOPfp63hxakMmnHj89dad9yD0NO4iJJwfglL
1v1WJhy+4zwttuQm15p3TN+gmtdmkbAvrbbz31y03aEPdXHj1LhOAXTNDQX09C2LK+Sbh6VFkUPb
DtXG7lpZWxfvYfJgsAlJqrcpqat6l08LrhMml95Pi94HA9NNK+wiP/jS2ryuVfJCKhHvFTgc7qFd
faOP6eLpmJ/BF5MmeDGZ8f5jSq2PE6BQbVrOebvxgqB/9EM/eBH/C1UX1MKbBGcv1vd1+dSGU9Mc
hQAsrT6MObbB3yXxVfVFZOFcP1RsiMXOZJmXmIOwcUAPGQgjyiPxwjDZozw4simUc0HSJ+aCsAtv
bNR9yksVeV/woE2S/AA4WjmJlC9WDg8Q3644S0E3oQ+JXERxh0sTnBo2pl72lAEs+nP0+3m4hwxG
+JcNKk2fpqgMsztEg5AjVSBM7t5UWVT8UU8lsUDjGeSd0zaoR/Vgw4l0/yAA1jQHVntgZcl9cCvj
E+ckuLN5NT/ClR/+sVkss4c8WuqfPBCBD412cHveMdKKGASPS+s/cVZkz7SgfD62XUf4I5zk+OwB
9Dr9xyyiq6DKDerZI6mbEM5gMiv2ZTJxX/xHQqXLqnRiEpebLgejDlCYD+TOzpe3mq4ytmPDXME5
EXH7j+zl3J2UR/Gg4nHfPzGpok8aMw6pzkZOvTrQrMOoc1HXJWpLs8XbM6Rc7U9W07Y+tgBg0vGA
0r9ssDsNehR+V5mw7yCebBOTorQcGEmKAhf7dxs3Y/SVBWp5Zm27JHe5RCXpMQ8EnVE0EkH8uKrw
sAQpel3m96SIpb8PE6ppyuel904Vz3oJEhFSWNRRLwkQ7CmrCuyVoZztpwlvo/BOjuAA7VKTqEXJ
1JSUxMuexnXNDqYMInnkeZCPd5Wc5Wx2cgCtNEhkdDuGT3Noeki1L237K57nkd2rC4ESJHEI8J80
hKdwLFDhJb9YbvlflV8i4j4HovsvJ8OCPYH1/u71S+A9ZnJcll+tiYV5aGsQVr9pMLOYR5FDghs7
YrDfIdS0/DZLNYRp5s0m24/F0vB04qH3MwewsfvSmkp1O4YSyxIwPj7JJzP4OUBTw1CTVMxR2+2Z
imiya2eTBMciFvNjSBI/2PVUoyLYQnnnCUQsAimHTGhwN1GrgAZEbV91wqWkyG5GxnT6pwMZ0bDL
dY/tmtuprI7Bgvrvf1oi1O8kMHTnyUjIe9pBVuILUKYR24VLH+PxAwRp9TDZycv2vWkwRNld5qxP
mIRu8JDLZBf27bgrUcamxr0NQK14F11IOXeRHhESsR7rfuoApKCoUBjqrws4jJofeecP5D5C7W+I
MS6jhwKJy1XdFChmTXPmTUnqabwSDm0Huk/gYfvuvz6O9m+8JlNxSgqxiD1C4OHvKofe+QmSYcVL
FQvIS3XgcaGPXeZXZBcOsRa7prLoPlegHtpdWKmnveBhF8gUYiT61E+iqD4rCblBMiOjjQ9C3uWx
r4emPIyyMtUDWIMsuZsR1gVY21vEfWiCQMLGZL08dZXXhDStTJsEP/ok8se0kmDOeVpqq169xdf0
gC3fFPsg8WyZ1pLU35XM5zwdZcuXY1KYARVok0FMIQP/Iei78o5CBFqP+PjALH54p7xEf6sFivlA
akVNss8JIxoEElNofiAw7A/ffEPr75Pw82+eWHQCvloxqV3Rgsb0zfoXQsopaexpLjX9Hvt+vcCR
ADPwo+dNGdu4BNZuy8vv7xyVLDKyK2bFX8Ko0tOBUS8J9lU5deYuiX15E9AsiF0Ao6xIX4ZhGbxo
4aOAjwLbnuxYs4UFW/FYXChjCBq+IiyGBJTG0bRDCo5/jjx/vHGOHHcLNdxMJ31TvDJwlYHHCnx+
3IDlbB7icsNpWRuA43LpwAAxP5XFa9ZP/pFcXtydDW706YnjcpHYBP0StsHLTMP6NTDGOw5JMDY7
Uwz5Bjzi442EWNT/biRWaNqRqglexoh23RE25ceV/OrJZVH7W1wu5qIVwboMWpl64S8BHaaT8Qbx
BHSZ2YitXD70384Qc+GKFQPbXtXN/MUu3bgHoFBrnHK8IQsQ+EgLTqQ8NIH3c0yg0XV9QGtdOm8t
IGEpSPkMBwnw9Myw8NYE+c5Akxv8G6hZxtGyHyLkVYsJWerrfa6tk2PwolEXkkI/fpFRJQwo/qZm
SFue4y4Yu8ZsRao+3tBIIPzvdkB1DhubEiTjGtAfnRJIuQb3HhRPyN31cax14ERbLAdPzMDb+CWX
HZjGtA68dj8Svfy+rX3H6MMoK1lla7CkA/fT7TgBcO6uiEm0VYn6cTCHucUNGeFxHOa5eZuA+4RI
vaR/g6i5fdZI4B8l8npqP0axuInEl7nFDiwKsjbLDHqLQA1rinGEAeUyjfNN9v1LzOMDA3ILHoyt
VBKPgXnjefZbj1EIhMjU62M4yDEtFojnzVNHvvgsn28blFv8QOzcl40Q5g0sHgaSBTASM+QBKlDQ
7fVt8HH0hbklEFOdAy8StRiUDOuDGfpPkqv4PqPqUw1i7f31XlaM0sXp0kkKFo18eAM9nUl5FOiT
P4+fF5jLRg8rR40LzwWzdRjFtfFfKG4YoAJ4tyPKpuKC2phIM6Y8NM/cNscmTzYSDGtdXiz3nWvR
1k1jOiX+r0sSLL8sBCDzAafqnx7DPu9T6ffpjH2+caJe2v5oDzqnQh7VTdZDlPetZYLak62E0Ac5
Ii2w0cHaSjnHgqWaz1Ndjm/5CGD1Li+jOT8ts6Dk6CFrdZvMBHNxutKvRF7yZngjBeqGVRx1P+3C
vVOzNMlGknltqhynwMc7iXmgIHtOpmDJP9MFzvsOFJ2I+F/f1CvngQvVnZpuZnMyLm9kgP/tqeLI
ejnuqyn5FjTsqeliFDl2tbdxIXwMDA2Yi9klk+4XbSL1pu3UTy8cXNxwBnsPcmUPMl80kKEFAJWv
0zgO/BfnAY2+VNC5BrY/jxufp3GoQ2+j7GXldHcpiY0E7EZkBimUYgke5Kg/hXjagpTTF481j7/C
Y90ws7VpdpwIhWiAXw6SIoyuObiv1FPeYmZpRM95k+0Q8frUk/GmHAdzAb7tXPZzjTTYG4fK9rMZ
VPwzSxL7yZto9Hp926xYmIvv5fNM/Tg205s2ovxMjAY8gPiVfYCj1G7xqa2EoFnsHBRihKsac0ve
llh9W6Agm4In1PtEGzXh+R++hUmWDjO2a1Iu0eeh7DdWa+U+cUkujcK93kpE81HXuMypGJNq2bOQ
+Uheo2pWoXKzDbfk59e2hvOqUOA6zVD5RF5bKEyBwZDuwNzvYzY9AMMokpXeFL3MJNkSOl058V2l
ALCOIGqDQNwrAYNzWpXejnlo/E+OEoSxzS7jwwEcRjZFqci0cbP9ial/cOa70GBNs1H3TTK/Ie9f
NWSHSBuYQ1PRRKBOTJPB4H2e5QMJkj0yDf7yJFAXn/9EVIx6j3WbtMW4LzNV2vhgWcDFM284fL3r
u/nPFf7R113W5t0tyJVcZAXe8xcz5kK/8YB59adJQ0L606IjRBoQ/ZD+3zyoVQy6lk6gxORXNfb4
kNNYZvCaKwA+GdiHyyZv0tiHTMKORbL91QVCTN9Fl4Boc9dMqhL/aAaVegOxqyQHggnkmAh6nMCQ
e0lV1yqqvAcB0ShD9qzvBKJtWUUQOMkHYJ+jNCT5GIIspK/t+Ne8gFIX05Yt6i0r6lrvodvV1ikt
K0j4pMpH9crvyqtDD5CkCC8HkAezkiaveRRxZHGBC0N9gWl4L1rkWmUbPOBVS9WvifCsg9UNttuT
ZaFhn1JOYvJKLVbqYKo4s/E9G1lB7ypQOfv6UJWEQQQiywreVHuI2NPpmcbxTEVKojDUf0mf58gg
Zi2wWG8sbAfxBnrLwPsO8uO8rHayyWcU0hhV08GkJZj6umfgP6co2XFvGIPHOa5q9kNoSGjwVKqq
YPdejJp5ds+sh4zkXoAtkuBLMw+qAQhPJYiH9kqVvd2rcZL5FwR1cxruJ55Luq90OETyzmckUEfc
5VTnuwDiVM1DWw4zKuMhtzXHX2iWgPwHyAU+9exQjDPJztd33cop4yLNGenCKSasebUcaHaCY4w0
0MzzQ/PaBe0WncWKB+EizgmoF0rqi/iVRARh+5DWgzwiV1glG6a9NozLFfHOdhQYq8RMLEIWwMAt
9ygR7r620sqntpjL+b7k7RbQY20ol9/f9VRZ21RTAzhCCH3mGAwtUIM8jV0wbulvf9gBKEOcDqgK
COCEVEObg73htAd/J4Hw1vXlXmvcucwq2kj493g0TAWcGcLhYPVwNq43/uF9jC93PN52ysox8Dh9
rGrDjzkgAfeGQSm1rub84XoXa9/v3lNqAGW7svqU11W8b7NJ73JV3N/WuOPnCg3FNi+pQQYP5ps0
bLKfHjIZ++uNr0yOi0HiiRIshG7Nycz+UQV1dsgHiOGqzUf1ytS4ACQUO/7f7BsufsMzYLsikFsh
r7XGL87ru12fR6NUWVMMJ57M9dO0eD91BdrX26bmYtTvGkdVfGfqJaGPWVD+tgWwIyrv/1NP0xYC
cm3u3dMBoI4us9iY+VK/abA6PmSd/Ob7sd7w1dam5/L7uxGQ7iLQwWt9Iosad4bF/b67LPH1+Vlr
3THazGu8RWXVcNIm/5uxCOyws7iJ/436LlKoR3iz9Fgtzk2vyEEW5ItuM3XjlzvmSgGkhaCCoY8t
+A+S/TQI4KmQngnfrs/M2sI6Fkt4Ny4hs8GjLNp+J31EB6z1oIdji9839eAig8KQQoG1UcEjWXRY
7mRZIfFSRT7eFwNymTexRVLfd3w/W4PHe2ETfTRVmO8mlv28ldQHjTvGCzh7RZql7KEtk5H6YQRz
ENlVJO62eLk/flCjB8eCe8bVOEAIBjqtRfEydyhILKFZD278h0UXEBfIxH19Uc7WrFH7JoDINJyh
jeNjxTxcjFBUQaGyolbnacH0MD0uvCzFnacmW5+vb4IPn+gY3qXnd+bNR6/3dBFjAiM/rh9Qr/W7
D7pvkQA3KfQrfsBt3gi1fOjHoCfH1Md6LE0Lgb88TQwIWoqhqdMhV/wBdf9PBKKoG3O2Yjgui1RO
+ooZ3zd5CnrSL5Vq6lPN/b/CobF31+dsbVUc04eW7ujPtEYPuCm6neG03Ue2zTZ8jbXmHctvkmZA
CNzHRPU5W8CtBKIWZK/Jbc270CBWDwYw8RBfn/fzXxAvtPsBCswbc7My+y4iaCzl5JdzhNYTaT4V
RYVvb+3n2d9km1mZHhcVVGYFqNkT8E+hLgbg9oPiXjG8hJSGstmYorVBODYvvZZ1oqwZbD5kD5Ff
5gCVBvVhpoiO3LSHXFItIBtQp6oGdAEaLHjxCDy+qhpyBNebXxuBY9ZN6M85ITwAkliNoUgH70Li
50XnxadbUeC1hXAMuubeAvhHGRfp4A8/gN7xPhU5XoHXR7DWuuNxo4a6hz4NFBpSlYnfF+7kY5A3
W0+dtflxTLgtgjKmhqN1saC6qEFM9KBl1aKUF4+IrdTm2hgcS86gH6D8YgaRZjTX85NnWPQVBQ1b
2P+Pmydutlnn0kDcvoPsh/DrFx/a2GUqiyi8SYOZEjfVDEb/nk9tAL2rUeMNWFiu0qHPyMaFsPb5
zt1tm6BQqMoOi5QXqF0gwCMRam8CVuPjHRtOtBIRHAF8fNDQXx4Hb0k3Fls6TB/vH+Iy41RRyRDo
6/DtoaILqBdzcRJ5/3C50Ha3GAAUTv73Zp55E3ZDqLF5un4B/thv+C6DRsnGGbc2+471ZrMBjCq4
HEDxArcSHEL+njBzUwEYpt81X9K3QAb62e+ikm0K/9umtfFA5lCAMfz6BK2tgWvDRoMBMYiy37Wd
h33sZ+VdbNvyGLaGbtxma5PkGHCgBk8YQ2BhVNdfuyCIjsrO5YanstK6mytWwmoJJjxsooDwJ1mb
Zh+CAXFjej727MDS87/7J4gDgENig9Yv/irCz58go/1oPEQtIMtwlMw/Xl+HtWE4dpwP4PAFieDl
pLaNuEvGGUkubaaNjbqyzG5aWAHjSVC5jauMKoilQMK0vcPB3d5FeisfsdbF5ff3TjCFnGHVmAng
M1wGJgv/JijESBc9FBuDWJujy+/vegCT38i5zjAI1mKjpkicotws67qX29bAseZ8ii3CbST7LUX8
NqGo/8Hnldyo4V77eMeWm2pcIoGMDO4BpHdTkusZGNq6RoHl9a+/nMn/Sg9Q4iZ6Q4CaxhZ8gSfo
O963hU1Rb/yNtNEDVOW/39aFY8k8jyebBMDHpXzQam/y5GtSFcMv2vT0AE7KaAONsTJXbr431CPy
aSE4oFISQFoA0ZMLbwOeOteHsda8Y9QkU4BOosipSDWI+lPAVM0BDNNif1vzjikrpMhagKbHEzgN
EADIqCx+hohWbal9rX2+cylTW2W+7iA1ndYlDKzppvpQmXxLHmTFjt3ErOxBewtm0RCxqp59lcav
/pIotA4OQC9ZcdtxF1/G9s6URQYft5rr6TTZUP+qwqDWu143dmOjro3BseSqWBTjGsgkMczsadLm
B52Ed4es3ttta+xYc1UOKokWSU/tGCc7yHTbnacQN7ze+trnO5cy0RUraoQqTiwHy2VbNEiMmc/B
PG+RLK914Bpy0oEFAC/wE8IiwPAsqGyBnirIu0pW2Nfrg1jZpv9KpjYWJd4FGU9y0vmBVnENMHu0
gRFda9wx4RZlzEhQ2vGUZ+yFQpoIsR358/qHr0yOm/LipkDuo5yzO90F5ghL40dBypeoHLYIP1eO
ajfdZWnnF8ihowdwwk0Fe1IIN9MIsYoierk+iMtEfHAbuPxKLYrSvEDnSqSX6+BC0gV+mqdGjgco
thxVH9/1y215EeLSLYHHCYAfKtCX35aHfuBvMTjpr49jbaEdS44lo4OaPDD55nM27ZO6QbCimjcu
5bWldsyYM4FQqlBLgZp40aQXFkAGryWNIOJ7/fsvh/5H6+Cashn0MrQ+vr/37bMMx3uP1Heqql4Y
CotKHR2u97M2Eseioc9b0qGFrlPqzX6+i0oL9LoK2a6Ry1Yh78pauMKEDdQjkA1uvd+W95Bd74w6
DZ5qftw0AlckU8mOtmG/YKZaCZLMrJn0sRi19zKN7Da/wlUnDJkXyBllF1iMLiKHCDqqu7yQW1RQ
KzbnsmnJWjcFoTOaV745SAp5byGec1Lcx7qJUq+LHic+7K5P19piXDbCuxvUqL6G6DRFZzlFTZsc
Uf7DFrmVZV7Zty5pFq5LgarE0fsdzrOXJqQ0d77qFdgxpr9I0dOvUND+en0ka105Jg7hjTAiy4Ws
e4T24V/QarvEtIt5z3VBd+Oo2rtcTVtYwrXeHJMH2i+zts7Q22LL+9Dmf0ON+HA54CFycSCkuyk2
SVwxwiIfh2lqVZWnpCXnFrazA/3UbWFDoCL+d/XBwYW6SNRn5elgrLdLlqzb+eHWU27lfnK5uFid
hfEQecVZzgzlaANKmlIUxRRvSASoPTZeJTaOrZVd/Kee9P0uHlHL48slP+eGBA+QlpALSjo9ZAGv
76219i+74F37kPPkChga/1QV5RdF2wmAGdxT1xtfOXNdWi4zkkD3ZV6cEYXLjt2lkKcqOLtL1BTf
ZuWuyqAgI7geQzhq08T1KePF8rmbkAG8bQCXWXs3O0AnekGs5uLMLWBdQikIX3QXUqhI/nO9h5Uj
0dUahI4hquUsTiqk+KLvTRnsshZo9GD8laj4bYiab77c4r1dW2vHspeYXgI1LD8XVqsHnLjitQ2a
4uX6SNZady5yW9RdVtWgcUlVJ4jKU9nmUPlJFxQxb8nsrPXhWDVq8Jmfs5GcMlCGTkMBQDvkaDd2
60rjLlsW3LNRd7m1J1Uvyy6sB8SCGIKWN02PS5WlRoU69hlhbWQFzHGKE/Hq5RW5v976iqW5TFi8
jr0Zl4GPUmYDfAkTIaR62hjETKnPtNpycNa6cV7WppSWFGFTnqEUD+IyqI9kUUJOzezfGFB3+a9I
mUx52wzN2UCgPjXNQA/jXDX769O0tsSX39/ZM9EdAmPWlGfVg17I6hHJfFQn39i6c09zn0QVA7PO
2RqItM1xYJ8ZSJg2HP21uXesV0PptqVl658kdJ33l9gVpKq/z5PZCsusXGp/lHneTQ6tAvAo5rw6
DwuUSXsEaR57Fj6yzB+/JnVbb0Up1wbiGDGD4ngHKTv/lGtsonYW4oAbDeH7ybvtgepCxUJfTYiO
eeRkqG0OXHjLfR4EpyhBPf71jbQyBhcr5rXjUA4orD+3ZfZpSMAs0Fv/v8mcy8P1DlZ2qks/ZRnK
wiFT1J7xaGl/ycEC3hpbsOtstL82AMeS1Uh5lKMW4wwOdLEXLewsVm12BEeUvM3BcwUFRbV0bT7r
+hy27XEBafLh/yOrEVyM6oN3I3VMufJroPpZOJ9ahQ+/C1ok6FE/HoQT4n5QjSpgKM08LS/gWQB/
AwpL59qeAhUPfXcQvjA5PfjgRKqi45TwTuKPhICK6m40QKj/QpV+t3yGaATQzQdS+gB8Mkl+5GWL
avm2llHQ7f0E9Do/xYIyOGpq76UkCpR4PnAPfnsicAeLI63suABXo6I54gdP+BDZhFTx5HdvdbmA
uiCV/QBNlqFHCfjGi3ptaZ2LGKUcWo5D25xFbaIdJKPpV1WiEGBodbSxtGtdOCZs4g58IF7jn6ww
7GCDqAA9gR92nzC/t+YOXeRYNEwJzS0Zz1ByzPZTkH1rrNgSD1+xr3/hxZpmZG1U+idjps9GABLY
zJsswSvT4+LFKoiFoc5P+n8yDSoAGRZ4Bh7KuNzy2v/MwQe738WLBXHrEUlUnadlYqtnJZKvBHLb
d5BO+KRyAQgl9ts+UMV4AAJ/TiO15CCSHJedx4ovjcR4yejtQGPND37N9pBEfNFgijr5UbhFRLA2
C5ff390noplB14qcy3luTJZ288yPtBhB7EAKsZHcX+vCOQQyFvRgxjDyHMbetz4ZwS9KRAc5BESE
r5/Daz04d/rso/AVzB/mXAcy/ywkzNdbCnYadbzVxcpWpE4X1ti5TsCZdAJjxgsU9lSqm+mv65+/
1rbjNIhazUlrdXUGr43FG3UMmbgry4IVG3HmFafBxcFxWee+V7ft2Yz1/BjlzWPkUf4Y1yWwnhng
EDeN4w9u8t1e4sDaxW0O7xkhg6/Z5ZmadMmNkSJXHY0GFDU1YhzPOoaEuYpkuRsotCGvf/rKDnKR
cGE/hOOYEHMOR1QCh4P4Epaoz8rZVlXiWgeXp+W7uYmBLPdQ6WPOXTAFQCjMn+tJadApmRvf8S4Y
LpNhDnVgCsdWxfwvr4np90QW2E9eWAPMdH2eVuJO/2LIqjSEeIe5PVfQ4NmzDIyLhZXshJx2txNs
eE1mYn5f72vFLFxcXAhxDpL7Sp7nsOePHbB30PKDSHV8uK39S7/vliQbUZpFPWnOvRVxtw/DYv4H
KlfBbf6ty8FC+iQoM66b8+wHj0WR1XdNk/z+U+13/fvXtpRzbIS0bQABrptzJbLfYQJeDjai2O3m
UARxfBRxkcZBDbA8lzxqjlFEyEM++vXx+uevLa/jnviq0JXJrDy3A4lTmoDQe86zLd2J5CPP00/+
BYjL4qkHFZI9cTLh5u2AnQe+UvYPrCxf2i56QB12YG/KHaE3x7ot6IkLPIP7s+AdblEh/m508HbD
PKFtJ/inSVwlbMQyR03zEgfVb87i39eb/nAHoWnnfSF4IC3UjuQ59vT4BxjKpPaP9VjJu9t6uPT8
zsYQ1UCKsBf9WVas3ROFFPbYi33c21/XO/jwasMQHCPOW9VbeLP9mYziS2EggTMNnylQTl4Ubvgv
H25UdOFc/RykKk0vqDoHMQS8aZJDsKKMbrrX0LpjxUigtnKaF3O+VK18Z1VinxdoyLxen561FXZM
eI7oECZ5pM5inMSeFexbEofTjmX5Fgzl/3F2Nc1x6kz3F1EFAoTYDvMZ20nGsZN7s6F8Px4BAgQI
EPDr38NdOYo1vDU7lxdopFa3pO7T59gczXBjYKW8usFp8K+TOWeccX+gN/aMi9fToIbzEsp/Jr//
f+CzPjSGH1JjuYJwmbK8VCN6BkO55yHgfmW81QZj+7ixWngoorF+rPxrIJwJGpyzpNWpZKH4ftsa
tu8ba9XN06IglVy8jg3YDZ8Gp05bMMk5uB0kt0f4MFPth2ZxU0GbPdcpH1/cNnzgYXYWQo7gIESG
lAHvt3NqdMxNIwiVbo9nmZFZ7px5l9Kmq8Jr1Wr5qHlLPnu029JhsH3dCH0kpSmufWH9LEBe0UAb
OoaiVnyo23DA5ey+GZgxEHyYDrZu9jRPPjlSUNscl1JunHEWWoXQVAdCbh2ItjjMn6BR9GkOmsdg
0XvJ5VfusKdKQi9qJsuXEFKdcQ+qq9tT+tDpsQnW5XwXdFHugvgBqCavA7TBjkGPzCzK9PMRMuFb
nVyrBX572mII/9chtJI4O2LtPLttp44yWJnBVoQPupTUAVyLfxb56N+TKsFYhstLytD3jowQdGO8
9At4E8T/dNiAmNB1iLOxj62GMlyfi6VKIWA3vCDt80W1IjzPbu8kPJzf5qGSj4yDbAAFDScJ4uCT
k9Zfb9vKtsWNkECXQLl8Lrwr9yGikLTe4o3PYQkgxEYWyDKAWQXVeTEp7gb0Shaoth6pzJb44KJR
aeOaa/u+cfXRTlc5vB7IFcoUQ3bkC3ohT9BSHP53e4EsmzkwYkAbBFHakSK+yhCcWYkEF2/9iQmv
r5Mu9AXbwNDYpmGEAVRhiIAsSnBlw0g+t4HHXjI63ce7H5oF0FY2EYTDp+y5CoqV81VBmiGLfmKL
Zc+gP+02drFtEuv/3zl+MLuN7Jo2vbpAey9HVK5o/th1wBZvQE9sxjDc3tUUQtWhK59bluqT4vE/
aYCnwaK35ExtMzB8PR3QJAMNaWjVQNIkPjPXhQ5CD5zrVhOnbQaGn89lW3BCcKTwLnPeAoIoJfqO
yF3UInN8e8vaJmH4dA7qhMkZM/maRzH0p1JwvYa7MdxUDLIEX7MGOgu3F5L74d+5GsauOjpRnTsl
WInbgX2KQ9yH//AUw7XogpQjFHP3t6e1usIHMd8sjqogD/q+gRINOCD7KdhBKsIr/468wPX/1AFR
KXhWwAm9ceu2GMoslrq1oMRtJvkKEa8SCKSMP/A89JOFTXflZPzQlAxClXoq3HqarojC1VOwMuSq
dE7fJjweNy4Alq1gVkpzr5PU1wjvw6SJ/FEF4RhfeSz9jcyebZXWcd95PKFuNCIV5l41AcnPOQ9i
lUHRdEEzZIMC4bzh9zbTG34vJ0ZDrZh4RW8QeQhq57t0cPPOw7w9RhI1+Pt2mOH9QQ7eC1H65Np6
ZIEoFecp6H126D3r5R7UfGr0d90Yzv3GjrZZxwgGZAwCLSKvfNVp2UWrnFIoH0AMOIoN83/4OMIO
MyLBMDVeTdKqeWWjAMeUjtT8LW/pUDylS5V9yvRQPBcqD2uF61PQOWfdq60rjWVrmPXVVrohjZAa
usqiegFTN79knfdlgV7J+S5rmeVVognI/9LcuzJWiSMuGaj/DNgLnAf5t5EMG9F0vUh8EHbMImuu
qqr1Gl0/z/5YnGfwnisF5ekA9+asKCgOOwF9qM9zViGVCuHzJtx62lq2hyn7gwmhI5Tz7pWOAPft
Z74M/0Sj4PfxKIdm7TXNCxIGtU+vVQZ8f6D6OkzcOIrPmT8ObMOnbJNY//8uQrgUnEpe3vuQS4Hr
HNpqKNpDN8h5I07bzGOEBtAZj0gvZ3g/let9uYFICvT60JMi+BHdEWCDr+i+xCGxMR/btjZiRNot
hUIhBtp87rBEuwC8kBcGJQQJnVK6VRWzLZoRGIYQKKCVie5KXBAAHagb+gGqcgWNoKd123v+K758
tK+N2EB7SkLmqRRP53Rsn1kP5Rwwx+e4k5S7GUz6FdoCQJ7/bwdm+CyB5u+Y7dO8Y/lFOVUw7MMq
bbIfuRPH/fH2b7JM2yzmMjp14ZBiww+B012DSaJzryRMhPv7vr/uoXd7kfstsuJNF19b1bUOREK4
nyWgTXLvSqb5oKn4dYCBtzEa3trulaQD/TTMaImCCNX01+2fb9l6Zj1XBVUzQGYYTykeAKTCwx4C
JG7fij4JGVh879vhJtMHuDoH6WU8vKqF19FjKhvnX115XvoQToHaeivYJmPEBd5CGGQuJUYh2fSF
546bzHEUnvrWu6dtH8YwIgOpF6jkBDy4QlAUYgC8SSsIKGW+t2EOy6XErGoOqc8jaFx0r66rxrPK
UFPWgPsmrg75vsvGLWk2m1cYwSAF032dZR7m4UAi8whI+UgvxVRD5+H2vrLc583SZtv5UBbzo/6V
aNU9gKRxkQmHv0OSwVni5Qq2RKlPDQ1AjXnXiGa5E731UZGGq6Cq4wV/BCmWTqSzgCaDV+/ztMkf
HXdTE8yyfiYPCM7Q1NWeG1x16UXzPmUCRP5pBFmc25Ox7GSz8ImHDnL2LufPtAI9EpZsPsup5MmI
83tjCNsU1i34LnDRoYrB7BT3r5UPSBytZufJ7wFWuz0ByxFqFjqFLHydBVP9iJyae0YHSXupykzu
qqAhBxbRNeBDT7PvNjOE/11APzh8TP0J6uRVBcrdBlebzunPCjIp2esA0rZ2R9uGpXxHq/YTGYf8
c69G8bT0+YVkbtwenGJx+h0Kp/zAIECWBFAYPRA07b6QmEEWgGpX7ldhHro2+MftE3VGuhyHBXqk
xc4pIA6VeyuHkoMGa/+sI+pnn9HOIvonFzh6+WczQOscaCx03alTo0menm8vs82IRjwChWGLlo98
fNWOE1/R6KuzCyiPJrKRabPEI5f8uklkPQJQURNQ2ZLSfZ51D3rZTLGneQEYHfmArchtG8eIR7lf
8jRW9fjqBuVLDhDieZDDkvgL8pJ+uXy9vVo2rzKuJ4LmcdXj5n0leO2Px1wodAEPHJfWnYfWho0H
0sdzgQv9umYDON/CmLblc+441RddUv8kIIOcKLKKe3kCLHn3TCcwK7RunoK1Z87JVaoO8lsu6trR
TrhQlzoF4Bvdklj8eI8FvxVre+TD0mWsH3VTzkkFTNKhV3LjFW77uBGFhrydJloO/lUOwXDKm7nv
DpMr0dR8e41s31+3wrsoRwgDK7g3jq/pIuhlTh3w0TsihJbS7e9/vKWQJze+31U9h7xa86rl4s9H
QuNOXwbUduT3xeetut4exjYNw8+HsW1kwVl8bSK3euh8nf8og00BhI8Pa6h7/ToJGpREVBUUcIMc
Tx256CNXeOrwYexBKpsmvp/f1S/gB6YiBpT7oJM09+OrnHrQ4mbxV422y3PG/R/3rZTh46ifBGRC
Xv054BH9SRjVNInR+XefbHNgsprMKa+DnGXiWYQlJEkCIY/plIHuN4NG9O0pWPaUSW1CGlzvVYXy
wxzJ6vO8hH2xc1MZP3Y9kT9vj2EJUqbmxdz0ddTJAfcz6n3JIdgEAbq8Tkofreae9Ld4wGzDGO7t
xiMJ0SkzvgYgB0WtFvzrzQ8F9pz5JNsqn5Mxj91wi1ru49RUEBmnSDX5Xgl+h+GZdF2+G0KgAtow
/FeW8itl0K1rJeg953A4R2X9913raNKht3M0xw0Qp8+6XTVw0riv9J6qEvwnKqfzlDg8c5aNS7Vt
Y6z/fx/MmMfKpimWK4coYHkIoqzZuTPh7p5DDea+iMaMiDY3A3NcdH1e8YRHmsDXn+eyKy/Nstmd
Z9sURjDjBYEK2pQW3ySV5EmLFM1CTeGVDzmACk+LB+jLnXMxAhtGAr49Q0ISfHQ0kdCIk8gSXcDs
ttV6YzOJseVUmBfQsI/YVRVdNh1o1Mff8y70nNOSL8tw5zyMoIaHbRkpL/SvLsrxD9ql4YOYoukb
V5k43t7IlhPGZHaheTMJkH1wxM1aiBPezj6fkrgqIbm5MQvLMWOKd9Ay8pjkxHvLZ6fzEuirrZjg
wZNhMrYUfY4qdFPwOQ0Vvy8bDo24Xz1G+BDycdDA+lAhwf9T63bpv2cgPBQbN0rbqhnxTUxTBoJ3
5j9APdUr9c4lceo/gjBsijZu4JYNZpK+aE3RUtLo5epGhQz2vNPks5Y8p3shgvsqxYFJ+sKkO2VV
DZZ9tbjo8AWNMMQHoW2S9Yf7dpfh8qzM4sxtBv7Iiqj0di2DQEYyAUq1YQdLSPlNcmP0ljGPuvSh
hfrdgwAgZZ7A+CaQcwK3zFbPrMXaJnEKaXTVM4Xsj5ya4g/XxdnPxmjrQW6xNDUyiYXsUzdYmuk6
OuDcqUDddBhU7n7JneHv21awjWB4Q9t1Tr1qaV15saiEMXTBia7sHkeWfr89gm2FDH9wsyxs0abZ
vCq4w7AX5UJ/gFkLygG3v2854U3yFBHnMnVH6V6DYoBwrh/pItFymJx/2UgCirs9yoUCj6B4FCCR
imqe/+hj2aotkgLbBNf/vz+Cg2HoQHTZX4cF8WzH0j76AUlQtvEcsgidBNRwlLab6nHyU+fqEr8Y
oG9cuup/QRYCeAiVaxH+rKBWDJGyJZxxxfGbyIm+okjhsH3YFZmHyxsYG/UhRRo+cHbR2KAR5/bS
W+BEwW8wRUfLwiWjftY09pMqhp4FmCMPEmJibez/KwUE0FkBYpPGHb6Vqac3jg2Lb1PjiKUiCtis
5v4KxfU+oSxGC5E/umDGJe5u8reAkrZhjDO2qoWz6hOgrC3Bn3IlTVDmJ85p5x60YHX8tIDLPd+w
84fbyItMGDrjCppRIRcX7k7tmZbIgrUp2j9um8r2dWMqFInipdfOeKF9piCmwsLTWEMU6J6v/6YC
KrtAkpFFwyWXIU8CPE2hVx1Ed37diIIyplPbhXN+kanzvfKBJoyXu5IN3m/yn9Brbnjfa6T9Qkef
cqBgT2v/2e1l+XD/4ONG6GNN06DVEznFGciL9AHCMyVIi0Q5pVInCBpCuglUDJot4sgPb1MYbw3y
7yJRHtWqpxOS6FXlnSQHdaTDziqqvnajeOn74dvtaX28l34T+czzIF1XcjgTp6j7o/SXtjjF2h34
H7cHsK2bEfFwOHgNEy4MTqPgFTXWfkfR8naYp9C9LN59KXv8ZPLreg2UFW5Twfgzd4qDGMGXEqeQ
YL89C9syGUFKeC4UXZd0OA/T4AQQXSKRPHbOJmfbh0c3fr3h0jqvlXbENF7aopk45MvG+ZDTaTqj
CHEXxtZDIP11hea8STNCi/mS45ZwFC1wD22d/aOk2gLDWFbJzGxQHmWD8qfxFBS9UyXVVC71PkR4
bO8zg5nWAI8zqca6HM+zoD9bhubjrpxeb5vYYgKTqVU2wKBD0LVHZqEgX8AckCUtJEILSDPcFbep
KeA5gFyed8UyXmQP9kvd0xjNwfyuzmOYdzXKu4Ahs461gHHi92ue/VQdoM1rqLi9ODbLGl6cR1HB
gHOeLrNEp+rcgM05ajfh0ravG75bEVKwjHnDmXoeGkpkCwiiowj/ft+PN5zXTZdaB0tWnVmwvA01
+juzAd2w933c9NxFQFAmVtNFCP0HoegghWbdPVk8j5qPdr7UlSpJg0qxU3S72Sug5xZATOvgNyg4
hD2e1RuzsGx+8+3eQucVWtKi/cSjNH/gPM4/s0xNO7+dtgivLUY23+pUT8CAdIu85JME+LJhp76f
yT2FMqyUcTrPQzSx1m+mSwsl2h0gv90BDClbfOmWM8x8pA+x4KAD6sbLUJbPLaHRDriQ7JRO7VOI
bq67Lo04DX914BQNAjFQscuFkojtue+Wh7hoNlCXluuEKZaJ/EUWhGU1ntsRzGLQI0zm0f0C7qAT
Kqdfpsk93eUOv73UM6gGgptjugRNLvYuDxDj2q00gG0LGY7My6aMlpx7D6iNPfFoptAYQa/Qfb/c
cOQW6C/Pz5zhXDngOFIKKi/hqP666+NmakGFRLaDG4wXXi+iO6EBLfXQ1Z6RaqMgb1kaM7uQl1mW
RTrUF1COgGWKgzcw3I+D221c42zfN3ILQx303ljOGt6btzteTa9Dc++jwKRlJchNhmM64HThK46k
EeoYOlA8vL32Fu81kwqocGU8U0Rf3Ey2J6lm9pT2kh40qMz3md/cRYjvUZONlSBVpFp31BeqBDom
yMB3Ed2ClFoCtJk4kEMd+VDW0RfAk9yHFeXwOPR4UXbbuW6bicmv8Yesfa/EcdUFCrNNoqPC3dd6
q+nV9nHDdUXvpT6wsygyQA7UW5qDqoki7lMInE1D/nefpU0XXgYUG0D/eNG8+EIz9pUt+pVU9XeQ
mvx9ewjLPMxuRd3OPvT1BLbq6JFzOkDYzI2A8b/99fUV/BvGxaNmb6Krs7JohO4vUM44VBXg5A0C
9RQdmZO/LCRNlqi+L1CblKyAbelmbvUAJCqI3YRE/kDr2b/z68Z5jL0EhWSdTZehmWXCXC6OUEnx
N0K1xRnMFkXXz1Xn+FN/kYzFiQD1BajkgWiEesBtO9gGWK3/7i6t+s5lNO7VxZ11+RWSlt2OdiU9
0Knfkj60RKXf2hEBj5KzdvkT2sN+cqGyE14g8bkZ0MjR5+2WwKttGMOpVe+QwYMbXFxVYb0Kj35X
dGD7vGgBVZKimjds8mHqFlvXcPAq8NMwC3EAibByo4d2KJbPLqDV8Q55jAIU5AqdiLuKVelBRvFQ
XJ10Ap7lPnsZjh9QAY1icNVekOarwNLloYUJzN7gHNvqubXsCLMnkfu5jGgPSu8dB4SJTSngWHXV
HEaRNluEPRZbmZysxG8I0SNivAZr7T5Nh29yrvVRtewpw9tuI8ZYIthv3YkQSq97V44X0k3DI0BS
I7RCmq69MwlgkrMGuozmQOMYSVc8XuWji8Nxt96htiVazfPOMemQRoHMtLpU3TQf5TJmp//ugZXo
+NMybSX7bNY2/b8k6Kx2Q1ibIWOZkFZ0B+FAbR2iTOlGiLSNYTypIRSSAbS/qAs4P+QjAVRm9vrw
cwbyy7ucIjBcX+TUr1lMUEdY5UlTGoMQZWRlMoJwbn97CJs5DKcPMmRaZdaoi0ZL6AHS8MOxatJu
7044EjVBv9XtcWxrZfh3W7gyhrKqugwTOjZUpdhhGFV56Zpyi/rMcvSaHYrCCcH31wz9pUKpKWl7
dPABGBft6ASgYqToJWs7fojXf92ek8UPzd5E2UVOHcSlugT+IhIC7iMAPbd6Ri2GMVsRB1QgemiL
6gtXEPiSugLKNYBheO7pQzi2Wy0htkms47/zxyHodUqaNaXlOHqfu2FxCHmxJYFrm4Xh7aQcG6ee
yXCGLMTyRBqmzlULfCIgBfFXH8/Bl9umsNl+nd27WbBpkrmIh/lBqxncsPJBeuORA1VYt0PiSfG8
0Lua5z36H+3ku6Fm4YCrLuxxFPf8B7KBcwI+zmJ/ex42axgej8rEMnF05l14J2rIukGkZozr4M4N
azh7LgWUk+WMHHXNoyOgUeFp6e59fpt9h27h+uXY5ohWbg3kXbvm7vNg3LqeWJbGbC3UeVqkOZLH
l5kG6nMaeuLTOOXh+a6FN/sKq6bxukmvrxs2w6ztqg7EwaZ/++uW6Ge2E1ZRCkarrMDC81BD6RgV
gRQAv8O2mLJtdQw3ztPWdQq+LA8pG7+JBbxcwFje1f7moUXsV++a5VhFIySZ8x3WP9zlwJsdqhK0
X2XWbqkm2Caw/v+dW9GQpN6QetN/1TI0g1Q7x9ti/bV92zioIcq3gIE1Gy+iwbWM6Q7YHB39fdu2
to8bLsu0nzuNIOPFjfCU6aJpOaBZfiuA2r5uuCxP0XU4zy2WnsZgcdANaj5V3H+777cbpzICf+AW
eTtfNFisDnmPo3Fu/X9vf9wS+83GPqQpkYGTw7prdFskJPeK01wrJ2ld2v+IoC+54V2WNTIZW2kO
dnPGNAaa0RGHfgEVnf2puQtR4lGzv092ktehhy2JuNaC1wiacI1b/3l7kSyR4bf2vhkdMdF/wgp5
D19io0+TimXY/VEd35dZNHv7Klm1oNBbDSEh67wnUF0/TGgr3Vh+2xRWs7zzXNJUqsa9Yb600CWo
JFj3ge7JklqBvvv2IllepmZTn2wmD4U9JHZVzH+SgMs39Md5ag+MLYOM9JLyc1pCnCkZ1LT0iRP7
1cYets3NcG43CFWB3tT5NKCSjyY/5iezU4z7e/kAsL0MDw/qPnU6QXJU/cbsZ06goTRN90kX4OuG
h4PLpC76cgGaG2Koq7wnEIM+g/jNhmksTm429UlHlUzU3nyC2t0XQLjPrU8SOkLkc4Ye6m3z28ZY
L33vNtjMZNj4aIPMgd6uBATJ6z8Z7i0gTBuvY4o/bg+zJsI/SN2ZLX0tCdH6quIZTS4Rerwb920e
gbOX0PX+1BR4djXw0I2xLPdVk9JUdAGPoTwznzgYBFeR77WeA9L1k4yCw8z9f/t+S5HGNtS6td+t
3qA8b3Z8Op9AMHWAsNKX1q2QkXRP4LZ+ydIIDOPjPXxGHjUb/AL02WRkDudTivaaZC6gC9kVemPJ
LK5oUpuSVgkoiSzAH/M69ROImfYEzf5oGIBqV3MXdwqmYDg89+NRTcDrPQas5Edos4EBU6mNhIHl
oPoNVFYsyxJ4+HgbonqNs/wPnOl3gbfxyw1PT+twSUHGA4lXiFE/BuELlIO/zUN7Gbk+gsBwo8H6
Y2cMzeY5EgpooQy+eyISRTZWhQ+yDx5yKPgkYEpLbruibRDD40kn5s5RDvYouvRYPqF5S+9FEz5u
u8XHtgjNpjloZyLZFErv1Pr0J83xTLmXG9xDM+GvPicDD4As2XknVtVoc3bzGFq1OerPYQLtBlDi
314m2xwM16Yhrj1cDnhdR+M3UtGXpdnyto+DIQAPv84gKFpaT9DnRpfutA+EeFmLzUH8VwnWwIiM
Gz5tm4BxMR+irqlBetGdqxE1SbA5YhNttmh/fGsITTyZjoFwVREtzqLSR4KknFroM8D6x7zAIyAf
rxWrH5xlPN42hm0479cV4yko6bhqIPgOMQtoHAH0l0qSoFXrT1BwflmjbYPICx3gt9sD2hbPcHgx
9UPHUlmciVePIOnI/gHX4taL1fJxE2pGo1mD/dJDqGpi/zlNefTFYe2WOrvt64Z/D0M7BcFcVU9A
X16JF41/xOUY/HF7XT6GaHuhiTHjY6pE02XVE6RkTiQEQhWAFXoAaUu7YzBHkBUv4MgudkhFdftV
V3Aa1F/TPJHzNG4Wkz8+r8DF8et+EIQsToTL0ZMQEX8l+UCStIa+ZNDUdxFxYaKG/xPBQBfEU+dR
VP2YtHrNcTPqJ+C2Lg63F9MSiU1M2qyihsaSlk8Qj1K7DJiuH6TpUig/eynfg2WBb73ibCMZsYBH
MQDrUcafcjn8RdQy/4m84byvK/5z0vO88d6yxDVmnO+tClOHOkWF+dT7VoyHAS1NJzbRJulBNr4b
KZeX20tn2wBGQAjCMB+yOBaP3FuylzxVEPpewMOfNfk/t0f4+GoXMjMCABNUMGeqnnRIiifmhs6f
XC6lf6xLTX9yyD9eu94PH5zIHbfyNJZZmYg2zQfkyQImHisojJ6EUxSXyqnCPXpV7tzWJpSN97SJ
IO/Fn5ChdIHjAYchWtGKXUzuLN2EJpSNQxFozJxcPFUCCa20RMu/ygBoQ7JliwPVsp9NQBs4sIV2
qxDl4bJnJy6iC3JOyLB3RXpoavpyewvYzLH+//3tPmxSt3FTWF+J+Nj6i/qLZ8GnsAC85PYIFo8x
QW3D5ILrxGvKJ5cg+5HHDhTf0yxfY4GXAAzl+wf0Ew3seHs4y9Fgwtzmops8l2pYxv+PGESiASoZ
vY6yjUu4zS5GBKCKM/xqKp44uhzxSkVZtgIYPUu6UsaffNfztnJ3tpUzA8DUxYuCqzwVS49RADXn
04tCtW03BH7hP3kucchd0EMgsn/dB0wWccvRWZ3tchDkYTOjfFd64vm2USy7zAS/tZWYvB7sytlO
hLjPthLtMExOb01HtpqILHY34W9TUVKvoqI6i6i4jEpOuA5GWxVt2+9fLfTOS6qJRTMHQjbbaU9+
JaIBj8wYPDfB5mlv+/nrbns3Qs5DNM/KUON1Gnj/A5JhTMCrswXutexZEwAn0FucoUOzPIsu+5nq
6Ciz8SjAkFKK8XzbxLYJrP9/NwHVcQ62yKiBibPUexvm0aH7po/EfaWt0MS/tVMH+WDml2c60p9e
IMH+VGSvt3+8bX0Mn86nKQ48CL+diTscCB3Posi/sJqdJWEb6/Nxd50Xml1uAue5JDhnH0Wg9zpH
2TrPm8c0LATIJwG07npnlw3dU9HPb8DPbonf2Lau4dhkqRuf9+Hq2IvsX1yhr7JpoueY3CX+6v1G
38+KBhCYoi3Pc6nX9wpYn5pSfr9tGcu2MvFwYgYlaF3G+Pm4cIM0caLxecEc7vu64dcAaEajU/y3
OOmSP84BKpq162z8dsvSm6LkPAcpyTQy/Hb0k4bJEJQDQGQdSbKp1bv7ZrCO/c7tWjbi/THjMrJT
rUdB9o4XgodddN/XDacWpZcViq1fp/2K4hPgytru1rOtj3FjZ5XKJuYShAy+MnAC0LMkMocwfKMh
h3x7BhbPNnn4XQ9U77UHiMquJeWzHpBqKsKXAuDKotzCCtn2qHFOuzzttXAyzKMSy7zDjRBn5yZw
3LZKhgMr0YGfGvEOM2iU3qHTvkELCAokPdnUKbOMYWLbqtLLFzRsYQxKhTyjz+0fVkzpfohDerxt
CMsimdC2FuwzeclbDCGWKHxALyy9oLl5C8xqsbOJaUMLwwhK19g5BTX4xQhJWJR+lyK8NADR3Z6B
bZHWod+5mipk2TFdYgaqAj4hr/l4SKF1vS/YvKUAZRtj/f+7MQIV+2HfBDUMwdPo7yoLoM46VSrU
+76Suk3um4rh10TRro5ohqmkFHFPxcMfrPXGzyFQuxuByTYTw7lLD6z+Tpm7Ry8Lz6AGTrq23nvZ
Fljrw+3kByYKm5HGCTUP2FtPnW4Xrj3j0bjZp/fhzRtfXx/M78zg+pDS9okTvVUS8vK8BA3xrppJ
9lxGIJ6KlJx/tI5H3+6wBkYzTiEQ4y9xXGn3CmlZ98hDsE7oIufHwtHuhveR9SbzW3EKYxibt4JK
mVeNMbsyp8jm7ynNxsLb+QNIkBUYSOdWfMKjeQj/pFhGpDjBL5dfXEe1w+e0zNs02CkkKAW0LCAu
mybtkgP7ustBFTidGOQUvHKvuxIJEDJ0uf+99XHf2TOvmbO/UDPywSPOoqml09GZPd7eU5jGpAxv
UQVt1+ra/JxCQnBNkxf5tG/kHNONS5ttlxl+4oSxVpUbBv8AvFJDYcntm5zsJMjc+y0/sW01w0+E
GCctVTQ9Qx/omyrREdqyojvkJIQKcOskdbrJff6hS2K5jFtu4Cw8JZ6K3joxLKcixvO7QbYq7rda
zCz00IEJAUdfhK8ZW+Zn5Xv/025+Tl3mXubZJUcVQyq5HYOnFMC0ZkKtIWinR9RVikNXbqmefXgK
YIbGWdlmFPlZpia0x0y+EgfoenYKOt3gD+ev6ZA609tChq08k2U089QcnLZSTtQFbwJ9UQnYb5LS
SeNDXnRfWx1vwSMse9A8OAX4p/reB40rL0ENJVfJ8XEYl3/uij3mual11/QMAstvgCrow1ziSCMg
cB3rfKPeZ/v5RuBxi5gsgV+HbxqY0zRhS9s33yC/ELgb+SWbFYwg0NVLRLxlQaxe2UNU1Ja7rExb
5JfA31yyYSu/bJvI+v93Z4JkacPKpY+vaRGzl3nmk9zVYCHeqH1bnDMw4sAgNT4LRru3NlUhmJOc
f2Ye+Qc++OXGoW+bgOH+eVn4Y5ZX+RWaUcVf/2ETlJMN9ySQ/CAwLsE5yz0OkYP5OfAI1btUD8Ow
hzAUpNFv71Tbzzd8OyAVKCyBFnlDbaZ77Gc2nFsltzrELbvIBH8PQzaIqC/Vgx542OxIxNU+n4Ei
dHmUxzu/xq379jw+rPP5gYn6bt05LGKfOV9TUOcns4sqeFCHByIx2OyhiYk6XO2mhiRRsNm/bFk8
Ew0OZDOLC1AZvU1ZN04vXcOgR+K6Gc6B27OyHGOmLA0I18Sk6STe4qBsd0OjP0epKHb1CFo+JenX
FUN9eyTb+hn+rgomy3Ly0q/IKkJTQwhAScfPKVl0wtbcA4Qod1PVPS04uzc8x+KbvuH6LS9HF7wl
GJKH7qsb19l1ZrP8CqLzLfe3Gchwf3diSz6jafEqu655YbLKXpZpFhsTsH3dcH2XDVC35oRfXQQs
/9COORUPPQpWYn/bKDb3Mbwfj6KuYKjJvlGAQPEg6sZ92a555MZ5osNE7pyHEQOoKCP4Z87e/mtZ
RDigj7NTbbGLWsxsIsSDgfWgQ5n6B4KXdv+JoeX2U9Cl8HxAiyPneHupLLYwkeIy8nwuYjE8kMhF
W/JO6bl1DtCACJaNrI3FGCZafGhopKMeDLYtB8VcO9OfOYX0Q5WCTqtu78qd+YEpNKOqUbRTmmbP
PFXzhcRd8VfcbVaNbLYwvFwGE029KEqv+cKD0U2k50JXYseBo2PeJQuKeMu51zfdBy8jstrp3bnO
OXGpCy2lK6yvjoDVPQ3sK9i7ut1/IdmFnnQy9lvtazbrG36uYlY5EzSbrqSQyPzmZMIB6fdhUW8Y
37ZwhqvTbJ7A5zToB8wEKDcZnzlt2jPU7rZIam1TMHxdeF40UcLLKxDl9FQFI/na5eLOg4QYLk6Q
620q6BpehUTidDWH5PqqKSiKFIm/Q6Hu611+aMLLIc8XMOb2wzXwVq7EDIKjkbvZsWHZVSamXBbD
/3F2ZU1y4sz2FxEhhBDwWmt3l3u6XLbHywvhZUaAEALE/uvvwd9LX7kpJniZcHRMoNKSqVTmyXMG
PQingG5a9MxndBJ0Cs5VZn6EIy4ptHWe/WJTmtZjNsI8lkFcumHZfuo7ojM0rOGeujSQrQlWYq+l
2cye5pWNhEzXXpPHzXudIsnMBkQqoah2o9cW6OXNzMmpfWiC0XLlEL9dLMGMLPOvWFqJLK3NJa3B
Qjgy9OK1bWwe5szeGOF9jGaS+CgKMOFQv9F7CKesFUwWx7YcQlonKUfjavqeuyE6MtU+doArYzma
tLjKauTxp5dBoeIPEdHs4FTlGqppaZUt36DaGrxyY5i8h7N9h0qdu+d5+FETpLVSF7RCwxijxR3B
zn0DWJyo5SoMmoADkGqaF5mNBIIqeV7E5z6CMvb3CjJV3UVNQ8qOpU95gc4dwk1/pq2s44NIAsii
7zb+DsuhQJmmyagzGBzZdDwPrc4Okrr/xkAKjEFwZQyyHaPJoMLCINMR5NHKKVuIWX+vy6tTTSFp
GpFpTN7rvo6e+umjCgPwiAPP9fuqjB11uD/DhQvZBrlXQdSEDOXWTw1Usa4Jr6vzmCPcx/VZ/BpE
Uh3vj7Pg+23RmnhsNancuvte+RBrVQTyyaL3322lhvSYjXGPmyxsJlGVL8ZvSH5o+jD+3HDl/Lg/
gYWrxYa18zLjOSdZdZFCV748coeGkJTxDRidV8KvBSOzdWsYquog8GvjK6qgDIWndm/EQE7hCLpA
R7f7Sepr56pw45bYzoSDdwa9afWFgBshfSaeU3iPYTT6zee6RbfOyut74VFkg9srURMXKt3qPffq
x1hCUkh3PxFiXNps7qKcvYeL0nY9hzX3t2rpTFvOIzVhodBFUbxQBTJ08iihcSfHnQbHA3jnKqnS
4FKjW1GuyXkuTdHyEjGy092Il9inmHufaegFX8PSQ8qqRa8I7OjJr7oPQGQjD1wMW2MdGxRPIsEE
h1zJ+6otanYmZW7Uya2nNazp2y7Is9HwjImwcatKghYzLPcGAPjKIcPDb1RAQ578ItxUf/M8W0tm
HIdUAkyev4e+XP4xphl/XxTRr/uH4W279WwwfFoXvCs4zV4kxF3nUrSgwWlC9/8a+ONtz+bZgHij
pOvhGZm/j5048S/or82zFw1QlwfRpUgQLlaO9dJA899f3QnShIEhLpapzYJQ7lOcOLAdBnl98R13
TUNzIU/u2eh4ymkDWs9GX/q+7HYanTyHFGJT+5T0f4HyH53bGSrtvSIgemZNdgZwo9H1s9NtIjHC
abBCDWd0aFNkdfDNi/JiN6UyOZcBCzcuouUbjF+H0IIs1CfBBqhqVpN3aMH5++zOrXf3T9zb3sCz
ZWZ44RukG6Rz5dGIdYubH3OjgUJITUX92NeBC5kbYD4LkFffH3HpjFsPE5AsJ6NPITnD44SZR85A
23OQo+r7v+8PsHD0bMg87T3P17KPr8pNXYYUZDm9R2UW4RbUdtfc9sK62QSt7aS9jk0qvooB3cYk
La9jYkDJZRCO9P70L6PihTbiVz6twYOWpjW7vlcWFbm8TodSyB+V2/THyeNQBzAUoXzQOytpoaVJ
zXfUqyEEgVb5QJlzVU2qIeYWniCbAXyVnO8+yq9tSc5uI2/oKF5DBC6ZsI2dh0ikRJtOPf5ScSVe
0hFM2Qr0cmfhgJhTlWhd69H0cEjLPj47vaJ7Y0S9i030NYAG1uH+kVk4kza6Hv1aYMLK1PidNL7+
FPcKm8dWCcKWds5yEsJEZdZylfwYuWlPSLgXRybTZldQGPT9CSwNYXkKP6+CIov65EeCODV1u/jc
BGgiN0NcrpyNpRGssGHkRU8GCF9ewxTcf6RV45OCYuyuabrieH8Sb4eUng2jN8IDu0EpgqvukG2J
0+K3whbEIvFC1k6xMz47bvZDfwDofeMRJ6HJDwOF5CPJq/KvjMrqfH8uCyfKxs73EEd3oYBaX1kM
ApwdyXLX4KGbxGuNQQuLZSPn2youI2S3g6vx+Lt+ip/Dueno9zqFk/8ITvCX/2CmC7tvg+h5MOmc
VX15JS7UyNR8hXNo6e0cjh6ubSs2D/3K+bSdI7txcJqrrnL92CIxRnZ+EY//3v/80gzmjXr1+TEp
HMcH++wVBHHlDjn27plq/+OAM/fl/ghLO2KZeQxpGPAMk/BKB/SdpW3wkRPzQyVAl40Aa/x+EQ1z
uuf+cEsnzDJ5qMM04GjT0/fGIaG8kLwbUDESegySldhgacksk6cKKcQG7G//iw0QuR9U0o9HdF9/
3DYFKxQwgc6l8HV0hfSXuwMrTgge+54c73994efbYPleeb1i1aSuiucqPSunhIG08MTFzffyVbq+
hX2wAfO4CgEB84rxOgbeZ/DC93toTW4rOHncuvRDUg2Z4Ga8Vln2q+WgaQccY82FvP309GyyWBCz
g+0PFL3XeMyrJxJA5UaonF9H0eq9B+bnbSfVRs23pm/AiR0NV+NqJ9qRIfL+lWAtXcm/LW3A/PdX
lh1K6Uun7+SPgQ3fM0nrQwl1icP9Q7TwsLTR8oa1CU8R611NhPuoIiBFhHySfic0WI0L3FNo/exW
IuOlA2tZdBzJqh9K1lxbb+qe2ESBtfEG+eQI0n+6P52lISyTlg3Okg/CUgxRmGkn01irnezddvhQ
do5eowFbGsYy7HjyS6GiFFLsDnYiTFEy3TVUQsSMOsWP+1NZ2HYbuRiXMWRjISV6pTPrnwYp+vcG
Qgbb7m8buQhpyVoD7txewYzoQIaLX4d0tcdmwfBsoGKlsyxGR313rchcWKTQJ1XzbZokoBbKJrEG
kVjYBhusOD9SGJpT22sV+//0I7I5rGu+ILmzhqlamsg88CvTSwAeBeJ8FD+GHOYASITZB6V3IxlN
L9oLVpBJSzttGbgi5ZAColpd1dQ9kFnoxE/9b9tOkXVps7J2+9Dp8G00XSA7jvIHBAPXFIAWQgIb
KSinZEJXBFU/51/OUv8pU/TsSPbu90BT2H2pCrKmcry0TJZtx72bu72SFUJOUx3o/GiLo/zrtnWy
LJorRrxgQp61cqEIRKbe/xDV4MHc9HUbAUihy9XWkaqu4GqYBKqtoBI51DrfBqry/sD+DWVSt21Y
fgvhSy+idqab16xKWy48m23sH4FjyJKiL7/pRva1u4uqhrv1MXKHseSnlhZBcwlJNzanuOO53yNb
Hk9xuPOgkRJv2x9qbT5LkroBLw79DonleGZm4Ycm2ybNAcS2tfupo72Bh6n/MkL+UkF+0kE2pTQ1
y7aFCHYROQmZGb28cr9n5UjIlWS99w6MrqP/6f4BW9qi2YG9clReH0vutbX8WQrA8+OhUCfDP6qh
/ZCBW/tFQkkYnJvpx3GotjktZrnGNlNaulkofwJv5+0qJ0tPeG+u5XEXbJ1ZLlG2fgaBIBa8gAMT
KkpIevrDjkHk/uH+ei2EPTaKUo9Kk8Qpgxc0F42PrchvvyNbpLfio5qaD5thELiQ/v/W8MTrIDXG
pwspo4cqAPwsKob8cH8eS+tkmQXnvoNXUslfTOnF8rl13dZHzZt4ax2hSwNYlsFpladp1uZXbURz
jAEO/YELpVx75C1csH/AKVOSCdpM7U8IGoOYJQ3kXs7xQcZCuuu8OtnmgG0wJUlk7qkRHFitITJ5
1i2P8uMQd+km/grPs4GT/cT7Nq8nef3dfPX7Em89PhemAQLwAvK4ab9t+KRmTjKACi3Hm49PwbNA
/qs9UbQZbdKGwjwss1ZGcC27NH2JhQvDa1s/IofJJaM6bpuBZdnKtIzEIcmvqdAcGhWu+NtPsmAN
RT4f/D9RWpjA/7c2gkqYC8Iu8UL6IHW/6i5X7T9pPZTmIfFzTx/6qQ3ih8ljvfOclpnzbdAwmpMK
PPpZgBlPnIqCVV0590kSDw24YNV4GqH4iH9LztLj2DXQ1ZyQS3b2dAp0+4w2j7w8x4lKyz2loxft
0dOcF89+GjLcIKUMTfJCkWAOT4Tpzn1WfpDxL8z7XZYKoyLC/4XESRW9AFdYI0kgISL4wAqvkKcK
xIDmPcyhDw90cpn8R2MJEfuYqFI+kiOdiH+AaMQN14Atb5q869sOK8dl0sZRRk4VNw/UgEvIQRX1
sGH78XHLYYWKgSDQk+goCxmRe5Ei/56lyabji89b7qoiNHEZRTcZ1RrMZw2yqjXUUrf9eNtbsYZX
spDjeEJFfjfUzVkncsWwZ/v649xCwHuOsF9d4HFe+7EZBNYFiflgpyn5t0W7yCEQqyWdhX21XZTj
5okHVvrpVIjqMDGyD+J+5dcvfdoKP1pA7svSa6aT8uRpGMzjWK0JRr95Q2BhbIfkNXFY19N08vRw
dqZ3xkD0FqmKYq3IuvTb57+/WnnwedO6V9hUn5tT6gZn3NFboj78dssZMaCnM+1V0wnP4ZOiXyO+
JmD6m7XzrfNiRRUdbRIRVtjMITtFR7bjO28fPGU7cXD8fb8SJS0dSstY/bhw3Ii00ymOmpvfO8gr
+ifPqb/e9wVLW2sZaxTGYOl16ulEBn0eSH+uZPuUGCRsarWCd1mYgQ3VLpuBxonR04lzjx0cBaK0
cmDurpAsWtnkN0NJ17dx2lWuIlYlEYbQ6DNg6C08AqwbH40XmiOEG765NBdr19vbXsJGbNOmThLl
46x26XjkXQX9j7Uk5sJm2DBt1oUQ1HbK6VRNfXBE72aOSj8YBGntxDt0herj/U1fMDeb4xucdSR1
xwk+dPokve4YablyWqOFxbEMmWnXw/Nz7onWk8gumur2awrYD+JtLV4EKi26RUWVJ+QlyT25Anld
OmGWjeuUByGeEhiVKDCVpbX7wsEafETM9O/9FVs6YJapN+FIojzoxhPEBUFOJdxDUQO8RIIj8v83
PJP298dZ2hnL2uOkE0nMhHuSWYbwR4jp3GWgMdz2dcvYG8lygX543D5D93Vs+s/cfLj/5YWTa7+t
wWKhssTxsQO+1l8qJzi5A4j+Eu+jStRKDn5pDOt6rtomBAEIG09ZLfaFk50IJIoiNn4uonTLE8X1
bXA2+q56V1XJdNKxOJPQe98k/orNLZxRm/ybqEai3shxgsSnnDSHjDwF2wTMfRuBTcsRrFPZTBGg
CxTOuUIFzV1VppnX941rzrVsmha+VN2Y0/NM+Syy4Ban3QOtmw/g/H3xWvaUlf1h2zGyDDmIBFA7
LhbJS2W8qxTElSb3mPTRMaf+iikvmNhvkMirWANltKTGF0dwKun0Z5ZVNd2NCJ22hWE2xbfQZQZm
qJqcNORrhZ9N56kB9PH++iy4IRsFHaFr3w/HYDw1UroH5bDsNmbmayNBNpKitr0DX2O+cm0vrJMN
hGZKxU4VJeQUN7VDdko7Yfo0ibypV7zRgkXYCGi0TiZ52En3lIbCfdIztCCsRXpEEKdW3NLSHOZ1
fLXXEDfzMkBCARluwP9GBrD+dbpfCwCXvj47qldfT4UZ0Wk8YYW6Mj7SKR2+ewC7/X1/r5e+Pi/b
q6/LohuNT0gOehFUD57DeED/xBA0KzfN0urPw776fAq14siPsTQKeKR9VcbFWUQoSnTx6mldGsKy
5jFxhnIMGDlJNnwaPf6xMs2HjU1trm/Td0MhCbrQnsE7swrplSMUG1Etbcxa4WlpA6y7GGiq0cN7
BHcamin66slARz5+bCc32NTWhBlY9zGHVuRg8Mw8xR6aZkbT5Y8TkhYrOzwfwz/9NrPxykiyUNW3
Hb4OrQaDq//0PxtDp+HO7UDps+WcMhus3Ge6VGUG9hMpyfdZoj6aoD6x7duW/fY0jPDExyGVEKVD
XyEKGkHaDitff/t8sj+AymHfq14pfD0Hybxw5UcBdM0ZDdfisO33WzY8VU6iAKl0T1MJpskuz51j
Tb3keP/rS7/fMmHg9us2Rg7yRHrc+jQELJTR+cEzltnKGXrbBpiNPU6NQmeXFuSU0og8sgwFcL+m
Otn4eSus1sh91r3vhBcajdHfWtddtXONF13vL9DSr7csGJzgTQ9ATnQxbeR+p6wVw3/5/NL6W+ZL
nLQCuX8WXJjb8/apQYNiccpaSoZT46LeuKXK4zIba9xySL1Hfh9cWlJSZJoDjQZhAwj/SgpgYRp/
wIwl+sqol4UXOfJb3AX5Xum0OtUMaMX7+7A0gmXGpOmieAT+FRnBmRWtECkk+1L+6Kl66xDWXQzx
hjYE31N4EUQkD+0A+AESfO1xYhvlE5mNIlZNPaEA65UPowvtm6x8SmX9o5vYZci2PdCYjRHuZQg6
lEH2FyUz+oHxACzmeQmu8vv7sGAPoXUhc4k29kKlITo1wSLPQKrn54Kf7398aZMtW6ZVnQlTEO8U
g1ByVOASom3711Ckq3WFt++z0LLmfkCjpypYf4nR3nEIcyRlKc7S8f7PX7gtbWCwdNJ+cAfXO7Ws
fOIOfGnlqgMrw+dG6k2sBS6z8cAEQB/I8YW4cYBp3ZFY+X/XXU3/KrKNAlnMBgWbqs+bKG29EyPl
9fd1DKmFFXf9dnYHOXArZmyYbru87y5j1rYffuMc2gEFlfmVQ1yePvadCZ/7rHtfm/DXpn2xUcF9
PpYaIQY9hRpsxKlq6ZGVaALs6yI5o4YTrHUTLRhHMJ/rVwExb5D9dPLQO/VS/5Ssqg51k6wlKJc+
Pv/91cdDLRgoPJLhQpJJ1jcTBEyInSe9kq6Y39IIlm2nAfOSOJHDhXWt0OC6Lvm0z8ear9xCC+Yd
WOZt/BzdxLKfzkZpDbEcqJzTRJ9K/OP+Ri8NYJk3iUCv1vtxcJGDFqcRTW+PbNTVIXJQXt02hHVh
08iAIj/Q3glkOtUDjUDqkI9ofivRaHB/hIVdsPHAbZQzGUvSX1joYGuR+YzIJXfzuvj3/gALq2Qj
gUfSDeCe6uCmPJSoTIzXQigrfUnqao2ka2kIy8oFqOJcBT0Y3NYZOnQ6qU5QgPic4DY6bpvE7INf
WQNNAg+wdbxMRMiQDQbpGAIzR/gx37lQqVprNVrajHmCr4bRZZBNRCKwYbxov8YKuXoXnWfft03C
MmmQyQ91Bp9xqcLyXQ+yg/djDXzllKOavm0Ey6R1gIyOqsPgEmf8m+nc/BhrKXeTB2mB+yPMC/7G
E5HbRs1azuoa3pSw/n2qEBTMZONB3r9PBvr5/hhLu2DZdQquNKix5OEFvK/xQz8Z5xJMYb9SjZkP
5VszsEzadRoQGVLcqISX9czEZfbgiKGHwngow4VFtE8Qt62c24Wp2HBgBgkxlJnUcElTOWSQCGyq
DiLjIx9WLtilAawUd9zJogYuo7/ItPbLfYji+SWLwe2/8v0F07ZBwUxOfYcGlf+F+hp397M7+d+i
aSM1/h/UpeAXcQOi5gcvo99FOLkvMfHjlefc0q+37BmFTzz+A6RLwlG9i1tnPMrIG45OWOYbR5j3
5ZXHEFHjhCIIyMmrwYLK0qE/IHP4IRY6Om2yBt+yacHDGIwhgp3a0f+m/MTbZV2xicDA/YM0lPO8
GdEMGlwERVP5nhGhc0hmZm2/q9up8TfOwbLoahpCSNNPc2YSLnDPU+4e6hyPum1LZJn0WLUcib2g
v0AMMvJ3PW2q9BB1DcbbNICNBEbhS6VM1f7ZdBHa8lThaPUzKgHYWwMdLPhVGwvMuioJx3SE585B
sSYLUJ9N/GpSJ9w5WbTtNWdDgmN03kddPWBZUPrO9yZCdixB3fNwf5UWrI3Nc3tlC3JwkAyTc/65
KsF7OJph3Ckh4fBm2ddtY1gWjZbzDDmxuL/8BtzE1ZgfTDDmD04FAP79IZa2wjJp3YxjV8X5eB4b
9yWt85sBcYiuvEsY1GsHammpLKNuhWg4eJ26i4H+10E0jjlqiubbzlntYV64GWxAWF9qQPpBd3AR
6DT7Cj4st9s5vsOSld1e+r5l07pLAWB08+BSUQit78aiGdKXqSXVWo1y4aK2UWFEtKCRrUtyaQ3E
xcCpFR6hX6kfKmCmj5lH84eSoFfh/qbP9+UbUYENEtNQygKvYU8uFeB9t7CEYhqQoO6BxIANinbg
O+1kxd5zm425ZBs7puMeKmZjjdeLbMyVtHWIcSAMg869eo1+emGPbPBYi7KumzHHv7QJFGohBhkf
GtkFK+5kYYNsWKt0VaCbLOIXUjH9CWIVH3iGj4v5XT9GIG75D7xdCwZjA8pY6Q8VFL4w1gA95E+8
oKABj40LoBAcZGjIypyWVmz++ysfllKQ05Gy4xeINWa7sS/M2RdBe7x/ypa+bpn92Mm+b0KHX0bJ
v1FS8qdaocJ4/+NLS2SF5mTwkqEPNb/0Hrqh8daud5I25NR5qJPeH2Lp91s236dlmfvdRC5QCUeF
t/UVMLABq9emsPR96yJnw+ROuAX5JcX7C2piynmsPbExkrJhZdSZVDK5bn/RRTr4t6HyVf5XCLL3
aqUAvrADNqiMZlDT9urWP8Wxn19EpruHPkrps5/TNeDSwgrZWDKOnGZMIFlwgThYxcHERMb0kLlh
uC3xbgPKTNKKcVSSXLjssgc1DEgzsrTNnrsk5GtJzaVJzOv3yshargO42ZRf9Aj2ZVnCXwRdWW4z
Mpvyc8ycxkmgC3gxPe3/oU2PVskojsi2hA21bDj2O48r4XSXNAKVN6SHgbYbV5PKS0fIMuKp68c+
KgVEGnUJdcPASfbApn8TTTOsxOJLI1g2HPpuwjNIDF5Yn8gDp45/BudWe/QUGt03uQm7MasqQCcY
KKhPQBrJPJtSdQB5pd6KE1qYgI0caynaeAvQqF/SIQwPcVebT6NKxmOPlMHKEAsH1Ob3HP2249DL
hpANNGK1ASGKL2t/22vFhoyxqm5UTtL+Yngjq51uw6zdZ1WXr+Rdl368FYYjJsrbVE1YfaP9p8rp
p73vrXYJL3193pVXtkuiwQuLkvmXynPMTiG/cfSCbQQlLrORYwAFunHZhf6FIqn3PEZN+i702W3T
sfytCPzqp6d5TTxQXWBhZkwaQbfruy7o19Sql46lZbliQps81cV86FuoaVVEiEuEOvveHYqNjtOG
ioVgD4O6IkdIrNNfVEJ6fuKrkqRLE7Au36qOoIFAcnoC8Za7E2OuT3HtEaTI6o351T8QYtQHOQE4
gC4AmMhPYH/ss/3UjSCVu7/DCxGpDRAzKdMmr0EhB/pHcoDe0rNO2vzr6DUfQI4YHFD9UStudMEO
bK5MHdeB6FLCLpT6DHpR/US9xyAt0Wt0fy5LA1hmrGrVtbGi00WxHlEWpX3gPEH/ZFVUa2kAy5Kr
kHnNENfsEjtBYHDXQNZwn5tser9tAvO4r8xNonk2zwQhyH2m0UcOOuFfCCLaaMWNLhxXmxTTRYej
D2QJuUzGuLtYqJuumnhHi2GF+GJpfSyDrqQDoruycS+tirovaMjlO38I0m0NW4xY93BV5GgP890J
kVbRVgdRAix7KJPOVyvGsPT7bXsePdlkqvQvDCiNMQDxbWM2asr9QW2ZetzPtYlxeGBSO6inZdBN
67r3bpQ7ty3n5w9OS52IqG4glIwEg5kg2qETdzx36Mx1N1nYH7yWfdx4MnA69wJNoWyvkYDeFd7G
59gfpJYMXR9+Mubs0naziPTg5O9cD/I1/+E5+bYJeJFtwSL0CzAuYYgk1td4muIzyMP0qQi2kXW4
f3BZ6pByWSpJT2MKZXQwwObjQA9S6jT9kqS0SLduhhVW86TgrPK74RLmrBF/KQ7w4w63XRGtZHhm
v/lnhseLLHOGgg1k5ZIU+bBYfEv9kh9Z2A/fmrJGrruQ8t/7p/atYfwosis+LdDDWT1F7Kjd9IWX
8iR15O7aKbtl8z+2DTJnsV651rHsZMnUyI5Vax5j0n6A6u810+lLAlbnlTHech/zROY79tUYgtLB
6znCOzX43TVllX7niSFfm8LS563rTZPebcIAn6d5bH5ISHl9AbIv+nvbAlmWoVyHdoEk7Mhb8BwI
l/VHWpcOSg8e/GASSvx320jz/F4tUxNN3aRErT4MWfhsGv8phnLhThX6HWHu9/tjvBXWzFth2YYJ
Y5B/B4P6EEoIPKvyye3Mh87w28z67Pqr5PhLZ9c2EcGFydHN8oFE/B0xaPLFfoNbE/R0dbOSYFja
d+vaI5BSjZAAoMcKXadP1RxgOiiWrTzO3/KI80pZd14jGpHTzm9uE5uGj1OedsfMydVzKuQWzhkM
YdeClB7qymdhc5M15KpBtSv2OV/lLlrYarsO1NddkGZNQY+oBkU4uOR772fHFiCqA+HsOAzkfP9M
LayUXQtqgD11offQ3CJQE++cDrAQKDyLR6819HR/iIWttutBCC9HVgb5cEsiPe66LnT3XZRtyaXO
+2CZeEyq3mRIp94iH5FZ4ATlLgrXIAgLlmAzmWiA1gWZEnok7fgJSloPM0Qt6uvHJN/6+y2jpign
1uhNj24aTVJjhDdiLjKzzXnbxZ9GoBW0dOPuVjoE1LUAYu1HsSrPunR2LBuOoQswhm5lbglt46Mu
ugJqZugI9kZ/DTi4dHYsQ04D7gIp05obc9618T+B3OZ+7DpPUzAwPRdQSBeR+y/hvDhmQ7BGFbvw
o+2SzpAFckhkjHVx+TEqmmcQoqyY69KnZ3/x6pqhnAEZ1hJ8Gt294Ep/EMlGn2mXcfBK41Ush/qm
p/Tidf3fKRikAZRtV27IpZ9uGSrcZZj4bVjfoom5+TN0T2l78wCMXiPsXDDWPwTcIN6qhqaob7zk
N6cwX3roPvg++VI6xaf7rmzhxNucAKJpXQKUXnVL/f6vHuTqOyfnj02yKqi8tEjW1WvqPMvV4Fa3
oVHVjlCoCBlXruD1lz5u2StpCweVQA0UaRl1u9z031ooT6+4mqXVtyy1hGCmzuoeHzfVeHZIpB9G
atqnGrwJ+5FBzWfTFtjVG1TNOjrz7aE4C5LC/eQXYtj3BSU/ISdEzeH+KAv3r13CSTxCIw3Q8g3V
878A7r6kAf2squpxEPTi0TVR+aVhLHMWxs9St/TYrav9A3SOv+Z9/VRqfnQVOOZ8bwtEFpekXc7J
qUElpM+GG/gJATPo0CGrD4m/BpVYMAubFgAQX6hAhFl5Q9yY7xCk0j1zIWuZQBt8JYhYOF52NceH
Pm5r4rK6lUF1IRykhQitA96dcMa2Gbdd0eF57lGWJcOtheAAAY3V3MDXbOHimrfAsuw+9I1U3Aw3
mUXlvvIBtXaDNZWnBcu2CfZ8EKa6RQG34bpOLHbUsO6T8dDge98alvbXsu2Ylw2QVUUFrUH9N6Bh
P8OmOCdut/GWt0s5CqrrbWNiepNunB/inCX7uFj9+vwatl/8WHm7ilPkZYeGG8A5BDRR8o4fOwUE
h58eZRk+oEi4az11u79Qb/U5zENZ9gxyjxGUxZTeMoLHn3LPnu/ss5p9M7w466h9D954dKvxFV+4
NNxsLK+iAWSudAm1be+Gd8FtlnUOvOpd0Ji/SBrvf88M5FgmLc/3Z7dwymy2ALRKRc3UxSUihBLz
S4JUv5+MX67lAhaOmV31aVDLLgeXlrdGBr96Hf2iChRQKWDqK3fU0gBWrA3Ge68qahd+agJPdRxO
5yYp9rhM1pgiF/y5TRHQuH6CikNW3Rq3+QKxpqdsUmc8r8SuKM1TsCpTsjSOdZNDj7z0ugorpafx
7IngqDrzI8j9J7Dn/odhljbcsntROHFAoZN6QxtCt2vQRrjPgEfctht2FSiNOzwDi17DLrthN5i4
2A2ySE+Tu4k5EPZoF4JY53hsgPzOLZs77oqmOSTdak/WwpVkl35G7nudRtL+lnLQWsCXR33/Afm4
L/kmzcf591sGHufAHvYgRrk50SSfhKsgMaaAsttkz7ZKWpz7kH/wvPZGW/8f3zSpfA9W5lFe739+
4ZCS+VS98k6xl2rUMtriNitmzAFzW8kTh7JhhL4H5g1rCLqlfbCsGn3vasyqqbmRKJqGXZ5O7jc5
IQO7k0kWfjR5lHy8P6MFe7CJAyBQFyYs0dOtG9Gw4Y55uK/H1VavBe9kV4JGH7JXY17oG3e8fp/y
CSrUTLFdnab6x/0JLA1hGXSmauNH6Bm8uR7ABtXAg12MxOsuVFAjvz/E27sR2uQB/qS6Gs3ZxQ3U
fSBTMj/SwD8EkX+aX0r3h3h7FqFNHJCMiM5w0apbj3gw01AHUP67NvC33UOhLXSWgeaVFVmsbt6k
0j0k6fqdD+2Xo6jMtPIYXloly7BF55R9Q7FKpXCukCQWJ4RW71ImzQE8S3/fX6elQeb1e2WAaYte
KRqWxY3QOL0MkSg/4t6Oj5C16A+0pas1zKWBLEvnvhAIbgPw8BL9N5qnH+ZaxByH1A0Kgvcn87bt
hTahQEVFydG6nt+4bKBz6IXosW2dNUTj0gzo/18qlqt+aqB7dJvB3hnExRJ/+jxnWstsTdZ86dRa
dzYvp8iAlDq9uWUKLQ5VpvsoGp2fUQhi0/trtDSEZd4JwMuGBzS5+YF36d1BotQb75wQ/7g/wMIm
2IwCvRRdr/WU3AbiPRVRB0WL4dP9T4f/6wb+M1APbT4BP6n51FROdxzkOKVQ3fXc0f9QRdB5aw+9
HwaZf/AKJ6zUvvC9CPRLQvcJG1BDUGVA0XFISZ3tqkozSK6jq6Fpqr1AvRKosKGKtUDd0mQSUl3A
UgTuAUTCVNxQwa6xF6CS5u4PgB7H7Bfx/MwRL4XoS6eBupcZ+BdeGlV9G3Xagy1rLKc8/kll1Jin
qukH0e8SDwmtpxlZlIKpoAM4rdynfW0GCAX5/8fRtWzHqWvBL2IthMRrCnS33X4mTmyfTFiJnQiE
EEJCQujrb/lOzhnEcbpBj9q1a1cd5LQtEH/ua5HP+KBrakfETzi1moYmNEcY4ORYQHR7cEfPWVOS
su4BiipSgWQS88D88zYiapo2OTKtqvu+Ko7tlToybe1EMEyzJ+n4KeaIrIl2KitJSxQgOiEXkfY9
ojvnghr+JPCRMNWmeyiUPswus0x3VV75aB5VhKI+aUltZTKdKrnpMTYEXsvLM6qzPpgGjX2ZZy2d
iPtSomxIl/tVsC2T5zCvCZBokcSxfN8jw7DYN7lRVchWQ/EhSVf0FTl8Q6AnIr/pto3mUQepEt1O
GasK3maBxPJVeTox34oIefqLhdc2/5XmkImqEyygqyS0gzQL+nl+5PVsO5braZ0bUjs/I2cdpjWk
b2rY9C8a4z/7UFyGaZIgvMUg1qmAR2WdTRmSm2Je/Fk4KrS52aqxp1NrLK/8X6HXvEbUecEGejds
MXmoq1Djy7o19I2J2tTf1+iH/Ka2LGX/nK0G8VFb5H3LsxZ0sVMDOYfntI0K+cofgvp0/Om2GemF
d76iOyQ2A/4SnyGK9Ltdr5OnjG2YlIXFHlbWhAEgRGWF+qM0mz+OUwYvkl2cl/wYMgPbOooa/GA+
et4ILKb0l5pkUi8tdCQ5/yxTNu78xPN6Kh4TMmVSIpV2yvPfScI3Is6Jg9n4L60iZmkbQ+wxvPQR
H+WnzkS0TxGzU8uDRfChHc6wGOD0b11ArjW2WRXh0tjsyXyYkwf5Rp4wyjqM00nNEywWoNNezLp1
pZ16/1LmcRmGhujcH3+OYfUGEr4wufr+yMuiD51JSrWRZvFlCZKTb1rlsimXMRniiXIMyMZ7zA4o
+cdNRVmIVlVLFe+1rqr8l85XHq9zGm2dnIXeKXuvSTJV1Xl3SRH/7Ycq3C1L160MXUDEvPtRIXix
+i9xfvDsThdpARkYQ7It5umg7ukfMtaX+gki85ncxnK0/rGwOvGXdc+H7U6II/HunKQHVfcR2tzx
57pnR/La93QtTQO9Im9yhHSgwSX2NduvmuflLLqK5Ja9LojVs++lyTGx1M6ZVf1LnR/U/AlJyae6
yTJLl5ulrzNUjjosxdawHNkfrLFKD+uzqSuMwiKdnGpsAdUPw3o0tcy2+TS7Q0yfIokgNZoFOgkY
ZcE+gzQyIVAdyHxz+ncYNnvcJXmB/3UM7mPhOsMHjv5HFSwfvoMMtEknB85rfibeY+LMk31kP2sS
53AVOAZzpGAmIk1/+2kKMPCFo7W36r4vK482dxageB+bpd8C+K2EkPUl/6pYRHtQsgNoTovfaBMY
xlBUG/cMG5MtKRqNH1xwOZMTHwLcLRq+B7fe5eOxag6PZp8mHzkS6f1PM9G+eIUdTFJ1Zu/TER93
Gl9KYzB2HAcdl+cdduRXs+VrzZpxhHhkbrEbOfkZ5LRnz85ouUwNplh98qFWT7a1E0zWvgDhtNLx
F5HTkjz1R823oZHwnvVrC8f8QJMuRdbO8JwUmHFOGpyZov5HZyHpt6+IdMubJNb7cq1Kty5/M7nJ
5a3c8PH+lUWyHr+yDZdTdiqAVgPaQb3h58zrMhytzsdye8NgxridV5IrFtreWrt9D9Ok86WphmQr
YGwEj/LlGcfNOj2C6Bvit7SydB7ahBwq/OPjNqJEZzOmpS/emOUriEttNllBX4p5+11U3h9PsT9w
tjeBbnmJpYLM27EjaiD6ajABWPfNEL0uPhVJ+bq3FdymwxPUS0FCTIRt9RjhUj6/cU3j8MiI07a1
mQyVbxExsGwvSTmJeEeXeR7+63cMxL6TMcnrmzzufIc7XOwLy84IN5mL5wwTW0Q2wffT1N8Bo8Cy
PmpVpayb6GiwI1iBmelLFVBuzQ3CreK6NF4scP1rQNes49iUNKCXceG4nFc46wgM/tU/Me8O2/WH
AzuFi3s7zEsV7iLuzd23mdYKyoYWVpGjvW6wKMzUmedS27UJo3fmv/owafKI0xLfpUXm4pJ8zLPK
fNeXC7wsm54KM1+iR/mRtdUwavKJ/Ut10SA5ymdNBGz5r+IBa2Glrix0yw2mM6rz4ao6vk6lXszR
4JpnuHagChtDm/SK4eRkcEPv1qyfxaWKuho7tbF9LK/1soNya0W5pWPamHoUSOkpWZm8uQ0SU7Tp
ZM6+HQeg6zkYV9DlIgjM878FOzv8Yqhdc7T1R6FiuIR8wiQvzvrh+FXPy0Dbuhj30V8hzxxRZ7Kt
wknfYWbl2G9haJpV35Hw5fe12SiXwTWQ1EJ90swFL7HbjzJR6LjbldVIlLA0gTToisQBJReAoaC3
+zBgtiY2msMvjZ7xMg/3PAxgSv4MxcpzZMxgMozhVVTwTSsnRH/xE3SEboY9S6/0nxCylemTUWmc
mxQ2lQTGD2OKZ9xn/neGL0qGZjhgGLt2My2LLDuv+GNRtKpMB/YdKfBkmS9Dsovi0o9kxfC3lnx4
4jgFlhS9zXAcAjrtcdH3Yux5MG1CJdddrCgOdOQbc48mXJKIpUMU0rG8M03D0OwI7E1vEPZeXAm6
mXXdqEowD+jptNpl44Ec59j2ATkMfRuE9yW/9WLHaBaUR6sjj0oiUeCCayWvO2DO0NPOT3DufyZi
CexpqoFTp64OemIftejN+I3LngxHM0CtZuNpTcs36MzH4kVtsJ39j0J2vJctslzLwLqN9wKu/FXl
jji0yFVTywMmnpj6XSKFZYdDPUvWyjWQLh8o/P2uyfYQeGqvfgwbtulM09wnrfxKSNMQJFhcpKce
pqSZghSiTPlfb+p8hUfvJNjNLmO22ttMlKQ6zmqTLAznTZQi+cN9PR/8zNl09HtT16voEXCtV/XX
HjrTFpNLI118l+XpsWdtjTCfCh3PItFNah3FrCqe9F4UoCncnD8oILLts/QKgLgpvXdpehMhlR3+
zXFQVgHEktTCq00gtj7cyzJwetIV1ZZ1ENQsYb/kjOepaObeVjjMt6LYUwSSwoZDPUImZJPvmRpG
+XaIQOAIruJIiqILx+RUdVvgwEUGTwpJyPAtWWW8G1Jbad0MBu/zu3exmu/5JjjcHdJeaDrdZrBi
oPMlHaAS11doWbX+YzDIr2Mn9pog6LGuVOnM1eA/k2+NwptZbqTIKIuABMWW+RPEG4MuLnJUzukT
4IxFoLiYXW6mS+6QDeC/V0dhsvpUw1Z3gozkYJu6osOrh9gqTurBYRjt+J1EkbZQIyrEaANd5/5b
pTbBNoD5vh5le3g6Jq4jdEQdA9JjY8fYxi8ghOmy2KfWAi7X+TCdkXKxc36e3Ah00GwKIa/QtKK7
Amt2oCQzfMbcaItFiDDe+i0DBJxfsx3rPr0B9qC7Pw1+9OvUbLtk0bU4W/pobmHkiqrtdiqPQpOz
Qw5uqc8L7sHVfxMppZGBQpTKLg2+jx8ZpLo5DaLJk9xWdwrgww94K3B7fi7VbvO3SDCs+Hak5br/
HZBXIzGRrmudnw+QeQVA4ISt+mE3JI78HgrHh6opYF1IsZnJrqu1TRc3Vh86M7jvqyECwnWVh2X1
K+EYNXoWbrDySQ8pp+9O62n+PlnXw2uinvYKddkYTY6MeQmvPDCSkqYyAbyodoiUGkfQuC67rR8n
mXdeGbvzTvW+QuMx98uG4iQk3j7KIhBJIcxaivnbAYiPcTAdPPNLlwXcfIhsXgeHWuoYcRNlnZST
qy59jgzTvZF9Wsa6dcodxTvyRkT8T66bdm8+RYAt72yYVfpTDFM9+RMN2OtjAyMijjv98Ieb7ngJ
a4h/NHUMudsIYEmXtQ0zWYvh5Ms0VVOTbFmv2TNF3EO9Y9oUY1hTsxSIH8HDDEs9aXg98CV8smJM
oKKKJe7AuYFJQ5qWDb676tENHUQuCO6qzPEPSPgt+Ua2nkNsPOFMhuncgr8yi4z38MpRU1hNV7uy
DqqZGUMy9wnwbYwfe4Qfm2kLlCLLHdnysTcfWW2GkaCnqNSBYMwwBtRdxziNTDUbqIO1fhzQ27JX
zbDScgilipH8SMkx2xRftSwkimkAuvkzmVeeFW1v4Gudt2ZKa1EBFyym+iFwdQjd6gGL5IuE2G11
UdWKZQWD7TH/L93Nkj1HIlEd0FFimLwpay+3R8UUnNwc8od2xG5zU4qHYTiOtDvyogQzgMIo13d1
KB2qWh4xRrEAR1EqPtbSYiU2yC5Qx5NYnQSwc5yR5BdKoqW6Kw9unLxse8/i2+QrjnDyWa9CIV1l
F5t9gyuNdq5BIk2FIkyuhYR93ZISJOtUc1K4X329Jkv2CIHglDwmDDnkpqnGkK5qbOZAKc8bj/xP
NzpSvswl7Fx9o0VEqD1W547zXYyQtyHSWFSgEu50puqUnVUxz0nS7GYv/vbJhGjXiMpmO1qT6tTn
bQYiiKLc2hMLHx56xBAkcibIMSF/i2NU2iHsV1bbnSw3udoTBidcghPBZOOet8cyLJW4n2dfpbjc
1n7jy2npUZUVHc3jNvp2BwNDc3RnU2ymhmCTkc8iSUqxtTAeXpMLJtiX4yfyVr5G/gEcpWuOg48v
cwVnaAAq3Tsg5n3fa/rJ+VHR9xGLZfzbL3I5AoD7as2TsDhuftY7lJU/kJsDk552sHABvpsztlkU
MglZiu/pilxmDMnbYZAo6YnjqKg4XdbjrQrYBw/FplJsK8QEQjwF/xTGVRv0Wmz3G080v5RJP9Ov
4QvXjzc5R3/zScJANhzdkMKURrZ0ydeBNDNKoulxY4hItm2PsZDjXpEty35mM2iACzUYZhLdKERW
vCCyL/ZPUG7qeugCHBMhV5Bpht/TRFJsen1b+AAg0pIDz5NekPJSaFydaSgjDAYWv3zfUVv05oqJ
VQ+qVvalQcBxHuJyjbBFPnKoWnc+2KYgE0YWmhJijgKYK9rKnjNyrAAeTqeIQ8P+h/3k+5LT0cZm
rhTFsD9il5B30M49SlMK8h/o7sWWs5Jbm/Zxmf8QJLatOWai8ZDg75SwjOXt1xljXCP4hNX/5WOZ
Y0SPfRFGrOG1XbNX7EEzIZGlRzYTZDLlcqxFa4Bd0cwII6IoFuCFMW9z6BJLGPGpMYGcfwXUnD4O
nOPxuqh1Ek9Dwcjx3+Elhj7w4hwDNuxNvZ4rh2mf5+oLZB+ntHJqeEfSTL9UTym8TovtpBM9huRi
CDJqjyvsiweRnTaTb/l8zhC2VIQLc9QdIJBQfM5L43BjFOr2qzzLW/z48BNQGpcTvLmXYa1Oe1gE
JZcSZUcubiKZCwiA5sq5sHUhOII6d+BEb1MLDOm2Hwq7PFWvqQ5VjasqB4O63goNgo7fJI6Xwbxs
nBfPW0C29FOBfTMgkTkZACS6wqZ++L0Y8IXFd1YvQaE+LMfqNBa8cj2aKYNwt9ZDH3na6THJ1qwL
9LVQsIjiwFAM3svcIItAo63GhE3+qwoKC0fkTexZGvpWUITBfSbjtDvbjGYAfmxK7XOqbv1gUCHj
lN8W+VzBn3SEq7SXMOXEIurXFgPzDBttsn7dDL6XAst4Rn7YRP7bDTAN/vlDGJCUVYb4tJcdiRq+
QNd7s1I3UFcIesbdp3p941AR+/5Hn4uw/AhWbtMHmozJOoJvX7ft37RNGT6I3Gf5Y5V5au/KHDdf
fULbChLFE9IXs/CY4ebF7qrrbWOuSXGnyePUUxg4wHAbpZyIbb04wn/LPckrPI4lFqO5xQfGKdru
OT+yq2CLXE85Eyp72Y8agpA22Bx8F+1h/HBF5rAv/6RQTdeuUSRR7Cdg7T6uzUItNWcMDvkC7bM1
Lhc9IbAY3Jsc1vxoJQoglE7ZBuwCl+5yfdrkCNuuRhM4UJ5BNaDf1uLlMPmeF0jN/p6icB4RKImD
8/uKYMNja0pUBMMDS2Dh/qpVX/PPdcIEA6Qx0u1+xq5cj/obCJfEv2GxquMFCJpWD0jJi8t9cLDc
mzwuciQ6CB/r0+FA7yFpkIg6feBAKOkNp+Xhf8sJkRwvmSxI38Gcsdad7odVrF1/DMw0BeoTz9sA
GkU+oyk2VuGN56hwaIt3G/rHJRxZOBVsLlOUbZWSvO/cUhzmnzNjAd64HsfidxrNGH5mOETc0aJZ
74v92melGNEk9GKrrrj5ycusNl52FsTf0awGGLiJAxnxYAUyoc8Y1UjLNlEoJu/72YT1ijXrzjSS
EY+FfzHhAwb1vhhRY8Y7jpLD3qINARdwkpHlaPGFZxDkyltxquskvve9mn4NwuNFTW5lyd20YgoN
F32W2BQmwBTZcrI2FmxYAZ/4g5nyaUfteEfZOD3km0YtAUd8deUzK1mT5Wb7BX+J6mcf5+wNtXnx
kaewqOnq1PsbIzEXkDma4KpaiLoUUvdzG3DUbxeXxzLFEx2GV9D4x8s853DW75GT8cvkh/82587d
awQIWrSeA5sa0wdqWrSU3JkAiJwHOuvH2OuJYoo/3/+KmLP6RQJsF99pDxR461dNBCjxxfqT4lrY
Tue9/r3Vmbmt6UGBffspbu3OIxzAcImrP+B08u0Dgv2vzqcBA3wGfah1N2GzgIKo93W5qJjU5hKP
AXGBFWwjaMcPxFPfZBvBeqtdP6RXbDsHOJtTkXX9tqp3mR8pvyxxKkA4FAtrhKlL02UHPz5gjXhc
KYNRfxO9pGundrc+1WQx5decS/66jLb4o5INg1SgsZloOe6Q8uQmNr7nMq1gxFryfWg2slbz45q6
Oumo5dPzdFjr28DyiT7URucv6cqP2KRykuoGGIU+gGDM/sALBEfe4Of6Si02cDOWVQamK09iXt7M
u1TqxoAyWk/YiDA4qo+YPzo0uYrH3E+xbGGKkgd0ZYx60eoQY4NgRlgPUyhTr4mA30+TSUA/wI6w
/HRhxusE0TrXLUxVRH4LXrsXrdSp2hpMj/G1Jc7x5FRm3P1jcXHmaRfpqpHLbbM31CEH6zBnayX8
mePxRnS5xQ6UI1p+yL/B2nalWYf7gsB44IKBzbS+1PlkA3iZMiYdvElcYA0K4gHawTQiF7LxBybA
x0AcGkRVSl4Ab3GfaTwvIMxhjNkNfPo2oEeU8I82z5O0W6HPQ+dGK+qakHoRb0IC6q+F+xPePWQB
UOSC2Le/p+0Ap8JHj+YX+ou5vfUuO/6Bj6vF1YvU2BvDYVXeqFKI8ACfEDwqsBZm6rJSsRsWTD+1
ZenLJ8py8X0KfP7KAhVYtSVPUSmuotDh1gOZskbuzGNyQx1J6HAI4GcQvCWXv7A8G35UrECiNs92
QxH6iES8tqaYiT6LPQfFvCY1Z9cKlqP3zGKh3AxAOOs3y0z+KCuYuZz3WNbfZmcGdEeKGfAeJtD/
EQF1e5uv+3inWRzmi9xx819jcMXXJZ5bfdpwY9ewCsycapFlgp6FnLaSPFbqiGBbN1QHuKExfPK6
18uQonpY9hycm1xXcBc6im9snrD8zSKyxwEts9sj0MN0az3BsqhmCfkFLtcMN0VRWXJi0xpGPDzc
ck1AF+wHQeDID66Hxd/vw8bCbYU+6HohaLn+gNpZPVXFkBfPnO7Y2hpyC3HaUAXiH19ZNV20dLJT
PBbxqZcS3xuYyf7I9i9bPKOrnrxh3pv8HUpd/AljMfS47dyQiSf0C01/AuMxpu0InE9ahhk21qoV
UYR3ZFLbeAWTuff/OeNG1KoawP+HZXT6J50vdafKmLsrTQ3D1bQVOYIGGm8H6KNEJrHl95iyHzkb
0DxdiE+31z0pd1yaGsK4CZlJ5YGePhs0aSHL24Zu25CH02QlOp0dvmV6/NVFv8Y7QJFsfbbo16Ep
ZexXtCAI7O3GOj7/7gMO5wvIEkNuU/wMQ9KpOY77Anm3Wzvjzi47j4+WouBa+/7lANo7bmoK1qwx
dEDTY/Ysf5wpznMU4F8HP27HfL6RMwvulqfTobv+6/A6WVuJXzpW039wFxfmc9KE2Jtej+lTDCs+
VraEPjZxregT2fzkmgwyhnvGgDEzi/nGMyCoeA/wcHhaWPDvmBhVqKHrZAE094GyS4EUt7+znUrX
OuM3ATNdCoECh065NQUobjIeSd1Yi+qirVJqryxHG+u8Dcv6icgFppE/lhVRXVZDEFadH70n123m
8lNCv/SNABWxJl1rQs62QmP3LoMI6RYpa6P6gCegwePQeXaHSTT7/bCgMREoGGFNNs1jnf5hzmfm
nfGRyDM0dxVAyirpwxS2bTgrXEBJZ6ZtlSc0WHENpohlSrEDcgh00D8IH/B8R7my4MhHnYRQpflz
Uns1f87zSO1pmtXRkr7Ov012nmkDC/pFfd/JZIoLjMYK8dCvaJBfErQqhpvgTF/APA+VKxJw06Ns
JWYAn9LUTHC2HiA3OC8RT+7hEAiMuJmpi+zW9Ba/0pR1JpDcPmbpPU28KLFaOLQC1pVy7hzPpnjf
T4AtY4OqHunME0K5/AV4pBhbDr8ehc+m7HM17dMHQf1WXY/QW9qOMNUD17ocQ3iY4eYz30PjUOCo
7EldP1nAcPnDz9WI4YKyHsS8X8Yjutq0LMvLeHEQza1/MlLW+gIemcRfSxBYPPao9dFoU9n7EfcQ
76Ix/a8R/YqnFEyDuauiw3XhF0PWE3JtB4F6cq0xeCPGhGA0mCBT70CTRq1qwrmMyMvl3zZmy1Zf
3C6dea+qYbL6/XAMIVRPARnF2X6/yTTVAsLrGsUQ/WuGCgGiAzoDA7vKJLXHftrLZS4DIrMZGkUS
SsJkDE/7IhV5HHOCAUm3Qin0KZE+gpzoYZ8A6CvYEzQFwowXGHejiNFNns7J8AT1SFJjDgbsWSsm
hUK9AqouOyAamXVb+FK8o+rlrzrrTeh2WYO/K+qe4UrnZAARnBGq7gqKCMEGWdsJ67K1suamjqZ+
hj11LC+9j/Yxw5ofTjmimcBc8vQrYBq9ERCMTsClDe1+xFqiBZzPrfWFdTcwhZyWZwW5+9ZUtF5e
Ue6HpzKS9RN3AXtP603Gb7MuUJ/LbdMQ56qD6icEiWDobCIk37BeymNvFjENCMCZtxKI3oftdQKS
XW7SGpTm7QE5TNLmG5UMW5tnvON7Ka7LF6K+G5ChhsHcMtcvQFw98uEzU87vSATccJVWffEC8Uv2
bJdE0pNcyjLzjddjvQ5ngsYe7l8r1L1AuzjgNBts+uRUNs0vNo7LLaQScn6abWnGa732YD72fO73
G6g4iWotxg08baFacP5EKpPZJksIhDPANlnsIBbBrphnUOIdIKoEtCoLKk6iKLh82MYKQhHvU1yF
mo/L3llOswXBjpmcbjWm8tGIxisTJ7bR2neGwev5xJUg6qag0KfcRSHMC/jL6t+BIJv7yacyNksY
0/RZTGXxhjRkPb0iQK3/K5iGsZseiAJJwbP0ISEljuBG44uAAOgz+yOi21BB1nTQeK9mg2O17IO2
lxnZgQ4Mw7hX71IbFn+pss/50GKZc1W2e2Z5PCHzjz/NageBfNrHZFZPNfrnvKtLpADcZunm5F9U
kr5+OlK6AVTsG8449I+Ze4GmYZCvW1lC6qEg2CnP2zHmGVJNx/pVpXOtH9D5Db8Gk/h4tknBw099
IMTwz1TDXwvk9FomUIVNe1kR26ZzVr1+WQAY2VYZIb+LXagnoL99u4CxGqrnrAiYIu7m2K8eHdya
jQiBR8+3uJ+Yc2huhn3Y6c0OB9rlFiXNhrhQVg7j2U50zWDDQHd6Cd7icSfoxgyXVVYAf9luC9ro
pRoRF56hy35ie2p4J0Fl/3Sc8PIWTVh4jxd15t+L1ZcfOJEyAFxTJdvJIrUCTzXR2y20BvPjsOfq
ZFGv9idUIbq+TWAvRS4DxDB2aT3MxCCBg+xDro9Wly52El6N7r5aexDIjQEKG++V46s4wdaJm1O+
p3x73kFb898zCsfkKenHL9ZwAQ31soY13CXZrh9HaLJ+Y9Yrrdpl3yG39hYBFaClo6fXg/Zxu5XS
xfIBtxX+tHAlFlIEInxg4ZifJl3G/uTm3nxL2VRfs1DNVUdFSmjLVC+OZ2b65WfEUxnbXfOh09SC
P06A8/5QgOYbEqHl/z1iVS43ARW1PGkoiH7P1c5+QBhi7qGqrf/VhG8/NmeKbxramZdZwqu5icyk
74UA9gVzO8VPVHfoLqCqG553qYtnhlL8Xy+F4uDAZ/16wLCo+itQddPLqvKStGgrohAH3cw/d3WA
hnQ6jvdamXL/ItHVY0T/+RMiW4C2HtKYbplSVBgeep3bCpDizFcoGW50MBENi2CLBbE3exaW9amE
e6mnoIHrsrypRjhVEDRpQ4vGzrrgYIloXKVAXqi4Djmde0Xs64YUhDdeY799yXl5t0mPFoEWm70M
xyCmC/frvnc1C9O36lj7bzhSkztf9OJDYkLplsGrF827nac95MHo6h3o99/qFKisk6kV9Lot1vgr
d6UTNyFO0JKMh791etl/grBmp43QhYFndi59cyMOzAFz1B+bZ4bANUyhapkiwpoawMQ83qSMqrQl
IBHrDikzkGhwqOnRB/EcKAB9FvaKcuuLDGZ2M6e+prxoseIqqF+GoE90AaZpenAij/k4Gn/iAH+2
hbnAkp8NVU5cZw+vuMEquZ95ItMOBKAHwz+YeHRRZxzW78U4cTTvi5jfgLNaXiEhpGC3dzenTQ+t
ULwQp8y93r8wIDhHyPFkhXIJZiIYZa1k8f9EOVPkp60vh2dbe+5bfLAhbdIUAmimd/6JyBO0EYCs
5Xq/wKZ27w4WJO0gTxtf0MsWT5mu1PCIJvJqL2ZcaX+GMErMD6HUbrn5H0dnthwpkkTRL8KMPeAV
cpeUWkpSlfSClaolCLYAAgjg6+fkPI21TbdKlQkR7tfPvT5VFIL55mQI+z21TBSPxesgePDcLF6v
jYndIkVOFye3s6HG87LwngllnS+ZKp1Xl0hcsy+0xSwBWsWm49JDk3qeX1SJp6f6Pm62FoWdTcHl
CfUzZ0mbCE1D8lcfvXEyCubwW0kdiijVIh4v5V++ZtRsYZvw015uu2I6JXjoWqsdkvWmX+48wu9M
ypggdtJGtsHDaLsiwQ6/nPhKUb8MNXxpkBBmKxd0EggBftJskmg5BqXC0OTSQhK74FG3M7w+TnAh
3Fu91Tq7fPNM9eoudf1fSwb3c0Xg8N5tEb7Tfon5+yqWH5+Xxhp241CaN5qFdkgzuTEStaqy+qE6
1tGZPPh82HWDWx6XuBHf0o6i+qRXFuDxCme0H4Wl9S5rMj/Yx7WjCZ3ixqT+d7PywWmYvO3susnP
5F5xsNoRp9ClyowXXRALgwftNtU/K4x7zUTK5oRB7bTGJKvk9tAUYtZEoofFvENG5NvxSAki3NDz
jk28rHvWwlEmFyYPi8SPdXetcsF8jf0FvydvoHFoA+tlyYT9upqwusiijd99Ft8uFNj+uhdZNpjU
rIP3IquKUrFrAfqgvcLoOpHf9NVktXA/qzJbrfzQlE4Vn/Lcm63nKYdQTZuKpU907aith0AbAMiw
kXJKV+7c+Yj4Qsulva6TnOy3uDKOMGe6z9nNDuYso+GvoytUQbpaL+1VzyxPTlFY381tLJjQtkJ9
mszzzgHjQRKbPSglEr14AzRQibczcBZ3TRl0EDVNIO8R37t/U6CcY2a14mMrGbegvHYFm2WIqdNp
GNVZtJsnhKLjannVnyEHLEoru6veBjSFIol8BtEJ4aOt/wshOrjrWAYhUt/iPUmYyfOXaNl2uR0k
SRnjmbjGaKTzE972w+HWsSc3aO1w52dRae4ZMDXDcYasTIawnYojnPUkz9k66PlBk3vvwQU7mC6J
tDTfXpszZu6X8TOq9Pq76BdMNzzrbnbw47n6aeVkwsQa5PRLr64Sh2IuSXtZtZU/15Xo5xNNnXZ3
BBtM3on4c8OK+qye1K5DDJuAzU39FAfhEh8iVMl9MzpE4ImJkyJDLP6K+YyqXb1uhgiEBlbKqcvm
Gs26+TVlvvjjzeUkk5wSu04BwoPhMHWGj1YvW9ymCE3eTzSjhaMzhOu/eM2n39Jeyn9unbs92FRL
U9Dl2XxpMnZRHLpRO8sFNePGDEkY6yuAhZc6IuhJA8dd/ewbK9TUrS7icjfZhk/Sme7mKG5/D54W
sUq8lZ1//wpejPUglBWK0w2NuCObY05Vxi9uCf4QJpI59LdYQOxMaarL5GUxuLhwnzMl3LtOOdaH
py1r7/tM4U0LsTr5t1+aYbM9pv5MyyHl4kL0QoDSjZfFMY9Lrk1LFkemHYLSfClKf9+WEAoh6xrN
UxZv7dc4Vsh3Vjz5M2MXf/z0YNv8Y7csI/1Q3YT72RLBPtq2ny0wDlPO1o/F+aZs1Tus0yRZSzRG
sCbD5cj4zr0C7Yef8MudOAwMBH7N1uJ+8gz4j4HdF+/aDbIZrECjSVLRQgxxCo+/tWMPf8j1Xttd
zbB/N4oaJcbTcfC0MlHdz7EDfTPY2GXSUBc1oLSpnE9VlMN07TK6RmQbsWFCcTezjzr+aMTd0Puq
tm79tQmOVo5Tvsk1cOY/FkjlEe18YXLprvfBlnd3ZRDc2oPGV3/VMhbfFUkPn8OI3pg4IYPuZJVq
mNK6txwrKZjAHgoAnLdl7qbh4NosHz8BqfofvoirJAT5SkdKxB013LYekLplu2v60pGJrqbA4XNb
A668Jh+/3MUHBF3tNRvSyW22Zxqk4U4jBN8F6+3Ixx67m5mZgnlFasfqabTwuSepplodeQfJM0Sp
pfta7TFrUw6GMf6K2WXO2QbdmEiwsSI1E6uf+07nez5l2aXtMJLI7ynl/9heF4Q7epsYddoJupPT
ut6wdyfck4nxl+BPsBThtyHL41W7y/SB6UJebwiHSRqv7Q8GyWxhFOk6f2sHwlPAHT+pWnRp5mwc
XX0VnJoOmGGph4y6YqLkq8vVuwRlrN85mDcv6ZXIjjmixJkBvmHOCy21AmlK5914gCq7zJpKriqx
kiURcdZ+a5CxMdEjay3ocm009Na/jQmgtjq21hSt+vJnO5wexJgRiS5NxjlvhcM3oSGy/QJD0UOy
Qe+Xacaf9rBmOttbdWkdpipydn0UNg8T0G18xHqByiCV9l9j2SBqZvgJhkQDxewHp1HMZigbsjSr
+OnL2mPR6NaKqqHzuul+rvO+TYKtGObUaXK5phW3HWN2IcdXBN7yb+iAyTPWQpsfY7u9TF2PlMD5
d62isniz2o2jf8xXBMGSmdG+q+vxTboV+85kmz3FIBGvFtAbD57dNYcJdvHRamtGNNZYnkzHNihu
1fCrj29ydRaywoS92su99FyOu7WoxlMU4WZI83YR0DRVE5x4ZY13l0+D82239BrECcq23ReeiyA5
wp3vgTPQSZ2wWs/9aqIzxatu9iGvnU4qK5j/860NBiLshZ1E1jB9mD533HSduEEd2mvun7ne2yry
D2jtyylQE5W6CvLKSUljcPczNfi/QIzWd8yF5aVTXlZR2iLzmRTHEpM6u2dTVDJXPUQLtir9Vta+
DPaWcWuZTKxW/2aUkv/4srZfioyG+0pXwisV9TOnQhHSkDa1Y764T53j7PX+H+53vzz3/M3eQAHL
Pz0bW58V9iHrqOsl/GIz4i2DGlQT/rOJ/i0NNprDEkzl12jWej8x6HpwlC2Lg7QWdO5lI+ZolweL
d5aGcyeJOZbSbTXqNEyu/Uj08TSkgk1zJw2aVmOQZdHwro6ooc+6zeeLWtgaZsOwvBUBbripb+SA
wXIpCmbdtf1n1iAenWfcvTbNdOfZq3qDm6k/iiqYn2rdITdiszrBawSvBWP+F4DNSeHRqkiYGaYx
vs8cL8qOisl1D9Hd2GBThCZPSQEc2tDuVFmbgglrl/d9ZGzjt7TLO0wVzq6oini3TAbdIJsVz57h
GB0jwvUZ7VlfcjCs6Y2K0X3gYI92feD1Z91Ym5OaZax+lFvk/41NxFL3kHKcfgzF2HBTIDEIfYqh
Fw8ItdYFWQrWhfm45RKi0PYfw8ai9l2T23683+JYAyOz7bFIFEs0orPrgo4mBqXzlTJ71EAhMXDF
lpVRdMkrqiXGZ9O0y8Nx+2/JATyYqys/7eox/D07Id0wH5x5qElYfrSzFgiOYQgyi0f1UCXBJFR5
tHo4w7tRMCIFmWda6Fq3rTFlMI4EMnhB+Nw3Te/h7sCTY4+e8U+13+uGqoHVs6xHVryzmDIDQ6T5
rLbnzfPcZw8d5KCBAIr92sKjs4WG0TpeClWinnqefU+DkQ9/+n70wldWqUrnt6agzPgNBdMXKyuz
8kBoy/hKzbrcRysdOe49VCuP9qo+SOFZKCUtn69PNv9bgCINeIPda0zrzHK+/DWOQVhD66P/v9XF
E5IHc2KJYMXsxanzN+6p+F3KFZcNwzFliSINqvIGHnHueuMDPBXaIwz7JPdzp6NoL3Quo1ew5UI/
bYax+UKO0gIJI3vTUf2JSnZD2jc9X5uYzfzkFlnzq0B2fBaNrXZNE6uXurfdFNdFrk70/fODY0fB
l111xN0Gwh+LtwWjxRvyuAj3zdbTU09WHLjnZYkdLH+IZmqhBsizwrn4chzDM8fyjKnRdIbE7gS/
rLNsSbUq8YI5sPYeg43Lp9kPplp2DmRVzZapfnoOc2Bbkl3Kx2VYugcMD1x4GVA0l1sRqT0SmDc8
wy8IkjobiKj43tmMle2XRiunfKTMpYIqN0OjHGcIm2mL3BaTRJtZ7LCCzXJ22VS707Gp/E3i2pxM
dbRmGsHTxGTCZa5aQlf0ytF5alHRkTmeb814ADJTWHz6Nt6HbtnbvPGOfZbsfnzm10dhHjfw7aRo
bX6BzC0zvhk/+hNsDg00QeOM/+dBFBFnsp19xsqixWyW7apbS1+sMTZf5SAhfIYgW0kVgsWQxGjw
rwAau0I+R1hqvMReuukRM9k6IYQQw3bsYpxEiSM8zNrgBeF3XthMKAJVDHfhHP2fJcEQlQbtxA+H
kZjj3eARIZAMNk/yPsaz1oOEVFnEaM5tgQ9ptrvEq1cJowda8YbZsEaJpr5UDH/59O5CpxX/iF6p
TxSp/aNjzRbTo9tb3FLs2iffshdui9uiCN3h0ThUuYffVXAVZpeisA0LzHuma1bkPmvjeizOWteD
XCseFcfptis42XDHCZuf24qpya5W9oj8PwDHpnZn1Yd5mbYjkhFRw8jl1zBCZfYmjpxaQG0+9oVn
LMZiM2PnX/XED77oJapf8YITE7NtZVCcCr6eV1yj0VX3AVO1BpTnfgli9SpMqa9TN5XAc5nPt+G1
fAxWzcw4YeQ57jIwLuo/7jWCrDGonkI7CufUo7q+l0wGfyvkoKcIJhZGk4LwrK2FkVvuoOcq0xe/
Re/wkuWB++GV7POMR2gb6l++7KIOio+FJ/4eSWH5nHkCnJ07z2ySuvm2saPwpOfIFdL9ioiMvrhD
jOYHXge120+K2QBynfOuswj3fuUrwnin6M7UmfwlcTEd461npjO5HZZM5ukMarsJe2fK/D74KbRq
4FbnMr7v8tw63gKKf0NnUJrNbvSx2nRcSaE6pjo8D86XRYbtwok8j5967OKLKbzwUbBQ4qTyJXtE
Zo7vYcSCp2aKG0oW7EolSvRgHbrGl7/GIWoeB6vLjiykrH7G5oaUtGh2e1Eiujd4JVt4ARuWSHvs
lmmCYPkXuQPPUtUWgDBmJAyWGQmplUxpDtiGq+rD991Rv2h7RDrCLVSfnJDgSRmC4Sa6iLxp549N
AHVQ1Xm0V/hzvgNm7eCcGK8OLa4D3vNqe2rAb68sLStTWlZebeW5AYkbcVB/4+qCOBiG+iwiuz1G
oYQd0k3+2dtgcaeOnNcPd6xvoxvvVnwZ5vg0BQUZsPCR+Z2da/3XkpFqQIVs+zHAOHW0KswNO2de
q/KvH5bjucoz9BHDmZ9wGQEDspoDm8ChRuZ6n5sFp3hUhW7iSQd/44CXN76gFmzOixORx8xJ01Ff
IibRM7pq8/pj49flnOClLOa9ticnZvTVe/VHWXqGSXYYYmkTIeu4CKKWFpaKFZNrSvho9RcGNWMp
M2vc9C6Mium3xUBUXG+CDIdz3EdiRzc/ensxzkv0Ssu6/jjzopn2cQvGP72xhuUUFiEyeojjLCmt
AQvyVkkpTrFVSDyvMfvpr7oJKPz9kN0FyTbcEFBWakXz2fFVaZ9GptOXCjvFswpJAGcKPmwczk4U
/VeGtGaJZCYQJFVfsg12ojVGG89C8O2gtMGGWmy8D+Dr/n9Wlcfyuokmi/fOFHhcUjG8bQLr3dMI
9ZopswxsAvbdMTRfwjCw2DW6znENQEUMh/lWFMBeGj5jshoQsWZKPC/BteDsxNZEuKjn2XxzM87z
PRMA512sAR1UCQli0UJm5W5xdPy6RK1NR0qDgs1g9d/DFtMu8yPcnce2JSOj1z6rL1C96Cz8ucv2
UVVitNuqxW8QOWIbGNWLrOxXUxD9Y7YeO5qk9UxvlPacrqLQr5SHxXKEevWO+drhVFuRKB45fWSN
m0Bk1UEqm8fN5AuyWg4kXzCcKUuShHU5DHibVdGkImfp3C6K6/KOwTETnRYCWiS2icLTvPU3sdO5
tS09REOqbOP1qUdgwLcVDVX0WKzxVu/6RYyPK/DxNex6dz32bH7cs9Gy5l00S9bs3Q4XXTqZATY9
J5cWyokf/YA0SG+4ubjqG0L+LOxp0qWcnYeQ571f81RSFTl7ZDffTgE+2m/ToTx31PGfM0ToycT+
+BNFc8fxArz7t8cSFT67qmu+m2xaP7AANN3RXz217tq+7qbrkLe4l4pa7GJX6AczGryRRUbvba2l
L/I0L2ubA8bjVThw0C0oTYiaZ0pU5X+1fRf/h+uEGR+XdMwHXQ3ddYqaMiXemJV3C9cNxy2yhJ9q
IrSDP1A6gRfuVCh7dquG4VjcXJNrT75k69VL/zGqQo/4RjzHP+bYkOQ7lgXG7PKiOFNa5wGorB7y
e2gLpEC+g2lhgQqSdpNG+J9/RtiT7KQI3XwRcR/2N4plaGy+STVhqRTZ5P3M7ly99b2LWqe3Td1l
W29TGWX5LLj7itE6O4UrIixzY/VJRB5TqymuysOGj31qKasrJvNrGWa/l7bRUbBz68g9xI2/PoTD
XNvvAL+h/x+mVldnOwBSs7xaZWWCb5JhZi4gOkKctkkjLE9Qekqa+GbFSAntUoX9gRgHFnTBEUp5
QFNkM6xZ7BvDs3Xqh45WmEcc607PtulMX+zA5V7NItd7qVdiDxIMHz2PCWmIx7JGVY3cqvzD048C
7mLX/8D5enulnYh7Usu6/+9GRL80BG4WiWRQDVPc+IDizsI40smHmHTUuJ1UmUbaKOc0+Osido4F
jZtiN4M5Uw1nuE/3toZ7Lrm5ddPe9stg7zCArJ/bG81dpTjnJ/tuJer2Lxx4rXYVrHR0xYkZ1TuF
/7HATVNNxUsM2Nxz5mbIwEXkQ9a1NRAbgQiYw3f4afmzYtiVe66M7iGeV7c5KIk7MRmGmS8oxvD+
bghowY0k+aY7tPJ7YyiFmMFiHzo1peXIFznHUfkaj6XTXyt0XxAX/uEqvGG590MLUcXLi0ohnVAs
pyAu8zUjwSD8Z6aaUmBuIUB6GTUxs+0yRFoABrjw5280InEEu1otjroIfJnrTjSV/g4WRThDFwy6
PxbcswwT4Uz0nSp52RhI0VerBLmUxrEvx2o/N7g9X0erc6MTfnX4p2Rr2Axxu0SNs+R7yxt190W9
iZiaNOBrtL+h8pAblZNX+leJoUjfoxeh+a4iCsv7Hq5mxmXi6fkX9OwW7mZBb7erQTaGlPtpmZ/y
rYvpE5gEdu8T2MWL46g63E+6lMtxCrr5MfDdTO2JJOjcOg0ZCg13ji0gbBi9SXp9B05032P2ZOjb
ae+JBIr1DLHdQbfiWr+4qoajGNauP9rR5rxxEA/Nh016ykx8PFLXWfhwTmeSIJqSqkewCnilV+94
f6t8+IwBcU4jF2x2aidRYN4dR0tdORk0CJ223b58Xi2fRqr35rMI1ajuixYz1TcCnR9+qmBQBbJF
rb5axunhbtN6Kp9b/JmMelS45cc6ULa6Fo09I/YREBcuH7zVk/BTIn6xaowEhIzfBZlP5quWI5Qs
y3Z62f4pWhT2JzTM1T4ULiHgsMpBZ1Gp+WyGZJYlGJv4wmicV7YzR/WLEzr15uyCEEv0uYkZZDyX
lXT012J8Jh4+13l7cRlGib90Q4s/osEqYCUuj2rKA8Jd2tZf4aJvnUdqMqLH1lT2qB/XngfAPzXK
eCTIwI8OPz5ST5AxyeJYvXUvpfBONv6U7iviLdF3JdEFPnMhhjIfpFm5qPNupEnxYSmIaJqk9o0h
oCVvp/qpC3HbnlEWg+Y6rksQOewXgMWVADMfqgCBJmc92KpzFrPc6o0pWfxTY8UL7w1kFcErVj8a
77NjNnfrIefN9wlQ7/v4sOR9mF1m3xkJ7GBQUtxb46iL7w0+wF35tinhP3LM0w3wAfBc8zYSV1a+
i8Fzo98l6RFelsiM4/HdzduQmP2qcreRUacOO2HOhDG4qz6VnpyGEm2vigJr35uwdrIXWZTGwWHn
1G33QOgMPo/bszOaY070biHKBAzGFHtC38r8tPZEZkW7pcOvnER0V1Dbg+r9Q+U025Z2Q+F33HdN
ENk2Hv5ljd+H2S0+1i0X5V08UsaTxkHN3B3ruecJnxF99Lls9WIRwdsu2duNzXL2xD8U+YtfOswX
dtngt6gPtu2P4uKKCTt3MoABjG8DiNJ4YiKPap4ZZfm/bTOBYOSrAx8/jG7c7BdGlOMviGvRPnf9
MLLM2c4DWtOsWatDYbmRfOYz2Z6wsLHBK8O8uB5KZnkvwSoCmcqmwmJJpINHzMmgKYmdmjEds/84
P3VIuuaQBaw0k26wxKzNtEagFGKWHDxs3dj8FoZfnGKwtZ34zFQjL446ik0GC48wdg1rVKnr4JH9
9ODqin3WNvzR9mhkodSwcwKh8r2sSb44yVBm/NXnJZ67J6i3suMxd27T63llAVDio6jyD1DKmn1G
vTUEa3VshY9/nviChgER2grjSM7rwJHHcAy0jrgEQxrivW5Bk/ifUYXOgL9scLvxZKYurh6CuDMh
kFMzDCKddSi3+7nNls1CU7aZpWbEnEwXRtPAp2L10NnaYdmOeRXl392GbxQH8ZyJh6FrmBO1Eg6P
p6qHeFpjh7IZA/8vHCODSFxLAeozlVueTOvDtRBSsz2IHh6dJWXCsJZuWuxHm3Hnto8xnFAvDd5j
O1TeerYbgad8mVzJbMubmSw6Vmz/dUlfgSaQXhslK1pbuZdNj2szDJGZVTDmbyUvHQGV4fBikXX2
16HW4tQpbSBaMVX9vh1mrse15qIlMmplxFb2Y3H0lOs7RLzYqHeEHcjqmk3Ehx8c5dPGOWORH3xR
l78Y8cBFBzErdbCyzfXvcm0n0BeDbJIU00BnpPtbphd3ofuPrny615kgBmFdHMRcUXfxe95Ci6Zx
sUCObtvCpp+pyLuXPoihDmNitCgvG4Mo1odD43C5ZsVeFrgsyCqFuMJJj/2vnJm/3/LVtrSuButv
b9WAWcZX1t9o2SZ5cZiobMSfS6wb2M5Ic59JEQNrI81hvTXNJm5tnPArQxA/ljfIgIlJlpTEir4R
NIW/t7VLZz7lVmefarSnX7dz8W7VHTdgboNrvjASUuewzukQqRiwqMVB4LPEjcn+G7Pw5qqgFKp9
NZluQEHvaqKZBpf/mpjMHWxWcBXSRqACruXoa4sgqecpP8tRbdelgmhMDEBPDNLZZDnOysXW6m9o
VaPd8WbY4/Kgg5GtzgQm6XjPkK3QR1NyC9ZHgyc47nCvOyhXFXEmQ3wOgi2SHfVlK7Nne3V7OabT
CtJ+2GhF6oU567iOR2SNyj5EQ6DNR9aHuXfRDGDnQxEvJqbwmWZ5GeMG/1uFHs1Ismm/CZnywAgw
ld1nxSI+4k1ZXxRlfCYzd0i9W3sskczSbxWzNC5FU5YtNB7rRiIdD5i2hqMfgoJfapYDyrdu6WPm
aFGLUau3psKcMQPzTBRkUZ0LQ1EL0gYPkfh2qf+gJ1JU+xtV7kkKh8i5jjvG2dGLcKsY0irUdVMq
d5sXoBR8abPds344bTbbiZpTVbSLS/YwwAlzMiii4k+/LlPxkIW3Key+0ipmyBQ5yMyYRaCki4qe
zsftRGOMFGFOnoeT13tGRZq2902wGgh6JsjacIf5pVlP4FlDdQhEHzmozZPCQyuMdIaXucKTUa8u
FZphjHHtQIWq3axyIUkDm+HK+tUGi4CEpVsLTM48D3SPagm/gFl+AzkFOJd94LFEdCTmJTLfwulO
Qm2+A40X+qqmxSyHuI4a88vQ+t63Zb7pVPQlTgxJrFGcVO7c6zuifTDTNZkdjUcRjpb+nfs9HwEM
re8BGHteoC+FN2GQmMdmo3zmLQYBqqxu+TQLkAgbMaW77guex/Y1qqnR9hIuB0ODb/l/cHHwwYmt
rWHmQgeCr4lHW32MSxne69CV87G1jJbHcUKPf+To0faSbmO9YpwFX2ggiv04PDjSzaDh7Sn/bx0z
1i7zbxt/Z01kcdzz4KiOsWuh3KNPQN/4oUEzfqwIZZZp/4pHPqP8/tgGgqvAa0TrnGS/VtubXap1
S+fRCgPsMIWVxdxPvvpcTN7NF2w4q33ZIC3fiZWSRapjRIhTjVk4IvXIGj68fJr+oHbScwyNFbTY
U8uuPmyumpfjWvcdTp05/jW0DuO8CQ2tJDWLCS1pSUX/mwGr/7NFQKSpDucNI2I/31ycLqOPNQvX
j8YYEl9Q+uDbipv0Jiq/jXbulvstXlQZyb/oeO5zuBRivL9pUBpVXg2w5CQMb2fMmd4RT6/1jc3O
OfcEnZoHwiMwe2sFHKrdDakRTgg9s6xAqktvatTBZyp/0WUOXR3UuWmv2ahUS93Exr4kFq3gUp0W
KiYoaerTadAoJWi4IclXdNO3mB4OwQd0VnyTKI98OTF+cnPm3XaDj0zBSyQi8wDUUJe40ga6xz+a
jghnBupinmxjS2XbLw3/J/dtOad5p7orTmT17ljB+qu1QueztAL3nwjQ2r6tUMbzuaR/x/eHXbwy
X5mpKUfUSMjX8Ra8Inf4CWOY2tqhdVsHKJ1TZaF7JxIU97gU6HpobOYu2KzmUVoCA+liR5V3dAkd
g2dhMxGoaWD7GYrxyL3nk7J0nho/t/dl5Ya/cV+T0clgMfx0MtnEh4JRgZvQqHIQltT8r2iT8yko
N/m9RlI9C2KHHkgoXX+skrooCXPEx3S+GeCSIvdJIXDHKiMYksiXh2gLthen761vr7CWLV1UED/n
UI1v4VRz5DMfz/dDHrr/CqbLW8JvfZuOkv5wvzG2pgPhFqTsleWpcwtN9EGf7+3K42Lstlw/x27m
PQ54Ue4k7kC0w7Jmyiu70W12IaGaTzeNFnDF9W0krZE5ebzARno58o3VQgwSC5XX7yHv93hG/mIE
PJL9A1dRRlcVhnS3lQ6ic6UUcH/Z2i8Ttqp1TzDirZTBtSvTtsnIcHAIsSQAxfwxmj0LUCOknIFZ
FuHC01QXb57nlAvGF4kGVxc2hvY2D978jrSHxO9y+4/Xq8llmaRap4ToYGheguqCXd9PvUxGh/Fh
N3TZo+S/2GdLCz3Nz3V5+Eg0R3rmmv30B129F0CjDOu3YKEoGSKbeJtlIDnypGQp/B1VoRrusinn
1wtJ9YkOYTMZ61YqIBS2cNm/VMxQHiW2euHTxNzSxZb3RojQvMv9BgxDF2Hl/qfUbSi/ESt4IDyx
BOQRN1+jR+jAC3kN9CAkFa6eRUJuHR9sVHnSZTY+nXcXazILG/KuiWBng/oK9oORn/wsd3yksZLV
cVyrqkRhpwu5YgpZAo5j1b3YI5FQqSYJ9t6Ua+zuN8FOlL0cPdvmTIYDQKe/nfu1OzTdwTf90D6V
I3mpF6IT8wlVhCsFkCeidre9Vda7WUJfXYBdUEXDTZDMGtFcZjHJmgcc5tErDJbtAd0ok5/0BhiU
VA0ZE9Sx4HFp79n62kBZkqaGjuKl/K6Z+Q/xVSzHtmfHkKAztzJnPprZZyKe5GHT/Z8HZPoWJT5j
XOevNVFS7INKmPG0Mv7FzzK7TXgAWA5+wW4HxcFIkv0OyDl5TyepoS7fB/xDy3xson6gVQtd72di
k8NzEIaZ2gG2RcVlNlE+vlhlXp5DEzBiY1Btvlxe2TjpIXyft8gtHwYSkv/j/27X3eDceLYe8ICH
YcYRmGAcruonaEKZvTIfw+bLj7TqZ0MKiDjCpxqxp8cpIRNLLyTycKkhCLJa62M2kli0I/3G+iII
GPuU00bmMyBY096YZa1t/mgXDa7sGYvDZ+vTbPCFSUzjZlwEbv8IpoLTBXwORp/aN6ygw9EfR+BM
skBUvptvCYogmS10kq+LoD1PBCgAvsFMBDsCdR3xFrUBwyHIlreQYOFDjtEz32PWxtqtMiwLR6Id
cQbUGXcudVf8JPBPEEOLSkkB6xj3VJPCOR3jivCmW1XCt1Sh7l7dqoeNWEOW8FJnZuLSgEV65zDK
6adbpaW6NJPAm5lnGVdKUkk3JAdoqvuaz3iw1w9i9eITOS4rYXG8srjWR5vgKoWvALeHqouHAXUG
IVZHoXMvtx5h1R6hR5hNYXID3gwYH/SiQ2OySARYE7E2yOrZ/zg6k+W4cS2IfhEjQJAEwW3NVZot
2ZK1YVi2mvMIgtPXv8O36oiObg+qIniRN/MkVrK3GbnhrIekFth4yf4dY5UMbyFQob3p464FA1zy
EUZVFPxKpcm/qpWF3dToUp+LnDzNLlB+9drZrHxrfDPZv0m1eN0fXF7cwnrCd2bH62nL6sRmHs4r
4e7mSSN9NvdwO+19z77uSHqqCs9TF27+hUG2ErJvrV4QuUtWRlVOFB6nwhgcLf9Jsy/o4X6f9Kqv
3bpZETqQRSd2Vp6+FMkUsOmU/dq/QtdN9IkEd5fDOK2wTtFGuWY73y7m2eCV4y3AD4fBgW/YOZgn
AvJ1y0qepbdkZWNT0f/p1okQCO4pzAAwerw9rkv0Dtvny995Jdh+7bBHswwDRnlG722ftcmm+n7T
2Oe9zkho74kXB/op17B9TyEayHCKx9b9pdwlP+fSa9x7/EIa2b+qGI9nkZnihHmFwhI3QEH+i/WB
kZjkinrmPlxu6QuR1zfd6gm5unaIJj+nYrFn5QlEhcariuyIxFU7dzOW8TsXvfl5MXVQ/zNTPUUH
JYKk/u2kEzkUbYvgClGW73g9DnV9DohEZvdw29jQwBVqPrs0FlecSthXWFgW3r51Grc7LcbFHqTx
KxYHFs3YHldp24fEbN7HNDNd/+xPBdt5En4R+b9Gp29JgIRPbgH32HHBH+hfOeH9/3QnFR5Y4iBQ
l2nUxA7PzQkPPy2JWDLm4oxaDLJil6Re8gtjaD6eI+I8W440rM2lCpK2g/3nqV79kwxccECr3n0j
Q+C/YZFg8uIal3iPgQOBa89GhLBu1BLVuxuNNeMpz1bsbk1oRH5tM99hdeflBAMSvu0jcZrFd8hl
JVyZZiPd8lFNsVpPZZvn6tBP22zWu01+yYK0/Ifoi+JkAcxjOKJ5GF8m3cfv9RrhdByZ7J+mItg2
sdYXP6UYyHHEYwxGt8nj5MGPkFi+LPCq6MyGnFHVFngNbg08gjsgMmysQlX39tJ4q4ZtGIicWNcy
M8KfupX2CFiZEiCC30YsvvucmWdHxI7iJTwFJq1P2O66cg/JASDGLNLhT0uYXj+BL1PDE745cWTb
wY1NQUNHT+7m+jiRNCWD2JXhXaSKjBcJhEyCTwU3m612Rb4sRRi7d8lUIJhDStyiMlwGFWG0QW3+
6AoGj1rSDBvxEJKINs30DQnbf+uUJHlRJD657ZQj+iMLfI7vsm3X+lDYmFceMTqsslgVk/Gw5ARW
GqT7dTeNXTlc8wwC4L7IW7SXWAYZ65FW6P7ksKHhg67m8pp4K4Y4UKkLbMEiDI9LXAP5jAdYyPvY
440CcKpixJJNUnyGRC3zXYJJ/lkgeeIGJd61BwRAFqQzDOD7pnTtOfYL+TyyMKv2vDU4iAm4bEbZ
GEcCPx6Da72O5vGlJV2BC8KCdtgpUM0J/j/AhUe9wMbacZ13KggCQ/gDfYYRYuqC8sibHgONpI/i
3SUe4uyKNtb/tlek2Pn+qJ6h56h7IsDEv8IabA0uxc0Wik8UB3Z+LsIGczPzk+8djRJcCpSosSTw
Iiqbk5iHMT0KEUNlZv+Z9qcq6ZKnCd3gJWnj6S0LV4ZTf7Tt4yR7/ZC5nA64AxOACZ7cgBioqHQx
4PnOHuUIUO8E3FL+0ckIHDzrnOS1ajGZMFxLfqEFR5J6CFZWuwub1yPe3ri8cH4W7aOSq/6ZFJX3
2+9xkgETXDYNjYvepctZAIH+nUMSIn3CD2SaSM3sp3IcHmPXyRGqQGxfkYqC9hi7LIwwEk0RKWef
lALzn0fsjFPogQ+t/J0ZiZ+G/J7WPOajfODIIF4GaR1XTdDwKfg4cKo9oawtaJXW8ZGY77bIaTcw
zATuckatnNP3ZQwDAquGA2KfzS0OYyZnJiXWs4aFbJ3l+4LU1LXxSs7BILG4GyoiYt8K9FB0tLnH
EW2DNXrNmiH9UQHUe48ARnu7rA83W8AaZh923WAOcuj5b3Wv6y8xQlHg/41+6SIkbSB6da/ZEn3G
qx95h00Q6vdNCFJ3F3RsYTu8QK9M+ao9ZjU4/wNX2fQltmmEEaw1jXwFte5kF3g3GNfAFXNTTpTj
XzKRQRZgS1/+gwCxgoxhNfQpTITtw1Q6e22IvX9W9K90F40ZG1EaEckciiDHqtAotKqdCu2AE6ti
r59RIhYhZus+YUkX4FF2Koxu5Lp4ys1iS4JDmYcJIwFA3XGL4/VQrAunXAXQnBd0FwTVWS0m/dH0
5fyEUjVyJAJqQpvGHGxnxQ5CMyLlxLqAr+FC3FKBcd+Y+eije3tHlbAwPWx1cL8ZLjjbWWYQA244
ll8miVsUwyN/mi7BNFTxzmn2iPR8TzqsQp9OtHCdyJwJGxp5kwzD39L8Tfq+ToBg+fICaBghMGaj
THNEMBTtcWmb5W9nIiyCGexMTOuCSuoMpYBLWtT1d1mvuR/q0hl+A57lC14EDsC4IN3s6Vi6yZFx
+SEtgWXxn1yVWjnh/PbdGjQv/pyIkwf2KixEuqEXP+PCz78kaetmN7lZ7lJYNKlbQmR2PWu+bQRi
nRbC/FzgSBJcRDpk1Mypz7M34WjESwzfhKq0Mb1NzWzCnc0HPz2lBv/b0bh1VOzY9Y7lA+53TJL9
ir/rImEYT7e6M4U5JaaaiA6vSixXXwpiPbhpkEj4y/k95lCQTWYAI/4ZZyN/FzE0HI9DNCKgE57q
rrA3sRA2g1rvuoQp58Sla4p/tsMCtEqvmxLoBqJH3TRjMF3nifOBCyd/RoZofdU5NoFD13CDQfhw
WuAdydZ2E1LkcxWpZuQbAFfC5MGaibtQzyq7b0LrLaexZVJamBnzO0wc/cLjmWfw/7kaBFhHsN8U
93LOivpXxqeQPfls4vqXVhVIlxBWtdwnCeMaN5WgVd2dCqJwtMiZUDqvvg/79cY5U6fPPAZzz+nO
bLiHi9RHT35e4mzA6mnEha7fNuv3YP0UkJ944tPkUgj5vWDd/U3tm6JsjJRchn7cWn4D4CZpOl30
4NZWHKyohnW4+CBGQ86adCORxHE4chXsKZ14bGhdWdAeo6k4aI+tvj1WGIn67p7CqSL+MS18WZ+s
a2AfZ2mEDIwLlJf/dchZqzwmMN/V3YQs7RyBKnG9YRYp+rN1Yec1wIunqU5uhc8j6KOK4IU+Cdd2
hGIJI7J6vzEs4YHaS0X+lyhSzja2vyQT7vKPCn9eQtSkF/ICrqfrq4Og6qD5J1aBfiA5JouPTtbs
oI+Y4jR/dwDovXwMqoGUqVpxZu2roLIrL9YZhM6J65N08Czajryg5SdH6DPCaoWfB4YS31UfwzLD
wzjy8UM9irh+4PUAio9fc8O8qMStxL00MmN/0M91Gu4GwFHxV6G3fx6kV+ia9MZMBBW/T9FWwadw
YM7QEAE//zCqjDVAVox8j+FOSe+ha0fgv0lhHXcnc9RnXJAKVuVdPBeBvg9xpcOibwYfKMmk/JCi
mKHMg0/YXNFmyMTrRoDYW7CxEWZs62tf8wFsBo9GxnxIxJKuYxa07YOptpu5bi133KUQNeA/N0zV
+AvQ7Fg9T2y3i/8SdBZElWUu1ie/Az18WVqJ+ZrFndQPBOo5R0QNROslGWDFPQOyqrC5ir72HwyE
c+c6Yj6AVgwv339Vfucuz4n0kdsEJJwCQ3U3tDsff1p3ieFBISkTJZ9PyZh76VtTJar+1KJd/PRY
dC5DKjxC3CL4nqJ7mTYwCUYBfCrkUtDv+bIu7XUOaYHYLU44pofJpagQzoPf/rM8pnvcL9P4wbsT
WFKU6qEC3jBzU91BNyS0lMGBjq+2RpFDQ9fe8g87uUjtAQmoE1CsNlP3sDaqOvdkcBPW2vX0w3o4
+veZJ4qfiPgMGNSBESCJlcSpDHKhRJQelD6wG3Kaf+SEg/ENJcNDMsH+xJ6piIOFUt+AD118DapS
9o8ZvQYcMlWhQ3WWq7sOYLakp59Yp7mMlXIqxl9VXrfFO/KIQ/Y+d7CjHBWODrILViequck5GFYS
0SgqiOGWMPitRXUuTlNISCeFsDYd/BxA3weFEEN8GUFMcg2tNHdZIGJ91526MAFMT3A34R6OZZwt
H/JxykyxMCSSoWJgqYvG3mlu9UvMA25A8TCVRTU1vBqQj4FgOGFAGA/dYj15jucR9WnJZDK9L4R3
wQImWZf8JfOVJzcSo0SttB+zkAGDyiwCNZ7ICsCG5IF10eZA5LI8HBoIKBVv0oLCjx3pLm++wnQM
nF+yznC5Z9zjvWGvk5jVBns8NhapFbyrMGb2DCPYLsB+St1HYM5Cd3kxpMLZGDoNLydJgVzzLXLH
BjcOte7J2RJtItuoHX2xDfBgYwnTVW4tfDbSoiiSH7AC2vqb5hsciwubTPHCbRe7pR/Oc37CdDD6
t4UVfk0ubNtmowFwjeBQ1GcgYkORcC9bdMCp3ahrxfNLeNr33K+sEkI8JqN1dmEWVcPHAkGBfiwy
D7nHVxI2+je+OxPfmKmW5lE2E1af09LjPOGL2/AT/QEjTAZP3FPSUwO2cbwgGvCJ7/EBYxuwbtLo
F8NPW4c7j6F0YHXr4W7w5zWZ4RKOGSpJF3Gn3XUeM/ZdW0SzPbSlUEt9RIcelgONRihVKC5z+5zZ
aq3MPc0Kyr5kUzVG5Z4tN2SN3dwmrE9EYGd4sSupifTVogS1/yoT44oDLyHi/plKh43hh+cS4qmj
WX0RAeK1C8MNmSLJwE9C/cnY60vtmv5x9VfOEglSc7nYvCW9LVQwPPtAC8Wd4fLfk+zWfffQkLj/
sgNcmGvCVaX/Mmvv6fdG0th50CByzd0y4uF8ca2ja5Aa/vpGNN1zj5PuFvdWpcAEPqTbxvNTakGS
nHqCB8JgcJIcpkuzDP3FAg1ywW4M5Dji2JriQS/MDnf0mBKC6axps8/JaZ3iXenFcf6bspVpmMUl
R4GEUBTsVJ/7esC3yQL4uAbY4q+877YsS26Kb9BMQBTyVRwlNUfNayfXcX0Edp1VeCdqHXl4jMiG
lRdQUvxq0JbMZwf+m4VPmaO3mpDrJvcPUfrmiEoeAyVOkb8f/GTp7GkaguCVqRrym5D8CfeaR0Pu
1YoSs5cJVvXDBAone1E1ktoHg2K5gbW8tjsJBB4PUGfK/QlwSrucATvhkeOC7ePFH7k/z7so93BP
FUUfcecRpnMQQOaGWDX0Pi/g4c+X10rklfPkO2Oj730XYYzjnzaDfMc4V9ufeLsKxOkNEouFAasH
UaMlfMnyOJzuiC7IBxJcwEAgr0jSKuhInFOJyEe8aEok1n/DShMO58XV4HJ9auuYNMesi56U9kkb
oaiE01vOvkxtj5CndpD/420BEC1ffpSM3HmbkKO5gBHbH6dRQiXxWUBFXAoQd0892eOVLPr2Zth8
+s4JTB4VLQee3nJ5VfxvBKw4OdabIy1RBEMPuPMncWTBSnhiV3xZsXGiqRDft4e4WTL9WyVs6k4u
yJfgNMds2w5aRf22R4ra7M4APgm/Gj+HIMEdlJ6mG+k/H/PeBNfcORIfdg9OGwzdqTXEnqHzACu/
Vl2MeuZDa7K7CcPdexd1DSVmtNYcFebmmne3l7V/4omalwXXIf57vkYEJ2cfcTKbSow4A6SoA1es
SoJBBCJ8RoaZ2zM1AJxoNKQ53j3fVw7hpO6U/6DGlq1aTLJd3JqQZZ2dnZgupdHVM4nZJHMepa6w
JUFpioYzESaI074JO/OiMyxMd9YObsrAELlf3AoK91u7ReO+T+Rh6YkTJajPasECdKyqAiFJ1Pi9
7rNpAoQWe0wzD6rK0cx4uc+CHI8HPw8Gtot3s1ny8NAprxtuOJCbv6aCgsQaMWkWTGqSw6Zdi5TU
kBRBAJYMkjmFSGvmPwYA69Yr+QCdPbB4KbqDxu+A51ethBAIlovs4oIVK89cOEhqckOeXeedtcVQ
fgrglOo6sSpiHSXQU3+2jotFPJlNPz/BHwheTVtP6oiwNldvMZRgdgZVyyvEjCNzo/KTCCtF2RiS
NjVi4C+9pjIg4hMmdXNFSCqXm2Lona6cs3n3zL2DC3sy4PKLSXOFrzQncQXHlgWRIkYbPXQiZxWj
i2Tx/thgqOqLruecS2y4YXwXwbyjuUwLFot64mJqIqJZBzbopbxAdC7SBzLxsXmx40B/9xHxjbfo
UrbsKuzKmpLP0sEhUGFiVRe2taX9rRxWaf/kovmes0xsaOGpMQNC0c8mW594sxPzIY7QRPxuBIXO
tuLffCv4LeFlsZoHNVYROGFW2NzkeLsSj/IrOnwuUnuQGLouXP2/g3UJBiRtD/irWaKBwrZu5SsT
Usv+gEtqES8DSPNPvI7GHE2/MIHQ8oRBaLd4dnIPJf4pjWVmnfHENmv+1LgjN7TFm4j2WpZzFU+D
dr8wFm/GvQaOJQN1pdx2bxwvfmJVKNi0QgPuz3qZvPmRJYISF4tfxh6KmWzkg193ojxjZxdP7I2S
4C7NW0bdjAvlv2neTK+c1p79KFaT6yeYsMjsqDlE5wUeq5rJ3vDSqazNs68s7uz9pBoiKH1u1vCu
cDcnHvgVRkClKwB7hdtsjTDNgB6OmyWLQaltUTu6D5FLMgqzzLH5//XaT1mY7yfH99+sUvwnkErN
zyTPE+e1CyRvPWLkClEYl1p7P7vD3N6ysaeBDj6XaBz2veX2/slmNHGgL6UHGgzFzhhxFNhdOM1z
2oP3zL7xgElzMn887DEhF7Gcl2zplfIj4uVPUptuqneGe3A+Nh6hJOqkJeUUiikClDQQNbI57Ro7
zjIqkz1s8MMzEw9ZKeYpTx3l6EOFpu+Sy27PiGQfaHtgL5Y0+KSA/sTT+Cm9eNgekdkMb/T5lOI1
V8RA3ot2CAeqGtmBU+oTO6wKEBKj4oncwgainpPyYQXDfo6aOFV3kYyY3kePPcxr3arAY3ofWNvy
2PLFQZZDeYVh6VLvibga3xkm3vXWqFx9E66B0Kn6INd3mE7T75i4X3ryi9AVtPbUfEu6vBf+lYys
G7wsFbSx94I/9vhYjrNsbnMs1+5dkGnT9BtBk91noHQDOiMUe0IzlDSXsTdeHF6FhDWygxFkL2FZ
Ia4hbGHhemU5o3nogrpcHyWDfnA2VmIskljMMYoh3OHnV9AYqqqM9C/RrU43HhsTq/qJ+qze/Td6
U70+jEMaeFCWWktvE5e+4dtdZ8h3Fkuw94haWnOrLia/wsbNxhvQg+0sQ38TdPPyZLJlC2TA/Keu
ZxZd9QhiHwVpCRvo9ZybwfLpzzTXHjUM0vLU0fCpd6oeQ3HhhuttFQBBhkFr8GGIh1ni/8emT/kU
IAOMBIIKuYwLkAun9gNPjCCUIeZgviShmt6qmqAh5EcpDYNhlZ08ZpHiTAJ2k5yQV/+w9gqGp4Kb
q7NnEOQYglMq5blbWMVsQg/atqaZ4/9obdIQ2pf9R+LgZEj3WCBicZeZehyvNR5E+1yNTlDe0XaF
lCPcpENjypQMoodtWk0eOExI3CY9YKlLllMCcGmqsQA628buqw9IcaB8t8XveoCSNDePOCbXEhfy
GvmvmRyn8kq0FLcqer9nKI8SwlWkOMc0D/8WPk7+G69CFjckpNS30O30nUHbLx9bOgT8I+UR+avC
u5m+oYI3xSkp/Th90jRuNMzBzEz+L6NoKHot2N98Wdf1TMGasXKdY8yNHShCLZLsyVU950VmxFYT
kAsVPQg2/Xxa/GbDy4TBav5SBiGLpyOmEfZHEzOx7TW9NO5JUyXS/uAiRCYXe1A2aOzMngsUwkOY
+G/02FihLLv0uLSAo2Y2dFGufyxI+qDLPc7bwmBTSnqqlrMdXkIWQCzGgTvJyE0heITcnn4QMEyb
C0EaorDDHIzt7wW1U+OwIhm2HsyUD+JOKAOTHZ8LIgOoz+0od7eBOAvT0R74FBa2CPhowx+V425v
Vet5441QKUfF5BV+evFyqLavYmkVCNcGcCM0Z2hr/8TEKMHGYIWs55NUL49TUk3ua7QoBEAfb1Xw
5FU+Z9eE2Tg85eWMBiu8DmGpjK0WhCaLBT3TyDi4sS0hP+HjR6C0cult8tQrxZEMwGsJz2julctL
MjBVepxUwvze+SGizOARgz7AKxLiUCmzvc41IM3u4C70uuzYgwPg26XtSGyGl3S+PsHS9Wdnb12K
DB4rhQenPfNrL8E9TuZl/bHJkXyvqpCOADu2kMIRnPSS7ogn8O5RRTJPl4Xlp7nvnaByX2SwqBzE
QBKyWlKNAHtP/d7wbOHBlPdy1AU7NwL7CpcMBwvRNJOH843fK4xuOiri7jYQa/nhQeJ3zl5WxCeU
WcCCPj+96FssblsfBOrahKdlVPdUlZBfMWKbyObKQaFsB3zQ5eyN3c2mDYcJ+/P8AR1ho6jJzqLp
g5su1FFhQdmM9x12dayY6BRNu+F8JSVZmCbCnIVHk2WQzafBNfkzQyR52Kwap5w3LREx/5S1vq0O
IBFSHEiqbYdPqyO/dY9dZuvjMsbMtng4IYvDlE+a4lCk1Zy8N70cnJccUp53IR2HkismQv+HDNcv
ycwCuizLOo/Xt7R5OV6nubX4EjPoBp+WzHzH78/SHtFzXb3IOxUwuHAic/SRelyisWqOE91KxM2c
qBCvdgoj+ymaQj1bDRjglTnSTx9D7MWze6kr9sFPzDXWfPQduuml0HgTcdMxGu1n0EKyO5R9voEV
xLTkDysXjQUcBneBSzpqbpuTN0KiNtRY0SeZlySDfbKZSCAKOHpSQbX/Al5qmrMVfOPPFTvL5Qdv
Ffw4mNv64CErK5JgYwVArluaaaEYJilZr2aWLBkez2jVd7FPoOw88dfOrmweSdVOekIdYCGeer95
aoP4hUWUTwie/J157ZoIInHm+uzPnWL2Au6prV4exRp72WuyHd5HWAy6eIh9UJO3jRKNa0KHwMAh
POfBWQ4Q1qgKWLX/TIml/IyyuGnfGjq5vZO1Moye45kk645bfjrwmbNQPCUV5IGX3hKnpo62QKjV
xej+YYmM/ZTkE3a6CS5FedWz8bIH3LAEngvfn9TbOMeT/1RKbLNuPzrrOepmXuGiM/audmdca6i2
yM6znzOik+msBiDd3kjVRSghI3s05eJcp79RY72QDZgVqq7+3+ky9yhI40irLh6hlr1q0Rm0lJZR
SJEhmEmBehLj94Hxd2xwIlb4dPYdP/l+n/BJweUZSK3A+8WEJKEzBVDnSO/H8u/oOo3/zHEBalbA
K82OXWiC7ohjwsgjKL62v9O5IkvKXMaLl3o9mqd2BkYLHcIpBfRnM29g56IJSjo6ppyPgeWk1RQy
VV15kl0QZ3+rHpVtCmGk3BQH9ROwHb4+dusqegsCykwBbrM5nK6CbgWmCfrQ2w+FnDd90y/Dpqjv
cVEde2H5JjA0OImlyNKwAvPpis1+YM5Q2S+0vYYv1mThVOV4qtIP0QLlgMTIQBcabMVbDGVhn2iB
Db3WvHUDNB0JlJjgZtC+2EFyUPEiaHiF0nq+LgmfSAt3/KiwqjbZeUIYw/ywzmHfPLjWtdFjR3dG
/AAdEC5aRsAWU0w49uIYQs6voIkXuXqGKrMEZzbZMPUrSBvs/oNGAHjKuxCGGZL6/+89jiSmrRvJ
QAdk1xMI3M5kq+qXb9k/eO9d4cCwbj22ktKtUNGOcYFDHjpUqHkRLljlJO0cbmdfK8z32ZspgN9D
0UFtfQK0wHplt2XmMQCzVJaH0VczcDRsKO+e5QFm+CnCJ7oacvfMEgNeweS23GECkj/kAh0GqzdQ
PNhjZT9W/oOYgomipaAtW3eH6sCTRfsblxhLfSxohI6p7ILcG90LZs/pHacORzf6DhF+oCnekyZi
tHaYAwMK4HC7jYCzOLLgYQ2VRzs650koaO1GLEvEEBO6bEoBHmMVDvP7SKo8fDfptgpPKUL5pXzi
5Id1Sh3WWiFtdAc0cnwCgfT74dY23ixajBMr38ukw0BywIHjyafQDWQw7oA6U0rJla7vL4UPxeB+
jUoDAQ0C5XH2e4QwvHUh9X7QB7DFr4uogyNIAUTZmbVygtFge/4vyWiEc7XCze6RaBCbsn51u3ud
V8Nf3l6l++yxmKGRt8y88v+pbTrEsQXTHsc9zyUEzRoxsqT4ofGxdswhfARHieizfIH6UfmdYWpn
yNKbFGpC6cb/2AwgroEbR/bo6bfM0nQgSz136iXOHPCfF6F8PmyenZKvTTz65S3EOuDuuSGRzePi
mvSXMMwVWjZhkSTpLn5qvH543kBpwUOst9wecNem/lZYRsSd40zdpYERl/6XLJW0MLgJcbRbbMQd
P4cIvOfexeJsr8hJAxx8PQcJcJHRLdWPJIf/ne20dgZm03TeVGW1IO3T+aNMvDNAsje/cuXzY6/6
mT/Yg1r7JmlPJFdRFro24MzKUq1/EmvxdX2MZoUqWEvGxC88LlL+9PyQ28M62sJBVfV7nGlQdsOK
EoE4peWH6qpE/SpjdtnjnmopBO4urvzpacRuWl1ninqdX64tsds0diVwZELeOS+EiViICDVW36rd
3nT1gtp7VCOi03lowJmxeau94gX/Mt90VvjE4UdqCdYvSkCpbVnmfPqggTIu7stm4nHypzQO36Io
yLw3U9bAPcBVuG+4NJzoo2va4a0g9cpS16lY5UWVx6ZsWPPmkogWyVTPflHfKIvFV8V9CXc1qhT7
NdSl2T1kGY1BnDhlwO246VZiDswZTmLeMKv1dUOHgM8aji0qqY9zM469fQaoFPJ7FJ0vfwc5nWW7
gUpQVAu8/80jrUMlgXapia9ATYMMSiW0IACLMyTWqr0bKq4B7J7l1tDLLov9q2U6ASTrYE2JWau3
+yZaE7xS7JWbWzE0o4cLZ4GCd6xUG0XPfHuY8004dvIcotlMJ8UbAjpo1Fk8ABTjip9ZPsnmy2AL
wFKlyM6/NXlFgXLs45A+UJuLxLs4Vjzh5V1HF52Nbc+RJm/gbbUUvG8718GvqrhUsveNCtw6FQvU
NT0JMNIRq49c1T+bPM0/UoPCRiDTgXrJND5A8P4iYu8Wn0vL1u490hMQ2kNd0iks4VVSE0Reng66
6YTc7c13OjNRe+V0xGh/myfX/ISht1Q0hPnOSkFC1wRe2ewTxCEMIbi9V0HzdzKBDUpt4QLHA2Pf
QhmP/CYhAjqn3O3gJfESjFn5LC8JGaX1dxUUJOUE6+6VqQBlhxBVGvwfCWnBlf7mjCyZPABarOKx
RmDCls90UnITA6GGfYhyJh4dhJ3c++BrPCbfCWvPdl9MxIHeESrd5QoGdnX2Kq5Niqt6y0BwUPbT
H+YWECm04Mh8pkCwZpb7jvgrUArEuotpngU5cFCFW/Y5gGoz4mwwpIAZfIhl1DvKhbLpPxcCTn0c
goni5R0unQ2dy0RcHzHHsWOA87sm+1z51bdNakxpOfpoeKlxTf/D+QngjE4c8xwwv8tnRxJufdpW
leOOTlGsgwJz+KOXNRTyJJPMsl88qlUOzieQWFsxGS+EBmhHaLAojbWhTAsxGv01JgRPM9rs3IWY
r3noZ1++ZLx9eSx7ptLj2IMCveNHPdt/CZG85ub7PBJQACU3CboQUWKWeJOVeCOmHvgXdrrCN3zC
KZLYtB9jK4cH1q1de0kh31FhLDtkYIIVsbrFHBSswA1IbvK+dHgTF170eqb9hVV/ZjOa8XrSrube
RpODrj8Hvr5ni0PyKqupztiNwZj3P/BQYoyLskR+Cg+TEf+6toput03QXClhhehMsvrOGRJsdEma
8zu50WjZNpU+C4xA17C4eN9tUgYh3hBCZRFMT6x8GKeqHljSnut0oQ9JQlAHLvIwtP+kQ3LimjlZ
BFG50oBlsP2x+LoW5MogCtqmkV/K61FVzpKCl+TB6XqsTKaSPKbo6xykOFUyeWuGWQdfXaUGUUAY
LyJSNdy92B/vzNzE+YWWLvJT9PBxHiCboCvzauZqNg0jzsGkJc54aVqKTtcTVxpsGLEB5fzsjKEy
1IdhnRqjm184kyCbbsow4z5Nznjxd15VhRGpGiYEtQu3wCB6BwUOKbYjaJz6NulgK7fAgiSHGsbN
iukLoxsQrVfV9ki7hyjmFnujq81bcH2hBcxQyNjwp/9RMFyr5DKhYEFGwomi3CNBw5Wpx5uaOPs5
g6rS3Nr5cUp2822y0s6Yia6s32zCe5StImibpHsKCqgL34qBly1Vjhy43T+jVkfc1OsYkC+3NvuR
jqR9H8phacvomI3xdmqEWU91bjcDSqN8rLXzRdQmGCkn8r15uLRUGynnkJBnqsA35123PjOCec4f
FfQ1tTMJvKYS6QNPPI6cNnRn0JWNoTxqLRqPL/TENSH9w1IFyOluSeUk3uMBLg+k0MZiVCrGfnnN
IRE391nQEYxTOtzurpVhgR9wp4m30bQuhPMV8LDQ2UMAFxsWWO5X1VNVz3LJesORe6g58yno3+Hg
Vt0fpWd+Rfad3zzMjj7Twp79Xb1iu7N0AllDzFVxcn3sr/0w4NalfjFsH3iNhmAzAGH/CMrNskvu
njVWthXziaDTZxQj797kXf4BRgsTXRePONTQ81fzRBFV2OxTvCQ3+LcrUBR6LinSw06h2eGUCNlc
1O2mA4U1vN49a1/KMsa0DfifGZjMi1souG4HS+V4a/c4xSYBknMOJdvkyOsj8v/hOrBMcrc4mA8T
BV5C5xJx4KIyudw4GMteQ4LV64GFE8jzPAzd+DqxYUmPEl2QGrxesI5o0pR2M3baifsWsxBk1bg2
a/iY9LjEoXdP4Yi5z8nl3wJ1k24dxvOXWBRRc3F8mkuPAdli97Sgv8k3McXLL8LlLI/SpSfT0yzC
3ZaAs5tbIGBjxyIp0m+JyUx2Z3GC6JfKeEt935VL0N93Y56qfYG7tTxUfhplt/+RdF7bdSpbEP0i
xoCGpuF156QsWZZeGJItk0PT5K+/k3NfT5CtvaHDqqpZfrDIFD1tUX/YoC2GbFbkVWe7aFdiVLGC
DyJXF6/xYhmON/znE2GoleGR7mCVhg0XAgTViASYZKROrwHD3IU7318gUYyKvAwTbdxJLN9whhhp
2rmG0trHDElvJCAAB0Rh5X/FSusjtJGx+W4nR155xq2W+Vjnmp1ZCCEc2HIHcBFk2ZbyjuQDz1LT
TKAVW/IU0EKzjPKvyJ6sO69tpuSMQaoJbvig+SrwDHd/CISab1q6WbfKxUJtE0uo0nOQAJK/9yqm
QlsIH8ERgZffOuCheqgrX3jbugtw9DDcF+YE5rI3Pz6nmB72tsIX/HvA9PoLUiznwnLo2JGoPgey
wdFVPcgmTak4AybCX3EeB4QlweERvrI1+c1P7Tpd+Sv3hPgAA1efSBLkzdPcO637HeNo6gg8lHbE
FAsXds50k177rN3rQszpzh/T7jPO2XqOttuo55F98qmPfMIiK5Z45Ay7FB91JE3GsLaU7lMO7JzF
vJlU8CFSQBsfUDc1yoTFWFrQKdW4mLDjjJWxdCJCzVr1uLdHE0LQjj3QZNzMcfn+dxVlYoThVnum
Kv82kWSqAnp2fHY8O3nG3stpQQcgyPerf1BfComrEg/pqtTX+doWQLgbP0WhVUL8/T9Y59K2zB53
aMq4KtqQHNy3TXsptocaLd7+XrljI9UEIfVHtscqErYrfSnLY05RvOP6AQpDPDxmzDTpwqTUtTdn
KAg6uWLnmchgLqXHuRLmDE0aOa6Yrtsmcea4jykf3oCLWuDW2M0tTIw/pN+H6SU2S5M6LA1FkH2Z
OZoYPaBWlh4pKZlP6nP1NbDngiMIynNlTTE1i6GvrCtEDl5O8v0EI76FgKn1G02+ts6CGbOLtm2b
oKfaL04s3vdOnBy80HcVSqZ8lETq22NXZtA744Axqgzc2D6D0a+SHbksfIEB7GFiA3ngM/8JkaLb
lhnVyXQZFxkQm2DVBc0au7mgPoDhcpyPB+WUQh9wrPUf7MkrF3FOeOt6038EouVJn1Yg640pS0xC
eEF/LI+LSrzw7ES8ibeMtaz+aBpJdjLApCXvYxwbF5Wk9jMtXp7Y+27h/My0ZwRPXebzzdoQaNdz
QooaN0cuU0dFUm6dv9AvyL7PqyOICqWHpEDZDFqVVnecPcTdpEAKrjsZQj9ufvaXKiQAg3WdRdjz
SqQdfMS9Ttujaqrw76QIwe1qxyd5vSxLx0Vk8M2Xahh5YwtHbN5lGEru0iYCVzuGa4xA4es4gFXi
7Iu5DR3Dnx1N0XHR1DlPKfrNRnBaqKCarPrTmORasRPVHPPqel0TYhevN+6s8YH/1rwFUZacQBaa
5kUl5NRA+VNzw6dS56PGKj7S3btoLuibegC7L6MJScF2tEfQxLLUI7ZNvK1y4JW9xZ7kohH6ScwV
sFWd5nwEHfu1x7DYXhAYhhAbviUZ+SOwRYwLI0ycms62hHK2PS5qnKgB0BKPe3K/cG3DD5ZRcz90
dPxuE4Sq6lJ2sfhuwSu0B2xtvbdnx+JOiXkU8inrnao4mySh6IJtmA+B95yVIfBIE5ExuaM5PlR7
L3GIivQ9Xi0bqgYwAlhc+VmSre3w56RWd5DNmjDukd3qE/C2LpSPnRGe59AGK0Ey7pCLe0jKHgHB
LYtD3J45WdHFaLSIvpFtOLVu8BaX5upiNSlXbnPbR/dOtY6O5mSi/wq/7gjBHlSMDIlteYCtrmZJ
uM/ARoA2iR9tWMGA4cLRSuDZ1QduRPmbg+1JXWxjp+PJ0+X8kvOZhihvUyv8bNMa0zlnREiMZicC
kw39MOXI/yw5P5Fj5EQ372nui9o78DNF8WZVMTtsE6jE2U1LOlIfjWRT3EjY4t9iVxkn59nuB8JB
lI/VJuYbaxgNPZBXdMOfkEN0Em59ORfhferJCiQnZdMm3TgY3tz4FHkoNvvIcHq7Yxjotc+L3UNL
RZZvWHPICLJaadgIwdUPrYyqZbdbT+olZ3tuKnacM1rY9QTnIpB5dSL0T8kpuOiOAcx8uslJuS07
3bkBtw1qtsmBwuSZyjsee46ZfupgqgpKw14P76M01Y25zDA80WpMhyR7HH9pui24rCQbzBEU04M3
1s6/uEgz84czJAIvom3uoiUGqf2tyjqiIXrAeXqNO0VmPjUDl6xYCXCZDIktr/gsAU14+znAI6B2
sWvHw7NIyfHfaeyf8yebbnMfwJ1A1A0q/2W0+uDOMKg7MavBMJBT7WTfML3I9DpJmDSP8IL87JQ0
4xo9dmWX7kvFP7D9LB4Y1KDBXUqsn/D9Mhh+2BTKSX3rDmm5pjNqdWX4LmYNpvnEJzZ5C5GCmkTK
QehmrzksoXnRUFtButzCWfF/JmnDdaY8I/2ovEGaLbZQ0V0XpYgtS4V8yYbbcNKsHdJP7HboqGVO
tgVmI9m/uu9SF9ID7Z+pJ/Af6mFkiNTbLi4rSptzMo9E3qlaCBa92iup415Nfxy6KNNZ2UzLTHuE
7xII2XqBu8Z/NfOXMu2YlZeDN3+Ewepqy4p8rXTUMcWRA3UP9mlmLzNkqgXJz0BJ1BHXXi/7zFfG
31WdkfqvOgxR8OGYOmzsYHCmZxuDZfWYAhYb/5LXwg6Tw7dtP0glrk0pCDTYU+fVfIHJWtylWZMb
OoEWSMWkL4BXGlMCvOt71NLZROOV0TWiA2dPui3KZGkdlL6aKt+YloV7Sd6iPDb/DSltGcZWf+Bu
HtNdPldMmW1y4v0OZHvYfXk58g9h9pR7LUDbsV9jB5XjWwz5Ice27vhIm6l9Uii/0SGRua+OQ2TN
/jFdAmIvM2/q1xoQjK+2Xo9loVN2n6QjUUCAZXl/3dJSVb6hnKgVN7Zfu7ojYDlPuH2WxPnBwju+
pXhW8i0fFHf4wPfZh2yrD7Mbuor54bjH5x34pFPrkgV9G7tFaSi0t+rnWTgoh23utL/9NEPR92Yb
AK8sm1eiTaPBm5QgZfkoLyD4HC4qUKtC+ZLJETmOoVjwG4dUETyUqSUeiVTrHvONDXIxhaDYDYc5
UYq9WobVb2g79dPIlJoTO9CY13gccdcyahkPXlljjyxN6HoHojrVSZdt1r9om24wu3PgASxBMqJh
/Fcemjt4UKgyE/oXIxYaIMk+R2V6G+RingMeUuJsbAPBobIZBEF1cZdhR/E2V4U6pZFwxn3RR1uu
+kC7rj53JBo2GL8HSFeyEw80mlbZLXfWNLvCuYVg3WGu5XsHozsTk2LmfqwmInBg/kY85l5peRwX
6bkcNo5M1UM/l3iZgORmL5TwMBsdnQR22thiljumFTSeP5BJsdYTfCSlm+LERxSHwIu10g7Nr5Tx
Aewe2uwjkqdUbHjsxDWaaVS559qfSOC6eKm2cdEp637N9GZHfo8YphhsBXIAwKV50xmkqn8IUa11
so1vW3tb2ezkW6FRC95oKUraD7tl4v/mWzZ8wg3vS12AhC+COo6emFxhYIUHVEn2zWJyeqhauYn/
zTwOKtgl9FO48Y3BiDfek6ljqoPFv4KkSQLPv9pZCscHDxqFAc/ItFlSnVGJi+Y+wsgwvDBV6Voa
i5v1UAdmdnKvXoASi4FOo7yeCd1znsBR7Fj31FVY/RpzdwqPHwmHbd4FyWAPj6MGmPgjRQ/Fm6/d
wfhonJndkgC7b839Myus3eqN37UixQgZsPo9SkolDIcyPGN/HN1Een41wUxKfzM0QvuclDj0v1lx
kqTPMTFuztZMrnF5wAeRyY0gaDldOhh1EHexIaQjxnmviOZtNUmxMD8cKvvGyRg5FbCZak8LAvP8
jOBOP6t2YYttR6pCwC7DbcxHTJBitreA5XCV2JEkd4nZbPIP6w+FjueHo3x27BTjag/JQ97myfLE
pyua+T0tOic/cfjLqB7gIijr6+K3bXLtGtgRlDCUTXUlwAQTzhH9NP7LaUKvdhBuGIt4CwOZEtPi
antbcxn9UmAzhlvECdsOA3x9sTtivup16190GHI3UrKc9R15lqxlA+GAgoewBYOHxNysXYFR2D4l
mLpJIeVlfKgJ6eKLo8R6DUJ1bhH+FrTuuBVL1MK5oHWS6BTMlf07Dbyiom4ZxuIvbynG2wSESqwD
Atn+SOhG/H7kuNF3pE22HJiniA/E7wBYbNTEe01sP/vDJq0KtQYk1ECWhmk8soon6HHHbukGmcIG
y9oVPVXJrLq9Y+VenlNh0659dNp21DvrrXOopqbp76uw5qbiuha2V8hJJMCpiEeLZOq0Mq7sgggH
BGxOMYaBIVMjymX1nlE1U94EUMdnmawR26IiRg3OdEqobqsoWwdZFJbyNrYr7ifmjoquHDFYOgKH
cMIXPk5oJs0cUPhrSi9od26K3LfvlwD/eAki29qU5D0M9CJGJQer5NIBtth+gRmL+z9vJ3s+xIRk
mYirXPbXMJ9JOg/RqJ9Ipy39HSku8du12aY2Hi67qxNnNaGpwCEbHAy2984+6AjOKRQyO5yRCQXx
Z2o70ohU06TbR58Q5s+CJODCSUcCu4slA8X7dID/uIskQtomw/QbgrryHH0qmiFb0UY0PW6EcM0P
T6xMn0HQLvp3PnCBPUFVwOpEzIqXmyEyQ3/SMdo7jjJrOGTUrmzg0eJsB+YCSSJ1YQAEVfhoTOsU
R+wOonwY6eKUv2xaPTQbfY4GDfzDCpCXEQti/UubtMXZ2HmK4m20FALXucB+16dKFJelwy19KBxO
Mc8iHDEeJXBH9c0MPpBCYUH0uLgYgPV1SWxH7BOPjeGHcXNnS/CazSL/zggJyRNjP4+lTZYpEJW8
SYcDkBLVEnAc2rXQtJ7pzSULklwoZeEAM0sDn5/ZH+tGb4cVW27SZsx3fX6rQ76UzBBY+3R0jxeH
rRjdaTY3HE3ELYGBTSmhgJazGc6dWW0jyFw27QzAo5kZFHgeUxn24GhD07PPLEmMQ0i7tvrqOY03
K1cOSIlCZd/QxU7NGtdXkEfkc9i8ccWtVmdQdvqSprS33WyZQSbpSXWnVIOO/FvWFHQBHXKf3uVt
odxt3LqdONjGpSkTiPeCJ7UUjD7IfK7mBCgwNrOab7qXebXgwstfwhLyfl4KPjGqMhhJwX+xu1+c
gbl+6zgA80MEbeiOK2PhI/Kc5Ifni7NlgLn+S7jZ+By0NY+I7le2FINiyttHBiDszDg1rU0P3jbf
5nriSosNDbMJXPX/7pgrQKdMbWxGNcZ+flkheTBsyoNYuVa8+CaB3vcH8COCSw7a7XfBfMDC5Jnl
TCIkA66t19TtZ2B0dkGBS6wdeDefZljXoDSzKM4a1RAeEPPZmaTNDugbMzTfXjA/MsGPg/c48M2l
J9s6X2OAwX+wzpOpTiM3Z8PTtJWtXj/SFUZQobbDZM/AdYRY+RQ5ADH2uNWaZhfnghtXyYCcCpUy
U68p5ttgh++K7F4kjPXJLxi8iRB2AUZg9jF8TamuroT7MPbhTYV7gQ2Kv2HeWUxcHWl+laPEp4db
Bioy8Fr/27ZL4xGqYkTuncPC5avB4FWWl5YWWXAOTgPfhwgp1RrUnqwXZUDUGzPCTGU0hCP+wqWZ
o30dUYV6gHSNKdiO5ljd5y44iS3QUoq7oPgWVwGFwJwB+zMGoPFmGMDxYpQk9hleOImy2UaWRXzQ
DjxOtnrE3rhBJDD0u7W5jRjBT6exPtPM6Fjonhp74txkRBPeoCuKd6tviAoqjlDeoy0Q3He2aBL5
5A/gSiDErUCTOSWeQNBzLUoCMT3doFoUBFU6vD2+OxMG5KCWP0ZjCnQE24OHJZtc6R6kDL+GmZmt
77irzNMt7sAPrFrrjLi1Wvy0KLg5Mf3x9hT+jeDZqcjqzgEWaPrm+wH2ExEeTt2amLR48bKcI3M0
aarnIsxi33ElrCvvCdF8PMz+k+9MXBBrneLnTqGmMb2rxsp7ZB/iFOlj/VWwLhtyHqZyZLfh+TfJ
uU2kFV/n0FC/k48IGbcEyxE0DHxn8ZaZvvM5k6HYGcaHjIrbjOhcMK2BH9Z5Inkz6oP31qdWM77l
aQhdLQux/5Y0Ip6Jga7HEPotOFfigGIdpeu0BrAII+lPjnWw3C5D7b2ZOAvFh6oIT1wDxLkXxgX5
oQoz9uEggEG4yd2s9M46tGEVCFy9fLtxiI05WurxOfMEI37bJM5+nqd24tOPIJoB8SA1g19ymt47
vcIPowaxCgPTYvyjR0MOpz0i9iQ+ptHILUPmgm/ZFGuSCNjVUxVjrDvosQVc49Ew4fJiFRG1G3Bu
yAofMsYKwTtDIloOwCgAUTYWQZUdcqI84aNosDUnnn4hIMXOLvig8peeere15WlawTujXv5FhBEo
Yuv7nEpqCHfHvl6wyGchHu4LhZLmlBf/Ze88aglwaTcY7EgL+R0rCHWXZ0r7SCRaqBz0Gvt01N7H
IOc0N8qsu4zYD7gS5E7wWCBGdIA1fPdDO258H6k+eXWMMhjhXGgVa9axn9Dr6+xbe5quXTlZZbAh
4tGyhE9OWFcIzLn/EHSL02xajThwjowVPmL1oHmm4EjzMsagbrb9oKyA6hZ2D05QUXgkmUqynMod
1LOcbBl2j2rGgKv80BmfF8aPsFG6Hva9ajtnAgjkBdhVT35UYLNSuW5vIY6z/kHMEx8OhIh0rwQO
pUPPjNe7J084WAdhnHRCysoGTEgeTG66tjrxSahmjJhTFyrbNvW0vj8ADigMpkFsxNvNYP4gXQ6a
TTaj3AKn4VHRfjN9STpDqNQpUvwTYUEunlrrobA29OWifPy/2xxgFnmciCa8bAMiyvll2lo/DGWJ
SYVIomvvmUFUBsTR0NCbR8nF3zjorf5cDz7LLpk29JGplhyvawA4sLPqgWcjI4nDopyGJUuOBb9h
Zte7ulXF5RLTj9XtQobzyzlAvP9ppx7jb9OhjR+mLHX8rUu+6V3NA9QUePdO/TdssoqxK9W06l2R
LeEn8iUx0YPrFyXwAGGansvMsykB7K06PIhZ6h6XV4r7cBuRaTcXK+katiUAUB2+USK/pDTKSHqY
Nl2jKIsRaQsqOOcKynASlc5p3uYIBB82Fhx/j1ZOvuJ7cuaw+Erp82MAy8SW1k4/MYk+l9jdxaUI
rAH11FC1kT+Yxl3D6VMC4uIyxaoT+Q7Xt88Ixl3c4piCl6aT1BDMN7gDeXAY8aPx5Vxv8wtZSwAB
ZTOmfJR0j1OMFFPFupxMm7UN3COaiMZHCA1YNaS9JuZmFsjxCOmxeIVqhykkMBaWJm8ePN5lrBTJ
JUUImGgvahks2BxXp1vdczrd13jDxLOXd9i6mGciw3ssTr9KcqxEoDLpI7v7si9eKqbw5atFY8H0
6RM/fa9Jiy48cO0IqoEGDeyWWa//6MqeXPbMtI0dxlQUHrOYLVAM/pV67EbAxXOBZezsN95AkShf
Tdu+99Fi+8FmbUdu7K0iQG9vIcAFnLbbfkBSxvkA4RYMQfwWdYNxGOS4eskvPAvuQxlXY9feET7l
+fIlywtnGz0GmNKRsmNa8jiTAFOvavyquxJc6sHGAPkLzx1lTK0R+px5DJsKoqVx4b7mIJ+rzzoM
Ke4Fl5nd6sS3UGA1aSPhav/SB2JyypPnGmoBKP9herSPK7XEZ7eZLFCXdeaWX9qztTpwBw7Tb1xV
DKNpg3eb50p2XvxWsFqNH0WrGJSgnnc+RNMOW558SwroPhAB18Nq0Nv8+ZHmfvuPKVnoGc4UXcPE
Qy+opP/6gasEcAWDXRGUhustEBjTIdf+S98SgmOnHsAsM08OkxnIdyA6Kh5UV/7uM2goV56iyaR4
pmoqubZBwdH1gjK+jh9j6VDeoYvQockmjFEAUocy5Yd+6gOAPH2vxzesEoU1EwHg+bG2uFKyNYYD
yynoTzlzlxnBQ9Y+1VxLG7A8DfZM2GskXWl+oTbU1psqA1U+92AEXGI8ootz5B4cHsxWY/gtgqhU
hE06Iyf92PueH1KDxM2gns4IbGNqswahE3z4+ZiX/qbAwK4eZo4kQ7Sx/KQffgfAsoXcLv4cE9Eo
LZQmCFKCk9hBIj5GepclMkyeXKteMyegPOm2xeXL+YO3lVRKHMP1mAkt7RVpCGs8aCuIW33ngG7K
fKQsSPR4klNSrnIz5G7rg2imseGPCXGakZIazbOk7hw2RW31HySxefsuOJxNcHZlMYrPPMFlu7G5
kTlYlTDFDUxZAiQMo8NcHyv+SrWzz6e+NFCC0kCjA7gFfWJPi2+59T2D9o72JBJKIxXutBzT6Ef8
ebhxXlnCfyKA/rrtKGNorw2XTfu+XthELqlOp+ycNe0QvOCPT9JbiYu1uTeUs7SHUcsRtc80+hko
Rad2BJUIlDDQh0e4JdLJ7L3QRe69ycLSlBc7o3xasoSJXmTsuXiIO06y25ivrDj6jRzUSY/Kcz4R
CeGAMif9QWDLUgy0OvFIz0kFpzDuk+xRhaON868AIcrMRYUquUeLJtq7NYyeSCh3nm99USftZE+w
tGf1AiGHP2FL/4bOj2TNHX+fZYvlHCyuu/Z3w7jTvTENwzitFfD9adMIL3xF/iHEUKG+O8+sqsHw
UxdFhexZmt4ZCNYZx/vnGuNF2yDOVg8yylL7tjAxFBuYoZ19DVOXS8BAHIHi6sVW4kzqc04RV+mA
4vRkwvZfrN3yyda2DjnpY7bvCckSXMBlGOLXfsxczNGfHO7i6Vwp6XzlI/ULM9NVDt8PNuAdODL8
dQVW88ZyvKd+qSkKWCZs8Dc8j3n2AJOpam5DX7qAJWHXq5/ZW6b0lfguZnVe60nzoTkcNHZzIh3A
gr2j7irlKBQlliy6M8KugaMGeOvYmbCmm2tKmOG0KbXSq6bYCE7ilPSsmk4e5xZWEEHTz0aB5MRn
lCXepRmr4DsiWpptndYeMKoZB8dyllreznby8He1CBxROJ0iyd/JkeMRBx8lrra0vFfIRcELSYKO
+To7dGN741cD+zfZLfRNgP/o/dy7DHjENHM4Fmg2eb69DVlZ8cpSMN+5wQiAMIOuS69xCQSHhE/W
36H6lB+MpK0YjoMmwQC1s/yHZ2C+1joYDimXnfc+TutH6r3lYeAAcOfg1r23/CL8Fclx+ui5Ibk0
AQBQYKKUp7eJyfBXwJoGrz+y4+BkCa8msE2hIpMyK7YVR17wGdtlbLtvVTXBCtQMGCdxz2kOKo5o
fCuQh3/AjbWfotCuv1Vpkj+v1oUX2nrFC+aviWxYGtsXCE7sYngIuEnVXXxfVIaCYdfgZ+cSCfEn
HbEqjJQr/BONcq9gVwpCcG0MgNzM7T+So9OVMz3lLouhoYEjTzX9WE4f+3uvZMwJSIKgzysF3+FM
hgi3CD+5xJrP8C8reezdhHHKavXl+l3RUMBnya/9NuBqgRnjSv3pJFK/lTEYDw4zMr7rItLhp6mi
NHDPyTCn4q1nKcXBiw495GJ8ICyNCBlov96WViHt+6VNYWVsKowry9vMaUyk20EvLZRwAy9qqxM/
/CsbEgm7pPKDa8H6g7esxVa2LRp4pmUg8VGyIXAbRagbs48qEslXLGR+K13aNbZtqJrmhOxSEp1T
ZXLUalU4GYU2/inM7NE/UNWTq/dE9OUJ4yZ7Oqwz9S+mF40raA64fYcUEw9oUMMyPvrCKgjax4N3
hhkUT2AwZWVvKmbsbKEA6BQ5NmciCViKkbLPyDc+tRwiSffQKUpyX1FQ35rSnt0tI4PS24VFJfUZ
KYCcCnEwJsbVrOEFkuUsHLTQKFh2ITO5YjtkuXNHUf20UyAoQZ/7RWDOC+a8zwG8i9xR8B6CQmlV
ZEhnjcnrSCaq2PXIr/Wb8gd8Tb3hz/wD0Twn2WVyFbD6tt6wo4JeeSe/yAJrb+WmQzXPSDWv5iJK
ROjD8SBpU1ztEissY1NH7lEHaiivnBccD3uSVQTcNdSc87P+0y48pyx+I8wDbBirEq41KxsFrpZn
3kZZ+OEm6Hz7rwtm6MvKHAuMSOzKL1ixPWyaBfMh4mhRfqjAwYRMcpCk44DvFJg6+APyoIB36Mvu
G/0kZcegqq56NOJQBJepnTvvEuXYPPeh9DjJZALj1X7WbseO72BaQwTTlveQN6P4NqPfVTcSNyZ9
q3VnfTiW09QXX07lPRcp1HlCwpQcAezw8G5xE6N5rp6poWk7lxpsGgisN0w17Z9ZcACnr9ay45to
A5a9ydJTykEKuyqGHqv8snUe5hxaucMBukRC1fu05Ca+R40t3wIn0byDNCLd1NRMMdeHhMW5G1Nf
0ehcwGL2iYc+mb5PLnXOVW1ndWH2houhfZPc0S42957xFNLKRL4I+0MEHLGxk9ewIhn9h6RHNd1V
MYoZQ1yZR7tJLAWeoiQWPDNx1+D1SfCZO7csdLPmrWuccroj/lqb1zyrXbLJTdIExQY1V9fYE2Gq
HzmUU3pL3EDKq68scpgxI93qC99Ubr0GqQsQY2yoMSLrTTRzCxOASsIgrDoWSFDiJaO7qbLDDJZ7
Zi87VmQ+f/h49XhL7aQs9k5S1Baij7RxC1iTFd1RSGB5xxTfJ+zNdAacRaEmo7oK3Uad15tm+5GR
TQk9IqleVJ5zgMoQx2ySnNsRdATPDt/TcEf3Tyo+RmKPZtpC9Ekl5bRYM95th+nZrikBFr9aC7eT
XyEZdRTYfIzUBx+M9hgL0QdycsMpnt/Qu8LxYNDOYGfhFhdHUsoZudyYA/QdqZZKnZbRHfCz14Nk
3Y2zlLyGqlUWHYzXZd6xn0IreCO+jUV4w1h9zCiNjeQ71VAOvTjsR2qXjQwmSS/TXQnhKQ7zZFNw
xKIhU5Hk31P6KOBAUE++m+0pTm8hQ6ZqL0hN1CdqQk3xqJQf8BPGWiv3idH0jEtN5MAGPhqhtObG
P9fTFvGqrt4Kw/HlwmpXll9JVFveISsz0codLp2MzFlk1+1DQbZPPE7Kmfu7oU7q8oHogVqQd7IZ
tZBjf4iBguPQpSuQld5nij3FHsmAkmve9ng+0BQsqlccimKG9Mk2/SbwyibztvQ82u05YRUot36K
f4zNqvIIiJJcfSvIH8kfp0sq9bjCyub9vDR8TLsKhLaH12jGdrqTQ6LVHu2jLDC4xUic+wku1wpK
afVTwtvrHkqWIZDweMz/+TT1dHtrTBo2f1uqz2lS5YtEyMkOhQr6YdenOf48308YG8oRVCxzvxkz
x1SH+vdS+oqxk6cMoap87KngYNIKc5rMSr4LR9VG9zoJvXudBcTMSm3N3x1HbU4QWd8RW/InkvG7
ekhyojLIepuRdRpfqQjFr5aUKUn0knMv4QrG9MyYyGxtbYosHhrOg6vrJTHvNrU2jHjRYa4NG9HA
SN4xf91xdMZz7GYdGPg0NMPJFmjbIAZiirFVQx8gMDuEA5CYNUsNrw9yqT2FPoasOWS8OvIaUzwU
tzmiGRUlTJcRwOpTE1IzCTyEASKpEbBHey4DYbufC9pwzyCBVbFJPGNH29ZitLOnW0NjhHRR1q70
zGmMj8zo6S0vVxVyQBbYIm0Pwca4RRofINyR5pcYrOgBW++0G75TLzgYqVoKkxu2iA2QVfGuIiYw
+yyoLOCFKEpcqToGYlsTaDZgkXmFe+EZq9+HtJiPzK39ft8QR832iyls78S6ZWOR4ub04NQRjOZl
zsQCYi9qfymvNfMvjc9xoJrdGuc/6Zh5nLBqHxgNn+o4nWguSe7BwzjNs3EWaOLBrGf3zJYRu2g2
ATwS1FhT92KDsVuP97g1RX3yJaAc+HhUuhyiMeRsqNtSEKtpjZXepRaxiS0CexWeEquda+JpDa2S
myAdguQKXD7D19D3dYJhwYu/Sf57AqLsmFyzEYzl/UId53IXjn3nPwBHXHoYmoB8dtKy/C8Fo5Yb
b5tywnFqLninfEa1onDRZOs/Sdv7DI/0hRer/4xD0n087UP+u4nzIHkg/x/mZ0rv2uVQaqmeYfiM
056CJaJArJBj/bYwEsU5RMA4J17O6nFUrT9xD6FVlS9CZhC1QPE1V9LCUXX1yzSb+ESwCGC/7jpG
fGEV+aCzdL9f+DH0akDxtXa9BaXmzV8j4WCcsOYf+Mba5Q2XUyh2dFNUDQ+Rnr9wTdFn6deJA23e
Yq77OPStbG7Z6I/ZrQ1yOhUXUpj1PlyqHnYmR9k/YKTw2ldl334tshmHfUT388Avlpa8aNwISaQP
y3zwu8RT+3YOQNgUVIq6r66ElvLXaWzcr4io2fi40FMy76zBc5ujbhlVHYOCHWvDWtnTtzK7QbCr
RTkqRs9DRfN5zWpyoKCjecln0f0j8w0akLyf/xBpbEjY3nrc9KMPm/+c4eQZT1ZgpcluYITa/y0Z
qQOYT1C+IZWMbXR0GWw7O6z0QNmLWYWvcW9h2BRwOIrLUFpddUZob+0durE1HDBiMQyUMqmbW0kS
4ySpIQw4xEONwXZJTmgUaK8QwH+chquvhiN27yJ0H+egrPsvWfYFPpMh+AwaikvbSuijNJX1Nrg6
wKcCZ/25SOfmQVKCwfsO/m7PK0FbTqjqn47O3RWC5uDDK6LI4qivxFPTWPGXYQ08LDjML9IemvqR
84Nz70WW8o6uyrmsuRAzf8o2CXHdLeZCQtuHiCimXYvu+sJyJo5pYjnlnmi+v4eUWx4BLcxPzWC7
ZMcq+Hyu8b8Z0Q0vTUKz+5k8lvwzsxpfQ2dimtBFyyeIVRCvdaD0liQTQ0lD7+Upa4EhHex+8iS7
h63cXVMl5qVOJv9iDBnrbd4M+E9TtOUnCzqLC9SUgRJ2qHRfOXSMwt/2DzRE4Kopw+GClbW3uaI3
fnoP/blPz5XwFE8DLY3b3gLl12RpdE7MMlOfidNvQ5w2/d1mGTzXsXG5MlspFu8NNHOs8tK4CcYL
Xp6BelbUXcar3fgOsjjRVNEmZNAt3xHjqdayfY5iFx0BiCFoDCYCNP1pok93E5UXutmQee3/Uj2m
oEgbMP0gF2xzZzFJMDuJDEFkOMtn2kJ1tXC4M7P8H2dn0hS5r73pr3LjrtvRnoeOvr3IEUgggYKa
Ng6gfuV5nv3p+/H9bygVtiNyUxXBwkpLOrKkc97nRUMEzKQ5oFEdII1ryplbfefWj5A9oxgcf1jd
oL1g20p1A8dLHaokQpUTfewH11jphajvyCGyrEo8Sy5U+UePgFO+gps47Y247KtJrrUZRIA6gmjE
RPSqK5A7Y3c7pFqYbaHRINYA40pO6VruQ93hnIsD2BGAr/YArASYaRsXR6WryhMYOu2I8giqAECu
r1GBPwd+IOWBHX/15MVpWR3twAFuUXJwYxW29bo8qRGVuNyiUFqx0QJbIh+SwQHYpW00cPMAaUTl
Eg1A/zZXdLOjsBkpw1cvBpJdFF3yJRsq9Y5rvRJxOBibr91YZPiVFTbZQJsKZoXkiNmm2ZWNLMvZ
x/gNA9iEboKLe8sN3UZNu5wPt+sAo8cRmCGk8oUkMJYf7t7Lx/CumW57+Ar0XCnTa0C1AEk8gv/t
r8pc6b6TWwUGOLrya4B/xLWrD8YVcqb0GsVQOOwtDznarotHKbrW2TQnP6UCPONBS6OOcktcQvWt
nDsluFZOfZwK0lYJ915IvuyKunjMnEI7gYXPnWKi2CZIy7REdNsGmoTVatFljHbNqQ7zyrE/BmXU
VtRfB6N7QlowOi+Ojb/Sc8F6y7bAqDDTHELbjW9B1TeYtZB+3wCvxCBGtmxjp9h58BYyN0+WV+sn
SqoBW5ea8UDhVs/GjL/lWRtT3VkoqJjzItxq8Px+dQqB6qRlMVxp5pRLLgFC4I+KsJETf++OuFRT
6XxsyxHNbI6NlnvOchhcYHFC7zf41eoh1bnx2mVJUN60df8F3kyo38txiA6kZ33HkEEbAyhPoIp2
oY691KEGyAsIgRuQDsSd1FY3VNcpVbxBFoHKOMjTkVDVSOAEcHRJ7jYvg0TuiQ+CAi8wOIZATBSc
AB2cf310/GyJ3DPl4KPU7yTqKpvjqEkRJ0PJyJ3kmYJPJah3SSUbdnWARojNKmo9qlG6OnuwKlQp
XSoVACSxVwQNtk9qzsD1LlBGydBhhlV6Xu0kjulNdouv8Ri/4IYs5d+Grmr5VXmt6v2NoVSkQK/L
wiK/s7PBgZSv1Dm2JTI1rI5JI3Qe0jGCHNG3tzO4vJ6mnGnVZKgAOw5bydGdJxsXDfYFACOk4cbk
mx39Q9ZzsEBDU0KjF5whsPx94qJVU6///a///f/+73v/f7x/uOWDvZal/0qb5IG63br6z7/Nf/8r
/5+/Xv/6z78lvA4s3dQ0TeXv769PAefj//xb+V96XNv4CjkRuCdfeZ4ExJsoj5518HcvKBhflltR
5JlmlD+bIVFCylcJpHfyPMpehvq1K/v6CxcUJHK1FCKU3VRUnAwOutuUCkVMlpebNmZann7Rhxfs
2JKB8OYFszQyrlDUOBTtle1NbnnFShMzfag6fzaRgGyPpMTy3zywYQpF4FvgAS51UuRug5yM5vKb
zDVj/9kM5LAUwwr60JKoSKSqd4vqtwJMYyq7zEuk7WXNWH82Y/ZNiTw760/kx0N49NktkIu9q4MG
5KS60sj0sE+mnTq944dRiUEXwB/13ffRca8cScKLotO43a3vyVDy/XLSm+W3mRl+dfr7h4a6su0x
5On9s1oUiB07Qjc622DoosccizgKbJfb0WdeaPr7h3YqTLm7pGzhPHMFg76GW1Ok8t8ue7j258N7
tratwTXnG7YyXFarLW7WRtbYvy57vPrn4/W8x/CSBfcFn5ghB0vXYezHqhX+vOj5ijBxDc5n+OeN
2qvCneqZS+2GSgqtAd27/PyZwFCEGYuBdzjlCZLXiPz2dKhOt2kWQH2JipuC1W1lzs5MJUWYs0g5
zQo3I+MckVfcUl9hbEhcFEe8nY+XvYgwWT3qpznYpemrRUEUACVEbpWpOdswV35GuRRfNlcVYa56
k0amBHl6lnNgWxs5rxCDhLJvrIzHXEcJ09UeVTQr6D1fkT88gcvVDzD3D2h2lZV+mmtAmLDNoKR1
hgbhDIHoaTqGbIsahb1i5c3t8khMU/OT9UkRvlc+dVse5Oz0NfWpaA3l6JemxEOLz5KJkWY56HtE
1dRHU1d/Xm5xmqyftSh8p5DxySB7xuTNLs2nypN/D9qIQViEe5nqcW0XcsWz3NJM78ni5wqNPDgl
FDadXU92N5NflcV9DHUeL8stzLyLLAR8OQRNyAkreQNOS1FoCla8LwIKOanM3aEChKnW99HK68ys
vPL0Iz6svCQb06DTLEwxJAPJlZdbmAPgvYCmYvlt5hoQ4r7rHa+kQMR/U5z0qTeR3FghoOjLHj4N
0sdfTx5mQnJ6b35fS5t+pPRHyr1g5es399OFSEfJQQW518tnlV1su4f141cvYe2m7WWhLguh7iVD
gMdYI70auIXzzVA7nIX5gNdde7/cQXOzVYh11W0mVoOKTSO2Sv1OZji0A+g1igl67h763XIzcz0l
BDwM4Db1m6Y/ezFAyZsG0R9yBE8ao5WN9lwDQnyjFhusvm2Gs1l399wcBAeuHLvD8q//vJMwfPtz
FlU9Giy1TtT/+TQlDV4qdTOJQVFB+ythMNeGENQk8f0gx/PoLFM3NMkuf6DT+YYNdLiyqn/eQ6oj
BDI37VJTUi5+NnEsL68Kbr+oi0987igv6yUhkBFOSpITlqRE0ZRsprtpFA1ytx1TKVyZRv/dDPy9
jKuOEM+BrBi5brdMV/LB3rnq4777ihQi7R56W+sptx9Kv00As1R2fpckaZJ+w3uS9D6JrgwG0FDZ
ivXdwfahfZPZjPfprpVBdn4DATWO8kaxgSumKz0y1+XT3z+sPkFvSjx6+pDKMdXYIFFPbVDq++X+
nnu6sDhgPVdUbisnr4re3CbYsoFrQYZx2cPVP386zj597JLhOJPfgVadtED4U65M1w51cz9eWBDk
oFVBSin6ucm7e5Rx6h11Wt7dZT9eWAykoaqzYSjJNwYBuDOy19rGcWusEZefPxOrtrAedJSGcf0A
xs0beke91YNGhTuv4jgAMU6qkB8ttzM975PZbgtrQuBhjwXNVr2p/Jw8GfejSMlvI0BZHLLTU9Yb
t1Q435bV2lFl7sWENYL7Us2r4O2c3bLl/GvJKIZK6VppmmFlKZ0Zd1tYJLLObo2IxMZZJ517MEcD
3INtPi/319zPn/7+Id6KOjBtnSrEs9xlaSeTHidtwT1oWsGMRVtc5KeVhqaZ9NnITK/3oaU0lFlb
hgFtB0qbGLmAFjTQQ5MAD3vnRNFRED3h8MHN+66UIqc5k3JDLLjNxsJUHibD+LbbOQ0ClKuxHCv3
ufEruXXuLC9DIIjIUw/yoxPYlvLYhpQpfCn5BqlnWTcmpzV4GgMFFJ5nZudBoqqZVBbIfVhdOdei
MSW0kR2+palkvHqUhJ0TE1nwIfPp8g04vSF4slrXSn721A8245azYwWyBcRr5hwNOFrWl7aQveoO
i2VNDreGEyb5IzmHRLkPgNLGBy2AGvfbdpQmfLU1lXs91zWM6ldXBA5MYwmBifPDQ85K+TynlFTX
jrDFqOu8xkWkUOuVY8RcfAgrICw6fcw9f3yPO3C9PlkpgNhfylpWjpaGBofyrV9e4JIQrwt5ZQJP
sffZyAsLY+WDHqCYf+TGQ0UYFmEnV17reWv+LPp6NNqdASGIvDVVERgnOvCytd3ypJsLHWHJpK4W
Z8TCM2+CAVONrms1dEdGs19++lzsCGsmrph+B0RvxHfIsK+pcBvv9brSrntUU+XKeqZMnfRJ51nC
wjnk1WDhoaneIJu/UrOq25gdOXi3fdRN47pqk3fPtK9IDr8MprKVSgMjBn/tqlI1pp76rHlhPc2s
kQLZrJB+BvJouzeg4KLqGcMRX4r3ti51xrGoKvTPZtIBrXApgtU3sRGldrCBpj6AlwL6fYu1KQok
CRw/Bswmq8DOBNOOmW0PpukFHNg43Hil56AeblIrOCXADgbrpQuTYAiPQ5lB6MlqgJkvwZCEeCFh
uEVpCqC66N3xqGK5KX0EbVRxADidxKcOTmIySsMWORZZj/J6snOBDdKo/A7YHkan7YF5tZSoNimG
7viUB6CR1d5y0ke4zHL9REJr7O7gx3OMKMq+G94ihe/h/Qh1tXixIaSM37GUU4Y7O66wNKwClVUH
9qvdGcYmLv20srchZRnSeShtVfqCzZShP6Fs8Lq9W4eR9pgpHfZEZVqrXxDCQTsaIVHj6SwnqvKM
6g+wqU9ZoHLrdLHvvEBtAXTbyGgpkPKWuA0a5jCStQI6XdvXJv8WRw1XHXOX2w5+pCR5mvJoUCDp
kWvUkSulFBaF95asTspy7rqRQ5Lbu/YqaYgAIasU95mZO2mpytzRbhGntah54gzTgBTcjnfb2hUk
WooRVB3vPjVzpA1vYlRvmIJQjLnpuR6q9i1rm30NUjEa7tBotultCiM4QRXZ1e4RPVKU/R5zq7WD
vR52bXmMEY89lOlkhIu5Jyour2LHLW9rq1K5hoUpl7pvaTHIxqMMIZdySBfKj33Q4ibCSxZZBhZ9
uA3qiNW71GqjZ0tHtvVodF3iUeJCEq19aH0DftgWxYc9AYPxz0jfizbhVOJmFqk7q3YcarqNXvUe
0ZYb2s3gOeEb86hxj3XjWfKZsg+T4mlmZ6tVP6gkSPVvoZ+E4xF8stVtB4C1jY8lp5Oj7/cyVX+u
MywdAcRQRrvDO8yN9m0TqPLR7ijcviZ1B4KIVDb5Se4l6vJ2VNHrKZsYgEIUURvnI4stB1JKfZNW
7db1PYw1QvxgUMBgF0xxjxwNXzRcZe3vkNtMxDmA3ODRot0yr7jUJOYSZI3ZN8+ibmOXQuAD2+dR
HrtPoSZpVx0lztXB1LKSIpeM08KeMrTKOBSaBLoGME0eXk+OafaNQ6kUVi6hk1LiFOh5eTRJwKl7
A3+T4hSXAXgYzwlijnke0gw+1t0jF4d+AGndLKYJVbdwansvspobSsixDUJcJTOFsZ110iNQCjO/
o6Br0hORhaaAd6f2kkG9kjpCUWfW5eoTnjRZ92gppoavk546DfcUgetXzdanivLFLquOvyCjI2+4
Ua3WkegSknIHJaX0Jkb+Gd9ZhurmL5GRG84uLBqnuc8SyuS+TCXmDjWEcEbPoAkyFccxTHdAzvRp
eETGiYgAlX4ewdwd/KT7jVF77D8n1LeNN3IHhn4TWHZsHA2sz6W9RwerO4BzWnjEc8MDnCzj1/rm
aToqWULKDMCxAOdGdKF59tHTO8+9ivB8Sa+NMWZGwQ9DIORgoyXdQB+zMGPPwUsCCY/xK7ghZaxJ
D42l46QCIynNgwN3wfBbTAkE0jMFuAEVCqVqv7ix1lInR5lyQPK6mVyVMc6sdooi+/13ntZQ3KTX
lIXYh9b3OIUBuh3jtSvYmU+xJeyTOwsaK1yD8pyMHbk2VH14OEz1dr+XP8Zzzxd2yYVJyUxSy9Iz
Dj1lfUIXz9xVe7wZLrq5Ui1hp+wpZlh1va2cjcqE+4vPX6jeYIeF2cryGyjTHuyzb+30ah92yFHR
xRY7ieQkw1DZoLH0tl4wwZeZNU52WzX+la5LCYYolJFnnfULC6ErP8xOkmFfLf+GmS2NJWwPdTdC
QUO+6KwrXEhwi4PlUah427rpL7xUsYTdYNGoQYVobDw3gee8sK7b8Y6vD2LM5VeYBvyzXhT2fHz0
nbhswvZswh5lk++jKYztbpfITXHdwxdabmZmI20Jmz/UNEqoe0FyspW43kCRfrHj7KGo/F/Tfozc
OjecgGJU9inLDc4MjSlsBDOvoR6Hm03K5wt7b1qsGWpNVW2YQEpbbmKm60xhsxdAdFKRCLfncbQR
iCZY39VxcwgBWjr4tawM0BTxnwyQKawEFH1QAeNn/TMMyhbjOhd5CdQAG2uh0nv0YgvApvWw/EYz
q4IprAq6nfjAdaLmbLd1BiLZNHR1Cl5b1pqVcZmZCKawLiS8BeiXUr6R5eDsgXi2Mx26Cll93K9u
5BRhbkMJNFLE9+V3mpsIwjKR1dR2Vo3cnovSDffZAFcOgC6U8N5ZuQyaKY5QTe3PlajC2cjNayum
LpQDRxPm7h5Izg3wO5iuPix1gxJKjF2wUfGhB7CBXZkbc50pLA4RUDtwlGZ7z/bNSQ4a/KsCqaOU
5vpVlWU6qU4O+yNnSA8AE4aNerzJdalU7JUfMDdhhNUDjQxUalA1aHbxBjy6YDz8aw101Fp6ZbZv
hYUDz7MgjaxeuQFBsx+C7r5BDtTgogfbAqAQ5zk8MjYon7eQENcSrDP9agiLB7eG7QjGMD55TNIE
iTuwLFfeqg7zBl7zM9D0u9ChOSf1fy1P05kwN8TFBOhWUw9TT1oKZ7gWh1YUnz05ajM0lJ9aNplJ
S60HUHm5wZmhM4R1BTKdhJzIVkiVTIQX7E/qyYUnoIDosgaExSSwJMwH5LR5brhFljZTjSjXTgoI
ocueL6wkkwsvd9PDSGDzm93SVnac4JSVp89NAWHZKEwdya5rDmcqK3zL3hSovqOrtgGz4YPzavG3
wRg+dIDrdl1pfA9SzPiCTUgNXnHZ7sIQlhU7hAzfRVZ77ipc2Qc9N6hMS9ut4qjZbrkPZxZHQ1hA
OlkDnGWPHffMcQl8jnK9XOLywBjL9hciZzf/vdzQ3PQWFgrU+4reKElzdnvsi2QJc0X8gW2EBoBb
uaOIT4rVtit7z7nGhDUD4/q29xIlOTW5E+MK3d0HbPuKIgnRo6YPYHJWGprpPl1YJ7wi1lI559ti
hzn1aaazdalKBNFhVitzYG7904V1IYo0kKd1IN8gGvc3IK2+D6x1pimfuV/Ad8tHwV4GuzFy7hSU
CcujNbM26MLagBSNmyv02Wcqa81hOxUyaluf0tZxpYHp13+yqdGFtQEpO8hp3NVP1ZTRkHVOpIwQ
ADj0/mCMW9+8BQfYHC57HWGlSBBFyHpbBCeyZaa3RSIQ9CiuSuvH8vOnX/3Z2whrRVeYYWtRmHrO
ImXkjO5AIbTVjdoYXCx0KvzK9pDao5euZSk/7T5Fc4RosgdcijWAnAcbkIme4GU2hAyT3j5mfnuw
OIJvoI0+Lb/dp5OcxoRoMuH4OZFh6aeKSmX4gYr3NWoNbTtC3XxZbuLT+aZoYrrL9Kn+4d5HPqh1
PxwSnzpw5DMrhTkzv1/McZEgNl3glvDgJK/ecxwodk7InapiwoJc/v1zTQjxkvTQUUnUsZFNJjCw
Q22MabHa9B38iOUm5rpIiJhG97iYbKzxBEk0w4hiyN6NOl+LkLkXmP7+4Syt6gBIVbsaT9wG2tfg
MYNT1ro/Snu1ymeuBSFGVNsLqN3ulYM3+NFuqJELgAEMrmPuq46XdZHwvXR9rbW6LhxPRYJH021m
oxF6rDMu8C5ZR5imwtdSHms08SXWEGxK8QWFstyOerXyLfl0EeHhQkwHxqDgRWHDn9DbYId+aDoy
YFjO1Vp50hJ3bWMzN5GEcE5iqBoc6JSDi/sZRAXEUewohvKf5UGYGWcxAaPCDxjMyGGcqR2UiQf0
0l6wlVYzyDO/3xI+iKaU+PKoMMq6JnW7aLC686h7/dfLfr4QycAAdSeH0Xzowqw6uNxAH1pvfHXc
wViph5r7/UIg4/c4mogFMA6SB2Rp1mCf2iIaV2Jg5ssgXrsN+VRq7HXuSa+U34Np/IMK5hW7kHvX
yzsUttoN4sBoZY88N9ZCTCPdaWTdH4dTrowAbZ1u9NNho1vNJNCvG0tyVxqaiQ3xno0sNECQFG92
z/V+wkyQDmaMiCr22i+9Wporyd65vhPCu9J1FeJe754yvf0uR+9emtpoxNIdGOeDgvADx268BZcn
2jSh/tozKGzi/lxxixpnkGSoumNUTLeXUgpTt/7SKdrJkRO86i4q8KMdIdwHN9GaPDZRK8pSqp70
0FCRkGrdtYO6ZWXSzUxp8a6NKxWfTU6qHgIJjKFmovfrDHVlqzj3cCHeKetzpxy8dpIH1b7DYBlv
tjy2/Yflcfj0nKdo4vUatt2NqxoAOidM4U0TycNepsALpBRwXtKZO1LWlKQ77UmSVy8nZ+azeM9m
skpWyLRU5MjVXWUnw01ghMGhwzUuxXx1ZVs6E57iVVuW56HVtLp60DhJQtu2xn8aHR0xQKjcumxb
YgpLQIdcUIalPpxcJFQvmRUN10B3EMgvj87c4Auf9KEdK2DWKVQkjxqRTWUlkIqlQELbdlkDQsxj
SsAHPdaHU2M03Iqh/kIRjcFf+H7Z84Uwx1k1mRK62mkAqrYdMgPMH8y/x+Wnz80jIbjJjhopLAvt
RFW7d6DmNSZTyXUYiTIU2p7ye7mZmYkkXoepJYANWYnVg4fNB5Zf6TvXqAW4DO5Sl1uYGWfx9svD
4Fbtglw7uU3zRhp02LfwBA6XPVz4pjcpvkAliupT4ibjfacH0W9s2orry54+jc2HrTPEPzv1KPs+
uXH2leUWN27H9a6WHz7X89PfPz48HXWo1L52ykL3LgH9dizMAvtXrdBWPnpzLQgBXJROpiQVqP6p
BTjA3lXeGj97m6KJ5VeYG1ohhD3LknTc21i/i1bDSoXtfkEu9sKJI8Rv5OHeok2UlyTJw60akOrT
PD7bl/12IXoLCFaR4zjqyazSEmWtFXxX1FWNylzPCNGrUpnUB0qvHprJOJLUe2LJWwmzTGelc2a+
bX9dT/FJxrY6d5j47X2iad+GdJhoZ/5VA5oUmrkNZhcDWMVdSyDNzCbxtiopuJpAceNwlQOwhGoZ
rb3ORg7gmza01k5Kc42I8RwGZjdlkkHGJZG2CerOugoSJeNKh4TL8sjPtSFGtazBlSxt81iQSdxm
NlOKwrhmr41QDpebmNkB6lPTH2K7GfV06HGHOJhsY0FVahwpTT5smVX6ME14qZZKybX7g7nWhDjv
VFxg3JHNgMnTqdL6RtkgCfNIfzL8Ht9s1147YM7NOiHg7RjTepjIzsmjYvMkO9QQYelsAASOn6LY
eGpqiOtmI6UY9eorm8RpWD7ZTevCMoDxZK6UcepwAdOYD8lYZ9EOA/ThEPRdgV+UXMuXrZe6sCSE
hTk0zAnlEISAITeeQvEJFgBjcduDYf66PDXmXkdYGabipzahrO1QtGn/Cqp/vMeKRytPHWnt4K7T
E2NlBzGzBmnTIH6YhGZW2viQaPIh1H371itdAK2W9H35NeYeLmzdcYBUSVxz1UDpsHOjYrEJKBwu
4vLTZ2a0JiwDUWNThi8zz0CrlSDI1Th4wCahwmRQ9eWnRC4yUNWSimPLcoMza4ImrAkqqtqsKxiV
pst+DGpGNgEP6pOlDdnLcgtzHSYsCaqulmXoc3kSGVpUgwfRlC997WAjcdnzp3Y/jDbY9DZrs8I5
2Yaff7UrK/wdgtE5Lj99rn+EwFf7SMVIVHMoIsUX9AhH6R1AAlUkZT9c+AJCnDeAmVsbusYB5B7g
INgOcLz7YWVFnut+IbZBx7WR3IzjocgtKHGhY8NGhYd/YawJUY3TSzUoQOQOhLIs77IAO5VvI4nm
amVtmvn9IscgwxfTdWLbPrlVBLAqojpuU9pxs7LIfq6NUjRViGcTT0BsT7pJhtAoZ9Wt32zPdzau
pf+EvdftXFv9MtT1F/I4e+wjcahNj44Nbg1i6bCRxvaADd7T9P/yhJt7X2EFGCwTemA+8nvwMsTW
rJQzKKSr1RVzjxfi3YZw2cR8+U/obbAt8v1qg5ZtTY0+85kUwQa20yJ3DlTrZOppcjCR/E1FkShK
EswPjHrf1NltOz6nbrUmAJz5qqjTe36Ifmw3nIiCZBUKiR6+mrr/y7XZ/f3Xi0WiQG9lXf68MI9p
IqwDput0PsQGfE7ZdrpNUO0oWZc3EJvuUIZoWDnoP4fYeMawgurtoA2PLZeUiBNvqVBfU1HMvayw
UiTA9KrYaLVDNRAARRgQysmYvY/9xI0LlfAicARvKywaVS5XsFaK8Tio2rfGaLNt6gVrVWxzU1Bc
MoBBYVQENgfzH7burl3DaMPZbbccQDMrtiJ8/bNqbKswx+6eUvOmwkoz/VFEkAuQEP5cbmFmGER0
BA6EoxKEk3IJPv1RVuwfQ8s2IHSo8fKLi/LwkAuFhUDis98ULajmDUnJAN4kEJw+fddsrVjpqbn3
mP7+IXZMSuB1SLW8h25HGa5IGpaqqXvXGa1LbXW00l1zAyJsAGwrx5KpnLqrgRC+hZB11ZfybWhR
fbQ8IDMzSmRHYDRROmY5Dfm0fgcuqExOGWvVpHNPF0I/c0ZSM009DXftUkRKmmunjMZK78w9XYhp
FVgUgFqXpweBmdxFfU3GuPHW5DtzjxciGbAqznEYgfA5kXABYa/t7tBdrXz952aQEMoqtt6u2uKF
hymwseGuDsx31gFrSh/I4+6XR3ea8J+cg0Q0RDGkrpzGiX4YIvPnkOBOjSn7E9Wbj1Es/UDRsdLO
zMuIgAhw21Jv1VM7eXVXRO0eUNxL0Rd3NTiKy3ZjIhfCxJ1UxtxWP6jUa+7dAh1hWUtflztq7gWm
v3+I56aSPSWPB/2Q6eMr/m/v00m4TYOzlne7y5oQYjlJYP0G9UgfIQpyO8gK3PvfouPJcSis3pYb
mZmz8vT3D++BC7baUM+Eo5zsgo2b8vVZ5a500tzDhWhGDNSN2MLqB6+sceVx7F82BNqV7pl7uBDM
iVZKSE5K/RAAjNsEfvIjvPhuRRZCGVh60kgYMhwKO78tXZCSffZApvC5aMs3nOYvQoso7Nr/7P5u
pFg5wfL20ABJwfB3eM3J118UAH9BIXSbpRSoDxMId+aN3OhPCtbfFz5c2MursmqAzpepSXYnqZk+
ci1kpJet1H+hIHSko1E2RhJXTQFPh5s6brkkX2MHfL7MqY4YvT66DnwNiV6jezQHDoByEj17nn+F
Ke7Wqle/Z1Os/r2e/kWDQPEjYXDGoo0vMgYlsoQhG1LCXTg0F92RYJb05wzyJoDq2A4a7k/xc5Ql
MNXjrL1wkIUAbkqsozoqWTkuD9nW1fPwSkOZcLW89sx1jhDBpOU8F53Z5GYJwWFAZJ+YbB7Leq2w
fq4BMYqjooeWOsKfTHMcZgPj5zAm2S1ST+m4/ApzE0mI36FrtCBITY0Qsx86lv+q6HZ63L9GwC6o
Xl4pQft8rQOh/ecgm7gqtCOiyQOpv68g0WVIeRQxLL/D3MOFSM5CAxR+obJKTzoozAamLRdL6vLT
Z8bAnnruwwemM0ygmQZf4cpNsBPiVt+ucXwd4+G6bHGx2y83M/cSQkQHgYHhb6VrBzU3um0R4qyC
q8Sv5YfPvcP09w/vYEoI93q91w+2Pzi3Kj66j11BfX0flsZF22rVnt7rQxNBVFRK3vSQjRBTbgfH
1zaVbK8ITOY6RwjjyO9xyJUb7eAaSEuaImmQHKbvy50z93AhihND80e+Mzwc7TRwm9KYqEOvlz1c
iODKGoAzVy09b2aQPjwNI590rSpo7pcLwQuE3XWanvVnAHi4j+BKbwcpKFdm5MzSIBayDWZcFXSG
dogqCaoxrlB4xHDynjxGH122EW2rdSttzbzJXzVtZaQ3rVbrB5dKp3vZHqunIi/W5ubM9Be1pA4w
58joFe0AXraaBMoczFR2053hK7uLxtkSwlcmAw6IlnU0qbmmMFtSS5gYa5cFl1jUFrRAjuO+0sD/
Ih6MwKtt5VT6cdlPn8bkQ+RWsg75DFH4dMXSfel8D2eJ6sINoipWrg1mqWH3FBoHzbKUjdLV6sYH
rnfZ4iyKQ71QosSns4ldi7sPz8uGGzhQr7kejhdVK6I9+rN31BDHa3vEoNdssx+221Vbo1q9YJ0L
MSGAUaOZnQIE/hBl5lOgxE+un9+Ysvng1eGzk2cr99Yz818sTwssXETcgOnTILnn5G1g3pwm72G8
Sg2biV9RCVqFsppOLp0Hr5NfK9y4t1YIM/GiCfpXhVozETsyTztkQfe9C0YT8sLqBnfulwuB6zm6
77m9SVVSjYLZi9J3u0jWqnrmOn76+4fQsmFraGU6qHzUOQTIpof3VUXeV+ouwy8qqlh/JvdVX3ry
ZDDEXhQev5z6x7Qd/rms64UPb+Z2kE/yFGfTSuspnMvQDrO2BSvr2tTJn5wuTOHT21B6HadxOyUU
2y8qZoluHj1hS36X2mur2+dAHDpICGA5a+QxwRvM33R9pnrPnhRY5nvTtBi16pNl99Yy3PB9QMo2
PuBB4Lc9TJMY14RzhG9e4G9rp4gG3BdyeXCalWL3uWknRL5sIe+opJI3rxFXJgYkP627sMRdFevV
PKuUAShRYl3I5V0Ud9qu5+L8cNGcEEvVcIkPZexDqTiqrGfS//He1zjdXvZwYbftqpiB6INKcTin
KVWBXWY1Y3NcfvhMOBpCrJcBZf6JzjayzjrIiZiUozBluxfJ/rhbbmJmXA0h4nXT5sDplMrB5lpN
83DBMJEZXLYQGlOjH5aTDGVYFjSUqkUpCRYTtgkMG89b+UrM/XQh1psWPFVjZNSYh5gvDlVUTo5u
wcqsmQ5jn4S6KLREqhowkEhHGmc46HvS2I9NWN5ZpIvqamM5kr8yg+YGWYh323G6tmqpuZhK5bO6
d7HXgWlSFogTLxtjIXanY3+O+xlX7xgzb4YOMWo4xmvZw5lhEGvWKi0t8LWgvqZrqHhUnHLXO7G7
v+in/1WeNia+KqcJM6jKHjytlfeh5AbXyw+fWc1F0WSDE5lkuAE9H0FkHgp8U9MaA4/KuYtz7L2X
W5nrHyGIXTOWyHMVtMLH8EUPzeBk48Swu+zpQvwOOAy3VUYHyeADD//t/jyp3y57+PRKH+I3qTkk
9DEd1PlKtZXLTN+PeN9cNi11IX49kEdhVdUKbOHiFs+0aqskbnlhvwhf6qr3paFNWBxkiwpoGx/l
+xGPl5Wv4cw+WKwpy0ZFd0u9x0WspERON69NiPSDqv5jy/oTXlgXTh0hcBO2YjhMT0sDMg145DE2
F3Ww0kMzs18sJPPQTKm+0zrchCvnSaIMi/YeCNbVupRlmiefrKGacNEFFK6P8Bakm8ZuZA9f17q/
i528e1qen3OvIHx8zSDxANfx8c0qtnhJ3N5jEHmcbpTj2FrL0M29hBC/kYLRgeQOfAjwmr2v7CGf
lBmkKFYGeWb914QIDjSrhrkwhYGN9r3g9AnsS/2nd0HYLXfTXAvTm30I48D0MKFtNQSE2CJR2sm1
rzLZVQ6X1QyomhDJGVJa7rlSGtAbY+M55m2mtFjZcScIgXnlLebGQYhoOS8nHCK3prLjYD/QBr8K
C2uA5S6a+dprwke4iyMjsWu2QXpq4I7sX3k9J54soxyqyU51aPxMB3/lbnluOISoBshcNwWYxAMg
tVxBs6QWkeZsIkMNcGtq4rxYuQqYRREI4xJVttQGaRqdsrpsr9xA/6dxrAfPyI7RlLnLJhcYmEQ4
N3n9S9mvIYM/HSmQdcJImbKU+47VgAzWvVGlVMWNCiPbjSW0tn+Wx2uuCWG8kmm4ZL0BEIAA9OhZ
fnToQ9ldmQ1zTxdGSLdqt1DKFJpCjF2914I/NDzUhBf9dnHhDXL2rRilmedOHvznqI2bH5bPNdll
TxfWXIylQN3XLU+3CwprNavcj35ZXlKwSKGYsOJ6KeIowH/xKcE30kIFKan5CWqi7F3W9WLJbtfg
v63jbHsKGkJkY6NBuUI0Nax99T4NPl5g+vuHtTCSIysylao9N4NtP3t+UBSnARzEXkJHbK4s6VNv
/PXdo5FpXn1opBm9OIh73X+JQCBFhX6SFdBDgzWeYzAgY3DZZQoNCQHe2JWkAc2EyuHK0oka5Pyu
G1YT/nOvIcSxPNVoOlRrviSm/eDBkyhybuJkxzv7UfqDM+matHZuUIRo7iLXMEvHgUqdSOFeNShx
ynrS26mzemE/14QQ0mZTFkpYGP1ZrfLbwCzeqjh9YCpctJnVVLGSN8D0UouMqD3ramcVGxngh3et
qVBW98tx/elehwaEuJalQPe8Rq3PQZBLh8hxv7o9VyQdFSubdP09ZvpJFQI8GNuiBdndnAPsADfD
WL1BT8seSI9pT8svMteCsJ+aULyApfXwpJdBZ9yEQ+y9GVmvYRQ+Slq4crab+/aJ1brZ/+fs23rk
xLmufxGSMWDMbVV1VadzqCSTpJK5sTKZCRgD5mzg13+LzPNJPU67eMVNpFRLNj5se3vvtdcKZlOP
tMXmXfN7NGvEoQNnBlCN3hcUI2WHEiQ5bw2N/67S5G2S78L3YJ0s22+yHFwTXS1fNwbEJQc5RCBf
j8EmvMXS9aKrgg4sm+cCdL1kEOnnMoTknfLGrwb0SCZafjY+/acxWXlYOTPvL5bjJqTWESAQfOxj
papPKgpfQ3i9eIgTPMLvN+7aCZbZDwBAyXw2YLJM6y8dCKWhP59//D/gp11fbxm9Blo688sw/TwM
ZfP0K64oPYSzd32+jcUd2hQC5V0zXrsEt3cjEFaZiz6/gN442jf9Nhg3BM8SGAyi5XM3xKimlimJ
3s3jxD/fH4FjfmwULhtRRlpVU3/lmtc3kiLwfABb+LCVTnC1b5k6fP98SMcx/SxZMb2epRZAN/Lk
8f7XO05Ef91Wz27ZEKWKY1XkA+Rxmo5+oZOZqjc+5eJGzZjxM/60iexy9bWO8FlfaTJ3QR7My2cO
lsETzXN9oD6e4pD54KceWscbe8o1Y5ZxD14fY9FDA++N/NQKlQUBJBI2HE+Hvf3KODwbBKpwopKV
3FwnyEc/ekiHHyQqP25JiGv9/pq4urBM2mQ4IybANT43bJnBrgrJeFxTf/jzTiU6+uu8fzaIrkgy
UrBo+sQHA50ipag/P5ZhHX/rBc3oRoDn5SwMSEQsAFAKMm/S1cP8eQ4h73scoIIyP7CpG8QB6uk1
kglg4VaX2pvkdAnbciFPeipUegq9WptHcO+Dwz0SKcse7s+sY2fYAF7uh5kPLvnhCicsPcoCbOIe
pAs31s1xqdjQXZFkYHIDK/onGujmzNPoSa1cAUYsP00tGMQJPmUNKkHuj8WxS4h1LnRRLP2q9DCW
eYkfm55EE2hye/65ngaoJtzvxDWktfNnG0UM0xhEAYYkG8RVVFG/l/LDLw+2U8j3zgqV51CujE/3
u3ONyTohRFtXAI2R9iq8qXqQM+BoavC6V4HZTAc5DiFb+g3EMJqBES19reLIPCg/+5O06IEkACrk
9b6APrY+/e/EscCD2jyA9VdaRuTQdaC7r9fL7f48ufaxdUJ0alhA/55NTzi0o6POVfE+Qnxto+DA
NUXWjT/HVTM2HO5rN6CgsfNkgjIwoImh5k4/ZGIfGDfwbfm3Gch5z5R6vKoRED7drKxZweYKvDwK
P1m39LOtSxAiALcJ8Z7APJL+4uXiDdLk6ezpw/+BcftlC/Ft+bcGUU3Nm3F6MqhyOKDq/wz6hEeO
w/S4HtpQ7/nLU1vAspftw7cRwAzMBlkSzbitOwTk8VwiDyHCtwevBj7i/tZ6+b3q20pwoEmgiHJm
w9UkeXwiofg70XHxgAxGgKymUoeEQL35fl+uJbLMfZ77uUfVEjZAKE3rH0rjF9mBlmPYQrEC8nM1
WDKpCtj7+/29bDZ+YjkG8zB4TCNycYUmbnAZ6qG49TI2l32tWyYvgUsaQfAHitKVs7TLkQ7T9fLz
fuOuqbItfml9iKMJhFwShJ9FiSx2M+I8WZ39GNpoD/e7cW0wy/TF0iflMrc+BBhG71VTshPX4Lwx
Puh17vfgGIgNCk597tFiFj7EAxZxmhUBIm99SfJqil4nEwgS7/fjcD58mwBzbiDnFPfV/AQ+uD8l
Jgu6490AtqlPEjoJoiWXhvT0cYUwHZUXvvEgBwKxyH1OqG8jiBtVFQogIALq3+JjqWVzblOgJu4P
bnWgfo+N+bbaG4iR23zhPvSQGn1hqH0+mVhfAPaKD3OSlgfji2+IX563X+SOUIDP1x3z7Did40ag
S47pTP1LmiRvWehfZd+9Ukn0hnWg/eRj8BqAzg9QDNlC+rk2i3VADBAUHmuoKDzNOarHyhHhYwjd
ea/7uBygCSPZRqDDse25fTDEJpxRBE+ug45jVIUY1O5iLiFlfLq/YK6BWGeDYhMwfxodCFoNCGIi
OKdQaH+OwSq1iHKL88lxeHPrlOAJrpw0Xf7/EdSzN0qG4SdSrNg8EOB4U7AFsXKcpdw6KdRIKxq0
A7n+IjhibM4+1h1cnfvzRddmXtjhNg7ZpLyvA9HGn6AC5S/6NPRqrE852P0PgExWzZ/NgPv9cdB1
qr8ObR82H0VEzAzpohm0XcWrgPQJ4w9QMA28P3g8kfAdZzMtzSEd1UB+jnjEoXipyjlr22PS0XSk
hzaTOiOQbQlKugvaEfg2ShKa1aTIaiKe5kHPPyTU7NTBLGO+gZJ3bF0bJzmnUwQkYN5eaSDrj6au
35cRKKRVNheP99fCsdJs3dPPLF8GKsR9KaH+6I3TX02WeEDzlgh43G/eNQDrYBELtL10EdTXmav0
NWnxUpdNLd/ECwTS73fhGIENNIegELgAWUOubKkm5AohDibBwW6qh33tW/FeAsapaapqei3rqAXQ
CVik9FPBtU43MkaOObKB5gMAirkPZp8rBVw4XXV/TT5+mPqp2DifXB1Yi5DWjCxB3ooniAuQM9TO
6LFkQ3qIeb/Fw+BahPX3Z9sIkQaOYDVZrkBSQxaQG+9bFfFsK/3hat46wpsEkKbBr6KrEdkEWR/C
f/pmohs24Lhwbcg5zyFDQJmKrp2KXq9aHLjRA1BvQLMMemzeAU/7AIdKP6AM6f6ecq2IdZSDDm36
V8i3jKAVQJfhj4HE2fvE2yR+fZnYBPQB1hEuuNegwB9aHxqecXlhOV0KxMKhj3XiVGTqHalz+VRD
Lm4+GrJU/DGHmpr3Djo87M+wT736k/bmUn1thGmGL12VVOarRPqpeRughjbYF+nwbST7vIgRqaFQ
vAP1YpbflhZUyz0S71DI+1EvtOf1xq3jmHMbVs1MvLQhrZt/3YAGoIWOx+Hj/+EkcvVg7VI+jbJu
NW2upJ4/C8Qmz0rOwaWGssGnXfvGRldLPtYeRZX3lQnsm1UCVEliHiBJu1Wh7hqDvTNpHwaIrOor
gsX0oeyxIUM8tI95ugkNc7hLzNqZemlLlCPG/jUdk/qowTHyVEoWHUKf/YH6ePX5/lw5zgwbMU24
SKFc0flXIVDnxIcJ10KhZL+xFI5R2JhpyPcxiHHN9BrGLQf4FWIFIbijzzGvyKlC+nfjqHB4fbam
jRx9j8VdgCdVsCjIpaLhAQk7iD2Vy/exr+dX/bh5EjpW34ZTN+FYonYlwepXS/GK+EPwSnLcFKOo
dtXvBr4Np4b4BxmUKNqrgXhhAFlGL0amIO66jWV3hGxsRDWq5UQ7g/n/qiqUN5RqiL9BFPRPlHyy
c9LoL1Nu2FPm7eMCxXgso59FGgXSn+HhLLN8w/oBb5kY2ZXbvl1svS3KeTBtPIv6qpm84tlbHiZk
nO+37drClq1L1XdiHvHSS1WhzkQREAjxMfyIhzUH2ZXaDAu4tpVl8WbKk7TqUv/a8LHQoJ+mRfzQ
AbzPD5MYoL66azw2zjpMvAL3uKTXmQBktwJOm7jtLl1PwnM0LrvY7gPfRlyHqGqfoL/mX7Uoh58m
nVBwshBJNrwRx2TZmOsuGhHEhGTJdc7xhBmSkn3vY6x7rVi38axwnCm2VE04xESbGmcXj+DdtAgv
ytUg1hdxvP6vXkvF76+JazTr788cQxGb1ushKoi9i1c9CrHIKcLCLMsmn7DjnA/X35/1EIbAzxIk
ua7Q9fnIs0Fcgxn/3P98V+OWdYMCLh+msqfXVAYtaNSzMv07T5qs3JgeV/uWeYe+HxfgKyZXYHTH
D2RKKBht4EHf/3rX5FsGHqLIsau8MriCE8m/iNGXwZec5kl88upAjpf7vbjGYFk3+GrpPEdJ8iQz
kv+linaGdjFv2o0Mv2Oz2mBAYnrsnyzC+wtVGq8a39clSMfTGPwzS05PAR4cj/node1513BsSHZZ
VUvL4O1AAKsiXwXw0+wYkZxulSw5pssGCLJEhWUDzrWryHoURpt2ys+ZVuEWrsdxqtv4QNqYkhS0
Dv5NI0CR+xPnk/m8vmAWCJRvpH9dvVh2rUGFBYHuLLhCCBIYAtVWE30SUe7/k6QzfYxUXphP+xZk
nchnBm5mrukS9vktrQRgzR5ISkUM4sL7rTtsxAYIUm82sdQap7kMu++dR8t/5iIcHrIC1VL3u3Dt
YNvIwX+dJ6Krrg3Up+vXkK4PhgcBjlXxj4SWZQV5S5kF9DSBuy7YCkq6tpll+zwYF+hPoXBB6Vqf
y5rm3SHyOP95f0yuabOMHrxDJm1MHvwb81Qcz6kxlY/Q+d6iq3YMwMYLiqqftUp9eRM8iwHQRkY8
OA5Z7jUbZ69jCDZecBirXoDQCrdgL+uDUSCRob1XH/qmyTfucoeV2FhBA2GcIip83H5IUxiTQNhc
z6/CWHyrfcAT7i+Fa6LWzp/ZRwdluWyEYsWVI4MIub7AC5DI09W8VSnk2L82UJAONK4mhZX45ZGY
vAverC51WCLZ6kdIVvVmU+fQtSiWsWvN+sIjUMAk9H8EPL/i29Cz2JX/9m1wYNn5WVNBa/7Kg3b8
FXqZfUPPNbJhkGHZxeMRQOXqv2tSZmrJM+Vhb8XD/EpkbBGHQqfJFnTDteaWdTcCVaJaRctVJ1ny
Ts56+KNvGD/t21GWcWvP56IdVH6bEwE1HwnNzHPRCF/sa9/GBYLEOisMmXA2QYpo+DyACBygloL1
6S4KqsC3YYEUFVo6hudwSxFQegJLalXDqyX6x/0Jcti1DQscqriIURq2XINgYg9LM303BHWRIV7N
lwhy0xt3k2OVf8X2nlt2juxR2xYoPiubmYHXj43t28nrALe6Pw5XB6sVPu+g8vPS9+r+BmMDty2j
7QeQpu8D/EAN9b+tS79dEGeOultXltOXEGXar+iko2PR1xteiOO0+EXX++z7ZYNyzhBu51XOtTgM
HQivlrS5xDHbkhR29WAZMh2LMKVDw5903dUPTVN9o2XWPgR8a6e6OrAsGQVbnKtYtDdReP5JaHpM
J+hzIRm273qw4YAma4XgvB5uCF8X8qjlmAwHqDUl7+/vIccAbBzgPMg4HwPS3gbq00cEDd7wShdv
UDv3z/0OHBEdG9dneN4YOnboAMGiV6GmUfbOjEWUfaIgq29OZTST+DNoIr3qkrVkK5D04rhwglv4
RspLTT2C+lg1zZ9lNLCnBGo4lfS2iqtfND50sI732eblQ62XJkZNoKpl8pVHOrtBeGoXLh2tr5f5
s9axcfMEaVzQLkxSH1RSQ2R5k7XWNTeWy6GUqQwyBFCMSMFZL0HmdSr9qDgWSLXuOZrw/WvXz74f
4LSFiFKh6DMJzZF7UMGmYPU93d9Trrm3jiZAbIAVHA3qMdtcvtddnjxFwFdufPuL1wO+Pfjvt5ck
RGStAwSWkOg1B/EJl0BOgIpvd4mk7WDwdvEwghQ8NGCCO6SzIeduHD8U0yYM0V9PoN+y9BiFfTJl
i+kGk0VnSiFNn3jfhiU+sxqk7mvpauIf8yj6mC/hU5+BILfejHi71sbyPsTce6rWKPc1s4dFr1FE
ldXy710Lb7seogk9rygj1CqvLC3SVNEJ6g67ckw+td2OcaBQg1lW6h7OQI048tJ7PVZNfvBW2oT7
I3DYnu17yKTufLy5KdD75FOXtPlB1NWrlu6L0GMQlnGb3OsAFIP0YZgVJdS/i+Hg06LceBK9+JhA
65Zd6w4sp+AdD8/GH47pPHqHblzle+h7jwAeul1y7dhGtvch8JrWsmpqVPIq8kgyKB3G0z7fBsOw
TBz006aNvAbGoZamu2iPZp9I1zL5phiybtlYa9cYLO9j4BPCv2KJzgIKyW9mlrTLoSJluittj1FY
Jq4zPmowVOIYXObqYUa5u5KbjLauj7fsWEMLlHgZuBloO4A/ksZwzjYVmRxH7G9eByTjUMxQ1Jch
DG5CL/21Ae/Xqe1R20WSXXl6n9quh6zDoOyJhLxJkn0cJKLiFKTOXkTSh/vG7Jgju6qgY0NctaID
i2oX/dNV41fajVvES64psuxYNnnXdmManQeEswACeTME+g3sLFM7KZGJZcse+H+mAm7rORLReDQB
rCsspN45N+ucPfMAmKcXAM+gW8wBfjrMDMjkQkb/3J94xzFkVwrIqu1wvxVwvsDg+QPL6x+5j9QH
A4rlSqkp37YQbt8w4xc9WGwjy4xFGtTUX9kf2KLOgo9//PLJOODkg8/ed1FWndpiF9wRnVk2Dcj9
nAcSnkHZ1+yhnADeNFPyroBk5Aag0jV3lmGzhfRZGZn6wqPqhxrUA0hFX3FV/FhFcgK5Vb32sm38
VkHQARnbJSgLPXch7tJVirL023RjDK7Gbed7qQKkcUC0GkJS5TEtDf0RF5uS267Wbec782pEsVb/
2ICe0YRAtJRzuFVC5mrdMmyWhlQHUQbt0mieHlKUXx3zYfnjvmG4GrdsOk0j0oQJCA6bnP1jIiiW
JlHXXe43vjbyu0uJt/l/TVqPKDwJJnhfxFPRoy6AopeZMh+TbMo3unj51PutDEBnqmVFD/r6bmho
8pqsEHd26JoaCnqHSTI/lMfaj8KtdJFrSJZtswrlJqwELwpuZX0huHuQQ4dkQQ206cbx4VoSy6IN
aLbHrlJgbA8X+YYXXvKhB/B8pyVY1lxLTfs6GxAC7cl4mCVEHcTIt8rmHNNjVwSw1O8hvgoCorJf
2BOmCghsPwjPObhvTrs21W+1AJBcnEoC+iEQPa96qQEAxVOVPhSh2XouukZh2XO85KopZu6fx2T+
oLS8MmS3dBB+uz8CxwLbiP9UDl5jwvW9WHTLe/Alp9dCo0ZuX+vroJ7do2HVp6ReNdo08uRHwRtz
GPhOtVrfZgnXEWRfPIFbWuluxGuhTAFH2ywics2M5WY3/qq7qXOwDmVlfxgWbM6aYg/dnxnXslq2
G+qh8LoOxHMogfHA41qNpxD55lOtNsmSXV1YtqskzzyZQaAMm/PPDjjcE5Iby8ELki0qbNcUWfZb
gqd3gBh6fdF5nR+UBp93HGwCex3fb0P1tVjipjRgz2MLwjBh1n1DeUh+WENh99dgNaEXrgQbvt20
UTS0EbhHm7aGpM8UBfOBgm2qOsRhWP7DGeNPC1vSfYeFTRzOVAyiAB8bSjR9hEIQ8DDKDoVvgEZs
1W+6psy6nsH5ShnlGFEdiu5NFMf/hFOqzmrdWffnzLHkNnm46lUEnCQcADXD5kqFuqpomnfBxQFA
WXt9dl4oVs3g30HkrZlxo6WBiRDDkNdkDQTs+37LqoEqnqZwhHtUNkv6KmUonYLizBadpMMDsOHc
wyR6Khi8bZml6oEnTH8B2r05ZFnvX2pQSj3sG4Vl2vUqlNPBoTgXJkrOXWw++2Uc7mzctuqWiab1
1/hePvyls2o8TtmmTqNj//yGuYbi45TXmCGwP6E+Lkfrkaz2XWZ2SUw6AQxUZgitYiGKIx2IOY4I
Ht6fc4dt2QUx6dhGUJJbv3yBEBiN81VK2ASvvBRA2PtduCbHMt8ynGOvl3h2GJmDcw5KAw+tauuN
dXUcd2wd2DPjAp9ZTOYc707jJ48rN7zsgJho2/6NipH7WWb+975h2FbcB72ay7y+pDmC0aeGIWXy
ttbV4u3swDLi0NCybmPcDE1RBCDqT+VDTUDAue/zrauZEqhc+S3Xl7DRP0yUq3PANgthXUtsWS6Z
Wn/BcwAaAyowx1Wn61fscd+XW5Yre5XGaT3gcCuHvzofubxpjHZl5n3fBrWbvoU6UW0gSlHkxREi
9N+KSW65Q469aUPaTQVlExnhWFYCTGZ4cRxKRPt/1ZzCcXk9ya20rWP+bUw7S+d5aj08Cljj+ZeO
5uNjzILvu+bfxrDr2p/mAMzzF9P75MFwljx6xhs3oLOuT7fsVyWlKPpBwVWvpxAZZwh/Vl6zC8GM
5V17fXY6iGYsPOjWiJ8yMu/CpfzRNdV7yLF/aUX1ft/0WGZrmq6Pwq4XP1kl/zZ1/7UfgODZ17Zl
tIrpgNM8+9+9MmiCKNqUyY1kv2vqLatlnEsUWXvkjLRUdggTULsgMPTx/qc7nIbIslqe0DkUHj6d
efw91WC/N5o/Fro1hx5h0/udOG4vG6BOmc6Wkk71pRGoRGa0Th/S1qhj2zRboq6OSbLB6aIVaUEh
53oBejUWK7slnhxx2wQ7h2C9hEORaeYTnfwEOdwM2CdMF5qliHHxdKum1nEM2ej0comgxz22NYIp
6Z9dxF4BsnVlOv9o5HieJnK5vxiumbIsGemDiWHD6svgARrJC/OB1uM+Xn/fBqWDlqry4zIhZx7V
48HQ+bvxocKz78ttEy5Qz9zm4AQgSfSga56fgqneclBce9Sy4TKOqqANWzTOiuBbx9ppOOioDbxr
JaOo3jC3lyPivk0PLmWYgJinry9dZc7ENydJyMUE0RuQeJynYXw3IV20b7Ysyw6LNsho5P1vnbXh
AimiIvU28ISObWTD00HxqfEO6BNwkeXVAXVgIFBcog1f1LEYNhadib4IR75mKaAK9kb2+nVYoZil
GffV+/m+jUZHdbluqxpWYGJQ9AEKmR7WAsC3BWnYh/sL4LBnG5AeQp0gRKKovpRjx49wQ6tTisqZ
b4MPfqmQC33Ii0rskxf3bfpaBoquOs3W12uA3koGybF2SDcW27Ue6yZ4dj8TNrXBXPj8ZyPBlgli
G/kwB1B8H7299mfj0RXi4x1py/oCtg1zBrNyBWo1sDJF4Sb/gmsUlombzBTlZHJYRB+N7K3q0sCD
uDikWd7UczfIjWMqwaS8ENmxGcPTtFTZsDTVRYBI+JRxsLXrse7OAHB1HyEPBCr6Znwahih/KIu0
2fASXIOzzL2JFv1v6oXVgDSKMdOPKQXLTT4ju3d/QztM3kaGpUECvBAiYJc58giqJKfgkhl1vt+4
4/ttVFiDS0OpLK0vElUoR5Ek+mMVQ3ZukZneOFUcBmlDw/CailFyLvC2ApW7NsNXeAnmtN6uwEC1
J39F3NwfjGumrLe0iIwOFg6vaq7T7kQZaiM1+M43KoMcl4gNERNDOZRR11ZgrPF/olj9e1eoT4Pf
vGpZ+DrL/Gu7jDtXxTJ8kfIiJARWiSIqepaTIE+jmpo/vL2wm9+B6f2kk3jsq4spmyg7ISUd9A9L
H9OtNJJrZ1lmT8b2fy5u6gfFBSTG9OxP47sxhTTj/eV2bSzLQ+cham6DRpNzGpoPPEhvZas+MsHO
HPrdIxTP93VjmXi3LDA+loCjHxxjT6kJnzoGmgZTI1STgSbmnAVqS+TIMWk2XoxBZ3LRMw6xld27
pGx4ACfNl7iGwdwfjMNEbMiYgKL0VNORIFzmX6jwfgQENL/72l7X6dl1hThTpTJtqsvQ6PSaFl34
GboDxa4iB9+3gWJaZCMfohqqSQKH1Q+Z6mJ5k3Z9EV/uf79r8tffn30/n9u0q0csdOPhHcYyDoLK
uD1liDFuzJDj2WeDxIAASIsqhiu9whiYLICWJZfQL35UOBbvD8LVheWtM2+IzAShGhzoxUcqyKXU
w4Muwo/rRtrXhWXZYTJytSwxOWsNrsWuV8VBYM9+XdJZnJKGFBsHrmuvWvYt2yVswgYXX5qk0aOn
y+roeZuQLtdqW2bNgn4BIBopB2DQ1CkdcV8P0TQ9ZiD32Xi9OgZgo8YaEfSJBiTgMiMpICiKw3Nd
pPvuCBssBgJ1qCrKsrqortZ/zTxm54EbcQl0qjYOC8desuFiUI2VPhVRdQlRHiBABcahRtSO4VMW
7oxR2MyzrK2hEITgwUX283yYe8hJp6NYvgZ9l326v11dq2CZNd5JWVBRjACsX+mZ6EZcofq6MwJC
1l6fHRraT7Sgo4R3W+pvIkUxTqu9DUNzfbllyyVIj0FjmaJthsxDHgDzXOt2a+pdrdtm3IqhT5D0
vJTR0JlXM/S3q6Mq45Sc9k28Zb9k1BN0TxLvJ/PrSR+aqoGzn09QHrzfvuP+J5YFh5EPZ2+C5FBJ
4wfdiuLfGBdZY1wsFuygmmXjKHrZEiBo9N9VnucOXKkl4lxL9qaQ+YkHIGMOZvJnJePb/dG8vBzE
5pilHh0rkqGoRIH4+VVKU3Bzeg3TW2Bx1xCs27mpO9blYwzwM0WlBuYr/6Kz7gvt5iPxyBbD/MtO
MrFZZVVbVFJCWv3C60ydTJcViIl7r8u4aI80HebToOL3jKV/358016As204HuUTG88pLBK6S41SL
o8ogUYJwDmCI2G4bnoGrm3XNnhm5ArA1FoqUFxOKo8jMHyDxeg2k9GVJ5Qb1g6sLy9YHNUCCyK9A
wTnz6WKGCWzVETkVLcqnGlTcPuybMMvoO5yrHfQjcKcOQMOlMZ7LtHmLJ+zV24z5u4Zi2f1skm4G
wSw5hzz9E9wDR6YUEDXgFo479en+OFzWYtn+jHAL0RMYS/Wc3kQHSILfF1sV9I7GbRRZF+cAdtMO
Dk6ydMc5JfpUy814iKv11XSebaYyXmjLQeh30eH4lU8I6lTJPtkbn3DLykufRn05IJ7KKCMgpUEo
R8vNgpO1ld9jLMRGjkF/KFuWYA33R+bD3OrxtL7n16d80gn/tA3Gfdk5IzZD7DIuUwZyKHpeUnrT
vfetmcYURfP9Fg+caxHW358tQlg3Axj2sX+o6P8CQWt6bHN/q47C9fWWLQtAAbkGGzli/fV4on1X
fQWjszwnYqdvTLhlx6iKjyevgOr4rLJSIKTp5ezQtEPOz7sMzKZ/VeDliqEtipdoGQCJQ+Y4DQ8t
Idm+5COxSV+JiD1ENAPkLPBaPLMJcBMNND+kI8WXqNginXIshQ0oY3riYV4nALakwz9dg6oc3o0f
oiEQx/vz5OrAsuY1SahY1GMY6ar7Tbq3Co7OqfB3YvqIjSHTIR2USnuQKrYQTiIkLL5xpPwPMkpD
teFKOczBJgWtvFCkpsRTa0onGr1qk6UGfV2Sm30AI2JjyBgU/OIMBB6AucwSujlgvJxipjYWwfX5
ljVDapek3AddMV7tkzyV0K9H4RLepffX2NW8Zc9elTHD+9KHqHUa3nygZo/U87dUYFytW6as22QO
utYnGUSsy/aQsVafwZNrHvZ9vH0bd3lP026deT9vG3gw5fi4jOWmR+G4E2zmz7CqZUDHxTubCWkd
ODBrreZM8vMECdtop/Qu9OH/e2AbM/pV6wOrMICA8BCadDwuq0r0rkmyUWSemgaGbFVxAYbyVAlQ
aQbLRobAsbw2hmzQZUD8Fk3jMjhQVV2mzTCxq+nVAXt2iYE1UZQVxy2Z9v57Njf0GHfJvsc/saFj
fC5iEReASXaDvrSKPk5jSQ7CK09RvgnhcJyeNktqCHEQZcJoOTOIUR1MC5NlKfCxQZdtvXtcXVjG
y8HsQwLTLecsHptPSynM5zTJvsRj5e3bPHZOliA7Dm6UZUWJtCz/vkahy3gqbve35suF0YFvR2FE
5o14VQXqOw2Xqj8LBl2ga5NJNXZIyYMorsGj2nh4/tZtzrrg3Mf+EH7nYWkQuIw7QvjrqARIewtP
++KM4oPsbVebiXi5P9wgTs0M/Mu6+DiPgfizXpphj/uBPta+n21tzknRK+OTq2oRpDuAnj8fjhVK
Sr/fn9UXTQftr78/a99MRduM8TjewkV3qIEAQ/KrSTRztyH1++KpiPatXQepcz9rGyL/HGgusydd
jHPNniIvRXXTIaNlR9/4IqLhfBZ5Kf36tG9Y1l0yjFlPQxkOt65dE6AEougPacD6ree9a+mty4Sx
Ch9dtlgW0MGClqE7e4L8xObcimq61sV610nfK8F4GTbf03IoPvatV30WOOU2LPXlz/8tjINidg4q
/6m/sZBLfp59vOofWOWRL3UXkz35zuC3QE44zP04tKK8Navw1Agq0vOQQd8KbMBnRKn4QepBbzg+
rgGt2+/ZNu5EwhOukviJBAi3NAZuFXDEqGsXm5SaL6/IbxEdyqZS8Fjoq0QUJHroMkSOnmrU+u6i
3sB82aaeDD30vEl5I13SPc1SFO96f5PXbT2UfnuyonXL0GeP11PPMnnjZcaDR0WVVO/CquTRWyY9
9fdEe7b1ZnKthmX0WuZwRAvZ38SEejm2kt6npJsOeDEnG96EqwvbwLXfN/UydLdfmD4Okc4L9lR2
nAbwf98/Q14+ulBB+N89xeMYKtJqZdjp5VK+pXh6y08qBor/TNq67L5AuldlIN2Eui54xu536tpl
lt3zccyWnKXlLWe5eFXUgf8ATPaX+4079sBv8RxcS3pmRXnr0iV41ZDhD7NapVyG5RhnqGDa1431
FJRRP/gl4N23tKfLBDDk1MTHMOSPfV59i+ZsF+Yk+C3GA0XZNCMp1TdUzvbQzRvSV1ELCGmGqrvH
+0NxbDM70NN0Re8XgV/9S4I5QAPz8EsAOioAXtzXhWX2EADxJ9nL6qbgT7DVdUo/80Ak8tCFGZhY
7vfiWnrL/I2nKqb8ob39ouySwM0oBUqlJkVFYiJRoXO/G9d8WZaPC5z3SvTVLZQIZnQE1ATDCGHb
ZFvGxmEhdsQnbGYQhyrR3GYazd9SBDbe4vzaor90DcAyejLOqLeKqgpHF0rIwwqxMI2Q7TlKW2/j
rnINwDJxQnvITHaqvgHKqwtoXczAqgYh2cd0S34L9dSARoFDV9/mybA3RIvkkbFy4whxzI9dNwg6
kaQuA4rZ76D+5a1c4gudUjxUNqMMri6su1ygjkAUTIKarYU+Jg4oc1atIqdJAyV1f5s6lsAO88hp
rqJpaOtb6HH6QYXJ8lqHiu4pVgh+i/GIqC5lv3TVjQAHOZwb4UUXZsp2etj39euonjk7CBYyv4Jr
daMeSPVZGfh/tWon9T2JLRNGGE/S3g/1zbDCrw6ih27UoU9ateWrOY4iu1BQFbisy2TOb6UAzeXs
AVQ7JE38SE3zdknMPrZLEluWzAGDNAnYcq8hCsdBWNiekr3kr8QO9oBrSCOHs6gbqGu7R5P1LTlA
RAN0l/eX2DFHdpQHTB8MJ7ZqQK+jXxsv7w8dN9/bXL+fgLbb6MTh4NjBHspCk+hOlzeV5eKxXAk0
gQ2vH4QCc03Mo49tgYTVvgFZRq2qSE4xn/JbSIr52KXJ32TI5qe8l9dfL4P7vTiODrZO5//j7Eqa
5MS57S8iQggBYksONVfZLjsr7Q3htrvFJISYxa9/J/1tqtVF8oJlV4dRarhX0tUZ3kVGBuwB6Kad
hiYvH/fGcTrvFgCRAXoXcFhYY/YvtXL5+7tWAjLlHfSrsYD9C7JaA5SmsIXHdQALuusdWUhQdj2I
Q01DuAxSsJDJuRDlAfeBtQIUdNdQwksN2FEOWEk5ubOGTSjkv4j0H5sBWoXXf/3S6qX/HiAivdkt
ZFC8GYBM8Mze+k/ZxRIyE3hBgdi2/3q9nUvN84M7TWCFuHad2RkoDV5lNjXlTgKiuJOOr/bCwaGg
DpN81+dee6vy9CVtgq/XW10KG2v/hqr7ZIqI4OphquyYQW74YezgsPbnnmNqx3yGLufaE9rCPNnM
QyAfofAzZfJnPw/hLRlkfZiUKle6svR166Quc6XVpEj+BjsN5u+ytoZXbAJBrk3UNI/YlENuRCUL
rss34+E56EUkDknuooF5a+aqC5Nh0w6J7zpuEkj5xrEDXiAjL8iPxbGnWXIIp+h3Wa7eoJcGywp7
8OrmKGcCgviON/2A8WG7YxHEMley8UJWsUmIUNnHSu5pc58k6pTleDajIPseoeOySXIGk2HFfDZB
9cxN0vYeIpkPowAOwUcxZuXnL02EHfOo6Ld5Qt03OEvNcSHyJnok2QUd1PqHmVfRfU6HZJPaFrpi
Rb6ZRz04RVriDJGOQ6yTgZ3l1POHyXfSv6/H+dJ8W3EOhxMBLlmevSlc8P09JOtNDpJRO21htXjk
P7RErWSImuiA2KgkOLnDc5trfRuabUBktGCFN3baCR0omnvhuOX3IFUMz2pdITfVdoltmQNFYxS+
CzW+9QVwf8YEXxWBBFM/5Q3UMSD9MKiiWykmLkSHzU4UAHdOQzLIt6xM5vkn6cGBv+O89bPXKQf2
+a9Nc86sGA+8puTGDfQ9BCZeMhdKRrmGM+T1jy/14bLQ3p0bJPVQmBwMedMazjZcpzdlUX5pMpRg
rjewsGKZFeDt7IzTOIbijRhezbBEZdC/eyDEycZt9RBmRTl3Je1FEg1vgKmG32knh73ROrjHm9i2
VxVicxQB+woTXDPnV5idPPUMcJGpwvtNlSOXbBsmK7DhTj01AnZll/tZn98yTIzcc1H0369/fyEV
2u9g8HJry6wUxU8VRr/T0X/kFHgL6bq/XTq8um6XrSyohfm2eYoqNcKETVe8sbTu2y9KFhS+AXnZ
y3+u92Rhxdo0xZ70PJppO7+OzvgZ70TlDtjY8dihSLUFGu4Rm6WYUAj0wSY4fWvx6HSvez8YIDUV
htt874jNS0yyMgh5Mg1vOs9KdMErTjAl37ppe1ZIj/1sUl915lXq4IemFY5PEaovNxHph5VK99Ik
W0GtU0NM4AbmVfC5oDtGMuPee9IdgpWYXmrAimndTyCWR2ggU2UbJz1QfgA8BbvrS2jp69ZOnXi1
43aQYX5LPJXqHWnCqIlx3d8kzYEFZAUzEGuTkBMD6ak0uAO0CaCwN2k6hNueEolNOyTaIXkUzOY1
gA3rs5wF+41zjvz7+vAsRJjNOzSsDBVwiuaVzri8cGfq9hLE0Nijq9TWhRmweYeKGEXrJhVvENav
850O6v5Ip25rOqXWpRuFENJ0euyfE4k8LZ02289ErMlPLA3Q5e/vNs1xnF0C04H+uU2Tp6AM+0Om
wyPOmmZlgS5cIull2N41IEPcrHrgsp4zXUCQwKH8roq8Vsc1n+RBRf1nv+3NURXRS9clIltpduGO
/B+x+t5UKneE+xaM8NCgNXTEtKqbBxXlX/0SRMfr62tp8q3gBl7LzREXOBJcHhVbBWg11pYJ/rr+
+aXZsaN7rHSSQbDsLLTX3ygB/mE2tLsL8fB6A0u/3wrvJKmSGgXUANeKy4mG10MY3s186ufjpgZs
pqEWyid8cJK3IqwD9tTD21X8jDQ0kFbS68IQ2UxDM9J0Eh7WF6A8OYBzOCj9OTcN3WpxbamJy0Hk
3RLum4E4sKQ1b0IHMAAcvb5xDoRAYlTGjRarliALa9ZmHsrSY25Vh/MbWOz6Rqf19ww0zU8A2Hxz
SpSRrs/IwvHJlqrvpzJ3DRvTM3jLoLqJIHN3one676xp2UGTTt8VOJRsCxCbisjhGBDhcSfB/tQV
PzK/HNJ4GIr55npnFtavLVjfz/nolCnD9ld3Lt8ZuEB2+7ya+cpbw9LUW/GdVLXjpLpOz5J7b3h0
RQk3Uvo176S/EoFLLVgh7poKKO7O75/npNH+ntV9kPw1Jq0T7Qgu+c3vbQNlBTonxGXSleJMSB3o
1wwqBfn3cqz9dFug2yREqrppRBU4PdMQpHjh5mTv9muuNQuRYZMQdRNWObZU8Qak+HddQzuwuqiy
RyUD8Ay1wU1jZCPgsrnpsrJpnFN7AbIeFF5wh13owp94f72BS2Hgg4KqjWhjBAkEEgXJK2vdfzIH
ZQmUBB8vT/cwv7o18GE9uqxZWboLoWFD20wOSS9Jcu+NO4AM9oL9PTnbJBA8gMH/nRILV7th6lbe
mxjc+TcnXntfOMkawGXpp3v//jpJ8BSpXdU9SxnybzA967xdlSf1GiZgaR6sqFYa4mNEFelX5SgW
F5l/L50mFhMqQz1uNIfKSW+HEiYe16d9IcRt7frAFX6EZ3v61raQ+8WUjAcmszLO61W8ztKIWeHd
ljUtGtWlX7M6KO5l2zh3jVmFLX/YARrZtMRCKlEOsEo8g+ytbmkC1ygPPF1U67K1ssSHEY4mLlP1
bo8VhR9WEMl1TiIfmkflJeM+icbp1jTgGocwG9owFWjG2sqL3ulLLTr2ljnUlzEXEma4qgsqaBf7
/Hy9kQ93WDRy6eO7viSZhPfinALNBKbJgQQgUfgj9Y9zNzxMWty4Q7J2ul4atsuMvWuq6Nk0DiNm
JtDIum4+wP0n8PiN42f57v8hebK0Aqx4Zy3gwGWisrOmrb83JukPc4CKQhSx39cHbakFK+Y1YlLh
dtg/qxaXAO6E48swQXZ+ZuX8aVsTVthLRZwGvtH+G83xAnwzpmbud1AUmOpdXs5r3vZLU2Jt6KZs
EsCy3PTcaFkePKyGvblQFPre7EK82KycfJbGy4p4wOWAWk3b7OypJjsAn80fnNH/grvcGnftj5fe
f7YrCojnvxcXLaNa+xNo5m0LCxeKAnotxice4SUIOu55rHvHv6uE+w8UfeVT18LO/fpEfZjN0LCV
DHhII5+UxfCcjB50aRKYxYcRXyNZL33dygE6b2ZBHJGf9QgAT1qmwz7PuzWi/p/T+kejZkW/7IMx
i0ZS3f+xPhzDmRxYU3jf54Z4L/DOze7ZkM/QsoCYxV3S+2HME93+JCn0ooVfwoW2zcuv7hh8becK
FjGRcDbhcjCuVrYYI9ft59QN3iguFnWMXQJqqB3uNGtZfGloL39/l46yroOFgOHdc+DBml1EnjvE
bgi4+MaFYSUJ6adCDVGTnSUaCuN29uZYh7UeV06AHx4MMEBWhghKeNqm4Bm9iZJA78eDf07QNMNe
lx3d6Sr93btht8MVKV2J4qUBs5KFm4nO40Oen2uZ+3j+8vqqOHIJk+uVHi3sRTb9sSAc11fBUH65
eLYkfv8q8qr9VPTD5wpcy/0MsuhKUwt9sYFxJNRl6sN79UxKrPlQpKBSZMDDruWjpe9bWaFHWXDk
U+ic4GF5w5g/PMMtMPq8KeXY7Me2hd97lNX9M3Nc72YI+/Of4dn2cSslsDxvjeATfcMD7ovETfWm
atWmVyka2ZTHolSjIw1iggxO9iB5+AkWnM7dtl9uBXQhpJokkvBbe6HDibFpHvNJ5CtfX9jDbCxc
hnJsIFTkP4mprNQ/IvIL7oLjnbmFOU5Fg6PTtsRhg+I6XmSyjhLvJ4F1+a2fpjjxtU5Tb/I0xiRY
cZwgMTWqLelbQfzph84vKRXuG3Lt9y8cKv4DiIPiTqoi3LdghEGyWynGzjsE7jx3d50TFvk+hVTt
mrHXQqDZ6LiM0wRlxsr5JuuAmgMp62m+jWhd0P31VbV0srChcX3e+nQOJvPUBm73KxuV9mTcpoYa
lM7nSA07nUXI6ryD3hoOGjWPImdfoIaYQ3e/gkrsSs5aWIE2azKJjFYMnE9oulVlvgdPp7+fys4f
d1ES0C2qLhQiC//eFXtwYbsMYwoLYTeIRTam7mHEE2bcSeancW1gsbhtndtsypbIKYhM5L5lkWTh
I8vx9nEw0zCv1dWX1oaVEBj3ylRCBuBEu6qd9okD2FSu64Qcry+NpQnx/j1WQtRZOlasOBOXOA8t
bar7rgkdeFTTTebXmA5rk2cBaVDS4fwrD1z+RLwqEC9D0kERuJlN76+s8aWBsjJC2QNBTP2wOCc9
a48Ur9IHx0ujjfNsnf6JowjenZoC9zFJoMsQzoD+hTrapLGH07Z99M8iL8C7JdaRy/j4EAyll9+I
EY5Ot9fneWF4bFV+ThVlCfPUPXNH7zFTTH35f1xXF85xNi4OSKg6aDOOowir1NGvwX8MZVcdkgFG
wkqX0yNwmSyGD9/f17uzsGxtnJzI/agIhin5RuDAmz30tfSzGCK6xP/sgGq2Bitdauby93fna5WU
WZJ6rcJLU6h+EFQOn6DY4D0K4SY/t/XECvB8NgKTMeVnR7D6q+rBKBeCzDLOm3yLBhEWlxXjXDtB
rd2sPGcTEJ5GoqpOWohZaOThMgXDaFtPrDg3RGcNg7DfuZ1xu2tKWe0zXsLv2d3aghXjYxEWXOo6
P8Oaz9lB9PKLR3mwm8c1+aGl+bbCnDOfdyIc8rObcdbDMaro1C6Af3tyCJxsnlaS7sLpwobKFSB4
lW4XqHvARcYHUcvpEPQGOsN4MDjooFrZBxd6Y+PlsL3XcBaK8jMlpLqTfU4Ow9wMt3DTWzsML/XE
uts7uXEL5joFjOc9ZweZ02SXD4Pak8H7J2qaNa3kpZ5cmn8Xh5TOMF0e5vLM84wOSL9Ij7ua+OVD
TUrny/X1u5AibbCcnnVGJpqgTkEH584E/WtLebrlXY5Cf8/qAaMgJThN+ChM3XR1LPIeWL/WKWd3
LVkt/X4rzCWo+r1wOuxRUQtBpRKii3U8zH67holdyPL/QctFAxjDdJbPzJuBi4SOaq4e1JjCgjP5
zqSjYs910pVsstQbK9YLBjDBVLfymZYdB5RbiBdPs7Vn0qUFZQX61Dkug1iAPEdz2d1mZZ890t59
42791/XFtNCADZqrnHmGXcwkzxCAeYNrqBP/OVYpMq7RshYqDTZajg48L5OKyTMAVDdNDwwYr7s7
uLmPOIg26ap331I7Voh3o6yiulLyjLvB9BNSCnyXF+WwKycDDS9BxkPRps22Wbfxc5xAFhMYd3lu
ykGDRpi7zt9ZkTsriXdpVi5/f5dHWmpCj0UYM+aM3+AfV+4nUnxpIB2wvz7tS4NlhTkxEN6PWOP9
5A0eAYEWe4QTtNpBNqrdReKrHvM11OfSnc6W+NdhTknPWHLSHgiLQBArkGBL6ZnjqGBqg4Ja+KvJ
c9/EPioIRZwDYu7GdbZ2BFsIUM/e7h2/r5JZ9M+G8v4wdoP34vpz8e36QC7NlBX+KvBzKYQjzzOT
MHEsYQ7j4B4BLd9VgaalJqwc0CZAR4dQS30OephSGp+8EHhu3Vacr7GUF4bIxtrJGXIKkI6pzgpP
hZ+V6z+MbBCn6yO09HGrPMfKyOlKRxTP1BCBe67sR9drYuUG4Fpva8IK/TDLoSKecnnu8VT+d5rL
4B7AmDUtlT/D8EHl3kbaJbyGd3qoyU9AcuGb6VDok7UxZKhnbmIOhTd17uB/3OIxWhWVojHckPvg
kEtfDHsYXIF4eQwanYzhnQYYsxgfUeVj/j8yahiKu6U7NulbRmFP+FnXJMg+h05D9THK2/EFSnuV
iTvh5MK/GXC4K+cbrOOZlDFMZLyi2JcDWBl6R5MK8E6Y13gurb6UVQdi4S8RcM3S/bZRtpKSNK0z
jWkkz6ZD9ccPWnOQvbdyqFk4oNlwwMwZAEFO5+qkOK93NL+IAeM1UcRlTZKbuo1WS2YL4WQjAJNS
+pDFZsXJeMFXHEbCWOjh6IhVU6qF3ErthMOdlKq8Lb/DE8TsglRCm8wtIGhXmznaZW7Q/qoVRBOu
z8rSwFkJiJk6EjXJ1UkP/t9ARf9IhrIVu85rnpyOQJXxejNLUWwlIeW3YWUCXZwk5flhrE0QTzW4
hZu+bqMByRz6UdvL8jQa5P4iUtMPBziFb9e/vjAhNhSQlMC/4/VNnVgF42NJ2r+SLHL/aquKHS4R
uw9rRn9db2thnFwrFQVgKzldNMuzmMY+RM1wkBcIc2s2VqlsMCBFpokS18tPjEMynng4yCYgdseR
WV1SCxFiIwGzvHOz3Kuixz9vQ3gneuZZWu2dcPXQvNTCZfTenW9YyalmE5FnPzT9Mcx9essUfFkH
BfjWtonw/t1EH3bhHA1Z9FiI5JYOuLCWAcjo1z++tKKsEGfYelFoEfWJGqCIC+1/IdSRU5wUcEic
A4Ck5x7s9G2x90eZ7d1o6YKGaRG05CnwSUK+wMBemAN3nEEdrndnIYf8Obq9a8DIugy6pq9PmeO+
oDBTqjgbYZxR6fFzOfhbHxBsLKAAu4s7iccfofw9fxpbrrI4JMmaW+XCqrLRgFnn0w4CS+pEcaM/
jCDLFASGpJlkP66P00Jw20DAwFXGM7QpTsAJVDwe+4DCakknazW2pe9f5ufdPFDdzMk4ZcVJg9r3
yegyC3d5AwW9lWW7NECXv7/7PtiaXlmzqDoFHYFA1Aj5Htni0lIiJW4boUvP3rXAahgRdSSNHscW
j46kGp3vXjV4K3vd0vhYMd2KwpGNdzmBhF5SxyGIAV1M/WmTVimNiBXWSmXEHxIo03MW4fqoJyj3
7EDmJCsFzqXfb+3VYUlbNTuuPHtG/wqIF4H3UK6wQhdi2HYjSEphHGg8qRMYm/pW+M4dWC3q4M7e
c8DXYAkfLyA8rv17ejlzitEnsjrpkcvXPp2Lz4xB0n8Y+O8tCwjqcf9ugQ2BAQBTVHjn0fzA8rJ+
HsZC31z/+seVIW7D/HhfozLrluwp89PMianoeHSPv83VPoGStdMeXReiN4fAH5vxOwU0nWwSZ6Dw
Ybc6Fo2cCfhQnIVEwbmj0VGl07DvAmCJHb4KtliaISvEg7Zt5DDn7IlEtPxOmuCO67n+3YyrdZaP
FzG3Fe0SiFWaJiLpiaG6EsEmoJ2mR4/BKfj2+iQtNWBFeS+jLvP8gZ0g+dCzA/zhIr5TvFl7Yloa
IivKjQhSyrtQnTMH9+nRYLfWXuXczUlGVrrwcTByW8MuK4QDurROTxCrIQeYjwmkKWhzh1p9qhjs
vbeNlHUohzbNhTbopScRtNW99nxyH1U42V7/+sI42TA/A+qmU42B9wSynPfCh3E8chKZMq7KauW0
/PE5ituAvtad/UxNgzqPfjq96JDqOwJjs1uVtOqHQ4qvfgPpt+vdWYh925qA00Ibng/RI+Xq4XIo
1LV66I12doCvpPHk9K+hW6htU2Mr2I35VCSVcrOTBijB3GrUJsefeZRExQqD95Jy/1uU4DZmD/4s
vmyDwD0VUfSbZp9V6D/C3HS47XHzbAowt/GHMFhd0gtRyS9/f7+zs6JrOki+nyTv8ts/x8OLDdfK
5CwEDLdi3sw5nH8ios4qrEGVCxj72x31fBO5nD5S1q9skktL2gr9QCeArZKkOre+R6dDDXTOwZFy
OiW64mtq8EuNWLt861BAenXun1qpJMRK0tad9shlQ3rwSofJlRyzNCFW8BchRFE73/VP2MtaIBFr
9yaHO8b+erQsRKYN2qORlhgso05qHKr7HgyeT3AHPI14Lfiecbd9cudsjXaxMPm2uJ0IQk8n+ZDe
Q2Z5PPAmqp+AwZo/0SnJf8hk4N+u92lhxGwsH+x/wAmTrTrhwbHiBwHP53YXQO9gTYFzISZtfTsh
kS3TPnJPiRMe2QCQruTkJqiaJwWLMU6RZnz8Ia/Zptc6bmP8tDvoqvVn76RmhrI64yh2f56BWem2
LbLQinrj6iKbaO+fOKwCz9gm8yEGINzQlbhfiBUb6ScKPjEUQf2TGRMJPa/ZRCBrdpGeDrkZzRod
YqkZK+4pKJSA3+f1KQFjc2fcUh8hTPbF67dpb1FuA/0KnxipCsSLYQbigFWBZ64hnF4TIvPdNHF3
JS6XYsWKeuVF2VQ3Zf0/jEQfqO/grsy3lUp7+NMU369HykIrNtKPl07j05L7qMYWxS+ZI8GMeZj/
02cN3eX9GoxhIV5suB8+Oc5VSd2TFMEPFWQ4ZERPBaJDAjGpiPfQifILmPorW+bCKrBBfYELMkft
R6jWJ5O/yxkxcVuEvx2f/HN92BYSjA3oU8UU+Rk4fKeW9tFjUI3yNfW1s1YHWvr9l7+/24Jl3zb5
0Kn63GapeKIZm+6qupEvYPasPf8vNWHFe+s7SaNMEZyM0xY/gkEEN9IpcxmD17EmIrW0uKy9Posg
UW7SqToLyF28RTlhX//okgdjMf7lIYWuXPaWVpcV9ElTuqBI9OSkXPEjI/UfMp9BQjtmDRD7OCbx
ij918OtewbEsTb+18evMC5kHE+gT9f2o3NO8dOW9k6Nmsdu2vqzgH0PVkiwy1TlAFcQ8KFAcICyR
+bJ429SADe8DcsjUOiqDU2CgAZsIKKjm/TYeLeU2tg9ioKppOSQqWh9bbjZpcywv1Onrv31hWdnY
PiIV7wVMq88qG+lzxol8KS8mZARCDHE1VZ+vN+Nels8HB28b0hdUXhDi+bo+k6j6lSXjJ/jd3o3F
lOx5qT4RbX6OJWRzwSq70QCDwNn6R5jj/15vfqmXVg4wni/6ccaNyZDJHLOsfgz8i698HR7DrQ/C
3BbFG4cGr7Rpnd1feNVJ396JBMYB13uwECU2ys/n4ZypjNfn3GP/DH3WHRy6+rCw9HEr5llbOSav
uDr1og1FzKVB8LlTtcZGXPq+FeLtAI1N7jf+aYQwyZHPjrmB28l528hY4W1CCptKxssTS0kCvwOo
3098TT5z4ZfbWD6IbcEFOHDq8x9kTATdQIhf8zVc8MK+YUP4gjmk7aTT6qw7D7uFk1ZefJEIDOKM
RmuW7kuhZyvfSTxFsBAKw6fRbarAPwQ1nkIexwHqRrdj6Qf1HAMK4Ld5DEZ1U4dxkldOcgBWrs0f
RdNW5MtQpqnzOpqhWDv0fziwcKOxlhwJgDkYpSTHrOz+aiegy7o0Xevy0set9eazUMtCpu5xTmkR
EwrPdwAR1phTHyYT/HRrwfUTlLPAs5mPIsSju6yH28TgSeai2xq6w/H6ql5oxN5TmAdvsY7BzTJr
UVMHv/14MVQMLh5pEyUre/3CONlbC3edqoHGCzkSkGtxqoMlRVipTWpmwGZfLsnvDl48Uxr1Agbr
dwcsZzoDLD4048qGsvTTL+P27uNJAfhQyuErLzLjxLycgrgy26q1+OnWftG3nevrHKRFgFY+FVPo
gnK+jY+Lj1+69O6nt10BAqTK6BHohmKfAQJzk3ogrm5bONY5EU9tiS9Qejyy2XkQYr6HtsSnkQ7f
Nru6+VbsigBOLKzI4LSKIYqLwesOOSnXXhs+TIoYHit4CyCqGjIrAtNB4FA1Tpu7Liy+hO3qrXNp
7VgBTI2sgqlP3KOCbLhK4bwzaKhIXB//hY/bOwbnjCGzXXx0++i38WAn4Rarp7Wlj1+qtO+WTlAX
fT0HhEKAlfM9GMc5PG6rTXxjuGtZASu9fMqBk4ArpocizCUxJ47iW07h+LgVsAU8I8pSN+5RzC4U
c8JSvAC6tJaTlwbGClgy1XXpZx6mdGjMvYEQ/Reobum763O6sCRtePeIYzGpCt87Kge+M6ZT7k3n
Yrea4fyw5RaE4bHDlnA+BklDjqYaX1UJPT04G47b8rwN7U58VaJghJwwgo774k2F2Xn+Nvcv/HQr
YNus4TAX7N1jTstpN4f9sR+qTcQvfNyKVdhftoCF9fSoC1bc66B1YZxHCDx6Nk2tjbPWIC7Nbcbo
/9Y8c0y37z1IGsLeU+2vN7GwNm1d0rbuOhS6sJkQeCPAZTO/CG8i9bNNKDP3P7KkfBTGZy4ncMkh
P2UR5gdfQ3pw26+3IqtvCqab4PLrO/gu4HlmPM69c7r+8YXAshVJmTex1Mdj+5EaUx0kn8i3OR2d
GG7b5cravySv/1w8MThWYNFgblonkMg7eY4nkrn8kjTNXcbUY9BVDwzM/etdWTiw2YDpWRQBrAMy
dmxT+mWeIFOi9FOSEug2rKmHLo2WFWiBHwZB0TDvyPvsVs/kpe6r/eysuf0ufd4KNZantHIum8tY
GaDYZJkdR56or/6I4s/1QVoIBRsyrSV0pOfIY0c4BdDPqF6bf3x4PK3U9Rem2pYnzeaapDUcYY+B
aJ+ylh+BNQOOKf9i5ib2+k3PBy6xJUrhTeXQwXNwwuoBu1SUzPE8r6pDLQ2RtU/yyquqvg0YToep
81PQqBHxwHCD2TYDl8l/d4LQdVtNYYQfL6PgK6/gY58mIB1f//hCDNhw5LkghvmQxjuG7vzCUPDW
SXXPa/9u9L3T9SYWFqmNQ9adPytPwhpc1MDQHAoP4qr3DK/F4b7JZVGvFL2XZsE64o4+zOCSfmZH
GHP+hkqvjCvIZFzvwtIoWWHMSeP6Ih3/t0wJUTeEDEftBZ+8edxfb2JplKxQVpDtVmND6ZG1In+m
XuaeNG/oIS+Gco3+sNANG31MwXaR0ObyjkU4fi6qXy1s5y+9SFFdu96LhUmwEcgsC/TMwfc/8lLO
N9DOiF7TMtmmtu0SG3ScwRAxqpMUySjXj2MV/vYBpL/+yxfG34YbB82EdzOKVEpD9V2FiDJggaEk
DYfJbTNso42ZzqHXLrDdJAbFzMa9GQv20A58JZKXhv7y93dpAigc4GR9xo5NGsEs2McNOBmifOXQ
tZCobZ1RMVStHDOKic3Smz6tH6nB/VdG1eMlSw9dsyaHvbRGrTDuIZozhgZhLFznG5AlwU8ZyiSe
oOt3aETTHa5P99JoWRHdJzTsu8TzjpkPXdM6/e3kG+scNsg48fKBwYMPmzIhBXwpIRQWutlaAXJh
ImxoMRxbs2KcNDvqKPseTcXLOH8tIv7UJ3kfF5O7cn9amAYbYgztAxfvrxP2tFLeTGX4t0fEjy5J
f3dyDUK71JPL398tWBHgQE0vPcF56NGL3GNCUyhpsi+1DPb51jOSrTkqSz4OQyj8I3DS6U7ryeD9
IhDgw3vptsVkK41O6eSqLBjYEToL8wFknt8yLNZ0ZRcSk600ShNVYgk17JhV4XMx8t+wiTlGUft1
UyDYBtojGTr49SJtqPGPSmrj7/4fMqlLc2xFM/FTl85OiTkuyXc/ay+rFc/FAl5j6iVCKep6J5bG
yIrmGoeiKISYxTFPy9cEz1KxwhGGp+Rtw/dhZ315eX23VOWY9rinJB5uVBAwVYniNxfeURkCX3G9
hQ/zEVqwykR0GkFzDJE0SAV7I9PBirIm1fdtH7circ9y1y3bOTiS3nzLBEg0brOJdYoffkkg74Zm
LioxErf2jwBl/pW49O8xbN2VTefDacW3L39/921RQDwyx56GY7u54YN6o7oUsV+pNWHaD7McGrD2
zOKiq9wyBC7X/U8oXO9oBs3Fsn8e0k0GJGjCusxq2g9jqyac63B62SfM/1q62yrH+LgVXn1GR6Bi
O3bsSP+oiTnOLqRWpJsf150VPwxhtGHFVuJ02FlU4x8DvDMFTB7BWyx2FAjWyAk/wdvgvG2RWgfg
kWbN0FY4OjJThHuuh25/UaG7/nHX+1O7+aCqYPMGAIeA2FSbCOQeh4a/oAUeFHvajnw8wuyh/BQQ
6XzBY3rY7BLUGEwcKDOH8dh10w+3J+RbF2qK/+ZgQh+oNw0wcwBhtjvCw6bqjlSU8sggqLZPahAh
W8ZTuRv9uv+HAKk8xCx02MlA9u4RvvFDFePVeYjhPRDca6jhfi5mIGcPysU1XoMCdctK19sXA8VH
8NytzuCz+J8C7pG4caaoiAPS948qKgh0STN1O8pS3dEgZ/qmiPzxG6CF9BmU2Pp3hR5DOSwI0zEu
VZB7nwWF/TN4ulPi7RmYu/pXG1W9+JvTCq9JQmbCxGyEnc2+LbqwhcuyU9QHEQz9TdP24ZfZq+qv
khL5BNmU+j6rqukBuEn3r6CoOlh0lcVRmEJ6se6qHBruOSrTsOBpu10RKihttHUNrDOYlSDsQj1b
kD1oXyomtcGrBEu7/NyXPWQaqYyOIIIXfBeUfkkhUz3PMK12Iwfv3VA42hdTMDyLvBPzQTdlN8WB
pGx+4Q3D+DpmMuOu8Ivpq+i87ldawIUhLupE6Z0Y8mxnwB9hJza7aR0Dkhf8hIfc/BA4jCY/TGWa
4ommrHxA2WnwDwI6Afh3HfPuYeTu3WckpXvpuwz0DQMKM4jQ7VfjReOwLyvIqN9L6OzdZR5QZEFU
iAc4pLB+H3QZzOTapP0/zq5sx05d234RkjFgzCuspvouVZWqvFhpdgyYzhgD5uvvYJ+XHE5WravS
lraipYTG2LMdcwzZHmVtcrWXaBVWT/h7wkvZxGpxzdDVvfDKEVgOIglgqdJH89BBA6FAEWmuw8z3
oC782gda0lTPcsC6sqrZ6bCuXZpMSQHvJ3v9RVQozqWm5eAu4n4cvoReR6N0AovHbessPxb+Ch0A
bT3oSY2OkkfoNSLlIWrAV2pCGZaZEr5wT4Vrpydn8WBOx8VyQbGM+hZDbehz0nkdmaS9tXVK4srQ
PQSE5K+WQedExVTcgw0VtO5Vj/+yrhjRjrchgdQk9ZYgxarqnSlbS3cEYE7/shkNHfdqCcufHrCx
GCcwHR6y9RP/OwFh1ovE0ezT0EbBFeYcy/li5pSSL8oEQbC32HxsT0aqwku+YLpij4bLBNxY5QjI
H3j1NfeauLxIrAvfdB/NFybq5S8el6x7oqixPNG4nExqqsqSn60OPbNjM+iTUrd4/LfmAf6oQUqQ
8U73N8bH7qqX0LvNY7/9x5nWfoOKQXVT5j0/AuCF5+8lDY50wAKlfTm0j4hU8ugalBfYr0s3gN0t
qMNfXMPLOWAirl3D+x1UMFqRST1MLxA6rB6kHNmPQbFCXvnF6B8tVD7sbtJDFWCUdEIlS7gKkbQC
rmmBGHrCf3uLruwunIq8fqxIj68T4B9d/4sZgjEoDgkIjS/JzJvLcAEXJwq7wU7wPBdHIFQxbdYP
zqWFP9ZfajNFELhVmEQLczuwqw5Mj/5D0Q+9WlLZwQwUOzQn+uKuCyFJfS11a3/XJfWwgYI5ync1
LTHhHgxyvPfV4IqdFMotl5YqIw8Yz5v6o3Q1hJqFBnt7sc5opkFbJuOuVRyR71IWw5PWhLmsiJrh
VUZD/CRKrl5GruLmR8cV9n6M2Xl+jN2kL+Z24SAAz4HrXTICm3IbTNDcyGnpZJFaGkcic64q/jFh
3/4AhXn7YLWXPNQ42E88j7CKylu331SO6jd4v9sLkBBAp11IgaFRgb30zBz1f1jjyuMMM3khdAya
JaoD+Qq/DLY4PuWQdaxj6olbAbv2vATrnulED8xIjnGc5bIn9Tgfw7LHyAw6AU2+w6QDRi3zvi91
naFO2bx6tiHzP6qYQJ7spiE60CZx8VGOHOPKMpqeUcTWLBWFGe6DHDTlGWYWgF4GLK1xu5Zgc6Bj
CzWNmir6hcEXjWkxUDAuNoFJbsAQMF6ypR2+WVLUB5SIWihZR9LQVExh9bUplqjDHDzEBUEnZTzv
pQBfg70PBh+ToYCiFQTyvqBFrTXoBnbMJMN0K6SJbiuYgBcHEfp3aBGZY1zELAtZDBGDsJurhwny
MbchC82TF40JcteG5M9KhsER/NH6nZU9e4TrmnbU+UCWgrN6fhZzCVo5Ftdk3CkvCMKLOWwXdTfJ
pV3AHgxGreWZVo1gGsZo1UsIIcTR/AyZB+8Zu5myjFQiwoM4HtyjtObVKQ1a74mC+phcGrCuDyoV
XqOrA59mrzu0XQBP2JrRz2+Z1FNaV4SSvS09iNhORTzeKj9AKZOOc2suugQCAQeU4CE4By7rxl6E
Se+Kd8SYPigeAN2LLi0fu/ipwyx+Dx1T4FEIZhrblAJBi1MD2e+XJtT0TuV19VAmS/hioaXq7Zsi
9+cfLkogB9xPrsrAgtHZKc2JHup3id3jv2gf8zNpO2v2D+r2/T+ewMlGY5f/4tS1VRqgGb1H6FKH
qUR2dC0STIozWNx8F1JvvGMAT4Fag5S1f2d05yfXYWsjmlJMEw47IUfvyYEnS19j7oZ9A4i2eKNj
Y6N9Zxf7C8SbzVuSlzpJDVUF2N5RZgGPrQ8iUcxoYp6irHEcIYoY9de86/HwjI7tzaCJ/dWBQ4Jm
EelKlSGUWkgmIDh6XbGovm9bT6us9RwtU9iDATYYbs3PsO6TyDQVwdO0zHBGDFKqEYJsw767scWc
k8GeA1wmhFblBNZeTFoNl1Mbmu9RBMRINgle7kpRkyHrlojvWFfbZJfHCTt0ia5IWgZiaJAVTC1m
jlp4zyTJ4aplQoLLoQjrLyEAWnMaggbFkzvUGjyaSoC8/wFdLYh+GOa7bmuWBE/Ohe1vyCmWxwCT
OfOBDTMz1wsI+I+ugCNKp0AamS7xyozOB8q+kRy6O9fhWOG7TZaDX4+4WcQ67WnFCMu8ItY5oFIE
HiydbYFVhwlRzS1MEjdVOlYN5qm9wkt0mYLebqxvDVBQwy6IQT4LVvJczXdjwmS1H/CIC0TVGsa/
VH6hr6a5Hx/VECxkt6CxZ44sYeZVLWPYpdBchQOeC+L2Khp9lSUJwLntSMKDDxDat0iBkGwJi+oG
mIQim2oGfoCSeKFLZVCaImMQkfIuHHe8TQHqGErouPp+nimsqkorMwd01/BGVPse0zn0solDfjkP
s3uPq859baPSZzvQtemdhHMMwepUyh7qZnmDYYeBetd10ibzNYOF9DJw7CIE12hA3NO8gJ1UiDjV
3laQCwD1D6S9TT5fUxu4d5E01a/OC+iDMVNzVXWa3Mw89690W3Z5BiNa3vK+qh4Sb4K+dEIWHexG
RJ4Pk4AEUxpUBgZ8jCY3Z03g2m+gAUjyLOkVIp/RznmeNTSA0SRgZYS3qsquTgvtyXdTktY7Eh7L
EEjOUb4MuZ8/sVKoxxjW1mJsc0ENnSCHWTLRhWDbcf7KTgIkYAdJQi6+026070zo6jsnbXenhYUL
lZrAsJhqmtvD4Gj1FcH4AsYw3cSgZ/EQKAIc7l9RQSAFUkAcYkFesW4k7vU1RO7nWkFkN9L5I1V5
8VDKNZFR2sAVtP7ImywM1i5OgdwnugBdOCjPQJ2CVnyDIPObnkv2PWz66SUSEMlW2pu/0zBKftUF
ZwcWtMVB8xyxcb60L5MF0YoXuyGdJ568F3msHpEsSwxhJNOzkTQasE04+F6gD0Wy0Fuw1rgaAnSX
DDghCsNtRVXLe9BrzD+Q0AQW+ZlCSlGHUF+TzPe/05HNyQULEAFnAlOfiGr+VSS3KOvgZUpa/swN
HrXtBndZqokgEO3ALCPcOF7JqJ0OjIXDVz630avtkAYqM3nXIXK3C1+X9R2PZPlFAinmdj0S2AzF
C/tlogCgWNbhmzWjvASIiQNBNkS3cQG4FOQ35vEKA3TtIVgZWooeLPUknARg481C07yT8roPJjHv
Zj/wX3PUL0EUrabbHBIrRdYH6LO06Jo+d4s/XnIKg7d2tXeMD/jnJiCYM0JVkt45r0WMxBvNHkJb
w8pMpFuOYqJ02tvGmDs+QVn5IPsIgAqSxF1mg6R/VDrGoY86YHRBpY9FhxQOuVCNxixhjVEJnfTQ
Q+lk+LR4yXirQdB5o2mrrxC1qKwYq+Wx5+WQ2lmrb34PjiNhKVZbrDOwhQjbnbaN/UrW2Ej4yKok
I/FT2DXqJ3NDnWT54OvLCHKkVxCTb6560rqvFN/0dtJQxAD2QNxbFpb7wcAMoTRU7mTXNLsZi5CS
Qtp3iqhpTgvbga6ZGbFUewzEVO8AptBy188wGbvS5EUGWtzhSsdNc4uKMbabdSQBi04D+9BGSGoV
a+fXRERrATmosH6zWg10YKyP6nttD7Uq2dEnoNBKm67BcSwYSX3E+w9SA1WOThKKJ4TwSxfIqoCE
NeSfJUM5LhMUOnFIq+hUXYB0anzTsba/2qk2CMFlLfaqwx4LHdzOjpO4uxXoZz9ozr7RVlr0Fyoh
L2zb1kijZ8ww43SWSUopcpa6q82jZEN1A48c3DAXjZcDjs+XMZQwz+io5cGu6EAUB7V5wKYgJOxF
AaR04tyz0RHpEvFSxy1g/mmVkyJ4VrkDCzLJS/CwNz7YUb8NIcpOR+lhlEYiuJsgoYj0F9kGG4Zw
HQmV5E2hSXFpxKpnzyJa/qBgvIVLW0b/afAFmVNPzTeO9IlBhVJjpyLOmoODBVES/0IctF6QLGv4
wrCtQYGYopQRwkQsAhrtczBXv8G2pjAeSlrkd2syVKbU6ry9CHvBzVXQUBy2hPRzuCvzxAgIgnF8
KA3y6/BKtD5yFdobX/wjoCQVHW1c5yzjPYv7i2BpSrChtTZoruQ6UO35a4s/7+riINXYrdFkhFjb
GGLzLwqRKNLSqpGq+AJt2rwYU8AmEu+3aUaMxhahD7p6lBL6NnX5VASvkQcTEDYEvhHpKPBGbSyw
TMLlJXuo6YDQC6bXRlchTJeBicbszU5FHn3ELGTMvgezh7Q5w/Ij5qIt8qLrpWg8+YDoIokZHKjf
vkBzUOapYnNsriijsX9pWh8BDVeNbXeNo5N3y4zqUa+qsfGPPf0XbM79Ib4Ki6XnL1VigIKyuaTA
AtZrus8quHYpZqyAmBERHwR2Bfja8njC2vk1Uk8Rx1O8B3eXar6qQrTdbcL76YlAdtOkpJEdPa6G
Tl+YfJi8A/cc8OqTU1ALXgKE/YyGrN0zzOBWuFZQFccQMUsPjAgHIX6TYHunQZNXT25AiPNOq3jh
D3UfNd9pUuI4tIjb86zIbZkfajbEBGEGzOddHdZzdTlDbRr9joHRW1DrV+NXHKc639eGsPIC5wxh
sDMNUF9FwkZ1bKaWPbhuXESKaGN4FVMBHseK1Gu+UbSN2HtsUDPC024aGvC6yU7OInUQv7oI0bs0
u7pW4/TNx1cZM8r69idksmr/e5AHU3gd1kEOKLcIgOOnoGkYkeJdmglsGjsQUbQo//k5uWTIdWmK
srWHoH/gx5ZyzJMKM5Nftgbbw17WHGZDjIZVWRlQhKdg5EbNv10G3rDUMl5lU9IvCI5GYu4g/NG9
hoNBfYqvepjQS5naJ1cQ/iySDkyvSLCPZKWMKFrFLlU5geGtthKVIiFYP+6rEcBQX2DkeF/Ojfxl
PB0BXF9gGDS50svodrap+j2yDJxAriIkpKN1KjMjSW6ipMPJW/dNfikGQBxxFtUAeYAF1hDOcUHR
gQo9PENeYvk1ESpf43AadsCn25uAABE58MJ/LMmkuyvbzObOyji6EwxsXpkb/VnuMElWH0F9gook
D6IgCxv4NjHD6IDGKhpUVsUQt8lLuZYGOKv78toi9K6O3Icyc2pm1A2Rp9S3KsHcY2qXzhZ7EyEo
NbDaxaFGW/QBuW50B0wyv5Rx+xNmA9kAOKBaZF+gnMxsW/rIxpgndj2JmcC89ErsIyxOPg3n6LYA
s93Fv1QwZCbzNzJG5Xcxo54KBkZ2s5DW5ocyBnuKWSJkknWl2Y2lpP2ZLz25weAPZmMD1Kp/8o4j
dcLsxE1Vje6QhHHhH3obVjgFNAqrFNT5ZrwOnc2PhaUyY34ZoPY4+0eetMtD2OYoQIlRoNZiKt6/
kXqAKmoFXaAUJAvkJR9QtETFNI5eQgPL6vhIgAag41XrrXJNnGh7PTgUALiuxgsQ9SMCmXplDjOq
Ghdw4t3doMskSuU4QOEgl4BkzXGFHE3CHjw3Hb5xgurmHtZofBQw5eyYDxqbrpJ2XUk4Za+Lc3TJ
xjYzoDAq0mmRgT6CSR0UEWJJHjjULJ5CkHveMfASHvq+Lt/EwvxvtmuQ4KOcjzwZ/s9doV4BfI10
PQoeOtLIyUNhpoM/mvhdJoDdinBAnIB85LVjDfhzSiPQf0KgMd3jjMt7r+2654IX8n4KZ5GnDQnk
9MOXMqFZgGjlZUgic0vDWHzlQBxkbKogWFAYggaCCEVzFMO4ZEFNqwXTPKivq6IN2swOAWZ9bOCF
aQixtnQGhOAxjpxqMqCmog6+TK463gOkIhHGQ3wSROXQMkp1Amb51K9K+s2UQ/7V8riXGfXQBU9n
g6wtVFN+jKO2rnfNYn2ejhSl771yJanTEV3UDlUvE42HGVXMrLZQhd8tvJraPdQcSndTz2XvZT16
A/2OQH29OqCJMn9hRMX9JR8dyN8VzrZ3qR1BiicmkrxOkRrr10L0iXoH2Yp3UH7Xo3BWqfrOVJI9
eIAl7aAJgrx/CNxwX0jA2DGc3a6fCaPZcxFiq1rwceauqNodqHLYwdhCHaxdGkDfI5+/0GFiU2ZR
DkOR2SYBQ/7e5Y+wle2wX+bFkr0YKFhKBOK5BW68H2FvgwWZtNp34CKOniPjS+j/SlHYy2YodLNW
p2cBozGGL0OjenfwlEOpoaQdnhUNHlRiGj+GbW+SMLiXPgo2RoSIqTUmuPY9xkCRMw/4n8QcpdyD
1yuGDy/W8hEDj9WVXPql/G3AOy6zjk/IhFGY8813bgeIoiXSXrug1O+GdnC2deeQL0ddab/aOTLI
eAb7C/L0MwY0RXVnFhRx5xkBIwJ2ovAGHsnaBYWk2Z/azHM8Ifc5qAGCG5Qlizvd0tUKeTO0LRo4
LJ/gTwpkHg+9m7ATY599E9yHry+h6fYrB0D20KK2eTuVa0gRhPWLZxB3pnq0/Br7dsoEn3MPQSt1
v0GfU2HnxRHaMfA87TcYfMQ1OrLVM8QVsGTItrwnkLmgdtdPBr2mqNX2xjDQZWXOWlRaWgFcvVYe
Up1WteTJyrJ7aqamfAvCnt7RrmAyq4znf8lhPLrnfJmaIR0QuNmLvBzi90EOBBV91BZKs3dV4B4x
krFKhPKIXNqoXTksIv8bmn/L02QTs68h2a12A4KP4KKpUXTM9cQqlAmbVdJ+HgIyXCakMkW004uL
3wO7pnFUq65GwkdHjTg64FghZIA7cKUXCOz9Pu6vQ0ntUXsOrQiIViKTUgUtpwtXB3ANHSxiapsO
EvHSC5drL+njcIfKlOfSPsJkshxF+TtAV+YVo6ojMldlMH/YIPh67wmcapaHVN/IGFnshYNCzUUd
CjBAzCK6RGMobC61iOt7W45Bfci9vij3Xtzw8YiGCLKjrl77cx/3Wk9AGbZ0SmYp3TJFAEvUMZhI
F8wADUtxbmpkxUP8TxeX/I8yIkkMQQRiwkO1OJ0GcXVQKOEh3znUERhuVQmGW6DpP/cmG9zElJjR
1WUANpMJmSl6UcHk3isbIxn/+AYn8Ad8A54IG6+x+PTRAdNrv5EH7ybPvIWWX5xv35/6GhsMBRIA
oEhVEhyMmF8Q13YZmBXOzQuewAZsuZL6hC2ynE10AIToW23VgS7A9tR2lGnMMB8eF5/8EhsUhcmb
CtqbeXSo22KnhPkaD+GZMZ51If62ozYYCkesLiC0Gh5AwHOHNH6lfPY5BFNyAEE+g0/Crt1gKOqI
VVU3AiSDVpndswlev1ig65usaLTPbaUNfKK1JszbmgQHN8OG1En9viJ70YO89q398vE9TuylLVeS
K6Qohw4nu1hiiE8SpADsc5yRqC9tEFBjFNEJBcvwgPxuyNoEwldFj5LN5x59c5Rrgr6678/Rgcji
QoCJLZsbFPw/vviJLbSlQ8IiG9SOAnYQqESkbYJJGOMNb51gyxk45qmV35xigpHB2AwhO7gkqVI1
jSoDRdHLx49/wgptuY9Q9OhnwvH4LfWRhIYIsgHyTFyYdkPufc4rbAmQTKc4JA7RviyM+K4F6tJR
Rcoz5+vU8mzOsPHKhnUAAGCW0L1Y6N2AiUifm2c79XW3h9fqOiQME0/r/IXCpP0ONZMxjULb7D/3
ATZn1yUmprLt//P4HJZtRYYXtr3p8lacWaITb7FlOppMHXauhh9Q9TpUlWCN3GSXzKtQ5v7Ua2xZ
jozfxVHptdHa/3wY3bzre/UrBFoVIdM5AdwTHmdLbSRM7Buhx+AgTPVEG5rxWLwKzK6My3MHS35m
tU5sqC3BkQLxdVlgAPYgwtH7J1JgQKGNPEf8eepbrL//gWs0+ZgD/bIuFMhtVgz9OnTWROPDx9/h
1MOvv/9xeYowv4f4F1x+UqEWReCSUcb88bmLbzyxCByy8BqnoQD1T6ZQ29/5q9P/3NXpfz+6qaWt
WImrEzM/yg4zDHEPDfSPL35q2TcHuUiGfLG5CQ4a+JQUtYIh08Bjzhp/+PgOp3bn5iBP0LUmsnLR
oWfT9RKgzAM/DExlFmMUqfI+CRbeMk0ErJUTzz0MLkLT7wptCJ0ieTp39RPLtKWYKPouAqrSgbcX
xnQFnNex/3VoP/uNtyQTRRWPKMUs/IBs8A1jJBWaEPE55fQTvmxLWuRQTsxl4ePiTX3jCn3D1kio
Q2Jfk8ePP/Kp9dmc3qKWiQMDEnxxQUB+hamqVIkgydCSOYdLPnGCt3wT4UhsjLIupr8VejTQNjZp
Hva3Hz//qSXanGBUpktMrpeAVQUcNWWCYTYohhXNw3m47YksbUs3gQYo+oNhDVxhJ70H6MrcgEf+
IQ/CX13S7IgsUZETZ87cqbXanGpYNpRZTQ8PI/0iv0CDyRygE/j88WKduvrmRMvBNX5QxRyJh1vB
iJXYN6hDHj519S3zRDmUng99CDy736txD0qyeB/n5AyL/wlrtOUqAlERNF0bjrGOuuaHuLBfgtm+
dH2wR/HsWxXEZ/zNv/oMf0mhtiwUBW1z1UcebjR6qMopd5yG+gCJy3/+c7PuZgqmHV/K+wAHcak/
N9aw5aeoS+gGQM2aw42a5MqO6An7TrUXn/s222POBNSQyhyD7gnauGgLxbtO2mL3uauv++0PH80d
6jmewQkvyPBj8tDv9/lnxwK2zBQCImNdHrHgUOpRpT63VQbqsyeZBwE83vTJzbvx1VHTMbCxDvEh
UM0L0zCDwB2dUxY9ce62DBUQ+R6mxIswdUCGCP0h5Avg5T5jwU9dfHOo2TKUy2AkOxRz/FxgcBKK
pQDSfOrLboUG2ylCxR2axwd0pEKwgjXi87Z7y31Rom1UL1OwTmoBWl709XHQTQGQAb2K0Tc7Eyid
8BBb+guUw2MA3kUI+H3wVa9R9VpL6Mm0y2f69XPLtN77jwNA0CIVia0BBAJAbI+AcjpC5OvcG5z4
wsHm8JZBPepQLwbr1AwPc7DMN7RvyzMe9NTV19//eHYxaA48n8XVtR98pa7vr0cPuIDPrczGPxMQ
Hsp2bHF1btvhEq25YmcjQV4/vvwJr7BlvQjLyVvQTkZRc0kk+E6jduciHWWNbn8koZlSn3bnUudT
C7XxzRM6nUDQrcIZsqLBrpE82SO3ff74TU5t080xrqpiyA3aX/CeFf8nBgwtm1UARDP7xrzgjBM9
Ecps+S8GIpclYd56k1GpPQX1DLqV4g7gNgkwOuSIKQr/YXWOkfjEkm0ZMYB5aSvcr0PoBBhVVrgF
iClT6d3Ha3bq8uuu+GPrzjqgamgGDdSkjNHP8AbTAyE/593L526wOdd81DFTnGG9BgioQXfYABXf
LGeEZf4usglpj83BFhJsaWC4xuWLyO7RLcrqiR+MH17Hef2QINIc3S3v2DVGkz5Xe9tSZFBfJo0j
wIkCHNAe0TnBTEgQuf3H63Vqf21Ouxh7JFy8wdUlBajM937gwOy8ubv2c72ilOgRYJu3j2926utv
XHYRt2Pslar/RWo7p1EOL6XRYP+c4aKb0x5qDBBU49j/aiAZmY1++wOzrMEnN+7msANdBEZ7xfUv
M05vIQeerkyANfp4Xdbd85cAdkuMgdIYsK7QSv5ZDGULJuDau45jJS7yjibnguR1jf92j3UD/HHy
qh4KHJpwiZmSyf/txTpKV45IHa3lmbafUlqiIO3CYT/xIUvy4GuydDOscXuGa+fEx9+SZ4ylSiaH
AZHfq3vJgJ/je1Kq4kzYc8KtbPkz2hnDCCSixU8MVO6qVXCrGu/Qsnle+SHOv8Sp22zOv7ITRmyB
zwJDu7l0kDIhHr8tnL1YrfDiye7Mjji1WOvvf3wtC5+16ga7HzNxEl38BLFPzz7F+LgODP731as2
XAo3qPCnWcTBZ+EelQSMKKj8noG2/ZOvsG7EP16hI44VoF6JflQEMPSpb36CbKE8cxz/+h0o3+Ze
4AGEhr3XNW88QPHjyHQT9Wgxdmjqz5YmN57V3NsRBljSx0f075Yfd9x8eblIUWNPtW9g61pSksfs
q8diUaWxCN0+4PbtX0UdHQ7lsWYNuxEDEMAf3/yv9gH33uyGXEwcmr559xYbuRwrF4eHRomUQOb0
4xv8dbvhBpsNoato9ueatm88x7gT2FuCZwL04Tnt9lPPv9kK0RL1TaEgNtaHrLtrx6Z6b4W8131S
Hj5+gb/GYniBje2nTTS4KLD1K4tHuqd+9YRRH0yIDCvwWZXmzIdYjeX/GFHcZuMF6txxSBvk+o0t
gAq2Cq0M6qPfv/bNbRHavalFljfjGRmdE7t8m8uFSJ8TOZvuFVzM8Y5V0PXGSATPCAhFLpYuuUD7
3uw/XsETW2Cb2qGMaL0VlfVqNfBRFJI0Pxe5zth97vLrK/5hDXI22bbooeAM3tpgx4Dhvg05Zqs/
vvqJDbaViQc8HaT3mCV9E1MwBJnLScIeF2+MCJCOo3/uHJ5ao/X2f7yEwPxWiIIWfbXTWOwA7i9u
Rs3YmZc4dfX19z+uHkZUVaq1zStyX4CQ8SoIA+Bt6s84YMq3vIZqmZSsFNS7MeHyS/ttmVW+evr4
A5w4f9usjs69pgB/+a8Wmi9XLuDGPmH35sGVCH1uXpciT84c9VPLtDnqYVWYCFEjebWxmq/JKlWZ
dWIErPJzr7I546ScoyoH9PY17Fl0LQarcByKYOze54oK8zi3kM4+c68T77LN7lgVrADpsoNhFOIe
XEfNKwW1wpkN9S/F3V/M1TaZsyjfN003kZta0eG+9hACXvillwT3OZKk8LcFq3G0HGfMeQDQN0nk
FReUhuYHkPXryK4dalf9FiKegX/jOlHhC018eFpW5rnbex74Px4Z1AnnBnjDUVgf38MV7Zd6tlP3
HPgyCDHtuwRdf0XnXJyjYD21bBtjwmvbA0AM+SqQMNO96Xz56hPMXn28AU5dfd3jf5zDFdnmqkH7
r+BNDY6Ac1bsDdIsi//28fUTXOdvX2VjRabYqbEFHTzm93mXTSGwmVOS3/MGtJC6VRgtXvhFwKLL
gXyqVE35NocEXe2cM6/Ub22i9b3QQEe7cfoUsxyuvokepDBoVYuIvmKouQwBeRaTvCAjilNZj07M
mc9ywsZv5d4XbzIY8JXxK6SFPNCzATeAjTleyrI6V1I+dYuNaZFtx6HQzLrbkUEzZWzyf0B7UafQ
ODiXo57w6HRrXBLTm7B20P2JAHvngAS/GS4kSCMneykir7sa4rO4oBMbeZtWRjnINVuCINmfIUt6
ETVNzL6UGKye9x/v5FM32OSUJCJSTUHQAWrvE0z31EP+jDE/oJY/vv6Jk7JNGX2g7qY2tjCPApgs
NQKVQuJxj6n94QK0M/Az3XXnUOFehrPsv6feaXP6La9F44O//1U31xj4/Oqa+cfHb3Nid20JGKOg
dhgCQQahdRK+c49jTpcCvLzoKfj18S1OPfz6+x+my1SlwhQw4iBKMKD7uw04s48aNbZzLuXUDTZH
XTRdGRMi6auGQLfY0drAM3h1Xp6JeE9dn/73CxSgGBqHueneEMuPdBf7cVR/8QLxWTXHrcY7EwrK
3+24/Cd6cDlg/FN1Vl7z1CfeHG9WghS07iLEoe005TsUanmaqCXv9znc65mg4VQquuVgVDoIGFW9
uXU1WoM6ggYemLgoqG0DezQgnNiFgNRhcqhuH53vf21cfo7+8cSJ3PIyLqweyDD23dukffUsMACH
0aHuCt7loQGDaTqJKMlQF8FwydQsn8IjUEyY/veuwHC1CLVt2Ws7gClpr8LCV3swpvLjx8fmRPS6
5Wi0ZYK5ZZBpvOo++Ao+ud/tyjhdN+0NiFrkmQrCib2xZWkUuk4I5jCatwl5XCZ9gOrpAAIrzC6f
e4+/d8KxUJvzLwlwS9COcK+KGL3TILIEJd6UtesGUAXgTI6CIY8EV0HhvQ4VUslGoPT78SqeOLtb
KkcwVTVEDgYVEpT2o6wIKt/bY3oB4xefu8HGOIR9vyRTCF1BzbswSbH5S5gIUtMzfbWTB2vj/90M
Ve9ywu4OnCW7qobGEIij3R6d4Os5tks6Yvr7y+SLd0SFV/8PHbBTe2NjN+ikx3Gk0Mt1zqvvCdpv
ZdpZHoLvrdb558LmeEsjidTPtwlGkt6sMl4GGgx5WSbd/BnuZRpvKSTr1taghjAGNDUo86S2Jp1O
m/7/OLuy3bhhZflDVwC1UdLrzHgZ2+M4TmwreRHiLNpIURK1UV9/Sz73Ag5jSgfzECAYA6S4dLPZ
rK7K/Q37WYKKf8PmQNeUbyjweCgWlicB5cpdyeqH1CbJoS+qbwIAkMtxRlly3W/daD/ezaBc+dvn
gGSnSVD/L+KoaqpPbZjVPwuIF1+sb2XTYJaN8O6g9gYK0o3ekSeZj5eeB+DQ6PTxIseJmq9bJdv8
MNVbaaSPd1eg00zmwOolwsOpBMoT8glIfbILa05uuSu7w/p4TLOlxQUovHUR/UFX2vFrm+1m0h9B
5TX/Oa91zfA7ZPDSuahFTKw83EsUZl27Nmgi1lv/2PsHOsMkMi6iHGslT33XLlX42S9QZd+kThdH
6aYOj2kNNAtXpURRUjY0p77CizeE0FFXXEBOzSrBurE+DsMa6IVPKqFRZRXwv3ktoajCwBy+uKrz
Gl828rsN24BopkQlKr/v3Ryg6pnump5s3OwMxhBqxzsu883sNYG6k8HCotiCfzId+U+RptDOY0Cn
RdXkXA9LaLE+GFOHmm07XoieaoVk5Bg+zgNYZmSTgnZG4aGiniiKnvlw2AaKmbrTjL33symzA2TX
qZP/UkKCtgwvLcCh4fJ0k1h8YQH5tT6yj++XgV4RxYWfNdjh/H6JysAodEjm8nFR+u0z52VbD/vj
MDDQZeRtxSgPXDhHr7DZnikgE1qB1/woXMCuqO93ovByeRJz0nCLZNm0vTUnIKwor5Kua09v7rIf
cUOHxuXlefOmnfwQ9u1qELfJhVUyAncACEGVDEC3VwOQ0qHqGumY9Z5Mm0FzBKmb2Q1HJuNOtZDI
Fmz83MjsFxHsZzJ1XyrsDOZ554BHnEAvmGo60Q65D49QzOLOT6Zx3/Lw2aPOlfAKcGF3YDKFbOr6
wAxbTy+gIi5S4Y1aCMfqpL/gjP6WPt5DUd/WXHcRwbMV3hjXuzJsBV1gvu/bSeWcw9ORXOy8gKub
epBy4zZgWCG9nCopBzCUdVihxutR6DpV+eWSelgMViQuGPxq73HZ2+eNRXMOuQprsEQgrHk7GN6K
MJt+S8XWNFHL7++8tii6Cuq/IERTpZNcyYgPuyzD8876pxsOTr2mKqDZ5HsJRVwByN6FDXrCPYig
W7izTvIdL0b7+byOdNP3WisFS6c8ERlGewqr//9TGrwVj+t9GA5oXVheQHSplM0yVRWQ1uASHg40
ghZf7XRboFtTF5rpg8t2bLvBak9c1CBHSVtwR5VsSJ8blc5bd5gl4vogTNYLrVTb2KCjJO0pYYPT
XxKRVfyGj7ONe94EurXmyUGJNN6twQEAWq8daP9AdksaIF6fLQZi3eRAmFu0F0CcB9a+ALOOfU6p
K27Ui8G9243UKn2VeSO/H1WHqvrc+52Cy/mixn/W19Cw3fXqrAAkXtS3oiqWuIgOqDRu89/VBD7q
9eYN+12vyhKkQg6a2VVsZSDCxmPQzz4j5Osw43YNOcF+4yJl8D902T7vpikhoHXrClnFJBziCfnb
fTRPAMqUNTDhl8ubHcvBKbVnWT3XG6ZsmjnNUczQVC/aEhG23xF5E6okmXcIyYDTW586w9U6oNoF
oQxUUFklLgiLmnfVqBjkUrfg4HJO/TgqpI5x1w6U/+ijSvY6AHPhee5VVw0uI9ZYfTeAHG/hwPBs
BJgpDTeMzTRrWtQAXoY0YrVbxXgvjD53XhJaO9/NkflbnzVT+5rD8Js67TLA22OQafqHvASdWFiy
dmNNDEGcXsbVWh5IWzunitNK9HurnlOkDMNfyzm3pImyNtq/hQjC2xTKMAxIr+2iIBOPWret4hJs
mHtnBKvffyFiYRqQdo9oOscvZpRH3YVB9EsygLSmVP1MVJMfvGpmVyBsFpdKzukpg6PYsFbTkBZn
8c5as8z2J9LRMh5AL/NdBC3oYUXmu9frW8BwZviaMwCV9uiNIJu8HzP2dYkWBTgz7ywQUm44ZdP3
L7+/+/6QtaDhSHLsMWnLk2sx+xXYFrHhV0yfr5m9Q0CLl6Ay5x5vqk9SgUxF1EV3dKUfxudNkBYb
gOqtQ72v4LHl2m7+0njDmL4qItPpLunBhPNwXjeaqat8rKpZtrhYDQu/ARvAbwqeMf9gV2X9Z70P
01Jo5s6DxAIrcl/GKN0sb8bQTsCMTcBldlbzerUX70BPHoBfMiYl8aLjBNka9kRD4Z8Ft3dAi/v3
VuKW5MwOQiy234QX3M6Tiwi36fWvNxi3XuQlKz8ReGFobpaMWZonp5GmEWjjVX+FUOOhc1m7X/5U
obj/PNvTQYagux0jAa7BuMggdZ9bNfDR4La7iCjbCqEN9vEPqtBXYIQCYj2WYAU8gAWy/Y3Usr+n
7didt6t08GAgPJxQiPzioR399CkkA2nA/sn8NPi8vjSmQWhGDgkJkA6GBYshXOKD9rI9IWrhJ09t
XpoXZ/pBUKvLEQteoGCns8sYOWt5yGcBeQLKZPEaBpmMSQPu6PPiBR1ICL2ASHSgsIrZAK6+0Z6x
8mkd0m/nTZVm4lMNqoVwoCwmUxOmO5WCKb8OGPjMhMV/r/dhcCM6ajCgad+ySvE4ndJHwFHnKxeW
v3FcGFZChwnmTdeDlKNjcdnRx7IEvl7hRfhY4WSqA1dseFvTELSTXDRTT1MQRcRTMfwqvWQXTNV5
m1WHCtaIBlM2RkU8UdVDWjwVR5JAb4EgLjhvD+nVX1UuaCdRDxIXte0MOCYk6DZLCEwc1xfYYG/u
MmvvjmxSCtDHeQEDltKXF77Tut/qGYq7U91UG6eqaQE0k/ZKkKcCFI59yqcn1Ab7+x7XxI0Ei+GZ
MtDRgtDTaIuqTfFSCIe9VLWEADfvurltriaI6FzMyx3B8w5gLZf7zsf+yvi5t3BXO8lnD/R2Np5J
48H1u0NmJ0EOUhgeVND2AThyfYlM86fZuYOTHEyPSRlD6rT5UmagrtxXZZaQy/X2lyP1A4eoAwet
ue19u61EbEvrpwysbA9QXLxkppb7oZjBrZ65YE9d782w4XQcoUPtsCoywuLRA03iPPYj3QlltTsg
u+sNz2iYMV0jGVo2c+hDajB2XCRGQR7dsZegrsFlft4YFof2zmgE8foAzBXL1aPtkPAXbX0NOQz7
mnrJuHXNNU3U8vu7TlQwVnLmXnZP+mHaJc5CN07IuA+8Sm6svKmLZf7edSHChfe/ggN2BhCgMD+4
A8m1urLnOr1YnynTSmi2X+QFzV285sYMmYirCpdyCfrjjWUwNa6F6ykErryuRw4l76tv4RiMn6Ky
jZ7P+3LNtEU7J5HrVnCMFkSsfAji/Bey9qaJ10wa9KK8SFxcNPwJGYrSYYeiLi+KFIzv619viHB1
uB4P+xB5ZlRJhBM9evl0GJfEEtg/n1Hxe1R+f52ClAxuWW1cCJat/4ET0dWSuQ/gCzKqOGWr8Pc4
t+WurkkKcSTOdr3fbrhCU+pHR/EldlmWFjgz30KGfgKgMhQo/cyBYXoG2eXdXCJ2wBsIIL3tXdCB
U3l9Pg0L9k9JGNbLlugklh3EEEAZSp5B+VWgNNCzh2ZjDpeI5KM5XDp/Z468hqhaw1weS2Dt3szR
ZYO8sd0QSimZ99AUU3F93ngWk3rXVWopN+/w715GYMuXUzAexqimr0WZghxyvQ/jYmnGL2j0f/a5
FAkEXfE4La9ECURUT1Yk+Q/fCoBYFKCayZqMPIOjsjyrPCGwNc/gWxkY1JFfjQPQ+RO8G6GKFyTW
ufe4PjSD59GRf6SzfBiwhSO5yMVxpkP6zfNd/8d66ybj1byDtCABNaZIpi3v4w3Kp1MV/uoglAQU
d/6zkD9VXv5iTU43YkDDaHQMIJiZgYewEK9w4kNHAJyyNUQVR2j7bOwEUwdL5PFutwkA7byIwN2F
XTvdcTXiWTdrumBLaNvUvhbiu2LA06SHbERNGnrlp3lzHThsIylnsEod0EchhuXTucZjDojWr1C1
Ie0LgF3cO9eTMgAfjcwPUbOJyDREYzq0D2KXoBcEXTqy5+yXsyA93+rmB5gQUS/Qwmj2NaH9xvls
Gtwyo+9WxnNtCr0UVd6neG61oFyWK6f8ziuUPIpLB9W9dnICEQHu4Hu8mdmgT1/f4h+vGA01Vyck
+Nx6MUbHJJvGxxCo+Du76V7Pa1wblCpzyx4jNzpye6Kfy9Jx/0ygz99wnaYp07xaSZqs6WnD7kPQ
xg1HVdbWpRdAIAbKjMK+G5P+s5udWUoXEM2TVXOOQlQ8gcYVt4c4nBcxUiUidt4VnGhRTt5D5I3h
MeUeMvXqG4Ck0OaiUFiI9nU6y/uFDHxLpt50HOiqtTzw8i5yg/QkBY43iHt2F8onENVE+bgoph+Q
+GCHfKhu7a58tAGdOms36EjFUWZF3zY+clYs8JuLFEIi7LqBLF7wdb2Djy2W6mDFEsyHxLJJeiJA
DULt4esyKoc2r2PHvB3YW452tSU0b7AbHbgIevm55bzisVN48pI3Dn0YkjPrFaiOU1R4IBgGhZi3
bVX9rQkD4oFRDWzjh/WZWqz73wCH6iLY4VBxNbgdjyOFLGsVsAfUopIjgfjpRg+GTYYI42+HRqye
uG2UVTFPJhCJo9SjqKY/SPlxiM5H+QkyEEeoiB2iJJ9+bLNRGNIQkMH7u18bKqzUhxpUjPKVPy0w
f2BjTJa6yLQFGgyAlnK/oLPsQNzwovxVj5uEzKYtoXmIvE6wo/2UxRnh9UUyBdkDIO3ian3JPo7r
Ian597hCGwzPkVXwGExQwa4IUraLwqa5civruc7qfiO+Ng1CC3mSKom83l7uKzyqUR64vLD17LxE
LCj3/x5EkiXgqh99HtO+WkjEouBKjDbd+HaD/YfL7+/O0LxAJS8iHITtWXJ6yz4t8RrP0l+gXYBG
DQj3mZ9tscabdriOcLQgxTm3glVxhR5EJ8BSsejXAPgwDLK+AC7nYKXT0zxZ30aXnBWSUp3dvcrz
qsgnbO8u9aHqLW4LKI2+BFPNoLWYXbcg/bjMOlBleJG9xcFr2BP/AAOh7iLcbkKfOShrFpn2vv7W
l5CcPw/7RUPNdOpEQYFwHGA6rgPlFdX71QgZw2w4M8rRjIcmmZzlANOsqww6lTKpoAIjbXdgG5G7
waGGutlYZdPKPOd4tqjtL3MwqSfFCQIfVdUbVymDA9BxfzIJ2jrLHBYDAAMCT6hi80dUNvZPWV57
1sH3nPDruqsxDEYH/VFeEyeo7PSkMgV1Lk4ScjOCrLoAsTOD4Nd6LwZr1fF+PMV9HYp2PB4gbbyz
kDOAXE+1s/35hUbNq2cXF7a9BZo0bGEd/kdZiMKFmvEYyLZ2D7WQ4cZl03mIPBosE/nO8ZQAfkN0
KfBPtMoh7Sn5eMgZ3zqsTd++/P6udWj/IZttuekph0DVQQ5QN29s6GWdtwzaeRn6QwhhAj89QUnt
VziBwon69LKXuBl69fB5SManYLucyLSJNUOXIAvqRr/5v1dFhKHdPuOojgGiBxT0U25t2KNpzjSD
71lN5yKqyv+8XhLkcA/bvAgm+9CMXTlWazd9UcaqGu/dMKCgvmg76KDI+mV9UQyfr+P9CAvcDASk
RayCAJqMAZJqxaJqv9664ft1yF5j44yPoI8Ty3pqIAsC7a8KoOJrzt3f6z2Yvn+5sr3bskWHJHAO
0YjY9p3wvpC0Q3bVBivjxXr7phEs2+td++Abnf2uF9mpKDww9NcTmKc+D10NbW0UE81bb+CmYSzd
v+tGumLqSrwsxiH0dsFEqlD8VNvS3ZLwMLW//P6+/Sod0qnCi6jnjdlnNAx1aFBxqp/rs2RqXjNt
YfMkYq5Ijg6e/nb5IKuLYrkfn9e6ZsplxUvuRXhz5Vlo0UMR2Xb4kFbQoN8I5wy+gmo2nOQqncIc
MIo3mmRGOufSdvh8vzxLIxJhZ9qaZs2kaccaMopFPHLfe+J1FNS/a2XjmW99ngzD0BF5UHFD+UZV
5jHt8LaTY1MdJpAlHUOoJBxL8GJu0YuZOtLC34bUCDsg/hknUwP5QyiA75sWYmAzQzmHU3HvaX1A
hm2lc60r1s+AUxfJUdZDeJWWc/IjSKrs83rrplEsv7+zCc8CfcrkuTkwpfYfPliQyxWN91jgMNrb
iNi2WJ9Mo9Bsu/Wq0a0UxfaFwja0p30IsV1GyQjsxvpAljvNB3dsnW8dxDyi4CDnie15YCMqZ4f+
AbwtzaeCMOt7HUjnJbCrmhwCRccLAhdzntn7mtkrqFIyyH9ksZiY+01aBPKWbVoe1odlmjfN7PGS
TzNRlTg8nInduajWtHe0E1s4F4Nn9zWjr5ORFVgLFvvVJO6REOU3ThaEewEyoA3HZepCM3gJ3ewa
CoTR0VE11BQq/3s+ucEOsIvX9SkybGEdk2cP+aCcLsnjAJBoJ4SuMrTs7JdBWfkR/Kvp83o3hpXQ
kXmUQxvbHawsJmq8ROlseDX4Qm0EUIZJ0pF5gtXdDNGzIhYjWMoqOMXLtqeP07BJKG7qQTN0kvrp
SP0hAz2dxy4otOShEErLw+wBULo+Q6aFWLp+50vCUaa228v8LSEAoevwibTLsxqQDwfSoYz5PJvQ
0XgLqEmhvDeCQnXyS9aZ2s/TJjuDaZk1c/ZSTnJrTrK4QW7js5xGah9Q5Q+x7/VJMrWvGTSK+1sv
dJGWtb0sOojebsEmmpTRl/Oa1wy6n10BRhk/i2k9dZ9YVobxiNTBFizLlO/7h70PEU4/qXY45VLl
d8tDXQrFbEhKV3uC6vLduEjtEVGxO0gWFjsLhOPLu/RZg9NReXYFgc0OnNGxH6X0ISG14PsGOjwb
jsSwNDouDzLVPOlSpIH9squjKyirtt1dTUHrd97a66TsFGQ/Uc6w9pDWna7TqBWo9ppttQVGWOL9
D85AHZenUhB65YB0xhxirU8V7ht3EL94pKpAvRCYN5+iyDtzKTRb73nmFe6clTFwCFG1h1xLOl5E
vdhaC1O6TwfoceomVt0hX+H04rkG0+XCjzLZpX8IFvQGF+QKmZg7G0WMu/N3mGb9rutDKqTxcZYU
PjtC2aP+2g4QO92tb2CDh9RBezzyoanoTzhDSBvdqGyplaeQ8RJhNV6SPDxLJsmBpPzfnrgX0eh6
nl/guaS5ydPlCkXD+VMEpR5nYyimvaYd69PQiMwaRnShRm8nKn6bQQaV7pzOghegttwHYPw7M2Op
Y/XcBHKFQ9JlMZg1PX7JLGFPx7Dl/pnpsX/gedmMyjeA4+/EPHLIWjO1E0FwO3pf0hSF+l6R97fg
XN96BzbMno7Uy8Mxg7o0jsrOmiyQP3Uoy1w4wFqv3guneijwYrSRyDS5bEc7+efOKqOmGnkc4OV5
BynoH1HUf84c/tUXibOjdfXcyKVKU7AHFTg3Y22d5yR0pve08royRLV27NSevBfZANV021f9RvOm
SVz8+Lt4w1MuaTyGgQENl+1waHOIvDsCzOvzD0UFNMLthB/WLXdp8wPXqvPzySptfWi7A4+MMvCJ
QcIUOYqt3WBqXIsJ8AbtjWEx4J2mEd+kBDCorkC7uv7lhsSvTune8NkXlq+ikyiSEwqzL3IBNRAx
uLfRLG6DlN4xCMCs92Xca5pXwFOjn/Ze1dyMCvi7YZx2ivZfet5AWabDHqOBvZ+D7JO9ADyKUP1Y
HgbX+zZMog79I9xLIeGlgKp3IuiwC5bwaVeUkPFeb99wwdSRfhBenFhRJ8hO4aVzoYZw8s8O936P
VR/3QZ+CdxLa0r27FWqZxrPs+ne7O0iSMJCW+5/+7GkODwSZ0I1NYTpedWCfgyxkoXjPYta1dxUO
U1JBuQXVjH9qC5TCnW9/qj3g4etQ3LRusSXqYjgAdf6+Pp8lGVInPCY1oh5wm196kL47OBY801v5
0fpaLVHIB9ZqL3P6bu6kLys+5UV7Dyo8+SAhYul8KvLKmncWbT3rer0X0wppwUJSZyDkb0R0Gjms
qwVPXeWCOG69cdNMaT6hAU+Ha1kiPAIaOYQHOg7pNVjO5EU+IJpzOrKlamAahRYrJLJqudOgGKzp
Q+sE+Nv4WET5WarPALlrDoFbgTdkHYAbLUutx5YoPl12rr+pmWxY6X8wfIGwyZhP4XFssu8Q+iwO
0PJx9ojgt26bph60PF8ykxmvAiw5ocSlGPZNESLKgdz08FAJe0tO1LAIOjsf8AfUrRyLIc0DJdQ9
Cyg/NUvMs3HzMA1CiwFEXdb94DThUYj0JSehfZDR8AREQLuxXU0dLL+/sziv7O2eqSQ4lkk77D0n
OnlVEF3/Fxdzg0H8w8uXTIOLzG5wKrsA/gNFkWoC+1roJ98KoX6cZXU6/55AaWeSgbME70xTscML
U7oDC3PcRNS9sCOUR653Y1puzbiV8sNwlnZ/z1X3ypOwugrO9hw6to1kte2Nvh8cyVAVcc5t9gLO
v+ZLwzloBGdVbnLLmk4RHdpGkjwtaqDRY8tSn9uykZ9lshBy1KBhDhaygBJvy1/aQRWnhJe/croF
iP94An0d3OYBl9FPAuxuQibRZ9Lh5WUXWLU6D1nr69g2pMomSZyWniD2PiFpCcUop8v45TnL7+to
NjGHuZyHRL7iMgPOdYI6nW85OxMZ5etwNjAtOzId1XAP9RAJWi6g8SbKtrRlTVOvWXov3WYkjA73
KPWq9+CqL4odhjjE63PzcVDv60A21AbzeabpeD/24KlBKNfuRb+osef+EfekbHe2a/d18FruZp6q
hkreO1XxK1SomsjbIQU0f7PSyDRZuqFHtE+A/BvvgZG6lmWa38z9aJ0FYvV1jFqKOwmv8omc1Awp
BRJm9j4nRF0kQy/vt/PrpjHoR3iWCFAfze2900TJC7j2sxykwlPkXq2v+MdHh6+j1EYqGw8yVvYp
aUL5SirUtQD/zb8MWak2/K3hXgLv+vfxRKFIvRDG2ycZknwYQBmk3OTWzmucWzt7hthVt8t7vCNc
j6AW76C7nUO8HdRexBrC/MaLSskouNl86EmcN2otvE/mKews1donJwwfQgnMXw+2kC9QnZYbZ5lh
3XTsmrBVC8o1Zp9IZXcH6MaLh8yH3Mb695ta19wAS92IyxYJwHx0mmM6Jqgmz6ut+4mp9eX3d+FE
P41hKwau7sd6sm4ZNBL2Ptj/Dud9uxa4e+WkxrTNy9izgByUYeMereXWfV7rms03LUEdOjjwX6eS
T3sooQfXGW+8jW83nLl+qMXrNo9Ykgwc4DokRYnjP/apjJ79joY7JwXbbcWiE1dQBSLKr2/mcXo9
b1iaG5BUJTmnOTZs1VooWyfuJzXaL+uNG3yAjrYTdZtD9QI+JgcNalyW01OaBPNtTyHlcF4PmgcY
PQL7nyg99nT4QqKyucprnuyq3NnyYx8nCHwdYcc81JSyIrJ+ZIDaXRYA9OeTfduW4ASycaTtkVT8
ZQXslpD6vCXRYXaO5yOzH9TOCdhvFV4kvqDpbeY04FVZn7SPY25fR9rls51HduuQ01tUn4/0qyfn
FuXF6a95UFucYKbF14x9xFMV3g8KOGdWqy9pn4xfwY/vd7uW44lk4wgwdaLZvEMtBN12R07g6Sl3
znIFykuXHFliDw/rs7V8779ZB/ijv52WkJWM0tAlJ88an/oBKQ02nVlR7OvceqSF0njPwu4USgpM
bRghG7QLHCu6Xv940+7VzHvIxyFJ3bGM0zZ0dpPLxK4v8l+JkK8qS91dalkcnMT+rUWLLd5Gw5ro
uLsmssrOz7G9xKLN9bYmXlt5F7Yr7Y3gwrAmOvhOJH6VKrsnJ+p52WNDHQvc19UW6MQ0AO0QR+VT
U7h90p3gp7xfeehHD01GQTYOMVb2dX1hTCPQru60y4K26jCCJqh6wOpB3k3FFjbR1PgysHfnLB/V
JHrAH095xJ3vVI7BcFuB4lptTL/BgdCl33ft50EZRWD6o0cnyJudipAdJVZj3VbR3F9Zi8zCeZOk
WbeQKJqgXU3wjDKwO5TZic9B2Mutxy7TNGmWHXKP1+5I6DGB1icIeQHZrTrwapz38dqJTlJWDX5U
oXUIyp9U41onpOX9L+e1/rdhr7dh2Oc6qM5Rlu8GYBSEUNDCG+/Z7KJP7HTPFmmf9S5McY3Oa4f6
wUJNyZS/jlb18409eLTK+quz5KiqBpVzrhW1UFRG6nBIbP8WJMBb/G2GXapD7MKhB+eda/lH3i3a
FdPTWyIRV6k/k8+3aKoMe8jX7DiFAHQfBBk9Si9Nv1M1i59R5mSP69Nnal0z5KYivMrm2fmPn8Mz
HrQBEXVsLI7hcNDBdVAyZFY/Ku+40CqU1vyH2PwnCUdyudC8d6G4K+yuuXbxl/OGo9mzqiMbj8fE
Pya0ENd4XXbugWXhGwo5pu2sm/MkOClmkr+CORbI/kokYEspQL//dR74JtTftCSaWeezk6O6Istf
aU7lEx6inJ8MOMSN89o0hr/N+n8gKAcaA6hNHkWYjAdkFMnOYx7dRzI5D7nn68A6CObWSSFt/4h4
proRogMtY48XvIMPusN4faFNZq/D6prUrpFlXWaJIIlhO47atV21X8ojVAVJ5R6bayy7GJHoeFcO
7Hm9X8P06YC7tEcYA7IBeqSsfn4j/6E2f26HTdJUUweauYMTZLLZBPY2kcB3ObR6Tggv9i5BCmt9
CIb9pfPeAeMDLksis1dkZ8DiZlHFdrUf8A1FAdMAlm7fHd1O4g2AC84+LkwyfBsAaYpqX0jQTJ03
AM3IPdYIFCa6mCIup2hHeVl1u2kA/916+0sU9kE8rjPedQG0uiHXUr5S6TjkYHlTOu0GJ41iK8rk
VTiVQbC3hHpa7840YZq9l2E5ggPfEfeIRfodASMLcQm7sJeqm/N60GxedQWNknIW9x6kkptxnPcR
n9SusDcDWsOe0hF2BJo9kD7iACg5SO4iB5Yeu3Az72KYIR1gF7mFKG3kD+MB2l67LkvqXcFs+hnP
j/xlfYpMA9Aico4ymHFO0vKVO3722NX1z6BN/PNyXjq+LiQFc4Q/invi1AUUKBC+Wgno+8779GXW
3hucD0xEPjVZXLaCgL95Ak6e2oxs3YBNU7P8/q59VLU7ogkKIIAp6pDCPg8AweCJeFz//MWxfWBt
ujSu6JyB9Ehzv4hqeiKQiPva0OrWsgCUri3pXKz3YhqE8/cgrNwplHBp+BIoL78rWWeBZimLns5r
XTNhxaAfOgxR9JI6KBKwxtJ5GJ1NzkHTt2vmG9IsbQnzopcFyqiQld1TOmxVkhtsS0fIhaUbsUmk
yUuvoImBN/0H1kIlx1rkYNYnx7DAOkQubxRxvGEIXvIy+Drm7oycADa/x9HDVGV048pomCUdGkfH
1nEh49WceOtA+zjvaiYuwhqpro1xmDrQTuaeJRSKOCR64U3vH3zR2a8Nb9R5UEVfB70NdQSsIKuj
F5H67DqSXvdzzCx3A+VkiMR1FVo+dFy5EnrWeVUPBy+dPo/uqUSYEfbjk7AKcsjAHWvN2Xlhpo57
6yPCg5TnQezJUN4ImZeHEM/Lz20UnQdW9XVRWhWALz8jIoihlO5d13PELu3G4uDqr7aqbt8IsD5w
TjoIjoIMJRu7kN04DT3kvf87LOqHPnxwAD8bh/GJFD7oMaoHUYXXjp/uGAjc163GZJea0Q9j3/QR
6rVe/QGBwCFLFrKKAjiV3O8s67DeiWFL/4N9E0T2toxonHLq/BSjM35yA7ygnBd36NC3JmnylpZu
8FKV7c/MSbMDcBivwczOI+n3dXo71EtSt5iL8CUpUqho1+SqhULd1/MmR7f3rhKh44Tl9yIM3aM9
9TXfDSJLtjaXafKXlX93ruZzT2igevZdceC5037oDgw1bud5Kx3KZoNEsJwrxb5XA/MuHDuTu3Js
1cbGMT2M2loMnmdhGPRWVH4nkkHPJK327TBeuwVUK9x5erIGfpW0weWQ0btFv6lrquf1VTFd/HSu
ug4qwX0/New7KpO+SymvIcX5KQM7I24z3W5Ix8vRHQ8t4T8XysaNTpcw4QM/8DYN79aKSjRuWwxU
X95wrVzE6f5bmYoD/WPqk73Mph/Zwk6PTc53CziVJf0ldcatO4nBf7/NxrsPKGgyeU0NrjEI5Z3S
ut/3jKIYLmXPHlJpPnCe+2WeVRVuzPOyyz8YsQ6Q6+2p7pnbeKfUs54FEw8065yLxOm+tJ6zhY01
mIAuaUvSOs1BVlLdNA3UdGkCuO/oQ41kfdVMrWsxvWUnrofLdPk9j0S7S1srfMjwTvhjvfU37OlH
M6T5h7KZEdiUdfld1QAOLtuhqqfLahwu32yiKiDBXsMeUFc/7tk8XAcdv5u84BvNqsMocEj51lYR
tuG00Fnw7CByaotw+oq6uazc19UINwX+OfvHKERw3pmuI+lkqConHBv3JLslNZGn/T6f8RQW8C32
JNOKaV4lQWWG54nIOYV19r1pOv+ecTxcrC+YaY4W235nQsJOnAA5r+gV6zFmNypMg8vMyjwHAtFO
uZXyNA1BuwoQ5g9NMCfe0bHZI2kBaAMF0BYm39S4FhSQyLPTuUHjbzqsIVU/ygQ3mXPmB5wAf88P
EuTOZKUhGg9xh5eF9TxS4IYrgJzO7CH8u4exCEEMWaAHx0VJb2IFD+Bq7g4tB4R8fQxLS//apKcj
5Jqy7JnNqXdsrPZIvRsHT88i8C4EMA+Mkk9D7W3gcBYn8lFPmvVDEdvra+V7RwL/KDnu9dJO9uDn
eEqo87sP7Y0Y6mM/7OkccOAaRR1ZwJ0f1KUgG7VSXu/sIvX2XtZ5TwlTWzyNpo6WPffOPLK2cbs+
n8rvU9vzy36GYuAQCiitOAgdZjB0ra/Qx1bo6di5TqJmaK4VuvFTdU1zdgnMZH0CtdRW5GMaiGbn
ZOBd0FGHvLIs9aNdy/pxJ6uQQNgD9C807LeCINNQNFMf3Uk1KVgDvpcDaFkatw+unbwsd4EEhd36
bH1s8CB9/XtRoiCMoDGPY78W0KojZWvd+uNwnq/ydARdDu1dCZkp8oqUcHek2Lw3i5Gsf7phdnTo
XO4LQRKvYt8jnrPHqVX5kbagKzq/B+18T3M8ccvWKr7zCVx7Oe6vCtDuYx1togAMRq5D4YaoycYC
EMPXZiovJ+XNe7+391ETHMHKXENdYtwIJgzrrPO7On5X9h0Uwl/zfLCvmsaCqErVNLP1v5x9S3Oc
Otf1L6IKkAAxhe6225fEcZzktCdU3CfhKoG4Cfj13+o838BHsZq38MjVA0lI2ntLW2uvteJFDH5R
16ZFOV2elISEb31quYfCSSEPLix2x0g7oQJuTnZzOS4XzTH3sG35tVBellSyKZjoTxb6/o9mBhsz
g3LenoE/dcU4TDtMM/RkmkMng0m8WZMvbia88+5bIgQoRUGbff0rTOuimTjP5k4Oi8N+jFZafkYV
eWdHC/623QGpTkg3V6q3eoAg37DYzk3ni+DZd4a190rD6HV03GzLsXaskj4wPCm9MAlK6cgiqzhi
w/zrBHRWqVJiQVDkFUSun+0LH0SmRuvoei192TT9OjTO7ZTKAbp03oalf1tGpuIegX1lhxqMW0fB
QVlvTANW0AdwGQKv5MZ2dykDKgFaGrv0NbTlmvWZ1uEyge9Cq4KmIzprk1PlDLk4cIqKst1CGF35
EtNCXPp9134NEd6kb1PrrQtRHp4EONhK4vA0GrNsLRKZ+tDsORxB7VNIZb01UK37/IfY1CFWBxiy
t5bQM02TZs/+TAXLVZe8sXGsntnksX+tDDDe63vJcCzQgXAqF4FjLYv1JkdItGeNPLY9LmbKwgm0
Ry3KiscwdaNF7AICU3lXdNZbhneTGFVy4AIMoTOfd//zr9so+6mOgavthvZV50wn8Nm1djwkRdJ9
sSZSrAH7DAuuI+AUVPZQilNab1454kVyKh6nzGp3M8QBVoKSYb11yViJer6hqRU9qnnpfjbMZveb
K8uorhhbOEvAUf2avOUdGMc9R3Xfhwklfl3j2itpIdMHaHbNxOCG1EtoATLGRN3YA1e/MkzapmdD
qoPghhk1SvOUpee2ANEWBOr8mx4wx3+v24NpfTWDVlO5OHiV9AqIzYYOiaVVIrs0Q+6k861sf70T
0wzpJj3SDtji0S2iGac15AQt1RSPFhgFlrVLpeFoo/PPlSnw/XVbBuiiWdwfowQgv+68h7Qoklul
BEh/RRHeeblYycx/nIqjvmbhMx3k7DfBfEIuyX9oGqdwUd25DA8DxNHzB7CN8wLiZqHooas1J62/
q8qiX+MzNiybDqnL5dQ1bBnmkwSP4kF0yZOVVuw+G/O1HgxrpgPquhyczJBVwZqlApzzf+BayGGt
bGrDcumYuaFHBabKe9jMEFR02ZUXWWAoJlS3qiJq7yX5GE/JKLwDQESjtbIPDWumg+igACAGu8+X
U1qog8WWG689VbQ5hjjXJ4CiEe9Fus22SKPrxsrc9jrVjOk5ZUV4sENvb6twfOQC3LnNtKbmZNoI
l+V7F/TDKcll6S3J2+gAWgV1gGbeTX1QPs9K8GAlmpk60ZxEOJQd6ECn+STAUxhZFOlMaK6i0ArK
7CtdmLab5iJmeynFQh0LqUsL0kAusOTffRuftMkD6Ux1/ugziCCFyZtMrKU8LJDOAWNA5q1xVptm
SPMGfEnTwnFTUkSuUO5eeYDuDBxZgHHm5+ufYOhCx9Ol3LJbUORbbwX0dr/9EQWCgEbzmGZ0WyD7
C0xXJp3v0x5P5TnwyryPkwEiGjFU+iyyBhk3mKCOnCun0i7KxnMfuM+eard8SXo8o+cp/Ba9vNzU
rRjjPJDHhU/Zj20zdzmkvbORDrnYfq5Z+MYKyzrNTvDSVUn9IiUqeK73YDju/QWmK1JfzU3LjsMk
dmXn7SU0kCOSqcOFruR6H6b11yydMYhpkd5OfgTIv+9SXtdxa0NaRsg82GYlVLPzWtZBX5PEPZY2
qq8RTsUuCNI17jrTJGkmDkyY05WJV0GICTzJI8QAd4Wir/zCqxuFgISsLIZporTbOgG7/4AqAfbW
ClUfGjCNRTQN0l2WrSkhG5yVTmNnF/3kzTNxH1A1W+5mlwz73l29Oxha11F0rJSQshoHHxix0i5j
ZSM0Mrb2YGWYHR1FJ/ug88PFTd4udlAKXNdT7j30OZ71Nu1TnaZuwI3HzlToHtPUBb4HxUyQIJh3
UEx7vt6BaX40c3Y5pJSLebbecoXn0F1Se0VzLAboBK98gamDy9S98xfDTIr/peFKgYrdn2yquuk+
xZlY3mz7gkvH7zqo7bEk0FdqTu1E1M1SVu6tVawp9xoSGjqSzgfoWvhidB9y0T2WIx5VVI2nRj/p
95cihbYLSLztMzSDdnHcDrPayv9x82LIDnW6BF0UJoOiK6dE00JolgyZuBm6YV1zKqegfg3AXtzv
WC7U2huByRb0qJ0njlsIC1wXQZnvEyKSiFWBE60npw2LoePqyrnO7RCPXUfFknSH7L0b1eDIOZQK
79vQigMXjGtvmy0dYVcyd0iFG6Zn5MssCLN3lpc9LJYE7cz19TaALqgOrsstC9JmLliFLudnFyRW
KOP5nINHkeMJex7kkdP+69jyCGxGt9f7NFwUdPo5qSgOmWGXnmdoXoNYipFIKAgwiqV75kkr9kuR
347CghDJ9Q4Ne04H4FGEqbHLOTvSxQEfYQMOjKbk2+B9VAfgSYsOubNI93R5F84S2sc5rdbWxzR0
LXxLaeckAEveW14x/hWnaYFaSJJ+uT4xBmP5C2gnci6gERUWUeksPwF1SXZ0YI9LugrlM41fM3d/
7siUQ4XuJF1wog/56N9BZnmNJs80fs3Y6wVgyoJScgRRfRj7EKdFiSqyvEsW/rtphnQc3TyBx9aD
gZxcQFxpV1ZQZ/arveTOfNjWw8VK3gUOpKlzH4ldpHjz4Nm25urmsv2tpNgYmf6C0qH422lRD1lE
SWu3v9KpymkYh5UNZPzu+jcYjoE6d5zE86Yz+Mo91T24nnCMTaKZgu2ZtMvPQoLG8no3huXWueJS
h/olVAnyM+W2HyGrzHaNKHgkLkQt27q47ON3qxHatO7zlrunCly2N3wu233Q1mzPG7WGyzaYhA6w
43WQAe7VZWeAyeVX2lZ1EaH8YRtxONVRdGooFbfrhBwvO7az7d/UC7M49OD0rk+RabE1k1YT7aAb
37qndiCvKENOY+oB0l/1tN5V7Wppi6kbzbbzSeREEpr/IxNx4kIVt0Pr/mB0rm5Bv5uvrLdhMXQw
XAnxctbJkBWRzbyOvfLS4+UPyFWtHZ0NwU4Hws1MQKtetMCt2MGL9Jh9hLBbGJcFnKA1gtXCJWFs
5Xn9dn11TB90ObW828CASc9tCCqTc1g2cucR2u7Ax1SvhG7DougSsIpWsx9wTo8UN6QdFPfY7yQH
i6cTgigng2jRiqUbzlg66m3xcpXh8a4+NSWEayr5luYjjj/ldBgT349R+L7xHViHvknbH8lUu/Vp
aCegvJ0OkJKlXaMDMH2HFr6z0PWh+z7mZ9k0ZY4SMOhiNsTL4kAW4ScnD6x916fJ/vraG/yjLpFa
cqsNAXGCfyxL79ZN2QCRz7I7NCRbQ16autCMvwSR1OLiXn8CmG8qDh33qpsAatz+/ey6G8kJ8V77
302sMqdISlUER7dHxUo9VsN9Yl9eb/NqzdF/bCfkL0ycZ3meIzk5zSULULfi58f/A4+YqXU9qOPs
6pI8oScPqI/hJ7Hd0bvzrCGw1tJTHy8E0fFwNmGZyIIEjyPpIDIa2Y37vyRfd5stq7SEBjQ40Znj
SjZ4Q1uW4tRWzg8KUqxDsSTh1x7683GQAtmlHHJPKtxIHVIPX2tfzIckK/+9vqFN03j5+HfODJd0
1Emonp9mUWe7gsk7L3Tn/bbGL52+a5yXaobmcuAfedp8l62r4jFcZXAwLY9m+NKCBJDXFP4RIC8e
uSNP9hf0YIWK0E2ZXRJqN/Uhw2NRQ3L/JFEhEeO9mNyFfKMMKdGZ5Lq2nmiVC3FK7L69L61Bft1c
wkB08FsFKWAh8NZ2AjB1BgRxXKA2mfKUrhxRDPtGh78xxsTsLXZxThyBhDA0qsFz2UERbeXWbFhd
HQGnZE44kl/BiVbJ7R/Ja4+0R8eGyu2mvcm0KD41eQ20fMZPbHDw2GgRy88iJRm92db+Jb6/3/vW
DMKzAv7JZYTwgwsEdXETWDZdfmzrQLNcjwhc+8KyQKWbnG4zyGd/xZG3X9n7H4dVwGn+O/whKMtk
BJXMmVjKTqI8IHh1ZEE9Rt0IW4stSHV+Gl1/dUN9eIqD8JUW9uoMqchwgK7I3PTeH6gg6mCeQ68G
yzxdSlSJjHFHcfXfMHvoTot/6QTdMM5T+5yUIE631E8vWD2+f2gbdqifeGsuKr+sG3L2QUIJMr0u
7ufe3TZw/bRrM8pc4EPns00grOVfRu0v5SaSXAxds4ocSDrLhebSOQN9XtQxvC2xyn/aNOf60VYU
0zyPM4a+2CoNdnW2hOGeMxC9bsnlYfSaSQy+bwWuWOwzmx1yXC4gBtRxrZVlmpZVMwnq2QSYaIv/
Zhl0o2nlkThwhn+2zQ35r73xIpzSmbb2WXR1/7PynQb0pT5bIV/5+JCBmdFC2TRmFLTQSfk7BJvZ
hSnaL+S46ybgPSqL59HYJI/e1D4OEujWKfNe5Rhu3LCaYfuzoLaaGcprOiAieIEXqwvr55Y4hA/T
7Bh3e5Gm40jfrLqgsS3xDppU6crj4ccrzvQTrJsvC5vrhr5BPnYEdnWyIrvNX7esONPpjl0vp3Jo
6/T3XPogJOZz5f5AjXS2Jf7YkBn/74bqQ3uek6UNf1k9F9E4AWlYZfl529i14EYyH8Kzs++/ZTZ4
DxOnr2MupzVo/Yev3Ri6ZsZLsbBwCRb3rVugMSJY8Mu/1OjNhJ/cgRe3SwvargUUj5ma3JVrt2mp
NeNuaup1o+9O54Z6uEZylAod21au5Qw+jm5Mr9xoAkVqalv+r5FajyDShmxlexRKPRb+sK/65o5n
fMXLfhi5MXuaqUvWDF7Rqf5cl9nrhdanEgAiNfQ5hA7JLDdhN9CNZtZBS9JFAe5wDmUZ3rVWOd1A
tAdMztYIifjr2+zDQyD60Izb8mwkCgM17fkionZwo5S/uvOmYMH0E6w/ZDlqQZtp7zSQa+ojt94E
WbZxFP6v6Vl+oKD9MqFlwN7bQ198vz4dhj2qH1ndijhOytBuC8QkxFb6n6ryvRU3/WHeCYPWTHpW
bjiM4zztLf92VvtpzKO2/V6rbR5DL9IYeN5OriOn/ZA2x2lp3lIZrGSy/jzV/VVOhqFrtsuZM485
tac9iHgfoIgW9btuD7RtXEfZDgns/Sd/l+1ezjRyYrVTu2mfxm2kou+bcnYYAPnvgrfzvIQuaB33
ZX0Pbi2g874DNZEPa/lggx0wzaTbjC1umGDy2rr+XA3izrJnkIKvIX1MS6+ZMgTv5Vgs7QQtORTW
Vkl2RBz6JIjYLYIPK/vLtHk1W846jqBvY5EmW1RRUbtN1Ob01ybL0Is15CTDHPWRWNjUiVDBdqke
X4mjhrn/q1DDAsGsD+ED+KBm2AWMVV9qNYCz3O/X+EUM869XamRtUvZZj6kpvLPIPtXNoxc2ERXb
QpteqxGGgPnmTQfzmGYkStLplzunye76zJum5/L7u2uuGAbWdRx7x5nwXpSPEUEfngz315s37JpA
M20XghODn6J5S77U4w/qfrve7sfkJDYLNJOlxYDHuQAmpb6LF3vv3AOyW/2gPHZ31aOI07fr/ZjG
r1muNYqZdh4iWFA08TiIQziuTY1p5jWrHduy9heBL5j4N1AcRVn91q4RGJiGrRkrrf0mD7xx2tNG
jr9Z11MRewUgJCvOwDB2vQCDoGbcnlQ97ZdkiHj42wPmE8+xK8cGw+j16gvP86Gu7GHTiOCYDnVU
2s/XV9NwjWJ61UXb8n5pGFoucJp+8x6fpri/+Voe6t0QrEyNafBaHO7swqmCCVMj8GKWhsjNhxtt
1b+sxjtbXdJZ2sMsYEzTQapjrppoltnGcV++513jvhd2IaR80DhALdarv/Hg4GuG2ioPGKAU3isD
pf/8HK4JiX0My7GZr5lml4x4yUHqbE8C4EkG/lw608vYgdXJdc9OORyWgXx1uiXurLWkqcHR6+UW
gpI0twt8Cy1+jI6M03Jf5H7E1wRcTXtHM9sF90iSqgreJtv3/L4tVtIHhiuFXjdRj9CAsi3sSX/O
fynuPatZ7Ctr/kTL5DgwdwX7bxi+XjwxN77n0Qkr4vYP+XRX5Su5TMO062UTcyjrGhyd096mwd5t
ghjSgS3qFMXXCyxum9PRqyRCCPPMqsV1opjDb6klK+wpKVaMy7RZ9bIIAa115FHgePwuifqkOYD5
JXLADk9QiGFRdtcH1b6dAkgzr1UUmhZdM2iLiNx3R3xQkFY77jsRKnNAXRQl/mcVfLnuUA1xwNOM
2xmzph8nGMSkQNzvdEfPZ1Ga85WbgWlDaSYeMqcpOJK7e+BeoV5c3082WTlUmUauRV+pZiI9IFz3
rH+g6ovfHpvk+/VJMW1XzYr9FmQYVYemSe7ul76NR6+NUU24y9w1IijDxOhVEdnILK9xsJ2YQOz9
rcqX60M3tavdfG3BhTcqBIE0KFFGm3wNqnJlwk1NX7bpu/gysVY5HoFzCKoknqwxRq3FinWZmr4s
xLumZwquFrwbAzdQvTrt8+StuE1Tu1q8TUXnTv1l+9me3Etv2lnltlcARi9dvhvywBOwTSZYQBRF
34RjuaucNV4pw/bTyxkmOoPXQmGi8SB8oA0SDd1Pamfx3K29vRhsR+cIlmDdAiSnQA/kV+O9ltVr
E2xL6lDNLNuxEE4tL1NuJXHXyd2UrkFcTYc/vX5BqJJT6KMjhQFgPgScF0ccGuHHwoNfeays6q5j
zW6R9yrcJIlnM72oYUodxiFYNe09q8ITJeAZ/ZrMjGFz6hUNiQNMzshgql11zNsvbbDf5AL0QgZF
l2xgC9oNLRIFpbzk7La1rJlpVXvDtLjwi013W00PZOOxg2hm6i1NwMcKIy7rT+6wy/2V24JphjUb
LUEKy3CNUntp3+YjNvvh+jyY7q56rYLC/nKLFA3Pd/zTcJM//nK+ePGd9ZTu1k4zBidAtMjpDsxe
KMNJ0p9eJ9HuSyIjSLNPgbeSVjFNjmaopABCkxIQ/jrEBbo0jINs7UnoD7b6g3wg0QJoFaZJVy0Q
oZ5j/6aOAWs51I/ZIY2Sl/nzA7khcZxFX6GcENHn+/TH9VUxfJBes+C1wxgEAWas6o6BepjYNo+m
1ycMk8tlWMKjedI9whXcJWyjC9ALEy6pZEBKE7UnVbCbArUL/LXblWH/6AUILUy1g7C12jPZPTIO
FtMi2dv5BOa7Vf4XQxjRaw6IrD2Uk1+WOexiydLHsIF4ZbOW1DUtqGa+qi0z4ZcIq7NHAFu0u3Kv
0nqTHJ7NdI5fv0rwgkIwQXX4KbWgf+l93bYPNcvlSradchcsaigA2LjlcMHXWzZcCHQ+32HJGSgn
0PLUt3fdAvUOp/o24SaILN3ZW+RaQcYfTPsH9utq9htWDSmrCnPjf2kO5V36GnwaoxvrG7mrD8Ud
e67vb72X699kWGS9+GAsA9K0Al1Jvm/yz+6aezPsTZ29V2ShYFabIr3ISVR4SQwK+N7exA8F1TTt
LJxDGKgoGVpfvOe8PMv82eb/XJ8Q08C1ILtAd8J2KjQ9Qt1Xyp+UZKgpWYlcpsYvv787tVqohGlE
CF9mUbEfVXtTzEPMso3XPZ22t3dIyWWLuNgM7FNA+J6MwcrITftEu6hyxacGYC61dyceAREQgVZk
xaz+7IkPtrteTuAVU+5B6U3t239UnLyWt/2tFQf7MF4+PfEH/uDFX4Ljv/zt+gL/2dofdadF3gmE
IsK+3HbsR/UreXJV5D/ZTaQOIlJvv5NP4rF5tI7FY7BLfq4VcBnCgY62GlKL41AOXxrCd0RFaYdR
5TWf/fFyCRj4Gg3j5Zr5wafpwKsmTFQ/Qbh0X7FvqXzgLNzV8kvifMvVjSfXsngm/6RDsKywtoNu
BuFGmqvY85YjyMZv3GWI2DDsQuZ+bmDwMhy/kGx6ECy5dxMWL6KOhXD3frl8nuY1bg7DxOp4rdoB
o5CVYCju8K1Id132lNpPMt+Gf9EBW8nECxwNpNpzm+9DXx1wVV65zpsGrrmCvqjyYUgVDgh5Fe6k
RXa85F9Uczf5TbNyrze4G73wYOiC3moTOHdgzx/8DPTgdcLv7SLdlq/Uheu9tA2sSsFXMgaFvRsv
3Zav1MFaXgfNEIvDWsZs5+a3dfqzYPthrVjNNCua/ROIvtZ+1at9QpM4bZvPqnYPk6hWDvYmG9SC
d53XHUvkJYCMsePg9eLBm0Xkd/fWHPlq5VD88VEk0IFZ4+JyZykuM1/0T27TvyySgr6ePA4cymVy
jf/k46kKdIhWU6FgsMGD6T6b73nwkC+HvFgxLVPTWggv57QbpnKC02deFXE8gB2CWVYR88tqU8wK
9MICHAJnewRLxF5Nr1CbnNZKEU1Dv/z+Loo3hahIdznbTPR5Dr8r+QhxyevBydS0duYmFXjZxCUU
dt2DRaAT+1RtywwFOgJrqD3QaDgYNUoyQ+uh2/a6Dq7w/85GPhV5RS+z7BIKFvZz4G/KHgY6wKpi
tSetBQ17ubXz2h5XkG2nmUDHVfEkA9M6hLn2dN5X5LNdbcq3g1/3v3Oh0qZwQOuMA1jKDw5z7hYm
VtyKweJ1TBW8bEKhIIYkjfulWI6Q4LXYKVDfQPi5KVoEOrqqr4OpsqDisRd2/Q/Nl09dnfweymnb
cur4KlDdXawRH+BCtT3zk1i1azA509xoBgnCpASQ8wYXs5rHiSVo1Es3ysfhkyrkbqb+2jPUx0E7
0IFWKNQuuAhLdFS4h7yab3z/m5Mv8bD25vTxMTvQgVQ1BVtF7mNj+ln3HTBCIaaXTZ5Fh1AlEM8M
rBYx1amDf3teQhM3h7bl5AzVt+s9mCZHi6v+aNEEzA4KTza+vbd4NdyCNKvdQd8j3WcT97e5dZ32
FjVonZAlDs6OG4flXTjsr4//48Ad6Bgq5QApj6pGHCX5TYUkTZ6COELd1K6MyJQ+jcXKBcSwW3VA
VV82YZ5nmCcwr37yrOQxDZoYeMmnOitvcz6udGPYSjqoipKQt9IZkAeR4SuQ5zyaGVsjZTI1ftkD
70JgLV0WdB6MeXSyOPOGqF9W/JwhAurq79DindJg8kfUsEakADfdiLrANWC1adiX398Nu8mg4eBO
GHadTVEdlBGSOdc3j6ll7X4M/UilXHrxbuK+G27bacUpfwwFD/6Sd+duM1ZNfmm3g0DUQ4ZUXAGQ
8TDIXeV+rZwv1bQmEGEwYJ3k1ml7Ar4ZfIMXqBgvXhEvX0Lvnq7Bbz4WPbGDQDsaVy3K0rP+Mv3f
37qYPT3PTzfB44O9m6OvFtDg0fW1MGwhHVw1UWFPBCu8D7o7t/uu3CzyxT/X2zassw6taioPvAc5
2i7tYzrdZWs3d1O7F2fxbmeitJJ41YJ2u/Yc2mBraNeqeE0ta6YaduAsIQHHHRYiM4jxEeqdVzzx
hxPtEj1ahR2qWkpel+ex6i5DRgEEqdwlShRJd9fn+8M9iS6002XawznOs++dbN9qHqs2DejjELYz
3dFxGLO44s4oV66dps/RAhhY7segdPA5FzKsaFT+v3NOy9h3+fP1j/lwKfAx2v63PRZkE0THzhJc
SzIGo3Ay7Uhep9tK54kewprGki1YDfwTwcfsXTp8VWEqb9jYruV+DHOkBy/aUAVGAVKeofr4L69R
DOxb5HVMwZiwaY70sOUmZbXg2SE/p2Lw6pu68mh2GzRll654B8Mi6GhgwmS5+HZanW0cSO8s6Fh8
YUu9hhQz7Fc9fKWyCYhM5+pcY2N+mQuJ0lFeiH8aP81uZFc0+23TdPm6d/7CA2PJbHkVPfEGAp+7
Lh2c+jjJtC5/bOtAC2iuk6bQYc6KsyvbdC9o3TxfCqqqlVUw7SPNrr1atBPjrX9KSMeeZV+5Isom
pl4Bkoek9PVv+DB4ukQPaL4jSVB1oX1UWfWiZv94UdlB9udJquBp6IdPrHsUqfpyvTfTxtKsG8n9
gJfunJ291rMFrh/VmEU5U97uevuGraWHNW6FvTc6tDq7s9t9qpUPlvtijvnSdW+FNdrbdpYe4QpF
aAmvSk5/2Dxb1PHcDX06rqQ9DZOkA4jh+CZS+UV5ZgGKC+Nu6pYJgLcq3ObDdeL21A6g+VCV5ERG
lG7XULqtMj5EQQXGyuvL8OHx3SU6iJgPXpJWPCPHell+ppP3nLriJgEr9EW2iYRrDHam1dYMfGj5
OIDRIwO/AFjZPLZY0Zz6360JYjuQ11vJI5qWQ7NyurQ1r7POO6VdB/XTBGdY/2bqu3CNaNrUgWbn
sgKtQwIdvVMLYaPjhQbnHCbZtgI5LIYesufZmytYHkrzsRp1I7onAUE5MPfnx+vL/eGtED1oVo37
QlYFlVWc/XFMyK7z++yL5SD+ZaEDftXaOXrgwZ9BMLnGp2zYYDrY2K4ColTq+H/YtdI8K47zPJAh
Un5yQvVkcV7wZrslYeUSHXHsIBFeWxTBUM6Z3cUB8xowXAs8H16fPcPy68jjkLVQmpQlP0N1TH5O
yhG5GX+o5Wlb8xfjeRcFfXvmflbJ6uw0lTPuqhCSEwdhlXIlSW0a/iV6vWt/tOasHApE2TIrsAyZ
X/5uXClXJt8QA71Lr+9a75KEjZzi/dqrPGfcQ2dpbMF4A5KHZ3ec1pbA4Eh0iLEfTGXgDn5wIqpm
KQSo5qVWZYSFlpCSL7PFocAGL42dhismY5o1zeaFQ0BVqer8XCTJHER1eKHA9VE51u+2Lbtm9XXX
18xve5yjlVyayPZ6dcATa7JGjWJaGM3m2yAUwUJrfppyah09WTUypqlovoNPWa2ccw1nEx2BPOQc
jMfVVJ5oD9mdi/ei7hDLvvb3NbS2/ojC5iO07JW1zVh0nnbaAGjugIoMIKr6e1cxMJeE4cjKlQ8y
TNpfFO0t6HAufPxn0nsv7eWkm4TF4f9wMzBsZKoZe+A4Xl8gw3umoWvFrfB+BGHb/KjK1otFM6yl
F03fcfn9nVUikk9CzZSfcCP/ASfv3vNe+XGulvnm+vY1OHgduyyhGxG0LYJuCCIZse+9ubv1+8Q7
1qL2wQ3ngrl7FIW78cajA5p55ozQbJvSs4uSBityWH8ciRzWkuIGc9fRzC6Ckxjqzj/RySk+p3Wf
vVh1qLbZug5opr7qltoD12TOXPat60R41yfVEqxcEUyD10ydVXKqIerzP4YutyMpHPBG2StY7X+3
EiWoHvYacHThDpg5AC4GQVZCE5X0atoJHFTDbV+hY5nTZRggxg4JZ5VY3Z1f2VMTV+BRZCuLYLAJ
HdMcyrnE8Q10ynZn17cVZPieauiT/K76eW2TmrrQrHtsBRtnZ8nOhS07+WWAXulwm6QMgrgRmKPI
mvGZ+tHMu+tnuwhlLs7gLf2ZJzL8DgLFF2gubComdwm57LR3/qO1rWwYarBjZgVnN9QvRJTYfh8P
ft3ddBBA2bjm2tFd4Q6i2qxnJ79x/Ds/sT14DRr6a3lDg7vVEdBtLaBBliX+yUWx2P3ML+S+6Zzu
+NAKKDC0/cqN0LQgWjDvrKqiVR16p4W72U03li+j7RaPonOq/XV/a7BxHQ6dQCqIQfnPyaNhhKD1
S5o0c7Prs8aTa2qSfyB2fyGvXKKjn5MahRG9VVenWc5zBHZiyIlCSS9Z6nt6oS7E7Qr0XRB6h678
00XzeqDFsxjD2yK3vqNCetun6mBp20uDJK8H7+g7c/0AFKzowareL+lKkP+4BgTfeYlp73Z33oyC
MI5USq7q5ZE2fTVEdabApaQKqyRxlisHJQ84lqESvnXxcjMjhXuAsBlIlAvG3WnlSw3bUwdYl27P
GL7PeVQ5yNGYKpYb8E+LeOHhv1YzJNtuADrGuiPZ0jpF6Z8mDg6EyPEH661t7WLlCmDYmjqxu+Up
eCDaizMYFS6qZuGU+8Nrt0BIZS1tZLAvHWg9WCWYhHwqzqIJ7lGRNe+EYJi2wN+owkR0jveut5vA
bpLyJB3p7dK+ePEK/LPJenXUtfRnrHQ+e8fERh1G14MfHcX5/HC9ddM20uK/O3c8G2rMjk+dzzi9
yhupOikPLBB3rjcMbOXMZ1iFv3DWWWkhw0LEGdDHJkY16XgcgLPYpXPuZNsigo65TsFQuBTU806N
GEa1c0rUmEQUB9rn63Nl2Kw66rojTZGlRctOKgHzHnOy3IqtGkxzK87FcCXSKd59DrILOi5IfBS0
+8ZRRtn+HEYovuF1fOJqx4IZqpgQogWSblnw3PQZUKxgWIFemb7usnLvPJtdE8uaKU7hAwnKb/6o
8ummGB0eruw0w6lfB2eDbUnlStjeMaWoFBho2r/Iij93OCDsirDuDlZiAXJ+fakM21ongFdT7tiQ
K71MZQfeU2ht5Cl45mdeP1iVXFPlMk2Z+98p6/KhGEV4OXYG80+O+30MfFmxYjGmT9DOBRWgt0UI
2d4TKTx7L8aK7jP44EiVCvRGQDasBBLTumgegCVjxalV1eduWn4mHCy6tku7u37kwW62Ev5I+nSt
EN/gBXR8NkNOobN8imjSNdlNZUvy/znt3dUnQMOa6NjsBncBjgpk7zRXBImdKmvzO1wPxBpBpukT
LtP4zkzABVH6gRv4JxUuX1PqvEIzKO4Xe+OFTIdcyxZi2bkXgrc3bMbdYNe4EHtsW7jV+TE7xVsP
uq701KEY/uCDljEa+v/H2ZU0R6oz219EBAghxJaa7LJ92z24h7tR9MgghJiEgF//TvW36as2xYva
ObwQqpQylUqdPOc2KkYSunDrydMgJy3xpgXBRhUeIRwi1LNohZT31716pRbt4q3zi9C7niP2JSjV
D8bH+M6O5UEM+tyb8cA8QVJaDltthGs7yfHueupNPXmB/l6DPVaktqGh96wCqFD9uP5z1j7geLj0
QaFIquZ/hW6tazxANLgMsI0YuDa869heBEEeZtiXqKnYgIJn5ul9Zz16m4GIC8I2NQDwJQ/1d2g1
jWmtbfVDkSi+qVxHXOy1qrKllgqVCc15s5tF0u2TbUWh16Mrcdkxx8FXpBYGUU8BsDEmA01paMe3
Ql9uqb3Yaqd6fRGIi8EGX39pQNjO7uVYJGk7ga8SXGVb+PS1X+Gc2e0ossBGcXR/UZWSddfuoW77
NmP8KWk3CYfXPnL5aX9EPGqUN/VJH9+3tBGpX+JVV/T5D9H6dhegff+6M7weV4kLz/ZZJ3QwBfF9
X84vfo13EjG1T4BLRTe5A3Fx2gJKBFI1Y3yPMt2vOcnDNGc30WkQ4kK1dQEmhlr14pNZ8FhZtDkU
izsz25fbbON4MlqfTB4RKz5NPM/fWj75RxINQ5WiNLG8vf6NlY3qQrdVTqEE7VmIlDW6nlKRsyk7
BOjh/Xh9/JX1dfHbdClyga51XJxL+un3+oJ9+0dpiuJw/QMr29SFbxeNBKc0x7Ohyi6lMzVmVfIQ
KljoyGpSR5AC8RO5cS1e+zWXSfzhEy2DUiOeoskTawvI7k7sX8YWccqTTa9bW4/Ll//4Au1DUhQZ
5/eQDet3BMEqDeLxpmdJ8heOOwSiDMWa7HNOogqKQnNIdxWJ+BY7yZp5nNocpV3Z+JpHgIL6/pG1
RJ55y7I9XpK38rA1+zinM8lp0eq+J0+GXYSPhz44jbG3JVyx9gOco7nn0ULBuESe8AMgDuCLenk2
trPlbpoC/nJ9x659xHFrDe3jbAbR8b1uLjFVJfVpCWyRDjxe9tc/sWIlFxCnlyEqk8J6n2wZiDdN
kfuPoK9rj7eNfsnT/tijveFSJIXwPiHh9u4XHUNCpt7SJ1qxjguEyyTgafPC4nvw6za7QrdApAv6
oQuG2+oFyNn/O30NzuJR9ci/ii54IwiIz/EsdNvdkLhAOEYIyZXE0dyXEnqVGkSQdnczcoG4xJi1
RCdGVRrvUzcW6mSKsj1COf399YV9HakMVSHHgcGGlweqoOEjTjYcmMmTrn1zEix+tqXSR0HAxD3V
fMcEO06xfxos5I/yEonNkkE/aArG+tCobiPvX9sKjq+DeUGYfszVD/BgkBRnxnSK7UXcq9iEXa59
4i+HB4/a1CTyx1yWAU3bYfyHxRQkblUAxcPrVl05oVz4dxENMS+6TP0AuKmUqQ3FR5xMfC/oEr4L
NmWWVz7zF04OTRuStzm7B6/8k+rCg8/B8p814svi4WX1pt/iouSEiruoy+vmex+LIJWM6Y+zNL5N
PQ8Kl3k3LHqjKrYSwv5CzCVVOQ3LSB+Ij1xQAbyRQuTc3whhvytCfz9cEBcwJwiOwb7xw3sq4rh8
KiAqQTKon/GhQMBJbM4+Ej9rC/3QgT6ze8iSWsw5NKZj4Ef2FadoWGFtoqoZ0gB28JODkNHINhxx
7cdftusfETaPq8jwUIkfZSkFevRNZb7EaHzdcKy14S///2N4E/e00dLQBzWHc7c3+dQFEOoi/U1o
ROJyd7YaCCKwSdAHHnu8rlPZmUV/6E1lZZwuck62KJFe/SF+7IISQ1Cp/K99YJ7fLPX9ssXM/GpY
wLiOgaCwORZ+jC4ZMb+N9ZC2+j7u+YYPrU3aCbJDLkovqSu0p8f5+Kzr+X04bLYbrs3ciZnxZMNK
o5kIsprP0ruT+buqfnfd99fm7cRKtGb4OCcxdEMfdfRO3KTaCWM7+ZBXclGLhYP2pS/2tQGAvwr3
16ecYEP/5eV+7GIKO2OqXDa/SXFKcxwCj+6mgFV5igeo+lhlxN+HoHJ7lo0M93WTBBsOtrIKf+EL
Sy+SVGCJRajea570EOxhdE8mupHJv1q9xQ9zypHeVHFcCjU+0Hfhbtb9F1FEZh/QfDkPs+j3mWqj
jR+zsu4uw6ngEpqwS4Jv8X/64Q2/TakkdrlN/b4NFTFo+oYQ0Mkrm1O4qT26Zv/LT/kjwMmw9zoP
Xb2HgP5i8QFi26mpPl/fU2vmcNzXgPQD/arYrhWtf6GyM/1QfrB8uz74ysRdFEWUBLKzGjoMuETx
/t9o/pfzD9eHXpm3yx6nLx0BqgXgsh7ulIeuhh/Xx12bshNxGiUHNDT448GU94P5WYK/ZrylOOHH
oRNxoC4/CVahr7xcjto7ii0s+8qUI2fK4HKEBE8E95z8R0U+9cmL8atb8hZ4pjPnwh9bXCDRTtvl
xa/YJEs6JPKWtzqM7UTKHA/9ui9BHjGhIcXPn6tgA4yyEk7+QmXqKCf8Qu2QVXccnfW0+B6pB11/
rjN9uL5NXk1P/diFYVZ9JYvJYu7aa/fUnoP5C1RIDdl6+ltZUxeHuXQxXoEJxhclP4alTf1w2rfz
lhTHive4KEwtIUwYWXBMVVD4Vs10gnzRxqquzfzy/z+CFeNToDgqxoeJ/5D5D8IgezSk162+trCX
n/PH2LPsoUY44ZwYvKcI1YbKa/bF/JwAmiPVspFMr9nGiYiTl+cmqch48Pv4oBssaWeXG/3JhVk2
oFcUbYVfQBtJn1HwsadhiO0Wud2a8R13nfKMYCURFRu67FjYn8ac78H8d7jN/o7HVjmLDQlAd9Tq
h1F8WIJq17dPip/xzLe/6RMu2rJhS5NE5hLXm7eyOk2g/0voBX/k7cJ6o19mxUou0JLi6bPWEWJ8
nP2j+2in8hMrt5K0tcGdXCYYl1LOLeSbDc+flkqeZMXvLW823Gsl8ISX///hAqVlRLMMuzNBrWQi
4zmMdQpP3md1fluG5DLJ4j6cxSO6Vw6Ff5ZJlgbFlnrO2uSd/UM7bJ58guGX+GtSPtbzt7z+OU6n
61tnxfIuei8hEGQkCjFzATC3scvO53GqwLR7ffiVuOCi8rwpquaSgaRsFh57DsMBatBVMH2/Pvra
5J1tQ/POTlAKGw9j95SB5C1PHoX+dNvYzp7pwibXAXp+D7S2R26q/Wj4ng83PdH6sYuuS7ypGMBL
h/QU2hb8nybbOMbXTOJGe84an9YYN67yl6DiBzXWj5qWG1FgbT2dOE+qXAt22YwByx5jYB87wb9e
N/ja0E5GNjdgDgOyAkMjYSKRSLOpPl4fes0oToRv+mQIu6bAWmbT3gT9N7Ys98lEb3kSwlo6HqpN
EqPZA7QmhH4Zgq+K/jTlFr79dXitH7vwOQqhWn8ZhPcDDV8+lKG8j2XDSYpWuQcz4z/Si+6LXn+p
Y57vEruwcxCwOGXKf1O3+nmabpNNxkycmn9ckBgNHODUa5rukCnIAXtbRZyVBXLxdV6xlON4Wfsy
7o+EtWAE1Me5iG8Lci68bloYXpWrEdxipHyJ54qnCeSldR9s8Yes7N3fxfQ/DhjBeERHivMr9n/E
Q7Ebh61K0ZplHH9uiacghIzb4BiV6SL2WVanUfl83S9WjhYXK5csWYwyNLw5CZOzb6sTmORORT4+
VlZs1AHXLON4dRvI3GvtgNuspUg7yado4G+vz35taMerkevPhYZ6yCEYgn2TsH0ErqLrQ69Z3fFo
GnI7geUTopnheYKsStg+munb9bFXpu0i4WYas9kDQgDUkeNTH6mvSyI28py1oR0PhdaE4CrAYT6z
49i8l+Ov26bsnLNQOPSmcMS4QXIy8ttsb3qH82MX8haBBNjjIQb2u2NXvDF6Ixtb2dgu2o1OILrl
MwJ+TAMv7SgS1aln//IuqO5oSaoP1+2ysk3+gr3F9SjmGdMfyEchHwga+ml7W/7hIt6CqI4Sf4Dj
dCMIUlV0sEnwJDZLQWtTd/yyYFZCUMGgpXAsu1RS9b2QEPwA0/yN83e8MzFZZcLLZT9pn1hTp0sC
bacN97zs51dquq7yc9z20pPAMB7CYDoGBvRJnIidjnsIEqvxOJriy1jy8nB9lV/fTMwFu0Vj3Gsy
oYIcQC1CpxMQ/lPaWg0apKiajokAUvumg4q5yDdp/SC0QW8PedSnEUlOPVTvh+SmdiCfudC3uQuj
EEo6cIuwOvJJgQks824Ka8yFu82tl/fVZb0Xjg6mT0S+XLf+6xuVuYrQbVbm04UW4MCNd54noMP4
mO3GvP5x2/iXWPrH0T1dSETIDD8beZHqpf7IOFrR9W1UnswFt2kyJGhshllsrQ+4q6S9Hxyvz/z1
aM9cWFvHFi/rPAwtTZzmsZeafotWcm1ox3kH3JGjsUdGG/A5BbHSvqc3PepiDzpHq7S8ylSIXEyD
o+9gx5ng/SUnGznBiq+6WLYYUlHUjNAWsZl9tEyeeA6qyjHYj3621SOfvBp9mItn8wbo93kzdmTN
n0KSHfvwe5efu/hjAKWUxj74W0fAivQbc4FttuBLR+WU/czzvN4nCSpHWVbsbJPXaU3i5Q4AkyBt
NNmNglQnPHiU+5v2lktZ2glFCbQRULTqgKF7V91WJkFa/F9vE2xoqphhXHSH7mjQ3E012ZjySqBw
kW0QGM41FdhYYXdnk8fOfg/41i1sxR9cujcU9CuWJWCUBHdPk45F06Yy2ITcXM7cv48z5jK9lVW7
tDbDcdYZ7zvRIRQjTNqb4evApn0kDPhidWoWthtwr6dgf9gZwzburmsO43j6LPFoWAPPewC3zx20
cp8l6uaDkHdqiTdKEmvGczw+MW0pWnQVQWjDnirip5G5CYfuMxfkNsT+MlU5gncRnhkKQGFxG80n
KDr+u1GHkZNJzsjSvf6t6D8LvXEfWrG3i22TJR3DfsFOGsblxRP+c13twUxY8v6mvAtvyv+deE8r
sKsoZCvFckeiZz++67bI6Vc8zAW2xQ2Pac0L9T3RCTtr9KAeWtsVezWyG+OOi22zrTSVd9mOsZef
eFnuMrAeXA9pa7N3SlcsCmWYF/CgMVPpAgY0v0uTaCMjXVtWJ53OhW7jSGNZg/JlSM7WfshBfS/s
z+tzX3Ehl86tTkip/IvWg9APvfdvTDemvWYTxzXbxPe65KKBU+gy7bNuJ3KVVlu1yBWjuHA0PxB+
215uugn7lngvEUTs0My2C/XXm6ziItEy3/TZ3MH70QtNUXOvoWVy28jxf50o6idvlhQjIxg2rVoO
+QzQ4fWxV2zuws7yrkdOO8AqsgLVZnNXF5/m/KYCAHPBUGMGrOZ8OUkaYDfVIwtunPNlX/6RJEeo
KoP7Ev6ehBB5fjO3b/OtoLKytV2gmLJzbrJcDAfhoQt8HPLPNPS33j7XdqDjlonKcuCV4JYgDy5T
NgGgKgK2pDKLZGpot0WCsLamzilakt4XmhfmkPTNXRw09xCTPjSzf9sJ6sKjoPTO/KmIhwN0EO+X
ku28/iYwvQ+p7v+uLB6Dy3keYSHixQ9BLi6SZ7e0HGJo5wiVOWUFE5k5CKtSngy7sdjC065sGhf7
NPUSdHWXUrQwUqWF34w7r2v63XUPXVFZZC7cadBRY8iCjKUIvCFdqiJ6zPmon+tkfpppHexIbl+G
Joj24KKMdnqkflqiQzvtk6W/bc1doEeSyaDpBVzOBPfg1AhvoqH0mYvz8CcK9d+CD4e8kzu0R+9E
zPfX7bayKi6+o49oFcamNgfotn9C7wrC25h8vmlsFymWyAkMozEuu/McNg/NMAWfG48GNz1rMZeP
rhN1NFmmMfOlS+Nk2lXmJtpgeIGTdljbeV07XK7SNvpS9TNoT1DWAVPKbXZxIhzvokiPMYaPxRtQ
4OyySd62mi6KSY5j488aPpY0y3Ko4cn7pN/U61qJmC5Wp69auA73zGGZs9Qv/qmDu8RsPZq8uhEJ
YY5ReuCmVEhq+tCqaLqzFV76i1x9ucHiGNyJ9aAuLISkJX1gS/Wu6Mh4D+KjLc7NtZk7CRkqOGxQ
fdKA38+Lgx0FyLw+5YoHxbvrs78E37/umoS48Z4unAbTMs4g5kK3+fOFrqcvfPFmHuU7jWegfKeX
okrjBo0D17+48pPcY8Aw0i7dLIOfUSDIsSNldFfVEOS6bXQnUwshXRF2CSM/5x6aYv8gbCooapqm
u0l8HAZz7lO6rJN6VoR8NzltWUo4yswplKZvig8Y/+Igf6RWpumRJzRN8D3KlyX1K8/bd14Q7iNr
q43XkFd9DZ+4rMwfnwD1BvhWBh58H5Sv0UvdAI6wa7wOGgFeUW9cr34jRl7bWU6gi3U0hujIA4P/
JMcu+4AW60YcsPqtblKZsEB/6UdVVsGnOQRILzqA1k775YnU49ihSVB3jX8Hmg4tdrTu7E81US33
mRzi5YUEoxc+ZEE5BGg2w4vFO0LnDrSdraAaw4OWCS3pO1AvVspC2azPxQKilK7LHkxGSwaGbQ0N
eX2KiOjm8dhzWrGj7RvrHQMPAJWNQ/vVfJOAMfi/li7QGbOMoSAPIsBD/AyIB+pEPD8DgHHw2k3u
37XPOHtmiEMI+zTe8DNq2jo5LJ1nk3ReZDiWu6EE2PyZEtV8vMnDXM5GmXNkCbEfQsowCuaTTGRf
7Brl1WYjT3w93YLVnJ3js9kg3iwQUtCxBczy4EO8CEFoVi2UF/ZhuCTss+nQzFjcyaSCLvLRH3We
0XsWDR0zDxxvQazYh6gFlXIHWueCH2/78c5JQiaTCwH58ft+Ye/EAJLESDVbheSVyOgSPMYQc7Wt
UvIz7edvJkJcqXx84baZOydJTwzVTPvq3FZduetBIpOC0GtjyVZm7gIOQU0iPdp0yb1dUA8VAeV7
8BtsEcSujX45u/6IV3PldxVnjD3oHkkHOquW1Fq6cQCuBEOX0FFSU7OEsvbMy+ZZTBDmrZbxrmtZ
cpvhXbAh1BsvbR8B+dln40ge57qIyH3C4nHZ0rpYcX8Xu24FNjqXlj348Ezwnni7ojHvCxl8qoN8
I5KtmMnN/hhHHAEbJXuYNbU7vthjb6GnEVyacW/aoO4Fp2iXuZgixEpVJYZ+7Qfak4PKs/imZiWE
Fedqy6ICK8uG4TvoBmJ9KFRdz3dAMUz/3vQD3OuOVOMIMzHygHou5A6snff/j5bRFSdwE+QyNsYK
PuvPSzG+jEPA0g6Klxu2X1ldF61KF52MEZq470k7fMsUmBi4oO8iJW+SeybQP/yvC5NQodGKdgzM
IUqmurCfpUIWHkX9t+vGX/sFzpmhIUYH4VJSnSEXlx38QH6A/mcEnkl6SykNv4D89xdkQZEPA8RS
zrP1gr3focSgAGW4PvuVxXW7WogoiZqnQp254GzXopZxN9h4i9drzTZO6C+GnhotS/JTzx2oN8vo
mUeJ97GzwRZ548oXXNQwM9molzbOz/0EzmM0AuM+0fljYoC1sbd+xDkGiJGJaqtRoI9+nFKOjAqt
zBP8AM2lG36wsg4upydrRGKamMqzTfp238/C3y3YtDctssvTKRQIIwJ0Xpw1cvwDVehYhwbIRu17
bQUu///zjPTt4vVqzs6GgJqHZ+CGpOAFTKd6uqm0ANICx4c1H+qWQRHlzBoASnUw/2qaaKtWtDZ/
x38hyFC3haeRGl84HoixEHZTMWqEpf/ruvnXvuA4sB92HnCfJRKgUX8kAftAGN4dg7BQG5tn7QNO
IWBuW6+sB9Oe57KWqGHMEMySeZ+WGjv1+m9Y25+OJ6uextCYLZtzq8A1Jyt8wkDl87bRXWhxwVqw
Ac9xcfZJ8/zb+hCQ2yJRXpm6ixZWLafT6EfV2Z/tkdEFjFF5yzdyrBXTu3hhky+N8edanQ0t8DQu
cc8SpZRp4I034VQI9sd/HYzbFviXIKzOfQfaEcWXN81Y3NRKhsEvv+sP71WLUgYSPc0Z9GQg+Q7R
XrAw9f36plkzjuO3vQA4rspgHGsA7dMFTvdMRY/hJQDd9gXHefuktHHWDgrhf/ycWUqPl6Nx8jf5
MtZ+guO7/ayWKKym/MxzXLvAUu5TK/aDiLcwfWu70/HdTJOmyaxuzibI+j2kvqN9V00vt5nH8VqO
O1EcmgnmmRGWOc/m3dKj3W5sN0k4VubvgohZ0XZKe1KdJQehdlZH+yq7NX9wiTQziLNYj2N5SWm+
MTCH72w8vnSX0/G6gdZm7xTtQKRhliFv2zOrtUHc9/lLpxj/fH30lc3jgorbos9lN3j52Uz8SC5B
B3yLp3J7+69N//LhP7yXc7T0xuKyvjXoT3YtPAzxp1fscP0HrI1/+f8f49vSLB0uqRjf6u/z1JJd
M2/WBdas4/huoZIOMutDfc7m8TOV/i8ZTsO+DmV2W8nEd3yXVEEfeWWFc1e20E8D7Vfn5/H+NtM4
fmuIDTo8t5VnGpIlTDNat+OnsKw9Im87FF1ssRhl3RuD0BzaxtvFLM7eTgOu19fn/7r1AxdLnEkQ
1fEyVmcVLdWeWX787V+4ELy77QNO0uwnOiMgV2nOLEBeqLGRzrThTwEaIDd25+vVh8AFEQOGPk1t
AGJg6ONl6WzBe8fBtXy8iElUputPt/0Q5/yF2pjv+ROuGNBusnsrh890GI/httrfJdj8Xa8OXGBx
Afm3AaFHnece3R0WRHX+5SSbfdCNlnJJyjTQarxp3waJ49K65ANKQBzLko3v2wB9lku3yWS0tqkc
l9aFGcLSI/gll6uqGbonduFKEqy+6S4cuEjj3oQDaS2rz9aDmODvwyAhN+lHk8Bl0Gyntop4Ajlz
iiJwCiYpVO5xnb++iy72fW2RnaPYxFGJW1hbnbnPwrMf18njyOtyI1asGN5FGws8QURgq6nPbTgW
vw2f0ZDtQrMliLcyfRdqbERCbT5LfTYz8kRthvZuqES3v8k4LrxYQWwWT2dcnoUPaZA5hoaFnpaN
M37NNo7/touIIPqR1Wcj5mWn0YoofFB9Z/mWbdY+cPn/H6dka6lIZJ7gBinBaqAaaGFBZ0CnAVG3
sRwGLqTYn/MlkchRYH5v2P2O1DF+yG3Wd7x2HotCzqbM8Ew0693vmIBz7ONtgzuHcNY0y1iLqj7P
1Xj4vbRoCt1Kntcs7xzCfhjXtsxJeyZAkqSqmOb9HA7vB1mEG461csa4ctFqVCh9AoB7FlmUvyNQ
HT0SmXmQfY0eh3YobnMAFz4sgJ2QdrykKSUENkS3yJe43nzLD6LffTuvhB8XRcxtPiLVwjXDn7j+
FxiEtnlvcG5+NAsa0w4EGnQ/IC5V1kfwQvV3/QBdAZEubOFVnSrb+RXaUoJhYgcyNeCsAhqgORQG
tknLoka1lthEkn1f5EVwQLGSqDfBoqfmrG3byDueGckVHk/ITDNgPKuZq09q7upJ7vp4nkwqa0zx
aCGUQ/Y6nPJ8R3xa5EcaZ+U/uvCHcg++4aU56laRp5ZQ9UQ63Z57qArZB4s8+x6qBMUEOgivPCRx
1HzB9XP87Os8Xw6ZWIKvfmvyt2iaDt+0kwj2c0LCd3Oul7d+KIr32Vj7dyZUCl8jJtnZ0bBnU5ee
n3pNUX6mtIruCPeUPCgxmKNVcvFR5gUfaDDb+I7Xoz2OOlI/mZLs3keyM55Ac1RCLqNP+C/ZVWDf
ZJEcsMDJ1P9jJLlYLBcQ1FCipj96TUGavaCkAFHArq3vdbRM/7IsM59wEWJvTZCw4xxRAwKPyxow
pqBfMdssTHndDeSQscsFGK/Mb8EtnT3Qy3P+rg8U4IxgBh52VVKzMO1LYT9keZ0dUWxeBjzXBtVD
LvDmIXjvgacGfcNIcwoyplmIdaegwjosLSseSIfXanDZ1DGFKkBnjkDV9nFKPavfZuj2B/3gkjRH
sJnP/3Zg3mcgC5QFEkDQ46LAMCA69k0f9KgSttOjnywQLjJiGt7oZub3oMYwqRqSkOxlLFtz6idO
XyA+V5l9xqR58GkVU7AeQg30rk00/Qy6OogbZeMU0KPwlPmUwArBHS7nAU1Hf+6/+kPVRCn38oA/
qJ71L9Ik3hfcK7M970SjH2o2dXsb2vyL6ofgZxYEU3ZuC7nU+0q3NNqHGqqTj8CJ4M3c76HjUkZe
4h+zqo7uJubJHxKwzi9mUdkbYayCmEEz1YdKV94RenDZfQ467hcNDYUy9YMAeYW1UXWH1h1sVVMu
nKcLl3Nw7rOQP/WzT8O3/oInqedCjqy7B5NpMN+1mRA/tRdc3qWSARK4pOW9PrEYwaKYEiBkeFva
pzhBnWjXaXCjtf6AuXiQTtQABIJbcj93cTvviMSTy25ekvy5VzRA6/xABhDz+2P8vV5+a0W1eU/3
EGNr/VQMs2zu/QIoEJBND+KJVQuVIMDMFpKSXA7DoW3wZL6nswW+qQ9kFR/KSPD6yaO2KY9oEoJv
8z4P5rPJmf9SQYGlPxCJcLAb5Iy/i2rCk2HADcE0WjjvO5Cx5eptOWdKQGXB1OGu7XxBdygS6v5O
sR59QHTCDoqsNu+VB17KNBkFCrcFUkOa+rLk9TfrwW13HLdWwAuHYqbLXRA3In9SjQ0MUt+h6/e9
iMLsnR8xCO9CnCXLU9MFkdwr3HMVqJWGAcsmeogEog/Nxgcg8uL6kAAd0J0YGWALHnUQiRQi9rMT
X/KgOlmJwARmSVqdwrLtSQqVCHK3QC2+OXptFHdA1NSNf8Jkh7ZPlyxTdNwJygT5p1CqiHf+AJ7P
NA5DWb/MVaMGhT6bMlpSVg0RPZhwCeqd7NsgMXvfL4b6HxupAtdcItiZJsY074sQhbHUKjsNd5Vv
m+BxmqcmylMP7fvgd46HOeq+cJMR8FAo4pHvGcDgE95XZ2O6lEm0O3xmia5xB/E9SL1+lgh642M2
L70B6W3J+P2UA5M0H6J4jNiYLiSYvH9RbMVZDDdHa9WjDoKBHLNimehDkUjtT2izgxTbmBKYfzx6
i+j8rxLvB+MPmVV5e0Z9v9QktV5pgUmfwelscGqYjL33w6EYDmr2u/yuWOYqQYm7k8s9DZZZHYgq
e7PL46QJjmMQ9Hyn+rlHI34XWfalGFn/j7RLsryVYwsCVVy4ZJ/KJl7MTo1eOwEoil69XU+Kqt0D
XpWNzyyPVb3ri1mw+2CM6fLkj4LtdEbRaYeGseWUx9gGX+dmMeO9TebWHHHjEVC69/MSjLcD9A8e
VD2F/X6ohjBu0HNAOv85WEQyfyy7SplTQhMwkR0SJZr+Oc54GyIiduGIs9VrhP8AKFKX/MojT4XP
QmQJ++UDqxh8LcY8V0crEhyL8ZIU4wmqrMzee7kK6gV+JJfu55wlcfaCapO0RwCCshmqOmWBFuU5
K82HnpL8A562Zh99ImosgzQxgI/XuEMDT1jsWGGSKC0iyeQD7hJtDAWorBrsTslA2Q8isKq+K3o0
5E97W4HCFtSwUwttzUGxJP+aJQoHSGxF4e/ATUviFzlZUR3mcYHTiznzmpM/Rp2fFgiLzX7WQ/UB
iCUegc9e5uyu7Eyd701STuEpQ2CZn2xb6u4xDsAdtsOOre6lDtqmQV2Tm/IO4ou4ZvoUkW8H0E5b
7wmf+2yHXdKS+6agtAX3YjDaJ2Z8VR6hrejN74BoLJv7HrRnXwnrIyDyw6GqupelLG3/QCB1tuy9
ccRMIhkunUo1pDMeK8kzUIR2HBnTzi9GUcPXqp76fjpl5SWEhU1PeZr1FmyqiCCtNx0rA2KRh4jP
5bd88EV0UkBN9IdgGiucoVM+tgdWTEv/hQ1BnDwt3Vgl32gCIlC7V2U8sgdTmjg8dmEvqruR1so/
cgbd868tC9DUboalj+lu5nUzdwfJtLLnyoaJ/aX9IXwc49qgbx+bOrtn4Nb+AhNORXgqRDiE0xEM
QLYKU9xjoomfpO6W+G0BdeT2E4nrSr6VPs3mjxe2WMn2lGeeecNtVdd7CK+QBveqwWuTN1LaUj9C
nLCT71qg2dBqX/PICDhrXU4nXwVCmx2rh2aBRIiSHebbLF31kxLSgr5Y581cfKH/x9mVNbnJa9tf
RJUAIcQrGNvd7nlIJ/1CpdOJBEiAGMTw6+/yOS+53Lh9y285Xd/BIGlv7WHttVDaMQ+zVLSNB4f1
4zufGaILDA1oV+AdaWh3c8788lkgnTZ3jFWCHroJAFw3hl015gN0+f2vQABl+qCFlgBquczB3FLt
9tD7NVIFhR9Db4zM+4w1Q7TplqMjNflAvavJttA3M76Yor2i6DJszdTX0d2QexzinuVUkfmKleBk
vtK0DpFRqmmcv2du2I5XCHAagjmDZbLhR6+WHpeEbGrRQ4E2CvouIYUe+LaWWXCgvKIOiCDUBKI3
BR6YVC8QVNx4mStxD7C8LiGDARXQJPdAma9ww0AzxNpSpPzIrvRMgDHr7owP+pFoI9q6/gCuMZJX
vqbqqcusrG80+uHsimt/DA7DOKn5egYqgteomOXoyqMOmLWfCtA9k2gPXKX3ruP72XvTEZzOjoHa
CsPXJYTFvKhRL1Ngg1vhyNrWcd0g9jn0GDCj8eQUXnTndCI4jH5D9X4ABMXbehEq03KDwYsi0vGM
BhkcTVmqshziCZNNvIfeoj/52xzzQtTG9cirWW5EU2j6g5qxcl8XKx2gWjBhXDxQUTfVwWDRgm8d
s21Rx/5SZTIpGw9x0nicRd7BE88kDusSGiKk6CK8nRc6gu1Frlzn5+iYjl+HkLa4nmaD5l2sWoNb
lw55iatp8CaQlySmylh+BWUBQuOFtFPwikzTz7Z9sXgkDYegfte8bcRPDu3CAj4VYcBm5nNVtTHP
q+llkFVuHrRupf2tc7/lf8aG6fzRVTbQsTNPvLiJOslUUgc92C5ziNbKLWLbTv9gOQ1kCjEXRX57
FACcDe7ARdyCjLhDrbnLfHknCuxQzKeqba/mzgNmz6swKvvsuT5vP7j0izb1s0HRK0qbud9yVc9T
Quu5N7deINn4uzRY7E3YmsGkqpqs3QEKr/PXDtO3Ymt84nUbYqaue+MNLp+940oEQiywLZIPCJrS
dmt4jkh0R2k/vbct7uAPYZUvWAzmQpZvEeb34mUcIto8+aHul0Ok2g7c/KpHRIJPyuhzgICfwHlN
DsISMmdDthvdMH8GC3Mn73OPwaQwzpHX3wfRc8MhmVP7eVrNOf8tRhd4U89AISCZrZrbIfbAOtxs
AyqD4SU3uGwSzLg1/CbCui8iLiokFKjtjXLnz7LpbvxyMVUqrU8S1wlwP8YmmtslpXDZYP/CGLe/
G6NI6KTsK+SmJGjHIWmnTua4cxerN6wrEGoNCFbcTRd4RhyCuoA4di3BonEVALb2qV2O/YHIqFOm
ztjObjzOFUK8FhH9ki5B1LzpxXrFbkBifCDNiCARsPsFNgcnRK5KMMK7NxkZ+OtcNPCKkAVTfcKV
bvSBIQnfiopanSAp6j4gD0npHlPhUVvGuAHpNwu5cXs39Uy9RSRs5JuUgf8UWt7WyEHq4QbMFl52
cF0wOWz7kNpyp4WAhxh1GCVUHkE1OgtFu6W2OZbObFSj24SnJmY+6lzP6BEBHdMSZBsgqI/Ihgxj
+MQ5E2WaKYMxUQQNsGhCJS5mOnUhoFKqwL+hUg6AVsIp48vjXLt5CQfeBptIZGG/iSYZVS9QDA6+
1X6PRKWuKC4C6nrW2YrQs3d88dm8wTvmzyXoWH7OLq0fBksado+qX6nuQPEq33B/Dt33kQ/QaQkx
af5cVobWO8THon3UDguR9S9NCBEXm0N5VFYQjDuCYFt45CrzkSehPbvcLmVXjHviihA8DjNoLzam
gwEbqkbU/LLcTTIcw3pTTktVpWWOq+9737C6ugdZHUoaA1IrfleFI0mJU85trDGLI2NfzkAyg8eZ
vXkt0BwfMLqoS0ba+Ddl4xe3TuRNPB1KRFsprAzWuVTACf3nNufpkXrjd6aPt0TWG0hQM9zPJhmc
SeaYC4vwmgPtIN4JCOLwmeULziLqxAJQJtG6PAaxW9PiXWpV61TYYMlS7iKDGmp/WHZoSNSujoUr
GHvqkL3xZPEX5W+nKEJ5xR7LOz6dYVWe06krUh2Xgcyimw99RMzVQGxh46wqEdpmvm+7LRmj3qQA
jMsfJQTnfuOaLc0GYj1oSiM5QeKlKrjfd0zp9WUahnaEoQdRGfsIrq5qJCNgntAlbVMCYiK+7Zwe
x6lrJtxUVGVdsC2Bej/6SVe+LAE4rlC+KB2FUIMsUHqt+YKDn+eT5NsZ5ghrnDrYJBDs2W8Qy01j
l1RNhyMnW3xWEB7FTkdHI6trcVbx7xAUfnHVtP5NhiDoEOXAp8blOCuMDgmDU+Q6+h7aFEuYlHNf
3DMVhNl15ng96IZ1AHNCXOyWifBb9gEu02JAqV4v4KoFJ0W+jfTi2v3o96O7M7hY0q5aXOQoVhsH
ca7CoaTT0OFFfGhyxXOEih1o8Ead9C4B9YoCTkrvssa130fp45x4bTPpl3qCLPBGcCrkTjCSoYJk
+BTejjPKNC+GtewGUm5tcZ1LBaGHIbcIfuexwHWV9ygvaW9GuQ90VmXihTO7Lrus2OixRv3Jciiy
cORcV052nFhzbIfCELANbhUfz/K3GaHkxtMEiQXEN7vrwRZsFwGl9ONoJYfRWO8ugpyjioF28aNE
8bFVm9rxFiehQGB/EOD5ppRrmVeHGrqqIsE0THdHSQuZXYjWQ1arzATOBMJCr7uisvFNIhgsbagH
e6xhYjWmTi+3COq9bFOVo3wDE6v4VhZGPSA6PN4kUVe+lrwz+4GN9mFhKMEah9oAUYF0yKFE3tuk
DMnSNcMYbHuocM3i2sp8q6D76FQImusWN/MNxhT8W6jZDi8Y2q6aWM65+lTh3P6GqYTFjZwtxLi7
WZrjLiCoE9NEJFLSWXwbmr74MJkdnksBdqct653xp6ngM+Necn3fOWaxGJuhIuEuxk/QjvE8UAVx
vTx40RgChY3Z7h3k1PQz61CJ1bKNvhHUPq5tJLEjFWLPvUCVDnWT0p3TimQ83FDqT++qgwRCYmoV
LkkuspEhckcRfMOGgtwzG0onrnLSPTH0bEBrk00Nbkc/v6MBCEk2S3k8lQyCT2kEbb7q2kcKhjIK
H3/KqYGCPc9QEbZuX29wYNjvvskWuxGUd2lBJ0CjK+tjDlR28BXAsqG8wiC9sm8IXAXvfDx7kqz5
4QF/3CVRNhuwxHolal7LHI0lbgFHJmNEUBQsgVH+Bdoae0fQ597WFjbtVoOXwHsGLJm0qHfcDYID
7HN8VY0ocwzIsEXHAUqh3wgw4E++ZN11HlkE8JUi/WbudfnO+0n/nud8+dNOY/GToGSHQA2OKikz
DyaVAZx185//fJmn6Z1jXvRDjzkq+zMdd5B/EFdY+HBvQ0yDx6wtnI/BZPVT7UXFZhzhlTYzy1Ez
oDNCtU2da16lw1Tqu477UmAwpauuOe1RRe2qaPzdNNJ5hw7ZcBBIqSug/zB8RidCX0fp4n1g27aL
Rzm035mcDEkwu1JgMkmb8Ckw1l4jMWFvKBWU14MTkm/4iGCXF+H0y2tafUcwxSZjQtT0MqNO6e3L
Lsp+UqTFKs5Vq15KWtWPNCPt92ys4TUQ4xyvQd8ra7Ascr+MwaYaRjdCqWKZElTLYIyLbEAQVLtI
GWMDD93HGXTqwWhGIDazX+yCemU3D8sn/FO2a/3Qowk6FMMhDzFy0+C8yHuiec9vtS1rBDFEcYvO
G2rcVVSrJ+U1rD2YgbW/B8JEUjfB3GxYpooi9tBp+Y5SCw6/G2ZI44+q4A+EOaZ8hdgqe4Sbtg9+
SPXxevYQUg64BuvEiQykqCLKD1FIhk+U3ftvTZP7EtXJINypZSQogtUuFtOi6pdkFoFVA1IBvYP8
meA7Dr2sK6j4dNlGM40iP28kOThtnrMN4Zh8RDUZSqN1KLEc4XGOIisXZKFj6xe7uY+4s1UaQIHY
QzVm3vqoMj2HTu47sZ1wyWz6dkL3bolwn+HP5MmpSMQTDMNgwUdaRncFoFQQ41DR9IwzXW5xG/RX
MyTCYlvxDHW2asaBmboa2RMPnNkmlIgGiUxWvIfoEvg4O1y8snJSV1UJWeakrUoDXTQoI+yQk+lb
3MBND3ScGz0YftQ+1LYPEgnXiwjAgSy1543jkyW13ectXBTuabp18wgjVobxqo8x6z48Kyb7F1Jj
veLJb6AOAfzsHsVFFHjhUf0/qK33P4gdEA5O3EXdtbNi2TWQrWuADxvhCtvGzPABE9M+uMdLPqI2
oMdbVGDN1p0jDg2n6VgvDr3B7CfrIOoXiubP4BXPxwRwj+K+Q+0z6Tky3txCuPkYIVyxgtkAhTEn
+Anj+sNNByvwGs51qgJc6Ds+OzJtERE7uwrSHDrWTshfs6zAbouqQ6E4kpHK8P9pxD0RIaAdGBgg
+6boio9cRaj7FZKgvBdG/AXjcwLhMR120nXLV0IJjTY1MeoJ37z8geydA6YRV6Ba7Q4wJHTN/Puh
NQgAKC4anAXmzX/qYOyegPqorgKN+yCDtsKfgQn1yaD683SMSPbYBeCuQifaQ43GeXLCpmxuBNUI
WIUTNe1T6LG6Ba5smsGpt3RPqDMjjq6AkkiCCVoY1GTwPIwQsFE1UGBS160jsGgk4MHz7KE10hp0
3Ya51ls1VuxnpQLvEWcZ5Qfl5Ghv4dWfIqNRPM39CIM4hYPodO4sxLz6SQXjhow22zRqwlXsBwZb
XItIfGOSoafE0YK557mfH+Sg6WcW5s67p3txz70O9ZOQ8Np9nUgB5oKg66McWR1qwNng1Q/oRcvf
MCEMRYKX46q1zM2uRI2q0KN2UbqJ0ZzLwBPV6d57oE49HDQKs/3GcY8HpTNL0e50UCHaqkcZfZo6
LOA9Pa8s0DgK4GJm05H7qJWodtdu222rNuiuQ1WVYBeOuj68Qq6LigZx3Oatzh0rU6CXQsSB1jz3
dgr3yiuRULhTR26ilrl832iM7M8ODiZpSMFiMughOo6+leV7aym/iniOhKo0hIgrv2D0ZRjm5sdU
tAwzsBHmt90WyW1S6sY8Vxxo0MgoSMfERYFZnE3GGLmuHMwmzRDd/SiBVPkQAe0X8JZ68mlBGbnZ
lVB3S2mEDt/zgoT9Ht2PbIfbFy6BO5PpDhAQD/tr3MzjvezGCjoYI9w7tdwBcfAIIeWYAg/DYuVV
rUrynrpFchzDb1LC3PnTjlH7iIFkL+Udq9/rrpY21YisUoIM9wnYcH7HEO7c0jqvr5C7DwHEmmhX
Ix/zkNrnNtL3i82lvymMsxzCpcQt1rQZOmUm6HE1CNQ6I7c3U9J6vvfoNXmbenIYnrup6UTc6WNi
DsuvMQ4WIFHzHFm+2+l47am8Q7kQRS/2s6xpfregO+5vcIuVYsNcUv8SBeJV0KojGI1kUH5D9wXZ
hbAFYt8pFDTOkQtCcSuoyi2TtfOh6qHr04j4kEpoRAAUQz1a/2bhKJ7GgfAntnWFZLvaV8tnS3De
9w4U4IrYuDpLG+yxGzsh6+WW43K/M9DELlNQSSJIwp2CUoSudLHnZVF89xxW/3J8JDMJb48kNK1v
yGbO6nA4DNPS/CgH/G/ETPndf7qkCLTkS43BR1yiwMo6iPztXZiz5s0TqFfIiHf7Soz5jGyVqT2O
GpK9Y50eQ0pl5X20kUX7dgpBXbpVU17mqQwxgxznSGswHk35d4dnPt1b69egegvA3BE7NECIZsIM
6sJNJb38ycmoh74M+k2YzG0gExeb2ZVwa5o8Ua1h5ICqqie74OV8B5XHuA8Y2g/WLZfPGkdsvPeW
jDyRwtVvBLnqcxCG3bfGafgAwkouHeBOC2eJ8+P9g9a3Sjv4E7Uh3TTs0LTpXkdSmV0bNOguCCHx
TwfRtmqm+Qe1nitva4GWV9zl/XylAeZ497DJT76a0fGlwofgxoTbfpNPpbNFRInmPiro2EYTWFDu
U7Rv4/82AsqpXvx3UcBjbzi6n38QPBnxEzJqYtsz4jm7sljqw+Tk869xMT1N69K1GUizGKf73ppw
QbwWOdVHF8r3DJy00U5YvHBTQ2gJqf6ClHTWKECYUZXHmyhLkYs1b2LROS7YaEBj2oRWP8950O3d
rpA/UJ42z3An4r1hLjqi6LPJ3xDnRF7QhYXykxztwvu6r8hmQKJNf6BlP1+j1V47cej6lu9Qtwzm
jaMA01EQ1WblKxfE7HXWoVjHRmcc913hgnVAImuJO4uB+309e7j6QENgNmLqTLPvGqhIbqYBQuMo
akd5EUcdA3glEmS6t4VsyluNSfjixZGBO+7QCFVPVArDn+XsoGGoB1e9lYXCgURQDNXQsXd6cvAg
2xxs0CbyblUuaXEVLjYbvuMRbr/351As6MsQQDVIkCn+Leyr6bMKyypxGlYIEKGN6DJFkmTRHSox
XpVE/eC9VctC1I8apaN6HzXFkm+ceUHvGCZdjzvkTajHoEKei7uIKvgTZJ1o/Udypk0fNwtO4wOA
FsOPYGAKMEEUaelwBpZ+Asu3Zv7zSMXmZhjEfyeeahRj9ouznFNQOfX0FdyOl23NXB80haB1Jluz
HL2QDOFqz0ClTmC+1tx/Xqaa7Eiv8F/Ub+6bIDFe/+xCJ/EM5uvUFxz//heeb9DBaA2KOde1D5Dd
YQbogaCMAThRdeEOrBB3NW5SjgSsvp4dTIQdPwG6n/MZvOOp118h7nJqJkdTLBAt8ntcbF38/0Bq
HtHb/8KRrRB3iP7yCPkOcGQBVLU9I6sed9jk7jzp1xpDc5NENBciB6n8nLLLEIrhCjxL8gkh/8Q1
cLOY0Rtr1iShGh+/RiieOFBrcsDMBbmVW9TiGhcDA8Np9gM+56H3uTmzIad+YIWEZ0jxPA8Tc9cY
F2WPUDWe05pw/4+TRfyMBOOpn1jNsaA/YH20EjHG6zeo1VO0kLw2+P8Map84VWuywHKKju22EEZB
kei+MscW9NF1louI8jHkdvyyv4zOM1pCFTx0D8RHoWNP0HXVLsBeM3Kkahbh/AullgVgxMs2fWXj
qJMjgQ0BtUfsdD8f58WGpXj6fwzWndqRlYmT0RkCyhznis6YyR8piJI9x3xEpR4u/ISVnUMeWCgW
KCD50eiooYGSV4kVQ3QzFfU5XYFTu74yd4qYXJS1UNdeNLFr3imE0RMbwoskpbDrK8MWJfp9rKeo
aAVOTLG9CRkFgDIGBXHcIpdNcKyppmoExGaeAF43bgM0iw9m/fZhHlGLCzdLh8zkHI79xKavKT0E
7aPI6c18Q0mOanIBgpZ5ABlAWCA0+vrgngAkr0k9SAfmAlNBHdlE4BnioUaVEwo4Hh3uQn3huK+7
pmVgBQRLsyLEr9TFJ0f7GGquSEu+/oQTq7Tm4RKDNqSedH1NcJkgAq1+gBkGzurs2OOJU7smZax7
P4BWikAIki24pI4TR1r7vy97+1V8g268BOt6BW+OWQXk/llMpuln0Z6dqPw32TpGco/r9pcrNLT0
Dc0qiztWvIsgv6fBi9DkD8AWz0DD/hBG7qtx/rl41YUGclzIv36RWeE2wsFwSh7VdnOck9ZAb+4t
fPIZZ3VqS1busBxcwGh7bTGpmCFQ88ISxX0piLf/eldOPX/lDEmmGNq07lGhfUgHp/uovepM8HHq
uK58IPpQmWvawj/MHfceOMi87IGgFYZSOoTTojMLdMKug5Un5J6s5FT43qGULtkCGgZi2ER4Yzs9
9qapR+BBSd2cm1488U1rRhozofjgQWT9MPsYnChFLR8zBNFtn9mLiEXAu/S/j5QBmzuKbS0OsZdB
FBrWGEvVf3y920finH9EoWtKGobk32mCvL8eohakHNOm8/incPynMRJ7mkNox9Jr5eE3v/69E6dr
zaYGVM/czbTur8dIKXSLaZM46hw9xKmHr81d2GyJurm/7jiGtA1KkBtVniUoOOVN6PFn/7LtAUK9
Iwvz4RqtOXQT4M/REH8+LtYgS4vasf4G/Og+5NWuai9MMddEarQdfOD5PJQAuerBWQBaGYAx9Pbr
7TgxMLmWYUXlLaqcbMInLeNdNoAICvKZVWxCc4vc3Ynds1OyJ9KdNTGanppBiQDfceToGjApDoqH
AUqG5oqwPpmQHYaz8+Prrzp1DlYegKHnT5zG7a9pPr8aTOBs+hkjrRc9fM2ThhZ6Hvp5NVzzCZw1
3tB+KB/TF18//IQ3WSuyCsIyB1D34boMnW/oRQLN3rkimSCBtLngF8AVvLp0AdPnRnooAk8kfx/C
8nsg9MYHyOvM8vzzROH5KxuMHNW6ILs8KiqPvwFfXXZ6Rs9RhWGQ8nJ5mbvgXDb4z23GT63t0cWI
chexPkW3EhOsA6q654bVTj16fckCF+AvqFulHkUvtSnByHaZOMfa4hZmfFmXQZ/m5fO03JB5AjHr
tgzOUHaeevHVFeso1A7RK+pTYG98dFq7aQu+Q5l+fXj+ebVixVeGhZGTqKlwlabNVG969D/kGwQH
N8GFUhFr22p6JpqwxLIDH/osTXDvsLev3/zEuqwN6zgLMTSesFDoC6NN42sPeGi3v8SNYur4aAx/
3QwljuEICD3EKDu2g/j5znfErlcTEpdl40MT6bKPWNluOwpdYDAGKGLnviMi1pAy+PrJ//Q7+ICV
1RZoQbiKFSC7dyDSao8DSxVw9k33+fXzTy3/8e9/L9CEvhj7z5sD2Vkc6vHMwp967spOQ40O8bQs
QyqJ3Zi5b3DrZ+VlrmxNF4dGiCy5hLBRiS4B4LLF9CCbNhmCLpbTGXs94S7XrHFubiYyAcWe2uaW
A4AYoDdR7TDNE1N6EakVNndltWiJ+FHLweE+LMHT6GM+MAOEthzVmcNzYhPWzHEKtAsQeHH6NKzR
LprUfuH+w9fn5sS5XGtNYyRgHLsSr86nV04OWtxVF4XVhK154oLFG7xuxMpPzsvsg03s9etX/mdE
jeeujHRCXdd4ArFNNN2Z4cnwB4k6DO1M7NK7Sr9lwznGqVOLszJaaAia2e9wPslyNdM32n5X+TnK
lFPPXhlsM7ACQDCsjl7eI3QBp+azARrx6yX6ZyyIJVpZbTPKAtgN7Gpb3Rv3exY8tOGPzv8TDCQJ
9Rn+/+N6/5/MBj/i/W+Xg7QGokAN+P+tIDsM6KQ+ZOnMoLemnb5//R2nFml12Q66bXzM8kB+yDzy
7DcauPmFYcJaf1r0ORWuPdosy16B8X9yMdokjvCNJjoTJZ94+zVVnMQkdLlo/ETft7HQT818NZ/V
uD6x+muquJw0QRe4UE8RGLL2+s/al8/URltHnZMKPvX6qzt36WzY+xilTBmxt4C4fee984hWyWWO
ec0VV6ulBngXBjA6dj9TuQ26T82d/dKHaT3r3UUnaE0aB0CarV2KXwHs9DZUbtKPzbYq3KevH3/C
M/9HgPyva3cGA5TlIPpNA1di1MymQKCfuRxPbfDahg0GdxyihrR0Hy0wF7VAfE+XBMjO7dcvf2qD
VwZcRA3Igiysq7VmOy4z5DZFAgTvmcef8NPu2nj7kC2ixdooPR1ayRMZNNAgVYnspnTIyrgvUCkC
dPrrrzm1FatLuHDzzBUcERYJqigBWLzeLmMxnnF2JzzqmjtuHBwN9nan/IVYwsTQJB0x1RzdHimW
msC/msIx32Ai+MytfCJoWZPJLZLWoHsjfRpE9xjuiUGPsFf9tqJ+EkbBZQtGVvYNvroRIwCQGmqJ
8WLCKUbQw/IiKnXC1oRy+WhzoBcXnFsv/4Vk72HMxwtf/Hie/zK6QJUgL2B4cSg9A3MKygX/HAHP
iUO0FqcOB5dhnrTBoyVJ/WC+4sM5nfET1rbWps61ULXXQUOobfs/g6rfXBdyV6O9pK2K9V4Zc6Cz
SIQBFqWrv4Vmwqj1LqOXkHbj2StL5iZsiF3kkBZDgBkTJ56mi1Rn8OiV1WZjMPDyKErlhwtazdOW
1vKMA/33XgZr2jgKklan9Y83pHbu/Gy5Ldv+TMX43775v9Q1f53AEPdWQxQWW3o3Vb7zeg705UMV
nquw//usBGu6uGkGZNNAqyIFPllvwh6z/+A66pJ2KUj6tbs89RPHT/vrE2zUz/NROAcZEdgsFANY
cESLi3v5mTX6tw8L1lRxxMIqve4o71Y/jlESoW/td0+SPjpAbn/9Dae24bjzf31DPhsx4kz1KSa+
ErCkfcfMzSfGUo9ar82Zzzi1TqtrGFPAOig6bHUTQPoSQPu838uqu3AXVlYb+Vy3HereqVwwijcX
SbYczFkffOrdV3Y7glDVQGcJzCct3asseiCcXXve8O3r5T9lYCvbLbJgrhqGUpgeVNKA4GNwms1F
j16TxNm5tg56uVDo0hice3UImV9MPTnlmSLhv6/zYM0RF2KMBSgX3E7uNCjgNHd28P/wet6icluC
f8bDbFbUn9nkf/c1gCRf3bS0KwBHCBBJ97UEC80vjN+k3Ij4KN4YodNR9RCH8eoUYwRXX6/fCctY
S1GDWqgI2xlfwMZ3nYFKF9DljO36+vXr55/Yen48cX9ZXtO3GPzCXPpvWjbHcZ4ZYi+uOZcbn3Ad
awo57MxEohG7A6Wiawfa79CO3opGJApSxaw8k1yeOgMry/aAd64Fg0BkNfr2gKGIJxKpaePN9YPN
qZt6DiD9agrO6UecWrOVrYNYGlOD9fEUUPbTs3LbGfJ22XasDL31Os96rQtHyNsD68VHz/2LOMlx
eFdW3k990A7HenoAMe2ymjelc64Z8+8MIVhTyXGGIYZoDqpP0ud7MvyqWptGc7+v62o3LTRGlLTx
Ru8MIeepXzueg7/OrCrDkHUObCJoo63v36M54Dc5PAww9EPKwMCAjuzX+3HiaK1hq5huy6u8wE/N
+iDpn1E9MMxKmhefPvrsTEZy4jitNat5EKq+HJj+rKl0k3GYVboAeXHZB6zsOwiqXhYY3UvBlHYN
5p244UsMmoOkEwSuHoNSIHr6+qdOuKq1enWuzTARjiKbrrOfHqLLe8wLuxs3QD1mCVhxxmOd+pmV
tfuFjWhuB5u6UbsPFhejjeQ+8DDlU2ZnwuRTP7EycKUNxoGjufrsg6qLMdjw0kT2D/EjCPgFZxz7
fwqz/7fqFqxVrdVEUYCuuzHlHmSW6WfpBLEcSWz5byuCeMK0E1p2SYVK8dL4T/XwWGG6CEwwKJLu
fO6CrOF3VQwYeCRp1X4DTx74I0DgEfQb7vkYTngLLcVkKXnMdXgmhjq1MCsXEnmtQIN9RqyZ6QNQ
YdB3egWvzwbTbX8uOkRrYKz2lT/aCTfGJFy1LTCOmMx+mF2N4NDA9HXEvl32Oysfwn0XKM+ogWFP
3mYAXkAslYOFVrFPyXQmrD1h2WwVLjRBjQH7Bj/SBGW5yY38yEALdubhRwv+x/lZg2MlaOdA+jVb
6MWRP374QpvlSfZR+vX6nHr68e9/+djeEC6hUWXBXTToJCejey16aHgVYA/YXPYTx1X76yfogClE
KSYL7WuyGxu10xngXyK7KI8O1tLaSzdVfkBHi6kaFruAughSJmQ4p/h4aoFWPsIFHkRlCgvUhZEb
+7xw4sZEn3TpxZn1OXHNsVUsgPGRbiisa1Ov3WKAKfGn7H7ofwTFFWhRtgHZs+BcDf3UT63sWtQQ
Z9CKwqc2Dkgq5x2YQB8i374MCxommfkFOpUbzJVtL9r5NTa2IQB2ljOzqIiCmyYjOUigIpD/DJcp
ZAdrtGfUNotbF55NlyEyr5bXLHrqGeQGv3/9ASf84BrsuThREPQSc9wR1ah2ePW2B2vXYtHyBCjl
zA1x4oSttVdLKKKaKcIJsx2mQg7cwXTkw9fv/x8Ywj+cxxru6WG4F7OLePZyozZ5msdXL9NN8yIO
Zie3OhGvT/4duXevU2gfJ39I/Pzc7sqtjJ/xz3Kzz+726hbihLEfnysyn0gVgpU3WDywpAw9wRuF
14Oakj44VP7WROBCMWeu9eOj/vXRq8hh6nguBMNHG+WmzME0TzecsdVTe7XyBp0LurpA4+0JStbG
zmmUy0TTc1TNpx6/cgU0AkkhQGA2ley9UX9U9TR1P74+CqcevTJ90mB6bPR6m84kvO6GPa0wJ0sv
ksMgwRrzyQINQgk157+GGVL1Xg4GNgsy3K9f/cR+ruGemNzNHDAGHx1klmOADXwp7v7ITUfOmMmJ
tVkjwCCg1Uhke2NqkvyKJ+cgU6cee/z7XxefcJalUzYf0U/f5mApcKuNzc+88omEZY30qot2Al9g
J3+N3f9wdmZLcuLcFn4iIgQIIW4hx5qr7CoPNwq325aYETM8/b/S56asLpI49FVHdYeUSNoa114f
w54xPjHhQanqnR2OzMD28wwu+PXWX/oKI5o4kLSZUqLHuQve1WGLBN/0twbXxt3D7XZ9qvo4aG2j
mgGWiZA84+qr5zCdYXo3yW0vG56p6NUwhkHe+tzjypqg7BwnlzT9uaF1bG6qqKiNVTRgnX0uJ7D1
nMYnIVMEFjQlt1c2gB/OmKjC2F3CnYDUsMWxz6JN/kXebHKk8IaYwxoWc5FXwCgTZiMw5Nv2QZel
8N2gZWVgJXBYcs4DVHLw+QnA2hhgCZJQELauV/FhPOODjLjIc5416QDINXKjqXyB8TDyiOO04cnK
vmOpgsvf330DOOYabn4+KoDJ0q0o4AYC47E22vbzjZGqGXKvFLJ5z6wE0oCWEGwH1tpD4oc7DrSN
scCwXNjQgQh2G3vwZERCQxV1csx2eMtkd22tNqnOUY+x0pC2zJCwnqkzspxrcl+yif3CSamZXrc1
krHcwERpTnJInG+GOrgXOk+Qxaw3PYTa3JRXWWlSQCM203ON9Erc/uoRmf3wZ/d/XP/xH7O6UYFx
asx5ZZNuRBfTCkha4uK+JhdAqKUUJjrz8Br7BXhb8KCNSiv+TD0gKTnY4T0BXeT6T1gYB6YWq+lm
CCXrYLqBihfWXUREmCH3TLm/4Ce+cqe+ECamLoslzpgFpXbPvPX6Zxn3sFm3YDBurQhGlr7BiPOJ
IQcAZ7P21qmBhw6bmoJWGU3Cgvd9aPHRxUYngYVgvunCFt1mxD1mYDy3Bf50E8M8KGQumGK+I96u
98hSaxlhzzQMiGjTwOdW2o+pAoPFK7fBwPHLjbCfSoXdGSu9W7d3fvUc93dpmX3a9sONUO9gjxzU
U+2dJ4vBERvy8MgNVulAS51sBDoRxOo1fObP3Qj30ptJ8GDv22V1nwxwhjhvHq2mOGtqKjcNFHY4
rMnL0zQqJz0VLSHBcVMzmfos20pxG4iTvgy9wu4fVA7LqHgGDmJb8cYqnpNaihFGwedsgCPmq9vO
efncW65tremPFgaoqc9ilU7hGg3jZ23Z8Fd1vIDwKMG+ZI1HulSBEc8CHhdJl7vWKU8SDb/lMg77
JPh3W/tcKn23ZuMKZII9zwW29memFTCuOLgA920r3QheOPe0VSYd+NBUw0NaArmigB/5sq1wI3hz
AruvBMA4GcKsJt11vmxCey62nH5sbqqyBle4Te4G3ll2ltyJ1MuijMBiZ9tvN8J3GGFImYPRcCKT
jYczUXnFD6eFf86m4k0VFuyPPZvBPE6CWYFHnNRPWvjY4YJuW/HGOk0q2G1ndozi65LQ/TiL4ehl
WzdJpuCqhMlLKnRpneC8PT/IBmbfMFzwt80IpuAKZjxo+QGOnmHeN/d0hiZaZatc60tQ/ucSxObE
CFbk2fK+FvjtJChKiss+F0mlAn6kB5XTX9ebf6kOI2ZjgKoacBdgdtdVyfB1jv0hgqzeug90uW3V
NUVYDkT5yDwSPcwpZ/DFx6bAEy9Cd7ftC4zQLQXcs4WCXzHclbDJE3A/4h0nUYB/uV7DZX7/qB+M
1VeDlQI5UMJu89w+DjH2P/DkhdMmv58ldnZJu5YWuVSREcmp21oez7R3IhrOo9gwQuX6CpexW7uF
EfvqNujj9d43RVrw2UsFhW3UDYAhd4PTHzrm7SZ/fkzotp0W7Aj/XgomlyGbtBqDc1mMSLPFOUVB
emE1m1JkgLswluJutoGWatPhlk8xwCIdwjpR88rZ4eNu8INLu71bx8pk7OFW1g5QBcE9mn1uEnbH
UoZnG35fww4yvD6sLiH232EFDenf1Uyegi966zbHUvcw5e5g/Lh1q+WbHM/JH8rWGy7e+/kA/TtI
SvCWb+d0+rntx7vGj4dYVnqy8U5pBnb3VMbVb69U3ZdtpRsxLe1ajiX39U3ZovRmoLB9wW79euFL
3WuEc6ovrIS4aGVIneDkTOmLhPNrSErv7Df0pg2qeKWmjydXPzDiuat7MoE/NdxSUj3Bf43vgKDL
QpVOeuXhYWEMmZotZ+obF46/7VG31d2UYWMx13rNSmupcCOIczjfOtZs+2cA6p4cMD3PswWT3eu9
sNA2pj5LcDXbDJ53Zy6wJyKBfTHKLpDWXN7hLbCqNq3QsMj/e5yKBG57sH5DA3nerzT15E7hD5v2
Lr6pyOJxSXtYnYoTTWGZBioLhxMt4CmDeL3eSEs9cPn7u5kozSfRQ3LinWJ4f/KIWv6zxy+Od9uK
N4K4rEiQZA71TsB2BdCbKCe/BxXbPm4r3ojiCXaNsmayvnFmvChIB1csnoOdxvXSlwaQEcZAl8T5
BPk/iBzZPEd5gCkDhtnUua3aC3Tiei0La6WpxIpbjYsPp2+PxJvTiHr0Fg6oswgTDvddoLqm39fr
WehpU5alwcOGXWMCwykYQ4Xw+X6cgERa+Yilwo1AFl1eXMwJx9sUTJc8InXFgle3zzfCyG3fFF9x
rsGrKCWP4cgO43rkOTzD2nJThgBKN4J4aGCiWLUg9LAR9uvHQjTqOArC1kjhC0PJ9AyMMwxNy41B
APKwn+soJghW52/+DMO3bd1rBHKcFz3euTsMI7f/mnZwUwSsoV8pfGFB892/ZwnNVCd7oAf+bBsn
v4MJMlyzQHOEb9I/AYA3fmRNBMSL69/yZ3r7YOPiG3E9BLhl5IHNwFOagDzTnY+723HsAQ91gkEV
OwAF5uekgvN1OEkNd2BInOiwtyoM8KMLQsTw7Ncj/V1o8HB2+JWAZ4JlOn3TdkHSBwFQ7zeJDZEL
ptSssUGaHO9TDM5huU+rJBCnJMHxHxaqvHghlQtGRokHwAN1POsbLk7iBwF4yBjaAFN2IYUMqnuy
AKj8xobW76O5vHjjdoq5kN4HBWnukWdRyv1Q0llwYFML5jGkJcIBZ6cZYME4MlYgJjgwowbKFMFp
+Xo44VuoeoTxepcCz1AMnQ+P69HCf9vzZMyLz3SG7fZnBu92Dh6J9iGdoDNvIgeJ6RoDrAbDpWti
3PPgDwJ++fbcP7Fa4c95StyXOe3b5CnLBuzcCp2Cyadt2Pg9wP8JHB2bAY36OM28r76BBQy6gkwr
OGA4xdgiY4kX4z9lDNrsAMwUgD5cAlCfM1AQcD0AYbIjLIigexcozSi3eiCkZq7iGG72Au6rmd+W
Iuo4V84+I8rmEfzuabuiolyYU5kRDE6mkiKdwcQdWHAS7WWkOoEHk2IlfGQkZqCYXB+pC/OeqSsS
fVIAYkz8U5paNjCv/gygazKvLG9Ls4a5AKVzAo9AxoBcUfGTGNW/ogUJGjkLKxK+pQqM7WOp0w5u
zg07xeiyqMFWjO145Z3bMRnUblsTBX/PHfARA+CmHthJx8ET132LjLph47zNjHWntP3Jp2XWHVMP
hs8Dw83RwNxtG0hTsSeo26XJ6LETYLGfB59JGvrQdezgLgoSz7bWMRaeqbX6QHOfnUA6+AIMehd6
1qqP7EL3mpaWKbKuZqyZ3TG2QN6Kc2rdO1Pif/MCTVYibakKY6YGsakf+eyBPu1xFjU13NzjMhZ7
QH2d/fUmuvTlB4uBKX0jPQ2GOkYVlMLNwIKNSjNMLflOaixyAGucx4Gzg0rdhPxzvcalqDbCgmsB
ChL2X/8X1bSdflA1vG4q25S74R44GFwXpnphSeDa7tB+gtJ31W1roT9MsVsJ/32vERJessOQ6pCy
pv46CSSTI1MrW9kNLNVx2SW8OzNoQJVK2Sh8AgNBMyxLcf/nfKtJtyLXXOgAU+2mYSue6L7mpwng
qQeGVx3n0ZI9XM63dcLly959gSQXU7KLSq+py58EzIzIB/FzW0ib4jU4KjMPtAQc/AMbUIYw1t4f
e+9xbJ+3/XxjO9blEt7wvk/jP9vgQdEXi+F+alvhRkQTUCexD5r5KUaeegyGxwUEmqSA/lwvf2n0
GIua49W0Rgo8fnwprDfncpldzsGbvfVW2zedDGXrNAGFgPD45+aok7hKhTgGcO+tl/6+KWXrOiQV
KTUNtzAPrfeQ4GqwxlDF9SZaGP6mlg0wYeyjbGe4narmHuxKDrYEHFCvF77Q/qbQSWhdiqawh9s8
Y9/LEQgV0Jj9b259IVRcr2Jh+2VK5YBDJhVeLoJzfGkdkg5IFS3F4ySLXaKstSzLpVYygph1deD7
JAnOOY4LYJj5bWTV7do3LJV++fu7KQIXaIXT2WV37JB/HTHQROD4XT5db6ClPjACuMGR34L/Pz/j
7s4N/xgIAmcG28WNlni2bxqmlTIBxLridhwCKaCHqGN4YkuOCTD3NDnUYMqRbXtg06KQdKWWKsfw
D+MxxpMv+E13BR4Ztm2CTfO02M1G3DhO5Q0jENc4TY6kQYpdZOJX1f56dyz0temfNsw21PozyDUT
B6MGp5zqAsH5vK1wY4vKg7KFAbel7sU0efcp2OvPoDG0m+Q5vqn7cyAzoyA6YTbtWgvYZgUZmG+p
bV1rej2DVDaVOLPSs5TuxSeQyVOvNqW62b6p8JucGe4GI9h94cQ8pJza2T6rijXDxqU+NeI37nOQ
YeqGnjtsIe4bMDt12DbD1nY3IpiPDqBO8Z8f77hfQJ/TUZEPmyyq0DTmGhwgSVqooMK9ONxxJ/jp
hJMPGFGlu+mwbVgay3CTXM71blph9kQVuooBYcutt+uFL8xvpnUa9s8w/7d5dXYAagBp035L+dQd
e3aRpG6qwpT3yTJ2Ug46HGBZFdnh8gFg6CGpozHDlvR6FQvLmCnwGyTxPPBtKiRBZxMQf6LegX8q
viN11otaBZrN9XoWhqop48vBMm0CkldnsOyeBvhuI7FqdTe60BWmfi8trbIHKKkC1w/vmKXGmSMt
4ddeB2mx2/b7L1W/WyqHNtOpPybAuVRJEYIFFoftqgPKUuMYcVzaAOBgCypv0swqIuaVJ1xwblzk
TUc1FnR+7TsO4qzvyCP4jkEHUQ7ARtsaxgxjoE0lOIfVmTqgME2s+zTV1Zr35FLDGAGcC+Vbddli
dAaEfaGB0/7u8wEYxm2/3TgDkxiWmXFqE8wNuLcBKhswQmf1ZmLhx5s6PdK4GYDxHUovC1yciczy
jlXfF9sWdFOmx8rcgyjdncBzp/ZvCVXIS2/nbGX3tjAv2Mb5l/o2A+HOys4XtQbon0eBwSNrfu/a
/N9NrW/K9GQuca1S6Pqcj94AkQZOqCq11igRCzcqpn2azsoYJMQhvo+LIj7ovmH7GPvFkAbg2kAr
ANIsoBH3PV8VgC719+Xv76YIQLqsIZ5pdgZL8KcDxe8eDLI1/dhSfxhrsXDnbmhh3ROHuQbtE4x1
hevyeLrJg/aT2+GEs61TjHBOYfuNbB1EXEcL6YYNQLWgttTzuLLbuoyfDy66TBEf9xLuZw6J75s+
8870wq/W5ElQ9akrpfXSx3gQ3PYlRnDLGYx4Ai8iWNfPyX0pxvJ1ti1no+7EFPQJi1VtLNzsrB2X
Q01ZxXf14K2slgsLmumiNoi2yoOyzs7lOLvnIa/ZUxx4zWdQNpqVI8fCaDUlfaS2B1rFJDuDZvio
S5w4qsx2Dpva3lT0ldbcuayws/PUDeVdN+BCv5cbVUumoG/K2Iyr0qE7DQQXBrrzPkM5v7alXpg2
TBu13AuSmBDdH9nkfomT5pz29Da1u+ec6LPVWmGW9iuhsNTJZkgnLh4cs647TTNQdhrixOyysVDf
2qywfl3viKU6jHAWusEM29cdtAnDQVRA/rYFf/Kz1XWC/hnw/4loYpuB4IHy3ebEjl9FV+J46cfB
HMOup3B+BZ7tfQIQ0XVeWR3P9Q5Q8tKq92mTxP2LHcT1cFtPgHAcrCRJv7MC/0TdwBoOOrEXkxvY
KTPx3e8mJXZtjl2pD14HTE8o9nlsFwjpHpgPOZnsfAhHYNio+12PLQjH0x9I56ED8RYMP2oL+OLa
wbV6GvKWaX3E5V/xtWCFVR04tCFx5Netl+76LrXtgweMxrCrel+6uxZ6139nWfBveFSwcXwQdfN1
plXuRthljqeMD+w5lc6URbycq4fM6u1sNwbdwIOIzBmpd16hyqPXw1AwHCawi8GklLP65KQeBbJK
NtgaZLojmGuzoHmeU03Lf4D+BcLSTpySHuTktj+LtC2SQzNxPF6B2UzdveOXbhCxyp+cULp1bj9o
Bab716mHFemL6p3Zu62R9Qy+dMIFC8ss6abbCcjgx9mzkMcWQ51HxwcGtyXaRV5mVVPE2eyKw1yN
fXq0ekAd8bBY14DIYMbO5JNf1XT85Uw1jD2bGRf8OkKfu1ECs887KhntdkFNukNmV/FhiHHluUMX
BJDbVGDY7SrHLei9qxlQpAku5IBuZoq3ybcciij7gfsV3m/n6QK4ZXUJnrSDIw8eoPN0sqFrhlnv
Lms4/uI2MOAPM8UTAK0yP47941z6xQ2xBR4HQq+FYeFv4eDNF1keMRvDHOg57+HClMYjTiH7/Mgd
SdsChxCNXvbc1EYG4eCrIN2LpqpGK0xIxao5dGTlkvxg1ZNij1bP+FsgHTZj3CVNC6cOx5pCoS+Y
UFtPn4bJas7JKJunGYa8OiJF4iIBoW7B87R8K30pkPjAd62itTrJQATuYWjsGkcVoLnc+IcCPpl9
mdpB6N9Fn8ng15wB44QD3x8YwARk/ZG6LbrTF/WA7Tb4Ws1RVrTpz/FgNW+W1+nipfBgExMB4DfQ
bIf046a706PtspCXFAOodR3nJ3MvmG2S+B2aB3IDUK6DuPwHAPb4jvJpGu900IMhm8qsKIA/5SCq
Y6C7N5Yupu+Vm0w/C5jFZ7eajbh66114op+J7eH+LQOCExjY0QFjPdclgi9FowHL3UvAw+tK8e4V
z47A7s7YbLzAZHVUYG77zp4OM/9UTGkznjpZsh+543oPft/iHg9ocp9EjA/8VTbEe5unyhOfB7Bi
wCD3q/axnfw6vkHKgd3tCweZKydXw4TwdkgVt+9gRJinX0eo/LKdlY4aFFNfwL2OqrqcPse2busH
S1W23FHcGn6tK0KbfQU0E0DWQz+R5wJkly4EtZ67R4+MRQcusIUWnDilEFdSBuR13Ga+uqVKIOmH
6OYJipsApGykKEdQd9TwaLNz3KSPSfUi5umCh7ZLfE5LsKPrGhB5935RivrJnqBPGyO/z/zupYvn
IQXj2hvh8hAiGgv3CMVrDVXIlORxqGaoUqO2avAzRqfHRGI1tof91Vg+xw3SVo+AGTAZcglMb4PG
bCHypTHZqbINGO6UncA/AoU1Pdk2KJm7Rom82bGpsZLIHTzPCa28DD6Pddf+6INp0E3IqPBGTHgS
Of/p2MqDQ1v3N9qhbWCpXcA2yJNj7O2wq4CmjNolxo5qmMTJswbbJ/0XkxfUE6zBu3zEemrDm5NW
UAKEMlCuPvUB4PWPA4XHSRpmzUDmfW97LEv3HjZADFD3TvefeKb8b1gIMO4cH7kPd2OXAxJbQwMm
noY0R/peNyN7KWp1PgX7IMvdbh8D8IQfjYsmGpHeS8Vt64yOBNh+JMVNiVq+AFSPbxywqDQHi3We
mMKado1zKJH4Pe5UNlSf6zmo/Ah54K51TOyq55ghy7QJqZuLY6OkauBMWcUZccKm4j280u3SSw9C
KMy1NOniZo7q3gHyHIuFan8jYJtmRzLBvoExTSZYuLXZ5w6ryZcUtm4Z+LXNTJ7hldV5SEgeywpM
IZE4uwo2QfV5yqnu75VVA+YLR8nO27doFkCQke0zvfi9pdvbADmBEvoUt7jzMmcCkNjLXH6SKTxS
n2krtP2FinGInFbgnS2DpSAJ4fkyOuEwyPHNERIXIGGuSt859H0bty9U0oGFVuyOzpHWVYkNUl3P
1k0P5nGjsJ65WHnACQLn+pyVFBENBIMcOxQY4xJlUo1f7AiviuxlJt5QYUkt8MpBRo7RNQXa/1n0
SSZfaS4qDWl65VO17+cZ/6fA5F+eKkfEzb5oPCf9A0XVN3Eiqt8qmPsiTKtap69eksMgvZX5L5jM
YZIHB4bxb90YtF9GzAz6PCGbsT9nWek1eCXyalbej0PWIlcsKJT+RC929F9oks3FfgKjehpww5qm
8qVVeNy46ZvOz/dCdlid6yye+N5VKPAG/Z8391wF1o2rXC733mA3PxXOpLpC/mcdByCx20kDqRfq
ipKYeeroSojAKqxr1Ip/2pKU+T6w5/LzQHVQHVWR4PqJklTqlV36h5tD7Nwue+B3B9a5ok6rGVcH
XypYIQoSREKk7HlotLtSxYenDFRhXCN4sh3LzhawSM9KuEUCP/7qZlW+8ka89AGXw/K7D5gSTWxn
gqt4M6tGRYNEusG+zZSFrFHAten++iZ66SMu1b+rRiRemyXMB/hddl+cQtY7rsiaidzSN1wqfVd4
7LA+TZw0PlglyU6B6/zOoRffJ/m0ZkmyVINxzshtlhdF46oD0V1y0m6aR4Nbu2dXxmvpZ5cG/+gM
YBwzFHdxUz1a6tD6lJxTmIVGig7OkdVtEamxmFYOrR/XQ8yEmNSK53zutTrEGfN3E8keiBj1zlPV
GUniW65AkDZrjFk1+iDOB6U6sC5Rod+nxYHNXbMpIoiZFqNrsLuhWIoPkJSAfJ7ledWFvICyde1l
famRjOE6dlpANCriV4+PDzZvz77dnNFM91Mtt7zIoYmMQUuT1JZu1cSHubTEMXFpdlKJt+nGGqUb
A5aTwBNgZ2DSsMv0h1I19KSYXL1NvhUo3xitOL612nUuATFQpEjmWjE/rL0s20RnRwXGtXU6wksC
Ild1EK6rHqDBTR6sWK3hJz6ejmAi/PeMMat+cLsMjW+zYLZC39ZVBUPeC8l5y3xHzHSYLJhwvnJn
dYAFCsUyLtlu9INN736EmAbGQo5IMfBwQBytpowCt61+VD5rQ+o52O1d/4JLqP53PiL/SYuRqds3
MXp4rNQjmARVCMXSKZbdTeLzRz1vymXHt1xC8N3knbt1j6MtUeByxDoSMBMJ4d6y6c4XpRuB3Mdq
grMN+gEK6Ec1xi9gNUA4Df/dxIN34/WmWhhNpmPxNAUpw42sOgyKKbDs6BRabI03vtQPRiQPJW57
/ZnIg2iG5jYX4mg14h6p+G3YiirdCVqtTKsf3tuhrYyYVqTrtJ9jzhhpeqaZvqOwqePp9ySuzm3V
4dRZ/LzeYEs1GcFdEeCD+CW48yY4B8H3Rvi3NU4ZjQ+OEE8PcdJt2t5A4f736HLYQKUcL9/k+16E
B8IyhIIp3yclMkQ2fYyZMNMLDRdsOaKKkr7ksAlxcx2NlX2a5/iQTfd+swZ/vEihPwhJ39hs+kpo
FcMw/iCKGdtMNxrj9LEV/NA29CHtnVNvBS+Zpz5d/7CFYW2m0sjEVaIusVMgrcIjjFUhPzssLYt5
p+sVLAxtM5vGibFgIH/C2luW+pEUwd7uKXiNU51ESdXcJLRcUR8vfYkxC4zIjYfCLLdgVen5+wHq
47OQ1vRy/TM+3hwS08PYsRxNKgejeayaMjvbFk4vEfeCASkLzoh70OvVLH2EMREkspY0hrpgryT1
Q4RvBTKkHFdKX9jxmKk0Je5r7WIssGCBEH7sK4KnynhIXifWqmikfnrc9hVG6Lsl8M2NPYh9ZWfF
Jw17iEgmcb0ixV9qIyPcO+XTUWOzs497P6Jj24Wu6NdAfwtNZNoM400D72EVbA6pVuUNx5342Idt
P2aQ3uBRDs5Dbpynm3wniZmxkHaVQkYHlt9cYLP1prmO8wflpnwta3GhqcyshRnA1zx1cEzKZJk9
QwxuH+om9bZ1BDNW9aRsiTUKdIQUlnM3TxM8p7qheL0+iBaYCuQ/GQuiLzJc1pE33M5mMDLxu8xq
Dq1skdm1VzYyR/MDCGZ9qkKnyOD4cGRVHiMgGW7jqBfZOWdq5VMXZjEziaj1BYcPbin2usnzO8tT
9GFWkgPNVouocNgYOX2+5jGxNAaNSYC1bi1VRaz9lCL0Zy8TxzrRw31Ha+RdlUzsr7fw0ugw9wJB
LfM+0WJfqLQ89I6twr6d1ib+hRnTTNWwvS4e2xGjg9eDdR5w8RrhgofuqG2vGRgtNZQxE/g647ZL
GrEfh/zUt1SH84iL4NZOQ2tyf2xqJTNJo+njwEFivdjPs10cCLfnx8Kj6cr6u/AJZo6G7UEHN43o
6y7mDKbsWjzPoCZEDi4Qj/XUr3kGL/S1aUwsLEv0DjQLe91mIrJKt8AdciG3GAMQYuZoxF7lBiOe
kfapYN6zR3x+poKvXTQsjCTTk9iumhT7lALjtA6s3QizjPuZifRhbOgajmmpeS5/f3dA8XADzWiD
TvYKmj2JAFaQMaTx0bYhZAQ0TwCK8C7TMLHKZD+6lh1pIflhW+lGGAdB7XsXTf0+w2z8pfPi9izT
uFpZy5ca31jL55nWs8Ab5N5J3eIECwJ1cvpkOCVttnEdMXM0aM1n4bBUXGIARwXVIy9dznjLud4+
CyFm5mcobxgS5NWKvd2O7o422SlvynMbk1+tPcYrXbywbTfTNFiCB9dkHAO83XdRxbqDpdybtE5P
adkfcOra+4jnIF7TRCyMVzNxAzZQYwdZE9ajvnJ2o02THbfstfzxhdXOzNkoJp/wPEfpkgRnzbvP
PMmTfc6mcMRTeUSccVzpm6XvuIy6d3En57moJZNiTxxZRHJwLbyDJOW2s4fpeYx4yNNBKrGnbvqj
0mDQw5PzW++6R+RL/VPFdO1yYGmIGQEO95syGRzMUBgGwReZ8fSuanhzJjjo7m1ly42XQv/J5EhE
HQyFFexFXAPm2NTJCXQdN1I5WUvhWOp8I+AzC8n2tjdZ+7JXTw6kFDispd/w+HZiTOBlCin2K52/
VJOxfNvUyz3Ls8V+AKu3/R4UE6S9eYKX23PWCzwZD9rCMZgP0KNcnwoWhpuZ3FEwObVNPlp7v7HH
n7lvV8+Cj5u020jYNI7uFdG0dtsg2MOEJ4gkSt85SVKvnG8vpXxwMWBmd0AnpmbilijdST/h5T8G
WjKHrKMfTq0FkYGfFUe/mFZW9IURbWZ7YJ1yoc3RATa8ShwmCPgONhma0yAtHWk5FSs9slSPMQHg
qt2rMxDAd3i8RHSehTXDLeDQuCs38AvLl2ss7E4qgl7kKF8699Zwl2BT5T1dH0xLRRtBn+EVGkZj
KFpJrOl4iVYwAl0Dwi8V7vw9MbZdXsZ1CxGKn7yS8Tjqn+6aE/xS0WaAjzmw0hJFM/qZjA+dPpGN
mwUz18MB67cSgQdD14QBZsucIEo65yKcGTZeJZu5HnrGYHEyP9h3+eDvWOHPUTdrf2W3szBBmGke
OMONIwvsYD8EMEcN23YKoPeZ67frQ2ZhtJvZHZDZZNAZTpAWgbbGxuyInGAgP4tDXK9xARd618zx
gB62DwpnxKh0i31nF5FDnUPu9CvzwlIDXap9t2BbA/xqLHdguzpH3ov82uP65XrbLKwGphdzwXVe
4XGU7QQnUC5iVwNqRtyXB5HZYU/4SjVL7WNErVTwAE0JPsBVR8ihoqBOQjiar2wD/+izP5ilTV9m
IGkv4pRL8T0EWreNlHuR8U9U/vbpAY4RF1TtrpBiR4Hvut5wS4PKiOfUYa7f1z2EnrC9IMV8U7tZ
VDTObTKvzUZLvW6s1E5H85yAULXzc44ntOfR19t+vJn8oZHRXJEG7VU2b16P3HsIPqxH7Gx3mxrH
zP7QcGQdmI1fznEj1Hk+hG88qkZou1YNOxdGlJkCks4UqAj4Ee30NN1IV+wQccdEuSv+BwtxYaZ/
KMDOZZ6ghaRr3xRIPvPgsOTb9X09FQd49GwLbDMPpEyJVzeXLh7FvGPjl3J2Vrp4qX0ug+rdlOEq
VheN6NA+9r3Ofk5Uhm7543r3LgxMEwJSap1DBIiya7sJK1xqqHSl2Rei6o/T/7tfjd1b0Tp4QNsB
tnlGhB1AaDuVnnz0uuT39R+/1DBG4HJe9JMo8eOb9FPefe/LB148byvaCNiStX3cNShawVyqC978
4FM/frte9kKbm0L2htowRJ0uP3t8bToejlm3MnsuDHVTaDXEOJhD7YHJQP/bz18hgUSm4sGn04EH
a8zwhX41lVYzT3onJRjnc13eKHrizi+fFTtpv1xvnYVO/U9KR2f5KfHxDfYAm1XreSwfVLnJ5oDg
ou3vUOoD7gZ93aBwpqKp/qo3GQKiYCNGuZ3OnuDY98Ruqm7UlDlHV9Xy17Y2MdbcRHvZ4BVo8z7/
Bh/FcPSqiPItHiL46c7fbZKwWvpFgQbnMEoO3YCdawAdsnJtuC91qBGlEnxUH6putqv814rfFKTd
EbrJgAM/3ohTh9QFtjaIJUEKKGa/zfCc69bMkj765V6Af/5umblSI4MGHJvZrPsHtxAXFtBFeBF/
/v9366V847zrx2nSxgGwj7N1aGx370O6WGdrl/sfTTOX0i+TxLsJOK9AvQiQjrhz9K3lH5xxZTAu
lXuZGN6Vi/QLJ/djlKun5rmt7CfkcO6vN8hS0ZeOeFe0C5LymGYoGkjze6WDqHH1hlF+aY1Lle+K
bvui65EIhH0lfavxgOI1hy5YE9AsDRQjPoOunyhPLh3pvnWA8ubZgetiZVJfKtyITxd51NAxaYZd
760skCmCfJVi7aZyqcWN4Iw9PnjNhOAP7PwtLpD22ajhx/XeXPrhRmx2rpfgnIAf7o+fgiA+jfG9
cLaITdGfpnas9i0wTxIU7rL0mE1vWXozi/9xdmbNkeNItv4rbfXOHoIkuFyb6gcusYdCeyr1QpMy
lSBBEFwAgiB//T3R03Nvt6azcqzM6iVLUiwkCLgfd/9OVPypT/65dUxxPWICrENUdM0Bza7EgNEc
/mIl/uSSf+4Zq4yG8xqMM/NWip019cajv3rk/93ZfL0onx5NrZMIBTy8NPefuaSYceKpiu7jgeR/
fGH+nYZ2fYPrrf6np2iWoppiD28QOe5ZUIh0SJl6O2IipAWtjvbNe+T+iu72k/XzuWOM1ajCdKRJ
itBtywzoQ57GdWS2SbP8qrB03ck/Z5vX7/PpwTWr7Oeqb3Evxk0UowlXTjlNvjbV29K7aaVtVv8J
He36Tp+eYgur8KZdG6zXedjPmHVmHJ3+c0S87R/fmn8X+13f4NOTrPwRtiWUhzmNLm1s93S+ndVL
J99mMu3++C1+dkM+PdBh0EY8CfAWiu/p+jzDO1v+Kgn/ycr63CAWWnR0wwgPoeviHGLnuXcGDLa8
i9rkrs6a5hewup88IZ+7wwSmAMXc4m1M9RZ1cXp9uDlS8vZXR8HP3uDTqYsiH8LLCg4NrcGkqJvc
wOp5X63h/dANT398G36ygXzuCBvQSaGJUyVFy4S92FLo28muv2jU+Mk9/gxXDsd1CJsKBSXMJfVT
PjgjbYphIbHNScJ/hWT42VW6frV/2kdQBO0db6liTLQsalvbkO/owrzUbZ11g0/wKzbYz1bVp+c7
moUbRdKPi3oIX5s1sVt4F5vMYJYG7tt1GsBJ6Kh88gsN4CfP4Of+ML6aLgpAWy5s1+4Yp9/ieX1h
Um3XYL5JGvIr0ednN+nTsw4fvBqzTl1ULLrqsjrG9G8kTZcuBsHqn1tkn551uDYZi4GpqEgw8HCA
/0iwb3vxZxDn2Kz+R5cYcGolph/Cwo0W9+YKO592g0iSP9M7c33963r4p/U1+vUsMHAb5oDYZdwJ
0dnsbTEs9ueO8M9tYaE7KpJEIii8cJw2LsYWDz2wIh9/6tJ/bgurxdgkHo9pEQvizwe3tyskT7+2
1S+W6U82kM+NYZ1rQ/TezxT+2qvOMbFPj9EI7s0ff/yfPHOfW708VVU2aA0tFkG2S/lSd92xjmgO
pPkR1PaTga3iH7/Tz77Hp6cbE86dM4WKFn836gpYojDX+mcMzK5L6NOBTWhvlfKSoAgAOE82sZyk
PSMzFuEvdtqf7IGf+7smKGSz8PygUDzau2H7zYvWLWnJxXfWH398gX72Fp8f4piMMSCRQRHD7KLc
uWYaTwsRzv3qef4FXg99sPv7O/3HN/t/2Ed3+18xk/rbf+Lf37p+GWtW6U///Ntj1+K//7z+zf/7
nX/9i79tP7qbt/ZDff6lf/kbvO4/3jd/02//8o9CoqC93E0f43L/oSah//76+ITX3/zf/vAvH39/
lcel//j9t2/dJPX11Vjdyd/+8aP9999/o9hc/+OfX/4fP7t+/t9/ywBlbt9rZET/9WL//Rcfb0r/
/psThn+NQYtyqUvQ8pFgRPu3v8wff/9RTP4aUwr0IcVAfETi60krOzA1f/+N0L/GMYXTU+DCZ+j6
Z7/9RXXT9UdO8FfPS/zrlgYCBprzEOP/94f7l7vz/+/WX+TU3nZwyFG//waQHt7mn0JfSiMKfisa
rWPP9z285qeAJWpMDSAEXPQAlx8uRFWTBI7ATZifADkANU7Lom/mKXpQvZkDzPH2QByQxkENIGLm
Atzjj3U1e9RQfgADzKDY0YTVGUAC/nKdxq5/xJZtEw5LKTKKh8Qnl2DGpdmoUAh7HySEhZlfQsDZ
N0xK9CrAwsMTm5W4PVxLFWuWQvpam0dZcbbmnnAH+9zGs1Bjhgqy9d5M3HUiG5pEI7HnbjgjJ0F2
kg60F+I4rXUCQIMkbLwfK8PU3q5ehURamtJ/N5079T+MkrXZUr9ugnSuMIC8AUwcc/hRYnpRlLgM
8t4ANRlkUnJ97zYYu8+ETgaRdVU70w0cjyKFxD9qVcHgtwebqxVK6ZYkkwsPIXhTRKBBgWKRNk1C
3JyPiHKyAEx05wA3wyrJ8NFCsa8CGbVpZfqyR+GLXbn+aNaG6sQi+IJnrZHuGKXWaeq2WPoV/e1K
C80OCGs5v+E6WdbnrmoAO/nmqjZ5jeQI8BQ34YhC7NA6d3SgDKQwGDY5qdNI9daXVOD/TJ1MqtSv
XACfRkdE8Sur+Bykg2fm8nXsS6gDKToG7bIBBbLkL8FCanEeRlqxvQ6CpssRgqwQJhU6vHciqJSX
V0kA0BZaRLr1yxj6nBSgpiQdys4AbMJB2Bm6VaaJq0BnKDuCZeJpd32cZnf4WrPF4SRFdNa0uePy
WW+cQKJbCwsgwdQ01REuKYyt49uqqU2ZAZg3Os/OgMdnSdeBJMm+WWr3h4MxapDX4plHW9DPE/SY
Uc2dwyAMjnDE0sTZdSjPcTd1yKLq06Tdpkb5FIYMJ6zR0mQ+6QBlKdGHuDVRsoa7yWmncU9oY+e0
5QsAIItTE5qHRnCtdqRktNoPlRfX2RjMnf/my7mr8tqLFl14dmq6ewsHibrwdcXoKah6FLDxgPqA
dvC+77pUGmSLOjWM+DSnIxsr/Bz7RWYak1Rb2inlbmDGUZOinpJ6fm8WP1pf4dQHJ7radyhchvHd
0Bsfu+26m5tAGCzKxGXVUxJzuRYri0xUgPhVfUnKWZC3oR5F8lZqxc3jAvtI+15GFXM3kx7re6Vm
b0RLEZScTDKXxPtZrYgcKO0mjMg6CfwrIDgMdk2BzZhRnvfFKu6auILntdSypLfOap36VKoavzOE
ZcK3bjjIxMsdXP0+7aeWNzmqOoDRptojKPN75Th1hbvaxN3zCT0dGF5FySRUu7osl/mkJ1M29w1T
i58Lgb7aw6TKYd4EwuFB7nV24F9YtaCO3GCoH44eRjyzfvFIYUvJ58yX0VQDSRlpgWEROMsfG78e
yZt//cvc93SD5G0kdsTUgpk+4hgP8KniUG7ytRdtOaazjke5i6elxBqDeWIbbSvCl6AAWdGnG9Ph
M3/1GrAKQXGA1+3BjWzs7oeo0uKrBaGDXL1l2vrI0MglDkHDOgWOX48W/ToK3OEdxB7LHltwOPrM
2ADuofk6tzChT4Ul03jfrn2vvkVjHD+63BN9tqJL68gIOCzYC3v6pRRmIhnYLS3bKwmnv5wg1F7T
WQBIUEyh60SFAlEJe23fO9A+gkSC8a3DbAaiwSIni/jWNHS4T7DVSLRblFxnNGAd0BPaHU3KQuMd
28oRc4F9Cz32pFHNcZKgU6Q9mBVHcGDkCXYbnkyp67eFiAT5XgXB8k7tCM3RhL05BRpEg5zDdfBh
DJhXLKa0tyrx4wlM/75DdqhnXqq8D8rQyVf4uJQoh4LtkDsYtF0K0qBZqQgbptWbALpfZtSDZ3k+
BoEq0xpAj2YXuXDO2q0GPLgwHT1QFrachRyOoD6sR+p0xMDYUsB6pDeHEOZvcleWNHydYXDPTi0F
HJjtsO7G4Yceamd5UlgEus00VSQbAXnEbqKfEGxlzEtumVvda06ONgmvhJ75EKENDGas3qMd4vsh
CmaQV7D9QQNCOT2YMalKnShrVAtaiurdnQs+ww7zCsOhbI0uXPhgpzh8X7Skt6B9bOG/dsc7b4BL
BBaNg8mbfC5XmOHg0Uu51GcnIKemBUc6Wvx5HwPJFHXkeWyqB0rQl0gW8THX9m5YlcGYBMg5JlQf
zDpvLAwv3MfJ1C5zVgEMdSAw4k514MUndx6DL74n/bQB/OYwCrhCm6o6xv7qbumADlRHxO2GQTpI
QXioMt9pHuY+OcY8MCnRjQfGkuwLCqDLi0vZlMW4Jz2DLR4wKdEB2IZkS7yO3QFFNbOcy76BRdIs
28uMsp27IaUOtm7Vf2cU45CVY6tU4OkoTBO+1U7DThWo2Sim2AGvnDR5hU6nIHXBpE5j8HuWqqpw
UMubxS42HXE23Hd1HW5iQW+w2es3hDYvzoJmYM79w9w2j5ipFsWMe73FA1ulJa3e4OJOLlVr9RZm
VypN6qBNx6hLNugC8D40t81lrecfEVyzN4m78AxlgYPTVvcANSfn0Jo747mwme8A2Wkmu2zHri8B
1+nfRNcE90s1V884YtqDrmifd7ahL7A3aY5y7SggX4m/0zges5rI92UcVRr102l1hijHUI9EGYKU
mdIOWEuj27wrA7FWiFNM2hu9YtuUQ8c3BrATDDLQsEiW+K0C7iMNwUFJvXVMAJxqjxFbeYHTPB/8
ust0IrqdRSnZm+pbXLr5FGBNdbNGkDj0HxAH2nQm/W6U8U6P4nlcvfeuGnZ8CObUU+Jc0/UAjY/m
SaNO61DxrPFGvtdUbriQtw3MBZETfQu02isXPd9+ApJTaTeg0Gwqr9p6VdW+cacZd3PFvsPYmKTS
tnQ7W9Vu+ZK8mAQ4LbKQbTSvYcb8bmsN38YRy6rJ9bJmjmccwN09ovAHyrxjufYnxUDdAQoJ3KNY
HcHdzcSEPdTjzAHahvpAExvgdNDxtHPQtnWITB+uKQvacAvzK7AME5bAOqruHrqKqy9u4JkH5mv3
A1CX8qFe5MQz64/h3vDuGgCXiz4kvSTN09RrRElRmGxaTC8v1zinOia+DU7lghAVLL3pbTK9fYrq
uLnHr4jbWMc6lz2tzpUe/at3cQ+kiok/+sitdz6CrJ1ckv5matdrY1m53DRLo7OSyPBHGMTNrZaT
BnEJrgU3iEWbAF+WkDJdR6MzgKvUS8LKUewkkat7tqZH+YCJcmmxna2dyma+rONGjGUy7SXi6HcU
X31ynUry6zwOHSYKwKfMA10wgZv2RkfLHo8hEKhmEmGNdVtLfvBDGNe/dqKO9ImjQ5Njlwi6r/UC
BtJHLFxA1oZOSBKgwMgk6zMAKh3Y4ZCEoZU6JuyuFgp3GqR8KHhe08Q2rRdbA2s0T+7d5E7jWULP
eF7QAIqToA8OLgwIlrQBE2PCl9BrCMtwVXrp2pPapDCUQ0C+Bu2otuDoapON4wTse8DEIDYaIWmy
s4hrvDSeSvLeOeEXHhNZBB7Qf2AjTGCuqekCL+bCBPVHab2HseX2UrKSp2NI7IeYZb8Dx01hV2xw
/s69s2lZG2YUZIW0a/xkP5edm1LOyQHbwaMAgeje2nG4lcDyHREKAy+4uHwPj9J9N7kvkoRubgev
zsCOFCngeM96pK8BNLULoFcPbReT18rrxwMiWxzOeuxyALjnHXgRH8lgw8tKzFu3Ru+zUbZo52Y5
8BqYrSp05YVCYT62PfB1mBCiZ4SxoNZ5VZ0ls5if+mVBlLp29QbxRftjTcS1v6RZM1DCqg1Wpbjm
ERO561dOdzqYqoIHo3OPfMJFX6gReY3sCYFjG+dB0sNsMloQ0iHpcZ2DYggoU9f3WhwQytmH1sdS
HLjaykFiXJUFZzHwPh2iyJw80OmydkT3BZTcrnqEPVx3pFNf5v5KYmy8YXuOw3LAqTN/H3QyF0ts
+baWpd0nso1BadLP2BcqfLF4A/0RpAA73bQB/R6h+hz4yY6ij95AyQKFrb5nvv9BluCrpOZhIqhH
eTXMBxH02bQ0yVddBjKtQePCIT8lBayhg1S23lfA5XDKO8CQB+iZAdGPZXMFu0WMkyFRKcOdU4c3
tvdvRkc/I/Jb0lZVOTzcnzDhvSuVadJJh2cnbN4mT70EEkEDd8mlDLxTgv+p0cQm3Xg7wyInLcnS
7RpaQkd3vbxx4xVpFrpk3bZdN0vY3dileZRm+r64iqRgXJ0Rd6EXztXnqEYI4JcwyAub4EfSOfDE
mcMZZ6R79rxw30SJn7bN6hfGH+EAEPtHyvxtX6kBNnt0P5buo2b1dgrxOQBpvLb+ar0dnTJITdB9
q8g6IJmou7zEIZJFITJEVmMHhJ7tp3VDRYq+apo51vPTRdtXH92skNxwTs61zNx+fKpZ+KSV4mm3
1CLT3fRY6nY7NYlJfVf3W2kjs9fVFQCHDXbfz+JOrzbHMLsABG8hBRnLTc/RUl07/CYxEtZ8S2LB
SONJoUBNzPp2eeZ8Orl69IoB83KtdlxcJ4+nSI8eRz3cuQDKbbuOuekyS6+g7vANqgZQbrF/tzKb
AfH2CJ7XLXLBg1epS4BCKahaNoe7H7vrR7/f8FnqHWhMwNN7zrUbYYhTl4jmdghkkCl4f2Uh9yZY
r7dTdBJchXilus6YGy4nsOjaVFD0AsB7CR7zoj4Bxon/Vblo5nbcG3iIXYJF7X0r8WniMcjo0uN4
duNj0tFN4C4BauZ1ux+RLWdw+NuXol1ymAc/0yHpMuk7YAWFyX0XzSfDxHlpAH1BRrHjPnumwYJB
PK9K5dq8QjQ4K7p8EUY9LfArLarV6XLuegJLP95hz+t38Vi7RTSVArktwG/wkHAyMiNGXa4DiLDH
kym4gAybqZ7luV8gGTSifDSdFUAjyifi9KcWetQdCH8lUL94yQFkuQ1AtmM+saQ7ua4DKH9dD9sB
uGEcN9H0jFjVZ+kw8hZhYDzuR2UwQksGTM1AcbD+hq6m6SHitKrNeNKXLFvnsXwflh5JX6MJ29B+
MeDve335pqfGTkXM+hV+7z7FmUhlY9wiqQYMc5mG1JukLs29w0vvGKyKIIBxoGBCq3rEZCqey3r5
4eCmbRfX2IL5wXJpwTfcgL2nEuhMwIth7wgmGLIIvYs6o3Y01O0PQRx60GE87LU7IOMKybStvAnP
n1evGCOB0Wod44+QpsElE1+2R0PU0Vnnapu4MSilcCp3sc24ZUsPyZpw/9i0jToHnjO9gNk1dltQ
lrBlgyHfkj1698m2TurkCOlmTmAwLNheihlmenA5KMe9bEudAd+qLq7y3MvqlcltVYVLfd9zq+xe
6NU/rXVQCVxgOR5sO3rbgVn3hhPEM1uwy5lMAWgVJG+gc0EnAHU1RDp3RABhC5hL2R+oDskCSRXZ
NWtHZpBEVy+PqXawHUQARTr8jjrrcqpJ+wjE0nrsPcqeRYsu3zLgNQDyrnqALfldt5rjUsdP3qjG
fechWF3CMdigP/qx4usG9xt5dOi/LRg/2wxOiJKgZSa1MXlqW35XsuFm0n6d+ZO6DSbC0XoX7y33
bgLbbprOL7rIHbaoQXwXvD8QZAZmdF4BmmcpZrcPayXcgofdFwQEl57IrojjeskI9LI8bBWGCwbY
kYTKYlTCC3HuheGG+VUhkIfmXjS5G4SmZ4x1IsIP+dfR1KcGIWQGlRGAnmbahUt3Dpvk4ES0cEYb
pyY2CwiB0BNhCNPdBRRs1KkzTQ7OH8YCoOsWcVfC3TVG1sCDFZjBMcKkpUfqS4K84AIjVc4RGfVd
qhcJ1ihQvDheQwxjhbIDBxsd4ae5osh1MTN3A/MxngFCfzYJsjSQTSUuS0vTpnK2oQCTO6h28Woe
/IYXjPV3o1fC1sIBOc9eYV7D3GS6do5eqZ78XgcZwdxqUYaYTwkdjU0wCOp9H/otQudyP4d9kNrQ
uU30+kXNQ5IaWz5yH+dv4OkXZ3QuvAF3tIfGkqmgL1PpopW8ljOCPH0zyQgnW9leU4oLhNn3zmA9
R+VNVLV33HoF8eiWLcu9ABI0bSV8JjDiptKpcfZk8t4dxztCKGZXnOwbSeJXUnvrHnCWLh8dZMJd
c1su0WkJl7Nm7n6tYrAfl2Ji4kkJbwe5NB89tYfF71aucNb2XFnweNytquP7siReFkXzeQmqHx5T
h3a1Z8GHO0XpHbadu8hhTywagPAUhw4KAAMJN4Xn+GXwGrnlK/ISkGl/mCZGv0S9PHvrnOPZP1/r
lKrXHyhNX+XjL2Nc3flgcaaBdEAwAmuWOBfmi+99ZwoHg1hjrTaACu+QGSNswe2lvp/zrs0NSLuZ
ouzkclwjK5FC6mK1/t6Dgh/w7nb2ggfw00YwtsAlhX55i1nLGzg03sSxvw+sFQAxS3CShhxH8Juq
1vumRK63IHjDpe72C6DAANAfuzH6Uvvxa62RmSVDP0AcHKHQWZahMOECaRyFF4KED/nJ0qVl6QBr
XTbeVpfunhknyJoKh25Pov5ZaQjwQMOOaT8igBz6J1zVC9qYQW2dMh3bHe/cY2IQZQ2lPfAQzXtB
f2zioQgCqCmIJOt8RcU6s4vbptgNvqA9kcIVoWebhAVT2kGbhd6YzrR7U/W8RaD5xIDvXXn3Lpbx
BiLZiYnpW71oioUqHhs+FuMaFKPtL3z0L4OoKxyGNodkmDcOPyFmfeUhvxO8zMQKPabVb9EMCLVL
4fweeBW0Ak9t/XmFTwMyK2GGi66qL1FfP3YNPIisHNiu6sYP0Kyb4qq/I8QhOfge+1iKNkNJ892q
8l03dAPHsUdfJW/4ovwYMntTKyzWa/TklqeqnE4tcTPbOn3miysQHP5b4OP2j9KDGm5l9xaAZn9A
OwXwxNc4xpuhlRMu72wDHm9S9/hraq9E1el2QfF5k4TucZiXDTIdRB8KKipsop/7YPUwI13LreH6
NfYt3U6qDbJ+pN0mcNg9xKBv0onPMxYs0jiM0Oh4PdYlOY/xAMS56e8oxKNsGaadJjCLxGDD3VRZ
LI2OPcJF5wXPbrWr+2QbD95jXIv9tIouHa0zb6poNfHGSjUfqJvwdxgfLmeUxyvYoze69vLBixvc
j9Y/T2WvNrgm3gHFFSgEqCAhQHJhWoUy2rfAGJIZZM0vMXPofukJsgAffJpTCLX5AeWb9T7olvUM
ezp1rY9hhYP1MD049UT2kLXsqUWDwTcUH6TO4CsBqFzilmYDYxQLZH/LdgN0gGOyWvIVlObxDSrL
uxkAjPXA28dlwLx2FVAc61Xt4p/X3rmlvh2FB4azch5j48utxPHcRVRkkV8XbJ6mczwP0Q6Z6YX2
LiT8afGy1SVIHlo6FEM958SJIBTzqE6ZR59ICfMjHibQzQF3XiF+mBQ5wl3QBAfijw8oCWKNRvGy
CWXj39a+DxQbVUD9DoPIcbnQfz+AmN4IOYCMGAH93ql7p+tjEOSHPFnjL0sbjrj4APbz6L1DwJxN
VUMzvzfDzivLLyiJ5MAHqxbJkH1HS8wLOoqcF/Rob1FXgldisO5a7d6XhLyPg/+9imyWhOil8MFX
TgPTfFmsdbM+XKqcDzDp7gEkzghd3T0aGdFl7yBhhwMEjhzj78W0PkaVE0I61C+6cU4R8y7KkBs9
eEvOWhg/MxRSM8kIqNY45dOxagWoxQrWrpxuiOyPEbpgO4dj5x/WF0gZlzYa34TrPtR0WFMyde9r
iH4YMpodCYKH0q7sCtkGwwz+H5Uf7n0sOruAUQxKX/zUwiptR6FbFFOgvRwUkTpvjFkwnY+PD+nk
Nli6IVtsDyUNvqlw+b1qDhKTdIPX0o9uqOUp9ieSThZdiYJ51YPfz/WDlas5UA9PvBfP9hLrUkD8
7QPvI8RCzlEc5BcG6bAEYjjsKAqbiYRWXPEHM3jshkxOd1SJQgKoXM/B7hkM4qMdK1ems1O678ko
QKIfEpQDsVoz+BvOt6GoKBRtNO/7bcueGXDPJx1X1Z6sPtZ82IIWt8FpHN5QiLR7J+qC21WHQR4D
ps0hBxEkFAqF5SY1lb4K7vh4nr8CNF6HiKiq2II0BjvQtKv1dIcanIVmD3PcHnuEj+NQWgggKQD4
ZG/rEarngJSqtQn/MSY1TnVf+qfBV/J68smTj1avgw+r+12SOO0Pb/bZ0ZBluCtJEtIUdk8Kb0pk
0J8XEzu4TVX8CDCV3TerHPaJX80HUg60aHTiPjks8jVGGmfy4jeTm4l+DK9alLzRXudsS4Ih9dKH
JwsJxvHYoRNvq5iMdLokrZ8Dwxpu2mjht87SYxcGR9jTGa7S9NT6nf8cXpMwFfe4oAbWg5VcNRQF
h9Y3Zu6DfTDpqYDtc32EluVuZoLiVNr6Bp4VK+Lgxr22e85gu6fV4PHcdDFO+DpqgFSHkQImzpmT
OV7czpnL5uA4LJX/o6Ws82C2p/02CzTcDoDGRnAOFlPS3ROhwPxmeIDSYUVsBvnnCQ4SXpzBvKV+
JcatnlGibdDgGIZ9DpIYJKJmXr+z2Alz0fj01XdGlg8u1E1Rz/YLF0OHyJS7Z95aheA2jhGxBPTi
8Wi+HcOVr7noO46GM0hhm2WyDO4gdMTWF9P7Zbw4MYQTlkaeAvt+TuIFBKQmmg/gsDFYAuidLMUK
/IWEgJdqE/LcldMs7oNoCttNqRteFTBVlh+k9Mn3UiXzYfKn9asL974gM7JUryWkiecF9iKoRRgf
Tr1mreNzL/zqasyx8lciG/sqK7ejBWIZTY/hAkuFTQBTQdumiuNZxgdAFpGaOQREXOKZgG7djzOi
In8kOCci46Nz0/p0+C4MM2sqwQ9cjyyqsCGMqIMNexQtEE7pao2Qr1TYrPaN20HWh8FX/RQjce/y
JRA+WiskDptiAsXH2RK2JOEmmjzD0EgxI4SatUbf/TQtfgF2kRa5SKAGpgr8n7aoR+m7aZPMiEnH
BcW+dLC0Q36dzBHbKcVitN0uXvkOx9n6SphXqNVQ0yGqokI5ryWUXJHWlMGqq+yFHTfaY358WCMV
3bnTNSM0SH6Sq069i9AmgPaBQQmNs2EiCxJxi3DcEyLy7lrfX2UDjUOS77BHQ80ydiQ22zCcJrth
7QRllbIA6S1+iG4OHx19kKbKFRHlVPpNUJAAZ3Su5BSEBXdj2R4rnLoxCk+0Hc6hYXF97iyU4TdK
G0HPczdZewYlTn5VHJZE+AZwCDlh6o8sS8oGarISzRvtYHWH0kuZfHhyoT/KEGFFukI5VEd8gfYu
rozTZgoCUgbaIJQdB84v0FHQPwJin9JxD38IDY9PWJQ3XeHN0JX2U+Lqj8DxUPRwV3eBkUm1PpUz
GiJo3KOwmgSwh1lA8/nW2mDqi14nUwJVQfroD2mTZLknGgG12+l2Ooq6RtDaQQDP6gr+HflUlmjJ
cUMndoHm99UeTMd2TFcUerNEOYN7xsqcxpwlcHHZa5a0Jhfo5kHqCDODGlCxwWlyFpbTmaKgPZwW
D80tuxXNLA0yM+61ORY59Grq48qh86WPEfc0XY24ux55bc+OGtboofOcAKh7Wo+XcFojJw+Z5gDW
1ejxuI04WscKpHU4vihjnt7iQkQonUUDQy7MHYsAH7X1E0cHagoYnln3BA530wOK4LU5e3BLQmiz
Oh76ecISKxMVOTR4YAIvRqOSdZG9CIgHfQpwrtMUc5BgTyYhQgawOaXfbkzkEIsi/tAmheTK+QYY
neuf4PbSQBQhBkpTVw78u/2/pJ3XkuPG0q2fCBHw5haGZLPNtBmrG8QYDTwI757+fGjtvUWCCOJI
/51CPcFEVWVVZWWuXGsyQt9u9JMCE2Y87vryZL50wilVXSA8egf2JgkVRwoLMpRJZFFvmiXvQbqM
/fAGZggVCnJv8SdzGmTzZQz69EesTfV0h8JMWH7MQERIu0YXeOmLdVCEdkz45n+GL2TIHqWwjsCX
8CsDlbSw5bYeaCEgIOry7JshzMGQKoRBvDOM2pRsseGvXzoBBL0jmj1C5n1IzxNKzmH4uZNMsliw
ntT+s57L06++bOmDzmQf7YEGOvWv9WgE8YNvdr1kay1EZBQdyl58VOKq+1mGPNR8koCGI2Q52Q4Q
AMWfYlIKskPs2xjOaGhjN+uC88pG/SLi6XxiAMa+kOO8d0q1THo7DKeOAMeqq3QfyIb5xeqF0To2
fZPoXqp2ueBkpiHH84q2RE3TrBMjmKOe26aCSIbjUy0w+F61jp26GGgSNXS9lGwKdIBnZF30Yw/Q
S0YiNjBTEnZSJRjPPRlw/8G3Gg4alcg78KIsRJYk1NvupRKZT5salvUjgJPwUQ+ECelKkjfMH2UR
5zQYcuAoTWYJyFZUZF7DXnrqFL0b9srom3dRaxkO8C4ibDEGWY4UjMJ9NSDFqB0LQbNEr+m43J6o
kInPsZbmw6E85RAsF21O5qeOSh7eAcIe7MwU4h6Ptiwr+AbXDjVsIYWak93CKTDiYq9iJwEySifk
UoC+clJQGwnlYaeyL/y3kAslJEmjtsbBl+ECe7Q0XUQGQVE08qyBNY4utSk/vNMSlKjue4GTxSkn
v6+dzor5N9S/YxXxlBLloIiETvYig254MLgzjlaGJM9e7KDqpgbZK3bD8V3YkkRNA6mXGPGvFFqt
xM3Vhq6Q0Zx18cYK9PijZk7UANqhib4pmhCptMoV+UvaWqTKS8FAE4fPOZGMaTt2Ls9MaiiDXI2+
zbUziTuzgsAXGS6lTveC1KqfZAQTAoovORdK2rH3PCEak5FgHikAPCgzR55J7FO7SU4JIJQMjSln
QH+L/FAuwYjRF536BHDE8Pcmu6MmHVFP9VEZ6h4WX7IiI5X1sEbRNCJqt7MW2u05j4OowdiHdeuK
zDs5oaxFp4UEimreN2EUSMfwRLbOUeUMBq7BLoEPfCr6Kq4PQ+a3yPmcamk8AssaEuLZvk/IjhWq
ACAmLqqsUJypC9PRPoO9/gdZeoEkvcKR6gh7iJSyJBMiVmOGzZ5D7nPdB0/kA2Lpdqcn8lFO7/Qe
8iPtk3aIaKLzgsfkTt7JduzlCJa4yTcSgq7ptF79Fwb5AoJ8/imXcHAQrXyJpSmaouoaBVRtgdwe
G3Uc1FMS77Lhm1D9wG02xnppwFQV3bRkELhQ4osMdMnrn9dQeUx1KbunEf0YSXYh2troT7qczb9M
aMB/dUVSLYwtZlMkOE9JMUtUrqgPVmY0fDghy2KbsR+6t1fuejSWZFqqKsKgCN3nEq/fFjWXRcFo
ynoqM0fhH6VOvcVK884k8XeL3Twiiy3DxMH1gPDasrEo9FXl1PiW6NZeddd6sqM7p8f0i2ob+/Gu
+GRu0E5cjcoQNcOUdUlSDbANS1KRuuVGlKgReiEqvjUgjz79R518DOjdgi6qtPRQj1YW3QexSfky
IonknfofTZE49ViSad9SOrlyhIWVeZxnnSwWSZcijGHBy6Q/Eiv2FOUYVKZ32wUu2x+vhzJ/xJmR
Kc5bswhKyB330SE5JvvpGB+SXbnR6SCtL8rfUzb3KZzZiRU5akiSpV7jaj+5WapnyQ44GKSXPHPB
Le8sWuE3NuvqBM47CNgvkPolodAItNPSx1hxo+IZzKkttOWRvfB2ewbXRgaCnqmUdFmTtcUymRUk
HkMRIeQ4J/pK5VhHfvEvRnJuY7lKPWDYIiwUV5Kr9EkWycQJAGdRy0vM19vDeWerudithqgT8YDu
UFTZEJdEZImcnSS1bRMvfph2/u/cbQSHIN9wrH32rfjjN0/+eH/b5spCXZhcHHlDTVfSyeLVDyTN
TavMTdSHwDc22P+2rMiXLghSK8TdSZqgK5ZmL77yC4Df7YFcdv+97yZdnWWudIPGDnFJ5qvObKyt
JCaeLH80iq++9Ro3b2H5u023ju61DYUpFEtkg9KdunQ7XzEk5BrkxBOP0SF360/Zp+CRPux9YfM0
eGv5z43BXbYS/Xdwf1tcOGEO1jeyRhRsTsa9fmq9ouAhFv4q6y3ixM2xLQ4LQF66NulS4vHcBdz3
nH9AjsnpvMGLYcWzeUe6W+2Ia87xV8+NwbVhLHth4pImlc7HZN19Ao13IiudjJ9ve8fKSaGbsigb
c+sNucD5LD47A3UtPim1BDo9ShJ3Ig0UA7y8bWJtGGcmjEXbV1b5pzyrEpX2i59sK1sbea/Q1vFv
rOBhFDAsUVnyaXYI5JKjy1XQpi1VqC7/VpYkwWhK3jC0PmN/G1o0c+rTyQLFcVJdJSL9l/BgvAvM
4LT7F8NRRI042tINIq/LdYl5U0tqGiruQMRvJ4NFXrJEaipRii2y3pXrVjfPTC1ariRFjQCWJFy3
Ria+GggT7pSyVMEDneodoAp/lwfq6CYS2fpeq6bNWGzVQc4+YDGjpO2EnNdD6tWetKPs7cqfSid0
pVflOOz1H+lR+Fdb63zMC7cf6rAUxohruAYE3gSfSkt3om5LmGP+8OW1dWZlqWRTCgxama0AkbIV
82ccj44q/c61Jzkjq56/3vaZVc9UiP80VVUV84pOKjglchjgmT71A4kyc+a/3LawehGbZyYWbilk
BoImPsdFh74wT/nuMS8LHrf1s94Y9/kJlkIxerUC/VXqxQM42CcADKmNMt7jEKRvY4n48MYnzRfx
9ST/PeqF++bJ1GThyCdRaXHN35k3HPxD/Np+2Paa1UvAZLMYNFHCm7w8ZNAn7kNS6ug7vwBodLs3
/y5zwi/KnlvgcPqQ7o2N+211Sc8MLrYGEqtGRRLZcouGNEEFsZnWbpw062t6ZmOxF0yLC0AKRcvV
mEAjdA3Tjl3fhZcAvk4HmHi5C3kbb7ESXD/BCOpMWk0l3ujcP/IiwtIrcH8x/WsugGy3uUN5x53u
m4O2F/ayrf8w7m47yupUnpmTL09U4qypNug7w3UBFZSJedohyfzPeEj/CkjOB7V4hp26nHNyYlAi
yWaRQj2a82DedO/2YOT50rzy+rPRzKM9u7ebgiaXYjItN71Dahve6Bb3cNrHbM8T9sUYbRK1pY08
133zZBxPbrQLNwLk9/W5/gS2g0Hjrypri403Va0axRMTigy2W3w0vgJQ3VNIfVB/Bh50xG/ZHXCE
J8SCXBgvfv+rrWH8bX6xNQqzjQKavxQ3GX5EGfJT/pbMzjsp5K0RLnaGDMa9os+FW8Irv6uef0f+
aCf9bpzQ851qYx++M+LesKYv4iQw4oLRzgNS9ybNOY5li87Jm3bBAQjatyawtaf2q/jW70ZXc8DK
PBZ/Gs+SYJvObd9S5p1w9SG0PJOqNcgqqfN9feZbfuZTkxfijHexuW/c7HXiVp7udacABGu3n5XQ
nu9nzUMMGz8jCZk4g1PenR4khybbY+WcnttnMFRbb7LVLWzJvGpF3E1fBsSlQKXYKkLqEdSmNOlj
lH28PfTZZa9GfmZg4VMmdSEgBIHqivWfNAF3yUMrvIbW28kyNq6t1ZiHbnpdh/2NFMTCtfq2U5p8
1s8xta9a80JTjd1vsYW+Z5WWw7GI7RUSagYFhsVCnoB7SlbDQo7HnvKC3dMC5zV30RF2xTfVbbzw
FQmA6VG+3zoc1oZnAbXh2Wnxal+e7WMwpLFFi5KbTfFesg66OkEC/894//86bGfWAVWfjwFzybpG
NxECa6i6u4YP6uuHBbbltj+s3lGWRMZONlV5piK/3ArFyRdrxLVTr3JHZ3KpNcDD5aq2bktOcRS/
bCWLVy9ji+ydBocNeY4lGyv1URLppaFwqJYpJT07/6g61n3NfjMfkjv/gzR58mFrY60u199W3zW7
znZ8JWm0o+ArtMLcdWINVv5NSuKNyVw3AlaW14xKZndx3yuCGoelkeONNYh6lKTRG6Oh/J9p/vzH
Kciw6qR1NU1e7ixRrWguNOYM25R90BL5OZSMT7fdYu2YgG2OZ7NCHk9fMmWegkbXtYxAW1aGO1kz
UzoKTx9K4+QKMdpY7Vb2+J3W+mojnxlcnBZNWaHrl3LVynvgifWRHjJvusvf4jfliYr+h7Kz81ea
5j75T1uvs9tjNZaUpibcujVgakxXjR2ww/pU88iMOb4e2IH/z4jK/rt6/51aQ1w4SZrFeUeRjKBi
Mt+kPP46ScVdFbev6Op9ub2K65v7f7NqiIvNXcnhIEygKlzIZ47DHXVVl/LmAzqdtvIp32/dq2u3
199eQxbz8iw5dWY5jRMPlVOoOk0Oyi/L9reHtLrFTFNX4FLFNZcHPrDittRzkiBh3D2nmfHViLvv
qlVvhNIr7yBZmqtNOtUGGFGWrMsnhBODKbRCD+zhA/zixW44mO607zy4X36Bfo3BBm2EJdePaVlW
DFPRNS4VMoyL6TPa0ip6EupwgwYanZ2lF6fhMUFewClpsSzoZd9Kca9coJc2F1F2a7ZdkxaWz9No
+pp/1FHVPNCJe5wjHQVMxQeLV6d8399vpf5WfFOWVU2hXK0p1KiWebkypDcWuUQBy9F3ZQfpHcxq
Tv11DriUP9N98s83w4XBZZYOwAICVElmEeuShKlpfrI72/Ao+7pF4SBU6MobRcW1MWo63WaGznLO
YcrlhjBKX1RzM1LdYVfdFXCr7K2n6j4/6B94AdLvfTDc29tjIeMwny7yhcXFegayD3424zCbn7rB
PS0DB+UF3KUtH4SPt21dn5uXpuatenalkh+XkdDEVB02TqXdh9nHRNgVfWPr0ATctrUSNVwaW6Rl
fK0/gUWtfKIGIJuRPX0UfkSe4NBZ7GYUUUGS2NFOeb5tdp6ty1sJq5pOaCSppkZh5nKIugyGcix6
34VCyFaEp5P04/9mYBGOt8rYCaJVkotQwTWc7uNySxd2awiLi5V81CQLWZd5SfLLUl76LX7Vjd9f
Fq6UftAaUA4qtB/gX6bJnrmNbk/S9Zl/sQrK4sYsLFLcWoiJOv+tib90/zj43YaNrWEsbspY7lnp
FiCY0fV2S/+asXEWbA1icRSkAUQSQYy6ijLsOrrEi8cw3fDW1U1iyqo+vxY4VbWFjTqPc9XvyvlI
nb5Ku+FX6pLsCnfSa+0K++mxLT0oNTbvkLW5g86MUIaIVKTMf7lL2qQLxQiyTxcZF5ygNpy/ktu6
3cOhTacyPsH5sxXSr5w/pmpyzIg6NWCQB5dmIRALhTwLZXoJ/Cq3AV1L4PCUaqe2QmETiSeHsdzf
dsW1uODC6MJPxlxD0xcyC7ckb2Hs+r1y3903Nl2/jvR4egvcreh0xW8uDC7WNJaCKQUJJrsNzWEp
pZFcuvPNj7eHtWVkXuGzozyPta4oekN0BeO16H5Xp8o1gy2JqrX10gErWYpGWoDn36WRMA57XytA
72TF75jWMZCF91FzcpHTebDab7dHdO2TuD/5E1OGa4+n0sI5IgNyPd2XTbfwM/a0v5uaTV+4nrVL
GwtfELPE8KOkharcgb2k9wDYoEfhhW4oefPz2Zx2iZtZu80n9Pzxl9fSpeGFTwC4msBQEiiqe+tr
7pZ7w4PArHyYU1P1Zo5w/rVb1hbOkY5+FdBRimbcTtpNiguHJS9be9yVH1UfLhov/iT8ur16821+
y+Q882f+iG79NBVybbpgpWn5k+m3SY8dA67a4PW2qS1HWQQWeKowDEGruX5r7o3w9xBuPfhWzozL
5Vo4vjWF4xSVMM2d1F39OTkEXiXCpmKH9K05rWv8tmDMOU4bO+BdZ+lqEi1DJv9mkIZbJlpU1R+q
fjzB+bGfnzBl+FHzeciQ2THt4lXCbxpn0pAntv/NqUV+h+jeULCrmfJiAcvopKPGaJFmRPpTigVX
KNWn+JRvjXFt9c7tLFZP0yHaMobUcvU/KEZkND/SpU3JkwSW+nOavPYNOhsudfe206zt/HOzixUF
613SyNFrbjB9CJs3rfsu9C+3Tax6zbmNRWjYhEVRK40iACG2W091ZIjCnMzxOzLRCWwITuKqdPxp
zm27W0NbxItNNQyFkSiy2w+cL+3D6WQeNOHu3xgxuQvm8r+01EQU4U9qB32Ao1iAuCSNbWn4A9pH
+7aVlRISXqhbVG5IbapXiAmrL9NJKehcoK1edCDlOJx6z3gS74b76JPxSduLbgbm+VN9SAhb7sUf
0ZfbX7BSX1FI34LItnjTy5a1OKnLgQAmRBvWHX5KUH7uoz98N/09Q/RZvvrH5qN6ZfXY8WDiJFHR
lav0iAhvXkbf7Fyx6j3xO52ex+4AgSHhCZq7tnlP+87GXljZghcml1sQHEkvNPMxg5b3RPN6uxUC
rc7i+agW200KIyXW5lENP0Vy1LSrUwXsnB4hU7vat4fbi7bmNhcjWuw8DSoFZI40qut3vVcGdrov
ve6B2z2xwx0UCW/xj8a29rk3wdaaUPzbWsbZwOLkvviAxR60QMz31WQKrgjDdhdALzpaj2o4zm2u
jq5Br9NvCXStD5qIiUKNIhnK0lNV+TS2Soan+o/+HqIyJCwTR5OcbM973h5pEHYqp3uktzS20dn+
Grlb6a+1E88yKONIsklKSF0Wv/zR7At4R+AcaR3YYg4g+JXGrn6IdxCvfmwFt3CCN+vX7dVedS5w
9JJJ8oSn01JwscroKa5Efl36MO3S5/Ex8NRvp5/q1+qFBdiqiq3tlnNri6XVWugwdCM33bqWXiwh
+J7R4rVx7q0dAmc23pf6LHpqqtrIZIvoifZQuvlpIw3pGPe3kNIrQRqqJ6yTzgFHfmQ5lNKP2lhi
KGVRw2T4JZI+Z6eXEVKpjRW6Ho+KwBvvS10H9y0tq7VmJWgx5RbBrY+tp4CcgBPa9u+klznIbj/S
1Bra21CYVatzLo0dYWr6Em7eT2ldWJrG5UEnUtbA3lnAWgrLysborj2C0Z3Zmf9+tlqa2lCIomuK
tGQ0OVPkhtMDkpx3gzN5zWSroW31d7SSbNzzK5lCMLMqmH3NlGi2WtYh1D7oS93gcuxIFfSvwdFw
sofB616j3dYVsbLHLm3Jl2OsdbjFKXIS+Lr6cc5KCpkNiOtN3jV74dvpx+0pXZtRAEwqg1JIl6uL
S7cPzR4aUFjwoor7AbncUvjnwHpVPDexWDSpoLO20+g4DyB6O6rOELm1c3JMLnf+p+J0L9uzuHJE
XxqdPfbMU2TVrIpSbyD22ClQptjRvfhZ/q5od+WfwX7OQFTHnE4++qP2Q23DFyb/CDeyWNdeY0KK
rQG9I3CBfW6plZHLLVTIBIggJwx7YtDR0d8Ze9mlOXYjSHyX0r24Bhe2Fte+CTV4pAbYmoMZwaYt
14Vbxdr1jwbM4YZd/Gh3pl3ReQ442ULNfGuPXB0B8wcYkJurhgSw3FqENrleWJHio8cT0HqmaDB+
/hHnn28769Up+m5DVWWRuxckymJR0UqB8yajYX/yBy+idSwYaGpMeKLJW/N5tS8YB61U7Hju+bnL
6dJ/UDgwmsAEJy/ATASp/53Im3SGD/eduS/ShFe2vK8HmC+lEIGuP6amuEMKOsi3CtjXVaf5SwxS
6waxhmQsVcujstSkVFMST90TFpdkaX4Zh+g4HCzPP6iqR7VX8k47Gj55vG11xaxNgyqJIgoRIIDU
pWhrQC+nMZXM+HCCgB/Km8kNmqLfOl/XzBgKMb+pIWYividrz3brVGe9EJ7SGfM7nWxjNx2Kg/xh
bO3GIy3q9YcKRtmNy2TL5sJhW/jnITFtMk+Zdmqt2rJWbQxr3nOXexKc/qyuYdLsR/vNAsIlVFbY
6NCaeKnAnihI0iBJlz7SNaXY+Rgg+9Dq3//pDlEBaeEnpmhQ9F02sjVQNUDiw0SqIsLGIvB68xvU
03TB/3nb0NrsnRtazF4PEQ9NlW3qwTrkFD2EMsmv2xauDxSGooGIosbLe3QZyRgCe104YUFSPk/a
h7p8LPQvt02sLdC5icUgFNMvyLPGqadrwr7pMyggjYNR/EQqtw/7jdDs+vC6HM/8MWc+rnSdWveU
cT1fisuv4WDGx6lVJdsM4Mg5pZaw8TRbXaGz+Vu8zFKlh6HDxB6qIs5JquxA/Pl/m75FUAtGyqRr
nelLG+ElhZk6yJ5S+VGxxOdA34qgN4ajLTbTAMGYokW4w5i9hf3vAHqE26PZMrDMgkMFHI4S8zVI
XyL1WS7KjeNg1aHn+J8UB/oeyzdABFAoEHoMZBq8zmrJ3nya2YJvD+PazYiP4cGcO6+IxJfgrWZu
f1cmIfVK4+swfvVp0IAUG5jEP3Yv7JA3IW4kmOJeunTnUpeVHFBfCkcQEqEiHM525Cve7cG8N0Be
HqGXVpRLK3E3bxkUX7wY/T3BU0Gexw60SY3rS3vRAwrrGk6Yvg3eyQ13htP6j+pOPMBpf/tDrqNy
zonz4c7ec7Z7Jw0iiQ5abK/s3eCQ73y3sbO5jjC6mRt6W+iga4zXuz2S0bqMVCpNm5f2YIDpA3gm
Mm7E3hs+wvPxKbpP3WwP6NidPP0+ZMQD6gqbRbTr1MLC9OJUrE6DmepBSOvEDl1FN/KSAx0Az9RN
7iRPhhjS3gLjvzvl1TID5OUFYvBIfo+kz2b3BAdoMo6YrNO3Ot9l2jfJ+lMRQ28oIVvuRkcZYWmW
Nl4m1xuSNT2zunBhJDygfI+huzll1JhbxET+0OKtF/mWkYUHtwHU66WGkTSEeFrJGi8rxI9JUn6+
7aHrdnTwFxS1FWLkS4cZJfiohQmal0Z9DXXIH7WPeltvHC4rz4x5yv62shhNCTegWmhYaZ3690Cf
RnmM3aS0BRLtvQvbzuMMERLt+BiAhfq/jXC5BUXY4oUO2ie1bh2//+7r0KcZ0sZO35rH+e9nrtgq
UaCM+jyP7Sz4ZI/VVzhLNoxc3zWX07jYYn4+dChdMZROKh5h3nBMQ3dvz9bqPXC2UotwQ1ZzpB0y
xiGbviNndF1QvMoRTRBLYeuhO9+919v3b69YhBpwDYQ97Ciw4r8Dqep9d+h32bN8+BfP3MuJW4Qc
YzAmFS3FMFR9br9XH8Xfc5dJtEdeYVff9TtrrzgZT2zNqfZbEIoNx1gGIBHy0qWYAZ9PeFHHAWe/
qtunXt/w8vf33I3JXHKVCD2caZPCEGsP7v8RjmoH4mo38ADZuiObrt8Hx+YY7eEo7RzxYD7pu/DJ
eKTj4htFvbvTxim54atLxpKuTiz4kRm3AS+yr8E0P/287arrl6vOyc8D07o+u8w4jVAngBSld6Kn
Gd4IkfozCmz70y5yy42gf3U8fxtbJipgtSliLQB4HpmlEntCGaGANEAlu3WHz754tZBnhpY7EIF5
ozLZ5H34oqfQp+nmbgxH6neRk6iPiHk41Wnj/bc1uMVOVHOIGPv5jKTIZo8ZDWfN1q25HpPN3Xoi
NAyUAhYn5KDqpdWj2ODFd8MDJFRgCy3IKI8nKq6dM1E8ox5gV6BE033l0HRGtm/DJ6/Te3OMcvYN
iwMUiugEBn6+QTgYb+3n8BciE/Bcw6lmS0/o+3wGM/owPdJ7BHvWa7Zhft1hz8wvlnYGAp8kA/PA
BZAeduIdRQpgY9Zn/0e0WUFfdaQza4tFjYJsyMYOa/BuOZP0WU+h/ws/5f2Pk1jZoXrvW1sDnAdw
5bskL4Deg6/mwXJ5Cw6dnEVcIUQtD3IFVaYtO9nh9EoCw/N/KaODVo1ynE/ZWnK2alurDobwJ9kL
SZauyWvSMhTgE8aJYfMaK3tw4Xr7s3Ssp8ZO7qY9Yeg+fJqetL1vZ654nzqtM3y7fSStOhjPNPnd
yeak5uUEQKlWaVXCBDSu6Mx8QCVDLz8lsIwMBxieKXPc+bZ+EA8yJPwQb29cA9f4RGb9/AMWiw5O
UPMHkQ+QUxdIw3Fyi13yAjHd1/5r+SC6/Ydo53u3R73maOc257+fxT5mWiFENmJTb4sdqm7f/WKY
pU2Ut5oMl41yxaNUEZ8zL1vjXbtdaXybqQdIG4BxvzQtpnosaUHJcCu0Gl5b6VfQbTn1/BtLp4Zz
iTymNZdul+njEOUQMRTI+AFqT3fRodzP2Cz5J5ho0a2c7bLY6lNqptyx4HTVAEYvFtGooLrrhDqj
loOInUvD9vFj8NhRfvgGn9C3rdrRyukPcl6ZO47hAReXqP0pa7WmGelP03rhxYgmb5T+nQkDMU/e
GYYuLg5eMQvQwfDnFrj4NZS/V/oWP8hK1UR7h///18Ji5/VZHClDxcs3vosOWQpiz3Qrb/KQteS4
Odz2+LWT/MLaYoVSo5fDU02CIdCbX0lkvqVj+jHso59y3/wxFvF9KoYPxUlwB7ncK6X2AKHwhlD7
2lv/4hsW285AN4+8EN/QuHN/LwolO9Gbj1rzF/0Iv9UdTdM7+RD+uZXVWNl054aXuaLTFIsNKmac
8vrk9TGPuDi7t4zSvT3J173MCEbPHR3/WdLl874fxCpUW+wovA/8T3N/PwTNBXtC/S07c62KHPK9
hEgFTIW0mfQu7NiI4m0ecNdNJosvkS+PGUjlx3xUmOq6svV9iK7rLt6pzwBV7Py7otvbkJ+tOV4c
bCqkk1I3uzPxgmv5yF1aOz3Ygm9tWZlPhrOTu4mqEeE0rCSi5sVdgO4vjVD5xkNv7Wa+WMj5M87M
lClot0Rg+hDe7ACrO0hEuJ1hG/dzJFjuLW866j9pCxzd+L771H5AjCGG1ta57VCro8WbCBGoGJnL
qtSkdDBlqqSLZAGVlfGH1f2IrS3+qtXD1JI1MGky7aPvkNGzsebwYeZ1hpHU/ImoBfq5GzHGmgGA
bsh8zikvzVgknLt6LAxDn3dfMt2VRMlVE21M1Orxdm5j4e+mlZn0NWKjeg9jWKNHy/tp7BUv+vBv
roZzWwtPL9H1FMeUCZvKsnRkSIrQuUy3RjQfyItLHFYn0s7UQgG5LItqVVD0ZgeFFCMSPvhHa1c6
5Cd3GVwM7UN8T3MTBe6MBrUtZN2a00kybY6kJ6lDLzmY2shQkNHkXR7BiaX5JF4NGeUebeOwXDWj
0LKpiHRFI/51ucVSrdIGuWV8sZW5BWwKGdLmgr5VjbpGPHMSwuP6PzuLS6emafOEDkrmmY+G/cf8
6A7sO4CJZHoLDz2vfStuNm2+Z62vFu9/RukZvRyckQsIxuSn99zGMfsuudkRmPXD/HIkv+s9o3oQ
7dEg39G9rNqWO+77Q4ES1yZ3xDy6Wx+y2Hu9mE4xjFbzAw7O931DviqEVHIrvFjd4nObIesIp428
iJasAUJf1OxJjFVi91ZNRfg0qOia3z4OV7eECiYCeNnMkbpYyhZNSR6IBVuiEAEIxG5fTE7fiLbU
vw404DbZxj2wlq+HhO5/Fpe5sPxkIFFuYXGevv6Rdz8vM32XHrcmcGNoy2SYBslRIMPD7E2d9EVE
1dOKDfQEgw++Bb19JLqw6W6Qs64GoOeDW5yZdab1XQI/OgFodUdwskv2yl7y1MM2sGx1s5/N4+LI
pBkLWjoRU6b00fJfIvmzvEVisvaQ5KKcKZWAkajmkkK3jBNB1RGi4dXj7637eGc96a7xRwfyiuzM
n4arP27dBGvvHmzSwMRThENmieeQKkiq6wDkQ+/kRPElzdG8tLSX0QXLDWQuPW5lZ1dvunOTi61W
CD49FO0MtrgLf7X77r7djTsB7qi5FLEVgGwOcPFIAQzTJX2MNf0PfT+5MopxgmN+ownHBWZJeOv2
h+DL7W2+5iznI1zcDDUK75D+YdMykPsCYJmoX5Bx27h/VmO8czOL00RRxxSVQfxFfinuUJXBZ+a3
SPKo2tOxu693yHje9W8CmOb8UX/dTndtjPM9NXMWeMlV0IroBpF6qb+F4rcqex6yf54mxT+BGpFw
0GiIXNxDTY3EbSMxRr34U0B1h9LvRv5m7eQ/t7C4YJBMgg+yTnhoGNHPFuXETM3vbvvD6hWumexq
aUYUYO3yNkV3D1xRQcA1U26lndN8NFG38xDavk/QS4CDCd2ler+9QmuDOzO8jMGm0VfNdC5Oi2hK
lRayK8av22Ob98/yfqYeYMJQO3PDqPMXnPlAgdyGid4SKc9BcS3z1Ux+NCUlkOHRHNWtkHJlOLTX
8ECdoQxwCi/WCpXiqmpinXl8IZ+7M/cqrIETkrXkHh3rmB6D3fh6e3xrp/KFzcUlU+atoUWItHjh
nX7U7uM3/ZmejbnqMbNmjQcdtmlERja88nprEfOB0ianK9LrtsRpo0ttFlkJz1SuhI4Z/25lySnb
jXNq5Si+tLJYPK3uDasFRPCf3GntpG+QJsOlnnvC89bBf+0pl8bmIZ95itH4p6SY+WTbIaeVewIY
qurPrVm7pBq/tZq131i5VYPgT+F/kiw6cxd3duhTN5IZ4TtrRPorocbwMjdCIPK8T56tF/pZv6iJ
M242D60tHrlLHS58Ub/uOmkyTZnSFGbGoewcJfpYGrHdRFu8TCueyXlyZmaxeqpuaGEO3NNtdnT0
oKszAbs57WkTtHjWo1bWPMl29mFrHVdSM5d2FwsZFx1aICXDMx9hB3ua2+JJzx7Nn4ETezQtehvr
eL3rL+0tAgaUWfJk7K2UEpL+qfW0HTJRISKETr/Td8kOVDoCEBs25119eazNNgGE84REAsCYfevM
WbOwk8CCMEbrrbizgLlajrKPnn10J4LtHqE1Tz23tggY0HnpT2YOj1ftoVg1udWzPkIOSVGlJB4z
n5tji0ahW3Ru+LIZAs7b4NZQF5eTpo/lSS4YqlpwO8lIgqLEB05k2rfuMLOW0aK/Vb9YX9L/Te8V
w6419TWazLhu0OyqHu1Fpd5awvkyuDGuKwKHvtP13oRgI6pKdE7S8qGpoVHwow+FgjRdpUSHCUXG
SO+/VM3kaLrgbjjR6jlAoYSkkQjx7Dtg/MyJctDofTY7UVA6qAj3Axx0+Y/yZ/xZ3A375GFuFAno
Xxy3DK/6E8kqeOhmUY4lJk2aYlMTwpkdPENR7f3hbL0qj6loo0G9j1/j+woub14V9IdtHkurW+fM
+GK76nD7jeoIFV73tXO1XXQUPNVOv8+PmO3CzUoQzEY9s7bYqGkrF1OQM1SVfkbxKfgu/yH9RLjL
nb5U9+l9/Dl6ZOM6xWft6NsFzW9bL4wVV6YbBzUjGtKh7ViinwURKesshVROIzCxQyV+CIxhq/Cw
YkRDgwR+fmnmI1l2vZeCaABIe2c0lXaISu6ne98NQNPMJEj5S+BuNhBuWFxWHIKTUvn9fLkIuT06
4m+d7H+2R0W28KTfilN/2H6rXZs0Z1ZN0sV0xEnaktctafzW8pEJ94p2+Br44hHAx8ZdMp9ll2eC
yXOCBnrQdzP37eLqimJiLX88xWQMzKMCJ1i76x+2SVxWAqtLO4s9EKYBBJ4KoBVDadFV093ohEZR
F8Eoru16vX4yu/pusBpPFYavulXndjZGW+fPymDnXnRlFh2j3+f9I8+OH2SwFOQu3wfb3f2VOlP/
PzI/Kzmm9573/9lZxFkinAhCokkRk9rctfv3JAxuuT2tKw7CgEwT9KkCD5exuKmy2keyr2JWEebK
KlTxMv1w+8ie12XhH+cWlvdSp1rwSwwZYCO83x71+nOH1HoWGjvFNLuNG2ptfbgY8EIZ+R9QMnzM
2fr4ldQNw0mLPakNRYfGir2eB7ktWdmnoUp3QLAeqpkdOTgJu9vDXMmKMItnphcBR0sTWjwEKiJa
xKq7/BTL+0QiFu4jJOsqdIvpfzEnm2To5zEPEANFC4IsRg6IyAxnLcoh27fGJnPz2vTPUick7mGI
vuouyscqVqNcn9XxOrgLQv8gB3HuhMa4a0xhS9Pn+pacJ+Fva4tNmhYTwbuYE9GNhnPSnsL8KUx/
Tfp912241aolCaCMxjkNp+8ii4GqdjoKlhF7uvmEVpsbSfmdHn5M/h97X7YcuZFk+yuyfocG+zI2
PQ/YcmFyJ2t7gbFYrMAeWAIBIL7+nmCpR5nINELS8zWZtbpEVnrG6h7ux89JD4m5Ro0ml26xhZFe
BkEKRCh02FvYqosEiWuOXTXXqfEJqnKA4Q8VdlGjoPVdWOy6ICS/KxNP33y8q86PJ/qYkNeWQTNU
ks5i5qLvVdGi091Mv8zamwag9scGLrw8Ti0sti3cbO2lLWg8JGlP79N7fpWBMkGSK5rb7NFeSzCf
n9BTe4sLJ53LkuJ9rqCLgTxANyEobzM9nq/LGBS47oEB7JB/0oBJ0bcGvy7ctWN6HsKe2F9eRyRj
CqJYExxxyRzq0A73Z9JGeJmECUKCQz6gG24sOgjHzg4W2FKEP6i2unJPna+rJIP+c0ctsi45yC4L
UMOgtVArAtZ9z+eVKsV5nHxqQEaURxehZike1wc3jxK7CQoPKpFqF00V3a1sn0sDAW0WINrS9SNp
dWoHfNfUHhvIUbFwjMYby9wmkkouaMAd1D+BCCLdrmFY30lflscRPNqGphsIbUBid2pTR/Kybgco
RbnfJFiEPSZ7JGuh//g8IHLbVTcQMImUaP5RfkpejaAItI1z3x/aJ/1QR3bMrtdaOC5N9vEXWngd
LLMwVFpD71tVwymlYZ1dO9bdx1O9ZmQx053ep2K2oE3D2lrEWpbyraPPOZod0+ntY1OXfBnIGsCI
I9UaQUq6uPAgUt5KBXFJvZ0/JRsok99WAbpDoMUNbCuYkr6uZQcu7SOIQiJGBbEtaOAX1wJkXRGN
A2wXGsq+UH726tob6oIfhLy7lL80LB0l7MWmSWnKxqyRGm1qETTD1iJfLYIic/7pn8ydY4EcRdcB
IHUW64Q2lKKcc0j2SfZY7VCgVzviHXD6yrX7ZbpxUdC+Y2uvmUubA1yOOBBIhaPYtZi+IbP+kNdx
pruOBzrzImtYY3w6n0IQn4NQGVS8AECbywSqooJdBqr2Lsis0HY+zSAKKefsa8aqr8VIXlbmUYa4
p6ccOEVd7gcQhOH1sgiB0RwyKfBOuE52XQYc7PAApNQGUdTO2bi6X8SrSbjzVzaSCoAOuhI9CHrv
xSQaKqgMax3ZVMuHlEicBv0m2ZVXFJUE9fuatfMVOzG2fAwKNTMtMoLms833nbetMiCbV3QwL6zX
8Xjea71HPmBoILYCdrAkdBv9qnMgkq41D/VDNXcrhi5g3E4Hs/A2kzNrdaKP6IxKAxGznTH4IrYQ
TrTFO8jMfXIHn0OisNvOsRpC/UC5t9HeUAf868fb5uK0SkVJ3F04fssMlU3akhEHjEgEQswGpNV0
e/Kr6svHVs5vK4z3yMpivBXXKTVN7BTb/my1n7L86ePPv1CGhwGpsoCWELzOlpwrCiDvqNVg6ez0
Ome25pcFD4dS7NAGXpB7mlSgKgPRojJd0fn7x8YvTSFGh8cCfKuOI3/qXrvJE3qrgq2yUoU/ZV/T
dgbF01qN8JIVsEuAfxYgd1nCO7ViAhoygBKYRAqKx1X2A7pnfm714cdjubBQsoNeCmIgcAcn0KmV
dJyVQc3BOebWPwv+NV0j5bgwCgzCRioS2Go8RBaev67x7MgE2ENVD5qOdOfQV9rVK8qYF1IfiFml
7KekuwIj6sKKm7Cy1iCdDbQCuLq3ZZyGvYKKS7pFl9nXtZfspTk7trZwYNqo1WYhreG1YW8rxS7C
gg7V9uOVufzwUBFcoCSHfba8bdOxbeaptRSQqc8BP8Axo9NWH/1kS3c0hFzv2o0rZ2nhUIBGAoZN
R9LPA+HG6V4YraHsigaHVqB32WZ3vXKTdUgd5a6fsyL+eHiXNsaRsSXbdT3ghup19J7PHlxleW8r
ANt3bOUZccmKBxigDoIUFb1ji+3N8zkHs3HjhlbXgMPj0TbfMrEW0Fxwi5DeVC0kZJEVBiL0dN5Q
zSxmvFcIqrUy+VxE7s5+kg0/VYxO25Wb78KITozJzXnks6YeKuuV4wH+zUlMaqiiIAnmOsPKxF1w
jSdm5Nc4MlPWNfArqoMblCmRmn/LGAmc+altPn+8DS5E0t6JIflFjgyh1XXKJw2TJx7ROLSR6hD9
CKljCKaKAL2LewQ4xhoNwqrVxYVBSD8VCnJJkbetd6KKzTeJMkziwUPTPh7XqW+LcO0VdKE/GmMF
IBlIPDCwnMXwegbih1bHlZ7v+K5Fw2bloFV5l8ZovOX7CmEULwDR88ng18/t99Jc1eu60E1w8hWW
mRq9MTWr08Ef1kbIsAdQab8l+x5AhgcgAsU9PThANGh5yPQ4CdbeMBfYimTjFh5O+EcqgixuGEHQ
4yNYL2X8QB9qRegjAiliPYJWE+8mH++mu25fhElE1y5TedAXd9ux5SUmcbIcBWqsWHAeVzfdHb13
d0hjhDZHyngNlngBenMyzCUuEZSTRkoEhtmFlhFAOzn9an2RXAlKZEGMbI5UPTQC1S8e167wS57w
ZJyLwEuz9LZXBpgGVoWDJjW5kwJUNn2nSUWb98o1cfEgAWcPxWFJKXJGk4oLVmiTAvXcYc+o30lK
QbBi5cDzdXNAEr/ctjWgusnLyrUh79Tz9fzT7uLaUIqU9Y5kcEt3+dMEmbJu+zoFc6hAUQ6tbyvD
vHDpAhYjaVmgc2eB3uv0kiprorGmAg8ebe5cMvvEzXy2Bi299EiQFImSbw9wI3jgUys8ZTRhuiPH
ZO8hH3aVfmlvasQybuPzKwmTvDbroInUWPd1BV0/XQzuAf7c89UBX9rCJ99l4WbGRLXRdu2mQI9l
M5phoLh5221xR0i5xvoTMoO+DeDfKo7+gt85sbvwOyTvOsNrwO1Radt6uJ8n1e8s6pvqw8oGWjO0
2ECQLbS0MRnlAMco/QFdLrge6A+ALOBL9cVGHke7LmIiwhW7FzbuyQAXnsez80ZAhwjkJQQZZQu6
emhwciopizhH8DwJWJRXb4WL+xehsdxXspK7MFqBvLJOQTgGlC+6dZEJ7B8MPCrAwnsLiF4IVNTo
V+0WwLLo4+HKD14cU1kOkBVk2ECy7HRLeyPV65J3ejj0WdwztP54P7oBrzb1Rl2TXri8Z4+MLfYs
GXSj1b06A+58OojX/M46lLc00NERnDy2O+eTezVftSueRbqs5QiBsERtEIgLgM2WjwE9t+HTMbWl
owQ07X0jf+rbG3fYpenkM/LExmLF5KWXAXCp6DpCaV4u6uKQqKJArwShGQhH7b1sPs7ATW3e1jd1
1AV/QWBKjuFsjEf2FmcF3IMJZA8ttGshRpuj7Gp6HK6Nz+MGHi0odlrpJ6+8h/tuNtMa+9+lrXs8
1sXWHZwUHINKAipQ9VWwu9neVe6qLvSly+DYyGIRmYcaKHTZswh5mSkUB9L51ncOealpL7sNAaPL
QNNcX7srx+OSuz5ZyUVApLiNR1ITo0uRwQMX6bCZcBMYTTBFZVRv6Jo9eQTOVhKZOwttNnjCLt+U
A9PGNkmwkup++KSFw8a+yyABJaMvZK3z63XXeXmzQoAVXKcG8JBLrIoUCqvACQFkoOQ5PXDXByOQ
fZDO2go0YMw21tPHl85lky6yM6gLogNwmQ5Q66ESWolZhTDmp/xrD1daXOefWlQ4WNBcq6vCHhen
9cjgYv+MyEuow4Bp5THEEwAEsvONEvx6AhaPLiA60dqdfvHeOTK52DlNPWbVrMoxOp8hLOITttfv
dMgSDXg/KLfKcL8yqStjXJY8lIxlI1BncFwxwi6z9MF8GiIgaCrffpXxAHgl681armVlmPYi8kKD
z9xwDqsSPCOpg4xNv/snKA/ICvw5m0vtVj6204CZSyOndELq/EiARliZv4uX6JGJhSsUvYseag97
hKE1cXiRjA1PBE9rv3oWm2znQUIBMsgz2IOe18LXtQOx7PLh45QiMniP5iRfRY+HAYkqsFXIXs/1
V8h71vDsmjka68JBJVoPGkuBsSrb/qcWQ5W2AGDXzv3+m2QqKv38RgMdfzDvQNe47aCRvYowveg3
jr7CwmfNlqJYKFpjpwKKSOwQRGQYr/VN1u3F8/zZ/FwG3loe8tIZQZcAaH2QrnO0ZZGuSLyaNWg2
jsb9ext71KL7Lf0O+BqQj9Ujup3XkIAXANmIqpBLAJksECyADZ9GWCPk3LKsgklg5uqD1OZoHjHR
ntQ2eRI36LiOm81qj/UFCKSsf4LYES92CxDEhVnKbC5Kp8ki9Z6HCqSTnO/F2/BQxqTwyXUT8agH
bvkqi3Xip2/DDvWox9U1vpB4A2Mm0OjoSFIdKPOcjj3pKwCkRpLhntdiG9cRwKYM3kwCiNvva1fR
pak+MbcYc0+GtjN1jDl5Tu9EWECfivsNsLRgmB9D8zB9y+J/8sCGUVTcUODDA3u5pWjFRttxENQy
D3LqZjTTIEVuzNo0tt8Ba9+gz2ptU104O8c2l0kim5sVypgd8orQGGv5LUEyrOMrNbFL4fqJlcXV
7qJG0w1jLlevIxvTBRsTOFDymGMNB2drDkGGnK2fQEo4XKN3vnQj2kir49jgpFqAZJ1uncJ19Clt
ywx9bOUTStEbyTLxC6g8AGa6dgNfmtFjc4uxznOjtW0D2Bdtfory3jKeUu3LioO5cPmcDGmR+mFp
jrYhvcgi7VbduxskYvbKjQJmMRDKGOAEbTZrGYtLCc0Tkwuf5k7ELi27y9/BLewJePMBFHRg0t+m
cZmDNkP1/OR25L4V1PfyBbhG2nPpBoAekOqCagzX0RLOOOR1kQnFNt7bbfhTDyBoiy5LcC+B53UN
YHJ50xxZW4R5bSlVwPQ+R1e89Yrq7TtDUP1TIJQF8/A/aOkBIEOH8gLudVMKvZ/u0dpLSmK5mF1K
70SycwsOlua1PIj8kIWrhhF0+qOiL0FKyzhSMYd+SHCHTq/Fi+SuLbXAuU5f0Gjm5/cuWfdYKxaX
qVjNTJHBdGBxNuP0SY00f9p2eQCxU82SuUq01xirqrcXoq/jYS5TsmlpqHzocKV1YXdwkV0TW/Ls
XKGD1QNHpB2Cc0WPDahSy7z3avb54vH/c5KXLInC6ROlhgaDzL9EyT5HHPA64MqRvHBTpKEdBR1h
ay+Ey9v1XdHTgSACdExP98+o0bFh7N2q8Y5cbPTIDaXakxVYA8Q+/VWPLF3g2W46Mrn0yCU1NKrg
DmIxO5hBd1tNUuyJbpSo2ZYgcbCCBqTQj8OVsVbTOXvDS/VSvPdU4BpQMl0WFPuUGHmqGABIDXr6
lmokB01Ehrem15T1fcs1siZHuLSIrBaMWcDYIgsj6+en84tAcHbUSiNRL/RgVIjvzXWosO85L3cf
3+3Lq31paTGtZdMizY4RRFbr7Zs0iaauW8FDnrtjOX+A7yKnjjyWtaTNKXqi8QHI7LCfffpSHyTz
RRqaO+9BfRxCM2bfUriQ1R1zdoMvzC7un9TknUmhYBGWh+wG3VHQhh9i5f6vde6cbc9TY0uv77TT
mOc5jAme1pGjjVeOXn62vO66KuaDOxhroLqzgw+DkA/VUBtGKzm6+063SE2ykrB8MEJ17iOSf2Ga
sulE8Pd2B6R5gF1Hwy70YKHvsORNaTIG5R4D3eRlatQHmsze3Zypf1t0VgoASYUqMDYAa/1eCToq
1M6uMlYFXsnRWNAfNc9BqNnEJXWeKpbts4qGHw/qfOaQqkbHMXA2kh5sySNqNamX8xYtTpU6x8RL
r0CQvRnLLvrYzFl+AS0dx2YWJ8sQYkxMAjNu27t+NYgHyp1gttkbU1oEL20ScOZtU0FXHO/y8sCi
nRhePCa63qLpXEMmOzOTh3L00K1ru5+tygEtn/748SDPXy7SGHgqNQe5P1liOt2GvEEG1yrA0lvu
2pvxm/U9f6eol3QU0Iq0t02Q3KyxsF5cwCObi2DJnmntqTNaIcc+QRF0AHmPNU++cKuVV/f5oT4d
3OIGqc1ygmglusYspvmFS30rVp0X2Bwz4a9M5KVVw+MewF+kbQG/XMTxUyqYUlXoM3TLd87Gdt8W
gHOzrXGd7eqX8TDWqN944VqYtnQAcrcA5Qb8uAHGlLNXoDozvZkNYkKD5NkEzriaf6yM7PwggA4c
ODAwAMCpgZDodIvMnjM0ap9KbGd2Q7b2ptvpn8qQBk6kfpE9f1ag3HdoRVbuVn3AMiKERQCPcUuC
NgiY4CURZjJw1xb1e9O81NqkE1gqyKbYmZlPAssKkUJdOfZnsRFMuiZQdSjbQJoNnfqnw20Jy2ju
ukmYI/0tCRX99tmJ3Ect6HcMFeRVg8vjIF04RGhNoIM1POaXZE/JqKWtlTtKKG4NaG96FLmwPHZu
xIb9LG+0T6C+qVeJrM4AF++BA+43YOMAFT7bN0lnTKLvJgJGfh56SNkiKCJRhgwcmjgfzMc5hGAy
usv11ZMiH9DHkeDC8jKHUDoqKYU3k2hkJNJG4icUUmst8PKQyWJGFRBnukqJ8lB1K7fd8oy+Wwaz
kCnVW5E1WTztqWAVTRJYrrgZchSkir71+3ECIfoaOcilRQX61JB7Fv0NS9GWTiGtis4GpHHpz6o1
NsmE7jbhxB+fzYsD+tOKtxgQ6Mj0rPRghZXP6N28QsThe+6B9KvvlOUrCU1UaEhBPg8igqYDT396
KqhdCeaOACg10Gsp/e6gB9oh2YAYMFAeCvB3K/djvyVQ3F2v/J8fSfDnIZRGhyAaZSxt+URzyxwv
FjGl6MgJ1dLv/TJ0HJ/7GLiIugfQUW2qzx/P7Nn6gfoKBpHG8iD0C5jt6Xjdru0nNtIistsbnt12
7VWZr6Uozi432AA8X4aAcBrA2C5tlLwH1gA9DjF4hc1ALTAwWeWzvrVIH6qgvFq9bJZBNXRLJDe1
aSMwRN12ieqlAvzoxJqLX5IL2zToQHS+YyBZSa9M/Gv38TSeXzMLe/L7HMWGohzMIjVFEeXU58ie
3euBeOqR8lcwXABYiqBz8IToNjaywZuPjZ/BZjBYUJchtIFztIGbWRyPQTQJG2oFeoZ5E7CW+tTY
1XoHSLYS1sLcTZbtO83eBrE+S9tn5OdjoTUIW9Mrg9WRwdWY58POzozA8W4yqK7OovMhiZTrqgyp
V07z0pW/f12kdVCbAMcHKNBO50o1i9lNyxTFMrT3kdF3sruPJ+TMABq+ZF8NullR4D179qNdpEHv
5ZTFqrbXbSdE8iH42MIZ/zkQLJAdQjiCiw9R7FnivUGn8gy1OuQzau53T0VUfCNbM5J4ALHx7msw
EkN8qN9u18U7z5KOS+OLSEWrR9qZSSsJhND30oQSnNRvvC/jCxi0I+MmO0AVUJMVB9xSa6nxMwDl
u3UbCUcQcHpoCl9Em/1oz6mLJgrUlUYlmh77Z+u2upEcOOVV6QbqD7pj6PKT+NEyWCtBvKcUjr3q
wvrStwGuX+ZlDeuDlweVSzaVmweejX8Nu159qNCJULBXT9Ei0nhoawTJXQZRxj6Nkyy/r1wkaOlz
Y973JkI7MoYsORhNE7e6CFvrmRbaWsC8vP2WX3ix290OIqfURM4nudZiMCqXEOLKIFKVP3Q3NFZW
8WNngMSlwcVV5NEkrzs5Q9bg0xJi9SjHx+mtvSv9+lP50t2Au3S7chzkIM5WRXIZuoBU4J212JFu
3jaFKHAcZGmXgb+ax3NkgxsyeyfHk9IEYt/uym26rSCxs5rpW7oxcAYh1JFtiMgAoOFzMckWKzNE
WDh0dn2VpegpLYqADsnKMJf3yrsVyIwiikS9DwKSpxcX6P9pRwWsjLwKlN7wSc/Dj2fyfPVAWOOC
4B9xObjdztBU1TCNlQ6WnNjyyU1658QtGtpM37nX0RVVhNnqeT6fulODi0GpepePzVyBxrN7Hafr
Al0IrHn5eFTnp9aVDZUYFq4LvL7txf5I6szIZvauYDNGHlS2b0DF/U25pQ/VJ0kiilD12njgAP2A
Igc842YM5YrvDZjzVgWk5XhOturpV1l2d9MmZ6ndUBLz2N1rW8mbIRPua7nn872CEcMnw0WgOGss
m0k7I8lq6A2DPV3ReBEKkOiVfjo1zhitzO2KJXMRXkG0AUVxRI1xfqDbfJdsxE7irKt9/8ZSH2Lj
09YOeTRLaH0OlYoI/+Wmu64DEEB9/FXOt5KBrk8EeCA/Qvz8Ht8eBUE5ssBVKrCVWHJbpfu+fWrn
lVTHWSLHgt85svFelj+ywU3GNEjFkbhp7uudHuVIPgxfHYSUPy0L3cd/LW16Fpq/mwXOQOK38Dw4
Gxo3dJElXR6Tlxz6wqCxkdhyd0cOkoJa/Qsb6CykXJqU6340UsNVUovkfR6r92rnj5GJZlNiI4ID
nbzEkKBwUvol8SFqTULjb4ZQS+NyqY+M11xvGjq2eayMZr/V7aIM7bGt//5th9X8c1rPmuMMMhoz
bUlsXpfYueAxZj5HP8TnNvQgX2O8OYpvPny8S5ePycXQlnjVjo96nrOGxMn4bJJHoDRm5zVfk5e9
eBaORra4Vg2Dt45ocCon+03lql+ld221KgayfK4C2oc4FNrTyImBeHCJLs4avAeSlFbxFPdtUEpl
DBFxCghnBdJ3WVybxc1UhVqUfF6/Si+cilPziy3aG7xKQWZQxd5jpl3PL6kU5QhZxIynv6YYc752
ALvIPBlyVh7u1oUfKa00TR3IbMfwnrE2pYcqqffoWdgz3VrZJuchPiYWotsANqNpXkpUnx6B3LAz
Co5VJWp/NrhoiqhCvRJcHPzuF4Kr2mk/6wftpX9Mv5nE71ZeSedDhXkUG2TCzEU5eDFUW+g4ft2s
RKQwIqFpcQUMEbofoDq1ctbfiz6nLhHhPOo02EwotqMZ7XSkJmBMZuqVUl9ujDKIp3dbC04x/fss
1EAoIaaBACe6AUG5vUw3aJNd2bNIslhM2mur00jP7ltqXSOLhHYZGwryQ0igxWxZjyIRQT/PKy5K
DuV0qB4KlRJIBPl6VPoWizoqltHhx3Af5KUD/k7lX/HCC8B16TdsBd9zfgWc2pIrfHSHprM9V30G
Wy4QxmMufKN9EMlag+elEaETHEkr3AMmil+nVsasbsp2ckjM2nuWoCNSQHt0Aq+S/kXJ/m7PKmBY
yBehzdiRFQdYPDXWq6PH+3ZIcfZmvbu2KM8fTHtSrSBFi8U/CIaxFiBRQ/YIhB8o8Z2ac9Mq1VIX
l6hkcJbMnCOwX2EW0N18kJjJ8noN4XIeTEmLOHIQ0MAmWeb/ko46TpGqaQyqpW3lfk9Iu/vY/VyI
8E9NLC5NvUkyVR9gQhK3FXg4T1tUNSJt44FFXxKdrvnyVYuLTW8lfE4Zg0UbrDs7EPcjKyU2Y1xc
k50KLYn8fi36veAZTge52Ptg9FYzhcOkfi+BWCU6izJELNUdAcr+L6ROdeyExbnGuqF4A4JBR4LN
T3eKKK1R5IUA6Gon0b3Wd5SkAKUB2fxds1kr7F04cihBQSUNgFOkmlzplY8ONmd6D1iSnsbUyYPc
2zuGANOoGjTdj9r8vLJdzl08JD8h9AcPAMk7aJafGgNUgaqVJXekb9+r4GdzA7JFW+Ouuerh3/Uv
TRs4ezVEXeo/b8P/ep3+m7zRu18T2P/v/+DPr7SZu4ygafD0j/97nb12tKc/2f/Iv/Z/v7b4rdvm
rX5k3dsbu35plr958hfx+X/YD1/Yy8kfopplbL4f3rr54a0fSvZuBN9U/uZf/eFvb++f8jQ3b//+
1ysdaiY/jcBX/+uPH+1+/PtfmNCjdZCf/8cPb14q/L1d99Ke/frbS8/+/S/T/R3xADAvLphHZb4B
Cza+yZ8Y7u9oWbRRaoIfRYOzdC417ViKHzm/y9QI+HdQWcCvyJReTwf5I937HZxxaKlECQ5RjQPC
7P8M+2SB/lyw39C9cUezmvVyHCcHASERKCel/g7SqzZYt5ZhQ8FL4pW14OAW+pWB6T0PZFtzXAOf
l5gbh69R/p5emecWF6dBpZwxd4DFmm+I7gaZysKjuf9jkCeDOj1wv0xIkRjwJWGaQOl/egbKNskL
UhwNaiJzMGzos70D1Te46MbQiJqNplj/OQInJ+DE9qkX/8M2yBNcVNMkG9sykKd9Xbfpu23EYBFi
v+m1zXRA6efYwJx6UNYC7x+mdi3TCqe6XExcL6DcdxGZAdcFjtbTcTtssMqEqzV0vI2qeqi0JvO+
Gs3EoWbQzk4rFN/zEpZAymauuBjwEnVdRgNb9EZq+0ZdtqaKioD61S0mTQ1ySQ7l22Vu8oC7FUm/
82zKyh9jmRe679ZuLbY88Xi3BfU3L3YOcwuaITLrHBaa7dAq2y5DWLMZUuLKgIaoCUr9jVuM8UhL
9JLORVGQO6H01EHGVdeqtgvyvM+cbVm2esd9UWSAvPhzwXuv8yte5nxnKWOX+42rDdUh5VUJKL9W
3+iqQq195ZrzXTOZU/ckkrQvY6dFdmFM+2reFePsUB/lxwH3r6uoaAVuVar4batPXzzFq4qbbBq6
cufaDm/AsJlp8IGeiRAm6M2uSDMQuPduzcNsqovqXliaqPZD0s9m5LlJtatrtXKvqkHjzU3hVU3j
12nZZlFjtlb1lPdT/ZIqha0FZVcr8w6N04V15RDuaU9ERZNrxCxvnqDxxiv7MMyi7QMvm1Bwn9x5
/mQo82Dde30zP+aeN7dB7jAlu9OoqnRRXwPPF/Ia75IWArMl2Ac7vepsf27KNA/QrgNwjskVD4B/
bnbkSbFZr4XJlFF6paoNGL5Bomh4PpSVHBpT3Bo1lJbRHL+hoG6e95lGhO/lzPA2rahdVVJp2EnY
0KlnoaGWvN4VjTDdkCbIYe8cIHXisZr2XZPnTlSZlfY5V7ouCUqVVW3QlkOZxUbPJ3SAFYox+UlR
aoUPH0qqoBN0Bh2NIKn4rNsKODEbl416BJ26xPH13CtMv+u14TYRZm5G/WTOru9otY2WlW5WtQhA
FL3+WRu05LdGY41o96JC0TbTPJA6aN1Kb2NF57rYGtDKVq8VR5AuKGtjaDalgRLnnhCFTCjrDmOL
bhjwEft9b7k0FIrV12FTDyrKBEpmo4IxFPqDhR7BKuxt3MK+ZTKBvgPTIODvtpPHWc8a8tb1IPv+
NDVeA5IDMNg4267xoHc2N25O9gTnS7kfLKr/VHPFIcHgukodZAl2fOC14PUKcal5ig9MYssiC9zF
ig+qRBXPyk5LtAjtxAqy5V2vY785JQhZeWkK9MGDYgjAZE0lA7Zdz+gNnlSAbeB72IGT1A2KeUaF
XJ/l4PMDTbQeah4679m1Kdr6kzVRwEsGJQUj6tyMUxvqZtGWAdfS9Ask6srxjmN1p9mfdMjd7mdv
rL6lNCvyAA04Vh641tgacUKE6t4buefUMQKXOsMa13Xjo/u46fzEIMoE8SkxTNfEpE627bpGyzdu
bWjDpmR4MwRNNlk/9HquAmo6pRWgXaq0NuZsajwomJLbG3MsXR5NozN3P8rO9YoI43XtHy0oldyD
aMcBmhmdyNNbbapnJ+xUSBbsOnxtEthlM2S+k9b5c2u2abNtZkJnqHgmTAB5YuBtHeB9WL/katvZ
rk/N2hVk16UeZMkjgf/Rv1EVZ434k1GK/kHUlqbMgYMKE/lE0jYHvT1XO0iKgQuROcSn2szIZ6Uk
xPkhDJKgaV9R8F28QDQsG7rQzZng072t0Txtr9yxY+VrxWotoTgxOldoMOlEnZtvfMC33yuGOSU/
zaJOvRZ6lYXG7o1CJ+KRaoWYvjaIRZT5GmWIqXahUmLZINMl3NbmNh4nE77wSrFpozZBapjtVBwo
nd1J3Il8BJLirlLcjCuQ9sl0xQExfgn+KlC1mxo4+/pfj+7/H0b+Swrv/Nd/wrWzKDJ8q+hr98Ky
198e3prhe4n/Q3/+xtK339DKQ+hxhCk/6VeAaWi/o6HdgrAmMpU6Ak1EJL8CTE3/HY9vcN4jdwGQ
CF4g/xdgWr//qsWCDw7NYGBeRBT2R4CpaMbv6JvCXY+XChopQP74dyJMfNxJVAIad+BRweWOTwTp
8DkUj8NhKsrkgTjPTJVm0w/Z3NCfKYiMnCuRt4qydxSevaZsaumriRbEek/RoPcyW4QPW+6MVpb6
E897B080W6vU3ledsdWsIGuTzDSDqeyb5uAy06xvLZX0xQG5d2/81hm0y18mlmm6P4EJTvmZwpWA
ZkUrR5Uf5k4Xxbaf8hSHlhWTAP+ypbMCadfKpRT9+TnBXr9LeoO6u4JyV5n8ci70uvV5r5lTYLWk
MeimGl1Jxo0iB0OanxLZt1DobGzvJqcd6s9Dqo9gJVMybrnwvtRpxjfEPbxz/RF3aW77De8RXgXS
gwGrqKpK3fW+YkEDFDmMltjIpCuKOhBISU6DiqKzVuOq7Hx8CxOwo7wnDI1Ddal75GWYrKoFIVRr
Z3mN4K0a9dlnnlOYb+mo1+5dPU6FACBKSxWt9evcLqFjwp0agauvTtM43vChSacfyNZkoDxkLgql
DykUMurD2ICLzgx0hcxTTJXaNH9YNjdoMOtqI155ayMLGrGhqNxvDldZ8zoprhjAW9pWZhKxlDn0
k0knJm4LK+PeoSA2HT9LMdCiAisyBCleq2TIlNckSxzrte9pAsbFzKZKfyXAWsjuk2EcOMBx2kBr
CFkCyiMij1aa9tURTNSdP4ON0vmEXlqvPxDwzrEvWdf3JCxaWm08Y3S1O49SZ0xHv1Z0zTxwPZ2H
Q1PMlbMZXZGh6E4y3cY6DEU2bwV4DowrsxSD2FpjowE3kcAb6r7ZIMgG72SWq+XGFAh90ajhuD3Z
5nOqYmcNedfEzqgVTmRqeP9ttQFVmk3LCMQJ51Er2RXRSjBparboKEoYg2dAu7DwWH3HDDHhAVZ3
Y7lJxYDxh9xr+vS5aDixbkGml2k2FrmldEcgxS7FmtrWKL5Nudr1e1GVLf/ZeWrufKlwKvurxhhL
rUEZGkBP3R+0TrSHtM9MLDohmVU/UWRKQFutO2K4b71qyLejsLsKqiBOYvt6n6iYYdWcNgq3eLd3
isKzvjFWulNcZS6Uf8KpRg41QuXBVT6zdCydO7RvO+SRuoNSgCB+6IvEDCgHCaRVTU5k19UUtmbF
fc7NRLu1wMBuXZGK/EgGzej2vVX16X4CP5gVZnqhJLshGwHNTFzsARa4uqiHwleZ4nm3WjcxMI3r
CJefVSMZ/x9717Ekt45l/2X27KAnsaVLU5lZ3m4QZVT0JAgSjl8/J9XTM08lzauOWc+iI1qhp2SS
CQL3nnuMSkcGdO4w1aIMr5xyPIdEN6W70H3VqVrvQ59Gg0h92sde3vl8Iqhc5TIc6gDuFnltSgeJ
u145WzS1lWmHW1PTNq4S4vag/SfNNFl9Cn49fJo3bqlLUMUk7AWWdOztoL60Z5cibXUIhMzdzoJj
mL9EXfspljW086B3m9JJUPXx6G1WUo4YTeLlRA2imD1GyLS3LC/exWtzNoGJHdaHMJ/BGyvGlAk3
Yu+9y/oR8ntE24gk8qWILpYVMvwbTTpbwWu9rFh/t1bDsrbpjGN+9rEF2SbOsfAqmFZTON6/NsJw
T6XWiM0b9T0dsHASMBpXfiLr3M0Sf1iYN0NVamT4xifKxWfLxgnjeG+wGkQnOl3djptataS+n7sq
qg/ogclAks4JSvhvhrO32o8TfPh80PeW0XfAeZMhrpu41Qwb5aR3ejd8q6CEWiVuhZVwSjKyGv0x
6d06RA7Q4PBwrhJlegcxXXTte4VYYhHacAxGBR8FfAv9Ekefi56UrDphJesbCGMZVhuqWkltXmJU
UKOPalovBO2uxjGkq0R0bGjjDaejH3RbRyHzCL7fZb/oARUt4fyhgTexfB5sTuY9cY2QKuGd48cb
wSODXHDHZlNo4SsKPeNxYEHAL2NqmCH7kBl73eKjlurRx/8PNpbNZvKjX0kfwC9etvGV5c5Lx9NV
MSSWhqjESbIoW0fPfbvY0zZiHmuvS4yxomuxzIOfi5gaNw80rbeh7VewY3MNazM9lm5zHy9NGV8v
6EAlOOiVhQHp4JdmLWjoUM9OQyodq8tEzD0L+4Mi1c1MRhDdixns475LQGah1hYt7GTcFF6GlshQ
6XKeV7Y1nYH7iaONy4xvuQ0yEms7jqK96gkwnR2NfaYn5LpWizXvY6FD56LG2KbuE8tZgB3g3BTA
5IUNqsMnUVaFJI3W83T7rqcIxEFXeQ3bDxOr7U3QzVztp/gMbOFljpTcRIFE04LhBXbKQttejVcI
RbRfbo27xvpydVq0gIUz1xyeCZUJlk0F0AvnEzeBM+ZD1VjwciI1mtmdP6Cg4hstV5u/Ggvt5aEM
7bY6hoiLVpdL1Erryh4RdrMmodeP8LQx3QD7tgs0OjPbxF1vCy9xSovC62vtWsoSIaNY5F7LVCze
8bs5iHAYRbC8owcrB5FMZeNNrzVnrh0kvkJR3SYRTlHxUtcEZ2Q+t+1gvxsiVfWxuEjCEXjxBG3H
FFb5BH8ilm7BBY8tD3FkWMNkqo48cAF+49vFjbsbdVWGR1bXur8dsE51n0hrWpc0kYi6y2Nmm3vU
PeyDV1UzbeIJxzEWPJLiUjr5Zaqtao0S2i8t2U6sceY7QE1h/2JA/eSAhOJBuwjC4fVkv3Dbwguf
APam17xpFN8YSeZoa3elhPZ2NWG03tOxbDk+F/7fw8Hn0C8lNmJXI9DLuqpt3rDE+IQ6hIlVvZiR
szFIMHVrjqHUDtS0NcS4sPOtA/91xb5EUyM8GqU+6KfqSetwtepEtFaL7JNJdsgjmMxk8xe8T7ra
gW0zO4/jiAQPjFxZW08i7Y3y45Nks+rnVCtH7ipus+FxLAMVaZRA0iAiu6yEE+965L+AN6hhKtAk
gLfGnXY78NkSxwXVImt01MBCAR9P5W1gr44LNCm2pX8RsKEMLmzAPdEFV64e07JqzqXaEEzVFWNq
wM7YVPVErnXPg+EUWW5snQJuGHquvuPRlCp/EOqKAqywL5ZBe2iUjeLYDU2v6+G2JMxrMwjQerHF
RiS4KCav59MxACam3+fRaprbn/3I/3dm/3GeAP3vnRnObFD15r82YOd/8F8Iv/8PCAACRGGB6ueB
T4gG6J8NmO/9w3Wx/2EgD7zsrHn97wbMctC2YTwTQOQCDcFPjPq/GzD3H1D1IA4TGUoh/hbTsn/1
jP8OxP+1/8IXwiehL4PjCSztfpuKumXnKC8GS24T7y249kGihIYHxn0qE7sur4t2+WcH/7+j4L8i
0Zg7/bwmKjMbWiHso19GiJZPmsCacM05Xw5no5Fl61zrtNryDU37bxQDGKF9aTF/Xg6NKsikZ1sD
7wufE3unTdoVl+N8H7jQqqOCI0QcAoTpxoZlpO23FBhJ64HWb83XEhbuAL2u7f6GgKyhvLyW/t5Z
SQYqySEcTzq+7qMAJZtObQ8VBwqBxKnWxIXqnLxUy9NkTVvR7Qde7XzXFDjE0kXcz5PZ95CEydl6
C9zmCkKafJJlPvoXRHws5CVQQypEB+QGketNNi3Ok3TLrdTuDo3lUVTiFdX+dUDVcaJRwdfWgpW0
PDSy3tjKyefIuued99pw95b38GEkR0vTpPI4/vfZVCwbA3BNMWCYYpUZdceNuOGiz1Y6bSo9JwB8
MsIve8HTYOS5jVkAWty5ponGtNcO2iuA8+mKfVB5QdKixwhw5M4kPFU1hiidg5zECJnjBGGN9Xwd
cQT6xgB9FTnq8XlE4EHS1SatGJrobrisHHdTMTAIJc8dLnOb0P1qoWlq7ITWT2v0PA1TXqIOhYsv
UHHYZYbzwWuvF/YJ9J2lM2CvZAg07hwSeA9mUFGjEz3L69aqsimK39ACF0HL8tG8dv7NRLy0Xm5K
iuIaXXPTYqSsxYWc+2zQU9HWYMQ2WI5OtB2Yl4blXa8pQt9Yjvo2m9c4CcY9L6uUkSGRjnyTCsBc
A9F6wkmYk8550NS6gQKWJT5trt12gTILon3L7x76uk36NqjQ3vQob/gmFh2M9n1TcD++on70IRZS
H+rm3BDD2rGe79TQg90djFnJt4P2t22NzMmy+rT9Op3GI/OvaBgdsI5Sp1TXii7bwbh3qyG50/Qb
pt9KF26GvbX18USryNtFK7yJ+XQ5jnYy6f6oI/GIpZ8uEmJWWEX3H70VoW6DPpHp65W/2hZNggES
s7W6IR1c+SPImfoy3FneUxij6KkP0veSTrx5LpbWQI+meTYNqnFtIMY1zmlEeHlMcolBRUi6pG2e
CWxAu7AmUJeuWbPQV1ZXL+fI7iUwj1K9GhdFNLxbd1xMnzKON63wtgHimibnx2q/YYqyxVuyC0e6
abA0le8k1mq99B0c4nq+WTC6GVC1LCvZocTOzsMriyC/rzJ3foXVRqy8GyjuV8A7z7slHjpOYra6
mneljWbWFheBsJDKJLfEKjdMLtlA4S7tkdxYGwfMoqh3UiyejFkiXR2VsnXNSLRsbYMJEl2zNYL/
tLZTxLMlk1CJb1UpIAI4yX10Tp245Udj1zkgo5xD+epP7Q3Ffzl2eL8YjGH79WG0h2sp3MRWj3qo
byiNdpUzpo1aH5oeBZ+hVeIDrAqkzFGRJpZPs3Vuc9+IW8+VW9joY8t590Pk0I1bA98aoAgJUhmT
BQYSqyMwKljAIWpwyxDqwCeVCQSqDp+0fLFUicmEl8iBbDRKx1iAF8o/1mkpat874g1JXXBz8yaU
RTXCnKYZnp14vUYT2SfYfvMWkzWfhYXDLQkSJkjglV+eqKxfYPhUsLG9wUCqiK3u6DVtUVvOU23c
yxnBilDiLmXCdBwkk+2fIh9FFrZqPLEmr/zqwgVnoQmaPjVlBStQO5dmQfIscfMKXCgUt7kfQPfZ
uKko65d1sDPlwN3JGlHLWWtKApP26rROCDueyVMn9aNlxa9yRSheA1dVvm65VtfVOL/LVt+wWe5d
jiK1rF4tERSVDh+cbjwuusnWVuLCHD1iOHngmiuSA/9Khvq91fXLVGIHk3FKHH5kIQdMhgsLeItW
r1Nr0jC6Gap3NN9YGVCV6V3lPnqiSdDjFqrycwtYOvIvAb2jzC479HB1Zlr66Fl0s2gnVSt++ZXl
OPlw/dbrsrj0j4jbmnAG6RfHKTe10PiDK3dLM6ZUY9I7rqcZgM1Ueam7ymvMnfCWOTiKhuZV2ejV
y05DrYzBCEwgk7X80bXI9Q5e/lIa/WH8/vthDMwXruiwbPdsD1QzHNZ/obsseOYqXNDgUB2lTtvi
ib2CloWqFRAfRfTDSr4rN34vcX6mheLsRyEFu4UvA3/Mt31vEmuQnBmJID7/JBC16ft0iAs4dN58
N2r/7nrnv//LLc5Ri7QshevF0oOy9GRH33ABf2pD/oegdC6gfr2jLw8RKqBGhDOuUIHnHKbDLUmC
d/+IUWuhd+Ue+eyFOOz6Tfco3/xs3MXbYRPthlSfEOfyrfrb/+m78fv3gcYERKWzMPsLrQFnNhJ8
pYHfUPc+rj2kg09ISEHj9aNjSz6xNVcxLJFJkLbiJTyzA8oZssDotBCTDIv/MDpeMbL3EN2adIAC
ah9bxufgkpQFTxNWCSnDfB1QXjQPixCbofQyjODgEEy31jQckMV6EfqPviUzj165FLpw32DjWgrd
xCngv8xiUNiAWSsRwgDl7IddxRkVc7q05WVPEEG46CRADUNoD5C+Ska3TobhjtmvnnVbgdymn41/
s3pvo4hTOj+H7N5TKlnDl5HMj9pAF+0tqdc4wP50Dr0PBvDloWGPkQGToHo0KsiWrtqDiHvrIo4b
QGdCB/jBrT3GnFfMdQrLf+qhLLU9kbVNlOjok9SXi7m1LSc1FVD42kHd1WX2WKYonwEbo0zc+/gW
6C2S0sMWa9pjK6scGzG21yGNnfAOeFBBtAZ74EHXOwAzRedHiXFPFUqXyF0y226yUkwFDZzjTHSO
vQLQduIFFBFsXQ6iw1OwaLFFT71DgQJYocaW1T3MFbQgKAG8er6AD+6hg4bJ8lQRiM9wvgevKgep
BC4+FE7YTGP0PryE+Kfl2u0aD/WL0x0WR9/Akq9KVnfvTevF0qL+7D+cHqslUqgERbkezvLRxhzr
6h6H3iXUaEeMpJMV2XtzZ4o5vJEIb1GQwq5es/cGnvqo1iNUI05kbZBKmPnuG4itCQCTrO1HKFdP
XUcSt503Gue4IwRO0yEdnCFZV9gtBh822441TaPaSpnpblRILs5S9EWpzWrKzJ6eJTRbk4IHh4wy
0F2S0X4e/YdgxPciKgPYmBBuZ4tBOwUw0dMw0eZrwZxgE9jt3TwCyKx4Nvov48xREsnUbp7mSf0I
nXVbyz4Dhon2AHgl4EkDrK4zPd4ZksQo5+VMtlwG+UimtHJs0AWWDZ/9wu2WQ81/hAi5RZGdzO30
ECMBt4nnwqibBvl9Nm2SCqN0K3xYyEPMnhe8QrT7VMDAynVKKL2iXvfzX6+Rn/S0zIIIjUmbish6
oiu/HMOc2ffLMOZALfEg9pBGJzHqDrfEoJhGN30Ny2fxg5THCQ6a3oC/HafUNwpxMV3R1HLnRGXW
ebde/+CgeF/9l5oFueOYTaRE3vIxXbDc9RqkBllTiM5oF9CTZFNM/mMdXQYKiKOOMFEJfsAj6lrh
AZUUqPeMbmCZMlA98kC1xyk+NcDkZORuS2pyZnWQtqAuDG8lVxnoCsk8Gkzy6N5DRc5LtqWI/l6i
eMvNrW+6jFNsJeG9tILNam1Ac09LEt4PM+C+mF2UoToEFDakHly7Jc+AayZVsG7m5VQOQeY26iFc
lrTTL7r9aElcLEg8AH3F24fNAx2WDansDQt2wQLz9sHaaGSUtB4cczAfogQ6VDYcBj5lU0MyxkU2
mRf4zWeK9UfSDh8wn381zjXGSYh2sXNMEBNF1MYaZQp7CoBMFy2WojXxPEakzRLaydA327J784Hh
2StsGktx0CPQ6UWcAjXCFWgz2DEISVB3NHUhUELbcV/UrkGHQlnuVVOi1pumru+75cXpomeK/bXG
vgrkM2frqxHOrRjg4ol1Iztyp4j7qPECxyLcgH2YdgDCLCULux920kN5g0HJh2BoT9bZfeyCdwu9
LC2fe/QyXCEpadhWsZVaoc4G+5HONFO2U5TThyAT5iY3y9wWegzv3GY4kMbA7xLUNHCDfIp0A1Wl
mLZe+St+Zavf2RgYUPEmLJUEqklr61FY0Wma5Edn26jZ58SZ/QRWCjtmi+zvyx3nfBR/PRpjUDUJ
JBEuSHlfwAfEoRpLBVOQLNDxT/Ap7vN6j3SCVKL3hzsfT63sWweY3wGWs/cLBPHICoOb1VcFa11V
At+FBQBYYFX30rWpBbeJYO/lPEWU4ncJqX8oeH653Pnr/KXgsVw98LLFPa6U4wgkCRn17u+f408r
oC/PEQ7AsKXFxCr27a/5bYMv1rH0cUsemGZn4yqDwBsMG9LKHvZR+KAl/CMbdkPIc8BthGCaBDrG
XJJ+wzGOdmpZRGJXm8/Z5kUb3Sm0Y3F9R0jRduMu9IeHKiCPiDzdGtDN/IDnVs/2LoPZJ/IWpiXa
sR6BRixG68C6BNwqYAomcSaxO+/f+Nrp39/xz5Xxd3f85alqmGBgpIKnqpZDtVY7J5S5U4pc1mWK
Eg1b+XhGBaxikPRatmE+UHEBV5VtrPy0Be+Rwae4R1c6I0ChH0FdaxFe/23i1B8K+l9+mC/VNfK7
opqH+Jrdbj71F/XpXGE3t+i3d8E+wEI/+yMi7/37Vf7HZRc5SHOLAnJWrfy67AjvVmwlmG1j/4VN
vJ+3182tlZ6p+ibTRx/e35u//02+u+IX+nyIea2PxR4AFUMjPUANX3bfLPQ/7Bdg4YPhZ6NXiaAQ
/fWmGAuaGMyLIGnsH5jYYPYapf369vf38UVR8bOBiByYU4GDDPAXRjG/XsWA07qUFt6mKMK6cvKq
8zHQlHQbznsOFGzGeakrlFUGxByvu4fheR4AP/z7r/Gnx4lZFljJwKDhyPXlB7QaDCwszDrArzkY
CA3FwpO/v8IXd4ufN2pDMY2KHkR6AqHWrzfKQqWaigOodG7pNTbfPf0ckC1M0gEg3ide6Owsdqhe
MGqk6fL8zdX/8GP+cvXzu/OXjXEMTN20dIVhSpXAB5Ltzvqc7lG8403e69zf/hvilT88VEj9znZc
yFiC/dCXAydc7VZoV4VJd7DeKxDbzzE8OvX2XhpDCA807puNyjmv+i8bVRAFcQzCpuNCH/nlGVMW
s6YVEEzjBzgYsSQO2QNozmnvZqWeUhF+dC1mdfa+rj6IebDWEv7XLwAzUlbZ37w/fzxwcf//6kXP
k5i/PvNZGi+UAr2o5yCcG+xWsiTwI0gxWUQxmvh96iI/gjx/d+j+4Sn85LH9Vw/81W+JC5BoYwIE
ZQI3IBK3RsOWI/BRU5pvHvgXi55/tf//c4tfTgYq+dTPCrcIE8wb1ICgDD+5aY9hincHMHKHHLj7
Pp0LxK0Ead+ly0Nz4QT/xk//h/X9yz1/2aw8GTLPxiQdff/jai8J6RDT8/H3L5H7h4ucvYhc1wa2
4EON8usP2o6Ak7vzpjs1j3Nb4ey7NsEzBz8dlo9bv5z2gVWDCr9ekpU/6MAcsLd+qjbOwAhDBrF1
Hw/eUxQGKad047nzYVxwinO0uqRbb3VZb0kTFn//rb/I5P65wyKjBdnfMPdEbPyXl2KJfBiKLS2W
oaePQKByQ/u0tV+EB+Ga9eJafh4MYzr0YA7b42VYB4ljAUAI1P9hC4z++k2+bEKLnEMegzuVwLt4
10tV9D3SuGa0pcK/bvqxsClDPS4kBmP9va9RSAwLoPyh8Kduz5oahiHqVQHhCI2VqeD+myd1/v2+
bB9QFsGQ28XuYbtfX1jRG9dSM56UzxDm7KbIwf5xPsWXGMkDC2zKvntT/7RFnC2cwX2FfDhGJfzr
iqqXFfsZwojx/uhsuaqhYYyzdw1j97PQvC2GzXeFwx+XA4F5GMqV+Oz7+mVX7kCvYWJCc9TVSXVX
wwy4vl9vwJTHJrGFZPI45dE3Lw4ETb89WYTfYbQLj0RweJGT+et9dlVIe8RKeIkB++TMgE2E1fyY
G0RJxE0OEs8OAqlCR2qDCWKibQXxDL9iaoLIWCWg9KTa9ouQDVBBUoqqmW0dY2PEB4mpN+y8aCrA
g7mGjWciMTarMMMg6P9rS+UjVwdnvXWtHz2GiK6eQNV9IJgESGZvDUJxvRBwSwnyvBumI4QfLsPw
GWM+Gx4jfnXLw08uH8GrW6Ef8oGlCDy7kI57Dy6kTeDu8c1hDg1GVTcXczNno93hverTLsRoQ8kt
yE2JmdtjrN7k0KSBf7/aXToG0CoNYT7b1YXT8dczbmfhjPDpj4E2R9l1beaCg0Qx44D6bWNV0FFQ
OOVWSxK7GOpVsNADzB8O94Pzbtf3I8RbqpnhartuPGFSRR9sde+EmasDjOhANPRPvXirnQP8BYjC
8XhmyZ9C0OkU2C2iK+Awk7W6Sds6zgdmrgI9A+uQad/frobmNe4dOBpE7Dc1KpchPPAQdwZoyo3s
7ciWIi5vPRwC3TpmjIkswrcJveqqit95OV76fXVcm+Zl1FEyUZIwTJGEMpmBzAKkS36pYn6hyPA2
MBxULqYetcCMDN4AUCNUabWuRYcRtw5fZjmm3hzmftWBJTOMGMfRU+xjA6sMOTXzXICXlEwQvyOm
DiO5AVFmS3kCKRR6nmFL4ZUHru8S33G/ul7BkhnP6cuoO10+5/4IuGzFy7fY2XrGlfSYOwOwY5BA
/brfS3AfjbMLzLs5fx7vz/ODR2ymaUdF0g0EYpyxQAJG4lkkFdDGlzcWnYsSKgu/7YA9YC48OFnX
YszL5nx1EaFDPhodXveVPI9Nnip43XUyzhvdXrB43TCLPJQ1zyi0McyEyYKPYKtJoAbKu75HX6ie
a90dm77b2POSKKyP5hztAQAb7NLDbNCrMcT9rnrXh9ZG+RfafosbmBENLKu8Biqwq1K9LdOaLeG7
LGEn7wAba55LqO7qFoqLKvXIDJqSLnpn3tb4CUc6HGsdZxDfJmLYxuLGDOBGgjcAF/xl2pXjm8R3
WP017ZEf0WsJFPtmaW+IQa7CgJWs34hVH3v/mpUQGVORwjoSrskA2fz6ogvGLWiix2W6ban1GYkx
L4PHFZg4t9t0gWgEeJtVCYyAz/D5vc1e1+DGhdU4AS+a3bu2hG37BNxyHwDx8TG+nhawcBkqQR/c
0zvVkVsJgx0RjRtd21vRHNXICsVPzXplq+turje+Amyv9H5xblz3mbLXMr6dBEsj70Y5FNggOJD+
/RhJjGh5utCj7I/nH8RgaqD5cIJ2Le9omPe8S3n84NMO89t7fGIWV0+tJTFFLbfrgsYag201Xk3L
y3g+AiV+3ArDYhXIotQcg3dMbsU7OLrXk9Q7j5WXpn9k4/wZD23u6DPZAXkLcEYr5bhzgu0q30uE
tEL+l/qRSqS5lS3Ptb7S/Z32Ll3vc1YA6kHZ7fELx165Ua0GWWxJ0emnyG8BQGouh1lnc12CZhrt
muEqcN5qgd8Nq8kfy8xgm/CEzPh6WzI49JldAHjNF4gqCqzbwTwo4R4geASbNWH8nZTLYZGYLYck
sQ3cPzEXtpy2sCtczAV1u67qYvGbS17qJNT8R98EN6ECBwKGd5COFV14B27mlogo9fq1UEG7q30D
/1KOy7p83I/lmFeO3q3BDBwmzIIBiS/lw+wgdrg2yFEKU7dBbNE0o8McVdGMeI1gZZGsgQLl2Erh
IZLNrHwPBgM7y7nONEBuH5nRA22Lbo0fCQ2K8+2MASbYgUzo7BaYfmF6MSMDwenuLGUu5VgCsG5u
7HlIqUt33eolFBixBGqqxn3j9S+O1pcBpalvvXsogaKJbPyIbzxIxCD/ACPlCZPuC1AJN/iOeWSx
J3+EmCKIToLV18RGEm/wSAwG95GAdgJIeQUgNJ5Epq1dbW2CybkyAikt9nirHJyF8QAbwMvIbK1a
PCz+mC/Qv+rlgV5aIKoH5LA07oUd7mt73fVNOCXAda9mUHmXaNkMLbvTlBfWIt5iMF+TaFTbtvWP
HhlBfp+KyTow8VIGawbiaroGZTrp+Od0vl9gR9Zez8w5hgu/iul17IWQUj8ESAVhukuH2gGUNeQW
e69miGWDExn8LSIRcu98+HlnpZ9XLMGVM98j9AtZqnFBo2dpdYcKXRtEXikRb7p5iAzcV1wsDfdO
9x4QKQzY/CkZxZONgo7am9jEqdtfMIzHm/mgO5XqqU+0U2/X7spGjGCgcegA5A5MoUpEtwbXa//e
YuSjXZF5/W0D+c043xl+22rYcc3hFmpkqG+BY+tb+IRkI6m3lnVV0jVx2FXEzMXZl3E9OzOD96Nq
2GLYBNrLCDi4mxn6OoB5wiTSmAwUuBEu0mFK2by36rabPxiWlGM3m0E4+YI74oHZDJhiIa4YCj/n
QLSTBy0vRoOR6/JCxYTKQ2aq5End30mwGCh2XSB1HGdhCDdzPYLo0/WJp86GwxcVbdCJVhgYQHZj
djKZJnUJfvK2Dhw80/uuO1WyziDvLKbqFFTuhQl0EsfwXLbwOhBkgQgmC0gyCgJuixhBY5NvdRPj
RWh2K1hPPUEuJLxjQT06YmB2aBUDH7uFirKopzAFEdrrg1wNaxrLHxBIQT+DUYEZ30UrNy72uFaR
C5e8aTwe8OITC6SOuI6TCsebjk5hrDNh3XmNKcLlesVRAfJboOUG9AwUACDgwi2RyZcZbPeyOi7d
SQyA4U2byFHfgPuchHLaIyoCFEAglN6WtvQKigCITqb7mbp73tVZIOs0Ett2FlmPIAZYJKTEB88X
00af+mDlnBZrE0c0Z2AkOd77dNbj1JcCj2qsL/X46bONgZ+a93qWYHv1kfcQZ2HaOtubUe5biJrJ
dnFvLevkVxhqgeOC8QjKgwl7tQMKLawAbGz+3SWBjgqpDAl45uniXXsah/j66pAWFdFYtO2ujGqU
W1DPgiY5keYQVpvOgj0CoFh6tTLYLE7iOWyePX2hBrGR8xZNJwRnvICerQ8vMaWzlXthAavlqF5q
ZS74YhcMg/FRo+7qxL6mZcrtEu+JKnx/F03XsYv2iNsPHvRg7aCKtT213sb4T3H4Qt0jiswfK2pq
Zu4GuWekP8l+PgwYo8fjBQcVOmiXy7UWpzZwL0vMQGf4zkH1AGeATe8+44xOxgo/34Tw1nbZrHG1
ZSoAzozcc0/h+HlbvfhSLTunRNbCDeyyEoGFhudnrximOfZGLLvYOvREpNMAPprc0PnIUSqD5ZxA
81CyBa9BdeAgO7s7t5swfrzQ8D6Zbmizt861TXkqwwtopO4W9xQ5KHQ0vHEh6hsvwunSch5Zx4sn
EbETx6sBhmM+Y4xs2+vFSB0oBcZtzI+kq+EKoONcVPV1g0feeuq2gj8C2IU7Gzu1Gk9TuOP0aMXD
Maw7ZIrslm6LYJwk6k4NmNp9CRpkrHKjZTbGTwMxJ2vqtzFsjcuwzL9phX/H7tCwRZEPGzsb8RJf
u0R7VKvVw50tWQqRzw9u7myt1IfTagT/ujN2920r/DtqdUbt4J/shtDk/gYEr3YoGHW0h7hctjMn
hPGBjLskzysyzmoMp9pMbcV3iMTvHT9ab2S/g/4DzVf4E/H5Cyyq4QkRaDD0E/gfgnh2Ja/OPrao
L9Fb5Eip+z4X53cMCWxjuKLAAw2+5LjbXzthwobKjwWUnpO+nNwj8V5qffrmxzsDi7/iGIB6IGhB
ZFIIlvHXcQRU/KtCPo2X2Hu6F4hO+0/2zmQ5biTL2q/SVnukAY7Jsfh7EYEYwOAQnERSGxipAfM8
4+n/D8rskhRKKjp71YsuK6uqzCwSCgTgfv3ec74zXpBOQ/jBOUDuCTR56S39fKXlS/3h/k1jioQy
40rF1xoCU/QxOCR8cUz5PgaX1mrciFX7hYnttP9rKPV/Ev9/SW7i+xL/B1zWu9fsLXr9UeW//Myf
Kv/FFm0v0QXkSgp6StbSpfxT5q9o1h8S2gszS0YdPPOLBfovkg8/JQUpJDBsMQeQrsBz+5fOn39E
ygRCeZO+jfWNDPQPZP7gtH96OpcYLyhFC60WEwKv3umsJewxyNZletuo9IgHOjb1YKI8qtDDVyKq
NkIDAApo4UWtay+pEd/23zRNkDaSvniLm+RpVAUx87A0ArN9FAYOsl65SPyUrd02o8XEtZGV2AMa
vQqEFCs9CYgqVDhkOZgjV2aEGkVm0VtlkfJpTPAdihbFYqdE91lc4WiyUAsFAnhfra/zQb5hHnzD
Co3CZXi1jPZzIrHeKEO3J/oDNsWNoUWtg0S71deBCbYDo4ZmHOhPqDvczcZDYiEmHfHGv3X6xHDX
SLuboeGoZGKkerJCymsEmEp5q0Cx98oh8F/8VrduBt936FnQJ1wXqYI3c65LdON+f43UdabOdHoD
NUc0Ifs17TJ2l/WM+jAcOtTxkR1tI1kHmltmQGESxw4ew97Rj04tAAPKqX0NBtO/1+IpRm/pp1Hv
VkrcBvuoMs3nAuzLm+aQZGDiqk5W+hjjCtaraKv1AY60MXAOWZo8dhjYL+u+Hne2PaY3OBsprCvh
hMVqUGaT0rzSUMyUOp2rrug1+nmx+ha0SngNpSG/tViw7lmyVGxjjFKprDApv7Y5f+hVWWDupTCk
mA4d7MzsdUK97oOxvQmaoD9YYwGQQ5pajptAiZ4KLo47UiI9hCR0FWGk9ZzRZuKipsUeMaPm9pPx
GGt+6En6Sy+DSGxKPvxVnHM5V14ZjZptQ5Qfrt3Hg1fYqAJXZtcQ5FQOitwOjTK8cEiojk3YWK4F
aukhd5Te6wv+owpMgeFyIqoyGOgUEU2iPA3gYL2JgzhjGKu9oQEdejESXhc4C94MsqGQDKlh6ck6
7Hc9BtFVmMz5zgoKjHclJoUd2I/ZE83MOWXRvseZOay7sEkOsxXHL1U0KU9loxH8bsbkJeQxd3Uq
0tBtTPNp8IXyZKI7IBSnmx3OWlaxuEGC4ygt8STm1G9W2MKr45AZ1dMUV/a9n4b+S6Yz3tCd3CxX
JhJrz2GT5vRX2Thjs1koIZ4BOLdu2g/jVxuL8LXO44Rnh5+BIxwb44vs495ePg2Cx8Ix+2s9tOf9
RNdxk6SiOvrTqG8ap5S7SW2bbjvoIdWunvA82hmkIMdJkAiCN7nGehvSmc97A11z5+TETyXKh6HO
x21faBLFuK1dxoQ0uDqturux0dt7VqLmJdR7ZWPWJe272J4eZU3H1VJjc4u/MT+qeiZuurLxrxIa
k8c0gtNTpMbHerLnm569PNw3JKRfDPXE2NL2Y9+4jNPA2GqDv0/xdPdbOI/W/SzSfB2oNJQgnyAM
6jrN05s827W4b/e+omtbf8rm5zEarqeqrHmmMH5slKILvih29Gyo6YchlAezzb4WKBJXus+r3qKU
SvsMw2XZS/rjukUpG6Fir1SEa2XCHZcVHdumpIkFS2KrFUG7LyZd/cQJJqHnmqvXkBY63pHSv6Dl
RJ5xmr0FWvAl1BxE8uqC9lnM31mvFTv6LeLO8C3EboZ6i/gq57CilpfALmx0slPlbBurnY7QpIE0
x/g0IpA8ZYvHsLY5ySL3QzKX0jbBOmt/DZvaZxXER/LDlnf8s5T5iV728zzh2x5iELZkcWsRFyFQ
+LnuWEzejNCmW7q4YmVvwXutjBWWB9IM/zsqpmU88b2g+vVyS7X8Q5nDW2IMSTDf1ojC1/XzdKd/
mrGLjRXzGmcD5ujCwvzebMJmAXWfndmcu/xSU/5w+UnRC8Pi045YY8vW2NitZ+ghq63Xd6iBLH1X
Yu7//S3++QDw60c+qezqIuvCUZtudfsG+/fakmePGMtv+N1NPZl9+bCq0AtNtwsElQXKWOcvsMLc
hQCefJbxY7gnauRshM65z3Uygwzh9QdGON8STy2RrVp0kb/duP8rTP9FwahRzL1fm96XUIHS6T+8
Jn3NPzc/Fqh//eyfNSrZRX+gJ5LflDAaGfc88H+hgLCbLjotCk2HeSj20u8VqvbHEn/DD5EcyXnN
/F6hWn/ocHv5PTRoYfSTxPaPjKg/H58WlgpqJw6gJ295HQ46tQFv1DemR/7JF5Cbhc98TdspyIGN
srhwhpsucNwf7tLfLGc/vwnfL3iyimVF3qeiEXSsVd2temcnOhWqxRx9gPnw9vtrnAitvl/k5MCp
BtpAGUp3PunuhtlwDeTSg0kwchBs+vHNBxXSR+JQ4z2bI4YYbU5nyzrzCU8GwN+vfjpttjJtioxE
8dR42BVZ4qa+wpSVyhWno10eVSNlRINFDjmFMmaXebY/87l/Pm58v/KJ+kZntuTkldJ4isRQXLAP
IwOk+AyC6dCp/XEA62QnFmmnFa6kc/mwJ/Dxf1/2NDkuMaqgMmUFyhlRx013nd60T3Sw8g9wa8PV
7z/bslZ9X0G/X+NkDVO0ULRMHXwv73W3NHADI7me6pvAoSNKXmbIVPv3V3rv6ZEni3Q0DapTDePo
DZbEcuCsItlTmgiql+hIuu9K+vPuMusPXf5gLoKS7FyQ67LE/O2nPNmBACYwztfo7RmptuvVYzvY
O7PmbNKotA3Fqmy4o8YB97YbWufyjX7ecr/f2pOtFtmUUqgQmryE0x+zApCRC0nI2HF0cAHX7XyQ
VNFgnNlt3/2QJ2tObwK6qVopvfK5vI++kDU9jCgHVv5TfcWscz77XL53N0/WmoSQD6kneuU5CrNb
/SHDZMJR9NvjM7OiBfq6UrqtFuuP6tkF7r27ebL2xCokmM4si29PD9wcN0MM300a7EIeWhajMU7e
hjo6nnla3/uQy9//oVDS4LsEqTIJj+IRDIbjDka0tyEI0eqPj3YhXdQvbtZj++J/Axk680Ke6Hm+
PzYniw1mo6pK6Ep43fJgqtSkGNDhnax88TH0GRj2Pn6Ij5GmYW0hjL4tj1kkdpOPFurss2u/8/Ht
5Wv44eMn1siyIHrfk8ZB1YuVmiFAmKRLCPFFgxt4JekVN+kTWLmDT6zlpjCDizkkALZpaG3gyWFQ
R2RqDocO4zPpu0xBXRGp6gp5irLrQMB6VVThvnDrgI5AF4j+AlJZtM0MoLNIFFjt8YiI9AYOHPIL
Rc1WotUus6GDN0oyj9kwAq4lfq4AP1q0adXpEcKUN0Yy3Jo4JtcoJl+iPLxpxpBQU4JgOGwxCjGv
JuwsMk6rrZ7ZK4lUYcJfa9sZYyqwc4gZsii8L0JiLLWGMYCW7TmNVdspNtDhROZ1XogbJx8Qzb8F
8qN2LhbhnWfcPlmMQQarvZnkvsexD/2DBoZIdyOdDca3EUfYh4LHoa31cyvG8sL+zeJvn6zIsaE7
qVGVvgdXKa6eHSd4gxHsjlHHyJEvDKWaVd5N8koiIqh5wFjQ/oe7gX2yJEPFGSNLzXyvyndcy2Rq
X/KQL/vBqijuwh6zV3QXMlGc42CP1u7chd8pzU7zLWZ9FNkIwQh7RHHMkw4MDxyGVHeBNrjEQx6M
+dCbt/m5MO/39j37ZF02oG40ulnHF7lXOrAjmvoRjdd+uctxEWwS5aqvUxQR7EGWOMzBheP9fg17
Z28/PdlOCqy4prTii146h8oQrhr1h8ZR2OOmQ8lfLxv87y/1Xq1inyzPhQqIlog5YEyTegx99UKa
D0Zs8Vo3j9LKWbUZ0rfQRAi1PHPJ5Vf/3dN7skIvocU5IQSa1/vtgQjDlT/cSWdyszDZtBoYLlZD
f+LMSdFGz2mVTPa5RZoG7zsXP1mljWZCKhFRzIz9gdnyglrZSjaHuMC6j4qGZKZC/WCkLFFJ0l7m
YUJ/07nJYKpU9XU+j4c5HTyw7S/gNC91tIghOWsYUSs9XisteVJbLI6JflE1W3DVE+NFbceIXuHb
w1Tb+sjcegyvGHu4qbQSJEawEQMHi1bIN4siBG4m1sBw7Qg0cRghhzt9Pgzlm5EeS8qfcNf3u9rx
crkP1P1o7+d6b49bddwUe1ZFJdpZlCo05ib/MCXPurgesoNvPJvGXScenPGpNL5ics7ye63fMajt
7a99u7cbr288lXh1bZclezXbaePyhyZdkqau1u8VVIyBF+ASDPdKiVwH4EC2YlyHnK0Ul72cKLH7
GGttruxjXb9J6u4hFvWlXsR8rPlaC5KDU1Ye5Mi9NUFSEfgAMEIlneORK4vu7XqcEm+O9XurJshx
8higXhvyaTE+FvkOHt4+DdhDed3b0jjEKQwEvNKkqHxePK62nO6dlEFTo8uvSq7dTY18NNprrag9
HeGQo+dXuZ59ap3wYEfjnWYMK0LRvQkVYZjWbgCOIMRlokHk0Kbm09LoZVSHC7J2yzh/nVW0+zIK
byM57aZ5Ys0xHrM03oGeXkcxN0NpmC7EUr1Uw+SBDqo3xSsz/QI5a2WgcG6qj43/NQr20K9Sh44p
NtpaH67CDpmfWe/UwkTLlw+rYrAALXBcGR30ZblrJvJi0IWHR2aTifkINGwtG1CU5YDaa9qZ1kUV
pQdZylstxIXVjpuq011nwbkDGApY/0Hv9U1xj3L9Ju57N9aQUWMx9J0CbzPR1tVya244LT20yZOe
oH2aoSa4dicpleK7JBs+lQjEg1zdOnPp2QY0prK5slJ1M8WM0Q17vEYM9gVD0n1XXlUGWlOVl6ZI
6gGwtHXVT3uh0kJFeJeMxlU3WfdDYL9J+IdM9d1EZVSTptvJNC/bVWJNxypRNnFl3vbqcClogeez
5TEe2JEsudMzRtF+4WHmWfu4ZK3wmE14gkzzINvqEHcJLtQXpfR5f8fbcHHag2bx4z5dGUn0ajhI
MRk6zQ0CTfWZlXWV2DY6pKNmRef26HcWmqW/8WMhpk1ObRSi62C8eXMz7mXVuyn0+wirP/683fw1
izH5+JRU1nyByOD3q+s3OfXfrK7f+FM/FIC2n86GTXyZJ2Hv+YF/FbS84FmP91u91jugJk26NlCI
duV1g+m+yO79wXcDCj7Vuq8mHi1bQt2q3DK11iqTH7VFx4v6tYeFX/j7uKOC1MZVpgPOIaE2od9t
5A9N/qKqlB+fI+D3i0hu0PDAYbq14cj6RbbuKdFGNLcdjN/BuQ36I87ZxGbgI4l5eciGef37WyDe
6amcRnLOjBeTvg8STw/R8+YHP71IxUOuvrDD4MOMMa53YEUU4qxH1GTHBhQEUnFXBY2pEuIyeip0
iiFe5Rbj/zZymdZcUkpdZ5W1uQ2T4Mzm67z3Bz2tpTS6kAYCLi+bdC9kE7YVfOzBAPr9uTXuVOca
qhbO/3KdiNtaaJcyz7wkby+F326zwV4je+R7PEbiqg8PAw+ZOKTolSs0xR1ZsVhtu474gfRZb3nc
3rqqZJLo7xqon0llc/RaeFnoXZLctXyidHnFGzSKswkosArWubJpmKVa2DuXFaMqHrJgEzmoeaGs
qvqnNPu6HAFMS2UgGZJtkKyTAODglKCJRagFhNFnnSrbV2X4CBRqDbiyNE0ke9Ntq0+uSFDj17dJ
66WhJ+KbZaJgQT3QGp5CRp1aDqD1aURWXgi5lU7gRjF5DAMYgrjZLozHGrXP6COVyay1077kLXGE
9oPB7m2MbzaLboeM+/eP1TcH2d+9WSd9AcWG85E0WuPFlzLWdowZ1V0qrOPUFrsAsnyT4KC/7+IP
wYAcfXypwlsz69fBYLiT1W1mUB1p2zwYHbFp6SEO3CYhWiD+dsi6GOzp3kTiNFZIner6SveTDajI
lY2aa3JgSyX1DWb7yzgqXJY+VH3Cy0x/JWTvhnJy9YlsNPp4Q5us8yTAzj3vQTmtYwsjdJpdMPjd
J6JyY8JFVDPfzFWxiSPoI3ngYmldCcqR39+nb2Xq392n07rZr7VSNn7tmekL6th1UllXbN4HtZ9X
BqMpMMzXVeTcis74XCrRQ6fuQlu9EnxxSZBe63Xl9VZ1q9WewWMeT8rNbAF+qpPHJjSeRNZ4VtBu
ula4ikEgDEAIM18O0X3AmeTFaurLIRgPUin2ujBWavrKpHDtsJfOAQpIoFkyhlLA0zjlyo2SVjfl
YHlBCYiBRJeq67CVfDQK+ljoPnuU/1Y7XpXYtaeo3DN332UZMnr+u1KtTV9bOzXENvOhGuKNtZyY
i3s/JsuiNtf8lWVHJC4ku8SU7lhLTv7nFo8Tw+O/+w3WSTcHhC7tcD0OLxBSutJZ4tKb247WnPT7
w9TejAp/O5W7MjDdqnEeMx+Jk0B5SP+lmpzd+YbZt4zDv/vGlz3whz0HSZ1v0AJQPBk7DYuXflCn
m2YqNBp1E6LAGSBbml6m9vBA+e3p833rBQmDzoJJIZoOp2pva2zMYj0LUn2m6WlKH+cWU7lFW2HI
3jIm3zSsL4SzAhFCDSrbu7koIKxUC/BwP5hem5yTUL1zuj7VvdmlYdrtkFpe5RsHfwqfkcbL0gLE
tzbgJcbWIW+DD0LVD8V4sHToPm13Nv70vYufnE+SudKQa/QMIGh1Thpm/1weitJ5zYzuEFZilU/9
QZ+CzfI1OnF6qPlaFcM88/K+dx40T8qWNNcsRdSL2D+zb+rSP+iVibciOfox3esi3HzrXQ3mcS7i
D79fMN7pnpgn3ZM6IemH0EXT0zjW5oxBpDwu5/qllZFSmgyhukrN/+G3e+oPVsnwIh3V0T0k7o8W
a7Ppp9uSuJbQOZjyIYsWLqXtGmF9VMzpYIfzweQc9PuP+s7J3jzZ8PsqR3mVCtOzBlpymbWbu+vJ
ItqLjwlxfieqs13lZbX9m3dyGZX9+E4K/CPh3HJOrKYbmKpuLLNHlc+43FmlQwv4takkRHScOkaj
u3mEjoVIJDPWzz1K77QizZN9AN9m3er6TB4FuyUgejdGPqEl7dbiflbc47bVdiKV2NRyuBf6mXv8
Xj/9NDk4TXutHgwU12hKKOyfl3e38j80wqbAmaFD4cXNFXcsk2NVnL3f7321J2ugEwH3hL3reGMH
957GXJN/kBONgZjen2LaK0vbo2vqaazHXXCRS+N2DMhnaDHhxseAfrReG27gnxvbvPdWnXRZ0kqP
OrPjbF2m4tUH7NoY5iEC656QDwX3/1Ar00HzzXPnnXfac6fGWXDOzEf70vEGEb9JhmqZVV8Q7rGs
VxIYqohMtyieIg7Dv3+X3vueTw2ljRkEpiJ5wk3enAjfjjBLF9C2jxssFM0RT7ory+fK3qlK8D9b
q4yTtSoLUfUPiqNQsfeHYDYPMXOgjjd4WRZlbiPlH3Yau+6Zz/jOXTVOOr2dKdK0TgzFC2j9LQtG
wXs6zjq793QQNdQ2eKcG7nPT9P+85j8SMTwUGf8+Db38KSzz3RDN5UL/ztT83xGNuUxi35cu7MLX
/PVHwcLyf/9LrfAHrnkLPS2+fwMz7yLZ/ktQCzcbEJAEi42kFeKgyk7+X4Ja7Q/gKewm/MtCXU46
0X8Jao0/bLSvDhymJfJoWRr+kVzh50XHJqxokXqbOqANy4B7cfKyC9F0eRw/qBez26wjiDObcltd
haRj+vfhE0LEVbueOSEdz+I2fq5T/roycl4kF4uOd0l0+nGbUXoZZfR8hrXcDR+yTbFbaFIzHQLE
+sE/jqz884P+cLmTDdRR4qo3xnvs1f4t+ARX3xc7ZQOa7tMCznMzN9qeA2ie9P9//Ygn76BfhWoz
zvfNxt8x2V/197ELb88VdFRo4K3Lten98Ngd/9ycf5K2/bxj/nrFk1WmCozBCNR7Y9d7+T1sn5V9
W/INwpe4O3Oln6uDX6+07B4/VO4xR1rkl98+2/SobQ3w58tTExBGucs3+S7QznX9f35ggKyT7odU
B/0PQDDdPJV+4+TM0tb8uNzNbhdtcJS4ySWUwk258zfjGTbp8vR9L36+XcyCBaNpS6Itr8bJezGX
o054Czy4uyH5DIYZF+3V7+/g311BkjkC1JJYC9BBP99Ara1VY/Zfff9erR5L1ZPT599f4ATW8Odn
QMtvEWfE7xenahKInaRKtK/DWnseXpt1ciGPNG9v7YvJKyDGVmcI9Sfnyb+ux6JkWmD9bfuX409r
QiJtX5tN6ambbF/c4hv0SSafAWBUZHw8hWRqn+OL2d8gTz9/VSaaLgOZtoonxjydafaOJAMofYuA
D+KvT+IP5mi0F02jBwer7bUJP1vI6Esvlv4pBiIo9cymx7KJjoKp90czNvPXNFYMhglD+CplZb8G
eabemT3zpJbIBDcq9XlbqLg1/TDv106gxi8z0ygCcUqHctSa56vElyZhMiJTPpFwJW76qBGv8BIz
sYtVdaCkmRr6UEXRWpupsPLbNLAcbJAUcIrbknh7Nyto7FdaNKqvSyYpybWIwn1ckwWOgZVlKEZ1
XafIoNSCUcRVLozyuYiZOB2weGevQY/9k6SkBB00m/9a5Kr4nDuOsDE89lr0LLOeMice+BMx7DeA
W2Psexh84kNHI07v7KR2ttYg1sZEWc9JtdGzC9Ounlus3kTpdYc2BT6BW63ZKKms3Dpvhidfxzza
puR+Iqyx+emW4J9jri7DjcC3M5QijQ/KMKa7ipE4ctQIa2stgScqEhC0L6c+3wak1A4wO3SJfB3f
W7PVKsv+Gk3p8DWSVphdsE824QZ/dxa5mto1yj4IQ9T3cQeAfJ9bjfES6yV5jXUzE63ZtOIDrHJA
kUTw1gAd0rxmUKY2GfKxucg5+2r8clcQD3mJrpq+pNnjtLaqKfwYVYjeVkqqT/iNU7+6aYM6OMDb
zz5bjjat62LJjDNm5a43NAT/WWOt/VInM69UqASgpraN105Oekdlj580LNTLuVEA7jXQ7HaNrLGO
aL3qYFMx1b2uJZexM+4y3e9B4oagMjR13jmtRVOrC7qt2avRWphZB+46Dr2Sg+/C8mifprYUbwS0
ti/2qDSPNs2p27gbtXaVDTDFgT3oyadC4uYPUqd69u0gJSdVjbq3Pl7iCZy+oaPXNc6lmTKkQnwm
L6qUXL+dmmK1r6yeLlvlVyy2uGQ2WBXqq2AGfzuZUbuK0Fyihrf0B1IGnbcBAQltwYnBbN/11TN2
gtntsujTBCbunoeDiMMm14bBJSGh3iloMi4Cs9Qr2sY9X0tHofCpLLT+Wm2t/pLQW/LjIV4XD0Zt
6NczuarM2jC7mFrXfigxvhercmLStPEVkQErGDTCpwN4EZIXB7FeSUO+pDMOCNGpSBJ1lE+IAcoX
INrZVZWJ/s4nCnFfYGtxW5N4xeUZQ9/XzYcqrZWrtMzai6jxsRPqmfFRgNF4dgarvld8Tb/oKqmY
K7Wwu7uWgK+nOaG+SGMM/VJrNIafAwMDVKqstL7ieKlGnIWeMoItRFB4CZEYbqyLgVZhP/k4QzCB
x/PEKcdPbdYvOfNhtEZedYL45kU6sYRGm9dpMQ2HsOgf9Zj4XiINDM241cnNeetJeTw40Ri+VZnZ
HIKc+aRPGtzaUZnmVSQ9b0epz96kMHwZzG4ib6I33NoqQQBUHD1SadWXmVUYt6mcsmPf0zJu/Hx0
UyNurnLTIhIunYLxWDWifjV0rNDEjdXjdtIG51NS++Unu9QCcBVxgbKfOMzgZWr1Uq5JKiOjQvZl
CR7FsMMNVGR6oZlkONTlwXMxNPquk+0Ec0RJ203DKdTVsjB9Gf1ObG21Vzz6ljhWK1ZLTBjKNm6H
2lrHvmCSUWnGTK5lHrS3DYFKMPo7bBOO1X4MRgd0tx/L4jN580ECbHlAqqDNQHuLMOnXS0DUeqpT
G7uNFjX3VtIGWA4jwfwtaOyroSzLewzp5XOjzeVjomgYyHs9kAcC4cRHP87znTMm9rYwdL76sSqN
/WAo8npGbkSeWKk1JFub9ks0KDVDXqK2NuE0TvsSGabXIpmK3FlUk+aSEVjSyySmxCW9sr7rRTXf
2H4ntwiOzddwWMwaEVF/sLXVhthLmWPWWyWh2XvQaaa3GQb1FwKeEjKkQsPEHtZ1D3gs7EMedlbP
ggPIQo2K7ouqhBNbVW88mZkuPqqiItyRcfo26yNABZXaDYeMx/LRz/L5LfU19QvtbfugtKCJgNIl
HyaMRBusOph7Cub9tR6be5M/FES8xH9WulEe4nGyH1ItTRg9i4lYlU4jxxHSZ38jGy3GFsJ3MDUN
bF6tqcPrrImZ6jiJcEyC9oR5TETDkNnXYlgE81iShUFmhAQ8ZJrVvaXUtKSTwJw+MEc2iIxkNeBj
5m+1kQwLDSwAxWSE2rSxuqi6yGwhvw69r1wwvs+/AvPNppUxpN02Vp3mq2+T4XAfhfbwNUCoBoMN
TUXbmuRbhEaXXDpVHm3DCJFeVLYtKtbJIRQHjPOHbIr9N7MbwAphpY4JZB3MK3Z5zcNtIbd6WCc3
QLq0vTW06s4w6YYSHcFwTM+XIRWuIjxAzbiQjzoIP2GYibcmma0XpZDO44yvcjdlobod2rFZB52P
fUrRReSpfpchpjDynRxykVzMZJdh9xb+3kxUHSCDM1z7pQiwJ876hF1Y1heGNbVHRTeziyFiGrgS
adN+7oJRWSEklYYX+eSt1FldsnVoU04qgxgq9bKUAt4haZ3qR2p+v3ahWVnrjH8er5EGWmtTLxnc
kjTfK+1WlJKwN+hWbZRd+Uqij4+pxpgSJeBQrnRjEceGyahsAr2FIdARMHsUZW7fUcLio+vVonpG
qMCUFQHxqLiq4oBtyKbpBYF9uyu6dKg2uKFSPkRfXuGLTBighFn1Sc/1JeM7LdLlPnYx0+e0DgiB
IoZ91zQ4xiY7i7czrmP8/ZPeDa7dGubNPOgkyAmy6kbgDENym6upcUgzcMBgvK1pF0RLAFHcx8Kz
xgrTf2nB7HU1m9EqTOrMuVECo4OUxZJ1j5Kh0dapg21vtMZor8JCTVdzXSHSaAkZOiQsH69WPLZf
CbboFiC+KcQ6sisFaotlPYQd8Q+r0DGyaydsTfKlSLLBRUOqXYA0URZvcy9ndSUdpyTZOygugRxN
z1OjBddCaUgD0Gpb3wFXITk00nwMekHeM7y3gxY6dlBG5LiYRQxb2FKkSeRmXyMxnNVGfSmzOcz4
eD1q7bbkB/DqTRmqe/YQ13Yaq4DUIPw1PozsqDVzfw+IxYheiiYVyRvGqqq7mrJkCL3CEZFxEVsA
+QTj8k0fkAGdj13m8AwMoY1StDI++FUgL8qS10wBopqtidoqn3v4SPYGqZeKm1YDzCHsKtySPJrK
LdY6KA84Qasvwm6VPdbD8jGiieXBSc6pn+GLNGCbZkEM1qxXKXOIcbS9McnA0JItAqGQaSAhTOVA
Wue+rP1YdQt2Xw7mbHjPYpg11kri8eIlMViUhzrquxtbGaDPidga3D7168NUh7FYTQpJWZhRQP4F
w/Tk8Ce4JFaX084oE5BiZa4V5g2OPTHfAPFjgwjiVOx1zgPzNeUFrOZRLWOddVKZkxutVE1Kb1y4
9GEajbCcXKQHtEvtulYG6hwbD+Gq7fBNA8CB8ULMH/C9OQAmhpf1puqHciMjsDuFRX6A6kXRndZO
7NKjAsDGWr64XlqgE3sIV3qCIvPSdrIxcwnCSUvqPal90IoyvpKxom3GOpq2vEEOc9Kmv9Lqglwz
0pFdZ3np1QaIfVzkxVOra40bCMf5NAoUM2UoaBrPCq0dtfHXvcyA7ZnU4MWcdORjTADomqq89MdQ
A76epI/SsXy3RFzhZjE/0Y2pspFZre9JJpovLCTIuzzTuo3Tpc4eryRkP/Q5S5gS3m+L/CFI3dmF
Iu86C/6OE+57+vNrdVLUS7PNnSPlu8kIOXSCDUJeiNkMa9DyGtrwBtldirXG9NxGkGLKz3bN7Rt8
mT9TygZkGoK5SOWjk5URcVA+0UXdvYJIWLiy7rKVagL3SCg1r5laxDzqnHxW5A4rl41Vxi8wqQSW
ykhlnFyEV4pJ9UPMQhXf9rNSXGghkcL/+NhPPjo9Q1s1aBP+guysiDEJ7fbzAlW1PjRXzvXSWJMr
+2u9qh/peZ+73q99mZ+vd9JzarMpMK32c/RhFCuxqa60O7LJ1/k1++dj4J477//aNvn5aidtE1qi
Qdu1hCenq07iurfbTWmcnQycuYpxMkwNpJKlHTR/iqySM/+6uLNgYRTrhEBm0lpc9sB299/oUi5d
yNNexg/fnXHSpcxrCHbW/FndTXDUNgMQJ3d6DAJAzynaJ84HtEclYCICBr89Nf+oZ/9uQ/7Hfvx/
3pRf8vu2/vKlvXotTxv8/wtb9+QG/PACua/t6398IbWlna5fsy//71/3Rfaa/szD+PYTf7bvTXyD
mqmagEpoUlv06v6rfW+ofziSUALHotwUtm7QIP3evaepLzV1wbJKIM48Xf+OvfzDwodIjIJmUbTT
9rf/Sft+aSB/f1yoBfj1jAikDmeHvuhpD7FT9M6yfEhP8azbO9H0Sboz9eHBEvFetXrtUMRCs7c/
3J+/aTLzwX69KL1Yij5ow7+MDPqBeUYNcGMVpUMOx8JaeFlniec/vwl/fTTclKbhCEP7hcbdVV0x
KQFXQSPauvazwhn1/5N2pr1xG0sX/kUDcF++kpxNu2RZlvNlINsx951Dcvjr36eVm3jU4hVz/SIw
EiCAa5pdXV1ddeqcO3OTrpsvqycoLk9aANmiB8nW3W8s78ywFM7UFeLNRYThSCg0wKl5qC4+tjC7
NJ0wRn3ZpaQthTCr0MboYLBrSjcqU9DncE6yYUOT5mCHjqu/jvZ/1SldMKdLsezYdEco1iEiNOPP
dnWRkPqcnLsE2e2PlyXNL/1ny36tSxYo1eieW33HuvpneHidnyiS2Lv2JgvIBjaImhwFMZLXfW4X
DL82qd4dgzPDdMvOexGlwWtRnV4Nn34C+LIoETWw7vn6brU+bHImqbzuwQHTxyOfV+SDmPSPN4sD
JrPH8ex3iJvyrCeyyimc9hXcYcleebLuSzQk0KS6SK+rNVpYd+FX0le/uF66EmcP5JlZ8f/PzOph
3uSx4HtzY7TP8yuTtH9ha8UX/OgLi/vyzESOzLwStpjoggkREk9nWcDIL/SL9DlaL37IeZcl3hoA
0XTLlRpnynTMT2rKGeyepw0qOBCIpSi/QEe4LvcXSE3RIVzMY972zv52319G5YOvk5jqCUYtSCmQ
OID7hUImcjOinbW6WviiS0uUggCq6McC4TQ2jXkLfwzUK2jzsk2+BSi2BllbPgKrJrwtNSXnnIVx
U8r1NGwgTZN8tLC03Glj9DAMLbkQLNOc2PXC2uZtQAFncgtyaUrNszSP1a5uOQfatg+Mn+1NEai7
w54mGr1P3oPKbslj3uZrf+2da8FcqdqmaYD3e+ufUMBHB1OBq9JgMrWyrgfjZ54utATVueN9bkT6
dABgrbphIN5DoGuE4T2GqnVX3PIGETzv9hbmqZIZul23TW8XmdfFXy6dQPpHXLlciHDAyaNdLWgA
NXbFvl3X0KUVG1hWfPuzvhXqNMsfdGYL35iTYgr1Or20hbmOWzB1by3zZcFJZhYETb5Dd8AyDJEl
vd2yTLEP9H8QHoXAeF3djUqQbaxg2MQ/2h/ZvVAODT62OLOkc4O2dA8WRqFDI8ySSq0HUqxc2sb/
Bg18dcM3JiTHH1J4trIEE8LxcyewN0LFsnpyeXx7yRolw6WjNhOY31iUHL+KVNupjmKfNgVdV+EW
qIc9lvsyiP5YsjZ30b6xJp0AzeFd27VYAxq+sZ9VOO0vxitEgYPV2roiKxt/Tj9PmncTAm6AA9z/
jR0E8wKiRgU1I4tRWDEzD26O+cb4M8WeshCUZ6IIj69ff790A5juUTkNQitogGwWAtLJPAWrfCH7
k9rk/3GSMyuS4xfIDnZxIT4iQH4oW38eJp85wgmOzNGHhqi4YfYWoH1712wXOReFk0thhCXC32ea
rmaairiWzi5yPTPbMW8wrnW6x3A9Tc8oWMFXdlA/6fG4toxpY4BOcZP/Pa1+Y1i60k26MXUuvu1h
Sj+vTOtKQwrld9zj19qk7WsOyC/mPSbUGOLvglwvffjYwlyK+2YV0t7FUWLT2sJEclVcrW4zXiSo
hAWC3ZTZfSUm0dR2S7Ff/KUf7Nkr4vpszyqlyfFLjBrbcFds+t2waffLRFGz8ZGnlsIVQ5PakIKX
DRubNimYMY+8uY5dsu6H49IdOhv1z4xI8Uobh6yONYz0m/oFon4+XQpAhLJyQrqzCpZIWvWZPMtV
zgxKISuOC1Rx1NePh7YdBVgdisfv+Y4+ODNDyoWyZrxgnz7kO/vTsOZivaseBef3ReuLck/vN3nQ
7odb1BJ0uPtzJj4Zh7nrtkuvGAkt9p+4cPZLpSs3HA+Il2bi0zzbpUeuXV/DYusdg2nyjStmsq6X
MHjz3wbwEY8HqpiyfNpqUtXGFZeHaqEvahPUVVTalJrxr+3CwZn1YeMfU7IPh5BGM9xCSojA8AsI
E38srsstXZlgXKOud9096S/ZjUllC7WC9NvH1peMS54d9y30/a+507bbH687DpC1MS4Xd1AEmHcH
Fdgm7MfUf1yZzSFy22FUzFdfiyDm15CS8atHaiPxJYPpAaICzADuozFAujwOBGzt43VKREl/u9Cv
HyCFp7xy+iIvxVe+qPaRn67HXbVGNguwIbnHwm087z3/GHOkfKrr9cOoi5OloIoWJ+pdBUQBOJqf
IWL68cLmQ9MvU9IG6manpZwOKCNPtWcXf7qHp/+fASkswf5aKK6I67l6eO7d8BFm1f3HJv7L+f61
CCkSRTzLLQZDxBFQN5HuieJEj6Ad/BfQK5MsVcHHFme/Gsp5qmlYKhVKke6c3RtxM6T5asSgy5RR
OHyLtHLJ4WY9/syE8JEzE0U5aOh8YAIpmk2/jx/KnPF0z/oJmHgdb4FKkcsgQT5aHnCB5XRm5knm
Kmf2paxiHKKqbcrXbxpaHmrSdR7Ulgdqa+2u62flO9y3EQ3UPa/O5RtTGiD4z3k7My9lHKeJdFR7
TRj9YU1o2fY7qk9efrecBMy7z5kt6Wwb/dC27qutC+NCyIshT3NnrhlvfBHuYy2lOsLl3wWzX/bk
sYxDqUS1Jey9FrLAZ3ewZOo0kdKg8JeqEvOJ1Zk16YSjNnbUO/E4GyfETxgBTpDHqO2amlYWOOnP
cIBLgUkNgOSeoiUoT9GAPCAioHv0uX8n3Jz9GCkaRAd6fJSfyYTge9bTT7278NB4p+dJ4f7cb+Uq
zKmo4xF8DM+2wL1Nb5x7d+fcK09iU5E4BizgnW7NbRGj5LZ8amafOYADVKolUHPLvPVaVKpp2RFN
j03qgXLwjgYjoChY/e/hR1XA6yJ3KOjqpXg30cW34BaOaKEVx3WsAq6IzW4pqs7dQqqqi7qMq/zF
BnkegeKsXBlQWOM4aqBdjEH9IOJqYtNv9e37cq+Je9ZnZNdeWN7sgTyzLNcTnMwe25V4DK92jBRc
qJ54Byi32YvQCWY2eiHWilbTuwMJlNtWcB4Lmkkp1homXexBbFsXUFVDjd43It/5Gd+ku6IJ4gdA
r7xLNrB2bVzTCw2/GwPyao0MMn2cnjQv36wWy4lzAZiaG80u0c9AC+HtBRCXq8SZxLlVhun6mD2t
3EuIKTk4JwYCF/nnZjf7zJqUIkNh25yUFGvJnhRZP3iQy5ak6cSm00Zf06yv/jj0Xrf9FzXp2c/v
IDSsGRayinLXBnwEZOwiRTC20Q/zNvpR/Eh+FEGyMfbfGdtHHaazvOYBBjd/KbGcu8g12PMt/oDm
lGt/UVideK7Twem659D+khXWki/PLY4DRKcT/DyzQFL41XkmlZPoEUHvuR6jbTp5Vh5U8HC/GE+1
H5G7Tv5oP9sTjegg3/zOCnVFc2m2AuaHPvWtG7WwFOeugn3i7tdBca5yI10I6rNXzJkN+QmSmWZU
968x9zsdfWaAds0XmkNECOXW8iDQWR8ell5Yc6H23Kb0XcMhjm3kYFnX4YsRPuqMrNf9UtVRXEfy
Ta1TR7VtU0NVQx6AyGpnQvFLtL++u7fOq2ZHOnj5FRzIl8Shh/89rEOlh9oDjogktXTitbJADrHE
GuBhcFgPGnw4H1uYc8ZzC9IptxKnb04nPlpYoGSXrLyMbNkpJ6DBoT9CSmSf1N3HJudO2LlJsY9n
eWynKgUPOrFPtVHDtiWETr0k0eAv+djQvBeefT4piod0noF2Y6ldF7mP0NJ9uNN3/a7dJE+kPEAE
76P1UuF29q46X5+UJ9txnrawjgir2WOFTg30Fz9QvvDTu3Jz2qlfF1Y5F6jhU7aFMjvFJFOyF9VV
rxnT612FiOrPPuCO4qKkTXL4ZABk0f3h03IDVkSJdwfhzKpwrPNdpKqlFxZW7bRjgNgBPQneeVK+
ZFXGSyRi4MFxu+O67CAnMw/tuJDWzZ72M/tSFFOcv6NYbjrUVNYR/9L1zcff9p2r0rMzDMFzTf7G
+KZ0OtA6ZTNTlxs3Qcq43p3ifMlHNfk7ChOonBsmMjAUiaXTcDxRbQwtmzp70CNPuFF31WW8d7zT
Fdx2y23z2RWdmZOOhONUoNCFuXY9rCe4pyYqF/mW1mvkd04gbtTiz8Uj8S7KSIuUXDSzAQSnLVaL
q+EpLtYHx9eD9D6/774x2bKvan/dxXDGkWOw6KUL7/2JFOYtDQgII766I9/pSlWsqqGBd6cJiqvw
od+3W6RId8ozs3IM5y01vxbtSW6jnFTKu7Xg+YEmiFxxuBbp6kHgMooH2jWL9cx3h+F1gQhVWXSa
35eT0ZDOp3ri+6ZudRWD/HahT3CmhSM36zsABEymAuZKmB1yN0XBaagQzdPC3Evz+4/P2zuZKvBb
7NQ/JuS8IT+VejKJA1f/PP3MVteojyh50O9RcwsQ1YF01kYtdNvoF6KQs/w2XljiaxHiLKo1pW7W
SYz9Y5f5h+ZiiL59vMI5A4zUktqq6H0pr33vMwPDNKmtwIR7gxndWFVzceiXel5zEeXchBSZ+xNY
fzfBhPtJQCum3eFV4CvZvao0LGR62tKCpDjMXJ+THkOsidbyBNvlzXhnbbtHFzlPEgpPIJJA+16N
Ptx+3Tp6SCa/RvGX5/blUvPmfU0W9zlbuiaVSXmzMXoSiR9zG91N+/AiuxTZpkq+GW+W8s13965k
TMo3VUGIU+UY6+MYQcBvafJDb1H77BaO3XsshGRIbPiZz/ShmTFVeBCvoeNTOAbVtGl+/PVQOG1g
aEmcoHgYHl/+RdHt3ZNTmHbEELgyR1kwtIcuHwRNKVR1T5BorWHhofU9bJ2vSAChrx3YT9X9PxDZ
/4qjm/WqM7vSkgsXLurhgF1NBUF+uiuOf3x8DpcWJmXWFkNyVViEsReOL3r7tVrRBl7BrF4hJaYt
DGu/Fnne5ErSVxSrPdvA8lglVhFizNiuvvd3Y++VDyuEcMygEbMo3riDBAw4xgAFhA4IMqfGOOz6
z9q0GetN9XnpnLzL3cTv4YmnwoPhoMoj5Rxt3SD9Jb4uulhflPqqbBxUk680RQ3sEHKKWNl2i+/e
2S11Sacc7KqOjEFxlXylmUeM1lazd47KDX2AJSTrexsU3xWQUNyBcG3ICzPdrBPUBqC8qkOy413B
bJLFnO/HvjNzv781IyVRBg+LsDQxw6h4/qKs00v10l0P31uNYCM0N5c27DVwvfWgtxalBEpdKVN/
ik0BX0M5eAxKC+Fk73QxrLUnOA0NzwWfZDHWRgV+c2DGz9O+LP2I988poCCUGIUmIIWRd1pO8Imn
WeTqoqlSeteiLF6ASX6FYylXzOfstIePP/T7CItBlV6pQlMUFRrpbplOjCIhm0nayGstrsa13nyx
4mHNo/W3tvSXKTnxQJI3bvOUD5xdgaeterLicG0F6sVgrpHSRatqsQz/PgSxOr4jBVWNSXYZuWcx
TlRWKV40+M3VmPspvZRibV8Kjaw26Gp/3DYMyju+8rh8eUmEFbRTxGaaCq8bAgH8N9K3NRykwKKW
BSsXYxQwTlI+tNSeHEgSndvqpUHKfVEe6z0c59Wo7jhg8QG1y09VDc1HZVVgdPyOiGQDmxYB+JK9
XZsPTICN0NE/Dbfpj2Uwzl+QirdHyNSZB2AWgEEBF4qgt0H4kHYT0HniTzcY6bQdrRPD9YxYJZo9
oGI50TzLrEN5H7Vaj+Z737dfkDlQCYc5M5/edGwai5yKW/8lRYtwn9t9VG1CmwFOf+WGPbXRMBxH
apOGdXRvO5QYESwuVxN8ye6gfc3D6Bhvm7JSU3drZlGm6/7KaMHd+3A2TInBrMsRdHGgxXFYTIEb
ppo+Bq4dtUYVJMqKYM4wPz2Zk9rD712Vg7JOJsc+XWt0g+s2KLVkQgfabYZCrTfRkCIuG9jNhCaD
X7edk4yB2WtFtfJzSpzW4OsrDQJDtCrdE//qVCOhiT6pk92ovqiRFsz1K1px/FNrjePpmbHbLoYE
glHbzvbsiBGudlcpCKM88/oYlcSD4JWpVo/ZjVXX+GXSMLXoQUxR9qEXRrFrNR4UFC5bfdQOEX17
3dRLdmGozZFbb9TjEKkPRyu0Wox/gUr2B/QsLsHBndId7B1K8aC2q1Kb0Hti7PDSqph4v7WBCh2/
NWkTW+sxrRWV0W4nt6obhyF/+9sBvkZlX4+MGT3kpzg1kd4Ou1LZWE415ZvjIPA3R0aAMUqDI2HS
DLBw1v1Rh8mg7I+loYHyHm01bb5Wx5pRRLOp6tustAZzh+anbpGiHOyj7zSHiYnLkiHVNQ5VN1/0
qEfjIbGtOPkRo92petBmFAnUHJQWg77tshIWhbz+icJ3o/3MkQE0vlZ933dfh8GClSBDMhNWKOUI
gWrbOsoAPaAF87iOlrh5fzyOtXHVOnV7um7R/qaVVVkTxL5Dkxcd9CBpmlk/KG+M0T4sxoO5Qyao
qp+Gk21Ds62GSo5mZlhGcPwzGOu+lOFg/+zc1arxuvGoIPNUxlAqJ7qxGm/C1MyNjROu3PrOydPx
dNENh9aw/LJA4HDPASGt8E62GSIO3TtGnW10dcqtG3vVrw73J1M/DYWfr5LmdJEWZcHksJs6UJSs
2ohWjG+4lQYxaWyVaDWueAia3/TEGNBHQQbW0deWPvT9o1HlivYYdfapvCe2Qeub2A7CeppiQqTs
pvDIjNN0OKwPfTZa3YZeWKrd1JXmhHvdPKCIouUMkT6rKR55XdZR/KgfT+7d4AyOHzVhwl8YIQoL
dKkGmXBT2mM4XjQMke7qlhne4DRW8PiuXSZbHTPQrbotTn7u4olHr8uYv+f6cBMKfoab55s4t2L4
m6d2gpg0OdrOrjupRnhb1Iy1M+NqK+HGgAGiY8bOdMdjeGnkp3riNZVFpbmpVMafv1rFEEOen+Z2
noMacnHP+6Qx1NWfyqoukyPD+Fn6R2kmeXep1gSm7507Joc/TuohRJ98pVETcK/0tG+VdqsOhKv0
/ohEwoCo38HOzOHKyI1VU306uZ0eC0JrRmoP/tQMsXLkK686Zmea9gitBgKXJ6UxHjv0us1p35GE
NY/HqjRWp091OSJy28c6ccuCPCIybsFFGAyST1l4SqqLQwEbA7iBySh/pLluOwi+aFBDFMFkwK9Q
BdA0We3j0bA79fqQoa3AC+DkcMa3h8JVmg7a/KoyPg0TqtmoWA99Z/Vfs64pYsQNrFgru9s6TrTD
4ToqEBdF4nTI7Oi4kC3MlVtsMhNe8DYYVjnNrDuERqMjD7JVxcR/Q7dGL4LT4dvH2c9MmmlSePxl
Rkoz41VS9VGHGVtlinZ9Wh9vjlvG/DewaIT5Bl6p5aREPKzkWxJJPdMGyDfT/kLwr+/B94vn/HEd
/eCCu2CmP+ifput/Ye19vs4Kz6xJD6NE6bXSVrDWruGbb3ofgCdN1RECIx8g4CMlnu3i6NT7vOut
Uen1U6fuWFotRruguToQg76NFASR/7mmxnTBwDuM5ck6+7O5/q1C5Pl6pR11qSaDe35dLzO1DPBS
hxwvKIjsRY4ZBkslirmHHnxkCmOVqDe+bzUeD2GcudgjVKP63oNQS/8FnHK2CHRuR36uw1dS1g52
qJJv7WfXYHrc55lLa/PAuA3kADvY4DdV7EMD9Ixgso2YwJPxjETQRbiIQ33vVRZZHiOToqiuvuNG
Y9B/mEKFZwPTWl6cf1+Z40IAmE1kLVjQLEsHemjIQ1NNWFqUCjDRIEKMGOrdcD2StodAa2s/ptg1
/dT9PEAPpfM+jgqzizuzLFX3jO5gK4N4qJRWdDMqp10TP///LEgvg+NEtcI+8C4JO40Bvxat5Pts
nJTNx2bmHne/PiGsVG/z8arI3QyIPPiCNPqqmrm/ygZuyNx3wqUC2vughkP8883wibem2r4lCZjY
LdFxVwPxtOs9+9rdZuthp+//f+uSzkIGPnCsTYzx5HsZTdQilDsLoaBTtlAsn/uATF+Jzgba5ZRx
3q6qH1YCIiH2iey0OPKKakM/uRzVcMHb30cR8VT89WqTXA52twi2JLFTe9E/ddf61tj8i9fh+2v1
rR3J8ag1ropI2IFO4XAT7tptt2sab1xPT2ieXBnAiP9Fs2buQJ2tzpI+Y+WewiLusWrco3SqR0H/
qLJG876NPSqc6ED1NzwSdh97yXwxxbQZ2HMMB/lc6RZK1PpIkeX19a81DKZon+kRrb8bn9x7qDA/
pYG7b5c6A/NL/WVTun6MDtlgNcM1i9MmafeQOMGExAyT6ydPK4tuGBN160Wg9Py2/rIq1a6OzWml
FWKlynbaFHf9J2hhE8+9sX3nFjpoXtZBeLtYXZldK5y/r8VA7R1YanCqOqqObGsTWFu0WxhrLcH7
GV7hQQrFrbM0MDVfUTmzKH7RWZVXy+tWQACpqu653O3Yy9fJxgmOQfYS/tD5tqtgqdO4tEjJiRT4
EgXzD1Wr4eQPJGxuv3DdzLRUOJRnq5J8Rsdnavi0Rex0YLrZVJvymgf7Jj948D+mi7Lfs95yZk/y
limp7IOWsaQYWYUIGkxla/VLcPqZ1PrtqqSQpvZ5XJM/CO8oX1InaO8Fuw3v5thT/eMPp/OKbbl0
5OeuIRv2MWhiKJ5QCnvrIBFDnitTfEohpE7iKcaLDG/yVz+N3XIrcz7CnJmTLiIH9IKCwEnkTd/t
cCsOO8k1fCbraPKH58nXem+8ji60JYjU+/xafNtfy9TfLnNKHTUbhV3Tc+7j2Hefp0dBWOz63Tp5
6F/oLMAn8S8qqrMXIpA6nQFXyLp16QCe1GyFVhHhTTcOsJ4hZ/TD6k4+GqcLsVus4O0jCdJdGNIY
poWA9937j+dwpHYRhpxrxZ8Ck8HkiAnhZh3tYkb0F7117ky4hmA2NxA7NyzpmHemVupazvx6ste/
u9+NYg0Z48Zer67HnxT1Vhf99rQ45j3rP+dWpZNvntSaGSmsogi1Th+Sr/VFQn24plGlgpWGd+s3
y9LnRqXjnxwgGFxFIN7cTwTR/OZ4Q2sFvaq1udV5IhktTX/97uP9nPObc5tSMEiSMs3QqeY5T2Wu
j26Oq3F9cneFutQHnPcbWJsBoUBvI6O0O6cHW0qDGr+p9u1OvzWzjUhHxdkIe+9wS7/qsM8+Qdc3
+NDY+damuR6+5WXw8YJng7rLq+XvHyKdlKoP+z4XXxl5i0DQiU/f4i31QD//CkPuQkI8d0mdG5O8
19KTMdNijOk5tR9EjNvV48frmT8fv5YjeSrF6yO0YXxXRcnsNaU+Xwm1g3cUg78fW1pai+SeI4lc
r8diB3UtOBS3OUiY/58FyRnzVVhbuTjrubXaui4shuHmNyzQAILKSKdfIDdih7a2ssMBfGLtFDuz
uFOVQ/CxhfnQAd2ApZDDgnSRtlwtIfYLKxZxvKA0+gKJyelmYC5qbd/UgfHcxH76XPy5lA3NZmAA
oP4xK/lBNJ3UoWkw266ZtNY4P364ZkTfy15KMBNi9GtZeGDW+RyBUudj0lqSbvWyKSicr3Dvdu3e
0mEhx91EmxpmkfGpcYJ/V9h5Pw1F+gDx1T9WpcvdmFLz1KRcQWlkTD/6Orlzpj6gN1FejoMzXR+q
svP6wdr2p34fWQp8kSmyjr+1z79+hXTV1+nJLBqx9galh/rGSYMVIKO1mLUbAlO5FffSwV/SC5jN
3s4XL07pWabdm3pbGoKKS4AYQ3YVZcNXECMU46+8R8rut14x5zZll24zNz2KDy4oYgMYsrSfom95
CAzvRA0IelgBnVwe1pq9M0SNCbgGVGayEsPh6EY57Rfxias9XYXhRowt2b69bej3h97yO3zWoc8s
SqeoGfTm0AqLGTgtZ/UnpKR+XH/62HXmkkRoVP5ZlhRIV2PfRAgpELLD50JpGJtEjzQe7wttXx0W
Eu+ZBWkC7GKb9IPAu0heqk8xJDw6WwfIaXsaC0ROU/ToFi6hmavhjRXJKdUCjtNU1H1sFO3/KGiu
b2IFbYKPv9u8FQM8smsxGyODBmyGc8ckx8rKoC6v3ljOby2DmE0e7ZiKjAuoWmcctEp8LN0p0C0+
BQ60sf/7JQeYCEY+BMQpYMk4gDCyisgVhwmKn3Ktm3HJf5V//sanOjMi3aRqrjUQnmIkrYEAtiot
3oWEbq4M/GYdUsWKTmtKNw8T5m23t79PILzW8cXK/+5eq76FnBZXznJ9e+bsnFuVK1aJAc9wKLao
0SgwnL5GNCP7z33tD3aykCvM3TPYcgwTFCBnSJ45y8KEFEc8Aoxt/eJeHvYdaSm9UQEUXwIYzfr2
mS3pBDk92IGTuL4BASPrG3X3Wd4HHzvFbCyg5uYiY4J/y29wLUvaNA/5dgdbvVSVsIGXXL0qDAjr
PjY0d0lpypkl6YaO1ba1kr+SkbH0jO7q9CToS+Ktea/ZO0sLfmdumdHMc5tSpFOjrm9zYTPat0/l
gxg9cX3w9S+MtpL7LD1M52Bpb+xJO7Y6tnCqC3pK5WJ13EJm3b40vH+v+6B6BPr+ejseVpsJcuTT
5V9iU0strvkzSBmV28QUCB+x42fJQHhEVCWBhB9onKpD7hZeDtv2z/hz7Ec39WN9S2N4u1ymmktx
Adz8Mivdkgc4uBFjZ+npz+qqu6pv8l16MdLmsj5pTTDsk/UqWJKcmnVelzEU+PNnRIaGsLRLXbxz
6gaNmnE3ppPvwLH9G57LSbfE1DTPA/mMuKsKLReX9Eq0S7pud5wgy1v5ILY3fbmltpJufufoa9AP
6tRusCi/jI1kRIftNR3I8m0M2s9y4oVlzUUXqsHQNXPjuAxovfWTMmvb0K2AcFnT4SpDOUKD4f03
vhylLwWYGdOrcEK/taGjIhMfY+Yw8qeYh/W63YppzuhG0QKI4ygAL5W5Zxf1y6DcA1LRAog6YbA/
fNMLBI2ShStu3oBtuI6K5Ighzys4UYnUU4GBJMv9yUDTQxuX7hjx5aVymmYDy/vbhnRR9yurp9KE
jdMFALGcI+RHoACQEjlu1bX4bEtBY+4ggSgCjawyMYom39t9cuE3gQAWiwzO+Mr4aPafHetlwRmW
jEgRYtXZdpGKT2fDUB+tqdoZlne8ny6BKQU2aEPnObrMg3CzyK45u2lny5OSa94pRpGLcav2JzI0
kMFuow0C7+tSAParm+k6ul98ey+tVtrE40kbkPkUNtfg+sLdkHoNclRfnL2+LV7CwTO+NSMcm4t3
kLhH33nP2WKlM9eqZWHFYi+N+/qlvWG0K/GOiFLzfikgAkISrfGYG0L84jZat4pXwv4w3tl3S0dx
4QO4Uh9RTSKFtgK/Ixs/WTWE+3en3yk/QUpg6ICGGU5X5ZfMqnLqDpEMsv869Aume1CrX/Daed/5
ZUL8/7PrVDUyJ6tC8Tm3q2wToc37Wp50PmXtprjR1+mng7/UMliyKR3HKCpLlMCw2ZXaj1M37Pui
2X68rvnd+bUs6TBGB201hDZfrrOaXdS0j2Db/ki0fP2xmbkS1Jsdko5ehZbDcRKf73SBproJOwN0
BZtxZwtWYuSo7mixXiwdPm3+DPxanXT4VsDIc2Z4AMvd00zug24/PlIXQZ3LAE5b++qV6omb6PTc
MPLobqGN1J1g+vxbkC7rzQeQjmPjFnAPHvgp+qeePEjbCj5a12832YtdvXJV/gujYn3vYoAL95LQ
aYVbQbrbV6lt5GiTE8//ALFCubF/NJ+BKm5FV8/X7yekK339CajsLaRn+4/3fNa1zoxLJybNo0nN
GOfzDN3dH3UEBMZ0beZLheE5Mw6IQ4RtHQUwi7TGTHGOiHvgWZAw+ZZxj+BgbC0Zea0f/PqSYhhB
BZQA6QntM8oLtlTNBOcxRfWA1BU9SihGcd4oQJEQsWY1QJ4JjjyLISH/8BjvT5v4jgInNahqu+TR
0uvp/e8QHn8Whsr26GaxYipe+GIfbqtH8XRy19PFxEw7hOIgyIKPd/FtDBIGNUIqIqEMCFF4cqTP
O3Wo0I14rmf06DEB3T+kCyKkUmx4b0JylKYA/au3fFvn2tmC+gd74dwdN9kN9+Urh+tiMBeH7e1u
iosRViCNaShkLaU7KWLIQEvahNbvegwoioNtaX2mzfbIuf5pBHS7RVE8vXXvrNxbooOUukxivW+t
S77UhFYzlsrR4irRN6rj4bZfzfXk8xAUvUP0zD7eQqlY8WoQEVmIlvgDX4Z8RE4C8G10DCWlT8Pa
3ky7cKs8i7bhcgYpPX3f25I201A1FCMdpeLpm/wIQw8MKSSW7k1mexmQpehJ/ckoiGALs4MJ8tnO
W0o4Zs4qlXcV7iyGiOgNvxJfnZ2RsUhWWZHEmZfFXnvZbU5rcmd+xbb4FB6J9oZXX0UxcS/bAUW8
rr+s9ot7LI6F5GFEXYEN0yG3epeRmCn6mHZraHgYubu9qbcMDq1RMiLU/5se/4xHv7EnfXYki2jx
1NgT/KztNt0Om3+DRRPpgLwsLkw0RYBfCzWSt+HHzPN6ZfY612TlHNalSb1/5RjgtFxj32RdtpQ2
zH1GaCYYxAKq+/7hGCpG3KPDTFXtWf0u0Er5lhzW/ry6Xm0zwEoopC6cFXH05RWeWXwXGtry0ClG
gTwUPJ36JbA3L99bm+Ri6WkvcWm9nhSREmjwLnAqWZ30LTWrUawCNx38w30TQVKvUO//nj4AWewD
NQrQMI0vzUvR18i+KPt030x+HG3HmvmVHdqML7jS8iza2/v0/c+SotOUH5G6VVrYX7+j/YMkahZw
xfiI8uVX7r0YgCEmR58V5X/ea2bu8GFD4JMhGJMfCkIEralCSxGIqvuw9eLdhOICTC1RILTRl2PV
+4sHXRcLuWVY5qnjwq3zdgc0d6oyZlbM1x5SfTPt4U/bNJeCk0Z5dC6XyxLvr2/JovRx7bRO22Q4
rsAA9QEjdHzccRdv4ddlqjG6WIIYvI5nvvFmS+OTEoMYUCU7emUmPguFVMacdIK3FFbdCclmjSvA
FKp6ihtE+kBRoc5rL1op/qEbt8loLJ0mkY7I9ol+rkkNUjDFCGc7s39KjIoxy6xk8Mrrx8sOwopu
p9/ryrXClhZ/S0j91/n4d87Les/tSc8MpW26pJxsB/I33ZtWsZCsQ4FvKby/S4rAHBlQXSmcXIGo
kpKidKqKIRpZ1hGtaTu57jgpH8eh95eYZEIK6B0qvaN7qmsuEAZvp6AI0pECUO2nn5XP8dp+sD6J
jOFUePGnw7ofGS70l3K/9wfEQlbK0GD603T0nWSCmAShZ6VpNf0V6lQ/TAfuMd5HFycU71FvHaA8
WUw436dHklHJZ1q7VBI9RejwL1Q640zrdBtuhZyA8m0pCkv1ajF0Ak0yFh1yewpepvRELMyko1av
0pEKDlu+7/ZAOA6KS3N7CuqN7ndbN0iXgEby7r6zKr0G9RQ6Sg6tsGpDqELV+iIHfZ+h2YnA6nWx
Cx+nG8iHTh6L3iGeaaOm2nmLmjqSI/M72FXL4R/RBNblkvYYcmKmjvu83zA/n+10whFSfaZ3QkH6
ub9Pg8NN/G3BtaVDKnJuQj1EmYDzBV+jtMFV2oyomGgAf3fHn92+/+Q+Gxfmd2bjAA7YD/0XNMPX
4deR0oDxqd4nO2Cn4TNtmvXHP0SOxho5BWAvyBSJGYj2yVjzNgT23eP/3PWJBR9RtoHFcZ22aNB6
SgBoY7EuLeVP7yxK+dPp2BuHqMdiUTp+fNCJucnFgBpW5iwMd0jkGnTApcVJoTDOmhT2AFysXTtb
g7l99+a4mYJpD6rtlUtrCMSLMd2IKNxeHNcK4NPlGszbEsT7nyGdr850GQFOyeDGdteOGSxF/dqw
/5ioudaGgxZ1u1DRkoPWXwtH84dePfSyJOFv75xjQicFpiZxtqJHFSAzw0734bq6BJGyOV05QFLW
i2FESlTfGZXCdWog7apPbOzgT5v8xoD1vN3UV+NaexWKWnrjyEfodXPP1igdoYnRcaj0MGdWbnzV
l71x6SBHuzEOev9p4ZRId/h/lsb1bRuo+0FR8PZ7Rkbb9FSvxCmJfoiFUesQMhOC0X1ZflKbPSLI
0lmqjkLUO47TOI0hyAwxFzs++uzNc3X0VSZfJm96TG/czHeg2yk2ooJ9ZD8DGBlMKtnTtXbaRC/i
gwO/XYgUcpjkczMdRedKJIoWVGJvP0F/zDMzT4lYVpq9oL7+kAKjXPjM4jyepUriM2MDQkvuJB0w
jvSZV+jPusDSNU+FjHl4KUCGC4jeBB3jMajWPRIFQnIsWjouM9v7xq50Fdlx29YDGTKeOwY2DL2I
jp1uJ1/3p/FfjGbMeO65OVnVlKlsrU6PmNOK1WWoRc+2RQ9CG6wFQJBEb/0aeN4YklLtHuLnqjhg
qF0nh1shWiKqdIMahNmmP1Bugcthd9zBZ3ZsvHttkXRrbqFCYJMxU8pXuiX5jFmbfW6ExF/4qe+L
pL8dyvbLFCdPC34zt3/ndqRwZ3RxC3Hh6/5Rx9ozGZ5DPTOyf8fb027JXWbCOdOdv1YlxTkjL08m
Mu4aAtAq6KEiLm/LcrU17P7u/9j7juXIkWzLX2mr9XgNtDB73QsAgdBBLTcwJskE4AAccAnx9e9E
VvV0JotWnHnrWaYFIzzhcHHFEa7b051uZ2ize+r175/yQ3njx+b4edgP513taUjce4hT6ub74rxN
DHISEuy+8XtT2M+9KO7dIPpiBX226X8e88NdXcxy4gFZYJpFnlkNhyL2VZD/MdT9y2N9uKOjpSRD
DRpDohyw+Xy4jMJMvV4z+8EP711XpZPnrgMYURN5J6p58/eT+tW7/HDijLxpKe8tjN4MN2XQH6oK
NUIFs+jRD9ftBMp33OsvjtLPjrmfZ/XDcVO4FGIRFI9sLRdO8Y5tkjQFuBPUT7vW/uJQ/WKwj/Lo
8dJBQcXGHoSe9nqSMBvsWvCzbAzKbFgCtvLt76f0R9//4yn+0+N97BMUjT/1BT+/0czOz/HsOALe
rcBn0siZ4JG3dROWVsevMv2vnvTDaRPLyqEj1H1g+y3XfQ3Iw+S3KyviRxM6d/70lb/iZ9c0VLLB
1grP/IK/cDY0NiS0NDDgWQlec7D6rOdJrVp+ISRUKw4O2Cmo1nlZt7VRXVjZ5ltIVrXaGBSxZFa4
kMpEaPR1iP3ZTHgAm4Bs5cDW7yPuvLWrenYkVjXgGRFyf/skfXL05LKFEMoaBujrL175J6EfaizQ
/QpBHoAd8ocVbYQ7DrXAgObRgjPF/dmD42w0GYnNDHjZ1+zGT682EMPR64LeKMKGDxsXFLNmCUOc
TEhVQeDMa7rtmk2xHgCwB7wrvoEFHqDm/rw6F/m/xvZ/EqJBkRfAoxieTef69q/hEGSG7HAyI7KY
Tj/LyE/8kd1AbSEx8Zx+Mbufj4XWxQ8OAcC3v441KLQvDWRjz9f4rZeKiwWZRAolQKCu3BUtUxfK
cl+HoZ8d/j4KHv8e9sM9F460sesZw3aSZZ5V3KnR+goK+dWjfZjGWi4QrFkwxuxcdTOSsFEkFYSP
pu767yfx/EMfD6WfH+bDTVaVjAL9eH5f2r0q7X4bh2Y9MbP9+2E+y7ywLv4zaeet+VO1L2gUMXzC
A52ZcWf6VPNcwa0+M4i1rKzP9dc09a8e7cNWoP5Ayeyf31MJnxbvaEO+aVi+6qB9OooNAxgbogJn
0b1fH8wUjfZMj1GqytT5rCElEJXzZeGJb19M4adr4qeRPix3Le3ah+rZeQrrU8kyoXfW/R8VeCjF
uinO0O4WymBi/T+phqAO8p+H/LDkI1V7rbIxtLdeAMuCQC5sPDKnT4rH8n8A0vsjQscBAmV20EWR
YXw4OL2xVEsMIbUkFBziU02mTPBFb/nTbfzDJB693nOJ/9cXF1C0ARXDiyt9SOl4JPe9r2KMT9dG
BBEZpKyWg/rzr0OQQo3ScycIBfbtxq5o1ku5hgb8FyIFnz/Jf4b5sIfHoKnbGhSEhI4kJ8DQxM5X
ehYfIMN/vJAzmt1HJfTcKf7QD4E8B4dEM8aQuFSgv9WVuXBO0EurV1GG7mUWlUjAtxSKlv+jdOnn
sT+kazJAT0LMGBtSY0cH8njMBh6v/7Li+Vl48PM4H7byDCYxxP0wzrm6PFzOJ6vdt69nqy5/3V3a
LxNab3f9jYO+9FeBwmev8OehP+xtsTBRQ3vwPL3FWl16720AACKAeEjxRyuzHDj2fFUo+qzGeaZi
o3SDZvhfubWzCtkiHVTqp7xYM55VaHBBkfXgpqVGel95X/bf3fMUfrxufh7yw0EyMH/xgxKuymNq
pWc5VLJ3djOqkHKnsnkF/NH3KYNkcqa+ne242Wm+nOCrHuTxVXBwr5x82AEM8tX0O5+++Z9m4sNG
Dakj1eRjJvwkWJNHehlfiEP11lgbIHr8XNws+3PBRX039/KyPZnv7roNEnRbXbAyhy/P209Xw0//
nQ8bGuA+I4bmPEueQQTwMHpfVYC/GuHDdVyMARd+/WO9gTBubaydmzQPLXSqg/ceDDlgXs7SHwCG
iSRo85Ctl/t6SILN10H5p6HBz2viwz0dSeiOxDGAn+2hPzmrH0ZVK53LQ5Gw1bmO+BXG5/yDf7cI
P5z8LuuKqqswva2NInf3EMZl3shHRwFsO3HkH19UCz5/QgdZAO6AM0nsw2yrwnAyccw2VIBflE7V
ts2747C310FCoe4OR6gvddM+fcifxvwwq74lF9qclzQD1QJW8N5d+M2Xmb6y92cEiHoRS8KfoiZ1
mpTu/owY/vcv3Vb5r//Cv1/7YRZ1WakP//zXsX4Vvey/q/86f+3//NmvX/rXxfDObpR4f1fHl+Hj
X/7yRfz+n+NnL+rll3+smKrVfKXfxXz9LnWrfgxSvvfnv/y//fAf7z9+5XYe3v/522uvmTr/Wln3
7Lc/P9q+/fM3VHl/itvOv//nh6eXDt97eJfqH8kLa/7ynfcXqf75m+v/fgYLxhFQSIAzwCvtt3+M
+A4+8X6PImRuEfqNCHtAk/ntH1B9VRU+cn73gVlC/OzAsAJ0THwke/3jI/t3ZFk2km1ohIdQ7rF/
+/ezX/6x5v94LZiLP//9D6a7S6T5Sv7ztz8gkT/vDeRuAO+AwAIoI3zxPsL8g8a4Q1VDLFr1BfkG
nLj7aE0V7Gj6dtkvuiqQITTucmlZhu0sMdUPDgwELuaJtu8FiZx1GEtIFfXd5B4arbtdL102H5wh
1MeCj8FtMff2haNs9tBK1sRZB2qLBdSvarqkZ7NxU5S6qwfj8HAvkFYnLlw8k3gZb7iLP6l0eO0V
vZO5hui0dsVj0BmIz8ZqTvgcPgVVeECsuB35uKZG7SwaX01jfdLafvZG/93z6YsQbNc78Pxro301
02Opwrzo9bVftFfLAAnFsfxO0DaHmuqaA1NkDfVBO86mtcVhMe1d6LDb3kJ72xQXkGk6CdJA4tOF
FHW9ghPHMejtR+bXOxO7x6aKTmgljknQk+coDNCTr+dH21/u4lkA/eXTZzXxa191DwHcRyAQvJ9N
8dT0y8Mo221hq/VAx/1IitwO/J012JdRIde0nYME+vhhwhgb0mYpb0ui381k1mXchEnXF3fUC9+s
OLwcBdnxBRwkSIne2XN0V6goL22yXwQBK7EOZoA+Wp6Be5ETG/LJDiwoVD/n3iJ3aPOnpArXQ0mv
dOmvSC3fTYkeRAi5ZSlzCKqtaAUn3wmSKvBr522btk6ZddJOFjq+yNb30K4hmZnJTRRAeTSSW28Y
eEJrQA1HuXGok5cTv/FH5GekJbkgS94y8q2uSgOgE7lsC2dtdWdPvQE2Tf2ldOINhKquWD3tQ6aO
vec/FnX7LH29dfr+OJtlV8zqCSpPe+nX+eJVN/LsA2YxKNxo+0WU9QFsj8e6JfbWkBiStFFXp3a7
sCSa7B0vh3tjI8AcIgTvkJF9qS3vsZDxOvDhhNnZN5Lpt6DwL0sdbxeGd+Gw+h22Y1fuGO+glY2Q
f/ZupKzflex3LGjwltltMczrWjYXEMCG2lUJ+6Xuhx0UkSwRQXnvRyyX4XBo/OHVDQlNWT+sgcK4
gTHOFlLIXhrz8k2p6oJK/5rJceuNKo9bhsfttmJij9KarhY1DmnL2zviuVvSjC91VHtJZdijz6aN
paLbwOVQT5HtGn7Q9wUc3wDweIgs77W1Z5NABLtJw955AVT1xMrITmrmyLykU5QMXJbbuBJearVj
nxZmfgrr6kDH6hDMA8R5RXCnqJySkDI/hQ3G3hbFFbRuh2Qoi321RED4Q7M7wf66Kah76vpo0zVF
zuwY9UmT946/svx+a6zyfpD9TT2hPmmGuc84V9UtBLyRy/dYrRAmr9ZO0ZlV48TNyrb1O9Sft1DN
PdAgumSqwNVGK39zlha80kVcJ0hrqnVMyvfSWPq96KorX1E7E0G4MbyB0JMBsiAcXtXMp71uA3nE
anYyz6nETRt4ZF0jQ5bJGEt1pRyyXAgwYzN7AXATigNrNvIJRhU94opWxEkzdMuupBY8fwy7VZ0c
1nTu7yjESRq7W09Qs9sXNOa5BiUU7BR3BXo/uJFlPKZ+rGFvYcsS1EH+hAzyuMge6uBN/1xIR6fu
2I1JMbjQq4jnoxD28xKED3GlyxXTwHsPTnwoZoAvnbrwUqDgt7QqXtG0OEE99g2S0K+Ldm8rYfaM
jjwtymYTMeuC6uj7aM/PQzAUL32vWDqasc8L6d8wEb31LfRBwBFD3xyX1EoIaAVPUavSuccRLSR0
TLV/wwvFtkvHigOXNpy3Y+fKdhsIt4qBpzMusRwi7UDeqgXcO789VQ0k3il7Clo/nWFCkRoo3ySe
U3Cw0EFM8t0SdflJaDxweVE5QKJxDunreKhO87DcM7c5aV9vDGuPpQW1RU+9dQXzMu0D9jTy/cwK
SKu6vrHgTUSipB5Gkzc12AbVEHQHQgk026neOLxuNi5sTaBN3964bTkl7sihv9rKE5SYnbSR+klo
0EHGwmsyvy3EZhwwbfCCEQevZMfaNWIF+8toZyJ8EU4G5UHo+kLKH5w2y8YGlhH77oHols8431Jf
yzltx9ZLIZs+Ho1ZHr2Qr23feBAbK4dVAPTuCb3K5gA8g7PXZip3CynnnJ6tzQF/HSH8qzk847w+
qXh5x7uG4F04dW6qJa9byjILd5YfkyUjS7frBnkPDXdnA/9kJykWwFml531HpxUEsAjupJM7GMCj
ozqdF/qdzzDsGAkoIlZDrhpWlCviRzsHFYckqgog4bk9rjSN3lirb2VvwWQnlvUFKKUwLKP6LvB1
tG8rA3MGg3D1eojkdOyrpXufejM/KMGDdJQwNdRgWaxLZV3HEARf4SzutuXQvc2SDblw4yobimBe
L9BHuFugrQ52DoTLpsSaRoghEmmeJ9GSy4q7D1PgjquW4Iz9X10PWisx7oRQIbwhRm1nCy8+IspP
ONFbToKsKT3Az4f5OA1UZBrBh4dV6NTsjyT//8fEv8Ej7u9i4rWu2fvLzwHxjy/8ERCT8HdYg8bg
omNFoL4EBsS/I2Ji+7+DnQ4JF3CDQ4Tdf4bDtvM7utaotp5xYuhynNP5P8Ph8HeQlRG/nrUKAh9C
Sv7/Szj8a5YcoTnvxTCCA20QvxY7H/tFbsPcotLs6BddIuI9acMvWhi/lnT/OsCHsk/pc7hZhP1R
+nNuj1PC7X3AyIbbOv9pwj8J7EHRPWe1/4ns/zrWh9LLAtuUurGCFVBRHDH2AjxAiYgioGV9rGhU
l7ltLCcX6BLeRBHBrqxpve3U4N7VEi6n4E7gqAgqkpDeRmkmEiydg3G+aFoXkj5+7++bQIoRRhBW
s4mpie+qgU4bb8F2bqNiuQ0K4Vx0gsG/MECYOHvOsLbrzmzKfnCORlWwq5lLKVO38a0MAvEWgI24
Ieyiw6U6dl6RDpYgG1gRQCex7Fpv0/pLddC0VjfQAFvgKTEEK05nK0qkbIZ7JyDi5HgN0PEajmDH
NoynYtvJuX8zzeB/t2CZDAmo0pFObru9u6SCa3ezIPyFBS8W4AFdYbNTFdCWFho/957u3Ce4GyAI
0TYCObsaXooq6qekdK2Jr7yo8mG2QwOzqwK/WLVWUdx2QUdXwg8mHKLUlNcDhVoATtfWrdMAj7bn
jhg3om2re0JmcxJT569iD8d82su2fXUlaY9s6NohodHkn9Qw8ydGI5IuuggO0tXhi56wiZKqJiHU
/3tvjeN8OTlhDVX2hpG87xF+QCZBIPXAse+aONzZM1t2Y1mV+2IIkaH05Yy6X91E044XowvUWE/v
q8nXwKk40KOo3Dl4nySz1wuyS7yKgK+UUwMJhKP7xRZEXo8hUj60/ojKTcnESxV74mnSPjtZoo+u
HW45qd9RFPrKdhDJwhh9rso4PszKjg++0vwbbNvgDtxXHQpsMQMVdPDc9jDYZEIsP8vbaIQHWBt0
LA24IqlwIegAp5fogVbcPwbuYh0YKdFUHlmVtwSBLnLdek3p9Dp5LbmYe8fNFnRSkgnn0QnreTi2
ZTBc8VIAmKfY+Nxw6e0sl8I0fUSwNc9lvUdkgmtGekHWGS9YDeC+rcfAH9+6yRZ5DaYcdIV8N1/K
7r3z7fq2aEm/aow2F5UrynUYFUGuLDgwQHr6aSTzzhvbfTmxMTcigAiHqpo3w5Z2o3rT5a6ogLCo
Y5L1hSz2cDQAVsBugp3qYTUAJ8n57DVsQrhWyUHT90jWy4Ue6TmAVGbZ16EBpACuiXvRjNP9UIzT
1kwDaRByOc460FJtnKoROUfcctO5BP1vGvQgnqnCjQ6eLRrYNABYEySzoiFqsa6Zt041jadOF/53
ol3kX6ZUO/hqDPfwV5mA0ZjExWz3aDVDkhJC9qULFYeg3hJGwOVtPesCSivtS32OBeKRG0A8u5ZD
k8cqvAyuzVgRrunEhfbGuAD0qkOa2rG+Rxxou1ufjl2XwHKErJoqLOAc7zPMCsx2um0h4bgC19zq
Cl4uxgL23u5yGLp4Kekq+MyHHYnpKuZ2cAlUSYFDyEDPhsUdX4Wy799hExOjreDZlKxZ0bDEAHBy
OXQIbpM4mDxrRcgU7e16mDW27FispKTyQVuNt/PIMt9QG4YmQhN+oRZYlZxnwJuzuCDyca7nZt1Y
tDri7JB309yqrAzV8ug09pw1omh3zNTLXvZLlBEewOFNOrLYucKncO+Khwvplyi7VjWSBoi2X/YR
peuot+ReFI6b14zH+6AR7oM5l0u6XsxZgVgot8YgyrwicHIaG3MReGW1sgddJGEHN6S+m+naXSL/
m4F3SxbW85KToLAQl/bFlUdisWbYFknlqfnCporfNoOn9jzsyaHBsZSUkoa5Pp+dkAepqq2hyjlW
bldt4mGAxqv0xZXnCLfGjoG6nu4tc2RMx6gz0CaPnWb8RmKYtsAUDsV91hY1MkPuXWMpIocsF5lF
w9jtlmoKjpUhrp/2Mw6r1AnKoM1gxo4Egy/xhQaL+QaRgrsvjT8rPJMx1zOalRtDNeCgxQQEeRWi
oCx1A34uWK3ZoIf5ZSI9A/43Qv2hNWiPIOpu/TBdsAH3lmOpbywe0foxtHzsa6ogXNeQ5qrWlc4s
Uvd7swixXSy2rDze1DKJeVcfehAMr11aMjitNC1JhnDpSjSu4lmuPBUSSBeTkdEUM22uY5+c1ZML
1bYZmHPlduqj8nngUcuhN96BRFLpeH4ioasuBPSZ1saQcA1FH+xT12YWUubQmg6tomRXW2G3qyKF
Ok9nLeNRuZYuk6CKqVhFPg++O/2CPc3Kxnyj47CswtbuX0BlqZ5dsKteIXyonh2O49Orm9FObOZa
hwU10u3QFOG+a11zUcah2gc6DkniWIK9LI1tK2QdgbITTsv50FZD9M0VA1S9oJfqwJzRLuY7RGn9
prA0uyE2+tZQ7HN30qCSJXXpemlYzPaNAppu22khD4pXdO81UyHTEYnywTEhdFRaz9hpNZcFDvaq
v6jHWFzPXdQccdhPdyUNJ9QGo1HuSi57P5vjoHuF6Ju/9ctu7LK55+q6iCKqLsq+ZFdi8PglNVFx
18c07hL8Z+nO9vpQpn4op70XDPWTcNEkTqhnNevQwztz2mosE1OxcG2GEf59DuXIb5czZ99q3ifA
4m5s0kGws2tjN9EwT9svpdbfKKHNIQoifmGD4ZapgtsbC9d5pqgWmQyg81lDPyjp2yDIyRh2GxKh
KhNVjsnCodYZzleVeVNkEkc1KpXwtl+PysZrARYlPIjO6mEfJSHNsiKuBNKoDtxrmA7ZaNXPOi5Q
5Jpm3Ko4pc4Ff2/Zz5Otr2bejzNkamx2opy623mK5HpAkflYkRnXlZaorvAoHFDW494epyz+RjRg
aM1OnEPOCeK0ceCnrMIdVbFg3BZLA95nI8Jyx00Nvt7U+klH2uBU9JGVukBDPTllPWe9kewiVizM
3Nnqd3AoO/eUefdkujK4anGNr7uxbOCE1kEMpePVHiZoQ5ngE3xZ2+1u9pWBqGTfok1pMVRqS6u/
bz3l7pbBVmbtMJ9UAJ1pwF6FWiS21Dh696iq8ITHYHImy1QtcFcDD20X+ax7CWUE6RU5OWtluuiG
Uh7uFBh0NCHhGCZePIYbJm1+pUhETm0rQTOFi1yfgVARrGuf0FdWmmoVMo9sGqhQYjrKZu0aDfMh
CVlt6sNyLu4WsEexh2BQV8Y7N8JRQqmxH1vPd1KxlDi+F1AjUlK6NcQ39DCdEAUuxzioQP8pQicN
HB7nVt04WTOSejdaiLrHIG4eKmBcoKMwWmkb9QBR6gWnpratCzcO6izwDL8awRxL0Y9iuxCeXvvR
Kc2dy7mTS6tzMxjPWTdWNHvHduDmER5kwNDz3l5OZKqc1YRtshYR3OAMeuWP1rhUR2+GMVzqxpx8
i7sKqk0F4swkXBC6J0ssy1UjIn0QkeuvnVjTddBF0dnSbJ67VbzoMV/suXxw0CRDXiCiMOsXt10S
RHzLrUvQlm58e7ES45fBsxgYFPTh8lSPyVzJ6N2hZY/yAWN5UArUZCCt+lQgQEERWZPbiVTmegEf
rwMpWZI1byDKoEhvLq2lZwi7o/ngCclTLxhJFoe9fwilRt0XlcIAYjxNGF1Zi9PuEIgCcdAM/Sm0
ehDF47EaL92eu7uiVkvGW5T/oGSltyrgiOo8q37x+5oD70EZ+gghD46mLk2dVVU8vy3tVNdZW6sB
xu1jL7Yad/t2CsvhSEY5PzFh4EpihJO0XQz7Ozs2BwgW+PBbq6mFmenFi8snArg6AQeXzPIqLjsv
awsgGJdzAQua7n5GVaWQMYRDm460sxIUaGBJLHm38jWVmwDV/3c9uHi1MtC5gaKUSlyhy1ducTpk
EczaqrQvC54Ka5pWMkTtJXFCCmvxUTvnStxV3FLaZqKSdR44fbcjQecmQ2svaWf4q4WkAlaEF77v
iSzqAkAaPFmsqqhSd00srd1iWfw7Vq+lN7NbosKnFk+4cE1ze2iP8K68USHCnALlJYBEBZAfUA+A
E2LFY4SzHKXiIh4sc7YeXJ7Q2ajHfIh1u/e1X4O01JThHXPq8Y1R76yOaPeAYdaMeImFaPQCvTkj
kVEplbdxZecRnUPUFueIvYVaNugxGFkpGNZKdRdA/fkQoRh9q3E1XUITbckRiAcPpCqxWJGMQuO2
6ND/cYswd23htmlJRnsPpZPyupBB/CLCxdsIO3DXPJzC1xjNsgHVVHa+9cvhKiwJPTFkAccO9fAu
pZFG8TAwoGJB7OvUln6Q6jqWWRlp/o4OXnta2gh57dB8h/vdnMYlgOLBMvBsHg27JsClrxsWF1lg
KbYmM4NdXjNzOGjOSj0I2dpbP16mVNp+1aDB9gI/Po6CZNlkXlNbT0PtiBWk5wBUtbzTVLtP7jBS
BBdh7eL+FfX47gdGb+xg0DphlsX0zrZpkYZD0YHSCxs+K7XQ0Du5re0/ckdTWESIRb8q5IZXThu6
e5gtdFtZW3OJ26QPsgIH9eOIwuqhA6ju1aB4eoQ7oZP33jAe4tlY19x1GUuboQ3undGKjw0yakST
1rCPWYSm+vl4SVXr+12CcKu7kLygWyeMFVrtjIeYHIdaqRB6upExbDHhVWrNryMnUJ0wXnzZdTjC
k3b2KZxPmj7eeKEwEvX3ZhTIAgqk/6pYTopLgtxrpvHWJdTCfozi655bJKtjNORGIoqdbEiPV8rr
V9K7/j2apcXagSMo2msjfmIC8HLt+GpY4QXBSMaeSSpZ3WVV33lbE58JvtXoP4VO758QDvbQxhAD
6MRam35KdasNUDQ8wAqBF+RG4K79VjKXQ7YLhoPfWHk+h70FQVMyjAqEMCy49nriS0R2MaJT9dD1
/tSsYa4W622BUjaactNiymz0BjvaTKQeREpFxezLtuvrd8aQK4ulraKXkPsSCjfe97Jtkd9N5ZEY
r821S6vEDmLo7EqP7kQbvrKmousCTSKE1yXNfF6/jIH1OPrsfTbeZiHL89Q72FHuSil+US7jd2IV
TwI5O/HVmtvsgNjklqJKpkCOF9GElHSGFYjnlNdjYa+FtjLgkdc+Q3il/e4BXq6oqXfLuJk7Z0hA
f8/6pkBYXOOEIWZ581DsTqtoqTItWyRwdvjiTxXotoE5BpPeodB823YlPRZaDImgYYwscxpWM9Kc
A3pAIJgYGPPMaHF644gUophntArsbs/8eMAKs95bl9ZrObQPti6hF9FW1aqZK5HDWxTA8wUiRIgZ
nhnBUy/ageFHtHxHu7JMPQNgZzMtYK0tWzjV4HCDHVxVwtayseDa2t+Fk5uNZZw6XpEbm+3gZ7rp
KrP2h2nbuiIPFV/BNjdHXfW6RARaNKjnaPTVaz1VeeVNJ62mwxDGAFU6rTqQYIpP02DtCq1Q00B6
c6t0UOfgRzwbz5++maECbgXe75k19Sec/biBpRE3CgazqdZB9DITr9qG6Jym2IPsKAnqpQ7qg8ks
YDDq2BwGQuUC/FQ1MZROQgDM5rZJGxPd2RNMYHFpOvuwhPQ6jPei1C5a3HKcQhA+sCkEBxm0pxtK
Vr7VevDx9vm+Ri6Tc/QXV0EU3jQGF6aqB4QCago26MUut5NfHefOmJWaqUToPklUFJdqR+sZYjqR
6Hex1S8nvN3vTtuIHaIpoGJqi6114capAdwyR70AhKl4uAVY4ptGQr6Gwu6QurMoExaKG6kBkai4
2Voe15nhEsdj04Hv0HW3qGKBeO8iXNGc9wk6h282tR5shG7oKHvOlscQNOSRhba0M3VbnKrwKrZ1
AKGqNkhhDfyqQgXpKst9dGv5FHXxcz93eyLA9xYWR+94DsRK1TUcbCs6pLywHiNoVQGyBQk65cw3
CPl5HsMYNUO1wD/ONIJpaBWRDXJzONBWXZy7FQdss35EJGGlyuH+aqzrZgUznmYdNT1bNWwCyV1o
vRnifkhlOwHKX7pXthiQuVTlk835pWsrN+vZaMFuNRbI1UizDgi08IRvIiDlZnEPCIveI2rq0qoL
g/1U9nRDJ3KJjK5NQaJUqzoKnpvAw1KDGfSRVBVQUmPXp0s59RnsXZ8aCNUbHh5t2EbXiDdzNLDu
CsZHmJC0Vtp3w83I2WUogRvz4mt457IEW/qqWMIN8Yq7SqtNhSYt3kqdt50qE1fNd0Y51zD2ePSo
2Nbx9DZpNH+irn+YLRizynlqkprS72OPi1PXm/N3l9G8RKM7JOCYXExgthmlXwFTWZmGrKWzQViZ
WRHAKqESOEz0oTOwc7X626BXR1EAo0Ha8popHO2ltXZDg36dvfFpc99SkrOK5jPk6TZIo3MB8+j+
rFsNodd0qLtrMdf/zdl5LMfNZFH6iRCBhMcWpjyLRvQbhChK8N4l8PTzlXpiQqIU4nRv/k2riQKQ
yLz33GN2mpBX2QBzKTqXjWTM2GUhNeE1nr5+nDc70qK9yWCoNTusSDWDJeLY1RPeiuxV9XRKHDco
mjc7gUo5iXg7Jsaxa4cdBwGZwAu4pj08Rc2KrQojOVGmOUBCU4o7axwOJCLv9WKhgSyTULHSFAnl
fBzS8bC25h6x33ayM+l19fRomD3VYOlO28j8aSM4cLZl1W0aqcHSiF3lvK+JfRSrglsGHbSvjsor
deSV6bhFuJLzy3Y0PMYwwUGJYlKZoiHeRt3yGFXxUxQp9zHUExK0wRDndbwkKbDZjp34kfecJot5
rsdmo+QugLyKiZ+WvuWLGzpsc62iK2HlNO/C6QKhOw9qPn4nvOe1IYiY71chmGHlIY9f5ACroR5O
a5q81Ga+eEark7ScbqU7CozlVBAISA2DBrvbmAPoLdsVyyXPVGolGLXpyZ3xgq/r6Mp1J/zUJRi/
CDS9+FoAZ/YADo6SU0mM7fWlbxly52uSuRs7tXF+mCDttOLr0jah4wzPva5thaU8iIGXO0E3Ab2i
xha1TebkODywtnqvzhocO+VS+gJvK9FQznWg9dMw+5Xs38RgPUZKC5czMm56g/+DbRrWptb1szlU
N6PBWa+G/aS/GJrm61bxResvYyCGzU4cDHDkcwV5bMJ+MoX4Qx7GHOD50Gm4c0fxtVHnlw0gg4oU
GQcxJjdmvVxHWgTZl8eCGjTliVjnoVOO5qzv5g7puHAPcC5eKrUJpdueTa06rjI9NMbFnRcGbAf/
YDYDzZaBY0+3JcBCkqo0aH12Inr9XmrJFfnGJGfVR+KX91ajvZgdQegpEZlNk4WrXaAATxlZUzh0
UXqsmSLnKuiGXQYyxmJ1Sndli+4MaAhmz3qe49u0+GHMvb9EzbbMbMAZWgj+edflPp7M6kMzkwDP
TNDxcnyILnSdKC/AGsTUANOoGxVXlrisr/PBOY3C8m0mGhlN/bEpb3qr2OF+ECz2voLgIsRFoQJ1
Yt3U5b2MJCXcM1q1UKhb2+6unIaxCj0p+0DenYUl97ORYjII9b4ZN8uKVtk+V3N9DxFjwy7jGZ3i
Cwm8rD1Iswxmp7gHM6I/67c6B2Y09F7O2UYx72e6dmtZxrcF+aPK2KtbtksmfTgK3oCcPdPko3Td
3SgSHxiegctwHirL19WL8N4M1lY7SuALtsrFi5TJH5X0G/QDlL4o9HOHKvGYRaNfs1/GRht2iDrq
UQayHr01uUnbwkf3Hro5y9tZrhXb3HIU36qXhemI5zZ293XfHdtKfST9cVNmma/2rAlH7koohfj0
GmjZ5jtd775YeRJi4Ad/Y711MtNzs9rPWvWk5EtE62iEODaPXi7iI3MiX+b9oY9H/ky/WSjOPfqp
fanC+KaED+z5S6pQuNigel6VclWcfbwp757W0g16N6JPaZ/ypXiVsfk0xIS35PlR0aZrJN+HpDR0
v7Gbo7R5GVL1ndyC+fclWbZduRskErWYMiS5USFizF/HDD9D42XsqbieioubIgbicrzL4qu4FAGF
fNgSlGt0bAoN6Xs8w3hQ9trQnse4u5mjjRTpvrU7sBr3XknNNzNxnwYaa6+N6q1JsgbDtv4hnsWX
UXfOi0weFnQMLs0HPCQ4Lrl6jBQDSU9+igZxX1O56255osAOG5k92RwxJTfrpfgtMAu71Yjb4tgN
Bt26jVc2ClMGmix27RJdwY267tYf0zgfk669zeJ2KyH7MDxhs7OOEZI9v3PKU0HUMkdtdTuZxU1T
rb6aCQAVduhSnFfH3V8qhXZhjJDjczTDStPM9HFaMGgGYcgG8a62NDdu1YUXAkkFas5NMgAtnF0s
HL/kBS/2HMFmafdGN18OH4qZsTraHZ36km8WXdvMqv2k9v3bLNqrpi8tJEfw/VW24kaOvumMSSiX
CQyQ2Uh/MaVOeqZX+qamgI5LddMiH+3q5b6ETD5YTy4ctAr4qsOSpxF+br2bVQO/EI2vXXOMxj6U
m0CadHclsF06PmkKzybP/Kk5TyrD7/59rkaIpPFTm+TnxHZvIv6h0/GfginVkj7ApAjG6HWokvt8
kBtJKFWsZzf5ZPnED78pQ0S/Hm3iNmKuw0rCVszynAGzQyV6SZvktLrL0VjrM9Pm7SjVIJ2zjUWf
1qvuo6phOabLjehv+Oh2uaHQsEcMea07aIihXLNTFafhSDLMjSoF0J+e3BRWel2vHVnOQ/9Nn3vL
M3vm02mvJOx5vRNQtN/TwYRqkt5kKiQ+ta7flhgDjymmxGJCAfXSVK4Jb38fbHE/KyMc0uxE75t7
pWM9ZsTNBTOXS9LsVpTiaPbafrUBGkqDQxJNr1o8lon+TZ+wbdBaz2jA7RTzUJfVlRjnL3Gvhao1
fYvq9jZWbYB1yopZmvdOl7wzXLQDfnYKES+1wAOzTW9ZX0eibzwrc87YwYmtocBwXIpVbDIpHpS8
VDa0xdbLxUrnurTMcp/hLQkvbk73emTSryN6dL+1bVcGmWadCcLarkYKpa1YLdiPwKBxbtC0rm99
lOMTDZgGEUmEq4Q/WNAlR052Fk3UB2V1yeXmsy/W+lvbwPsrl43ZROGSjaRGUe2kLA+RRsKrZPk6
ue5d4miP6jw8JCtajgHjOr27c+woyHrnDpkDgy6jtPzOjd/SzHiaLLxSXOlJOTxH1bfJJJfJza9j
4J+2nI7DJLd4zsx+O01PUn10LXYeXTnIdP3RO2w/0bozx/aoNPox4gxaxCVqCsqoRwNBbT40SGXz
UfdBGUPGonsKD7pqd82eysQNsinyh0bdSxVwXklM5it9kAzw43p83xsSskD7dl1G8HumncEFXQs6
YKQE+iyDVGP0g3yvTmlxFd/Uv7h9Q3vTeHM27H7C/dIFKJEeyPRO5fhWTTRydXwYStvv9XLbCRXU
3DhqLFQ7UlguuuPJ/NqErg3J+ZyS0tXVMiiVLDQvtq8L4ZzdoXIwOWP8YMwNmM19NRDJE1snVb7V
Ev/6gk8acUU6ZF5EUVQt30r5nIPcu/oWUISpxTcY4p7WDMFomfsKnkUn7uql8wkryj1QsEDa34l4
/lZkD5VxajL2YNsMB+jmUX5jW++z+lVrbtAuehUrcyof2iFwBc6pY+PL9tDExxKz/oygW8s1/WHa
4Gfmteqxp1PLnMSHYP1otbEXTcDPUm5hwACPvxXJU81TMtTTMKc71dC2LlkvRVNSab4Zkwyovico
MCrV9izhA+lfmiJU6gjLJnE9SSZlS8OD3HQN/kPDdjalV+cPJSTgrt/A0A1qk5IQziJz9a4PlRK7
kGTZ9w56z1YLpp652jQTm8OBUdtNYI4qPKWX1YRRYTwYTbuz2DO61MY3mkkzbJ8Kmm3jln5kdrsL
/JRQgUMN95nG87hfrfguEVeleTKTxVudhXTMKiQ3xy8K5dbQ8Q+K7oa48LNxOzZ4/2odqjS7D6vh
dqaQphDwy8a+Vjmv1Kn0cUH1sg6WJNwEK7J2qkNb20AtNL1E51SwNhUc+qF6vcx755ZSAwJwlAYM
AGbKxTI6wVN1soO93vfFg7oGkXFll/3OVs9agc6KGsXly078iiht1Km2wXl2rLqryd3UyrkujmW3
eMpSsrCuh/ZmcMD1A8O41tKQfUqlscBFCYoSL7/81ilnMz+4TXpOrdqXa+3pahOI0QkyWQVV9xCt
D6b+hPpAjd6SPjnBeIDHYniKVgeV2gYiu/Szz27ylToyQBhyhOW9RjAy26ukTYKiTyhizGOD9arU
KQW+2/bgd7HqlwxmBnvFE/9qin6YBjyDGa0E1Gy7Sj0VA/C2vYqAMaTZ+FN6O7prQDfjOUZ2tcTG
oXc4Xi6byHpjpRqDnuvWeAfag03V+GV07Y5vej1udB1notkNxpzkC6w8XJ6wrVe71IpxKcWfWnzl
tN7Vk9i0zugZ4xTWMfyCdjlr2lr6udYe5CD3KDAo9XQw7nsXlA2HlcPAhDBRXkU5or/Pb0ws4p3o
fhnZmpLE1/T3NEEz1z/3/dU0vyxaR21Q7KvoAFMLOWHRP8WGualWukM3DVs64CFJg2ZS+UjzMNXX
A7QcX6TKpfDxoDQxQVDDNc1hKA+7qNS81nJuTYwzDNMOAReAdm/hgvjoBKgHf7Rrf5r5ANigd4wI
grWSx1UZPYhwvq40XjFhQW4b9IDJ0Vj0u06FywML0KqqYFSU3YyIEXGJN431maYmcJRkj2p5b9nN
62zc5RcCdvnNjQnsgfFkF6yaXBluFdd6qxV5nevFvoc47U2qwxmEf5o9PRazzezYeiySSIUg3oP6
w2GuWHhNrCCAMaudlfTM04jZGKTfwufc9ClzAsbcoAd5sBjmnaCYqczulHdd5ucmdJnM2KpUZMiJ
/ErTvqqWSceo0nfQZzPPKlv22nUNIcw1ThNBFy6uBzFcLwZ/qTP7xTM7FeaHcbAH96p1aIHbavpm
Z829DkTf2PEepApCotrsUPn4bDPeWhLfYqykYhbZCZH01aymV0Mc37pNASsuM2SY9uUz7K+HaSkF
7ohvMtP8ajJ32lr7yzTvFNrPESuOPjM2xqVzEGByGkVNVaV+ZDNrUMzqh5vXJ06qfTwqdwUIyySS
8sYSDRz1ijbR7kzOxdh9xhoclnzRDTcjkgWvGJMflVLVV41kainiaD+v5aNCZ+nPjnPO5o46aIkW
r5tX4SuSFLKuje/tst02RTKwO4CRaMIOoy6tERV1j+WYnrsSZKF3aZ6nUhwWXJy96JIPDRxq+zAa
b7Oo/AJ+3YYyLZ/LUgdKGsE4HGaQqyFuZ0GEQgIV0sviItQW9oSsZy5OWk676YyqOPS0fN4ytgeo
m2Oou/WNGsP6U4xl69rRu6LiLVyJUfO1JpI7dHHxJrNYP4S16/sY5JLpR2nf4zlf7PO5fzMRPfj4
B/9IO9wpW2fKfMReTzIXd9kSnYsuuUmW8SVT+wuS5QakrqDz7NtpE2nDHYFAKTNcy3orG2W6q8qj
G7cHeoR3sXBglsxpdpkxYfKhL9hw2nH9aKxde0gtc4B20WnkNdS1CJmovlhTtjPB6AYLZk8Ov7Ha
9sDOL7jdpg+tFuXgs9ronvRKZ9akOs1V2Q4Uoha7/p0Lt+U8RZxRlpMn+1aHI2AA4TU9HpwtEPSS
1Vs9714yuOt+Mlc3pQapYp51zljzVSb9HdOdo56ZXRhF4x7HiF3Zw7aTNb4XjjVvmJneF7UEQKXJ
i0YSjJ3mfixN8i/MfDNV2lHJ251ZxIeqiedwwjywxuYhyUrOdPQV5nwiwWvjRuPGLEhIKwDv+xyQ
tr6M3MmBr+fXIe7ZLOdxh2gxEFNCxmfpvNHroZaa3rBDuxmYN02lwjyzOQjYa2Pdw/AZS4ydbbmj
+gqx0L23DQZHpg7JVt9KM4WZPyLvcZm+oN9ryuFEJvNTBCsSaQJGzWqPa/ACpJgVr6amh70h/L7M
c5aDwgDcvpC+XpmTHwq6JxtRyEWnFg54uDi81NZof9jNeIZZcGPZ0RnEijGKruwRD1wnxJUyvfzW
GuquMqK33km+VK11tHN9V5nVXby4e5zKr8cKWmJFJyPWDKRYP0jH8gcn02mN67AenbORjFvQsU0G
nKXKlxmY14LBsDgEXqWXGaD2ta9bPo31mPQl3ukUaBb/NMlv3f674j6bMQOiqq/pMrQ7VH5bu3NC
vKPfm6G6prgIh4SkvKK90qW64dMP9Sr70SXyeo7116Wyj5NmXidK/yJKVWyHRQ2i1FBu9NRp0Wxp
nGD2qZ2TkQHE+FxPuB1U7b6N9a+xO0yeIhqIndbcHEHDHNuLii6WEGT7xWFoaNTEBuMPRrTsooJ7
wJBOIs7Jytqr2AJtIF2OG8MZs/qkmxWTiniE4bWNitH9ARUHW3PE03wgg7OqN0Yie0qExla2MSJK
2JVdRrUMml3v4HOvzP6jAULColk1D8rM+rAz3GUPZ0M8dHmsgnzXsbNd6pkHViCBKSKYqmrVqaXv
aLRNQzdqVxSAzsktWgsGG/PgcELFlnLWVqjdK7GIszIy/4lgaDBEanJkVf0kSi/T47VAryrimzZ3
7Y2JX1ioOWVGp98P1yqTRy2EdZF8p6XOz3Qt1Y9Wa+XkwaES11RMNufmgH2A6kLBmodYQe1S2z72
8lqwDIaxLXVGDbbeMzGrxuzoJLn+tjrlcnAHw36+8IUF3Voqz4OF177XZM6EkpXXCB+PHPhuZvxe
Mdn6Asy97FWVGsfCWDiAwl4GU07Z2htlr3i2YRi3VTGoT25adScF7lNAIoR+iNFe9uAOExIZaIQH
UzL3XVqXDZa52Bd9MuR2nvHhZxSr15MXt8xIYQ22QVY58s2C131jr3Z6WNq8aXwVAuDXuqWETes4
p4JLIGbJPCqADac+YhDSaWDyNgqeq2LU+7tq1iRgoBW9l6pcbyo1syDTlHVlbJ3ZFBE5Qcqk6bts
Kim1FHOq75q1m+7TTNOPXV113S52Fxig7tzshD1NpxwqEh6+WnGn6vtqoSuJmJ6ZSZY9iHxlKGSs
y6GQIxA+kszN3E3Ao7VJ5G5quPGt2mndscIzZluqrrphpDWjQ7Qm9x2/lPpgtTD1lMqMw5Xf8SQm
CcBUqjNfL9slrIMFLlbVfjcibTk2KAd20dJ0YPh24eCQSL3QFYOBCstAIWWlNqrUJRa+cNb+LtLr
6r7gHQZzmSjXOUz+4wCodqqrC7/FtuNdiUvP1hIRjXEM2SuZxPolEZkZGLDuDjVuWRu17fXIo/hU
tsusjxR7s/HNmUdYYas7XddzXz4ZfAoGLPF0PbT9jMlQrd0ObetQUJQosiuBdm6O+zSM9TkxfLOw
59SXTWbCcnUMhOIl9fuip0iuEDHbP0zNgPhWqNP3Mp31t8VR08mvyWunOjaqJWzFFFiKiud7KuAi
RpH2OhiLOYOembCSissYtnXmwzjLdYtuSz6q9eKEjSLxDUaDilg3QVIBeQfuHAvaS2Az3Q+VkgSZ
rlhHt8/tR4agV1G0FKDXBlLYRF1Oc2tam862xJXB+PWOx0o6cK4A4hi11QcZCjg/d9UhbEbN+g65
7xIdxiB3rSLr2CcT5lV11+6maDAflTQVdw3dM15TWC+/GHoPLYRIuS9NqT0NGkxhxOHmcKO7sgub
bCj3hZi0vakvaOUJWSzumNww/KjmGPAa0eIGmXD7zvFFKEuDOgnwlPA9H7Iemssm7SnL1Vhxt8Yg
BNThJQ/HUa6owd1mgonvqvkGPtX6o5aRjSQUVXcKqeeUYXwnvDKr7Vu9hO0jzX56Qwaq7ZBGqN/H
thruxwQ419HbzM+ysb1LVCZb0zy7r/OiuneDWosgYtwHem+p6UuMYlgL1zXqLptw1d9RCabvxCes
h4ZOLJ76QC23K650d0wBONpqVHxe3M36PgUjQ3QdTRwSWE1C/AP83wmlfkmLlQk7IhPzadbsZDdE
sfuKgIzIYKFHK8WSk10vczKcTMWqrhSdkWrK2Atq/jCexSAYCDpwaja1ZBCYgO6o0zRCRK0s+5TV
MX98lCUIFZgtiOsk65I4i8xcfZOQAN8QKAN8iHL5i5yj5i4dpHItkphOZgED3Mwxg0EekToeqrSH
oDg6ZIfFjvmj75p61+ZafTNFTlxATDPgSCiLSNBK9ZUWasR8VSD7qOCCLkvzx6ar2wNTG/vWTTv5
WIshagI6qnbvaCjmBaap+3nSu9ByWwd8flpgGvTlyoAjd2ilnbR9rdGrbCXf1DN4aE4ZV8qpYAxk
I+nUoXqzKO3xIW5V+zEqqvRpgNLLYdnSexhxYYdCWmGsFV5kTtDDlkyN3jm5xkCHqHWf67YBEapb
DlqiNTteKApQS9HuDOwWQoWFgcgWKF1WeR7qVNt3dRMPaIbr5VSlbgKjToP/jKv5lOq+ajtVv8no
155QOyPphyVMiZXMIVs54IQJmG6hOLlORNIG/9bAXUx8fhXAuQItn+lg/4hzn2H+tEP6xYJODCYI
ptod5LjqBzPuzQ2qg86387rz/n0l/XebI6wvLxbj+s/odAwwDeuDn1BK5LhwMusw4/gd73I0WD7n
EG6YKwmnGfbNAxNhv3sz8L/jfAhOSjhvzAMBhYyzN6Pv1qd2tzx9Gtrw199FJgW5FEK9OPvziH55
BGjT3dxOL7+LB+4lBITJI9qkrR4qL59dzPoobrw8BN3WYXeaJgmMHxMiIkQthW0rnItz9KU19O5b
rvPFRsZjUqblNVXJpUuxeix4jGk3LdOyBU06FClK5YhghjAf6Cr1wgDWczvkOv0UozvQwDijeQGs
ha/WZTn7RsrsSA7Gu2XqB22VsB+a4WmZus2I4UGmUGeMvXrNEWdtdT16bo1p3494XSX64xDD6pGK
cYeJRBvC81bZ7Irv5Sq/0TNrT7k1GPuiYNicqSjIVuxAlLh661pgUwfPCx0XhbGrQnNGHakoKyqw
/smy5sQvRHQFqT99JURtL/uy8npGMJ6LqhrldDvcJKgjw94cfpbRryozr3+vwr89f0PFRkojk8kw
fvrR/vKyS7UrY1yOjo7mjLt2aptbfiOy+Kkznole+cyyUvvb4jI0XEgc4V7MED8s+qgTOsd8ckzh
vxwRSil8+WayjawJ2tl6MfQH6PWTcRpO7qgP92qfVMHSWimwTjUGbC+QMbtW3MaVWZLFmLbXkrj2
oOwy491WzWqroi4LrMzIN0aly/2/H9cHO7T/fLQ4DqquwT38mYgI3gORWeX3w6gL61VhJgCIgCii
M8JJ0CcmcYp1UkZ2KlV8VNtBb6P/QvVHMTQO6g8lL6rw3z/qb+/QFrYwcX8XhvbxG7K0xXH13DzA
IcseLFNdpJ/JVtmkEN3o6Bujfvz3BT9Kni8fra3btmUjfibT74PXXrTKxuxb8yD19LaP6jdTJOIT
0fNf9uHfLnFZR7+sS9OcGRrX5gG11d6Yrqgyib01PrnIB8PC/7xNmCuY5vPVW7r2QVptatYlZdI6
lD8ACm7y4/xQbmlJCbaozvF9u4eKdGif/v3wPmQq/XnRDxrrxTSjqdOtQzcgXBVj/spw8rVs633V
ZZNvxOkXZyazBAEkeo344d9X/+tz/eWOL//7L8+Vsl6kmWIdFDvF4PhuKR607pMbvJwPH45Qx2GL
1QVGkATpfXiohqYqkrnvwRSPeXuHH0ZY0B0IlfTHz2I1/3Y3DmGaKicVf/djLrjWRhOlgn1Y4nsn
ejfrbQlf4d8P7K9fPEcU+n4Vp1FhfridZRTkWjX2QbtNbozH9pKX6etbFzIveQr/H5mrf/maXdMl
uILVR3L3x8dXzXosxig5ii/Wq7O9VAKKXx2TzOdU6YM5qMJqy1CHgeEnN/q7GdzPdfnbhT+sS+RJ
oo/cixuSlztEykWkvhRBvcVPflc85kyyCo+j1r9EqX1mM/mXNeNamk3RpapYh7ofHrJBN6MIPTsC
EVSq32BPcpJmvJ7QpRkob7pFf8OgJLr59y3/uY+xgWmmKwglIa3c+LCPFSicYprCo+nW843iIsiK
paO+/fsifz5WG5trck8uRZ5OXtzvX5ye9J3AyuXA4TRtrB5x4VhLWeCdpuQ7/IP6GkK/gFS0zPnt
vy/9IR+AV6rhek0aIZ5vlzLr41qa5TCIRRdHrZvn0OyxPhrHdg0WBJ5PWjVoL0gYxoYmyoVF11mt
6Y8XJ5Vmpvidq8r98snv+eN7/fl7CEyybapoQpx+fxYJprGUZcMRVhjNLDAY+mzib13fINpzLjcM
fzPc4N/WT170H++A69L5CeFa+Ijwun+/rkPL72IkdZzkEAHIqZk/j2V8ZaqxuuucxWqCtpvK3cy4
45NX8CHP9D+vwL2kRBGgrJtksPx+6Rr90M8t6uLn36XBJlr9S+ZuxFT8OWZg6eFPcZVjWbp+/2/d
rf/vxU3AX5dNUmOF/X7xzC7HEpPBY13iJFAz0yvQOj78+6Vql6/kt/0et8PLV8u02Gbj/1jSJWY9
2JpUjy7tDuI8abPfWwYSRjcKGUUNu7Gw2/08CtoYkHjPmZsB9kIUB1OjNNu5ll2wqLHtN6LXbvGj
lEe0cPWmTSj42lrTH/pEQvxtkHd/tiD/+ttNzAM1U2gmJc3vD0gU2PHx9RyXrkVd7ZrZbQ0l50tu
a0XImVD59mr1jEhKACbYM9g8MXuYlX795CH+ZYGaqqULcFRL1f7Y9DXRLMsw6kfAPIdsZpMSXBsV
w48oNo9D3IL4LUxOd0ZZWp8YQ//McPz4/nQLINIQDq3ARxttpbGXUQe2g6tc7RCHP6+97K/cNpce
1jNnw6X1ZbrFsLy3mBRQUuY4DHpycX4kKPG8udBpYROJ/59VIgjSU9DlYZ9E2YOr40CBeU3l61OF
SLFKGG4YTxEAbEarD9NDf42HC/hgMJLrk5qJeUS2OF0J/Iq1GhnyM0sFAGCjSNfNv1fuz+bmzzun
98RS6GLj8+Htl0XVK+lkHpHzwrp2kj5MDBXzUw2wPsG4cQtSVELcT/n9XYE94dA3M3xtW9st3WqF
42WaCCMYilfU2WeR6Ot+Scb/uhbmA8Oo6P/9zMvi+aVmMyuhptZkH/M2OhkGc3RlaB5a1/nkcZiX
3eBfj+PDVjWXehGNpn60lRFec3qeEVduOdWg8K/0t276Q0cmj5JJe1oSlXfelNDAuq9tOw5eZ1a4
IEfIXqX6BHHgDTjvTRvlXnG6uykV6Hi1/pHi8z6FwcLUBJ41ThrQDo2HaHGmd3tKrYDU7a96rPc+
WnUkkJrYRE601y5zX1cmZ1kk21Fzjy5/g8lL/ENpkPFX65M1lhsX2ac31NUz6rMbKByn1KWfB4by
a9QH/tKg63PWldWbG89JjeQCX53+k376z3KRl+USUGjSiVECf9xytToBWgJSJgoHQCMrqgm9ywK7
uom7AN+RU9+Z3uA6sS/qZAmtpZIbbc3b46iWWpAqeWYF/17mf3utv/6iS8H5y/JZ+6TLM90+WoBy
HVr6vFH2lvLyX1/Eph0mA5IG9LLT/34RrW5XiT3jsc+xU4ESY8JmXtxPdsm/PVybTZKwRT5BTGg+
XCXW40nkXXK6QFMiKAK3oXYAFdhcomAYW31Wlv5lW/7teh+60DKaViXRXbp9cmhm+VSo8PssLXAZ
XCA43CKr/sR0W//LicTdkebMka1ypH74CEcgascFhdevgY/1Z+iC+DMHZg88Ig1836tNuW3CTJbh
ZHHStn5BLiFzLe8yPniGuwGl4JRsCOHEEl0Lhiucx/1/v+s/inX6IOw3bEyAtEtG4odivXHmnDhq
cZIaMiXkpiumWpjRuCfXGAsUE72zy8bY/uTJ/LmMORltTJHxMjUACj9s1hUcgdQ28hMUHs8pjrkd
zjj7/fvOPrvGh512qKbCmHX9BPLh7OA7Z+xcS7ertEnZ/Q9XcsiRVC/V2R+th7YObUYMzkk2RnJK
KM8POChHj3yjyn/9tnhuLCaN0peHp35YUOmgyjTOsYbUuFABhXssdyjRQ1XBd1VR9//9femsXIc6
2xF/Lt/Oihhg5yd3IMRC6rB1rP2Qp//De7pkM11uR9Xdj2shztq0YsZ0gpo/MVcabFh85YgqLtG2
/74f8ef3SIokQDJt4sVx++PjKztXEXOjnQqjiAcUpqZ9OyMcP7RwgY6KPcw3KuKcDeCz6mktY003
7ZG4wtf/ZMX8CVZptEz0q5gM8oApuH/fYisMw6rp4uQzOf0Rxqse4O06XCeuWW9QccDmxSb7i5U4
42GY+xojMrXzjJJ5o5wnFAsGDrJlZBTBqK4u2HbzP5x9JFzqRFgxoeHw+/ha9D6BHSHlCZnwVtDX
IY/CvN7dynNDjFX92QO5xIn8Xq9wOcCfi7sjG+ZH7LplJs4+RWHaD/rO1tviRWni9BXNBqmtEibH
V2VIiivTyOR5nebmoegzMIxPFsifu6Gl2iDZNnFm/Pdjb4l6wIjmmHM9bB9fMXGB+tATeOL6XRjf
+FGxMTYddx998ln/ZatieMRTZkGQvfyxr/w/7J1Zb+v6+Z2/SpB7ppyHP5peiKQmS7Jsedq+IWxv
b87zzE/fh/sUzbZsWD3tbYHkIEDiUBx+0/uu9Sxl0nyT5txeTxqGM25fWd/4YFL//t1JKqcjVZco
JIjntWUzqnU4sxJTlIckTpDE9LmWFX9vIVCo2PoXwi5I5WEzmCpCalbsna7H5gYb7XQ0KtV/pSSi
wv6lR94XSNq6UjPjRVMjWLjwIr56IHwJvHBJB5B0XszRoXDXsebvIZK80QGuwCx6oHE1wbrwTGao
6Pl3xzP5z5Xks4GogudFr7UzfXDhkqxm6DblbFGwU0YxL8HkSytv6YXdddcGzpji4oE/e/SSbq9A
6sE2Xp8yFSLIEA2dTeujX8pGOyymQn6tY5znrRrkqwQynwOy/piV7UqBLQb3vFwmobXNBuUROyic
gIJBPtDrl0D8+Sr/0Ovk1VOnrZb1r0FQH5HzrYknh5lnSnd8R4DQJiwgAaheQ2oBpXdHepR3ZSAc
igzmLZQwJjkLwm+CM2sxNfLMftdcqDHYO8AhYe0w1nI+bI1BH95bjgjuqEqvtOmKVTwb0wO//TkM
PaGzBl7IXAI/HiQTwbCyv4TNvE+N6lY1I7Bm6VKsBNAiHDlcmnOXTjMXXpLy8SUZXaNOhWnsVOgv
DwheedrQMe902EgXNiafqojU9FSRpY6uCPhX/XxeLoO8nYpgH2rwY/w8uy0G/+n7YWh+vhmCpWQW
Vn2u5pwf0TNT1C36dPtWsgQBQAv2jakXgmUuhfEN1Tqch0OnNS9tIWBtu3DteYNwNs1qlEg0zjIi
tNxPm+7SN+I+CfdUZzaa0aCEJHK8MOyWXr4evwG4BFgiLkln2VhCvfQqQhPiahHhn0GwCjh6WHTG
aGv9nl3hsjf6tVI9s71fyEO/NsXb0YJnmUCeatC1qzC5FChfIyiQGsc6IyyXapzJwgkLUYznYRJW
otA+eUbw5quzw2fU9qmX77oOEUaRPvgBcV3q0N8KRb5Xkmo5RfouEaKSGgViauDko7EPZhda3dkI
o26Z2VYh51prMG0CDDp4BuEuNRBH4p/Od2QUOsbU2H3K/1yiIjFGC2pWC0EESCigab/psxd1Ovaq
urSy975ttz6El5hsCJ02dDnNiUEag7pU3qU4urZy0KrZtBN80+d2+kuJh/Nx7tPrMg1N53PhX+dF
jSIE/wh5EC9FvBPlfEWb2fUS3FJKe+HL+PJKlgiKj4wSdBPzPPnHwVKZXXCDEUEBm4kEvhyefKA9
bjRqheuHSfF84UP84sZYYVWWo3k/e767yHJOF1Of7PH8J7eWoQvPRjCwKOmJb/2wLL+/x1VhPZmI
Ny81Cr+Y8dkFiiYbaQaAcb7YDrWoR/i296aIonpK7Kl7zaLS/f7+vrwIBxw8CVRuIfF+fJxhZsh9
n0R7gqcFiJem2b6IdCgoicPn/L/YQYNEUtjRki9tfqoMN7GnyOEQ7AFbLhq8cYJ/04SXaiHzQnj2
KZLCTp2fzcMspzm/IyHKq2k0dvIN3YeltMZ7YXun/7MO0he1Af3Dxc5WZXZmhtRDOjYnLhbKx0bQ
3aiZVn6KNNVUt8QvAN5s70OZs08vH3VfuW4nDG5//y3CKUcdME/UwMo/vkW6KnmGpXzfh/NM069T
Ikar5NIxS//qXELNVlfQzaDU0c+fLYintvR0rN9Y7KOKYJIkFNeB3Nh+fgB4ilDKadqVL+4JduGn
2qFVLjQUtrICtS089TOsv4hWYvwz6Y/9Q/bkWQjH7i0qCE21n4T7AWsLUruSGd2kXvcrAxaL6Hd4
qZiG1fixNgCsRrHTCkdvuA/iF6s/5PoBIulCwAIy9iNids0OMSpYKk89wpKyiusHgVOJNyeF2Noc
TlB5x64j4yYUFm3SbQKiI7uCmln7Job+QigAo8S565vZvcGKjsVTQFraLKX4ZlCuleCxlZy+gdbt
tiuaamy+zN5Vcsds76bcLUJ6iU680iqnvNHbdRKvR/V9IL5GW5pGYEMkduNfFmBEMm5iu4ofquyV
gmGg7PVyLwai3b8F7bFvcVcsM4txf62B1Y1uPAAr2gIvG/80iCXwd/yCsVvHkmveeKTuVCttr0b3
cnclCE8mTon+EIQuUKO0WvrayggWOVAdeab32Zm4JABpBSWQLeA2EAF2uJV0k4PFCDdGsp1isFxY
bZtdqR6FaZ/lq1rfaPGV0t/03l2UbbMR4VBrgzwgftDDfBqJLgX15MUSXTN8g2kxNtsYO3cIcXap
QWb1dma2aQGRldea8dhMFN8Xur5VUxTux9pEiO16eOSgDcEuGZfVnUwC9ZU02EFyMmDMQtupt3kD
vHAtFaeKipR2PaLow6OvuzmuQR+K1wrLiGYsS1RsJOYlsFCJvUFaR1JHtFCfffiysU0Guw5uh9Rj
ca/VWz3gHGsjwCWlF43XYN158hPmiDHemKBiAXnr4KtqVzSevGppPWqY3QlZyZex72QD0Q/XYQk+
FxhUryxywc0tG5EufypJC6M/Rbqd5qljTnhyoE4iIA2VZeC/IYdDd4lWkap/IdKoA5L2Q4oSLLpF
14E0yo9twycx5KekSir8x9O4oCNibnJNWwMAfWqncplBcKmTYo3bBxvsr9GgbQMagGgaj5RyYYm2
a1eTlif6h0DZJlmzayw7M8qFJ6mbCj1zFKMZhUIHVRLzMZ978iCS9+O1B1xkcXL6TdqLBbfG9jSN
BGwBawInZEiu0P4gQHRpASpPansq10iyy/bVw7QTMyInjUF37KoNg7tKdr54XYjHUbsahoM63krF
rhpcBoVPshZWZqzX2XXqX1kaCIlNL7wqBVI6GsXWOszuMPd6/mNaXvXSBn4Tlfa0+tV3twi3mT2y
DqNutPHTpSceVNVNLGHBLkwu7wRwBx3NJE+MgKtn7uRdxdZeyID8VPGiVeGKT8CQp+d0AFJ6R6BY
Zi3HbqdhGzQ7muUyjCZ2lFQYbbKMbH0Ez6o9Q8K1sqNu3vdwBfP2KdDuWrZ3bd/YWgiwDZKCSL1L
mrwDZbxcY3O4s4r7Sj2l0XVU7ia5A6d1rQpPKRNMk75UFF0RJqLGrtwQg3XbPA79HnCnSdSk8Cin
pyi+b8dnoxq2o4kWlmysYp1mj9BQRJ+YMxucgpc4ql7a+rRUctrLsgvy1pIOLSpACzfBvhG3rexM
zCkKBHk7ynZQmgQE0lG6zqddFC5BLMCmLTlF9f0akgYMLKgSmWBjq8euj4cXRAbAM+mAGyTEKwh9
GoQkHuYuAg8+XKEyWiTkdYJzYAuNkzyKMzeBwDKamuMFhwCEWJJYC7QXoB1j53e+iqNApcbi3Yrk
acZsY7c6huB6ELDSVisJoXVvcpJTN0V46tBI51AIcgP1QHYa9n4lL8TcidrRwVPdCbgjEPgLEMTo
CfoMNnTZ+JDr+DYgtQu7WIAPYcE4bn5Y5T14C87u1biEkbnQRDbslAp8D3V76xrCu6qvSnGpYWrm
vkfoR+OTYWyM6TCpD/AN8SHQpe3aTeq5RbKsJWoUbv1aFe9VhIwcF/hrlbqRhLlFvUU4amTreLyR
w3UQ3wo+JGAnHLflsO1LCHnqoodd2DNWqN1Iq1jHQbiixzQK2xrCh7oTMJ8HJ4E80pXY7EYYqMai
zdeYzwD18PalBSFZ8ZvWb0pICv5BNK5lvcFmti0FKGwCjJRq5edOX76qUvT3MoXnvr/O5gDRgcTY
UMTzomWsmZzj82A/VOySFXGExuOZ4Y06eNAhvt/vfHH61WVkO+gKJYmwi0/7HTUexynew9cFdOsP
yVXQE3n3/UW+2hrTpDWBX8za0fOOQ+rBPU1MjqAFm7qqzforQGjKRlXU6EL9+otqnv7nlebb/eNM
U/Yj9QiR4RkpzMZl8IpVF1BZV6FMHRlxNMkvPMCv7o3SocHTU2jCn8snekP26lrLYWYK+NiFxtX9
2TQZvX3/CCWKxJ+34yRly5Rn527Ap76NluhSKtfBvvTYdHTApmJPsxPMrJ5f7gTpzVITO6vvrMnc
9Ug5ZB33d/FW6zUjTF9MeXJqseXh89RPfmWw45gKa9VAhNyYcIyZavAN8ZBUV/1tYx8TnfEi5QvL
eB+FgQVRIchdJG4RpLGWBOUyL1mPNMn1cti1AC77iaoAAYKbqMYkE6QuicfrIF8bBW5/a59bv6p4
7QvXITZ1fQXItQLVXJZsmVaGtvQE/xpB11UvdE437VNp6ZsuJGWPyMA8fBIhLkCPBYqKaHChkCrj
HYUA+zUrY4tG3J48B6MVLFUxhs6zwMCnsVYAp0rKbVWurAIQlNO+B+8k52XBNiCCR18RYcZuxoVD
D2C5mO71ycnZ4bXgoc1NMWHZckTPFmY6qMHxkYgX60mxXLZwKoRg3FUVWQWkuLGpXLNbGdpyP7PI
I+2nMB7avqWZSjZJB/8e9E34nuYnEd6AADng3gdTpfJ4lX5VPwzTw9j8tLp4pZYCgXAPDaU7P71N
gIP68aswvKWYnehm2Ub4QxY2WvazDl4i2Cce0MBGf6J4yK0Gwa0OEkG77rOFZiB+h79wLexYENXW
Ttvr4KUhv2WbKYgRoJOupuZKCVxLYHHaWo+ReGtqGIt4d65SAyXANzHLFql4YKS3emLVFBZYuH77
ADYHW7cyOuaZPRjQO8I14HA7UVKUJWzpliFb1xEE+BMRK6MF8sgaHEnxF2ydPfMH5wQazDZ8jahd
iD2/z3KrApSBshOUXf4cxTcee9AECk5kgLHpQCmsyGjUYDcF0ibDmR/Xjl6tRyBwVKFYFfqKJv2v
ia0lcXuEjfThIyiFKhYh66/VMjhm8kMbXA/dhrkXFt5LFV0VjWi3GeeOFOOGctIslkc5Rx2iOFJK
xZYVJM05T3TqUsH4KJvDRrGu6zndyCK0U85c2XiiMnNQmqdsOgAAYsNFKJygLIh6ICGVhDdTc6XK
3IBow1p7svo9x3k7lX6U8ratliq+5x4GDCb1h2jaCAR2RAWEb4H1DJRjkNVU31h6h5pXGpvaugYH
3rYEKGYzL3t68uPxutc9e8Awn6brykgg8UChudH83ZAB7Nn00m1dgDff4VUMRzxdIzVI9SiqD9GM
EYcHAbkbJAg8lNy/ivCZDf6yQc6XBfqmUgoCDfgKw7KEeQCCIca0iBtNPsZpL9sQ/xeFDDU0NHy7
TFs7gx0XtKSNZFF7bEU2QRGAgjaeiRvYaxl8ADQOUfI4QPof5OTQjyHO9t3gb4R2X4WrUPS3UveY
qEcY1868rxh/GTEsdc6HRfnLLH74wj5gsyTIAFdOXZvYYeWzjVua2koLiVvKNwFQGYqUxaGzdnWq
2YF3MtlnD5yy4oXAneX7jPioYRt3j6TDTTEctWMeI1+qfoKZDTQIJ7ETDNuu+9GaP7rylEdvIlE3
wbbnDjjwaCIetE0EBEGU1lO175tbsIj4Y1fEPE1kY2aPU/Uz0Ni/LvpsJU3LwvilmLyc8GcfnErh
3fMf2v5O9PFvYZyFUJmdxnZTiK+WurG8q0RYaz1kmHZfY2sX7tN7s3JTzdHLXYJKWuuX4UTzflXg
8u4WDW7gFPSOyYFpmyWvoU9kFIw18jaPk3E7cQS0fhXWXs+uQC647XTdqI1bCuTo/SwIZSS0Y+35
pzhU4YHuxuJGAj2Ck9aO+61VntSOwv8RSCg3o2nUhzfWY5pQAPWV4GcUao4AvSHVRj4D4naaqMcW
8hA2eG1ydquNDU7aNfjDmDzYnI+lgGaCMtsRrBidYLroGthJQuvKKqtaltq9Urh1SHGYpHIyOHw+
Vslp6grFyLEhIWMqDpW0yrJ1VxOEIawF0IkUeBf9oSwOVrTTzVPguwoMSPxDgDVTE9fVfTr/ZfKM
Vcnp2WKr5aELMVI2b1RB15MW7OB5LaASuN1kLaXyugiHbQ0PT6nv2M4u81Y4GIO2wBeDEPghCpi/
PMVFwL5pAmEHeaAZriuF0kSULy2CjTSjZuWBJkptQqQdAzgp7ZcGRJaykByF6soABgh306JjCRJv
1YLOI4yZ6s0YnhOM1fVRH8IN04JlneKYDfZtI+97sE1eR9Vjnxv7to0x7d5OfsNR5QBmZsvCARpt
p5obXzqGumuR4IovXgdnuJSASwmU3nmJ9xBHwmGX5T/UyPYVRy/uMLZHqZP+NKtVuhHUNed4jtoT
0KojpMkqg9e4CtWj161HThTBY3RKy5txWIJzotx5UJun5lZhgTKcsL5TtV2Y65xaioVm/Yogx741
eEBU2JF3DVKXbtG96+2RVlgQIAHgrb8U1SPK0lFemSVZDhIfDZ7EXdithRKQGkkvOQPVNhpU1+9A
wFmWtql4E+X3+nCtFgejAjR+jYEcowJuRizrYNnhqd1I43Iw6gWe3Z45qiZIK0zdwbuTJT75Gwv2
sd+9AMHtiGbzjUWilo6YXaXeQatuxPKoMtsn+qpTV+wfCusQh1elftKM2zi/9RJqaWny1OXbNJ82
iTiu/CC6wz4BrJfUC8gHJmBfPboPmphWip1DUfRg1QGI032yI5qTFq5LIB+eri/q6AUg98IXtiYM
yCTeMAc3UWJTJzJR0E3CO/x4Fpg7ubZ99ZpU0YiJxwKuC0D0yktvFH0vGbdkp4XSMqxumOsH/we4
Utg/fnlFTh45RKSy7CGWuFPT2NNNO17F/p3Gx+kVO7MgTe5YjHdTsu3ee/pC2VEoOjsh81loniqW
akqhNoiacMQB6/rJEUQB0DPthMDK7MVtLoEUG2BZhN2yTbAFQ5TpSOdmbG/6UDmO1V0XQM6aVlF7
Pd0rueeWARzSAEhsTG9GOsrJ0gcQXOytqlhG5tOouyYg3KpcwtMk+3PIr4rCQycINrbDJQwNinqt
neDiDydtncKj9kqW0HARSZuZVB/XPwZ8fB2tH5DVC2l8qSuXGrMsuRnR2KDJsno90ATmhMLEjnLx
mI63PWyxIrgvqo3ElnlCARvB3ovlm5SCJIySrHouq61FUliZPCfKNRr+hZfu4uLGgz5rVW+JCmK/
JKUsuymINkg3ZnUV4jDMMJ2IzAQPdfHYwCUtD03rooPLYzbAKxqw1Q94g4veO/rgC8MVlA4xYT+5
08stQdq56qbDihmB9Zl9L8Wmhdq8dzg9S8bDUfHcFIpVaYKidnsoZgp/zJ7OG24q5ajQjVOmxG1L
rCgkVvnRKZFPpfVjbJc60nJr01C61cHtMExM8PXTU2U5xfhcSw9pvMyJurJkSgMBB6nUnkjSCxnG
uDal4UXV+NH6nqeKDaLvdyK1oveh2xWcRAy602zimXJlQHLWnZH0QHjpHNu19G5VV6Ow9FUYapCq
s5MRg68zthUsu+iBLa0ZLQlLhmHryVv2NkOzUm+9yZlqMCT3ZGhkFDbpyY8uDR0C4aryzpJd/75J
V/V4ihPbKDlcbIbpFlYObZjxsWQwRI6e78B8iRCXRDea3IZR2LiRYWvSPj/FsGLmAxRkZTb8m0rE
bs3uAqTXqh/Ja2ff6jT+ukH9T/SgQVAl24qIfG9WuOCuELa+Ccj7qHUnXdpyRCCqws3e9Hl1gTrv
3SX9gVROIqwibRtGRz06mOOWnXPZdzYEW2VtlftGevT7a5pVEqMvTLcYwQHwok7BrEJB7M2Pfmpk
KBfhXRn1dzA7EBNqV1EHYRDFwZ2fDy+GiYNfbSZiYDpb5uFp2pV1a7FfDsxTSUzXIqlBIfRX5Jm3
3q9pfKt7RtevQugdmaVeRN4/wZMfAX+IgLwm86j6SKt7YyFBZ4icUnSq6VnyqOJTWSP/yJ6EbVy4
TXVQKBMpx0q966fbVCRGHloUjhFSzb2DmmzNjhL/ssxWlVUvVNB2w6ox+aBfS3GrU9/ur/zKlQNH
aO4T4aGmdgl5g8H6GAEItY4imDKQXv4RcBKjghTGoF9mzbpnjEqbvr7VhaMfsnNZQQsWJkK4arp+
ycaPbqvsGTryCqXzVJ3IQLJ8Z6huzOBqHin5sTeXEUfrOt7k4dqsX1Vy5uKrtL4e6ie2RJrmNE/C
/BsoVbkRqV2drdzFbN2yWzxeClvrIQSmRIGHdo3H1q+t4CLOCU2dPW/In3wKk9IhAVijAdwmNWO6
ypLyyUo7w+1I33JTiNZbuQgAR8tyztmtoC8hU9nHrbciVeLVqCza2X2VXNEx45rAQi40waQvBAuU
GixtloiKKPXORIeJlcljyQG93vLxURGID/7aWiYOuao2asD5e2BeeptbgXC1L1z9i4rKnxfXZt3Y
HzWc1PC6WFGoqAwnwgAXHrBS9a+C1P+Paf6nLPIu/9v/+O9vw3/577nz0rz8453KcTMeXtL3f//z
9D6+Be9J8l7/GdX8+4/+imrW9H/N6ivMMSLe4Fl1+s9/9O918+9/qvw3ogLwgP42/wG/zf8OaxaU
f80mzt9SAlTkHLepXdV52wT//ieasn9Ry1IB/IkGdlJDMf9OXLPysWA5cwYQyyFmQa0nykQ3nxUs
GwKLVSVN4SmKj6qUXmdeOi2BA91Bwn/Wxc7Yo3mGt0mhYIhK3SFd8Vk0An8xZuWOVF/KwrlM66y/
MhPlRoRnd8hqb19RApKKW8QlQO6ElPgeJX0OTWb7Ml8Og3iaVAiRQ/sYR8G6MFKisfj/jGRajpx6
/nglx7867P/I2vQItKCp//3Ps+YwYj2kt2jxqf8iJed1zCPkjxEwRpWftEIGfgZ+ZCNGx3Zo1qPs
r0rZuPL9ZKNK1qLW1B8SRq1Sji+UNM8sRfP1kYVLloYVAOC8qSgfrx9NlV4wDXEcbtirD15+yjQm
RJKOYsvf+ImMQjVadppGjqQF9T3aKirpBWS7FLn2Yw56scilHAEbBWkNNYXuU7LBDrZK0vglyoLn
SgeEWbT13jPGX3WdgBsn6tYqn1TdWpbecPDnU+HMPNaD8Rme1KIKfn3/kH/fxH/UDfNNYnhDFowU
3uKDPReFhKTsjh1aZ1sG8dP32svAkkj4NVjJkoPCUwCQbFF7wcIf2G6k1GTgu7XdXa6LqLfIJy5X
rSrYlmGt5YEM3QoK5CLhiJlOHF4DjlWWhuCOoKiYxo1t5IdQGZ96o1qVBeUe86YonxIwOqQufH9n
HwVfv2/MmocGYjZMLJ8UrXElRaGUcWNJH+0LXBy6Fa4oHTm50hCSI5KFbe0UIq+/v+zHNeOvy2KY
wfxmcVWUSx8/Gr1IIjRNTQzFd9tpDzJT9xBNwFjvW6tyUjIxv7/e73Xg7AVaf1xQOVsn8sz3Rb3i
glVLboTevGUySkvztSmDd1KBNjLMwmSgESj52lpt910KELvM/BtpEChSwODp4O6DKqDkQZ6PiICC
WaEMg3Vi5D/jgHpKHeLUbptl2TfOvDHVJDqqAJglk5rCGN+LFqW5SmmP0/gU5cXWtEinK/tjKbCT
TIGEAegbZY4ZQkJ4Vae9JFH7GnTWNfl+KzE0qUHUDoV9x0NJ+f3j+aju+vQ6fhtV/phDCEGv0SDx
dAYa990PuU2A7qirpr1ksvm4XH++kPzxvWe+58XqyIXE9BWtswNGHS9ycOFtn0/7jFZrpvrMbgG8
uOcOc/BpeROpMHY8DnIDJfbcuvn+gf3uQp1/T7TBUIIrGhaZ85Vl9EE0hWYa27UrLYsOmrIzrKdb
dTE6ZoMoYnvZNy99eVuI4DHEQOf7ZGGsPDHBaMc1OeLYXraaHDoR7PTXHFV7JJVu2JBusrj0zj62
kv56Z8x9JrAkJj6MER/f2aSYaj3COrZDztBhqvzwyeRsRBq5qbWq4r8nJJsvx2KG+Jx/GzIv8uxy
cWFZIWSx0EbX70BKxgMlbzgmr/KlsCmvLrzHz/Pfx6vNE9UfXz54wMLvcq4mDY8mdtfKKDgL3+j6
Iay8vW7cC1a3gDFdgXXv5HYZacY+VbUrw6KqARt3gQTTnsiuyYJs/f1v+zxWPv60sznSMsncVVp+
GiF7bG3slgOmld9+f5HPI//Pi1ji2bzod41Q9sP8tCmODuTJSAnZSvJzhtjp+yudAQrOX6x13j32
Y79mK8GltJFdSFN7c06Xca/okzv0P6lijv6V4ZWOGSRUrKtTEybL/8efcDb9qJ5InqQ8320SXwWT
eK+CFG3wiaKCEdBYWflDEdzAMxnn+mNx4Vl/sVXjYUuzoUxn2/ypfw4eRcM2zOWTTbjm/L304H6N
S8Xt3usLH88Zi+B/Pe0/rnV2q76ZJ7VhjOSp7KW3+JDeyq5H3xbUmLKn/jR7Bjm476g0Gu+EIKy1
zffP+vOs8fFez7aFJfETegz4mNxSuhaU490JFmNmyvdGB204uSSDkL4cLtjpqaijzVfOt2hwF9XS
mLhg7apbqifFsbQDJ1srK3EZINbQ15eZC5+nZEYMDX3cWlhEOAedbb4L6vkg/egjWX28wlTxqjfk
ZWXFU+MTj9Qr0f2Yz6d869Sa9Jm7kWUcaDYoTKFHS31JX/D5IbCZ42wloiw2f6tSP05nfSDJAB7p
l3p5chsZNHrMhEpKn5BRF2yFKl8TOr4UpWIVhMVVllH4ysV1WqADijUnSLsLs/lvRcOHddKSaFpy
RgADMUOXzj6DOu31MK9JkTJwBaktOlPMB44+0H42qMR5yrqesLoqBBRCoQ3DbFmJt4LMZJto604Q
bHhXtkFYsQa/V+mqbZdUKyOUNt7QXydteArBPcPMXf3Nr5efzamGoxXHUXAaZwfH0Yyl0Z+B/hMl
Q7X7QaOAcBHZv1eyvz0pWKiyZy81BwuOzOd7r1LQ9LKmawt1sj1M9NkbqmNVVx41lO5VcKQd4QZg
vrWaNmxaud/f6BkIgHmCy+sYK4EOILb/BGkLyyAhj7MX4DBopPalEIY5nyQp4WlUjhpBPeSFBn1U
dAxzLuU0+ZJ9tC2VpC/ElB8lw2484b5UTCdTXpLkR40TdOSA3FvqIk4MelYUTsl1X0jVutb8oznR
l2yFfQ3xQ1XrBR2RSHz2jHvJSMkzepSjtxDtae6Xton9t6lWnWbSF9KWneIazT3RoqgcVoQYrkso
1rl6Fwx7wQCkPA4OjBuTaE1l//1T+mKcw7GRVMUklZzP4XztqnxPDHPSCMmYGR01mxxTe5Lb4ioe
ZVQmiWMOxxYVdhhVVwaSBlKSCcrUdm2mXdjaft548r7+/CVn83qM7K5NW35JbzOwO5iN7SpyYruz
B9dAVbn6+yvJ2RXPhrCFVMOvSTZdzBuyLHTIcsLmU6BVeSiWydLbZGv1WrgZHqKrttr6ZDEvowvD
Ufq0TZt/w/yhzq5LEC5n8+wEjTRLvEYgtzJiI0qanERIViyABdBY0cSjF11L3v0kh4coVe8ssV9R
rnaVEuGn+B4QPdPI6J7NdKUL5oVX8sVvo1TFHKdAmNIoNH2cc5XSw6rboXydmd3TBDIe1HkXBfca
pn2x6K81Qq3kZrgwcj/t3AA+wQCccWiY0QBqfrxsYEZ+xxILr5sk0kAhlqCBJ23gSPQvHNbnh/tx
Dpf1ucBjza4YA8XhxyvVXZJlHZiuRTCewr53VJHKudJfuMpXX7aOFYZSsigBTD0314557ucq8VOz
g5RcuNh78aYbo3vKSTU0CDqwvbp5iS2ULFVxlfbTtdIkT1UqHr8f68rn94mbg1+hcLBhyTo/74xF
gWDE8AJWp8ERaopno7IbdFJIhpb4m84ZIxIRgvEYC8RFBLKTWHgB+8QZwnqpj+YNEQUkBmCtfMjR
WykIMNT6Dum21uQ0gABGjg4cVLf1vUdSrBc+CiNP69dVIG5ISHF0ZUQZ4NtpdDsE9IOz3Kmr27D/
9f19fn6rH2/z7ORjTHRsinQKWWHbjaAljh4YiHbDC6PjrD0wLzAfr3P29ZQGGdXhyBap8VEgssvo
itQeB/RgwZ2vbCL5FaXI0ugGAtzao5XArw+7Fy+cW3HWU2ZVBxUlTFeri+/vX/50nP74w/Szo0+g
mSPxHvNuHOMBxVd6UNvMClY5EWeEBtljix5YLZbo8x2VYKduui2L97G+b8MQ+GwbbNG4ULGR0ADp
KiHeRHcp6V3SJuj9JiYa//77X3zpUZ4XHTqtmsKykRBPUgBgpPcP9PSuO6Ag8puwkhfhslnpSzwl
y0ttli8G54e3qJ9NcqnWqn41cml1Fa6pfkPOXOWrat3ZSKhd3XOUC8Pw4hXPlh2Mr0ONhvmvm+12
KqIxO1pW63iD7g4zi3OJT/zluMd8RftdgnJ2bn+XCc2IO5VxT+tvjYFt1XNuqC6up1+/RR1aAVYs
Rfo0neqmkeSBgCOpducCB+p+IpBiN7aRR6iVQ+jbCtssPQUa2YvLMIGvHizVlXmGg1vEfubsuzco
zatVZc3X7915+xCrC93hSHInLwq7fx1+fP/ZfjHRzGu2Aghw7gedn5GCzrOaapIDO1W3OBFqYxVW
l8o488fwcYniUE29T6f/ODMSzj4WQYX7borKfE+jOz6PBBRxtA4OpM3axM0O9qVd0VdvkRdIiYoF
Cw2oPs8ufxSOBDUzJXBqOJhEiS2R7yj5dC+TtlGZ8jrQ4p+avKEvQngD8k7UC4PuLSUPelFIhZA8
rtRPb3ojd+I4ffz+eX+xWWU/8MdPm1/IHz+tSccC1Slux/kDm9Bhr+O9NZ/3sbrwPIijCcqLVcIv
ZlM2IZKkwbcRaZGcnZgA+6W5j1Hb1k2aGJXgFBdn7N8m47O3zDV4jyK7cAopZ5NQqVfjQDYZXxKh
V4D4nYRkDj1BWFoTVtmdErQaY3ZVNafAQ3kcN+sofQ1I7BJyc2P55l603MYkRMp4LDMLzcerObkB
yhdRBZfi94sBgUGiGet8pmPK4koACeN0gucERvcYl7XgyvUT8aareDgpaH6Jfr0dlTd1RGDUi4tE
7JcRexPrgWiU2dw0Z5RLaC8olhaRulKkOznd9OKur0zEQ610AidAIqxO5qO1zdVkLQc4+WZDd0Li
c/9LaYc7E0nm9x/IvLJ/9xjPBkshq4jNBY3ZBpTUIKs7IhhQ2rKgKLHuUOVFD1VXl45Qn/er8y71
Py/vbMDE0//k7LyWG8eybftFiIA3rwA9RYny5gWhVCrhvcfX3wGdiNsSyBBPn37oqK6uyk24bdaa
c0yTMM8YFb5/pa/Hq+qWHK9rkygJGwPOwnPGT3L9uF+XpvUzNZGfA88+B/iFRiXS1WXVVHfoHdeo
gZ1xk28409v5rnwE2H5hb3FxzOlmfPsE1YYAbCvgYuuF8lFvlY37WhjLD/TorCiUFJI/+frShZ5Z
v2DbTuUviggaLNifY1Z1B3CFbBpnwFVW+i8mnlo4LEtSH3a++VCY0sIgYP33d0mevrmTl+k/o1qz
1aSz3KGTyXlx2pWyEp7JKV6Ij/1Gz20keaDJWmTSNiIo1GSf6LIdRDQPl1aY09IyFLpvl27NJp/C
l8weeOg047lr0XO8N3Wr0jJoHkq8Go51gQJydobloCfCn6HmR5vi560WIq3MrIGLrhc4/HqC1wlz
cIFF0wEX/QUWPToxFzco51ZuhAwaBUcWbqg0s7eKv+3KRIVMbzIpp4uKotjXOkcyh+N95OvswrL6
xUSfP1ydKZ365nQ0+zoqfXuNDa3Ni8aaFrkXzCfR9fDUrHE5s/ernznjLl07XSLGdhR0bjzk4aq5
T9eX6EfydJL95Veos1cs4DA2hiO/Ql67a6+08UJsCvYu2Pmcwqn3wa59JjW+WwxXyLqHRb1O1+Ea
sfifCcYkrH5/40+r+Lxs326KOnvZTC+qSEz4mk9EJ/ybr/pNcFVs29vLW9Kz88jUdjMU6stoZWaH
/MrQOzjGPHGyokRHfJoSOgwXtEL5b3TwGX+kO291EbZ1ZsdmUrKd9DPMJvrXN//tsSd1Dy6gJz45
3AJ4RRCcRYvMSQnCsb0HjNzvDQFYbHhW/f9h08/I7I0BPoJ4V2dLkxKpyEkKPuQQcz9csfxmhCTR
OzmSCXt6mhdn6nPz1/cRZ8uSpPVZ1cSMKJrkv5TtJqaNH6c3o7ZLEnc1cCjETGKTu7PWAzKvhWT7
+/t07hw69YNM2A5oefSvTs73u52qZWzE1Oz12/RYLKdMGKoGe0PdykuWqiVHSwf9vTM64zIg2f6h
dvzI9gHWXli1zi0g0EGgGin0z435AUgIFLEtgCQ7SfWHI9IiImkYadU6RqMI63kTZBa+V2vx+/WD
3z3zfX8fd/YIhDTVCXHiEQw4tXq53MS9uJ4CjXupvyK5cZ/j942EYel6/kJvG1spiJE1hFWPCbGN
UXcDm1qICplWPQXRlHD1Qt+NIgcA4VWWlGWWXbfaTW889SQ/lvotQZKHsGrWUPae69w85GG8i+v4
puqMbYrzxBUHO6BKk+H7J/CStsk2S8Z14IYJbjV8MrVEASzYt4GwiNtoEcvJ2hNknIfVqypWH11m
rvTgX9W86rW+4VCwGJFCFwBhrT74m5lMm5iphC5YVaNlB7WyD/0ytQv8B6UqfdYhajCEJKWL35AY
VoOomMQXb0m3o/b2gQLTKbE2lxQ5ZSvbhFPhATO+OkoPiZzd1ShI1VBdGOW4cYERDdUNqWPH0cT0
jsqFPK6l7z3B+L4jtnolC+O2pTPoSsZmzI96NS4iOTwERLvrNO6iGE9nmtKQ+Ij5p3qNu5JXV3E5
LpI8v0k0fIjackrnEn3NidC+Fz1B3r7FJQNpkP700hqAKTncLz3Kc7cs3ztLvhlG4Y/qRde5SReA
lF2MhPgfjbRZFrJAgKFw1DFIIW59jlzzQRwPwhBtrEjeyV7WUf6vD201LBodtBkwDqUs9gNH5yRX
llqUvbtNv2hV7+DrKLJKQVt7vYrIHda0dBEJeHryNGSL461JFKVIg2u2JmOADutS5jTd7cx1tNGe
a6Bq9/hKHDo6n3j7Ls5Y03L3czmc9B/Au5kpOebNa+G527i55LH+1ORH9Vtpk++Hlb7yb93l71/m
9NNPBmIumMQfFJmN2YbSR3qmRDBLHZnQ2yy5rgAPCDkJkNqFs8HpBMAVIfZkimXfCneMH/JtBtRH
BFljx0BBTJYTxR3DDZYS6xzqajLJK+f36zrTTfg53mz7pmfUukAz+45Qh6s07zeCQVQzQW4e9O8U
4LsGV8Sih5UMhDKVxJt1K2J3nTBSn8fJLRs2UwzkXaS0z7KpXLjtZ7Z5gIgl+qBsvGT2zrP7Xvat
24k5nIG6ee6HdDU5o6t02GVG94qUG5tSjesis+uivlHEmthvGWMLhejfb9M07c4fP60unj+yH7Sd
s2lZAbCmJSl7j7jZZpKOoaW89CBOPx6W3m8rzuxo1qtW2rbS1769eBqWbGj34EIQoKzlhYIf67Jc
/PSiphFNbdKqUvqag1VrIxI8z+thONBCZooxYfAK7kcLBL/9zF0yr8l2rmG5ldO2ZzA2kYLZrflX
Y1QaCa4kwHYJOm9hyOm2VT7A5CnVZEatbLl4aJXACbQrgz9XHIRjjM+mGp/N2uTk/zFKEHJ14WF0
adWhJfSzWyt60araTuSCmena8wKsnZpt+e0WPKQ9BP4yDbVlo2NQNzrc0Gm5d/N2SSAwFY96x4ty
YQdw9iA19TfpQ5PUdkLxKlQjTUK9+Z+DVGU3h8xpbekWU9KKCtfrf/uC8SxosdBXIrTkpMlO470i
+pqNzzj+k4tDIF/SJp/5khhBA4OAUo92jjF7hWGmZiFiM+QQbxQ1MCWsfKLh7XpJQ9lp2UQtLx3C
z9RWWAbY46DAIDbsq4T1bSpDCJ/3Qc77pbvHGAJK2mk4UfZSjkuyO/Revvj9Hp47jTAgQA6VRA6R
B/dz7hT6GrIUiWpOq36S9bKQlePoDtsikZ1CI9O8y25yK70tB3xJQbP9ffQzX9OPwWf3V297qI8K
r4se3fsdxUVa+L+PcO6NJM0FwIlqUFREzfnz+kSVCCtTr6c3UlpVtrEvHgXnQ9mVu/LzUpv5zLkH
3wHYQaQz6mlkTZ0mbtBpBbSBDLxq9xo2Acari7Pe2WEmzb6I0QGu7+wA6cmUGtnTMQeVQWaLgUCw
KjlMzLRqo+4U+F5BQ4ZQEyxlGLcjBICigXYgHLUmOshK/Pz7LT79OWAOucfQ/Kfjx7zfWeWB6LrQ
DJh8njwSi8Z7q7mwwJ+q0ayfY8xW3D5HAq5bMDnFdb+KruMUajLkr0V8fWz3BvT6boWTei1uhIfk
Rrtwqjz9JqfBFT50eTrQfmmUvn2TWS9nclOw3Es6eNI8Wish9FHLW5oadLiou/XF9PH3ezoDeE9d
z2lMjDGcniG/zyXIqee76jCA6ptEE/1Dca076b35OgV8wT2QV+6+Qgkm2NKFL/Lcw6RVz5WyrOLJ
mn0uaZVYWRtxrQMGA9P717ogT7x4+fvlnX73bHpRDnFER3F3kiQZDXXbDBpXl1M09qRPzAKXvvsz
m88fQ8zemNxqOtk3p331lP8gHFSilHy09F9pB3Ba8r3niJhKV5fKTQi4Tzc+oFQhfVPngUL0Feb6
7X3pGw+QYTZd3SBvBKleNB7cqy56TxD+JLg0exfsnHuQ4vRvXdfbGkd0XN8XY72KVMFWxX+sAFtr
ROtmjAvLxOsZYaRNib6xOBxApDHIim/j5uiNmGc9Ym6rK3JR1kWUXIWd4hjE62gHK3cdySr2ZgoC
K0Rk4yc3MTnHzCxXrYSrvml3uZasA0nbpdqEnFonCafjIEnefBJ8Q9gIgTGpwx9rpPYliJbKj1Y6
0WS5K9xULSfMKIud0CrArvmPVp7exu5DQevBAIYky2TPymm+LRTr1mw/gia+V5OHgW93tAy8kuO6
QqXQcziNrHhNPXQz8hrkar8rjA5eIi0VTrphoNNJT8Ax3kZRbRuiskizLWv/WlCBNojYrT3wW2DK
rC0UorswyNeCMuA/yAHIdSuBTFR3HMGpFCtBkt9EK97lUB3Lbl37x9EjTCvrn0YPsI76ABoCn6p7
ExnuYkzFBSHeiH7IrYA+maPASdGOWZ64VeBkmt5TyjQv8W9o7nUmaNtUOsbofrXIWA/S0QAoUqo1
iEUJg3ID97vb5RQoqiBbpmloA5ymuaduPLBsOkSMBiySh2kiFcqtJSb7QXahf9+3tXvrme+NadkE
Fuhu9Sdoy0Nf32lgSyFOmuZTqVx1KXq/+HVUyqVlgShS0d7FCVsiRDeCDjOPfoXlH/hbOlpAfqLu
jNj7a0u8jvQcC/u9hH1twKWskfKoLxEVkilLpl/T2g270t66GURzIcV4mCuDIB7O69E1JivzXYYC
rmSh0waaDfokSLRD7QXruuMEq3dXufLutortgxNVpb1Vm47f1V83slZAjoNQ5piUbJv8XUA9LpYU
YmJ3FWVXLtaO1P2DD4NaSWpnsb4VCRJPohevrOxwfLSyRyUHMkDNfAhw/CqfGp+GGeVHNaHUFwb+
Ig7ll0xe6bW0k9FvGQHvFW5917AWZQ1Fw6MgyXksE946/T2IZcjEmIEFdx0DBJQAMU6Qwa7ZC321
Lfh+m8TRIt6lyF+IBa+FaTqV/tcnermaKILls6imuwy/7hgBe0Bl2hS3VimsWxzpsfKWuOZKdiPs
JJjxO2B6xJVHg/8vMbMbL4zuSGG483TgK337KHREjo9HT3sG7LokZfjOdUmLquA7+Ya+SAA3inQe
raJZEe2wzkx/N1bvNTocY9BuspogyOKpih9MEJJV8DgRsrrJ59FNfUh2l8rC0AiNTrTH6cl//UBg
m/1E6dMNsBDyQjOxaMCPEMVy7XKows106CDGymASWsMHfUm+PS9T3id7sEFbsz4QeCb04r/exXGh
d3c5zK6Qkrpct9sSTkbAgkW+m9OlHkWhQ4PRfQB4UY7ltSwFCHt6xwP05HvRUiBhXsD4347tirz1
VV2QhaegTwwnRsOfrqwWstg6YVduW1m18+41XgNGQ+/ZU9tj+6N5xVtIIrtB9azLn/wa0CqnLWA9
YBEek8ECrpQuExkgqifszRr6ruvBOzCxtnf2ED2QKCmnr3GSX40S1BIxBqLlQvJJbzXwlfWNO9R2
BTFJRnEGnMweyV1rFXrAJrvMTl2WSlDh5+oWgZLC7P+XIkb1MxE0CgoNC0hELtpJdD8wzyH6vspV
dRcVitO7pl1SOAbZu07A2KVqag+GvPP1V4FXJ4msnccf6Iu7CoSV3wafoyRzy4Jt4T14tOgV44ZZ
HB8g79d4E/Wqo2TBaxuZR9P1r4LBX4yKtR5GWLjmh1TzWUaELIq+PVquUxBLkLjFnZTS8jfiK5oK
C5H/3+XwoWjJsiBGpxL0Y2u4CDHkpZ/+Vcz6T9fpOBvfu5rOZHErle1y8ifW1DwHnplc8SUPmmNh
9R+FalMryioIX9VW2o6Q/dsacAlsLMuA4spk4gvurrWooveCsQrdf7WJJRKaZY7hXhVk8J7uIo2r
9SA2y7beNQpXJlQHLnhR9XDlNfQ3Wry0Ks+OMwkIzZ9Mjh3SpN+TFrpYmILrAnHaqU8JgeGJjBVv
6JdJMQm5HgzXcjxvACIfXfclvqyBF1unE+r7D50wvRjjpsvFAyxiOLuwg/MOEAeZBcoKi6nj4bis
Ipfm/3hhy3RmP/OjxjUr6uhVG2U58ddOh+0/FR4KnACycDMYt79vzc4cCCluwS1HkkL9ls7RzwPT
KGpxhhrbd0rvXRHv9fRJxuQyITxE64rT8kIwQ7BXvODhhX32uV0+0gyVrJ6JNM55++fQuq7mQ9JM
hfxilfjhPThWbM8Rk2dL5GIqaPeqAs/IZbXpVJgHLBZyn27VVnwUCvGYycFjbF2reuRYZDiIuQfC
8+XC7ZFPN3f8RuNLZ4pk6EvX821zF6CWVai4c8YLN+B/KQjgp6OlAFHaVpzL8ulZBPTXSeDHgLMH
70sl5x6XB28egrtmLdw1q/ZJ3fwvWlnTnzQv2FF0UMDXI46R5gW7MUuFAru973glZtbkbkJRKTcC
KBQfEJUHh7nSnvPqoZE6O8k+5AHXcWPt9f66lIOVhzcjjTwk1rF+4Z38Eib+9sumHfe3m54NVRSq
UyW5Sp8xgjhiDqrCd7S8cAztTmWL0MsSIO0GfgRRRwC6cuPQW48tc4DW66tA+/Dll1YGbixCl63J
l3Z1GpPHIbsLS3CDzbWR+fZg3VX8fYlWAIpTp5Uxd0HA07phTVoFG2YTqAhCaYHWUkfyfHlnuLrT
BzCO6/cKonDj42yk45Fpb4H4Vvl/c2+vw9bJm7VOdcoCswy1kltsy+zIOJFDJhqSNxlz5IXX9GyR
H6YCija6sKctWCuqsyqnJOCH7VXTt2u/sJ7GJLqqhz9WWNyZbvfQA5BGoPR6YegzhzuF4sf/H3o2
gQwqh1d8DROr6T7JMhg9FMqb/qU2bgP1n6DC4+kHB+4wG5l0AX8LJFbJjb54D87+ENQO4iTpEzmM
/XxrQmNUQrOjPlhn4l4KhaPZ5VvdOgKA0gKYKsSjDICWWs3gqNsKCw1vRlxj/wIp9/s9OaNyYVL9
9lNmM1thjpmkxTwOCVNoytG9AlQPivIuAOjTIuiBQ7Bp1GqtqhFtzOK2VqoDvAgQASXEKmutySuy
MpYdxB3Xr6+skM7VUF+p493vv3T6ISdf2pRzLYtI5DRl9kMb4mJ6z2V6q9NX0XpRXQQpKd50NjW0
8ha/D/aVunU6GkoYZF0StazZIX0ULE2NW25LvajLhUpm7mqq4pP1jC5jU4F+5Y45+R3sY5QqF1bU
M41z+iT03ESqV5iF58JSMicDNvaMnvuE2/N5esqxwixQ5HiTVJqVw3NA3qwAjcJ/LOiMmib7ABb7
Ft5CBIg7hXxfquJi8K+lLnpIRsvhEH8NVs/3hguv0JmiAj+WJXAqQ6Mynn1V0Rj4Vi1OpWhBROYL
20oTF5FyKbDqjGLkZz9yNtUSU6rR7aRuAuGUIA7/b7cO73No1Mz+i56UyLKHNeFcMomfKbXzMCbp
p6JPmbnzgldTMaOWKnXofuVXW2TN66pz4sGW/g2L0mFQb3VRiTPds/nr933MaQL5tqw0sh9oaUix
feqEThmhrYQ0pl4iN7PbR06il6rR5zZx2O/ZJeHz0bV5sT3n+puwmAZsgd0jHLByOjdAvoG1Xfi0
zr0vwLYnEyJsFwptP6+tlsYwljrEGB2sOsfamOupAka8Qg8BE4T8Eojjs7ew/l4Y90yxVEHQpjHZ
YcQxTorTRpAMrtCwONuTEoXzEcfzZbQMbqEAS9ccgreILq5LSMVL84JbVD8ze9GrlI3JbcRPmLe2
S/KDJbbfHqh6sM3hXk6ahzDkyy5eMkPYJwkyBzEvrnTPvxUM6jF1em1l+rPlflaDtPN6Tr46LO/4
sVX0raCTF5GpTlMhjxt2gUUyoc9xZpJWKNBG0rgH6xF/KsWUUU4ASUKiimisiJzbhb63T9SehIfe
ESPFjjwTLVQFDbqI/xFgcudLCZ555I5itywSa5m0R1rkef1qpv5jnA3PQktgVdtkI353/rEGcKcA
2wzPECRm9l+HTgKrnUPJ6h8T1HWkqt6kA0kuHKX6+On3x/pVs5x9KtOenJ4y/83rO5t+zGhM3UGX
UYN4yYs/Bush2hlCgQRYtI04XmgA680l4BLgJsOtlpuLCuEkWijKOmRrYMPQ/JCieWobebHzOBaL
fbhsFGkVme+q1KzMjIO1JRJlZ364qFqyQnI6w7y04pz5AlFawIYgL5drsWbrm9GNTSIWIHwRqO01
K4AUKA9XenhsPYDICbnjZbwS2FuKlXati93zQJ6Iy4k4lKlRdsJ9RxjF7/f23IkL0Ai7FArhFr9r
9pv0yBwrOWfqq9RdP8Wa5xCKYa1SDl34pMT4afdGux9YaLzNiS65MPzpLGiqqHVo/33ZrE/aG0Gh
e0ENb1Gv44fMGvFKJ4+KwR4xNvfYBG9G+aFsOjTr1rUQmvtCQVznGYFz4XfIs9mYh4Jib3Ke02qh
uz57xeK4tEZi+Jgd/EfUmnZmquwEbk2LZBdxmZVOxxrt6QQw/Bu7S26u+bTF4PR4WWC/hDisQT+n
y8hL5dIcGVyQ/qpyD13asJPuXhvf3UG9gVT2X+6z5uNNN+Pb0tPLeazAs6C+bVXbBPVpkbzHAWda
ip989BdWg2kh+/71zkeb3dpMEjA3t4xmhHeuj4U6vDDAyfwwH2H6Bd+ux81Ts64lRvAihYlNC++6
wXoRsTFSJTn6unWvJe3SVPKX3BJXXn8Ms2pZ0qsLR3JZmjeiAK5d/1lqRKcVSICpg3XqwZsAltt/
dOLtQDPB1ZNFVZAar8SroYTZOzZ2ajzkSXnhauaTxPxiZnsgvSSXtI25GEW6Cs27obsds08qVr+/
8GdHmTyEoM9kTmmzz95Ca9eGU4tDoWrPEc4mlgYp2yKXLyRinH23vw0022V7qBp7CzkUx/MYV8tD
kXvbBL6nGXSUvTCMuBdWi3kh4ev+fRtwtvcwa7UbuGgXIC27Rjd3FFL+Wt9zLKqCoQzN0RhXEpFF
v9/Qc9fJBhLvLx14yAuzxya4SdvHtY4po7wxBPFKRAZaSE8WOKyUdKDcNTe/D3gyc08XypzBIVvi
8KKdzBqCmyVZDnc4A8xW6Nm6yP6qUowW2N9k1lOgU4/O/oXW4HhN+XFh8HN3+fvg8s9Prsq6tPME
JKzqOgT9v+tiu3qnZbMIbxInX64LytlbxWmmjR7B7hf2Wicb9q9rh181yRZRycx5KUrpw9bXZBfO
TXjHzqawh6J8UeunPAiXNdlivqLtSrGExR+Ot0PuvwZBvQ/17ILv+9xtMLn/2lSrZPc3e9n0MXNd
uQhdGiwQQgpv5ZUQucMByHMLAD+8LTtpaUXR6vfbf+brZVSqpNMtmBh0P+9+3NZh5FaqxTFcXobE
XOniUW8pTcnRhQXanB7kj9mbcsqXNZEkS0iJ8zN52uZ1paEYsls9ObRJSPRZ/SKFyqcXtvjDGs7G
hJv8BRBo06+5GRv3PuubDgM4kRAWnWinHvODHL+PKvUWL7xWpClCLvSn3q2GhiBL3npwGRnpNZlA
7Ys5qc21tzolWWVI4O3L15Iy9aukBJ7guJ4CAbvhMSPwKRnDx2AIr0Z96r11KJaMmExV1xCX8TgB
k1NYdqld+4oTyeOhU4No0WnpxiIhVYHvPcUbtUK3rCxjUzfUgcryzZWbZZNTNCIjtxrdZWrJCw8Q
sZE/Ac07JGX5V/etu0h+IoHBzj0KsNZIjgasfxV0ZNkWu9qgxWFi9Y+sPUqDTYL9nrjxdQAsyh38
lYXJ5/f34cTTMx1fpxBVTf36z1et49sKWOrY+LHrcoJAqFHTkR69RyJKAdiK+U3nfuppz6v5oBYy
rXsEtxJrf1PF9oAc+/efMj/6zX/JbL7XU8utET3hxs8/YwjJlaXQBrswx5/OfbPrnX13dCPgTtKH
t0nM2gh/PFLM9Rt9VR/83UWz7LT7+vkFcG8VZcqp1SG1nBwqx7bypZS+5HRQ767xdKwh5QG+Kh8v
abhO57Xpur6NNZtW1SYqJWL1DHAl4wqC/iJaJpiWCFpZkz386F+QNp19WN+Gm80jZoxlIkwYTo3T
TZzQyP0rks33+xtxglGaXgmOPXgzppCvE8ZyJJr5EFEosENfWELg9xaqm/1JBi/cDLq2BJZki2G1
1Eqq3tMnq2vHXqDK+I8Xfg+EaSITSLRilKfYzzSbsdajom+aBHNcXR08VMV+ajqNdYksOT/Rf/1w
cwLnqJRMWGN/TrOaYlYhDjJ+eEOB3/zoYyqDnkwIc31QLy0l8rnRqBrgP0ZyBZJr/jBEtTPrlocx
BjWh8PDfOwI/k+GxTZRVP3o7IL20B0FpIud103Q/+Hxa8kNXxeu+nKrpDxJS3jzCqAl0tiCTL5Ge
wp5APuEtsBJbqpVNqhNQIbWXPIXTb5t/I0hVUVRB7zqt3JphQDMfAa5dLQm+zP9OqDbSbLfNCmMb
q/TaXP7+Up2sgLxTaKBR3rI+Yc2d7V/ZRQrDUI0GeO53SwFaxNiNikKO7c7vI6mXhprNaJbf9STY
DQYWF+PKiMVVSUlGDf7G4ZuIdR5CsqpwaAiTQydgUA95UISUxDqsf3ZFang0fOFYJIqNdJlO7pur
KttOzR2Pvr1oAJtvhiVEd8HV9lJ2DM1qH0vG0gO868XpfixUZ/rrAux69qfoQXOqBAHgZsioviCm
zpvwA+PT8zha72JF4Gf1+vsNODdJfL/Vs7m2NWqjN3Suv/ffSVsyEalkL78PcVL4nb60b2OYU0fp
2/qVVpZekKozzecNVhTQXPupt0myyXu/RCsHSuJS0ff8ZU3F94nKdIKeHpM+TsG5GnYuHZuM5l0M
wObvhes6Oft+Xdd/BpnerW/XpSDJqhqFQSDprjLLSZb+Smy3oIPJ57DHZWgtu43RXPg4TvgO/3M7
/zPs7OsYhKRX4oivo/+oP6hmeM+Yj5bBjmoYQi8sVu1SXXlHBB+Pw+bSp3nSSf8aXdVwQiLeZns+
K2dQalKUIfm6aHNdLSlzJe90Vhze2ehxvKa+sQ0eFCdbKQ46jYOx/f2mn7vnnA8gulMqVE9wW+iY
OnJQwI90xZU14JIY/ruUdSw+PNXvI8yeamoQsiCq3F6ts+ATymskc+vUSv7bo/M0jITMGtMH7Ze5
V9eVWs9U5OmjUOVNVCoPQZEuOt+Fjyg68tg9RMbD77fuazf/cx5n90E1gEV6YmrPywJhk8lu7A+w
nz1Oyy1yCDKexXih1BYFlPI9FZKnKlQeA4N+mapR7S37lG6gJV5F8l85JSklGZHAQUVsKaD0bo08
NN4gmuscoy1uTOMp8JGQmPeJgvZI8pK1pFuHyAhf9PIl6MLjIBR7ya0WU7MxT4RHU/bXraAuTde4
cIg8MYiD7qY5yzkKNfvXSvLz41QLy4r1CPqRdq+vDdlWNuEKUVvpVJjEV3gF8WRPVBlChu/oljvF
cn/ZF3/SCPz6FQarPi4BftC8VyKPaT56BnN67ql2oN5mPXtLHyyIWq78MF76SBHD8SijPyVaRLWi
uxj7lBfkiy5K1yoZWWVqEG73qbflDTeuR/dvqb0jE1Y4FUt/f0POzNTctP/83DmAZwTQX042OGa0
6SV0ylfxcdwIy2aVvjdX+V1zr1bOpU/6i3A+ey/ZFdG1glKn44iZTWiKGo1VVXOTVERvrh+upa56
rtWM9OtFpOM/0Lx13xxzrV2rwo2cJraJxYjcMS9+FIHdI6DSEY4YIqjI/klOaRS0L93wIYMPMpUp
MeU5YdOVWhFp2xhHh8/fb9uZPTCzHvw5hd0rh7R56T/UzQHZIhdgNP1BIZ+KA5mYf+JKRI56GHDB
kkkZ9Pel8VdPhpVpQhknxEcI4mWE2ggz6MrwJDvI8F4R4ywNPWTP6wQVZFfwniJ//f0Hn33O33/w
bNeDohvYeaCo7OiIs1wEJA25zNZ2s5AcNITOsK+e5Qtf5OnMrWIGwuSg0BPQ6eH9/CCbodPVuslV
YleukHBSb+0ubOb4k/gz5m8SJ56vo7LOuWS2OBXD2JpSKCJ6oBcp9S9Z8U8i3VkTHlODZqH5VlQU
eyF/jg08Fy1w35pBeVXYTJtejxzBIv3qM0WRmpmm3aFNIknQKTAeW5V/xR+8xg7uWAR0ScoxmzST
SG86v9jBwt7KtbiJpGzVDMUt2cPiSnEHomPTKwSi4sb1y8c6rpdazoFGL7otisxNXQSbBkVpXjaP
ITHMhtEtjPBBrcqrNA7YZqtk2XcpWbyYdVmJIotMsl666ojTE6opFuAv9mzydp7LifJedgABJFhO
QBCjoxdlqPmqQ+Xrpd21LYcF/9pNQkeqdOoE3TXcUDuztpW2F8WFW4jLJhqcvkfgSbGEIOWV5rnI
eTu7aT9dcSOS76hXyNujK73rkJvcGO6nGD941rFGuuTpezJ+FkX5IRHXNAQP5GDYpIc6AzUY2kBL
wbVWmXiIvLdao3yC2ljOPrP8T0dMueZnjjA+h+G+zDdBjrdduzfzQ5o+dbF7KHSNmMGtLHmLtuCd
1TRHK3pEU7LjtUgxqxdfpiikHUeCiEgYGoNljTYHHrxSEaVFbR+970oilSyhomPl4kLL0Gn57kpF
eyWC6fVMfOD0WJP0Xm7/1eF70Y123pJKhMp6DFHhTrF3o2OIeyF4Iy1FEXTHJT9TCbkptLy/pO/a
taDJtlS+tZgpEuOA327VjS5T2vNEkE1o+qv4EKZXsQ+zXVmXexXJpdv9zcYbkUa9Lh2L8cNzswNi
Hc56qKiNByLYbIO/bFUmj7dEJfBNohxJ8KEn9tMCvKgmlWj2Kg53EkoxE5SQPlnjkQ6SYim6oZN2
pGC2n0H0Wjcviv+vV4Wt0jKb8paP0Y3W7TPFINLWR2je7eo4pBuNTQQZqyltTMTbHYebpHqm+2kL
7U3LzZG6Sxu7L9P2z49XRR1kaKzaRJqcNMpasy0Q4vZAJaSuOUhpeC2Qv5fCw2MR1KqjNsb6QyA3
PlKmElZVviOq+7o082Sp9+29GNRHVzaPbSgdaqv4K/jak9D7+5oUQ0trptTfoLdhPUUkrXWFo9ck
vbe5TuNchILmsSe8U8XxXdpGMUHtoYLDJqnepx9lm2opr0wduIXgZVv0/ytDg/gnJOuRSmPsvRnt
rpcezQhOVKAs5XLY0bInlLNp8yO2+zoNjnmaY3jqJT6iZhkophOk5pq+5NINm5TTYPAJ7ZFgUkVg
+0T6mUvYJ4gHjT8zNR9TNmJwEfrqcYwe/ejPSFU1iDyc1gnNF566d93oiNsTtKL1SzMpE3xeOQMA
A4cC1VV5vy3Cg94yomnTnVKS+Am62RVvu+AdDyjhgM1VL9BEiYZ112TLVqsojWowGtjlIaFClwBj
AWaSTBhoifYxmhi2tlFbGz0rN6UlLnNjIGeZ1Jzwb4FN3s/+NXA5EvOgAKmmqrck4pONoF7h0tB2
huItKu9KIaFv8vyAXTeUZlEr+aZ2rX0tARnskb+2yqFshRep8QjY3vYwy/2a1y/nO1cy1kpyjQ0x
3KpNShxhQqzQLpQ2RjEuUuNVJLCuFx+MCFFiz1xOSbssb2TTOMSTfYa73GThJiQ3MPcPkZo5UUK2
NgnPZY6X3VScHNyzJ5uOS1UqqbETddyhJPfWFYmDjYIJWQHlng9rRefwQzcgLsK/aaevi1bZ14a4
CEOfRMnO9kpSblEbszlfiNhv9Mpahmp0i3el1/SHsRqZX8OFZ0QvVsy+ywhWI1T2SCeiWXoRgUWo
1IbEEBU8t7RAKcBaQfqDYrcleS48ZiN9Ulx2t/K1n/G/EjZBY/SQwlHLRNORO5Jr9WARmvcgGpi2
Stuc9uEemUcwLIZKvnXl58rI7uSkWqQ+ViiXHNs6dAK+BaQNi8QYgO1cy+Dr/h91Z7IdN7Zk2V/J
9SY1QiT6plZmDhzwhq0oUqKkmGAxKAp93+O76g/qx2pfRWSEE8Qi4r0c1VAi6ea3s2vX7Ng5LTzS
hXmDkoln5ubejK4n40eKbAqJ/Cb6UcufikTdte18sGGv06vJ85ujkl4N49FALV39EZjyUc3UC7+/
UML70ub7hv5uRDDame4Nukv1vHI7wSkS1m7a/CBzmaGrl+T0q0HPqnBP6fVXJVGoED0q6Z0+fpn9
77m8n9oP8BZwBiW2/jc/uBdsdZl1HcoNGJpbHa7y2YdLgTqhAc1d/aEhrUavUVx914ovmfmYz/eM
xSFNMwHFbVt9l8YfpeGzBjffDKRKy2t8ZLlTfZoj7pT6S40DH4Ryo93ty3Z2e+qSaqS6Mk8qX7K8
NITHUo69kT9uU8oiiDkjYt4bkAYD7NFFj1cKGJhWsDSAmTdpDmNqH8YqPaQ+TrelMYDFMgcZnr7s
CkQHzuihQ0ylGb5FKGTq+becANMim1jXL0K5L0w+QA9AV1l0MNR9ySuv1bL7Qabv6x6MDajD2eV1
RDRxrJ0vvmWDoUUfCOkeOftY562X6ccATSyEy3sEjiX7m5C9jIYPg66AbEbJ3f6tJq3r2LdV/cH0
H9XqIp9fKv0a+UGtQ3vXpkKkUVHP7ifrS0n0pSsQsxLs5GPmGRFtWfrDpLEY5m/y+MmsvwdK4TnW
pW0fO6FGb8FVGSRe2X+tE5V4gI6n6llBfSqQb2mpMfuvM9Msc/fW0Jn1VnRSEs1TzeBK7yBeLz/T
5uc2yMV3pu0WlLeM/GMmSSioK8c+Cr7VhqTQHoUwMHpHunls5W8W0DlLCY+a/iN3vhlBty/QRKLZ
Cpp3SMwy/zTNySmK5gd9olzWA1uHKtMgKRlU+Slr2kOr9Zwr2dWmxwKhYBvOa8N2qKa133tpdMB0
+wfuHUC4lfnbNGr3cpY9qV1HaNfBr9QCSR2o6dQJznhMk7uo9fFPqMKVM/1bUnyN79tCD4vs3uLK
hdqE21amJUOD9/V1TI5evIbSNfFyDLFsc+yRpBA0gFuVj7dhuU59yibmxxawhMUDj9S3NlddT+hW
mUS2wcVsbeWo3yb8XptYvGgQ8KU4WWJCv+lg2kv2xVG7Tz4/6zvFlT2YkpBI2HpFLZHwFIVfDWuR
O40rRZ60GpvhRXvRHEMPVUkogLfnbyXl98qSucighpJaqVqFpdabfqj7/ENyDH8Ysfss+PUKr78p
3ZhknEPw868MEsS2SXGYQvCbt2022SVMwQ15lDY8tI18WaLCqyD6HKj5sbViXrK0HEf+oSicDZK/
lWcqSZMz24tFlUylnisF2+n8UPa0NdSh1xYTEr4qNQHUN3RaVOfg2kQRWMprPOf4KFHW1UdCZk3e
SLy+LRXwbUQeh1c+qIAlLMHSq2EIs5qZ4K2kRxd12IPpQsgXEvCN9/nazuKiElEw6RgIT16fy9is
58maMJVf49tOPtly46jsKZidNiyJV/fSA5xbWkyxoqZWMKtYapyvprwfZxpg2+vaurHCYRfCqVVK
P6r2yRhKVzWvCP437Ksb9hdnSA6yOC0oLpGJ0L4StMHml93EP+RDvkfzfosDZXUJ/5rXJV+j0am8
BsUSoom1c/TP8aC7ff9bGGyt4E+ezXfmdZmJsKN5tqoKS+rH+FP+STrU19UJ0jo3OmV7Hrsur3Pb
e54O9PVEx54ScPY1vgXucxjoAnQba+Mcr/nHs3XWxTqc1SrCMnda3WKezYQuiOZTrRouGOUNK284
UYRLPDezSPKoFQRzkc2w9WP31B3BCQF7n93om3pCe3zrmKxuXh2dIyRqYLpe1gljO0LsIcKa9QH9
D9JYYINvhEXnqO3TX+379zfrSu1DJHHJX0H5gtVlWwcFagpOgIAYnV7e3syAWPbB3vSMo1C99uRD
R7EJ3KVrH8K9803auOT0tXv03P6iNNFYVhXpAYuYpQ6ycC8zbdem8plIhrbpDyGYsDktXVurPYMm
qWp6dKynNHlu0h9OcqTzY0/sLXe+18n9rs1IHFS+m3f3E4/GnAilJ2eaR+GXpuJ0+CNPlq64KXvK
AMnoTn6+02A2aD+ajbYbC2tvxdJxkqxTRz4tpdtpJgukE6L4lrWx0FvjXrjDoIB1LjNIHSJvEQff
Rn0rIbp6Os4WduEFeRDIE5zpnA7tMumaU2P+ZrTTBh5jBf8htg/kJOSI4bFcZkB7hd4BO8cKL1+L
VOOP1KtupH1z6MYrCAHcbc6nFSjNa5NiZs+OvWnLflA5hQgcfuco6q9mOLPSffRhSxZhfZH+Gp2Y
4zNTcZRM6AcwOqjF3dIoCQw28HhimZc+FTopkE7kfCAaXlpIkpj9xvHLnQ8REO42g6SelwUFKLdU
++P7p301+jhPWC/mjpJ7Hds2c0ey8yCS5O3JvmOxPP0QX/pucQo2y9Zrc3hucjHCWmsHvxkwmZiy
2xo0mm76zLXQ4tzEwoc4xRzOesgyhReiyXg8+SdIT3aJ12xEb1tjWRzaSIoCTYowpPL0nabUq83O
e3+J1p4v52NZHNthTg0zrjDx+/OlPUGGeNgOv9f33V+Vi0WMompBLLfi3FbFo0y+bZYQdZ92Vdnv
DPJR749p1UucDernJXR2jqShivMAVWfyITflheYFl8p9gCVRGtupX8nbHclIvm90zf+d21zUTYap
m+1Kx2apoLAWXBWICzjK4X0jq8HBuRX1tYeow5F2XEDNu/7Qe8HJOmQf/U/aRx/Gu4I0yN375tZi
vXNri1CkN9VwinzGpEkfg6n0VHhUYhu+CHOjsLXlKH4Wgc9WTB7VKcuFJech/jRfD8fxZDW74sbY
VxdIsAsacuvC+P7+8N5074tQ63x8C18RTlJvqzOzqR8Tuvfti/ESOpgbEpgbm0PZNLXwGaba/lG6
S/1fDflLUxqXRk4qGLUEFeEo1X5SzGOjfmp9Qj34fX0yTJDTuH39TVKDw1T0lwUEN47zFEUPSv7Z
sp8jSaeYjZB3TWpYBixQDYBKWwgXb/VcgeLUPo00s6O04znh5CVAGOVYO6RUiMfogzXn8NXMpDaL
h1L7UpB4a/UHTS32TvBg+J/l6FM0kdaTnpIx3lFz3Yvun1Rq95n8EYwi4ANtr1AClIo7pbi29G/a
VOzG5FDUKBv+KknRlzIZ4CPR3AxpLWeGMqat7hSjugcMfNGXKWme4cYsv1NTuBjy2Z2idi/KYrFD
exHFHsh4DhSobuLO3JVmsNfL9DtU2mT0YPDa+Q7Jp0SRCs8fm+OgVHddErxAjHboCvCPdGIFNhjI
QvuWaF9mGFQMZjOaPxfVw0R1rKaENWnqJXy7p7wsrrKpetnYXeIsvr1r//R56sJ7l3Jj+aO4JkSz
ZfsJKZ5jvdcukRi8So9bl9IKTOL1Xl448t7qKsWZOUGIjIDWgCOBYu2t80F1m918Ik8Ky2JydJ5g
WxnIeGQX7clU0OYoPCq3+/eHvnpvKYpOgzi6cqAeX3up0m61SOn5LtLUul1CHbDbiONXr62/LCxR
FpaN6IduYEE/1ghwwPr3t7Juq88V48zOwqtrwaTCbYwdgW2O7zRPyM5WH6O97xl74zh5+b680Q/i
8s83FRo2ptFYOHuVqigchBhPoBxP/MIz6Bh+f6VW7+Wz8S08fFlLra6Km7JrrsNa3pmBigrkQ9D9
AEz5vqn1W1n0UTqr/ThwymRNgjzVrn3uPftSO5XRgfqwcpSO9aXeAmHM443oZv2+PLO5mEITHLQy
FtgUBKMmEmPx7BEWuCYxjoG64sa2XIGxcArP7C3mM/MdI4CkXIRT6afmEjn138yjAbed+5PZlJYf
ZDXs63ZfefpF5yHsfsg+5DdbNIeb4xZb6+w+7bIoqEvhe8yP/jH3BDWu6SmIJWv76OGP3PS/P4//
O3gp7n73ac1//Qf/fi7KqY6CsF38879uoucaqd8f7X+IP/vz117/0X99KF/yh7Z+eWlvnsrlb776
Qz7/D/veU/v06h+AfaN2+ti91NP9C/IN7U8jfFPxm3/3h//28vNTPk3ly3/+47no8lZ8WhAV+T/+
+NHF9//8Bw09Z5tcfP4fP7x9yvg79//+n/bl377/r4u+iGquh98/888/fHlq2v/8h6T+IjpnhTwa
POuQEwmhleHl54/sX0y4fQW+DgkQkNqCBSUv6jbEtPwLh1uVBdxdiKOK1qkGYQB+pP/CriWNatuQ
aNIyAAzgv6fg1WL9tXj/lneoCiBz2PDBr90MsiMGOFBViMUpFOj5hq/3SuDUZdLIVAkvoM1BIsvr
r7pDeqvh3ShBwrSwtTsZ26urUZh0KNyYjAvuA7oCxc/PtmfdG2MWFYLIK2yHT9Wg6zOEWSYNzJ86
k242uvft0bwyCychGFCVPqtvJFuPnWcyJLEgsFODqIq8MmuMzoevLrXDWt3LgWoSoqphaqrltdr1
0rOcalq386diDq78CNzIxSDlSn0TtDZ4Hy1Arv7Xlmr8tO/CCFbQsKxSapTkSuxklyJDBvm6Q/c5
SW3Z9CyKZETew0BPVFKBDpgDuZ/2YS2YjaDzV5IPThKp9VcJipLqk+xro3/foLeV7E04dWK0klsH
/sNYNatu1zBF/ocUSi973xlNYFCtDmHwvB7mGHZnhGET2ZMHyayODkizFu2nAiBbMydleKVXdmn/
6Gj0M2i09eveBx1vZWhTqKPWuZqJ3sVlqhiJftH0cu2DMQ3S4jbPYNR0O4WC59d8CJv0i940E8ms
2WmhNJCDsEB/iMWrXkaHsuCO3rfWvoHxFu6doIsC+UTjvW+eargSisuMB750Sb4SgtOylYv5VqK7
7xMoxJgAb+ilufg1dMLaFBXcsTnlsPMDmEPqkqqfUtnBQZYpPdyDKCI8y/VeK3e20jMNuzz320i0
1Te6N0f0j56abnaQvA9VqzlGszpCsRAUQAguui61pT3aF1F8TeAZGt+C0f+SRZoJ8krS6XsD0JXe
dMHc0nRgSRoamiVZn4OTjyRwcziRHAgIwwImDL/UnAsdIUL/lPW1alJ0TdtJII6krxpQsduuG8Mf
A4dNRhtWsuFPr8vSB83j+A/5NKvGHtIcFXbBfFaaI3nCpkepa4CktU/Ys4h+dOIZJSOaQXQBqGJW
6nKEfqqDs7Atiw6gUa51nxw9ou2/o4lDPxnwYKiHMupgAASRayUHpRyi8mRUDf1zZWXY5mXZ1f5I
9VZowvfFmFkf8moy9H3S94BbisrM6qvc6jvdi1W1dY5O49jU+EO9MA55kzvlTQphvwapUUxONAjU
/sWJ24I+4cCBesNC7QQeReBMsWsPdQpNSWXBd2gHXZ6f5gy6vVoZsTR0WUiTkgVB374J6WaE/xF5
jquMLtv0VJdDRxF7kuzQ8xU57W5Da9Tlj7MdlP1JTQopvc5sM9MRKvEbxPsGhUqUaSQlL8BiDOZ7
U4kzKOv5ss7et/EGd1Np2fneLmt4dKeUPkfAHxbkYrkyjM6lknSd9CNP5Ziw2NJytjGLkdJjFYUV
pQtfN1zTqGIyvmZfGZdTOrX5jYOCRObGElrpgrrMqPY15+M+Cmbf+ZrVFqgqP04fK300KyRl9AiV
OxrF2oNkDH10q9jF7LupU8jPZeaM6KX5tNZDFqVVYCIS1XqsjQxwwqgNQQctap4REMR2ge51b/ZN
fB3miil/LLNI7V25HR31JvVN1LDgxPEpyhu0X3qyLzkZQJs57U8ZlEegpsIAAtxqNpLpZBWRQGcB
izBdEz3L8ASFwggeU80TEplGWFs0zjQFKOhEo+9Rt5FEupPU2U6PTZFSVEk1yUiOtPb2iGACG4R1
dZzrL6XjSz38vEXyTbfGLOSRpYM9KQKlkXexMubl3tIl6VKWutjY2U0ILrTR4RDdJbNqUw6r5dw4
2Nk4zx5HWUJDpk4yeR9OVqt9ngzxxozjKlUOFvLC9UOEPLkDRDElsaLScWZeNLoMWaxitoVybFM1
ja41Xre51/paGT2o4yyll7pdtyA/msyPG4JnOwqvmYPyqYjb5nMn46ZdJ1QTei+qGYChgtA3T9wO
mW83sEPbh1jDTxrPLvqiPaRB0H0fJDj/D3IRthZbi/v8OMEmVF4EeZZKrp3LyOaoUQ1nWFTFOquq
ZOWw11NVrtFejIvuFDfV9NnwOzt+pDYY3GaGLit39ZA2YDxh6+uvBpjMobCt0vRWl2nvvcal9Z/K
UQWbBQgJZxU41tx4eOaORIwBrtt4iopWfdbpNM6PdifJ1o1ZOWp95dhcn55SsQDeGGeFybdQbO3b
ACdpBzC8smEwa/wJneumhuvF8LMc5qqIHPu+SAIzdku/VS9j3v8ZqigmdNa1A9PlBSBXuu1g2mlv
Em4H7clKA+OzNJYRkKjSGWlyb5uO7vqZa8aFajmsL4gq65cQRDpTath6vm+mWBsOVZn42mnE93IT
ZBLQ8kGu4gwprHLW4CmFt/BYVDJY06yEMeAGFW4p9iLEi8AIDVwH104VjRBTF9OYuo4STMHvb9l/
Krj9/y5sVQmo/v2/Y8I3YevVSz49vYpWxe//Hq3qyi+0EVD5RxdIE5Q3RIO/B6ua9guhmmi2QcbH
Rk2At9QfsarxC0phGhUkxyIq1RFM+jNWlXTCWKQyRM0BOjfon7R/JlhdZCRNMBSKTQSoEVELcrjF
e1zOeUH6cgOOsoRdup8v2N1gvMObpvYvzubkjzj5PC42XsWoyDcLU6gaI00hRrekq1Jj2YobAQ00
O/M0QjqUZqJ5NH78n5lZJAa7wdAGqG6p+8mBF/aSOxXNsbLtw/tmlpmMN8NZRPm+rg4jeIh45/9K
Jo73sCAAK+8aNAfbU+VV1/ZX/9TvDRcqn9+2QAPL/O4b64vsVNDZXZsI660X3YpCM3mUcJdQZ84u
8r18pV79jdq2eNyfJeDeGF28Mow4nvVmxKhQ1FTd3BND1b0Ci9vJGvFhb4yhJ8A5sNg8bPNXT5qQ
axtmXoj4jAQy+yk3g9u+KQwkBhr7Yk4UVFNn9XEYfPhIucs2KkVrm5VMGw2FDi1v5FdeW3ekxK4H
Qeji0HsbDAndmuVFKeXu+7vo9VPx55mgA4vjz1NVd2R1sVlJ7RDy+mlMQcCi2Fo5H8x6+Pa+jWXu
QizbKyOLnZra5GcrFSNImKc7dR9cJm7jKT8ClyTbNgJiZeFemVtsTdWPxkBzMDc+j15wVWESgcCr
5FeLni1qVNzEh/pJ2bNNSVFtnoytKV1s0gQkMNEZ5vtD8TReQ1fiBfuW1htS3Du6647GN+NiY4YX
BUwxwzYZBwHDolnszW7RrDqiOZwmL5GZ7sHdJcfsWjqiJLxRrxf3yOJUCEiAoor2TCHNJb7J2UM/
U5VUbgos9YfOnQ/9QWThLJLS0VXB/ykHfV8do2NxHd3M9waZQAH7GE7q1/mxPgaHzTrM29k26Ic3
HbTXuI3eMOX5iU/3Xh1GO+V5qlx1z/PoY7C33OgivU3vjfFviEYtSz/M9mub4judzYE9wmihCJv5
tX/sjnR0HqsLOO42uwCXujS/W6KgxVWLUPsb7aF6VvS276FdGZ9BFuqPMN40qIuW+/zJmV1UKUn3
36V7wvStlM5b/8MYzywv8qzxZNVVVWGZljJoLOieamDM3di34iS+drGvjSycnGSryTh1GDGkpyr+
GoIUbtrE0wOyMaXmKmC43z8o66OC10JHrQ8e3MXZNAqzs8wCgwkypDGMxGHzXSkIrf6Mve5+//7n
ccb6qP40stTYDjX6s3Sf7THNpwowqE62IaxeFJ22gzTdOSSl3je4TMT/3CaCeZqbCrYRjufrDVk4
xhT4FRYheQvITiunzH02QKPzvt9nB2kz4bdpcbE9dCuJ807HIu07H9trHWixsZ++zq7qJZ7kbdWf
1tbtfIDLjVL0uko3KT0BxdeM6gIqmiQJ35/FNU9ybmNxqqcRxhtnwEYVgbmcL0Bh7t+3sIQsv1kn
Mcwzx4Hk+dADJGOdIHCBHpCujNtpX9/lh9izPZr/Ojd8VOHsc/Nf/0bNWszS8ridj3Bx2UsQTRPQ
YJ6zxa1owAHtpgcfw0XxwboUd9PWbSg+8j2Ti6sf4Q88m4ZJs0/2SPS0HIKSNq/gcWNq396ApC3O
jsDi0ncitXLqBkP6UfqaH/pTd0juysttONKSXPzNIi58SOyY5N8ULNVWDbGUKSk7XS1+4w180P28
dDNoq7v0S0WuIkDXBxXkfeX09xSP0x2ttgdfB8jaJ/mD5oS3epY/pk34JUqVa9/XDlDMbWzrtxf2
q4lZeqNMhss6EJcVDSwnlODBA4UndZMDY+OEOgsXFJSORP4OMzQo003zNBWx19i/bqyy2C7vbCdn
4XaUuYD5TMy9gNKqP3T4ZPYm4nT9b/WpPwnp7SDyUIjZ3sgb3mEZj0fqiJSD8A5R/KPR79E6+x+u
09L9dL5sBzIGBG5LbGDtqB/azbaTlWfj6/2w8EFJ0nQkyLADuPxAO9PwmegUjmr5azrvojvhDcSj
MTkg2uTZx9racoIbXshZeKEA+OCsTnyB2vOP6j65hD7xqr/s9zFdIo4XfNnYM6srpyuwKUO4q6hL
1MZAq3ncmD8H7B+N03wCnXNh3cz79hh45n57q6xdjvSGqKat0kJkvsG0hoFeQBoBMk2AJLt7BYu2
B2PFV3ihXKGNsLF1VkbI0CxoPUjGkGxbnL1sULqiZ4g08ppXo09fIunH92dxy8Ti4PWQnTljQOmu
sr+WxXNmbnG1bxlY3PAtoKa5iTBg2UeE4lHtHTY23qoFdGt5J8CU/qYqmua1RJ6Mzj9Fyu77sfvU
DtFGPLtqAu408mak1eBJe32/a31uRaiUMUtyDpzqu9xv4PdUsZQLB2iCkoZUzhHB3hLuC3dkmmdC
0cS+6ag/4c+vnWJnHaASAIGQ3gK1z9PL4CJSPPW7YK4oL4crU90Y59q7hK9hUMdmKumkXZxheYxC
jRJpuMtp2yT5ZLpO485Xkit4AktzV9ypoJCsO3NjDVfSTpziM8OLGVZ4WkeKAME1NLTN1+3d9Ll7
GU/OvvPmvfyJ0s22CvXqqp7ZXIQW/iA1s1GLOU8f+uGHL39//2ytXGomqReoOSDRf8uH4zSj4+gN
n6/TOOVTmUN5ynXyO2p9bjXOW2u3YW6JtPLnKo+nFnMCcRobtM7NJ+QYP0zhPmj3w7OgH4tpZNjJ
X7aiwdV9g76qicYzLE9ISb8+II0GLIJaDEO9QRiwvE5Oxcf40F5Nd9k1YmHo0rjZA2yJ9+/P8NoK
0qMmmtS4AeylzHPvA7UejDncacr9JGFd3mKNXbcA85dqKAbZkcXAhqKtRzmBeKzO5IHG+z7zTKPe
0iJeopFE7CmSD3h7UIhI/ohg7+wBUUZpVxoNA5Evo3vdLT4mH5VPMwLZ1U5o1YoAyCHB1exs2BF5
jYE2QJY9gnID0trNWEKECktndPZtrEUuqKaIVc8y36anD3GePgYa1CSbR15M3XtWFrcbN15NnpSb
AWqn1tij52mdiiPQjaOsP4oU4naMvzowS6f+QQ6EB4r4+dk0WwlkQHbGhdrBeR5pMrwR8IbT8P3+
tlw9iWdmFl40mYopDBNO4tiEeyiAT850LQ30E40GWtJbXYWrW/TM2sJ1SoEcoDVpgO8NUerbafp+
2v/edsdAExiYnv+WoNrq8tmKYqmi/uT8BCudzeVYZKoeOgxS5OzzOyTV9vqDTSpUBmKZ3mzBZhfg
J5HR5ohgxgbGCbXozxv0zF7Wpr6hzEhRtijq6C4AkPAS7HELRpBciNdWqDe6Ruu9v5QrOW5hlvGR
DyObvtwyVdXHhtJhdnBH6jDKLhvdnjKMc0z3LVK+p/ftrXuCM3uLvVOofTCht8ipgA84RZ4uPCX2
ngJ8Y7pF73UAtL/AjHNEjtML3B44Ct8nuBiu1Ogbyok9vB6lt9XTvjYLNAEqKPXJANkghn99cKRy
nNDbGcX1rKEqcBBAXqFjFGrH2o287MvGLKyEQ6/sLQ5qoUPDKndgwc1fRTtSW546iEOP0WX7EFyS
7vdkT3sBNJ4ANXHjX8eXbR0/4XIX7gl1EwWfT1VU5SJ/PeTaL0criMTtzftaJN7/Xr/N2tWJHdTl
uDZlyraLKMRIlNYqa8LXhnOrRzfTLRwOCvNr0QaNGOgFFHChfrX9nFnxG68ML+6cvg5hohNqwaQ1
7xuoNI2q3EDZis26nEMkVSzK0RbnZ1lqyywrC5OGsZXWbyNPM2BMUwOhSLz1yF5x7GgkUdNDcF2G
AXGxWOacdXEtYQjlxd2YGx4ASi9FfOT9fbni2DFDHpZXGVzySwCmWUmllnRMWRQg3G2DFoOn/TLt
LwTz9PumVveFKuQXRBlPfVPVnu0mN0r6engR1BdoAD0YByR19tqN9Hl2eXDu6hu4yZ1PG2ZX3DpD
/Mvswv8k9LAEIDrEtu+vrX4XQdp5EJs/BHAK0wDt3JtZ5/Vp/cvm4gbT0hL9bZMgSymcT0oxIqXh
Tnm6nwdIhcJivzHEtY1/PsTFiRtrZe5iwIw/n/GKFx9GTTzkh4PsZV4M5Ly7G+OrzRh5fY/+NcrF
eZOG0shDpGd3mnWRTvcprDhgt9wyeDYlOB+Vu3HKT5pzZY8PFSQ73XQ7jvTpRO3Gzlo7lGfD/1kF
O7tIVSOmgUsw5UCU4laqCXpsOtowAKXFv3D8zy0tIrx+qCo983GhqdJ6hj2kx35iD7U5pEBWsHli
Ntb15yV2NjBSrR09BD/XdfRS/Vrz5lO7Q/cc5QYKxq55tY2QXt26vA3gcSM1gMDE61tCytsx04T3
tuL6MZt0ZH3vrUx/HnUdQe6tw7llTczA2QhTKwmKVMSv4yGhwJB/G2zk9orjM3RGh/Qpvx0+zaC5
/lkiYhF7EeahzIJwgAPKZrF1HRM8IK8XRK3j8pA2DuRJw7+yK2EaARVBYwZ4wcXQKr8ySgsTqFd8
bQYYQps2PU6afmva89Z7S1mdyDNrCxdQSJISthk7sz9oh7ZF1np0wwdB020deeYlbjXctfedfhqq
/d8o2Kgr9yLla00msKAtYJnYGzoc3eSTSBRlfevQHWcKe+1PKQb9y1ZIuRq80dpF9KYqQpF6MbVS
kscJYhZisO1F+2F4CT0KUYj4HvWrrt2Z9xv+dS14O7e3mFy1aLLW0IMImjbHyC9tEhM9ybnGQrek
5UWLXtPwBEgQNschnBPLS9qk/E0PwODuOj8eP7//fdYCOY0+TxWBGS62JRuILU8RirUc0Si/kmeY
SCyiSeuHoOvkab+rjEfVrL33ba7O+bnRhV+oHG3W4pHbe3DFa4VWDXnX81QRzwbmfPNyWbu2z+0t
PEOfVpoD36KIIkdaGIfbojpUR3Gp6Yh8XZbHLdnXtZon7OF/Tau47s58EbUnw2dN8UVwb9JBgMqp
JARn4wfEpT+PNhAGw21v+tv+GB22+u3XXoOvrC/ClDhNJ7lSGC/w7gv/R4yuHvoilXiSpBf6Nbiu
f6US9srk4hhNTRQns3C+bfEhg6m50B8n6FQ3Ns6aZzqf1sXhia2mVgeE0ami9F5xL8GoSpc6xVyE
NKZD/yhdjsf6pvst/KxdbJheC1DOTS+8PMLKhiz57Nn+UF/E0M7tOug4P8y/ZfjFfq/tZeV+O/gT
jVpvHgnww+s4JoVn/vJyqVOrt8uIef3Z+Td6jdtKbpZ4yWeLipXqyafgefhSWoIy5EK/2nzbrs/4
n/aX8RDE+vMYiEAb93g9mXB7HdXH7AQj8cHiWg2Dne9/Dq/oHz3a7vtTvj7jf5leBEi+5ii+EmG6
nGAEVaTrRvWP0Fke3jezll1n6/5lR9xHZ2d1UJOpNVXsiLcs0oh+cpUdI5c6wt54gQq4prelA7L3
L4CNqGWAQYa/hBa5JSxHcqJaqUUBy0QRxAx28HDvMmPDvwvXtnxknhlZPtTLMO9jx6YO2KuK5/R3
TbhVYVpdJoM8l1AoI8u8OJNjMvZdIzLrXG1XQXhRxajYG8rGnbFlZXH86GfTImPi5NtOdqikh6mW
3UnVNqys1Ykt8HTUmUBLW9yKr/eCmcVqb3Q8Q2g/Hz2IsG+ULwoqkF8sCH+fRpdS8a6i6TZ3MyKS
ACbnnbLhadZeIOTsNdmhKoJo4+JyNFILNVuIWXZdWP+ajfIPu1IenEq7nVvt+P7WX53UM1OLe5HO
nUolrOXyLx9TcDlJcEJYZ2NOV8PJ8wEt5pTCpGp1oHAE/gcsTOaiCFEeygRInzhl/i68qsL9bFIG
gaf0+/tDXCtLW+fWF3ehDkWFH1uMsdnrl/Zl/2E8haLyH94PF5QJDkmz4bbWXfbZrC6uwk7VaNYz
2ENoXX3t9sEJHTgZypgj3XR14zXkgmFqf9Rmd4D1ortKDlvAsa0ttDiSck9nEszVeM5q+KTK7WHQ
5wstjJ/rQd9KsG/tocXBjOYgmQcTLya8JxFjOdyq4YNyJfKQyAqn+7ynKPQUHbaiug3DSwa/TC0D
OJLEIAc4cOvKRrurS62932z5nq09tKTwm1uaOXpIv39ewuN3ON2FapHgYYyUnXmKDltXw+qtS9OK
jgwdD8tlfwicE7bC1Y+iT124bW64sjFBWWO7cFl6Yf60cUa2zC1uwG5sVPIvjE/ENglIdcvxZLl3
dU+AYuJ9Il1F/d0s7dAoodOz2kD9r8erZ8NduDyaFAMJfQXeA3b5ZSL/0fXlR0lqvcJ3hDiG4WXR
fN341KSGvgx2qi5fOqYNC0tw40TKBrmY8Hpvrsyzb7Pwirnj0Ec9MBt1Xu9DFG36qt8gClrfu3+t
78IlQkzfF/PA3p1SWCBnZ7520gYI6Wi1+/fXdm0w+HBAzTRakjtYTG1WTwHcAxS/Qst06wHy67Le
CKDWvA10/fRLKWijkgp5fWdGCoLKoZAQCvPuSo3HD7FlfrKLvV33W/G/+Kjl0oD2ITcgU09/g/hP
ZsWGyQTXKjBGoseg7g+ovh+zO/VE7X7YypqtRd/n9hZbwSlG1Y/FVuBlXM32oe0dJhJ+RZsWqsug
j72i2IpBVqeTjgaCfRmoy1LvV9PLaEblgOn06bFFmSOf4DRpvXn89i9sjTNDi3WrLd0cux5DuR8c
+vmbqm9N3+rVT1Llz7Esdl+rxwgZRPix9KKY97ThD4/d6InUo6jfkDSvH4PeDUpSZ3+jUr/qtwE+
oPROLIVW9OIm1sd6rH6GUgI3w3N4glbo0AIXMC5lr3VtxDI2grc1qJJ1bnJx9bbFGE++SLMiM3dn
P8qfc6Ir070jq3FsXdin73IXEisK6/vwMnVt1262Dsmaczn/CosbGTnirlOVn4fE/+h/JBMKWdbO
90RRFJFb2OeP2zJ76z78LOOxfK2hcpFpwgtATO36lySw04NAdw9eB9IafLzjbT0Q11pSiO3+cqPi
KJ293JrUryAjxaZqQizoAKd06sENsjuHBoR2Rs69RhnGSdqPQ7oR96xNsgaDOc9ymo80bbHOfUuG
TBeYnqKy1fGqjqOeNE8eViE4/aIvt4JKUaNbej7TBAHHo0QW/OmvhypLvZ5oPmlDgLJXouCaknQQ
FIfN1mW85n+g+KBRhMq++Sb92ltSKlkR3SLptaV4OaCMfQrKJnJLRDx29jN7V3T9/I0WtrU5Pbe8
cEjFILeROXJXwRJwPR9mT37JPwT76Ebfyc8I2YzH5ID8zT/vBc+NLiY2I8PRw+PAvs1KN0EYTB/u
3rewFl2dW1hcIq1upIhvsHR98U3/f6Rd13LcurL9IlYxh1eSEzUaRSv4hWXLNnPO/Pq7Wvscm4JQ
g3193lQ1VWo20Gg0OqyFotUgO14n34V17UrTLLjvebuH6WUMPwNsD1hUjDoYjw2CFiRLQIaz7kJz
Au4HQF4lXCOLFfqXFePFFkS/aIGY1UQNm3E0ICBKwbwAS7GDys2yXzKAgS9L4HpwSwMhs2yoGEiV
yWRWJ7xMTSloM4gw3EUDYrZyRazMy3GO0UuT+7F4kJEWiD1oa4mMT6kJVycMIXFu3GAHbFk0mSLD
lzxR945euNGx3guU5J3ttUjmmqo6y8jTFCKnaDg5juqWrbLrNeBJ6/f5YjxVhnawwcpW/8U0NYpJ
q+VlvJiUz5I8krKdXxzKPUVVumeWSP27ynN5B4x9ZOWL83yy93Z5+Be3Bu/Irz+AMSEAbgBCJ8cH
tJv2SfX0zfjTOQ9ufkCHpgtsYj/citBA+SIxxAnySwvspcwJ6ceoDxpabfDBecFyzEH6rOiCNwT3
GGp/hDBnvumHDvAnEGIGt/HyiLZmV28Pam16l21HpAxzPrLIMfuejmCCllkImhrjOFiK4BjyPBgu
2t9LxpwJLQTNXkvDCzW4pubeuQPf5rGTZuBx/Irr3WWVuJHEWhpzHCYZ/U2m8T4qoR+Do7WPU/Bp
ANsPqaLuvr6J0cgiOIKiZWTOASC55kmh8RBtftaqo1Yi+ya8WLnuEgMZKgJp0L+zWYQisRJDJcP7
p+r13rXy3TlbCJGQGPs6f5d+/M1KriQyF2qxzBUwiCCx3VSqr35DNdwbXAAxqm57wmvmTpyV4WbT
UQT/rSVzvGTgB8jRP1ouLxMmozbLKQPN4hVqqShuou7vat+SjbBQwfXbK7nMiYtQKtBkkmu446b5
0X+JtrhmN8UZdKHevNcFL3jRZjIHL2oBajbT0i65tW1B151Hgv4Qbi6aGqkwQ4c8EDrEPt59fV1o
wDGDiM4Hkc0Raxkc5ev8rr3rbsOjAYLlaQOSDhtws1fq3jmIsojct8z6AxgdQXNuGamEUyHtARi0
6XfaVYKA987CE+pZ8jI8pMCQfmpvkqvcryXPPJeCc6lydxV3lIxGQxld8swnlMooxT19wuhJN7Pl
SSjHnNBoWsCgzEN8kF/kN+Vr/9N6/qfpU9m0zSa5EwEA8OOQ1XcwHtDpCjB8014M28lHrxng+iO/
2jfAdS6O47Ow2sjrEsCIyW+9GR9YI8OQ5BP01nfVQfe0vX2gNnf51O1EHRBc37cSxfi+PrfkMqdR
ycgBlGBjJg+x1oMZJP0PBNEHeM31hDj3yKwEMXd9VgHL892cOtSgCrzYEtCcXfZ4Al3YalcmERE7
bVPQf9GNxwbk1rJ5uCyDm99f7Q079Jk6cgmAMgiZMQUUvWa3KEMTki6NEIK2C7moGyA342iAbdQf
/macGnNnv02DnQY1oyLNJmogiZ/i8+LHV9o+36UgNN6nXnoqAI/lNUf1ChNB95PgJcO/mleyGeee
VAuAsRAwEmXAXfNIqDup99biWQiplFb4myT/WlnGBzZFKFsIB+BmzYNSXA/Tl175fnk/BWbpMC7G
CYJFWeiJ0UrluOxyG6zvbtCVoQh1RmScjA+JF0VuVEJImOSzbTdurt0G5t1lZfg7BAIXAPigpP2J
ZrwFFXuPlBsCz6/9ZjgBFQV7RA+YOgJcNrWji7ZIJJIdrQonNB2XBC8BRrCObntEa7av3+SP1bm5
bzBU+3ci0fWKW1FGLoSdqCrNaCyQuSR3rG3R+r/T7hX9P13/yDQBBEdy9UXgXPihzUoqY4xyq/7n
vdv59p1WusCZBRjTNvdqP/oWP5aPaN8Uzxtx7XMllbHPRulqw2iwvCjz36d6etMaopEckQjGMqUu
LUKLLHMZFHdpz3n+RWCW3CfuSgnmPouGDFBSdJ+lT/ax3XXPrQ/UjFO+Fd1mwk1irrNQizAfQukr
UBmhY+WX3LjpPVDP3lNYPVp3WqSv1P3fxZ8rDZnbDY3Zk4rcFSXo9F/dLcmjnsXBdBO38sRtklxv
8lsehm8/RofmXOkz2hYxT2j06VbWg6smqH2UXmJfsHdc63Aw1a2Ca8dBi+RHSc4oh1ZPjyN9p2Yu
QHEAjPjwD8MKyp8g9HLFFWy+U1kJZZ4uBFsaOrSN8s7eKT6wXTDD3jwThdiyGVH0vbb/JqJfSWTu
Nhl41nmr0gaO7c4qf9hW5/2PK0krvcpmgc7F0MruH9uswPvuzaYbAc1d2qBgYN0Vtq+e1H0vCKL5
wetKM8aDqIYxLQZpRvmdOHeJwqEAYTINSnjRMcjdv5lHA+agoTs2XoKYD2VOA+GuKb0FkUQ4AJg+
TysPEUp1aJTzlp+24kV3okuBDvanxN0fkRpzIIKlaixcfLjHG625Wez8akymfVUlR0eNvdZWiq3c
joIyAN/drKQyhyOxBrmsWpL6CzDPmC0MXcUtQenrt9sMr6LAhbHGPio9wuuIjsAlhZkjEprVsmh0
LmlbMawA+vkdPXkJ48FJfOeHwHrpFrgkjzkgTjdhwpdUBdIqkHwGL30a/PkbBRimb9Z+vGyLewD5
fvl/8om9N9ivjEljjo2apRnBIMGYkt7tdXAl5wKAN64zXe0ic0JCy0yN910c7C+1ekhAVi3NgryW
SAZzyRpNoABYGVoga+5l1uuoNG6ChorLu8R31r8PnsZctFUGmNuUNgm8OZvcnsHh+XZZgkgP5oJF
ZbpIJHr+TD3Ime2vNhDmI9Ewh8jWGP8hJ+2cLZTN0fRmr5XlNgh7vw+krVTfX1aHt2CodSG7SRwF
n6bks9FSxoECZhROvFI5laiVXpbAbXeHD0ShBFh24E9glAmKpTULUmY+hvfqJgYQpP6QnKmzxvGl
7f8mjZ32GxctLhV6Mo3t0r2Mkb0p4+m1zeM71Rg9QM8dI7SiV+htkVTjPga73nawE1HfCbFBfPIW
K6UtxjEOYauFwftneITM/jifa8wylL8oXu+94tDHHoDYA9PPn5Yc+H4KoIwsL3jADL+B0QcAZsGX
IbLWHQAr7Y3GrUCf7tcGgOBxc0V7ZJ2OoowX1xb+bJTFeFSQ7VZ5Qt+cD70XxEd1zjaC3RGJYJxo
WBlZWlAqnUYRiEpQASsCFKN5ZfUquDfRU/p8WSYdedZvr3eCPmkVdQTVomTgSEBSBK266JEbn4MQ
iKRBACS0XANZvCwqQnKjt7VIxp9q2X83v9vm38qzjv2NtvIrqpFeiwEE8SOJG+NgRtiWgZNCKVNG
om6GS9TXGOPRdwpylQDj3lvX8xZZCTx5s53hX15T7gDqWh7jzYG5EYRKDnn97M00/N7ty68YY+nc
/sXZ2SCa/7ZkeGmIXzg8C1pLZjy8OvdS3VFHl5nGN4UBCANJVKoQiWBcfNZZRZSMOAcx4HdH9UGe
HJGX4jn4tRasT2wCa0h08lJehtGfl/B+GRAmUq5Cvm0hWfemb4RVJcJOFQhmU4SYSQQR6gzBbWN2
btyCU8lEHdCJ73T54bKR8OAKiCfnv0bJZgrbSA9yY4Is+9p4SdDldA/ol01xik6DP/nW4GlX0bba
K3eAlz9GDXLpi+3Npwwz7RtReMyNVAEHQ1A7KsXmjOdpux7kLxEeGu2v9qk9R15xE90gU4N2i7f2
sTrmN+1VKnA93KtvLZTxPcA/nuMZyVLg4evoDZZbDIM7J8yJJx4o1J+dyLzJpAbYeQ3aEw0t/dpI
8aPWTYfLO8F3DyvlGfegqWOTl2TR+dO4sbblDleOnx4UD9zXmNkWGRn9O9blrtVmvENTgnfHTLC0
A+q/QRCAzK/p3TGOBG6I59rRpAPyXqAjAF+IuWQtJw5qJ4MXmqfXPsp3Q7PpS8mX8XQFPLB3eRG5
SmE0wsbICpKL7GzEPMS1FL47ngqUD+coeMjzl8siuDUvB42qKJEiTsLhYe4qII+PaYB9ondjGLot
MuuIC2T8Aah19O7lJ9iHF1xFmyQFZ53olHA930o+Y6/LIE2pU8K5ysOXBnMKY/B6WUPuZOBaQ8YS
pa4Y1DSBhMYP7ysAdbcueKIwwgbdDoOBUBplvRjQCUB49A1waAt2kX8kwZClqWjyAoE5c3/IWRIM
AXUI/QMnj4Wd0BzYudoxuUpSVxRTca1mJY65SyaN4EFtmGge3snpU9mPKC19FywqmcWn80YEDWj2
VAGzxSxqFUhlGFN3XOeDnYaijdSTvAmVdYyx/sx2jqA2y60Boe/wt0DmgGdVElnp8r6LnZ+CJelH
+bX90gQ+Omd0lOrKQ3sru+p3R0Nnxl6cdOev6h/5zCZ2phOmcwuFFQwmgX21n16cUOS8uasKugtU
XpFfBMLNx8M4hAVci4HDSA0Lw2PkhXcAHPWku2yPsY6d9Xh5F7k6ATcSgHAm4MTYXq8lLk2jBlAa
sKdAaajtpexhaUWe+R348pOprKQwO9cHaK4qVSilX2tv0WNzmF6o1VA9yr+sG/1o3CzbBHhNw176
ZoOR7MnWPICA14cFqFuVEEyM629WX8PsYxDl3VJa0DmYHMA1VVWJWax+d3lhRUKYI6j3adzrwOZG
5uEVXluLflz+/6KNY2I5FAUHtJJjSeMu9nXzoUNycQRh1t9IARUREL+BqcX2bQXDYuuNDCnVUDWK
1yh2C3a1cbY7LwN/jwj7kx8vEcI+ZieAPcm265iJaiwZhQwJsKbCex2AgQjutwpINwkssIJ7FqVN
ubHpSiTz/gRnYFFAL/jK+qmB68ikl2Ym/ORJsJbcBxrQJH4rx9yzINeTE6AtAW7lBp3xfnlMULSD
ej5mUIGI7WWe6OBxdLPhQkzDBEUjepgZI9Ene5ArQnXoNO2+K1O0aQMqOpo8W15ELcwcx0XtyyiA
YngDc9OMdp0jhZJEJHP/veIaTFMA1qH3MXaHvvu/CXPB4wOcKuR33kdhP3pKACiA7iuCcuY18aQa
V8HBaTFkKAHQYMQ0+uWTwHt82oiREIgB/RbOmbETeerGKp0g7r+dZAoGtIInZ9NtFE911efARuHJ
U1sxTg85JMZ9fhDNLG0vVxMI6vCK0NxY2ZlHfaN9l2S3BOt4ZbiYxHmUT+lbdpQ7V1jaI7UuySY/
t0pkpE1RVfkMtQkMDMRJ1AavI2qK9mMBThNhpMTxmx90Jb+3kte2aMoFjDi1lJVP3WO6aWs3REOw
N78BCHt+hI6B11ve5d3lxcAfxDI3FGAlKwd0lIAsvFKPy6N2FR+ts/F9+a7fviMNeKDay1/7m9gP
Ns2bcJU5pVoUbQD/ArABGcg2zEENgWlYzBVWebFGr9ZushykJ7kEWoXSC5OrcKhdGRM9kQgPibva
f+Sy9RutDSMjIaN2CuSVq1+NKohneP1sa800Jp6pK0mrggELm5ycvblTvcjTnp3zskP7OlrasMtA
yKb+GRzavXNqQl8SxY2cq/LDJzAnd5JavY8IUVrf6b8SzS2X3WTszfTWHl3T147FZlGv5kpx572o
x5X3BrbRQyfjtQgoOJ2dhkpls6tLBVuHEZl79C29Uo06hVOUVbRkiunTuR5/JY8NOxoVnHkkL4h/
ppqBhvpXubidKtHNwjUcS8Z4AECmQFrFGGwOGACjGeDtdWdwZ1RVOlV0odC/+OR5/oj4lFMHAoWp
0hybvguOKhA8H+ovgQ9aaswEAMdlV5yJi0s7FF+yo+hAcpdxJZu12gz7Ni7wuEUKjtcGw3NqsE3Q
8FjUAs/Dt5CVKMY6q2boy4mQvMNf2o29A78JaOI7zAKjoQ2z3MdWFPAIto6N6czIqnJkN9BU2mIm
XwIpcPNw2ZuKVo++YOXDJ9PogR2Bnaum0Y3lxDPhPTVkvQMRTYNIF+a2GKWoMpwOkqyp2LWL9i01
pMa9rA3/bljtEHM3ODa2pyMgsGE7PkXgZrtN/MiXH3ofvKjP8Q/ll3NN0SmaoF6bnegtLzQQ5rkC
ENomHgLoSPg71AaLJthnQpFDXm+b7fT7y+pylxQ+C8iy79UEJthI8wlEIzTuG/exP2qIqEyBefCi
fKRn/4hg7KOYg8GwJjhk9c7cdYfsTdl3V81m8fLb4Qx4nX/BlSbSijGUWpWcSUogUlNBhaNOQPtr
D5cXjlzrJ3+10ooxkzbUzK5Hr607LEXxPLaFCdbYIPSi3AJWfV5Fz3pdgmg8NmshRhM5iUuyGRtJ
Z3BBdjnUw+A8MIEBJ7DprqoNYXtJvhBOTSSNuWRMeahixMkkDVi4J2R+HrIrdDsecId3wmQW7930
wVyYu6YvQjsZh3fllO1wWA4DqGw39LJQvPHHAqRdkYvkXj14fYKR1EBShH2GzuAptDUaKFbDZdOn
T4UWuqP5XACju6E27f77MOkCN8ONUlYyadFXTnM0xjxvNBzzwfqe6V9G4z4SNc6IRDBHe5EAV2Dn
2LfO+m6P18NyXYkq+/xn0koN5mwDLQiIBCpkGOOI7HuqT24a9NEuCOuHoJXPUyJt9VzezbLt6Uu5
jwxzr6FFMCrN+2Y03kYnPiMRcXv5bHJvpNVXMcffjLopkgkuUnWsTW00Hlr5AAMDBOdElMPgR7wr
WYwfaLKlA2MxzHV5kPKbOjmYyk7bamAQxfv74MwbsDyrPWB6NzT4+pY+go3gX0z28j3eHxtmXEJU
W1YR9viMIjoPurVHUUgQWHMX1ZEBgY6HP/AxGQmhNgGam0i+glLP93bqhLuhlprrtKv7Y9nLsqDv
SySPcTu2AsrxMKRNLN5qaQJGyY8qQadp//OysXAd+Uovxt8oSW0bQ4FHkbzMu7zunlVlmDZ6CQwK
DdlYLUXSLUZ/xGWpCsWUn3y4AzQvmrnVP02bBwWqMyOlJf9pLYs36U/9B+HdyPvlb0DkKckM3C3U
loCezuiYmoHR/vPeVdx/wMS1a+W+w3Q7Yopr9V6gG3kWVreVOLZdPbDUzjQXLCklh4ZDGB2IV4FA
02WZYApALbz5H0UyITwIfJ3KoBe9et35zYHIMyW0tkjXCpAR4q0IF4HnW6k+hyId2EHhRj6671qd
wOuuQEMzO5Za8xovb2BJ/at1XElhjkBh6LFpEUsnupok4GtAK7wmkY1dAHBR/xCDatJnf9o43aGh
dtBYfhptz6dhlEqFzlxj3gP7aSeH5h74rYfE6DdWU9Z/cQsqK3nM9dE2EjjuCQLeVI2ffVP+tOvg
V5HkAlei8nwJZkKBtgAMWjC1MPbfminYm5b3wzb4zWPaeEP+RdE99WdOpK73oHDwsn2co5ll+qnj
nXSXOB4IZg1Xe0q3HRoYBMef565XH8RmYiZ1AeY63RpxDAifXGlSF72TyfbyqeCrbYNvBG92qM9Y
aYq2lcagGjnq2ih0nnLlx0KTN5UgxOeZjQqGIWCLA+YRwj6ehqbFRk6UsVRQUs3k0p8AU5DU4zbs
FX9uRKkCzuKhyw/4bhCJAuH7E2oVO0l9WcwFeezG706UYkr8CRihhP+i+hMSiL4o4uYc9w8SWTvt
lsxuKJffFtVtb/UvQyyfayN/vLxfIjHMOrZObg4m4RIZ6dcyepwM240A/3lZCO+F+UEZsprV8o0z
CAYiwlVp0CETlld4km0jP3s2mi04fjQvOZr//77/DxIZOwx7dZ5s0iurXnW5ckNh5UpkEoyn1NWh
D1sDJlESiInyPZyE9RyOkUMJC/EPfAUOExNOd6XRTV2HZet86gWPN/rrvZ2Amb5Dw31yRRSDmpt+
j3aC7eIECh/kMrbXBdTUTLZnSICOK7b5znxcADO07dBVI5qx4a/jHyUZC0yiubTTAsIWTXPt6jGQ
RdDnXAmqDeQb3J/4bsYVO5U5mkEFWyh7y7Wj0Eet0RMsmfr5GgO//W8ZbAOamQ8herT/Y+EKAH3D
0LM2aIHCAzkEZYsvkMeJdz7IY4KPrpQVNaN4p/HTc/Kq7KMHx5tfijMIz+6cW2FnpEg/+n11ggOk
HsomhH6EWAyErxuQYnjmg7ott8lP0etYsGGs3QcSxpU0iewvwCUlvSSWKArge6TVftEnrPTJZq2U
c9IHyPtPhEBD05Txo3T97wBoRBoxRt7XTljrJrYrC2e/jdGH3LeCm5fryTUD0FWo8KApjtmhJcz1
WqqhkaQVh7yYDrWUnuZIF4jhtTqhG+ePHMYpDWZuKmoKOcQORVdhHj8kW6pSLps52MqPzhEuCkxm
zknkKsilMrHiB9HMpsndiAIIYS6BDWfQEAjrYFgfDWvM9qENfK7jLC+a40m5Yb5qSaEK5kl4DyhA
zoGzEhNQmJdmgxsj0hsnSfAelY+keHFD04D1Kbqa90KsAK7FEDQ4GmeAcsdCPqXZaFYpMJ5Rphze
lxl4s/lXmrYiesgEKDo3IqfCtSCUBqnzEOQebD3EqJakGXvyKVHrV8axAh20Ayqmy65LJIXxXOMI
qriUGGWVtvBM6Ve2fI2WQXSFceJQNMT+0YU5DXGg1YZZA3w0+GIB87nBSCMQn2LAW6S30Znq6akf
P4hWkIddB7Eg9LDxxEZcypxzQPTWak40eN2cAI4lVy3XrIIzyJ59VdIsv9eM0J3y5TrrnFOhBf7l
teUfzpV8JtBKE7VrZ4yjo6QVTn5qbrPHCmHqAWgmKPpo5+BBsa4WFPJB+5Ndi56oXJtdSWeCLqW0
Al0xkGGU4sJFa5KnxobAevhn0EabI1C0wYT8qbgk6XVUtzgXcQTQEGcbHgH8PL5hKGCDN7cgiuS1
VYLj05IBBYw+arSCfLwmirrp6znFiZ+PaexZW3J0/QvhhU/X4v4/Xm7zgzhm+5S6BtsCUcImh/Ks
DV59pD4BCV3NegtQkhA17GLctFciRBbuxq3UZDbOLjW0KBEtbDsvZ0nBmL0tat/hHvuVCCZcthe9
VaIG2ZJoAp6AXkXh3lys1p/bUZToEmnDxHtWUg2lmkCbqcJDd7w2+llghQJl2GwTKJGlaMCTxlXn
1yV+RNY5zUXAEiLbMxhHWaaL0+dke/q1DIxz9MVcv3W/ZkCcirtiRAox7tKIgBUwUC6rkOUrQ/0W
mkADmQxB7MBr01zbN9vCZQ3DOOTEWdf48wY9vcc895NHxdhoJ2Vv+8kv6rKtD/3NsjGOreo610iM
bMCItikQnfmiyicPiOjD95AlraLAPi3lEAxW9MAq4RDTU9MfkU7Y5t7gTY1rYcR/wPd0Hlqo4VO3
HahwX0IAbohZtXhGCwBkkEaAFVHT2AxDI6P3uNTo6IMSqBxLv7VVwSNFJILRduxUSU9pmsrIC5Qp
v0SO9jcSVN1A95oCn8kG7lkM4DrDxv7aXeAv8rcpEb6JeW9TeH8HVFJAwkT25+OWSaaT1zodbufh
n5mPZk9k9Ak4qzKBNlx3TFth2aDnAi4J4/0rAFWWaEsn81B/mXf2Dg+F/c/Yk9/GN/tG2aRbM3RF
lyh5JzbIXQtl7oAxMnRrriEUmLB7gogiPqPsKIqlucaw0o1ZR8fR2rYbIUZfxk1qq2jUSAXrx3Uq
q5cCs3xhqDoVeuJgb7J2Hybhi6Kk5zqU3gRBj8ZZsfWLhFkxSWuJqRpyiKzAxESx6dmHAflVfVts
yhu1FOOC8FZvLZJZvcRyukTKqZa6NV7kyLNe6rOJpKB9wBRw5iXmVhcLFenJXKFVUytJMUMoahyz
a4DsijKQ0leahyi34iI1ry/lw3uLuUjDMRrlRqIHAQYwtC0a6/bLVfOsnYfi2L4QUnGBMwDO6l1+
NSAT+leJmz8GxKasS/SFtT1F03Wh3y5Ftk9bEbQ3/5ZdyWBuWS02+yWg9BM1hA9oktpghBnIV+lr
cuz3miBw4HWmrJdUYy5aXW6NcnjPhJr7UT3ocCmZH/h54lug/gv98qRguFUMriQwWPY5OSlhYEg9
ljKt2uvOtg6dY4tQCrix+dp1MQY6G4EZNCV8CpDZ7/TNtFcP1EvXHMVN9VzbXMtibBON2f/Buadi
JsAKrMce/cOtl4IMJnlIr7sUnNW4xTf2sq0rUMKI3no877b6ANY4MbUwaBZ1hg0pmG+axY9iE8Cw
osZhXs5jLYaxz2laoqmnNQ3U5G02wk2lAHwzzg9F7dTuUOXbRE0Fzx6esaxlMkaamkmLbB9UQ9v/
AJTNsUuB0m2Oi2j4kDdxhWjn9w3LmiXGIqZoXKDdsJU9cPjJaO4Zj8uLsi1AJzCCH+E5BOpeejtg
GmsnwtAR6Um/r8K/Aj2KQT5DujHUfr7UXh4IIl6+BBSpZA0czRqLsjSMdpRIBgIiEFJi/gN1/aXa
XL7+6Hb7HC/8EcFsFvpx9WixoIRk3Ddd4k1pDZjbyI8yEaAYN2kKUPzf2tAFtVovVUlABkCMLrGF
gne+QQlHdpPnalN9UzYquptTWeAvRcoxO2Q3EkYeKQvmpErohkuhuLYWAq+7KY9asvy8vJRCBZmI
pcglG9Hluzkmt9U23ORehBX1AIS4mfdz7lqCDhd+iIleDBVUa5j0ZQG/1EWNcaAhUbsZfPvY7yLA
7uTgdSwTl5ol8PLZtS0YJQSachd2JZdxK4qWS7oiUfMCxj2kfXWQAACW/wxOhOYwnGeAF8tCOkmu
LzMAlqKrMihgWcifcUjNYaQGRkvLGzeru7e+y5CJq4vvRjjLbpQaN6js7v9GV9A5yCiiqZ8pzPsi
V9tUkSmMB7QRnLRnXJnSPWX8Fw8gzXdzvcFDJUg8UZDN6yx0tJVo5kYsDaldkC5H1gPMC+BEjdEL
U2yts3wrvyWTjwDqKAZDEEpl7sayjSynGmfEbepJXjzzSdlTZ0q0bAbbU99mn/hJRUUbvi//o6vO
QnWNbTYMGhoMaJk1Z2fWnqq8Vw9BFXIKwl22LyZ3yP3xVN8uX8TUi1xna6IfAIPz9B3M6TV7x4bm
cBadFG5t9X4IS8GxeS+ifHK2JniFdRnQQiabfWxTUPcEGkhnaEarP+PIpKgw+3mIooMrp35peg78
xQRvqIRe9xPTNWbpV+FBvfqrywtEDfAZgJP+1EJa61IcFhE+BX1jXprOWytv7y6fHO5TdCWCuVpm
oK8YAU0u6rvy3KK/SdsB/FM4LsuNwbWVHOZemRq717MJB5QecJmvPWMeK8UytgfAvOFRJbgxuUH4
Wh5zqwTFlMWKgfNBu1iC7LRx9ScKw7WvyXk8Dfdx/y8CRq7LXWnJmOeUSZqcDfAFmRQ8hBZQe5AS
vU97jITOiiEKxkXS6PfVXQ0a6sHuBphHJoOGKVamp2DE9HUiA80mHV4uGwrf44AuRAernYXDwXic
KtUK5EkWWlFlWy9uG4P1Ydp3KF5heLG70yaMWQsvMXplfzqNf6SyNLZtMUVIaEEqsvP37X1Qu6VX
etp1cGuBxbY5g37KBDDhv8gM0fV4STJzfVZ2BRdkw9clh+5Q+ECx8AdX2+nb8kZ0zt+zTJdkMadQ
mQDGCEoZipEnfzjUu96btg7A23Uv3fQ2+vCnY7QHmEZKVa2ttTFdygh016LbjO8Ofm8ym6LUjWLI
EgsfkkHpFsP06cHc/gvQVVLoksLM8Zw6E2WXAdvaoVtIJRSxFs0GqIYczD3ywCK1eP3UDshE/2u8
7+5idVTiqRrbtoQ86m1YTkmEDDgCTs96LnfhTkePV/2I90dUeYHqI6P00CMCFrJD8l/Pq89gTuyo
h30XNviM7BD9qLYTXq8YbQZc0r8gZRItMZO/CiSMn+nxu2fPzzlOar/tgSSturKbYUz8sncgx8bu
pw7sah1Dpoj92JStotUg8KLZEWcGDB8GQW8sNfCMSi7dy4K48ftaEhNu9VOSmIUDC0VD7slCawzg
ZW2/20ztlrL24hQZz8uuBTJ+T64bPV6oU0p1pOMYoBw5qVt5nLemLkIFEogymfBKX0KzLXtcH1Ya
H+UYdQnzZ5HcWenf9DqudGLfrK02Rao0YBGpSDPiTQmIHrSmPtgYijTp9sD0lCh4FCnH+DhMpRDM
K14Gkn4/y5bX6ugu0V+NUtR9wLsy1soxoUaSahqK9LSKQXCoCwx6YtQbTJ1tDM3U0BcYJC8kJbPH
7AJGWfFyxtFYuZZk0cdwShDZ0HC75htX75x99O4I3OFefk6uRSvJvYrXIhk3UsjJjHAC20eUKQNs
/7AQTALYiQlkuQdA1lbkQUVaMt4k7+Ridmw6dnLtFTmafx3RG47rQ6jg75gG+nBZo1SLJitqCeFM
S3VDILR3RH5IWNye6mPa5rv4OcF1yOACBCyWraP8z1YrEVu0MwjW/9m8hnrhKaPo7PRh1+2EiWjy
TR+9pGVoBHKIewj5aBbjVQ5qY1xSWGa7kW5sME2AnPSJnPPy3Xyt/RTkq27+wwB/ORItoh3khMQf
pTOe08qttqwctFZRKvWGCMNqb3pOj9RwhCrsN+OLGLzu86H/KJNxnpZat61ZUYhqAtape4yWtwoY
i0orBFX+bKAfJLFP08SuO+CmQLvOD+4iHZRz9c72tV1yDnqPbgbUlgWXHudR81EmEyLaamArOa1o
cB0DH3YBkUfm9kgA/GX5+KM0xoHasVHNMfW41sEpKtNdbIwC8jPO5fpRBOM6gZvhTDEpNB6lm/qe
xoSB57pRfikbulqFQB2fj/xHebSpK98ZZUZbNyRP32FgwXBcBU0CFAeCYEZ+046E6BCcRWJ5Runo
uqaAotu2HJnxZXaaO3o7wyj7zN5Osu71suI5+uuUPv2/7wZgGxCoqQKsP3AsM3dDKpdLj/FFvHox
+3UXnylYKZ6BtxI9qW8gAcXInghzm7uHa5nM5aBZbV+WdBCSEkQ3E5DG6O0CBL5m9KcNUFW3jn9Z
Te56rrRk1jMOG2fUKAOGaQ5fyx23lGaM7P+UFtGLl2cva91YF1b16F4ie8nM+0m+l5CunQvBPcRz
JGsZjMvKARlR5oR+Mbffpah2U+f18nLxlXBU29J1PKXZDgq17uq4jlAwmJKvIXDm9bkA5fbushC+
Fn+EMCerjMK6TWsIaXvJrePcLbqv/5sExrbleLLzJYdtW+Vj3IDlT4QpKVKBMWRVGqtFpduymI19
lBSHec4EDk+0FYzlAoEK/L/gjsCsVL3Pu+xgD63fdJrApN6z3szFbwKqHHc/ulkQJTIXBdrtUi1T
ESNSDQxlRG/ZGyCeKu9qEO4MHvi0W7971vbmz+yGuDuNneZZT4gfNzCPK21T7Sy/rjxcbZtCNMbJ
WWZ8GzDOQdQqg1WTWQNgjBsamitwegGen2q4uwJRRyfHQXwQwRzbaU6mpJLx7IWn8KSlPoay49qz
iVE4wYw2J3uL5zWIUcHUCHZbnR0aQ4PbnJhhSdCHwV1y297P19Zzpm205+mh3OkHKrgUXytvGPz0
FVmzhQa7WsH7imNWYP3DRuOOMRRQTX+81uJ4kTGchKMRYhqlS6tNVv4ypsy/fAC5uq7FMMta1Xnd
d8TcTc8A1fZty2/PmOb8aTyX14BjPuQnYjMbH2xgevWu8i1+mfelQFfe3q4/gnGXQzwBloJeWw1w
mAKnccey3oapup9iVaAwL4IFwCQmjmVAqCGaY1xOrC92MJD7Tw7pmVLzdFaA+3TEhDNaKiKg8lcC
mVz1ViIZJ7REc11qEtSbMJ4XUf1qnwDyKdIEgwe0V6yHAN4dQOFU8D8DJ/GjyQTt1PUBPUTGDhRY
oTRfAeKdJljtDPhL6qZNUDdMrPvLJkSGeEkq+YZ1/CXVchNRgUFKgsfKrK6DYEhRJXM2kewcZRqe
uSyQezJWajI72OEFBvAGeAIt+aYDLlsqd9MwCITw7cQCqB+qrQi+2JdkZSuZYS2QIu17oPWHV+O5
vkseqEA2/Sp/tA/FT1GrCOdNjomllUwmOs8UZRh08nHlJjmMm3ivV9tl73jNpj2Nj6kMymtRHoB2
59PurUQyNlPKaB8uQPDkSp2zzTPzFES24Obi7heBjtsy4TqzvUzpXGbBRHnaqj/Oxu0I6sBUYPki
EYwWutOkS0kLN4yFJycgwDParTkJqvD8tfqjCGPp8gy6zDjEOS7AmlThuZH33mXT5gxmkAX8EcHY
ttGqpRyQIsYNUX/mx/oL+DN8QplZdsSfpJ/it8pzfBGlLdd3rAQzPsqphsHUQSjkDvFp6q96+xXo
QH6OcmVkPTdBLlCUPPpns/ujJ3O7jbMRjyEVSPWhe7Sj7G4sECZrZeorWvUaZuH3bM43jWz3/uUV
Zn2xBYRozGVrGLXH9YoU0UdvpSx5X2d6QySB2Xc1agACP9i/CiC2e3ZdikDVWIt5l6YjqQdwEiBq
sG+3qQbWojmhR0NWe+mEw9Yd8dhrBNcnVwoawpE2x9T5J1clj2WTRyo6hyatlr1yyvubMLZ7QbcX
e8ZIF/DAKWgzMYz/4+w7liNHsmx/pa323gPtwNj0LCBCUWsmNzBKSBeAQ3/9O2DXTJEITqL7baoq
K5K84dr93iOAy1jcPwUq2o3qMzjR591ZO7Ewqc97fYr+/fH5GmWxBVoVi12NI0ossp2HdUYaI7T0
NOTJze8jLafgsj2LPQMisXhwN4ikDOLrWQmB5NOEkl3sIdM0ODtXbvW334dc68J5IL8clYCxVc2g
EFKTyndo7Rvysejvfx/kp9nwtQcXM9wzR+ZUEkHyjAWmjSpgtkbU/2kRGTqkZ3GNQp51eYdCCdds
zBQhkvSsabwDLWLfc3nY6+XK2bEWaf78S4/lpGOZyRApls52KOih0afE75T9XOjDymP0x9H50qrF
nsQkbV0+xyqZvbfy8skj9iMwuCsz/MfxsdBzhgFMI7b7701irDUl4Mo5JCloEdWTnt3l9qRd/X4W
ALCE3/N1i/2c3xT+qA6EXJGgWszvzBWZbRkp5oGBB01gjDo7SMcur6XU8gdL1NVtnSf5B5kIedJU
Fl8IWJTlgW3FQxKlvcPfdKtPH2tvDEpGomEqxLtXKK6HNetRJsigpuND8K2QAa/TEcpktkqb98bO
IVvN0ZutXynTzkCQYXDvAsS3TL3EhISEyrXSZ5Yed62fCE5a2EGPdY47fzUZ5S9dTJ29yeO4f1bc
nQx/4JlBAqp7E72262aaLiYhJHtMij63n5Pcy4A34ZTUfcBEpl5KT3OTYDT6TIVubNsRLy2QuyY5
JFYw1e04bEZU5EZfSZQjg2wcBgA7nXS8KDqV33sqadEmuGY5J1NLktz3ZG6BOCgn+7xSs9x4T9zE
H7sBvB/pGMVZnCMFOChv8vZG7PQZKM46bRFramWY1ZAuDXoDqKD9BD+7IhokZMc3mjP18I+lOGUj
gyUNHC9wu6hPFCvELU1S+l4PdZsHLGEO8UeHVKguxyZOgu1Q0rQNMl6xIU78LJEJQf5YJLrbXHea
igvj1BvaEptLldcQSN0PoleQlUEqKas9vy7IkLJgTCgGFcZnsQPQfBErcgE9uQIbLmGDft6PqoUe
jQmy1wV05CvHH6ZhqHdeSyAdJhWSHZex3qtBhiOzlPU0Y67Kezyw2jg5GVqZ2HAmdNPaRk8PeT1E
se6VtfJjM5HTnnhTfFG3/ZRtXVNl1l4jhYMkE0n0t65rdBMKdFkvdlDELfiVZTMX1WeOEnw4V4m9
sKHlGAs/0WrI9JdCGh9UpWXklLYltpr0GMwnHZHyM4pcIpLBtWu44KsNUz8Oj0XVMWZEOvFqr4Lo
7lBNl0RzO76DZA2drrrCYiQ5c/LBNd5coRTH+QAPRL3xi74trdAxdLhAHVrldLejAf+J01T22Rve
PhVyMC2xScCUVFcmjXu2mWpRWmcp4bpzhvtJVULHmZJxo+kDdtHMeiUxhHZoCUEfno35cxlPKKuk
avAiARki58QlXuNGVIykO41dMsI/bmiptaFObslII24B4Q/oWvS+m5klvanaPit20stTOzQtoaiv
Jl3kN6imCJDwASeqdmZW0G5jaa1VRA0ctMZdQ6oYY13EnQoc2ZtAXxYe7W8tOY3dbiKDSt+mxOyb
98kixRQCy2PxItBtVrZbAUy/eUg4BYhIayy4uHVxU+obSnvXDWqnzQYfN4yuPXeGaRpPK1o4ts8k
mSAmI+VITlTZ98ZtN1qK71IZT0FObVbsetVOkEJwB25iKxh55mP7rLJzwmoq/UrqWrUv4ngoAlmR
kgVGHFs4+ppYI9AAEOnY3vdeD0YzL5tqvClqZk961PLGo22oilqrI8ocF7cAD9jQwKAZskIiSjpB
mmFDctMF2DfwRFp3t3pX6ylYNWOdKChju117mQOcTsMmLj3q63otxaYyXaLtHczv4aQcu0RzfBVT
WdtbWvckg0prNcom3v9+y//xrHR1pIzgnYPS7uL8Sl3YW8CDGPMJasTjqUHlzs7Lja3MlWvMERr5
82j5Eml+THw5lSnD4YFMJO4xBzj51ePN7Loy7YAKPmiP7qvOIyzy/mK9FPjj2fkl8HzmfQksdGIa
2CIRWBXIpmya8e73ffhzAKg22ODnw/lh/vxLgEEYQzt42PG17LED2A42RSsvnx9vGe5fEebPv0Rw
jU4VpoUInfNiuSe2eufs9feN+Hki/BVicWky9bqeuIsQSsHKQYGTVd9Tdsroyqt7mfn5nAawFoY8
KR44UEn53hSco7CiaRFnYqC2eGC/5+DhdkWYezoeds7m9836seegNQalNLD6HXsZzjTStBiwpHmh
bXgltinvwl4zVl5T38NQgL+hBebYUJqDLATSaYtlZCRUyLho34bU0UVkknkvaXK9jIN8Slkf/b5R
i1LbHG62NLE9XDwt+BctBRDjlGQj4/qLPfBYNx4HPR9wSJWdKx7k1NL8qgCowb724qYn+1QJB05x
+F/8qjOdcQwBiO/seFsPQpHelzgfvNz//Ir/8Tr8Z/IuLv95Z1T//V/486uQkARN0mbxx/8+y15r
ocRH81/zj/3vX/v+Q/99Id/5TVO/vzdnz3L5N7/9IH7/n/HD5+b52x9Qfcia8ap9r8frd9WWzWcQ
fNP5b/6rH/7t/fO33I7y/R9/vArs5fNvSzLB//jzo/3bP/7QbWwg//H19//54fkzw8+d4cR6fRVH
P/H+rJp//EH0v8MWyUFt1kK61UHWETf5/v2fH9G/Q2USYBDsxKgPg3ryx984PMTTf/xh2n+HIhMm
MR5P0JhyLWwxAGTNHxna3ylUMMGpdearCLIUf/zPd/s2Sn+N2t94yy5FxhuFxszr4a8HAFQ1dQ8F
DKhq4kiw8UxbPAB6DYiixNReZriiA4vVvAicS307O0QnxrrF4PxuOQoHxQ0sTRw/0Oz+vhswsyyQ
OJhe6MWA4tQMdTX2bA8V7ZNVYPb8zb+FgosM9P5hYYbKJ/jWiyWa6a1WOjJ7mTVvJohoFQXMDDoY
fgFicIX73tuXUf+zZ7/15E/xPuVu8JiC+OTSC8uKKVh1GX02L7LzDjLTImh29GncTNFshbXavKOB
g4SbPVv66SaGDfvr956MxzIbuFNj4MZID/NN2fhWCIA0BFjzrb3WuO+Zv1l8FdGgwGhChBJkm2XV
YGgKY6zc+qU9tJEW8Y0ANUFVPjmPb2uAspMA7gZP5Z1zrq/cV+bD+vso4pbiAjCFf1rQK1+chDBP
d1JO4GwCNP/s5jIT2P8F1sDRvAQWDDMSL2BssRCWXvSmqswq0eLpRTtkO/WUQvx41rKtn/4FJNgP
A/ct1Pz5l7N9yBOG+/L0Uu5n3SdQS+MQajBbHikXFcK11P33gwrLGip1sK6GmJwFEaYjHovryolx
Mb7n3oWlX7T9iUxufz/x1yIsLhK2GhN9NLX3rktD29tbxrnVrAKgfgwyZxQ9E4Wro4ysOda9BM/i
3YB3rxHlG27tRX9l7McN7uhgRNlhX20tL6xXrhPzl/86/T6770vcRePSkQpqI25Mb2x7N1ZPs5hJ
PF7/vguPduFlmMVepaUat1qpv88MgN4O3UtsHWf0YO1GFSC9+f81KRx9tkywYZyw3IVJA/RjY+rv
lvNIkVbRChUgre3/+43Cr3bNmcOBBbxMAMYu5I5wtXlXh3Q/Kz+6+wFKtbPmzL9LoJ6nOYrxAMZC
FAgiLLiZfV9UbFC1RnLrw+BToOwbIkWQ2c8rDVpuEgiC3RY7u4E917CWBGMvsVMvtY2PmZPmwREH
fuTthh5kMjMlwpVgy21iLnXj6LfnOgRUXJYZwMGy7ByT4rXb8L0RFVG8134pHCZig7ubvbLLWkfT
fL4uz0kL8HGdI3GSvJ/6PBnGVyd3/CJ/SseV378oWs7j8z3AYh0NdgqF9W581bZdDWrqfPQns8m9
39ahuDT+BYbUgomBkDgdcWA50LsD7vaIXodMhUNymXxos9qWCQPV5JBdvViYH1sSgUW49z6qDXCw
8lDf1Yd1zOHRlrWIv5iSbjuhFIj4Xf4kmvvWO5QI9vtJcjRsixCLbcMmtLJGhJC6B2m42zheBbse
zcJFhMUjnqkGghb1+E52xbm90XdOaNwgIRUyUFbW7KeO9lobwvwwnQL/EAWqIzW2vmJJrZj1Ielu
GO5by/bbnIZXv++yhare57QwXB1bOqB3OgAQiwtvl1mVJ9Bn42FmnSNfte1PcdcN1zSX577/dnKg
NV/jzGP35ZhP6jhzkOF5twYg78xePsSVEbalOLgOkNBcXwGYLTA6x+1aTDeI0o5pKpIP3Ac/PHiE
Mj/zxUE/YdsWeewwcB77vXyOfbFJNnZoncXR2iH90/h9bfFyjccdTH7L5MNiGXgl150OgEeBFBt/
WRnC5WUUK/tb1y6mfQ0AdtUXyUcfuFtQsOvL8Sk+1BfqrthW4fSBslllht1ZeigD73Yl9g+r+lvs
xYIoimrMPZ582BcwhJ2h3yR4jWGuBEHNcLdOrvppF/sWb74ff5lGQ15VI0G8vvaT81KF6lpeOPfd
xcwwnYmJ9jOml5I+uRruUcWBctWaedrKRF7i3Zs+RdY8ST6mvvftaV96rT9le236qOzV7eaHDe1r
a5dWNnrmOnJgf45slAbt2XAynxLIt57yq/Xb8SKxcrRqlj6ZoxD/XDXlaX77z9HEC3GTn0MSO1rH
8S8fM4uJ6yz2Hk2rgCzDGp2veexQgALtHep19sfRPeVzfbhgxwEFiqfhYivoWKPGxoOwGOwrQHn0
1R2N9EO+k9s1ZfQFAOp/+u+vUIs1b3qtOyQuvBxC78ZgJxzioPmGBDzbS4BC0I1gkV6s3VZ+XoN/
BV2s/3HQWBHnyUcz3sjsV0Zh+Juv4BgWfJ3jhi3WuREnpTM55ofVV5GepBepluwK81zldtBbapMP
b57ot0Ux354ff7/H/B9r/q/2Lda8k6aTPa8Ca1tCCNnw0UBxqC9xB8SSz6CJ3F1LX5Ywo6xurVNr
p52syVwsFJGOmr9kQ+s8b7iJLbaD1TV0UlLTZ5HYehEN2Gm1dzfNnXmv7dpdtYGs4eqW838sy//t
gc/R+bLrUaDqTB1HiYqa09KEBgMSRTOJfyh9+9mZQkgyBL/v9E+o7PF5/VfI+Sb0JSQQn5k9otNV
JJ7zLtBcWB6bJwXEGMB2MzZGuq2gnHri7ddN89YGfJmEi7Uuayps8vmphVuJHfv9lm+6nXWZ7JNL
72BGxsO5Dp3dmRoDwdaVXPbPTTdslExcsAtBX/7edCTkR7vHtlTc26Htw9URt/M8NC6zKy8qIV/W
3joP66DCH1axN7+sIYdLAbL63Fq+dHhB28phhvGBgvOg9TfShE70kO5WhvWHCyw8B5GmRw7WgBHB
Yi3VRjkDpOn7nN80w2pbPxSnc5as2JTBapbsuEk6fKsNF/UACGkc+c+YBZwXU09/pzfW6FtwKimh
D5Nukjt6R56Ky0r69eBzQOxXGnl8bH6PO3/+pSttUL2Jovq7fjFSaE9BfSc5sGA6h3GXd0U/+hu+
1f9M+H/L93/Nd/7cVg8PRgd5ObpEjsDI0hgqZbxr09mkbnn9QseVq/rxaYlKKvyr5+S55iIt971V
ZTfVOWTSn2ftSn33r6b+ln2H8QLIBk4OAKvh5eEsJj9wNnVWZu37UCCPyrxAXzsjlx31GQCPUA1+
41D+XML7chQFmNl1781wYxknnXvT9L9Wxn8txOIUBhTGG6jdv3ebZJfYGH6wWZGUgNxAF6m9CVO7
sN0l6cqWuRZ10XPEbIza4917OqQbmpAwjfku0aeVKEdXjGX/LU5ivapZMQ3tZ27MZleus6mQW7f2
bRj7rh0N2xJeh8EadW+tcYt9gxscGnXoUlaDz+YeEqjIWPHKuK3EWKr+pawiWaa6dxcPpky7LSoj
6tqVGD92n2loJoznkQVBJu77KoKFUirzbHgHpae5TuR5jFMt3tOInpXloSju/il3u5ZhPDrB51GD
0cAsqmviXFn6pIwecYcsHbDvxltt8idwH5G9N7fidoRON0fCZy3kT71J59vuZ47uqETBNfB1UooR
A8Z1im89wA3psPLKRqUK3fX9muDNWXSKehlcG1AF/t6dk00A9xiT56IcvfGkqGMjPStjUwAPWgiS
JPdel9sytMHTj2NzLx02lOOjRbu83YMPajvb0swleZ19QpvbvDcJfpJJryDevrFZAoQcMzlt4RwN
EFn1kBiFKE0rrFpUZfuTXBBtUKBy9VwX5Lowawt45CqHkp6EgGNT62zjtHyquk1d8LS+aGueqdua
yepeusOQ/RK6ypsb4ZWqjFBT7uInaD/a+gFKdXQMRq53BjCUTlECdCdcsJwLxxR74UliB5VexaMP
E+N+2AhTV6eZo9wiHDtLgYtMM8I2tCPm3muK3AYtFNgo2CaUw5lmyN71Xcdt0x3r585yhSshUuqN
cVDUihd+pXnsAcUepfl9PcZPtTvVz9x1kuec9W0VKGMozyyNsCrU6rL/VfXwJgx6WZkHC4gkFdqK
V5sSsO3Ety3OATLI7V73lTsNk990MT8A2DNFRZlmu0IXPD4UnczpxrPGguxSrknut05ZnRdj52Zb
1jWm6zfwpDzwyWlx9+yScdoazsiTqB4bZBwaJ7sbdZ1fm6zXdtCqswlCD0oAuyZhig1Amd6lW632
RHKRUcfIE1+ScfDygDcCdx98mSl1buhYlgoqVd1QW7O8UqOlD3lW1rVvTEMa8bQwWWBZbqL7BeUO
7F15ysY2ggS+JUNTuR4P6jQ3YVpmWtq1BYBkdh/nMe8imaRD4QNOwtReOCm7qlKDlgAhFgDuu1ar
3iZushsr4+67Q2GeFJYomjrgk7UjUHCNm7+0+kRuOzKmrwxbzCtvWBJHA+BvTegwTc+CXGIu+52m
kTjse50c2gGd4lPZt/ohi3N5VgPcVSR+w0npWTdl1zAmfWZkioQN1PuM01iINIMAw0Cg387tMoVy
AKuq+M2gdcEuW50m3iXrp8HINoboSAxFD+Kqblc1emxsScoKtnPMdLRCVel1fNpQAds/Dz42SInU
mc7f2ljqv6y00Ksb1rNej0PHUySNfekyUgMUltnKT1THjFA309iJNDoZ4kINZmJfDHrjmZuRFw3/
iBMY5oRZEXN+WqshNv1WNJSC+2pmDehTqvF8M6sTZyutfBQXHcCt5SlNqNNepiIjeoTlOdJLKOTb
AM4q6KLBW5ZrKPowh2EGYQOzQSusMj27yQTsPR/EqBriI5/cxmFFSGdckDrFAqUpXMqdrM0OtR4j
3VbLURg70ENIf2npQ2PvgLkt+LmynIpdDGaT27ea0MeAcbfGEso0iJW4wLheenZhTFtSt85D1bXc
CUieJN1Oww5hnSDRk0i/SbTh1WhgQXyI42T8lQvHftc6LXcCzRZa+iudcsPwRdeWalcC4VidG6Wb
63CTnsx2V8SIa9BiequbwYOXh2nwzn6ox6IHGxTwwixkZtHBXlakrWlilxmlgsyPbJoGgzQxr3gQ
milLGejACSM53A6OzxqUehrfJKRPIwLE5xD2NYvVBlBnAGFtnjv5gTeoU21gAg13CCHytt0Qlnn9
SUU6M41i4il703NORICh8mwokib1WULHDuLJoJYD5Suh5dn4EKSvjRpewUU+9qAhIyFW8hLZ1Ziz
0TfMTraPk+BFns1Av67Htx+sAeC3JjHIW1FbXPjOOAg7jLumIRPIcLy4kGUDFqne5zx1/NajXIFE
CRWL8gSmzr1vTqAhmpPb7njGIS9H8bc6zETAgCG22crzyRnu4piftwm9kU3WRyTWr6TJeJRIDRkL
IIUCY9KvIUR4moI55EMB7JZ3A87l0XBP+8TFw6vX8+1gWDsyNaduK9MbW4cLsmIvmof3A41xpDqV
53tl3p3qHrR1MtTQ/dLUxR6gbAXZgb4wQ+loYqMUbWB14J16WLbXpK7uqN5H0KreFZJvppFti9I+
DIN9Qe32ThIOeQTLKYJcd057rAO/6lLhe/O56srzDBo74cRqwKS9ZiNaKOyxKoZNOZTRm0lsWVbi
56n5PIzNL4CXH7t2jNKUhBzpd1TXNe9iJIm4thwi/bjXsNbi5N2N+WUry5AM4gXHxpnMMCEHQ6WB
Vblk53aTuzcsdV21ceMbqPodpp7bPk5XoGLYdAAXtnzRqyY+h3vAdFP0hR66Tn/f2vklqXBaeY1X
b0iBsRq8Kvd7s7EjZmnspJ8q6IHlRRUlwrnPW9wHWsB39fZcts5ey9gUUA9HWDuWWIQxrd89cG8D
YLH1rUYr0G+rxiSha47Fo+q18tBR/iuOVVJtUzuXB2B83UCI2g3hNnNgXt29iSknp41VGSeZXjjY
5Apl7VEwy/YuTEG4r0F77uC0UgPWO/PK267PUXOmsQ4NaqPRyKWgIw6DyigSkKm9YtjP5x3WigBU
XDUy6EePGT7M9zx/ckuQuxvRj08cKPCgsVLQ1IDAjWI7BiImTvsTpLOn07GETLJV8js1Q0R5lYH5
l/MSdlHJ4Le43fgpy6kPJzwrJLUpQkiMCz+vufsIZmeLCoq89uyUaAFMnKHN18XJXS4SzKPKJra1
cSrekD33Gq6i3CziEoOgeO87kBIItMq7NovhpdHLujzpshFXfZ93VX3OewprIyCHD0bq0oOWlulD
a3rJPte8ysVP93EXoQatAuqI4lyNHNj+wXs2YNp3bSf53dRkL87YbgebhEPrXjW6ivjgoPn0DCWh
XardVk6/KWl84AJEulIxfwLu1/eS6bqlHs66tsC1BrdXYRnxBhdeDSBjPRzM4jnpsYL4OM+H3Hqb
arf2PTvZk8qCjlYxHlhvpjsp9T4Exv1X37t7SBKx895h25Jgy5gYTaDyR8NE4rg0zDwQxrPVejLQ
LBnU3DGi0c13bVedA3wM8zdYA5QG+rSnwFaQyjhA1PgpFrpvuF0cZe00+GljBE7SRk7blw+6XVZB
xxUuidnoBXZvnlY1eXClftqqhkdjI7WAmy2qzHqq4ZCpi8hU/WVLocM8ZOS81ayt0fLarxvPEEGh
GcKJWNbJPXZefJuMZe0+090dUN3VR69xM3DH0ht8h7ssKF0o/waWcHCLnix60FO1b3NxXYLP8OYI
iHJPQqZnbmc+TkkxjT4c0+hjjpUSNJXW+GjdvRi7PCrtDNr9OVF71ZNXDZdzf8BF5L10OLO2aGmJ
23YPHBIRZ1zGp46CiFRdnmUQWMXh2l7bgx7pdnFhtBaDhggDhF1Ml9RMzLDpM0gxS8ve53mWXFKd
8FfwKSiEw8t6q5PeQD6M3tPOccJJtXvIjNFgFB6EnLMCgCFdS07smIpthQvwHnW/t25syyd8sR2O
1Jexpvp+ShoWY2hKlMiqegzirDrJwMfyucLeUnfGh00c7vOkZ76lK+cwMYxZ0VVzewObNpuSmVuz
xpWo72QZaHphg0MxwcMNtI3AGgx367m58gHSDDzVPGCDLvBikTzMxqYNqSXzCCWIbK+PmorSSgS9
wDltFXjYxK58lQ20Qx0QLSORNaC5gfse6G4PSoYLVarBSuKDgf0mbCZtp+eZsxWuxi4zpynuTb2i
VWB5jPrtkL5nZCrD2i542CpdbCWE88A+LBr4ncRGskkzKR+6VHaXkzAgwzDkJQFXqFT0jlVud4Fd
SV5WUFQ/F0lMzwc7JjuhFwkI3KRgsBPi3jbPVR1oWd9uAPbV7og18G3W1GQrmTQm3JLLbkOIU2+s
WjQBneAk7NU6FODNsgsyWHBtGJW4Bw2qCzs+3rsK1TyvhxIG8naPqe5e5aPqQBlxvcAiM9+LGhAc
kMONJ8oTXve3KXxwIkuJdJfO7JhHBeK58PWWNKD1ZGVgSZWoA+6buhEUZWe254MR189ZXM5bQaqc
ILGHyte02AiElQ893pplnb5DSaRoLrmTlFfpYMU4we1mfOWThDiYsG0ZGK2oPzdgC9wk3Kxxa8fV
3SucJAQ9CYYhjdd7gZOJZowKoLvf8rTJm0OvSJWcSmngTQJqlG5hxnqIzV0dAKqglsTA7yJNUqZ3
JK3ToMhSUkQk6XOFp0/SZMHogjr2ADJswk/hjGv3d0q5biZCVAgNHAUJR/Z4X4K9YUybgllmz8Mu
xj33AL6pnZ5i3AVYIeVY5Kdt3Gr2CThqowFFkMJsbWxmUmHiWUMKV1xfVIoMp6Qys3LwxxRFQWSU
8HhDDlelnpH4Tm3NAucaSs/FLoWfqL2bEMzaSRuS4CeQGjMtqInCHdgOCrfKAajNQHqECW0NVSbm
F1ZJu7dO7yqUMHCPy9WOlLng1wY4QE8VvC6QokuanL4mtLN4uTVKCY5dUMMZInnHTV4jH3im2DXz
DY1Nw1mZxUydMKDvNOz90uxfGjyPzidgYXpfAORQBKw0QGhCejVugnhwXSqCvAdS/aauErxRgFhm
6R4XcjGc1bjb0xvDSEn8gqtVBuk2R7YgOQ68IHhyjEQ/qzTV2xGhID1pQV5P0rhFmbGrdoJbKbmS
jLH8tB8Bb4w6ChHU+85tCdN82g9qi8O8tcDpAglg9D3dEwNoV3hX7PWuoOXH0LUFuHLYY73+RTNS
Xj1W1E7eOk3nVrSSLV1L4SwSim2bEApUy/MMH8AbYVZHzYIuGu676zRaw+ku08tAj2ufYqWmgwf+
EbKKirLOQUx6qsYy6OwB63C70pxl3uszApTKKfC5EL9aJvggSN93XWc8oVj3Kk+z65lmA6W9LQbR
tKE3a23WRRqPK1bwbDahjQJzdkQFvvR7GsyTlho0y3yqH5Nzc2NF+U0dh975dPLpdhY15xRZk8AO
NDit4bw4c8XKKB6BTeYvQMEqQW0H/7HUtkIOilFW5M88ve7T99h4I+UUgku1kvA7RmYu4ixKKxar
hqlDQ2flG1x3fSiIh3hdwqyIb9ecE4+LzggGXB9gMijdHydNi5jAnMgtnsu9Fo13s1Iq3lwC8HgC
6tpKXv1o2syxkMukQBjO2OdFIlOLpZYVvHoWcRvl0MQTeXlgnP7bs3MRZjFR8sLAk6Nun3VxVu7t
TbmB+tS19ywedRvCpTb0C9cFYH+cndAQwdvUnkWa3LntX+phUG7Aja9pscJ7YOPLUGrXeMHSl7mU
O0S5NoNQt7ve994klIrtYLWi+lPnArIOtU/o/kGB0/z+BfpEFQ7v+mfrrEzDRPnTKZwAL+KQn+BM
dS7MoMVMgiXUylYwFyW+Jaexx6DqiFLuTChBPfd7WCrySWZT+/wJlh/87sR686473PqglByUH1nA
9lqIPIkVIlOJTMC4JtC3IP0BN+C4wK3CgAR9D9TlElnMcsmUgYY3ZeA6oQWc57k4VAFlvnkNB+nq
LLucoTUkXDUVP+5yHFi6hxwyRJTgGbio3ydFI3laUoz5DHqZDZUT4CVmwe3ZTkYGcKiNft/dR1u7
8z3iYpDrgnqd0Plr218TeJgR7v/+9x+DZhcBFntPmUEUypro81zWKyJ+Ie66E/u63+hB7YubHJzs
h5WIR50IisC8ZAwbwicO1RaFROBO8nToLHSiVwYg6NubGSzbgz9bBuRsBh9rD2BfTytiase7LCQI
MGdcrFUwop3ltAEKy5K9xV/nalFzkW/iUEbdh4OTi+61NWjPvAq+rRIEsxAP0HTUro1lacqbdI5H
Uf1a3Ken1raD7+/MQ5IP+rW5rfZ4CFzOjuPDWiHu6NoBaolhoVBvufgXOIPfF6dBDIE3g3q1L0ac
JEBYbKy9c+FCCFvbrWlzHo/j91iLmZOVeckqQ72qvPZR0QnBaEaCgK0sgKNhQ+4B44Uy31w+x8az
qC0meF5YDsgl/4+981iuG03T9K10zB4V8GYLfxwPvSRuTlCUBO89rn4eKKu6xaMcsXp6NRETlZUZ
IcMfwO8+85rix+huPfqfIJ3Wpu7Gqf7RhfXbdvg5GvoyoqWhgS1eo+fMSo4oFMrfKcej5A+lBclY
hPyP9f0WZeTBRw3F6/39czza9ibgdWgS1+qtFmlIvJT5j7zbLXlmixRZPthu2+X360rcRsBvhSsS
jpoKo+D9kmiUQrFqqaM3O3kw8z3Y5Rn+zKM9ARtxtZvFX/DWJlsjEdCcDwb/u9f7dfCrNTIpxPBq
nf8g198JZ7n0LD89X47CCW/EyJHD/GM58W09/Pa+bG9NM1RT/00dSMzzqqNc9z3rjmawIQVNEs7D
xuHJ/I8gbL9dRT8/ro41C3RJ1OuuL8NZ6lpzbJAa+dw8T89FmHjjJ7G2O3/yo9v+ptzT6wrG6aM5
vd7m18NeBTxNU410fCFsH7HXcFLTLhzdFT9vrLXuq/Xtg0ncVsj7L8pBIkrEGVBTfhf6HqRqqXsO
lf5zSVXjOAQbmSw7orzR7Co38T+CXv7NJtzgMhgWkS+iKy5vIcgvodUyQ8fL+v571fqddVNvxm3I
wqF3J5pPyku1K714H38QRF7H+vIVRGc77X4ZMynnAV2I4XsevRriUc1H2xLDRPrgNPt9P2xv9l9A
oKu7r0ePQRTk/nvRpV+tkirHKBsfnpi/zxdH1y8ghatNl5eSkLf69F0/GQ+bCDwlTkd50W3Rl91N
e/WD5fHbYoRMS/ZJTIaBDCf11QEdx2JVpIvxjXapW90r4ea6JPqKs2GpP8KJ/zZLV2Ntz/LLLIlU
VQj9jG+zfATW4Ex951qFQCm7+J++1dWxqUsXNVHn7a0mr7kv/SzYhGxVv3n4+K1+B7JcvdbVjIlS
PySpYnzblEAlVzkk3y31XB/+8tNLLl+aj9CYH83Z1WqXuVLHjrfbeMvj4/Z2sKTcbtec/w38+/b0
786Pq7e7WvRI96j1wALRbDTh+JQY2ZEu2F+EYDz9G8P9dgH8HE6DdoNKOVZDV6dHI11WQ2c4cS87
jS3xvw0TJAQyUOI/L/3fXwx6DzxASPIci6z996uxn80qKk0ioCJxIvlGGT8I5z76+VerXVqsVaQB
+IYW1CGbG38FcPLnN/gtOIC8/usbXK3yNZ/yuEn6t7Q9VwowXPN2Ln08LRxBrN1Y+fzn0T56n+33
f9m9JaXsXsr6t5ZGojhbvp49/nmA66hb5nU2ITOKYJqmQst7P0AUt93UNetbDih2VsW9aI1hPmvH
aGsiUWD6aBv93QsppoI0MimxhDzr+/GsYta0vhLflohmktoeq7FyYmVBc3bxLDgzxOgglBa7JTk2
+sm/rNCGyta18o9wkr+B6X+++i+PcrXJeitppqaFjyFAO1QiV5z2EXprdtO/pMvLSlMnhcZUoRm6
ag9VlrsJUImyeOxyPxeiXT0/doNir1s71Xr+86z8zfHGtPzybNu0/TLvkjonujCIb0OM+JsdgZ36
RIkLdM7ni+QaP7BWfDI/ovn8zdQgE0orDKYpUuXX8pqyjuIUKLo363KyjNWZLu0HV/nfbB2EUoiK
oBGqiGdcrTVzpEXTC9NbmtW6C9KOan//pdXkc5yse0Gr9kO2PHzwIX+//qxfx9SuLJWkVsmavplJ
YRdi+dyPSwR5++S4TMwnsgXdTgxBInjNdEE9cvKFD3Rnt/X8/iTHzQYMP3tM42C9vupTUaerVEpv
xijZCdH7p42q8sE7bt/tT2NcHXqqvNYliKu36NUMtroaHfQH87v1KfV1d3b6ZwsJ6YeBkPdhOnxY
HP1tUnWazBq5kkwsg37p1Uql0S1E8WBAITbOLZTozdQ5/lnYopAYOfmNsC/8xM+Dj8LP39Pcq5G3
J/tlj2hJjM96Zrxtadrmk1cFfajaVlC55dOHIdt2rL/7xttg+BBTxSMrpBj8fjAzNVIpE3XW0V85
YY0eGMyX7Y4UAId9+Wet8v8L9/wv6r8bmv//LN3zgCbOf5xeX9v++zvFn3/+xX8q+OjyP9A82Y4r
05Jg48tM/z8VfHTlHxL6CYha0X0xDX7/PxV8JPMfVCjQ6eFf/D6JxX8q+Gy/JWq0bbjV+C9/83+i
4LM5PVDGR2aB1g8Fw2sixsVIiww1R8XtvOJms3yg8RyYR+suDcVPH1a2r5bnb6NdxQmGPGf1sjBa
xF53NgPi2DW8S1gd/01hh6tw+K8Bt7gBtLUlgWJ/vx9koc7WPurh7nj1kbNtcuR7sOxBubt4YGcM
JLB7V/LH7ZfcBBvx3p58JVTZpW1Ye33YueVNsQN2wO/kz6Nn3SR4IYruBfSNR5NsK7L0N5ttE64G
+wm9yw8COePqavj5CiwclsJ2KQGIf/8KmbaM5QX/BGaItitMutSHZeYN3nI34kophMnNoThb7vKT
hm48WI+KfZI+97uNsGTd2Mlhcx5UAunuO409XrELIn4GQCUQjuQ+WaC70a7abW+72cGpvvq5ulXt
GZmD0cNnY6/TqUdapveFL4dvBaZLuYNM/IccOsLT96fXX69KIZeWh/kTKP/+VcVJXRJUIBXQZ84g
BygyNkUA1FpfTmbtyZKX9y4oSMWfbkbRVZGwtKNXgsHFge7f76TD1voq3eo05fbWyExuVmR9QTBv
ujxBCw94Nz5Wr/rLJXdLnE3kx0I6dYJngnGhxGl3jjqFrRVa0XEpwvgbrkRjZcsvInqgG3zLVjZz
dBBqmKC1/lYzEYLiB0A37RsPIB7iYO7QJQxl04lMV3Xiz0lmq9+7yTWDmJJAaU8v07qbMdKkQI6l
obhblD1B+RI5GmbnpU3VHIY08Dgf+DjIFtwipdOUPRjTQX3JVbtwF3sIxdwd+2BZzooRrrI73WRM
q3bT77OdAGG3setbsQETZq+fjM4ZQ8vLnrJ9fV6P4+1lT4PXBTwOl2N6avhjXu0JN/z54mn4rt+u
Afb25uQoIFbBVANs8ZHGxvPKTHaXu8Fwx+ZOGpz6EWTqFFy+SO74edjLe9piz+BJo/JH85zdN/fI
+aKHO/1AoSMcfjSrk5iQy5xW8PXS1aDe/0CxU38ttE+9sU8OfLhLtjcvXhu9Mu8ZMB6WH0JKSGE1
9ly5HYHl4EWRN6pInfpFtNezmxaYdL0jHtoA3MMRoJfYOBm64aU3FzjEfFVkMLP2+C1at+h0OYEW
lLH95vMKeyv3o/o5jpFzdQ3CVdXrgLFJfmQ6oyuBmX/N2GCFMyEt29AXWt3pvriLRRc0Dq54Br5V
XtEf+y5EDbPvAPbdznEgnDlFG7eRfU20rcLWIjtmXVWOaIFdcwfRk6ZbczpFxU1f21nPRId5d+qM
Qy7zGCB7WGWTY7zx1Q1zV9U32O9Fq8c+f9V2YiDuo7C623pUK+T22bnUdnQcQ/lBBiLwA5VE8FOn
8nn2IKI/bH8gf6VheKtNriV4l4fWE30LSL3dhzMqJmrp0NcDewKA7qG5q07DiYK8VyG+sJs4Jy7u
8BQ/JB4NUMJSF8WuiX0lhdOpeKrPM05ykSd4zUl8QkMM0ml6LoJmDuTRjU8NMQhayP6m+HX5wi6J
wnH4prJodCDn2vDaN60zt7qd9vIL8vi+lu0Xf5DRfUahVTxhGGkbqYPkqVYhEoZKQpo4knqWo7Bx
5fhbqwKQwTfP8JQGXHV3qFd3boKZX/Ti1RVVF+BnaX2JGlubj8n3eDmat+PqjodykxKd7fZQH0rD
Nh9XHNNvaXbID/EzSAvQZMWxfKaf8xm/I29hdTn187rPn6e34c16GsTIpkpHT8RevvED2tQRS0cg
wboc2mpveSrCsSteFD5ilTxyIJy0vbYvEye+z3UbNOx0tPYWK/UWFBetbNl/HU/QmlCED/eyLwQm
p28MTRu4D1Y1cR6Kid0+V7GX3mBVWwMeKBxzCBJQ1tFXmTLxomYPmrwERuxoQv+cdIojzBwnOAWr
axa0y1m6eKl1U5jgDw9Z/RhZZ918ZbmseKgUdnRbDk/FTnOGBw6noDrEXrsfHsvXMpRvey+VdjOu
PLHpqA0wzE+jchDcWnXzE35Un8q3rLfTEEDjUxXWmT09FFaoHoeH9C7yL/fyTXTGiXP6Ohn8K513
4qfcUez0MceHG3+jm+kwdGHl0iW5eGDhmlPVH4z1NHqaU5j7jZ3Xfq4xzxHd3EKHmMM+qMW9Btw3
s63vXfEo7Ia9eiiONIeBGN8V/af5RQ6nY+71r1A4VFZuEjkKzc8NGz3u5NumdKwmWNc3eGWH3M2C
OoR+ssBRn3ytRDca1ayNPq64K9Y97oJVkE2I4FfmMboXPU7q1G/DS5ivL9vtWl5u2RzOcl7Nl8RL
gu6z6Ou+dHcvcfYWnWc+VseYDWK66UOEeVb21Oy3/kXnzofR7rl1Y+4XF/AyGHdEuzDbKtlJ5EiH
wutvUdC50V2ducrt2Ne86NH8bJ6zY6d6bbrrjgLnj7PhdHo3e8WapFncLgSWizncJ+gCL/O56RHS
p0IBAs8pn+JgCdvTkjlj7oHKVsYjmmu4a3INWvY0ODAKTMmeaye93CqBgfLwayl4qmWLbuYa8Bbu
mvJOdBnFBcFZ7SKnfqH+EB9I4YRA/5QGysP8pfhhIMXems8FRSGUBTtnoUlkeunsZOcIBp+IgWji
Wq4VaM7WZNccM6wEd5l8szw1IL+z5+wBVTY338HsEA+Gq9jCw0W+Uyc317xYtovC0zWU3VM2o84q
1WFIBdoQ5lLnSsK3Ob1pl33zgBI+LAPDOCyKW8U3DTKAoHFmaBNeI9lKYyMKIBgepQqtdxTJhRSX
mruxQxvBclGku7sEyWHAOOSxuukrWz2h0TgG3B8Xvr7mXxY4LDS5XWUKZuS1SqdBl8P08mRvSo6Z
+NBb9ca7mH6lns3208PFGWhyxp4F3O/L1miJ0aUb3VqwhUtYPym3I/QEmdjGYh1Kt+WuNb+irO1i
rtS2od7eq0WYlaEIAtu3dgp/UHro+I40gz8pnogQIF6iua086hxUXwxuiNXNuIaX48JYtmr5sEuk
57z0BhkRZSjnr0rhNhVu7a0N0nN7vjzoM1D09voioLUseoUL5lbofEA3AQIKAB05db5evJ7geXUL
jygN/gPEGk6gN9kZkSiJFheyAZFQbQQQuOJvsG8TQhfBsSBiDW7DLWGeNP081yGB13BnPkvq8yDv
FXMnqN7F4yiJHWWwq9WRA4P7gxKmT5eTiDYWTnUUmDhd31Sp03THTrprsofCvIl6leDlNAmfZf0u
Vz4Z8ZtY7WVa9f0cVLetw3WuJY7acxJniMkN3Ld1S8MZk+7Gy6Ijhtbj8xhMXy2qy+Nz+xyrj62E
Z3IVmLvtwiuCN5WulXZBozNxymfhSfTn1ia8dHHBVuDoN4fWHZM3E6ij5VZnQrjHem/S2jZHe+6o
HLrW4qbnyIZJ+6lin2ERxp1WftlqEQAn9/P3MtCBTnB626p8P+GI3gblSt0g+y76gnEQQ4MrlddY
7yUwx8JB/LxyLH3avDrjU0uIldnZbvXKQbqNnzecQDSw2VJHiTwaqBcR2R+3R8ep/6C0/ZOR/ksJ
4q8gHjObrWwqyciLvg/i6wEecSHIWExDas1pQ5SP8isAVcIYIqhgPdRfUNYuvuu1rWy0gSACErzY
APq5AdWv0yeVK7n7IIu67jz+9VQI3iJbCECUpuf7p7Ks7mIaqf4zi1I9vCFiOuYIg3zV7qwfVtDf
fOyjvKX2vxZjfhvzquAFi8mcSbwVl6ptYzrDynkLAeMBjQVxcMf2jIydN9qR+WOtnzcWF5PfOtbl
WTWDmQ3X1vfb/sq48Qr7o4bb386TikDCxuuWNuWS91+ER4uEujAISdm3NyOYfV/8geAPsknKsfRr
fW8QO8LoKh4h8lb+5SZx52BrM+bHj7Pca2r0z4+lbugrJmljfW+54S9lssjU1im/qCwblkz8bbuz
I0+7sUxbxAfEng65N4W9H9+SVr2Zz+bsNHZ5BDcCqFLfKeF0Lx1Er6N6QdAlzrb6A36L8CA6yaF4
qTo0cCDxWIWj9d5YQNgLoGfw4nTHan96Vg03Y+8VrhXdD/MLPKP0eHmxFOK1rwa4KRjLF1YNrl/J
HXX4AlpsYXwpKncoSOFeVlRmUq+s/KoJkpQIfiLCjEIZM1AA1sAE9dGHACR9R3en9VrT+QncgR9M
H3VyKpNWpGLnx2Ev4mTyUO849irPDEa/XnyUt2/b1B8mby65qfZaaJRgAy63lqfk+Ce2Z0k45DDg
/AySGFFEemZwJIun+pU7q7PlYIvDh0BowmixzTt9r3oLBiNW5pivlz13GJy3t4kM5Wk9CB7SS2UK
dNyGiVztcpLQzyMNJCuwioOAHOIp2S+NHUu2EQ5bFdXytKDEvQ7QB/cPRAQZ7zD55mF5LCYcxWBl
SYHlGL3dw4XCQDTqzpsk17TTGl9LdigBWyfDiSaQHNRgd4OJtahKRKa6iYb1OLyj1qmOUerC5bLu
swnj5ewoeBoIkCzsKObEB7Hqg+502ZWfsvqOayzWT1WGu4KKVUXxHA+hVfOPW4Qp2haW5MSwB++F
G85gkz9BuiUgFmirvRvBVvDiT/ynsGzAlinqIY9rkB1VF261/iie1wNSyT9zZPlR8FYLOG/bHeX6
bku1SnGnaVg2OOmhDQRXAlbsSG/1Tg1AOWOo4nShflcdCCGiIoDD601uGY5ec8vN6iq73CkGu7yL
Mzv9vgKik/xFDS/NXlH30uuESWZLgWb2ZFcOt+6qGORObMOvqmd7PhEAIsZAEA4XSuOVFneEdply
uUF8SuszgsHBEKE3dRrLY/wkHtCTidkXYuvq2n2S+/XXrbLVwci0E1ZdaHiycQSX3WNerLoyLaR7
vgh0xN7AazvDIYP8JCwfssbvv0Vhyui7jZp/Yt3uhK+K5WtH9pveoKd3aHhEGlTcmtNtfxDuYaFf
fDJW2B8pRFYnCS4+FymXqNc91PvVs4Ja8+swPte+xsJ4S+FfPlOX0R193x7J6SVUL8itPm+6a+oO
M9GLi8hWPNwmVOWI30GV++LwpZS83vZwVllcUuTP1lNieIPkRoLdI63zfflmeewkcrTF14pDnn4q
5kN5eUjzz8JsNy96oPnoHQRslfGQtvs1AtyXOlHrk+sAhqXo5/XCSfZ4iOhuQKZ2rAlaVGiyKoEl
yf0NKnv4Aj0nsTPXtlRCVvHznweCfqjO6fd8P4VddCxnW/yqXxxwtSvx49fooX6qHeNuw7vmJ257
V3ApA7mI4TqmXzykQXmUIILZ7eeN1SJ6SbWv4AEmNzWqjRf+cdBCMItdQanO2lnEgIKDBMCo4zKy
NQZtmdeICfX0k8g31R51y5W+FOLXJHPEgXSQCpk7am6aH/Sw+5Y84vvSsQd2nY+I19HYa058N4Sk
Egfx3OwQYe0d2JmPOIL65ANOGSDe5uYOS7Blw25ra/Wg0z9QRkt31c23ye6DLTB3pjD7apFYPCnk
vdsNOB1Yun1ArKT6OWhfJbV/jOwnstLd9ge1H/NJY4ghJMTofVQF3sjIq0+Xe9INl1guwhEbFrRt
fJaD5OtQe/HgmuUuy857OqJRE1pyoD13D+Kn9HvlxY/DV+2HTsjdOFDQ2rslNB2qcFVYpijfDHbn
6fvsFVrxpXXWh/pIaF4fxWCgS7XcGeeFWktyrtO3HKgdge2hPi2JmyhbSJN9628STBOI4sJ0nw1b
yKnCrSO41WzprfiEiYod77u/+tf/rbbM/2tOCaCG/9RueXr4j2d0D5LyP3Zd/lp+6371TPj5d//V
cVH/ATB3o3cg4U8PRaXJ8K+Oi/YPGIAqOs+KTicG/epfOy5U1wkNafmaGsLWdC//6ZkgGf+gq7YB
R+mPgD/Q5f9Ox+V9+5quHKExOuSgGHQa5ziovI9zBLo9U1TK3EPZ6MvJEiwUPX/5MLd/xdq/imtt
P+K/IvDfh7jqOEIjIgKeGGKON+5M7MO3S2pkiyuUcwht/jza+yj3X6PpqN/zafCduIqse2HMIviY
F7dddKcEZ64WRyDZbgZ3oUofhWrY/XnAawfTn5+QZhWC2hJcF+u6QW9peAOJ63JxzZHQDCpCfqjM
ElKw6KIwEzTYRSXKeKiWKECyY58Uy03PTbpESrh9bPopcAiB5Ar6w5+f7O8+Bc4uiNKJCFnAIXk/
t1KqQqxcZxzTY+G+VvIwnsi2pOEQbXPdmk9RPn+ER9+SiOvJ/nXMq5aaKkeLLorThe89eituaG3+
aiDjVS5uXa4Bmg7OXA5OickbqhxUQq0PoAN/t6B/fYCrPKLHFkxrG166zlMH4aJ9rGbhn7/rFc7k
rzWGbQmOJaIB+ut6jaWoaVRm1DPjl+p2FcuX0kRtgrGy9MYal51eqKdRHw5dT724r24jyVmNMvjg
KbY3uf7UyKrDysGIfqM6vJ/eVtUGOUO0iWj+Bb6km80L5UFaMh3WdqV1rJt4x8W6RMk+1SwWAOH9
8twU5lPc9ec/P8xPdPxvD4OkvIkDC4ha4yq5tC6LGSljcaHoRMBCujQXoWWk6Eh11MJGr224dgzq
P0BrSyrjVULwRxKBnuEemRB6WLO7RvONKVOlinN3oEBcNtSNNGaRPSum5CN1f8gsysjj6qvYn9ST
raUgoYfF/fPbXKXnf00wWxm4HfhudvbVIdK0damrcUW0qa4up7fTd6lDlOKp8uAUzRjUceVmWYk2
1+CRy55kdtdifYm7j2Aq71Eqfz2JCSYa8ycL9Jd+hcQpLgYbeCoRSwWVPC9+slWF2+K2rvBGTgtX
QUToI53Jn/Si68lEQlCmGgC5A3O19ytLiUzp0vYpm1h8TPWC/hh7eUr2TanbzTr5aOB4WfxZaoj6
U22fjuq+iSIfaYHjdqKldAasRTjKi3UcEiK+IfK3zb+umi0kdEWM6E7PJu9inav1pqVztyj6g7Is
iLjMgZlGvlDlZEjNuaZSqK+LO7Gs5YZU3MpdbR08nmvRPoLG/EWl++29UbsEYgzvC+e79++9xqaZ
Cb1huTCYQ0kt3Nrar3kRmsqLPI+HvOh343qrdxc3v4DF0hYHOR8vWgQPHQs/mYfdWI0+tqPHPnsd
Ojysi3SPjBWG7cmXeaZSrV48mObORAmchT0LqlMvGBJeNGdtrKMhjdRwJ89oi7DEqDBvFc5sPVzX
9H5ps3BsKVplgmdkFERrYtOhsVHACmcZxq+CkmwXBSXyDNt8bR9cTGgbpIOz9NTbOuxKBTJlA7Ud
Md0bHRl8o4Vtr9kqlQKUYmJrulFiavtobMEiP4/RdCOac6h/iR4R3jssMt1SQ9yJPc3YmAo8Bgsz
HWPN4vBJ5ZOuDIdsTJ0sKo6WMXoXdkOV8BrKEsxm5G2Pps+pM0xRMFnsZ/rMQ3nkEt+nPfkI203P
vzRLf1DaNUjlboeinN91c9AkurPE6R7NrL1wKVFdABix3KKUGm5fvkfBCFipu0STL6vJfm4jVC9I
sRTqHL26F/hRHEro8FAHzU7ITJ/MaAlGPQ7MnoaHhT5ulwdTET0uLQ15VErmjhK/sKkxt/ONPPFi
Kp0DKbk3sv5sdNH95Saq1EeI936hG3axEjXXo7+m8V1b5rcREhh4czqWSkMyij3o8GfTFHY655U+
Z2Fj3JqUIriegypKvLweWdNKiHwTZhxPmqKGum4+p9sNqfHci+XpxE+LrQ8p9Q1NOWUtKmWckdt5
Wek/YmZ3u4S2GW/yM6Gkq5Se2rws2uUxjwGPWAJUfXIslkicxXt8YUNF5+HawZdgGxMnhKld0HnQ
Enaw+CgmbEUOYttSYPwTNAgTRa9E8NtSOG7DVeMaRGt3tvhpRkw5qs1d1erRLXnIIsErjPJ2G8zQ
lmDNRy/Xex8fNm+M+FJcBtklcWBkO81Q7hJrW8ZHXet3s7Du4vEktcOujwZHqERXoM9aW3NQytYx
LfWwnntnNGZ63MQQiRhkF+QQ4L/nMYJ2YBJTLYyo76sD7c1uAhNbhKIQBSteNMOPopv8Scju4tST
0x57VgKxQqAPNPrZGJT0c/gVbWS+mZIZxRLFuvimyWfR9Kcuj725R/Z2pORdTDTQ8gkjT8FL6VzK
dOC3R6oH9FGMySskBFca9MS4DUsW57wmjgA2Vx7XsMOYTONRi70EFGD7W0o1oj+0uCJzsTKJ+Yh0
F253Rk1dTdVRn5Goo/D+KegMbGXVbaCtjwjLnzVWqTQ3FmqUTeGWFFvqaPTMnOtSWVHuWJ2aip+q
L0FZURHLJqeVL8A9UkeSB78SJ1sQeDj+P3Rcx/y8mBdLdJoCXN25hpjaiJePCgG5yUIxGp0oFXw0
BKkyzP4YG4BDrMiTZNaWGCD4sm+jH2RD+2yhxt4xFEiEbTEjMrjXOIymorhtRdmnAtTwJDn9cUMm
Fwf9oOYEBirrX340JXp/UrrXaIwhrhFsMUQWYb7aJl86Yga14CFlsDWXA5phNva24TQxSLYguxPx
TjSHtA/6CX8XdG0MLGSYoWOhgXt1RbSNnpu9bLmK2Z4NE3Gwcg4GTf4gxFS2e/36KgKop2LxLEIh
vW5bpBc1rxuM89ym0PZFGgcI0totDbQor263s62iYCKOGlbORTjKi4tQoFfR12hYFVXvmoSeCGkF
a7cG1kwjW2TitMsnZcxeIumxp81/qdvzhYPF7D8Zc04PZnPY/TCU+rsABiIzZmTm5nimXCUhvZLG
JQ73lhsl6ZfLdNaa2Os0jX6n9UgccUJMBAAM5QhZ2c/8V8giPyq/SPrwdVXkk6qx8VM1NKX+QP7m
/F8EelgWwtMliN6c0N9Pp6xBTFByak3LxGkh9LsO0Ru1XL/O/Rqg7Oiu1uCBbnUMs3PKqXlNjB7/
ajUsVeGDNPlvV9Yvj3L1oeYRU+wO+p+LJNiN0WAyilfFa9oZj39+Z3n7QVdLC60J2JLgjyEPX4sl
jHmTQA1TLJcOx5daVE+6IXgo44QXCUN7M+Nbk6AhiWUYCzpEuHFvCCh5PCztWbUEf7s2rEu7E0R0
WS3rGFXnConWYuCIiIcP0vkryd+fATCxGF0hYJObGfHVZ9Gjpc2NVrLcTS1PWEaEQukmCFwwT8wc
teDYrjTZ3pb/mBeuMbBW1uxuOxQL4o0/f7ttd//26eAmGty6mzbv1e4XUkOJm1m03EJ6wRnaq8Th
sGUxCRFvXn5UWfib/B1qIo1LTUKV3FSuR6tVhD/zhvZFuisGxdNTOroX+tcga5SasKZ/+fProWj8
dy/IsWIi+8ZbXqM7c72diz5hyFolIuFSHNiqZhv5SeYZluykeHpPFyLQhs4Mf2QraiRrBEyqOEa1
tr+gSrktmS6je7BXG22/KJO3qCyPlYbMkhPX5MfJit00A+kR97usJDgULzTVZr+uKGMWdCCm0ZuQ
2VoVZ+avFzMydZxlbRSdTL04jroVrF+jhmuuEB7mDBxS052lJXVG0zommXIyY23ft+hVRdo+65J9
B/wPIY27gmaYMWohypGeeMl2rTEchqHgtIzvOX/EvDm2AK6sYeu9myyvfiaeT2Ovr5Ww5240K7Q+
Af5NDLrVL7YLfdsTWwQ+8GtlNxy2Ew4dzN1YRicBVKuOyOfQn9WFFUoOsKz0T8Q1MMnktp03WFzD
XXsWiKmEOnZ0GmFWroZbzMu911XOFjOLa36MVMEVaPyVfbqP4uzHyF5VKOOow3wvfMWN9dwQJo18
QC2hS5SOvl6TNCTdTpJGb4ufpWZyLqLfj6NXjnmIFS9wK+EePdtAk6Kgn6K9MNHkNeS9KvcH/RJq
dXrYrpulVfcX+SVpLve5GnuRTaZ06CxK6iKfu7KOXc8VMppHJY12iCTPXe7m6+j36SbtFQUXgouc
klBNRUzsyAm7x8VIQ8ppzsIttkWKl7V3thg6Hl+F7EFHhywiR2lIl4wqgn5iHRdDtVH62qNA6Wwz
MfbNWSyie2tBi4iWUU22wA9ANcRHx2qrMynWgzZQIpiV09S9KFoeaiSeKAfSPiSVyIDIMh3x+DWd
ar8wH9uRm5VGn2qRVYiJkxD3yNni5ka3L/Q3vXzhn5RACxXZYCgRkm1pofZLMOS5Kw20B4xdR0yl
9gepWYKE88oSpbd2ANZ5UQD3zrR0jacL2fHFIpEol5vtMS3uXhV3eSNlGTF/kQUteCUABcun6fON
Vpw7/VEZqmPakuJ1LzStnWZCRI7g07wQ+GpTINXKfirGHd5Ze2UBgUztIk6yu3WBNVhRlqHkUmnZ
XUkZZqv2av2exPJUjoDrRC1EkMuJ+FFDs6LqJVwSGy3pL8T96ux3wgJGfr7Z1q0+A+3mDB6n0d/2
3BaAFBayAgaaKEQbCIOGqEJSFul3OjcIMpleb6q2TE6HzTyyXUjcCWgsFtRnI6AjwC+Mis8sMF0J
E0R6JLUE2tPjEt+sYv+RPsdv958uasg8bIyFzV7RuCqpWJKYDnwfMq2IhjxZS6GiwaAOh5VEYFtq
W7yRZNEDstBBoi5Bd0EtVbHu/3zYvkeXc7HxGNT8UQ5AfIrz/apSWomN2IrKTMs2Z3WT66DFbF9Y
oUvRO38eStkIGu8vrq1SiW0gaHZEZTjd+f1f4AxSaQloAm8ocC3dC+sGcFn61k66+B6135xS+SA3
r1tFrVOzO0GLvYZLBorhTSx8m0g8B60/N018v1TmYzZycv1v9s5rt5EmTdO3spjz/JHeADNzQJO0
okR51UlCKpPe+7z6fUL197ZI1RS7ZrAHCyzQ6O6CJAYjM8xnXqOBsXbuh5YDJujdMqG0M/Rvpk4x
x2k3gZnSPLX73YBOZcRwafug5dGXsQOvLpnSPorDbT/WNKiRfxmbdWMDghGZmEXhoABL1YbGWhlJ
CMN8Zqv9qjfbuagWTyaNuN4GW4qAed/TvcrTeO157Q5pL3qOGr12ShKUImorvCVHua3ZnmnVHxwT
xfOMSnve49fc9DO1lr84sbUA0C4FoJYSH9IFKrd1CpGvDfynyJ7oaJvTIVPGQ99wQIdptyvM/RDH
B9lw7tSJ4kvG2T6le70yr+I+uQeBl2nAMuL8pqlQpLWJvg14ZigrzYuI/SKhD5Fum5oljzb1qHq3
AyBwkcENxRc5NmdZLy25eJCVl0SHV1Q3EjJTlELvmi7/gtIdJzYqt9G0NjnQRzlZ63rzhoz2dyQN
tFlsUzYa7xrJwZ+PmhQHiESJrvalW6OpX1NCuaJP11Ln3SF7PVe0sp35pbRPY/+p0eCROBQS4nUU
IFndo1vuld2S02nbP/YF2XMYbT07u2kMhHUNbnhRTlCz/Kan9qXxPUThrvb927KRXe4gdLCXeWPv
JdW5i/ka1KyPite44kYrZXLEqnTHEZg01aJEcpZiF9aatNQyfT3QJ2dRbxG1X2omkWmoLgb/pTW4
WIpgW0RA7Sv/VtwgVmE9KL2gv7ZzJQFT4EDiixXUJKXF+1BOtPbTahNm+jah5GhhKmKUyVrcJU6Q
LmJjWHjI9pk1wN+WBF0EAaN0FDUQbB4fvZ6kPGb6Nfrn/TdcbjdoY+NSx30pTbdpb79JbN4k697Q
5HucOSWgRujv97mU7LMcoJ79w0MdPHP6lePp67pgbeketROrX4zhQ6P5c4R9adFjcU+KXBn3ia3f
RfJeaRDcr9qDliTH99qRk26DeiHKShHXk0j4jKq6LuTmTadwEfTtAxLpiHOGz2ZI3BOAnEmd9DWM
USlVi1UxJsemsR5LLQaVDRVFtW91w3/pwQyFvfcyqqArrMa6N+30Rm/gpqDx29kHUV8StYGeRezV
9rfBomYgykdc5+qAt5QZc7378Begy+Rgt/t+iS/CIs2pjxbci6a1yhVt67RfzNBZiuwKRflKat7C
IjrqMWYeKC+LUFr8Fh1DpNkp9lcAi2sB5zXRMf8qwpSwrF5tpbquWunR1gdCF2UbpDeaHVEWQMZV
RUR/VLq5qI/7WfY6qeAjUvQDZYPoVccDgeQtmvoLCdwvzlh0dUioUC4kfD7vAzYUsNOxlq2F7fQE
xgZIonghaqK1nu1FOen3h/q7bdlJMoICE8xR+nooQNGLEpn3hzNdDs0AFfzMAVnD/lVj8Jb+VcAL
kk0RWEmu2LcmoABJvXCfvKPfTofW6UcgykZmT5vknJ87ItlmmnpvLQobMMlYzhMKPVQf1qKKE0+w
WmOMkZX4iya/ouS9J6vchwGyNXXLU/HhzQQ/n8YfQQyuwq9VXuc/mn8Xf/YVD5GK+lfzn/9+8q/7
POU/v/2V//KDTj63/s/3D/G/54vX5vXkH4TgiAUf2+/VePu9bpOf3+Hv3/xXf/i/vr9/yv1YfP+P
f/uat1kjPs0P8xN+J23nD+tGfJO//+7wmvJ3++9ULIL8Izrh/S9+ohNU5y+dwiW5JUeY4lBp/wc4
QbX+outElkviDQhB0xiFDKIJ/uPfJNX+C1lH05ChkZKg0i/5P+AEVLRBJyBTZBsK8YYQg/ojdMIZ
DtOg7QUilNiFGOk9VjvDYZaTV8b9YCFxoHLAI3oMTSvwHNttbZj2UxpW4SyQCkhuQzWsUidrv3g4
R2x5is0uyHLWZ4T1SzWnFGtsHD3jRG/C7DrytJI+uJGsClpoc1S+PS7eQEkfpDafNtkYUK4dMqfY
GyErd67kpfc8ZJQWZjUmBgoAS8dfJU6pPnW6g/JqXFTNSo6qgSwuCzzQcdYQ7KQ8VZZF1SWbHKUc
0mon6tN9yv//ppLGLwZZk38oyIMv0JoFEYe/TTLLqAPNO6mpoWhNReC2ZWQ5nH8abZlJUdGDr5US
rGGevw1xkxwlPUlupCFtE9fq1WlTSpO8MRtJe+7NJpVmnqwPOydvrY2WZNVBcrzgYEYEvs4YKgvi
m4JYI1R0dJzNpnFLCVFuv2+jR4aAwhEX/T7MAp0EwsRwugEnTwOp2FEP1nBcaKW7qJbBKjWQFEgX
kR/P8HtZVHZJOOlznykzJJ2rnTPk5h1S3sEWgyD9OR7ibg8bCILkhFi9jwTlvJhoF9u6Zz4mXk85
KdWiDY0yoG29Wi6rXikWCFS3C3X0qq2j9PUxsabuzraj/EGtyOjClFKCZA3cD36+yutuetNjGQKg
5nH5ZFq096tYmBzZBHMdDgyPUmYaS6ey9e8pgTNEri5cFipWMY0dhqizAyrV5J7YQm36w1CF0TJq
/ZLYNwhSt8H25VUbeunNT6ZSRvYispZUM3u3GSJKQ1ZVESwk/crIlHgVc5Tv8hTBbVOthqfJSJsV
mY7TUwwdbdCwUb9jvPR7pln+tzaCChoXBkV+Ka4XMqT9KymzvLlnVxWY0QZpbT9VXcwWnbvSrONF
p8UjF7bfbhPFw51KJZvLfPx/Zlbr699qKaH3lZJp+3L45tQZcLU0zIB4I3A8MyllPEShVbtZ4gQP
qd5JTyWC9XtDbqTFVNbli1xK/lOPrgH5HNczWm6DfIeeffSmJVK6URq1XFfTkDxX5FjPVtbBNEpI
+meq7/f3HWqbc5X1fx3JHYxC7oVt7pW6G+hsp9Czgxsp5UpxEkNbTpVkrcpclhZaULRP5Dqg5iSz
WGZ66HHD5/BMlLTc6l0hw5vpAV2H/vhGvwFroCiVN5OlxYumDvN5pWnps9+lNI9CMKxqFRp7O89V
N6PstvPqBOn4MateY8SgwYBidgieprnKlUTb+h4+DyZd6XkX1JMLjh/2XZS1ripP02s6ddIRZ4gB
7raPhnaNGctoyfUsHfEPqWK1JYwPw70fyhHe8Emw91OSXSWTg7U1etG94+TpjTXgCGq1ESQ0JbYO
QVs6Vzg5WNcyNdoahOQQu8VAi1IXjUY7jFW36iOTlLGp5kZHnT81+3oR02eZeSpp23JQR9xHiKep
vGQpVR1VPmol1SmOyGhlTXX+Yg1eui2rBNZNJ/c7WfXjjWrh3KAqtbSLVL+ul1KjFyvNrJHA1pUR
OwDwsLzoflWBAqHyRVoiZzrUoboGb6iW9dVkVTWlL8TsuR71a6WAxVTUmfOs5cpAwQA2laHi6xHR
+RUrpXlwpLw5OAlbuosze1NGFEBCPmqHkjm4x4qjWQVrs85aJ7uvUQFZ8lR0t5Oz6SlJyuSWDQ8S
f2ytfRNpwQYrAuT4vFbFwosb+tYICudaiguFEq0BtlsunLnXNta1h9DAWh2TdDuoanLw9CqmWeaj
UJ8AcMBwxjo6aat+b/I6BAurD/bdqMM3soZ6eujrtBlJI+twaWS1SYFMgzzby/74lNSm8poHmf1S
Ob7yGqaIvHm6Gl5ZoRps9NAeFrpWZxj1AKmmi9eudFJ3WpJadF/oJWw5jaI97JRRgu2tZdVDV0jm
rtDV8Yb7e5zbve98ARNR4yWrp/NQVQD/R8qkLu02D+/zMMbQt9XVOzsMgh1a/OCz2zEYd2Ni5LMh
HmixmKMwVpGKTHNtEnrXypTwVUmweeBMTlZ63ZUgdYpqdOjAB1q6lCcoYLKTxAs2hH0ttwM07wJa
Q1SCiVCnvF2nStrQ4W/b62aCykFUmNdLXRSw5M4Z16MsNVd1A7u4tDDYSI0UflA6OWtRanfNBk89
CmIAiG09gA3UoNy6iorae0oRrVhXWqvSAy7tBQYZ0ibXVP+oBVn01JahU86sjPpUPIbIDwRx/7UZ
JTqkUcAZriiwOatKgxFbKNt2LPDdMepywNWtKW/7rISz78kB5KNJCQWWQ24o3uHIfKyMIMU1wy9x
XAHPb5h9uA+sEOKeOsbVqu0KOsdgPOR5EFv+RvdapfrZbfi/ENP+vwaupZ/x26A1fBtfT0NWfv/v
kNX4iwCWdgjZD7EpJqT/CFmdvwDMyhbITxUXV5RE+MnfIauGtgmACRn5etwjFQG0/QealgjYod+B
jKcQt+enfxKvKsYp/BC8FImfjHAraRGFXbwVz5Iy3U4iu2nC2VSMqo9ERGF6gXxXOJqkjZj1xF7n
mK7qpE2uIe9B6Khk/UpS4iTTnpXUrG2Qq2GoQngxm7bIb3I90cw3ZwiTcuNkkde7Q2zjnjfHpEdW
ilnSy70ECiFKU8QWfKkuwCEk+DHYXxF7r6VmocdDp1zhG4SXxFya6ArjSzZyMxiLEiCXhNB2fB1L
2G0AgEjMnD/pqySz+N2MODYyqyoEa5Yr11SNlLjnZPCrjHaQbX+JJ06eWU1XZm0koSm/2k1R1PrO
l5IcwJre1aEyL/CVgHSTdklfzurejOHlBkqHMccCp5WoKBatnltWTJGh8Qf2H9tdQdB8mnS2fSJO
/EcuFLs5yi1tzYNPOwN4hEJLHBZTF1mm92T0QzhRxbTLuMIWxNJpCi5NJBx7AjLZz6QvUqSW4yQo
PKZvLGMCYAwUB6LmCA/RxggU5Tj1hR5KW9L71syoaapVH1K/dtrpzjfLBvnzMAnS/LvaxUb31aj7
eDwoZZnodLfrNhsnaKSBIz9WcT/Zmjuw6KrvWaxZbT/rjVyvv5p5byLjbcWhrS8xAYohWgSRFdcS
+JGxxWFCydUMG8i+bAbpCR/Q0Xk2jKDEkWYc+nq6wWFwtJ+nXk89BetDZaAnEiJ969NZ6prWv8aA
sq0pekZj/OZZA7AyyVMba5/hrad98wO/Nmo82JoI+nYdSMO0rGN9LCLgRF2oSbMoblsFXkvQAUfc
e7HmND/KwPKSh8RQZX/alt3YDb7ryEUakzJUhZ17boVEXXBLjNDo47ySI0wwKMyi9rNoEseBxlBb
+NfBoS4C/0UKpTaBd5Hi7vk1sXtd+x50RmS+9Lmp1mRJXTyFP71oShi3emaU0YukhkSnc2tUMpUm
nDIMqJaorJFgbwXcx4hZ2aMGuAhEwbAvKKAG/qaXVKJULhWDqtWMnsCQGM8d1eERcjZVqEClgxUa
mCceg9BQMv9F8b1qpGml257V9NxUI4BuZ1YEsTNGN7kJvNj0ZnHQV3VtsgatTO5olxfsBqhO6ajV
1kWR79OOBSB/oMYWNR6LhFqTAcyfHiqNk2sGDnkmdBLvCvENX8jH7AL0/vBN/IYT1e6SeLp6ij95
HxLIBuBPVPBBgBpnQ9pmg45D4luwTeS5kEdL7hLhiDmHNIdbY3KI4Pz6qO44a/NL91LnC3bshzP/
5mc56SNvQKH48KFpIb4DR7VNMCn+V/1ECTVTZ3ByQzbhJNJDBpy0oi4+G+b9Pkpn/4LA7OfHLMaz
KKdRTWPm4ucfC2qFVDUDzx+KormChAgl11CWYzTzN8Eh2BVXgX/BkUM8xX/W0d5nSPmFYwBJW9NC
3PZ0xKhxCB91tEgoG8/bct+r34b62+8f4y/GQJkQZgcXou7ABjgdo9X9Kldx8Jzhl1wlR73amMnx
90OcgTTe5wF+BhFlkj820Tua6cOTi6bGLKuGjqz3AKwNg8Rlv0pXcMEh4JN9bsGBL/rZJfTOKbTo
56i0zuhpofQP8Pzsrm39yptyAyvDaFNt4q3QA3a26vqSNcIv1iEGJsDBmRjdwk+u0/jGBn4rWHTV
gC2LYtw3ofKGHNu116EXHXuti5HlTIWn57VwMXMD0cC2voDNIHg5WyqwWagt0+7QDAwpziabEasW
g5dBEO78pW0TyuO9KPt3I95Zqh0sqC5dgLp9HhHlPvQXAW0pIEXOF2eWhjaOZTEjIpeilwcLj85O
p4dgr3tK/yUeV79fRp9XKgMiMqdAIRDF5bMpVjKGhFqFrJSsu6n2jDEoM/szvU6xaCwcNShbU8Gm
/XruziDFcTwqAS8TX9ll2UWukl0aQvm8MCFoGdDYOUB5eMbZQWLEEb2IqmciW8N1noKFg4nRW/tY
uP42XBlXzSM0UNDZrnNz0Vjg86EJdl3HHxwSPVrx59t9Aj1WZpaFke/WO4brEGPoqxi2Y7COXVvQ
Qv/8lEYEnPiZXQhYkaPz9HzxJkRLqQPApcbvAl+/VaGvEJLBXsO/Rn6k0v6nA571PWrenhcmDKiv
mg0qT7tB21hX+Qag4IO0p2bx+1X5q7cpAIIOe4G4/pPYbzfVEmaG9MQGSNgUfp/1bYGYFSpNotb7
GG6EShQaSv48Rj2mP+oXOFXnKQUrFlUGkzo4mDPhjXX6gB0cSS1nYHxNCeZycjt4dxdmeDYC6gbs
cUQ6eYnIq8PGOx2hj3xprFNZkP8Hkocb0Rt2qyflNt8rc+MVgzYaWm8XBhVf+8Pdx6A22RpDAoWg
gXV+2zaFVWVezbRAChh3IDDmKcpcAbpF7ctw5JZfUI5AGeiSJvnnyQKnxceI/gU6mKjqnk527JRM
skuWJTWEwXoxQXldmJn6eWaajiULQvVIPX56nPFUqSXUDtYEcYuYFvpia+ydN6YbbC+tjvO7VzzH
k9HEfD/cvfjJmjmNTXWWfa32ysJ50hZseuj/5lcPVZ3qvxEpfRrz7Bl2cgHwo2TMCrVKYfYh9/MG
qTdhDOEdjJuLhkinYBmhv3E6ybM2UJgZQ+7174/UXhl38L/m3Q1qVvNkhoaFsa0OdI7dS8zVswvp
71HJ4zlHgQqdK7ynVUUGPKoqduH5jFZRqMWQKNYXlovYXWcbgW4p/EzIwcS55xY+bRElg5MpCg+z
XxpuugSAsywR+TJd802E2L8f7xfrn1gTZw+yCVVo856uFz9OgzzxVIRKzEfdu8rTC8HgLz8f7piw
PtJV5H9PP9/sqsbKuJdmqRBncG7qYvP7CZw5y70vBvrL79RpHIg4m09HMIpeIpVFPlXeeqt3DeN5
sVO2yNKtrUtj/WLhnYwl9vqH3TWUXh6CesEkeEV2P1fh1AjdiIO/ql1oFQd7HdozB0+bC3P8xVNk
XA5+jmYasOd1pL4xTNzHWiERq7jNfbsyb8YXHWFq3W3QGsB9pbh0bP1ySOHtqRoyasPnlAMp9mje
FTWiDFRgZuCQwJaQcRlLZdug3vUD7YftRQuWX2wxEVdTKsP8EHL82WU+WjQFSwcTZmOGAu8OBRdK
6HP/SjkiY7KohCYEIQtSEv+N5/thXOMMEKfzWlN1ZFz0WIfn5EZZIDk6PVU75SgF8/q+OkqLP46V
xIHycbbG2cqV9D5RS4lR5VWd7XSUb1AUWSv1Xnbhk7p/mrn8HM+U2YTYL4gr/nT1llluDVhliVVk
r4SYEkI9aLyk78425aWDTHz704OM0itCufTNiOM/7Us5jSYVv1t2fuXaK31JnrIQsHwkYi7P7dNq
BWJDTUC43JC1kzCcTq2ghRpXDaIigPiChObMpdl82vnE8NiBAc1EeF/Wz7OReAxqO82bGkmPbAPc
9bpBAlCZe9+0L+DCURJ7La/DRV2ja+j+4eJUFUUwb8m5KHHjI3f22tI2h/aSjvg7LRXXzlfgU+sV
Yqfrcq+j+SQtagRXEXv5/bDvj+zj+2NYW4hKOFgfEpedl5mmqbNyoHJiWG/lHdVH+9F6itfTGs7Z
XGQvw9qaW6txHy+y+ddhjnJodJt/M9fVQ4Iu5qX0/vxoEDE3dHACNfhWfLezpyB7spLmFt5Fwl8X
m0cdSHI+9hdKMO8fczprhkGLG9830CqUSE4Xku5Hca8WDCOiteymnoFYm9t7C6vF7iG5OKv32+k3
452fPE1phIZXvo8nbpQatT3ouu0hJkh0HCSqmqXpyuvSmycrb16G7ri+dLt8frKctbhqimYJuZt+
dgzhZdP2Y6fnsxpZoKSxXDMR2Mr00iV2HuKzf0hDTUhsAnn8KRDuJr0afRt/a7GgzLmyi6/KlSp8
4YTjkDAty1b2EgVP5dK1fX46MLJFVUimnAB8CNOc05eKbbwEkRuNHBGgaosIlEQ1E/KIFBPJK8a1
jATUJQ27XwyKbr5FXuHQ/wGYdzqomktj0dmCp6fcDPmThPjC73fomS4BD5ELBKAfoHUKJOC2zl5c
mYmOcIgEQvij/WFulRmAZayHSEMfzOd8gcTR9eVLSzyr0wUrEOOaDpuaPJSiwum0SuBJfSijaNJv
2x/CRNNeoIFWoWIlagrWzfRyYZbnJ+/7LP854DlYnf7GqIVAuaBHz+rX4T7+4n1TvyEEF+5bXl7q
IkmWfEeGKXy6MPKFqVpnzzcLJhvgF1MVVpoKyya8QmRKf18z8tq+1b796YAc8VwvKOCg04LWoNip
H8LLAlmQMNcnloxb7e1tvKXGbhFyQdfZp9f9umsuHPKfjztG5MBzsHgQdf1zO2Fx5aiDVKO4sfjp
LRvQtZjrMyQAt6UrbeTbC1NUz5cPKFXKwugY4WjLVM/yAQM2M/0gKeUQMFPym3rVrYkpUc9FdPay
s+anM+dsuLNyVBapjp8WDDdlAGLaCJtkdSKU677mSDRLdDT+h/M72x5xE2RGLga0rtU5ov2rad2s
DW6P4eHynfgp21dRSxJlaMtAs8n4tBlbuew1ZYSSLzhI4QKhA5wXaAjRrlyZm5KjYHRFFh6tfj/N
T2cb49J4QgsE9iNW6WcLtWtkAPBayR4sUGPOj930x/ewGIFuD3VE0XU6v5SKgkq/X/XprFyax5/H
jLwpF8LdInVRLL0U34mFcHKsnY0n1u2HrSfH8LuihvH6LbrfrhCGT9jxlsX11LvjIrjVKOgR4e0u
ZeC/2IOnUz27naxi0IFQd2JLCB3/TOg+OlRs7Bld/510c+k6vDRV8XI/TBUcFhiCnvFiJMonKqed
hoQ8zPkk/eGMq8hXLrF2f7lcBHNdRrKGO/FshkiNZW0cM2Kz6Bbv3hctfiYpRSL9K4DY1RQtLtkE
/2prqMQypAOih/Cp6u7kUWPIEq1BvYCfMDMxZRVeyEEz+xq2czr/7+fNpaj5vDsELhlSO2h/SrSs
3k/dIVULkBfr4MwZyPBBIJ/7WxOHFpgn+8vb8BdLh7yKSjTdPIru9IFOX6U5+JauSyL9QIplYbkT
+qPV0r4mFvfn5vqy//yny1gUWD4MeHae6qFRd33WJrNUudZN9LgJG/3p2k7K+e9PmPeE6nRDno50
dpAquaSVGqIWTC0/SNaa10eoUS2beF39wI3ALYiHK7cnHbkw8ucrSqSRhB28R2Ks8zQ5NgjdYo2H
Om5bepfxkla3qKBip+IGw8y5vzDeeaIsBvs43tl+HE26NJ7BeCLlqA/Kutqh/o3erLy+5KT2i11x
OtbZwe31U+JUsHhm3Vf/FoQ1D7VbdzNIVpCqaczKs+QK3ZELM/yUYbzPUNQCcM6xIcScLtPSSjWp
gAOMXMUsfoXaF+AiJyHqj3IRhD4ER115F11d0jY4I6YQIJ+Ne3aotxLtqGJiXFiN9lEIDaOGsSIQ
L9bxXluNjIsL4GVXNXGena9d+JzoPApdAES9T+cbjFFrpS2l6GhjodxJWwoT9vWwdY7OSlT9/7iy
Iyb6YUDnrH6VgputGoUBFdFvF++123mQ4VA1zTGOu1iAvzBBYQ728QqplHTQC4vxyuU477qZsXZu
Q06eyJx5M7g+7sXQ+HMgZ/E4hY4jKD+6i2cjtpNvOagdxBwHaE7DJcbnpaqR6G2WEzmAcwMlTFvF
C2lzKdb5nGapp0OfryJYckaXOzG31+QGLzQ1r3rwUXOFOyTamjvEZG//eMMIXzWyZTpSlM3Pn69m
leiCAdkSmcciREZcGJ/hgYWZcrIOkcxdXMpWP5XRaTWcDHk2yyk1NFBWEFqExLkoRITbYj26Gtfz
xTLv5+VzOpb4+YcIJBcdzKRjehP60xIlFumAkcnM+yoUd/8Fo2Px3U/3I+NRVgaRRizwqZQVB7ku
BQXIaH3lr/UHUYlUv/aogsvr9uni/fHL2X0YTdyhH2dHLVKpSkbr8WWq7o11sBA2KlhK3Fd0MC+N
9zmcE5MD40p0RTn503XVqYDQC16cXiUABg1On7USoF0RFxSxcXi2nvwkcm47SVVvLqzTXz5YKqOo
kZDP6edReg4ZZ5qkXmyNfglcuwXn09GrBRfd4Ph2aZF+vkeY6ofhztaoJ1kddCCGS6q1PKw149m4
hMESR/P5UtHog6mWrP6iD42eUkoagLuIWCqofKx7BBWpa2wuPLkzRB1XE00xtraGpgXR4nk9OVW9
SkAvY2wCkAMXh9m777b6j57V/4eN/9t7TP9fW2BevY5503w/AY4L7M1P4Lhu/KVhVWkJWCMCYh+4
jvwE3ING+cXhBWE5y/79B9dRUf8SBERKbjpmrZRp+Ly/oeOSouF9SVVMFFGBSAklpXeuKTzPm58r
DIoo3NN//vsj3FE7XessjneNIwpshEwAMd5jmw+niGJJeZkHJu1EyElG+WRk8TAfSmtj5/G66eJu
Vjjjbdcnj5EuXHEM+O3lRA7XN3P1pU/DdAZLEpFHc9uWtUt9TEPkcNQaVxWCDZYNSZrmjFJCPM8e
HEXnBI7TH5weRxDze72OdqFdHHPrGJrt19+vfu30zBKTA1LJM3T4L4qyAv//8YhsvESxAa/bs1YZ
1518I+veAqWQfRBGRw8eij+pZMJRgsGlH8376svoT3eBVN6ncbFFuudB6q310HqLNICgoiv7Opw1
3o0CEcXGHlCJo1Vl3DnqzpKUeZO4YZC5WqDC3UuutaK+qdt8OzbIqUEQt/IfYW7Ofz/D02Pk7wlS
+3XQTVIIAs9OqrKSfH9yJlw1BqIiNbwJRgv9EwzsNAevNX1VINwGZjmY/X5c9fRc+TmwaO0BD6Zx
I59zsT3IWUU9FM5M0R5zv1opTbaram/XD9j0dI9Tgqeejm1hPro2Zl5hJu/QzLlKJTTlbMze+mqr
JvhCtYdex/6svPv993tXqP3n+fr397NpCMrU/n7qn39884NjBf4UNw5N3HZp1MNzieJTKm/7Jrgy
xnE/WNpuQKJCHlLoTIFLgf3KquOVXH1TO4wQgDvmQwNn7DnR/HU4Jqs2N+Eltc9xU3IdhEdmNXmQ
0wIZu6rGn0UacsGg7Avtvhydg5rOnUlpoS00L2qbxYuxHbZlID0pXbSro2il1tIiSJN5hcBTp1q7
QUWCdT9Zgysf8kK7peCQzHIf4XLZfFXD9KlK0+sI00jFs9wmRYBQEuoiybUcvvz+4enWaSHl59Oz
KYZxanEocCyc7hvZTmFhxD1Wq1N5MBrrCG9y3gQW2kXtlarg3qG/tbKOC0z4oDrZ1yjAJ2bUn/2+
u1YwmcuL+1QOHgxsH4xpM6FOMAUK8rTqW+MHaxU57sozFrLmu5Wpf4lrZRXWyFoiBldMCDa1s0gu
lr6N7QR0P9/ETmFArrTplo0Z3MvKgjwP0Ug4iJUPuXm6D8zuNYqDh05Jd7qxqAd0GtMeejbKpn7k
GLM+me7NPNrAs5slsvRit7br529ODxlEAcaH+CfSX0tZogQYFYchTba1Gd7FLFWvwU1tL/vW2pSL
PVzuo5wEmxQ+gR/OjVo9gGC48RjjVsnNb0aFaibKtENhIoJruMC14HIoB7lvN2XebZwW74lk3srG
tS3jpRXHKKp08KbtbWQqb02f8O8cZQO6nhmlcllaFfVV37fXYW2ugyp0y2er6nZ1gHpuFFx1Sr1C
I+aqnmSUJ0wUA81Fg8gvGuH7PBx3mYSvk68v9Sl33cgJFz7sHTMpt4FSzwa5XAxWPk9DZ13m6c4O
x+tIhbiQTFu/zedOo2y+T31xpUXVIdSjVY/dnI7S5awp2ysptF/V0ntFUS3LrhoL9ZlA3aMqg8WN
DZtzIdd2i5xgvh1gdki9ss9Le5cMiKp48arLUMTyK7Tb+mWS1GvJy6/D3n8oK/CMyR4mxzYN4kUa
lesew1Nf19zvtKhvItlwp8baGP30GJn+j6y11l5yqxeGCyXXvoe4eeMZ1V006Gh7FXcW+iCBpq8s
USzrDPnoWfE8RpxEkqJvVmduAs4fy4mXQOruG1N/qpQHv9CPqSEjNGuv4iH4ZrYGRrO09DR7nlnp
fipp1li6dV+WxgHyPepucD+m+Jtklc8oZ+Pdad+P4tQV1JHJwkXvqdXNA3Q9ZICzL7Va3OQjcsWD
f1Dxx8j9TfRcLBWFNUJJH3Si5Bi7yCH9ixqdliE73ip5oQp9hTK/M2FeoWs1puYhovEndIAU6aGw
g7nS2Pd6Fb41XnZXTnAsK2OF1t1jUqtIlPS+q7fo/ebpUkITrAZMGkzyo/AFyMv0TbLkGXIIbETc
AjVcEdvgTdXLY4pMkRp794MTvkXQJDMtXcKafJMj81DCGwKM/up79n1h4pplgN0ZlWNVFrjqGvXB
h7DemtW6Q7/OiL16XqCpmtr5XWVrh973tpMZP3Svfct6zPB6y0prOSBh0iYBwovlQUaZdXJ+mGX5
PVXzuzLrHzOUBma9L7FwuVftIWLf3hdSfNvvzFh6E9pNUqUfB+RF26S/qgPrYFTlXZ3qj9V38n4J
eWWQaP3Otw9oBz/ZoXOMowYVJgpW+IB2kyhSZ+VzHgbfgpzoJvPih8hAdcZKu7VnoUJg2Pe+Fv4Y
kLNZ5Djc+p61lnVEUut+WYXKrguTL3mAunBuHNJwVsfGpsryO62NAlRT5Md49O5THFjkpFjlFtmp
3toLSx8DzBsJJYQ2N7gWyLiq/MOmgO4GdfbmVQbNaw2puTJbeOYIHiOxdwiOdTOrtIHvZRlyPtpC
sWhjdpaOMkRbziCNx4sA70k7uavqao0wFj0AVT+igHFAO+AHZBdXLsz7AfXppjDepLrb9LG6oZcN
1SnDpTSmSJhIW3XghKEMleP0rdTRIyCKVWv36zzDbjHvZ5J2O+FKFFnUL+R4nnuo4VTFXaI/1Va0
H6bqaiikXZ8nC5DkWw8RzS5sHnUFGp+PIakSPuXSdN21DjrKaO/Eej0LBvtpzLwfelguGqs8QvK/
qpH7ia4GJb8tIMqqcoXQ16uJiFvTSQgy5vfkXUvJrHaShofOqBiL3g4PlRYvpwkn0k51ZSNah9AC
G6GWF4RH+X+zdx7LkWPZlv2XniMN+gKDngCu6YKaDE5gwRDQWuPr30JkZiXpwUfvejXpNusaZmbU
DTiAi3PP2XvtsHMHsKR1sMEXv6xUeYcA2tXk6DY0us2kleRDJTdqZ18pOj8tqNKyVvZGGhyK0Np0
QB1Dde0ltN3saNsWoIu94V5NzGuvBbrFd+DzL/RZ1/qvDzTpHyYiFVOn9ff+A53CoIqypLOdJJIZ
OzxavbXwulOmAcaBkqeSsjSSB9qC7pU7EhebZd/c6PJrL93rAMILn/MMR55/6/T3nyBu3rFy1j/y
GSNTn9Ny/m/k4Mynts/OhsnXPnx/NOQP/Hk01Iw/bBRPqMINvhVUWhzy/szo0Tj+/fKMGPSSlD/d
xn8fDfEbM/Gh4Bf6bAuiy/TmaCj+QJJmIOHkDxlY9pV/52h4jnpCi8lcCwGGTnt5Duk5e8gKu5s8
Ij341I2KD/Bm9HMi00etfJH6vPpSDr1AhZ2NYp/LufVqlbLwV5CN02T55kf769D69pB6Nn8y5r8J
DF6m+bPIZRYRvX/cw3CszbRRCHXrwZGbwMcQw01eTz5BmnxP0iy+bX2D+DolyoubpM1rEnIbjXo9
A6iT5l13lwZleaG5ghmSdf85ZXDr5p+Z0wUcZxl1gzwfrt8cnlMvitilJ4Y1A8GaLorIdNrrRgL+
qp/SJyPs68pJumbYBJZereLJy3al1Vc3fWSDTLfU9AryUnqCxN2u2jwewOU15nJsrWZX6FACfBlI
QGLoIVOivKgcAJL5MlencNv6ABvwdbMTK0nfuoEP28GJrLw5jXJgXIf0fA+9mcmrTCUrOpAn/w6O
hrcKynAgt073s4fGM4a7PpbCna2NcDT7ULROmkdATaFOLBJFYpCp6rDcDey+mIaLTh5PwSCrrpEH
6soslGwr13XwRfYJtPcbcuMmsyQTsUy0rRbS33IjOQ1L19QCsU/D+Z9WjcacwgvBqstwEKlA87F9
6cORaMBW9eRbRSal1MU3TpZsIc2j8micnlu/Q+6XA8zU7ZjAaFXJ1kzP2m2VQ5XQ49DcJ6hRORYY
w4tceoSs8oLclEYp9sUImN0K5GThJVOw76ZcTbZVF5irvoZ9YaiZeMoYOM57J1+MZJLtndFX2V1e
mACBE2IjvstTo0DNiNTr3KiU4lob6hJtpuzndUbUbC7RPBd9R24c6BRvDlkwWhRDXhHU2qmrZoGj
po2h8Y3a0JbLZSuHttc7GVW0vrW9QQ5eZHIGelSAME05ZJgA3E5CKdLyC28eLFdMzyXaRMcuJg87
QpyBNG0baukrOiAlMhOhlo120E0Qt0dtSsETNtEQoGPOod4tG8XrR2cgV8h48mVgPMTORjjx66jr
+isjmvjDjln5pe32Zl/7JyBONXHuPNJowVu8/SuiEgXhGVJo3hZl4ZOTHRuGdNSDXtNcw1dI7CyG
oV5YZa1915UsvGmsvim+BDKikdEq5GcT4dGDnItRcvAJBCsyRKufRuBR+IEwIeLUKBL6yn3rEyBS
dlJB/ZhZuzbss5AgjQGVdqQp1K0Goa0/1UqAVexN33do0NiLrFTjg16bzXfPhrLlNF3moR1VjOJZ
02JqxUSTkiUaVGwPk5/px5JwG2avNc5/nJRMuR1L+NaGfqq6SK3YXii5SNaKlnbffV665xhIjLcZ
B8Frl5ti2EXyCICD+BHgX4Mhxz8CubYf8sFu+qU5KGBwpkFOW6dsmkrhXep7DvwCYK1ELCGsxFOd
ed2qFk0tiGnRB3/T9cLA8QXa7nvoaSYIkDhaQoPxH6bE9FZmKsU/Jc1D5DAUJFKLvLZ3oPekR18E
pVu3anlMR6tcTAUkHqGXqPVyUS8Txs2bxDaS7WAGbU2KgT0ttdjmhCb5uro1ggiacq4XN3BYqJdl
rTqpwte3XcHBrosUadvo3Imp5ryNBleUh3KKx42dd81TYoRJ5wQwC9ZBPxlLU49N9NhKNB2V1otW
dhC12yhX7XxOCMDNqhbFLoDwBGZnGOWFBt135aV6tBqShq1dSBOOsMjMCb5ng73rQy37FmZq9R2X
of8a+TJsmgHI1DLyp6GgF4eVnd9swhWhlWExOkU9jtVCzzW2usqaSCwJzeJ69A1gPVmZBgvUY9Nr
HEnJIRrT+qWIUlJuUot+gYimLF+bheh+oNC2iQ3I89XEseRoMdm473yyZoI+ZTNGdY8xFZgu1nTy
1EhsZzISOJoVzFrJ0E7KU5qnSPkChRZBaKXFt3RorWdBw5H8DVWbwFf6o3orhV0IIjwPm2nBsVHb
Kkiin60GRZbbRQbx8gQGxPjG0vS1UmuydCJh0CWR2Riva52/WlUmM15mFAl766iBCmvjpBAO6SXU
710CvkmbtGJnGxwK00nurlXRej+Eb2ADL3xq3dDsJ07rsVSGi6wqOPx6MXykVGrSXQYPktz1oX6J
9UD73qt9cRVGtXFfATA6MZ8uru1K6rbTmGibKRyLHp0P3AIBIkl1va7WHoem0deWYlTw0OAwOmwE
CAKaIr4Pw6q5MorS+5F0BVTqkkrAIkxy9PhCQsXGaG2l/aNcGRSuvVLIuRMOZfo8QtZtNoNVk4Gk
B8pjbLNMGMTpLjZ86dvoj5ZrZF7Ifp2FP4Oh6nn/Bg88fDWcbOGFx9CXlGU7edNptIzeJJRUm54a
EB0ns65IRGgMgY4gq9qrnhCmV7oCI3qbUGnQ20lmxuxmTOJhPQAXuZZ7sxVogCzJJGFUSvVVNBrj
sJbrShBBW0bM6ZqiSghGb7KY1GY79dZjNuXgFKjU/Zs8VLSJbmUOalDJqmnLS521ZJf4HIAjMylC
otZSfO2ciuTd4FntwW/i5sYqB8KSRrVOWTFke4kV2uvQL9pHr6aqc4QMbKMp81pfyH48MSAsNC+A
3sG3SmqM+hDXsfI4GaT9BFQPPzW+fLejJfuvMaXrxhps3jORZkX5XCV1e9eNo/U6xb5+24yBvvXH
vOfTpo48bbAvjBsDyMbWTmEAEsozVWvVD1ssgYEFnr1Jx1Uk5fETCCyTlC5+f10TYeAMkmEuU03l
Rw27ptzF5lCezMoeYlcrsuI7jx0Z931frqtKU4qDl8vEragV2s7Mj+MvWu9Z/MxtMud9eS3bAGQk
hAmp/eqHo7aU86xYhkxoSLyCbiXVJZuEYIGd51cAaCWCgCahd5tWsWIe8MJatnY3HM2+J6nKTzh9
5pPV0T+U9QdFivIvdS2F+4YKenSjmBbd4On1qsX4uTc6CSIwT72y1shQm/0bk3KSYT+BY6xtJ7QU
bSsNQPwI1Ym9yFH5POMoCXTKlx6V7JdijI3Jiew6h1lbqc+Dp8nw3WQvOqVRJea0dHDlKtRAAIgk
VEBGRnBP9VJ1N0YYpUc41+nXrrLAuwHcJki+neZxTSLXX0rGOYT6lkCJk3H0V5ZOEqSIrOzF6PP0
tRyT6UWj8NsoqpTe1WGr6gutICe4C9N+n4zFtBM1gJXRF8lDHin2WsiFx7eX0z4dxb5pd/R/ihfQ
sM0PCervth1j9hfVLIZNUsbSfdeaHQWkakZbVQWmqygBvK4pFOaXSR3shxTowlFromjXDh6J1/S6
XT8u5qghenrEAqgA4RIzcvoypV6VQrj67PzyleGTg2WIwntoG9n6Thhcfhcrib6yArjqtgDw6xKj
Np14QZuFBNZnrSglGCMwEukqyTUarWRRLPoml+VTGGXSgyRJ4DeatNCP/thYM8J+TB6Bbtemm0s8
uJJidYs2lM2N76ugPkVjHTJObnwd0mAaXrN5FmAknbochIKIzA4Gz017RTz3daftvKKnrzVZ7V3B
OYxtL8M97AaW3N0OmSiPUt2IyYFqNn31hSldhUOhNMSk0LGTPH+4CjtInUiM+xUJkDLpFyWfXuLO
qMFhHdAs6voM1TPpIU4QtMZhkkexrAcVzNvIznQVlzCeOSABaXTUILWe+qoPjtUQRFsOreM6Hxh1
sYOUJ046/sGWvWnhGXgMXAPS6MZLhbdNkeisx6gh3CJjl/NGXf1mdLLODh1ZR19UIRMhTX4Yddgq
TkVhS1+08czrRiJ3mx5wdvLgra7VMoEHlId6ekOtKh00mZD5IrGMYwEVwnMstkuQ0WlFqHRUBD+0
tq2vc8lIV55cFaeiySVeDEFyhN6KLygGzJUxBfk2xQm+NShO7xOfLjkhC8UBdmt9NAEQ3edaQffV
CvTr1gwkMsNzIr1oGlU5H9WyvbPyHqaACiw+kvXBWOqtVBJ9LFXhOidWdqvEViUBqsjjBUhXu3YV
YuIOWQQVL00o+Oi/DCYJ1ZM5PPI1KzYyZI8rqVPZI6Q4ae/RVOhXTWvGTzq6mGvFI0RhauX6WImZ
v5ROBfxTSytVGsNEZxQOGyipal4MCG/0JeugehFxywxV5lOVSrfUa4cfUle339qEfAwi04B8iXKq
ngnL1PHiRVm8tURtLkNDTw9TqyowPeN4yaOgPrZNY2/AYUz7yu/TJ2/s2m0YKeZ3MWThgRFw5vpi
NNdKb0ISk1vjGGQiP4E/kh3ARgrBOJqlrqJgjNcA9uLdRDLJDdJ/T2JURky0kOlbyvDONxCGpq9x
HOoSUYUTHc0xbL91U5Vsssoyr8zCLJ4LoLZP/mh3bjcYzbIzQnqUDNyPcWFGV9CrQFmWc/Dav9/P
+m95zO+aVf/PQfBmK8SnHauzfhX/+V9Shj+wBeN/nEeqyEmwP/7dr5LQK4CJUGkp4BMg32nuR/7V
sFKROfA/2Ccm0GdU2fypvyl4MlA9gZyYyFPkDOQF/zvtqj8t6/90Y2Y4H3+zWbqnzUNf8uned2Ms
dnW/BUSp1wPJIi30T/KajCjxrksR2oQn2kUq3wozmOplL6Vm/p35oU8QYCcNwY02FKo4dHSYqu1k
tOrwQnJhZt/0tpH5C9F7uGNQKLWbsBSxvau6mBwA0+cs7vZd7ilX2pQHxXOsSQGxQJ0+lkBKmZDX
iWuVihF/t/rBhHDZEEfHkGHyLbr6uQ/h8cmIy44CI6l978qfwlK+9ahk8i9KXk3yIrOj2LxvCEbw
16L0HvtYmWMIvWyla8prPUQkgw5WPsbHiOPl+FMgLMaqSSxl1m8GTY00vq4FzvVlP3G4CR1PkwZC
5Qum1le4rJT6RZciicpJngrpebCCjgN1qOTTeMjLlq6Ng1NRU77kNVqRZy3Vc9uNxBhaD6NJLN8x
1dM23rdellTrYdQ1/5qj86CsvUKPtKcWDQWRSqmvBhG6gKjxNqJshPaaFmqsb1LDb7OvQdza4x5+
v1k95n2ZqVdxAI72RQAAHO+IHIro1iueScBTVWK1GZnD+XYYOmFrJMqPppxmit1IeVUdCQGWM9Xp
igRgpysrFBDNWgPNW2pOXitTrG1qkUfE0Qs1iuUtRNFQ/WbCoS39GXQqldsJ+5l8mjQ97oNVyKSw
MR1LY+bmdBUB4t26tmwvz/mHDURFJ8tEkVFjqZ6oVlrXxoxy2i6Twf2nZHC6RVz3zX0HvUI+QrQC
CciAqqbQ1Fq+LBFmYjtMjrI25na2srSwrVZ2XyB7N8JWsTtYhuQbjdMe7hQPsgP6L/BUZ4zjnDoq
Nab8Wi7VyNjqjaEGu94ww+k+LUSsEShX2mB6dSMe5M6BPJdV17AIy+wk5f4UPXmV0LKbUrMjOKV9
m1hbZYDMiIMCj3x8Z6h9V9y2jV2JFZWdBxN7su1eO8ghPca9WUQ2CNpaxdd5qkKpJ0LOGtqCgMvM
7H7GvqpJ+1YOotCIXU/S2lBhUpW3tHOrVSaZOQLmdRZIutLqAJ760PSfW8uvFP86aAMzqfcg8+qE
wFYNHLpHiUsEm9L0p07NYOVirgCSpRF4bnRVIN/R11FrediOCTzWJTzvaNxisR39V/rcJjNKJffH
bpEjeIWMkpvTto8m06eQjFGtVI1VrHphV63uWtwVaN56B0xCBeWdpy7Vhl3vgGDr/U0IBFpBiqh7
aemOtW/1mlMMeZVzMWOhLZNRssSPRCILc1WVgNzvlBQzDDabSQtk2INTbq+TJImTn76wSvu5UMwy
+dlRxEonwaGgXXEeS9IDhz81vpYouDSVuPZQUemyl41xgETut6dkQF/10EZdot3r3QB00IHbWWUL
Cq9COgzMLqM7ifAulSlpRwSa4nW9/D2EsK0zOsoJ69olKt6qOXq4hNgU6gSxKHKiRIe4GBRprXnk
7S2JmCjCq6w3C6r5junXYpJTCOl0L9V07BcGudpEAJs1mcFZVHSuJI16fZtNEvN0tamk8cmqldA6
KQ3E6Sf0Zr0Fvl0vmKWVdLTGPfud3IXIP6Q2dY0uVbpbpQecexSpbLVknhAhcxhtNt5Tg7yp+qr5
GeUw1tdMIX6vSXXpoEr1JPZab0kUpgbv4nWKCTK5roI6pcsb9XXh3wR124nvdJQ778EKchtnsD0Y
1kpWJ9XcxBHpJwu8kUlD9qcEIzVLlT4+8oKM6bbViq733UjKBsAzmpb7z4ZMm3htRH00IIYV7Xgt
aMRQ34UYv48gsvv4RZlq4ZGVERp5feo41IdMReGsbzNRRdKCnqVqnAYzSXOXJhJSg3q+9W2f+LtJ
0zKff1xH1tzY7ci9gfo8NVfJVBOCJRlaIU6jJ3x/U9BNZNtuONsMu34Kic77/yVRM26//+//hQHw
05KIKjR9DcuWmeif4Rj/+kN/FUbyHyjNYFAgpMcEhpL+78KIXIoZEiGDGWGSBhiDf/P3IE+R/2Dq
N1c/jMnR587ixb81nqr5B4FZKEBxBekIscBFnWk6P9N4znXPP3WRYWpA7dD2g8UBafk7sVDJDNr0
vSQ5hjdtEqKoaloTTQ5loLnEr3gvHPt9qbNBHcp/yRg5NDvRqCSEWNFptobpks/vvUnjz1WAt2C8
wZCq/2bS8II2y5ti1nFEI5F9zXeObi4INVeow4009ls9ku7MtvnSyfYVSmvyC3GqSXp8jKVmo4bK
qmg19tDu65vn4oM55UdXP09sYadhlPkNK+PVZiGFHgcdNv590qin2OzXny9xZvz7+9r/tcY5yKEm
75E5CWvMTuoJRCqUgU29stecUleX3I0XLuicHKNbWWPQSpRIbCBBrS6rQ+6J5wtX9F5K+vcVzcW7
AMhDus/7sj0fg4p5CVc0qKZb2S30HeFICPCIstIjgjp0a9Wo60T6/vnCH1/cv9b9JXF9M7y1ffpf
LY0G9FbSg93b16mZXnhS5/nv+Zun/TqX/Lq0+cT0dj5smIqkjCNLwFp2s6xaxnVKkrhYfX4lZ3a7
335C9UwGXKltPTQ568SP4zJb1KXD9k/Hk3pttkn4LgLdaKGHJxyqF5ae3+jfLhEiOdQ5HZHsOXUy
tso2KhOLu7eafZqL2qmp9R1l4y2UI7zsBv/vVnErt0MbSyBF8edn6b8VsH987W/+AvNtfnMb6Vbn
sRzwF+hvsr25Roh38jDCkBdw3a/EDpfY6aJV69JFz/f9zZoNtDEpz1izXg6L8ejtgDetg7vsNHuN
B+DlTnVLXGlGZX+RP3vmE/vrZr+54LNjLue1Ig5iFpfXzaJ91F3zB/6OCKOjsq63ariMLyLpLq45
78hvLjjJJsOPbXbcGQzmX6XL0sVXua6W9rrEIeufLrmNfr0anz1XZ1+ScopILQm5SrS2xIU4RXFC
fHKTuozENvHSW4QupWrpylRqyMyWFVSHiy7rD7cmeBU4vPFn8CV/f9mNROQPk0Me7lF5UhRp1WZM
uXTRu7k2Ia6ctbO6/TQQND4Y5uHzV+vD/YkEKvAngAB/w67EGTc5LmCjB366yfzSJT7lgn3g0hLn
+0YAE4gTlOSgK1ipyoY5+Obzi/joU427eXarGEh3zlEjtPHRUneMuyfvq2hIzG72pnVDF2XyLnFq
PtpsZyEOgHgcVb+5YTtFbbqWM4djEHcSNXdNB3hnuP78en6TIs3F1JtVfrfAzg7RhFUYRZAPtpxm
HORPsVYXwS5dXXbCo9n6fYN9u+DZN8Rmshp5MQs2i2FhPkZwonw4UdpyfL24r83P8/lL93ats+dh
RATDWIu1itY1x2W9FI78WL6oy2hlLfoZOFuQWvaYd84IJS9cXXrrL9zC3zyGcjCMdsX6ivaDXpQr
sruWOvLzW/jRIiYdSaI8IB3+BjMocksJZOvXEPc69H+Wza7h4PT5Gh+9WG/XONu9rDCbLGG3klMW
pNeYD4zdL6zw0Yv1doWzrYkBCip4kxWqimFMfOUp6y4tF0LYW9m4UHR+eDUKpHiOKSamn7PdHy1E
FURNzTOfHnvzoSMX7vOf66MTCiekfy1w9nMFkdZJWsItkQr5IScXnX2iuJqSDsRr8PD5Wsr8f3b+
kL9d7OyX61TLi/2CxcyHgnQuB/aDXzszgMFbkAcOYOoxFZt8a62yg3btP32+/IXfUp8/OW++pBOi
eotJI69YeUM8G+l//+ECZ/uFOYWq0cwLRCjqVfvBDC8xOy9dgvr+EryxVCxCiKg2mUmxoftwaj//
kT7cZd/cIx1p7NtfKTcLtRoMlki2RMW66Utw8vbiJd/PPnEijZUvny944ZnQ50t+c1dKoG0pceIS
IyyLye247mxvQVSY09Xoq6XGUdn7Pl/yw8IVtR2plWDqVM6N79ckqV1GPM6a3cramW5xN70WjUMa
/EwaWGCPSVxpb17Aev86Cvz29L9Z9ax6jDHqmWPJqtF2DpuoXaNx7JV25Q9OXtCUvVIp0lfDslyp
V4iZ4oVs3aDXsaNl2lz4BT6s8d7+Amf7imHWNFXnB2muKq3H9gdUMGtHcVnyey/MRbyV3M5VVxxt
/X13MEOITJc+OWeg9T/L6flTQH8EuRZRJ+9vQ6b7amVPzHDNwvU37dpb2JWrpI55jx5H5sfwlxMM
hmRpb01IAoAhs03TXyjEPvwmvflLnD1/sW4wgR34S0SSR+DD917DykVn+vNH7tIqZ08cXYvASpV5
FZy8klcsujm9z7zwLn24PRBxgI6SFFck6u9/0DiUa33sWEWiTrDMV7m+sMN9fBn/LKC+X8DD8xrJ
Co+NgrtlkFcT581Jv0AGm5+939+TfxY5eyyklnFeGbOIVX2LtAd9OFGJ7KPxQPDlhaUu/WBnN9+Q
6XSk81JtPmyHtnWQ5v2Pnq9/rubszkt63YcMNnnTiNvMn1vx4CfGhafrzJTy95v0zyJnWwvavF5m
GsmNx315RCATO6gKuk3j/CqPl/1TeaeukuXlIvnSL3i2kUQ4GJp6fuREo7ghMp28vbBvfvTM2fRq
aeWC3vqNo4C0PEFXzbUV5M2UkunoZPwi/b7wKHx40H67zlklVHZDOPrzh2iGeqguu8DrTIUynfje
BLCHC/0/vLCzashv20SPPBY0sVFNqcb8EW6S1Fx4AD/82r25sPNuW4eZQG58qi7/a+t2C/nRSFbq
MqTm6twRMfE9QRYXGzUfvcRvFz3biloUAbU/7xS1mh8tkS+FmazLWl4GQblImnr5+f760WP4drmz
jSkqwsrr8XXTfWucfjwStHTpZ/yoI2HDYvzVEoBzdfYiW8Fg9FY2b+Fbb53BRlbW5fb/hIHy4bW8
WejsZU5yeP15xUKdL6/AdyLrufQ5+uDuELIF5ZruoUJz5eytTYIg9Iwx93C5P3dm6sjqXYVeqUQl
FjY/P781H7y/79Y6e68Ms9UzFY0i8XBPavZVL+6Fd/HmzL/J2Tfj3SJn7xINbiCnJYvMBKd8OedF
1G5yGmA7JjyCsPKipb/4H+ztb1bV5LMThUkIX9cFrErAn9MQXZTyWez67sL2/sED8W6Zs3dJmUr4
cQXLDOq1iJ8L+rmf36LPfz2yn95/1n3V91JNsEA4CDzyyVJIWAkIUUdHsP58qc+fBm123r0t961x
mJqwZqmqwvupOSPhUuql8vajgybeMIxhGMegJp0D1ZlbpGWRZSgXD/0S18MKxjew727lr5Vd9TVf
FG4vO0wGxk3ycgnB98GJ5t3i8+18c6JRfMlQKpvFB+0x9e8Ug7JCORHQndUHXNEX7t2HP6gJKQec
jGL9ltrV+Xph5kHq4dFRXBSUSMGfpXb7+V074+z9KjBmb+O/Vjl7Qjojzos0YZVsHzTLOcn0mhrD
W8ydfjN3CBqdHqtdeXf5lPDr8/Tbq41yirQpSCuQd97/nL5FarKtRAjZFYdETm9dLkHSFtVBWcSk
T2lrPFGgPrGlL5OvA+e38GI3WoWpySpv/xYzxIa8ZWCjHBcR4J7t/mi7I3D5aBDsJPCzr4OJYYWw
eyyFd0lee+yhmpBse4kBSNEK8ox7gDRRGfve2sYPLlziwOl4oBUAT2F49aguVT310ZrHcYF6WGk8
Mh5Bj8Kca9us2SWSMKd7hDXes5TmNefgsQjSe4mXR1s2Y6jLy1ype6yBpYhqtVoqQeuZ5SZgTB7q
TmEVXaUtOtOI1K8MxltlJyNfMG7taUT1vCj7inxWBPLFmH/DDw6kwKykel0jnOiX+GPwA1RJJNnX
AzYkfAZ2GCB47iZTi7GYNEIsRQ3jii5ExiGd2mncSV5ma2sM+mILSwlDfD8MN5OkPJcSXU2iHU9A
lbr1qHj2SsoSa28jbHG7NP6OIbBZtmlMLEbZAsZsaFH3k4mkd+iem0SUjl9JTzbWEKXMsXCo6g8S
WbfFlD0kirrmgLnlUHRdhfUpMGDeIgt5EZZYhJW5JiX0Qavyq7ENFjgs154nbmTJdmMtvioMdZ/x
II/6U2U/kGzP8VPZp3Hj+hJsinEmJtlfieVFbwMEMI1XPRL+OljXxl0cvZqldKO0DcPwx0Aki9FQ
Fj1SEcRj3SIbusEJuXNIiqWrSr3PCvWAN2PboyNra0Ki2nKLtXDMiJSlTApGxGr2ZtQWfjHgc9cx
4H/17JvSvrWCkFO5ayPY9wanAvVkHBUZZyBwJ2WrqFe2cDUs9byT5Y0k9mWPlhf2db/06+0k7pvm
RVc7J8MwEy/06kBG/NC+hkkLl8KNx59NWeOWVBbjVDP9XUwjUQTT6I6dRTcw3uoZ+fQPVRy4KVtZ
H9MXkCs8Zo9ezLldPCAlNNV92NVurRND/1UPr6e6cSdj52FKxZAf4arah4XPFBIhlnJl6xsDBDru
r83UT47n3ZYRUnv/i2x48GJkx6t2o9jEbbCKrCvPPhRmttGUU9MWK2nCnmYAvhjJ4biyh9ml5yS2
52izr+CU98E2rr903i0cG3eQhVN57dXg7a2qXctl45rdszf8NAvOlG6ZQ2spN02wSa1tm9MBUXP+
A7ex9q14TeGsCM/VAMIOZPvWr1KTkyoPfhtzipctK1M4Y3ilqrRuri2pxJj7rQiuGOd4yiFTXkW9
k5mG6Js+Wft8bJLdSH2KncOrt1J0qoeVpF5lLf9Gva7Sfe6Rbe+m0fXYvXTpz4hQPXU1RcpCDRBN
vfjTs9ndDeN3pXJ7q3R679GqIsfCTNPWXxFbMeahLThNIJfuBc2TKjkIrWEg+qDkW/A3NS/RGEOL
8Dp+8QL8CEJNtBmpv4mqatGxp8JW2TTKMpaFW0g3+DYXvNZowmiNdQT1CC13sBzvx3AdZq5dPKgh
8oTEBY8BeMWE8Iw4iz3cDeo7v/nSa4uejcgI0PCz3RxF/ZJVP2Rjh0nSnfCNwuMo42tZPerqlWLB
xulcj+DpoEMzuxbqA9ATns5dU15lY4cEVXFMI3fbbGexDRrXgye5Zoy+v7vtJWtRmJpbayOj9q9q
dtN2x0p/QgRY1/UqpAA0ukPZObpHZKGK3J3khGLTh6c8OSXq92g6NclSF07Ij9IEuas2R0la8cKo
3v0k/xxk3/XbV0E5Xr/29UEKHqTqXh32abTqZSiF+4IcO5hCROeW5J+WGzU4hOFaavZBfo9U0qVh
4+Txfi6wZ7ZMpr0M2ZVJSk+zFvVK5KsoAxbE4uE9tVEeHc3EDSMVac1N0Gi3lZK4UwO8ZVG2m8Y/
RgU3QAmPnrxqPfjedg3QZRvqT2Z5y7aSTDSYqnXZvA5q5XjpK3KSH4W5FAx2JuvYoCix0VcqbCVp
YcOkeGmLegFLd+cPCEDSa6SZ64IxVFW/JpCV8thNJ3UponSNjaKzZSdUX7Qxc/GWxBP3BqWcn+pu
FpQrpT6ICtVj9CgHN4F31+MqjWux9JXDTCDvvcMIuyTTqoXm+WCkCv5GuVsKsRijZFHbbJpx6v6y
l5n7fjgUbHlh3ONyShyLoq0ut6OVLvQBD0ZylOxlQs2aBDQfkuk0GebRl49Rnd6lGhaORouvM+9R
8dEF+tYi5ffqMfVOpurSyFrqSu4G5jMDkBvEpTtpHN2AOyQiUblCM24BHWl8JKEpr6LeOw5D6866
03h4bmXSq9guO3Y0Xdtaw1M1sR2oyeMk3UbDU2ZbjgjCpSmOqvdV15L/4uw8liNHliz6QwMzaLGF
TEUmtdrAKKG1xtfPyZrFq8oqI+3Nptusml1BACE83P2e6+iV/GRFH124TZv+0aj2cx5da0Jst/GF
uIS2KF0NY2wXOomH/Bkdkl1YyvCIr2i4YXeZPXW25IxNfc63nSaQGBaaDuhxqKgPyqRxqx/WeI9Q
tgdLtEBlEG6notjR0n6tY6elteP70I8XMHWcru/tWNNnOxTLZqdnzW5cpdtMnC7N0Dy2Y3Mv9LJv
js2m6aMXQYk+eot9akaH5q5NPji5sPKdJcMx6TDHI72+1Cxlz/8oONZIh+i0okaOjnpc7qAW6W6j
stPP1Y4UwAjUAGW63SrlVVGdTrpljbyyWtma5/TQADhsBwvSQPeBFD3QSvY3gFZjV3lN2L6uvNdp
LR1hVh5Xud5JSnoYhR02KUGzHmUcZ4rwXup5L0a+CRedIg/eZqi7PzJR2ac6aKRyjXZtB0/wsscT
JkwvRbG2s+a1K2n0TZ5L+b6vvUzw86Zw5cEezA3tPcild5UBnRcicWt4JY0ew2etTHZdvLHrWdrV
qjyWn0K8NdWY4umnLB1C/aFGb5W8WQaP/TAPGmIlB8hEVzli+bqOvjX4scYdCNWktbiCdq0+GYiW
03xyFu1GMG858OjpzZRdNd131wKcr/pWSo4ZCsz38mXSnETwk2rla95zsKxFYOn72PBh/BfI6h6W
wjXZd0htJq5sXOWrj8YIVTbm9E5Y3kjaVay62a1JKjp7KY29atoxjWDzvjaP6bCDmZht1EAwPFWz
W9ll+o2DL9PyUlc0NoWsTWhYOx01O6grZ3mSAZa0dmfaeu9o5m3UXIRkux9QkOWih+Q6Al/GDTlJ
N0W1M3RvVRJbwmlRh1iUYVyp1h5RtaR5pXyj5ferzpUNV+4GennvxNJ1qH6gvdZp83ZZf/C72vlW
lnZIm8a2cFINIcfi0Nms658CJi7Yn0nPcX1dGq9Vu28iBFzTc93eT3Ph9uVbzTwPb9Rim3ZeKpje
OLFjc8atSH1XvKc09kR56p+7RvOFZGNSa6tP+mF+U/60501K8n2q+kZKj0hN0OKJF+wgNXry8DMa
XqfQGfDOashWUlpdXtOSmt3gGN2t3PvjcDXj00ZDWrLcyuuLNWwmYZ93T00vorD4rOLEyfXSGagh
6sDNjTSifT5zmpS1DKXJiGJPl3EmjKg8g2dZANMZjjZcy+puQjUjjCSDBwxDUBeOdpcGM86ukt/k
trUPNX+6wMW9A+crBE3lDxmN5N70oFceKkMTtxG6IG3JALm5AISayeqaHGtc1/tBA9lW2IIp23KB
dQaVGlW9M1sOANAHdHETyQ5epd2YhcjurrKhEpsNfjm8iUTKHKlxAY2e6KZdPV3RtqIRRMJFPEmb
5hidnAgDVfJSaz+vwfwIQFqKL2syleshU90ObhUN2WR/vSit7HF2+QgqTneAlmLzqhc+zHTH/RQs
SbjYcaDvVeQGrZtOLv5bPRQVzgC2R3q2bpSX+JYWdXT/BrJPw7XqB9PYNNBG3sfcQS3B38mNM25s
dfLze0LOknVOdrj1utEXDa8hVQLnaWZXu1oLYioUTHwWmxiymq+N4qsuvTq+nupjYW2yI98DrSUi
R7cUHnLSRHSQjX6MkJUCW07lyR5Dl2Z1wXRiiOCEWutlxJp3VMETMF5VHkThspgoCjpC+dRzVNTY
zxQsxUB6keg0VOzstvoKEaXCs/HV9XJ4xq1cBxwLN2P1R2R9h1G7YVLDSBDLDaR++SuCBT7a8rq1
nqbL7D6UPq3V1g3PzDzVdKX6SPN/JG3pXtYOpeQlkafJd3nHoWXHjwkXLW6hBWebL3Q7JQlSkNh0
HepPcfGqEcjrSMctD/5cOruqW1wzD5P60E5Bk2+iGsLJhSrtZWU7WodpOeSlm5ceWK2k2pInScUr
FsrU3MyqM8d2XrvABPonkw3LYOEEvHbOG9plLvQYzYkbindVCvmHX+GyjK6SxJluSkiaw2X4LPcv
JVvOSwwS4jbvLsNkn9a7tuIotRfrWVWDQT6q+W7NPYVbXqww3nop7o0DNXeuUR2njmjXMeKt/E4S
3AQ3vMnmJ5v6rumDThxcbb1gd2w/lGlf3RjZhQyX/xFqW1Tt0shBKTReI7JVy33CAZHtxdbJB9da
ds2+SB9lTra7aWa2BxI2mKLfRVDrNiAro4vuc/kaqi0cELC+Rest3V0G16S4wNQ803bdfFCz21i+
VSJgAY6cfPKXy7sG+3oodXihBRalBbROrHgylSoMyE2G3xwlVgTy61ENN6J4JV2CrRS3I/rU8snQ
/bHwTPnSmL3ucDrUosXpsrt0xEYdzGZfv+pNkHMOkm9adRY4WPLuq6ihJszH1TrmxqH7OjX6FLMt
YqTdESl4Mg2xNRVmr1sEJ5X2bbvVSVSQhJs2GXOs8AkHpsFvYmcEFtOUG0l1FwlwgOGtLAgorPgB
xoElpFDnTKRJQxBNbhVfxDqrIYWhoW/X6kWedxCOotVRKwcIU8/l5iOttyKtof0eTX34IEhuBR3q
ahQPvQqLidwtijRwTk4v3MlE5fDqs3tT+Bzi7Tp9Vf39MLyrw5F9VgIhOdvacmzr4AToMntHNG6S
xl/qq3wOTO1FEN1ufB3Fy1z9hDyFY5MaOut9xG5aJW6vUYfpneat7AM4DZLkiz2sqY+Gv0sn4Ypf
XebNN91nnh661e120wMCt+iSDbbvj0p+Y+Y7YTgqhRJUEOHrDn1UszHCjZKkThQ+Dp2/NDd9exGz
Hyx3UtT4QCj1+l6bPpPuPhuex/hOmFanQq1dXCjCcwNgpLtLosdUCKz8JTU3crVQQb6TRi9rbo2T
YAuAtPnRXdTTxyzsq+JG7d0Qcb7EWiMGGKzCWThCmmAggyJ0s12MriVeWSwMwATmpzVdd+FlUxLZ
bNRbY3FHLRAqT2UCm7GnRU6evXcFtbbmsVxaW0YFDTjBfNeVh3XC22PdC1B8LT8Beqi7TGHJequh
wsbHVjzAjtW4UHsziu/qQVxtLQMBfK9wGEu3FfaZ7TO8fiBem6zbizQ4FasrGHQb7fXV7ZfjaPjK
DEzjOh0fTJkYjeTGIh+66ba0BjeT7WZ0kih1l6WzF32nRb1NCMzXbFCvV5t0shXhU6MmCfYwq/fA
faAzqfpBqx/Gy9TkDnUs9NOmem1yTV3IGiT1tgXvVNL9lKEbu7CeGoMZXWSXuCZyBa9uCrZ3XkQR
+fqNGlJS2IzDNVLOLrsIVR9AHb0jATAXh7M2WZ00cQeuHB6X7oxT/oPLwZB4RbmV8Ae5TTlO3nrC
rENYeDH7qgquydHNDTdmJd2ArxpWt7XY+TnjRFcuvXXa19F7g61KjWtLfzoBtJrtr9v2Y6B8tPyF
jZMWR+pLXrE6ZbSRxiNNKnEUZONBB9sh0yBst6k7ig4XUe1SBQg6BGnMJLZz4e4UcRcvg/4ZDs4A
e6i5LF+nbld1dznh2zRfjeSmLDfJCLYvTc2bEXeyX5EmmzmtkH3CJ4AVXfUbY2DdoJl9baK7Lr8o
5ivSUZWyAYHOzz8tphnE8qO1XHVD4lcVpJIosy0dHojHeU5r87DCFtsL/VOc3Wipf8pcJRkHm6V4
o7rVaEozy7d8vsKTVT0lTNWPNAqdEkBo0dCco0LNCVgv8uCnyce0eEsIQWPTyt6Qstg56N7LkZ3I
zQqXnb18mR/WlXyZ3Vl+pvkkr9RN/NjQss5IhMixuhOEx3xyT5CeNhDnwBoWu2yQM/JG9caJdBfg
wRq5snWt1kfhikCopTU08xSuRe0uKbc16aLbAoxnN24a0nrCNpP35uhoscMrNJS7AWLcy2LKwI8v
BlKhSg2+JzC5wFsHlWRlLu2LOdyO7X23kyfDQZdr7jUEL1BBZV7zSyTdmgAv2+jYQFGJyRB1UCPi
lrj5UmvIp0KcTTdC6yjdzWIFaX6lW24qpnxsjR4FTrhol0EKJA98avyyW83V4ROFQT1CDB0ccnE8
U0WLVOUQEGmyPz+EkTvHm3r1kvdxUE9GQ6F83UUXue4X4VZhas12Cv5gRah3XWZXJL9oLiTmJVWn
7cfckwavULdd4ob8HrBmjW2V3o2v6pXK7bzwAcyPYrDG2y7fV2ReHW77OuFssllStzJIWdo6tm0W
HVGOAtea1GkcDOT0m+wSG75WvlzLJ5Kg1vixioHVPEyqIwuuXLl6clqXPFDSeLN+mXTu0jpQykPp
YeJWRbJuKTS7+BAsCbnKwwJXet0X7YUgK3BTacQlz2aEUGbIlbIJtcuzRhKP7DzbzFc/vqTrJm6A
aHgdyy78ovkw0bz+Uys9DhaBgFr1zDI4XW/jy4mA7y4jTgt7Z054D1hSGyl0vsnuwFpxkA7FnUQK
zBz2XKikYrUTxDPyZnpk+sy1PzTlwdS4MT2N1WaIuJmzk3Htw1iepFIwvbQj0CUXGoV+I8F9Pabm
uxDeJeIvvqGdfVWAu96t+sjeNGRB3gAvJDtxMdZ7YXLn7KHAJG8MRsFTb1X4a7Hb5i7Vgai9lrhr
TVvU5ga3wWs6QcCusHs1lr9UbtNuUaIqhjfJx0ULDAK0iK/gcwkt6RvRPvT5ZpHeM5TmCLS5Imgu
RsCwWVQnAZYIH5LrKIDZrHRT0pt1epS5vXfcDaPoYa5kpi/gtyEm2yWVdwOSWWwGwOlD9DXRnq9C
75Vqeiml85va9m40zFcTf26Ka+E2SfManUo+LZDnjdppO/CLb9RwJmfoebfaNIRgBcf7xEwNTzag
AmvVkDon5oboinqxxk6WrdI2gasE8KXFhhmRLAlcAEA1Qbg5QqoqxeKYLMKyK/uU/8uifFIOXFFy
QRV3LXSZi1VLo2MXqlzN1ExdVn77pOy2II7AAnXYNQCNT7OdOlVbDdG6LkW36PzMyywfN3JUXPV9
PQYVvpF7VSRjH2JZyYYu3GklDAVAIalaCW4/iZ5WLZ6YN34Gk1iyrMtWW0B0Vea9wXoxxng3F8mt
YMjbvGjdTOE4kMnmIxam6JSJF4JQ0uxHar6L9E2egQ0usvSugCdwKFb9iHjzeVDU+7TrdqUSwqG0
roeVJGW2Evem0xZTjX0iGp+9coomslbzi3guXcmg+a5XhHeIll+J0LBdRQkpegvm8CLy38O+2Mxz
+z5Ybe4X1kSR2oqORjd0j4bV5E9qo5cHKT6BisbS9JGUpTddwUHUpiG3rmnRNyk/eB8LzAo9maaj
0teQPOuhGe7MBGIV5wTlQ7dYRKDNZlfl6Xs1CUl0mKJ1MnaFoqfqA2qKCgoREEPyyeTtTyzqkN92
ySdZui0z4EzBbOXRsK8EsZbuaTHLB8XJ4atVV1m7cD/BQgftvjGb4xslgoFDX5AiRoxnbKeNsBUd
NPBtYtP4WFiOmGbq25inQBtWqeOwsgRJe6sMRRj2kVgliV90MZnV0dBqiiRr0h36ZMyfkmKw5s3a
i+WyHeGD5LailfRPqpWWiV9tDovH0ds14r4kZtUE2F8WBg/zQf58aaphOk7R3JVMxtM+WkoTya5c
ymqJk2UcakohOIgEoH3I/eag2En2J7Oi7U7i1Hw/Re2qFt6wtC2JyaHqI312VkWsTnd18E7ylSLH
QMvjsiy4beFIVVjHNp/HcGusTJVNZizhjdnEcvKGmG7OqdnB1bV7yrUxDDDKmTQkz4Na0xxfxsAg
4iVpZy+3lOoUhoRg+mYOqRpIuB3XIl145GRnpWhIbuRrIW2N0CqFyCsEE2tMT1AKLX6WanCuN1OC
PdAj3o5h3nI3golkemXYtR9Vm0lhECcVidUy6admU6Rj976OeTcHbakmn6OUjl/dmFAhpLdnKVlk
s1hy1RoTbBYUC2ZGavcCrHCSjUo/dh/SGivjNgTtpHwYcqYJrgUNHH9FMa7TIBoswe9nYHAOphLq
4EyyOplODjd5IuJujcRXZyGt90qlgQXPR6HStq0u1RupzaPjmCBB8g2zp6tRn4jCxIn2at/sMIyA
m5RYJBQWZnSJIYMJOAKY7ojNecQLIk+9xIubq8wEryzGOQ7WflrKvdWvcnqnzYaFtW2RyhxrHRYr
vp6k4UsBrs9wm0ULX0xxkD6aSePkL4BUzn5edNTga8x/zGCOw7TeKL3YyMey7Myd0nN+zwvkjqqY
kx14FSvdh0kmFB4ArIlSQNHjj7EKI/BBDaDT4NV6CCQ0miYCeGwNltobKzl0SaYn2Joo0VutLPls
A+dKYAVEuS5/TKXZN6+421IoMEW9Cp006mmTFUf+7QF2LvNra0iX/N1SVsLrVU3Z02NDEl6rkq2a
BIMg3nRw5PAybBUt2YCBiTW3aKaipSV6SijcFE3z2C1DPu5LfSajqs/dDDKMB+q8iglYXQ3wl1Ne
7ZBFbgmihY6FHD0P8AzStxG/BvLwXOIKMoRS3ttCX2OWo0U5iRbQCP18ghXr7+GgdKpddJMmbaZK
DGMyrBX7otIb45MYt0Xt1nka7vS5UrhvtsB2gyjWCh6ordCQULjrt5k+gp+PF+mSCtekui3gr8Gb
G3A7wGQb5nWV0nUQdMWJHFq00lo7+Qg7MGhXizyexAaiXOX4FUUbQ+7m1dUWNbnT4AgReTUjWWVh
aMuGUwdGmZ10MOadUCxawWHbgl4nd8Wp5F1byVMuUMMmuU7r+Z0sjPUQ9FK2k3Eh2SpDPaybbKYT
46FdG5mUEDgIKvpGv9yVo+TqWSZcY1G4vEC7Wy9po+rDT7OzULkXs6JIgRFlsehos6bW7qKOUu9b
JUf7Ri3VQb7Wu7ksr7XKnBuY9rm2NsVOXRdNeI7aRZy/uojT4NhnSli3NsU11lNW6NpEbdHS32bF
rOYDSj8QHnYZgUSGJDgQxlZqC/SXzd+YuYpq/JR+ZYHcLjZIlJLhRUOvr93ojZKIrlaIluAlrJ3x
yYiGLtmPUZe1fmcpYcXMXSfJ0wZDqlwgf+mdPGYG6RJepw6LpSdGWGur4LDOw4obdTEL0eyJUDzo
iJTn4dRNWoWffb9Y1abU4fM6Y1aNldOWM2mKIRRzy5HTmWLEINYTbaBYNRh2o2jWYuc9CGsP3FW+
eFDSLPJNSmgoG8WcSLpKwpqWpN9wRdpUOuzgTdSHWII0aTFdA8Tssh0W8lHizZWB3QrtH1JNN3LB
togdU0JbQ7rQZFsOUxEte/B8GsxKvTj1aSwRDZIffWQWQJibhZ8jZTEoBkdAJDeLcECtfprECK2T
D15r1L+aehqNH61BHLkpU0uGDF0MZbh8TiFlrckxfmGkKw209OoXvzDTVbNyPh3kXxzqFqhpbZeF
3BiRq2VtGjUUaWKzey61ZlxouqADaHqBOFd9RJkurtfp2o9UfrI5xZyn71vDnZWy7x1rqhLxAdZT
Ol9Hv8DeWWMqqV+VLaXwxpAH65nCpMTEiGhggvFXCQXJ+FxLcW5oMbJwu6gbUu5GhbL4vQRmm96H
sZue9KS0HsVhJkVniZmleR3TTKT+mNfl7WRaNZUjMaOjCaOqfVUm8+LoBpwXv0Q9jGyE3yB2AZaJ
omP9gt9Jk5KH+JuZeukNsCLf6hWHPruY5jWnApGfbImkZVwcQdVw54OeaWXbKZ7GLlBxeTXJ1TRp
6pal0vV77MeW8qZv4Chvc3Awpp2mrPtDaaZL74XxLK+OPvBxHOhco+muep7mHrORYh1NW0Ls0VRk
rru4EyfLA0I20DJqrRRdxriYxwPdsaUWmEtsYGHfCkAcxb6f4U0vDWmfNaGL69gI1ckix6wa4RYL
GtV0zHIyTRobpDimfN9bJ1xPpLc7OZyY+TRZGs5ijjFFqRPhcgD3xTOIozW8lQC+In+FFb2ro7il
6i6uHQZKMv0dYZ+eAgD2vGPStkr01YF2noiFDBqD3TADR+4L0iCUnpzFBpwoU5sSv7WqLhoOhjIN
AqmQMhMjvIeTuZdkr4vSbvowxFXQumtrWcNZOqDhnUm8rvWUuCBS9egI0XCiBgLMdLrW01oM76t+
Nk0Kw5MuMWMisb8d+nJWbro+MWpPhAVCKS6LUu5yQOnq4s4EGDd6xCSFdQOncDIfZZA812kNu9wo
QrUlZlhAHq1xWtfvtdVYLYVV9JUuaimY4azgmxqEHbnbBdRpGWEd1WqGN/S1mnnDLChcFkVVHF3M
AEp1i33H0u2iCLjElmm8hPtF0FTwunFkJjlphSXM4UYuc+pnHAJdsNZpKB1rzOGF42DMo7StVZyM
7XqSVDxOzPoD2FoKozlXv1J5ul2XVHPipMf5UibrQeDl54N2Yt51gpQ5QxPhVjWk1XBn5dUk0f2S
NP0XbGeYcbiGY0qnZ2Gje0MUx1w041lQnyZ2mGyDAnitQGJzmQyAUCa9i7kb00ZT4r73kAXE67Yy
MbnaFEBeYZ7pSV9yyzOUq0VQynZPTyN133mtCZcEPrOKu1+uGwfJ7DPagSZDBegByr9xLWJdZTuI
GZVU4IDz4iGVw2KHecuRzOTGUN1KCadJw6nt+2TUKeXmLqUNLek0ud2Kw2BwiWGBtq40Q5Djo3fa
czc2qhzIk6CZL3KR1wq9b0tWkhbuu7wPaJQWLRcm7lwTDkg5hgwlm/PGKlKd46xU0gyz4SLJgBJn
+aK9Ef3z6II20Cuzsvy4mmdZXi4zidgc2P5mUIuZABafsKQPam0Z8PfCIlEmvb+ucfte511avMx0
3bQ3XVSveBE04EH7OyDpDelo7gi68DSMQj/eKqbCX+Nk7SSM96Wl12QVpVYZSHeKeqlvzVgqQzBR
oWntMisjNVyPUDcf0xSW5nERZHHwq3wA9oH5VzreLF2dVrdMvBrQVY6w9k7W1j56XGghyy9a0wIQ
nZYaObFJNzt6QGRx5vrzP//x/jjt6ovHgy/h1lwa89CK/GhgCuoiX/8PB33YtuQibGZ2Y1GIh2dI
l3OR986oForlJEmtQ55jgxXcH9qBTz23f3bD0g4r67LOPotX5Hk3bDIpwwRBFYnCkxmQCu+cyDsJ
BkGEJneym/nkSv4/Q8JrMmAzyYaunnX45/OCevck1cppN/Z1p2wDwQn91QE0ck3Z4vMneeLfHb88
438GPMf9sKtyXakZkMbSKDNOngj/raREZXVZuMVoEh6leGSePZMkSZ2in7oCU8Mgoa8i6SNBXebD
QmSTCLcInwaB/JcqXcptGZFqhMT/PGhFtvrfv95zBQCMC1XlFwC2YYFR0s561nsaY/JiJNZfab4S
wuW56WHfwhtXbJFs308f8/zd/hpOB+uhgw09eRr/2dO91CIr/jQcTZqnLAQIB4zbT87C2DqKJr7t
J4vxn+Qa/xwVS0oDm3oNWMVZD/dU4KnazxWjkqmepH2of3z/Fv/SkP16rt9GOL3m31r/4REW2iTW
qg2uOCnqN0mMkeDFtHdFKU6MRcH2mg6vbRhfRnJ3WDtlq2DvQFvxlPz0jk+qkL/W6H8m1zkuA4xp
Z00xk0vcJZvqhZZ9WwusHSCJQL/5/rnPFQ/MY0vEr0iCQqvDTDmbx2klKmXDxmlT8aswmECveQnw
MgCeuJ2acCebP4HIzgVM/zciR5pOP75oKGcCpqmeU4FYGYJU3rsWzSmLeLHSIqY86Gvzw9r4pTA4
e5M83n8GO1Mw0RCviLPEYBSMDmEgzwgPcLN18fumV5NSlm+437/Q85l6/nhnL3RV6dIlUUULTz0e
yp7mz+m/Vcxp6CkVVUMeY54+mXT2BpN0qTQrSekZ7gxjq2RZceDkbn9QVZ5/p9MoEHxMFcA/4oXz
g2KalXnIS1wI5FV6CZfXRHyK5YxLI7JKitbfv7VzKcz5YGerT64kshAWg030HyQksCMSnxPV4e+H
kc6VgOfjnL26vjfJvSyMM8qC08n0iItkbCZtW9K9QkFC1G9A7wVxP/00E396wvOZWMPkNSgW2HHn
CUdy9k7qnuBTdNiYt5ITOVSFj+JPSJW/yAU8sAwkmqMX5J9unEsfw7Jum6Ghe+REvjuNSr/HuqHJ
OG69KlBdwA2ndRDejY7oy66ONwUNaNufVsXp+/2+Ds9/jbPvqxhZnIrZFFLL79Cdl2b4IRq9GKhl
JrlRKBnBDx/6H68b2KFJ/YSgwzSVs2NK5IaoCTnP3XnKkx6j3rINvyHuwAONyqDmpbpPxEOLzfcD
n6+a0zEiKzKma7ICrOZ8PyUllbT8BO09ZnE75+GdOLafBh4sfbntlPvvB/tLH/xrNNRVAMHReJE6
//PQKggIwrYTVTs9mJ4eJJAYEAd/jLvFjzetI+5/FnWd72/nQ57++2/npKCaUxwlDBl2s9OSkZRr
6Yfg6p9DmAi1NJN6EB56fw6xWPjS5umqApmhd2jVVfoPq9vvX935uffruP8tajp7c6q2qplQ9yrO
5GVN1J1bu0ku/Gyksk/ANzvhVN4UmvXDo52vg1/D/hZlnD3aiMuwYp7iGLTVNIBeNf2zpSFRMg/f
P55yHkL8GogpwWQk5uY1/vkOuzoJLaweKLYXLp7BlzLJiItib9yGAWqaXXtHcxL1UJdM91a46LFE
wSuF5JMTvy4u2eZQcmcPdblbOj/FcvI/3r2O4lsSFb6trv/Fusi5BLdCqNjFl/Ju7pYX/ct46rzF
k73lM36XNpTdvPmLtsj8hp7z+pJcjEevMJFl7IXe8sOSPd8qeFUYdkM/Uw0Nxem5orpflznuR5q5
y659wxHHHTBHo89V/QEa8Nfhcz7Q2RFQhSGYtIyB+gYRf5buKsU6pqVya8btvtCtDdVfeqAaC0S6
ZP40+j9W1R+PeRaYRKdaYoUa2V52kwcfKKAtKPqE9mafyDm0cOHidff9LPx+SPKFf07CkFsS5SOG
bOWrRHvshPWHSPnv3Vbm0mPgIqko4GjOd/kl0VUI6bhd9QXpRdoTRiSaMV0P2Bhwlik/DPf3TJEB
rrKtq1yfNYAWfz7PGsVSaqLLtOdI3GD+sdH61NZIkH//2v41DIvD0NEiq+B1zr5U0bbcGCm10l4T
GEXnh/KbGMfu94P848JzygFgPAGXQ1Qt/exhuFDGgyWP+Ka06KpoOXge9G7fUMIUirXcq5mcuxL6
J2uUH5PJIuWfv69VclUn6Vdlza/f/zp/b4x//jbyn68Wo7MsU0x0FjPNkJkx27Ro+PKIygMF2PdD
/aWI1olRf3/ys71/TjBMIKHH+6UBLaDT1jmBOZUNDdtutU1f8V1w8Xj64av+vRh+OYGwBiFjAkQ5
+6qYOJVDo9U84ZhFCEnaO0M2f+IN/OM10mJCrIf5K0Z7J9+Q309nVMmUXHsWRJZpe3k0UAmgAJjj
I2z5H+4H/xoKOxEJCxGJZPB5pKPOuqW0Gl2XlSoiJJwdpXrvx4OUXH3/uf5e44RTuqjIpDk4y/5a
DX0ZanmkqZSi693Yk7IKJZn66EBPfULAvBa0KX8/5F/4yNNwyMYlNOt8Lfk8Auk1quzRqDAmhkzC
Q20+pCVdVsJhVjyTSvqCQWjWVb4yPX8/8t+TRCFcJ5cjqRj2meffL9UXFac7FbOmkKosurjSljVh
/uH55H+8019hwSklByb1fC4aQq9igbmottu7dNxvIR6gw402mt/S92KbWyXQduYT9erhoDnLVt03
V4VbByG82I8fcM+nef/71YB3DUtCZLZACuIfZ6uxTcVpWmV+l7lG1SKXyBcHemMpqFfOtNBZPg14
mxr4R2URnlD/9ftmYlkUs3TeAymXP9dLF0VKXJsN4TraTaF/Dfvb7wf4i2dxejzWowzmWVRo7z1t
9r/Fy3Ov1QVqOfXUeQwtABm2HDs0CzsnOigyscZtnprWFX0F3PPP/INfyYDz1/v7+Kdl/Nv4Ey6g
mZzxhMpACcyhPlBuDf/EPy9jH2cY+d0KaKj3EtfaNpsfHv4f84yNCPQOH5jJfD7Pemlh64jxb0Rc
pbd2ssnd2O/35hTM++wCkYQrOSgCsNvYoFb6fvC/T1HONslQmVIytgDn5xvl0EmNUg3fuwX0ytEY
7s2fYMN/b4Fse/T0cVf5BSw/29KnvKuNjAYBu1Tp1bWYwvpO7tpdr6Y/nNb/HAl8hXwi/+iWcTZP
cQCJG0lkpGzVnNSqt/Qigc14aXTlB4DyP+ICLJ7JmJG3PhGGxLMJKxthPbbRynu7FZ3ZpaMrdWPA
0QixwAfYcAPc4b//VPCaZejDOLMTyZ2dWg3rch5HDvr/Je3MluRGkqv9KrK5xwj7IpPmIpFbZe0k
i9sNjE0WsS+JHXj6/4vq1jATCUuI/ZtJF20c0jMCHh4e7sfPkX0mPhVpH/JuTpaelTN7eGZFPT8J
dkeabRZYAUXxBUG1LfqisGwkKOuWN7/te2emJjENtpE+tX1MIRDK4CWaROo3VUp3161cRk7gbJwq
0miH4zUtikNKoqeSk6qM8x2GDG3gOzR5boye11v0qBX3Q/n7WygscuPDpWIbvGfOt5DitxqnY4KM
kgo5tWndl1a008d3oCYWHP6CO8akKk1ibygOjwTtopCSqXESNSShVG7RIGRm4LP3go7NTeXmrtI8
2WsmPLeDBIh5RRvpod4tVXIur+KzH2BNHi9JZpiiJQfMYdR2CP4gh3pc8PuZPOPcxmQ/kVBHf1Is
stq0oGu3ghebXpG1o1O9WaQOu3x3W6IioJgOJ5ui4CRclRR6Q1Nhtg+tW7N8Ina4cfYCEnStgAyi
k7q0vMsTJ76gzQvfNtB4mb6sM0mubOBOgJWhMgGZtq9ggpA7EhuEkSD2CEVS92Ca2atlPFsJ88JN
+MGCjaAFuNk4ysJ5uegG4FOEa5qQEAJRXJoWHkAStVU9AgjUd9rWiV0bppat44rygglGH7aCRRGA
uS3QEHmgDEt0s6aBG99p4YMTo7ZW/sdIqclvyh9jCyaRlvz1cDBTDeSrghpABF4jeXxLBU6veqet
0MAFtOm96AeosySXgudGfZTu7ZX/pd9RzDmuFu/4y3v23OqkqmFlktQoFlbVXb+m5bo34BvgLTU8
GTtR19Y/RQziLjaVLzcWSUVb53uCnLvMqyrkW4vKx6y+Mw9Ou5IZOmGk9rHdlxv0MkO3hp46WMl3
y9/0Mu6emxY/7WSfk8y2M7+DM07f1TfK3rwR1dZiVy1lT+KWOE/dUHeEJkrmg4pzNLmJYUVUQkUI
XOs7f09mHq0d13zElOtm90vhbm5Rp8Ymi4LnQs+okv21qNtwV2/MrbxfMjOTD4tF4aYOtT9InCch
D90Rvwpa7AzuuM3u1J/Fl/w52JpraMvX9a4B6nOD+J+Y17Y31w/I/BJ/mZ4kABWNrLSDSuttP+ND
uOu2UOZsrZvrZi4vjvMVTi7/xoThItMxY8Pb0+a3cVUunfQlE+LPTzywKOOOCQNMtFttG7jDC/m9
ecMludFce9ved38gaXt9VTMX8vmyJt7IjEOCsCA2jxtl2z6hHhsONyLAgNx31XXykNBxiN/3L/S4
qqf0/RIJ9+yaNbrVGqVazZzW+vqiS8NoFGtm/mJQnuL+5/UVXgYyFnhiYLKpiVUpfSwW2FfSc9ln
+7KGNAZ0/3UzMwn2uZ3JRpqZFnSRiZ34Y79m2HCHFDl8rqPoAbr6lsnbhUCytHOTox3FJZOCbwvT
yOFpfTMgubCmy4fe+Zom75NjlnbVqLEmEark+/DZKOHoYkxh9adTRhvpi8ekbOV21oqi6XXzswf7
5MtNriAz98GseVhvhowxgeAuzT6qPMlyBiQV7Vmr8dav103O7KltGBRqTIFouoRRgZ/WlKAfV451
H0LsoTIpc93CjDueWZh8tbhHUwKIJkN8sd+uE8D62zLS7dtM7cyFIoX4pyYXDYpelGBoWFL3mr6/
FPj0ZAshyJWvMxVohyii39eMFrTK0rU9t22nliYhOCnHLjKimoHg4kesvXfshWLhTA7EQ+hkKdPg
25Gs2AEGyrX03t9na6QJ5Jtom7rHNZqbYtIUpmtzwf/nN5CwxDchMk3rHMZge/BvsoHe8QeIQXhY
AJRqr0pYLDjFjKfD5UknhU6VzjInsUPAGxgLEkxLvcmws/bSy96zxaQpo9XGi9q0lO+Cem126Yfr
3qiJL3PhI4plWygvoNU3ffrJnt4AZS9weIgEGbJxEP8YXtqb7EZI7NBI5CYAOXVPoWDbrbWP9q26
l3b6Y3YbfOSBIfS13llr+XYpnM5EHttCZ0rVKXxzGic7kozhYEIpPq66KJb2cmYX71PIwr4PRp09
BgE4U3hZstG9vh1zHxzGVpmuk9CvnNZpfQpqwDoD7grHrJ8dRTo+jFXX3he2zORzZzOre92gCGHT
7Yf2WdN5S+Fl01ywrZ2i82VIR0PDgVKD6VcHNiGL+QpzC+T4geGM7XWLcxvLs42nN0rkKkJe5zmG
b8p94Mv4dBoN4NPHwLqte7l+qDJd/hloendXqvSL/4ZROlKs0KG+ML3k21SjN2o240pp4aaCErHU
bxsofnTGP2PKX9etzUYL+8ScCFcneRRMY5Lc5pgTxPHj2nR79U0kDRoIUY6NviYvwf1SsJgL7DY7
a2sIPTggzM+NMrNoHBVmqCA/6GD0O1orv2vand7CFnB9fbNeemJJ/PnJ8uoRKepCxZLggyrUfjPS
02uSr0n3fN3QW9Y+dU+kXAG/Ef6cC6bfMDSMokmIDvb98WO4P27ihzyksRZtnY3oJUgHh5qG0PB9
21gG+RccZ+5iOf0Bky9ZAp4PTRGeIpjjfHsfdubCZs5U0ilQnqxx8t10reP8pZiw3kPJoX2O38FS
5kob6Bj1NSzKm/qZF++mXKxEzbrpqeXJd0TMLEDrGcv1WiHdT7btrfqlXq3gyeGJJq2ZjVxKqeac
9NTkJKEL4rHJpQKTCbwCEnRytZHBMf7jut8srmySuTmF5o/JETMd8gZw5rjxAcyKtGlde+Wton1x
KO4XAelzl6iQA6C5R1+AFvv5sYgzRqASsbZSPX5pqGr7VvXxaKXfGc7bepAeJ3YKd+kSVftcCHdE
w50zr9FXnKQmfgM4vBMuWgTSxs9f2jB6NrKPUare+iDjwyXV2wvsn0lR+NTg5EwU2TimyIGLV+IR
FEHgmgfTdp3vBkC4YH1cN5+9R+dnbVJA7T5Lz+kP2guLeNi5GHT6IyanRgvHoY57fkQwGHuzDtbB
cAOF19Fa6FvMftST3Z2ckdYHUdGJxVJKvcu26a4ROqaLb6m51xubSmOEGirw92n9oh2jsEqyNzsK
bG2bI/Ds2GXWZad9M148ePLc3x1n+PM7/jKpnvtr2JSFN0hwRTo6FJDDPorVheg5fw5PVjXxTaVP
a1urWJW4CLVgU35on7RbenWrBKZk6IOgonWh9l0vnH/hghf3xondiYsyeQozqYhsAuku527y3nnn
75i12xYP0W2wgS/smC8YVedd5dd+TlzSb4ywjEqM6rsBiirHrd7pmxZywVcDEgPashC15av6AdJH
UVARbdnEHXbFvXmr3knPxw/9V2galj7B0lZMHFitBs+hQCx+1fFBNMDffLj+WDxoH+EPQOhlCQ09
fzR/7cMkxtOLi/rYwq8a6VNm3atWexc37SYKy4Udnym8i0j0y9IkzDcDo8yd8GDv3jzEt+HB2ag3
2rP6uVzVbnJPKXXBr5Y+8STE22aXawnTXcgVel8hW97F+/EGVC48exsoWe+0+/xO+Skd4IHy186P
69ZnjdOsNRSdSiel2/PzCsADKpcU422bB9tMM9Q9c4cf/G58F7blH53DJFhVPR6DeiEGquKYXhwn
8TwA90lpYopbCbSewiPwLYIgTBRu8Rg8QgW5hzwBpqL0c/Agr+O1tGYyCNqnPQCoR+MDzH1LBacZ
pCPf++R3TL73iMaCqlr8Dn0H+ydqVjR6thBC7IKFFc89Uk4NTb4z3A9qE8sYGoMOAhp/fNc3YIJi
BbmiUZb26nFJImQ+VP5amznpC6JN3gSp2OP2c/6t/pGsIZFwy43xVTkYh+g23ib38hJ2U0T4K9/1
4i1mq1kTqtgseWsL/Xp/Y95UW2mXbLq9dnPdfedP68kKJ/fNqOaqTQokOjo+tSDS3NzVb+CH7dbe
yngJF3OEeYsIhYhmrww7yeT6McfU68IEi1BcrcWUwtHN71Ow+kKyt3hZqhnM9F3J5Hl70ctmMu8C
N9/GWmhaRfJnQl08aXtYwOTH8WBuKVMMS9FvJrI7MommQfuR/ut0VnCIKrB/0NZwKvu1d4DeQQQi
ye1RSOw+pJBfHrzNwjectckEBBVKB8zc1GOKRqniWtQL2m38Tln90SMo16MKuTHorTD2sHB7zTwX
KMz/MjdxGYPJ6CzNqIcUafns+N2+8V5HaUnxVpk5B2dmJn6igyYOEB/gQdsoq9SDXNREDSS/7+2t
LD8E/RfL+pwgqKBgOnaW9CZn7kvRfWDwndDqXFT5vKBKGJvGaxTUTDK0loxj6ZoKkBV4Mxe+3+xK
xfQKLQlDoWV/focUeaxYmRCZUXcUdzbK3tqkd1AFk438vhgWCSaTIv82NoU6VErE9UzwXHFUPDaO
akFUAbg3jC/XlzXrlSeGpjej2oUW2GbCdRVtEIiAGWrhsM064omFiSOObWl1VYwFaJpgAelgeb4d
/ff/f8uYuGHn60MGWdOw6uAcNxVIwRdC8Fw9hS8iLnHWcolLdMIk1/yEZYQ/VXQ8/A2cuEl8N0hP
5k9jn+5gAiB1stYJ7zkYoAc3Ug9yjsB4cmj21xf7VnObXD5nv2VymQ+9HhiG2FILKJi6LiDlXevd
ut3C1nawQJBGxaNubIUWtPhh488cRRa0rNz2Z/3RZ4wdvQjoTh+Sb01Luhdvl0dK5r/6r+2anBaz
HfyhFB8kOCKPQpGpov/JqPLCqZx333+b0SdXPwRfMRJ/7MQRzv8gf3WGb9f3etaARcpIY5zaxFvu
cVKwC1QLLGkajpC9MHgcpuGnoM8XkonZKHZiY/LOEER/URFjY1C6OwjHNrWSvvH51tAaXF/OkqnJ
A8PK4SGzK0xJRvrJNBnFS+Odb//0yu77dUtLGzfx0ag5DomtYgliufs8jB/qfimpFf/ExTE42beJ
j0FUP5jNERMdbWFdrjY15EFGXG1bqBSPKoxtysLJm6s1gIh0VFhSuHiYwj2/BOzEqqEOw60NpCNW
PViT1M1u1UdzZRwgenq2npaQmHPZ7ZnJiXcAVu51nmoDeYPKfMs22TIuvTIfkwcVmIu81l6CzWIV
YM5PTtc58ZOsdtpQFkYZJvgIEM6L90CF6dlRMH5uUpeJTcgFGMtYxGrMFXXP1jtxnLZOmtJpxXr1
TXmTbdt9eAfBzYNQxyseio+g4kmYopdyccZABIupP50ueuJPPOLCVEmwHIfpV0blYMGO4I2j/brJ
qwQSoPIVNu/PkklXbfwb/SuBqzQNeOx00FmTG0yrQgeCQoz7Vek2tHnDEc0n6VFa6gzMptqnlsTJ
PQlplgJvjx3CBWegzBM02V05AoH372QofTuUwWH5hgy9VcZ1qlhLB2juXjg1PjlA4xHdsdTGuBev
ZGOr/zy+Qw1rn31Sv6v+LvumbKDa+RuTPkD9TjZ3coaCMesGRxzbPhRcxc8t5MDXw93cg8nBArwN
juEYfMfzXbV7NDhCHxOm2n2V8nqrVemNKUOin9BurfU1BDKHIrZ3URi/TyLWCFuWC6HD7w9QsFYD
tKHDfIOIU+c/JLPLDp43KNRH3/iShe3NKEcvf2exTE5QUSHrxl3PbXBOZLnRWSzUzZv+rr0RkHTe
vzT0rY/qfinQz7vsib1JTDBHtWL2B3vRTfOt2MKmDThn/Bit4sVx8ZlZtDdYqKNDv8HDd9rXTTVo
ihwLW+Jt2LzLn9vHmMF8gH68tpWPyn3ytXhZCriz8dZijPEvoxMH7eVgBImB0T7O0WVI1sfs0fP/
sLslSKrYqYsYd2Jo8uWg0fKi0idhgovzoILS9MJuPRaHSP2QqplrDAszabMPRFC2/17Z5NM5sV0y
2oVByco+lLDpDpDMO8phREzFSHYldFpO8+2oDBA0O3unelxw1bk85NT+5DikpRwmqvic/SMJ+QZE
8zPCok9kxW60jzbZbgkVN39h/1rxlCsmiGomj6I3B/J2aJ28+M8rya1XXzKmp+1tdr84WDN/Pmyo
WpkQYYzbmASfQpfsBDqn4Q3slR9E/0M0PvX98mTIXCWREUMda1RTRYXo/OxbEO21iGzCvryDYp7r
udoeb4Sl+G+F1BNL6rmlY6k4Ppw76I/dI5GgbZtd/IKUkGs9+0/509/r6p4tbXIHS0eGDAfx5fRd
t9Hd6LOoCSGrsSoeRKYVo4arvlvwz9kDebLIyW3c2XooRwU2w2FlNaviptj6G/tHfegP3l3vQmG4
ETQgA0HVXArjs1HnxPbEbRS5No6p+JQyr8EfAaP8O23vrbsvwYP5GZp0Hq+b+iHeLlb7xEZeRKET
w5Nwx3K9ugoxXIuXq5shl8i8b89Ek+G2r9WnYHd9l0VUu2ZvEvWGWq+dQCy0ARrQWJ+yFBYnK12V
aNuk7RLiTZyAa9YmIS8LNAXQE9aim/RduvFuvjfr5B1sMotjWkvOMwluoGUCI8mwVJXv9KSGMB3N
KOu4ifRh10HX3nnxzfWdnI9uNkgrKNbEDMnk+GdK7kSJQQInIz6hb1DVvCPCbVTGVRD6wGfClfER
Orkv3RLeedY0lAJM/wKMZOJu8hWTeMxaCEqQylgjI8q0EU/XDTcYQ4tHncEZKnF1DmmCs7++5rld
1nnr8fpneprprvM4BLxPQSsA9n275N5ENEPLjHXvBA89qJMQYQ7TW5jAFQdv6kEWBE+M4KoM60yh
fbYUJ33UGuRXdZahUZbSR19FUBS/2I1q2evr65u7IuF1gVmKWvjlDFnqt4pTwDm7GlUJmQ3fuw1i
5GquG5lNkG0N6i8qtYz9TEFWnloloRny9eQD0qXobcCL8wayNn42N96n5f7t3CaC6GLUx9A1xicn
nw156sYqVGQC7KO30UfSnAT9xnCJ2GUuiHISxE0IrRn58Ll3tEGlSmhvctoddNP1D639YYgreIsX
Mqm55YAy1BgVU0DITR8YlZTovulAYVtkCKQbdnqTFsV7bVhK7i/XQyNGZpKQ1wxTp9POD/C7AkZY
7ESeiZpaU3zwMr996rVO/2bl2XbBLS6DJebgYaAXLYPfmOI2B89jYtFDmRQOdBec2k57cJ4F30Ow
+X2+B0xBH0a7gLE7GDbOv5Tia7GCzBimAnk/JBoCh9If15dzeZQclWokmGNbV/G7yY1a5Ubr9SO6
u0E53gTDeKjLdiEazXwfTODYsIWaJqip81WoDFyYbQsDgadScfatbhXLCAFVJlzX0FMn7u+vyBSN
c4aqAddMQ1GEfEdqpwi1h8fmxu7MJ7g064XYcHk9A0UgANGhd1jV9AiVcVpnDaQ/8C/9IbfPcYJo
j2mv5fZlzP7GBxLzeDibqeINk91r4Kd1zCMsJpr+0xl+HvslJ5spEbKYEwuThK5Qy0FJMyyI92MG
f8B2RCCZWFdB7SajMOdslgfgZrLyc6sTx8sNpSkywc5C5+s5V/dpU9wKZaKkhkso9g5yBoSofI/Y
4HX3WFyucNeTalJspbXHkwDFTQafbG3rMQe8i3cil0OhD9km4xUmksWKwGU0PF/vJBdQtbqptOiv
XR4YKlHBCf1pFmiU9hH1XDiJlzOuWVc9+boiVzhZblYMBvIriEvmfnrXti3auSkKl8MmR91AK8wF
1rCZ5zPrFISPpq4xHzs9fqVkBT78MWg5vuGh4Si0VzHkwA5Ag0FeHMibqX6c21PP12eOY28d/aaH
k8/VD6rQLh3NQ2lvv4veuA/l/CrI7woLRtmlGshb8fw86zm3PTmbVRzasWNiGyLsbWffosTXUl7/
ISNnhzzVBikW0dAS06ROsu+BNjMKjiZnxdXrVrSZLGa0l37VvIOffIHJedYTu5J6iy8gHLxEvst+
Ks0b5W0eU9mM9lNofvs/mBWLvbYZkwOdQWwOBTebIWjYFATlYzfciBn7fgPluQUkdxnwNnMXnznb
5CxnZVF4tc1Sk5twjxCZvwFscnPc9q+ZuxQn564xwBeiQqlYKqPY544W6UqtqmXOx47VcB2jLtWs
HLtSd/WxSe78FjWghUglXHeyoxrEWiSDChQoF0fpGMJUpKSIqJZbQbqXUUYMPiHIsGt3y848d3Cx
xtHl2aDxf9MA1akj7Gjo2US2/9r69nMYla6Saeg22qj3IrrZFvEPn8x7rUqFsY4l+cOATuD1Rc+E
SYYzDd5KzAhdghbyHCIYo48AREnouBdlIK+LFNIZlHzqhf2dM8UAFNAdHRZzeYp00xpjqDQU25ij
z21UVdIXUwleAPwsFbhnQjCcK78MTUJwRfprex6GDMhdrMp3K7u5a9HkrYzOVa1sITmZeXY6YsiH
3Fvm/y8TYqXtqqH1GVP76jgrVCPLp/h23MtP3nsa/MitxD94MR30d9c/3Vzg0cgkjbc5KpiYJuGw
SJqsyKOQVIUiu7SCoyh+CraicAnm63WwDsu328yh1MBEwc5D/q9fkHq3Y8yAnCp1q1ZqH9UYgubY
Rg3cGF6KqtcXEtmZXFksDqZ0MSiGH55HgCwPJaFhRv6ayRAuIl4ZVV34N7yS9yaDSwDD1Yt8r9SU
Y5kpqCwZmfFBa9KD1mqrKl0APc75PiYEXaVpM/w2CWZZqNgJdBPdqqjLldoy0tMhCmsmz9ddYsHM
FBU00mNKwpLFNDEy9/KqlHv3iNj5dSvi/Ezj5MliLHFLnKQ4fVhAiRpipS8/x9VHqdIfnLAGuvPO
Dz91i2WdOZ8zNeITlQcLd5jsHQKOnp83RreSAngGS2nVo0rYJvmOy2HBGeY8jiYdw1C8ZxgSnJgy
0irRypKk0bNtKHpQUdSc9fXNm/tEJyamxX+0pMzOlDHhSGjRxvc8NlaQ9GyvW1lYyLQI1yF/1lg1
yUFggxJXil1jSEuJ/WU33NFOVyKu0xM38HmBJmXLStDw2ulN+3WUs0cGDHdFZW7tmLhr1tV3qytu
6iJfMD7nE6e2J6FvbMyycZAqgVjwEOPokla6JSl9prULOzkb3R24yN7qmUxVTu7p8piVxxrmZCha
jMRVtrqb7pVbye0oFH83v1cfjo/+1vnwd77fL6OTK8wsjUyKUhItr3cQK97DE7MQXOcSeWp5MFEx
KPp2f51/vqYz+tRCoHElP9dr7XPyVKHYtSoDyCFX9o/4rt8woWsieKK4i1QwM+55ZnviOg00QmOf
Cdto2mT9t3xYAn7OfbYzExMPUSHZKtscEwKN2a+RdBYyAo7rve9/2mDdnkFlvv/98QznzKhY98mR
UJpAUsxU5HTIEwU6DZvqnVkh1SYv3P2zG0gwpCYCj9hFGUkNPeQBbVIclAfXnXkH/HUhyM9v4IkJ
cQRP1oJYLXAFAxP1GtaXp/A2+C6QRdm+2w7r9Lvy2t3+nacUueivZU3OWmzAgV0FMUUK4zPSeN9q
v3ztJfV+GPPbwQSHQv8nQAlAqx76PNvl5kunlsh/S5vfPn78Duh7TJ7VlyW0SLLKdMhZu+J8d8hP
k/bLdQPiIplcoWcGJo4i1WPRmoMwgBQWfMiruAXqnYY3uVyttRrJ2/qnrS9Bxea8BlEuAVGFSuyC
pdiL6ySuG/TpugBWQCShvd8fQuVJY9G40+BcFuXayQ1aBFVstwUUxbmHRkFH54B2mv/HaGTBgoNe
LAZLVLsNnms68+BvI2Mn/tmgCkhnq0ZtuknRSlQLFL89+8P173RZNoM/geImrxWIAyDRm4QRy6Hy
bNo5MJZYfx8Zkqsef7ayWrgmith9p226oaNXwSM/0NYLtsW/feYk2KbjQhEXMinZnGYjSmFlKJci
Vt7pW/2gb2j7rsth3X23V+UqO/jb/NN1ixeJHbAyYGvwVGsCvjg1KPsohPnR0VgF0bfQ+GpJ98fg
dfAtIZG4OtoLyerFGcCGbUAGRkrMQNC0Tq3rJQRBeQy1HHp029DvdDjHqnVmei+Nbx2yFhHKISwY
DTKACF9fqXJpHKFcmhe0FSgsXzSbxhE9v7QYbBiCuycFza5+DNDVbfZp4h+kVmW5jDKa1saK610G
Rw28f2vNe1db+c4qUCCvynVYt5vUv1W8Jde+eMACH3WgiRRDYYIsfeJ00mAbfpX29uoYaMFBLgoE
PiQklI966W3t3m93imk1CzHvIqVSkcCAhU70DKDImH78WItGXzdiqod1/kOVvQPCdIfeR7q2T5yj
e33/L7JgYYyXsmkbFD8uelVFqRUtXRJrVTZKttUr2UMgNNb2KaKoC0d4ZjMFxwp7qWkUEy4QuXbq
xzBhIH16DPrgQJN02IR6kgQrp2ib2m1MZqcYKdXtJWSROj2/DMzp6LignKAyezy13EbINBfwKMJU
HI3OixMXTn5D3/b4zoGWC+JkRxoRdEjTtkDMMgXhVPVokbihKcWFa4xGDlU9oijyQkqrXmTuQrIb
PnMRz9RLalrgs0JpLtVWrQOfqi61eyNVPnhB1LthEcorzahgEKArcdSB9jLW8gg44tBFjHkV+SEL
nLVytMxdEFtf21Byg8T/bMXx2m/HfiFLvXTK8186yYNr04lCY+SXVuqHKNHRKjR4X6CFU5vhwq7M
m+K+p8tEAJx25lDxRG8hwpSvSv2mj8ad4SEZIMRjB+O40KudCT9wIJLfk2SQf097tXoypBIEwZC9
qyH5dZDQIxiGg3b09FUmtdsokAGe9NIu7/KFLb00DR8szWjTIEhwp01e73RYq0DtAWcoafDYmQEq
cMbxLlONbStHn4758XY4lo+gON5fP/KXDw7qVAzGwLyDdJl2wWXamIaKhw3GKjtG1OSbr4qpvTO6
/iHxyrXdyG4ZObdNRafS+pHZ1YeWBj2TKEfUWPunhsCkWAvNk8tPLvhqoUAhDFExnKJU0QtMZJtJ
Z5h5vrbMBWk6HJR+4oKmWLhvLpIVIS8kHpGMMDLlOw2uY0+pLutKBFjjT4X0Ocw+X9/cy39fcLaS
cWkMMIvG73myrmlB3GpeCuzf0xSi2VFrmhtFif7GLXFuSMS8k6xrBHXiKQNPRNLyYO00w0PTdy9q
bkQbrZcXrqTLWwJjaAfykQBN853OjXXxkLQZAqmrVDGS21Exvacahp6dlelLDAOXxVQENtEsICeg
l0Y9fLKDTVA6Q9jBVxTddB8V5nWh23jx1t8NxlkN0UxZmr+8vJcQJKHCDy+YKei5Jpd8abQFMr+F
upJM3T3WRbDS+yBfUeG80SUYFHSvX+KMENHyLKF8i/twQVNqRKxkmnGlZpqhh0rGVYTOg1G0TwVo
CID8xZ2Rma8Bkn5pVS6B3S4PGSEcZJQC0Rfv1ek629A2QS8TV62h6FZ6fdzoWbkOfFigi1G9CY4x
dNTBuyjWN4WOhnOSZhudVKDNMreVeQq1jvko6fVCrnvpW5YBoTB5tcax4YOf+9YQemUvdLhRDYpA
ScjSNk+9YquoXrUQ6y9f0my7UGpE2AmUGBWCc1N2o/kD+szaak3QxcxBW/f7GMIM/4ccbGpXXhWv
i6Sts+s7MSo+y8lBPYYDV1eCUe+r8lk9+HtR/ghd2VlFD4oLbaW0Xny+XyY85wud7KkxJnnYq9is
19ZK/kgNxN/EkMvp20roQC3Zm/MsMV6AtCm0OReVOcvoEf0QniVX6jvdz47uMUPu3k57zR0Kc9he
j7GXE57iO57YmyQj3eAfEeHAXrUJngCs9+M2L1yv32vhJtlKG9gXN5G/6vONE68NOHpGVxk32fNy
G2YmWomfwvgBB0pgoyYupYS2UtQhKg2CNaIWzCOCsMFetd+ap+NT8iwtygFe3jDnFif+ZLapWncJ
FuWCYW2i1bH8/QTh3MTEfZKo8qU6xYQibe0HGr03BYWRjaCWAqRnDG79c9wct8FhEW4870m/tnPy
ZUO1aMryiGXBaRV4u7J+FnZDVzloPzVtW2iH2h1W2cvSJbC0q5MbTtWNoVU9IrKeoqpO64SCyfq6
286ZgA8Q9n9ZXKHTLqFXFV0kiUDQhG2wyoI+XgWKXG6uW7lsZ3M4Ts2In3ESb5JjLGu5OIyg/p/R
SjuY6/7QreX1/0UiRXjC9CITbIPkMgzDgXw5NxZQaK3GkW3zG8a1OgNpzPtiDFaGd2eOxsL07Vwk
PTU2WZl8bA09HjCWt9/i4SkOX4XQ1/Xtu3BASvBUmCj4CKLki3KE1SQGOpT0BztexQ91FHvfPaPX
bgwIsA/+aHn2gsGLRb0ZJHLqaF7S0Z3soM+zUhsyDNpWu7dBuUdV4sq//daYWJlsnRKkTloVWNF3
5Y1AfWk7QSmzeNmJX3vmDxM7k3CYysYQHqHwFJC6cKUxLxi71FEP6vZPPcQlbMrFmZrYmwTDRu9i
FJixp9j1rYTs5dFfpCC5SNaEDZV0lsKBgHFO1kTC6LdtgA3/Y7PJ3wWpq6wFIlr6aBTu8CO/k9fq
3nOVH+Vi8jDrHIIyAwSkjhTCJCrR3R2cHEKmla1J40voBOmtrzdF5GpF4gfuddef3UtLYRqRZEyo
oJ2fZb/xhnYIdVw/C1eorwbA865buJwYZivR5YOXg1cejMkTZzehGcgiRKu4s1ZRuzp+G9EkaW+T
P/Rsa6LkC7z8togBA2pfvG/Xbc8dbIqbTFsCMeC5PXlWZFncd7JJjXhodDW8MerSdyXbKqttnFId
XUE3Gua/v6O8MymM6yB6UDmafL7Gg5snVjnTnV76a9VI9J2DLNfN9ZXNOAnFLdIPsLIir5+srJIz
aYxD6DrkQjoAU3pnhuPN6GQv183MuIdOjUSwGMP9eIFmHkc1lPoQKTdwGt/aLn3krbFEzj9z1LBB
1AYHAspg6u9ocPD9cl4nWWUWjesrUbrSuhYWywLIZQhHOfCG0s7bRyUrwMxeX+HcRvL2FEw8/P8F
Rw3zOWEv+Um3yo9MWIx1+aEaa5RfjThaKkNc1mAQkuHFI3iQqQBeqG+GfhL4YLRb5nIZ4x7X+kYM
V5efuNagqnF+Qie59h76pXL7zBKZflBoogDfvuyhtw4UjCXEgauwzTfy8bjpLcPV2iUo+kVawOpU
Rg9Bv5OMXKQ6eaYMmnrEjK0wJAvrTyD9EanaCuvrcUnkcHYvT61NLjdqpC3lUKy12/JOdeN985we
lL20aT4rqCso99lz+vjXVfef3/v/8l/zpz8vtepf/81/f8+LoQz9oJ7857/uw+9lXuU/6/8Wf+3f
/7Pzv/Svx+I1e1+Xr6/1/bdi+r88+4v8+3/ZX3+rv539xyarw3p4bl7L4d1r1ST1mxF+qfhf/l//
8D9e3/6VD0Px+j//+J43WS3+NT/Ms3/89Uc3P/7nH4qF1/zn6b//1x8+fEv5ew+h/1qGRN8//7F/
/43Xb1XNX9b/adJ4VMGLcmmRRHHEu1fxJyp/AJ8W6kFU4t8C4j/+I8vLOuAvaf9kLscExEIVwOJQ
8JeqvBF/pP8TjTiEahnbEQ1N3u3/+N9fdvaNfn2z/8ia9CkPs7r6n3+c+yW/Chwrknq4JCm4w3+f
X3FebRSdzfXZysbaCPXWNSj6ynLPOFB49Fzgdl9OtuavH3Bq8PzW+V+DHARo50UHW5zHk2T8qLaN
d4wj1xoh6VQU+r2WawK61HmPXrfEZPtZ7oUtCpuMbNGqJIKKCtq5LSMOtCxFQCTzmj7ud2bmGOh7
VYGl3LDnYfUYFEb46sl1lt85YSzBAtYFnrMy/FwND5Jof63a1O4cNzya9heaRWb2SKeqN/Ze2jCS
w5vIqMcUEQDfVI7bzC8QpNCZiYVBH7RF+cUa9MhgBk4tzXtjlDLFzbqxiFZZ4jTmSgmy/HNotBSd
yaYba5szDeNmfq1S522aYFsphclkq6d6zrpusiG/sZzBexgCJfW81bE99mjbBlFnxh8Dq6YV2IWl
/QVJVyN8GKDDytENKJV6PcRJuu4t85Ps29EuQGDrM4lBGOwcqzRKtkQqu2DFzHIPhWmkozcH7U3V
QKVBh7T0D0OXR8l7bYxMEBfF2KkbDWnrwW0GLoZD5vGI2ydeBiHPSjvyb+ycPEU8axvEZayspD4z
apbl2c22GgYpoC19zGXtzhghJvoS+bUUumqPxqLr5JYafzQaOYCsaOyc4Cau9czYOnmn+h8lQ+qU
+6hUzc5lpCy0H6REUGFqY/3dSNMkcmW/BWoVqF72GCY9AiF0eZtgFUddoeykPCw+ZGZcNWsrlb1o
Dc5gk+tDLKFXfkyrQ9n1hckwqn2Mtn3pZ3+gsZ0PawdAR7D2LdsjcVdjI9+HWsEYxSgrueXKgRJb
LvpZWXTLzez567zyPepLzejo23ioQuyjH2Cty6qr800dBZnxoCl1k6zH/8felWxHynPJd+k9fZgk
YAtkkoOdnsp2uTYcuwZADJIQEsPTd1BfD+Ust/P8ve5N1cL2ATTeGzcirskp9ELTsljPSBJkI+Ja
OtpN+iLo9L6JvNK6zhkv6DdJPAGBsQondFK3u+5ugvFT+TX3RvCiZ6cIv7q2Um5qBOzZ96XhrjyO
w9wEt4UreJCC/NB3m2au7em1GcvefhYtPJs2QrHBuS2qLsx3sq4H9FZRXsFhpKLHWn/nUdHqZFhY
CHIya8OOo5UapWyjqlDCRUy6XZtqf+oloK6ijUCp8PWPaDaOiem0GhxF0p3Eg4kgLdp7IvQ58mA/
esA7oZW305DRifM+stGDdxJdtW9sp8At2Q0hWqjWLBoPw1R5sGKClsHfot3NeOW2xLQ3erBL98T5
oKZkKpWZisQr5DKlpAnYsJGLF9m/tClX1XTfF/c6ZFENryWcCE0Yl5Pb9/vG7YYgLmvHOLc2/lsO
npWbmwIkmybl40j4tW/gGoBuxGxhSQg9WbX+etHFedfmxZ50OaRfUxQWTjx5Lhu2RTiwJ4Fdp+9o
0Yediivd5n1ielTxMgU2/QCJs6/7a1cFWlSZaaa+nr94cgk1ygmeac3r4kYApYPeYXFRWP5rEY2M
bYWw5a9x5hBi+W4rf2jBh3wTRNUCJLNvWxUXnBbOpiqH4UiiAp2MVV7PeG9W2w+I98nL0nKQYyu8
wMtg97mKiTcCNNOdAzJDUVJ6IwfW/QqGZrIPbCHzALaBXRt0y+05qk90KnVMy1UgXvfVcOd4wsc6
DfNyj6zMxonWE5kWzHVeDfxy8ngazBCmVRmQ4jqUgT9limgIaAMxG5JGyrLrtKHM1D9Rkpf81UIM
ONeof1dWcMQNMvV3RnTSe1W5FdbVLgpYxThaAKoZb9LULdHfioY6nk5Z4FnBlIDmox1xCKmeB0A8
epzthKKxh/9tqFgtM5g8Woi/6GDjDeJ2hsmfiTUZQOVFqbvP2yZhZBr7r+WiTP5N+77yNvbYRf6O
ax4GIOhFjfFDxMQgH3TbnhBj/5z44JQ3xke7ZXJYFjEHuFGGfP7luYK1CSJmaK8VURT8DMvhaLGS
21jd+zLCqiObFmfjBJWv3dnNdma4EBVMqqKmh/EcsQoL0plc+96Ewmvh+T/0hNPjUNRmrm8DS4dh
0ms6TFmn5GAfcoytTOx5WoJdIy1Jt9Je0Jy3YQv3EkgwK+dJ2chessECOfZXCDoLVA8EdWYJTz4p
gxf067S/Kq8rnCygC/NjthjKvvpoNqUzNMIVwcYdm6jaCQbhF+yQSl96NwOpXOfYWETQ2zJnYtz3
C/phpLndzV7qVsZrNhICxP6qawK73zpqcNFZkPVsSSybltEzW7qaxvPSmHLDbbvSW4IjT6AIEvI+
RbfQhQ5xMPXKg7IX7nl7unhTdHRzrJ02QYGRFqnfDUWXzCOL3Fjbc+HvtKv97x50UOPrOEXTsM2D
YO62DmxUSaJHhz03PiC7TE3F1HyhDV/bKfI8WLqbkQ1jcVQjC/KX2VcNTzprssWh6ShE9XXHgLBo
h5ZXQKx6F/FRKN1jHcEGJyk8dFrYaNI4bqqrdii+othi4dyOrHJLAlaIRBUmMrs2ArkCNgiybWO/
EK7KXC0o7GotF5zXQlRNtGkDWywRaiSyDUBICZo7hhOjTnJMw8meHPgaJKz3G7UkWMg1sH5uQLKW
MdwMZ/TKNBI0kj6BikZU8E1Uvg2CnzO3OLaDoVIJbYU3Zu7Qzt0zJrTysfCmoAnRnoculvgpezlH
IqlzkVvgZTQD7pF/CRv4Ha0hl4U/Haj0AUj8Z1BIhe3JCfZVP9V17I75S4UeI5+HhGdmMwGaNwPI
CR1Quwh0rvY53FJPfjDRrkjYvtghDJFZmOL22Bg4o/5Xc8L/z4f+zUU++b+nQ/HPplp+/pkNrb//
TzIE/OjfQQv2wpXItVY41/LQP9mQFUb/DnsMZEQ2KpEUafL/ZEMh/gh/hgwdyQooS1ga/5kNOQSJ
ErKnCNQN1OJBZPhXsiE8QvwB1qK5OIgVq0UimIbgGwYrGvNHcgLGSwHmh61wMJb7fBw3wFwOCCq2
f4zHBznQmnf89RgH+QggGhR6z4vd8yKhVl9mlWnLOuqmjkMfzu5Oe5DBzkes4MJOs/X3nz/0dyr3
11NBWVhryx6G82x/1fg0J8fFmYH+Y4E3zDal0l9x9hwJGqpbEeoidFijAHnQYVoIL0MOeipMeYsZ
sEHcmJOI6UfXWDdu675WkAo5UfVNa9CEZ/veiO+OUz9HQ/GFe3Jv5cjxAnUYlPX0+Yd4Z7jbP7ME
Ii+c4jBT8Hl4P0vO6OUujnEEziH76QY6RUtXKx7caTuUmYGmO/YaNJSkIf7hM0lz7d05NbKuMqqu
fN0h2h+20Gl8KYL+Xs4P0vW3AskX84/rBemvGrLqqMW86Sdy57J7r9muw+D2qooRCqc95RmFUXw8
RCS98HHrLJzPErJ+QA7wsQD5Z81p/1iCpU/4UlOpMtoEp4GPNzk/OrrfepR9EY13F3L2ow6Dk4cx
5nCNbtl4bYYgM7gY0eh434Z02wfQ6Vti5zYaaheaYmld+Z2+XoTYj+EBNMsTOpUXcUPkSzX5WVhP
x3Emp2oab8qIvSDauVCoOkekfs8ZNDlrjyrQO+xzsNlaj+MmwJy5Hfp9s7yIier6uF7tGgdHnxAz
bFyC3M3TRYzeoNeo1YNRc2B5efIATiaDVyPKdc3m8/H+aC0BmQG4H/gUaMYZRGDrUFBcaipr+ioD
v3cPMd/L5484g3DJSvEEYINdRwGyQxb5fkbtmUWgEjOVVd2mtcOjntXOFV+UDJOmmbe1fcnP0Ts/
xn4/EVz6lcCD2mp4tkEoPHhn1pUqIyMe6X5ZFvslIPVD37L7sVy2zmy/FM6dBs5Q0j5Z2B3aWxy9
xdtbvHmkVfWQ98OOqzmFU8B9aPgNCvq3CGQSMJNT6Ffvo5bsI35Vz35GpD6MIXRGRXR0rPmpHgha
WJE6NQQtgSr5/fPRdML3CBLGEeMJFxnISzBrK4T0fjxJ2wVNU1t9ZkKrgB4S4WHnLt9mz38Gyhrs
R51fgUJTpC1IrpvRj5CfjOG2pKGVDj2/GtsHazryyvZuS98UscPQPyQvYSO2yP1sL2Vqav9bvlTV
FWvYEHOGZHCeC7br0L2qtDsv6RygSkMvgrhz+h9DUZaxg/3YhQWDLknfh1P4Qg18iJBPhJu+705L
4FyVTY/1HH0pIwI3Rg9Q0VAWpykYjpz2wF14lS1O+M3M4c8m5zuQrODyRcAq8MJHQaIEvrb3vFsC
5J4iR/fTVzSwJRvUdpaEAo+fbbgT2iF9IqUEtFGnPoXJO90CAf2loUEr4a+icwasr6Xfaouq1HTK
ggnElC0M9eO2HBJvuB8DMN2bAOI56YVAuCaLbLseprJWVrf1dUfdlHAVxpaebsNRlYmqgu/EwPIk
XxBG8RxqyNBn6ILuYOXETgGFE8NPSqXgIhJUP5hmX4fqyjYjEriqTPyIN7F0niZmfeMsulYURN7I
9+N+PdOACjyO5QaQz49piqnIH2jvbeGdn0ivedREkw0L2pv6lpZcbCqBJzHUsJIa2TI0XETA6VcN
rM0c68GXFHUFG/7+ZT1ey4m5sWMKL3ErfWw19Bo+IPNyhleDp8q7vOmeqBWmOW/DhE7Irocbd2xX
VjLrkmmUDRCgIWNMHIc8ipIx4PtJSJnU4JZvjXjsrGfkNu7WxQKDKPDacsEbY1G3mw0MIFq7fisK
WIHJ3MJCg1aE7OY52Lacv04m+o4i3DW3h32U643j1tvJdW5KuiBJRdOZ6tmj0/3C8z52Kl4m6/Ka
e3QdGl1571jOBY3wb1Hmn7fSuudWe0ZIyKHEx2n+fs/xVoeNAQMva2SOzGzsftYjPXgVQZ6E1q68
8W8LcS8me29LdGwP5uq+a8omDnNWIwwQG1kWO965KtW1n/Qz/+oE8Ota4G4bW1Hcse66bXDAA15C
1xmS6tB+ADP1NrcK1Lj88EUpP4oHza4KxGcxR75KveZlYkgQ28JB4mw4SN6YF7vKj93gPo5wQo2V
X766JRw4lMK1YhsY1k4AH2C0vwsq9gKNzpZa8rtrwRC74+N1UNQ/9cp10SJMBst96UeM6dwscMxe
dlVd/YoWcjOP4MiJuPfvNaU70aF1an7joEt9Ue2sKDrV1Fz3yF9IG5XxjG7kkBklU89XE4NCxlHT
fF8qdl9X2HgVgCniTiCF6UegIhbMk/3GzUZc04tawkSAhBq3vX68cIq+h8b/OUQhIwMnF064CKhX
Hv4fYcZc2BNZVNNn0hfPIBXf18xKZHh0VGdi9D61YzIuO0ALB4WxdqPrEeaubVghKx3JoUDbMgBD
ZAe/i5+fv9nvJ/+11OBDvOZqax3wLAAaUY7vUQnpMx0OX3rgILy3abInIIemaIa39sfItwSxgLGb
ZFpgnhNE+6ovsTQ7nPl9B4eIhUEi0lxP3bAzXnsT1RRAqeKY4zpd/Q2TpWisxDZftR/lG1VTioOz
Ptis9+JGOZdEM+c0y99X1kp4BCcI0mNcye9HG/SjHqQ40WfuwsAIEvaOs3AC9FCj70LTZNYyb4cC
QAmCpLiBUxlKIvU3K/oqc6BSOsQaLM0FDcgHKwC1cXgLhD6ikr/eKV8UGRo7F9nSBbdEo3eVaPyH
AsmPv/i3VS5+fD6x53q1dRBA2oDQZVV3ONFfxMBIWu0QLX1W2Pw7970qVl5wsNEeXbv00Hj1Yy6c
a792ksjrss8f/sHH4tkBnDccuAViYb2fAIsr1kzViEVlzbuBmkcLcxBRduWPJdxg/elfdd7452th
L41AZbVd/J3E/LHByIh8V4KKk7mB+KlK6IlVeduzcVNDZr+BQDxhU3BCwNDEYlpOS5Mpb0lxof8c
HPxBW1+Imz4cARQLkfgBXgF55/0IUBmaoI+wBI062N3JApUZgVTiq+jEykt81HPK3T9fD3cMG0n+
b27x+6dFuqFDnnd9Joj9Ukd6w0a0ScNJsoTWj4W094HTwI+hfQ7b8g0A/06gOpR8Pue/AaOzkwQa
OmgOIGKBsQVZw+Q/psABLWOZektmdT/CEGhyq9ho86Mudz4XTuJRtF6oG3cvKfSTQbPTij0FrHuF
yqVOQ1cGsWEMbWwmZLKzvReOiFJpnIc6bJ59R8Uo0rKDb8akKDgMLeZrugBKXprh1qvmIJuKZjtU
Hg7KxoIRioVrJcS0f/6RHx0tkGCuIkyAWn9n9VRbIuyKErtK+A9BuXZ26JwH6dFUmatR103MR9jz
+qL87tv6FrHBFzpjyefFZiiXE3fkpa7Layzw17Cjc68PJx2wBqn7ftiD3GOkHyOJ7IPdD9GYkUjd
ytzds5q/jIOEPgMvSatLJj7nqdx6vsCLA1xS6OkAMJ3t8ZlaBYIYIrNmiQ6u5M+SmQuj/UEqh5o8
xALRWrj/q49SQZlu8mWUmV1bp5A7AJsH0yUSxddU0W6vK2xnEFr3n0/y71Yw50P6x3PPzVOKqOwm
XGwyK7r6tfAp2KUhfw5NPkCLdzWgDJAq2y7jijo3FdPfe0pOqnJIHBDIhjzX21I+6s1YVjfGU1HC
fUgcUL9Ao7mw3gL6HeJWW3c9MClYZ8pUrbVU3KB7qy2+qYB9r4oCa8gfVErzG03aJxdYfwxtIJ/v
aicsEmdS17LFvZZz9OYrm5fPR+CDjBadJQDfE+qs6NwZo2tWTmd3RmMrW9ijzXQ9evJEWHn3+WM+
Wrp/PuZs6daouVOqjcwAzdy3HZPwXH2Ylidtmk01dRs60yqGEudSgPDRuvrzuWdLlzc9ingTPo8Y
cwufvs2Ub8ycbwPB9nk3bcuwvzCgH54bv+//AGx9iJjOQpIRHJMS5QKZcQ60nagDH8ov44wMN8yc
Y1doZLvdjerNdUH5V8jJs7oWOxOCbIxa3v3n436uX/h9X8B2FLkqDCMgcDwbgHGqqtEWWOBtIBJt
ClAW4FBhjdc9cL5Yh3OGIurRogIV50TCliaA+NcOEU3P3jQl68k21Eh/h6X7KVi/rd32uG5/odSF
yPmjU+bPNz3DVvgAGQk62ctsDk0CuHgDMcsF7d9fSO16kqGVIAYC1ycU/usy/ePi6qh20YE8EJnx
ya4TJlaDDcSglqdm6O4g778f+nwH61kQDryfJUFaM499ompkGGiZzoqNkFPKS3jt5qBKRJOfer58
IP3yMCts5L70T4v0n1sJ2tuM7B0bSdrs2Pv/osLq97wiAnJwE6AHFfbv+y+BphIoxtRiXoXzDQfO
M7HEVrjdtiycq3aRO22V3zuVb8iCnrRk/jZHYBIUHoAdGdhXHu2BG7gXxvcfhPjsPAUGGYFATPFq
oL++fy0YKfu0Fp3IfIHBGlt6UxbAq6dRBYmlghtYbFyh0uumRbTcWp7AGQCXndBBMhqG4y/WV/am
XyIUJ0cEj71IOlD70rL0lqSV29rYSIGNymNURWXioGAfT4F4KhQYLjaDtydKzijT8W+WVg8d63k6
wssnLnx7X7k2vGOBm0zDZMeRVyRDDe9iUb2Gjv+dud3Gc/PdCMtybzigy8A3QlrQiTh+WQStiTsc
UMyHx0XRbBoNvlDdNrGxRCxnyMh6OiQcrVvKguypWQAiMXGiDJBX3W/bZrluitndthb8Kwd7Y3AN
pMri9ZbkbRo43bGrWjcd8wgtRQaztXT7kushE7r7UoIsADeEkcQDxUhKzsZdK+3bZULLdQp0zjT7
yYw718gH4UfY3j2CI78E62MAl7XZEjLEVe5eeVaY9QGGlMsW2IAHb1ShfhWEbAjnsCaWP1S91l1P
aNV6Yh19CxyxtUuDudK7xirvu7FEBrHKJSv9tYXfMEgJ+MAKCkOwZT2WLAaEVhHoPc6hpBjxwQ0D
5GNGFDvtMWfxkjtxL6M9rfAzTxsA6Pdjw3/li3eDSyGVvfsWoCqfztJs80YQOJuvBN0nZ0HJuQ3k
C+g0mE7aPpm8Pll2cBxGJZLAL6PNOLnx4gVHTxUwlZDhqUV1AeSGt8LQt2ls7Dhfa6+gW6Q81C81
Pr7uu1+FKk7gvSSVqk+eqZGKD+jS97WR4CMgFLNhlGteJDGgqlGeqqCMg/KH4zOZhCVUdVZoLlCD
z3Ve69aGUhPbB1W5VSFydldOUS5zJT2RVajZCu5u0H0C4V4bR9Ny7yh2a7fm2tNPwIUfQsJuX4e6
RaUGW+jzu+OjXCO0kWjBinMV29lnJ3LOYA3S2rPIuFPB8zMIwBsJjry/Ez055ro8OOaFc5XMmh8E
+MPW9PXCG6zHxdlxgt2HVqwUMe+aT78/TkAQnyyGZoGZO5I7eB9942FxEoP/xTFyU3b5Fu6w914l
fozDJQ9y/4O8DuxQmGOQVY8BOcb7Z/t9CU4XINOML9JNUTp3QB6DmEAb+9bW00vhiV8cYrXeVb+q
yk0cGR0bChBMvc523cazTPwXVw11Rk0dbdCUAaxhf+zhtVXcz4b+YnZTpxPp7zlp3RhQxjZXzmPj
yitndiOwrfSv0BIP9tJ4xxyy+dw2/cFXFO5ZjKYuLa5gUgZ1qUX2WEhZBT8N8Bk3gxFzJpl/7aG7
9ZaAuh6uqOiFmflodGAYg8gRrWVw2J8t0jmEYWgUFSJTor2aBfvR21ZiPAKQWPFvVPZfWyIfoHL5
UszL16WgB6sQsAluN5E4VpMH456mfGswaBcyiY9ebG1x5QXAB1DPOEvH/VGCj6Lh2NK6bUIaZEVC
nxhImJN9MxbeJXb9B/Ez6FfrBbzaoKP0/H6VeEoIPfKJZ+BX7Ren2fRgBUGNcqnMt8Zp5zsBVyo0
AyA6w6rlbLyHMpKawdwss70WDMjqyJ36sWbsoa6tQ6uKx2Ux19ojXVwv/nXb74PePfr1xRv+ox25
OmW4NkE7Me+vCKpm4E5ONgw5eqdBn6hw20/9beUfiGpv57K7nfm8Mf2AY5uZC2D5R0AXvAFQu11T
cgry9/vBBtEyRGHA4RlTdhOXxXR0KT9J0m6M49xwHx7fUfOrs9oHPx8vPPyDDAYcGhRT4Q2GWTiH
efSMyhEYRiJrCL21mK4THy0PUZE4ioAfLT948CR9gIfHtws77aMRB2MCrdjReWFt5fT+ownsOrjl
w84xKFgCs4mnqsk3DNxbWkFZx7mJhXQ2ZEb/DDQ+ff786b9L/mfrDtVACGXW7i4oMZ9BPTVCFQUf
LwE1EXkCCEbjSsw3gD9vTY96AYw630DreKTqISq+Fq7eKWG2ZPHArkMlb7LgJWPpu1lMQTIE3xW1
60Q2K5vWa57GXDabSS63ER0hDdmJMnK3ykP/MeaQvRSuuw2Negl8BGR+KUGkC95KIO4xACY0u2B5
slAX7jXOczt1iEx+iH55mvJoJ4Zi69Xm1VH9Q1CTt6geXoRNWDKE868HNP7C4XTj1ZrE1QjvEdEy
nqZLhEgC9DIGr9ZOJFYdHox+LAJ/b8MfecqGhSLYM1B/ozpMUN3DC3VTlMJ149kM+Q9ie5tqplNq
Kvnw+Sx4Hyy+Fe1bO1RALBT4Z7ufND4V0ZTjUAsKB9Da8KSkb21LVfaxCQuAUI1IYR65Xeoc9jE9
2v82ZM9ECxW1pV4GAHYxODNHWwx9EvYWNGlQc8MB7a1fumyxBn7topJbDLhPbK2RG4zRTUX6HQ3q
G+RLrxOUtmkt3AFu/mBp+2/FzNvYMixu22Ru5jAxHZaEMwSJDvrgwpn+F8kBIVEEvCuEdxGsesDt
eb8HhoJUYLwLnnlV+6Yr91D7q6avf0TlqU5BrjmBEX2y/fmbCGsbGBi9F3Z+BX8PQN4naARgs9S2
1oXX+qCi4oBLAsIMiNnQeJzb6jTNRNwelk0Za6FtKpQHYxQs9Bzh+awAhBaO/yZHcCYd0paxi9XY
jdyAOr+oTTvnv0CNvCYteqmOqGjPX0r8Oux8H2CDvoUZc5tyjaG06zBz1fiy2H5zMGZ4cSiggulJ
zlokfqMvmdV+AGCs0R4aqK9UvggnyvvBBoenkIH2O6C7QwYasJVUnPdJuwRw4q3Yth7ZM6icMjYY
c6dBFl0arCaQTZ6Hxnuq/HZJACpcGOwPDn/HQXcpLIQIyljQXd6/FtdUDlE4dpkGzta4eQZXahlD
f5YMpYPFb+8LDqLAnCBYvwQj/R0Ke2tQHvio6vgRbt8VZ/oDOACXC821TcWzEM3QoaKD2mLj2IfR
BsuhRN4xoM+lJFct8R7h9ZvgPS8Ulf4Css5e4OzrJUDHsrVXA+RaQ95jxQIsbTXh8G/BWi3Jvvbz
CzHeX6HN+0eeVzJD4zZlIGsEwJG5ZmAz1R0uXK62nx9u57Z8iCMwtpCTwhYLMwvp8fuxLeyWao9h
bIdc7kMopZwJLFvH1gcCU67Wp2mYT8/hSL6wYX5qK/Y6GH8HL8qUySyyxg0sSGDTW4FAfG/89uXC
63048lAwOuBYoSWBe5YHuFAPoEERQ+TVWIfQoleq1ytFJVOQZze5tbEruFVE0e3Sx5XDdjgK0t5b
i9sFWmZxGN1dtZ3aRurtwot9OD+IwdwArj4IKc8ORdGYAWyLgmcSYtxOe3diQFuZiqblhN6LnkBR
/DB3JHFU9UUOch8p9sLV3UTrxx6I6IW3+Qu+W2fxj7c5GyZmWVVZol6TFSu3PEIgTKdrAOibMj/w
maYe9R6BFNyCtniABnJbVnwnK5HJC13S/roq1/dA81lQwlCaQq37bDV1wbSMddSBxPRWziCqK283
OBtenBpHxKGFqjYID59//Ppt74Kks2d67585OF0bjCboMhmZxIQuuOE6HYkLo8lLdq6XHnW2WWAB
LIFdhV0GLTYKUMgF8gFcm3v3YgFs5f5+8FXEiXC7OauB2fuv8qD+lxQkmGyZcHtN4ZCyfjr0EDKV
8tWrnBufL9c57iCI01h5ZbXyeyXnY22Vsc4pUK/2xTbFjykgW295QXCdgJr/xTLzUQ3yUkLqrrH/
X3Ow0i9Wd73VSPP927Y9Aj2QDrsMRJLd5IoMIo29hb7vQtnH9RAZJVRe1D6WVhaYYC/KfDM3qyOe
m4ih+71tmzK/ZZ15LjRcD6zDTMAkW7DrIeuCK6PFtlaebzwNoE3r9PMl9OEp88frny3bYKyNhvk8
Os8S1A4BN0M5UDtHY7pdZ9ebYlgu7JMPHrgiTaB7AdyBI9nZeJWssjvFMbtG6QPoXBvlbmt0iqyQ
Mc+T2qKDyYVd8ndgsQbGIJ7gLF2T2ODsDvM5hegjwCPHQm+jaUS7YbgXaY4OXzIrFU3EQrfGbW/D
EnwrM95XPLwK6mnTm7cF3ZQ+H/EPDwpcOT7shHGAn/MI2Iw6ZIMmcxmfrcNKyBahf4Jy6yA87woU
6bRFgYTXbPv5Y8+UEpji9bBA3RwVUxvQ1vm2UiCrgdSGma4ge4kpbTflkjqFvlpyO+EeT5s13yBf
gfAnlS73Fx6/LqSzffLnJJwzZnjb51014DpD1H4UElmXBApfd6chF3vtBk4crSiDHcCDDa2kkPiJ
Szb0Hy+9/14H51sVnZOsHnpgrINR3nj5TcleQogAnanfShf48zRccGP74NDEN+NMAIISgplzhhtM
C6khgcTdZHXzpoG0L8c+LvouARB8IU778FGrvz6YKVjl5/ly4XIHsi58m1QUxE0ClMDbQTm3qa1L
TpYf7ycgk79JuzBWPrt2fEBuNvqsddmsKzjPQw3bo0EXykUpmFh7CLeyQbYbbS1Jh/6Glt9eyVJW
EHzOG6gzHxrTX0CpPohI4EDyPy90djlpX/ijPeHulRUFvkcRpKktOML3/5c1jC4xiDdWu2z3LENp
wDal1YQtZGqFTuFVG9swo0zRg+1UBWSPmjqPQ9RQQpd/XdqTK7uNQinswlusJ+TZTlrVNh6ULatf
+HkrUfAsaZvPSEoLk1/1FUjn4Rzz8KWfS3REGw41tAYz2PeFP+66iF16PLC/v18AtcwQKSiyYgfg
4PsrzwBUQccIoAKTavHBLqjOHb+ZLNT4BqKRpIBABRq3k3kwCV0c/GMCd6cQjAlJdoUvv1jeQ276
ajvO5tkRBFbjCmUu4XhHyFn8VaqypOhuAPM3uR+pezPI8MZd8tSuoXDFr0Do1aCw3c7ga2hvb4Ly
0WqK1Ezk2o8k39U22fIoUslKiBzmh64ONrbXdFvuuQeH9DdgrT2W5YTYOkwbj52EdrNg8I+Vl9/x
9gtwdly8wjlARV5tCt1ch2g+FEMLegD8iHJVjzijr774LTjJpShPrW+/tq77BFfNMnMd+LhYhbeH
GeWbYMcJFa1s5j3ocTrc20KduHaf8hn0fD2HDzPIwBthd1fjOKNTIayls2K6blg3X9eqvF7GQRzL
Appe3ZQHjPiPfmQg55cPrcfRyX72ql2jqX3dLNNPmjku++ZZpLwz8q4hdZ/M8mdAh2iLM52jIXKf
lVbzPSRQhjoEPqA+KPV9NypQFaEVMjBpydvXoB43gwUgLZg4Q58571aUfph6Tf8mJ6gf4RUuEy3D
A+mHPVGOddNa/LlCt9GkcwH8KxBp6OR0SAXSiedkO9eQw/tvEG48eE7R7KTHXqYJon+D8oZCdo3W
VeoXXNUG1SWWkzIHraxM409Jjh8mILdHMVKegfnwc9HRz0GTX1LfB1a40fUK0UGWDIH7xNNl8jeG
U5DdeUXSAY6JGk7Rxqdvg/OUS7z3UDdZPiFX12F0qnJwQqrFzIkYZYyWPFWMNfDWocMhdX9BGjld
K89+i1r6yJB/dbN/0Bb/Ker8NBj22uTyzdo5s7ntByutOP0WVNVLOX4pUQ5Emyc8rqhwn0GeijEI
DkHu7HVQY63gsf9B3Xlst421a/pW+gZQCzkMmwCYSWXJ8gTLli2kjZxx9eeBqrpss3SsU39Puie0
KUrcBLjDF96gNzwkY3OfmMZ9XPBETtHCztu7WArORpzpXln2z0pJP66LUeOfOhDVU2rs2YCBlQOH
0EraXxhzrZ0A2KOm1eywegq2YqLlmIIxyOaAdrFOTjAPdCBDPbqdKv0uDY6tKQM9D5XBax1lh3JU
s8qKVt/LVOEA6K6Mor1G7eGFDDlZZwrzpcqAfsm9whYbPweGcpSbGJBu3XhOKsBeo95utayWaF6E
MHrgHNFLuXAIerisUqVfmRkYlNBFYan2eK6tDLrOyBRrd10QYSRZ+5oDlAzwDPgjKX8ypaRelenw
iCPr9aRMvjyl93ksYzk4Qwgemf6D07QrIxPDroqDY9Had4M23uaacjfp5rNz7pARQAfDSwwncpMC
htJgGVdDmb/kFhUkyQq+OnK7au30Jc+LvVlFKdALOfTmvHkoTG3TGi+dyHyNLpey8HnHbji9IQ+1
gCZ8mFML6pqFwZG+RHXeUQUC8au0wyfgvwCCq0xxTSjv4acSkP0qrMatEdp76u4PcXOrtykkEst2
oxyOfCiYAmOW3klOvzFb0I0UXM7kNOAGhOjcOo2uCsXeIyKzLXs5P2lxflCIJzx1gryLKMp1V59r
MwtdEBkJFVHZYxffogvBtARSZmeavZ7FwK3GuZOrnE6VRFHPkQPq2QBOZNtCokSXVkN9rSZ66/b3
2tbsKiyQu+YQ2g0WBccuE1/EOITeaMM2TufNXIcyHI1MWVsiuwmN1Qjm26OopqwKRHft9IjyAsVI
p7+WE9VcDYV0HgymUPV97JUTqy9fjRUHADxKlCKWzUMN0y8FG2iA1p08l0/8+4SMRbeCQd2D/NS+
0iLcKjF7sVY/9xg5KF/pvV+Zk+Sbeuns1EB51NoxPQ2Ob1XyPfx7sS4pUCCf81I79m1GYYtsR2OH
mfhi4G1ZMTyZ1HRI33XfAjXmqY2deSWA0FXTIGAcNw7yH/F2RGjfby1sTeJ22a3QyIjS59SKqIoZ
db/um9krO5NEznaOPbpl4CCWb3bUYW8XOV6BDkmgQZM9grFv2Q9NNQ2eraicbb3lUQwPXWhMUpVE
bljwe1VZHGarm7YlCubYRrqqhsqbpqUvYRga6JvXPlCWYTNkaFEZjt55EgpwsCKy2leLRS+jIV9G
0EChKOPIe2mRwIPqiHxhRvjWTG16mrJU8lNhOewboX3VOVWwGmYWeABKYhWkkbqw6aq1ScMH4YF4
9CttUGmuJCeFU2VvB5qbVNPrrNTDpsnAjWSTMW9tFdwGQtrfagmq/WSxshbhPIg5j0mgfy4k8VSk
gLU1A7GbbKC9rDZ+y/QLuX9RmL9kYfdQmvyGYC9SMxafVn63HM8eFwqUPF4Vg4mN8Xgqc8VcNWH9
UAYy+N48Fp49xc660Zfl5nWjeUqT5rpRplNSJEc1BQis5DeOMWV+4LBd1SpCwsV0wmTB9k2Y/jbU
0pVqWl4IFwSWRAymEuXKrvlSOHrk5zTfaH3dSqn+WNIY2CZa5Kd9+V3GwQClazZkpfNL/Exc3EV3
gsOpD9SbuGOSh5yVhM7xqyUBs4m0kh2mCDjoMvr0bfoFcg4Ko7OmrBUtOZm9Tnpkp2ILLWI1lFKy
HRzl86iN9iFuG+b0Cyj9CLaRIxFxCgB2TjNtwNB87a2xdwe807xyDrTdEM8HmDfT0ZxsDkeZ6r4t
r+lqg6Su65skatdaAmFZZHwYO7WOA39Eev6A5gAVvdr+HmEchAQ8YQ8yeY6ynLB+KE1ebjwWtnRt
Dkj02IjLtRMDp6rJiqJlUmvyc5YHM1wY1AYsM70yK5ZEJ8obuUlSb9Lk2Z2H5qlu68dWz7ZxmB/7
IHuUUB9eNUV2UIbmPmwIrtKx8qcp8MRgbLMsZjXNfbyuAySH0BK5t7ridWCxuLIx1ceejukmk8uC
Mz7GZIyNFSDTEX2jo2Vk8n7uDkoeTXgK67ucfqdr5M53U0SuzRcBmanwFg9a+E39fYQYDnDODTxW
Dmo9M9eyQHKBUHgBzero0JSAwjVpdK2oeHWy8U7MQccqyGJ35DzXy2xLqo2DJamam3bjupnRMIqh
wfq1VR5nZTlGzAl37rn+npGgu4OG1Mr4apVte4bEB/wsSNOtHrPurErs4WvNEd91F++kiUPMUmYT
tFvnmrN4rssX0SCEFMQFOrnqeFBEDzyMZkrRi2vdhhHOnvsJtYmWKCOl4BQ2B8OuGt+JCK0jtSfK
MG/MGFPjdBbfnKovqa9Fr4aR9+tOPrScbV4ZTtdG0rA6LaFiGysdgF7Erm6O3T4wktex0Qc3kF8N
ZK/OIs9OrWwhOoMOOTTn3dzFtDYp/CSiRDisNTvQeI7XJ29dT90D4wHzu28Ju7ozzcXOFK07AxVd
zTkO16PzYLHmgE71ewy0ynOcgfiam5ohRXndFUG7tQl42zl12LzyQwz+beWk+cnE2Au1nlfNCe7K
PgIHnHyTh8ZcwfyktBmN6C+be6dO90PW71VjcBbZngfALQm0M+CclI8Qnbuut7J+XfavknUTJIcs
9ebZM8IVFAG1Q5v7ukKeKnia2FO1bxrLMnDalVY8Ts5VNtyF5tc5Rb4sm1ZJ+aKOyHapqJfQWCzH
0FOgXYYJPefhcxAfYVOaGg7uM7zx2fKVMDvZXb6b8nYXW9EuNK2NkHdJ05wgh3oa7dm8sQ+c8udx
gNFHJlM41qFR1SPaXVej+pDO5ZVQ270ZSLsoTjfC7HaQ469CwVbXgpYBxTLejOlAczZaJ3pCU0Q9
KVp0UoSybZLiKCnSRmOyAQahV6juFOkacSafmsDGIuuiskhibO2FOu1yBVlEeV8qzqEppn2hSzBy
XzlOSVultV5bnsSJarcDUeHo63G6LvPCk4zZrwv4nUF4yLRkS0AHhsm8i3vI3XnrZcQ5lJS2gT2S
vOjrDtUfp1mrirFNp+gYhM1969xZXfUq9QHEMO0qNMK7tp9PGI6Q+QWuZvUHexZ7vYruUis5W3K2
pD3+FAzuRIMZMaKTM023tB+OrcruJWWDO0vqg6b1h65Wvzlt+5w7/R2hzQmWcNk3Jy0KdlkkANGl
rhN3t7pZHcAxrCNdPcdG4ZbhrmWRGWl40xvN1tbIiE37NtWqU6Ian/I22+FSvA/14Hmus0+Cxapk
4YNka08ylGf1IWtOqUbLB+ZRMY37IJK2gjMzUOVHOFh7WR7ugSFZbDy67yQ7MVuvTiDvakPbVOl8
ExTStm06dk0MQqaC3ch2U5vCM32RIFZfStn2ykTzO9U+T87sTXF4mrroMMfRDXVrjrIASN7VWJBu
DwgxSdJayzAhnO0N6nxuoJd+n0ETQuGrYi8cTUDVwjpUGc2qtl0hvQqUKMdAEw86q/dlR7i1wZ5Z
IQmtfzfUfWFULiCcHXAGer/JVszSRqn5LaJPvdXXji49yMh+2aUPLwT42cKnY7O28UdTVKBo1SEt
OXsdkd/hbn3dl9Z5zpAP009YJu6GoQTYaK2FmPcIl3jjNN3rDg2rcRM4pZ918kq1QNtBNg2saWWb
X8Mq38jjuK/46Fmn+o2U7iI4vC3ouRR3kiCGoGhJXk5hiNa2Z0h8yCF09d5kG+3cnENDFOG+tqx1
YDe7lgOhphGhRxKBo+fECBfV1hkHlb2JloWq5bukUA91uoM0uXciZY2aH2p80iaw8ltNs+5nMuva
cHZDI23tiRGJxtow5LQDa68n/gBdWsvFNo+nK7MklOSwBWdirIQiU29fpMxDro5kpTQpCbQ7M+22
Zp24pZJvjUZbT9Cqy4nKhxJ5Xb/vnG2He5UN3Sug/WtLX+T5e5dRAiCpgNbg1oOxBjjso0e1cqwM
gLrqgSX1BkpSqChtzaRao47ly0c7WtJYydMG3aOLuMlANrlGNO/rmsQGFzCaQhCfMYxAvLHvXyKC
g5RxudF+jDiHDPyklchry+dmoFZsh/7chr4Rzz6NuWveZa1q3WYMVM9MEk8asmOiPzcs9oAvPZZV
Quxwiwqna1OoSIPZL/hEWexJ0SkSg0vGvlLD58lWvMzaWo25qcthXRI+B1qwslvJzRThFuqt6AQl
mUba2bHlT2r2GPTBpguE27egKfppn4kJTAueXzr7Bo0FHWkq1ZZQZMbSPoE3TYA6V9o6rexVEpoA
RUJqBVhKlAhA3htFuJ5dfNL2PUROyZT9qvMDuEJtvklSTLFm7nycevli6mJVqyBTfSmgcjSpX4Cy
+bnd+XVWcc+sDfC95yyrr+V1MtHSkc9sNNR8Wq/OZmBEht/l6o43RpYk9SB1Eu6guFI0JGqEaBgh
c9xsIK6gL4kSAAi7ABS5rHgwEL3OyQ82ZBqHsUoOPcTJaOOkbl20hIYNKbeyjctibUti3TEp5sqD
ybWqMfzSwZ4iNRi8TBqmsIPOcUddD455MN0q+Rd7VJCu8foQgnAgIepw6DWHj+p48psQxi2MckGq
2g+xl37LENeMJ2Nbo8/XFVRdtNSTY5yuxhKVMc2VLRJQLg1sLb4EA3B33asQPRBp6TMLNjIKnxD9
fAtI+6y3XqjFa7WSXXvU92UjoV3W4Y9b34oG5fC+1+FmyF6UIRsA/Dat4mMazjdxpW7eDLf1fmOk
8b2SzVtNVXatSdZQjs+zbV4NwGbjtljhlLBMg7UEaL/RCW1jsL7yplLktSyXdLIhLqMoWtD2DNp4
UyvWaphsMBG5p0zESFyfWcxHMYst1gWIwkM2r/xuRrodkL/QUwIrxBqcwF02UKLMo9JLrq6wWzo4
hhQB7ATA+sDIg/Q4V6GfT9N6tDQkd9b9NOzl4Ptod7fMTiILez0FiqePpU+o6GUoPPZd7PWW4Yfs
635px77UmzeG9AwZba9kybZUrV1Tz8cmjQ8ZrbewY7/XF30IREZ7uGhS7CGInlDJmKu1GlWA39N9
Xxd3A/5VqzSVobwId57sV2FRME7GM0XkAyqjaBSRKUo4oegxgP3PZWSf027wIirtYRDsEjnfitxe
BzH45EH3hXoTzWgsqFuEeHxnEKdKjg7YAR3Ica6TRtnZdrbt29cM6FGJDqWUGjcEuruYcnTfx36J
3ZzT5VvEQvHYWwfEGKlVHUQ67cpEPpsvSTWcZW5byFk4lOBCaCgFVnRFki07I8HStI6uEGRZBYtn
y4na/temGu7ndnRbSHx5M2w6Xfhag12RPW9qNNQXqlPASaUkIci3W2lCto2MvuuaTY8DjNoW67Yt
sW6rN1oxnJOJvD0ZutumLut1M9Tl/sdDnSJvh+bjXa8USNpOVbNHZp9+4/K/H0+jKBsp5P93L7+9
cPEnb28z5fNfbzip8gCe7O/nby//+LsPXn77RQthBQRczR0Fsv7ghOlwePvfj4eLn5VBDGfs7eW6
peigJDUChH//nT4PVOl+PP9v3+fiV3R13uEC1Gwvfv7TcBdv9edIbz98+5tYVPJuAqD440dv//vz
96iDt0XYAqERnHaoDVa68agMRrcxhNQe1a6+aTS45lWJQXEZtN8nqb9XByr0v28mvdc5W2R3LJXC
CufC8vpP+DJdjirEhejKDoa5s5XeDVNUpSTjA5TBezg25K8X1wUTLB39s1/HkVHMUEvRFpugznwQ
+CtT7pGtEk+JMaytfH6MO3qWcw2eL7IgNzQ2i9y0PiLxv9N7Z3SIFbauOXycpbP10+XmxEF5jh7L
RlZjh4STjK+qnC9yLY5Jl98h7bjS7PmTkDFH+/2N/ichcjFHWLTmkENEKtu5ACFMZdPHiOoWGzEK
H3XSjSo5izYbxlW2qYRsGF6KQCb5rrFt0gXhPaC+mtr0UJYMuZ/KO/T6iapI57ERu+6wqitFDoo2
S5NV0EYf4DSWnulll/HH50Xb+9dbVUo5+A2LW2U19m6BnAe2/gF2652e9QKDYFY4DsoCl5MinM0K
GVcmnzG1h9wkFzprko6blfbBQO9gdKBdQgvE9kDVrTew+U9fe2Y6dRQMnEJ2WlOHR0Mq1W8KekdV
Ex6I8T7AOrw7HGKAJthh1DgucQYzEV6d6mAmEddyR3Gaitxzpgei6BA04+/n1Tv30FFhkqNCouuA
9S8WcB2LeVIj+v7FzNE9B+R4YmWgsW/oH1Cp35kQDm7pFnhEJLxA1Pw6IUaRz3LJwtiMMcIIGaV/
tbXvf381H41x0VkO1RFFLgfARAIzTlARhmLm/36I5WNezGsuA0CGAXMGENLFFgDhiyO6l/JN68iP
dhF/60t9G8mT/MGCf/eLoU2+sJQQrXAubldPc2SUTcbJrfmxz5KvgIrOi74fQiL/0SX9GOrirll6
2FdGCfyhFLa0mtPeG2z7vsIu+ve37v1v58c4y7z/aRlJw6SNVsUlybpxI1vajZRFH0Ea3x3DQANO
Q8MGh42L29ZNZm06wQKZsQK/C/ChrtX/5JuB1YdNA9UGqI6/XkZpTzZtei6jGmYKSpMXoEevTC9E
9dvf37B3jhtA2/CFELY0uKSLPVTunVywQQD1msVrNPXeDIFbjw6odGaWeVc12XF2PiJtvDvxcP/B
qt7G6PwS1qzUgTCZDzkaROUdGuTreSFnIdSc9P0H3KT3hoKSpaFXwv20FlXYnyfEJFREeFKTiTc7
Z0ciWwwVEI6oOyWF+QHG5x3wFsZKEM9xqUf4x7pct0MrDKeQ880gHrNOOWDRcGvN4XUafkAmf2+D
wNKIU8JYuLD/AKopNZrrRr/g87JjPkovBQlSZsUf8KveGwZ2E+K3sFz5ri7mBvXyzA4pzm80C3XF
YnQr3JpMrXZ/PwXfQ7mjBgGFS8bd3YRU++t3hEslmx1WrJumWSg41JgYywzuCjGcYYYgESYOoRyv
A+poZlNREzG/k7v1urZRuwy7NgjrinUYjB63VO2DpfjGX7jcjR28hN/QkIj+Xmwpc9POdiCYrB3l
xRmtxbD0JZQ1rdJYS9RvACwi8WiAMTEpeiOj1jynNIqlxKBDC5REuGmL1UiVrVDY36RF6QE03Hfo
m49auM9J+CQr3dY0jpeyl62X6w9u7/I1/e4CLgLbJmoMu1nkrcIeqgqBLd0rdaOr30YNopCmLmoC
vq7WHxz7y335x7DG4quEezphxsU2KakZVvIVK0+L7JU9U3dBXkOi7TgWrxbo7N9f5Xtzlfjp79Eu
DphsQtypTBhNx8kiYZlHnbXi/v9+lPevSaPAR5AMAfpipuZR2mKGwa0cjWm1qEdh5bsJ9SO6Dm5h
Wh9Mvff2LgQ5/h7tYj/pwYUkZcFohvE60fCztGljSI+R+sFVvX/vYPCoC3UUmZlf11/QU9nOSkoL
tjT5Un4jOwXaDNV/dDU/RrlYR6Kf5cYy1Rzs2TMMyJU+9QhtGr6i/19ezsV8L6H795PGQHiYgyd5
EeqzUX3kHf3uTIDghk2SIcPtvMiVOLTtnj1+CWiajTS8aiaqNhJdImUER+R8sOG/OxN+jHapxQR5
JO6agdFCHUvH0AH6g/aqrTLLP3LCfP/CiAdg9QAhvZwMZiWXmmxObHfacxehsfEUPS5rKbM/oi6+
O+2WyOOvkS4mBOqYttzT69tMlurFw94uOg/Q3n8y7RAQJZ7mUEaA5dfJ3eRaHOQds6EtbpbzBS0U
X6seoyb7jwZazPnwnCd5v7icUJ+s3LQ4/UU4eCXuUk5Iiy4imsru/+0uhLYzfkkENSB8/1ERaRIS
OtQd8k0gWetFk7tBW7yFKhl4tZX/6wCRwVAfw9lQexPI/PX+9WqJvazKxroMBmrisRclbk7RWUqj
TaYd1eaQI1j8+yv859RgUIo+piwbKlIWFztSOjsCQhT82yKdfdl6Qq33nDXDB2fGOyUfhjE4nUyZ
GJhU69drc/DNnXFloie2Go3WzwpgNghQx5/lI13/wNmNhBgpnQZLfOSC/u4VUiZAKGLxJHv7aD8l
KhWaYkZYscxaaZEHhTsPWy8bPjKfeHcYk0EgZ9oQOS72wkEvpDCkDb8JAzA2ND9m+gES6sq//77e
vZPYRSLwT+EIBdWLO5mmuIUFveCwV1vwHDR8JCju821Rn3JtI/cRFl7Iw7zKT0Xl/37sdy5RgTnD
VgVlB3buxdCJWog0SqaMYBhp8UI68k0jbJx/sAW/Ied/jWfAkdMc1Q3OZPiOy+f46RuTZ11q4tTO
NlWYycBldFf0Je27sbiSZLrRkJ9OOi48WxgceBcZVMT0uIlANgARVhMV1Cc88jaeX2INjn5qX2lO
+yQa7kujf0Rh+ueBwYcl8nQAWqLSeElhCvMekzJHzzZdghf8jW6UHqXbazWIP8h5lrt7eVcA2av0
dPWFsnOxvdLjE5qwtAxJaoDctsEFx5LxwYn+zyRVMRRgBrBGkFognPz11rd2AqC/nbON6kys0qep
Mujgf85ksItT5as09HM9//r7ebW86cWV/TLoxZVRbgFYBtyCHBzBfLQPNGMAK0j7njTEqWKvLprn
3w/5z7OX68SrgKY+rDPIC79eJ+guWe3NniHL2sUuZBMY8ybKabPFNGDn5qP97580DVxpdM4RE30W
CkEX4ezkNNFQy1m2GfATbBRrDdJgJSP3bcyVD2nVtfBnmKZtN1kITX+U9713tT+Prv56tZ1ZpjN1
R1TStcEtcW1T+hEfsW4VAqxPM/PPfeJfWeNsvheLfWZz6f/5i2/o/8xP9B6ORZFdvtHyaf52IP1/
w0iUWv5Ps3AxKv3FSPR2+JJ/+/KLc87yB39a52jyH4spDfEEVQYF2W7t/zjnqPYf1PyXPdewHBQR
HJbPXz6ikvKHrFucA0wqFZtP5vPf1jmS+gc+MJi9QBZfZt3C3PkXTqL80a+r1CQ2INoiGJIVRIYo
l/46iYo+CqbWse4SEulvbRdZ7HNRuk+K+yFWp2OZOfKhcUxxjoxY3Cooj58GxRi/yjlg0T4J0PeO
AMWFndac0wB1b3Zv+SjHYXFPM1C91615uCZd1TK6m92ucu6b/JukhPODMuD9jQlgiGh/Nx/0Vjb8
aJLQHdD6ECoFGiHgdME/rQAl2HtK5PATggyVtEroAGIby+iAYZXGlTXX8jqdw+wpJcDC9yyKSsuL
c8v4jBwGUr9gr2VfF1ZLAx0C3ZNaF6jlVUZtQtCwo0c719sbPW0B1OfqSEs+URKgCZKV25j5SdVM
8CYb6UoHjeNNoYT0MWag5WowC4F4nKL23+MMnOK6lbvucQpt49A5SYZ9tYSdTZ1o0rchxIO5Tgpt
09WIteJYMcMdYqsHOK5BmzJ6YYGWSHCHNNTQQ49rDRwzBusNvLdxQ7bTE+Zm6c4UVXxTJyHGYEUH
JCaw1ealqgsLhuVgbWygAF+FXU6fMGyCphOq1vc6LRABwbkQXRnkWhwk3XpL3sxBUa91UDelS9vK
dDOwYNlWb2QgDU0yLPBz1QhxPB1k1Q+UEr5UCp4rADCZzIBgBIDCbxR2gFc02cRBPdmN6ptZFR3L
AksaN4gWHKfWNYW5qiG6ccPC2DqMswnVSxqDBblZVsd+6MEq6U2kHJs+NH0Zy779HAnzWYsKSKOW
PEXPJiaFgNXr4ISFRHFr4wu6lfAE2HfFgEGr6Lob1c4VG6dHq31MBF85+MgujSlmWPY+zKWQN47V
276YgeQ3Utb7lgTSZMCk1M+i2N7l06jeKzIOBiMudc+daYjbLFTnGwHJ+TSBV7wt2yY+YMiUwFmp
LXTBaQOd4hZR6oXOa4OuKoZZ2mJ61SgrTkdhog1WfwkF460yIQVXIB9Bbk6YwHokx+pNmBnmQZZ6
wEpKpz1qaQmWMA+Mc6QM0ucQtYfPU2YmB6kNcJ1OhVwEgFmgJlo9Xh5yFul30PCidRarzqq2zCy+
L1XoTfS/LP0pwjzrWm4bsFqZiQGAp2NWglxMa0i7MdLnu6x0yuS2MrHXdDOkkQy3MmWQ+BaK55rf
tHnZ+cjMoDMj1FGZN+04pvOuN9QF2otPbuuOgaw+KTkoVSHDgV05ldxmLgL5Q4/FBF617sDK3ChG
HG+pI4uHIIKppmtCJpfsaylFZQ5VrFXZj/W27oBP2m1V+3Xc1AejlMQumsxyDXA0WRdwA9cA3dMT
6pXxpli02vwAQMhadNH0oNhkWA4Sr0BLS07BIh7W0M0RGJH1+bodKuULApDWvejDHFUNq9jXRqJ8
luIBS8KKbAVTwWg7JEW0T1VHOotpkPDvVAzXgr/tUWaVHozFu88FKigqD05QtcmJHlcIypc3bS3l
R1sNFyJObz9JbVbeoUYHoxEfEi/XA3ltZ3ZwTTlaeGYuBzt4CvPL29nzrw7p/9n5+/+bnzck5N8d
w3fYS0T/63+/1vHLxWHMn/11GNt/QNAm0Ka1SV/7rS/4p42dYv6xOKzxNZGpk4H9dBar6h8KDVFS
XKoFJGZLgP6XjZ2km3/QEgFkwCluYd1Eo/HfnMW/xnMQukljNYviB8KHBoXEiyg9sLG/LLM89uvI
6tcySGPUsMp+pUZZfz1weK3DRi88VRT6TZWkT3I9XHcaWGEH2bFzZaNONmrl1yodpXNkr426CI/C
jO8S2572ThOCxdLkykcmatiKyNna7DB3lpkHZ2XCwwViiOX99BVc/xns/+wbbnBzfsoB3i4Jq3Sy
G9UysES/bFQNle0EhenEPhV9KEqaeVtnoIWF0ONDGAj5SQ71DWy+jkZZpHkoWM9nO2puUHER32M0
25XeQiAkS8+wUbRR0a9+POSpGHw1Th4qS9zBGnCObw8zzp5HFGU5wcBh6P1VEI2S1+AIet8EaozK
LZbMs9Wk277vI/hUceCOzdhsC3Qx6iZrr2sZZqVeGYGHEap4yFA0wA7HmoHHT+KxtEBW93o1HgF7
7Fq1Kw8JEkPnTgFOLxAO9N+eWnkB9cQQe6cX2ZUBK2+Xhfr92zNhdOHu93ea6fqmUvVTwkXxAOAL
+loUVAmGSOZ/DeVIlg3b6EmwYmWhZnD9uQiCO7DI4RqJ5rsiTNsrEEnG0QAYI424okf5Pa65MM8S
0XlFpU6fO35uDlAYOeXwYpI65XqWxxrfWhM3KZ6hVxJsdRgbcDyFtAW99B0B9oC2TaZCXYaTqvQD
4Mw5Cl2hD+0OHyqQULYZ7icBEXF4e7mithcg5dvQTXzuC4g9WRbMZxT2Blg2/Jpc5xqEb3Ut4Wdz
sLXyPgbJdCcaLfLGHsyKoofxXS7DS66cAcWF4BOYYdGf02KqyYCA6Nt2Ed6nxF0bQlrswidbuutU
PSXfHeQjIZG8wmuhAoVquUadujItJnOOzFs5TAzYcUbsJfOUYUQ85ddzmufXtsiSo8A3PclnCEX9
U6bhwmfW03DoR2s4xJJa7QMcwOAuw4gMh/SYG1MFVBwK3owmdQqNUxQH3F6hG0rGfR21TxW+lefZ
mNCgisHA90Rsu1qqzXu7HV/7oM9ONP2yB3xv3UySg1u7zvOHQZqPQWUY57r+1EDPvdIitbmSJwOL
M+7RusfNw1M6w1zHzTDcWlPpG0YBTjgXusv5xOovQEKJqbQByGIgdI3q8qcFO7XvqsLY9rH6BWP5
6mAtDwM9OwSOZCCRCDFhX6b0d5GMFmg3BndvDxR1r9SyHM+1FWp7XW+gBEBrkAYMl0CNx1dDk3wr
52+RIWq4o3W8hwiKMDyX7NehHm+DlsVIMmI/d+Iuc/rMF1aInHWYGjMkvzpmG4yHjSZp1qkrnCu0
e9MrixqNF5TE46BKxseykB/ssbhter9DduC21k1IHx16K3qELVfTn+cyw63dbJJPDf1QUdILJcKr
HmPwtmtrlHU/XZ4uht5cpKm7DHxSwFFDEuT27fXlobGAjUu5nkjbUhnim7yeG+6CueETT09d2GQH
NdRaF5D6l0HE6iYqqvzw9jCVc36Ysig/yLUaeOFMRXE5WXwHSV74hBLsGgurTLcbekgWP543y3Nt
SOu9MXR3wErr67eHEeWhGB7O2a5Af4veDxthnmrJtFGmGm4nwpUDzN+/HiKjHQ5lirjp2//eXvjx
s65Mur1kf+96+H/oEm3jYA4OIKcDxFxypHsse0ZVvNFU3L/h5wAMcJPciLGOyPTrWlKG1RBI6anP
4y+dpgSnRBCTYh5/U8SVdJ0tD4YYs+sa2a7lSa8HiCIhLXAN6mTXZLnsEwXkyG+m1bFptAcl0sdN
hTjm8e1Hbw+El9WfT5mFYkPuB+Y6mZqVPTnR2sLnZdWFI/o6b2vQKDW8LWQp+hxPIbw6MSSeOqi9
ZzV6dg6SLjsnVvLX/wwRRv44KrJbNbmBqPfysr08dCbvnZcF+N7lKTovmo8BNq7jugY6PzHQ13HG
JPfRKhMIkvW9dkK8v1gkJvR8uDG0LuJbAwaNxJ+OwKeSFW674Ln/fpX63F+vTsDW9gUiEGY5Tec0
l5yTGkPrdG6EZH9yDDMnT46Kc1YGoQJAUOW/ltS7nSTnFPtrno7z/RzbSJhD4qoUEZ0rE+S4isre
VrGGTWJE9lc9nA79HCnPRelUK9jG4T1367+oOo/l1pUt234RIuBNF47eiPLqIOQ2vAcS5utrUDfe
u1WNw0MjaZMgkLnMXGMqIWP05v7uwX0eSaG9VvmYGLuwqWvZRZhQtfCkYsZtoyY+GYZ8CSJDy3wF
3DIIg8wur3Dk3aTNzLOdJgzZW1HmJ0xWmJ4VddkBLxZE6/a0KpsmljYO9JLZ6sVT2hniyXCYUpCa
/Pr3FBPuEr4CerKPrbuNfMnxX1cnPY1jlZ0kUMB4awN8/Xv43xfsvFXwNBHnaDaTQzZnpGwlMkc4
DP//blmvimfEoH51UPUXigLqbrStV5QKjp8WinZWxuFs1kN1xTN2fNYwL+uW3Gl8fUEqQY7kcViN
QFopYlaCNBIKw5csS2jztX64CJt5gRaejT/0zfCJexnsYsVOm8xLFWU5JtZyLTOTh9OgKtuOIhRz
ETKzWEwcs+OQZQ9iQBwrMj1ieK0gC/m7q0jazZrMHvOlSkVnbiunZI7Tfa2o+6TGCtz/ew6GjXqq
I10ErJqp95/n7j+cV7SNLYdNKZskhrqAfuihRP7mJpLanHIjqY/3+QedbfuiZXXI8j7chFwMt5SY
IxxMWARDUiDLEFLyj6H/4vD3KkPnwlsYafRJ+z9QE5hPcibW25xnHvup8fT3lILoX7buw4gt82t/
O5dx37n01qpoxQ219/eczSwSe/pohYbF5Gk6rvLj5BjLxnTyctdpafmgS8xWRf16yvNJPim04B9A
taBbQIK8+3v4d1POmBmOarts/h6ma7lPBipUDLC9NHNhvJUKs65p04ybv4drjKvhouSMbsqUfmL6
Zrr+QzexeKND6YRV1SihlIjiLcN8E8lJMlzuveUnmQnlv+eVso33LVUR/++3HMGsakuB6dD2+Obm
VSqd+y5356xpXxZ8lzjLwGrElkjfUBIlJLjjzOyKk74NQPBXvJKvDHrNj0oubWWjW/ZxU9q+aWsY
hsqleh5yhTlh6a4PtQf7Zk9MVammJX5GlaKZiRe2vTJWKmEaNqryLl8a1h5lWhevjlXGRu5h1TKk
znni1Vmrk0ejNRUf6oDhp0bDFLZea4cyrsurbDO/jOoFPQo4+kPssInylsfdEs/RE+5Q10jP5E+6
khgn1Et97mbdPqf5fUTs/kLejE90dRksr+T1rBEGBUimk01n9s4Tc6BXPNA+jErWngsOSkCdsQ8V
cR+IzIUUTFXXh39x4X8fqvcw8e+H/15t18HA57YOq1YCRYCTOWPQxKut5WTbCH/Zm4yIgqmbXvzo
nKllV2zFokDBZS7Nj40pwkRDi2+kVTgap0rzuRTADfLBWC9S1Gk7mBvHXMSFn9qr8SZF5nVUhvzf
DJUlMdPiq9cW8PN2nN+6hPSlqBXmL/otWQ9lM9NgDC/Spr1KBWevjcq8i9dyOJhDLW/nLp6OCFf1
jdk662m17xYEoJbP4OiLsC7X18iS7gGQml6iu/NtWq3GJyNGt3WOa19pM3vXg+X3s3HqH1JjLMIZ
FMcJioe8XfIFtGtsYBveV+qmJuLNZLvea4khDqIxltCwy/RGBJ8vqubHbY8JeDloLzLWJsrYMqSq
g2DotbswXV/eUKEpPrPx8k6LuwXHDsuL6ek/ky95aTk0AUuR8W43L5C0y09IYlUAw6CrWu1hwFnE
VbpF+1YZ2bTKKf5o65iyajl3R6vM4Gwt0EFYtRi7VOt1W5vrdBijSvdm0FcngkWmp7UmmNo8fq0g
6e3Kcf1qmoRTMxrr52bJc9eSYulX0rxcqO2HmOoPRfthPllAoanEY2PHg+cMCZ2Z+8NFAWif3I0/
5/uPpPjUFrZa+pNlrmGCp8jIP5CrY+ZrRmGdcrszjnZR/ANBRfWq6gXsF0KvXKutS65zklLBb85O
iUP1iIH2kUxVbCvGzA+VCigJLgQzwp11YZBlPP/drPd7cs7lxIkIS8tcPjQZzISQWwgBCuOB8ZQG
8A26H5ZBJkUy6TUeIBqlY9bfDNnGEDOGemGJPt/ZgrWnypAI2UMs7bj8rYNBp34jotE6q0u2BmB1
ylvdVBHWq5rz7MQlZVZLxB9oGN5oC44/2AhvdEPUuL5hJJFhoj5qS2hGsvKTStorpd9m12usDuzW
4LudRT7nRpwdtAmUUFRkzYujyC+4dM4/fZScBIiht7ybyoA6uTgKW8lPiYgMRiHl8r2apl1HSv0D
o+/LmMf+WcgRDlprz2R+oQlWiRZt4tqNbqaL+gOKFqQfLEROdSemhz41fmr0vh9qMaIpB1x/jIQ5
PSqd9pBLTv0hVBOHno7JY1Zo+bmPp+3f821ur0EC3X0CwexnuB8+T1YJaEDLPw2naZg9TR2WPqW9
FUr885/nezVyUx2zNj3Tk0sxQQjJlqL4VGXpd5ms5DahIUl6pvGqKPvQu0p9GeoyPSwMnnlVaSov
3TrIyGk6ZsHur1YRWYwusRT9vdqXHVGzKamHv4eJbDxFSi9d/h6ZA9brspU8FArkixGvVAIr7dA1
zJSbY8ksvsHuk5jUd0EFYgQbK8WupYl5sBK938pyqx7HKFU2rWoopxqQfigcNpH+pV8Fo3tylR4m
GFs1BO6uxeSiUoJOZPWNMpi8S9oYxWMfDccx0cn0maLeG9Eo0/dUquduib+n3pp+tCjf4Y/bvtfI
Hfy6ggkRzc5wXCKrhJ4iV2+Skp0WZ4BmbNnFcXZo+MdxT44QD+ohjhnctLSs4KK+AH+KPvS81YJo
ias9561zmxvt9+91HWaSO5oYF5uJQtCKgEF3QCYnmTwekipTD1JNV1a2hPLQCn3xctOI3gyy6ciu
gXd1xzKpWem7NX0183V9S5AteokwuodEhfLWR+14gEWgHmq+UE9t4tdOMjqAC3a2MeNiOpV5Dz8K
44ijLsX91hItLjaZnOwkfEgOTtdru8jS231aswAnurbuJL1inLbOnW0umvioL2W97Tv4KaVGg7rO
h+JRw+trM+PM8J+Hf8/1i+onq95fGZsoHm0rmUIiLrbpz8qAcJEyYHUenenaaUP1RIO8fFKWLKzI
h67YxPIUvSgUb55qKtEFh/MWUqqpHHBRUPfDVORbaRXGeexZuztZXR4p+hSe2cT5u2KI95wj8VtO
I/gVOobU6lsfEbr5U5XlV1y1yhugB0JcQPiPMM4Fk/isjLlOP6qqhcRoPTmx0dTGPrWXdisvIj2v
NA8Dpy/Nh2jC953hhnPKZGygWkmD5zjp9eTW81gEllPSSGfAd7M2rGnVYDss+xi8zJp0wQZrelKc
ASYaT495bOyjWQvjmV3bHArx0Tjyu9Hr3U3KNPtIH5CBTD3JP/pbk9blXu8dcHr0UzZJqooted6D
gxVH7y7m+AS6eMX9l1aU33NYj383sV5cJxNsCF9uslU6ZCqyyMVl0Izxot7vmRjTb1AuYat1f+6/
L7CeFqGNTRT2jv/nBXpybdAOFsuxJrmE7fFVm+TyVi3w3BbeWPj38O9mwSPDLFhS6zqubqpD1Swx
1E1v1Kzo96dyhYhqag584+wPfTvfCpqat4wU1q2cSNr/PYeN9nguJW3392hM0+WmqWxigpGC4O8X
/m7qrDxIk54DduFvQOZyI8UxGNi0oyOWKFLnHNd0jf5zU7XZ0vlNoUHxm7oSChGYjgImVLpCZzJU
4VJlp09UZb/KaCqBk0f2XpqaFeM0HeuhO521LJDiNVwJ+kjnV9gdHrvxcrSydCuUOwnIwW18SF1n
fab94gEmKZJLCnoZvwjM2SzGsPS9qPbW+pxG49bJilBk60ZT7sSaII5zd+LXnOFnNBIm6x+lTxOO
g6Qbh6YjYpdbUlP0G8ZDmiFEVT8KcDTdfLOPWIXiTPgPXM1I5G3gBJ0mL+BzgDfDt6voBVovwLMx
zV29ZHyZ0zsC9t9k/855vDWsbFfNF4c3bpsBQig3Bb/XLMp1cGfxzfsXEc5i3cVUXtWZEkVXu1Yz
B9LwYi2wuOTP+9vRordVbULTLIK++AR83ZQ/f1HLXPlzQsbfejSkWWH28CX1sfUSAJ4Q5bBJcTy5
PvXiMBh5MFoYcVufXQtFqP5w7DqY9d6T+/fYotfef9K19VJMwzN1i9+Hq5jvmPX58fAeD6NfcJzF
kPsc64k3GuFd62ADuPJxJSohV5NCvVFEW/4tTK5cgv6RT6vINXMjx4a/g52bt6JyAreGJraAIHhq
upupXeWJ0ezRVZVXurLWCiuALwp+oxfb/wh1XFX+LbVbWyAemgi7mHgxqu8l/TJbBaHYF9Nqm66O
/Ex+ziF0RPNV44sxgHMk5M7FfIskeK46wO2PqQecl0l3uxlvaExXtRh4jz7kFLrM/QSgajVqV6n6
1sgdnZb81oOP5eFD57bOT6+5tbSp+KPrqv6DHPJro+Bw+QLEsALPKNxBundZ4k2cvHTiOwZsYL5n
beqp1ZOuqEHe6K4De2pgCHaN3nCkAKJLJl4eMFOEvuAKBvHvp5uAujrkLQgd9HD9Vs+Oov0GDzRy
BBfPWXa43JWSa/+ogz9/ocuVF75uD4CFBX0Nz8YpLGSf7mk+ezEWw7iEGeuUuYqu/oOxE+1NDXaw
q8mgHPZwsNQMMB2zqJwxXa8re2eYg1WNX8amO1HTSQdf/1lo44hdiMooc5oXDSYQn5kB1sRru51S
bqCYjY5roJbMYbn0+67cJHq41kEqAvtJi4Fvbw1YAyLoyCzVoKEwT5Wj3UuvKhiQktb9ZYy9Vd/2
v5Khs0V4NXgB/YppHVt5b72Y45am8ji56+LT+FbTA3lZqz7q5lFv3IqdEwI43LgWk/Qdzns18HHd
HfD/Ja2GYyTRJSMX3MJtdlsAVJNnjpCWThP8URWrAdeacBbszZ8ImuM2wLMn9+hK5+PBsYM0CrV5
K0s+dWStgEiDj3CgLqGEEX370He7fPQEPrCGy4EwWjq+l8wgwaM6GGRL4DivjvLUdnSWrpqyF/8A
7Y3djkuipPDbwTWBoBCM9aWV9qq0j+pL1Xqz+GwgYObtA6wMWb/F7aldr2vbURHarmy77ZvK0pa8
aMbDsPAVAoPpL6MOqvm9lUjYfA2wwjLgm7RQ+0+fQM370ROOYu6gPFtANbINdtmOsW/SyTV/6IsM
2m6OvAq2R3EyCBxgShIzm/N+ME5LvLcpOt/FKr6TXnrpn6w96tgIyuAt7dY3wevkG3r0uFtKh7T5
HBoOIIUCHB6dcMiRz5KZsIJY1w78R0ZpALQFZGDXMC/Ol5lsWYjp0tzP5G7Dkm8y8NhugJJQACnI
WZ1DhAeemI5cVgRKveE1FocbxivFjplVk4oVhdmTWT1rFOzmln2EYKJDAtiD7qeTkAP28yr5NrL1
DMBD6xQysbnpgczmWA+QULlmQssUc53NSL9o2uE2bk6IceSb3n+M8tu0bChiDeKaiDN0+widSaN/
KtM/c7xUzZZkOco3drwbtYNjXsDADKqnpf7aw7zKvbV6IMtjxRfNNpmvnTFQOS0O1HD8dq5U6muQ
FgkjXWQ/yQGtiRlmvdvnx955LqW9kXjyREPhbOZgfLbGh8j2UuUD48Eb495RaKDMsCB5nBxwUfgR
+JDZ9M21u1LbBgaa7dthI6FXKnesB5hPQTSL4y1eVR2dqWirVkeZSrAIbYyy63CqwyJpIAVnnDFe
CwQaIEPLBU2zbt7DH4nh2nB+ZN/ZIzvKF+7Erc4JiwLHg75+vwWKpm+N3htnF0xI28k+qjG9+VyX
IzCtzTyA5Nmm0zausTYc2scZDOvi874Bio28eyVAF+b4y7zh3WY9DbvDMit3rQjLra6CNe0vUwSM
I3OR+ex0nCvAV602i+cQX7KG86gGcbQe1IVmjlkvBn4mjnn6u7Em3h6wxHbdawC+gzYXkKLwGlJK
yGZFQBy60XRzI/fNVsWStGNVqxK8d5fnrhnDggpupSNcE3Teh7w5Jani6STExbG1GmRUTnfowKWX
kqXs9IxeRzkKSjqVeVgpOvspbT13Pmnrqh0qi+t+Th/7tk32WQIrihLcAZXzlxOjALCk3ie4tba0
rJONVpiXdnayA5ZVlCuQGLsosIsNFUhylJpTaP6O7WRvkU0TZ4DgNPXDPD8NwvCSKYLG2g/1vq/C
PO4t/75l4Wh9gNMJI6HjSoVqaCiw4l4Mdtyi1HcjRhU4cV1pr7ppT4eEWD8yiac+6zjN9jaSsr2R
2wG7BTvzUNZfjdReVqf7qNf4ROkqCut1ZtcBkicb1VVq+27/d0Pp7Wsu7Zcab1nwl25xAEqUGuSb
g8GmlE3NWcPBzm3GdV+yDWKa6TWk35r8udbJ6GVEWcV0XIZF8jv231WoB3t4SvT79WgC44SFI1jw
iEDkTN+XskScEhg6DD8wZrYxbzgMSvR2FxjRieO5CKEUe3dZCxh4d2rgTlPLXUSAJVIZIP5oxiGG
KW9Ygyx73ba+5novrQ9K8jTIHhFCPYdpTd+QUM4m9JjlQLNc5ya20B+T7BMkrpcgyY6to50e0Gh9
sTSPIHVlPgREH1vQNRg+NUqCPixUNTJNWlwFiKPI+NHptdk/mnaROx2ZYgye86dpOoInVG92qDEj
bvCfUyQ7o6WaPy1vkZVuwHvzrJ4XyxbzUFindQjuvnF1q9+s46+aKId1KtEzNAf4Ytu1glsXn3hl
MaMXy86OkwrAVuFHoqe/u+1SHKnDH/EwZieDu6TJ/Q6E/lUoz1qT3rKueU/N7r3g/2I0LyOyxFp5
tn86o31C5vnZmlzG+CBL6ZOKke6DwLx+h+ZzcCU6asL47toEMRktfSVhja34jH1NQ6PtIpnTvyge
jGX1sgnDFY6EUw1egSWxolJ+suWfSQXcZdPk3muZ4bNON3lP08DobFK4a17SX8kNBwhnCSLRSPRA
wqIXZJO5v2Mp8WaDgNoTUmYEEMU4AQZjn9QrHVriAFKChW9K5hdhjvPLMGKEOnVjYCNn3HfRU91H
rILteEfTwGY0Rn5aV6svpZJwZFXR4c8eDYEAE6xcOms550w2u72EYzBbxDGeWKYRpcgXBnpxsT45
9B+eYlMnPN0AP+bXaOW7GsIdjWpN3/6u8fTeVsCCCuXJmQGz5dMWwDhOgh/geANZzXbIQw5WWvkV
1XSj3wBcMkywLCXNvMdeDpQIgtvimtm/TnnFtdmNORfWiV0IV0wuRM03u38tjvPp6i32EvTj/L5M
yz5q7nJdc1PmQX1KHmuPhM6NXYfz29dIyFPWJxfmG4XjpN4O9VZoWzYWq9phay2avY42qJXfYLkD
fJY4uONVnVzB5cQI6uLbP7YVOO3GUoJ4CrhfT1sL0G7vSchLHf0i2WEmeW3rYso8u2vjG9vChDK0
gq6z16XxEBPhAhlVoa1AMgtUk0ELJLhskcTX9/iTnatog3wifMOZwMN/UF+5Fs9Sd060C613iQkU
X6ppNfoRiCoCwTwYYK0rIcjfSOwqVpz5hXh2jvwckwy6hQBwqE7FGNvzQewwjXdKs1dWsKMrRdOg
zgPOCH4v/mX751VkR0z8+Inipvv0gU9qaVuuA1vB5uLBaV9V5bDoPmaMkCsrDK5GWPQwrwKl4lcd
r89eSjuI9HM/bZdpq0vbXrphtJBphUe4N1wsYqB2uBj5wyRtHevBIa7r66MsTpYdznZYw5u6o8Pf
ksinuqRIsLHhoAZIp0dtgwoEbpVj7CqWCo6wsRHtJo33+AkiT+bzrgbwuNDOKERvY7HTn8Q232jn
YYtc5Gc9zAfrpl/pSdy/JMictIgn7s/ZfJxQz2qIW4pAWVp5I/R831Bj7TDULaokoCjE/A1fldBd
k5Ip+KAV/tyB9rVW/TvLzQkKq6Y8VfUPvPsdM6RU8TO+DkpQVd3OfDD8wRuqTN4AdsZEmwEWSCi+
6tinQbFDWp/5loja6LisvyL7M7c3irJH5IEQWy0v3XKJM5qiFwL4evRYs7FlJ9WJCNDy7ChL4dhg
SfUyZO9OdiFmNXEoaY9r/5rlRUChuL2X0s9laXlaeZLMk5wzQT6QtKZUHo+I8+rqS1K8Mf1NrFOF
YcO0G/JLlr0LWbD4hMSiGrUJ1O/3fKV/vh+9DAR9FlebbnxM16dR3ZWqsjfVAlzaLUXBUDYjDM/z
zIGEMKm2t3J4Zt7JzQuwiz4g4E3mfIgIHHZ7Y4wq7q9svAH+VvrvmBIIgmLMfzusaBWqiOlmNjcx
NuxDPVEj/pWkJ6nLtokNR8qXooe++DElOVjWp5JaQg5QcAe5G1ltJGPhiR2AUL/lJNslq+mOQKAH
datwuTYMfUXQSkcvUt/U5X1+XPqVsmGBF6fvhI6gR3bAk9XqNJ8xrMb5SPjUebWXTJBI7O1fLaQk
Ifk6B+QOTaJlJmQf4R1Qcet+3HYQ3uPyWnGqReuTyifQ5dQv1UtKPQiHuP/8LXQB/pghsnjIq8Tj
rGdn11uw+5nXvbc14PWtXG6hzHfRNwEhMmc/K268Pal85q1wfyEDEcmZcQ6u161thp3GdcnpB8US
bnYVkpE0DajBT8XEGixgArkTXDMmuV4wJ+d+lLj2D1keav1Gm9469awpizfFjttYm9Z8RwHlFeMu
sTbMBbYqC2cOzXtP3xhWItBpWXGV5s2eceLzNZqPKg38lC9CoaIilArbrxqHDopoVqJZoUVoM1j4
TMYcBinaNPaI9Xnm+HnGetiN+IimUxGWxvKumIm06WyD3XrUwuodGVPsQkRYvRl6rrzKXaCkUssJ
Ymu+3Y3Orld76kvBkjBHkfdIJ3Ea51u3o9Csfxn+Py4psdugZ/DcWzlwhnbg2k8bvBarB4b9uksl
ye9qM22WKnCsNWw1c2cI/EfsvH+odmsYM3oxyNeKkvEk9EeVpporDXS+JCt7m0Snvwo7303V+JMW
9AArHYZuatO+61XisYgxBEMBY1uNX5nxr9vZS7ZL1/wF3MIPUxuUOMawZ566htO95CBxEb80U/di
qhhHyJpCGYneTjVB4qMqFefAdRctLOYFjXyHKcwGEBVdu5mCEV4v/Pf/HtfaPqEuoj/dn+gdunTM
uIT6tMLxlNW7EQAppzpHR9x/OKHlC/J4BZzgIeJqqjWbmktzr5yNSUTbfTwnk3PWO4wWiBXm0sJC
ztoo8vLWTIYbw4q6v3b/mbZSDyOGLGdqpw4D1Y1+JGgabNxAOIG2jitpCRWKfgdVKN/SD8lvoBnG
+RkkBNWFqwpBUtfe6WiN8ydTqtSjbgkZIxLPjUBNkh+HMuSbglwWCuk+e0bxPX6ghUub/G0iZtGV
EyNSbstdLX9u26sWPUPeQ37Dae+4uyF6tnLyqqcsPvftdeLALkQ+K0TUozaQC59X5RoV+6R4BtGf
lY2X85mhcAj5nPCIMAlBc9qe+ZlYOkvmbQm0sJUeB+nCyM3cXqKKoVa8A0ItPuAl5PYVmzAAhfia
AMeffWx/eudtUi7Wmw6xtNhRa7rxQyw99HbID9PumhjHYdjJzcHpnyquVjMQxdGOQ1nbj3HrLY43
9A91TVfjgWkNt4thLUY7QS4mvy7pSTbDevpSpbM+a+54E+1FVnbIvctiB5A5Gr7z6UsZdnMPL//H
TrEE+FLbszYb7niuNH+KQyd1Tbr3dCgVotJoZ2LDZbOJqNdVuEu5t5WPROzH7rdytgt/mzfI+1WY
b3eBEddU1qVnpQy50976OsgPcvKW2Qlr/OjKqfdS7epCeUjM6p9lj1Dwm6ucrN896OFqGrdJae+s
mTi6r78bwcG0Kef93cDi3OmOeJvUKFSb5nfSWIVHLpSBAV9w+Y/1yrxVP3079BK9alJeUb9sBToX
HSiqO8K+RV26bOVVIThUSnINS2yYDnoT9IJ6afjR1XiP/gdAMVNcTCoTfen2revAvxbE2WlkoaRa
ABwqifFcOILfkNIL6pPcrWH6JxokT8Pcposzn5smXjdmBeueefWZf+4SL629y+BlJgDYnV7b55Ry
KRx2HINZvGfMT9FFuDImbW9GDFcjNRZPrT5tpNjZMsmBFRukjDE5AwHC6MDEJ6gpyFIKpb4NIvLA
mW5wC+iCJlPHXT2TqmB+lCF3Nu2jTHt0NIzvHuWjjWjA76vyxsheE7QgksK1L+JQmth7u8l816M0
0PO5f0mxK9qnjf0si5VyjNO1b31a/BIBbAVo4tNS5ez8qTyHFpEskhhmerKDYTbjI4UNVnD+ak0w
ipLORCPGSdtMxbueM0RUqRTN+kgJKnQuYkaajzTXMaTHKdbIQA7yvcysEpsXpMj7vqdaqqby3R9H
J6pG2PmYmkhiMkI3pPJ13gy+3NCUk5tGunXwkB6QiGD1ZB0cxGhnvVjqk31X5rmV9ZNPSXQppOdq
0utLj5hmtlbDtdlCcfdEiTNC2ZpiA9wWYYVVWWHmECFADWnDZU0lenEZ2gzahkM62dSh8bvESGAJ
csRUHnPi5BWYldlFLPupljhHbRkQMJZpqMTyizaCK18pHyC3sNQAPybE0Rl2J26iS99JZe3swZp8
R+7ZqKewir/zw1iNOQZGpess9EKiojzqnXhrrEK4qVpcZZ3NRUazpjP0ZJrE0UxCKiyUClABENbb
nDyESQaPGNt+WVtKV5gDAX7s5e1kVD7d9SMjVXeZyevEZqSPX6pNkxYwcLJl9cvq6ZZkJgXGzODK
othkt7tBs7Hc+cxH4ewjK/aHpa32KX3vYx9b9gGRoqFl/JMGu2OrbcSP4ncKbt841OPEwbfU5wxV
6Qg+D4o0pLscHeMC6mz/d6MN4siwprzR8wkYuNCCuckvaieUzYqm8IhiQdqOTUwSreJiXFKUTYxz
ny7NdsGIB0r5XHrtkA/IBa3SLxP1uemCsQD8rkqo51ynGebD340YX/X8bvzb4yIvNOUgVXDB/ntj
TXFPAw7cY3cvg/33Rk0HyrV/j//X3WSdUK3wob9Qs+HGwgCHxUkVl2rH/tTjKibuJbRCI41nTCVv
vlS9+llllthkULajY+1nZWpOg9po0LSHJyUH6JHFsKedqX8fqhz0csXkYblIZRgDPn9f8/Wi0z+7
JkXCGRczlr63h2phlK/rfMuuPVOuxS6nvI1rprazK7h4WVGSEqkR9qXFmoXK4IijHFfTscvYaWVh
1W6kpe+Il5AsRfQnhIiu0cBlWa8OM7ZUSyKWB/tdKmv9MMo9uHZsr22lep8lVd3xgB51AFZXUJOQ
57eqpzO5inOZPKagH9zi3o6Xs0hxE6rXozbuYscoH4syrw5jT53HhtZEhtKGMXyV24CKgcnSXPMb
e55d2CqOD+AhhgWOsi5X95ByKSWUTUJlXN+bpYZt24wtKVJdCjvKWZ86cVBb5Tal5nObURqTadZX
2E2uIw6LUqa+DcMd8104Q5hKzRseWSt+RFa/nXIpPQ/DoMBL1z0zrpfNvFAqkmeqZvbkDL7QVSQL
5r2GpFu7dqyXQ0FR1x6y5EzH8djiKRsyBxXkZdMcpFZ5V0Q9hlmG5n2skdDqQ40VQIQRojpS62vP
AuvFpiUQAsjUBsaxW5HNlGgPKcQsdjjN5roNi666S+Bbv0S+TLZUZnQq8JGgwueDuKEHBBXmStOL
2ZxyH43at8QseNjf3aOs3jxIEdlXb+UjwkdtN7ZO7NuZvrKK2N+z9KU6d650I25pGpPHwlaQ1+qH
iqmy14U9PswLW3g/yh9rqRwZwUkPwlE/Rke020GmClaLkebHkmFplzQ3ayy0h2nOlHOkL1QeZpos
WnfS2jJhmtJuwOcv382MYVM6t/p+ypbvdkjmhw77+oeU3XwHQo8O06DPmCuWQcO8GcUkihnTDEys
MQd/aZQ+aC5dnIQoYe0HtGn2QwZSiHQxT0my2MrHPtTTBse5pgO15jiRbxpQ7tO0bg+atr5IX9k6
DnjR6WGkaT8O7yKxr4tuAJegYRAxw0R+6nhm9Wnd90VVwmiCFlrlPGUGQ0XxPwMCXYmlWBzT78n+
h6PzWG4cydbwEyECPoEtQRL0nqKkDUKu4L3H0/eH3tyJ6elbJZFA5jm/tZaSjMrGOGXJQ9Nzx+D0
CdLr6G/jkmKL6VD2RyRQC+IO1SzbVCZTnw5fUY1u24E3DlpCznqNpK9aIBncF+EZAT4p7ZD7bbbG
ikfJyI0rZJ3axJT7PT1Qm7p8D0bOyw01Tiu93I7FUUJI13OD1ztZnVFGfT2nuVdUK2pom6tblW1G
Hg0dRhqRGF6iXl3qPNDWPTDeR3grQsWJ+aNQjF0wOPOBAp8ofG6AiACoCdBPq+5NQjDLaN8H8pZT
NBsP9jQ5KqWDOb0k/CTPEEquMb+sOE03OUWr67B/dHhh11pO+wYXlyheI0Ucsry3o/dC3djsKdnw
mVEdIz851Dp511knFagkviPhd6T8JxWoMX1C8qqRXoRTAGxg7IbsrRIYlGiI6V8hqw//MTCwtKG8
6v1VOK6t8JnEL/pAumgrhbTffEfKtY0OIanK6kGJKPexj4ME72Q9I+q30CbpKcIJFL75Q6aKzqQU
UUDkCfXRRa+0QCX0Ci0XJJs2Qg5W2OxCueblcYjvlX0ScOlxbUDIt8t4W+vNim5LWje2KesArQAL
gaWyq2joU1F59WwZMJZfAUA9RUIUIJle7CR81HXOvnqCTLeWKbNuq1kzh9qSyQ8JpAbqsvduDfCn
DZAKa5mvR2XdsOK1NV92AoPFwzMsiz0xQzX11Zw+BhUrcvhG8yH/D2V/pZXXUb2b3yH921cKlRBx
tVFMLowxn2WFEw0lzdmnMs1LyRMaScGWUXOsGG7geInWCrdj8kElmF5uUD2z2V1qyfUjFzIQQK+F
AQ/80ZHbowyW1hiV40m31p/LJvcgUdH4r8YDkmTHJMxzGjS2XV4tK/19iHbQSI6G1qQvearTwdUE
uqGZRrDbP6+23DKjXVB9avyZSb/uZk9RU21rC0uAepK5sOsAU7gG0+uqWcoQht6keMlDzooVLXI0
GEle7srgksAn8q7Nz2IZMkuWOp8E33dwHoEduU4VWvvk/u5bm6hNQNnOiXxMvXPNPuCpf3R26YXl
oHdZhvKlDm4Ki/y4VoLeUdBXWOFhrFc8LJ76w5Dft0esHosqkQ5Be/JbGrSpPDWOCQu5RiSloC5K
qID59Y1g9GNZyOuQr0r2NtnQ73SeFdSYtNPOXDz8DO40Pcz3MA4dMI2p0ztVA8qBxKggREj9OYXC
zTBuhoSy1orvXPlnyv/KTtuBhAYYfXrg9MpAlJKpzD1gXuFr9JE4aJh0cgorefqldO9TSCIblJxS
d8XMIoiAoFxi/pdQJPjqn5IjICi/e4QwflEuZ0PmrIcZZrxixVVCX50PnMSPhchK9MDY4J16ESCY
7YBm1g0sr8rRCMYV6zwa7TUTaO6IBzm09a6bqMBwY+3XzCkNVGiqM8xDk/3a2U9YAkQrf1JSLRX7
gvAmzCzHNJ9SGa7l4Gln2spi1NQWRQ2ebzo5vxMJIAvJowxq/CRNzbGV62C84zilaQc8kUCFhJFo
XtRnneumqg/UrXAnFBR++JDC2Ff1nR3Ox/CwIFUFBSPdGsVnnECUefuaVHLtHDcfEWy4ka8o8/3W
hphjlviP9li3m9o8qKG6VAzW6CJx6dsRSJL0KgVkxdCoT5y3n7JykGwsQfE6UINjmEVLPvfJ91ZD
oy0CuaIL42DrOUafVSlnsCPzMQ24pPpMTwVNjSrtKdrbkHG4VQ9+WkUYoKACcOsWJS9l2qoDbSlw
N/mppJ/olClwLuRsVO90Tlji2cHEsevTKalWq/lHmYsbqRC9hj77nZt317TbcgBFxtFjgc1ugXVV
h91ovyHkmKq7YRxL/YVgRm4Qsmu8bdu839ox3SNRjH2K3ufYDc2Lla+r+FHx38N4nzV7rdgF+FHp
sp1uWXUP/2AmJorJuoYrRFmrRMjwKSHHk3o+oX3u/freLW5xCm6s4BL0Iwj8kWSNuFlm5rXifoBo
DVCE7arCVVmrF0b8b0r3LWIHIh40N0epNkV3tYPjxdy0q0eKrI51tSnLI3n5ZuPq8zzJ07Gfi/7s
XVnvhHSIlF2s/DXZSR2Ajf4C7xWKDWob0H7VO/b1Crl7Gz2H4vdkjS/NOwXD06h+DO0jKk6MU425
r1oNZQHFwt7Rjw9h/d51MJ1vmYFRcsMTD0YBQn1Ag+Snt7K7qi0N1eElpFyQkC0CajlNMuMYKnjS
CGz6jQnLsIZ3Td204alDRpWJa+Tt+QD4TT3pR+mgactPZE0ZB9x8zPtIIHBeMuQubK5lG1sNxUUo
e9q3YCYV9nzCsPqddrbax5DtBvPR2jep+5HVU69dwuIY6etMZv4s0EMdVXlt6McO5U9ZgsAxwMyc
1uz0cyDTfGs1asxE3ZoqWUQ1Z83/SJJ3FQOzhY0PiYaUbmOqZOyblkF74g2kP9gV6aYS65QWWrW4
BqmLRUarsKEVfEeUI2/7clunHW/2OVUPlJgBu7NExeANnvqvbPm5Njn12frNyDEdPTNmgPpQTyhl
OgDDrZyf2/J4MLK9We+U7jmUOW5yevZiIHk6mb2XAq9cbb05M0b912V/9fBCbRE00AfbhpQTRZ6f
lig/SbrM1PEc4h3lSCLUndiiZHncIHIdxbPvX6rO/LZVze+yOOomM9uqY3LJsE3WO2tY6/PvB+Jn
Lsk+KZSHZ50z5drVh7TaTPlbKqE23MnxOrVcS7gGij5cfzRVXqbsMtY746Rxwlc4oTOo1k0io8C4
KHyA5rIVT0RjNIZpBDorh6j6LnjISCRZYd4ZPsvsnNpHSzkE3kXQWI2VSj0M4avkJgijwyi2AwJB
h83dLnCbYWjjgjP2lf2Ko08IrNb8JiUmDVkL73zW0XjWx1MxbSL7FHRfKaYFMFj1H4fOUPMV3RJB
NSHwefGQ+R68S1puy/QjMfZ1wfVIFhHtzKcW2Y8WvVe6G6sGtoibqPZyu2n9ZY7GLDhzQSfhOdLO
SrVHp0AHkXdA0mU3NS1NxxC60Nhpw3fQfyLWRcTKn4rCYhxONooFf6UNK0OcZPNpozMSWz4wWf2t
w08+BdSHvrTmtzbTcyh9tsUxbVz5XMluqq9G84kkeEKyKZkfrf2r8Fbos/gJNK4OT7GPWD08eeZq
qk+peq/oPW3V11z3o+z78A22YFGmN/6RYl7tVRrRMBmcK/MaijdpBr5Y6LzLlCyZemMuVq4XBlNj
OnrEzpktkIq19dRDzPJEzbJVXkkc6u1zpT5YHPmUPrVsbxiLDM5RPfCbhq2DSmbB5+7ZOy0k4/CG
2KsOnp1wxvxaxf+C4dwFZ2X8HqQc0zV6ze4Nf6Vjxv4SXVaMBbKq7kgdzfxgRm965FoZE2O+HeLH
kFzT+lPtH3C4mg6G7KMceybak7O9Hh51f4xhgCuZ7MlnNvyV/p1DHuKyxB5g3DP1u6+eBcmIEvkD
NMm3qHTYtPm75FlE7xKb8UA7SBkexU1me9SrZo2ZjUTJFAXc2YKIDrgITxYohRdBXORbedxl+jO2
LaeiiR58hBxbhSkS3S3hiIjlqe9F1DgrfL2cN5qqSfmRcb3QDGyd+Z6L6ZhEG2lYMXsM0T0mMrxf
2PAo5Vq3dxMZXFPwYqopEBOIL5lWaC5H9DmFdOAx7ptjwSzTZ+uw+cip5zSZJ1igeRbEW5g9Z4ls
/I8jK+Lve5dQ7XokXEE5pXsZk+94GTKa3CmK2lBlJPS9TX5SWlwnFJ/WqU4/fOuLi4eDUVivnNGN
6wjhLapYtbsPyZ9mXzhKSprS4wWgShOw3+o7VX5r+TnrcjvJ7ggG0L2m/nM+ToTrw1XbF/56rvxW
v+UcLcpbU61Fh9QzvzC+XDNOukK69NEnvWQBQWuqPrfe/4tR2AcrnjxOVV2B9FGuXv2u8z8Gxprw
IpDMTaQwrM3UyHHiECweMRL6cAsMiGZQQGjzBFLDxR62NbN1EV3H4hOAIoI8CH861BDpran3fbQv
7A9bWQlg6uEqDb8oGqb+z4/3NIfKPsAV+lmNfXvIN3amLNd9hG5R8zDoFx1jsswpqKeD7QxcTSr3
pZ1YT6G7eunfChUO3gvOeRV+Z/zFWGwAPkkRWSjhWpA328tUdI8Rh820GVP8SYW1NxBQ8BvIjUbh
Yr1OETj1Xu2G9ScRM69IQsBIw7brQfrgP3hXGroda/E1O9sUOzk2Kawmr1eMRtcKhDNZFiY7m7dW
Q0N6q+ZpOLWcEE2rmWhOi8Yc1BLIAUGRDN301RliMVXovGscBfY0K9l0pyi9q7AMRNNSvlP0UIap
LWpe6dCNuw+9IbKr2Rng+nG9nOQPJdz2PPH1Lq9Xlhw4pdgeovpWTUeEcizEunhW1aKiVaVSPjrl
wSFPG7eSv3U80rnnSuznO8vcFKkb9ndI/qpiAV0gVybRDPMNWAsVszoNs39IqAMF5ccsgOnZb8O9
aP/Q/JJdTL3wNkP8134k+aZtzubFHm+IYOaOZiTD1hWJT8+OHVnFSbLLZp8ksxhaHxh+tpDnHfGt
RngttZ8RTwW2EKIJSV/ZmN5aQOWWdrsOslP9nlMOZy7Ne9/dc1YTDVNx9lPRs4b2v5b3ee8YhMcQ
4mdlh2K8TeVdwz7NUF0j88kOhLQsW+b9RFwBzPm/zPgh2rzwGMOmvpTyTnDSPP7zX6rkKDUXQ8CD
iUPanNvoVNT7Ar+rHl7EeDPGW1HsRpSvPK50vOnFE/0wXcjCxrIwmjF+FSk/NPmIJLa1eCoq7sSs
o8JWzOSaxkKTo4OutfBt7pTcZcqDuwu1uIh2LK4FhlBe9qVAvGl80x9CVqJW7UW6Bbgro5Ohwxx8
mt0DDbSq3seE6lV9GQ+7SdsmeLlg0j5sHcXxb6ejhiRJAHSl6g8drt/UYTwWnJjTseMolGh9yAgX
3NOtJ6PsUOkd3UfhmrkBatymVW/ZvbS2+IiS6SkLFIddJg1YtnEzE9rPBs28a+cXfK66Rupfg0/L
I2vgDP7PyWONJ2Yk6vHG/pXJ0F57ZPBR8m+0d/ZwZrLqG5dTL7PuM4AVZX9ZAU84AzX5pYtJlDj0
1dXOCOwHP/ysZp4UtuKhVD/ddG5omDXWScKw5k7aNRnAfg6iOCmlo8lIomBAL6b4KfWD/Q/TO/8M
42RHbyin4SCwPyEBosXUpaI1pjgyRY91ln0X67MhcYHfe2Z89aH2L7SpXonSYw1SF/f3QNmJ4FEC
g6uvjhkgPlpss8qqQNcl/fIu2J6x8hC/ErZDtlLPHNzHv3LX8IiWwkHKmi2k7pkobsbMMjubjR+9
fvdqRA93ZfxMoyc1pgu9PNr5bxQAoQerxezXkGku68E2rhPzirFnXeETNIdTJ7vMhO1HbzLbGeQO
GqwZw/pnUDS36FkXMH/vkuyUeSWHDrmKrxYrTxZtBswJI+7Ec638k+l9zKBwq63EP1U/Uvlid1/+
9BqGZ2E8THWJj12h0K0hyXIV/5jGtqEz0dhY0ZrcHsQUWbjJucrCTVUipkdreogKDiU3GZekmTRs
0kgavW3ebGPPDS+NvAmnV+o9Qd0j/UOND3Z7021XLT4IoQpU1xSbRLpQEl0VF8HI4x2LfinSPdcO
Y5xCTKn8hTvINPDiwSyu5fTgc8CiGVGLBc5QxSRP+jaqL4bKoXBTZZ0PBJFnkMROg8VBXvnhBRhe
b4+D7nJzCP0o1exd2FO2iFPHkGB7KkJjY/jNPAIL0aSQQR/N7b/imXoUtnsdEQWltwShHo5ZzELp
c9dkS7k+iuJGvAS7crZQaAJXmLsz2V8XBGyi9HSqqV0UbyJQWf08ZIoWZjdsXhzWXsHZBIr6iEmx
HGk9L8WbMFJnheTEUafSKY3fVkP9v7CqZVsVd88CFgYD8+1umdr5Rpj9iiFIi14kPJNRXi8WybTN
Utamk5HvKLhfpAL7q0Hp6do2XVTiOocxIo+Az1ch0Ie+14ZUCoUWSrPfg7jKeLMC+Sn/ppXhwCtX
V0tqWLCfVi3/8yTdBQ+Z/ypEf00VnvKm0xaC5vDd/+HDjiDYdAtAFmB3AZ+2VNZY/L5++MlUByVO
4/tjahEWoELUK3AprlGbn1vO6yUziOV/KemqN7+L7LeH+MD8zqHLUYSZw+tAL1Z+7BZvkkAcopF4
QEiomDa6il+DwB1EOGsu7xqyl62MF5m7Z5nkPxK3CyzRQkKuJf35lKSSArYqM82ZwbDaPreYK4qT
XB0rWi5T/K3FZfLwo50i3a3sC/NQb7mVfBzQ0vrZose2qwIaj6SW+eatBMcZYePMfnQULkzVqonc
MxGKMpjwoiUx2Vv8pzcM6zCNnE5mbEWWUnLszu2fpuTUHB+YSXalxKffkh2JOahGNct8VryVLeLv
C8ZqBycxoqyTLWaF6oSyPOfDWau8X5H0blA1OCmkv3VvbXctx/cJj22hryLjXRQ/yL7z/lWC441x
tgzG7yw+luKrLd/l5BYjcgX+4wF0c605Vj472t1MnyPxVI4y9AcvJjgUsCPjnOAmQHxpA8VXIHOi
/PZkrkdZrNBELWJl3+nHhNZkZLjYrRAFjEqx7MPPEp5V5XEAk8rFKrEeNnlK6NUC7lpGR90tkJot
QNxD/deqNmYqr9KUBFyGlEx/oBooYMUD/BfegiYF4lKNYt+UlzL8otYabH/N1M803Qg8X3fOaA+h
Z4CungDiaFWionTnV5xFCqmeWEb47XByjkuUH4HmhiBKsbRstPcY/V0dBeskLDdhFJ1ywFlhfPiY
0xyClhaEgtLua3UbdG4Qu7R3o5IiwmddMJ0EAjilWjU2zjC/WYUfXfqixNjxWs8dh2gFIeMEtDMD
WHTmXu3Nu1kHB6IJ2Tv/0Z1cA5361qKveIITb9E1ByqOsvI0JJvB5AF5muWDRXuLFYzzsigvUA94
cgBHvI65Hy8QLpXa+pHSez/b14S9UUA9CkOsRjlaJw2pH/W6NzFWIysS/beVSsu8eYhJgwNPt3pZ
o1PzYH036CSUV2WNaOe7VWt/TrG1VEyylaCVWIVG7IlG/t0N3lHk3rpNYRRK5M5lhf91wGWV8K/L
0cicwGM72r+6MO9d3TP3+/V2CPFokkcJ7VLv2i58BsGAtU5eJXXwaehzai3MG1qq3PtR4coL4+pR
o1so9JajG0ugPxTEZp1yTHnXyGnYpgWCeGsvZw9RYTZBOZGhAqNInT9Y67SK1aDcduiTBgODrB58
9ThQ6E1fmyoGSDRs849GzLI/3Wsa0rFxn60MyN2Ll+xJINcxwxEM7RA+lEwhBJntvlwmM8mIgjJ3
KikimI+qYiwJvqQtZ8NFbUtLpfMWku4dGbe0nu+m1dcl81u21Tj/U8nfQzdIFqs+knFZcRKh7OtG
3o10odtmz1r3loB0tyxqVdosg+pHlgt8JAQT5ieF0Eky0JyxNzatRfBgjT4SIUOIhlunvV7LkNHQ
SB/IDAnas6CiI4C9lPN3qybkJLp07U8rUGGyCowCSaDGrcP8bpfWcqEb6p8pN3tOSB7zn6bgcyxc
Jrs6Nh4VhUdNoxFdom51lVOKRvjtgKR8Rtrqzl6U9TtQUqUa67pRFnP/+IzHD6daJjebwbGeX0kM
RD0bE3hz9kdUxUIM31ZdO6VMWG5LrzHxuRGXLhFgRluwHM8WD7s9oMpCgy1ot4Yz7XBZdvrq4HMk
I7vXOJEq6z5bxPokWs6sahjITmNYd3LSJiffNjZl68EyQH+WDdSuf4zoNur6iqdkY2Oz1WD7A4x0
WvJBjNlxhMYsl4j5Jf889QeD7DdoUopNgEnhXQ0801b3irrGzf4ZZuSk5kB5NkdGSA5AiwOnk67S
zIkbf8LQCJS7RfmgQwB2qMPuRZfcKhhIuQ0OPYSJCocJRwXp5XHpq9XZUu7FnhuMhkm+poonfkce
Os1j0zrXzMtQU/6GmtjzPiOf1EIMpbEIIBMuUo1Tq99FBFwu7ShSnAbxbRbxaokeRbyRmmxu/Ghe
7QiTX9drjuZ4ShAvJz3BJr3pgo+TNoGam+ZyqAENzDSP34oG4bMSHAWCk2i+0+xjbCeLTk13NSJJ
1dbhjT4T5vogth2UtClnGcPCwjD6lc1MnHKReMqGqXzI4m2XHqNZnu4LJDKEziebXjazBdmy3+Rp
Lmdaa8Z5UAl9eaCuUc+NivfXj77aiCOfcA4fHOY6fxXlbBwDGa3eiX3GqLCX5IfWPEH3OBcFlh8r
qw/6b1CT08nWy4wu7zQV8WZsIeLMNdgiy+uWaF//6oLTXmsqNMwEpeCqA8YKlpKF2yT6srDu5ueq
j1eJtKqkl8b0QjE5zhEIoeYGCS6qgyHvCu4Q7VxpYvGHBWopG6T+Gcp4Qd8mEXPmZEABxBagOl4w
MGfNm12PpCZWC71+tNyt3XcvfsR0blHc9gi302Bv+d8y12GSvNLqGBk5O6MUOUFT3RMBheBLvUNe
lKwuweagKtSBE+aoejtH53a0mUcCZyS5QHDPakc9w2035d/xlBWOhESaqCLjXGaY4fFaZCVKYYN0
CvE97+RgVHYKIU6Jdc/BzkKFPoB7Od31LT8QU2VIlo813OP2HYWihAMUuAf9eOUM3WfdS8uSn4j9
mPlPZyhHjYSw9ZTr37JBYiZFevwWGPynhWpJ64GcG2+277hTNHlL1ELLVq7I/gyXBt7Wiiw5As84
8UPh8kek2BminoCc3GSjBDNkO5Hh1WI8nYsKtnRh2hiCG7nvb+SzbW0LCWiUKFz8UeySi0Yy+hgh
6x405LiQXDID8GCq+pLLssGRuiCbaMFL5NoZJi0UwkrhTk2xnOKd3qpflk4QVyqRb1Vl1mNMWV5W
Hc8zJS9HA2EnPRFOxOg5+eVC4JsPbR37SvqT9ifG3++UrUr5nroPK71mJgiYfJDagykjOkjk9tX4
2A/LsK1WAzBNl9uAKEY8M2/jY0pNsR2rNnSq2Nh1fmdfs3F8EAW7TxXl4PWS6hg9iof8ZccT4Tqf
vHeWbDljqa60UHuEqfqdqWKGm3n1PalyB4x4yJYWRdR9RXPUlGjFopPZs6Jx+CB0aKE0JHfhrzUb
2LIcq+DZZzjRhz8bBVlQ/zVMPsKAqVKt5RyQOVX6hr10xCDB5hEHAhDEFI488gp5nWcvNGILkAGF
eMIA5oCB/HWlBhLWsfKHp1Mn/7oJlrVVPfzI1E9gtLqNUEuVjU09kG5if4wJCpvozzM2sjnw7L1F
5WWQTnjCDfOkmuepPYR+8itZ8jvNSoJHTZ+fSSHj6CKJ88fzhw2xEwauDXlTzIBiMv1EQ3dMy/HO
gJC0mPjIBWZZBy1tlpO+RBdl9W+x9IGjYTmE08kOR7f3inXdIVcFLTe+huSSXVOgxOSUDUCCg7oQ
VQ1fc+vH6c3QwkMlo1ZR9fRpIXJYD5r8roRqfvRrasNUZCRf5FdpWr8awn8G9uWqREn+XnHF4/98
WuM+CogvrlFs1GSXlaZNcl/cvMtzGrCKx70fWxX5QVEwxwwbonLJSUhiBL4y8IAxja+Iu7If5I9h
Uii/kHuxNP1wq8afsa/zanlDw0XIdtNVIUdGi1Y8jjG9FvoIYzi8U0d4pZAZwWz1Ww/hW83Y1ebv
UZlt2hILkcpj5//z23sxbpW+WXSnoP4Bsex0BB4lI09d5Dt9io4F6iq3FaaPW9zeEhaL+kCuX7mv
MFtHBVyaGdGsTjRRLOSPUfc3aWKiLFd2uac6E0ZSq335yimUzkX564Gy1l15bZRtX/kTTVrWa+g5
csvGQNLVo42uSSQrjBL1Lsty07JSWxaXUy3Jr0AjzHkM23IXe8x1OgxbSx4iP5m1KCkWWqbJTSpI
CiepckIN7yVOXQGCeUsN758oL5LxYaKB9xrfMfEoEKLK8inha3RtZaO2r4yjKp0VzOWsmOkWTsfS
6Wn/GipGh4RHL7q3jRuGJCvQiEuAihG7pR5+WSam98GS8D4GbI6d9EqHcqM1YJH4WVvW2+SsaSB2
U7shBd1J9eYZDAQlk4fVWktaxma99Nq0ybNJH6Mk/VgRS7syj/RRGgUs2NIrIzkMVyBYeFTeDDn+
8vtgJeWdcMPIPiaKeu7k+o6+cJkTM+T73mJcySFC6Q4suyTGxHcj6kba8tJ1O8FKg2wUcsFw1Oa7
jrb5v16JL22HIWwc6YLSyrWsk/RZp/Vf0S7r4Y2oY69zDe1qePeYPynScLcSYBKa1Erwx/X7ZD62
nKa9tdWHFFwJAxhfeTB8T6NNFoTkWP5B819m7fbyiRffYZcGE2I60KWzRoBXNF6z+EcShzDI0Lpv
y8qt271vbpLyItvHkL9BdunCKVuKSn4Uui6q7DZoe7l2A4u+mn5xqnCz9SpURv6bBuJ7NH8r9gzB
IEzEAthSi5N0tp4lP8qE/d5n8oRGIuByrfvaX8+gQ9afEu4S3brbo/qMdf9H67iouA3vNdmTnD8h
pEzgiaVS+1961OhEnAVfcuBVjmLpPx5gVRAcRrVZkNocxu8DLL96HolhHpjXds4U/xQJQS3rKr91
mGzPIzuO5S11/HrILyw2WkDc+L2Mr8jqpWBjKFzdTXpvRYqtW2q/Mp4FtlkIKaPlizUEf5XZvrNR
u2GiPgi8/poqHMGEv5Pt0XwEoXJIdLeZDua06uOLIJAmfDeo1gByTXaWdhuHd8J3DpO0Tz3g3r/Q
XkoNOdo7gkZxSsqYJUe4yJ0dX+3pFg2AXy8rIfHrN+gunkeDK5kSiByMd8uTH1Pspt2+tzdVcITh
hvEmHnAdqoiTew6YshPIVz1Q8VZxQn86V7W0J0Zv+sLFNizUHowtGI3zqA4biDZSoUKo7/+lKNYa
hwlBNu/YS6HME28FJxwPWzK9C4M9XD7GxQmO6cZcBI7aZxbP5poorveik//ksr/xW+e8qCapI90o
O0Gy1/t1rK3yBs3npWDP9N+EfzbNr8pcF8U/Sbqo0TOjOoxPStZ+YQK06AgfOHz5l8LjB3/2BYfd
I9HcVDozI6nhwRzWsbeLB2QT/Izrtp99w3oSnQinOw8h1T5TUhC4VhJ5LMhDKAPgJOFfrFR1a6Uh
1XyxHLO3wCcJ7mga8DBuNaB6tiDs0AD37kRGgfqsgr/adKXYJeavwXgyaWCFNZHFpvKVBNi3imBE
IfSQlUvWHth1iXyAjkSMU2j2tnpTqfpNDikU17yGB/u6XU3FPqguoXJqZHCujUQTEUpR/8bv7Oun
oHxp0nvbLiobqVFjFA5Q6Og9kX/YEOc2yMhEsF88xwsBEof5OfJeVn83EOrRCB1vUOjIxi0U31Dv
ena24xeMnKRca4xLJHKp46mBoVX/GkQjkOwEXqGJaXvXKNwIOs7YwYxI2a7jZZrT17XTOE53OSfZ
H0Y5/PCY7WLSgApU3GjOuOIxhrZXTX6ZuNMy9OI9J6GeUCdzxBCsyQdLIhT7qL9J9BBZx8B/q8cv
/PhwnSuzsJcaUjr7OFU3vnYV+A3Gqw9xt5D7muqkqSho3fgSzeG6rsStly6B+k/1AVa0KH3NFTXg
d8IODyQJygvyyR+Wr20oDuDi4TXkhTt60TqanjqxM+UaWF+YeyHAn04i3PTSkY+sSV2q5EZeIQQg
7FMULQIKRGuNIh7N1XJkoPM4mi/i0bxH9B6jL3iGI5HApZQuM6Pv4L9z7JmI1FyhEj4MQeH4IG1M
cceIUgkqHGlTAuRdaM1n7oVAEhdA12EihoOvKeIWMOKTrj+HkeDLWze5QXWIrY1tvvN6CXsfRvln
lRq/RqiAD4Bh9U2I3jA5gdBlFjK5R5+/T+wAAFdlcPJ4K32iEkT5a5e/1hTv4zC7FcJ800ssBUpb
XyOJix+9UKbqgtlB3XTWexnRhZUuoNfQOdEeBXtO3pN2L8gyEdcAlrG097rMd7vxh8NY3ov+oY/h
3Q9rUtHQweGWHY9dsC20/RjgEOlPRbhrvWskI2ZAiPidzHwHPoMC2LIayYuKpwAdjA1drB5WbZ8g
qg6oJ+rYQ8nVw0C5M8riu0+acI1ENEe5k+FLyPyXoXqaQ5nRt2T2h7C0A0cywo8oQ0Sk2BxgTfye
Fymsc3/QUtE6GPfCVa9WNVmbbNnZzF0naJnrAjDb00rg8H/EoEgLoYMn+jzoB3CK0bwN8rajsjnf
xzg/53+VXrCDkv5DqRVb2xhFP+ARfDzir0zScQX38j2wWu4z/L+LXi9OyKv0xZRjaMgZc0RN3pCi
sMFFfqU4UYCuB+6e19riiGrY5mndOrVETQSOTq/SEpag6x8STA/SkQLpr61fZra9dCb1hheorMji
Wxo4Rq0l1gqCi/xiTbhAq2xHutL4g4yF0R7zhP1ol+dbk/VHZ98Ho9ukWI2Jao43QEIGctj+P47O
Y7lxJIuiX4QIIOG39N6IlEhpg6BKEry3ia/vg17UTPRMl0pFAZnP3HuufnDqTQfm8N3R3/VwV/C3
ImqkRAJBQBterznLdlNdRt2HC4BhFRfaYq7DRx+1EGFszZYHaA4uwI2fHgaxluGSsZto9inu++A6
2Fgr+NC4Tvu9bJ7s4VCHBLF6SGvvTlIFwxo2jWpsv5LIRwc+U/vV7FN1rLNdMyxqKU9Ucm62aBKR
LVkXu/uKTei7CMdYieY5bLKFbuy5Zr0GG3hy9WI4NBIh9ErTkb4Pa1NsZwXhLskJF5fybacn/nbg
Lg1yvSTcw80YdwtujyeQgozVQ3SBdI3vb6Ent9m4r4EDTM1CZlDn5iaHK5kwiHeMgZM5yG5j/kpd
QArWLBC73jsP3kMESzXIJ2lvJ1GtNxtuVKvmeMQnS+VJBGx3TZCsI2ZrkMoSEjRDuDaDKLG27ZX6
9DNE7/UMcwjz1OHdZm8ytY0zs/lr8/lKp2TsVlsEd/mxj9oRprfGjj1HenScO+cwWGLda8MP/ZgU
ACj1bcEwitYLjKqLV+8ydB8snmU898ULMtuyJDmj/MJ1IYYbK/DfxGOUT+7JZ894Pjf/+eOz9m9d
dbOqXyE+sfjK6adMgBBQp72MfvL6HGRHtiacs9On5BQwe87qdnQquC//POXLuHAg3rOq/xqahQnr
SoyXuGU/uxrwuQf6Q0EC3WwK71L29+AvgDRGX9ye43abyPcczU7S7CmfNFNZW478s5eDAIC60hhY
8CdkK5Ogl2jcxtafOw1SPokXEUmy6NtoBa3U0CAtQaj3N8J9VtXRivcuHmzxw1UXd/ADPXe4hSwR
U+Yk2hrWjBb92tZJg17BKEqB2sH+o3hP2j81/UZ7j+JjZri/VA4zG9VWX6wSn/SYYZyn/+zus3Cf
nvbnV0fuO8VMgWBzoSgpG6yBm77v4kMmYgR2TXaLKkSHRvFJeg/xqT13vxj2kvdF8Y2NZSAPcWAQ
NB5S8YhHQtPu2MkmFT4CSDTTq9+2Ajj3nuRLX94mpljNsBTIyoeSL0VPrM6SwUAXcAy1b8hPqwFx
hFyYybROnTGCv/cW3vlvC3MS9mDj3vaXkTuw2q+CYlvazBNPCnaiPHirUFuMm1FZis+iY4eISN9j
OhXha9ZxJif8gWWzqAGIGIjUwxcZicuqf807UbDSHBcohu2cjTHVj90fGKZH+k/rEvNx0A1EAMYt
qValFRxaSK/aEAYrfMLvnhlvmch9WMkrRVKgHxnt6DNR9uyp3jJnvaj6Y988S8DBHbQLR1nobR/w
GiFhZNuFDowpzsIk78m05lrMgUdzD6YqYzDvNn92pG0VplQZjv1mTJC57uOoXypMiWv3L6WiIxtJ
7aAuo2maNFcYS/QI1EUQ0gfUFgup0dU3fnm3TcjN4eiumOJ6Zr6Yx2w8HX8Y11xTnE1uieyXNsmx
s7Uam9WbKptik6ZqOqta6nyxDnOj/pBu8o/p1LJqv9PB+Z3cOiSDjbSCELqi5sq6Bck/kSJ+hCTj
RXsbWyR6fauGNkcwqOkvbVCypUcpbgHw8lQogWqOKFBfEUXNEIIOty2cI53dotcWqKM0MUwG1jlN
QK5yo7koeSy7g3WXYLMgUXGn9zhmMsw92Ed3pREsUfy3gsThLgP3YgJh1CNCq3FFzywd4p0M5DMk
74xJAOPnsvGTaSablvA8Ra2A7rP9r4ZtCR8ijLu2cOdKtMNtUTJ/sx1tLgC6tzhBGIBheBQOz3v7
vnYdLq0qfyY2s8qW6ZDqGJy5KhMHcMPfFp1C4XZfGXKNisb8QH2Cd0xTjlqMwzqIWYrahDSnhv3U
6vqEJ621ZQnRxEJIi02dsRALbczQdUQmWIPm086niS62Y2C+KMdSUD016CjH4lKvzL1jBX9KAnC7
bRqWkkFFWKP7URqNQjnZfTaSnsBpwLcUM6nX7bx0WRuOifLCpvnu5ahn1U7HVg3jjoV40AnMGZCB
bCCqpcbjoAYfSqE+E2SJ5Fl1vXuT3pcZTgcIQZuhKaK5QtMEl0G12kUG4iuwyAlXC+qT4IDM21rg
DFISxNUKViey8bAnKu46JYVyI2EN6ewIyqbhz27FndjWbu0akzGyQtcRlPmwj0FjeJ4kbiQnFL4j
CyqkaZ6VdnFj5H0d68GeN5LdT5kSvQaI1+X2nHTnoi/mZi3flay4aomhbRIC4RkHNJQNRaReeZhN
1Qa74Y9ISB2iS11kV0SM/PZNVDLrKgcA6DR3CeNRvcSwEJTJe+U8We5SpovikWuFRhwuS9EG3FYc
Z788qhk2kDg/mtN/kHPF1hU0P2tFDhyGTnl0FaDCIvMz6WAXuvS3Y10vTkqsctpKI6E0t27loF/1
7q0RR7t0kUE4O+GT5TAN8JxM0sxx47QmtVBK7d0OOpKb8q14M1hHZHELToa4LfIiKEgt/kqsMrWQ
j9OrIkDEiOqxnaWkcAFMMYOqBYLmOe+eEGI9yJG7YvrHhBzBdW1qE+87OpQEDqwVbadq1TcM9DGB
63g0yi/0ku2Ib+C7JFdUQqBTL6BoBhy1l+ZvIJUES45r5EePb6E0fk372byS7mXpYuYEyjJGa9jV
f3yJovoHwxFRtimR2yCtLvF3lzg52MIypyUxzaQpbdBpCcfal5VYWvGh6751tp9mRFmVsx+/py4r
CWqZrmRwgSNjH3pAVLmkmELiK8kh+rA9WMp6m7sdlFixGDtm+5mxoXmClt0sMLlNh9AwC6XkXfkO
yImL1YtT3PnDUhYqHPPuuK0DBjHcseNsxAhkLQw60NraMGQqkayrxltLNdUn4LraBpsru6X8ZOrb
UtsDFe1p4JUK6Rzu0gKB7l/SwK+6Zr0NhDnmdnVopi5xzyJO2QrlbwAGagQ/YHb5k9mx54w4WccJ
tC26CYbLSdg33jK0aaJAUKEhk18x7xLLRn41LfuELK3dtTIiyVFU9mK2nRN8Gx0inX+Qk2pG8aey
rYJsIn50liD/+EjZewaYqWxth2CAsqwtCMXiK0DaRVOJl8Pw+YGMW5MHbHJWxPFXW/lzh2c94YeS
I6NLYBKVGHpD85+SLCj3o+ofAsbpYwvFb2njzWSssXR9WFVgnU1zhSzRz1npqvz8YBUXxarvgoUZ
bToDa53GQju/B+yLDerGUG+wMnPKqBgvLLKOjziFIu1o6AdjeNQ8cS6viwjfYTPOAvdGFYUux9Tu
doZgZtWJTdlt9WQ5jtvA3KNW8GdNxBVz8Iad0v6ZNR8SqDAi7fOPMsfWuMmKPcrLvLv15VaPb70N
l/BSGm99v0fJhYTRxjsRXLAjN/qXRkWm8KtmuqLYJKr8JAJtZL1PbKDfLVMD65pqNwc3B85VUsvI
XO5AnpVoXl6uh/r9W6sOsjgK52xldzJtZb/WENer1zT6xoFRDGdO1dA62GJD8O9cYvxqoRHzBa0N
3FIpDrmFqBDorrvOw0nKPQM6on2pw22SJ6p3BMtO/emNcAvg0yDmpffO/VuJyyFJbl5x5GUs/81k
9p6Gp9T9o2Cy1WtovS277M/zX3b6l3lgcKlLr0FvzPXuZ4iPUXCOjGfXAGyd3EklJyT2WqFM61EI
hwOXy73vJg/LP2FtveHkG28l+3cAATOg7Oi/WsEnjNWkx7YASFQ/x8pa50Ut3ZeUJ129c3cvO0wY
FYFPqfubKmtWIq7xROOqYUIO6OQOkVjH3lFUX7358MKLLl485EH/wf9ie/vJtz1Bbi3+vY1Tbphi
jdoOVziQWSDNuOeEfhJ4836j3DrzfFiOh6Cos/dD9jvBwhH6Ixdr6rcUg1H7Xhd35tBpd+WcNIKT
X1wt9ZcGjUyeCuEjakidrdbLtb7y4pUWPt0i7qijMC8plOIWeUQsWRXZV8Em4ROCPCJlh3Ux5jq+
R9O+Awt/4Cpkt657hPdsymZX+U+WMNswO+toVNNDmr1kf3V73hJM8nbKmgt9tEYmKTPj2F2HFRfu
PqwYTR1Gu6ARP7NEw7U9HY9ZAr6htmcBzayvY/DKH4FzH6wdzByWErMIACRefz8fwbs+iGFUi4OO
oaRd6OlK+jdh9rMoR++ztcW2QELLtJiscXwopoRGv0v7rdmv7Pw81nT9uynyWnmEJwfZXwCB5Ixa
0sy3aX4wor0lTmyp3GVZLkI43/VuBeRq16Dn9Xe5zfW/LivGausquhfFA89M6OxLf1vDdmhAvG7H
6ip4VXVO9/XgbAEMNclB6/dedrnbEFdJ4MbUhutCjd51/xhU+8ZGkHyEONE4V5X9ZuAfLf1fqawU
e4f3qQg3DBmXxgyzYc9QcsDasTFHHt6dtNcjOG8UG3I9aVZcBj3LomS/cdaIQ+XM71Cy5odV6kI6
mcr9feRdAVGlhJVaxyy9BrA40pPqYjxZ9KQxxidz2SCr+3chKn012PuIHmp40ED9Lwk33DPyXY66
UO59gqiqbZo9qRn3IOCenfYJYz55DAj0813e3yt2puEeg6PQ4TQuA/NJEYwJKm7XrXbg0Yo9rp8T
3zM2ayc6ec4Bal3XLYD3bPGNWdmb3f2Bg6dNiPlZoDeCRxkudeuY7jL7qDv3Plli+BHeBtUdWzIz
36TWw5fbnkEQHFn9YDmLftjiplHEUu02yGWJ3kJE2YZrxnM8mMyW9DVnUBqxNVtHEbayFRoUMBDw
4VAyedkBr6vQb7jYeoOqbxMuEdaJuSXLrYa4re2wz6PvnCyJPCZ40yoDIzueiz2jZE3HYNFf4l0A
XkYfuR2uE7ak9XdT1l/riktCXKwc2K7BRKaCZASuM2gBZ5SdjcDbDaRC+C1ILGssPws/RUmSpM9+
cAGIAipS4NpAv8DIMLIUTwCchD8DpCoT4W+1wzeZsJDrknEZJvcFtr5zHb53/rEhqKJiNgNi03eK
jT1lCkFSyRZ5lSynLUdQqy8vs5H/I18KSa+fK9UU8dfwE4oN96sS3e/gj3CIY4WRZlp1u6F27hYt
cipQfeQ+NIuS3zW43y2eTaTIVBymtg7vzBU17kusEt21M2D3XwryfMdWm0VKZq0GYU4nQAgSrV/D
3vMX9KJb+hCl+VMZBRrNeVWyzWvOtIHHwftMHBSl0cvtsQsNvQR2FQfT9CfYCOS1rk1YWl80N+T7
XXXQ2w/CRj1/1xW7sF+aqp7Nctb9qVNVm2KkzMquCln0ey3boD/EfIAvyek7dxU5LmOKiIcNH9m2
KjeoQoxuo7krDZW0Ne/fpXFC/93n5rAOXDC62IDL0dG2NkB/3ViPeTdehZrmb0Yt4p0p4PR5P7nS
fwBN5DA9ijZZYyoztf5YjPyeBpdNF4M3dr6JUF0jBUTNoSk3F7vcAsmb61F8+vD3k3VDY0UE1AC1
UQUd5G5789eFU+MjqTWYe0qMsaxUm/wUiwP+8UJuOu3lV4yFoaV+5Bh9da156zGvWp6cNZV+9Kp1
k+xFsWVoRxYyKlJQ9ijAeAqK/AdoGwMTfcLYNhiH7jJ5s6wAjla6RakOnLPmUuXdY0HtyYc74ige
+NGtnW7vY3hLyFnVzyYOTLw8ubJSlSidtyCc5yG+StX5iP0dYYc84swIWVyV/aeL6JvliAvVz/W0
i2Io1teofddNiGTpaaXDFZVDX7IRBIbsf2TNNW5II7gYUAZ1LKN7nQwg2IbJrmVsaqBmURjrmnC3
5NZN1y2i92lPGK+6tlq5LqUZWEDNBF7ucbRh2S8xQ/T4ZiPs2Kl8oMjtw3ckaFg0s2ybmGsz+NTZ
2/TOMosDxNSXUPrrBBFVwqgFCFXGZogzR6E/HB/Cx3q4KdWNwW0Oe4k4EGTiDvscPMXNzMQfELav
yOabhyROkF0exo9BpG/K0L4ltJ1lL2hn0XcVS0GDDUCQ3JtXjGqQxp5hnQ1UFmvrkQ8zzA6UNato
clmmxAYzJR7+2uEYp0RuUF1cgnZZ1x92W3CKATHdBoJd19YeeW6V9M2F5pK7OCTxhnfOJ3syFqiZ
fItqaD3bobmUyk/FCqmwtkWw7zrmOGvpPy2b2SkIP+HQ6+Q+s7vWwyFrIH/Im3ZrQQbDuqXXe42T
O411psrfXfQ5yN/Mf4fNSowi8aG0YBrpsj8FUjk5ovwaVh1qRQVStcXVMJVf7JqqvYnNt2NLvQvw
IBZMRmemcy3KZQZ+pA92afXu9duKGSmM3cIKYUPLOtuX0FNFHK+qBwolfWlVS+auLBdqy9u7Y3F1
tR0I4L5iR/TJxeD5H0G26SU6+DRZeRp6EEz/zXkKweBVijoWuiwkrEWZrJ385jJFR7KZatugvmoI
a7LkSxgGJEckj2ja/WNVt4dS6fneAhuyof7VoDFoySbNrpFzMaPfxNh7LjPbTUEAGepPlqh9yhrO
STkvtQ6hgWf3+zomfsmufXR6zSFJJ+eniyUa+7d2g7szYy++6LM3xc/w+SMLtBt0v/hnzXTfK1dJ
9wE5QfUaRlW7FPSmav6wZKRvVZdDf4SCT8q7O3xmnE854zIC52gjCfdjDcLI0UsXPjWNNEHD0wha
vtPsBlY0pmk9lSSDNSM2VUhLaeYpTybb45RxtjfILxxn83FuRF929W1ZG27U1NtQ0kQ6eJejCpZI
fROTTODql5zoN7SvtoceZs2QBM0PRK59qK/RKRnu0nrZKnhzBMCPzDnmNlSiZ4bWxWRn2S3GahcT
LZMi5js641czZvO2+IEP62OH8ZAEYurUmrUrLe44Jme7tv5mI9gXv2iSsthFB5acGxcrLDJ+NmsR
JJjKfogBbNRQKvPc9feD5TIZl3NqJtN/ZuUPqgok/kp1SKKrQ9GveXscGWjQacrhvJFytXTGfane
FKCtiPBmvmVBGPkMvRlkrXmDPjLhW2uUQ+v/42vEoBukiwYsfSnekxwY0IazMCS77lEThKqN6iLT
+SmEXyb+sI0To5XM5mFULGSP2Yp4Gy9B5VhAFopoct8dkg0nWFEjv1WO+No2OVCaeczfD7eoFTLH
rOY6YyE1+ShRDPXhs+WDt/0TU6U5pjOW+zCUs2XfwJbSsSDENSwqAsCYTof+zwTr0SmABCuo3DnR
4YkOhxkdiENeSGw9oHgWnYVk55K3/xJyKhOPjyXFAWaETKox8DOwnEWBaWzLRFkPFPU+nlilZXVC
gUMLDz674KVux7sGoGeVTijJCl08tAnFfIuKbq4/bbvc1Xqy9v0/p0HCpCvuxPMa5yp3mUvPodLs
IL2m0YyxpxQu5AXfWLW+dRitcC7Rm2mT8RwIekhpaLJrJVWO4CyXkeDTab+lYq5Svt8UNXfFxirn
SB8YM1VYCtK6omKr6ZBNXnBrAaV83o0nMSJ4DHkuielTsZcBA6i1nA/VRHrq+/ue/EhyN5nuZgvB
e6fDhnduyFnXoCYXBAIvYDCEckJGQlXITNBbtnnEbhmjCuSl2658PyPYUftJEsdHae4jfwXTpxPz
MpA+hdhZXRQGOM2PjLGb///qIPw0K/xXTna1fEnnBri3EQpzeoo6Xz8Rl6fKpYAHygo53WhOwLsL
uTUyrG1kk10ks8+82lYxcZXQcXTd3mQdP4tOXeYFwogC5kYtg3+RynPsc3MNbf6TRf2+sxq2ms0p
rni+acDGUoIfcg6hFr+rMgfKZ/yBvHsTcFIrcc10Jg7kGaxm4iwmTlqUtSsQfjyYc2/8sDsNo6t6
wnU2qw/VsnIK2Jod52j6IPcVKCA0RGSqhw7AdgOuGM5yApV/5FdQwTJJob/LXyP8Vdt6GaRnY6kW
DB1Fx09S5SEfMX2QV9V3/LR2pbofmveQt9up+oWszz3DvXofMVOJk++q/0UBpQy8DvqKFayXbK1d
zlwuLn5JtJ5LboN2IAeTzU7DrwC/mII1pbF5egYkGdUHCtccCKps3KdARE5r3YbUgdLbsdccLZYJ
FGIikqcgB4mXYT2MsYBSCNrKUiU3gnlYrw301vueYkJFHyO38EX8EMd4cDeRUMGNHKN7FWPqn4Yk
6OXUac9LO5E/6/Haji8VmUWVvEznR7oGNdg03ror7bOF8KorRLyHGTWD/ycJsQSt41xH7N4pDgff
IZoEJoIHyqZj9S/4DQY/pjh8xuhalTjYACI9RQ0AYfKDTAWLIp/TzbO1T9Mmq0c/W4C2LHdg9AUI
9RV0JKGV8suJ8hl8bdSPpMbg2R+iMwCrmR4xWjhKtcZ+4yzx3+9s2AMqdVjJqMOOsukdXE7Cf1ke
g1xb6kx14zxalL2JT8eGWAIRYSDFDpmCA9K3ey8KMlerdKNSWRHu18U72BMNGd+dteuDn7b9qqxl
Xr4NATbmGc7lpoX0oOuLKqhOefITJOcSsbNszzLgjLbtWYkfJ8VfZTjtHpovMQ8a65zwoOGPs8J/
gecshuTZAaILga13GxVGk0p9xDHmm93cKj12xvY0JeaAvqVfDRKu1ovx7mD1rlhBebuAqyPWUXGy
/bIZX6bGmyQJEbnv3Bzdua6/InQTFYetF4CYsmZl9ZNSfRsokCO+d3eKA8u4jQr0+rkpN8fcuA7R
p6dAO5v2p2TBxD6IdAIBNZJFUvGgsgefRUjSRbNIovD/VZhmuvqSy4uKNbSnOfC7ASHbe8PCW/pE
mIn4Q0cV26nFIreJ7hFUXiQX+M0mcM1ngNnBkC1sAecWFM2FzOUDSaRrjb5mZLKI64QSeVdHyWIy
z6bYmTK0YhmZjSVsDzsApo0LVSfwZdrGRCsDP3+NVFGuelPDPnYvWpaxLfvKr3+6phKs6uFZHxcJ
OAqS4zpsGZ7zV4lwbmND1VLsIOgI6l8iWMVJFyaKG3NBxmRPWKEO22jofsKSODzbmZvqvy4mJEPk
28Af1jI3Fucmf+Z1c6e4V2LknFyxPe0PuMUS9IhQtgZ2nlAC2gcShd/bBNxp12Lu47dBBtsIOZnW
YKc8mPQqOr4NmHyQrrLPmIa5a/Aqw0cqrD2Td9fvFgXQH6ZshIap3cOV9sZmikZ5bIdzHzGdWa1L
reDzjhlo84AAwhTxReWE6an0IfZwu5nNK0o5U0xvxQmcBM1cwwFC9FI0vA/+M5k0ul+NpTJtQOk1
dS3sSQql50Mdsfvucp4KwFep+9G7uGW+veAn93Hsf6SkXJqwQic7d/RbBSRMwuOoM0kOd7VIudfr
DqNcLK+w9uc6/tQphQMfHPuS3wExCCB/Eno+WaS3rbkoIQHB4CGsfd3zlgIG0ihAknhc9W5K8cyA
kxfVeiDgiEae7R3MUFibVrDPcZ66hFSpzEGRJOS//09x+LJJ+U+l1PQkWW39rdd+lZBIm39Jwr/o
AjMg1xEDCBkHzKqAtTJBqAnfivnvbnq/TGMzzVT5/wiDO7kZtmPva1plK/Ls+nQFUbuoEIQpyS8X
Uandhuowqrs0e0/gSkIbglGE3oK/cBKMS5PIWEHz68ov1bR2owSVTJFDcnPBwsnEf6bzo1esbmOy
x8ndSZtMrcW2yVBe0cREOcZCYdv9CMp9mrz7zj+HdUldRqB2v4rpXWKHbPv92ikn3mc/kKpjsni5
qozjRcYdg0ZugH7oDE+tW2RUG32pYCs+lyxufW6ZglGS3nmLFkK310vGlHC+y5MTv7OFhwCK3pOV
U7oNiF7J7yN+bayKeKE3RJz6FF26fu6QrKEkEFRBJQogXtOgftgFihSbzQjhL6jDGKA36Mwm9rHp
sKSBkx4zpi/ZEmi/wVT7IppXPUZLAWgC6l0A9IND9k1BGRk/3OjBQinpU9ZkhH0xJnYeujzi/6lq
bF2v1mJqUf2bkHC0iTrOf3ueVa/yHFuvpDaXtYcXsP7pgmfrd2ulJflgzJY+qjlHfCBAVSqdQvKP
AUtYPnUCShD1pBpKQWXdTAmUKe5k4yKVK/AVnyIm9Yn2pO+wZpr67YIbFD7Z1iQVQT/ER44IAuGJ
UxDxRdNUcGIb2DxU++Jav31wDZm8CUIaU3/V6jvHv2oENo+Di4aWT0qnMC737Efg11W0XOnGM1fc
4LW6U/U9EcYrBwu9M76i9hEUJT9mNkTEHPp43m8dGggKKqt4Z+LQ2h+FdW3puFM+XUbXYfAKlZ1g
GqTwuU6bydiFoMoYaV1634Vy0+ZV+iiIguhcHBGTd7MC8J92K2p8EAXgFkm8d5jOKdMqg9FPhOvI
hkFGcmdCgewXn1KgT4y26tPhLPQ6iiwiO+0V4VJ3MORyyn1y78xLMgs3ftcvEkR6ec7KCa4C4M+4
QI4a/NohQsASzB0UFx+ZVYVHjl7YwWwT5ysbMEyX7tEeIk4oVPOVYEBuUC36DWmMU87lTiiYAWkw
mvbLsdmeuosM9aYS75W6Zd/qzAOdBJkHsY6DiR5mpG+kQNT3HRksAvk96/ZqtOfGqvbZ+8ACRMWG
0AIawL3muzfZjMMABU1X/InqqZVUM0xfSRFY4OWftTwOGpDEcN3qgETdBRnQfCqQIrjmJyovJawi
N0JfxAQddbd0kt6In4QNvCF+HQNUj8L7X8RNg86Rf4uUunHYNPKI4GM+KB6bVx4V7+yFr8SWayFv
6U9O2kLovXCxlch1ppc7TtGqZp8jB4xtykVaXg2V+QrzJyeUpwp5rcRZ0k+3+3AjTZymp5wxsWcJ
H5UfCvsMICgIT2WzU/CnV9hTJMXu1IYFHp54AtmWNXugir44drb9eErQnup/Hp9QwdhSKT4aMOrT
ttfSfzhC/dZeJDolswMx4P/4gmjdNuZds6JfxKtOCykiFmfLb7WddP5RYj7spHKRrl/zXrC1+mq9
95rnd+DIKilxwmLoKNHNzSgxgOBJA9sJxyMKuptf9G+5kjAWKHjM8fLgd2b9kg83vT5YOCXjOVaI
WQI9iKEmG3doMKpQl6NCBmFqffg0O6ZGvwUuT6jU13a9FsbFGEjazPONKJwzqQMj0oxubyDxZxtt
ZgyOlJTb0aGBzYGIdsL60Hue0QpbbYI6zw2970yleLI9plFDUj17CC3RzjBIafHofUHSASpkTzL5
VeOHx4eRMqgvqbWKolp3QYYstsv2qpVDzCmbzwGttTD9cG3YwGYtPeiWSdF9tWibAd0YzjVjKSzp
7bkuXnl9HEauBJxbKjfJ0g69ZZSxjgXJ5rJr/VNRS2k9Qh3vK085S7JmldUWPtoAMesqEBgaLf9a
BD4rT2kCRCDdAD3wxFiYpozJt+NhF8Qt4fifWTTyElOx5SVDDES0jBIZIOrZKwfrjexLGbqZM9ma
in4+KgW1/3JQEWjaQfKeS/dEGJACuQOPW4A+bzRhGjW9MutzBvVj9NNqONGMlIp3wtA46cpQfzV5
tIiIQv0cAmNN0XnN/HjSuqhZuBCiBZ6Qme9tM6Iuq9heCqzH1bX3mE4N6SSXhpGNTCV2/iyf+NaI
57o7q0FNnsiwjgqk0l5lsGGF398ozqYI/gXD2ga0m6vBuvBIUIJm0yufTp3+2QG5o8VZGu+aSvpp
TVJD2f8D3sB8G+iMAxJFG82lSggBrwq4Dp9JdQetLGhU7sow4TAhREdrjBsiCtUb36Pp2BHWgS0O
u0Zi+RgmZnbyxvpFEy3uztZa9bAdqLO0VapB3O4ZM85E7x/SyalkjR/i0Tc3m2AIT1xQSVfFd2Iw
vGUUIAckviJjRWiNqB11l1ah7eNd1rRLYzTWutBgDATkdqQWAao58pXWBhteKCwy0fl7wTfpGRuL
VxERFgAgrTf3QcvVqSfOKh7ip+OAVJNyn8U0xuyL9qLGX1oTV2CsIi85GN8y8pm+6ptIQs6GENF6
JGinfHKiHWZ2iL8pS3clTZSFiRTCPTsUY55RTA0JmaDC/jeQG8W3RT9RaMjiqmm7ZnnsJtOg/SLn
U+TEYVd+v6rr6oIfdNdhMcS2SBIgzlkAwGDVESa2K0vFrlu6PZslTmU5MSK75pYTLs+hH+s34mze
Re8+aQcr0Pg6t13sVUuLnBkWQKQLqsmti2IGYd9+q1yyOn4Y+viW++jZW7EK2cnbT7/xT0XvBkfD
1GhFlk3BYSfKtj9KEFIgFah3dWIEZYDamYA5HbOKfFbMMbz26OXvHi1K5i/66IKGL2Pw67qf6a/G
b+GvtU9S0Pdd/FZHtA9aM8sUbaPIb8QVGfD5Xn9lEhuQqcDxKLxPuAs4SJt/7MEofnr+0hjV93UR
kEhU402tKnxJraocDakYZCSL2am+28Wew844oGYjSCSB3mpkC0tlOfrjVRvA7xaWQDErICSjsRjo
l9I2AnXTfOxSFIS5tS79g+3/gT0A03ePYRkQvBj+VHLXN8mqTExgNylzZ44WsirOA4YEdbjIcFGm
K8tiV7nUIKbZ3in0+HLqBQxGkC4s5OkaX6jvGC245m8bZaRCpC0OXfOKjWKqM5Jt0fmc9h/JGG/A
CPLMHgyKZKXfGiUacQRDxaLUl5F3cOt3iuHMPukdSDn7YZODNyKnwEsiproPlTCZvFHzoVlMH7/l
QEINuIqItyjHltxW27F9K8AQUNk60dfI7adxBwH6y05lb5+7HEpKlTWUSUUPccFGDWSllFUdxSwO
vz8Yj9palSdkjxDdm51NZ12Fqxb+POkO7laZcgdCc9FbKVNZXBBZkqeM1pjRJla0jj8VgilJ9oWh
DpJdybZ4cykh6YT4De1Ox4pfY5m1Uu3o2azKc4u8ZclwSM03Fsaa0EKYnFTot1julGx0rFXdVlSX
7gbvUnJ5xEO7GQzSuDyTLi/DRxxuYmatbRptPMt+Yxjn0y9lbANS0g89fR94xZufIqSov9FZCePQ
FkE576iJQeBsIu73OOA10jVnp3QZse31V9UDf2bv0+HL06eBwTMeKjaOhL3HNN/RkDoLaqyeQzGx
qOrCDslSVY83f0z+I+q8llrnsi38RKpSDreW5IxtbLDZvlEZg5Vz1tOfT/Q5p6v+pmEDRlZYa84x
R9gq2a0NwgdxNdsG04fGhizG/hbWmD7ls6pW2fPG9lNYbtvEX2Wo5wQofb0w3uOyuOBemiUFIkjU
Dabsv+k6ToLQDMYEGnTo9T9BBo0y0zE9kjAujR9hmuxhYm9EVvBI2cI8jEfLMWQTEjcFNlgKmKkB
J9UyuoGGFDaOlb6HE/FVnQFDzStJI8K5al49fQdHkhjGQuT2Bu1I8y+edFzvROZV/XNCWrQ3PEpI
MqxCp+7AmrDPxoGJcHFj8AknhiUSFZyRDv85wUgZEZbV4FQ+KKZukbksl2CJiWQhv8tQKUpaQ+wK
KotCYx/6SrPw5iXCsYKy0ZIy5lthzYo1xE4X+Psov4ykUyG/QCeVpZdCGIiyaN4GfyThUH/zxoCA
GX0rzjyH5icM6SkbCXVlRB5qDrhkeq8Wk0QGB1h2yCkyCAx21X5t4IfTETyV5+JayS4kr4O4fEK4
PEmMUXFYINBPJsmL2qlwA0i5YqPt4zT6Cmttr3Ozauq73+RLHWbGiPkZN6bFLJuwhSEy1qIiEZME
7VZ7iIb000EaheCgUOIXIioL6a01p+OQTbaGjTvKRwMzd12CcFCVICP4s0SkzFThOFwGnYo/Ek4d
engS8TDRk19TfClJMomc8E05488pFCQpqdVJuGckSqFAAyExYrSDlvUm5Ym8qT1QL9m8j5V8QBgN
W0zUvnXmGyWMdWbonMJu7VkQk8YnLXJfY7COfZH1b2aTQizykWkDdSdH302SGpFPjsMzfQ4PGwae
/lscowTcm9VaBklLljp8EpiNjLT241eEgRGqN4Pu9cfvXMDxilYOSRP+OOnGZGIXObCQpv4q44sl
7FSB3udJCCrsPEFNHFM764bRLcMp/c31aYM4G5D3Fd1IOgCYBi2DUOCDjFXeMQ2fOtYy4zkdtlK+
ZfaDB5ikvvUe3RP6EBncyRu//iK0PvFgr8zl/M/EcLPjyUSj1fl+YWTp0fCKHbTr72kyX95kJHbO
qulqrmJi1FwPOC6YA+kPsNk0JhlPoxXb7aBNN6vhJvD78aWNx+JVFh8hacOUeRCXbI/paoUghOc6
mhB67kyB9tgJSEoZv2GL0Hv51jlpNVfCAAAPz2kkl86e1N1IGxIQJCxv8NDC6ANh3Foi/kD4wpZL
zPZAlWZ4JXfEgoXYmnj/NP/S1voI2LdpC8i+Za9sqyzA47BYe+3chwm4tw4DHn1T+GaOX0YiGCds
IfFWAp/REU+oninbSi+QRlZxVzeZXGJiFV5IYsiOQ8Mfgr+BY++yzsVPRZoGWx0YxCazHEoDxwrC
j9KDJO4YU3gkUR6nbXa8nu682OjzyD+6FiHuM7Df6Qes6r2K4narRlQUWl9sjAjIujW4/7sHs7yd
Mh6hxa+ysX0OMp5DTZIeDKgvJDbMlEmeAIh3aFNxNYG7o52MYU/UCmQZ7oC+W1fc05K2Gootdxz/
TWDV6iZNkSGcydlU1doBQWwgxFsLVb1FQfme9tqZfsjxt1OIcqTngpjvs8DRxxIAjVG4RNXSawcp
RSHsiCZDaEfs10FEPzL89rqAQbbkjoRKlw9L+k4Diov+TQ22k7pmHagFBNnIOJeyejASZFPzIDQ6
oB5VgvAkpizefR4d4ChLdLi9HK2V1AWwhUIqkk3Kgoykg2yM1C4acIrAxpWanb3aEQAsez8J2Bx0
0hQUbWCeqb5pxa0Z9uDTra9iOAR7YqEj4Ep6TEg2nfwgujmltu+Fn7B/V1iQNnmLxAPrsrK8Y+ot
UeNp8qOTP8cO4Sk7IamM0zdiH/DQL17DiN9qvMbzz5lU25owTjRMN+0U/bhmc5ejhxkZ+YZH7GP4
KyRoh/TEwiYXYMi/zX4r05nUB/Au8R9GnqW3phzLvTVpNckN2p3KMorJ7XPORujsQURzk/aQGTxE
fmrevDrrMvgo1MdGYyb05gfu5J0EjPpgF6eIvtscLw5zWi9GeP4GBTDkduDS6F0pB7cQP/0CoY2F
ukxM6d/kQhztNH9XvWVgIGzl3biNjgCOVjkzcdeyrdTFFzcW6ISrjQanHTCbBJtMXPrYjaqUlr2N
pZDj0UFJn4iZaMGYIc8gcczSxUtGzamvi4tsSj9W8ROmEyM32AQIkiow3A8Bxay1GuIbVRxWMzhV
MfVkHkm6GMAD2asSjj0bpMFsl98W5W+bpj5sFevKNqbZJPM+hUpaZzozZj9n85KHkzKYALTEIbay
WttTS8/AcNH3yfW+VihzJK1DNE7lAT9KLA8t7v7aqC2UwlqAJjva7OrQ57tULi9S1p0nob5ISOu8
gP6hkpbatMPN8iQY2T1FahhUIntHsTQyFgS6ZmlAMcj/iArDGi57z+ShWWcjbPtKLp6a2iPTwRcy
65blgBEATp4a0pBOvMTpDbHPIhY55zIOd8GgYZ9yjdThlYhggGI4x3lBosDYjx62AjkO3kdJwO5q
rdWXpD+QdGzmK6XeDLrAWd628a2NMePzjO6iQgRK3gq1jV1R/poSmC9+1yx9YyJf61Om7gpipPjK
dAsz7aRwIB0yoWb0evgNFTyXsm/tppE+Og0D0EJ1GERdMjKRM6LqSSB3LcLsUCgxeUE/Z6IB0qp1
TynS8cLg/olJD0gxkyaXmsmjiADIxvFXR7SX0gHjToHxkiw9JtzqR1MHhj5l+D7ISeo0s4NAxlYt
s7xdMyCLmIDAHBGOgEK46r56/GViepZ5vDbfHoP4o8kGCUdAOXYrdirwpIWkSZcgAjeuqBq3RJfp
B1omv7IsbPNKxsqke6vtJGWDxeupjrkPfpsq+Ndr0Plj9a5SW/s7Rd2Tfk3AZICzN0xIuf5Ihuxt
HhNn2p543Zz2V+/xSFS2hYy8IrNcn4uAHlp0an5JIl0twkOjHndae6tgncMribuz0q4ClSiXvEX8
HH7KwMs6UFal/I4IJxqIzvk7EGitEoeDy5A85ljwKUuBKk3BRkUj9W72bRf3sqevxd77Cf1+Pebt
T6oIv9jZPFIPK89TUDM6LnEJrMW1EEEwViWnhoCTGrvxBRxtxlvHZ+KQv8fCV8Q6N5wbyrWEBA96
AFzSMetUzh4zN8sqEtsS6KQjwmE1VbW9UFqrFvFLHry/O/eixyo9MnEAbTWH2I1luJdmjJl/jShI
2ImV8ZlA2UNqt9TQULWYcFbokXTx3plYm2OY4HnJDoFdR5+q/noh6J1arfMu3QeqYOuSeStQy/kx
AjMJBy7mqNxLhpDq8BApd3LsEtZiJa2WNUmfGaPSSf6t670WDQ8Lx1y/LtFw4DfNWESH364GAdon
cadyg+a5v+zdlpNoFgha6myraHtzyG01gQTZsbNeO4i1ivpSXxYWW16jPhs8CPC9IUCtfjNLCFPJ
BvEao3TMaU5lehtRzgAM4qOqwCIrcdJRzXQrcOHkaaSzl/t71MgnvwHp/S0hfaHCVBVK4hiy8Fxu
fgWhK7WYekPGjStUNv26TAz6Qwy3abmD8af1Jnhc1A5wf0UQ54nzNSIHa8o3iEOS27RAjrJf7v18
9gTQlgYdZAb51VCvCtfA15R9P5DVgKdA2p2rkSqcUQjuf4O1rCArBAZ9nRGDDOI7AKCpDMBHoEOj
ATBNrgv+7mzbre5dZGMWe1CQ1nBbIW40nUwzCtMkDjZTIluYVFOeerWAlF7AuypbjiV+QAX+SqxL
8n0cP9viVeVksExLjx5Cn2OYMI9QJWFVpGjAhW5rAbry7K+QQDr5MFvCnzG5Wo5ptMLa5kNUcJY3
mkX1rQraPih4yDxjnyUDV0U6+9VjbK41riZC1y+W+hBC0o9YaSklE4zoE8ODnrX3/HlSki/08tcQ
JUSbjavW/rsYh7ssgoaukHLsygFm/r7hdCPhgBDHDLy5muxraHbVtK+0dT5udJ91u/xHnh1KFzxV
tddMhGmwy61wzgjxEfSVrQSQqiAoUnkoS7pRu5CEozBywatDyE6VFrsqJ2+hKZZmldvyS0fzMAVQ
APJeIHMLFTtetQuhszCpNJFT48DF+A36KGYBhKrjU5rvClm1WbVSGs46etX9UcpIRhPhqbIKB4Zl
y+UjM7qNHEDC9dDZ1A+NJiTQfntIXZGsvgU8TCxJKsSVaSkoAc5wdKVlx0QsLcZbVo1AHI4w+UuM
L1gB67OF+r9Hc2UyHWbbnMDaPFzXq3Q6cv+tjazHJqY8FrqyDUIPQ89f9dUqkAHVXyCFpypcJ5i2
JEg5bU06BphAsw6hcnlDchB5CDRv4u4mu2HaxpNMr4YltfyZaDiPhhUljtY5uQxXjF8zC2TzGJoS
07qRo++6e2+9sxG/I2JuqVANjzIjlklcuhjNRehPjXWPJm2BACOlXOvp3poAyDw661q2briUenES
h2SxVICoCuxFBmujz2PhLOfcvFRCJVRjdKzy3cylpaC1hzgMVSePY9eUVXh7Pu3xmH9WTcrFw78a
a/IUim0OUE5E2gmgGv498CpXqC++u4amT3ULlf1sjNHS9W8hA0I5EcGv6/qU4vuvdn3wmSH1twTa
6Lz2IS8ZkP5KlXyxcXhNdeqYUCIrlUiyYKERPUubBzNa12A+Y2N9kT+tKUAhgJQ72PsjsFu5Lu/V
ZrwLQXxO66tVTqdylO0YpcJCS42Gy43njySesWZiBfBXotfuRA0LXqF9S6NDUzcHzHrw65e5SmS6
Z77GahhvpM7cDWm/jBib5LAyc+E8Md+eAu76nJK0QJmhtIzGuvc6eEsU46h6szEcNVstL3VBhEHC
hmSIVx+juBl2jsghini7wqTvUqRk43nsHC/3DJf5WWeUs1mjda+18W0Y6sHpcvI0Rcz2eyLjcxLO
pIYYPQNNFyFEuLIUDIXVIHXD8lMo3PzXhIppYV8S1JdUjERYo361bIX+TBIiBYV4TA2sxoxFzZvP
eiual6izwLCSQo64qU0mQU71WdHFXPvJ8aS30yDcIVryv7ggyCfbDIoafC9Elj5mmP2Mokiw5RUR
chMnShnBj0Uiymgso3iexolECjNDltVxKcCs1OOjp+pvkYDWoW8wJmnWkYL5n96dKqlHPz+4qSTA
RoKbIJvAZancHpCI0zlzqSXS9ZRkZicucVmyTW/cGz3rZi48GvlRBP/E4V3Tyi1lIi7rETxv/aBE
2tzF2W1/vvflyQKpSGB7U/ZlQbhpY+1dn5QQij4Kp7q+qbOJnjUl67rrWp78eY44rht12FA/NjVB
UEhsfB3HAhlyUAqerKoHT6rXtOjQr7PwW5LMdch2ZWXBPzMh86HHRYN4UoTMmHQuSgh3BeaMFTxl
j99v4sKFEWfpMnykGDyJqj/bSuK2hhwYkIUqYYljtQ+BaXKXCb81k/fKk/E9zO0BjgRwTkiz5/8T
Z38XwBqrlriXNRY6qud9D52thX1P4Dto2IIontR/Lzui3gEEmNcyVxenHu/aDmKCHN7jhjgQizgI
GlhFYFuxWDrla01bn1B16kp36M2rrrfU+cW1Dv03qWCUylBhjnfL68DBESDtb43XOyW63FrCYj49
RlPOWM50UV+tzCFxdMxBJDJKjBAnJ/RWWWfikIxYLxMIqYsfOZBDkaAcMvOJMK0aqa3tgS6E2LBU
3hzMCiw/hseAJj6zKLN0gASsXo3s3fLeNebl2U1H6AgrkRr8Kt38BkQ0Hx0y0Hrj6uGDX5j5zmSE
W82U7bb96glWxlG3X+Wi/gE50GyxFiG7fcU09NZNwlKig+fa1tVwrZWbbIyXXmVAVfOdd0P9wpgL
gfds2cfusAh4NKVQ/5ZG8a2tB5wELG/rE/XtYUUkcBba+CAinwx4xEtjuOlwaixI/b3+b6zxyW6x
btH87tSU+kXBaFklStwr/2kqRWSurKAnf2KyfeoV1DGNWxH+FEUI46et4MeoKrB2YEhWy7oL9MQ9
ogDhRuqzB6jQo5ql5l+XD3uVYK6ZJZVNw77yEUZHXuU0aueosyaDcJdwIqJC/e3Fe8BsoM4xDcuJ
M9VPCK5SXWaMozq13NnCHCYS/VR5wGDFd5uEZb+PNk7WWEsVF4iUCcuQLLFopfnlx+sciajyMzHZ
YLy7CXJhW4Bb96oTWSwj2kReg0BzpZOWKqJDXzVIMwaP2rou3QJ/ULYH1YpcizcbWsq7XM6MJ0XE
CUMonYFozIpZZY98K67VXUTmCNGN54BmgCCgZT60H7h2vynUCJ0HaBteSEXDXKF1JAXsN41cNEZc
v05d5dizMvaQlp4oQubCNixc0saiITXOdBBsSRF+vVAjgpL5oyhhtzPIxWc1VCuF+7IaY4f3k8Ov
3QZF+t7gppvhb9T9seq8bQMFQOz/JSzpkUR+doq2a45OiciXSys0T4JOrky0G/IYG/f2gKsGVZ3d
AJVl+PrlZNsuLc9ge4q3CZocvdnqFpxSmvGdrNGoE7NU6cVhZH/VAoYObYV9aTae9Kj5TsPQFcnD
tULpAfvDiFPgLWROaTzTCxmnQOU18uf8nwLHdDStOzyOfI+AW68ixE3Y2uO9gz1wvFbjdDv0DYN2
j2wD8wAaj1Fo/JNgAV3H9Xc0Qjz3BaSc6GC1cTmnhU7Dm5jh3uk1G0KxTdZaA/mJJaPMNs2PDKyg
JNUL9z036QjdklmW7YlqEY3SHHWtm8wYsBXttUrF/B7bklffqm6fC05rhquySVY9RiAFcV9Dkx5U
qyW47TZZqGxmK34zZA4+9fmlymAftCgbsvyCF8zbJLu+KboVXU7N4KQnMj6cEShZwzX9rPjYZswa
fh88EVcWYp6Q8As4xvZGTipPuMoo+PMIfRpcsmnH7N+lzmXKmtmgsikdSr/uq67D9cEOsdVgE8AP
DNWwTjCHebXwEioSHXI2o2Fh3el3P0pdlNVFVri+lKxUhr7wFdY5vIqiE5ZToK1TjbA68kOy6B/D
lpmsHGQIIIsBOlZH3hJprtm0bzsejkaXd0v4/s7Sx9yMJU+qsafK6jDb9prGRayZlqaJQAseYz41
4PqZkkb69z1WW5qnv0//Pli/IVPx7ag3bKeJjFOvOWKsIEtptsW8FEOvzLgE44QLkVBmRFjz2X+/
NMryLDM57yXmQvH8A39H8fejqAMSZAMbL9fz7RRZR0bddOHzIalVk2/jxCT2dP4S/19SH9SU48rf
iK9gWvz3CnlMNt2IhTAc67bcdnXyvx/8RtorkkTiXNHP2n1B5xuiTGyxzPTp73f/juPvw38PKzV8
tMy55RBK1HYQsQVx/KadOYkTWoTRpMf6z3n47+8NimCR0ezv0tBEhkxQa4ye1ulC71g0wNCMWYSR
zBqhH0l6VgVlKUYks/aQhIr5ejRD5gzBLcwZ7s2Pj2ZOOX7D16nB1aNJTdDKEkr+1NKjK8Nhfj0K
Ts7Q/CERmMIk8G+iuJoYIoOUVGporBkqIiOywlOgkcRYzRIlq/Kx9ZD2oerRYAjaWp5PsQe1Mmvk
aBNFubKkVj78ne+/D7EC3hPjyYAuhx5Om49lMsNii14V5WX8GqMBOU+gdTKoqfxP/f9LgOuw6fjW
otq28A7gUVfF9u83/6602UBZG4N7rVQM/8JhG5dEeWdEKCeCsvnvmUmDRHdbRbv1eZxI7t/FzST2
hVQB68idqGeXSfpq2JZ6Sj5oiyzWNENu3r/X+PuQdeSHShaL2d+XZBOZoM7zyf/7oHfEFkSm1i/U
yNO56il+PUMIXK1aDwrfeiuYRr39+yyd3wr+BFKZBK5fsAtTvnqGhUGBCZIo0fL/56kxdbgBA0lI
SI+5vigMk9H8z/uCP/a/f/nvz+dTi0DRqpZFKP7fYWumAZoY0wP8PUl9Vu1TbyKHvJ0zUP1gI1r5
BeJXug0VIhjSghXs78UGdRck5VqFbQJqhv0epJ2D2KfvdHbQ8vWzyKmMRRa5/75/IbwgCPkoohZ0
pmKp6LA9Sn0YCzx5MGKv4igvyYYBzhlWrAIXkyI7KzucscLY4N17sP66WR0uAaVT46skdq+zCmri
33IRaem4tBfVrtp5a7wzoC/AKlj6K4Sy8JloRLpNtfZXg/1PXzwZdVLtjIo7FFiw+Hq0zDpwxKg5
ij0KEa33Rich9H7lHSe4ROlKF5aYIQBMSC88Tq8W9NHUAT+B58x/ZbWx7sTwjtPBlBzc7sovYm5z
34UNQMrwHKRHV1U5pbnCMY6EFFywzMbm5XBoNAq43xBFHYZ0NAWlilsC2BXJFY5i2CjBA+hfJAsH
Ntp7kgZr5LI0lPW//KncaYcAeVIZLy8NQy9XDnF6JErYFMYWykx07XzYj/Td3eh2r+DKm5v5e0yZ
cEEFu0igjdoJbRd1uzIbTQpE/MjAy7jv2HlqwwdUuwXWLBo1gTP/G5sc8wTUcTqkZfgTECJs8Jv0
Z8SpAEQG7OYHbza09BqKSyzQbOMNI2ZiNgIdRBH7JHt4EM61zwZHblyFxxo+feYScyEGhBe5BU4P
FmsieSkOVm5QoJC3A7qwmOzZ1qjlcKt/+Aj/5hp/AxGC46e3pIOjd0Sjxbn2w4UALoBrBdF1zLGp
02wy1irQDfjKjG8qF1wkhtuKrbQT5Y0zXD18yCC2wp6Y/xzacf6O8RquhCH0ACpkJv5rHlSVGpcc
gzPmCjY8xfDHekHCax6zsCJdIoikVccvCvkGQbmMMkN7Yiby4NRhbCUYjvDqPyiUUqqBH0RUnuB0
dwu5BPoy/LUxIaNoJ0oIDsKvh3bNeCPSZR6g0/uwKIA7ORrt3S9yUIUYxLv/pULY2paFM/zS0FTv
3V16Gw6MY6NdvxkePeala5jR8MvlJRbDDJM+smv2oCunueINeM/qYT7zD36AA83O2iuiJ7pCguYs
yDNhblFhoZTa/ik4T6/8g68AVcl5SEo7eXBRuRO4H6rHPFKb7O7KLGtE375Qn9pdfg7VYnqFyBnl
+df4melaHMITN1zDkANHy/nf8M4wcdaiwWptSl7m3sWZn+bwOI55aAMhFAOxB0Rtvh3gZohylm6H
4vOVgec1LjEBSOEe/Ib5xQvyC9WDdJmi3fPagkn0C0eGWcwjO8ONpF+LIAc/LEJZF+GJi8M75fJz
8Fx0pAQTYw/7YD755fhDh1WVLNQvCE7dQ3nxf+oXf8D/oV1L5+9ys/g/4U9z7XmfnPABLrxNa8lJ
EM1N1TDUPnGTxgyJiGsZXT7B3BcOMCAIDo206BqssvkxBV1MrnIy38kGNlKsPXdkFJ6EFSeNoI25
DAvFsNXuAUWCtTAvyVV55yeKV7hnHFl/JVcdrQlMa1c/mpdwMz71C088Swpu9vNJ5/0iFtjDRJU/
TBIKzqm1GIF7EYPDzd+FAr57dsXEGh0wZ/Yfu0X0itEcZFvxFH1jyYLXwadxNk/qhoI1YpQs2uM/
QUOohd0FXwN1WwQCwnTLkUAr2G5lvfkSPWz/kcTvjBmwL2t0jhqudGMoEIaJJ5E8QHpoWnMVq426
zrOWWFxa8hUpe1B6rGflMkRCi30m1OmdN4EuhhoN85BfJCwMgAWom7NWBrgTOuaiTGzeM92C9sYm
ssHfn1kaB8DNtSBcB44o1LrF+JFh+fkLqMEXoCA80/20VLAYhuvIUK12jIFVDx7IQuHKlbZVAk7Y
XF2c3Lhr3KhViGs0foNmiA8yTjpmHh+kKgT27wPONgdY9fEtrgFB06b/sVqAjMnlxmEL4c5pW9yh
GQ25UopaisbApnuAaI2LEl7Rs5aOLAaWajyUEOFlx9n3gZgrhvsKB+sWELfRY4/ogVy/PpIkHuhb
DW4ACKM/NVgQRNLS/6nHBoeMGlmiktRoCSfz7NawvnkWwxMLcrsxXuZXd2XxRnK4xwJpg638l/7V
sCoaL/+HhZ0bZ14iXtFZrBzvKb1mg1MnPqlPsIpTceCpgGQ5847r5bzSxZuCzx88QBB0caghZBRU
yGYDKiskWsQczDsRO4Nx77+iq3UPA2hitvJOyHakfZEL3mPXgQBjeo+uyRUUArR4FrJumOXp1Re+
WM3oAI3D5RrBQkOx2obk7awuGKWumxaN4QJXDZ/AJ6Kcueixg1ECKksN9o+4bjKQwRNPPZke97xF
4H2pPtH0jjByBQc2uAEjlbmJbQyssh1dAPXYwESLwQEWoysB7AI5FaG8WNyhG4aicZWurOpoNPN5
LcKjPHDUZfqvP3rdYobNjt6tPk6f0iepBcD+2aI9wkCs2cgwXiQ/iXkZZ+lcPTLMAuYlUf+arqAm
mM2x3PGGIMfuoB+3H6zunQ9vI7FyNPPo753mzDew5vxRrsJWutYfGr8HqveRnfVnr7msaZjbneMP
zuJsQnjlcUg3GoRYl1VHfqpP/4P1iOqVjSF4ADDJTxPLtGPjYqzFRorjA7czBcslewkIdhA3PnXI
6mQsMSA5VpZabwJ4lCvLYypekXHWtTqk1DFYm2qOf0LXlQecbyAQFBiZ0GkNqnlS0rZACDORI2SS
YChPMKzypv7WK7qtxhQjW1HanmBwXPRJ12IWtGl1xpAQPSELd35LLjN4bK1OKzPgkdA0Q4WghruL
pJm7nL/O5qUXS5oXnDve2rUBqTi3SaWDEg58AUIWM8kdFuieiD/fmut+I0Na7VbdJ0o0gMHC6WKH
6BcTe2+UsrIdPjGd7eoHsQew1C198RCT8gDRnTJc/VagOt2Sd5DXENrmN3uzjEbcZaBKkkmC2Xy2
mCAIsW6+d7/DJ94UybuIASGhR3TY02994W8Vw0KnwGX3j+3uk9doPvVvyCQ4t3IjgoLirKL9UiuU
l+59+iX3ruqc5j79pubCC5fet//V3Alv0m8pN3V0V29QL79DigjGB1B3xEV/8y+8fn9TTtUnJ6nz
7eYXXSehcoxsIVvi3s8p4SiKN+GfRybL5CC4yjGZB5n9BWFtOPUm7Gho0OgUUT/gqTIfYBQvqt/g
jtaCooWfYHjX8wYgfIC2mtD2YJ7hS85lsUVsCn9Hgpi5yAUTauuGVoDaDt6dSP4rFFOY0VBjFt2X
uG1f+h3KNs8rhRKKeTZMvsfDCvCOKOSf9dHRtuJyhObyo4JJKNrxDfPdjFNLwOdvThDhTfhQZpqQ
E/0yY/POQO94DZMGx51AAAZhmcizuAMjFfsVfif5lKQlFi2//Ai0rhy5V+GaTIH4kbeJ8divjOIQ
I23+pBY5DFRa5EqCLd6aX6519TkAsxB8+c3N1uh0zgseBB2LM2S8vRthjTKuapDR2Am1ja+vlH6D
0p2zyd1UCnaMQ/24T3qXqyJLeK/u0IHPVtScutiOLFwLnBZPzru3E5gWJMQGLuZQIyybkMF3aPHx
Y10QUsTupRpHTOOVh/gRTruoguGwgJQe4nBAZaXP5SpFU6QvWYGiM6VY/BOekkPMkkHwJ6otKi1K
oCxZU+tOuEJQPW4ma/rxk7tVlCwcMlzGKNbQFPW+igp+YMYXVZeeEEGLLoqeBw0ftTaVjoZ5jN1/
jZSCFezFLZsBa4tw78pBds1E+a1JXk6foKssp1Dt2FM4viBzyhZJ8hI5LhWqbG5Mxe6Ndd6CsJ9Y
GKJ6KbaolZx5u7lyhOmpetCiUKlRw1Kk8olCP/KiTOhe4shWPX+DInECb7OK5dTS8gX9K61M7P2X
2quj8g/nn6HcA8+hdfqiIuOg+RQ1UvBAoERMKV6ulJi8r8DG5Y0eO21X9EhAc2PtVuA46vxxGnHk
duhDiLXE9BkWafFihfVByGkmR86bw6CTygXymVo64jOUFyhf8aowiK3m1VFeU1MTMua5cxfoeJ22
TiqBCNQYwhg6uKd4bKE8XoIr4cAVJSmnAHECQy+qDXXJC0AOfS9oQegsxyNFPQO5v3aOI6c/4+Bn
OLGCPgnlyJGoCE2oJXNxKtyDB42sMMyCKUpHPsFQCE3POCu2KBB7jFG0+W/xTXx3rTnWgG4G8gNk
pgUtK9GR7B5UbWLpyJf8STkZSgRxUmFCIZCh9uFD+8MXuHIDbs4lac2ziZqLm/Un+k73ZinCazv6
ls6ujrKEXPenTi3oQZuzPbAjSylO5RBoGylG5Yb7Ghyi8NQqcH6j3Oj24cAIM2IZjCqM8EKDP9Ia
aIwlhkPZvosNoupF697U3U+pCq9UL2TH7IVdaYyioxmDjvkOLhKKJ63UCTVjXHXCOtYYW3QAt62f
bqQS9KoJYKC2es7d2VICSjLm5DC+n2IWRdsi+ojCOCZ1EGWdpvmUsDErdS9RCTC3IU0ZPY+ctodB
KDpXidTvLoRHInrfo0ZadqFC1wkYCuaavK4iwbKlEH1AX7QwfYmmnForc7FTEEC8nb5SyUZlbqMZ
kNrCBAVUOVFbVh65fWPJTZJMuMqXDahNnE04Wy446Ejf0UjQI0DjoleZ7woVjuJ0YqDYIkhBOczy
l1jyToj5001UYesxUZlJLbwSIYaVlV4hKN4aAMSN4d0wsCJfBLPqhUdEZF1wH2WeWjmioLyHfx4Q
EzY6Ip7ujBtxzNAodAMKr3zoaJ+byNpDij9bPQkTIjA4kSLU49Udps6w8+CTMbuXjhq2iGqtwZUg
385N9MmC3+D1y2mEQRZwBYKJEkcHV2bC++FLsxKsnHZNNPv9puRfDlryxT034V78mFcFuHtQXl78
PzCW6O+qQ0D84QhmtwtosPNd3nzNEEu9VpHZjC4pIkSqWNO6x/yyXTHJVl4sqXGwosZkGtnyWGED
i730sNsPkoqUt7oOBvRw/ck/0T2xVNPABY40urqKI5xLDgeS7R7TSlqGaB3Pxl8E9rbArBhgZsu+
dRNjcdJwEDaqZ8bq0iththqFtWIGHJFHdYruDu1hIGw7fNQnpYTxM3q49eipI/jSeJM3cTq12Ftr
mhvqGAO2I/PqDpUOQtJFGFOqDb76ksyGoQBeNEIsZztuRy4VwZlejR9C0kD2hi4cGdJXq060TPAn
HYugvtGHjJN6INxJD7Q7wT+W1X5TW4jehSr9SKbjoUJ3T6O5pIWnw9eHHWFDgCtcAmCfuYU2bX8u
p9mYUCHS8+tgMS9GsQAQrF+AZ3SpI36Y+KWw1eKb729xV1DMbisN4FC5ShK9EWJLBlKT+Y80pqiK
MOqsarFxKhla/sjwV4tNlK4mvHY0f4sOn+9N2kQGPEYebXHY+fk/GXJ8yzVpSpBFcWqRy0yYlobC
Kgh8YjyCn65CsK+X1iE98Rhm+Sr3DxPTJhQ00JkeEmLyGM30rvSOir6je2KvML2tpz1ZcVF2sa2Q
BMZq3QumOyJDHkvGjqKufU6MaZH/lW4SB9ROZnss5epW11ZN+LGxrOgoA/d/qHqz5dS1Jlj3hbYi
1De3gOh7DGb6RmFjW33f6+n3N7z+E3H2DdP2BAHSUI2qzKwswRVSgdGQRTGhMdv4FL+N0d2rXbAH
B1zMgCZzWbE1BVy0V5E6O8fB3PkkbwO7AmNjaQ/zD1hwewUXr36XdBOeXX0bKoVh52B6IrBTaCfo
MtSNmh86a4lLZtUuseYtm5MFRUCSFC1QhDdGPxyMYaSed0kJUBAndEU52w4FjETb1WpqcTlrknyP
qutumsa17ZEmFwlgm09rH/WmPxDCDR+LfruOB/QQxqVjbIXOQBstwISvl7Eq0S0NW9yQnbaHXDcM
nd30U/a9rVHQxxIWxaLec0gQKOnCmmHSNXlD9Wge3JfFp7XVn8iR2N6h5YBlCnU79Qv2w+qXFhyQ
vgD3GjRnWyBCppTr/6TrkBzCu0nLjpZP4aaXwreq6JeDJBluMSCnNDssRBJOOZ2h+CwA53jQYkhK
GeRH4m6mTbjqZeveeQwm101a8Pu2+wxL1V8PSnXPEqShNCi3Bm1R09B/6tY5MlUAjIbOZKypdrhM
AEQxc4M+HH2DdJgRDn8j1FtukoKZJcSRTnLt2qVsZ1mB6oIeKSkriAKJdBkF+pKshUDcvwj0gAXa
hwFfvTRV5jrOU9rRhyu22DXur429C2Q07GW/riQQlVqmaTCTx42RDsuyojunZIcgeiob3cB0X9Ht
VZf1P5Zinpgt6o9OCzVadbS41Y9CqXKWh82Mc4aWtADTdmW5eH+BOKLxfzKJbavYmGjQhljvEqXl
iuln7j9QL126VXK7RovBygTgNOmRnDAHpTIbrqMi47tJrtQqSMBKW2NAUBmbm1yXXAliharmkZj3
gOZglIwY+VaaC60RXGzhOMmUIQP/8wAFJaOlR/2Rqb2BTSS8tcP+gWdedBlMw1h7FbdQgBeOLo0N
2g8QfcXuZtdKlbOd5DMRKouv4AZ0cIhkGaGuYAfI+Yic+MwTPPgLSZ2i4zS56H5R/qtP8+UzKuAX
cIrxTezOj+ioPkGYwCi7B0kouMpDpnPq/8PpKdC5N8SfPxWgGRB4diqCJVedJJfkl0eqY/+7ZGTH
A2spSn2QJv2Z780bebh04Q/Db3AkR7Vp55kpv2LDwwoU1PYvt7XtFc98kdt6t1wVyTQf/LtkrAIH
42OTxgf9PTiS9pK7g0naeGnzjoFrOjM+J7cZoBJ4D1OigIK6R7ufHtHa2QIRmEhxOcdMzoVgxZFl
fCbGEuxBsBsQf+zT9JK5TrwF0QcWyN/8f2TlgOfMU8UYDVCZTJWtjkQcqDYU6avL+Wbf5HAY5vBH
PigsC+eW54AvUVvEe3/jNEvpZ1qBCya/ZNzvhFkgKEBRrhNvzWcWoNzFu4Ga0r/8sj6cO80b0ufg
7OjnkmkboY6kcKcBGDfQdJa/xm8gSOlHvgW/w9Xb22d2IDEmiKpTWxtXnJ8YJUVrnmQL2LHTJ4wN
GSr94JyTuG55V6Bfmg5oOEDGTWgSeT7hhwuHwlIddrW09c2rOPEObiAu6QePYoaesRQOUwbjo3ei
aeHvNueonDOwGtZY90tKwlVVn39VTOyxWDghLB0iAWuTn6UPeBKoqo4U3CF9nZFdQDnZiqg0OAR0
FWeOCoCbnsUasHmhTabxgVVxGp/UAThCw12n2sXR+3NCCWpUxT9U8G/VFy5MRgzwuu68XU9nnzQz
jtU7/XlpyaiOGfQmphYS9TKYB6dUwtZUbN8RCgzi/Fd94BnarmYaUrdUMFShAZJ2CMpyCTIOcSvM
ivg1Jrc7eQ1ZOkjvfHhPTulduqZ0aJD0IszBZw+QugBWFc8OMCSIXb2saEFPSHu5wcxguGM4vOoQ
0JwUJXui6v3mZ2thD4BPqFMl6DAau1FmnTo/sjbF6J8yuljLXGU7wKJslmQSzBjSI9Vs9xkDR/2U
z8sR5zbuS52/8bwIGzahXkMpxIzcPjAvTYHQXrv3KoByj+p2EzaQg3aBfHcsgPJye9PXYA0LykJO
NSA8xmHv2CLRVuP46/AtVsXdIH0AxDkMECgOIqxjD47NOJj3OJfNLyl/0DYF+aiM81q4ObfyY5Jd
9pZ6aWFIuMvgumVZWvedyg3ZJDBi8rw5tpvuc/gsYbwpzPaY0DAKz2FnOSL5JbxYvxTV0DZUx5Bb
gj/59hsEuC70DVwg/2n8yu2KfFaQYc6KZ5RvzuRW1//SOG4zqk79JbMbXQgbrKVf+cn9Z7awq+bT
/24gWYhmar0WuESIyH8OnMnIqPAf4cQGmBTBEaqw5A7gDyirxWbGAYkl3s05ZA+2cu4W/rO3mdE2
5z4DaOCcUfRQj85o6jjjE3lto/plIu+cm8H30GUerfqyS6pg/Baf/r/qGB3LN0CZN+dS7nnLzI1P
+gvclKyhXxzpxYc8grVkVvuv/iKkRZMLIbSs5kDrc7BO8bIlgN6ciDGzRcSztrSxzuWlJ7g1/ak/
E1wcl9XRgJdgCscfc0Wj1Cy44ta/id8IjRdtaxBxM5bbnGv+R9Y2LZtPHNZvo0KQbdbVaNs7q+sP
piMVkPf1gegeGi5sQhdtcD8isgT9guo81rBwoYV21j69E3xVkgl3HuI1dAZyPQTvuQMhAZIGrxxd
rWQ7BQeHsoKQwMSDzO1wG4HdsmapBv43Gxed2y7pp71Crm+nrXcbXwjJATleBCCuwH9ljPqkZ2dx
93acxvEpfag3h2l8tUv4gesiJLHR9KTALBmQXXvBNSbEtT6g2KKwgYs4zPj0yJYptMiWOQ/YNYoF
NiPkdb9k0wLXnuawhSmdC38ENasFqKlIbwMdnOyTXHxewbwQqlsI2j/QC5IbWoIXikE6OD+x0Kt5
dwU84zaEJMyuPFX6Ve01HGjrfGFfgb1M327l2PwHORCji4+WUr/W04NP2wuwqwBFXeUHkE5Gw0es
o0LHWq1f9jWl7d6LT3Sv9DtgxPYroR5a8/ao2q5WOdPuiPs0Uhia0obZ9EPQwLQ3R1niz8tbiV0S
vgbv6lcBSAgydreimfHPvpZfyeG7XzMv/t2suFNwyZnpR4ck5gd7bFqmoztZZO/qHW0371F9j8cf
x8TS8Wgwng7dCCM5w7mwSmkeDonRcMQCpMqJFd/mLiG8hvgogNLSU7W2EtSK2EyDFJ1orar5ITg6
Kqb5KhLTbO5DIaJummWUTjYkZpxid2btWEIWEBfwvHywLuQN7bBTm63arqBiauU8lOfYP0PRNB81
ncjKle+fL3AmWFhb72U+na3mWkDs0bLw9tN4kZVrzAWFKI8YcgwUTUMNzlw+Q2ppwKVNFjqkkOd1
C1g/w7KvS1zmkdG0I/0SkRipgNmQ/KZLOGtB6QC9D+Dx3Z3qELORUCXizPgw//E9Q7oGkKAcFA7I
8oKmCZ4Gjs/1ANxXvxST8LLonaVqnMx87fQHLiEzhuIXABDdofWb92QVmc/iM4JDN4wldB8gezf7
R9KVvql8P9Ii1j9BlYVKkUIY5QduS6SgtHDBRQYLAgxb8hTQvsf9IdY9uE49LtnNxd2OmEAB3d5g
I0IqQTTkydxeqi6QBHYTNnvQRm4YEEj+FyaO246MjdDAnoHuxBuWVIkX4wAMRBLQeC6IIywztByK
GnyvfyeyC7xKYR6eVA3/4ZUIU3xp2feAH4IN1s86NgZsz5ACNJyzlPM523wF/UEzGNZ/qDG7bK9x
VSgB4JQ0dWvgQMmMJGU+vlJPp7FrvI0hFxsb968pDCnKMRMi9aDl7Nv5xs8IuZj0FjezgZWJavQL
b2JQeP4gWzNIHtq0yKNAFecy9kDKko4w8H+/W07RAp8VBK5huFT0hdOta48yki0UM6tZ/wVbQts5
KZWTf8bGqS2Q4Ms0K9wCaAYf5F+sChIWGIppgUtQ8NH8gNdDlbAaRmtbqi5oPrYu2Uf8AqfvWSac
Ab64jXIJufkMvgu+xeFdePxhjZA3jTecZ87hi7WK90ZzdB7Tp/OLlCFBagRG300ujcDMdcNe7gH9
jG+p9Ut4JvVvPvUn6JKirNSnNrqUemDOLI8pdSnm6wU5G8kASR8VLjkyS8ZrVpR/crX2SswW3Lrf
2TePfk5BM5s3LjtJHSh04bk+K0JMcpizWVAHZ9yJFtqrb1/ZF/2emQENuCtGz+isoJuZ8D6pMH8o
ZNls6aHUFhFgKKGH5tWQDFK1uWpJQOOWS54+/FKyUH+TA9dLJCWkEsRg0B62IbQa3gtYiCKI24MS
j+XPvpQx5rxdITX5+95+vSA7gKHvmJLAyBaTN6CPB18G7MCWTYfRGENpDrhlcxGM2G3R/6KbRpxp
LLgmIbTSoQ5RhQ/qh4kVeuQEtwrPbhrV6T6p54DKDRRPs2BKsNQA9uzo8fShYZjLSVPTtFCAOfBs
yGE16NpYDN0mil3j779qmRwVwyHWC5r3BR5VrBh4Lwk+44donOFdeLI2xmbEPwo/CwbGUlsAkMI6
4WGBqUC7oF2kIadVd0m8mlQaPxcpTcQ6zor7Vl4kjisIQTYe0ONahv+fG0wQOk5usGO7yWmZgl/G
zxVTen9ON5I2QLkt7OU03dm6oS0VL1v42lXHf66YRWvSLGJiJrsYCksDojq3M//pHv4OM4gjho5O
Nat2xd1JKii6cPQ5GzXaMEZx0kxQvkHUWBNRakU1SvBq6zW8EgAcSZ8iVAAQTRDSGMilb2zCVCRQ
KzAy4TekEpu0/+1cgisvpFRi5TcPqhtSDlY1O/aTqo76WMgTVKHNIZ0LG5csMpE3JHW0zpASsLV0
v4gICIJJtCHSgQ3C0nAzkGlQg1PV4d3fPmXIFwuOY06OUuJzgg0YXigpPWrzALSnmvf/yOa3SLKN
ipok0WEvUoO6WZLiba6rLigJB+KegoaRfpxixQTm6KtIFq3BpMAogHfJPvmsfIPwTbmID/jCf8le
i5wCIESfk9Byvjn1NXp0mnLZIMO5aMkgXwEsRA8HxQY9VgKauqRc0VVU/A/aWb+xs+K80gZKDsMt
QrpScyopvutFk6yxviQ4aPTaTSI9Q1/GkzsbNHZuOHPED1yQMFvGZJz07Skw5ygPZnQK8ORoXCBq
4CNgmsX6wHU+p5Pr2nyG38k1f6vfYhyQftmOuGgks+Gs/MeaGG/hSwC8xZxvEYALMn6P1lvUMcqa
n+u/Y9ndaqwXtr6v6Xp30FRQuE1Yy6n0MGFFiwlmGi1TGUSNTpUZWy22yNygZb/kdOtf1U8Tu2g5
bNUll4gwNKnnvQqctdS/zHzTmytkosTWwqaJDpGbIKQJztCmWbAtjVOqCgq1ineGflPaEw2wzFM8
hOmFWC2epO5gxZOYoL/M4gfmttyNvupmyNQbpsRhIOFqCnn0Kjfwu8CL7xk52b3K95Ll0g+IEpa1
z3weYRiNsQE+dGQJaOIWKTN8SJJrBj/PtHO7s75h6jAJl87Ot3nEfyCba+eycLN7/y59B/fkh2hA
EOjfTYDPfs5Ox2/5l3+rd/ZR+wcrzfGie7uT3pxvtMRkZKo3N68Gh4V1L9+Du4UhBUoqHOzomTvw
L0dAZ5VTOFKElLPoo5XFyYKNlndJsWSzYmcidRpMOjQ3RMdgYG9wc+ydBsROIrHKm3dmllTTqjVX
MT7bqguqJy4Wlyk5TeGahWM8+j0ZM022/hxpAVIAYhLpmP1efSBoIAjXtqCuB8Ivw0YYhk1/BuHs
RQco0osf4VdM90CLIcEchYcWL8rbf0IELi4HYAwAxqMKkAD4wQe+u7xOtmeEctIx9AtsrDYupjs2
W0IfVlnEQ7uZkZJrsdsXCzbqO8dDpVD9mNqds2Od/ZP8znFJkTk3EPuSv44+4hv2hgRpInH/xcmz
zqgD3unsks7Nod1l4pwGg9B39F/ZPactSiaPH9/Lrxi2AwugN2QImJWRHnLV0ZjAzWsz04J5EvqC
9D2+8SIOzAXW0RJ9hTyNhYTFSIT364JEJMHX3QGNygeRj5jaWonOTgRbsdQN2CCclxAbpIvsXsA0
fNAIC02LQRNUH4DDMB8dqrVFPTEnb906qwDnjgmA2kVNCz/nMdxP+0fqDUSki3CMTgu2HLlljusi
vbUvG+MM7L0X+GuLfgJzfNexeUa1lBwBjlfGtt0L1JEA9cun8MYlkVimUwj2nbL7FytS4h202ADt
5a9IXAsRukA0EfQOOtZXq//Ye8I4Y4qS7BhUuAkKCh0ppgA8BaKXIZogVwXV4u/kLWS4sCSkutlD
fTmX4gF8+pZ85vs/PJI0Nn9jiAnWv9KS4gLcLzxPv2TACA1gomkW+8B8cvxAnUsbTjxzvWf8LaCJ
MwbJgHLZItXYD8UYXem39lYBThtKTUcigs6VigIZdw3kf6D62E8y3YXaEAQ9wDDGtR4DatMGpQAI
erRkyo4Uu+SDA9UKP7cLfVdcmMbgCQ1PQOGjEgAXFC7ke9aPwcbMpCZSatopgQpw9oWywFL2Zzpo
zBWgNuF5OJ1wK6YZ7ZFLlZ61eKHg3RgvuG+Jkozy4v5CKGypyyg5s/KRhkTD2opdLV7JpWsQGX9w
sYe/RdPDEsk+Km4wUgfy6kJkSBSaNgNJ0S2hKOGz/8QEGdudjAVPqYY5fi5Ear4P3wqRExWWEa+G
nwplC/ceo9+YshKIu5xPiqopSFbiy5ZLbk6b4oyojjiZr3r3voTRVCMKNKrnAFKdCcvUZuac27s9
YyBIJmECXTt0eIqdkqyBZVUjFWdtAs34l8QRunT+KC7csVBX6KxHanvgYqxIz6BEgkLUfmFVvsk8
9CdQEO4ewKrQ1GhEAFHMFzAACScFFikFpX/PK5G78z8sRGtBfcbBoQxpbhWqZuHl5s1o7ma8MZvk
r/ckieEuERuiwBrYLDfhN3VwukJHz/3wH5gusGqEeC/yEOMCcsTh/QXSjXIBtGeWi3ivXND2A17R
nAoqzVzbPtw7fwrP3KHqnsNpkJ/fAjgBDoZbtmhIQJ5NavBHNGSCRCDl4R28WzMyftjlHYHikfLx
YXlNJJBf+wQGpMRbim8YAQ+AH8/syQWsJwTU0gGjOpJygGQSNF5PpU4CA34UFiccL4RVKbgIxMWl
+QV0gd3mbICcpGdwHZBI5DlXbQtwc2XODI0CnHAOzUksMqjYeWYxEXBu1ChrMaTG/nCRAC8oGy5k
Yy4Nmi45J8Up9I+gjnHo4mwEcW46NIKscrR4YGkp1mrikvNuZrBwfkekpBRINSofKFaeIVIiruS5
lY/odxF5sihKfDchJVR6pNDouFA16NzhjwUiqb+Kz4G5GG/MpXxBaHefMo5CXCzSMCpw7MufrB3/
m+XF5QTK4nh8aUhWvi3SIdZFLuMmKkp2lhVXw8Yuj/orxF2IeAwkjE00UKcIivwAOkIx98a6iOkx
+FtzAB8kd9Yvpb/tr1jniI1hn5GCFFewV+mXr2e/ALyIbvZLfubGdQBCecGR0LVBxATvL0A8GazI
l3+yrEHKRFn3gstFyiPWubKArabUh2AZGU/hUug1v4y2AyFQBQcBNgrpArxIWQn4yNemCA03PK1O
5u90sQQszN8E1pQ8OcYdSmS9xOV36e4cgocq1pVFoEIjgTkMZNwbsYTRpq0mhEBgFQ0JvJZineMB
M5WUnsFAK2bRU4711kejqv/KvPsX79EG4gBO7w2h/5Mvxprj07BFAGHke1oq+Q6X6QgHLdxz6coF
6db+EvwHdwSynS2/8sF4KXCRRjLhIuHngHv2D5YuR8rkPywYBTIyEng58CoOyrAjNG0VSTpM3Lfo
H6FoKJkm75oviCeq6/JJnwzVBGeX08jn4QIAl/BH+cV9zP9UHE1QIuAjXA3+BmrCeRdQ/MW4cIr0
G2UHn47XKPgtEpRO4wsF7R+I0j6rXxV5cbrirXkl+EzyKd6JsEWU+osMiKeMD2Ff/QFue0s+UUTv
IfP4T04YX4OfqXQ4dmMtGK4g+ivSffRgH4RmouvhIb/6J+g3Z2KA669EjdY9fFz7fACo8Mz6gof8
g2bPUGPGB1ItKnvIH14ENABICzXEx+Ejdmz1cC8zvsEz+fRu4TkGpQZe4gSx1GhtyAGSOaPOLILe
CLBeEpR68SBmOhdecWI/Z1E9pl8O2JMRjEt+4BV8avIEBhFd2LRxLn3Yt34pv/hA6ql9AU7wxjyT
BonwjSPqr1ysVM6T7bviswnFPf1xM0RukJji0rEtcG1qvHoFcThFFROi2QUr1PwSknlxl3KrsaOL
SvmHZJh8kFQ0wIvjHqKYfPREJArkaygdiJCCggMTIyB8qnhQ0RPkf0d/9RpbgIhNXFnQZyIE8vZ9
zqCgBXsZAzuK3KVWQ8dNM3q/L9+Ab4YHIc1jsuU8/yYbAFoKn9YnRZNEWMLNQUd64FKw8bqcOWMe
MUB/Cb6Y+xrSgWZoGFbDZU+kyBtQyAfH5sEOSIFGcRhcvRcFNYudO57zvqr3ybFdWO3AIEdDiBCL
0WB4cEIJKr0XGN6YA/IoORnTc+nQ02JUDYblw6WxuIFsXoHrUYwJsr8w0CjM9ImQp7VRQjJCkuYX
2cFMGOWu1sZ+0OruGDI6g8vdUfu0cMSTp3orLIlQF31lfh3NK9/cpMmob02zc1bTYDOFIwb5D4NW
f5tk5sw1HGvbBk7ACS1/AqU2911ti253yElDH7Kd6kFPYQEGtYJAbxljoMsMPbroPLq4gRYbY1sp
TIvMWga8MmpNDF/2vUtbOfauy9GK2k5cfyZSvXLsQHqkRr8qGoq8cOi7W42V5Qlx2KZQbcaKJQp3
iRYeFHDg3AvB7/IOm1NPrn+KaXoqkV7+85WaHjLJ52yreBkoGsMZ/h5oSpfXqkUPjQmL40Q0adep
qt5pSqUc1htpU4SRds+L/H+/0mLa7ao6AH3NR4TZfiQfJFPv3kESw9HEEmwYsLQyB/oXYxaeL8sT
jiNYD9uB41D5WxJd2Pw6YsF5wZ+2mKOcw/xb/K0QD05NIlrYkbb8+9vfQyOX8cIu6/j/97cpdcbF
FCNL+3vZ3/OqtARUR3erVImM+CcwbnUcCWSq+1JowK7mujFuhqocmX3QGDfNDC0Qi+CzUjow6qTs
T6kn96e/n5wh+8elkunw+H/+3hbm1unSBv8Ji7b0LHq0LVpaLLjY8wIzfFQtGG7GJN21Iv63DntE
tYZcYUFlCXCzpb/T0oJjrnsM55Cq1d9vQ27NB9uT7mqIPn3CCgG7bAthbFJ+FHro/evDln5AQ7O3
6OoYNNs3S6yLvH+DpNRLv0LG9/c0rN76sAIESQNr7fil6YIXAUl4vjc3mhJntkK/ZyVMwWiUxcZR
6OXzc3UgDuT6rdWB4McoMz6sPj7iGRA+shIZuaXSwC0uiuE50vnvIWxSnT5JlJUtkwm73qpvRhb4
N/L9v19MOWtuReGwEznksFpDq3SdW/qOaQXJrveZBtHGhXzWJOYwMd3kYiihvi4tpbz7pY4XSzIe
a/FbiEU2fZa2sv/7zymSiZIVXlCTOejrJvXDjcW0BCawyvYuqYZulcl2fCrxAXCtTjevVQIkHNaK
9whb/OPaEMfXOFTPlmMO1yxhzTQ2fTW5V5h0eDEBAkHqN1VBXg7Uaqa1K5qsf2mIyq2oKz8Uf2wY
NamV70DHIOZ45cB3IsiZysK5NBGWQarldKe2jK0lASg/GJrZrEHh0p1mlvQ/K1a58aQh3k8xSl+p
BPfw+t66NE5sXXpcMHWjKNZdxi1fVlb3yENsasLW+ud0lbW0bHVc/f2aKQzzIFZu05Yxc86k1tc2
HsElEjXa/v0aO4GzasfuOw+qdz/BfV/WNLoycgnlZDIob0mAtbrk9/R9egPUEOtFyWQiSHpSaex/
k5n6ygeuf31L83aTr48revyvnslvYdXiPdsUqHHjujpa4iE1GT832YBgmaWyxYi/mT1g5ezvf9JE
2+lBFX0ytWXVGTizxEwyQFaqDfuu06J9MrhNg41sqkwID7rsoiY2g7OKtATZFT+GfXCqClBDbOSY
iVwWlyDofnIjiD8sB12IkWgS7uwYPuMakDPuQ71DSjNjqSwZ/It+4oAHg7HJq+ictFhSocwu8Ogu
xiOOWz4mbR5qk9DJ8G9juEiZM2bUb8PqFoS+gfy7GIlsoddiESYHWJt2dGz0TvGFzvlTDZXmrGoU
SCN2SsugrFBOMmH4bDuXtMrx7RIPA15NG8+mMK+jDvwTP4G/B3XAJEAWD3bN4uOeRTZtLkfEFcd6
1LIVrkDdwZM0GfLZsveRH96s2Pc2Y2LL+5ovtLMFkpQ58kG1C2+bJhgE5UiNGZeWIW1F3E2G5U93
j+5v3NlMdQjcrgvD08Asc7nU5B/PbF4mk3JJicDOILtWIUZLCzlq8DNxfGjgLlNYnQa5va8jshua
aSXlyIX7aFCZMl88Y1x1gNpr+2EPjHjPnVE9p6ztxGTqbdpiWabhNLuMa1WmWcUJ1jRkqbtel2UE
8hXI/pjWO4/2QT0o9bXZ1tNK8YmDmcWMXy5k/oUfKCMqGFbCl79lYXDARMRba94UnP4eIiX8xx2P
GrY1pUtakyx2Xmp+9+/FOAzfXU09yWjE8TLm1k8TtJixy6q10R2jOei6hRCiGsybbElg0UOsrIi0
5a4QD7x81wzqu10W/r1wbGdpSEyaroNeepPy7mhBHdK0RFB2gnBZaHLyqJxC3waVglVP9qo7KTpG
2SikHMo4kCyQtvgTtLZc9BcCpLqOy0Zz8brv/6VJeRk0hZq8oXkHQS9gK22hk2H2ByZJyks1D/rt
1Kn+sXGim5wp/ltdJ6vR1Ojps8BqyBaMxxjmG2SfKBwCaEN1akD1pQixsYmLVJb2+coxZGmLT1u1
Jxbky8JopCtZEKBPGDFpuov/RWPRMqYW8+YkYuSUnoX9ufIo/xqpkrCwUYz1GKRYX8q69FZgbJ7U
/k0ZOM9+r3JfslIZcCd6Fw6TbdCh4SAHSCfZ2FkSQqAs5aZqiiw9mnQDIGRT+kV9q3J9OAZRw4RR
8SD32ng0HfmWqZmwKftIkdqmDI9I0kJ7GsyIX9e96SCx4PYKSgXahKV75XyiTO7abmXg76j5LWm3
5dm4fMjpxWB0Yp/TAhdCj6ztKUVE5VvMNoyn299Dji2/LcvRZezTjzigdbCWFJbZ6IcnjPCR22vd
9u9Pfw/DpODCkzIUqx57c//3kEzEvlDB1vjv18CvnGVagZD7ccykNq+4J0qdnX05+N+DFrRAvEzT
W1dZ5e0M2Zjcm8dNfpoqujNQ5YL4M6t3ZfpNBteWQCpRCWlaLR/a1mwOWmsni1CG29MjVcX8kBBm
62aAGbL3v59Qn5Px+uHa7m0sp0qh93c0Zyk1LaIws8WWQUtiYWRmTlerdtCaWsZJnVL5mpZFu2mH
HlhQ/CcWiPrCHDppXuN+slPVyaZyFT9OIhrlbYQOrtCVha/L5rG39HhTD6W2NivzoiQoe+rMshH6
jUGHCSKDLpUOP7BkolFt9H15a2gFFL6HlCqL9mSP3Lqxp+xkOpbflQ6MqVW9u9XFdBz3CCMmv2LY
ogKs3Vl5vwm9It6NozkAm1spAjtIRjaPAWdQgy41WiAmX3sSyLM0b9+HSJV2U5swilovj/6YraPe
0w55B28cl7QCaOqoH+op/99DXMsMbfKYkBkGU3aQGsCNWuvsTeZRDkgUEqGhlutKQ/s0Tp6xIxnC
EKElwZ+6+u44dvQjIRRtaYEG07FniU5Vm9dhvh/i0LoMehktQy1skICbJ60Nilsc1wz9LPz43JeM
x1ILHT9MfeyVFWM4aJgEFTPJWWmDqvIl25F+mIhHIxqOvDrI42LQNf3gsbY3ekwpMvmFg9bFlFY9
gwiOfqyuSZO+ej8FR2K+eD/7P+XklXE/WHgrDM41Y4ctJtrpAM4COWREenMazeClWgxK8hJ6cNiI
N1Gf7puK4TWOik66aNfYO2YQHuZVA5ny8BmuNzmTv7HqmbetupLk2GDTXamSeiu0jI7bNy4IrgM9
6I+qwSvie0zjZjVVvx0WNWg2JiBfcqcsMT8jv/sqWh0uThm+pgLyzgYXJR9VcCk90rtDL3Bm0gbc
Yn7M3Z1PjGce+p3SmjOAbOVfAqRdnzH3bspV6v+kPXH0FNr3on4F9SvCw2F4p9ukje+RcmG0bKLc
w/Tqdxc1fGhsr4l2qqqrne4d640MoEDQQ01BS5OARjVkCyvy379mRZC/TzoGgQ3VjuHEpAjC3CRN
lkCXfrsipwWng6gEoUnxqhPYA7UxIWvP34WETBMwHEdrIAY2jr3g8PJT+nVWIGr5MwzFoXGarvey
hrEcdfg8EIOTAKY3GNEAwgCZjd9cRPOkt8LOxbm3jIPGhwZbPzzN6HOTtjiRGMD7MDtrXs1/SgSL
Q1w/eTGRIW039jfPoWKkwh6uGCzgmpAOs/Hbfg1XMtgziHKx0yIaS+bMamrtEx8nA9Cr9456oj+P
TiGU/lJ1RDCLeLk/8954nAGRmFij18Ulx/XuE7TcGF1fwsr1B4SRD4xtW7hHXYRjP6Z/IQ01eEEk
8/Eb9wX63FhRUGsHaT5cuy1vKf0gm01nHLnY9SgozblzbZkQwpzwmW7Ma+gtWtVkVP7L/gksBJOD
c11/5p1Qi9goqfmJt8CKjK7hdf5jnodr72NZDU85n+BAQyEonTj/ydV+pWdrZRyGtXP1/Xn1rv4b
rvkPDgLIShGACCubBedzYPT1KsfIgVSRD4oBGi0JmHgpyypbh3MJ9QroDFrIa74C08eKbYbc19/y
sd6Gy/itTRsybO3QAS7Z0cKi7yUDMUehNeKqNQsKJDbYLyyGa/EJ9zWZzJxejMkyfzIQ0pu0eebs
zOBqYNngwNLMR75Pt2YVWPRTCAnYqlePnXpS6SRnraFvACFzbor3XtGNgWMW+EizolOTY6LeJduW
WPPRmkk2BHIcP5RlYl18/Yz0HB0UAsFogZSb3WAelocs2iS/LTahKH7e1OyNaxNZC5RgrPo2dMd0
CUngxdj9MT50U5Qvczp3W2BI5kUxDdn3t1biYi+llJRAS4dx2QhZeAOGqxMWHt1EJnKXJTpd5wGN
1oCa1aZj0mW+ZMZrmzw844z2GgXflfSOcVn4WqI8LoarxoyKkojIGEXVBi2MD/RrOc0xwQkx28TN
ycuW3AfccAxkVW8zBk8ww8R8jEysnOU/lr4a1M9BP4lINqxYaobi4h/ZE4b3A6q1cs5tS4dAdUTL
wC0wfLH2GQaKiT82j0z2QB+OAx3TyFnDaec66bnPuPw0HQMTjsXdSA4SYhfZDaqdjF8AzTuP6hvn
RRYIQ8pbsOeaoRUghVtGjvj5HdOJolgpxbujPQN9E5UuT2Bh8XwDPi+3mGMzH3RxLbjdy2aVZceR
XvqIDh+neM+bUxui0KHTgc7LnB9NPhV8cXu0mPZWuj16Mui9aKcZtBDN1GGtM6ARHmGm/nYhs9xm
AwIppFrWoZDmPqy94k7FNpSfCq//UmDk+qUZP/SA7MM8Y7QVtyfsOXtuU+/NME+S+oViHpNhcjsJ
K0AMYMDMaRkO3nUEHLKLbXsQnTAmDwc4qg2fRu4wbZ72mY1cPz8Et/jODGMNVMvHonpXMzckOoUf
KntouwvDrcWqy6xtZx6UrxY4mrEIavAt559FckErymFLFczpHTKICztrx7dadjvNVW0X2/+K2V7m
x1J29n3yGrUdE6bNAN6+R7tC3jbzL807I0HkCHfRU95u1BJHEYt1Kd/M/cTo+u6HN6E1Lc/x6rs3
xgfXvRjQeVxwoIy5gsn1/7J0Xstto8sWfiJUIYdbkojMFBWoG5SSEYmcn/58mH2mZlS2xpZEAui/
e/UKFbEkxVf0vIWiI2RXmseycnLNN/bKAeZfHp+GFOvDY9P/GySFF/Mos29j+OvLL6t54bKoyn6U
yE/1MVesc5xhuEoKOwDoMmyCWEQTxtceBNhWBm0QcjRrE74J7/0r7yYpyOS1Y1qDRcYWeTCJxnKJ
BZTxyLNrnn/oeCaoOJKyZr5m5odWPRj96uoSsqkcNtG+/KznYGheIF0ioCB9mxjrLD89kz9E26rH
AzyUXkejM9/i+bsx7r2GgcB9IRxVv4AnmSFLFNIGyKH09RqLyLelfsd2f0xZURwnko44MHs8Ilct
uSQcKmvfZUfu+xqywgyXzDbPYXwDKGahlH4ZqAQ/OU50AteOqoB/8buh+sayk4FMKl+Tbsr8V+ju
BCsyI7Tmayp9HKdx7Vx9N83oL0nIBvhR+908uyQfWXQaREjHTsUZh28DcU9kLRSQhXYdOyS88i9L
7BjWfn2iwpUYIjk8oFK2lQQcuGzy3ha2lFwGySvBuI/f2vsyOPR8kKMv6XuUonXZhne+cPY6QmLN
sclUXkgQK8TrJD6G6gdBvG74gvQIreM0vFbdLc88c/WehTax6cmHNP61PM6YfX6m58nLv8kbolTU
ePZAKUs3xTsPkWDcRY2rHfOIfvUYUYQ7lCAF6/vRN1jtaCcuH6/2SZDQLaa7VC+N7NWDXca/+Ygb
Vn7VVtBq20w0gOOPBiHoZpkOzaEOjcQ0DpwwreKMAPR8/7o8YJFCSDAPrzkg3JFfFGFlZzsEEwrv
kmw3oMk0Pjo+VKyCiMit9in6mJvM3mg1QYOHs0Xl7VgkgA4Xbs67HAc9fSP3eASNATeDHm3LNjtR
H3nXw2KbRYH8IjHzb3BnECt0krSkqWDrbUDiYpIzSui+qMOcOYCzRqjdpmCegnHwsRKvaS4n0nDt
6Zv0wVg/dqo3vxLCgMpHmw8pMXHQaTqc9pCBUid3lLQncZYmDg+sm9uF1Lx0uMjJ1Zr+KZLdQuzh
wWyTj3RId5r2lsundCAGyhZpoYWRfQl4BKcRhzqTQeU89RPvohmhXAz6kVA6t2w/+9FLiJWkXFq7
EkYQkkD5Y1aCBIPP4exEoQkS+6b1FzVptiUaS50fS17uRtz50eQ9Q57JFtOF8FJ0h7j84WrTJ5L6
tKlfHfJ7M4twiXEj6eO2xD2HHIqMtN8CP4/hYMA1zC2vjPx16hHV1RCR8+KUzhNsIR15MLEm1RkG
bfieKZARO5RI6FamwHhyGBDTGwlexNI/42DBiQdbjg9BfG2Gp1thiiNU7hPGUZF9NPI1QoieQ3e1
ig27iiOrbQxgnq+y9iKXLyifNmi88R/4pwp/sn6RkSkyffYfZXczs5ewmjfKB7QZkVDVCNrL9DwX
wtHIbmIeEXSOD18l7kzoyAkGCQIacCPax/O+xG1SZc1VyoK9AHotrJRKqB+F+i3+AaL0ny2eUJvh
ZT4u38/X51/8ghiM01p9NPNO9pu9Zeu7zkPos8Fky55Pk28446kO0g9rD9/hld1WqDLl0n5ulHfM
vzSecHoJUmHhLKaO8a59j39cDe29Q7t7XLzlPT2nws78G3Bnou/0NWfwF6ZxZBoY8voVCyf4Xdlm
wmJ9cCbNzUY7l+34ZXqfiIhm+CS6sV2bfWS/prQ3FI/DURc8kyZQ3T2PBV2Waeuc6abDfcqvzcGL
MpICHYx34/4kDj4NMN2OpmIYs8MGv2q5MzaMaiHIKFz5icQqj2fOssn0ojUkntqiCs47+kAVXVJq
6xlTePqodFcgPU3YxhgiYBku7zH3NmRbgC9H7YKln5/KJIioGxWlYv1YZxcKsgVXnpQxBD6SYwpu
PXjkOWCOHDvcJQs+7e0qhIQ83Y8uPS9QBX5nzPAlQiWaxOUIeVysvcVwqJSaiA32nj9GHBinblu+
4sLBvgAxOdoCjKikxoHDi8YU0qvKbC8eS9V+tjY9qTBzhr+qZCBKgaiSRO3qYYDBMYQXA9E3Czkg
iUY+42f/EF/AIUXs3zA8/oDFOxMSRFoL6/Ejs0TMdYcyCOYGiwoeo4ZI3xfoq8Yjl5Cjl/9F15T2
GDVsoxw4cu19MZEY6HQgSfJt4k2LqcMWUTe/5CaiE0HEKL2T1UKgYsslNw+xcY4xv2OfzMFjFq6G
vJZiWj1whtOIfjB3OYE3ONP88hWN/fj6/GSu46aevpnBSRk32ROkGDBthTcz3rDvfJJ7FO2YzoDE
sXHgMxjqIOrGBAGUk+mhbT0Ifsil4BjE/7FC4A7BboZH1GkIn3ZMXOt0aGEOsKEn5xo8I09Cv1XZ
arGdUE6M66jFd2Z4YljUbiB6vCOGSEbTTiR17yB/4QGbEOv2pSyOCVnkX0QOK0lR0T4UTmZHuAx5
JIgj0Lyu/6qWrR1obEykR9BFcZCKkACsj52oc3RuQ/0iEe3c45dCJs9uwDx9x3lEYqaIDyGY6Ljl
3i4BvhLaLyTwu4SczsLBSb3m9hZINd52KUUY6TzyFdzqN9RQkBo+3hppS6YtDuy000JJT2UjEiWT
pRZuuFjzrFkh+oVtRLugbMzf4ruW9vpD01yONOObksPDYX1zqHPMLZApkJ186V+Ug+YS/ptZY2EB
xxjZuwY+H3ik4/8/7nLoQ0jXuIMRS8L7WLmXm+5eXRZ/ZM3nWPv2c0mdPsNkYsuJChP8Ky+2Jl+u
AnlbIx2yPRbcA/RS8CP3SfhVbWe53U4+V4FOWANkiFAi7TrMD1Z7hi1RiSKN1YvwzYEEBMacRKbB
RAwdHWYaISWAAAgGwZO8o7lOP8SjJqAy3hEMy3GajYfhrCQ74R0oWhN3I66aKpaV8IA2xS/S/Q5M
1/TWfRqJReIWRTONLjr6XNngPTAidC3dKN3ytxNO8GFXIIlbWYJ2+clDImd2/Vr/MZ+yAFOobSQ4
IZMpIYBtI45U6AgmK0k7Nq8VhnS1S+FhDsEwsUPF27z0wj+TJGrNbZadiHakpbCAKDqx5soUpD8+
J+Asnu4XiU58W5W7ClCSsF2awsoNyc8uAotoSZH5c61DbOUoQlqxdmcIhiZuvZBNUuvPXQBVVu1d
NXfkeAc7EFwEkpsYfvWmz9MGr+YuhHabrw5PEO0guoXWF6J1GDW4XGJAhZISp2BgJuQH67TdeBhm
UMI4w8XJwbmxEw5KGlAZG9WZJ3iQbiEcVhlO5mC7IIvOEwwytUu432CJ3O4IS3rMGhB/bCij2Mn1
2kOUOdMGJgtfkgPoNdpIm7Y+/OzQkZNiNSOE74UcrHLvH35IIOwQ2c0KKLna4qdyMFtnoqJVvu/q
A0Jz4zDUh+Mej3WjPdDo8ioiuGzWGdPRDJdvKVikK+GI2eyAGWCF/KS3o8bi7LKLZMKuPDRBuxLa
lrIFIYMLpGSBGn3VuUPJgg6EOzKctSLzSmyUaQN5fwA4ZzshsfmJed9mPjNz1sqmzJwktbl+4wXA
CE0ZHTb1iGZYfeA6+itydECS5hKHEBfBJrl9Huoj+qNi8Vm4EvTZnJZ15JH/QDGhjMBe/qbKMY4I
zdY0bBMmNlpLNADX5DN9qf/6v3H0lO/6SCBCc6ZN4bm/dsKd92tv7IezsdcOT9oUWwBiIqaPlm0/
3cebdFAJpd22t8zYFk71YnwXDtll3uQhZQeUMf0ys+m7pPfkk6KXO8o7YeXH9Fwf8UjnJPeH9/is
X1ZDVdbGf8A38Nx4u5K7npm7Xr5idwlxrXetc/nEdM9Vs0CUXPLrJq6K4TUwMxtAmY1w1sEMme//
JRMDAl2lQzRiCLu83jat3cGPhouHG1dBchzm4isxWImJIN6OIrxnu3NRFTX5xdC3HVL5TxR1T8R8
WItICEWA7y9d45vaXjNfYzyPsLNGIoJk16bZE5StAfUpBz4qVDfmwcjgIKM63i36Z6d8hcORZzpj
zgAyWxPlPRT/9d/zk+6OwtVTGYBI4Tou5GW6gkznuBWht2u2AIm8dyckX/JOhneHNTMWoQh8eAmq
2xl2o+4U9h4WaixbkvYhEi18Bul7aXbKVXwx0qgQmhk7CwAEp8mDVQ4UlCe9KvwLwjghwf7LWJKJ
gKIBlBRxpbmO7Bu3ChKTiFzuF4oW+/dcwD1sdSpTOSDDfSnuxfYhiauNmapAavcEXCcX0kw8TNrI
34TwBzaGzTeAz2p9Bk8NEOAndPJ3gKcQnic1myNy9KzBAUdZD//1tiVd2BYzKBvossmYJmCFRpl4
gC09H2dVy81aXssr3KHX8jZB2RNsbdpPEcfQeTL9KgZr3Sg/4sxidzvzeD7pNTb6J9qk5oe5JLdw
A9xG/5qP8BhjqYg9H1RKZicT4xjfnG0GvwySPNJT9E3wGJHe85BCOMOFA7i8ui3Wj3HD4ocTuSMr
hAOXrDMaB8Dtv9DneWMs1R+MsfzbfXMm0x6h/7Qgc3Sb+jpy9r086XJAr7d8m7I7tP8SGR+kDUqG
Wg5UfY8dTCUEBgcoggWmZW5fbg6y/GC6IfP261N2Sy/DofGLy3DpXujbgRd4z1rUSmBlD8ZqEzAX
OODRfK9q9lP/mFGyWKsM/n/GH1wOtsiAn/iDp/+Uzxzux6fxKrypvzRg1Xf5p32z4/rgiCRcCfxF
jLbjpwRAbe0bWl3RNheeoQ2HLnYf73TTvQaejMnXkUWAggUGPRReIGQWtBCtAM68+IXEj1P5U/9Q
KueP5G64UIHhFbKiaA/D2/9sXODwaUF5NwIEpffpLXosb+Ku21ZBVB6NP1IPoQEpdo4v0a/0BkcY
AjSs9cXO7t2b/sO2ibOJOgwZlU44hTZ9Xq46cB8PGVGBm8hNjgyyiwGocpIf9Hv5N5iH/tt5Eggn
Rpakv8YOb1ryygf90n3HL4xMax+I7MfTVM8qKUvsNMlShluwnakYutsiVJ82/atU7dYy+iL/ESX5
Jv/XJeHZVrJV0Zkrd9SsFLY9QaNQh1ltWJuRn/G/p/v/0UwI9fCY0HIEabILMZ0n6mqrHZRD/mgu
2KiAqRW/WuzSNWGoQqNN/RgRdzPhgXVWO/DrgWGJHqE/MSwl9HE0iYjCkAV/cyVajgQEQlwbLiaA
C4uRVyY5Rjoafeo0L5ZXorUvzAC8FJ1mCt9Wkk2HnTKg/NvSi31pLO4G2JVbdWG2OlvNrrjQMc1v
vNYYNRi4HP4ZDAPb543fkL4sxHZ9IlZR4VzG2TEhJJCoXYxXtuK/GlooOyr8uRZ8yLYAhw2G+KK/
ogMIEbweqR2yh84pHrx6EdZqtel+55P62revI6jsKuFY+8H1KZNto7Yt1WNZTHHtX8W/taUFVIFw
BfyFLgXcC6gwPMBm4g6Oazid6wtUSNFFuf5Hv5nQrNNdVjtWS5QmhpyQ05Y3pv5v4PnOz/1rdV6A
MJptto/2xaW7Y7oFNRUzHajAGAvqm5DJx3Kru4j+vznOeEIv7zk5Q9YKaSw4bXf28nRiZUcfrEL6
jzbVJWedtFF2mccm1HLMN+kOtJ3+hG9M45flrr7CmBS45/6Mby7SrG8pmeMfv1TETRv5VXToI597
MabFRfFiHmBS1ZmrhTvKUMsgp/oq1EzUebwSMH/c9DGofaHxTj+aB7dacxmnXY5/NEKEw3Bf/Pn4
9BJvfFP/VUhI4AAiXc/8qNhV7FghBH/wCUysOHfZOlBNEGNuTMnleNRBlpzcn6MjR1fhaz8UUA1h
xAeYPWUWCIvSyqnOCccvaljqP+WX8BPdFqd/E87cHBIuZf5wSC/PExWwuMv/xrf+q8HxB+0Lb9o/
GUYCKPP6tq9b+mAmcAD8hZdxlxG3sK36BRxj1FQGl6WeN5/yh/7GFCPjiCo63S9XPlUYRLuL+YWt
JrcDb4X51lSowrbPaL1x11kASQu5ucH81VwGv3rMC5W8fgXATAH0kbhzGXAWdsof7Ziuy0qNZ9RL
v9cl8a+Oi85fCwTDlWD92bhM3hiKEZDFubpWFhxRgG4QReHHDCpDMQfuQEH4DmDMrQso3F85MeCa
FrRXzEzIcB7iW3G3PpLbf0sQ8HBaQqjh0M4D6Yc89YgHL7Qb6t23docGo4PxYS064hSOLdCufq8R
9W1axYs5VN8R8aHK0wGAB4ePChl42EkDEWrbtQ/idDuhzTQUeoNVI54xmqQ2FkFrxCeQ4w7BZ8se
arDRXwrI/dgliqv0EiMO/hJCTpkv3e5/+eZjQmBh/psSNVtfQ4h90JXfIrwaui243IM9+7j+2kQd
9bPIBIPytGYTkpa12NF6QtLkavSn6tE8OEv7VxCc5x9Ab9ruqetsGhVYmINdd7sSDAJtmrFhRV0P
dxCzb3ZponkwcSbG0YJLVuza3Ccl2MBQCjwGMvqXijv720hIjQZ1NSCa6zkdUuOgJfunHkCKwRVZ
Rx2fkh2PcBd6wj57ol/cQ8hol3POFaHNJ7Absb7ox8sedqZieUbnVckuKu0nQJAKqZ77fS9O0Dxc
jELFJOBHWWv9zcK+EJuw1htaX5SDHnB1tWl3dW3fNcTdXJTkNVyOWYbL+1YH1GhvJrZJOS8BIxm2
hht47E+0hZnDZ+j0EvwQFFbou6GzJSj/UEaKa7m48sTcjQBqxzCts/IcduYXN9eYgO3YNUm7GYF9
Xrb4ufE6iu7EvEingPKmwehjL0m7/sltzJtMsMuWJiqq8REC+Vof2gbPd8qEgR+DY0WuTPdCwGbn
h3zZ23IHE6Fi1wz0yxpTxxm8QLIYn18KAsiBISfd0uh91rc2ui4KN8PqHrytRZw9nCh/5/0o3BWd
7+wCnwWsLkab9R3NNQediitB+gbiwaWOVm/p3dqC9CHBjmzTZo2kOsRQcUa/lVQWIYeLqPp1NO8l
q3HZ90n6o9U9iKI7OZ/coiMijUXbE0g247+06vZl9mugnXziVgFTh0gz6zhIzTkOx6ApjgSh/y1W
ctLT+ERCcdCwMjBrBOn8caTQZEsMmXoc5sGWnyzS1OWtIVSz4z/cJpPCQFz51xu4aiCV4E0ytRe1
ElAx5vvn4opcqtFe/3cCDjU1BuTWr0K483eWlsMMaZGlntayESbbrP9sEpMmOH1tcQLEFtghEi1C
5UN6z9hbRACInqgbu5U7wVi4CjslqDvuorIA9/goNupezW9z/CMhiB1oLwwe54j1nkIS+FjuZyU7
jiaNbguokFCwBe1ocdzXU70yO0TfmMGBNYmCZA3/hnJoMDPpRQpcUIvyxWK8ylXr3j5VNG7KqTIp
VAzzuty+sSIdCHztO4gRWZegZ0DDg2mAUs6XGLoss1wD8pQm9rikGEhiv5ICRaNUjxRpOwgMhE1L
t282+eBUFRBfpgdj3l6bnJDrBPShLiZgQ8XVmaRCKbrVITHJ+U88pKHfZciEUISGTB6iIDtVi/Fs
zM8fzOSuM8qOYXOqn9mVaEmsWCdEj2dBx6drbNvwbolZoE/ZRZmLaidZjkTX+BXBBAV7DYBNGXBi
0seMeHImVaLSR/PkQ2CyS1Pw5QYXBL1Z/bkrlP913t1nzNDTpL/M5QEmoFPMWKRJ+XlO0ZASvDOr
UNCAbxvppsuiWyo69w0SwY0s/DXqVxJ7cQid6thxDvTKe0eyHpHU4i3CEIJTB2kX7kEadyw5D/Ie
fKHOb0a4N4fHIn5L6T2XXsZjZQZh+QUnroczlwr7dv7IqDR5+aeqUNx3VnNoi21+UdGhSj5FjvGY
roQRD/sO1snIZwHqcHUuvOEJLd2HBzLD/0ZfCMCCumLfDkc9uST0KBwvipetZgY2wDPSBTnxQqBW
EFawabjUJ1P0aAGZXJV2ZzDw5nRV4EyA0gtLZj/ucFI5RPO9Ft4aNq0tg4bfPgkYc0UYzqI3gxiJ
x8b0dQzLx10P/0cOdNDk2XpJhEts4uc5UJNhT2O6XV46EPYQLRkVEUoXNnkLwsdeKXAMDCFuIF8C
ooRUw4ZkV+Y/8nRXnldl3d5VKIp1d9HPT+TANTtXp8ztAqmxEB3YqY/UJ81/Ft8CySPmNTaCmctg
MBcRhszytx0hwwAHus/wTWuAR2PG9GMrfeCAPG1TwY0a1lwvheVjzE3Eehq51nxayeWTnaBknCHF
sVhyKnEfxbgbGucF9hBvj3W1xNuQHcZnSi/cscQXxpNRxACeMrKa7JxI7bzTZOGRN5pngto5k8W2
zMsjagLJhr6u3NPOo7kVxXPxZAjqfEU9lITdm5sYLXls0+xmpcujGcFJ9JZ7d1HEw4R3UW4Ty86k
JM5X/GLl6jCoMOcREPqKiFBwG/ce57xJM8m8Ox34OtMuufFbqwvS5p43dyDZrGPjAxvlrj+DxfJG
xRUXoqBu8uhr3X5ARy7vWdtKpb9gRoehQ7urbxK9pYRV2a1fvN5eIlvqtsmTtJZzm13xSBqUl54B
3qgZYOj39dZ4JRGTDPaeXdqUYuVk9QEdpwastPAcK2XnsyGE5p1nZ9ptk2/OOr9xFW67fq/Eh6fi
KvLOGSw3yfwhYlUEfSzI9L1CtHZ01Kq7mr3o2ofZkr+852ifinPNjScvxz4LBussBtyOqC9koAy8
j5IvQTmQuKj1bigHlXAsc+yqPYE4ndapLH8OT3XulTI3iWeCKzROPjsS6aim24z7NDnk0s58eprh
tinpJE4kMSBAAqapqsGXRDP5mT4QDvFsivJrhqZMCXjcxvoUW15NDhUnAa0O1kryocFkWLq32JxL
VyM5FIYXQ113wEoihUky1FmHZD19DdzeXpeiU2bONwEyRvcycNezuISWZO7QuO3SnvvGL8qHYfiR
fH8SltASvrhNiUWTdL+rr1oYyDPWz9e4ZAW8bRrhvZCst/I6m7YCDw47TMUWSZ/Coo85GxgREuLi
mzoWdV6SBZV1hqI/7nvzpZIOZe9YBcsDL1r3EefVri2db7I630WikCX+gVeJ24X5HUba9Ul09OBa
WJSxO2cdAUa0qxUWPj58g2zyJtSiA2LNyaOSwwJtc1Zz94njwoILwzbP0SmK6L/Bo3MPksEiBK3o
W5CkiHFtCT3IcSx9KD1x9/h3mP/IIpXbQxWCHR6h3Qoy+CWZx6kvRXYF2RP6XMDF4/PUf5u9M/eR
MXAUteWPRQalq8O9ytJ4IQ0alrXlVRAZZ6DxDVhfYji6/jL0LxT1pXGptIYewDhYGVajZ8yHTj9G
+rtoXCAEjygjNH+pPD5O7DEYneN0s4SvLPYW3C1MzyAAsD4O07uVfbZv4nIehGOiBJJ4So1b8gxE
4ZSSnSw6MSa4+kkYTlIdaKhTaACxDGf0/En2qm04POxJ56Sxu9YYBDH1aWYlUe5DfV8IQV2/RaJn
Ja9lRPHBXGq0iM/GVAjvvujYpa8C3f4yvRTTS1L9TohPS6m2j2rxV3VBsXbFUbxNpz0h0orpi8Ll
CXUWfSo5A0Q67ElunK3T0NpQlarOJTszhjUoK8c+dlTFh78UOyE248q5HjFlqWsGT0lcLobYH7VU
udaBZBwTnKnIAKOPfo5noncKFQEHtH6va18o3SxcrSeU9umPcFnrvxMCvIwDGrRmyY9K4XcULOoi
jLDSriUvDBCT48mH6wx/00FGMYNIJLnfJDuDQCu2+TUrYnJO2EVgq/xSCA+pg3PmcfvNCi3L9Tlj
RXsQLDcdyNByyY2UMDwxw/eneJRYVWfBiEyWCazXPjrrWC6+MbxbAH1WzdLULpejmgal7AnxPvzT
pdmLTeFo4oSZ3qp5L8ZH3saQxaz1IsgHZXwXZnge7psqBvQiS2tzLy7NVdJ+NRYRvplja3rILKQ1
LjXZMG8kbIoJ7PcDRaZSQVOhqCC2ddrClTFiKPDKNBYQ/YaDNSAY2SJsQbPTzgbxpajK/51FfO2l
DyjN8J2y2SN2ta7Bv+j+XlnGtca7FMLJsaWE8wLjMheAI2QrSdFM+UGK56dm+CaDf4WOYQNrhzmW
OZhRz4j4g+j7/Dl+5K9letaelI22LeElhBn50dX2E0isZbBbXMghCnt2WIWwRfHjz2w6vjuyArg2
MXtz5vpecRRYKGgzWc211xGnhOehbL9SwE286EHkVkN7je2jXVsEsTlV8YFnsJGem/RsiN9P/WKy
IcO9jcVaBSg1LLe6iHa68FvpAKO1G6Zv80jaCdyEJFj2oYyEmweryO8TzcV4nPqTYHxqqDONMzoe
cP8WEVMmnwcdPyf/qV5HlGrmukaJbiNOIJEbsd4r7xZvlODr6TUdvBoF0fuYMmXlHy0Gax3psizQ
RS13q2i5FjHmqwOyC20QHp1vBiVbJiVgHzzDpdKEV6l/768NkCxY85Kf0/59HWhSAaAOvoG87/H4
/5ujl7zyJvCXafmlXSpCB+kczVxBbHt0R2Ui5QdlNXO5aerBrPaRGnAhyuSDiX7OURgewUWZmdZx
rdJwPXIw8mRxj1ylHm5ltV27r7PasOmFYt6EKzS3EKCmovZ3OUBETKGptRwd/dYy/MbwJkqMaTCv
rll3p1lnL4epMUuIyTqz+lHOqbUpJoKEboNyS6z3YXTl2kGPG3JFKLGPND1o0sEAcFMOOpIiu4gS
liGEpeuBjiVNrnzpxS1eMMYsWWAr7zV+M2xA4LixH4Zaw2EXmnSrHxBh2+2zOWitG0E6Z2V4W6I3
IXWUhm7X6a03Lbkvpa3Lp6p/a0MvV12192E9DLXLDCQNjhgHegVt2GO9juwQODRS3A7tC9DtV/UA
IGleiFmvdkWG9ACi4BtbBe2b9X2p79iFD/f+v2ffgHXUuSmkF3YvFE0jxR1Q93JQeIkxim5QxXYm
/O4t/EKlQE0wZu3hEvVi9lcGg7wFjmB0ns0LwwjoyMzSE+PlC0AyjBEuR4GsAbgPsnyDCdSKcJCN
MPCMqsf4GGsXgBqtfVBvhoiJwRXGlx4UjvXnKIdfz2j8NCNcMIFnW/VRwluPiQ9Tjf3KPMOfVOcW
7SU/zeEL3nr5Yam3BTAXG4FxeNWeD2ViQfyPT3EngFXS3YCNjCVpt9ccOynWxNJ1YnlgAW33YYF+
ID7m83tu+Tw+cArlcl9RiwrcpATlzcKKmc6scyA+rP2PiBMhdhXAWvhIsx9lhW1uBSQdchDBnAeC
PKtxQJqAph1z7FVpTts9QrtsvEKOGqfAJD/w+fGcfEYNkK1C3JWxNxq2rB+K4a1YFwTou8ZDMx5U
+RQb9866KIajkSbySwoIXbcrQFYP7+V0xa/2O13djip76JmMVvOLiM012hAVUHxvpYxugSL6WLeE
vftsKyziXokIthIfzXuhBSn4QeX2A7rf71wjUdjLSESHE8FQy66uPKv6h6L86Trz5VeM84SAycER
bEqbkVC9tk8GjF0HOdWyG9WbzCt1T1RexOpVNw5QdhGuPjPe0ls5E5Btx1UQp3dBxEvGg9Os00BN
gRh6Q+xA2V+YHrGTBzUA39M5Yh2u31P0hzBQU3+a3uk35+7Az8BYKE10GcdZZtQ5MR2IUjAufhId
xydQjU0QpwX9t4hchDTIj3g+d7LCpHFOR7+jAovaMbR2LYZ0xQ7wlCSccjbxf8eidSRjDD6TXMOu
3Mv9wWo9Vr1tf4jXI9lmpa1L0PmcJ4kkjdc0XstYTNcGGqMw2waqfDWry0DExkDmzopJx6GrNUez
+zZrUNp28ZUphvjo59MeROvS1MdeWg9f81rK95Yv1QaG4U7CNWU1a5gstLTktLAaUupry151fHpt
7fTGuzaeEmtPUe0R8gmvyXDo6xP9B/OeGp7EDPXsYcDmMtmm9HOEYEieM/XBU7BbooTHfR7CtHYR
eZagK028+APYMr08mEymLz9ZYb51MrtcKU+CTxFLUIV9K2M0HAPxNA0fAkZiC6thGApz7Qzmb1sf
WNBA1pWw7poPioH7FmEc+yf06PCt0s4RJ2J5g84wyo5V2VBh5uH6nFx+EaWXimjB9mUaKduUFCu7
W+q5j14S2GrxL5zVcThOz49hZGPAtE46KLQeo3HnxNM1Zx2rGq+zzsCHcAiG6pqGdHnUZpabhbzs
DPVW9l8jWgHFHgTXlPEU95bkNKqfunEVC3+S9kXkYXI4M0vr1GJGQxuWXPJXT7MrWsywWfctf4Wy
2+HD3h+e3c+ce5JwZjMEKaAcV7qQYTpjd84V+ppADz3dYsdbvtbc/anjAN8qITMHFp7upMLVonK4
be5pkdv+B3Sksa1By2EYEg4NZMqleKXP6ZK9HD0MdYcqBt/DU9a8x3Qb2kXRDyulIC2hOcOn5FkT
V9uZ7pIZywHVhbRgbAP3XT/FKCCMoxUdmni/tMehvVYpj+Vz07FL1JIbXSFTPAIMkaMvfmRohcMB
hDn+G9gAAnvIyn7O3bQ+R4R8dN+aRlZ0tA6Y9GV56C7CTp/ddP7tx4eW3SUu0oqSCHsGliW/zlGg
wQ4C8y8Os7i3nkDmlyj0pulchERv7IrGqVmvSsSXgdTvGv041MHKAqtctolZctQxVqIwL/P7Yr1q
rR1jHGYXPDvPf13yKmcvBgTicPzER6EY9yvnELg9PERiRcYsri4qRjqtvtnlptdAloEsJNgJ9kWw
lVT+MBiS+6ztaytkx94ULwtsbSUIBdsQT33GAcXVwgaY82JaVQsZYd/s61IXyjq/pbitqAIJd5rH
FxeoNoGeBywVy/hYFnYPRQEvMICi/6iYSLlDvlRd00LVkNu9fjpJ2T+JtVpn7ZMYGmKy16yHXrJG
STI7BtU22N5YuexF4ZuRXQ3ptRRWalOxfKZdSeEJ2QZoDBYGNIyDrHtK91sYV7M7x5kjT7tCX7Po
2FWH/8FY88GoXww4b09Wbkr+LxzZYyaHODmLUaCPj4lAGfElrb01um/5TTD2w6kERRrGyOIBqj2N
y/gHgMISU6H9RbSp76tDjR3qIqH1x99o/A8X8Z4EgY5s/EW/719lPMt2qkFylIduWMfjSDZnnAdb
EZtZvH8SSWawYtudowYBcH6Ot5RxSdK/ImiGbRKwy+8zt2toc/d9eWgkFpEsAmID0B5gF351Ai8u
40pjzH40qqOB1LODaVPABZNsVmbbSn1JZ6TfgYUmC6Vae667Uwem9ORM8y3DLZ+2xq2ItZG1HW+A
gMl0jKwDAoR2tGE5PnOfPUnbOv/H0XntNo4mUfiJCDCHW4lRpJLlfEM4NZPEnJ9+Pg52MMD2bssy
+YeqUyc8CDRZnDWmI7TFLT9NvGoNSxwH5RpfPy5/BRH7dwVzLMahruLiiR/f1IKl+aS3vylzN3oz
sIp19DKKuUd0J/mp/Yu7V+pbY4BR9A5IlKpRXZ+rKuz7w1FA9k7p5FZZ0LXRvYwabOo6vxjwaka+
YrzXbXuolq0lTPrnzgL0gRWJm6fWI4Y9x3e/swgHeE/FGzxYSXgxEwQokQY1vHkr+5M6BmLu3dVA
VELkB3fh3BcvenwysH0bIpCqJXk2TH9V4OaGCyG6sq/PCJCel+4grcep8ZFcsqIpYBHIUQZZFePz
qMZ7R6PPPTbrQbKgT/pm6mtYUOpvg7JNS0DhevZOihQcJTSGSMjQ4KMdMvOmyv6cIaH1l+rQvI3x
U8cva1qhNfjkYJggPAv2xNfR4EzxEx8eQtszT7B7049FvzEhEgObXCSUs+16UnFviMH/f0bqgmyI
dJiIqzsuBKd5ReIypALbB9Zko0AQhS3XpAGUU2CYRgrWzX/Qi+NTRQNzJ9rOgUAMULBOr5N6aowI
MWRZBoYSSNmZP4FozxBK0r0cLhfLtPgaYwr+42DtBcbFEIaCZEFf7VPMtAkg6IYAzxMVzqGC/Zz7
Ob21fOCSKBo0dSB2eEO5XcVacfvHFVZpNTrF7OllJOYhspO0PHafMbB859G3M5mMlyCr7Ml0B/G7
ywm6iiQjSkw3S10g4xbHfS78wcsYrs52PxGzHMCRVZKQOaABIYIJJ5LSQDH8ZfXvcpQubtuBMXqP
1hXxPAM2iNFfuusSTupVBMwc4ePNCGFCRTjOG/rgxQTJbc/LL2nTsCoiinGnVW6/5ZA75XwtSww8
AKqvKlMcXl+zKkFuC9on0i6mECTjDPHr45PBO1sL2ZqVelRluUXRRqvITcz09NyQZWxeJ/3Tyj3y
HafhRKANBs34NPZieSxL8nXZ0+IQMYYa7tvIdrkfytVdBw/6FaOl5WD2dr0+CW2o4EOsD0ep9KU5
UuHuDuhZdqjtyAV1jMGD9JWsZ+6RpP5V6HCa6WVMv3T5GjevhD3OGufEYUxCSqVMd6XhHe5aU59k
zYV7nSYhTwecJ81Y81FNvhUWTw9w2fO0vGRc97hMK7BR3ezuwA2J0XzxdYSdy4CUMWmuHzvtLa/9
bPowMeWOySgofTGjRQulNhKxk1s+i/kmNC6tAf2Fhs1BShdwtbaR5xkJn8L5j9gO69XGrjI6ZV+o
fTW91dX71H7h7FHTC/euG6tXcw4YATCYYRUDmUprqBWRu5rMD5wamoboFQNUveG5BN8YS+wz5Qvp
m1AoNVis6UxCRCYnX0k7jX49PRd5jMxgoVsgSnMszWOGa+XqcLzkq0tLRSelL/vHP1kpXpTibGmB
O8tPBWcznimZJ4xbA33/HV7t9qfg9ZOxgjuzEQ3DSVFPNjbRscKtmXNiNkAej0Jmy0zSizqi4qoM
OEFLKf27mwGkEhJ0mvw4WWAzLlQdS93DnAeygqpoIoMFoF1ANJ1qsRUc+hO7sk59c+wrrgo7Fo8T
EYnrjdoPIssIZSUJ2+SErZDAytJdwFEtOZWDz+cvaQAdfgCcndxJcaFK6L3bKB6LCW4O7UVx99U+
muLbUJ9ay+vB16GRviLlyhQXYUdmRYt2yi1KjCd5hMjrEVqAwBra5jSFUJ0LOaq1kLGuPy6IIU6r
DJMiu8z5s5iTVvIP8aQpbz+4JvGV7y0gy/2567+L8jytMF9BawOlObYzwx8PcpBicrZ6bLQRC8sv
psRICMrUtmdE1ZjjkKtLzGPt5egXXhTYO6kwHPJpf89prQ6NEpgqe58gATAoCP6aCKcUCoTyMKlJ
pyqSzB/EFQz7FWCDeYWVEIkLA6v3ueWAB1S3XAsapgCCYiPbKskEyLV/1RCpcBS0PwnzQmMOcXpp
CP1hwEuoxGZqj0YTv/79oB5F5Vywc9vQGI6P1b7Pe9E4lHcacfYEgdPVL8iz0e3VBaDAg5Zyvz+j
f6Nyo/tkxGEZUECY/R701eedc/nWSgSAAqXP6q4x/HmaPSyWke5SYec25F3szYlPqICFkTuZrpF5
DLJFFflSxHIDmVNVt2p5mwehswt2BfwKQEBiChL+DwfqR8AhhV+P2cOOHghO3lZhwOKwdEi7rqhu
dJaNLEwqyHbIqcGa+HXCnbgaDnMQff4ZTLc3vlUzjkqVTpEUL4PGTmF15c1V7ayP+9BQ/cDeFQnd
dgBhuixYB9+YvGu24v/EhQvw1lNde0D7EtxW7uIIxleOQgfF4EYicuITdKPp31hacBYTGToeqNSK
w/VD/1pnZnZXSigQyFxwR+ZOwkElbxapDx6wy3ufcxIeVv1yB7kiEmJtmqAmF4tOmcrQkUwXPYWO
twGA7AYI7tpfyGvFV/JgKkX7wHfFPzVoAWEU4Wcg3gAnU/ijv+BoM6riGkW0fhBp5DBe3+iDWndc
hm9dOqo1dERY+FXlzHi6rnab7zEwlhPoKkOAbgfBGqpOLI1cCIFQPufk6X6HTgAq4lM+qfKxnwko
T9z7fEHSIsCbvV8H6R126fyNuAfHV9SLZCHc6ZUTy5fan4HcIJCBxUearpckX5zn/LypuTLAbIwY
PKA8WJMM+RxDfuV9wJOw3hOyw4E9paMiXoQYlto1u/u4WmUr8cGgufSf0CKRvvcQe4nUjDLJf8D1
hOQHv/5Hv9tag0+H/bBss7RTGbbhUeGELbapNlMuFLT6P3g/AqHkJFzWzoqeSgrJldEPpRRazxPG
2ArO2ex+dcXwi9BEv35EhsyUATvfkNljC4FA8POZoTYFyanGZV6RAX2OSnWmx5LwvcE0mNL1l16X
JKQdSFm1oBeJVpFAKQdzeLNxcBDHEV//xsi0fcEGfoEuwTRFbS9i74rIFpgvAVvh1ZG4w92hJywK
NIEp9jp+3iB99ZT7sV+iing+DO27EEYeIZyADcj4uoAygamUCasKJZvsjUrEFcPzlr+6K5teq/yR
sX3BkJQ5HjHk5BHvKPkS0WP6kJdurlyoSs3sr9bPpuK2fUARjEKueu1StIMMUvbTzByTs5CBJh4k
hA4E1XoWe5xFX5cSJsAJGDQlobCHvB5kD6d9x63Uqike1H/xomAtBjEVNMR8NokENiMaK2jaAIHs
fyVxYIdhZshfQdEA1qW1QYZvNfNuu1kdJBFEoW0IF1XYjkEW+i6mbKPqQAUrzP0MgJ2T9BdpsOel
i7XcTNJWUWfIto578PuduEiMDsoc8GaDdhUtGrSrdX95LDbnMygOxoW05S3s3wIlJbZbwYS0H/t2
aW+8mX/clzrcCjSCmEfTvunoifcKIdxkitQseEJ6D3keDvqhp+/HeWLAFBPyPrZJ6lNW3S+MADBT
sGGkFusZAQiMDnPf0i+l+6ZzG6bDLGiaF4b92KSgRdgrOmM2ac/o8AIpFcu8YvX1R1gjscT15W53
xYFes03C6amag3yNdJgFmG7IroIFLzR4ASU3oQYMtQJ6gZUal7sbDtyDuZ/XyIFKh2dQLp8ZbI7t
M9VeLpxl8o8sK2hXV6xP1kK2qmNwuhm+LnkMbBhViKYNq5Vpu67bdwxDThTwCVI/uPeik3Mvz26W
3a9TIrn9JtuMd5TdEG/Fzk0/uD1NkYBcf0xOgMyOidxD506itAgghJRMbMpATN1+ExfC4zlj/Qoj
1DMAOWCaKS7/cC5V2XF8fNp9D57spkDu0NgQirOXGTkK9ky9l7trFRQAT0iNqfiNxeVaEgwPOkAM
kIkWBy7T+9rw3fGWhnvt7eXupsihUUBnJYGxZXQPQVuOdbumAoxxFAu0wuWdsTawMa64cklSOGbA
K1gvQghs8fEJV1zkOodbE85R2vFXsfqxgQ0owMuFle2a9NMArmJQiX4qEvnqQlhEJF+We4lMmtqG
Eljd7kt+Eh2gekiMJmmIuANkd4R6B2N0MyxVMocKknbI0zlQ8bGGMkHQOQlRhV/2h0RgRLr9eFKX
PPq9LHnXm9dWjR4kyfWuyU3HjMBA3eyD/5sv+qz+9G0T3LPPdCYOL8IxgNH7hNUDbo8IvhbXWi8a
cZR6iLUqHA3SfRlr3KHOMUnlBnlowDxg0BQ0EGZ04qChiqMoszBheR7Y26CFxbFVTvYkIZwSlhwV
hoBhNWJOlEhYT4naBYIkqBOPrJtsWMKF5GxQJVbkGgpvLOKLOOFyBfeycqDOxvrtqulvM+0a+uV5
Oshf+cD9BUrh6diBQ2wgNE1w54zfdr9ggCtCBd5BTOWOVx9eQ46GSNNlkyqjq4FUR4uA4zK4nEjB
hIuTHiyKVz+QED81/Tc9MCXjskHeP2wpoGzYTNMdzScEfcIpTia+meMfH6nCe62fc5XTfZ9wzs99
cidHC+K3KDpD1odTuuyllYZNnYvSxdFyxnDs/kM5/oCsBxmTdyAh91D88gYElT9Asz1uN/ZD+tho
uG6CYgYjuTlaBR8/zScMMb+Y/ALMgSJhiTKYDkzmOXAZL/F6EBqNP8BMMk38sGOYpv8xlEm1gDFa
e7NCNKPqa3XaFiXR70i6NnErMaq78Q2jGP/h01C6yZdym5kyUnGQxYU2eXQL/Uh1JmfugrsONSEI
lkAuBFXdnsZyxsYMVcBqKyiHu33jzxdLhKG7g6TNdK91cbQMxUQnM6lLvAWZLB0656wtiwfxEcZQ
Oo1gYGWjDEPcg4gGV/Ejxgth9S342o3/CjsXfcfKd0aRtxH7+t/8gzkEz4j9h5KJUanSBpv86iZ9
MMmeXxJpd8OdGiyRf8jrkFC1YnEB6RbwN1ah11cKXEC9L2xUFwyr17DbD58TvfCuvVGnZWH/PLyi
dftp/Jxag5N2S6uj11dHRKco5gu3OZUXAIw7RhDMyqL4qiXO5OgHuB6ucIol6pNd4WWe8ok/Evza
+hvPJShvBuXGjuzPCIWBW/4sTwruGT+bPgx28scquZQxILn4a3DPFv1Twa1Bf2F68fHxqiJ8QEwF
ScwnIU524toFHTmW/gDi8rF8pOfpxeSHhFhPEStxlY8lHkz7yrHOxo91g/CT/Us945K5DDvi/1P4
SOqTTZeiZLcSnL6rXm3wc1gRYKn0wnRLpDy8411y7P5gi9Czz6oP4bB2C7/7AgMZDuulgKyPY9WH
udidgRpgLwXDSCSc9AgQifsZevTmiXWnvvbwR/zimp/xgc9p+4iORk+/q9/Ib44DKh7cEh5wWuZg
+YLRZPMK39QLvFHLyRwrhAQEwXNwWtsqXbADHOfhVqHshzbhyP8AxcfhUNrNEf8hOLBGeL8Ur0De
8ZHYHbQOOwqTVjsqfv3LhDfBYajejRf5xWUHOJQOfnGMLxy3bu0mjnrBCfiSYVm8m/7SH/EFoQCV
xPfwh4IJFeVmMol28IrMxs182SHs0EG6NX1U+Q5IMmrDypP8zpuOwC/f+Zkgt4Cg5GP1MvAnzVF5
wkTTjc/E9FyyIPOAsbzxxuL+1X6aZcdQ/fnafMfiXmNL/h8ppV3m8/L0+MbdHdEbXH5Qg3fTgSVH
8/EXv939nrAk5SN9YTfxZPiLlY8OUXvvLyrRqHxZ8ZiFoCSRXQew+OwhlN+EQIisZ/00hBP/KW6L
H5+o+mmM1gz/lxs6ujMvza+D5Kk4SS7JbIfsiqufq9jDKQlXBIFQLZ7yj+bUBkfhzF6MrxATLvP/
wqTm1Jy6E7tk4C8LNwbzsOziz/glfnkVdQtNz1Ymx8W18HlD+Lw0fygsWIArJS+3uObAeYhpm/FO
cdka+uZl9gx2Msv7vPPSCa80fOfAkwKUZMj3Tbxnpf30lXzRzlbL9pgwuqXMJQWtYr1ILj2o2Xij
QM/JhfPIuNawptAsBj8HkysRBUP8qiQRB1b+OMN4+lygb6Anx32hQsvrjsxaanw9kSAxk0SBj4sA
cB/VPH+WMLiYHORSwhtkLeiGWgh76nEtb3BVYHarFxM4iaVU4Wq4kOvzCoCErmjunLkNEHHMuUOU
ofGRvKGrYMo6SYc+fWIsbJAOwBVNRIccQVRFaBhxx5WYBlU7d31H0Qll45V2n951tQ4pvkTGTnvG
5QZ1vSm/WgsE+TJZsaYwNtXMQ4kmikwdxN5IWxhdRIIW36OiTm7RPsjQExBzzjUKCCV/66Q9vsvI
Ago8NoiPfcJ10bfCIoR15JTBAPFjF/9DHgvhForREXqsjzLQx7vER+IeLif5VXy9/1ZP0xd36XG5
Pt6YLJC6Nm13/e7+pyHeTjaxz5anxggPbBXXDJeEXa069tH9WTz071P/lIQdBl9P6XMa6U/lsYBv
1wkVzgMAeWb2XE3Kw5el6dYPw7tSVLqTZowns0a41QmRXhmH7Ud/ww6N8619LkIIUhxps80AnXNM
VHwTliZ01RUqcdhT4gXKz/prGU7q1dF02mgCWyR6/MwUnNMLWxu4cM2TzfHc/1AmA1V0B+InzgiN
sLQwvh8HjodXIT7DMcst1A+7HlGbY36gS/Xgyj3N7xKx48jOMiDjvXXu3+PPZXFQg2zuJ3DsVjrY
4P5cRyVafwS2iz18Q8n5XP7N0QCkvkMxUp/R7u9WiWhUcnFt0Gk4Y+kL81+uVOLykvogwMD/w0Lv
rfH79zRqNBlDGBNPmfGDxC1G6fKOffkVbnLiPe1V9xUfuwNyCESafnVTI1yxgqWJbZSRJ/lvDCSX
KKPv6a08im/Qu38S1UTHzTJ66OstAxHBCZFY6Qn1xrLOwDMZLzmesdeQJDx/RfVgtcQfpPefsU4x
wtHRHVZ6kZzipmGk1hXEgb6YD+FY653kJpn4BkpVSC9989mYH11FOCQnwD6XCGt2oKRObBjaLn4G
5irQvT1eKFBPqe3n1smIT/0prR2aoXwBjMUl5aBtmMYpb5BlQ8eGH4e/6MFIX7BHZ9CmZND5zwPn
LG7vqIBMm+F2AQsxJdhtz9iF9SqGE1IfbYsixmHZdADQRmIgsTIsI+BFPHYlMaypI1SM5kL4GjOj
sjszseWR1ie2cy+8N4CcVVVafi6F+DFhqGpxlUid9dUi90Doqyi2VcuwNWgfqlRBTQV7NZamQ61p
b1RBU3VBGzWyOIw95Za6cEPux/nQDBf0cSQp9uiLf8XNFW1/VWWsn9K2/F4gnFHJLas+nSjbcJVA
8nNBgwmJCBdwop6uxuOT6Ue73ETlOVGfy9Gb+bVXVGKiX20QIvW18yA21gHSQaSloxDLo0QPpRqx
rPbEg0bUsmEJ9WtWYFJ5g3dSJ56APIieyJpv83oCFoqrS7ceabI0jFO0/ZjzpLyKY5PwI9yuWeDb
xQ8GwKS7jv2COvLxZk2HsXQJpIAhPxanfnJEnZZp151XPHGqfWe5C5yN9YlVUts0gSPZohxfnPk/
6GliJap1F0mFrkbFIxLSAH33mPkwC0GMFCNSwZOGI6NPAX0oqIBWuh0qy4Z7w4lx2NwyZJ14b/02
b9VbSlKZaiexjQ8CY1q9Y8p5TjQawzEA7BtYFgLHBeeG7IuyL2NIN6jUsWdaIB1vA+2IJRjiuMOd
ZGss6zeeh01q5UWVXxLrWbQ+TCqn5VBkMER2+PDuQEzT8UNR3pT8NKBJLauIFpURLuW7Jfgr4jTt
tAyhNR9jMZLI7dom9XhmuZ3qvwznhBSbCcX8FdImDlILqB6Os3oE3oqto8oMUEMGAg6B9QuqNo7l
4KFdGGb9G7qg6Y6lehjvwV2BJ+4RINc8dyYaxLOlfOTNRdDDufRmPO0eTomLYHEs0MiRjo6LIIO/
H1wBcsR6bxmSPJYgqLNx48kWOY5o0TpeubTS31a5MfDFLlJ+0fJLZl6bkbGDrxXf8/hsZICSl6E/
mZTAyS9BG8bwTHQM03H67EL1Mbwei1Bkvk+GH5UrDdFCBnTUyCfhwVjSVziIT8kv3M+tWbbVxDbB
A/HHsuazIkRZ/dyV5wIHku6JfJstyxvsOcHr639tZ35hjsjyRE26Q/Re14cYQ0H2sZvMOIiFOGb1
VTgLlwbTGEIGA/DUFf4CAzq8hkD9CI9H2PrWH4FzjaN6fqC4M/+6BHnuq1wdBcyC4Lc9PExxjRL7
A68gZkWKNBEM2p6It8F56pCVfrdAwnM7LaTV12TcKToqFzJzouTUkWBSbCcWcn+OMZo0arpq37hN
feb1EN83GiGM2d4kUT7UV1dd3fZkjlsy2sIV4OILZ7fH9E+6iMUxz05D+Tpkgdm/6FigsVyrA4+b
2B1zjmL9en+5jw4cHvPUoFzaMttw2t2y/8haeLgx8JIzH4UPds00vvblF51Di9MZ1lNb9uquPzI7
P+Gr0CBcn0NS2/8V9Y5wo1rH5wbSKpFLLJqiPtdfphngH2S+T8HjhsHMaeEk5sR614+Vg2/gjuZu
h2HDiUC5VP/fVRqg8Xe5zS8dnWplGwQ/7Gtv5nTFRDlxR8o3Glf2ruKgZDMAdXFrmxyjwM/YqeHK
FFBBd1u80wrtaimOj06vXJXQmW4hHQtTD8TG++55gUUEiQRolTu+nHaNr9kzb5azl8LwCeLcQaFz
pfCF84sDL+7r8kUUUkBCa8rtdVJ+70e9EQRHqrDWVMRTz2lMtl7nAArcUSwoT3P7vtbXAY6qQDdJ
p06eIV5HMENWvwRD0H4y+Yrqp6Hj2gH9AQy19LJQhNHokWGNNfWecSVkHipHwKfNFyHdj+8tOUny
Xo4pC9mWoFDTRkun1AUevkMOVd2HilgJ/o2D+9YjOz6ak2V5ULdBH6m7BVJ/2eQ4e3r4j6oV1mUH
FYsYQPLWQ4/H8PXhQ4pY/mE8CLEByoIhXaQFxdIm3TO/NtuB80pfBj3RxXlPpYI/cLGGsobFulvh
WBRvygEgB5uyLwfag+VGxYhHty9tprEahfAjwffgEF8VGRUoFU37s4w2wLbggz3EqsvACjot/+b3
oHqmZu++9IetHpgwnozb+M6vzsirxCqTVF04zrBsI+NX+YA2hnXsjrzuSd1LL+m1uOVHJSB8FnY2
xzt9FI0uitgdYvRyuoo1hKIzp3tnkJ1zotluZy/F7QEXFyxmLpPkMLNQYZDGYQMV27Kli/K/xp32
qwafhGW+S94z8sLUUDd3MYQieiOQl0/4R1OwvsjfxU1mF3nNmYRMgROOCNUtGVT95hY8zqfqcn8S
/rHMmqCgnUexx7LofTY8n7BCSJtdq4KXtCd82JJdIpmNCjQKe0h7Tm7LW1FCs98PXEhvFORcIH7B
eOupetNwkAaYrQ78ttscD2u7kWHiJr03Jhh1fwoR3XSnfLlqu8Z9GUomVobxHkBW/b+8h6TJTSnk
IT9E+GgnB9Z5ecDpn6ao393yT9oCIcC1Wf3u/7ZI4k9EjA6KxhuXvPI6XucvKvuFtNB/BIE+YX8q
mTbbuUIujNMQGAA/C1wJBonb9aGQYBOErapTombG87Gwp9Hlq5effP61/yOpiEOI3zJ7i3EnInUB
1msTZKtP+zkZzNSjhUk1lUeOpBoshX/V7+WPdhOv5Q81JtDb1t7+QzII6E2l0h20IPU6Jn3bJ6dT
kA6ba0H+wqOa0CBgsmfZwi8bDCKQRLDtHqYsBwkFLDxz+nfaoG1x4RWB3QFcqdg2DPwZQYt5O77e
YOfr5JQz/AlNzO8jTKPpWrxKPzly9SsLGw67pkF6cBIDN5KdtaufQcx07J5x+KH+ggbICGTHgscG
NK8hIf5SXVK38oUYQNMsM/22MV8maJk85i1SeTyi38FU6LsxXQorqjXQKgYFHL8iKi+O1t8GCI+7
xsQql6IG28FnE408zamXvWk4wkEWPcs1IP0JibUyOBLrilRFvgzMph/xs02e2Jo8RvOYvMqn9cKn
OMixnCW4n+5P6VMPULi4tU1WJBRuQowIHMA2C8/HfdHamJ0hLrk/lYfyz4INsNNe1NQ2Unr4E7dn
rW2emSk3IpxP/JroVn6AMnW4b9vYzVm49rCmbL3WJM9yF39v6wiHTepQ+CPoX1PoaQelP0v5aZ49
4TLd8hB/I4zXqvdBcBG6G//IU21x6/xjK7LQKmE/HzkzHkuISIKbIW0uqP8tmXRYP8MBhBxJVgzr
dpjCOf2jXO98xu9KBu3UmQy3ANsTEE0cOQLV+kfeLOV2yPMAAZSftL2ubp0gbBEuDL43TjTGw8iU
uYkbr1QZtaDyuQ5xCCQQ9y7zK5lsOhLOTK8xQJTRXmO25ELcspg2lriK7kkuhmZv/Usrj7YPe52d
+VYxWYSC0N+9e1XaxP2QAEe7vJLZ0iLMhBIUaPgfQDfh5r1jp4VbcSiAyJD3VfwSh0TQMUkgLGEV
GOThL7I/Gq8ZLu3sKey6BrdQgsfwJ3UUzsClHvErIwP0mJ/lSSwe0W4+aPB/UhA/LjZ1Byatl0Ez
vbYF5cFeN90E9qsa9GRUc4xh5jo67PA7iVK4nnyANOgwszKEuZBhorg68L/w2Qn3lkx34cgYIE9B
q7516Yce7/9B71SRoFgu5WdsPlfrkxmHC8b5uafCVBrcSj8k+mHpyLoLjTxsHkdVPxZVAM7Aa59l
nmlQ9ft4dO9JEA+o/3aEejcYvL1igQyfUsgPhF4ZpY0fAkbu2NpimgpRilEJ2IIoYTJDO4A1hF2h
FCKfsmGnkmIQUaZSiFrFrnytPtaX9f+HwdQFb7YFVxVhu6JmLBe4rVOMKsCuobow09+y2QuBcg/6
ciSLUW452xrFRhz6ED6NI6Yj+9U4GX+k7dFsFNXBGHy42w11+ePJUk5x3e7skiV/P9Y0tf15Ikag
CGMTEaVvYL4Cibt2EgWymUv/B7uE9hkTBujDM0DUFclS26A2BAOwIbjL8OooRHBB0W0LYKDfUckD
Cf0ixGM40BluFodoVFkt2QoF1r976XJIYb7Oh54Ia1o9nCm2TEpbxfSscGLF70ffEqD/BPl4RPwr
ZT8mV078YJaM9Njh9QEPmJWdVi6S3Eb1WCRcMHwQo5ppZGC543yYeo/UW+ZRVeKYTB9oPTGdwBOm
8sG6GTitLbqvgFEG5yf2LFSWg4zXDgSjN12wcfeTVu++erHlGtWTDOOJDYKZhgDyZM+WM2ASXJzo
7OB8wfdSMWvHC14IWec8e3GGRoHzzJUISRnuaR7W6Asq6OdQ4c6t4JFrWCERkGwKvzF7EZInqaUj
4ZNpcXFdoY1HrxHA2alUVBMHhUZ0OBl0iTDDse+kssLt/+GBnzNiZwNu9Qd22P+3Y9Q/OmMh7BJk
2hSP2e2dg54nlnvZ6LLZ2yOliLQcuvpAZ03Te4cJU4Q8fx1YL03R0l81PMr140M/18sVd2pizztz
N9UgB1GPl2Pldxo9UpSZz/cR1+4oobLZagonY4vRKq9lVGeXynS5cRsUWDjcCaz56igvPojZmDLs
OfT4WZQvD3I3sjCHyJEcVnIgervjCDGfC+s5l1mq12qgP39rBE74UMQcMMaApQ8X4yDoF2EhJmFP
9I9cHYr7sUV4yZDAwH/28qD1zPD32iylMdS1eYjWhWs81ez8fiqXZwX3xjH/1wjib8wW6BPYMQNw
3CyyGngQ7EvgM+s64ROxIICT3al8l/WjmmD+Z0bafBWxREi5zB1RtFdIij8FGnhnzUA/zXy4yhXU
TVMlklZ3cnbJ3YfTxKheBe8HkcRqX/L1/zEpaATTZJeLi9wW3oEKfWNxrMRZypCJaCwdhDwCfqFM
WtylChEB3YeDgmSIMrhzcrAc3W+xze+IgYAkhdyBMHiP1QU5icfP9FlGpWz4Ocj8gyeAyR5IdYRL
zpo6KXHm8Dboe0wbtUFR/UMCMpShVUA+2UOWAHVPB4y95ZslkubnkNkpZI6MAxB6UHx+Eqf6pyD+
w2CI6am6/V1xkwdS9ThM3YzS/a0IkaFRK5nUdGGpXXQVXsreQM5/56gKFJN8BPCdlq74NFfHhMyP
NgtNUG+pOhLt1X/wjtX70cD3xKmwCsydOvEprECheVF1DgzjMd7EmJXSxVY+jIABTHps3piA+v0L
h8ODca4zvog0mPMMZrKjBmf8AHNkmjGFXtGRVbA45w4hX1+rvbeuyafSJofSAywkD5EfCFmfqik+
Tf7jfHvA7WJsydmy7qnQQUubZ9k13fGkhvPLDJ2IM+4lTeg9k2BgTkZgCw0J8JicfnSZ231zXVlk
pCyRYEOlsJ6Tx/GOWBOzD3vULw+IQEwQP7HxoId46z9VaNo7cm8HBwgMO92fnoECWP3njG3QgW9h
6Tv8p1xaD5yUa1/GPo5dhUOHi84Qn1JxhH/pqrQjfIBKIgQg7g5hucd1ZuJju4lfuHOq/rCNDoTL
wuKAsAb3xFxt6X5okMO2toGIXkQZh5/EZe3dqWVKu+O3pCPIm/97CZJjeGz3E1VDnSFEtK2/e2m3
uFwVvtK6PZjIBJXxJR4cixfDgyNfajhsiaoF9nmlQPVGfVktKGtb9bTCfo4hX1h/Oplcu8fSHNZV
DbWxCrEtiLpE+InzHn5H52iS4cbV+AsBtw5UPfvMcuv1N1M4Fs6ySijkyzC+WsORKgB5PhlLzG1N
fEGwpq4YcGfnlYgDhDajFDYYHBgbLY0u75GhrqKgI3Ge8IyDTKQN7jSVz10ma9Agv9b8t1mhgHkG
nZh2a9VkP8/PZUHJelI5Top9e1qo4UVPlk9GSyL6hZwnIpX4zviSU1dKpJMQJ7cy8+BAdnUsDXhD
jxcLqn4DkT9KDPor3MOBu6gJ0t0G1EDAU21rCGAjitIXliRjjPtjfxGGQAG5eOwWelwl4BdGuCCN
QclcI6U8BeUgKwq6qod1OxRUZgzFvhJAVtxMDwoN4OmoYfUFj0BgR29tBIXfRgJFSLq5DgSq6RLD
PPmDcRCX37jymwSZ/vVuRTLuPZ3XMkfN/DE7cDSmmD21B0auEyjzecK1BdUcj2veEiQAckhdQVGI
F5IvpySH9Ie+Oon1swmMX74u1kFqQxQNVeIjP22wLI7Wv1ZxByahsmAb2TGbNuy4nZ9XUY4wISGd
Flt6ygJqHafOTl32PDU3c3zNsGSHIXWvIrAv+RH06mXCAFXQI/gaQvbTqMRHgZxGCj626LHEp+7+
fC+/M6hyQKkBpXXNAB0WjXVt+rceR4/pMpKgsB7qdq8xvoxPRfwiArIijkDj/1O1zjS8mXL2VJjT
UWr7t1nACrFNgKhpHlO05DkP//cu1qkN+IbXCaERiv8g50aQQlRcHGsCxq77gfHQbD9iPOw0h0Tz
2etu3LpE/63WU/r4mvHEQBpO89YThMfXJa6GfJU1ElWUrsGj8cX1lRnPOB9TzJ/g8zxCdUuvA6Rl
kmfsilv2TpUkp46uOZwkRQfxY3O+x9QAyOWc5xqdHb7Ra6nhnHVLiserTnTWXbzV6zzhMf/4EDKo
sI1q+oqFg4x2RwFPK9iVb8kjpWqMWw4ERaA6TOGOVS3RAyotjaDCEGkZPLKWHu+1GaGC+4+081qS
3Mqu9qsw+loYAQc4MApxLiq9razMLHuDKAvvPZ7+/0DNSOyejuYfEoMRZHcZZCaAg7P3XutbYU7L
kdW0Xw7Fk2oOTNLX8QO11zsqz6E5Od62X5XH4CNTELosWqopkIU7CwWNZGeN+KIkBmVbgqhUI+Mm
RDzX5x9NfykgSqKFJRUtXjhIEPCkwmivvMVkkSItwdr5yVqVpKc8Owjfp0Q7axzmNSgZxuUo6HjA
aks8IUh8UQqnxDyxBVDWiLJImxHXMHrETsgGHza3mdxKpKFMttZjf18YD2qucNOvLQhI7TlF4BDl
E751q9BuRmqGOql+kBBZ0mA+wgDnLvfMc+DeZsWVpG5L22bRPg4ONiwNwuHLbEXql8O0j0c/al6M
2AqvlL6ysrL6RT6SKLcRVxGsAvesJJuCB3j3blRT4juuayrX9qO37gL2p5KUoPFcypeC+rXfTpgF
78bcRxtz+ghyaDMDbBNQfxTd8RRBkZ/78BAxLttX+z5BprSOxBd9HAmX1YVKv+uxF3ADMsSO93K4
GQDn8sKCFZxyrqq0QRhIdh+5iuUiN49Dd6rB4sQ7ieBqEX/Z+sJDrkrBHykvMAKDx5AGKSjoBPo8
s1I2IeGiKAhmojpogpNfH8nycMqd1G+NDMmRPlzbWr1oemeuioB7bNAIVgnGB7NhSlhvHTu5LcAM
s3kEy00Pgeg3NMto0sp1Cmb0OTzc0fyh7TSB8qIjXZrxwrQqEDPLZNK5qBxw9UjW8PCtk+Q2tx/r
icmzaspt7EC6W6jBXHMAZxELSbOIemHLo3WIYUXcMLmpgGWYSDdv9Du57TbDZUBNFq88d1m/VB/e
B8jjDtqdT0Njj5PRbWjaMlWgM/MSw7Kw1w723WylgLKadZQuW1bC+cxb6s/9iaZXTrc6YAB0KMJr
27JQvtbelpFqwPY13QQXpmvEuDFsoeDEapzuA33Ng1Br7wIupIaK76ZHKYje2IGvPUtzssaOLERI
stjh0nQM6LHTW8rZhs317IAhK0X99043lRXImqJ5aLYtqZZMWA4fRbnwMPggnwTfheGXgGv9GPZb
pqY44Om+J9gpwW/UFwcgl7kSPA1GVHZ3Jh4aU1sF9fgwGCQodOBLBEHGEVZ9T+ZwShz0V10Ne07Y
1HfmGN8MomNaFQM5t8v0XivYzmtqDYIN0T19TJq5h35cMEKicZM9O+PMxgDRz8NhLYt9llNOE0WD
/WKnOiuzWvO5D5cavaBDhNJqiPevXnErcVUNuwIXX4zQdUGGS0AjPD856apjRooUiWce0jaegj6G
Pnojz3r0FNfHTlxqk53OlMHQGHPuMu4Mk9Z9Ts1zqGEHcU1LMsYR9+IuuRvfKntBwk5yiPo71hi8
3aTeQK2smDGO042ARk0zdoENIIA21zYSbMtnej6FLdb472B9AOFE5RhtbTQdNqYq2sg4vmcsNdse
YYy1ltnJE3ub0G4VvTEz7xk/RsRCmp7Ikkx10ga2Y3XS/WtSbSOiqYD83PbJimxHhZGNyZq20sQm
Z6c9HlwbJNm2xd0hUfQvMjEFwbA+y3sFmRefcwqdk4pyGsUp+lpHQWrR+gSha9khIkIDE42OZVub
JdqpGJd+cWTWCXMIgme4CSIG+5csWTYfFlI+nHot2+m5htzWPdSg+NyjPiWNb9x+Z/sAMzCCzFh1
LYrQcO9W7BwPqrsl8FGq2wzqBVyo9lDwNEkxIhxJESJYDSRSbm1HiUGeMzd3iBtongk+Vd99MFMV
6P9tbtE4pFGwFAyLkmWKh57BEBcPuhCEJ9q6zHc5rNhxyTQuOTlIjunkV2udJxnXM9eIpi+zSD6b
NYVHG0DHbt0JSGs7W0/Do927drCofH5lf+8XjGFvsId3dC8HgtbXcli1LxpASiLP4wUxiwv848yH
GVTwdGeDB7GSPRHAR2VY1QQ4osVB5gGyKEAdOqPbSmIQcPfKgbQJNYklTwwxWPGGGzk52bHUVoXH
YCRssRi2SnVMPRWZlQVlaJzYoYbmvTsFFFrfxbkmqZBMgXu65CMN8y6bNaXLeQf0OFbql5UNyzB2
EAq25pceKem27A2UYrhVMpKwl2V+rEX+CCQTX0QlMRKy4QnqoYJtW33mXTsyQYN3HbWDsgxEDZip
2pWCVqhLz4e579aUBGU8ZIhzTZYp5Oc19gKkzbxjoeE14c7LzL0ObYG5GdeeOeLVztWFQzzfgBIi
N7i+QPRnBd0jZVTrQ4fhcqxwF9SJElF8a3s/GbtTMNiY5Oqd0xKhHKufNpFLAMGC4MyuKSS+WciH
SD8l2UtZ3zNusjG7XTOyEKR/SMv3RjwYHfPG4lC4B2tYEP9B1ieBpTBIpHmN9IviQMqmla3uLAJZ
qrlGq5LFvD4rVEQif1bNc9ddMmyP7P66ZtM55zx/4D4RJlfnKtob3lloNPwm40SDSQenevgWBtCH
ucUGZcu5N8yzmTIgc1+NjDnlxtevBmi5Sqepue7se0fu+nFDGFWdAjB9IFpXNEAmdgZNit5Sgh0D
EooQnwKj6J7CfGUTp/KVhwSgz1x2dY521at9iwMr/eC57aNJ8jA4u86CFjQ9jFnpSRR1Ysvqidbp
syfEKrC9tzp3HH5Bh0/ANV6NnOmIm8CUtwE5UmN2tO2TEq5fQ/HqJaKi+fdG2UsWFsga4X10CuTF
QZ+Mo9SjAbEUZsSPh36Ilo+tUuQgnBYqKBJCGBQlt5kTU4AKf2eNL1kCZx9BIqnGND7MF2iaQ7kW
FhvpaHTkfOguPYELBCU7QU5DxXyTHutQHqNK8R1CIAVO/7fKuWfTMh5b9ZqjoVDdr4B9vtZ9iHDh
Jxvdf+zCk+o8aKS6VqSW+SfOcVydFeckS4wix7y8sMATKZb52wqWDxLHpmgm+DplrllQemxti2dq
uytR7nkM7Oxnhd0PBB7RLcPCpnCQxIU5RPQFAhHHrgUAU3PZswP8dFKF46pggpTJPcGE1ALOclSz
e3rW9cCe9C5Ez9LdlQI4tEpkowmVi3lTXp8SfEP9Swkrg+W/xY0Bweipw/PLRxh4wJK6uypcRfox
8N9992TzbNGyj0LBz3FU9CWP58D/CORRR1LbZXz7tSlfSMzN1Tcxxb7ojMMV8JoIIUz7rWULP+C2
XqZIjVP1WjClSupn+hhFfpXFUnScwrGGqbeI5CnV71Xu3MD/wk2V2Ul5w5A+yNJHX6ubdWkzEPR9
BuEK7BV3eHSlcvCqHv5qdfs8ftXFQx6iJmJBzXE9SPFcWOx1IB4p75gNmHG6REaUO8W8DhbN/jno
NhOQo6/eJ5p56suI5fVQPXfDsc2PY/5JXaRzGwBIoDnDrNtPVk23qnOehMswvHbttRhbDBNfcUpO
SbhLy51AHehUr05yTIENGIeOfUGZkAJv3bgMJHFV5yREs56Gh1puteAqTlF6zvV63fB7pwj5dnwD
SemYzY3UXs3mVgddY6FxePLFqyPWUbdNq30Dz6/cAVfwEUsxtmi0nc3Px0VPCknNRAZoXzze5NZz
gp4IKKcBlr5jZnHvRsE9oYy9ElxMImblNYnOvXbQkksl6D6/Bu59hMKs9p5Sxn1Qweqrz3lAnTK+
pEcPPWC4JkN7PEbXHN9xxwGNPQKkCa+d4OEpN9pWa+65HfjcBHxlwDmD9wpCymrOpb7tgwvCjjwn
i3WWHpm+mfZ9C3QJwXGSs3+glbqceE7OOYne2HKh2WXzUrN4htElzt4jN/CBBsdbK+0IRVMADevc
yUx7mTpzPYJ2tLWTn15G7ZB4O2rpBA6czngknrpyjIAGV8xq7ke32iny1LDRYi3tlYuW72LE2z2z
NjSmWB3zg49s2swPRnBvdOxDbjS5lYR+oarX13G6sYM3Uk6NZE88u5zotpt+RskTJyvxEXSHuHpM
5W2KPV4yCq92KojsEfLP06AhqGkEE/+mhQbgwqsjAUP/ylG2N2AaOUVCPyufnrfAXq3ubkxggKF9
tTjZXbf1OiCdA7oZHqXpcxK+mMCxI5rLDH/2IZV6+zjoZ5EuZbGTKN3kSTR4mcOVEtza4iJTnHXF
skqe+2FTs/Gpm3vdfoybV1NdRgG86XsedEFVbDRyIHKXplFbnhN7lcXd5MnNEYJqvjqzYWgW7sIR
bHpU3yZ0A/lFMDClTWlwVSmEEDvVLr7unCMNKpyqcIZE6myVANFZqxYIX5+1smcRSzGMiXrjYcRi
h4rtMlDrp9pcdt6ODbwOQTe5RMFrrN/1/auI9xH+MIvSuYNwChUmESeKRW14yQboyUv5wrpVZu9N
wJwfvjDQMmOv5pvaOpnmQSklfdQ7niVILfy1U95HiJw0lh1XPYflfYu3wIivpQ/zbK7Ha8/Yx+zH
917FjBI9RDrnWqAJWOazUlwZBGb6u6HcDf6pfCuspcccCFQ+A70VmYiZnEMlqU1Ad0/aiF7d0PAp
PzrDm1ZcohISV/cureeoQwSzpE3YOOtUHIL6arhToyELz7V3GM1dDmtOXZlM2JjU87TMHywohDJ5
NNxN0u70Yt/Ass8/u/hlGI9W8RBVAHrf0nRrjSv2XVZMfwPKAsAbMIVfDfPpJqYthryBkrhh5mOu
G+yB/pIIScs6hozT7f7ECkcUG8pf/ctL9g33dMS6g84eOQ9zzdybhbyMDIkEe0cKMbLD9zXycnTd
YiuMBdmLrruG90/0azT5YqmU3eJFilvyDW2w9OYp118RNTrpllvfSj99QHzuqU7QS6yL4MUFPxOH
/N9+XBXu1n+LcgIThcq+qAoWhnIQJVsw8sH917Z8ryy2WNZTm8yT8hAYe+leXOOjTr4s3PLho2rf
h0h1S7bYE25v49GrJpAr2crUhDBw5wI7xyVMJ0JBuNHseQ+0n5Rqn+EdjfESFCNqZdryXSLWZeaY
y8aE0Km0ASJMsf/jUu4Shm8xuxkPja9VnihbfPXQ981NLNF4mO4Z4H6c7+gQVxQVylYj0o5emYns
RSnJFXafmWGP5X2XHTp3VRdg1BGLkIXEBocEEdAZ4z6KbpV5mrxpxkVN7lCYhjw9ySFxOMnQsr86
kDX+Hc1muyoAXJ7MfS9YhLZxeNdWgOjlG4+QoDg8OhV9n8anoreFyz4JtDmDvWGLXFXY62rP0xdd
ps02XpY0JZSvhiTOLt/Y+bPAqkeSw8KJJgPQ2s1utf7ehLBYVSu9fy7HFdPVSt5XypXOecbGllWi
nGvDrVTwGfgtM+o7Fe+u/ukZM77YaUcVRV46580U3k6FJgzqtqUbDwIFcf6i6ICEncqOIDEskeS8
0EwpCQlklfijTO6zh3gEM/WUgXHMTslGVE+sdTfOuLaco4VuyEMTrx3HYsllbHYXT763WMk6m8DM
WW/Og25r6KdMP/pMQhG8hQ3gbRX028wopuRRBVencorjRwIFbZQs7smDYxda8zZDBrtFb5oqpyZA
NQACRN92yTLU1tSIzisvsjQVOBo79KOqDTLcv5lWcBk+m017qkJrG90y2K4hSOB/RhdMy647Zv4R
zqgTYjs+4wHMo4c25wEsjzH+umBs6SM/583tME2FmCvVm0QlkBSA5Cb1ULoBccVqveBSi0vA2TM1
vRrFwuxPhnvHHinVnwSjMfPYwor44tzwgcZi2+p3IV3Bz3F4Hktus4adZnoQ2Oqw//hbL2KouU9Y
ywhGieRLHp0KG4kI9A923cG2H7fhSAP4blDfW7IP1kNB0CbSxamHJpx1bM3qu2TcD4jtSTbCZF/P
DOKjqHR5rVGOZRes0p4Lnx5OiyeJjKlx0bdMMW7i4iwStpAPZdEIzBpPtF40NKCchO6VUtfXnxkB
0uC0aagVM96SIpf8dGadB3wVT5UB12Q1EskUkIywuIG+G9SEgjEThzfy7bd///t/vvf/4X1mpywe
vCz9LW0SWidpXf3+zRDffsv/6683H79/k6YUluHohmkZhmpohqXz9ffXc5B6fLf2b7ZV23pfDoS3
RcvchhgwG76wndgop2LycIgchNq3BEsSpfjlNeht5QD29oa+v0ZmsoFS4cQYavTXhrytCHRIn/Jh
Vf3B6lCD2xbluzrTU/CRf/HKhfzulduarauqLWCdq4bpGMIyv3/lbie7yHIZ+Ud+UUDYm/LDZXPn
yAmT0ipMHtCWuL4HTq6Ve1cB6SZGTX9SSanI9NJ96xydWUM3UviXjoIayWJ4pdZnizfYhOVtG9nW
qTYNxHkQ6Oe27jmrqnVv/zgD//7dKaj+OCXvWc4g2fPrH/7492uW8O9/Tj/z39/z/U/8/RC8l1mV
fdW//K7VZ3Z8TT6rH7/pu9/M0f/x6uav9et3f1ikNZ2Ou+azHM6fVRPX/7yUpu/8//3ib59//Jbr
kH/+/o24vLSefptHAfTtH1+aLj2hcan996U6/f5/fHF6A79/uwSfZfn62/4zSz//5cc+X6v692+K
pv5NWEIVjm2Zlmo7tvHtN4zef3xJ/xuXh2k5QjVtw9YMrp40K2v/92/O3xz+4ZKxhSE02+IrVdZM
XzH/5giNya4tKf8c3eGH/vn+/3Er/deJ+/mtpWnGdPP8z81lq47KC7MNQ0hpmPJfbi7LamrPKEHM
GmPwXNqh+HAc7BChkUW0QvqWlng8xbX2EwiqslhELT1/8gqI0a6VyUXj+xTDRvs2VAD5xwZWgRtN
o+MwnEDGFTxWi5BfzRg3pSZWtVJhER990K0uPjeCY724ZA5cdPEC54dA7orFsI0nBlNc1MxYpujV
WmUU4SP91YP2jSYDSoYEGE1cJI9a5kiIUO2rY6lviu6ilk3QLamZFDOtmWSl6OmTHk1E6Mr7pmM0
pNnVnRcGd2oj6EK2BjyjJMLbL2F1FRhEnBBfi4sCWzNUNGCF9hBU7iXCPp65rlz0aiYeW1V1V6pt
A5FrxIhwV3GgXY+FIDBFRjYpFQkzcr0JsQwEWmoVTHwHxis0EmEYCh9ahKKtLd+joWbL3Hn19CCE
fO8LdGiRVTYn1c6NrzGLmI5oyUDej08GduL4R+nTGhwkRInCc+jF10P9rKqCcehoIzmwI7ch5kyY
PMs0v54EW6JD4DmId8vQkhBDbAQYragcX195/tit0rBHWdp4sarNSqvKroPZy7Np1ONbEbQ4MWkb
wl81VEIXMtnHZ7ZmBUIkRyMsVQMtWbpKxgOxj00IhwDok2bI0U4ELTRaW2FiXjedc+uNdQxs2PFR
zAkFuVynDxEgcjQWdcOoJw18kmAS6TqgBK0RCwgPZ8rkKnGBTQRa/hF6egssJ6XKa0SSL+rKi8+m
Prh4VrVWMI6Ok40B6HJRRBhqpOcMtMkT8Wglhn7p8sjZCHx7z47qsN0olVo7h7ElHzrijw6K2uXM
+IvsJnAZ3ThRYn1y78AYKggLLg1Ob2FAEDIKFUm30VfKGUYmKNHYg0OYtczEExuPMzETkcyIUPZp
iVepQs/dStorK9DUnLdDjDsaw64h7tBs5jx96Rqza1TkeJ9IyD5lYXfbUAnkUtWGZtkYA4LrwFJQ
fLkjzFQ9fg+sPlkaoY4WfbTVgOle0OlvUay2n3XmgGqrlPxDK9qS0W4ZWTeBjbhjyEOceGZs8cQ0
YsFWMW9UhBtWSl1auB5aIAtiR2+D/GgKSsrMzJJTrNJBaCNaxXFCWJdeBsVtOdrJyugHBBWuhH8c
s/3D7NHMi1ZVEEBVADU8BVqI1FG7xHFOM6jVxovrQ/AZhglEEyDHLEuIUDkv/cOPEUvEhlruXDeH
sq2q+sKqPHFr+lb+aAzI7K3AknPNECS+xbUBC1pH6mmGvc2Wz+4k/ZnB+sqbtPhMNFJPNN9tlqbd
MENmPD+nD+29jY7rEW1JG7stnWzbm63zoWtqhy6yjJC91Omw0kpR7kLD8e6iTDJt7iafcRgJmvih
BT/eK4dtLGRLPE3Tn9swuLZp+ByR8R5XIkbTENkLYbXstR3EgfAi1EWVpRCpwxBYbzGW7TUcUFD6
uctwWqN6FPq6ikKNUiYj/tgdzCLobyJDC+6GwP4wCp+8oaRtzLvRyDL9MPqdwiQqdNRVHRYxZ6Tt
uQzs1ELekKjWynNEhIMvUhGfjVawHfTeOQWp3b9lulqAZYE/2LG2UyakJVJbozX6Va6ZyQXTDhWb
M7ZfvhrBQ4jUgVZHZpBCVaf61muoBv3BKciyrtXHNKmNOzvtSkYi6cS2bRJg7UrPCE8VxTaz84Em
udKdlIJ9VZa2La0ws4MJa2o4JE2JCnDog/7oyAprsRwL60m1WeiqWBNvRdqEO91B15fqegClh1g1
PYV86eeZNetciM1615K+aqlIP3zFMOEA6dptkfDXuCZc5y12KvDUowDXYoXwr8M4qG91G5BxXQCR
DnJhkQdSeCfLmlrDVubg3ZC5n2y5TgbKztbJr2OSaeBJNR/jUGpDRRJ24UxbXjPcFmZinNs8TYlq
i2M8x9JH15a6I8RBuzSxx+ixvKuFwZMo0FOmV43tl96iLBnggNkf+yloMVRPVPzqmxc5yoGbLNil
YR6/FlmOUL/joTxXaczAcWQnRC4JRaRXIw8Vcervg1BFPO40YU6bsqT6jcOvJiA72DWYjSbatk2i
tdIZiCHSdVIPG1Ptb9uqe/OBQnaT5za4ZGqxTVokRjbVp0dDA0KD3x8aHFohRFU5mgc3x6yT4VFl
PBwFq1YU57Fp6TYjm8314NNMaUtUYD07/6FkvuPWhHUUz12ClXiogVG3XCIqQpcmQ4scezelRkpD
RJbt4D56CHtcorgysAZDiqe99hxc8SFBNfiFZaRz8hGo8uy04Yc1dbmvEShYCuETVTEXjk7riXia
bprJk+ttCghivCztxUWmm1MjhZLhUZltGym2SYLakZMt40cXw0hCT3NgUzJqtJYbTE/MmmMKuxD3
rEb1zaSCmRg5XGW1FJNGmJCn0o9gNd1H2KqLdmRwAzKzyPCFf3ZEc2Q2tHoF/I5i7x0BfcEAbFKR
yTWxnLAppUzZyuA+LMkzHnT9g6ViE8PxUgK0txH6NgwfiRdiF7Aphzs0Dqh8NLTTAwrN5itSmb2I
qz3WNATDrabl720tL61f3CUBk9GKgNCQKDDGnESsoEboyRsObquQXVz4pothF5AYVA+ngNq/0tRN
hUXHsF4cFtxEYQRQILQzKfN89DqFHW8KFR+bUg3W0nJ4ko29tUkYR4xZc2uWsUYDhGc1JXgoLVJB
my9lwG1OOWt5/czi/Jc+DXq6JCU8Z94P4qhq05hc/WkFMs2DjsDWSTrlF5VNcSMCtlXzqIGbquu4
Wls3KN56JQP1K3IYkEUeHpw8Ee9pRL8lYR+F36ZMTtKuG4eegGvC1r8Gq54RAmE4FvnJRN/oFaIC
tHRJDJiwRSsdo3UNO1Tq9B1K/1rYYmd46N9RpzRYJXRLMD/W8S3jKUsHh00tPXNPaBeBiIHMGGDl
nGpVidfJAEpDP3tVuUhJBe25MoeSaY3pvZbWa25AUWNMO1dTng0Cw2OpXKY1QstDZMrD3Ge023Ed
prRXMnjw2PZNHPcRpLkoKe6bpMZwyAUdmA9tUz3YdbWsisSe5dyZNz4q+bQqjHlipWiPi6VSf6b0
Vjqm2BE3k0qEZSfjuUic7WAD+M2/0j7eCBwTnXXXIQsu0K6W9mPBuLZA7+QRUq6HbA6anF6ntTTJ
xYRFlpg2t5l9w1qOYK0AT6Ag3rbAdTFlMfLZaLSn0uvLmZJnH4p9MhJz0XTqoTD0swEDiuF2x1jA
K6f+8UeAviuA+ursNVgoyEA1DFgmymGJySTgRMGSLqrptjzbEjSxhtmCT6h2i2UKPURQBs+boNyV
OsQX27zt+4D6vnLA5KL4hTidxY9al4NZxNpcR7DzNNJZcSlNEcEC9n9l3Lc2qJHEnfslc2JmoqEH
jr6DN4xgg3iEsMY7bvds1vq3aEQa6gzzAKdNZbeH0kzuPEHBg7XM8B59cF/0JmYUWbei8xgl62tP
MU6199AyfWj0S6QdYv0yoC311XrRafFdpPMO5bOiAzzKm6tLXAQtAtp5vHczfOrSbqVKhRfc836g
8iWYh0xlGRmAYtGHS2qr3lDwLl196LhIhOnq0KchNbco40c1q1DJ4LLjAc+KcGqx6eSGg/gpvgQm
76YMcSUTMDNT+gd96jOb+QNj4KNNbnsbVnOlwFWVuk+6IBrOoeflZ3vL9j+6BnduhpJrbAiP04RE
ZWcqxkIoFVEsCtTqWtWKY2tk8iNwEyZq3YyLtlv6o45HN5P2fVX0WGax/OuVxPdPsKCdGC+1aZc7
Y1TZ05fg4WTv18SWRPBbc9DazEiefK8RRznIM7Ncb5ZNc4phRE8VV9hRRq3GEhjg/Mg75zSilgAt
1TmXscNxI3qKycxy0TYC43czOs9jH1qkTBjyEGimSuJOcTeOsAY5Rcqmcgq5CqFZMDUr7V3bFfVW
tV2sPj79exOhgmewcQ6oZzD4CYDQjGubEFuZj2MgjKGVjoZjX0Sh4aTWIC6LmuuegjOhjA5eckc7
2oTQ1NZAhlpbL8cef1HRhWIVNgnK62KdgjpHLFrOK629al10VaMC7+fwbrumvxxDRp96rN4EYA40
WFMNcUGArGwiAmoKAaOaKAcQxwBisjtAJHtWGLU4lL9WxdCMXddMtj5RLn550jP15DiBchHq4K9t
S0HvGNegKknYSUsCIb3hyTFiKIqDEfjnoJTmRoyug9ygzS5yAF/YtqAqJNcjmWIsQ6lEJBV6aMHb
XoUc4bs84cDDjfFYgwuTn54iGDHYSCKEmn5p+vBoReZr6xSvncTbO0ZyyxL9KWXDx9Z0Zj9vC263
rmxheFGPypoqWPV4tnFdMjCV7ZlFt0MFqN8OaJLzBJp8j3NRjtljx72E6TRfjTEmZt2jxWnJbqnY
6aEes3ke4Tro0AoGRshYdoqwamz2GfBBa4FBeIzuvdI60kiAmJbJay3KvZvqDxSYlLXMdLmVlgq9
EQtmrE78ThpmUESNddL1KLPQKaOeT9HYpeXBGKhjMaq4HgQLbh38FCA63nqXVCUPQ5L3nLVo/+Hy
hYRo5PrYXnNFxmuRdyC1+63i0iYuWyoZnM00mmq6vMOmsaFuWrp9K+lrUEcSN15NRULphwqi3LcM
G4jmYimMO5TnkHSVyRdsLlXlvW+bTUsQfFfzxpwnN7OJfGA2qsuO1IkJYVpG6OExAUuvmoU2melG
i3ZZBKV51lPwO3LS808aRL/197HT9PMqUXF8B9ZGjv0hF9FKjZOrGC2gS9Fwk40oAxXJWPmry4td
HDA6EL1znwjpkq0NKDc3XilzwX6cR+nf0UpZ1kFzHZVxrw1mTGHcPFglhrU+etJUc9OXDQqurGYg
MkDLx3kXKbzMPvIRbev4NGi8lri25T5txNk3TJKrH0vHvanKpyEc5Sxr8wu4JRhD0EIc4CiDwYAs
zEl4j1Tk2AaLdqWjW6wxv0p7aiXk6aqBdZLhFmyNgbFpPao3PjfKTVFkH4Edn+JQvR/G4lVyhcC4
s1/1NHzMY1B3jdICBmgUhCwYMXOI9TUuI5GRKoWSaPTvXFddet6zwW6zAcCdxfks06yVlQ9sB5h2
WM1D4kIE6EsLmAOpXrTlpReaUMpiXd+ObWgtbdMy7+qA+YxvEHhToTAnycaiSMtxZg5wLoXntuRr
ps5T6PHIZ2Pb2MyhVBngo9H8spq2CoaRInwNe2wtaSSSbZKbysopWuddT4iI8KxE44YMasO++1MH
9SfNfu2Hljn9SEcaNDgNXTccKeUPzX4z09rUsMP1hMMb5xXp7eu4+4Rxt2kXSGGxDuEJwU5+/PVx
7X9pg35/WNq0f54x0O4jTA5BhuGjDdOSCg6GowA+zM33OGnC+yav6L+XXR+ufn3gaQTwff/1+wNP
n8efhhvUl7WrcN1FQQypuGrqZeW0hFP0GJmCLsGw9+vjTW/kX45nCp3msdB1msnfH88evdZTpmx6
oezrBGjv4L78+gg/O4OSvrUwbf7Dyfz+CLSiAsvAcZmhzDMLQt2t5jMi0f3/dpQfRiuG1TZN4aVr
I9lJAMepA55T+YvP6mfnRtICcmxbVTVh//BZufTLx8zB/WAiyned4aqwg7QUslxHojt//X60nx/M
ok1tGZatatb3H1tIj5JKCcrtjH32PMZx7cxK/Gnnau6fXQLL0UkAhMDswybj9OuD/9Wxp7vjTxdh
6BhB2hnROsCyGNP2yhHj5IQDYP399YF+em1w7f3zTTrfHyiQEepzi6vPoAbTXB/sdh0wowvs/9VC
Iv/nUEL9/lBl7ypJya44fye4huxn0ARQMeNdPImnl5TX62EdT4C1X7/Dv/gof7y/ilj46qhH65FW
fODfOVAkKrBAeln+xQXzFx+lmKamfzpnsg+iNsQ/mBTypWfANdMcdvZeZet/8Y6mC+/HFUMahm0I
k6XK+nFF9vPIMDy8ui5eHrYZo8SkiTN2sBG7j+FfrP8/W57+fLAf1uESTWyWkr+NleHBlB7qFd0O
Zr8+RT/95P70hn5YoHxPY1brx+vIjuf0dxd2G6Ag6NPs/3ic6VL58xnimZJSeKw1ROk+etOsOFjt
5tfvRfvpB8ZCJG2p24Zj/rBGjVapj8kY038lFAJ04qXX/h97Z7Ijt5L951f5w3s2OAbJbTLnmiep
VBuiqiRxnme+jlde+Cn6xfxRunZXstKZrdsrAwa60egrXJ2MYAwnzvD9YMy21JSBgyuB0KRTN+Np
o+dszpYe2TJi8EMM4qF7U9SALmhx5nQ/Z2HmBZSj35imQslYrfHW3mnZz9MjOLpLP8zabJklY+33
CrMm+dFFgDaNx26tFWqDor9zsn4wNFtrgahIELQ48hVqG3JQ30KHjKA95cqiV/7W5jG51mXdEoqw
Z1cISQ49Q4SDkC+NmQTur0d6Ef984oSiGUJVTJXKhtmH6VQlc9s820Yy/d8UByaa/VMKvF1QWl9O
Wzq2S4VqarIgR26wvA93j6oZqqzg/alRfm0QN3SGIhFOYeZnvtBRO5rJoGyLhWrNrqQML7eogYIm
g2RclnVMl2fNy7ZBp+13GcVBFcVBIcuRg1T8y5I9u5GsyNAjsjjbJqStSimv7b7++jfmTKfahOIB
1ZaN2QIYssAz1CLfDj0l6IaPdI6oMgh5FAueNnRsfwpTIddvUpyjidmkDX7qe9xwW0Hgj4en+Th4
xdWfmzAty7SFpfG/c+eryROlkOqc8gHrkjAgqFiJ/q7TNo59+482ZgcZkc6YNYFGdh1sRCTfjQgh
m4Af/jMrsz0TFcRAGhNykEJR+oCuQRJ7lC8Z6fNpO8cOtY+jmR1qEmT9vGuo+/Kqr3VW3mtSe5El
zYNOHPlvWLJVVcMn5hzQZ59ft2yhlVlBV/b4Zqb9V1Oj1iqcNCsnr/W0raPf6F+2jNmu4RxKO6ks
tsGQ/7RqXBy3UZxCBo512s6xJW2ZlqJRX2MKfT6msR4IOvnptkTaPBgHhDQBfP5HJuZDqSreD4OZ
bCMtIOFV+7DdPb87s2+OzdeHcRgzh8DNlFTWk3Q7kvPqGvdF89qd1KTf/7OhzHZOJNwi62kR5Gwp
ibuQCjK1dnPaxrmRzPZNoGhtaRnJlmKEbxRJXaZS/U4xwfq0laPf3VIMwadXKMOanZlVmhe96mW4
t+LKdDO4pMX+tIWj47CosZJl01Y+hTSMNCuoScm2w0BLpaC6pVHJ8Nh5fGb///qpc0+d0jBT57kq
CzE//uPG65vERuGnhxkjVjlKtHdycpVTa5GC/0e43aZdRAXS2vHIK0w0pfF7xqK6s4gKmv2Z73f0
Sfvx98yelXruW4bU0uW+osAW9TT5xUo3krVVrQv6JNemM9AMChQrX9Bgdsa4Nq2OU5MxO6MItrl9
wgqVxyq563VEDgCnBw+6q/0Y6pAOukpF+S7vVRmAahDRTWXqsLoXdC20oBYrMk2LJtLGSTW3RzxC
qcbkrVAQbl1wNQ00PUR+hKxDp9b3jRYS+C7cUFsVMml90/OmNnMjfSp5olqrMolNeAr0rBaFrkfX
ZKlo/CT/ZAJMG2qhLbIEiXG1IP79h2tPUQydC5QQhilT5Ddb3VrUt4KCAVRRUnvpg8ZPdCQR/KT+
G3YM3abalRJUlKJmsz26IkpCS96OhUwHrmHQBFyNtE0J+/70gJTp/Dr4rozIEBRHUlgrNH0+otiq
JPSH1W1o7Ub70QLU4Q7qsqXNry9hXyHfLJWkKfRVgejKadufNvJk2tQUTVdsWbF+lft+eNClqWvI
gwujqhnMCyO1OioXIvsrvRjJ02lLn67yX5bYwbIidFmxZ0efNpJWM4qp1YCKnu4myoAW/dKAOeP8
/vLXP82mrZkGNVWayn8PvWxLr4wu0wkUryKa0XfBnl7/S3MDHyJaW6vTg/p8Pk2jsk3FEpyEMuM6
NEaH1miPvr5t1+YzNe7lI5Xb+Xd91W/Rr6T/AT3UFRSMpbdszny5o/P5wfLsuhpz2dRiE46fAldQ
aO6rpdF9o6Vw+yqRnvHzpz01m1NeLBZvchYoV/G0jD4sk5i8fzsSfO+pJ4HATB8K1d8E8DSgUtBw
PKJ852b20yWmKAT2LWIA8hQHmD9iiqFyZY/PaFFg5dNKXMB1yh8bGiFC+QG+J9mOIf+SFnQctd+l
cReA8zv9cY/MsDB5EuIvG3hr823pejbVdxYITQo7K1ragtvUuLDiP98XFEyz7WXqqWVrvlzLPh+o
CTW2hh0OO8tOzOtBqsKvYSZUgPdyX59xptTpijr4lqQjbIpnLc02dUOeb3kt6oasgJ1ZrZCV8Jyi
vC5bJ75N1xYJvV+Sf/e0Jz74DxqZo6tSvaaOOV7T170YoRpzGV/I1kJahs7p2VbO/a7pc3xYY6km
j2k90ZGWtC6AV/qSP2vP3hZm7x5lYcek62lR64/6dhKQOGN7OhNOzcnsTjEkf6wp9vgVqUZNedq/
qO2uaPVKICk8oYy0PG1x2jCfDGoE4k1ToxRJmxls87qmQyTbhqX0zTUBVuY+GbtSRbf3PzM0c1jc
aqCmveUFpUZ0B3bNfdePN4Punvt8xwdEWEgzSSuY8vTnH74enW8KtcLQI8PkUQcoUCEZOqTZ9o9H
wx5hUwqDaJA1DwelhllWoyjg5L6JbleZb2337bSFT8eObAuyI7JGNJXbY36gKy6vKQ8LRuINexHa
+V6lpudcuPHIbAmFza6r9P+Yyny2XDvJzSivwEvEoECqN0tzN0UsVqfHcs7KbEeFni5cS5Rbv+y3
9ojuk2l9Tcz8z1/OguIYxAsIbZHlnH35FKbGwGfZum4NHzsLG2SJXO4kd/CgcHT0PJzZO5/OZT4R
8To6kWhvZP7mjlnt63Ie16R2QHKnxZ2fUIaS67e56J7+xgRaWODGM9RPZ3Mit8Zo+822FzS/Vloi
tmrnWz9EgADAH1ritrMIc013ncHwZueBFSaxLnKxpa4+Ww+t9E1qQPAbdvs3vKMDQ7PzQLKo1NNr
sZU31sZcZ0g7Lvs7OEkOMhRbyk3lM2Hvz9F8wim2Lk+hTSKFmjkbGV2QrhTDwaJ2apndRxcIna4j
pwL4IbsLWsmXxZ+uR9SJZPaUZRIvNrR5+kBJ3Nj2U3er6S0NkMqlWuoQ3muKXYXs353+bJ+W4szW
zAnzqcwflcbdxuFLOT6Y9c9SpaClts74ep82MmaITBMBZenz6p6teP4JAve6va2SH0EMEHAS44V+
cnosx3xZrFicSrKOozd38oK6boqwdbdIMMlOf1l/L+7ipbRC0RCZjmSp7ano39ZXlCv1Zw7dY4vk
wPTspFIVu1CU0t1axZom/51yEW1IfdN5OzrmXmWRUMP6/cxwj3w7W9UF7x6i/ib/ObyxGtH7YaPx
7ZCipX37mqjMVbDXb9t989wtzX12q3+Nf1jnXI1pSRzc/Aq9cwq9bqQfiTLP30FjJ0oiKgRlgC4j
aIRrBVJ8W34Bj1Fv5W11Zjco09o4ZW+68D5czIHv6kGPvehL+Oh/p+Bc24Zr+RtKcT4dXPbG3Kcr
e0cRDQT+azQd/tjTmcZrCI3gjYrDKc/WblxEVMqp+S6gjy0vkBseHy1LnLkSpkHMB6kRIhI0EprW
pzCRIaWGUcb1rqLg169oofUuz6yWTx4iw9AV7gHSN9NTb3bL9Tz0xNiWO/MBdN1KQT0vvqiQOFBW
5UZaGmfGc+QRe2hutiGquOVBgrnp1ESRl0zRInpxd/SZrWFidqvqTx0rhmfIPJoFnbU2D57DVaJ6
zVD2fYYEa+VSZhbS5gM1qv82jqF5bgccm0quA1sTBvuAN8ihrcLsB7Py813/7t2b6+HJ27vrMFn2
q3ZDxRir8PSnO7Y2PpqbTaWuGK0SeTkytGl8Se0kTRFS7X45beTzYcL8fRjT7DBJMyHqgDGZTQWJ
LCneVKNCPKxNYbLYX0/b+nwbEMBTNM3AbyTGMa9eSDI3C6u02vU6YhDDrSu9erB4Tts4Nh7uTxNP
XuXBP6/5wE1pCx4puwb+1wgdqYGeYSJOqP9xvoqF99HQdFx+OJ4Kw/a58aqdUB97KNhU8S0S/cyT
98jNhhHVlG0d91T7FOWSqXEd6qJG1VdsALI5aMWSd3WSjbuulsOSgvZ9/EKZ77mVfnQWP9id/vzD
4IIC93uaRfequJa+RneAp5KncvueoBw9yaXcScsK32F1+tv9+jjz09AiyqbJvJMUFvihWVlqBUnS
fidvvOsEgOlPZGC/UX61gOn34D4CkVjn91W7cJ9R8tta18Hb6R/weYEaRDRwYm3iNpPPcmg/6FPV
q8Ju19ty81I0iowGsm7fuFB/nk5b+jzBWOJE5jrVSA/rs23nEqOGE9rtXMqBkwhFLj3sbmhL/aZk
5blFdGRUPAsVXRAQUiZ39nBUqm4Kw457rkr00CjllFegAL0VGvfLbgnCggr2pbH74/Hx/MAYO1FQ
6DodpR8W0OByHRVpvzOSRl/ErvtuDd2b0VUguijwP23r6PiospigDlMscza+1O2rvgAjXQ9QRctw
LcCa+lqyPm3lyBdjRP+yMtvvra50Rhr0O1+Chs5u31sSKlttghxRk/lnNuDRITF7HGOE1T/5Hqna
x2WGakMrCMQi8doa4lI2xi+nh3TUylRtIRusQzgGhx9pzPsujdthN9KUo4Y//LRENis+M5QjZxjx
V0vBQcf5IFg4sxIHmq9J6CvLm+BVAa13ne0Jbd/HX6s1KGyaDC7Ll/TKupbOfLDP1yfBT0MXvKVM
U/+0mfNeqxMDIJIvl/f2SHW+VFr9ny89bFjcZ8wggdbZNs7qkkfUaAG01yF+KVpaAwunT+ObG4nh
9z7+i61x+/scnKE+Zv/338R63OQ/Uqi/P37UV6/5/wtsjyl2fILt8c//nv0XwJN//o//ek2//9dt
+c//mb4H+Y8Dzsf0V/zmfJj/0HmdEPogrmPjZticB78xH4I/kcmH8U/JLfPM5k/+onwo/zBVlott
U97EU5UHzv/BfEjyP2QFV2LCgPC4hPPBaf0noI/DbUdBAwQIutA4j7GofIpjN0Gemon5jXAxLfHf
ZfrG1wMyqvt6W6B1+BjcykuwqJsPU/bX4jkoeDo8v/6yCnOE84T4Obv+cLNHiV8rvfiWj83Wpf9b
gDaz6c+WtB9Z9RhHb7mi7elTAKmBUmz/1kTI0kLedTXC7EBqQYosZOXG9O6l8FVDJaI3aE8i0q7W
L2ZkQ42dWproCSCn4yPOOoH0AesVPcKQ9SRP+NgWr7RprBNunBaNOtVF9MRO71KOBqPZ1d5d7/1o
EmSdoMGdHvvsUWLyfMNpJ2TNg1k+8nStO5umnRKCMOWXcXtnDeCO+3sj1Ja5BO4ZBduwQc8L9UQI
plqGME9urk7/hukk+Jdr89dPUHWdFcj6A+9yOP1CrcagVctFHcSIyiOjAV/D7wFj2ld2/4f+22dr
02L4cP2m6hhLJlk1faOscS6EWBgX/rJd6GihIEe0oDnpxo8W0dtwf3qYR6Z6ehhpxKKJ+uBusC0/
Wk6KUi4DwHAwBuBe1fcTH5YmeTqpWwB4e/FLaGdDZpruqnfb/6mgCnn6J6iHB/80+MOfMP35h8HD
ItCCuqVTjer9Zp/uhpXROt1VsG02kIn3wBmWk0ICWh3hRb2Sl/F2/AG/848/OL8ClhAHhlD47LMP
rkilbZd5s1BM0iPudhhBrUERo0dUyl9Pj5i/kSEdrq5DY7PvXTZ+TOkI3ahS/xBW/lZO5esoVy4M
Gp1T6blzjauKtv8i6Veuoi4FwmwV/cKif9IK1HOGr3IxSdZCK20Qh6AWO030RaQ9+u2VFA8rCwZy
CeCrat8sKbhMhb/yUgRXJqQqqnJJ5u/M7FuHSpJbX5MVWgR5sFSLCzXchwhUkeMViuco9V3qNoug
pofP7PZRpy2CBJQ3omPgn5FiAiZmESgYKcijQ65FvsmM4ZyjPjJqNagWGe6AtIi1ywQwqKYoaz3S
6AXptwAMnnCZ0KaKoGYrKxPicDq1GqjpVkF5PAKFSLXqAtkuk3OqREXJRqFO0r9XzY+BAKuaqvc2
bbo2od0i6m9T098VnGojlAHFkLYtsslm2e+GBhl0r76Lc7pUYXn440WgvUiobETlhY1WYi9edRSc
CjdfEDTfRIl6MQ4RuukxcnU82eK32n0fonFB+n0hJDJbMOssyb6O9RhpTFAZSrL1XQDVtrU2BvMa
kYhlQWG8p754lJPjST2LCP00oAsDgtWB58jIyUQWaotJtihRfZQ0pHXcV+aFXjRi8upXnltL5NiB
zAe7JhVfahSBPTqHwTqslUzdBepIgzV5f+ifvhzeyj4db02xlXLlSlfaq7FRL3VUQktUqH33p4eG
LAK7WRBf9Da2UG/sYkRoC+AnOmDtdpS3atb9QFcvEItJLhdVpqGg4S62HdP9pkBSWcittvKllzFH
UDFLYTfQmi+ht2v2F4qAfJgZ9woC2mnsf4kh/lUWFUAhLAu5WFQZCA6lXdok2OMsgPKrPSKgsEks
YxnV6L8AlFUBvXkos6hAzO0caQ6P+qbgWaniNf7iEvatLenLNNApBZJRmAHKgBKLrjxUHsjZ1wyh
hDF69nvVKWpAj3q2FoV9BTpuk/LPkspfATgFaoQGEawMVnTccWso2kMLWCNu3xONLvS8B4SJfgMA
yhGIBJ7q0uzdtT20V74frpRcW48oEqf1JF0LArFKKAZAOQmRAVPO1ypEKToonXGUkRtAsKK8FspP
u/oygBHwtfwG4ax7Oj8FKis9PE3OZYCPSHOBVQCXgOShJIKdJMM9j6AX1BHABG8fAKVvS//WMFEr
Ry7TslDtSbe+dSHBnC7HG4t6+Dy5bxFMsRBPldVomTf1fem2l7TDoYXcmV8osrquRLN2rRHwfb/1
FNzrlFN10gFNmysphacfdZsyT5/bMPvWGOETFE9HMxonNV5dRb5x1eSJIB0i5CO0kgiR1auC0sWq
HkFnhOihRcjBoUuC6IpkPHuxjpwD8kNl8tqG/U3RJUhJwNse0kthlDQC06kOasOQkW+VvWXFsyws
/A1NyPTaF/vKp5W2h6JLhVmTBBTIUoMGRlwtrsMG7LdiPMEA5DS7rGNuBKW97v13j6OkQAS9tCnj
zn7YHE4VOH+OuQ5llwz4jI+Squ06Ph1hVoeWjiRD0tCdrhk3Y39dI4DaCdwN98ZtJAhs6LVWl2EJ
8VpeqSwt9ylVnkvFvQVqdmlTNpUagh4LqBlyDqM6WmladJWhtUYaxdFbbzsY+apJwhXBzXM+0mG4
/detSa0KtzY5apl+hdlTBkK556YZCSciBNCOna53OHCT4rIFPLPIV8hCLsunsN/SxMLg9W1zJpKr
qJ8uMVoUNfxv8rG6gQNxeG+HY4XgVf5WraSb/pF7+hH+FwRyJ1wN6FSeGe9nf4wUilCFRocGAf55
EkX3x0wGU9yH3ILWTZw+Tg3ZHiqVaVedeQGr52zNUpd9G4bIiLyHwQLhxLVY0aK+6FbTJFcrZJzW
ygXC6U7NFANiuUx2UHEoAd0g0nd1Llw+K9mbPrNq0M1rqaQaCXLNx43n1oJl+g4BBfmHW4Qz1mbA
678NL4t83Im0cgIqR+TCQMfyXFRD/eymkFARlLhpVNJ9jtRUCedGI16mJeZduC/IC5NJhaiGnCTq
HEtxCTXg2n1DtWch78vn8in4Lj93l7gQ3vqsjzwtp0Of6fDHTMvxg5so4KXpo/HXjykccEcbNODW
6oV5JhY2KxD6Pecfhz3ziSsqTtHdfNE30TVvH1iIwUJZpjfgmtcwXnhfOf7e57xalFf+meDf2Smf
OcOlOpJINF7qJalCTvPsokES+zkngY6W1LByL83r4ilxpqfBsEZC8cJfmbf1ZtgF63MJtSNvg8MZ
n7nEBnQcbxAvCPXuUFW6U5lyB0b1JlnHwoH3fGbfzWqe/5p3i8Z+4J00x8yzz3EXRMJwX9wre1ku
p05e9DZUVGVXqGZtoFpBZrrNN+eG+aubdb6wYJ39Shoa9EbNhqmYmZZn9Sva5c7UNZ8/5JGzw7dB
uxtZ9Lu/jrQLElV9uNJ2xblzdFpOn+wT76LgB2gp9UaHC7sTtWuaGfbh814iY7gBPrROr0PERf+N
6rej1kheAlQVvGvnMXOKFvpCyfio/ZICTvjYjuRMgXqk1dGA+XpudmcZ998flYA1HDYqnElGz2YX
1Ijc6b/PkGAbwRRbW8ve6VfVrXuhv6XOubz39Pd9ms0P9mZPq6LzSkUyXkLjsqAsA0R7H76dfr79
SmucMjG7egG86KMpXkAsORPb4wuiE0tITA/h9XBZO/FdtzjX03nW5OxKUqSmljPxgj6Zfld80R0K
xZeJ06CKtfGIP+V35w/cX13Qh8M8fKTOhjnS4CUskEnGIt2pr1W1Jj+86a4Lx1++qw/uA+xwkvsI
bThiW1PZ/+KuRHXm2j+yfKYfQUkxBQxHKqOKCsyfR4Sp2Ter7gsVG+gjLmwHdtSz4TRkPRf6/enP
eywcQRUBTSDEiclrzYZtAAZLIqRBA/2xq27KcyUoR/96bpepxVAnezXLWSVFSJcMhUIwCZc6CugI
B53+/Uf8MsXksiaRM9VHfqIhCIiwURSD75HvfJOOmeY11RUHbuU2USWnxOPuPTBdg41s5y6Iz0Xv
cA6ObUHrV3aHqtNP9T1ijORRMb8Nfgd4D/ie5e1DBA01cpG5CkW/7DcRTffQ1Qg1qYiAIk44Ib9s
7jX1axi8IQurR+9WnqxyHslShOg1Ej4Czk0Z2uvOfbHBG6cq78IsWLvRuFLKdtWZIS2b8g9JBh9U
Rjs8SafQh0Udj5ee/d0yk42PpGWSQDwN7yPiKKH4HpHd6sV7RgRsaBF50WFBhcpNDiIrUuuFaYLW
iW/7ZjvBwABg7lUAI16hXLi+/VVWKT40QJ+FxGX5oZoN71BXdqp9nQL280oyeDz2gc1uYmvY6Xl9
Z4TIzjQW7xlQMYw5VsCldP5LKe3S3nh0jXhnjSZETXhUcvusp6g+Ks/gVHe42oh6IpaAtLR8VfHj
Rn5SAxi3bB6H8XuOwJVfd8vADBYthLYC3nSKnxZV6s4306sk7BcKBGPeOVqKnhBc9FxCRXsgpwhB
0U/3UAkJb4Jyf+hSbVm6SLc0X+TxJkG7MhTlqhnqjUbfT8+SSSTKo5U9CKyFm9WOG37tkmtVJJvC
opYqQoW5fc0p+taCapXQEVEP5n01No5C91BbuMA7r3u9RLI1uYxcVD/MYlUHODL23QADOYA2iEw1
oklN8V7IyX1AHwfkmljGetgtB+IUhE+IA3TrPC/3dhFvYunJEtLK8tpVISxCeOpdCrFLNP3KD9ET
zHmPQqEZkWVqn9PgS4dcWSaQvmjgk6A0O2GNrf7V7NV1kuuohIKyM30XSTGEEo3ISer4qtGN215P
7qz4wchTJ+vbTW2F6y5slwqSNbziNeEjEXapi2g9kvhuyhiMXL8XUvs8joCl4ncF7YtalZdW9wyO
bW8AzvE7ZC6QBnPB5BTVfeebiCY0SyOBcIdcdXyN3t1q6NzLgMKF0nLBbKW09N4Cpl6rlurY9k1e
UFEpvNtaRRLr1devLGSRK+2bBm+ryx9ZvavAYOFX1TKte35bs8oae2cMYNBgewZwPe3mdkxfJNPe
jIO4yVArKQrjAoQs6mYpEOG3Gi5ghjBRoVPcEOS7JJUcbfzRedCEQZLY8nWIJKNRde/oo26IDtHi
A+tCwiyynzTzs5W++QEBo+By0reRzcc8RlUJUUcR/kTI3dChe3XmMkhLAkMIlXY3aRG8chyDshBL
2JO7un/088HR2PtR/lQmyiq07jIeviGac4pXLyJD9qcQ16qRKPxEVFaY7n1UJST7FJIjw2NV60gG
39UIkyrxJPb2Uuh3Ggu+rr2FbfJxiMfVAsXI8gLiMxA0e+PFzyqi9D3EExrRkMjV1oVKd4B8LUFS
01xr3du+ExLHaq2r3KjWgd84Oc9Ciwb82vXWfvY9bse127sw4NEZG/W15iPT1HLiiQxwYL+mdW5B
ncNCU+5tCvS8tH8iLEFjVnpd2O2zIiIHYIVD//BuBC8KZ+tFaq+T8GtTd2svDtYd/yt6ZkAvFmHg
IdlorEOIJpkhr0ygvLJRXklRvrHJYGXIBfaKvei1L7UNRpVFFBiPBT0vRYDEpRgJRXVXvuw/6XFJ
GUuVQ0+7CxAGprV/n1ViRxsgogsE+IyfI0de1PTbCPWYMMfwoC5UQ3Gqut5BbHw08+6isNFAcdv+
JknCh6HXLqtCXRpKvQ+kbGlo3WVZ1fsOURJN8feoT10G3E0hUV0LOS+z9tAEESDi0aPn0Btz7yJz
5QkndhUU6GT0ynXJYWvF71XvbeJYgbqGHltMrNa382Uto9Ebs9+b0HowIXcOZh2wH3yqgtXmijtm
WaDnNvTZuqz6l1g2bmLD+O5SnxDD3ycX9Zo3P1yQkXFMbSGwk8xDs4jgy4QRTwwDVKbmGMFXQHgb
XanuR/SDI242W9I2FedKaFwElLdRd7CmSn0RSu2LPj63CFzZ9bWsc9CUwwKeNdRH/xFHaBNzMLUt
TG3Xfg+zdzpgITxm61rWF0kyXI/2sLeN7Hsk2fsi797dxi6WxGpuGlkOuHc4fy2teUlb8KSWxlf1
Qm+iMAe7URvetdG974hZlkS/6uo+Sgt/VdIPEonsZzv9eaTe1IQinZamSMQ/YSCyNRLYqH5NLsod
mwm3Wa7tpmKLteadGkjf4gLsc/Y8rbUxIAHBvUdB+71axrvEs54rUfNT0tBJW/laZih5TcajUL+r
/aXSPelNhDBot8wDZZGWeHolZUso2bo+2GNcUL1UnDyJnQS5Vo+qyNhdST36mKw0XSsv/ZSOuylC
ixB0SUBXib8gdLBRqtIR+sRwp90oy1coLDhyL9Z+GO6i6EWrdG7KGnA1MlADkfuLSd1bkV/NrrhB
E1zlYkoD9A5KsRq0eBVKldOjiA3LL1yFQcV4ym1L5lEN+3VUjne2FsJoh/TcIWGpyyvP1SH3ZjvA
8rexZjmVqRIwHxcWfV4ieY77YKVxSkXl17bGyUaHsOBWN6tlj+x4W7GY0WoMvEWRfcuntRo+Nf1N
WN3GzVXfPSnI70DMW/VAXrzQIJkSEiqF9QywsoSImHomeEuo9NlbqdwGYUGg+t4tSjDMTxLawhUh
Xyp+GiVeeDWy4569MlmkRf9AQ9y+juJtpYTLsntLqzet3TVDsYwGZE8LeKfjXiQvoP75IN2ityNU
CdIVhHcnQb/LjR6MGiZsAs/d+yWR8E3P1GcRlJehKy97YLgGxO1S6jcGUQ69w7lp6svCbb60crug
dtQx65tY2VXo1KdVSVYmcYYyXhnNNk2ug6lauyD8QuN5KTSnjCfCV0vu4o4n/kZSq1VtFDQoCpIm
t0ZTLyNAtjVBZqOK9nGD/qFCLl3hHBmgiKI7RIuMY3aIUSXFHWTs76ObbsOpihgZOT18LMtbXLaF
OfLwGB6jDjRz5i0tu0b3eTtUj4r0mrcspV5bGNZr6gI9w6urh+dg/FpL56IFR9+3IGps+iSnntBZ
cKoN1DjAua5WyhqBjYtwKV2DNES+vnSCtU+J8Dl/flYQ9NcL/oPFWUiqSfRSHywsupv+GU1gJ16O
j9MrkFVKAJA8yCJdyW9nKyCOvSJsYRCkIMT96R2Gz4WemfSt7RU+2Dcz/+NnnkpnD+8TQYcPTLXZ
PPZZUpZN9SJQNzfjH0I/E0Q88gYijUzNLKV8R/qdG6MLy6Hmr1dW3aAtmhox724reBacfu0dWQ7Y
If4PIUH/3O2cpKIem+5FznF/1L1RIPZ4Dst25A1O2u2DjdkCiKxC9GP/ol/pm+Tap54VN/uyW7er
YckzbHO2SfLzE/nQ3jTmD5HerrbLMexfwl1yAQL/nWsXAeZFvdA22k9pT/v65vQcHgs8HgxwFjPq
BeoCek9ouVsh7+egK70kWb1yd9mz/jwsXYmtdTYwpn5e3wdGZ3EGSc3TWO1fmr32bKyrjeTIO/sO
puji37A1/V2HoRxmdIKcGZRECeqmDmc0z1O7HHqiysE17eM7bV053krcciU/ILIzXOpb+avrJGda
Qo5+x39Z1Wb4mdFWM9NqX3qVTFQZrEqo52c+3NHV/8HCLHQat36gKv1Lytv7tn8f+WbBqt0SvOGB
pL7r63KTOsb3M0aPfrgPRqc//7A847iqWqN/mcpVquuE2B8Y/hd1na29h7Ox4eO2TFhB1C1OfS2H
tpRGyWVJfmnXyTVcc5IeidPdZrtsCf15eXpcx+LggtJSWZ2QnZRHziZzNBuzsfUXeZ82e8+6CC7G
rViKh+LS3UIERhIwp/YzWiNWsRPM7LldeGy10IKv45GBxeIdczhUW4xaHosXdD54ob9X5whPR0+x
D3//HCGW+knepe5LeImKEKX54RLpo3ZB4tdBQnIPWvj36v//9Z//TdX4dv/3+s/HBq84eD0s9+Tf
+F3uqSj/oO+HAj+6SrgbAWH973JP8x/kdW1wK2h/cR9PN/Jf1Z4afzT9S5Rn8W9RHMw2+UvUTUMk
jurMqTKTPh+aVNQ/qvWcHZT8nCnzNIm6UT1Kp+xsD5S+rgK/4XU3tTQMqyne3NZkglBbd4A17Sgc
WpKC2p0rfp7i9x8O6E92Z2dKoHWV1Y/h9FLrNq3gPSGzD+j1WQaJcRkq8b5XyzP9SvNA8W+jeJAa
A7aJFs+uvSj2OuJD9Hjqm3pXP6De5kzsBX+rLuXtuW7ZY9bo9+RgwZUknj8PfEea5SqtZSJ5fdUv
EX+mWMEha7KwN4J4yeJsFnd2dE6j06kDofgOyjzX3+z2oRlY7pIcKXqexaupkw4B9y8EfVby1nXO
dR/PLqLfxigop6EVd5WmqcPDK0mLZNQbjOl9wsNadcKmXpRExj5spNvfC+KgKvjzMqEiGDtiKmvm
RX9oJhUkLBIFwb1UE06LVkcdnunbPjqQDxamU/rD5WYMATUtYkiIkSeOXtbrornLYvXcK2Y6zGfr
/WAgMxdPinuUTVWyc/qmWFl3w8q7yG+I3+9MiBj5BfjVL9prtNZgKZ9N+M5vgt8f68MYZ+s+GVy5
dXuMjzf6pqftsSCAvXDX2c7jLvh3HLB5Lu2Tydk9HlUZpTwGJtPL+rGxHHAjW/uakGh/EdyVlLUO
S2vNjo923SUxjE31Nbw726E7rY5Tkz5LIg5NTJ8/+IyFulGepx0RbJB8WHTLqWYnuPE3pxfruaU0
u9Dl0KjySGaxRoiF2FSSWdljZpxDLOszv2E+tWK2zzMZXcBSIWirUDbdxsoDraCEWBv0iwlU9UO3
VQtv6XfJ/ZC0kDbQcVDVi8YencgqUd1uCN7KThjUG1RshMgIsbpLVfyQzC8084O3Bfyg4f9UybLt
fKTEvWVSmwtvEjTSW6ey6rVWcMLUYmmNGzkZ4QQheI12YK08CC1amAQPyPEvJQoZC/tcX+Onm4Mq
MNx6LlPKo2gNm81yTBS+UPQJj6buM7Qi5OxKqb9H1PWb6oWKzNbpj/p58xzaM2fT7drUKXsq9rq9
dFPcx8uMAgL5Rtv0K2WVrLuLP15Gk0E63iyartkj8my3tkYYu2KMiTXEuwAUnq8Z6Jqni9Pj+rRY
Z1ZmG7QWqucLCdm0MfW5otD18GXvNtHrcyC06ecebMKZodkmrHw39hJPTZByUknSraktREz761i/
nx7Q5yMHQ/DrdJ1OMbwsbWbIN83/RdqZLbmNJNv2i2CGeXglSILMeZCUkl5gGkqY5xlff1Zk3XMq
CdKIrr4P3dZt1Z3OQHh4eLhv33swrJDv1u/DT/KDmW7Lo7aN9+0hRDlmgyrrLtwrD822u2t5Jllb
mS7KSgi4tNiPv2HhnLJVS46Z8BtK1OMsxOXgDkdd5Unx19jxlwgJjVfLx+XqC780IzAhxkyErbf6
TX/0vewgHrn6t1FwO3wBk7YOphFOsdxLkC0U4qBWsvTlJKMTQTjQmuI6pvnaTfd98TaHI53km2aV
QG+JBPx7gR+MLVLEyjem2SnEFRLJHnK/ETo+xDWn/2FL/JcYige1UT7LLUrBjUJhRs6H43WfEtt1
bb2L9GPwVaudLdYrKU+jnLpjbIB4fpWbclNK3xFt3XXjz+smV5e9SEi0wqSz3ZGQjCAXnocWAqNc
6attMJpg/vPJHaXom6VMB4YHkVkPvyIx/PX6bxBPkqvrXmQrPYnd3MAVTyjfRA/Zw0xqdDNvs11x
7wAKVKArs26yuwhSznqj3Fs3MPHt16Cg5xGKFEFHmO0dbAtejR/5MTMDORa1Gre3jbiKrt+0lu92
yaeVpYoHzukWY8XiHYX+CCiVJVxrnjtT8Ue2OO7c4bnfTsAVAMapbvPMEMLn6dHyjC9xikDcttxJ
XrqDWnFtpcuKs5h5Y5ycMVrAr7AyvwM0Pyw17fyGjjKICtqxdEaP1XPh+r+ZPxFnWZQdEbF9OxhP
a9NQi4F22DcZGIb+hkIqzwawxotbADE5DX40Jk+q3bBDIY4SYH7bMlAPYeZzp23qQ4v0KuYhWnzF
CSNlV7xd34FlMfLsNyzitjmPQeAEecY8FCKnh+AFHVxPIluzt9rE+jW3eQ13Sr5ysS9j2XLpy1Cd
mUNlW7xAnZQuEAC3PVK1P2IHGVzZOKRa83llncu8TRiEkJCrHeAjhYDFU1sDBqJXdoAvQ5WQ7bRb
AB28tX0qy6KujKA2Ip5r4K5lBFsaXRwivU9nJY5gDtO94ICoCRDi5iivV5SXh1XY4VqAk8Cwweef
QVmhhrJjsbj4GB2MtwJewQGoGs9dBE03CZrHrrlbW9zytv3bqCEbXHWwcC+x4nqRMzYRMx5VmwyD
tKECQZpcAhXxk78i3dhe38BL+yemb//X2sJPy8wMkiLnTh+TLr4bhi640UtQZpvrZtYWtfBLu8sm
Y45nXkrDq+N7g8ZgkXks7G/XzVzesP9bzXtx9EPIkeyozoJBfLtKfR3G4WmKy2jTNNPz/5+dhdfH
ht/ViKQnmzZXd+mQPedOtper+uW6mSV2+z2KfNid9+zww3qYlpqbKDUQErwHd3LDTBTSJuGXfqe5
2Z7u5e66vRVneL9BP5ijy22VksWyqCtvTDiqneG/cjdkWpiHkClYiQ38YME2/cDuhQUrkdFa4yGG
tPL1RZy9bd4PkAmVGyPjlkM18tQGKn0NaQU27PthBz6w2yRwWMHAtDEfm2OhbXLv/1WJ/0Nhi79v
HODR/2dyEZCUxrZqNRSZcVKDArQeukz1VpYl/sbHO/19WTAuIW/CoD1j7KfL6ktoKRpRNZJvxBCL
mXjh3oTgSdsZCZn/av9umS4t7Ykj/WGrJE2aYj83S14eAUm48sbjvNoywMvFWX/2H6xP/80Cgc7z
1oHk8oyJz2dxoSbepKJH3T5Wbn+YH1rSk9obfjprDF3CC84+5wdriy0j5jVRpvE5Rdk0f2SQDfi8
vo93IDMPKyu7+Ck/2BL//MOnnEASWP1E0VT0JqVNDg+Mv+V6Zgoj3a1748Uo6KiIz6mwwHA1n5qb
VXOwZ40D8I7TbD6B2Nn2a2D2NSML9yj8aJobW5wy58lUDrV0J61Rha6ZWORxA7I0pR1wqprSeQ40
psQS40dQJSsBY83M4gqMpTGxWzGPbCbB59K/Vebo1mrGFSuXMjPrw6YsbkCtA0SlKljpgvSgIxAf
ISltdAWqwQb0+GsudzGU/2NuWeBBcjVuEqQrce/0Cdb7woP2ACXPp/Qgk/YD1d7EN6vDhCuLtBah
1wdYjFAqO2Z+R+a6+CO7ujt9Lu7Np/AxchmLRadw3rSedFwdO1rZRWtxnkGe5FYtEhn7e/UjuU33
QmAhcueb4CgqwkpF5WCt2bq23MW5brnOqM0Im6a1Mwa61CVqdABz5cKbxmSzEkYuJVE2STYgEcPh
3xcuFPtq6/gNDBKgsR+GG0vaD3/qY3ZItz4zXVbyWh3rl/Rm9SF36eb5YHfZg0E+flJMYVe8ZVTX
dKFY38LrzdUjHdcKhZccl6kDFaI3hhWV5dO1nzKzAsqFC5XNk+ocAf6vdczEtixD/0cTi9ClIJlb
6ZIOWYAHPQWp72vBtBaTty74G4Ddubc2znQxkftochHKsiCKxtniE9Z7+SY6NF7kBZ7iYXMX76St
clxxlbUlLmNaqSndGBrlZvwqiHsZr3crBraGbXwQnZG19S1RB++J6sf1LVxzCDrNGRER2TBrtwkO
9SO6hQw3RW7zlRl7537c/bgp3fSv2AVSaq11D866kuQqDMqIYgMAcPjWFgcxbPwslBkdeffQ6kU8
CSFf8UgdGPJcPQ8XPi55pQ7FLtBZarOLxSLPSyE/dlKKlPN+2uVbYHR72j+b4hjelvdryeUl5/lo
z1gURVXQMW0WYa+hnhG6nRfsbD5tvauOvdfdrtm7cAKZaKIVQeWE1usyRw+irEVCiV6aArjuoFd5
y5gDgyHXXfSCFSazmAmDG8pWzoLZpFazkqgTW1bssoQxlm6NkmbFwjJspUWcoLXBuIOqMrwRW7F2
bNTKXoFHXbh3kADD5aBQpEm9dD1d63zHHmg5GPqfvis9xgrAFq+IywiPWkQsG0FhdoQp/XMaqRZO
qyaFwYrcf75L9/0huwNjdohX5pYvPZ1O7Cwu0RK6cSse2RQoqZhkvamIh6ThU75nzGHDIBCkkOuq
KBfuFzBthi3m9ahDLEkQmjxLNQN0G5gC29O2ARIsUCY90Ufdio7Gdb+7cJoYhUe4jdML3vKMq1Tt
U4bu8oo1Pit700UYQOQJ4jIb9U30i6Fwb8Xi+fpOLS6+qq8EgdTXdGuohNUba195jqt4/uO0TXfr
WhFntXYhDaKKRiLhEHpGYxGeHFRI1H4kXBRNTbHb1MdtNTYqb26eXaWbDA6zJQANGciLJDNIXSYz
9c9zZ8ADgrJFveK7Zx988XuWrd0gmDU5c6j9xMf2aJsPlWe+zw6niNEw17crvbUvvjwu7xYFqhpU
MJFlSZodREqrTRny8+mRFv2tsxMUA7TjV5Ls5dHHDImdAyqFzw2aY5HtquinKuEEh1NUTBulb7dG
eGOuVZKXSd/SyMJ5DH9oykolGneF1LtFWtbbLs5vR6P7PvWd5v5LX12aW9yk/mzlvd2ypvjOvKFf
7vnHX1x0P0Rzca3EcGGbBE0pZKyIz0EUsEiK0JkESDBxa4sneAITX3En+LFXMUvL+1qsiWYIslXQ
/gFYWdihFl+pZkF8CY+ieSriS+92Wx9CtgippbWnyPmOgWQTACkaLyj1LOtPU2/qTtiSwRZ95KJx
6Uv3mvbVgX7uX++VMCQKaQ5gvjPhVinq7UkRhoabCJjb4KVbJoU1z7mZXqNV6o7ldcpB+mhtibzs
mnogimHNqGw3gUZCndXN9RWdpZHvNsDswVnKXacv4fzF3EZaY9C+aLcMY6IB7ztf2rc5dnsoBIG4
qMD2pE+wDDEjCAs9JLeflTU+5AvxChVcBWEa6of2efOsa2djHgJojmrw4yHto8zNfzLS4woksvGk
Ha8v+ix5FYu2sKQrcGeiDLaI17EdduokRQjv7QVePdzP3R7qvK0GA0/UuNqn6/bOoxbZqQbakl40
PMHLdvdYw8FjiKpKNyQ7xQGSP1CYklZWdcFbTqwswtZMAll0otDrNFw2wd5CfeX6Os6wAnw3IVr5
zq5snCvuVfMQ0ybHIVWv3/p/Gjfdj4de9Na+qHsgZ+66ipp4Nn3MwxYml5l4WTRVG4uioSTH80aD
1W4MEtcesyddD11GbPhXu5awiE+1MKpqsGMbaNRBo7A8FJIN162ugzIzHuFWs/bzIXHbGxD/FLP3
ubcmA3QelYkmH8yJnf1QrJR7tUMvccjfo3Ln2UeBl61By17fvvcweG1Zwk8/2Jlg5rNbg3lw47E+
Om/pa/tT/wb3F9P91bbbytt4V34Gf2lam/pZoD2138BPrv+IC2eBJAFcjehcwtK9uMEzVD/rcQpL
5iu/hoNXltrG0d+u27h0vk+MLI5C0NZ1YTh1AWrQYFAOaKQDCbj5VTzF12tSF5cE0RRSJUQU5r5O
P+uoD8Ns91DHBxoynDrjbYN21KfX/2ZR/5hZToXwuGorvxYaa7yBAR/nMN4IuQnpj35Yv1IvRBNG
Nf5vUdpin6DFnW2jbUlhp9GLNf2gzcnKe/Tid4Ov9p0sG8VtkUR8cMfMqFlSj4my+mb3z5XzM6lW
PGHNxOJklRlyD8aEiaT6qzGe+v6n6a+8Ri99KJ0KIS1rdBJ4dpyuQreSmLl/eij6IPePYMeao2pM
2VpKLyoOi7NLIiUEEuDTP5cmT8uqLxjdJReAVCw6oINztDxxOa+l2BcPD01wwfLNcs7Y0vW+COu2
gZOOIXJP3iW7/jaHw1zQV0nfVjPFC6kbBR3BYI5gLNQni8PTaPHcOzAVkP0Gs+vDXJs9Rzf9bXob
ZJSShy2z5dWmO6zVzy7lHDT7YWqHMp11itGMj943GXGma1IuCljiURrtkCqWUQQFi6Tv5UPf369l
qZeuzxOTwls/OLzdlGUMJwTT/sdhJ+944pc39lbfCMrBOCHVinfwjfwX/gnPNzBQxeLFtEz5i2GK
lLEt4o3GQLqt3GXJt+uB6cIBoIJgU0YQNXKoFk5XFadwUJbJGG9kKEwCWLXLNWy98IGF759YWGxV
Mjat3YoaSXqsj/8LPvn344yivn9iZ7E/clUy49WzkuEGfa1tcujvYLY09gLwLX0PPsHh34OrXwN7
XsrBT+wuquOznjbqJL5gB3Hna34s90wnu5W2Ka1N8avecS426kZcyNWuOuR/rRZoRDC/9oEXMUwL
0jlmph1ahde/Yf3hVnuZ9uCSH9cWu7aXizK5kO5Q0xJTQfElgItXm79k/Zs9vc6y/M7nIfX+9rqD
niHDlvu6iDFW2KalJPxHdFP6flNELtOxu/nw66XbJpAjmRtoHmpvDdyxkPZC0gIkHnzsCHYIzBbs
UqdHoxmJ5X0oKFuewT3eJTfjQfHdvoSYr9vOOyiyt3B/MLfg1n+l9/2/5P782zwnkjRL8Ektcy0N
uugEwnfS9eLBSsM/XWrxhHyQ7C+hansrH/nCVQsq4x9ji5zLsdJa1304M8Z9ke9QWL+J7pu94SGk
Bkde6UKDvFtzpjObQo+R9z588+C0z57jRpgFoV8B7YzDyGsgsPChU8jMdqXqdBbh3s2YJng0no3w
j51uIww/MUzIfQaR9Z8+9cpoJUSfnYnF31+ciaEvtACyqAyIfn6X9zPc2x3TXeBm7do45HJ2OznS
fVSn1orhs8sXw0ICSLQc6CUt+w5RqJfhLPP4J4u5H33lyeRNJWn5l2CeV77hpa36aGoR42ojjiel
7DIovOMtwDdXnW8VrVyxcn6rixUZDgNsdDKRuVhcRlMYamkiIDujsgXKTuYvS163D57MfekhnDYd
1iqf7y/Qk+ApTAJ6RXGB4duz9D8zlaSa6oR5uV5XsiMD4720MZtoG+dwOtvzD/7/VDboAvwp4Um6
M6Zq3KhdWXl+Ms26GwwINkoqXFF2Yjs7uwkF00+teVGmOnvEXL6nXW6kbtKZxgGpCn/YJFLzR7am
h7ZpflFCcpEXM7aRYMyBJi/YSEE5uGkwOe7YV5obVT2J4pznu6SPiu3QqMVXe7Sd3/pktoK5my6N
rNDadnqHvrpff1KVUPdkswlcqyqrfZB0kAppSn8nt720HRygVmWUKv/F5pF2KnxFMcqMWO3pObMk
uR3CKOTZvVHfEVcKXW/1SVxEghxyNR+7cO7oSAj0E7QgNrngqb08HkdtlAnP1qMFG/O0rx4a5puh
DnOhn94Wn+zDnMJdAvavpG65moKeXbtiLgd+CHSMWSw1gFP7c1o0VhAkAuwKQJO6r+INdypllPW1
nr/9F7YWOZSV1FphaZDZiDqfxhvCeKq34ZMDQW7giYmWxE3u6h9iXlfIea7x857fwQv7i28d5ubg
azr2qx2M9h0wgPng7Awv+xQ/5C/vJNDuf9B6OqvkLMwuwk7CXJRV5fBd9nu73mhb0Qgab7LjcBRN
+f/Koz7u6OKmUK2gVXtE6ankgCJ29T+o2HntIT/kX6pj9i2S7qev4WG2XaRvKJatlffPXxiL5S5u
kiKOFTMKsF9/hf84Zx6Z91vm9W5owsu46SDlaF2Yj1cyrAvB/cSRFwlW0QyT5fhsblY8+MmtYX6C
VGmlcHT+LoVVFDZTphqY2ICSY1GRMMcIVQyf09rCcWzCbTIexJcdKRKrh2mVJ/7swb0wt8hnhtge
JDniU8LQ/UnDVHTU9+M9Yd29njmJPVncH1T/6B0CwKQKspxNHhXLzFpTz6lwmsEm6I+JPW798GGY
Xxsgu4m1Ukq4cOkjam44FtYYD1xmhbM1J4YxAMKJjd+j9adsvgz2Y2V/v76qSzfxiZnF9wuLvKzj
HjMCSC2GZmH72Im3jMbQrLQaTC99xY+rWsRSA96/sS4NPF8PHvsgOZQ+eRRgxrexkV+tgRw/Toa1
7r34q8u94/ZAaEuHVIphwdMInqD0ORUB17soItTRtrvviWqi91k8BlDhrrPfiAiysAhXA1gRVCOF
mvsiwkDxWVX8kxKCs031RxByaHvtIO2sZoO8SEM9sDuKSnz62ZdXHPXCKdcEP+7f9Ltnel5JFTVj
lHMAq+B5Tr/69dGkSXTdbS7aQGodMgDG9AF4n35Qc9LaKkoBisVqpz1MtVn/7B1JflNiKdlfN3Uh
q6fj9I+pxdUwTKOdtRp91yo9KjRnilhZWcxlC1Bv0NNCDVheeEcDm29ZiPwi0Iz5foAZ1g2HWdtd
X8cljwBTQR4jXigc6dNPVkMy6Gi0mDa5A6tfoN4mzZMkvco9rX/IZ64bu7g/hF8B/GKDllhBTZGU
ZsjQ9NIE8TDF6CD9HsXfrhu5+N0+GFnsTBfIFYPZfDcHptUansNP1//+pasENrx/VrE4ROjfJVao
YwCpiuDB9zpPEJFPDGbuWiYQV+sAYqMXh5bGADM/9DwE2n5xdTnRGIdOSzt8QKYLaL9HQ2Kn/m53
+j7b5/fq2ik6B6SIogPqwKD0KOBCUXLqE0ldmI3ZYTA+cp88I/hCMxd2T/TLjeO//5hcXtRvgUvB
CmcuPqZvREXul5Vo3o5bQbY0Iw6fbkR1OlnlRri0dUKonGydtdln9WLdrrR0yqzivZYTHdhDfwvJ
8FHdAiNdz6guuKJA5IkUncfkWXGzk9Ok6VWChGlwrtKt0q5xcZ1b4N5A4F6oufFyXRbA65IZIDjF
ER62B8iUv3XDqjeI3T51P+Y7WAU+IWiClu5n1U4cpH+314V4Qbp1CsCMzITuEMD4SQXqukecrwgP
FzGPpj4aLGfm2sx3Ig3FrBatL6nZp8WP6wbO62qEn48WFu4N82vhUMAXI5DBIb2b9zb6W1yCyhva
E7ugOfY/sm3ujU+Mm+6H5xXr56f51PoirE+h1ThDzfoEWkF0DmKDV0UPjQM923hjxBtpZXTmPMRj
EfyAzFvRtM+iblZYvWMy8AYp+Ysc/67l/mhGjKipMK0H9b++F0+NLaIv6mJ+U6c0vwsVnnTooefJ
W/mCFxwSGzrcbJSe4BZbvBfUPDKKKiG3fn+ViUqsUCoJnnBIGAPXXkXnd5ag/AE4Ru7CXbwsK0j5
6Ej1YHGdTEPwJWXyZOfE0oxYXZeu3MXvCNfFUTuxJc7GhxZP1FvSPKUCB3cnKunRTXAvmvnrkOhL
iwKJhO40lZLz0nLBcwiGT62k6vTXIP+VxXujWZvrEzu9XMxHG4vXpDXIVUVkLDfRn1rlm7m2cacQ
6Fe84VK8AIvK7YjO/HlOUeTdnJcV3lAiQb4TzEKmayGcQ3dbUT+JF+t6Hn1haQjGAMbREIBVoMA4
3afeCdNYqmBJtiI4lNJbaw625vzWto8rizt/RiLx5WAD7WTacMvXXZbPah6rYDsEMLJ+FHkGKPmb
+n6tFn7hK/IgEBwEzIZDELeISr2R18aU2GTOYffcV9UhtbPf1xfz/mMXDnFiY+HdTdrkfT8zU6Fm
cwBd/Nx2X01/jr/aSl9+roOh+V2WHdJDVj5BND/r2reig6qYRgT8xIMmef4YBm5P2v2E0K4fu1lW
lM+ImCrDZtaN2S20CVpq55uYh+6ManiMaxsIjl9NnXIfZzO6Ep098n/0i0Y7GPk85u5kJONDqFM/
90tgv3BmKo+aHcHkUzd5hAxpR923autjZKjlvqePnrlBm4wSyp9Gv4+4rFIywYzenl/Uz05kmzft
4Ed7eYghpwg0Rsfqrop2fmRn6X6S5mznIKL7VU0M/1CXcrOSUl3aSkhZaB4BwSAjWGRUWiwX9eQ7
tOPyYWuk/VaK1yabzp/LcB+9S9eKzhTdk1P/T+UWrorsHbH8Ms72zsk1LtEUKY5DOMHL0Zrudd+5
sCb0oCEi5GXHYV8mBU3fZFSIZAZZHV7iuKmBxsB1ExdC4omJRVagoLo1aw7hak59N4ErPCu/WtnL
dSNnHBu8uymeIFkvOJChsFl8uXHUc2tScOpm19h0iQULWkYFNQA60O5gtYYW3JWBGa3ySZ+vj2Il
x5vbDADvWcxi+HOQswJghu45X2E7Z2AyfDW37Y7ehjsdlBGxif/g9XLZrK4QU0C5Aws5dZWWe7yQ
Y5AnOfITEQKtr320UpK6+FHfpywYSFDks0nrgKKN2VW1mLNDMBC9ycELkXQgpYMffIfuJ3ou1e/y
pnhEMGktcl54U/BhGY1BxEw8mJZNI6NxiqZVgIvNMB6K51l/gBr8WQwLrHMfiZvlNIaeGlvEUB5Q
hpEDfWL0Ank4r70V6OF1VtgLT0DsMCQDtaEAnSyDSFskfpYIP60p+M8QRwY3KQOEKOSutsAuZD2n
thaJwmQOUoBSb7yZVGZWSvqxcbHJhm86KjtGizxcvK8tFdVPbQVCdnnr4OniBUVz9gxDZvlAh2aL
yVfdy49ilfHWgZpvdtuH2lsbtj2PYQZSbAapOKefQe/F1vXsmmWoYBf5rF9Lvficp2sI8/O4DPkJ
KFuWozpAbRcxLG/7dzY3dg3kZVTWX9NqvPWD3B0meFCGyr9Np7Ui5oUDfmJzEdHsTJaSpAMoKbjx
jWijpht1F9wkjLvVXwZYmuDUmW793fVAetEql5wK7hsE2JIxtp1SXvkpqEluIjftpG1bVgenWwnX
F7aMIbF/rCy+pw+w1kjCvkBzejogTr819ODp3y8EXlGI5MX4v3p2sw2dUwaJj95WbX/O0Qap/WwH
SdTalX02KsbNIwTKmH2xhNbjEk2CBnZrFoaJviVFq+CQ7YBGvGfJoqY+MEQ7kdcgu3p9eZeO2InZ
xeFOw0YdSxX3iMlg29cQaJIYay1fxCVXHa5bu7Rflg2JCMoFQvdwcdl0SqMYzQjxXcFzI0f+Y1hx
iAt9CejAxZASxRygHEu0bgENrFwrLEd9nvfKXQXBCyJL+/JH8N7kXevuXGh8Yo/xVF6eDIaBNTy9
Ps2oyZHbUsTpch6rZp+hBYqYY00/yf81VshIbQRFsrTaDLxwwCj3CIooqnNcrotPaQ9BpaQdwjNy
dzclLe2PEEDZmneIn7+4zjSQonxR0gPQlOJXfHjwlrHe24EK9KbdojJ1FJ/TvzOo/bWrL5xLnojm
BI8byiDs3DJkNJrWjuqAreGmvROofEEiFz8IFlbAE2sru+CKJ9YWoYPXtVrnwhq6R7sJ2Z9jvkc6
Tdog+iUepWJs3V11F/FXz77nhzUugrGV5ryimJffZF8E27Oymd8iz38198k2el3LfC7cNhwEVReT
NxA+L3PZLIXhJtQlhH9kyjzxSzY/z5oNT9T9YNzPzc/rZ/uCQ1L7lrmrxegeAounrsItXdZyy0ko
pDdr/G1rf9Tw23UT589648TEYs+mIpkbJQqoWLQ8L/pk+E7BeDvqKH2isHTd1gX/oOViMfgJ7ocj
vvB8xtEbTclRxwLG4SrFQbXalTfTpQ/GoJKg4YZ/CIWB0w8mkevzybi8GustCVTYGlO3SpK1NtUF
1AAs8R/sLL5amyhV15p4unyjvMt0S8mzeMyI6SsF9az78Nl++PdlRoxyhink6nQOls8KdKY0m5FK
4nCMcIF+KLXVB9OFs3RiYnFz+VFIZ13BhPUqMPNMwf4OjgNM5rXnbNdm+C8l3CfWFiUlqRSzqyKx
z++QubsB5ebCgL8pntpVxPC5YzBOLfj8bSj96TwvgkSnzkEVmWS9iNBtRyhL42IrtJOuO/iFqxIz
BgrLtBU5tcsnhFH1+Vzb7w/O4JDs0l9/axCjifrNflsfObnwBU/tLfbLaUalTBzs2ffmTedl94wc
3lfvSJ21ivrFL2hQXBEyQ/JZtYzuc9LqLV9QTl8T50uR3Gn5y8rnO3c/lkPn1xLiMWzS4gKW616W
ypZCllA8EWI8w3C0t70rJE/64bBKU75mb/H5xsSY0M0shL3iS38HH8iNShB0HY/xAi5J7/r6zmMt
y2MEm5FNJB/OyupJ3kVOYaXFpupsLuJOnh4KmMJ3etwVB2sqnJVoeNkdPxgUAflDqoGSWVIZJpo1
A2UXeZcC1ENPEWrId76y21VGl/PSrVggtVvqHoIzY3FfqVnVTqbO93ReKQrArWIeu3358B8MHojz
enrpC25aLhFRV6JptvCUoWXXzJF2S2C7xi/zBi24bXmLXlsVbeZdCkGa9On65l3w/xOLC19pct3w
/RiLvHORqMncUOk2WrBS1zm/IgG+czVCoiGGs1XxKz7s2NB3jaL6nIAgZfDODHZy1e6uL2TNhPDS
DyYgeohrv8AL0/6mTirX4Y133cIFP9dpE/BYAKSlnZHkZbavm6nGIioDjgz0l+MItbzScaN2rZoh
vvrSD3i08fph9JTAtPheGUOL2WgRAOdfHbR/zabxCBiIxaUP1S/OMpXTB4HPrJA0Rqvpx/WFXnhg
0h8Td5iJEwKCWFwrtu/naWgTFKca1jx1Z/2sW6R+UMU0N+GheRSj+0gSrFi9ELZOrIod/rCDhiw5
mi/mzQQJoUBsK1Cg7LutyRRWd1B+Xzd3wfEhA2DqkHElqn3LZmA2mYVdZfhL3nzt0l+V/juQVpLQ
S4GKv+5AsEBmQ667OM6zVVVGwpnm5RA9jNv+U7oNt2gce46nIM6xhr6E++bCNyRq6CRxXDcgWxa5
xwhZGFKOxq8sDRALi2M5zz5pUanMD30pB2+wc6bywcnS9KUfEqPdDPKMmDRaiU7kVUOZDmhHh9r8
bIQzWOgy6ft9TvKpovucVtpepefz4iuVH6JFoWcBqtdMZbvcoASseKzbyFXHJkKS0+ij27AYs0fS
uZyWa1gNtXbr2NkweXqdI0g5zK0k3YahLL9p0DTCS00fqENGs5uknaMoyZ0V5vqj5o/oR9e+BAS7
lLOt34XxIUhqx/GqPCKnG8smecpkZ75NM4SEzXjipqvH4NWUmh+xpYT7iuQP6udZtICm1gUVb2yi
Mc+3UTr3rq+gnW3aKaIFo47mszro9CTMX5UyhV99M4inTa8Jfi2w/2XmVk05BI9lH2iHJh0dyj1g
HzTkR8c0stvPVleHhlcXZWVsZaOTy40zSlKwb8vWsWmnFCqzx85AoykNg/RJKSh50woJsxunUTOk
VgUCdMv/rJS2dd9M2b4qDTvwJn2u3+RS6rNtJ/tBu8/80ngc+5ZY1OR2XO+LpJWi+ySvEciFYLO0
Hhj50b5VLaMwsLrBl6zMyABHif/M87n5wz41L5T5gxZhRScPNkM9JFuw2eWzPuvyXT6Mv62K22Bo
kwzJVzXc2Pao3OR8oV0129PejwaEueuHZmaQigNg7mMlporSO81joI1orCrCNxRoX3v/2zww6OCU
n6TIYA0pYglqMD1q8OO4GU35bW0E5VZpjGinq+NLMVVhtZnyMUCAHqKcppiRazVzM5ddSRnTfWz0
1bTDZ3S3m0bTbYs6/26MOUCnwZA2cavelL7QJ1Wrxm2qXN/IrePa9nxUa8RF23IXOc2XwvRdo9f/
yoSuiKTmfxpH7rdyC01jXTowBMkhKI60RQ47H8q91rb3fjtKt9jVvLgBJR9pO4p+e7+JvCykW1Y0
9rPcF902Tse3LPXrl87SAz4DZGymGgU3QeqPXhiYh8CQfyWa80NvW3RNgKdvQqU82kwV9Vaztzv/
Mdc7b5aIuqV6TKbgRRjNJPUmRe3eyKxyY9Vde2SY9sUpSxhWjEzZqGGifp9N285cymtMiyB4tGUb
XTVRPMVBdV0rzekeSuh4q9VwKJehnuxBialfK0TlO7/f+V3+vZj9vezEiFXW3ZPcVdvMMdHtLu4m
K6fM6BdPWRvdqKN1VLLkQKfvYBr+NgvMGl2O+L7uw/s5mdmxmC9PBUU9mopUu3YkT25SND87J7ep
J6eHobZe62zkd2TgLp180na+Pbwq/WgeLKV7TUuaeGlICBm7qkEwGsFhf+qebEup0Y+x5p0lSV45
TV4T+J6p9V/MIPccaVbfhga17jHpx7s01s2dnUWf/Xj+jj7JAS277liqXeNVc/JYlpLm6i3ih6Ht
hkbyRrP6Z6H3LxBybSM5hJzQeU2T8a4L/K2NBK9RoMGlgKGSUstV0T6OO/23LNGTDiFiz/vtoPn0
93XjpzKPx6Fynhq51neqJg2bQktrtyqbbpPP/U2UMqNEaH0Jc4X/QIOk6uXXTGk3ud/u5jwFnqJK
b/gpOUc0PoZRnrp1yzymbn5Vc8mL1PKpLmHfKC1vbi3UievGd8Msth/GunJ2waR+mTV1b8pxcd9J
KuqDgQIpaRgGR6VqJa8yY6/OzLfezF9GPcwPes7sbm3H1QsqxCHy0WGxK7Xhayqh3lCNKfLKoW1t
JrB+u8Y3/FupoVfA9N1tkYeyaxLid5lmH7tqPFTG+Npnkpskv4takagoCYF7xzUhiXLNNN11RE6F
zs2BoSPUAqziu2T0XmEW38ewOihz8gJ/yyHNgq92meyqdvbsWOWUKMkNBHe3sZTrrjnLDZ9uojnS
yjd6oXebkkmoDSUTd7ZxfalnGc78MBvWDysjVMfMftb9fQi5wT4qbITpy7dJZyIkmN9quWp2WhCE
j1oC73I4G4JaRHf2cyrXuySXP80JWWxcleWNnGlsko5WiaQ4OxliaNrN93IEHNpv5Jd+opzhW7eT
nf9oTPpFCLv9nuLiIBX6UfezW6NXvjZw+KN2JN1mU/BlMFvPt6M7vRofykgnqqfOo51IX4NS4z60
4BCrpwcrS27zsfqcmfLXQnHCvWTk+6TioKu9RvO+nQggZWs8Zk7OLAbD3rnkI9guhahbZ+gflCOw
rinMcvHnXuZEvjOr4KmyLE+PQvklYki228V2/wMNieA55ZPUu9HKwvg+HoqBqzBRoXdsJmdbgr/b
1hmiLU7ec30EDtNTgZG7UiyTrsbBzy5Ncq/NVPlLEA6BBunuFCo3sW3UX+y+9UEPd4HyWEtp5FkI
dm9D1ak2Rj7p27hJp31TI9KSxbnihnEzPEx5O3lq3vhI7xRWFHp+XeN4cp+6ehGnLkSfkadnme3+
D3tfsmQ3jiX7K221ZzZnkGZdtSB555gHhaQNLRSSQJAEB4AgQHx9O5VZnYqrMMV7/bZvUWalvBEX
wQEH5xz34+7F0J9PRNhv1OJZ9KOTwXzynAae4K5u4KiuOvocoBle6MlbNiH54YfuASFaxf/5QNQV
D2T9CLU2rwjdlm/IpN0D92O4wI/lk+eqcszaQIy5FdpkinOMFVdtW58YRWw2Y/BVLUsHgQ4ae2wT
12NacMeyzzZNnSc0+tq2YIEaHxdeAuHmamGZ4cS/YmqkcHwtAyjLGvSZO+pwQHExnkLGIDtlQX3p
kJBo5gQ7x9LVujwA+xVVbDE2kdkJ2kCtoeSItzFhNzRoYXU/1eJryZAQ5sNixR1DJHnwUhnvwngy
Zd5zxWAWHA4d3aJKQ27oksYMWU8WPuX+ZBkG/mzS5NpHriCATGVOk7x0lRwyDRP2hBhIqnrkq4qC
CQQEiL232ruAyNiBOvJqXpIwG2J71zfpTWLxpIaBvHAW74be19t2SY/MuiEMyZMoS2vyxW9pnLUt
DOr7Wl+NQmxNIB/IZPRGOagMoCxmTlzF4QO1NDyMjlNuyJhOLMO0yxysPpDJNYor7z5ZknYXhOkD
cojdkLQvsYURazTtxeiJE4+q+hCONjjBa30wOcbwchr1u7mjdyyE8EVnD7WMdmwqN6pBKBiGbSed
bA6B3ozzAQPlMKyfh4e5st+Vh/hHtdqFg2Y5bzSMgo2rdvEkvFsZhbBKW4i7wanRHSszYRDTGnEP
I49l50b1gi+vhgKd5gfLybMTE10wlpZ5mJh1gFTXGxPMUZFGwhyJVR+8BeEQWfBO+fRjKDTLeDi6
h8FVn0pn3usa92nqmrzk020dDFc1TsDUILy2zs6dKnejxlT1Obf1E9qwm7TpPnsrlVBI/5ottMwg
3CMR8oXck7nBqIm7XFOPlIe09xucudGcubO3L3WHzIhc1k4sM163Tu5U8jbGCZKRuYfsIq38nHfy
tEx631YdbJ7gGpKOBY7a66Zrt3hBd8tABURz1NYKujF6yhWMHjJWx5dpmUANE3PQXvIBEyEvtBy+
NTT8LJBMjcq59gIxF7Gq1aZrSrnjurzx+/65SvubkDXQznPAWZEIzIVe2ngDZEVlcC8fChN42F1t
2G29ctw1cQQvTamcrPTMfNEOfXLJtcDmihKT9dVw2RnQldJaVJmO4HJnkMMrd+/3w25Gt1eTdCNq
+CzNrP3iheN0Kpd6ytPSZZvFJ90jAlm5KyPA+H6/6bh3Yg0rBLQFT/4k1D0LF1q0/YSN3aMNP2Sd
7m7jpiyfaRQhxCfTTc8TlpWaZBFy8nzy2ySrDdX7ejEGpIA6VTyvp561eVVpUwyxK7AR2qAKN12X
xAoZxFR/aMb2ZjBk18ivVozHdAJaB4X31Ov2MADLwfs9xXo8amG/dzVdSXvTTtShhF6z9rY+59FO
xS2KnLq5Mqbzt2BKFNJRd4TFwSnwlu9BsuSaWJm7kTgk8LhiCohF66r+s6ekc6rdsi8q7tmNr7XY
pqU9EB0zAJQRK7zQmivD5dfOuGTLlUwz5luLjYkSzcrl42IVTzMDhi2IfkwC34mqeQFExmsyP7cA
x90TYl9td8hV470b4yYs9bLGKImkKotj00PSqiLIrXBmul+QvfafxrQjpqiHqMxLXXJoRUm4yOIk
9wYQIXS0d0u5XNoqmi54LZBcz168ocaYLdeRoBmecIzZbzJD4BReFHxGhl6GFUoW5R8mF4VmPA/1
8zil9a7VQ7kL3a6cs9ZJ1DdJhvGDdTm3uU+78JnLCVU1D2GnlDll3NY5U7U3Fmlj1b4Wut31/TRv
UGWAYdYO4a4fI2jyuWV7j4ZOcIBPps2YhPEAmjtJzqJwCVAY6CXN/HRebl1Mj7LM4QwpD1ZyaR7K
WbMNd5fhxhhvARnD6vYBsIM4tNUYRFkrA/0hcZLqxF1ZX9ckbD+2cIy4DBNRrudvt00xOHUto875
1vNxnXTXfCZ55INcTaqgL4DAUdBfl2S6S1yTZE7XEZ47LDT3ix9ojnx88j8TCnmcDKRmpYt4Cs2z
WzFH4DTsMWgEvv/w6PiyfqK1KS+WnphMeMNN74x0m0QLKl0pHxPCwlNKuLlUYGDD17I17cFBgbqp
IfRjc69LJWRV9DKdkAq7XwPRJ7uYVTMQeGn8o3INmGdVi2FFJasr1jTYZ9DYLmjQeCcRtdE2WWZ2
6Y9gSS6SQDO3q5pHoVN/z2mHksEIznBuYfsrgbIi5lVyGmamBhDaknofuz3INGrG9AqaotXFrGcI
lGE6fwvKqszF0nhhFhA9fvebOBmOTkjbLen6+QKDdjo8QU8ZtQZn1LmDDWvzgfSDL7KOzBG0xyZK
SNaKhD+pcPHumh5d5ayb/LHK+EQN/At9uEYjlrflkvcYr/ks4ZiFqaAeEgFobsTIZ6qwry7piCMn
j3s9+EW5YptagBEqdPlVNGLCWT/ORch6ealqVj5GeoRxZ7o07pbHcnwWUbKc5FyZTUxqpCyda6ev
Psqdh3mu2g/DxNicu6iW97pPIMlLY41tqlJzIYPWvZRzyIphWhAHUQx5Gg2AdMmQAS45HRqYBaba
vUpLp9wvbersoVPlqww5zAzIt7LjBSNemtctR2I26bEq5KSbU6h7tncCP7iMaONhIGUl/pMe/wF2
p4R+CUvi7FHXIgaYWDcXeL7IQqE6dOUNtt+MbquKYEymh3ioy+uRLMND7znDixoB45jZc25Cv1bH
cmpAYK4kNJSjHq6ojMGSGhHomBJVfUxjBqnQMooA5CPzvBDtwK4XuTRRVgdSXDSY2D0FvuNez2aa
3Myrhp6uNBg4lwzh8tR2WqAfJx1MjzHRf1JmDoqyqSovc1OESzTESPS5sXVy0Qvq4kGvlhcaipv3
BmmZn2OIZKqR16EMprVH8l7pD4NbN1udyOlbjxfupIYwHHPPXdxLlk4SfWhu5Evt2+QUGqhm5pEh
6jPCwfhB1c50LbpwAAuoGcdqUwaDA5VGJuUeaTLcujQ+moIAGUrHkxuMzOjPvQzdA41hPojg5hXw
e0aUbVk9fLJdbx4cBIaXJu2HvWmglJWN8DC1GfK45eNMy+TbEDQzCgWvfVBS6cdpaM11w0uGzEW0
mhVxuETdae1i4zQb0UF30M6GQ0Q9PlR12JkcDdD6tDIIpgvQj/kHjszkI0sU5Djp2PqFqWEGGyOo
YWvrWN0AFCc7WG9LmP22Q7Xr0bdBgIsadekPU7V3RdJ/hBoG0sQ0Km8EEmiCyrFD68YhsAYmdYkB
Rrc6+r3bbqK0G26V6ebLpvTCTzYg1V3ktN1j38jQy5eytymOuyT5ysoGZiFQukUezpBhZ34XiIt6
XFKVt0BU5JWj0CNKTVBf+akHyUGnqZnGM2jqzaIX4ezCTsurjkHoNJtdLTZu2zYuenQGWgByBGys
52nYV3Dm/R6BZ//CZ9T/sAJ2xwY9Rgcdz6oZFc7gEYI0mbWhzjmtg4ey9+yU462F6TIGWt1uX4fU
QbRVSY/TpnQI4AJEnfhhsDMyK6T6NTuwZux2ISRK8ZBSmKT4EEDpcQzWwmngkzK4hN4EFI/o3vHC
Go0SAM8iPrYUQxwX8SC4f93AYKzT2YAjv5oKtNj9ehsMHsOhlQxQYITbiD/63n07YY+Pu3bqCCnS
ycM48UEHSIm//x5IWFvqr7GaBIC+u1qyhxjIPgcSmomEZTzyLms4J98xTCwPZNR2F3mOvq8SNBqj
pgmuWBB1R6rQS/n98iuGcL482v1AakC9gnfAGcbgB/OCC4R0j+AQsR3oqYz4ZdJjts+M6G30979f
7q2rXWcHfSgvrEN9Z8hU6Ui3n8tVKQjC0QqSFnpb7ad3xQd/RWcgg4MpGbidhUhGvDMEqnEit1Oj
6JCyJVvMctx0XbmJ2/ecEN5b5gxyqudeViPp0VvsrjtyZMlj5L0jrfTG88GVgKiG0WwMPZxz1erZ
8amzYFhKQT7ccx4M9Qo5HuPhli/hOxDa+ueevQuv1lrRoZ8QtMAGk2op7lqUXisocJXBl98//R9v
0y8rYBgFftlAcf3zt00mC6ejgxu22mnB0xQ0a4dk3Rfv1j8YEAxW44DlifcFffr9ym8+qZWlCf4E
pOWTs/cuCYPeT6mHYUTxxfWQWzOg1Nvfr/EGRRNv3U+LnGHIQ4WKNvAwLb0qq4IUWjQb8yW9cj6g
ybcZMKuFIibHeNE7y7712MAYhnZiDPGfX2BC6FdNbgzR/CwF2LLhd9MNdHiKsIhwkwv7Id5DefvP
QdL/fGWbJ//1X/j3Sz8sKIWr6eyf/7pkL6KX/ffpv9Zf+58fe/1L/7oevnX3k/j2bbp8Hs5/8tUv
4vv/Wr94np5f/WPTTWxabtU3dBO/SdVOPxah3/r1J/9PP/yPbz++5WEZvv3zHy+96qb12yimyv/x
10eHr//8x+p1+58/f/1fn109c/xa9iy+PH/t5flvfHuW0z//4UTpH6sKKDj3Px5EsjJP9bd/fwQs
F0RkAAsItQQvINLkqcKKwR9BAE4AwiI2RARS8T/+Q/bqr4+gjoBUMwZ1Cj1iuEj++0+7+XNb/flQ
cCf++vd/dIrf9FDPkOsXv9rfoJ8AjAfzANPhcNcF3HiG7mrOW4ufcvLqwgf3+24+tID9NhA0LO/D
7QBu2/Y9rejAfx3A/loUfABIl8MxBv97HVSmuPRUbSN41Cfsq5OkJ91MaltC4tiFtk/ioX7vLh09
Fq2a3B3k95EiHZMAyBuEljy0KJKJ5I298+WLdG+nBI6JozpGCh3a4TJkx2gsdy5cM3CiA/2VkEDs
Lk1wo+fmeWEgNwD0Me28NSTZyLS8Q3g4zjR5TkMAJ8Mw51SaQhl4+843lQk3ddxDVgpIkMSoYdkN
h8VCLDNiJ+pEmD9B499NCithA+UPRWWdwxzCa6GDA4L1diMK1kS4Fy0aZ8AzIfmNks5DH6oapzwY
x7wrx0OrZSZ6BAKVZAYwdLA4ufUnmILx7SAMUm1M11RXKIo2TeU+UnJF0+suaPeLc0BVnVnXbsLl
ma6k/TosBkw7KVTYRtSAInXetE81JAZlfNMQdkJVuh2CAN0D0l7LbpuMHwXIQGuDmwt3E7LoAFu+
feObh3moHqOhu2CJLETFHtgIUS/4xI/LnKGyOSZNtCmBsdYlWGiJBat+KGYaH1NUg+CMFRBt3Ilh
P3B8zdJ9rgEEmy58cPRwgq6kk02+87Uy/Ltt4EXpLc/TDDOTztGXIEhVt3hzmt0ixQEp33fReGk2
J3YDuA4TmpBRqyiGgYgoSu7jpQAGCKAMSAiaIsjKer/woEHkY35fIcTKdit7knlM4cVQWeoOG21v
p8V+GrwHY+cDkoaMxU/Tgj/KdnmMl8h8mSw6RlC8qea7VMfPFAbMum+zhuzT9DbuDaZodnDmQgeq
ysvlMww2UVqZrCK3UUCfrfw+2OqIyhXrjXc9oPh5QRMF060Bg5RFSKCHCKhdTltf2oMXXIPmlFE1
AElLNwyLVaU5+PSiWuRhFJ94U54W7SFth2SU+EIF5r+n6MGi5HdcSXHDza0XwUuoh5Cen0iLTiow
G1dcVpO+lcl4VOj9ZWk/3skp/ezEYdEH5aYLCIS1xkNv2A7O7geYDFwzo69TF38XiTd1MxToDh8g
c3fC2GLepvQmnO2dpeSu0tOFVVMmo6iYmvgQdc0mofzZYcFjK7NSVPdlED/PfrwrWV2Mk9o1AfkS
Wn5j8JcGUX+Qvf9S9egw+95xBNlCLv1FH4VXIeuKRsjvy2Q/+Iv8GLp2D2mfG13SLQDOU1yJO+Ee
2+mOe8slxH3QAkQSYYc+nwK0Ln3ibSjECVmzLecSbw7bCZQ/coS1pRe8RL17sQ5m81RmnuY5VJw2
nGJCaSIRwk56YWwLzC95rgTfmlWZU4krnSZbHQVbPfCCV1dhQje1aT6nDJOSabVJHAoNbcq/qRTN
6Sp+DiMXACG2lH8ztGSTDvJWNO4NRql3YxlcNg2a2z8dPW/E89e59J+RFdM78JomGGVAjvg6sgIc
8h0VuLRYfen4EeAhlMXeH5fwX/MXsQ4BszXCfDu0ZzAtei4MNIlUrYgSLdac3aMX4W25A7CfV8UL
oCxI0NWbMIPs2LGzx/e18F5nN3+ujoGXwAVpDvVReMYwFFRNc1X5tPDQA4wg4wRhyh/38f8nM/9A
GvLTK7UmS6+ymYfnzj53DPS+P1OjNf/58St/pjOh+0eIcQ6o4yBfwP/5O5vx0z/W4QtEAXgvII9Y
eWR/ZTOO+wdcYKKV9oeOKCQE8Hr+Tz7jeN4fIN7CMCgC4RyJuJ/83yQ0kAx7ldFEmHH1UOWtbFcP
wvmYUn29BToT00ivQTfpha0PztjG7XYYolHuZ4Av4RPwywnnNugaeEWnOJ0K6NKTDw5Z1FSkkM2E
hkcbhearBbVNbKkwHWBB1yjnKQQpzNlU6ch0UUKigN2nM+HD53Js6LBPTW/jm0XMFgSseQynctul
Yxl9L+08zfkYuXyQwD4EQS+5FOSLJanTX7gdGZOsUpQBjHVSO61kZ4Ox5SyIE7BpFtpzczXOolwy
XoVdmokAOMBT56Q+ul0aukE7JcT0hP06PAwDRhOOTdP5sBOpQnbVEkAHh7ab0JNHJVQ/OpFdjuh6
oqB3yqTlu1BKEAmMB1J5llC3vB9BxhH7qaXyKfKmEi2nuQQOjCN4BHHIOMnWq1bMmDHjoTMRQURh
wVg1b7n4UHMe3KFvru/rnpefDFhw7U54rM4dV0S3VScU0Ecv4Rwn4djDqS2mRmTW0WrGvGY7HDks
g57VGIZIDVt6SypY6mSoq/WA4AyaWhtXS4UmD+QZeBRA0miZDN8RbjkAeocWTZf0RUC75BRA7zjJ
3AoqbL2m6B13MkZOEooHOlhvCwJcCpDdS9mz23ryDlOY9Xjfp3L6Mo5dM2fgPEHc3vQQu8Rpbz7o
qkbvfnTsC4+IumAauY276JEXWqQzJjKQZ3xGRwUiEKYrXW9LqAqgxy0cdUMah8PhSAiQKGegIBBw
6eLwS1um7lXQRUOZGVDTYCQsSnY9umz4DvSvAzhY+a6AAYQZ2mwhWi6ZkWsyl9JmuQncJTwaXTd9
3sWGgNAS18/LmDrXEKWpPgZNWwHuGUnAN8Ng9NHDZd4Q6GSofHbc+RgCkauz2WfdoYsnNGlH3VR5
23JDi7HX3U05110+2tpuapV6245U836YPTtnVWzSu7Fa6kPHh+VAes+FIoI77DiyoYPravopsrGX
l4kMtkj4kp2CvMcVmpf6OKAbubNoSkPDyUnV0Vs0eA+spt3L0lI9g9sRdx8DX7mAlCDSQTLZJmwp
ZjDedF7BQSc+DolyhkwCxb+ASS9A6EAEG5wVahu0Zv6ceM7s5KJhfrVLfQrOSG0GkA4U60jmzI3c
h0CejrYskcbhlBu2cjYUAAwPNIAUHKJRoSArWx0Iul5PPrGh2FlbqyBjEFX+6nozJLtYxU2yDeaZ
3rOAOF4WWYZtkwkA8e1RuKApHElSQasZzl4plBSko1N4uPR05WU0bfphCaWiD67XdcvWF9SMRyB0
1F4DIjC60IaVJrNj24ASzqvyLuyHJLjAIJ0hn2ZmfXcP1Ggk26WmwISZHxvYtNoOvVxPp6NGkVE3
ctcCxY43eKCu8TIwh3rw9Mo2TAuxRMudA6qxzaGwEskH5i9VvGulaoarBLiZyFKk18kNjPEcULTr
BGw0tL5bH65dwqPx10QDrXgGgQ+6XzO3dt5KjxuQnBzWjjGAEm8ZMhfN4haUV9+LChSElGZR3Lr0
kEpwU7aLGtGWYHKaKvRem74pIhb6zmY2PE0etC+8QwrGXIr0EXjYznOriUz7tkZB6F9NJRkEpH6X
mbpoyoceIxs9hhFFBFhatlWWdWrLXAVYHuKnFSlKsP9AK2kFQWI5C3j+AQwAtrV1mAmdepeoPlpr
x7jpZrJ8LjuE624jYCYTNysvYQY6Bu17YXM1IGxkvJ1gsgShfwHBx34Le/Y5uVl823uPvie7eDsP
U/2lmtCTZ1kXxZrdo/7tgt3MQpaCttrG6us4o9l3oA3w109dlajh2V16J7knxPLoABfPsitKPXvj
dnaMrbaR09cYFB10rbMxmcM9up6pKGIAx5PIEsdDm75VDCQ+DJeH3Z1XNdRkhIMHNbnJSDaUMtXc
KT2iYhZTmCZgfsi+hHVSrJN8GMvWRTa/VCMmHxh4OrGFyXK+VBbuQGhZ+N8T0C3Bb6XTAitwSaMA
cYBCogzncs8fF81AeVv6eFDHruz88SG2SM231qmhixi6s7M8zsug9FakUSSLORVQUK9t0LBr0CFo
iphYxwANEi1d0Pnq0RU72rngwWWRUKouWpsCe55nEKr2Y2AhOZPDicW6j2Vc0vqA1jVpTx44KyiP
oNRtcUiF0SgAF3cy4tgaky+STxKWst4J5NwKLrzIK9vHfp6Md/JHuoCmC8pWzPcT0HnvNqldMu1i
ndb2yQgFlD1jc5C0N0nMfBT+oy11VOXgbHfYIwpO4hp6IiGv8OaBbMMUybiENz1CN0LN/NEgAFcO
AMkw6a46yqO4aCpv1W92WuCeHiKTe/C1N2+YjuoQZDOZhij+OhCB43GswW6vB286uq6KExTNyg1u
wZezUd7HtR3AKgtp9wB3ya5HzcZVetUPU4Imha1YvF1vH39UvOT9gxp5YLZgodMr7rplfbHMKO5w
LvAZJ3M9QA+sziR04E/CCjCYQyLVAnIKSeS3WsPje5PavuUXbQJq6gvShB5Gk2JCEIIqz8hzaHOH
LFdOBU5c4jRVlIHebZqsagBgqSyZGUmOGA9BMq+COQ0OiB96+uYARtU+2ML6mSu/aHGIBGPudgG3
uxJOAm0B3XiyHONamvK4QFQj3U8gj5N909Yp2foz7Ns2QaCq6LOIfWR70yA75yLhJqT7FK8ybp5H
/QBY1tjF+axGUDks2GkIFalu17ebRtXzgJ3ifma2THwDXiJfj+AgZZAf4crEt42kTouXp1cN+GZG
33KQGlu0M0q/2aOSDzxsThAWMz/RqYPcrSTBnnVNuoARG/Jl00wTNxvwzJDfQUW/JZlScoZAGTTk
WcF7zdM8rRH386AFF/IgpyXt92bsy2+pb96VYT1rCSKBhg1FEqYhepPoL/4i4qxkP8lK1aAiwWAT
JGoYFJNLGBhCecjfvy9as5YMw98AwK/rrZ//BDGIfqFJPwBlr5sRsJryDm483JWq2U6NA4IfuChd
+nFx+IMeY9gP1hy5Qsff69T/UjeQH14mEDOA3qhHzusGUF2MpDNsdMXH6sZ/Fvf2hDmPuvB2M1r1
PUQHesiSfUkP76lgvMYh1uuHUKEHBcYENRVEXM9qdp0ymrABxyQ3TjAgpKlFAdppl3HTg3fynibe
iji8vt0gT2HqEIJ4wCW8c5/bFipTulcQsO68cAOZsL1SsHn3PiaLf/ipcnyjGfF65OzPC/t5pbMH
OyAPjjWGhjLbBEGGsybMRtnE6L+mW2jwQjNewTBwjNPd79f95UmuPW3Um6gCoYr7i3DPhHHpKobI
cxaCc5KhgbB1xyHH9EPhSPUNLKDb36/3uh2B6/yxHhBTTKoSdPrPKs55iAXKQoy1DCyAklvEpq3X
0PdQ2V/vJqYEfdhwrkgZruwMruo9MICJg1cjHDQ5aUAZGPdIo6KCA/YWPO4ya1xOcu265J37eTa8
9+uDPLtAWePCJRziMnTgobc+7tg396CKVWGYQm2dHN4br//ljmJL/PzmrJ//FBKClahcpViwdsyV
jMmxiuovv39ov7wkZ0uc3U4HumOLI9F3l36wtV1U2LTZKgw6QVIls1Wb/365X5/e6ys6xwHNUFVl
iCuqKvnsaVt0dTfusR0+lpoexjn8MAzy5fdrrjjVL1sdLqOg1EYQegDM8/o2dhMf6hooXqaOIEUf
2KnbVlv66B7gOHYxb0TmZ91l/TiezDu6RW89v58XPnt+MARKQM9BLJ1BNml8FM7vqNa+vQAaSYjZ
UCA71/soRwxgmhJTV6JsMteLMUf2Xpx841zCfYP4/r/XOAtfU7/EipF1sktu+FWwr4pFZ5g8yrsr
75lv31MAO4OKf+wynAXopQIvhrB2tL6xP730gjVBpRT4duHn2s/WedXyRk+Fd+Wkm+pDf1i1SjEF
AXSiIdnv35Q3XpRXS6+f/7T0krKlkx2aUzRCtC7FPiE12kwDBbISRteK9oCf5Dsn7hvnHo4+giY4
5IfJLwEN0LhrgwV5Bls+Efe5TEDu0e9c2BvvCegzaIWvvuQQSj3bARRKDBjgmaEqik6eCID1gw78
+3v3xnkKtQy8hjB+xjDC+RIcnFRE+xWEsXFu0BhEEb63Uu/gvPvO1bxxx14tdbatDPPguQbjNfAX
m2fRx8cYSkbIhVAu/P6a3l4I2HAMFUokJmfyBCmaj0EMNl/GEqT+Lo3rvQWGVPHpPWfpH5YgZ+kI
runvpfzXr16p+zl0a6hyRdB+xKR9vsAdUVzBYEr1m/SJX0ab5Jo/UAlN5XufbzlCKJDNR3b/rirT
m08SBS4BYwO0iXPwxK63Y1SwFaG8cL8LtGiK+IPcOflLqwuMwQHRgsDsJQDkdw6HN84igPxoVyce
Jkmgs/v6HmgYd06JBduMEYnulMV8BVqTz07f3nlTpzaeXN7RDn5jw79a8XzDB3PZgAA3ZIrNaOvg
xlY5yqs9qOVHOy8Fpqr3v3+l3tiJr1Y8y3JTKkZpBW5uFTlbX5MksxK4+v/TIj9gq5/imMNqV6R9
2GTePN/0mJ1DL+Cdk+etrQGJKTDJMBMPGfr185+WUKw3aKZg/IPZPeZzsmadEcSY1f/iQhBP4EIA
lAVysK9XicGjXPwSjd+huWPkkWO4+3+zQBADcQENA0H49QJG+7MTp3aleIPEHbzE4XsZz1tZI+Rp
/l7iLOWZ6pI6KSQS4dpY7pJpKx/Z45R5x3gbnvwvlBbvm0W9+ZL9tOTZbcOYZo9JJg8wyvJdweOo
fmfb+O8tcLZvJpnSzpnBjF9xz+iJH+d7toErz0t5sPvgyuz7z6slFjQEmhuad0f0+sJdWOb6XTG3
1wjsj2wBurIISXh8MMg9R2AHdATiEvLU2aD8LQ+9m1mRy76sj53q7z3KnxKCeaqYnVrWe+9ss7f2
wM9rnz1Za7wZEx7IlaFNzgpXkq9yau9HHW9//5L+ug6Mr5OQuGsv4ldvgjGtMPnXYjh0BCoRdvai
ThH6+/md0PTjiH59Br1e5+x60nqZOApVAbWaYrkCVngRMLpLG8yGw/yrhh5L4p6M2uplRP+G5u/w
Odev/3V5yJVBnRiQ/XkG4UtAAEuMJAUE90sbzWj3lP1YiNY1oPsP75kTvX1X/15ufcd/imDxkMYU
shwCgyKYTLge6fOEJOz3T+69SzoLL2hGLomDYfnMXZpxM3kcEKHsm3jr2R4DZ0BLp/cO0V+35gr5
QhMrwBEOPcyzvd+IqpucFvIyTjvflhzKEEiQfn9V6+4+f1AE9T08W6Ak/YvmUBD2nY0GOmSYwtzM
HtJJ3+3MARbYX0phtzjD4SvlLe+0Ud54XmgqgB6dwH70VzVb17XxAhn7JiMlYCo6weQUbJbryq/e
2QfrHTq7PJRT8IFHFhtCLfvsiKbRyAg6/NgG3fd+AvzsXLcacsfN0+R+/P2dfOP9wFI4QwlkI6CU
c7aUtygztetSTPNNZz8kyPxTi1Gu9J3j+o0qDqjS3yuFaxz96W1n2oQNhoTXiQJliiBWl6GD/Jy1
UF1IiyZit3NPL+E+BKWFmpxoQ/+bvTNpjhtLtvR/eXuUYR4WvcEQEZxEkaJISRuYMiVhnmf8+v6g
fNbJQMACrdfbrkWVWZYlPe6FX79+3Y+f86lu5z+jP1qiNVRf8gKoVxkBoYRz/isSdZjFKRYTe7qF
69NNvo0n/z5+/aeCwmgDU35/HKOxyFMSwKlKW39dVWybtFKB1gMEROPM1ZSQ6dkJXZeQgZPr33LF
8fjfi/vXlLLaYqvTOoAEHbz7tvmkQqjuZt/6O8vr0bxKYnv+rp6CXcr6Sw86W5+yeqIora/I6JMx
oWFpTs2rThm+BboXKuLOqdg0ZABsMZjJoFK7clXGLo0wgJ+BJtTk5bC11AP72SSeLGQ7Jx3s7voE
sqh/ba2dtWBETJMHbKlPOhNRh+ZBfKh+yuNxUG3BUe3pi3WMT+ppuqNtL/pOxrwXqvF7vrNxIdIB
EIk4FOE4n9YSCN8dGjUOrCo0o3ThzQod48Aos2N9h4bioHjlA6iv5+sutPy988hzbm+1x5k60Z5h
gt+OxGVix9aVh0o6JUsBaXmfFNWOy16G1Pf2eOGer48us9X3PjduOEEI1j2kyhc/fLm+phVz/T/H
QpUgSKYqrC4aeudGBF+NBrXgBMooSWmn5DjeCscYAdw9mbQtD31vaBVcIiZVDXhnEltJnhuyI5Fp
wv6Hkco7z9StXVsqYnRHgICBvjtfUEtynUpSXFLnhq4p/dBIuVeNv65v25YRjhklPW4FanurXYN6
JJ4ognEzWJnTVfex2TiIpO0sRdnYM6DzNLjInEn+LpTleqOdKrNbJnkBMzwUUymRl0xW7xc3bGjr
u12m+DLFlR4QDuiBoWV7i5h/oahLYBdKOY0nmEH616azDOFVbCfm8OV6kEWPHNGoPWFEcMNuQ0OQ
3Woslol/Q5/GwyRGbf8ohiY0VbzPpsAZG0hEHEOMK+lD30PF5DK8lgW2JHfdzzG3hOBDPM1Q2VdC
qh/Crh2rExxxAK7RuoLNigGTSDz5NGfLHQL/y5QAJJ3JZA4IPZM6zSqpGkek1UEgoMsJXQrT+g1a
eLoIfMwKLIbrhUz7XvpK8+m6D2x9HA1dOSh8cYELzsq2NeJhDDn9wgxwajTvZqvzGtFy5kTfie6L
O60iDyfzX1OrSJcFagMeokDOFfUPs/qmjJ+vr2XDnxnUAM2+NNsox63uKWHGtXQpa2xIT95gnjnE
c+jkVfJ03czGy1SjVwslJh/K5JQuv+NdyOZEyVHXkiXWbvLBhGDOtVwFMv9FRcYy7fRH6gae7hb3
geqoqgdV8XdGqkJ7X5Lycksh4Oa+RPJE/t2yOv8lSWbGdC9NaBAz8ZTP0UGYdha7ZYH5SJEDvHDf
i6vrggdxIRgSrDug6Q61xt1o7t0QvwXSzx2Dgi7gZvQJSP4uqvHTUHaxFtFua5BtUVwgiGkNocfH
VjtSNlPgUhht/6vlVa7xNN2nXuhBGRPUR5FxjdT09mL8xpIlINf4jwiND1CG800thdZACmLBUk0l
o6edE+g7tY0NC7IsEdvRAVx6jMq5BTrFcScKpKhGJwFfWajZ9lTplx+52lOZpIK2CiBifHV1FmCF
TSdVoIyqZ9zuMogkKargIki1W00AySTpVXps/f4uH4rj9fOxtTqgyWDHRVpD4pouFlKQVGOoNQeu
VbzO0vBRDppw51LZtqHjLkDwJeSgznew0mBw9CtehYFQvoB7fO5lccfzN54zsMWiT8oFzBNNXrf0
am0uKoYWQT56kxf/nXwzXQN9SN+eH0RxV77oMi/DmrZwmi4G0VI5XxEkcIauzEB1/VFWHKrUCExM
8n2dxIyy81zjHa/b0MAUf5yf0bxnfbwPEbW9KH+CBEx6EQy07YdfRBEapQ9tvpNybvgiJvhQFAsW
hZV1vOwCeEYXQsg4eNWqT236aMoQ3iBbVkEquCi4xY224yCXt+kyZ7pwqCqLysTaQSLmYYpeX0oU
8bcmWKiMfqWwmujmczfspFGXVygPeK5Oa+koXlZDtHrQzbrFhjqYmdcmUO8V0HgeZYpKxwR5gcy9
fsC2XOW9wdVFmgPsSIeB/aykB033vXYavTl89CfJDtXwZNZ7qm+XK0Rhe0msmV9kuFJZpSa1VhQM
qQ/gx6hjqfKXBs4Iq3FCYU9F9/IGN9BWpF4G6+4ywrCKWkJjWWQ/HdVOtbpR4xb4cAQUy9/ZwMvo
gZmlGYrEukFtabUeeQSrPPREj0SLb9VYv9eMZIcE+vIbLa02ZkeXtOrS540KHoYGFUQyWf/O0BfO
tdoJqoe2BKo3yHD+7BTMNta0DKrLeDsxkRmP8/jRhoEIHJytK7s3ZXye5T3N8A0nwAskjcIpE7YX
POpQoBhiMukwD6rVdAxhYPkEgCyBkz4V34q5lf74BIMPI79AjkmBmX6dZfVJUM/jSKmjzh/n5Gum
mzey+lMJf0mRdrh+oC7c7vfrZ8EBIK+8jHKf712uU/SWGtBTUf2z7j8iaZLBJnTdxkoWgTcqRpi7
YVQMTAZsZCvfjqOkkH2fhhnkKplik7yIoLXk/E5vFAG8fW89KUMPXQo5iTPGsgSPWk37owRJvZN/
bKyXOSB6hCo3p3YRkAVLHcWE97KdyV+1Amiv9kWpx53vd1mrgsSagTGV5IPSGCJN57va5lkF6ocs
R4MA+Hv/UbkTPnAINA+kqJN9lT7HT91d8nZ9my+8dDFKosocAUA/wALnRgUt8RmYo2c4qGVlN77A
iQihC38alDB8EGk57yxzy6CpL/IJ2lKsXhOImInRFogO0gcNi5tJa+6VAPRIJ3hGN+0c8c0dNXl5
EIN/p/2rWooVaoCFDQaas1d4Qpsn4y14iuiBBS/tq+Qlbqq50MntLPCyQrU4LtwNMLIyDH+xQmlO
pwb6Fxi2Ie2z0VA4Zsf8LT8hk3kTfGHk8Hj9E25455m9JdK9e16NcF71IfkrncU3PYT2O1Od3g93
7oA9KytHQSl1Fo3ZaACBLtnww5y2S4l6Z/MuovLvvaMwpTJxIV4EzdBIJgX1KapftXYjx9JsT1Kh
74UWmR05S/ZXVpb//92O9QnVl7Jnx/6RKOFmPtR3pYfmyik47CnkbDg8n+ffJSnnxspm9jMzoWCJ
YMhRdfvoU1vex0wOXPeCy5resigazCJ5h0irZLUoSwMhHGUg6hQ6CkFFjyR9akQmK6znwXzwR+jr
LVcQ9uAAl2n/yu5qfVYlamU6g0ULO6e8KQ+hC80dD01bu2XE+bD32tw+Xu/WuXL3BIrwxOywV6rq
AdpNW8weOrW3J8EVxScdUIz0c1Rmz2+VU+9bN5F6c32nL1IVFkwA44XPc02mBHX+QfVMKaZGSktb
lRkLTMRHqEuPlJtQw/JTp21eo/zLdYtbp+KdRWsVxxQ4l40mxoUgI800y56yvbb5ZU3hfFHW6raF
zzoU/UGBCtH1n5A3gJe2lG3VSbzCgQwD6B0cEW7jUmZ/RS7N8e3pJTukP3ej59Zxeb/WlRtDXKd0
9cjZVClNY/2hfLHu4oPlIfv7LJjOInsXuP2eivKe2ZUXz1qUzwW4ULuCBU0HYxuozxRo7RaRmOsf
cyuQvl/gyn+7KUyDIiWvEWPIxcy3uRwOCQMp161suwxXOwUv41JbRx3bDAJl1qNDChJKKsIM9Y6J
zeuV7u+i774Ip+irTyW1pjZoDLIgBYd0C9i42a5uo6foAQI1XfWqjykdmfQ4f/rjpdHp/tescn7+
kEOazMqKwLTHDN8C2p/3WKw2nIGK6IKupSVKIrr6RLnlwy9v0k0QAu0hKbhVP3fms6DFO5FkwxXO
7Kzu1DzrzbCQgAfzHEY/tbxr1IS5n8/X92tzNbAukIwg/3nxMJgjKTckAbnDai5d0/jAMOhpLiNn
mv6+bmhrOZAeULRmHBlbq8CoxKi3Q4UKbb4QOE2rQF7/Oc4j77qVS/AWKauyoCCZN6D1aS7rfXd7
BzXExGWfdISq3q2ea7RZkTL9MgIaj73hr/y4B/nf2kCsATddJiiAQJ8bFKYJWmmLdSmd9BJqcNpk
xkk2fS/M/tpZ2/KnVpkJ72BpAQYvDU5rtYUqg+hpzrsRLmobBo7xIDuIz+hOhECQ6qJhcKsGx0Wy
db9rvXWxskSaAdTuAD0bK68fmZ81A2m5ZSq4M/xjecgexI/iJ2pdwhEBj4P08fpqN2LUmcGV+/fM
YGtMjtKcTz4byrd2+ONaHZ7yfkUrTxHZ4aDKuUv0+lcN7arJoDAzz+71ZWy5vSZRAofY4Xdh8Nw9
TOZjc0um3R8FMWS182dVsw7qoO2Eve3vs3CaUFRYvtAq7hWIx+SjQAbeumiLu6mbPvZ3wHHt5r4/
Bp/2tNK2XBHl5f9jbuUOCAEMUb5AJ7JYt3vyRgB1XhrA1DA+wtiz083bSKooXvDWV6mcLfp655sY
okqoQ7WMApefuvWse2WSPUTlS1M9ousEn+5e7L2cacA5QGSh9Mb1KFJuPbfoizJCqQYW/Yf4Jb1J
Xuub5rioIjN1rT31Xngaj+JJ2Qn5G7vKwQbwb1HtX57651aZngrS1EcgPsgjO4yZ+aZqF8MMmjOA
M4ZvO665Ebow97vKutTX1lUuCaXWqVmoxKM4itMPhhobk9vF1nxC78K4L9HVKB7lWY7QN9LH8r71
04X5oLPqh0xmwvSuFgb/nsFr/Ws59danMJALsB9KhEplVlim2/ZIpYL3r6mlFln+bUat6wmdlAlt
5zzygw9z0UsIqZvIJ/FPzLQ4TkMGS5Sal4OjBE0GHwI81FTJQpnmTtmIsqfOQvtmBrWhQ3rSMZ+q
w2D8JIc6BVSEMmvqnVoAm3ZdJeLfTF4DSPEZCEFBASpbwzOnYFaZYDUxOaRtMXK35iM8AnHcPLe6
7j/kLBYuRz1K7qSuT2Pa1AaKh9GUIRw9xU2G+pzYznsXyebH53FGLYkvf8EnKWuVEKcq2A4YWyDM
bo+98phBDVfoCs34ndt4I7ryvYHK0SWk47nGdcHGrgT+hFf1xuC0nGPVqk/X3Wu5jVa3FdVGCZAv
43/wo66cOQ4zuU4GtowvdZiYCE6j7pRp0muvTgegHzZd36cJvZjrZjdiBWZh0IFilILZ+uSCN0GV
wIQQz6TdWbN/ujAdym6EbqD20ly+hYDcuW5yI8YD8oXOgwadQllnFXuTPEp7eJjJMHrFmSLmMLi2
RGnn+t/6ZEtbxKALQ9K+LsahDqBYvcZsSy2X4o9aiUbxph3lTN0ptu/ZWd2LWhEElahSbK/650z+
KSh7YWfDL3RR4dv8RlCug3kbay2ZlJHAvQODeW/F+a0JSY4nJ8O84+VbLvje1OoN0jejLpc5BaP4
JjoRVmDo1Q/7WqVbJ/e9mdX3HyG2gWFl+f5AcZRc9+QQZZn0ThbQbzH2tDe3UlyGbf7dwNXdq9Ua
FOwZq5p7Jl7mLIerXmnv2g4NErTt32q1/pHIaPWhTIe6Ro5GJnwVfYJym1REAUCY/HD9AGy5jM5L
kttkqfuvMZvQ22eKpFNKnWGlk+VfhbFHDLtjYQ3VDIVpFJGAg33S/FHlXxsYC68vYesMU+qmjE+9
myb/8o3fvRv0Am0FcFJw/82QJL7AyI18wE5Ku2djCV3vbAjQD1nGMjgoc3mo4Sf4bpwiebm+kE1n
pCdCK86kzLwOE3k4p4YyMXtgWhBOalMq2IMClYYQKnd5F5hHs5yfr5vc+jioAdNgWgBXXCnn66rC
qEnDGGIJa9BcIwcCB6v/dRO/R8nWt8l7G6u9qyS56mFEJa72TcKAnQ6TiQ3FTuO7alNDyRrOzRw/
mX6QWC8G1O/FS1shw0FCAQsj3eRg+tyaUYHwM7TTP0BWF4bXmoWa39aKipyQNiu7wMOLowpQTmWW
aJlRZZbzYmcgIRuDpJOz31l59Zy78WMq2spD+1tHPn0AAryHgV0ndWuTq41qi0YyahO2myLqFi3D
k/hbJasKXyE93f0s25+eRym64SI9m1XxMZoHiGpgFqJYHr7Ig9uSJlMRvCnu0QITjpqzD9PaOkWg
0vFwlroQT6y8jYs/QCkT1Oj05luNm4a+N8fTH4c0BZJf+lALDMGgtXduxdegOB17EiRoktJfpI/+
GyoW4x+fHKxYKhFzed5ccFpAygTTlsj2dYr1VKGEY2TF087JuXQIMjxasQaNLot8aHU687rSxQ7y
GWqmyiH7btmhU9wGtzDIRS+8rh3osfL/Cyz2ntmVH0bdMGWNhutXuuEZ9XBSKRm3AVKkVvLl+hLX
TsjKzla4+lbNJLYlQ+iZXYAprbkFTWuv/7pjwlz5edESP3IDFG0QpLMXFp3iIhES7Xyryz2DO45A
yg1E2kwx6dzpRuDQM88ttMF70z9o6qI5OuuhjWZGe+qtaa+wf7kqXtMQdNGG5Oq+IBxpZHQAARKi
0+Vrn9QpQbsSXI97/etcLoq/vgCW4adhUmydHY/WlBaTCdQhysb+O4wqI4p1keqYMzKeWhzsmFuH
hyUovDe3rPndJUtbmVHHXAP6FU6Pctx2dqYbf2nQvF1f1vqeXdtZfauqD4p4HHg8T6LoFil0zn12
o8kIeLS56sLOt2Nvb13LNr9blwbxmSpVAkoGDQ/28IvKi3YIdyb6ls15f8v+syg4DWhd8d/qKrZO
g6gWSCozviACnutbsUP8qYtO17duz4p8vpSySkpBVRIG4ofqwFP0b98sv143cVHA+b0SmelLRfxn
AObcBsofbcxgOIRmNZDi6FQ+Zkf/vr9jJMNytCdY5m7RGpVRbThet7zlF3Q7QL6IgJkZij83bMxR
UOgtcLxwoEqLJLJO7WCIv07DW53sNaY2nIKR/6XUzayLdEGUglhgN1uwjdo18mpjVjlm8jm26r3k
a9MMcGWCExU4gtP5mkqgVw20A0tLfHSHD01lo5kKyZTb3Bf0ccBKICl9t8trsATVlTeCGGasCCgl
1fV1faqXjUiQGAPm5hK+UHA+tnbnzq/tcY/Zf2t97wytsxip83XUv6Bln0Trh1WOGmRd6T3cjXtc
SBddMdyS+oAM9nshzqJacL6TqAhbWt5PSwNTOWj3fuEUn8s3Bq9d3tsfky8xEDBHurnukr/pA9Yb
SYVvmcGkPCytIYe9lU59YnJ7LU2R/qZ+LECdxAftsIhrJI74iarekX4cvwZ5rLtq57xv3ABkwYyE
LAMrwHvWl2eSTAONptL2ES2Qp/gkqcNt1OYfqljfuUG3vuR7UytPldspzsKejnQyy67SQHz8VTD2
BgeX1OViO9+tZxW/WrWSYoZeKZ5Z+kfTFE5DLR2b1D8MTXUAQ/5pHvSdosxFff+347x7SaxyHDMa
DdhySadqF4FepzsyTHvSPGBuDqrsN8aP6y6z+cmA4QIWBHt+QQ4Tya2m5Uv2ZratO83aQVX8z0gW
n+p8D+G+uZt0iHknLYMR66K3msoCPL8LMryMbTSxO+u2l0dubQEK61sLxbXrS1OWz7P+fCZPFkWi
Hwnd/GorVXTT8FKimXgrfMm+U7F2Ai/6nH+yPOvB8opj92DehK/pq3Lr2zIqPgj0uuGLYjN261LP
/hz+lOFM9q7/LGkxu/pZ4ID0pX8DT9pFIxH6ZGGodYWv2TrxvRV+Rg128nSnOsLSj8xC6VSImcJf
+UX9gtalvc9o+PvpdPETNFBCCmPbCzLuPDpJU6AIAOZj21Ceqxiq4kf5afG26mi6CNRFxk2Gbvlg
Cz8XXXF6gak7egu9094jduMYg/ZdwNHsA7Orq4ihN5M2oDiIfHf5ZJVfaqU8DG2xE5a2jMDczpYz
P8LI6CoW+01TRxWEvnapMU4U/hJqSv3jy/XPupEOGO+NLLnQu7RNtKI0CwXm9UpVyz8aQfZA99qZ
5vRHFOewQXeD5V63uLks7kuFkhuA1PU0fAlRb9UZ0IvRo5GRlrVeirQqD2Y2fbxuaCvHYqASWBm4
VBKt9Uscpbs07kLS0eG2vkch9OS/SM/oZ/cOLPM2gnU/w8/hw/CntUBCIbECllY4YHjQrl9JnaX4
dU+Fx25GcoPE7C27tZSdxS3fZXUUzoys0u0i4MmVdkQkGGeOPZOStgLj9U4o2jJCmY5qvqRAVr3G
DiSQqIPcQpPUaDQbZgEHVM6Oia0SFGO8QP4Y45dEdZ2PFiZFhr6uYnI3/4j0bg4tqvyYvvqPswdd
1ElD//LtumNsLYuDSxxDgg0moFWA7YpAy4oWk2bAdGj5I+g+XTdwAStcXOCdBWMVHxjFYvxHCGJK
3J2tBbNdtJkzowNcaH8zz2Fryq/W/xWghJLDhizOh+v2NxdIkwneNETKLmYWI0kqxNpnlJ3BLwa+
cy8X/xTr+nuFv0mUgA4siJnzuDEYkk+1cmAPh1D3MsEI4EIIyj2WiSXGrdyct8MyFo1oIydqCSbv
wpMytiZ8v1QLhZN+6yPDehu69Sk/ZcivZJItvknxjkNuBEQg7IjxkAcuHrJyjrgB0mQizwwIrJFt
QZlfRlW8U+fw1UoHiOZNYwfovZHK8DRawNaLPUiCz5dYJ2oK53KdQVMLH7+u2YkeumEeuPE0uNf9
YiP0Ui5ZSE75D8i31UeDpZx5M5PWwSCIH61Wv1Vn6T5QpD3337OzuqezIerkOPydwWgHNL2iW3Qk
PEoRh8nNvZZ5Erd52wtWm/u4zJ5DQcCI1jptGgxRscqJYpE1xA+82Z6CaPoQ9+G3Bl7r6/u4FbRo
XmjosmCNU7ByEuSuRrFSWeDgzAduSd5+vd24SAB6si3a+/imCwYLzhs3mMXcPuCmS9oR+OTlXtVQ
683v53vlZH5M/6JFqd745AQn5g+c6Ka5rw7JIf2stK7yY7g17sPP15e9EVaoA0M8Rj2Oevq6UlsJ
Q+DDaEnpPjW/GnPyVxFlOyY2dpan5zKbbkEqScdmlfQIcyL6mUiKNz21bnDKD5ALC19qb2RjEzf8
ad2r2s4BvFwWJrmqOXok3Bcd+TnIlLBfurCZfAvBua0be7SPG/cBJiijQ22n8fJaJ64wDxT6OLOq
XHnNKfEIWeuVdfFo1KWr18Jj1zHqacb6SxL4t1ENhxQy7dXO6d/Ih85/xWpvoyBPkeKDErKAdIWh
9cHthYf5vjkmx8bNXkTtuS7uJhdyhv9BwnxuevkG7+I4Qt5tLeozISDUHQPNZJzZDsx2Z4mbn/Ld
Pi+B6Z0ZUUDzNEfDFwxC4Y6qaVvC6/UzcBnazheyRKF3FuZCiwuJ8Qu7C+KKFYSHIuLRYyjN83VD
G++tc0vLRfXOUqijj2QIjAgs/Mmvgp26xYPgSMfgxXgwP/o/NG86LKeir+zubvzjyt0yG7BMdJGk
cwzXuXOFTLEh9ryhrMyonFqNvSaEYrDkgbWzzou4vbK0uiySStCCuCWT0JDQkNzoLb1XUaM86CgR
2sGt6lb6zEI1Z5+P5+JJKy9K24B9mVvbQBkFlY70u8UD4Tdc/xa+wYN6EE97JdcLn8EMI668dwy6
ghflSZSGpMLMuOGhIdURkSRrV9P8CSW7xru+mRf+jyWeBbRKKOLRg1z5vw/IsmjpsNtDoSE7Lg6o
MrfzzhHYNEJzk0FoyGQI1eeOaWa+UkQCrqHG0x3vr4+DkIk7XrFlg5Tv9x1LCWSdXsJoN2mlNZLB
GoptBE9I4+xY2Poo7y2s3I6hZHR+WkIyohW2BBFOCD95Fms7ZvYWsoq5SC9B9wC/jU0t/C4DJDjV
8s5H3zhAFNf/3avlJ7wLFL4IYjFLF2XZUjgaxmFufFtRXpHpcK9719aWQd1hwWKxMEtrq7XkSq9Z
XcGDJdLuZv2ESLq/x4uztV3vTazWAle3HMA2SJFJDEfkVJt+Qv/IL8XdCd2LPJ+jsqwEkhoGMqD7
PN+12Ldm5JPiJez0rip4uunIJKqqG3/XFU99HFzRlU9G75U/9+LBRUVxMU2xW+d/oYldp+GpZApl
nHCHmFZd43yNNp2oawkHykrCraUw6sZ84XDqtXpvenDzE74zvfJ6MU2TzI9xx6muTlKDhO0guN1e
5WrLI8mOF3gPkxvQ8p3vbRMXUcTiqdOVs/apkwdZYUpEFr4Yaez/0prhj1+jy45CmbFwaquMy67y
8WYY8yZQKxqPzWcpfiJAOddd/9Jb+KsUY5HkXGhhtWXF785Yg+xQU4jkTXHjf/SbbwicE1l7p58B
X6d/XCIDIc+oNrCOpREDxuPcGqVtuUCKmaARjK45PPpD6IXz0/UlXX6khUYI7D+FHRa0fsPkBfKt
SsFjEB02WOhPzF86g/Yr2COduuwpLY2Vfw2tu1fIEEZJlGBIfwITFf8InXqpZ8L73y4vwntjvElc
4SY8Xl/fZbqL3YVOlOKBrqCduXKKuUtzNAfl/+5lIVqXfzFg/lNDxO/gUCxuqgMFLlvtP/rPxV/X
jW9t7jK+gRYMPS3593Punb+Mlr8kHhQ5rTQMHjVEd5D7E3Q5sqsxzL+HjWzs8UJfHu2lKf6vyVV0
bnj7poNC0ScNUcZUoFGa1PhFlYW9kt2eoVWMHsRRRaNaA4DYTIv2dvQzTFvDDsp2p9u/+QXfL2n5
Je92UbCCovE7vuCiulubto4G8b3qpY/RsfXa7/WH1DOGm+Fur5RwIfBh4DrvDa+Oe1TXWZLX0j+J
ofFXdts9q4EDUdt0KziRg2i42xfkpzcIMYYwO/3xRcsUk0qXYwlndGJXn1Kq/DDVdD5lnvpOlf0y
Znpb046R5TOdldZYI8Qo0A5aXOkXaVw3GpPlJ/QUEqF4TS1m6rixfl4/BpcJ9rmN1T6irRMVoVIj
7V3eLe1/gpFT6ig7hncRotJ5FHna2Pz4fzO6ip6KFUqJBsGejQzSg1yK3yaI0gwJpS0duREG8ltT
8TI924k3W/tJS4pnPlc6GevKbJZ1ETQp1Hw7JX0pBym0iwms1/W1XRCLLJ6pEk3hoKUHyN1wfiQQ
1I0J3IsVKk/5j1R1GieDqBx9JFJY738SVDSI8hWGwxZEwCqGDkMiG2VAymc0x/nG+BZn3u8F/X9B
6P/iM737theC0J+D7/mP72dy0Mu/8I8ctKL9h7NPWsrTR+Epsuz78LNp0Yy2/sOMo8q7VeTpxQOM
I/XfctDqf5agAZJ3qZuRn8uEjabo2vB//Zcg/QcGQzhSLG3hZoGXUfoTMeh/hmPeBw+oVwkdpHhw
vfB8XhPZDjw3Glm3nkMj0IxTMzZW6ohTFw4gfVTxQdccGa6ISurERy2QAnTQQPpKjRRRSdeVJzXs
qkc96rIneUyzZxB44VfKNd1HBJrlF7+rzJt+kANPmFrEVIUMTSVJjyJADJ38rJpJ6AlJYt1KEQTF
jlQp2I3gZnldcKwmkNiue+rIrJwpmefbJC/VY6mkxXOhSf5DZHSk/J06JKdeMhCbhYd4UJ1Rmgzh
ELZ1dpMZHQSOcS0lbyHa1S1pmDpX9wCPyqzwZjiKxfBpltQUllJ6zO1MGdbox+pl7ouegmzol6Us
OUXaVtOnlmJpeddPauA/SVImmQc1qWc3Huv0cfYtoBLFWMJ5oQ65NwSpcoAiuJ+guuu1ZyWW2g+K
YU0Aiyyz+CjW8pQ4rSCJ30VTiN1SnuPAa0HFHVD7rJ+mrryN+ZhHwvn8dfST6YTIYeiWQjqeTDER
IHjIE2+Qx/br0KA5aw8d4AZbmlvhez3W049WRhHMIWkQ3vp0KByYg1qnyErBtiJoXLU6elwohh6K
qm1uR9GC1kihJ0JuJ/lG47Rha8FTjXwv1apx0FonLYXZ5LXB/WP7ql5ZbhhbpWZrKHS7YiBZf/e5
huxo0i2CokXAi8gOYqs79ci1BAxUtql0EOZ4/Ctvy/gm0cLSaeSBLuGime7WgZ75XhHQQbchAYqP
KeQoIBHMprTumoKXyDFRzN7/2sl+8reUlZWXqMmAeHU+S/OnSE5RaLE1eTTu0ynNbpHGHew5hSoM
aq1eXLR93xjIMxk4D/v0Rk9aqT0Y01AfGp4AJ6XqZUcc2vjJGKVKfQ1IG2JH7AeSLj+QlddJzpPH
IAMkUjIGCFI2y2cE5TIlua8NKeNiLFD/tuuxlEMn7GUtdwNTJW8cqCTXbs2BBgEljPwByJzn+0Go
oi8TEzIMC6TpAk6M5yOQVXV0+wpJcXtqIAedSxSh46RF/ylmXkQSzASWqUEdviLlWsDsNmap6Azg
AH+USCJozDYKOoMKZlh+FRuVafu2maNvSdal2SLcGUhultPrthl8LD6MlSQdo7ZGaBPUXeLElVi8
qlMhurRyi7sosiZbNhAdaplwkySKOFNtjCCfgxnK30KJSrQ0YvMvphsNJ5+r4SWVc/SBBwGaDitg
dNduhsH8UMtyRCXLEhDgHdOwYpuSufmVN2XzFHVqesqVOPlLKnPp4xjyS4/pKEQ/zKYdKIpaeRh5
faP3L3nZy8/gRkNRcTOry+fSs3I6VK3T05NTQHlCyuB/nZLAAkifVakm2PKgz91NEAUidck4RMol
HhTDTawxCuy8ztHbjmYJjTuNaY8HZZ4YOE/QnlbKHj36phMcTe4gWAnKrLXDkRZYXoamedL9JOlQ
z26mL61VzfWjkXdldaBuWM1OIEEhOHe99jB2iZEdNeSlD6EmzgS3FMH1Z5KaND8O0RTdDgjR/90h
Fs/viSxUqI/lMAOE1Zuxvo1yCXnkqA6FozoF6Y8OymU3GASVR2Q0tM7cZOmTwOd/7Qol+4Yean3y
4T7+YHJmT80QDPfotrYuvGgc8qkebiAsU0InMuU89NQ2zA5J3MIIJSqVhxqF+MkPhhhpXWWEDiJr
Gum7KHBkmH+UHAFxrRdZfAuoM4QFw9DCp1h/Y+Lgx1iXM6SocfBiMV/n+lWqj05bG/FLVkf+h0lI
psfQmnV7KmXrl6akyV0XVmhAdlZ3B+HW/MxRlmSvLalKuYmo09nIxnQOwbLooeTUiybZoskaOnIk
+K8WVOheNOr937EatneSEeSJW1aGdcxD3yLZ1vvuYybg1oNgqifELst7JQ/Vv4cqiO+7KEByN2vT
1CuyDmcMx7z7JolJJnliG+UeZIrzcQ5mTnkVmXNli5ECz04STvUvke/8HEtl860bi+qkSmK/8CuK
+seI6PTX3IC5KcxpvkVCWHRRYw/euErGkxGFxvcZ/W6Tj2S3AqLxdaYOr6Wgd/1dK6Nh5Yvh9LO2
6vTWgok1PzBEJNplqLUfsnwyn3txLBiyr/o6QWtaMAdHKsMsOUptO/2KdHpNDZEvCbs3RA2CqXea
2kpUoJD5kD2LoRHRXSiT4XtSiMnHcQzjx8qoXs1cVm0DH/kY6I10sPrYeO3mPvkUaUbvdqMFx7Sv
Nvknqlr9SWcEh6/G/S13deTNshLcwpITvFKZk24DJYv/mrOyeAvMjA2TaVM5San6N7Fu8WRQYsWe
p2i8U8Lc4sZKZmT7YiNlaNaqPb+bs2OmpTVT2lboJP2UH9IeVTOtS2Mmh8fOC3QUe2pdK5w8jaEf
BV53bFHZduXA0j16uabXoajqRszZMGds6Z91aZq9hADrmu3iM6o/eG1rjk4plcAN9Vq9UyaxsUUz
kdwJGu+D1ZSdK3eWdqLaNZ2KIJ/duZGLh7iKwptmloXHQY9FLyqrv5NEyB2h6NNDIGSJN8ph7CQd
gt5ipEtf5MIQnpHQgM13jCfxWz2H7Ufkj5uTHxvEbtkoIoMjoatPfhf4n6RWVk86x/x/s/cdzXXj
7Jp/5dbs0UOC+dbMLJhOVA6WvGEd2RLBTBAgCfLXz0P7m68lSuNTfdd30dWusiUQJMIbnnAv1VAk
p1LTxkMiC7d4hfvNMPgVbunZT0a9h0mMt7ggM1p/H1tXexKyQRlmIskNmGDyhgtcQgjXVFwCAHYl
mS5iaCgk11iU0xtrpjJZFFwVzUKYJ5enCedDoBqt3VLaa9+yIkde3ph8U44JOw42ri6vduXLyBTO
xtnxmLbTuJ7ocZE47qvSYV2DI5TW0GQrRqX8Xi8Xu2in+tEWeD0TSijPPTTVNkKZeG4QQGJHmENk
w6KyDkpW2HqUWxwZHjy9kMjWnnlk0MxbaPB9c2G0uhYTAetoF78Y93qGQCdSk0HSmAqTpfh2eXFI
WOs8tp3Uf1Z1Yl0i5NMPFqKyBwHT2CAdM+cwozd/Y5udExpZwWDkknNyZehD+9YNcNQDW6a0faRr
Qv+d7/13eoT0CKnr//w//+uH+s/0tfmUHoH3UGT16T/ik2g+Jkn4sd9JEv1ryTwQdkB7wwK4Y/FN
+J0kEesvoMh1NDAhDIbcFXqc/86SdKRWLmDDULcFoAg/hBL4v7Ik7y8cvHDFQtUFwA7wMpx/kiSB
8/yhwgKi1K9SAMoBiKpcFHSXisG78lVZMIi0cho4Y1MGWVlW2mXCpGXjxjary6xH2u3TSnnUL+H0
4gUGhUU1yFRKvrluyU49wquDqxcNkHCgzwl/GkwRIUI1QOSBt0HQQfjsLremAd70VeVdjbNNn/SW
gkdJCFgRvqO4zANidXTXWT3XAiC0ZwQAk7JuEAnmO1BLK4UI1lALlBqWpPWkD2NYQ5iX+WZakWDo
TPospMg2btmlEtSePu9Du2zQkSsKrgGaNQ/8ZRiAcEIUL+wbfTBAXrHUIAJDFfRQiAr9VcLaJ1Sa
gcs1tCEJU6AuEt9rq/S5cQWF4F9bO7fwW0uvWdIgBKz6WttUI9wg/E4zklNXtZA2SR1jJyx35NeT
7TXysTN4Dv5KzwcigQFHNGsFOYSzAzi9Z3kAOUb8kfSkCy2W6d8d5ibToz5y7ShEuvhWc+0Kb5Eo
iesfAVLSJbbYyRQy1VY3tc+KQvDW70pV7bWxSK8tnat9KrP5iuLshMm2UavLEsw1n/Bq2kOx89EZ
a1pAxtuGFEyhk6Dlox7CVCfbmYiMGvhczDAGrnTwfRrXe0BMaz9LQM9fLJvg2mQ6on2/htRJTOs6
O5aJZiGwBOzguieQyodhRrqDYGxxhdTKhcNyTQ95Zyb7obD0wMkE/5bOFkIV3EPJi2GN/SNyE7Zj
rZSDX0qX7pSy+LadqIdfUdYSr6amocnb/FrZKXsbnUogzWRj3+1wjFqPJnNw3cQt/ByWtL6IFeA0
QcFK98rSSQeDp9RDFW/iuBNrn9SzdzsphbsV2FT6RAdPR30KzLDBJOyqICgdQJJHc6U/wIcOlVSP
20d9FtpiQcePPEnGIzJ7dWir3F1sHbSwpF0VmTQbnjgkW4JE1/sg0ysrBmI/uR1JraeItWfnNR+L
7MIequHGzMc27h2kBR0C5IPgo/qRw1P2Z05MQImQBAaaJUmQgOgV6LlB7sY2a45SS7TI7Gorqq1B
xk2trJOwjASNW086p67rybPVaeqYj166KyeHhhpLs01RWu5zw4s67oip7VTVwY1iaqCSQgsaawLS
Q203FZElsuGls7DdEHprL7J2p0vK7eobZCeS66noNLTjTL5HTG+8zpXQb2ez6sLGdsstaym0KbMy
qY591/KjOxP9ovPwLpKG2tvOy5to4k5/dAl9MzSb+9nQGS8dY8WV2VrjHr6G2h12mxnhDGwDO7eK
KDeG7NBiChH418OmTXJ9w7VZjzNAwO6XMsvGKZUIcxskdOYYCK+I7O8rPXMRqplIydPWegMcoA6l
lva7rGy92C51qC06og3knLcXeT2XSBQyN8R7aK+1vhkvoCI4XA3tnES2xvg3qxvJFoWXJjSdttkZ
ZdZdSK8f96wRphGwRE+eQVzT5jwYRl1deK3djHFq5E0ZUTMxQktZ2U/qVn3kCteD0Ytdb6aMqN0o
je5HWntzKPPUeS1kkz+OUpsuzDnJYl3LmysyGDnyuoHnl63XeVsXFQksHl5YpRtAYaf3dB+ZvXFp
EiuJYT0kLj1vqi5LSUUselnuFcpJIRgpkH+3y2kKmm7MvwO9j3JRI/Ujod78Y6jmIsWRrPUXvJqF
FxnUhQGuAVM/3SdOVsE3RDNJoCBT9G1oWYviUl6Pl0Vu9FfIdMxs23dNjXIUfA2BPdI76OWCGzY2
kchoqx+bptBGvqkLAkehbd6o3g1p57L026wqCk1Mp27rbQ8C2cmWpQcwWpHeetCxf2nHoQC7DBbt
AeuT7BKyUzpUSeDLGKetx19r7lk7l3ZzGsgyhRh9NxeZ9C1kTzIAwz5togGX3eDPys7B9GOopUBa
RHfawCyJvaVGwugekSVGSbxaMeDPzGkKWWna8VhU7W7UNYEsP5dbO89a81JOrWoClEBzOyRWOdx6
fQmmQEXFrTBsUkeF08wVAOlp3vtaX0LdgSnDRh4r0KGxPcL8En+57VNcPl3GrA1htnWyqoR/Jz0s
fcwtzq92J7nsvnEnkTlgcSITodFWpQiyEQ63weTp2U6leW4E1lzloMDVaGfEtpk8IqFqy8DLKVcx
Y17+nM6oFUSOkzg8DdCsJvoPl+YFNHCcJkei2zgW+JVbMhB21HJYdwMYrnO9vcDiq1FgydxkVLuk
9uoSZ4vSVOR1EOQItHzWB6SUjnLQ75okH3fl7NjqLu+tUn9lWs2cVzQYjfmojVVNHiSZ0RKA8sFR
InnZooJc4YBQCtzIzs22pNaYcdFAEEaLB4h5Hiats3kIW43E3NRwrEw2lnSh/cxNavxwsqF/XpTU
sA/z/AJIFvrgeg2/TntveAKFlTxSIDXAIuVTA0+zNgWTRBaoceXF1F7OaUd/egWZu2AoCuulAak8
DcxctORW2hxAJQhVdYcONnpJUFI6T5vUaFziT9LKdb8oWXcLmS9ZhqbBskc4V3j3CrrYF/iPj77l
yB7G8b3BNgJd2H2rDc1zC90wWEwXFp13szXJMh5UqmK4QKVxgVJ6uanpzG+nLIHbVJJPd3mSQHDa
BZM9A78r7WI7U3RXT1gGFrRDnrIyF4dBldNNL7QuMrXRmXyWSj6gcEqMy1Hj9LYsebIR3Gq32szU
vvTG9A5lAED2WMmfdD72T2XhlDezhlMg1MVQvgDzZt3weqQZis+VMIKiVLr0C8czIdY+5dPerqp2
CFyxiGClTWVGKmnlUWuI1wRGn6EKB+aEFZbVON40LfeKoJMevFgypMp3WS3RcWONqkLhFK4Jc/O2
2tkzUjushAVia5UpvSvKznsCkAOVY71J7xLU9arAHAWqfT1u7p3lCHk5C7P+5sC9DmfEALJQlSW5
F07QZT55YjLjDmy2KEd48wNzNMFvcJl1r0sI+bh6SgwAXVhyC1i9/aOpmYR+XOuiwgr2LNmpEVXz
jWfMbblxOnCuDnnaoljCK330DaA6nqVjy7tCmXBuGFnFv0m8OJzOle5MwWxSiZpiDzcSn1tqRugq
2fgwOrR4rfoK6bEHhI3JTRaBssHekMq7t0bflzEi4elAx44GFJdwNBROf69BXAr19cJNAzrhknFQ
R3tMxqrfcuyivWHPRlyAbLzrO7t6sKzSuJh1tWSyZhc6XuZQ3yUu8n1k7kGFj7VPUc29cw2Cuhf+
oQ8rj/ROjEOPkicKelDWEFeFYFYg5ZzBhcucLnWLJ4HRokQOViqJrcEpt4nXiW9KS/i3Oc/IvkF7
YlvbVo56JkEhyrGSIGWWgL6X5r0gBikvWcWKOJ/sNtbzKgss4lU+I5a5bzNSRhPgZH6qxj2gfFvo
vV/WgwmSSJU+tlWFEN1EhhQmdQZqXwHDjA4FzIPZTdalNZTlK02k9m3ua+ys3MtQsXBUhd6Ay7sX
tyfuRY6L4tXlFGFrr3Xugbe0eILGwvSK1hQUiV3FuqirEwT5VjI53bboei0aUYEAZbCS7rG3Idbk
G3S2X8ta5UNo6F3FdkjbjRdTeCYYQc047jWS2j9T4FgweMtxIxBq3ud2Un23G6+9NFCeTGEQLcgp
7RAVhWbjNM/6rNcAXhFvuPKMtG9QdAdD1nc1aeMWtMZdZXfaFiGct4XTyvw61ThI7RlFgTAfs5H7
c8/tiI95fwVh1TY0B4bCaAlhwnycx31uNs3VlLfdhY5A/tJM8+opoVqLzWHKWINXaelXLbOvIHBc
RJ7VkqPjkekFGaH72sAEcCMKfTpWVYLwTOiLow06YAYZoHeG6yI7IhKtf1ieJa4r7PcIqhb5VU6h
wTECe+7rlo6sg+TGZhEBv7Kb1kUQYZssRmnC3Vh15TzWUzU9IHvK3yQOhzAVbrYxpYVw3PQK685J
CConha7dJGpuLquptvZTx3pcV2yA1KHGp/6hsviwcVJDPg9Jx2MHLelHz2thXefx3ttapM+u9b4c
HuFFhRIUmhyDGRhmlz53iEMjMxNALqeWGcsyL2O0waDg6GrZw0Jo8h2Za/eWhgrfMI1mlE6d+9AQ
KjYC1+nRFR0OsAyRUSyGWRxS9Iw2pWmMQZ/raaxNDTlUiJufPU/ouynVUhiIQbjR45APYaO8Q1yl
Icui6qafrPqnk43ulRhc8j1BYBkNJW03FqayMTqLRlZZlofGQXXHqOUU2gU8BHtlOc9aSbUmpKVu
pz6AvPKVQmzyO1GV9kQrZ7xzaSaeXAitPZLJa3caku3UH2wIY9SUdTcksef9kOkeRLZ0E9o3miWA
VdCzu9JTRVxgPTh+BnTRc+Vkxl2ed9atU4vuu5Go7potEh4NApAtUhb7mXc9vt5EJeZlMEBSROKO
TxOUTfaJqcEXt+k77DpSPMtyHrczsUlkMUMEHUrLVw3tYcVW9f1WMSoeFdKzb2OSgqVWoC/DcCo5
2hHFEsimo8p1x2rWT2HattLya2u2Q4PmNeRjmcHvWlg8+Qph4nNBCHtxIcl+W2Rd84LYqNaiGocA
9C15gqMOnP80JImTmv44zRrS7aImOxTgJFysXeU92oK2LsDtxLV94Yz5oyQOam6TW4Mxz4ZnCtfd
Gdi1vK8hNOfR1ndbrSPBctgO2Fmpd2G1Gjo3CdzJYnQnU90361L0fp8Z9sZIxHAFTzU3dFumXUA3
rECC0OWod5sVxRWNHQFrJbfU0/RA2dDgWfSk21LWWvdMZCju+BIJVJRpAjv0v0ERctr9BHxhKYL9
/6t+l6cqe8k+oiKWn/hXwc/6C2Ro1NXg9bJ4CC7amb8Lfrr+FxyrgH1YgCoAnC62pP9CRRDd/gu1
vsWMFDU9QF8p0Kj/DxZBXfydZ6Kov/zPhdnRP6n4AQT9oeKHGhyAFYiVoLvu/sajfqz4tYVCzyzF
GgJ3I0WOXyd6Ry6qFGlLVIxd4x1VMiZ53BQwobqQUye1A5PKKMKxGHsVmFnparskgX5wrPoOxWk0
R0Zy6JsKhiPwNYOQnZB3tUCDXY+cKiWlducx22C6u22qrEnskDI3L439TFHXz+Ol7eyMe1xTZD7p
Y9moWKIUx7bjhHM20o2pd7a6M7cvgHIghJXUg2m2zkwXraCqSefISho4F4z22EIPjjkV6gFGktlx
TdBD/8FqVf8cEmmhTFexOr/JdELvoE/ME/QcUq2+Q1+84xGUbw2F2NYSDswJ8fR7o8JVG4EVVB1B
emtKTJJ5Rliqkmc7JyeuxiBzIk3kAT3nuNGQu0EpJ5vIELqedNG2521t7MAgtn4WaVmhr2ZkaM+3
zTQOB9T+U82nKPboOKeMFi/dneiTPVLnmXsuOtA+rScu4ow73U8mmCmjkhvSfOzK0UFIkdY5/sy0
gka0M/kQZ30jFY7cNOs1qH1jRU2teK2JOdkhiCRJkvpJkeB1+bKCjeu+yWq2sXOjeEo0kky+Nmqd
cd9P1Yi8dXR4tU064Fcv8UP98CAEmjOogEzuGOU5MsNYpeXI3ibcTTyCig5ylNzNczNuSCZRjjSU
ckYYpOjp9IPXjkTzPJvBCjkpDvzBHZe9Zv4wcs/4OUhnVw/yhaDWgR5WkrLZgj9vPzmOhHRvUrtN
EUEKaLKulm0nti5SOKjTW5Tpfqp1Whs2iZahgoLqW+rdEG+sXT9rK+o9DBww+o3ouz5HNCk9SGxS
QMsH1x6Bs+0nwAa60JyInW555zQsxEtBr2qGwK4Rtj3kB++UQ2pv36IMkIVmhhR7kxutk7zK0Vb9
I9UZN4CdtfLxks1M17639awJthz6QoPLdAsJu3tMicy7fgAyZAJyJyconApAOE9TNbvAvbQZa/VX
Bx1OsbF6JRCU89KTN0yrRqADaDrpETFK0eWoezajDSpIK/NOA1O2GvvY82qSQYXOM+oKjvdOBpcr
feCFeJ310gX8RcMGhHtd2xm5+jZpdufuZx1mSk3gDRD/u3em2QNKKEm68amG1gPSyNQokLvZAt36
Mhhhmz1dTrOBnikExDLEOQZQJ4cOipgN1phT8F1NmtGNJLe7YuO0dbFtuhTGOB3kxQmwhqlMQV8E
LvHWRC4A9SpH4y67Ua3M+kjrWGcgNYWwyMFGDsr8qWh64gvDwe9DT9SmxXeaJpa2VelkJmGCVifo
96lJZO5Xjc2sDlJbY1bsrYRCRhMFx07wAK6Lo9qrArZle6u00/rQDCikH7kNm+49KuquOFQyUc4z
kZYsIkCGE/12zJoyj3WdV3lsEByMUatgk7md4Uk8HlyC+nqYcb1oY2JKfd5bCgfvKw62MVP+jHqG
u5EZCgcIjJk5hLMmdfd+zkfhRMLzesfPNem4W0MBYxHU4KyNr0kBy7erYRIqOVaA0TEgesYSfooF
mE4q7GrqoPk5sAmuI0me9zwea4BWgFEF+Ki4pQOUHrvQTVy7EmGPTmkaO+6QPqlJQdqqKirBr6vW
beA6wDoXEwXCZo4XsB7kRktkcRAu17X2wnPYrAXQeCV2kFQ6epB5TUoDXREwVBFR9EkSdGJgKKsh
9x8jJWuUVKZZZnRHhZD0e1WX9Rh1iORkPDOBELhE7GIXS09YZVdYCKk6Jvi3o28XRfNk6Y0l90gt
avbgCdW/NqRN3AjbTbw4nZ6kRwL8HYTcIetc9FcC1UOGBHpwq22Lt8bvvdT2Kh1No9JN3voqlTJG
AwYVSJUamXdOSGhFjllEerVFi5RqMIP6LM7QVG5p9GWDA3hfX4/RuLf3LFCo0+9+wCyFB9MPsgFD
NUSiftadaeH8vEM1/h4bTV0Lnlewc1zrUCHXrAGdRDK7WGuVz5AKjdKd2OkP57Vs1kTnZSx0LaGq
AVY3ZGTWsoNkgiVZqiUMgkmLlTSkrkr0TsBL0GKksnfT4RzraIXF/jTgqhvJUBZGeI0B853cGdti
Y2zY9rzY9Bqh/HscE4A7wIWRiK6Zo5Zwh6kX/xqngV5DEYzxHKmL86z4NbXk01jo5b7vsNJKQ21S
AyqkPrp7I4TqWx56kXyB8BT0wqZDSoM0PqeEtLyo1SqB/tHfE1yh8x1et1lHMajh8SNBgo1dsH0X
9V7//mX/UffVNWIAKf73/1jLaX2a2OpjySYhOUR7kdZjJbp7O0hviot2OwdGgMLD9pwiCsLjL6aE
ZQ8nCZjSrF3BEjFWEKtBSGWrq6Ld8MLB9fpiq8cz01rQ6Z9eHRwdXECXAWFf23zmbg21HgY5oy7U
9mNkxVAcDtXB3om4D6vrKm4vrOs/j7k2cP/1KoGYRrsfiGUYF6wg7BPkNJxM4pDmkYpTCGh/b4/q
6MXioYJT8KUTIBQN1EaH27N7J+5lAIm7h24jzn3SZS2u5/7uOYwld3iHBhgoA/dg0UF0LySGV3A/
sf1FKqsN6iAJ/jzrteIAZg33XoghIliAuTnS84+jlXMKqxKOJj7wcjGN8hht7AzKR1qcb7Utd37j
VH6DM75asJ83xcfxlmP93ew05bQZXcYjW3ejHzkky9KL+da+Q4MrmrZiCwG1M1P8vJg+Drn6sHUC
HDEDFhMHGmocu+aSRvPW3LVvY2gFiGM2LDrnpLBWKvz1WpHiadDhoBCTX0tgoN/D2sIkKcyNuh1q
OYhfwmVwJ242zi3d6TfIvKJyC0Mdix7Gb+eYQV+ceLZhLjcGsP4gYK+J0UbNoZTrINUY4l/qGDsG
3+Q6VAGNIT4fuZegZDFylpH05Xp6P+7qpBVeJcqswLjsOMfttb51QzOsTwg/IdB8dpaf8misXpho
LuwHChrEmpvYDWPSgV6Q/iJ+SQYtzyyodtOOvvTntuXno+/DUGt2YllMvakcDFUeoS2yNwOIMs3Y
m2Aq3pILHZZ96gK2p+f253JJfDwNPg67hCLv9ktZdvnQdxhWRGOkh/1G/zZsedjs0Ie5KS/OMtq+
Gg+6P7+ZkJ+V3mfwqFsPATqkDqZIBO0VSWCNqALozceAlnrP58KNL+IArE8UbB0EVO5n3USOHrRq
F0l3rbrLgHOsB7Q0Edeh0YPOUuzQzjeNDZLRWJ0787/6prhhTKgU/j4CP75cDxVYRwxIDrlyY6LK
uHaaTd3vmDGG/4VD6P1Qq4u64MwGvARDyRAY7OsqEhAuXXytxhDMxGO+/+cevcshBDskSOqCvg4I
21pgbkbzrRwBckVwoEJ+udyhFViJ6W4JHcnzuXjnqzPnl/0S+NywEoIs5cfX2Y4C1Z9JLnMcQh3e
XdWrHfKQbNy4CL1wq85c2WszhV8ThDU8OMkg0qGFsRqwKOsKlY5+KWjYaDOQTcL6V4hw7tKBPyHb
AUwc/aC6MgfY0vcnAcVTpIXt3tGbU1UMPytXePBf7y/QvTinSPbFRQfLyL+fbfXBx0JOMLnDyzAv
0JORaK3Day6NvIDy0Pvu3eTb/IacGfSLmw6SVjATwGm4aCkvf//usOhAGPCAaQbl3EYbd9ICBqQy
RUf/zGJeLunVobQYE9mQxoN7AWhkH8epOlJPDBAdXC5GDAJj0sZ2/cKSGPycB3Xb7MotJ/dijCt7
Q4fYC88dU19N9P0DrKIIo28HZld4ADx2BLyHACy/rf6hdwKWlwOeHID/xoIRBX/q4zRt2leaVZtv
2vScu0+VdcYNbk1bXv/+tRg/KyrTGrj5NsTuRh35bbVflHtQweyDKUQYFjq79Orcq/v87ZYKOFJK
DI/QYB3CZzA4q+lA3xx2sjT43ckRpbYr6n6vkzetrc8tlc9fahkOVENosS8SAssR/G5JKjY3HfGM
NwPFr7pL9kqhk6nz0OCoGoHjYZSRCVdhULbsZa+gQUnQ+lWeEUCcMD6zbj+f93gYCH9j9ogV0AX4
+DAQj4bGTkLfFH0bUKjlDRgpYg6KjF2WJIsKSCRpoBvL0g5rSqGE7+6anIViyjZkav2s/3bmgZaN
8nEj4YGQIUKWgn5h8jW1YBhBVPOtfjJv0lvEFGh14bpl38RT86RDtrcLtBfyE7Xwfz4wHILgIYBY
bYE+r3ZwDyt1o7X0N5T7AZtF9OLkoaE9N6iMEa8FrPTQ5ReTunT7pwE1bKt6bdrdZFxQdrDIPxQb
WfbBh4dZ7eZqQeN1jL5l5bekcAJuoTk4nNtsn8/jZRAPqh9QjQN4e3U2gkOvIK6kvy2+kunBfC32
qLlG8B4I+5951D38Qy32X5NCM8nCFQxhok93k5PnlZlm3RvLbzvrwmxBA/iHsgfLEItAPzYVpoMk
efURJ9FXTI3Z2xjUO/oIC5kEHqpoEeW+9JdkdZ594kYWanhbeq789sVWwtiQvXRtiPx82krt3Aox
zQABBy666oGqgsSKGUjm8sWJiiMTsXpEp+W8FtcXBbFl1n+PvLpYAd0SRarY26LHM4doTtMg28Oa
ZWPHoIYApBmeS5K/mivkmz0HWg/Yq+tcquqTnKSd9zqTEh6dJITPfTB72q5Cy+LP+/Jz7c2BiaEO
WgFCB4h9rm4cVbeaQPz9s2/lVmeQjRkfUtRdtb2NKE4BX+/KMwf0F5nqhyHXeQ3w8CVjpfeTfgfx
duPFfAOS364BRS5YZFf4fX2JXhaseOnF+Tf76XaAsu4ifgxxCR2Oa+uaC1iWxajn3gtNQSgyt6jp
+lNyVlXx05WHABiMbmwUGGmAbr/KoYzMpHNlFif1w96AqrunQIbv2m0b2XcWTgAal1H3vbhyoKNz
7oD/PMGPQ6/SYTQtdUSdxQkwHRUSvw6Bo1A+CxcV0AnenL7CWz13xX9OwlcTXt1zrkkAikuKkwxR
03lA8w7ttMDZGNGg8CHPbY+1AqEDTeYP73e1I2XhGIw7xUlEbucDjTyDhHw738+1r13kYRMsGBSg
qvz5lE9h8nK+SP5p26weYHW2d1nGS1cU4LR1j/PMrzU8xEC3Nbd3Dge7zxr9LJFPf96rny6U1aDL
qfE+shECXlh6caIUAKF78D/+8R29GmB1vEsDIFMtLU9DDMHrewNF1yZAX8s4LIJIMtJCBltGKN1g
PX0/l8t9roZi8OWqhJYydoyzFkUaJXABvF6W0BCqY/1TpwGsg/fgvEJHvwzrOzHt5dba9DvrlRaQ
hPH5T7P2ASbc/Pk1fz6gPj7JWveYlSncbPv8lO/SrR057Y1AxHrrwbe7PBT8BkvL9Q1c5dbGWIpM
50swX+3hd6/CWR0frt6nzdwsyzvZmO4heVx8FvRbfd9duiaIyEFzl1yeK/ycG3R1cMCZKwVlqTjl
BYnQj7nI6Ksoxbnj6dPNtnq3q4OidCWVjpefLH+M0oP2ML3yCy/gYUH9HkIdcRNOW7OPz8afX+2d
9690dWIMWHS/TmQHCOmsopEAGOLPy+ZzbWA1tdWZMLHJ01RZnCCs7qUh68Esi3IKKYxQ3jc3hYkY
ybkYzRnHsLudDk745/HPfb/V6ZDpsHmEXfpJF/CmG6jfcubT5NxJf3ZzrM4IgCDKvlD5iXe+czeh
QChuynBppYnYi6oHuhtjvmsv3W15413T2z/P8XMCu3rHq8AdhBlSGFVxWppP0yNI51btK8Ds+L64
yTZA0sZd+4KgrLgT52LfZf1/yJxWQ68iJa9xAS7KipN1pcfQRklxo5thtcu30OzIwnP1/DNfc52p
Q8IiHzVWnNoURgN6HUxttxeuOLNmz42yOmg0KSywLnHmMjjKOZdqqCIAGP/8zZYF8Yf35i7v9f2t
1fQC6N7iBG2cwAS2H0Q+f9Kh79igTAiuyZ9HO7PP3dX5UlWQsquxCa1kDjV3guqIfiZ+PffOVieJ
lkuoRev5KWt+6jAHzr6p8txSWx7yT69seYT3r4y4VWbgoockDEx29C1oD757B2mYEPbvsLn68yv7
ckLoPsJfCtYT7rqmyXtRTWObn+Y2v9AqaAc0x1rShz8P8lVEvOQXKD0AI0mh8vRhSmRsFwGK7KRN
KnAzWJA22Z5m+bNtkOOQJxfAckV/HvHLlQDMo4UeowFa2Gq/IgmAvCMuUQqeM3R1Ase4+/MAi2rV
58+0oCQWc8ZfpOwPc3L1pnczxAk2LEiK7USusxl+nTsD9ALmbVrqL30wEvFwDkChg87oUZLIKL7B
2MMIqvB8cvPllN890Op0bAE6gIdxfkJFKhgN8M7aM6HRl3E+hPP+PeXVS3UmtHX7YolM9BhgaYh6
bEt/DrQjpAfOa7N/eXT8Pdr6EHS7AbQukp8qAQoA+FSeLUFZd0POkBY3pz9/zs/IhuWAB5gJIF7A
ANCQ/7hERQPOOCBpuFsMBJ4nEfAgCdso6zfq0Y7z/bmI98uv9W681cGYWbycgAs9NcoGRcf2B4R6
f57Slzv73QjLAn53joD+SwDJzE6lqe2N+rIHztUqpv/KiWsAYIxnhGvNuoIA4z9QcRJ26vh96XzP
spf/yhz+/evX1QIow4hq9NiJIzxMapCTbepD0vXMJL5+U3+Psvr2dVXnGlAmJwHyRktviWZFqju3
wL5czn+/KWv9wQm4qjOmwnbzE3/ktq8fC4BnHPTHhkiBTDD4i20ahIzO1M6+CrphB4aqmbb0rNZF
D2kkttFXGTpQlh0J24kNKCX54DSD1G90NP6nX2ypv1O0g9DIAFJu/S5bs7Mnu/+eORqu3weuPD93
zzXiPk/p/7J3Hstxo1u2fpWOM4cC3kT0vQO4tMxMWlGcIGgkeO/x9PeDqvockTq32BU97ZqpJDJJ
4Ld7r/Wtta6+iuo5uRM1vb7QX4Z2uEjWksvDU+v13noKnT3FXbaxkzwMngwEtdqE/p/c3v9Fnvxj
HYp/4X0omy763hT/cfXcxM+gT3ZtBiKy/ZV+sn6HP7wQkqp/QYVirekFlE3/aYRQ1S8sqzQLVx2X
Jq2g6j+NELL4BZInSDNoKGvTeMWO/+mDkNQvKIVYWlbRHtPa0P+WDeInDftfJyskxoSdrEKy1aZB
AftjLyrNBFNLw1k+46vHapU6i5ls1XrAN/mqdKVfjT8GMXLVLHZHuT2lonEK9fTSLpiHOReVUXk1
1yCvNZO4SpKlZx2jWOGM6bwdsv467vT7bNQ2pp764niHDN7pFcDp7QbAGNZtBbl858xKfKAvdKPU
wE8G2jyZZnEgah09DWxJbq7xRZCIGd8lDVAoWXcz64eqZ1slEHZpy2lm2Aew6wLZ8KgJ9ytyUEG0
HMvuHGLFKAg0YinBXnFRu8athoKO80Uj3CUtqR7Uqk/Go9t0KcY5i27qmBzq5CWOE0hx2ATvpeKk
VtK+SoMLBpWNrsTbaQrstgcUXdRPLTqiYPRh3dl6/iLp0KDMEnKcZLcACK3OUxJt02rlRm1fp7Jw
JkVy9ZiOedRgFR72Td9virw85kAcdQr5Y75Xp9YxrK1hPI9cK8NktbNvoUW5i9x4uXnpoI9oYN7S
5hgsiDWH9hDUJIqnliNU2gbijB0G00OPtNrWuW+HEt5rLFk9jKlQB4aFRzDIZAd7PUz7zmm1b7Vu
wjBY0VXZVi1DX1sCOM6Blx+r7KbBONzSjrOqyDf06BAtrd9VRKJVo5sFk1d2mLpwi70qLfUh+IRd
CzrcGFRXSORHXCJeRLOxzZYTWg/QhI9mHB0gV2FthfE3pP2bBi0XD3G0MSQBcEq5wCfILn0ZHKJJ
upbVfLDlXkgcTCGe3HaPxaKV7ojvm9uUO/H/ulq22xk8FSMAp8WhGZL9vKiOMGLoB+FWCfOhzAUv
rZ+F/BCiP1X6xTaN8Da3rqc5P465vFXHfhuV8LmouAxR66Tdi1VcYZLdNohfzDq+FoaO1/sVRZSv
SfhBHkVpl9Q7Fn4nVuQdbLGrQtM3saFpGOYFr6gbH9iUk43yPkrbabvANHNgv5JmEcmlJ2vNedLJ
mc8Mfp3RC2IxcYuxArAJ+6PXGUX0YV61pvNrU7qu0trLhvQGD4JqS7TbxTxfwV9XaabeTgtlSbN5
7RMRsyyIg3qSHqEFemFRbQJhuStwUtipPO9+Wfwuf6wW7ySwxrpRf1hFNInYY0JTNFqZH/fTqFCX
sBAt8Zzyqk2FuOq600MnY4gW4m2Kt74OeNdp7pVNa8tW9Ywt1h5GBo0pnWtCDqq49jjR4IAl/dF4
kcbLzAlaH8+xAfFAxNKXlZ3dCtYurip3ilF+Kc8AK+/kXvEHffLbojoaBZHpSwpRSb4YRb4qTlZg
YLrD0/KGMdHNNBgzsMKtFAtlmJ7TsvsqR7Wn1hPLWLvt4yS35VLf5WHjJImAX186BhiKF3xfoFqO
qJPcWaxsvcFOCAFUSr9lqWjD+wgZZ7rU3QPS3s/lNDDoJqeHoxKUiTfMBPNUcATU1fuVxLj2q+us
olqrApJyIsvazNH0bTLVS9yYgovtHM905yUFjwtQkELhOT2MaXAwc+1+zLUjyFvxUICJwLj9VpW9
1866bYw30xR7lpTvIl3YJ7q+G6zlVGXLVtGfBivInExYoJLw2+SsJFEtnqqyvQ6ib5I8k5DQPoi5
atdtu8nF4aKkLBWCejXU95FQgVaqXGUSIfvuF4zzue5gqHFxbsM2FW38brtc0s4Knvgsptcis9RL
yr3JvwWA4MjVjo90ClNxBhTnAEe3GSZvMYk46R06qNhllHm6Kp7ELoWAatqBhBxh0X+k1ddhaI/L
msY1p4kXCi9DGbp1K7linYxOhAXFzM41O4Bh4hxN7od6coKo3ZKNdoPZxx5KJFfmwnpwW4zWURmM
T0547w+yP3dRjVugQlIAKq/fRNlwJpamLiPpvMZ8Au5JzNidheuZo3mUzJ/cOd8fzf/4MGyL6+mV
oDku8+9PejhFRmy8mXJOpMBTBA1zB7gt/e8lW/zxMbqoAe77eQf8mB1UaFUF+8xSzmG6X9Kbqf+h
YGL765Xjp8Pg48LBUYamIBoIOsofLmRhEeiNZKbKWb8CyUWXpXorc/KzVhWpbudvdD5rJz3ObxN6
nG6TbeLok1e3Pq2/+gk+VK+qQO2WUuZpciP0+82wVTbt7r/htXhf7/njcdL/XOOgUb6Q2PX+rRla
0WRtUCnngShmKrTlCaWAZ+5M+oKzn53mR8WR7e5+PEyfKoD+3fC0aJrDADeQKnxUKWBcw3yt8pQn
PpuKpj8G2/gqole00Y/KvnQjr5Qc5duMu/2znPp/+9m0ljUTtTPO1w/3EuQ17N15oZxlSbAl9b5W
B78Tr/s68VVQHH89nqSfeTUfXiefQpAIUnpcFx+bZmDNQPcsQ3eOl+5m1Np9OMNxM3K3Wrddwq8S
jT1BUi5dbyIJVO+hn3k1elelEA+jNbC5M+DM2VWX8roO2oOQN6wbw2EQE1+Ucht+J5ItY9ib0V2/
NH4iJk9cyiA7B1upHI5zS58+qOwqa/ZlW130qvIDpXtVdVp307hZqdgNXjIlEW+EWHyAf33V1Qin
M+VViYWdMHOQYVSW7GKCD3DtAAkHXdS9lg6bwlwA6xo7c9D2tQZQxEzksyhX51AualuspYc60HYA
j06SadzDUb8dwXRv2qq4gbN0jEftpIoc3VGtFF4vN8EWaMIPc+ngIC3PVpidli55wVov+VVauvEA
q6mZzUtbT1tLHl2Y0iBopdwHdXLQynQFLDzM7R4nsBNm4HjnXLzpJ6BaWg0IT3IbYDV10TkKhDN5
6XK7jcGGxv1dW58bMXTDaHbnn6ZM2uIpGeBi4mh6t+nN3h6K28x8KKpsn1iTN076jUbWDqhi1tha
rr6WQ3ofiPlmtrLLREeygnkMpBoZAwThMWqeKe86ek3Wp2bcGLJgj3rj6KtzRtXcJkAbqxSeVbGJ
W/n2r8fh+0rWz8lOlozO6oyaWhGND4NeboOgq6KpOyvhgjL21H8W7Pah7vjnJ6x6CgzzpDF/HOfm
UIxkbTXd2bwajiCj95UXnRCrkbxZOJ8VxH+qVj/MKovpyyYCpU9Eq/1+8dIawiwCxVzOUqDuGoWK
eHDUy+Y2lCYn1rZj0h2HoHaW0nIlsyw3Qo5fTd5I894cjwGtTYA8xjnXe9hZs5sH9AEV1NZ19sBZ
K0luE2Hec9Dzx/BCYsfBaInVbKrQHxPKMoo4gR7Cfjt9x1bqLlH4EHSjTeXNa8rKrWZlO0GokMh4
5ayhc7752y/z3S+/Vl5+qawAHi/Jw9SWcyFPyPIw8d/+9Qd8KLSuLxOHisnhAQUilYKP6pi+UKtx
Ajx3/i9B1fJiOa/ljoV5b+0+e5vK76NTVi3K86Tvmv8mfrdUpWUCgGSdaw2ciG4elkH3LJA+kZRw
Y858A8xxLU9Qrh4S402Lj2L3UKTDpTLhJAwc7qGImNmtSrrAUJYOgByWCwnYGRmGhN+YSXTAOb2p
pHIzaJWzrFeBinQHwVdGxc7Cuyb8ZMIxuXgL74coMkrysUh1ITjitz0urQQY3XlpnbsgsPXgmwJr
VIrfxEKm6XtMs24bK6RmzTH+3ckOhsYPY4sApu/hKNt4n+FA3FkqaMHqqIGFK+GilUvsKiWcodk4
tlLnWoQkGHCDp4Sco6KQXrN8sXszcZSg8ua5h4X/Y63xGQ2G77j6puTjaxt0Z4gHW0X5OrbSBqpb
Po2neko52d5ggLbrWrtU2gMVfLaPq2TR3CksNioXh3nstmLwPVATAE/nSN9IUW9nRDdU0uA2SUVc
wuDMfbbrItPJrcUZKmOXFDrZFKRTW8aus9Kt3LU3Wi8JrpLVNrTW2A7MZ7lqX8Yy3ERm66iCeKMa
/aWrjJshH0/kBrqtoR27/jCJnT1m57FS7ahmJ4Re2MuRr4FxiXVrk8gi1IB2M0zTzppMV4tB7RPM
tzrZ4qfOiLaq0WyW4Gsxg7UynruAxRzXc7/JYvWxSqr90FenJAFYWd389YzSfj8jr7VdshYR4rO0
fJSayunSN4qUhZcyuZIqc7PEGRrreD0VwN6bH2YhdBIhcKPlQPT0QvtkxXmCwTxmBtzDsXelfKTC
JdgVdJ8yIrojN6HsANVVFjdKawdiMQfv73p7nRZnVZjterjT5R8NTd0gMe0EuIFg+AbvOgW3qZ8A
a3tBsWtE1ZUGIJFw/qMRA/ukQuvtUO88tfFOjOn/5YeohMMWzU4oj1eG2Fwrc/bJQWkls7yfLsTV
mUxQjfBmmMwfAyIJ9iuqUk3SyyLfFPlNonSOGoIiHZt9OnTbRJPtIPpqBHdFfAoRW/bLyyDcJXiE
zKA4JKnm5ggUweL6iXAIs9vIvCko0pXL9dTfQ3c7AAjxWwKozfZccHnsy36bZDtLfg5URzR/yOaN
YR1U42qutONSVQdQDuzqEwsJXbSS1Ln4vA60eUKpl6puE+2m8hKoltMWuUIpYcGelH6WKP/vHgve
U3g1dEkBTCsf7iOMGj1TBDm7VNY9luU3jZOHUDSvpl5D7CWAUZz7l1ovAOo9zuBnrerb3MyBmwYY
wgCaJqO6Iw2F5pLmqgmZIsdIeQmJ/56MHsQxaRtkP9WDZefFs9FxVY/PeVLYRqt5S/Oa65e0eBLN
55zUBAaKiDMgGAevmxd7XG5Ik7Gbsfre1PmusNpTXhos1/MTwbgOxYnDkCOYN6XHZhpOzSztc1V5
+Ot59fsqS3LOqtxf07chlH2cV2ZoylDqxPKibkbBk716I8DOpVbpUoX7IbuJp58Egjkd9VMJ6W81
pg8f/WEbNntylMCIlZfBH1zRy+huIAO4XV1xof9Zg+j3LZlP06lp4VQg4JHF5P2mT/lDrpaRIB/E
S/Hz5EZO/tRt60eu2yC+yUD8TN8i/bTsvNvB+EgynDUVVyhdw99iTklzEARJLS5CGo+OrKXXS/g2
DgqoyxZSqw7Aq032hDt4gqzbTXmU5ujYZaqd6Vv42qMwXMnCJVI0WDxwEWBmL9V1LJ9JNHdYRTD3
hSA0+Cp2xLhZSLHonyNyxveE7rzB07rTO0bhrN/2jK+kCinKEXQ6KBSGTHOX54+WuO3C3JNF40kr
ppWo7JYKp4Hq0CYMZUq+Qls4kX7TdaovB7dVVTujtFObHmrzcEyybwlF3hIKNfUtR+B6UPRXanox
rKtSu8z4T5JTme1hzPCPKKIspCg9UdDaBHV31NrSV9Ff15L2LCqnuHxJGjRk4/p0FvYWKoJzvk1y
OIPmTpTLuzahRBszDqtI9YRh8UIoN3EhXOtWezaW2rKD3Mgg7ZJBJB3iMfKr6qZJFq8EU2uOe62+
b2CStNOPsbmDE7ct5R9FimRtoIUAV02JH+DxgQqKuVNGHrcBB8IJzt6uuLWq2a/y3s+lYrdY4J8y
jLGA4JLqni1Gbr+W6rmWrrrifjFMpysGN8BxoQ+bdDYnLFviXmxNJwi+AWvZdkKz07P8ZR4V1yTj
STQeVKG+1gvSRkvkZaCWEhnzZG6CcqfVV54XrbcbElN08kVGrmzBzkw5FSlAMAdxU2IZGyB/Vmbi
jmF0KyigU9IXoQndtu/32sLpoSpd6Nc8OnwLg3qjD4ufJeonm9AH3ynnXomeE2B/RV+bwL9NMjOV
JQ4QanMR95pvfF1FtdpG8upbUCvOX69cv5V51o+yVlstRjJR/LiwD10GhydZGhYuTOD+WuYRNs3m
U4/yz/b7+1n8/oPWjfeX24IgtbPADbi5WIyoMmesz69rDoUGpa9rHqeptrsBIfoUHTX9QUuFr/y4
9NawwoykoOn9jlDhbUrOcNawG66hr3STZppmnR7A+R99kS5OprMlV1iSrYOF0nq2NFtVaruqcvJY
zG+xaF7qqHAk474Xc2dGFF6XJE4FN0l07Mf6LpYHp4KgVKiREwoPRfJk9Wyo40Vl1NLyauu3kpoU
EOnSNM+5CiaKqCgzeBOBKqXz45qdphvPSW16MhXdIJA9hTCVfpgNO+K6rTYP2tTtK8uwBfVxzXFd
5Du1eQpH+l/zsIsF46pSgUitZqOZO4H1bdT9li5d2syunIqe0PZ+owT+ICKt6V678anICNN5FOdj
tOhXbZtsuSXuY+11aIfZkZZHpTzU89us6B5Q0YdJodaDZFqFFcSxk2qX5VgVZw81JbXnOzEnbkZf
L9iUcNI1bigm4ri80VkBQ28O1fuiH/ZjqrhArewmnjxRne2uWI5xzLWsjAm8j5hdXbBNu/zEaYeq
TrGP6uYKS4WTV2R5dQ9DedRBKwsPKjWQyCj9WH+jAWRrC6cAw9ca2jyZsQFQ/j8c7h8u7L0qIAaQ
GIXEOWz7zR8EmWbzmTL835wHLFAdqw9UZnb9juHRtRoCWtpelNtiRyJQ7IUeXTD04P0u3UlUNBMv
2+je35/MazI29T1J0n4r8vUdFb7SMptLhiBd2oKR8dC5fvrb/T6X4RmIuFZwpqlQWD+abIldBT0p
SsOlji2n0W+C+SgGt7n5DbP8sdIQVix17PT0MAiiA/6yLEeuWUDOw/RaMMKHeDZomyqXBSp1T7OL
JLb7YK68SeNuvZYw2tsweCO+0U2k63r8EY751rSeihby7Nwy2R9gTyfT/Vinm3AYuXs/RUXjqMOy
IQh2ai604O+W8FyZyqXUvy/a17Z9XWTZT5PwkwH1wWHCWs2zUECZymgPAMJ8rONO7Iy9udAVGvzp
GN5q7ujoe2M7bcGmY4QQbmjaQLYAjH/+TMj9M4L53Zr64bM/HP3qXGjMMeCzG6wQ9D3uwu18FXoa
GoTD4AhXPI7rwM622b7fEgRx+FwS+iFmeP31wT+hBSXChowYzPzvl/VyaqIkKmlLtgDZKrPzjED3
AbfodmEoBCgm96z5516+HZbzVI5OGw5HaOOghvVtVlobIQj8okAhwIr415Ph91Lg+qOR0Y6VGF0n
Brn3P1oo0d8LAmW8xBbxGEt/zGhME7YcB9Ft3FM01pfnflY9GKjXchedUiv+ZD5+EH7+fDq45cj1
YY5I+PQ+XJsyMzIGbZrHSw1pv8RpJQ0tgSsg1BoXilAM//GcSodM1H1KXVeLGPxIDJLLJM0FTu+p
9PInEhLMDOZOXBP+R9ZEvuRuPVRXobR8MpZ/Op7fjycVW7mlm7QjYIn+NC78skdHM4ACoNwT+TUp
767ciFQopGakerUyZd9KAjQJyzsHWQB0Udnr8rXQXXS8sUm2ByS8lypalnh/sv5rqAhOK/p1AEh7
WYjYoMQyDPFx6qK3T170by0k+f2Pvf79Lz92aOaASiR9uiS7cjv5VomZbeVJrMZEx7RVZLVgmjcZ
EJQ/p+D/Kr3+gRD6l9fwW7iV147PHZWhX6VdP7/kD22XIn+RSP2lCk9tfIXScmv9g3OriF+QmSD6
M0wV5z2hV/+Udwmy9gVxlwFyjdoUvkudQ+Kf+i5BNr5A7sC2TOMV5a1G6NV/JW9d/hjD7Yc/v5Nm
/LyR/2uswwlb07EYF/wwSNrRYLwfNEo4KHI1BYKtFwa4+Ak+uVMMhTBvGg13chtk042W6uKuaov4
kLXKcl9aWf42QW1+FaKmTe3akhPXMFPUWfq8lF7S61w7yEVhvsiF12kEBGgDNMZ+6V5Ih50dneaH
3femfGzDFOBHgMhLJ/DAgcAaXuahvcVsLpM51agPypCbXM66Lhe9QJiHfqNgioruklwO3ppYQgoV
qx2tLMCtsXwEhRldaRmJ66KghbD7WWVPYWFALIibjhsjAjZ7CROtOA9kepKiKIS5mF/JoCjjt1Kh
PbFv4pDDsSJYgkC8ELB9QlxRRzTu3I3SFX38+shhW+hdMVVi2qJdmISbOJUHLk34TwqPLDozciNV
Yy1LjF6hWaGMgatoSylsUWLW/UmOlxa3J3W2C5EAI3lZeuIHvRkemxZ9vEB2kq3HgELEAXfoKArI
Feay3xfL4pcTUgvYdRehbKydWkeNaveGnNiNnN9Ok6hdj7VBsKEi7Ba9e+6ICfSMYVk2VOoi3xK6
yo/547VSWoUfqYCJbXIe8WBxPZapRs4qkUI1AhvpqwkaIr9XzU5MEOYIPNKTAFmxTv9Yc//WAnKu
vhe3XfP9e3f1XP3n+qWvZTWvD7v7v+//yBD/8zuvE/LdH7wCXij5Hd+b+eZ722d86b9y6f67f/kf
339+l7u5+v5//vFaEoCwfjcS7otf57mkso/9/1Wgt1k5PKfvEdg/v+SPpUGWvzD7WBU4GtOO+Lkv
/4nA1r+wJrADQehh06QM+8+lQbW+6FA6fhGL/rkuqMYXg5KbSGIzJ20EvubfWRbYFt735deOE0g2
8u4oAZurMmAtt/2ymeA+MRaCcQZHTqvCbkhp3IVBvZmSRD8BZL5LysTa9Kk87uuqcYw8k0+5Prrh
QO5Q2lknRSLyIltJuhgz8y3CxTtSJfXj2A+PzYwMrNQXmoPTYm57csbsOiScpFVMsn/m7kBJ2HTE
AoVmZurlWeb7gzGULG/JNXFvLspG7Lr4TkqXySY9QfaIKomcCvDhTqkxN0fVUO58o17MXT2NRwL7
tnozj5AxSPXtOx0eQ60sXrEyYtfWmpfp2CU6eRa3eTreGuJpyWtxQ8bIqgelAKLQtuqDfT5b37t8
ItGjZgp00k0GUMmeGvhBsZke5gXVkhg+pEFxrWbJQ9jGfJNMDRy505ymDkU7JUZ4mSST1rc0o1oj
1EBLu8DpaDojk5TtxgzYockEC0OtpgAzU1qckZNOgnSrGVzS0+4bSUlvGUGeJOy89kru1Wl1FVgk
iZSJP+bllZx1N32eH7JoOtRWeU9WR21DN34Ik/K+ao2dZfTId/ECzpHkZxmFvbkBQFyl3Kfni0yT
Dzs2B55kesTDd4O0q+MNkTwS1q9TZ97ktNNV6dTUxDrHU6w4YhcjFQ0GL5BktPmzr0cWRsP0xlT7
s6zO931Bu7YC/b+QuZkF58Es7xpqYlNofCPdBARs3ZBPHoSeoQ2ID7JSZksSntJg0bdDXt1WcbyP
AR3Z3K0LZ6nU71op6Ve1IOxJVbolww4Q5DyRWzGhYDB1QfLNHBxEr88qoawd0bIy/sMgI/GHInvA
CW/T1BOwXN7rWOviFo1EZYexSqOzp67S9EFOqxMlmdDfacvcPahN920he5r8p+s4lG6zEE3vIlA0
aDLHGNZQPnnW0CwicAxaYu7IJ1mMJUeiMQlEzxNUS20H7b060b+WwtKOLYKNq6q9z2rqDwTHxf4Q
jq9BbKFMqYeFBiTNNXLkXaGvHsuUgj7gaBnGhDpKMcFhOZo7Mtp5VPwidSQ6c9PA+YgPZOjGNkdt
jP7t0FHCvCIuZk1nzWq/nwC1Z2AkRzFQHLNAmkhU05OZGMgRhTlye1HhNtKR/rYqFWOZq20jeVIT
mH44dbJdpul9PofVJs4bqHpmeC6I4XWSUKtsJYxzXyNnnr4v3fYx2BdB9j0y9OsE/coGPPsbe2yI
KKA5FxCw7Jkq68ymCOxbqTZKqj62FVUwYeS91rGLG6JhQERqNhADO1F96iUCVSoqLqTeazGaHMoz
lpeI7NZqV32rEzlxsrneZrFUOSTD+Fy2OFpwu2DsANOOuDEv6dtgVeCbrbZ3NAIo1rd24R/yToje
NeGb22lgTWRx6N/BuLAFy89FZNYuU0FmpcnQ1TSNrQgKZTzZ2GZhI29YyglRz782Zae6WkM7J6ei
1xO83BPa1gCPdmQ2cimdpy08H7Ch7UtviD1E6XzcW7IB1588FYPOnxPH0WaRuTx27OwkokQ3c6ZH
XiygYBkQ3GykSsFGrAysZXKW0SV0q9jvVAoNXZQeFbm4EDqG8FIYzsoymdQIO3OjG2uPknoj3H39
0KbqVrUCLDUGEY9KXTtWc1XrCJ85x9nEumE5jGjlzcVtQovToPJdhzKPP8aL2vUM2VpqiBZCiDm2
DKVYzXHlmFHqBlBuTIKRSQeyOpv3ebLSBdXTbLmxlJA1LCH2qa3WtAWWEGiy5qmQWPZHyndBcUrH
J3FsNbdWVLvqLAIejfSaoEJ5R3JASetRXfv05k06x9G5bs10W5nWsKcM2hPQ2ddOJ4r7skjpIfNh
ddjEdBp6O8wCV6WJmtRUEg3relnKmf+5HdvU2lZa+qos6jGvmJOxHAHFTFsCQlrGdNlQtcmL4RJc
W+GNnCTBdmU+20qUuDViL8FsvrZN4yaqxM0uE6iUFyvYukTbQrNmyeaTVhaXzCwCP+wTxSamAdpW
mQa+slWkBaseYi3215BX5eIUQraK+kAT0QU36SkJ0EWkkXye2+Qowz2fFhF1izqQUVguzamqKmbP
XJOAIqXuINT7mv+O9Kd2pVHWfpon50gkz0kd34TYRWGcuQFVZy61TbpGeLHthtEZ5vluWfrWJvtN
3pB/t9PEwthok/RG5pPmES5LJTVjLBVQymmHRyz8US0TnJhsapH2eRL0XmWiNTOHlF2YuMe8F2nv
hGnPNocroTGnl4jfvwmMBSXDqLBokMeQkykzavFrl/XI9ynxNnrkktumOpIsQk6n4lX0pMYWS4H9
oIrvWnnxJIsiWEEcAAkI6bJKhrFnxep3YvQGO+lU8mJluGVG87ws2QKAnmzPUH8OO0n3jXxNtysg
t3dC5lTVsBnWaK8gE9NNrhcldo/KIbhdcDTQ/CTPULRQ5vCkt2Z9aMavKqnT14t5z1JrQQ7gszJy
cDiGMFdpHNLvEUPSefWiQXhEKYyiCtq2Md1EBcuBahHnSPinF1Fkd2MEJI4VjItLiDiZORzN3HQg
pGDqlh/ynF0JrcdGKxPraVg2kX6UjSRI6nGd2jTPdC/VERV2AODX68d8GOpgbc8IlYNC19FSZASm
NBOrioLaJZVrT90D5Lso3TVJ+xbLAbSMvB+JeQcrTDD4yRimu0AnrYPfXaHCH2I8wVRTY61OIB9h
X3GLfAgYPfFLl4lP5YAytEmrFkNvvY+I8EzbniNaW732saY5RlMadtGNL8WIRQMFY+JHzHyyV9/E
WrO2vSTN51zTGLodHTI1XOPgIpILskrcqFluOtmUMoGWU9i0ISu5nG+XtKzQ5ZSm2/eUjJIODbcW
K3ZbcEOhjq9UsoMmpymb4hCF2rmi/oQiAN4W5u2rKjG+okdsdotItHlWW4IdtdodAeWuIPUX0k+e
U4GH+jBbecKjnXHW6N4Qy8m2kronw2re0JwDeybgwYbnSO2Wsr+2IOHJ4+RFjpGCjVYX+XIhdG6A
oMoFR2W42tj2XgdlwhEwGLKYEvVBwAKBXOOrmCFcZA84TIH2Y+kTL42F06IjQQ3bnAwBMABxu4go
gmh9tDPJlGm9IV4K3oz1LJdG4QIbLj3duK4zoqIhc2e0fZCCp16LqachigL3i3GtAq0hifClZfo9
sQJBko4eAutmFmJbUp5wr2T6+mjPHHMTETpl9FT3WF6uovm1yq807Vxml5dEfUmyZzN6HJvLkouO
wrKBI6qTqB6MTldxoEtoOtXPA8ecslnwZb1W4UNlRI6EBCl7o1owSmfS6XLisnNfAlGDkMMOTXeC
Kk4jZerHg0jIfYHnoiTFUgx10g6NyxKZG0Gp/TJEZZPeNLSaOnHZlZVyBYv31Jrz1hi1XYQedrQe
BdpfjXRKdIIzmFt4qMSoY2bnTlunvHkiXkBThIcWIdgwy544mL4m135X9y7O8G6mPCFZ7iAnXqyT
r00FUJeelGEzBfBMX5KfeXdPZL7aVnttESYiUxwsyxdTvKotOMDYV25GhdiVbrr0BHAM9XmtJjY6
8bjBjEuK4Jf8vhjI0qR1lnE9sXJ/Eb8OKidQsIu6EN3wpnySEt0iTK/6THDStHP8xdo28mnEAJL0
uyRlZ163B+Iy83ujN2Ezqp5pPBbjaI/RxHz16+qHSEWHRMwbOLe+QmSPVURbg42e401W9C7f7JAL
w7bUkn3WyruiW3bxwqGCQ16k46JAhlyAIkyIwNFx7+M7U+bb+kZenO6i/sCUVdOpJl7vFfWWLade
N27ixQ77I/38LPLQ1OJGKwpHp4dn+JXhEVJqa+7S7yo8H8PIynQfWB7wSU59ivT/mDuPHcmRbE2/
y+zZoBaL2TiFywgPrTZEZGQmpRlJo+bT389rMED3XQxwd9MoFLq7sjIjPEizc3550d1IBTv+ztV1
gYpMvyjHKJ7qhpeAdGca9k6Fu2v7eOnjpm3C8uI/yg9zJaF4h/4kSK+ZcecSNUAo0yr3tK9X+mHS
vg0V5RhJEAubGPhCqoPK4+yeKwdbTnmEwDcIyhJw5t5xQqzVwLMwRN5NTJ9MK4O2Z/2gW6QKdaJU
8+u83lkbAVbeS0N1zny5ybVteZq6SBlRJvnw0RzfMRD07m5YzoV7npZ38c3DohIf5Xb7wtGq6iSv
k1QQ2X+w1KFF18TNELmPaXWq6VRlVMwGNtnEskJZXcaeTS+SW4LqVsdxk+0RymXmHuOR3idd9zsj
T8z+U4rQgmQbYn5kGP1y7Zp67BKIqY/FE/PjIEKxEXgbUg+15TEk1oa8HDM3wJhTXdSl+zZPPuWF
z/XDdCVQW31ysBbOrufCBbTbQhqAOSRA2lL/DE3qOLQDEVaZaCwk5o6ieq3BRxlz8gYgV36Uu4Q0
lfR+eJH9OLbh3A3IBEN7iZfgzusOyEQ8kgLLgyvP/XaQzLhOgviDwrn1VllzKpFH8STNxj41Tjo0
gc3+0qH26X7m5nf52V6bgmAxzD+76WG1d/arA5QoX3hHYk0dpj527Fimd/XKoXPx5rMInvUa4dh2
IMyLYKUTj1XX/6qM/TxHa/O75cbm7PAfi/rZSql1lX9nfl7r7ava+o8bKSHME09dNVxsHWvRdqjq
Z9PY1yaU3A5mAA2O3I1ffQ9uwG6U8PzxiubDB8+ZwnNZHpckJWsgg3o+p/JBUHuLpVLjq5HneTt6
/n4UUUEsRheWy7O47xXEMFDA84aqNH1A3e4759FhIUQiEgv+krQeRiiGf4oixKfln+iecRhwuh0h
kEwLWsQIL1XsYTZFLmo9+be/c8B/ZmmsOzsfDJK7/zulodeIfJx5+tEfnrSfSkSB+KwQslg0SANq
RNZDvdxnbwQEqp8gOHV+WPKAeRGNfV2KbYsSQyyGMRd07R8W7bT6YVCH7vh9C5lF2rjEeY8i7mpk
iNwOoNBrcXQpzVxiSZPudlesGLeuU5UURCiZofwZxJPvnFQZm/lVGZeVgiv5gDylDXas3x1zzwfQ
SfGXs6N5E0z4KtEZXA0WmTgrj90c8QVa2Fv7SLOikeOFn35xzPqLK+8HrFnfq7lHw1v3UQBabHC4
L/2jE+yrIamypAj03UbBhY1PM8a61tzzrfGzdftEc2LDjDqasBfmkos7XuZm37Rn6nxo69qX2qtF
0AmyXNyN6oTATw/i1XksvISS167eD9aD4NvOIiFP1PYueiK++cFV7Zl0FJoJCAGrnrIl4j3S1kRO
+w1HLuPRllAEydufac/IdhBy3K9Dxep35+WxXrOGRl5/yDks5N41TxWO5GC/qrfAP/K6u8PFNO78
iSIZ2sMC5As0W5TnWXsyOKvz4onnpyvd3ag91IgRl+U5sN5M88X3MFqucY6gqn8b+CzNyKoutrnX
uQ/ocZYxrvBbTfh44YbgJQWHqPQQmKcMTsgs1CeVadVXZyX1+lbVMX6RiYaZPTl6eo+sP9L0Z9El
abMfuVbWeLMy9odjp8X8QLx3lOWKdFEKVcDwWNbSyDlYtIhWu/rZy68TZmDiVtKw544p4MGMRDTh
rKHePeESRDOaN+QbhwAntX3g1VjNMy1eGH85M0aX7mC0ILv5y/zrMjzJnTlEzXQnhmt+DYxQAWox
8oYGdUbdjkmi1SP2BIfN1ktE8HtYo7p8RkET0KeuQuCkStvp1m54r7xbWv7Ol4yAB4OmSn+33k1m
5FUXfYsLcfveNe264AsXCb2n3Nxrnxjub8eJy2nf9wkfr1gwUuwSbt38scwflJ7ozV5Y+5kuPJuG
VHO3ovt+qMyjv4R4Ht371YkolbY6/F2kgMmA2q1do713W9ymV1M/eMt50055di5Ju+6Po3US9WF1
MCdHvfEobw6wRyZ0ht2ozX4Ke89rpi1VqMkrP+gU93b6zN3Tcy8PMUAwOzjYTR4FeeQNJ10/6M2Z
y1fj+vPOQXo3T98dKTX1kfRmrbz072V1aTb+eTKpY+Bfq/dUf4wGFO0kVmz0cgRW3DT3t7XS3e4c
9xDAZDa7aTnzbWvaHT5rbTypleNzb5WvK4f3ysocLj+8ii3iiCYIa5EgIdTyxEJj8Y6xwe5C44XP
YiG/Zgu98tVYk6ZPTO32DRlDnE2/sBtavF2YDftbaBGntRVgkH1pqmMKvoVNwNib+CwVJfTJPL0a
WlJkd7Zg3EwmDcHzYVTJQno4ZxF/hIqUzRsQ52XipBykd9T4AaC0ibntB+fotNGAgcC7G6uoB8ix
X/GG/wLyoxMew0X9w52rB+FAKbvEPRzWnE7gX5BbF1zp2Y7TifeGi5Y3hAnBMH6IdQrlfJ+td635
xBS7E+6zll0c/htYxEiFunMwymQZ393s+Ev5LJvhdM3nBXc4dxcod15d6+Y4OVfXv7T2ofvSKb5e
dj0Kr+7Vppa6f875w6vrZr2azn0G3MDhBXIar9aJkjrgGMa1H6O7W7yDG9wzXjGbIAbignbnAy9O
MV1b7oE/GSdx94cS9cY4jndtYn8xnmi8ZFNojxd+vOlJZVTMX8rtbA2HzLqTLI/m0dbuBVs5oGZ7
buxTjvOHrbIF0soutY8P/o4M+tJ41lrsyGSKI7TfO+s7KebWcFq1WLgJADvu8u6WsBZuDtIRNMuH
hTUy5ai/jVBqDbD1RTQ+7wxKvqb+ILY4F1/5EEt+GfcJ2rQl4uYsvpHXolFFjW0Yb05wZ3XRZIU8
x1OCbwmqMx9Oo9yL6oBkrHiz9TsGEuZYU8Re/8Fky6/iixFP3NBqCg09olWOJR6gI9AAs24/79bY
IfJljZ/vzTcbDPYyRdUc8bipH4bOxVj/dsXYMkHavyTvzGycGB0DYLMaTHzr9atuKYqazIRyaaTk
KYDTnDj1i/xnIvH7p+J7Xfl8+Nk9pcfxyZYYJKL5Lf/gN9tCZ4h5PNxvr42YBHX84rTWvepvAM8n
vzmD0XEnlum1u/d+kOKLp7QIF9BPJ8ItX0frKz7ygaP2npGRJaPZt215u0CW9uAi0FEQA97CJvhk
cIZsRsfIGyTZVB891AzNOGMv6GLfbo4Vk0Ja9Edr53hDPA4Fs5Yyjwux2nxi9LH3Y/BogXdJY1DE
69R3sm457h/Msj9mIv0nDncMbrhwvx1b8n40DXEf2PoWGseeFTjYuWj2du2HNT+nKDi2kB9eYMd4
6RPjd/0hUeujer6jOaR4Q1a/VQnDk/T3WObtNmSP48QgWYIBnzXcVLvpoyyeys8UCw8zOpMww6y8
PZmauFXW8InkkePaiZPXWOMhynkXUzYT82ihnKsiK+CsCaUV9V2yqOtEIOjz5t++JPI4akJN2oc5
s8PS7NnnS6rkn73pvQFvdDbz4Jl/xyrYm3ZxRmYWdeOrMZXJm2X9BMvAs8ahd1/I7TBrxmFVLpkv
ZxRps33116et2Oda+rj1nwp6guRgnqg8WtIrCuSNZH6fwEL510fU2oJedQP99n4aSna20oP9d26h
ibU4RvpCdbMqiWuYLp2v7tOcd3arSVTMQqIpEI2Oy2epRwxzSNNX49cY3M+z99Lhs23YVVMqobSr
qi/orwc3XhlUif971Kf80XJ5ffQiei7u03YMB786jd32sqRG5Bnp2dnOAR2aINPHcS0vWVdeDTIS
Jme8OIt6suqwG8ujw2G9iHY3pYQ+6aEAumTxT5p76iwMfj7LExkE3nEJIiz4w5G+5LmXFnTXRqYG
E6UjgXVUVbWxtazGTjfHv6nRqwQpxRDoQ1J36VMhBPYPkDDH0T6CnD7vVDLk4MLV0dDDg90pF34B
tmPYlVS2hqWUI70HOHuXwT2aLjxspok7XAjVpbOZaGZT10K3NNv9XJR/zdbykqDVvt3fAWdtW5rE
Y0yk9FAfSWTE8rv1xXlS4wMBKQetzF+H1SU10yjJYFi/MptLvcLyXFoee2HLK5dx4nRf9QA1w1l4
i+trjx34JTD/bfxxxZnYbEOzXsuiNQ8bLa489+jCoZ1iAD7nvLlAlRYJDWGztnA8xZ8Jz/KucsrX
yq0dYnBy7hIT0S8qBtfMHjLtryq7V68M29w6S6JThvHDscTDSL/y2mwY4kEm9akz92PgPRhNb9zb
pr5nTnRR30otGSvscPZWWqw8sK3DrZxWuICLqQG97FJLY+MdYBXlmO8ahii81EhV3Dru8od0GgJk
E8XIOdaXoQiYhQNua3+RB7P6mYXrRy6fBCTZ+DdvfueqcB773MAUKF0IXR94pK9ea4uJaShIge5m
uTOc6rB13p8qb61wXbNwGOsMvnQmAabD3mloRlgNGyq5OieOu/ZfyxYEtZM+fV2MSLbHBGsEyt7r
TrHP8ACp4MmbgyMkwspuLY6T7blMXfl7kPeCUYKLfq1W/AiDEkzj02k0y3fDw521arrYlYKMHnS0
VWQKq4TB0V+c3mb8HpGdVpa634LP1nJ+xKAvO7tmI4tVVV4CmhJ3GsTcLmiBQCU5G3ZqfRmV86eW
2D8VsDukTfu1FTT6dEE2we02vF7meOja6dGy8zwc8XppNaSr5lhxfpvXLPOXkw0HUdoloADzXYWC
kgJCmqZL8GyZlxtEQJmeJrBqvxdJnVdvhtW8Fi4dCsQ0IYz1lp2/oP/J8pFVLgVgbQLQvqZ/8ytB
FHTDjQFY2lI8dOpc6ocNjcd59t9mn20hULxm3eh8zn5+TC39l14wTawaa2VDmhSq3FFzSB+C4Ekk
aSkRHd1YOl3jNXtwtZqG6qVi1pjgDEwQ27w0uR5L/ew7mthNxYbbf1henCoFGxbr71rVONoHcqR8
D12u4a1R5onfVW3IxFvIbDL7PJnIvEpUUzMTjGAE0tecENL+NZ2Vz7yITbExPsgQ8yMdAiYxvHgd
losYBzPqSdtK5nm5OLfv3VvU1yZSQjdL7uKmZ/ngmqsm8eaNzvMirCQLuOwbt9iZc1lE49BRQu6Z
96m//h07tvegqrmZYZXdGb9K4C3QCnxY2Nu4MBAncKC4+YDHfhNfvfZqNlhMu/KvW6gjQnkWu6YT
YRdwshukP9EfbcE2lPt+zV4WxZisSqyP5gRZ7h7pModD76l7CQis0kGlk3qeHvx6vS4TIFPlAfRy
cRf1rSH40SjqN02617oO8n26AtGkK1/SpAhvCDAPZY04D8b6ay2L/eyInO9Mv3emDChlre49jDx0
khTRYGdxP+KK3WhYoXwsWo2iS6QmPlwUqAGUfrq6b4MZ2wUqiWph1G8rThLUUszfM1ATb+HOnWoR
5SZosef5iTU+pLXdxdQ4gAN5xdm+sZhiXd9TW3vQOvGRlksfqY0uY71hssbxlOop81iPpHnhEXKV
WYCaFxdJI7EgYmE3VN0YTqrHX01rlZurXRp1VQLnSdMTzBDdnB+Odzu1jb7b6a163dZmPxCVpC/V
s2atZEAVALvWWPG2Oz6nar2FZccdaJKrtKUucOws37bBaUnJkG990wALAtOMNkVzOZeb7WbxvAIc
URx377sQGpZRWPQIgLw7Zax3GL5NtQ5RkZvPqOm+BoZXk607ZSQYC+tUkW5Bwqb9RqDedbaMz3wY
vx1PnEq9PzgL85Cw48lyQsu3y0urw9Ra78oBAVa5FWudg3908cu9kJ8WruqoXeTXWAFKItk4zWX/
oCQIVdUNOKva17xyfn/7uvwy1ApLZXzKvCDYogq4ZtvqfalY+WVLQMLN/WQzqNUZ8JResWy7TYcI
eHIOy2O6WqQYdEHJsPRS6LK+zMXwwRWyUTve/BJT8JqZnXYa1V0+kKikNzhMUuHwyuiwzbaT+ZDv
+RGTur8LBI63YJKXxioIp1u/RtNrYscCxHUcdRhnMUSOL67jhkO7Marj4ga/5FA7B8jbpliauJnV
z5rOAyf3xA5dPsNDPs5r9uNVGXbUGnyvMwF2Z7zr2+ChR7e2H5FPJPI3KhJ5PR4NjATKwKBvTClo
kC3Rx1fLfYsdKhTTteLCiKqcmzTbuANW37kETvuzzOlRNQifzA4cS2TTvSd6slN4fWw7V0fPhuEr
VPdgyAEXsRmZJn8oMUnaPmvYdsYx9Xh+d/SIY5tvDPz3XSSUT9YZ/rRo9JYDQVA0nojc380pahfe
r9V+6MxUZ5N3v1K8epNl7QfVvmfZ9gdJhQnBAmGBrsqvewLn8GF3llrCDZrHNVD+1AOsR0c0wWwA
kVQImqbA+xaLTRJdNgPrrYlyGp3OLdYNSPdLrXu/Z4cwtZbvhJJ0DzqQ0GC8cwaVFYM3t0BdVnkQ
dKlHrk9GQAYtNbTmrzmnds0b5XeHuCjuG4Bq8ucwgfSsTD1Ybi9SKHROtyUt3LiV6wR9It9qrHAH
01EvdjdlyaI191tBDKHW/ehkLMRc83OIZvDdVvY5L12oEoPAsMHAkC9EcOm40g6ECRFnMktS35EM
/rO7Sr0IonIjYDHNuRK19HX0z03m/02z+mnrlotH13lYeLkZLkMbaXl/NjwbM9c23ojegfiA3Nvb
IM01xIvlZF+1/E3Gl6gXyvxIAOub/Kh13RKbdYsyUHvzKjBL3ZQbVy3XtiL/MURN4+8rwf1V0q44
Av1lywE9MYmQeYH3c57RlUjIuXXNs339yx5dEc2FPGRFoYW60UfU6n377L2mZhTxsvHuWtVNJ5X5
MxTKnOAga8Mg/wiMTts1S/a7tQx++Bl2Lz2zx1gC9mGjPa8XHN5ZtFVMS9YQPKT++EB3KJak7sNe
ayOGGGWztNN3v3Xvu0EHrygp2w1efQncqgaqqR+DkaDEsejfttzRoA+vvreCkZLbty0mnDmZQCXZ
ao7DE7kMn5Ut+SpS72CV0H99Z0wHz+nitQVvstTrtPQX1cjPqvCus5tfkCb97kh5m4maqOV5kKCx
nQ1SkjnT2zA2RYL6gJCB7sPymSa3yhzC2v3AeISeB9K0A75Ff0YcXp56sTNxdWtllqyFyXZrexlK
qM4N8bcGPa9eqWb6hGzrrpEY1CwdqMCZSt53zTy2+ee8fWDSbemBQOzVVm+5PDemeMxWHYLPc+D/
B51qKd86ds7tim/0OtGqKhToKcOhcHWaklBTy14xtQdAnBv1M2q5VEtAB07L8lwW9tfiurFTmCMk
bXuWTQu5bhk6erN1r4/W87hOe7G5GFAFWP9YdM/r0r+2wjvlJisb1dBMuGaf2HFtVUQRyEaPba19
9ym/MpFW8UAQyWFk62Oa6e6x9ceIFj6mjs4/d12dQrSssdYABrULG/Q8s0wExcF0F2tvGTKayrK8
n/qAuyonaFODhnGs9TRpo7r4c00EgEdoxGa7B2EgkBm4GaJeLT9D56V7ZMAS3imApRFtf3ayibVs
CKhz87Y/rujlKfWcoyFN7aCp+nub2iCyZiLttfSou5NDvBRxzqlQCm0en3WnUm1v5446r4vWJ5tK
L+OUd1fXrVkrrDEHhsjHMy6arGE/W8qzvnRHElq9czXIJ7vZjo7Wt7FN+KCuzfLgzvVtD7/rjQ2E
NZu+ER5SK9UXyyEfWyaFWSMK1G3ahLU2kTNm8SwHoENh8GCPpaSrY7z4gbivCr0/BbJAkOXOYCqN
sx9Q4Wpdnp0IcSSNwP1BgJ2d6lkR87P6Z8NgC8mdoDw4eOoAKrbngBTrZMkYuAnwgz2xblWhS3+Y
rI5G0MUeTs0I0GbaVf2UB+xaZV7oJyRpY/2atWOU2UvJauds9cH1p3iiJvCQAWU05JU8ufY6H5Ad
06E1WZH0pHZnZWuQ+AGwBPEjfAk9B4qvOwfdQtfZmMimyq2qkRObcRN4V+KOAEDSde9V83ptb893
x7GkmgI/QsOs10+MinpasmyZ1v6fP0IugcJzDh3J8mglorpolo0RtCy7XVkZFQZXuezr3viaW7O6
b/vu75AuTwg0Hc41rqXSEVNitHS6F3XjRusGj2V0dcFbyWFlusYI4mRWMDqoyXQVT3q/HlexnKpV
D47SU0fOyu7sjkGUjatD2iLaQxzujDq1Vx3cyf8mIIxoraVMk6JFCzhnRKiWhRNuBjYEf5uni2dO
h8yV7Ce03kTz3N2hzCYORB+aozXRWyGAbyuDNAF9vBkXsP0TqXJsmvQ+czaoyEqVuNBLVBhkztg5
p55HB+xczvWxue1j002Cu1JdArXypS0IH1YSDdEnrswjZkq9w5xHzZzrcdXrpJD1wZI4raQwd/UR
8NZpG8kFGs0tbO/FAT4QXnByPHv47sdi380p9Z2a++3iBLakaX9byBGEQjPWu8V89dtSnNtMDXxE
cj8ZlX2esL2gnxnhr4GXarHCIgcMpR4Q78TvcKh7Qdrs5vP/FdbLuujTcyFvkWgOU2uN5IX3+K9H
ApDqvb8mivSDTXaPmIkGKodfrha8B7SfoR4m/aq1rZeps35mZLTVLPetrXtnZyHBi/sLWXWBA58O
TrtrKHTy5xclyUNDgHWlMRKUqkRPMswfqltlbHrFsBO2N4TU2vgVswpao2bXq4o4rmrdkY9Kwqi1
/XV9GcT5sFTgjQxOzdj8pX4SmpJDL8n6o11o73Zvl8zSgoDNxY83KtN2mEwoFTTR/08Bzko1Z6Sv
nixm/9BymxPRZBtgAYBYsYA0SPvUtpB59Zx1h4LRPXe9KRR8wem2zdfSRp/keeqnz/lnU2CBc5QL
A34uCTIux9sio8uol3bikQFTkamnZ715CjSQ5mzWbh5K78yCrIh+PXt2sSaBEMthCGBIysVgPzLo
PDT7zg69DZbXLAYodKTCQ4V8A9baDZrp6mcLFArEqrJ5tIIUbEOmPI5O/Y4X6kDkTKmPJMWKuYlq
DYYgmOqHTUN5VijnnX5poF/dPfhrhTOcm9uFF0uHnkBFlzbX24fWEIzcZOlFF+MfEhjqYx/Pnaj4
8leWlbS/BnO6Xuu9EH1yy6+zPXDTtS60mPi1AeGK6YUNcxpgv4/4Ja1wdHZd0o0WgVEoJrU57Sj3
bY+ZPziJrXk8fUjPKommu3fz4wC050EPbv7YHZxOB6nV6y12hW/ixPJNBH8BOuN+S5xMoUGhgYkU
C9nFQ7d10Ib1LnWX7SSzP2OfiTcus73RLaRDS/emPdTlwWFPNevGOdQ5fKQn2UrJmmUanh8nYyEy
aMseA3965LdGJWyYGQRe/869n72MoOSpx5IxRjLI0j1+ARnqNWRlvcCN+vlC1A3PwVnX03rf9hwS
g14c1Uoa4NIk2BDkg9dqPO0IPDVv/AhUXUGuZ3k84eFGkKBNxEz273MOXl4hcmSNa7FGloMinQe8
IFU2Cv8WCRzGAWZDE5GP5uNMy4DTkZBMVv5ZeC6KLqV956SV49BqcRdb9ivHwdpuA6uGbsWdyTDp
NwFKAmPviN5FLsItkRYMDg4ZJ25RjNFEJG+ZZzYuYf2p7VjUh2I5a22/RzaOuLVeejIBCDzHLnTo
ScobmnXj8BRPyktt4EfEq866vHvCWPdQB/qrNununZ3zgRWEuOyJi1ovGyzAVgjsHhpiYFLJ+mPt
wyrkAaYX9N9p8o/P6X9k5nppBH/9Y9P6NxfXf3i67oof1fTN3+G//6r/sH79/+H1ooH3/+X1+voW
v/7T6fXPv/Dnux/+9/+yrH+RNWYHgUWaFhn6DlbP/+P0wgOmkx3g6IZlm9R0/5vTS/P/ZXq31nT+
Q3Eslk/svP/XBGr4/6Lwj/NON2+dp9jI/iduL8L9MHP9uwnUZwWhRsDFxc6jaXj/zQQ6tGSSaPYI
bFtPNkIRC8IsGfN5w/lk5L4DneG5mv4bb09j6+FoDDZjky8NEzmWL7PuRHSqvhhhkXlgXqESmcjv
B3GLq5eqSv1XTlK/r3neeQ7/FoFw2ott9UFzUKJc6QKYy7TdMzxB/gqvq/szK7Qwbt4reGTDyrP+
0PtNncY+DFK3wWLjdofqsWxtibI20NVZUkRABmvKF10g2AD0fe5r2Qe/WjNv+M1dJegHpH6dQXVo
C6o+q4wyqtEyJ0hJXZPHpge6Sm6+nywxJzIFHsEJwbHVCMp19VC+Y9YB7h3YPn29mM4b8m0pHtdG
mbgL0nUT6jH1pgq5Ojeq28l9BWKZYbsxc6J5kqCaxxQBIfHvv26xGfOBC7Wr76XjatCZ7timpF17
SODc7UY43+x5GyogPdevWUf0SbKarYuurhzWXZnZiCaJ6K+7iN5W627uSgRW3dZ26px6zfhV6q77
uNlSeix+wBTHiYAGf9fKqfIJ+q+qTzMfGyMxRqWLe7ebURn0WXdrmuoLpnu7cAy4xrL11WlqGGMR
8Yjm09tym9GOUIN+3nGabFytsiHitl19oLdpHmmiXOvaQltqFMTmGZbswsUlyRn0XB9R1SHR1z9X
v097ZGiG8I79WurZo5sTnQDmPzXqBAoAK8VEl5b3o4vjn5YhrQVSn1d7MJOBA5kcgbQUqMLHYX6b
rWK6jakjiiPbSF2Bi+rm0W3I6iJf3/RL46GwTSRvpBahCQ00wdLsYXu1X/hU/TYeFGIJbIZpJvaM
+sv6VKbB2N+pQM+yUFRa8MfzXToECO8TmHCqusWNpkgOOjpWWy2xYN5ajv5Y0uIgMb6MSCmNDaIk
wJ6FoCS32+bOxX83nCqGHKRsq+OOFF35eKvhdFv4ilbp7WFIt2nFrZvVRZi6Evhp0OUCUufkvA4D
JkzKWtzAbOH/xbQw8Uz4NdGC5NqgkSG3Bmk8dcIiIMjrVwf/X5ubTyXwMrcQpuJq31t1bZ5EOtdb
FMyzoT5oXc/WPaG5G5+ii4n4Gy7L1ZI8bfJlD6HbAMqposDR4mjcivYioNhp3bOOgRrcBaRX3HR0
rtt5mBsFsataifcc80OGRfRXh1eUUi+vNsbuftoKCUyhBbPSQbMEKuG8MjDjWTANPhfTPFms/Pk0
dg/4qAIYckdZQVy1TdU8eFlQLCiKB2NZU3APtMnvJT0+pKZMZT38Atbl+ZQFKfqhX3Obxhnfrh3Z
uX2j07WRj35h8575mo1yOy18fD3ZtaI00OVlFtlaFVFZ29luXLI6sIdp+Pz6Cv2XnxnalGROiYAS
QAEueR74H0mmrQwchruYPaqpoCmAVx3zD0tuSgpmO9fZ3gDe1/hRremU32HCHvWwE42mMbD13MOZ
r6fyi9B/HcqqrBgq9hBx4xQz5KN9NYxe/yVGrmyUFQv2glsY3G99yLX6zhtbKa6VV65VbAB/l2iE
fKdGbDzWRYfw1xhKrBAQLMjSG3d8WWo51ZHdwotkWAzbSSdXxhFXe0Ys2BulZ57SeoDNXhVVhGcx
q+1x81yQjqYLDngi8iIuG5BwKrAd9HowYG6r3XTXeo8pDz+9HK/a4PW9+CwwUBHd2AMzRClLvXoC
5VSAoWmA8cSYTYhi2Gz0opmTLy/VnAPVdY25LRBk+SRrTFamA75BXMLnVLK57ZamkKwYmSdxVGht
o6OjI9srzKeySik6d8YCSCBb/1SMTHh39RI5FO5P3/rJofE82uUwHqPwW0qSCr3NpiG2r3wwFVJG
dDspZkO0d6ODY/ahym0sUrWd4QBLV23TQnOdDQwwbFj1oXPWDStNRnDq77xSSKVy5c0PXolshSW/
FOh/7OWrdlRhnw2YsuCsfH2yz4shlu2itd7yAiNGPwVTg7Ud19kbsPKtoFLh0t9Q86Uzjebcc5M+
K7HBU9uBqFpsmpqLmlyf/fTUWa1n8xy6OcabxbTnfaDJGrFL6VuIEYYg23Es+Oj1vA1qHwfoVREI
cbNNtAhabDXzMC9pyycLnYXhgcgufzrqk9VykegFBXJDnhYkN7WEvMSe+C/2zmvJbTXL0q9S0fc4
A28umwQI2vT+BpEpKeG9x9PPh5TqKMUWM0fnarqjoyM6qkoSQIL43d5rfQtzclKL0OJY4ZF/52ZV
KM9Cp2p0iwHxqBfCWIs0nzNFodzmp2NhwUgZJThG46Ajf55gYR5a2ap1SF+1icyyz5Ge8QNV1ZbR
ZlJJFXLcjlbsJdKmiHy68BN9NbqaOoXARUXOSrTsqLAi2gongcOWaM17XhafCyPIa43iHVKmstA5
PMGPCauXepiITJHjVGMFNItDEcRFc5ZHs0FP7T1tvKaKktcbzzNpGHkQSRFhw6gYWTy0EUZgyW9z
6H2FeplSJxbpMIhR5HWqaE11EDTY5jzyBtTrIJWq6XixFKqbspxA78ZSQYZup+Uo90T8VLj5RCUy
bMzusbSeJgvBfNhloGwaQYb15pt53e5VoWH2oJ9ePAyyLlNZnAptfBbGIsL+Kfh5xgERHOlaaVXK
5YGa4yOBIpUP9QZTsFShN6WcpuxikvpSR9ckINxqWIIVS5XS5O+OGYYjOwMg5GWcuRGRVBirFoba
8YHAPXXISTmDJDcxPy4NMrCrpaiNTtOJ3GTFx8eaHdjFpPUspqVRCy0s5a7+FsejJ5wJSTRE66qR
eJScboOeel3JbldfCAluyusi8GPBhlUcTPdeJWoFjc4kwPNT5eJsmTKpk2Fe4y9AdQL94dOh8BN4
ve3YstJKZWmizsrVMNevpIqGyaqTZYxyIJIj9Q4wOGFLoe8n6q1fByqqy9KovnqVUtUrIOM5dXD2
J8KLL/nKQ8oaHq3aHOggFcACeBuLf2XgQTDrYF3SUfIu4r6DnQ+SkN9w4SnKeK9RVqkfUlVtkOkG
YyFvp0lgNjHCfmCt81qg5eq8GlXFMPQ3YzjBzh5aSnvXY9h31Fn8ucYLtKBtN39+Cjt5xPrlIPbf
Dbwhz0Cc0+CNpzB9eX7pv71ndbz9k7+PYyLofYg3CrgbCPyc7H4cx7S/wJepJJ2RC09/UgSL9yNy
TZA0yBug5ICIW7JuzICNv49jHOPmhFZOdiKrCAx85U+OY/IRnVoj8Y1TnWhJhmnpIlSPI5BTiRt6
tDrakcSx4mYDpsiOr1xkhAnQAfPFPKBbT88XrZ7ea81z3tcoRXIlIv1JEkiNQOFp0Rbc94qZThtp
IivtUsWQatmkc42NO45xRkM7BguSUNvOUvHVz7W6WHVFGtOzHwIKHamoJ5VdjnMpi13bAAKoEbQL
1ljJ+6JZTU8zImp8/UKoBHSOsRSELIWVXLYrzzIHAgaFXO2cognkcFug3cSSMaYTxW8PmQjjEvHc
vgFY19iT4E3CwVRVa6Q+i1JlR+pSD++1NS1bLrIyg6mmVfpa7NKZqMFePnBVGTss/Z5eQOTh0cV3
ta7QVBZYr6w2QiAE2oMl9KieunQg461gAsm35SDgNeZzMH8ukmgUxUXly+FtGzewVIMYg/EyrRoe
uyIpWy1kzgs5Si78QYt3uSBt2w5jbCnKNVIw3yy+4vLUrkpVERCiVIOMS4bNS3ohE8c2nFOc1DpX
xu8foV7tg2gHX6mcS1MTgVSXzG6ityvKBmGeMlhafz2wVe82kRlpyB87VnPs/2XbrVSRGZxeeQmM
ZSo8C5pGacqyiDpqaIXiYohCSvCwJSQ9qFu7tEpaDUWlNt4LxxGkWn2YLwr00dGAlUlRFbJNKNkn
MQXOlAo1KWOdYU1ID1jGb2j+JMWujD15HJxaa7viJo0RDT4KzUSlslW8QQO0wjmdMtd8uDZ8ITBf
+MGt7FosZcgti/ztOK6qxVTthrdjeu8TNI2vp1FKHRBKyc2dqKzq0Y0SETK8UEY0DbpKr7tNHzD7
Yi4yzMI1oTXNsmAjijZjNCjFXvCpTD+lSj+Evc1hSQtuhJK9Mp3cNA7OaCeKKAxixUoLssZDuVB3
Gcxff2UlRt+4E5HsePS1Wqvlu7Q36/xBn8sbA+sApQ5AUQK8GZ0AFMSb9YQogi2kUq/Vt1m61L2S
YGkpkCDZj29T+fQ2rdNa6fqb7m26Z7Vg6k9bHXmh6MXQW4NYiHbZ20Khvy0aHQrNr6moKQkv4tvC
0qtpXO8y00NJI9Yc0g/j2IXDNqLvM20ATodILnnpy21TphzaFoqiariUR5WdM/F56C/uWVQg02uF
0BEwoPaWj62Jb73TrF7UL7pYTymHS1NWyY9JUVfmCy9M84rKCmLFEOv0+RVwkcNmbJFxPkTqGMTb
Wuk7w+kzmYplQ/0IUbgez9V+nyMFZMegmnosKYh5rtg9SMV+nMa0wiHbVOUaa53QuJQSGK/LQvZD
HvyAssvNhqwZd6Gg1OUajYhkXWDTaEPEaWyQ3MTw/eqrz1abktCQBZniVIbmP6iZB9FKrdmvCHlj
3k7IRjobYXvar73Ku2qmKZ2gkSnavo97mDFUcedTThX75ITUYqHROS4a2CoGMTdVjwA1LcF1mvmY
Wq4WeZl/mUtEVewjiVBxjmLwngemvhDpg0j56s6ogEHbKt2lzgbq2ONDUtjUoJU2dK1pyfgzGmut
h+yZX1HB1sVlb0n43rN0MMo7gbYaG/eBSPTMTbKUPXtXKfSXanSqCE+w/v0IKPmjcuz/0I2AAerz
9Ebgmv138K/r9uvzL9wuef5XP/YC2l9EcsoyJD4NDN5M0/v3XkD5S9VUFmJNZRChuSFj9cdeQJLZ
JugzzVIiAJvdKpf7UZnlHxHUAgUUZh/lVP7vT3YC3OmXwixQMD4ChUwi46gQz7hA/vwdhStDJJYX
Q3uXBy090KXGxFsuan808VZmRSdk83rSYcOS8p7aQpZKAnypDL2Ccqlagn/dKCMqoAHNHJlirGso
YbU+zu+wemM/i8OwyFA8dXV8GALO5XbIhIIAMBd9ZEZVUyMDQd3X1ym+SLH2Ho3WUyD2sdqIZo11
uGwI6NRHRAujm3m93rZrQRdSAq762FBMvJzAMdp83dJkHUHiIGRYJ3Fb6dj+VTTIClp5YWsmVaNd
+YaXltBcEOPR44kGVKiDaU3CCswUtR0fK79EZSMKapzxxIYt+7Ge+LueNVkJ4qm2MwjkiAwkte6g
NUq+4Hjii7apSK3hZnpuRl+CKsu6jSwS0yl0HHqcPkBus0ozM1CfUyUvW6cSTPwkDYaEyqBqEFOn
0bIxQBepVNrYrXXyOvEdWmWHp6PKEfvEXUUUjGgWof4gaSjVhmEMEbPVY0WHe/BFtB0IbIu85Nyl
eV/9OMg8PmIxDmDu666zi6Dz9TVCUKvZC1Vf+ofQ5/i/QTJI/ljR54N6FdXMVnsObLMtKOsKEWSG
MfTUG0UIJ0JVEbTYR5FxrfYGJ7+67dhZKXqd4sVOhkByuyyUsGmHGH8Qj9D+RAljVvi2LLUqDl2R
Z9I6smiH2YboVTdRbyTow9Fcx9uBZLHEprkxdkuNotx13+kGGOu29rA4tibcJ0A5Iq3cQoJrrivR
kK30utVRyzGxSauqE+QGsEJd3ZZhAP1RSGpYQ0kedgPlArnLzvWJHLW9FRQtnfiqBaMIwAn+j0h1
7rkFjoukWhKMC6E1Y3Y4HWZc0g1xRqhlbZAWN7bAz00QUWi4fNonX7oa8x7NwsHm5gF26MTTAFo4
bN7C4lUNZQnPXe0P8f2oqHjP9DaTiAxRc3Gor4VAzcLVNI5ApChhDHqLm8I3xEPOadT/5mlz/ZRi
eVmHtlb089WnyWPXK/pDH5MxKvdBCb4hNkPtKeT7wDsKiFuCPDYZxkVk0bPAsjlMbJrLOo+1J/A1
obnsI02ahc35mBEPTIEIk+WKCqGpv6BamAJX19PQiFdeEc5gF8r/IuUgNAm5YN2KfjVnM9RSjarN
b8n+XagDSgCZCylKI5/FqknvnGGBccEt0tSEI5OauQjdQow0TTvLCFslgc4Kcl3dpkFrSFTGKIsb
6zJCF+5MZmoFFo+8L4RxE8aiiYZGB7giod/pGHmk2DQjcC4I59KcPwSrpbvxOuBFj2OUadmF1iQR
PQSpwFcQZzLxkSOaG9r5h9pXL6tgQvo6FuMukVk23ZZgZGpe2sSuheQ7Bb1VTl3TygTseIAoIfNY
qs2Jh3NCz7ANBQsQi4KYUoShA2gTiAXxonORUyAAWFDiSy9VvdxJEh9GAFsmzM3MIghYQpO97CJA
ItcjbYPDjU2ZjRc5QJOJ2UAqq8cI/fOwzFGyPRmBASaLtlEf7CoEqyLzshVgEo1mmZDjmyod80m2
UnZeqrpGXMG4GETyiJxJ0Ap/LRB3i2FGV2noqHUlrejsAqynqS/W9HPyiMwoayRPCWnIpCZ2G4w6
eyp1zqMWSykyr/SibbudWI2DcYahpRrWNJ8H+VnwNW1aR2qKV6CFaHqgQJ4O7tQNfYlSkaLnCiCS
2sOcoktD2iFj4KCBLwX1pHsJSiKmIzHa+HLrz3XTSi3g8Vl0UcYed8PXEZpd5ujdkKXO2Ko160it
Dt4FaDdP2qWTZTGMZTaaT42VxBZtJHaItz5PByOZUSTUThCeRoZbhWYRfGsQJZhnLSEC2pmlZMUL
UwBRQB2wQ22Nt0vMNjPPPXWamPcFhBjtQ5fml5Q4Hi+csUl8q+mcOk5i4VGt0F3BXykyohf9zB/c
NjApydEsqQgPSfxkOTLvk59SmwoS4aAiMrDMY2o2eaY13la3CkJifY4M2GIkwn4WcAN79FJZEkQw
IxQ2/RkrF8emMIphb8QmhhOWU9BieTcVV4HHFo/iIlvjfSaEoMDVmOsjkwuhWoMELYkoUmJp1fUm
qP8xqpBl6bWiZBtSbs1+p4YonsQ6xxdTtwbbVHT03TNS/B6gdJxbHayuiLKYPMg8AvYueEqGPMKM
PkFuVRaFiA5yWRgctpZmlUyWXcgdeIHQrIVXUxbS9txQcjQvSokxLKoyEz4vmx0TfyInuP7FyBrD
1ieVYJegEsevPWEjglMjXDaf+jEzzG2iDmbsStlUv3hTDiTb59b9itNW0CGuqotnD0q6tvdgwd0X
bM3bpe41kb/jROZDyUI8h1xH0hljrSVj7kAHUUybUm+6+qyVU0wso5aiGPEFRSiXZui36R6DWoFe
WIZs49K27OKzFF4fm2jA9PVOqUmBfEisQc5eaxSY6bZTBRLSSqPMsOZnHLpBpfSTQSdFVoeDpaR6
6XhmLkEpGnITCyz9OsWRwbMNZy1ikXoJxq96nNB9tauhF+NZgJiN9UaXqNC4NX2s0p7SQh4cpLfg
oRTIXRUV2VrIXRrK6PcnUTUFDj0hETMTitgKokVNWFheE0W3pOwewWlSBZFIaBWZJSUcOaTFLNOC
ciJLxk+s+5oZrEaQes3OpFqj2JzsOs8RGjnolng80IBGRdXQArFCyj8TmC3lO779f88P/0ESrESY
F5v+04eI/3xp/3Vo6+f31cSf/+77MULT/uIYYJKYRtQm+QcmFbvvJcX5T0RdZE9Ir4XQpjmN+ccx
Qtb+Mi3OCtYM5gcELv+sKM5/hCJjTl4zGSccAv7kGCEdnSJETjiWIqEuoz1t6ap2xPId4HrKKFEV
e9ymZ8Y6WqXLdiWv+tUcKUzOyfKzAA6JQuk7QYnx445zfqTJoYbQr1/PLZ2swplrfSzKDmiwlb6c
7GyVutYTCvfFfE/jwlu++1V+oM1/QZnPZ6GfIpb/es+jbym2VSw1VHBsbUH70jXW/hYp1qJ6xsOz
+Dwx6HtqwUc3PDqcGakoD2D+FKIuig1z0gFvxUFHDb6QXczxreUkF8Y6vIrBRqySG0yd0Q00GmFF
d8nVge0um+v8DJ/JJXBBUDriMrrwn9HX4eVeVTeh5Abh3gKhBSljga5QQcQpg3qQ8LUTeuMpC1ne
zFRTIKHqYWSL4kow+8Acordd9PK5gJ4M1gCQIdlcQqzResh2l0jj2Yk+0RneaN2FoFjL/DJ5zGZ8
CR6fzNxSolXxphc7SJR2tLKWsX9Vv/2KRbFm653YWkDwYVcuiXJ3MFNucNzMnxklycbnVIFkG/ne
7QRB7VJdjQjt3fZFBiK09JvNuBmesYCBp7s1LjA5nJvb9hKkqqhs0T9EykIS9/2cN0xLEvrSCvga
LRN8tstJ3Uiy46nXUCPE3gErIR6kvbqd7PxysJNNRTTSonRNO4FfcWb2j8ZO3oZraD3NJrTwF69M
4W4cbrTK1Z+F62Yjjd+y4QL3Bi4AW7/zd+Id2FNY7qOjL8XtgPNkmQ274qY799f10tswRcOEKWPH
eIEUBxVroS9BF6zTg9FgVQcasQRSZ7FbENja0c3r9QsM7YrutlcBmOCDSXudjxgejPu6X4drMJx2
5HPCXmKVC3f+mXhH2VP7Et3mTu+Md/gXegDANmy8C74HXq4leLaH+DY77/mM85etnNCB48WbLtFx
zdfxpexwr+68dBFdzJ+pWg7rZNftapeVx99OL3MsBEeDMXLzcQuElhauv4bkPWypCWf74V7yloJ0
BfhwXVQccpZe70xr3Y6u+T3aL9MSNcyqOasO/Le1BrlOtuPqoJzVh/CWGEIAXi5Yma18D4J0Y1wK
22k74vaHm+IKB3qACkDQpfLc7hs3OzPvRdzZB2s5LCvhgjSq4plGOImbAUf0p+xFuEOejnq3fkDh
XRFMasdfSdkTDv4eY5eTOJIznQ2gPheNI6+UAD3IxrpMIBl/KRKeic3VlBH45QLLZw63dZ3do0NK
dsEzvrjgDGYNuxNpMVHEd6gv7BvjwXr1G3wgxPaQKwzr+VH/woZFD69GH3CInR7UC3XROf0F7lAb
xOgSoJarAFEDCSDE960MaoptmrgOsP2BHpA8h64iaiEvv9X4g2W0qtax062ju+JMOIxk3zH2FkXh
pKBz7eDFTCBcL/Ec4dIRKUm8tPwawnK6bJOVtAx2LQBJF1DTU/mYPNWbbKfzUGV6Q8ViuAVLudTX
nIUXw9nkIrY6y1fsFWzCy5edo28UV12l9nTXLTn6MCYDvsTgApmwMW9hMV5gjVgLF8MhD53wASfU
xkOtsdAJi90qS30nPXfGQ/MKvc9B370tN8ZBMmzFLVHBOqEtVU+VhnNlYfXLGLnWuclrC/BisBso
BuFlmd3UoLd9HAGS7S1Tb4mJ4QuqwmcMFXx7mu/pN7hpks2GtH/ElLRInst8ScWe/88oYANqnhV2
z/QaLEMaTNBSNv2hRaYg2zR+F82K+Se4gi3rZC7qDVJkHbyQ3Gs1PxtfOW8bjIuh53YuC0N2pVAZ
581Led4D8/ICcqX0nN/4PVA9ikiLcT+8apdVYs/fOHwYaQg8BVfsFqNyadwiGovVZbKWF8mTf547
6lY+4LaMLgWbyEU7ti1WBJRi2jlsRXE9XldMy055P52zxU72eYWkzWk2NYDjB6i+m0C8GLe00/tx
OZwz7zePFW8mi2irL/tDc9PA9PKccty0BmR+Y6/MlUEwUh5HcaM5BwlODVBNEa0sPM+ew44aW9jp
LoVAhTziNwzSbZrRXiPCVoUblj2o4hXRgKG0ML7hvUS5HV5rKv3rBUIXF57nx0u1chwuMG9ICOqm
wYeqRVX1o0iiJsbja1GUsZsHjoo31YN+1jwMD/6dcI5KYl8vzvODd+Pv8321056sSz7ScoH/7zwj
XnNJlBpsKZnZg72LKx8+/nBvYUTHy7qOt1FS6MQidTn6cMhUUi2g3mcPq/hMXmrrZvdFXyRXmBnZ
Rvyjbcv72x01ewNzNMLO4lkQ1rnHKUJk1nSmufIqcXhzbOG7Nvt7xsXvtkkUp//LNun9/diQvi8p
G5noib3A/Spb3+Z3CgBqwQm31DIdw7W2RMMux4V28fFDnYXMH91VPVIYJ/WoG6D6YeO9VnvjAf91
h6N/EZ4FjyB4GD2r+QMEdukCwNwCUGQ5QEriwih12016YzhzhBGqnpWxHVxxVzyTGb6NL2Q7tK3N
6Nbrjz/wb/fMOppsWaKij1Tg6DGJdSUYXoObvWKiab6GTrcjSWk5sm9O1tG2Xyvf5Ronf5jfP6Kf
dzx+RPLUl2U4a7i0awKpbYgndnaef4sPlPK26sZYAgOERTOtm3PzkRLc20iAk2He4KN2vAVT+pKV
8kAIxzJm2Afb9F5H/yIuIJfIV+WLdvP2jP73XPgfSOHfvS5zxsyPRJiz55REGBr5/7p57sPk/Znw
7d/86CqpyPMJdkFmYqDueCf4xwog4QHijMh5T5HpPP08Dr55AUQJDDQnJl15fxyUCHchqEkE/M5Z
0ZD/7Dg4H77eTXCyohnIVDRSpxTiVf9LbKFqUuszp3FO1exq6YViDA0e2NhW9eqRKcBhIwqsChaT
FMWNVCw1rJSQj6YOEw8CX6GDMhel+Lmv/vx9+u8mRaJFR2sOdwdzhC7hyDCZKD4qJozfwvdvzW//
/fe3SOZKP3RJxl/mHH9rySIxQaImskb8uxcpfn+hcPzzoklQIf7uRVp/IeMwDZHsTZx2pGH+WVLY
0brB9xR1dQ6DF3GygGng071fNwZf83qhaJ6o/kLWU7tEB8FSV76o4FCIkTQtUUtnxSaoSa6q8Gpu
lVJSEbDHaVGZV3Ws4cxcKBXKkuoJW1BFXb8P48oAW251I1ibiY7ql//5rxTtXqxAH75G53VT5d2/
roMwzpvn7F//5+d/3NTJc/b1/Sv29/W+v1bMIH/xIkmmhL9IlbCZ/Ps1m/+EyUpTsYCz6vHy/P2a
qcpf9LWRNUqQunhn37W8+SPSohCUE4iu/nGtit76r7MT5S6V7aGIzg7MiS4eb7+QuSa5j0Xwls7x
uSV/U0d5S3TuZVRJXyJBvO+N6UukKTvJ9FdMszvmS4PojPG+TnL+8ngtR4HL0cJpFe0gpQJnjlre
d8IBjc4VvoqV3wCdznoXl+JdnE/6Ek28iTkDYIOH/xzmAWbxloku9zetNV6PVXxp9dmdGAFvjBPb
Whjl+GTm2qzUQdGJhzbVaTFYkwIMqr5vTfhbef6NaRKzaMQhFAn2jQJ/MsXkE+rCuvPB3uQl6qKm
exRM+V7qTY4kyn6QjQ0T9k1uCDfMNOceh7HMDNeY5tetKayrIX1M0+gFc1O2LJIv0BSotciwFdM4
/zbSy15oyWpszlB/kW+hVzfx4K3UjAabFholSiR523cJcUDVVWNI1zk9CQK34kesyA6i4sshDDaj
F6AbRkTUpfqFLw3XZJVhbJcIr9Fqil0domC9F25xY/aUcYrWPKcHZNcavBMQFFdCLawxUoAnN+7y
cHqJI6yLanFJezZYDGXpCoG8UlVvbRVct67QvvRqf13WlStH7Z0w4ekdvVe5z68SiUdYDGTq9t1B
T0ZgnGAiB9zOTiq3NAZgtsVq9IQ6jgwm4C9xDIDW9ELSr/MSF3GUXspGAxMaJMUwlnDcQfpJprFm
O8pdcmXFnLZt5GZD74cvpBpnkdKtZZmagBcOkApqmqy9MLlRIJ3DVpntvssgQMkE9qSdXvREITcg
QC6mGPUFwqX94NNFTLD04Bgp7yJ/uu8VzxlF4VxPxF0SeeSiwFbECoAoT/yi5aQ+mINaLlhd8A7X
1ZXU6jei1Z4J2k3SFId8qu0uWNB9uQj98JEeNT3ZOvtG7zkh/HsVWeBFPDP9hvvMtxN1eiYYZqHP
3u8B54AFdQ0kCz5RlG99o46rIRrvrUjZN6m6jdmSay3oMuA4bR0hu6KxqinCaxvU8HWnax/xPOAa
oDVJLYSYUZ4zebRVIYORUVJl0TwBoE5vd4jRS0lYS514j9TzLpag2Rr5XSI2l97UHkY5u5JyGql9
nsK4ofc4XMpW4tuCMF0HXeo2ZnKBMN6esGUT3xR5C6O4zlFDUp9CIRGooPUTHLO0tHA4eWsxFhyI
knQag4m0rYxERKGyFak7iyXeoEreCUF8SWyjYxIAZijB2uPNasvqW0dcUGxKTrgKRnkvhfx4hgfd
XbIFKKRE13ASAlkumB30zwpzvVG6t03W74OmJz2u9c6VyKIZGkaP2Orc2UY+aOOrLNVuB7xDjJK1
OEPy6+jRK8Snvi0cs5fJVU8upXFIcCbAc83R+GUlfP1e/YLLcVuHZDxYGkKz9O2DIu6n3WpsVM18
xYOyNRJjUyUt6URo4HrKnlbwMorajaQQm9SpL1043noB/UAFbrmIvU0pWHMH1JjCWovS9Wjyiglq
8CL05rbUKCvJw1Pem69dJpz3pbJl67GD/tI2E9l++ibWxifcdm41ptuhkHeaiQke1a0BkvfdDuh3
J9Kjs+H3GV/TZPB8rHvGcdyuQiKT5vfDBJGIhDJNV869sniIpAT3Vga4G950P6DHM/TVRHnS6wNi
AADWpB0UCH31yac5qk28fRqNHQ5x5YZGd+iojZBa8JrKqhJvxQhE2pDy/mn0MHyPkndMuAGqH19O
9nVOho13HhXpUyr5u2L0tnmlXNK6vOiJyGjojf/5Vub/TcV38m/9f+ir1ubtxwf75ax5rr404Zdf
2m9v/+jHbsakkvB9lyxI83/+t15fF/9iMyKh6uOXnA/xvHX/tk+bc7tubvOylTE0hHx/pNL7dWMs
cG2DxpoxexLeb4hlQ469OsdNPC8jGqsAMtdqOpfBcL/7yr8bIPMr9/PA9vMORw2mzMgLYBh+dvBu
h5W/zlbdun6s7bnoPa7N7+/XyfrDr/uunzc5et9HAypdEZTZYYJ6wxQ2NiPo4E9G1a9D/OfFj/qA
QVL7iL2b7ICme5dnw1ZLX/7hwzmqKJnoA3Td67NDsJEAPuVuHNmw8Vfwj9ctDSP34/uceDyzd//9
r9zVvaGJzZAdBvE1J2dlxA+QffJ0fp1y/n46s8P//bWFmK1rNf++hnSnZ9eZ+iCwloDty/T9x59+
/pS/eYO0o1qmH8lGUsVahj3NXydE4Y051XIFfysbxybq3biFc6F+UkI9MSKgEvzyfRRsfV2PyusA
wr/IN0M2Bx/YMhSwj7/NUYn25wObf6R3cthE1Ly0r6fsADKMenjokGGpbhpaMZIDhaRfTBcf3+nU
Nzka23kXaSruUG5UQ4e/mHDhS8IZnJRPvsmp6x+NbKlsrK4QGHQsp4AkI/mlVMHr6BJG6I6g0E9u
c+rlPRrbpombsCd48FBRJ/W/+uXNmFWLf/aIjoY24XxCi1AVmAIJ1uVNYT4a8+Yp+Yfv0tHwbkIZ
zHAI4DozNhPxGY3+JMqvav7w8ac/MfTUo2FtUf4HQ5QwMMpxKZhbZTwgwVlM2mroNh/f4sRvrB6N
7hL85Dhh6jxkWegO4oStN/nSmk8pRL6P7yD9WtH7ezwgE/llPBimoPRyzhwokJWZ+DIC4JS4VfB0
ybZM8nONvnpS5ctYduBTfvLDS/Pb85tJRT0a5paPmjzKzZRMrt4hE3DtH/R99ErW5Cpzw+iTd/fU
YH8rFLwb7HqexmJFlu8hsTglLrKN6kS2aecA2sZFusGC40buxw/yxDh5K82/uxWKwCAbVW7VdNHV
IAgLYbTWqPlWH19+/sV/98CORjs+Zz8WkXwRCyKA3dYoCXhCRpJTtJU1fako/VXffnKvU1/laMhH
maz0PfS1g9XtYuVGSQLOdZ+9b/MH/t0XORrzmjykRHqLUOe/dCvPLVYRTWXO78SXugkt1s/aRqdG
59Hg94IuySRcU4c3mSFNzFzWNh3RWjkawkkVnY9/lxMj9LjHwxQcT3nJ7iST9xrKCYhy1dNk6Z+8
wSd+9rmc9n61CscOlgcn04OohUgsxmjbTBnpO5iYh+kcHyand/X5469yarQcl83wiWQzAy9npRf2
Iem7ZafDQ74CDm0Yuqv2B5jg9yq6ofKp6FtHbdRPvuaJH2tunbz/mlKPpnwcs+yQMBdZW19q69AF
hdO5iC6VjY4R/1vBIfmTLc2JF1yZ//d3YzUrGhPqAMk5TTQb2Th58Vr0n4yeU3PbmyHn3dVHNWa2
1r15bjNdYzU3Iq3bdEN31vGW+frjH+vUVziaD6KqHrASs7uY/OcovjSF1STv/tmlj4Z/i9J6aEQ2
FmJeoOOaRrG6xWhTp2u8u9b2n93kaBpINUmNCJdhVw9ckTRN0dpamFI+vvip1+lo7Gc6M2UAmfng
ofboJnsaSVZ5TnKnbD7Z3B31eP9eNo9bGeGkAOqv+PzYpX2n2BCJNYtjLqO75G5wtGW4Mj6bMU+s
lXNT7/3biqelGbqQXZLsdrboANNcEuHzIK/yVeJWn7y1J+Yx2oO/3CSRjCgXVd4na8qR37gSQhtP
/Spbn7xU0qkbzP/7u1FBHDkdQotDkHQNTuZN7uiwq3BJpHnqrYW8kte+LV99/AKcGB3y0QBvsgTL
mzG/ANWL2D7G8j5Sr//ZpY+29a2AuUWL2LkE00UhO2FxY+Sf/AbzJX6zNB479QB+xGWXpvzQWAnh
5kA9Nhv/s832qasfDWsx19o2ZpNyGDVhuJDywnjIgyD47C2dJ57fffijAR1Gk5wLKrMe4tPW0V/R
zjrAlnK0Z8v5ZNWu6382dchHo7ss6i7xY+4E9I7gSeRY0ZXkfTKvnnhK0tGmXlM7LehqLh5bitu1
uutln+zlT135aBh3PWkgOjX2Q41E0TwPtE+e/ImBdVz61LHqJG3F9ED5PtQvrIaMwscwefhHr/vb
cH4/bMdRTTyf40E1XgCemfBb9p89kVNnjzcJ+LuLT6QziPi8mUTF0fZAHEtBtogTzPydhkiXkD3f
XHm1tjYxqocherSPv9SJ9eFtUn933xzgRdSZCtNDugu0vS6iBSVPSq/toa4/2dLML8xvxsPbJuvd
PfTUymFjAGvrtA5IaI4fyFwWaedQsScQnqCa7o6dsPPxNzr5KI9GdwOnoegIlDkQQH2RJARy56/A
IpAhtpTmAe5qV4ioJ+1e/XRGn1/c333DoxHvzSzvwDDSQ7vlARJGArEhPkPvaFvOrLsLK+xzC5yU
C1J3lp+d6U5M7dLR6BfqaORIyvlBHOVlbN1V2HBl7fzjx3ji4rPT4v0iNaSiUIOTSw+S/HWgQWde
Qxr/+NIn3rlZf/H+0kI1JXVc87Sq4MpqkUe7onjnwz0UP9sSnrrD0RIu1KNBBgvb93gQbaJXyOJG
bRrRxc7PS+n2469x6gkdLePgFvucbizn0Aj8Qtm6saytASl9MpmdmCRnes77p1RBQUJZwFNSVW05
CMpeBkT88Sc/MU+K8y3fD0jLG5Qu0Lh0bt7jY5y5itsw1O/pJn2ygJ/6Bea18d0tyqZKijFgj2PU
GCxg8BW+6/9fzq5kOVKeWz4REUxi2ELNdnm2290bot0D8yyE4Olv0v9dlPVZKKI2taiFAEl5JB3l
yfT5PgXPv0t+rX+HbAQEpDejDqmcHDmh5YRmlvqxgMLLNLmKZUrWvIBqiNdzQpZAYmJ8UX7g8u9T
rVi5JRFDF7CbVuNcQ/4dx7zJhb/YrsEFZqFDo71YKEGbdlZ00ddDDfLK53EwK6jpOQ1gDEmNLagD
rP2VIlltDqrd/9LX/w19ji+Aue0ao0ZNPjaBuDgANX2vhf13snd2zR7FoU/XDDQ4KJ+/onQayNCO
WKUgZPDH95uNlZGfzdQE683LOmn5/2KyTpMG93mIgyMgeUENT+X+ITbfeL5fb/5rJDu+gGQz6bRx
pJhHPKrDaY6PKPB+vq5pAcnRBDcr2g1YeIxHo93PiSJf/PXUd3wBvmnS0jqmSX2Gsu+WOvMp5vDF
RGHA+mt/HR1Qr/e5w1tzzktETAQgjYEZtDerW509IyNtaH/XnyAbUgG7JSz4OFQgcIjzz6hYLcDM
gSOOBznx9fZlHSTgd+yTWdeWL4Ce/T5Pyw10cd90qFqsNy95/YUGeTkjTWvoLbPTqnNswf0FtSw+
28PLgXp/1tuXTMmlwvJT+yQvIM/el2fu36MQDHSa69oVgDqXEChohhEWwXnzwDx3UXtVHJslPe4J
II20Iq8oEr1nFyzt5Bds/TzVTZist5dHXuDfqmo++ByDWUwPJf0YYaEFgeGCK2K97M0FkMbwCaCV
iebhuA01saaG3Nxmvb9lTQs4daHvWHYlmp79E4zGePbsWYpNwr9t5BeR3RNAaqdGFfcNct9Fh0W7
LWyQlogdbW1k3DYgIp0dx/aeYmb+Thjk0ihPP9Y/SjY5BexakGQZK4b7g0lHyvrOq6/sLAGzlgk5
Bp/x8gyHdOihw1I3bBtFIJYMhCsANp4dD4akiDfcP1vZfYuCKK38ud4fsrYFsMLFi1oJbIfOSfvS
FY8lLGLqp+uaFvBaFoxBqQhdPbglfLpp+ZdjZ466Lf563QNE1KYDlA6WQIPFA+6G+sHu6bFVJmgl
U8VduuwCuZDoq+nY5+7fTq/g0AS5pXPk4pZ5/eUl1wAQsfzcPJgqGo88HzGnCuDfiBQ2v4FHpw1y
awDLP3DeYI6x/izJkugKSO7bRB+hcoGRGOuzaWj6ZjRHGFlAd9p3h59z6ShQIEnKL0T2T30GqrAB
KWXEaGjMQ3djyw8eSjOXUrAmgILTwU0VT5LNWwHHkebFo7+swdw/YQ0rY1T1mop5JesuAcvQGi6Y
xTykemqULPGblr+DQRhG/j1cO9ZHRJJIQDXG546C6GYMKX+YqQY1XM1SCw5jSTTvm9jfTCXqiqfq
UCKxyma6j8b8JitUGWjJrHYEwLMWIry6QTEXOmqfvBSKGYnOfqx/lmSxE6sFB1wE96PdIDvZQu7G
N+6pqd0lcfPga5biUCAZnIXefolK0GkdOmaYy7bV+BCWRx3VZL11dbu4Kr0NfXndlsBZJt4F+jtI
z0I4DSvU7N3DpyC2n5DmWe8l2RAs/180TbIJ1l1a5/6N+FgE8Bsg24H2k2JtlbUugN1jbg1pIYbU
KoPwPpyvvcYI119cAjpHQDd1QA6H3VMF6ikY9rYzPuVt+tpo/ma9fdn0EUDdQBDT1kmBC8Okwj5G
e01sVLRCRi50KhV7dAHYFzsPRwA3mKRk7lqE3bmZwkUgfHAg2fonoW6Q+d/yhQ511fWnI/LRMMYo
xyrIojiwz7L7wfkg/p/1jpJ8hEhHGyj0690awRzSn0fftVDVDYuEGTqBfTmFfl2hiEE/2hAuWH+e
ZOBFcpoZEwuiddjdwIsBwpcgdGTYlPW2AhASTItsNDYakw3hHdyZQJApTEAtb/TmBc7ocAONYUbV
+dvrvmP5vgvkRWyIqJs6yIwg7cgTmGIsJhOKrbgEeESA9WBY3Rj5WPtmzXwfpugZasSKDpL1v4Dp
dsJ75z6CEYcnTZqcbGtrJI/rfSJbs0XNmQQu3ZPDEDBaiHUdF/JOve9ukvmACtoNBIMV4JZ9gwBu
uLYiM8twnCDWU5Y9TRiBalJ0vSRwEBHUae2OkEuuztn47KD0HraoMSzAYTOw3keSoRU5aHWq5Skk
A3Eij3+67bOtYkjI2hUW4y52LJ6ADHImPcyO4X8wZNl1kBUJZ70N6yIoX2JUCbjIcw1Td+tlish1
PS4yyxzcutg9DKjPdmp973Tr1YetUMYgEJpwVepMEuVEWpnlEtg3jwBUwxx9T9z+CRxrcqdBZPM2
t/KXxohgQa11ZQj51+/rIy2ZpaKg+5DmVTZB1/zcTjjETe8FdEpbqlr5JfNUvERMIJveehzXfDmB
mCSB43dpwyCpgcMH5Lz3658ge8jy/0WQa3IDQrMWVrgxQvY9vrX1N5Dd51gxsWQHF5GC58GrJOKo
mMOFlAanlf2wT3bu3fSQvC1KCGkVRNv1D5GhQ4h6qWPzCQ5W6K3BPzodrIitynhab1uy5Njm504i
fTpqtoaVoM+fo+wDKn9hixNLY995kMRcf4ZkLtlCxIshXdtosJs49yY0b1GrTf8asyIZJmtbiHix
xbUM3pjlOSY3sbcBKRbeJeuvLRtgkWxnJoNBOlQ3nadH9g6pJkgZecf2F3R9HxYqJzmuP0fyCSLp
buJ+ETkmjlljfVOWT7V2KurX9aYlM0ek2IGr749Jg8iRea9RfNKsl/V2JdASCXQ1ayHKAWb7uYE/
Vlnbp0lPT1mHUyI1e8VaI3vG0l0X8NWKpJtiAvjWBSakk4w/2qXxZKBOEOfddfNHZM/RquUGgT3U
uYWYz2JOR97b5tt6L8l6X8BtrKXaTDMsPRw6mLU3nPPOUWxWJLC1BNjCecYrmT9V55IQ9+hDRTMo
M/djmBpoJHDjh8YGxVFWNjsF8JrFAC9hyFyf+waSVGm88dhD5CpWGcnKZv0HvbjDhBz+hKx7BiFZ
qzzFcR0a1rirmXEb96jt4ZBkyhIF1CQjItLoRo6qYa3FjSm3/vbxU/r/upPSiiTJcIicubJtOn+C
G9vZb9odOELBYqiOm1no11kos50Vr/+PmvXFoU2kzZnMiDWqD1BCi/s0dPVnN33RIOobWc+tNW2s
4eTQ71CrDd3WCcocnvI/Gm07whCqm6Y9hTkXtfmNPtRbEkP4DTa5aQzXsFkBWdkW2hSWXIZI743M
Rvb3wGGcBOUXLYyP0FYNoGsFHaurcCXS7YqK1NgtYvJDlWkPd6fTSFV6T8uG86sOXibORdDhJah8
rEfTsYFC3KfY2fnuS9XCKrncsfRh/f0lkBKJd85Qpikr9ercVPeUvQ0+Nozb9aZlE1GIC9A1H8eG
zKi/M+rAbu0bmFdBXFiH1RNE7YO4ZYoVQPYNQlhIyMw5lGGQmStuZ35L2jtHtaWWgVQICuBIVHzy
K2Q/DBOpbAg8QndjvXskTYt0u3GCCVdTghSXkG47dsMBjmeb9aYlHSKSy6jbzb6e1pj6owc3zB63
cjy0rW5/XfPLF11MTD9tiOE0S2rAYsE/EWRYyuWKbpG9u7BQdSyGJYnjYjA7LFTFwYKGnN5fd839
L1ZcvLmFWz+tTE3sXm39MWm+21b7W1dy6ySA/ZdXvmjdTYragS0sxNeqCLXvVXEiXYtLaAMmbC6D
fj47W5Rd2U/CzMwhJA+RfRxbSA/tUq/dmBC2G9tSMYUk3yLSwWq7mlrD9AHe7qnGXjDf1+XPEqk5
F27fvursJXvK8v9FjzURK8EPLLEracbfMNXZNahIN1yGGgsb9ICH3DKum7P6EqQunoQUO2uhWgHq
EC+eLAKBSBcqgbAuX4fEMvW/iNVLWfZl8xWD3UaXIQvbuzesuoEd03q7sg5aUHLx2jBLAZcnN8Bt
1Oz9pE1bKEnBmGGbk1/QaIeJuqJ7ZOcLkSJmuY3VUgPFPPweXqdHWCMes28GDAUDI6ygA6nr1y2Y
i33c5RdFQ+YXho60UD9DgDQxIfyiaHkZyq/GQFhviD7wkRHQbkrkLTcweyCB7kKEpuvY7eAOr7RJ
6O66YRFWnIl7A5wbgI4BWhSEvKfRn7E9QgAThkvYMqpSjLJZJWBcy8qkdiDecE5g0OK5qJ12FIFQ
sjuCYsPnYeC0LCMsnEAeWFshPZaP4P2c8g7l8d0eu/jDekdJSAVEpIuxFIZtA0UN7WjqOZzM0rCm
5W3jt9Ym8pKNkWXf4XL80WR/09lXTOavT2vQMPj8bcnIHadxAEZu/UkJCeBkN05/p0RxTJN+kwD2
ctBIZhNkfjtneCQ4GMDRYZu38ATgqLnrjX3klt9ZYvyoXUYVk1v2TUIg0DkMBqplvEbjpGtvQwN9
0fzb0KjYp18HGphqfO6zVoMfdQevwHNeQVI2o+neIfbbaD96Y7Zrqx6H0Wm6aumChunnZzVeD4OZ
KS3PTkwfuxbaJCQ5JylXjM/XOwgiks2GuYXvGsPupza9wIZhixHPW7NNFCMha17APkygGrhA/6sR
6yC4bZ7ctHsuamhTr0NG1r4AerulE2g3KbK4ZhXQojpBOolHKm6SZJxFotnIIt+PltsWUCfgvzAP
t4bXn/34B2UmDImaNoRxk6KnZM9a/r9YvAYzLseWoYIzZt5zbsI1PiqbGmYyYwftseQxqTPY1RSG
ouMkEPEE2JeofDPNGRfd8WRunNINrInsqtbYw15LceiVjI3ISaO40uj9Bl9kFtG7EWmwq4DkNJyN
FdeTsk9YnnvRY6bbw627mVAVUv7208B1jAOWR9NRlbzL2hdQDgZAZUXasqCgZJfcJtVv3zhoqt75
erkinoDrgYyJb0dIQluQ4B1eZ66I57JeFxb2AmpqrPXS9O+c59n0RtwJyYOqaZLqbTRSouLWyV5f
ADbM0mqnb3HNYAMkRzNz/UPW1qqwIWGXkEVt53Js25jNib2wy+muQf42PlWH+rioIi8S01eFDpGU
ZplRlbIOm7i0twLU2qQ4QhXW7rrGBTQXlpE2mgbNh3YCMZDZYV1bIU7zikGWTE1XQG/S8qw0dSxw
yKtmVhlM3YEyHLlVRw3JJFpMDC+73818OvcJoNvCMHTM93AZilW7HNm7C7D1G5pPeozkatfjzKpD
5axrAprvPf8q4gsReWlRY3Nof+Gwl8F0202DHpkI7boUEBGZaFVtTBoluGvm8VPsv2UzVOgU20xZ
pwvIRXajq3U9Ap8Ool5lU+40F55J8A1cn5ISxLoCYo2KTNxOACkzaR7a1t14urVZb1r25gJax7JL
4mhA00ZvnexIf4Bd8FKJoEDqlzPG18ViH92czJYT0CQzOEv+ierauWmqiX6nepXdJJ2hYjp/2UN4
zvL/xYIy8dlJ3EWeasoPbrIztWu6B+0Kod5MC8P0aqgW9MZjm8IjoDhN+eN61y+I/885Dm0Lk6ZB
beSQFqjHpri3rPr2lGgIlLGGbeIY1p7islzWM8LciTp8glNhgOMpdTYuDLIPcJIdv61/w5fTB98g
TJ/M7LkxOgAszas7WFTd5F4yBm02q26kvnwAjJCE81vSdDWsrZZdoqM/GlV1cgZrY3bK1Wp50f8M
AtoXor1Ga6rHOrongh0ZdoyveoE6FpPDNKu+g0f2Lpmxp6vrwAKTdL3PJMIC0PH9PFmLWM/hbYz9
Qz4FzXHYp49aWMB+Ycu3XZCD9gKrl9/rz/p6a+r7wmpAO63O5xhzTDO9beZAJfRM4EpaPpkJIquK
uPDlHEMnLoN3gb60NONZp0g3lgk7FR3uYlqPTIoQ8iVM0Pjy0IvG89q1StLiRhiuc2Hvb00LRfk2
SJFho9I/k00yAeVTbhoud8H9c11vy3QX4rbsCeuFAoJfBkF8gQB0ioIuXsPoD+LoKPGYi7M+5mH7
vbqOR+/7AsTnKulKT8dNWJSfBji1Y9dY8Pf1CSQbWgHg3sB5n2UIgJwa2GOxoMo36y1LOl08oTWd
FY+4CijPnu53cFPPPozS2FbVoICZrH0B2Yv5d9kVyyZRy81HmjrN/ZTpLICcrKV4hGRgxZOY3kZl
zpcEyVimqMEKR9de3GE01UW5ZOqLxzBWE/CQ/iVgpvzW1oxTErl3vVmH6aAfGlORR5DkRH1PgK9L
5jFyWnMhznunEgy8PoPMCQ//lxE1mkC/u27IBShXGcvNCrnwMxsgvLDzu91k769rWoBw1Veez1zs
2nP9QHELHDSRf2dP45XNCxB2cyNKU99ZGNmvBcnCAY5Fyct1ry7AN4+QJCxnVGny6Q5ORt3iDtsq
mAQS+IqHMTI6TQKmC+71PCj8+v0MUdwO3lrrby5p/T/nsBJ50BoGp+d59m5LuEuCSbu9rmkBvaSB
cvecseSsDXtLu21UGm6yyS6ev0oS57SPPBRQHkz4N+2aHeprXsh53PHtCAs6FeVUknmGbfzndWsk
ml7XE0pN6W7Y6tsK5kT53n5eNH3incqvRxLkxDqhfLEP0aKyPrvmX5691O1joyqhkg3u8v/FugtD
6z4tIQVwprRyd6QtzQCeIJVi6sheXMArsThhto8Tkz32uOrhuDHnvl+EvsVqxcZBsvf5Tz1Qr6N+
L0V5WWm8NIweo+Y1qs9G1d+0LHSTt+smqoBeA2pBEDjR0bA/7yNzeozn4rDetKyPhLW3cZEOHZcq
LSui0EwpAhtaErH/fb11yeIiVgH1xHQGQqAlMYFDNln7jnOIlcOlAOWWxvN1zxBQ7OUzqKXLKGul
Ffbm3rB+6OTD8WFx9njdE5avu5iluCoo5n5MMUvHb9EccvrAcCedNDcVjHjXHyEBglj1Q2ttamEz
jSNC8Q2ici9wbfi23rJkgMU6H05Q1tD0WX12hmbT+XoeDA7sMkdbsd5K9iei9nTOcy0zON6cMJjE
cfcwdxYcueFHqbuKObqcw744PzkCjnUGsmbqI5wSv32b+hlbXNxuo1IjwzVelNM5MGecCpVkIVmX
CQtxUjrp4phRI5X/ZNc7q3/y3e11oyEgOautWfNjo4b35LfpRw2RqyxXDIRsCglItjoYUafOjFsz
IwkH/a+yokgCYrHOhwyFHRc9AMaRMJth6oG8Vhdv+R8bUfWqbhHrffqx8UEJnaA5g9RK+uJ4e0fF
qJQMpljaM5tZgcpQvH1KdxlpgoVAMl93v+SLhT0J/M0dZmPyx83vyq9gb5YGiTUqekUCrcVQ6TLu
NGPjpQNF3JmdQ57DuQE1abBQoy/rnS5rXlh8tdllxZDj+golAcHsQIPuNXGqAGrQiveXdb2A26qC
O0FUIPTkObkZreoPHNdvGRuuSuSiXFHoHt4WEYRNFn71vtRj2DWEmUodR9Y3Ak7zmmRVZkIwwckO
NjukEPjsKxx6VdJhsvYFsLpz78y8Q98bXTSETW84+znrqsM0dR+4nYke1odYtkEUC3vssnLsiIBe
Zu8X3+D+1YdLqHFaFGbmLFBJRkkGWtSXnh1emImD3Ayxfk3a09w9zYPi4CiJamKZzwSdBF4uJZlw
vDhOdRHMniqhLmt6GZuLZX0s4mJKPIC3q+/pjF/FWi7ZE4plPVnG0q5eMlUovSjsnzW2DFH/3erB
pwyqmezXh1b29gJ6rdR0eZ8uwSHd2trOVElXSKK9LYA2qsfYZWVbn20odjvOTqNvE3TghnJXj5ki
MMjeXUCuETXNBAYZ1I6TvWufWf623icSVIkFKV4c2w0cO7AVpEdG/6TdMWMbrfOufG0BtBqkTsyy
ApjiYWF/w8KAK+6qJR0iVqTMJouqzsCU0WGb0x35dbe9cHr8PMULqHWCsAHKW+X9LOLbCbqIkBFc
72zZOy8T6AI+Q21C+KkjuI9ako6d885dQ3XolwQUsQ4lzUliwXygPmdZfWvDbqznzVbv+936q0vm
iSjczOAVkBsTiNoRHJziLjShcNcBpUx1o/CPHfzFllUsP6knG9zYAuSA+u+4tUMjgIP5h7MZ3+3d
/0xR4038bf1jpM8SENvGvds3HF8DBeHiiDHog8XMPdrBoTYJFx3hEprRqpyDJD6IFSpTnOZOZICJ
7llk2znjXZHBnxiikJabnuycqb5qiQVf9aCwAieR7rSoOgK9ottMBHcY5TY+mS8Rh7FKvcnvVcka
2VQTQD3DBiuxKiwwGssOGk82pea9cz9RnF1kuSCxNKX13DZtFu8Fe6EHNqg+jo7TAzlD0tbf/0vT
KGKI5EPEWpXai6rEjfAhdlnuTZLsYq198DP7fX2ayZoX4G7FnYfYN2IfbTzmZNP3p8RVLJgSOIrV
JaOvRzNNl7oJ796F07pXQRPh2A5/199cEqjEshLqD4ml92g+obBZJ/MzS5hidGVNL/9fxMDGHdpU
M8Exqs2TF588quBGya7vxFISN6ot1O7jna1naoUzaj7CagNnOpgqbmAIqMHjIN4ZiqdJIL04AV9+
BcmhxkkbHJEGJ4IF5cHT3xJzT8HtmK/TpPZNAc0eme0yzrDX8jIOIZtbNj+uD65s7gjwLfMKSpYV
cgMDalCrGPf9N8ysg0m7bm6KlSUWy70KbAKI+WEb57ZbD3o/Pclg0/e0/gGSKSQWZNckpVVW46TR
xTc0f6auIhxIOFK+WIs9QEZmLnR0ub1ntwjRBwMqmVNQHxedoopurnv9ZVwuEFDZxszSCCt1wm/m
ZjuqirwlOZ9/i91FuzglFk7qdMgc2u9uvO+0GwPZhrZ5NLVTWR8sTxEcJGFN1HDWy0jrS4bntMVN
OZ4YONWquCNrWliXZ+YmmbHspIuKhY19sJMmpKp1RTZtBMzOmuamRov3tup70z/nKlajJBaIdTfF
MLWZP2TNecD9VuzCtPMP0x9pdNcMV/GYYOL8ecb4Vtekpo2M89hGG40u3pLVU92pyNeSXheLbTIY
wWq+Bzx50IXQMntbzf7Rddhufb7LYCUKMFuLkRKx0D4JphA0h2A+NDfuftEzU0kMS8ZWrK+hSeET
jy2a3/W9q78wTbFaybpGwCpMeXGHMCAiTLZzJNZwTP10U2SKSCBrffn/ArHUSQsWU0SCgTgHe/wZ
jdY9VWWZZV2y/H/ZuMt8LXaxRBl6cjvr1jeqN4pekTUtwDQ3R9dvlwo823+ep0OjYmzLdn4i96qv
4C/NO7xz3gXm3tvbi1rcyzgE5a296/ZRqLKIk32BsLhSj7Z2t6yB+XBLPFQMX9kzAlIHy/G6ykKK
IfKcYWeTzLzvSq5q/ev5AsrK5yF1UneutARAYtFPrr3X+gOf3tdBKmva+9y0VdbMiiYkHr1qwprx
k0D8qi8UO46vIySqxj43Pk5FauUO3juuo98pyY9Vm94V7a8myQKtcBR9L/sEAavZGLVTluOiIIJt
FtiS9Hev0qX4t3f579HKE6lUOEfnCGP4AnM/7+A9stW2/a4Nkx15gkLPxtl15wIOQy3sNq6TOoF/
u9BpHlIP1RKVZ8Z3WRNvu0kP1gf769nviRUwtJnThZZZn3v97LAbqvLMkrUrrLB6ydOI1hgB8Elr
fmeo9GVkIyugNR+tsk9KrH9e/dsGYc6/MyPF4iRrWgBs55vEyygCfJe+OqCvuUceK5qW9IbIpGpR
FM6SFmtS7U6bpqg3rXMdScsT9ZSb0Zt6nuLiyo58FlJ/TkIz7lzc5ZrjZn2OSDpGJFHRKEvNzEKE
jPsPbMoC13xkqmAj6xkBqZ3hdDCwR6XyCHHQbUY8YzdyXVW2KHvz5f+LhS8nfV11FMBpqzsooFPv
LleR1yRbGW/xJb5sO3OzzPZq9Epy9PZLFQU91cc4bMJYWUUh8WvyxDqWpPXNqF4OfuZ+eDM21k0z
b+zvsGV5vrVCa6tTyO0FUM29bpwFzLpT68XERgI45j+q4S6e7nRbEZAlVymeJ+C2KqiWcw29pR2i
R3Pb75sb73kOrbDcxRuVC49sMgkItuPSYl2HhzD9Yco/cu37escsk/GLkC+yqPrOgdJUh6BT5s91
fA9NwEJ/HVNF65JJ6grr7cRbmJi22Ok0vAtG/cBxz6p7qo6XtS4suF7t4yZxAASMZ5SZH433eZNv
kx0N+l1WBOb7tDEP19lWwEr7MyS0yUyY5eJZfZw9oxIlHLzoeYg8RRSVfYqA5q4cS8d2gQbdroOR
jK9tpQfZNDyvj7Jsjoq1LWaikcHkmD58aDdpAXvHnoeON27r0jnErXf2mnxXe+2DGxUbyCscq85V
PFs2w4Rt9ADifpfZuGqgDvZcydnI/7b+zytvGzyRaGVWGUXxObZ0afMQj8++oRgRCeDEshfIQhas
XPZCLizUdzYDxSHxUdK0PiCy8RbgnJawNB8XFUHGvk3FsWAzclTH9bYl+1CRW4W9IfFTFwlyVuyq
7htDdZ1mv1fVJlIyUhf8fhE1RC3lLI5oyZcLLzPhQZQUgdF+M7MfdbdlJA/q7rqpI6oqY51PBw3U
g0X/ndfHzsm3fXZf9GW43lOSqSmSq9jI+ezNOMcYRRyOczhkkHqr76fuKiKCJ1KsTDr5Tk84zl8l
dMCbU+x8UKZI40lmkEivIo3OStS/YH5WTWCncGdjYakqhJccUT2RWWWWqTEWDS5zsB/axAfj4G2M
u27rBfMWXl8b7cqPEJblokJJnLZQ9AY/ve2cN9/GnXWhbdeHdzkwfjVLhYXZ8GlltT4uIr1651P3
wJmxS1zIy4/b1tBvF+lx4o4K1MkOT6K+chs5UwELqGXT5N/73cZ+NUBC2/ghhIc29S3ftvfFKwnZ
W7tLtipfNsksEClYDtGwszeXOEJRWQWdj+Z2Vmkty9oWFm82s+J/7nkzfW/8ISjaJEjHt/WxkTUu
rN1wGEibvsY9xkB2U419ZUwCkOuuKnrxRPoVNeY5nVsAuzCafee/wqVs3/QfVLU4yN5++f9i8z3o
sPjtDABbM//6UOBjZENHxbtLwreoppw0lGf9sl4a04MGZ7Wi2vTdIWoOJgp2r+t8YUn2Zn2I60V2
2o6mkFTFW2FOW8fhikSIrHcEVPMog940bh3PJm44g74BA6sq44Cm1929eEQAdsK1ikX9BOktXjkb
3rVzWOb1T19rvpmMNIqBkH2GsEajXsEndMQ6iqJyBIpDntXwdLsq2e2J/KtEb2rLslB3UcfVrpuK
m7n7RWxVAYPk1UXeVTpV/ozSS2RVvPEGJKzQq7O7XkuvWzdF7lVb9K3rDUumHsoynsUPaR3tTfjZ
VP11lBpPlFlu82rUKTQJkqBj1hgFzoQET1Am+XW1xzAx+QzhvsP5OcJEgrK1Hk5x9X1EjQpuOxXj
KztDi2LBNZjPEQRkULQzBB04Csmu+kZP6cOiLK66D5A+RACyBhLBHFOoKUTFNnvJD/ygP1gotN3D
E/DKWwdPVAwuIdbNB4hNn43SKUKSgeIOxSwVI0ayzxapWZxWXjfkUBg3TPu1GaYbe1JplciaFgCs
+VlhEFwCn21+n3tbJ1KMrQRdIikrdj0GPtnSbvGcRJsGhK+qrxWxWcLa8URq1pynnQ0RWexa8iB/
M0/LVRLo7M4xT4MRV/5hckCh0NFXbMEke2BRMdjrSjuNcnxMms+hTW9pxWHF89dUWWfI2l/+v1gq
YzJZ+tyV2MNP/E/fF1utoZuh8A5VX+7WlzPJOIusLc8fW1fnWM7qAkWKD851ZX2eyNUykwgSj/3y
6hDh8L1jM8wB1RXFcRImh2cJ2PUIKTt9jsE1e3XhDXxqdtpd9mEOQX2r7xYebn+jXXcOEalZWV1Z
ODRhSpnthzmflixMWrysd75sfIW12EjbfBos1D4mTh7oxcFBlrbStuQ6vRtPVAzWmDFk87IdirUH
ijJ/lX+yZNKI9KuxSQyDIvqce2Q8hjoODZXXhqxlYd9MSshWm7xGy9qDDSPuK9PhohYwxFEbDXU6
i/viKUk3jXkoVFJ7kogmEq1iaje2j1I7xJw4gP9lmM3VxjUVU0SyoxV5Vn2SzRNZpOIYYN+1L3rk
h47/29SswI/+rk9D2Rcsg3ERZorZ7CtC8AW8usdgUnKDirLrmhaA6lNHIw3p0DQxwgxMGRNeGOWV
dmhQOPn85llWpMxfhpUbgXUP58gNSKE7b+Pyrb4jYb5TXbXJhkFAqqfZadnqIBxayBgYxe0E1asq
tcPODvRMFe5lDxHW3CEec41EeAixtkW7ySjqib1NYtxeyUP3ROIVjhJWoy/DURrDH2gzhJ5WhKb/
nibVXW1W123+RfYV63FIcghCZjE/ZOTsGidIT6/PJ9muTSRgTZnXFKaG5Eq34Rss72F0pCdwPjfV
XlWaK4lB/25dLuCQs7IcfDZhd9sdO+uoZGRKYCayr0pSzgsJCFCOn3i/t+osKFXyqLK2BQjrXTHl
IC6hy82/s/fdL/c2VSyAkkXqX5rrojsg+VZQv1sgrH/zzF++92zld4WuqseSXWb9S7tftK9nILqR
DEIu4yM2N1uy0761YYyCso1+RHaUbrW9eUjzEKU163NI1lcCllHbmJpehPGNjH7bW+0mgigWPEsV
zcumj4DiKOVsINqC4v7ksl1kKTabknZFDpY7wKmLLWKFcJoJTCs/Es9XbAIlyT6RfpXHdW2ivBpp
k0J/ixp6KEn92NlsozvFh6Mn+6HEHt1yJgWKJVNK5GKNyWBW0BFcSlXym9mfHvJ5fNNa4+BUKoVx
2SOW/y9mVYExtdwWcULzaaAni13CJjVDv3han0Sy9pfJddG+2Q1tnbtYeRp33pveZijHo6OdbJW2
h2y0BUBjH5HXeowuYvw5sp4mlYagZPKLulg419UDTzD5+WjdoE49Bfn56HnNw3q3yF5bWJC1MYtZ
FaP50sp3ZUQ3c3JdOaunC7DVUc5DbBvhE9noxL6Po/vCUlT5yjpFgGztZFk+ztgAoehuM3bWhz+S
R3htKNLbX6/rrkjKqrK0Y5GG9VDTk5AXfOdb/NFAbUyhQfeVzoo73a9R7IqKWKQEW9B38Zgq4T+N
POmDKEPmkHgBa+ebtGs3tW9agTaqjgGSmw5XZG0lzVQkpEe/1X+nEKWQ+zLMYWFR304boG2jqo75
elK5ohZWmlnEyVPdTQKsn9FLYTrtDzfWVEx9WfMClEtSxFEy4ahqOBnMQX5Fqs2KrOHl/4sY0XIz
72IDMaJovzM6hFRTlXJ9HX1ckZ5FHNpWPkcO3XHHbVe+D84tZa+99noNil1R98purHEsFm1BqBR/
FK3/UdsqH3kZFgQUW2WRJoONIy/rT6W7i9wOzP8+8Otdr6sKyCVpINcX8Ox3OQqddDxkPMVPxRC2
b3bYg4rnbOIUN6wbqPVt8l2vwJ1kmEUW15xmCRQ5MMyW3extP79prWF31UCILK54yGGKtBTxWOkr
WErWn/Vmv453rsjcKmibty2FNpipnzV+60Qnc7hqAXBF5Sve0swDVhESCP0AvzjM9F61VZTMHVHu
ymk1g5o6Zj3Nd7AHzvqb5Btjr65KelqCKpG61ZE40WaGcDZEbTA6D7Wp7awajtpK0cJlGfzvrer/
cXYlTW7qWvgXUcUgEGzBxjY9O91JJxsqyb1hniVA/Pr3+a76KS2rylsvJCPpHElH30Bl4Fafdcg2
Ars62y17Gtc7KF6erIMdX+BO3a/rs6tKy760CZd4bEyb9HJHiv3DxVeI3VnBbo6Wnb0TR5jjuq/X
e1KtIymYC5Sd1+6iuOtYXkibuKpgWRdodk1V41IQT8RoWwI4M8TxptDiS8jHIcyrNbz+3xWTLYO3
WGGVcAPDMb3iRezA95O/eGTeV4VO/lDx/2X8Fu/GDJc9HIU6y3xuBLZFVj3ZdaG5ZCuyjiyHtXl2
lvtdis0lfRgu16X56/WBUS0fGa41C76tRWBBy/fkxjBczfZVNEdmHa37LBojH6pP7U3lISqrYE09
9HBdjohbrEOxvtOfWXXTOwOVQVtzDXBqXqNCvLXlDhLo1gxNaB1yQLV2pKqW4RgLZrfHgc5eonx7
XAAiHci55LvrU6BqXwpgdzUMu4cf7UNfTBHNeGjAhIz1z7TU3OlVa1MKXLps04WQdKmbfR3tPele
gkWzGyqXjxS3DRxewf+9nHaB6zzNsOc+tnkQ+6YRxPOzVx6mqZzjcnHr42TM87ODT0W9tF32nutq
UqAiOGQYV8t507ESs0+IeUpNIxpK3fVeMXQyfKuZ7GpAhQhxV7w1/r7tf/eZJqRVQydjtrZyMury
4ox3UZ5zYwAyd6BBAQRzKYEEO92zlWp0Lsvuw7k0981SBKj5PkxdEYTjRr5B8U4Td4qlK8O28qXP
RHlRvA6a7WS12/NSGCTyXRY5rf3tenh8+v9JINcXjYATgCQclliDve9o8wxBH80UfDq7aPpy9Pgw
NCZdWVlO25j0RZfUznMxjfes+Pf6/1Y1Lo37tGQb1uPEk82qTmTzw97PXoNV7K83rxqWS7cf/nvP
zNocWoH/7rFw7IdkdvMv15v+dFYxLJcuPzQtRJpWfrmMyVr8wGOeM3phma2hG9y0G6MDKaOyYLX4
1hQ8cZ2+S4ZhbGPTsfN7f1ztCI/Emryg+g4psXpuuRizJ1gydd5DVfMnV1h5CAHMN2HcpH2AT5Fy
q2uwYDCWYUpI/9uHSWpuPHvW2/V5UK0gKbfWcPqu+3acEmNp94w6D3k33dlzoamDKIZHLjFmqwlM
X4bVP9XAXK7/TNaf2nmZLc2u8+n5nQRymdGbodQGVYIxaYeXsXxtZx5uuL76a3gT0RY9SOFbC1iM
z3wdk7wR72Jb/1nS/FRC0Xp1trjuuObYohqny+8fwsH13Kz2SjImltEdp+EMabtwnZ19r1NRUnUg
hTI8PsoCACcvWRwz9Ie3eekT/xeDi9P1daSaCSme66UTC+3tMdkaICIc9rKmeeyQMsqnN7PLNclU
9RVSUPveAvALmDyJQJUCUJiwcaYDvIl3bLuJH4sJlwIazx75XFcZhxVu2YZVlaVh73R5KPxC59Oq
SKty3TEglnAJfGSTWrAT7Zt7ZpqH69OgCGdZhD9oLWfMi4onfVcceFs90sU4BM30dr35z//5X2RQ
+CN2npfRMXEsAg359Q1MG802//kC8uVaoxn0IOLOKUvmVXThhkt5WKTTn1xMv4p1gTp+P/iaYPt8
kP6ihprco70huJfQ/mVcnuv+92RptgNV01IcsyUfppRh/Iu1MsNhqN3Qy7p7pyGajHeBLfx13yd/
kUK5Y09dkNVYnsO4M+FK6fnH+eJMYwEqMAP9rxNfUk21FNDFZg4A7fosGUTV3E8MiNrSvukuha+Q
4rgWY+6LppwTM29Oa/sqnPHVM3TOlKpJkELY2sgF58TmRNT2Gq6+h0t+H0R1br5cDwNVB9KGvFDO
C17SKem2+g6mcWFhW6/jwvfXm1fNsbQntw1v5xpO00kwlHu3fSLzdwOoSI4SkgtlkPT79W4UXyFX
GUXlmQJgXZ7knbkHmeZlMV6h36pJ1arWLx/3YUeDkTOxJyNdkryisWX4L5P3T19PmqfLzzcCX643
BvlgFqMIlsQtzP3kB6GoyR2OMXuRkvD68Ki6kEK5CVLSC0GWRBhuCDu3sHRxjHyBNfKNHVxG7sMI
BXlbVCiDL0mRTXdF6ocVsU8CcKJNq1es+gYpiCE11QbT5XTKzWk/IK8CZLVv5+DUbzptcNU8S6G8
baa7OjXmmfXsT9njUOTYD7jRavKdYluQK4+2xUkxD4QlI8t3xfrg0tjHlG/uztEpU6u+QIrmemOw
Z8pslpRL8GqazX29zkM4smx3fSEpMqksvO/bXZ3P3iCS1q6izuH3XqCDHCualkuO0CYlcE7algTY
/qPj1Ydm0NkoKZaOXGws6t5NzbVaE2osR/jUHCZTAP4Ng0bu6RyKVX//MukfIgB90BnNz4lTN1EK
8o85b5p1o5hUueQIDOS6WkzMOE54+14U4TynMdmEJnYVy1IuM3pDmnsssObEd+zXtaz3zIQwaU26
x7aiQ5gVJL6+eFTTcBm6D0PEaoumhR/wZM4mkOJeKmKc4E0amV62v60HKYDdzulWiPDMSVFl8ZL1
97PffrGzEhBM9+ttXUgb8lRbY0V6e04Gd0sBAbFe7ap83NgATnmgu6mpZlwK42aFoRUF0Six68GC
K3GLYAuSdMTmcNtXSNuyL5wpN1NzTtoR8oNLE84p2Q1TsHO5ZkdWbPxykdFx+DRMFRYtE/jzzRib
A3/P0wJGHc1e5Pf25Lxd/xZVT9LuDJO0lABVKpLKWMK+OE/rUQw/xOQeqfW+OLprrWJO5PJjUBM3
K+xgTfLZbGMrKLPIzKFRa6zs5/UPUaQQmTTaEq9rlr4WiUMYwHu1tZ6Waq010fcpAIL8RRndAruY
7QzDlHevQ1ntCvMpI0tIoN6ZGxDB6P5Uxo3rV6aQrma+zJY9mcnWNcestqOWFbEFT9fbBkoK83K0
4FuQMzNx6/Yw2ua9YeoeFz6vMmOYpPj22ol4PGtEMjplSEgT4fJzoEUTLSsNB7MPM9MDTtfYLyTd
OxAsLobt1BiFZpZUi1mK/AG80lRAQyjJmj6eQXxysiwSuBtdIFqmNYYWcaLro6ha0FIOmJGPmbcM
ZmLlfGdMGYLHaCLfrn5db1/xKTKDNCsnp61TtJ9X05Pd5mFVumc41UfwFrk3smJvFYHmwq34FFnM
n1kp9dx1NBNjzGOR5r9H6t07AeqL1z9F1b60ube8NIrNwHqGwQsUKoO7srMj2uguSYrAl0mlzWDR
YFuwnsEb2zXjeC9sdrztn1++6MOeK4IOzqw+x8HcMnflWMfg7e1oNeyvN6/Y0v+ilNawB50qy0ty
/43l3zk9eNje55frrStOJq4U53ygW2WzniYWe5n499Ki4Hse1v7Npv7ueheqmZXCXfR15VRFzpK0
+zqwJyP4xqnm36ualkKZbFPhLgNOCt1k9lHhDjzs1yIuupsQ8TApkgKYp41fcqdAvZ43obfshfF7
6V5tEtXOt+ujowhhmUtaO0Xjd5UzJ8QxSNgsODCTLllGckwZ9D2pZ8LAp9JAGhSzLVNLvXLsTX9Z
58QV6TfQTA8BRaXSPoHigZLZamuu24ppkSmmmblBM7AB/Nhqv2cCfrb1l9q4MVHI5FJrg/dBUbRz
YgDtFGRlPOTt88xcTZ5TDdHlmz5E87Zww2lXhNvSA9OQ/3HIj6E+O8W7xXQsQdWUS4f0yUy5HbCZ
J0bRiB84TNPdZBv1iVm+F9HNTSbYlD51a6bDoylSiKz+z5nflmltTckUcLYXvv9brNMalnDqOnmB
mA7Xl7KqGynQDUA/O7GhBriaXrcfTPaWpiXkV5zqfslvQrUQX6acLoIyjxYrT+hYBxHM3oaYZuSU
FZPu4K7YKogU87az8QAEePiRuv6Pxujt0DcWzQOXYnXJ7FMBl2rA0yqW0OJH6t/76T/28G5n93jQ
v20flRmopZh9JytRPmiW6Q62hgGO6AF0xkqqOT4phkfmnA68HSrXa5fEoEtUB9YBj76aBaTIG7JB
wGJttObQUEgw6klquLuty9+bNft5fX2q/rkU2qmXrnk7IdU2xCp/dVPmnrdh0V1eFFEtE05561ot
6bolGQeorfmgcLPu5EzbybY7TIa4R6e6YqNqGUm79tgCnpPiWJCQ3A4dQsMO9rDiQnJ9SnUWY6rv
kaK5ZX3G3eZSVoYzebqCwgl/2OGUrl8X52ugs1ZX9SLt4JQG61QXqOkwhx5yse7rin/PNnowkamI
mB/gCKbZlRTpSSajphRouNU2pgRkpdBfHhjYgH27K50v15eXYlJkUqrleZTMEFdK+MIYKi6Q55hK
sA/gAe3/oC1x75nhBZqbhWIty74A/jpZPLgcTGwKY9qN3QUZ1xwSFFEoU1Vno1iNscNzBXHfN/6n
WL+Z6+/rQ6T615ep+bC5QrfM7Td44iWwdivizTW7uEBO1KQ+VetSfDtOvm7z0PPEDr7BID0cdNqq
qhG5dPjhb9tpDSRtgZrX1NQPXp7G0Ea/612dVrGqeSmaiVlufZaiOtgEfDfYP3LTuCPzvLs+5opl
L1NUjayEt7aF5y2+5GtkwpQXUmgtskX9a6md8/VOVJ8ghXEdtEwUfGAJmRu8vY6hAXJhWekOMKrQ
krbkwfJdpw76JeHt8+DvKuPf3vzpGs/lrKOSKEZJJqauab3RYnTWpC6guILcmqwlmUKoQ8agsMfX
R0nxGTJubMxIKbaU8SSt4IlatVM4juQR7mDfgqnYl6u2wnIZl0+efWUUWTOuHqRRDbx3uXa+22rx
YjV4ENlIC4XqrMh2GMx6h3Lhvbn4znFcuva247PMXV1nc2CWsJaENP82zTNhD8x6sf0jn/+9Poaq
ibqswA+xCLVhY+0ueDsU7w4pJ/DMLt6dFKzxQQeT+0+0/rPhk+K9LvPeYgG28rnI8nBmqBhA3ced
h4epdPcXPaqgMR79fnntiunH9e9SbIQyAI34jHRmI3CsSvM/OZt+FNCz22b3vZjXfWkaYVX4mkOo
IlhlwutFu8LoCwuCNqLbz751yFJAGFmlKUurZkjKBXj6z4piwysiM7YD90DimbzvjfOLchSPrw+W
qgspHzSTx3pnsJfEAbdjWvauu4V0/N3Vg6YDxRDJQDQX/vL14ndAeFZl5Fo1RBjHU9pQTZSomr8s
gg+LGOr0mQUTPzyimH1SG0vUlO4rKW/SmyW+jELzl6LJ8wD/vivzV8jzvDEj1+wmihRmXmbkwz/n
BZ7S+wmT62/HIO/3lumE1DqU/Knxi+P12b2E2SfhZ0ohvviTxdrMWRLYfKY7HEVIPBucaE5OqrGX
grvrc7P0yIbVP4xRszYxWev9yHtN84qlKfNbyWzW0BcvUV02RVz5Q1jXbG83/dEPPM0cqLqw/38O
3M4dZ2atOJnPX0z7UOU0TIOfotBFl2qEpAB2TafmqeXhEd1vHgJvfR63MRYs1Uyvqnk5eEnVUZZi
CY1WdcAxOcnFsGeGjvT4efN/kV2DInACpwcQAznuIKz1NU+rOK9azb+/hOjfi/MvkutYQu+qBx4P
gD+HRcE8AO3sHYM52NfwnK+29q7rtsP1QPg82P6itzoeX90qdXHIJ3N4IUtUyKVLWFyEF2/C3fxF
be1oP1pdgS6g4UmypLH1Wh+qibj8/iFVlH5dmGnqL0mVMvgQ8G0O/cn54eR48bk+PqoepFCeGivd
zGzBPm1Xh4EMoQ0uPB9GzSbwufAy+YvlKpp8WSAyK5KyHPqYBdSOs6I0Y9K5yHqk/xecknaX+yvI
Mbx79GejB2igRmUtcJr99W/8PBn+RYX1DIjmg6HEk3YKYiha3TnU1DStGj4pztOJuAR2PThKBX3k
UCduG7ZzSa1ZWqp/LsW50QUFYFeAxuI0c4CK2H3Q3faaQ2Us2mLPfBbAeSaDZRk7wxrdO3O2t5vy
K5VJr9bQrcRvKXaI7bh2x8r5XbFozr9en1BFApGxaAMXPuMLSBiW98tfjqT4tUJCrAkeMrzsUEcz
t4rBl2mwFoyIS5hYA/jJwDjevGgMdEeAz7cfKrNg68ZwvLYt18QQSICNi/pDAE/CYtjXvaHTSFGN
0uW7PiQPY9lM4U8XZPL0bi4Q2ba9uF7ru6FMI+aYQ+hZOksfRZaVObH+wprMm4CKGkxx59Mf7eCN
yFT5ua6AB83tRZdPFPEmg9MsbtkenYGRWieyhx90nIvg2C+dpm6jmnIpnP97sedtyfFWhcskQGMV
0/ENVUMkhfI6+9MqKvzzubd/br37y3PMI82GP5NThXPe697LFbMuA9RcsDFRIgMLZyWw7aTp7x7C
3kHX3Q3F9FZRaCgCiaLJ7orhkhFrpeU7TUbrNSn6cXu+SEK+EFAeNK0r5lpmx4L+Xw7bhAxlefTd
d7vY8Zw6RH0qvp5FVO1fgvNDfASGAecKpMCETGRnFwKmaPlzSoXGoFsR4zJgjTu49NYmnqgsISKj
gqHQ1IRsrb7Z/qibANVkSyFum5Q13GrXJLDZXWqs31jup1FeV00k0KM3OZAfvg2fSKlUY8uwi9Kl
6daEufnJzJ7mOfjmN5AWn2579KSyl0EpCi9zbVQfh47tBJkOdgouSKCTSFJNuBTdSx8YwnPxAbA2
fMaL+o6mwyFYxO76elJEOJUivCEw+/AmH6UpPt2xHM8KXVUcJnDhIL61X7r6tvsRlUFrbUoK0/bd
C2Gm2jHjpW7zRIxrvGY6pIpi7coE2dWzzSotEdgDt7/Oi4BPu/GnTot/RkdHR1TkDhmoNvLJayqT
Y7QMYDp5MEYWq2xN6lDEhYxRywg3BlaQFaCh0o4NlE0O3cqrsOkGPFj4Yombqkz3oqRcc1JTTL7M
mV1KyItyiivTTH95gEovX9P8sSTffU/HYVLNiRTrLEgdtzIG9OAOxc4DYiZe8sZ6W1Zvibx6+nl9
FSuCRHY+2ErWmdzHh9DyR2b8mfrXdNbhDlSfYP9/xp0Ht55TznCdKerHkVZPoyieHEa+2MVNmseE
elKMu+4Ab0EHNIV2NJ7MrnwQvU7oQDXFUnynfFgrfrm2puURwltODpRdcA4a1FgmTQpRDL4MRmMk
6+oyANfIglTSYUnHMgwI+2l6402avoTKGDRrBDG4aS6FCUiW06w8gvt1GHJXE3iKGXYvY/dhTzVh
nMU6gnP/WrwN1Vfm811DkynVaZGq2r/8/qH9lc222464a5eijeoSBhaNCIvsq6dTzlB1cJmZDx3Q
ttsav3LBk1q8Mx6tQlfYTThkQ7x1t73RUxmOxi2Dt3S7nJaN7jRDSwxuY8+s0ZndqT5B2qch2slH
q5nxiNr88crfFiSDC3poue6dRxEHrhTFW5OZTbGRGWS+AbYP/lGU5YELk4TMM3eer00XAcb8kzqR
K8VywGsU8km+Jm1lx33r7eehfCyFdUoLEkJq6teWb5FFt5ueD6gMVBOE1naWoaiWt+J9gLFCzhcU
aDmwdu7dkk1P42hnmjhRjKEMWfPWzoc1I+KEu8FpG91juzbnASee2vLvfFG8X0/miqUgg9VKsIPw
3HKptA1WGVrZsoda4H7asu9W6X+5rQ8p5F1jWHE0RFLPfPp94tnzYjbjrnWm3UZvvQvIiLVmAHVh
8ZC2iuzBn0/Uf0xXDaZBkXNlI4S8T/0i7VDCCXDFn307cokb8U2HMlBNgbRtmwAnUte+DA8pnoTv
hn694O4HR4dMZ6alOErJ2LTAEsRcu4EnpTce8wH5qk6Bl79teqVo9whIPXUNaG6eFUnHmhB7btKZ
DvS3b2MHwxHv/3MuFJP9dK4Bkxn6ryN9KYaHotRcwlSTK+3ZcOmYNiR0rJvym9uezO6V60TlFaMu
49AM0S7BUFg84an4Rg0OJeCcHq4PuiI9yAi0yUAStYAGSEYcv4f2bsrZYdmqe28a94P2RPnp4NhU
tnjb5gmiR5yR85y/lSyq4Xww2Jpj5OeFXzQujfzA1skbtwWNx1bs7HDIaKM18kNnL47dXa1JcJ8T
Iey/7kKW8CucaPAN7N2EfKV1tL/TICpO634Mq136OOlud4rBkq9EtpjXLi05OTv+A/fuPDpE9vL1
+nSrBku+DAnX5HVA8RXO00U0yDpuWWhUIXbtfXvID96bpp9P1yxG65KkPpxutqYlBcpb5Ow/rDsS
Qaz3uTLC7QViimEfpY/0leq4tqrxuvz+oavUqxw28hmfJOIAsOzBfSKl5u1X9RmX3z+03WeknnGI
Iudh24vi0Gs9zFQNS0cnPxtE2q5oOH2b9uOJH+BftoUQWPJCP4Tw3t1chtmv65Oh6ktKrL5hrKKc
0FdlZcnkbC9j3mu2NGVUSBl1MJ3Or0wMvoX1VBzrON/RaHvhO2vfxMFujK9/wqfXbCwnKcaLBQBQ
+AeSc+9k7d411z81tZqkqYLisdwG7HGXq6qztvXueoeqQJEvSFmbGyO1cnIGpTo0xBYZTf/drs/M
60OaJX7rxYS+CBTsIdQOJRQd3vzTXdz+69q0ba6VVmPgnCnKzum//VZHlhcDJLS//mGKaPnr3pRC
Unj00D5v/6XbeUThbsv+ud62YqHJvJ1xxCNV6RjOOUdFMH/siGZvVbUrRfi8bm4LAqhztrc950eL
aLA1ykm+dPghvNtqNMnWYVmZL5dsOB3GO96HdbhF9s48pjrnJcXqlXk7eJroSdpDmDtYvChnD5kb
hDnWkecla/vHFJo4V02tHOeFDYGpAd2wCeDiIizNqCKaK4tqWUpxPqGYWbiW55xJ+a0M4sZtH+Hc
gK32pvcWrHspwicGHPxgu865MLII8glg3u7M4vWmhSlfgmo8N7YDwaKHjnBt/3QqDRP903ujTeVb
D6lYlRYTgJmz8H7V0LAbHf9ULOyAFRuCYXpee/9bWfX/Xv+MTw9r6E66AGWUCHuDP/W57LwvbguZ
zbwA4Gl4hcEIGEhU8zalWK7yFShbpiYrgwopAqway93bZRWK5icXQ5SOXwxLh9tS9SOFtWMPLuoe
6CcTT2Qs4EQeV/MxmHiEyl0odBTSzwWeMWxSlA9mydNtqO3zEjm/rZgfcuAE76po7SMRZxGwrz8s
9He+PkmKSJHvSE1juMbq+dZZbA81OYFsuBvx7gYc5/X2L//6r1oFvkaO8nXqy7ZC+8UYed2PLa/C
6w2rsqF8OxJTlfEtC6xz34Vwq4ydIzA5POS7bT8esh3RDJAiTcmUHWcbcCklhJxzZkS5Ye84HLjX
Wqc/pFhV8m2pAtagE4J5566nX23vbq5fy7V+cYz5kRsU8oCu7uyj6uny+4fdg64Ch8N28859C6lb
7/favo9Q9Gkh21/+YO7XESAvM7V2GQ92bdHtsNbhlfHmpn/cctq7+T/L+uv61Kn+iZQYfCdtq8Dw
ybnpjMQZoODclbsaTMTGH+LZC050aL9f70qRg2Taz0CKYe1Nbp7n5mkdHoaiCvtlfkhn7Df9fLje
iWKNyz5z42LarDIccva2yKeHeT5eb/c/8PYnwSPzfvqF5v5SUnY21kdSeqFpZnFZzijsVhEqS1Hh
HZ322xA8zLiirijRmPxl9L2DUWfhliIkyHOLA/T1f/OfK9xn/0a6BGQNDDaszGVn6udJ0L9YHtk3
7c+MZscsqPfcfRErv7PmMZxxr+lE/TQF7bS3xPxvwcDuCXCVNo8Q3gjt8mk0v8OVuvTH7625Lybg
q7KDcPt4460V0hp7NTPqsDHrl7ysHkWvUwdW7IGy5d0KoHzmCwtD6j9UTg+cMlSI+y+VZURz/cVq
8Bbm616mVOtCOoX4rPKgVoZ14W8RK4+do1sXqo+QTh9uW/RgPq8MC259K+AtYy+nwPkxc+sEtvLB
JX/sjAOA+gjj5Hlsw63+QjbjuFXJMq+70XoapymCZ9z++spQpEiZnZSaHYdjxSj+scWy65fmsC1m
PHg6WxfFMMp8pAVO4BQ4L3IeoXNRHpkuvFR/W0pDayXgD+ka2ZeFiqjP8gPOD1VzExTVprJ1Xu4a
XQaRFujHO95+Gs2on9MdIzquqmLflr3zxq2q89XNu4fCEztomzx6Y9vB7gy8j8nUydepOrnMyIct
g820srntw4rDfg0YFP4KIBCgtb/orAtVF3JbyikGZD/xQh9AcboL/Rc/mVBZyM0QdSoRktg+dr90
d3LVuUomK9lWBdUXDx+DG/K8g6jJbnjzd86P9dzdQyj0UL/5+0Zz0lYtLSny+zaA6QrFZy30i9ns
WvLDMHXBrwoHKfjNpXXzIVg66OOGzVf/sGDIyPP0PTuJdy+u4vJBx2pUfIVMXOoELjm5QE+rRQ9d
MIbC5oeh1wkgKD5Epix1YFgN86V54It2rd3urFUHYVIsXJmk5IIiknbeCG/r6WzbYHFbkPA8eKvu
8KkamUu/HwKDO2mVZRSvbiMtwxUkror+Liu6v55PVQNz6fVD6y0hhr9Y+Pd8JSGFDWnR61w6VH9c
iuisGpaNVh4oFaa/E0t9nxI7BD9N8+alONnJTKPaCeoBYEH+VI/vVX5K59fAfWnWb+PjstxEsrDp
f/eBD6NTWS1D1QafMItnSqIZDhranVU1PFLcZitobBsqqE8+EERF3h28YQlZWWgmVtW8FLrC2lLP
4tn8lA8+SEVLNBd2Mmi9xRWHXZlZVE5Z1fZryp8YKNs0DesgiwLBwpV/dybNgVqVsWWh6y43zL7I
sK9VX9cuvBhjpbBfuVjoJU5kh0Wsc8ZS9iTtz445kbUf6+7Be/APZF+8eKftbB3Qz74/GK/r803R
JtOOMjfrqnxw2wfDAbP6XujUPhSTLVON6jTLnXLBfmOJuKYvpr0rdWLjigRhSlE8TbnPZuDIH+DP
HTrsp2drFqgib8oMIx+mRq3V4FQxdY8paAm9EaX8IOpud32slXMqlQOgjNcb1pZ1D+N7ezJCK+ze
8CqFjezU7fJ9sNs0k6oKBSmQWVPl2CixAfs1243klDs/RA5msh01vu4lR1WBkCWusyxfjczDBrY9
oZPTdHAbvBnB/iAeYcSuO0t8/ime7LDnGI29zePaPZgwSlm6+4lWgMYfLO/5JtsP25MFrxm1BjbC
Du0hz3421WEa36ebgONoWorhlBWGHZhoGv6afDzNXPPS9XlwebJtnssGN6eW1T3My5cNnPDVfBCZ
JsWp2r78/mGDKcpW5JBrwtE6xcNQfsjcXyMu39cjQNW4FLpG5dPGwJPpQ09+1/X7gkw9pjr0jGJF
4l3k//96ZZnpYGWiewiObRemh2aPLWzHUOLZu5E+NauWpBTF2QATCHikT090mZ7KvN2bKTnMBYsa
Z4GRt+5V6/M05wVSEFeuz+Fw5GGsWvOOwxE2F1QzDaovkHbiDTzHLndE+zS1VECLIiOGc3BtGMr7
4WgWdvVzc7oljT2fGpPmcKToU2YW5X6+BUCgz09jBnBbAda1126PBh50SLgUsxBfgmoO8FrvQZX8
9fpyU60ImfbgVKXjLD4CBUSK8dTGeLiNzGEnYi/uD9OdDvShWNYy4wFXuDr3ap8/5X61M7N1jyf1
J/ij7jWfcZnyv2tPnsx5sLamgzQX2od8endwvBHGfutdH9QoHG65FXpDHluOAYuz6Qw1bjyAs5fr
XStmTZbvNeeMD6WDncRBTap83ngeZmniMViU6FhPinUuMyJKvtXlMqOLdqZwVu4ias2aqq+q6cvv
H3LZ2nsmoSW2KNa0YerjFdjO4usDo5pyKdfYbVVZFjzyHobuK6CNpvPbt3TTfUkkn023lGCs0uI+
NzNYvDb0boRuSTAGd4vlRFVB981WPhRFv/f6Kpla9jhO7T7wW03fqhGTkk5OST0tC4W1nd0nrk8h
x3eTew74WFLSYcUGJej0crqid4w0IfGP8LfRZLTPr16eTH5gHnDjzcAR6BuIoz1eg2Hf89wa25du
HE5gjQIRUmvGSBETMuZnrknutRBxfzBFG4LIVhWPrv/o1XGXagoo/5XJPlkBMvJncYrFhs8jKUI2
vRvedjC8MZrSb473Yk1DGGx5SOqzJV5qH5tc+bgCFiSKu2x77ILzBKXVISNx2+4C8OAcCBI2dSgW
7LXN97n7WRPNMVMRAzKdE6j3gM54M3tiPgtJ/pA2gFukmvd+xSjLbE4bWof9ZGC50P51ZF+m+tcU
ZKFIn8olO9wUwzKVc3FhiA6SKupUZRoa5JjlIEjp1EVVg3P5/UPusXk5LI6b9w+WBb0txw2rsd7r
1foUgfqXoymvIG9ZYRH23dNK3mtDU2BTtSvlNROeHVtm1x68s8i6ZfHUVSR/Goc5E6fro64IVZms
uRkNjANrA+6fzP0fZ1fSHDerRX+RqiSBkLSV1N122+3EQxwnG+rLpBHNQsOvf6ez8iOmqeqlvYAW
cC9wOcMnSG1/gaNpAQt6mFi7bmIRiVEyvU3pFpGSztapGOrQxYWrxgN8CINpa9dlA946DoNJeUs3
z0pa20Y64oyBjaBvTzU7DcNblRrmQtO0isvLhy33LOFD7p9t8s2FdBJPvZcajOarZkJlJ6X2NBQ8
85vvwXif5iAF8qcRrwAkBB78iQsrvtyN7jPUXZhAYor3wnuCy9N+dYNbf173Qz4bkqVmxarUJLdr
aVaFtv3ksX6JgsLN46k2Oa9/XBJgqqJ2n7I6rWoBIKkFnJEzxGVKx6jOqru89Z8uj4/ulPoPOwnS
eTNpif807MZ7d5fvoN7xfH7JH/GSX3693ItuFpR1Woa4+ncrvEwrAQz+AHdT6KgzaeKcappXIXiu
3UPwwMFrXwfRDu7zu34tDnQw2WXrmj8nk3fZlAy2PYJQBeii9BLZizuaiigTo+E052gWkYq0Y+5a
tv0ZrbPwL+H2w4MVLi2PvRR383hfFj9C9kAAH1xxbhmc56L6WnBiOGLrPu289N59Wt/bbblJt/nu
d4/p3EZNsS9Mtn+6ts//f9c29ct5YPMSPjHAgcT9lsepZ6A26kZMiWp4mlktobT5njeotXr2vTtd
JeLkMhWCh2OPt2YVgq7c2iSbyalhVSxpZphsTUyrTCXST52VEeL8KrYtcfrZj+yKPXRb/lhLI9ZW
14my83TbFqbh2MEab6W5dZOtbRpBjzMO6/5Xy2BK3eDtZHCcVyHcPyV0geI8y6DcKIX3CbSB/6yc
HYays3e9i/x/OQVodl4VtjdnAYMEr2M/+bkzRLOdP6cde23b7K3q2q8163aWZ5Is1qw8FcUHiW3a
U9ztnzJ75FHGZ7rLrPT76vLNsK1o9nYVzxcGQZOSKai/B+c3ENhNWI/58pz1cTkajqAaBApTMXxO
gXu8uw32Uwgvs52X9+ENEAbpnnWkS4a63FVA/cougIu2XX33W34roVkDFMJ0I7bmD8DGfbwF4bKT
KZBfTcacm3Fx/SsHQEkctV8OeTOU3lNJ7MTzsoNYyX/ACuxglhmXrmXYnnQzqeQQxwU/3ils8mRb
FskjJ29TFoku+O4h35tG+ny8/OfCE3jq/W1YAfmE0ZE4+Vk0JsGh3S931hBZX5aY7sU+3Zu2wb96
iR/1pOwkCH1e4+QMG2Ov3I6s2n6CNxDuuCTLHRPApHsePXgzrnPUDQGoE1sX2c5gxzWrp8gnfXfw
ker27or31Bq7kiE4PxxmjMB5mb9L1flYt/ZW9LiMlOXrjDudzZdICpOIsq55ZbGkovZFnuGdpytu
eBdR/z/fVI3+MNXhlysLpBDVutVb3pwmJNYEvruf27T63Pj8ub0S74hOlO1mS0uP+1KUv4cWl5La
vdtWfgPTnFtSyR2tpoe0tVD19fZWtr25XYbtrjAcwz/c6dD1ec2+m5lGOE3TsFactqnwojkrfxAG
kd3LOVk3L+7/N+6zQjZ1sIlTQF4C/rMPkkD+utz0hwkSv1vZgorNk326zPUph4LWdpjLnzC2j1jz
ieTe7nIXH+4o6EI5VFpjU0ywFQl+EatYD4vIluciGHkW2wNeYIWTQ10BwjJVJDevvOa8FHjqSXNc
WgGSAabDC+i3LSjyWIzuZ3txTBuLZkpUMrxLBPO2bBQnWrVONPHi62yBu1p1xDAxmgWlHjadrM9Y
OcBJHUxluKvilBzTxcRt1DWuBPps157ne7UA2vNmrA+rCXanG5Xz/99FAWkt3EaZU6OUnqS8jAe4
kGejIflpUojKfXe5P2RpjeQneZn039pB7CCv25hgxroxUSK49MqptShmtB9uV+/zMD5fXv66MVGC
V4D+nW0E+oF2TsuIjmuc0/nGTU16spoIVqnuAo4ZszMKLPVQfhrb7OdW1Lddm/1KRXDrrHZ8+TN0
o69E8VCMTgdNelTgYQ3VjjvCLOCErcgvfl7uQDNO6mEwFXaaVR3GqRvLNcIxsC26MCqG3lBS0syv
ehQUc16EvXUGt4Gjjw2iiBph0qzT/XZlX+6YYP465OJUT6BdhltSrd6naTOMjGaGVfqGbCAiTnMi
Tk57KtrEm+/75rX8OUy/Lo+8Zmr/pbHXZAwzBBaQADcZkGY9az4XmxXljP+43IXuE86T8i4xhIuV
kwo2f6etoGG8dINzB1wbbudyqW+DYuaHoXDn5HJnutkg/9+ZnGjWsgqR7AcwQIFMl72bRbDucjAV
dpe7+FikOvBU0sZapzO1U1ucSGMlWdHeLLLcorlqHrcteLbB8Gvt8SnN64csNKnI6L5L2at543p9
HnbiJHsPPkVOxFkRddvT5U/SxYcS4BLEhjFYCHCm8jDPd6kJaKj51Sp9w98qiS2/RlxntICei/Ot
F+u4h3+4obanOV+ojHcIFkvLhsnOqfHld5+Q7w3tX3zOYGJB7nhlR31mG3KIJlJU95XQLlOSU7c+
9ePbYtM4WJ7pCo8J07Hl4yofZPXPHb+Lk6ywe98mqzhZN8v+zF8EumhPDnbSx3ligo1pglElY4Ch
M/T5uIiT6417F1FYdTtRiahPw8NoYhHoOlEi3uHD0Nrr1pyC4uiJfdZYcefeb85NZ5ukI3UrS4nz
tc8Hfxlkjfugd5AFroNgGs7NVUBQzIWycdd9kwu7c8RpdpoIo+VlZVJ0BvqlJtqIEsvQ3Qjbae5x
2tgeFnpYmSEx6dpVoriQQVnIHFHsivzGW7qkt6yXywlCM9wqh4FAaTIN2QpFefLI8zGSU4WEZ0pu
mh+uUhiKQKwdEDMCIs7eb5oFv0NcFq774ecl+i6oZhnwqmESd7OxHeNpcZ76vATi0IE76HU9KGEb
wh2AiDarTxQnopoOtw7csXD2uvIDzjPy7gO2teCUU2SFdDvhLXm1f8vRwMTWTep5Ot417RDU5OsO
6wX2PH/sKtivYvyeucSQMHXNKyG6+RZHbWzD9ZLQKHMeBOAhjYkaoWtcCVA6hItdLrgWLz5k4R48
5yBHaZhR3XJU4rNsB9y4wrE+jcE2x/M61jEYbPF1y0UJUl7n1pqu+OF2+uYtT0P+5Jru8x+XIwNP
ZST0rUznIg+cNOpA/AzSFw81cjKz3dq1kISzf+K6sJ/H6s4mKd4Rgu4L7FC22yYYY3cSd0FeRxBh
uFud7sltTE8Mms1A5TFQO+BEDFaXRmMZPpR0/uZa/FaAJso9CD7xwPBYqetHifQmmNZawpX1BHb+
dNcKkd/bRZlv8TrYdR6lm5yfSrqZynG67pSwH5qaitXC1SsVNM76Y2V/GevPpf3QOSYNKOe84D4o
Rf7l6rwL0KDcSla2OMwW98Fhu82PcK87oNyZWAk3LEfNqebve9e7LghtHatfJpxl/T8hGLUgXONq
R6NpMIlqaiJVJT2wwl8XWWCnnmDEnA808nDqaKrHq8Lp72Hq3e/3MjnSqkLrs8gOWScSVi53AHnu
r2teSQUuDvHLHM7i1FDnLpckYvDFLd3OcHzVLSIlGbDVGm23RdHVCf6r2kQS78jqqFzXqHNywwxr
xl+lPQye7YAJd85mKM6vpIv8AZoYuAJfHqGPX0YB/FXq5QBgZ83SIc2fH6fZf03Mk/SQ3m4xifO3
Og4Tx7CfaNKy6q2yZKJtywYdjal/x+AYDfUYwxjpmlaCmbdB3/Z9d15FeCvikPHG3er58gDpxv/8
/3crlFn57C8Tbm4FffWyb32bwzfn13Vtn7/nfduwm1nL89yS4BProtm5H0yKqJqlqXId6q5gpawx
JKErkj60gCGdI2EdPeumMm0NuqFRNvEmILPteMihQuZ3DbcS4i1fsHUZ6vK6T1CC1/GXUMipaE4N
CaL2pSo++ezbAq/uZX27PP66UoDKcaA4twZ0wG7ekG7nLvLQAcEc5Vt162fVQ8nahyGsPmdh/5/P
3atyElUZD34rxn6kSHlWyw+SeTcLWW6dXhwuf9PHk0JVukNWZWk2tgwVpxQULFIsBzjLpfBYCX5e
7uDjYAME8P8X7ZrTTkIr+Jz0vlvptq8zE/Hn482MqrSHbEjbYnYGZAgXFPnMu6+HuY+LcRhRUzQh
ST9eVTRU4lkUvK37GZAxJ1yKl4DAAbJdgyxhGYwS0ropn7ugMmk06iZDCfDeAs4BJcDmxO3sVA/Z
0abjXemY5vov4/PfEwZEc/5/Ljzej54DW7JTFkb9Gzv4+y3KEv7ivnQn95ZFPGr2/UN/MNkZ6L5H
iXi37bifwwTxNFU8ykugK6qouwoWEkAe6f8/ps6KtPYDinu18wprS7J9k5khleh+t7JRtyVZ2cRQ
D/BcH4wXewfboU9WYSeXQ0KzcFXuAwSiS6sc8SazsTJKq6SUj7x5YcFVhySq4nCLbnDroUcReRI8
6uzsxt/W/VSYAHaacypVobhD6BCXTRid1YtayN+Jg/2LPbv7Bu/y1IQAOM/iB0tVBeNuQTc3XYEN
adnzQ70Xh76Ixf2cNMl6k5uOw5rgVh1WPFh1Qy6dohze1GLvUrErCvZkpfZzwOoVAqmd4cSh2Tlg
p/3/i7Wh09ZYDSKBBvnqJiBVyeNMGY1526Y7RqvxSx04fOc4bXYDy7H+mTSbYdvSrGbVd8XaencK
UlRzQJZLb6rafSOdWHbzPD9dXs+aWiZVMbxTnbKCelgRfUKP9g6giSaBRlNcfq6PGZwjDVthoFkT
SsQPPMfRioONEPR7OU77Ym3ikv0QQQT88B5eCob41A2YEv7wh4RTxoaKPx+eBqB5rC6mEHy4brBU
EtIcel4Pwh6Ka49nouR5bTdz7Hz3D2fVU9skRaoLU5WFtNQ+akkCo9X23HokucWSibgzTIosK/La
0ordYF4jNm2/bDaRqJFjmKRpbfKS1Yyid/7/u9OqxZx5GmacVrv+Z0EE3kJvyHRdilMfiEPGZcBy
1Pkm787ankaRRcX07fIEnUPyg8yjwg290u78Rgx4MccdfDn6JlV67YQoJyFBKcxva0wIp+S2mruf
nNsxL/lhDlOIrYRebDWWvVtq+ZU4PLaFqVKk2W9U1lZd5Q5vSIPyNooXgQt7cX6a851jOtjr2ldm
2iGh1bIAtRjmDI+uC2Z6BUmmOoOpU2XaMz9WLAmor2TQxcMldqK4m+dZ7D9ve3+f70Rsw17h1v55
FvLt4zQpDPlaszGoLjbjaouClueDPlivS3sMqv9muBTPn1rfwEX7mPyN71HORmO6is5p0cWYSKjs
DvGZ/D0k4QHyldF8Y7pG6+ZGyZnVvLRwLkfyb1cnIdXjUDRR7v/wwterokWlcYlmKpx1w9w7oxNV
QXFPJhPERPPTVRCg1dROs/X46b73A/ZUtePFlCfTYDpinE+9HwS6Stxap35r3R61dshy7dvP5RGy
YUUMhQhgDMfD4MSDoe6jyYQqlm8SthhbP4Ncs03foCRgh0caGsokupOFygoZ4JWyFA7iYibiU5vJ
ele2+RBPBWrYVeDSQ9Wmb0EKdOo6yy2e0pKadjLddylxL/Kw5OGEguW4Dw7hWxYXSZaMUXm/fu53
2Q2EB/elCRKkycoq4C8vRdMMLpQ2mrS6aYLsCwlMSqCaY4UK6OsLb8B3YKOybTuxuhcvS/ep/xT0
flSPftSY8MO64VIinuZrCBsu1D98/6Ynt72fBCaGoK5pJcottmbwOgSK1R7ul/Jx41/DK7daFdOX
du6WyblFFE7yi5jEvdOMLIL0p2EVaVKtit/zgjxbgzPUIayDmIrECU6C7YMKf3gmnQFNJlEhfA0f
8skZADha6vm23n6NlX/bMhnVk0n1TdeDsrfbhaT+mlvAbWbjN9mDlV19nq0xXsLrDvGqPnNlD50I
naA6NYMfMesJUE5gN28uJ3HN8lEpEHSxIdLd4IBQDTcVuS3q3Wqy8dU1raxM6XQ1kSFeHIa+3C0Q
E6KAaaRwsr7ulytHdYBzthCgWRw9BvC8vKQNwh0z+kRpfrwKVANXEPZ/HRJcCY8SGjbJ0gzRxK7y
Dg2oilPLx95DfRgnTVrvRudITfZNmpBSeQoSPmzlDIef00B5XNP70GNJXjZQhoJJ9lXGi/jx50h4
d7zvBw6b+b9cylTEo1tE1ZjvaXndOztVkWrFLMbUHsD3XXgY0xVUxymZTOtdE62qqnDoNJUvl7XP
cBmqoe3Kozk9u8/fSZMmmu6w/4+UMFSYHVHZ6GLwBeAq9EDGu4I94swHhMmvNP0C1iMgHDfZlcVD
qmwvYZuLBTAjXC/Sm9WFYG5cTq+Xo0y3oJQgdnHCq6YKD1f2It+8s1dhJ38xaJD4JT+t8/blcje6
cFOCGWJppMIzK8ZsnUQ0g09B7KgxQet11U8VnjbCWLWyMSu4eK8xqF73/bO8zXdWnMdyFzw3IkZx
6S54MK0yzeeoaLVwnMPayVCHGyE3gsmJbT5GgdsY7ii65pUtZ2tLvxtdFy9N8zObv7QS76wmorSu
bSW4oasPh+8N8RehLnYmK3lwfbnyOqqC0roOWz7BezoOK8UhdP373Ave5MQSpxCm93rdByi3xczu
JIev3Pn1sJn3BUl/rZ0LXthamJK37gJHzteKdwnQGYs0dHuM/3ycdst9vbd2oChNeydmuD7w3WKo
R2iSlQpOy1rQS+iMh1C+DEcg7qNg7R+tvoq5NMFr/gqlfnAVUjFqpLP6yd5cRJ6f29CTsGICDeA6
bSLYfcep6CMqd12wHPL5OaheaFgCD/aSur8b+hqGXdRVewLZUPYlJzcoLUVODcvAWKaxk32+KjcQ
JTesAycZt7EVt+4ve4vwQBLZV1m+BuBx/f9MtmMo4OvmYL/s+6SYXslwXwWG361JnSrYLfX9TBYW
9ni3BibHPzXTqQXBA/x03ny9amhcJRG0udVvPVTCT8IJni0kmKgG6ToTEL263IFmBarqvVvuArng
odrWez8l/VQXx4bcl54BH6lr/RzC7+JIrB5uAPm5TmjXyTCfigoCB20b8dEwBZqro6vkAu720ofM
A66OE54Fcw9Gej2ruv3lwdHt9KpqbxtA1XrKUcjx/irpDvF2096ci7n5vrvufK6q9YJoVawzBLpO
NrTMuUjw8r/ahtHRZEpX2dvDNhN9KVEFyXz7xaL8AQTVBLktuTw8uvWvxK3tc5QeO6s6YYEe5kVE
4RzGZBaoRty5IJdc7kUzxSoUbku7mttgGSDKkqI82qZ7ta7dc8ng/dokpYPbBHIvuBLfcrt+WZfZ
sH1rlv3fU8q7pseO2p2QIR4ZOp70v8KF3cPQroMO/OUh0czrX8Lru/b7RTY9ndA+IEFx3Yxx077k
i+kVQzcwStCWxAFXZcF913WtIO4KwR+KwZ8Pl3+7bmzOvb777X5rU7foQFPxeROvbRXXLU98+jab
fr5ucJS9uwi6cvVGvMFsuLvIV8uD1fN1F3UVokbJtOU1b/BItdQR/e3aaeQvhkSsO3P8zUHvBqbz
bbfshhQ71W5JLKjm7bI9eWDP42saj4fit8kIRTe9StSWuT3VUOwAVtj6sXSQigobqEhdnlzda6EK
UZtzZ8ZzKxJmB59LaNkWiRVbryjj7724PfjJ5W7OIfrBkUYFqg0B6CidhRXarM1uCsB0of6dM4e3
sAlN0r7be4NJmlGT41SomtOD5r9WSM8TT79z30uybE3WhZ6ydkwIhPguf5Gum3O0vJt8r3AlDc/1
8K7+XeWfNmBq6yI7dHYSOl8vd6EJPFWmV6Q9b/0Ki7cLHnDu3HU4DS75HIfS8A2awFPFeqfOFjVK
0Ag8vk03XTn/qWbvZ8M4NdTaNStXBbJZ51HC3QIwdN/eL7yGn60JPqP77coFm8hlKMoaVTLpupGY
b2T+lZsuXLrVquzCk+tVtlVC8KBd+5t+3Nnhn6IYonzaCeunKK+iAFAVv4ZfX25sKAD/tT/PxSuk
RlhhQhB+PDpExakRbm9BDhzFqXO8/TzsHXCk2+b35XWpSXxEhak1Y4ESsQ8STXEPCP2XIhHx8giw
d+JG7KtlfPf7ePWQf8BqDl/gkoMSPfB2GX9eTNJ4H8cVUaFqbtCHeNHE9M790xIeFrJFlEfEZK+h
SalERaktsHFss7xCWH0asri9bffNgSa0S+TuLCXNd5enQTc85/+/y0BzIX0ZiHP09rdp8Km76qWP
+irZDpUrHxYF7XS0caz1W4lanPdrY3YkpEwu//QPkye6UJKnVTEm+CCm49K+ZCDypekvMn8X3k0b
dIYuPowAdHH+/7vR2boeOp0jvoLydVcNX/ulfajYVUp8aF0Z+6KxGWje23Tc/OWhA48Cag6GHVn3
w5XT0BKyOrDsaTqm23pnL/ZhlO1Ts8wGqsaHix+/XMmbVE4jCnliOa7r9h/JKji0dIndNcACst4w
9ro+lPxpQX1VFAvcrdsuAPSgPLRe9bVh3X0LF6bLK0g3SsqZaMi3OgyWfjrWC0lsK0uCYHko8eJ9
uXnNF6hFCFwF/L4N1+mIkjT8OfIDpflBupCccdZr0j8QB8ptZp3aFpDMYTpylGjk/GeGwCXdTCVv
zfioZYg+tdchaAisriH11m7Z45jDgwcecZfH57zO/znP4ccrATxBChgoNvx4EnafG9hgTcK7bv2r
9kEjd9Jcwtj6WCxOQi2ITjf1XbBdpYWHX65Ebkf8Ya4JHY/L2gB7szjfGGF3U13trxsZJXwnv7By
GmzDMRy9FtLDKTRgLb/dXW5dN61K9HImszJ0s+nYBROkOGlSo7gnVv/mcvMfHnwwOErgspQMzeqx
4dhMW7QFt5X3qRu/Zd0Y9eRQ8d+Xe9EtHiV2W7DSobK2TMfVXioQ6nM43jHT8tFsLWrxgUNipV1d
eLyPS78r+1eBEp/f3EEBfpI/L/9+TXJQWXVhvoSjv5DxGKzlV7f4k+Woy/vh+sA4yn2X+9B9xvn/
77Yvx88rZ+R0OsrCexnq6ktWefcQWrpdlxWqxqD1X+5H9y1KIIcAwflbycfjLELvPnQgiuY12/yw
tZ4VTWH2eLkb3eec1/O7zwFsf6yKrpVHOLQM5JRtsJ8GnoP5DwGoaTLpxrn/w2rLMywxTZyo1Dqb
1EMdkFIehxFO03KJ4KdcRkM9vF3+Hl37SpQTLsEkLcLhmPOvdPq2lM+lyVle17QS4jmurhKKDfJY
5M2RQmOsItZLHeYGaUhd80qIhxMF2nUV8pgL5+AN3u0SbM+F8SFG17wS2zzPZFhRbz4Gw/Tf2HSv
ZAllXMBuxhAYmg7UesXIueeTrAAbE8PTZMGPZWriLTep1eiaV3ZluwisvGkceQw4m+A1M3l4Mh6K
HcxCWsMOoetCCe2cNG7q9/V4bEMWVRnYEq21xo6o2yuHSIlpt7VaVzIxHgsU7iv7h2jaKKMms2FN
xlCrEk2aEj5DlugItFkyEoiXd2sM7i29yiGb+mpVogZCEou0H44rnmbSEOye/H4jRze45gkP7Sux
m1MeOr7ljsequO+mhBRd7LR3DEZsl3ODJtfZSgBLz2Jdu9rT0YEHWOrcivyBlFu8Lcl1irv4BCWI
sw4+1XPqYgftvE+cPchWfKKZ4eyrW59KCGdBKOEEY4/HcL7bqtPYfF5NOisf7/z/GAZtdPIaELQw
NBmzj37akocFlu7J5YH/eGX+YxZEi3TpvdJlx7n6U5EdBfZr+9SWBoSq7rcrYTv3XUuqxpqORZD+
SGtIxubrbDh3fTzk/3gG+WMDMdMMx2knc29958ld+Vfwz69s/dzru8135KXH6tkejs4YQg24ieHg
t5Ngg18edt3AnP//rvmqmKDyUWHDSmHykNCQerue1qZ083E0/eMbtFLaQ9wTO/nY053d+BFy/XNm
V18YD+7Lpb8KQUVZqEStRXve5Qu+AvgsGcl86SJv7fesvYp+hw6UmJ0zHnh+iYIE3x5zLB7r51bu
rpsBJWLbtlkWKRFWgdUd3M37gpqUIRloYkplx0kiK3slEvwo5txBRGzPcDMbAoZHYWEIW836URly
1B9o0FXYUBZf7tog/RputuGOrVk8KjkuK/OmZw4GZqvyQzmEscub5xHekuvmH2zB4qvGX6XHNa5o
BMlwGuQZT9yJHQseGt7jNZlBJcXVdTZWTYbxtxvYiNSt95OWo4jE5puw3OeTzb9XeaaS4cJ8bhyv
r+djUzMYTXmcRZ63WnE7TsGtK6ufqxc0sVyMNja6SVH238rLlrwTfD7K9atFb/v8pfXehsqJqGuA
4esWrRLLwMdBWqU+x3Lu3c5+dgOrhntYWu0rGFlcnnJdF0o0s2YVRRiE87Gv99TfLZAu2NKYWCbl
Dl37SkjDlwTMYF7Jo1P2x6kkO2hTw8KvA6vG76+6CjCV+0Ztv+yH3MclpvjqQpSibn7x8boyJlMJ
bzW2haC30LgXNjGz7R1pQTmmpgKsJi5U1y0Oi/GsDSqcgAg8tki6VdHS5W3Uu96fyzOs6+E8M++2
tXRxWmZxIo+1mH9tMou9ENaoUJsyjL5mhlVrrZV749Sec5MHLf3xQdjAwlegUBk2fU2UqQwtx4Y4
OnXcGQXSB288dlLEfEMRhB1c8AyvGyIlkgH3tlB7Ai1vdaqDcLbv9caT3JyaNDuDysqyysYbLCgh
HHvHkvdeU9D7vphMJRZd60oIWzxt4QGQLccaDUOSWsIeE5z/w3VjowRwbqUDfFbb9djI9NbnOI52
/ADSz3X5R6VjUZ+njs+C5VhCBFHwZR9K/9XeunvpyM+Xv0CzQFVGFiWArVs0GI8bYdG4OrftPCbz
JGNIMF8XAyoXSwYDcVFhX45ssQ5BDUDuwn7A9inqCvly3VcoYVwuGQBhcp6Q5PzXcB2ihfdv05Qf
/E1et/2rGuvbGlLXap35iK0tHr0QKszLVc8cTCVaQWdtymDofT7A8Lu5th+tEs9lvmM6IGmSnMq2
Cvx08Oscc2yVRVw0wUNp9yj8mqqLmrOF6tCzVVU7uIBeH7k7PDq1vXOJd7vOeAOtc1CXih9yglD/
5YnWfYoSzqjJOl0/4tFJdt59P5PbtPJiMHUMAadrXolnsRArbF3kumKyj9AHh69r+iiBs73q16vE
K7fM0ym3c3nkNdnLM+cHFu4zu67mxFTOFa/YVMsZtygOYeoKnJlhHGPHu8q1hTJVNH0LekI8ODJA
oej7zD6LMIz7ZVd2V1HG0L4SxG7hFGnVuOsR0njJtlW7brD3+ZBXkd1PXy7PgGY7UBnyPYhRDdTr
p+NM2L0HamA8F8S012hWj0qRt1y/shrRYa/p6rul89ybNO+B1O6o6d1D9/OVvdjK17GhDCUhAV7p
VolbiPEYjtO6ppXjNJOo9i2EI7Iw8k3vndzQM+wxmgShiqin+TCt4BTNxwyvNYv7WuHloWRx27JD
6h88SPtcN7lK9HKSSrtwUvvI8qKPVguWUUtd2obg/Zj2C6EQBbNeu+XcQrABYIMz25ePM4udULoQ
lZvm24JMfzrYQkcdUM+s9WjCHfn18ndp9miVtNb6Zeh7kyuPS+HuS2nH29y+dOEWMYiLXO5Cs3RV
/hrrQ0Y6H+fg4CzoFK68jYeQxlM17K/rQAlu6HQvfe/gG0Tm3TH6KD3+sA4mgKNm8arUNSl6u5FQ
qMYRA08p8IULHGLIGLqROXf57oYQeDBiXiuG2og/7+ZBRE4o9gFoGpfHRffLlYiG6DiqpQOOeHUg
KlQzHXA4ss6wcHS/XYlpq+DMn6AFfqxq+1vFtnhGsSCShcnSRhsSynbccHdZJjyTHtMBnJVtgbbO
6+zuiV9HaZZ+BqUYygdT7I1XqUQgBpUQz4qOlaOD2VhysLrqOUz8eduttixjsCXuCV8Mh1bdp6nU
tdUmcvAKfNrQkagf8TjUlHuUHCJY7N00XnbbV24MQQO8D4fX5UmVvWYB/uuXAT6OBhyCuG0yt/sR
9kZ8gnWXC1UBw5I+J6wPikEq9mtLLd/mlYONFj5EQ/rWj33Eyx8BfDmLyY8yN42t1FR50nWmBH7j
dU1YrmKFOH0X8T5PumqM7BFAM/ajboL9aP3my4/LwaTZaFQ42JAtbSEynCByIBsK8ocgwVSQEZKW
xOhZ0QYXgcs9fUxBoUzFhuHEawMQAJZsD1vK2V+TLv/tWr/ss9J7WB3SpkH57rUJv+Ed1rC9aaJZ
Zb9ljbfQrevs49JkfhWXGRdk5/nLOsQVJb3pgUVTU3CVEONrlqWTvyLhBTBxXuYuYsCnZeCPlMx/
G0fTi4JuspTkBFczHxIQZD0WTQqlom8k4MniQo5/uJ0yPGlCB/byXOlWoJKkVjaTdHSxAts0iBrP
i+c03w8Oi7YM+nvg1bXBndtdRTLBwlCGjzR4J4HFhzyeSRR+sEUSVcOifxiuTOoqao25gTvLoZfH
LVt3ZHHvRjDl2WgCnOqm/zxd7/Y7FsLkqwA64dit1l0QvK3ZdCtpnkWAKybz+j/Orqy5bZzZ/iJW
ESS4vVKUZMlWEmePX1iZJEMABDdw56+/R/PdBw/GEKr0aJULIJZuNBqnz7kPGBfq0DVc/72VX6fJ
D8GBiSQ99EPAgmorRTCETP+BrvX17MxrAXk5IESXNKkRzLa+8NeHuImBA15XWt73Eh/qWLZaevNc
Jx1yiNOcljHd+80np7uLMA+xvRZ/+NBa6YIK5thV8wGSn9kUrR9V2Z5UmR9421nOO0McopfUDWve
4O1t+OfsWfZsHnJEmpAZvG2CBtelV9P5QPH7eAxGotutAbGPvtErFozmthuGwcR1SNtG526ZcizB
1SMHbZ+11Tym5dYfUKa266l4IkqcRj853jUeHX+GioRGoWwX46HspwS8vBsFaBNsFPaGxdCxZ91G
a+zP63uQUqCUrI8qZD9uf7mp6avZvzLvuh4cUM9t07lkxZeQ5p/sOg2mkEmvf6NlU7HWGfFGvA5H
LySfk4JUqe+tH+R4EqCGx9OW8wVohqxv5Nf7xnPdca/GI/lEO2i64OWYNemQ9w+EN5a0nGmqrr+/
arpyHGAiE0yVrLwDCeVFxIvlumVwsv/UXLxqumS+6245vlrQBSJrw85dou+06bNaTg9dwC3dmEag
HbF5o9jMGoxgXpNfRZ0fi3W0NG2waL0sjhfSbWmItaZqfvJpcoxocmHFXdIWNPxni72aoFjE+SAn
fHkAObpF0WMlvkSDrXrMMC86vIyB0nKSM+wr4GMWL+xx3ZTFMxgOHr0GLsojxPCiQA4ul1nrQBtx
cPIdXsm+r5PNVxvmXi9+W6pSLszBEe1H27H180tPyp3g/f62SZmGcP391dyXSq1TvyATpAh/VvVz
IqKPYb6mJbsP4Bzq6LLc79yIbDj88+RdO/7Nhr+EVafUNDma1UZibiTQgnBwS5wtizouo79XpQ06
aNo62n1dsSYRau1x0gwdyQjLgdAe8C55e+pNrWsGSwJQK/kdWp9Y8HVmbobCOovBxli9Ny59Opps
YnXSeJBwOU84itN8i9OcRipdemgo8zZLpuZCmXUgplXQouBoUHnpeTiQKc9/ktA7rhSU/8DTZrcn
6u32A730TVWh30DIG8sA0uB2YmngUcDXv91u/W3JBRrotW/liMCq6yIkQ4cg42LLNpVk06xQGfJ5
m44BKjjaiRwoIZctKR+q/H3SfZka243l7bUK/lMTh6LWqorb5Twt76Cum4ZTA/C8t4Og0M6RDzEQ
4rcH+vY5FOhFcjWZh2ouMU6+ebshcp5KTr5QP+uiAcIxf9/uxDSa6xq+8idbEcwKhZzLeSASt2KA
wneC5eD7W/ZphLJaGzn928YTJNffX/XjBXXn0AKz5rbsAxizjxFYS24PwbTdNKsXJAnEMgEWOPIl
jZLwWHt1OkGD+r7mNbMfvKUahg4et+y7Y0uiVKKgxHNtlVqmr9cuwFHnggapaxbAu/pnHnKUC6k9
3hotX389F/7rWYJEt/UpLzqnxJE3VcP3vAT/ZJcPGSnzfRJuL7dnyLBRdYRazSanGzi8VxXOWQ1q
xKroq105hPtidD72Zb2/3Y9hqnSYWqTU6OPCjjw4qMlAtfauSsqTP9oCD9Mwrr+/2qKKLH3QMkRN
OeTu4m7HHbKDeuauKbK8WSy+0dTJdZ1edVKQNWkgIQdglAvKrT6T9DK4/b6CknL0+b5puk7fqy4m
spAOi4zlQHV/LKD2uqiPkfX2brBkHa0GcqBxkwrRn8iLeu9LQp6EJPLONdaN2UtE6YwIvouR/l6Y
/OpHMouGdnff3GjG3JQQpy8kc4EJ8aMn3yk+RcO4fiIOiy09mBZYs+cuDtaa9+tyJrXIxihJy95N
O/ArbNGHZrE9CBrMOtbNetzyMhS443KU0PmrSEsUWSVt2laOxau+fWsPdGjaXLWyk8u8nMemenKA
SeBLkwYTT6M2TP1m+NI5n5uS3XfW6Vg1Lrdx8Fy2nZsZXKGOeEii8qEuknQAgaUfxXd2o5m4BGgc
1ALLhOj5a9HsgUzd5+SJrF/6hVrW37AyOrm42NyxScg/2YfyE7Ten0WS/FT9lhYTt1SMGSxQx62J
dRpZN9HpPLYBXnYkxByd0LPBBg0bWIet1Z5T922Fhw5Veft+yRgIitTws18f57voVCiqhf7toYow
6Ecp8KDpRBXI18cDb3LLChuZEbS23bHkSYSFvrCncV88XHVk28fgAlj8oTwkWXVP/iH2dbB66CaA
E0Bz79IXDJDBL7ywhTNvv16gac2DDJiUiK9gFWjCypn3sXKLx2GskOsvOnEpQLuEgh8hL2qOIZgB
qPaA55qpP9VOn9uwNkYGBc3BKC/uwAcETZbh0D5FB0Q+D2o/Z/6uzLiVXuJNW4l9PXCY3S6ngHmA
G6hCxj9X6h3ubD9V2B/94vsdDh9dXOPeV4chmI2SvAvBNIGMV1V/9LYPk42y3vT1mjOJWTHIrgAZ
1tiVaTQdVigJxMXRpRYzN21lHdQOn9jx6UrysT7zr/8jsagfi1NyWfbDzs5i8eYVAFOkxQsdSEqg
uwxkhKqKXyt338XgJpA+f5xp8V6xz00QW4KfNwM49HR1aK8WI+xjGlexIr/XvIT+cs6K3bjhSTpc
rTilN70XutDMP3ejisZtDOKY7nsEHbuk3CVJk3Z0h0oEyzBMC68FEXMc5E2Sgw3Kd+vTJJKUkOUL
WIbfB3d5eIxCcwG5H67+HMMFRPHc70OZO7s5t/Guv3l8oHHNtOlSbeHAr0gYb6mzboE+PN5fXcv5
Z3JfeuBAa14ProBRe+3uKlW0PGzvStT5Q7iTH2xiz4Zl1uOFtqOLagXY3Jjn7NgWPUV4Mfe74ugJ
KKvUtmSeyQ3qIPc1h3RhGEP6ZoLsEngEjuKv7Xk+LHu5r4+1TYDRYBd6zECKeMDDEfjd5qDdxeNf
68D24Xa47QENy61HC8UYgPqVYz224FcdfG9t5Gumdq+/vzJmsc2KrROIgaYOlXhxG/xw1Ifbn2ww
MD0+WGhRNR00GqCI/X4N3hGQADpzNrHmnktG7Ouo9tDxEuZWOBQCL3ycWIWYlid4fbbFN6bv18x3
KaI5H3vsTpTQhvPJCSGNzU6gpbDE5qb9olnwuJZqmq8Um4h0UpImJTh2bRSPJvvVce0lScJ4WDH5
DrQztkTWIAWHdNUo3wseOWk0vMgwalKoT+3npfk6Iv9/e9UNo9LR7okDRrHFhRpfWX9QeSr4N3UX
Mjn2dZT72q60yK8UyzPe+0HGNdFq19eW1TAYgq44kpddFFeQlrp4oajSsRn/po1NjNs0J9ffXxtZ
vLHcKSBHufXdYxkkKU+AAwptPFxv51IxMZoRVyDvr9oEB83yflWp+EB33W559D44X3HpO8aP7kNs
Kd412ISOcweJWFHEV12WDuJUbrgbwmcvOnnl59ubxxDE6Dj3UrKaC4AtLmXrT7gNB98pA4Z7nNhT
2FKIfLNz08Rfb3dmGotm3wMFm5Izgep6USQdkOoK5X56WYYf9zWvmbeY1rZ1JRalxDs5/TME5X54
oZBGvt28Yb/qQHeC16NoleP6G7ocDxF7BpBuf1/LWrCNengSNhHmJRfg4uwkbu6B5V5nOPB1fHvS
ha3XXIUtBgac0Ois+22j3+QQP7alCrMmbkbL9BhMTke69yihZst1J/GgfhgD+QmZRsj/1hYsh6l5
zaJB7yiHSIC4mzJyLMIZtlA8kMBGzmGaJ82geTuQOgrQ/NY2294BlXQ65vnjGIZAWuDJJ7CqdpoG
okXaK+ESYsVwe4s3PKrfa8WPVf7zvo3k/dvtRazeJurC7VU+VewxKl3m7ie1lDbCW5MNaBaclIwt
IN7BtbAYnvKcSNCAJJZ7m6ltzXxVLkW5NDj9y7bwM0ZnwPWhrZXdnhqD79GB7ooT4Y0bpr2/cl8n
n4gXpygTzm2FJKZbpw5oJ/laDIrD++Rf8stVj5EdvA/uJ/mVHqBglZXfbo/DsH10ULvrBE6TE45r
gp/I1JH1bgHJhTuvlnuIwRB0PZZuy4NJXeVwi/FL0H9fhj8BCEQnuS/559sjMKyzjmvnDpt8HoDh
M3f6p5xx8Gg5li1kmpxrl6+OfcjJJj6uadie9SNeCKr4RGcLnYDpqzWzpf1SJ5KgaZUccpLllcVB
m/alZrK0H/yBXh20t51YfGgfqviLrywsAgnG/Z9XrNinmrmKVSHPDZbkiwIuMQXRwlkq8WEYkAhZ
3SyI8VQwi29zyy3+xxBN6Eh20vAImjiIgT2cwEX7xcELjdelUnznw35Jkuz2DjLsUR3G3vXIGgai
qS51HO/blp06Hr5bF5L2Y3Xsw9ayNIbdpEPXSZyIpcnhTSmq/LuXgVx4d7w9AlPT15G92qju5qy8
dyTu4XgJn1pA1fvzEny7r/HrVnvV+BYxfxMuHKnXX4O4FBI+a/vpdtuG7aqj0f3Z8wpQtUMxta8E
oHwQbJqT6YW4BSragLO13GQN1qYj0ct6ySMGLs6rkpizXrbFMu+mdjUrjuOB8zzk7p9o9v1wtwZy
nDJ39FEadHt+TAurmXMVJrXsOpDcTeORR/uw37u2E+a6N94wZl1chdYbm5cSUy8jdiprF7ab5Iiw
ULJVq/ZnAW2d+8agHcTIqPw/93WxBDwjYZEOwGoeooVbDMuwCjrae+lqFcUEPg+I0IMot4uKbOVy
hvnXuUl5XU+gbMMpPA/xp7nuZBqPs3vw/dHG32BYBh3kXXYtL/IIW5OU3l4EeKv/MVGZOc1Xp7UA
AwxuWwd6T6peILeKM3iK33PI9IEBjcxPTv+xRMAFeq7ARvhsmq3r7688BXGxheIeqYN4PTHyQS4f
m7uwlLGvQ7yl8kjpzrjTONQ5rGWUEpxuqryroAPNa4bsBLSuJhnhpIfELmj0uih5aNu++dTlEKdw
K9f5u/PvPG90pLeDl2nUUPfrb+J9dNhBSZ4mwaOMnxbrvjX4VR3srXKSrHNwjR5rleXhYwMAxdYK
KL1aQiOTzWlGjVv+VszQI75QGX+LKxdy6omtrszw8TpyvKM9mwiZ4JlQN9Sop36qAbz6Xs/Ptx2S
qX3tfux1EXMTjr0EHrPDPxK+KhuiNg3vQubGvi6igoO+dN1xhR00H8Kmy6pyZ2fVM3399fdXRsa6
dtvK9Xopk93fAEjLFIk2H09eDKWRrk3/1GDKRDNlUOLWhHLkiUbVv1vK6oPP2NHxbKIRhu2j05IC
mwukAcEglk7+isqrPfeeJbQ2eFQdOD41JKQyGZCW3dgOR8JuispPdSXiNJKPfm8j3jZ1ox3NqJ4F
X0QJZyeKnGZB78+XzeFfa0/iwbuHviUbHFuBoCEQ1pHkOJjrpMhxWyDqe5sfowAp8xMIsVLopRcI
9+6zC82mGVhmQkpg07X/y62PA/L9U/TIbSltw8bVEeXtmkPkvcUxBH3Add914+eg64e0TWK8UHm2
QRg2rg4ux4EdqYYsuJiLr2R+6a6VjTYuKsOu1UHl8TYkXaPgVWPAuBZwNvIg/HPX3LuaVV85ivhy
TeOA7OoYsf0SyeNEntmdYYYOJy/9ipIywdrOLG5S2TsPqpzrXRICSbmJ8eDMqKq+byjX2XvloDgv
CtIVwCx0G3tXU7kbEM8AnwHtPfd4uwvTQmjHNeVeMPcuNCxVUxXvuGq3U03Ej9uNm/apZtju4Iee
v+D4Gfje8z55zfO27Ym6M6TXQeZzOygWJPh2up26YUoHjrfG37c/3eCTdCWV0C8hF7tAtRr39AzS
w1X7JSiazOsfAPq1eIm3DczTYeVJooBEULO8hP54GnmcuWB3zYvFsnveXlpPh5VT32XED5PyIn22
C2l95ECH3Z6dtxcWtbP/3phUtaBwHHN5cRXfbd6HjoldAshAcVdO2dOR4igIXN3cw8r23mGoz+QP
vwtLGoNV5N9f3gSkD8JwkZdOlPs5ocd6GCAf6lkm5u1t4+mo8HzjUdVFHI5/IzuIeaRRcAyGL2Nb
7CJiyR2Zto1mstU2LHKaE3lx/O535ba7AMpCmVrYp9uL+/YR6elIsDluOpTkIGBxG6iAuu83/8Hl
Tcr5F9S4qMrGjmraQ1oKLOyGTTkozYOFFWk37/vxc8N/tiANvD0MU/vaGZwkRewLbNTLxPznaEkO
buJknPU/Ue1l2aYGC9PhXm5PaChBqXhxFhDM4P04r2xvWoZXa+8/OK+OOvMEGtzfEWQ+AykOLn23
xsmuo39A6Octv1b55CUOHvk9i78wTJjObBr77sA72YgLkHKoxP8aD5fB+VA3lhSkwTR08BfQDwHq
ZMPysvRec4RqvJPmrf88EHdNI7WVJ0jf2fyHYQvrCLBk6RKnVzPAhdPPip0l2DsiCnmO96FSaUIT
yxYzWKIO/4K2gJcPC2bM9YaPVR0cWhI+uZV6uL2D3y5xjT0d+4XKEo4bnBIXGUR92vljyuYgAyYw
63r/HMRiR6vo2YkBl3WoxYOZpk47synyk1QMDFPHvNQrz8N0kJ2X0hbozf1ge6c3WY5m/B0Q3g0r
oZq7rL9cnlFm8Y2mdjWjH+Nk6IcI98XW2R6qcH1uls0yMYb9q8PAYjdvgm2FsdNI7Fj5eat+B+5l
SUBUYblNGz5ex4ChprheSI8eZPxA+VM5HW7vI8OS6pivxB+rnNUKsUxI+ghK5RH90lNF6p3vzeEz
JXn3i48kAUf42FvQEQbT0BFgVSI35fU4CDcKtn3/KjRdkp8gYrDYhqn96++vQuNkJUkjesRnfTg/
Q/H3V5KInbKKcZkW+7pEr5r3u86ZHYnYqdsuzpYx8Xmpv0KIsbUef6YBaKf4sFaxAFse8mRNns0b
oteiBryzmP66veim9nU77sdiAaC6vIyjT/YNbOKJ1YXMZp/72e0uTPtVM2JoPQ7NOGBf1ethoxdp
Iy78J7vz34S6F2lWvDQV7waxVr9FGO/rSB4i5xwN3YmSB+X+xbvvoz/sFTJlLpTSgexOudo303xe
2DfVPrniPnvUgWNRXbG466W4VF55mCB4hRIeS6LdcNbq0DCoDKs22ipxIeH2kMtfchz+Crv3EBuw
ZBVNHVw39qsNTFGBuywDOvCT90Q+Q8nM6Q8r+XJ75U2tX39/1fpK27qI5FBeZprvnOCUOyJdnDmd
hvv8uM5/KitQzGwcny+r9XtM1Lc5sOXjDLtWR4jJIXeTzRfiUubyyIFTGYfK4pQMXkOHhFUFHRgi
AoHHQzcVgQS2EFLnxUc+PSLvZAnTDIatA8PiJe+2Psr5ZXLY34L2jxXxz3iWsMQ0pqXVjLr1lshz
J4ROTLzEzZMbX6LtQfiWu4VphjTL3lgPaRekzy+TRDHZciqnb+1UpUN5ym0nj6ELHQ024u5YuTUK
S7DGO9TkBuRLJFD4GDw1U26ZJFMf15P21f7PSTzmYub9S92dAlRIdC/1/NLzvYv1vm1hpvhfx4ct
SYXEK4vVS51DD4c8BA1J3W07tM1Rikdf0p03/XGTbwCLWbo0GIaOE/MqJ57o1WWwMEzFVmfD3Fv2
rAF27ulMqIVCBrzgJb+AX/V/VUwsQxXWmq7ZsOMHGxGTaQjX31+ti+idORA0aV5UEO5Q0STSou9s
lmEwvEA7saveZ0MZYAx1ctrY59nJPBuGzhChBd6/v7sF56MMWtm+ONCrCFm5d2SBQqgi3UL/8xZF
+9kr/r69sQz2rdOjjnKVbuUX/FKGIPh+dNp9WEBE2caNZJokzcB5HzWE9RW/+KCnikfV7QDwevQa
qwiAyTB0vNiQJP7mOzCMNvzIIEM1xlk5fyYjS0HrDjixn7XkIXectPfmw11zpiPIOuo7frx2HPQL
5NPofe/H/OzU7SEaAouBGKZNB4/RvM6jqMfeaoEdC/8EI5iM/tz+eFPT143wyiY2hvI74ZbiQlHY
50vQyJZ5Crqy/e3mDftJB41RkNRWS4NSUJ996buDh7f3dtmtktw5M5pJl+FSFQgvBJKkYFmBruO2
kvduYGMrMHgMqhn1xsM1Z1UtLqsXnmYGmm8r7tbUtGbUKMWIp8DFl48BBF9HtlfyztSuDh+bvD7g
9YbtEm3Fj9FnJyTZLetpcEU6UkxyLr0JFGoX7vokFSs7E8UvK6n3QwWPUUFaLrY93xu2pg4Xg82C
qGNDvLSgrgrBZIdcna1CwjD7OkYsdBhLVobTbApA4jDWDiRDetSV3N71hln6D6kpgzdwcUe5FIi9
yLabGmcXO89R+C4vx2PvfL/djWmCNNvlS9ADDY51ZmKhWR8VR6f1r+rBxFYVb5qma8+vvEPu8igQ
Ie7pHIKBlWx3PrHRh5s+/trlq6bJ5K2sJgUe4kTyJeo7kU71325lI5E2fblmuXBqkLOZQZS2JkEK
Rs2snpWlFtrg03RBa/CvItVDkYjx3OE4ggismcOzU/B9vdpyMqYutDAblaO8QiUMumjJ31W7oeZP
HeMEOmFNEma3d48hStXJQSuvQVp5xf182VQ6q/CrGzRPU+IetgZMsmNwZ6ZdR43xBlqEokQqo3HL
w6zAFD7UXxvSp5UsLCtiWGwdPUamMKCswF4itPslVP09r+/Sq4g9HTbm18EImINAFsN5Eb9UO6R9
f+dXa+YLhbzFbwkWAKzRdY7ancPthTV4H50DNGwYFOxEC+CKcP+IYvwQwjtUXgwDLse0aboPUhXH
230ZrFiHiyXbNjhhy9bfdb8cWsBjkmB8X4TefRd9HS7WOUEHFBfeQFnVnAvWHIrp0+0PN+x+HRsW
h6RJIrBBX+JQZrI6tP7LWE27bkRg+HC7C9PcaEa8ELCW+BwbH8j/Y9SA+9Mbj8q5SxAMO1OLpUfc
kR3Ju/FFFO1uXqA01+5zJ1uSv29/vsGodHRYy8IuXBJEht3k7a6CP1Ngo1swTL7OKVqNC+1Ba4b8
1vTtyu47nTpSpCGAT+59tqUjwzrscLXE6KGaGsiWD7s8vq9YASVe/z64YhyJSbQhcJsmL0n9aH0/
UfrBC2z6QQbz1RFhUxvW4JtpShSkPkKeegUMVpEhLdv3ddEcy/XO5b0u+6vzFySKTHk5lldOQQC4
vxweihlZ8vs2j3b8lo1Exf3iikvtEtTEh6V79CUII+5rXYudvY15PascfhE0OqLyBYVf8p4PB1eL
1vQSsNALwwBkMzQ/4Lkr86ntLvT23RRtaw6BxyzZhsBdzs6VyIR7h7x47vw5jYBbvBZN83bdAezx
FEUfVH1XMhadam4iQfwD9pwrc6xw98uQP6gCWC1ViDMdts+31+O69f+TkaeBngqfUaRYAiW3nedm
AAlUfFJ0+1T0ZAeklQVb/aYzRRdXa3m1XYdkaCYhORiTmkTuRNUHabeADFHGtiI8Uw9XZ/WqhyXI
822uy+2MxBbYv8kRpUOPbWwTN3vTnWIAmtsAqjlHaRyIkjriZU0BDgHJ+J/b82/69Ovvrz69B6nM
tBUQNOFjdWYVyH9iBayQWCy+4k1/jW/XfMUyBlHh+KARK2ZPZMVGxY+hjMiftZrlbvac+bebKPnr
9mDeRNGjM811qKBby/nKKMagHjiFvyv5S0x0R0aaQX8uXec+leOY3e7MtHM1cy95qwLaYFUiF+o/
PMmoS1/6aL7E97HAYDya1ddgi8tpiS5y8Q1sualTP87TnQuvGbeqZUBFC2/lqfmQJDRj4fQwRffJ
mgZ6sryXio7jDG6swndQjwRikJR3zUuz/AlLmyqlYe/qQmGyBjkFZ2D3uqohDIOXIqGz8zybPzc1
r1n1DAZhRlw0v7nhWboijVXz3l/vyvrSQM+Kl6Na10BB7Ickv0ZaPCbhN0+WFgCR6duvv78ya79b
oobOaDwAv8ZuDtc/w5WKYqiVjfzM1INm2AnpVuq6RXHuIBK1tGB4qVi9Z+54F6ED5kczZm+K65oG
ip+J7/e7cGrfeTGULkhDv902YNMINAMWCjiRMkIeChzID1HZH8RcnGrXVvL0ZjCG79eMlxcMnFcL
Z+chCrzRhwZfU7W7oQ0XsAE2TXCSxOu6fefUq/Pg9tviWtbeFCwEmmm7xeBKcL4X55Ui6Vu1Ktvy
z6NfP+NakQLGkjbexyooj1H7Dqip25P5djE0DfTseb5I1S7Fgk5RPMyDahcmFIJNIku2p3Fpjj3y
cLHMv0iRp3Ph7lrkLgmVloICw2TrifR4aoYZdxpxjpZ4F0HaakMJpFPST8Pq7Xi0PfU9/357pIZt
85+MereAUq5BKeSAUtR4FbtFYfvEtrvZ2y9amEjttF9G4ndJr8RZ5vTjOC/bKZ687RALFw8R+fI7
KbnYL7UXHlZcQw9hGHZHlXv02E54z7k9RtMW0pPv/cSZgsQ8rHv2n+Y+SpPi6LffWtf/6sv8ya/J
vpQ/1NCkTsUsp7dpYjWP0hIB9Q6nFed69o4tZceNOMeC0cPtMZma1/xJPovSE27PzxHlSfiw4I/m
KYhJkaFGdP15uxNDUEA1nzItG+fME0C3RdW7JK6OXofitHIVe6RbLaZm6kNzLDXAoQHupOxcM34W
W/BumqGeE7dPrQws62+aK82DxM0gpjKcxDlppwVyax109LhaD17Vz5bwydCFnqIPFngLV7XluSKw
WtlkBHtKRv7u9kJcN80b9wo9S5+jagKot648OwMkU/JmaXbMSWwRuenjtdCA+BUUK2uRnxJG8l0c
grWtdcBqnmzU4mVMFujrboB5iGZylp/iXhzBw5oLMEq5DLLMLWim1D4vHsv+cYzybOhsvM6mYV1/
fxU1cDp7ZPZCdo54u9t4f1g46tQdz7LkhruAXuKdF/6o4pXnJ2QWs9V/7rqXwqsyMv/0rSgT07pr
Vj66Kwq+k7g4g4j3r5kvIUoGle1NwzQ/mnWXJG6KckD8yhQ/chb/ku24o+1myTyZmtcMO6RR3ftc
AlY80H2QQ4It2J46vzreNgmD39Cz9qql/qqcHEZdxfQrHuG8P37bdu9EURdI40v4QovxvY0vplDT
/fdGGsFxDjiUX5xz8NCE/KEv/H0lPnjkm1/PhzK+VKDLbZiNZtKw6HoSn8V55PO+K879WkEkq3of
tvU9aWSMRLN0b3QkRZ0rP6tIgAbZ8abdCrqd9PaSGFZcL/tW3RbHbpewsyujd3UU7vLO/dF0pWXF
Tc1ff39lz344QGphKsWZdwTzHxxKRKDObLsBm5q/Lser5ksVF16/OhxCwQIaJXQXOVeuUlvBt2G/
6hn8NVmDBmqi4jyRr+HIM+6qfdR93UbLOWr6fM2amfKHSJFenBmXGS/9I2VzVk02BTpDMkKv7+5G
hE5JEBTn0ZeP5fgR0cbYvqixzfwesodFRu+Ck2KPaqf14KDMiCBFePa6IXPBVhM5gcVlG+ZIz+Tj
DaJQcYSmE4TsdHR3Q1McoBJncRSm5q/h/KsdlOTJlCCaZudgiTLwTO0rQCaBUHu4bV6GHaSn8udO
NM2GqutzEQFy0Cx8Os7Kf5mT4W9oudpkTky9XH9/NYiYtnMMkBU/F131FIIetmTh57YrM88p7lyG
6/y96oJSyqHcwfm5hYZXE647stUPTrEebs+TaRk0Q5YRMnRNU/CzG+QfOwwhDZ365BT+79vtm2ZI
O5TDRTRj763iPFMkGIP4NC7zD+Sz3/OltJWXmMagWbNQ09qPAgkUryq3bh+uNZRnqXLr4ZKIwrMx
pRiGohcBxzypuiBhyWltugeIHaOyv/8wsWfIM95nE3oZsJjjaavjWp6ZdPZuxACmg6KoVZTCME+u
ttb1NOYOn4P1HAZ1xum6mzt2cDrfYnLXZt6Iu11tqf25nKp5EuLcuJAUH4L9iOr+u3aRq61wUDZu
iICrPG8OPS0oMinW6lmFEEKN7qLdpoFe+OvmBI7IvV5Bo/Ac1jVQjAyVlra7/dWtvTU5mqMuunCg
4xCuZ+ACQhADqB12ENBb04H26nGq8+9BVzzfnq2315nqNcABHiQmN4eKvFudx75H4ulJeMQSt7x9
tlG9AlgkCqIKA63OcbGkAjRc4RjgofdjhNIJFn1PYpLGqMi+byRaCOYuvoqWHiMZhiRr/Ong+mof
gqfodvP/PB2/sSr/3MBeOdcwCQHnyikSdWBYz5w4GDIqlQ/FR2TOOpGsp2pgBCLybpOtYxelNcHL
cBx4RVqS1gcW3w2OhVP+WYpGPm7zRN/XuCng3yKb13l7MQNdRxBAmDyo87w4cxUekds7uI7z5Ekb
R7iheZ32AfWZs+wX7MuuFqeGet9kPb73elsy2pQb/A/hA+WKSeCDz33VHsDzdcEun7h4cOrvXrwc
GK+O07Q+OFNzHLqD2oY9tx6dJoet7R6v4VMt1gJ9I8x7t7XcvYyhI17cmpJD44nh0+1t9PYcUr2y
PA8SHtcex0PX1mZk6j/1akQhwnS63fzbw6B6eXnvi0GqAM3T9itzdn74WUSPa/n9vta1Q2Grg2LL
r0+kofpr4vutQQbgW8h/3G7dNDXamdD3eeLyPNjOonZO0Pk+VTPbI5dhOXJMzWvnQhmodYnGEQ8F
VKRhf/DVx15ZvOh1l/zXN1BdYQSayGtVhjlHJvsHBBJiHAVD/K739xKgqNuzY1pZ7VBQ/8fZlSy3
zTPbJ0IVwBHcktRg2XKc2ImTbFgZAc7z+PT36L8bf4ghVGmlKi1ADN1Ao3H6HDfxApbjFjX69xMe
rwZ6GKafJe0M7Wsu445aTD4USUrqvgju5t6LhTvGwzr+SovPjFooWSYHf7aOPsSRWtntrg9JsyJq
ifmWSeoIfPY0kSDyoOzUMOdpMhKv65pXXLoZ6s5pobp0qrplz/w09rsUGDhTuYpmQdR68s12JRdp
Rk+gfIt5A371Jrlbmjqq+WAw2fcDAUctI28ETBVTRE/W/NPv72UOwr3kaR6iVbjx1Bq+8n4s5qhV
5JyzrcuZD6+m1mtOv8x8ebq+wLqWFY8OhguDiViy0+b/atLkY8XJ8/WWNQ7HFWcenGoM5iZAn9cj
dU4j+Yu/4jzdE+/L9S/ollfJsskAzPlTg+Xt6vbO3+azpElM8gr8N62hRlk3CMWlZU9c8Hrn9GSX
8ks2YePjzWMXZNBdBM8blLUMYZhmGdTK8ZE2FUtnvgFcke5pBp4XezCcNxofU0vGrXaj5TRhVyp7
clr9NeJZAUpsU62kZobUynHUWA92W+DGyRt7b5PyMDsQTJLsxDccPLZ3E1jfcdRqca8epb0EHd5K
0uVeSHbvjP3+uh3pZujy/5uwsfGkP0KeEOmpESj0oYwDsX5qHVPUq9kiVHGxTdImsV0mToFcd7xe
7joUIvWQkUZs+hk85T2Ce4MZ6UaieLPIlx4ybJikvCbp0Z9z+5jPMo3rbc4Mk6WzVMWt6VK6bdch
osy69mPf+B9pun2+bR0Uf26qRXhbXiELWaeHIGsOcvLinpiw7rqeK76cJXZfp7YkCFq45EOUbWlW
FlHQZ1nyctMIVKSD8C23LVeaQUbdPjtJHbEg27XWTaTGjqNC7FJ/XKqWZ9Wp7ATuTVO0QAuA0xsN
VYXX5T6YjfMeAbZsQYNj3W15EDrsVdovefJzNGER3y/dxyiUQ7/fPB/qZKQ40VR6vRd5a+bS711O
q/muq6BDX4ez7IX3tUcJLYNYXtpPAEYO85yKfevbtLZDmVnpeuoHXAleKrCGQ2bGT2wfaMMpI0kD
ooGUeBJVMLzcTPW2Gj9WwXtTWVeA5OKdc+wg7zw4d3Y7P0xFAFDObqqdey9PDE8VGjdWS9txGGyt
JA6uCFhf1Ch9YAHwP4VrcGFd8xcH+c9+RzbRgYz4lIEqplqhblf3sUx9Q5iqORFU7J7j1aiuDuby
ZHfjY5nKc1VCFV6y770lY+iumWBXuvVQdiKXdO4Kh6Cnrcez8wuBXl/9GjS/SPPgGWNu3Vwpe1LH
6mYVoF49NcgZNM20k34ZifzG+NpT9qRhdR1ijRZW2u5hztMh2+oD72fDUmh6r2L3SgGxARtMhKe5
6A72MH4OChR4yuS26EiF7a2ENQQkDOWJpFO42X8hFx9S9rtqoGloqhzSDUHdLRDbLS6kSU6TS/Z1
5kcZ4oxBmPKEmkNBxe6RhDSdD0juaRLsMZmDkBNimB1d05cRvXGz2s9afwvQtCX7b3VNo6LKDU1r
MAXAFv237VUkRdVh48Qe6jyzioYB7Q5ZlkOjaj61Vr8XuR/XkzxmCf9aZbXhXftd1+aWmmCj/ZwG
3f8KhfkroFndtJ/6PuzpYzr+uX6Cvjtp+ILiELnXt8QLgOoPvD5cJPik3Nqw7Wk6/09uLC1WrDT4
gGqwixevWyLiLTvOyT5Nb1OisdT0GKUDQWiEai7b/lQ5dx54LF3QmPf1sfLk7voMvesQ3FJ5URM8
v3Qg2EXFGA2OiBFQzEViYqwo0jXv/dey+m6zeLqgcMyd23veejkeC907KvJft3X/8t03XoHrGh9Y
lmZnABjuuuQXnbL9mN5YJK++iUCbIeinFXw8rrXEBC23NBL09XrX3z1wMPNKdD1YUz4AzAH0Y/ko
vPqxRilmOd8NZXpsy3o/McON7TLV/6Sq8B3lYOt95tiVRFWOa1ugPbybyj+suc8bgwHpmleONNSL
sWEUG9htSj8LUwk4Oi3JR9rV0HxPn67Plc6MFD+mNSKATrZgFp2t5M4T4jeBkj0UPZGYv+ULTH0W
ocSZCcPj79mdniXLw158akwMGO/3nqmvIiNY+5GpB6tespFDT5vvAXg6aW9SI31/BZjKjUraaak3
Bv6ZlD8mYOvbvjlWbN1Wcgjpwv96GKTNvMGtRhRGDTKe079QKwRvtemhX9d3xX8HURY+EjlgQyia
vVz2Djwg+NOaJHXe36SZyo5aBO0KeA6mRrYu5NQeefGjhkofH3Z5dbxuOO+7MQsUNyZEdF6zZWBH
mjl0Hb17MXWPS0L3Re6fs54dZ7wsXP+Uzo4UT56mIW9zm8iLvGO+xMl2b5mKbnXroHhxu5QBwwuw
PHsBWFS6n4n7BFmayDPJxuu6rjiwkF21VssKEhiruJ8gEzpLJ+T2TVdZDjme/xppTzfw2K3gxfT9
KR6KORwsN6KD6Znt/TCCqXlr6g+83uoGGo8kG0NLDj+2wnRN1rV9Md03JxjwD+1aOqDTH0sP0pfL
PshHw86vsX41Yd03xdjkfIEKYvmn6SGAdTf7Xzww2OSjiVZd9wnFfzOf4jXcaqEVbyevALwgwPKO
kwXcQzqeWro64XXT183S5f83s5Q0iWSWD71Z2dAdA4dn0Y9frzf9/jsIjEfx4HzwhJ9Cqv3shlOc
H8WpOUImZpfuTfl2jfGruet2XmRdbAiCZH+U7as/PIAE09D5Syf/Pd2ZqnONB/cED4AWWB3z0PrY
3Nlxtvcf6znsv5JDdUL12afrX9INQvHgJB1SVOUN1dmh55ZDuaINt9EwCo0VqfnqYgXr/yixAhkj
KDov90Ak7Fy/PfTJ57oyok81c6Xmrmm1dBLPi9Bxtsi5nzkY88pHnAo5nz5OS5KGc7vdTVTeQ6Am
zkcauhzl0iS+PoGag0JNbUNzsCElAvDfbmtHSWcfA+pD4ADAJwdSF/hpZsORpNnM1eR2vYFCckvz
FSzXw3Bo5e8ifQloFbsmskSNLaiC2MuCLMAAxz+n0xZC+Mbtf9TUcBnVta14uhygBFzkF1vwy6fF
m8DWFuDwtgvXRJmu2UtUbWzKkkJ0E3pfNezVzTmeCG8TFWNqqffA5zYvNkgyNtaXefzWdobSLd2K
KsezXLdgos3lAFoe+/q+tVsEeOFcm5Q33i8u4kwt6Sa55UPaA9tIv2N7LwL5tx064RxbcXPoj+nr
dRfQrK2acQZX8lj0Emddhw2kHB7adYhmU0JVM0dqvpktuCk70JEGmfFd6jxuFTQIinNilNXRzZGa
aQaQvK+3AFTP8m7b+/v2EETBsEfFQlzvi4N9E+iGs38Sw4zm4CHAWrdbBUHMb1Uy75LFUA+nsX01
Fzy6TsGkxCQFC4CcXhOP423sS0Cq/feIxoMIceqpRLSRH3sohpCnWxVVmZoERpCxcKeAX9nPaySO
1T6J/d32cYkgGrcjcW3YOHWzowTYAgSODnSucUAUnEaZn/3y0hvPT7Vmm7TMr+iEma/znS+TsAM9
2GoqSX4fSQWjUU5nO222cl0w+cMv53CRnC0P/EHcsdO2q+PiYIJ9a3xMzQB749w7uVvANqvf3h+v
bEJ/i8rb5OuZmgCuHXcClXqAXNTcxCUrTkVwTz3Tg51m81H5TTcHOfdl9C8Kd7txAPDx+yR8Q3iq
m/9/Er9DX5XQFMDOtuy9g79Pdzz2q7j9dTHRch/EpSFnqluBy+jeBMKooJnq3oInCF7EYNFBknCX
sifU5BmGopsmxY3FNswUoTYydgvk7BliIrAsW/vrB4Cu90qo7ZSgRgou2mEgcwndNPSyLbScHW8O
19vXOLBKa1ptLl6GKIS9IPzwsynKF8u/jSCGqWXb62ChZqaDcfJR7CxkoBiUSq73WjflivPmNq0A
WYY2FYp8vOmH1zEEboYtTdO2Wn6N2KnkFceMt8XfzX2oqsc0+Xm925fL9TtXD7W2urSH2sajBM6S
CRmuCEFVvV/rwLnLvdkOC6hvHshEypcJnIt3fVMFBiPSDOkfni24WjNv+G5BABwdQwCK3eD39TFp
DFQt4h68xAlQhoNDTFrsmOflHGYQ8wgBR0XJHTeRbGjsVK3lFpygzITjRthXhzk5VibIo677lyl7
szu0RYUXg5GUZ8iaz/yLD/wYy8FdYDrjdfuco+wOk5UOPV6moYB1HndA6BzxfHlodluUhBda5SS6
vgyaJVZJUqklpdN6G7Rze7lGrpjweDO+yHkzLLOufeWgt7bJdxnDFaDp29D7kQIgykwwQV3bSqye
e4CG2xmO4s7JD3VbhqW7PvUluc36VbrUQTai92zEEaUIqfXYV+FsEjbXXMPV0mu7W9xyCC6a3f2P
vFhDDu2OLa+PBOj9xfRuppketQCbjswvVw8etvAPlB7dpA2JSSlPF6KrLKkTkiHgoypxDBfR/+dC
gt32GHxfEAWle2k4ZTQ3ebUEO0OZtbAyfMVzs4j10VLeU+c5Wz7xIhKuCQqn+8plAt/4ciqcGQk0
bHOksHY4Fhj9nIEeo+Uxd3ZVZhiLZidSa68n3H1b5uFYaxven+yk9/e2Wxvu8prtyFaOe7/xc3CO
jtipRX5fSkS8QfXQWyxK3CS+aadQmVOr0rPANoeL69aAkvu3Pcd9bshK6aZGceSydGTDWgQTrNhv
mPz55bYuK8d97S5ZO4wTsifZkZV73/lKpt31pjVdVuurJRBo/mJdRCA6X3zLaOKFfp6YQJMa1/2n
nJpMTeqKERqaXdncTdMU7ETguaHweG3Y+HUDuGxNb4y+BvdUBTIJXPT84wacrMnMNVubWlBdFbP0
Zqg0nEWP9KuX5XE7yR/Aryyh38guZkhdX18Cjc2rVKlBVXcbKkrrc5FmEVgY3KoLfeslM+1xukW4
zNybGRJrVdb1AutpyMlav8r8zq8/39Z1xV05m9KkmlfEoWBJ3fVB89ovDrKgpODxyk0ErLoBKG7V
zVD5BQNldSbke2Pv3CYPkVO5PgKd+SiuhQyrx+nY1WcGKoPQ3UAd6DkmVLWm42rNs4fkdGdnM94J
xA+oc8r6j19+ut5vXdOXM+DNotJgBe0CwTMKS6e9KIpozILHMWhuixnUeucmt6ytTnFg1Qj/AYGU
j7YwOKyu5xc3eNPzGmxudV5gxntU/K3Fp6x5Eqmh25oTUKUthZioYy/dgt3MpX/7H8UGzR/6eSUn
PjzJZXd96jUmo8pZ+/naZhkqtM/jNO5wWTq7Ab/NGv8XRL+ZG1DlF7yYc1ylhzmPshFOxYDMN1zU
dR1XYtiiIKBFujzIlN3TVucnyAEbkoT/G/s7NzsVmFU4eeaRyUIgaPkEYrcTvWu69ZvdFDbeReyH
AABPANwWCaAByojKU1rROQKLyLYLErHusqa+1QYUj2Zzac2gSqrxsvuBQ7hnac8Jr+Oh+ZKFufX5
ug1ojFjFciW2naMyk1TnIu9+tz0yuzl9Zo4Jx6VrXvHudFwg0UogED2uVTwnXdg63Y9MmiSOdM0r
Zyb0gtsqYJekhy3ChuJpjh1G68dtU6P4d9u7lcMb5A9y9rJ+R7lp2PJvtzV9Gc8b90j8ZQZ/L6JD
IgiKnccwmdqolmt8vfn/bRPvWLGK3uq3fEbtJa/Oay7649Y638qim6OMyc/QQB7DC7dB7DXFAxIU
zyAjXfdgHc8jAdrRdQJKBAWENFz98cv1/lxm7N/uUPWlNqG+DchXIM8BS6FdlsdFQ6LW48dyNT38
aaIcFVLm9swaMv+ird0O3+cCnPsDaq/nInTHKloC0/Zw2WH+HQnKAf+7cAz11kWZ4YWi300PXpTu
ysi5kz/kkR6TyPQOqNne1JL7ZBas6rnAwUKeUvnZZ7clUFWdbVwRnWkjaBecR6dR/MFT+RKh0OV4
fZU1GRKqAslyMbS2JXyEN2AICC+p+DrKI1QPzHsLmWCxtw3oDo09qagyd3KnOVkSPMgv3wvQ2vov
U5eHLbvJ8amKKiunop3dqa7OvvM7Sb7geTAkqNg0zNL7JkRVVFm/9ODZFrQ8A/MbszjfTUfx4IUQ
3z4Uh/Vw/Svvb4xUrY1exsDKPA/42W2+n5AEmEZwths2L+06X+z2ze4F6uiySr0BMdVf6684siOc
eQ7zOxAqfeD7dG8qA9YcxlQFmIHvVNgFWN/OQ8z2/4N3fKpem920Gx5pWEVgrjbRmL2f0KWqDvfm
03wSBMegFDUHE9Hwic/djk7Bfty6JUwAPGa8OY31+Pn6Ar3v41Stoh67uayIjzRf68zssJaBiETq
tQYj0w1HCR3Gtkg4F372J+tAYNzvu0uurwVjZR1PyRS54LAb7Mxw2miGoiLQhI3Czm518QC3Wcc2
FSCWpoZx6JpWwod5bdhmz7h3TOSUsdONyQKqym8Dt5h7ZMPdK9ieHDsL1/b5+rJq/E7FneVlHYwp
x3VjRQKxkD7wIQBV+SZ+Lt18KHGDl1cuJC8Bgwz4nRecVxOS+f0yCE7Vuugeb6h1PeKErrtgC4tG
RiLz/7Y5Axdl00aoawLpoYwA9HyuyxblYInhRNVYqopAG+q0QJk60JeoTHka5WTdF6nTvNi8Sw5O
Kf3QFZKcapTrx61fm8p53r9eURWWZpWLk/WLL5HOkTLqh+HXYPvfxAYAt20DmiTmexAOfbxuE5rT
iivOmM5J72UOl2enfhzTR4utH8ckXpPgtvZVCBmyFlmAAkCJt2MSZr9I0cWdHzHrpkwmVaFjINR1
FwsufsZd6LMHxOYYFoVPB2ikQzgiTj3HBBPTOI8KE6sHX+IZZ2q+TyuLfBs504pH9mISxtQ1f1mf
N8cWqfppzKgNU/Poy5qlrxvpI+ZUhiNXY8kqMqwfktViI5a5Gd0yhGZplDjbHWu+ssuuW/D9mrHY
psTwOc1WoBZD280StNClk2d3DPb2Arns3pTt0RisihIrti0Y2gzeQa0W8uvM+ivLRkRZ4sfL2n27
7hW61biER29Ww3Y88FBbFmDXnP6ZVw5NAofa9zYhpucW3TDYf78gg7JP1xnD6AsnbjmeQyy+p2K5
b6UJg6r7hOLalsOZg7ucPGeQvGNbGwlPAkZ5Z5lQ/JpZUmFjU7eWftBjwx/wAUnOQvCwXQ2Hlab3
KmyMzraF7LCLXbD6ksxHvtAdrqCzd1P9KqcqaixfbFav6Xo5VOzQqx5cGS/9oyu8kDcmfLru5FIx
Y+0UgEG3wkesAz/YsThVx/oOCZI4jW+T36Eqcqwdh3kYqx5MlckU06x/oKIz3Jk0Xqwix8qxGkQy
wouttGlDMN4/t5OJ/k8XPqvQsYXQHEVzmJomCNn+XO6Wo/wZ5OGw8/bHPE4i9+UmX1ZlssGvs7Jl
wwTlFqJ/6e5LQUKUmhsmSecEiiO30CNyWIKtoqla2JKIG1J8JZ0JYK8JBlQAWV3lvrckC4Kq1H1A
Yg+yHI31sLRzhxTId7vIj24bmOrqND6nwshEl4iFDkyeEYKGzbdiWgGE3m2zAS2rmSoVR1YyPAG0
DvY8q3id6fzFztLI5ashWNO1fkm+vNmzmxq0THy9OPTc7X3/jLrlO8fr4utWpJuay/9vWqeT7CcZ
jGjd+dpOEHRHxs0aWWjRH7d94DKsNx+YraFxnB5zzwuJesOPdO6OFoucxfQ6rvFmtZh461EwXFIc
B55Lo3aZHhZQ6N7Wd+WBKmBzk/QzxXHPyh/L2p7GCkla0m+7dDQ9T+m6rxzJHfMs2/LwDU7JfT03
Ryv5fFvvFQ+u1pbVaYJtbh7LnTW1zy11/1YNeRSWL296jqGqxIdwMlAYNT3OYv4j57GXfG9Mte0a
u1eRZAtFVUEFxsOzM9Q7sqaQQHWPIrAMPdfMu4omyyBja9WoMT/P9VOWvnjO3fVZ10SkKqKr3wbI
OiSdhCjy9pB2XQz0ZLh2d8z96GTfx4WBm8QwhMsO8G9elKqoLh+v4/ZSYvKRWiFgFfCf7Jp8Lupk
iUs3eUasZxiTZpNQVTjKnG6Bk+OoSSjgP9CPlvlJDOd1+n19znQDuazRmz2ia6mYN7y7AR7FUKi6
5/ajZE6YDDswJV3/hM6aFFfOpG9zUmJZaH6ssjZMHDBJfb3etm56FBcGRKaCgFUrz2x+HtrXdFnC
NAshLmBYZ13u7181bLZOuYMPrAfv4O77Qxm5uynaIjvqIrkzpf50LqEG1mUz2JvTNt/rnHxpiHOf
cwA6rs+Rpm0V6xWkA3Ga7rJLU++OdEsBqorq+ba2LzHGG/PJnL6hFXijzgD7VsBXBOUuBfT6tkBI
xXg5/lo561TIsyj/8vxnAXF5gYv49a5rzFKFdoHBubCSsYLlt+3Z89L96AR/x4EbjgBd85f/38xM
vWy+dMdanqXzy/njQgRhMEGrdU0rPlsufpFNBXq+NMMzTe1nf+1P1ZrcFlOpUC42WI6f5p449xKe
+gMytzFANNcnXWeLir+yiXtDgjT32QL3AYp4rdqk2arZyGzlyHVosIGoHpOSsA9+uX2rxyyNm8X+
0pVlu3dbIxGvZstRNTSmkQ8cyFiBCsaxCJ1kCqk/PrGh/cCMwnCab6jgLpY3bZYQfCMfCIuhpBfS
orpUO++ZBRbK62uhqYalKsjLdot8a6atBkmBH/NFHCbP3ufBGoo8D6mcnjx3eEpQoLHK4bazwLqs
3huvyPBk1mYUx43s3W+pHyazf1gadrg+Io11qdAvy+UXtj/4XMc/dC6ElwzoDo3DqUCvbliXZFwR
sDTr4oZdBXYWXwoJNKgwPZNpzFeVwv4ffcFWoOvUdiMQyW9tGlWWA0bWsOz/Xp8enVUpB/GctRng
FQ0uS5uFS1+ZQX94qqJpaSLq3AZAov9A9i27JNzDgdnYZD/WVSx7/uym+dNtY1DcPAi8nNEVbl4m
c1iWz049Hsc8yj1TMlBnQ8pJ7Ak3GycfH3C3J0o+4iHsesc17aqQsirtpZhbLHBizU8NffU3+/V6
y5plVfWwi9HNkyXFjOfLd8eLxBBAbBOAcUMEqomqVURZRQewgfWwmp4nfViuL22+nKiUhwwPIz5I
nUNnAs6FD7ddulWF7CXpumFKBFYYkrRzV3ygqB7q6E2qYJyqSLN14ovLO8QUXXImy09Wfbq+ChoH
VsFlJc3b0iud+vta/hWgOi7PvnwRCcjTGsN+fYmp3rlzqBizVUL4WQDCeiZ9tWuW19SNm+xrIvuo
3R4BJrw+Dp01KSe0v9Tu4F9iLslbHy23IGjjdfOAK898SMXqfLz+Hd18KY68WihkDFYpz8Uw4wvW
7zXpX3OXf103N+RyPFz/jG44ijvLOYGqpuvW31OHRiMoFxsnZMGz0a01R4OKJ5sYzRpR5nC+weui
AYKCUbFwGTcplGauD0EzUyo3GFsqf+xyOIRrf8rLkCcybMsP2RIvtwmtcqpSgwWdI12vJwLVsD1y
1jJyLeTdPVN9g26SLovz5tQfyian3A3EGVrQcS7FrqP1zhemcnDdBF0++6Z5a0kyV7qJOAugCix3
nzWvjv1pSZ5kbdiTNFak4svWrJmdrccAHFROpEv2eU3dw0anxyltd7etsno4t6uk4hLykQFlMu45
W6rQSk5kiYe+vu3K8w+aiw3d5gWwpK36EMgPfnXv3Phwo2K45jpoaV+h+44tPy15fjfW2dNINxNB
sW6NFT/Oqwa4actB+0sZOvKLXz1uZRo6pA5L0+vWu2bqByqeKwA1TDq2+EYtzuty9pw0lKOh8PPd
zRttX/5/Y6O5MyJ/5rkCudjlKQ/8u21yDiBmf5wnGSUi27OsMXzq3UgDn7pM4ZtPDQ0kX2rfFucy
be6Xedl1MjEEMe/6AZpWHNnOeCcg4C7OjJdPEM5ASRR/HrZyV7qmjIuu94ozL+kgBsani6tVy8mq
EhJ5oz8YzlDdAC5ffTM3q111ZOMU69uVPB5y93UckvsMdKR71KOYsoM6Q1J8mQqrq+seY7AHkMzW
2wHXrPtZeLdcorAKyhFdL13ekQL7HQGphhB/OlH/XjaTEIiu88rBXBDfdbfWrr+XXh16HonLeQ67
rY+v73O69VUcefYbZ0gahs6XyzGobTAg/7ypZRWXVVgd7axhRW6hmGKIiR9SI5+QZk5UVrBh8/uO
MpiNLaaDzemjb/dD2A/WTaX4fqACtEqBVFfroe/IZ+4zQcPaKT/mLd9dnxpd/1W/ZRz5g34R5wrM
ftLC7b60UFiYGrxKs6aqlgVYBBoHlHXiHDjbB+g03Qnvz/WO61q+/P/GX30mmx4KlpiXDtv+4MfE
9+PbmlacNKinzq16S5y98t71Towa9kjdXCveCSHpGmrvaDd1ppMHmlW5VMe8Mgmdvl/4ClNR/DPI
PMHrCe03wIO+BPtsTyLnJa1D8TQdqsNNjL34jOKnQNOPU5HjM8BSntvLK8pA83Cax7u2sneZSA2m
+T6gwQ9UOBfi52kUDXyrJVNEcBmQfnAS1kdXPBT2Gg+WiMvFPg35nZsaNlCNVakQr9WjqSi9GVYF
NFy72RBEvamcHaNRDt9lFEifUtw3RlaHrvxWtHkYZDf2W3HjthGp1V22IewWn2x7/D0V7NN1b9BY
rYrmGnjvzc4wwmqL4pzinczP8i/cnvfXm9fNuOLHKxNpms0bnG2w96sFdG5xk2I1ZlzxYwK0UM4E
er5WjyPAHssHz0Qjp5sUxZXbJGnyiTeYlDH5BGr4x6EonsrJVI/2bkyLniuenPX1IqBWXX9v+73D
v3jbHXAG4Vi85KjsuT7vmnhHJfvyBqcYbMg9PhQAnKXI7pIh7qpDZco9aYag4rVQS9sm5Yz9GTvF
i6zHR16JGLyrS1hAnlQ2xeH6ODQr8Q90Kx+rRLRY5HmzD5xV8ZjXHyzHcL3TjeLy/5tTZp3JVjRw
XRRNbnlY4N4rLeskXDx6QxlTStM9WOMFKnYrCTI3XRtOHgZKQblmoSClZb9um6HLzL0ZgwNphilx
MYZ8Zh+Y/9sLlq/OaCL/1M2/4r9pxjo6QCQcDzZI66ZC5CEevN0dKmVXg6nqPqH4sU0KXJJoiyQB
SZ/41u0TaR/cbX25bX4UXx4ykIr1I/bOC+vz9CTsPpySP7e1rThyR70uGyrsE8GWCdQi/6VyzcLJ
N+UsNV6sIraaZWCuDzao7z4/kuGpWZYoLz76iWl1NfavgrRsiHbPrY3VHTao28xhNdyL1dsJKN2V
Jp1z3TeUCzDEhKZUQuXs3AzusW3bE0rN7wooAXZJ8IPWN72j+IFK/eWBgXWwZokbagBcXkWqDz12
wDCbxRx5Hfc+uPP29fqqa7xZJQKzi2qefJ+Sh2DxdrlXPY2jSThc4wvu5f83zoxtIks2aBaf2zTL
ormSboT8wBJbSWDaUXW9VzyaTdA19EiJEznr77OtiOxyiG+bGMWTK5rDfRdMzNAHe7F03+qkebre
tM6KFC/2GeyUZRZ5qNZu1zTWsSzlrwXaJDSZHmc2GsKVd988YEWKQ5e2INsYMPJQZ12YtFUTkpp9
Qe4gBgX7yzKJ05ba34gjpuj6uHSroUTbxK5zls8beZiXj1u/vazW9OOmllUsV1GgrjeAxuODlRSH
ZN4+bElrmCXNYqg4Lhuw4DznK3ko5+bE0uVrXq9JNOc53Vl8+gSSUVMYo/EHFdlVzDXbsoTW33n1
CKqlDIxFOHkMB89lB/rnXcUP/sFyFT4KFwjmng3FDu9aoNqARYXluEbQW9vY8/WF0M2W4tN5ZpdO
OyzkAVUZ+1zsF/9lBDeqZ/++jZAEI1F8WlQOmdptJA8U9fL5xk/AKX9wmx+Tb6L50dipytbFoaUj
3BZfWPo1Krk88bIwWJPmkHMU1+be0iWNPZAHklLcM7+UWR2OkIqxb6nrweQoPg2iFhZYjovtusHC
dthVH2y8cgz5bZczla2rCqytc3uPPGRTtXN5e2SQTLxuOu8j2/1AhXDVo7+kyTDBRN2sjHOAS+Nt
4qjjq8hrn0l2WADxjRhxWdjgMrQbWQHxmGyc72c60ngaN3pwM8fEDqSxApXYay1Bwp/b6A5PaRHj
jFp2W8tMJQ4af1RRXzxZZgbgF3lIJydu3G3nCP6xmvk9UvN7ms/7fjOdsxqb+wcDRnvbriV8chQ2
Abtp04dpN+W7xbGD0Avcb9fXT+P6tuL6TeEB9jRc/LJ6IvzOnTPUS9nhYp1WfhPnKUxE8f2RYT3k
gF2sH6dnh7gR8hvfpsQEUNTNlHKmQ/0o59nFeyzcIkfbu2fOEmVpva/awbAB6NZd2QCSHgqI64Lj
ZIS+TEQnuuc+DBgsNt0cRLxkr2Vxk3InZkvZDHoyV0D1IMBaCvZaCWfPAxaVBT1cX3DdbCnHOWQQ
gbMsEQEt5DQzHlnrE2S2ULMYX29f44AqPowGSQ+os00eZBWgWN+tvpWtKUGvSzD+AwtD/bHreC06
3w3pKW1pF7dA1p1YI9tv3urU5xYhUyS2eTzZvPoT5CXkHvs1OBDkDA2Hsm6EF1d6EwG7Qb30wYJN
ALrtj0IAicB8w+JovFFFiQ0JJ4iJ0LTjkS+OhQKhdm1DwewIgqqvg0Nuqub2AxU2VoKUbSRgoHgA
fQ/unNaHsr51ehRvr+2tnsceYyCFy07/x9mVLEmq69AvIgJsY2BLzlR2DV1Dd/WGuD0BNoOZh69/
J++qnm85icgtCxvLkizLR0dNnOUni5WIWm7TL83ah4ZMCUng4ItAWeEEzqpdlrg3PsLpELHWLq1C
CfiS0W83TDSnLO+2flw9o/Lv7/UFmPZYs++OgHq4mUbkvfLpj3SKKG2yO78afza4DLKqWLHDzyGU
2GLN0AEKSEWHs+PciRJ4QxBpFnwPMNYpHiTf1BlB5cdPdCEYwgRJvutrMwTDOpJMzFlTJKBgP3OS
uluh6qdm6bJ7ZxLu7voMBvelI8qG0Rum+XKBQyl0sbUK/+hNy85SuXvI6uy2eEzHlU3Z0DKe4I6F
F8dTw46zsAFH2Kh25RncJKbL4j54kC5ze9UuQLe21a9AnRoUuzf523UBGbyTDiJL4m4ZMk9YZ89K
h1OtrOyQyHjFP5kG12w7djpVTKLEUdtN4mnhjtx4ybL2hG8aXTNtlYHoIJhxyhKZBvtgiAMAHXwQ
r90mGe0QrwZHDaKX1tllQZTHLErTP7eNrJm0VXl4UR9x9XcShGvtWzbIn9dHNqm7ZsRDUMix59CU
2QL0zD7NZNyQLhLTCqDekE3QMWIdyKCqbgSFBAUVFLOsqERDO0K7/Ui/+GR5yhr+jPYq25tWo8PF
YpAL9rOP2bIaIWZ8GINgw91dsdYFzWBXOlYsB4QIHduX+DxTwBz7Z6E4GOpv22RbM9pK9aXiyL6c
mejeh6b7FQdrlDem/758/+APvLilS8phs/A7oKKkEXGd3wtd6y1lUCIdIjYCU8rrrECM7xfPs822
M8L8Td6TV4KmcSvWZTjWdNavjqBtNVrm4I6ZDO2pSqyDI+U/VHjNJq/cO8WDFSUyeAkdKUbLoa8L
gfPT6WiwnYq8e0hTcuNdRQeLNYy6rcrg4Wwu/HBBJc7B7ugfn5E1rmDDXUKn/nIhDXRs9eNzzeL7
QQx7V/GnzudnZIzf3enYxbcdM74OGmvnGpzlLIA5eFmwS4HiCJHN9h84xy3vukV/rrm+jh3jFRjS
MtT3nPOk2gfzX7uv7xuyBvj9XKd8HS6WT+U8dG2Gyzyt7ubkuyhmFM4sqIjlgFwM6Rqwy/DQ7+vg
sYIPjE9AQZ0ZA3Xz9E/h3NW2v8H7LQ7mLKyrdzm/peNTEK+93xqn1Gxe5K2QCl1Rz0tDf/gL2Sbq
uWrR2bXxw6rwN5z0B4VmrPXyNpdyJVtjEujFpj44moDXU12Jmp1ZJUMwt4WinnZlI3ct/xL03v66
Unyu4b7OFaYYXkPjZcQsHduO5Ic/zTskp7fu0oesKTd1Oa34AtN69CPdzhYHIO34vNhpsfGtb1Ih
fQYMWgjupDNh80rAZgimceP+f8G5pJxH3yLDuQNJvyiHTTZ8Hbq7onolS7rpKiR9rZ9l/Pu6AD93
2H6gnfojc8rcceAixADe4Mmt76wyv095/yDFWimdYQ4dklYWLJglZTiLx+ptybLTMjkn5c0/6/mm
JgGer0PT2nzOmdviWEO/lUPufR2y4Ztq2+N1IX1+Dvg6Li31uljMZQU/2v4Cuu6wBNOK/hqcms4c
xhw0lWukis/NWJ7yIAKL2L1F1wjhTKNrhu87eaGWtIzPLO72BRpjSLmvebnikE1SuXz/YOHEbcra
wrslMlXWD6a8f7zb3hR9nR5MdrbLOYGrd935Sbj5hmT21+tbaRKJZsYkJRYBsjA+T7wcd7Non4pO
zFtJvdP1CQxZal9HpimZ9U13eeFQAcuW+TjQQJVJOPm9Nb2KJhsckAnPhWUfmbRn+ZMDJwLC/WzO
eQEK7KAvtsWgrMTeoF/KhDIH8LIt+bPAU0/brEA9TFLQrN7Oi7mvkjw+d6QNSxspdJbvrXntHe/z
UN/XwWxU2VnbZb6Li2G3TZIQl9rt6LUPJQgaukdSDruCFCvnjOEE0FFsC7hVUDJAxBdftGgwgMYX
Tvq74hy5TLapxuwlyW5LOfg6qq0GjQVrRry/jZ2I6iVyu/lOxivZ8X8Tb/99gPP1JpaxcpHklRxC
c3joDJEQaDaG6MnhXiishzyOktTZVuBRqubXzvsnG4twGdJwaMejLKDCqsa1Kglzu9l45TFgaHvr
812QSxCF9eCDmb5VY3G4ruWG01AHyrWsmkgmA/csQZPAp23W+WHe/p3Kvy44+67PYdIizb/447w4
oDhj52r84TXFcWHLzi8oCLEWXH3vZ/IaZO3u+lz/pqo+k76WEAARIrd9VJ2ewfm06bsOzFVz2I3O
fem/wi+nKd+JFtBPmnc7YvEwT+W2rEnI6qc2gaTH+DQ5xxY0Qp4f3Lni5/X/MqShfb3BZu65njuX
xD1fqLT99mefLptSPjmIcYYxP3b4movuSNACup/Qjt4Xv1ZmvviCzySixSEL2orlFPTKaMeSHXJm
bZqAhB6ZdoLsfO5tS1uV4cT6uxJh5PU5TVqluSWhgpyOvcXOyj6TwT5IOm6CbNMkbLus9uMxTKKD
9WI2xqOj5ubcxkGD+t8kO9GRsdNkNZcWbbN7CGpnrY+p6TTQIXt4S8OL/TjEWE8PArRmW6ks7OIl
BNJu3/UjajvJIa2abem6+977ipa9903lH4qS3xZi6HxsnKcykITG52HGbb9GubkV47o5BX+ub5rh
LNHhfJMCd2O89PCK4NIqj6q6z9m324a+TPkhwkDFXA96qBxDF6Bs+tZUO7tb+WvDscE15zKOvtOV
5Yhs1zCenSo+Sd/eJvawJ4p/c1gLQrw1hmyTgDTX4nG0CMh8BYKBfN/AQcBPxPzluoRMy9DCmWlZ
wMRQAmi9gCJwQClyMj7V5M+4DaYTJc/XJzE4Yr2Tp0tQZjOTCWju/E+RkZAnR5/8ytnRF0OIB684
u6lxgOfrEL/EzV0rpm6JmUYQtI67vFb7MelXwh7T3UqH+LG+TpxKeeWPqUFp3tkJWjA8vM3pq1M8
pulvdwI9/orQDDujc7KBTLr3rBy+TFrNnUtCV4FYruy/q+HVlhtashXAhWmei5v7YCPMsfwY5I3s
7IzVFs8uNH1X3N537neaPPTF6huPQQl0nJ9yelkC7sLONWhmm2o6yO6tLpGwcO8TvwTfe/WYpCL0
0Lracn6KfNni7n2Qs7dt0ucGnCBNXm1o6m2GQh6v6+XFVj85oXR8oF85HmNyGSJ77EAXEXTykXYA
Yd02uuYhEstjYOG0O/RkGvYi7gEZS1f2zPTjmkcAAnoUDXe6CFjxKCi8k8fWQm+Ds9EbgqJ2U6Hx
U9lHksvurqRdu6vRfegovfzvdbkYbvM6KhApynSomqyPllHtqnh4EiUi0bkRd0VSfr8+h+GM1lnd
gEhK8LS0NBFvebUp++GFDMPb4o+P9lBDt63bjFSHBfqFWzs9sZsIrmizxMlOVfFDTvsdmvKGyVCh
DHkNaWpYkg4T9LGeWSyYqnbkPQe2crMQXMVFWUcoj5TeaqsBgwboKEGE5mmDpiJNpOCd+/JgVTFg
UivnjWHzdZQgy2jSNb6rotK3s7CI022Tz++gPt8EvtjdtPk62Zvl8AFNDSmLZIXyQqdN9yVFb8O5
fWpc+Xew1ngtTWvRDHxQxEE/CdpGaPdIQrRLvuuqLgllam/Gdq1YyeCedahgCoRxkuV2FS3J15Q8
Bn0bqvZrU0TOeErW+OdNK9GiADmOTmwXNYmK5dR1G2v+qbo96VaeqE13EB0z2JAsACPCQiLrbthf
GnwMRzT43E67bqMOa4WIJrXVYn903Okn6Y5lVNZPZXtHFHb78bpCGcSj4wbn3uYgRezLKC3fFy+i
eN+su016Uxc5z9dxgCDbXZg9FVUkkq+VfRK4JdbLFJaLWrkWGXRIhwIiR2OxtHYh/+EOeLPeB71f
uo2t34785rrp/rqUPif5wzou4vsQSViJykkLeoFItSBsqQ+8/l7n3xZ2yu0XOT2Xy/e4e8mtr8R/
8NhaUYdh23VQIG2TWbU5hDcE9SN6J9NSvtpVvbm+JsNBq8MBqaS5HVSKIJnysPDQXSPcNThznRxu
7EgHFsqhjKZ52abBqbDQj4aqDVHbZq1FnklrNaMWCThlPYI52uHVpf/gRXvP241y15jrTeNr9/u0
RBumwYZVTNmPQh1qK9/gycvOVk4K08Zq9uy4RLJgjB1kyQ6xs0/mPfdXNNXw5zruL01V0XMrKKIh
QV1pnWZ3KCz+7k/p1reX20I0Hf5nsdnqBpmRCKQ2rvNasNebNFKnfkOngzizxwT6nnanyR++WHG/
ErAaJK4j+jyfcTGgfXFkqRde/5icd5GtYZ1NZ4CO4qNDnlVgsSYRrefNOJ1yNMwAT17f/Mi6/KSG
n1Z7P/6uh/g4j8vuuqwMfk9ngwvAplWrGSqU858y/Ub9bOtmL1N3jkG1VcxsxUmYptGicTcNqr62
AieyF1AxeIc4fYtBDOC3KoyD+qjS2wgxfB3x51rogzv60KlOveQ1+CofRrnCzWcyCc2Yhee3MYt5
EbG8+t0nT4PFRRi0e+Cyru+FSbk0c568pvOswC1B5IHni8BtQ2kle7aop5vG1+F8rvTaMXcqEjn8
FZGY7+DdY60xnuHfdSBf3MqYTbikRoLNj1xOyMDU34GL3F7/dcNhoEP4loZU4JXlZTR6404B4WyJ
IpQBUvFd80/TgD/k+jyGw0ynhCv6cemZ8MpIpfFdRuIXPq3lCA3qoyP5mtTLqY+OilGOt4ehVsiD
Ors4e5Vr3cNMW3BZ04fYgvmun+elQAjTnXiWh1l3mpu1wk2DAeuUcK01tGh8NZf4e8AXVMefWFk/
FygrInZ1VKX93JVy5ewxpEH+9Y8fFoKnZ7vxk4uzwPuASt8vVGec7RS7r+tT14ZJvha7mESmmTQ6
Si1ZczlAizLycC9J+bPNV6zNpEqaNXvCATDIgSdK+SEvHwMrW9FRgyLpID/WBSj6ZTgm0BhMtffU
PhJ6dLsVL2fKpuuoPttC+WzspCQaN8N22eZbsXW9EAXkqCPfAomxQRfCcmWnTfGwDvET6RIPaYa1
8C/+U3JsD9YuPrbfecj2zSHYrlFiGjRKB/u15SSTecKa7ChDV73kAMrWrX1cI70xGId9Ua8PCptV
c6tyH8PL8s5J7+1UHFxvXzspCHWDsO7/XHdOpml0A69TXKBj2MVo1aFtn+L0T+Kdnew0DoeZroUh
BlerI/8K0At2iY1jbuTdfqZ7p0/CpvgDLGZYr+X9/vXb/0krMqan0HyAyvKuVzLyZmfbBct+VEqE
Y/GsBhI2/bCtGrSnSNJjQloQBXd4JgTinXyV47DtW38j8t+ErrXH+NQL4Gc0LxCPuL1OErEuF+Nh
spILZnOvuDpe37ZPHQGG1xyBJcQyu3OBygBB9m0S3xfDmuJ9nmxnTE+uJV5lOwQFTNFYVpu6SPZF
W22U96VPflXqYfTnx1g9xNmKS/tUNTDbRTE/6Pmlna3jVJhtoGcLV3Ahv7fLNzy9hHW7kggxCEvP
rDkgfADQPXeiZFJbu0kOXrHGe/ip38TfX75/+Hu83y/NMCVOVMsk7J2nmT0vcxdW1Y3S0bxAPrRu
3WUEtzHnryjow1KxY7Es2wAeOgvU9iZt0itv02bOeNIsTjQ1Lz4aFVa3BJ+Qjhah10DfxqIK7EgE
X+rk5LRfhdxd/2WDff2n3rYA55OYLTtKcU3tt1Z2nMaVoU17qplukRdtPfAaocIY72X2O6inNqyz
dy9xXq///Oe3MghGM183z61spOiRyQ4gFLqvN8WmnfbTZt7mu/LgZIfr8xhsS0+g0boLwLiEabj4
JtljwefQk2G/bLtVPnnDPuhJNLUMKCLqUKLU5ewr99M/dtaHcmpWVmDYCz2FNuQzTVyHYvhq+jM7
3t08108MPlzawbfbhKSZsHBET1Av5ESVt1+KU0XeY6/eLMV2cazbNEpPlokk9ZUFGpQI+Y/taNs7
f5x+J8VL5YKk8/oqTILSzvFS+fboZOgA2gETHL+Q7NUvviRrjBKfRgmwY82QM3tguVrgQaXTn4rg
2e3vxvpHBxLzpBCo6F5x1J/HiZhHy51ZC+0YIwoZoj3dg5fzkHm7Smyb3bQjaBLnCmSNcNytyOzT
CA6zaYaOA7pDHS0OUcokqluKLWkYetL3J9yZ8eQJ7ozZxWvSuBIFm7ZIM/qO1mNBM8eJZvLkO8mm
Ec9l/XVs165TJunp+TXwqCMZKyE9tyK7CYUzhN8N9Kdf2vtgqZ6AlPhayreBo8X6MIRC5CG1nrNy
WnmlNxyzeuqtbGZfuqxCYnLp93M1HGqbf7+u3QYvo2ffuLLaxqc2HFmSH3OkmRWAdmgluJI0NOyM
noED7xHxKxfhaW0lC4rb5V3cTV+62b+Tai2sMi3h8v1DpDDMydzz2s1BDohGPFmzV6Td2c6ykgwz
LUGz/5Q6BXUaDC/sJrw0wfYyvvHsIgQObSVKMJgL0ZxA3VC/JTEVUUB+N0EcAvAe2hcolgfikeqR
FEC+DvGKbRqOLj3nRjJS5S2NZZQ6FjpKvHrBtPGrl4Y9+WvvY6Yd0czfJtRKstmCs6lE8BRw4e2z
rhk3Vj/WK2G6aQrN5Hs/w6VXJWXEBrWlBd3WXXkn07VG0IZN15NvKH7pit6C3lYyAxItnUENEjT8
2E3t76zl9crGm6bRQnSRqLZYGh97MXjbXtl7FNED4LnJ1jA3pgkuSvDBNhJWW1OtbIH21S91epxt
F0SIu1Uwpmn4y/cPwxfIsI6SYXhW+9siuCPjS1e4z0wsX6+7J8PxqKfh0D9QTH0bQECdE9byV4mL
ZRN8U+TFSaNFliv7YDDAf/3+h3XkFZoLxMsiIpDxbIuyDYl4zKduOykZZtarxZ79/u36ikwi02w9
mUHomxSOiEbF75HCh6m7qKUS+drVwDSBdtIXcTdnXUmwFhaIMB/cbdUpiboctrGrm4pJGfu3sOqD
wNSY2U2XYhIax6cif1bNMw4RuQGL+VqphmkdmoWXriztBqj4yCo80W4Qvvj3Q933xQEmKV9G4dC1
ElDDVHqOrk+DHDAhvBM1tuw3Kfpg9iTxQjBkhlXerZFVmWbRjN1JPBc4JNwF08wPaVmHzXysxes4
/b2uWZcD6ZMsjZ6dq5cO1HkNdaJeHmP/z1T+c31cw4Ghp+OCXs2qc6oiirNvYDfr2vyfsrwDBVYy
rt0UDN5cT8lVaRbLFNmKKLHsH76Uu2Umb2N2EwQMd8KLxD5oa9EP4HVBD5YIdDU22UxBLMWeAss2
bhlJM3pbGKrn4npntotF2kVE/JyHi9c9WmrKQo9V4Wit8baZRKWZN1LUdjAphYAN8zi/635nxb+u
b7RpaO3YRvmPI90MjC4l5Y/UHk6e0z6hp/FKHZ9JjzSDButU7HWihX5Wb9R9QJnXBqjiYHiizcoM
n1sY1WtuCcNljfkN7gHUD8kUBm6yI+Kr3a/dBT+XENUrboO88ydSI3XMgnuWPRbiXAZv14VvuGNQ
vd52ILONnmqwAesu/hIf+oP1FbUutA37PcpEkbywXqY1wlmToC7fPxgEaA3UuHAgHZox33kpOQ5z
9WVp+zCb14zh8yOVBhcRfpjCQbl+WzQ+cj3oDzS5PFTJ2aHowuzKY5HuqIeoM212K8K7qOh/fR8N
NAsv2VKqKbDx4jgoEJ61annowQu4m3O0R+3R+QKtgwZ1R6hItj1lYkcJeH2qIKVP1//ApBnasd5L
l9g+x2m19OJ+yYp7MtqRK9dY100bplm9N8+AlPMS8Sjh56J4E0V8ImUV1d5a2s80g2b8fYLKS1GA
NCgtWbBl/ugd1TDlXxyriHcBeJ721wX1ee01+NI0NzBNtp1TdDKMUhR4Es/aVpU49ehmnvH4cWJu
1CVPi3c/4gq9hmv83PNQvdxWIJSXdYun9M7/EZDu2AcvbfIPSqVD313jqzfIT6+3nfsJDc0lntTB
hAMafGQAFvFsz3/72zroMarX3HJn6m1SZUDVNWRngdmnF/EGHRZuActg+MvCPhisaj0ZlFVaRd0i
vjNWHVSSP47L2h4YMrNUbwZRz0XtdlySKO8Pg3hI22lHGYmq4h/Of8UgT29pti3i+5rS0C/XumF/
foGgvuYYxqSjBcedN6pTHiZJHU7IcVg530gx7or6SzqvFd4bF6i5AGh60aK0tY6yOEGC4NGRDzK7
G9gbi+G+g2rXyx8FRZ/7QOzIeFt6gvqaZ5Aza4XKgYGYMnlnC3AmlO4v4dlbXM1WkocGV67X7wZW
SUnh+aBmtvCejLtEz17sod9yvilx7+tqVImpm7oUQQ0198DLgSVUAbrgOtU2teVe0JuQlYzqRbg1
HebcSUQVlQuPuo78SO32ntlqRUwGD6DX3c5FXMkUrzIIy959+uyOP0ayJYiTrzvOz8N7qtfaJtKy
24DBiZXTXekeeHe8Pq7h5NKrbK0hrxbOgQid0UE2QWf0eL7PbwJ7Q+RaFJBaTeAoDz9N3T+V2LkS
UNoktJJNBsBAs4YDMpmep1k56sXzzOmBx5Zv3Zntksg/o/GJPDmbajsfQe12XVSmLdAtPCU+aiWB
B67zZ9d+kmuvhKbYT69pdSTtwWzoAJV7zv4BhvCAKoLj+Lg89dv02HyJd/Lb9RWYdFQ75eeJjqrl
qgJpY3xou71d+2EZxxu8dV+fwOBv9cYSHvGylLcLjkHnZWCbzrpLvZd0fsjolnrNyj6Y9luvWJUz
yoVKMTtRu3P24NM78PfmuBzgkvb2cXE319diClX0UtUpY6i5bfGMEYNYOqHySZIX2j03CGOnbgnF
jHgszsE9C8qEP9fnNKiYXps6tWQEcstzIkXDcj7ma4h/g5XrNal2VxWJq4CdAmBkDgPcAEJ48no3
oVvrytabptBsffIGFG9JQOZQEIUujt6B+f0jI91KhG3QLL0+ldSo+a77SUW5Klx3lyiazduEpHO5
YbwULx2Ij/0D9XgOFoAqD24MvXVASB0TpZoLkFQG977cjui62NVvDMi26ztuEJsOCrHQgcIaHOvC
1vkwo6VIwv5ytkYM9jlki1EdBOKqvsobD/rkL++qPUoOrHKHdzhvCW2RhZP9s5PfuCUAz1SHeO4P
xdT/ur4wA9yF6uiQ3E0A1u/by8kiwzI4uP6XET7ZevcAKsjG5eQNJ5HeOtvF5X2IX726Btct3hYj
2xmOafzQJWcZ//VYvC2aAEy1j27/HoOf4PriDHaql2RNXRGIqpJ1NPNs2YEsOn0pHGeNjeRfBOsn
91munTR4xQZTGQV4jA+4SYAwzhcOKh1+qZGHsz/t0zEJKboBKXFS2TNg6KELUqmCp2E5HrNVQhuD
bnLy/zKlhDiyHKD7jduf6/KXw3EhXNYKAE2ja4eRRVllxzUQDq4S9zz9Iyb7RJs11TdErVwLJGle
g+nah12BlwOkXs6OtG/KAjcH/T1TESadv8Hb3oo6GJail1H7TuAiS43rv6rSfQM66hTQmdp1dte1
zWRKeu10NYlepAIbMboT+S2o7YOGvHPDok7TkA/FfUOFPCVpwsO2pAuqe8QqyfxlOz7RRb11SlOp
UnLrkslp9kPwQry32Dq63s8pOdfZoSvYpgFZFqiAr6/VEKLoZdUDG4QAXKCIPOLvUgrNzpztCOqa
nq7MYLDd/1ZJW1kmGx/HepH028le6CnznDVyOdP/X2b94IdQM6asovJwDPrF3okflvrZHsR+cp9v
k4/mGsYkz+PJgnyIe1fJQ+Bkmzl/arr368ObhKOZ/ESsqVeUlIjYhzegKg7CXpO7STKavcf1zOK0
AnJzLNLkSQQwkcQqEOJaYHtUKrgJJ44zT9sBYrmKLJfqRnspwRuUhbb/k7OVJL8hDNGRd2URD70C
73mUoNlCgO6K1EehWx7GPUfg88xXr5OmibSNyCtwvRQEdxrhH12CEhAWDstbBdoZ9KkP7W4NgWTY
cL2WVaXVNM/o5B7Rwc2tkDJg+GXTVStpJdPwmhuul8XnRYIqVtqocKrnU5kMK0ObrgE6Ci8tUjJa
Fu5j7Eu/SwAVLzbxuTjP22JbrpbhGhbwHxwemO5i8EeUUT/TXZM4+wIA++u2Zjg1dAxe1eYojU1R
xrpUL77rhpUVMbFixwZj02tXqzoZad5C7gPQcAlBN47XPP9ZO2tHkunfL98/uDkE4mnfzxMAGKPc
0am4y8Fta4n+dF00Jqlfvn8YntEx65OlRjaSd2HjBTvHX9NI059rDtR1PT4t3kUyYwq6N4XyG3vT
LPPu+p+bhtfsluJy4oDWGVWq1SP13xlAqPn324bWHKhPnRShPGTe185ujLPowv2wxP2KazOpjGaq
ec3yOPVwd3fGZ1bApS3+ZsoiggZj1//fkIf/D4wObd5GjrR/VMgoR/+OOPk9lHeW+96ylRdAg9ro
SLmW1RyBOUeTRnLonedSvV7/c4NodJicgxxyEru8AkxOvKf2N0fED1W8HAa2FkEa3L2OlOtKRyRT
79aRx7GpBbANdup8i73+UPr973Lyv9lF/HR9NQYV/U/pqtP4czOzOiryYGORMWrdfC9dceMmaLZb
ZPFkc/T5jCqfhW7f7OeEHG/7c812rXmsyOAgOmkvBSgJKjqLNPRBIXV9eNMmaLarynGcfAmvUw+A
CUxykyd3jQL1nbB3VnA/ZW/X5zGpqWbIqUcCL3UBYcpEs1V++5555O/1oU17qxmxnQxp6eReClKH
YVf5VOzjxH5XTZlsrk9g+HcdGhdQxJ8UvZ2QoL+wnEyuMznh1IGV8Pr4Bieh16aSwZJxyVqUNkz+
/RgHG1UX27RCb+A+mTeqsdd4Mk0LufzAhyOm84umtTNCovZS/BrTnxVoC6+vwTT0xY18GDpG3KzS
HAd7BnSiyJYjL9eQVwYV1RFxqVsg9XB5pvOrt8F5TOlry89ZHJHih8q6G///sq4P/z/4HW1rVVJ0
73MPYHP+4rT2/rpoTNurWXCF6xFvOgxNsmRvlV986X2rytTbtSLZiAIch9fnMclJM2W5BDEoDXN4
bNEh9Vzux6x7Ir3YVJ3/VbjsG+2Bf70+l8HmdDQcD8p2dlAGG3kii5RIt7XX3aksWxnekMn4Nynw
cTeG3lFd4jYRa9R8nME4hB6yZXKgLrrIcyWWLZuTO9GBEJL1/ZoOGBalg+IkR0cHoDRopJYgHLl/
nJo3ms4rsbtp9Mu2fVhTPRIxST5VESu64wz2865im7leizQuhvZJzkLHwrEFkPCsXaqo9VQ4ould
leL6JA/lTVwkjOqguBzMEjwZEhZVOB6m9lm4wAqqh3TthDDJ5/L9g3ymNHW8PJ2aaB6KkMitTNSm
pM/X9dVggzoeLuBNIsYqY1HRngOyA61bKOtTMkZlulaXatoAzcyJ0wWuzxGzO2MHHG1tAVu0xDZO
JfFe5ACxXF+JwdHq/Shyt5bVOLg0avpgq7pm71VrmGDTDmhndM/9qaQMQ7vSxw1E7qqywssl2V7/
c9Pw2jmd2dIJ+pJR4KO6bYfyTD6Ro/TX4CifC4boUDh7cO3eKhzcn9qXhriPwqlerv/458pDdAxc
LvqhcDpSRfEEeljfwmu0WN5546LXXICim85akZBposv3DybAXclT1GmzyKG/0uxQoCCiSh+H+Bkc
Riue9fNNIHrriSAIBK7fmYoaK7BRcWVZIYciEdkfrgvLNMHl+4c1WHk/csYli/JBPhR1ETrB9Lb0
a53kPrcyosPe3Dj2eDsSBUaEu9a9j1m6Q7EmsAMrW2AaX7NiCfC9DIIF8pnve5D0TWJL6p1j8Rvl
rx3Svm0TqxWQf28lB6HscJLq12L3z7dJXzNhT3Q+6jhSPBmWw74k4xc3YQe7SVfOsM/PZaIj2VIA
JhrZJypyW7av5pNlJa/UWr5YSxH16H14aX9cp8VN8BKig9gy0jc9D+C0QdEftv1Xd5g2kwS78Ior
NaiqDmCL3dYHugzCii1U/VbdpvCs/Tyt4ZQ+j8eIjl5zqO25yq9YVBd/eudEYAPZ+JzyvZM8k3Fl
DQaXoWPY6iyQqJ8q6sjHzROstocCHUnamZOwnSZwwYoVxTLYhY5lswMZ97UIWNTaX+RyQF+S5z7h
d2m+9nj1bzj/3wAGuJL/dxzxkDGZTC6LOud3O2R3aCWvvPEgAr5VaBsTLMvG6YqwssXeX2I0yanC
PHl2q/rgJmsU8CZp6tZPaIliMUjTQ8ECH59s9WOYLVDsf1nU/zj7siU5eSbKJyICBAi4BWrp6sW9
2W77hvDyGQESm9iffk555qJ/uVWaqCtHdISlQsqUUpknz/l+lYeq6LUolCW38G5B59uffOVQkaUP
QqLR+fLwGg/9B7nGPSZJ0HZg+e4T0jc31QLy1LXPkD93P2UVuqHcaUe6Kd9dN6FyqzcCSVG/CbyT
Rb2kK2+kOJZyTsKepduGNv3vK+guL0+lsUEVzdajdroC/osKtBfGdve5Iy/SgxxO9t/l8TXngQpn
K/tAQEBWDlBgab+KCUqAIQgJN76Z4HhnU/7AxFVA29LbNZD5WXvyRnooIPO5TL4hk6n77ec1e3ft
Vo4D9C2c4TRV4bFpn8tyRkrt8fLCaNxCxbSNS5c10Sa7E4VETVp7NC4DiB41M0ifuyiIM2CzL8/0
4ZkZhGp0my9kLSqKymsDJOHKX0SZ7zqbJRJwehL+KvGuuTzRh+uFiZSLcrFrP6Jz1JzmecQzo73t
I8S8XWiIgnTfoXhFWJVtSKV3BjWNd6L/LaCTkAU//C0/eSyWkaHZ+EODAj3w+RR4t+uBH2ZVuKKX
eW1/5TyI584EMPx4fYJ/Y97ajRoC9NQAXtxh9pLMSR12VRSK3302tHe/GxVRsQ0BqBgcMPdkQ/Ct
35rfUFs2OMPHMDaMr3hD5JAGpDbAAEkZJBvL08H7BdaEl3o8juM3vvSQ6KD+G3TC446aeup0m3Fe
yncftay1k7k90GDu2NixBeBIlm8GD/wYL4kvUm5HdvZAWwLVTSaSDv29YJCQmF/s5bhMHhSPt3hB
6TeSZewNS9wMf4Lg61YYZv/w4MXkyrU4jXKiPcPkxeTGzXaqptdpeB57E4BAZ2xKUFz1ZBwhqf6X
cGIdn8olra96LuOnK34eOKSFvig2JSzrl5pHeWxLz+Dkup+tOPnUrdOE61uge+w/9EvHlWjinpmy
URpzUqNfr84ba2rh28R9nexv9lUNxgHI6v7XTDMUc0dI2KNVna93QeB/sTeaOlPF8FKLfku33RHq
HS+fsh9GI5hL8XN0IVDLbwDqcpHMQc5IeMFjwT5v5NvY0gSNZbE1jOnluXTrpfg8dAEjyj1cHe5W
/AgguBI7Qpp0Oj8+zwM1/N3a1Z07geNwJF4s3XtfLnd9+Zavbsobeiyjenf5KzQ2pUbBky8K8Hmg
J67tj8WYrg5AaIa7VbdAiheXa1OiqIduWVBAMf+elPvLP/ljxCV2WXHf1l4bt6fYZb6RY7RViWX9
4A66qShJuEXA0wp2ZJkdhTcmyGwIj8eba3gjni3pn5AKcyv+LQjnjm/j6PCKr7Kv46nokkWgZb7a
DZtvcPSPwWiYRfH00i8F+HoxyyagCpO/WUN204oiLl0vdhwfbF3Q9Vnikf00LKlmr9RQd9m6chuh
13min4FZBfM9WA7FPRgg5yZeU2BX0zopk8uTaZxUDXt7XhXNFuHjXDSdB4GI7eYBHbfxWC4JYUsi
ZsAHDa8fzU2iRsBD7/VAE8GP1uFZlF8620pc6/cwTIawTuOnamvHvEGawEUHBroG1zTz93SUSVMG
O588nan5mEnrVmN2akQ8gVh0maHgd6Jz7yZORb4HVvMow+x26qNERvPb5b3R2cH57+9iirVxbDbb
CJRCCa7dBA9w7sQgyVpeL4+vOW4C5UxgtT/YwQRo3TayXcmiNMutI+jtDPHpx3ilIFDbPBZnKrOg
4PR5Ts5tC8XOQ+o3Pnct9IdlTkx0MjqzUk4BNMMCvgWwyKkkIEkt9wX7kucHln25bpVU96fFzKwO
u+A33nNmb9/9KYjbwSTfo9lktbeD5y7qgzbO/I3vZ3oXSsPqa1ZFbeZgReNvA+gjToEI//M8oH/6
AyXozXfd3BBpa84OtXmDFcMC5mx06XY2ue9k/zLW/nOeu0+ykr8D199XPd0v3fjn8kboVur8pe/c
oXScNRi9WZzWjT1At/aVcxPlp8YT6Pnv74ZuGuYsGVi1Ti5zwWa1blS+BN4sZbzNlFznzmpHh9vX
iwteoDN525ggprife9PLWXMiqfh5wj3CGQfXQMBl6jM/XizSxKPw98UmvoFG3UQEqLsMVYg8z7rR
LvwaQYQ97Biue78/kOx3yOy0qr/l8o0XL6M07LjuKUdV1waiT7asEyfAVNK6cUGLwuJ1/jRPUJts
rGQFW7UTlgndrDQTg+FO1FmD4vE088giMgTfNT3KKCmgdUJ2l21Yt34qcr4jweyLEj1WbPDTrmlR
wXuzqgbFPBCM9OgC9+mdxW5EazINzcf8A6XPOQs7Z8JlVU3bTjK7QeAi+ptiC5nho3RTnK3ynff0
fdcwDqM45dF6irz+EEzuQ0C4IcutOcn+QchDD4ij+Axq1OgrCw4+rXbgPQ/Rbnd5TzRhg4qPJ35j
schjYGMBTa1sdtHaADWReqAa7XfDVUBzvKyUy3zjGWewYGQ96jYZazfJclPZSnfR+spFnheOFdRn
N2G2c1eAzylzPvXDDJU2KwlWngDxueudJZmFE3O0RPHIdPfqtl6J/lfKIdk3g5ByaOxveRA8jm35
HfSahq3XbY3i/yKvCpQ04Ikg4mmq29n6xMYHnj0O68lZDMey5hZTG96C1c/mKQfb4FZTdHb7bir7
LAkKZw8M5H5i3aexto79lhmiLs01pjbAeRuDNDL4OOAtYt8tbkyb0HAh64Y+L+M7R6wY7doWwcRp
IN1tV9hx7Zvq9zobU7vb7HIALNxbMDZAOKd6z/b+znnCI2EPQs290ZR1n6Bc8r5Vtf5I8Qmtk9Yi
8RKZ5Lv+KN6qO6///3z7aL/pbNXv1mtzvHyz/dV7zr9YL+c+ZO/b+M156u6cnX0Edury+aI5v9T+
jAWUIs08dDi/kD7IPH6CFMIab4PYQ/jcWEE7u8QHb2G1UcOqLeHnSB6cNifNj2eJrs1OzhpdfCeg
Mmd4DGscUmVLntoG7RM9Gr+ynA8JDwcIWQY3lPQ7ZBee2gk9CZ2J6FJnCorzA/xNt3nF8wSNjvG8
suPgBYbgWHNsqbTJTrY6PkTgQT7EnsP6bql/8+q64kKgdmk4aFY6N7Kg9bi+XeyUBAdp6ijS/Gy1
N6OuMzGGE+5yZi07j/V7xwL8YbANhqobXrnHBQtYuQUY3l/cNHPG1LPHO9k0L5f9QBfNqT0apAuF
nY94qE376qHdL8ftaUtA/xmznWW4MLRzKC4tEV+3ZYTTNWyTsxvUaKcQsXvw9mKfoz3q8fK3aGxT
1RXbmjCMQgsBdzTe2tZ3zwjJ1p1JKkNyb1n2CvW48yJBAPFYgbvYu+n//P39++3b5Z+veS+o9Mg5
43R08hY2Wn5dwjEuJUmInVL3k8Wu9QPFfWc+iAkKsJjDDnbtdFuhkjqEJiiQbgOUGN0L1qD2z0S+
fdUOu9zv6AGEayZgvMYT1M4NaUOqaWJ4PDMWvkk/X2NCHrNQXndPq20btuwogBs4IiLUzWN3qFyw
5k2NwY019w1R3Lhdw3xZzrWDdfZ3RTkmchza2AtobHXoQrnKgtT+DT9Y2YrmP3TJQqH+tulRlF9q
JEW9osnAwgnoV9TjUXbdZIpTB50l3AnE5Ke28+PQeSJkLwTbd3RX5QaP0OWxVa2xxe37GRRQuD9f
hvTMR8fS4Hn+Rj7NyFe1h81EqqLbHfd/Y47cJ1648BHJXW86jsuaQq330RvzRISmeoXOepWgnOVA
sgAoh5T8Kj6TVlpvvdU/rF24GDpeNFEAUVzbibYF4ryYYLXCG5AXpY1d3ITesGs2wkBBKJI5q0xZ
Jt3XKJ6e+0FQExeBTTS9TAyCtnsZGaIZzdBqb0cmHbBWBnj52Ru7X4H5rmWRiIFe5yNqa0cBoE+V
n30km7J9h6PPqd07ZGkSKbJbS5gyiLqvUPw9R4MEjySm8WYUgYvY8jP0GP+57Hoac/3L2PAuRM7b
ZiirEUu0+m2cL6+Lfb+ON6GpuKL77ee/vxu+7UF5awkML+zXgSRT8BKYGnd0v/x8c7wbmneVEAI8
SSDU/bT2X8jcg1H5Lpy+XF4YzRX69xx5NzwpbZu2IX551Ty44SHzXmK/x2NuMokKaG64vwHCuwlc
v1wWn0GIAQRYjritTcyHunEV55W1sMptwpN9AnUj6oL3A1pxL6+JbskVV13BXT2yjNonkOOkTfW7
oBFY+0Q8TlfJeASB2qVBwGApqhaLQhw/Yf7ODv9Y3U95FXMuhlce0MvkTO0CKfBTNwdx2bBTZAdJ
1OTXnTdqm4boHI8NFToFbWLfYPoXty1iaFfdXF5+TSZDbdIo23HNGhcKSEgxxSM/goahi/741t3G
v9rdrjF1JWpMX6UvzoOuGby5oM9dvx+rHVAWD2iHs60l2cYrC/pqz0YJiuq6A8cgCO9JAnHC1Fp7
QzShg9OoxMUOjVDozHDV9+mS/t8MA4GOnIyRIUvPInLZg2UZtlzjbSqmba2Hei5LGKy/OT8pmpr8
xaQJoPE2FcUmQWY2hm0A5aLxgM6Hxc739XqQ9MrXpq14s+NHOIMiBMFrI/OY1/Te9oLDWF7VAhxQ
Fb/WbJzkVcDq01pkd0ErD4tok6kLbjyyPsxoVu8c/vmyZ3xssVQFtNVrJuuVr/5zbw3xPN2z4BsZ
Dmw9biY+po83Axb0v7cN48tEHYvR5xZttGL4GaA5xxHpjIjl8id8fFNSFdW2lV7ZBi2ayZ2x2+cg
iSSdlXo9318e/mM7pSp/sWsPxdjZMKaCiQNrN4iQzaMhtv74XKL/wNecohNElvZJTD9KejOFEF6q
4oZ8gTYDAWP4aGKT062RElt7hDaz227nibaYBm9T84s3JgCybnAlqq7bsasDZtunwLkj3TOK2yBG
uw4+CLjM/5oP52M0uSNeOAv0h+15TYqgvXJnFTdeG9vFgwNDW7gmp2rY8co2XDiaJVFRau5St7yi
YLSS1vbi++F+LYrPK9kMDScam1TBam5N+MjA7XqCFjceyO3N2LSGY1n3yxV33YIic+1OIGYeCkid
dEkIBrXrYmaqtmVYbu6CLQ2DyyrfV2X0q4GycSzKCUaPUt9lh9V9wfnv78LD1mr9kmVYHIphe69I
Z+tnhxT55dE1x5mKRBMgwQrRDYHRPSjKWf/l1RRXbupnz5fH1xzIoeKpbj54LsgkbLA67QkrY2Ld
zOEnt0vy0NSboFsgxV/pFlVoxoTdZ9OPNvdjv/7TA611+ffrTFPx15Z385a52GICbad+/Rmt1GCZ
mkQEVeFm/ZSNnI2IGP6vdBnb868CPEWHNa130Q07gCLg8jdoUo1UxZlx15utCo2Zp6lL6cHbbcfw
tQ+gHugk9W49stkwkcaYVIxZ261yFi1SHkX44m4PW7Oknbx3st+Xv0Oz0SqsLKoA8ZV9UZ+G0j8A
EZhuFj8U7DpQJlVRZWtArbp0ANuAHnw6Rd9plN/Oy2owJE0wSv8Bk0Fva85QOEHeCYXZV5Z0CUMi
Nt4O4qa78W7ztPl6eZ0+ztpQlTWYlhl0QfozdKOW6ZmeCkw6A4r2/nNGf4XUkBvS7Ybi2aFVcnfq
YFSifZDVBhKvHXFNWUeN26mIMgJWe+65iNzLub5FMTKZShPoQ+d3geLSmURLQkPOp/ZuSu0dT5vE
SrI9j7sblA727nV3psoYLJcO1GYrppnyZwK58OK7MEkhaZZehZJNS1tEjpvXJ8t1ki0Ed+X4fQvD
42Xz0Y2uvI3zLQ+n6Oxmm7/Ea8B2+YpTIvINJTnNIaGCyeZ8GQp6zmLVyxJbTRzyYV+90cXUoa/7
+ed5392Xi1Nxf+zgxrWLWoHLCv9ecL+JozAzPZh0n3Ce+t0UTldvbnN2ZWf6Wi1php644pfDDVem
7gPOPvFu9HG2rbE9n0NNXcZTf195c9KZKD10P13xWgBFnL4l8FruhM/LIpFY79LVLw7QO9tfth+d
g6nQsay1Aa6QuJD9F/7q77tDmPJb5wmZ8D1o7w/EAArXfYrix2EdODV6o+zTuHy3qjte33jOlm61
qclStw9KPD3WjVeCTAKo3Nw7To3cTzy7i6hlcDPNEacCxCww0dDKXfHMcL+U3ptffrm8/JqfreLA
rEkKp+1wdLY9YC55Fn3vKXllGzHcLpplV2lTu97zo3BxEW71+2i4p+3eQVfJSA0lM93PP0/7zvqx
zmRdR+SDqmpIi2BNaLUcOeRUrlud87Tvhs+zrrKh4Aj1ehI+hrw/iI6+kP4qklc0lym+K8+KA3JA
sL5aMuHQhEnsvPi52MPX0M6Y4Rt0lqP48OIRv55s7EA3/2xBngaO/Sv3VgmlR1Favl3gXZ0tnxwr
DYBaEfM+C14vL36ARf4XukL/kbinxB4mCQnuDWzCEy1SypfXKaepDe72bWOGyEQX76pIL1S8rW5y
sMn8bUjxmjyEczzFzvOA6jo5rlfRXAZUBXgBXIfO3hxx1ioOTfHiL1CCLQzfoNljld88p5ytNvdt
YBWhW1suMXWuK4ZRFeCVh+4UuiuefJ4PdqoWmC5BTmZRYc0mqwL3YSZ5XQsMX2an1k636Qu37hgg
SkbohOaIUDnKy8wX7jDB/oPt0Q++rWwHnu3LFqob+rwd746HYCX5EG1Ivg1uFY57KCFYcl9TVK7u
oMINWeTL02h2V60p0bqavd4GF5zlMnRZs9d+k4boQTe04sICanf+zDH0WqKd15t+1Z1juFk0O/sX
ivNucbp24Nm8dDgdchJPVhqBrrBEsbPdbyYVLc3l8hdN/W6KCizN+cKx/sQmfuzN3I+jyTr4M+S1
1+oqubuAqsUldFxRFM7hXJ1ESemrDSXcYHd5ZzUGpBaWGixN4QHocSLDmBSoNlRoHmyhyXZ5eE2G
9Z/CkrCZGAmEaQfxjbc3Det2bAVjJP2c2w9zuMUO8w02qvkSFWfYFXW4IYhDZqjncTV/G0YBqqtf
l79DN7hipazzkaIpkFD0ivIusp19Za3oJqkOl4fXmJHK/SznIavGdcBFsz3a5eOc8aRfdnZpYuL+
mMYER78SG4aQfs6kBKDUPmz74tgdLDRV4SqL0TiYkpTtnBk3f9yX8eUP0jzpVazh6AnRQEmnAsV4
eWP1y55aS8xAvihZ9JmjzrgMhlysLk+hYg8dzBOuJUqjQ+q84Xm8J8GOpsAIAliHI3xIir0JxKc5
q/7hiWaTX4boujw5mbjfxHRbb9LgKI7msFIxiGVJrQld0OfPsJMtdeJiF96IJ+uhyI/Zcd2jjSXl
Y+rMsTCJa2uM2j3//d3hlY9Nv20t+NmtadmjWHpTEgttfKbhNUatQhHnkvrzhv7/E4/o7RSwp8Zx
HqYiS6eguu5trmISCzlWAyhiz3IP80+7/pqv7LYX/HHIA8O+6LZccfxgBI9r5sC6HLbuSkjmtYXp
Va7bceU9uPHC6weCsGANX4LgPwtqIXl273hPGfqkLruhbocVt8/Y6jM2QUnWh5r9IOQ+i0TqWqZU
v2aHVTQiJBD+X1gwr5/A94BESTy5T9CKNvx83fhKZqeghSejBq8TGyT8SO0MQUIWdFixaf3juqHh
BNFssQpL3MAe6bEgE+h7mNMcLzjI4xqsR5daUNGI3JnbjLfw6nMS9RzZn3sG7JcpsQ58d3XuTiWS
ZlCQGiFWZZ9C8R8k7yqHJdZiItHVGJEKQCwqBjFfH4OXa7urfZCUgMDAvo77L0Cr//+eQmGZs176
uLehhxYXeXmiAftiser1sgv8BYR98IgjigeTbGZN3sCDccMlJGFJ+WkeUz+P83sQSsdAbO77+SZP
l2+XJ9SZk+LWvGCWF07nbFIIEan8B7gk08sj6zZC8eZaiq4q2tC6cext84pEuk2zgmKFl23dp3J1
c8vwDZqZVPxhMNOmyi00kouK3zeVl25D9IvUJoIgjV+r+MOS58KtgrU+BQO7C5wqBa7/a+gP8daK
/eW10k1xPnTf3W3Q6F2GUuBZ4VUnwY4yWPb5uOOdCTGl2WUVfkitYpzDHla1LbfS/pKTz5d/t27l
z39/97vDFQTGRYA2zJGfs81070Ir1S1MQbLmzvkbRL0bnkdjYEN7GWJMdMxjxPm3rbOdqLU5MbPs
xN2YIVv44Xd4RK3pjGM7Eh613akPP9fkR8Oeo/rH5SX6MLbE0MqB0Vkb4+W0dKfaZ39yRsCr6h1B
2v9U5/kcL8KN+yjIDT734YJhMuX0yEub4E0NYrxJsnS1j3P0x+kgCehCPd1w/3xoqphCOTBCd1mY
JcrhFKCCSthxtfFaFS/TZNiKD99gGF85NqxMNE7dhx5ExiG56965xbbv+/U4LWnefYU1AJRrQhZr
vkWt9NTSnr2q7roT+Bu+l10UgyQbz7Auu5E8NEQFmi1RCQSsDY9W7jYd6udIYImfcvjW50scTN9o
+3LZxDTWq9Z8rLru5qXn3ckL7KRDKjpagrjyrhNmIKoI5OL1I4nOhI7FKmK0+KKCa3oOfXguAVek
nB/O3AxDNAwdigxj4nIkW8PoykU5T/nu7JBi7LrN9lqcHcNORtZNMQfp6MwGN9CtuerWbjmiMccH
i2vYHBc8FZuC7LlRdFhzaqhFHvDqVXWADqYThQB1PT1u5ZNon5bmtl+e1vLpOrtRXDm3vECAFK09
1YTuHFqAg0XcjIQdLg+v+wbFk728o7yUOFQ7+wnMAnGFvk0+3lbtfEOzHys3lDQ0DqZWekhuIYHL
YJ7t/BXikbHwH+zgyzbwZJ1NKS3dHOdPfGdMbc5C2q0WOsmyB9t/DJw+EWd9QNaCA89UPNFNcv77
u0k4sex6mXP/BGX7phpiu/zZDz/wiuj82RBnaKxW5QDg3GvRpz91pwk4UWlP+wlpTH+Kdpd3XDf8
+e/vvqCsm3UJeuz44qC2PeSHnqMr0b6q/IMyjOLSdGMFqkvDcEI4k/oRtFY8NCVyHqbj7P+87hMU
vwYHQClaq4DRdu1tQOf9bJFHL+heLw+v8QlfuaA7SvxwXAsfmLaXTXyeqtd8eeN+CAasPAnnX9fN
ojg2LrApbC06nPrF/syCBWWa2iuOpR0N6LDoxgdSASwm6mm+uTyhbuMVVy+KYAlWq+/ABArAkzwr
r0y3U24CSGo8Qy0FeVEHYk4P93SJYn0VpSg4RfZnd/jRbb+v+gC1INRXUEfMWDWcZCaL1z6n1l5k
xHmBMJRjuDE0wYZaGGJEhI7LxgG4ofyhtdxfWS3vArbeWiOEdC9/hm6hznO/c0CvbYmMCIIN0Q1n
7VwLop7eTA7DvO6G6M/lSTSbrRaIIMPokcKFi2wkOIKGeeesEwhXTFmyszf/8wL2iNrnjze3jEq3
GE9OyG4gZgsw+2Cb+vt1m6C499LiabV1ZEQBYQBD9qd2mdv4M2/H3eW10W2A4t8llz0pwd9/KmWX
QWfKhz5N7G5k+LTlEIPYOvZoT6tn2G5NrKwm4rdGkIwUk3+aluDAQYbCxV0DwgXO2LNLnrrimxPU
yeUv062c4uJNBJnHzm7609zQe/A67zurTmjXvNEySi9Podl5NQ1PAZhhkz2DO9rx553lcRkPG/Qb
Lo+uOXrVzPvQLDwf7dGHdAZa2NCG5zW3keCJi2bFgt/1wpQH1NiAmncP7SZyiY0YuZubKPb5kIYh
f+Gy4slYNmFqs97UnKcxADUNbztEQtB3BRH6nL9sa71vaHF05XJqB6eNCSLeaMieI7t6u7yGGiNQ
c/BBULEps4PhNNv39fZzdIqTEE8D2vcuj6/bo7NlvDu/5h7t0F1mDyffnuY4WPomGawWcjBQGn2u
wSQP3YfwSJuOGSrSug9SzgNqdVlVdrgphSxv7GooUoih39iN/7CFpDe4jubAVGkCwCAjQf899Sc3
+Jy5L/74oy4fLy+Ybmjlph+mgXpyHvtTBN5c6WW3brNB2c6kB6NbHsXpOyhHVWhSw2N/Zuk8+vdo
Wvs8bfWTsGdD+K5xejUrzym6ZUgz96eKsQNa7w6rb0KQaKxJ5QdAOYcMnEANyWWfybYTzbPDPpHw
U8uPqzTlEDQ7oObju3IlM2mwA3nYxs74h0k3LoXpvtKtznlj3jnEEPqiDjZrwDswEs8OOI5+rL5n
SvhrtldNxFth0KPK6iIkAT28CB79VZ6gohDmppKL7ucr/ozTbvQny0dYhXcGXeljVFXHqyxfTcQX
fIAUosDmiuyxnx5t50/Fvl03tHKJz7yL1gKFqFODRqu6S2j9vVoMzCq6FVEc1pFBOOYRTtB6IgOY
JNiDJNRweurGVrxVRFGRtzN+9+J/8YPhrh5CA15KY+Rqhr3e/LaCOFp/OiurkwHM7M0jX68q2XhE
TbAX4+IUSBYMoCek9j608jpdLHmsC1N3gGZh/lax33nRRq2qsKDzdQJLQSwgR1TQcH+VraiZ9aqm
mb+GWJllOPBoX8y3/mLYTo13/kVHvPvVUTbTadh6/xTUnzZ6H3VjIux9Q64TCCRqdl0udTaMuaAA
wT34lR3Lok0jL9+1c7b3tx1r1tRqTRWIjxmFsMnKTSuKAuhE+xzWM+ndVCvaLqNiPPiDdSrs9si2
YootUaUy9HaQ7KQ7YjW76/ZI8eemlL3VevCLFlXxcbG+NfPb6q5X+obi0VPnro7kWMaov+coJstt
vwkTSlpnA6pLE8atacABalnOzYbktPDJvMtDTMONNU2Ne6iALdaxcCymtT91KKo0jB6nQRqOO83B
oQK2ug0w8nlxsPTrHxHwl6J520L5enlfNdGvCtdaUf12x7IcTyCsdnbAe/+RzXyQIcpDi+XcTs0o
EhZ1e9qMBpfUrdR5m965ZEa3DMQD4XAaK5YfvcAf0qkl5Ony92geDiohwAxS0WjNGL5nBOm7zG6s
eYyHoEujzDrNzH2+PM3H5Kke+YcUoJ7b0q0XPIIt/7tdtqAyzRaWtgQNhH3zfRBF0sn5lEPgfC0s
w0GpWzrF/wM7q33qwRLc7UW623GeTKl43ciKewuoUga5RIzEZW7vC8tFT5NFSHx5tXSjK+5dDwUv
7QVxRujbN/5S/RnrzHByaJxbZQZooL06yd7zTvX8UoDGrZIxUDWyN8CNPjYnCE/8r7GSUrokj3wP
jD+3rUzJUiYTWA0s8ZMI065+7N+OygjQj1lYlAJlEEdYO0mX26IuU680ecTHEbyj0gEg4eBEUuAT
wuwuy99akPwGe95WcTl9p/Pvyzv88TY4KiVAGXXErmp8QyQ+TQ5whWH/Z/O67zzoDbavW6Xz398d
G3XUWWvmUhRa7O4m2MpPU9en+VgYHPrjc9BRiQFozkHhRsP2RHLnafWqR5S77rfRO4S1h5ZgD83T
3d6ty8+X10v3NYon27wKQ6dCZa2pIS13bhT18qco6q960jqR4s7LMjeBrFFg9qI32/W+Tz7K5Ftt
+PEfu7OjMgR0FgSqrXMxk7dvNGJnHLfhqtO5m3JVb5OLkF7WSFLn86cAyrUWXZ/tIDpkdvSfZXuz
4UDS+ITKFgABN4BFfNad3BUEvl+B6i2GJq7sJfbpo3WdxJ6jkgaIhq2k9mdoItI5XccQdS78W0WG
j9Bsgypqs0qWz2RDyTqsX2Y7v5/oZDAfzTaorAF0Kte+DDMP5Emf2fB1DKukpG9DGcS5qW76Fw/3
b4raUZVsMteBIMNoS7Bj8rGjCavWcngD8qgFDAYJjWaiWC93cG6jFqB+5BwGGpG0BfCtWiCv0o75
A7Qupv7Z8obBB+IA7GPPvsi2Fs6E/wJ2dl5lNkOZQ4TgDBCt7zl57Gxrj1rRDO2K5ZYUwPV6SdQF
If3h8bmsXntRFfktOrk9z435LBsTBEpzwqjqNFk00NniOMBWbwL+JvgSVttNM3kHv+wPbQPFtCWT
z3K+irLCc1RFmoJMkB7L4aWC03gLuuM4myAHmtNLpWTgzK3ArociIiPTF3fYXt2xSEkYplcdjioj
Q0vmpqpWGHbfoEYpxMO00IOY5Mvl4TV3lcpq0K4WpBR7LExUiGT02uNGrNdhsWOXXqch7qh0Bn3t
Nr3NcI5FuUjKwo/zbQAgOjNEJRrPV1kMIjQfSulieAk64syTh20wBTy6oc9HwrtrVgQterdFBRwM
d3ZRWd/Na7a7vO4aq1HZC8LGzbZ+LbEoW7mDZuOYTuv0YIOtyHAgao4tlb+gLQjYds8atFPTvnh9
eBAb+zEWLK1GegNV1+S67zgv3bsl4hAPiliFQq1ovwTDn7V9Haff1w2thAVL1TtVNmNoisbqsRnj
zPpu5YbBNZeeCmwrRqhjzTmAQm39CfqrLhYmcO+H/pdT/nKJiUpLt8tKrO/zwg3Z4GCXyyypGEld
ISHebgoDdXusRAhYH0QbQ4sUyBR9ma31awFapRSvojj0xycuLVOIoPkOFddWVdFqj6AYPxVRweIm
aO8iJ4CWm7UertprFdRWBUPkWT5ecL30dh0HhdPm7ILFN1ipxpFVQBvv7RytHtlwypzurR3HX2u+
GobW7IEKZpuhtN3mAV7wIXin02DtfvAsui+DKM7qTYAByFQq00103pt3nlblJOTVOXM/A5jcFgjA
i+2+9Kp9RPJE9vNVaXBHVcOhvCZkoZnEcVrF0H2No7UGt6+JfVpz3/yjiONMtsyLSJ6m4CajCQ3/
jNv/4ezKmuRWmeUvUoQ2tLxKvY9ntWfG7hfC9rEF2jcQ0q+/2d99mcMZWhH9YIejw1EIqIICsjJ3
on2/7kYm61qqTyLmRXJq5akpu8fei0c8WfbvrWBFUuN1+XojpmDQgnpwHUtFmTVBXH1Jc0hMVmWT
TOBLu27eNM9aUPsLnseqORpwafNaTa/dNKQieuyz70HRrTRhGCYd4RbhJZKTEE2U88PI9mVUJ1P2
M0BXbuqCzmnQqaC05ww+FACi6pTPTvCNSMQCLhrFn+tNGCZBpzWwJBiSLnJQp6oGuTVIJGLxcxJr
pH6GOdBhbZVgfT0CV3gq2Wsb5EluoThJsM0I8s7sxh5cevYxnmUFbgalJG4y+61XO0nDrce6L1ae
QU0DpG3MjejanC6YA69X93QqIYcYfhftsrlt/LXNOYCiZJyPFy9dHhuJu/4Cag1rgAeTf2ph3GdF
bkUjhh+lcknRPaluPyA9VWuIINPYaBHcOwJbP1LF02KdXf574K92/u22cdGitylrEVugqD+1wLQn
0ViSXQS+Y9Atyeq2odfBa1BlrmtwWg6nPHr1i18RqP3k2/WvNwy8jlojE3OCIQoHyAZ9C6E70JWb
iu7Vaj5kyLp0yFoUSwjCTpU4VX2RWHzXFVBCCb+N2d8yKCDhetsepnMayKaqIhSqAvej3HRpHKBf
f+JSYHd9kAzeo8PVgBfNo6DEw5Nq3G1YWF/8jKQ1NN2um78E6Cd3ATpcjVfUm0YPLwysBEQiFjs7
Gm+7ytBrxJfYo3Yf2fIUxc1T0C13JGj3jl9NyZDTO9CUr3TBNEJa/M5D6459QOWJ0LZXRwJ50Rcv
ZygfFWIK/14fJ1MjWhB7oSrmOXanEzazTSTbNLDdg6fClT4YtgC9ZJzIphRRP8mTzNXBofmTpMci
ow89ByzDLqaV06uhFzpEbRbC8qYaUzKp6hTPLLHi+KcTkONNg6Rj1BaeZWHbSIGXOAnuvT8ioPtR
lSsrUfC5q+rAtIC2tegrXH10gm5sl54sNT+2DMdwZv++rQOXpj/skrknZuFamOWyVydvED9UJnbu
aimKafgvv38w34QOjTrfm04omTr4rNp6KjiW3rAyQIZY1mvAXQi3OuMFBcxzlgZx/yirbCWWTV+u
bcAXJNIUDNUI2jfIuFrRpgn9rRPVK+mDaWq1EI7H2B2LnmILjnHD2NIQ138OSzADj313Y47iaSFc
hEM2QkViPLXhrwh3lC5/pbfmcJ62E4cOCoH8fAEdD8B3VRh+jaf4Xdnesauqv1bYrKwThnnQ4WZK
xVPvoogAbyV4gmnVmODPrm9YvZJMG/ZMHXRWRBkNQw8LUaDCtMVDWzWyf8IyuHc8cRdy+w14upvA
i44OPQPNx9ihTAJYIvhU0X9Rze8GeZfVrfXF4FV6PXhT9Zad9wArTcrftPG3VlkJm19tb+UB1LBo
6/iz3rN9oDsBL+x6vrW7PGmDfWiRZKTTBmCUm5YkvSC8cCre5zJTJ8f2TmM7PhRs2rB4rR7S5FBa
YC/MEU4hyvmkquJu8YJXwjNU91nb619vGiItsLvC7ezcR2BTSAQEwXJkLdtUpbdvbf+rV99G2uM7
uhZNxzKncRcs3EXQH4P4e0+au2r+e70ThnXV1WI74n3WSbAloYIwZvsi8539GGIBuW7dMAP/AaeF
JCjbAJV9cUATHsdJBGLWOVyDYBpmQEen+W3cRTnxENCZV6VV0++s1n0NxvIERcKvvVc/X++GYZB0
kBptFWodJE5RVdDzpLTVU1irFS8yDdElwD/smxmry8qJeuQVtpWMRTXjr2jDVffz+reb7F9+/2C/
BnmAz2K80aBM/ku7xF95HzxnIb1td9ORallZO5ag5YRLruoLMu4t4fK9raCQG6jbziA6PM33WAfW
Dhdb/8QfHYx96b6CznPFRU0+pEVxCMFHkXlCnCzxLtV7QJ7svtwGVtqtlXwZlmqdPawWrli6gc8n
SJdsOZhxIMYtk2waHntZv90wyyD20rwoFvUE3UGLn6JJpH7UfIm8/IDK+Vu2M5jXnCgCN5yqpyWH
iJFKJY02VjWMSVcOO56p8/UufDpMaOMSfB8c1SqkRz1KOWhBOZ5dX5vMTwT4R/lKHz4NYtjXdoOg
4qz0I2s5zVRs27rauP6yvf7pJtOaDxU9ozKrwuXUl/JpaPh+yddehT5HhOGztcxu6AuFCu9LsVjD
twFt3jKAP6vIByVZ9pDxIktU5CQ9lMMn66aYQJvapjDjVB5OfleeFLSINqXX/x2cYZfXYVo2xWtT
D7vr4/b5lBMdBpXnDZTIJ56fbFq8T7J67btlQ1n9wC/X5dfb+HT9C0Hh9W+3IoDt9YpmIMsts6SZ
7nG/Dx2/l+vGP594ooOgfErzYamb/ORb8yYayuPI7VtOJfhuLaJx8qeT30BShGTlJpDOW+XNCUrb
V46zpqHXIrouZjK0OQMXT3+Yg900/pjA6dauVXR9uqri67VgzsG25ALrgIM+P1bxHZ+ClI/bsP45
rqGFPkctowktnq2YsLEP6XISRGyXqX/y/Si1MFi+mrZ2UJ6sOdvMQf1YUvu7TcTKlJv8SYv1vqXg
14rq/CSsCsPmJ33bb7izduFvMq+Fe+X2lrsgQzrJaNnbPD52MgRbrL+97rAm81pk21MgGAqdl5PT
H10SnkgeHqS9lhEbrOv4J5q31uwgG4bqZ3ESdYZTHPuSWWs8Z4Zo04FPQwnBC5GDYrJr6Jc8iO8p
KkCuj4vJ9MWPP2w+F6QwaxiizVYB0Lb2Fz7WK+Azk2ktkO1GylaWNdjZijidy+x56fgtV15g/L7M
w4ev9mgpizzD+mllv3rR3kfLm223NxrXQtjjVo/KO2wCc2bJFKT7PEEJuUiKsbxNjA6Z6L+/nyxj
COqjqgQ8uNtURZgu7rxBh25zdh0aRZrZjVySF6cB11zYy+z7rBBxAjDgWjiZ5laLVjKGLeEgBDll
AMOKhKmy++ORzv923SsNi7QOKeoLu7f8wJtPxH0anZ+N+4Wo4zLKla3x0/uQkOhwItG2sg4HZz6V
5VlF9230w6kfLPItaw9183q9C4YR0jFFgbSqRUpQjTV1nIp23NXZ2nJg4MSDSuq/3WeMZr9XBY5/
JSd7BTi8FcgXqwhx9mA/MOeJ205xElP+peRIXRT/HfHuOGegvrzeOQPfNtGxR5yrMRpn4b+0/aE9
truLoIb1h8xpuAemcL+mE29YV3UEUkhDB3UrwYUoR6SkYidPnidym4wQ0Rm2cLGaR04TWkcfejh2
5m8y4B4VDTfXB8nkAVqQ21TZ4dKNeMLAJlkSflC34ZHhwNpe3AgIpBQFnAuXO9sppnuXuEk3id31
LzcNuxbdZevkvI8g3DSwDpdr5aGc+xQYlf1186aB0fZiSoQkTEnoQoEKGA+ER+SSK45pSL90lFHT
ob59UVl26uJuT4cZhNLNC+rh0jZXmz5ae/39FHuKuxwtt7ZDBZDtCJCIbGuQB6ljY8XbQNn7OG7T
Agqpy0h3+VitbNKG+dCxR1Hv+ZB/QXPOshun34Snmfp9fS5MprVNehjpSMvKt45tWx36kT1KKf7Y
0n6/zfyl2Q8bdaFa2rdcSPAU+tsYbNXSlveUrAngmb7+4mEfzHNaBqXMOnYKnHkT4IEkouKQT/NK
BBu2IR1p1Ha125HgQsev3in7J27euvo+G1fO5SbrWhBT6fRTwGC986Kk4/fTJNOafe/WUK2mwdGi
2Mq5ciq7tY5jOaQRdzeCUzCzrq2eplDTojiLFNDibiVPhV0fpAW6diJFMkHHrw2nYwc05E0upCON
HKfLKRCKeN7042PMxFM1sLsiD7bXzRtmQQcaFR0v6pH2WDGa8XfDxnRWuF7o1b6InJXwNVxlEB1p
lKMwnIbDQI6K5Wko48Ri5LDw+IdlW69l1YHCbmaHKiN3o4rXzv+mjl1+/xAb7lCCjL6W2Wns3Z+4
ye23anbxZJK3QPKPZE3D3eAGRIvwBW9XNnNK3KODGgWCvhl/o7jAGsbUUd9vmyItyhuvmDoQMEok
mz/qaecvJJFy486/rps3xAnR9ulYLMwf6x5JRlO8ETVmSRB1D5PLnm+zr8W5Y0F8w67x+XV7BBAj
wW1S5K8V45o+XgvyuOFtbBMG4zR66Nt2n6HipgbX823frgV579rUr2KY91rrMbD6RAjv0c263XXz
hkRcxyHVrWstxYSqUlc6j4N9nCkBReiya7MpVWTTzWvBYBgmHZXURBY0fL3LMPGfAUqTWva9nlfc
02T7EhkfAm3kBHweMhInlJy19T+Df1jWqJtMprUYrnJQUtdlnZ1QCf0yZvkGmjDf+vymV6qQ6DAk
XDx3srSrDJjschNWwVYt886Rcn99di/x+R8YEsxrcRtV1jSNoxUf6wUMvLb8m8slX3FMw7Kj45Ai
KNhIPsBzQOkndsMCnLqH8qXNTCVPXOV2j9k0WU/XO2KaBi2CWwhjXxSG4mNA3HuwTm3Q/H1trUWB
ybwWw4tlVe4ShPYh94O7nMlHF3BOQtXKfYbpwlDHIZXQJff9wbYPjt//6eIokUJuShYnfSa+WU2e
gHZ+kzvfvTjeeWTtJtTUrI5L6ufI4QxkuocBF9Au/Rr03rYZdyJ/GIWf2hZorvqnjP60xLSSKvzv
/fMTj9OxSsGMa4MMCiYHMU5feqjYTwdleUlXdCnwfLtw2JQWP8gyPC58AuL97Of1JgedpZim1GI8
XWIJjrqX625j2IF1bFOpfMZ84DkOUztyiCq6cYaza+/RKhJbBv7A/sWrBW7+rzdnWEx12g/W1WND
p6E9RCW0iaG3gPPy1HYb3/3bBuAR7p2VK3RD7OkkIMvgVplTK6i6+79FCe7xLkiq8RDIZ+j4rMS3
Yez059W4R60wicthb5csKbONa3eJUxxZuHI5aRosbdPnDYTvKcHrsAyOdTB8ww7BEjL2ajPUGWha
hXMUCkye16fGEOE6J1q7gCxcdhQqvFZYgvIDeYzvN69e10YrLRhOpDoL2mzZfdzYi32ovWpTZd9r
jsfuqN4Gjpu4YJixrD/Mmb9e745hcnRMGsqeCPMLfz6E/fSej+1B8e6x5eS5FMVthyNdl8TuLAKp
02E+lFVsoQQGOsaVLdSz4vJ+ASfwCtrHsEXpNGgsriMauXI+WFDqfeq4n/20JQj4ro+Tybq+sNtR
4xKniV/4IhIIP36ZnLVLakMM6tA0ZQ+lYkOsDhXKVARtU6rkS2kPx3kYHqPJuS230aFpTTHJcJSh
OjRcIP8jrwAMpE3hrEShIS50YFo2MJUTlDAcxoV+Rb0xqGTGe2mvwawMQaGD0Vynm8agH9VBNFO9
EWX7p5IF9LnGtxkV9xtUZcsUAMU+4aV8vz7ln9dhh0THpyECoApoKXXoCuK/+rHt381sOjU96VMr
tO6F1y4pIEfQaA7Djc/ar5Wi+75o//RsulvC8aWm5cMyuYAMsSfZV5uStjSZO/A2IqhfaglKDry6
zqntVHnqibLe024NK2uIbB395uc49ZbIvg+LZJuyurcB37/UDYXuSkiYbo516Fs45KSaIha/DNvy
m7fp9kXK48RPnNTdzId6TZjc5Fna+n6pb5jbolIHJbtjT7KdqNWfeFrT3PvfPvRJpqFrokyCBu0C
2e3Dkk2bJv4eTv/QoHeTeMA20v+ykGWNlKY1HxNeD1+zQaS5M2wqflMBFvxMW1sm6TnIf3Oxb1n2
UHC+VUN4IOVwrFq24sumDE7HyPkoL6YR6BUPETDZMQr4uPsIqjKk2tX4EObxY9c9y3MYhjwB1+NK
dmFYNHXoHNyvYISDhivnL070lRXb65Fp2vEvv384ppVdpDgFIeKhWs7x9BZFf+zBSSzMl8y+epKv
fL5p0HTMXNHmRYHCLDwlWeOmRPbXNSrNQBaiWJ/g0idt5a+Zt3tKIMgUqZW4MvXO/XfvJlkL4Bmd
C4WAtev9PJlVOsR/vMxJ/FiCwWx3fRQN+87/ev1hFGc6eAUdOnKqrbOI7kpJk7r4u7DvfbtWaWtq
Qrtz4COPZKlacvKqx3jciua1VDUujnE8WqP6MDShs4tx3L9kyslBHEzkuZJLtO2i8aDy5UCIn2T1
skaGa2pIczq3HCYA1FDe4Lpim2XyQJc68SETnLpxN6US8l8rfmdwAJ14rI5sIYdAjNAxBSUbmIXP
loh35Uh+8cw6sp6cgtm+8TpFR92Bsim02Vz0p6VsHrOi2vJa/pjDdiX5MyzeOurOrwKQO5Yd2LNs
xfdioPm+zSuekAHkQdf92BSmOupOSWbnozeQk9+GiQ2A91LuvCLfAROZBP5yyPIW2hMPChWnffR3
pdGLC3+ya+hQPL+I+wlvweQUt/lWsippCnkI/SVZoMtexT+z4A2oiY3d+fvrLZpGUlsWWlA+d6zM
ehT6RdvJUnuwpuzzyV4xb1irdYye07ChhEbseGqCWKZFxsZzGLtrGjKGZERH43k0d4gbgjuDKbXx
+xL1flO5sSbwijvZiqt93oavI/G8whoVF+C46CCA087OMZ/zRzUD+o9FYMXXPl8E/P8i8ZYC+nho
w6+flmpXsRA6B49ANbrZmkzh5xPh63g8J/YiPoCn+lQ12a7Og7QIxpWvN43Q5fcPKz6P59GPOohF
OYWH3CYAQQ2tksm27KQKsrWKVFMHLg78oZVx9BWuRRikccSceo3E/Yi9uSUGfB2SV0520cd2DC41
JcaksiVL3bn5GlZKrrRg+ngt2eStX7PJCT1QhL8vdbTt3bVs4vP49XXisYBHjpOT2j/NYJME5IYl
Be+RWZDD9bExfbmWRQpRekhLmuHUjHjnfxmY0/WHKHRXdXNNDWibucNzVWR4vz5NHc4/9fjA+3Bl
xzM4pg66c6IBWtoUpgEHAynQ3l28lMTvNFvjADZ8uw67K+zc8l0BLkTWt8kSlHvcye5uGneda6wC
r87URrQ5AdF+zJ3sjebWSmGCwWV0srE2YoWyR9AaFE4UvER10O9yVDUdgAz9ef3jDeuZjr5jLQXD
YuyAI1J0d7T/p8hORKq0EJBln79db8PUi8ucfFgPUP+OU+9IPNxglukwiw1Eub4OZfHPdfOmLmgR
O9Y+NHSKwkcJU3WsoKeC5f8PmIjSVrSPoJhfacbkotr2q8q5qr2FX+gu3wf/5Edx6rl7Vq7BXT5P
+nydk8wv2nrO+7y9vIwSQL6m6b5DXs5oSty7zFsJtMuY/zdr8XU03lA6iw8kBxgvCUkzWm4dukZ9
YzCtI/FQ4jh4IasQw6H77C54meuKceXdw2Rby70tKmlPbdgOl2YTFWIb0TVNY4N36gC8KSfFXFtW
g5VhPJZ1l4R186uj88t17zR9ubbluhzUgBPEjU8DI3fciY7lvDKVBofUAXXgBqk6teT+iQ9u6tuH
OJKpY98va6WshrjSIXUozlyAC7G80+L9jrydsFiqWpCfTAerualcxtfFKwmw4T6Q7d6pu4gzOOGB
g4kpUQ1NgAReqz4xTbAWuMPA+4nRxQNA19qUefWQCzwjZe7Ktmsyr227Fc9IU4nMP1W4D0DelrQo
4/OXNf4fk3lt07VdBYCJC/NTFyYjiLklBOJGNjxdd0+DE+kgu3AMOjCMMwRW1qZx028BNXoiYEXM
o+ntehOGCNABdlBzClWEnfwEzHJSq+Vb3Tuvt5m+uO6HnYXWDDUnBMzrFJo7SxCdXJWtXGcbvF8n
8mqaOAjlErgnz1VJXywQbhlSp/4bzGwf3Aj58HWByiGfgtyBvgdwY+AuYvWvec63rbMG6DHsKTp7
l10phidUpzm1VYsaK17ucWcBhipnOqAkY9ej/q33p5XJMHiqjrCrfdyLAJYEeXX/JZ5f+uahETd6
qRbC0l+s2Y1trNGLswlA2FuDjiCd7fAY9dnf23xJi2PAxFzRjxgrUpM9cETAsAQrL1OmINNiuA6Y
9f8E+N4QTynC4DeEKzOc3Qv3Oa/zbmVDMEyAjq4jrQNxsAUTYLX3IARQ7e8g+3HT4OjIOq8JmnqE
7ZPV5WmO9H+Raw/9hsHRAXVe0YRAzNlQuLCERNIQLcE8vRVuVY1e2vJRNH9ZzVn3fL0npuYuq9SH
JSOwJsjyNr4HlVmRTk22oVH9pEAMFPHVu3ZTG1pGupQOdDVoAbIt55/q8lw4PfmjlxTBu8UeqazT
LnuL+mpHyAD0710UPA4h/pfnbuvl+/VuGhZdXQgSEvVdQDPpndzZeSxD8ky7NVUfk5tpgcKcolZe
wz2wJ9obCpHPfp4fh6L6e9uXa8GiukrVTTR6pyIr0opVf7CB/Lpu2vDlOkRNBgMEEoPJOw2Epj0g
WM5gnUCXvLlu3jTtl98/uFbLfZtcSvlBIvpjVvetH6Z+/7ws+Yp9w2quwzPDADIjgXTx+Zf70+Jb
27I0F9DL2nbyggP9c70bn44Sbn8vzX/oRu7PY2gHqj6DxjJhbpnk40/bXpmCT7dVGNd27Dxo3LL2
RX1eoAhTkfdavAmfJ5G1obRJbuuANg9x3otK1lN9rniRksJJHRe8g9YaBPjTaUYXLuP2YXwyWVMH
sl/1WYa/OxBBVXde/0+2VmhvGiBtfWrrZXCa+jJA4Wtdfa+zH6hahyLp21SM2+vj8+nagA5oy1Ps
9z2viKzP0/DHy51t0yz765Y/9VBY1vbpqHZz6Ijg4yUwHuCV3I0QhIAcbdLl9Z5lfFe57opUiqkp
bRUa/FzFLKrQ1HBCVcvkvU/jfWOdAvHglS/Xu2OKBG0pahxgumVR1mcHa/a4LNslHze0XJsHg3k9
91ZUOV1dF/WZV3/DZdNBslWsXIUbpljPucNmYUFGo+q82MWmE+JrQcCod31UDP6vV7CQLG+UYGF1
zvtvlI3JbL8FZFsBh3jdvmlYtPBtIMpQ8yGuzq36GoOLNCiaZJF5et26Ib70jNvKRjG48eXrLUBU
cI9JzqJCgKFcLAYj8/VGTMN/+f3DEuGquaiGeazgOMFWFHLnj9nhumnT92vB2xa2tYh5qM4VXh+h
F5R6IOZdeJ7I4l2uUQKYpkCL45JX47CUU3WO5mFbTF9K4LaY322vd8HkQFro0qjvcYnZV+eY/Bq9
DQ0Z9Jz/ztEa84Np9LWw9ezCWhyC0S/nZgNB3kPROSsTa/h0PcXO+IKS9kpW5wZ1Pqr4FvduOsZb
h71dHxrD7Op5Nq3CPqqlwMDLce9V38OmwY1pmWSq3Uox7m5r5dL6B/eMZJjTsEYrS3jM3O8L+6am
f1z/bzTeRAgUeDpjrpQ9DrWElOeiZKmoxl0IziHfnvbXO2CYYT0TasfaBhiyLc+0AGTV6zdBuIbz
M7i+LgLfQNycVyhkRPKwAGjsvBP6prpy5SRosq5Fb+cRCG74KFWeA7JzAlckGWc7axXLZPJPLXAb
4GBnFjOUQttWCi7nhQdp431pmpXVx/T9WuiOeB2L7KUozxANvVejk6qIsMR2rZUd1+T/WujWU6NG
kNoV53bcq/jRk7vITfn8EK0hkgwd0I8AHhsrCIzz8jxAlFDue1BVKfJ03StNti+pyoewWpzInTIv
LM4dDnuCkC9B/DqG/UrCYxganSxXRvZMII1UnPvgF51PNvtNove2e4CSy21bo39xqg/fbzNr4VYX
F+el/uE4ZZq5Q1JFr731z+iuPRKYxujy+4c2SvBfDNFAirPPCgg0+tsQxCcjuYlhM4AOzb/N00EG
bXMZpDH65TD+pPo1iVJDZOlFKoUQouO4sTmr9pnkuwIj0qr7kP6+zXe0wBWSZ2KJ/eIMJu1jHmRJ
5lf3o7rxSKQrudu9k2VF4RZnyxFf/HlIxzxWgDHfJOeEcdfiVnhR7kHQojgz9lB7Z843pbtGUGBw
Gb32xMXTagT0IoYmOnpsQnntxgKD/03jrleZEDt0B99RxfnCf1Rv3bhIsQjdaFzbZ+Oqrvs2GIuz
i5Imd9wNrpUua0ulwSH1OgQ6QBOjDASMd7/K8S6XcdoFW/Ag3/jxWqQ2MgtBQtxjNYhpktfFPszd
E+4XV3YS0+drkSpYJy13wKwOHU9p/Sto2G7utrRbeTE0eY220zbAungxHpHOQ/RQtHgf++ut1ZuY
Pl2L1b5rhjbKYZrwV1feO0GLPWTjsJVt5PMS48DTeXA93LlEU90UZ7oMWw8SXOKPz3916l16j4Hz
xS4e81UKdtMwaYE7xbgCYyVctMjeKy9OXHfrIp+6HlyGgdIrDsJ6jhqwfaAjNrvPmg7QwnnThvxR
dDcmJHrVQV0BaYQzOvZc60tYfufdfUNWwBemr9eit6BkKXsG0yz/AuqVonpRxdFaY1QyDLxeWzCP
oiokifNznN0N8jnMj2SVV9dk+/L7h022FcQVY0zzM3W/ZeNjFL4u9O/1KTVkITrk30J5ApfUys9i
PjbDLmu/tP4Zl7Vl/nZbA1rc+kHcjf7i5+fJk2BaOXjF99YFlKDeZTfJGgSejvfP/GgauZjyc4br
nFxsw9ZNCsITx1lZe0yeo2XJcxVHPbNkfrb83663axuW9t63YPWAa7KvBS1bKm8EzXN+jvKvQf6Q
hWrH5Z+A3yRpE3g6bH/0XBbkeO85h06Q2FV9ENmLHazJAcTwwv9AUGBdT5NRPaxkJvIzp1OC15+0
hKRQIDtIknxtnb2avnnRGiWaIRL+A+DPxjxgHmYiHr7P+RsI0pIhuqleHx25TM+HMHPKqAd5jMrP
FU4RjXpuaYazysr7s2kX0CszeZFDs6JZYB14AlIvR+F1uOg5uvmYNGAI9PCzF76LVbpD01hpO3LW
+DwA0Vt+XqZ3Z/gajKioWKurN3isTn9Lsznkfm3DdrhXVdrLbNMrVNOsFSib7GtbckN7D4cuTIXL
3CR00o79niEWM4k13K+pAS2kFYmFyAgGp2HIm6FHLMAkN5CE1fVtm+X//OCDN0GdynUKiPeeK/pA
5iFh4xcyvWT+ys2DoQN6mcRAGc2GoEXUjbhOqk5l+Lz43/Hadlu6qCuxWxX49VH1l599sN9YPIGU
yzKsIfxNH69txdYwDH289JjefkwEOzr+Pe2e6fj1+p5j8Hy9BKIO57B2gjw/28sj9HtRynNc3LXi
rv8tB5+sd3oFRDCjdLy2CmyZOPL2dE6G6pfjqY0iqBkAT5Bd/ciCwzCrxC5f4+Kb5Yk0CMGCP+0z
dy0VM3VRC27qxWFchpKf/fnRCStUSHy11pAThgVdr4QQecgAih/4ucM62NpfXGSni/1Mqi61IY8b
kUfp2StubMg/bC3QLbcvHEHQVj7yUxk9e953T/ycK3874Q30ujuY2tBivZpl5Ic5xsqan0Scjs64
KWLQHkSHeCz3t7WhbeFhFkGEc5wwH66d1D5L/Pm5yHjqTBl4nV+uN/L5xLh6QUQ8RzMFZIxjpw23
pc83dm39VY57P/rTo1R2GvRorSErzX0+bq5eG1F1LBzHuebnETwNUXs384dgcjbRspuWmyoYAjzU
aHsu9QmUZUp+xtPZi+2GT1OmDrL9w9hNpMJo4bIGfViHpXQ8GowWO8u4TBb6XFcA6jtPU7cy85+v
ZW58idAP9qscD1BlbrPz4KBkDbfXS8Kn3bJ2E2MyrwV6zWg3iHFkZ1DNQLTjqa5VYnVvwVpeYppk
LT/vrGBqggD22woUNjH0oe8su974Ffbcm2IcwrT/HiHc7qNWbB7YuYJCC4phm1PhDQnwK01304Lv
6irtLUEuFS0kwzUzORBQ2UG77q5ym/R63H2+2AKY9u8O1KGIOA+jDGV79bYZ7I1jNU+Mq+NN5vVi
CTcYOrxM0wyvH+9E/ON0bzX7fZtpLTe3cXIMvBimXedgz9bWr3ZOZ++uGze4jl4owXmnSDN52XnB
0ysFjDh/ti//ir9VbKUJg/frBRNWD6WOJYitH5TTxOr34NZMBdlG00pWbuqCFrxUyGmYhLJ+8Oa3
7LetAE9a+cfCur1aB2DqghbAknZsYP1i/Sj5a0feLTxDBdamoWvVxRc7/01HXJ2v2JetiGxQ2v4o
iL1BTcMdy+XKnd7FSz4zrQUuWfJ+CbPO+iGdDKe5Y9vtq0EmE0XGGZ7c1Xp5UzvaBh0vpdtm9Wj9
qKv8JXYoxDhxB9cs9Gkgh5GRlyJeg5kYQlmvl3B9xYLORZeiJdtEVnR0ZHbEI9gKTsNgXq+ZAIZF
XuRXrR9TMG2JO26IKxNir5Ejm8xr4UyKCPW3AgOVI8MgUfnOIEjFu5tYLwNXB3NBXCm0Yyv0wc0U
pnFcHVz3/zi7kiVJcSX4RZghQAiukHutXd1V1dkXrJdpEJvYQXz983ynGk0pZZZ5zIOEQhFaQh7u
4lswtXedbyK80o3gEiUfdktZuKwsWQP7u3bc4l0hBDuoF5iOxZp4/g+Wq8BZ0unQfFF8BRgklPcN
Lnah822uTa9quhEo8Qz8p+svg7DO1eq88kAUh/4C2WDSKB6vWTFUPJdDlr6DQq11BnN9RGv73UaK
YxQOwNHVt+tLtyYb4ajILhRpjBYSTNbZaf2NRGFq642x5PWuwN2FUvuxBPreH+ejnVPTnVuzUjEl
zAdv9Nuur+C9UNSSkOKRlaloQ2cyZYfOgmWd8xph3WRBtI53tEk2a3nocMy/bjDNrKvYLq/oJ3Cj
YNb7MI194BBnqEdY0sSroFkBVXyXn7fUa2eYZuQOhEfyfct2IfvCG/tUhevGr7y36+PQBIgK9gIT
YNJynwVni/7xlr0I0qhp76b8jmaGJVDXgxLha9NLZ51Weramd8ZOI+jNbPLuub+8jBgm43OiGt9R
QV+BXApvhEbMOe+WnbT+OsOLCwGvsZ/2E1g1ZHcY/X3vHGbrSTSe4aygmyMl8LnljK3dodOg4wBh
BLE7bIMKVNbNlxkxKlZDtlnXj3IiZykSa3aOfgTrdlzum5Js++Qbpy/N+ITbjOFQq5snZXMf1nLk
rZD22ZmsKE/vAKS7a9ZtZqVRTUzJEl0nSsjXtgyDpiD2uW+KKEjh0wFS23NUrX+a1lB09n/Km0+O
Kb4S/FjF+qxJV/ts12/og0FOwVsiL5c7IbxTPmFYQ5Tn2Z46NPYxad4PzFlRfcEDQYLrFJNQli1/
C9ckIaxZjVRU2VymM3WXxT5n4UPGNyDyjusa1bLv12P4c4IjKKMoxwAnWToHqDJM3QxapmmO5/6t
9cvtilOTLcbIGb94EC+GPlNYWpG0CDJRT5Cz3xv6v3jiJwZXSzzIEDhpxhr7zJM2EhmKy+qYrWXU
Y0tfl5izZbu6h6Z+HEMe+/PvwJSR0G1bKg7NFaIBqUVnn0n7UJffePbqDU+ybTfMj9PgPAHX68KB
r49TN42XveDDWSUvPB9kWLNzZtP7Mu3khYzMiW3T3UMT5yoybQKLojuATOzsdm3kyy3ggB1/mt08
4slDGJpS6ZqdS6VQTkeW9qBlJudLPayfkRPoDVFtYLp+6IykLCN9nYz2DPTeOZfyr4WKQDf1fncz
2cF8m+vzoDk3UGURcQO8jbHcI+e0qfZz0n1raGkAYem+Xlk6urbyKFJQ5Lz038GcXEHGhE4va/j3
pi9X0Wlitrp5KdA84JPbpKRHn91U5uw7KmsyyIfzKhewO03FTibWe1vYcVqZ3uE1NlfRaaQpfGut
0Lw9BpsypZu5uIl3CV9+mYuPYQXpuCwgmE5gUdp2lyaHtf7rFWBdMmygGo9XqZNBqjOCqw/XRme6
H+pl01o/ecB316dU17hyCiBOSTzUkHgvvH0GzVIkkp/cYYYVR3ewUVFpfZ6mvdMTcl57sUuX/EQG
Z9uH7R/S5ZtshGZpAcot0BC31Lqw1W9lZrq6akLBUwJ5smhOslWScxsE9qYaw9/SSezYS7wXt/BM
j8WaA4EKXPMXqCqVnkPOif3N5eDcc0G59VPKu1mGhoONboaUmCaUOJ3XLOQMXmN7aaJ6vJfebc9i
zn/Aaz4vSTfO5Owlj0max8V3b0wMs6+ZARW7VkrXblZwn515eeLFY1MdV+RcTKJHGsurjMdpgyon
b0HrSwUuFrqd0nNC/tjZi7e+XA8N3fdf/v8Q2FCXhlTm1F22Ah+l1dVDRsdfIu031JO3veU4Kpdu
scwJEvgTObvNA0phQNS72KCMd1FC3BvS1Rr/URl0qXAXr0AQnr2K7MXC7rw230zVTbzxvqOy5zpg
aKV5PWI3ax9D1MgBKbR2podVzbKtcuYGklZuygesram9Z+t0aCxTKlZnFmUX7jxfrL3fkjNkAWLu
0fvV/WJZgyEHrvMdJWjFWGd9SuA7dfhQiqOPd9QAuAJ546ajQteyqRj9JUH74Sw2TvvHzh8TCN6P
YorT6fm6/2uMr2LXqmR0Zypr9NEEBzfNXkIvM2xpuqYvQf0htKZx7dNl5Gi6IqhrYo94l3u97auV
qO0kcwoxZgRXNIB1guJQSNOCpnmvVBlrh2XumIUL+bkph++QwoB+hHW0JkhTiv5+QQ1AHtLI8m3D
+qPxUBXL1oBj0w/GEpGVl4+c4VZSfZvHaXvdThoPdZRr+ZrUEkh0y8b6+VQPcWtBjqbfF7ZhGjS3
ARXE1nN3onaOj4dg+9Zpf7fDU1Mjg4lSyObLaOKh1w1CCeI1BQ1gCrG5c+BNUV6O+8CvHq3mZ18y
wyToPFUJZKzY1gyxcPuckmZTWcs29E21BpqmVRibN67EnubQPtPC2a2h2Db87/W51RhfhbDx0V/B
mY+5Law2wjUpze/y8p+qnCJriXN7vm2DV9FrVU1Bz0eYfUaBVcQl1ABoEGVpdUSB/K/rI9HEgIph
qxsh/GLGBONBNA5Yvg1rZF1AsHS9ec0hQgWxycWVU2i59hmCdlHp75GFiBoC5FHUWt+vd6Fx0f8n
PT4sdXVWlDltHfscJj+sdVfTcjNacUi+Xm9eZyAljJcuLxrSUmQQQCQ6hL88f9mCCtZw9tR9vPPv
dbqy0inrJFoXKGSzpmlXu8lvjyBxIE0naF0XSgiHfTk7LbeRUpNPVrMpApSz/Q7z0uCjOvso8buS
allYiYydQ/3XVQCTWOS/FtfE26f5ehW2JgLcuEMLuTrhBNEcbJZZRnnyXo63Hd5U2NrsyBpHNVgn
uOTClo3AJu+aQD4a26g8viNzp7Wr4JrZ6hwsUMSmk/eQ+zcmS1XYGvWbYshSpNXsHCilcJ+GLxkD
Xdw/w3i47vya8FWha71XppbTCvtc+QCc9oea4hX3VQYAxghDllxno8vi/SF8+6Du+3Ct7XPjPPu4
3S1gWiddubk+AM0WoELTMksCYMxK+zx6cmM30z40sn3oPlwJ3QxiWrgtoukOGbguK7cOdniSy/31
L9eZXgnbofenUdJRnieI1eO6kpPXxJ220js6hemFQjcEJXbzDJTVgZzl2arPlfWHWc90+nLL5xMV
etYx5CVzPqFp/mPt9zL9PeRAMG8H3+A3n9uHqGAz7teoIGoqeQ5BkM4l3jrFBTIbrns63jiGS9cf
XLOqwMFtgbHpvIZP3H8uWzwRk8ivHiphosrVjeKy7H3oYoGyQc4CdDEOP90parwnr3sCoJEXpkXi
8wggKtyMcTInWTHO5zzdD/1zZorbz49ARGXihUpMTfE4O5+z5avlvNTtlgDfYbM08pqTsYrr8+Uf
1Mf/ts/EbW8m0h7Og7zz+Rjb2OMLB69phregzyOAqFAzNq7zgiqx5pwJL5oAvA1AfMrcwHBL1TWv
BDFYnVjDXN6cQacTZdYrBGSiqv92PcR0jSvRu5Sp41gVGncDL866YOsk6WGC7tdNzasos2p0uMXn
tDmvrf1Wcvt35oqHyp0N5yqNX6qEvHVNQ2iz4+uDydtMY/juVPz5ti9X4tZb7Q76caHA+97Gt//B
A1cx/rnetO6rlXh1UwZOalwlzv2aLFt7Dut9aKPe4HrrGm9XyXiBLfP8dUDrLbg9BH2E/HHUtbvF
tJ3r2r+M6sNqI+s1ZAI5pPM6kvumh944SpKGMXtcqtvS3URFlxVp2IHxP2vOVj6leErMosby/0LT
3LDsa170UFL/7zEkTldDQxtuSeD1FVQsyTil27qbf9VsOdd59Ty76z4skSemcjU8+2hCTeXmrax6
HnEM9V68ZqzjToT5Li+zh0r2gaEHnWMpwWyPYeZP3gKfFRykcN6UxsKiplO05vtVmFnn11SAdVyc
0/J9RnGVL79aKPa87rWaPUzlCyN8JhlowdE46OxsKiI3bCPcjSEHaJR40w1ACekmKGySrxjAYneR
b1vPoB+PUjkYzrka6zMlrCcmIE4hZnGuS7r3wFCdiWR73TqamFMRZn0RhG1C4a9Dl+3m6aEYrM3S
7+hoqFLVWV+JaadsHHvsL1tMlx4d/x11LLHj9JthLLYkNT2p6kah7MMjaQXDii3OIfmndY5lGG4n
uafp221GUoK6q7qsZpB7Py+ruym6bCPG78WlyMpwktMcVlQkWdv3gTv0ozhz+n0kDxUey7v6j7Af
8+Uob5K48JGW+ffKVKz2nI5Ni9V7yHHPqCJP/ChHsSfUdJbTRIEKKmuH1pnwtl2fWf4aiiFawtix
f16fgs9zr0h8/vvrSQFls6BowVxYP+Ojp6WPlvoUoHIy2PgSL/SGhU4DRiEqogzo5ryTdV+f6/XZ
cvOd9J5Z/bgmj346xmk2RqQ6uvUDA8V6Zsddccdtk3rz55qiPlFJfeta1HaWy+ocyi5Ku+bJLt7T
vIjsotmF4Z8sOHRNBYgpjZPkhc9NNKbZYUlFzGi2ycuND01JHpj4InV7mQpL84twqJCawedwG8WQ
c7y6fRQOdwtYLsJg3DSuvSk7e8OSm9ikYQBltRCDtSSoZxq/j+LZSw9O9tqY+Cg0b9FE5f9dazdw
cwdte/vpPovbPXux3uje31Vfy7gziQVrQtlXloragjZ5WrLh+7T4W0JfsuAL7Yb9ON+REHrv8rZN
zVdO7r4XFnxp0Y1bB3FV3lHABBto365rVNemx2HNqqoC0YqwDPOgXMWeDWHkl8+On0SCPI+1YVvT
tK/iyuTE3KFkfnGY5TKeUO0uvyCh1kQZcaZtt/Rif33t0OxBKr7Mrb2pWy/jaMUjZiVzfuJeEnXV
wfVNqCTNtKsQMnvmoeWUS3nI5Nd5bVBeWu4zdq6GIx+CrYQW7/WhaJZYFTBWcll4M7jQ937No4n+
YOLP0Lze1valzw/Hb07DJZ38otk39W6wvgt68Ex7j24GlLgeoX4lZytv9tMgcTve87zfTpfLZi02
BVS0rw9A50/KKWAtwy4hBXrhw4vFftjt9xpkRbVJAUNneyW0mZ9nVuXCPmV6F7iPy/rUue/Xv1zX
tBLOdTUUdc7x5bI4rNlZ2o9+YTiA6ZpWtv11SKxEzGh69r8Pc47njYcpuO1cpOLB5q4jlaxgEel8
Y+GuDcHXvu5Tz/DpmvlUMWG5LElWL/j03HkT8xMZ/KO3QHKd8u11s+s6uLjrB493ylxY/Vo3e9Z9
D+zvTffLJYfAVCeosbwKDJvyHGJWKawThg+0fRfLezd9u/7hmnhSIWGUj4AkWlB2ZAsOCuWBJndl
BtqaL3NvyH/oPl6JWBuku1ZbjVho6NeSf5u9ew9PG9e/Xmd2JU5tHrg0wEK/n1yOc8Upw+NbKu/y
2XCc1llHCVSwDIpQrgR+482xUx4X8T5NFST9drVnqAq4mOG/kGGg+/7tOWU1OHi6RRdJ85ySN+Ia
zK77dCVaRV4g4cd4daBTAexsv2nb7wEgc7O3Y9Y/182vmVoV8+UJmXOQuZUHN3xiPrTWvs4mIQRd
08opHbnuMS8vlmcdirj3rDgkpmIujWVUvBfUmmvCcCQ5gAFzMyTHhLwnmdj5RWyFf64bRtfFxV8/
LAeoeBJz4aMLkTyz8eQO1YZVd7z46Ynbqq2IivcCrWbf5dxp9hSP8Yn4GdiAXRBT9bnO/ErQumA6
oBa3m72bnFxxmsOn1cQH9bmIpU9UnJeEfBLIQWl5yAvnmLM6njwnsrzDEpzBZx6VVrht7QyaTa+h
awgybZ9KIE8Z79kgWHmY+nbTtKeZ5/FwUbH+ChhvlFh+VEh3404HSZq36z6gWZtUcjMb9P597w3N
Pii+BsW295KoBDOekSBAOyYlwhNJ8OJhYVfot8me3pPDkMdLXD76O/wlNtdH8X8Awyfrk4oPo1PP
g9DGzla22c7zq93i/nXL4t7mzib1rE1dr7E7yW8rwPPEOhTM3rm5BHhp2hTrYPqKy4L+2VcoywEK
ReuhgWznfsziaePEfTS+BpsMMNNj91jt0k1h8nxN6Kry63TmHels9OSNr17zd22CbZW5sVMh5WqC
EvyfDeiz4SjrQ7v0ZVgW6KQ8pgcPFRrbMA667RIHEY2LTemDC9lgOk0kq1CztrehsSuwD5TuHyIO
bfizpjc27f17letbECXKFYuEk3/lqNFAkdG8u+52uln4z8aOat51yaoDr/4hdJ/hxa1CAaM/RA6I
fq/3oUkEqcAylOpMQnR5dei3wanaToflZO2dA73tSUzVOi9DqDPnocQcWz+m4W6VD6lvaPpi4M/c
R4l8nJb9xHWSZg/WzQi393hcfl+3icbuKpJMlkGbZECI7Iv0y5jnkct2dP5J6XvJDYBNXQ9KJM+l
1c/Vmrb71XmbnSdn3bpzHfHg6N3GfExUMNk6grx2kB52Ru9PtuSRB9mNdTRVmutiVwWSAeTu9E1b
tHuaT7sMBDCAVm4L9mynf2yQSgKDBIUScLxRPw49Gkn21K+/rs+OJpZVkJm9UDAGlmuD9MNbg1cn
Ic6z6VSk2a5UdBmZ3BW5SrTdt7/79GuSC2yLpw46Rde/Xde+EtF5LidOKNovnbe2vMuyblv4PGJt
uL3egc44yhYfjkWd+Bwnxln+yNeXoPniZefbmlbO6K47iY5PWOis/LVl98HytTKdc3X76/9Tph+O
igQiQzPnojrMcfGzOfZRuQmeuzRyfyxx9a3ezoc5jcrvNw1EBZlxL6yYzy0c68g9RWWr9cNqDO+V
l/j9ZE1S8WV9v8rerjC/cwV1wJrumnQGEuAd9M4QrAMrsGXyJM1Eq2CzdRQpHVf01DVnp/7ZDS9l
btr9NV6qIs2cmQdy6rN2z2kTl+ORzvfj2kWsNBxEde1fxvRhtm13ZH1eY31tk+cQXEt4ogyTR9wK
DVGmmwVlS+ZpywTkZ9o9yiiWy8sGQfFpMwN38DJgOa9Cf3/dk3QDUcJ5dNIuSXIMJAuBU2zf8/bX
1NzR2kQ5qWtfiWbLnbu0KXJMRF9GWbKflzTOy+OaGybiUydinpoRQi1+n87T4p4629/y0Y4ZoIVW
PhrOFp/ucmj+8v+Hec6qvrWF0/SnLPhJ2jQm67zHfhoXtIwm/yb6UvRyMd6HXrqQk4JbeQ+Ow94D
G2T6u7DtausKz8Qa/uk0oAfFX+eq9+wJgtKnBYSiHX2CiOKmn3dWFxgcVjcPisOmVoZ0Ja+60xTi
0hcFCJC3vky8Y+/N5e4GX8UgFF8l/VKvCePixINhN405CDDWt9YrnhbPN+wQuvlW3LXDW5vb+V59
Ct0X0pyLFFRq6YvHfi/57+uD0BlK2YMagLOnysqhc5dmcV+JI5mfVp9tbmtdOVFyjlOF3YbtqZuc
fTUFUeV0hyoxCdVo3EhNFFUh2GP92odg4/zV9e7r9n2o+6gz2UZjfbU+MExryyMTRBsvoImwOdb8
qU8g6Vbd+Vj/brKQmjVia8Hrll76kI8gjfXct9wx+KdmalWC+0w4Vt2w2gElSCRD8BcJoPrfr3/2
58dV5ql5omGdwPxjL+S0PvG35tjssk2F/TluN+Fe7OpX03VHNwdKIEMmyxrtQEKUnIxHD1p6zRL5
6VtYID2Q768P5tLWf84YGIsSyJY/2mkRoo9hTP94XfVmuyb0im4OlACem0LYXuaSExMVrgyTH24C
X/7w2HLjYq3mg+qgKmpeOORk1+2Bp++kaX7arWcwzefZINhGieDaZXwZWlGdguq58/4UobctmnHb
rtldOImHOmfQF2MvLZSPmtKUXNBMupoc6hfI1BIx2aeF3NfVFEHfFDq734m4m+0/1+dc14VyXwQi
gMuR2PZpCpxD6Ceg/PnRuMNmQQn2Epr0g3W9XP7/sJPKQgKqAfw/AL1F5IqjvXwPwldc57rkcH0c
miVQpcHP14VD46omp2lu46m4T/g2xSuXLQ33al2gq4metcpd2WUYAiHY3O7SEPAoSqLMTt8a4Ou8
nm1o/ascm7hPR9Ao8c0sTI/WmsBUCwxnt5nKvlqm09Amd40Mj3VponPQNa3EfEn7gLVZ2J0KPuVR
1rF/gBY0YSx0UaPmgEhDgUjA75iG7b6YZITSg8gdjvOaHfKM7Ifk2bJ/BN6rtXy/7gefntAZCvr/
7WlB27klkN3DKe34oczua2Cx6+lVtv0mWwCFvKngGf0o60HTymZmwAcfiym1+oMcaFWd2DKPP6+P
QzMvaqbILjLXIrUTHksP2fNWShEVdnETXR3z1LrDCSDOeoJ+0slKfoTha+0eEi6iIf2eJS/Xv1+z
4KtZotRfG98e0/40jyweGNkuMj9NrSkJpZlmNUs0t5QUM5sTMHhP25kceVlGiV1tvPRnJZH2MAH+
dMO4/P9h4eJrjmVl7ZMj5Pp2fVPtRh8aD4VJBlA3y5f/PzQv0jUpqFjCo1z53Vq0TxwyZdcn4HO6
cMyxEtkWtGWG1mqcY1jWz1Yz37VzfvKbtzHhkOENjosPZnX7wXWbOJFF7GPFrLJx77gs6lBaBsbH
2452/8d5fRhkn1pEzLROjl0zxeDBPExtGlnMdLbW2VCJ+FKEIPbKF3gaB8q9Fkj4e7dtKmrySNCK
Fmkt+lMvAohiAue+yqfZGr8gY3WbcdSUUV/YQIONVXjMZvLLTci2Tu1/ZH9T3TXz1LTRDPnQsQra
8Jjz+4ztfZQUD+BcpIayF82+ruaKZNPRjuOuj2PdlxZ0+hB5FuRr0D4tUAW77seajV1NGaVjYS0l
77DnYYeFElM0T+6m8ze5SeFcE+JqbaK7gtqDkbA/OWPp/y1DikSO0+eBANmETHrDMHS9/CfSR9tt
IOZ+nP0gqmmySSAUky6mFzxd80qwN5nVyKAbIWHsJQjnIOqhpbMQa3t9EnTNO/9ep0Y/KKFNsvan
oOGbwe6jXrqx15peQXXNKyHseG3WiAFBAB61bVY20cDLxyozkXTqmlf26m6SrFnWtj+tVr9rJvnb
yb0LRd9NuS5XLVF0prLwFs/DVg3psdmxDxYofuvbpAiZqxYowjWD2pqT8Ejxtl6M5BGJNcND1+eG
gXTDv6e1alu37YTTnXh9x5K7qX+h3GCUz8PWVdnvoXhlzzOpMaX0hRfPtMSTsrxPTMqzuuYvI/qw
pwiRN5CE6HGAyX4I58Erg70onpquMuyen28qrlqViNpqx2ppESJc5WZxyFaWNz3rYj6VUK2DBWh1
Dm905uElae7Am/M8NCbqE92UKpHKUppZhSDeywQIBpsiaPLSyXAm1bWthOmQZclgsaA7hcuzVe44
0OSDKUnz+U7iqlT3S112ELTNw+MK6u0iyb+kqQNJVV5ty6k+EkYN7yiaiVWrEf0GSp5dLtlRTtW9
l9T3ZWCiCdGYR61EXJcAsqoBfHLN51+h9eQ4ZRax4MYPV2J1Kv3MEWASOjFO9zZZd2P15ZbF3VW5
7ocU+4VPIeG8OuQe0KRH6f2FUo4hkjSRqtYikqQLuOON3kspcEt2HrDZHkfnNcSt5rbPV3bWasrb
0K+RW81Ad5EkS9TINZrAAHBb80q4BhVCGAy8wZGPfNfkOHtY1a4pnM315nX+qMTrPBUUuQu8MVTC
3a2MR2Xv3ugxSrh6DZFcOj19Ke23jPV3lHUGj/n89uWqZPZ08oa+czt2BLBvjchibVZo5KYowinW
9DxlfTSIm7gvmKuWHFqSVJQVZXCkxI99KNsUBFIw/m35D1ctOhwaZ0jaIOtPY4dHF68N+W6Ra2GY
3f/fFP6bUnVVZntxeWYbLlFLGfvu+PIAbldg0vtNVfabRNLHFHT0IJeDdIupT03AqTWIQwqaaC55
f+qE/zXNp81adTJqQ5BLOJbhYqRZ6tRiRDpmdtMTkFH2wKRO5aYkDzOnhojThAS7/P9hb7eHrKP5
aHWndMpPbnbXUceAU9d9thLLKQ1XcNLiNsTCLG5CfvCbJl4ne389lnXNK7GcOh5A/BN29qrpAbAX
Dw4DPga6BgbD6NpXArobpTOwCbet2m0fbZyqmsnfT11nSHHqHEc5Ji+tZTWANeNRtRwfR3BsdM1w
WkJyx42KWJqpVQsP87r0h6HCZa6oik1Oyb6gncH4uqYva9UHrwmzhORMXhKZvYwGcLzNbX6bYdRK
w5C7BUoAcT1BYvxuRtJXsvSuwm7TTqag1UytWlA4zt5YrjO+vq7k/cjkfhnWyEvCt+ueqTPOpdsP
xnFE5pDUx8kttwWUopLHaR5vNI4SrSvtCSiB0XQxvFB5D56ErDwszJT61hlGCVk5zrJgYuhOc3En
8GDQZ+Bwnw0+o2tcCVisyXM6pT07Ipn4i/QPYZpDZMEihm1S17wSr1J0/jCHfXB0LHu3JP4GJF3b
JDS9+uqaV+KVs3ZxS+l3J69II3+8r+2fU/31usNo2lYr/pIQ2fm2z4JjawX7Wlg7cIkdWsvdXW9e
s9SohX6AvQWuuARrl9aQ9HkuwdJP2B1PbnNKtcrPH9K5DV04ZccOhPyq+ifaPY7N+/Wv1xx/1No+
ntdkwbUchh/EvglJPDPfj0QIKy39cRjYlpbdbVd0epmgD5ErqkRkIcFIHPtp9J6Js5f5t+vD0E2C
Ermjs6TUcnBQCEu8ykGYNC4t+oOTctsGyeZ6H5e2Pjn/qCTwReH7XesLdmzG9qGzrW9dahmCV/f5
SvCOTe4NS4FZGOiFQDHv24hbIwReFhFGWWbfBqFxVRb4hpec+cscHAc/PA1pEyWXshlqOu0wjYWU
KMYjJemdABNM6a9CbsjwuEy/6+oQmiRzNaGs1v7ZE+hLXLfvTr7Yl0Eaj/lTDhTE9fnVTIKK88Kn
91R6U3Dsa//Ic9nExEriLE2/wDtMqDtdJxfTfYiBsFuamlRed5IgJl3SO2c5IVUQla4BXaSz0KXf
D+3bI+kWZE2CI7TwIKiEjd3yBYmGvNtdt5ImClSYV46325YAg3KURXkYpffQhfn2etM62yhBjPXf
rhcOfPfYNj+RnYnLtHyos3rniSG+3oXu65UtOE0WIBtq7DOWM71SB0XBnun9S+P8nhLDS86rGuq+
5DhS8dguryG0rCy/+LKk321qAgvqplfZhruSdhZeKpDf8LChdaudxpnwly/FGCS3rUWeEsRTaRGZ
llZ7EtU+c7dIq25SvuHG46HGTirAKx9pt9K8RKJWvNEq9uZv9Xzf2s+5UXNEYyQV4+XU1tCMLq7Z
eW4dqNdtZB/uXH7jNVuFd9UJk1VrYQBLHUQFiiT7sDBEgO7LlejtwqSjnGXISlpfpuVupaC8MsFw
NTu9iu5qLJCQkpZjp68fibVG7vwn7cJtXUEq0PqGN5fbLqYq9TtLyjqZEpRNh+Hy6K/iz2QH1cYN
TG+kOv9RQnjNKQgsV98/gmAxdiQ55AnIX7x6k8rmrupvHIUSzes6Z7btdD5oV6wne4B61CR+rN3f
68uQZqX7D8BrXYdVlrZ/DGQNTojvQ55ErNi4yZ/r7etspMSww9k8iqRtT6v9SMI66sdDmt71629v
ebnew+fMJsz9D54LlCnBAoDdMbufdt0RoncPw2neyc0QZ9vAEA+a5Vplg2ch9OtBV02PbpLeXR5G
EoCirw9AMwVq8Z5fAymEWkF6dNL8TKvlIDj742fTDrAbQxe6r1eiuZhAnMPLpDo1Q7n1q34bWqY3
HV0yToVwJQ0pycL75dhXXrw4SbR26d1SQ9CkPNpdFhfC3wIzEfPCcAHU2esyyA8HC1GlhHfDUp3w
gPeTinGfsvY18f24XqbbNmeVHZ4NF2VLl1anwvlRr2UMTSGDH2niQcVuzVB89QuLVac1qyM//NsR
HjvZxnIfJ8d0stOs3SpaK+GV71LaVae0WuNBtveo2oSiBoUEw3WP1XWgBHXNQNchPLs6tX7/RWRf
GY4v68Q311vXOKsK0ipwt8kcIE9Pks1f/DWI58DaXW9a4zoqQmusp67366Y6eaw/uxJFb7P1PJb2
tq1CQ6jp4kHFaIVu28i0SJejB3zuKctXe+/hPogTMP/WoNhrR4FZiEKQM3xlnHf71rWy/fXh6Syn
hHmTJNBXLhEZgfcNoq+7gZlS07qWL57wIebwnjI5FQMYr3Ss2Gr8p6XwDVlv3ZxcuvzQtDNmAOkU
cKauZRuefgMn/T+y9mMOwOd1s2jcVcVsCcKycKLFfAT73g8HwPJT443v7sSJYQg66zj/HgLzghpP
NKQ6LcvAL8lderQo+3r963WNKwdtF+w1BZNzdQLnK6q7pmPVmUQwdIZR4jigvMntCd8NKJm7gV7s
CdjCet+jSvP6t2vmVsVhjcP/OPuy3rhxJtpfJICi9lctvcl2bCcTJ/MiJJmMNmonRUm//p6eex/8
MWbrooEABhoIKZJVxaVOnUPrJgeI82Ix+QVM1tVamSH1VjccwUWa3O5EMwoVjWV3bWO4BTa3TLxu
zES50lda7zFWaM6qKhZrZMYGhWa3uUh2nNv85NQQioV6uW9GFi1SM3cOt0ehm6rr7+/cAPgFZriQ
Xr+UHjsO9BPOxeXmHdf2vmOkCsjq6WKBlHtq8LBThWtmJ20WvATQ2txZao2ZEsWNWWfiRBTATCfx
S/ANDwmE3gfzslSeeMvONj641w3NrA/2AInprcJ7SFHscf3pVllx4NYfPVrUa3PpZveclfxLX9uh
0W8pin8f6q1NS8PbS31rTgBE8ec5c4FmsDAY0DtB7fvQCvwBZ38+X/aPALpDMVFcO6BVJzcL5wwx
ZwJ1BwUJc9sWL6VLLsG4LfHWja91WYtokcPfZW65p2ko/mZd3cb3GDRVAVxZ7bZm4cD3h8pIsz4/
0G2K1wLa8wVff9/Xx3U93zkNWbeMA2kBo9tY2udgVNvKF69YQtbcVy1CVTQXWKwmEF/Q5uK09ETX
6s0D2Uppupfa6G2kNejr7aEE+OQ/33SpCu2y3Xm2sTjy7LXt0Q/scCNGEIHF48jdLRLMTldvIrGx
4SHtdo8fRxyqcs8blSNH3lwjjnmBeB82Sci+PG7+Hsb047hMVbRX1o8mXTIYgL14qMmfprCAiGjn
eHtHrY89iaqYL0hocU/OGyoE+BC7XfBTyjLh3FyioOUnUELchbqjKg29b+SLURFEh8lfvjetHfVs
6pKGLgf7mre8vRq6wShhgViy5DPDXlzWUwiKt6AJTadOhH/xwHR6uw/N2ZSqeDDH9Gg19Jix2pIv
xE/HerOjmZeHuikf5JK9ATfdR87ogIBrr8r0442BqtiwGSUL0B69OlBHEmvyooJUO/cQzZyp2LDA
Zhu1JZq2+hfWPJgDDYVdwMyepu7t9pTpvv7a9bsII7169fwswGWz499Mp0ubitz59cqOX8qOezU4
FS+j9WvkJ5R0HEjxV+5dhl0As8bFVZiY4RXgQA8q53WYfhpbDMxHRNihLfYeIHXtK5t+lbliMMa5
uQR9ldgewAePGyVhy3ZmX7fA1v/Oflk4hQOcDfaQNq38Sw957257tsqoEfbOKuiGQP+3CyBLcDtb
sB2D6zX05OduubTBHK3rDl5MNwTFr5tu9QjLMUUjycNhOqDgLPLkEmXWeej30Ho6K1V2+7KzvAHC
8g3Qr7QHwwo1HkzG9jg0NUNQwWKyHyqUyuEMPAdgwu0z+2sTQDAyEEtoQP+mn+9DNVIVNia6ZmLF
WGIPJNnRrN0qNqf54ozyrXGCHZPS7EoqdsybeSCHEq8LlrfEdLA/FVsTFig4vR0vdM0rTm1sBrcp
G+1Xkn0u8z6meFiQ90HuqQoQW1cpjdJGuWxbQKttDRv2Yjsvtz9c4wcqPmyW5mK2hOMW1fyTs3SD
DwR+4u5R4Gos1FM82Vw3A/lRPCDUsxdldf1k+nepfnvUUzy4L/2Zlh1ePQr6DDuJg/o81z+5cd/t
g6r09MxyHb+9frpvD8ki7OM494d+8Q63J/7juwdVielNk4Ose6twMaMueEBFVM+PE/0H6wGY+UvP
75FS86gKEuPdMAQ+9DvPhT+8ZNn0JWuLEx4I49uj0KyvSlAPYMtIQGaEmsEZaTqTG/WT7fliZ440
XqVixaw1KDt3muczaRsnke24RWxk1QOZt71XR82NiapgMeSkuNcTqIjwODs2SZ6An6f6OUcythLj
XO49AOsm6jrEdwcKM5smt8/r+Wx2VbxU4tgaNLm9BrpZunb5runZz23LtfG6uTlmhquloGd3AShB
GEN950IobrxmZsPohoXwpyaxB4Ed03rM83pns9SNQHHlqTCh8N6jEqclk/iC1OZyoEzys+DV3q1E
s5mp1PE9BHVIPeEZDVT1F29oHrtMBLHVe8lQZwMYNdlft1dD49cqfTzgzqYlNjKf7bmMtmlJ7Gwa
D6Ytk9GQSelYjyiKG463O9NEbxVZVg3d6Df5yK6VO0N+lqgDgMR1XX65r3nlni2nyhWOU7BLVvoH
Z8BbAsQaIHDhhPbofL6vj+uCvbNezpYgmKXHLvDrniZbYYa2f6rdPXImjW2p+LLKbasq59h13BpE
cU+V+eKOO5+ua/r6+7tPF6NFABiG2QYjTZjn4G2Avmyz9eP2zOiaV/y6bGSPW/nMLpxXr0GZRx4k
MAzp7BxZNBFJRZMNrAGSo61xqjDtyKt5wgjb2XQ0zuYo/uxbdps1Xo5XKPC7SvPQzJ/LFo/YKLv3
3Pj27OhMXzlgUxtPDL1b4A6yHQZIUy5b0uf/bNmv283rJl85WhO/qo0KYCww6ZMUCgEh6YqHYPKS
281rZkjFkUGC1HVkJ5DsgsLp6mPnfDZzGhI7qrJ/b3ehGYGKJoPWGjcL73pJEyyBBOBjs3XxOgQ7
5qOZf5U1rMzNokLuAyc7/gO7sT2g4MNJ1mrnXKp5F/uDLmys7L68Wmcp1hN2nER45VdnqR8qVx6r
jTXAifb/ON4um55uuq6/v3Nm32TEWytrPvd2Hf0n2r1skKDZDvethuLMdGg9r8Ub/4WXieOIsOzP
u/p3OmNSdues3GoUdk/zeZFdbM5BSov51AfBidvjy95buSZcqOgy3zcpnrBHcqbDGAdVfaSttePK
uqlXXLldXTB4I42AFBqPK9QO4c0asjGgUQ5vT77OVhVnrgzfshqGWLEN55FGQQNN2A4st3l0u33N
AFREmWkt3dQ7aL/m7hfXKo+B+JWt7h6xna55dRsO7GUMvEycy14emSgfu9mLhZV/ve/rlR3YBC33
xhtEa5fMT5YJ9/KzA7RFd2gNdF9/XZR3jlV4izNldSDOy5U4F9zXrrO+TCY73ff1127fNb9CodJy
usF+XYUBJJN95oEJOU++o4ylMXsVTFZzMkOEy4LfBr9QIfBijXtPjLp5Ub2WO3QpbU+cx3WLgaiI
x3FOUcm5Y5O6D1f24MJ3iiCfKLuM29eV5o8Tnz7fN+OKuyJRsXIB4WyoTo+hQ/hpdfHExe9jN6Mq
OVgAwIFPAhcf3p9Z/wYEvRn8vv3lmrO5ChmrV5CXOkXGLnR83Wi8+ok5PZXBoxwft+bH7T408/4H
YqyShOYkwCUDCcSQjMxKyrpmyR2tu6aaRcSLtOtWLgidvelbYZ+Bw7nd7ocREu0qEXLqstpfFrQL
FAvKJz/J9mEoXrfG24nAHxq7S9SsYAOkAc8btF9b3xn9q2Y4CnK607hGvY6orA5QAwtaOk3D0fzs
ffK+eYcyKeIysmMDlZQhCPFPd7H6YRxKrPTKuvf8mg8QmP05b5EpdlDzHx530K4SJIHU6kwOToqj
88k6iOOclmfvQk97GrP/YV7+SDOi/eu6vIuSjWtPudnju6dkTcx4AA1+2KfQ+E2spD64KGHbWYsP
zR8dXX9/1xE1OchKA3RUdFbU4W09oDuRWGdCSrwU3eKybMUUtf6pCX5XY1TsVXX8B9L6aHqUYDkK
ux5mA20bJ8MM2dk8mPF09J//s6Njn9Q07GhI4/6Y7z166yZKiaK55xs4toHemvdWBCwoCgL2nhZ1
M6U4cyuEj4OxGI62+UJpWrW/xfZ6T5wgalaPu8wuxxHL2/tgdqWHbvJDDxIaXbNHPflhjHaJmtyD
ZC0kdk0sBctY6KxfIUg59he+4Q0WOfHy1+1xaKjMia86sleZJfHQDY/NAyh4oi2Gwm+yhOTzlWu0
+js/+Ds7sc75VE4IypD+LAQmTVzwAnRiB/cZkmQ4CIXFiaagBnOTnVFd7fUDO1YTf+MgJPAEGNWU
iK92Uh2CH9M3csBWlzpxtrPD/Qda/agXxcf5xiiZV9gXtDEP9cn4RR5BYHKajl1kPNFn8sv+1ofk
Sx+1R3JyX2nqPN8e34cXHdiGGgJKuyjYNQSINWH2eSleA+/Fkn9VcicMa5xS1bEWpGvm9hre6/5Z
8E9AX9z+8P9ArB9NmeLt5WKPE6uvX36xL9ljfmoPWUz6kKXLZY5AOxuRsH+soib9/7A7nSspccAx
uUdKE+vUfnNf8pM8lkn5+AqWyMh82aI+jIZ/RqxR/bYzSI31/ZEwXAQ0uK9xZ0qcb3bSHesIksdf
8awRGvFe8l+32avZQn/jLTYCTCV7KH/ksLoti7Zj9zA8mAmBIgqMbifYaeKomjPk0p6YyNlw9McH
aqWy/b7Ie24tLlF5JYzRs/KGQVmktrtQFp9dUkNVdwe4orFiNV8oc54Jft3sufE4lX/ne++dunYV
v6dZ15Eph+CAh2KIsdweeblXVqZrWvHsGfpvzMxWNA1WXhTJXQaW7RxtTV2sVzOFUNxtwJ6Pxhsc
fJOOWPPRY30Vu9Ttzz6Uw6J5moeU9G0eEtn2kdt2ZdT665WdMiDJKldxKdeiTsYgt4/1YDqXrMrL
UGZjyUKRZfJUtciMgAa0iFDAaUYcREsnkm92SKuGxjaxm2huxPhYW92UENfzQHab4T9TKdqnYG7f
loa6oOLjeObNpyCxq3KLXNmKeHMXFjXb4H3xfa8dwq2rxiHMid1GZhl8ITNxx7AxXX7aUL94Mjc8
ElQVchrGygD3hABwsvAaD5hzb/xci+qJ+cDsz6bZRGVBaDTPpngYhtKNV2/eYtOEBM3io6Q87LcN
klWdi3pyZIBktPZdE+I1sYk7e2SPTtHjSWIwF+CqfYiSdQAsLazvThXCzmexVFtc1uYYc0cuYQBA
0MEXEOCCrPsAfrEqOHobbZ4Xw0ChbmAVj7Y75UexifxsLRt9G4cRBMp9U0Tg8hxjSFa6oBlhJkYC
QEhUMrC4FhbnUIZGzsOzfB76TUDjsu22uENN/MlnkGgzhqVOg8wyoo4PY8Jxlw/7aqqeHJcsB8u0
/ScKyt430weXoNXw5W0x/LellObRn40takf+q2nJHnhNE1McxYfKqYNGR+kPR6v62xOgGsAtq//r
dgDWta04UcYrTiRqbo4QJojdoIintYszzMbt5jW7r/qqXw2ZNS1AnByBSLysxQpkF8Qmt/xQUPdY
dzCY2/3oYoGyVxIzK2ug1bBtGZ+ywQwhMrzTsmaC1Jy7bKiYRQDzc5pDhQPSdmB7VMmaptU8u1Pl
XjGbaJrTr3b1M+ieeHPfNqTm2FcyobQ3a7ANreuhQOSgdnBxyz65Pd2aU4KaZAe6pBrk9cs386HP
/urIt9o40wonYkS4gO7sSR8/MBA1ze4KKygdiRhc129b/cV15pgtJ/C07BinxmhU1XYGjEMBfDXO
pPmCtO4SN211uD1BuqW9dvnuSsu3Do8uPea/B7NvU1a4lSzRVuzxeuuaV7wWVVXQbLoapTGdV/Jv
bcRc7Gx9uqbp/355YG3EAecFXnWcfgznVTrR0szjayBbsvO6q1tXxVlziro8juKnYzC/lfKhvCbY
z5b7+fbU61pXTrDlSPsSCkFQ1skf1+ABOznYiB4qsVMcoWleTZ8Xk1xnw+pxUe66iIC2g4I/TFwy
49vtz9fMv8rMsthWmw/gyDoSeiTzFwhTNt3Oa4guGF9/f2eUlkDOZMOOduwA4x2qfzqTQsbiuR2e
uLzPetTM+eiAjw6UxHhVAz9EVca94YSlt/P9mqijUrF41Ok7keH759GBOnfI8u9W5oRT9110Jz+7
i+XLJSrfiMhWQ9TgbIagkZk0SN9W7nqh3L0vNDiKfXrSnMzuerKc+Cstnw3jgfpfbtuOxjbVDLFT
lm5Qt9gFrQwCEvmxo35k0998O97X/nVh3hkQVIZMt5SwTWd6nOaXzX/Kh1Nn3cVT7hI1PWxvftVS
F5/v+D8q79GVdeTMe7qGmtdSNTnsN7RsfBdXwGobX1HLhDTEQr6iOOgl8PK/ayBgZZB9Zjhp354r
jR+rlCPjaBijHBHkmrlrYjdbf6yZPxyCoHCi2z1oti9b2WNawhbGr09EnlVZx7EdxjOfZLHTuu77
lS2mDwpp5MWMk5toEsPfQup3J9fJ7/MCNTXssB4ssB2aXyz/IcvL3z4jp8yy327Pjc4TlC0m6+Vo
mDZmH6QvPxbfPk4F2GwB4IaGdLDjDboZUhyZ4kgLfnL0MYKXyINwL6ECHO/96fYQNM2rCWIUf7Uo
K2vrtLWeoU8cTtuhnO9iKXaJyjbSjiJvKglO0szKDrM1RiutTqjqSO77dmWnceBsVdV3dQp6CyNk
bHyr1oHFY72XG/q4PAUDuC78u1DkkwFkVjRfUsv/RFps8cGXAvivun6goI7wgMOo8FC6G5o00UPl
IRmrDCDboi/TybTDGYqJztSHGy2jpX1yS+ikVpf2PmgAxqY4NhnmggX+UKeZ/Y1OX3Hl7Kw9TKMm
aKgSU6C9tl0vKOvU9D8F7kUa9x2LLOXY6MqObWsw8JQ2HHg2+egMFoB5/aGy9jSMdA6h+HS/zNRf
rKZO13wM/fzSQREe6O37LFZxZqgOTFO1NU1agTKwjLjfii5iYO39jVT+XUT1LlFzyaXsoZfuYgSQ
Mgwb+VLnP4i7czjSzI6aQ+6QL5BWZ8m0hkEZodMM1RZBRZTmqLFh3hbeNU8qA4nTL6xecj6lZPKh
wFnlcT9VI2q0l710qSZ0q0JSjpsNZUbHKZXBs+igjyljF5Vas7+XLdJ1cJ3Bd6EDqaeW2yvnKSpS
PtHKi/x2TMdtegqM5c7FUDzYyoTpGQO6MIv+MyvpCw3yUz/fRb4PO1L25paUrK1nBAg7yKPMiRsf
AYnlOGnvHcV0c6S4MwfvSFdKVqcoIgVNi8sjJy/OTul3YPbeI47SnOdV8pGlMy17bq0qXchShBOx
vtaejGlPnvmMTOpo+kcxDTvnGd2OoQpG1T0d7bGnU9o11rEF6m2sf1Sm+GVu3/q1B6jSPLrgv6Rl
v8csqIm1KjuJNRI8nfb+lAZTIpdv3bBzuNG4ukpNwqZWQESDTSnvX3h77ttU7NFFXjfoD3JOKiMJ
mUCytQ5mnQppnauiPDd0jYbhm93JL3m+9zqimxh1854rpwXueUpdb/xu0ibypdXuBCiN5f73oP/O
u2dWQDgJpPew3AJlSSEzvdAInto7XVvVEQdxdQWVQwLPQCHRb6OFqFnTufTVGM2/bodY3ewo3j1V
gcMqAt+j1fwDb2DzwfJ7f+fQqpsexbFzp6Rum6FxCEIeinJ4Bubre1vxuM6NZcfVdH0oG3WdbV4v
PLdKJ8c9uwZ5JQSM8YNxEGW9MwydCyjb9Rrw3CFG1aSgJs6PhUvHZHYsM6yDXeyILmCojCRGU+Cy
tmKq6sD7XqGYS/Tlkc3pwMbHseVxI/MHvy+SUdxF5exCA+x/dyYwrFiGT6oq7b3VLx6ghzSZX2ar
M0DOaxVWgOE53t7rqmYKVboSMXc9dQF6TD1uH9zxH5QOnHyA1m8bsSaQqKpRiHrbiEMBTwPE1BFk
noBapdw0jlX5beRk546kXaPr4N55e99BWV6yTKazU3wNGieGfgCezXgf+pm5PYuyeWool4kB/nDk
gCDZfnt4H4u7YamUHT5HTgNiW/WYFot8Y6DVtf1kRjlhZ5vpDIRO0wyR4c5fl9w+CAPJPemiwNP4
7M3IwQ3C+NS2e3lQ3UIq8cKfrWDqpHGNpiKZ8z7xzTHJ572Cuo81JDFUJWRkjA5+140LWDOWHxab
PqEmNvHq+VORLfJA565IpPWzz0wTJ83qa+nNxk4g0Y1MCSQboYVfN1udjrZx2GpIUy1lSuSS3F5E
nY0qQYSNm48s5IxjlL3+5I4LFgV5YIx98db1xLbucLubD485DsQ2/9dGGyPzKumvVZq55IUvRdxl
xSdmBc9Tv50XP49FO+4U0XwYedGVEkBWmdsQMmQ42o4BgM0QOuuKCzXsKPfkzmh0XVwn853HEen4
qKJA2Bgcr8MVeA2N2nscjOwkxz2c24frjmFc+37XRzsG0N5ccEl1KmdMKIU8xzIwAta+fI9D48ML
Pbq4dv2uCzCzAGCOf2lbTUfR/pTZP5A3Cfpf8/JrWXH02SM70s2XEijWq2hT4NZ1amUXKc99gbH0
qSj3BvKxe2IkivuPuQhy0ANACiQpnq0YdCCJ8ds5XoEt2V23PvShhICJrLbsTAyiEf3BtvM06Mpw
kv3O44FuvRU/Jx3eqw3HntKcrK4TUpQPAtLQ0Pbko872x2031C2E4u2jJSuzX7oxnZH2GOkPF8l/
c4mnYsf3NG6uwhzXDkRCtijcV6B9k8q3wp7VUTCVYdcGB1OUkWiWndpXXVeKm5MuAJ5jy0U6U54s
7hhBTjZx+q9eefL513YPOvdxnbODmu//dZIyW4VlMVw0puT/1jnnf8nveP9KAA48tVV8e2E0q69C
HTdBSnuwmyktmPfPiuMcp/J5m/eeyTXrruIbA6Bx6sAIqtS0QU0Y9rR3Qfq0DEbi2NKsokCUxl+3
R6LrSvF1WQQFl5vAhpJDwrnOt8vmlglz/SZctz2H13Wi+Lvn+8SwfABU8GTrh8YGiZhmTszNCBcu
Xm8P5GPAHFZecXh72jjn69Sm9lQepvEX68+AOoc9RHjdKYjr4uLU7BHqtbhoQdm59rMQB9Rwp/er
3/9xC0XvSjzwDUY9F/ybKYU07hGsrYkbCxYtCUvKwx4Dps7slHiwWauFN12cUNe+PJVF9uRXznnJ
u+fbg9A0rwIbBZSNoNSH6emaMmxJvBgDFIl2DkYfw2mdQAU08mxjHsuNMa2QCnXIs5E7YQbKGwPk
jJULknjjUJg/S/bbZaEtAQ0DUIMMTZhRbNzzZWx4zAfnIIJLjzMrVGNz1FDfHrjGPlUE5GZN6+pB
GiItA/uFb/LNcTwZFmL4JJq7rn8Y/rXvd7s3awfHarphSmvzpUVd59wDMubuwE4+PBai8euKvmsc
HGo2W/57gKyclP1amjPJO5CRHPneY7NuipQ40W1FMRSuyVPO+jxcmzfXk6+Czq9kbne2CF0XSpTg
A5/tzsFqB1ObUNSHoMKwLtJpT4Ll+qkfuKiKj9yqvnegYl6nvCqX0xJsIkb+9PttE9IczlQaFbyb
1QjNMKFuEWFrluEcfKmqIOSDiPI5CFtvwCEquHOqlEBQg3enFT6SVYM/nSjQhsBIWCG3p+cqX/wd
r9Bs2X9gvWpnE1YxDulcPhjVDyh7hS6gzrjTCz+Ekmpy18ypuC/BPPCoOqDAEmSJpPOzqF7Lvg0N
biXAM4ZijnZpenSnAxUE5lojNcd6GNJ6DPszMj1xHYHqZkacbpP2aOzRrWgiqQoDw7XC6QtsSKk5
WlE2sGNmzPFA+en2lGksWUWBDbNFnYZhHyh6z+hTRlsJmv4WJMDxfR0o3p47cw/aB1w1NiRPcFSb
4gq0Ijt2pQlWruLndi0ys3U7RMLA+Nr3AmBkI2yg3ScW80HyvXoUTThx6f/GRIJMmFMW/ZT2xqGR
CR9+dt+X4PX2BOl8Q9nuV0kaMkzLkG51g8dU8YZL/3FbVmCrxjLsW3oZ8/V4uy/dQBRn95YRLHRd
AdaqohuMyDFY3YYDBQIhLPLS8eN5JPlOFujj1yknULFisz2b7lBjcawNWszfWdEjlq2rPc0n6CeP
QNZlQeYlW7Zu46kA+wIKY2S+iRPF+X7aMb//0gIfhGoVUcbA6WCWbonEx1ym2/BSyqQRVQSu5RCF
1l8t3KmbeQt9BL7h20heOflRQS8NJQDtEkNMC9Q37Hx79jWurMqC5c3qZbbjjykcIqy+udN3Puzs
2ho3VpFnAZVBNxCcGavriePo1n/f/mSNcaqgMwsyg1N/3aub9smn39vmkTYPssK9AZhRc9hx44/r
DWAqSpBAAVZPZTlNqUGj7IVGU1S/4KVIRnYYHLN0jaEeerwrxYrOlKAhF1KLZduGtIPumFsfDUlj
UAvvAps/rl5DB0q4CLJZQq2+huTtcHZoInkRVhz8wj8n602C46BtEyt76PgarfZ5qPYyuzobUAJJ
7g9DYW8OT/PgqeK/ablztde1qwQNltkeKy3B0k5ADKPlC0Ed47iHXdc4hYrao2JtRdMgSszByRnc
mNdJALDMbfPV7A8qowv4vJhftDgHOi4EaO3GDf3SffL6MswXemLrXomVZopU7J7Z9ZB0MjH1s3xr
g+d5D6+im5xrHH93GHer2RvnwUKWwnwdq29EpFdjuj03/yWaP4iMKkZPgAkrk4uxwl5ylAhvr6Ru
zvPQh5VhP/p9fXAseXSc/pCz6cGpewDFh6SCkk/YZuTgVW5YjnVUTPPTitSD75VxTvJ/S/7v7e/T
7FUqwA+iQQV0yiRLmVwOJUqJwC148MG6K8Zs5/Cj60KJBA2Ex5ueXqfXq8PZMMDSWYUL/e4sa3J7
EDrDUELB7M61XVcwDEEvGX8c6U555IeGbZv/7bnvDKPuyRxUKLm52BmqI3vy1FTlWy6888LdR6++
i8XONtUkYA2seltRCZUg83tp/Gssf8v59+2Z+dC00fR1x3k3giUg0wTaa36x2b8UpQEWEBz+rtLv
hyuL1q/z9q51JwO7TE44v5gBiHYTFxyXBbQru7sowdH+td937S8LQzkPXtAuw8jDVk4h9KauclC+
t3MJ1E3P9fd3HdT+PHU9szHzDXgJcxQ/Tz9X/87Gr9b6rnEoe7jNSCi/EE9CxE0eRON8kZ5/uL20
GuNUVQh6aA1WrJ5hnMVbHxxlMSRF8JbxlHh7dUm69VX8yrSsctuaer1kRRAZ5hD1sv/VDt2ROCBD
uj0M3RIo+ykdPNqO/sjBN/obufvQYP9uwx5QQ9e4sqmuc22MPXBYF1yCT3U5X8RGj5bfHm9/+4dv
CPYf7CG53Vt0bmdxGYz6sRfkAkXzHwErXrN8fpoW98Cvae+s3AmkH4/mDzoRO5/9zuo3ebEaBwJy
64nir+HNO83rRqN4c1UatOfE5ZcO2mslNcLKPUIkKEDIKx3ImJwLa+ccrRuI4tcozlmo42X80m70
JKmRCJOeOojs3F6Wjz3jD1KRriSQkJuIvDTtM0X5H6u/NBIZ8eBsWzuntY894w86kXLzJXHlhKXw
3MOwzSHrnZ+Z8xfoqp7vG4SyazK/mkQHUNylQ+yj7HltPoHdPGxnFOPe8ygF81Xc25VmW4L8il8K
MQUn6YLlrNjGNc4NdzgteW7ek3pDP4qL98a6tG6+LlDQ6r663PwKCdaTJ/awTLq1UJw8XwYgVsAq
CP3GZ0JTPwO1jnlu6m+3F0JjrGrOzeoqKME3BjY5k3xxpvabl/PvTbZXRfDh2cX+g1eElkFu9X6/
Xmxne3Koc5HuHr3cdZP/4+iJphWHznNRYndrxcWvT6Mnwq6aEo+8WEss+gVg1+Vw3wwp7ozC2A5v
s4O8OJv9OHuoTR6CHML2zs4bh2aB1eza1vNm6X0hLiCOiKW/nGbDgzqk75yDTX69PQbdXCmbdeaM
/2+zzpqUXWEaUEJD9VH3tej/7fPftzvRrbXi0+BZdAOJQ80FpEqvmTN85dNdGUisteLLGyr+hU1x
GliM8dMQQJ18FAfHz7/YbI/FRRNW1YwZM1a3cRwiLi7/UVkxxGHC3P8x5oc238vK6XxNceXM8zxR
U2wMwpIP1oYEkr+c2+AuRmqbqPmyDAXFDq5W4oKxgO6vOHSsY8hpbXuEixpLVVNmXYcn44xu4lJJ
M3a2A0SVcaH6PrCdWKQxIDXvBfl24RYoyLrUJo29oXySdbMTpHVNK04MNdd1pS1bLmTLY+7lyQCF
9dtmr/EtNdnlMmIayA0tF8+ZE2SvQ6c4QsIotK1/uPBC34hv96MbwvX3dwfumrU5Kn5zAU7EGXcE
+cmn8/l20xrbV/UC2DYTK/BRg9uMIyzG92ZwjQZHd2g/uWRMWLeXKNJ4gJrzItVaLu5UwIIGeYb8
XSio+bS2ewh13RQpW/HMpnkL2gonVsc45nbz6Pj+zhR9nKuBd/3hvP5W4EiEM9EK4+cysgrvUMkw
2IoyGpd6hZyAbOMB7BLQx/0J4v/nle6xsGlsTM19ea3vcMqq5WKMVbLWiTF4ode/BcGzl7+Uu4ln
zfypua+Ncb/v3RImlokHt1gfoHF5uG1impVXU11yoJs7O/ASgL4P3riEKIRNLW/vrqJrXvFvu68J
D/giLm1Wx4NDoNvsxWt717OoTdQM12xwH4A6nDX4WBxKSg9uU8T3TYzi1oVXeHTxHHHBcfihI3+L
lT6b5k5E1U2LsiUv29IJfo1NzVqmjEOP2yo/tcGdIUnNaeVLHqwkw7RIWR7mvPwijGDngqD7csWV
nW76P5xdyY7cuBL8IgEiRYrSVapV5Xa327svgsceU/u+UV//oubUjy6WgDo1UECTYpLJJTMyYkqR
xBojh3VfJ7DHlJP3Y0jtDXc2Na95s1UnNHVbOJSY6DGG7ptNhlDFWzTpBkfS01Z9Z4tydqFuNJRi
CvxFdhcHA3rs4/V0FDxJot6gu15VsigdEFWwvQOEm/YPrUg9xVQXsQseq3KJ5Jz+43TeZe3iwE/t
rWi94Rqh55nmMWl7rMMJ7WdHy+J7x+mOFLn8xn3wKqSnnITLx3WCdmW0AgILpiIwWaQRqCaP9y1k
ml7NZ9m6ZK60FIJTTXbuXOdA/Y1cmWFd6nklu5ssL50RBFnw8l7c9Mq9dCzZ1g30dj6V2XpayaIx
kmStXCIXAO21dH+CSOpT3nvgnXUuVc/A+pvsPFLv3Hz6et9YhsuFTgZxZc9y3An3FlZ/GetXO5W7
3vqx1q/JpmykyWqaN/dVgZ3CRhcthUiKVzwt5S+Vyo04uWG96tmlprOJZIIPkRDTvuTFO2vyQ7+W
h7zyPt+3kWEAeo7JTxbganMMoJfT3hcQbQJwcC7YY6EQPbVULWVZOA7iOS6hT1B7CTq/P9UJ6Bz7
LcoPww1FJ4foADP2eh8nzVJ9p+Tn0kedVwVTXAd+U4QVeagiEARuVwu+uQWvE8QNUxvXMKWIE7px
J48+fUyfDq1rji0RCgF0Ce/MofEhvWIdsrz76E8MEhFbz33TVGtHcpcALINZnqO0bQ75bD8Xxe9u
tvb3F5LJwXVWiKz2y2b8756VrWdnFacCCeQaacVdlwJI3fYfm55C7rtA+lj8ut+pyUG0s3rgyitZ
hndtU1WXnLFds8zHTngvbvUQbwomRvPwtuDplBA6R6vIApyrIAwNwSvn51vJAMOWrnNFFOuIbZEg
WuiW4AWNBfgAH3yV6EwRds/kwGyE2FwaAzedCS9I5cMfft123zhEDNmmyXNwk7HjOOwZPYAo/nB/
Xk02uc73m6YTt2a1KxGZUnV5TtL1NE4PiaEzW2eDQA1XJgt8elS386Fzx9BNrX1ddBtuYDhzdP4H
8N5I5jUwythZyI58Wp2TLdajA7Hiim5Yx9SH5sjVAiTDPLYjcNxZyEBm70KGZZmBhfLJCwgEdvcn
wdSNFvpKF2ihLrjPREkKqmT3qyPee0Ase83OFZ/ud2HYkhzNf70BitygDx8jf3GjtLPArSmeajEf
H2te891BicICcMp9vc714HmRp5zdXGcbx7Ph63VKiKYSqqdW7b4uKIFBcaQscQXg+Qtru63Al+nx
r1NDZHViE1+s7NUTMnRUHbbqo4OYs+Ve4vn7JNhOxT/LRpx7Pw+YPXy4b7nbBMbM1rkiVFdbzBvm
LsGieqnUxyHxgjh/dlYr7JonwJ1F8lo1Hxb2ucv6oHVo4Ge/OvbNmyOb50FN+kNSfNn4mOvCvhFw
12kl4mEsxyFjV80+FjHgq0A8HQ5REVjHYi8P1sZlxbDr0Os8v9l10qJJ/alv/VchFYB96btCbPmS
qenr72+atqqm8a3E8ZKgdOkTa+wokV/vW8fgpjqhxDzKQaqsqn8I/qvFNu9Wn9b1pKzLjLqC+12Y
Frq2E5QL+GtRsF3/GOtfpQyAcArydn+/bdPna1tABx6gcXUy99WCeMDQnxY2hiytA5DU8myrqt00
AG0jIFM8KxAKOa/telwK1HTMH8qt2jFD2zpThMpzhgJmh0Wjl//J5PQ7jtuLrLaILk3NX6+9b1ZO
ySywqHQlj1I2f1hX4OmX4XVJi/C++U3NX6flTfODo2xvYgW07DqV7Ma0OOFmO+4HUb/e7+B6ZN/w
3f+KsN90ME9J3HiOxSI/76Kq4sFsy4+8/VdClOmxHq5De9sDQKkzgus8UjIJqZyAKlo/D4kMJlL/
ud+FyUqa+8q4yZOJQbObN/9xOJe/pCwPQG885mD/YTHfDGGxctXCkXk0FbIKar89gHobHBLOholM
3685cIPrU9YPlhuRDELF5eg3YV1DHrwasi3SANNJ9V+N65sxIEa9ouCQUEQqVUibF4tkgUx/NGL4
4K7DnpAPNv2nHscD865Uy2rDdKZ3x19gMrak1jIuoHErq4vFs6BiRaha+5CCqKnxMtBJu8EEjBZd
/nloNei4smawkCeNMVsEmPexlcceJA9tsnWFNHiMji1b16VPecbcKHHlEPb18j0FoCCsIMURkBwi
Ao+NQvP8ceDjQFQXR6BHe6ZOcyIqfWbswbuXjjGz/CVv5h7Ne4uMppK8S/Lxq18Pn+5/veFAtTWn
57wCS3g6e1GRr00gVx6DA9xON/zF1Lrm721V0bTNlRdBR2c8zNPwVcouOd3/dIMz6gCzZc5sW9DE
jdqF70ne7BOwNHbxgxHIvygfUttPPY+JKKum8inJxg9qtlAIIPkGRscQcNE1qbiX+cWwuiJKhv5n
3VzpOIe5ta3Qd13rSdkdrXacunEZrCXZ6NNkM+0At5rUKWyPu5GKJRhMP+FRe07XeWO6/VtnlPMX
y4PVWks7Y1J+o54oqJo25I48xMQKIVV/oOLszQt0CptHIq3oTTvRa2y6RHYNHjx2H4n4DDBjWGTk
8MDqQuuaW+PS3vWuj9Z52z6p9mcPqDhnDwH/0Pp1z3qzyfOxF6h78eMo96cnxVJARyt/15Pxy/2v
v7n3oX3NrSUEz8rh2n7R19FagrBdzHtWlWFd2BsJ+ZtLCV1ovj23IPcHO7AX1Z7XT8DWDH0Nxhnh
T1HSZxAquz+Sm16Cbpz/t5RVVsuEkLYf+QxB74aTfx2fQGhIZM+xF38VY/HVThx7d78306Do//c2
1vlQZLK2AMSsj8zyToOS59jij7x0MRjtkl53ackVSazI7dvT1A37dBjOOeQA7n+9adY17y5Y2aLc
qvChaE7/7XL7VNYglQPG+n0/PaTAAkzB1fffrNweQYyaoxA1glbfkQ5Z0PvkY4Jj7/4QDBOgy1jN
KXXSrCstYKmGc+MMu5m7L+s4bVjo6r1/3aLx9ZpXFznj6SCwmhqnOKxcvLZ+8Q+BKqso2+dBOGxj
J7x58KEfzb+t0W5ny+ptBCOL9844fbNl96CFNNdekIdfK68hESobdxX5J7Nk2KQf75vf4G2e5tR8
srjVDyOJBGNPKo2KtY/WBCIleRPmc3xNBzzmabomlW9nHjRCJzuaeHHwh2nfMDuMU3+jecNRpOPN
Ztot9dC3JIqdcd/Z5WkAj0KGR/esfJSUQVVb/sEW+eB0a349urRaUmnbWLV2lIv+UzqJR1LFWEma
T9NYZW0DPF3EpsR6nyp7iXposO2EQr3//Uk3+JwOO4P4ySwTfl1RdRdm9rsWEoRqyzSmxq8r7c1+
YXn1wuyyXqOuFzvaxkHixe+Hcd7f/3bDgtURZz13/DIp8e14fofZCrYZ8cMGCzGX+c6tftTq1/1+
TMPQHLoY85y2jXSi2bbEUbpi6Hcc4tF4DqFwdtgYjamX6+9vjOUpkBx3qlijoU/2lZXu56rfNfNW
IZzhfBCad9ttRshIsCtVbN3JZETZljz3vAhja+sAvf2MdHwdiZb6vTMvBI63opi2QJw7db8P3bTP
Om8XT9V+jj/bKPCha7fheyabaUf2gmyxT4oFxQ2OOLbE2vseuO6m8vDYxGuujbrsIRNuvEapjPf5
RN/5Su5rUNrcb940Jbp7j8JaYpSfRU7f7kAlkYEUC9CTXZFsoayvk3vjyNORZ1adQjlpHUjkDao7
Ton7j2Nv1mQYzlMdb1Y1fu11Xk2iPsfWWimEZT92YBhUsR/ijNqY4ttFio6vY88khNPAHteRqCr6
YwWOGub1T7H/McvnwHEhKCaXYFj+9AS6iXIMh3gOSBbvO94GBQXZWP274s4BkJh959rhJN4nU7zx
bbfjNfg2bWeIqWjaGDpfEaXWcZ2Kw1BUgQfSjFymYTqMuxSA9rRsQraI86hYCMXzjeukYfPTQW0E
ZM05cSsSWaDyZdNzZSFZj6DyNP1s2gNHgfv9RWpaQtq+sVaraN1U0YjGNgrk5V6u+e5+04b1r3M3
1AUw4a5LnCid8mxXe4oflnnMd/ZQiWAgc326349hl9CBbhB7K7oEmftopNanIh5DnjWHdvEf2yVc
bZdApBRlHWNHgUbLWEQw/e+7eWFhPoAd/LERaDuFtEXaAteI+wVNf4s02yMNjUSZlW9MsmEmdMRb
nI3jwhZM8tyh9D77mtb7iUEictni0zZMgQ56SxeYHK94BzXwWXdAsTTd467pBoDCbVVWmcagXe8h
yTWm69g4IHdarB8Fhy7LjqnOQcCv9yro88V2++/96TD4HtNmvGa928ZxznBpknvCaTCI+SlJOdDX
dDzSWoVD62xhG0ymu473zb1gyBxVWWvrRFmcsjAel/QAEtwhHKyy3t8fj8HHdcAdZQPiQknFIpV2
wzturT4NGGFsS23DNDXaHrKMFRSFLO5Ei0yrMIUSbdUWrwCvvRu7cotGz9SJ8/92ElNcNPFowU4O
x4kwOa9rXi9BP2X73ms/3beU4czTEXjJkg3Qg1lpVPb/5Pmvyge69QN1Tk63UU9kmm1taTnuSlGy
UrAoXZqI+y7w6GVShx0ZH9tK/pJfGpMMESJ0UNNyDj2koIW0l50vt/SdDItJB9yxROQpt3EwTTHN
QhRHDefVAl30/Qkw2EfH2k2TyERFUb4F1oyDjLsPUs77Ti4bMVLD/OpYuyJjqs4ql0aelb8sat0j
a7uv7DwLBIJCyGH989gwNKcm0zAgfJk6Ee/osWAOZCe9H36xVbVv8AUdZ8eKZEnKNncQe5f9zsvz
D7QsqpD3yj3UHdnSYTBN9fX3N1uT45VOI2rpRqVNwOi7fJ+zrXCWaZ41b57dtbH7GU/f2W2/NSXS
E83wjYBN9L79TV+uPRwysK0uWS+cqBgLMJMyWoezg+vh/dZvfrygOvAjJ6qaBUmmszfhQmatvxpn
CqldfLjf/M2PR/Pa4pmkhFSr8IuoW35boF0NfBFvpQJvrhy0fR3SmymdrQESuL1dRM70dfbD3Guv
RD+L+nb/003NaysGbAOJGua+iPI+bQKrRpoAd7/Am/sjPuZwv5ObTox/09fO2GZNYU3uGWTd1bkV
RRuyusrfVQmQ/IVbQvQWdLsb93DTiLSVVLhqTovSKSJRP6M8I6554KgIQJWNtWSabO1AaNeC5+7c
TWeeIBc7pmo9pnWy5Wamr9culnM1Ye1wK0c5uhU1pR2UqMOtMryZHpMtElTHdnj2CIIzwoqotecd
SexfqnH34J/eyAQZ7KOLgaSEydTxHfbapFV8YEkn38fTY0Sb+HjtUtk5jrNOHRvPYq2eUW1ycbEl
uWx4ub9STR9/nZY33qZcF5J8tSgA6phw5S5q8rzy1drwg5vXVHy85st+19Km8LE0ceM6Nd70ZXTL
l3VJd7OLGkEqut0slq38n8HpdF0QlHNTxnMxni0IXV8QtyIH6YufUzbUu4TjyR038Vba3WQ2zcHH
EVg78AIUUdaJZ7srdmKuj/dnxLB1//fSfzMjkMn2iLOO41lm5VFZNnRC5jC2H9LMw5Ro3ly4LeO+
wpe7swjm1JrDppxOIK3c4kM0mUZz6HbOh7wrpyKaVBvP4GOw0vhoNZBfvG+f2xsG0bNYkjv17Psq
j1x+sZJja/Ogcj6QdqsS4bb9ia99vz8NxO68sYhG39/nXbPr3fil6tXu/uffbp7qsBPVZFI5wDm9
AvfQH91mIsGiUitSxNuSo7iZfRBUh574Lmdxb2c5JFM/F86XQbxmzokMn0vnT83e8emxS4DOb0QS
Gserj5U0iPXQW96TR8vHjjQddjJ3oAJYYok7gKuCJv/UpcPO9qH7/vX+JBi2Ch13kk7KVb2kOS6/
T3byC8rTe46QIcQKi2aLdNQ00Vf/eOPHhCwzX1EXcI4LDxTDefeklgW45Zpu3CBvOwLVESh5z6tW
eW0RQXVdflMSUkVWCRmkcqRHfy23BKkM/qwjUZKM2mmVOXkEt/uGQJMfpsh4b2x2hgNCR6FYaSs7
YS9FZDnrKfb8PSr3J7YGXfwVYKD3rvx+f8JNg9Ccmk/9TLO4Hs8qmfHamY/EaTYc+vY0kL/ERarG
sWJ3LiIq7B+ZnHc8858lG4+JeujjiQ41maByY82MYceT8zFj5ZmBJu4RuwCD/v+LVOH55PcUTdN4
+gBJswtNxodC/4LoKJOmKMlKcJ0/+7OPfE93Lod8I0ZxezqJDjDJUu7Pg4sbnWiEf6rKiZQ7VAkU
W1cJ05xe+33ju9UKiUgPItTnJI5POadfgZz4XgIfGI/xFuGoaQzaFUJ4a0EWZygij/gdmM3JOUe2
cn9/Xk0D0N4EA9I6zVgrXHkRRth1jY9QarzGOzV5ZOd0U7wRrTAMQsdjzPkq5eJQXB9re2/H2ad6
Kj7fH8Lt/ZPoWAzA31hZKX88Eyc70DX7kCcrqv6bR1i2BNGxGP2imsof8IQdRhnmdfU6ZGOYu/3G
CWYyzHVi3qwgK7VcWg8dbr7Vl6qOd6gVPN23y225GXz51WBvmqa5cvEoxr5fp6gkAbigjEFiZDu7
a2FJRWWYKb6/ss03oLYfmXxsSengDEKRZSKWGM5t/pGo3xnLQsd972zeuwxLVodk9PYiLLAujedW
rj37rjIrRheLJ1wwPwHk6l/ULGi/sbpM86M5iDsisNmvDJFBau2SpD+v9lYN5e3LBdGZgDgpWSFX
HJhglQhaPHPIbzv9XJVQeNjwOpOptNNs6BjCJimuL1n6mbErGUqY8O8QUX3sVNAhGcsq5Dg3aL8v
oVhB8+w9HZeNE99geJ0ECNBuj1QTySOv7XYgy3/O3XIDrGIwi47GkJLOZPCT8Ty47fuFdWGaVi9L
5eA28RBuSBBd9mJZet/LPC+PYgriAZu27c5qaHtAHQQ/3Pdvk4E0954am6ylL/JoqOd/7TahJ5mL
rZVjavz6+5u9o02hs0Ctkr3mFMSbX/iWUJGpXe0wA1NA0+RVm0fyys/cqpXtp3zaetBch/4XiABW
15x1bFfhufGYRyOqAL3mt2TW12HdeMbcfi0RXeqCNMUYO9C7ihKUG0DvAgTNNF3UawWZzl01jzx0
qrV+KZPOvgDTulVLZtgldD6gbIyzZHIdADDTBNrvEDAH2ZPTuYekQfEweUiyWxAdf8FRC2eVk4t9
DuX6HDLzlqN2pbV1KBhmRkdgqGQdu4ksedRZcXnKJVhQeTmlT9Ygt9L/BkPp6IsaqUeVqiSPFnVB
TPDgJu/BqIaQG7L0WzzUpj6uO8obtyiED4nAGddgUdToZ43GYoryfP692O77ynO37nwmc2m+7Yik
nHhs5ygaaPe573yQikK6xduIbZua17y78dKpEhDbiixUaBVrhkLPJqxGvoG5Nji5jpbgXprNtjPl
AEOv6jLmIzmNZIvR09S45uPSceaJ5jgXksYLqLvs4nXdCGCbzKKFvPokXkvpYfuQdbz3afGBWPUX
FF/LjePS1L5+HPvINQqFx81Qsddkjfei4B/idouA3WAZHRqReOXgypwP51ql+wa056lPH7PMX6CI
HMwneQej91iWAa9BvF6SfAGAqPvz0GmmkwFVi0WHWqxY8UU7BTKf+nMxtsXGWWmwvE4FRHsES4vm
urvJ5LL2xaHykqc23aqYvbr/jXNHRyX0Vj/HCZ2yKJkvLj1aKN72obeUvNy3jal5zV3tNl7nTOTs
tQD3PSsDJ7YCN/7sFg8BOgXR2YD6wasUy3HJdVL+pRP+00iqs+Xy3f3vvx28Acrk/3dN6hOnRKoO
UbSUfCqJfN8K+d0pxRdR5u8pW56J3OLbMplKc2GF+ny/Bd9TlK+n0rkwSD+s5Yn1f+6PxNS85sFK
Jd48Dn4W8YH9GVQbxSk/1kv31ckBaLvfh2Gt6qiEPhMEUZwCu1DjkE9eJtosnKysroOuTchWaY/h
JPsLnUAVm6qywZqqmsB3wnkAdN52A79CQckWGMywI+kYBSA4F7cGJjlCUH9Z0qd8LV/vG8kwEToN
kKpAlACxphx0wl+69jRAq5U0L52/9bIxTcL19zcHPfeh0Mh7LNnYppDktXajl4Q838Ifm5rXPNp1
K+R2BZ4H/z2c5vXnYBdDMDsPnmRMu2aXHWiY4rRBJHD5ZA99OCVnn7Ub7mz6eM2dWbZYpeB4eNB+
omHJmue0LtpLgfDmRujCNLuaF0s7V7LmVoaDsv3SW0PYWSpKuQO2Wf77/gIyrX/NkwurGWo1O1kU
r9AR6QKbzNB+/ISAGLjzqw1LGTrRyX5A5lXnTPVZpFA1UjhBzl4WqnaCBQ35eH8chsnQSX+SpOMr
yUgWdasb1ROucWn2DrKsG5uRYet2riN76wf14iIrDjOV0MYEbtei+562ga1eaPckNtHft0WVBHGu
K+FNPx33pe/xDsmD3rOeUCZbn30+L23YF70FNsmG5JAuLeqTlwwrpogMHYRWFq/4NNtUfq2Qno7B
NrYA1CwXNQ17xermy2Mm1vaCdVqZ5Q5zHk2TLELWO+NhmOc44hUQDve7MCx4nUcIzN89FHxT3H6Q
ll5ZjXBWCumqZO817sZMmrrQtgSSWllSlhWiTTkA9plrPa9sWX7NzG/2S9xuCWaaFoy2OeB6WBRW
a+MqgaIKMrXgrf03SdYnzj7Zyxdouj1oMW2LIC6xbYXymWhF7cnqNE918jL749Fv8o3Ar8lg2g5R
eZA/UAzhuRy4t/F3Qz5BeKuPt9LH163+xp1RpxNaZZ45DraH187rD6NlP6XpFsW44ct1FiE5DXGh
Si+LoAV4aMFHtYZNEzbtBo7FsKv9hRmDEohcfVyC2uW5J+fZ/2OBjYr1J2/ZOr9MI7j+/mY7yBKI
Z1gF7kANpad+nQJPWidGq5CC8Pq+yxk2Th0+RtOuV36KE16NbOfVYxAz68CZ/2Dz12l/MwIytOsq
S4+9snk/+0lQQbZvkz/ZZB7Nl2solCbN9VwR/VMOZbvGPon5gzV/e8w0mg/zFtqLwoEPq3J9YjgY
r8uT4O/95k2Jif/qZ97Yxh1JBlXsdTgv+RRO0DuO4+W1jL1vA6SxZzsLwDd7IDgyeQKP67bwaSar
aQ49saapOch4I2499xZKUTrU3TAvVPVWD4Y1pQPInIr3WZPivpvUWThKEdg2AQ5+PNw3nKn56577
xm7+FHeVsGv2WtkFCXxvWMJyTtdPTenwx64TOoqMOhOEiWpsq6gvhwjtWh4GiPJ47vT5/hAMx4PO
D9R3oBef+wVLS0kETV9UDhookoYJWcKciWCat5BXJmNdf39jLBmXuGZct5B8EOEYJ3uFg2Ipl/D+
QAzbtw4iq+u6KUWHaKM/g7aF1LQP05k+VIYgiM4QlLRLOVsJWofMS+LsCiSTa7lDpeX9jzd4wt/Q
sdyO+YiYsp0lL/1UPq8jSHy4agM+tafH+tAO6KlSFp3BjRhVzac0PfnVF6s4yYdku2AgzZcHp5ka
yrv1jJRNuLivVKrDWPzkGQ1KRjbMZFisOgQLoeMGMDgkKxT4mkCEZq2OHRDmq+M0FXRflM3wa2ws
SDEoEJ9uhfEMk6OjsuZ5ItRyuyyiV/6szDpy4lQoba+fCeOv9yfHNDLtWt/14yQgdYwwifqR8Hdp
+rsl71L2J59fpi0AtamP6/jeOOByreakxaLOKNTez+Vp7cqdAt+Vip9L+R4Yz/tDMTiiDtHKqtgH
AB+XHUi5HSBPfPC4s9G0YQuxtTPcgo7oiKAn7pj9cvRQIB7wrAuKGtR197/dNNXaOT6gsFmmArth
7c77ikGhSnRgN7rWWGQbXZjMQ/9/FlaH0kW6tfPatAAAFGq3rj/vf7whH6ZDspo66ZH8bfozQ7GX
W/2pW/XUiBzIrO+0+uDTfodaiw1PNBlKd3fgj1pWKWxYfb6HvGdY+8t7tR7q/LGMy18idK5coAQA
kVUIO9BANfM+6cFJsgn0v22sv0Tn1qwSiLZhpvOUHJ3uyU++Q0k2KHs/sP1l3zfPlf9QlaewdawW
x6Y1ZtdodJM/s2EK3PnfotyY9NsuYetYrRIkjc5gC/YK2oqoE8mnChXyHau2luvtTeMv0bnBbruu
B0/ZucHV0B8vVewcPJsGKb/uv7/Tbgu5ddsv/pKem6e2pT6/GskZ9lIORz5sFX7dJhfABGhuvWZO
alfKZa8U5WVhc+Wfl5yRYKz6NHQ4d8J1rMc+ZJQUhzau5Ie1sh+SsELnmsOzpSZZXdIsmqr1jBf/
y2ihtKeBEKEkxVYVrmkZaIc78TKSZz7HAyQ+1vKX551ydysyfdvXbR1XbcuicLxeYACMuUGPtywk
FKfp1EIM/ggauwfdRIekWdQeWyDPMxCV+CEraAgivkM7LLv726NhGDosbapGO1ntjL3O/lfv3xqv
pyU/z/mH+60bJkBHpbVdOU+c4uMB90VmOFmny2gxlBHz0t5Apt1+5ts6OdC65tUwlwjCKhAStJb1
OU/rFzGB59FLCzDYOQ8a6jrEN/cEF6m4AswICCcks9j1+ZiCAowOR2Klw2EVbrW/bzLThFx3grf9
TGk7Th3Q7pX/mSxghGo+0P7YDlvZXVP7mte7tEirvHC6M/HXMF/33ZSDKuPHIDb4ig1HiM4VNELL
0h7LuTuntthT8mRjR3HzJayW5OiA9FKU0BqVdGNWTL1pHk4LwkBzzbpzOw9HD4yeJXBvAMOFbeYF
7forH52zDRz8Y3Ojne9I4bN+Re3Yuei+dahSd9Zr8v2L17ONcOF1kv+Otv2lWeejsDuvwauJhIs8
zD47TtYW7b5h3nWg2kxIuThWD0s1/q9mps9JJ0I3acKVq43HpsHbdcBazGevbVSZRhDfOSlnenbE
t0qNHx8wPvd1joBO1R6hDXS/Pf/FlQeiVDAMwBhN/cbn3zQ+OtBm12LVUtmSDZd19PZ0TPZQv9iY
15ubFPf1DEu5CHBz9Gi6TL865RQwFS084uMY9v4jWy26uF5V3uwbSODIvHXIcJmsz3Uq9l72Oa22
CD8MptHzK6jgEgrayjCNOI3gAN5q9+aKwUdfF+ubj3bJzEneQpDe69IT49WTl1v7oWcbZ8PNNY/m
tT3bJ33LnASf3anlI6esC9K2nUFW/VQl7kNBYHRytdmbMTSu4wxpJYYLo/zAq+5ZNXESrABZoYx1
q4rYZCht165VLtuxxuIv+H5ynu3lsm7BNkxNazexrgbJR5J7w2VhvzL27Hf/2PGD9td256nuHW5N
arysvjwNHsR8aJN+i5FuKTv556FtwdG8tpplk6+2qC/ClkHsflunQzZAiHNrDLcpibivZ0BUX+Ve
GZPuIpNPNgRFCI4UZQGe7ixX3rvV+pAWT2TtkBe3QYiXbYCibz4x0K3mz/PS2HJevPpi5f3RHp79
8pr97fcsiUqsA7Ap3LefYfr1NIlH3LphLuw3eM/KDZbso9h6rBpNp7l3XLMkU2wdL+AMj49sDy2t
c/aPS4L6TPb2Kd6q0TR2pDk6oPxxKkeUyTqyCbuE71rvi9ufQf4d4qZsue+wt+/cekfaHIoz/zxm
Oc3xx7FputaD47cLmKI6tuvkN+gRnO+3bthy9Zr7NZ6Im3PM9ApMpc/Vq0/t/f2mDdsi1TzeX5Ep
byk83knA655AO3MZg8LbI9m3cVEyLSrN8T0/4dmcoYac2vwg0qCNGSZjw+7/Ba//uiXBNTSXj4d1
VUudjJeeOkex9js7TwK77natfOYDD3r50RLze1BUvfgF2c8rCSzcOlFHvTE8g2/qCZRshnx9Jdr+
ko8/aXqS6XuZ/Bzl7zjZrWzrNmWYJb0O37ZtqHuN6ARozGM6sZAXWMCcXJb5+/11YLiV6FmURI5K
NHnXXzryz9Ik4QAzDvQiKRKZ/VYEw7AU/kqltHE+kTntL7z6vvhLCNCn5W3s/aa2r7+/OXr5PNcN
KFxxKjZ9qCx+yhcEuTu14YIm+2gOXqqmX+w07i4eOO7SV5X+Kvo/pTySTZk408alZ1Ay6S7+NMv+
kp3nPdnl+3jnvXOf2aE7+rutJ5nJTJq/iyYWS99m/cUXp4rsneribcm33Xx/cV8vv/cK4qoyww1L
tN/s+H1SfnLrzxm8AuD28uItr/dXqmkEmsd77UIoTR3cn6f0lGCrWkpIfDbdxj3F0LyeQelyQKq7
uu8va3Fo/EtWBmlyuP/lhjWkp0mKqufLXFjdhQJ5OS9LaIk1UAAzrg5gSg/JCXNfr13POUIrUsCT
x9wPr2m42X+Ot/K5hpNIr14vau5UNCv7i0Xeqew93+K1MplG815XTkUx/Y+zK2mSE+e2v4gIQIDE
ljGTyho9lb0hbHebeZ759e9Q36ZaTqVeVHjV1REiJd1R99xzS7u7W1LDrbrJ2Zov+4zQbXR2tJh/
7Pw5He6HHPWdRevu0vylRp+xNWx+Yvqj8S3PJ4mdEFhqvnO9A8az7vVBfWkZHrpUP7FLx9qrkABQ
cXsXIgHlNBi9O2vNGmhwlqKDra8gO12dvyTgQrj9gTeDc8Wn8mUSpUliquwIZpLiUwFIFJsetZZ5
iVGH6aLfpZXXsosyoummtf2WsYfNlpVgRUZQ5bR7xowijc6HO+2d9lz5eWD7xmfDWX3iFwH1bm/x
+hkyvrF9KMekGqatu7OhfTr5ruyYogwg3u3Vrwsz45va14WWRqMWA7DcQbNegEFkGnMrmEFZuCm4
IsYXTMrdNIfmsFLW/R7ovnaaHb0OsouNeWNtmHi6jL1QcCGML59QajQlodhM82f25vMQJoCgUMcM
Va8PMU5WFhtcx1OajG98t+N67FvSDnf0kQRz7eRBszjd7/CyeMTfTs/gT0Ib2e0bEt0/ZwnQdkK2
tUVHdIrJft2nbXvo0cR6e23R7XPpeQI4Hx2BdLkbSerMFsjew2b5toz+2MkE7LqRYXzBxKrTxUo2
G5nf2L/UFFh+Oo6OkemfYlUWKAgia8aT0ahxCmeOYSl3yg4cOfsz14/9sB5g1eJ1AgWESfypzL1h
cna6P8cTHva30UEbs8QMiTbJWYKhAxTDTkv6bdrMf0sMLFDSNsf8xdxRhiS8fVcCOeALKnM5zWCJ
WOi32B6DWWeBtWvepqaS5a97S8YXVFBeNksbuIVvBpsdrZzv4jGTQD2vV+xMxpdTTDIQjGip+7At
VCfV0REcq05f/2tMj6z9DgIep4rvMZdQ8iAqOqnjlt6F1+pcoxFWHfoQtaFhzd2yy4AOlLxvvCVL
f3scxvf9rxmjQBNjdfOxeqC/+8whATkp7vZEwvShmlzl/nAA2yl3lZMuiwcEEsa3/VdLYyIv7HGE
YOp/ZFMOjpaS5HfFVvafanNrJWUQkRhwFsEaWTeZxYizI88pOTFLcmyidfX/3ondg549WeY+7NWH
vL5rE0kMI7prLmOvygbV2Lbsw0y/X4ZH/aA5kbCbiKwKP3WBJivYy1HUCuffau+kn2HqH8mpCJUv
2xQaQemDskCifW9DWq9IFd/rX+5bbTTr1IeKri2BodaTv2Zj4qoK2M3HiU4/1ZoaPmnV/qEc6Rwo
WtV6+E/LA7fE/JTvxuSzUsk9VYm7k0EUco4ByPTyMdtAc5jQ+3Zgy6XJ+iKo41b9jEeULkTnnvqc
LgCTT60BjlxNZ2FHyvSk2BDdylx6V1ekaBlRKMAXc/C+DzaXBbqTn2dvPGMS7uqy8+xiVrPb/1hG
J/ZvG0uBuPElnUWrkOK1uLrC/GQM51TmaQRqyBMPlFam6/aGa2LKpxiM0lvnr4NvfmiessnoIeXv
LFeC9oxY6w6JM5kPuscozptgX4rT7VMR/frjtN4tP6nNsMcGfn2+Y/bJ8pQMSNY7IH0+xDWE389Z
Dy0tiJU3Sx9O8xetPdWj7GFOFHHx3AMLKGH0csbJ5Gflk/lquJpTBlWon7sL8avPiYv/I9HF628D
jGciwFzZWbdKbKLYrcuU9qG2Jo80t/zGrE6tRl1btU99uf26fSkih8JTEHRFbU/DoRRGuPmp2/xI
gxmaed+41J88I6if+/u0cKa76ht9Sj/SRG4ynpCg60lp14cogJow8aieTY66MGmAfP2lkfGEBEkz
JWW14wzLC31MTmWQdU4OgB82pLkYVeTWoe4UXuJ1dzLVFIkIz1AAyFFW5iq+OQdxaLn7afeO4caV
uz6rQe3X/8pFRJRp8PMe5jZfUG2FOG6RFrRBE1oXNEV5o5v6sSvNZwRWjB/tgDCjotmGHRmhEe1e
5Tdh4Y7+7BuB7rRu4k2SPEDgRS3OMKgbA0LkMJe6eae2AZpxuk0SUAiPirMJ5ajPu2VgbfNTfc4g
CtZTfZd+bc5WsJ00GR5dePtcgGGMAJ/3mLEdsvvF376WXu4V4Ll2xmj04V6QaXa/tH9uq6zAQvCD
HtBj3an5Id1GmJyGsAjhsYMqGCRmWhR4WFw6sWBQphnTBuv/SF7+l2CmTnafwNhNs0Nc1WnDQgYf
EGyG5zXQwCJNEgx0C3W9PmXAT7J59lqSukOB6dFZgWSzsEcvsa1/b5+eQKp5toPC2pTWLNElp9iP
Cgn72fvYuvS/3m0YMME0Huw+7GYTxDrz09gushmmohSGpzggTc26tFUQv2IyoGfkYJFmLCOOsqXH
2MYsd2Nbz79XPYKYsUgUv0wT++ftjQm0k+c/IOjdmTMrHcJ+yRZMg6fq2cybX/Hcmv7HvsDpv9Z2
OobpMOh/czeRp2V0k1oizIKYgyc/WMtOBQ71OLip9vNW+RUnuuoOvebMfTtKXLbA3fAUCJgoog7t
AJFK9T+l9qBlF91CDS11aAm4sQz18Vb7uRKkm1yysTbTXPT9imN6Ll/VSHXxLutqp/g8LU5yWYLx
K/K+XzIXLbp2zgqQpCvAlomvtcZvTIGl8aVJJBm5QAV5EoSmmPaCKDBga3kh1jOmLX7MkfC8Bxjz
u8RKjd+cJ8xRxsgwbC9fP9+WUpGN5wkP7G6YU2K1fag+zx7m6vgr3Ml4yi6a2zs9Yorcl03cE7kt
ngKhTS0rARwb9axPi0/h4eu7yUNi7xae4uWSlwqB3PLjGTQ09ivH3OiQWP9YFQWjaA0awf7LnCa+
shWBriYfdMMGp+JFNqRg2sWnMITgDGx8/klxe3/9gw1NjuJ98LWap0Yo6wLAJQ3Hxuj6aC7dpTJ7
v9BLyYFdb240mcG5+XrXFNMssP7iWnC+dYCX/3N3RjgUSt3vsdYVNecRe3W199m84Bt142CCD96R
7Yc9HLzyBZFrKEtRBerNw/ZipctNtuMr+ozapjXcs0kB6iOWvF4cXu/KJnjonqnpq6qUWH7eO/T+
PQ3VryL/0mx/tFhi2d9wF9c+cUj1u3QyXup6nLPjnF7tT+3ZPKWB7dbfwHvlU3d4VZ+2IHYIADPp
/fZinouASdyVwHzxsL4k67sttoAv0jQ7wczQuHvAX4hkX4KL4cF9qmmhKRcT7UKV3u3FK2jTk+7b
bQsmupTjk+9ObNbb0dJXeHLa5H6N52G1RIemYTWnzDD8vlxkY03esBDX7oZTd/A4UwIiXiRgxMVY
Fj8NDAIUoUMeZncL9EA/Yf6S6lh3idSYic6NC/SnekIXUXmcm5L97grdqzrrEy13ic8SBBKE0/zc
jqdsQbQVUjPGDFcXdIQdrb0OU6rG1EOQlPe1M8aYeix7ABRtiHP33Y7Bx4qSDGEzvYzNqc2/jc3H
Qjoe/bdpW9rPFeYYzuoDqy5Wf4+JJLdlTPCr/8L9xbZCYh3nNFffu+yk5J+Y7JVScAU8tg/jThOw
W/XNaVl9jFcdWsOxDWe2//nYLz+05p12qBXS6iRDs1Cpq1GqFp6O/q2VyXjzBM6Wn5ZjkaGIOwK2
/2ID5k23fyTq4GprHZi99meyy2A1S4nxFWVwPP1BvOOJdSf7iLeI9my5YAo6D0F2bzjMMQL1ZD9l
v26fmShO0TlF3ypNB7ExvqQ9Lr4ZdGF/Ss4oQ7rgmPyoavOgvnYuq7Ir1DHcwaBrnPb8WyLjURbY
ch7U15Jp0msVXRCWclGXU6M93T4YkaxyyjvEWQobjp9cWDOmZDffJlAz97F+NpbFuf0JkaZxAfqy
rUAgZwz2Ya9PM/vRVtrJRL359uoiE86j9Xp1GOhCcTL97/Iy+arfRORXjZlFnbe7sdME9rnyane6
syUxouAqeOTeGhdD14/aGBqNcWoRvzFG/NubES3NqXZfJammp1g62YzfE6tylw6lpLQkuAYeqWeB
5YXkbMPPXl2i9a6xXTT0Zd7+4QKP/ZaKvLNJwEb05TSN7ckCSnrUfrV67+3r41qdQInt3f6GaAPH
ob37xpjMmDlfQVSranDSfnXq/utufUwPeKRemhrHFJhhDCdAzwxrdpd8n5w8ty7rJit/i4zQ29/f
7YAMY9u2O0Q1Pa9IzEpvR5mMhJr//4kvRLE/D9orq3WsdAoh6oxgD2iQf8q/pRjOExyg7EGWk4mK
VDz5gZLmlraaM64jdauvxUv7mH4iDyAIRKOn6hmnBZXdD108j9/LDWB7mgLNeMDjTu0XqlyYIokC
RIfFA/jUaRwao8CVHC/UdrCexsiM0OkbwGJIdEMgtzx6r9V6Vo8WFC9L7vftQsdjYIisB1bwLMmj
9/akxLgtNO+j4EOCOphPU6CEozzJO6LSKwEyT2yAxv0kn1Oczxj0FwMv65U7uxMsK0pJH/ecPMlB
0q6Zklr4TLF/7pfffffSjX9uS4/wirmAOzfYhhwPR7T/Br29P4TssxnSaESS+kHTpOr/NU1lvswY
3IVPWMA6JuMWpcri6OsuSbWEW+C8dIXS16p30LXNxRbc1E2i9q45H/AJKUxPEAnwML1xssxqqHAF
RHNMdDg97kF/JjBR1j+tX36tyiMh8vJnWWIvKOhRHrGn53u/1ZjsiUDTYWHlKxMgIjQocUd5wLzW
RzNO5YNM0wrwvHSWTXkTBJ2Ux/LtmJICnCXMyeIuf+qno/iluJ3XNc7iqV4RLCfZp667c8pD+hSW
GHuaQyyUCe1i2sWsJIGzaOHjDt85knEG1681kzFsms0xzKcMZve2tohWPozYu5VpPic0mw9lMX/H
eOIewo+tyzlv9Eza9hTDKaX2ua9P+S45ievGlfIsB7QuErIzcwx19Z4tz5MyOmv6+2O/mdNqVR3X
fN4gKNQ6FXigLb/dXve6plEehqdkU4Kh5whkDDS4DhNDanjZ1x9J+v32+m/5xt9GGxzq/71EPWVb
mqLVFYW3UffW81g7neFUUfzEvOqsROg/gPEz3RzvtNVbpbkvHMwqkPjrt1Txyvd5DN5qrr3J0HMY
VsztvQmdD7W3+PEfw0/87H56jYMtwIPXXexWd6pTO9aFmogZcn+5k/0GgRzzOL0qK8ZyNizI22Ke
81QL1kQWpAsyDsrj9NYl3dN+RC65PYMr7C2QI6ijJk4S2mGPMqrmH6/sseQ4BSLOUyAMlVIPnUbH
UG0zrwCXorG4aMC4LSsC10J5nJ5eU9TmTKyOmXVudsq9KqQ+DYmfBbIKjcji8qi8xKjWWTfsw+KS
39WD4eePILv4tLvLJT8B3hDIOCcFETblx/KgPzPZMyOZQjVk4eG8ticLjwmmWwSlK2MSF10IZxfa
Za1NUKNOodYuv4C2OW9sP82bLJcSRNaUH8mj6gpTWYz1+1eA1SLN6Vz6kFwOTAg7taFMRQQP05QH
7qGvZ9mWCofV+QrQJ0YEKQ76UxXWwX6yHzJ39oEId/MfNiLi/j5+kH1ZoJw8iq8ny5ppcQqeVMU1
2GOxvdwWZoFh5XFzy2BmS9LkUzhBU7pc93RiOabppTI2MZF88YC5MaZp2W74Qn5W/0AVoSsF4G3B
YUsXeSx2SNIVA8rj5+pqm7N0gAFVu1/KhNn2l6mnjtY/N+g5acbOwZCjbLyzhu/Z9Hz77ARCzWPq
Ckq3Oe0gDKUNIPg9Q8VQk9gY0XVzvl+xd4w9oJBnov2Jy5/Th/jLTcrD6KZ50Khh4SeT5AUjOBLt
69TKIm7Rb+Z0fNUNzDggcKH1ZfMHpw6OIDFDCHwU0XpgiqTV8iOGv3bXXGzfg0EeIwERy2Hu/LcE
SB+V/NO00Zrcz+lJ18/WF8k1vL11XvsSFxbk+mwU0wypAhTTG73lqxGqruaVXuNm973PzqOTnfOg
cLMLA3ymebTP+rfq1235EkBDMBL1v0FJkapl086IenLAm6poPO2IQ9RTEsjybEHdm/Jouq5j4Jho
EGPmZ5Q8veKH4tqDA2Jm1wqKx9gtX4tAmr0ch3blMHkYXU+bOVl7fAyQ/DM59XdLsPt1VLqyGq5A
IXnsHOoTrUIVyAXqa6p1MRW/mCSPXSKHzCPmMmpiGB+I4OCQJz9/It56Mn3QXKFynwCbJ3+6EagR
j5gzFoOVeocPqcNLpbw08fm2NIkOh8vpyxStBYBronBQf1d3zA78na4SyKdoaU7zgYimOjojkAfH
9wpYaKzqRy4bGCFam9P1uinWcp2wdmPd1Qf7U3cPRKFz+0xEzonHw/WMKHp+PEyn5+yBwocrLrlH
RyeCH9uTBT/XH5woj4PrFQxVqnZsob4cuAJ2JuHx4CQDlLxhOq7oFQ97Uwt1b3TQLoQqmE/dsYSz
m1Ir8be0jb3M3Gq3NykB20NchvDGOThJSeU2Vb56NW1AdmzZuWOjBufmi/KcaJvtz213tycg/jSX
Af1nQ2I4jTrkTrVts9tMeeGSrcu9BjQMblaDW13N0gn0z+iHmVodI53LMfbw5N8HpDDzn/pslo4C
RIpXVsbr3huGs+eqFQ6DOaGY2yTnZh+ZVyDN86bF3EBgrCROqSeqO+uNJIcUXTY/qqht7arVRtyD
EaZPLTDehbu62dMBeF0cWerxVtO4dhvcQ8M65lmzrtCz11cr7M/p5+yE0NDfo9pBbIjZZngFzKQ9
nMJNHXrz7vWhLQ249AmX33sr3rlqZFWpZ96rQRNkAZHYDlF8bXLxiJGqK7GzGAXU84/OGRztW+Wi
zQ05Txr9kQmyyMbyiD7M5sH8v+Ut6Zm97K54WUKkVu66OcUTOGhP9CzLet7KpdduiTNZddNhBmAJ
x26fDOQ9uj+5o8citFv56uOER61vRZhFWZj/jB3c2Bfb20IMk5HZHYEr5PF+Y6Mp6l4qxxu66hou
oAcPC4oN+mmSRGOCuN7kApdqp6uWVLgwywqM9tLFp6689JPszUskEDzOj9iqHhcNgr1D7A7AHE2c
0bGc7OnA4E+nVVKCE37oqLm/k29TKcdVb3BRW7QHZgBMpLe/TMHuHowQGHr8XeIJjvWuCASPANyV
pYzjFN9BU9P/rIP5sD/EZ8urgHNxYqf27XPusvuje0kSXgocA48EVLpxnPIGpgJNS2eQxJ0oClv/
D7jZ4dqv7YmzDXlpIW08bEOe4dGlfQJ+yi3vLGdpHA195ImnSeyDwEnzEMC9bNS81aG4qRIR8Kbs
8VfyQUnmcX9mO1VZrmITWWe9ZCl127wPq1XxO/tDtOom5aF/2VQWdd9CWRQlKFmFSil6fZNnjen+
bekSnQ8XxOg6pnRj7uhRq0m8tHpdM90pZdGX6D2Kx/tt4OHPcxUPuqaz+DpqpEkUn94aU0LZs7zA
nPCYP7uuU9tqcAkpXqLyoB6fdusulw0mERl+nqrP1FOdVOgFQHCtBYpTwqJ0buLb/upq7vSkfviZ
gAf4qe1sZEuFjYyviz+eNQR8iIW//g/UIosBBLaEx/llxjDjAQ+PNbOymnc96Yfztmd/lDnFDEYN
rMKg36bethu1RP9EIsDz+ulLXsVkxntBeYlD88TOe3jko0BFeLJNCWSYZ/VbpwYdihpc1mQGuvmk
jpE9P99WD9HzMOFyk6In4JHr8SxhOux5vvSfssIBvdzlsPLL6+KhW9VZQPPkfPDZi4f87fWOWtrx
jkfzL+P0sLGfcRKarYyaQJRXvzXjvvNarVVZDf4deYV9oo8smu7TYHtK/+yugqCp8MpQ5kSEd8+5
epvQ3rJ7iPTgHzn8ejL+Kd7oIuoQwf3tGxJcPg/9qxorI0SfoaBV1NWKMyDa35mMiVWQ8vLov31f
1F7X6RBamF08kOS+VFVJEU3QWUF5Nr+pzs1Bs+MW/ZXJY6H6G13vUnv6lcURZYangd0vSzEwB9xD
Mwor22vePtd5B15GPI/NtiT3ENhPHiE4pDkzaAIPQwbqEfPrZkyhPkWKjHBHdD/H39/JGyvatsS/
CbRo2o+57FwjqZ83JqPxFy3Phf+7Edttv66oETBQVVKaJ665J5hvMg2qpGRzVQbIX1yzY1d1hsom
EllpouyhrQL+5oDGeli82yJMrwVD5C/G2WanMbh7DD2ap+rLZih+bZcPm9anDganOmPffL79HcFG
eF+WAXVT0EolkZoU6ZkMPbuoZSrr3BStfuzu3UVXk6ZuY2Kq0cCGh2WIiZ+n2YeIQHBEXOqascVs
4wGLl2UdKhZxZn14rrpEkpNclSIszwspKXvD3A01UtIZEyBIGK96aBSyYbhXdQzLH0f27mg6c2Ik
Q30rWnf7c5d+Nq3UdEZQXbJil6HfRULEOSpDWbKW9J0RLalmOV22fS9o9rPf5vuhMBtHhUW5LUWi
s+Ly0zRbl94qWiPqy8FrzQbly/5k7zS4vbxoH1xAmmdZk1s2ljfRTj056aqZUV8M+n1jVMDtwyJ7
4Jn5c/tjV9McXAznoBZqKaRlNVR76fzRVPAAlF7yZn3IZ0zm6zXdHazuhVrz0+3vCc6Od1YYND6g
XSzRoryJQ30pz2ZP/DqTqeDV6I78xUObbhRsKUmrRUZ8ac3fmw6eNgzXnrrPtvporhKUhkCaeb/V
JfuClU0dYx/pQ7kNTkeUwC5YAMINickVfeL4+zuFMSgYlOiQk2hs8/tS2RwtoQ90QUvHICPMEZgr
Hq0+kY0WhZ5akZWQz4pmXZROIlSiS+a0vTlUfaYlzCw4EzCvAcRPxd3WyEIS0dlwiq5ug760G4W3
KNl9F2PeQAl3rWyu2umSmEr0CU7FLZoj5VQXPYp7y6PW7i2W/UOx2siOB8nrieiQeDXXVbTHt6YR
Wdu+NF5WGUl6byd1ylzLmkZT0kAj+gyn4HaXDSpGFekRGavTUlonNTFdK8s/5jd4uHqmD+BJK0cS
dZmdn3IMyfXipMjuAGOvPviJQ9ffqQK4u1IEaLsOE9X4qPAHY2Pe6YrMZAgO6C3vebc8SxK1xdho
LepI7WX5FCXWKTZbia8QCBIPU+/nrFctJTOjJu0UzJzbfXOdh6/7uMdPWZ3QX7fNqugzx+bebQKT
AHLDPm6Z6cxJKDLLNT8l5MWaZazVoi9wOp2XdoVapK5HbYcYpLIdvawcU2nOOprxbm9CYLzfnhnf
baIaKEb2MJjVau7RHFnFd4mih7TWHFRMPtOtVZx2l7Eii/bDafigZ9teYh45hleY6UucAnLY7AqF
fwXmDvBsWfeUaFOcmk95rMZsSUyMTNxO9YySTJe8DKnVO+tQOI2VPqPd+9PtAxSJMqfrydKZOcwI
iWLKwmXsvXiOPyvFFtxeXuAweOB6D36lfIWgRWmpWJ/Xci6cbN7Gr7dXF4Q9PHS9geQ2ygyPp+/w
qiC4xevMYC2nlWqA+W062Kp7VeZCBCfFg9grvGkUKVP0aFJYmGSZh7F0LxOTPVqKlj+E7p0k25gO
V8ZzA++9dGdbL31Tsf+xdFlbt2j54+/vlje3MtH1XTGjUrX8bcBz4kB82kz+7ZsQLc+peo1kb4kX
ZGMkTk6Lmf5TsP6lSrSPSSlPQKvYI9rFFxyOpu9BO1deN6gRgerd/vUChfsLvA4sgJaOiGg1agU2
GR/yPQEipCvciq1+0aTnYUXycftjAivCE9HSrcz6pqsgtF17KZbsXA2pP+nLqYjJ5499glPqNDWX
ttqYHq1q91tdypdlBY3iSr4hSHm9/YnrqvcX2WySphUjag22oSauVydN4+ZfPWn/AYvv4rZEUb25
r1LJ/VyXrr+4Z4mi9XOLgWqRxfaLBSLlPRlPXfrj9lYOGf2rrEL+op2tyWqtZgOBSnvFG3agTPY/
t1e+/hCOpTml1ieFMtbWWrTkmt/F9Dtd67PCMLqLpb6hl0GejveYhADq+7ttSk66NT1VYOdO6lGS
FFxP1v4ioF3KdLa3pteiAiynWbVDqp+q7udOa2dtION57VBLJtrXEU7Y73HE76xMoo/mni24qGQc
HrZKcYsY44D209hg0lO9OR3m2ybmKdOIRJlEYsjF9STb2r0BNjjCMAlMeb6f0CyxJgWmFHxPml7y
kevm4S9m2rUl1WSWyBATM3YzY3bMuMDEh39jDCDNyeC31ocC77/YaZG6jwxv52o0durXrqJOnYD4
1LYk+xCpEWcWMBR0QGSElmmWFamfJRQ4vkUZMXF414LbEn/duDEe9477z8c41dSonomXzorfF+VT
nYGMrG8lEi24DR7X3tE5j+u419H4bQBEX25NyIxG82urmoOu1ipHT7L11JhJJkt7BVLGw92roqjV
toYAbN2IVoUv44oC7IyPLy89zu/20Yk+wtmKmXVkmzeIcj0A8ZF9GdRXOmR3MY32UZVIgOjsDsl4
p5/U3pRe06Cf6Dv3aF65dfYdLIxOjJijbkHdX0s2IxA1Hu/e053kDTsepMzWwjgAoMhAh0ScNFk0
yV5En+BU37JRk1sS5C92XodLmTuZBZrwSTaQSuAV+DF/bK5LuneLEcXmrH4didlHWmbKeA9Fq3Mh
vm1XO+JueOgWQtuTLIXVKmUUwAKbz6PaaaXFNOtURKpWmrnw+wCQtXmDdrwxRlM43E221GBlqNYV
BLKNrGopEC4e0x7balmubWJETV3YL32hYpZ5wVDza0r41Hlf79SCFueJprI4R3CKPNpdp+1MqsqG
ymAs3JIXD3Euc2UC6eJh7r2eM81eEdD2CAy0FkwW6HCw1VliJ6/jvAjj8e36oA3DZiGbMGzWuuOs
2e5emOSz3tS1pwwtdau+ZE8F1SxPaRPbJYsGmoY0+ZGh8CHp479ea8Sv4OxBNU2dHttIz+B1erfB
ebpgkqQeGMWoi56b4nGa12dQG5uurq8zJgyDvh7QWfXXbZsncBeUixe6TonnIYakWkbu5uxfM9u/
gvbGK/ePlW/+Ipod9AajFzBcJVoyLajqFsPbe4m3Fkmf/l9jqgJNXtDJNiOqGZNjLAUA5AvGMN8+
GtHqnIUAU4QdJ2BcjEZ1UENdyZlvsfpDD4mMZ5K1hmFQtBTmB0xCmDVTTCjG95Vjr3Hp3f75gpvl
se4Z0D1dmiClwlAn0HuBApvMP/MWVLXVx94W/qKOXWzAoUyCTUwLvMBsDLpH1v1DLfeE8ej21q41
m+UFiZI5fSB98b08xuHZuX/7fAT2hce2F/2Eh5ESWaClkXObtY6pT+d9KcPbywuCCR7ePi+Ym2At
Bn0xas+wPtcz2L2SwFRPNf1gUsYD24eqX3dQxRFoVvG1ybUvTdqezElW6RcJEOfeFTDBxgYOJyo3
zD0sysytlb1xJxb7TaJIDKBAySxOhdlur72NKX7RXrQnJbUTx1RbSVopumFOgePSVop9HVErwZyR
3ahCa6xfrKL6CEgf8skF8+NGStPs8Ype5OOpAc97mqqf2EZPtwVIcDI8yN3swIuDdvvD/KAI0/Wz
6lWzvkusg+BseIh7otMZQMDeioBmfNH2zRmU6Tkb1o+FhjwyPNNG9FvtNommhiBD06OmBEzDyiTK
JRBNnuI1UwpgDsc+fjncMvuuDIje9BATNCWnI1r/OLV3UfqgpuVOZkiO2nUnu9G8WWVPS/HT1BXJ
7YrO/7j1d19okQhoWquQaF7ql3zQ3FFZX4ZSFjyJhIfT3ZoQoA3yDNF/bgKJUyRVM3tWXIJU4bZ0
in4/p7fxrlvxOsUokSwxphGpqF90gbLKnJfo93Oqu2EOkTa2gB4M8Cll0z2CiVYSNIh+Oae2cTYk
lc10I1ptK4Laekm2eBk6Mz50MDyOu7Otap+AXYi6Yf2iD2vhpJjvh2aPXFZxEWyAJ24tdvD/KruG
DWxoyiVo997RZSoFlQiSCB63PdlMacc2g9Uss9Og5O6I4mYxbb4RGyFtWUAy7eVjZ3Wo3zslqGem
5LStrcgcVcxmYQkerbunpmSyDFWgxzxpa2105Zz2OfS4mnOHpIOn7XOUMDuqbVWiyYJcj4dqz3vD
AN2KjQhsA40T73nrVy0m8almOzuZQgpv3gvNWeam/5xXGHp0++xEW+M0nNHWVuZVNaJsHC87ZmlW
C3tZ0QCeaSy4/QmRoHE6PmyKYi01tGQc9HBiT8pgnVHmkWxAtDqn4qOJWeJxlgMm0xMjfdVtkrV+
PJFGu7DEzmQlQ8FneNiH1ukdxrWUZqQV7KymVjCX8T8g3PRvn5EgzONxiMtKMMJIL1nU9W3xzZ6z
/Lu5Ger3rQJFmxNrc0kc8JGzb7c/J9gNj0zvRsWc6YwrYaw4pSiPmHPj5+U/H1qdB6VrQ5zSZrUR
jM2pX+XotSJbqBWGBIEj+PE8kK+u0rLe5w6WZY+D3KqcYdPQe/8hSC1hPBK9TEswr6DIGSVgEx+y
k9mOjk4lv12gbjySb8vJaCxgfo2avbk3qiKopv5CyrDWZS5bYHd5MF9XVEnGJiAmWmN7NXI02U96
f9cbbH+kQ284I9XxnJOr1c/bly0qFfDwvrLtQABd9ywyEi1gezQry2tddADUZ55lZE7f/dS29fO0
lRJLKXDqPCj9/zi7kiVJcSX4RZgBAgRXyI2svXqZ7r5g09M9ArEJIdavf55zqtZLJWZ5KrM6iNQS
oVCEh3sfZEHUZvCUtd3+LCR5sH1y362rw889b2ndHpXnMxgAx0PEVBH7A/F24ZptCfCZTq/mr+Cd
gjIYcHqLCRq6yk5Q99gHjbPhDk2Lo4Ulod8IQfh8CUnkDOKWhsj1NDeWd1/Yo2P4iqGrmRCANKAw
ib41J3W7fA9V6/s2QEecg5+tL1qsODKeoHYMaDL07oEF5YabNZifDntzQhWU2RKQc6T6LnaL8oDu
61/S9QBcWu+77nR61pxa4HaMMnKGNEXCHfcBjS07b+7T2/Zm2GCdmLUT3eyNc+WdxyXodwXrVVJB
+vm+eFznZvXDJbO4syLgr6LnHLnMbuTPfNqqvxgOv6sd/t6ru24hQERRCwCSzAfMNLetMAmXuzq6
kDPSzn82IBXDgsvdU44oU0bT30427Rtrqx5iWH4d8zZmquy4hZsT8k3J2jRnHKKNnTV4bp2MVfCG
BT3rkcO1+n+l7Xz2ujbhRfkJ9vC1GPsmbkaxkTc0TeMSh3wImcs6HOYFaP9zngV7n1WnfBOGa7oQ
dNgbHr3zGqoSTDvqb5CCx0tx7hiayNGh3pNLf93fkXj0JrVxpRrO1H+tPh+mUgyX7vEAD7GO819q
HD/LmRVxPtYb9mzKrf+HCfjwgcnpHMejbXS26gzE4I+l3+MNnMdW1MUSpXcLwp/ADXJUrEt3S37G
NCstLgfcH5ArlgVAshCgDKDUGjiIR6js7jwBWlQOlEzl5Ovsniu2fLLQXfkI7HSw0UBr8LP/LeWH
JXODsgvzikDNrkcEbs1W/qDkoGD28y9EuvbGHEyf0YzdGp2hrgRCtXUC42LjTX9xVr2GCx60rcc2
9t/wER35FtgrpaECVjcqh/MyTDs0WJ/58E+U3Vkw1tFvvusBwFxgGjMBOvBMyHGYv1VV6o7/3HVn
6Ig3N6JofYSg3nmpi1Nhk31vt99uD214uOikrX0jWRGtbXAm/vSQFSXfLSz6Vo64XjMZPtWMbQQ2
BoPQ2VtDqwkbQRAZtMGQ8t57XspqV5DinsCD2noZj7fSdiHP4b1TsEVNj7RIMrVxgK7+cgx9+f8H
YxhFhboGr7z3cj053bFCU3m7MfTVs4mhL+79w9DekAHKGPHiHDX2g0vchLUsjxV/kuEWSYrpE5oj
yrLFdcLZLc51z49hpdodpBjITnmWTGoX8f3tc2T6jOaOQJXRDB1jxXnm7+vgHIr6EFZBMtkbz5Sr
Fx5WSos8FlzZRV6VxVk1nMWulHZaVP70evvXX+9mxPCaJ/K5Q8uulTItoUNevOdok0YjPAQ3kllA
69RJ2t10mpZNqi3DmdKrcqLvuLMw3qd+DvVN5ItkVfIqVp5AMwckqFHR3BLiNKycTkVlywUHjOOM
gT/0WJAyzdiWhN/VnBe19dJcHpWjCCQSBBcerf5YHH2I7NqnLdGY66g9jH85bB/Mww6GthX5kKMq
nlwYfvIde+IQaf4y7sGMfrqoJZRbaYOrjhDf0qwchZUVW4IT0AOF3zmn1Wd7VrZxXu1rUNRvnLPL
cf0/iCO+ohl8V8rJrae5SwN0HC1zHdvde9D4+7aZExaVSenIvZtZSc5Jut4nr42vaj7A7uU6Incw
pVMnDjZQcvba7VDV29+elcH29eIdVdLxIomlc5bncvqeRb+d5XvL326PbtoYzfJ7Urts6vM5tce/
u+jr6Gc7nz251RPr540JmKxRs/4q7KFJ3bVTykV/9PruyFp7P5GtXTcMr5fwvLyOBKNiSiPp7mkG
enQuwYK7FeAYDFyv4YkuE8pqBTv3gNzNYXgEXGQjNjcNrT0zsolmeS0kO0PcEv0p06BiXi7u7q6d
1ct3mY+22A43HlrNPi8NOOnTCAkbTzlxCa6T29+4ThtFbV2KkffdSLO2g8X9CI/0MP0NCes9tN9/
WT+mXXAooMeBuH8X7cjWXWKwcZ3TCaI1yxQGXpcSEG7N43M/W3HmETzFuzRff4r5RxTuhgBXy0I2
ZmnaJ83AraqUdd/2OAJTe1yd6bVt1uPtBTQNrV3sXPbca3B+z5L+VNPwNV/pp9sjm8xCM+y8REGb
D/jRU/FGInBEoU+o2dJUuvoYx7ZrJj301mi1amVA3i8Vqqrd/KVWQfUPt6vgjdYlNO4ay2cqzifo
t29sg8ER6kW/bM3tFUkRdq5WlTT0SHuQrbW/Sb5hjgZXqJf8gI2ouyXs2NlyH1n2FbDbpFf7KQKE
XG0xUJm+oZm8yxRIf5FeSFsC/a4ktJQlElJ3fRIq6rR7f/I6G+h8Xm8cMMOi6WT/shnhZXhhpWgr
L2PA1mPG2gfR0meQ3W1Ep1ePWgB+9z8DCZTkvFCFTpZGYf4vUNCPQHT9Y8lyw+SvrhmGvxzCD3GK
pfqSKjLO6SCj9VmE7pJm41we+pmUR2vy6a7yqnp/l9no5FY5Wt+4RacxLZs8XsSXakKbQvT99uAG
a9crpQiCvIzaxEq7tT77znhy1w2Ej2Gb9fpoOy5zK73Cex/WdCm+FlOQICOGBu+Ny+TqFlNbp7Ny
7LosAi+z0nbODsX6hu1IVH0XYh+ja15QhhlQ7KFlpaT7XBZFQrpfcthi2TYtjeYIhYB4KJvnMY0c
Fjc1CIbcF1CkxOX66/aumtZGc4ZV53hisdWIjpeniDwOyEhF4X37qhcLw7JXFxCRlWa8j2X+kE3f
vPa77W94B8OB1IuFWdW6nZ9hbVoVvSAv/BjJYcMpmIbWPJ2SVhZcoL+pbMHOiWwQmYKNX309hwqD
uWz1B48gCZq+KM3Iu4DuIWKbYcSS+GnRkISMX7puD8KOmPt3AaHwucvGf/gcOs4jWubYBGq/utZv
Mg4xLX6RfutSMC3V5f8fxicsC9F7w9EPOWfxlO8zsvXsMhxNvRjIgHsKZL1Yae2+tRJql3/b1kZq
y/SjNZu1KBRHCaTL09kvj17W9rELbtU7D49ms5JHYnJ920q9uU5sZz00dbFhUYbQRaf14GxG787g
WClKB0X+tojHygNm0YlJ8LwEb7ddwnUGbmr/XyHQYxWXpS9SG0CopYiB4PfDvd+XffS5QGhE0Yue
9y1/9x0xV29L11ryGxuDqv66yrJp3+Ylq7IhroHRKLKkp23hvKDnzHc/jXPfMxZHBFGvF3toP8Ol
TsYwcFGL4nldxH3UMvZusaYQOz8cqmxnW47XH1pUO8WX2zO8Tn6GW1mzb2m1l1I6uiqyPE/m+etC
xbsqmv1U/y1sf2+HfD+W0yESaMibRxCMz9Yu6yQA0mguQkduHEL7afa3KlvX6xD4PZpPGChzg26y
yDsaTdKLviue/+yxTVswsKqt+tbVw4OPaJ6gGdsaVfAIEsjo8gvnHW3WncvQW9hA4uXBtduNUPeq
3eI7mkeIutZvL+QLaaGKA/g2D4uc0QBUHm5v3tUrEcNrD5q5CXmz8lal9tK+LUjlAiD2nFHwKTO6
fr79DdMUNP/ggAirGhn2Y6Ec5JffCB5mxUZEaPA9eh18QRvFTJmywLDwaSQvk9ioMV5dF1itdqYz
4lk2DzEuc56k+wU0YXHtvOfOFvrElHLTgUy2mtD6al9C2SBLArxayzJFS8reXvt9Pv9bhbD4ef2x
WJ4At9erXZCdg7416HX9ur0rVw8wZqgdYJk7/WAxeG0VvkRRWlonO38NqhHP50QufHf7K1f3Hl+5
7NuHC61BM64/W4hzo+lhUC+kPjr8zq3Xju7irR6SPeuQRuIt55/FVieB6Sdrx9W324BVPsal3ns+
/i6jVLQbN44pXNHr+mjRzMTS4TYLZRRNKdQmos+tU9kinp3BXndKhd0nUoJsPW58Lw93/TIsCJjE
IsuNHbms/P9lRmHx2oUqFNp25rp03+eo5Tu4YApCHTHc6U+0CNjy1QoiTCFTKrOjBbCsGw0HXxW7
wss3btSrE8CR0j4R0F6Fc9FZ6YDrZljtvey3SB0u1v1/a0NtHbRQ40VZRL1rpZhErNwq7t089uok
H3e59eu2RVy/LvGRi0F+MAn0l0VR4ZQiXYvmuCgA2gRbvllQOkc/XNq1R4Am/KY7l+OwW2b2u5ii
MmZWm0zhOMURi04BCj7oaNqIsAznXef2aUvZe34LR5BNKngmyzrHJUEbdoRk18YnDFumIx162xUR
tWp8gjmvA4ueKSs2Dpzp11/+/2E1O9vrJHUwNHpkvk1lR2N3zZd47AZv4wY2FF90WEM51LYFAu8B
eZM6hZhJ0nXvaqxOLvDZnZpir/w8BVuva5OH0Pl92nzmuT9zC293Ahg7sX7YNlRaWv+s0HgnQn8f
9uxUNPmBZ9HG9pjWUPN4gZM7bSRGWJTwiiOBMk3ihEV0msEDubt96g23jQ50aPOpFPYQDWkJ1p1w
XOMmP0Zt/wn4h8Sd8rgeft/+kOHi/m9dP5wHGQVO7ZDKSh1SoMt7b7kvq/3EtrIrBg+hgxw4saKp
q0vEBUGd+F4yZO9O9MrZZ7vfgIQYbEUHOXghXyprwAEgjtpXkKLoA3q8vTaGTdDhDVEg2zxcCzzU
oDJtyU+yf/baz5wcXe/UO9V9p0lHOrgiq3hYYoky1bBHiocKsGuZ3JdNpTYmYjiwOsah9boGLZ4X
IwknRExt3CgoR1jhxgxMW3D5/4czhFrorIqIIahsi6RyLKiV3puE1YKWFmhyFqgcQUvjQv10OvXt
59F58TZxrdclVqmtU/sI6jVsqhjem280XnejSgrwkBdJ+7js6t2wu8g/Nkf+n6DVFvbBtGBaTDF3
VSZ9GwsGGGc8BkGSNeFGIH59PkGkE2zkVsvWyGPuO5n/kt6pndmurj6F/YHLTyRgXwrpxKr3fw7t
cCr54xI+edyJe/LDCQ7r8m2RwTekRP+6bUFXJ4ofo93dtgBbST9VMg3EiGsyWvy3kc/ORnh49Vhj
9IvT+XDurMEXbgAyvNTylrhq+MNSk92Ui3usBsNfXOaH4e1KovLeMCj8DtaOCnHMq/w4FN49NzGG
v8zqw/DlWC0EoU2Hpl4knEs6J0tYdTGDl7y9+Kbl0cyycOqKgPe4S5kghyLrdkNegE7iLmk5/H7N
NIesUHaOImbaDeo1chYvroQkO2h5b/lf0+nR7tkR6lV8zmea5mCbfFLLBfJnM7VxcZiWRzNCO3cc
2y9mlXrOOao/t8tz5v68vfJXL1UsjRZyz3bpN1Y12e+se0XpMB79h/mH3CRZNfxynUeDyBkYCQBd
Uxq8O/bPvn8S3Ze7frlOmEHQC5aX1mC/t+5bDW704i9n2gdoTrs9vOmXaxY7jDTKnGINkPrsCDJ8
Vnt2pPJ36LGyNj5xXUAmiHTEXUHHATcpppDLb+H4VAziW8aHfV2o35mdI9da7niwAugyPYCkLM0L
iLygb/z2BA1HVsfkOQ2aqaArA8gJDmoy+MEQizAYNka/GpBgappFd5nr8dAdA9yG/Ace83FmlckU
TE0aBLR59uaw3UVjxTZgsKbd0i3cc8NqAAYznUrnOAHRRFj/UHfVhgP8D0n9f89HTEezb9mOjcXV
ot6n6Yctix0Yk5IJ+U3e7VyvOnfLg1LTzqp3PbCTmR8X6yFw12TYSsQbzFTH7nXQmQOhopLp1CqO
xfRbzmOuKM+PtGqgepF32VYJ3rCWvjZXtfgKyqvN5RU77ICq2zXDkOTOFtDiYkBXltLXnFmwtlGf
WajkUFV5sQz454EX6tAFuUTJVLK3SwvoFqeaad0092aNAbNDFTWfqow/UTlBJylU095TzZOdu8XX
26ZkWDEdiggnugJi1fvp3Ff70eExaNYODMTYt4c3rJgOP1xsuvY8gvK1DMbwUNPyK0Dk1R56eRTP
iNx/m1ohNyIJg93qeETbmVwbbcp+Wgr6uYFy1uLOD2NUfM+n5SSr6NEmZIP1weCAdGhiAzLbzg9s
mY7NGPwF5H2kwJQ9st+3V820KZf/fwhasrCbOmcGVEwBsBmO1cvMmgN80kb0ahpec3CtBfVBHjVl
Oqru0IFLRU78uMppf9+v1x2aXRTI4Fdl6qr2aK30cRRrotRdrABBpOMNpTci/ZgJkXrSh2AGC6aY
yzuvzkCz8EJZqovWTqQD8xIu974PSiH/1+2FMZ0azaJrvhRNsJRB6jL5Y8ilt/dr3u7uGlyHGYps
mS5oXAB8AXvK0f49QU7k9tCmy17HGIL3s4rQ56DeZf09tw85wIuuE+1JBWbWSe5H1PSm/rOQPrZD
QlMB+rObLB/Xc09BpLOI2D6HyAgj6t0POOj+8vOSg+a575O+e+urz2PgIvk079bsn9uzNViHjkuc
F2ZB8jzwUxEMz4PjvdDGf/GCaeM+vpq4w3Q0267RIkYqtKBDu0pBbK+wIhRaPDcJo6o6ORlATz7x
uiRrXXA0+84W4YXps5rNU2v1kRbE1eWO7GB7kOmJyGfqVui1yoNdNM0/XSFfln5Llthw1nXRyb6y
Ld4QOOOoGdSuGYfAPVrOOkwbPszg7HWEX9DWM0AbKy6WnsukqchuKIM2XjuSeOt4YN3y6FnD++0j
YZiMjuybqbCYqlvojXX/Iu+9y6Hoft/I2tO9aaM6s8NapKppaigIFn/5aku32bBEOodHY1+iFbR7
fBIl/nwRpdVFB6yav9DUL5TIv3jCvjghv7ScOckHe+5fb0/LELvoKLWWMHCxEUQVK3ioRbWeqmVK
3G442428L2zWsWqgzUeigAx+qniVJ7ZF7R1a1nLcZUt9X+ZDB63R2ZsX8KblnybWWbEKxvZlHfgv
HIf5zi9oV6UT9oMPsZD80xBC7toB5hFdr9mX25tgcGQ6ao13bj4icd+nzLYZXmiNu5MNqBMnWm9p
JJhQDZ52XyIXr0TkNMA2zd5OTvNeIAfmEABt5j7cqYCcaKQOwxwlHr2I35QbFmmam3aVuiV0H8dq
9NOqWfxdxNzqsZtnBxFs02zEeIbQVYe2tczlDFeNnzaFfCPZUsWOrB8dFEFLNj2sm2zDpgtOB7kV
qmpJH1he2lntqyeyeMyGg93wLzxkRw8CMmTtkC0s37N+2oASGxyazpLhtOs6uiCCSouB/yMIyOjs
dc73t8+daeEuTuFD9DoStvKhzmE2oojd7LdTZo/z70aNsYI+4+1vGByMDnnzJzJkYYAJELf6ZwiX
52jNn+ZojMNiK0ljmsZl7f6chrWWReunQCefIlbtW1rt58h5qEY7CftmIx4weGkdAhdMPBA5UI5p
VdHD0hU0zltvV4fFCcxd8Zqj3Y1v5QKuWg0JbW1KivNQSFBYnOUU7PnwFgb90RVbBQrT6Jozs5dO
yCpb6HlW8wNa6h4Lvr5WbfPz9pZfj0Lx690/N8QnTqeQK/HPXi/KMyDKQ4zOtn+9dY0OI952SbWW
8tgsHRKY/vwtc2kJ9Ya6TbysmA/UGbbwnVdPBn6I5vQE7rbIHzpyLpaoAUXO4CNmg2S706ifgLu1
McAGW4QjV48HvqU5unqqSiVddOgOgTq4hb/Pw8uz0H0Y8vKhjOxH5ge/by/w9f2jOky+jarBaUkF
8pEqmPZt0XyvXC5OizVPGw8J0xe0aAcCYqylLhYuRx/Gfs1ElpRu/T1AjmjDL5i+cNmyD0Zrr9Jh
4Qy9Q6udz87sxoHdH6ZiK+15MZT/SwARqoP4+joLRodQKD9xFH0s+4FLf8MPmIa+zOjjL/csWlYu
uIXkzJ+LonkN3a106VVniV+tmT0aKVAeJqsPsjt0XQtXtgd3bMLEr+c3ryjC4+3zY/qMZv+1PUq1
cFCnuKBXW+kvAEv/Dum/rh9ubK7pA7oDaCA5OEH/9Sw42EFIXwe7BbEz+sXcPEEbX7kxEdMh0ux7
mmhXhxdKVT7Oh8ZZz0AjJuXYbFy+puE1k8YeQHghBNtz7Yi/VOP58TiRA1/4FN+1EXpxMlt6L3TI
BP9EhlTCRVT1GqO7dSeWrbZMwxz0kmMPSmFROuBB6v12X1rLIy/WfTDZv27PwDS8ZsaWtFWR2VD7
ZEt2YP4EQhCSunKrq800/OWAfbA1f5jswA5wUu18eAEjWSrs5iSoe7jv118++2H4JgMLz9TO4IQd
uywmGe7wS/MUuFOaLZM2eAud2H+ugImE6gY5k7J5Eow/0uEuwgMCZc8/fz1va+HVVg7WzbZ6F+qv
eskfIMtz3xWg8/lDys4BkTDY5NoAcsAS0kRdU3u7oc823oXXnyT4/Zr1LiXx6n4ES5Tq51Ph8fVE
MkkOtWjcL7MHtCdt6hNv+3PBVB5zKpeYDgPfgmAbnJRelcxc15oigeXj9YT+fj+preYBwfZhqrY+
cbGCK7eQXpkE8pq2zgS6ZLvuYzZ2n9rQ6uK56feTFz01ob/xOjVMRS9TtpKBqhLqsmfQiFsvKwKh
tEKMjbwoU7uFz1sJY8Nh1kn+ffTN1d0AknLhWYeJFXvitPe5cr1MidYqT0IDi5xbpzk5VfFDFt6x
At/PXZauFyKbTETT1PYwQ786TFCKqaYgVVa+4UhMC3P5/wdHsvplUSp/JOeFd9aKaBehgV30asNU
DG6QapbeBj44e2cCBUhIwQG+AF11kkNUzbX7H7fXx3RStRvbckrkoCYwQBMHooZADndtlx+mCH3e
QBnli3tX9ptQvcg4lc26OA3Yt1zRB/tK2vZhcNnft2dhsgPtwvbmEUiDfkDc4QYP/uyhvVOBAt1l
X7Nyq9fesBd6HW4I26Iefdx4vOdosAIAbkajerRV8jFMQa/D5V5vQdcu9879Uh5WtsZ96z85QAs2
2bxhaqZPXM7Ah8MqpkApGkB3pBvQEoCQHjDE+q9y5QeSBffdHnrdrfCtbLFxZM9T1b140QIAd/CP
irYgp1eT5ASCW39OwRlHqwkI1PnQuRsgIdqKU9gV3j6YV/UaTHhOeM5sJ7Tpyv0o6mjDSkx7r5m5
JedqHS+KLQ2NJnTz1qe8Qo18zNsN2kfT1miG3jUUN8WIeAeOO8wSt6mXOR48wf/p6ohHO9eGPu5t
WzG4LL06R6dCDu1cg2/Ll3Rv2xccp3S21CBME9Hv9qZ2KSR2gzOd3VO30IRIasXlMj8Jz7mrIRen
QDP3XDFQ85D/pOadtxAOLC664dQLua/tbsOlGByjXq0rXLvOOffxTs3YEje0jsfIk4kv5K6z64dJ
FvdtvV66KyanypD+986qtfZh7b0NXp6O3rJ3h/L77S03HF+9QDdaOVW5BQ1C2YOZRQHEC9U5auf/
3B7ecKL0epzouT1UHayjaGjSr2KPLP/h9tCmX67ZuzdydKIQDN0D+21166ES9bs/obP+vvE1w+6C
KlcjxS6zNni3ZX3uG8ahbeG/3ze+ZtdovqNQxRr9c7Oyn3ZZPpHeOpN+S+LNtDza7S2KvKCNGjxo
ryyn0WL7aolS6Mrt7vv1mjE7NnWzbvQu0i7LLui9p85rwW1MN/L3pl+vmXHBGc3khOhm6ceHZRl2
luRpb22lggzD6zVBAgbGQrgunhkc8LoW2l5F9DyPd669TvbRUj4FtgejyhE5FV2zm9R8KNqteMn0
67XLmoncx9LneL/XULWLlmHdD6T5VgXAS93eXYPZ6iVAx3KtOShxlwq353HNo+4Y2NEWDYZp9Mu8
PgQbWVRCnmABFS2aAvkrH8h66rPNhnfT6mh264fTJKFU75/tUbyTVu3LynrBtbPhdgy3mE5WQa2M
Qu2LBmd3aDoWW0T4YBEf0W8iFN9zG1Srt/fANA/NgJnKBqcjUD4YCvpvzapvjlMeRLU1D8Mlphf/
1j4Eg9MCNmm/x/1I6+K71YxVQqUskwIyg09M3Fe5oDrlfVm7oKKiFMTAeYukUBsH9XwcoIJ210Lp
tb7MaSdud6F35mr6awBKVtRVFVdltrHjho3QS3w+92bc+HgHdSp/9rqHzh1fG6ff2GaDMejVPFA8
Cr9uFH49k563ZxbzkHYKMmuL6c+w0TqfxWp5fl6zEQmHAeSR3UWz2gu4eh0sbu+9pgcRQOCO1p3T
0WzbbfPW9iU2o+oGiGVlYKnEEz7bGN1gfDrhvVigweFdVN17z3u1ghx6d86704GPr91iLjTtNvnT
OdFQNuvcQf3lAoCrcm+vFD9uHybTdmtWnZeuKKKL2S3VRYiF0PmYrcW3+yxBu5SLGi1Xrd1DKSOq
n0U2v/bo7F+bOxMmOruFmoeQjjV+Oy6H/Yqm7mZYDiuypLd/vWFzdVqLTDEa1n2H7KIEh5wXRVUc
Zvwzq0uoN4XzfVkfvb2/sGc7y7LaP4dyAvtBfXA8Ox02afcu1bAr6T29y9/365EJ6YQQxPEOWVQf
pubYV/wLZeVx8tcky+4Tu6d6u79TMjUgr4GsCXSnssGOOyj2OvwuVl5C9Wb+KLM57Wvkescgi9uh
TUu/+DrhiG3stsEQ9DZ+iAYBJ1uhrlW3YZl0yqlOhACedd9Z0qyYuw6ITACZO7tZ9iyn6clb50+A
T+1q1994LJuOq2bJ7rAiWQ3KhTO66v9G4hg/H3Qvo4rtad1wdwZfpPf2846rYliRGFMeMjIjb75Y
iJ3SsHW2xIxNX9DibD6RktSAAJ1bNu+8ZtnN5brPxFaQYRhe736XLRmrqAnBfk1agNNlXFOo55It
pnbDGdL73gM3hAaNDVu2S8l24N1lp1BV4X2rr3exO6Fjg+YV9z4yt99IOH4RoU2Svlg2xjf9+svB
+hAG50tRetTC2otJfZJu9UP4W9RbhjtfJ+ZfFj60aLOB8TLyVrbjc07LU1eWRzWBG25lG/kJ0wwu
//8wg3kVzpAPIBdAZs/fTVT0D+6oyo31MR0e8ufoksm2aizoYwVWDx2VPhGOePTJVlxk+vGa/S4A
oEFsGbdZgBh+V5VuFksIiG+0zhm8g96dPoYrzTsB8W4Vzc9rtsZTZX9lgRvTMDrc9nGmCWi2C3FJ
ZygCiPHMdoOMEHnprXDDtxmWXu9Jz3vf9tTlhVkyqh6FTX/zaux2JVmC/e0fb/rC5f78cHQgSZWv
fQH3zwFnSjuf9i8DoNW7YQSm+vYnDFug96a7kbBWN7PxzGz4e1UXUZK7y898AdK4C/k/tz9imodm
xF4YhrLgGTSFRMRix1uTqcmOOLcbJmaaxOW7H9apC61V5HlHzyPUlkYwWsuwfY1+g7rrzo3QbHhw
yYjWd4i42W0GmKxztgR43LqN0Q1n1NZsuG+GKhfEo+d6LsoEyeQsGSe0Gt63+JoJe6q3pCcHit/O
quMsJ1C/94PaN2xoXu/7hBZSN5FaI5pZ3nlqLuTPA14z3Stbt2LeyzZeCRd1hFgbtsC+iYCe6eqg
3209cok+wmAriLu+/KDm+fP0DA6ZSSR6LL+EdkM8+7Vi8eTP48aDwzS+ZsVTUUQQLBTYgIqgiTry
5l0fZv/eXvrrRx/Nj3/++DbMISRU4MdTwHlikYU/xsL/pET1uQ7IRhXVNAHNfHteFACiI4hGG3va
03k/3IeCQa/In7/eIavMww6xiTuoY5vJN6dw44FuaVFdv+HBnvnn8FXdVhZo/CieMb2KxfKrtKfv
de6mo0WSNttK1Zn2QLPfgBO7rAQPz3aRHxmzrVO/lnWyCBI9WY443d5p0y5odow2zMxaSjjRDno+
ru3G0XBXeSPQqalczisZSQXNqNIhe/QY2MmwsGYfotK1cc1cN+Eg0q5hD6J+45pLevbd5dXz+VtX
tueytQ6318YwvI4Hk03nO6oAbm70fbWDitfnzM3ro8u+3B7fcJB0MFjogUIAiroUeCfwRjHeHKpA
PY7F+svKIqh5jrvb3zHNQ7PmsHNK2VnIqyxlm4ixPoJzK2HhsGHIpuE1Q4YTBbOFV9PzoIa/SW3t
WcAefLa83/71BjvQmSjmrC75HOIeY2ORDIV1dHPv2wR/XVfNhi81bYRm0W01CGr1l3gUTwHeu3t7
yU9oxnkRg5uQ/C5FAxLoCDGQ/61VX6303Iwgzqfq5NbzCXDAjbjXYMo6RKzoIQpl1Qt0oUYrfCkA
SxZJxtxN7oLrVf5AB4itM/Rmlw5B79SNqLSyQ0CGH8vMD5nokU7jj1b32o/+z9vbbjpVmm1LuSLn
q7An4+ifwN79MkPIWkxbNPqGLdexYPXQ9E01RvRcWd13TvmLEheFoinJ7ejUdt59OPRAx4JNcujA
oduFZ+g27HmIrvqxOZAWKnrtvxHo5ys/us/KdTQYetHd0XEFrLyLEuVFn/Bm260N+XR7PwynS0eE
icmHuNl8Cekn/uRmgAL26/720Iat1tFgEBCqgduAbhpppjQfAyA48ld7dNL7htesu6ONldUBONdC
QB0sMRwnvHOGgm/cEtf7kEigw8GQXrSjmcGNi3Aa95J65H+kfUt3nDrT9S9iLQRIiCnQ3bQdX2LH
yUkmrFwFiPsdfv27+zzfwEexWmv5GyQDD1BLqiqVSrv2PkibDJ+zKV+O02j9sgtpRS7tvONQtVts
rSCiuj41jUuqHBX7BnoSiB7xmwUSZykpz35dvoxO9yHb23sX8ZJ0+YdggKro9fF0RqCk5Cv3y2ID
jPImgK1FskTpAb0wppqbzicVlxe7NY6dmPgNq702dtMhnKbpthv5B7403+zJ9FBySZH/zvyZihnb
Byj1pSVD7YTi7bAcP2+DI8LWFh+73D41LDjZKX2fbasAMsDsV+hmAXmz+fKIFoM4XayY+++TsweP
yn9zUSm6gol65TeZ55+cSj72+XRcB9eQHWo8U8WNAfZrpw5esW5mUsWieZbgUtjYaIhYmpNdhY31
+w6IYzvzG+B+DxBOfCz9/adPcnCADgYorm4Ciu+j4GD3jb/zmwkiPIvTHH2wf+bCJF6qsVhVIsqf
x9XuxiG98az6K+Zyoq4MZQElRgeNuw1nhpXSTUPJ0jtr8Fm3Yx+W2bqh7gJi9j1hRW/YZt1GKG5N
iZzFXjv8xgd/xol9J82ah5AEt0MbLf3vnIPi3bTvu2GGRupNTfukauyYWARiGbZhDpolUpFhFXh4
pyyt0hsJJQu5jCHIxT74nkmqXvf5Syx5VQzqUYx2wHfKbwgYmdi+xD4gQ2ATPFwPrLrPK37MqF2T
UXCkhn1ehv6+HnrL+77WJiWOy898I+SpYDBLegAw4hHxxpPuB87356nLQpCEPjll/2Od42X5fX0i
Go9QaRrKzgWIscv8m2EKzi4obitRnOi84+Fb/AB06fH6MBqLVdWiaGFNG+O40tQui0SGZpcebdIe
vZtM0om6Edz/bvhsbUJy1/Ge5jSIrDIIcQN/brtbL6Ufr89Bt+eKU+dLZe+5P9KboGxC0JLX20Nu
GS7fum1QPLqo55X5C3pKvWJuQ2srD9QdE+5kf/i63oxgenjfHBSn3upSDnJFtbrbixuSAoWJ/kEW
LKfrn7+E6TfMVgWLles4znizSm/mpfrsleQlddL3xQsVKDYVKS9kfenEAutrQL+XgBr223swdAyh
4b/G05Fhcdo9pyCWbT77ngybsTi2KzXc9N7cXXxe2d3U4lAyKi3xXAxWjDJRGAB2LWGnjfg8FCZJ
9zcXH6MoezuOrKVDkNEzB2ofrzWxvZkeJ9/MW1mg4g0yVyzrUK/9mXYZjKVPQcuY1Hlgub8DFuQg
tHX2DnRyUWBDbeCp5Fnb/7K6pk0NG/Smd+MHKBtkgQVjruqsOUNsOlkc/3Fr7RCIkHBdTG3db98L
MIaySxudqZwL1z3XI4gn8ziYfoO7UIZl+adZb7M1WWR69mfTAUguv/0vZ8F4yn7Zw87qnOTW03CY
Prtxc5JRTUMvhDLSYUvqdzUjo6x32dNXJyGXoOYdStqdc2zjxwywuKhcnPyH1dVreN3tNfatPi6X
BRrderTxQ9mwAGPStw09W9L96S8/9smEZ/oXFvLGcqlvzCvbFii12PU5eL4Ii+xhFvsRpGwP0DaP
MKc4fwmi8vN6aOL8CP4f/D+eRJyd+tPwnhiEpbxY56ulRFoH8BRh7blpTrRKdhw0tiEw65bwcui8
+jTPMuFIXzZnZ/jRI2thN1nehVBRDYvm5fouaXxIpVKfJmso67nCEOuZLYnk30EqOQQmoLBuBsoB
3C9jDZYvuGgwBpDD+UQHdKUPzmlbjtIZDTugiXH/+tKrZaqCzCcjgzGj8Nrkt75jiNCaAKe+Qfs1
8SdnHcvzCIY7C6hC69ZbRVSkj737KcOtuegMV3Kd2/8bfl5NYWQ9mSc7SOH24wfnUMbyZD+PB+8o
jyBX/nJ9rzXrpL5Kb4zsVjtQcaZFKg4Bw1kzF/674AYo41+y1ldT2MECgd2Vznnnc3qq8u6fSYjp
FnSKpg6lN3MtjHAxslcjTHzcm64OyDnrhuIuAKVm1BM7eMnzfDtcXyLdRvxFlb5VDBQk/v82gsT/
24ghBlkZwob/6fooGq/4iyw9dQDQzzvQG06QQptAjH/m9lFYUMFeDLmjbq0uNvBqrXbbyQqGaw7O
pgyNbl3mhILPTrx2tUkZTeMe6tu0DxZwDw0RBVKLCg1VDRKYh2JgYVd9XUF+4/GbXfy6vmCaKKWy
n+Au3m4jOM3PbFjyxGNjf8TDrBtt1m5HshmFodJwsdU3jhOV3CTt5FiQHeyN69YnvL1fxC9oTJ5m
8pX5d2QzQWd0WYX6bC0dKMo5A0goV3+APBiJZXfPwH6bsjrqKih+29nBDz5frpHXF1BjDipqMxvm
svWY753bCgTd3Lpf9uFUFKaSou7zimeiySHdWIcsc6Zr3C32UV5Aj4MpidVYmgrV5AsU/lwAr8/r
/MVN7/z0Y4sCPHj1wt2/L+evzfiuVzakX5cJvnIbMqyTYxFMZJq9mBRbZE1OXGQmaRRNBFZBm12z
MTtlzDvvVtZFrds2h6AGydX1TX6bJAi/Xjlt8TIomIveg7PVLsD+fmnq58VdwgWkQP1Ufp7c7Jnb
v9vKRf4wJ1PNPgpqgnP+m/b/7TtcxUpUxEdYs/zi7IBEl+/bsYMqZuAMR0fsX+x0TQpv+MbrCY/4
l58Dxcytjl0Ep2UpIzF9AhXYYVr5B4vVJ96i0d5Ds6kzPpWiirt5B33bBv7kFdp6WwRwWMIAE2W9
MOQQb4dkrurY7i0AAZNf+0nu2uE8nsf8q5d9xk8MoWdjOOXfji5cBWT4hdyZXZd+Yl34Z9AUN9lR
vf0g5W9vvcUt+V1ZI1d5etZpRvvpimGA57nvrYcNCjJbUyXQLubj7+umppuK4idB0wx50TVB0vut
ExJB+ijfIOttdRB6sFC6tsC0SYfU1EyoiZhcxWvYM7rN+LbyZKmcJym2Yw75H6utYl4Ofty3lROu
+XJhE01m1KQNVqGbpuJQVWf1iyctnvhdedgnmiwCZKWFdztLwPpQJWamasDbkYEHl/vgq8CTSrFW
bUN4slsXid3uSwCsuCEu/Hshfss1lUvsnNsjIF2cJ/lYLVEr/KPwCueQc/FxW4MxKlP3Ls32i4YG
uhAbXt0DMfFs5ftdu1ciZG6bJdBCv5E5v2foiYz9jRfxTutT3dUkBvVZGrm2byI5fjvccxURImxQ
mQUk5YlnDx/RvQVFFusWUEQRNgSNY9MMetMJv4LgxS6+bs9vH2BcRYmU3swWsS/pk92VEagI4xVo
I2HkJ9aZr4oSqYtgrgKRBUm102NT/W6mH+MGkuUKYun5cBew6dBkl74uQyKjMSdVtySrarxYu9JP
5FZEszfcsoF/vr5Umt1RNUs8mw6e6Jr0qWtLmSViFZOIpnkY+mPfNTwNGYRnhoMzDgOIMWcfSt2j
sA0lH41D+kp5ZNjQ8YNMw0/oQkXM6PDJqv1PQbd+2BwKYocqCN3C2AWhWUX1jRHEI+7WuTDAlvNP
BbNohA6LxhCmNSanPirO7gBdWY6PB90ojzBA+bC2wcc1szyDUWvONPVdcW7wJC+GgSVFR6ZotmWE
izK6ExlEsJuuC/vA+nLdJnRzueTtr6JXVkx20YGCO8moV8au3MrI9dLtSFlvoIn4tyDxRgxTEUR8
kZDFsxeeSLEftnS9HTd3jCGoAJY7xwuzrvq0kW0PXYnqkufbx9Tp74tSdDF4x287fzIxC2tWVWWf
os1eVIzCtUTwhfE5nIcsBEF3AMp3/+P15dQNoRw7gGigQ/kyREl2iFNctOJ5grv1B9uSB6jfna4P
o9k1FWs0TTMYiWXAkpI2MSUMN54h3ktmgF7rPq+cOlXvb+6Qeiyx8FrO+vJUrRnkE7fz9V+vWyQl
FDTVjBdmDu3FaQG7URXEGW6DIcSYE1uut27h+oa0TTOQijICgbAs+21HiTndfm7LQ9psd76EPlsD
NHlgKp9owqqKMQI3ZG2508KS1FvXw8YyK4Q4r/foZZZzBLizgnizK6K+aaE+G1TEECM0m6QCjvA4
ABGKdmQJca07EKXfCofc731g2CRNPYWriKOaLKDfKcYUys/t+VJPmZPtYY0sFGBFTB6vm8IlzLwR
G1TsUQmeYDx9T34yFZkMeeUu0QZM7KPDqj/bLjuDW+qGuRwTr6KcY0350G145NjyuTkNbgWOWmid
edFa9eWjixTOUHjUDaT4/zQ7vSQXzyETBTmKuG/k8FKDYBYC9JVhzXQbrySc7pZXstrK9Gmf/XjO
WRQUXiRXEyxE5zSK88u8qJ11aX28j7RHeoG2ZB+7vv7dcXJAzTk3pLY6+1LhJ6uwLiJq8n/1Oi8q
j5fC6Rp5x+oYGOt1mrViysaDR0BMBOpESZWDo9ybxiXa836NxNabVEZ1QyhbDiZS2qFt2k9YsxxZ
vt3kPU8Cjxr8UJM3qcxEjZV6zuzgTthZ/JT3YMRc0YE/SAnd1AqCFV/oDm6y696o2XpVRmQR3uw2
acGSGq7/GCzjGG2k+xOAGSFmrQ0VnxUQyutj6ZZNOQTcrQrwZIUO7XmcEsD3o2ylD2M2HN71eRWP
AkU6NKmWIn3yh8RzwEwbT54hk9X8cpWbyG3sYG49/PLaDj4J9OAMdLwTHTccvv8+GL4RE1Vioq7Z
Vy8gSC89WctwR20oHAp3/zDQ3f7VDzU7soW3R8CAqy/M9rPTbJfLy2TR6XFp7O8lu8hUOhMZQjuT
IoZ+xnYGV7q4ZdnKHnOLdk/rxofP1xdaE/FUaAuQaVO1gw08qefiIHkdDShWhjvAzxUIJQ3BQjfI
ZStexe+Gwio7l9GkXFMOzqnh1lraTxUpjiI10fRqHE3FtMyysBhNU5qwoKCRvbK7okaDydwOd5Uc
//Hn5oyuuvd5mqozItylHCaoiyRLzrYzLkfrhxYK9jFwuMWxypvxzKbdJJWoC7Wqvhi0pwEeJ5fr
hMduAw760OBH102Hogc13CJRNzinHY1F/h1kKIRayXXT0DmKcpL4fQPUU5OxZIf+5lGMHsEVLw8g
uuM6BjfXGYYSRaSYxSb46CSAFHwSe36wwS0V2TukMsfy+/VpaMZQUTCLNxK2AIb0lO5fF3lu0Cue
uR9t1EGvf19XYlCxMCtrMpfyDsZQ/QLAsK2PviQhuF3jNGiSrL+3CrC6WNSwLZp8VRVY8dxCgnuw
YUlje+HcV5/RbeFZF82D6stWgo+++2DvpjuXxgZUPiVryPacMQhqNHXuRqlFPiFeBGGZNp/euXpK
bHCB9kHtvGfJiA77fr6ng/zKKx4R65E4t6ndn7wMgsmOiTjgkjq8EZ5VeZWupbmUgEUlfuk8l/Zw
s3km4IXWEpRcYh/neRANYlCQ2597mp1lHQ+y+FOs3YfG+eOkMly7lyaQBvfRzUVJJXMX2sLjxmmS
FVkTjz1qzVk5m2BGmoj6F9GS5VvMGX2atP16tLLvdjGGvL7U5YuEiCzsrZ/XbUBnZEoUEK6fZ7bL
gqeZ+Ce509MMsg7fSCinCQAqzdKSY6fzHfOo6tU/oJDVR9JPmyNdIKFgud1oCASaaah0S7xxeZtJ
TKMpE8iJ/3/kLCrX0jKKFJUw5iRus30bLflQS8LCIOsMP12z1SrVElLqGQSgMKSi+CYzHDAWO7nj
Hk5Iifc9cgLTO5xuLxRvn4K8hJoG0g3PH6bjCN3fZ57xAer0HkGDr2x3I4BMtx3K3WHYA+p1K0iX
7T59ytdvNknWeQgbvPTu4iKr691TAP9AkR7xdY76uo82cDGiN7TwXFOarPFQVWdl3EcLPemdkyzj
lnBO4zwwdWBrJFaBpv1vVrW66TpTQZwECSQopoMpwDNTVR6WLbdB7tllMZdBG5WD822zKxJ1KWQF
nTL7tS19GdVz3qIYyb/tHmrg73JkFVm5tOnUAyniJDaoarNsDxk4JKbOFF91xqPEiUAuDQSGc2QL
uAx00MKoigs21M7DvDZBXTQbpmIr6Sy3yQ0ajNF5/l0KuZ/veJ18F2cB4yoawBkn5tteCxZZFElj
y3fLKKh3IFDz2sRvqVkklceplNXgd36GIah9Hrf00JblHRRqoR9losDQDXH5+6t0vvbqesPuBk81
DjSkI1FQ3fYMfFRd/C47UsEAI6FBv1SMJD2UYGbqh503f95dE5OW7pxW0QCQ63U6qNraT2sPgFlr
dUu0CmDKSFvcpwM5cLb/CdrKOhE02IRkN4nr6oxLyQ+CuVl9PP6TBEK0R3CpoVvK1Mum+7QaDGSd
jwP3STLt6PG1UO9dTBTbuk8r94CyXH2vtwon8VbSRkVjoeGhlqa7oSZMq7hbWZB+cNkSPNl2gn6Z
sA4i6OkazjWNpapo22ETDp/Ah5RMqXdrUfHA9zSqhv4+KLeXd9mqiratBGslWkNIUgX9OYUgeTsH
586Tv69/XrP4Ks4WzAVB7nk4u1i5g4uk+4rqgqHzXOcGKoC25I4ofPQRJfOephc6UwAKbMmOrZxf
nMqbDuh+/h6UtIxab0JjOpjV3lc9Ummempy6oq6waCg/3K/9Q1OvJ9YV8fU1007sspivAlSTgsSi
9BHE/bWLVts5ZjT9sg3yHgLxDz3lR2uyXohPT2UvTu8cU/FtiTaUDtUUJ8m5PwEK4VfR4NfyUA8t
XvYpiD1hf2PodmUZbXZtJW29rYZzV2fmivOX87w7YLYgiZjpgYj5o5y2uBnkBG7Xdz6TqJhcsPiA
s29C7Nr6VkSgD3oM9jn2l+FmSvM8bPEP0m93qzsYdlFzz/13c19tImv2BoJCtYNH1OCepNm5TFm8
7vNdje63fXhZdicJ+GDYP80SqhDdbh2rdvIQPyG3mPDVP9YNv2mcp81/Z+qrwnTTFC9wU7ZikzY7
7u0v+TbdSts5pZNJ/VYTSlWY7raCmXvcFwJCv+yzDSUHQdgPj5loqTSXBBWhO9EebPfCI8kyOdkX
j+7/BJB1/QSFvP20edDq8ex1OtSpmxmihCb2qWjdDaRdhX1ZMX8r7LjNgG0VVmUbKvO6HVeCRFrm
7tjUiKztSEI+LQcLvcy2uJ1XExRY9/uVkGDnNaoNDPuxEvF7s+rvojSJY+t+vOLxFfMW9FNerjRc
JAuIFwR1gxAIjbu28Uzpis6elIOfI6bsLvhPkj7Pb2Zcm8VaJHXRvC9qqVhcZ0Ptb6hngtKz+wBd
CFxu5feZ3zalCVv49gT+0hak08Au2DWSQDcx7rkVDiu5n8m75MiYr0IX03F1Fig5ISTa6ECxgo87
NIHr1H7XY6Svoha9dl1GSQe488a/5cP3dW+iYGp+iNT09vW2gf4lLLiUgb9uy46QBExhzHxcHuuZ
G9KLt03UV3mk0CXZIM3G6nAbtw+37W/cxv9WBuWppJnhsUVzB/5LZFBagtXEwQ43DBcqW5CHIB0k
kkjvqQIm98s6c/Z1TyXQXu4EhCRHw6ubWs1NFmQTSBIyC01D+xLujTBxQumMTvH6piFSItbD6Dbr
TvYfFnCVbINJxk+3qorj5zj1tqoakQ/K8bNf0rCeChL2BTmmfflyPZfRzUDx+962Boidwu9ltvyR
Vt9e0N7Z++R04DbKNV6OXHq5PQVPaPI5+X37q/fxsjCaOvk0K6QiCiUQ8QsUrnFM2c3LBrWWDoCo
0IOgStaaWs/ezk18FVU41WjHB1sQSXIit7B33Ts3XeIcQuq8LiLReQevGyOU7T5f3xFNRuursMJi
9Ketziw7oXMXCSGjOecyHCmDnCbKFIwfyJ5HQCzdsCo4GAa92NTfpXJfBRymXtb6gszBU3eo7kmc
Hy5P/BNacoqDuSVHt10XI3yV5tldWpL1YtCX7RLAr/UDf2Z2cZxQeLw+kbcTF18FjjkrWOIDNHol
kvrZceR0inqU/yKLgCgFBCxZFJTLP90CotDrA2riqkpV5Y9DIJ28JEnhdPYFOdQd5/V9xzL11WaD
YOHLvvBmOm27iwdUN54q+xCkqeHYeRNFgM8rEaa4KJzvYplOQW1HyI3O9Urj3l2e0aZ68plnupu/
uUgYR4kygT0vNrW26YQUrw9buaFx5X2UH/i4EmOYAMMOZ94ItQYRQlgSYVKGgpi6et70f+r/VVeA
dKojMzGf+gaVY9ZHVvNzAtjO43c5yK9yZmNCP68bk26si1W/chCRFvsadBhrlna4OjLi1u91lajR
f7As7JC89cCNeX2sNyM/5nWxiVdjlVxWvjN70wlKjx9mF2rDXXNkq6kP401fx+cvf3/1eWsts35l
mMpUF6FtfWm9l349lJUJ+/S2CicGUIJJQSjSPVCZnPJsJy82BKV9fuiboT81XT59JBb4jMfFo3ho
bJojwctwuHhGKNG/NZ+/AiaGv5j66/k5Tcc2ivkV5/qRQcvtGESiCeXZjTDf2/5UnNwHGslYxK7h
FvM2OABjKukGoTYKoySdTlV1Ikf7e3ss4iBiLFkP3WNxY1KXeDOGYhglKkz92Pt2i6lxZ41GenJz
L2q3G389wloA0r5uf5qYoBYZPJL9P1un1p01vawmcj+dXSvhoCQF70aWzScr/+AXRxtV3ywwnc2a
H62WDmzgx/Zmw8ddEo6xSLwDHj/QjBeRU/+9ibPD9MPUdq+Zh1pD2PbKqwXJ55O/3a9NIr2ndfl4
fek1vqkWD6xscYDfx6fdHYJSR+LeFem9C+TC9c/rfrni+q035JZ92YG2fujdA0+P02zg/NYESLVM
MK8ybXcwUpzSMY+3/GZt6mjefljj92LN46z+EaTvErCieKr5r4O7e7HVm4v4YqUPrf0i0hOk2963
QIofzxldZm++zIJ8ndpjU3zbuaEnRbf2iu82ZMZFtcKv3oandnn0+zHsTWaj+7Zyiu/ATOcZw7eL
/IW1R9v6uM2Gy50m5Kj1gZXVIK0bsCIOAHBonnYXEebkd7b4YS1vN/vl+sK/7b5/UU3TKbVwt7kE
bSDXQz+zyrhvMNT1r7/tVkytEQwtbd0SAGbEyGdb3nP3p4tG3Xexu9K/mKa3oMFbeo7fLr1PA7Kc
iT1N20/ZG1LBtzeXqQ2NUCEt03bCjy+DM9QWw8WNrcwQNnULcxnz1VkpVgncV4tvW/OzXZ7cFli9
5jBVhnPx7Sz2L5pphxM/SNfLT2/acOqOcqzDev41tF/r0jHcK3TLo7js4GdEVpdsYxt+UPlPkz44
o8H2dZ9WXNaidNrzEhsrZjdkpAPcvQ1dHDDXrVL3ecVry5qUttOX88kunxshw8o92ME7jUY5a5uy
axsHQvGn0v0wbk9ufRL0PdBdytSrPVR4GefQvzhl661tPa3Wl9k1LPjbwQaf+a85yrXzZ7e72It4
mqkTpt59ju7tgT+s+x5usykFfvsmjzkoKbbPMjttLexsVYujY39z5OfRAkR4fsabNHhOm5Cy+7Zb
4us7rYlu6h0+ExVqLZedFsFzsf+wTYQNGvdVu8JsnnlOkyI4S3E3Nmd//VE3B5t8v/6rNfap3tiZ
S5a83vGrefsoWrRhsYfFJEqt+7bitTLgXlezGSuCvtrs8+ycUKcx+JVuVRS3TUvh7v7szKegaEIy
3oLYyd5u31fPhu0obhusHRpoQVl7Gi9gqeLnUHwT8+P1Jdc5gOK2aA2Yl4xjyaeenYL1lvp5vLqQ
f6F5SBoPbfO9YZHeZkugqAD+19egmJ6VEJHrEreecaN1bia5hmnTnHvwPiCe3oyChOuAmyHu0bjE
3/NGfi0sYUK7aXZJ7fgCBB+PSt3aJ7gthsQpwfPrhpX1ICEzeH0xNTbmK05eNwWDLhjEIjP+0FTP
C6TJt86Q7mo8Wm3sIi20ScYR3+68tg+FW9/ltfP8vt99mc+rQ5kXpTPNXK6ner93hgc+nbw6uf5p
3aJfpvPq05BhsKlNyvWElC5exKcGeVA2/AyYIcnVfV9xa6sWjRwJlmVdSJy2f2ZnOlQeiIlnQ0ah
21PFt1tGx3ReLkCF9r6Q/8zujR88XV8b3acVv85LlJOGollx+PxoOwYd0C85Mb3iaTIhtXO75WUz
cQ+/u5BD5BWPfvW4ruhDkvFgSqE1v19t17aqouzANraegvbjspxl/pKWhiNfY+1qs7bobIq3f3ya
zo9N8ZLLf64vuSbcqS3a2ZBKQsD9fLL9IvZt99smrI8+2aMmoJ8hwHS/WHhuuz6W7sxXiaBxvrdT
LjEJ3gVzRHxyj5E/ZeAXbMhmgd2wCOeaXbAGoY3WMEMQ0niE2qFXj5W1VAGmSCHM2tLPXlfGo/vV
Lg1LqNsaxaNTAaaMLr8YVnpOt3vRGgKczpoUT6asBrCZsy3ZBX2p5OKCB3SoT6BVGAwp6tvPhpSp
XXl2vo58ndogoVb9YW95OG4Vugrl+Ckr5dfcKc6TXyUgIPDjYPu0LLzGaT6jxb2RR3TchzZxXJNx
6JZRcf6uqPxxdFP8lnwdDqvMXkTX3vLOKcPA9s6pu320/QECyiON1iy9cxqACerp60zKLNyd+vd1
I327isKYcv77XR5w0u1BUvgeOG/t8Q8uIWs4dP3JZmy8rxbvjspyDDv0IxksVOOEapefla4EfEUu
yDmE+7WpRqTc5T/tRUunav3noN1Cu0D9/voENe6g9v3l+QAOloIGSemNz7KBz+Wrc3L4eic230CW
oFlEtfdPlF5uucFmJ2X6LQOPOR1ouI5nOtXHeXPiCowCxfzpffO5zPPVgRp4eLhO00ac0RgNpo9v
lVPFTRdzo/iGxg9VMmrX84C4kkSca1FFYqlDWvBjIEx6Lhq7Vxv2lnTtW+l14iw4jVq8yU2O6ZKl
22olgqQTTfmwruBbpOWxdw5C3AygwcxdQ66s+76SCmTSXmtwqWZnCGMA1gfy05yF5RZX6Ce4vrk6
z1CCgtNNyzAPVorOniJa+R3Lf84kj2z2o6i/9H5xuD6MbiKK0zeebCc2+wDseyB5/O0sdQMFIlCG
kjm9ZRBw7R86jw9+YfBBjX+ovXhlh0dW11qchJLPoj7vdhddeHIEnQ8WvL7Mb/bNJEOvG+uytK/8
wx5nymW7OUkveOjsUzjuMkbfTNRAdKcv7hb+iQUmLJPm5YmpXXlZs3tuOvte0lZohPbZXnwBHVYl
joS2a3UjZF5OoUDPtBX6ciyzQxrUQRM5ZKqdcFmdfDEssWZL1RYD2ae24HwRZ7Q4JXOxxSTDyvZ4
86rm3XB+6sZQrjftFPRZxilaa6ABdFioQ8G97v9aXNpfFMdnQ+6nyVxV9sGBEQ7KLIslg7sVJwK6
dLB1jmjk6UVUQwr+2ICr5cd1T9BEo78aHQtSymbIxHly6rjrfPRCmx4NNKvlXeLra0OUfA7SrMSn
g+a2S6c7kIiwyJLBuQnW2hAwdL//8vdXg8iUul7RCnHu5yzec7w/Iau5vjS6369E00mUVdGvqZWk
bIgk2Q7omavDEkh6JqGDcH0QzWHjOcrv72p0+xPLSii8MxP+iaJHyV5NubDGlNReRsftQChgYQ/a
4Ma3HwmEhcfHWWTRIN7VyECZp8TSrBpLZ02xA9xyE7HQqIGoJLR4DAukmYHaxdgjiS3tyww2wGCt
+XcJpDl4a6FrG/SVwYj+xS/8/YANcOR/d8Fu/DYrglycL3C9IJ++gi/1JgP1slPlD6D8/irnLZqt
NHb6Iar94ufef3fQKyjQLDC2/Act5aHYrQOncyioiWZaY4Bq9+MUlLNvLxVs23/Jx2NVV2Gac6As
dsPa6ga4/P2V87jEmjoQm4pz6T0t5E6gzm6jNOQI+s4BlBDAbDvYu6bMz7tT9WEPFIJD+C/IAx3F
bn+57kE6A1EiQA8ikSXte4wRtF3k5zxKffqHjPsXkJ09F01uKLRoPFVtafQXOm/NjrQwr2U8LfaB
jj89513Cr5S5ShzoKekpax1xzsb6FmQ8SRBsBuvW/XAlp5rWvgRaesrPy+6KEIRyU0gIabHNQNNc
3wNN2qaKPmSL7eI2icPXQspsg5Neyij1ftrVcYxGYjridQVUtUkRymEMqIMKknuDfGi3BTWFzt4w
Ej2OxQh90+K5GKs0GoqMRp7Xg0hd4Blsq4r0mJeFiWNe4zZqmx7NvbZd2Z6ded0lm2OFu/A+ZZZ1
2sEUe31BdUMoRu32QtCAQXHKAzrBzhFTydbXoe9YUj4APFZWFwSs4+Pp5F0Dqgiopp29apqbLXHw
npo/yJrmaNUBk4v/PFgbsb9Pddq6H68PpgHvMBU6gmfnikindyCXaUeZC9LbtsoQ17MQ+RUe/vIX
i89H23+CCl1s41mBW/H1oTULqyJJ5lnWInOIBX6K/VxWaYvm6+WH6KkIeWYKSRp3UDElq11AKLDF
9AKvguQTygoTBqxJNI38qRL5aTCS0umGUkL42o6is7LpcpPZbib3a2n/8mX+VKb3q/9l6/6Psytp
bltntr8IVRwAgtySlERJHhI7jpNsWEluLkFwnodf/45uvYU/RBCrtPDGC0IYutHoPn1Ov7u9bNod
Uzw5hTCoW9cdOvGZs+9A7g578od49gWtP8uh8NsGdY35zVl/ceYeTWPrCtG4dxV64q5zK6wOEzR7
L3TSfz0PWBr+LQUXQH8X/ytzVGL5eBknqFKM6ChfZt/NXyfyCsJHf62dA7e+lSNyTq+311E3G8XN
yziHj8jwEIwFelfawY/z4dR4B5E91fOWLJjmBfgXqbxFR2tCOS4iUB0r0bYKapaxf6JuFoLH4rCi
28HY6lbTTUiJ/kid0HoqPTy7Mt4HFaBxdbZGg4EYsImzB1OKesNyr19jTKX7HlOepuD9TY4XuJPV
T7u1MA9dKzfedhfP+ncIyFTAiiVAJz2XhoMmstL97RDbHXeWRKvRhoO9vilM7WphpWcPFNSdb5kB
P+68cXL2yLfBfFjd2nfk87TFi359R3BL/G9QBzibPS0E0gVl+mN1psBKhwA5cUBMHqbN17ZuMxR3
MDacy2JcmqN0k/J709kgMUmZ+Sg8L95AJlyfh6PCva0s40a2JunRcZ9i+ws1mZ8mA+qiz7HceGhf
33NHhXxnc2HGCIfE0UKSMqbZmQ9bfbG6TytBV1m2SWMSRKVSlE9dNT92y5ZkgOYKUzHexZxNZl3a
4sjr+dB54wPhzWGmzW7otmA4mrVXcd6079OCNxjCSLrjUCbhSPu9HHrfzP/peb677Qx1ySO1h5wJ
JgRoMrJjhnRo3OX+up6dafmJ6/NpsX+XximzqmDM2sC1tjR2dFNTzCPvE4eklw7CSsqHCX7fF2sS
Nd50lkWFrDXZ4vjSVb9UULYx9NmKlqI4kkKA0YHuJnC3JsQ6oIkmyqvXoQZraJPvgXLf315QzaFT
cdjIuhu85XiKi6o7VBdiAXNLv0sTZ/wXkn94KlrAsaJ3ZIgh2DRyXCqrPxboX5+bJ5JM0cS8k2Hx
jZeWLs5XQdcF61ujWY04ijPCdjb0lqBBJV7ipsUjvDnLGEl5OqHMYEFZK5l99GxZYQIJh9RxX24v
pXb3FAOmST3N0/IfZcnk98N8KBCRpvMMvjEaDKhYMuObGXeBR7ZuiOs+1fnvl3xYYjvhFrgBkJS2
DO93Z9A0aNbECPJy2uoLve45mKpp0LqZk0J6Kz0aJf8q4x91Xz+CtO/fsh82blGNSTPP/t/bB43S
9sTMRB4Lkhz4pcN4esu457tV6aM7Zd+L1hf2t2753ZBvt7fq+qlnqpIBci9Gu5rtckQlzyfZeoiN
aaMke91ZME85BMaYsRgmmh2NtDgmS+WvwguKyg5G61s1bRz36/vO1L7AMUlAopfmgAGhpcAm1JeO
5fdlfby9PJpNV8GDjkQbH7My54iSHx6S6b+0QQRSUuRkPR7dN8bFa3w4ukM128mS1ezYzxCrHsEO
GeItWYVeOnUHs1u6t9vjaKySqShCUQmzbrMWml/lfELHoy8vZK8F4Fp8eYg7saOjDAlMEnx04e0x
r3s+piIJpxJVc4/m9hFkpvvZ2HNzOoiiDYGk8HNzDGqy1fevOW0qtpB6eTOZXtocVzGWXxhA4An8
XYoyDhhoDGjoOM44QBzIyIqNuWlMR8UbosZlghuM0WOxNmYw9pZ8SigRh9srd51CnzG1HxB1oJjS
1GmOM7KKaK3zqVx3M1gsZjgDgmgCmkdz+0roHzM3DySLRmhp5uBg3Rj/8gi5EtOrfPNTSz0hmGUf
pzl9zVOInv6q0BMh0jWyWx6YqKvMv3u0Kt4eT7eairfoRZEzby3aY9o6SfIOpcuyfHcFoOT3FXiZ
WpouJEK8CgDm4zCnox22GUFuaDSHdAzs3isbcAhkyxbM++rBt/8q7Tn2OFqebNwTenuPmTfsUnt8
EI7xyt0i82la7hyj39qrq2uHwZSwLG0mTos08U4tTwmoZLvfpjCNjWN+1cPi45f/f3BPttmkE0IV
58QM59PIAXamya4m84ZX0n3+MqcPnzdMuwOiM3dOSyofSjIEqUkfC7lVYLnqFvDrlSvVGz2Bvow1
PuV4TrT8wis3Wkv5CHKdoQlsAgVoK+/djRjyuovFcEqKwkoth/ZycU/WagwhMglrGKcgqCpMcwEP
A1RQ1hF+ojDL3I9nXu2zutt62uhWUrEgqBNWdcLc+NRTPu4g/P61NFkaukn97baJ6gZQ0hUjqqp5
3GfeqbPrh7h0ngwZB6PYUm64etfajlqswmvVFd7sQYiwxApFQnghYOjnPit2t3+/bgDlogVWOc7Q
gOvhqJl50LmoVmU2AFogWM+GYeMI6Aa5HMQP5zkrWIW2UcyiTrvKp1kf8a6tAwg57tHVE92eiWYn
VOrNIh8J3mGCnAqWv1DCW9+Lx/2KlpLb39dYjX0Z98MkCPFKC8hulD0vNAtAX3zjwCM4cngoqwYE
Wdy/PY5usRTjz+sYOTWoAkDHvD+DHipCPXTX0NZ3xmIjqNYNoTiAeMWOixKb3jfllylOTykjDzSZ
wiEnG1uu2w3F6BeIM5du57onQ1ovZe/ucoZMHshi71skxa5RH+orYYz8ZBiu4zNwRUxTlforcz/V
bIvCUnNf/VWEMmcvawfunmiDvCdARMFgk+/jsEQmy/4VxXuXbelDapZLLUSV3JByYjM7jWPrEwlW
EvI9Ne+K2G1HhbLMYFEQQAzx00j/gTyon5I+rPmn3OH33YcqV6Y7jlXCckJfWPxFjB6KphFjW9iq
y8H/K+jCr7+c4g+G55QlwjtB2ckrrJ1nlftiLDcCSt2nFZvOUOzIZhQiThKkfRGI7byg75ytIubV
DC1+uGLJQ1uaDh6v7inhXTANXpRK91fa5Q81NwIbOBkfGegw7u80azXBmfVrRzIwZZ2qDmJOQVUA
PgWBgI210h1R1aKTKY+lO7ITE0ZgLenRNA1/GrekP3WfVyya1IyRFTn/08LAtZsm8xgODfUgYzdu
tfhr3J6a50whuJZDb52fMuBw/DLPIQdhfZmL9ZcLPuPbjkkzDTXRWXpI9McZDLnqkv2YuzsoTOwX
Ut23CWqCMwW/Y960Kz/VjSjwVgXy3ePMNxHB3/79Gp+nlm27YoASEVnYqVvkaRrzgOfivXaW04zU
DifiOa6bP7eH0myHSmJhgSqqXFuLnySCT39I0qiHBJJfLtkOnHh37sdlnz44j0QKUtgOgk9jKHam
Fz+mvQyr4c74Uk2QFlgvmbj4/OTaOXgbQYjjugVY8LqNi053npSreqVWX5dydQG2Ag8Sq/ZCzDuv
23ph6j6vGHXfAW01dQbiyzQ+L+SrRNG3XbbeYLqvKzYdN8SoyzTGYTLdsOP8Ew7Xp9wGZ8ntE6T7
vhJ8Cy6TQtiEncpyOLVgK2AzslJIPNz1eRVUQCaa8NLCz88hzbPQan+BUBKxRXOvOf8qcqCeFrci
dYrLZzGfPHTsFfP6PHko8G/KgmgWSMUNZJ59oU2XDsIKEppmH6HpzXdlu7u9QLoZXP7/wbhami0y
hbjsabX681g9rkK8WBKgsv6u/IQNMM7/jgDVdFyPHfwdhawOuM1c6c/GYvstkECjMWxhAjVxgIoJ
MEd7bZYKEkbzOL7NzfpiGck/t9dItwWKAUu0Zcxth2eJbbCoXNPn1R7BcrT1y3WfVwwYxYLMS5CM
Pdm2d2pKGnC7OE7LlhKWbocVC7YBsF2YId2Tbc2va939rIHMr4b4e22NG48R3QwUI155srjcreKT
mOJDv0ynDpxltSvuYU+0/6ryp7wtiEGpexqF0fpuUuygZJT4HQW3SbeF97w+h79q/QQo7tU2HOu0
zhzNKcRP1gqCkePu9hm6vgt/lfpjOiRVMbX2aQK6Okgneq5Ii77oRnzCBbdx8+vmoBgzaUmRyyyz
cYrSsCqLHUVfxppsxXe6OVyG/eArimQV8VLl9okVRrDgAnNr6jdLfDS6n7dXSTcBJdxGeMeEPXP7
lHGAwLKi6sM0Xq2gl3TrnXM9OvqrGFXHTNagsqcn0LeNAXU6cG3EAPaQYn5tenQgFmL5OQgy33UD
/VWJmvi05My2sfHxtIP2UhA3TeiV2f72il13e39Vo0o0cclydigAQwtWbd6Xcmu7dZuhWLWUgM/H
7kpPqIF/E1n82UVBfCq30gua06TWoOrEyxNgCvDL0/WfyWp2aWZ8pd3wZCdbiiO6IS5n4MOBNYhN
RQxYJB7N+d7qv0Kd+aUwf69M7O5afbX0ZJgCwHBhOqcsNk98GU+ZcefqqyWmMTa7ybJT9uLG71w8
jxD33WoP15wZtaY0OKRFda5yTmDtm88LT+x38HAYG2uiOTZ/1Y/mlGTVZdF52gVJuuwbq92lmwGL
7vPKZZxaVonsd0xPILvduUTsVtqdksXcsCfd55XL2Iit2O4H6b0g/nEAH24CubXs13MJTGWsmLoh
WVnC6Iscx+8VQNHUXZ7Q3Hlicx3WtD2lkxeW1hbW5Hqyk7mK+aZwfVY7pO6L0b1M/MvoHRxI+0yW
8Etgam+f/+sQUJup9BWjaGNac8t7mffpixmuURZMpp/7ZmCF9QFkkLfH0eyKylJRLTKvWs90/okB
ZLO/MFw6hQN21HIuDsJAm4a3sf2aRVP7xGXpNHNnWt5pNu1n9Ca9JoP15PQssuzYz9JhC7auG0e9
6Aqr7Su38k5jKcAamPlWZyV+koL9xuPiOx5bX2+vnMYFquwbwLJV1mLw5GxY2V50ZG81U+IPCD2m
BMWa24Potucy+Ac/21mxKcAjk5zBCfcwZfRzlRAIZmwhLnSfv/z/w+e9qUF2oazFmcXte2GLCMoc
b3LcekBr3CFX9oJC5KuriSXPQPn2w1tDN6IxzR5zxVPldpzwfCjTMzO+Dp3tjwMQ0tBS5+axcr/f
Xnnd9iruyukHo6pIkZ4Fuqul9PwEZN8xROOKja3VOC2uvB5YIlI2VFV6zkQfyjULrDrZG8VXITuf
0PHbQB6Nzd4j3WCKyyq7KgPr6pqdy/QN4WXK/Xl9iU1oWqHrtkxoeHvRNOdJpejollhy2WHRvImF
WTftmoGBL92K7vu8EnV0w5rk4MHELJppqn3RF+scDNIev7GmW7aaHDVxrEraQSQl7YgY7dw1TggF
dV8u+POgo9xbQb4U6Nraosa/jr0DmF+xb2eoaVKOrXeiFlSIy+Q8Zf3nnolDXhfHvi3OXtmj2XeM
cgPsPi2qN/A4X2rWfr69ohoLdRRLGlowwBEKJ2ZxghSarKoDlIC2kji6lVRsSAA62GejB7QiG/e9
Y4MS9Rvg0nsx5c9p34R1t6UypPEIqij1WgHJRXr4ybxYj84cWtYcOaCv4pdcNi7n26ul8Qkqe8Vk
JyzrVopcQoy2iJFBb6C6NGGGrdy6jzWGqpJVTG5M+7Fzk/MwE99mJFjHJ5rmvoHCC+9TvNxKVKi2
EiSaCalsFbYtaTtlJTmlxAIBCfUr5oUroEHOuEXpq5vQZcc+XDFD4oCsIkOdp4+TZ7sGwtgG4zer
0Bw3GOK1zJC66qp8tzrpfWUGpqpNT9AlKma0Pp56q3kyKIm4tz6A+vsemKL9FyxILGbXoFUrOddr
u2t814u/zgvbpWZxSJctGRzdzihXp6i9NTUbE45hbmSQF5nn23R9tfIqTAC+vOs8qwLTbWXSzLAN
xMmgX5s60M80vT9AkWhTTFHjAVRRaScnDURjU3HmBq5oez5S/l6v1uPizjvmfuuK9XB7KrqBlNvU
iQfOeyMX57nowjnJ/Y5AZbzzwgbsb175C3jfjXtbN5Jyla6OOU4dleJsG+u+pCTo8k8CnO8Veos6
75c1pRsDaS5TlcailknLx4kDiGC9jDFIxsSYnGjPt1yNZiKqonRbQsAJTbviLDiI95JzMnaBzZ/m
/JQ5u3KLuldj/yplRbtwt4uFnYDqb0H/lYd6Wf6Yu/IB98Ju4s9TP77LlG29m3TDKRfqUqEZldZe
cl6qNsz7iJarTyoSXIRf42mCOsfgz/O324dON5gSPlMx5GvLCpzuxguT6k/avhG6+gWUUZGu98UM
UfgtOkHdaVAcQszMkZuUI1R3m8E3rMVGL/wigj6etvTyNMGACn0TE/jLCTg3z70rjhMBlsDdaP3R
/XglELDbceohuivOlbc4AUK1yneKNoasSJ5sWItuLxQHAJ2Hgnotk+fUeqbQ2iBHiK/vUuRReeaE
rTX6hWduOBvddBQXABbz2LT6EtOR4tNUjKFhlYs/x8vr7XN1HcprQ1Trfy9NNtBJlAXi6NaOXwX9
g9bIpPZ2DirAoxGiUB/wIn7I8i9t8TPOnxOI7NZQHL49uiaWUukZ3GQpmVFh8BI5T+8wsfdE1MFU
hxP/fnsEzeWmUi0I8GRwlGLSs4PWVjJ8IuACG/qjaW2sn2Z/VLTbTGN0WItGnA13FtGM0SLRQRFx
zOOtyEnjPFXAW1V3s2B2J86dzQILTTpWlz/nPdJN/cNi/Sqg8Xd7rXQDKXaP9OcQW6ihnDm1fMor
v1rHPfi+gxkM5Y0BhY5mS4pHt2z2/546+JUJXTi4EAbhHaAuFdiz/bQIub9vJooTINRwmosE8ZnE
tl/LBZhgN8xStDF4tR9Df7eYtlK8Gk+mSkQDvm8uC8VzoFzRf0tQigh529yHR2Mq9M2zmVmsFBOx
pDP5nZMeQZXgglSxvKdHxWYq4M0FOryDh5HnMf0x8U/F0MB5beyCZmlUuJuXkbQn4Dk4D/YBdUXG
Pt3eXc3h+QvlBtAhNBqRSioRsSyLeK29BsTWTnj78xozUHFuNGus2rTg3uPmHz585XMIaVe/bAcI
7b7PPb9zdS6z+/BaKUw77U0jzs6DzN+KBbqmPKuW3e056Jb+8v8PH4cI2ZQDTJqdMzKERjkHU7EF
JtF4VBXdFsfNVNkxfncpvzfxv7ZAbeCXex+zDA6kYrpJnGR5BjaMMybgo4klzJwHYM9CuSnXdr2V
DUMo97c3O3KcZN6e+ykLID/8KJmFy+6XzWmYypdadI9kQR+k9xUS1Bsxg+7MKvd4mZsdr4FIO3eL
GxZuCxrq36U1bBxZzddVtFsxu2CTRtX4nGbQkH+ycAnNG09Q3acvVvLhJDWszXoxF9nZdB9XHvsp
Kp9iiwPiP8jf35hSpsLciiZJh4U3EwIAFnbNvw6IyhZn2HHnZUIslebNDjJuocXIrqTfujE+dKvl
o4MFHI6ItEcACGxzNxhjWLmf6RajuuaIq4g4ZuQNwBDQ5GD5elw7d7dmQxsKyXa03XwTaWIftYuY
z2CmWOa4O/PEsY6OR06yAwh/MJouavrY3LWrx7/cdgeaiFWFxyU8m+PWNtvzlDzmlrlLHPCpFY+W
vfqe/d4Y363NNOPFiK7tqHKz9xWTYzxP1ZmYbcNEMLLswhJaWz16ei2JpCOgjC75YlbOfKwnWe/L
BVI6r27hOcZJDtT4eXvOuoOrOpIxTQ10A3TnYY0K52leH7Py2+1Pa7zrf47lg03k/dIwXmXVj1UA
CEj6B1lskWHonJPaLOwUqSlZmRZnsezrI2RoIH6V0N28q0L5Wd73qlARdZnMKpOhqH4WEP0hAiT1
o3zk7M7kpYqo68yKL1BSTs+gFZ1YHuZlN7WfiRwGMPwW7RK7BzYsntgCeF/faqo22jau2SJRJppz
kRvGfhUlD+s5g6qOEb/d3nHNCCrOwQPRZT/NXnceyzEoFhENNkhRoPV2+/Mah6PC66yqXHo5lvJM
6qGM0rxDV3pX8xdnKn82RntXH6rNVHidwclsmgOuicr84jhIHKx+bP4BS63ROvfdcyrjjmNBqBC3
RXZ23S4wwChh05Nr3FmjNBSblsJy+4Sk2VnOzk4A44X2lghUNBvPUY2bVPl1HIp2Hz7E9bmNvcNg
W3toqPxO5BpNZXxo0VmUU/qVrN3L7V3XuBFVD2rkUFkDFSW2w5tfeGH6XlJvnNfrlwtVOXWQaV8p
SNq7M1iCTdMOWdLu7Lk/oKMaCgh3hQZUZdYpq24lHpLGZyj1xsuhF27xkPCUL/tulWByuL1Kuqlc
/v/B2cZOXxtszbOzY3xvIJNlNejOpn5unY2s2dh43RgXu/wwBqlMtGBXCHIuWg7CeUzlr6WNDPbC
tt5ZGpAFVdWjzcnOimXCNGjmLwBAHi66hllAgYv7agcXJcXby6XxVCoVxCzlWqQSU2mc/epBCPpP
F1cbW3H9wFKVA8KQ3lCIHnNIxzfHfk2Sux50VCV6GKADIzsPvxmawCGTgG6y4aGL7f3tJbnuXalK
9uC5Lakpa7tzI6aDS6ynfF4O00B2hmdvOPCrB8jhakN6MTU9mZzJjMyMfWntMWyQF57k+o2X8qvN
t87p1c3FMOrLpTFknrY5lKan99b5XNRfNpVSri4SPq08UNAQLkDBQo2I54afMWvPV/nKqteKoxxw
ex+uHh+Hqzgjj4xVxi9C1oU9N1GSFEsYG2zLT2gmoMKLjLXJGWqaRtQ1+SOqgOiNMh9Elu5w521M
4GpmABNQXJHVjwUehtJ48VpcaX09hBVPT9Ygi8DL3BW0NUM42MZWVKDZbVUYJ0Grj7lKaGSj3fGQ
DFOY8zgo7HLDLDRnll+G/eD0krlLuU1cI6rSPnTXn1PSPRmgxvVK+xHEK9HtTddN4nIYPowC6WVE
mhzbUoCYwXP6gDj9sy22VHh0k1CeG0NTFBnoTs3IEDRoXBkU4rVA0nqIe594W+/Uq4EBNt7630kM
Xm97LMdS2clL3M5BRt+L+AcEZIPE+gX9EdJ1GzeRbrkUC+84yau09YzInMavRWeiY2SOfWY1W0ao
MxPFztG+VBBi0SUiixf23rRP2zEJSMzPuGa3CpeaWajgHNSt/99PLfb3esTpIo/WJm+LZgaqgk6c
T03rUBzQfKISpV1pfnZJnX92ZDMBNDVv0YRrNl0F56zuUFYJHkURKNn8igMRWR1N+0c2v+dF1BsA
BUHI7baRaE6xis2RXbl6i+Bj5EA1svUiy2mh3/WDJ/t82XizanyXCoosTDlbFnpe0PIvwqEMiwEM
ABK4cFIFZb7L6Pz5vrkoBu/GTCzegmVz6zZYnRdu/IJqnExAkbZsJK11J0Ax+kVyntWuOUZW+6tG
Dqgov3dyz4yNThjdbijWbtYrmcGP20Vtz3zR7BpjAvn376XAbmw9kXVjqHZuJMkEwdAumvqfZfNc
F/0uY7+avA76Zas5XzeGYupG2rTuXOZIJyXxQzOufiXBbpbzozPR3ZhsXCMaW1dhRM3Mwb9YQDUJ
MjGgFuFnSYZjzpONeq5mr1Xc0AjKlXoFFcahFD9p8k++Pg7xs9gUDr0elztcVbhp4zkfi+SinQc1
elf2ftKcs7wDyPMxnwHGM7P9VM5R5TyTuAnydsu76OZ1+f+He7Fz0Ks3xG19iIszF6A2Y75rPyRQ
wLtthppgS2UUIoBHZt1QFsh9nQH4K+0N49D9bsW8rXlMwe9cFFECngevimyrDpz2PdtSANYdJ8W2
qZODO9IkeTRaX50kSoCoXrIN16T7tmLYTZM6reekRdSMhQ+2gdS0UOPc6oK9XkrHUVJsukKpvi4S
WUTdEtDTHHY+ROwPyYG+Gr+9gxWm++6+oIopll2MTYuFwuFpqj/1IlGRdyHLtPXM02yxigYig5dU
xtTUBwoog+n+4IAcEe/dHbbyLJq7SIUDJXW3zCnFQrX219ElvpU/FWwOi/5bwyClXr/fNgHdPC5+
8YOJGYZldyDhrQ8u0o6CF2C2PLOp8LtNtlxNiKCSWxlz7tViNOtDYX1PmhnNJs9u8htNaKbxjduf
03yLplvjylWiq6ZF5rThXh55YxWu7CG30gDVYj+RL2uyJayoMQ+qmDaYaEBoxjDIyI+jHRXxqSQb
B/Y6+tjhKuAniW3wLsf4dvwYH4ZDfBS/oEEH/Nyu2k/RkvibsCzdUilGvlaGXRPPwJ6k7+j/WYen
yfu3yX706b3rpNg5aZsBssbYdbf6RNgjTd+m9vX2kdX9eMWwvcWba6+Ic7SqLCE4zbzuU1E/jpnl
C/LP7SE0VqECfirazuDuc/Noij9lS1h5WPvpLZ5+3/685hCpkJ61RS9D3PA8GspPQxqUxnd6Fw+A
w1UsT1HIyXCS1n0xSWgX0uc/q/vqs/j2ZbU++ApustHFeziP0vF3TZrdsrwOzpZ2+3V5Rnz9slgf
vl7ESdFKga9PY33C2oeNqB+aIj+4eG93VRKgx8vPyA+3eXTlMwMImyR16LbII23pjmpOlq0YN66M
bmx6bHu/eF8N62C4X5d6PBA8OsZ8Kz+vG0S5vN3KHgjNYOVp3EXUfPRKErBs2gu+N9AVdfuEaW4P
VVElzsqVdf1QH3r6Tzv/iUFVaOZ9kOYPVtUEazHsbo+jm4xi5jnL+rmxMJmk/0nLg1hf5u7fQvzM
Ny/ay9r/VSvFsVCsfbQnIbNirg+ldH0gSUOPbqWq/mOiufJtFdgz2E5SrQs8yTLIk2n96S5C7NV8
qsfTNBgB2kcD7r3LgZxE/8dsXlOoDI/9nlRT6JogQC06vy1/3l5JnfdXkUDGYEw0pXl96Hbm3gnA
K2AAwxiA4nJn7pAa6oJ+i89a495UcFDJk8l2Z7M6zCDmMcs+GNy3ZTgjoxzcnoxuAMVTWAvjwIxk
WUQRRK7FAzN/ukv7UhrlxotHcypUFRrbNimrXQkkR1OB6QzICzFuXMO63644galY5QhyKokb/qfd
PbZztjfGIJ7XjbXRmIyKDUKyROIAOTJCXu7ZnT2Qvqbzj8YOiESDTJxu3DG6YZQr3h6l1dHekxHr
DrkzoJ7yDCEx3wXTLVza7W3WnlnF/OuKu4kx2CnKQHHQX+S55vxztTyX64OREVAN0KfEIpHFf4F9
xRfVO2Eb6Q3d9BS30MeoQeYek5E5t7uk2XvdH/icQ5v5zX00Xw5XEUMZIYMxSCONOgDErD755NTJ
7zx1vtxePU0UoPJjgR/DHjyrT0GR335qcicEo9QXtDFtnDPd5y8r9+E+TUqSlJDuTSPLTJ+HdYFk
CDsv+bRxw+g+r5g49xI7MQyZRqZTPCZDvZ8lyXxmp8fbq6MxQxX6U48jLR1yIdqanZPb5wGA9e+o
r+6gnn3nEIqlt9LiXuzGAlm4/IknRuIDWoXrfjYO3UDyjX3QTcT+331AX/Jqz+Bijsxy+hIvVAA2
3P07ZxZiF1AE3V4tzX3/X+bmw2bXrYNKf+GKCJTFL7GLHiV3KYJ+lGbgDJkR1oX5QqBufXs03d4r
Zi+BtqikU7GXqsq/TGjl8XiKaW2SA+q+rxi3NUtUIxcuooyJGG135amqzTio7D68awIqtmdIJwmy
qVpEoqIvy5o/Qw7uDGaijfyPZjdUbI/T1GmPvYWoFxKKFkj/V9M6z+hJMPMDaHL9ddjqEdGslEqa
VVHu8IpXIura/AkxuekD5hjIuTE2DtZ1rJXDDcXOwZuVxvPsAM2TA4sE3MoncxaTjw5P3227r+DI
9nzZ0s6v3TI0Musb2Is/3d4ljeWoiB86tpB48yiOAVJG/gL69DQ2Fx/UPwGg/RvmqUlPqHgfr0Cx
kMhLX8Lk7JxWfAJ17s86/2n2tMFV6VTByspwzFAOuD0r3YCKPyD2XCZjbiRRiu4+UOWIegIC5ezU
j3RN/KxpkU7KNib3X7LrSoSrgoFsEAlA2XNJohgt2ZCjiF/qbAjz/M1ELSi1wiU/jcUY8MRakOVD
T/XogF+7DSxofZBx+VLb4LeUT01+npwOKp/dYTXtU8la6ptGCZTXAWCWQ2k2X+yiCEWVvZl4lPe9
ezIlPQgwb7YEqQvzjbEKOiYGuCzsMsxk/tDS9uyNri9z4pcCcP0cKE/UWVz+PQMrIZjAhQ+e76Z5
d/Fwub30F8d+bTUUv9WARWVMbeG8DE29L2JxkmKr1V4Tj6g4JWYD8tGsFTmMgEF1w4/STfck9nbz
D5enu9s///oYjgpYGiyQK0xtCsG0PiJDDtIrNNFZKQgDsiCd7wqsHBWw1JYNBQQOEymz8pBdsMNu
gJaovdOTMId04O2pXDdtRxUE42D8qQx3jQ9QuPPH5HCh+2N4cd2nvuA4qhAYH9ZxsDlxD7z6kuZH
ifLUaIFQ+G2Zv/dJvWPIjcjxLY7fPAlSEvlW03ukuzDyxVV/uIqTtBoN2+buwVtrlAyb0KLiKDvI
keW7NP92e/2u3zCOimAy8sk1p9Z0D31qBHwVn43xve2TnYmiD5vNIG+2YvzrN4yj4pnSpuM2rR2O
84AOm656tsuXNLvrGeeooCbJ5OqVBeWHpDzT5GS4G8fruo91VDRT5yW8yGOLH8ScBfVkQawRDESL
DP+Ps+vqkVtnlr9IgCRSga+SJmiTvWt7fewX4TgpUJSoHH79rfmAC+yhl0NgXgx4FiDF0M1ms7pq
zJ4quSVkrRMRmPDcus2shCvbKvfMyhz/JOh22u0dCHgSlxtJsq02DEhj+iq2VvYybO0OA7JQjlHm
0d6dHGHFI/LQuSmG1PVx2WtvNm44wkcT0KCdVt5Gc4EiMBSJe/ZjsT4X9p/r+/Z9D+yrPGJCjEEF
URByGpbyuLvkZKOS/ramL6vz5vMBeagkcvMUp1F/kFl/71jr8bamFZMmGwryJ4KmwVGaDFBF7Ph0
uq3py0S9+Wp3cEAD2fr0FATi34qPYM9xndfrbesWVIk03KLhrHLw2cHSJmXxK2BYV34HjZTAxLqk
68L97+ePoz31KCWmp2V/FO3JDeDNq7u8+jKI2zLavornm4EoGxawYp5E98Mv7tZsibbBEKhrnJsK
6GMetfJ2REAwyw8ThNbKEQoGJhSRZq+rUD4h98Bdt4We7Gq3T65dhom/OzcVS/kAI/535mvJAehp
QnLas+U+gBW5Q/WImnFDqHRp5u9QCXCu/zYfNhteIKlHTtLKUp5NaeY1Z1n5B3Br9DGZXohRDEOz
h1QIH0QLUAbheDDcNvs2DOtPYjmnrC8exDh8aIrK4Ho0a61C+apN7iIsN3oikIIdveDkCetuz2aD
+9GNQjFkh8yBR0c0b/UQfHNO/vw4yOLgDEen+nHdni+e7L01Uey5rbyJ+y4hp6arugFCO6hIqCXl
L/vUTF9L6ovT9Y50i69YNTZbDk8N79yWX/n4Y++++mD2Iq9b/8m0v3SroYTijtwat90IpssfccXa
Fj/xl/EfVC6Yio51s6Wcyk3mNFWG0v0TqdqokkBwIg1Sn7EoBhPRrLgK4AOZqqj9AnW7zvw1B9aj
+ukCtJ57Z5RpX18HjQdRUXyt7ZNinOBB8lqkFtsOdfF8vWXN9Ku4PYeO4OGbMTn+XMYFCDmsKQS5
lomKWRN/qVg9IrPSCSDCfKqq1otHezwIdh/21ddprH+Vwv065d8z5hu2q24wl9/fnKF11fVVHc70
NAYA8/f5NkcQxjyAPMmQiNCtg2LbjSvKJRg2F5v13zKA2IMRdq9rWTHpYG92u59beuqCJaF4ZwB1
hWF76mZFMeLJgYIZt2p62sYMyhTOARQlRPx72/5RzLd11wAUPzge9gHCkNuE7AjlwQ+3qE3YLN3n
K+Y7gG9+6UP0IObiaW33Y+DvT/1iwhBrXJyKyGtRTLEPFSUnNjUvfTUUUXXhQbBslMRlw/AvDap/
msYk56zxRSpAb+qmASW8MGRX2jzeWg6xJwmaH3sO8TC7Drddp1Scnl3SLBzLnZzI1KULa1DMsRl2
k26+LiN7Y2OiaJbSqzPvha8lSC+2GtQn9NvYIbkDSVhUM8Z8Xj7dtLlUWB5bJldcICqnFozYHXhj
RZHHeeEfrjevsTlPseac0bzG4UawGKDvaiSOnsVZTcRAutYViy6G0a0BgaUInPbYt6dHf6C3+TmV
vSvbyq6S4eXStDdnsX8GKcwJMb4hgNGgPH0VmkdyFtpIW3svw2F8cJI6CdP9eY3pURxRlfxyffI1
Zq2i8kb4uLGsiHsaivFhpl/GajlmwgQY1RzJf6HyNhekfIIhQgIk0l8+OLyIxkCCQf98K/TPV5F5
GymZwwPpIoD0HtjI7wS4gMqgu2tJmVyfJc0mUlm6pN93yH9a5DTuyOUs2aEPTaAHzQKocLwxB9f2
NPQQ4l6KxGr8IzRyFuPjtsbRqRi8ELfwts9bxESQgOlYF0s+RMPwT1/ZhqnRff9lyt44Io8VG4Hg
kntyMp74DKVF/nTKKT1fn3ld84r5wsvl3mJX5JR37bd2nVC+bsV+Sw3ZVd3CKoeyJDOzp9DHuVlY
0dC035ec/7z+5bq9rxzJgVesg5QrOQUNuStWdhrX8tw27bkXqMHoitD0JKQbg3IyN80cZKEDI3NK
D8k1hiBvNlTLaraPiruznQ6crC6aFjnYlfJ43SFUNNy1rWF1NXOkAu/aMS8I/iEnPO92aT5E43Jq
514mBPTC54Jyk9qMrqPL7292Kc7EZV5b+Ig66z7a+/NU9ylZ8iTLxoNsN4MtaFbiL0AelFetwEcO
QLT1o+OEH/PWlHXRrcTFPt4MYJiLtSyy1j01dIkpVJamEPTEk/cbyDITEk5jayrcrvCqcMltmPIE
GXvej8dR4pl/XgyLrWteMeVisgcHxKD0xEGcD+W0U7W3ByfoDJOvW2LFlHMx+R0quN0T9VF12HRR
J8MPfk8PWy0PldgMMZ2uG8WsZbUvQWsFiOmK4p7xNrXBNAcJNVZXFbK0pgj1feVb31dxdn3lrLsH
ibNTYzsZ6CiWsFqjcWyYBb331ToSv8v+tXzETFGDoD+Mm6wIz4NTYOTXHZjm0qii8bYesN6gKTGh
W3Z0N/5Ujdhqcxu+dk2RDHT7UIjyWPvrr+v9aba4CrgrUUQ9txfrof0vapVR1/0zFnU8Fq+3ta/4
gHUju1d3gXMK/fW1lC9TBXh9Bo0IkDAbEgSazaHScFXljvrnCZHyxNqP0g6+TxMqTvy1wTNE/3ke
7OP1oej6UbxBO3T92necnMKC/iiDNcYr59le3TFCxj2i+M/1fnRLcnF0b7yO023d7luwKX+Y4mJ2
I7tlD4R+g2j5bQewir7DUbh0bY17Xx0EJ3JR08xNnGgaf6Oycu1C0LHlDjmVcPR9/h0E/sfJ3ePr
UxNiCt5J/qmEXIs1CicPOVIqC+fRWGTPDkUitiNHjhDU3y1ojJlKeXUjUU74SizcmTkmqR+644Uj
WjrBwV5mg+fUNK/i6oq28Eao+ZFT5njHAapNEGlBlq40zJRmE6m4uizgBEoBhXtaGmDrlioRi/Sj
DKScdTB8vr4auiEotp3TfGhBloooeuzSce1PYb8hUDdlR3VDuPz+xg7AQr/vPB8QJiJJMMgn6QUx
DUAuSb9e/36NQavoOopkIh08H0dvRsa02D0RefTBo4OVBIEzH2ZhOuQvpvvOvlVptTgk35CJmlzc
h6fnmrnfpDMY9pFuEMoBb7N82UUduifw7UUIVSz6OO78ONAP0/Tr+jzpvl455FFoPld2hoVgDQrA
d+foNa5hm2oMWiXIcruha6HFgJswqOUdLg9uNXzxswEImeWf3uuPgyxrw0zphqEYdLla0OZaMFP2
mh2HsXuq+uVw0wypUDpmMVjVikgXnJDg+Q3c6eRvw41hqIqkExn1VmvFGQ2l10/l8Brw8BDU40Oe
S0PUoZkaFUFXFjKwOoEX6ZWKpN4hhuT5hhXWWLEKnZtBgDzQFinMcBF3uzMnkKQ5BB5/boLJEB3q
vv7in944irwu8nzrcJ8sxuFrTwZ5aOy5NXy/rvHL728bHxoxsbr2XqoNtfZd68uzv+TtjRtHsd5Z
9oG3bvj00PfPozul5WJiHdd4ZxX1Vl8E16o8p6dp/R6wb4OXRbQ25dU1XkclwCKirWrHwUPfgtoG
YiWW92zjjjR0B/gKw6bU5eJUONnqTG62Odb/5+L4gZ/sT1NyycUxYy5OE/P/pTfpNeG67wB3nWQ+
fJDcOjPSJ3O9HO1Vxt6y37V0gsxlGVuO8+26u3jfJv5SnwSoTTp2jtnbmo/jeCbA9m3d53owZQB1
7V9W7c2eJeCH7OpspacKwDiXPfW4izVtXLbpbd+vnMwWsMmbdVn9qvyC4i0K/cxi3aN1Mslzvr+9
PBU+xkXm70GFJO/EvtqAvVbz73AGORm2AP/n+hjet2tPBY9V62ZDMQFXStQBJaFXHwejpLju6xWj
9lvICKwcufUWMA2HndamiPvmF4WWRfjn+te/b9x/6UyG1v+/pRR1eB6dLl6W8HvNWHK9ed0GUu7b
LrP9leV466svReMUNOVFkP12s+XsAjZ4vQ/dEJTjeLUk6ZYNEUvH+09CZpETZE7UjabMh2YVVLQY
Mlp4n/EwBrq6IsKDUGR7ZDpk1hdZ2K+idgxzpevnEtq8MTbpunbWrZcostyBOnfGO6QrHqeN3C8B
PTIzjBnt/R1DeipqzM9HbvN1dVFf6CRDP5zXyo92VH/etByqAqVfTzV3KJ7NqL2FkZN5kPUbvTaZ
S2h/Xe9CY3KqEqVX1UxUzHNP4VSl/MKYa1R102wmVYaSgYhlQ+bXhVLUUEWbtUZMtj9GowSSbpEV
k85bXHH8EpNvsS85fbLoFMnuY13+FNVt/kglhgtQCb/mGUaQT+QA7uSjs5ouUrrJUaw56xfaEaDH
kBQP+MGF2UVB082HwBlNZ/X7cfxf8pMubbcuWxHHQAaMvvgQkhOR5bcHQfbiczCCJmUISzz1NkZF
NM2KqMAyx5vccrisiG1/K6xT0flR6f4eyZFZN1GU+p6KLiOAYpWwTPe0kwmEmGsM+ppk80zsABon
q6LLgmDqqpbAcVS1hyDNjnFao0A5ewTJzOm6xekmSTmoxx2aY+WCfOYshubQi+Zj1Qs3Cu3iT+DV
F10igzPXjeWy9d44wYBRaFp1FVIB04q0ZftZAFvWlEEMn3u8bSwXr/KmC+LWZN3zERkN+3NQTO45
aGyagoI/j+rZBtcnQDbXe9INRjF20G9OwpMCUBqPR4N8XfLfhIpYrufb2lfu0y2Y/wSdFkzW5tFP
o1UtP0ubNyUO2gncsd2QlzdBOz1Vz7GoG8CCcgQ561Q9WjJ4rBr2HBbCkHnVOPRAOcLbhtm0QWB2
4rN/moL9vDMT8kWzBiqurOmln8+NCMGg6EQWMjPhDuQ9/1bisfb6Kmi8ooormyqvXrMSj/A9xHmd
MLJQ5ZPthtNUMzMqtGxa1jz0BRrPe/80DvMnarRp3XdfZuyNHXigR/RGDt0gvPKvx2xrIPNUjsG9
5fnZbQe1SgHHSFZATQS+1aPQ3xLlxOLObV1D67oBKIa89yD0Bn0h4K3u8rHMRDxABzTqXWIwX93c
K+aLm4gNWijMPd43T6wfT11v2pXvFwJ6f51zNRGOn4uOpGvuHvnwC/woJSjrgxGKTg4oJZsoGPqk
d6w/frOf3dUxRAfvmoP3l/IyRzGFWEoxpDaCviqYIhH+rPkdy03Al3cnDR1cDvY3u2oTHrIa4eyl
OMnvqAzPs9M8Xzc03bdfDqc3TXcCa+w1jpcSO/8N3eCIZJOMGBCvfTsajFn3+YpRjFYIKsGBy9RF
zUPgW0/1/u/1r393t2JiLr+/+foWxE2AKnQ8tXtpRT5E5uO6HtKO2YbHGN30KObQD0SyBe4u7aCo
xZc2Wnv2tcyrgxWS5PoY3s9xYBCKSXggpsR5T8uUQ65vy6E/Gpx65sbtMh+X3XkS9LftiyhvbmL8
RofKEVcRZ+7dKoBkW9mfUKB7XxTi+0LI6/UB6RZFiWily6ljs2xNq36OnRLwcukcaFkY8hvvRrP4
euVcc2o2rtInVdqCdJ3tcWuvfH5cZkheQkHYafz7bmjp/NWjNQ8+da2FQg/DUmlGpr6fTczp5WAL
nobQ72rH+oQr33GdTHI/uuaVibNrREk9NloaiKGP89l72auyfiSQczWEHJq5Uw9uSAe3Te6HZQrp
iGjsPodIDu2SRM72PccWs8n361vgfaokCKoqHisLWjw3VbxO28KHNkyE4vjC95JlHUArmuI9eLS+
i0Xw6dtauzgecyd3otGBhEIs8o5MReQHhdV9H5pxhUymzKbMG5Kx2kT+VLlObpqQd2NwfKfi/kJs
joHVrAQl7E9Ovu3uv5cim94BHMmYcdL4EBVqHtisJZuLPgr5WdixDV5jN/vCqUkXXLeoihPMAU6k
qCes0qBdPtvOecr2j0T8Aj9YNC/LcTQWomv8uK84wzKXoP9Z5JaSbk96HKWeVx2ubxjdOig+UHK7
hXApEWngMhBrea5P7SNFUgK/FOXWPq47bz579eybcG66VVGcYNg4Vbh3O09l9eKwz6KROPqefLka
fMW7WBHsLMWYl2q2255f3NTWoOD1K9CwvVvjbo8n8RmlJP1pKfnp+uzpxqK4xHwLpnpB+iAtISLK
/a+W/bz1nyn7fL15zeKoSPTVLeyNuBjKTH8243MH+tzN++E43wc/MISFui4Uf9H6Ng8dpHyBeJvi
MmPRsKMcmt+hnKSebsq8Q4b50vmbaGHt6sBCTo4jtdWBC2SOchQMhc+NbwgWNP5blZFmnAONJJhI
l9Amv/uCQY+pKWib7nQDUdf1xdB08j8NrjeDYK6/hHQqeTp37qGcOarSZdxX2/l685qtpELPA7Bh
U4jW8NTvNsggp910zrrnLdwN9wtd+4qh93YX8qCu3DSo3YMEpn2CgDgl/EGulsGXaNyUCkL3gi6f
5qZx04oUIt7zObsrstWkEaEL11QQejMtc9nkQ50OjXP2uzLKi1/59C2f+PcS4IRQfAmm/mkPG8Nw
dDOmGPfiupmkG2LcoHyZ5udmrEHBccj8W567PE8FpHNCp7kNija9MOUQ9jzmTrJ4IvHBlXR9S2nW
Q0WjB87k7BaZabqXJeSKwrk/F74w6Z5r7EEFogeiIHScrC51YNS9vUV1vsSlMeR7X9sO83NZljf2
5mUQ68itnaR+iWoJr4ot94FOj4hBgCp7kSIl4ZNj9/HApmM/eNE8gGVEIJv7CWrLUVHcTT1oPxmL
If1sOFp0E3qZijefRHYoH9IJPPaDx4+FW8esMKEZdE1ffn/TNIfShl9AwRK2Y8VF8cG2TCgb3Top
hl/ycarKSk6prBnP2bHPM6s47HYG+ZYz9aZpNNHwawyGKgYTdJ0lOgfTU89xZZ0kHsFLdpyzl+vb
WdO8igDv2BAsUoo2ZRbopz2Q/T9s9Fdmiks0K6ACwF1Iaa+uV8u0XEFcjqzhWTLr8/VP17WtHIA8
W0OrLhtcxJ3HRT4HwW0Hn4rypmCdnLde9GnvgdMktosx6I5zbmXZC3HcvDNg73VbSAnZGjzhycZ2
aeqtQ5P2tKVn6MfWRz+o98P1GdIsLlWitnbJ6y3MsXc6f8UbW0O/r1ZY3w/DdiF3pwafqxmISiQ7
TS6dWYmEyFZ/mtgrd8CwWPy8PgJd24oFl1tFxoyHXuohHy+jeRcWOMQIsmz5ks8GUI8mXCOKMecL
MlJ7IGRq5UEYdwE/simLlg7XVjycnMPhplcez1NZYslAofMaUC8NguIh793lvAf+ktZZtvy5bb6U
FQ9tCyCosZVpu0pAoCq8KVgJHkLj25pXnFGxBE3uXpoXM0vrcT5IqFd5q6mmX7PaKiI9I+3sbm7u
pyi06GNQARcplBzCyJ8a9zaTUEHont+Nue1aXio3Jwnm4DvNrDzK/SDKUb97W4yg8r26eChypV/4
6QbvHdkOiFl3S4a3LcJfIHQQogSgieNIPPTHuidfOlCVF7Q2+CXNBVylem2ybXOQrsAilPIVQhTs
tDde/cVadhnL0tkPOSHl0XM6E3eUxku5io0X4V5toY8lEat1QnoVrHPZEgP4mWTcNaRwNGeFCkNf
wD8InFI5p+GQc/9IljpYUwpNAROMSLN1VYz1TivP7valTz3Wf67H9WFYvLO1iuNNhqdirNeJlW45
e8ELFGCo+1SWyUQN3k+z3qrcMZnzUJZ9AXr9HhSWeTa89o3soqDC3PCyztKGDCIWTTAYUp7vs9h6
niplDHH6nM8dHdJ8T4NP4YkeqmOY8P7Mvs8HN+HH0GDsukW5/P4m/qMZqttWe/bTdWZRIMVL1fx0
PBPpla51Zd92QVhLayyG1G0y/pp3RfbNQ0EYj0qrCG47//43hW9GsPbc8XpS9Kkt23irhzuyQIyi
NpVm64agxCAXGAv0s1mXCkD3u7KO642dxSSS23atchoJlGWHmYvmq3pC7WhxENZ8yBvTzUHjOP53
p30zOTLsl1AGU5CycpOPWSiWxIYCzLkJoR/Ql/T39VFofIeKuG5lJcuB20GKXH1ckv4MTMPpetO6
67eKty6nqt2ynASp5BkQ+/Mc51LmwISGbSK4+2vmbZmUoBpC3cz8UULqz3BEaeZOhWEH+dQ4Mxjb
0iBcQEQuz06GqrqpP9q+YxicZnOpcOysHtrZGbB3ORs/BGxNsjH/xISJDkbX/OX3N6vfzqEdWn3T
p3uxngUQjwsCXagX3XbKqjylchjBJTUzCFOt6ze5+00cuO0OKlnPFIpoHK8qSxyi5A5vcMWYlvtc
nqF/FxyWtcS1o5yDU7d7yCYxQdJ2kiZSCd2UKebO66yiPcPNJpPk6CxDtBTz0YdYmWE3X9r5Czfo
eX9BtfMua/IApbc9nV/8aUEFB0d1Vv0i8uY80OLVC/8p2zyx2ByPHOTbrmfYa7rtrASma9v1goC1
K503/5DX62GxUD5b9w6kJcLbLv1/CRizCaq/lgVjBaTmANj2Ife2Z+4vhoP4/dX5S7qYdJbMLRcb
Wu4tiBNpUuZ1MlqmzJuu+cvt54292M4+e7IOg9RyXRLRDgzlW109d2wxZUN1PVwW500P1UgCd/Yx
gLVGfL3nD02/HIVjQpi974f/Uiuu52HoAlz90pLYJwvYMtvIKPm+KVIVoW11OXMm3mHqQUY8+S0u
fy0Acnl+jz8dt038mb3SsFV1s0T+O0treAHMg686XbbsZajJya9A/GGZyqR1zSs2TkQxZ1WOodjh
fNf7OD1K7+RS0yK8b2h/6RaLYp+5v7MpxbN07IWQpkPNn3AO7fj5uhPRfb9iyU62ejOKj8bUCvPm
wDr+gUCK+VyiWtngpjT7SEVrA9m8sawox3QjnhV1iNme5nI2CTVqjnQaXvbYGytg2Wz1xYQZWudl
O/N1ztIJ8nQtNDTd+Z/CW5sYSG3pQUxTUjvC6OpIOOCBvj5/77/UURW7PecSleo5fHDVjumy24kN
/slsQ/zV2XFbVvFaVp8A4zd0p7EcFctt8bXYUGFYp03ww+8Y1AmypEMVS9XwxJLyw1Ca4Aq6Zbts
mDfzum4TgZgq5jVbv1jyZ2YS4NON4NLfm3ZHso1hCZaKFLgRXHv6PQkB77SZf3AZJCntPPFzeri+
OJrNHSq2DzqBlfb5OKeNU17Ubgdk2cH1Hk9BvyS3daHYP1+7LpuqZkyR5kic3oqnvTpSdhP3rkf/
YgdFcqljjhjTfSv+9cMJOTP7bkd9cdx284frQ3i/GgudKD5AcmgnLW7fpKSVkevIf2UmE8bJg+xW
oPf6JK8kWL1aVN7/CUAwsba+AWb6PuqOeGpcTO1y9UPB6vvwcTl4x/KuIOc5XhLQuZ2pSSD63W2A
TpSDsiuHkXWW3d2DXsoqDxVi+y2ZrGUOHhwmWGvAx1xO9r/CMfKXJ1rJ0nEsEb/vRVscGffXGK8U
FR6KUWK2WfOYMg5x++uL9q55ojMlvADiq8o2lO7eIwGCMurqE0Axo8HJvD9fVHUybBHMRsECv8+w
6OPDApaH8Mnvh7y4azYRmHyZrpvL7288AUrYxw1nW3VfbyONhFzqyJWFG9tDb8rjvHt8YpYUZ+OX
BDfWcMFIZuuOMhITEDclS/EwQ+3BcHN516GhD8XJFLxm7bDv7f08eHnSWcNHGfRJV2aHxqtkUjYd
j4CPM6zN+8aK7hSHA9Di1EG+RdxP0JGjDk5UiTrN8YkWeTIW7ad5/dJBAy23/xTA7gy3sdmgXyW5
UGIvLLVX8/tlCCJEJHAMbcSMuWjdSik+aBP7XkAmfITxWB+6ogfub3gKhtehNWWnND2oZSVle2EG
a8PhPvfhyiq3+0xldlrax6D6eN0mNTtBRdriYS8biZVJ2CRvxi723N6a+6isaPAMeQ879qbK+SDq
Zhf3nbfVppFp+lVxaMGEogNvK6f7oWTx6oLRJgeqvjiPkt+tfnNuql/XB6ixWBWMZoc0lCgIGu+J
Px4m0K+sLliTQ9eQqdQ4UBWc7svODnkvx/tyeFmajyzDJrPzo4Oqtd0Ih9aMQa3NWVHRF1bLzO/b
if+Lt62kX+TXuTUV272fbSUQqPmvV8NVvK4t5g73AMPc4zUtdi3yQ9L10ybGfx1IWXBpf+PjljgF
iv24fXDtKmFk+nR9iXS7XHGqFQUWzvbQ/Tjfo/LSIiV83klmf643rzl2AsWhVqMAmmcYcezkWWx1
06tFqufrTesWRvGjy+q3wV7VI2RT8tgr2bc5bKPQy35eb143MYrfBNed6KcmH+83Gt7P63LXllYq
V/+pa035V10Xiovcna1bJR35/VzM4iGc2zohIzYw8Qrxexu35vX6UHQzpfjKSdiS5GTn92PZfAwt
K9l79qEpxeF68zozvFx13pzLAbSPWIYU7D3prSmiqLokbXdnN9NTXzFUy5nyybp+Lu7sTT9e5+6z
c7EULj+CLyfOyRPPwduIdMBscFia7aqCTnsKvmG2BsM9uMNX/tjedC0n1Ff2Kkj7q7EbQn5vSYhW
N077mW+zdWABNA+DbTUE5pp19pUtK3YoUDFg+oFwxoI8B6U/BQlOMbf7BmI5WhpCCt06KNu2XejY
jTUOxpl96Jop6qoq4cvrwv94Jmp3XRfKjnUrnOytxAm11c65pPfIaiR+UcU9/eZB5ef6vtVMl4o0
3fM128GxNtyHORCaW/PMaXGipXW8rXllu8oCCnqdcMb7di7vs92OGN0fltIEYtZ9/WXq3liDFKHg
0pVYBfrSgi9irc9r8+X6p2sCBBVb6hVDv0kuhvu6eyymzxMIZMsu2twi4lVk3QQeIVTlNZY1Ugas
bob7lueRXcZu+FuYtKF0s6OcOzQYweDHG+uugpBhzL1shPomUmGBfbg+RRrf7SkWPTY046zprLvS
rT83a/7stsAitcOx4ZMhvNGtgmLOxA0Wq51JAPFdL0BCb20SWXYi6vH6FPUh/9Es7nBoHGp6stFY
nQo2hTwAnjqawbqzivJLaDVP/sBQUYv8F6jA88Bwbr+fgcO6K8Y9SYjtDl7B7sD3FBZePPWst2W0
eoVPwaUNEY/l0+DWmXzyGxQb/gEpuCvizCl3MSRZ4y+WAUqhWUOV45EJYH3y3GF3VpXFSGX+Wibo
108ItXooxF7fJ+/m+whVMTO+jaG2RY3BDvJreTHXFuW93Mm/sWCO8GSVdEF3KpmJpEiz8VUATWAj
PzuA/PbPhlvmodzW5YvIIQOAp4vccEhqulBBvHUDvsBR7OzOQ71Y4GQ/u51FVhuers+YZlVUBK/d
Nlbf+XZ4Zw/DU9gMr57dAPrsY4Wy+HoXui2o4njHtnScoa3ye0huRavNohaXYgfvLqLKE9JkUeFU
sUO6CCyyhj51s3YZ7ht/PREyZaVFoARYAiMn7B/hWh16xkyZsYv1vJNNUqmmhxbVaC33wju+tj/A
x/26lu5x2Ocn1syHocrucUX/VO3l5aJs8IEaB0UVJ0uKfIBE08buAK2P64HHnSDnRdpJZo2JTSjE
cdyf11dM45qo4m6lFS6ek03sLiBODF6M87a6T8GKZ8twTKhobkxlUcXnOs1KHMCbMKTM54mk/oFB
qDTuHNfg/XQDUYKndRzqdoDHu6tZ8eVy6bd3+1A6/GGc84PPh+P1+dIZkeJjuahbMjX2Zb72Y8a2
eLoo7zn02BLHsPqaDa1Ck3HTEk7nVexu4MUeOQWocmtLxCALMvgZzfZSwcmCTXvGFxgpLkIjylJl
ENXrr7ZbTz7rY5sEt7loclmqN5ZZlZZFd17CGex9BKHlQ1gC4gGuG6i7RmXwPXTGqJkCw8roRqX4
gUzIvPItJ7sLsynZWJUs1c+duI+W880XTuRyU+mqbn0uv78ZVjNDvHSYXJxuvvWIug4IkuOWX3Tn
6ztM50NVuuoedQEds9zsDpwDSVsuJ7igKO/2aGm+iNE746Uw4fU3MX283qHGclQYsOsN05xvCBv8
bpmhYCjitZg/OEQ+zIH/QDMTol83b4oL8C4El34j2d04hb8hUvIgLbwxcJMepm79FQfAwARgdTUs
M1+Lp93e4oJT0H1PJAGa+ojSrWTpRxOMSDNnKtIVgoM7d4Rgd5XNXmv0MzDrqygk1JmWwwzi9+tL
o5kyFfKahajh2i6BVA6UtgBzuS3au7ntDYGwrnllJ/e1u422bDCKlSTQmkjqsUqnwKQuoWteOcYY
6SYurMJ7IY0dBTPKu8G8mPPdMDk6Q1HBrYNHGrbNl89vPfoEIahH0fTjgeYQIscp6UVrw2rQ2n6r
+Ctem6kh4Lh8/jsBgVo/vu37Og1kD+7GbtrBfLF+YEDH3bgkyi5u9q51SpDm/eomgjtIlxWoS9pY
NM7bTXgbRM7KEVZMO1QOs9x7YVMXN+0/o8wSVG4anL5mdv4CBFveWnOUeP9irIps1n/Ylu7lujVo
jE4FA4M0OLBrb89QQJclNGPQNgoTJGPOre2AoMX04K65WajA4Hyg4P4L/4+z81iOW+e28BOxigTA
NCXZQcmyWpLThOXjQCQGEGB8+rv6jPzzuNV1NXSVRTYRN7DX/lYcnBKhX2ZkEMtmFw7BjPrMDzjM
ZKve2Wq6kqu8EE9sNcEKzhPJ0pjkFEwBYAQyM36YdXDS4s21yvIL03DLYC6N8ijtgFc1tiv8cs6G
eN51zr8yHS49fjPLyylW8wRrztMkj2fP7+B2uRYJXWqcTXDqIriJL90C2lnq6lvK2qTgehjvYLcX
Z4qF16h5lwbWZmcySEx2xkvDE9zJA4HTo8j7QRVB+SEh77tC3FKYx3UgfB5FeEKF+mhxLVNm+l2k
Sgosx/8GJJymIgWBLvgZNSAVzakVoHnWj1FzLXt7oYu3SuB1dnAWqyvv1Aqej67fN+ZjfLXS90Lr
b7XAYcB8zqeInQAxzvxeF7DzMfYDXR/a7ipV6NyVf1m0t/qGCAmfxs54SfVJ31RHe/B2wMHNt1NB
oXAYr0F7L4zYrcKhU6DAdZKwk5ogOvgN86nMgQUTtcW7lkD/3EN/xJ5r0kHWmWAYtbN/07jhSFJU
XMIS7WtjVuBzp2sBzgVBCNhy//smU8o4gPdIeOpofIbazO1NZ545Ce7MMEf5oiBt7/xFZPhJgDbX
dZkj7T5d2UUurMFbjXA0oIDdb7T6xf11H1Qj6jDAaUG6eBYmX5s7BBLtvF65rro0vDfT36vVmiSD
Tk9hdQ9biCzxHoL0Wo9devhmQ+9i0RrCZHSqkBOumx9N2EOtXe3eHg+Xnr6Z+vViu6aTjJ3gVgV5
MSsGaGdHxD9vP/5fev5/pw1Nz/3zx3ijIujCaWnUL+v7GZvinFYQhYtMMJsp/br06Z77j6NcQYZs
szh69gFc6YcrR6G/zyaankP9P94+RCByAczDTnGiblzQ56ufHi3FFvzO7qHpeVH64xUM1TGI5Sk5
wcEqV+on78XOAKJzpf3+vuzQ9PxlfzzeF4SQARdEp/Z3+lgdmz1UgsXM83mnd80hvNZN58H0t246
D48/XhMmfG25t3g8q8+eINRmhHz1yXPn0yz120x56V0YZR7qQ0ZyTcf/97FHt+LhtSunrqctO3n1
Y1Kf5vowelc6/kJoT9PNzj+bsGwaW0Y8C9azZw6vY68I3JInJjkkiT8fVd/ynYxEukMlyZB7rjq8
s882y0EbBKnthaawO86Cfbefj7iuiEgeZUHe7KZj9b6lgaabpYHFY++lxrXPTK/NwdF0Ojb1AnMD
lKZdCc4uLOM03SwQfTipFt457MQO4gSu2t4dzQ+3i/ZqP19brC8MhK2wOJbeLFM5pSdTH7FnfOiW
Mq9Jt3+7P/5+rqdbXXFYt6Q1gYpOy9BkHnkMIErwv+I0CZ/iSl7buC99w2YdiLCb2LmS6YmL0u6n
yZGbCTHDHkZE10zh/r6n0a2aD5ZJbUAn2/7s6PLkhfGXev3u0iGfOH3WkS6mkn6b5TV92oW1c0uC
VsusliGdy1OTjt5n34agWyRVQOuC6HHK5q4k8sqMOYcEf1l9tuI+UAFj7XMPJ4BUiypTldeVeZOU
8n2Xx3Sr7CMl64KR8PT/UQV6qZk2kz10zTTruGOncbyDaHx1NuvsXns/3x68l4bVZor3kvTzGlP/
VAdUZ2HY3VBmP87tNXOLS8/fTu+5rdsVhqoni+rFPHXh8ySiCtyDqwzXCw20VeuNvSgr+Hi234YW
m0f1dfWq3MxLVr6reobSrVhPL/44RKRmpwERbfc8uF3L33XooluJmSQtqhBSiuhIFEpqqDPvA/uu
on387nOD/bHnupFaL2y89NSGSWZWmkf2YQ6e3x43lwKvLRPTlATZM3Y+FP1rkit249HuTWELflSw
yQWd4doOcSFE2SrJqE0Wv1WOnWjZuWce8X5HbMKeIuF+t6NfF52nHByGm+/OlEshKcI/eK/GGa7A
rqHPLqwgW3hmJedySOouOvFkTnhGxxrcKuem+ubt5rwwTbaszHmMfRdwBJL+lN5QtxaoV/5BpHh5
+/GXfv5mlqtFVPNSY4uK4RW7dtWxn66RJy49ejPBvUVoBt92dpr9oltv5DXYy4XnbhmSSbOAzNyG
/l3S/zTVSfJrnjgXdrktM3L0wqGZZRD/jHqdtemwS6Eoi2p7bKIwR9WXXGReoVjm7Zb/N0nxl71n
K7kVSzxzlPRV94DIw5nQBlloxlyDqjbL72Pvfx6ke+lr5OfC5rV31R2Wg+MY1XdT1P6uZ/pRD6+r
/aeapsxzyOEGYg9yWkFYlM8RckndegB+cccn/bGWj9yb90p5e2AOgV1Vh17A0jVNvrz9MedY4z/f
AvunzV7kkaHUUQ+qcmkGXB7QSWZDgIvgwyBf3n7DX3sdb9gM1Mn3iLEOuH1fqcKUJu/dtaPOX/cJ
PHozUIlm4NFqRg4k7UTezOapIulwC7QPw3ZatlfO6he+YKsta1wVjsZDG9EhuZd2eeHay95unL8G
mhHI0/+7oE+tH8JyOCEHBThbSMGoAVY1/axollRfpffj7bf8dSnCWzaB5iL6taKlTw5AjECTI+5J
K6HGeFfAgcdvdiXG2DQi3QI7Au3dUKS9gTnYofzt+Pavv9T856/6Y9PjacilUnF4GlZSnK8yVHJt
Kl9qmPMr/3j0FFdBO4MddCiBQlySuOjg1ovBVLz9yy89nm4eH46TJT1A+nAM2kng1tTQ7KJx3r39
+H+zA3+ZvFteYWKVaFMWlyf44fxaafItSPi9hROwhM+bqkFMW6zMJ9N88mmyq2pmc2+mGZVRgaKU
1y5KgCJLHuqrZg6Xumoz1xvql4MI4HFqeQDtfgjnH1SKvHMUb2Y7i3sVIbsPn5kYUXPSmgMJlcMN
1HzlTHGhu7ZaKFqGAelUGJ6StMt9n+zb2NvHU3VF1XPp8Zu5rhaUnq0EbpF2lAe/r7O1XJ9Z410J
qi6s5FsZlFcPdI4H2Am2wNal/efJfp2mzy65r4Pvb4+3C727BRqOSlrEh3jD3KaZWfqdSq4FSxdW
8q3gqQWNvfcovDMEH4uFDFDRAzIey72q6OntX3/pFZu5HlHPF+5sNDKXOidTBOZHf9cl0Cqq6sp8
v9RAm/kOE0GtR+ehzHwId3X7TxJcWwMvde5mm45dGLFggHl8lTwH0SEUL3r61ui7Jf76dutc2Ii2
+DoGeB1ZQ/St8T4nyT03z8ixZaLcD/aORS9vv+RS+2xmcBL3ZI4XfAW0mUUFm850vaYCvPDorYBp
0rAcg+3x2aCY5L0f7JKoL97+1ReaZitdosJyPY7wfSPhsu9Z/wvu4a+iFCKj2jsAY7fzPf99a8RW
vhQHU5eswQzjyDI62sk/8hCQJl9fWSMuzIEtblHPHvVokwSHRfMTT2HZHba3bpW3s2evLKKXOuK8
+v2xpTKj8AE9OmJKfejHkDSxHJepb3fFhSV0K1MicL2xgURXxLI51WSETzTkQ3JayJW+vvSCzQwe
GviY1Q008mEy7zzVHYB4z1V5Ldy71DibaRwmfRPpsMYWZhNg3VIQ16+FMpe6drP1QuYm0xksvMOc
usyGBYQWu2Y98PaalOrSb99MXhdP46TTFeaBTfelqkycLW1zrezowsO3ymraySRMzp5cbeAXclj2
NZy53x4zFxpmK6Jep7D1xzWFonHCSc3z+I0/e3ExNN7jmIzXRuaFRWIrzirThoKFDFtxk8jgwVGk
dBrV6M8wJRz3EkZaSI/HsI0sr/Ih/3rojcC1/9+JxuGUBk8EExxgt3iUqkH65dmGS0Y5O9bqNSQA
LExf3teGm0m9TBXqjs/277ONC0peFyqzvpOZ8P95+wUX9rctl1CV48imHutezHiUhcocOq7uwWs4
MI16hZAv71uetvqtbm7YNAmfHnwr9oIuH3gw7t/+hgtrx1ajBQOAszmvpQfq2oKM5YsvVuRwxivR
16VxvJngfgfnwNXAPLUHsijgE/JT5BWLYVbiEvDtL7j0is0UF21EaNhhECf1AQTYPp3zWB+H4Jo4
98Is3+q0dBcSpRKNi6WO3SvYmyahvAISvvTo87z8Y9tRVVKL1kfrpACiDBXJRzW9bwHZarNippjp
cW46SIcyboWkYCz5Fy+OjlX0zo15K8lqQ68NxhTDcmp+jixXXORlqjLzztB9q8cyZY0isBjPB31n
79ywd156ZU++sA79e5v8R8tr0a7+cHYY7Ss63g1LaQqt2EskApJZ0HiyVuBitfEqW8D0hl+ZbJf6
e7NRtyuS9MqHM+UiH3wlDiFipXdNgn/ZC398TzPqrrE9FPCLVtX3UXbznaMzQ6mc+ulD1Hal2S59
wGY620iTqPUbegD19aWpFc8a/5qPwYWVaCvO0s04mqpv6aE2n6rVFih4SJprhc5/z5NH4VaZFXOV
LGsrsBmIoQCU6KUv19NE1qdEImnujw/xMN6wIDyOqIZ4u08ujLGtXCtduSN8BP9Yw9QPushMzE99
20M4Bzo+XQvZfu9ic2W+X3rZeY/6YwBEM6nScOAwPYX1+XS2hBW0SChg/EqRPTHtcZrSj3P8LiM1
tOd5Nf7jfenaOHhOSLwPhY1pS/ZdA/JOW990LLgy2C4MiK2EK6jCLmBVCdPkAaqZ/hWVHvlCrmxM
F0byVrWFuo6yij3se6hEL2pvAH3wGhjywoa0lWSVo++VQxziVFdWueyyQMc3wfQkAcl9e2Bdahjy
v23PKRBhjqHtp/q3nj5VBHzq5cfbz77ULpsZTocQxJEG4yhlcxHEOktmd/P2oy/97M1G3TT1aiRK
3DDBY7iP19kQrTdVEL9rCfwPfHFqlxrXGB5C/Tbdu6bNzKQfwypADmK4sn7/vWf/A2Dsy7LrSISo
HECJZzdNx1rIl048kfBa1fDfm59tVVYV4KFDO+AoRwT/4ntIslNyTSv09/ZnW4nVNDieIMGAw1bn
qrxt26+JjoNsns3vtzv47/Hwf/iLwyzqsO3i+LS2T87/UDuJ9EbRjE/yWu7kHBj99+74PxhG3FJV
Cw6NMAP19c8lIEVipyKBCa9JS3DAcCXuk/fozSOQlv53krkg6dXgsB0FpStQLAGHv1z5c3ZV5XJp
MG1m8VyCWdXEuBYY/YJ4NnMTME+ZUe+iPOEDNjO5KkdtUG2JD/AjuCmueaJ2y+AfpUz2IwxOQ/q+
YIptpVPgw8bL1OBNdS9yn8Foyu3LuDyMvL5RK+zPxQ/hX7OovDDIthqqkld1ktjU3wdA+v7TzeDS
iE71t2tjzMeEdf2x1mF3JYl26WWbAD1YOx6XKyQX8Fycv07M/97Z0KD0r1/FMV5L+0xUtXx5e/pc
GNxbQJppU5zAce7f09gOL2MX1nu4AxBbNBRX+yjRCXcCxp9fEXWTKwvahbDoP+C0mQqYGbbU33NJ
yxtwGqFZ4FKCMSSa9YGPMX0ctHRHXaO0xiYW9/+NvJYKurAgbZVXKOdAJeoq2GldmxtUVGaB0g+c
XzNZI+zfjORf1out4KpbfEVwS5M2GR8AR+9JfatUkIokqG8r2pckmBPLsm6qa2wevz3mWAN9sM91
hbQdtwYKSiQfqRV2UTkIQjzss9DNUnV4YmOjaMgbivoB/oGtsfVQgCx0mJwmPxiYyiXvl/5npBJL
ChN4lfyq7azMYxT7SFbj6L2iSq1aShu3eaWCJqxynRqzNIezqY/kxdL1Kvms3SIXnVnatgKYeuA7
uYVigCQhL2QwEf5AV6hCehhleWkTQm+cpO0vb0Zx0T1xARjxh3TgLZO7pgRAOi1w51aLOm/iwLDj
+R/2Q40cT7V3rE29Rz02gx99SVC/29z4k5RDf6TjhDshuDtM468Zb5avQJOVy4kRGya/h6BcVpxg
04hEOQi81ptgrdtMJd813AKMyDwymdyDQ/ECPoVZKM5cHuPqzjey5CsE8oHUuenXyP+p2tCh/lX5
bKDfg9CAlpq1bJXJoUtXp9YMsNpYxTmUYkt6CHtfGLUPI4UvCkRdySVrl2H8FBvkZ47pkPjlh7Vr
04pkkfPhk8ZhaSYPZKmZ20e4v0NfSlTYLg+tgW/lPa3hGhZAzEOGJZ+aINVDtsSsnqHomhJgWsOe
sOSGwt2kvK85qgC/yVKohSLxUFe83ttkVOKh9Bvh2aMwwFO+yg6Rz+cg6lsswyK1vs5gNlEOB3+G
6LSAc6yGqjrsQX2At7tnDApfkCaFIwhcNALv29TDWNYhpjdVjRv80JHldwo5KaRayjddtx8A+IHd
YsjacLxNKI3Gh2aQae28XQvKvv40RIOJSNaBOAOlMzhrJ89IFkzYDkhUfZlwhalM4SCv9D6OQYCi
rq5yQ7CXIQ2/Jz1jPCkk4UbDYXppI5Ebnih1pyuUXdp8TAJudgGXlZ9VrSfdbTU6QJgH2qv4xPth
9L7WXBKVny+y2EfN+tljYFh3izxF1dAFd8pYW0rg0zlZXw0wm+VdyedI/ehTT46va7rKCL+85AYL
hScXM94MyQqae9X7fYICea+PugiKu2rWH60POvp+VXFTHj3P0PmoQ8i0REYQ6puThXVF/FumZYOC
1CGKW/++i2mC4mdTVt16u3gSCfashssot08RT9LxBQSU6dHxSN2OYR9B+dpKs/7yUuHXOUGSlHyB
psZToOmOU/ipjsNU/4N7U5S5wjimAyX2yFJeagNb5XjR+UgSk0YZDJ7EtAO6CrUv0qRJsPdaLajI
DDga4+dIMQ2LTgInifRcRxAFyQNVOrBHoOenE7aILvpZs17I01QHCpcV3RqzfWkdnNjKRCp2I6Tn
NfdlJbzhh+piLzwa18npBSf4qD1om9ae24WpN9anikdB83VKyDDcRHxIxoPoGkh/srFzc5KJbpZH
4ndqp/q+b4tpbJXNfFV1HxbT+LuF1kOzn1MhKM9gYFotYZYM3hq8hpqyUWZBTaF9hfafRK+t60mw
ZIsEAuUZDgeeQ9mEMP1ytM2AlBUjYa1ffXxVt/MlrLzGIuSDcCh8SqrVy1ITVe1P2sCv6glLqiZP
4BOO5muZoKP2zFjKCwcPuqTcGUfpUtDA6HosSKmANR2WREmSaTVV5R52fST+KDiMxwAhbGvDbxW8
FOExj922IgxIt05692NDB/ObuDEcRxQfep6XxW6NCheJaX0sHXFfIgllA3BUhqoU8JDVC268hk+P
draYbVkb91h9D2u1DG13sJ22QhZjvEZTkDXMq6aHSXle/xsd7C0jaCCs800G7zXLk2zkcWfhUdm3
YA5mcegvvb7vRNpIvg+SpUOCsozi0v/YKzjBBMBGN4sos4rJJSxEjG5Jjj2qHzqkkj3yQKtBe1Ar
EtX0fr4K48udvwA+0aCoPQ3xl2VKeDvlujJB+Wx751zRxP4ak3xKp7nimT8FMoRdRyv7pLyto7qy
ZaYc7ZId82ZNLbww3BLclGb0yhtWc4/uwRx3M/D4vkJlaqS62ofOzZTpCDBnMyZmPw3Vyh8gMXJ5
6Sv/GTKv5dYDU2bNKVA9wYvEdsZOqRh51MPuq4uWJwxDZ56CtK+qD6aKWHmE2hfaqlAJ29wNwkrx
MJbtyg50TX0dZNMi/fYgDFsbkssBhka3fRlycWvKOKC3zTpU9R36lcunGVZvIeRfpVjc7wRUJ9Xv
VYob7KKdOix42RRDSJwvXIIFkuluKtvd2mAnp0erg2Hpn1hpvPZWx9bnH3k8lOM+kB3t/oGzh6tE
7iL4qALzWq2QvGcsEkR95qspRX6eb8tT5Dkjd9wlRWumXeAniXw0oHo1GbYsGaKDJlBOf6zW2na3
RKUs/2ngv1rf01kS9ljXalZtPrt28m5KaJKl3AV11cIQW4S119+aYVyFAqV9oua7n0SBOkOAVYVM
NOFeg1gk0Fb3rwp6xU7vuoQC6nYYq3LtzQ5LanIGYdSNvY19YUeO0lxoXpufgaXTUpixNO6TJjX+
R8bHUMNwTIM16jVZDJtjqbK2rfvyS1gt+Jthsg7VU4g6+CgLOlV8GHaKqimC9asR1CtsGfb6ZwJP
tO8dykDiI0gm8K1j8fTAa8eCEmu2ZhVq7SSswu4DH6gLm0FxHzIva9alFTvaqYq/UDc5eVrnZFyL
EfqcZT6QRrKF7qsIu+qhpyCbmX1KwfAaiyhJFoS+1A3OfYGOh4UNfhBz5J9EY02VBSKCcLyBniyR
9Q1b6gb9Uq9Rqfd06NAqaMoY3GZAw+EVuOYxKBI8ABafR0ilViilokW0gi382PTYSjISI1N52zEb
24+QlcckG2tZNtieOFXil7UrDZciwUIk7yGAiJKHJG7aMs5Xo+eB39cDSSa5k4hzFTu6eGziatfU
4XIo4ef6ARJENz8kPkEp7D5pysR5926BduiDa0gyPvl8TDtIfwdbVzdt2aT18E9dczuCoAoF05pV
SSRpAGTR4rXmCbrOEEbmKsTB/CNFtEtRPKPJMK+5m9eqf+37DmxXYxd5P9eJJizvEWK2LkfQF5Iw
bxbjj0cgUBq7qyY7sXAnmWbRp4CqqiyREYTjgpeHOPd4S95y6KznPOkNjoE5933jd4UiQ9P3uQ4I
GdcjNgfDkekNEd+E4FgjvhU9g9l8VvJzKmTtZ9/onWPeGkI+ZxHVyQymPZ1oCz4hMIwLnuqavnoJ
RtxHMA19xEuTaLAqJ6jyW82u9jkChizBffj6MDBEfHdkZjN/dDbo1zjDSKj4lFd13UA9aprUax7R
J3L5QTBfbbdPGze16rad5qCrcpY2M/q3hV4sfk1X30Y/uJYm+IQoLqo+INRm4kev+8l7snNYx3cB
jajjiOT6aYLYOYlrsAmDlUKSizVWlvEhMmXQFGccAmP54nhZmYPXBAFSlf0SsPWDgtPEmOYCN8fu
kXKYZS4Z/JjWed3hFmqkD1G8jABRBqkjWGp13yyAxVcaOPZCLyvr2YdkZP24nqzqqmB9Tv2ehgcv
NmP4ydBg4PoYxFXaGcz5Kjmb3LuBipcIB/Ra36w68trjSBGfVZkYxoUOGTaRNG1vRCyHMNrj0DP5
9ui8OSDnqNix52iFe0y1x/GFsR0xnltOemoH/3eksZq/IPyeeJ8x/3wJW5ioR3rnftBCq13kL7EU
RSiibk1B7iSixbVU3PnVIPLBLknq3yIo7T0QcIJZRwcbd6q7hQFcU0POjMzHXETETHOdx2ncxv+s
SnWdyoFv02qPDa/06yNKpysEEc1IiV0zW8eLyhbhQ3Hgx76a3MHTq2++d8LDYG2G0jf3sIlt+6DD
6jRoi1tLooklNTiH3AvlBxWMSfhi23KovrR6Je6mLnHO/MZEkywcdYomibKaTY3D6W9NJqsLz+L+
dszPUwan07ksU/6ShljH+E60ZeCOvVKGv65J7FuelZTU1QNBXpxXqICsuXimS8TZb5zHxqDaBYB1
rWEerVauupgby2KexUMadohzYjeLBYPKT1yzj9eg0mangPR2DwELRf891XOCk1La0pkU9eKJ8DVM
g5gdJ9ajYgOxi+LT3rPzND80M4Ce5gZZhaW57YjHUAaUJCL2jnSaam8HEX6sTz6IfTnCTAUc36w9
GLHYEQQCncllaTCBJpMuDX3Aum8R7c/prNYq7ywN5EfoZml9Gyr0/7cKtpRYNWA907nviOjsMu6c
0RTJXZuWiDVcLTpyJPXMm/44pyUZdV6FCChBDFA118UyClf6mdV1vdxXXoJLPE+VqcaRUc56+MS0
89pfY8396pdDZKm/T5Nlw5e2T5X79C9d9LMXIjV3G/dlEof7NFpaBZrpOpjXMxRU7yvM3H4+DZw7
dt+bNRm9bKmhyPjVrVCzYPtcqvU2BleC3VVrJyaRMaR89T++S55CxGKx8G1tMJt8odyNXOoSWtqy
8au+zBouyKTzOh6HeR855/fNTtowGp51i0rmAXI0Qrr6fkTwOZq8cw2db6KZYwe8MT06rsN6EzOR
dlnHh05+XkuSSG8n1CBQAb9US1TdeoGi5lmsutP9DrIq6X3zp8Gw8ZAQ2HY+mcawudzFOJETUkgs
oularLNN/O4+qmtUJBxx04apl4EWvvrhgfUyWdMbhN268Yr0X3OsNAY+2hXcYfnZx4LgPDbEIwl+
j0zCCAhxjqw9ixm1cJyNhgMYwenwk5Z0WfbB2EYIqhrqjSq3Aa9xkV8ODNF3ESKZkIrM+sQkn5ch
IVkj9dEEafON4bf0HOWIgG3MGY8rYJpzaEylZ887vJjuEZUO9w7A2+55JmKIH0MVqGrnpbpVrFCj
xDVENUI39+L1I2lvp3mSj7Ge+r234pwUCFLaLPAHFDsKAcfyV390Bulch6Nf4cMNs4caIWniwp/V
c6i5A0okYuQLF7gZyaqyhpsLY/2ulQmmdcIm19zPrNXuYwtzdY6F1sbMDLsJzWlFsfRB7//iY7ss
DJxGMwAItJBw5yB1LMfMB9eXvUwUESCSWkL7TZjPgeiSUxmJ2MxFElgUsxxMZFuFOwa6Vt2YucHi
eJ/Bb1bbCScCKUPUgMD9K0K7h5OM49zgNhXmAzWcAGJUys9Wl3kYeopRHOfhTSyPmms6NsXorwts
XseFBOUXU5cjffK6QSlahC4gwScSyrn9XPepnV+qlof6vnRNGS+7tZNW4ZtoOra42YQBJxZKSyIL
MwV/9MN2zHGZYWdwr2ZActxJLVAy3quQ4UCUj4Z3TJx8lq5tXAGuKrnUzyFf0d8VO4tNiEiPOAyR
ZcTFYtP0OLUF40SijIP42udqbnDPgsJ5Aq9dYusQjm0CVVW1ZfZHGKwK9I6w5irD0JluiSejCAxd
H9xRWcH/p48jSH+ZpSH5ltTan6vHOFm7eUdikap7EULfdAPO3ogy0jGiss1wf+PkjhKK6VMkcokj
lU9jJ8inCA2COw34qOoYrF6BAEjjxkkr6H1YTLAq7cYZQfk33U6BuSMTD/Rexa37hXrSUu2xIqIH
6nAM97OINY7VfRSJnxVtmm+4KhPL/eSvwYRjCTbJ6BXXagMPMy8Sw/AL4b/W34fWuOhDpxzILv0k
PLObUkCW22zAxVd1dtE5k2tJOjrZ3YoekYDLFxs2/5jVIUS5xQXkXNtD6NVpueYCFzW0+wnHHIMr
sRL7N4TpPi4XBvYxIgmM5W48SCztd5wT/cB9DJsIl1S5RsiHudsIgLx/h2pYI5fDqpY1uRC+LuB6
v3yOrO3ss6rAf6p2E5z9hpsFijw4Y/QhmcgOchQUHRYdmTpeJKbDhWcx2FnPEmHf2uEwG7RswtMs
LphxhxeGM/J6zw0iY/5JezTSSxYx1zcNmLZVsj6ZleO8BORQtOLa+f84O4/mupGuSf+XWQ8iCqiC
W8wGuI5O9BLFDYKiJHhfcPXr57lvzKI/zkspolcd0c2+BrfMOZl5Mu0wa21r742p2abYGQX3XWzb
lcnUbpk2f7gZFfGoF60QzfwGAtkHcg9uNqj7JKP8TQ8TOdUcfL02KrkqWs8unqwGgPTF1Wau812j
83y6HaFSZLPDJoeqZpdCcdQ7r0Y78mMmYqY4+jaxOfgRBqHTXnlLMHOia9/2yN/lXJing5qmvtj2
tln7ZuQblTr/PYaD2+2p03vDb+kIXZ8BlmJes+uyMfk6YM0Oc5PuDILVaQWfaD1PxKLrWsU/QoeU
GwD3uXY5j3Byvw1no7KrdplNu0UlYMl8UIo4Wm71eUu/4nwh82NRtcgvl8XzyyWaLdXr/aL4yfa2
Hktzl1Vb1pXRiD+POSxpEaxuJGVR5Kj1Ax+wa+t6DDrKtuaGDcMwvRHrFGxX+TZgqBGZ1gqGLzxU
bzh5Q10HP8KiLcYqbum6Ohk1a+daP7POX/N91Q0udIObdxw2sdwKFDPEDqTpgkxingTghKiAAQXz
CIU3fHPDVI8dLU5fhi8ycM/lp0jlBh/IYEpfxx7Xy7YgSgKauVrbwJP3gdRhETBYTEhZtU9Qstjf
yr4Bqdllic7nbo80K1UWCF1H9CVK8Na5HvtEdndFoHOmCEqZubnmOQfNfFNKJlKuyznE0Hs3CotD
NvZhHqgOQ6ewPLmnQSpTccRySHoD5Vc6eeOOPV0W3zLSw5LnooEbr5/CrBiXPqLHyye230xJ/Mvo
qXROYy1t9VWMy9IcS3dVKpKjTA9tbwViL+282KgDc7809X4Db8DP3S8KPdi368q9wNDAeFZQFLLE
zNwKlKJpJEMkvfbLKg9+0MgstDW5M7nLoxKFzojMDGTJ+e/S4vx2hcZ7a4fTwFQRHH2OCbNjMPSQ
PC+jV2cjx53yzwbp9MLeHiJQ6367xUjUiN+ht47TDYf00tH8dbW+E1Tg40Vhysa5z9YhdB+dYUQ2
EQtJdT7tmmn2/SeojIK01Mbz5qjOx2EdYzkO4xbX1tp4pwq9jnMT9BQ908HrZhPsRrvs8awNTe7I
+8ISxD3tUisvfRVxSVXckduaVUhkh4FK/WuT+7L9srr5nF7XK5XvV8opOvM4BLlLLuxJ2zLf85au
/R7my+rrI1j90LzWGwzMTZfOWbuf3XbV6z6dMrW8ThN0RBVbY2slXybqBHEoC2Fu5Wz5bUTZmMAQ
gEG8rLpPX8KyILG3KTnDAWVXe3xwsRbsGg6mcTkullCHFNvzYXhhttzDjsgfV/Tdohm36r0Z6qV3
DilFQRVeycnLahEtY1+v7WMyJWFYH6fNTIoyieE94jqTIq9+Kdg83X0dyJPIt33JcFj+3KZyZLZc
lk7xq8rSPvyZBHIOvzcrTMJRSZ+wBtOsm/vqmWBTRzfl9KgvlZThYC7novBArXQ5j/ZBj0k2vKSj
a3l42C1b/pSzYD1qfr+arKc5G8v5clwzW1MNOSFzuhZkCGbKm104RQQIQcpCpO2m6Kid/LZOo42A
3u2tdGgnLkoKet+7sLRbIpKah1G4P0DQpLhK63YKEPJ0PQSfZTOKGJ9v1/vcZ63fQtOteuCG39z5
2EunmG49HCuwPYRsn+Yo6T3vODdcizcsvwlVnsAU+c2VlVzNDjON1jraxWLdVOXY3vaTnp/O198l
F5y59R32huCi9fBEj4sa3GU7ecVkqB/yIm3dKMOQCd+itugqdRUUqhiuZNdK5MKdmmPR6y3hqvHd
bo28QgdNF8sW6foNYEOzAT0CBKh7qCE7uQ8mLzRRXfH00usuaWYmd6EmpH4XBbfBtlvSMM/s/Tn2
pPtddEsz/wQD37wDZ44lb3xHlvUPwdeY7B1BsbKYHgfuIu8tM4Yw1zhdhzTYo6rIEve4qSY3Lm14
Fnavc6qL1j+OS74l0BOZD4rsTulqZ1ExWmKMaxd4gobY9oRyorSqHCojJ2tM9dx1uBwSrw0o0XNn
Q9iC8ttWCM+hDfFP9d4k9oRFfFA3hdjbfUAo4NS1drFzqwXCV9Rb016l1eILDhe6XnXAitNfvliN
2/lHk08578nptAaMZHu4XqX2gpCvahntv4HDLqU62hB9EmsJNa8FtFU/KlzPOXDIynV8epobwDJv
pZzC90zusLOspnerAlSYopyOgvE3P9VtxUyzTxNc7Uj25ua6dxJbNe3Rz9q88mJVa1m9DZgHAgpP
2s2dPQvY68obDAfC4j4wqqnpH8S21hElTEUawOY2p5VeDzSnRwlyAtpyRvtNO0sIt8ph0FIe9FbK
V41GdC+a5kBlKyU4CXA+3F2yLgQsxoCVKfTxLIJOxzii9jTiwExaXzJh7DYPae5q3e2UXKfua5an
56ggw7or19tcOPg0A6XOhpPKiCLc1oh+JKyWHXkCbvMrrY1oqygPUmvauWOh11PippkVMReY1tsB
nXTA/dkTSV5HDqIHSaPQDLz/TrTb4r7JBfi6ieHJZ2ehJghqr4dcXHTv7/Nmqn81VS/TgCUspVp2
RdIN9DtShHl/bIMhBR8L2TcRkmlPHazALM1lSHul6wMYcm/gpwNAsG7HiZAnTyDBYfMEjSYz2IF6
rZLkup18r76wkjlRv1Z7tdpH7UnPwWys8K11PJyDDbyXqmhXeTk5rpfqaEn6dkqjit7XvtIBSD5Z
VakvbxIu5BzL1Dnrjvbmk/3pDiR+M1I/Z+tetIMTXMzLujUX0BML9sZpVtaXTpKuLkR/KoNvjlHz
ACWLGdpqXwM3ZSy+osbqiqZqtDt1tVrePHzx+2wMiPjyJ6iWKHHMtl1vHAT661IACp3aHBB/lwUQ
p/lBgOee359NOAI62oXWa0SRNFIRlcBp6w8afYOg1rZXb1WnqpiD5c74eKleBF6izbWel3IOsMbg
yxLm0NtBMx218smgJerQfQnZLA+ZThsGBpeufVPSJsYx29hG6QAhGPV0tv01tu7V+0Ym6ryfw9Gt
7721UJIByX5r90DeaX2nW89MXZTTdFtFzAWW5zXag5ZQcCrATKC32494e3dplFGKwc8z+dw5TCji
yLl1xFB3YfcetElRIwtARNu18VRp4dzV5VYaAsuVPUD9Fc6yBW+MIAbjD6daxRsHojRQEGAHXgE3
IAdxX9pJG36rkCiUxUXn035uUR+2zfTm2xUi55u55DRsDlXey+qJ5JmRFKlhmny73lVrg03zfusq
MVxoClnzZUKFYXd3Uuik9p7EsCQBF24gm/q9TVNG8Y92KqT/kqrOlCqW6NYqZ+/o2m+qSGBLmD26
dWFJ+xpL/tbO9pNHDz9xbImCkSInKXr4HBq7fBj3SUcR+1arCuzhgoK8y35A78k8OAhaEWp9iJlV
PFVBp/qL0jUUtFAISeK9SBVu4a2A790O/D5toGI1u0XlRkWxQj5EcFHu3NHk294Sw8uB68V1S2qb
irspyML098jV3vj7eayB3QioCvLy2YIqzqc9DK7BYUJ4xWLS4yJUOa2IUHoYgkdRNjKwehT2mzuF
+6ZZgsQcRK+2BQMujFoy7DlXSSZLignfOl8Ea1MH4QFutgiKE9EfXqOuBRUZNEJC7yjjwoSLTr8E
BGds4IidB+fFvsgJObiprLXtXycmwYpp3wm3Zl59cDL6tVOyDYNPokcw5u4cVXbuWecZPTvI7WM9
h7ZyTv5UVau5syBOgheLmstNbnSyVJP/tWukn2Z3VdbUdn2yKiklo3gGUPWgZGOah8pPa9+8bjUb
iZAUbKSXsswj10IcMN/YlklSfE5V6g43K3mW6B1Ea/dtG0tjaetxDsO+ugzadg12tmqX4Y4WjsZw
33WrdLqo7MhcwYwEI7mQP5sn67kDm0VV3oSAKIdSUgG+07Ob/rnrjbCvEq0dCRMeMkP2pewwfXnz
Xc+2o7o/Kyyi1V4yzObp+yt6HDSb/fw8zzblGEIN5dUmMkBNPxxvlf5juPHrgrZ3bpldLgnhcMOl
cP2w31O1WLmMhn6A349Su3frb41H23pj7EniPlf068CeDolw8YJD3dY19HUNsd1EioN++aa1zOwf
cxriBhsFZ//iBfDOOBbL0rOk+2qna53+CgwH9q27hlQ90dhzbFzjfeVZD2EvR/MOyG7rb6kS7vgr
D/tGvYyVHgUFZLmqzT8PnrtzXAzpal1DNYr0mi/ryXdVgu+fzvPXqxPbIwW4D7VPIOZrKJGPX1QY
Orpml2Sig6XoVEM+3kC8uX+PnClg8oJuWQ3iUiRFud0NU+c3r0Du7nS/Dl417rMxLaeneu2t9edS
NPbwky7/jIFUPEXYgXWAEPgdFJPsf+ly3NZLfJDq+kfRhUEDO1U7BglaAxu7XljhoJ0aErpY7Tcf
C2meay2WsXzJZLOJ16Vwkvwu7VuRDDsOpnBGA6S2ZHkS4DryVGGhFpi4LvOssQ6zldWOC0elK0K2
M5mvdyJNiyk9hGAK6Vc36H3np514UxnzUl7nRNs2C2X2lpcovUTl1tXlDWeAi3ETKijjnwitNeVP
2RcVRdIEY9Ncwgj5zT0vxVRmPK58kwDCcw2bZ770Qm2IL142cwojpQyOMqEfOThqWctfprTq7qR0
0E3vtahkhqQOXcchQMqGeViLv8K2b6fZQU7lWcJx1Qlshb7isrCqgpmOuVi1G7vrkhjnel5V1rg3
niwF+VhFmznZQW++Cbyd8dbSv56HznGCw8qvh997MtXJZakcqESOYM7pfMiNfSsXVBjxtuR0WFHS
+j4EljOGxn/uCX7ydFSJJEneuWTALvpFlO5bZ5bJPKCS6LafugcrIBTBP6dV7rce8O7WQ7zk7mpn
TeR3CoKNG8mXW2faw+q3I/IAHzmFs+2xlG6q5xImGyDNdFJZz23R9udjW+Bq8WWCujVHk2xMnexC
+hW73Vu8trqGfs4kWI6XDkpfjKuuyt8gMql8XFWXZqxxgX7tgocmvbeltRwDz67aYZ+zCMV7lXtZ
D+duiESKNm9TBvMlFI7f7DPKw0g+HU6wm1bAoF2FEsrCd6EeEWHFwM1j1cS+XQzF45hPkkrEH0Ji
E3SGGBNoBUVgf11XFqSVh89jf3dGCKDbF9cr7m03dcqnWoXzupvdXEzfs6QL8p8tAifvfRN10tw0
3dAnV/5mkbTp4VYqvptQK4UGc+3se8OBkOwTRRlzB4zNPasT3+cqhLuRXtyuYMexEtJun3Mb7vfZ
GzI3OG7tUJgkClN3xbTTY4oEg5fJlCbkJE/D8HeF2wQJvODym7xwqjJw3pq0W+huq5ESils/gy8c
UEup635d1PQ1LYN04zhufQbaMbj084ehDtYNQcDKkbgb0YMVP5a0ZlZ6X/arVz9zoKYdXtKYOl5m
bbi4N51VW+IVYAWOS9Xc2XRWZ5Cj21uVEAuqwoA8nFgv/qwVIvnJJiClA/w5cLvrbsCfCWLrdu2X
frjVZzrplGlJpgK1Y+ss3/jSVXCHlmFZvw221UxTXLHhKSqF3WDW1qiy1xcJnf9URKFlo4LwgE/q
m4GQrHyM26mZtxe3YYbsFYjMp0RLTZ21EWlgm/qeZJu3PPVmTal0gnoxQN8MDJAdFokpGMxtXg81
0mbyZCICNhr9tg4zItmozXqJO/sCxGjfTBhEWzemQZ3xvRd5qs+WH3DkTAok6T2iu9Z/GlaaNT5C
snbfIG8ScUpIVskP64w9HZ5zRVoc6oS50ufZajrEMTpRP1PXTS5zk3MKITO7ZerjLsvK1jxN0yY2
iv0t/JG0RUH/nLE/7soVBSiEBrk99pexyy4cENxdXflWdeW7AK4PY1Lq9XpDbdteSSb3HALrgwtS
RZqyiKlfTECsDH23nUce/jH2IUSHNkRiJhfgtcqpmJ5DsjQ4auys8nodqcTqVLkDeQ8AFYAsyv4e
/cPkXlmlI5Npbzw8oG7TAjr71phNOfdyG7oWRn+pBpd6p5TTvkKZ4h96LL8LjAXcPNoAqoJp11Zy
6XWsctyHLpfBpbSIZDKny+uyTdtMZmiF4dCbTludxb5wBH66RIr4eB54CUs3cvFHRJVoT8JPvuSp
X+IOAQQ8tdO1CPrFj7RDWFfcWHqKkCvM2yVh4e1y1ecoqvZgOa512cu5Ta4215JUmw5IF8PvPpWq
2eqxjVCHAsNk6AqZpC0n6CbK+wUDb0fxN0T1bBaaPhQPx9ULUMfRN6IWSIZhGsx+zkIgx70vfAO3
QP+I83dyFgoq4BV/ah9XNGfWT+Nkk6v2mLIlgjn4fgnlEgWN8bbvWppkmQ8pVwFVc9EPm/8b1KGc
X5j3HPStnyHgHqNR69o+pWy2IY3tpVLZRZjQcU0XxgWmq492S0r0fEzdykfk7MKqtU9iHKuxB5cv
1KR3QYnKArCsTWbKopKSTwR7rcYcEURVDjWEDKlXRnSxv3Sz94vX5/66GHyOw3s3y7aVFo3FY363
5VCa15Ihl+kRK+piTHcWIp77nht5/uLh55vL3yAvboXZf4X+7ndgb2W7M6gm5+fB1dZwk3tb3VHr
OL5Jn1HdISgp4BQJZUsHM9bdFaQfn/oyx4pvuJ1asaIStjXNR4E0M5+bLTmKhvO8QgWgtHpd8mnx
SKhAFbh+cWka+4GQPSFapIm4TOtonpq+eZRFSAkUky6q8zUGdAfTJvsNquZh5BDLVdymCjEVv7ye
HBG56PtmQDh8qsRjjtKsulE2hzEGtTBhlc10T+UjfZm3djOXciB9cr20N2/YUKdX1tbEmMQD4MXC
54bIY3sI0FvFCL7LMdutHPAj+FDbyPqsMQ3s4AHpA/zWIeyqZH2c4ZpUcsi5PMXJT+Z2eZoUSyYO
oYXgLAJ/MfJU69LbXiFsVrz2V21xyET9VpnyWIA3qjfIw9KAo4HUYV6ZWVu2ddcIyQcilQbPJ6SE
ys9Xu02k5fqrWWsWoduGswsqYdWQ/FsIYI4NBtC190PaHneJn9lnO5WBAYNtIzPS9y1npzU68+/u
WOW+vTOygTaJ6my1g6/QaLV+Qtqgsht0d6vnRz2b+iXbkrpAtiXxabuXophWjms5IBscXeXgBb30
dubvzYjYDUbI9OX8G/zUJVF8QpKu9k2+Tgbf6HFImiMXj6Hrp0KWGXMzeNtyVWSjNY3fSXAgGO0I
4ZPo922Yw7w4nM3VZ32Y6w4P9KckrR0uJkfzqU9QPNJ9ztegqHCWAPCMTYFL4xdps8++oOBv3JMH
l19dllPvV6TDjypXkWPVUCPR4iZe+KNghokARkb1BccWgzA1d7+9eIP1i3EU9mHUCRT+R2i83qmu
PPqZdDgtfeD0zPRWvvkp/Dw3cUacTDDuFMN2K/W5AcC+SLcGaTO+beM6PPbb0lnv4XxWIkUeWudA
xHkGG91As5QIMvkjdz2KYDGopyGxtulrjfQonxHHNzVtYHsWM3zNu9St9R7989AG+yJZFiDYKU/C
KK8rnX+FnXPWOVaON9n3dg3uflmpXpo4oc2Zg+sp54kwGtKPlgr2w8jtizQoH8qVfj3Z8IIhIgyb
04scwjB87wwHsXXq0Wxt5QMPAf9WvFxWk123Ver4RcSAmavoOUentseXgcmf5bqkHldf22agzba7
Tfq/+FB9U8ZrWdiEyQZ8Bs4IYILWx5tWo8RY9m2I3p8cJFG4fnYGFgbFk+xnpjX3tefn7naBNjGo
n4EK2mEXWLNVf5/14Fe/dA+s3FwQz+3Iahdo1t09m6EKj1RIqr+HNZyZLq8YnUgfUztPM3eXzMZF
uOqpcZYqwrK2n1LEbsDeIKceY8r0XH5eWfkurEyVVlFSnkWlOFN7us72c5lwJMROYiHHiOu0G207
5mRnKuqqnhcSYGMakk17O3vEhNA/5kOBrP3SJMoS+sQmbNfj4kLcp7GH7wSTJC1D3T/dDZzosUuT
3FzWOk3UEk1zrXNvV1BbiaMuODxfhTMkE21cahW2vWMuKwh/lNiV9Vfg3C4wb59VQ4WLvw2+eFFV
neyDaMPnSqI4FUzPRJZvdW23r4vcXdp7zTMoFEJz3da3giJxXOMQ+WFzY6iDIDaZqrasER2OM1ju
vu39ot8bzc44bxrRzYjqtUrnGxpuJsB2ovTCdDq2TVKJ08RWdMnvWpzlnKM2WcMXGRrUHjva66W8
xo8DY4GB4cUCLbxp23Siu+GG+8qoiepuki1NxJsN8DxZSIfRD6C2Y/iMeaDF7c8MzkDStdr5U72i
EIZW8oPYaWxj59cpluVDcp+dLQazuG+rrGXOzSIeuD4FvTuE9n7s87Ko94HeuHq5hZrG2xscfrZ7
MwlZ/JZVxWaLsCMrw1+9QvLP7E51VrhJVH6UaSvuDOUQ90FoQRwhPXKaiJqExJOqUFjUXUi9DmO5
D1pFTwKMWa7JU0CUanWwZ5rDGbsD12uuKm/C+1l4qmu+b/UgBI0lsbuUyIaMjgJVjgtiirre7sx4
m5chgE+er7aJO+hw6A9LpUXpxmMKo0ENFi7DGE0AtsHPpfJxCePhd4P5aaiEGLRrLI6ua8P/P+z7
FBANPcM4MAVGqazH+XlBrUN+FGb8YmxjMyMn8PY0CIm4OItt3V8+/jVzcKyMK7eXxlkCUGlwWjJn
R1ovKyCcqFoUzHCaM64EAeRv7e2c6NY10eyE4+acls0zbXEYZ6HTNFJO6jkN9v+Wb9B4+cyq3bpJ
7sMMtME06vKmzNYScUHOKyEQgP9HELBnLKJmRmgR9apebNm54ks7Nqv/LBuocW+nwtHXsL1baxy2
RE5Xjt5JY/FUHnMNopV9YYYBsHY/tNoS5qrpzABen6pEhldQkrhkHcPaQ1e8M6PviWpfOx7Tp9e2
9uAG+YKbM1+GNeBXyICvcpc6LrhHJxgreyn65nqm/EnKuPI917sbW7QALToCK4PxS51wSGzYRU1F
F8G4Br4bI8gkYjkOLJlY2Pga2qLym8qsukn3DF04LHZ7ySt+MRYiUY7jKjyHUFzhV6TpFANyIwtr
LFPXZ6XamXQ+C1PRvKDeFHZ/I0c4n69NOzqIgeJpEEX1gI7ITRACmIoVxTCZPXKfOUVR3dPdtCjT
mqVAWhx5qdxqQOYiNKgCnGYhz6nIfb96VPAPOedQ36sFgqQhZWFN2cfJ4wYrrl/DrJ91s+uronFv
UXC5Nq5mWwiq1DH3VX0VCtH0sjPgocgwqSNtOd+NczdMDDMPKgAjgZatLm20VC2durH8ukU3t/kM
TQSLM+T6phn9hb5tJghDn1UrwXcD3XSvBzKV6kvCGwd7iTv+M63l1umZ2GJQBwJFd4OAbYAFLWGR
85hiJijZJLQwE+OU/dgsl7NgG2fRtGzjdt1lDOV1u25Nh+wbbzqQXUTpHd5PuZzJtSo0sxzLjhvP
0a9UkECq2Jus2uH38WxhsVcW38lqesS0DRE7ZptzsyFdXgLQjyzh7hodBxELUlO3+Q2x2kj3wCye
QuZrB8ruwTWGtp1fh9bJ9ImJvHFsduTZV4EVlTWg+3Ne82dpZApVW6i4MsDYnziPVR5tzApza0HQ
nIEEMfV2UcSQfmMxxbYJ1faO3k7J25CgJvnA5JCoDCwCgttftKYsJYxh2mW8QxCEWHLH5MiS3m/o
9JEdB25fZ7cABvhwAhpnUxGPyeJUN7RWXc7k49pazFL3FuAgB7XheL0YF+a7n+tNje6yP6f/YRsa
VIwXnlAWEKrBaEMB3LwfCzf087heE8Z41zE8Q2Sgqec006VNi6syp3qtLvxKnlR5iZ/urh4WioiI
pzJbd82CSPW2BCRv77eefhoQBEghjRJGScKvCUcEkxDc0xqwPHfmrQJydKZw+KmHQBRXtmZ2Iz3W
Y+80V0jxrZK2QtAmrqcF3YBYLyeDWMh73RCPFl7IIVblzJks6C4Fk5/l2snsMDV2uzS7HFa0O1iz
7FMYRqb+GotqsyB5rV8UUMa+7MATaqY7GhbqNB3wHwtCnw+LWlyNT2UjPB+hq0a0aUt0p2ZakFGu
UtvervFq3R9VHdiWfyHSMXOqg9OF7trnDNRpZdzHAk8+u1evq+jkmv7FFuCzwfUP3hDooObF2Anm
zumTRm9nN7913f7FJuUzz4EPvhCVSV2DODJ82NyD6+3xSmN4aK/OquZ/Z/FMqtL/9LYwLrLtvlzU
Q9C/L0Qdpf0TuNFfbHv+46H134buP/i8pBl7dRyYMN46LqQarTnFhi8nrtffiL8j6ZO81f9ESx4P
rrVj5aQKhlp++7ONwifP72MOR9GVuVik0Q821YJJkaXy4irAxRBFQPuXN/lkBXzM4mjQ8AVI06xz
0Mq5YG6Y7WIc58/f4BMTmI9pHE7oNIhgmiSNfKvPftgo/bGGUwncyp/fwP7sGZ09Sd7fHvImHf/P
/7L/9xK0omoaPO3mF/swIdiImgu5Myd14TzWF9nBfKkv1mN5+FvwzWeP6/zv//F+jjUL3Auy5Py4
hvFL1uwm9Rf7v89e+vwQ//nSLdOjDgbYOKvCgbtRrk8ZAp8/P6hPLDn8Dxs9T9D7I6pQD616WUG1
7Ktt/O7k19a6Qwn+lzf5xAjmY+aGV8ve8ZZGPYgKo4PqysnvgrqN5vYvLoOffYkPu73XIZcqR+7r
OOaxyi7RjOwDBJAWtlpn5B7G69+di/6Hnb8utZghAtvXVD6BO0fcPE39N++fT9bsxyCOrg7B6rQK
Hxi0hRy3L9IOGyB1coaenMBy/+df/JMf42Mqh4UGoMrHRD50+XVv3xhtIuHE0Al/fvnPDFc+xnDM
ItE9YJ94EN78Gq7+bgz73ZxazIll+Y9szK9gbfc0+kc8Nobdn9/1sy/1YbsHyDrAyKzmtbJpQLy7
ILhR4a0q7//88p9sQe/D7k5LwfhM5+oHz7sK86elv/eWv9iR/cfA8L9cJt6H7S3aHpuYUob/ifcR
e0YSjuJR783eOaU7/+nffYEP23xWCChDR6gHu38q3R9OAvj/F2/sTzbfx6gSxn7NzByCeuiz7CXf
3pitOuAhdgra4FRsN2E2/mXhnh/If3tQH3Z5eBZOZn2fEMbMgPHiRGb9m8/xZ8vnw7ZurILOlJFR
fL0ihYZPezcMv9Mj/eUZfbJ+PkaVbO0C6trnycNSXmwT6jxxGv9trfMxrAQNBxPACdOGYkAGURz8
lbTw4l8uz48hJZMeLfxtEvUAHfV+TssNLpDKvatDfch3wV9+2s+ez4ftq5Y8CEKXW6j0dpl3vyis
Ed7+vPI/WZ7u+S3/eXvmfcOZ2ju/NHCyvNEAattlk3htWO6o2QPrPpvHwb93mJrMTr7Tb+Zv+eef
nOfuh52N8ZNjdctKunqX0ShuokpPaWiPjBnM/qVLgfq1E071l4P3k+3hftjieI50Y0tj9WCjYbvq
4bKhDIbyX7668z8fY+DLEJBsDB465yz0kju0cf+uvnE/7GtnDjc5qtp9EKQrOf5w1wtS1lG6/KX6
+GwFfNjcrePqDFsG9yGwluwUrJkB8pc2TjLefZfAFodJ+xUBZnP884r75If4//JKDC4wgQ2NDod0
4SfuXs0vf37lz+4Kdf6K/1jMYh6apYIv/X9RcIDkF/IGt9fjcEx39t2f3+WTzajOy/kfbzLhlz2M
o2gfbYq2h6At7UfGHpoDY4pe/Oe3+OwR/V/Ovqw3bp5p9hcJ0EJtt5Jm0Yy32I7j5EZIniSUqH2n
9OtPKR9ewGGGw4O5MjwXpEh2N8lmdZXg77PmNmSoDex5SxkUJSqBXW9/vWmJ04mSJbwoST2ugKcH
aVEd/NU+UgplK3DjPJu5H6QJDgjXe5LNk+Dec26toHKYErynrCGz6c5CMegAmPH15mVzJPjzmg9j
XW2s3H3/oyl+15ligiTuQARPpk2z4JUWe11RpvtW2+UZELGuF4EIGiV+u4wpFBdl3y+4tdGg9JWj
tOW5ToZ9lUwPeqOST5WtseDRyFm1UwmI7gangQQ4VFeQN2GTGRhVdeoA7LltCUT1Em1EStwGR8xz
AdR4epeojpObmV84yYjSJaiES1GCjWoeFwg86ICmYDY5diCTTN8SlF4PTwbeivRf1+1IYqaidkkJ
2B0wGq0NkjIguTeOOpCp8efrjUtWQlQuMUFMZEI7A1xJIG8BdBx8IWm+d50nlpR7PBYqLniyCdvG
9iEkLUBItODxWtMApbMUiEH/OJldBAIJ4NCAarxtMIJD66hHcbiH6vHA7Q3nbdBLPHQBt7nrUIjJ
AYCx5tCsx/l4W3eCg2tgHGCe4aA7ZBkfCs4jm6Gq0/e+aXzZ2Z4V3daP4PAcMQSJ7QT94DXx5KV1
WPb0YEJJpQQfysi44pArswXB4fGowyvIGqMfYE3vbT0PmyW7bxP9ngM+RHX/cH08ksBiCd5fjNXS
d0Chp6AxKe3DjFziHkV5X6+3LhmFKHnSaCjNmdptFLQrd1biACNqHX3HO1W8AyNC9npbP8JWXqx4
yNLKCf2gnDj91jC89RmFlj4s4AiNnD53HkwAIG/j+hV1UABhry3UKeIMBN4zSAL2PrhqgGZl6c/r
wzE2q70Q00Tdk2EDbCesQEntVH9qOr638NAzaqiNcfYleiOAJPj2GXWP4dC89SjUn9mosAjZucgU
4oPJgMQYx8b+37nozx16jLZLiq+8Q18moCeiGAqINsAAD04BrBhw/EUfTNbOdT4BUBQiPAXGL1sz
FBuPLIki6qEATGbrKLbBbFrgNkb1zZ5ZT15Hgj4HzRfKeSBNH/JmxY43KM4FsuEJYUID5AoqaX2F
t5RUD3gPfGcHLMQI9kXUNHWAYYG1bkhuC36mECyAVUvyFRq5CH4AJ2YcACD90HfvFGwJbqIKfbIx
CaEimxNStSOqYYH3RnX62AYe0F8rEB/GZEYdWK7S9ZPm3XgiFIVUfHhuPiYa0uQaiB5CCBp9TesV
JX7gOQ2u+5nk9GYIYWPhRWVoeIRGeKqK0AD4R+8f8NjvzktgT/7BAm3ebT1tAfLDnjslGV6jQJyM
wYCLb+6CVSvrDpRFzGqMRzIlC/nPqmeWgiWg7Tscq1eU5uqK3iVBXlRewRE1c0otQZ4b7KVOcd9O
fASwoxkGe/h+fYCXu7BE6mSQE0y0J7z6Nvd4Qa34AU/UiiutJCD9I1NvGZgxvViqbxZYlZA0SaN8
2s3/sQcaduH4pWDR9TFcPhhZnuC0DBLdBcjLqm+TBywcOA7mrxny0Wv/63r7l3dDXFv/NoIy0TOP
5BgHKHpt1wkcEzQYzgER3GBvt3Uh+CjJTFuvJyxD5j0AgRE63ptDiwhCpQu/6fhoiQ9msw5oFRAO
1bfV++5BkVirgToA1gD43etjuLwMwEH9PU2uBV4E8LbZuGL2AVS0G3+HFJ+hpYr9QNb+ZsIffJEy
sGr6k9aDRs57ccmjBUIYMwGKVHHy3b7zwub9Z1P/0H5XVC7iMVIwAwmdAbDR0C0Vc/9nDi61LZio
7894gSdNlgbFBL4EbQGTkxaky3/tWEdN90ZnIwJDb1ia2OTaOsxRbL+CnmArT0kblXi6xCOBHBam
0DD1ZoC6GE4i2D6ttAwmb3nCCTLIfL7X6BCVjRWChHuXTuCkad4921SsnnQKRBM3C3ATcxN4Wdf7
bmfPDZ/DdkKhdFF9S20AxNJkfHXSel8P76AdRXkGhAJ729yBZPWgAy583UolqywqBLUOiNU9Hw+J
0/rAtPcsizrrtrO/qATUgoCoKewEBppWjwQAaK2OWIWSTStYHffG7xd2pAVFSEVGV3SidUdmuIHN
Dp2rCEOSo4Io9wMyYWOyV5T9gEysTlHD/q5BD2NIwVPBhqiGPhcvfvqw0+tr8edMcMEtRO0fcPYn
TQoeJDxXAW6FSrplj4eyXeKWJ8Mdn6rym4ZC09UH8K2p7TCl9icwLZ3Arvq6dBBTZ8nDTOdzbzw5
y896HG48w+hCqHELDXQJSWU/E21XaVAOyONBcxRx8vJ2guKsv53QbYBE70HGgLOCg9uBEfPlp918
AUEn6oQ8xdTKVlIIOGZd4w11Bh4LBPNfFlScm8kSAiqxb+YRnM8/aJbu2ltDvy7ElRnYLwM1yEAY
lUaNWmlkrnkERBlpXhSWskWJS5YiRA9TBz3p7HPkPagzL/sWhP4gUzaM2Mlb0CwYWvuDtXm1kRYu
e3dyzGhGwdG3671fjhkgOvh7xYactiUdUvu5LY7YGRAzhlFxSJI1LRxlx8GyfbAcIkEIpPO06eig
eGPijeKGIYn44Er++9NrlPw3RoKXK2DT74Ca3eUH/qmP0mO+Vz+sXj6PW6LkkNEVaz1tz2MDB8HG
ITMPGuw5eV6sX61x2/ECoMa/RwIyiAqgLzDLJ8YJbFy282poT5TcuMSCx3cZMMwuwxCQd2jKc/+z
XJ5vMx7B3c0SwIw59dByzw4gQ7CyGSSqh9saF9zc6JO6cVBG8awn3gFYv9i3UUQJbczbmhf9uvFK
hicvHOnGZL9BMsEOcmZgP7nevMxuBKcGaRb1JhOTnoExsX8Cbz/YQCE9j8cviJQqYVDbZPwbO1A/
8LflANrOtcT2/+cDG7jAfAEgeL89GKnABZKxeNvvH06P6cK0DcuFdHz3w6leivHXWv10vGNRHCb+
fn2+JMHCE52ZrkUBtHr1rVrOZfZA/IOXKh4qZJ+/Hbo/fD4Fn4WeW9sdZ32qpg3f0Vf7dUFFwSMg
ysH179+c6dJCCC7c0rxYwdtbfQMrQKRNK+i++KfrTV/8fpuItxswtGw0mxxkhPWDVjyyTgurP1QD
VWARkMX18fV+Lu6r6EdYZlb24FIxffDsNq+F8WS6TyP92Xq/io0hd/5amip5wYtrjY6EtYb8xWC3
AHrE4NyGwCfYfPa5ozk4rSpfdmRzJqy5m/G+LcBuG3fZN8Ppg1JrwyJ7HY1ffvPUjOX++pRdzuNh
KMKy5y2Yb3xA52NTaw+OE/bA1NEFBjYGnvW7Nb6QOlZCibaP/8fG0JkQyEd9SrjVQuVKN4GUhpAN
rclpLEnQeZki6MpsQIjoGuU6KG/ZGENGMZq0xyR/A6E76PzBSoMCgDaBklBeKUKwbDxChNcptA5r
VIDHfuMZ0FP2tJg4dod3paQ4owpfu3FQQqhfKMU2hYr7OGusPQp+AxtJghZaFDqYZivtxUAhSLb+
UJjExZCMVRIif+646wLCtzpG/RM5WRGKI5+se/+bvrfD5pDsrncjWSgRS5ixnBbT4g6xl/82zDfd
fWoWyJsgV23Rdw3iOKB4uK0nISy0UF+agWAf4in9nBGc5DoI/Yy/BlTemaAWTelL06vexGX+JIIL
Fwt58SbBUo3D9xV+m+DlsSdeWC/dV3DFBh0KZQmEtxFsFRO5BZ0LTuUIkQIPC+kIaswx7rMOuepy
P1s9yi6g7TlPqNxzFfvDn8TmpX6ESNGi+DbtZ72O9SVc9yn4+Z5RmRsm8XAyX+oxhOSHdgC9fhMk
ioXbWr7UoxAuTHtBlVFmwBDpPfXeoPhBSsVWIZs0IUxkDMQQK2Fa7EIoiqT7AizfWyF3sx9uOhDY
RIQdjvU0pZ5XarGp+8fEB0Pu9jdzFTFBNgIhJnQoQOqGHorJOS6Ny+AGZhamxbvuTRHRXq97jtSa
hVBQG0OzeNBbim3tE+cvjb1CAesnyZ5GpBtqAsa5YwG1REVvkvUWQYhY6lmzdJAWe9gekuZtyQ+p
W8ZGlkZgFnyukuYJCRDwI3Y7YICOIDM59eDdcIwsbLxU4U4Xz0H2/+kYfjhspb4HPurE0GId3CDM
Ks9goFUsmWx821J+aJpXSKmBnEGLC5Oi7nB8h0bKj75VSZvLmhcCgaOVNEf5XxOXw7ynG/Hl/B0c
39H11ZG1vv3+4eNdVNoP/bBqMUsO6/Rf78eV9/t60xJTFmGIHBSYuWPYWgw2NVQyPiX1Z9CYQJjt
BfRzt3Uh+HtOvMbCy4wWr6jV1UO3eCfdo57emUxxxr38vAy7Ec4Cic2WyS2XMa4W4wEahiakdy33
kw9hiASUQHBOp8Lj6IOrnxztpKGo+PrIpB0LgcDoIVfkDWkXQ3R8t2URGvDfBk6AZ/RoOPRnV5En
lxmAEAuGDJQ7MypsT2Ag2KGyDNqV9h6iA4pxbFZ6IdiLoMTcbAlK8Rk9jdCgQ01sEy11CwEklAYz
x1ZsYpJTtQhPtFCTyqiZ0hNp93YLXXDnNLQQoevv9PFkERUsSzYWwdHBbsVt3cVpUMcZY6ruvfRc
0fuCK/JSkhBFtm4/uOLq2KhZhYD0yWTpIeMl8q79bYssghPBqEWgbDXRU0IAkMeh1gUzG6tVACbZ
xGwj+vDlKA/tZstF88X0hbHvrIVbNGd3er3uC7KJEbzccMGW5nCDnsDyfvKAjOFjFl1vWmL9IijR
LHXKtYnCckD4vT2UQFXs5JazwvolIZAITuxPFLAn6P+czDH/RDq8YrMBKl+DhjNdCg3k46w3ngJq
I3MCwZENaLv6eo2A0ZQ09MDowWp6nv3kAJBImKH43lVCNiSzJuITl03uDRK0cwy21MOQz2eo1IXQ
Dd1dX5TLbxSg/xCO9hZ4DXq7s9oYXIhPa5Tv9JCERoCt77mPjBBEz6G+p2EeNfc31dGhS8G3HXMy
wVJvznE7Wg8GwPFgkd+YmxWG8MegLsRBEbA4aE1uNrrfxnb7TqfnyeYRmPXD1fxdGfhv2DX5I5J+
IP4JZlDJpJO9g0pZaA0LOC30Y7focas1O5DphuDcQ8rFv0PBAFIiv6nL300TMscQtkmLMUzTDgJH
3SEZzWiBzH2r/3AbC8TjKXSUyLni5J6SLGr1frcMU2RMOm4zd0nfK4Lx5fw3pnKzmg/RwFsnaAOC
mxKrZ78DsH/KQv++vxvCdIdq+dsc19pixYdOZtCmmJwV6amsXiClAn2zmNP/rtufzLyFeAOSs5q3
jjXH1exHFtIKQ56DfFr16ZJoaQlHCofpBiE+TG1eIHViISMHMvv23V++X/98Sbi0hKCjLUjbo0Zw
jgvw06ZJdgecr8IzJfFMhECSmkOiC+eFGErmIRgSgBoGm8aP2j/2yuoVyeeLQEjT7v0+b21QQEx+
BKbZeLZVCE7JzJtiXGFjA0pQZ46T6gka8LkHcNHKw3SZFG4u60CIIpCK6KwMJBSxN0IW0mruwUcD
4VVQNeJ4ovAv2fxsfX+w/B60QHPlYxCLA166qj1SZXmE7PMFzwWPJPIYCaYeyov+sBsSLWCg7KBz
cuO3C17rQI+yhXon7AcAWhC379L6x3Wjl1imCFxcrNrjxEbLIO4OHPuL2/9uQEUJpg2XquqqZDMv
OK7vaCR3HZQtJP1dau5WV7Fzy+7jIihxhGpOVs5g6K7odzP7mbv8AN1U8DsGDLGhBNdVhrJo6iqs
VHa3MIWjwkh7qJGu2IyGyNgjExgV5BFSjZEesZ3PojEJb6rpsYmITCT6ujbghEQ9kufsK7D9Et0J
m4pG11ddsiIiKtGhWupoIB2OS5jSBDQD2I2vtyyxpz/1/R+8zFuzBFqSeN3LPN+C1qPhvIPyynrw
ARsLS5D/RGBRpoqXINkwBJc2emAH6Nh1cc6dqMz8zxabFAAZ2VqLEDFgdlej9rIyrtOhjYzZC6nT
gFrTfmagLQwIh8wJAIk+CiiKx9levlUcTJt5O71uD/43zuY28A+zOVYsA7NbMsRZ94OWp7TjEWHf
luHoGIXCqGVzKGzaJct9QOg9PGvYejhUHZTgVO65bZwXzm5/Djofvp60UNFgYHaI07iLrTsWJVFy
9A/zixYxxddLIq+IEqu1GnwUjjfEhr+GnbOzNR52SMZWnq9Ygj9NXRqF4PRD0w2oIoAG7HIy9kbU
HlJQuN/NkbFLT0BZX3cbWS8i1gu8MaCMGVzM1d0UQdDyAOj/ox51IYp2FXMlcU0R8wVR2tnVgE2J
aZfth/7AwDJqgn7M7x7yQeE2EmvShY188kadp2DCi3FeAIN+EVjKy43kniYCvkDaaaeFB2saT80d
Ui0HME8az85TdZx2Voj8+yM7gcsjKu51xWAkbzIi5KsrsCQLR4/ksGGC84N1AHPuQXV1koUYEbrV
UVa0GaTYY/pWxMnBOm6P/cWPBAPy9kgsqd7lZIsiuHjd9I6TmEkdd/2R9Q8GU8yPrF3z7+g0s6nP
cAmFOrL/wPsnXVXxKHFqEaLVVpO5DkmvxaUz4uZWH/Wp+A+qDcFYVgpeEJkvCE7tEeq3UzVpcVa/
ZUs0eNC1+arT8wp+2OsefbmHf4BYHXTNmD4iAdqu9yRF9Q4x91n51XD2Xq4p0lOXXQISL38vAAVt
Nl61EP3y+r8C0jK88oMKoldasXHrg6I3+e/6YCR303+wWbaXzNCmsOF8dtDEoJgMy1B7gwpcDP7+
o+oRVNqNsKGDxrDNFyi7xf2ySw7Vnu6GAGIr7A0nlT3EEhTzJom2/wC0Gkhp9ZYGj5j2yw7Ujgfo
GW4x3dotx0ZTWIBsdTa3+bD92enSQ+URm/faovX6l0aOtQso44r31iUyS5V7X3YXyxfcG08FFmX6
nMRWxw+Jo+28rrvLnTQsC6rYyi/f7C1f8PSlgPAouO20uFmMu3JASVPtHMq5j66b1+VAYvnCzRui
0WkLwuoJDJcQR4M8da1KqsjmRvBzCjpACD8ip5JUPw33fhp/J6iqVbJtSJxchGsZXumTEfJzMdQy
jm6q3UG9IGo8D8o8LwudVVdXWTeCn4O+eoXwL0YBBsYwse4X8uKuX92hCCZVckXWxfb7B2N1Cgil
zV2enQhpwtb6lJXP4PwERfGznn+6vsqXadhsCH/93UduQGJmzk0eg9/9bHMn1Cl0Jx5nzf/WEn1X
A6zNIIxDXp1p2pFWh2jt99VSHeQkRuYJl3QOEamxtfr0pDuQmF2MELLFipOVrOnt9w+Tl3UGFO57
3EPq+gxVhmBEicD1OZO1LPi2ZkNFFso32Sn1UAQzZFCktUilghvKWhfcujTAkjnVKR7NNxXMgh+Z
myoihqxp0aVB1AoF+G6OeULPUEt5Mtdxf31OZKYq+HTdrE0BZfo2BmtRACX7gIAmxOgg3ODsNYfe
9Kr0Tw3SOnsgiIWeSNzYyxNk8p46U5XtksyNCMyrLJ9MQHm2se6/ZSskHF6vT4wkSos4PA0Utqs+
oV1SH7TsqJsRzRQ3bQncxXIF3+Wkbc1kC0HaGDQ/9RLbMzTWvngRCSbjgILTc/aK68phPF4fi2Tz
FIF4plulEChBLnnMf7f6Yzfu+PgbUkDhCCoBFaJdthDb7x/8Vl9sBxge5HM86xUKKNT6ftvHC17b
UYjH5KWLTHK7hEv5sthPZvaDQhnP13bcfrrei+y0JNL0lbrGJmNFXs27h05HiBvKrxaVWlC727d7
YO9chcNta/zvDdhyBV+GRFUB6RLKY7s/EbALe6DaAmMutgmFdck6EDx6dXyoxLtIQoIjBGVeJ44K
HgNQtF7RvsQxRHDdpOeJlzCoermz9kg8qJ15ILemk/X5+krI2hf253y1xw5kselpacmx6dtTpbdH
izkKX5A1L+zNOoFuPVS8kF4GM0td58d6AhP+qu1u+3rBtfM6BwHPjI0RFOMVVKLBwlMqHEH25dvv
HxzMrYBlaaDPfCpQrrv2EEiwuzwAqf3bbZ8uOPDqUqDBwfMf5yuJLO7eMfATVZmh2MRkny/4MTXG
YuoK5JdxwW1ASep075AzVmztkus/VFH/npyGQeA8MeG+/Q4ZzB09cTcggRe0r3qQRQlqGxU9STZM
R/Bfd+FND/4avKG6aQwap4ilddRVP32owztk3l9fC+l4BC8edQo6H4KH9OSz/htxKGQvWgi5nyJE
5hclPCoc5OW0DIqO/p43DRJgrpk7PC4gIB4axpLuNgEfqJRP5WMxpc9a7+mvJLHHaIUohWISJXuF
yNqHhxJ/hPJMdipcH3h9K7Ya76CYuW3FLwRYkbMPtwjmFDXOj+vjEnZxtU8jJ2ZvyEuE2V5VjSmx
Altw8x4i2w1qJrXXtT/65Xs5PHqQvCnr99FSoUK2pi6NQ3D3rmcLdM1n7ZX2P8b5njrpji7gcrBV
PiNxSBEaN8/eApoDaCjmdnNnQJq69NunpSC76wsha17w945Ao8+Fh8fdSHa6Bl0qje+cRpXClJxp
REwciHtRde7BhCA/EdQQRJ4+UePNNU7T/LVQQWdkayA4O0ja/Lppq+xUuShtx6WBe01gQzo7Jwpz
lQ1D8HOtWxmq2xIeZ0VyB7XCthiCDGTdJkCwYEqE0san68shed+Dcu7fnt4AdwrmLY1v63Ff8s8l
L0Pe/7adJmAQ8nHyKZinw6bppOhQ4ogiIA7CQsSrIasVg5ph1e0Xo+ERnbacBCpgmxfXe0lWjvfd
X3by1k7t8/VuJUsmEvjVeZolWZewEwQ4Hs3MfGNVD9UKDxw1/qJKeW2rc8E3/0HJgdLZgIb2GkNq
IkT2KxjTXym4lnH/C5t8DWf63S5pxFYaXh+VxJlE7Bw0MVi2zDM7TYSBAexXMX7m9pfrbUuCMRH2
feZl3WolSXHipNslSR21YOO6rWkhBkDupsmSxC1OBftqz9Y9Hmdfr7csm5DN6D4chgiEkn27W6Z4
TbUYGqqn0u73vJkVwUtmRYLj4+rHwA9WGPGUzSPkICqb5Xu+znQIdSjmVpFe5qrNUDYUIQT0k0NN
qLuUJ65B6k/vDla67hIIi900UyJOrl8hPAyP0GO7GCPHTaPRK6OF+7dZpgiT000+0VGfoQrVgefF
giR1HRUqag6JaYqAuNHuU8hgoPF01r/quv+N+kRxD5CssIiFg/xPP3V9W56gLBcyUKavNhR6PmuT
It5KVlUEoFW+C1X5CgaajkhTs+yuJL9RBqn4esmxTUSemUZeV5WmAUS00t1M/XtQikZFCkXKHIW6
af8VavVQ26tVRiTrT3DktChpb1FkG8kfVVN2SkkGvR/QSeVftBRCTXUeplx1R5btVSI6jVfm4DHb
4vHigZOCaxECxy7lELr0xoDZzrGHijbIf74jf6UIVbIRCh6f1VUDwlF0aYDxi7EKKrRNVJR5CHmY
CAI+QEN6AYR3FF4pMz/B6eeeGKm2akZMspo/QL4d+gw4a8QkN/1dW3nfb3J+Ecc2d+7kM22T4G7M
fZLVZ99EcUXlKB4tJacXEcsGYTKUv+FcF2c6D8eUBoblBg7YsLr1s5a8rRAfuT6OyywytmVuB/EP
8X4a6JRB1rxD7VsRtA30nKfvC3AJY46yISSGig6SqQk23/dWs4J+OI35a7OsmNTiti1B5Piz64pw
i9TZCUqUm3rip6Xy77I1jZdGRdUks3uRyq9ISpOAsbKL/YpA2omcB7BmMwiDpshFQbUu8iwMt/7p
2lwRSCQXGZHXjw9DZfi5j3sShGlx9y9qHpB1jcAFBF3TUuFckjguAuNYkvYJI1N20lrk8fL1gNc1
xf4jnTPhJADIGsR/vDE7LWlto9wCLspGuww0v1reGuJ3uJb56a53yjyYie/tRiiL3nZ6FzFz4NXr
s6THEbcHVJo4+wmi7DX2QY+fkf+0F9XxTzZ/QrQwIbHoujX6KfT/auNh7hQ5GVmaQYTGpVUJlEmr
Ic3QWvvEKHcDmPmJC9UQ66FDhZSXf9ctHfBtKwBPb5Atd6ZKY0cSO0TYHO26wVg6jMmZ8sCkL2Ny
1KpflnMH+l/w+ynsWxJnRQhdpxOTQ5ONnWb2wpazwarQyZ794ev1uCTZ5UWmvqkalz6rF3YC6jYc
Nk32YTyymSjCnmyOtm4/RL2F1iXu0f0a05mHluUEZHklvb8ruvowgF52VEE4JAb255XxQ0cFXvVZ
b3F20scqAOPajmkq9lXZa8cf2/vQduqAIW5udTzd4+7iT/Nnq7NOJLfPfZqFA9TVUCSSn43RPVaz
dtBA9RJY3HjK2+q8rGwP4Xao3ymCuCTciSi6kfUQ37Nofkr1p9V9peOrUf4G45VrqOqzZD0I5wjH
HtZq0ZYhJksFZGFMqBmucwux1S7grcowJKeVP8Hww5z2vQOOfWNgp7EoHooyQcl+6u21lkDXs3+1
CjBWlsggzL0bXzd0iR+JkLq2budKr9Hh1Mb+eHLzPHRI2CoB97L2Nw/4MKAxK5eyTHWgzrK4z+71
Eles5Ythq5ZFhlIRwXTr/L/0B2fQVad9DJG3wO2+FE0LcBjINavfrnEPtU8IKZsKa5N2uo3246g4
4XictLrYxoIs6QsptEB3jlO+y8vvjXsykMxbmnjFTn99mSTxSETZJXafQbTSz08VCPUo+0lwuTFs
RbCTBAkRYsdWP82A/IcmYVGEeBzYmSCJu/7dsuUX7hczXxZ/bUr45cJ/0WLYu8R4LMDGlHaKtZDN
jHBMMPIemn4dBBWJDjm09ccKr59UxYGyxgWnN7iee6BDyE8Lc4KGzr+ScdgZ9W2Vk5YubP+NCcFh
nThDvCRzBH3wqCbNYW6oYo+8vK6mSHMGnHe7mBWmhkPL1U3dt0pT6kTI2hb8GnqtaTd0PAf1ehf0
Y/eg+YYCVHB50k2R4szK/XoF+1h+ghpgmEPLuHR+2N4S3WKRpsht1nZ5admQCY1pNr5OdRvYIFIN
SWVHWb6qrjWy2dmG9iE+FNxwIKMJVJs5uQGU60GAT/fXv1/W9Pb7h6axpv4MBuP8VM+P4Mo+z97w
dL3ly75qihA5o0fqnbCsOLW9cWzs5DzbOrjivU9Oq6KulnUhOCv4W/pCs2lxYgRsBvpaxiw1Ig+a
0AfbylQ0lLIpErzWTlCM6rSY/aqn54S04VKrXidktil4rNlpqK5DFRDqx1LQulZTX/hRa0AkOkDS
CSfq60tx+XxoipA5y11ZlUNVPKZ2SoBWLZ8pBfoShY93Wed+Q8L/lSlVkCRjEpnOzGIuhxry46fW
GMF02r/ofD4aqR5dH4tkNUSSsyVrdKet2BT7JQtXP7mzHRU0RTZNm5l98AW37Ot6HWs9tuw55M4z
QW7e8sfIW15MCEWvKsyQbAiCOyc5r9IZGYeTNUPkEe+qxyWpGsWjg2z6t04/DGJeW2qsWj3GejLv
UrOPbYoSirFQHPBk3y7uwO3QWay0i1M+WoHr5rslU8EhJd4s8nSXS2VWegnpLBBemubTAkWW5Hfm
t52zz8eyadyAaUViqaTyJN2JiDCnyYHkycbiBJH5774zHEEo8YC36wOkM37cZKv/gMNmYjnQTx9j
7nbINCwjqnPZ7+ttS9ZZBIcV4zSXiYt3U+zIh97zjr2VglJYpfYna16wUb9oa320huIE0RC/uG+s
KRiVyrOyxgUb5S2k2O3eLPAI+8XSmmhuy3CaVSYqcWNRrtUiDSSnXCxsjo9upoNTPaPwICr5vl5+
DLPCEWTmI+w9xbySPsWjSQyWPDOkaX9CzfwaFI5z3Fz7+iJLOvGErafvS4uWpTHGUzt/GWqgcwm7
G6fyc9mlii4ka+EJWxAd+VrZU40Db480PQUldYcHytbf3TQCkXixJd7KVo3jaYZln10/wWOneQJs
9zRP7vF6F39SQf88syK9sc3eh5CHqGGCmW7274AX2dcWCVaT7XDM3tPsF0W2d2AgFTS0vUnKe6cv
vo5Gc+Dc3jn0roGLBpPjR+UE+JutetW5nG3EJwnuk2uZQXi50DsbjKiph5SYP4GNnu0Gn4bct0OX
WAfEnNzKFFejy8hEdCk4lU4GGwidKrmbTQ+0cguMf2hYqBkEFOOurweuXh01Uq/R3LGHyvUDIBbe
AXSjiqW+fI3FFwh7w5o5AP5XZXIHTaP+xHPrPLvzY+r23q51tTLIHXyFPvP71EceHrD0h35cU9X4
N5+4ZAWCQ+IGMWcLdbo7kg7RArGzEpLzVANBxmeD55/01Aum2QoYBGGISpZRus6Cg2YeqJ/rAhrw
CTR7qxE1cU55ZGUaGUR784f22AIg57Y/p3lS7O/SdRYcloPCD7wYYMX9P8rmfDcc+adh9/9HV3tx
m7f+wXvVa5+nNgRAX0rQ33X7bkl0+0iSwTVvOZKigy14f/DZAmanjz4mjhR0zzMU67TZbklZMBbp
npRIIE+N4gJ4MYiiqy0F96Er6JeUpBqrTY/6K/O/rtVJMw41V/EE/Hkku2B4IshL713XXmpOzvaG
yPHbgt/pbcMCogOkk+OxrlrcXyvveTDp5TMD3NPsixPq7MaotulXnrn3kEYH9LaYH7TUhHlSME5t
TI2I+O+Nxp19S/oDrcZ7TQOHXzvR0LHpG14G22gdWhqwYlBBmS5uB5gsIXC5fj3NWWdbZwYxatSD
hI7/wxmJwkn/kG9cmishSAEsX8y9n5Dz5K0Qitu4Nu0518EgOB+aVj+jzvu+slI3nBr/5NvpXVnU
VWCPmh/WFBwz7Wj0b6aD295EcmPfmo0TzGUN9pPpxfEcFMcVhh8tdtWcKINQSu7PoDBCbAxaj9dB
k01dQEx/77ouKvBX8kWxBfmXg48oLDtClIV6g++eiVMcirkediOhMYECY5Do3rkbE0gxe0sRpLp2
bhvv0ciQ2Kb19wFa6UE+L7/LpPzuJkZgEyTtERbxedp8C3s5FlUIjcXS205eE+tcF36IzPaR1gzX
zPlwffQymxGCYElLArISxz0zZ33soZ4RrJX11eKOIqF48UCHzxciHtjR3cKYjek8k/ptAiHD4Ay7
une/gEv4CxD5e9tT3UEkQxHRbyj9t+y+MSCGBYItErhQ3YXgSN9GueF5itAnsRUR8ObUjucadj+f
a/69MI8jCPenM/iRTO1ucR7rVmGTW3i74Goiwm3pSQ8WYjwxcvLTn96ATArr9Sn7j7cq5mbZZAnn
rhagRNs2a342ja/a+ADamLDk/91kUyKSrdecNWOJwc9F+zq4WgAly9VXQakkO4IIZfP1hUMjhPNz
284lZI7sbmd2emjUzjM2OhUZpmwBhONQk461ZxoWQmnNHjK8yNMC1ToD++UkZdDWhuIiIlsFwbkh
7YrHMR3OvVhjDCXWQ02zk0PZ/vpCyOZKcG6mQ4PFK4l9roc6NDQKcbOa3+dVE/Z5oarOuvzAbFlE
cPExXwazMfIVZ6hw3K1RGtJvG5C9WMMlyqMNmn99OP+Psy/rjZtnmv1FAkRqv9UyMxp5SWInTnIj
ZLP2jZKo5dd/NXnPAfwwwyHgWwMWh2R3s9msrpKlTyLOzevxxgKeTCsBD9lDvhmhsyXZvN0jHQ27
AX2YHg9HZw0JqlfIgk51rio4yPJjEQPX6YaJr6920mfsF9fn4mhZDe6PfAk6p4pTU79DWhLjRIAO
X02YT81N0Y0jS1RFiFw6rh5zTBcx2ht+5wv7segaP84u+1Zt4LasM6KHqH4x0NjqWlCOmqrfURLt
RACdVfOyQuOdlUCv6qPtbSFp2sghfdJU3uddn46O5RwMvf14e38liauIpyNTDnbbot4TsuhAwWKL
l1FhOhJHE8F0M11AdqTrcwIsiV8WoQ2ZzkyFM5T9biFY5Bz95Dtu+knN21czHV9TT3F6yn62EB+y
OfPolNM54fZv69KxWUX7HN1ebalZCdGBc9e1O2NZQaC5tch9WYTrZjgNENFo54iaFz9aQm8u8GTR
h7cHlaQDIrFbUxnpbnZYKpt5P2vne8HoXTp5YdVoeEL34g0s2rdHkk1PxMWh13zqDBvTW7fykFYD
1JvZfTfUUb8NkbU6ASrrYWuNz4C3KaxMMjsRK0eMybEWk+NsGj9Z/GGeQHnYPXfzuVl+7+P7bEKE
ydHUcZu83s1PGrkjNFqKz9a7njQMQ8S/VWvTV+tmT0lmfV26O90owFOquMnRi81eyWlE4Fu3WGWv
j8sK5CCoN5YWvGM/OEto88ecnPMMjAgKoLkRE/25pM9G+bOc2ggShsGuH/NqCCp2yjNoG5KgX36g
1HvbTCQHvQiO87TOqTvLNj/Rzfd0MAezYDeNCKUdw/3zviGE8DAY+TSO2zwl6B7PiD8U03zeDLIc
atBbPIz5UgZZBUWG26NJYvbf5X9zYwY1nUlByTkm5tE4tAd+Mo57BCLn0+3PSyKSCIerhi5fWqrv
CSvaY4aquG7zX+Cpj29/XrYdQi5BM3uAwBebEwOI6jbmsECr+5ZPTdSrAOeSGYh4ONupecX3YU6c
5nGnwQAdAlux9tchrIYhAt7KnhmkK/Dz6X0b28H38T6LimA5NM/nhyrMwnf1dWGcy/K92WQkpalZ
TxjH6p+HLO6hRNhqn25vgSzLEgFvEzNnHYS7c8JC7ZGAFXdK8heGIhW/90Lr+fYoktT07wq+mUFr
6AW3bXdLXPBnEDNIi4twzIM9vtz+/nVIGpbocli/GWBYyzafNhydqdkE3n5oACpmRRmw9HcxFqcd
ZIcOM3wGpWFzQF/ACKkcE93yqW9UIdu+3v4ZktRABMYVVtoU+G1z4k4HbXtMlahOmRULmcEEVsW8
m+Y58U4W8cGuWAdwd4iteMFanvZXI5iOeCVWGLZsNDFVMNOhcdplTgAvn3mE4kaVve84+3t8v9mn
kaJISfHcnCxFvHVHzn4WnuL6I1l8EdDmZTOKGjoMec0+ZcWXWaVlILvxiMxwqdstnoXeyuQCSynn
NlnsB/B3+Dv6w6bNPE1bdz/l0BAqA4/9KZdv6bordkI2J8HzCcQS07w3EH9XetQLnCRpEd22Vckm
i4Rx056uNrVgqya7wwtLXt1X6fH2pyXeLmLWNl1f4Iy19wmi6NEKsYPQg9KjnTqBjQcWxdLIBhE8
3mV4rXC6bU20WS/8GVCwY5uzx4FT85XURfHr9lxky2T8N7CU1kyBYoTBUqj9Wk9p/9HaFdFClrPq
glfbi9dUY2OuyQ7xkr3q/JE9UKQkHbTzwH13GFus3H4el1bhIrLJCI69oABezYgliVm35R2x+p+5
lmVR7bZLeHu5/pK9Xsn7RGQbq2ayFGM+JpkNkvHanbsIWnrpCwrB5rlz5qb2+xRipiU6ZMKeln3u
b4btnfPBBYVdMzcdJNJ3tiEBnHDMrVMfTcTjwZ6WQ+im7hIwd6YB+kCdp9s/+fqiUFHBamW06ktn
35PG1UOt0b62NUkKT9VRIPm8yK7hXdQui3LZk6lvvpRd98QLB626qi29HiH+gfrpO09rmFCfaMVq
HRxWbYe80N9XEqAihR56Je2OuNWQbCubP8+cuQcLQkufnXRI7zRq9V/swR6DNku9iGmTriruymYl
xL1NL2tP19wpKTQv0mqwxraN4mYi+/Qlnrw5gXa8tpLMRX4OzrMR7Uzeu57nDSrKmppb13HDwIcp
+1RAh5ufCqb4zZJMk3qXybz50aXVTbvDLZbsq7H1gW2Dby6wTE9f75nTOgsgqltzNmtuREB05cls
QOcroA0dANnY7eFz13I79mynPYB/rXmu3X34c9t9/mbS/3o8tS/X4ze/rfO6ZlnabUqWwHu8CCu0
oeMehu92gFICRPRC7wh58jKiL5nrQ3OXKA4AyblMbcFIKOJiZo5IU7ZzerxQz+6Nn91tB+Z3F9bF
YP99e4YyDxYsplnoDn4fnJSOc9KaWEujQUUCfP0QoyL4gNqEedyge9LZXcIJdJ44GqCJ+2EsiCK8
XVbj2vYIpoMWkMobCUqnTpsFjh6OdQN8wbd6OOjk8+0Fks1COCPxqN7q7ogEyel6EAGcIPju4wLn
LArgi+z7wjlJM956zYQzeM2Pq/5c4eltPewqolnZ14VDcZ3Q8GxYJnKs1HppK9aCIDQ7Fal2NwzZ
u6TCUWoRbrrzTDpv270t0Yb202r8QZdvYGtlopeu70EM7/ZGSOrW/yB58wINlensILh952FxGo5G
5oNx78LLmwZU0SMqsSiR7tICIQtOHDh8Q7eQkSdmPc4VjYb57NaKgCdxOZHyUiOEzW46dwnV+amp
gPHEq3GxvN5eJsmOe8JmoJsaklzop0iyqn/JU0hQe8WpL+vnop4UbRuSa/U/QN5uXSaHFbhAjeNd
G5tRFmlBRUKwZXQxwtOLG92ei2SlRAwvX8uCGkXZJbo1HdjshcvYftJVtW7Z14UQ65Y1s/EUMSRz
+9Cgv4KC0nveD7d/usxaRcZL1uD+Xc34eh73sf65PNiX9QFfdQTUl4r/VWKtIrFlnZmV3qZ4xWDl
+Gi26YEAzmY51WvejZG+q1ZKNowQZpFDolDbIGPxvMeLzq/9w+oAFJlHfyx7hXvLxhDibJUuaTOO
45TUff80o9gBPB3K+VXY9HrQ1ipyf9mmC+EWYN5lLNAkkWiAfJnjT29BXqxqT5Z9XIi2oIox3Rzc
BiiRfAZtTOP9yVUAxstSXznpRHxkkYHAi6UrHglNo0bzBbCE+mSrpBskP1yER/YmLYZ0RIBwyxcO
HUmnAsxWhRST/HQR4dwig7J4irg9RqDIhdgWCsdVeKnnXiriQRbw+jiZvurIk81FcOu84gUIZmGs
K08YNOGn+6r4dNupJbFVBDvbw5o2FrS1E7vOUYH7Zo51xO1gVpJcXdLKK7ssUl+2KRurcic7ICx8
8jV7QaPkHOxtdyr4etB0+65O30XTCooCwakBTx62wcNYjbElTO++bFtzvL1OEl8Woc9sbrJ8qMiQ
rDYPu/RhTKFp5ewnwwVaTNVNItsMwZO9ItMYSA5gs332xV4rJBp75c5HqlP3tS9GVSp+/RWCihSY
c1ttKXKCMeH9s0c/7Hz0+731CQFY5oRmjGxWHKuSzRfJ7eq2aqy+w4bs9vzRmd1ogq76RJavrB5j
eP/BzFsFEkvikiLscV4mPlgG3pD7NZnaB9IpTj3ZFATfGwg1u40yON4CaWTzUipu3Qc9+52DpNFR
smJKtl6EOhogGFhZY+0Jx/Gz5N5X2joQUgTWdi1VPcuyG5gIQSRkqgwozHC8PnWn/VCcSMISMHVA
8ocfNSUSRGJeluCGdUfZrg0YRj+n5/8pTZiH+qwi05XlaiIkcLQHlk66MydTCIKM7GScgN2EOAdD
4twcvFBTbL3sGi+i+5iZZbleYyJTeFFfjYcgD/tTgQhvBA/sCGy7wk9kxiucsnu/Y80yDDQbH0n3
G43r74paIr6vQYd6Z1++O4xoUDe+oozoF5BGdYxkrhS5vywtFJF9Kd1AMkexHeZxv7ucgaZPztrx
IvaikjiQeIcI7GvNci9amm6JlyV98bjPn8fZdzJDkahJzlcR0EdJ0RTIFuakND/lOGX1b6mSJl5y
cIhMdWum91vXYwvs+/LZOIx+HVbHImoCCPlG0Kt6wFsQNBG959s7LrNZEd6HYq2+uO3EATOGQMAD
XpyDZSj8NT1ZZuQ6HzznWzYdGUW4306Z9kPvLsronxWjS1xfxP9tVQpm2WLmCT2yw3qwz8VD8+mi
W5yHFuZcBebj/mp2qPhsJ5W6mCysmUKeTcBOXdYLBrU5Dcr8wbZ7H++uxZIgNQ4M70M5BUv7WM+P
Gk650mYKs5F4rSgbW0w9ru56jvCQ3oOCiBuKuCMzGTEaNNBVHQZsIfgu5+nzsB+3+ePofh53RdIn
s3fhQq2B7G6zUywYyT5Vlg970HRFxJEFZxEFODlgrwU0jSfu/X6wDvtJC8ZDE2fBJR6oHpMkjUlU
BPxtbYHnuxVeZT3tBxrx0ARleBZVRwfv+ZfwzIIlpD47qvhmJUsmovzaZp29OseSjQ0Q8unBxZMH
5a+33UZiSCKSb9z6Ieegw0sW41vTPua7ohAn8UYRsld0FVoYVxjS/ySfppP1V/JJVcuQ7vVlPm9K
yU1fEnQzYlHqO5yPd8iGH3jQ/rCC/lgHqrNRNgnBu0Hm3UFhAAaln0EsfZ5Oy8E8ANwY3157WfQQ
qe4KHUoAxbjh+0fzuIbOoXwsX6yj61NUpbNQtViyaQhOvWV8Il2FtTKPFy0gfuoj7aiehsyEBJdm
Ztdng4fPG8ad037YNYU/S74r4vTcvXXtYoNpUmRaOh5vVVnD5U5z5V4oovHMKmUXAlE4VEQOdjAc
WVLgMYBEl6eAVQXOvazutVGE7J0arUWGCT+/vaMBVJCRwGVH63ipWOXH9xmQiMvr13309OoSrmnQ
xxDSBMrDvoPy+XftWEfZwVTUcf+i3q5N5hKb3rhbNjjZ7HkL9gICWVpgg5aOsajTnzPH9ivyvHrH
0Tm4wwdjHHxzhGpWivcc2kfG+qusnhrt1E+fABxYGhCK0QlyOHdDqjizJOYtIvW6uuoKd9554mHs
EovQP3cAc6KooDl1OPBjpn29vd6S01GksgPUfzImG5beGlpggY7Ssr/m/a+iDfJBcZeUpbQiTI/x
ldRsuATkMxghgzpcT3rcxW6i5n2XOZYQD/LU2yG8jbC2pA/m8rS+877696H/jZHk45Ta3oJUmcFj
LeNLSpKl3sK9TPE6H22OE9zeBsmGi0A9Rv//3YgfwAl55Kf5MMZqJKPs8+5/bX3d2r3T2npNTE1v
bMArHP0IVAqYYnd02YAII7P8CfK1wUBLLyg8V6XHI0F5UBG9Z9luRtmAjdna3y45eYC+VhoCauht
+T2vT17+IV8/3l5ESVYhgvnKybV2l8LO+PDRxUNfkx8X+53fFqJFWTst5zrmATSH43wc0/Nsq4L3
5ey9EolE+N6ilbPmNPj2ejAOw7k89Cfr+//CahrMZ+PD7eWR+MjfI/uNLa9rNuMlFMPsZhNWNo22
VfXAJ1v5y7H05tPlVHb2PnW4MwC/7B0o8HgqwUdZWvQ3qrz5tuaxoQaIFbvq+dlpPl7uPZPlr4F5
uJQnVJdi6TjCmV/brW3xhfIka1j3mJPUDLRVOyzQV/N7bcg+QFNgDda+/Vj0xUvObUCuZnTKO8U+
qdQ4JOsoovgMzev0rtSRPWnoKA217suo6kaQfVoIARBxq3CRwDK6bb+FoA91o41vne94VRndNjAJ
/ImKpHSjXjhWY8MM+MH+uB/MYLtv77bIDOyzHXRHO9wOVeHntm8E+/ftRXWbkG2diOYD+mMkqIfD
ObOD3TxkaJbT6jas3GRudp+PNGj4Ubcqv+gfR/5bMVvJ0SkC/XgKjRZIRGGz9jHKwJRmesP3bHio
R+oDhgLKItfvoVOkQdHBop4/oVS0p2Fh6X65Hlz0b0EMO1oHNyTu+qg7PGTGIau57zqlrw9Hh7yU
7dNKVEqK1y2AuELq34FBK2egoU68hkaZ2R00VkR9+y7CI8DBxRjA69aZSL8kqF2t+b2Szu16tYqI
3CJrAwq3DY3jyUaOWXlkfPb56mfvU8AxqEgDqJcdwFa1iZK0VoX6xI+ElmC+Tf/UBg0NbVe9X0qa
QqgurH/fpvrA18xMSlAx+J1DXqfV1fzauqgCjkg6O7qBWtGwTyabX0Gf9svxJsc3SuC0APRZws3E
/xXj1IQFmm4gUWo/sBKdhzMx7t3eaIGDWqFBY1uqhznJrUKEaGqsL+ysLxdUbPWA/hiR79PYfiQB
86fPxrfbfnTdLKmo6KsDuDy7oMBJCv00tHdOdj+Mihz/uqok9laI6SXRrMoZMIHtY/pxikccHixJ
T7afP5gHcK8cjPj2JK6frdBR+e8B6PReZ48ZDg+zOunrke+K69D1GENECOJOCkQNAy3l436/VWHK
Hp2+8tPJz73cv/3Tr68/EXkHLWMqJgqUCXC46FWqQAdgOZT5dsEVc5ANcHHstwd4Y4xFP2GAin82
1zPrv6QquRlJeklE2OGW14YNsawFdQB+B+HBmBzpwUahoVYk5hITIiL4sOmbLkuhxJFYfvGARU+P
/WFN7Od0CGfovIOy1ucKT5D0cRCRipCCuZrkO8baH3eID9sBqnGBHZShFqQH89HF+eVXB9U7+MU2
/007iYhkqkE9vxu0WxJqeeY9Ny6ssfa2AtWPOy9iyl2T7vNHshosRA5GFdYguQ0SEd2UO3qdoaMH
W9YH6bGJmuNW+gRYC6RzaaSqc0lODRHltGRGVy0DRsnQ74lHQCvzfDqe2kIVWq7HRiJyFU4udDqX
BQOU8UWViyf5T3LUDxSleCvOXm77psT9RXyTnRYO1zScfbb7VLCH1Qlb91C0jyT/c3sASdwSWQpt
M6+oCRhpMrE4T/GCrShgSHxeBDetZeoMpjkD3J+yH2NRPk569QLRjU+3f7akzEjcy7hvYooDvkaA
R9mSkCceWl/z4FKLAnEEiI1gRsgCo9sDyeZxWbc343Qd4Xk+7Euigw99fjWygzUrbpRXl976BzZg
6inbynyrz2nxAt6nqVe8fl61fHxXOPMKbTK9tcZ3F2DipvErJP5idFl4uuL7V5fEoiKkvwV7OVvq
Ft+3+Ws/7adx0aO8LBVFxqsmj88L9xRjtufWLUceL3XzdTKGH3b9ydXNQ5Fr9y1VdUxLFklETzdk
oE5uFTy22HCv920IveN4XQsoa6nIO2TrdBn6jenMNd5YiwmKOWblBfqmH9NqDDRPddmSff7y9zef
p9C31Mm48jjLgGV+8oogHd9TKMAWCEZfGJuJVvyyPhfZdOItuRQd32k8Qg7MqbF6dr8056ZYHqBm
8eQ40yHXVsXnZcZzCdZvFmWH5BRItIgBXZ/hkiSf2ty5z9At4DRO1AzAJN4OCzLzEcqN1DUc8KC3
zbkH+3qxRjxzD01/apDJ3x5AtruCE9OlcikAfc3ZhhobCnMxmrDu9jH//a7Pi0iidc9JtgNVHHt0
+2DneryDzMniKroFyfKI6CFOR404pcNj3UkDDfWFlTR1kKOMatZ1r8jMJPFTpEsbLEifm7RqzgUp
Dq7LQ4O14e3lkZjRP/Ahk4G9boZOl2uAPsb8WNd/yotOT3Po+en2ELJfL7hv0+80tRzwTdq0PU1E
S8B0rFgYie2IgCFwq85z7Y16POzasTX1h2UtI+zEOxdHcGGtM8CYSE0ek5GS17nQ5+NqjlVUXBiJ
zE5z/TKf30XzZlERM+QC8LFYKdpCuiU7Z+tyKLPmZTbo+85gS/DjYiX/L4gOg8tO5bp+rvWGKBZK
5gWCD3cj7yzHgYF6hQXiuBrQgH49oLoY9eCHeF+gEOFCPTQLWE16PSYGO+n2ejSaDx3/c9tIJTMQ
gUJUX+udg+0lHh39UPaPnnUG8XFEt/eFaxEptIOI0M0tiNb17NTZYatZkYuGzDr0lAopEmcQAUNm
BwUbazV4rNnZiUGgM4W9eppKEkP2+cvf3xw4fWVDLIHremyCxdrOqsjytvNMVK+hss9fosebzxO2
zqAo2RGfiy0iTYY7enHQzV5RtZDtr+DKzGgLzxqQQ5jTdjKz3N+N8QNjX7ip4haThDkR1OM1rjbb
+dqcO20MKB4uHbNXRFBJkDYF363t3NCHZW/OOoThPTMwQTtZ/5k5mKAV9S/Z8ggOXE0558PuNWfW
Pc9L1BW6X/eHjr5vAiK2p3Qqute0bM/u/o2lMeshVebW/jaGtafq/5BMQUT2THnTtV4PYUV3ANuh
B8XaLE/aOnRLxeOVbIDL7ryx0GWqdNSoLvrzVTynDKpuX1Ot9ivXiG7HIIkLiGieFvoIOs/KNe4c
MA7o2dz7xWz2BwiaZgpgz/UqkkVFZM/qUdpWaUHjQgNThvGlHzw/HUzohFF/5V5sl2XAGwMJQPH1
fbMSHburHFDXQMgQAgT3a25GU5mCiMBUXKKkMxI8u3CnkpZVv0Kuc/E1TgK+jmg3GQKX/iotFyy2
A+SRndiYVKxjLjb8n2oS1lBIvW2wwXlkzWncmdAtBP9uqlUJ/bCaczywx52p3ukkbm8Ibl9kOwgW
Jr7GFCL1HrB8eMKad193Y40Y78ugROYurplkLHQG+cBCK4K83dCQklUs0BxHNcT1MphFRSgQsPyu
xu3pImVpJPbS3TfNibXaT81EqZ2QsF/Koz6WwVzeOU2qqFpJnEmECe09z6ysn9fYq0FElnO2n7YS
jSTmgOfy25YtM71/OLt2aKF5kwv2Ys1LcMeG+N1P0thBStwgXwAwoVnICdQqVFV+ieWJiKFiRJNH
ow1rXFEIeVRtsNL9nBcvg3cq9uXe8ZRcKBLbE2m9Wmu1Suqta1yyE0p/Qem6YbF4EQU4ZM6/zNYQ
alCBWI3GbyErtf1Oc/3FTHvccE99P4QdXxVRUWo+QgBZatRDqm2BiW4MihBTwM2fJdkjb2p803aj
db7r6OdtRLRcf9/eWZnxCDFFbwdch8AxE08WeciyJtJHO/P12f1y+/uSo0SECeHa7kG+0cPlHRcY
n9ELR3X1Mzfz+6zpj7fHkNmKED1qq6c27/otRlN41JIXx4JmX2r5ulndgeDad10zvD3SdVAtHFzI
HjIg+dsBcLY4JYXGy9hyocnLfSTQDruHpEdlfzO8SxYDkU8LkqX+UELTS/OJRcphgwQx6qe57w7O
QqO052vbBvu6p+4vm7cjf9BXi5m234wVdV+cOWurj5bV5e8qfFpUfFK3aD1m6NZhZ4uGBSPgjgKZ
26CIERJLEl/OK55DVzA12dll0y97x2VIc/m5sFUl0IsTXDmLxCfdOq1LG6RzTsx7wzDCGj28nT8s
zua8awJEbIdcyTBaWtt7saGTUNeGA6/y46SUa7/++4nYEDmjrjG1ug1pY3D/GVb2mVXdB4VZXs7j
K2sjIs2a2YLeO223uE+/731czs59v00hzyBGkJp3uucl3n500jawbLx9u3RVjCwJniJfHBn63RrS
3Y5N/ZtZf6Dul5V9mjiYyrxKcW5LIogINqOthRbYzRrOk277rf2rhDdT7Zw5qkTxEuquLd5l4DfZ
bj7yOZ3bmsbWEyt86OQe05B+sL6D2jBuDgC1Pd/eJdlELo7zZhyrsya3G7XhbDpPhAfj+rUZT66q
j0n29YvZvfl6a7hln40VOxv25wY9ePkExYnP+dgqvOO6+YI6+r/fz6helmuzOrG+wj16VpCoKrwv
t5fm6qulRf9igN78eKtoas6K3InbtedoQ9YnZpmoohFbK1B5MntoJbs9H9aPaUt491RXeFT9Mg26
vSkMWRK9/h7Jb35BrjnjRRnIiSHUDFbgPtrG9lmzVZBT2e4I54a+avWU69SJbWe/m9JfbR/SdP+k
VVThJZLfL4LMBjala+EZTlzuxmPm5Kdlm57opILmyxJAkTFu4Obq1Zl3kScbfSdlYV2AzrQa/d3q
A7gZ9GWyyLCHcH0fhgGn1SXmvNkSp/JIabiDi5saOKrZEla757emqqIqMWgRudPN+ki8SYMYEK35
cbQt/dy63ettg5bERRFks7SjseZ6z842wmHva2NiVK/Odi6M0+0BZL9eyHl2h2RGruO03c3X0W0Q
R3JF/Uj20wVTrZoBUGHdYecaqDUTGs7D09QkTv3kgEfm9o+/bqz/AGuqqbe2YnPZeU15CAHAsCjI
PRChx9ufvz6Df/A1NgEidhs9BpJafs8t70fjlMd66j9NSxk3Tfq+k+kfkM1Q7562zJYb6x6Lh9bw
SWleLuTfJ0Keb0/letwgosLnajkTmqhbL6aduX3TGKigfd2pXNyNLaYdudGMipqPbE8uf3/jbS2A
I91emm5cOE6ENOvORsVn695XdvsHcUPG1IKK6MXbWjCgvaYghurX0ERz8u2Fun4H+AdlM1XahuMv
ZeeZFWGvd6DjY/uR21XEDD0cPOPkdCj83B5MclH7B2WT7a7e7CPC+Tb0Md/ZC9tevWx9RctO4Gxj
vGbbN5fqD1PRnedtUmQq133+H5BNV1VaCZq08Qyy/qgbxnBdVZzCMpcRnH5pRmj/VKsbb+2aBU3L
w901ng0Qm0ILOg8mEFzfXjqJmYkIm9zlA8ty6sUmJEdnL48WYw8hD3J43+cv5vHGii0jteyxYeO5
XarAzf4MnRvMrsIZJYsk4mqqyko3Ox/Hc60NX+YF1z7Pizp3nYLaYIc2bX/cnoRsnEsweDsJsuwV
Scvx7OrLx1Hvooy29/o8Er9J8VjjuIq9kNiTiLdhhKe9Zq8jcmnX9jNr4wHpjZfbk5Bt9GXQN5PY
0TybObWFIKx9sOyPHvmo5CSWrY+QivKhp8M85ON5bx5BxrnPr/nwE1iJUs/elU39A3tu5rxibBy9
uMnRf1534YzuihEyrLfXRhKsRPQz2pp2zyxx/o31KyiDi/XvO4G+PJn7b55+uj2IbHcFl+ZjN+iu
i+tso6+gHuWXV+Po9qcleytKi1JjpzPZcCq5zLjbOzswHe1urJ3j7c9L9lck3GG8dkzGd6j4mZ/2
7YuboqJ91zqHVnUYyX7/5e9vbHOdS2OhGvHibs9CIPFOhgN1y+pdoHmLiBw7wEJaxKiYFy/zHNQA
ZIyzrYhvknxA5NjBK+HubCWOAFY0QdYHVbuFnXFXYQ9ur73Eahz636XZoe3pOrvlxTre9gZdi7mt
wvFcv+QRkVIHZDppVZB0hPomwk0+6mdqZnjh48ehWw8OUPQQMBx9iOS8cy6CB3htrtFm8CDKAUHM
uG4z/V5nowoyITEiETLXNVA2A3V2Gu86CTK2hSXvw3Z4H9yGiJC5ocm2MXXnNE67L3gItac6TJFd
ZmkV3d5p2e+/eN8bJ6BaPg+sWcazuVTRmrETmZA5DdW7LijEFg6xzp7McV2c8ZwveUhq/be1L99u
/3KJjYoUo5Wd5g02F+cjZJKKy/tz2imORNmiCKdWUbv5spR5CgzVDC0rNzTGJpocV2GRss8b/13z
zC2L1tuzNF7AM9mPTjwMaF8oVfSDss8LzouXf0YatwFgfiyjFAR3Ra3FmxK4IHFgW7hzegXv3Lp2
vLjewU++ONbnHjDUZQVzkYP3bQpN7sUG3/SSKfJs2UYLDswGYlu9U3oxpwPkv4ZomgfFGSMJpCJY
bm7NuczwohU3YBG2s0cXjAAgW4eMgipUS368iJfbLcsiRQEtWoNOWVBtmY5MVPkiJ9lqEShHubWi
xQb1qm1hNdS9cY+e84chU8mkyH696L7AaNVFhYOm7Yf70XHv50LhvdebLywiUmxVVp71zeCQ/9Vb
J+Ds01D/0H3t7vbICqrQC7uX24FCtkiCNzfuyCDu1hO8jOr+Zj6Q9Xu+KqYhMyDBlTun4+5qllac
ztupbS2/LesvaHoKIGeteNiVXTNFoJxB5n0Y+4zGeabpHaIoH/Mn3dbX4tS6XDOepr6uxsj1OmIe
p7nuzWM5572XmF5vLqfeaTQVB4hkuiJ5AW1213LYRSBuhKoKXqRssodT9lEz3Pj2ZslGEBZ0bapi
RpnUiKsZ0rXM+dTb5othz6CXrVVyZNdbDGB7QgjrpwagVQcrSp5Aux83kfttWI9FcOn60U9uGQAO
dHs60qGE4IUXQc0maJSPwf8a7uGIjh/ouESm7x27sD0OCridzJ1EsCCyDzx91sBoLBAvnGJyqj6X
P+uk9pfQiNrjugSj4nC8TpxlkX+hg46b8abElB6h4N0+e48j+gcL8ACTh9SMmtRPfXpyVeYviUEi
khA8Xd4ALqHLw8z86oIm7/IuM/6CWOlhAntRdlC9zEjihIgnJPpYaBuav+MOXcXwq8gi/OzQXLVF
FxP+94WJiIRjS1qkLCOMxlsAgkSYQvVRgyHYPqTAzr3SFCT3JpFZTCvM/2Ptu3Yk14Elv0iAKJEy
rzJl20xX99gXYdwR5b39+g3N2bvowykWF4X70g8FNCmaTCaTkRGssJsESWdyiuJDkUPNWf/tVg+5
rio3lhipyCNmRKYL5YfKPtJkeB56Ajp8963XQdo23YeSJyK6kLJ+bhdAzY+tPYZN6+z5AC4aCPrd
tkvJ3VtEGLKU0TydKMHdDxIxyVcHBd0G9JMWB9zG9QUsNYqOZLtXsP9kKVqSo/j31CRRGGfzIbVc
hW+R7FcRZGhF2qq3VW0fXT3/mqZTwLXqw9ipNMwkiyziC+t2BV9ci4fKejhAu/xUaMsDAQlEXasE
SmQ9iHcPx0mhyIRs8GoPemCU0M6CGsTBpNnL4qj4qyULIIIMK6ZNvGws5+gW5T6yUJOlJcHtTSR5
DiMiuHCcmVvb4wYuXPSAg5K+a74D9hxGLSoSdZRb5scMjM247yqWXGLbov4nwPgkjjvcGGiaovYx
aY6tpQN3VYB6h/JXIHL920OT7S3hGAZ4dVy6fHSOdTHuaAY2n2Y6GkavuBbKmjf+ewPK8rJrGcR0
Tgi0TUwTfVuNdQq0sVFVgclmSjjii3xomGbg2dBdkhdOXhcDxKcG6x+HaNrpZv/hvnkSzDtLGdEq
MFwfeWmESVUGFmihLWW9h2TzikhCYzJZVkJ37WQBohrVPNSGXBFoSTygiBc0EifrbUzEies8sBkJ
O+efYjqbxYnFiMRzVSpJYuR/YQZroplZjwwGT0cvR+J/XzXO4idYBw8ZXIVhyCZq6/1dGqMZEycG
/is+jbH5Lc0ZMARTpxJtkDW+7eL3jcdaHfN5io55wY6Ow08Nz8O79o8IjLOAWss0lphHAzLEXaW/
WCV7IxH753bzskUWrIC6fYYEMARpewA2ncXa9x19qkz6aaC/Xat8ymd9d7un6wXujIiYON3KwZYN
SdxTR9nguyx7sKzoTUv6kFTIWA1Ib/cTNjIeq4x+/k35fMg0228o/0Qtdiq16beTjG+3v8a9HmqJ
SChele1kT2w4IYED/0vcL/oQ7zmiFSfnR5cYH0HwHGrjct8yigCoOVuHguiae6xHNzCrOOymxhvN
O096EfzUUg7ygKkaT425NyKo2WZHGqs8pcQXi9Rai9XE0HWoNRwlk8/XLFgnGiyuSo5P4oj/3CLe
Gc8wxtyc83o8tWTYN/yLE4FaN+4f3YzudYsp/LDERP9ci971UnRF2bhNMp5AqxsDHqJ9MmLVHU7i
wf7CPPUT43xB210M4mxgkLK5Ctr6IYsqhfeSLYFwHJq63RHTWeKT3WR9FC7xEpOdVpW02KWrnk0K
G5V1I3iDweijKM4M7TjooE7K1mAaiWdxFQBXtgbCWdiuvUGWqeOnnOHINYAdmO4S12BExDVphNHe
0RvtWMyGTxrNb2YWOCgou+0uJCsswpoW3datmDXjiYCCY/2V62802pXaXTQs+Hohzu0Kw8mZ1Y8n
uiSHBTCdyURVSKTSfpYsq4jnhbLflGhdGp9qxB7VRD27T859r/Lssua339+ZVjbqUWmNNoqvSOzZ
9HsMziu3+3Z75mWNb3vpXeOuNY4FIBvJqYnGfTUXvhHR48yL8HbzsoUVwlh9HUZzyRdIKTQx/zAn
9NlOk+g0JQXurK3z8XYvko0vwrzSMtYyZHaT01LWO+YywBNVMCzZAASTBadANoKnIjlhlZ+tyQyd
Tt+PcbHHNrvP+YhESnSqnKnOcnz9SIMVDFQd4Cq6nt8V6gML8d8VJnNTR7le4QVCiyBbkwcEkA8g
Te7yabrIopT2Zlk6HWwrAuHdNNk7AvQuBEAUUfL1pdVFBiXXXqbKavTxNBQgynbzXa3kbJM1vS35
u61vgxohzwdUui2R8Zia1VNRtoptL2t6s7b3TVuDCX7DIT6BOs/0hrKuQzpFqsLP68GVLtImpVPZ
19XcsiOuV8FSp56T/hpHFAOls58j+5fov+JMFdhvn/x30ky/wps0jmCYHU9T3X5bjOV10Huf6P33
26Z73b50kSipQJ0Wi+ISrrm7NMspJv8YddBRBZpOtg6C9fK6iZxaa7VjX2aZZ1L7a72onrVlEyOc
tiwGxefAO+046WWgz1CgJF049PyuBIAuIrTqyir7uOL8tK4kSEkfFGMellT1BCqZGZH9iBQsGfiK
zW8jUHaM6lQtsaK0VzIxIj7LttciSRvEsymoybyaUhT/128LUwnTytoX7JbYJa0gr6YdI4b3KmLv
Bkt/qzWVQqys+e33d7ZrVlU8QfpOO+oJ39ta/mSYrRdVY3h7w8ua3xbkXfNxxA2tticktit7ZyfN
B3eu9qjnVJEWXL9x6iITJYqdcF45sFfD/dyT1JtAcNK3F23+mGYDAk+F3cqGIUTMWccYWLpofAKe
JERx2RHZXB+7SnGqSNyCCM3qaTPbpIs5CJwKFAJ1XkpQVTtqqY87xo/bK3H9YqSLqm5TSuMuHrFP
efSsuV/TdavVfJn5qSr6+4xYrGUaYjK0+jYMrUx9OKNjGzf+0KsYoCWLINYyoSKDWHYTwRJGMMBS
09eR3+aaG9yeIImPEPFleWPGddJmWOOx6wCtZt3U7ler05QUg1cHAF5TwYdGOZsLfS3YuS5NZKTq
z3YzPyKR+t1NWWCS5mJmUBiN6Q+UzPkohQ/Whv4cAABcKs0vo0oxUMlniMvUlA61QO+5nAm0V6qD
BoFWtr89h7KmNzN9Z+5T04zTDHDqWRs/J/qzof8zqhKIf7IPfx3NJhHXx037Kts4x88cOEC/rbIL
4NC6p+fLJZ3p49BDuawYnxcS6X6naUe71n8XJbSIUPj40uXkp7ZqH6eFHSn49hQ7/qrh4psE59xB
Ohk39HXBeK3T0vysHLA4L8tu6BQBoWxCt9/fTegYz327dtkK9bTMT3+y7rdWK146r8ZV+HbBNQPK
RGk01uystw6aNwONHVYt2XEzfUBuIzD6N2NSocivowrQm3A1atbKTnOOgUCMKvGKMD7px+0pcnzh
oYq9+aoFow/BSyd1Y9qo2F7OM6jO9a92cbm9q68/vKBhIbBq6wa0JnS1zmWZflua/M1p2CkzugAC
W5/7VvOXwfzmOHPgJpMiwyRbeMFXrBaE/zgeU894mPTi9qmsUm+xFAOSTJSIImSuBgmauFzPGnkY
2R6uQDFR20xfsVERP0jXElzWRUHOml7+0+T1izMfRl5D8skMm6h/hOrkYarI58ic9oNTfXEdFX2O
bEhC0iOLUVMc5fN6Nqbv3dp6uYpeS0IJ/hemMIEsZp5PWIkUL+mbKjs5xOH8or04h+mwKpZb2otg
6EXjJE1Kp/VsvrqDZ53KXRpAP6ELm+OmVaJiF74aL5lEJORDJtTqM4OTM6XJc2+CKGKOdloCTWW2
Hsi6emmZKAJj2YoIFp8UJTerHCPS2GPUhZGKpEHWrmDlfVWNRtlh807OE57RNfJye/NKfLkINGyK
lOajhakZ9RiEAU7xu5uAzrYcy9e0SHFAStdZsGvmpkY+1A3B80gVVkZ11CEmiur9wJ1jEJ3YX+Z2
3lGKUv7U3c/meuhR8nF7gBKH/xf6kM9ANeo5OduUjX6REH/hy95sytcFCsLG0hz7PHmiY6ToT7JQ
IhbRcazU0Yp1PTv6se0uWXenlxFhiP3asjbF3Jy5tiuP9q7xo6BLvbX2/9XRUtEayxZLZO+zszIn
SY0RzLtNCyndFXtI2Nn+GFq7ej/cGZCJ2MS2TUvWxfBd1vCxtcIC7mtRkelIdrVI4Vdze7CoU61n
UBmA6h4ECZa5fGg1LRgq1Nrd3lmSw0oU/pwjqvEsb9czMbsdYxPELM32oSyst9vtS7yWCElccUU1
inGuvkXWbjKIN+YvqfZQ6qHJFpS0/7jdy3VQm/kXTg8Fm1kD/4f6j/RirtClrn6m8MV4VzMjGpQs
OxjW4mVxHcbswsbOB7T6aAwqe7n+pon+Bd+wUK0oTeCczixDXnTNOURnodXoWF/TZM09feKaTxvj
ASTGp2zQmcehxw7dxOqyRsMJtVuHysjJLsHfQDElm7O+cqCLOL8UtZI8HlMcSzHE/NaA++sPzYf3
4KHpF4Fam1biLESUnzum0Puw0VHvPtpsT/U7D1YRz+cOTqc5MQJPfW/tjZBAk3b51YYbTnE5jCpJ
BokFiGA+EwzhgMta9nlM+CvYy75X9ia1UN+T2TP/wvIRV2/YFHXQa+6rXQuCwLXuwttLLJv47fd3
N4wCL1HAGyzrueubQ5MADz2rJkXWtBABMIsSFLtj6qf+wS0gbhLc/uTrKFdMh/Hfb7brNBrcbbPg
gX+vh92eA8ttvFHP8TYFufU+/VkiwvaMZqoBL8DcJFGDcvovC8hAVtX9SzY7grWv68qgP4s1HbPK
gxSHn1VfFPOzzcMVqxWhek7UGHMXI2R1X5cQjOZ7ZCZ56vPvc1jtpsOcqKIZiXsQQXtFl2ep7mCF
ues5LxvIdD1EAa4q5MU8kZCfVHGrZLJEmc9+mayIDBhRae2neD8oczKyqRJu8ODg6tZpRcNAAw5h
ezQP2X59af/ZRD3yfaUwMlkkIUL3mFWbOigfcMQ/On+8kBuyxy1a4WEcqDg+JQGeCNfrQcoG9CEi
WLcaHu2qDVE488Fd+T6rq1ONN7CcIQMSJSqNKdmiCPadp5Aby+oCx/7oo14ybl9v71/ZOATzhnQW
M8CbB5d9Sg64bUEY0totBxWtiOyzhds8TzKdcmPExaR9Kaunkh9uf7bkDBC5/iyjnROrrMl5KUgV
En2ug3SYCR6De+bd7kISzYkAvbIcarvR0MWY1JNXLuxDU7OnvJ12RaJ6XpalakSo3qCj2qpISnKO
ZvdgZe2XHFJG41Iem0wD9Xb3IQI9latFT1bBwTzhNIr5k0R5InQP/AIa4VvyAAiYKFgc67FlUBKx
CoRinUG10Cyt6EHLu6+3J3NLDVzxkiLbH1+TiW58LOfB1l9cwBJHMFyPXfvq4AnESVQ4Fdmabdvl
3QHLbZMsuYk1S+zsH1CtedyOV8/JQStvOcHtoUi2nlgos64grMpoRc4liX/blQMxgulE6vr37eZl
7kvU9lywj91useC+NqWVTVVSfyUv1rO10w+prysykrJRCHbfJy3k/zQcty5BQqL16/FnBNZHxRg2
87623ILZZ1Amsuq50s/86OxpOB+chy0BySDyzhVhmmxHCUe6YSyc6Wmtn5fmqc4mz+4S304+mXNg
lfeJmyOA+u92GvMZIk4V+nCXn4v7K0pVJOOS2RdBhetE5nTRY/Nc0nxH5mFnWxYIndbw9vxLvK4I
KsyHqqkANDPPQzY9uagAjhwVUajEwkRIIQTHOw1IEOO8Eg7xXB96pED2H6bs7fany9rfZuydBfeM
Q9c8TvXzDFZOEECYx3h6HSxFgZNs3rcJe9e61jJuRE0TXUbS+PWUH7Rk9pwiVnhVWfJaxBM6baVp
ZrQ6HBw+DvETY8494Nt8HRdpUBK84AbwmrECL1L1Mc7z3e05k41KsOWpXhzoapf0kjokSOLhuIJu
pSvuerY2yZ+z692kVZZdzK3GEDzzH/P6PA2HnKowIBIr/jOR79pmbLStpkrMs267v2g3hA14qZLF
+J24uR+7XLGrZLcYEWWY6FCbTOhgng09om/U5ORpqI3JzwacenqKgDTrK92jc/ptbMhLpfNTkg01
+Aqi2eftqnpD/3NKXPGMIh6xBmuYBmQBksIMeCmz3psjwMvw667x2E+f4uGRQ76FGLnH6aOZgT3h
rSL/jIYe2H3kLdN5TqGv3e8MCwBruwjX8c0wf5uq5xfJVhLxjBA3KvMqmfUzqBRWZ5dGH/JR4bBl
TW8W/26pY7Nd5mLRkHXQTgv2kH5g0513I5GaNM+dtB/BfHluuG+dBtxR6XH4an8bgi156AajIoyR
7iPBgRBWpxoEIhAuvwxhtHh/iiPD/oRQI/Kcg/p9TZYgE9nrqF7oFuTKtmxQYJ2KsPLB3KV5zc8t
n1JuN+/UU5F8Si4BIspxJs4K7PBAzk3ff8J7YhCDu2OamiAm644Z31KtDyyikuGRRTh/aUciAWVZ
22qBIMTnfr6zL6AWoM/sVAVAHCgvgpIbswh/TJ3I7Kqa6+fx5zr48aHcOUc4Yv5de6G7DCrEd74o
/YWELGfCCVkxInAjIlX4gR140J859EKPeoCwTbXPN4/+t/f4CxLZlIsVuxpORxeyoUesU1j41tv6
Yuwwc8F9FcfmX9DIMUlYEQFBfjY1eiw1y1tG65HYGFv+uOofHcgnkYp/ybN41zoP5dL7BU087S5i
BXQveAp7SdK2XhF2mbxJ95z0MxLBpaoo4vqRo4vik2xpoWrvlmg9cbylDLQ1GMinJim9ln6+fSBv
3uDaMgleYsmHxOVlop9zMPeUz5SE97UrJAFWbo4kZvAJufs48YObK5IAsu8VAojVmRIaZWi3r8ly
mteEIi2uF6pde90OdVE7suZlCr8Jp8kH3/xCgsaPw8yvGeqjqzfDa/cqTos/lO7XJl64FEQOBJIp
0APnkZaJBpeZpD2KchPLcLJdBvBg9o2skCX/MjUgXnyqwK5gf9G0qcpyn7Gi6Mb9BMEQLUxGo4Yk
TB3jWRJn8FpkOw2Yz/myOHoHmsHRsKeEeYNWakXsNZVGsgr/2kbIRoxNhouDXyPC32hmATiKPpvg
gemOyzCzSFWiev0Kj/jov+dpXqFil80UT4zM+J11TaiB6dsytUdIC/kT6q/07PvtbSfrafv93clt
jnbvRGtqnF2rPxNe7Qz92czGyqPZG7N0oJBVJI/XYwRdxB21bpxwCNrq52T46Hxv2Ynox9tjkJyn
f6Fehy6dFpLDRQNU+KV7KnfIYyP0e4U4fAhCxNfyt/12u6vrVxhQsP13uqpuisDjmJtntg4PjqP7
VpI8aJz6bqK8YEsOAhEJm83mAAVgXLD1vbO3d9W+PvRh7cUba0IweLcHIvGUohxogwJeBo5beMqu
OUI3UvNQMLKLW9t3czOcqXa43Y/E/Yg0hU5vDlrfZea57dLHdiC7rlQ9yUpiDd0RXLGpJ3MV9zgx
x934sMnZtwf2rTgaAYcEcP7l9gD+VEJe8TsiNJaVvWu6mknOVvWpB6Ag6xywCZaH1k7gVwZUL2S+
OxtBRTl0Hh7j9gt8ideQT87anEu8fhq6F2Ugi9DXXR3dVZxk6qK2OyiQoiRzInppzZ+pGYCuwHNT
BTBAtsmFDI9dzQ40P0f9PMXQX4eWU5w8oiLn2V4UcyrbFIIrL/Oc6p2N4M3RyTMYtI5DoShMku2J
v5CEJO1q3sQ6BNJd12O75OT6Wr6HuIlXhghAVSyKkiHYm5d75zctu3V1HCPwZjMN+DS+4m6uOFMl
0y8CChctYzEUP/UzoMbPNiVPmcV3nPaG15nmXRc2XYQRGnXlLDrHXbAfLOzebDfhlsNsFTxHNjtC
0FEP1Wz3pEXz3dGlJ1t1z5Tc0XQRQQjuj2GcFnw3acPyaITrIW68xDeBKPOhNOwlgQoEKTuuhD0K
kTSNWFllXphO3d1gDMkx7nEFiJ3hx23PIskoQT3iv3uoXcD4ldZd9OCU7g9zKYKWmY8AlH0ybfcV
EImXaEgvgBl/nI289W93KtlcIrJwnXBzqufIvtiGtuw7nj7r9gSRiU6D0jxBQuR2N5LZE9V8QVKQ
8cbO9LNGf6zrU4SsWaQpEn2So0skJ+x4XXckRSDR5vjm6tL3LOyX5/jnWqlIyGWzJFg3eMfAvmVa
xplp3/T6bFZJwMAwNf68PTsS8xDRg5XeLC0FFdi5yz732aulOhFls74F6e+cUrL2UVv0tH3otMmz
5rcJt6Byfrn90bI5EWyaDzyp2eo0D/pgLCFIS1OfLm71dSymBO8kDgtv9yM1C+H4gVRVusT1FD2k
rYHiCgpsTj0Tr6wzHLC0XLy2/sGT+HOeDP6CdJmiW9nkCQbvQoB6IJnBLtHjEiL+hW9pf0A87Wf0
3F8OIHoCUZzCOmSn1F8QQr2yKhob9DLu+gcwkITZXn8dgjXskdAyLrdHJBmQiBu0IQhlLPNIL7w/
aF0M/H4Yk4+325ZsBhE62JYNhAGGFrXW/Tq/dsbZpIZfpcMJSlTefV1sXb/bzDahWo7y+vJRKxw/
s3Z5sy9jw3NtRZQjO0tEuCBeY8uWoi7ssQ2K72zXILNYad58Wn08x52tS/b59kBk67B5gXcDAT/D
RGpABx4ndi6yAE82dRbc17Rg8DNpexq1W9PFP6hJBWXRpR8UioUSJyWCBQ3HKVdjm57a+qeMH81W
sXVk7QrmvfRmD14qDe0y7o1t782p4t1TtikFCzarel4i4paPhvllMJ3aX2FlYdxSaJe5paYIzyTL
KUL5er0xncRtqkcbvJQEhBt9hQwqAvy7llQE8OnzyN146qrHKHutx13rvq4qHRvZl28H6ruNmFfp
kudIcT8CGOKDx9mrJhKMEb9vM4rYPR1slnnp9tUjSEcL0J00XxtLcfZIjnyRg8+cqxrKiHH1GFOI
WTenCs2TDu9vs5faqhdhyfYRGfia2dRKaHGVj5UJQgMNosorVGueyuHt9srKBiEYa5UPi1EnmJ8l
OSK/ZAwjaHj3EXroijs3j3BGs4YZaeNghe20Avkr8YfZfM4b1Rkp20CC6bqtAZ9f5QDtuvskeSpd
vx8UFxLZqU8F463xTFENg8MeNPLL1F9z0FVAyzHiP7MsO1TzKxha/c6pFXtVstZ/IftSyPvUg8ke
VjghOy39qkyDpj4l5azoYcsIXUkbiJA+WupJvrY2ewDgw+9p5Re984ujMmSMf8fbC1ypKimXjUUw
66mJGO0WQi969zC2e+I2HmO7iKrgaZJVF6n4EtDUa4Wl4xWAzOdJ/5Qbe2dVGLYsdScC+obZhh30
Rf6jcYcAr8UeKIeo/aGIc98lrU+j3AcZlgdl1mcLLF5p4xUj9eEkFfkpWSgmgv1sntcG7U36LV7q
B9KVF53OUMuddjRhO9ZbATMKX3PnT+uY+0ULuXKl7I1s4QSHAIeZmk1q04uppWdcl8NumD+zLtlF
1Z2oBV0UATazuOi7ldTfob646Z3OvNqb+bT807mm9lVrMmStBp5rX2beT0dU9yePESlm1XugbO8I
HkMfuAEq3ZFcujrtnjKHac9LVUWXspqXr7fdqmwWBccB6cq2skaHXMZth06fkiQOVv5Sjaoga7uO
X7FkESyY9c7A+wgd2KA5nFmoQ4Qx4RDvzhPPMLjnztAExgP+7eFIZkxEDdotH4u5SoyLxvRfU4/a
9RHk0F5rOd9vd0AlwxHcBSQvclZmxLg41Setfyo1RfQl+/Btfd5FF4bNujQ3LOzmYTg0U/wUt8OT
1TaK24xkmf88C71rHvqFrMk1K/pQdT+66blieIWt/8lM1ZOL7PO36XrXvj2DfL9ljF6sOvELK0in
GXzSisNAtoUES7eNwo0614kuxPzFQL9tecCVw5N5BuCnk32KujvzwoYQAcy4OJtlHEWXnvq2+ahB
X1wlLC+bIcGWDZSGLnxItP+FpgUbtpnlsL74f03Twk8tRfmk5BwWcX61i2L6COiUrzrNaRxkPetz
z7STFqDFoufWLtVy63Fps/I11bpoUSSpJNtVRAGWYG3ryxY3fKNBUV33LVv587oUntWqSsEl4aQI
BGwsPE8mUWRdkoiYQe1C4C8zmiSkQwmX7kBixkozlQ+UrL0IDbRQSTUYoxldaPRUV9lWLdqjaPS2
R5I1vv3+zvTSIplXvWbRpcDRm7r5I4GoSbny19vNyyZKsGxQ0/PVHLvoAg/yi3UoPSSfuDl9MCwO
UPSs2GeyQOJPmuHdKBq7awqHm86lC7ecTh70APf+m9OJ/OLz7bFIexHs20yiuRpr+m8vJMjC/5Ve
BFO3s0kfcDHULvMuuZhBugNpgu2haMffqr2orriuSEcj2P1YzpEbgz7hTx6MBPnu3zwY3RW7OFC9
2Uo8gIgPHJwhq7IGzpeTZvB0YjbBlOTDx55H1GvGBQqfIyoLFmf9eXuRZB1uv7/bCVFtWEYc99HF
WLyy/Fi4D1laQmrer5rPjuoFR3KMi2g+xpNp1EsjurTL2Zy+EVOxwyTGKNISRtW8UoNgSezu0HZP
vIR8muqOt23SK5GUCOWLFmA1++X/mgiWO9iWuwvort2rl1vieUWp8ag128LKMYA0AgMQN/vDmLav
61Tv+DwqNq5s8s3/rrC1VNxoGbZU1mjJoVoN3gbjkroq9mVZ+4KV90tSlmsEd2uz0HY/kOTD7Z0p
W1zBrp3YIpXrwNO63UFHDgU3eK58kpZZs4jJ65F4mObijzVvXmM9ZD6kVahHfCOAzMqkmPyrgzBc
kZqwnN210s1CuySuT53M32KcSkWgdn0QaF0w3iFlzLI5u+bGXaVLkg1hO6reeQgS9ysyZVjftXom
4+LloKhAtfftRb5qABjB9vu7xjnOB9dI0XiB53u7GT2tig4cyi8AyexudyH7/u33d10ggVtYhTXA
bzuHmj+n+cHq7tmi+HrhtI57sGvFpuZs/ocaT0mi9j+yrxaslrA+YTrPtP+FpgWDrbWoMOcRu+bf
sPv/J4C9niLBjAhGS9yiQphnI6QPgn8jCy0EuKkP13Dzm6rQQjY7wlmc12mKQgDE4BmlXg2DIvWn
cUwVRnv1BmS4IjHhOlaD5tBUuwA8+QKJ9g+xgxLX2PCt3PpcJ3bhFb3pgXM0vL1Dr57B6E8w42IE
yJEaOGrSnj46GT3YmhE4zRs4oS/aaPh5pUqKXvXV6EmwZZtlUEOYMW8z4MD20cnuOi3RsGDHDnB5
vE7Hfz2RHv4bHG2rbhzUp6Vk1UV8lqGTFeA5648nSrUvRRe0piIhIPFDIjxr7m1rrLQeSzCQB9qj
Di1zPg/d5BFdhcKReWsRnEVxdViarv2fcDgJt4q6ARHFFkDe9YCHhRCMe5z0JYp6GDdj9Z6zjdPu
t7mkwe2dKlsBwbxrVhgraOidS1Lw/HfeUvfAljxK/Lzvop+3+5DOk2DcTcXmITOxzG2QPf1PoN2H
G1T+7r0kolbnIpm0mGMxxuySxIU/WftyuosEwXBF1sKEp3+OfeRnVt+x96OKl0oy/SIstTFMbXQ6
Wr3q8Bf+qE+9X4Hr5dWo9UURUksMQcSk6WOc5QvTnUu0fiUIvLTeT9KPznJXkhVTsw3t3WkMRDIb
jW4BmqB+rnArL5K9YaiKAmXzI5zHo11pSQvtiQvpm13lRvsRqjVzq7oCyuZGOJNTyOQBfM0RrLCz
0/yJ5xrndF/OClMjmK6bWJFTodBrO5et/hHn8jCpLvybgf51m0HbguGmtDWngbT1x8WcAte8GBbg
SMvgOUPQ5f2OIRcDnKhf17u0+H7bjmWLIZix7WbYmmSgl3ycvKRw9vmyenZeHe9qXgSkgV1hrY02
4690fMhc3PmHbzbK5243LjknReSZ4fBuSiEQdSlhZGFGk2YHr/pyu3HJNhLxZqCjz5wKVcOXxTT3
lP/ijvnmTNBcp5HiOJZMvYg6azUcZ+kK6kAotXk4cUCY+TFO3m5/vqzx7fd3Fty7EBxtJ6B5a3MN
bJ2Ehml5vXMXltFwRbwZS4nGnCazLmxIocYGqn7rSxerFL9lHy+YMOU80Z2lBmDGXoIoXo/FZHhF
2igiR9m+EUx4TZG2rVw0P3cH7oDAUWG/ss8WzHfq6qngrLIuY5wGedztShdij9pwuL2kV3ck00Wn
z3WqdW1ua0en+T0Piceqp3Z5s2PFib5Fl385HzQv7JhVc8ecD9BnyhPXrr1hydkUFlARLQ+rY4CK
uOzXeH40u9Td3R7Q9Rd6dCmcBGbqToMbWeMpSY0SQmnTh8o0jzmUwNgcBw4Y9nOqfQQLzwyFqEiR
R7+6+uhU2FwdQYo7scv4NCTTvsvaYw214tsDkjUtbKx2LGI+2A4ou4c2SFI9aK1RMVeyxRf2Vh9P
dKxnKFGbiXbQjDlsJ048rYd/Irpi/1694WBmhLPA6tm0RjqK+HK8QdrrORsPTX6p3L1t7ej46fYc
SQYinghtksfUnB165GPnrA/xAmbqr+7Y2dFzmdYpeEsyWyO94vyRDEk8IoalnmcXr/GnnH+shiQo
kl8VtMbAeOrN5c+Y3xVLMl08LQqqGZnROeZxNrQgwZPAYt/1TImmt4l858nLuacAKUC6y6LGY17q
fhTXQW/U39tVlXyUrYlg+jFfUsdowWRfpACeaat96ezqV6zHBYeOsbm/vfISByOeGYkGzHabre4x
ipPE512TP2h120BrG1o+PMqMcHayL7f7uuqKMWmCkWcWSVlexAzGPeysHkov1SNvqKJ12UgEOy+6
htv6AmMkBkgI7LGD6GOUjF686BnoQQvLS+p0VkQ5sqEIlo/AuOWN4bhHu4Y0MdEPxeB6cX2nRIgl
GH3ZMNB91NCgn+2lp2Hbl2w8u81oqPI012+KTBehyQmka+xiakfE4KtPq9VP82w3/B/SrqxJbpTZ
/iJFSGh/lVSbqrvdLrftsV8UXma0IxDaf/095e+lhymKiLqvFd0gEjKB5OQ5rIvNLa38EVqZ+YGN
BNoVVjSyUxe8PbQGZLRyv1Z8CfBWl45zdWg8a9cKI8lLXT5IMS8yYNnMBlJlS5OnxWCma9HHxpCf
/OkhDBasJrn9Ci6pMWMQKzdmGlMSO3ULUpA3kAPft87N9Bnal3yezRC9s4DyOvGiPZXmd9srDpaY
YyMDWQGemUrz5/yo/oDMddqgrNYOewyGgNI+2BXiydQR2yuXl+TqRuZ5YDAZ1lPQ+i8zaqd4FyIx
5KWkGCI/d46k7p5E+LPe5qiazbghOu2SPy/+N45MMqA5qD2cmBa+nsBPTCJeM/cJb1F+NLhTlVjO
NEUU4gFH0vLfUJtyo8GwsrNTIz3P/KADcmDjUQcN7WPZzm/2Ojtg9ZnyCBwqXZStltYDFbugLHPe
FhYeqnNoIbmfnu1f/5POtl/Ip6/2wThctbPD5LefZPH9laXYTWSy1BZBsMmHwDqNo0gLXl6MAO9y
W7Ajuf/3/S5uZ7Cv9VL/3hTtUpie47TXEUHmKT+OEAM3X93vW4qKh/+HGLgpo6chEGYPPliMTkYN
WnGrwAv/sD6Zlu4WqDgzyiyomW9WC+ojyWkpxYc6pE9d9sgNFjaSIki14nC7OQ05BfRvR6Q2+9qz
81K8aqZAEf9kBDVEaB0oFQzkxH5Nv1DBviXgYU6MXfFVhJFVoFCaRPXeudzvTtXb1XzvTkFubXei
4K1/AsbiGaCwYzkEyNplyf3mb5duwFhSFBn9bJz9a7g1WWz9xU5OTJPl6P02WFy/FUfz6Gly2Mql
Kx0etqCb7RXUCafmaUqA6tjXz1fq6t2YrAl4e7/ReM0fOzrILKnDTPusGQz3ZFMS4sxYzAe2dlPU
l06juU0pDSedH9ZsyycqDOtUnaZT/TH7hhqG9fXKCwmO0Tly2sjRWe564rkRbmWIdQlhlm7b0NW0
X3d20h2wXTVn93Dltyl0uki3SRZdU4ZZj0sttiWweNpwZD0NnLf7MuFkipf1Mju/Mq+Mtoo/+duB
64TUVEaUSVTrcmCkK3ueZrgDQ8o96i0/EeBMsIcCjOPfZhC/seln7mJvMXZ0WeKRarJQyr6lMNGv
ZpPNC6zKkm2P+gRwBxlxtnei8NDt8313vO9hijgnw7JNKJMtHeQ1cZ5xEzbxlHa6+hnFcVwGXLco
e2vyCk22NkgQs6/XA2W9voAZC7ScGldSua0tBQijzJqiKlvyfsexX+zvoGX+s+OESff1vqVUJxoZ
YT0NxFmwiSJwP+cv7t46trH9YjybSbcv97oMnuJMYEvXCggbCN8aMR94kf2rc99AEPECwt3dyJoP
Y5h/axotN6oidsv0q6KYqbA9xG4H9BZrPycgUgFgSneDUdlLhlND39sa88LzT1M+Az8wJNvmP03U
PW8uv7QEL0fmriLsSDnIllEPsjqo+7w/V4qzjoytzkpAFpzZ8k8h8c51CLaQumkiELogZ99qygoV
J3WZfZVZdlnj4ZZA6rl5JuSb5f5ox3nXMC9iFl6IHR6v4Id4bEByNCi4V3bC7dOa4j7Qe8/hwp9K
M4u4q5PzUKw8GXddu2IJjSUnJx8UEzRE9S0SfuNIYwMcpqV/CGxfM5jbylSuKbOvArdqNT60zU9C
/GzqD03fXCV7AMiGjIhrR+ZUHSuIbVK7j+sQYWkDms//kPs/rfKTkWX2LmscTXJNNYty/OCV3VbE
xqfQPiH5V3+cYyJwMC7Jfmw+l9McD4Uu1fJHVPvGVimDtrvWCBvIRfVp2G6nwBa7ElAj7w0Im4OR
vVlLfzDC7Gk20oL9EFMRWYaIeN5FQajjDFaNV4ovqE5dfWNA2mpaR/ERpSJ+TEM/i7dq+UkLiCYU
tel+FqjfOI+uTXQzrjgj/OFceXdOzLbFrVs/FCm0ceOx+c2Df7rwC63BSQH2Lis4N8g92YUfLZ3u
pq5YzzIe3AjNKTODJTu5xrhn5Y/OQSmeU+w8f9ot65vbrppDqmKfkxHgnjWgrMclQ1rM5z4sI2/L
UbeUP4XdIRTbXw8FABkEjroBcGVvy5DW3e+y+1GJn8aCKiVNLFNsBTLqe8pWlL40yAEa3nasDH4s
NnfHUZZ1/+NVFrp2+272Q6NGsrcTInUW42Bg27T8iAc/ypFHDb3c70M1BOkmMhebQwMLWXKXiQM0
RmLDFLst1MllqVaTFCfAOzpDJaDNkCVd8OYF0kjjUhTBnvkvW/UlWHSAO4V//tlM35mqA1uHXy/c
PbVjG2WZiKmJB+3iS+X+VQdtUtn7qfA106I4+8mcsBlxZ84aiOv24/oipvEcBMaPx2ZDun74dEW5
VllN6VRskWtvkTCtOKy840PNy0hvuxIbFF5EcyKD/+aHw2vomyd30qm4/Dlt3YjTMsFr6FRe6xrm
fOrYxrvva80La980JHefqYvn7TyZJ39xPo9dG5prPE2Il7vVLcbti7C8sbw4Xek4S7KNhLBDbZAO
WS7uXYXCx8zbmhdvGFsjB1VU0bXIhlG+KzuPtWvse8QI3gwvN4wUClM9yPbKzRuTaWyn+fdCPNOm
KEwT3dJFbdPa62FrxrEeo22xuvqlGGq7+adAcTndPWbqq0+/W5AVH0diMce5zGwK/m7MChIMM13z
2BaNlqtSsT3IWPStL5zect3s1EGh3arCtAnrXeaukZcfMiKiaXoikwDFCcTVOXts+csgdYo5MCHq
1aRmO/K4J/kYDVP/2KYgg9NriC8ZojWr1Jg+rfzLIrwI7OB587nQ8VMqIpLMLWuapQt0sVWlhNeR
T4H1KudoqERkdgAffZ+1GuuKyCoTy5Y0ZIW11simG+Z+YGGEQqqDv+mcTfXcLDPJLt1WM88L6lTM
YzQFdbQymuDVA3yhF3ACx+t0YGYel1pGeNWApOC0ZUZrOFbdpo7NnnrRfKbtfJjs5ZHg5PwHtj55
mHhLhG2KQsO/yzH8yEoa80aLsL15uUH71wXxziN7N3NslGmbab11z9z0U+IFR5OVh8qYvzzg9OhC
cvqcdpPV+XhAIcBhhKin+K5lkL55FkDT0k1m9Z2V8iA00z44luK7A1F6x3kqUZnPdEeB27kT9HGd
+HcWKmwxbNC8w+cfrL2d8EN9EEMyxf/TsILqdSY0B9ubSwk9SacOBwIJ0ygCM+XWccYBU+SHcNCd
YG+eBdC4dOZAxfg4+HPbpja0iNbQOrfeCpkHM6Z9u1twKRL0eRrm3WNzTv5ttJl0ZhlOvplmw08x
iHipX2n567G2pVuH3xVhb4bcSpERihhLBJAMpjZJfPXb/+zWsJPkz/3Gp96FdFbKRYuX/vGcL8HX
0gp+VHT4nJPpY7OgzpS7z6MoNPnVm0cn5z8od2sVICtonTb1bBGTChpjje6SqHAQGdC+cloWHHmF
dAJD81bubNwDwVGX4CkTSJb9QxMiY9kDOzBLP0AnrZnmFqhwUV8I5ef7jd/cmWAcycXxrmSFzEbi
D1i6pOryWLQvg0nOkMKJgd2LTP71fkcqU0l+HlhZb1Ez79LMnft4yfNf1WDEbWaQaCwB0BxyHWm3
ws8Dyc8DP5ygdNh0qUn/nvjX3P01z7/vD+JqlRurV0a2bwBsL8Vkt6mRg8ArNgczcscnc9a4nqp5
ya097owOBLyt1MuAUt2bPIj66hzi2fqxz5dcm+SGP/S9w9J6JsFurKvugCz9+jwPph31eeBoVqxq
HJKTlwSYIZuZNF3s3/n6Rq3PDWaYDA8VmzmhjGkH7YnrBznapzaeET/VdjK2p/smUgQLGdG+caRC
uxBNF+2YVPm2A/OD5gyrsIoMaq+9NXe4FfB0di0aTdW078j64oTFPzPOy/c/X7H2ZYBj542u5bUM
saL8yrddJ6aomDXPHCrTSB480LKtcRTroL3QPRnb9Ay5Ho3VVaaRXNYHXs30oEqSennzYvu4RLjm
J5vkCWG6GkJVF9IGPbpQwlghT5AG0C0i0CUegw/D/GPVURIr4psMaqdIxWUB9GjSevDjHglRTiLH
AlW5ewyIBnCiml3Jf6GlE46tqOy0zIY30ZEot4dnAHt39xePykSS2/Y0aMTWwkSN4HvE47iavA/h
6h180T+2hmTo4lYhOZYvk52CtupgMe+DZelKdhTLU8YpZizrispG09vKdk03funb/PUhw8jQRDqB
xY4ExAYexjp4NYkhWQpZi9pJWtJo9kfF3MoYxXAjtSANd9IBEoZgJtxbArcri2gOQYq59STn3eaF
bEa5sXRozJ1LwgNz2GcHIKViKDS7l2oEshOvG3KrFkYwbUNsLXUycr4vfHG4PwkKB5PxiI0Ahs/C
G2+6kaeV/bByYHfFE4oIXUuHRlIZSdp/RSsI3RbPTjN2Zt4Wme0ToX8N4iFODSeUVdiXbg43XAL6
tOrDfdd2p7xyIlLpCtRVFpL8dwV4toZKm5PazhyjJCXiPDhQXu4X8OBPjk58ReFoMhhRoAx+yibI
RvGl3qE45antfc0+oFhCMt4w2zoxbsTHASVYE+jSxpk/gEb4IZCuE8p4w3YdfIPWDU8LZLPL6ZtF
PgT0G6rWNbuvYv3IgENeCGouM6gQxWJEhtuCIvfDNFxAjqzpQDHDMuKwm8d+bIZiSAV7GauXpRlA
zfJS959yamhOKaouJC9ujNpAqtJjkLAzY3flgNG1636drATSG4c8r3WcWqplJG3IKD0KrS13WTr1
2YFmyAtXlSbYqZqW/LiuzXlb7I2nay8iJ6N7u7I0ry+qKZa24Gwmc284jKeb9Tdlx6pvopUkYtAB
dK6feOOGISP/oAw7zFx0PAWfDIi0WOQQNsUG9aLGDl9FB35n7l/4Qi9G2CVTs1aQ3OwO90Os4jIo
QwILNiHJ7eR9ujLLw8ll+jC67ImLYW/W4ed6GVNq6WpIFIaUQYGe2fPOEWzALW2Lu+kD2E1i3s6R
TTWvxaoOrgv8XWIJkO9go043ANICxRQvMij9YINXJoeQ231zKZaZc+35XQ/9NGc+NlXMlVMkrR1+
J14+PObpMjTQaUOk9CjgTEHDPvqb00emh8cslh0N1lxI1uhuDKpBXH9/NwhgWsPNBh1XCtrlGM+w
b8TVZb1VTUseXmxk8+lUDrimra/+DDAU0RHyqiZX8vDWGBsQqnVuGrQvDY09kLVO5anKdGTgqk+X
3HytQ19UHr1CrMBtbpqhERFr1dHaqb5e2qjtjbksmGqegkWV2UPEGmh6lsfN17H+KrKRMszPatbW
QdWim3pDG83DEPXk84RqulpkMWhCoiX74oRMczpWdSbluI1tW5ZtWoe0m/t9y6rPZTkcyQYOSw9V
T+7W7balOWQuewhg44Qy1C8ESAg61wzIjJzF0C6LPAtSln+V26pxPkUclMlVqTctAVtEn+Z16jdP
oKKjznPZI9q/NJluFIqzjozm8wcUP8wh74Eq9j+GbvWpK6ePxthd7gcn1Rgkvx47j3gjX9x0oh/M
Zje6YcQgZD9nEenbhBt/3e9GcVyQMX2BWbvEsgZ0A/RRMxwh8lUNItrqtHQ+3+9C4Ysylq/tB+jr
rjM0H2k7pFVtmonXeTpBVIUvyiA+yqeh3+CEqVGQfTGmozAjEvwgg8ZAKu+QfL2aXcpKD8paJRsi
y6+jwW5ie/xiZ+tu5R/r4ts8OpoNSTEWGcUX9v1MqhFLyihoFIbtyXfAeNc10dhRzdFK1cV1ub3b
Ljbb7sZ5hrkoQLzGnLOoME2sp41EQaFTFVe4hgzXgxhr5Xg9cdOtmqJpFpFvvdU6tK5iOcnK6NUy
hygaCQEBmvhzXVSvea87O6u++/r7O+MY1WLXVgv7k6ZFTdP8XNugZQiLbw85ggzF40aT9UGxDWi+
AUTBXf1X3FJ1h2bVzEq7dTt4ZC1Bx5S2Y73Ll+aJmPm3Ocu++4VORU1lemnXrvvC40Y/9Wk72SBb
DU981BFvqkwvbdi1tWS2V+Nq7WDzWcr2dfaM57HUFYKompe8mFabX9UFvjwnqdGfRX9adRyVigAh
Y99QlOFy6lx3s+AHE89B+Zsbp2L97mWfkak3dET3N6cXdAPSCBzGQsd3wGbQTBxn4eJUVcMOKo2H
2tKlsG7uBSSUEwNg6i/zbM7di1eEsSU+tmvzFPZOUiGT5dmjZmO7uYjQixSBpjoY6dSDKnnKcieG
tFgZhfny0MESrUu3BuxidAumEhCaAWfKHmVXpQHGHI6cHBU/7/vxzcWEPq5T9C5MOLnou9EGTAeE
f2DsBw2lnrFf1fb193dtEycLB6Mw5q+bx0hkcA8Xh3p5DYJuD1XxLjJ6b786wQ83sI6sFUNEW+FH
prF8slDYXduovg1XW5d0V83V9ff3X9NnlHdrCMLdzEg2EN+apbG/b8TbuC9YUYpXfCwcVrSb/VWs
HTa7n3WHfRWviVsA9HgpYmgaQt7Ki0ZU09jYewsAvMf1eeP+idvs2GZdguB5JPnLOHsxL0HBVGZP
Xsf3W97HNIfoYv5pse247oIdx43cABVOSSA6tfjagKjwSrn8sTNsY17s3v2aZyDRF0i1u/MeLy0H
1/tubibeX0caIU8eZctxGvOIeK+oBI7dqYzAZByJsttb3j4IviEv9AOGPo35j97vPwIbcJjBK1IG
U1Ku2StfUFXmFB97O/HrZ+K2cWcAx00+LQbH+yugxF0Xr9U3vg0JIb+MBpr2/nyxiy+NlX9gZDnX
jX+CioFm9lTLVArX87atyzb34FZxSxAtirMlurgbp9P9xaEyqxTsMuFf5YDBj0R88rb12XHl5Gnx
548Qo/n7oS7kXEmFHnIQ2dDneiCx6SbmtiXNknSrJswpLCTnR3xq53lDi+45dC9LhVs58PbaUhxV
41KUK0VQt2HQQhVme7WgZyOe5scYSUgoZ0UGu8qmZe2ql5kNv9YhYBEdivo4WQzwJJaaHdjzc2Yc
aUvNJK+3hxIZ6Pc61nexhmUMDsJWeganw2SmoGa8P9HXfeU/GTm0K8Uw6m3DAGE7erZsdiDgKQjc
5VgXxjHsxNF1aFK1rsYrFBuoXEGZL7wB+0kuzut6tGrIn1zy9RW3KX/ooscGQ/5tJNTBlHNbueJM
s+diLCID8gx287EbLUiNHzuuC/y3gYKwmuTgmYvqCZRqiPPsNtBwGV6zxjuCIuMNZezRbLiJ3ddQ
YAU0tbA+3x+bYrNxJKcHbmIpmVN252yyv9Is2DEGJO/9thUzIydUoMgM/WkLw8FKiBruJRP1wOZT
HRbv69CFmqWmGIFcN0k8b3GLyePnKqsjzt5QcHX/82+X3pH/pEzcslqwuGxx5qgfsbr5vEJGGuU5
pxlcAtn6cXUB9zGrxOVkx1v+afTwJy69Ehn9vv8JipAs51RaN1t8lF8M56w5BBC4nw/Lx5nv7jeu
mh7J9/s6y65a4/wsADlLeWjV6eAFWGhLjuJTqyihWeRXj7zCw5ZSQNiKZgq6wSUXv80Oza+hNVB2
pMsKqZaAdKrJTKu3jXYSZyb6p8JsjiIcNEa6XeSHD5ecvxrXtTCHajh7nh/+la9BsTOhwW4Gu3rl
fDnUzmpOP6dlNMRhYRW7hG2NLGVsN8y0XltOquYizNYAKPP+tKmihJx8qVYgJSu8TZ8rgTq29ZOY
gyicqw+zYzwVC9g6lufQgrI71b1RqxaKFCMms8HGnXvibJjO59kOT4tlvlqhn9CqPU2jrohGMYty
IqYVOF2S1UI3DGT9gh8Y1ZVnKfxILpcMHeq61ZDxc2B3HzOLR2s5JVB0OQluaBbK1Wtu7Hhy+mVF
0TvzsplB69jYcxNKS+by0ah0ZNKqEVx/f7dRO3O3hdaIZbjk6wtz6VPQF8lqDifcg3Xx7rrN3BqC
FBCgAFgUNJuG85pmBwBwj9kxPFRRneRJo0m23UYuE1RF/XscnjcOZcnm4VwVibXHOWDvfUO63Ymm
JgJvWbx+nXXAPdWMSFHBWKjdgaGpP/vumCUbsLNQqmuMKKyhi3PfF1VdSMFhhLr8OtS4qjmc7bdu
eFkZLLflX+43/6dQ6daMSAcCQK/4ag3sOiPWnu2XY/m0xSwiUbFzNad+1RAk53b7mZq8J+JcuD+J
/Y3kQdT4e833X+1w4/vlNA2QUQxVJ9i/rDDqXroUCgZmPO/pS7dncZ70OgyBKkrLJYq1jSwcMEbi
3GNVOXG5C070fGVP7iFDqyuIVphKLlFspkY4xsChBU7HFeezcsHLQGmgnJVra8qvi/OWxSQ/982y
FGOAGXcj7w+2fzmur+AJjoa4TsKTjppHNZTr7+/CSeME3KlI1p/zARzpJcv+bhnGtAW+ztOvH3xr
IJKj9224jC4uyN/p9inbqsQBz14OPhgdx4jqdPYnwrwbwmDWfhd0sFT5hb1Nr1XSxQMYkKIlhkpD
VO18I3qIs4CEcs3iVDOjyS3cZgCEnz5NzO2uhW/HoLZ+LVBaPq9tWKGwB9yR9/1GcXuS6xZrv++q
wG3EuRndFyvLd6iXPNjTBgYOdoGs+gU6j5quVCHmzynjnRkLtjalX4b0LHZL8j/2GfPUnZpduS80
+MU/7n5jLcjVjGbRtOCt6/m5djo/iKYChI/xGM75ySlb+lR4lfmBLC6E2yuLufHiQNY1ctzV/eQz
sz1RC/+UWSb7utYGrr5lwUYkllZ68BxwmXfbWtrxGMzF7r75Fc4hF0cGBl6eWAaT+CGA5GGND3ae
qsbTHOAUsyvr3eSM2MLZcOc27SlaCwLJ3fbkVeFfCx++8M5EzbwxafpSDUUKJ7ZfTEVnleLsky1h
+dMGhlV//HnfTldXvjWtUhARITg7i6ZkZ+6+ieyHpVM/Vn20FDpYMHisN7BcSrqbqy+99aMzQ82O
ffPhgIRyUWG4irUIB285l82QuM2HvraAIpj3Yq1jb36ZUKXPHB2/jspA123xnW8hqepkvlWwc07n
lzmjR2cRuqSEykjS0aC07Gli4O06I+7g3Thrn+qiGD94Tv7P/dlVdSAdDAaGHB1YyMglMNckb3+P
k7+fah2a43brgSx9MzljttkNFEM38ntooFlFvzWVLkN8e+8J5ALCedhaa7Yd7zJ0b3w7zNkQN96L
luNa1fz1nvRuWsN2zdcSFZ2Xll1fpp98M99XXREJ1Pg9YvtAriEUtNysa83oxUTCp0YG08mvsqcP
BYVArh40OzyKWt3iXTzrEIZn0uzLTIP0u73iA7lcsJxHaPY04BafspIkfVu8QWfZS+5bRdX49cz0
zu496hvKRuC7WbgOR07GYc+tavl+v3XVipSctSFg77cW7l3mgCY1N/dljrvCZupuV6qvlxwW4CLP
pz5Yup2PeF44Xms2+yoW35xPwHgl83EwwED84AxLvgtDUZYL9LV5iDnRaId4C9EBfRSGkgVwymIg
QAdS8Mdv/a4nXVyboD5czMe+XS4PXOw2aMsrmzlf8MY2TCCjcCJbzJpFpPp6yXkzUoNZAcnIS59D
N75orDYpy2LFG1+oq1lSzLRcHjh0mVFsc+5BR+FsDCB+/vHQCpUVbtzSolibaFfg1S7Lw+OCt1xS
hhqUyu00TyCXACLjUvpLB259Y0WaZwZpdU6RYKIAMvNl79Tl5bFhyG5sOWRhxHIvc/W1XkEC0UeT
7t1BcSsIZIUbz++rMN9M99I0sfspOJBd9+yiODM2P0x/RGLCxP392Dgkh6bAN3ilDWFURLgDq7ej
KcJ9ZrP9/ebJtZ3/Hq+CQHLicg7xLr3CTgYycPtpKKpD4YEcA8BBnrSNXeKBtawSMoOHYzW6Lrlq
EsZrAw0PSmpnDzbYNYJQ1RKVC+hiYBq6K0kjDjwssx3Ayj+zYDYjiMmWmk9W+JaMMsjDcsj8EsrD
/gBKZSTi88nZO41O80+x78oVjIUA1JpSzK1b0mgBiNujn0fypcIz+X2Tqzq4ntjfbTDE2ApaOdhg
eGvt/LVOMzv8ezbmtKLi8/0uFJmKQC5oHPu1bwDv9S5g1p9jBwE6L+vlB0cZ3IvDeXeG6qMLtcG6
PaxF9WuizXhw2rY81Q77dv8bFPFJrneENPDcs8B3LxAU3bVN94FxHc+SIr+HRv5tQrwaWF4+Qr4E
JUBJfxoP7WHJo/Jp3V+VrLKdrp5Gacfr4N7NVWZSbvYlOiqecG5k6Gk5bi9DH5E9JCMOxeG+rRT3
40CWbTBmwS2zK93LsM8ODpKiQ8pPJGLxHD1UQUUCuQpy6HF/tSggQD4K4qGl5M5PgQUcik5rRzXf
UqAqtqypvR56NYZ/qv0v4Pi5b5vbd6lA1m3IC45UiInvtpoqdtviVDjTBUzFUwKJq48LKY6NyH+6
Dvl5vz+Fe8p1kAtnNKcMaKw8fFnzKspBWLp8L3LdqUmxAcrFkIbZ29tkoH0K8TuUelP72AqQES1D
Uoy6c6AiRsplkdAkmkuwVEOFanlhHGnpn7Wv2cD/sJnd2DHkcsiusXzu5JgQOzKOa9yf6N64BEmQ
2JfsOCYQ4zm6c+Q/UitCArk6ktt+vuUlkt9mJSIXjARNHvtBbFHNbqLay2XhhmqBzJ4HaeOL/ck5
XAeTJe7FZNH2su69ff3BbCNTcyZRLS3pTGLxgppVhutoP30VZjy5SJPwmI+aoagmnfw7WPHSBHpt
w6QXyzkU/zggutVhi1WLVnJuwxxBLTSh6QCzMG37CsDoAbrWYFMh1mPvHIGMg3RRwVRUK6BBmfeX
DXG5LDw4WqFahXFkBCS8gYq6wqnBhIpBCk0QA6yc4fCcIy4+trHLAEW8zbLeJOiiJF20DDtrXmIG
3JFu27ud0gtkcCIklE1hFh7s4+B15ppj42MMXd8tm1EyH7XuFt0PgSpbXX9/t+sFA0QFugkDEd2r
Zfzlin04a3Y6VdPShgqp2i6vCBaSA56Zbm+Gz2GpyQoovEtGHVrMNnzHAHYTOKfI2Y5LbcUreWqm
j49ZRXKvfFrcyr1axcg/TwOIQBD/dLzcis3zPxoGvueawsfUjnb3AkDG2TN+3v9qVcvS+Z4H7sA7
gZjjABIzg72nD7hmvSvmUsbZEbhP2Br46M58y/4pwyKq6t39r1Y1LZ2RjR7kX7RD0072NYDwdsi+
ONOv+20r1omsSZCvXr64FEtwBfS0bH9y0iYL1M4rjcUVsVJG2Xl+PoXeAIuP9dEHSUbLfm/F28TK
KGg2jelVY7ja7b2H1m4NZVgLmxZ7Rp2uAzIR7u4qVBLdt5FqDNfV9K79GoSW0LFEKHYEnqHAcP0l
9JeLX+ZnMKieQ9d4vd+PahzSjjg2YA3OGPph7DljT1vbJkiRQ705vt++ah1JPrtVVjmMA9qn/XHK
EvtK8/dYJJNhdDbBM/+aIxwUQN9myOw8gY3r/lerrCL57FZB/WPy8NWteST+E5nz2MuS9VGryJC5
nBtunl1R7l5ZFVFvgvPGdYCL4LozosLsMlrOHZhNpxZJhW72ugSnkjDqBSsSlDDr0FgKG8mVhuPo
LWZNZ/cijHyLaqevkq0HYgmiNFC8zdd50aFXVYO5fsE7X3DA6LKyGYOpLSSbQ0Czuh7QaLsINAFJ
1cH193cd4J2/YTyDM68WBAj/Fr/z8Z/7C0nVsuTGoHWdfahduZfWc0AVbL0R3znmefhYFJIrDIue
h5mdC6RKIHll71cE6sk/Gw9KoAYyKs4KCnADXXdc6v3K2bNX7e+b5Tr8GzcYGdvWCkhYZuAKuGxG
Ws7nUSdjqGpX8tvGJSO4VTGR1K+idv4a9JpYo1jsMmht9kZTMGEiTOZjkhFo5Y4oCfi86aTHFeFe
Rq7lE6lM25tQ9hJseG/qv9dO8Y/HzS/bGoDrX3vXuob1G4aX4Wt8a+pq6ir34hz+p3FSPvfgsE6m
Hd2txxCXrt/3Z1ix8OVKwpJaQemgAPZi8golNFiX5bNZaw6CimmWKf6XrChdYFqRfZq3cY/SzuIl
XJiOuFDV+vX3d9GAOJNjTBnuo11TRHnpR4WjOSCrjCJttm4IelvYxb1M/bMLkYhyirXoTdVXSxvt
gmIiBil251KHw562235edYB11WdLd8/C6xpOrgZpDAAlFoheTGFSaRW1FbcqmVO/zFdK5wrBYA5f
mRVVDuQUULVUf0LCugGI8/6CVPQiY9QqYc+U5zjQLqibDZpjjmxDeWjt32v9pA33ikmQ8WnjNLKB
AxV9GX2UDrkFCorGhwB8gYxKQ3ViZi0U87sS8XFeUWZVk5+1p3t0VcyxzJzf9EsV2tdXDi97IZsL
jZFd31GN7RUZROva6TuP6jvfoaE9I9w3rvnUG3WFw3LW74IpL176oqj2jVf7ceuz7SxyI/x0f8oV
QftPwuldt16/hNacj6h0qlNafRATjXOeFKh7e6x9yZ3NYW5o7/wfc9+2HCmyZPsr2/qdHgiICDg2
e5sNkEmm8iKlVKoq1QumVqm4BgERwfXrz8pUza5qTat1pp6OHtJEAgEJcXFf7r6Whg9QBmAy8nO5
plTcIifObCoGjd6/v8xbr+bVyGbCiMwaO7jV+T1mI5D3hFggfq3tV0O7oXNKKce6hq4bllkdgmRh
lZt3Wn/rBbxajntL1KhrEHgByP0dqv2E3LaSrbOleucNvDHeXmecLWlV4PFI77ZMD7X7Rf1aapL/
OjXMEqwOCFiGbo0XceQylvNV/h73zhuv83VemIvgFmwJtD20h0w+OgHI7t+pvnjjeb+mnydFZTmY
rQFvqpjNnz37G3EiB3Wfv9RZXhPNa29qRqtCR0zFLpdbSfbgT/v7pt96kefvfxqqDfEUl/MCuNxL
68ee+foGCP17nKhvWFevs8EWY2fwnOczTnJCtXLmT2HmPVGwHfvv5am+9ehfDVIFjnxTaFxCIF3R
+KiuOabuHvRd0d8/oLfafzVQa0KkLCcM1NGwmHldqGUK7TZqNjLLfs08sV8N1yntbOZIWM+ob7gN
snzlDJAuqJ36veH6112fv84GA4VgSoJpghUdPKKAqnBR31p+/PsH9Nc9iL9OBhOgNdZtCQuaLkdq
Q9yBvUf9+deWA39NIr+k/SQ6btA3QSHvVVe0XQ0QGOKdH3dD5PwaMMtfJ4MttCkrFmA1yct9P24p
uOp/LYTDX2eCBW4Oa7PBL0B8GRTirvmmrStHvzPr/PXo4q+TwSDXYGWlPC+z6U1agHbDXXP7g4Pa
JJ6/lyr9Vs95tdQWhDj5WGF4VWafDtu6+eqhzPvve85bbb8augS5rX5ro206rSuy7qw1ew+ieiNO
zoNXw5agxLeoesxrCgDM9lzagXwGX62mKA2R9bpx2tD98Gs/49XoDfx5EMhs8267TMSkmQ8YDpEr
vHeijm+Mr9fpYE6buka6aD7oI5AxCfVLRhp/nQc2ToGuKEfvqQ2EORK64iyi8S89ktfs8KZqJoLw
EoxaeXSc1dLcqPH0a02f5+mfFixUPdeC9DBpXZOIOambnSnfmYbfyEXgrxPAsgIKrrnEo7ZI1KDT
lOssUTS01zSqkFvxaz/g/J5//gE+MsOqCvNlR3eSrMFeQN6rOP3rtYq/ZoIvrK5g44RnU8gytPJV
LbZW+9S/Zyu8MV5f535xrQvOCjQ/6tu6P5byxpXvxLrfavrVcM0MgS4mRdONtQ6QNlhuxHtJR29N
Ba/zvMq0V2JoMBV4X15i9nk8hPVufLKSc8bM/A5S9UY4nb9On+oVELtO4cWmz+kBSsMrmagduB1V
G4mtu2oS/wimzL/vRG+86deM8KpAJbufYvDq4hNH5UHrhshN86fbv2/+zd9yXnJ+6qT9CPafXuB9
eAd2IpEO3V11SPfd0xJZiUqy6+WdXKk3r/RqPGPtVbo7T0Pegd+1GHTZCiCZiYYrey3jNvGOYBh5
51edF63/CcLx18lTgPzPdhaW4xEFmFgTdvDo0g0LkdB3XhJu0ud3LvRGd+avxrh0hQ0wHhfy73sV
elfnqYRY4ZN3J7bF1wylZk1E3mFnfasrvFqhS8XAvWvhAXKI+ehwpEE8AWJhH975LefV+K8e2qtV
umS0KlWHruA4SANDtHCdHeav4iyPm2Qxf7nMfzxN/yd7ljcvDep//Se2n2Q7qyLLzavNf123z82d
Uc/P5vDY/uf51H8f+ucT/3UonpTU8pt5fdSfTkL7368fP5rHP22sGlOY+dQ/q/n2WYOm+HIB3On5
yP/Xnf94vrTyYW6f//nbk+wbZJTdPmeFbH77vmv79Z+/4b38x8+tf991fBQ467++ZfljU2jz+Pqc
50dt/vkb937HuuBSx/NsD0RZ59V6fD7vYfbv1OFAMJ3A93zmnhHsRiqT44r+717g2NTmxCaO559Z
QrTsz7tI8LvLOUGbDloF9QL97b/v7U/v6Mc7+wcoOG9k0Rj9z9/oJaz1o3OwwCeUU98OHO46hDv8
1fzdt5mtqWWlq8lx8iZyS+H1YS0Rp1rldAAd7Wrql2Wsk3wc7WJ5aol2EblNpeOnT4LyoI1I17Xt
h7KXdf0AAD6f8dSXrIvqRth2qNSUgqChDUaNtGxg6ZGRvDYjUCU4Z6EVWHL6FvglajrUkNL8JnAp
K8LGT7n9BdYTRTWGnYI42goaR6xSpAY0YC9uHA/Gj+fra2F8H9zqzregBwG0xAU91AsEWt0vg8hB
fqY48tl5J5plxZVJgQWVXHRxOk91EBbUltCoDtQSXDWztyzXDShxm0/uFKC0pLWLvMjCpcn66aBc
A2GpVhBSRrXK7O44EptWN0xpqP/aFpftqaYu9HNzT474X+RLfgUFtULEkN0BnWltIQFhVdMUsFFh
+zpbNVTpOQRyAuqSMoMYmQAPFehMnEr5J9S8OuQw5nkW1Z6dWzFr8qx6KJlMTSKHyRLPi7uYYp96
mhXXDPUBSzxz0FSsfeTDs+sB55Z3g5/TPvbxRCtQUjIxhflQOF87rHtOTJ0hsNd1Vo8NpH5RkJhM
5aIepWK5d5J2Vll7W4KU8UqaxvTb2razImIgE65Dwf16wCMdQa3QqMUMK6gUQX7E0mmKFPlWsjwk
BWFf8llPS6z73DVtWGgQ+aIyYnC61YCOl8d43w14sShl9i5TxWTC3nLnLEbNTCOu57kxJpbofXrD
q44ho26sHMjleshN+6OiELPlUUZdrjZ+QM5527B2vCF2O3fhjw51myKqy0p7mxGIwH3VmCpLajVq
6JBNhkwRs3Ln1meBM4Skw7OLiq5P64iBhJJFRU2KfOXODZxWPCNQZ4HIagJWNEEZMnQGZtMTInNQ
QQgKr40aaGoO69b2OKr2O5W1KirYWQCdjjNbyUU2zUrxfOkTPDr1BV0SXEZsls6OqUIVEaSyevs2
aCotT8LYc4rqYLDhbFXl+c5aGDdXSTrYvI+71E7ZwQ5SqdcZGcscdKl90d60jWe7EVP50MZem1X4
fmrVTVEjuBxrGuQtYlaqgoXTLfPdoJEjv/NbhXFD68WzEnAJ28i1xWsothmd7T3xAlAsEUh1f3BS
uYD52qqrLu662vd3eFF29a3L3VtV9iQNQb5Ri5j2IxhnSnCbp0mRYgoMdT8Q72FCVn4QWr7M1ZVN
6hGUaexMg2Qm1veR8W1YD46dN9mHzMz8eRnHobj3QPHjgFHMRpJKuKhqGqKuWTKyFjbPOap3OOqZ
PRSApEe76nQOmbTFG0LaTEUHfWl/GFdL63h67fpu6qyNLnR19Je5NxFbfPAiLaMKvrS1bkpQ8Wg/
hTCtsadEpJwMK43nvOxsw0Zg73U1NCg3cMFoybmUblzphh6ph2TPUOUjQUEuyrAgPlVYfRkrisk9
pprZOpwZa3mISXoE/UUPBDnSbZZlIaPD6Ecz5sxq5UP0hWDcpMgWJS3U8nYI4M/toahmLVdtgOqN
WxP4Wn1qFcTBqO56cSyrbPxjsOzi3pnLEczMdubxUE0e3zadxZ+81mu+srrNvhLttE9dSTsegw7A
DValbecm7PLe79beMOl5T5QHOVKsVBBr4WPVPYDonthhib5Z7xVr8HC9KU3BGyd7WSWFW6N0yvU1
9SOv7cGcjPlKfemQA+WHMxceqHmIAJHvODqgmIDsN8sOwTi12S1sn8Xc9nkv90PgTmNk+840HFA+
ZdDWCBssTEcfyn2AAvLhDoVDRshwzILRJeFckzMkmWes27pBBro9m81lGU2Y0IZv7mQt2RRlBSvB
tT1rNbK7Ms18chyoI5z1nDVVXoVTDw03TOzGcTZg5LLH6w6dtzr1o8v9jQpUQK7sBXKCq7ZDkDye
vKJYbnM1umkIiQeTgYhltKcrWldOugFGN0L/2QKlcBo37BzLIqmxGrzhyhJgJ1B1N2IybFpkP7KF
YBQsw/h5gfK6uGp9TOLXQucV4J92jMuRQJAtKHrphCgJAuPlzIzBUlGjqEVDQyGP3KZCroirelGH
AYZVBiPV7ecQmq3UWWPm4hY4BwVytzRzSifkOdI1Ehuln0Hk2Q0YjLhFFx7rmrZBgtXaYV+mQXfe
qgPv5hgLaZx7MPOMMpS5mEXiNc2UJW4/qmEHvamx24vMGfMt5DuUinSvvI+pyOQf08x9iGEIsPqG
vNBK/TG0o5WDQtEWJLJyBdXxwVC/jSQRslipuszdQ5kCiL+iji6g+95YZeX8IVNHYK4Jsipba9dG
K5hc2l7J0JBWIkIObVrUDVdFWqg19YSSCR3N5IUjMTNdoecufkxT46Xrvpv7T1PbKiAPRRdEiJyK
sogaLMl63TI92DEv6iCPZm4Pn8fRK+sI5kCd3hqnxNAuBMnI9dx7kOSVBa9BypJTSLpOvjL6mHn5
vMRWMS/ZoVYBr7aNrOz6uWi6utz49SzneOoI865drwC3ZOeMbNzaNkoPN31uWdmBgQs+uHaLzFex
FZQEUihLn5pP9SLd7qrtJyut8Rqg47BpqszOY+JCtWGJPPA8fJ6adM6P3C09sKQ7ljPf9ZlrobMZ
7Rg7blHo7avQhwxQUEW1ZNRkobFBVvxgMr9DlxH2wMzdFJTI7Jba0tZ6dupaA3Nrkdt8VwDnc+LG
6XAroMSwByQvBWOwKTv3A+pztNqa2q/KbccgfKvioIFs8qohbYVVhNq+0qd0aOCtkd5Gj11UX9HD
oNtRrgYGAaqPBVSUka3uQ3IEBNCLvuVQ8liukf6JCjhfOWJuQttDiCPsOCjE1nPDnOBa6wk09FVj
WU3YjI7LElkE+DE1IwQlnfWi3HxleaTLkDZdmeDaMRBy3jYMVe1Y3z3w7ek+q+mmy9H0tqEsa558
MnRywNrpotpkwGjzNq1c+n4FenAqjxRhUIhJjraoN0Pp9yrp3IzrVePPJaBJZlonDljt4wIAuj5J
pjUYM+ug8Q9apzYqY8omVWsMQtkfg7Tp/cRDu3MkulH4sU2azP0kbEw/24WkZZ1ILhzwuEvqIkuv
q/O2+8oD/M5PEIEeNdBRPvvgQRUTnfZ+ioKqoxp5k7ZhO/qdHzUMeY9XI810H2d14eY6nuo2EEfL
rQd5jdAlTMe4XyRLi9hlTaVue0f15RqVymNwXnHF5GzTqqdTEyo5iPq+ADTritvG8/35IC2RoVaX
iT4/2XVgDPCfPEivggUrf4LqSNKj30xKBTsX5ZlD91FRCzRc33JmL1a5hxRYx9JHaCTliBm6iyPI
2je6/TTlXQHFoT6dRHxxzf5XPuqbnuefvNW/9WT/P/RR4Wj8nZd699h/Lf7xX+rxj+LxZ9f2ctqL
o0rp7wx/PHAhPUY8ck73eHFUXQ/eKFxVG+4mYXARsee/HVXyu0NxMGfcdV34sT8cVYfBUQ2g/QUu
XdsGP9z/xk9lzitSN46yV5R2eQwerAtWE/I6dzWbeVZrx7PCDEZgBJF5GXIbWf4VKaLJNjLqkXvE
1URCZ8EWQ86HM2V3bofycbfbTrb6RGrnlNWyiZxu6IDfcpoEmbezePCp59BwQjHHtuigE9WI+RlJ
L4m7TBgz12AS4ygVhYAtCJB3MIy6ELyah8xANsUR4sSpfS+KICH1BB3xK3BBmGiiThHHECCso+ox
G4oVojsibkU1xa2mR8KKJwyzbkW7Ao2oazoTpK3ZeQGRKgIH6z61milsvGEFjQhYVjPbd06/9eiw
qTnRG71Cmjmbbueg57FbpCrCG31yKmTMO4sTY90DGNs0h9SM36ymHa467n1Oi7TfeH27g8H0YOwl
28NPSFJTIcDLBSaBDK416da8Lf1192UowHcIOvtZShZxAnvJeC7MMCp3vXxaZivCtDBFeQfht0Ww
Y09V4ovPcH+A2rSfKZXBVpUezBWrsJJyVMfAIyvIAbYoHeufGqQVldJsF4QvFvU8ttaz6oe9IXJf
aCAHNgtoxGyWRqrtEzOUU1hZ1hhbUJYZQQIOSalk5NkctuIZtXQkZCkYRzXpnHguliukaUM2OaxY
uc1cweFy9iFgkDZ2QNMfBl27iUs+VTAkHicU01vDEXjEh6JgdrQJRtJEnuWcihaCo32wNou/741d
x3YK6ty8M0eYs1/C9STMEjte8SWmeQ8xDKxg8ZAFVuRr6778mlfZEXP257l5oq05jPVy17mqjeHZ
oRfqG6dVWYQEVJG0DBLoiwtTevAdNyz8G7h5VVhsfCSwUNtzbziFhDzKZuhhgSIhH296u80wGkoR
rRcIy7WZu5scLyn18qVtUh4yVp5qmDBRrdGLDGbxQjpXa6dw/mjzMbHhyYZBOiLqRQ4eBZsPmO1A
dRctwpQhdSEr37mnhQa7NFdFMhQ2Emm8OaatYADg0mSxZhFBslDBwaITGAnqMjG9eDSi/Oy7AV83
DTztIhMrTfh9PlnBXoJ9ZAg9OcRILNvC3uKR65w8tsw71NcndbVxs+4hkOknz2sE5GTtaM4qBX+U
5cd+2Vj1kMA2TQLdRZ7Tuzs+jF48mDSPUMsJDCVbQXYK5KMy/yDsfKcYF2uBHOukn+oPrsw1fLyz
sggq62G8beHrOKHtknbVUWSQdmSIeDuPe4lFbW01DzCbQ7qMEewVCt7I66osdFJSVC4hs/UPCZ5w
7XmfIIRYrTzRPkJ7PB7cp6ovt1PlfXPT7A+er8TsbIJh17nJAKaS2TRNRJv7tCtWpJ8/VEUHZyQU
KOxwDMKPstnNBCo3oHx8YFXxVZrJDc+ltgA55IfaMTFIVteFtO8CYCGdX5586bifiTbdak6/NpB6
ikUpHyexLFu7RroGnF87HpZpjuZxLuBhfzpLcJXlU8/Sr8qpkYKV3/ddvVNZxfatUBuE2p2YG7Kx
GvRTuC10A2/mWJW2WfvUeia8urdUudx4tlj5qNy8nZvphrf6OW3YeFdn3pdxsWD00/IzGH7gM49f
LTIHCS0Jbh3sGEhFVVEwYKKeu7EF1XWXhT2vq2SUVyBcG7bAFGKnNc9lB6ZwyBBOcZWSOe7zh6HT
GOqybCNooqdl0Ud9Kdlmdu5Tavx1XaTItOR8Zc/Bpw7V/ZLSjTPVW8KCu7E0N4AcjrEdPJB53FRB
2z0QH48MgtU84l21SdNqCNXgiAOSKQXM2GSglb3pYeLsHRN8RgXOoWQ3ZRB8Mai0DjkHyQcqMv0Q
9S32lQOmocbPohnO6HYcsxHZmaDsWtCoN1ZB6As3Q8fvw5wx4G6u+gCLLvJKNSdVvuhQmFqCAvKj
ReyVlOm8jj0f5XJTp47gPt50LENCBbJYUhLS2TPhyEWxttMd6Hb5WnHHWsn+vKBMH7Tuk9zABTVG
ZUkGO/Sqmq2dnVAJdkyvC5rYVqSO66BLd7XWSY2Zmmf61tJL+eAVPY1FO4JPoKlRt7zUet3MhZew
q/wrgAaSTsFVrTrgw6VF1u0MzHYe5UefaxrZ9vRlzqx8PYPVes90ocCEpZLSSstIUC/FKjEpADXp
1w4jaj/SToVx5Ys72N/pbpTFskIlBrAFK7+yTEsS0x6GaSghx5FiyTpHduvOiieD0FkelH1og+Xa
2AAyKBghwjST435cpL8ul+y5hIjiHhSUWwm9EzyIhcB5XHh245v63l7a8eqyBatzBcRHHs7i7qD9
L6cts3sYDEWgry5FJ0Yw5zRJF1PSbG1o0corSSYIGJ//W5oph5d23s4AV0OETszwkhB6qX0GMDBz
AnUFud3x+7+pje3Ll76Ph9yPFZj0MaMeS2cCyZyPRaKjvfXRxutcedCMTVC8YX3sKoHFoeJ6T8+b
xre2bU1aFH7n5AM0TSM+6K+o5mo3riHjfrDbaT8DHuzDH9u9B++3mkcWF1DP3c+2ok182X3ZBrAy
7Unrso2q9V7yh26Yh92lpcv+V0devrt8OLq/E8rFj3HTFqTpuPSPYy9HNEFZ9WCpwwXkYkI+gFlZ
kBEApvA33DV6B4Z9vUNYRO9+bF7+u3x32XvZvHzIAPLOwPkSUS1RCZqiAc6ggFWR22kajbINYLoQ
b1+USwFwd6l3flY1W8DR3r62LG9/+U/kdKetotpejh3PJ7z8F7T+6gzzJ/4ILqhZiac8DXToo0Du
djAD2XI1zGvYRs2nlHd7szDxxAIIIfi6qW41NLPCsgYUhTVvWTdyFp+CSe+9c0PdLOAMt1V5SwFK
vjTEAHJ8Sln20pA/Y3b3xzm7ZX0morz1oUehv/j+4qUfRmekV3VXswhcYfyKT3XzGeMu9FiZfexm
rJWecfrw8n0OJpbVDCR/c9l0O+vkNpl3Qq4vO3XZdLp8nakRinFgNVsVYmk+WwYWEQrboGhCb1vo
vB2oRtdUZXHXd25+BwCsjiZ3IBAxw3fAq9MDxxGXnZePqZqBoc8u2Vw27TRPD6yxX464nHRpwzsf
QbobytTe9QTUKVIJS/cxQzrHs6P0FCqnqO80121iQ09wy40rrzPQHUbQmRi+zHSGlZC1z1Uz3wP5
Glrro5ViVrJ8qLlPtK33ApGCVRfY4mM2sS/sfPCABX9AwOxxTnMnCiyd3QCaP6acY9UHtJNoYYlb
rw8YsIfOvbIs1O4zcnW5Ugl6jZCLhd7RAbw2sBmgVUd85whLR8bNVNsPHqYMXk7yGYvASVcB+2QD
ro+VgyoGBcBjB3M7X+eFNPeBKr5dDg38ETEH2f6xBDBg1Fwjqj3ZPpj7LcBcALVPooN5Cw9ef+gb
fbBSNYVlK5ZdqprmvuzhMxcBG7Z5acO64BZQG6Pt5LIXobZyXRbACf3zwQIV64kHzbD4spcjZrDt
KiDil3MnR3u7SaEHBDYT4LV2y2NazA+XnQYe4k3miKvLmUtrA52toep6bvbyofz7eZ7Su8vRQE82
A8giT5eWPJd8FAyG9mVfN5QqXNKi2l/OK8caXttipS8/oOAO4hXlnG9ebqLrvVUObZP15WAosiCX
Qfr+9x8AZZ1tXwd4l+c7ZiVo++3UdV5uy62K6dCW6itGqhdR7vYrXpcYXrnJmn0aEPHygfCR2IsB
gkZyUuznY5ALyKv4cvjLmZY8larVu8spP1q4HBH0Ruz9kpzH76VtS1rrsaoef7roy7+XE39qtRNt
FllydOPLHm8Cmhj/j+bObQ4TWy2l9raXvT9+x2Xzp5MLN1Mb8DEdL9/92PvjRi87Lh8/fguYdeDv
0dSLfjT/cjM/jv6xZ3SWYy9tudEmPxYl6bYZkKwDbzv3MHaMzyCAteA6mrJIrJbn6VUJDnbHqIMO
9KSAPk9zYo1lFmrejWBU/PfZdlq0kUZV9eqnPZfdPXETiB06Vy9NdNxlW+K0ez7rYY5h1LmHy3G2
xjCAqU6A2/X+HP5o+3IMIgUPqIWC8O5cjSoZ6rqHRHeJ5PXzppX27mqBbi3Wsg4QqzftBdXqhBCb
OiEgdj2ij+4ByBt4H35/ky5ds69hnpwuh5WZe2r6Kt8PiHPkUQdmNV/W/u5lU6fZh84KyO5ywqXJ
slT3SN6Zdi9NAjL8yIH67i6tXT6yJv9sJlt8b8Mdh4cFRUsvR7zcVsW+AMz3IaB4vmhQqj+yvnWv
XpqEhv3XVKr5+2Y39c+wEs33g32GiBStOljg//6ZQevmoeEwvb7fVD2U4cJIuv1xV6OpQVHuELp9
OWbKASMAS7K3l1u6HAiSHUTwkYMGWvzzjTnW3IUZF+r7OTCcENjtffFTuxaFX3Q2EF++uzwoRGVH
JHKXweZH23UNOq8aJCLQNDq3PbgDzPJmsDeKLIhZ9Y5PsIwsw+bl/qjwPdhjo/q+XQLGhVyAJV7a
fHmDKEoKAVoW39tEdp4FfSSQmHd1MV37ClZYa/QNFG9yD+8/K3OeqHPHsIcOCDCp2FoOrIh4MHjJ
5aHKUWQgvEAH8ikQLBdhzWTu3LU159Xx5Yn7uQB9XZ5oPU+ry1eVnlBA5mYPhvtNFKBoPglaBKhE
x4AEwKmYnN65Hn0EVFok3CSXk0CtaiWeQ1OoHwgdGSUlJAPOnTYVmIkaeWxcp4ftUFQv3+ueIfIz
2H3clhKQGnxR3dTZS2vAjLzj7M6xdGo76jXn68tVXjpuca8BaMCcrN3198cN7B6l5R1y7tMlBub2
co3L4fSc3q8L58tIpxwONe7p8r2uRBG3FsqB8kx9bWcwi+FdQrPdaa974+tINC4gIG+FQMTOzU2+
rUY/P1atSEg5pEcEaRGBTWDmyJPjYHbOpppDesyoxEPceaD9dSu88LJ/qEp5reEII35/PhRJncM+
MPNRAOFKrKXB1byT1RB5I5gBB1gD1N/NlpOp9wv84rIk+95z3G0zkvZ0+chJvar0rNZuAWpGEuTd
iXnVvA/c/og4w1qPk3fU48JONh2HHcCkw4Cq8qCAtlaVBlsh1bhvjWxXKVckRqRjQxuEdUp3pKds
nv0bTEDGsClm4AtZiWwwRyTqAkqbnGuOUJvBhRG/QinCxgswQlkAsMaa9Ekj1BstM3fX1OqHa7fx
Q8tY22zs9aGF1kgsK4npVZfq2kC6LP88nM9qmbwWQ2r2LYqx9yXoFGTmRJddTguoDBnCxx6gy2Eq
ERSc3c+BM9c70L/W8GS9JWGtc2PGstmzLPhkte2mWDqR9EDjCqom5DF9Qrw9D12WsqvGgw6aw+tN
NZdfy4kE14tVhe3AWeIx6wpRrAdisnsfdFpXht82Ou6tIwmq4gb5SXggxUxWdlDfSi6h9s3Tq26E
LEek88/Kp8vN5RGWpS8inpozVNDdatcK/cltb5TJKHRqsgU8jsQ6Ocs6h4V+Qn7PuFLWQmMyC+da
K9RcLG15KmRanPrULk+g4ggVio/j2cfrqj3SnxA8HqLCZEiUwsw2lhOP+pmCLA9cg3HHavLyn0kV
WaGnUq/gEZ0CFNTUmRUVfd+vByeYI+SmuWv8SDDdDqcGfkzoNF2xqZ2FXp+ffcoKD0iJGTaiGVGU
U9bpZqzPEBmxVZJreyUEHU6VJN+86iNUeur90MFPGHX5BdFTsp6RE5EgdYadels+BsParWX1kE4Z
BK/zBdVmwucPpRIIZk7Q2ZJNGQNjk1eIx4edTvH4nbwLhyHw9g2WhmDNkZg0Ub4hxObHIpC3iPEi
qKlAEksAJK0F3P9kIouK4ExZe7dw6rvZl7c5auUjimygQ93noIqYq/KqBS7+KXcDFFy02RdSjQwI
a0WSy6ZFE+gKEcCyn4U3ia2tK5Rc+mP6kI/ePsi4/DD6vALrnecivBxk1yUHxyMFUyAsukXdQNp+
uOaTYzBzGuuhh0oeXtmUHRq/qu4AYUGhrqdrqBstGzMhSWAoRvrRRzgU0TlvuRkylCpNBtHORUDE
r8o3C+oGFMTC3eG5STN3L+zO3WPNp9up85KG923yf8n6riVZdabZJyICj7jFtDfjZ83cKGaWESCQ
MBJGT/9nM/vs2d86N0TTmKZpWqrKysxi26BjH86i3JPy6FmOzN+tawMsr9HnDbSjWzs9Mi6/ownV
17azvROvzbxZRqDT0p+uYzfpXfWVqyOpntbMegiGHPU24AvcQ1JdSTOfvvep1jc5mDonjXjm32PL
vqux8239+4h1tev8KfFhBZD/Z5/l9lHr5319CkSpYlvV7vv3wX/v/X1u1wJOPYz1YT3L9/vdigJ8
n7qBxjslzKmyrw9ZP2/d/Xuf9ZWlowE+fWT3/f4/X/5/v8+6uevBSjYW2f7nAr+v+uu4yAwAbn2M
2V9XdzvN1+7rKf5zDTAVOE6wu/z3Rq4Xue7190W3s9+jvODT/Oukf/0w358hWifekGX+9f99nX8P
Wc8gyj7cm11E/AyXq5etcHhmZnv+sEs2J63x0W4TjjQbVkfA5EZt4K+jwRZsh1xWdpVIFuhjK6xP
pZfxD86B2rT/u0CLq8QG3vFcyknk4TLYZxBdwTig1bydia/uSeOoFPWY6d0MsNFBWfZPCLPVqqH+
h4cJOA1iXz34ZIw3vNEIVEA3OsG93M/RNto8iRk5ENOe+qUM2kDcPrwoihcC6/0fsbfIrLIWfW0c
RnbC86OdGfH/XDesuyBBff7nim//A3/4FQgwlryALk+mXPx8KZl/Wj944mW8CeZJP6yXtV6gCguU
I/CZ1VIdOxWO7xjSVeorpe7Xr2i7dndYv3ZoQHcd+eihjBdWSUSi4LdDUaUpxz+3+0ZCP3pZhO1l
5TxNF6ixzX6eKFrc+Y66c3oQBYeYyzc5s7uvu+RXWdjx8ieap7pJ40bjY++pblN2IoZeO4yPkcO6
zRiJ6VH3EcLTzpQ/YXSA3q244n6EKMz2UZpjk5NMQ90dep+0X4ulndGDmypvD+i82qN9RG6HQlyE
U7I9aCtBZjzdpopP8wuBbjbT47AjheNcm543QF1VnAtuJPIbGm18UGJTiwYJa5DPKkfyA4dTTBA/
zkAsP2pZmXzog6fCuDjWj9nZmVCx8MbJ2YrRX3ZqAYsmGiPrAE4kFjZAmV5529JCgDY6VnmqhLXr
Olh646uJNxN1b2UFEEb1kLthrt6CJlLvee2BGue4wzkgfHoo0azYDrsxMRXr8iry53PgyiGZYWaz
oYMNztBEvXNnpH8u5y6fSF1mLK7sHfpNOy/N4B9mx3suRpynq2f+yJelzhrTbeGVaR4wpbZ5VXve
+SA5fXJnI5LBKxFICUAHuu5f7KCHdDFC11fwFFCEQ/RNRlViYuLPIHyyZ/SRT1xl3JOZULeEyX0Z
x0/eFGEuf/VM7SXhgD6LBjLuaIx3vBpOBCQzPk7PDvSWo2cdA9erk4p276AandCr4NZjdutE8zO8
iFgKRhlmeyVyM8jPKIBh0EjApAwD0P1Q/ATQXKfSX+7DwTvYBATfZg77BG1f9n3InnTz5oA7hYoy
eE0UkYqHIFLW1cOgplcH7vyVZy6NpecUf/Eq6V0uEhrFGSASkfhLdJSWPrjoZJ80krJNXw0hQn87
BfiFCjXwxtT0waP2BMYA9KDATF8fpoi+4E/ji2fUh96lJpC3TKg6yumJsfmhigC8Vw3fIk54BFca
Hr9ulS2tc5ARu4wNMO2ZkI3iT1Eb/dZqqEByRR3HNBZ+YlB/hriFS6fxUZucQW51Gd05/s6aETyA
YH+VIJHnLirdU4sIZ0KGmTZz/AMQ5s6ZJNtP8BGG9w8Fr3hCdlV7e4cH+HUDLye+PW882BoHugoB
s6aFhzYsoBZnIP52CfzF0c03Wy72WU0BkMd2rs4dZvS9U6Itck0MEruo5K+2iygK7SzGzG1Pje6t
UxBY01mG7XxuzBMRPnynI9a+clC4cuCq3dZilnloUZpt0TLX2A5qVo1tZSNtg52sZPza8/IeFDr7
Hh3InAc/jo4BBWkIJCUUGTtzRmfmMSMu2JedmqwlCUvhn2vV7xSIdAfXXqafHmtIMpdO9Vq45jhK
Hn0ODgM61iFvqQz0LR2q+7sQSVHCAoS8GAmtTMPfKYtGu7irLfTZHA1LbXT4vgcrO4lculNRSD+7
Kko73tWf0MsOKQmVd0cgV961ARoRsMIV92OJrsh+8atbBEfL1irM0MGhyUvb51smRJ+ut6htUcc3
LpOb5nazlIUgDXKA+liPk97IFjOMAowGaq55oA5Lu6WO3zpqWUmIoPTRGNrknZhQ/9Cjd2h5c8+a
uH0zI3TfBS/7/Vz54uRBDpP0CGarDqRKrz+xPshnkFc2VWjb+8KqggN6yF562QJypz2KhXZA9q6M
wiRQ4cZr2voVsafJpsU/AGaJHqKleOUAYd5p1ZO0GVl78v7nfQD2P2oQWPd26xE7Az/8ji29OAhb
9mcfPoeZrSyk5QSNpgfXjzIb6ogDbD/FgUYAQDjr70IdnizmoSxjs+UUINc+6uXZxRB1jTvg/q2I
o0MnZHnlJct718ssNuUOujG+oVdAvDWyFRvvtqpacz+akGVGLHLneMOw43qsd4Ywem9BWyuN/WrN
S/+0LurlKTQIn8nSRMe2rLxnCoBFQQX5qLoG92TezCDNZR0cSncK/MYMNDV5NuDNaETRh2hqvRNK
uATcBkkA8dOk9Cb6ikeHbRfmvVQTwaQqmuZkWRbw3zbSad+0/qbWzL/z9KDOTgh3dk/OR7d3p2M7
WxMM/fgbk+GPFgVTQBf0hn3wB9cm1UMFHB2P810TOwia2rY4dOGNBeJYt54PHBFPKNhxND1SSbd9
dCkUH9MIKHKx3rj34gnx6BHWorJtqQfYPqUmrNoN6FKg31NitgNo2Bve2jaGcGpfUNr59ARIPr5v
oms89FbWC/QER5EfHqTtcI+5TSfBa3e7d2DVgPqBLG6nICL5WrVcZz+CUsp8059EG/cnJ+jv+oLI
kzdXxZ3H7ataEL2pXC1F8SSdoL1vPJMFzKEPmB0flQl4NkG78WDRJzuq1LWo3fkSIP+avO6Ka/X3
lhbV0elVuQnqAEVjHYybLgbZBO27DigVXOpCRG9AtO7QYKg7tVTANH88VwMbn6o+GJ/mqnwadXeQ
vt2/LcHrAlvad3BLnDwISnUIaDs8KA4T064lzQFSES8HJgEbkFLPm4pTK+8AXRzXxVwJftTlS1m4
IENP/dWgOnOPFNy9o8M17OpmOxCw60UrRkiz2VPQqOnNcyAwmRaL7ddVBFh+gwFaUmLdGc/Z6ECJ
H2AquRuPBXzfbfEdzd7U6NyLUkkAgqakqWTCPcMJwTmHEnRr+A2hLN847dFRALhIHRQfNWgmuhuj
PCLoL1bN4J1bXRscZihBsiAewLxnFDQJ4SP7hQH6DqTOHr8qDTOFRtWHIFbABmt7r4xcNoMbNufB
a1HoQ7qXRrBgvJISg7WjJ3DUl/YdlHCIX9DwT6P08ISbWaagXDf7QAZ8KxSqlJT7MKoTt9bqlefs
g2GoN+2s/L3Hyo85iOlTFLZba5isIwo+xYWAcQAeBVpl97Gw7qu2ujV5hGXwwiHfmDElbxw0UrtI
7wKqtH/EszHB0Ekf+3jAdye34S0qxDNKKRcWa+dI27pIJ5cjzxe8AQti2tgeX7Ya9P73UCbcxCK1
GsE2ppiqI8RP0d4DH3T67Ga/APnb7y82qqYfM/7UiGnYbpgKcyqFvRuiOdzbHCRfdwjsS1ujL8ig
diJSdw0a4l6G1g7SPuqGnFUOTYXvohAXyO7AC8l3VaDAVojYk+yc8ULRu+epBHYP3DKar/APlGkj
LUiXKkjGpOR8V5JCZYs7j0fLBQC1SB6crHYbdq1/4bTb2MpApsHi+FBVdnwY4E4KA1pMlZgGWwxY
RB0mYtFMQ2ue1GoIfxKDsXPT9e9xUJoXrluzAaLufvhN9FmX/Mo4XR6r4GNyZ/EQUUQKpOiH3PGZ
REQEOkwYF+iWTRTZjb5Apy2rPgye2E6EL8dgcqoc8rkJjaJrTINx+UFaUBSaiqN5ox8njmdENlmj
dWhhQwRgniJ8C5kfHBx/QcSGnqLZpKIBIFbb3xRYEQzbYfPszlMF6MQbtyODvUVI4IzSQwj2i4yo
uIQivKMu/LJ8tw9Pdt8y0Mes+G6BkGEw8yMXXrVzDIQgU7t4KRt6nfUekLtiLD/k4Pn7UcGCHEjk
lEgB5/Ox772tlOyXXIrghC4LiDN6X59B9+jTppzNsaewJgYrESqtwkN7b25BuV8wcDyHBcHVbXSq
K8tLVefRMLXiIc6WAjVU44T9I23qizUJlje0lvuINwYkJ6RAFgVtHz3eHmkd5JPdkKdw9jaeW+vM
RVPaZEGksq9pwXOYcMZvSyzuBbrGpJEVLmfiA+by+wAOwQ5hdyAYXtvRca++sUmKtr/bOrLMb5S0
76FAWsC0oPg5BlPnasNkP59nCtmfJ6nZNu3dKOVBuOCN2275Q7nljeoXuhv4OfIjfmg3W3Dhiz1/
VrFUd8qW0znumgt+eWQcY1G+oyB5TyAy+Ch8vYloe+Y2q86ks/x77eooNSUB6bOv3aPVv3kYet/c
VMYhBAs0hl37JJe8jVz+HkclLr7vLoQZmoN/T6e4/QxKdP2FqmyBq9gyIYzjLjAtzNN8BOC3KALR
Zj2iYKodlqApundwLZC+gnqazpEbvY867l4QjfhpUcbszlIFMinQcPNgZk3SCdIcu8Ncae85Lp0e
yBMKbmgvJLVNjoNNo3RSbR7b3XCYQ8BVcO0VPwWIcRkL5W7qbBfcKFcdSjKhhOiaU3NbgzziYquC
bObBQKYfd8ilohJyfY+qwwCH0oPvh2B1QDmyrtUTylsVeqXg156Q3ETTRxCOAI9LDboEzoOaewMo
up5TUISiDD65IilmuEnC2pmkmCBuf6iaJiEYM4gO/dtiGQ9V88tyfL1vWnKCQoennIcMz303HlB3
HN2uPlgFqKFBCHokiILuVCwHFC/5zhnA0rNgAEDjJmvG09gbhDIVo48MRDXApXEGQeB89C2rSkQV
QsYNtRFMx0Bo6wYIFec6W2KkvPOurTA9oP1muZftBvwT6N9Ay7TBI13kZkZbMIArDAQDtpP0EODR
gtiuyJnTQbMYUgDfrbkOAuoXAWpX/+F35bWcl4MFCj7IMC/hFGw8p8sGFcOwRlwBcX1W+JZzA3jZ
gsVAo8edu8zXIj74TutmVg2tRA0hQAKxzqWOZuAhPtsaLocjJJiYmaYioagWY6CaDsIxR8g8y11l
18UGRMZxKTnMRzoYeXqfXoHpwZuazJL7oQKLd3A3HExBJCMXilZnUQ+Gnxrtn+HiooAZNE8KPBJd
49dTfbAdKniqq3d3HMDm4IRv69EBf1NfdfnLluB4duEvQRS817vyAFUJFDjvRYN83tQF4Jho1zl9
h0qqfoOMo0jGWw8MiEWRT/LUH0cK8UpLUuQB94KZaFsXDAU7l+y6sHyZdT1tY0TZaW0pnrXHOcKW
CLyl0cgJzxmDwXALGvuNPOzE4rEi9Z8ILOLEceFM28sJzIWmfOiIB+lLRLfMr+fNwPzftGgM9Ga1
yiOKppgVfOlyDeAH7Q1okwFpp0eoxeoifptZmPOgmyCdPoP51e9NxPMhHF7n0YO9Oi3t1NXwTSFo
9ZAIDeyHsmHjlkd/ts5D4ECf2QBk9MaDRC6sW+nkiLFN0gXTtep4APqte3WaGzkW+Q1Mtp4DtF2A
JlnE+zCatyYOhhPEcv9vgWJUyqAwSb3Flqc+sOMMMxRJZKdAnye2xsSEhSLenIQVAOwOQrK9V1gb
BOFoaKPivelBHZHuK0LtazGXx8bij7Nq4RdMVVLTuE4HggcRMtRtYeKfKPYch34Id2Xv/KzxR+kM
xMc2s2/6uo1fDc2+5dEfVEcv07TYO6hvi5PLhhcIOOttG1XIfW6LZYFEpZzYhaAFxljzYSsb+6Wb
ulQVnGcBKovg5zTQXzb1i98DPIkFHVKo2mH0DDgHsPDAwJwJRWpb3u+aLy0sZEJcEHon408U20dK
dLujECL88x5kW95x3RoOcbnBHfvjcib3UI/DX7uvwM1GlGOXYZwGVS83Ic7rVgKZVNXM2RCTH+Db
YCSozC4YuxMLSbdbTxdDn/l14nV1Xawf9veH+4rGOyY6cHfxv0XBz08rzTNrsTVIj4fKKqtj0wFE
lFBmpXEYtUc6e8uBDddSQBEAlQZUhJMI3Fz77rRvagiqJB55CMp/W7erEOgMVsig3cOCODrWtr9r
wOS0K8jYZ/nqc/8QECiy/NKdUgfSv5MGyJvUbb9A4dz2Rwq+IzjlkND6mKoylFg9aHitGmqzmiRu
CNurgDb8yJEQTZBsQonr8lqAz1+Bjm2Fcz7paAP2xk2Vi2fQ1vfjOOwhL85VUEN0L9ys6IhMg35B
CApU+xhy1L60fyMjR1GCAeUal9BUD7N1h6fKg5+dvZV1e60RbqINGdSsC6rvSIQ3g4l+mAVRZlCE
JK/DCJ2ZF+cm73tHoGcd+76ke2dgO3Bb62yWjcpHtNdGVXF8tWPxm5Ssehpc58UnTXelVCDDDIet
7uStbuxh5C7AwvEwLEdgYvaliHPk9/0hbuUj9dANuCYzOPKu2nAhYFyJZ+UIZMW+AwHVTUo/9D4L
FR85U/GL9iO+HdwCIBuJ+RON2/d1B6RoLEGBtH6Uiz3sVTeZzaw66xUVud26hwNILPUR7F0Niyyk
fQ5Q6SbinxE035S4n27ZDhDKOih1VZJeWkgM0vVIVjR5bUzxBhi42hBoTA+0mATsqfF11j26Rj0Z
V/Jnv/Exh4bM2waYe5+dUt+tO0B6oZKi7Od7FdP54C+NhyEljN4Mci4V9d6nq2fY4RQIgzAfdefC
QnK0Hlrxp0WT9oMFgueqG/VRV0D4BwuNWNcdHB6D3+vWr4AWgGCg8rEzkyaPpSg/1x08u/vdlIt6
xNQq9j7kVhuDRPc14ny/fnbTM0wZEK1f3dgNjpDSxhkHvPJBAQvcLo4tnsxqq6engPfehfix+ro1
RE/ZDLnFW4fGVYCFHXGIMHrcg/WHVO92qI6LR6tFSzbiFWxXSDvaqkCZ57mn9+u5Ua/AIFS2AR5G
OWB6l1HOZ7O8UfgwoMmWfuKC/cBAYqfURVgRI6cGj65P2nlAJNqgMtASozG8Wrtpeioj6mWTDxMy
6RU7LZbplVL9zgzs7JcyyEE77BGeuS2sgOKPRfGLCcf4IyKQweNK3Es99gW4hTAFZJiqPqzIPXhl
OL4IouvdEMp2O828+gExb77u0LVTkUFvH53KEHewkGBDm3EhHzwQL0g8qqdAA8iLyQx65WSc91Bd
1+0TgTkjs+E4Bq5D9dBQgN5fB5awKhA8Jvdegb+CPTVIlm9ndNvn2tX6PSp9vsGMNu3rue+e5rqA
rwi2x1A3JA361V3Rk9Y6KadBGf/2JfTYbBxGIyhA8cfsG3T7KoXlvNDY2q87kHCeUzFLcvZgMnCx
yw4mBLf7gp/vWlOjnyU4ybuo8DwklkPz1iApW4+MmdKZnsfyFHQzORFiPbYNuYi2bx4bjHiPnRE3
SxVj79fVmCAMgF7617r2tQiBW1SdGY9fR/GiPLC4XRLbHQOZQqJ6LyjSDwyszWNpDT0k1ohFde/9
8xHEAufVapEN3fZAoS7cRK6nsvXs63s+fdCyLx/WY3xElbnmPhj9twuMRiu41+XP70sOxK6uOQVB
q5uPGFTUq0RoXEJ18DiBAQbpg0KRrlGvrVrKI+Ic+DbcVpuqdXKnC8E2ua1SjKDwrcFN7cFOetXi
gXDVvFhREV6H0HpbzzxqiC+IAcCxHgM2YouQVkz79RgOzXtjdfpuCBr9DLzpNsapV/gytGfRiwmB
Pz7ICcMGJX0fOozbau14ddpKmESs5+iCYAtrR/nYITV40ChDrQdB8cqODNY6GBRxUAQXmtw4toPH
AxfLRiSjnRrped3a+9cKXKCXCSSja0fN+7rTrFFGC28Q8rpatKifKlksX9eOmOIZvdOmu6BXPbwg
FgTJiAKqYeyO8CTaKwwZe2P9aOrgofQn51TzHwOKtCcK7JG3MUwoFqIQpTD7bPSACnIZISVr8OXK
yUWV4bZhffW9QMQOme7kRaioYJd1UcPGYUnWl3qRDcxKebH9z5tfLzsLKDZ0C/vvAz3YkQA0Li88
AubAG2eev65mGCUCPL3k9dhC4b1eCIfqES47zdDADpK/re95hTf9cwiqB0He3gIxDI+ZO0yAG/VQ
LknQ4MlmGKbOLpwFNjKAPGN9j7eoJOhuYlAsM2jTUGlsbuiOcOmGOnJ4Q1UlAZ3oVnZq7FMYL8UZ
6GeYcejHLz1mNDwc8MqOY/td2xHDQT2qU7NeXn0JKxAo8lMdgo1dGLHrJrX3ZCsTRBsI/zUHdy1g
6rou6NSr6+SLYttrEfy9gXPX2VgwbPp7g4S+elPh4tL1LAz07et6Kn+QFkisErD67TPW99ZXjrbs
nArf+XtDYaIu7yyQcP46Iq4qiNmqCunF/56qW0BZLuBql32fft1F9KAUDlMEQvPta63vrQtT0Brx
si7yvzZUI0QbKGL2f28AodBBEz3Pyb/Psr4C8o3hySlQpPz3Jq6v7BnyxI4ilPxrg6PA5UROB/zl
3yPWyzDEgn8EfLC264bvm0hrKFxVG6qvDevW9YjFjoCK9FX49waQigE5DuCUfu+8vho8iT4ssG36
e8PUT79g0ljs/zqAg7g16kB/vd+bws9HNsI0ovIy+I39ELIqcwZkEXSIkYNQ7+bVMm6jHvXP1lQk
Yx1wfjGQ+6n5ETPXu8wQEqY1fhmLkWwZgDkwPrEcBjghcgr7grSbgl2IqB7/OgpKNAK/fVlB1OYS
KAmV6/upPfEDZHogNcbhfsQcmpHizdZyN47+wfNr9zT3QOfjO38Z3JcWlYk+IChUxcV8lCDvQ2aM
Zq6jaASUclBkFjUKVhAP5q7JMHvLnYyDPlPcQZIrN10Zl8i1QGyx3urumVLLJHGk3DTQqKiSFi5H
iO+QRUGdOo7bRcfHNCr+uABItu3Y1XkwQcel7wdvBusY5UAYfvE+WxwwehYAFgaGKkWbCDIFOZ6z
Q4cBETac4X6CWLzoeQ1iFJeJJtYPhLK/kbG/Ivv/dIFcdcAx6mBCBZz7bN/HZYNE1mz+oI1BlFb2
4IFDKZ9sBSE5FQyQf1w8i99M2/rZgr42EQww9LipZsdKCzQnT1Q1VzkwC2h/vWcO46osaGq+IXbz
ZxTjToriWUl7/OVHBtrDk63vWIRJMCjhsiIZsZKWz3Dj6NO5gCKvQHCpO+cKpg3LCn6smGRXARaH
C4kZxnyKNkROA+cajNUhCMoHJE/jfoFHaA0npsRC+dSCNAQl2wR3gi0AMgpH4huUhDYIsgf1JmBv
4bg8yWpw2rfMnuMznqA5MOND7FtdtgSQJC8ECJa7Ya0VJnFTyhchH0ijbqLBvk9KCt253VR/VBfl
8Ee6jZ8hoFnAaqnGLH1xvK5MIhBWwYoe0RG+LKKT5SNOnocANwpDL+pfMJiGbRpqqjFIvXjOIkfI
F7eD6IjCCcxG4Q98+h4UfYLpcVlX4bx0qC0yQ7GIrY6Oqx1qDX62HsotOmyQGjabdetM4jizANRv
R8t2DkXdo2cTDGZupZzxiK8dPuP+IH0cmuK0rqJq3SV8ss3Xqh2Tm9A+rs+x7qJn+MP8CWwTnNd9
AT591FEwXNZtVaReVFsVVwdoGygRus0hxYzSmviffjlcu3bcOBL0bVVHYtO2rrnRfUNMj8XgnjsI
55eE+r6bSB3eWoKgHP/fHTzRZ1x64xHcSvdsTd5rAY8h9D+BqmRk5U729U8VQ6Q66ZsBwIL6K4RY
PejfsUsABqFGEmF+IBa5LCO/QpzMbiwImkWY1bOiAXBef6BxmXHV1lB6aSJ9KMNToKoDMwFqDgYu
PIDw+95NzZyDC/0cd/wZAOyRWMMfGI5lzr2uwMCZlxI07S3wtBjFH8wwuh3IGQGTwdM/NUFu65gm
ZJheW1ebnFfVHQd8lcQxEAuiibjUPczprOdRACi2xCMdljT0/XM6ITKahAW+K2TgFZTyES6uJQ76
DHNItSLw610bz7xb7Qn1N45d7sqi/VFZxSUMWBKz6tpKiJbBAi1aKzjFParAUD1f1YDsarZf2raE
IZo/qC1Me5CistcwsOidbMo/Paz70rCcj1Uo3AP0Qui453ap5cd6NzAdoH/58FTq/ldVoMlEC4um
QY0Prog2ngLZaW78IQfBXaedDMLUb2hqguZUtSZHTLSPa56FAXm3mxjsc1mDvYNnyPSPnCKkqVV9
KdvQxq6wZQcKbCOmgn8OSEcHu+vvtMBQoEa/TBKvnoqta4os7OVJdQVqV1xFO1m4oCdx92AgIYXP
Ggj+1LYzyLd/LfimfsXOQwjnnW4s8oX1bw2pf5ZmQ/zf0Tz00Hr3DF3tXJUpADUaDOZESU6SeCzg
C9j3UPOi5mqXzW9Xpwgng4RqcaTluIm4NNt+ucI8wc8Jl3NKHmNtqawyM4pVaoYCo/0dD5HIJEIo
hBDOT6o6hPHypZrDbLDGh6iDV5GOG4h7+8Tr0OpNU7hNtSa+2fkkpcWC3ISINTgh70M5XWcwtJ5C
4qrEAhWO0SI+q3pBqXIhACQI3wJh7x6car430DMjiwHKRtmcS6YTaILZnSjqXQC4PpHopZjK+RHl
PcjtLPc31OHeJfYgOba7lJLeOlSoTKKo+uz4Kky8AQjjMqM+lBASMdARQbYpdG0fizYPJZ/Shc5t
Shq+Q0k8ZYTSnGq7A6mzbXNhnHyWyHQAnUEcmExlsBmCLrOqV6l5lbPC+9XaMKKkDIyrm2LXi/Sn
Ud0DLcKX2qE/FapwuXGdrfH7DNxEMFALnQU+TlLZ5bzVloE9mPTnCwzV8Aiafsrg5dNiPjDg6cr4
tK6Vltue11fs31fre8EY/uinEchQgGovr9qzb6Y36FPirbytzbdzFSKQ55tuajOELXjctw3rvuur
78X6ngIfzLNkeVgkKp0hBV08Au3rHKlpOMPnMR3De+VM/mG9HEcMdWZ5o5V+XyebYPZBHMQy1tau
WXPmU1vnsrdYGsC3FHYkqAX0KG9NkbmfK/tzQBUAv+4jnD6SzvoNDXNiMxcahb2Pv+sCm8B7+7YA
gT88zWFzEoL/DgKr3HSBD5oInESKqB72gweGISP1kHFAGFnRs5ys5TVbsQcPD/mu9jBb21bBHqLb
e61V9vgdvABsF/sZiPsMN4+S7mrLYec59n4FABzuQNVxd9qA6BZEhj66Qbe3Yt/fNmBggqRcjlZC
+QRfGg/6xrF6nh2YhM6l+Bk3MTnYppgvonS9vZzMfT/8EnbtnMBEbWGiGsoQWSKqGK4jEPSwGqEh
oI33EVkSh49Ubjw57XSJYdZy7GvBx+WeqSGDAH++U7XaFiiJPbDScXMYUCABNVa22B24OrWG2XLZ
qbzhnbOJ2S2k/T/O3mw3bmSLtv0iAiSDweY1+z5TrSW/ELbsYt83QfLrz6D2BW5ZKlg4Zz8I9kZV
KZkkI2KtNeeYjo6VFaziVsCCXdtmihI6KlPORdrwoHqM81aZn7WO8XQ7jureEHdRmr0ONGmvmkcW
a9cO+L3y6P79b1G41f4Jx9q6NcbIq+uO6c2ofsdOpZ3rNHxUo9T2Kcbga06y8CoJPOOVNN1DNqC1
J4213ptaaqysKmhWToCDUOfy1vQV8Z67w+39R0vT9AJi8hIOsnh1CvmMJG9RUtCbcSOvDQUmvibH
PWi6rtboSRjS+aX1YtjTxpPeczUMtmCmHHFA9/zEXMRDVOyTStlrZY6HEE3OEcNwAazM7911idl4
obTSXxBIEh+GqLV2LGLweWygQK2sp4Xll3dWygKBevg1rIt2ZcmyuJVQJVYT4sNFjE1vWbqc32Tv
pG84IM/CiOInp3v0GKZecLm1hyFH+1ZkyUXV1tZN2BBLT8b3ulY+FSJOT8wOq+EhdProBYKOZQnG
uhLbZ1sE/8C5rzfhrHUy1FRvYmVVJ93d5EFcvmQk+u3j/or4BpReyHWBgI6eE1ovRxdM2UJ4HvQT
VwcDQkW9lQMUX6znzV1WCn9Xd375WHABm64bnaXVuRejMeTFV5F+aggzWwEfGL4FqGcMAAjgfYPf
Vpb+NrzJ+FYIzWbGtwKVnJ4yJm2rEMnZvq9AdVYIy9cdzdQ1c3H9ktGcZMxzX8+SroxZeGYVwV0F
oTHyi57AEHFIO149XXav2ICSs0Y3nDNqp21kIr+r0tBPaVlaGPipMRBrllnpnVMYCLBnJP+VUHNZ
L42CGaDyrwKplg448KcbKBtqjYFLxm2ePS0pLk2byXnili/iGre+MukGw2/s10Mf3BuOkx1ApDb4
qILwhErE3fswfLehDZB11pLVipKMUiE+QN5zjz5y5yWKYwdcZN3t6tDMdkFUDWuR0iMd2678AXbj
eXKH/mRnnoBJl6uLGXocRYs7U5t2iUqdVyfSLk0UM3XRJ38X98bBQTX0yPNfMGsG8BhEQbqLRKdO
ORhhYuX4E9b0FCWVSvcaEzItQG2w1OJUnTRVXqWetHu/6Fh1feHshprOX9qAANKjWN0KUde4SuGM
cmiJr2gdBIwG278NCb/RmjRtrSdqOqBj9iAgErAwIvbwMYFuWyTzK+CMcJGJSlk2Pg6AkLaR1TXl
UejUlpHV+KeBkf3KcVOXUhFjXdVnzS4eXABe+anNEt6ReVdoZxlV3r6qsNozppLPZfs9T3BWjNLr
r2ouplOGzs443YKqNVZZVkYruNNiDaCw2Qd62W7SJnoFMaTu+/IEPzl+xTpg7EzJVFyiMvxOQ33j
Bp5N18hx6dyb5r1tUbYjL2y3RiC+wZoo76vQecmY/SEX0DllMaRcj4kzws0t5KPPVLswGv2boUOD
UVYbLcws3lhCac92zUPaE0zLbLb4po2lfHYi81U62EUgE6PM1MRKopLd9gTkPHDA4wjixWfHwX6P
MOnSadZlUJl58mxtHY19g6JqNM9jep5pj9/xOSabrPO7va8UJ5aqzXZ0EgrUz3m4czhjI4PoxakG
o32qs/h+xFN+rhN9esgaZudN/2jUBSQfWyx1Gmh9MVnX9x9eVp3c1vSOA6iWDZghsXSnqLppqqWa
g36wd6CdKrf4RyviX10fZcvcN3/O0OI7+xKjO7O0Vj68/4ja7JtwzJOZJc59PKGpbmuYWpWBsEDv
ovUQmc6+dut2LYCDb9HZiyeRuXc5f9qLscoPrt7H95aB+SwEZ/caoU0IjND9WavkMoAhvisCAVfe
yjauK62VzdT0npLgl27jkmtmbSg47l/gXMZtpupHxkA62uXwrDdWsqeYSw/DPMBgYzb2kc/oxfOa
J6sO5UaWvBucxrBl6tJ89m1xJktH+6k5YLXboIvQ5eIHWQRlYiAoNaKbC3BEiwW662ZaVW5j3mo9
sRfvvJMGXWUTV95LGQ9ybUT23q3R7wyaaS4tLLw/o+FX3Rnt3sFXuXdSbydCL/lmmaU+gyGnNVaR
TTvrGnswPWuUt86y7syDmdTp+SDtplmbCI6QNbOV6rDS6jyJTywbSPMNF9MOFLP3V0kF1lMzKkAN
s2WWkYMvaDMPZaNdIXW5BzuJgVyOfvWQyHiX1r55B8CnWYUyix8DQFURjIvDiOrhnM5qW6wvybnX
hyUj6QUG44tWBe5LIUS/LFLgLX0UlSvcnGtGy/muU2MICkUth8R9SCdYoJ4Jxl0N0x5PR/Zo5Aqh
eOLfQiqErqujdZemh4hhVjJi3YbIGxmqfElqwqoDoRADFIxU4HjD0sWtybBaivuqoFkVVENzcNtA
7aK0aBc5AwqowVH2bMA4Oxg6+UQqLrGj5uoNk2pQK++fzuiZQqTVtuFjrmFvB/u4dbv15DYuqOiL
YDJ9Dk2EUdS0SJYqkE6BR9qpYz54gE+P2F3jrRvQ30sig5EEhJrb4JXJauyxLLlRx3CnL+0dch5j
Tas3XQlN85gN8pjkiM2RPTsrHFT5rcncQxt1jMSaPtxppgZEr4nTvZq7EkDkH12MA2sT2PpD3x0I
DzhYrgjuWrsrn4GcUnPh3GYxGjXNfs0s5540WWjN3x20+vQhREw/oJxNQGbwVLhqE5c0ESdIL5ux
URQfUZacvfxHHebVUyz6elvo1rR4/xFajfFLartk9ty0rhScWLV8M80vLxvdsIotBKXv7/L7X/ui
ttZamB7xN6WvjV2vmFjLh7B0DpOXVMdWK6MFefMp0wIMKDhpsm89o51e1fJ340SrVMf/ooG65QCt
34DEOm8au9W//oByFuHusBXx2FyM+UeqZqEXE0BwBO4078py//4nhBRLCXXqEjvhg5gdJLDStRV+
BPSolfFoK3VMZepdEyu65zFDPkOkwV1OrN5kdlBSkMadKBGsPQmT8YrZTrPzuqLaIy76hXUquncs
ZvqWaUpuSxvdR5ruXprMQ62brdArwV6P2nTTGpqO+981N07GvRYtIvNS5ySOttt3m2oXatnpRw/3
dtYxag3fawtydxWEUF/KWj+gP+rexiMJU2rvdxPtn14Yx8Sehm1Q+w/WbJdRfkOTmCZzb8IHHwls
yOEWP0SjNlwtOe7LkXZz0CAvxExrniMq52UyaM6eCWwbef6PODCDtWDXPZZVbdwkkpaFE3TqZ+PH
1xTO6LbkCV6mmUe3huI+KZJNGZTNptPp4U4KHNYY6Y9hP1I3U624q8FjhqZL2z/iIdZWKnD0V0bs
6zTwimcBO2+rEu3cmlNC3T3Yr3FaYKqfxregUuZiCsYK9gL9WH+Q8dYrcG0OoZM8+103HBzg+8uM
jdc0U/+lZZHNlCNfTKXSdcd6fmJeb56HoUcz22hMrTvvuW/HZJOW2KOzKApXRia6PfmpyDscvocO
KnIa9u1T16gfHKrV1XAxlhTwglHDYZJqteTe1QuPjlCo0wrIszd08uLy/iP2h+7UlgWybzaDoPJL
cEicDNsq1XaT3iK0DiwYPmg+kZb4qNjm/08K9b3jFH3zev+U5qnzrBEKvYm7NoGyd6j8BofK/MPX
HNqIvS7XmO27h84OgR117YXRx3zIMs6Oir+1Vs38fzRQt5VWilbGN7ZmYcF7jEy5cIRbHb00Dvaa
41LNDJKAgLiXyHm8qo1e4qLmlFYN7bIR5riJTa89iCZ6IBQjOL//UFr+0rh5tjYj8OVOW47fAm1e
KiyaEN6QXGXiiw3cAefstmxmHH6mkwWhYd1BuUS96A4rlftgE9vhpWhNek1ZLpeqrsrnpqjylcem
i1TNfJ0aP7r61kQ8RxcMOzXWP6LZeZSjRD2VovQWgYIZHxTx/Pghis0aTe3GfMIVPxSXMbDinRZ3
5SLofbGtQsNeVYq3d2zuhHzoRgyxplfJO3Z65EIdzGrstytP+Opq9fmNefGIRTBe+a6NSDuxnRvo
xFXatdp9TsCb1qTFOWYJp9u/53SJ8JxNZ225zH+kBl8Qx+ry3fijlyk9DdI5lq7kzBjb5nAHhutt
lIG3r2vMFSG8cCh8tIqFyNjtnSk5dXW+bzteqAk7xCaZsbA0xwC2F9jsxYh/TP0Qeuk8kPSVLTIB
BBXsnXotkmWIKvkVhfNbkIz22bDwh+ZoCs95HxcrTfK+FQbaIlkO9brwxBNf6LDIqqJeFv0PO2t8
kioi5zrbsw9x1zxVg5j4oAEvm4MszdNN4+KNGOix3nmXaSga9m+MAmiRfXZ68KOISsYbmqZ9ocls
2ZkZnqrZY2QBSW1CjLalFRg/qavYwYruFTvpr4AJxq1KwNRTOZTHLK7vK133USFnlyFX6lI3hdii
maPI4NhwzEANREaDECkYznqd+Pdw+cAmDtovdezC8SZZwp6rnk4zgVtr0QfVoxYqnwC36YFBZrzu
GW5c4nE7FDCJ6QCpu0zP5Ks2jeWyAhx4n+h5vcn7ujvpSMVWQ4yqxnsM89i76pL+H3zh9I7dZ+kb
RhCz4S7GjlVHQUNfYdV0Dg2nK9aedLwXPYIMnYziecyIUcCZ5CPZP/GShj6LvDYKBIJyWAHrEFtG
XMXN8c23IVXjS2xGezdJCRLX4/ElCqpLV4I1V/DANv2712Gy8Fm5jr+AI8+pvop+R2GbvCRa7G9A
VOgbncV2Wci62dM1BAJAwwjfdC7v2TSCG05jUgooOCDivIZA59HNvaIYpUIqtJ9ANKHZ+T5502aM
ZVh+N2AB7w1Xl4vOsPSHmmYN5OhBbulQgPATVf5dK/BLl7iitqkZ/qqtOvomFHOVrqOF6jUXhJas
O03YfXONwd3mRdEvCrSoy6qU9q7V3H5V4oHcdvzO+zy8YxlAo+I1W90okFtX1mPDQaXgNn+nDQP3
0lk5flEdNUkfCexds1cDk0Y/owYKIWURR/HmD3Zx1KLCXqWGFhyHiYAOizTRTYNU6KqS1oaJW83L
qvsmynzlMD343bjOYkrf0moIHxiPwe/rWZq9esQWGehHs3sgzyRYMjf2l+/LLIU1DaWqe1Wl3t4C
Ef0zmTYO4+fQoT+YOWF7l0pGqd3krbO21TZgZDvQSAldS2bi69Knwzy5mXufjVm5qnsba3GX5Buw
YZvUZSo45VN/lV5s7OwxGSi9vSe7qxiGdXKb6IN5KKfpG9QOYEMl1xmI6lljV1hmLrKrwh21a9y4
1qFxGd6W+IgR3dPb0XqALo31nEQZSq+4gBKsnl2vtH5qrXnua/cWlNX7eTQ6DJax65whOL7/ID/o
O53n8kQik3URZvR7UFW9Qu056/YGXMGldSxCu7y9/zDo1goAFxfHRwXpBO4GYrR/rjW92vohlj+7
tLSbj3hwG+ng0SDVmG3YvbZwEz1GHK327MD0fvCiKXnMo4NIph8tLXn2blGdYQPfsios1pg0m1vi
qBcoCtGm1YjJQS85XTlrHau6hvSLj3hCb3gbQzHclP9zkF2HKZRtyBBIFamEF94EFshWVbl577dE
JHaslVU6Ny1m6cSHChM4gEhVoxk+I0QnroaS6RjZ9jUDmHZgzoa2JO3276djduFz0ooW2W6rb0rc
xxRRBa3sJnqzB9veFZiOaLHc+6Irf2Z0kFd1WxmsShqYKNiFhNdsNZyFHOHktrIxjzemkqdc0I60
nSzfOLGtTpbalJJTRq2bIBDHeJ3Wqb+kV+vce2GCyCosGU069K/0cdobaRkf8srNKIly/ajF+U7Z
OJWlOJcdsuRAOjFw7IJ6bnDp7XPFyWBvJixuG4rr5GTSCAfnVByx//nrgCu+I3wqWUabSdQu73wr
H1Vtf4NPNKzLlJ0km8o7ZnUVq3T3Gth8kpQiYG+302biRM3QVvm7XtYXCDX5AzEg9cLscWICAv3J
4Ryfo1ed8bjwwEpHoqJsHpCdWz9kypuoIV6C7Rf9xsvoYzzVwztLzgLDzvceXZhmVcIxBGNM9jNq
6+toT+U/IaYds/aDOxxN8SpLyrUJ1PhHTjt5SSkW3xrkCkNVuTezepi8Actl41j3lVP+hOi9rTTp
70B8/XAzHNcaKt374KHLHaZGftidKh1dcmcn1gY+ECpareDw2EEk0dHOQth8Vjlu6LHvZlmvni+A
iNmXpk5+paH4SWy1OIXM1jZOw77t1H61c+1wWrlek2w8g2EHp3/Aj4KVzsqf+llt6LiNsefI5S86
3zzkaqzeiqD6BfA1fc2dylkArEDH4vuAhesmOvtT8iYCDIa9FTrrDNYdoNMOWFVPM1i3Peb+ygOb
C3gVFPmtAdKuh7UJl6QeNm5vmMvaEGijY4DKTe7LW9hr9Taiq7OgAmgtiTvPdXssUtCK+6SNahoq
lUHTX+N+UQe4XdAcarpGKMkgUC78YwPb+VA0bXB8/yE7x9y6OE/PZU820dSO3nGMSu9ozH9quokg
mhrSKMs5aSHDtwlA0aFH9sumKYLHtJiSi57ZPkKqcCBVmK+ZFHjOM0nn7twiGY9J51sr00A0Dvlo
WAHjSk+tO7wFDV5UksTgbDik+rY8IOmkIxbxvRa8sIHqJud+RaCTrqjpQuyPyRpD5LHzBpxwmXFr
Bi/e2yP+L5SrkNekltLdcY5mBbQK+nNBxN3gbMgwLNYoBsRSq1k0TbMT+DBQN2q89XlDPl3gWGLH
ZPO72WXHuBHBg4xRuzI91tYjNqy18o1xE6VSLoiEK3acYAtg2UFDR8eI1nHeLWc7wIpVpr1PqKX2
Ye8/FfbAk1nmDs58/dekZp4Y/iSp9/XdpNcYEzKATPx7jC294beonVOpWrbawPjdtAIkUpoPO71Z
MoHiuYlMA6gi/mXdeU2IpjlCNN33AfbEoeK1ZnDUr/ssmN/FuRwNuXldtiDObtcaFX0iVcAZCFZl
pTGyGxjf28xX5fCikau4AjJRLeOI7K0E8VDpUuNj7v8iX1b8mWCK604IKWyDeEnkDAhU5mz2fwXB
TmmXJJZCZ2B68jujUAn4IbaP1FQsl5Nl75zGC9dKcnrEYBieOZJTZDRme4FpNu3pe/4KFBcUt2a8
LqV55Li1dVD83KhJoltN7tw0edYP3cRUHALg3jJxQvjiTUtPESZR5bi2ujjRz2wd+hkINmF93KRk
MAbqWqsg2CK8upVUt38lm/x/GZf/zrQ058jK/z/S8n9XLm3LJhhPn+NyPkRaFvWUUoKV9J5UqXGY
dadlP2nljQSRcoOZNdh4eWrsc8izGaT8uTkC7dUARRFGQ70xgx95o6fc1yJGrxnQkcW6cxLN4C6r
wBtvkS0pScf6i/Dq+YZ8+NgOceemLg3LthHR/XnDODtVE/iGglP7eAZ4ZhzyKNuTvjmuRAIkmkb/
tJxS96sQ9z9D6Oevy3IMElVcwMbMRcwPKehtrBV+akXQR0ZhbUjuIyCD3poBJxfIzq6N5frvN+jP
vNv//UIhKTYsQXoHlKU/LzQxwqJ3wpALhTa571HoVneh0SF0sfz8iy/V+Hx1kqGMQV1mzm10/cNr
IAc3lk3MaS3yh/CgZ2Nxzpvxzjdwu1hJYd/M3OtZzgv9ybKYFKG5FW1vn3xlvuD90K8JeQiNJjSM
rwnkBIY2Xzyvn++7w5InuQmmI21zjoH994sqXOnbrU/8ZksltccNhr0oKw5YC4HzCAYm7HoXMAfx
9e+34UOsNqgBKQ3d0W2DeYnkNPghwJluOJlclkHbdSIVbSiMfNkJfUJogE/IJa5ly2QfX94od9M0
nnX08JmafvdRQcJb1//84uOQIvTh+cdzCuDEdvkwCNk/fA99iZSLgyucJcG2NnzzVJ4/sjQzOrQi
iDyddTPc16DUrAcPTI4PD41sjq5etlaR3lejSWydrJLN+187cgDuhWM8Bs0XC+t/PFEuX5rgxOAx
ZxL2h/eUstELuybLls2U6DScsuLEi/rbqx081B5OCtLc9DsSYTWMAhFJtXcorad13RjJkZLf20BU
Mu7b3yVxHg2t6M3fv0fz0/doAQ8yTJOrc+X8jv35PKHnHExpTNmSwerRZOxLLlHp7QsnNNeNlc8o
tajYolxM11zA7yLqg0dfz55ybYw3tjKaC/6A5lJY9CjGqmYqTad/YeQcbjMl2oVeJukWY604SJLq
e5VtKvwGbw6JoEDEEpBiiY79YD4aN/nwvwQvsrf+O7D440NrOjwinmc6PCSS5oPx4eoKWy89MAEw
Fxv5KJF+aEHzK/HViv7tOkj0fZAYze/OXJh1mHyPZPacgwl6pL/xReC9mOO5/1ivLfQpusWDahHD
bH5cxkwaA1lkABZN4AFXICOmVocboXQiXQIyj4BjEbWhnWxNtqfYy79bTXp9JypMsbbBt1lufXpT
JIk425H8rBdFKPJILuzFmpjH2pPam6MIV2HeTIdSxf0NBXGF+VfL1hbpSJmoUGThXvSSeFzCGUHJ
byTBHhzpF1/6+6V8vFR2U4NFwvQc0/3wyEMGZKA698CoVOBn8IDtLa/aEVYwHRmQaw9ao363XmXt
SA7fFNEso3ewSL8LPdyh9Ze6CJmZmtnVcvcjyY0Xq6IpNsTWvTS8rz6v/WfiOTuMZdrs/IL2Ducf
+XEpYSSaTexhNAyH6a7wqA2NpL83mnhaJDCcL32f4PLInHg3Du0joy7/2HPk25JFN5GL9DKMvv1a
dECnTMceliBLf9QiCqEsSqB9PvE7CJDpT5Ndm062BkOtIiwlpXncEGME74QzOqqg67truEtbh17E
UO6zNglRmkBQS3vu4OAAyWgTdzrGKgfmmQdyU4MP34RVDjLNAp0WoLU62aNHQ1I0oBjDMN7HRE0u
8x6Us5GFIF9N+7kv+vTUNf1bRv2w8EP8fa3nIu/ToofQVTq8P28PUKGkBT4yD1MPQe7CXRHRF0+K
8enUKXUBbU568yLObvZhbycPt5BkZmdLmusWNTIBxvr3iDNUwRT4Z5/qoL+lyo5Bz27DIY0z2iiu
OkkbqNB/p5km7wtNiP3f18R5UfjX8ysQSTiG4Vishrr5eclOstijreoRBEf0oq717xUrL45zdBC9
ffEdfNjP4Zyw89iQbRmW8VVYH/YxbUrq3uK3oRpg7uyLdtmjBcmCjUgelB1jghix4P79Aj+eed9/
qTTx83mcIdmC5sXqX6f9rox7jXBLn8Bbab0WTAhWXDUhi8Wo1pmOfiVGIrx0uyx8M8FDNHEQLEPX
e6naujzRX26OUf5IiM+Nw38A+HPhdX4EZii0z9lA3Oo04bT++4c2PhzU3z+0o0vd4n88MtaHh2Xo
ROPaDJgWXViCerDU3eBl7U4I7KceeuOVPZTOpowZfraEhA7iITHq+It1/MMT+/4hUK2TeuhYlufa
Hz4EOVhuVShCQ9/7rAy/7lx99i94brz7+/V+ejCk5FTPwZckPt6Pj+et0ovbkIlmtMxKwwXo5CBy
Rn0dI4PDsDnPUrreLg9//6UfcxOFaZuOw2GAp4OsV87Bfz4Z0sU5WnpoX224eXf+1A9riukQ9kuA
bEXrfxTKjHch85d9BRnNm/+BLz7Cp/s8f4T5A5iSd8P+eMK14ZWT61RGy+gHPq0z2AP9UTmYX4zW
609Dma8NO4QjAcjJMfvd/+auf/8Mn+6yLZgdWLphSagvsN/+/BYa6dQqHsFqCk398pm4L72i+5Wa
rO5//0UfTl983UKCtbZ4nCXH+o/PdDhGRmnWMU4fJyalMnnudJgBI+yWGvx4pXucZps3AbP+77/3
Py6QsHRblyx2nmd585b4rwVA6fQ92MK0xeCXTPvmK0y1JGYSyJ+++FX/cY0ubwoUXHOuHo0Pvyv1
bUnjhsFtKYJxWVTZcJNKxvso+KZn/YuFou5cNbG1I3Z2tk367qWg90nyuz9+70zc+SKEGGmW2V7R
crtDOe16J7uMMO80AwZvP4C6UqhunRS9h9En2xKT4y1LIxJ3SdoCJUDgCopuE7jFeFSc/Mcgg5s2
Qy8rd5bFiEOEoucCbnTNrH/ntKxCvG685XjAVn4oku/1oGPcDcQ+IWEMZ8PQzRibG2k9I23SpLur
BDuwaeKPKwptWvtBlb40Ntx+N0STaboJ8K9Ev8jUni5amU5f3NEPlStPEgYd25K8s7QnSYP7847m
be+WcROFS7AcJq6i4c6p0cD27nPmoq72mBYuvrix/Bf/2Cb5jYK3AwE4teinZ2gG3gx5yNnVqHok
v+qpz7onnT///dd8fnwsa96l2JUN2/i04sZRjFQbgfsSBy3VtmE9BnY14r6Dcdv6ayvol1pTXCwk
UF9c4KcVmAt0CaV1kMU7fLMfHtyo0x23TxA6lRrRXp5GCl80+Rc28WEZeaZ+UJ2N0NX9agH8UCrM
t9I2pUC0TYgOm/OH3zuNNoR+E2wpYkgYWQ65nXZa0qKkz3+02wEdleP19HFZifOwYnhce/2mHUrs
ixGCviFsbn+/B8Z/fBVU/WxCLp5ZLvvDttDnuNtiAUSqbvIMw2OyqpA0HnRt9MDIufdjHOn7VK/S
c8ioeDE6sl9NQcVEsyiYkfqa3EAQO0bKuQP3HB6SbJwWYGj73d8/qDnXFh8eSjZm06WDSWYo/aI/
X4MMVB0iABFwirLxcWdQdAJXDb+JFKpHoQPmJQG0bBOOM4neLAoJtoLlr1pOsf+2DolsW9aeb65y
v2MyCmR3dOaA2YnM1Uizzd0EFYw6ruMftZFh613wxeHz83vM14w2yNDRp3MpH4qnLEvLzsNXsKjq
8cmY+n3UmFie7PaJf41oEeuLdePzTkBIskN5bFE0erb88LAZMSqXPhw1sIzD+1vMAOH/6S22bdan
946Vq1Nv/XlfEAgNNEK7YFm4OE/HoPs2YoSCCFhjCA3WCJHyVaC7CWl+zNH+/lD8xyXSK7L4Vrm+
z/Wdals3EAbNXXaZw7xQZXp0+Hqh+nzneOYsykmDfqxD4fvnJTKCiJq2QsjjTIE4gFTWEH6EhX9j
6poT0tn++r+9LIeGDVU2TzmVg/vhK5Uhlp649RiIQi5aaKUOIpu8mNXXV/apILJZgF3XNuimIDH+
+JtaJxujInb9Be2p/CFnmvF+HNSc8RqGytr8/br+47e5c0/b9nQWXYqiP7/HTBXViKZvZuCN6tZl
66Kh0RsO5NimbtN/8XCYn1dbCjCEHYLzLiubNT89/zoK0RmIIits/QXJn4sU7tYy802SpMsY5dYc
OVTbhbHxc0iDSh/SyxClP1Nbv9iNX58as6BZ5ORXJzbYbJ3yrVfipCNUL7wgPM+SiiEds42ZN/Z9
0drN4u/f1efNkU88V0O04j1Dmh8+vD8yenSId4Utn1ZratWC1WnqV+9qY+LBs5UezFRoIe6BR315
VP+v7852PSoVeuby0+IxUzgMJMLaoo87f+uM+tv7oS23gQfGntqixfA3em0+6Ijy9xYIpYWykp9l
14ob4VTuF/fy4xRrrs4oGQS1oSl08elI4lNNFXHFDHhizL7v/kHFXliBvZ3wRCymTIKk5XaDHla/
+5C5eEbH5BA7fXj0mvbctH1HXwVzojkB9rKyqt2FepjfSsM8BtS2N24qZuasowzD9pr03vjd0Mpu
QwIXWY55ebVny0+IwfVQ0xOywlxHL57kD+FEd4gTsnGYMBGs//4QGJ82PSp5JhYIoT3GFyDw/nyE
R9y6YDbVXM63eI9to2Hy0BOz41lXOzD2Q5kZG7JMCXA06ABSWoQoi8UFR2NyZ47RrWy9898/k/l+
SvljJ+ZDzQc2z6HEYS+en51/vVdNoPBLhzyaHc6xfQ70EFHhd7cj8KnGFr+ge3ah3xxsVGS7C3qg
xgmwW5h3N7OTd5bwrhLuwQ4iNCDkKCzuedJforxJ4EMiAov9b71dZ6thKNSD0Am6lrHIr7SuQOzb
3k8SHMw76ljcx4iRZUwCUjOBKNDVrhxRzgLmgyvmCrXL6t7lSDBLnTp8FRq53CpfNT6BhoCxlgq9
0K4MSJKvJQkTGTvVpRoU+PqekQLLItL/3iuvo+n8yvG2H1MNLGc/egdt8q01uYhy4WbI+KKewqMp
8ydHO6dOm+1rrw5XivkWTfLmFY9CetGTiJBUxz+XYXvOQke74RolA4GpEyN3Wrkm6i4T3B/Fq3sS
ZR8fYCBeba2sf61UpY6TZ08HzOXeMSvDLXJ6XGNSf+6V9tLBQ7zrqyq6Y2b/jwPzDW3QIU28jjgW
9CY2INdr0aiAFA132LQpemsp4lnJXH5TWWdhZ5wFj1YfHNw+Tpc17vgVFi3ceUb3FKb0sjXW151W
IHZsxmR8ChscCWNn3oH4/l0NZECU5GgfzBKviyUcoHimFRxCqclD7CXOAngYFnvqxJs5g0+mvPiV
BW2xL6qmXuqU/hCeIZ2Tcmg6tYUeXhJeIIvkRN+qxHhmnrE9aY9Z/mLXU7a2Y0ec3TK7ubMwJenJ
vCbRwT95iBem/0Paee7GrabZ+lYG+z97mAMw3cBhqCyVcvAfwpYl5px59fPQ7tMjlTWqM3PQvRvY
LVtfkUV+4X3XepakCBcc9lZJIJtOI1XiuoXYfBGbCQzzYtp0ifkK80/fqn3MZpHj40iHz/6Fv46B
ZMqzoh2HhSgSGF31LZjcBJ31vhfrK4wADS37QVmXKdK+JmQXKvZ9uJWVsXcLag4UY9HnZqHyIlRR
eCeGBU8qfs19WZEyNc1lf1SiceuDIUFvbM0g6BWwLJ0pHRUjflasaYTrC9ARnaULYCLYm11SPeT1
fQgC3YkxTl6Y9RSupKCrN1WKWNmUIDBbc5ock7T5pmV5cbQS/U3XwuK6bSAH5+2xWfpnZS6+GVlk
XZjJ/KgiEES2jVNNai5CaSSKI0ag0BUwu2dx04vGdAsIp8Gs5jtskP0LfzIRm4f1NyG0UtLZK9kO
qgsl2mPj7K8kaDRXWQ1psUIlSXC2FW4UTUquRAunSzMI5yosf+wmLJOyPl1LWqZLqf9kl9SwZQAl
bGBNIIMvkNgpVSEynEiUAaamZ6t2px0nliDz147MYL8r0pxfPs+7ac8f5lLUZbYTS27ciOqG+kJP
UVfR642VIHZEFFA5OfXSy7HFbVslPI9a9NBrOXnUQv7963n49ODGzEfdRZKZDpYz9Gl7j6TAtDZ8
CFAArmBs+1DAY5nMC0qn6hqnNLLa0Zuj8f7rYU/vOsNS1aaHTs8NjcKpnCQ2hQibPsPOwBmGzGT2
XbYlJsXDG0TGXw/2R9GS0dBfW7RXWfpp9p3sGP00kruGFG+7z7tiD9LWP0QSGVJil01ubsI4AAsn
rQsTLYmsUKERsPSeWYRP1+DlM7DvYO+vLme3010roIEuKooOLthAP6vIKNoHhaX+3u/9+4eOZvOP
/+DfX2h+1Sx77cm//uOuyPjvfyx/519/5uPf+MdF9IKipnhrv/xT69fi8nv22pz+oQ+/mdH/+enc
7+33D//iwVhup+vutZ5uXhsaU78+BZ3Z5U/+v/7w315//Za7qXz9+18vRZe3y28LCC78658/2v78
+1/sa//9/W//54+Wj//3v/7P/Fr/+B7F30//yuv3puXvin/j2acEKaKZMIl05mA2INP6+1+q+jeD
AuzvyqspU+/+69/ygvoDP5L+Zono5CzR+vUKGTxTDVpUfqSYf1samxr/4bS3HGn/+r8f7er3Buj3
N/bftKhPjo0c9VUajyqtYfZKgFZO9knx3MoVM6zsybH57M+NfiyBWmDxGbxKQg0e5BulS5xYozA8
wxHMZ3i6Vt89BmaC3c8KHin6xLC6x8oZUvBZ727lPz/ve33UyQnj98eTRQ4XEi1S5Ze+4d18ZgZx
1dWVJXvzGJPSKVrX45Bestz6jpbGa1ludniuPBhexpmzzckcImLoMzTO7Bq7WtNCuPdxJpVH1dfK
Vmg9KMbmyEa6uB5CeEHoBr++REk5LRuJuLg03ZRJI9c02vTWyQ467aLWlNC2emphZbEjka/1hGp5
wm3UTrE71mW3G0cAiBWdiEd1NoEn+RH4Ispfg6qjglXwP5RNh+G2DhRPUft6N6kFaod0KDdSG/zo
A7FzBisgYEJMhb3Csn6hgZbZiKVsTNuJ08x1uyC9ZnDC16SpQeAVtWav1vo8ObkUit8xHTTk8xF0
KTnzFKurqDBkuO7itCdtdN4QfKLfd0PRvJGGId5mE82iJlHMEM+4mLarfizn1o4FNX7Dyj59Q28c
/RgSDXunKqjjPqV3lpHQOWI3bwpyCSF0NDlt8XJ6G9qkhaoK80mNZomVmyLVJowi6xo8RLNqjUaM
UL6O2qM5z/q6A3XltbM0vqC4gPuolugrLaRDkzOIqbwe0Hu65CiUlSuKwGXtMI0wtdV+P4H+qQzH
QmG5M2ejdnAtASWS5uA2zwTVzSKxb20sqYKXBTSDcsJJn6jhmqS1Wvoxps8cYcigMNdLXfmtqWPC
KiLFPPqTEHmgNTtgDbJ5GGNhwJejhSu9GVVnyLFMmGP8avoJ/gc8YgacdHGoHlM1UYkiw4xqbgVB
KUP8Tn7+LTCa8rE24+SnNFYE1fWGvtO0ZljpqIwCGwN2HNktC5NdwlMstwYC0FWLgv3QhMlOj9qO
AqiiRitZkNWOnTDc3CHHiNLqlVLYlYoOhNCyfoPZwtzicFOf2I7Kd5IGZH8un6m9rzBfdnTodc26
qkkb3YVxb93OUvwEMXCPCIQU3cH3rw3ZAqCYBWHyXI+ouGhfDOZV1XXQSXziyjIbSX313Kribqzh
hQiDSpaZJk1e5ecD0w52ZdoxsoEvLCGTqA4qO7PUywK0sWPK/lM2TrkXWKNky3O0N+LxMYqzp5n6
rtcFwbDO60Z9Voem3gMEA1xTgbivh1bCJ8SmAOGO24pgLjOxe6y1emcW5QW54xslKh9HFTtHZQ2H
OdaRbvv4hbKGewditd8hANDhuFGlwVSkSyWSlpwwtzGgVQ8KD6x7YVPYepvDjorfhOtxbteobzJP
KnDsTaihcVmVngb63Zqxb8YELfBGUwD2u9RyFUOMLkuTBnMp9Y3HBDmsckH8MaHmXdOnFB19xt4U
hgoR4mWjryRFmd+ETokfJLPDK+YX10Ve3sYyfCKBg7gJ3lSMUjpasxPTVfCFfJ1g5LxOq/SIHueG
uR9YTgXTp0LkW1TDYg3OQndS25WEHx/4jxs2KjTWfER0WdxlrebpZfWtG3G60Lh8zDWSaGr20SV8
ec5c4SoKGywWuDTI0m7QospwVoasXevAlBpiROxAsLajVh7amYNTRWq5SN4hZjBsBtFFMdcQpFp0
96rDceixE6xHgAh7qk5uLUXROipE3N4swQdxcYsHcYQyUDTbQz/590EX3xcAxfRccsNS9zQeDEBq
DdO5ERywiq0rP1K2pirHl2PCG2nM03cp1YBlcbB3EBk9+rJ1VytKaXescEoZsW9fokOgH0BM7K6x
6tyWBS7wpq1vBFVUbE5Hh5CSF9fV2TUsahKS6xk7o/VWR/M1d+0SquutqRGYWxXpt6ZhugGS1fUS
ELAZkKn4WPRYb+a2VTYsrI6fzA+9IB2aJDmMbXEwrJjnVplqigAk0Vtp81Bompv24j4o52ZTmfrB
iKadPio6+aB4naiZqrp6MabFVWuWl7GokdmtW7te5i5yIkG9Pn6brXlrIcazBwKGfT8mWEkmELLW
iBzGmDOF330yDBwzNXZqm99Kek9jejJcrba80I+8RknvgsTche18iel2T2sLeZW873HITVolXmH8
Bl4STDcdxl5I+BYqWmKvhrF4mKLswgqzIw9MbJe8cdy9KgX8KRgHSyxvAX/e4Ki6HFTtoiLSCXfC
XutoUqdYyYg5sMZLsaoAsaa4jgmpcmU4dCPbdbvKcBrOpBiok6K4VhjC0aEhC/9RJ1wpHviVSbga
cCVvsRe8KGotbS01amm+E5EuRWuDMgOx6yvcUNMeKkRrUPJW1J/coQfFgkylBeMDOgL4UvobQMYn
Bb/XKEtLSEzoP1fBrO6CoQDtl5S9uRub5jXrqjWh4PjcYICJrX4TdjpxtuYB+f6qmdpLbEKPoUw0
bcam3suI+8Iv6qCJRrwe9T/GxNA8DtjbCJ5d0qTrTmt24mB6o1JhO1JLe5Sib9SGINbL+Q/gfN9G
CWV8kgHAs8Wq3KOvjpy2qmYHH5zsDORDEwKkVo5RRYkN4k2EEZrv8waPK2ZF/ieYLoNOJXuuWBma
sebkyOlNPzQ9CVNw6ASAptXPepC2idqTKUpBQkhVTl/hNNjI0QrPqscnvdNgFBDEFgcWyMJBlz2r
Qcjc19RzNOGu0whyKhJsL6oGU0iDByaL/m2jlqUTkBR2oBpwh51lOBRQ5+y0mlVy5wk6IL508kxK
vLYkh7tARms2J2nkaBn9HHmUnY5p1xl6BqzHFkkaaTherVLKamrpok2aeRXNMeYNoq4Cl6Zv7ZRh
deXTW79BdJTsIgnbNEg7PHaWzptfR7cIeGV8qN0Vaa3rwdSdUU+yb708PInykD2l0tQBZl8A0Tkc
uFywSrsZMuEqG2BI1TB/ZKsLHlQ5fK5IAgqHwlHM7hj0wz7O8FoIqXGlQp6QqPnZddfcksC6rn3g
mAklj9Aep0o5tny4m6wOjbfITHMX3Ga6MnLcZrqf7hOJ/6sDnHsMKdS/qKOMvR+AO6wwaMasvUJI
jXoEzlL3Vn9Njsz0mpFE+SNpIblAQ4smyrUI4jCWqj2lpjYOMn3TNYn8HFA2wQbkB7O+JaeGoJg0
II/3EC8QErup5lC+mnFm+i9jEGhB4ipsQE1WG0t61mO2DezQfAgREXWlVJK3llIL0RaCgA/XfozZ
4I5C0dPt6Rbrcgei2M7hLj2UuWRCcQN7caSzURiPfEXNcx+MwaY2ZmIXQlxqh8Lwx1teIplNJ+6a
pgIXI6ej+iLQqVjlhUB6qiIW+x60FUX6DtwcT3MTbIdGVa5Y0IVDXybmPdYo8waDnHo1A4Nw9RJq
iZ01ffNDF5YSVe8Xz3JZMldH2nAJWajG1M1uJZ+rbNWTk3ycqoDEjCkjppG+dFKTJh/FD6IRN1et
pDDHxqmlYjiPzF2gC9JtgCp7149FtFLGcXjT5kK4WET3TOgAvLgPwdGQ2+wqJV2AzFseFrK1+uOE
BRjdBf3HY1Wz9Iu1wr6zjU3q21IH30ZUMyh4qvFM1l76QjUG0qQ44JggGNKNmctWeZxZHjkZFjEj
lfSUQHMlQredqWRkvd7iXY9GnFJJ469qfKmugQfsmpQPi+a1LOwRZCfAFJFxd4ZW3mJfLjtAYkV7
Se7XiAFODqAO+tZUuohHOV2y774fGglaEvg0HskiKm2RPtd1MzXWA+RB0C1+4O+rPMJ8V8iqQMxw
rWwnUE+HVBRz5gcAHZGDRKs/TGmaqTZfnPXQjjRNqP3XV3PaIiHvJANxxiA3NZvVQesVtmwajGxl
LliKCxA/FcUVEg7zBo8Uqr391BviroxS4MpqQCo7XwyBp1IuUvBnbYgc0RSSfZ4YpOZopQmmQKyL
i3YS/Ve/a60bAk3nZ3bUbNzmwYQRDfDGosq9NYgSY/8e43vLNMXRC0V32ibIoRCYKYYN1Bh2IEK7
7gwYRTLxoWwshMSbcvZQygDcNtaQ8wSBlPycNIz7CnI5W1C61JErQ12TEXY1TKzaeYJB1UI6B6BQ
SB1pNmMXj7dwSHqyAWeiF3CIKbUtc7DD+SXpdkbOyk1MZuFqKETiuojnAgjF09DjtEWoBYu7qdXE
6XHIH/S8AdQZZRyZrAKYd2gKLnZjcz33YeqVoOCuoA2kBGVAEprC3o2UjB1kMxheHo0ZcS5j5Akm
mS6VYiItbyi8C+RcOPROSkIAg84xgym4aSuQxTN0u+2UJulqzHRWwsFMXTOILHcADBHash8TrykC
Yaj6KnCtdL5jUhOvQRD8QL0AaohQaidWlr21qccjM8/CWZ2FXrTbUGVP0NdQZtIaSRXB5mud6c1D
A0PfJ4u4dXKdvw1V1t9Q5pRWdJJQkeVlvOHgja0iHqydrA2Q4+M63VGTrD3NUMZtawHcF5MGqrse
yXcofRq39CVWtjgFNWIsTk3UD/PeGJSG40TXEhzEnZnTIHWp8aVryOckCnPa4QEm0WxaIBGhkFo3
/sROlMd0ZP+CAV0Ly9GZrFhZU2tk3dAVNhISyhw3kKT43uyE7gqiQPttqvzidsz8zEAMP+d3OuEo
JUrWcXqW6zG8aMoSfkU6kTIs1FO1h8QsXk3ZQNupD1vgd5kaWHulHjhz9DFsu1ad2MGBNSWVs6rI
LicIA/88MIe7QWHDg0y67aL1FJmk45mjFMI8hh61kZmpVyMvJNnVU+Jfg+5FbtTQfKOZpWoye8Ro
dpukmrZ5b2AOASNVWQTAqek3C3bNplL7MKFjNLQNpB+zhqzIun1vIne4J+0lvq79Kb5O0JjqdhQS
TCEGRXmpFME0HVpUzutaTtsrFYMwcvmkPIi832DkVe0mMczazeIUEfGI8GywqV/P0FD6cR+GdbcB
gQnDWyxMnZXG6iyHmgXHZROxRbwiv5p7FbRqtxlkQhUcI1aHC8i03aWswWNqWZFGR287qtAW5zcn
6uU5JWerDInxqoMbfIeNbqtAVRSHnpNPvG7v86CJnBEFOaY/2YPrgmu4oSGkoPJrau2xFoSRPTOp
XsCisfoQeM0eCEdPTt0k5p6Qc5UDyqAhJLwFRTush9RMvEwYzSeoAMlFG0qJF9eWuU1G6AhVzDaz
j8pu3ehSdennmfGKUEa90TWsFbQMZJWQ6Ua/iAUOTEB9x00lR6QR6ok1vEzMbse615OrMdfoPBRN
wEOS612R0/5tcTgFtVQfSaJgF2b1JcA7v4EmL4EbmUKjLaFG6oA+CuDRVzRelx46q6xNooi1JfBx
qjwlKBu06m1DkJBiIIZrfV5tS/bbg94RXaID2nEwEjP/kG7cPgB+mp5/kcHQCuQzlrlU3AxaYixw
RTMgCjDOUF3E9YuOotpyc6WOH2WsAdse6+w2zUkNQN0mtQ70CItjVm4MmEXVCv69iKdW6aXkezXD
RIcmqcIVIHWaKNppPXCadaUxBPsTDgE2ft23nofalxKHfEFqbclg5De12cz7dDSDO62t5oHzv6Rh
40xb/W3S2kbCPlG3L3SXyctKE9UNCP6tnaHo52tNm9vjuOycnG6O+m3HbuMB3SD2SHMC5d3S0aR0
K1tXWP7zx2JA+9ZbNQl4ZgsZzx+Cu8E0q0NcJxMWcL+nEsj2Pf1OESfyjC7P3bScyH036vbWqqQf
o1Fl17BIF0TOBBEApeBdoab1ehoqeVcIuK2WbVodQS0tOLEk8K4uQRSmt1JsvDU6E/HM7ykQJmnx
ZAt9HXpGPssba4p7J01E8WCqi3ZJ9Yet0JYZ4I8Es+XYAwLhzK77G07WPkRA5EZUz1kP1VLZFVTV
r0A1Dns1FqknweTNHRLygEPMPQfa2E9YuELwPDIsx5skEziMCSksytjMsquhtUhjoQzRbPiWhx+q
Qa6vvZxFSJLIkpHpLzEBJ5NM1uXSC/32xoaHO21MgCRPaWxIezNvyH+FyeczM0vCCqaqsIfGEDtz
o/rob0N4+DoAuNIf5xb0wVST/eobR9GfQG21Vebvs2bSCfKsxSf4+mS09Ia/acikuY20Nt76eqe8
gUot2dEh8QK4jWWCm50Pz6FVANHSkxLeh1Yuhoghu+iwjbsUGavCEXojrolHMI3vxMtHmtMVE9zH
pQpHXPP8IMaGsZJnlXW6X8TDsQEJgijMeq8RjgqwQa12echXC0qi3wL3lXcpiHK+PkNEZzkgbglz
/a5hR3hPJSlkOgxmwkkHbCVGV5KhWWrHBNHaTT3mHENlmeRAu5sx3Ogj2UmE1uokYwqVsB3rDkh8
0VJbtf1CIiOwSI3LOmhFL2Y75Ppqj+i1yKUNVO6euTRNt3OXjWvCvZqjBXeDgnQf4VQHPbAtxKi4
0FMr25NizVYqIBQlrtnoImCYx60YlCQFRFL6Ys1Du1cnyboPy0H7EYmEr7EtSO6SJg9vKE5oR2bt
1qa8MB0zKxS+D0k/eOYcmhf+UEvw4eBO4McvYUI0MDqY1H0JygYAxlXza2tLKZaTcCXH2VZindwQ
Pc6aM4/PaW2Nq0iXexsI2I+kbgZyJovBa/G0bLFIZFuYKeUWLr94Aey39QCr4L+VOJ4G0PWcEAv5
S51BMyvBGVGw5oPqj0FaCR3PN9Y9ODRZhnRAiQG/5kVuXQGRZe/YQLoms7SCI5LRNMgMdhkJkYWr
voUkUNZJBXawEgZbEmPNRZvLK6finwcvFoD0SjCk9aF64WeWdqUvVGa1Cck0CVsoX6Em3ipYtO3Q
J1Y14+GV3USFCQOLC2wmdBHyTmy17fSNBhhq3TIT5K4u9qrvCUww9MnVvn0QUyYcm03EiH1WKyeg
3UqFVkEagxfFiMpVJshcRN0O5raVfUIkO23+ld43b3G2iMxmFfbKMFeIiTGb5NGk7LlSZrl0CRYl
JArPXeLm8ljdynOOECgXGvXIpqR0WnbbGB8TGfEJFl5CD8NZs8FplJ0zxqCOUqLyLnC1xldWo6av
pMFq1wla/Tdf0Roqak1WIts3dYRXMr0FFl3NLUbaGirlBrjctRWXZ7rAyh/dPBOAApon9LSiIf8h
lRQgFsF3C2hagTF3iedUvDTpF4NUGCeXuTFZN0U55k6d9toq1MmtrftZPJR9dozRZw0EoNlsCRAM
DMMawGO0VoAAVM6yGh9JJ9FQsAnNLXBDfRuK2bCd6Gg0+BT74M1vovaY+35GhWeiTYNnzsws62D2
xYbm16veL+n0w9R5Q83jOCR6vm4DBRgvQajrr3tqNE9pz73Tf9G4Q1BMJ02iLY9mVFvu1LvGYVBK
lBXDJiadQuDCtHC4IAMYAW4y8KblMnVezqKkcMp5fVHJXf8QN1W4bnJhfpEzi/jNSlzOZTSOICyZ
YNfjMivWIdTonQ9md5cIbcweUJv5dah+tQe9TosfVtNNtwFmEc4lCcjiwow4jWF7mtZIwsnhTORl
Blu6cfcWmhAZryQMjjis9edkSYyIcdg6vprGlBJV4U61ltgSNPuTk4hh7MWV3u9UclQuQsp7Xj/K
pqeVdWy3qPUJkG/zF1558Vqkn7RjA0uhZRhEvedoOagvHcWSg9BO7IUrPZXstlfmn7OadrssaMpd
6A/xvdpqIRnE/oQ+BlfLeF8jFN9mUW7cJQDQ13hgtFXfpQVr4SjTXhpV45BbZBxTUu9XBIdLvV0P
zbw0Y4JbKyULVFeMiaJaZrnUF9RLMTCJ1hCJD6abI7FCrGqqXisVedArHRSMqUpK3GhFQUBmLdIg
LQ75jwkZ0UoYw3mPmZGOZTHrGoKzivjMgvo2SjB1rSiDsgrHVOSqc31Dloa+jTVxQZWxa23jXkFP
1XaXmTYJt2xnOQJWObKl3Ed2KaGU8dSRAjJszIkcUIF4BK2QbQw8w3U9jxS2qiHOn1uzaNec4Ii1
mcX61ZDj/qmoSmkdwAijF6nIQGELYgHaxt+0tdp6nTKmt0xCFJArKTzoaUrPEfUP/b/xJhtr+apT
8D5aeuS7tN2fBsqTlHtlVEKZQkJPPVemE4hk6Mjw12+HpiRBJQ8juLwqEFwrBwvt6+OmDyGxDrIS
xo6VRwZ++aoE0ueDkxbwQUey3iqkz0r+a6aI2VaVIonMohoubNL2V5WgU+wJjZHeI4Ac+Zvft/11
jVE99KxyKjdiaEg/dU5gSHrJSUaDPMZOPaqDp+Wko0uN1Pd2m3UpEdQkg8K+kSGATENHaH2RZ9+F
potI/5abh0W+bFPDUb+VkDyIy5JCzVEo5R5nTjZH5tcrK8th6U0GOSsTYYoJCTWktAhM7IlZH2UB
DxUSMVFycIWmu6QOh29yGMeArqlEPoWy4T+UFULaWYWkpiq5+oPYizff6q1zUJJTbyiTDV5dCRMd
/xgQPBYtwbvJhp5BVvUDyAKq6+Za9Yq1ujVDW1zJbrQy3K/ntl+OtY9T28fRTqY2qlRoxkVGk25b
11/nK3/bPI+OvEo9qjBnZtITBdfvS4PzQQNNlmTNOJFB9F3QC1aSy55aFcUmhy2ANQ695jVFXFiu
C8zQRxzIqST5p9rog9jovfZjuY4/rtPC66YsdAhMNR/vatbF4K3kQPY0moQijDUIDglZrg3VG8k3
z+g9TmXMv6/03XCLMfT9l4iMMJZCbmu76jxllfBlOuQ5mW7jwmRzimMI4uTH19/liWzr15iL9AOd
DxJq/vk4ZqR0xlSo3N2qrrdj2qwiLTkzhPTnSrhoeyALYWrAZvPLBf/uusoslgSjZQz6mSvpbt4I
XuIou8CZXHZGO+Hu60v69PF8P97JyyBlAOWlZbzGGzzVSVcoIPwVT8069fJ7/ebr4f6Q6fDq8dah
DiZ/WbS0E/2ST3BoaUUZAqH+iRnDEY3pu5IU97Vebr4e6dPv6t1Iy8/f3cdq6vBTaqlMj7E8qHm0
DoP28eshlOX7Pn3kZa4IGacGDOWXc/7dGBJeGmvqcwlSSfNI2VpyRQ0UmAqHyesaiuwR6AafyqRJ
2hpYdssiiEIZ1jKNzjr4WWTqvZbNlNLEVaSSzCQ/CXp/k1UmfUPix+rqWhL9VdXmjjBQ/dCoFubS
T1CbEdpw2XC+vpxP50UFHZuhYNA0iIz7eMvKMaIgkNSSp9kYg7zGmTfy1lgrXrQKzyj+P3sOljE0
YgQYTzkZqk7QqpBzzlOuTnvBWPao/rE3xVWT6mcuC/XfH1/S+6FO1FplNSgKFj7m30i/arPCZTkG
2T39PHP35D/HwQaP5RFFJ4YD8+RFKukIGGqOX6PxpJWx4shLR4Wm9UryxI3FSuufubBPX93369jJ
I94G41zKZF946LqUW3mnepFnupGwmljJiHU8c1w5Vc7+nnLfrZvLnX73uNNc82eUVzIdA0stnb4z
9e+IwtBzIchxBiUbXqJ4/CH1svitNebwUZgMq3a/vs+nOIpfnwIPm6QsDiYTUc3HT5G3aWTKvSZ5
gTlt4oa8lDpXhGNq5vVTaHTUIoHBbvQ81ddjphSHchI5HKUKguYQd4ci48PV9REI9myQ3EUoYeyK
RStuzAmr7qjVI9gEKOo6eLYzd3D5Qk7nCyxims77BTBMPVmz5q5VKa5BSYRTbWsIC/Qz3K1Pln+W
DFzAqqmzhhgnz2DUJnOEco2GfTbYEeU7dTLhGKNSQg0EEm+kG/X11/HZevVhyNPtDcVvKv0MKR1F
R3byVXrruz2OCJewqNWwkYYzW5zPHvslLEBdrk+VuNSPD0AdA77qUpWL3Pau5CZoYdcwxhwgjasu
Ov/YL2vSybfGeCaSJSZGDusnr5lfzpFAKJTEiiw6wCzdZLxWip3l9B69WG/Knlrp3F39ZDIBtSVj
aEQSD3nlZEzinxtkCj5Tx67f1qEduq09OoT/eETN3/pnnsvlxf3jCt+NdvJi80fnNo8YrVZ+Jc1F
4y3yCvvrJ+WT/eGHSzp5NkuzVRD2MYhVAWkvAC0MQBGuUR7Y/dSfGezcFZ08lRRpDRltGllOk47A
KEPdD4vOuPv6kj6bET9c08mj2MSh3Ggg15ZHcYtxz33JttRn1ueWy8+WZk2G7YKEDYidqJ9cTyr2
k6m0vegpx84LNiwuFOHs2Qk3tGPDM0/fJ9PUh8FOrioXNCXqFAZjfz1cS4E83QhS4565d588D6z+
y0Wx00AqfvLQRXonNDkiOA9MunBQ1yBlHcwX/SZx8jeqW9NKX5VrbYvyaLz6euw/ZOqc/d4PffIo
zgaVzKLEbaOE3wmoU7B9rPz6TsimNRYUsp/oFFI6/3rQT79DRcQiQHkLqbpycsFSMlRxRcS7J1i7
5di5LNaise695g6t6vrr0T77Dt8PdnKJZerP7TAVDJYJXqUVnqTWt18P8ck7hurmv67n5Jksazap
Okhsz5qCwe5hF9tWiQS1gjzvfT3UZ6sMSA1Jw+3GdPiHMWtuWlQ0VSp6xEsifgjs5hWE088+8yY3
c1vdmZGNn5lDPr2FMmJSXdFxfRgn12dOZpdiDWZMXxLWpdlk34MuKP9nSIVlO6MpBmchbMiazqbm
42pmRmyEjagS8cRR9O5c+qLEdvwv3uj3g5w8DRG1vkwfSNNJw/hayrTrOThbVflkmSSflaoDxn+F
IvnJrNEOFoxeTUQwsy5yjxPeRncj+YAf083XZD0L7rkv6NOnQoP/hFNHpeJwamgvpkifLaJcfp2V
gz1d8nX82K0kR1/JG/0mOwcV++wS2b+Rzifj5WFD8PG70sYmpfrXcUCS7Jk9/nCPEmUtd3bvUXFY
1ffn3uLP9joabhqccew/IA+cbHbjTu9EKN2EqWzUXbULdsigbd/WnJjiUex8/ZYt39DJNgCOLa44
6vDY8E5pIuRr5nEXpaNHsKJNjJLTqGBlqlu23IjG3uq2PzNJLW/QyYAGL9aiPaQk8AfOzk+lbEoV
BhxiBOAl7YqxCu1eEa9wx92hSHr8+gI/G4+ag4blzjCwdp0cBX0EdRW5epMXVGED61/Jvcwa+nVt
JJVXzMQYCqWcnJu7PtnL4Q2D0bOAynjRT16+cIl4EGRGDbf1VjvAz3eWpZs8pnXunPsOP7nED4Mt
P393RpPwmPgWanKqB+pLqpIDaqFstfvev+G1vSaC4efX9/STVQCbNkjjxY3GsffktdfnKi2bqqJ2
lFbHRtXXkzZvKi0+M01+dl2Y8qgbsQYAFT55EWbCyGOLQHBPNqq1gmDThjZO8OgI40h7hvEnnZn9
P7kukCJYvPDlAmkxTt71qdLjyMBjQEcu3qgN9xFEMyEm/4un48M4y+d494VNtCgmHS2EV7uTJ7mR
l87s9TtXXdVri2Q293/8dX0Y7uRhnOnPkzbLcEJwI+kpOWgZgrVzV3UKCl5WtQ/DnDyGfjDIAWGU
tMXdwdOdyCvw8djBjlO45sXH+BlhEXVNlb6qK1JjYtPs0IB0ije4x3gxVmO/PfdqfLZcfPhQJ49q
FtKEL5HRsFwspc6GjyU4ZJN44gpD0ko/88h+ssv8MNzJbBNrSTRay3DKfOtLj33hECZ0KVej26V3
mXyXA4r9//pyT0vwfdKRN1wyYp/0NpXFFfgQjM0tLcyvB/qs+v7+2k45+IQ71UU+MFLjTXy/8Uok
v40KC/PaciZufkSrIj+zgf70jWQCBYcsqgu35eRN6Ui2END+eDUh1bQC+w7GENl5Zy7tk+naYnf+
r2FOX8jSL9uhYZjfTwnNtvt637jVNlv5mX3uoVzet5Ml8MNop+9jLFAeXUYrUv1gsv3rCAmEs5ye
qQydQtl+v5G4lCW2SwaspJOHvzYa2q7LQPrF5AQbAFpevRmj1VI5MW1UsTYquz2mB4yN5+a4T/ZN
S8vkX2OfvAlNi9VrGhh7fBEd4lhRVrzqLubHVYq+t7dRlZ15E05J6qeXe7pesJRE+n+ydybLcWPZ
lv2XGucNAy76KQDvSXf2pDiBURKFvu/x9W+BkWGpYMpC9YZlVjELiRLk8Nues/faasMjh210Yz61
19hAkYEd0o24szak1uyi/XCLkrPf//P4+eUo/c9nNT/V+JzBKmmC8uCm1x+CODsV8X0YNL8rcPzq
ZPjzO8VX/rd9wx6qmILAxwxUt2AV94V+cDz8fvvh0Rj2vxunnznd//VC1+/4p32qizn2p+v4wUm4
bd3Ml5t8E920LqrgrXJjHywveuuv+ns7dOHd/O4LXSf3f82Tn17rp8mPEjtTrHWbDJL2GDTXqiV+
88X99o1+mvh4yuOA+Lt14q+1iNZDzBrvAEbu8m2mu7/jT6m/mvrUc+iXGtSzsd3+/Y2GxEVh6eF5
FEDULTK6dEfkeuRb3uIROqlt7ovXYtwkj7+7N31cxT6/zJ+e/HlymDn07triu+x8dWs/qS6cpAjI
SupTx21OfOyNqHcEE3G7LnEcumQly3OFzMRfondzPZkc4mfrNyvvb97H55kj4xJRmbbOHAMRvRHt
DfKBSESVZXD7z3P0M0r8YzD//AI+TZ4kLVvLmXgU5YQzfnZP24e3whu/2a7m5X6WuuFvb1e/GsE/
P/PTBMLUUtYqYRyUfxZy3gNPH4LfvMF1Df+n7/XzJEnDMQZ6hr5jjIE1lSqaPdLIK9P+mi2JP/eL
N6vi7Z9f5i9O5pQlaThws0LD+7mAoagiQHfN5+qV/ZScFGdjNib8rNsu+e11+Ncf8D/P+rRbYiXp
NRHzLHpsL6Dn/ZboWtuvfazNB3ijXpHudOx6t7GfvP9uCfzVyi65jYOHpC4PzePv83V1pkaIGcho
w6LlyNiHC7xrpvA3t/BfjZOfH/NpnNC+CXNp85hgxOvhVvE8enhyg8r95+/tl8+hnwFM3qKi/Pmw
aGUz2Q56BapefY/xkYOv/+cH/HIPXtmWfz3h01YYdiJHBssT7Ee8DsdiG22D8Vg9q+e54NQxbTov
2kScGSH/9L+ZCr/Yr6g1gWhkXYXkpJmfVtcqHGGESeTRylHbth64k129G1BTKIfpiEh3Izmn0i06
a4fo8Lul7L+Hyt8e/rlHqa2t9Cjj4Wq0kyLyM4xEY/jln9/vLx9CZwqZD+sKR+K/j8eowubT6Tqx
8JTIRXcga9KFef7PD/nFrmhQ0qPpALdRQkr8tKYgMVNjpaWQrF3UrbPFJ+7V/trcI9LdN35TmP/v
Mfn3h33aghtcX/3k8LAMkaMkGJoF0//NB/rVMyC1W2BKudb/V4yEGXXTbOSpwkGmQYz+LMf92l1D
S7hVWZzN+3Qb3P37+PJv2NHNn4vwJ/bSp//9v+QsXar34r5r3t+767fq/wHYEjKen76AFeb0N9zS
aW7CmfL8W/EzoenjD/0JXLKVPyR8JMtkCHOpA1D6F3DJdP6Qpk55nPYQPFlLZQr/BVzS+C10WERH
23/91l/AJecPilF0ahm1CBZXTNP/Arj09zlmQkqllE3Fl4fZVJmVT2t+iNtAyeyw3hdytIh0q5zN
ok/kUVtJv/npvfx7hPysn2MfWZf2/+zf69NMByY5dH/LAU/2UcD46Yw9iwJTiKlH+7ZpEDNb8bJs
4iATu6CXcq9VLaQLEz8iMLilx1rTjIdKI6uekZ4fFwiuD85cFy9ZJcWlxyRsbRLck5suqdVDl8lR
cwez764JYGx+5CEuPRwDo+IRBUm3t60y4JlFLNrnhXDH2JtAEYYeCR3NLp+0p9omW8EdzVh/SZY2
fWuhc3SuUdvdbc96h8ivdsRxVBs8vF2Z2SgcgA1cilxV3bLUp8hFGLKvpsXe9ll2tsoVNVB2hgRJ
lejvwEFCWsJRsVUk1ltJ6eRQTxYOEXPNkV9ay7yFcakRQy1JvMqt9hkBsO5qtMk3jqzn2NWLSUkg
YKTZwxKm8TMBoB3+7zSC+78Q1H5bD8pyNweFsi3LrLrvisT2wSTidnTQ/4owTeHyJpEy7akwQnyN
VTHfx+RAvhM9XZ6KsUFOUaa2cqeAgiB+IC9sThr9QMBuXxdHFNbGk9MYIxWezP7eTdrwoHQTFS9g
rJcBVsUD6cJQGVorLdwBKeF1VlnWvlQc0ifRbBzCISyOnVWq72KOumPEG3CxQRJmg88VDRje0vg7
PeLcQzXbbMPetPD5SKUhdYW4GXLkquSk5zPbTovPaXU1nFA0tqQdlCESpEnHt5wFUn3BV0YUqxFY
oZvkbXIrE6U9aTZseG2xJsONqRvvat7Dj5jQJdQkuJQ8I4i789g4XeUpGEJfbLiFu1wkUEXqaYAm
kzq2R/HJ+BbBgjpUtDwPmp5iLClGre98Mafa4jaJqv4Q1Wgee+50ezst1R8gaWeEHKGFo8FBpFVb
eX8KnVQl0GEOqkM5KOJgzkX30PWAJWyBMcLPu8beDEiEzhBlSGofemvbFdaq5wkSnOSQUiFkma29
TWm9Jr4IFPVVUgs/rYSFzCO+SX2h98d9uc+YHYBKwfMC8iK31IQOBMYoVmw3t/P6GTxA49dVjbIK
W0iKVz7V94BMiFrp45Z22oLncU8qEjwKK9cfahjAfk1H5XqZB+cFJdTgh5QfM7fNu8oPYgiW9VxN
AHUGPfWxgad+nzrV/ZIWjeOSBjs/IwcfsRI1YlQgiihwpslXW79edTug9fa6vlBedL01bgSJCLoL
QGV8NZcsuAlqGn2WNWQn2tzFnux5jZx1Q3JlN3Ksf5j0fQmCecG3JsrbAKjckagIeRWZ+FKptes3
Rdk2Z3L84p0xlSS2tkW359eUK2mmUF5wxL9kHbmdc83aVOL8vraG2TqY5F7uMN/EuwXy126ME+0m
gk/3Ho69BkApc64nkkG5ojjlbaSK+qkVy3gSqPtJAtJSuZu4g5/zxEquC1UMLhjZEHF2ota3Mh2m
59kwUPZzl8kfgzJk+IOGKfZOF9jkx019ZbohNo6NjXl0Q09Z/lAGgFB260CRyczpFPSTfkzhY+y0
Kn1OurG6UVmZHgtbUN8ryZbzEnWwN2KuE17pOCEiiYJuC9wuPUQBYg+cbdpjhlnSWwSuK5Q64Xmu
ZHVVJurik8M6kymeBXtbgWPpNi1ADbx4BOdW+VACNa77azNlam/gcOKxSIfAVwmsv3HwQYN1UZKn
SC7LdYyIhTfel4/A/+Vx4D531ZVDwxoF4/v73JW4VhgAQdVqGzNax/MorCerrPTtxJ87pgkAz7yT
9ikwgmYzsYtsdREW+GCUpTv3vUAcI1ozgagEjwSHQ9f4aRBbpDgnxutYqg4+hWCGWdVmmDmSod4b
SxGDEdJNHIGNKl7iOHDoNQXwKzSnmC8tjD8vxfRf+IhJ1deKZtwWJEdVbSHAT9s81oeNKkPjQE7n
eBumY3t04rT2I+GER9DrK/CrLHbkdTrvjkaHokty7j6KmhGQmw4mwS+aSYxxU32L+7LZ9hUWdZPF
LnbbYbJPucp0t8LS+uqgj7w2cngQqLf8xJxWDoGl34VGHtNpB5yZiEW90GOVdwwy51qvAgFNR8C6
cKVVFl7ac+hwp87ODh3Jweka/IfxH9vVpcKG/FL1I9dMOn6Pi17Ur7pedI4L8RiLeVtrVk82bN0d
HTEbz6RxGNdaYAsPs6CqbfouNjekyBsnp0yim6FYhOPRIa2JmSB27VuZB84d62eMOIX2EHRivSA8
ERCxW8bzfOiTvrkNCT7q3RKA89YGubkpzDpinNblj3oY6K/UWQebIpOSC4iZblm8eqacJjvX5HLm
DTgqge/qwVE6KUGcXZsTND3PeF3G3CLlwqpDUPpxe5mnGHJR6RhnMi/sLZCkL02Wl/iY6im87Ujb
PUYVeU9wBVo8L5lk6+6w3yO99TOrhSNGKp4CatsG+4Nn1NVF4Fw7WHpDKIdy3SANZactU/0c42/a
qDmUwpA0n6uEdONjoiKaXmKnf7E10e8FVrHHsCY6eZKR8gQcIL5ASHFOeHGE1wgleCZrJPXSXCtm
0PJRfxqAc92IHHiRMHDrd7HQUsxdUMP4pmz7ASiLDdJuTB9iwK/u4OgAitLcIt83zwVC/DEP7h0H
2rEXZFa2sfsoyiC26U3sFmrFQtHnVbITg2PeQtwm8xcTkuXamT7uHXMyfNrD+S6cnXrxzciyjold
miTupHN7JnIyHd0ob6YFnbAZHgMASDWpAXRtnfh5NJF7wpqrIn2rVLFxweSBN6CEWtEGi74Tczl4
wEjpwUxY18NRjZ8mDGWstTFYe0ya3/UkGyOoJKPypBkED2XjSnCgnjPfOkmo48bNZQSzJWZiMZf9
xozqbQilcyeW3H7CQM/RIwvL+kcIJcmPdIlEXSPN6NA7TvEM0UHu4rDIrnOQkGesx/m1kgD3CHAV
YQy2MutgCEJB3XLRoneLFD77qiwinNSL1ddkvzoGGTHQva7izgjvZTsbsWckaXiWTUr5McxU9KX6
qBwtgi6/FamJpBVbclL5xGxpmacEDVZ8p1f1Z6gNqxqJXXFX4iXzilzrTsTJdMU2REK0jSeO7oy/
SHzFTC8uahuKtyBLomuriofMnVKlN4FF9od8gF9JcpQB20PH/5SVVnrkr2xORSeKB2BI0cEsYvVl
llp3jvJluVMLp76vPjaxchzQUsatQ+9PUW5kY0fv7Pz45vAorxUd3IMQ/5u9xvGLFPZAK05dPWPb
/rBwGoWK8zo3429Eu2nlZuzRZLCqQToCfenHgEZ2/ZiWm37U87uqqsWNNhol2bqT5nd43x/rMZeP
aZNq77JTiBtvpzr8IsLI+kqSKuVtqYOcnHLZPKlFFt2XY2Q81fRpDDenyPcDzKSzB9POigHFNHXR
LiXnJnE4GyMyPogG2WEeFPal0Rf2twgb9X4yFbDhWO2Jf4X98NxVRgvWJJCHQlrhliODc2jiNLkX
Bo7CbMnVr7FhVrdrxNFF7yJS6lBmR9vIkIPfdkvF4deqlk2R1+F9VhaidotZxb00T4anDmk2wqdu
i+scd73XYN+/JqOtuB0BuakrMUCD/i6jh3rKshuVBPfUHyh47YcmBs01KMMxcuZ2X44xno2msfeG
Po9gQdLBr6N8OOdZSDseTC5IpdpS3Skcpx2z0TzFZpTf1o3I7sHEqvdGAEZnVBPNr7BV7MPaJoEq
hXenk/Zl5zfzJKcvcRCKrxa35VuE6x1RxybsSgGKBoshJwmS5p/KyYEfo0+KfT8nfXGvaU1deyC/
5LZm9vqllWdHpzBAqtipvcf8L3ytEgt8h8WAgeJEEBazNjYJYxTGtHUktDcZRHIv5MgXi916eAWB
Xw8eAnu2w6VRrurepgZnT6VFV6dZih18JnDU0eQoPnGevbEpNMByG32eouzeqLvWxkGLuxWekx69
2ovZU0lpM+OQyo44Vh3XoQE8xMpfawVQV5arEG9EUnXAUBxHQ41oDyciVtptqNY9V6CoaDadUN9G
WfbEQTfRGQJY7+GB1LGbq6vD2xnpVSZfBhGZGzaa+wGnOKe97p7sK8gZ0Hh9KnLRRdDhH3ac86sz
lnexE8gfz7CSzBunNsLrNl7sJ/z/iKlD4n3SPDBY5fXIWwOKN7GwKi9oyuiqjmdQhOTQesmkmldr
Tf1aGl1zHcKeClxFq8NNwVjyAXx9wcTK0KkWvimTsv7QFcNlBt0YmEGwU7M0eu3nBL1K3HQXMUFg
ApjQq9dpauanwdKS47RIIsDnZJRHjiWBDoFqiQ4xeeAgkBjGYte3xkhyF9qeGd2LqYW+mmfpTZdU
wl/qCGlFXSjhW9mHbHuqnKEXKaY5HxwTZt+T6LtgeI5CUT31sZFlbjBW82tjmvKtnDvlNuLSf4iE
FRNsYkSngZve6u4cMhCncIFML48Da/Qa3JrXaeXwy5VIxvsi1B3UPnP57hD9fLHDFX7U5Uq4wFLL
4/s+nEoCaytoskKXKuw9AJBIICDypHndf8t1MKWpIvofjeE4h24QldeH/fIkAV49DH2Sb6bCbjxd
Hy3YESkBxSs77HYsq5jdS5pEUbDwO4c8aQxO7qCYIjdZ+uW51sxwdvtwvRI4rQxvQZxVHfUHrG5e
W5fchRyivw4m3EXGkxon7ZY0gajeQB5eDr2d5F+QAAIcsQr85xThJ00j7wck9+hy5xY3ziDbL6BE
jEvDpP0eDEllkxg+wZ5KU3gqVtRpd5GtDeWWuJSBsQo4EKZxjofQ66eoO2uBRUCng0k78+Oei6in
arF5yapCeynVFg9wGWlIGzMzgbValNqros7KDZdBfUdATvUkKwGkRBTO1sE4SyFmNu4gEqrfqyXo
N02lTt5gl4Fv0+4Ds2cQnCvZsi92ENnnFM4S22ZotjcwGfRj4IzCpf4FJoz/UjfQlZmg1FEv4BGB
Ir+3Mqaup0yOVcOTA0NEGneoHCBRJGJDe1+8ECA8c6uX5r1WpOpDilbjhanRnyv+KbgKm+w1lEF6
oAIAJKIdcmfXxyH1ZG0Mbm2bm61rRml9SymuPg0IVY8kq3SPcV/Z32XcJldjEqy4TRJ+o7rtePGa
IMNmFK94WYdsQ/8W62dpJt8HYxqOUoe4pxn6t9TmnKFUg7q3jbr0CdcJjyDUCQAYu2r01nOX1zCr
KXFYxfwKfLXfFNj4brhw6dcpVLEzRROHVGxplF+byek2DgZ3r9aX+QhPcfbgLmox0T1NMbtmL4tv
YVrlm3wkygn0mLqLxzk+ZoWmn6rQ5BgCt/1ez/PeHzJDXrUWcScG6a1+rQnzLSgb42hIbrCNYiks
nIDFrnH2z2SuKC1bUcK9cG8tOjdUCXGZaBTcT6xQziXjYPyC6a46TKo2ESixqMInCLuDSlyzauNJ
Ms4Exab3htn3L5OsDQIxq57M52lVbHkwGlL8caGZ8pvmSJxOw6NsmWDpXzJPFGpxrnSlbtxJnYG8
aSH1FSvOm3mbDMb4VA9qdqjlPDwtiZVeNdSAjgDh4YoqVgeoFGv7dKcUM/iKJB9S0Nq5fcy0UT0y
dcqtkukEaU5N4y6SSCZ3UEODuEa4Po5VZDs9gyCgcAEFeg3lCC2nej+TU30YF21+MMFDHBK1rV8n
c6kuap1y5FVgzzwkrYSfm+jZc6VE87U9Qe5d1iGqqMADVaFFj2MtElKNqdb4tR3qQGLtRSu9IA5q
kEUBgKp+7qq3wRJw1rNkAWQQD1+gvWfvjqgBSuaTxQFUykHpSQ2Khpephb7pxXIudqoazc/Q0n6Q
RzY9LSS7e7j6UNkCtfaTmIUDVIKyl7o2uBox1ZdgnBPpd4Qs75NerVrO9GDXKEAroF77EBRDAV2Y
npK/oJWHLwryY3ZM/UCJTau8mGhUGtilDfgapkZ4Z8xmcoN6wzhpam/sa4tsL3tsxE1vl/1jLazp
Frf+8ES6TH5bZVCluB3pnJxbzjILB0Qj4Y65yeCAPGo6JCiPPEP1mEIvxpB6jijF5jJPrvR6yN0g
CaVfOkvzrFj4Y3dCkeklWpwBcJlZfJWdCvapT1qaR5opfTKcxAUX33AD1MfgbNnksIxKE/INZ6hB
MaONagFRzik5AGzKw01EIebUDKV1BMKIcsJBxLME0tqacZ/fBoGYdmOYJ9tELeSzuZTWWeVIdOJo
mu0ts5Me+bLeNOsB6J05umpVu/b0aWCkmUl4LFpdvjipHl7Kpng12qGmXjDFO1XPg91MLee+aTvn
6xBMwT2goGCbCMe6lHXtfAtjw/iRZtlwO1GyvFDHKzfGUnX75gORBgcMFhIIcvKhKDy6bVg5+75c
cc7tFMavJStH72fUz3VPsChuIpGIk+M06VkvzXIr0sx6S7IWrEagltOVptY5mPal+Z4ZGYlSGkjF
NifkKlcqc0uuiHlwVCEfTFbDJ+67BQX6GD1wnw3RlbQLB0GUWaas9WNlX8dLqe9LqY1+qA3dj0JX
9S1/Y3OEJ5jlPtgZB5x2ouw7aDtXc0M+jAZ1/bYdwLYLazCvKxUS47bLABgtrIdAm5YxdjmimldV
FYKRiblLelHQW1/jsioP4ZwEFsv0mMNDlKrJ2cEeas014TaeKmB+3lCV6oE/D60xlfW2tMZqy16K
QLTvrWPFpr7tpiY8zM7SX6GmSEy35oS7AX+jb+axGbbjuDYv8IsetCZUPWgucLc77t9uYuXNfRuN
WeR1BtR4jtv5LcySgZWs4PnUD/woUDo/Vk1BK2S0qOyYffsd2JtaNbY7TZ214yVKysYGd64UrNAV
Beh2Y8awQlfz4pmDIZu7hL1VjQ6Vg3xKAH2l3VU5TsuFrd/4GjVOZnl2GRM+E2YgyDb1IO2zAUZ0
qxlDDJPKUmu3gkMLp0UP8rMaqMEOcgZsvmou5a0a5fG3LGPUaJHQdhF4Qqhu/ZxtMUygZDHjQblL
uZTuOpV44wzB+4PS2vpljBtAfBU2eQn9pqQNYhAxTRvFHCnFs9t6sGHqDU2xZgZqDZDVzUGynJEt
ZZt0zqfvgsMWnVMjD85YCB2f9C3xTBC56meOkAcU4bDnhzYhAs0oNgRG2N8GTc0q0PITYbVDMpS3
oqQ4RwvQ/moIWQ3bWoFo6ApLWY5EWXRfY0sr7rMuyLZQWUiNUORc+11VRcesq1R/XAxOvHmAh4A2
uAkfDGJRm4XWG5ftYDfhuOo8Q8mS9xgSmg9PWfMGQOvzaYySHqT7uISlz06fe0rhhN+KRPb3kpBH
DpRja9zawtI2oGj7x6GInTMwp+EUEFe3q6u19aKmBlCymvP0WSed9JsymlR8yU7lpF0TbyVYxrx8
iUCcCUddvLCf2lOYlHTShl7pyRZq67sJGtm2GYPKJ8wccpC2jM8lq/LRWULLANm5xKYrIZTdqnah
39KI04C9z6gmW2e5OOkaMa2O5dmJxzj2mUSOZ6VO/qVMZ23Pnppf60YJdNBcuGF5FeDMc9ImxlaL
a44xfZrvO8e0j81gSX7NTK6MSphfgC0nPvDu+H00Swpcs6IWh3kiwkskShWyEMCc2eSGlQ/4vvLi
MncG3Y2UGPqT6kgFiFvHv6mLl7c6j+JHg6/rYs6a9TKPtral/KV+5eecbwapW18rvrjDQizGro9G
7Rvjv3lJu5bAg74I7ueexJ6zo1SSJoNJq8/quv4mZ3d8zlOju5vWpL/JEo0H/MS4yChbPIYIaHjo
it8kgt4tCzOWcaN7NuwQVjGIDU5rkw3Nv7JtjdS9LDIujtMPpxHLij/y4w/sD3yiPEgn6Dd1q05k
u0z598aY6c4u0BwuCYg5mltNmT7Sp24feNGEsIVEIGjA45YZFO/UiO66ABSnbNOgC08kCqySrEUE
1/nS2v1hboAYnSHAhvimSY4rk9K6ViJAilsdms8LdMX0KkCxd8utybpRjXgQbsEm8l1JgvxKlpNx
K+c4AWxFYIbfdKq1K2U4XoYQrmgnG/2ogtK8JytXu5lVWXyn/xtIr+1z/b4JdH1vZou5KcWYnuY4
qr6GxI14E2b/Ey6a/LlaSBOKunLtegctDF2iPcbQUGB4dClV/qJ6yy2rheOYp/1dHZKA2ChGu+mz
prhJ45IUkhLAoKImpOKJwLioHezwgHz3Y1OEtjdHMzCcas4OU9dxSwlnGx6XDbT6i0oepg8MKLtQ
2u/2HKTlNafY6RLadXDVV055P9dG/r0ckAJQtxri6zBp59AjY3LZay0qLjdaQuVVG5z+ktNfORHK
Mh/RsXIy1fp2a426+jUb+vY0KWP62LVivrJp2HhlXqQHiVUKFK45noewafdLkYBYS8JuS18gYhWf
s+TQKYkM3VCC9tKsNLzqQMdtk1mGD2SmzM9VRaVi1szgihiQeLvYS/eQETH5RefDvI+FPbjZMDqU
pO2Uiji5m1Rac/Osza312qS0zMMlY2Gjwe0ktGjKaN+o9XBN60JTvKy345MYC3k3G4Tv1LoaPK2s
JWqFmj3tQI3FL6JuUD9RWHtxaLBe6pkcQ0iT1r4tsJdxccyVL70YFjLs+acKQyTfciJBHgSFlodE
0yExllp1jIuFSdVl+dm0u7U5oOq+YUyTX3S0p5OZmtYYIQAkDib5VkPMXOgE28pbbltLtlu0pEDV
yTT/GmpL82Pg8HuJHR3McpiPhHg48XeTqzOrrkMO0Wh0hMZk5TelJNUo7Wm90ZcySc+gWq64cH+x
Cleiab7EWtTt6aL3xDM0ygqL67phW6VhuNeLNU5GEooc7QTYw2NYqfntBA/yqerIs/AckeaP2UA3
ulOFs4dOq/uzVQ47ACn2mTvxtFsyUOGTdAhTaadSeFoB5jgwrdI3cuPAKaGR7lygwQj1sfgGcInk
Ay40b5UFudUXY9WcFCJULkYSBu91GennuAoHHt3rAHNLy/zem7BYA71XuWHWjl25VS6DS1zr4w9h
1za8XJUNvVe0XuzTUKjCVWGSzh45edH3Ih7LQ1wa/VaSuUFZzCn2ahJW/kQMz66gMPkgg3h4FszI
16jP00Nj6CvzXZ2PbO4UQqA9jzdhZBQGqyGHEETWpj9ZNukQ+mJtjUixt3Jq+LzKrN6NdE+OVTM1
l38BOlPnUJfObgVAbsZwbDbk1WpuPsUjqS2h+KGYtfJlgN62H8ppvCy4UZ4R5k0vZZcOVIHGmMqI
BCZ7GM26VP1JEn00zpTixi6eNqaTa49k18hLlnazqzCB0Kqkjl9BWiFkoai0rxrH0yuKwuUpkXX6
/V+UTNQgNW1kCVW4uPStaOoaSpIiBKlE8c65st9IhfaH6Eki62vwilXfiF2K+IzVILY2FTnNXtAv
700/lGcOzgU/PEF/pS8uuvtSJ+Jp3/RmrECqBBmcdLF8NeDcUPXk+HClGD03jVpaNMsS9UWd5bBV
4nio3NKOorsgK6NjL5Ie9GmV3RI5fC2T2PzCX2tshT7Ae8JlChgo0hVfBWC3BYbeX+UkV60MbTq0
kQnGrZqpQCdjyH4fclOPR06CRm9snYjz6lJ09pdqjKIdTOv0nri1ZXH/BV0fcKBqxVw7YD1rtXAI
yc6S7SKQ72jDOD3RNAASjYaCFPkg7hWQpwUlJL3WvnKwAnxadyTZtWE0u7EyGjdGo/T30xjOuwEN
KR7sfki9f3VtZNrQ6KP9FGr9TUJoz4MwwTfaWpj8+JBN/X9l3f9BaP0PMYZN/l7ESLX/TERcYw/5
+T8ldbr5x5puqax+YVy8DL2/JHW69oeuW+oasOyAU/9Qc/4lqVP/0BQQJwjP1hA9Yu1+zjC0dfSl
oKF0fbUrOP8rSd2H9PY/MjeMt4pJhCF7J5cgg5PlqtD8SeZGWaibhdVjE1u3sDpspv0MqGbvoMra
GDUAcFcE3PU9SK7cREqF+OQ2r/ddtMiXmgDgk1nOxClx4Etuej2mvRRLNrY67o6y07SDrJBnQ7Wc
nMcm7tlU8HECVs6ryfLTxMyvq5W73AaivJha0TAxBzV6yfIeNnoql6uxaBQK8iu9mdun9oOjKvv8
ynauh0TsQV2S+xAFy0uxMqAjYTsn9QMMPXd5dK5yh1avFKbu5StDuicSxlNWrvSwMlVzulnncMz1
DekDgW99oKijJpUn2+qUl05OcGXs6ExHQfOVoXoyTQ5OiVVyUqJPimHKTJKD8QG9zj/416Vs99MH
FFuQSXBDggSV60wh3Eel7+8pSRVuBqnN5wLAl7csK2NbW3Hb+QretufQ+kF/qLmuVi73MM/asVNE
sracrE3Yte2NANl+XrWWltvYQ76FIKDxYZr4mrgR/ZpawXBg+Y82qDbmO9uQtGyVfNpCGSxUuiIr
iIiL2Euy8sXlB2q8/MCO6xqtaRDq7IAleWBgmtLmYWjs+jqBphWRPjZ/XTQQtvnKNSc9q/A5Rsab
lDvuWx9HtDjocAJDr4yCdmkl6oNBTPgmYpTDiJftY0+PyiO9Ozpizi6eUwO6OrdJQOtw47td0FDm
G1YOe2DWAz2XUnsYCd+7mB+s9pXaHn0A3LlJ675uLckjfge2c32GqdGt1HfeMzUBs6spAEZ2GT20
H4T40SrurA9s/PSBkJcrTZ4c8Zji2WDVrh4M7NI5afJr1HzuzpERvy1Bkr21CpT6vqoZl+mf8PqQ
u/USonBwM2WaHxyt0d6s0EieY6qeEPBXGL46g8Un1CXaj8BWErDFYPODeSkXFJNI7xK97B7zKpvf
pExtSP9Oj55vBfAndj3eTPJ/2DuPJUm1tMs+Eb+hOUwBx3EVWuYEixQXrTVP34uoHtz0ys6w7nGP
Stitcg8cDp/Ye+1x/dFRAbnQX/lkPYLaT34HAP9lY/nXG9VffAL+6431P33OtNbY6msHdPh0I7Zc
gNUY7IU4xJSSgjHxrfQZIVB9xgmQ10O0wPIZM0B6eX7HCDu9beDO/5gIjumgkk88LCBWA0uL9I9c
DfWD9RliEDE7fyCiwfrVbhkHLePwPbojlktbAkJp5PaBoM5s1y51zp5OEm/RtpGVStITEiqRiPmL
QaaClBaVq+ZF+DEhE0Ck8Zm/0HxmMXSfuQzSFtGQf6Y1jFtwQ7JFOODeT31y62p4vo2xD818vKEO
QUdimyMJEL3o+CmawWR2tCVEaFlI8grwlfVRUiWdzRdw2sohpqm9UNIxlAdbPQSNGfJWJiRFV3fZ
sOVS9AmtOxYT0ip6I5XBD1s9qkeZtE2mhTROhYx2oePQ/64mRnjKS2oTp5KV9TkX03JQE3LsOgYV
e3nNTTaUsv5oiGLeKTa5V1mZyxfGNtNNV5XioExz6FhpzNlBe/0xdmv2ANdtPJqkZtzZMgMcYdjV
XbGY0r6HUn1JtEL/CY028dM+r18RDZZ3sk78bBOrNdBqo2p3JTMnclpK9WjSEx5lmxRDJ6zrZ2Va
1gOeffWkVIVBGJBdtj9t8mwdU5lWePdFwU25otBIjXE6mr2d7yCnzu4aScTiJUUE4leNidRCjGAz
3N0hi5y+wSSgUGy0+VLpYXK2ZnKqSDHraiYPRZQRkimzZks7qwYyH46K36eydJrGOjzMiB8OyGhN
nx+99ynD7T0fjZRA12vlYR4zFR1XCAy8UnPBrwMMZz/Smvxin2vjcpSmAilCiqJg6VCXMU4tsm9V
mjRLgOtvLanFEpDLqN3g4Ucz8t6UycrM0riUqCgV0k9IrLJOoTpHz6zf0/eJiCLaEHuk9hyaBxmR
4/d8VpUPk6UCQTaTqhdne+iak6CXOGpaV56jVpVv5Rz1HKuMksGkUKrnRZvUM1neRLRAFV8eFVuK
Dx2joQPxXt2pkwtEUKkxuOie8leeVeWMTEA/yg17GIUW6qYaa/W10GvLq9spckPI7S/pPGcfeSsY
F48I/qTVLi/EwqLNWTXZQ4drBTq6p21WZXDRVv0OAucKonjd9Ks6US1lb+xRZ8S7cDHq515Y4QeF
bdk5Gm4krw1TYBzTWLqaWgw73hnru6WqPfNBRu5Flzl5P/Ya4aFrjsuMuhfJ/MQzNWiPU7Hylksr
wUOqasTXScRhxZX0NLKwCRlL1Yz++3Vi8gbPf7k3Y2X4Z7b04tTIHI/MhGX0SlH2UdpcApJC9KBs
F8Ub1KI9mHXZPaOt3obocUvfm6TKN2keJmY9BJg+paMZfnSDTlSBPU75/WoQObMjMyQ5TsToUqMn
FTN32dgPqTI8ooAqAqVlcsnwMb4nMmt+13Ir+tH2MrlNoUE6iyEzu8uxg+vZbN6JXmawCMMXqY3d
hKxis3hZbpNIWaHfVgqFSpmGP1eScg7W2q4kmUoM2TJ43Uwqk2ZvVoyW48ysb8IklvY2d0bQSIb9
wgwx9KY5Y0Y1jZQN8zx4IqHnaiazvq2F0v9SVik6TWw7Pgo7IWh2GBckwxvae94g34wn4tuc2VDi
G1POYkNClV3nRXOJxrT4JcnK5K+f3PD1kyG+fvLE28zSbiAG256x4cYNPRtfSU5I7m0GSIj9kuRH
qorlJiGAB3cTB3dek5TEmrgATEpfzfjYLM75RjpvNuZ5udHP508QuvYJRY82PnohyzXZytiJYlHI
P3kigNmnOqmaBW/hcxRHxo+57otzVyvqTUXPYjiyMNqjNkbF99YSy0fbm6SrGELsog3iPo/zfKtj
MMelQdExf9LetQ38Xqqt9GRvMPhkw8LLVrTuy1AY73lFV9VJfQ5MTZa+DxtOPlV1sAzEZ0CZVzbg
PFYCWBzKhqGXlI1Ij6RzeTQ2TD07a+OFt8VMMk1s4iUDT8TueYPbJxvmfu3K+b4yQd/XnxR85ZOI
zymz/ojsOvejjIBKHTkLwzO6sILB5If5H7I+uvvjuOH2MYAB3lca7dv/78/6Zeu3VOw7/+cGzfko
o/zj568u/nePtv1v/tOk2er/bFIxU8Z9qVE6b8a7/wTNC/E/ssp7yzDwMP3vCPr/3aSpW2cHLEnQ
xMl4hTQMsIwat6B5Vf4fY8OKCox6Bkb5/7uc+Q2n868WTcePYnPjYpNT6M/MT1fgv1q0IlIXE0V2
ErA6Fqh8k2f6JqewpB3g+2hnh+SJl/I87wZkLLxycI//62L9yQ31uxeKEbssa7KBFUrAwsZ3cuW8
KjUlo5IpiS4JxexGir0rkja+79lCaSa10lIus6uQkbfr7LJwsrIfPcjkujN3zA5JqPv+9y90ZT3+
/D5cc0XZzGg23NHfm1a1E0gwGdYEqqgrv8ytFmuuDe1eaQ7Csr7LOmqtYUCP/ffPvXbRbh9Ms6wB
LKTs3Ixov38wcVIEeJtqEvSelVYwSHB92asOOx6mHP6E4knrmdlMjHIp0IJ6nN5aSFcODWOPz5zg
hDg9LQxmnh///s2ujN/wurhHgWhx0zE5EPbVFRnk1cJv0Jdb0NyAzyCUztpQh7tCoeQ1cZa5KSPE
L11yv9+Zn5/K+IDYFN4LIHSvPhVhgtk18VrQqU+lM4SD6XW2ZO16e3lLjV8runCSyQT6m4bucDWV
t7Gv3w2CtF9n2aw8bQjzY1lPe1Gt3VHVUhIpi8L66le7ul0EdwqLUQMZpVBIGLiecRgENU25IdpA
mUaS7vScLBXdds0oqZw273D15OWPbgqihSBZtvj2Ta99m22BSSSKrBsMQWYce+xWxKXWT72hCP/v
v941wuc/F3KDy2GsxH15jSWzJbmxZtkqAiusjQtqTVNvyFTMF/rlQR9cWZKQy2poYew6Q/JfPVV1
OT+O6/Ak64N0USL78P/ylUxYcAbXjNnPNeRLx6mHna8Iyl55zVm4HTW7ue8Y3VMfEjzF0H90tVFK
An0N3/Envgmtgs6FEEBPqkfOyy/8yNZ2N/3rHPy8SPx6wIbgQOLNvAIORIaJ0HI1qyBE+OK1ldLv
eAvT2Ut97HVoTy4jVR9GALQ76JOsH30TkSFGvG68tD9Le58V8iPrw/7cMy8nUtZQj7UdagEJvqlL
SO1NH4VRsEHwPEMwJ4k1S+z463oXTdsbyiPrWamPWUUQniLbxEfEfXuIDUt1Kalqr0qyeZf3eu6K
ddHJQxMIxBpCxddcIfwvHjrypzL8QCoHk8mE3CkS1MZ1nGTsJYpXRa2kO6YOKQMMaTyiZfLmMpuO
6KOmox2i+olCmjUlEspprvadWI1bVgWSP5tL6OiNYbpAfYWPo1q9XdrkuCjzhyjN5VZTiKPrC85u
0kNvjFKfDiNGRQDbDUlUcfGaSM3g/v0G0phR/vZzwfSDoMkUE1onMD/96gbKptHgQFCaoJnGX6Y1
NB4Has6Yo5gPUY1NLVxZly2Th0LHDGyj1u4oWwc6I28qWJxVr9kyUDGj/3Hs9n6KpD7gVYmVJDan
MzsybxKJ5aks6xyYhRAMSOJm9mC8oUwoiRJGcsndicYLi00lBXaRdYTfYhccanYJhByE/UhgpoKX
UM4s+THtDe2ro+fq3c3Ro2JrQ0KmYypRMRf8/sJgG9QnDH+4CAIRHZvfwksSf2k+jAb8d4/wQuQo
vENRvzc5aedf/AbXjwwfLwxYT4ZFLSJDBP3946W2FzRpQxfECAh8RYzzbW+q+7Ue0mMbdfu4Teub
epiR8mOkYQGsP5irdYq6Es1+HGOqlLuFCt8k4ziJqTVEfZTkYTmMWvZcT8t3y05ztyvfsDQae6FI
3VuCSp6a3+0rLA6gd/faZl5Q83Wvpyg+y755QG6ufEES+Ayluj4cqNuQqjMeV6jZfv9LiZyk18es
Gtgxb2KScJ6ZdjOvnpZbtMig7VTpbSHnqQZq+zaiRdrXYUsmud6/bc7Pl7miOU7an3M+lPvRrqOb
DHGyH4os+h5rWHD0dbVnChq833p8DLE1nllWHrFOpxd01pFfEhLoEPlq7Rl6DY7dR6MnmLnuIjVT
H6oMtD0d1vetZRK5omP2NNnmZGnG3od7I+sS60AGPSG88lGN8QzVma37+tz0GMGTS6ZP4a61ZNKd
CC9Uz/ra4Q4g96+yUGIZRBlHFSitVCTB32+iP5UWXFSVFBtCXwmo//3KrpPOHL6UymAmCMjn36ke
zkDDXabODBji7VMOqC9u3Otggc+zniaIkoYlCLX09c8ZLzwOS10FGmHG37F6I40jFvuRBNXObwgR
zfpIYTUcIotnNU6CehusOJbdtTZeh15ZDkmNXEfteANglXiR9KQlZ3gcd/q0rUUbtTrH4gs+x/Uy
ZfvWMpdqSxPQFEW/rpOLwapaVplZ0JL5C8TUtA5Rla5ooBwGzCxGVTbyLYsRNWTYaOto+cIlQpUe
W8GSEg2KqpxscWTv1iLtcAJttmiZSVrY3TZK5Nutlu1AbGYCcNvoIdtA2YOEIiEZnETS5a7V6agV
nfjKnKKKbYuv1/Z6mYv6LY/bkz3VGgaKLWGNFcS+EAxSMCMSCGaGPoaGxrWSyjzWWvWdOWTuj6hZ
fagjAeVJfhaC6OFsE2OHKeT7su74AbTGy9ZQdpgY6iehTSzO5VrfrVOHzxYXhQve71aDrH8ScRkC
QG0oi5dkF6E5fo8nG5HqWIUX7unuQOax+kWJ+gkCujoXZBuVIofwVrdfV+x13ytVUiZFkNna62hZ
hW+YBYTLUH/WEqvnB4Cky+69ZjFRYxJlV3c2SDxztSJ8ite2QWprZq5cS+iUpGU+sqJfnakCflBG
JnryjiS2kUxaT0Ii6qEUUNF2dZdB7suTGT+GuNJPOrFnTqr1SO1NZuEMR81jVu5GxeCF35NvlsjY
tEwpJ6Y6BM+82Cqv6lwxEXWQDWl3yaHNegxWiOSsYXFZzh3HsBX3EyihfdzLsjM0KSHEnYHFr9XM
F62O/CzGh4v4xvogYv3MJkE4XZu3N1ZJDqTSTPoNdUZQJ/XIVlhGPVzlN1IiHklFlpDAbPO0pbb9
VM0aFEj2WTdmOSCA0mpJn/77GbOVbv/1K1kGuztaakBBV4+7NE4h8VRxHkRtwgegajYHxvay4EnH
nPXFiXZdmfCYKrwjSLEERaTTX/9+ognyi4eZ7xc0JCu4ywC5XGI651jgv/0QzauzMkO68H8SemlH
P/X3P/YPByr6AxAmdCRUsZ9n37/6eWveeqaWj9eKKrrMzcu0sH9UNE58HXG7+LIUu0asbecS7bLY
wpFUTqdrNncxE2yp4fwNxpKwXCX5lsT2nTWZ8i1FY0GV2ab7JCeWybQEme9Uw3GIFXyqeDdVVh9Q
ozys4isM5jX67vNrEbpp8sK2qY2uEdAAaGw578siyKcxPa/65BpZO7mrvAwbfCNxRlx+ZyNrTEZt
IXGt3J1+Rb/DRFahjEAmtHp7E8zJEXe2X5hzf0bTHpLnW96lNXJ1mFOk/thz/V4oqfFQ2UzKVbkA
omfrs1NhCP77T/vHK03DxDTJ0O3/buQkDMLpKGc1qg7c8hhoPbPXGieFpX8MC8Kt1bw94G8gaZxA
eq+KDNtrBt7spZJfmDFKftRiG7DL4Uts/0b4unrGoIuYUHx4ORGZdrXpx7+asbMRdaDF2r0mSWcm
BmcdEwNelHa/mqI4OQER9oTFCSX/4hz+U4fL9MrchmFkBWGA+P2ZY6DadE2h1kHftOFlGGZXq3Tt
xK9g00btCyZbcmHwQ9suVhpxjKy5AlTS1rin7MxT4Nl/8Rh+3vXXF8SiYjQtxhdcl6uvhG2TiGEG
60FZ2pNb44FkAYOiIBIkVo9vgk3cOYluh3a2LpwnYNKsPCQ89D7q8zNmNAzPjeYTbHIkyBnf/jAl
+2ayl3M20KREtXzqtXU51wqpBdPwPLThVxzZ7Rv+119Ak8XA2zKU/6qS6G3DcRRGHeixbDKcY7m2
9NGlNGYnyetLNRhuhAQQ1UFbHfVymmg7l+istt3sEfweOmku33/xBPzpO+FdUnnhIlyxrsl8Yos+
aDqegNaSLEeCDUX4UZ858IKrALOl4NLkiZeD2XGn2tjmht3oKvLMUI15/X0LBEldJeH9/Xttb5Dr
SwWZwyLfBHwVk9Tf7z8MEZTyk6gCi3AdL2Ve4dVlcchHKpSifS0HGny81V8Mdv7wqQCSmcihgdxC
Ea7avwJ1gLFieWW0VD8v5MaeLTMrPC2XbC8zU6q6GVxcxDLt73/t9aByO1oJtlNoiOhn2LhcNX45
hziS0YlzaPouoak+oxLP4VU16I8jgzXg0GY+bd6eTQuyvwyDYdxhUdJplCOEhAw4emBUvPJdeW1+
tVL61YHwh5cwtQetKTInmzHB1aVBN5CxvOnboJO6u7BjMZcpteSwIbbdacS5XYxD8qR33cmWy34/
SJynar8e5hFVOAa+c4aBDlqROFQl819LJci2QtXrTRj3/n41/1CdYPgyCLjkipKneVUvSJzeyCzK
NsgzczPxyQA2lN0CI3YaxZfJf9tPc3WnUhkISgSblFr7+k4dgV71ZOS1AZSCHq/b0gYlflhPGm5i
9mtJJt2K6n5i8O6vZT0f8IxCqBjGr36g69kBf5Qu80VQa2MhByr6+xOj4XDs9VKuGO7iLbBb86gb
+rHVWng+vTx54YZmsXT9PYvGu5jC1lFnrT9GYEFxrOfKFyXiHx6l7Zxj0IxIGN658fvXIeOkFnCZ
8kAtwTrN44o+ciYaSIkjzybDN7J/2HKWffEA/+EuNRhVcmCwN6Bm2y7Sv2q1RSbwcVEXoiLXgiJb
rPe4Jr6D6rxtTfu27zvNsSTsUfLM4/X3u+6TAv77jUA4JY2YwtluQnO9+gGKJII1NYdtEDdLgRDU
Ht3GnrxlidGD5cv7iM/IT9bsQ+8G9vWrgeoj1Y5zjoLdiOgP47rLfFm2cbL5kRwX33JbttnYWPmN
yi1F5yx3+7qJewRQpvwRIY5AazSXD0tWYYTLq9ApzA4DqXmcsIE0uFZqZmvRZEWBxGac6aYG701p
EZMi86V8Tc0LZoBXI22LgJ0VLm1dvcvQwWGxyP08k00nGUpxj9IM3Zgs8dgazblLpvqVqk7rS3wD
+NQTJU2DCbkOTKVDWYnJqwft598v7+f9e3V5OX4o1WQVKaViXt1Qjb50xsL0L5BG8xVTUUsNnh7q
2CYmN8NINCLJv5OV2isYvhhjcT+WerWvEl33RLWpUToLPHKJbWtoVuMYI4LP006ccv7cknL3kCmh
5OpA9ahjgaGpmHacqhwjXwvrM/0HL0bRfZu17LKWw22UFDq8IpxehQL6JLcZqMVpSJOPOLDi+fbM
hMB3WSKQlA4MEp2MnAUaQ4BgZh9F0nuj69K5CqdLiOhtDxzwq8ZlgzxeHU30aJsVdAttpjq/ehqU
epUoLEUZoCrErqWL3GXJ1HsI7xuv6ZdXgUCIl0j00EprhOmwe0vRzrjDhK/LBi14npMeIy2+Vrdi
HjYPSErRAcXqNH9xfFmcVr99W8YwDI9UUzYMBgAGj9DVsW2vao+IRKkCJaEgshK7Rm3IXHK1j1AV
Hu3ZSB4qBcsrZkgm5019lAebEG62fATMvy+27RhpZ71oozGdMMwa7lwhvLNDWKhC8UubaeJtXN53
Ax6G+lDnt/ovqfYmFrVJIJAbJOhn9gPbsYL4721CN95o5i1Ek3r9FbJVSgJ+19jxuR5noV7W5tav
lykPMpPhzDLN76k4Qt3ja7SJ7EGZ+hVq5j8VtrV9KJeOJiNkw+g1natfFT3Obd6UAJ8jmQSkNv+5
6dF1crocq7YoqUR7SjH45yU/WXUyGmY5lX00m6R05G7FqSzuQqVw6tV2TC2+sSPAiREx6ZMdBwIb
Pt0LDLgQi019SvTcL2LZNSbxKqWPOhmCNqHIMXp9GGz6cDF0lJzzS9VHHm5GV1fw19eaJ4rE7+Ly
NiWYvhbxHvhk6yIPY0AKgRFMC+KjrL7BAOMOWxQh55GF1biuZEdP6foSyUUsj3ngV2eATLBacBCC
2tKzh0sTnRUCRnk1NPet5i5Hy3DV4hJrviCf3uSZDkqbrSyMHxR+ZyylOoiYEHuvx3nqJEngR+nF
E/IujgJTvrfmR1Ai6+JLqgOxBxKIOrl+N7uIhDT5rJT3NJr+UAA4ucwi6KbnOmeduL5UycWyn0mz
z9lXtL6aXOg1L9wYndE4bR3MzH+hTVmBZJx120swiZDMhQvchM12M5Vebpzz4taT7ddB4Mm+4YIP
6+0c7xFXJ8rFW+fXtLmfiHo9d8VOL6SH1gZOqtvDjufW6eJ/lCBbnsoaHHdzY4fsE7HFlUhGtbdS
/WnVT5Dz2N+9h7BqzmxTHuwZ+2NUb8iNRn0QpeVGbWHfpgJIqYEKUgJBMkivmsj2jMpLDDiwi3ZC
qlHL6G4rVo+geihGCYCuf0wEZn3CEAtGom0EfY+KMMoPYVX74ezEU7nL2hSpZe1IyrxrFcVtq/aI
6wM2mUsOobuYhSuNsd+sFxyNNA784kPnJIhzIjTTut37ERy8sUxdj2jb2/ktUpa9B0AN3dGxQnua
TJbbS5oX6hvtI153Eypr2CN3tWQgWZA3+qaQjjWWS6j/5yTrNjOl00Tjgfv/CRu653teIZG9PBzL
hjqPS9U2w7ckj45Su5FC7yN5gXsW5o6+HtdFdcqx3vtkLl0SNfNHe/aidmaEW74nHQQfo0ZPqfgw
ZGQ9EJ35EHJDGDPR3r16KUEp0ap10+pn2aUN19seV2RSSG48cuiwCpDB7QCNADjgtNZ5SYmPFxwL
8KBkxhjbUrC5zfR3dXheMUIjGQbaBU3i1cOh5Wrt7QyxokOUMBX9XZ8wxdUdz1TuZ69rfkbrfba+
a9E3UyY0Ri2dMD9p4bsKcrNM+U9RuFP1y8wuc3q09BjpJbFgTWDpRpAXiNsMNuJBmT7IFCMsQIca
hS8TFj21nKR5mOqT3b4l40esacfR/Ck3v7CxOmH3rM/UHT1MtznhZTB7WZM4Tf+jJp4jHYHlZ3cr
0RVjzMIMK3EOyVBudmF2T9q206ocFPjTrPuVf0CNFtdiVl5rj1mIHhAhxopMUP4lhn9WVTsOHcfE
AsUhjvZ5azirMA6pnnql6ptld1pzY1+A6JhAEXbys6t15ouxyD5TXVge3X5Fjm8Cocz7b54uh4cg
m8NDkYB7koUb4jlfB537ujrkA088Fp40XdkesZ22VayDx0Ue8MvnrtqQ1iAQH4B4UuXv+UWSR1aw
aNwAffQ9Lgk8Qbu65YuW1QsbeXfSegcMLs6Bm8bOnGqhxYm+VZa9J67Ty7syGNrO7YvaM4G54GBz
1OI5Xbx0kb41P2UNj5AxQtVdHAlI12RmXlFhD6QBTlgB5ylqh4ljtWh3k25d7FUK2ljbF9jPYsu1
wtQTHZOM8r5lTFp7YmF72xo3LeYCdR8moAmLxdmwfNCIAK8ssCQgxJro8OQOl1kBMw+ldfqa9Xf5
jLFjmHeV+p2ylcMfz26ychen3IK8TnXuhVbyR0p7s+VJVCKvBvIwLraDy4AVIx5wDAzOgFuipE6q
b7r2BFrCs4vbDvYhNEBeXY3L+45o2cFVuM7WT2yyob6PagCkftVz1DmyfRrax5optio9TQZur6dI
fJvb57QiekeByyhAsgG/PdY/R+phvJTaSYmZuqNURGKcKg92XGOI5V/iXbn+iJtgAJC0Ko48PXuY
RoAhrR4aQHbWstMw96/6b0aEohCqszTsYtABFV+kIc7PtzjCqvYsHwWT/4zlZY5/OywyHL63Rl+h
xv7oKSuj13y+sSac97wuupOrs2Kt2j17F6d+HqiZ2xboq+bpqI2OBf9tVF3MFu37eALFyFibzGIo
wQZ3GGNWTHZt+DGQ2zkimm+CVHnh/e5E3QMX3UwODGxC7WhYD0YPI7buvFzivk2eY9XaY3/nwdR4
x2Y+7xsHSBKArXw9AjLdjRm7wDTxzRppZKnCpeGBiszbNb0bZeXYgnfTMmz2Y3Q/F5mTzoYvltlb
lQaiBwGOq+mv7XyYmmN+7Kf3PvyVta8gtDv1zhXDvlHPhbFT+hd3Et/LGLirRFkArLBEj5a2qJp5
DFXrKdNuQ/NY6c9SSxVFiAoz/UL3bZ4W/PNR02Ef+NFgWS8z4WXGM0ZbbpvSxamDuI7a1vD0Vd8n
5YSEbNeGtasiDl6yyevGY6h9oM6Ig1QYPK03UnwzTDEAq2DV7uv4Io/tLs34ZS5hBW2HUsJfk19I
yh25zX/lsTgNy3A2o5gHM4jM8FDGj5b0Emrf2/VpooCE90mA985ONGcTz6MqcOWs92rekl1DygX/
Oa5jX5tvMvIodIzCBbeOpXhmeSrN1JkEqb1W7rTdLrIkp7YOCizaF9zPT0iW64CexemjlznR4U+r
9JKDU8YfupTcDtCC5Ev1Evat21S7mEbPSmrHt5ZfZfYwtk9FdbfKwITOlEUKs83oEEchiJkgwXdV
F35GIBcPIkFnEo3xWxo/cAVV/GC9zA35Y2zv2St6mNrdkLZd4qLzNuvr6XCBDeZ01kmd2I9NZ3VZ
IBjeJvCF2KQ2hr9YG2HTLTvOo5FDPOWl6Y1+kqtHr0HvHv9KE3VwLRboLi+tztJIC4OzfhyyBAAb
74M6Usn0Isl11ZTubsqh+2bteY7G/hD1JjCrZHRzc028bmkPgGzUu8Wwz7h8yiMGdnEhjJiXIcrM
XWEOlPexdKywYQPjq4IoVv7R0IeeB8FQgAJ1qkB3K7x1VSq8Z7VEWLx+yNVDy1uScbdRNSfD/KCB
Y8xznJmzBRjij8DDvvFEwpDilFT1e2BeuyoUbmt9y63erVdxiHH+rNOtJJXmTqAFdXqlXz0rk6mr
7kO860VrP5rDj3k0d+hkHF0Jml4uAbJT4iK88JR5+pF30U3uGz1XfZOVZ07JClYKU8dcCwcAzI3R
q/xKRBYzoJ/ZuqP/Ny9Vcx5x8LbK3exJs+Y+LEBmW91v5IJL/WKV43mU5ovCe6qr7ll/9uvNlD5O
uuGKPZZyD/eIA+OEX+5osGuF2uxYeO0NXF4Kmoei+am36gk5qw9C1IsX9pujtcc97Jj/6KR1UsdN
tJxS8jyuWEQg1H90/XlUaaLuKTHM9V6Xq11ETSAnEDiezfwIVL9z84UnEtx9ZCWUwuIbm3TqbZti
Qv/J7JvLna+8WJ9NFtcg8hwfBpATpbMzMZxIlo+ofe4pfUZGpkS/NIhbVyOwqu6p56vRPNLCu0sH
UQQp0tPKzrsvLs18GXkNM/5A/+mA/+taHuKfSpW6sjK/QLSiFHWjigGMcQbmh0cJ5iO/ny3/GHrh
+OvQ70LeD92lw9ubluXWnAnhhdU+5/dEIAde5hyK8mekIU5LV0Yr4Nl22QQvPAH5r8K70eou8SOJ
18OCw81eE2fRn3LT5v8sClUmCune1hpkCH1r4OYbd/WCIb5quru0ZR/J7XtvRsMvzOfnvJtv6O7f
ldi+kZS294coqvxoekFY5/dN+mxpkL7z/Cx1ZGXN0xDtMTaPfhhxYYqt7iyCOFI/kA0khylfAlV9
wzKhHUaY17GKjarF/M+OJ/5RwBJ3LK1XSOBiLJ2ou1aEVGGYs6wyxuEzUFHUlOtdDoArFyfdogcX
pY8YrnOkxpJcWa8O7RD2J6UzXY26a8bWeVIYZBp6rbJWz01nlYxHIiGtC7uhM5qGhGqYlsLurbu8
FoYPLPx2uJgztDU1XidP6eSnPsVep1tS5OFWdJgo6fuwg7JoUBKuIKovWTXdqfV2+Kzd2TTHm6Rr
3zR6wwJSB3XqTsuBp3fQFhWTcgh93KmepTMzRo0oh4ltzPYrreNdqK1vsqDdycr0h5CQHU16emhi
6JCJH8e4haTIt6ykdONy9K06h1EnnRX9OwmXlRM3+fdWpaGD5BXjDO0TN2Vw7VoVzi4QKe+Lpp5V
Gd0WxCn4k7rh9C2M1ygEyt0xDIRdUgImZhQeRGwWGNRRThRZsmOaEnkZ3qHjRlVbYKflIOINnV8r
USBPGtg3FHg3a3LHJOJOF2rhUsbyMHICP9MkvWV55ZpUxd2KwAxRaeFJcfu0ttNJzpj2jWv2M9US
V9UteoGqTl3FGA/qGBeHfmUA1jaWo9jifdLzx0wznzRTcZdGuYsmFG4Dk2oyYZ0WtSdvoo5uiZel
LBhIIVJqih+rnMDeEPLqxiQao/Ukm2A0dHIaGLql7Cw9iEHPWF7GYOSNT2qG5lnbnVdb5XGtSQ4q
uuI8NjUY1cU+2PBcK70GYTS0VH8JwtiO80catV+Lqf9o9OGVke2TBELJZczJNjt2oMQCR5JhBshG
ckYwQsh9pgapVpy6fj7Yonyzo+pBZ65PksF9PIyExhsJRBxU0a1MZQjr5GlpK2BFgGVD7oXtSleh
wj+hvZLt3DvlupGqmumpHooXpvUdtNP0lAAm0kvpuZqR7SKp+GEq2/gJN5Y1t0+GwW+IY+1bslgg
Ja0Lmq5vk53uWxspJsZYp17kk4D9PjUzKRsh8QHaqV0m1Ynn7luod6+LJA5S9784OpMmR5lsif4i
zCCYt0Kg1JTzvMHqq8xiHiKAYPj1fdSL7kW/Z1VZSkHc8Ot+vOMKFeZfGzMinLsSF+3O7iuoBAxX
Tm8SlS7vXb3z/OYi2fZghWhjzKMh5/QSS+ndwQRO5kL8SN9LNLFzv7eQ5Iowx9xvv5Z5xUbL4v8r
1WfCk2rbgsut1IJvL6OTRnRsLNYSsL6QS2wkH8vKwZFVCQWUEELKifpgcZXd8j5Z8xvP4Q3nlR+0
Wi4G4clmMp9ca7sbQP8sJdw0O+v+iRaIzYwa2FsViEWo9CQ/ia85h2UjyLra6po79rQTWYXilE+Q
K/APralxgPP3nncZKl1qetHttO0d4ynzxkMwNi+Lzj8mHAlxyuO0mwlLswaVzyHNKWgpIriBpH6c
yj9LIscusUQI7fVhrXP8a3rK92XeYin1VppIyLhxZSvZW6PDubfyEWAPt1sRCB+HlhJzwXIFNYN1
wXqaW1xzlHnMjPMEQoP5aNTeSYxgT4Guj7s+GI29ufinStWHSeSK6DfvTNnmTHhkXNsRbKrfUhDs
sYNqguDbCd96I6giSCDVzhI+We4tl9y94pyRIA3Ux0bTQiQXfo3F+sFW6XnbaO5xQtJwesT9aC10
t1WoKaFFI99IOjephvphIAgaNRVAEX87BVnwWK1jMve8epty/Y/ga33M2yqPgl6Nu23Qag+UJ4wm
gY4rOSOSbquPZe//As9Eq6aXYufOS0QQ1YwKQm9RXqTUmYSA/QO/jDKXmDs52B0ptDwB59NGQ1jM
e0BS1jULSvOyum8YPu8Db7521ebEJudLntNEE3jtfNAasSJrAW7jMqY+2z6aNv2RFQYqa12m2LBM
suULAtVgdBEoo4YnIX2EZ59HGN6Lo0eOubppVNIauDCDgBFmjTd0WdJ9lpWPYFY6nGm9tQsDijcW
izE6Ldpr35jz+Tb6jt3dDdTAm0ij8jBaCrKggeyflPBG7KXgQl0lnnH9I+/2aRaLfmAGkOHBG+Ft
9pKXwjr3nJvmkZYbQp6qZW1f++cOOdHtK9yBpXlvkDuy9EaaeE0n7hWYux3WS172SPSegZeX9wyG
hKaLswKLJXls20x/u9hIz1t3s5yMnJMhitfOTA+OpxeS8uKHWw/8Mcb8eRx2i+d/VPlNuddcJu3M
vl8r40cuabxl9n9Z990B9FX0hO76sX0Z6tHiTt8+e2WTEAE4B637brJUiVpwcc78NBZA2qRrHKex
/gr1n3JiUDJUz712MeG7Nkm+nUq0mh1bZiAGPB5mkQMVW45+2MXD0vBQIkYbVf+L/G3ajTrnWGDj
7FHkfxZHhWe2whNrffOV36mDyAP05ieduX1nkMWHVsTusp7DZYP5L6c9nnXGiJmbhdrEVYc5lusg
+OTp4RdyVkD1ugkM/aTASnfljQKw7icfdQ2WyFUaMM1685VVTb6j1uV7qmViy/mzDtLn0nZ/JssF
pmOovQDov1sc96cgxAokPq6n5mx6dO9tXdz41V1XyoeMhAujfvuVBXC2B+d+MTzy2k51aLfib2q1
b3yc9yAk2f0Ne6/qxvvSlc+623iXyxbtd6PJhDA0HVB1eS1qCGBbqkFMjtatb4XVtS3g97W/4wiH
rQ9zFj8hCYU0e9QD7zL2kbcJO5ZD+os3A3+oZ70PpfNkZsZB9MyRnjG9mI3RHgJi33FVVAEHt8ny
mR1Jw6pLMYvshiLlx2ODp3t47sbb2h2W1H+Q4tbPE+R4GVyBpvGgWxyrzvYTLOnJXGHakmTe6464
PPuihKHgCiABuBMIxa0yI8PvqF51q/+gIrwA7kO88nElh/3PWunjlnl25AGL8o3wKyV2e5SpKkED
AW3nJ2/4xz1vVJvtpwBSJ5e2Wyc4fWAeM07bbgk1XBN8pUPg8YLlga48/kcrzJ+noDJu+X2oBqP3
G1BBBgyqut9yR0SFv51DTTVDIT0DHOY6GLuJ6B4b1eBh89oXXP9HGJm/qYV9rrbyq90H/yZnLPZL
SW7uIfTCnrWhdPb90p5UP6QXVdtVNOF/rWx1MXKcOlS8iL7ZLk4n4xBjVLLyVubvRhcbQudMSqeF
JsJqxm6W/Ey3RmIP7seW3ZY2JefeLNHkHWo62jusqtbBH0v8XTuC/b/O5Pyxa9eOwYWcaqt4DUL+
6G7NPtoUvMc88dzwrlMv8NKzeEhb3IGl92G1xckY3ddKoC1CdIR/r1cc8sr7a2zuj4LUtG/Xat2N
vv9bAqXsYAzsp02ae/AzDFFD+NWi4CFKQJACYemKITkahJqxmEhiRb0BDTVjtw3sEwSBBq+nGAb9
oLumpb3edUP5MfsciqoGG1cl29a9uDR4zyisfeFQZ1EygFgDUujKV6nf3nF0ugiuDtICb5Md1R6X
sOelZEEGhi5f7MdSv1XOBA7WWf9gZCgOhIQJkauFxQfliCvcmGJ8bpRgIeLMcZ2GoO0rauek6z6H
wKutFuGbNzz4fcaOHMZ/WdEVUIV/JCL1PpOjhYY0PfUZRnofHGG/cElbi+wOf7KzywzfwsIwx1aG
y1J5ARsv66MYPa7jF7g6PhMj4odf5X9pI/kl6KUwaPbMd4rjebSTMTBf1xYmyugIHLVrt7JaQ14H
szLL+TL33Jr0LZhhLu6QqAZtGBfDUay3zqXa3SI2gn0kh/KFOpklHnIgjy2Yrz3UVeBBWfns4/K8
30T7WTXow6Hvyqgw3TOHLMXzEGTmgqI6U8FAbCVLkkn8bjZ6d4iljHCm/cA5h7+83mdBXSUjCY3b
oM5EcFth5zo/KCU4NRVVGC1DwMCFCt0Zlwt5NzcBuDCcg+E+zVwEkoB3b17rLioxQmB6qT+KdPon
KKy02NUcjEIYcQaUIAlnk9zH3O8abEqJwxI1KzfnDGmdMdWnrkup7XHibc313N6v43bVFK/B83Dw
CfCMWX3+Y5U57uSJy2BZDCRr8LIfquXCLag/9Y58rDeAQtnAfS0MRHdv582LUN3wXKC4ja2Nqp6y
imqL/ea6zSk35jsgHCJyjG1ARNCPDSuqI/ibEH3Ne2ln7jymMe9z4lbsW92ULjunPtds6xqYL3el
773kMKUQ3gTCxkAYwLUBIDbcA6uoec791mGwQI0vaL87ppCZkBL5zoY6CF7WcTqYIHj341pGM21e
L2lbRcTyjZeCbwjVQoz5WEGxHzM+Imw2WpwgD9BjR5cbO0PrJy+y/+RmPc11A/sITeXBpJnEyNv8
APpF7r5rtqSru30o4y7oTlbVeW+BP65xxn2PgqUJNZciMIfvGQBHC8yw+g54F1FnwOA5jTQNsoxK
fF5cPS106w3ONwxMPbn/lcriNS9YQrV0MgBtDPflTPC5yDjDU0X5XCBtNyZw225hw/57RDiCHqlN
fg/Y9X9ZmJ6sVoe7sFg5plR9lxquc6k7yWedg0iHCqqevAEIaGBmJ8F0d6F+SOupi2U6pZGpMrj1
vv0JyDteRd1cOI7xxk3lV2jYAyvG9VzmYI0wvr/y4C33c/3KLpIt0s3tueQh+0HzvaLhoSlLkoWj
94QBok4ICBa7HHnmsEJCyWf57pPh3aUjXUPGlOlIWS35sfK7s3jZu3Y9RXJ0INv6DLUdYONAUcpR
Seuupwbr2hf3uq1GOnXKV6INS7woRomgtw4L3ROrHYJ/9osyyVfEZmfo2EPWOGmdjDS1M7zURUiM
xAfVl2c295mWm3DIHfu2N3G1s5K3gL1fmfljEK7kGpdhP+VUhJGEyiNhckWw01BFuLSeYTWn8STA
oCva3SFqjF4iSvmRA4BtUieZgCyJiRG3sL1bZR1RIbdMT2rUaBjYcDLihMOy2pd8wgBs4y8iNYOb
YCn5cuCyDJ95BcelSWMBeU3juBzRjNyLne66BfSLIdqHbulZR+kvytvSF5jB8CPbkdZQKhWdiktl
cft1TZcOLMmNseVc89o805eWJbUcj9qrh/28shova4NXQgjQtHAeiqb45Aogk4WgECBBfXvo/hgQ
d6Cfpiu+VtwpqBjokxCrnayZMQT1JAAndFhrfZ9FfW8FHiNnvfgRNsoEFO964o1xwkhmxwtI/m3b
7jCEvprjA+j6ExgNcci4t1T+zH0MwEvmPTGVoViD2zwHqr6aCO6Qhg8Bj3dYgdYlHmTvN4jvLQEs
FPSFL5GiDqQDdXQZ8+VkVvu1R2NSAxNWTxpvXwrvkzaz9UVQAuOUaE2ypccT5uQA5lZt9XsvtHNx
JoJ1VmdFusXcz27cH3375Af1p5BLsjK9pjaIrp5OEfrcQIfCgcQskDJPKRKpjv8wccMF/pKkppnS
YXnAmmXBy7x1lxruoSCSHomuhg2zUmrluUwzjr9+K4u9X9nKDpgwS0Qx4IKhjjNmEHyBwQSrdx3f
dTfCJjEROj37UVpn4jzfS62NxK/1Q/pFy02ZKOJtiTWxHCuMajpSJfsrCWFSolUz3QV2e9LIVQbR
GHh1cYM+FZs232oBs5ueR9ZHrDukxqziTzzboZm9s52j8Un3KrHkON71QXWnJxFcw3JOIb9RLeEV
MjtCJrjtVK2Im1jGNYTOuXIO72TGXxFs85czeMW5bILEy2ml2hQexzXbhqQRsPJS9X6DervF9FR0
/kef84tJ5+4BpJrGxNHz2vPf1qakbSmw+30OW+44SCoFR9UfqlxYsSQwpQxIFbbMjzpNTdBfXdxO
qO92WCL3Veep8jeA5/kTWFARdcZ0MR1JJqgxqjP38UNYG8w8DZVThbt9YxiNw45Rv0wFWw3KrWgz
jNyAZk85dxx8OSU4bQBFCQenaIcTMX/mcC3Su3noPjLLbc5tQzYUfx4U257ietFHQTvFhcpU4g5O
G81GiqMAHE8WctFhQDcf6RtkIrWC3Uae+lxVo3U0UwMtAttu4i54fBaoBnjZF8oSiuWPWTe/uDmD
xFSbd7yZJn36Cq6elepLXWV80CQQNg1Lz1+tqyugekiTk4U6SBokXBCynpx3zWgN1wKo1lUBK4v6
cIW0xmrGIqjnGjjOFgvVjk0LtvosVoVE1+NCKYMewhzgHlvUWJvkhZoCbHf6zreW7KRDOVBtiCzJ
Ymw+FfxjDrnjPq6e6g5ioH/Y54uIWBJ6x7GlwVYXwIJBQaNhcDUbp61lFXpLlU2cpAwx7+GVEi3w
iEtJ8ee87lj+DrdsWx/Pbvs4pf2UTMui4qlFTtcoiBuPcoUjH/aY/To07R8F3y8OxMxglNIx0WO+
C/TDrIIHd6JSwDW6I+6/PFk3ehTq4gHO93q0jezTkVOX0CKE36m2VbJgkdkrwhqF2/5L8wLfxFQi
Nc/IwLlYL1vjX0FnpETfMMcaAU4sM5/1ZeuZwEhwXRZrxe+ET28b5fgY2Jym89TcfIQAzBxtRBSQ
2XjHGNE25SNDtb4Xj7QK0M/kLde2dV/Mwefa6K6x5Xntw///azXr6iE7jPWSx6RFKbeqNzrAZus5
C3z5IKftk81HcwXNRnVd3rhJbZbD3kGxH5VtHgpjbCPPojTG9si/wk0o6UtljOdeIGO9Ba+4UVjz
dNKMpiGkp2Q02C1YKwBpTKLcm9zGCE9lDotTTEYadRxGpGf/yg0LxbYYTETs/kg3HLi4gRRufayP
IXlaJRAN7a6xjtlg7g2/OYRdbx8ZpCKZL1gFnB5/j6lkwu/c3lXIc8bEmp1tAGsq4yUbs6ShaODE
jki8qR9nUB0Vv4uFvmpkMRiAQQSnrqZx2auWq6ThpQ6xtphO7nPcbeLRXPPvBooTI5vPdniYzje3
6ZYO86n354DRjKo70/vgu87ZFKg7MdERZm1QKzDNRvV+trvnxQzWnQX+jeUyh2IKeZBYMEBjszUO
dh3+M4cwYsw/6G66EtpmVWc/acS/A+VnUxSETrFfjVQdHLtC8br5OXIqi5jVLtvAuGwr9Zd/QLrX
Rnk3r706ztX0XiK0n0psVQG4wL2eyTEYJsNM5izUADoSj9RUnGgevy9cY6QN2haMPG2S0gpKaA3E
Ax/sebLDPh66Ci2DYpsc6acwxKVkJdAX21PZtP/EzamRDbnYN8vtVl2f0dSeHZl30ThMl6DAEIcV
7Zs9QZSZWIbchgtrMHvvdP51GB9goY7ZS+bn2E9UJ5JZrSfPoXt67EaKBhwgDf47RRmoRNoxuPLx
RgU8R2W39Tr3qYDBHX4SkItlRr1OUbLtVBv/GHq+twTTHW8qqiPjWSRFP1r88V4YjwPbz5E9kFH7
2x0guYeG2o+dNU4lQj5Oe6dBIA5pXMtC+yejOgicDFD5gMa5pvM+Lb51u/Vm//FzPE9c1HZD20yQ
X4sja2E2pbL/8v3XenUYHox2I0hrnPI8fPLraTmULhaGdkv3080zWYKVCCxzjVTFlytjajfK9qUj
fz8E8mSJ8BmHNWT60L8fpl+7C38CMGy7rxpzY1EG16ZnNGB2uIJLvDc7+syo5KXVjzcLF4Y4LJ0L
JukPfnls2pf5U2zFs6pojSyRDHcroMDdzOSXI8k083YyR/nc9h7lO+zz1A1B4svqXdnNiTMlPK26
TCqbximnfsUNQQeRg4EW5PyVIP2z6WX6qe5Zy4r2MJM7p9MDTxy8IrxAZeDH7MFwANXc5ltqXlI9
BnvIexzV7QdtM7/lUlMDKLiciZy0ZoXSTQ1mb1jWflj4eQrdFRc1+mHc+Q/89P0meAAAb1NLdipu
L2h2hBf2UXk8OCuFL7n68GaoH3QdX3K2P+7A5CgNggvd5r6pTOwEi7qzZkAHQ3mvMYOIvNQv9lg8
pvNTqZaVgqyCsHy/vemKFZGW9N9wbKmchMPQYAZMJeaq8tKyu921/mTwF80XMLrwayYEdEE5jMdf
CLAJTbzuv+ZefIDzRanygx+1pmB6xXSixZtCRAQ53cr5tBbm+2zPtz/dfcQ6n8WQLs/ZxDyR+ulr
g1Vz1Km/a2trSnJFAaT97/8/Hs9+vwP0T0eSET5OeEp519bhK1skiEOewLatkpA+XD674kVmhZuM
/tMqx8TQAd/gErUgmMs/mw3TNKNt1zTsLZF2wPrR6c1DVflfbMpYMHnpnUzxBWFsI0Md56lgV9Id
vE3QcTxt3JUJ9mf1X3Mp/6TAmj7N+sTQC68WJhI+N54qi1szjgksdMHmF3tN4GUUXxztfjT4+l9a
h+PZdqm+lsHTaiLj2fI8zzw8jQRlrvnlLovk/tW/wVi+VUG05S513fagelpQ/991FOm+uQKX/kpv
SNQUv12+ucfWmFCMJZpI/Qci/rnx2l9R0JWl5nzfAhShNRyoodEHf9Axt7GvwQd+thp2+tDMwItV
8Yx2NCAp8ICA0/tp69E983+6SQLVvnJaHJQBmXbErmhCfzOxsO+syUPoKbHHbdWpLBaVtF79a/sO
fUUwIVEqzNi+7Rc36y/ORShMrvPIZ+zuVPMyp/rB0S2yzQ2JCT+YGdM/eL310S3F25YV11SNv3mJ
AheY9S8LrUcg/Oz7JMpWR5kLHpWUrX5LlQvOwdX14qazfxcjJvDfdqnGaCe5KXT62PbmE5VW5yzw
8L5m6pXIyBvECfgOuFrNRSK1LF6E8PqnqfFw2aJ9RdncTTNuWcCmeyHQWkPu7Fi8P4vmdeExZen2
yRvtW0toAWUD2dKgdMEdxP0E+DAuMuzk1rdpcd0feG9Tv4iNwARnu9M3/6ptnZwZLq0ATjDEnYRG
SifQPDgssigXMFp9rd3hgFH6X0mLJTcyM6Yql8aTNPsog63bB9xMkD9W2Mgii2tJQjRTOHA8Stmb
oCL0RH/6TrqSZ9ZkQ1s+BQ3YThejoU2bjV+dlwlEUECRCy0wOMjGT2dmlO+9CtN1icVSayQlFuFM
sB51U85NMGaFze1hq+4qtdBva/FZz0Mfw+/Fd8MesqnKaCu3r8LP9ylj3uPGJFsbud5Dy3qUZWnd
u8I65p0A2csdXN/sdhhc5MmVZ0gkYRRIPEWVnnDxlbO5X7OOvkr6c5owZRnlfGpNrVT3ok3BV9WS
fLtu0DysIvNqHjo7k7vGHZ5twXoaAHfOiyrAr5vjkjbYWs9jmOItJCtuctWrjJy1tA+2VYIRWOAY
kfMteMgUq1oaf/aZaVxdnSY0xuXcvoSzt0dgKTMjIu6jSyMCequ97dmT9GmTeLtdrN61g5+oDhtN
aVhNyTQ9twzBtC+7uagQFTEEid3k5yD48L3EeRtGXsUOzyigBJNA4yVy81gOG3ULDXgeipVDnAXy
CwXhwLFqx2zmeZqqjfa8rfmTph7uS2w8Xfhe9icfNPGd9brWVrUfRtsFIQtu0+yKO/LMG20K4qXt
zDMKLd10y58eyn1sD9X3uGCAyBdGcfh07E608YI1GK19mk5BV//pFsXA4TVvrpxeW14msSxtfhbh
/EKbhvJJey8Vid+2ReMYDMCD1agOM6Q4OM7K73XInrSu31XvkWDK5LKrvKKMxmC6FARV18xAufOI
HaiA8u71zXQ8riLepo6OO/wdqgxOIwp/T6fiEj66KW/YEFLqWWjBB6oxe/bF65gPiajwnddMEY0u
YxuMTOcHDkqeO8WIGE1iB+XR4ZQDo6cfZDnec7CfQRsh0Pjsgjew+RwZ1DBN8nd1KKwZyMOMFmYY
nL1jImXfR/ky8sohbTB74bfMWdsVflFhIlve1EzOI3DvDdd2D2Q9eSbqgjazIQSWxmuC/lAVm9ye
kyLH6qxN5vq8pp5DTWQ4KiyVY9nsMoQ7nuCP2r3rPUwS6zTinIXHPLTOv1myZ1n1izNy8mxrxcZ4
fLPtNbah9JPuYiKnozjUdG8YdnT7DxsutRNuqE8tr4g0tP6aZPelHvBuenhsiFJBVlh8upExPeNF
P2Wr+gnG9Cw9wijDwrenufiM45x38lHDudibwHhK7DcvRW3dc1ZSolPvTR8NG6tp1zTl1d6Cz3y2
PkCFYxPUNSNC/5+gbkeNLB0ltG6Of+9SzLTNcvwxrV5xwFAATvmKmqrlZC0nHlgdhSW/TsO4cZg1
b3Yr9b7FrUDOOQrXuceoPheUS/ojhjAfwbM3DEQN/90xenYEQ/5Uu2jK1Bkxa772crvvS+MMvW7f
l+H9tNrPTpni35BpYuS3c2vyL3ldQbBpOB3Yj9cDxvfJ4WykWBsfSJESSmixqdBbiJ2QVIbkLdry
LpmgwiQGNfexG/pj7HtpRNPxLyloKFb2OMR10L+VTo7JHBmVzrwxOxQo34JPhcOs5zH3cqj/1QFd
yI5Fnf8lT+kxy0uZBEZFNZAR/LgGeVHb8PdLwd/OQ10chfj1Kwz/fTuJ3Z+iGu2j1Icw81RUpH9b
BuVAdYz7pgfeuY1lF4jIcFwj7stm3+sBlY+0kgmGATD5hoUbjVSHSPtmW51Hg3b3yZjYXsmxQQjg
J3Lq+sWh27QzaozvZkPrUGv2/HjD2RzVHC98HyrJ+j2/l/3tOE2TNp3ZMJvDvbPBM++b5Vvb60NI
aWPht0mdTlehsx8oUR77chNaUMZqoEA3ckv1rX397QwscXzqjhhPbh/JTN2pEw+b87oOHTYmv7J3
5thgq8v8R0XpalQbLH88Z+LlaF6dkht4m2Iu1ZZO7DL8oR4iyaRgqMTb13WoRiSRWGxRtzO4n3kP
U0H2dGYO5qnOnANqGI50PezFOrwyXMdL2H+7efXo0wy1q9fwbznz9TcbokuCgGSIrsX2ZX3IxPaG
8xmDdtu8rlg65WTsXX+psV4gRFiEZFSLtN7Xe8dZDpNLe8+ArOobcs+4/KkZxhEhZ36n1g4TipdM
rtlGNPcYiauhIfNtBBZxsTx17YCns8jLPk2YVr1h/1gDmz8KlbLIDLNgzxK47+YXe1o4LPQUUb7y
M2r9Lenp4EA9ewZscGzcSDHRqBQKuXb3mxDvqdPHIdeinaqyJ0o5DOzpig9U27Rw4KZaa0TDDTmn
dUlPmZRn3ZUe/2YfW+eQVQ8T3cewXcbXtUL8dMnp3qb1MaBiSnQuKhZ+Jjdz35w0rjyrimXj/hUl
u+ZpytEw10ev5dim7qGJ6nLkVKwavHlL9mSUWIPw4DwwgRkcXj2+fQ9FeVo+yOX8tevxQ1akfoXR
U28Rhlzjhnbl/W3fmjKRGgWVa1XesaTa7gcKj7i7rpyC2/BP1ZI8ZTpTDeIzkABFSXyzvriNdzcJ
7MAly+YL1YcES7i+efWRhQ/vC86v4yryj5at6k6qKVnwsEmb/Bw1qD9ViPpljPxPRoWckCvrvgw1
aeVx+Ry2C7SCAmfd+DRvloC45fNWupWBSopNIc5fx2X4r4DGFqmESmybiOota5H5vHurag+rInHX
AAGP4zVuZ+cT3GPcqKpMzKklPIdFaidycriBuSRjj9DnOYd5kx9aiXbf4Lmiah4RTgfrAV5JpFP2
E+s7v2+fxhXh7bWfE5vP2r9O6doH24MZvGLkTwKrvfTGdHa8lKrHtaT7srhfCjy5qcOFE0CVnQZB
4u4kjroDsXgubaN5NsP1rrXxMY96vbDhbvnCqRfbIhVZVxYz89Y8TrS40khYa5woQ2wpahCXjF48
e+Mv581oVdTe3CooI2PjY3W8jYgKz7bIAgBdg9Txump/n7tbkrcf1Doth27FVOJaKWMjfjuzar9F
G1JYzvDKD4tLxaI1Y2puzhN8hZ1v3I5N/WY0/+gaEYnpmx9N58R114e7tCszspXyOJYV4cPCuNeD
/aLM9K3Z/p9Cl/SY9/rfOjnvGOVtgHTqH+zhqPX5/XCtjjw6bxlKzcOConBHY8kdgjwfWIWVrEUS
2W2y/zdlWCdEeabehxjKjOhjra7FzlnFlll4x5QuRcxTYb+35nw91Vv9n6frt6YRn3Vuzif11r0a
OsQ8XEJIbG+yTdYvWOtUGnE3BlLmY/QrMo09XGN4p0zrWXSqv5TLV03DNuWumN7kZn2NQm17rnZV
5G7Bf5R14N+FipBUbspehyoXfjOqjAYlEjWLhy3ndyxH59cxaaZg87SQxCm4Bzf3OMpHSDILGJNu
e8G5WUMx2COq3TboZAX8lNJ6hw2Qh3ApC/ffZjDRZis1vUPb4egU+6qiXbef0mTQ07+GPQ8Vc9y4
p/FjtJloQdic9MCL0gKYGPlmeaK+1XpmBP5L9CWjLBBcIpYO8HyDgYWONl2OZwXTIm5Cj2ab8Muo
qr+00kXTYjTHzLL5Aws0w3mCR7uO9t2aceZQtzQl6xS+sXM4mfNLOc8W70SuE0b72Y2UveXmRpFq
UQGtmh9HsdlQwjA5D+hGSQcHQgDSj4spA2Q7dBR0UClQ9vTHKLL4Rduw2tGEP1RzNLcQJXtWb0VD
VQ4ixH702PFJLpmF8d2Y+8LcQBn6BLmMetzTFklfXL8d1eg6XHPNT7/Sn9x98efIlNAwRoM7mmtE
NCMENqY8pvVmxQ5G+D1T/Xdetl/eRkIdyKcbWWX9MZm9t/earEfkNAxmGQ6D2ZZH6iQ+RNrinmtv
YWTrAPyTyd/L231rPxVOdfvAnPd6Wf/j2ojxdeiDhI/8YiB5nU3b+cdNLvFC/HAjS6nZuWjVqAMl
rBis3LgY14uXb/9mj9RG6DYflJ2v5OzGN1hgtKxMEFYJbaPNWaD5ypeRdgKSqnMMn42ZmACuO2Ze
pGGsxhN/6N4z6cWrewJXjic+W3ajjs3FdzLVW9pNn1ueX3x3qfZwKw44qT4prf5y0yEFhG1EPT5E
m3wsoawBENkwzPvCyOPc/iNEs97lm/ieJ/d5pnDk5gDl77eYLSn8Iom+3qW5+VwEo3vslwUdb7zM
7AUJa3tUeKDamP3wYHarAXCQ/ZC78YRlnV/hw6rIWJrLq9ViI6VH+d0vYAGM/PMXr9M7NhCvqKeH
fmBtbWiZ7grSQnnfHOi+a3bBgvXGzpQ6+TbpnWoAKuHV8VKHmA7O2hZXmC7ywMOx7rfWY1NqVydl
yXiY2WV41l4UCAYljk4SCEfqvX7q+vZUkQTpavLGVkqWdxTzd529Ah/96wQ0ehZ6LCMINSfHRC/L
MQ9dJrNJb+dAFrHFuqd3IsfzmrCp6pJFrT8gs0cMubyjprOy3atZGjVRGJQiKwfUWlrclmEvFbG0
+dTZIXn7sO1+NYzn13YDTLxJVAHf0ax0Cx9r6rwdJJ0iYIGYihf1vUwDCJcOGXBKjfmGWF+j3iUO
7wV8RSGWv7XBdA33k8kIO6dTcHQASJ5p4rhU6Zae7QnACS0+0EpJqzphfWct3RA5ctwudpXtOyil
VP/YP34wQ0Oo8qvO2NmrLnTjCZkYGOTCKsloWV0WmgSZv83cjIO/M71YsVeZ14DdyS6n1iByFwQC
OWccqhy/B5f2mz0VIFDWqTdMFqrHM3kr280p8ypNhrdcm5R/Z3e3BGS5hs1xNdxfK2Vkqh3ez4X9
P+rOY7eSJM3Sr9LIvWe7drdGVy2u1oK8VLFxkAzStTZz9fTz3cjsmspqYMRiFgMkAhkgg+IKs1+c
8x06aZnNEBJFS6akDbsJdN3kKtr4WjMoWziGokqjwQrJQffKao1bW6PYsAleD8ges5w3J77P9vKT
rNAte5X9iojyO2QzzbaJU7vLsT+xTl230B6YM6MoazxjVYUIMpgbaWrCejtMK2h1zkELs4f6Xhyi
4vjRl7AKoIQ3rJPzffWgVBtu8/vLxUn1Uyq58FKDotDutXyZ6bhyAfctelBcu0rkx8Dmuoknpkgx
4dwAasrxhcRRCAldxk52jF/LzCrW0zCg8cK4WWE9nYnQ41kTVyoIwDHg9VTDfewNCd6OvGRJTr4U
Xj2GW8WWSpwOoR3eCzuZe3ibufnIPm2dG44ne2ln+TX0+leZs8tilEZgly25Z/Nm0RREVWpIgFqd
ZDezbRmm3CrnBEXyWWkVLZxPRpFkzWsVZJEDRkL/Ta+isaYeYPrOOD9eI9OETccaskD+vyDXdErj
t7bH5DMMvMaRfwTnVDZPUSWuXeo6C2Xl+M2Otecf2/Sjq3CROCgaZJufKzM6eY6DpdDX9UVN8OoO
4QBHR7LNJQ94nHmfJip/RgrE04k+auZlZTPpdXtM5cbdhO9TK7mreFhL096ggYKE647ngqCvWTSJ
j9ZgLAglK2YoY0PYiB4L3hALEkZzBkPhpu1Le4HkMqe6vdcSgAGc2HsY5fgqEMLObavK5r1ZLHtZ
H5GV4/KNBZX/ZDKENIM9Anx92RaWzrKctz9B2fO4QqKcRR+B0rhfeDvBIeKpQyCbkIvbnCkVvwor
yraxfCEXiawpi0kLPf19E/uWx3CGosSdJVJ9duhpU62nQvbeyBT6FFVFJENubMai+iQNNZ4hZ3Io
QbKvQRiANe4apbJIAd5Cmje7tTkFS2knhDYw+215WzIV7C4tVBstn8W1AoSRA/6mz7K6s0Zr5wze
2Qxb8mNZ5SBcv3J5XXNs2XkfrSIpUcBTFdMak282c2qSKRwTj3wBH0pOb7AweXHwy9GMYNKPT1ll
wi51tRfX3JYVe1ky3VBYWfl3Gk9IW9R47FrR7A1r+OyMdNuivWLSLL8GGAeb0WLuNGWfWEPyZUoD
OS9ylvi2ke9I3XKBjopuqRSPLZgW5Ot8a+HOBXFnA+11kfsMPLU8WBTeI40H6JYEJJs74QcT4SVx
DGeOMIO50N0cwJEdD87GqdlAZeSwB3UB+8DRN177s5q5Ab9u0uME0dUrEDWEMDq3H2c/4jw+SScF
qW+jR02nZm444ry0x/StcIVYDK66MVyMtmJ0oH1kY/6q5YwP4ni41YJ0Dd35EdveQ4FGnoUi+vp8
/MoVLbST7d1glzv0RF2xgOPDCw/y1KzWozebveLMVA0eIxAMXWTtwyRc0vO+ucK9KNeFoS22oxv+
nEbaYyaxTpE38yBN9q7w5s2QPlhlJJewLWi+s3Dm9hfXrXek6QFL56XDxKxfZwLpmsXrmLnpYtCk
txxwgsxaSEY0i0GNXHr8ademjjoL9W0U4y6vmgVL43DuDh9MuGe1Sp9RlIENUPG3ikBU6BMiYyfa
NiHC2jE+421l43237wZARHPFtYPGdkSIbvtrPfceSDo3V5YJK7u+K0AQgJrhZMz6EZt6l//sgwxn
Qg5dQrOjBl3BCteH0b9yb8ykkMz58SlEdl+vdBTzjNW/Pbv8NrR1ZelIYd27hM45BgggZ+NQ/MBn
dB1c5uQBkpi+vNWB684j676XavCs1JqXokltgQdoSIXMsv0qm95YIG7Z6JSJC5P4DYJ14Hw0yfhQ
b3HikYUNhR4DpfFohdVT9t65FeHoJRNQp+UY6xpnnClGUtnonYyQ7M3RCq7jWLzWU3DmVdQtaF9B
jNCEKgHyQJjUu11Y4zKAvFSZ7HP7SW5THZ0Bk00izmOkEcNd+hEZJeGH3hfsE9rdjhPU7dGkKH91
B+FhqiVYXVekjjrReywn/Ez+2M2L/kqEeLSgGjnVpfY21O6XiFP4QqWRYqJQC2nq1wZk0Kyt1KJ2
7VUT8XBMWHFCvP1Z06tl36IKn3B1gzpR9hVNwDUoeQg73qpjxDFq1OXWl8NpwKTIUyWKIy1gx+oD
AikW4EGxk6b/tL3+Z+DUNBSq8fm1j1qj3YY2SFfRMGH/qy464VuI4RkGJeI1jstmP6BGT1oWkLKh
T9TfpZt+RT4Lr8Fe6QYg9el9xGGlzCNnvQcyhvVMhY0MX3LDTcRrUNS8wzOrF7i9fVRr7vhepZ8J
o8PZWEfPmFuZT7KBv39rzzWfq8I79E7rLUdOg/kQiksPDhvp1daLaAkiAWTBaMWemy3CdBV9WD72
A3h6RLnXS06EfZvm1crJ2OaavVw6DdyLVj8p18LqVjx50PqRr7d4XhiCsyJkit2iEfV0+ZHQc+Iy
efJ0QNSNYz6DuN+kppQLsv6GJU/IhPNy1Uh+S9q7Db5iAGTYdpy0O6Kxqf9AALbOplGs/20/hWld
P1WdUS9KPCzUlcMLORI8Fv5kIDGY5zW1QtfLq99W0dK+I/IIxcT6XdC++BLsWe8iv0htfH4hDvdc
LBEUsTS03WtpDc6ijCqQV0SbUtCI15yB28wn3x1PxZr1fbxGmwrzDZ8pwigTzkyyGmnEcw3lvFlg
6ingpLjl0azi77Qcv5Dtn3Ibk0+YzVGMtyfZqYesTc5+4VJo4ZojrQ+TkwkqzcbPjVzp/nZHuNzH
q8rLaEstWS/59TCdOAjSrJKd/XisR7Hz9bxaM9Ahlgb81LQMyvBrDNgLeyFUgDhalA3+xRzVQD8m
IKeySwYKpPC7E6p6aFTpOdYaUnO9dVjmGfm8Hus4i5+/paClfSFp1IJU2aUbS6uQnrels2w9rCJ1
WiASdt7Z6khQoSbLtz5rlh5SpHhM5KIeS7HpzDvNCEL0LDDAg0UxDhnXiepVnmsLwU4bziCMncIC
cm86yTKqf3bu9O6zsyZ678uwzGZG24NAyIGp69e8N0DxUuwRUI+MPpo3vYyWenYTHk+GgVwXdAUd
Q6RoAyrH/jIkGKQqcV/dESMtyrtmrWNhPJVo3d3M67hu/WQ5kgKTa6HYWiGMHYi6iFPbKYC9lJ5q
LLDw5ppDy9EVGlp+LCsTERf557u+sbuHCEIbPuWCEWYqllqtt+s+cbdVDbtAVLVYjC0MDwee39RD
39Lq/EXm3fRkIezhyMhjMie1yuyXGmO0ldnKlzhJdlqcB69i70OxWKcqsHcjPJ9F+thYVvOeJf4l
VnmyDz46WCQ4lrGGIpcxtr3DutnWzgNkwCrXEBMVQbbE2LNCpRUeFPGzEoTBzoZ1hzwkMpaFk5xK
lWcwFFjJRXhtYRq+RIrgEB54izJdO1sOk26jLM6hBW/ZV110Dy/K14yUprRh6xVzA2UTGolo0FGy
uhbREyHqcMOotrjTP9DsC34m54leHYAgq+YUygePmLKJTL0ahlMdQsxhCyh9E4RgPwFnkt2kQ4s+
oNvPy/RMPhR/GYaHpij6GyFhZFlO6H5g+iPVj91270XuUafzOSC8mpdOqB0zQc3D6NTaN7VcDJX6
sIhGGQIsaH7ORL/pcv3UmBSgCJ64FEOM+XgY0jky4+lo6rQU2jQ+qf6qGNulif0yqbR5ZESARbkX
h7zOebXb2hqHabxoPGxRmkyHdcQGejDNaT7KXB5Kw/4MyQPfaFZKWnYZ2IcSBdAs9+2L1cBHeonc
sL2yTImWtZl1S6LDulmo9OwxQjJfpA6mhFgUDwNtcZ2BtnAAU+7NgV2qV8OYo1+P9qWRc5L2t5gu
BnqSZ58wMew0JW4Tb8P9xKgtM4JNxiabOA000SpAZ4y7Ul0a/MVYw1hcYUx6TxLiL51uIEUCOFWf
I/G5k91l0RFm3jIwQf7NssW2Tm5m1ZQhzLbQAJ2QVARMoIJPX/1wak4HTUiQSbU+K9tKbHUfZizq
yXCZlhl7d7ftT4Xr3OKmCA65EcNlC6O3JmE9RAoVPdsEB3b0fL5mazNUa5Fsto2zbh0GExGhT2wh
x1fwJBfir7O9kHJuBQxytFOPO7hMjf6OehEL4jo/u3y6qryeDknJOS/j3J0Ho7WMkVI3A1zTyOcl
aWreuIWfpB1Y3EIb/oYYW+/cgtmuolJcG+WQo8QfXpsySM4OfrXV4BQtXIQy85eWX8gN7lk0z6ZX
P9C3Mne1QY63evEBn6TneBb+aQXt9COYsCwX4EATu4AqyR5unQt1T1IRmPvMV1ITnwMTFQj5zgd4
N9A7coioSWQUi/EO5Zp8TtggDu1lWB942+s9zV06DtpFFBiy9LbZd2l0ogoLTllwiMEJHEynTvcx
xTbPr7vBArsw9OhH0GePocJQZDcehAuHTLi8s771jE4k1tWzpTfdPjJe5WjkQGR79ZJa4BVSHUpT
wUTegwSV6aY8kkiwLPAbz1G4ya0rEvqzstoVpaOOnbSHq1NE1DOwbKOBcrwRdJk4Z9nVVz2EBpsV
ZaHbIH8qb8N1aB6N3m8fsKBv0U7tTGac1mSUP+4pyd6b53/iPbLPugaVQDOAN3R9kp4ZMCbg2JdO
3Ai23gPv1ML5STpKvREWadPU7w+BUxSHHtENDAlwUYw2n4VWgRlsNbhHZTqunX7yzr7OCxIGjAFw
ZhoWXdN+dbbxwsLd3zpZU0KZY8oek4S+bhKEXhOK7AqJiz9W4Rm52U8ZFMbadNNjJafw7I0/G1PT
r1ppgM6Dh2dOzBmiUhn7RiPYMqcEnk353dNVlleGgz/H3MoeBi2kSxNjh7GoR9xsrrQUVp8hk1sl
oLTUokUQroEN4O7kxtkV6Vc+pcmGwi/BDqgVp3Tah3dHq+9IhDDUv7PCCvuTSKp9qnXPrLO6Tezb
az3Jxe4erc4NG+R0bMncyiYkB5DJJUVdzUtu/Z3KYVY0FhPA5GfV9v3e1WNKYul76zJgtBdZWn8m
8Plbdxt57B1Lv0F4wH8yWUzDQxNMkmFtHUVYN6NL6kUX1qBp5ePW0CLM2vpknEK6pc7JMAiyLwVC
iFzWRgAzTxnqL7rEts4uoddjFz2MXvGAPwbhKGpmSnIgaTaZxdEfQ02GfXdBqtGG2HSbYGaY7LwZ
Tp0wH+Yr3wdWD1ygJ6FMe4rvq9TJrxt0cNxlUtr6Qfrn1gPlAowQnH58lV4nzr9eKwYJBdtfTk5H
OSixtCez5X9AarxzI60gpvjzwtWsFevvD9PirDKkoUhv9/qdbqGjjKKeyXyJsnSMkMda3EIizLaI
vjOq0Om+uxrGHUF4JPv6C3Q+1nOJ/WnS7wIUkPKPClF111kP4eiZn5RGlVl1O7si3E/v5yacYV7b
ky2md3jw9xiwECRbkH+1Akt+0wEYchujuWZj8lxPxaycdHDebObnbqXeEgsWrApwQpbeY+9Hzm6a
kCa4cL5IKwcHpa8NdiygF9nWJJnRbqc+2UxG7pCF7Rhr2VtvQwK1zPHKHRXDtAgq/bFXmPyM2ikP
ns/o1ehNufTt8MUcCJ+ECvYpzJy1VY5VygMdgtWrb+dUm+1MpoxRptxN1uCvfDgrsGaJd9/UZSAZ
R+UN+rFR7H/9gSl12ZfEjZgitJ4axUAvzbr4kIPOqzITz6CGDgOcYbPsBqKydL2t+C6Vu0019nFB
YqM1lXcQqBTDrjO2JuqUTeDGrO/uPBTi7i3aA9tCQ8yElsCrfMak+AlCJ5rMIb6oVhrEk2qMQ4zi
dch6f237P6XL1YJ6xUMQJi6ibxxMBQS81sxBx0K64JAwy9T8u01axI8y0yoC39K3sVHapa44PIMh
OKiueCQk+i7MHWzyF2PJ1uwSGy3b3yndm7L49P1B3xZGCEKFuWvXdptWAB9Iut5eWyETeTiu5YZc
07VgunwCe1qjyvOHvSvvkOUu3LcR2utaGtmuM+tvzmyVdemTrcpoVQz0J9IWuyE0vmyB0p4VkwN5
r5JLWw6MW8vTEPjdJUUfijN7XYuEzfSIZxfQNaIW5P4hwVybqHZ+BBLQZkqmzDFCfk0g48rI8L36
DoITBNtRRsoVFi0xfodFo+7aoWKPOMrnCT+nulgMQ/RDGt6L5rGEIaMPj2JIUS9Dvz7nXffSCATv
HjRIYXYfnkCHg6Ylu+VYPWl8jXDn6uUhUTQTYZu7VxtsXkfxPDTJIVfdp9v370UGGZ9Jcn9B7T10
srv11LNj3Qw9pkrjpqrCJanXsQ6q7/ZJi26ehMweyIyyblm3qxlTo1VokVkZ/XQOfO5cbPvG0rFj
m2BDoKxeQIgKBkl0+YMO9xJv1XzAbZJ0qcXY19TQpbr+nob0wwA10pdKbIuhpidX2j1NUYveWx+l
DDo13u+Rd2yRZYHY+RHlwXMhZbO2ld9tM4dVoOG5aP99knIyi5PHFeR1Dt56QAeKlqrO8fClgHiv
+jiRZeQw6PYb1123Y7GUEMEXHQPLU59al7yP7UfSnljH9tOhDFvKwmmb1563EJMxXKTjlyuz8iIE
Dki4vPSHRa1wmogepKpz1LNDcAguCrhELZfwDMHTudeR7sKi5Rzvun7n4wejlgp3wohWwGEufR8h
KEnGEwthpkINzhYtcJsDy7Vd42rugrK33vk1+HzTyXO4vrS38UihimekPqgkLteWwbe1K4Opa1tn
B7Ae4QywU76GnoCIZrCqC7C0+jKkuGu90Hw0FLIOO8H5oOIg3kO/4/YcRws1Qqrv0TQqiOrGBSJt
vrOKa1qM5T6EXsgKVd0X+HKt2/kw06ZCIly+eRGhzjJFh+Vl7g8HwiyHYrsjCXkxMmzfkti+nvIk
39MK83LRsxfdgxHgpOnGSZsCOTxLgXvx4E7FjlZe3xL9aq1slb/nhpMdoOwbW6031l3PhhPkEgtI
F657VOE/w9k5zLIChYwlDkrBl3NkcIoFbzxEHuRL44870lD5i0aEinWDMS0qi/RtGimcgjXNhfTe
lRU/MhpSqymS84b10xFL69WBk3ijrMRNaxyQxiCiqApEV4WCTC6rp0KRsOqOghPPCKJ9VFY/Y0zx
0HggaHQDhorU8q4MDMJd7upvbBGYpOrRIRmz+uaa2AaQxZej3m8yLd/lXU0rFFanMTBOfivdzzE9
ZChZzXRioRwe7Vy2+26SF4zZ0CF684VZ4KZg0JXi8WT+T4JF4zrbwevPpB7uyzrZTqOo1yEV7xzv
oUcHsbfYhvJCUeZON7pNYhrqmlOkSs94bIFM7owx3VqKJsboLQzvUXjIUwd8X0eVkQ95e3WRHuBj
V8g0Asx7lYCJoIml4owAKyXG468/LDPVFjR9cmOnGzcH2Da40J5I7oh2Th7yXs0ZuyRRf3ODBsxF
uy0TMob1xhiPbqgnuJfjml6Q1UFdI4sKrPGAdXxtpsjVfDccT5mld1uDB9hGt4hvCRZtZwKU//VH
0DTrIHP7LYVIfkiKCSVUgiUejyXhYom3zXP89vmYj+Byw4HRe3bB3hDsSQ540t3WOgRxdxwJjt7Y
jGo3BKB+63brrbOBPKhJw9Ip9aR+ZnDLRejtVViJH0rVI2TMjR17+T6Qd2ExG9jVPfCbyBFiOipi
cIaayrK/D5sBFCzRgDKZt33j0DoEao9ZtTMrGNMVrN7Mxh6OJwsgokaxiUe6n8fsDaNmPARILbp7
UgQ6Z/C3RinWooChE4TiZpMB9JgC88UN/opsoJ3XOK92jQ/mxJuR8KafDI3pTu/75mycCK4LEIRy
+NC3u3dTfGfvuixIH4zBIlSAZT0DL8AHNhDD0eHTqchDJs0W2X+1lqzwNkQLMOk3t3RvI77seTTa
4S6+N/86hFfRGDFgAt1Y5TbeaTMneMAfmr1w+zKEdPozjnZJDs90VkD28TLodrHX6lvK1npxV4I6
xbScHPs2iX589Ef6ZHbJ7sVrMd8HjdoGKJXXyh/G11ZPb8QBGVfX3GPpaXdBHTnM+7x6k7ocUFE1
dHO7QT3G3TQgQTOwM7si2jEcDrFakU4j8D286gbaloF7Ez0MUX8MJy4yx4UEjDs+5fUQPba96kHA
GeB2rBHlsUCmy7T0Jx2/sRE6lp7WUcXCrJMnhv8o7vJMPVeojY58iY3plN843IDfy+guOCiHU1ac
GTDXRBnAX5sl3dQslKsjwXXvLhAna2dWD2MAOdJurGNMkfbdE4B5fKWPrGe6KXjpM1Bjoo5Isspx
kpotf+ieN7zQ6PIFARV3tlybyZDfbFZKfcRLq9R5cFPFtierPBScYQKLRxlgbeF18e1Q+/iyPFID
IGZfN6VEkwFwBYF7N/3oRhvLWnebDCKlI+Z7BzneETkjWpYEcXPAHntJZiRB8KMEPh054VzBnNwF
WUjUxwAbASvtbgowHiI5J5A4AJTLUn6MLOOtqlZt5zY/BFB5HAw6McRW2f5oAG35OO49AzpNArRt
HiVgi0JrGPC1Gs4PTOxgEDv/qk9QmMwJjNKgYsZUTmmSIuhGiMEq9xX/WZ029RuYYrV1PLgpAzmj
Fi0HV6030QzUSMt91hLK4O0ntYGqrAq+zMp58QgiYiIwuNssAvKlZ9llLPLqbJpCv4ahvWKMshJO
UN3CXtJ133VnNbrbpPaSBw3LRGGCEa5StrXyhuDPfDN9yLzm6N2MXHu2lf4iTK29IGGCnoLnp2hN
bytLlKVGIJJ91QLvDJ2m3zpDfZwyS3u6i+Dm0va/mtHTj0J0apEUMIPBYQMn7NVjjseEepRbb0y0
UxxHHBItKTN9gtMUMfjJ17kWDb9BzTdhJwMl3EyfjmkacwNm0lvf4LeOuYfitISzNGA9aMANzDFa
oLRIgvHZhDCCKqrVjOj86w8xiufAQBPMBlZfmDrhoVyuGw1FK5WMvwAtyGYL6cIuZYFwDsgKaQJI
331PRBfupgTFA2oIjTXwsurSfpvb4dZnA/XAu4IJCc0T6yIW7qVAQMgKfy0teIea4v3R0Qlu3RH6
jNl9oVBqH6sITh/7pl1oxyYA+Kp+I7aLnZ3vgaWTJhUiPqe6V/6ujSdtOUVfynOyjziKCbm/o448
ZfUbl3yzVVUmuDdbrV7GWvWTMUe761O/WqLd6y4hmKKlg2lrjQ4Ey39qlk+8/OHxOrfRyrXl4PJm
HJQaeJ9H6dbISvtq4CCaJaYt1giOzKMJbKmzS7HX/Z1lj9aRPWt1mMxxI2IHWZbPHRpqFpkt8t0h
+OzG/gx3Sz0exqkQC2s0xJa2Elvt4H6MiWet9LB/8HoeNtOtGRbmGGu9Tn2494FOUwCA8BNysJwR
bJwHC2Qu63y4tN7RMvN636GSRs1K5RAxZUPu80Qh/ZnjpFk3OVUixAWDTew5rm1AbqCDFmajn+2a
sTRFA1taMrHlu/yKnR5BOc3e1VPD1mU5fewAExGrcykjE5aS5qK9MOBdtS20ai0YN2ZVoAXCDUyj
ejLGECpYW9ONOEQnG4Cmykh8OXbhPnQcwgjG2D4i6ZnpTQC6ibJzNemyO8Vm2++NLroUZfIzC4lt
GW2fCoWOGYvgiHCg0ZcJctCFY8Vboh+Y3CctlzCqAKsGL98N/hq9ZI+aNCNQZcrDVRmrDVntKPCs
JBtXv4Kn8HPVBwmbiD0cVk40C7vK12HiBzSA+CUfCpU8OfogbgJ5KKP5xqZcbhXbfFNHQGEgXoN8
iT5kYLK2wDB216dh4/aayLyghNlwukaLlr8xCK++wb4ke4kcZeYqM7oxSzLw1oNP1I305HtOQN8V
5Sv87kvFHu5XjeObAATIk2btpk/WXmtq1E/3/wPe+6L6NtmsJo8TvTeAW2sa95WegcRQWCJ3OmU7
RUPAlgjvYhejZzEd1hJpAOqWxKSN0ZRHHCXtTlgmT6e+hZqQP5jg7Adun7MJIhSDncRzZcUbpden
6rurkg85wEsmMgWBkdHstW7EWs6PsivcbsX0dhNWWvvqdEjptMnyd5HDaVqFqtipvFiapeouUU/k
UZEkmMdR48QWDEyNuBkTBo2ISm9OIlewKwPmua0NjobsW6IYlIfJdWLqK/2EmWXDNDjBTmdSI7wX
DVITOZTvrBAKYoaKeqUxGD3EvG32ia47K7Nrqgcs6Fs/rz8keJbPOj+mHPk3XXevIFfj82AEPwKU
oFuS3V60spI4l2S7TVK7XHQdXIS4aTxmEnARnEZvT8oQ9dUzrZ8o2I2bHrRb0vTKlVXU7jIupX/r
vsbJcTdkuMQzQyueykJNT8gOcI6V8jhpably2yn8I1Hw3z+H/wi/yssfWW/t3/+Tv3+WFaU6RP1/
+evfj/FnU7blt/zP+z/7x6f99R/9ff1Vnt4Zuf0vP+lW5vz3r5/yly/Ld//zp1u8y/e//GVZyFiO
V8VV9vDVqkz++hH4Pe6f+X/6wX/7+vVVbmP19bffPsGDyvtXC+Oy+O3PD21//u03Iiz/KSrv/vX/
/OD9d/zbb6dYff23T/96b+XffgMqLX73PJvcTl+3PEMXZK71X//4kLBZOtm2bRGWaRFXWJSNjO7/
zP9dOPdQSwQlwL1cnczLtlR/fEz8bvCPLGF5vOdJvXR++69f/S9P4f98Sv+tUPmF0HbZ/u03rH5/
SX0jYNjVhWWxvrMxWKFTuMcg/1NiI/NtS2SeVj0hnrs0IkPcIRlNMwFHiE+iVLm2G4pR1tIr0x1v
Cj07iJV7wrtDKQz4b2ZmzO7gLyy9SEGQ8BCfTzYWDO5y5N8+BvQk68+8NfmKjnuU2XRtWIse8KSx
RSCFQFTvlYAraAC+T12AgPVWRJBTkKlhN0UaglQH7YG0DghU7qAhTO+oQcIX2BSVl35WxriV7nOD
RYK750poLho5ytvvQX/J4u0wZquec6+FsxJqz23UH/Pe3qTY/hpr3MawjzU7PJQV/kDnTLoRIUVM
vGGlFCHWd8ZvVWFeBo8xI4JxQ/uhp8Y3pJEzDKZTP91M2wRhsqEFRf8TL9isPYkSIgAly15hxEAB
6ECRNReJt44wZ8xs88sf1H5Kq7cgehumN2/60LX8RYSvnbfT9HGVtN+t9+ANzLeLM/C/mbAhfUwf
Meozp760UHizFxBbCA0eWH2V6VMf4NGmlaqrp6naF/qT0LfMnzdacMniqxl86+E7uGE/uQBemNVJ
tqBKdYM1Mye0jtW6hKiY1B9h2zzVU7Xk+Z834MR9fMwIKsKSff9JBVdNvNhgpAKM45W7zrUjNKxu
XqEzE/ll0EDNdbgbAh0j7MEpHoP4xOmY+Scx3cr2DJTa6TGcHQRWmTwEHUennp99hxQCxJ6ae+sz
/1VVb3Z89qzXUZlLw8KPruSBG/ktkOlaJKhxWhs5WQeEutwbtAQ1T5HEuolEdrIeZf+eaO4poC5v
n73op0VD1OjZpageE6SbASIYXo4hkCg5bJL+sx9/ugoVuInpcLCXqQwhZfpzPfqQ6avIXsiQlWM3
kDoV7YfqsY8IB4z2xqQ9WX539NH+FkO7DLTSW7bkrUHLaNhdJh3kO+bzeISad5jb31ndbXUPpe5X
PK6G4eoXLXFvJ0poTHaU/RCoOsUrrYEOT1ZvSldhzLMwvBVu/2AK7TlK2rVgR8ZcT31DGIotDU0z
YBiG7CfsuH8EQv4/OO3P1Rd43ObrSx7fq/8fznPBcfrv/3Vo/rfz/PJevOckHv9xN/y6AO7/4M8T
3fN+NzyT89y/n8sExPOhP0903/qd/F/LMji8PNPEjfmPE1387trs08iONW3XN917/vSfBzpfDxCg
D1jVor3VXd/+vznP/yWl1XEQM3oed4bnkQth4dP763FeOB4mGhi1EKIoDgjjoapEh01UTbXjSOs3
+Am+ba3Vsei49eIe6bqoKZpCqyUbQflkhwjomr371SkLjtg9xy1xwpUQQc+Yw95hm3rD3Ym93OsI
pdUCNltupNbJWLGVCECquGH5Uk/yqFjAopXlzZpIKKBQYOWgzK39gSKB8Q7xCVjccAfS4mCN8c1t
dtfgRV2Pjpnw9VkQMRePLVzths2tU4zuTSuL/n8TdG7of809/fWQ+SxIbdv0uId50P76kBmZ5vDb
YZwPLaSruageCIC4t53Om2phujTOSlgS3hl8NTuHhznyo4EBCyForVuN7baQjGUGE0lRxPiFCECb
/rnYJgUpEYNVO8wRKlxs+A2baofGmEFbi7cv8v1LXSbMI6yvUDduJWwX1NfGs1GaX6ZfLHhNrVP3
UmpduVd0z4lfXcsG6Wme45bXfFC5Kfr2Odi4ZF278rN2vUcjcRa+N6249cqQfJneVT8wfDMcpupc
mX68qH3tta2HE0nrBQlkYpOwOppXna8vcLB+CWP6aGMtgekI3cs/tGn9gx2shnFDEdXkIluPLQAd
CfyfdEgW4HkJfhDJC4iNdNlDSBFsEz2i2UbN2sXah/OM/FevioUnofQ3wj6mrb9SunbTYW2zowZf
3dUPjAbiTZBxWdb1zWkSSXooDHIAkV+ufknc6FR6MNSyZZQ77sIOo3dsorCQjMd/erv/WSP9tSb6
S0l0f0GYFFbC1W2i1s3/Qdmb7catZNG2X0SAwQh2r9mnMiWlWkt6IaQtm30X7Pn1Z9AF3Lst72Pj
oIDCbqqcmWwiVqw155je1weCGjwvu4wpVVjGmJRjZ4FaR3dehJUaYy9ZFVn6DT/ag+GS1ujfjQVj
rclAVyIMMChwcAk2BQ6oWo+pdblgVeiyBoseemhj9IB0POxFntknF5WK7hzwD/7yG5b3/P9Pa15+
g8P65Fj8leO4tNR/faihFOe8+43YegZNi6lJqlXvqIP26ne/lPeBNx7iHCUh1RhuwyG8qwa2paz+
EY+KTNjpzq7g6aS0iUj6ijaTtK/6sYBYU3wPhv7bgIHpz99Y/P6NWbi8pahVXHUhv4QlMwdsSbj3
Wiy7dKMd881IZqog/C82uWpAkT4cbIarghApSXZVXZLF5sOM+suVW2Ksf71wrmcr31TLAm7ay0r9
73q4r6AutjUMB4/cmbXleC95re8bD+DvX37w8if99klQOTzGEoIjwpe8ZfJmkfDMTrtNSigcBoyB
ddECga31W2TH10OGV32253LvWfVNXAIosAQD7MaKjpMcWDYwLaVeQi9lUTwTs+r878D3y3nv3y+C
+H1ldD2fHcOSNpdDml++YcADFFYV6VqIr9OpeY2QEK/zikSfNNYkpYD6h+7iYsciEkfPP6K2uG/E
/Exj/bsRn/5yvcz/uF4+N4ejj2c7v92ZxgjBA/a63TqEs3R1BT60fEch/zK3OVsdIC82pNbz11VS
sr//fxXAfywJy9vy5Vb5xERAKpbKdTmY/fpQxAZIqwLn6DaVM6HIbVniBRCA6EJgRL2PgnkO7GPu
yOs/f65YTl+/frAnfAoDYXk28qGvoevdqJqmcH0N2bM5lAPpL139jOjp1hXEA0flbUTyw4DPObuV
TvP4l09fdr7fPt1R1C2O8pfD5q8/20UpkNaNjc08KfFDdI/V4J1rOKmT7108paCLz/eBXzwLA9Mu
eZNOcEmi6rlOxLULVncu6798JevX4+qyrnkWDVDbo6DyuChf7kSDgojOCF9pFOa9B0+iaeRWKjhH
uDvR5L/JsDtEbX624vEW2vI1IUbXnXVH4jNW51UK2bdLFkZ49Sjj63Kyjj6501HbfUzNcI+T6zYz
xo8ZASRSmUMx24CK6r8sdb8vMb/+hi+vFRY8aDZ07reujS6NPCpftR/c6cNfbt/vCwyf45qWaaGv
J1NxWXH/dbR3jNwbYaTprR/qZ6+c7j2SRy0GBO1hEMWzXcNBlOJT9csYFowEUg2M2qolNUv0H9ns
05I3//ZE/+eXYj8SvExKWktv5d9fKk7aNmGCpbfKxyc/dnuM/ddTSQwtr1drjfdJSkc1Kl4AU15U
j00+6h6nnn9X6T1ZXHiFLkZfvfz5Wv3Hk85chprZFAJGq7n8+39dKrNMsnwwyT6cE/OePBtsreK6
6ctbNLT/O1j931fV/3inKTJ9T/E0M0X6utEh0WM2aHd6C/KfWY5uMIMWpLNkCNRnNzAZh7oHjouA
J+oQE4VDrxca7PS3/ef39dSzpCtZ1WzpKLE0mf79mxnJCmdMGr2VfnABdBtGh3B89J1rw5vunUh/
tIquZCQ//3yprf/+XMcVrs2HKvfLqlIbsBWDSdN0n+xPsFFvuEvGtRuZ13lXvxhlfjuNFRakepNs
yI3ZKJW8sSqDVwGhtXJqMDeYnvHGjsmPJoYQ2ehna0QO9+fvKf5rqZEeZzypPGXSBvv1+nRDYJh1
W2ty/PyLUP1HKKqXqjzCNyVpodE02U3rsxPOJTRDogIH80mbxDI4DDzntvlnIjAWwMle+u4F9+lH
3Gvjb99xuUdfVmhL/dwOgZmzQX8pmlLS7+CMFno7BeUT/AUpzftJ4K4S7WMlqmd6U1jcjPJNk40V
xKiYnOgvy4z8r+VMKY91l5LZ4+359TqxeuRd2IS80Wb5D/1yjPMVnNuAsEynbu6Gxc3kyRr4K7mS
rQ2cd84hIwGnJIhoreb+rshCe1WZPfnxxIDU0OAyRbjNaIgfXqHKdZ/cUQg5KA9M3ocqAPijTSA6
+9ms9ta6c5lomURkMUrBY0lS42gxXCNOS27+/Ez8vnj5WKKlTW3I78Sj8+tPJWTShbtpim01qCdo
0uOxhM6f+N7e9ZDBz70x/K0GW+7gr3eYnRfMIk8JHVqhvlzdZrCcrkWKCiJ7MQZU1hbU4Hsol8Ab
iRu6nchUmXELM4LZWHkDj8eKoHFjUnR1vf/z76e5/Pu3WUoB03FpUIM9+vUCJEkgUmQe5jaL+rO7
5IWnMdntHPjib8T+3WDA5KRGlnU/gAqbwZaNRC9jEYOwaDWUTmb8MoX+XT7CJe+/RxX28DIZiGbL
7G8wXQmvcbtzasrdmED7bvRHVtv2Cu7zmi4DoBIwmTmxp/189OL2JerGS+97pyKFfeM2WzX29y2K
UcyuQbx2fP8pCm8rMokRDuKSQ37Yrx04wDBPQL+208aAGTiH8NtcIpJTfUzy5Dmrw8ufL5v4ehNd
xrU0ZXhsfp4rv256c2Ix/IrqeRuRJrZI1RjJms9h52DcUuC9DQ/Tf+XVKycNP3OHtALTyO6qjolQ
P/j/rxvQ/74NIBvXpFEFtvrXmxjlBCiZlZ5xWOASodP1XgGxWzFaIqE8Tq4G0dJJrRDHgc6B7TUw
pO699vufL8pSqf37wV6+hRKCyQizjuUY9Ou3QNlE3rmZz1srmLMNeaEf8Kr34ViTs1s+l2oNgmb+
y/sr/uNDJY0eB3GGKTkYLy/4v/b5sRoizxYpZPkMa6fueUhIQpQjXY7cI8t72DvkfE6O+w8Z1vfc
M16ifwQjNzkyoRCZPa39ynh0Q3mXCi/+y8tu/cdzshy15HLOUD77zq9fz048UnMROkMbmG69NNjG
fnifjQ+uDvZkCRICZHqYeA0YS7qUmxQxfk58S2CoPdSptdn1twl4ylVWf5BP/W6Y7be2TPqVJXD4
Jao5a8jzf76NX3dJbiMnWJZ9pke2cpwv9dxIH6MpQj1tmxTe5AgaMwDRdfTm6QWvwDcvvk1RyxUY
j/9SRf9WR/DJHrbG5aDuCyXdL4txOhlEExrxuG1t3Kd6BukzWPlLRSRufoeqb0DVkS7kAfHeooD0
yDkBBv6Rw/NRKGMMB2NjYxNpTcuD8zUsGhHSDpsOf75APzsGXx50pN3u8h096vCfz+S/nrmuVpGN
oXqEC8M5pOlvrdncJQRxhx0H6JLhe2xezUiNZQ1Rd07ouI7yusHfnRnOkXM/GrsqqlcF++xf6gdr
edV//W5iaWLzHza25WT76wNHRxo2OjSLLUK0H+NkCnzPPZZbZT4zNlNXqHgB2mP5Jnbjnf1wIH8S
w23Z5PGeZQo5o8uiXHTlSct9TwjgVuTkohpRVqE7F+sEfAR+x+oWn/+3vIqyv13cZUz62y+whKdY
ikw2pq9PQZfVsg/xVm6bbQc6cQeRBY8+qSM75Vbx3pKMXiLejYyMQYJ2cJ/Hs74Wmsl6kAU7pu7Z
dpaAWZq40njHYG0Y6YAsvdvAXJtI2+iHg+1HdwSFbxv46WADSJAzxS2qW3nsZfWJHsY/1m32zUkn
F5lzboBJQXsZ4cCphjraxiNJTiobzyorNe9IZayZqR6R/LmbOKdvbtYTOrPlMiZZ6W3M2rxMJmR2
UAXd1seCimZ7QX9JC1kgrQCAHqg9uwgQ2TTE57ogeFul6Ja9MN6Sao2owoADB/HP0fa9ac/IzSZk
TpVKX81WXGNrA+AZ/SAV5Hn2O/hYWfFp2xeUpHotCJ5wreRDiG1ijtmuUvNjFJR3rgs8rAJhnUhx
boWQAJ8zeuHo9rqB2a7kmSB5+FKNyZIIV+KJca1NNolhM2MW2YzRkG/RyN6Ax4Tu0qp5Q1QDqvHe
3+YjmV5yQPkuzQDZyIhzOTA/pDne42Xh/5uxJdlqPHVo4o6OjK5AMN8gRvJI17RMCEmlvrWxYFcU
EnAq6LIGhMdvlUGCmZM6PdbhtsaCHIEyDYl2SRi4AZrMdzQ/ynXnlPFWWNN7N3P5g0mVS1A6Pwcv
FvQ1DPg9Xs5dFzVAogUOE5S6Ozcsupe/rBVfz4aQAuh8erSa6EG6v20AxlRPid35wxacyyNI6KdR
ux/kdL0hFwL0pT4bPd+jg4RJjYbP+OcvH//1OMHHowIg/ISPthzkCb8uB3OdeCSm6H4LrmiReksK
uMmuD264yd1LnsCb0ZFdnjKSxyEZVJCdhNKECbq3f/4mP/s4vy5MfBPPdBim4QSgPvj1m+TxXHg4
YXt4ulO8z6etGVYELeAH+1lpY3zzNvasGRcVyZ2TDW/mtC3A+x/FxP8+RauZGkfYYuk9KtpVtjxe
3aCb27KNd3XVlDexxhVU+wOCyBEpoFeiuKp83BauXRkMV1NkAKbxvXGWUdDPP9gb2xure43UaO1/
vqtDjlJ6ltG4Fjoq9+R2dGnWnQf0mgWZRTs5IDXrCXN1OpJDsb+QDAe+zxz3sUaVV3qZw8y7O86j
Ke8W5Au+0FNd1v628isk+y7vr2qAMvz52v7HhqRY2C1lMstD/+F8WfQpYiZfD0O/Jes02Crdguqx
b0qn5PEHyZRY3g9/SQ6XJZqCwfqBpwp3V+d4Z7JyvA1B2ZmnRuwYUIEKNNB/afRKGv6/LepUPx6V
GN/SB8/45e5jpSBuPqAhVBu13BNUI/ZGkFlLFVYcZqKQteHcVdkQ3Uh98PGzXLUoyff9NA1Pdpzu
4rYzb61AjrcuxZTSY3Y9zpIgDZHura6GRQZd9BTCguAATYlADShgSj0OrZGvfambfRKCMcLgAa7M
bneO31U7k2piZXlKHqY8fY/nGVpPIzE8oOkkaJK0A7yeViNBPqVTtG6hkFet8LdFRDwITrJkzZnm
Y5qvOOVMftTdAKckDgYk264wGKElsNHyrmBWtmzBfZfk6zDp/G0yeS2+Phad7hKlJvg6YgOskbIu
j5Ac0jwKdkE689Bgt3DNarhxnAofpowuDq75NfhbgzGmItAlLoZdttxDYSBosJAszL6RkDpGfTT4
Gf7gOLhBIHwIXUkGge+dLaS10CwHXvlkm2tQ12WC3LgkHGxdjRjzzGod9ODHu8p7jhyqsXQqu8Vy
g3Oz6tuTTTg9vHoT9MQZNtTnFIxyh3QSVF/B77USmib/1NB6Hu1FSOQDYBixthPTLm4a374eCYm9
xVVLxHFePlXLnptz/nQ1JLsu8sYVPlv72Ngas3aYgXWxknbdFNnAEDkEgRfADU8HXJbLxyWa8yYe
ic/I1uS+tqaAPx+/ztFrm9rTnWHZ/8BznEDATeWmwxiOXW8Gy1PH3pbdBRwcmYuQUhuf2Ep2JOw1
800I6UvE9QeNuuIp652dmTWXiFjFt7RKL/1hpBg45lk28iSYzXWCOJd0hS4jg8eFgjVP52j6rKaq
+RwIOp1FsPVAWJ2Anf3j4gkGDx6eZk8B0bHwcZApdGs50HCVgy/Cc+PyGKuwuGs5jXgo2B3bzJ7F
yZZ5dmagoJGJ+jMsNMA7S7nZDNJ+zyyXQA03abcyrcj4nSPrLGqLlGLA700T+mdSHJoYGvyckQTK
jHSdWNxLDk08gVF0mm3/eWAoiyPDOEYmAKDMqF3Mh4H/jNBqGpyzkzn3aKcsEnbLbeLr4sgfSAg3
44pt3rbjPnc3QiqkWqkdP+aDB/GRnHvU8XelPbWv4Bz5PJ/o+JjPKb3hnmY29UW1TjpHPiKEUXfQ
Fq6jMONRhqp+JjxSngILxFNQB+OjrhLQMem4aSLXuQ66nJDwZW31Qjwdrnbg7ZOIh0CN2GCGCfkp
rQ3qpX06pcbr7AWXPk65UU5TMQZA6o9I6FWgO4WxbcyHCLXHrVMbVwobypUJQZyyKDrXpXVPDoB6
5R23Bp9mVpDmxwjDFUHnSXREyvqaG9V0sCH2nEZglDMlSSCdfAP4aJcX/c4PU/uunkY8yrzi3KXo
ziAse3Qj48YemPMb6UNsoQaYFnY09NwXBvfWfQdSLVHqsR5JPsHkddvPTbw1BusYNSxxHGdh2yfD
ITLFWQ2CdAN+xsYpJ3Kk7FAfcUD+7+9Ek39rkklcyYbOSwmsOggHiMW0V/yB+V8bsD/ygqzTecou
A6I9IlWceyQBSGA5LwsPSwcniVXAmP5oWqxQeXeMIhfjYcWiGi8VbtWQw0508QXZ1KXIawJ3wPAd
WskdqCaMXWQ4123YoDcoDz9LsYmD70DK4sZTtUdQH4wVqXpxIKFpUhankYigylBGbxqj1Io0NBeq
43XY4GpKA7NEPTdqXMlRjbIsf1IQLYjZWFLds/LQkuC6i7Fpojd+96fJOrf4ANiKFwhJU53t5b9U
HJzJhi2w+Ar7JF1/N0/lGELSJPOyCJ1rDqDOtZVY9vUnhYZNTsl1iIQaJRr/FTISuArgezYtET9h
IQSYESd6cFIhz1M+P2tAcxecx9uhN7P7sPJKsMtDt/v5tx1hEeCv4FTBo+wA7IfVqy6J0jVgBjZ+
d0M9ma8xRJo7xf62C4UHCbk9tcN1G1KgJZSV+xk26LodFFmx/si2gsV2bfCHDAFyoa6CsmR1hr1J
gtrfcXdkRnM1LcZLPpMLUPZAaYhAv6vd8NmzQ6KaNDEMhkHEWTij1qHyqdadl7i7aEY7AiivwYun
zRurMt7Zx/YjJ8zZgbE0eO0afUVwPSYn1+EsBACmXhkDDFjO5SQcDYyWk+6MRVjtqxFadQ27eOXZ
e9PSpCwkwUz+JNE4DJFocb7abeVuVF1cleIpB/W4RrRE6PpS5k+2/8AOpTYlg8pEJuOW3j0wWVng
RYwRkYZd/ek54vjzgGL1pH6Zy5FG+/1tLrKn0t7/PJ5kaDq7qRAb+jHqWLV0JaHLtQ5XsI0jsWqQ
emf1tPck1VrcgDEeq5BjsIG0ZYoaanUh+3Xq1PowQ76Mg7Q8pw0cy5bsaEVPdd/MFDRdc6bhlp59
bP2WX9+3bkPyig1dMxOfdR6ehC5YCWzj4HiTeIhtleNC6Np9NliSExXupyDxSIlbxUMr733QVlPP
6UpXAcQrowbR7Yo9TJkeHEoaETEuyTZKhzMJjj+sprE2IU5SVdunKnDsVaNdsnQYeEurwXg0H0iH
/awkFIBmUXxavjZ2Qx1i9Io5uc1gpXa1CxucJJnAyqpr4IDPbTi9u1kO/2JEf69cSZu1cLd2AT59
VCLYJ7Zvo4ah21EFPeBsTwWbRpQta/IMShZpkAHEzJzN+Dz2WOM08K6+N+uzVvpbFoQQXJCh5chz
lqhlZdLPEXlAKIQ/rzujORsJxsA08wr8OhYAdrBpTin2qaYm0qm7BXxkY/C6/XmWJCs4hbY45wAT
GDXPO099dsQpUEX7x8Ctv1szUtHGyfsd9QcDrO496sPoZLmUkuaIzUq2FWffZjphuzgCHEAKGlHs
NDk2EvT7K4RmAClj2ATkjyTHJJnPfeauSQ1J7omT+aZN11nVvVusa7I6QHcReTyY4UvYNOKCI9SC
/OOMWy3GEyBt6AqpdqECvZZprQ4Wp/J9J58ITChODwX95ceaSKK4wwTYVlPOkzvrWwIYN37eGltl
fTRqWWXCA+UH23cDKcSAmnoXMKbdJZl53blG+TB54hFTDvC4VPF7UiDX5aS+N1ackz6re+D7xNHZ
SzRB1EON+Hnacn0Y68KBJzZqf+SvYuTRS7Gd1+m8Nkd1jhKMN6q4y3Cz++bzYBvVdsIPuq0oB1dl
FRgkZSpyL5a8phhHzdIosCYblez9lDblaerxZUKSXdtLDIcxJAk/cJGGRM1Dqb4l+BtpcERXP3sR
bsv/psyHdoMRDo/1/ADrIt3BTr2tA1JOu87aLT63wq/msxsSU9R5moDqyJlOwAJ4edPgquiyPcwt
QqQ6hrIEBhMn0vovThAQaNfhpOsMRx6tDLW2qZ3ozPiNCWc33I4ltLAhJ9lWRs7Fmjp27gJg5TBM
057en3/dO7F/rnV1a3uxPAnX+F7plt+XozfTMTqBSnW7BhfXykMcf5BMjHWYwsRG0BAQjWoGEvAX
nDHwRPpQ2K/Q9Riqp7beIVlG0zzAsx9g+hla5RfPeatV52JFz+R+xpzepd3JAmqxIs9yYtErn0cT
UTxAUJdwjhkdoteZ8J0n0oABMJMNGOBUQ5eY1UZw8D39WsR49XjbOHVU1RZSuLolI+ZQ483h2jln
9KFEKzcxUMsoWUdW4OwT176PmHAdjZ5JB0dJtgGDRrGmSY45yJl28xyThqIdNq60u//5BNQKasnU
PjtG+yHC/q0gTmknl25NppwHGd93pO2CSYWlWLrJvB5Cb1oxYLTO0rlw9tO0VLNo5+cfoQydOyxg
ciU5t4iKXKN2TJ8l6ZunvDpEvuk/RDASVuXQ3TpoNnZzYx3FGDzVCfHbsuzRnS8PpV+Bv2AQ+5nO
XMEiFvXRteXhuYobe3HnBesY0/RpaHk5yEsIkVmyd3qkHh7lDCm3q/ezNkK4sQTbDrUOT/HcvRol
kYV9QTvDLPJvsKz9ldMTUiKw9uzcCKR6lgA6L7W7r3D2L5AndBs2EqHkwRBcS9LgxwPm3it36oeT
QXLWAdBjJPVV1eUwuSLacabqd4w7WCeNCIZMa+6CaaheiLSdAn0emNBs7BFXOhK25yx3T1HiYc0d
8mONUxoaVYEfvI72bNrudUKr5q7QhDkZHBuGumalhrV4lzqWvIPWfD1lU0GYLHFxfhkdeKswypqh
feUZwQsolXQDAeIZMStV5JzoY13S+gYF5Sr7yqjCfwKD85G12BJQp4aMXkFsEsV8QrP1HuRpum/t
4V2ZtbcaweXvXM/l19s0JI3E29P5lUs8V2+3ybmBnQ/6krg/az49egmxKUDEo/UMnE7jqlRonVpS
dHdzUb31WuPBLoAfWt5SMvvxA42fjwTf9trnmc4b682Rt6Yqs6PIQYPmHaTVbkj/cVAHX40Vj14R
j09ZObUrqEzuXTPAS8+icdcEkiboOLr34xNdVeuqgAED1hRrXuH8YJZIqO9gNVjEi3KbhiOMLLKl
LTVfu3Y+bIy23XXyvUm4S4mcLn1nqXUQmzeB397rWVNxJnm99qrvJCK3axW+dPCcj37c3HuaeIHO
Cd1dnbWX2an22EL7K1HCIQbHjc6i1S9hpRpSZiUQ0ea5sKpoHwbMCNV8x9pwxdZAYF9IJmJCXiu4
pJ7EucZaj/ODLPxhJV0UmlNpDtB/ABKaAkBTi+rJq5tpL63uIAKkzC3D//UYWUfXMDlzO/Fnlbfv
KiLGz2Jsgu+4feDkivVd2HBV7ZDN1nzzitSl8WLf+B7JilmEj7EmyygTVFGOI64EeV0g0VAV4E8G
66jusA06V7FPIdRVsHwItDyG40eeNA9Nn4pd8hpPJcArH4C060CSDbL2ro/ZZcRE3kNZi72bGAdu
0kfWelyVPD8k9A8onJNXJ6ppFrm5XPuCVEg08YSK8WvYRj3gwhfarsOuUDQi8fEQ39T6z1NtTjin
yCrVtU3464ydXjfljpkZXFvidI5eT8iWhdW1Bqmym7PupZjgkJREyW4SM3uyvK5YtchoOue17cYX
D3/bJdnJChcQmJNu73b6HQPhBJSQsSViTv+Y9uETvNhdZeTpmiqTCO1RXM2VGZ+iJSmjIKaWqTnx
gqb7FtLwXJUWwU+drcUmafWrGxiIHlvTAM2dZqdYj8c0aV5b2AWwmeODrIANDhhescrip7Fo2q1G
Q28tWBJwKyDHaAzSRrnJROKcdRmaGJypx7V01uWwTWIaOL06sOcWO01DcudU1oYN8V72ooXyRBsr
sd2rIJoes/k7WnHQZSCjR0TtvJ/lDjEqa1HARu0hDEJzC5OVKn0zZEBjgoCInWDB42WJT2hde034
IhkHhYm/3p3u547EkUjdcxx+K5z5bHP8w693U4+QxhetgMO5xSz3lUhvbe3hcAWibXnnTMZPVh+O
1IU02CrE/QDKd+VIE88ia3Go++GZ0ID70GJsi4SWtwhip1fG4YXB6avRAt9y4+oN5OQCkQPGSNa6
m2YhWCJWBfjRpmo/sZGfopmVsKYmXHHOedYpdUICBIS0OKYy8UD7lv4G6TwwYGD9DFFLwPCA2KAh
KYtJlfM9UFN10icb98FdmauXDIRs0gTjFXxd9xJQmDs+KYXwI7xtOTrBbmzrdRG3FKpMzFZtaGrw
EBiKGYecy0hihWodJBggDAtCYyAeGd9a0Dd7Z3ic6lkcdE3VYNRBu43Z4o/5uJCN1TReUkY7bF1w
pE0/2ua02Q+1sG6MirzHavbX1mRQaHcVUZZOCIBivHJFcAJL7q4Ths1i3ziETuRWRxJ7RgAtNl87
KEmzUNra99BDB9fs9grmI2GzjEuE8anC4LsSBcFmswkrNnM/QbvIVeKmD1M/EU35ZHrhS5ZxUiP4
LyNuqvyhIvHWBBdiivy+9s+hmxJ/MbYNXjvnjdYMbNgufWoDdVB+S684r7ewkyV/MYG7kxi3rSk9
KM2uELV9/miF8h8XGrWwG+uudTiD5EshS/DHxzEZ+edld5sSUUlyZ3JwmCbjoYCcNFDduGn1nEnW
UH7nddcJTnMpWoVS+P5OkvKFuXQbZOXwjDE7Butdf6PH5d9GFSkFTkeWIvSKq1YolpDA0+SX2N4+
TDsXPSiIf9hO6a0aiZw3aiJGYVg+9Smkal0P36FV+yfXxZcYqYIOpUP/OGYIwojmW5JW/UZVHW14
I/4BTW7fVdO1W+D8SN3yh9Ejo5j3cNZcEhEAmBiZlW3ofsI9DuwTzbrohkiArXLD6hvH1LsMozxh
ghPjlAJbfe30NzZ+nCLei8n86GQaY6ekgnLhJZz64ZPOPGCqcm1B4BYNOzCGQmPdY4fj3xiHuPMB
9zP9w35NxgZcGqzW3pYR5Qx5l4xoVbVXpE+9/pxoGz49KD+CGR/WxuZnRV7Rdd/Tt8KOlAY3PgdV
IE2JuTOd4U2qmBDe6Ftg0b2PwPutM4KNoMJhj4+0feeT0dsAi9UFN0QMJfyevNvbWf8xEvsBOR+y
cd1w8KUR4USckUvEuivAVITl3GM/dRhGV2VMNmAFrTZOTWvFUlVHIVMndNBMc2v+MSzBgU7UFhEc
t/bNq0JicGLrytVMIqq8KtFqhU9Cc1kVp1Tyz0iQ44GhC0T+YTbudPeQ6NbAhU77ro/FJSrVZ0jP
2kLOLe1IUkcrFFrE/Uioy33NrwnTulp7E+2RwH7HowBuUA+vln/gHcTJSETz2ixGj8o52ydpeJvj
ockiZNpkTpE703rJKnKqJ8Wo/0qaaDfzLn1kt7joxIwZpxFXMUljy4pNoqJJMquAWA4p0Nn32jw3
HG9bwhO8sP0B74wrqHNa6XF5Sm246/nAqAet4q5L03Ir6PcxYHcOlBwuvYGFAgqtpLRUgENniR8B
rT+F09LYpZWckS+y7to3Q7fmJjJtbkjZEXXFHFZIMPM4MtOgyHdkqg7E1Non8K71LrMpeMwOo4rU
MtpmFX2VuD2DxKi3OkdYnZRpsysWuzR73KGZ8eVF2FubzFrGODliRb6ABZVkTcdm30fjixODC07y
7D4nkAaqTZLtFu68QM52bFy4jIjn9oalslNXPja6LmHA4LB6n2zLOJdxelJD30MxuGT2rk+OoW6b
Jz1SMnSwlurA3gyBr+96XaDD7DloZB5Tbpe7w/m2OgJK5x1r6f4VFKse61pnGbtlPky+OSknmfEm
YtM+IPV8T+YwZ1LAaF1GD26cmEdpd+tWhtNRdyA1hiV2q8hWbSXPXoz0Jhy8T0h7hEGSPbH33NJ+
t2yZHoY5jLZu+QItS7HF0dgx4oyiqQTjAQl3VQsyqfUcPgdwdtIicHYjBa8Iq5NpDB7ChwR0euvL
ozNfDOIniU3IMDpbZQg1FkKCZLKBu0AQCtQeiVK0DmHpJ5sUO92GHfwzG0hOkyxxAydTeufgv4v2
JirJAlqaBpOQ3nkWLx0N9V2akembi849W2TINgCSTv0Pk7QsgQbyIS95l/wKEFJqSesaUArDZhV+
Kr53okvYssbBYgfbpz1Bk22cS+TX/DmqnMOtKOVj5XeMTgY00JJLVHcq2mmAxLu4eUv99BSSOJHH
A5v04oUOswfRDvW6GUexdt3uKHkqPDQZekK1ZrR0swhffrIcRDE5XiLqy/Wcf3bxCMy1RRd1Dk2/
OsxteZNF9WEy3E+Vl9jnsYC1nHjzCk70knNl06VeuaRHsA5vpnoAaRiV92WWcFKH3dF1wUereZ36
NADx0Uz0pJkgHf27PFmmNHHZXxO6aVFDEDzVCLT1ZsEhwcgK2sJNkO/TcQlxiCaySKoCMRLzPjqH
8QBLvivAx3EOwCPARiu4sQXWuk1VkjSnsPStK9cdjgkixkNUDcU69d/VPAR3ZG/vusr0j63hUq5G
0W1pGuXKiltJL5nWlO+Vxq7PiXmA8aeuWkMQZ1uCPPBhzRgmNVlYQVUzBdyB1Aov+LJWbiM9ElOD
bdXHxgmpyrUdiG1vTN+ymi+gR2y1doK3q9AuMfMeamaiX4n3hNvHWge6vhwvIzrHyo8MoKMhCdxu
0G1zQpFIfgJiPVvmo2X1z5zwQdzadx1Pe5ALHsCSdnxQDylIk4ncxyxoD37bkWUJCGxtmVLvEgCr
K9YviNX0o1ZM4XxCDwIMuBFpswSYJ0DiYraiOFbgipCy4Mk4waghAHuMbrKesl0JtStFVz5NRHGU
mjg3PK+sNTH00mZIzt4ULyg6El7M6KG2w9efq0VmOZyfAi9dA2A6mC5+1zB/bRoXXnVunw2IRJmu
xkscoYMbvbJE8UqIaj9pMnKlvRvcyGJ2GTIcZxREKyve5iFSiMYtd+SHvIO6+T/cnddypNi6rV/l
vAAn8OY2LcqUNyVV3RAyJTxMYGKffn+oz16tyu5UxlHEvtkXK2J1dbUQMJnm/8f4RsPpBa8it/zs
CTfbxU3rW0lvXkEVWyuAufnvsGtuJ5sR+aHTIL0wXE4MnYLgAnRKjtyoY3LTqc+duREjYaZRH9Jw
dQagbAWJeGX0KJPpR+SV5Rlbt2dT6yO2/NqZGGGCU3Dm81Hji6IrojOH0MGFptVyrj1uMmLnrscx
f+CN2heh1XLi1lmj1fSnSID+FUGFEVfXyF3AQ72GASVXzaioQGsyMg/+KqFN+broIvMKQZpkxScA
nIUpO1PsX4Il8MoIQw7ZVkXUeBgXs353wRlnfAOw9Q7BeGEblXolB+FeWK7GZ5WSNtx6werjPBDV
0IsgfOzVwnx2TeLHEwhwWsHGp2nQKfRhB8a7cWims4+yKfEvr1K9r3zTnp4aILZQmRfK0GiXuMNm
9oBzI0cGhxYVypJVdBuM3Bww55J8akAGomT+ToBqU5Xb1i3brqCh/GcEhmC7w06mtaXDFNUv8RGw
DSUwm8xiciuzNNzERovKcCS6rmVZCstpBXaUDMiNVrtbuhPFFcEdjN5iZlNAQwObuiI26XdRodNy
+/gxiOtbJ+ruRqnOaaL9z6yJr9OCGI00UFDp1RSPgzZ5rET6KE1rPxauvhr0eBN3hL9aQNfsMSWB
a87WsWP6s/24mOL0Hl9StcJ5+z6QIbHoQRAZdfIQmtWvygLVmMWPKlVAFlB863lIw9XmdptwuNNK
MFJjOHtbQvO5E+aTSYbfUBkvEir4JNCnJy0xkElDuyOBRETR5UwdbGvDTG4sisy4ExBDN1HevLJO
IwsBaIkGUt0WVk3vNGNrqDr7wHNu89x6r53YXUA/jMlZOEf8fNl2NGYzxCKSM8laEfVV6bAzpJat
ZbHPuuutItjladGaS4OK2ULRz/pcuxVhelf0rKhq4bxJ2t4FyNyF7uQeYb3ICCQiiykYFobN6Ukg
Ll+EBo1KU4/8qm7XhlOVPPLiPtTMtRyc98qOHtWav9uRFcJfE+0uc0m3KhjfKu+qt5utEYRgNsmr
i3KC50wobK5ozj0ds0FE2Lgu2x05cjDWxdz1yi5whd3GLcFzEzCBrV0/GW0GbqbgFCojDTolwmjb
y9qNKjx1hSxqCxbrzKAXt0AXXK2xxfegakhkm1MSvaY2id4OEZeN2zCLl4bQBw5xyVWje7dRXNpI
akjfMXiXedIWqLJJFCwm3wDSstJMlClCJFcm/qfVh3teVSaSAStDrmh00LOg3U/pi+iQh0haE4wD
FAmWoe5jhX5RhhEPIpdaENyqEYwdT2Pse8V4TuSUC9O1BRUJZgJiPVvvPsH6a9SoeSJgBFpX7USH
1R8IO6+BErdGO3+ZK2xG1D4fVkATl9iLZwpBDkrfJK5xZTT0fwQlqSyEpcvnUK2DlrzXmn2qp1Nj
4nocgOc0n2DdtnypaoAaKhybp56dV2M7ygIwfwo4NIqYTiDAhC53OblElqs0fjU+dXYx2opojmFB
p4F0BJjMA1Q0455akkMpi/5PYvYqs7FH8oPypkQA6QxqO+YwEetN/OEymmpJNZT0rL4jt17p5Zmm
F7e1Rih0UoQdX4CiQv4KkfVRKb0kKmkE5a0hR/lhGeDEtRBJg/0e18ptBQIASedI/biSG4KNfgNK
Iq7udpAFQQ1u9qRgyl1wvkBqEALtstlrhRIA+XgOsL/ZKHX5s9CGZWQZdwqRLUWyTcN2DTiQnGgP
U67Ya3TVRab+jnUMFmiwSS6oyjlQr7uNJ/s3hB/qDoXfaSRU2G7zSp7Qsq/PBCdxqlRMqYPFzDEh
KjKziuqRnUCDIBeKtHmO1qhd+geMWXfkDhEnSVkuVJGZyTG+AG/NNmwsdlNRQoJLa1J1SrQ8eU+V
eK7UTNO1w7F84VIV18xfI1GtSGhFIi/rVlwmGLBWds4RKeAYpk0p7tDIj3JxUQQcWDpelTuWzmoq
owvXmtqzgWJkUmkcrS1aOU7BZOY+lS3KrNJKt6QScLqh5NEKdEW0McqrJLIbAPFRxUzf75Ixu0gm
kqZGYTynTReetQmOBwNBPgT2xKYJpiWFyuQGQk9YI83Axlcyk0+mYKgTKvPWiAc3p78FyST2nVg1
UQyQR5+1KgGjUzSeRSnucCRyHiG+WCemS/JEg1XMTm/sODOz/CCDF8SM20QWYBfyFSAZfMQWR+M2
vtPZ5a0boFWEJ+PEMuNik+ps0vEPOpRYSWOI2KvW3AP5KOaSDuqSvdivrIEAxYTDQt3XT3nVPX/s
HwTtWmIlrggVlEsvw+RTwo7h482crSFt3bcEJ59Uc6YznaS0ReyM/ZvL2j126Q16NLYSRvXbVjTj
yWmgZFgy6u4x903EP4/TNRyhtdGwPakHjzxup8JUVVY/i8oRsxJcbGqSoqzIurbi6YKwSYKUUElB
96YDqlhs+3XS8Hi+r64tf6G+f+FYXy8zC3LuSEp2P3Iadlo+MpqcMkhesjKcNjacAhCtayekbyMg
2rLpin3mklu1H3zXbu5lmrBZ1Xisnb1yJ7kOG16vQxe678WVTM1fRZX4cpj2Xlv5ujvswsCxFopn
XRMe6At04fMJvtl4LWEQsaA0Fj/HuvsaGSwwHlIqtdEQLjjCWiLt3QahKvdj3TcMPkSNpCEXZkVp
JSDFm8ewdlv5qEO/EY62CtJmF/LlIsahUZz8Ihb1pq+KHxXEdFt9ajT7vp67/6HZ3Bpw3Vj9mMBU
HQp6hF4cD39A3AJB1bSW27qYq/noNuDv9019UbcWa0VIK1kEL2aYrh0nXnU5M2fLhkyMzCKsayuT
bO8EpjRqRfVSAQjoDzRAkeqjx6H1u1OaDPWO3j7kZnFdKcCOu3ZjR5uE57hwoZCWpsoxz35WKBb2
o7exOjee8TQ0VoV+QdQOcQN9CvKfBSsSwxmy6EgGz0MufeKIV6O40yoVEb78FTXaQxx6P8SoXBQT
XdvROJ+gYfquF/p5gzWAgwsn+uaSgPf2nKe1TFwjWWWZei5UbVsYBDdNg/5eZX2zNnrDnUBxkgo8
QIYkSChbSZA2fid1mk1OHOTEEWX//X/Z6hf/758p+5WwODLSJ8c8IeAKzKVeQjoMNMRn+W60BRsu
Lb9XQygQqV3+NibsDrXryZXh6Y96BCjMLAJnBU+YnWn/hiS7+tkNEXoJQJ3rKPI9pBu3nIxJmXU4
p2t5d1VQEKQ/prjE0GVoitGuWAjGO7fOd0oHUqVjY7+sIxuauletHEFG0xRWc45a65EJX74YsDo8
ybzmja2ybCh3u9V04wWsvnVNWFlmolR0OMm4mkXSBoEWW2t2AcVREtMLt3S6adkNtFsa8AY6GC1C
NKKZHJk+/oz/0LB0pi0hu/NkWheapy9wboxUPwdelxRyi8pXLjwQcmDQSSxERMHeUyl5UVTNYydF
gDnnNHY5/zggxdQxghOPeSmVkgQf3donOqIJTeZbWsZEFF4P4fs4NBQ7pa6tizEVF9m2NI3FJLsA
PFD66uQoRy1uYHK78wCS5JLAq3ilt9EjembC3GeOLpGpmDkcdc2xmLxPO8c9iqB8mXDwUUFUGUXJ
HgL9CIyh4b7SBgZdHG+BQmzVsumXPYT5tZFp14b4raMyxUQyeQL6bmvv4xbMe+aNG/Rf1c7coJu5
j9C2wWNtEdZEnbrREUJP0qNSUk9IkeuXqLa3FpkO+4JUBlxyPyERM4EhRsMOqa6EghmmwPiDWf7M
KE22PBauarDtvw1LC65qD0S6IXDoBml1T8/6oe1LZY0mBSPeENxSsOCY1ZavUVq/J8P44nSQrySR
Pipf5zL36mnVuC2GVDTVXYO5vJGRvMEISCNPN393iU0p1tqnJV+fCUc8LEb3spie7CaY1q4XP0Up
voEBsF1q0Z+LJ2uRTnqFVyZ+5yxOTswIkllLjRmG6+0ss6d5i9m0RwqLaSt7quKeQemKzlcK1Z1T
ALeY941d3+vXVed5PszEcYVtJFl69GxWdVr2GzKj3hiB7uovcwWl861JZ4LK1o4EKCSeXoTQMaA1
pYTEHOod8AbHUoalClJkBTNpQZ8QuzZ2IwQQ4W6k20O63IbzIM2qgSzmvs3a9dRpy1HPtJ2qnZHm
0gEwJ8jKUOlTe3LItyh3qU+EgCpte6XU1iXBVbofxe7vUSfuiFkoXuUUwE1++UTTXtkK9Dz4lao7
1pXlXcRlE4A1BleZF3s9YzttESe4gtXb7xtjRq6Dg2IXlN1Qn7E4vGmZfjYm5r2gQSd6cmsSDI83
A2z4oGevyq7cht+YvOuiSImDigmWiYJxV0U8V/kDRSCw/wRtf25l7xnVUYtkqI0K+gpIfcnANUux
FvX4GjjiRW9ce1loJCMVmos+C9VvYaEadxtUkZnXsiuuBt4A5kLRWc8NgpE4tsYVmmYXXScGvEkl
SyFuQ8K3sAzlbvxMEOSvTAS3uoZrzVMKhYNZndzVHrPjIPVnzWFDP1YmYjlzzJaJE/1Gs62v8ym6
0ebwtJZtb9sQCDB5km6jlDTyaWTFYR1tTKXeWJh60Kd055w/Vg4kpWIIfZrfF5U0imWuMXlPprd0
ZPUyWtyWklobDR3ZepbaG/at6Ou3kvA2yslsZmMqbjXtj6Hbh+xDl0mKq7+kudxb7g8CMeW6rsE1
1nZ73hqorouYgqNk4xkPrLCJqFaGKoutOjzTCqcqXbKxHDWKQYkN+vE10OAqj70F/1oqkh4CNvS0
bVG5TXBlwmjWr9+jnE3XpSPbpacMt5G1wQ3JSYcUEZBgq2SMYNPrvBErI++jxEfNFGWzzpj6Mpbt
tEVJj6MIfayA4L2F3dzvxkkbt1FH/59yCI4/IipXg6NSlEILO83nodjSp81QPaKEQL1nbBoMFOpU
XFqheHXUChkGSH27T9YtkVX4meuLdCLmsMdA0g+OwjTXX2SUtlfllGF0dbkDL3ygz0fWTJQQjFVf
DGFFxO1cMMud327DOJu1lpIFnYpqKlGdVpcd2SOLuEook4f1c9BGO0x0GXn3XIfiL/tNEA1rlWAA
wk5+CVibG3VS4nUmlauxRTwQluGaeG9EO1ZzzX3iWLT2ecoeUIVON2elUisaTKoQNEDX6RC+qZ7H
scslJ1GN321yiciTOXfYOmOsmeSib3qaMqb3LKmvUSPHnEC9qupxIYQtnTiVzOHWJUityL1imfUT
EsLqekwtutV5CDe9H66aYHwVpaWcVV5JgnuLECWxVNKUk65ZdpG7cBAvOfRIl2EwPijENV+4fUVk
bRdn+7p3WHvDftdbw3VSYjAxw/q8nd6iEA64SqoMaz7hIK2VnpMphoogJ942DTQVaz1HQK1YmnMH
PggdsAVFz8inWnrm5cx7I8dySr3TlnzQbpNHccPmp363OmdPuqW2Q4m8HutQvVOMFpsKZHyQ/cTP
Wt5wW9sxUNNc9W7aBqduOBnhjtyeZtOABPwQqsVB0N9VZdHtEEBArF/HoggvemZQwOrt1VjjHw8A
05lx022QF/9M8OBvjADd9Ji9dcjKlykVWiQeER7KVt7oFjqSGnWPrCl46CrSfq3TSWd0bybFwlhh
IgEOire4u6NVA7gQtI6kcLeIJlRe7eARP8xmshmzF6MZzjLaIMo5bO6funOHDu2Rql63inLtUTHn
qrndoAQzLd4MtoVZI/mh2zbHDr3lsNdcYHFUFmtwdTTxELvAaMS7MOpmeqaUs3uoahY1S26DQcpO
jJu+mOXCWXPetRRdOL8sm1CZQz0tpDJ890n6Dt/ft2razlGAkiIawteW5qZT5T9zkrYmdqxB/+Y5
6lW/02zI33aNnbTqbgavPK9iNjqxEr/EyXCL5WuPW/KH7SqPKXYc0EqhauMC6PZpbm2UULuvlfr3
SlQYi/pqeitZLZfNHsRivVHyiurf0LwMHJXM9D10p2ZBByl8gUFNZFePxAWlXKPct97POKpeHE2+
jmH9qpJxaGqE2hoDY0MrwbfBDOhK5utO31o6Nq0PVkaONG6aqP10MS/SLpWHFH5o4WoLNGXbLlP3
XQSHOAjSV1MnILNtf9sq594EP4VO0yvMduEHC1k+AUGlpUP/qDTFxtXNfKnO9l/2ERzpxmhcWda1
a73FFIOcXDyoupALbAk3WujwYNQXcCLMDaJ+GmLr1qT0ICd3WkWshatIwwNEphkhjxTVOe7Edr6N
jISIFHIItg7DnjrRMC2tobudMhh189MneLfjOy7IYNSSJfB/a1sE2H9B+0DCkCu9plyM4y3eFDbL
EXsWn71EWLM/D1ElbuNi/AEz4rJK4ton8jBZ2qj+OfuiLO+z5GpSW3NPEMdtCjT2cmiKXaejf4gd
5ayr9be8JrPc6gW9NKNko94P+qKyaGJZaJXycFoZA6PVde1bFh78SYV7V5Ek4kcZxapINle60Va0
WggTLKZm+2HeUJIZmllad03h2mcYuKj91QQ8p93krJQcJJ8c5J0ZGks/MYH3I58C6hzfagFFzA8B
zqB4v7VK6bY0pgFCh0gv8Mqth74IWa8ossytjoTk5a1LA7LUGs0vUg/neYG9PVbVaPugxZHry1nJ
Xwwxf5nYn5WOzG/jucQaKV78olOvWzZJkDCZZMlimCihmCX67yGg8eHq8e0oos4vyokypOqtyTxV
1h61K/Ij8IdVmOQ/ppqewC/f5l0uWouDfsyxac9+UWdnR2rNDvoCCWp142ycVsG5ovQNY8HdVODC
45Tz0Fi9pl22cZP8OVBAjsiQnYQ6EPDRUFZfuhpLdmvGPTEc6Nv6eiAgyCONtSL2ukxDFkhy5NdV
YeprIiDvM5p2C7eNS46jIE+FMtCzwuamEw6yJZl07c05TM7QPIBAV/gVYOdqg7mfQqQzX5t5zX8S
HGaEGPIW27HVGQL1p1G6V4h9hkNVrXs76SjP6zujL+8yludF74S/gg6wi+WcE4h8R95VtMrt+PeQ
m9hSa1yMVAgfSKW/pGyymf8XkL1BysajUGr7ou4RbIYdp7Y4uKXkdFZH1M0RvK+7Rp3rlPFLWwts
PmWq4D7hGCft0F5T/7Dn3pBpxh3f/zUaCmsBOulB65Ny19DhXqRxEW1bJm9+krWEwZCegIN8wLn+
9I9bjonvjYqtgdVKO3gsJirtoDdmLVvnKn5WFqSte4LzT7ltkD3kQn2frD5cWagBvCm/pOjN/jeX
+aZzskcBlh6oEaV+YtEiO50ZIZFY5v0ZkQs3taP/6pUSVjGiO2qYML6QXgD0A6+FrtsonJJyvP2e
CvPVtFQUPUnG+ezNnbkHBTZLpWyKfSAA5Hb1CXP3DLA5vG8IqigRPJPb/oCafYKNGGpRhRP2hXVr
2pfaVNLzdcPnNiO20ETBtKgafoevhyCO/H9eFJoQCOvZr2+79szo+HRRx5oU3Z1bKGF7m9fid6di
mhyrB2b1fpnjPYC0sFCa7pY8loLCsL7PMjYtQ0Es6pBjMqAooAAhXpi6y9SYxyvFiul85rtOlQiV
1FVZ67+VipBHp0guIDjhbDDJva3VjhxNb6LGblzFJJJlgdNtpGMMt2U0beXEFKxWaAjD9CVMCR71
6BGzO242zviEZ+qnntNNHNnZLVRHLxgJnKhVKXMKugSPKTFe94DoMnQJ2rAiVfBHkInzgej687B6
AGrmLCrXuIMniJnK20CzmhZWF7W08MUtvSZvkabnaWHcVK6zb+GULetH9DHg4j00TeRkDcBTgogB
8ZbQw8WNgu0atxU7Ukni8KD8ohqQ6IIGZUltxA6uqtzYE3AcLCindGvMX1dOr1zOUqsZPn9W6oOF
nMR2zi+DyfF+2PUFLYUWX00Tbpoy8fNY4wRTFj8VC1d20aruXjEfh6zhfE3x0nMHm/RxHrxJ4GM9
ymcEpM1DXZ9/PWb0Q5CYY8FwpXrhabRJcSceDBlvLIFA9lXJMoGMfijMi7BMH92+IWlAj+TC1TGD
kbKy0s3xhlpOesZuWYeBUz2MySqxDUQdAfz+GrVO3uAvyhr500mN1y4mzrEfzDObDvKSjPtsOU7D
WhVReYKj9Q/yDNAcXfd0QFI6/SX34BY6/o2IqXKvrfmYoqJkrMxq3wu2Rxi07yylgt4RlX/xlv4H
uPzb/1UpLDoz3X+Qvf+A9l+Mz0X+XH+m9s//wV/QfhBHQPsxmXgqjncH5Nh/M/s9fab5u3OaikGU
CjKh/yD7dff/WrxUUCi6a5O14jGCm78yWKD5M9HZbOpVm7wjWLT/X8j+PyZPZR46cMYNuP9/TJrT
VAy1UREjWttZiaonBV1lFAgAPz2H67+m/v/zKeHlzw/t7x9/sAAW2IyqVE2Fb4aJOFd6j9iqbMTT
suoKT5OLr6/y57Lz91UOQR0gJDpBuwU/e0VeVYYO7inKafktRaPrrd9W1mRdAz0nMebrK/657/n7
ige8MbgXVmlXU+lHCmaOZa9rYg9VrziJivsTxfP3BQ7oKJVM6sjMxtIfUmzAvgTw2fiWOYmfSqfI
YKeFVv8br054r2S9fDImW5YLV0QJQGpTr3986zadAxIPrTfFNE2aYB3aatp7SVllaycZTyLAjoyP
Q/xe1GHFyaRT+kZodGg7XDJtsspF80CHYDgxPI5dZB42nzYGg0CZECFU9UmrxNIH/8u9gsSY6cu8
7qcTe74jI8Kx/7yIlMR+UrOtfOqd3ZVbif7amgr9BJXm2C3Mf/7pFsqY/grShBK7Wmw+pHQH821S
uA69XmfS9O33XvfBZKCGFMttNyj9TEFKM7EHIlCyiG+/99MP5oIEJyydrUT4JRPOTaWJipQ9p7br
9dc/Xzv2kA6mAa1A6TqSbObb6TgQrkMNWj3D0RgYs1EKowa1HLYTdcI2nHk4BmWvRJG9g4EVq3sr
b8wY74KKOYukMzEsKMW6M143tcMTv+KfZKH/fNXOwbQxxmVfug4TVTC5Coe9Um2iNUmYZr5B6u6V
v8bIDLs1GiVEyraDe3QtiIicbr5+QvNY/Ht7/vflDyYVy4z6zk3DyrfL2t2RSm3eTG5SLgTty71C
iPTL19c58i3M69nn0dpmk0iTPqkQNofFLVxRdPGRVlLz+d7PP9jzhLGYUoKGhZ9ZGaEFgVbkDw6u
4xOz3pFxZB/MF7K328FIkCD3QFYo4FnJnRLVCYX6Kj8xWxy7xMFsgT6szlQnrXyFGu0HFSHfqPXU
o0eKHOd7n/Mhtj+bascrIlf4SazHcynfII89xXBy6ux17C4O5gsWW1w+AcuDWSpaw4Y3r8SqBUqd
cbZWk8ev3/axqxzMGxgv6AA5FlZoZI3uoldazd3TC+wyqlxtcCoR488N9X8+jkPWW+uN0gmkWgB6
6YdhiQg7lXeOhi32oiBZHe+iPhTUQEvQ7TddRlz1N8fCwaTQRWqlGSJg2uri4t6JNdOgLQUIjBSg
kB7J109xHln/8u3bB98+yXmQOSjK+JxAC/yco27QHu4Vip+rHMHwSFvfluOvr692ZAb4yPv7tF5R
7eAAMlSV3zbCLdaBaJAPToSsPnzv5x/MAINwVMMsdbatKRvrVSKa8s3M1NA98bSO/f4HUwBORaGg
bxJ+7HlIV1yEtr2NLfTr3/7IMjBHdH2eH7FL6HmtJiUBCDwS+qohTrY1WUvSecgwVdl+imcf4wjb
ORcilHCR2Adef2odOPJFWfOff3o7FH9om2u8HUV03lOQG/pbTys7XObSVU6sNcee4MHcYCuKA2hm
ZE9elz1Mr6mH4xo4zvv3HuHBpFAgGlSxVFVoMqBwLM22oZgYZgpVZPKS0Omgv8NCGAQu5esWmhau
Ydt4/friR74l62CjEQ1xSmuajYYazLoB026Q7ySpNg43MbYA5c6JCGe5/fpixx7kwfSA7gP1WZEx
FM18eiETFodoTQ37xFo6j+h/mRf+wd6FbxRXg6x8mY24DQmrhOW8LMF1rYqqfMjwUn59H0cG3SHV
k0SzqB3nRdu1ulmsPXS4Pu0SVtmCnOFJrr53mYOZYbTyyjbpBfqxisazdaj/ufC+PJF98wIHU4OR
BUkDFUf40pMz2lalyItLp8sxe/Qyffn6No68FvNgitArWqExofd+b5H3+6BFRkfITpm7xhI6ZOBs
MBWhyaVkReL815c8MtDMg1kBVYZeIk5jVCdacUuQtAZguDPy5sRIOzYA5ut+mnU8IROnwfQE5iek
zw7vwOnXrtCx2k7NYFrX37uNg5khzJDIy0ATvtGV7tJrbBQC5DR98yYOPv0yr3PhzV8jPVtjXzh1
uRJTIe/LMToVNXXsOR188IDaMNm6HFftAtIIPbYK6mN/pzSx3HzvER3sBSJ8AZWiS+GLgW5q7Zjq
pq5C7cRPP/L7HyaWdHzROVJmXkBjGHud2STLpmhplNmp3fORkfpB4/40kiIF5X4OwsaPsW0956rS
IUcEGfXjW4/HOPjC3apsOPUO7JvzsbxCnzGuK8rBp3ZiRz7tw2A/e8Lap3PA9OOxf8dRWy6rolll
8RAuqO0TNhydwBgfdEb+s6X9yEz59JzGIs08B2mNL4rketLjJzcYyV6srxtoa6LLdyLS31lEgaVp
UbT43tM7+MwTdQiot3hUrpJ45yXKyxSkJ5bCYyPr4NOWZiMDPL9U3RwTcZSHPlQTiraoybo/8X3P
8+u/LIfGwffdDjBCdAyHftP2OBMlZi+jQfmoeythm9XP7z2jg09ckqWZxSrPyI1UuZgGiy4D1IbV
1z/92D0cfN4OSJXaEGz1yyrek0KcrEYJmp2XnS9imktnX1/myNv4CEn7NLoKO+zoafM2wnEC45Ob
iOcrThj4pwgHPpUleeRb1w/Wc1TOWaPBrfI1cBE6JjcAk7iEvr6FI09qLtZ/XpIqQ7hORHvVdwlo
0QA6jgYuSlBCenPiXRz79ecrf3pIUSHNDii08HO31gyURwESwiK3697/+ha0ecz8y4j96HF9uoJr
VXhnq7oErjpB9I/1dlcLIA15VaBoA3RxS/5ZdIXK2VxrYrLvanrnK6tthsevf4Njtzj/+adfwBrQ
T9ZFyScjQcoaTdnctuQGnOjVHZktP8JKPv10DXMSOiEGs27kyhUIT9ksYqQaKvZ5j1BTYhDNn2Ia
cFN+73YOZoAxar3JiFQumGrVuJyGhtRSV/K1br6+wLHv5uDjp0EfTto8xXi2VBZJYJXrMpbaObkr
/fbrSxx7JQczQFQ0cZQFtCcIyoX9WSOta2QRnvjwj7ySw+6+hGJSo1MsuIEpuQMCtAlkBEyparfF
WLzAgqxPvIsj3+dhaIkQiFF7peFdRCPTcT9ht3GM/hycbPgwsKFYf/285snkX76hD1b9p0GGXyXC
/TTwvPRA98FZ1YAxy6fCjHaW9G6maoT+WEnrxBdzZARoB5NC3nQGHD/BOhaLxCFMEK8x6iW3f1Aq
SZzz1zd1ZBB8lMk/3dQEzrDDksNCrKDDVgXMWJdm44l559hPP/jqZWNGwHoYYnz7zkaIsj3zsB58
7xs5FM6oddAZXsHEHLYZPLaitlaciCIfkP6pTeSxl3DwnetKabUGPBx/JAPq3KY/cF3ikCNWoCi1
1fdewcGnrkM00Aw807jaceSFHHPXoJNPhhar8/f8b+P24DsXrm43RtoUvp55xU1HApHfJG3q56o7
netp22xby5gQlKD6rgrk3G7RtEjOnPh5UCIJUpYsOaK4nRolYVobIP/c3DBvm6gCzVMmrgMiQAb9
PfEV2i5xU3OrWEm6cybRPmR4RxeB2g37ODMBbaB7fG37pn7o6j60FiO5mzaeHPbly85LCOlNkKkt
CZjsLmI9QpGUicmxVnnYjeHSZUME2NTEGJ7S7dq1xpwSGrjllTaH8IE1ap+mwoHSp+IEeqpIBbmK
+gDPSmYr71lfgSd2BT63UVesfm2KNNvhIp5+dEMlf7TTMPtPQ92+SvspeyDz8VedDOpLmcbjjmsn
v/Ixch91CW5AbazQj0rqElaB644bZBNoecHW7XrVxz4jtzSY1H1pq+mZa2cu6awKqDgcXzo+f9N9
qzVbPNgJ8ORFrAw9NarZJBHYtHIXU27AhzEdx7lHkG8tcMhOTbsIXBmCSHOk/R6I2tnpuLn1daa4
HeDjJLCve7N0AfyU0Q3KULCaY2y4P3LbqMYzYKVAAwF7Bb8JFolO1QOOfCDq/Oef5g+YLqY7mSL3
JX3nlVI45qoVXrg2lEae2H8d27wchsAVhEVMfaNmfhgbirVzsMbGOOedrNqq4aDRHJOQUc/0Fp3V
FsNYHWIkIPLDj6CeM2YNkHHGiV/mSFX2MGdaNIOR6qgTfRFO8l4WenxJAfM56OtpAdsyxUPd57lO
9GPlXQa1sLMTq9yxB32wxR0pHRQxZnHfTnIVwlpYbcpYxSyfZM2J2frYJeal/NO7tIq+z/o0Lv2p
kUQkkFUy4kgJzJ8uxg/zm/dxsKw1OGDs0EgLP3a1dK1nhnwLPfxMpHvg//zWjKoaf95IpmEu68BN
+ZPdEh8lDadVl07riu+dzNSDVQG+eNyZ4Zj5ZLFijTOhxGODO3U2PjbEDtaDMej63hn11PcCC2Bb
VELCx7eJOHLmJ0KRoIcBX3n+xywBgv69Z3awSgSmEssZwOITbhpuEjA3WwAz9oml+t93g7o33+un
odX2k2JXWos6JXemAeJsIt/ivtJuosogENDuTRyPLWr5EyPg34ey7h18LUpQDSAqp8Y3h1RNlpmo
8F2YMap3+ul59uM7z4xQ5j/vSrPiPjWpgvtpmVv7IHOya6Co4uXrnz5/Ef9ct0ms/fOnR5k5WK4X
SZ94S9tYdFpNvk2GNXKRtgnU9VIkdXvi7R+pAgH7/PNiBbF7sDIyZasmOvZ0Q9COC1iZs+h5yKKH
Rg6bIYYMDt1r15vy5utb/Pf9oe4d7A8nrU2aqBwCjgTZsC1DRdmSX1OfuKljg+BgGkitxouDQq99
MC04gb0cE+naDXLPXOZ5EJQnLnP02R1OBwJ+uTdH8pme3e77Lq+q5z41IrGfgwyDXT9XgDeZjr2Z
Cl5ELNBQTVFy3UZDPZ34JeaB/S+D5VAjJewChrAkgaSoleYXiU+47x34i2vQptQVDFmBNrch5VPX
HU581Mfe3sFEpbBvVWPaWn4IP/teqwC0Zt5/cXZmzXHqWhT+RVQJkBC8QrfpthMnzmAn50WV5CTM
kwAh8evv6vPk6Jqmql/tKmgkbQ1ba69vL7a2Rr89H3WFj+PcAFMeHfCk6sR0MKEPy3xcuBdO9HJ9
AG4MkdCal9hYzAzuk9mpWhFv8AvOp+8AZizAcIiG3t/2EmsyClFd5yFLEKW0gImTP6CMA2WwKNpr
aHfTGcIL7ZloaUyDWkhUNopWPQe+77wXOuI7691GX0BE+tfsrRvhcepUIgWTg31THURH2Pd7U4W6
nm4AWAAJ1n7nS7Z6xJqIItioVqFDwnRoi+BgUA8Io/3Vj7PIVzvjdmMxsuWsLnhTqDECSkITwYrf
XOHyHHbifbukDoFHy3FAJh8+MQv2JtdHwNYbrZlobDJUn0VKpHBxALdhZCgM7Ed4/8bK97AmkbpC
dZ4fBWpPRLYRm6E1Jykd5nXOSicdKwh6kilUE4pCfBTO7KywWy+wgj+XWhBdYcIGCgtYAgodWnUA
GxPesNfbbGsgWBNA6a0euFiOSKGdne7gJBmdMkC0H8JS3TiB2crVgXkgxJkGjYRC02REReuhDFEi
eP0DNlqIWzHJaIEyKFStn0JdvyhVYoELlnYn47n1cCskVxhnLKg3aE8O8E8fGJwP78Ym4jttv/V0
Kwgr3PaAIYKUgcNL+aBAlzhNALbsNMyGBhNzx9/zSZTVDSOi8dI5C5pvE3dgBtlDyRvB9wzejdgL
Gq6hbYSjLxhbrveAuvDonpcKhjshChsLXYV3NFIvMjM7c8Kl3d5aP60I9QdG4DYAPhbShzD86rlY
fk4ePNUqtwp+q6yogp2VemNccysyw9rAFEQiCdPTwUvyDFgGTlx6JqIQNwmBPVtB2mYOjKMER4qH
RvB0IM70rl6I9yXL1vHP9cG99RVWdCIpA7EBZs4TXZCImTj8WtehJiczR/NOl2wMQlsgClcLEqLg
oTwtLWQgcKADXjfOeJt5O6N8o8/tWrAGTkdDr/ECMvL5manAPznYLiW9rNiHukM96fW22voQayIo
YbKGSUZosGpQlhizDiaVMAyYV77TUhudEVw+8NXpqvOEmYOLDbtag+Bf1FjSd3PNXWRyG9gsXP+I
rXdc/v7qHchvgVZRiwJAmxJ4YUJJfYC5KXANHexMftz2Emti4BKlzTVuu0+o8MqhywjaEjYl3AAg
42cgah+uv2arQ6xgh4/lSDyiyxOMLuiRghyeLEDH39gbVoBXAa2zTsvyxEBreTeptfuAc6L7BD+E
4NttH2Atvh7gftXS4hVaej9AQIDL+UDf3/ZsK7LrbIGnG2/KE/Ci/cdQw5QHvJjxtqnJ1nwuGsrF
Ee4PWMsHDuemjkrYIRpHlPBedeHBcdNH2DV7cCxdh753ilMA0zoIjcMwg5Wh44d7V7YbcwezYhoJ
W56XLMxPAuao0QiLA1mV76jWjwt4IjtLxduZIM+WgMLnKQwNilLwFf7j6i6/l5byxBXzYQjdl9GB
tUxWfqbO+uV6q23EuC357CuFwysqhU+zCiCZz2cXvp40m/4hsK3Y+aaN2GOXv7+aRzhhXi0d3NLo
FZYnKGLlqSvD9Xz9C7aebkW29kpPu0tWnOC75oB1iZMdLp79nfbZ6g8rsjOHu1lQZ7hhAr2kvmBH
Jnpf5DP9ObmQGD82FJSXQefRP6ZxCRzWTIhk/en6p211jhXzgIQvvQpwalGup8/ASzpPk1LFQ5uV
/Ov1V2wkEWyZp+tLxSpIiyCdgVdRyH+3Gg6KGUpr4a+EIuAS2WwQUdrbgtQWewZBC1ELkjIn3IQs
R8dd5pfIVLta/Y2xQK1jd1c7PuE1RoBDy+iBZeBXwfut29FNXQL9jQ0jtSYALWAkjlJnGAxW7kep
m48gKSqYmvrf8pW/tCPdec9Gt9sazz7QE51y5EFgptodxunisy2QB9FLPuz0w9YrLn9/FZLNbKYi
JATH+xYKjTiIGvGYDw5F0Uw3j/6Nb7ECX1LqqV6OSLUQMpw4zH4qwJabcUxmU487G4itPrfif1mn
HvAg46TMn+B/PQ7v/MXcphoGEPHvduK4zi7AtHVS3EIBojiAqdTAn740Yif+tn69FeKDwrxbhniB
N3awmnaJPIOTMKTXo3vr6dbCLmtYwAE8CtP4Yije+Xol8NRs94S7G0+3BZ2NzuoVxVtROk9NcMeZ
AQNgks3hpt9uizmLJmC4KWqzkz91f8Ku7hKgcPdyp1s/3Qplr1QosHJGJ22DOk97IDZjTsC1vf7T
N6LLVnL6g3TbWaxRKkffgeKKzxp2DU2Os+2UX0Bs11+z9RFWEONyEOilsEUuIwCbS6klO8KAcr5t
U+hf3vpqiphR0+tHZReBLFeWRzFFWbo0XntbgtS3otYN9bROYKGlAm6jbcJUOekEto/Ku7gJLnuX
HFs9YcUvHHM9lU+Y5wLD/2TqwgXu3fe9Cx+e2/rAil/07Ih72SI7yRJcJXBOUActAHi+/vStn2/F
b9GWanB6XJbIwF2+VXQuj5JFsNzO/enj9VdsDCJbrcnXKawLYFxSWEAhP636l9HAmfH6wzd+vy3S
7HqG0rgVDx9cQJ7C/oE24plC+3vb460oFnMHIVNUAxAMLfEZtKL6AXuw9aSV2dNKb32Bdc6GEwhs
WlpPpP68PuVwLCdmONd9tyf63mr+y3tfRdkUyirwiyJKo6Ws3nU9yGzw9AQ44rbx6VlRPPiZQlkK
Vseh0ux5nGBaNg3jcrzeAVu/3oriltIl0nmA9QXcI5ggmuGUz5AUX3/6xoHLs4K3Cc1itMba6LTw
7odACJdCPYcTb3/fZm63MxNtfYMVwV7r0cUteoxR2BhA+d6XA4w2jSY39oAVw16Vt1CPSKzwbVWc
RVG9X9ai2Ek8bDSRLbksNFrbE1gC3MIHBXYZoa8SwZPCjJTAWmMn97ARBLbc0uvD0ilRn4BBRKbv
HWgc4/uxyUGXZDj67FWcbXSELbYs695XC8y80hqzRbKwmSFVyvVON1/mhDc277a2MoiUoaj5QUux
iZ5ZK2F7VDgAmYflsW3C6ivwAGJnA79xqLIVlqwB0shwKJNgll0cYM8q7yPomM4cWfAjwL7LGY4v
Bkza1t8JxK1xcGnTV9OIaTEV0qkRKWXBJ+bjrgkEujsyDR+LCNC06/G41UFWtMOFhlRRgztBL4Sb
FmAmBYi38146fuvpVrT7BbZiJc2dVE3GB2Im4ge/nvydLdnW060o7xYx+AqiQxD6ep6KAIVfqvbr
x9taxopxCFxkD/AJjgltxnSKjHK7JCgb5+VOkmNLcGCL0DKYUADBhSHlC/V97qKXKVqHY+SsD/Vi
TrRph0O/eF+MKe+J0H+uf9ZGzBDrOD3AAStac5DuUbcFfqfmKNu5nzJYDh7KJqdw/Yf7H/hHhmlv
50M3phpiLelTBL5DWyxOmntq+hgBY3gi1Bk+uY3cq0/ZiBVy+furWIHzvb8iBRmlhanhDskmr4EP
nBiD7x4+53FpV7nTflu3XrZUcggF5ucVu4eOgEXxaTCerI7Q+DfmY0+G5qNwaO+euwr+7TBB4qDz
juDu6TgE+lekWYM7sKOpWqI+ZXNBAZgOcli+Q2eyq5p6Oy5cW44jJjMtsHKN0jYDj6dxtYyxlu8V
FL7dm65t/6jNJBkuFXEQ8ud3zoXrVcz34JncdkSxVaJyNEiWZhTjE8L/f+RUoWKN8Kl7vj78N3J/
tqYwcrvMdTsdpSALH+lKf0ru4IKi/AIUgIhhrv80taZ/dAp1W6bcFhnSHrzNnA4iBUL085rrxyAa
Hpeh6m+bwIk1CcLpUTXgl0dpBoIMaHJrnToOELTXm+vtzob9xt9xNUBcPmZQtad6hSGsCp9AO3rC
yXovwf/28wEO/vv5cOxiILuoKBVD/Wl2m7Oj2jsmhp1g3Xq8NdktxQSJOwg8qSfAYghVBxxHPYOc
PsA2/HoLbQWbNbkFiyr01OELQnf8VXgYSIHc2d5s/XprUpsUfEbnGTONI0L/yIdOnBRt22Nhomxn
dF4e9f87KNfWC3YKfnSCtDiMLjn/whYCojp3oo9c6p9BBUb69UZ6e9FxI3sf0Il6bHuogTKSuUc9
AJkLKSc8S8HEPHolKjq9bN5bV7d6xIqIMM/FQGWP5GGfu989nzc/h0LwnU3HVqdYEVECJojieVQI
wA2WHEgH62fkEjvAH+u9jd/GB9hqtohnLTTcIkx7GvRfqAi8DwRZofSmvrBNJL2AtkvrYFTJdYBZ
Rz+30UlnEnydKFPgeXigNw4GdLXrr9v6GCs+Gsebq0YhBLMgMKnUPWbAmu45Y/53XHljANuatkLh
EnjJasznALX8Zouu2ZmSQv8G0cCHADozH2GaeQyMW3yM4J6anT2wMUA5i4yXpyhq+8VnAOjflfDm
fxfB2jyMm4DO02FdJftSjGNIdyaKjYETXv7+aosCHC2be92EKa5Ji5dlKKPPkLKOSNSPuj1db+yt
d1w64dU7tHbmpiq4SJuCzqBpzOzih6+Og7OrKdp6hXVgqP0hK5dVIZSXAh7mUfYIOMEfLyt3tt0b
M5KteKtC2q/MuDj1yOyo6nyJkUBZYTOunmYYMhyuN9TWqLTmiEq5qwhLJDm46/C4Yro7koINO9Pd
1tOtOUJNHNyXhokUqQ7sJRrAEwThw6frv31jMrXlbrhfb7no5ygFVTdhjkThURZw0NJXExc4CI1u
9nz9TRvfYauReZj5RaMxbXNYnP4gRTbdgQ4qPt/2dGtmmGm3ODBDxXdk4TNjvf4wizD/cv3hG8PI
tmjsFa1I42JZDnIPkNXlHRzNH2bUnS0CjsnX37HVPFZEj4HTOSHo36mDOo87Dvur98BGsq+3Pf3y
1lexDA8YzyMltl6RT6u0KXOwPHsRHa8/fSOMuRXGegXMkvYzpKxCTS+Acjk/vHV2HgbpDHt59K13
WKu+U3RrMC5RmOpa1ueuARxJA/px7NDZO5G29Qo7jhth2q4Fpsst6ntG2yN16+8c7PjrrbTVw1Yg
L9Rl/TL1UVqvAX/I6qk+i74iO+fijTFqK+NClIIMcHoXuI2p6D34VOH7BQ5N58Y1ELsgkRTtLPkb
rWQr5JYS16gcoJ00z8YfzdJ8cwgBnbHZExG/fahybRPFuYYMK3ArzKZ934LByCBfB8GH8TZt+wq0
dJTbFeyM/iHyTqDKYIyHFmSi2+LQvsMPxEqZq3OeAu/sHqPGOO+aXsiPN40B++Z+EJFflTnl6UWF
eRgyxz+sTuXurNhbY+Dy91dRHgUC6QS5YDkFWhu+4hzHFNBgYxboLxrpxZu+wXaHdOZAgpi1hily
WvIHCLUrcO/K7JxTtr7BmqkaONUXHIbrKXWA0Cp1ngDOe4pqVCBlFOye69+w9RZrxjLK8Rpa4VbF
y9oPcom+Rs3w2AvvC5ht5c50shHvti+kkwfwWJdIV4NaNxy7QQSpjKTc2dpsPd2arNYuWF0pRkxW
Q6ZxBd54xzwonq83z9bDrakKBTxL0HgTT9XSjGAcNwXwJ6KDQedO+2+8wJb8ZYsyjaJzCIaYFkdg
ooY0b6rpy00/31b69U4tFQiCYTqb0XvHABY7BmAU70yAW7/d2mogu6mzikPVsORdcVcWCkyuUTe3
jRpb37cKOc5RgH5lUlZpMAJmePF33bl42Bj3tppvBH4vkGEWph0PP4JBCSaZjN5TXs2JCaLvtzX/
peFeTUMNHbHbqAeeDmIsX9w+B6lq7vudSW5j/WFW6EofuYu+DALU0jv6iXu5PDjQQT7AOmqPRrLV
w9ZewyMzWXqSY4YbQx/Ur07nz0FTQP54WwNZsUtGnB1H6gdpuOg5O2opAWKB/lHujP+tJrLC1xe5
y2mGNGEbzuz7Sjt6MlWYnXu9Zk/XP2HjFbZOb8qmgaIWAksN1t7PgA+JI8q+ykOu+j3l6UYv/J9W
j9OoCH0cGITXDXG5jCOghaBlX/+AradfPuzVIFUtZrbxsgL4GT/i4PCPx8CPv/7sjSj7D3r06tnU
N7ouNU7OSzOBXSkjLz8XrprTTk8JuJU125kstnrBigWVzdUKikeUIsl9MpoDAD58jxr/5/Xv2Goj
Kw4qoZt6qlYcPWEc+ty0YVneTaEn6521/pI5fSPfQq04GNe2XpwSuamAewegRd8tof41rPV33Fmf
6tCkQ+TeuPGyQsItMwlZacCRNPSBuvQdWQPl2OaE3NYVttaNOwIVCR3OJ4N2AVrOG2A6w6MWwW2T
qq12o9pvl9lwRINGPuaQRxNUUTD4pbeRKVzbvHCuZFgDg4iN1wXwO/SEJ3k075ljbYxUW/FW+VDJ
hBmCGZfdeTKH1TdD2AtH6fhO+2/EnG1ZOPozYKkae1+f00+6BQCyhUN/NwX+2TFkZ+3ZCAhb8jZU
E3wkJuSrptVBEZVEkRoRgE5cD7f/pAZvxIOteROLCepGLLh4rKI8gz0eg6eTzrgB7tGFY89D6IK1
AtEy8A11G8Jdoh3q4LnvI0f+QXmD9y1beli/Chr25xJKmF8UIDgXkOUFOLrrP3KjCWypB+p+lykE
4SENnWW9jxoK3uKigVreaYSt51u7K1PRYJU+GIecX3BUITHs+wxAOjle//1bA9Ga04ZmBjB81WHa
dqhLPXD03xxPrA3meOAgiuwsARuf4VtTG4MpoEZJF9IVrbpw9Dz1vVmX4Pm2j7Bms1Ai95tlHmJ1
yB8xZJCw84uHvJg+XX/+xq+3NX+jMU7Qg82YktoALt4GzfMIY62daX/r6Zfl4NXyGAI+4xLohYC+
HEBSjqISlNN+4Wt02xiy3RmLOfDqHmY7KdJP0W9sDM2XsPXV1+uNszGCvMsM9Orn1yVfVvhKRmlv
wh64woEcFeDw51GAZXn9FVstdHn1q1cI2OygPiFHuk5UGbDOJYTZ8VAVLLxteNqqP+PhTi5CzX7a
wREl5fpC9muKPfeLrRby//752cCjSswQ1XagMFeZj0OGugibd7r3MhW8MU3asr+I1N7MSctSt1vP
gQAXMa+9lMvhPm9GcOf65bZNrmcFsZ8D/a2Ew1KUzS9p4+Dyo6KUfBjZOtw4mKxIbpbSWYtaYlkH
AfcrU45bxXUxRADNrNr5dn04RW83mC0CrMeV+6B28xRQd3ZejE9/e5McSdIrfiHYoZZ6+YzKLhEv
XVPeXX/pxhi29XRgOECLEuKlhGtczvrDlPhOv3edvfVJVoQAVUe1d5GaTS6ghiusoqZTlCO1regR
1uYHjqOtdHc1mhsj2r185KuArI1XmrHD6ygF4SFW0wJLUUfyBm6pnO7M6lstZoXNOkswdgC2TWkH
GnIRjmDs9t7yz/X+cC8r3Bth89/fX31DiGtgqsDpTTszA0RLAI5skrH+YeopVmIEERZEdq8/r3KM
OxDBca11m0zd/c/F7dWrmxXHuKXkl1cbF7cEfhSDYAETq1GKG4ebFUiBKepehjRIYajfI1Xo/yuq
6DbXINcW1xWTP3T+5NJ0burhCFfMMZFK1DEWlY/Xe2djPNtKul6DajzBcSn12QVnXN8Jn/Rxx8pT
6RGwd/RjtIaHwt9LQWyNBltHh43jJHOJnCTyV1WQ1hVpu2M5F30f+6ujy6TwKkfEVV9GK8z2ZacT
I1bUywWk6b4ulVei6Gwhwtwk1XJt0V2Nw36DSnukHAOI+8oSxtA4eu55dm6Elq2zYyi5gEouD9Jh
kXdY6J4rOu6k1LYebU0NKCuO1MqQK60DbY4wO1LJOC57+u3/1po3otbWmAUg4hq6YiuGGrZwPoam
arLv8PyDgUsI998hngvH/RhkhXRiwakQZ8CA+BKTXBIeO4FDnASsLpcdinX03DuZR/CnqwqPTfdy
Nfon8UMwt73gIxMT2MYrdqldssBiMjheH9obc6ctWpMFBGVOEbK0k8PJFfVzoXUedx7bG8tbPWAt
00XHSQBy8eUF8y8X3Qz8enFbgZBri9aqS6ouWwMGn6MR/oThr2bNPkdu+Ot647z92wH7tRYWPvkk
kjjWq5CNqNuVy8GpyV5h9WVL+v+Dh9iWd8gCei6XMkiBhZg+IDlU5bGGpeyhg8Xa0TRZdNPsS2zX
O1aMJV8Zx05JUe/ngNtHklR+hjF5vZn+26q89SWXL3y1gqBOFJpYWFmkmQfE5dFh7VwnLhSdX1y4
pTw2ujb0oW6mdnpxZFECpbx67WMZYOY6gBoCaxUGkY4BMcmETjJls2xj8CIV8Mx93oSwSsWW+AC2
0hgAMGKWvQKnrR6w9ilO7mUFFYyl01Q8Xwb/ZfjwTA1xXqqbzlPElujqTKxr0Xo8rVAYtIL3FHhz
Qj1n2mMbbA1Sa2PS+SqCcBP56nGiMPLFjudc556/s/RtPf2yX3nVtVGlMkBcCEtB1pawpYvae/jt
lrdd6JLImh0MvP2w1F1Om6TMfi29RE4LuWSy5/rw9vRGImvjwTGUJrVohjWL8ngZLvqBmkexK8ht
d0LE1vDBXBr1RsEUpCLHPiRe4Er0Pe9FddNVIrFFfIaDvFeNEzqgyYazn7Mp4cHU7qhCN7rXtqHr
wVQiehoZCtj86X7VU31Ch9+mvYJP7N+DB+S5uoWumKa9S/ODcCJ2CFdy20GW2DK7cASTZmoxdnzY
9eVwqi6bLPa6tsjuKzYHf65PbhsjyPaegwh+RcUd7stmb1CfacbJJ+6Z4heM7rL2eP0db6fa4b72
dzvBCRJi7goTtJT8BzZzNRxDSQev4LWpKHZ2Ofs9R1nxbeaLq3beudXzVmBDDIdrdqzN6RLl+ZA0
LhzAsWWW9Pf1b9qYW0Mrsh01tDjr4yYQzMMhjOU8Mj+h6xr9G/COfjEQKTxff9NWD1kxjrJanJVy
iaRkVUyPBXY0/wRQ0n4SVdDeFoS2EK9iARdD7+FO0AnmM0NOD1drbrVzZ73xAbb4rg370TTEwwcs
LZNJrhbxCHOz8J8Qe/2dNXpjiNnedig/KQJQQxm6u+QoZA+y9U/eeZTGbO0NP2drVov3i8QPiVdI
k+ad924MA1udV4elj4FlMH1l9EPQd49TzQ8rFkXsh8ssuT4CNsYyvzTsq0UKeMAwKtoFOafAjT74
zUzv+prtyXm3nn75+6unR5Q2GMnYwa6zm78Laeae5pxVx+u//e18GbHlefnYaNW2rp+als/JDJ/R
+4BG7h3w2fNRTpG4i0JR3hYqtpWdT4PStDBlh3Skr02S50WnD/AhLWCwC1nGHqpoa0Dbsb+YGeb1
mZ+GCMaL78Znv6rrpNDhjfFohXxNM7aWmfJTyQpz7suiBwSH7rmzbXS4rdYTtdDu7LY0JV3V31UK
InK+kOHueodvPd1KsPfw3Qert6bppWRyiL1CuV80YMd7hTxbz7fuaKoeZq9Ohufn/ie68uaRrmF3
Ux6A2L51UEGMbp6V2GZKFUB5RH+PF9DxbQ1jRTES3nAAktjpLMVaPrhVUaCWvgt2fvpGnAVWFKtO
a7dVyEuTsWvWpBTVGkK91q0IBkoNu+Nkil5y5U0/r3/ORsECCaxVXYigmFc39NNqLroQuvYZzgxI
sjoqvuSr3s9d2AA/4AHROB56fwYCA66swAUdumKmKqagEYxHL8dZKY4WLzBJGcCwHBsDCZSsKAmc
nlA16t+HzZT/vv6jNwYPsyO3kC1SGUDPo0hoOhpB2KFuhtssT4gtustLOC2B1+qnC8dFX6z7tpri
oCvNjceJwPr5Y41rqoYsmHimUh4Gd6SJ07b6cFPjBNas45XU6VaGAbMunjqhKLJ5Yk11GxyH2Kq7
egk5fKOIl8LbZjgAzjHdtyuuT6q63DNb29gE2NK7pcehf+iohzRe9cHMFCIzr3gfyPGLaKEhbKjy
7vrd+/iNVcB23PNnyJAC3vopDHX88zI7XqIFbU4hvmpn57Sxu7D1eKrEzYmEYzzEx1HDE9pW/UtE
RDckflvCQJCSYNxb1LbeZU1PIyx0xrnx3bRl9XwIScMS0njmvQ8Mws9Q+WZnlG01mzVRBdkkSi24
l47rOuEKA84iUxxGY+4n/VSP6rbZ1lbqARg/qfEy3BZc8Z7A3hCHHNqSnY+4/Ng3MkI2S7mZCQqw
Rp+kThOGSU4DfkDf7Il3t7rCCsR61NkY4Ao/Bf6qhaGIeRqJWg6gReCidM8EfuMTbBFd7dR8BNbH
w8Fb06+o3u8SLvzu601zia2fM2Fe0aYjbhrIUn3taV2+r3SzR4rbWOxsnbxqw0qv3eimYSSLeO0n
ZBmn0RFz7IwZ+ULyQSkUqDtip1Ryq60uHfVqi1z4HjOlWvC+ZYEkgc5Ngmvm6Xy9rTa620YYL4yC
QllOblpNRX2kAX0Yana3sNzEnEMCev0tW99w+furbzBTFoa17t10cLLhswHX+AMbl70c6UZUU2sz
IDsOGkmDbzC1Kd7rwgkfSOeaJkZV0W3qH2Lb3a2outCg2njYdmf0Uyan+n0feN6P29rHWlvzOVQ9
9i0kBaK9vmuQ6zq4ebXHQ9hqHyukfSzaLg9CkuqxXe/qKKrHWEkj7gEbQZHETZ9gywBrE8KbzJ1J
utSuOATgpz2sVN3GzsPNzN8DiDOZjVAHuKg0pP1L5qztV5Tr7aZKN1rIlgCGS8c61QnEGFsk2GRs
PCyAwaEIsCQ7x6q37zmJrQPkrMTBtl3QxU7Pv3bYkyZaDVkcOIt6cAq/BXKNVPdjr6qvs2/2lKZb
X3b5+6vI406d9UWDubAAx8OL5TCwn5FxpzzRgNfp4/XO35hFbHlgTkcng/0XliTjm7PrLsXRQfXK
3bJm8tiqad5J+G/MvbZOcC1KF8cJh6RuBUTjaW0AukXheDtXRzHzdjjCl6D0YAh82aJe/7SNqcvG
G1dwxlN925K0AFETqSO4eU1zLu9ue7oV+CvnKiTZxfxfj9mHbnTc59qYZWfMbf12K/DnosngA1d4
qctneRxY/hNYznWnYTb63JbKsWHwRtT/ImY63qeaONGpaasVdYk8fISJ1G2G8cR2yhtaVCJ4Teal
sqHInw2mu1ih7yW6ffZfPv6N/ZQtmnPCljTw8fVS7WfZH0IXhpxqOJmynmF2UY/Vh2JAOuHMdKV0
rKUxOOIOTrF+Fu1Yq4PJhSQf2MIjLzGybdQRHq4a8j6ciEUCRxRQI8qRDeNLhLpNEgempOpAnLmM
NawVpjwnCQ1RS7CU30dpHgQXzcMS+eIp9GfzBJbSmLSSq6RTuY5lOFRY2Ho3dsJ+iVGSc6+L8bs7
EB23UVYlVa6GJGDmV185QChKutwHa9RBkt+9R15HHyJcYx1EJU4LnfPYqZwhDppOAKfGvWMbgeLY
mTrpoMZVY/vSMeLcVVX/r/IXDav7CjWJTvZULOvvdhAXMJ77zIz8DcrlC5vI18lbgqTy5jVWZFoS
l9Ag6ablXTt6sGFzaXPnoACaeeDfQubbJlnJ7lXnfAxyXx5aFXwEcXWKZSkf58H9VLnsa93Da4R5
2ITWfcASyQfAmAOyJFlnfq6ZHu4dor+FKJE88giwzsltv4Z19ZxH1QeF/x+BW5UH7WmV9lMbJUNt
/DauzAxQnVN1sV8s5jmbRi/NKFaUMpvfa8E+i0I75xxexsjh+7EXkKcymusYJt1fW6BQk24NM9yq
DsMh5MyJRyWduy4zv7oZ7tAFJV08k2CCgiW7nyNdxAWHQdzo/yyZWGDv7v3uBH0itGGPTjffY4dU
wJnMh/ij8H8TzxngsVLX6aSiB9Hr+3qO7kH2/sXq9V9npGdZNX6q6RTGRVCD8C1W76CxMY1R29Th
EzuVyLz6IcvQPcyKmngQcKkDt6g8Nxy+6UjssxOALM19rsf84BaFPvp+9Z0X+buxHcM4mFwWMwYM
B/XyP0tOq7j06uxpzvpPMIcqoUFkTVxNfIg7XELHvBz+hUOTOUx9rY68Jl97rnSCbtPxpKo5NlGn
T3qcBS4Ix/Dgz3V9cHG0i6dyevbY/HkQ8gNzXEh6J+RoEUch7nIhmJjD/HMGxiOup8fqwFZ4YhOY
A6fZOn12YSsWdxJudV2+DnHP3ekdNfI9guo378mJZzxM5KXEXwHbFBM/8o7O2KrYa6cvNW1wfnL7
XzNjP1C7hbTQzLoEZqjwG/bQi3MWfldtMx5bUrnHHimKpKB5F9Ol+mfwIvBinRmZlmGNR7eZEHTt
b9rhnAcV8aOk7pOqQwA31Xo2mWqTiFfvGI3uYBZTPazSyxLmIzMplPNg8no9yXX8UI35p9Whn9YA
YYOL/zbtHEx4ZGj/dbPZh2S4lXfdGGJv27GE8Sm6c4J8PrhOuSZLDfVS32dOEtTrr8lTVYxaTLjy
8+rjNJCvBY+ees9MxwbcyTjH9JTMBKKRZYT6e8wmeheI7t9RLiU0qxLamL5g4KZRldRwOYnXuc0S
z6ByN/SMd/L7Ij90huZ3k5lN4gIxcB7cQIL8aUjiNPSxCfI8rgP+qzPB8zQIVJ/AqBsjZZ5jBXOZ
1KUwhY1CXXxGOond97MzFrEkKB3p/Yi8uFDPvkhRglrqChf+I3KQxVME6iNNWD963wpWlyPUUlPw
3oyhvC9mv7wbISX5JAfMNjOZGpVwihx2wuH4nMfKCbI7hH9mEp8o57lUwHHzzJcZusGTae1qeurh
LHtPho6cRqBK7pRfUqw4AX6FWOf1vtIXVrxwMYFqSCjOAaXTZ2YqKZNIoNbMg0QSmbfedO9IL5Fr
LDJW0NhfoFGK4U4bPZK5rf6sec4eph6ajXjseJd2AEweKF5b/I+jK1mOFNeiX6QIQAjQliFHp8cq
l7s2hKcCCSFAQgz6+nf8Vh3R0dXldIJ07xlzl9D2ylwkTsscpS4PsZI/EhqH//XtYq/Q7ff/eDs1
TyYb2UvYZNKjCzsMnxpu93tNMc0WGRv7pzhryFe8r8uvRq8pvt2MPDAvuuOKGpYGdxyTV7tDwp3r
Ue+31HR2uI0o5EIVD0t6ks8RpXc8ndeTpWJTh4ZYeuJ+3k+Rs/7XknH3e0b98R3ZYYrPUfook7xv
tro00U+Xxbgz31cmyqbvFEnnLm/FNiI7f0fI4ObqF/Ljf8UJcd+u7HOaIUHpJ9sXoeIyH+fxc6+n
9bkbN1hCqHU5krXM44gutwtygm5wWu45jbZjlkR/akVfMjxAOcL/DC4vfCY0pelydNMriURUIuIG
mLfF88cy/eZb8unxIF3jxj45qaGcQqjzry6o8ZAkqbigg6POUYUTVWMQBnm/wyyBY/yZdemlZtEr
nJfukPVISxa73i/CpmM+rUwWdkK9rprAycPMveHYFeYR+um4ZNC4Frjy3q0UDx0Bap2YdCwgFA6v
e2xQ+ZklvqBseJIDCi37YYIIXoOsaqbgniXRgLscL+uEnsvzkKr7GbWk8HLUv7aZ9SisjqoYEH85
u5HhAl9MEXmx55HVn7bhsLvuiSzcviw41PsZ9z+WEEXssaeDKIZkIjmKVO+Vn5ui7hQpQJmT3HP4
0/qB/hZqt4UPMF4MbuvPQzu9gxlGIVUDwrPHdJLvdD6uCQb/KbO+EIxlxYoCtBJ65V/jDm+5VB65
YYF6z8SCyuhhbqpRhq8Ige3yNgwVtMU6Lle2aoClfCl6Yv7OdfiF6IAmt92+l9yQU8LGDE3znSxn
CSUgcglfe2Qj5YOKnoOQDhcYKyAfndl+S3qV4aalckdYkP7TpHOPj2bSQ7vR9TAOY/cSQ9+a+3k7
9o0ODgvuN2hM6tsCVer3tnqT45IPThAmtAcSjclhMoqd6jYiwPDhaeFJ1qsis2N6aIIZnYxo0mlK
dGwLiVN+l+PT0BG8F5NYQdH16BLobmyg2pwy+NYPwv+8LtgLf5rO94Y90i2YRngGkCZZsM6mz3jI
ljKKbHamPPxZ3YX+Wvwkz0mr/QlK1L3a18a8B0k7FumQucdsieklqkV22oUfzhNn/iWgUfxgo214
rtHTK/NoZuSjFnZ43sK4vkcuZ3IgfGrfNLyyJ7Rl1s9o3Z3LGXjHQ81b/Y2sg7bq28nfMk7nKyIX
GyQKTaCbdd2PRR1IrnITrTghxsy/DDRGklum++uyL6vFtYwa8dUH/Bo0dXBEsM9arQhfftp3sZaO
Kx/jZJzcDc969Gabzv5qRsw3o5KYxCVdYc3bR7zCSfsqQyNfZq+iql/2DO5Yqgp8K5j7pAYqZuxA
rxnx7DB3LMQju2+3xo516Wiify+hyC5qYK3IM9bCw4Kb/G5oxCgOng5d2cgmK2haRwUMmrJEhlhz
QBgUA+UduSryHT33PBor0c7vY03qT+227VOtDX5PDY2qBOW0HzxZ+QMHIognw3W/Z/TVPJu+M4eM
10PVcd0exdyN5c/3fNOo8MJkkWoIRGtysls7ndTk4GKLDWJ2aLJe4GBWGHY8JKwgyasW9aYFRp6t
NGMfv9LAJ9cF726ZWTrcj8s8lYLMK3iIPnycodQv7E8gnevWFDrBJCpdmpAnnrLkpGawULnXHEdm
U9fRqxUzn04I5EHr+5zMa4VSXyXQZJqOXc5bG/xJZqQZ5R4G0puUKbn0gVRwHY7Bmkf10jxKv7In
MMjuK97m4HUNGb2qLazft6gO/0QCMrVXwZoBgO+uIjQA2F2Qv2mHX+ZhCvdaF4TYOforeaj2Umy8
/WjDYRlvIhzHsRp2uASRTIxUv0K0jLyh5rVW2E+a7o+gHYEPogFocwkXRlQlGqfrHMM6jUvaNW67
4DFX04VmKB8tIqNbFuQjreW/GOIcHOWkg+NQtanYT6ifDOLccmba0u5w3GNOjcapWkMOB0Q3tE3h
YjdFJ7QXIKfDodNZf0cdus+vdtllfVL1EpJcLGL5m6Lv9KFLZwav+LTI5NrEe+IPZiOhzAXmvjY3
ezwuT4uPI/ffDGx8K6AowZw0aDvLc6YHHuYrSXsLqWaEO0ujRA1Fk+LHuDdlaQcvYtNgRULf/BiU
+1ZvePw6fAXPBNcQEmpbg3YF2OK5Poa2Tb8UAtXXAmbKcLjb0Rldl3Xc8v4Suy7Tl4HM2ZjrnoRz
wUc/+fu4DmkH++fA74ZwwmAoNuPip1hROFnR8oOVwXM249ZMZxH0FTFWgoxVxL/wSffoSWAUvHZG
Y+8OgtAwPizJtj3Dsk/oB1SpoKQjNqEPG/W8sax6jO/DYYw30j1JMoFH0Zus63IwYSJQdT/JqVii
JTFH7OA7/1jnOk2REE9piNXDi8A9IzSPyktnRgF6Z0JCzCVzYYgxbkWw7cveqS27GNKE/XHa7YQv
QfZCbmfNVRyeazXO2T1ggFSEubJrxIuVr8TmjuJry6EjSlDUuMuhxfrZm692THd92xmb/X2UaFSI
5z5o2/2DairboiYZDgSiTZhduka7LOfMbVAIoaluQh4Ojvcq2mZsBgFiMLq8I606TVHdQJiOMQE1
j2vvcHYhebiuVESgGsVNiLeyEQvu4WUF8/fiGxqQt5+abHpwUYhhOugkxdq7j/Gjqx1FPjLoi5yt
JKtvdI8jVbYa58ZpsH5dcpDifYenXa54qETDk2o30hKgHUwP5wxS5OCjRs3LjXV9YHOKVmAMThmb
W3ymEXlEXoV8PwRohYqw9Ida4PH2fFryZHJ8xds7ImsDJ/8yHmw4z/+sYMvHbJCkXK6IrK1PUkMW
fs9En2LdpWMEK7YJtiXHGEe3O/R/+bAkdmz1TSw9m5Egkan+rOe6Dyu3LVSjRM2M7jWVe0h/R5bi
DMNtvu7FYpssQJWmSptLwijijWOCf1Q1ws+ju6YNhifbcfCaWDdre8CtjL2PUtfJmyQ7SS8OA5dE
pEGHJnC8gulyhkvO/aqtSv4Q0SwtkJrIsmIJapARBTo8GnvAJj3un35paXwP8rQdv1EUErpvhK7j
xxvQm1ZFGeHiM/JKv4cM+2EJI9RMc7btfrknwD7cA2I/UdNtkywjj6j/NbbMauEERqpAgyyHM3nH
ZRDFuBeg/gbCtA0SHqPV6qbcMcvgKHCiFY/Ix+jMWxMgxOUidDN+bJIL8RTraEKLITNzXw1aq7nI
9nrYLz6buxBflOkUjJ5ip/kerdTf+3pc9+PS651cVLJ3f6ZGzM3TspqF5s6t63hGQAMmK4IUhaZE
nwnbqtCvw3qMpi78R8c2+LZLhv+uDzEkHptQmRrbUjN32L5XnEW+d47dpgU+jbNj8xBcRuo3f45N
Z5ZDENdE3/DEhOwZlIMDdgWveFw4lqxxlUSTcGW3BtjlKV71v2iatft3EEDu+6uFqMnngI+7+JjR
hCMTMXVIal+USgIInQKL/OKu7c01nnXmyzCcU1El6zbaO5Y4LwqaxCQ7q6hPAsTiDVl0HMMFywAH
eIPNg9jVH1rU+n0lVq1DGY+DiXEHuVbdgeOe6cVu44x32OO+Kkna9UnF+ETSap6HwR0BzDkc9TXr
ljzd2whVgAgvgf9FGr5VsHxMWBIQ6kByMAqByZ0CDHvtUr8JIB9N8LFNSfQizbr4MnAkjisIEcn9
MikhjryBJSUfhG/BVkKKaHOrg0ReMTmP8wmrYWyPCx3avVQ49bGNpVsjrkLHHj+q2CIPxEzX/wJK
yFolcop0KYZO/aeYbF5h2B3Cot2H6F/aQqWW94uTczm1KZ3K1q30CT6G6fvnX2L2RcdkU7G2JV2Z
xEPzliJdNsx9krD/5jjozHmL2mQszT4tOH9bRcKxYMrSf3D2r6xawMMZrPI1kLWItpiQgA02+roh
qqA/pLOT8mgtG8UFOUsJvhhUjrqocPUwi8OQ8jbxucSr1FaLRVjP809XR3s2DRKUcOwmjXlyfEQZ
NYihMLn5bYCzqNntRiB82AIKE8XcqyW6YBlmaWlSfN6DRaQtxvCsN9ihBNKX8BCiIgVx0pN/HRfZ
orAdW3+SExFv7K/p4HZ8pIgj3A4xomq6F+hUw7QBXIb8g8KI2T2ncoAUiTHkF/1SkklzUg3sUNXC
lZJnMyHF8itkTRZeOIKGYX4K+06+oe5a9Qec0QlgR6MjxNHjpRwq0sggLuXqhuYBlxiqoyUh2aBz
RKoiWz5HCYpjVxXNMih2VFv4nHEsqV8CkNl29FsqNphbBj9cEaS40Z/TcG/7AjPisPys2/U3x8CJ
u1sOcn3CxhlNJq8l+JlDDzzxAUPd0BwMUKY5d/M27OWUQCJ/bjEwhpeY6HS6DABX40sfifDEpy69
Q/5ZJs+D0jh+XEQ9NtAJZs6K6hDdQtPIKHiHgdX6NBvbpZBED+xl3f2IUV0NXQKMhc1APLqlrnMp
o24ukzBmQFtXZczXzFxASvwyRf2E8jqghXqI2csAV/6AWwRAZwWpRRMewJ3OOBhhH5MlIsiEvazZ
WL8J3KjtrUOpbYz9VExpjpBkz+8ZFxP033s4unzk2VLSJlqvqNRY+3we1uE0WR5+ARQPHoFvp29R
vw8J7s91qrZuWhBoryb/9DPnDvneamiVRAJgOtUzf2qnfR3yekyBH4u4Qzcpa585SygyXoL9M9VZ
84abZblK1OL9qgm8Xfko9HQcvZ8wUkrra+zQSDKUfdgcItKmVYIorFuwDvWc42DCyxvj2Edp2Uyu
JlzxPACC7NrKqFp+yGkFTNLtc3rXDgh9KYQjDAhivQVVXwfO4prlQQUPtHvtw0g77EWGvSoL+KJe
oPuspJGkSmdrLh2+V/APmQlEzmsO0t5K1NAiSzY9TGxbsV6jpwe2J+sedhpNv+uu9wcGmEJfurpB
VnvoHMClmERvvHFeH+zUK5APrc0i7AUboOEoi9yOoSfbT4nHNvY0xv10YWGN1XgI5C8y1CgfIUI+
1nom541EeAx5pm9NtzL0hSQZXI12TRcceTq6jwVIhGYJg3cUQ7njusB1/XNq/5ZyY6UH/31lfpB3
Ef5eHDVj+5JOG31C3Uj9NzDDPz1mbbGs8eZyjmj407QvAc2Bb66AgFeOM4Kkd1EwYFzpJXvufAya
uA0Sh6SvabnzMko/TGJw3nQjO/Amth9q1vavm3RzmeN2/lJpBjB+y6IZZlYsQfmW6e2WYk9573Tr
ugOVYfqBye4n6oYN8t+2GnXYbQ9nMkJGG1pE6TzuZeNh3MIYO7k43xcW+Xzaw7Y9O5GprNKm3tbz
UAfbesCC/ym9+C1FbCo47+h9mHiVFSHcWdUIqT1mQ2xwh3Qc5qDyMEWmOV6/CIjxvr5kvuneNkpV
yWeEUjXZ0r4gRVr/G8HKfGZ+jr608hhnNxV0uKCYKYPJKmxNajHndg2e54yA9hX0M8LVfYOcDCy0
iPc/tBOmCAy3SEqIXakoHdHD1PMiXEn9m6bipw+3231ldoccwRYBVeCRltwTYE2pSsaTUpQDakAZ
L37c+LBhdau4rv+OwV6DHlyzwxZ4AThJqANu5PkN9qTpGELlf9/4+pRuLKiCDUUFjPguX3oHu75K
l79B15C7Bb+2bg7Wqwr29eScNq6Ch4CAO0I/3vePaPAjQsx4ZWEyrKxFy9mcDeyQEBJMOdNZ+gn/
cMLRRmqGA46cuDIkdncOdTrnKR34YRYTtCQ6jQswk/jTteounUjIJXGZPYOPC097j3CuzYYKuTtb
UkYqq38nI3dnHoQJ3lKGNT1h/BOt2jrNcRP7t45Qj644lHXgD/svqnF2hRrrTArKI+cItc5BSnrM
DzMpPWaLY9BiXZ3paB+TIJZn67xFJcyGl5N08YNG1ZQC85aNR1SKbXmPrM0e0ojBP2OoZ6XGT1y5
dWlb7PGEPOppWq4Zb+iba527tli7iq0nMl+7GSt1JPX26TO/njSabO5IRD76UKavy1Jvv7RtnrI4
cLD5gwwbxCawFaEdSuBnegkUa847G6ciM/10GKdpfAPenz3urB3eQAPZuMwWhmsGlZplYuakrya2
2ODXIHs8S8Fi1DFLaVYhkKMtIerWyPFkmakwWsXVQib6PCvGS5g59aWVzmMK5SKXOg2ROfODcNR2
ArkTb+XoI3o/j40re7V294Ap9bENdViGfHtvMCPc0GXfPvpuoSWcB+7Ummireo1lR4eEF+nUftQ7
vW/thK0m7GjRDVtXKFRJ/cR0N8c4qvvSzLJz6DFPgR3rGlAjUPYdXEcQcax4ZMXXWMZxyz7XibQ3
rrroMtfJGgGI/qEB1qg+RBAblwIUHX40USfF4oz8Mknr84TO3etqIhxT4JzONJ3r71aG9op4h/Ey
tT+cHDwg8Wu6bxTM0YLlvkjHBinN9Rr62/bT6cs2BSUJFtHnQNP4jbF0dNguYeIvUoouik1Ev0I5
vPQs9W2RAT8C7C2mBVVSEkxMuuF4yUeNANq8oYj3ysNxcgjJUAiE3l1jvlDe4K/RIrty2obEgfuz
KKYHFHM2Ga3RZe2jQ7uocxa4+YUkAX8N98Z+CAn2bcKwWmYIUTquview+glzGxxeRvgW9bWPSXru
nWzxkMygPDqANC8xpwo/IUHzpcL/GqoPM1W1SkD4ZYOtmqh5QVITP6xki3dQg1l60S3ngCeIpFWG
gejvEIdIQkNdV8GAXSK0IiX3eNFNngLc//QxCV4mTZNTTHAQmnXlFyxkiLDDan/1lKQ3AIH2NuwW
tFPUnVDh2hQIcvPvwOvaKnCLfAyo+t33obpscurAntv1r5nUE5zz4L1Gg/osqG+OgybLed30LvMm
9MlB+vj3gHMhl3SqT8bhwHJ8if5rVR/+3ruVIMJ97N6SWKqjVmGIORk8ByRp+3sdBPRfkGTfM8Kc
wWVMU1r+pC2A5+Fg27nsD04H9qZCth4YWqsKznp673DC43YamuAkpVUlJDQwQCmejMfsp1tHB3K4
eiS8nSEaaf5ywF5Pi0iQ3Dy57u9G5+WoF7a/ZGsyXnw4k0pqMT7w0ZJyHwJYlztedlb4Kh0EhEdc
vqF9qM4h/RBlRvCyRmIDVNxiyo6oTB8gOtwOdbs2N1XzjzSh+ikdfmAnHk3rlTRpcu1cByoQSM5T
LMb1sMgFqL8IaF8MWIKrthnxzSaKIb01xjkI1A4YG2xYtkLYgf2CSyq6J5yTg0uEKiXfIGLGgHzh
LExQVZD61xB8HXY7md21CHF/HdtsQD8vqSj60Mo+4v1dFEJlh7+ENp86yzzM4/R9kaO+H1b11Ad7
/CAjtNUYoE93IBBYZfq1PcWsZq9oXeJ/mbf1/d6BruzFNJzhq/Q3lFi3F2gxwyoIdAXRSfooMRpW
hAzLMdS4HfPIwBwcaBAtg6v/A8wDOHHZhq/BAHrZYgkURncG4OLSVj7WYbUaEIK6nd1Bday+w/6Z
niwwxwPeC9z9gKbOU7vu39vkEKdoPLuuPYhtqXGfB00MmcDkkjNTuwaHIg7LtKuD6Q09xJBxvQk7
A4qS2WucdPwEI9J2D209L31nZD45KHGgWwCPg5zM7LBAg4gxcl9ugCaH+45KeyJZ011NCvDQOjVi
qR4V3gfkqw3QNxeWL+AgEt+UPUrQ/psMyBIjBlVGNQYgRBSExboDZWhxu9wlIf+tkPYNSY41dwTU
wkuzoMYzBzjo7qKWy7tt9O+paQkiXup/6R5Wg6HqOaShRwgX2A8SBSzvfdgfoAcBbu8xh7WtPWyi
3k4mWd6nkU8A+GxUgMVaj96PyT18FwTIWLeokx9iUhmffOKlkUgn3sY7bgN3wjq2YpTo1BF4c/xC
QFCd4Y0HoaDSt46h+LOGmx2bBMoVF4yuxR7s5hyqH6pjB5Gybauu6pS5vMbi/6vvI5snmFTPHEtt
4YAkfABNAoGMdoS3tMu61/3Hrd4GCGipO0uu2ECyM8OI/LQuTXg2OJgOaOuEvobEfrwtM5dPCgbY
t3Rz4lEJtGKaHw1W3Uz6DIJc3YSZHkK+wAE1+T8TBoEKmGdT9IaR01zze5vs/ADxzKcT6VoGjWpf
CaaOhw6BZ4fOgN3cUrVcNpAGJ9HGb02IV7+2bokQDNP1JWjwscwyinuondU3pFjm2DKwViSb59NO
VlwTsDg2NQZcSAj8lxtUQhGGINOLyLjOVy/ltx/BioVDq6s1RjRZEs3qEILgxCQiJU53LApk3Ztz
QKGJUoBlJHbaVj+sCQVY3SRLAT2XBXJH00KEerzTNTN3Rqr6vG/LdgyWDGnyuoXrDp7hO1jvxjyL
0WsfJtFWLA0Jj1hMgkefoVJoZUky5ikghbdVgqBOlSbl1uo/fo+6zzTYEJPDl7i5BtOaASmxT9C5
pHmialGmNfumG8KVkij1R9uIrZQzjjmVKQylerYHH2zmENf8vzGDRslIvhYEqxfArdE9uJ9Pugn9
JxNDcMgQCfWc9TW/WZ+YIplnUHDCswvfg/8YNiegpRZ4Q92fAziiC0vEPRIlMWGG41zSfgVUikxX
TGf6rc8wzjpvfhmgkOW2AtOCnN+XtRb9O1IFh4dsbOrcZ8v2KjvE4YeUiku3k+Gssu47SpYGg3fy
W3IWVSndKFQp2VTSEbiOjYagikZo8zSCcO622p0I8rifNHrpSqQ0S1xZeNXWoNkh6sBhsiyInEla
TvFxsGaAb+2KZFzaE++iELdL1N1RsgF0CXGPB0GIIDMmv21IloLJrHlGYBO/Q4QV1Hb1lrqDh7Os
tIMBa4rit9JDrHTuoWwoAL4muVb9cLE/GVR23KDwAwuTA3vWZ70qd9QSfRLWjLDeaCS+tEH7jIQ2
AiWJNteNxcHdvC3N3yji+KPLBPDNIF5cx019WLukfnU9/DN13SIbk83zk8M1fmlI/3fiYHvn2cOJ
IRTeLB+ocpxYAkomU1dFoo9kY39oAv5na1iYhxG0qpAgVJzXELFBEI27goxIatLhcglimjzAT5/e
FtZFN1TEt4WYgycrk+UcQ3dYCs6Hcjexvs4BcIvYbTKHzdTl3i6APRqo0+Ouj3BPqiTnINYgmQj0
GWgvtEMhQgdpiBW1Se1SBTF0Bhrdocmq/9YSygSo34K8gRglb6CZyBcYJgoCRzwGyb65WeH4ncQl
+CCTjp3arV7fggHBReA/wuHhpxc2d6ZfEhxOPWDNkTn/Ow0ENrRmiSqAIoG5gxSPP0JOBllGGBlE
CNbryeP1voDS2x+RrdFCSxkcoG4wN93U/xYZNr8gzmFl6nAZLlEory2KmEA9InmumTfzLBAEWdgR
WdtzS7YDkM76DjRmmMcMTJsIyUdjAf8t64Ctfmv0gJAivfUQUCFvFdKMD4cP+wxibTq3rhEFa+cn
YfCFyaD/3a1zfJQCunkcBeonae8djIYskoRcsx7bFAQBMN/H8Fltf8WPmMMly3xsp1YV+K0pEMEs
hgxUfvxwsAXK5ymu+uRvtk4fMdjX+yyRPQbQ8Zqk4b0zyGti45arbvy9U//kkU5WRitELzQzh5TM
f2wa/J6CBSldG8aM3ZPHcfewMikNaptrd49HioIroLRgQ/KtzSSOJiNhEVPA4mhKnHMNoeRR2vbW
b+JPumI18ss45WmcDN8Bqg3vMPuiGRPKjHuaTT2WX8h83zLYXn/pTc0BtK8c61kHq/+CO+1PaGd7
zKZlOjEleAWOhZ02w7OiI5BlQMIJkXnhOy++BjEiRdm3KyliMJBHMgMx9aZx4X0wgz812Hj+gWgf
b1OPqUDDaNDlNVnHkv9fQEaht2rnxaBqsDMgoeKkhJAsAv7BGkCsYzr/5UEGhnh2WA92vTwHoGre
kXin3k1jfq76JbmaBiAcJIE1uexDTzHc7FBrLqGNvzm6SP4NzYA2sAE6YVxgyfIa9rBk4JAhqKcn
1kVBibN+ONS8jkH0LwheoERv7wtKrk4ZWsSQJJfu57hdoNxJvN2e5jGZQN2v02GNu+5Y+yYoMFeq
OyCf0U1uqzjtq+kxYncWOmeUk+hDSOvkHzQP4jx3oL5kMprfCxfuJEkKYYrG0Wo6Tp8GjPKXzcLz
udphLWPfL7+SNdiBWOLvKjOGV5VA5/9q2N5+gW9EOIjseQBcE8zLH5A4+jdqJ8fXoGW8oi6WpRvI
eg2CYJzzYe18Pjaj/Vq4H02ezMEeHuguICJDRaz3lYVuFVFknZj6vNF1eoLbw36ihwMgLr7ODks0
ljFMEu0Nqxm5EjRD3gGiVJCwyTmC0Nvz6H3nCB+GgFWuiHXqxEOdgGTErTNCeIGB877N5ujYI9n3
uZlskJYMYclAlCRwDmy7UZ61Wr1CnzRpsPXpjGV8RwDe3e6HgBeAeAYOAUen1xOoteF9awL1OvDA
3QS0B1juPMSyyJkEuFqAmIRCO5n6dK16tnMQIyydrnE/Y2sBnRc2eTDNLTieNuCqaqVq5mLqp3h/
DVbMvCC0wiYtdoA2Vbf3GApbvGpzEY8dBcbLZHwIo3VxWE664RNa13T6CXKOsAaMqWuLYF0dKoqa
ORnKTs+i8pgDAf2oGZsChmJ3mmI3PNaWpRW4R3o/9GC0zrVPeVqMkCokNxcAp8Zoiti/w5DogOfG
8u7CdYMHeKMgCapELwDDKEoKJQbmFUw2XljynwQA2D93dQveyWh8KYUF7rOUkxrZUMLIuGSHFXWi
7vAz6T3acIh5NRlqHiF95+fZNulQ6s140CaQX/NShgSkcbQIRTFOzuI9RlUKy0cM4LraVbatkLv4
HaYCmVh+ToVIUqRDw8qKX4ga66nG8WY4/YTYdO6eBOCxPYewJ4qvezYkUQHRWbxU6Gmr+2JJJfCt
eZilA+dnegjiAP36e+G6wZwguldbDkANv6ca5/hWJsn/ODuz5biRLNv+Slm+oxpwzG1d9QAgECMZ
nEXyBUZSFOZ5xtffFaq83VRIKXZXWllm0Th4AHC4Hz9n7X1KNbjvStEGt1NhzeVTlOSDmoMtjFni
GwU1xEeqrlO/NmOCoY5e9HOdrIslFZYXDEX8kIRZfVVi9HMXFxGAhkQS/7KRYj4l6yqhkm5FZu7l
SkmWW62n5oGykRp7ZD2bZTvQX6Ry87mLHttEEYFb0/Vl2NVj1MyenE8mxW57bJM3Cr+adm0qplwd
1UAOsvUIGYYpfStllBMMA4iTNpOnuskoLDbTYDoB3jNRO/0zq+Vem2b5dSzTeB1JteYpohb40XY3
aR5xJaGcbAK7yD2Md7o7E2DU65T6mgP3tDcwfVk12tQScLTXSVoGoOpWOCEV0At/6hPZKaBfPfod
k4Xlg7rkj8vLZVIIKNJ8pv8frUiPk14ps0PERs6ZSvKKGvf0pM/DNRtiuonFoN61mj7ttCG0ji3t
FZDz1TBOS0ABvdJZcnu1u19IsVGinp57GSQsTEGVi2iMPItiLKDmJDmRJZJ1ipXTKUbEBS4ty1vK
UoSb2pBeT4pUeRAKg2+Z0eJNWSldjFoFu6Ejzx4HBJbSBIhCNFH6cpIEtIE1NWJXsxHzZcf54hja
3Tiu7NpUnihcyqywJVUtEVT1Y5fMw7aCD8EqUqrrA+Sk1LgFrLVwCdBLL+lbayVZnAjQxrDYOVkd
hM9An80hTjn1wRgp46WtzTUo/tQ377FMylyBtVTc3rZiBflLhsQgi5sJrEeZ2CbsdvTVVhdHm2oG
eUomFNXa4TbU2241lHSxQUmjoQbIkjvR1+G2MeZ828yV/jUtBUGhKKpjMUfVIYDOujV02diLaGDX
GEXWsqlxYHGUQasiv4y1Co89Mfj0/+bABlhH+2ps3Qn/Kcs9T6ZIOVZZ5bJvpmF51hpSWo4+z/bk
YNUZeAlVvS2bYbvirPKgCyOovcboaVpHF77XJgXSqapOudWIPDkf9aanTDoOtiZstR7K1oNJVn4t
YlrSzV18E9jSM4YoKRW6NPJx173MS+KPZV7MrYbNrc/KuDUB4TwMHoOVTOaSU17JwyuPZpMc1KGQ
V4kMUpgUI0ibHHd7ThIIJRRT58SqvpRxDOhfimxdDm3lJFp7ZWtl7y1VknjG0GOB01sXS0HEXNth
tkss03Drzpg9qWtNZD3VpdWLC1CiVZWpxWbp0k0TjV5iggKWTate4lxyVRTg1bT2esiiHBAmK5Uv
NGB7man8O9pQWa40RDBTpn5H2XNcSVhsrujG/gJqdGG0y1rvC3OrS9Wh0417C9QVH6apodQTXTDf
Z3LQBeqiJhTOHCjNRiXHFPR96FlqstLH7K6X0tcmkonOKIjQv4x8abQVenQIWhAs1GkXlKNNJ6wV
eWtVM93HWOo6h5Kh6eFUolG40laBGneEetLViUyFhOcVQ6ms1vW2r6LoLjbKS3XpepfWuKmrqGFC
fFJeBxPyrzKEWLV58s5ErpXySBvlTlJr8UqrAf1qdjjKWqHqt+1p9dFTOb4gwnnJtZi8GbvKiurd
AJfWmmSiOaepaSWxW5F+14JhVzTaRVWOL5YSV15oz0823GBEHZVSdahuY3shyzeaOp0lGiQddUXe
Qotrd6ZIvKUmr64WK8pXfYc8Sx0r86tdUNgyJ9RAGPmqe/yvqmtaD3R3RpiQ7Rqm2MMRpveiUZvh
Vu2LpJwXXnYttB96W3+o1Iw2Exyaeh+e5jDISnUvmdmFNeehC3Vl073ZkJ9mY6xeIyscicoK5YJq
dpYcUFOwFlKhPpilTmZYIlScgznxRQDu3yEMmNvsS2vX0xVYA7VkSAZ3MkJ9N6mDslFtdX4eWf3v
KKKFXlKTt7djcezRWVEGG2Wn08yaKnUsQC4rNEV19EKAjTQsbKP4ppFkBY0aIoC2MKPJHQtA5z0p
BaqFTf/aQTHuNAR+3aBZfpAIkKumv04AMdjmrHtiV+ARCTQ9i3nXTQr/oTH3G22s269FI5ZNJcIt
yrcLjXPLRhFRdpmAl0zV+JSU6b0cVE9pGe6Lqp3WNpzxBX7NvUc+evCsvpyfuHkKKMcYe1LenRQ8
VSft6rQve0eedXFRCmSMUcpbauagcQ4IRHRAQc4r2dWIHTsNTNtUhTdntr5JpVE/1JZZHih0E+VH
ffdmVnK4lVqj/LbozA9DWMalyYrkIqJSfGDsyE0HSSMf2VeHbOyX99hskwZjbNJ5FCkNiAc7iHaW
lsTPQ4ELRdHTyCkv1PIxT1gQDTOlaqZ/Q80Q7mdzEt8gAaZdGQXZpuC0CEiJi7eKPeKmm6LU1Wkc
c9lSnmRIS9/GEkJGpBph5rS07zyYQ8BhR45z7XkQCzFHRCPYddC1VnKRo2vJXLqTy9/yxSTbpuVj
3d9MaaPAkSS2/TDlrX5v0s43duqymi9KKR82NpXGeJ3W5IMon8vxldDs4pWJE2Z7s1TNm9AMJwP2
UEdaF+Dc1hsjIo6To8o+AOA6YEumXMuw/KVb5NOEVVEsj55uFzWSAkN6LQ0a7k5IKmbOW6Ge4uak
5ldxlkfPHWfqzTAMy3u7jPUhtdOk9zixW1+GeKnkdRLNM0mGBEp2kM0rwaRtnTHpyY8NiBWIhxXt
Dh7M1t2yWBRANcp/xGpRrZMvaOpLAXd3l0okXtS2yg4oF9otuRpYMtRUF3UgpIslpR9NE8V1gPyt
KSZfCSLDq2Spbbjnprgh6DQmepzY8ZMOS73PNLndxoU+rwXe14A6naVeVGqZX6u9VXhWPSJ36Er1
QmpM5UCICpcQY5sAzAIrM6KeRLBvt3cFAa4XKaesnixb1VUFwZi6YzUYXtt3mbsIQXGhiynY6/OT
Jjj/tVPdPcSRJfn6nJyUVKN1nXDy5YijUiwZEdD7RTZ9S4w6vs5s5LyUFIPqPVEqookWvp5oHreM
UK4vFKHFOz3Kpp1eNzpGQxo6u6CcLlSxSD5zJF3phgW4vCyq12FB85BkM/0d2f+PFKJvdaWNN7C9
C5RO3CqbVNYG9Kyk4eG032StIMkScRxb9Gx0rYGcXo00w1Ey41ZGzu9UQ40CcCT7UqsivIPz0bdp
uIhbLFyGVVvDxCvj0LlDplA8ijQUC4RD6JWreQU5p3JY4z40pBdOpALpvJor41TO+YHl+m5Q5dyL
StqSdiFsO7F5SchjhFuFEiuLBglVVQixpTkwiQRj7tyA9gdXjaJPs4MAV/nKNjT5bUY/Cb1vSGJK
HNLptz1xrsiuyPlaPgczXPipAUESjkAXtnGIW5JudRTZb3SiO2XFgulgNxF8pAiozNJb2cd5hSjd
oPQdLf1lvswxeK9B8IDZj0cPoIRzuU2BNVaCI7zG6PLko3UfyYcwaY4UnBPSoQBZSdsS8huWequd
CnpZHn8bON44xZRicT5ECq9jG6/nIVcdGRmL2+GLu4KdVlYhkkT+FRiXVSlyAErbvBxT5d62B9Mt
ga6uRm7fM+zHN/UkWilCjnZKLF8NehH5pgn4R16I1CcnFkep8ZFuhyFcJSCcHBgsiUyJOR8NPDLL
ZIm8CalmfZJvtMq4OPRO1p1GZtprGbm5LBkuiCdypwlHTHnHjTFBpoU6sJ5S25tmSvk1lYOopp/a
1k/aBf2dYrcakH5qNWaigVaxfVTmNxYCWj3lU/6e69aw1hbjK/Fwc6zVmNu5kGhBf9HthxC9c5PK
VzRvsTZdadXbOA5Sx6rKmuOuaNnqob8sFfQGARQBEVWcQsoCppfeKpcZSOA6gfB102mmgnfqWB6P
OBtNS/WY9vmp6xIhZF5odx1HQCaIkaxHO7Yp4EDmLhyRd/SXe8Sz0HbZ3PakoHuuPCw84IR8ZSr0
lIFQzAn4VYr49JO6TEAgX6JeMmOilE7fq+ZY32DaKB3ZmudN3PQNJ9y6c4CSdBaDEZqrABXuOKuv
UfNdW/BCe0m3MjL1mUbwG3P8I/O6zcehuJmgrfpQ1jklsUbYHRnZftFU10Ad4RAfxTh26eAJKOvW
phVJvL22rH4x5Dl3qXXwphflRLUeIUFVyQUpuMV8Huw53Yz0JrpcQJhvpmzoPYkmUZfGZBY+nrN0
K+WgRioha/m/kzGgvsqhvYNodmnhkV5O8hQSuCWFJ6xpwUWlUzd4Gt32S6t48mSfHAtK/UJDQufC
OJM3FijbONZHuzrOL2CnjnpaZX7chuE6C5RjmtcXEnCbqypo5aypZGMkObNtZfCuOba6LwKxHIWG
vAUHy5PNpMWmM5jBfEyCMkEHWhAWjr0TA3SyssnDilX7YixOyX8427YBnCny1Nx3iynuuohjQzbQ
5reLK0pD80lCnZaktpuChHIi9WuyVN26gcq6Kgw8TxKtG5xE6Y+wxl+kUZJXbRZIDihae6Fy3z1T
y3elGn2Bg29dedJXQaUTjjRzd0nSbbltLbM6tLg+VqJ9ngy79lPkvqTdaOoytWQ/Q43u8YEg+ghY
NPQFTgylyM3EEurKyXRPs8tXPWYXN6Kp8sFehlWR5sNazaKLQNPUVW/pt3rYD5w87I2RatlqSW3Z
l8My5HHU95rJ9yu6Gtt58aVJgTRHXcyrhlyBbiKhq2k0sFKhUjbmnMYgt2m+DdqovTcH9XFplhSe
gdpDoXWwmIP9VaFjMqGcUriaycSblxTFO4pf9OIZS4QdVptKs8mHxfGtOk3NS6IVO0PE8wvSrXQf
pCLcKSKxPPSFONuWzUulpIKDm95QbZ3VI50mhtdmKlN/4Yj5lGTqsC9QQfglUsXbrEFDpzcg2qEk
Q8moukCfoR1xDqDEbVP5owjvqJzT2KnQD2q94gpDPXK2yHFiIEs40AIbtdLGCLQrjFCJd6Z1JYvr
UOp8VsYdkPhD00YHJWGPg52L3baCQoa2H0DruhWK97dwKlI20fy0Uw2OpaStx756iVgXCFVOLgX2
FxzkWFirQEY2O0kXwTJ4qBRWdjSgPemlS3qZ66t+aEnKdgI5Zbg2lgQSL+u/GezAWHOY02om1vQm
3nuHhvHCs63kK1oqDvYZBrUIEXEMyVKlXCndnF7FcXfIcosZoDGrQokbgXr1uV7EPWvhs04l1Q96
G1VfJGlea/SQWBxvIVDz2GcfX6h3puEqDG0naSv10lYjCoFKeI/8gpck65e9lRq3ajWP63CerxVI
OyweSqiehZrjkqYZR3YE6VWtFHtit/okuMlKUo7B8BD3tBJoBRCBIhYg7ql+suL2GwYjKGdBMC2p
h3DIgvCwBEhCoZMWFzkkaqCaPrgm3XE3WmFMbh/mMqVAApg8Q6qiLCV4E6CQo5ZyTG2rvY/CJSGT
t1xyDDuFTkPiBkEpVjpaakdu1QPSksaJUmqYxixVboE0wiFrfVeWquJ0gbiiNTvoSUbOMdU1dDmk
6Nwwj55Cqu8xGe10com3JTfm3LWyUsvy4dULV8/z96BcHhbbyHzai5wKPtlRi0UNEFqB2qVwrLGO
rNQOasq4YvEVbZmOdjobbkTY9NCoS+9W0hDwds2hp9aUe80mtXxcUao9lTXhoMw3/KpBUk+RF1Gh
LfZz2Jh7yIKRQlkU+zJcIKvS+FqPY4D0bMrWqtY9DGl2VZNOdAaSYid9frwRon4BFr6Poh6R4hgt
LjadGbOaUvYsn5w02nurM5uVqQ2If07YfiU4V+c5QVK+PFgjlhCc8OgLEUhU6HW5WS+QVjTZTEgx
a0NOjNZUi7bO8hYGGMWgrXrSTLTgTOnCSyIpWXyMTJmHGKlG9oYOs30mk1U0lNz1ECvV2dyjImIF
RDGpvMWs6YPXqFqTr6W+lhRvJj9VrkUtg/2Eg4QHjdXYHbUrvUiC7RhGPeayaWxGMDpTzXOU1MZe
63pf2pfaGOrTXlGa4WEMmL53qTGAm4gs6AynNNSg96mTxy0VB3vhVSN/bpBvloG+oD/iz1zA/8Js
SZx8kj44bQW9rqjC5HBtSDXUuG3L86uFsurb752i/sLIS5wZec3SMk2TrKOeVpYcPmoaDuTt6FMU
lfMnVt+K4KP+ygnpdGkfLiHMxICSF8otljVZ2RBUJwqzjiSXOwPwYeRTxg1d+QojfiHYr96arp4N
cnqByC8Wpc+rNQYu0/Xvr/ivDKbObP1o9sArTe5pHZQl8Zdds7Hp41tuDE+LOn/ivPcXjmLnLfUk
QorUogy/rgstJ3wMggdBsiZ2slBDrVslKe+4UsOe//6i/mqWnBl+hVFtpqCoyxrhG8kLKVu8XmvE
7b/3188MvxRZHSnPNsu66GvD48ijbWS5jD9x/PqLKXjeTY9oQA5FYnCvBgpkMKcy6iKSnaYZfObY
/he357zJatbYpWwBlqxLxc7pZoYsRRATJtEnTtV/MaeU0zT4MMOlQikQNKFejOrrSPSbVKu8mXBs
lD7r8fkXE+q8+x9FlAzHrnzB0U19qwNqgsql9KAKv46b8t+bRMrZWgC+3MNB0Ca6SQ1yELMurQRV
gc3vJ9FfXcHZKjDh1qFXcrIQnJ1K3XpbrmesK9YQE7OnN0qA2Uhdrf69wc5e8hReMtY7Hkg76PQ0
lJG+9Hgl7OYwjH2rygtSV0P4Lz+8/3ib/jN8L6/+tZS1//wvvn4j59bEYdSdffnPuzLnf/91+p3/
/pkff+Of6/fy8iV/b89/6Iff4e/+Oa730r388MWK4nM3X/fvzXzzTgK4+/73+YSnn/zffvNv79//
yt1cvf/jD8zDiu7011j6ij/+/Nb26z/+UHRe9f/4+Pf//ObpAv7xx8VL08VFXPfvP/3S+0vb/eMP
qPW/k20zZdPQFENW8JP542/j+7++pfwdqEsWhgmKr6r6qc1SUTZdxLDa3y3TMrEHECdtomYwE9uy
//NbKj0VTVsHybI1Dp1//P+P98MD+p8H9reiz6/KGPaPP/zjlmTRis3ARk0IVYbvJ2N8NuWtbIrj
TOI4P+60XbxZNuEac/lV6KLs9ILPNsAfl5+fRzvbywFasbOJosKjDvdNOdQuHXb8eD25ikv3uS+x
/5mt7Onj/8+O+31AW1UNmkQQiuCvdHZ5o1V3nTJIOS5BVBnCL1TUViVZuA8P/c+7+sNd/PGV/nmY
s+uqgVTtQGWY6nHemW/jy3KHiU69xvxhg7pPujZ3y6q/jZ5pLfHJ0KcX+XdXeLbyphqhNykDHqC7
+OODtgp38nZxLWfcFite9U8e4Xdfzt+Nd+4YS+6MH+dS0XnvlDtqaOtpK/lajveek6yT7fwQuTBN
++oVk5nIqz1y/o+hS/poR22TXI+frWMq4+6ns+vHzefPp6CpgnwIc5m+KT9uQpQQFpu+YoXXeYOH
10DlK5twJbnhlk5mg6usgn2z7jflJ+v5L4dF3mhjRGlo0KI/DmsTK+OpwrBFpsH6LdjRv7Vx7rPH
fjKS8ov3x7aFatnIG9Cd6mfTWVlYRoLTUFiX4H7o9s+n6xv9/M5AwbVCkrdZxk9m2K9eoY9jns/t
CR0cLgcFYo03tfrSz/vUvvv9JP7lEIauCJuHZ5jnfZcK22gRbJQFJfk3ke5D675Mnn4/xPe9+3ze
2h/GOC2EHyKUVkJcghlF4anH9qG8zLzFsVf2BUXavbJTV/JGeZL834/5y6dlWsjSoK9koZ29mjWy
aSmpGXKIcSDKQgz+g08ejvKr19/+MMbZ61iXS1vRdoft3Bm8xUOnU7qSO7mLGziQSghYVr+/KOU0
nX+6kR9GPGswqUq2AfPCiO2KM3DiULbctB6S88oRe/0T+/QfXZ3/9Up/uLzTbvzxqVkTmGS/MNhs
1EdsGxwb45dQcWm65wB6uHmYYhXff3KNp5v20yXyMqMTUYTKUvLjqOpCtMnhnVTupF7OZsjUp+DN
Oa3Lxc7sfFX9xEj4l5f5YcCzydlUQyX3I7hIsu22hU++ct1uu3X7yfrx/az844WZskxSk6Fs1TTO
TxrSAI9UdnnpDb7+qPiaa9XOtOn22NV4lJe2tYfb5QHuYz7KvvCia5D0zQh9hlIUIecne8kvJi8f
B3GFJePDCxN99oJIdiObAwn873uX5hZeHm0sb2DzUt3uIqv8ZP3J5P35yZoEYTJEMzSuRUz245OV
YlnS8BXlyY6Il1CmFBBCXQorBNVFo0JftRIwj36t0kw2xW9R6QRISXRH/cPJDfKaWYsH2ZvIP5no
388v54/m4yc7mwL4DKaYC/LJ9OOcezQkKB3DTQiO5sfoAQVscjM9nLbO6er3t+Tn3evHO3JaYD6s
i3oLRlqVpztCebiAFAgjNDMGogu8qH4/1PdT4M/XqCkyywc1k/Ou13mpyCIAjmax0t+06/Ql3ADy
fQHJdqJL7D7IRjvRCmuCzybaaZn4zcDK+TJCqyo8GWWWEZUyHwbRaYEBXVY4YQ7VAXY1Ar3Ym17/
pDX6aQL/btyz6Yabh01+nHHH8XlCyKJ0tatJX8eeAkeafnZ7T1Pkd6OdTSHTLi2rnHiUMbr8an6U
h+cetLuyT42ca6esvrUgCz0OuCbWq9VgffZ2/byPM5dMUgesmacI7Ox97mnybBideopFx1XyVSMO
rC+G12o/XQfHAHGxH/qfdjz7/vB+umxL0XHiMFWisLMZLBul3mukWUGz02MX7dMmcA1J+FP3rk/0
7Q3zlQ4w0dafteA965J12p243g8jnwKAD++OomVIVnKbWqiv+PO3eYXN0BW8ceJbnkbKmAmNQvxq
RLrvoX74/dv0/ezy83XTgd40EJUa501clyCnUS+WaGzEC0YRTto6aF1ukyPEGE/7Xdnn7tvpaIVJ
gkFtmsIv/812uDdffdbV5udQ53Qn/vuz2GcvWNiDacQLn6VihuHe4Sdl5f3+en+5dNus26eTsk2E
/+PNNgDGOGVphSeV9YW2UCQ10FXVxwItXTTcZOX/OXojZpN1onRGE/q5D38bl/SNQCrrycCEuNTy
qD9Zln619AphUFjjH2Ged8cIrVbvihAMJw2v5VMlDDOzLDB3JQzU7+/drx7Px5FO9/bDRG2nOKnY
awuvrq8wy3TS5LO1Xf3VEiswAaSmSMJDO38LGxmejU7whYcgKzNqbCNKNtaKxuDZnZlCIk61Y5Wv
WD3vgeKRxXZHC5AijK9xdNqGClwCFQ3JOtC2gQYql0rzHpqvg95uLelapX4SteldpVvbMRPrGH6r
Vz9ZrH/5OD5cwekmfrhJ3TTTt2rgba670E8ig1q/5FBEh0T7JL78bKTTOvphpDYs8V6lBxi+/F9a
Guf2JSSFhW1q+fr75/6rBVloKukl8kiaft5BVeoXO6JtE0BKdTcOBwnlbmIkn0wucVpgzxeij6Oc
zS55Tk6MLKOINcZdDsZJXnZcMDHWHNtP/OaViKLb9P7sS2vDz/2ouWcywIB+8j4p9vf+yT9+FAJb
Q7XYB2RZ4DP3452lsoyyJ+ew2irdmn4K4PAh9eDUweSDzgKLE8tUHyR86gWrZo/1gQZjHt/bHQKN
doXPnlrRJJK3pD2K5aiYKsI1MD7YCItaRW6haoixTElmqDqc3ZC4GSmnkiBCvJ2tZmXXpPgJVfGV
ntluuzzWcuQmKLBnM31JZDCcRLmwlVcZEk0xwY6pXuJHJUtY4SZU1DG0SofxYoAXxnVnLyYKyhOG
kJzukZcK0d3AYK4GuJlBvGXVsWXwBlxawR5ZfwoSfWW1TFoZ2gEYm2dNkv9bKh1ABhyUux5CA8qG
EWQ7TVqjONgF6bxfBmOlpve90WIbYa3KtPATHUlgRyuI6aXIR2wg3iEKbhfpWqhP2PUdKcdSP8/s
XV2BdKsCQo56eYBAHR1kLaMNmltXp6rLEgB/+1Ul/TZYJxXXo95l2wQ6ni7R+TL5sxHgLUkPv8VY
yU22qWSqvVa9by3YpDR7biY4ChPzSyIYrZjXcVivkiA6gXjONN5p7Z2U2C6GdeAC5V5qEn8wNT/A
vSOTOzxlCkfVQVXtdH1CpibbfEbgC9MgrVDj7jqEcrFALyhqHAM6Nwf/l2LszwAsTIQdXe80RogU
Y/LqhhmTlIf4ZNYTViuI6z22EjdCk9Z0eUDyXHrqhG0EMs8GPh9z3B1eNFP3FdOtjVUs28hUvCCX
nJHGAkbB2pc/mMj7xpNeNrGoCH/DZwHIB6KXxu9TWO6W+baxGw/4t+UESjZ5hZs+DQ/CgxEDv0H6
1RoVEOyT+9zwUmtw0uGrCrwvTKyzw2BTLJMjQa5PqLcgGZ1IlF4W3HXdfDu3wBuG7OVav6pV6wUH
DOQMIEERKcvGsUEFiup9WvJDNjUerlBYL7xizOTE+ZsEqCQXRLBaVWCKXu5DqFVbDKsuowI+2jg8
Iz/B8hxMFNCmvaQVzyrBvWioHpsWaK2vt7SnvqETg1eKK0WeN8vU+2NtnayqPYMBR5ky/7AJ8f8r
1E2WRvu+Eh6QLtzkAvSoupRLfbUQfqPWjhzaa9U8TvgiziK6VSGql2ojT5OjZS3GOVcB/QBwDHAy
VeHL2wWeKNKHK+wUvDa5wv7HUzsK4nqBW1KOQ8WCLRX+u7nm+Ip5mSWPUn7S/yzOiDwXZ0Evwvxm
wpwuU0xX1fptoeMJCmGIpy63E4ElKtuCmLSLvVZ9GzpUz1K2G6XZo32D39apbwNv4o/8bFgp9sWK
K6Px1+mogtDJqwakWyfvZ0us0tDY9Og0gvqGRBkkgOrEOD/m4bcTTJtluiNNXzRpW2OtQQM7zH0S
T8gNGLXYgc7hgn3Asspv9dyry5Y7etT0JyElOMobV2Z/I5vwSeltZ952EbI7dMgQ4psO7wUoHKdK
7yyafxgz4PEpNVC5EvCYjhdQF3Tw1Biq0PtjxPa/ylCRZetFGrwQMC00Wk87dbpXGtdqXiVrV9fT
IZThlTlZLuZXg2UY0x9XwlIF1YajRrYnTcFaml71oN+yiuD6WQP3wQ73WPxH4erkrbeYhocLuM8N
TjEUGAnvIRTXQxN7C9YbuNZsRnjeRI/cKH6exsc6xEG/vtS6+1B/kjVQThUTf9QpA9Y3haTfWO1t
BgazpBqcVrrh3Z8iY73I3xIqmGB6XtYKf4FXCsLGjVFBjDPwkYzbRc0NBhHCDCHNAr8KJ7ey1ioi
q5GAMUW6gCMLThqIaSY6EkTVRTIEGwMD7iRMDoGMHAUHcbk21z2kfJ1azhzjWDfXTh3esjJ7WS9c
RdqXTYN7hwKTBkM33iIPPKCWS8qnoDqMg4w8FR5OdE7U4EUpY7pWXoUKDpGpQMa0IDBgL66mF8wG
PAkj6a7I1xoeQVmnbi39kGcVi87kdTm1SAwITUOGU8XvhK44/TsRxNqyor02a7waYq3S3oeebi46
WocG8xuTY0dqwf6ZoG6IQNR8O5nRbpobbIktNLXbpB4RXNRbTcVAtH3UQF1UCVNZsDhsBNEpL5lT
zFRzQZcSq2UtBJZvwsdCM73Kyu8DeBodv8iBBFQ3ZN6sXEwyCKwWXaKW8loWqwno3xoegr7aSOFb
jN02MhaAZrRLzJ6BbjEioK1PzKwifWclsxPkN4TZ60GPV016NBP1Kknl95y1W23fQyDkZC00VkGc
c237C6plWktkq3CRfXwxSSZs9ca6lBrh5xaO/fg6owZf1UqyqVjH4m7XpxkdTBRWVNwM6m/4o3p4
3V1Qe9qYinRpVcMuVOmulgUOwjErXFYpXZertKdRAlUSpO80zVrbdu0KHb9C4ylo8bEIEleSQ7+m
yUWv3dQnpytbeDLNWqZE8fTyKyxtZx9jfUZbsxzD/tWwFacxM08y1ko3rSbJdCUr24ggIWCQdvj2
02gDGim3CMWbDcYSTP5s36YbHeNfCbjWkm7imOeKt02IyXmQ9+CmqYvVsBkaT7FyrUeal4+vbZDt
AZDWOVLrxb4pDMtdksLro3wtN4hkglut/aZALrZBvDGqrRpjHr+k6yx+GIwvsqptJkwakXU6osLw
jD432vQVBnplY2luLYBQ5YTcWffU8n40jY3aNNiXgqoJ9CY8BLoBu/iPeqkwN4bYZQVBDeCW0b9W
c+3WmXAlRexbWsaYdrzJq9Cr9SdKD/CX2iakw09u8w7GjVNPtCRRxgs02L6JOMmerI0cEEPIBiQb
/siDfcjDZI/P1MZqA3+YI2/h2CtqeHbj3UShIkpEHA2XJ+/6csE06LZXbLSAWNeMvIzF8m6HL6VW
XRsKOiUgZMBhJ7MAcJNrPNM383S/pLMbt1/riLWySd2uyTc9Tx6qVFb3hQ5elxHilC9Kt0rCA7ZH
XoiIcSmwL5zQNkwKLcx6FNYqHWALpwBzr3sm8KBu6vAVu87VML3ZA/NEetL5003rKEwl5MdX+hCv
2uA5H9+BXtx5+FKjpcwq83K23mgktBc6Jgut/tirV03xWDfDzphnzEAJaMwR7QpuqzWuEFuau7mz
jZwbZ+Xcyl+6XrvlXrGNNJh5SSTU6ebRKFtbPA0t7rwZitzJw1GKCAOBQn2VZW9zhL+I2r1CgHKS
NHcqXogZ5HwyN36AK7k2qZ4Vjzfm3LEVBsZWC+X1bJPFRC2UnjrGsKnIoG4JDdom46Gf7y2aleM5
TvkA7BzSBleJk9Z1scxN8/+4O5PlyI0si34RZIBj3kYAMQdj4MwNjMkkMc8zvr4PUm1VSjY7abXs
3rAklZRgBAD35+/dey7Z9jaECBW+RAABrA6m1w5fSoXoNg6jXU31kUP5a4eCLfi9kRDMmeSmgB3G
dsCO7j1nQNll+UOdrRBhgdX+Fctoi3cYuiEGqxyPs+aONEfGkJg0vVmB+tinDZ9KDAe9ICwvVV5r
w7sH9sAf/kQCwwxTWWj+W6INC94toeqsrBhZkp9GdjCrYzmyTkn7knamiDh08+DZv5I2sP+UxQoC
5tZKxVbWsxtQ2Jswzd7Am11J4NTRHkLQcKOAVh0xPpN6aq39oA4nJQAdhBVfKfl2CNL0baqb8qcW
43XM1mEU3cmGcOFS7WoMCnW3z4NmjdqazDAMY9B6UhObQJOvw0Bdt0ZbIRL0z5Iwj1YfP2Fj2aeg
vbTh1tMyPrK4hOy4PFzXKjBeyUPZmDITZUFovEhiV1WLh5Y0sElJiBaffdQ9oR8yGt9ZJJqsR+tV
GcwNgnSQjhJy7PIR+sgu8P0951L2Pnglllnyhg+0mS3Ci4xVkJgfmOUPBJIAZNEK9vuKEHvwuWVy
h9Xn0VeuUsX1Wn1bGMoey+pKxMNrwbYFfcNpob5VxmXsFV4j3zE5a0aRsrB85a7PXrPgMWtVF12u
21cFd3CnIsIPjbdZAmd4J304SPnVVvChjEQIwqKUk5OEyLopfQwEb5NJUaSZLUab4k6GVEP6zhrg
p4N4ej35EXfzareEGMhNsa78cY8q8sHSygNJfVccWvjDZGlcernBOjFjGutqzzd4tXBOFvFwLfrm
Ma8zSnsZr7K/EfgG0QgBKZ6xIF32A84O8+yQ1lR4EQaSsSYmTQeNKToHCFkFS04LDhgC816U0Gwk
gwanUXLcudLsYq5kwSGAVKmkUEANNhLhJB12+xTSdqrCjYNdaGfHgHXH9sZXbDRu2tDk4fwli3ur
HxzFRFLeEaWhxOfWUME3S+uqKDhT9SiW8bXDL+rUjzTUXLOnPARvomu10xoZzowfOILa2VGGWXxs
35FnYwl6KtOTpQ1u2Xywxv2QUccP5PmlXey06uR2lrY0J/MWL+oSUfsu9ayVakjbnnQZLO4ggHnp
tPhHP4bXnvONWRCmlRCT8aR1r5JoKWBhYEbmMstUCLZwAgm9oSWGghcEpybRZ5C3Qu7ubGoCL33q
230sq06ICSJSO3fkuJGZEJoeh+G2N2ma5SQKYU/mvcbkpsmPuZYj5sbOpBp0tTcye6i81/t9jiE5
AtB5F7VHYkAcyabniwO34Pkgj3g95dep3FpevNLz3GHfcALYxX5dufB7gCXdSHqymg0vnrcsvAcl
0w8zDgwktyuVP82MBAGE1uqFY2vu3YftxYCLTJhUsiT6Ymk2Fg4jDud1tC7rV0Fx6x3MCK2/hdOl
uS+Se01eT9W55FhD4qOKiba9S3K4bWCrko5sKmFhn5GO40SbWjX2NpuGD7tz7rzEQDHGKsd7bWdL
mBxS5NOOUXuX6EynxIsTaO9mK0McuqPUewSd3SDiTtnyJvCauvFo5Dt8FE6MJSgF98YvPEQ8rkm2
ruH5RueabEfBn4klBLyHslAnb00axhLTMeLyEcZiPPuGF7l9p3GqwRJAOgmdIDwUCt0aQKfhAoyY
09p3I3fJ2k3VS8Xwrvb85cTXW/EYZ9FPql0nUJ/8UHeRv+tesEIOC+36FkxeFXSw7iBHuqIEJstO
JakabZ0nAZDCh2s2cnsxRwNoG9CX40tkhFQnyzBH+TGFCGm9nwJAgtLeBeM+y++tHA5qcMrKa11W
S+gnaz85pvJDOGEutL3Z1zM/yYs8OBu6y+kVCfvzJErMYBORDxPV71n0BP8wRmD9TDGcJfjxbXHf
TAh/+l1maYwbNlPJee7e957HNqEjEx1bHWxnu53Uiy//lI0rQ82NBEeqo5mDLXNZW3eJrvGmE16H
TQ7bRrMotWYLXN7NIuNA8oEr8LJ6cXCPIZWQE8IHKSAbauJKtfYmnjAA4dwshhi0tGo6WKX+ogzG
Uuulg8wdbsAq2tZRJwaysu7H8MPwHqvhp84JUrShaymF03beIfLs5RjAwoyIJavOdLbqEFioKi1b
HhG4IbwNnJlFdmdJTzL+eyHt7Z57H/cL6CTHNMJxho/Mw8oNMwRqu+40auoIyPga4zdfyxYDdYhX
mUcB5yFVzxbS4UTxOefjp2LXbLsb3CeuVEg7KPc4JYiK4yHMkrPv+6eBPhcGo1XsTduGSQdoFDpE
KQQx3sLyqdWJtwjbJSHB6wxSBavx0ifLrhLqacDYgDt8oZfYPm1e1+jVysIdIX0Xs1WvYLC3NFpw
Du8B/gO5MshQrfEnPJoK7wFfw3zyaZRniFkHQDiE2BibaYTYwPSyBwnjXzttBxRn0dikNgBfCTE6
1P6wqcm9y6VXmaZQA6WMkcOiGm7LiYC8tN/i7pMgs+Ampr3lmmYNiJ6qDmSrwCkNkJBA2YTnvNpA
xXTjADNjrmPoorFo2A6+NcJ7tkAJsf/ey8qDXlsbL32UmRwY3FQfKLwSx0tTLzGn6Pw9NWRo0OXJ
XatvtuiL3JrJUaa9VhZNfZhKSuVvOiulQfWaeu+a6S0w8bEdpZy3AD9JzzgNM4QPDUdgPeXAcvXH
57LOF/i/OVDNNFr/3o/Fsi+LmyqUoM3Ro+28ddKdKoVurE0a6zYARDOl+wQQUJBsIV44+YBqLitu
p6jkKHAgo2JRJ+e+910lUYiUMJgLhDvoUlBagFVE1wZKks0xN+X1Gqs3YC4rm4OyDlclvI7De1Kc
Sz/fxtZJnh7V0N5WumASJx8kiBKNBZIAGk/DU9nnJCxZSMRGolhhVexz03I1OdgMXb2l4UBLmB0q
g82BsZcpG95Zsw/OagRbJIcMyJtX3rXmS2Hn21x+l2wswaj+6o/Uo4c55FtSnRZl94h8HSDMnjw4
qPsENST5JqUPlzTFvot2dhnx/pW31aii5i1POccH1N3LRm2PBUEuBCzPi9JRjNMev/3Btlw0dk7U
XQF+OSJgL698FyMIrRbT7ZOTlWrPUgKjM2TZZ7MNIZTH7bQC4LCLOvFMvIgDvh1WDouYhbVfCMdT
o31YBdgpiR6VxF1n1GuF3zfCr9+QLexRdOG5PTd1/tik1baPE7qNyQ5Y1Al0Mb3pzlEqsIhT7Hbj
tJYVw4EkyJ+7qjrp0oVzTIms1AROtDu/JvxZ8hw/80+jkZMLSs5MUMbHJD5UtNkl9mXCmVbwk5kC
JkupkTYqc02JrnpRP1fau7AfoAYsU7BkEWdRr46RNHpkOw7LpkxvaQxuvIJcpOx+8j/mfSxQDGQN
VCikPOXZpaF/HDSsXTEu2LkuoNbr9HUX2AuT4B56VU5SbrSAkslQjrHqrSRaHwJLbQR+PA3fyW90
qupOV38qFF92w4rgFPa2G5hvaLdgXd2ezm1BI7wEMZDxomcSFW9ygiwMLTFcltUHoNvlmBnss27I
p8OzHMlvRXFrZ++onZcYRhbQjdwJmnrYBuuOMr1J7+iHup323klX0Rw4i2LDAqDe5tuiuPfa11wc
xbRNqe7I9Ak4iU2cESPeSsCgME1oYBAv5YEaVAxW1Fnkwp1LJbGbE2BmKAcWzJbTo/D6CxsJhzkY
WcVKnxn6Tb6E/KBKH14MmnAvkLjiDlwO8r7RMZk3m744CFvfVtprL7s5XkMToAxhDQsAZ85o33g5
Zd7ZYACU2Qx4LXWZpse8ei6Do9Td9VTmoQ1ENeP8OCjLhsQBKCyu3RVIRaKbRGLN77HGNftWf4qN
lpqK3vcICCWrIbUdEpk4nz2svkWkY7bA/AX9Rif4U2PW32bnskAYzqFEcDCuxBJMFDkHsTNZ9xlZ
b4kCZ/ws+e2yJFq0037Cx3J9zjd2HiKEAjYO+K1CMY2Dx8T+ZrLmBMlzkK9MaivJXEcDIO1rwNTG
HtslKK6qdHzcGJyB1IBsYH9XlHsD+Yk9xHcwNV4901+pRDvYQYGxMtlYPZWVILt8yvPVmHbAFscF
tMoF+U+wdMTPPq231SAvQ56aZkjcBIx6ZdETskinZNPyk48hGO5TJV7J3MOavosF+qaXO7ruCf7H
cz73yurHKYnOGnWb5f2QZl8/7xE9nAvB4U5dEEacqHcCeWFD/xPfn1vRipLo1SnZtZSeJVMmD+oi
qc8GOuKaEVpGy1eLWremxaCAXNP7eqWWUOQxJyq0ACabexVlaxJlVkZvsv2XSwlyUQlTZyAMPSjV
RUlbp1CJt2bQxBO3KPIcDnmzygkO6oOrTpPVlohJMV/GAAle4D02+QBQD986HCULueCibsdLhhXU
bJVLL71kVBal/6qR0MXKEJz9zlp6+L3n81vf47cNfdfwotuhqR+ghdEcJvtHOiKOgnf/kXE01QiR
sdRypTf1jy6SL1NsODnbuGx3Dtm4hpAPFaOT0ute/9NJtfGbsvmTiEcBRJjkFrLyylB3zDq3Ytw3
9enPF/lau/oP/fSnET9wlSYWPfppUjqcDlqp7l97qlykB7QWLcYtw0rQFEs4wWWxsv/m8t+N4z9N
pwtV1QjhZFDeLweHY9AdzK0lJJofBWSKZebOaMfFd6LP/6ktNWVVxkximLKu6ubni07CA2aOtlRb
Aw9YE9m00lazDv7PH+4rqZuq6LqNh0SV1c/arwwFR5YTs80QgMDPeCZuM0XeZeFEA738RnLw1RcJ
G9+m8DbRjX42ahktyT9pGdNTb59yoOY0HbHYfnORL7wxfHNo0rGNaJZqWp+eyaw2e5Ch/ny7IC2f
y/lW7ScEVd5+3HwnFv/liPxdusDVdB5tSMs60oVPWsGWs1cviNl1xMUj9p2WH/I5aPacWw/+wXbr
teRy1pwNFDWpnAglaVs77Teqsi908vwaJjZUxE+W0D//GiUx8H1oSbMUudvW7902dn0XpsaSFhCE
4iXcLCKiv7vqV4oY1TQ1fDpYnmz104cnd6Pr6cqhHNxZ68kpL+nLsC/fQUov0JPdSDQnzp6rf3OH
v3o1NCEUhWBahfiETze4ZqZnUGrNn9XbZat4PezYbtb1d+/9vKx8vrWasJCrmJZt8Bl/V6WMPlnS
VYiyqAe84PibdBevVRlDjHhSXfp6Z3sbfKfF/O6a4vdr8pDVOqkEmTMBYT2QRbLPl5bDBIXj1Ha2
d5Gy8Y3+5qsl4J8f89PXOepwBQeQKo7eUglq82T3ieQEpxY/xtT45mJfionRNWnITPF3WZ8XnKkn
YqLsYVui8uC4ulU3dOIzCt9VzNPKX15hE9xTS3QAprd/Xuy+vfgnyZNOGm1va6jdEvVQMvW0sgy7
7nEGN3UWbPFG39WGeIPqNZTQi3xjlxTJcYg+THQfrcV4mpPBn3+nL2+4qvOMmaoJE+aTqCxNpzwm
YoBv3yrWMTOBgibNny/x5YqI65A1EWcEi/2nO2zT91VBt+RITmFICRcU81JdRzcK1qPA/c689/Xl
ZgUmH4sB4GdnFfgoFUoakpX0Q7sYu3bdbawDHNGH0WnW397T+Zf/H2+pzrHRJg5WYTH6/Y3R+XTk
8Ua5Yx1nawQz1U28bFf5FtSNK32/0s5v/Z+u9+mGQcchLVhn9TGO1bZdD/t4+TYtx8P3vo/5afx8
Jc4WhszSg9Pzs5+lgc5VNoKNbJzDsIABmgJ9ROFm+Vs6kZKcy9/YwL/cRdieNdOgIrDZo3//LtGY
hoRH8qAgB6vEQl8BiNrkb8CkduEdZbhY0Er4/iv9ahv552Xn//8fwkolGjUxeLyWxotx6T+kEycj
fZWsAoc7+ZTxlzfjQWy+s5V8dVlDwWEqNEotJPC/XxYsldeHGt/v0DMsfVQ0dSGyaKnAHPnzC/iV
1HIuewThGFQm9uc7mUiF0jZ2OBt4UJu/MFBx0/fkcTxZW46XL/KKKZQ7kg+wQP7omA7ZOxs9+Oa3
+OLj/vZLfNpa0jYkVQyQttOMe49GpledBR1ztb9+82m/KPO4kGqQ3CUbFhvo798rIzOj0WrsSqU7
LuMrehoP02n9yobtWA4RCPkCOug6WIXLziXc42KsumOMa4hoij//Kl/9JhhWFEPTbN007E93mJj6
JFSrnt20v8n9n6R7Np38zTW+2D4xxVB9cREku/qnKkFFQS/jduPeIjcCUET2IYOrc6mlfLXfIQ6+
/kD/vtine6gPKrT52TzQM/4ci6utIcbynv/8rf0qoD4tPL99pE/7hab1gNRkatp+yTR7n9ziSNDX
k0tbat1vvtX/zr/0p8vx+pGda+AiFZrx6XItIDZo2Lz+wbbYQkN103XhYj9eaBtyDJZ//nBffIMs
pSrm/PmOqZ83J6LLC7CsHOZadqfoveru++S77+8LUf1v1/h0l1JZb+PURrffKGSx0hIpSgfWPJqp
OS4AvpNS78JeuEkovvl0XxyVzd8u/em77HtZKwrogxwbkzO+lm27ag+06hehU35XH3+xoGD+40vE
PTAv35+ffEG4MSctUqmdloBHHEv35MLpq3qdLtmtHipmABrnnvFbf+lXGxU1Oefi2RApK58dkSRs
WuAB0GOULpe+IQKUFnuJXL12aL71h+bKevpIx+fXw/MfkTJOxXt221Tv783xtfg/wMJQKYj+dxQG
+QXN62/sjPnf/5uCYYu/ILSyjFMQWPo/IRiW9ZdJbYfVlrpEm1EU/2JgCOsvoKYWDyHrLndorg7/
m4EhjL8Mm+MUvQaLJRmpyX/CwGBF+m3dkISCx4fkZPlTueB7macNjS42sV9y08k46Og8S2W6Cayw
2nUQUAnaauekPEtXLdqqJHchT1JTpbkPia16sALZZAOsc/2jCQfx4I2EXaMkVdsaunKv/0BrSVPO
Ts2OgnnijwWjKyf286AUwQvnfeMKCVkm2jKuIE+ndnQGJuATCMiBFQWj2irhQm0l/yOGUQ03XIFj
fZC0fqJ+KkylWMgJvMGFGYBLRhEdopmk1VkAsLWEN8I9RK2/gDZLdJiVxD1cOPIRvEMlQbl1zTAI
7xUf1wD4X7twJaZ8GaLwsdFZ1eYudKr0jQxqtxxqR7WTehNmHZJenF7HQBmSl87wxx04XvsgeoGq
boQzD71uIuhaAZT6g6mJfQLWDxMvSGhaKGbU2oykYAKWZqpWtLmhvC9KJc3f01Ciy56jdze1IpyF
gVK+IYjHfqkzqX5H9eAf0TSbN36u2ldTSZJ7rxMEKZW91qCkjhj8F5aZnSYdrDES3LBbo9+wyQjs
yscmkfVdmUQViNbEiPCLTeULWYDtlRyP4Q4BOakdMqerFfFs5Q8jKIyfmpa0wHIUzmuWndPQR2l5
hf3WIq4D6Xomoz5EoCG0ktj3REMEZMmEKISwrTIScraaVko12vScsUJrVPqbMCKCe/DLTEv6nLmT
swaDIEeAE0T2SDdZUbamQboMUx8pixzMh5CmAeXtAO5mIDBTiQ8p6TC8kINbXu8AbI2pgULQ77OK
JBkcZOaTsWQYx+B+0HB/jFVaO2HZy2ITxOhgF7VmNI8NnpN4A0mcZpPvJYq2nGhKn2Z/Z+d0Kcle
bqUX8iuKfpNRMrj5cKaV9vssSLGwZDLyQ9PUgXpMVWGDuy+IjbH8MDFXpCFJz2TraHehbUjTGksf
/NSEsedOkRT/Q6omDj8I9W3RrKQyUhAG6KnKnKEUTOAA42Tgg6FZd3FRSLMQH3UBvTOe5LYvZYIy
RHJJ9NC8woe3II6Se1HTw1W0nUZgw7YUCIG3flOy7QdyuC2BvC3bXATvKZ0vPBOm371Vrdk/Qtpg
6NDmqDJ6kigaV7Wb7slDNzo6dq6o8lPKv2ysQcbqmCjlvHklDgecY6CMjB45vc2+Gs+rTqVukc+T
Y8QBqRYUIl5LZju8QcFFB2xNGhrVRkrOVjK1W5HFjB+C3DfQChae/4ykLz9BiZQumo5AU+ohTUJA
9DVXDLV/RHJm6Is26mH3j6qPviHr1W0H2MnRlIqEkRAkwktjRXmz7BGECLegE1yS/yFDns7EeOji
Abp1UrTN0ZLNgrDiQAEbnDaKPWsJ0ZgqHYJYv/NI88xVcW6SaDx6RikSeuEz+LENvPhqm8jTlubQ
a5wwUsQoiprqh0hKDXuZ6clsZcrGcxDNcitLLvIXeyAeayHKNr0YUmis/cngl+mzZGXLJMKTt1eB
08yscF8PqnkjW2N44gjXMVq1A3j1oTde81rcC//YILV9ynWvvi8s3s8uNQaWwyFW1mRO9u//+fb8
/wtkJeai6n/fve/j6jXM+Jb+pmLN6Ktf/8Xf+7cm/yXYnQWFrqIKS5mtyP0viJVgZ6cXZJAco+Ep
4tjyr/1bF3+ppk5RhXmWBp1psLv+9/6taX+pFtApkz8Rj57C7/YfMKx+rx4ZavCnaJy9bVqrwJ4+
n77LrvJgII+Z43v52pPEW5lX50gF46uKt398Kee/jxK/gZ5Ipfi9bYOxXabXSN4ztSLHDHAavx9K
MU6UeG5CJFtZWF/YpFzRCOvC4NeGXO3Xm8yOwK7II6LOOpnMtaVLD/akefvMHNvVYKF5qjKtulTq
T3DzLOemnW2soA7O3vwjIX7NMRCO9IVHUsXUVEdSO05oYuRThh9ileG125DLkT7I0c7rmmgl9zZc
5Vxoh/FfP2zMToyE+o1ayOKhyJAkWXJEJKWJISRXSGpKUZ4GMSKVWvdem0h6RnsbnZWq+TCneYze
V/Gak5a/GX3yf9RevtdM8lBIAGEG0srFsY2xR/Z6HOyiNhpWmpHs9bJT7oJZxOfZhT2j5qdNaU6D
00lMy4dRT5YdXieEHJ58NfFfFFRVlYb6RFai+hInyZEgr+kwdTnaoTjqyRzL44usaWclDsV+4PY4
ZH2lbsa05EyPFQS4PqroruyBeNZk3Cnzj6Ab+t3sypGKiyptVbDdJw0zzlb0zNjDaejXelW0O0JL
Emb75iSLtSmkW/T92oGYJljuenY/tF24xSs901qhj1djsiYCgSjCWAZxqumOdGsrQrqv80q5JS5J
avK9kt53Zo6eaejbg+F54zbSa3MD06PtR/oTyqDfZhPruelPxBDK8p1SeeVWdsvW9g/ImOVDLWN9
0lU7WJqxj2olDTddHkznQkA2AHLWQwNXavw/BxKNultkm/uihawd9VWJbEduH+o6e45s2NBxa7V7
RWa6XNrGpu/6/lr3cXHF6GxsJG0X1Fmxa0tqAHZOfUt3gjU21g51KGdkb+rmTVlQNsmY6caBWF0Q
+d1dUQbGWSHlXWT73kZUW/u2eUJcYJ6KGAcLaS7Bqq8See8bKFTt3JM2caVt60Trz79+tHW5a0Py
Hv/9j8JOxcHSgbCnZowWisjG+yLyJSxxRfjEFRyzVPONl8RvQx4eVDHWBPNWG1KAt6mORkWKdHuh
BNYtzv03LbYCx07izjWg6p70BmcOrQhevRiLYKuy2bRQblfdZL3opnTUC3gZXim9R2WYbAiPIPUz
R0rOWSBn98x0h1csRAyh6YcuiY8RGGbMH4Oxb9o7kMfhoW/U8KC1qrxShug+wO4iJX7/EEYCuXiJ
WmDEjiqHeUBI9TiqZDgW1YKyQtn2gmEflch4CWvA0WkwubnZK4tyaMQRRUWZ+ZBpcePKuyzvYnQJ
hK4GVjfsSEM5G3057AjZnShrKnwyw1wjRFt9SG4JKBuWemI8j6EG49XXoOuDmVamsF8GOEgGsqk3
shZ/VA1BOIkSoZCNm7NvyzHpD/I1rUvZ8bE6DgpFc6MzU7Eo66ky6ohMrbQV+yqof5RSGmIa7m9p
nxH5JHxpjcZslcfjfW6Ew7MiEfXSdWW8GEp9OqtlfZeaaAyAEuoo46ThdiqlTWjU0VMMN0O1JWfC
s7cLFZXuxr9+/PpnUaUjMQkafx1LmrzN5GZ0ZTnNr4M9oM8gs4NsUMyXphcd8jZ85/Nekk6O0ZHp
oYMTjfM9wixGxyiebTtaFf1YXfAHQORWwy3lxG0kERpFzOKalYek4xhRzQB35FyR1DubH8j4Rb/B
4rjM8rw54MurDz0ZSAdtys19Ia/rnv/NUsn4+4caTRjB68GdvIwInc4Q9ymL3tBqj10XgO239Sc/
t6J9zH9CPJllvpIIiEo9IavAIr0a32pRbou+vCJej27QegAMbjwfH30yXnUde29Bkgj0e3uPA6e8
VbToVLdeeDNxWHSTqj30o4nWqh5eCenU11mHMS4vCdgwy6xFcKhVoNGbh5ZAOcxEkY0Grez2jclh
tTTMBh8SvtggEsF93jFoC2r7OfYLNr4JZ1Zs5ihESZTW8Rj3mpru+i6rDl6BC6kx+zmGfjpKcnzx
FCPY2k02HVFB3+Hs6XcSFJmzbWLVjCeBdnRe0wNae+dp7AmKVZkb0NnqJv2N01v3oLd9uu8GmawS
c+ofqEDzjRhlTLhJgEY/TpRtIEuvCbaLu9Cvmo3GS7OmsdreCwTiCSl7b1YKmYCI0Pw216venTJ7
1xJaeChFY7ueFqV31YibTAs17W1ogqXuDcNHOJTrMgLsEsvDW9UPL+xrOoommL1aMimbVMnCW9mH
ok9OJQrSxHqwIs1f5kUi3Y7EALhmZ0s30aSxm2amtivqWtkTNxzgoxTPqRnGj11O1xrWRHnTDUr0
WHKySPSpQp6mt3uPmNGtRFW+agi2ee1bh/AO5aVrQMcy3DlggotWuZ639+mQSauwD0v319/KuWGt
e0AAWKaQUZJZd/n1oycg1e3lOY4KKZURCzADcduWx3T+MWnxzJdXql9Hi3XRpJcRmZ0+LEWh+sdB
qzi7VnYxn8fpEbTxiyKSnGXBN5aGMr6Zc5C0Ymx0hM1H20519Nj8FafU5ChCErfRNaudtxdjq92U
agFuOxfFticXEytirezSkmcPUnzrlEotnVFcO+BL9FuVQ3o9KOR6o1q9nfqWdLIoO5NNxqDVDq9G
Isdb3a4ezTSIfxbetPOU2HhIAxTatfTUE4ROEEySHwnqaJbkBslY//BIs08uR71Wt4PWJHgwunCV
DMyLrMzodoWJfNNn5QyHtMPdhDPMVtRkbepF5QBfL065nu4mW7Udv9axOvFti2FYBUR20NPAw4GK
TQd0zwE+qrdGadDfGQJgzHhz0HjWyq3cjfAqa0Xeq1XZ0ExBIV0RcLj2rEQ4pcSkY6xj/T3fqsi9
5MpPT4TsDOdfP8wofuhUwXuqKByUJx+sYSuw0g9VfYyHPYExuLkUUjUMg05IMmsgtVR9TtL+JTez
pzBTY55DHWumHMBQ8EK6UPOPsM3Iy9QYe4gxNlaE3pa8eWVyUZu83QWG8fbr71ItvkzR4B2GCXUB
7V3zRYTDuQ4C1J69/tBmWNLyMS1vIju2iXBS5hlHxUjcbm/JEdfIGszEjwThsZcWygc0JyIhzWQd
NODp85L+Q+qn5Z2kZL6b20F2IsnPXpcgdHc2UhX2RoOsmd5PLqUQ4DKKSf1RF/1NFEUWZVuJAFvS
iHbxs1e16tDqdviKyinXjl4tq0czmXthKknQc1ut7lWAa3Y47gyd+ONqjPurYsVbCLMdgTametLU
TKJyS5sd8jj5gPgqx5ZRjDdGkD61tXEcqWivRKv0V9AfmUv0TeNUBUpBntE7o1ahwRb0YSIjyG/r
6gcao+SUEGq2HhKeMpVvGPIIP4YSA6alFjHFYYtjLNCGw1SNL7zFqEZMK99qk3lI/In+Tjb0bj/v
U30kH01ttLZDFgzHXz9GdSCwG3qBi+Z4k/bNTgrs/qRIxnSp/NhtRhjwZBbFD9rIQ9ql/c7PyQi0
J0Pi9fZZ0ka9OhbsV66XZd1RhvWztxNBtobpvyi6ZS9FUEWnuNRvaKmMzpjb2omuu2tlbbHjZobb
tF3nylzQW5Xhjr5abTWl+YFaYsTrkJ3DSbdv4ZtkGWV5VWvmeqhiZK/F+MG/gmK0Cn8oHY+u1Qnz
SmSUvAq6cNxDcQBrodDiko2s4vWou50dKuPO89N8m7S01VLfHugwofELkjJ9LEStrnySgFYROVRE
1TQfWqdkJw5EC0Bx09GK/exUGGUGW4ofqT6cxGCNu3//o8BOKtZcRHx6pe0QTmrYfqp0m5F2rtLU
pTzlRyFk8KyqJzlhpfX7VGbJyZMEZ7tRy8sk+kn8QnqlnXaOMyl8Uud6qMEgvCODVgqEeqwif+CI
FjvVnFZeZ6JYYR3Fg9pRHzSkwlzT1F+Nwk9InNKU26LEF4rbuX9/CuvpRxXgqc1KIv9SNSodKw6r
J0SmxTJoJx/bP24No0hJItJk/plcx1efW7YKC2hpnZcASkC88lDNXv1cTZ6JkuxJkGnEJqs2IG4Y
OndYRdlr7EVP53rT5zh9h9Gf1v38AgRD3V2r4o6C1lpIlc2CWJvyTdwWOcSMol+3dTE5vrgjydNa
D3JvHIueGExPrjwU6WUZkanTqtS/lAIyCuLRQlpYz1KiUBTEXGlGu+xGz95jm//RmSM5ahydPRay
BXMxRg4Y+pNgDaat/0FGK9L6rsBnz9OxyrAmYElvpCvx3YpTlGK69AmSCCnU2pMfe5q8aS0iUzpP
hCdTkIGSjx0ZHXBcNkpUtTfRqHgc3aferWolILFpcCnbLrxT2iml2aZFhXlQvWjaYHR/KnpGWOHI
m6x3Ct0u0qnXiR3s7DaL9q1Q9pU53iZ1363lqfEX5G+qOxOhrR7J2lkmX/1KW0BbSzF2rAifopj8
YC1NkBXMjgC1usnImm7jS471bEuTk9ZZ+l8knVmTo0YaRX8REZAsCa+SQGtJqq6tu16I6qWAZF8T
+PVz5HmYCttjd9tCZH7Lvee68j5mLtp23z8rT6TUpvEvl7jqrxUzGofbXy4rfk1/PK2JMx/FSNJV
slrUVQiC8zpr9qmf4lWwEDabSXa0MptSp8nGfTJ3xbVLgunEdLR9c3wIJXpRz3rs7F3DmBjbx4Ls
e0iXt1bn7tYq4N9YsixCZ8Bg5DmtPtSz2HnrlwZ6s61M972XzkvVefODzYk7ohjParWCjTl1qJhr
nCtxXUgSboyfkzsci8I0t3LxBY2fnW4Hg5Dn+nu2uw98VvF2zukka3vcqtFErs3O3hjHZ1oYJwfi
0bs1psdL2ff+iYy2fCD5o09r4mDkvJ3KLGYt3hrYqcfI7aynrMEsB8LDChvhfFiOe7IZAe2dR4Zl
52HIIpK1OjBKeYMMIwldvAnPXDde8S4GEExGYwm8i6uNMB5bwiDfvAwzLVGi3d4crOfY1xdrJbKt
zDG+x7nekxV5izmrNrX1uhLfua31xbUCB035RJ2WLr/Gqx3r1xqkRAkUpPSDR07OP1FlMSFJCUZa
y9gl5uAfMShqdPkEw2NSyJwl37amg9V0wGmrChOtdRqHsSDADJs0AagEcGFYgtNeYqM1iZUE81Ez
kE07ROQlj0oRsLFTGhSOPSgu+pwwd2M9LN3v3jX5BFfwSCBMIPaWIGYK82ezFi/ZWgrQMg9s08xs
RGIH7vvrUBTBWYzi5s31vFvX8WIni9h1aQONQNjgcSrsroXGzVlQ3W1LbppNw8yDsTnPImDf0zdd
hKZbgVlhAXH674cTZM2p1l0ApOMRUoVvOQdkgQe5DHvZXOY+eFvMgiN4kl+68X74IAgIhCq2zZRG
JcusfAXlUpjdCUwElgk3vj+We2IKjhYZPMeSnMU8NsdTTH+7cUQ7RY3RRlnlI7FqlLGtw9EZ/nak
zpsLworV6t5Upm/+LF+DfHzRgGA3TtC+zAYeFFBFWnx57sJEUWagrGoO/NU9kt+YbR0F3KNs7aN6
RKXbA0sGPR8W+qNN5/YAAXL/p2Sc8nBCDEgfqK1dJhAvhW4jRmTHZtY/dNt+rpl/q5R6ThfsNhR3
2I6ci04Ux4NxzoeHf2641K3AkhAbL+447edefrmN/itW8Q7oEidx+m8eEvZwnEEsI67CWmBRifQw
xkmoaVBYkiKFVDYUhTiLN9JanbDr6lev5sRKfTBcIjbV2az7OTIb+y2dvPUUYKUOLZMH6BV+thVO
/5hw4BYvRpabs8LBL25FQ7Sdz6kArwlYUWk2/BkhcHqoX/Llt6ysbtMVI87gjKseyES7nx0+2tJe
X7SrQ0818babib6OexBbRUW4ktMCqAcy1XfyuzbSp6AtTkgFXplR4Hcw2MGlphq3uumWDXeRs1vR
kCz2F/vZcmcV6Z91GafTWCXfevaAF5cpQAcYCkonu76F55TmTGi64leRsvPjYvvwzeJZqolliglq
KJ4Hi1DoZyxYX3kcjGRMYyqHjLNflvzbXPFK1aR94ybyf66r97Jm41Nq1GpXLc4nhM12wjY8Ngbn
gbK+GnK6rpoYR8N0xEXMKPwK1OJGK5ddihJ4Y4CGmJaHz9OGzmg73T1ndM9XM7NDJ3deyPzMdho3
G27M1g+ZsfRboqIy8p6cX5MjfjoVoSGrynhQMotUZcSb1sOf0jX9oWjE+MSJUK8BLrnOwxINzKod
s0NRNYcaCdBWdhBak278EVv9U1uhASSOCt+J9+bqtSNPyv2X282/zr4XOS/gPAcHnOLuIv42UiID
GQx/QxjnYVzKi83iCp9xOz6bDzOOC+wnJBKMQ6PDJDpLTv0JAEfuMIzLMMkSS7k3mQbirTWGfYkR
NjJmeSTIuOVAKJeDVybPxQxQoEiJfFMFFEu/qG9sWHfLHMd4IltxLiekvKINgm2ymJvHIHScUnFa
WU/gsFPGPld7Kl06ILxlwfQEr2R9yapRQIINNrPRNp8B7nzPil38PmPKlc4HhSiFXFYReEx2tX/0
NAWprPaGgWGvGYDmOh6Faz13n6NNeiRtE/4LPukWTl7sDHu/bIm+mzAKGHpKAfxNLQZTKNYEvia7
jOA2Ju+4tSdgDPMiIDqU71PSBlHc+c9GSqLWNC5OtKY4mBarMA+GWxJ5P/0xi1Vc/KV17132gRzR
O/ISHbJAs0C2g/UcEHJdEIu+m8lmZd/Rxafa0b9iwliJ6B6hBbnNHNUlZLuBtsAeiT+d0x5rrEm0
8OQWjwhk3MtGAMMjcauwQBv9SJe/mosfscjvt6NZ36YuKlVxynpsvs4UQYTAK2N334OYXvPBuCaS
m4Uq/x/6gn9+PgxbLhfAM0n2Anro1HQEcZjyka7VMwSgGAYYMpQHy9XAfXiru7nM906Ph2sVX108
xJdW/1gC818wwOPznedmXr5BuaQgLsivaO3h0snGuiDcZV6EsGJH3uka+nMHlmwRZ68rawqy8bk3
2Dy7BUAnQ8bXksEXO9HZ4jZxvuYirSJJsapFOZNeWK37dKQFqxgoz55hRWx7CqyG6Ni7ptn3HpGQ
tt+X8MS02BJJuB+t5sKcHW8fi4+tlSQSOFW884KF3L4sIFAWLtcEPSFciZXdwMIA1CdUEzVFFTrK
+YoVvJO0Tr9i6uFNkfUHpx+D0xCUKMcZDqdqpKpqGeYOSkBzm/TzJHtnq/ERErThHryBUfZIu4c3
PRec5rPyCbJnaxtb8pWvomfx6OuklAQSGhw5uSvwvZYHvtTxwUqHWxXnAy/1WKu7rRtaEEeZ0f//
YlIm4iqwr3ZMSFbMZ6lgaawJEt31a0l862j3exEbiEscw9xV4AFp5dnnxIKMRtlfBiQXsd+VJ0sF
chs/iBGe0B9Toq17a0+/TD/fm63rfDSlUttFMLZMrLH7MGhkbusaH1KvH3n5tXVy1mF5ChaslmNS
P1HDJmeRtlgu++5W+AK+peh/s6mJd6IaIojCeejH6W9VxM/eDGpMmdn7sFQEEWJumc3uly7tP3VR
ymPweOiMvzYr0Y9Rlb+kwZIel35m4EGc+zNevTAzsbqrVl4cqqLQ1d+W+ZHDGusYzO68hA4bpOdu
mr2vMgf1MTAVH4a4COsUoj0u44FkwGvGLGkzZtOPzG2C3WqhyITglLBvYcLJFMrcm4/fq18CEHzp
BfvvcCKpaDiRmOq7GSHf0mQEVgifRE0uX0+Wx4Sq5Vx25TltXQy2dSzDehT1phoUeDuyGEchyPnM
xM0uk6dUiOxfCz+Jgmo5DFaBI4UZL8lzmXkmu5nLBnjmVq+6f+21ZW91dZfloJ8yFZRnt5ofPDK9
N9Cd7Adary0eMB1SEj9h2ZRbV6bVBZaDvTEcSNeOM7+rlKatIAT+7JQ9IBbTnyLKS/fRGdGw5nF1
8qHDtGVKxF47s2YL0ADWjzvRrkIPgCZ/37ir3EneeqbcNwfEZpzPPJK+i4+z9TY2xB6KlVxzI/Y0
CeI2ax1LvvSsP74kaD/qhdE+mQtNtCjSKC6DLzGBC9US5386tNa+s+Vfp1+HaHJ4lG7lmjdLyL1w
y/5FBkv/Yi+sCpdsRhf0+FM0KXBXlf4lqZoI/nAfpT312+w/08NFcjG+MpaZz73p/MwZBs0xI1tZ
FU8pcQaNJ64+sQdzTPrgZD/5xeidLBPcDWMkpJdVRArCckoMzjm/L3DGggrALG8WR7ckq7jGmp2L
6qXGmP+kJesxRscsKLorhJDdULf66IEr3bZpQ/w7MpLLnzWFYdTihR58Jq+oUgZsy3P6TtjoXky+
cSmy8ikhj+zkPay3MvCtJ5dBbYrvY8v+Fy++3VTPNigxsL/Zse6UiW89Len6hnX3AMLmQStfUnuG
jWRb6uQDm+GNZTNJWKjMaSLKKoaVkmVXx5nor6fW4QAEqcXM1T+bLcgHwqWZ0rFc37uBfqA1xh9r
Z1IzaBaGSZ6BpPTccyNA6k25bq4PqQ9LPay3VXFWIwpqXNzG3jeJXSbZFTaONlghUBPfCZdM71bS
/wymWoYwX7It67DQsufpl0yXe0ZjzDHcSaRREOp4ESDd3tNK7/h134eRLA7DEDeIaJ+T5NCBZC+v
bgsJozTNcNFcH2q4DsB5S5P3wPujkBWFo+6W17QHrjR6ZrU1PLXetMzZfpvvPdGdNJMpcNZm6g9D
ylhzPrkzQJnFyDb6kW9RMBRdY9pyuzEis8P1qNsAzz3wCjvlsmoa9yVI0hmWKbLJlZBbMwewN/mf
gqU4TrvTg8hX8lttTZNZV5Pg856sbo2yOX5tnaU5j5bQR95kTtWFYSw5sKepjm9dhpG9s9AzzEl+
BJDW78hob6K4fsvth3YvY1czs+/9gY3nWLXw/7yyfspMExfvXC3hPEy3JBhFmK7w+1ovV9c+tovI
qYCltmN1DNb6ugZLlFvgxRMDVpWeHdCt0byytvb1+J20VYmUA1RnTeoqIqOgvGKH59naTrYvqNh2
S8eGuGDOoFfM+Xxb0QZ2LBfp4GFKpYxpZUAf3Pef9cLNxuRNbk1VL3CR8apR+rjMLTeGCcrOe6zg
MpU/t0aXXCeF11+sHqyAQzDHNJXT7wUmPFHKn0YFlNM0/Cti1vo2OmZoewu4KaAhw2LoKPVrlMub
mFT7W9P4/l7atMtl/hU0fEVbVB/h2ItrxQyIdGSaoe7xjIW/5DulgnNZjTEooXKmJq6GMN1o1p1X
/PxBuBYO3y1vsk/ZUEzwmP0+yjPvg5tPbaaeS8mHMxXPdIZTbvwlV7KDYxRAvMvys1y8N9k0O1tO
4lZxiBNlgGljcYZtK+ZDq9EpyMckcQrS+TYw6mYTtc3WZIoG4dKxOePGrHMs/LeawfdOeywWcmWA
nqvAF6dAKLhuvpNARKVmtziBB4QoHIFK3gWzY98dtURlHhJcDm/BbUqkJKglzJJGt/Ym6jDD2+qW
EqtzLUCesc4jqyrlhjoSfn2e3HXJdyeem+J1Kaz+2V7Z68iY2QmrpM2aLf7Vc2Nzq5oOyJPJGNlA
KvK3ZtC0FhxVC4u7C6IG9JHu4j+pETxwo2MsUZWygO+xzge7ti8ZRx45FP/ETfIzxSW7mbm0drlA
WNlYoIbrjiWd17pfFgQESwvAO/lMGesufUj+X7orLUkxNlUnHNc8dPrDQmR/fe2g3InTI+KIN6ZK
6zFnZbxAg707Em6II6pHf+pZ0X8/6lIAoam66bxk2tgshYL6ME4iYsP3ZFeOBf0h/efx6jD4SasD
yOFwNjHP+/n8qxiXs/CbZVszHw0BkS13BaXKpR2I9Tw+6ZEAYc0lrEa+ej7wFarVFd5APP6WpJ9G
YHWy7dh3HmUnYqMkBdDW9mkJmkftsyYYnl1daFJkKdEGHmLAwUuG7ercjdL4bBN7OGFNOrpehZf3
TzoLeU4o7sK0RL1igzc/1EF1qZa4Yw9oA/8uJyxpjx8VcvAIMeRnK5Eg1zS4Gxbj40k9xg7MMo4t
/yBCzoHuCP0RkEl55wr5r9zNj1lQjMaDiyB2zsjOp5sH2EOFgfC5toxbLGmz/VG6W/aiSFaQ28AV
dOfGudd29T3J5tUpS/enqjjT3e7ZGzx64joG/ZpbbYjgdQxNlQAWbrwcTuRMDeatYiP5DOxaT+xS
5l/N0IR2X1eRbYx3lfgGOiG82zC+3XVlNqL7cZsmeXlx3dmL/uyZ5nxnMj+3vYOzAnDNyMD2FeQt
FggYiueOb+WL9Zm5xnKA6fi2xOPyblfWnltJ/yCn/NPsZHEhTn7ejNKL8hrYplqFG6V2UqA6bz4V
jufV8+y79fjB0qbbuha8vUWoB4anDMIO6ts175mFlUW9N0ZY9IS8Vk1bMpA2PzsGSLuqHNR2UgUH
7KMdqMCXIc2SsCBZ7TqPp2hM6SmtS/O5MO1hZyfrW8IT2MyVZ128ujPCXALkogDDH9eSi02V4F9q
dglbMokkhQ5x9Tq2XtyJNerEm77Ts0TrbLM+/e+PRvanwLSM345scKKOB+JB4MHH08hCioM1LvA7
90hi15FKmZx5KHHGb9fuImTF6WPKBl9ZFkTMx9m7v8RNOAV2sfGHxKZAcaE5DuUlL7v0ZPjrP7K7
RKRlvM9LkVzMlq2xY2RvY9emEdnRD7Ze6HtMSWPh2n/wVWxHo/+BLN9DSBjcUt6pvRo+gnkUu0wt
tCgJ/aSymLCOaAdo3RQCgjwD1a/VzeACIKzduA7mMm2m86Rr++fiZsfiQQZZVGPvWSx7r1WSAGpC
ZeLRckRV8og2kBU649lwIqerkFt0aisnBm/M4Tn484tVT1FSQGYZXeQQ2jL38FjWTQtS/jWJZ7Aq
bXAwYUxtzQEgCXKsixTjfHawFZY9bFR8DAtkVwFheBijYpwR6fdGHfnwfzxoRS70SnqcajlaU/pr
qb3y0OWN+RQk1vtEGR01Ur0YhnY3qXx8J1FKbXHZ5VdHfJSWEC9QVPIybrdNln7Vds4ftGUPilj+
K8rGpmzzGFT5US61cahq/b54Q3GaMn5rXdbtsSsLsspkf1S3Qq362Z1M3PYlwK40q0CenWXRc48h
id/ETVzuWGoax463bqO9+o+HxofvNLUYH6a7c02AQ9Nsm0c5OU/Tn4DGmmXUCclSFdoNg5nB5z93
XJZxFzAIQyJWsbexwXStOYBQdLgcAKo5eez83AbCUw2qL0Hm78FeFEFJy+Ah4Tq5+TjvC+iKQ1td
GcyiYe9uKhuXDSnF6iBmRfpx9YyD5b8sAghqKpUgBWdGDXYAuk5NzoZYvvGatfk9WYokkuT/IDLk
0QmgmG6zPhSOMBAZYETspr+4rk5lxRI8DQxyIEb++WXCqVmm327D3QSLdpv2Zne1HflP6jW/mW8e
xzxuLC7ZKmV8MrBf37gWckhVHxa1TyZo6bHPtGj2en1ZfYYd2TwcrPIQZ5l/cboH7s0EYZacfJsX
mbz1JO+6cw8ndF7RJ67mbFw4oelGqnz4tTiW+cpHtK9WjjSA8+tlmsuLUyH7gtT8VXsDWUB2qkMW
vWdhckZ3pk5YqunvuY+n4wCw8KoMCHFTNz+ZKay4fHIYCsSjhXaACr9grx5WiZMzgbSNQ6HnEMVb
EAHUVFNRhCOa6a2RK0S67rSrxnSFKpf+aNbaRV3v3avBUZeWvZ+oOXA6y2m4MMg2tS1A5Zafhm2c
cCWV8RR57O2LabIvY/o2skydEpaOamY/46XkVDSF/OHHoDFHX78XPXMmljP9j6bmBHZtFlHYr578
ofiVrSZGBN8Pm6XKP8aBT7YfVVgXyd0UH3lq+8fM6Kj4Ec+Vgf4BzTjbqJrYxMU2d/Q/8jjjiNoX
NYkpi3rMoSH7+FbdhcVkNCEKxOljtuavrIaAFKM7Dn0ekMH7tOkUvyHauW6GKa2DeV+2JDIpl4ts
rv1Dosx7LM35ZKtS7ZwJsP+g+5dRqXfPLHnb7GHaNw4IZRd3Nh5DTZE5vSfx9NOlkN3R/PYMWEHH
8j8Dx1YQTcvVQoVKVQjLZjLWG3s7RnTyG97EuAks0H+VB5EqbmEE+pP3Xqv8w9BaPj+WaA3XA3kA
Qeg6do0qt9+U2eqfEXN9KPstaZPgoHI44QP+2x3hCEXpJNe8lI+ZXMI4pw014AwQ25q+1elQOAbo
EwvDjmjWs1C3TndcBorrxFgiaqyaxWeybFjjKwap6Kz++8GL6j6B0Ppnz0MZFa7uTp08gpXvu/w6
9Namlsq9UhJZ6Hycd9nXQ1gV7lWMebKPk/aGYMw+oSYZjrlg2cb6/1Sr4S32lLo2Q3caVXNtUv/g
m5MIvSp9KhSyGHrCpnI51PpfAfT1pm/T/SrQ+QTwIb28GfaBCuotNSwnB5dQJpiN1qfMcL8z6EvH
3p6Dq6j7vwAy7m4rJgZqbHETlXPcKaRhvTAzVL1jiShupjt/dpd5Ia1nyTfSoUQo2vw29yryYnbM
uVXDJwZMt9WCWXKqVirYpHxS5fQxxayR5ixlmJZmZ/SF/hYj/drXz15gHHPZ9Q8o9eeKKzqUi35q
B8xXrNE4S3CVPUGKlBkmsGkN2Im2FG0GJ0M0JcmLm4xt1KmVTMNS77t5BkI7ifiU+dbGrX5ahXBu
vl3/qFV9jdkcJ2r8O5NJMvJudC5pAMBuKWzM+PdKUidETPtz4ZLdUDL8c/vuUPulfaPbiBxIfqEK
WszOZrmXVXY37d59MouK/TNEMc5xgyNspPRdQIYBgNrS4vcH2a87vDfBwcCEBCaY76rkTg8zEsKR
T+uNVQr7nL4Y/fxBbFgUV4axOxYx0Zy8DVmYzZQdqvSXe7/I09hrwjskCVlslKqNt2QGfW7bb/Oh
Zuosh5pfr36Z3URQuLBmb8xn5sLZvodpuqGHQC+zOnbYpofKZvy/lpneYYMgRyEX+6WhH2MTR3Sd
YUDClITQYMUSjOolNbmbnCbbLsJpYFyQcK50XqEuleLSKnI/5jzUzaYj9gjqK1dTgqUiNlm8OW19
YgP3Y/XNZzECzk3wRO6SIeU4R1AQjgXyCeaUb2hWbq5C50/COqR4u/wlKCi3kwX0tXOjXJChUbgh
ZUSzM0ummW7q4bowlpIpQQ/deTLB7JfnOUkAmilMcGls/HBQip9oz2GouOtMjll2Sx0WM/5s9GGX
xsVeNMhgzMd6kaSwD8uCH+tIlgHD499uKI9+wP9VOARzzGW8G4S9clIlX8FKmlFnkY1BcAmpSmP9
t2QTv+1lTzEG9p6kEZee0QCgXQXmxUfPtV2t0eLjTwIOF/rAjuD5a+ksrPl7zm1fHUvyCR50wlsv
WGMFHjm/vPaP5eBkRUWNYYOpSyqNzx5hFnuzgXM0TX/KOL/j3n2ZDFSkIv40PS9nOjpZO92m9msD
zJLKSEfro8cvs8yIkAj9MczU2g+a/a8Amy7sCx9dc8+oytGnEZ2VZ/TPqE3MYO5OSVHbL3KtzAN2
W8ZN2Yj3NRmQa/cM0Jf1p2drqiUmVIAMo6KifuqZu2xxy+0ocXHKTt1e+iuweMffsu9atmtzF/N5
QjDPnJK8DCXEL68tmo1jdGVoVBr6rFsz69XF1+ANE59C9cegSjbjFDxNZnmbXAhGIpTFkrdph4Xl
DsF43Ad5/3OGuQALM+nevICPfujmlHvGQoMvVZjO5BibVlW/qID9S7cMJErkwW5YZXKXWReullvu
+94JLV7tbSnLhjgPFFkWmTyxUM8ZdmY6nuozZ5m3WRQ0TUTM6pCI6q2Tun9aoRpPmAlOiOYRRA7H
1WjiUJjqh+f/bnpsjU7GRpTMrWVBWO1pCkf+KiKU1Kdr59oZ5HxUWr7zlQAcXKfxvm3RHozIqQ5G
sKATrElJmzPxvYo62U4xQxVBfRvVrWdtqhYZopUQSYAIPFpm/2dFfoeAC+wtMUNYRuuqAMMqdcOy
Pr/SR9+tbe16L3gO7Kgf0yyCuw3O1q3KnXJ+rt7MI0JgvpkdiL5ZsvUW9yI4STBosOFfq6NoFQLv
GSh0i7NjY7CgJuSsIYEkWe+KBLAgMyl8OtTqfUFBjVh8P07lu5XIN8rR5BCg8tnmi/OdVMzICzE9
3DC71V4SqOd4bE0lvlYW4dEarGx1mhymavG0iMp9stcGnkBAtlScdW9MqElmmxqiEf3cPkhfvcwB
lP0sNsm7qYgFqYtVXdO0O8PXe3bdvrqNhr6va/1ZNzkz5oJxTDmf9JDArS5qgTZdon1kgLofzlbv
vqQ4l06YfcQ+rjEpoMZMdkE6uMz3WeHVrspDa6CiXkgMIdwrmjzMO8yJ6hPzv2eLMtkKeuTGI6vy
ggOdOxot50q0DDxM5ikMJy+IlY6jPfoHkWrjjC1QbV3X7ncImNwzIxLvXAj903EMF5hnHqp1dU9u
7f5ewdTuZOW/rWhXXhtsu0myJtTkI4RQaeLncj7imWiB1XGvq1ypMa3gNrr/qpHmZ3FDGI3MKOWy
SebJvvkbbXovKpMOc71O79vOerUYo0YTBnRdsfL0O/t5NnzIqkECSTMzyq22wabyij07w2xdmsra
uti4d323INjxsvruEjZmSgb7qb1z0LdsG4Whw6pPlH0UOOu6K20niLLRxE9TFuLaQTKXgllTW7iQ
wH66FkKBrJDyjP3qj85NEXkjdGuU1GnkGMbvzuIX6WpmBFix13DwCDcKmHtULGEN0Th709XIvZZ3
y9ecxoxItr7VHXCWjc8N9iHaoTRyMWyDKuXyMCaX+9sjoWBxMQl1vnfp6eS3Zjpgc6uyV3uCv1w4
ydvSJUzS/ORvORx79QfKM2RcRVIFVJ1lJMBILFQ9Tuz/zFP3F/AvrFJ+aobp+D4boEdow+mUYf4H
UJE3ZIgH20ayzdA1q4ih3w8pr1+J7OMyAGdWPjkWactxObaSLDzNZsRL74Fg5pFa6rdw+BtjXOY7
xp/XeNS/5wU/b+DJ0BySP17myr2F4HWzAt/e1Z4iBecqZ+nv6aKeyoT6EJ113STMK4LYPRUPiQQh
H56Jf1y0xGCp4M5uieSpsZ+2wh7OanEpwYgFKSroxb4UXwH8Wmnj3qE2Kg37VS9gdiaGYBtgahRK
86ttrrhYqjjg6+2fR6f6gYrwozWLdANtCxBkOg+7r2XumFebwStif3TeHegHOpzwPrTNfGbRu0EG
gACnsdt9PSLBbi9uW8I0hsccFd19YvP5EAPeUU/ezBm3oRiHbxPaLShrv6zJZCtpSJAd6O94ehdC
mKEme7AdP40Uqe7oZCc94xNyMZiyIJLflooPU1N/eMwsXN7LzYquGH+gWTnbBUsK+3LvX17Tx69c
Xha7ebWcWHjBftXrSecPAnXCmpct4r4imYNC59LwnQeTm7/LZYnmggwAGMALHy7qFvvQTQQoCY3W
pq8Dkq2scF4JGijmJlwRLoQq41NN+G/2HmVz9Rtnwr1x1Zunur99CtVmFuj4dBbOCDabeO/M2Z59
mzgAxDwuDuuE5jmX018xemBa2EWJ5BNp7K1dFhRcbcWooxxaFLjIb8rOfU85BexAsc+x+g85MeEo
WLp4PkB4hA+sbbAp4rVR20rYMbJMprpL60OfpRyBP00ISF/DS2TzsitrNEN6pVkcrZNR/iZfZ+Bt
M37T3TIoH0gZKVHDIzxgyPXYoNj+tJXBj5zN7a6Ph7v0jZfHE1nTVZ5Xe3oZvscSzi+NOuOLBU0u
eH/aanEuFOWj22fWPnfz88xibWtmFF2V5jnF1bM0V+aKGhNRvrJ4w/d+s3Kf94AMOyuZw1/eOiFt
b+vzkBTBppn+MGBn5gCZETQHCI4ujvAcXLXfwLQbsnO8MFVxc2Kj8f5wlWHqCKYJjS+USmspCMOg
f2Eb9Q1N8jiMK0Fsc3NhoI0SRbI6YXf4FBA4Prbu06ST93ql4A8YYgBCK93VjwoYBtJJ+yie0DNY
7AwgibyzR7v6bHISd9gPvXGsei5kW6Vz2PYTE7g8/abxYyKChmbj24Nk36a+zKp8GQfLeWOfQhri
0TYM9xXf5D1nMxEVQdtx22TX1B6aX4s6P/JOeaCzWFHMAd0fMnnzW6RlKUtj2+3iTRC4f23ZUZvN
OTq7VZNXi6ppIxFz7yx88NvKyl7qWt5wgc9cCHxHaTF/NzYTqTEwQDiLFwyjUdnhHh45qp3Gd3Zp
umK2U47FFzVdDp2HBNgetTo79TTu1ZQSsGNVB0TMERCD4ZJJjE/JSxWv/sFjMRulRsNkhi/wMqE4
aBGJjSYw6HKZ/9L+gaVXzGDzSh+hKfiULDQeRVlzhtn63TZIxsw6azm0Bq+8zxuZEc57q8vsVzXC
9BYmKQR8T0CYpMQk1iXIbFU+kX7ps9QaiYEzB/q6xdq1Dtk1pj2/DC7/uqhuP/HBHmVNATD5Y8hS
LH4SZgPCPOEYFiXDPgXkeTePMYsJJvwblEMtxs4MTv/yxpT1l20bwammpzdLxHAJognRkxgwiL69
DHzfWgbOmBJTUCq2eO9j8u4mA3YGq8nv6X8cncdy41YURL8IVXjI2BKJmaKytEEpDXLO+HofeOGF
p+waiUR4t2/3ad1IaJ2ArrkSVdlzFgIbUUExCbpy+k2aUMG+AEi16DH3yL1HwSyXavu88FAeNX3A
DIyzPstoOdMLnbONaR3QezUHIi+4/+VObUZxLpPow1rHYrdOlPgSqWS+qg60PLIFtKUU2wydmLIB
xjuLfHvIrAM+zE/EOMfONdSHTD2puSLvmi7jI5JwQzWRfCBGxu8txbygwuSplXkDbGR63NiPiDw4
27J+9SNDeuEcuotjxFFpHnFiytKHQZEwx6zwlM7JBRBPelYq41kxcDEYSLTcHd3JkCPCeYW62X+c
FffJJV/XX9pIdJMq8bYujUuevynt/CUtufoZRzTNFY3JKrgUwjUGqXIkKEf06lREZ7vLJJC1DLML
ZKb/LVdDVccCGCcjRx6iQoBgR3KZ0+xlseDUqZF5tVmRXUc5Oi4q9nep1p6qTn6N7V4JwJk0R3ng
0WtuOS0mIwKq84eVfzZ8Eu9NqDP8UATnSi1k8aam3SO/ZZEBDTtn6udwSQ8ZKbGb1nrJ1CgASEI7
mKhRpfqN9pu8B7ZE0D+h0VccqFQ3XVVweumrOCh0cS5XHA5S3kgo7fLkSXMjudaAVKglEQVlKYcq
TktHyiEGb44oo+HOfMTOQHaH6ox5GCwv1VEZDH2gLQ5rkhoR7htRBBpjav1sXvbRyEwgbAKGSvet
1tqV5nj0gZqJI17biNeU4ZQTxT+plb7i4Ng+vKXf67ISBY1EO1wWZ9MZF+pjQTDs1Kdir614NNXY
vvdblI/Djblj9pMPhSa+tXqsfOT8lC4ZQ3nREnGpWPlJmM13Nq8gqiTwlKZBX2f6JcmU52lAfEuy
6aErRHOl/wZElRkknDV+QnYFu9Y2a4+PUCP8gKFYmSN9n+eY85Q4gmzR/PIaIo6am6xl46RxEjgh
zgSIjyUI9nWrLt26ZHkwayCnaHLZKcQjWnvhqCxUul4Ef26HEpc1bvs5X6dTq78vloHQlHHbh7JN
ZW2mWEEYotdt+zQCC29CNf40y4g4btS4zEiZDxR1eh0eWBRLjhrrNap1hXmYzY5SdnuxLjblbhud
cW3+qVH7CTiRjJBYvxI5Xdxwu3psEyldGaMPRBbpaEiG5FYanlWLZLurWcjLrcWzC7zfNWzR//Sq
9Iba1C7DJw2R3RG9mQx0VFO7xA4yIFIWO53GPJy0YXWYCU95BivxMjIZwvkfAgSOOxAdy9Nn7WhW
9ptN9DNJCmyUcXNaQIOx5JrYFC03m8UK6r+UXew+slHSGIQL62NMrPCsWUEpU9GyCTmtpDKZPuIS
o1OE5efmOiy9COvhFerWMaWkaLFomdEyGOkLcW+3TmPqZ2x2qZFh+8VsOn0lj9S5yONxNnVSuLbY
6s10r1dW6F9p1zlYoBmZ9J6Kogb+UFNdbUGgFowGXjFd9mp9OXKy5poYCg4Xs3RqgURJdht6Ga57
V0VMwE7CHnxWy904sfeRI0N7WCNlHzaf2Zxrd1NaHnMs0C4e9JHUjhtn+lMexp9yj+jb0ROqRRMn
tFocLVn7acT6a1Orus42UKpvnAEWKqK6BhZtJRGmyUNYLk+LZm3P98OyFGw/GvWUF3jTZhS0KR0x
hyMC7FcVg05lU9K3gnYCl5CeSUK5ypyxb1vNh6FuDPTqyjqWdExszk9tpvwTRf2XK4DO5yaHtpTG
C4MmnkR7GL5Mo6J9q0X3wL3stHGy9ehWBOi46jRmXGL6TMsUTq2ABUobnyLnjvmiZnKA/fVFq3rD
UxImJEOefyV7YgUlicSJcvllbrmXRsEdVGWpG0VshbMjWhzt3vgaOM+1h0JZTbrFpHcatrQjJ10C
1A1vIlnVE6dWJp2leyORxJJ+IeRKZH7UAc81+DrdXhOM2uO4ExiZtEwgeNJP7iCaZKO8b7fiPlUb
fuHeGN6cmK8rFhd9jIGJS+ojxlw0VTZ2dNHyJ1BWXhSh7zv4W7uKpZDXjaj2LVF/l2zKvJtyzvZa
jBsUsYnR75l8H626cWp4opKmN8OMb/b/1t+YdbrOqEXYKPXVLHvtsvQZYx72nIq+cYt9ulOkRE7m
XI42pBX4lsg6hZX1w2kaQ+1aM+AVHTdSS1qhtfKHVErSk5V8l0h8bokr022iUrng4GdDCwVeaX5S
fDM3xI8BwZOh3cQyMIhs3plKUV25iDlrUQ+aouTwWVCvJljcYgpOwKmE7VtL3aueTLqzCDB7MMWI
szUR9Z5aV/kytg1ziL7Y/8nOSj24wwyP+DMg3MURLrfZkr/YYplus/mJioFe9DrSLm1FwKPuvTrH
ARhb+RiYMydnqyCVXL6gP2jnqJ7ppZYAb2VFfSOKHvssTl8IrKuBITWRp68NxYNU3w0MoG5pflgK
K9WYYWEvtBt+qfCKtWetqMOradSl8TjytNWiBMemZjjiUnLUeSOmJIehd3XOTAx+2HO3TqSkzQ+1
Vc1eXkqrS8lLjgQ8BZkWh5h31JPYOuWINDX+VGmnQSo9FqLhvgMUMiy2x6Ev3yGrLi52Gszaavha
skXeT2bpJCPW7kQ2V+6FLPOHjMbrijmAIH5KDDog947swaYeAQkqQJZXniFJhIVCDlw2UUucL8eo
JXEQJcXfPKWEdBd7v2hJeVn1/DPRMNNTRzMdFRZIi1zP51yEP0NP5aL8UIeLeZFNEzOmYu21MDJd
kH+sI1bpYRTxepir+oOV0YK8SxENbuSCKsUVocCZmU6csauCJUnaAx3oKxSNkzzcRQMFxyZZQPlI
QotkGpZuFROSTsYOozOOwTWjEMdAA4YLqA5Nc+jCFdFd0BgbJ4PmcYzXuaAoClIGPT0xJCCJ10zo
r8a0ihNO10JWYgQ01trsmOirL3H/N1lkHdtKHW/NpARc2sNhkfh+c45CD0M7HZZw1k8LuJCdWr5m
ljBOHCjcmCLlfdEvCmClbvGSARNmGkfzuQSMwsau4hU/3qFGSMeyU6UjXBsWzBV91+qA+a+l5Ixr
D20nbCkJxr97APGIKVnSbX8eYeLESKInlNCHhRTLfl6o91qVtdt3tYVkEdvUyi0oaNt45o2sjpx+
kAtseSqG6mr4xxF8PRFHpZKp0b8zkWZ+u2Il2uWE+BwLIcqV21Y6sW9ig22DmoCI82n0tXnC2PkD
YU5nMNMpOu5XutuNirYrnahX16+AtVIyhkIL9VuXmEda9IbsMBKq7nOmblXUTTAKchYyarBXF4OB
R1ibb4Qwyc/GYfTTUIjc8tzrrfx5Lgr1MdHafaok0dtSRso5q8hM/f+vYSss2r7pqPv/X3VGTU5U
dIj3PHawWUvVJa5H0IKpNp4S1aDbFtV2iK2LJMU4HirmgqIKo2MVqu5IqPiyltKXFKv/4F8kfq8f
VBHSCEof1YxxbJcv3VciaYmLMMjLd6TB+baI6NojoByVlrFFWYfeF3XQ9L38YrLpdIpVPYYdD1KM
cuT6HYpTqlMe6R10YhxZy7KMTs0BiuCboDDapNe80DCgDQl1lPFguOMYyfdyJFwvD9TPzUI6zZTt
0u8l9r1GAmoweVbPA+NaJl0IeZlMSKd1zPtXy2SZz6rNYAVSTRiPCmr6Lo09Ktu4lGKJaZVjx4y9
zOXWaJY4Vr3lzfQyuioyvebpZ9+03U2mhQ1nofGSNW+J9QF71S+s5whdYkUbMenh4gkVLAyKmnGP
2uI8mtala5O9JhJ43B9zVezlccWuU5w4jwQRltzGep5CupNSWKAsQZyGJFXHedDk20wycDIPbM6C
Yp7o/oJuhTli6uwdwaiXGhPAOluuEeMJUY49z15Z2M+CFV83QA2Ym8Pcktii3macW9Lf7AjmN9Et
u6HrHcuKXsP+pI9YpqKDtJo4tZOjyK+in9yehavZEIss2FjMvXrqRhIFWAUQoM4lGbZqjdyC30ih
289q3mwUsAYAB0bzY4OJe55d1CU1xe9UX6fk2+o1r1GkfVMyArL+lEBaieVDspCZIrqUOH3P+kKc
r/LRj/eTvCIUth+xzp24xLVXFc+FobAgZi8xMEJhnpPhqAzwLsq2O9e2fWL0IJbxJTXGI9+9q/em
N2pv8rwe5aanB21jSi4PLOyB2PUvQsL1rEX8zjfpNUqVpyF60fUygIvlbRXN0ncNdW9P9KBM3pTl
PQLvY0YUuDaMERLzQsOun5lKbc5zw5qwqr2w/1cQ1cTlDAbBWdoJV9XsUjSLO7jCrPltWk95A6yB
YE7odiP8Llt6Man0jLILoAOYmV6eflrsNrSs3kU93obVchjvIzxVeI/tZthJVe2vyCG5xXgxHPmO
nX6sGbnnU9q2Lkgahw3EG+BA2o3hJsht0Ks4CcoHtjkktq/Ya/2MbDwnoFn+IOfmaJsdjJOebT/V
xCfq4iSQ0uBLsE9Ceo/xfUy70pi8Rj0T+hp0TN80WBPW9UOa+KpboRWXef0cJh8XoiPpmNxpo5P5
GFfDl4r6kJr6cUYLo416pxNMRQC7YLAMVoAMKxb0tcmdtPuhJ9e1eQ2P5VOu8fVgCyxw+2lhYGbt
Jw4Oj1SZH8/hS62MwQjKi0ZCKWTg1AwfaNkqvjRWzzV6aLb+JZVxUgRwW/3CRl9adEwSFKxSrJy1
Mfc9P8syPQ1sgKyo4Py2SXZ0CEa7OVQ8tQzPMSy0VIX6gYacGZpfx8c6OZEy2xu076zzO67zfcTp
H3gGZx31UGHZGI3vqHnKxFevr0FfPAKn3mX2s9L/dXryq3LNlumPTpBJro/A3nRGNKP/quWTNFGo
xqNm4KMynhh+XVAYDqUvOEoqADMQu3aC4AgbRnYLh5YLTg6vZQMW4ZxwLWWGyfI+DSaCbRGFI2RM
Ffs+dMNHToXbjEjAOnu/TAtFpK99/oPjG+7vTmYhnNQ3ubjU/ciTj0CEwlY/uWYbEGHkRtfhJz8X
eFYkvYfUdcvbV/Bhe1wfV1k/ylhUw/LBqupA5AurlksjHblBnCw7E4FwRmV2imetZre+tN6YVA6w
YBjRByu/ldG+3ITROcOx/76twaPsLLGhxL0p65cuDNgkY3k9ZnN2BFHtFjbvuw4ZjJ8tJizdELFM
RiymX9hQk6S/0CHGWOyPrLTHFf61dMb9F5Rlt1MGzLNofc2bkktOHhTYHEpylYLvY29h+0x5LEoE
jQeF2Hq3T1vba5afbR3Yjx9NP7z2JJDsaXEFuqg5uOQe9xIeYcybLoFOn+Wm28frXk/fyCI3IKVV
NPN5aIJJGb15YJIqwXq0fwnbCBtRNrKvg4Uzh2JXSu1dWT9JxKtrmHpzBo9au0ytuVOZnDt2FigP
SMaEQanunghzYnzOrsBLjuZwa0Nuujy+mM0BAnZPmlZZbnB5yCoMO8EJcky9FhqS3h6hWB8sJXGq
XnEqO/EHumrBMQwodAMQTVKVPOD9btSQLcBeZF75xwnIMdgGyLST83pnxcP33fm5bJ4440De2hw2
ULdCiBIAR7AsNlP/WMbVPQH7x5vamRKcBCr2q+w2zDxJwu7IMdexScREILw3BnLMYnXJ48N9XihV
VOxAZrjBgoBRv4V4dqsxtmImcXX8SpGNUkcQOjQ+6BFxCL/uIrb1kJIopL4XLfPsGHoaNtMUa7bC
+YrABPuG3mmTPzE/b+iJFF82yzU2IH4JTI92+549FVfazJKpxlKaix855O8p3xqR+iUFe1pHaqQn
8NuwAyW3TtEr48QdqM/OUCGa8twq4zsMA4YSd41CP+9CBxOIK5ebBwb9YkGzpzgbb1mnCbgpdNEu
v1s2gWD4pVK7g4Xbuc/EwcI+Mok3mZTMqpzG6EkyU0dqa5L4xsW2noqkJ63dBY9bONxYHtqSd4Mq
vUCSYCvFS4SmB0ECkmDo5ss6xoXupVp8abet1mazGqb9jNcHy94EdK+i7JPT5R4IyQ6JPth6SrJM
K3YsTCLaZ5mRnVS5FMQOGIn5im/qg15d5G11T9+r8NlkMILr95HH+MxNvXRHlrZD0ZGJyl1JqXCp
jJxbGdAU/GZpsm2h32TpHbOWSRR62IouD3nJfgxwLPt/FLDnqL8OzU/Y/ag0ibfody/mLD9hVvPj
iN0LY3sfh7C3CcPHy7e2gIWP9639Tx8xk3ObVmNLlGp6bo3vScbiWKF9yI85v6PGnRp36OknZa2e
hP5QTsepQ3HWi1On3vDMbTQqrwgf2jq9U30Nl/uUWIkH8cst4/qchWbA0Z5ywn2ty++J8ZsYmtM7
oXW3Okoudac0bdxrM6zPybGU5pgK7hpWLBk1AWXMYX9o9mqPQJ05gOyOdfWi9JQpY7axckz1SGYw
Nq0fraRccziY0FeMPPcF5fGA3zgHpDtQBq127WoiqEkKEbb3Im63zAwfFB73cWFeIYZ9xAp0jswm
vvI95OjQG9V0wXRzKRCciaJLFnVn2XLvNOUoIeDo87GdDyHKcK3irQqvnZZh1P4n0VPKbumUt+9K
96eB9onQN8dYwrzxniulP6vT/aEgTwUU1lQyhPAt70tCuLrqKfZyQqILr/Hu0bQNV4zmQdUjSO0I
IlgAeKpbUxwseiArGePPe9NybsJ+gMDW3zoNXYPiUn1+izKeU/jBtu0k9JALw6YnLB7CRVd4TUoY
sfWrvqXPYKFgOtU8rqcfm+5KEakH5h9fXv4xip/KoborTcIMYvd+OW2hEps7RDtl3Jx6+M+SXxKU
pyZVj+36PhnPufY7hZgUJWA7cO/AvVUwVM31XpbWfbLpardoVwylXy1qTnRicX58waP+PCGFsFj5
lShJz/QC7QcT8ISgBjjhxSDYaBMH1thGEMFizuEduVxg9PcInZpvJOLcxNIFIlRuzafY1D5XpjFO
TPCJeK4b8rmqFJKGWy0z3q+EIz7nLkJ/WdzerDQ6zUv2jpuK0ynETo0zv2Y+a48LlsVl4bwD2g/7
iJS+cle4itWcK/xQqtHe1zhC/MyxdaMkhMK1TebvpnsKKZRfmuoJFC62UBV3AWY9RXKkKT5b2nps
jDYgkanr51aPD9W80PL90qtEIFaJe//MoBIsldhLEAvTG1x+P9830FWXWj/DMfWiggNhaEXfSSrf
TJQCVlQH4KNBq7339tWOux0ks53JtF9xxLBriXcgK5zRopqrr4KB/5JWArvHxGc3+54FZdPZbhxt
2+kOwJ30s25GKeobSLdvtOU6pIKPevZlv+qdVyuowtvBQurYt1evhlU5aYUGJPwQHwYXi1rs81GF
xPktkYKuNeU5L8snUKeezPBXaCQsudxlqEbGCLpMOc7aQa5s/J78LGmW7M1lb+kwkSRqmkFcqeZz
Oo7PIVCgbd6Uob9S6SrT99BAOdEwraEmbyDQ4aAp8Q0hn0PgRJv9bTRVX9fWXY+xus/f0+1H7R/A
mbFWjqH3NcDe6sjRhxdVJl7RUvszGLd1eNwcIWL8Mkz1pG+7xehzUZk+h9mtzbu+ktVeyKrhc34v
i5Rn+eJYKHiJgQmEcam71ERtw9Q4Uq8FC/iw9tcczGNmPFBj7nSs9m3prYaVQbzG5/GzVidbqgLF
at86FlEaSb4OWBNRg7IuDkjuXijrewV6cMpzeJEuqzQ+TXP5mGQhcwYo9LX0NXC5cdPtK3Pyh4jM
FCp2En62xEjMYqByGfe8yXcNfOO3hQIMIcedwHp3TXKcO9BRU7AmrS+I/1jJB8DKc4S+162HgUoT
U3vouse2vW/4FwjDkvZgqteVAQnXQg6FfeaYHBteOkOOi0gCsehvZOlmVDDWLa8MmYABMmUbsFVh
EYULW07XV1vDfzNgycrBGsu4dGWtAkmEgS41rT1PaG/mNMExruQkXYe9Q3kBFB3CvvxuijgUC2WU
3AM1zwbEIF9RIndKXyuhB5GKGT9+CXUO5QLCyJ1J3WmD1HgbRWBF5cXsgbKS2rfOGUcVu74TYZ2G
L96j6ZYtIPFItjPCh9rwlOPz7HHrRMNfW+sclFgLxgYBz19Zmgl2gQBlVhcI0cPsRZlftj8Ffudx
62ih7rmr79hvD1STswDE1TaBRNgBLd7lUBMwZk3pkYnRsxFkh+qW9DWwNhzwi6vPBaY8yt3b9kHI
e9aVUOmPxFpODW+yjjp7jjhA6Ry2MO8c+PErCxWvmQ+h9GCE52TLvcrTFYsB0AjryMkrodJiZbUI
EMDttA8DcViWroLEwhxVHAntBza7rIRFhTXrpEryaTQVDnmcU9fHSBxViFMym5wEYQWZ0KcDm8Wb
tms7rwNrrMSSa/Kb4V5j0Vz6bbifoAFHgCuX/pExQWkMwF6HRaEGXl6cts6elegBSETWsm25VmAi
QuOT7AY2QUgXef02zDhAHocqOhlsoFj10Lpx6iyih6Tq88xvErIQb6HaM6ybjqZ3frEdZDRAvpHf
Yn8t+uILROznrJ0MJrq8DPcKyR+T8pIpguyN9FlX5tfKqDeW5d5mD2tWUMTQWapjRXKqRkuDvdMb
DzZUNa632I4J1nCjLCXv7qsp/6ulaC8VgEIPeGDKQvidzTGJZ65lPEbdU1aQxK4Rl02fHWRa/BkS
MJSfLP6s7MPUVjdgKm6I4N+uCFQTKs9wGwUPfa+2viIhH4AL7QqgnnlH1sKtIjeTBke027rNchCn
QC4dsvbc93szOQuOkyNYwaqacbwCg2OfCWUlNvYxSwJWU74+tu7aCRDzY9AMFhhX+ytPlueVupiB
zF2dhcMlK8ezJnEGM/T2XAHxdCZtBKI0yE9q+6uPY+pDBjiGCtwodZobz5bF6I815A170rsrqIUd
W/vezzaZRT8mQCUoTLBfMl2j6IzMOOkTVt19mEUHvZ72Y88XbCyqxiATg1XsyEsMaiq79RbJKsw4
O8OzQt2/jnaHTzFWs4AKl6esbpJDQyQ6wYDhLWlR7pLM0vZdrDzNbTfd8F2WHn6uCA0StlWqRTxR
8XBi5JnwcezsspK9rih+4SqMPMuLr6SpUIZUJBaVDVrK9jbErnCLmvRqqek1GmctEAMKXTFa6JEq
Hp3JrWGA7gcMq4eVdZNWqJZr28tbzi94QbZ77TY/QdG6RSYlx4xFDEv8bRYkUd3YzQ8lOYGakLrW
oiW+QMB6LSfCi73VDCcpRTSG7XrQjM43V8Y+M0+slxSVMhi0FBRQ1bmGwcxg96pHrPw2J8a8BydD
Zn0cy33ClaN3NuEG+419w+NYAvWRhfyCnP9K4QRWKNogIGsNFSbRvngWBuM4X3e1WoQZZrxvpdl/
182E+hbWcPLNF6aEwQNS7ddIoF6SjMKpu3AOTGw0mjwGSp8Mty3NUOcyKQzI6nARjEce5I/ZPAJ7
roAHDzLPxGLS/glM6Veg8aoRwsbn2R8Ci+jNdbmyyBfpCjp2mv/wfw9H/IuxU1IiFMz/d/TlQr0j
cX+HcXvvDbP+yUE4Q9g66IMoDmPO2WZMY/ZJeuwtvMOr3wqg7n6yGWyLJX2wgHlNQlV2XfjR6gCL
gqXhp2onVO5qW9cYYbQ3QMbvOndJ4j9hSiymVuK0SrzWHkQKe5L+REjqoeQ3BZWLHUApjjbyawUh
UbulOtTkVSqZXlMIPu2QItIqpWMkUep+xSqHl0ljPDdHAK80nKxG9VBkeG5XsBY/VdbZezFKf1i9
mU/Z1uzMMHyvp5R3EtwZgOvGu6wvvCAJcvFouBt6xENHTZBjMJNNijw59cp2o8u6vzi2t4PPyGtl
XrxaVmjezSz2P0viZ5bEd6iOXEKU8zXrk4WXbbsumtHW9qsGoK4QdhO0RvgySbC49Cg/WrFxSiIJ
VDWyhNCTVzzh5lEj0zskLJfXJvkxlXcxc+R3Sl5CUnsRizFTcpYruwUb1YifEyw1UMw2O2gVEnS4
nYhnwFyqbjxr9lRcF2Fe8ro7KnbG0488blULdEMo5LsxwZUDChGjbp8NflqLlTw+7805NgSSQ0bx
ZknwDyfC1Mdf4MB5YM1TdVb69xGCeKhO37na7K2EN1+jRLzZpRPe052atYcVUdHuTH9Y1YvUNIEK
TETV8+MyrHiEIawZWGDVmxo3iKb3gto1onfHKnnpU+solMHLML1GY+63pgq/4rs1VEiTAlNT6gls
W7ADTEXir/3TAc62Sn20SmKljG7ptYQv48QViEJe0HtiRx7ndV9D8E2jJ6QbUtKLX/Nea/IF/z2v
7eqF4IiPgRwULgUzrMUluXzUk8cqsb+ZjwswJZRskcf6nrUf2h9QUT/LTb3gwrLTiVxNkOHTXmvi
C1+mdRMt1lX7SMMDS4liF5XDmxHTrT4DZ2fxZ45v0brslQ5kcviDmvachdW+ScxTKygO8Za2oSit
9ZMu5KNlswUTNMvIXxnqKYnlwO4yf6QkwLAfjL4PFOWlWf9lyteM33MCS1UzRIboxyGCtWgWh8Dz
VXwUNaeHq2RbnipeNUIzM7j37WMq0Vlq67WTOZQNlzbQCUGqgTx8Zegu0BiRwdm3ZtQyZKMDG+Rh
RWRQYyYLkINp68U8/FbC/7L6DzQEdnTeTjNWLuaLhMEvafEdZ3Ssac9ZDAgHO9XEx03sjoSf/Tgi
22QZ20FM4kM576BtHtV0p1ifZhGU6cHQvdx2kvCutq+zdTa4qOINu/1bWuuhhiRGlw3DSnrOUask
Brek8CJODSX0RiuZH3JxXocbSBYnqkunnhpnUYHUD3dF0x8m9cWy3cR6/l/1NfewMtBiWDG3HDY3
P4U10FkXPo7kVPRMxdGBmXSZL1mxukkUOqbxZFVXpWgwRaxHrYd6k5WXEtz9IuC/cEXN6tOwL5EY
s7gBDoXxTsU4XSoHStBYaLs5ZXlKyA6O20BOLwzajDyA4bkvEVHwkNE3FCeIHKZTx9JhtXHfYAPT
VJOrHfu5dADmcVuqdU88hs1T4WYaowlH/OIn1d6oFmEWBHPWwz/xjcnGIuFxMw1654zZZ4pPKVff
SMsHKiNGh0l510oyqx8VyjqQUfTFsQ8qthfrQq5TR2blGFAw3IjzPFQ7DtlepJ2HBUXDEo9rZvn2
NPzVDPElZqacZMBxgNk7oidB4XRmds0ZBsn51BUfMBbWCUcS3clSQKhuc+hhg3fQpgiJOFWFoQ76
pz0gfvsaxX5x/QWsZpOOhkcx3CrcnlMPnIR6lwmHV1q7Fou7Ir/gerJ08gUx90jkatV+DR/ihLaH
lAu5pRhzYlcU0LkCxReR51pZ98SgI4IUFpUCOz6tJAo4Q5vzRUioLuvTlf3AY9W8mfWjgs0SCKUj
qR8teK9WJf6EwcwKMVEfpLQ7A75n8/uasqkDVOWxqoYY/JvyAJ07CNIJdxRmV/lL4oSXDz0vyk8J
v1Of8+LEvjmPJPNZZtg42StxNcRXk38W3CJyGGAzchSlovpEOA2QDxpYpImf/TLkH43QfZvzy1yB
FEEUShVcXQ3QmZwTl/UjR2Rd0CTkLPZY3+7CvIVGzO2kE4SBFtGmW4mFeMosmS+nYgppT03c3dZF
YxywL31qXnvmpVWOzlrxBPfP5z2D7gzCKCEvV8v4W19GZfwVTfMALDjusmNizs9tLoIUthPTxa7t
w/eRMk89m69GHf+OSvxmplvbDPoOH+Jkc6SKVfxEizn8m8ERJwWNRWBJwpM5A+INzYa3GM1/BtWf
dAfdQwK28vowdqo3lNonZPN7v1ExOdHFVzOyfFN4LM4frYEEXUghYKdgUiFtR10x+vzYzOfFTjnr
TOX/q6Kxlcgj8Rq0as6m5Ajy/mXA3Ajo5S3DmCOUr1FU3yNc5LzPr2XBhMg7tYiGjTHPfik5xuqn
It6MOnowvkR/bwmfhd1vLp1CNf7WOvnYKQmRY+tjooZeWbdHZfaRzpT98MnwAP/oBsQmzrQmV/MW
82UdMgKVD4sW81v2UJLiZn+L6N8y0IyxRUyoOkZJ4g4Rhh0bMb2ubS5h4xDZWjAA+7Tl+tC0bGS0
bVHyIYsch/HyNuXZ89BVj9Jk7mXuulL96qBR6MrAxGKd1vlLDKB6VKhR1XRI4G6X4AkMa+XEspN3
1e907gw4vU7uKaMzhAXG25o2VYvdcnJYY1DW9WNLPE9pcfAP8a2wY/6P/lDHoKKak7Rl58jeKun8
jCfvaNeD05yfJ43ZkSFHHqUHQ6zk5VSnlj0+AsmkNuxWsDBkp0Xg4lTV+nO4sCNavjkYCuZjtwc5
ZCGqw5djBa5RT2uzYbXaayuNVCUlHFj7HdcQ3Ll4IzPWOIf4R+N5buCHF7ztZdItkfaHi6AkSo8D
T6y32HbU0Iuai5oe5e4jt627nAT28ogFnPNsIk5ra8DTFfsUGH91jvESxDxm1+rngfvNX+IXeodc
nMSnwTADqfjXl2K/3RRj8hbXTzqJnRKoVVSoPO5vGFXhW+iLB9hIh6J4KYpb2/gsQLCxmWJvZpCf
XcLjRkPWCU7kwLuTJr1eJmrjwuYlSmTyIlF9Ho0gUVlnkWalt0AFQHNPX3l4k1iXgKwThdHRLnFA
8hZzTDng5FriFqar4InFsHHmEmj1nfSq/NqND9zAowhCHhyFc172ZGMC3SVnDCdspJXDfxydx3Lk
xhZEvwgR8GbbFmhvySY3CJohvEfBfb0OtBg9PcVIQ7KBqmsyTyKHqP9iTX2mKvG9DkN/Fe6IgxHe
BksiFPbK5SU2c9fktrNqQHl1xpKysa5tpi9/UjaBoS17qsIng+l2jW9drjw7LJekB3hpgZlK9AxB
uetF6mUJckpIr4YSrBRGJQ6LH24UBgV96RLvl7bRKsKP7vLzUI60CmhCh2eCen6FmjStl76/yC7a
X/41osc/F6gxAYxIu8gbveYxPDGcTsnKphQmifuDqYCDnLlbfgSv4sHrNiuOL45XXUDvLrC0jJgU
b8iJ8WTr6SNAt9Bzk/M5nlM4A12GhKgbSX1LmZ3gWWKbSC05sjgblO/IJ+1bsbo/qVtpnz3L22o1
LZ0dQgHx0A8Kt5CK5Zmgs6Xzj4bDgdCOxJTJB8sRICS/2QVJHeY5Gr9ceod9zmpXGdd6dTTvBUYY
e8vH1ia7oeRmXdTrEosoznLUAdNxQA48Am1f5H/jCyoBOmV8F5ShE3b4fO1oH9nsXHGZ+6IdDha4
cXPbRvzGs0sRtKBW4LnnS+smgnn4AvlS8JyLaVOxIkx3ZNS1KV8TqkOMdxu/XEnFHU8N8gA8nH1w
SOW1o7i0pOu+2+nBXrL3Wbjn9itHj6I4aJkbu1K5RyWEDkbAN9oV0Or4ACHDc22+ik17xCSh+ovG
+sXka/0jDw7FbAFlrHfZnDBGYb8HCa+aTgrr9OBYWd+1zeR02JsCHtGqgofjoXZVjNOoPdkqB+lD
bu5auTGqZ83dRTMa3MvPQncN+yCMc1J4QXJuKr6EAc06zBxx9htuj+PTCHgT3uV4kxluiyoAMAZV
m883at4Ff1eoN2k4ZtDqTWTAyo+fbqS/st2oMjC+dRMswhsnEQJpxmwY+CgGoyWKdVRsbFuSHwWl
IhAge/1EWdDoT5qBlsm0daTwQ3HSGBxYWwOq8pbtgZ0ddfT4eJChNU1L/Dc6YzCkmsrWTwhEpEPd
JOkG93alHgy2nIRv++s4cdF06u22Sjdq40G16asHBwWPt48hgueMpCAWF0zMgm8w2X6IgofHnjSV
Ta49bLFsY89StuO9z5bjtO/fVUbyIcqUkyGte53Epg4h9sr5TDhr8RrgQdMePCJ5uefTbVr+5aPf
besCjiXLLk5a1yyPE69L4B8NFNTbrPZ4iFGhMQ6/pu8h6oTYq+v5W9JIQHyfiLqzl8a2MjhVwy9D
PprD3ir2TePK0s4mEjXdcaor9jJeUfuMs7ZxnkvkpLGMd74hOaSNO03kZmVA9vVtFfxM1lIpuCzK
62St7BJ31socMb1sVeKBEi8v/lJtp6k7MDs+FNPpXLVrHWTJHz8KPkPuyWptJ8vBWGnmCW4LH0/r
DSe0vyWKpHCrO1Rm4GDDLTPEXD336mU4LWWwBvWK9os1rpRvlWld1r9Msi0Icq1XB4Ah1zEoDE6h
mFXAusPojVLuSMnJQtbH1p8vNT4vNgfNO4EfMWUoCBTEegXbyGXZ3RvKGeeXclBvWLux0l4By3Wq
hUw1lOCMWlRnjIfBOYWP3R2xb7Hw5gnwf7rPifyPBArWksQskS9KVHoqpDQWFwh0ccUtZ8aRDsuT
ucquQ6hOmJqyAfVW0w4hZjByIrywYZ+TO74qtdnz7/mILSnoF7XJPGWF+sZ8l/4ibpTJAxVBAb9u
O4As25Qbsbjz1vCtk0vTbZnr53BDUz7Bt1LbxJ8zxu+lQZJzdsj1ZKqUdoneLuNvoF+SaM77R0EM
JpDcBh43vLBsrFAqPNre9FpGeBx2pHwZFeqm+zDQF8q03UyFAOir11lQ0kk3i0AI9EP4WGALbK3O
VetjhegI85GMgvmZq1tWbpHY2ZzBvCApnAJiN0muXNXKcWSUFsmnlkNGH+86y0xjPTCS1zHduHGx
rRuOjxXgg+TSrz40usJFEuwDflivbNhwEKu+lwWrFInhcAFzxjalksEBXCe2Mmyt6h3zRKdaMh8g
vtRRt6YJXxvKQcjbfSBolvdwRIY7rKxpXWU4xBhMLPrD7Nma1grAXeKcChk6Kyf2Bu9cGl5DWgiA
OEhsViqKqW4bfQzOcnSOfUSF5yLl9Enp1FcoVVp5qZW4P1eB5YLkKcGPEGCRbFSxCB7M16ofhei6
J+8YBRw/WRCKlc1JutLqgxaeGx4cBtvZzfnKx6UokcjgljuTKZXM58HSrBnxk27nolaTYjdEFu+c
WpDLGALLJUixKvgiytEk6EzdlbLLt1aE60RfF7AI2OX/65UVX98IA45VzWeATPIu1Sf9YmAfA4fC
opKYSYO7fVV/JRGrCY8WCjErLh79RfQM9RJ3JrigVn/lxY9crbr6RtRMx2+p1/1vQ+YN9cma14nX
go+t8Xh4iCJJv8LThPyMTQRZf8182sI1kft9wkc9XaBFjDpDKFIIF+IgJXeTb1MsWaywjitqL/F3
LDJMeggefd8+684OqDxz23adWS4HtUFwgfTOwH7IUN5uYjb45aLFL7tgVzecOA0Ghi4CW/cNuCBL
UKxdBxXJQLszIEtJ/vtouQjx9HHTaP8m0goiLN3n7g9fHvSAn6Je2e12dL5sy2tAs+sQHmq3qQhG
6u9avg/bA2OsWGZyCUIJaZmbICiorTuTN+3JcdGfuZkzfB+RW5y1t8L4yazvsXZ7HMFNyYib/6gA
/YX8A4gLRFTbK1B0WWjvNzVsnNo1/V1lbzsW3NTqKDWmI3ZMlp4910KWLnXk49g3FirjjDXvEFcs
9rIGGgN2JnTh04JeoOBdQQFjzFWiOu3xY3GkoU+tgK9wRGJ9pT5Wl8mLklqcy5N1nTGQnvnSdi2x
SnG/TCeEkTAabpLFA7+GBEYHRV1iAfC6BDb1B/q/VSqfKVBFx/wHS/iCWXFe/qMoiawfrBXcOrz5
UrYi6yxxvKQ8Tw3oWxqGjWWSOQVWZd2zQ/S/sN4uBZkcZ6Iu2J5zfSUM2skY33BvU9EjbmydexI/
YUCFS/UFCc7smQruwXvU3HfKEbtCwMCkW9Xpysh3NeKFvD/oZGkg5CBOrW+PZXhWhpsUo/stOdeJ
EcE1alEjqYcYTcpjQgY/wewNrA2PGXVVQQsJhLkY9lh7iLHlveC446UrTzx+Vk9n6YIOA1CDTgzu
1Taoj6FMRuXMk+Chs548WbtiyFkFQJOay1ceqzDfUtBSAUQXk+n/S3cW3S45kBzJwcFfGbdQyvCS
qxqrtGff78jSYCHjmZgFcW5ba21eHzJfXmp4eAIoTOTtcvocYIoC9VGSdcFCIPpxxAq8AKlIwe9w
4naoLlN2H3uYs/JFKolLQFYDh5bmlhWzLC0iMplqf/BCR/aCMtqJSbgBdNqhJFSZ5hRtIBJbdCPV
2mStarbybU7zGI1/XNp93CNVIBRGvEgJpyqziAt/RDYarP4s9cjwUk9n7MKURFPc5TzRBtNJKxkd
oa3MoDQGWxIjUTLwGIchJxzI3eWZK+RqMekSsupHUxKPYeAIdvKVbBHaLaHRpkMQ3QXG56q6jNV5
HAR9xjEvvgmk4XhHZxdea072Iv/U6mmdj18p9m20nvlnw8k7kj8Vk/IgKTbqFwQyyqfRtOCsy41d
8HPulLWMvKD3DIZiJaiERMR89Cl1Buw17EeJxbHCy1KdJk5/vXu1VguZSPca4qOMil1WrxyHdMTO
gnDDuAbEAsYTkyYN12NtXOwUahAPgjUwc06tRS8IMJwOKRMfVrx1xyRbAogebISOAm6lV+dIsMv6
5YfcJpzl0zNSf/Ka1ImAcOvqS4fg0pTJMut6Zl/Q+Kjj+OwaZp/BpZHfNRUr1vczTy+6AayABeNP
ox+Z2PvdZ1cai9ZhtHcZgE2l1UvWPsnGQu9+m8I3RB8bAhFvKapjiJOmO3TvqV4x7gwMYCBzTLhO
uxNSoYqW8LGRLAWjmAxPVCRIGTYRCnp/E8pgblm41QqOH1t3qPfx0neh2AQ6jYEaczordu4GDhsX
aWgydl99Tr7ZQB1ocya2AinLgJtddlZSMnDMYOtDdEVSPbuWdVWxuasZ0LJ7/GtydkNtp7pWxqlk
TmCuqD1QuSUS2yk4H1oFKaBiRVktA6WmjPNtxmKo3wnknqSY68qXaMZHlqMEaC8TYxuaabKTIKKy
+i8Pg8mjFxwiW7xFUF0Cx/BRgRhXf8SvYPh3Ei4ChMAS23kTzlqFutt0bPRVqvXe/M/guY1IkqR/
vq4dCzNxfZvPIJB7TI60EFHzXiClKETGStZWYGkpFz1vMRpqa39gvNWa3TqLyqfBqUR8Ej5mTxT6
B663jm6o2xia46VjfSqF/lNLwZUk2LVj+lulZWAQTXQ/s8FqGrVwDQgFq8db0eJG94t2L9vBI1OS
eKnfKLT1CgruJJHD21gMxkbZuQgn+zMb67sj0zTOtU03pnvM2J5Stf9a38BMThtRsvrKc2vZjyH2
BJVWU901afxRyoHG6mUOFSwOfqehsiltgnyHg6pAEqh/B85MoywmlEIJ1EnV+a0y6TsuGdwXpHih
38Df47QFuK4AtYttEvZXtDuf7Fr2C3NM222wxoOBY3eVHvMhucl+H7MAj/dgNvB8NhQNLQkDasnA
D2S6vuksaSMk4GGKoZvMWxnYEASNNn6uhQZO51QTNRAp/OFVOGu8t3VS7xPIaTm1K1571pD4dVdI
HGX05yNxZjopV103AAni56ioD1kPr2lhvScDFEGBjwDkw15k2U2TxX5WB1MkV7ZCgnocYHGv947M
OqJS3CEIf9GkwyoHEMiIEMJaTeQNzpoDG8AT2SSYrTlcwIqSjmxrnRf2R4MhW0UMleHz0y8sk6c/
20u5eVId8c+sef8t6TX4t2qc69z2osZgxQNG/XDOJyPekVK/S22k24Pg+0vXBmPQPDb/htrYt3B+
Jau/NlCcF/bAqZJ3e4XEjQQ5ccKHJ1jd5ox2p+lcshyKFW3b1NY3QEEsLATWQOpC4VQk2GkY6yd+
+i0s/z3h1F2ECLj4EjdQXB+A84/KJPHemLkHEYD9YbHTmmBjKJFXOqS0hCBpGQwGN0MgYxV/jDyP
vj4cxWjf8ZFqbXsFnE7WhQTizae3VOnxeYzctUZDR+nh2mw3ZeC3GmNmLV3RfkzOGZrt3VYYX9f6
tm65YufpWES+Qcmcsb2JclcVbDWt7FiHxjbp9vXYuUnWnDUNJ6XhPCPFP1bxS5tRkPPaX0NtjPkr
ayM30h61hg27ZUKR0a51DMriQ4Js0oYWN1KMmQSSzyG3MfozQeIjWVEF5cy1yzJmjikKodcQfyf9
5xR38MYPufYDdxNO1LRoWPlCeXL7lqCkibkWG0J8WihSc9bp2WCsSwqQqEE0SiXeYZdSy4FwIht/
ib+MMaRVsyyBK0Wvvkq0Yw0/FyWSVuUQ4lliu5OyZgSERkwmOq2Y+fjUmEshx0tfypfyuFNIc4t+
reCjbrA90SlzmG0kpGZQB9nKNIBMkFcrxVJwzAZJsR76V21/avYn6DOixtd2eC+TD0IPGPX09Fko
Mrvs0DQRQkN91YjgUEccMG3qpeC1g/aszrGWOnAiv9nGmbHJQZAVglmlTJJZbUKMhQxAsoPSOayC
SWkjuJVQtI0KxVoH2sML0JZwUMYfmFwL49mI9lRowSYyPvMcNXLjMPr9A4NJ5k64hWu4JuoEDae2
Vv2SVw0hO2isAUBQMx7K4SXbzlFJWS6nS5zDh3jyd4k27dShIxZFkPaW09Wxk1N3eu9/KcClWUEc
inZid5oTFzai25BBzEkDe0pA5qFPnLJyYJ2yjYmRDfAS9oJFfN8zRgJrKDTjpVOLYSQgkUUf6rvM
CcxueNUHIw4KsAO5taaJZNACAmUZOM1Spd4t8Acu45TpqiGvKv5tIr/KbDx1vg4mx7qoLNrbFmt2
zxikb+g1BDJ0X3icmhdESG6QhNsyz9lI0MmCmrroDDcjm/86s+UxHy5RdTIAzC2cSN4GAvuHL59q
wrQ5oy/qRA6lIe0r1h9GZv+rkARJk32jAPEx7suqBeQL7NoRRzRBfYWL4Dgt/T/J7N8JI9ork3o3
w2mHBfVgobQk7gSqOyktEgB4S7nkMEjVArKwPbiB/N2ER78KNr0vnfKt03ELFy7E0qs6ZCcn07bJ
VJ8nk5E2OxtHcW5jVMM/hffdmYcQs/8wAOmB5PnMMa4ESHMiZMoaSTeA1TwLmnZO0zs4mP2LgzYl
oF/yEwFBaJDvzgRVou2/sfoxxVD42WJtwFGYtKGn9TZz5V/BVNfsN+yHT2rYelKurwy/+JNbZMNR
8BjbdENVeqbHa+lEWgmdPnM605KfmqmAd9Fd/kwGUvKf3NinMRqXbaUBUZNdA0CJAWotbtT3ui9f
QjQno6/25GESEvwaEjTMqnqAdkmges8VKR6mYRFnBTIrRFmN/KueuheLIkrzrWndmlBzo0EifSI5
TmygIfuAobPuGcvJqvNvNXNZI0O1ZOE+dspX2X203Xickuqed9NLVqOjII0J/z2szeRHDJeWhNNg
eJNo4+KKKRJefnDM2VGdeILie8wPdwio0rNoZYXlDZ4Za5ygY3/UHOBeAdElT75N1ikQska58r5u
UEMdBW6HlNfQCLUfe/AZOZbwYqJvuW0WVdRsgiC6tqpDLi1Jj4bZn1PE66yRaYZ6bG/kCT9VohhQ
Cp4GKb23k/OWy8HdYAyuMKiD9uNlivUnCzykVkJVlQMRZoQEnbvEoixDDHLumdAeKmglWMJQNNpT
U7Doj8lCZC9fpCaQ/OjYISvOfPFjRTzycFxXrHgs+gn+1HkoBGjAGG7DLGSe7tCWb31tvTl19F7b
1aYMtN+6QZkTF8UrRDJAOPlmqOsjhEvyiU3nZDj1ZTTUZcQOXi7RVlnTvpqXCBZ3uF9/IIKQZcs1
DOUjbO0zTRgnun2oi+Jg6bPOog4w4bVnW9+0WJKz1HQWhsBfg5jEC1lfEOaV4C5oi+YNuuwbl9c2
xbChD08YUO8lsXSFSJ/SYejrk10lz6ZU3KzoeUpRk9XKT5kuw3Bwk0JHDNI299K/+b74pUBC0dit
9fnjJkUd8/SAtq24o2z6HvUjosRLX1Q7Q0leKj8kMK0ICbfV3LFBp3L9yd8nIw/bKP+Cj3WlIELf
f+pJHakAOyUdO7Q42qtzSoSBUrbsFNqC8F6lyqkQyjLpxbavh1PYtP9GkZ/1VNrkZvW/lBLpGPPR
oGX2nA4aaUor06f9r60vCC4XbZ4tOIRRG8OHYjXnXMmP+oh4E47fOKJcLz6ImjurIB02U4J3ys4O
1BWBqr2bU0nslc3MUuq2djFXHf6+CMQBPhIciHTZOgfSFTcFk81e4gCCyBCkilujfKnZp5ZRMtuI
ePNme1PymcVwgdS/ArsfFB54WL+i2zTSvqeKaMp3cPNAI9+SlEkNrrgAKUaDYIBXVkm/CV8grBsC
xLblFpxZyxkYchrARV82mxp7jcw4NUPF0ERsqOy3ismUhJ1u1DqsNjBMYJaY6SqY8S0tlMbmj2BY
SoUve2AGSxE2+h14MJgHLUoIA7RlCUETuyNzCQmISzIO5IshI5NDtwexFBLeN2Awx1vjljAjVQU9
QoFE9z1KkCzwxdnBB1RB8mXHbRaXJBkFruh+y3pc9UzLS0BkLfqsziF2vmIbyLZJc+zlNKYQ9EmG
1C/J2Y+pGvt6D9bD65uAnsyH7VZhMWHdbOXo2/T1hDimQkGnIHiwyINLCsuTiqvAipV0z6E4S1B5
6higrfRpMdWr0ccajYEyCi/pHBIyYNke223M9TLi/G11xOCslZGY+RoYYhgC2Ca7QUaeSij8nFsK
4cqO8JrRIMr5m95YS4nlWKW2K7Iq2AYOKDnttRkE5zjuXKlihNa3O8retX8SaD0TjpX5DfBhITdw
UmWMlFwjq8nMfrXgyZwKad6a6nwY2X8z143Lq9Xdy3LYkQ+yaWuXM46+ih9Cx5RxligSLFBj8Y/J
tS0bxsNquzYrRGVwIyL2GhYsT+XfiDt3IuSKI1E3rsglNMdkX2JsS3Y4GMhqylz+pxdvWuVFqnkI
9G6Hrlv9wNm20Yvf+Y/p53EptpIaAX92HmACqWAQfQa4BHAvQuZQObIceIf1D1fiom8O6BsXGbbm
+ntE8CQHDI+NH5FT6HUpG5Crn/GAvCfOHbXGVB5BH0B4HLwZ7aomu878aaRLK7b8Ti1+Qv53unc9
d9XuH3aRSvnGH5tEHwIbXBKfyctVG0BfN+BMnImboiSnjhsua6IjYWXHEFMFds7acwJWkZU4Jfbw
BOCEjKU8MjxmuhhYyp68ZFQ7SBRustS4YM2pYb+a4rdBnJTtLOZihni3xXmyp//L7jT94h3XRfYa
kdAq+q2KOoDrDpIvC1fC2hJLczqbvJIOOk8T+QETSIrpHgFFHo0rGcl+Pb437J+oFVgWPYuZ5p3+
gU5nKfQsgUQhrCVVltk4vSqSZQgKkEwpbhRmoUblAkxh/KogytZO8O8SOGnqrIgSzkogJcPdiajS
7VKUsuWbg8EuMl4Sqn1sz6zfIdZwldRokpLpEOIwmXDyCwhuDZbrJlRAY/DQ4AmA68JvNVZBaG/m
A4WY1bWGzqOS+62NuIT5qoA0oMnn0HeYjrL140ALazzlveXShpNFVNOPHnxEil3v7zrQ7IIJdoHF
b4KmIID7GChCpXCk3EJprh7ofHTZ9JqKAQLj7gYQnj0MS5lJk0CDNxVsfQKolhXuK2Seo+qmMGFM
1Dk6f15OgFbBvqOvkp0NC80WAC+wwwZMRkFlLYsQMw6mZF96q5CFDiyprybM12ikgcRFy/nIGAxQ
W7KZZJaiiHIVBBQOd3XImBC5LXLOTRgCU4gYC2KKINqrgGcwgsnqcKWYMbrcBLBcyXogeOoJ/l8f
CnoTMWlz3KhhapC4TUNkVE/ESYSCoFc+Rjs9cmOsaRq3OcYSX8836p4BGmsympFNyTJmCqYVoHdi
hEv4uPpJIrcWZoWG72YcofUBqunDxEsTbVvyLSQGuzHES1xaV1JAj6R0VWwh/BA6WdqvZk1pVMZ7
aE0bw5n/2UzwhKNVatse25TT6/vZsUv69a5VMCMGRFkUGbkhPRQUmews5LFIimFiElPLrg2eJKaW
9QRyWnFzNK5C6VbknK90tA3oI1zCU/BaVwt+kzHK6zasYIxKK9rJLfjQG2SQTdiiL+KmD/vIg5U9
r3pj660R/9KEnUF3tWYpMGeobn42zJh584v00WDpqrMZ/7xk/oeof1zpGf736E+AyewrsZHkf1VC
92U9RsZGgAE3+U8NI4eXrCXNwMg/uuoKyvB/5xHqGBPQpazTh1OLEkOOPB+bDHxn/C9Szi72FTOs
QyfdNp8SPVY4PQLpKk+IfbmBESztRwxDQXLN7bekvRjSb+ADMUUCY1jkk72JjN8HfERiV96y25tw
m6rXrHmLomsfvtT6H5Hhaf1hta9Se5sY2GqsXWuJKKXoHRSkLX8U9OQdmqqBlUqG/LsXF0MclWg7
UE850feIRht4o27h4djKwznwL2DHMZAvIvTQJmpDdQHovb8jrNLSiyzuk/pK43+mDjU8g50Ho/Qq
6PyGRxiSLrshqXhUngphsj1sEgvpaQn5QWFj29n/aNr0zA2yAitcu3RiniCEsVH3rw12nHKuTiIe
cWzcwq9YyX4Nqv0MB3DL0siG92F1j6iDIjNWG21UEQAAwEuzrU8ux8i+YURYkE1ceVjDQlAwVoJ5
RCuPzmUg18WQAPo4EKV5lILCREScUIL1y6fs10sshBvZYWWbsElk0kEnLfgYHEaManLVp+9ZIQww
HIwD75VqLOrorRtfXQPQDiZLRjdnYeHMOybd6SOzaWTPE7Mw5Ylhzpb2TrExq3XV/0XmJwPlrmFR
O9d3FtMbG2EvohmQ2UgxUZcjOpxEie5ULLOC6qMzkL4aq9lsHSenCXRRr64BRNrTJpGZt1OcZIQQ
cWX4RKr2R6CafDGHPHgM5TdXrmS+k+DGo/6ZBkAgbkr0O2l3GUW83v0zNMjw+p2PU5seWXPtir9y
hCh+tm0vtVcN4xf/OXTBJjEwE3P1Ni7fSDpeRX0I5vjU0AEzA6ifWYX0KlihNfIjDt+KdRDf7fYr
QxwDoKjHvNn2CUgoqoudZel8UMfSdEvlzWBx3xbXnJokpQR1xHtBPRBqy0Ia0a582yyxTaTYBBgt
TOPK69g3F6I+0VGAxInvCTCSSX4rCkptFEy4f4IeNbdzKfrPXmGPne2d+mwU1wlFmx3A/2AW3mSU
nCpbXBwKYEOCYpYy8pZcEpNVdYXQxvwwEIcXTkcuLTJJ45tI+iWwiJZ3N02ZR4YPu/niC8IYbvqv
XNo62VeFCq3W3gfnNwJFUbASCaMfJlKrNr7o7ameu8fiIMRFWNdA9xztFMYX/pqEm6DYJfoZbf4g
IcCRAIUjK9Tp0jFc8/CgibdmW5RestijaoyResaDhxGIGd+0buTR04V/tgWtaNu7MVpTq8c1WUin
2eQ3Nd5gZc/5/0oi2U9hxY4b9SSdKL2624c1p+54BMIAJJ3sifDWl7ykE5ZXSEtKPB7UyN6pMdoM
3dwNySEYiJ0bP01V2VYgIQjG2oieVkvRiBlVSE5UDiCegf/JhBMoYMDAtABUNxQQiom+tX3Bpphu
p7CRZ8YXqPknQOE/ARpQP2TSbbW3KFKu7Hq+9LTeDrMlCz+saM0NN2yZCi9itikzcLIFsDen2Een
ptYhL0VnqyeFI2xQjA4faq3ckOrjghje5UAls2TcwP91u+QZaSprSohCRcyAM99qfXwjqnM39tJO
m8NFg2GfUFbldrdOZkB7XRzGdG7WOG7mvJjB/ii41MwI050YD5aoyFXCrtHHr0YPHqSbXjvyq3ts
Zo2JTkz1t2R8uhnjq1T9kRCy9aTxwkWY52vKZLiW3+O2Mnc5wCw/zrZTYng+JY4JcxJABnp0awf4
XgptL65bT2NqaamhG/ikuIAdDCn5VKJGCobaIHK0FoelpLN66ic3tv27YeLE07Knqg7SQjU6C+uz
F7QsSPO+f04Vm8mArT8pYtdO449Uc/VpzjzYsGRw5/MEIDxi38kOdxZzcTgO63459gKpSI3Mlsgm
6jLltySJ01DnHqV6NT2ULPVaaG23n3NdM5+pShpUd03SD6Zot0pUsYWTIKNoJ75IL0YpU7AyXHYy
DPYJ2mxWfjVy505g02fHZTYvjGa+Vm/QDo/Ot4CoNxIltQgaooo185JQ61pkPHAJTOdao7Dw4TXS
ggPVX4FMP2BvvPZKD5vqr0u6U6KxZhxC+a+DUkfJW4LNlKXsc8p5SHX7S6J0k35NcB4T+VEVoI9B
JYl4thJhcOyHb7vaJ2+ZLT0MxHk+6rW6Ls94mb4ybCNFRno3+VesAlkL4JQwGuVncCB1mR1fdBWx
WGAW4Q+nWlFOOl87XJ9Tb/WXxpQvIXvCLoYuUt5VMX1XIrxg+PgqX1Y0Uouy7s9nlQRIT9NvH1D3
DwPnmJZBF6WzZt+z1+3x1kDZt4xnb0eu3/5LoIWVtvTeyPZFr9KbQR+IUmBtmunecLBYmltjYk5f
dNfJ1M5wJQ+mFh9Gln8NHNhGkBUq7yqm/Hk0Hfx62hZddoPKYxKGmxFwLksBwxpluEdx+PJt1qZC
YLJXmRnn4NozWjkrV9e4UdblUK81Yi8ca6vBmE4R0aSxfWzR8kZSsB1I0yVyGMi4T/QEROq+YC2K
y4CDHcTGRW6JAiWXXnDxkKkFLLxdlPKfkmwc5ps4tCftJ/cBP+VMpgQLg0Jp3TigELYeAtxInXxH
3ehNqHRiHSxnZK61ot3MvWEI9MWeniZTVoNtLn+QMSoHOSwvWq6828m0nOKn2Um7mO26DdlqDBDj
a4tVIl816ysGEgYGnNyACJcT+1AwnSAoXDNzzoiYrHvp6DibGYAT+I3xaGVEUEV0pgsAhszs2Gvz
Pm4hYD7YDQ94/+mb4w7YLjpIZR22wp0aVIS6wvTwS5/OA/pRQomQZ4cwThunvxp+dIUTegKr4hJx
KSNG6iYfDSsC6DYiDjLEkpGJjS1RRlFIDN0rTh2kIWT+xSkGGqCeGpVWDJodwXOeMWSCh2JCWqxd
bm3VzSGDhrz0pa1eYn5ppnnxDfuStqj3QW+piYSAnQXyy7SCa0CJC3tyB7TuMybnri0jL2PDIITu
qlJ5GKEJqDP6Vcq9VKM9s8bJ8yPrUFS/LVLepjSwa6S7xnHwImAll82jPWgH4xVezKA8qfwCyXYl
LQF6u3a1Q5wSpfpVoWouwP0NqfE2jcp7JEufwZBegmZag5CzXsWYnIwm2aYCBSSpXIbJgA5jeaYE
u9yo32kk9RBmkRch96Lp7yCCWQ+1WNMN8U/5G0AqAMrImsElhGApv0yWN9lfPgdSHmz19kYCcKEe
8Z58FyQMVoemd5V6F0UA03gcD3r/mHIObReEaZTMVZHPkQKawL8F1Xsc/4SA1Ax+tdk8jY+Qj6Fw
GQ/hrqBFcPSLmnk1Ulfa12xdNDdQUROxfvqPwP5YPhTtbyyjRVRf4virHu6MXoeXkp+n7IMVyEBx
r99ay2X2Rs9Xdi/L2WaKJxRPsndS6xWgeipnaflHefzs8W+yXrXyj4Zxg92+aeq7qMEcUuDhE2ml
XzBNHGe/GK6Qvf4mRB7085c7Ermj/0urn7ZEfPahAnoq1F9bvyk8tijQZ2vZBtl6hVwju04xMKtH
LT6osvXoQVo37jKKK9yFlvwPCQLr0q5J19M8skA5mOBF7FPKyvKNb76LDpDouM3QJO10aW/lN9PC
f3lsSczLL0mFtRbTTU23VDg+Nqc/vBLrqfZgyJ8IlFtqUMKThjeXX6ixKXuh4LUvA1qklJ9V6QBj
o5m+RbOvuw+r3wUUfg1HBIM/iRV2v0/93TCeQGdUCLnYRCbHFissnlT1bxD8qKa7mr6Dmp6QEkYH
qz0W7UlxAqyx0eI/js5rOW4cCqJfxCoSJEHwVZNnFEZZ9gtLkiXmDDB9/R7ui3btXcv2MADo233a
VT+pUueCNBP73wgET+T5TFZXluuGDkPG87T3YEtvYaJOyROkl/XycnvX4pTE+ElBR+Z4sZoS+v0t
+zub4Kr37Svm3e9Od+JPNoYX010awNMBaJK3uPqn1ecCmXgY3220PF1ROfbhWbedYTZwxRKd/XC2
gKWpp7tgPJbh3qKHns5sc0rcp1jds6EviHD7AbCH76D+63DsA2fh9V85hGHnGrX33rIjttkkNJvw
Bn+pGyRv/eOrX9e8NOUTnU5J/Ypg70T/CvGs2UUzXuQZUCivQfRUWAyVxGfp38Ucm7sInN/8VXt3
k35AGy58mC0bGKSdTyjzlYdmyUhvvDjmrhdQ7gn1ruy7p3HG4n6Olr+Jf1uqC8arSqOq0pvzIJFt
1Tunl9j5zIg0dzxxEwJ7VWDQeQhBX6FzIfM8eOZzZjZfTvlOESrQIIkYm9w4U77xyp/1vL2+J/jD
A9lEpJivYX03866H6p4O4PG/yv4rhRSzLm73Fq+/6C3ERUxzEG6ZdDeUd8W0T+S/aXoPxU8mfmXw
bLi9JiR3oeivIZ7d0LmZckT+GkbAXc1Wdpi8mncR3VrQZuQ2xYdN4t1aHdFEGZOr8kC3HHX0MOiT
6e6L5RL0j9q5V/Jedq9lcQ369wxDVui7NwHREyd86fMrwHfLf4jyA/9S8GJ0SGZUv1EMdkB9KKgj
KfRhBykdhhPgn7tE/rTFmY52Gwupfc2t6yxegDxzRGBaPZGMe+XS2wRO4B84XBLRvLXixYvvOmLW
TrEntDX3+ILu5Ijx6C2Jf0P3GQFFEhw09BhVXwK1ySNQ6aG52cwoUZXg5v70/XWKiR/UbyVCKYuA
Cp/n8L7J/vbLnQu3xnkv2r/rA0bG1F6zbw7wVOcXRXEkYDHLlxyxO65uTPEcu2dP3LXtfhnumbRN
hMzFc0poQEVPYX0u82s4Y+zZduadKhDw4BjjLg6DTk9cAjbtzsmJHhh8ROi1hpTBdD+s4AJClNpg
/p6WBhwKtJ4iquU2t2JJjbP/RqP9R6xwKWNkuM4Lsbo5+kg4EMQixXNJtdHau8wxldLpPngqLfla
VcmXlbffc5HvDJsdZ+5/Anaa23D4yEn/3TQCDUMxXOzp/V0okGNIb18nyfZ4Mv3bUI747mMb4kgM
ZlwFakuJCD3aJaVXoaRLu8mCXUlJZ6vLO0c0oKgcQO1OjAkWoDZXpLVyBghNtoV87+HWXdFr1viT
tw0mInjdgZv4u9rrMaRHxCiYsvxC+WAalhQr6oDeeBJIEm/+5B6dAMnHeDUyrkcGI/MyjnKZb215
+MqD1PWJjX50KVCQ8asfLNNepWu22ehu/x94UreBC7BrGX0m+6XEgBvoJEHhkNxoC3w80qyQxRez
7wb7XFCjgrQrr7ZqGEc1QGeWmbNVMx20r+Z7OK6eDbHfzxCM9Yw7v7Dwr+Md58Pwt5FJxJ6K5u1U
p3qvDS9EkXKAapbwp3S02OdQzWrBEDezTmp2UnAs/dakJRQIWxKZ9JKZZ/hpGtxLaScUNBY9erVl
3XpsohiWluwGOaXTl8nCwCQj4BxGv1r7ECXhQVWKnpKeJkuFqDu07Ur2if8YIt56nj9rizxLt7Jx
/aqa2G3UF5XjlaxjXiHr9YbSf1KUc2NcYr0YW5rGw38BYrldAZDzQcu1AHD53NPTmAFdsnr+tCPz
603AkW3SkJeDaWZ9gF5Bo4l1MzuEYJjaX9LWm4+68347pSoqn/55ZbFSOhprYwY7OS1Un++LscH1
3SGx09gGuDbtxB6ls7LfPAds54IPwfjikjj1Uzt2zZPDDc5YGVws6a7Rb7592DZU+fQXpiT9eahZ
4j0OnUOdwzawQPfiZN0kmlREK4uXCldQ330sBIIS13cOdCPy1nTcbYK/dDP3dXug1mg3VwGlXmO2
ZxipMJysqt+6rtMRjQ4fVPa+l85vI1AYTNCSR0QW4HdWPbngmaCyGKxn3wofwLBUBBbpXavC6l6V
bUtD5nCImne9YKoMFMjRtPSqk6GPax6UdZfCFIhsMZ6zlK1PQgIYsv9t75IVK4IMI3nCUluYi9PN
d/nqfbCHCL9p0x08ixN82NDyXiJ5k31hNgORniqoNhG7qM/g4UyEsqeUJ9ZD3albPBNuB+SOb8z+
IJG3c6myB2OWP6ovqv2i0oNtee5WAygkF+8Wp7AK5SExFFOVKqbdBS/nzVzzv8h+Yk+0uKCWgcF5
M3t2UZbXY0p15K6JbHLRQfwxleSggBkFuGoy+3HoF6z0y9OEancoGobJvrH+eHn0wMYrukz1CIRF
kx4pU4sxhnZQ+MCcjcHDHAAgWGrQWiIMAvZVwTmgE4s9SHyFw4Yxv68v3NX2xkpz6Pz5mq2W3iP9
MmQD8uJuKCWzjIwYQTI8OVW2LTxGTL7MxD7tCKHnWMmFR2iliTwCsza1LjXHJx3dNNOot6MDDwM/
7rYLkbtGbzEbd5KYjUX92bljcVPVlEp4Vkd6Bpc/5Px4Q2MLZqOBLo4KKUxRkYvdFIHXZuZcFtYx
azkm+UMIxYWpUZ7hqJemA6vWRnuBXIdVmsvgFRXjBCbKppHMyJJh2vSUcVCDmO66wSdFET5MBot8
r2Yw+VirAGkPp2Gu8NFmy0ea0NFlgUnfo6w8Z6V85U47sGX7RXkGuLp4yKPD+AZ83yWCUD8AvPrw
s57xsTLsBJx/EYQZvyaXQQfPCW/VYx5xjbNs7nmAklMhrBGVKP5tBQGufmYqOWFBAD1lNh4nX9vo
x6IkQpyVI/S48DEsYbpZEREsdAte7hgUCzqld6YN3jKd3EaudUF3swLe0mHdfAyj9wJS6MkQouvz
aDsKRwDOb+kV5cOVBnxeb4ffBWzfg2eyc+0y+LLQJnALxQ99ySriiGsqhvPM6BOwxWvGO3sjCQHF
0t3VmomAmuNbMSaISTPeFkrk+cg64o2M0gqdv0Dxp41ELt/KtT9pqfgsne8RGSmbJdX1kB1oGe52
opt+1+d0HOaWH7RQmNVdL1P3lLoQBQwlLg1ddBsV+NcgZlUPioHy6AI+vARu20GCJPHBOILXyY3r
YQ7uM9c+dEv1tkLnISzj9bbtaZdbVHPEg9iG6Tqewm+2JCjj/sKkFIvGsw9tOpx8tru++JfCfcbg
AyV9ZedlpfdRLF1x1VgxJ+9+XIpzmM/fSW0EdS3oe0O0TlOLkN6FMvb3UFN59RIWyueAJqIzu3d2
ctyKvKsiFulXl6qzxls7qXji913Ykq/jrNi0P+WAThsnjdyP/YUJLi7uXjGRx/oo2+hxFkF5xMge
sELSbVnu5j7QvAwZew9FC7+vusrWZgpJc2mYwpTKZP+Q4uqFzXWnPR/wvK1fIg0bKYH2hd3W3IaM
YLRLFGTlcIJ+jkamj/3HQPSEQTta5x0GpgfNiSsIFs65PF8ui8zItjDsjtHAyZ0mOndbleBNF+yu
c/bLgYy18xItTD8jl0/TEu5zGtjJrTPuNLl2EZBKCjSdYo1HNo2hJCTJnrxce/UmPkehtXvjT9Gb
tTibweVlahKKAI3EZF3XZP78mXVqJkMd8BxHrvdH2ctjbXmCs7G+nUX90dL/kU0DnpGENK71qEIT
74HN85Ex1Z2ZgysTfMdOuK/Bz56azC7wg74MUXH2NVGmMSkVDw9rAq5drk7UwQ3D72KVkm0p4a04
I58K8YaxvyI4QDUd/imersp6LivgBV7f/Wv7FbIzdNdyluPWYduYWRKbEVSzmq6vvPQPhepGxBvo
sxOB/SL4SAMB6og4DHbZl3DJSOsiM0TorNs+zF7SUtGzlTYfPb7xbf8/WqQjTexs7br8nolxxWMG
Oj1hCjMq58dY4Ysd5gdRs+cUAZsDTx4y3rsAXZLP3mRPns1tGYb4u42/1cJkhKeeI2tUmzZ4DTPg
oPS8/MxBG59mDUaO8fjKZ47IReVIoz5TED4kK3uQebi24AGanwLKAZiDZL5PBmMoKGYNRUgPi3tb
Df3noM19kb2i7f4k8XBMreFE+9vRx1Wj7GenJTAz6ZHhsd+SOzY/fvYb5i7Cl2GkVJPRzlfVIKQV
1ATFRynlKxYK7gyuReaSdCzqmkc1Iy+eA58VJf1ZA7CtgQwPWAb7bCyGtbntwvae94QSADQzKhqS
+Ryz/e0NB/JWcDVc1d1NPm6VLNavPnXwVBAg3RCsO2o2eRBlRofcCeMAZpCnYW0hLqCpzA2UwsBy
UZPD72D9ZdXIIWDJOdqP3raepU+KhkiswmG2LYv8wY9QLrPSdvmP2tqUvrhbvAHPjk3Jn5fjMmpY
yLOMQz7jXlpv6NX15h+wU0QkYjel3IYTJzaSyGs7Wlxi58BuH7yS69I8HzIbdSFstT1JDpseReER
qVfzm+e1T0VzYNnf2d34ExRwteN7vQBiGSQ+TD2Yo6j8i7/QFN7mevv//1Gv32aps2uUzW/BWHNq
0i2Lt0t2vsRyMEXg9kGMM7WxP8Yl/IwF62yLKn6DTruEFUtFSzB3HvsT9hduWH+4KwAXO7TXqAaf
QxYRo7Ys8dxXxGjcuWL/dTUW3ru4N/3GsZvXpGFrlzaCxtKieWl7MEEO6ZzGUD4orYx2HkECysqh
ZwTUfpYlobJaZy+SYys+nK9y5rid/IZ+MO47F+Bhwmmyp9tpDWDBqqnkWQbtBCWqUnt6wE+9Zaaz
1yRE1wdc3Z1EywyxYaTjLYRuIgbN+GIv3AqLluBglxFrugeERJLeq+cB6K697Dl8Lhwqxu8IeT5O
cC21vAoSC7sfzOGK5JeJnyI5KBTUbN+rMsPLnjOZTgdMsAA1Avmqc/stnEjcVHQ09UH5MK7FNlFh
3nveUfy18bwYwYX05ndM0+xwmIsCALiOtv3txauDvZe3uZ28Zgna4BS3GKdrwvyQfpjxjtbe5fR5
Mw+YcaL42cutdysiIZ7GHoY4hylx6wXffsxuChMGViQNWHOKYJ8gUmz6Is4OigCmpf1LDP0RAQJ3
ZafC8GbO10SOqI52v8BOa15oWd7Y7vJZ9xxG6axB05FnVZmDmkaghblxtgZKNA51nKYK5w3+xgoS
QG4Ri4P+/eLU1HAyi9CsRR/OikijXgyDsqA5IQoebSvjUuYh8fg42WeQgHF7BeFuqOdL05vqXDYt
L2HeFVN/C6ISvoJIyWPPSXkhh0IBbHfyuInnDAWiy8Gz0k5lCFH4yXFYin+Ty444lsQP5uqcFuNP
RW3lJmwFbdL5Q94Uz47o3G3uvuG1+qPT5kW/lg/sSlZaDez9OcHWFNA4hVi5HwOs1W5IgSAnvCfM
WL/5lMTk+7tX3SLcFt5W9AGw6SxfGdCsAmjK8O2+Kr+6EV2wnzP/tcG/tWTWv6DDPu2b+lAJnBaL
zYrfUDlQpryhm/GPU6O2Uv4ONqKzxmOvJTUlBkOWPbOz8GheVxadFyW76QE+LVK3xXjNDdtdLO5l
BQ12dLxbr5/05px1yQvHdfCncZpcYtfbB00m4AYTI4hdpiLpnqAgxCzaw1Ay6vY6eA5JmtFXO/hr
Mx8P7TBu+RYa1HIFWcJqKbI0KsbsMmwhsH7Ysjb7aC1K7EgYLgV7Dte8Gje5ZZG3Y6wKQ8Cw0es8
jZEWNFExr0Y1H2nGVIpaB7jCk90f0wGbWwi5visjcXSKBI6VpvEpAjO8muPIkhLs0adeYnC1oJho
Ti1jnZLU8fXTYvUPDbY+y6X0gJ0b4lb5L1MDmm97O5j4Z9T2V0nXkqMlkQD4J1mxvDjKeQEey5Gh
SogUOXi+/O6+HUCdyZRgfEGiqp9gC1r+QnWsWB5Nwa6ailKGUUl4dLlP2CpbJ4uibHuCJZyzn6va
9MvEyTunOf4OqeaEwTqq7frUerhjLIeC5CRn7RtXmku9jx1aTuaY32vE0cYAgpseyc9S03Oh2/vM
Wq6rEa+PJ/4MHAYykyen1HpoGzrzqso/Z7F56UKe91aZ8pam7E2tXKbYQYBhZprsm6rBdlvkKTuN
EEikX2FqaJ2JvyYdU20eHFkZ30O67rTlPS5rvasSyTMJQ6IDLOut20leCRUZNkErQiB0z86eB4tt
Lc1kBYaPZ1EmKZ7+5JquXgOiRvnsjJtg/Z1Csm3ZQJtfpKzTD21lMJFKPezG8KnVvCN061HiYL8H
MUuQ737SSkTqub14cXYpJ/PFK4bEWk4oA+3gSBryiKHuO4qG2zoO4k3QD1euRWKs95AicJ/gMENS
SIzEJwHdlKtwyBY+ziZOSXGBM6N/iBuxn9dajbJ5nYfqUfcETFLbJbrqfESJzdFL8YfRebNv2+kl
oMwIXZu3y8zN0tT9XwKf7ZYOzG+cly+dht07V0QcUkG12SLY5WQKZbsYg501NPFW/zR1fXUtdfID
C/NOTe0LtL5HhddmTQf0GzvycM/RiTEWAafNsXv3UrGctSAmXI0gGcC6QoWwU2To8VEHxdFvWoKF
LTtyU66Z2IlINqUOPo7rreVGX6GHQBRO8ZPlHudUvOCk+KX4Qu3mEV590NMT6OHDTug2ufERTqyY
I24UTtCZmldDZv9lmb4DFTOzs5GG87U4ZGIyO+jkI/NSgk1NuSAwI3VrZ6K/mToxoCc5qswQX1mr
wF6UAXQOG/tW24h5U5nwTzJrdmIpzNvCVvt459IUjHmQrURDjYo7A0MdQWGhCNO6kUEX8LLvwZXe
jdDO1zhkHXayNSiI9N5K/82J40dUrTtKgy9l6rFe845BZN5qMEqTy7Lkm/a3G8QG9flv75cURPCG
d5h4Fx2srvUMiVsbp8cnhxDEbu88VpT1EcBJb6QaTnODTajvGY84kncwO9RVQ9wAeIA0qcBORjh+
NrYVQR6kCYriNrIFnGaKIntILG88d8XKvhk2iz9/WVn14aMTKc8/KYVdcCH7OuBGRzR13kRqvnI7
eJNpsoEfOOF54gFULVCfFE81/Q7D+hELwBnwoz9tanPJFk+32I22aKqfBTaHHsOTJuIovJza2TZk
K83OZTFxtY0Ur2G7kc+jtTz4lAhwgAZJLde1zj2wkRtgmqTevsKT0/vUIXTUDoDCP0c6+ys4+GNl
dSiYGplOhVKonaIsbCixuJZRXtJylv5MIn8NevmrIp5BTu19RaC/ql+NUUTN2X2LAfCM0XAh2iKk
S2P9QpsJ/IpqnYmS/WO6D2nUkQQ4fHFwmqLchY37Qh6WTAK+sGqBeUB2KxMUOaWje8640vtJgpNM
iCiqbGUV0qw4p4TftA9Pc/XI0Ob2Oy0kzTA/hAtsdjvC1taEdr2n13QVnpXYCft3Ks2bjMqnimZ5
MYhHUMTZvTtSe2IF8F3rGSRq3i1PbhKh98Sr+g5/NjkvM0sUYNlw25bRuzeV71GGkXSOkABX0F4Z
51Ayk+6jpdCpCIB/kHbm9WuFPbkKdphZhuVjmbJPgO9uZP4uS9Hh82ceQzPsSiEDVeNS9vww8FDS
MfKerdctVBGdLpAR3XPZV/rVZT7j11DBB11jYm1o/mnRkXZel8/bsGF+UnnseRofpntn6m79A37N
s3zvKfUg9RUz+SFpQc11d8gDkNrusjAhzv/4LaJgoILrUDd4LKxYbBPnOBjInWVYx/dtr/obduHi
WLv4tfKMNH2FLRn/JMZresnS40DBGJeS+zNyW/fUV0iUMw5r2JvMJ+WsAF16ROixv8JBopF4Zqtq
VTd2DqOqmGYXa+t5wPCLaIl3OSOqiHDKR9ttBwUqvB5EeBM1umNilrOip/u2ZrocDiEEO8FM2C35
5a4HpYI2ksmG6dFSkYs33nb2BCSnpDDQo+Z/DYbPqp6/xNrNNVqg/Rb5zLPyb5iljZO3ENuCMWlJ
eeAxa+aXWpC+NBMOtbCAOVd5AQpIgwJ5bBXfwaurZIdHaOl+RmWffYCrTszwxAmAemdAa6xKzecA
klIgcr2PSv0RybLYFR4DhMqiQH7hBu2S+g+Mgo+6HsBUGXQCPpXGStjAmnjN0l0VFQUobESjyg6U
SydIPy/MGzYlpb6xr47h4AKkVAALjf/k9oXcewHDUQvoe8EaunEK8nX2/di5zr5RVPBIdpiy694w
8VNEo1+snCRDuxyRkP8UgQQXRt4smBp4cA4jUaf6F0Xj2fUri00lE/FhMfc9R4Qx5+iorYlevwAE
VAFTBVIGYZB0S8lcu8ksQ4BSi3WyPNDM/egZ+d7GaGCOBdgumiUdwE577obpZCQoYPiu1Xb6LeM0
2GDqj9jQOYS2GDFar1az6LueTmyiotOhd60jwtzVmnW/6dAQid3TD0hl2cazgHa7hM55Ep2dCMan
IHShdEX4gYPZ2bvpos9uiXWyZrS1V6tpozKkRRYP3cLPOmZ6iiZzkMMBxq8VgOkWPbwmQlD9QNNo
F9b0W8rWRuGerG3H+PjiaKSdGldC2577mcbMYhrW4y1PZ4nvI81G9g9+SVn1CAkjpGqqbGtUCKhZ
rsMQZQruC9slJO/RAR4n9ktZ8Zg2bCKLQA1EZPPHro68R6mnGz+mf1TmOKXRQinLCXD8UtxFIymn
GeZ7FbwkGchdU+bV1u2ifDcWZBZGQC6WK4arT+J8Tq/j7IujL2hZ9BEZ0ZKkfXSoKWavG+La1L71
mDnNUUFBG4mqn5O5enN0OZwKWd/KCPCMa/k09TguVRWTvaNAg7KRmbFW3FqfKHm/fQm1UMnmy0pC
MFJt9KqAzqAI8GHnHV24mlshnWaYpSKA1J7+Mx54l8SW30NgU36Nr7MZCdJgMZiDCGC9Seedny3H
kYMwZU1i3FQEENLQxkENb9Rdgz4FmFtM30Q+eFVvsTRbFOQVnvjgRP63yZYJTCf+9KVlylOOVMt+
9hPrhPjwMMFRt4XGxgFRTctH7gOtS/zPKbudZpZJNxkf4PgyHogfTO/BcA1tEmRDDNhqYK65fPhz
G1AL1b5RwCw3uPKeaq94HC26ZOzE+dvL5pHeKlQKPjCWbPRYZrQRigPkIWDBYb4OuaP141mar9Sf
n5Ie67r2qqd58p79eRmQv2DRjNJ5NX5xYgPP3HogUdniLOa3zaI7TuYQ9vGNUJBCqmt5bE343A3v
Fp2WUi63NJOIG6Q7mBYAzoxC3dXBMhxLhq2JT4VnJ4mfNBAjhTOfUZpipvT0BqMuchqli8dImkRi
VLE1UDcJIBTLhGW4OQwLPD1xo5m2udHAiknlNl25ZpoPNYC0DPs2vc9cEIAwHQGJYjz1PJQLSEan
/JMwPIqKnzjsTpXJ7ltexf1vHrJ+BwatY2A21VlnMRiN8FbAlerqbc6w/MCurWebhGOjtnZ27j+m
afk3KuN3poBwPwZmuyFep2gfc6Af1MK8DJUMe1jMbyHvIir06vAaWoL3J5E6V+wkPs2OfepU3S71
69SQhbRhTnf1az9KD5cyHNWQahKX6uhIUVvCmFy79d+C7E7NHsjXI37F6S6DuV9iV3JwHsXoMDmA
1krwTwWOOGtv/PKzS6+FGRDoCLMSgDHs2elp3aZEfujUQ7f9drR7pLI+4QHHBrQYiNBp4mzE+mJq
FdolDiC+/1LPW8SWGxsU/6oFupDPew51I0fTjpN1nHobQqzuLkUqLsMQ1AAD4SY9VtTawuRFKpeG
YyWyFTMoZt8wUXESeiOkSPaF3hcNMZuBUaDNAZqw07atnY2H16XMN37LlKhZkm/tIwNX4WFaFnMz
F0h59DQMG/Y01zEj9pXTWM4OENZkQoksZoXCan36m3wAZNaauT90YciiLY+t9dEQku2HgIhHum8o
JSsA2+WGA3qT36+N7CFG2cnm8KSKsyEnx7vtlgOL5hrHdzH2g6H6tIMXH3W0WDtTVUkxUco6h0/a
JjHi/MSVDe9Yte9KG5ftSx3upVsTF4XnGQ0O5+sIl0wY57u1V3Ut95Okfm3ALbOFSRcecIaACTSg
5GRfDDOpmeoW7ZlkdXur/L8Y0EpfSVph8UbGvNoyikjcnjx8mFNNTZp3fWWTcwD6gE1y7j+cRv8R
Ea/F3A8ehHY/6iyEmu9wMgJu0ghhbxIXabVoUmbdVvFqPHcvrWqrK/2sbc4w7gwW0ItW5/zBF6Am
iRG29OOG2yar/VdBGZro+uSPVxMSlQYkAsNc66kvse1MxbDcLj5O4UFKg2vJ0+eSDlFwL/B4aPvm
CBmyDA+u9RlnZnhxB0Az/cgZZ3pnsbHN/CqXLH78/wvO8PkysJOLAuu1KKbk3g5GYjRY+x9iBc5y
KKdbpiTtZXGgMQVVVN3WI7OuWQ35lelxeNMHsX1QVudTOwCFYwlIL6vszWu68cnSyt0O7hyc4mGg
yXPy71O/UbiRmoaCB64CYkxxbhq8PzwoZ9I/898wEIpL647nIDb16/rzlFWMLmZcGa154ST/F82L
fcu0fzgF1Hy6mao/vD55snrXe6x1ScSN//v/n15yKWk6adUuHQzTL920HDyz5Fj6GMp75IPXFZXS
VyX9kK4JzrHNE+LKJf+QXk3fUhvce50175l31+/JUj25TqCuTLva1xGe5/8/jWKDzt+Q+qn6oN24
IlF//tf1symqjmNNQHcK2KD3EwZ5QuEhfNV1PzZX/o5zNTyrwRL7BnfTc13DF+/dQHPn75Ip8f6J
qUGsVVo9pSEmk2pCYdN9Gj8EGqD6aNzuxg7H7lYv2H06yuJe0zH3N4okxnOgcRzI3vk79l52j9xG
SYE3yx+BRqevdujbjyrvwoes766+AJHG7/zepcCu7UjpW01eqytGDmpxN3+kzfLd+El7Rf0bntpy
fghZcb2A8fQSH3q4IJC7Zvd2sRSsMcc8FfRfbZXlfzQtht+yIhq3NF1+UC5+HRf3Agchq79Al7lJ
QVAcZ0zlzxZdiQE8ssRp6lMv9MS9A/eoznVzyGT8vA44joGXhHdzYv4Eru4vLdFWeEzTGUhb4sf8
Fy2se8ObPEdcvJvzQlNvOZ3nvhC4olISQqX1t1hGfiRZM2CD4Z6Ji4cuhC/XGapYDPCEh7wEVN6z
/6VZAeD3/1/KAIvQkpfqwNn3Ttrc8nYkxovMhmUfLwo0PnfQdfLEdwys7XPC8gck0Lt3M4oLUVEZ
0gWRe5+SsZp4WtGj+mEno6bgPhHebd002ECkvVc2RYVF1/6ZIjoDxAQVfYEBOrNWJTVg3i6dKAOw
BfyScdkDwoBn7Ixf0jl4FbvDmyUN9gsj7p3tSX0YBy7nFITg07JDMo+EoVL96aWGx1/l8yWRMJDh
o2SbBaqbfSObrj+5cN6CddieIGEtcX0fOvjU2WoDw7GgBHTMyveOtzZ2C7aqaEbHJkwwCZkhDXCy
4XMdbQeDzCK6HfvyJz1W8d0kwWKrgi1w2c1nVg15DnIAbEmg5z+4/MjLNSnk716EIMaWT1uL7qVq
CCH1GuCvVAWSoy02I1r17Tyzjtejbi8u3EhVRgvbQpujirAwiNVgK1jPTu0kOHDNziWAs0Y26iHk
3wclMNjJHN4SzU26DtQZiET1jjjGLiDXfwwYegy66NFAPa0ueZoN7KfeBPUuYW7JSNjWm8x2IJdj
822m0nkWLsbBmPvh2xbVQ+FnW2vGLu351niXQVthDItZu5+tCTmrxUTDIWfPt83Orbd3GylvOd4T
wrVEsGu5HKfCS09ajf2HcGFv2IQsfN4QMIT84k6tgBq5RtthF1QB5+l40OxP/LQ9IqpgM3Ht7CDn
TB3byWNaO9hdcz8n4JMcIGfgPjomu/9/IU0BEWqpcN79ZV6DsZ/Z9AMRKJbUYoYwpgssW+uXXjNR
txac5Thf1NmdAVpT4ndXF1g6UzNcmJlxjmyyjmLHwb7z7PTRNKN3zAKT38H61DdJ29X7/3/oWXl+
d7N4EKFcHpKbBeDk6tNEsNCog1UgqC20+hcihO1V+cT+HFWQH+NuvQaec6Wqm/xSoLuLXr/YbQEJ
yhbHtC39s1JOdMKCkv2DFECUqyvmJ4Hn4DD27j9t+995V7aXMJSaIElo07JT5exJ+lPCTnYLjEi/
UPI+HkSjNUM+KN1eLeM7iVPhppeW8xAKF95UQRmKCbP5vpwEmAu17ydf/VQRptFczNauC6Ggxjqi
uWpxl714w82UIoJ/C46Ro9XLixRlfT8azrPh5LLXHklxAdzwbzVszLTjsGMcfHL5VKFPhT0lxNJ+
DcfVGiihSNcctM+dTM0uTWrCOxZ2xMrCDGgB5zNdeKn92Htr6HMaKu7AKpqhw2TkNJYIdSsRwKvM
SDK27rA1xb39aKLVM0LZrW3ta1miMPmZgzeOdqjEyS+aJNQlb8O9qaJxfa3dVHYgmVh7+SW2hvxi
DwXft+TYI7D7vE0+NTtL6dRHbqcvDQvmfhKoq7IvQeznLHzKqymfD80pr5V5DhunuUZScRBM2Mfn
8ZlDQHKRBYOm+hA3vX3fcCx7LpuKX0p5Fa7F+UaNgbhoEU0XZdEkpyF6/f+FEQKtKqi1Cjn+NkaL
bYBknKFxArim5cv5EJOOHrVxLr6XDc8r9MgkrsHh5UZHnV0ML9m7Bq2E+eBQPauWNpMqHa+8cC8L
4cm7/9g7r+XIkWzL/kpZPg/qOqQDY7f7IbRmBBmULzBKaK3x9bPArumuzNtTd+Z9zLLCyCIZAelw
P2fvtVWj0HDbUckhlyt2LGs/ugo4qemF/UGn4qfDgnhpnYdQyFKOQUZbBDrNt6wQ+iGZXuogvB/w
Ja0b4bsNfGn+3/dPwy4B2BW6F1Z56eRwvVJwA9oPDeD0/fL9/7+/qrXxZWiYff/y/7+/1cUUQqQ1
BGw7pUvjtyhCkh6Z2ifRYJ8qCLS4W8NNpqnLvu1aWMOMAFnKgobkXQ0LioaCwuX2se38PFoelv7R
9U99qiBHHyM1XtrxlKBQCf+kwh08fX/FAXD2alWB/2HwCJmC7UvdETv6wib19ABVX0k/atUaChQ7
vz0pgpKZWU13zzfcaXqhrTyubA+PRNCmzTGmHlt4THvKpoSgmobOzRg1zk1qopgOHckYqRVXAxfb
xmsfS0vtdkoZdTvq5gLkU2w+t8JmFtg4LkyPUB5l7D5ZKse5y0UNbsK/oBpjKjydwe+v6unb769K
jVIO3RpQhexnPtkhs8bbCi0fQVXzEkcRvuERv16A/sIzo4L3qcXN9wvIUDy2lbEfhNjqnptvMI6a
QP69egdpMI9N/VBOL2FRlmuh0doyzfTLCY1+W5l5CDJH+zLCvN7/6yXH5bqxQ5UU59JuxcQ4RWoH
fYDgE4Y1ljG0kZvKeXdERY4FDxRsol994GkPkgIZD4Gpv+iQVutgdvVz/Bt+ZTdIchw8Qmqh3Acj
tsvAB3ScdOXdpLBpWMj2itvs20GYx+8X2ivB0hgLqCqjl7zBK7YIS2joYmsQDlOCdHkuLVCVDJjJ
BqodyCSy0aq/YtZcZYUhyLLddCVRTexQwdgHmrc7O2H9q5XZTV62pxAzAfc0o2nU43sauoEijXmD
yhgem4K6woh9925AxTnXaqoDesx8XChmPN0+9jVyUlpBpCBC7ngtqK/eehYoosSoQBI1PNKAbSgZ
ISEjrtYT9RJCvYQJ8VTRn8Z2sPdlHDso4Fmp4bAEf+ZapK5JL38MhZ5z3zDPKSEYJkgQVrTtd7UN
377HEq6wyFqoKbRfCcJrQUQQS0XdVrfiJJyMvF4jEtcuQuHRUmhyh5cCNcwcX0dwskBk7INS3PKH
j2FrD1ttgKTv0shBkbKMZQL5qaIsVUJqXbowM5dpdaA3Smi3T9Ejh1mZBBYgRSlwXPjqLZWShZrL
j9ApWNO0jn7uI3Kb3KiKCd3wTML4dKotvu5cwoyoh6QvWVYJ/Ujtkwyg6aKA7JPSAfUwkbacMlfV
3o2QglJHDzdse3ej94V2TGP7Lgzugk93NJSlk9b9CkxT8CDYjGU6CtK5yUtb5nXoMHKY6JjcXWZ+
CMeeUvMm01vqX71Ie2rNlO52rF0zG/qUTzTqrp9igy0t29UN5qJEEzcyYNVmpOSIMKvz12HEkiEZ
MeAOtNQ0JCzLtioAethkRIaOUR5tB0F2FdgCclbDYjhpr0LDRS9K8hIBSKZYwCiH+Ialntwk1k6F
hihvdN1VOA1JGkU7B0U4olaMQXiIYC9p6Uvs6z5OMcdetFbTH9GiZMxJ0ZOO/gZ3gFh2vpJvexBA
SqBPgQn18BQrYqUohXrnue1Eh8pYqOBIPiEsvIDETDaZ2kCGabzg2rUSJUYRbDrXptzdxvWqU2Vw
r6vPwmq1u7TMwnswwPsC6vAsr0m5RtA5XP3BQIrudV+jDrUf1Zq2oxOHxMYB38+ZZ5bXuM3aafxh
ocewzRwno3YR+Pp1ZDUNsIm2UN4J7Zr4qETTglK1mdFfV766/Gj4WnVTxwreuXgaTJidrYNAhLd2
l1G49EWMTQRKDAr3fucHTb9GhhVSDXC8B82F/QDk2VtVnbzpaW/cQrt4dlWlfdfEtKhlvW5O5YLR
1R6dqqEcyjxwWSuxuWrR4ICNJybVyZUM135LukvbfxIg2v7j2fr9CM0V7HRdh/c2tq3spkqjioQE
V1l+f5sMcX6TPKogAZce0XjM/FSqlsqZbIkUlIPpPaWkDdmjixe0sdaVkVTb3MbGjfeKgAJmICww
YBhqnh2exPSCJmRYqSVLPSyMQHcN6Bwl3cfbMFHM20xebGRu1L57HBlGQadEK7SNk5BQCCESEQpq
SARlVXYR5fgQd0p3Zdz6FD0YkNb0vU0qdO9OKrORsGnufCP9dPJ7qePr6oxa30W9wsRvmnT2E4fS
mY0K/C6I0srZzTxUkj3uSemrj0nm0tFN67MsYEdlqVA2SoYypdQFeuAEDada5+q6dYdLODTyYNtP
vod0WRvI/pFVRMap1ROhwoKYuiA5PvrwVoTdKzpEeTe2ycqB9bpSpeGu4sqPHhnS92QZmm99SZiI
NAFTDHRL0LEUCL+QBj5mlkxwURNQ7HXpcOsp1RbpeLoIWEKuS3IGr36JksvrumqFo5nReaywWnU9
67Ng9moL4I8GDOYTJV56rYEkhNMPcCSprdjUlomxLiD6FSooOgTseTbkU6XqsBeDbJjLRgxPYIqC
QS8PaehXIOYQXBZhiIYlgGkLFFcDYKI576Kqja1d9tVSxnaxVDxwJBOw/ugk+H+S4IWssbVjAEPA
BsQaHbZ4YIRHhLPkUvdavzCzhwzJHtwQIhyKqoIgZOvdUiqts/EsVh3jgF+rt6KS+xzaksEXFOOM
p4+qK5J3BKA5ZaKAUr+TnQXXwNaxJ1thad2KHLkC+sxq4yu+duwTqPuW5xs3aEa0hWkaCFXq8J6l
rwIsziiOSsbdrpUmgUdV5h86J3xPExr6fQ4Ol8ovGKGKBam04zsOcHaSRlUsf/z2H3//z/947/+n
95mdWSTiQqj+/p98/86xLwPPr3/59u/XLOHf99/883d+/ou/H4P3Mquyr/ovf2v9mZ1ek8/q11+a
tuaf78yn/7F1i9f69advlinFj+HSfJbD7WfVxPX3VrAf02/+3/7wt8/vd7kO+efffryTUFBP7+YF
Wfrjjx9tP/72Q5ffx+kfh2l6+z9+Nm3/334wg00/g19///O1qv/2Q1XN33Va8dSCsJuZlmb++K37
/MdPjN+FpGhtWTAUVDwgP35LMwJR/vbD/F0YpiEAmqFA0mxDtX/8VmXN9CP+RuhQqx1hSPv7DX/8
793+6fT963T+ljbJGf9fXbE11o/f8n+c5Wm3JMY3oWuaruuGo9m6bRj8/P31ljLa9Nv/Y8wV4ePD
S7YpJAsJ/VAd3hIJ/MYcnGsdIFzqBdxSQWsE8f2e1tpSNI5Yx8zFk4KEpnGkVuGEL386fn9s55+3
699ulmM7mqWb2nQQft6sJPajxHWDZMv6ae+Q96NbCcgSKqwKwtC//qzpDPyXY6ALygCGJg2dI//z
hyG+1oWfNOBbhPvoGynAH+3AoAu/EIUQLZSLRtRPR2XS7dDX567bc0DiA+Hi71YoKjJLvHJuKl+t
GT6aGoO9qjA9p/jwUdpfTovclLQEBihNf9Cmhfhfb7+q/dftlxwrLgvLEEKzuFj+fA6lo4BNFzy+
I9V5R/OCRLse3mJ0R4s4WJTgHrKtber2oqSrvwj6HIpKuvzrjfg3J+ynbXB+3gbFYvkyFEO87Qo0
M06kHYzevqhRRR6GbV/++sO4+X49YX/+MCl+/rBGpTgWlWq89f3urc8LgtmVVx+P5Sg/4sC6/+tP
07jzfvpA7gtNY8ppfR9frhDxy965pVOKCqHUlnIqUyWRQHKkP5x7p4SHOuaBnrRpcgbRS5XmA8/d
deKoX6VL7AqBRtGuVM1ru2UhADNcWoAFKB7WBrZ6gf0qcLWTtLSbHswA7C+bsrq7rMDeytrGi0pD
0STuAMDkvu4wpYhN6aDq9QN7llBiOJn0TJj9PhtUK3IPuUSb4gKjDqIFF9Sn2CYMeYfDDk4rDUkN
z+ChHZx96Y4P+hTlGXibIHfWZujfBDI5dCy5KScsNTQoQygPcZVvaE9zOSODR45xVyJw09SN77f3
2O6gAlu0k5H8oS7YdwHlylGB0os4kBCWPSaK9uB3HCAL4aPZdWSqy7t08DYUrvZq4QP5CbeAs4tl
zb01t9BQmQ7ZVkzFi4WmZ1uZPeHTwMVckGE96iLYRxZVDylC/KA+MVaFciXtZU48uTvA8PCHz8bW
t/T4EMjmk9bmvtduVQEZf2xt0vnAwsdDfsA1jfA43Bn2A0LNCfUDNT3buITCJ2G5TtXkoQ1qBYhX
fqpagM91ShiRsa6SpJm5mGc0dApl626LxPoKk3SJajTQV+Xgk9AnnFdbi7HvmgbZWc7NkCw6JAah
cQIp7tLEJjDIqDrSn/DLuztFXSZpDPtez/f4D6CRo/weHOs5HhA30CVaGg4O9/5NGRe1Af8kU2Ye
mmUC4u1uUWrGc5Ns6P0c6ynpV9LNsbxdXqa7EVGFXQoShMhz9/K95p98yIMTmV/gpHNojZsBiG6y
qRzQAuTRjX6yDmnladhespUToydooLiNNClaVlHDWU0vloEwB3KWa88aB3W3i+V4kSJuEITLqbl3
jNobSXVMmt+GfEQDXB2YlMcvNa2IfIBA9qjjHxHrrHof67tumteERFgqRlAs7MT4srry1qcSuFTV
Ye9lBGqrqKE8wbVom8E5C0nJagtjQRjR0UNGOms0rKK2edTdpFjZA6UMF88FXnf0DpaGz4pgsUJu
bPdZSdqX6WOi3Ni3JroV0WwsmZ+SJF/ntr52dOd9NDD3A8F+IYD1habFOkIvukhuEoqMMwKMYpYU
PlqEAQpYG+7Nxntye/D+kF+K3HvSaXq2Fb6ysmarkD6mZvQx+tR8SfK0VYyupfWYksdQeVBGiESp
ll4rL9QkN5WW3PvWQlTuWTORPGSCfMzSMFEzt8SUIgIrk+ENzZE3i6zKmaldjBKBA6ArXThLUhR7
2kAyZYuaIALyFdtQL6s3CdxhpabiTZPpiVn1ZGqTgBL8ZFOEtbI2cdbPRnuprRf2y968e9p7D0f1
bp8+LdKnbAlt7oUv/vFvr73Uz8nexsxCzeNNfhDai2CeASf+vMSf3ax5w++/Qd47d54hLi6CxVf6
uaHJ/ut/C5gF//yHb4LiFcYA4C7Tv252X90kq/54T2z9ETDivl6XOz/EpzIP7I+GoUSmxlx26Dfz
9LEVg0NxGQd/VCgXX3kMKYZSjYAKiQ2SX07MwxSLQcdMI33HWuScUR/xp6ImUNVQZrZPmc2DunvJ
GHVBr2FxeehL2iABS2I7BMatkho8+0r85zygyXhPf1NTzo3vz11S++i6kyq46lB26Y8Si3WpPJj5
7Skobzzn3g8ea6yxSvgUV6fhI2zvq/hFES+TRtb3kQUVSPaGa1w/KMXHMDmmDLFW0XLMqgwZNxVr
27ho7smJgYt6oG8Ai2e1ivf9vQKs6tqEvWblbF60Owyo0824IGhiDvlrE7FZ2Gm4zpJVYSFCHI2b
SEfMpd45ykeAtc1n9zWg96lAdHcZ0wcgUFBhXIlH4C4X9ylHIX1gRbb1twoherr5NtRnT30T2VMb
PRYKxDT3Sdp3pr7TC5RSFm08V1820Y1enAEY8WRjad/Q7Zw0Zlh2ZjmLpq7YROVFtaNV1o9MUJb+
hjbh0fQWhXxK5bYm6JxDY9vXwH/GsNyG0UovSYnuHowx5Jw88uSvtEMXtxsJ3KQglM8Uz5HxVpEw
oXhgLfW3TAAuZNE7HSzBvioZ2VYHG5cKFWLNXA8EKukWPgjCewicyrFHZhomOpAZ4X3Kadcifd84
3FxtsWcG92Cn8OjVO8uEg+h/ILiZhLLaHBsMShYWqHdxu1TzS6V0GNU/3XmdvrX+Ua9pIrHPU6fd
VYmHkidzeGq9R23ysgMZTNNdbZ1tbTOkHzE4GVT9Eg5Gj1bsLooSxrYPGwGCn0NOWgSo25svU5kU
HNwd8smgyt7lzP/wryH1fYVNhO+6Kte+vIMSMdPLc1Qeo3CZ50C6LnFaz62ElJvlGHNN344AwOL+
guhvhcIXqet+gJBeO5v4yVQ2dcoDezt2F70OCU7ihiZVl+aWu6IaHaTZzDA/w/GiRxI9xiphiDND
9n2NbeEk/Ght1s+QEgtEEGa6lsGFTEfG9aMnFrLf0QdAmkqYy74jlQP5GiAzcA5Df28ZKxg2Hoij
miTtiZe3kWQuWcBJMODf2PlzhmPT0pbq8ASLTfEo7+01GD3AuXuqjEVPytTSHLdlcQeLcPBDYmYY
HsXaNx9l+OHZRwWfMPct3bhYPUuxQkAP0KSIHpN+EXyhMZgwtTVd8zPVLVu97+Urpa95kT01FnoN
n0yfj0w7aLTgjRnk3z4IpviVGegFSiPwZGfzsCU6fjmhIrMHv6HvNE8af6vruJ13FPTIed71aOnx
o2CFoYcN46BriUdZ9njhq21roUC44hdy4ozqxWOQXtPSJEcA2/XMNW96buw6+nS7m97XeFQvgNRo
BFrRDcxgZMTsBzz5qajXvjCv8OFLo315yOtD125sgpL160IhZCVwVgBVFz25ivGlDD6D7pTjfEAv
DGzzsYFC74MdclCKZpsBeZuJIw20vUKsEYlZI1I4+8NgUuvi7cMYAqgHOkEwBQPG+S7EGRl5oC8p
NdVVxqWwazJ/jkd+FVbngbGoqdYdBh+EhbZHzs2288qT1rbzWSfv1eIxtiVX+dVmUWUR8MZ8uy6b
JYnw1zjchvHFNO5Dd65Y+0oeY56IJcUqDQ9JgvekwPXZwpCuzI1DsHQEyBCNXkEdPDIeWrK+Sffp
aUXhRRe3c2Wa9dJDslksnXrkMrbcCzweJZeaJLl6gANeiiV6mpzaJT2AFDI8PB8aU0W55AjSu5qV
yACsZkbY1sWwRiqMD03fUYh799yVGpAlSXAiXvhNrg370Tq3RzmJePdm8eoXT0bJESyMbTYchHjN
e3uWMmvNAWDQOVDcFS22vF+75dqJ401vGYtcXJ3knBA6BekxICj1Cslfa6N1dhckxsqUwFPNj3Zt
tf1CQh4QBwdfk+/eqNZBQveKdMDRiCsl8y+EkKlg3M4WMapg2jGzzllEQluM4bLNtRk8hbdODVdD
uwPVAX3LyCANCC5uZqZJm224juYoq7qe5wz50vo+C24sWuc+FnMd7TnRayl8aUTbofaiwmvU7f0k
vfFZPtUtTmMmNpovl+8sogfvjAjTsBbTBEkmz075WugfhYRB5b0jKuIZ2eI1YHSLLwgujLqew3Z4
qPFVECaS8hg0CTQlYwCg4amh1UaTBXX62rXzJZ3CXTex5DNBF5erCeqTfYNgCmzsDk8i3purE3VP
eu5fxiK/V40zNSBEi5r3oceP7WtqWdsUK45echZ4oEHqoMmNcSFTgxd6muMMkl7lgR1SV6XRXvhr
8lKGl8Gr0Y047p3llTgVvhAoWwNsdQ8yWFJTxSxJDAjsCzqaqG2PSZc/I8y8odXNfQ1Arc6W1ksY
YyCxSevsExhoJSCWpD4WzbBVU1esQ1JiXfQM4QmlfvFW9uoJ8xjDuvviooBFkAh2xsg2pRoS2NLT
SDLmoVnuERKvqNzPClx9QX0eUqTL2DBxAbr216R2L1VYuMtGeCu3kXM/RWsKOIuEsm3GfFwloVdz
lRnUlPvYU9YIo/aWk19aJf6UhFNEDT3krGD8SR9CBC6e2e3NlEFFoQGqXLO2JK8sbC55rm8jbUlH
msRkmmAVapFaeOu/XtSr5neV4F+lr2lR75gWCycLCYrqqNYvi/pcqQkOMh2FhFN8p5kOA3jSWxc1
9h8HjVRvmth3B3ywybB0qQrlVLmbOqQm7AzL1ktZNDD7xAONXSDoz2aIf7hw0vBQmVHOWzhks0fd
wslwFiXliLWLupqug/PAdesxSfPnbVqCMC/6i05wQnNLvkQ/KvUt4ZhE91TerYReYFmsrpIvW2Xd
vs15ZLQTaYTWDavdZl/7b/RvZ2l1VYPuEXsUeBjXYORpOxabu6Iny6WTegXIBASaR0Rt0xcn8myi
h8CgGa+xAapwLyYJjdLakRNeOqdEL5ehcc29y0gerJ59pRnAwuZJJAhlbEwoPW6Uzid/GrJIs+uw
3qnEfepMhxGdUl73lYPCQrdprgRBzq0PInToExv+bauVOG0+Yqh0jtEdDAA4Ds8wNf9IohfR3bX2
XaocaBsayW0PBSDyNxoy74bEytmQjI9GJoJt1podXUT85tJTC2YwoBtxIuxSf2DFiRhyPJjO1gi3
sXDiI5EX5bJJgMFjGV14cTfifAOnlo7m1nBgGjk5qBmZYlyKuO+XAtcPXFm8dDdt/BIF+EHw6bH4
nFhBMOfOY2XeA+R6hX+AqMbDzbyP2k03JeTmQDpO0zmwdZwS5SoGWJHA79sOFenRx9giUcnBC7yf
VBbxHeqrtrzNybHNzl6Dd9I5VfqtM74CDVGFupTlXFGSJ9XLMBIVS8O/V/2bMYSShSYb212rY5ws
3PxlTIpL2z3k1V1xVM2bttjF3kutTWh1oFDMu10PmS9XOaEo5WDGgOfSj4iexsqwypcMeM2q8/Ee
2JRHZl2in2JV9Q9RoPgHJ3qOfVaYfVqtRGszPmOyQx9PKBtB3r3NAz1VGO9sLQV2kt36cPMN4+pT
6nKLo6sKbaYslRxJ9avqnFvHW6cw+etzbR77YXrbJx2tJKyxeR0YSwW7E9iQai5PpfXCyB5qb0n0
ETGFSXMKLuIR8x63xnsC9cRpnszyGuSEV0yq/edhSJ6M75EsBGQzKM9q/eXnO6U5txNzZd2Jpabe
iIdRuaEIiOH2Iy+O5KvOstFZUqtEVIDjzaFjkwErBZkAEDZLP2vy9oqHIf3M6UgC96rgNSKrtNSL
mV944lvLEHY/JaFeuhrRKcxVZX5vZ4y5QvWPvZ3gc1YUZsR0tGn7YCjRC3KEiQWtMQo8yIYYw5Fa
GviuDgvdKlPOanBfVzueYGhEcAfaChi0oePJJzXqWNhQq1uTEoRt2Q622Yb5Dq0wlDL7IoueSxxT
QN9qabsPaRd8TYrG3LY+ODWnuGKKgP1RPhZF3a0G0b34CW1FtrI9mnEL/mSqEFmCGBGYATX1zrFx
5LztuEEKOOa6Fq1K5p1MHAy5hmS/BJw3Cxs7Jzyh46+KmLVL2C9tK3j083ZgCdS9lE1krYHDPIW0
yUFEQSAsKYkrU8EqLQjlpdlGaEmkX7svif93kaRBtk5CbRdATF+oDqE8sW8sEqMh2yi/YGABD9OP
HxbyB1p9mEh7g3SveFXWO/SfiKiydkPZz8a7QA1Fi6namEDwXAa9qdGBMulQZIBUqBfriXboR/O+
zVN0GdTmqvskZq0/JMmLZfhPVLZPtqSgqeTGPNdx1whJv1YWeNKx585kGLwWXvwYIuwtctzNk6TI
H5OFR845QcWORopzemgxkFGTpPpSGW62MADd79POvNF9ppuQIPGBl2xQA6AgBoPGRddd0dcI45y7
j13gx3eFpp6CvFVByhUkU9Taa6o7j0ai0SFEyUARD2vXgDxB2NGLlRr3YwmcLfedx4KjwCTFxk8c
3wUeWjDdQAmA0Pcpt4q19PHmcnHqUXMjmipfIMNsMaR5ULJC/RCrITEcFS3gSj72MdnT0GQWWcmj
X6UlqkT6wALLhjRifIjqyU+lSdqeDv8OcAxGKJWJlts/6zgmHAqMJD+mV08FpwivaJ6BJDgFmBtE
qspVI1uEuMBcEIUxk6MUZ/GEaOtd0Jr0oRzLnEF1DCjbvJj1eLRKiMdOoz53cXqikMvVGuT+0VYw
fpicV7Aj+JrSaSqfUsmE3CNPwkJEUTvo6EXnFfdA37CYpjXO6cxVU6KGhnrlRKE80UTfVLFokUS0
YltDOrwdQwIhCO6euzkBfWkn8rOfZTWUwe59TM3i5Go+OnyaPLraArT1xN4m5zhQjYw8Ou9MGx8L
kBrAibB9lGAezNeAGy4PVYvkc9cgZxEsoCeSZwM5prqJtRthvoZiR1BlZR5NScCV76GQbo5yjKdE
uv7gR7DnRxR0c5fUCJ+E951KO4PgEFw+JCR41y6gIBh7srko4YCzTKw156p17tanLj5oEZP3PsKg
uIxcEkpXXQfhVnH9L2RP5DOyfpPkUVHjw+3jUWtl6WUUOCSMU+XAMTIaY2tWL5Xf0z8kg8W28uex
t6M1quoEv/Qy75f0Dgw8vtEDwOHU6K99KHE8KqiJ++7oVHIZm45YUhSz04wMByRhGQlWbt7dpCzF
ASNMUGOkhX6hjgu9E3dFSxFnUs8Fm3hHgJnsU/8ctVmCLyw+QCjMmS21KSxWl5BiplDt22sKljZR
jCOaJXojz4kzscIm5KluLSof9q3vh94y0e2jljslMzf7TFN2C8gIR3CwAlY+BShFoYPtSA3JFhuV
Y0najTLF0Wb6AknEUrc4nV5Yn9MryhzK3kddrlMAQdikLr6k20JnB2uW5iwMGR8tXILZ+DQSysIl
q00ghIc0XrVFv0KYh0SfUjbmd2qBGNcppNf+nduOm0TuwH9JZZ35qxQnrlyq4b7v10PInW2C2WA2
kqGuM0AL6XtKST5yDH0TpRsjXrv9G7BXLVlLfEsQjIEDBIspaCHdqfvEWugN74P0RTXzJSjX7qo2
p6LHHT4t+F3yhNWe+yV4oEW6ZBhK11aypFYTGkgjVzgbPLo4PKNUZSeGmQGmFd3pI0BhkewaST1/
X0B6chA29itNAPII2cV2W8pDAcOlIaraJ/u8R+Dh9IfUumuDT2/gEHQXVR5UFFfUENMZ47NCc80j
EuDN4klYzfmfNK6sbOcATskXZb9MgLB8OWJrE0GHToIG0ituoqBBqrTCQ8kMYEPWmB6vTcnelien
up87CvMLted5uxH+utbWY7rGL8YzrooOcbIz/YvZvBdWSe2L4i2z8CB8biMCTnCtmYCmgAgaydH3
d6q6At0aWJSsL7K5KXss3tvcj3acfqIhd7RZph0FwaS9YYGfJ5MFMEdg+VIMD2P3zFUfwDftyt1Q
7NyGqeFr6ecsSdZ6BKHknGQsEyGfbwEALlnHSJfCzovBu/rbwmIO7i9K82QZ9G8cXAsrk8Qua60X
ByaFO7/PZjVSZyhjNRQ3zNbpi2HCdAHBv+1IznI+CrKZ8lHdubl71+hvUVkuO1e+4KuaV4CVLcdm
0shVXOJe7MmAc0EJxhmZEh+BXi8wsKQaZKjIWHGY435pkIIqEGBS8OTRwuCm35n4nzrc+PGTYcFx
gdxFvCzlC6tysTi6RyN8jIE5Kcw6YZnucSLOY4onw2PYXwqr2zVxib0RSGN01R3igZubvLFZhlAX
ZEdcMsMlEkyLg/cFjU2Ljr0g6WenMyfNyfLuLpp5rKh/OeF69D71fqcZpEBvJVmxUCcEbTvXaJj1
1vMxQ16nhbOIyExJgqAUQMPzWXHQwnvDeIin6yd5DHAw1eohEJcKzVhhMKE7p9GD1Ij/jb40UADd
EtZxHHN1Es4n9TujuCNvkkM+iEXs13NhEZdGhmw/XZiRQ2DJuVWPjoAp08PzhCOw0eHeNruKvNBx
HQ9XyTSqCW9C+lk1CainqjrF7bW1H0qaEAlawvpm2leyYANz1/GA7YnihLKVEwmkDdvJEGlAk/Nc
/Tgozpkz31oz6e8MeZwn2okBWIUPZDTQn7T+xYXKUmG3LyDB9xRQhzv4E4bSauiGHYlQhmKWco6D
d5m+ok/KzUe3DxjFsGerxOX2+ibtoqOwySAr6zkfY+Ubl5ocw8AIH2rYO5AMUiDGzHNT4A/9ojEO
CSmJtNOAaFBdHqNNTYzxgJqNWVEPUPtUeOsc3alGnMj44owvyeAveZ6u1fjRrA9xdhpSncsTOP9Z
iTZdMT58FxP+vyrqv1FFTToJ1GP/B1XU/DV5yz6C1z/roqa/+EMXJeTvlialOqkqDFOfVC1/6KKE
9ruuOzh6dF0ia7H4yR+6KNX43QJE6kyKPAo4toUy5A9dlCp+RzAlpGOalHIsKeX/iy7qW2D0r+KQ
xHRkGDYqK10XUui69YsmCK1TOIJfrTdJ0dJwoaxdJcW1lwAMmtLItk0naQC7rVjYflxtvQZ7sIVi
kDQrKmvISTeK6qJ2sDtCSgOCZZzK86jcJmezBKuDl4UmjwtIqhkrOqd23K4Dli1YjMenrI9qmASj
uXdUEpZp6OG/wWaa2kyZsrQlHzfEPBRm1laXOZpDlWZ7Gprx2kBjvnT8mqCWbEPIqLr60wn8N7Is
82chzPdhkZOSDVaAydExJ2XOn+RiTetgcy78aoMx61QaVrEJ+KOFMKD26mCCWOdSxa0Mo1wUnW3u
v49VJgZzr6ptsCab/KkdfMy7+Q3qDdBNIw037JWPAV2PqorLXR70+tJQYbAOQj3VLU8SYQI6d1XG
iD5iClW7Cf4vimdhUgVr3MkkztWaXIAf1WcUbNMliebBWm+Ht6G0mZJ2ylPrKPHBEe2hNyH0m/rW
M8jJdrQ+WtXe56gESNHHbJvo/r0lx+gA2ve/EUhpv4iWpitKmsj8uKI1yAfmpOL686Gj9ikIpCo3
hiPNvdakpNoV9NMwoxucxrnuGdbMsjGGDynWr5HAhTyGp6Jor3o8BQGl7VGVtOBKr713wByT57EB
xlPNuI9wglrsc4pKmn4OOh9e7KWSETjmqYa6qPss/m9kc1N59Oc7xDRs7gxD1RFM6eakCPvT/sSi
CbXeV6FZTJ9s9WQlWKVCswzSe5moD+iB0fxj60jKVj399XU46R9//XDTpLahc6xMVf1VkFVrTVNL
Ja83FawTkBYJTuka+P904r8vnGF8akPgsf+LsPNojhxJk+gvghm0uKaWZAqq5AVGUYTWQAARv34f
5rZz2D3MWE93TxUrEwjhn/vzMk4nnFCpfYn6gABsWDU7LMt/Ll8AMvOEpV8T57Jh+y0Hrlv/z885
+xT/60NyXMtzHdyFhm//t8YcppMDQISfkw+KKCxYsT0QvlXcMJGb8wlx7/tAo1B2yAR0G6Mo7pIo
5vL//jFs1/7f/jx8nQ564WwatTzsU4bxXz5Pt87tMlA5YWbwfjqZtB5Ui9ZighgweIIWggnrwimb
oMS6BvCoGBgTtHlIGIbzpDn9PcokxG2qF86uMtxdJsJVY+L7ctN2ntands4tRH7GVUrAoKm9xdiO
m8LT9xRUfGij9dxn7kloAEMSH4wdE4TCNc1DLmPa2Vo7Pk3lK2gQ51jXudh3MMSLqocJBShlmU+G
t4+D7t0VKfNnBbcpjtLXJglazvH9eAjn4Fg8/1VNCxzYg4ZmC0YZxbpWLXFsDYfPUFDPGPXLTi9I
AtTNuOIKauwtn6GEVWTWu+kgvc2NQ+lYe1vwurRcUEmNf5uQcJUj9CZRl1HQYEfH0dHFpgaACl4y
QSjq5jtdekWji7gWjeuMrW+DhQss++Cfher/cJ/ebTe+KNb5fabbV+ky4BpUsTapFqGruH4UrUtY
NJk+qCh1Ns43bZ3ZSgZ4KK2I4XDFs7qkfRB92+Bsn1ZwVpKYNp4+M5JdnLoWTSXVEWcTdTY2heT0
51BNx0ym6KyzH9d7JWcsXAYlxaxxD3gd6l4a48uwO6QSCFj3oiW5llsNHJfo2vb9JxtbSjtf33Bt
AgqeM+mhN+g7pUKsmJq1GE3GoM7Em6VdE/50mA1lGFy1wLx7luy3uV7BxRVUcAKHZ6PI5Lnn99dy
w3qO5kEG/YCVYDQHnPMdUG24S8f2n94MXx1kxpWgABT8QbMkW+IQDoYwR/HyXOnDhBvXDZ0f9nvS
bC0THGg6F2F5AbEMuLVPmqoZ9BXa3Ua+Z86Beq8YE1rGq2l0r6p2TlPO4bP/Dk3nC4xLTn63jsEa
U7Mdiqc22LdFDHVE7lCeMIr1Cjjm0LlrNdo4LvOjjKfknE7ll29NHoRz91MTitW7ZwAtT0zFL8Yg
uYa1DwXQk5hughtyLF+dehy26AzQ7k61g58pDXJvn3efg0Q3rBKmiTW2gymjrM1lODpGdJa5teKG
23hc9xUtvBT8nfmvisazeGOnGrMTCNS6ac593l18EWmM9dByAHXBAUCCbLnHxRTliq56TmM2aRdb
9+CW+i5KDBOmMrPJxBL4KCo+pNivKDpyLgwVkZp+Bfsogwy63hvlnUdi9eumwoVqcvmi1Zt2n8w2
2l2Wz9AwC3az3znPUTvmqILANjRwM35MgaGb9ye9p7ulYeyqTKDiwpQkjwERTRQIhQU/F32Oc4UP
TjtAHe+2ACLD0jMuA9HDm3Joi3PFk1sER33KI6Ih+SqGghJGGqWxQatR/DNRXNV/a8FIAD/FMi4j
bHjxXhIALST9y1HFKC4J2x2pNIM2pljSb2SL+ieNq39dGk13g6Uqj0eNeQMkqql6t5OewIuGlFG7
jvjU9m5X7bIuHPalbJyVGbVUldvGY5r7sMFmvGVB/odAD7QdPP1u8BFaJFfpsXIGfiiYd5AVlmEY
tu+Z3n7EKdUOk9mgkBTu1q/EWfPbpRXrBcYKA7Z0wJAjUOoxMcoySeD89k2cL4pKv7pzWDwVBvXu
9vAu6hFTmMqipd+Z51BBkCePv/PS9tS2PDf9R87YcYWx1d6ESUyxuU2fBL3sDbbRSF9awk4XaZVR
DM0BErvj1cyfoDCIo1UywC4pllFXnfAd3Z7UskmTzg2pmFC0GeKfohmx96D3y3JGnHbityKjjsWS
vEDlfU7Fvkitj04iL2BYr8i4IIUjq+4YNCZWefMq7ZVuiKcOwSenLivX2q1ILBCJcbs0BT26ZM2u
UmISlE6oLmNFKppETDJn9RwIuAX6/0uVC29tqrifqxo2Ze5QLVD8cPREJKqqJ7dPaKLv2xLM8LUv
Ndzymg9TM+XWTcHWcop6n50RJ4mkdD2sqJWBVUhwyWq3BjNt8lRgoUybtzQYnlKvom8iBTbv5vOL
TJ0gYBTh+rR0ZyR1UHhpiW5YPeGUR2tdtMQG16HHcEMTLeU1dbzLVJsdwnxc9oyATD16TRl8OkP+
pnve3UN8KYLwq2mfmBCmu1C5n5kXzD09+YW9AWAHdg4j8igEagvA/Jq9wslNPHIx1PLXrwEm5X2B
lTghrzLh4RZ1AHyC+3UW+wOu0OCfnvb22oAOZ9oDKnMVZXQ1Y8WyyDhMfrO7FM1gXQOfh00c6Axg
w8PiU2Og0Ux2ngAkC8cOnOa1iVNN618ctz/HIYYjfQxpsqA+srTOU9XreNrXiorPBq7IlrCYAdrR
3BO/e+m1wl7lkc1kagQlKry7bUkyhxmBQUmVpOZ9KKcgoIsjzUw6Ip+0RHYq+bVSxq2eqSCmh/GZ
KVq78b34VjVT+wShyAnGiaB62a6ITJNKTBloO7xhy9aR3dp1GIUZDA/rgJpADHNkUyVEQn/bG+hu
7SaoLPMU5aBlpli9CvxTASEPD0IXtje33Rt5VJyrYPJAxfJY8wBQo4kGTvqj2LZTZR7TJmiWReTO
iyh8FyrlqzSnYBkBfwLwhBELnKgDVmIX2m2yMYvBoVVb2adBlp9JrZJT7IrwlNfdlq5HYKASf32S
zpr9YO1Z13+C2PkcMK9uC50ntox89xj0nJrGqf7JPXOdeRhr9exQmcafFivM9VoHFcb2EJ2m6tz6
w6s/Yof3PabfjgrhyoFzAEFFoqyuUgxxDs+jwuTrpR02dPsvxcpygtj0aaX5fjCRucNkxCJXdN06
yMsrYbvqXJfUoaucG3I9/snGwN04zyHzpd4iIk7DU6FpR9CmctsOzJczi0e2MaJtbiDRAfzs3oLA
Y6iA98yOtFMyQ74rX+TbYeRYMdmbqk7vBMS/AkCCLGS4uOB5vbZzl04Y6L81b8/omMNa1TctApYj
6/Kz1fJ1UOCdD2xzV09HL9dv9kRLq0PMc+E40QO4xyFo8xVhoJcC/zua/rBqW17JwMMFhscaBdBA
Ko+SPWkDZ1V6VGRRpvMWcQVY+mAJGP3yKklanNKF7Pky6j9fWO+ti4g2EtAkL9ouPcxNhWtcGr15
jn3zMx2DR+NXL1XymwWM/+3w0QeIkYUEwKn0pDkwWvxVquL2YHFvxHhZdiVNJi0wVCxYZpj6y8zE
v0Uq4U8r2h996B9ZjMH0P3uEjPuDkeKE7mPJsMWZqGYigjEoxvXT+ET21F6PDePa1uew2sTPQRET
Cn/WjPG5KIfvAurkShuARgFV1hfOhPrtjDb3/mKMV2X61gTHWJSvfQqmy8aa7VT5D3d+6eNez5XG
RQNiZZYDhSBiDTF/vvkEYE9a4iSavg8jeDSZsw10qk40tyv3jnAT/AFNR4FH9gw1BgQf/ckm5N20
bm+9gZ3TyYZ7A68z1cxfJUi/OCNzouEVSOHHBBABkdBhMG1gGO4mY+NwxFgIP6DbKsKx46uNXjMY
LmwchoNmHIcKNzu79VMSBRcjwG/qFARRk9y5xKE6isk7kXL6DnUcj5N+B0D7rXvMyBR2uQCyFWhj
Lhsu8zeuwFC2MNflsRhXicw54kxWSvmHDoJk4Jw5pI++mDbDEJw8Jk5Gal3cIGR5qNhGeQf+OJNO
ixq8UebaFxJW/UppjBHL7DQAwAK9Pz5HmsE64HsPB5MWDmZmyGbieDNgT2568OIE9/ithAndrsnW
nc7kyox6jcO4uNfKrQc+YEzxNofLuCtfOlop1orL6m2w57GcoFvC7Rpgyfg5qMtaNL3ZwbAjPh+M
sBzxQ4x5tvEztOZKYlcpentl2ER1krKAv2PQrB7Q1BWNCL+/MkyOohXA3fUUMwUA6Wx0twXvzsL2
6XlohEbTJqX30PaOTd5NZxng5iyhONI4vUjY9roU/5wrZ2RuZB4rk9Sb1P1Dzz/bpBKymqhnjrha
x/pKi+uC7dwHw+2EmHpm3Fo7UzZ47muQmpvC9v5yrzmGIvN5CXLKKUoNg0atdi3XAysa7jJq3rM6
fkrncAA5zefeKz9M+WK3JUGTvIeiycFIr5h5qHXmpr9NSIa4dWImdXViwj/tt77jED0ehnNg5N0h
IBNU0Sl0oo9iOWCEZ9JJDMlmvgnYBY7TUxQwL2iZmXGkS7GuK/Vd8RvgpNlKBp/RQI2BMsYjS+Pa
8BW/dkYjj+sxOCupUx1Ko15iynzrE/oiMwNLQO47ODtdUO3jKDeemV6Asr6DiPLB9ev1ahQ3PavV
pTi4qGBBi9GX2oD6UGZkBSVeTGGsq8by9gYkBJyHDsdl4a9qli9lWguzIjmEr+xJayrtICSneNst
YNsbAKjzJhlxc+RHq6FuIpT2hq9w71oRkObxpDnNq4MDJwvullMxCkvPngmsvYjEnjWPfxAjnory
rLe6dyBsDzBkvHDVvoWgdjeJ49DI5xh3SyM9TSfdsBKz9pB0zXQrS3O62QqsEF1ISpT5NjCpemp8
p9sz2kX6y+n19ap0GUSsKy2E1U1SuDUUDtAfVdB2S0wS5a4mA3eZqmEFbjIkMJYcZ5TTWI/amik7
Bby+jpvCYfo8zqKC6sgKATf2FS0vrazNdZkSHfUKtdNi7yuifGGTwgfnU82mbeuG6dJSA9Il2/Rp
sNnfBguWKoYQXgjQ0f5g/QA1Ye0k5r/xjfZc6D2h8YHu+LAotkQBxRK+/I3y1nrTjj7LOLPeVh08
hAVuvqb5XOviJa8+qiAOrxA26aqFo3xQxXTHb/yEcKuvXEtG8BSS7Tj5WGtM4d0sQz/p/qyyMYxK
pHPGWj6BNCGAQn3mjgyOuWRFoTEckQN6t9gg1NBZMnIUrqXx7k6sfxMb0IA0uCQFfzFDNO4+oN6p
nuTCSsgQacleK/jKKIaI+PpDZoyIyVTu4e9tf2FWhSsMupvW0k6F0WzlROMClXqZhlVV+qm/enGl
jgGL6kb2QopWfBMqaKv+7NZl8E+DnrAYYFlsKQspLUJmdbuOLE7seal9mjrGOYmJOK4xPxd0aK4C
BUSUd+vFjGD9EZfMYxzgrjqQ8cKpaDBILES4SQgM1wMz0aKCuBJhEo5JV23bJmacXReAH1KTXSb8
bBHDR98kU5d4dFglD95IoLKhO+BjMEs0snZu4RQ7kHyvbTGOK6Uz9UfneSEseuQmw2rao5R1HLwb
+hQXXa3Tx+BpLVP3kXBNzkfMYs8xFqF4McGow2bSc5nLrBnm+RYIG1QMxDbavgeoeAPjDEqb7ipK
V4WTnRMBx4Ui1st8XWM7sTBOwvuc4pl7aKmzUVPC2OSevbTH5rkstbXw573X7/RtiGdm6Rr5U9bS
hWs6ZOx0LNz8CHTFXOPkknaoN9GIbTtU9Zf1Q9cFi0I67mnSOoBY6fjjWiy/GtyXkg4xrEfuI7ZU
ezCi7FOYtMd61cTFBm0m5tKz56iKKaFsKLeeaA7sMnJrPAyndEyHXRw1DOpjgeOwwZhShyfRhMW2
tzl3llVy8JJC47t+NAFVnZXu4SM4DLUerssSVSAvMIvrT8GQM5Mhqs3dEsdAH3EwLXpOvlO3Z22A
Zmx7LwXAcgp+vpK8yLCMxJhULeIdFBZVxBHLP1OjTKsRFozTMIWzNolFXQQ/DbSPhRNT+RT6OuGB
mnouGwfhdBNGS5MVCSOquwraPQWZHtTHVD6gsm0qWsfic+1TP/Id0xjN/6GQFaZ/zYRI3CR7myqz
TQ1o0uhtiCDS/vHCjDgOlmNh05Y68F7iVWI4/Wjxz1nPHmY9u6HoUy1IBrMRaBwo8+XUBWeiwn9O
daxC5sJyOo8WxlcbM9iSrNeuE8pcCM6Ma18LnhpX3ntKh7aaNg/WoaNXJroeu3k5yCvGEUQtzDv9
qoKyyJdMY9GnaeGkqZeSQ2U4R0ji6MBSAUVJw17eHcr2HvISCUiv+TVpWUSdr82MIkmsW9veu+ZW
XoYY/HY7ckkhkKRFfOauw+4ZcPBZyRTE8Ai2POZy2vS+/ZRJc29nJIotPrNVTKIOxNkiGQ2I20Xx
Q1QeXLEWMqUve3sTcL5ZKMCIxXyszpcNKKjd1Hhnyt5WLnkcVaL5llXIlrwjCMqhv2ZrKwGZQi5u
N04l6pXp0OQwjVvZXPvY0ZFKeC9qzXxpnPBuNvbzpLJ/lBazPGn8Y+OW+SBd8jW81WXk7zNSzniN
zYEDVrI2Bu8FPA1adeHt1BhvfbP77ipnY4LUqynLpEKriH5HARiMftH017GRRtSjLq/JyEmxoYil
wOm6U9Olz9Gyn7ziOuaX2iGHcQmKakH8569BlqpwQ4EXVu4z0KqF6N5bBiPUjul3Yxoh7mlEBf6s
PvDBIBj/TEJhNmsraB8ZvvXcHN0ExyB5DAdSovxCJadQzvVXliTW0ij/1U4hwkcThlIzNp+UxXtQ
BnOPsky/Rw91unMDe2dOeOphkD2oEMN+Ybfoi8U1V/l1QipbxA4kivopcwn3Kct7xcEhGapCKkZm
eUTxZyxOMC3H/DNvfstOIq7k65KtKxwoyDOmYEIjS2daf/ziWM6hVam38RswtndRZxC1iztuWG0X
twbgauJpZlTuNCzdHEPn/jTEUXeuBMqw9i+D3pOsOFRr+73+4L1xGBiHEWs1+ubOt7J8VwNlMzM6
Vg3qIiwK/5Y13Qbz2SZZZhLwrPhgcEdVyW2iX3dplNbK6uW+s3Ba0D9w9My9GxErkyQ5p1+YAcsg
TXcdaFaTAsVZ3y95CabviA+g4eW3HAsqVItHEQWzQfWbfq3xV1n5UnO2I+YTTxsxQ+uLiHt3MZQr
wW7RE3tMyh+tYZ1qHm5yNuZtjcuR1d1040+KY6Ntlf/Iwj+9OGXRWsn9iOHdxy87cdDk20rLa6co
gziM2W8MRbi2vyVrT4le16YPbkAdIlj427foBUgkGVnRcXqxSH5bkfGkJA74rkGIKPKB9Ui34I6z
4e1EDBvJAOgHipuyX4px/fbSDbiH+7WBRcvDwIczMBzpr81NgrAakvK2c+nZwoHD8VeE1yianTHE
nTrApKXbiZUa868oLtTS6UNoAPwCemXfChewN/oAJcH0IwwxTQglEUXy9FrFzUebmsNkPaPaHeir
WeASIuWnFh3fvmLark8PjZSAYTyouuMsrYN6al2uq0m4Va69F+K17X4cir09LOk3UZ3d7LdBpR3+
c8nkEcashamT+/LryGgVO3k0D0uwk/rds24QHyqXmyK/9Hw3jlkQr8qucfgTAW0YPWehBWqBVr4a
eG59/mMxdhj9o9TuFhqZ0FY5t5jG3Hcw8dr8b3QuKr153OEHSj5ju1kG1jcb6o+HNyeZeMcJb2hT
TNKL+3uvXSmLorRGiXtfklcaLIu3qcl+ZHQoUxgPpANrTm0W9sdoYevH5CDCAeGewwecC4rEliEB
Q7PFY8tfT1UHXj9c0sLCbzZu8CUZ9aoPgK3LiY+rWtFikP7i9LhpebAw9G83LLdTK55706DXaFw5
MLiNxtxoCvmNTakrf6yQpsdh2KcZfY2ps66IQKbKIAI4WtvBPNazxqZsrkPKZYkefFycHbfNgK9o
4fV9dkJXBtmaliMDyrzoD9mg1GYy7V/XIejeUxRY1wG2yWUW4zNT1CivSsILus8Ma4KoanPSCTyx
KYAjhvW0s/39RM8JMnmAvEjFJhWwIU0roU/OfVgOXDuYvOX/XBOAPgdMOPjHhCYSu9XfK7N9phqE
o3MPWrCjpmDhtjYt9DXOztiw4QNMoKIOQdpfRdUay5oe1sSgd0YMPoKeVW7rAjhwptXoOvqVaLPY
T4qOntGHmucL+uYtVe+p0dW2bqszSfCuYAtvYZMfvbPpPEXdq01CKHLu0VQsLQIbNtB4DhMdxJtW
cEqtOQdS+2ChyQRkUYdpN2JSbFYEL5BNJXWXLdC/lW3rf3itnwlCfA3YtJmU7iJbbKzBP1ZDso1Y
LE28l8dUbSkuledB93F96a8VlQgrwlo1W6NB4IfXP4X9grf+HtGh12gl9xNNiJVfEugzGVlS7DAD
CK1pQ6NsB7Oewgj6nId5NSU3r7vt1UrQMkwTi7BZ3pjVMFDMGihfNfE4n4IN7O88rAGYPNWTWRTp
8NK2gYVhG4wDozXSUPy8Sa5fElrkzGfHy5fYkrYdUJqx0PdebW8lCMRVm7lXI/H+tb35XMFG5dDh
PlKsqVZPAteCng+nlxFfSEOczJ2VzpDbaNxbaCfvoYtMPflIJs5a5pTogkfWuNvMNuiIRKYibIjz
syksrjHlRiX/sMcvQobEOb6QpWZYyAoTJ9aM7N/OzmYbCAB4Nq65ZKGczgOnhIorog3Z3bZ/Ymfg
Zsu1nT6Dp04XmPabbpWEcPZ8jJ1rE+7NUryO9fpOAzxHyxY6NkWCOYvfiD40ZAyHHe1WZvo+oIQR
rnGX5nwTNGQw5cgpAjIDklrAEolbyVXlieIYk+pv2VkD+qsI2/Ad5PbBcP3dEEebsgpo9jXZzLAb
8rYJ8Ac8g2SoElyrxTpM+73i+B2NGTrjGQ/CitnahubpJQ1Yi0SCL7Go69ZpGSpGPNrGcx5wrpZa
Ti2ZnEkuOp++GBPONdwx8LOA1N7buvtMPcaRLNG2KvpjW9AUIv+mID628VuZ/OM+GTnxtm6G9XWI
H5R3s32mJIj59516nyfiABJ94fb/Yg9yDvvfwFSo6Jm5sB2bWF5pkSGozMynHHetuwIqTTYDI8T4
kjXbptjCNoU9VRubRFz8dkulfS+e3eCFPIXy1ir7tu1zhXDjUaO7gp4NgoMmluQZqkFkvEb2rs+O
/B0pSajFv1n+UaY/GX/Xvpfp6s1Ijggh5pyOXkruxWb+2Yc1C2FJfo3ojLuW2nOm3oPhVtZHxfnL
x3FKprjJbna3rOIjXnkReYyWWqblPXESmkVM7WV0GduKrxy3OYIIv9AtsI9qu3DI+o2/FIWl5iNt
fu3y2dFOVno30jvO6QzkanYgkEMMMO1g8y5lpV1dl9TWkOOYKXJ6ruBBLnrWa8I1gBCEZ545mhfC
2VF4AWBlU+X6WqedRY049Ahv1Qbig815LySJw8/JO+SFVw9BgldIDFmyVr63AdJKiwCtDyg4LJ1F
gWsK77hnbfC/lAZlSJfCudG9sK7f9Nj/Z4geeKXZPgB8w52iulqWWMjg+slhevc5L+DXe8ljtZNV
j1hDHxXPbjpAr8FoO834Cw0VdcWTL823jofPsllJac4AqbsUE1qK/+iCN0ueo4mIf84m4cg/BiQv
FnLaKkGtspocAmGxS7BVbLIRaofxVraM/xMsWcuSBAAQzOFQWrukY8CaMoBgbu3wuq+M1L0Syti7
EwnWnHpi9YHTcdO2HLcxERY47zSx5byYG+WGsjscjA3jRmebpu5R2ilKYbCeB/EDuFGutXX8kD25
R0pFs6heZXTDxHwmFfpUpOUHLmBPiS5ptF7Aal1JDrB2jMDsDsuY19q0nsYoXGUZ3yW6q3jUVvYt
eammIdznpbfNI6zmiMkOw2UZkLhKIMd302LinEO/Nt3FXC84CsnqS7P5pIJ/Y/WqYg4EC9M3Nz3C
8tTeNTz/mXHsx9+mf9b8B/ghI3447X2grGV8abrPID+X4z8hLiYO8vCR5y9N/mSmv5m8KvfsSALS
3d3zrvpENpA/RMrXrS36ZlqEE3Uk+xzYsPYbOx7+jje8D8s4qbmQyUVAG/qcJOm1x3wQLTzSfSiC
q4CgqqVOSX7MZoKS+BD6u28/mu6fM13qlI8Lng5nkEXm4lwmkC0BVrh3TCeK6eqo9qnZftfqvdLu
LV2U7l9YvGfJh99k/yJzZ3VnnJSU4hGBUstp/OsxEs7AqNzfVFl2mQr7TuKm8ezqklizS8b1MRzi
3uyZ+DHNVzrAjzrbjxLdb23CouGzcTr9ZxitA3TmlLBY4a49GX9kAaFNDg5RAFWdEVpSEL00Poyx
4zhOJ1vEkzbpuFmarZ2GrHIBJjK61UavgeKrSBWhKe4dufXK16xA2yqudoQb/Tvpce/RREyN2lA+
GMS5MXkwIkirFgl1WckPPaQWaq+VP9TFYSpbZ3a3SqVYZY1LFiU6SQqEHUi0BRq76I7zi8ZFfRFy
dK1rWknrvy7KSCIAAcIwDtIbObKKxV+FngNfwnF2RbbTGXPYTb6djPGOgZPpfn2htBkvAjG9MSrI
vP9rqRNwMbDamFl7G+oKrBGnVSubz2Kg1qjw3ytlLQLttQU/rpWvhqqubos9P2BCqInXXP/yeEgd
21ssDKi/ekENn1SEpuPsJZ488BUIIjKrTzbZvuGRU+SQvs3V7KLAw12DETDn9pOak792sSH+tK0u
tp16cmC4snhn2ilq4HPosLaZMcXgsZgLF+klalFcW2NrkUZ9Y+h27PiKKRaqjvkT+kadML4xbr29
K3RSSIEms72ZzsWq8iyr/CNK1y2AXuNlyq5huu3mJr/0NqSnprg55Q4rLP32nJNe4eTja6vxcQU7
8lE+qbEofljJxc+4/VC8E1UPp/517Tc5HCzgLTpnW+Qd6hdDTkNcQ0Pr7sLCT7pVVzyzoHRxx32e
kw1zjAOgrWjJYlmtxyh5jvtbPfJUXMfhMygJxn8lEW1auG+uFK7a711N0v6fq3+k7tknSpP/eNlH
6n1m0YuOKWrSyqXL2gZjBquCPlzpqe2Mo+5cHXZytkcMJEUYrKb0VbdfxPQ2OvfK/DBcfA9cpeJ/
UXVqtNsEHTdbLBJuuiNxaSGPo+F/xUkMH4i867d0Lx5gFXf6SgbK1s+jtle5swB4hDOz0nmi7yaj
RedUWY/c+gvz93p4csH7auuBdjg+R0jCEYFL4+hbtKhg6Wo+3fQP/86lKZ4trgtRdJAD8Yl6aSvQ
H9rnaOC9Tv5l2o5Os4B01jSqpc4O2hhvbn0rN3rw2zkx6OBTDq6Bn6D4iuzbnFwJ7qb/GoZvFRyr
gnIaN2I87l/C5FVGt2x+POtzYl885hoeHsq4eC0TCtObZzd56xA7RPBi88FhqIpDsTUgrK2jjqah
MGJ4Qf7ef3jTjcmCFoitH+3gxxvVXuHSVgnWd++T1CsJVE7J+wDV1ufA3JrfpXqPHaLZ0YtfjQOC
WXfIoh0XNY/TpKLj1DZ+05rIJHfMhuC/Lr6h15UWWD04ABu//gwoj5P2e4ZgGc2EwxKKFXw3Qa0c
xF+fJBucDZuJSI0etqAZYFkwk7N5b33rgaZ4yswRC7Z9QQvrrcuMJWHd/W5aVpq5E60Vsnpo8SPI
6fCzg+wjJz64LLyYZu2hPAdB5GyTDACeCN1n8uaKBUvg/XZj0J0lVjzipy6/Y+c2eHL/OvxUHfQd
8IuLoeWwRR9ihM8h6hZoZ+k5HLjIM+PhRlPRJOGgdOPQ8Hhsx5sqPiMuqZVlsWFzBDiL7lyYz5a6
p95vDTksOY9PhMlhpBlvRTCMKz8h3SM/xpnqYI7tr65FJ7Ps9I2qem9RFWKD3K4dhWnhBcMW5Qb7
aB62JSNKualPGyCu8YaaHJ5oX7lLPVL5rg/vtW/84X+oDxCkDAMLSlnb59BSpLBcC35YNK4oGAKT
LaxzXHwkHCUiCYM1J4++FQrTgLC+TaKrYUIlqosBbFn7I+tMAIQHyMXST4M9EoW1Ss3g4Xb+t2N5
q67r321mpno/H8Ecsa3oeiJHOL0F1DTKWudsSOqETsHkGOFKkBTLxYKW8YLCw1ycq97G2mhS+kfX
OXTBSYnd1DGJ1waP915xelYYT7euqUVLtxrW0gj1ZwmuMnLH6kxvDfq8fK4c5AXkZc1jaTRKg3l1
f2vM4NALnq4uthmLO9XNBjYL/Yv4nOtnH8lAOrQFHrML+ls/ct8ZUCCXZqrdG09bGrIbyUXX/hoL
1TKeKB+WxeSsG4lBbhDTs2EV/TrUP4JMkL/TMgobYEIs29Z6ZGbq74uBC6ZtdYycUszRMVW7Xggn
pkkjQF6K5806qA5T5mBKpH0tjXGkYghe29zLjozyxToMvigBrXeiLqiY0EDU2Ph9IAb7K5rUM3wb
hPFDo9vYWVMso5A8INChAzaOflPTWLW1e2owo9hOGNrrQPxZHYZipD8ykURMwrli66mV6aNG0gIR
cfOQHhcmm302jsFCoCqi15WrwUGcqYjaOwxkGKE345qiWuqQA/6nIpTpTcOX0vkXK5SFIYKCBR5G
X3OIB1NGc2eMZcJwBTdXp0Cyn7iJuMFBuYK9oUgePAWcybyR9F8Ohx+Ey1YN/rvP588f2ezya4T5
Y9mP1ily1ondXsssfnfjn7zPCOIlOCO14mXuwotD9xDVG4iSK/KKnIRMVCtT17iRJvNkS+mvBV7b
Za/88USPSTCV+jaTNNnqWXcMgP6RXv4SmKKgllP/5LnyBiloO4XOdUr4U0xr157OdhC/pTcx1NMt
nl4Tv4PIIgP8rG3NplCb7ariRUPIjE9BNZbULk9vvYnv1oeCgpk03IwpywxgB3ZPIrVxjYCkAxxm
KYm/VPk/7J1Jc+PY1ab/SkevGw7Mw6I3BECQouZUSqncIJQT5nnGr+8HKrctQvzIrs/bdoTLEeWq
vLwXdzznPc/7q0nZK4aWWR+ZhAQtapsyWHcNlbRiRGwhEFTJNjKAC3X+VOUA0fSE7tbRvG1V2d9p
OTXWuvSak4x0xyI2vaCmFkPIqIQYhP4ZJwtwJ4OvUY5Z3c4R13uRDIo1RjwTaqLGJtXGDWzRfSSo
rjbV3kR5NuFB8SUYJXQ4urWN4hTck0yw1uwhXkq+dE/50G8/xsaC8pHrILLCbT9IvyhjRB+VAeD3
QyFGVEiueZ6CA4fGvWAWD+DsWdwl8VciwtsmIpjJiRgXKQtfCX4kWsBKCY3nmUux0o8duA0q2sey
hRydKj3uW+IPqFOelMX6jmJ37i5cf3o026WITbvf46snQrdvDJKQRm5ucwgGnHVN6zWItIuIB6A4
cKqT5S8CZFwKmoOu/SV22ESV4wJ4mXnVt6jpSJYwnnN5HcSUiSuZdhhi9G+FdN/olIBGplA4hYjh
9nvRQ4EVajaZyJIBYEpa9R1zxitsEywn0sZd1xYzQvPiulMI7sojmo1AXXJLzKYkQFAV4m2a5/qN
oLf9IUm+TzFbRt1Vs13FBg+IbuFPiw+CGl+nAjljeehDh+LwfE8dGVHX2s3H7rfSG/m2AZYl6QrB
bzAHiws4IriouV94XxEyyKmDllzm6U2aY5vVROVuTAZPHEkEK4jfDwqlKeMY76dEaXeWKWl87f6L
pfcwYAnOXRfzrQqj1e4GGHvUoLgGJrIWGjP8YKw/KbLQPpJ+sww38zQi8w0S4VAGiGtay+tVCq5Q
B78GpkzPFhPyNHjOiUHqoYgV1ywz9sQOtS7+aQalThiEEyU31A2e1fA2mL9+Ag8qxZsQIWjlDdHk
QF/9iZ0HcIG5o7wCE4DdrH1BuJw6Vp6Tka9IHVoZDs7Sd6OKsA7k+kkINyehqQfflbZ0OHYVciW9
W5nIUBtJewWIOtgEJETsfrQYLbTlw2iElInhV+7XymZo+B3yaH2NdGoaZB73JW/RTAdK7OPlYM0s
OubeV6vFSjzJK4G7Wj25pW6gc7PgDppmjvAWUoXUhN/FJPs1+0Oza+oHM89v6yFrbfLJmZ02yr4K
i6c6MwpeFhhAwADRyHAiVRilP/l014i5Tj0gAgxDovAOujKlgnWrbgYpA2vT045F4KeBAuQMgoUW
HG9A0ufNxuh4dhrfBTxECbyQwRL74Ukw5Rs0RsrmNbEElQIcybNGLbeFuML8GeecqvOsMEjwvBy+
MOF0sJxsvHmUELUPyDrx3dxGiO/8jhc4JO4Ag1rBQhhJaURX44fl8wyajV7yeCKn0VfO+13byMpN
LJLkKtgW4KlwFGDtILSQ80ezxzxVJbnbyOXCUPk+DXgbZ8jk7UpdwKZAqLJwtJMGW6vkDWJqcmXO
wasCDxI8oXEd5cmOuxgCGfCsZYpiOB8RckzweER9/DaQbqJMMvsZtESwkygfnHx4aw0p5aDigiGS
iHUzqrqCZh+bPlfHHstn1AXIDOTgbSdq6qtijBDkjfgOZQoK177t0IjUW9RbXCPV+OfiMOAxmx3w
QeAGUGKQ8pvzLZAo+IQFNyArsyh2jREiYW2IXshEHZ0teE8KD+Ckks9uiDtDHHkj+rsHOO7v6jQ6
CD1WITH2r5wdCJ4REJGWg4IcNA/jkIiIsygWUQWM/cTC/2IRuEP8OjtoLgNQktzFh/QLNznzxkoA
jMRE7vDt5XH66scFASuNM4VtpLvSwXy5VAmI/Z9UxXIyF8UH3UIlQvXeKypIx+iD+IuSWXs41o9R
XaMBM6qXZtZTIlbmXq1Lzn4UCurQLbBC9YlrroMm3ZMM4Bbo32J3MqMbeI3KlvG5kQK4IO1yqVFN
3iA+YbhNaBJqwxnkd9RPb9j37FEGUa1pVH+sAk/BIvSiRjAYDtF3YiX5ZhDOJ01Ug80O2c9/o3TA
k8t/QyZ+A9Ks8SiOpFRnmp+j0Z+8UopeQ1FCQJJR+pBR4GIIshsamr+VfQIOEQgxo6zeRqWESTfX
P0CiPvP+SwHWhxB9FOFulr0qH15lfT6oZfbSTdX1uKTqxhCXIgUMLbdW1Sq92pAQeIqD4KU6rx6/
4aA1de3Z3DUNPJghrW/FnJoMOXtOJynAonASmVbSlSTLWDw3cBGTtvWMjNw4r91Rzcic9o20MylZ
ccYIM9QJmX+haT8ngjnk4sddls/k4DQ8FFXOXIj0PypUE95cW9/KXCOcbWXps5/v/WaMt11EMBzE
2IvVcxmIFB1zcWgXA2IVsJMWGsqYKh+B/69T3qwmotakqL5L0Y9RZb8Nwdlmc3WlpJmC/TH/Imap
mIuPwq0OgM3om68ttd6w2DPs0FLdo5CbtWomkZPxUG4Dsi5iMj+qqPnYS9FAQa+qG+m5rXdK3nhZ
uCgtZN7Nev0yRDIkRGKCCUXPW5ZxrIdQKNpli+AZlMs+IFneHiViqEjTGYMhztyq9WJFTLZd1RW7
UG49Hch+V8m1XflQ2RLMhKLYgFYcbrUykffamww3n0IF9tJhjN4mA21CBQEyC+QIqT5Ke1/jybr4
0sSplbtJv9RQhh5JN40a+JHEZo6ZmSyTZUEMDk+lSoX4qlfKuw4poWmF4XVGUKFKw+gQSzViJQG/
XJKapTiEdpFhO1GW/u9ojiZXpCAM8lMMZ4/HuTjEGJuhygL0gZ3ZIIBstfz0bi459HULFV9Q8BIx
cECXoXeYjY7aLUeenIfUJwg3BaaEBwmPH2RVCHEj5JJUesycT1z7qDokYJlfyUH6UwYUtYmRKdg8
9/d+TirOmMW3MQttvYe/GQTBq6i0Ehx67LNaHXuEVBt5Y4CmkQfR4tbDQ0PdCZrENMpRK1gG+71P
qlCtosdaDHc9Nwbe7OSrik5/m5TumVKfgzI8KbUcY2ZO6rFWqX/V44wyebChHaECLLlcKsiuGvzp
HaOLM7YKE3ssNVxE3NmLuCS3UP/BB/bBbPsIZzRFqK/5mvSyTnOXMgsqR9pu789R7xb4fG6pxWJz
UoMvRSQVts8hF6W9dVeT3Z0qsdyq+D056lAYDmUf/gH97B/cRv+qJbeq8W6EKnCXqhgtC1SiuCh4
B8ixCUaBBZabNS4OcugJoiY/tDdB1km3RvQnnTVsUo3W0Xr5SSgU7RCPGKOpZodGOJIj6ouA4Fja
pk3l7KZWyqcqMvpNPsiV1wZgVqKk1Z66Wnat5IrP/KJhdbzH5fy1lZV6Y4aLsiwsbt7/2feqdx+N
I9YGlDag99DCiJVBDcMGK9hiL40WEVPOAIcqGqjZI/LqEBFxO9zIDUWi1TgOe6CEjyFz79ocOy9r
DGEvtDPqQLAF6ojOROom8WCFV2netaQpmMkLocFA7WxXM0j6MjDZkMJmX0vTL/D61pUw8HJSjdyt
c2olhBxq1DvCYQw5TCw5eNGXRHlEcNi1OuJbWUL8ljJFLuWT0Vxn+Hh0hG9GTmJqUfObInji31K9
kBoo7jhYhtdZfvMtoW79tsdBE7kKmSIQ81CFSmimUtB/70n2UisaP4hp9JhhROghwkSjYMCl1mau
Mk3mq9eUu+Q2HgEE1EfTKagCc2LSYE4SdvdSK321dPWrEWepJ4wHZRz1m8kPS+ywYqyipXq2ZbXJ
t2OfVQ6SXtku+28SCwfOWa1tmyH+OZrmdQdu+Qtmid8F3l8HiqX3Ykbir6DYO4sT7SHKYOVVLXq0
uo280mjLq8QnwQT77hamgnVVqOTTAzHYW0Q191VO8DWAkaxVpXrrjzMex53M9S7ZCLxJ3FykjPod
hZGriLb5xxeXQ0jeTbKx6jn4JpIXkpTYiVv2oFKWroucbuu1lu8zc9hip5Nt806qnECFDCRTb3NY
kGlCX1heLpLZkdBtF6j2Ogp+KSnIhW04oQlLyXdMPqILBs+6n7L6bUQBsNihabXI9+DC06oNRPJZ
Y6VCD+Y8Um6ltt1pkahfCVq0lDDhFiiOpKcly+ACtLhchwT8MvTmCCBh5aAGapzaTLOaB2WAxwNP
vqJVfs8V6OAsHwpYbGBAJi1/7FuARtXYoU8HceZO1li+1hqlfVGKsrBi+2yweqWGlbpAli9PP4wp
LWhe7TKgYCmBUWilss2j/vs75gEWY7EX4uCqmTlhYtUPHjuc4qm6ifaVElP5DK7FMaqu3MciIVER
nbzG7ltIDaFMSfv5/gePNcGTQi9Gr5BAw2EKjXortyYvyjkk2yH9mehcJaeYIzIrqQnJ5gGM4sSK
iFQ/cxRlBChlYM49hQUiQriHvMc7Ydavi8h3+ihRHImo0Z4iLGNTQr52tVLCtrKIb9SFmIL6lLKZ
KWEr0TJzH4y+S6zjsY+5N1fRGzST5FGDyi+MPDcDv03dBmbSfQ4/kqOcMkBQiVaBAPidauL7JJNQ
r+/qmv3YbHGtWHAtftMyv++KEWD4NBaVLclxsYN4dy1yDtuaUvWHzEJ0hbIE4Eig7SRKFuMMKY7Q
xfztaJyufX3YznqElixNHnWSnEsuVFzqBybQkr2EjV72rQhkMgMdGtwoUW8JK7tSqhsPzOOrYIni
TT1VF2MMbdmv4l9zAm88W2bXbGHHgjkoSbYy6/ZGar2RKbzPYjG6DaSAIBkGGuAEyC4s/zju5NRK
hrL7C7fW+dB1hTcVMy/n0XrUBgI6Bki4GB93QcAXWCgqzti0uzcaDTcoFGVBjlpeGKhKGoJBu0qH
6hDFVIhRp9LYqsUM8RsBOUQcijyLxrtIQXjdmhmujphjKlPzo0hyXoD+a4K88i9Gxv9nOF1iOMGh
+a8ZTl/q6H9cv+XJMcSJf+U3xcL/+3+a0j9MQ1OAv1j8xVIMMEl/QZwM6x9gJhXJ0iRLVGVrIZ/8
E+Jk/cNUNBPKjS5ZugwOB1bJPyFO2j8sCaiLKBKOl8T3P+//4qXu/8Kq/GVG+F+Y2y1InX/TV3RL
BriigNrhh8iyJWorYzTToFqsHClBo8ruOXM5cG3EerfA3+zcji9AVqRj1svSmsEPV6UFjgSkSlnx
xKkJ7AVFxWFU9cbrziNLtxW3io0lpaPtP3yEf/b0oz2e9KlnmipLhoQzHhAc+rb8/z/f/mXbhz4/
aKn2rt1wb3rJLriybFCHV2hqHTbxSz271Jpy3BoVLdgmE7lxjbvBVd3CwzPB475ilzZlnZvzfTvm
CjGMGowaAzb7MkUk1J3HjU1xVFSxgGpAhp8c5281IRxhJDPPHiaJ1Ijj517+Od+mdIzHeW/UVE1R
VmUdwTcT77jReDQk34okKvPVrWJ6hNxqGIeubqONOdSu316lypNii0+ha14AQ32eN3CUPra9mqW8
ImFyjMMEMFm0k7H1RrV/8hVrPxridRXfhkP8e0rDfdcLL7VcPJ7v+onhPmp9NWtnn4BLb1G82NF6
N7XgJQ8qEhzcasgqRdjKyFuTgP75Vo9hWJ/GW104Yx/mbyXTJIaKBNrZ68OpcvBxAgcxORPpET9/
ON/aAms72geOR1hdVu6H1upAqwTC9pPLYwk2tzeXPHLVl/ONrJhUf/VJE0Vzmbg6jKTlV3xoJYj6
ri/DZoJeuxG/a3fcBbbRFfCOReoft5veHhyyLD9St/SqS6CpZQmuuwiQDXqNqqOOVFaNE0YnSVL1
uEO5hOltqnBslQIDG3+xvQr/Y3Npu5MvtbgsqQ/dLUJ81gkazW7r5HvpZ3RLUMHObiWn8aCN7qqb
/KX5Jtj6U/+n2pMOWl5kDiYv50f91PT92O/VwjUjYgONMVVuvA92yVXiDVt1K+9i73wz0qnesi3I
MlsSlenmqp0Mr+hQafDTHWzRxtlj8QrIbOwZnckBSbK79EEXHtf6e1o0o+vQutBGL7/nw+g2VcAc
M+eJwjDVDZF7d8bv812SP+/qmshs4QDhDaeq0qpLSphnEaW6pYsIxpMcNBtof0uuzxvE8Ta+nV+D
m8ap9uRBr7AuAnRwHd9c2u3fWznuKL+C+4MFJ1CzNHm1Nn32e0Mr1YJp1DuqrTiRm3kkax1sUOzZ
Jvn5EN0Nu0vT98Sue9zuMjofBrimzLwYI9pFbuHIz7z7PWwCHdK7XvP3F6cmyYbCSC+mI0ixjtvq
E5Xncs3H7Lf50/hUDC5cHjvbK678IpE0dYwLbL7Ps4cGTZFEN+g/rj+rT5vMuV/JaA1dM9w34Gxy
EATnZ8+JG4ghSrJuGgYoSPXTbWfKaymRS7jvABZxz+Pyv608CztLN3iS3GRLnd35FpfffDxRaFCX
ZC6ZumKK6+kqaKgJ5VGewE88acHtRHZqVM2Fhz10v843dWK1H7e1OpKVjLTxUNA5/6um2KoNYwrI
93PvGlf1o36ItpemyOf7x3GDq1NY1xIhiDM612fUAmoYOH6fwjct+XG+Y58PQmCmEhOCEdRVbX23
yvSRGNpEMw2FSwKxxKWQUTKlC6f75+mHeMfiDmyqisbde9Ub0AoCvvAJcyOJXgSlMJ1UVKcLjZy4
sx21oqzuEKQLqXHvUzrj+h7qKGpu9NfSne3yViESb1Njspc9RYCWeuHQudj0akHPpD8jUaaDAMyc
6BEGeuJSheCiXIGGt6XY5P2JkZnbv/39Pg6sstq05ATjjADVCdGK+CqQjQO1PE7QfDnfyonJeNTK
6uxpJ0PS0DVxOZNxRNgVwUsEzqJULkE8lz9ntaKP2lmm0YctOMmbuiTGM7r5NVg4lJt27FDXTpHT
/NYTy3MuPmRO7CFHLa5uSc1QqmjR+G6NK21h829rzZMRWfMs9DfUmz1THIyeYiM+kvg9P6jLlnGu
s6vr0hxjl5sbDGo2FxQlVaU9TxVGWr6H1vNHqlE/0+vZ6/lGT+3SiiyaPBMVzRDZpo+HmKpUWRB0
4tDLtUW2UUj95kK6mbbmNv7eXTrnlum37uPH1lYfVB3avO+W1pZlgWaZROeGgriNf9fdT7vs5ULn
jmHEy4XbOOrc6mvyZpO59AoEEFGrbMjrabdzPuZYZjTBdTOM0k3lSyQD8P6k9G/2STuMo3PhR5z6
rh/7vPquHX6PepeaS5//GuHRelAnT4OV5IJke0ZjZy/683IrldtIdi/dTE/ttR/bXx31SM0xmxcY
83j+k2T6VyR4Fy6KFyfR6jQMRe69qD6WLg5ucGi8fkeqZKPY8m7AB/jCgJ7okIoREvOVu4uhWKsp
O4TFOEN1wi9ArIiQB9iR1fIcuGONWgMbK1LustLjb6XqYC7ImVYZQcjWmsz7xmy4OebDdFdaZeBf
WMEntsWjH7aa3VKZ4QEWYokhlpGjThUQlUB/YX1UIHri/0ZjKhcsQjuGCe56dYRGPfFoyVRKTNS1
bQzH0IxcMUpRhRUXBvzUeH9oaX2MliJnSeXTEtQnAwuFgiy5Mlxo5MTj2OAV86/+KKsTsyj8zIcX
27jwu658r31iMbgEctnus73khbcE+Z3wO6qyS3fhE3ceVVWotVeWOCTvnOMtkJyYPitNAm170J22
Lj10U7fIkqMLX+zEMjEVgowS9x1EF6K0+mRZYRR6ojA/Svhsbc2jONth6iAr25KyKN+4A+Iddgeh
/Wn0+/OL5vPUPGpaXl2F0B8Tv8eeATaoV5JObDBvkkZwHW3vnG/p82get7QazQK0dEVF1+gGEnlF
JGfIgGowp+dbudSf5aD5eDMA1TiOHXnGRFWtTdp9DdonrgsbtZfM//Czvcc5PrRV6+1UJ7nWErYd
3oPEP0d7pLYWg7aNceE7yZ8X2/HwrfaQMCjjtFvmyIQOrNhYP7N5k28rO98rW7hqRIvArH0Ld4i8
XKBDwGP2kit9zW/kC5evSz9kdXaaup4IXS6iHh2jCuvh1twK/mzenP+OJ173x/1dnY4iFpNRppls
5l6wm27MN+1lCz0Il5dniv/hgh4Sx6I2d0Pu8XzTn8/l45ZX52Kn9aWkBdJIPbHgyhXHRPmmNfdA
K90OEfLwfL65S+tidUZavhggh+fDgqCkTBWErat03/+zNlYbjCKR06ToYElmgjQsoWFQH1Jo86UV
caEv6xMBeDJ7JsgCF1E4YB3xWYPkkL9YN+Ymu6/u4jdift6lpXFiQhrEfwiSsIUYsrrqnJRGTSx3
HEONRD7DbDH0vBQrPNWELuscqZoB3EFf7V1hTrJRRkrgTrq1k8v2KY2mp7/9ifij/93EauNKZ+4u
vbE0Uf1Ox3wbZr+yMnPON3IidkVg8EMryvH2CHJWKWeLyRbvo13xEDrUOnj6trgLLmZjToRCTAI8
mmhoBOiW8+24rakPdaqjObgb13wwr3pzUxDmAQvw1PxKnOhOuL7QueXHHz8ijhtcbRmh0ARyODH7
OgJz0hb1vRveJR7epBuW792l9MuJo4aYnGzypiV7xwQ87p/iC10aRfTPsL6qcAPSDlCZgfRmeD3f
sROzz1TAAXIRsfAAlVcDiaFkUlCDiS+mMUVfqyAJ7qwONNLfb2UJ7JCDVFUyrKttT6OiSTOX21we
UtEnVjcwMQ/nmzg1YirDRQaSGx2Py+MRq2pBapRyuTBS2IYh4ETVa4/dWZB/O9+QdGIjMj+0ZK2u
NVlcadk4mLyXea5nxFdiZacpe2CUho2nngsNpt811F7Lu/Mtv1+Y1pPwY8urrSKLR6WZJ1pezi0f
mpH4jMYcVd8DFsl288CMtMPn6B7ozVJSnLdf+/oN7vH+/O84NWdUgzwoeyJvok9x3KRPylrKGzdq
TWp9kwKItrY938b7xFv3VSPvSa6VL2qtg4INoiITUWlDjGBwB31DBcKXpN7oXvg6XxvfyIE6GNUC
rLfB7Fynt5I7bNs34Sq9uhhAOLX20XMtxwD/hZl5PLWkMUmp/SuXu5iyhZY47uTX3ra8AleGjQRJ
6nLW/sQ9wfzY5Gq7iTUtTyu9wgSU2DwCowmNGLXHXkIoD53ldyrY7djN8fVViUhdiiSe+sAfW18t
V7ObDSWsDUDk1q1KH+Pm7fzXXf6Azx/33yP66V4SW7mpqnzc2LrPQCdTb6zBNDJeRHVE+ezPT+cb
PJEXJJHz4RuutofckMpcpqaP8vLgJQ+kL5qY/Ip01cm16KoM9QPiqFs9/+rHUEBxVcFB+2cPyQtQ
SByWXiLpt2w90y5acCMTpJX/lY9Cg+0X02KOczvI9pPlX9g2T241SyKD1aYuv351DDQNbrzVjD0o
uutNscHYxNG23Y1+j38p2TD8raF4eeeH6tS3+djmMjk+vDyqNjf0NKqIf449ytwOrVpalLeTERyi
pD70wSxf6ubyR66mA6EVkiemqYrcglb7mjqGZkghbes2RhdcQaU2gA0a+KiLlm/nMEFdva34Jl0t
ZV5kyINXx0LwZRgArORELb9aYjrvzAIm0t8ei6Mftro4BcqQdMRX4DZJ07e+DG5n03yhFpZKsm16
oa0T4XsiovSe/+A7Z6zvNHpB9N5SpGXHU74l1HPhP88eJ9/DmYkf88rWtzwYhhf5Nv95vpsnx/9D
y6vdRkSZCa6aljO2E9P4GnUXTowTgZbjvq12FMuk9EhHbkk+Ne030zNqmY2//8nm5c1Xf2l2oKNt
Su9SnOVk1wzMxJB7c8tZHyMDlbXoXxV8l9ovg0LlfS5dmL2nW0AsgyuDqGqfToc+kWWoyI3bScFe
lKNrXItez3+fE0vSYgv4VxOr7zPKKZVEJUsyioOtkGW/1GikGAJ8uhksJu8IEs83eKlPq881qJYP
pJZRsyT0IhQ5bUIRmsn5Rk7co456tToExKCJBb2ggpES302Cs6klqaD3sgvNLIPzaXP5MHirnX9Q
QqqGNXztqN8b3bKz+mt87gE5lZitlFFVuv9Rt7TV9TCwxIZJhwXKROG1hHluIZFVH5oL3To9J9D0
IfAjgvj+QvqwTVMTJc2BLzSuks37XgdrbapcRtPwRxDmh4h6rQsNnookWqqJvo+T2SSRv9qle1/z
J/zZMLCpxrcmlL+UgMV8q7ktlPxXGCCuDYTqNqPIxY7BxSoz7Nz4Ur795MxcNBm4PWqf8+1K3MTY
YhJtoBQNtjEesuNiNXT+Ey5T4tOU+dDIamZSnCNaE3dtLnzRTtpFHrpCV9yF3vlmTl1KLNWiMkjn
ZkleenWxxEQxipOg++uOa4Vu2TiB6VDI8ZA79Z5MINs/cT/qGfAPBw5J1TUEBJ1D/9J78/QG/eGn
rLcYgcqIMOGnIKd5SsgdZ27ykPxWJmd+zK7Ru5Aw4jFVOhQoXBqHkxsBBgO6DJYXO8rVLSdkTWp9
R25FFvr0MTXG6jD5Al9VVedye37ML7W1zK8Py0avywrrDjadUf1dTMW90oZYQ1+8uC1r4dMM+tCl
1Zc1pGEiX81591fOMbRhke4MXgzTTnfP9+jEU4FJ9O/RW325MMcpb0y1BtNxDKHz7DaSAF0M01MC
1jorGqgHndReWCGnhlETmS98MwIj67CBXpqlXoKedStRf1Qo+iWIBQPkwrl3shXkPLh98VcEsMcf
q+hgy7cTe9wY119DRDxcDStkQ1313+gOlfsWqSA04aqxaqidpUDvVYruROHFBAMKLaq8eKie6s3H
RlZTz5iEuMF5qHXl9KUYHsqlfrh7Pj8Z3h0z1xOP3QSPYm6QS47ueMjE3hzFXubGqt35Xr4NHqio
bt+FcySyXByXfDt4Od/mqd3yY5PycZNCILezL0xckou7sXxJeK4WxZuc83AnJVuT94GXd77Jk2fR
xzZXH0xVZQVjbboJgrfcZ268zX/gweEpV4vKy7+wxE5/uX8P6urLlanYq4AVeOnVpWthTDHa4CvO
d+nUwYaHtIF4QGUnXHvHFkZKqTGyUVeYX8QpsQMqzs+3cLoX/2pBWl1MJnOKjQSjAKqG5CcrHLyw
nLYN7Lf/rJnVDMTeJFbrJVOeQ+vUpfi5ptga0nZxadFeGLH3OfJhK2/lfAy6KubVqDdXQoNmTDbK
n+c787kNy6DyAzkhDhqmtN6BxjlKTVVGET53YJ/FP1lz6Q7w+aSgBR0xJCJMDan/ariGZkzqrqWF
wQ4ea0LL5g2oAgYs3Bi7pTaE11+KS+zW/wb9etsdqota/+WEON4zjn/CagFjCEgJWeZzp0r9TRDV
UFMPwJi8kqLb88N5Im5PU4YsivwPRunrWR4Zaja1pjVCatig23gut4GLhjHZjFcIZmw8m/720j1q
cD3pu1pRYkWqJrfVfmbZwYjljTBd+IYnwjTwWnheUmBDRh+i8vEOGGlZG2SGWiNzX9TC5s1kR7vG
U++lh9me3f6Wmmfn/Eh+XswQDhHRMi/f352rJlu9zpJSBGJa6s1Wh6FQA2sbtQv52BP7LM2oim4s
klo2pVUz+hwVoEeYnagZ643izDvLVrz2DVPX/4e444nELDGuRRS23EQNfZ1uK6BOCzPI5SXSCj4/
tRGmuZxhr5UtILzuXYmk9LyxfkcXB/RkVz+0vX63URedBfNgLguxdYzaUd35YLjtH3ye8J2+qJD6
fOPWkWNoVJohG6YYzTKOJ02OraEI/AthC64CPa5Dm9xJt4KdH2Ayv6vM9WKDNZhXPV0O8n26NK4a
X71w1NQvcqmSoGd3j7CdNpL/JrT+TlZ/WtV9Dvnr/Gz9rDBYtbeaR2h/SUiUUeEqd91zT1FE+C3d
YgbiSbedN+5+krm7XtT941dwO+UtYOwX496KLvyMzwv16GcQrzke8zlJfPj4AlcSF5bjHYR/F4bb
vr+abX+D1cJBe72kB1TNT9vrqtHVDl9SYi5HUswdGQIJqLpIDK6yLCm8QJDLfTeWUu7kuhE+VKxp
rxkhhqhWOlylC44U/ykoG6Uv/ECJnTxj0qztoxh/bnuo5/aBiqWJVRk20Z4Hq/aUga76pptdhYU0
7qa4JmCBJ1tgObAiFb9PtYrcUkuhH5itQfkrdKdMC+bAqfV+gam1ggY6sg2jXVJm1Q/C0onqdqE0
+Jhk561PSBJ/TPw36xo+nRjhWmBEmGukBDpeJjrk+qYGtFKWJ/3BNGdZ28hZa3YHWCv1gHtZgAlO
owocdVODDUSUYh8U6MZCDJ8n4Z6wReFpsYaPt6UABq2LFtol4EUMwwu8yYvxbYzzLNh3pkJtuZqb
HexVvHa9BLhMjU8oHOANf+kSJ5l8/IvDXAqrr0HGAvREo+mHgzaJNUwczSKp0gCUizGMnPwdoMfU
2DSFgpnFgCGqFyZNDjpHMe5AbOmkeaIGl78ez9cHrDiit1mWyflpcysFTiBPWg04BfTQJiJC/ewX
vdrfN5ZVv0ZFF2BtMEULoMVXgDpKFjELG1/46NsQq9010Jrxu6JGgE5FpXj0O8r6Om1I76LGjKhL
no3q3pTa+W4qVOFLaHbprs/UAI9CuFSYwaXqpk9V5lY5IpZLBGPYjN3YXmlwibFaHgvsSYzstqyy
0S4TSXYi5qMr+/g2BU1IxJJDxJlTUNZVoUd2WEn1dsJezo6wfHLkSamf9M7XH1qrLjFoCo3rpsbw
YS6qyuXlBhG+G6VbX2vmJ38KRq+qqMqE35PgUC2W5qabfEq2FbkH79P5GOrsa7KG+S7W0uy6MnFZ
wllNSIet1GTQ4/1i0LawpTLpl6lTwOJISUYI0lfESnMNpROMP83Et+DjNlwBn/OYv/XcVVVEwE3T
SwJRFvkELGHFDMfUMYUUNkN6C7aqpS7VlFooyNj1UmajxUL7kDJZv+dTie1SGw5OZZhY2EwjHOOk
NM0fVtqCYA7NVARg3PCelkKMebis45c7+IH8TJm6hglWrs2Tw2oGcDPCsZuUACM3rPDuKFSEdErd
FLadQXRQJr9yqhKe7SCYg82bkG2RcfLEqlh8dtS4U3amUpemh59uoDpmWhJGEAwDrGWsfgmUeHHg
FGB6thic3GChoNz5kzS7U2/JzqwDFQtNqxKcBKIDxh5+Bb/EqGtK3DEWoBIgk5LaHkWhe8b6prLB
XA4OCAVpX8hR+S1SIHBsepIUbm1JBmD1OMUMxM8PafcnFO5xQppF+cbqDNP186reRUPXS19CPQRP
HBKcw92vt3ZJL/D2rMQAK3lRbED3hoqh29mol9eVqIYosWN5ePUlXX/C2xNXwpYtASaaeC3MJVlt
BY51bfem0gCWZYlLziAa81NbmMoVDkC6q4EHxZQhwJ9aYD8DlRnk15ZWL07f7fijwrTKmS1pgBeq
jIi5xi5vXdZhffBjyxQcCvT8xNGrDOZbN6tDtJsjcr12Db72Hp5M/ZgXOlmnVsE7Nq8ZBBnXXexE
ZrOFp1TlZXGXVUotYSovNAQmNIlUtQbdw4Kzc5W2auj5eoU9eaMJwq0QQQjbK1US3Y89q9ah7lfg
Q2qtzL5jAYCxFbmMTdeIjfwpMqZpF4cW2H+KUgc71P0WA8dywARBjTAoUTVbyvy7qZ2h68tz7Slh
CEyIxfAKh2G8ESLAIuIC9LPkmWUW95ITcsmzi1x8kpIg+w7PLXCqphmuIIXdKP+HtCvZbltJlr/S
5+7RD/PwTt9eACA4idRkW7I3OB5RmFGYga9/Ubq3LbIEstx+O9uSmawpKyszMqK1QVWFmpo342yB
WHhKDo2Vgm8tY5RJRQx5CKhOrUcIaWmpCs5sQIG3SWUq+9Gp3jUTXvlNp97FlW1CIsLeQZAT1Png
CJs00EyEAE2aPtHzErydahI4jNNEkXN7J5t967dJYdyHemmD5zcziq89xH3vCBRkdkniMJb0EqQw
fY9eSseS7wrHILs6pPOqCcFtp1fy8wiBGHjrBk3gAyiS9KLUQSCTSY99p4c/QDnU+ZLi/JgVCKPF
hRSt6Sjlj10OSuU+RMORFxOLAmgcSjswBoAXDUxLqzFU7MeSdiiyjOED+Fw+ENBzgkybPqotBAuQ
ezbBKV1Tz9Aje6eMCFkNm87SagC//kpRcyjTGJh4E4o+H/t41mpXqgpIlEBxBxRSQw4RlnCCPlE1
0vphqOph08YQPMt0Kd6oswT2M9CdRd9GvQ33wGxJX0Krcca7OTRlDZT0OaieoeuRQ+xthqJTPYx3
ejJCo7WHiEMC9kBouUxuo4P2rFRNSCFY4FEcrFpZ9ahuQ+RsMiPwBqnBNPeQyIrG4j08KximElxQ
cYM8hMoUqJ10aALICA1BbEPwYyLgNQGDrAkCEddqabyrQW3kqUidrTsFrzvDiR2gb/T0R4xjBdYO
YOFB2zXBtwKp/KWLphQSelr4wUrm4imFzjgAMzn0+Xq1hYeH7LFGmxoiCiD/iqTeXqmtVt1Bx2kI
TLVOjvNoz/ssrl7wPZAevynJFKb3UjuAMBrIsNyTM6Si2r6ARm4GF12mLcR0Z8PJ6gPtwAQ01WYE
dT3HzLwBOkQyMNggDtHDmkybEscE1KIdFO0AjQJDWQlhNJCzZF/qaeoBK6K6Mt5Ay7a5sUuKW8gI
4wO1JDuIox7KHlZVoGCMUgk4t6r4OFWjqMakLsaUloYULAQEZYuRVZymse3MmCBID+oUPNbXk5cc
2qAEGcHndAM6LuADoIjU7nXocrjwlR6SB+ielQMzwJ0Dkey769H9clh98m24p4zhSFWGMhXY03bx
xoKz/BSvqi8D+AhX0NXdoawHYs7pi+gN/CY5wwLrE7PcI6ZW6sQsbLzYJAlkS4MEvUtRUf4tDImz
wT1c9N7p0OGJidYP0i1ZoyKKIOlY+HBg3hCAqZJ8TXzpBY0B1Rr1GRh7gFDDp0gIynmL/jr/Knwq
w6FWpspRVGLNKyiI+IoPLbR5A/67+B4K0x5Fe98RIXXhDrfxreVrj40gtSdaaIV7yqQNmkySQQdf
3lfr1npujvkGaiOjO4OD8N4ERZ83I/CRXREmRbDSL2/3k1Qf4mcpT5DABI/4DO6dR/CkijJTiy/i
183E11NbtIyixs2e/zt9B3jnTrmha9vvPTwKjCOUdtFZBCW8e7AU1sI+FJauPsvAcUvLxn8yPjw/
htbKHVxgOyXQQQmjRa68ne//ghO2H2VRUfxls/AWUSNA6xA6l21A7DiL4QhOPtVEJ/+2PBZBv+kC
sOOCOkW0dG9TfhjbqSUuuyjppoX8Gyyx5GYDUUWfZTXTGGB7lvKTN7IIvsbO5LWxccUBBRClpuvg
jpJtu2V9YUNANnkgxAUyt3bNDrdqBTF1ZEwxMvvTjGwRONprH9Tpe22DlyUkSoBHDh3oSXvIOYq7
RpfOxOm8sgzhyZ6ZQdKZgCaY5asgG/FNCdjEQktpN/hmUO9+IUO2dOmcWuQuHYj3piaJXiyWHwBo
aDz6Pd8R1JdYb0pTueFTvRZT77xJdb5sICCf0MOkoc7JbdWwa0Apy5jFnLDfQtAsfzboPqyT4dv1
a0xkh9uoaCY0pGEAH0I4A/loJSsdCiTF/HzdyvKyvY6G25wZAIZlCR0QNIDmKzNXg76xRfnoJXei
oW7xnxnjNqYy0lhScmxMufKgYB/YnxsQPzW+NW9wP4EdSdjCvLw1Xi1ym9GIRlMBfSrS7H75WS7X
zSck9zwKqv9cRuXCVTfiJgDRTHLbsSjVHpOAmRyMzFcmiNYVw/93JrnIhoDtFEwg2BOtD0TLDfq8
SMC2O5SLP0CFXtg9/NLF8tanvE4kF9N0rRxXUIrCTXcz3I8BKJ82EINNN+UxXzU41KEH+TxvZCAR
UL0cAFb9ynp5Wa94PD2CPRlVXmG1laVFr30pLggq8BRG6ydmYczey9AJ6w1nPVkI7pBlI+2nCtoq
dYQ+Y6J51w+L4EhaXL42y0AAW4HxdJUWe8PeZd3nUcQ0tbhzbdXSQe71UoM7d6NjaUIhpYCJegSt
TEmeIrmPb9C8HAegD99dH8/SzXQasXLHJO8c6EV0CDJkbfTAhuKV2TY3jLVlBmkXxBoEE6eP100u
xTUoLf4cH3dKVORUBjNC1qtv7mcoMqFlGqB1mgba9KhCVnqqOoHFpUFqjoMWYaRuDFAFnc+opDsd
TRmLFi3RVts9QIPWU8f3ZvYgzzf1gAggFTxAFj3BiUXu0CQ5QbfMPKAYBnnneoBafPX++iy+rUyx
S+jEBBv0yW07ZTkSvMwElHahbz8/m8hbuN39/FTv45ukCegWnaDGB3VTeJooNl3co6/G+WNQQSim
10rMKIisofDxHG+m9yDpTw+ThicW4v7hpgwYr/J/D589H7bF3b1dTyK0lMOvKzqKce1HlrS5PrNL
RxxEUqi8oW8Hf+CORFTlGrg0MbYQAO+yhUZFtde12+tGljbIqRHuEPTUTtraxOrRod+Dn7p3ZUak
f93ISys17yYhwmqhZKrokB/krnZIzUxJ2cJN6mskU5JttR3trQNZG5SZ4nX1o/hc3inKWvmhfGjX
v9A0wg7WNfvctW/atZabMezLuxEii+gX+GwEyib1vmafnTWB3r33K0SMSyuIorcF9IIFviAeYm0V
DZ0Vhw0bBLEuKkxoNTXBGUxSW/D+XLLk2LKJOUaH9RsCKYL0I0I0BKCVlQVZC6pkINCAjvUFC7l0
3hxHRuUbWHzQ5nG7PgTPWUctdthX+VHKPZB7aw/Im/nTTQdx6UDehB68qJgha/GxdGqZi0Gridoo
wfQsqB9wIiDo4LLnIPSwd03uWZ/FJpeOxqlFbtOaPQkJIJc4f/Rrk92FED0QzCabLX5bnlrgtmWO
jHcoo8S2Utft1thDAgDpEhSFtslO9NhcuHrQ+oduXcMxZfQAcl4avXGmhQ45wHWabtej842OezMl
t70GfboGpEt5k32Y+vHH9SEu7EvGCwvsAvAYMMztFwkZvnIssGogD96GEV6Bcn6fWpqgb30p66co
io0uA9Ox3xJlDT0kPwdGQgpw+Urzo5VU7ixjx/TA4HJc572pAOrHOIMgc+b4BnhBHR8aeWvjEZTl
8bGNBfiQhYNy9oW4i9catLFKuw4eB3rJrF/ADJP7tpk+DFb39focL3nXM1vc2kZ65+hdh9TqtGtv
8k20KXxksMH97Eb3zird0q3xvX+gj/Je/NR4i9Q2Yft15m0uEE3CtGxC9r4ZAEkpHxrgecHqvVa/
j19Qzv0EFYaqcUGp40MVFNzePjDUrvNxFsQ5S+4BV4vNMKro5rb5JlenRptEMby4hzkABuCvXErn
z2C8B7dXJHzYLXgHRTHAHco6aABw4m5nR67MoTFgUDYhiZNbn2TtNyhK2OSeGOFvZ9NE20yKlc22
YOf3IJLBOCzDR2mtblB/E5FYvuS2OIcE1BTaB0C+gtPKI28ARYiTcoI91s/JMCD9HorsAYQcb+O1
CddUHUs/WUWBAS6hKBA+pxYn9cQ+d2pkaKzoo1SCHGnLOsnp2jiyHLJ6C7Z/3C32Q/x0/ews+afT
AXNHJ7VGUOI1LYjhrPJ5Am87umx8FJIer5tZQvmcTCyS8+dBcpUD8j5HmFjAPhAOrJQNAzLRA+Dv
G/TLB7o/BPk2BKopDWoA40of+aJtKRjtUpYaZA2MSVBlzA08vRh8kt0Q28CTJ4g2/aO2j+5D4Its
HyXAdX7LpFWFtYi38DG2iU+McrcclGymqAvhIaDiqe/QpbmGBNqD6SoQcPkF+NjyXJ/Y406mCcQN
0n/sLkCdLIAsTSDdjv6wVj9kfv8EcXfQL8xHcuusOh/lwHvH8NOv4qTg4g1w8jW4s1umNnqrIBUI
IHbqUmhYl02xRlUMqJFsc317LXu/E1vcw7LviwH1Hqxri9M6b3HX7dNDvYetoAwiSZi6Xjw2J/a4
c6pWJUlbGc5PMaGTRL+MMrCdKb2/PqxlKw5wgKDxRTGPC/nGGtKqUYQEBDTy0G/3Oe2ylSp6AF2Y
u1crXJiXQ5gCbDqYuwHJI3g714LoA1KCqPxCBs9tFE/o5tgXf+NmAfP9z8C4E0EBzNBSBybRvwFU
bL5jKcF2x/rmhy8ia2/3oWqC5l5VNce08BDhxifpnTSMWo6cPziToH+yprX1qBrhashDwYK9DTJh
Cu9i8GUojFyf86a5KoehllWAktRojbYg99fep3j5A9BoHkdofqFEdH2LLMQ+ZybflP7CTEkimgLq
DsoJ6xZ7ZSdDCnpHAuBaQC4KaO6u28LvzlC3d3+Bl5h57vO1VDGt6ElmtMwgEeOmdzBGFfDYGq+E
rrKh+JauZwu1+PpQSc/ZCK30OfpghNJjoUqiU//2+XBumttGYZvnps4uFbZz+3c4iT50ogJtlXwS
gcVf6pf8MBFdoV5lLBFTdjPkQSswsUH+yA3X3T15dLx0m8SIrgAOE9xTzH1cM8YNDHQpOgEEDwFt
8WgON04KFEileMN0ZxvAtKDVXbCL3h5I1VI16FtgiCA0MrkrQwKyYyxytNmbCsjujE1+gL40tH0s
kEmwxIBw2zKHzI2QXcEa4+gx2e7Bz0+SZrY01bJD0PGkQ5WorabHsAbFdNbfd2gklICL0iE4rbcQ
7jaa29DSPjgZ9N/zqnPTojiQQjuORXPfZpMgDbvgLGwDySZwOTLYPk9gEjV0kBRLRst2DN5R4JZq
uN0ygQxoKLD0th8LTQEGfAXoG7Ct3vBGJjVEJcvWYK2k8vDe3qU7FhKlWQCFJqQR3NwHTO/L9YVe
2FhnNrmNZaPfObcohmdBkdOytups79umfrTJuogCiOVeN3dhjLqGHggNhO18ukQ3IRVRS7BXg3Pf
Kd0qKNfFnoGqnZ29qdaRUGlkwQUjeNdBz47WHOi1cC7YqolEFVMF2m5Qwjtlos2XaY6aH6RGfQ1o
hAYxghJD/1HJDArZRkOiwfVBL26h12/Ap2SdiqTyPKBQaGSJpzewFN3WMoDPkWB234YH2EAnhrjc
Ain7UtMzTG4/Hwv1a6V9LI3318eykNw+t8GFICpQuk6Km2zVBpMnAeACuEPt4i22bjcyVGogC73K
dqEnBcDx/PconnPj3NXikBZkMxNmcsiNb2WRb0iji97NC44ILghNFjIqIaBrZz8/cUSFYyHLRWsw
pbdetdV8Sl35I0VZ4pv8qLsjHiLoI0/AruUSIafhQuilnhnnwkin0yEPVrVMgWfKXDD/rtnzFjw+
2QshtzhbsTxaAKORj9UhusHNaFVqaT3NKbplHMg+l+8g4wJA36NVPIU5FYQmS+cAEPiftjhf01cp
9OOLrF/lMRRkC7qrHfudVZWzCzTuB8E+XTr2p8a4+4QJtGnTjGU03PAeAmsTkqTNg0qRJkWvfOlZ
q+Rz/SH6Rmb0DqHmLOLDXzqLYKhBTIt5Nd+AZoAQTOaBYmIl87MzQBMusl1ZVBBZ8t6nRrjDqJE0
rA2IpqyM8D7NyHNsQxcqyp+jVPVUDUhTIuKsXxwWpGEgDuMgTcCz+gJ2ASq6NMF+MfVtXUDxLFII
1GprEYXE4sZ8NcRTOJJCqmy9gwxoVt+H0J4ZW+Jm6YjuI/wZf7++XQTD0jjPWYe9RnUCa3r6qFp3
ugRJmKLwrxtZuvzQiIeIGP1qIHLgU3JynBhJCspGnG5kdGIziPdZwORKqB8+Ni3OxUrcvsVOFRdY
OQjjUDFjbXJveKHS2BzyTIZiBzSbXVm61WLRUWM+grcAAm8wT70wVPA5srKXQbShg9Nfc7vVDLiB
IiMrp7vWetrWB6TGBPO4NCJoosE7g+4QCT/uRlfiNMqUDA8Mi0JdWvVbTST/sJChAdEyuOQsG2uF
4g7nFvWpGUyH/J1m7B9JwHSItB0Qqqv49jdcBcgONR3QOhAXvI1QOsUeIeeNkq2mutmInkLbdmkh
qAgs+AqQqIGKD43DUM/gUXx5Dg3ZXIZyRinZdwBLxG6lIk9bGCuIl247c9jkoygNs3Cszmxy/smQ
IqmOHNik4+yiGOqSEnpcLRFcLEsb4nRo3GqhcdzOSgu4BTCG3VoyfcpLUxAWiEbCvsJJVABYZGSY
iYaRJKYLtd1VNufuPIgIXt8SeyFXjwYx3JFwE1C+4aIPp5kHtN2gBxlNpbt2i4wv1IRd+47RRZY+
0va34ZMYNrf0mIVZRrqJ4iwK0mz4J8Ozh2yWKDMr75jGArSL1taKWSQ70W5/u1gakNgyeoQBNYG+
IWdKS4bajlWYqkY0kcj9U6NaIqL7t6vFbEBKjAk7osjHbYixK1OSR1DJmAsN2cz5Bgls1yHl6rpD
fxtjwAy6qllxgIn6cI4I/TcJoQm8BJPuynctwKN6kP1GpfLMDP9+UFQjV/CIAUtCFO5air6WEPK/
Zhjv0Czzda6V0Ce9862a0QR8fYAL8ei5ae5edNDdNYUzRqivQ2hCMoWYDBJbK2fdr1E8uyUCJ/X2
1j+3xzkMM3TQMlg04yrLAUEcwWRLCvoNHa65N5YQprQKXaQe8DYqZSZRI0PzoQXeGG4RrdkwJ9Ou
UHKWgIRVW3nXOdr9OBX5fm5Qqbs+o4s789UaLxsYDiPa1xR0ZkF7F72njpvEuC+H7XUri2fMhnwW
UipoyeeTKTqV0GLBuNGhUg5seGQpUGa3UsFivb1R2My9WmEze+I0EvQbE0cJIajpFMZ2VDKyKlJS
H4tZKbazbCR+X0bRRgoNUVJGZJnzkmpmpYWjIoNbG13vabq+SYY40IGpRquRO6foKBwz6l+f1IVa
0fl42bc6GW80JKWFBuy/NJOUBm9DRnEAsWjbo2CVZSyrzp0oMba8YV4nmduefdVL6ERigj/RswUM
Huu80xpdsC2XD8FPK3zSWKmtEELrCOHopPs56Pa8Bl1owAVZiEhsAFmuT+VCf8rZVL7cRydTmWvD
UJI4YZGwDUrV1Qy52TH0qxwNIuWOfo8P0Vp3X9L/cQAooBjLcsG1vQ6ZczWDLlWVo2M17YP1rN2A
/8ozIQobfQOPAmDPv7WOKAKwCgfye3zRoenMKTJ6rGNsW++qKBldOScrpbVEVDdLGwaPbLRrsMcn
lDzPd2mcJnVb4vSvSmufq0+VvIpEB3/JveAFCDJBCwErgtZzE1WuRmpZOijCh+/H9D4T4VDZVzx/
UCD/oiMRglwvUzzhPt8kKUFLntKjKGvu/mo4UQOc8fX1XbiQy3rJ8wCsAIlnwAq52y0sEwC76Iud
0S96T18VAMrkXg341hBAFhM9LkAaiplGl645BOI/DXN7T86i1p7GCHsv/UrDEE3wk1fatZvFaIlq
EfAJBro4oSf2uHhIrSt1dmK8MFh5DYIdml89gkiT0e43EKx1QYTlO9t+jegFUAbpncD824oQriDQ
EVg6A8a8Cfko9IoH+te7t8dBT9ddMNzkgTibtRDHwhLQJ7aK9WSi3uc7M24oiVsKQa0C6m+7OIzr
Negl6g9tadFgAoO9r89m+sNoibKNndZ5kHCH3jRSW3wTjJntHX4PQ0obhUaQGEFuldtbHSV5H8as
YrOzISc77puAPIA25FeocJbO46ktbjuBFAptzBS2xgAZ2eQbGdBSRHzLkwPd3jB/9gv+c3FRTwbI
7akxns0wk+EEdED1ugO6Cl3pQDbyxhQAx5YcmmGq4PUzdbDf8FmTcYRkdFjB0Nj0np0/mPHDMJiC
I/ISeL1Zr1crb5j6Q+hGhS12jmIn6Q0Ju8gjdYTG6laZQk9OQnAM1f17m+Wh0IV9KEifelpRfi+j
6h4d2BNUKMEGkofotYAAWHmPFziYPBQndmddeTSpXPuSVCuuk9mDW+RWtpbCGrwWGWUd1VLkUVN/
J4+4FPQsDdGkMuVPhAmDOXM7PnbQy3Anxei+jjLe0Lpd0G1kDUhIpzWBYpIk/TAq0/F+ZxefzAq3
ixvSRbrSYe4HjwFHgE7eGUdrLaG7xBYs80J2DGfXhMfVQFVlgOHs/OzOte2AcuvFSYVrIK4h54t8
H56hgHX5+rPiQStVGneimsKSLzZAxmXhtrHAqM2ZTeMJ/PIQ7V4V9RxYoJaopoOk4/UxPUW56HJe
OqkmY8SVIS4KQl7OP+VhUSaSTKZVBDJ7vIOPUm9+F6wZO3j8TgbCGu9eSM9DSY47mGToQohpYycz
VVGmOVEN3+RtvmXxaRMHre4nui+wueTtkL/Brc2a8lH1P1+7dkr0RqqhNsEaDCEv4Y5P1kpG4V26
ExbeF4J/AHeR+wMRLrKofIokIklMQZLUrJIb57EHOh6BeLST75hydoLH1K6Dp1VWyUryRXDAhXsU
qiFIC+q4xoAe4ZavQEuzM4ALZRVJthtNklvQT928LomGMz+5zvwpGw3RGVwyilwx/B/SnaxV73xu
+wKCoK0JYn95bWSe9VUL+neMxTI6KA/punWh4hG61k5blbfFAZAOwdKyy4PbTpBjfzXPtvRJqE5G
CgbNFvSZ6rr8bAXsyaO7Q+zWwLCKw+SFA3JmjTuNtdIr4GQADEByNkP2ORp/IzWEugWSxniAAGXA
FzBQ49UoSH2AyOlumh6xnoOqiYiufCF/rAEU4ADKwNKtb1DebdaQ2YxNpsmRvFNX8yaCQCC2zC89
LZbiWFBtI1MNESCQ7PLbsky0OCpRycYS1dv2Bmw5bvUYbkHvtO1XmocW/LW++YWs4YKnQe6LnQcb
zThwn+dbQ64JuCXKnI0S1cp0j7uuQD0j9kB8BHqe0i/Wyd91of/5Ov5v9L28+2vnNf/+F/7+taym
Oo5Iy/3134f4aw0y4h/tv9h/+/lr5//p37fV9+Kxrb9/bw+fK/43z/4jPv9v+/7n9vPZX1ZFC9rg
++57PT18b7qsfTGCb8p+81d/+I/vL5/ybqq+//nH1xLUQezTorgs/vj7R9tvf/7Bnjn/c/rxf//s
+DnHf/NIXHzmf/3756b98w9F0//JkA1oqkE3A7qe4UGG7+wnlvZPA+lcJHkMqDahxIDjBkaalvz5
h4EfQVyddTohVkYO8Y9/NGXHfqLY/1RQ3GNMo5bxx3++0NnKvK7UP4ouvyvjom3+/OPcUUusfAIp
Enyh822hVYaagOpIOrQWQn1ZCaK+/lQk4EQAQ6RbT3UD6EOOwf6cjb+N/4oxzjumaaEWJiDShywD
4XkMtotEaR5rHWA3W6I31eTcdl3vXzd27qVeR8YF2nMxGE1KdRgzzMfIxsw49OH6R59nYl4/mrtB
7bpzTDUypYMU2c95Qyp3NMs70kkfisq+v27j0sKwkP7EldvNQCUrC6XDpBd0PaZN7BeaQQNEZfkD
mMxaP0Ys5M4z6OF+yyKfjLDmcJIqwG2ORqejixQymyZRQF1FdBfSF99pAgyJqGv+wgzqXHquGrO8
zWKFHFswHflN21qe2UH7IpYiRillDIIOs0t2OK+nhaAtIxBJPM4QmR0yaF3EmbEeAAgBsPT5+rxd
ssH+/WSl8MYdLGAk46Mdd8FYwYsn2scCu8MMlfXvmeBu2siyrTZqrfCQRtWdVEDW1YhXugmRkB54
0es2zkOYn5uauZ/TYRBLTsd6KqRDpDVd0IRq4fZUNVYZ/AkI9HZ2o4F+MA8hK6t0IgJhNoDXwOXV
KOcRkpoqctInMJrGhg/zd1XKyAQnWXBUL3gBnfMCACJmlZphVGhzj5/Sts99WzVFcMDzd8nr1+cc
AZlHAkpCIh060GSOEbmxh2pTshJMaz9IVS1I4l+aJc4X5CDnGlKoFB7k2Qi0XEvdKiGN3+dIeF1f
/At7mC+sqJ0yJeBydA7EnNxCHag/RVbvqkS2fdBnC7bYhenSuFPP3q5Ivkj2QU+AG1dT0211da1N
UK4MyZ05gonv+nAuGWL/fnIkNaWrlc7q7UOoEtP0e7kdbjqbtB/brNACqpdVUIeZKHV3YXk0zgG0
hUSk3EycgzmkSu0mGRSgPeoQsPJ3IAT89ntj4nxAOmtmSklNjgapd7UG+B6oZnPwho6O8qFTx+C6
mQtuQOPcQAldslxWYMYep8BKjU3ZZA9aKqF2aT4P1PlAmmJvTrkgo3BppTgHMHazao59SY6SqW4q
LXvSm2kfFfnoFiRsfGKLEDCXFolzBGYRZUMk6dER2Cu37B8qvfN0ACuuz9ql88M5gsmEhPTUmJCa
y6BaWrSdT0b1AHLgPcRl/es2Lo2A8wJR6eRUzzLp0IRFstbB2LsHuaRzAwoPur1ugsvv/HRo/Iur
G5DP1+0uOkYOCJvloT4qMQ2kKQ2o1a+nUDU8Kmd+qoHaEV3pK8gnRq49yeCQTMhOnkTQwAtuW+U8
RZqaYPfriuioShk0IqsGRHAtGtCvD5N9ysKto3LuoexHolayLR36fP5RSFCLSZRvmWEE+TzcEqW+
1+bh9xbtpfX3xBNZbazTauqkgwolMTu1nkI7CxKwRAqGcmFT8Ik4ZMkdOB0V8TsjPujTKKimcj+S
8cP1qeJozV93BOcP7AgEi3LmIF1MOj8bt2Ag2keNsifWfKfJOVgzmruJggYQvGrmvM3j+LHoml3Y
w72C4dB3QLDqWXO1jgsRzufCYXtp6j2Z01SDrnk5ywi/6/F5jEK6S3JU6CUzq/wWeVZB7HhpajmP
YdSdFhrYKkcNepw5BfVDY/fvZjqsBFPLPmhpG3JOQwfHbNSrAznirXeb5+Vz1BpBFPefwkhb92hT
89quW4Gf1vSTCAVeubtDie/xN61z7qTVIhDLThFC8HTcy0WxmywLlMvp+7kw99A9uKvT4ZiBqLTI
yu9xmh26TpRGvuD0X9qiThbQ0XJkKgZQaEb0S2t8m+IvqnJQWttvwx+C0V1wIC/b+cSEjaptUcYw
oTjRFydEp48zbMG6KbthnN5RKdvLkVr4ptE99D0ZXadrNlo3fYotk/FOba5/jQuOhsenS0oXkxpt
yUctAmloedArbTNnO6qCAWL8BLHJ62a4ktrPQ/qCVDsZbdVbOdDxEjlSO7RWqho7K5C490EeFWSX
SnUL5myZ3tWZAwSGVSSgQasrv+tpvb7+DS4cyRc4xskXkBQsJ9VtRA3gufLICHZ6B7JLbVWkrqIl
guvp0nRyvgg82p0jpUp0HI1kMxjDxwqhdtWBDTWxhg+tIe0tuy0EweqlHcRFJk43WOOgwBiSPbkb
teqTRqigCeTSAeBcSzLk0pjqNa5ZU/mhFvmdOrZrQHQUTzGkTyYh/vVlueDCeOiGAiGCOh9xnbdt
8U6euicV75JeN55/7+M5F2IrRT3kch8dC8fxZi0+9nF7Y6vSw/WP54CWP7c1Dx42ogLNpm0UHfvS
PmhdupbL5Kbvx/1UZp49hNuk7m9r0JWXUuspDejjm/GdlGiHNJ3R92Hvkwoqt9e/zIW9J7N/P9nh
tlQ6Zptl0VEzRj+R9W04Q18Dg360aLFJabGOBiLoMruwbDIfnxS0dRLQVh3CyrpRQEKlDsAdFPP7
3xsKO8QnQ3GcIakJMK2HQQPhuENdmkLSsimrDdioAVjM18UshO5dGgv79xNjSq03pBzwdk3BNueF
dRRuoH1sBLLSZIKL+sJJlTm3MM+hWmpV6Rxmgj7EusqiQ4XKl4Br6oJre8P+NAMIlMyVc+iqeBNa
+pfSDoGYa45TJ1qQS3PEuQMpKfMQeVfnEBdFAFWjxgU2zx16U/RCfcGGLYQafM0vgQyDWYYjBiE5
XzUFijBR87UMo4NlTDdFk6/GaQrdmFqAHwyWyOwFN8fzRqh4A8V1azqHKnOOThSvMloULtXDO3Zm
4kYT5EqXNwDaB8/3mKVCWUMnknOIuvEBHYvPk2781lEEOdX5R4P4vdKizsbbPq3u2FZ2pVy5o9ks
8HGXvjp31O3IsXOpQmZvMvN6qyUlWEsKScS3uLx3wXh1/u2HEdItDpnDA8ELIUVoHsYEgglquQtH
ESrjkg3ugM9JVsQjlEAOVkeDIkr8ks7PdmwfCuxfwV18yQZ3wifsSXtWpPAAoZnZk+VZXjl2V/ry
BDDWUCar647xkhnuykdGCo3N1YDMrazTQK5tZR2bVuHHyLLfSWYjiTq0LhniDvxkgM2tz7rw0Kc2
Oi1amodoTC90oMyqUho+ApAwFMH1QV0IDtE4eL4JwiSf5azO7YM6xrcUj/a+rVZSRfxJ0d8rdevP
SX5IkgyiPb1nSPH6ut0LY7S5MTbjDFr+JrUPUCD6koSq6RoEHmCqAyiU3F23sXwpA6txPjQS06bs
M9s+2EplerNubR1tWkPFZCdFUTA7zcbsRGdp2UnrDmdLy4Yi7ZMEZ0m2UihwyH0JDRb040DRxKKN
iDv8khkupgrR5NqZlYZUv5ak2r6nMmQ3bKMKyU5PLcUQ3GrLrlnnia90LczHEnUFmMm9ZLSe1Tl6
zBrcoclwhBjGh99aIIvzzJCtytDTptmHXs6+hbUJOn+TuLaS3aR0+GJApopWhWDDcRQ6/wkXUeg+
3w3dbEGTpoOni3oTOjgJuFcA8YWMaJnCHhnmB8uMn/pwIu/knlC/mJ0x0Gvo74yVhPYZSZVA6gNp
6ygcUg/dDQ7IDFACC/NaWpMQkKPBBplsXxi1X0Lsx23rot0TaB8L3NylReFmC3eBBBgv4gDULFJX
svAciHukv7CX69EAyum/g+v9nCmbmymSK3I9s9XO1f7RwuuYduOBzpJgHJeOJRvfScwHiSG11svW
OYw5eALi3h3LeFNJox/Bw0D7agM9I8GT8NKUMe9zYsoEU6TWKDDVqNMu6Ucg0eRDWzVeLoHoQ5K+
Xd/HFwIonZf0tiFT1JGa2ocmsVEUBZmzT6dM82InphuLUiCocjP0I0cf11FKzPcakax3141fmk7u
9gPjQ1I3Ew6RKVdApVj2jqJSbhYqFGAU0AsTGS5P5OYuTCjP+jmntMtDOzEPDtycbxAFYlXlt7xo
g0GFvl6f/17gY3ELB0lyOuudaRxSEFAcnLRNHmRalL9VMQPQ7XxbQJDZhFTRrAL6ie2mVJP0bbCy
5mnM+/7L9VW54KgtblUsNY1bNVTVw9RW36H9exv20Emmzcff+3ju1o5mA5FIYagHMhJpLUllvs3s
3nAhpzMKwublEUCk63yS9Lops9Ig440mAaaKt7ZXTsoXzeoE77LlrYSmu/PP76nmhFXeAUY+G7dJ
Id+WgDpCcyh6Z1vlbQPRrt+ZKiDXz+3k6Am2wRDd35h24ddxfVsAkzuEoqzTpWFwKxFrdq+FqTTt
mxo8LxC6WsVdZK7B1PbeAI7eKyhRBNWw5ZMOTYbzkdgIBktCG3Vvt3BlZRwfJAfi1xL9rDbqJimz
QxKJykkXXJrGc0BHEGFM5kxS92U91G5jgkW4bx/jNgs906kea+BPZcgJSlrnN1ImOJhsb719iGp8
f+SMsmyIx8K4zxKrfUIPvHzX9Or4RNBDknvNlNfq+vquYKu/YIkH2iUGdB5LZSxu9Elrbiolbfay
kos0ki59OneDpiQ1KB314iaTxxRKmrO+RsE8FZzMC7PEU61boeNANjMub/6Psy/bkVQHtv0iJANm
eiWnysqkqmvs4QX1yGSwwQyGr78rWzr3VHuXE5162lulFk7bEeFweMVaUZCdUSbuILvtq/TGItaK
z5h+v+b7DDfkFtKM4lzaHntyRMFuRIZ29utrf0lY3lt7zfMpQUWDAWx/lqzZO1b6DZySL243Pk5o
17RGmUwNZNBrnq7cAy7ffW88LQKIaakGKiZxhj4i8LVoEGWt9c0d15qdTN/XQgCaepcSYsrsHHTW
z7YJajTIZ2chVy+4pu3QHN/PyNIWPa/PVgCRyEF6W5Yu0f76bhgCmN465XMWCj6U+PhQ/3bt8tNs
4f0xmsFoASY/UN2RtXu6aRra5aUZqVP6Xt6cizqvuh1qGtK/Acd4tiaUZnAMT8uQvbmInLTv6zPJ
KRQcuX8sp+Db7KdfIapbrFivYb08zbfTeWH2YkXQVoReKm/TPbXU3vHao71APC+yv1zfFoNR6Yjc
3AnK2eZphZYmawflyi9e2W3HJf95/fN/+VDecQpPc/GgAokA5OqwGfmlMTSLvRTQ33zTz1/GyI1p
detZr0TCnp1NWnYHG8UtXqA/xdsQqEuGBD2D8vJQdezyaYMoBA6E2EevDf4RrSEPpL7j/6ysvEWj
z9LuabWyMIa6PxS64OZvknoy2F7ZFjAj4LLjy5fZoQQvewXVW7cNN16NyvWr45aHkaJCQ7K4hC5e
h2kwAPvJ/Hp9ATWA+P/ckgCa/vdnjErkNXjHm7Ol7iD5DTVNyLNNf+dfe68UeohT8+D6fO9kY+z7
/zfCoP8dVgs2SqC5BlqPzbkZONtngr1GYImEksjSl/1vPnW0+la5fNkuqppXTN7kV3r8wZN9TwXp
zspD75tNEkD8ziBTvs/z9tv15bx4z3vmqNVPlhb9u8rJunNaj9tIiZvBo1vSygN06M8uYYnXiZXZ
GMKQp4UhVfFu8MemO0siP/nU/mmH48rJbPi0DpJt2hLP4n3dnZ0gT6xyvG8r9bHUSMfEDi2kzZYQ
n4aM9bnJQDVsi83YDF+dcvp8fQ8MtUCXXkLeG88aW9pDzNrCylyIZahz2/mQOLHkYy3pjXSBceht
guct627xArUJivFDdXSXasGIVVA/Ynkpz00VnSd4d2z1y3kemjUEliHl0PuQGZ3bsUkziffBAG1N
JQDFkj7aafSpIPxMg3qPjBCC5tbHHh3+wvXfLqUVjYRmHpfnthm/c6evYytfWy2Dr1AtBLQBrcOS
4NsXsgZbVmccfCdZyxdcQ47Q/bn15RpC2nAK6QDZC//QyBYlz+XQZxDYITdZUDiQhbZX3rpNHqP5
/Qxq0qwbsfMRJOX30IO2brrM6Y8ftGjN1wcvzUWEZ6YzH8W2Ky30W9bsAcrXQ8yXEEdHdbIHNm06
i1ZxELUTbtCQ97w+umHxdNjssoi2KpmHPLfLvwFUBgUmop5xh/tYtNEBs6pE7uZlljgPs/2YNeqm
x+PA9Z9uiPiuFglSgOHHTDnteRJ9XLjN1vPOAawMx+31AQz7rqNiORoT3CFK54TaHepxPWkLdsh4
g+fl6wOYZqBlCdNYc0eCZi6xnEFt1cL2OShWNgMfEiRpK4OYZnH5+5uASawOiHfFUB11eNKqnm8V
lf3KOWWIWXr35wzNhZrntUpAtl7FvipfPWa1u9RuQWczJRXAD3ExQTLda9cK8qZbv6ud9MzBi6Bc
winp/fol7PiucYdz37qf6mbE46aCUsKgPnvzjAQPpGofnKkWBKySUd7Y7ZiQaeTbsMiO89LuqETb
qU/ymEClYgMNjC9lOH+slKJzEvJ0cUghFUtcAkl68I+SzxxyCdsggAw3wFKQ/mmD4ZXNdrm9bo8X
z3knwdGxs5EaKGGOzxI/w1u6NSHrdmR3K1rnZbKGr8QvVyKqaaDLqfHGJp3SAbQ8dFmSQY8+zkLU
1Pv8S9N5Noim0qfKLj52rdZxslnqqFKymSVWW50JyP+7IDu6draS8Biip46NrZ0Wcg4FsvkosvZK
LltrYI8gtFlZJoPr6tDYwGV8ieZUJA2YO0QH644upDzXN9sQfP6+Qb3ZAzINJQAsvUiWRmCv/X0w
i19uys6Zk64sj+n3a0lAwD2njcChhSHozlHtXVrnn6//etOntSDgMF6XabA0SemH3/BIh679qXi8
/m1D7qJzF+YhnsYaJ2oSkfY3maseg2X5CnbB5xlIcmjKb+nEXq4PZTIg7eyflZoBB6wEokr4VFDn
EV1zPwBiWalfGz6vw1Qrj6d/A1eyWD7Z11DRqurM26n2g2UlHaRalYoNzLJ5MjI3jyMpdjZHNAzb
ZvehBdLxp50Iwrlkk0imTHxVYdHGdRrcKGdaeUU2rdDFO954gXClFXm+EoAVTc4uF+CA8FVD95wv
fCWqmoa4/P3tEGIG+0Th8oR7RXSTthmLuynlnzIvfL6+SAZX/tsL8WaEyq/T0ZagCaGh8+wx/1TQ
4jQ4c4+qSPWxNELnKM36XHIlsyHhpSM+cU/lSdTSNSS5aY00d559jv7lpe6SKh9/TylJWObG3F/L
sQ3njY4iZVEv1NK7XeLwMrxB84IXMwTvw+yCTfySbjUY7mN7oXk0BD4AfXR6mRAxnngw3xVOuRG9
f6za1V4dQ9alo0pdxB/wMbZ9Ek482+MVL9gMhXfvheQYLOpYs/QBopZPbph/zEt06Ogk7LnIR18m
re8eq2Y5oxt5i56alXPCYL86WlS6WLCFU5nIKv01FeLZa+jRpfIuata6QExDaH5OaxWMqRfIZCid
Wz+nD1M3A8dn7fuJ/PnQzus0iGy0wS4AeoHEXUI7rkQZPLj5JLYt5G12VWfVKxZmOJ50sOjcdKWH
dkdMZWTzXrYV1FX83DmOYBE5QwXIi0lZ2F9LUq911GlEev+/oKcjSNPQncRIiyFJqYhLBXKkdi/n
Js7Ud3QjsvQ251/D/MHKpk0QJG0JYpI9A0SPug+cvI78LqMoDANz9LGV1qKF21S25AFtk1nRpzR1
IM8qJXqHouobBxXd9UEMMUMHnLqWnaW+U7RJHVQPc+RugEX8Jsi88WR+p2CwK5MxObMWMOZooSia
RSLhIZ0P3RyRTYAH+W0BmrCkWrpo77Bw2ZIMjBuqisIPnUqgAf73VBpSFwpZArmlQjFwO1f0jwI0
y6XjSnr5/vJBEvDf7yuR0aIt2xY+PbRbMGjyjSJQKfdlYJ2RTBXnoKLt9+t7ZSh0Qy/739ECiXKp
HP02oaw7yKzct/24xACbvQzdhYGohSTXgsSkDvKfqVcdZOV9ZhY5XB/+/dPL0UGqc64CL5xUm7jS
AZVCnvl4a8CSVGDxDst0WVnS93NeJ9RimBuJtuimJjqH6fy5z9NPIBlcKW2/Hx4he/Hv+k1LNNqV
5YdnHg7HKcxPbVGjk6vxbycQA6x4lGGZwsu83qQpIQ84sa0hOqdlmh5pNS03KoN01IQyzsqNyTBE
pM2De5abWtaIgz4adlafnVi2hHGkQJh2favf91awRf47B1dWlsr6qUvagL9UbDrxprwHmhIw23KP
54z9wPnJU/1K+cw0H+0G1VcjNqbByVjVQsSeCsm+Kwu2vcTj3fUZGawq0oKp7c4sgM61TMD3I+7c
CCX7KEMkuv510wS0skka9W5Zj2V0XiJ/r/z0vp7Ku6WcVy44piijBU/bGpuoCApElCxgsYDK9C4j
k/UwhkPseln6xR6y5+szMbmIFjALnwEvNXbh2V/mZzfKulhZSIjo9Lmc57WT7f2zHVwC/5pXOsLi
WCTDc191jzUfT6WS95njJWPpenHuujs1hD+uT8hgyqEWM728rttuUdE5EsAzXt4xRtY9L2q4VWkE
dtDGfa3sAOSOZLq5PuL7pkZ1cFC/pHkj8sJJcMOyN3meF6cmatwVQzYcAlSHAzmq8by2SO0ExDbj
NuT+FuINW+mwI+2hR9s6myr198vIP89jsJ8Vu/VrtkbG9f5qQn3v350TQ+V5I83RMk+jCVUsct+K
5bvvFUU8dxE66odfjlJbMZKVxXzfHv/SML2NpizNp6CkwklEn36tqNhWHe3jVoIeusr/XN+w972X
+po5dgUPI+B37WQi9fSVOD142YIi/NbQcFypchpsQgcKdTjmOsBNnaQgZOs3FYHKbr6GgzD9/sva
vTlxshH4KXSs2qAdoZ/QKHDKifWyIJe7vjym334Z9s3nmzYqopl2dhISIA9q1XwvS7Fy5TJ9+/L3
N9/m4BKp0EhlA13q/QZLAqIB3X/sZ2uHijNOZZq1ExqWQcq064dmOmRDz47Xv25yQ187UIaQSDUt
rpe0mRQbgJs3tC4OHUDUQRXuZQDZpyl/Ela5uWBxU6/cM7VKJGjace28AcmQPY9Lj4DZdLc16BHR
9XSfDfT5+uRMTqd5Oboy+4GUs5f4L9lcyM1kgf2WhvUDOIc/uH46Qgh4GlIyv/aSaQxBYQFCxH5f
4q1rI5bqd1py+ZRHJWSMI9nFztBDICEaJwDsXPBCVkMUrmQ67x+tVMcQMbRXeoowbCPKCxyCmqSx
mrh3h+TSkYK3sZUj3ICV+Q+v39yMHberBgO5ZGPnrLpZZPOSZXkWZ035bGXsUIh50w2DH1NfHjwQ
bIE1Zm8H42ns4BiQhWromiKUwe90zBGYgwIBkhoHTT9zge4F67cY1p7iDNajo4J4PxUkzRo36Zbm
2PhDXCJ2lGWIVyvCPhY3dMiP2wGAQaaWJm4x9YDIodrRrKm9m36/FjjG0VnAsMUpGvHYQ4fDAM/W
EMYDdT6IGFbMzkDgAnXKfwOfF/Zi8qyRJnPARXwh8mtK/mSLYortAAfoDLrtG4eA296bum3o2p9m
Z3ydlhbcC97rdTc3HOaeFkWga9VLASwzSpzBnuBBbKhBI5iz5UBH/mXJlgwwsuawlC1bmbZpabXA
Ek3Z5JJZoJup9R+XwXkSamB45ZN4svLo0/VpGYKjDv0Jg6ZzcqsLkqasRTy57ac5c85tJVaSfcOy
6fifMQIDKgRxg4RD/KZz7W1q0R3goJsU8r9N89pEBN2BfCVQGpZMRwL5UUj6OrSDZMq9W6dyThY6
5xoePEa1XMH8XPKc/z6IUh3z4zs0wp0OQxSRfKhIdBB1+ge0Jo+XZkPCvbtiUitDGeKOjv5ZStCl
pCmG8gv046V5fcrK2l5JVAyoKapT400uMtO89IOE9KLP8FoNQg3OJvt5zKZ0k+YzgRQpRHCaTJV7
2UXVDjTz7t73WbBiG6bd0mIHBURe1RkaZYIo9/Z9yafYnQu1V13hHGRDnJUKgHGqWvyoBXEcSYcw
yfJJHqwwZYceUr9PQx+Ot96YNrHoHeuAX+PufHeqD5DRmJF50jU5I9NO6sEjyHvwGjphMqhm+Oby
wf5UoGNvf92HTT6mBQpWoG14TocAb6oDwZuz/cpILuMlte2NM3QPZT0d8rD61KRiTafOMKSOEeo8
p0bn1BQks4MSWoW2lKJRcejgchqcPb8oN10zbAoQtVyfoiFM6Zihkudd5wfCR1qdZTHz+w0jE96+
0XF/fQBDaqMjhzy8ZVR5UGOAkjwFfTPGVZj9AGBkMwXugXvLx2q70Fn79ywbRu5k8xJ4iWgjvk8H
TuO8kMN2CeiyEcSmJxvk6TuaUbZr2JSvzM9gga52L2GkyFq7R9WAyHnYec7sHqWHl4jrq2fansuo
b24mOQEwBU9NXtK4y/CYw5l+RGhVQbIWrj2imZxYxxVlXQO4AxjKE7erNsJOCTJdeutQ+9RW/h7i
WvZ+qctbak/7VgLMjf9+bHJa9Bgt12+rmnoJC4o+hhCf3C9za2+q8MPmrcWHYsQ7v1VG6Bu0rOeU
O0k2g+w8JSveY8BHQZjn3/3xWsXnwle4PzhyI6R7yvDkX4/iFIzL8+wBbK7y4HMOYhaar5EgmrI2
HTrUtYBajXzxkkxaZOvZAEhDcwJFpfsOlzy7jvaozh961m3n3vpFwd9RKOdX20IkoI5WDNNwxOiU
e0O0sEvjqpegq4XEImdt3OX1t0v+26MIdN1ANBr0/3kLozqkCBxmjtNXHDlBTf1jNEOsGYJx6uwM
PhCupVNuqxKNwiog/ZYtwbQj1iQ3kZJf5RDNR3Bq96BIAy0tJE7rB6IW76aB0NdKHmnIWHREUpHZ
pC5L6icg0evxXiRvor6+n2mwB1iMb2jaHxkLVtIK02B6nHHyjtA0QKetKoOnoXPnbQW9bEjmhgM5
krT6JaStdgt4otbKbCbr1mFLVdrnKpzaIBmz4ESL8k8+hBvgyx+47T8Gyk2Wyn3xh/FXq8SvlS2/
eOY7aaBO19eJampJFFGw29AnvL7/mvp07y7WocQDSW7lSYtLCbDBT+0w31nRmpK14ZhytFhESUVs
r7Zo4vdLH6Pv8LHn+e+wq5s4Jd3PYF4jTr5E7vfmp0Uky0EnveXlXtJbdb4vJ5/dRF01fiyk/n1U
fnNepHlmux3D152QvzgzuwvtsY8BWHm9vj2G80gHOYGfLkW3Db7fYIfYCGqjavozNM23j33+Yvxv
fv7SBlknoakNYmH7l1swNLgtP0Fm8Xj984a11wFOg+eh0dvnXpIS63dXll8rx/vYde9vweXNLx9o
2obFXC0nX4z+wW0ykuBejYYch1efrv9609prEUC4DevKJlJo922C+4Uoi2w6yOqMceTNlK3EGdMo
l7V7MxHfnm1oBlLc8Lz2KzBnj7nXv1ih8zED1aFNqGUzf24EOCQn9CzD5Sovrlwi/nSwpJUpGM6m
v8XSN1OwgNeBPAJzT9BceRjd6NAt6RfH828gfP9wfS9MofFvMvVmDMKazC9S5OVAFH7vwxZUEu34
XAzWTZsFG+WLm6ILj6Pr3tiR8/P6oKZ5aclGe9EzjebROQF+pvYoYvC7vK+DrSNVviEKE7w+jsEE
dMgTV1UI9F/qA1Ye3Iu+ANkQ97a0yT74fc3LSwFlo4Yr59R2zdMkyTfoV38NWPD1+s83LJOOcCqj
1M79rApgweNz0KQPEQ/uOhvv1DQSHzv6yWXst9tfQ8hb1J53GlX3Qph9qKL2noX5d3Dvf4sqpBgM
pE3b6xMyGZuOdgrwoiJyL/NPNpvv3GlOkNduydB+k5Q92T39EfFqN03zCc25KyUEkw1oYaDzgGWV
UKY5TV7wVfj2hqfz2Wv6j8UyHeTU1wXpWn+YT507tfth4nQnuX8zpWKl0m04z4l2nttLFvp+A/8E
NTWUSYIQHRPRfGer1trOy3KonfljRWAdu+RPqYU28n4+eZmgp4kBHj3nzrBywzAZs+bzhCuaQi9u
OY2Lc7RnBfEQNrFDUBVNPLXpsJJpv79cro5QGl2JJmYUsE8owCde3v7oCmszQ5ZZDuQV9PE/rlvy
+wewqwOVSjKIvPFAVGVZ/o4qcu+PxZoowfsW6+qwJKSHaeNy3zkVIoXAp5hOAUVFt3TXCEpMP17z
ecdapjpnHU5Ga/pRZexWusvr9XV5f5ddHUoTTm4FHHyvTtmkNukc/nQW9WuwugOh0bASsv4esf/N
PF0dThONM4omoQu6EC+7DQlF8pDeLt3uAqONHRsPbIzeUp/cR2gW6US4aywbsoxAon5sku6/MRO3
N3hh6/snNkTPl6yegBybRiXaCcJh5eg3GYHm9vUAXpkljeD2it6Q0UuKuU6yZY242GQCWvI+1iKo
MlTnTnbufur85cmbgxVHN/1yzdEbiG4uQxY4pz6dbocaWL7J3oAP/sv1xTf8cl2eMA+4JShfkK9w
24mhCfcnZ3TlrDB9WzvPMwYQriUH5zSo8WT3080lwF7/2YZV0XEzaDipmUK2c4LwMmTAuUVuwTcl
d4VSw4eyEVdH+tV0Ua1dRvOpqm9Z6z52atm5I/+YuIiro/0ipLXjYJfLqSf7amZnQAD2PfQFZ/LD
zujv68tkCN862i916myeQHF95rLdNZweq7R5jchF2TTjfBMMwcckeFydHhKiykVnc4yE3HrbhxKH
t/B/tXjBXvFgkzFpHrwA+wXVs1md5zJ6QsfOofX7FfiLyZg07+3RMF8BpoJPD/WEjvLoPhLzfdPY
j9d3wfR9zYUXNlQdxFzUuRAAY2SEV+ehEmCKz501ivj3nwcgGflvDE1zQM6B+ZjOfWTJY5s5AJI5
kEMZqg065rezReodzf1PEOZZWTTD0aTTJIJDiDliJtN5yehyWvxpisMJqgm278sH3wIn5PXFuwSL
d04nnUkOWFLAKRrQi9ltT6Ei199Xi7gv0/lHYYl9sRC80a0dt++P5ehGvJRLmHYDOhUV5rQJUrUk
UtbOHjzNYDT28yYOfc+/g4jvSnr1vlE7OrupBVH3UvkL2ktLke/zvg8PiyiC3fWlM31ds+sO+KJx
Fg2DUB45BP34JMb05fqn3zdpRyf+7KGtKwurxaN85tdDHNVE5Tt2oU/aQ86jXWuzMMxAN+uckwW9
IVWdKKcuEuSd6a5U7sdilqObcFi4gTWDEg/w+ILfzr2MfoxgGr+XQNqtJFfvB2BHt14+jUQKjrzJ
b0ryvUfdZKf8oNpHbLKeWvA2X9o+y/75+q4Y7Fen4qsHyEjbNqASbj8A8hiI26Ga5aZ05e1k2T8h
l7EL1LxiXYbbp6MT89nejNeh2QGbnOBfIn8+drL7VE/ZwevJyySCfsMHJi4NPgoPluzz9TkaLE+n
6eujaS4sdFEmo5/9rod5ay/jjbTalfuhATkHO/43krYj+qKHWcCyg+mTY4V1PMj5V7F4B5XhkVVs
7HaPTuNd4EW7aEBvKumfPjYz7YQD8+dgZ3bWgNYMffwyLW+Dur1dbIhfXB/A5E1aPBDZuExhXzZJ
vYxPWW+/9hbfX/+00Ri0M64vyNhGk1snlnK/XVaqbPNbd/AOXp59Dr3xQYj5Ri3lQ+2upZfvn3mO
Ts03gcUbmXwK1uk0aI947SBPkT9i6RSd7U1jpcURcXzaQKCZbei08JXc07CMOiAXdC02wwNIndic
/UCPnxU7XuZ8bI90KC5ks2Y3TTlYIqj13AVOGbuRtXKVMP3wy1H+pjhVhuWSpWHBEzfqiq2MBvdY
KLKseM77CQFUuv/9+iRDB3xSUwPIadlA89W7Y94SxWmV3/fhGh24yT39y9zezIEWlhfVvWySzi/C
YyXQ0+YwqfZoCHDul1FtwHXD93nTjtvMs6xTDgYF6EUU0UPhev7zirVfPOa/SYnja0HCk5wA7DY2
SRT2AD4G3YGH7BR1KPe2jn0LhOom65sj5yOUrThqcaz4fX1o0x5qQaKnDV6UUxhfM3Pr6M1etaV2
X67UrAzBVef4s/vMzzIlaoAjwVXSRjdR5Z2gXrDyeZOJaEGijgK3nqRdJ57oj7gtwFPTH1JFW2j3
rm3NZSHe2RoduTuAhmrBpadOSCezXTFGcjNUKt0vZVg8g9DXiQufdHgaSdudmqBMCKxyB1k43z+I
bnB217fJcO7ruDgvLeesUH2RBJO/aT3c62hj3YOLHTLZpD11aAxdiUaGNdXhcRFEnZt0HookY/W2
qTs3bjgpNstIm+0yB2tVNMMwOhJ5DJvFR/s2UuNS/i4cPGl39rewbDfRWK8kw39lnt7bustivvFt
1TDUryuMwdAGtbUjeXKr5juO3seUlGUckOKJU/umFdWJIPQSH9Jbsi/3Diil58Y+8nKtsm7wAx2A
PBQRbq7RADY5Vd65o9pVTv496vrvH7IOHYMsSyG7FmpbSWoNqEhWZ+7LDfGGLVoLf6a9/3B9GNMs
tFjZTDJSPRFNoopG7MC8wg5QQ+zOWdqsMf4ZwpGnBcKxHtMOZEAN5H6FdxoYzw9RSvPN9QkYvEiH
IRfNQgKeiirhBd1YubvNy2Cfj9mNzdDwR8OVYUyT0PKiYR7KMABJcQIOZhmzluMBUvb763MwOY4W
8yw0kw1VMJUJR2cc+pbbM2Nqi4jwktnLxw52HVNs9SkqC8FUJHURDCJGSWxk2zKkzRrLs8GSdFBx
sEyqHxa7SJDQHyH/foD87qH355U7vmGfddxtLjPme9UCnmpg5Q7A9Sw7e3CXbaBI/swHq7qNPKAd
r2+IYbd1GG6fshB6Y1mRNN58rFGa2ZEqWMtJTXmwzrmXZW3eoxLMEl6firnYTwN0JaPxtVrGQ6+C
Vzn0e4B+j4P6mAyio1PvEdDgARwR8mTiYbWxivwpq7vbwqkgH22f2diueaPBkqnmJhaL2OzUGGhU
aEIJWLefibMFrOR1UBCauL47JkvT3MXrc1C/WBxcM5c6kiUlqlkp8c6+LP0VdzcAGx0dS1tWvRKp
kiIpSva5sJfzINGRvvB72lTfK0ohIk93Zct3l+zH8qbX61MzGJ4OqUWIgdSdF/GkK1IrBusJanRy
DU5r2BwdTlt1o5AOaDuSak470G96c5zXIIpomkFs5TB6K9Buw/7oaNoqGP1mBOopSV12UJYNGiAQ
Jgb50/U1MvmPDpu1fdWngGhkCV6Z7wfWP1ZW9dBx9tpZ/GVk7Z3TzWA+ib7ScZV/0bQxl7+/yTtm
OSkhaz9LvHS8F95wk0q8fF2fkOnb7r/fDgY2BI6oMJ/Ke0lld1e7zZfrnzZETZ2DL2tkxsG9aJ0t
z842IpTRvq7KZ8+CECl0SuU2G9KVTMKUmv1lh36zRGjnH3jhRNa5mbxYZreKWhvb+YS6YunOMRvr
uLBe5vYJnCRF9iMEDKn+2QZrEG6T0WlBQbiqFSm3rDPEN7ZTLY+uhzr63KzcXA2f13GzKdplcEOF
3h+bwptupsfAHW8dZv28vk8mm9YxsXgPTEeZtVky2vO3qkGjgA8abfldzC9W68Yg2tkMudjM+Ov1
EQ2VER0e25ZiGf2yyBJIWlgbRLub1pP+TjrhJq/LNp4mlsajcATUwtYKZ6ZFvASmNxbiWBNRY4g9
4kqUsczBkiuz4AnHw8rl0VDc1In4KjmPoT1M1rl03fm7sJnzy6Id4lzWheWJSFds8SNmQHr7YGVI
05y0wGCr0c6UHKxzVWb7i93JPPsUDGvgCkNs0CGtzjBldS/yLKkpSe/7oOa3aOZrVn68ab2cfzck
L2DUtYuvM+HnP5U3N4jVIX1SUIWcwPdYqxsaFcN9tgh3f93uDOulI6yy1k3LpY7S8xKwvcyhrurV
X0F++uf65w1dqo6OrmKtRwHgaq2zyNLbgNW9E/NO5dmx6cKg3c+0l2PCmTvh9thFwr9trZpb90ub
OvkmAgcGHoyEyhYw1aJBaAdGxItaO0PJcJndjzWvOjpzoY/3qqbvJUKlsmUclhLVb7Fsry+BYYV1
HG9Oo7GwcqzAUuUnd+lvWYXaE2lXLhKGLEKH8c5WMNkz97IEfB5tbDfqCxXBrxLFNHtYUw0zHFs6
XWEOzCB4VDCG5HyIIX3TxJHFvgxLuiNBims+XvtW4qBhtf6D66VAkXloroP4SX2soLbj5ct+BgXB
9c0wrdbl729DnqNk4be5dZ7nZmvZ1W1howWXtv2pD5uVk9c0hcvf34xB+75IFfHSc5nz/jasox6E
Gnl/0zf52vXXNA0tyvn1KIEryeG10MJsmwyHUgXpDfdLqtTKSplmoWVBgubSbl03PTPVHK3JOi6l
TEK1xoto+rwW6lgd+kuRLukZ7B+PYxneNT05g9poc32fDcepjukVQZNXw+XXNz5Eusq6GG4GHEfx
PHnRPgBb4g7vUeWmbkKywcVirR5mOB7+phNvtj4fp8ICNUuWtF3kxa5V36ZFVK64huHjOpaXTLOC
tgHyUkrmW4h6/amjjq+sl8HDdaZCmQduP2YuUoFlyOOBWsdmssD9AqE7OpCD5QI/eH1nTLPQvENC
5cJrqZ8CHEAOacieJqSKKytkemrQOf6oK/0ed9Es4YGNVupJZps68JotapH04AYYKGLOzx7NN4d6
nMEHJRAzRQrhk7ErxUpp5G9YfKcoqiNiKUO0dyB4DdJEEHekzdYfqx0Dh+lA4o638Zg+2ACxzmKJ
o/Fb6A63Ec22aXDvhA9z9d1P9wUA9deX2+BnOng2B3ejcBpGkqFDqUFZqoutgtx1Jd1+bACtxJDJ
DPSNtiCJ14QJLdw9xU0c3rdyvBkcWVeSnjoHalteuqAxC5osMamyYdM47bhvbV7uG3A9bwq78GME
v/7O8fI1YoH3HcLWUbR+0fRdRGw7ccFmuO1mUHdU4eeBtj+HqLyZwzVw8/vzs3UYbS6KOujt3k4g
Zf7/OLuS5bhxJfhFjAC4Alf2qmZ3y5Ysy/aFYXueuYEguJP4+pc9Jw0sNiN0Gcc4HA0CKBQKVVmZ
0Lpxz1OBfKnlnaZseo05aSHPDmgDz+X3+/v1/tVBTWzt0PHS17lNwBNRs4fOqX54DKRvcq6zDXjT
V6xi4QFFTW6/EmeMuSMhl5bzPursqdrlUvyabXBe3BSG5GnEv/lKyuphsGbxM22z4dP9Gb5v8qBb
+e/9Kyo+CKnRtZO0KW+3GfEnf+8wPk+bTCFZsTLFpWFuDu6Nr687CgjXxPUll1LsbJSpNo6uxTGV
ul8ZYgHnS7lxCcuB8zmYqL5knjtegC8AeL9C5DKNfntkhEwb7YP8vbFYDd1DBc2mpvCjvrcBlEfb
xLztPTwnVlzJQkYBzS7/nTFeqHXG8kxfuMMBJ8+H+H+scO0H29blFs1LuQ6LmQ19CEnhdNcwzws5
ySaQf9TdrsjdbDMMrDqUAqiwAbpq+4/tt+GB+Ky7NOOVRr5G/yl9G4hS90/LPib4R7mRyZCg9xoT
KvVl8MRvsAX9rKfg4UNfbiJ5BdFCeXaqL1bC6/1kV80eTWD62e54/qGLnZrMeBJc7Kpt4T91mn8h
/fyY28mPdOpeCEjZLb9YiRZvRv/3lUdNcC8pExfNuYG+AB/V5GE3QhEnL8s10N3CWTOBvV3Fx4bp
Vl/KtnZOI+8z4EbAshT2ljOtHLalKRhuA2irQAWDoy/IZw/DVvFkItfcV/Za5LPkE01kmevMzo3a
1UbaX/9TAoFQx1BwmPDWGRpAIvs97/Hc1WrYFumaksPCrEx82UwaqL0QjInMI5gQ3f5hmNZ00hbu
SBNNhh58kNX26MRX4FuTNN7NbfqJzd6foWb7WsbBiuNZmsPt7994WqvkSV4XiQO/Iz/ltf9jyLvX
+ydwoS2dmtixPh6kAp2vvri678MUpOMdsR66ejpa7imWbM+S5J+6GE+CTi9W6kJiXB5Y1X2LC74j
pD+N1HlQjH65/z0Lhm5SPZKyUKCHLzWgbBboy3jjhm4jhw2KXmuh/kKQDHbr/y5nQiFmg/Q2AdwC
DA0imS6ZG+wyKHQTiASmxG1D1RanMYifkwKa6jmYTa2PYcKpiddN7CZtB4FwUXj1vrbdH7Vi44qd
LCzeX9Dc1OJ448HX4WF/7uL8KNysCu1yTctmIXRixkWD3gXWcCbsi8eS8kWVSbCbLa8/g4yr2ZOh
+nPfBhY3yLhxPBd9xx6bbcgOiXrjyf7aDt2XFLKLICP4ksvyUIAvcaLiQZbdpyyti7Ci1tP90d/P
QVITv6ucBiyg3WhfKmjohInrkbAi1klWib8jttjdbIVBOP7+aEtH+/YVb4424qVgzqse7ilGj61s
HRoqRtbKhktzMTas6KDdVINP9FKC5AK8ScFFgDnO4/SU5vNnW5AdWoDWMldLUzF2zZIEbEXoiMbb
f7J+aUfGr37brqUol0JBEzpZecwtgW2dL0xXvyyONCryxIMSu6aO/8B5fbOy/os9q+eM+y/NOJyc
ydvNsb1ywS+8U/5CUPY3pdpqmi5z61zZ2GyYY11B4Jxu7MbKt7VlNaHk45ny+fm+aSzO+HbtvLEN
4PkdW8LqL8HQejpsdCN+N7MffIZutHOiMxhwwcHJQ4gAz6GS1vA9c4QX4ShM/7A6Q8zvNWtdOQuu
xb+5hDffErf1QCwe22ehqrPOhkcqykPi1R8q0VITiEl8PyO9dOyzynr0gPe7WLt7tym395dywXGZ
CMxOear11GyfB+3vylJDi2BfET9MQfR5f4Qln2XCK1s3Qwqdp87ZU9AGARvQGa+uC8nRddgkPxp/
epr7YUNBl3GjM/3UFJUIU8/6cX/4Jes0XiY1SjB4VFj2OePPBMm927geFBZQ5JTqSbcsLNZEHZYs
wfApVT4CCNi59pnGXYROjSdu69Ad08P9mSzEVL7hRehc+nwaZnpu5/lr4aWRdN2doPVxZMnOEu5K
K9DS4TIxly3LwRiaJT5kwPFUhCpnAGrDegZs64Au7nR6BD2L7+zr8hHFpy2b19Q6F5bPBCVOaeZX
EIr2zxP4KtGEElxp314gQrC7v34LLt/UVi5bMEIFeeZDFbLZpN6wtVl6bWW+8VB/doiHblJ/JdxY
2CoTcahoSietc/9sta9TcNBQ6yx6GrpuetJsredwaT63dXzjeKaYlpKABOHsdfwHeAL6rc+CqxDi
Qogdhz4kQaGC+DEuBGqyoJZc25TNyj873WFiQeinwQZGUcc/amdAGd/af2yXnP/OSpRFOjcw9XNQ
Y1sk6F1DEuebwUKzhl2Ls5c7v4tuXEnILtzMf2ESZzTyQdQgAAVNdeSqQHsNS9c2aMmgDX9QpGAW
pqAKO9eD+yyYfCYtck6Wt3LvLn274Q84R7MWazPvDD7x/w2MJ6HrrLVALz1ITRCirHjtU5t757Sh
r5kYL7Ilh1t3bmUDbZC0zj/MDR58iECFnsNWZrSwYCYwceK0SgvfxoxKvrGs7khj98Qn/e2+aS2c
ShPGbfVAUHuW653ZjJb3qlLnxIof0mDEVdCNn0nfrWSmFy5VE8U9Kgn6Pjr7Z6rG31MMduJJvTqJ
3qLS/bFjYoIstShoPQ8AgmWussLK7aqwYeXBT4cHNaRZmA/eCQDeYCVMWNqZmw2+8TUOqEv9kQvv
PFEgNELdhKBYvr8rC2ZsYiz9pK+8XOCnEeqMIRk6yECg/nL/x5d2wrj9he0AbTbAjDMrqdsHUJmz
ZAuO6BnSegChXkdFVpumlwIdE1JpD7Hqg0IzFCuDnUMciKV67aaOEwjoAugydt+DgO8Gt/9D+HTx
ki+Wnaxc2kuLaPiCpMo6K9WKnweCJ1/e8CzsJu/p/iIubL6JsIRUlV2D9B0/LiGWOjJin2ztp0dI
AXQrRrAQpZloyh79/8qBfN8ZnZXqCWrN7guEjpOHCiwVfKfTobM2UDbV6P6Z2znbZkXTq9396S0g
SKkJh/PEpNNe2fpM53mTpXTL0uDhX7bopis2viU/AVz11MTdwXfjZ88KPt0feMEfmbSSlqNsy/VT
cp7j6rNE40A855fUiree7h9k1a/Mb2H7TEBcLaocPMFiOvsJf5yp9alr9absprU64oLtmYC43O7r
pu7B1wg281t9EjR3s48o5P4iLd1EJhY2ttsSpT4nONu3fjA6fgF28bUqnRfdi2NXchkKXkSpax8r
ylfMcWFKJi4WHG+9LxVzzmSQXmhJiR7c3F/xSQv7YYJis8yuumbu3XPb+9uZ988lHo40XlPQXVyw
26Te+GriZUopSuczo/OBSVDLaKq+2zSNKj0hRmwPRZz84RLSRDUfPrhiRtjWNI3MElbrc0rz7AvL
/dkOYxzjj0l+UhMe29a1I9xeayzaoCNLl/VO9U2yVb61BqJ4v4gF+olboP1m4XgN1sZ6DGhky2tJ
i+MIUg1bvM5VtRMNegBLe1dCe0/WgA/koLOxgQdTYZLxsAg+VDrEN9x8xZtvqP109JTMpkiObOMM
7kHLIUqUXitev/towO/fLso3v++IIHY6Uo4RCLwPvbvXVRDhj8bvQkYrB/qDX++f23ePEAa6Wf+b
gXAwu7iL8RC23Lm62koOx6LzguP9X3/3XsevGzauKk8EVjYOUWb3O6ckj8TKgCFEbbyfVhCXS0MY
Ft2DW7YSIHSIhKAQYZx5DnlIN7h0k8+209SxlXGWFsr+70LRYrCtmmNHhriVD9wqSdTWI9nfX6il
XzfeIDOq+DNkjMYIWkpPVm79DHi2EuUumZIRc5CuEXg1eTRqAskeKWLdnWzteNtM1YvwRHqAhm5+
0rY/rQQ57wdYLjcfJc0ERUCBnHAUd7y4JnHODqJ2ke+cRxc5XBVvdIN2L4Y3yo6SZrjyMfueIuS7
0mbMVhJKC3ZhRkOcABfNGkjRJjTb5Kr5lQftczbnP5oEPSD3d21hDPMhFMw9CXDtjVFpqflZ5WCa
CF3wgdZh1tyyFGWall/vD/XubYQ1NRxOk3kKrZDjFKWlI56IbrodCDSGB/C2x2sUyktj3Kb5xhdQ
11V93LMh6pobiNZPf42NPLTMefnYHAxf4wWCQPa7HiK3hFMuPb+CTga3tr5q1piDF4zd7DMbe4cG
7VCMUezsiylnmxkF87SwQAHJ3XDMvRckRT7yDMaWGJ7HQ5ooS7qsi3IH6oR52fm7dLK+ZcJbs6+l
2Rg+p8LB7LquH6KSiCu4PT6DxigqnexrZznXPOMPPM66zf3NeTfKxWwMD4RboJdFrseoc5A5sJL0
sbUHdzN17nZwi2M6Nmt357uPCIxkOiSG7KsIwDoL4DGpQi+VQMZ7fNhaDMSNTd/4QJ/lYDyM0Rg6
DcNqAeY2wF8QB5ebrxc9OPCFAZmibAi0c4CPQt92VuWfkTyxDj4Cvm1uye6Myu3QbFNN0Sc8rkLU
FxbYDJALR7EkYw45DW6+b6bmMYmTY5tmYMCvLmyoP/JawSSNQ1xWQEwNo01Ofu0/KO6dZt4hxcB/
EkKfGRMrwyxsohkdQ5diGAvSiogxTTf+ZENdxFKRbMYzjPaUsADVOfELuZyVAsvS8hmhROfqIsji
XEZt781PaHdR1zrph7M7go8zdwr/gUzKXTkMC57QVGHAnLK8KnQBdgmHhY1k39nQHtU4Pdw/bAsX
hxkmB3aFho3JyqNRtSdHVxuPDJvaGg9qjbNjaX+M4zxZdhF7lOfR0OcAfdPPiT3ummBv0XFXBtZj
xdMHXe/vT2chejFfyLquBjsPSn0KYr2rp/wzA1HZyh27sO9/PYsh6oWSoSUjRmPEKyQqOzTCzja7
Nqn3hYhyxaAXttx8HoNuM0VKc6CnoZvCOCh+ANmOku2f+yu0sB1mc5jHfDAl1r0+Dd7ghGruz6JB
Zdltq2xjdfVzntdQTh+gGAV6t+f7Y75fIXK5KYng2bGarJri+qCNEwq7e+BtsEcPUog+z43t2Bup
vNM45dsB3AT17JWhx2MRxlSthYILLtfsH3OJGP3AqaEWXMfnaXR+lg37bpV9u/WD5sWeyr1f5Rsb
Satimj6UqsS8DVdhddYcez5CdatnoD+qEsi0rQrVLtmjcesPiI9KqCL0ILSluCenAtlv+VpWBLpY
fgpgR6uf7u/fkkUat3/ZV6IkQz9GkgTI1fA8PzgtICNBOq1hC5eGMLwEHuopNKiTNhoRUKB6/UcV
87Gk/PX+DBb8gn2zijcBZen1hQXZ7j5yJ0UjVA3nrRVXa6K6Czth9k3dnt9+3OVD5LvVr7KcyrDx
KV4z+dGP6T+JU/z+0CzM3ilXZpBuJk4XBWwUAMCqEASfHyu7u9xslwJhhOoHq6UnledbK2lelFtH
4KEChVt+yRIgQ7zq1HrVA1RlBr9FdX5t6IVLyFRJ8P3SGopKN5ENjLIfWlXeREXcWweHpfWW+q7/
/f4CLm3UzfremIFVWbLXLBkjqBKrfKPcEUpdwwBAPh+rrQXg72t9I+2/P9qC0f0r1PNmNNdr2ViW
pI2AgWI3WBW4OeJ5DUG2NBfj+DdIntaTxjVhB9eZk60InEe0o4XO4P9gyRp/ydIoxtEvfKS3FQ8Q
jEs3CBWdvdATHmiMhP0aBO589IbqY68Ys8/KmflQUfBaRXNL40eRWc3R7tx0O9arrf7vpzph44Yf
iKVPvALtaCBkD44Bn2nYNmrf1f0uqcVnUiE3WLXBb1TE2IZReyXxseDczG6roK+k8sHTFdl5d2yc
4aFuqsc5SD/ft7OF42M2XNVQU24LX04ReGAkNNdza8sgRLAjjaq2smUfStm63OzvpW1Wgr2rnqMu
pS7eK8kYSlKshVdLi3Sb3ZvTAmLC3K5SJDJLf8wjhEDN0UHq5jK14weDaVMwoXODDgpvlRMRkl57
4NrUZG957K9ck0v7YNz2OZ/KZmxof7IdZBWAsn3xB2GFnc8OXvAhBg5sgnHsC5Z3tee0/QmZJBV2
Az36PT+Vaq1JamkSxoG3kpYVQ9LUJ0sVBXqkeigkpJO7VZ062zVb061a8CumPEIWO1CwK3p1EnoM
QpZ4+xbMfhvLry5pH3yXRbxGKfM+LBsrZpx52bpDTjMMRbsamb+frCw2PbLAurQeWPrZbrvHOL1U
s97WEM0Zg4eS5lv47U2bqGPruA/usJZGed/GmdkJ1gscoX5o1CnX9aVg4mGI6ZOS/WpF4v1lZWYL
WGOVKi5tNIanZb8N4j3E2DZ5+ZQm47aSehe43UmXc1gUexXkiPf1ptP1Dg+M2slC6AhuyVhs73ul
928/ZjaHMd6mRez45Sl3yZND2l3jVj/v//T7bxhmNoS5Cbr4Br+oTqgX7EifuWGWJFBWS0mYVQnI
UKrxh+XYyd4u2FqFb2nrbn//xj1B5NYjOqgQAY3uP0XZ791OA0svATy5P6l/k9J/J4WYKcTAbEKc
OUeMBdLAhDyDRrOfu01AioY98hlFHih+4y2xD1iaFDysK4irBnstUuE9TGjAS/dyKByYuEr+Z1O/
Omir/uP7CQgyQ54IT8b7gsUOMt8Z+g6/dBqSdw/zqKf2xXMtAl4EtHeU4ybmhfa3fou3EEaBNjiA
QpBPyKdDVqVufciyzDtU9eT8Ciyg4z5VSlUH0H5UCiKQSZZBwlPpcQAgh9hBsWFDnlpVCMpUVBTR
ItDZTRG61uDbr0gMZFBwZ2MxpslOF0MwJRsN9Gr3Y5J2Lqud1qMbZ6jn56TITx1Stj/L2uboOOzB
qHy4v/Lv1/NdZrbGQaevEajelp9Y7+yEVt9VYf+qCm5vUhedrknrPQ8cZQNqyYMcJPpv1zK37/f3
YmjD3eaiCYIG+ehrVaShTslutME1Tp+k/5TaemOpXzn6dwPFo8kZj6T/onN306WvqiqO5TSCZ7c7
zO5KpWLJexiPsExPmlj+JK5pnoLCJZwFsbP84PmMThKM8kO3t+xBz1gjp0viFUexEJQxsysu1X41
lyB+vHbBQQQ/lXriLAmzNg9LgIrBd7DNRRoih74SaL6fzGZmqxyki1rfoo249jEpNg3Lum3t5Cy0
gY3dcSgHb8YmhRfpoRF238IWnIfZOYfsV5eoEmXNpvS+ln2yhYphHiK6XUlJLs3otqFvnBP0YEU9
eE15S0R+hSi3tRlsO4/aVkC4V+oBQ9XjQXgjP96f0NKemV10Q8U0GMz68gro6EvFqQTnD+nxH/fz
ZLFPLO6PpRYnq5U77ctf90ddsE9TNANtApPdApty7eoyhdpxhvsN6KWyAUFc1uzARPnp/kBL+2VE
cp4/0xb0aeVV2c3XlDR/krm8gu7h9f7PL83DiOFk67mN22Tl1S+Sz1Sr5xrYnQqMPKrOnksuVt4F
Czew2cNEkrka6sktr5Q1/yvzuH8cZZ6twGyWftzwFbN0wQdYeuXVditQ0Vh2CGj8WjZoaYGMkA1I
O5laXVVepVDDpYPAzktKZjQiz9BO/8myAJlDF20UXz60H2afEgE/l63A+n/1Ms8OG4c+oJ4W9UV8
0E6F9rlme3+chbjFVBxQQ+djVm11xaX+2Lntz0C6US3h121XbK2GRmCB3ztJshInLZix2SRKBtUg
oJbVNQugBNfbtMFDQTqbpifV7/tTWhrCeLW5kILpoPxZXVtOPqWJePST2g/B9bGyZAuezewLdYeR
9gTS51fQfoEvyAqE/7tvSwoGftJTubUVq8otSRPHD7k7Bx+rQEPX478etS0g5uDNQl2Z6L+O2v6Z
gL7VIe7KFbSwbGYXjTfoMmsDVl2VhJjNA6toPO09iIE4oV/k7VopYeGQmh0gfjBq4aCR8eoAMRiS
pN0B/bTW/Lnw42bbRzH5qBf2vL5acnBOgYvqvxXkay1bC2fFxFZJrhwKupH6SkRyrjI0XpKO/bDq
9gUhbNTXAKYBBCnImoTtv+WVv8Jvj/5VGCknH/QZEz936PBwgiZEZLyxx0tBDokLVb2g2PH0guYM
tP+gNchxflndvImdYaPKRxeJt0bzzS0BZ9fklE17WsfbpKy3wvlsjY+o3uEF9r2la0/Jf2sn732v
cfICq5G9O+J7efJrSO1tIpoD8E1i2s/oWCrqbuve2lSCZOcO6ijJ17n6AslcUDTy4JEOFfLHJZBQ
FzG/aPUazJ/BA7Wj/Amfbrvtip3/K5T83lca56hPp6aYS3xlkQtgoq6gjKS63haJG+JLg5SGnRb7
uo9Dne144oC5rdi4zN+31SWrp2smvU2Jkgn+l8/WrqBPpPh233UtCKZTszqjkmmklqb8PIrnea42
tGnCXmWbSuut8IEHEIe82EMI6gCT26MHrG66cOYrt/P7eQkYnBEFsIJqWeeag9z2J9ISKaEbiMbG
7QG9Up2nzrV6kgOIGuX/OnYRabFVM1iAJLr890m5Rh/8fiCHrzAeIJ7uKlqQLj6zhHyjKZFnAIr/
FDVtNkRxmLBf1MesduVFuG5z6hK+lvBbXAAjhGhV0Kdj4PGzrr7M9X6orreDNvhi19dJWI3iSD0f
IeXrPLdPQeMfQA4LMr3kmsN6bieMP61Ywm2y71mpEW8kyA/NMxBAZ4cVD/iUIK62rv4swCHmuq8F
bfeOf6Hox/DKIAysNrw/7r+A8XfGNQtHFq0TJ0YkdWYxCLUJDbH7HO3FEnBRzLuiwCgW11suigJm
VUJXAoem8b7xIrtZ5xyfQfqEo0GLb1PghTr+58bAiqOvB3a4MaDdzpjUocCC4Z+tf/m717JHzUqU
AF3uFCgSn/EofAETrDc+jzg5JJOfUEHa1Q1ZWaJ/D+N7S3QLEd88bQbPbZn0WtRs3Sws66dm/hZD
5vZ2Iq3B2qrRQmteus8mtZ3AoFqKYIOVgY8u0yJs5gtJf2DvhkRHSdzvdffUskvfo6rgDishyuIu
Gp4YBEhuk2YgiMNFcHutJ+41RSdkjcR7r5Ot5EcaXPNxfMSYjx0gNi1oc9XO8R6I6DcUyCN455v1
UzDdeN9uRLCwgyQIHpp4OhI4ROGAJXH44eosrPvgDNu/b4DvhiHYRsM7o3Ui8/q4bSNv3sfQaQqE
aH82IiYr0eG7IQJ+//b3bzYvSHk6oF++ASyxepU+v9QZiHzuf/vSbxvu04HOR2kzlIv6bAazVeI9
1IW9ghZ4N/jAd9/8xJvvTrtba27tVbAZ2m2cNLKJBF23KgCN8MZHZWcuhKd8iUO4psN6M5b37Nxw
hsncpyBraMpIFeNL1+avWQI6d9unSH61+YqpLh1bw8+Bn8MlVkkByRIHPyY7mtRRUF6rPAvBFDep
fq30uWBYZsWLo3hAuN9XkQ043SbjVrFDBgIsJxZda0Rf2H+z6tUWrZ9DsYaeYup/AVQw6qGm9zHb
MitdctbDUAX2EHE9Zl3oBJkV1UUwraRr3k84etRksvUbx0d4i9qtcm900Ehuld4hG/t/fYYjunN9
6wE9psnw0FYP98/Lwt6bxa85y/wkcP06AqOgPAZ2Jk6gH84ela/qqAuE8zhADSp0SFV9BKiOWZqn
vxBlP2IlozG1H3PRffXjeuVl+26CAD9tHP5SprGokgaICzv+R6XdJRMACnjTQzKVUS6y3f01WziU
JuOhToLcoVVWRFAX24GNc9sS/j+dkU/Mjteo0BZ8zV+VsMofpeygYJvlKr6mjvRRVah/SpnV27ku
s+0o5LTngLUdRN+v6XcunR7DE8TUmYSccXrQNi/CsvWO2i9XzPv93yZmlcvpiaXigJMTlPSeuWu9
BH2x4piXfvpm3G8cMzpRZKWDmJxEmx9l7W9Bjvlyf68XImFiFqwK3urUjbEkeSwmkHumX8Z+2nbK
CTlohfo221uW2rTNtC9EsvI+et/A4BL/Ox+fNjM4JpKbgYEhx4oTOJscuee+8RIIuRff78/t/bNP
/qIxFKPsO5aCq2a+ukGyqW4E8EAXJvEEIp5PXIvD/YGW5mMc+YHaie9BPiEaJDm0UBBrp89kLiKf
uitu7P2bhZi1mryGklfudkPERrrzZnUuPb4ZXLEC1VgyMOPmHz20pUmOzgDPsz532fRZTM0H99q4
4QsbPUBybofIotOlmCq9kbr55iTAbRTJ8/31X1od41jn1jR7PhpuT04+/fI7fq5KeZmbWK5cjAuG
ZJZOstFGf2PjkpMC44aqy+3I9YblPa4NfyNQworLNfaNhZ0wayaAf/KSFR45ubnbhG5BoWM7r8Sl
C8tkUgxWDVIibotpgDrmoj3nyc6sVz9eY+1dOAVmcWRKipZ7bVFFea5+oCPsxcm9T9CIv07BdLy/
0UsbcZvZG0dISmkPggLDj6eDF+/7FEqD80te5WGs0m2TryzU0iYY57mBFmVex9gEKH78TLv50M9r
NbGFIIiY9G1wSL2U0BY+dWN+0aT8FCtk+C3CkXX3D670XgHS+uQCrZHq6WCDPeL+0r0fOxCzLJJn
th9bSUmhjosCK9odfEa+gQ7jZ9GpI2fpytItDWMc96wbwI+bgHXHAXUl8O6N3PvjN19YlzT55/5M
3u9v84ipw1wEFsg1mJ1GAqX1tujAsl1th0k8Bro/VQO4XPK4OceTffWnuA+zDLSuTjN9vj/8wiky
yyayamgxzpqd6Nh8Vdp7banGFyCnd//3F4zPLJewVDQQTo/9U9cS59AJTV88x/mYugcxiyNdMhJd
BrjuveaS+urCYWgg4l0JUBfOp8mVGbdZkdctdt8v/+Egj4ABDGRfAS+dtEPo9mvEQUt7YPiBABQO
vVRtFaFNUxzBKZhu09ibv+d297HHEDEll2MyOaXQQRYVavwzotVB07UyyNIOO//1YmqAVI0FPEkE
Q/4UWKQAddS0FlgveGGT/7LMs8oFwUYW0Xn6HyicHpjdH9Cjf1VJvhItLK2+ccaTrrTmRHfWSXkg
cZTNLnD6nSv6FSe/4EIC4zZP3ZwGVjlauAKtH+nQbr0+o9u6EM8SdAZlY6/gPhZWyuQDzETqFkmV
26fUTpLHQeX7zItDlFrTM5pk9x86zSbrXwtmbj9lQxolg/O1lzUKrU33sWQQMXWT+3jy3MBVSSTt
dNpaMr3YSa1X/NCSmzUZ+xjvwEyLYDACXAkv8oQH+65A2xz7NUPKr/OLbQPApON7autW0vrsDYM+
2i2fV6Lq95+IxCxGgiHOVhrkPZErBrLx5rGB8A3I/+sCjTtx/ZsV6c6DEEVY1O3m/m4tWLZZoKwK
j6J1xYLUqsyOdko3mW9/03xaiYWXZmQcfGRwURADBAe9VNYXC004VWIdCBMJ2iz5d954XZgnMgkx
8ZVbf2lCRmBPWsYqKM7YwD/WwS/pFi0cfx7YIfj9nJVFW3Bnpn6ysEBgUU5Sn0SNwsVsDyREpnB3
f0eWftxwBgyey2WgAo0q2/0HUoVHOyMriZqF8/9XJdeyFZlKZ4iqMkGmwf+nJ3bo2fVRyGolVni/
BcwjZj03LRsq3aRtIiuQtgIAsLSubZD+qGpwj84x2BVdiJ1sWSDmB2JX8dWjZXBK0s67iLLqIt3y
9iPQFXzKzd2+iZ2hUmXVwJfjZdEUXy3K/tTjuHLtL1iZyZZh32AxTYaHRVrKXZ0EoEBuN2Phr9jA
Uo7CJMnQbuCPfQFPXSoC9suEp1CrrPe+j6aVfEIS35a/7Xz+XxDzXZCy7YdMzyTP4Kht6NkCKt8f
1SfPSz8zy1urAi6tmOEJZieboUeAQIn1qHt1ECXISVjgz/ufvhCHmXx9AcAp04QMWiSntvpBBY83
tueiPt5WnkLvKcTAAef0rRKBMQcN9/1RF86qZ8QFTtpbHcdpPaG4shXVlIVQRV676xaiAs9wBLl2
5w7Edyh8uAKdmyBmcnMR0hrFmywcZw+EA1mRtPGhYSBRWbkDF1yESTBR2lMglVAiEnnWXtpp6La+
m4PV0dN/2jhbI85f2K6/yCUGx4L0GM4P1+m2dF7rYAQK9fuAevCYOptqtRNo4QIyGfd6Vo+TM+D9
jHocKiBD94xmzU0avwILn2a/3SJYubsX7NukIAEhAzpZU57den++B6hpBx2k5vXaPf1vqe7vuhEx
ef0mYZGGJoGMmrI6K9V8SRtrKwTbUK95BYnur6lqN+CUZWHiyKcqbX/brL/OrAOGBnQhZfvtvskv
zfN2FN44VZlPccYGNJLbbUjjb6DtmNrv9396yeuZ/BZjS/7P2Xks541rW/iJWAUwgOSU4c/KVvIE
JdkyAQJgJkHw6e/SGZ3SPWpX9aB70HZLfwA3dlrfGlUP69xzhDH4LsZ07Kgbou+VaMUPaNJM3m2y
yl2PBQ5o74fMH+1frsbvzsmXtMHjHUMegoazmehdO3Q3wI1eE7Pk6BEXysSlUuu+Ev+Sm0i+wi+E
8G1ABumf0pm/Ml/dB+u0b+P13xUsX4kXA3aTOF3n5my3zl4mpe3ep2C/8pb+bXfzm9j3FXfjEc9v
PM6iU2j5S++1DxTV6T8fhG/O2FdshqvikcbMJadRwXtqjjyXpaMakAfTfzdf+IrG2KYu2VbUpKdh
kpDoRZweUGb97aP57vV/Btf/fkYCy1oPB+q8rRLdfmBqs9bnWDzf9MM/f0LfhOmvMAwjXNjXIEqe
hnAFsbSOgqzu4A2GZwbbEHos//nXfPcdf3nYXQv98SwoOj98Mlf1hm1vD5C64p9/+jfP3FfmxTg4
4cN5NTkRDc+MBVA15w8vOvC2fOXuB9x/ILxh+Hp46/6SJnz3zXx5zJskXeMY5mAnLzG6dFCGymxe
qubJSvAd/vltfVdGfsVGBg2MbRi4QJ/T9wrYe+qz0m3Q3RCLf6Z4hB+vzJuK5oqnMNCoIQTRf/nG
vnuDX5KGZKK6T4iLT344HHt/fATZ1hQ62v7Wrv/mF/w/OkZHPbUKwiBtWxK06x0kZs2ifyxGt8//
/AF+kxx8BWME29YHROj41EZRFT1xD/4RuQZQrEUaEncuI0MIgxG1GcTMdPRI/5cP75un6uumHlYN
5qXdehAq0iQthnHpb1bI7E6pBseMWP63zvT/VgNF5OsyHsa7EFDNNDwpWqfZ0Mt0H/rwTZm9Bf5E
YSDPHORb7MCZ63EYfsHk12K/NJ0LncqkCCp3nawMun0ol7ZqsmXQerQMhr8KaL957r/uXMDhd8Kd
p9wpof1NHa04sd34l9D1TVr7deeCLE54Ad7CKe78OY/6Qe7AHnxpqP+8TcN+qe3tPx+j707q5wv4
ryhMvTgMPtOy01olFSTmw36D5j+vWPo3af53v+FLnJ/8SMJyb45OTeTUCWRQtIG9ITk4rvi/uwq/
4kwisdBw6VV06scg+dSw6lvZThGM8YbhbyX7Z7XyP1LLr/uxhG5qqm3DTkFil/ghXkfGbyIXdyMY
t+S0tY5OOxH5Q3wSoR3kUejJm6usCZCGRhwsxx//6hv7ui4TTH2Mi3m2p1mgRznVKkud/zg15m8a
4e++sC/1WkuwAAsl53bq6eaFuR4E/wWNkYRUgkC6/5ca6psVc/KVQhIMyyBHpvCB1h6c7brklDTy
navhtARYJoPN4ZQ37q3SWwXlNX8EAqHPSVu/NZpeO1vxLAnGMjRTtuKHVGyE6Wn9GE/T08TSZ1Hx
N261yioTQEQqhumw9pAWI5NpkCzxv72Nb4LA16VVBi97CwQWBidV145ZE83zrk5gBfevvuyvq6XC
jXWP7X92GhFj7ZEKeFpmsoN4tAwhlvx3fFjydR0K2lc4mY3eeoorJ/dTFMBRMNiCIyBlf7Nc/Cai
/Wfv+b8CTTOpRsuebyf26YPlj9UjfK9ttoaDK5bakTJi4m+D+W9O8FeEChW9E9tkwhMGgjSvlgou
HwZCBijm+r/lL2n63cz268Lo1o2dlmg8ngi8t/abUBGWYcJf3JiSqDDZ4Rv7Q8gCDHf8SdLoDeQs
1ZNug5eNmrtUqZcxjt4F5a/eANoTE/1pa9hR8lTDnCq+SZeJXIdpchlIPeXpTCHDDLDo0XbiNiTy
dQWnBXph+lHHrDo4g0ehApcflq1NSev1Y6BRocYOUovmpV3dA6NIfnsSPsVdi7UXvl5Zjf2q0IPX
WvI0C37XDB3azLx7bMZ0P+i2bPT4SEV7R6pElp8/Jw7ifcdJITdVCDrfda5785Bv5CaK3wxxuSLd
KcF8DAqYPTAph35EFT6FpzmOYBJM5t0ggf1oedkLUaio28dM5Khf8zAKzmFI0swwGWSfr1tE27YL
bBpl80DjrCIAevThdrEyhismlnZ8dTPP7CT7+qh4fVF+dMN7F2Ze2uylCi6zjjJeg+7FkpJHWwm/
yaNgw0kM7tT65AjM0hO2QDM9zNefU8jaAzh9YW+Gj9dzKK9t2N2inwAwarXdwiH3IBsr8lSaX1iI
2n1+vHWDpDTsk0coUOps81VdRuBMjma9SVUf5vBufA3roXDjtltVeE6W8LWDzjZK7L3xlxfsUV5N
SRRntiLQGPBtKVrTvX1+0p93vAxGFHRa/hjD9oHoofSi/hCqoWSVWrLRqsMcJXzXtv2NITBVHNzv
NEmuhArnchn837CxOgaRzXScPi19f1ZU7gCQKSPu5VBc/E5ktcOwAXgz/EfDvTP0l2hYfHpUzAsk
2E6tRSuHhwB23rtto9deTR+RGjAQyejvXljQYxP/dYmFuSHxdKF0XC4s8B9JWnsljZHFV7Pzslow
tltkcNc38pY6CVfTyo8OC4y3SqCulqLuqEQHwe9usSwHGm1LgGAYurjaI3LLPO7s9COo9dEMzXAv
RrDDMAO6geLnFjZk+qSnRu0TdEbKCdbn+I6bV+gi2d7bGGoIUJsYBm4ZMfXPSE/JTie6aNZpt85+
wagBXWB1Wd13ft52we/U1GXqyG3N+L3m7UfozSZPfDtmEMLuFIIuVpX2nqqnPXdekM1VcyCbbTOn
gAscWnIOluUQCJOjlSrzMPWanyhqH8UQqoymfO+8+AkA0WdfzeE+rs3eWiQKaaweiTc/jbrf2wT7
/b6r72tgcYttSKcc5/Yy+/5P+MBiQVVdAlnnNB1LpTdSSg+OtX1KDtzxNeuU3PdYmyx0OHa5Y+pi
psjkpPKizKd0LaKkA0dU0PvO8PcKT282s+nUdCvk/XVlMjqxE17bC2aUps98S/AyYeudS1Jldd3c
kgmW0PA6LiB7+N0R+QBAKc9kHdhsGOUNDOLbTE5W4cduLIudz099veqiHglA2Z3aEyyoT1P/7vrN
oQWduNwBQ48mmfOPBpESTQD75/PgLcn6ACbVPa/sqZ0rxLOa/QC9zCu2mR+8Pv7TcDFhxYdkn0Li
LEr80zDGL1HPz6tJn+KalTVvHz1IPsG8LhA6UDGs3Vgo4D27qLnAhPZ+iuknTnL5jb/+ISEMz0lf
dbvK9ugawpM1Q6UNl5N4QqjYANFY3QyxnTh305qUURsdqB0xxVmwpBrW5ieD2qKYVLdvwXSHWT3b
DV6ws7CvCWKOaEGzwJoDLDWOjg+wAhzbdbe5YQaqszK5ExhmYACtDsMWXVkKFLzH6vokApABpxie
5lOaN32yR78sH7pmzOqwK7ytuWu29mds3IMvhwMJBrRSoOlqsFKd+HlftbCHnth8jiZ+aBLzMnNx
iOPpHi0RDblekAdhNWRKbtEh9fsPMk4b1iLtWlafIT+2pwUmBRVIKn1TgRJdLdMVrJ8uiWj6m02m
5wA8eRYtn5vBoBimMN5eg7SAE+WcNYq8+cH2c0lgnaAt5DpNavAEU6hXzLpHAgh+g1l97JaKEIx9
CENYRxAZ0rt4lXC67k/hTA7rJ/mAG+CpdH8vtbprdZ3uDaSjORObzo0E0TrWh8HTO81syeiC3Di+
CTh6S0yPsExL1FscjG0+K+1nOpijwuu231Th0E9uPSXtdoxqhue/waa7Xw1zPjSeX8xMTEcFzfW9
4TDyigzuBJSb4GTxki7umEgy3LIxKEbmwvtQwVSPrrqstqV+nrnCk0Mb6JnwxZE4uK7S+BFY9OvA
JBVs7GldBhXgM7Xu6bHl0S/rkToTI/zKlylasiSanqTb4OTUr2nRBbHJWmZkppf5hfSznwmBOOZU
N+TB+imKCdWH7yksSBDqDmEYVkcdrCyn9YgpXKIOAWQP5eRZWoywhigc4H97tzmZY95wk0yDf0aC
gEdvy30/gC9hhVWLkeUOmy512vcF1pnfUfke8eSdPAuAzhKzX2RewxLQV35rpkXsabe0B99SfQ09
bP+8sKW/VE3floB/47TWxMvUQLpHTlhXJCyWGXzEa/hcN9gcybwl3DBTgWtKbkkMjJfPwaNua/Tq
DcqBRYWIWQYC9WLEj1clBOujgYazrm4GLNnvumlaj7QOxgZ7mGZ5snieChhhUo0wYbAs0ECmXdq0
7h9FEiNPhJNIEUh/ygGObsvZq80pCvvt2Tpd73ykrbkQo3eosHvCMhUYhDVYvbYms2sYftS8YtkW
N1HRtbE71paoO16P851JfdqUc1A1D+EWkl3TpdNtp5ceb5H20+9wpPUz65hykFVg1uvkbIEdEiTk
RSoaAgLzLOXd2q77KYinQ9iAmBdRa9e8DhWm6jRcS+3E8FQ1YPBGurYH3vn8wwuW9kPyzoFWoyFI
3/p1bjOBHlFRjdUWFIPsIadUbc/c57Rs2tso6C9p4tXlCEBHNsKrtISnXLQTXUN3EzLWE+rMuow3
zq9UTaOSojcDw9S1eQuX0LuxaThep52ur4mIgjL1yFaKmN7DcTHJukoEr6FO/FsUYFFOYPaTSTxt
d9r5cJq0PdE/LPLTnPJZfELP/Cc9IPkYWgw/oyTYSsa3JPNwDV9cX8v3ORVjrhf5Rpfubqjat1BS
fO9CYm61TcjYVveOPW+705oFaDCqhwRg8Ay9cv2c+KvekU26vEsGVdRmgZU7A6zsxnZJswf+B6wv
NBFKFzqGFTVePQRxb3PpAqHO2m8CjFfWmGTbQlwhvfSmhoVQEWiHnHid2Q4GSeHRo8Jki3D+k9QT
uzTbJ9x16D/A+jrOPhe3A+xtEfzjh9l17/ACS8+Yw/k5knmHLH1lf8CxN1mFdCzjYAJlPUDZWW05
Dl0TfO7he+QqcK2H1WNYjk981E8BXYfT0KbNuUsDH0V1f+P54QSHKzcfjRF+1nObWjTHeITH17Qn
7NDoP4JvfeaEEzsY41oszsgjXheHYnAxTwF36a2GeVGOwBjCU66CUVYcBFesV8uzphOtShlD1JTN
n11vuNjEuxjnPt8SySD/q+osGhtcMTC3LeBGW+U9IFaZ0uOcw0IFYdafp58gD9Z5uqk1M0SYoopb
81Ol8a9kjNfctg4c5iTA2d/C8MjceuOci36EOF/HJBnrXUhbvcdE4a5T0w8ipikjm189ATqPS6lS
7ziR9pz4kT6hg3gNFSgvpwUoi7BSHT4nYcL9qqbwoIByPQTh6HLNB3kamwhMvDYK8h4vMtd0JDkj
a3PW0VKj4sKSqe77uHCTHgp06dZCU7RhlRzAUpQhELoB8vR1TdjBN8t76JNpT/lw68ZeIHNr/bID
xQiJ1/Ls6jrKdBJjmwoApDlCbt/JoYbIVjfl0i/VMWH+oxLBGXlph7gDv4Ymtv2baaJ3Uo8qVx72
HqouecVb9K6XYXD7flzvGzCtMkHg6Q5717sWLdTrEH2x/aSE/ZgAOS37Ofy5bLjuq4XYH8nadwUD
AGqH7oMuArHae7rxoPBjGmbm8/CrQMTZ1k0BtDJsycfGX3NYOKNrg3u/vSSdQ/wyRKbXnEzrnojx
J290n+kxVPlkuhClHe36LKqBskdi2OYeTj5WkHxRzLwPsbExdPtNIqdea6Rm/WCmXeNZeaAer3em
BalwNGm0C8FBQqD0w7KeJ+wVOP8djA/4jbR2umg5yGIVLMInoz5mzOyz3u8vasOTG/vzQ41VP9QY
U3WwSumjNYstwi56iRoz4GmjJIVxJ0rCpsCfjBcKJczBr/RjxVuoQ326xPEe7IroHTtv1aVzS3s3
Myxs0lSxnS8C7xiBbITcT4gSWdwHMZ9zuhTC6bkNBWBj9FftdbQ0HpsK82k5167jS4P9D4zH6fWC
s3A2GF1lrWnVLvT7GicpBooh2t46l9CCSwQlzaXcMRTQBbMQgviYPNzpaIhzNvKoxH1T5YaTJoNz
sbcfZsVgeOmnGd+87bbBlVgov17+1Eqhh40jez16cOvJOt7Ti+ooQnUUPcP8sz2gH40avFmDPV27
l3kapzOkP+Ki6TD/NIEd0Gpr03tvws+c2PDObNvncxsnGUEczprErq8J4/yFkbjNe8gsSxsIDOF9
U6Dif2q7tcvWFp2BVjmnb+dRV9DgJ2GwGyuNOSqqDW4qWLNFAD2+iSaQPYwCkDx7Q+lPCwJGD+gk
++Ol22DQc0is9wt/Vsu7toMJ1oiJyMjmQ9iblFw25xD0oyVKS5iCs2yqgvnFed1wNUNUddVvMTLU
plYwzqq3+YYCVXsVaKyElenMQE/sRnYTs6ZiO52iJYfZMV4YiOuA51KWL3HflwFZvD/d0qjrGeXX
wzrNZDikQFODpENqN2eW2jBbA4n81U4binWQkHZymPmNHdowzJJYoFbADethsjsspGy5n7xGEe+H
S0q0/4FdKruDWn991+mKn2VrsZUUBJ8uC0yLhfdtCKbdrKxFdjvr44S3yvPRn8lO0dagUZmwQq4W
TQvsBuWjB77bhCFyKdzWFqiZG8RvdOta7tBW9y0cW9Ad3q8i6Q6bq/nJGwZzzxhNe0RJEZCsh9Gh
ybhkw6NImfs543KtECoI+gokrgdsacXrVQ/nmxxaQgasmKeigkzSE1ixrdU1nmUa5zDkE/u15dsH
QV14gA2oecXyGAQdcRJu68HT01SoJpnKEKmjLpbOqxcUJqC1mSXtTpVfE1gTs9CbzlXaow6JRDh8
ENn+IsFY7cLU/XEROgXSa919Ijq27IZ49H4Db+Qj6XJ1hZY0EHC/QsqSG0D2Ing29rBO21wSQsg+
66caVfhVUw9gc1qJK2vdwO6feCXz0S4R5AXU5iEGnAV31XQVj7bd49kCDVvFFRR7BOtCq+FXAMes
QTb4c3pxFVLfCs0bEEFQQlTEoX6KvdnPV3yYOUQgYTHBSEUUDF/SaQOf+nahAcuReoqi8Rv0Ohs7
75HOjXgRQbu3E3qKdQdEgLW6RqKd9vNwQAWoL+jkoyXiqXbJp0rRn+kg9LEmkE8YxnHZe8iT79sl
Te+TiDZ77dt2F4c+VMsyBduwZTQjSeM+l4PUOYyp/KnUkObTMKCQt1wv9067JJu4kmdU8cgqsE8A
pEpsTtp16+8eWd19qvhy5VzjXadoHFwhUAToGrnuzBre5p3slsOMeJjN8H24E96oTz1JvN3shGoK
O1QquOlSHzjmylwHo3C/ie815VQl/t70dL1LSZgcktZ/6UYBVoitlz1b5XhSwYJuQ4Ue1SA6eVp9
aS+25fqETGi8G2HrUzDfq7JBLO2j3y76HtO+5jhuUL1qa6b9kHrBDSoCW5B4aH+aDklQN87b0R/m
28ihQSZVOOSfcKZfBlionG643mHu1mQttD7XzGCflw+hVzYbIoE0Is0+LWV2PSCPO9DrcGUYg8ad
RqdOMukVlC5bLpFpo+uzDehDxBIAmNiWtZyfe0SZm2Abxr1fjV7RsOD3uKS4OTyLKYrwdLSbpPAv
TZSyHmjT8PNoTP5F+PKPXSeSQVwG+c/qiWPnrwk6f0htrmvOWpAjKjhTRfyVgAR7Gy7w7GHM1Tc0
tO15U/YXKtYWvuQiBnwUwito3Z+AWlY/aWhaDPmq9gHxYrwDClPcLpPfnXi8ec+aTeEHOKL0toIZ
AkbkCH3+ONoXLWFZ2SHH2WG8YVDf8fQaksy2UGuPQjT12pxs4A/MOrQPUZ1EZWCnOQMGdfhJNiGe
K+u8i3aRO/sJ+pPCwYOwTwfEuKHdMjOHH+3QN3syo+gJx17uwsT48CMIyb4HuS3v0ta+o+xDk7mf
eECzGL66h34a0KqUIT9gY9/bj6RdCo5Ecydx9NG5pE9MrilInMGd6cSGnBdI8pvZxyAeQlaAXJTW
OVIYkhE/Amg2BUWY1HwFF5QvR1Tgfd749GWcDMmQWD+rrUYRPRjxigRzyk03Az9fk/g8tH5b4mxC
hAto2rnyRFiOcH/HgxJuyA0sue1SRneb8uddUwlwSKK2x/2PhjxMILe5xDUfPTqvTnHXr/6xcvis
G0sW/BXU25tvfgTh2u8r2tdFKL0xBwyDXEjbKJmngqzXY7ACzOHVYbGGcFfCKYzQEkVC0tEAJc/c
pqBr9YCOrGg9M/DEL2nMbenzWt56CszQrN488bosMy4jNotyC6oUvaamQ+tes3Dnq9TmrI3QRmnj
saCVYQa9RF/87DolfqEEqVHXAsWao1q05VKjHPcDgVuuURY+1+BKrbUUvwfuzbeBxFxkdOu8w3at
uAkWrO4iXWL3GMQkH6TC8e7wjWVagjbLwSl5QwLA9k2s15OMAzZi8tKs7z4x3YObBvvU26ACWb4z
5BjXDaYeFp3vDjiJHx2WCwqIZuNd2ht178+b2iGKI+ltkaAf8I5EydGNuuqqpv0gji2ZQ07z3IRz
/1gnNLm1cHDFS1kXXfAFJJdO1Pow8428xtLibS3KUUwT0sWKkqWywX4AOCvBjNCRAcljHz2u1Z+l
xqprKNPpQVUwa+IgshQT+nzZRGL/xzJO8iqgkX4G2HMsx2T9zxU91nz3KTD7kUaTvkgM7A5NlfrI
+cDNK5MN7t6oz67X3ouaoptspQrYQacnO+EqmGITPy+1cnuw5/o96Xlw25mAHW2dqDpzJBFncHrQ
vRAzjDmwX1ovTSGDiP7A02zhiR54TdGzena7ME5ww7toPnz+QIwlDI4Jn4Z7qgQiha3oHmMGeWsi
0Z6G2ZhinrAwX1N1lGkwnS3b1h3WgqOPeuzJdUdblAdutX9MiHUj2XqLxZ4wpg5HST300WbOwkva
DkseAz94DPWgUeeMemB5kLTxfRv/cnQFrYtH4OArBNl+nNcHqZq6iI0P1MIYnk2f3gRmHDEcA6Ck
geOkD53mOoXnUQVn7ekHOYspU2hwoxF8HYT8h+FqN7XxKZ7DFg3M4UefujZDZwyXUojWMK6oWYEB
HFXVTx8JOZLMLadJ9KpishNx+ENFLm8W7xlSAdQrgTxaBnUUsjD0+LEyiVkWkMhQlpy2biaflWFu
UtTciB8VaRrg0nmh5XwZRn4FfBx6yjXYr6AjlRrjgDzkkD3MMJFqh6LquyfdA71jCMppFCJ1vfwa
guBl0AyOVjoLCcmdmp6nuj+2/XAVU5Xbpd7hvBWhXo9z4j3IluKxoWq/+QSJEy0dfPkquZzSBjM0
lhw/W8Wr6t+9DtZjgRpevZQfxkaVQ4/JdGNu4TQMrHN/5La+GUOP5X4zAojmvUDbdlliduKmu6/T
+sa3qkf7ECq9lTyjIfaHS3OThN6fanBIrARSoWFEGx6bG3lDp+Q4x/Yqhpb+zFo/KPt4fjMYK4yz
gQNntN0kLT8iMT6GCP2zNffp5l22tCrNaJ76IDnNafxgZpbiLOm32sN4NAmwkgX740hfL5xVRRqI
bY8GNha4owZbWVGcYzVMZwIRNqPMu2ohVc6oYXuCy3WIwkfLq+Noqz8hMGDNsJQkwiAs8DDIiQbQ
p9Nob4f4olUn9q2VlyRJ3nw5vcd4Eg9I0IfMzQM8agEuhpGV6adjzwArDiqG/BUIB7omNfKbwBZz
BUtWGE3+rnrYhRmGinPlosaYZHvsNmDfkdLxYqzxP46dd5lYcyc6sUuH5H2eKvMxbOYtxr/23tq+
x8lYLFHwc2iHy+chGLGjnEDyOW1DPgLr5PWYDaWy/dME4QFR65e3fgoCYJzapqTErywnPERcIIPC
Lj/2tNtk12J0L9L10NS2oKK+d3MKMnRTAulXzJQAPoTDy2juK1pg321XU+RMGFXB4EhjsBqGeE4r
TJu9iZ8DO/4UQQ21TRXcwjGowYgWuR9B5MTuWDGnAFo7kI2sTH6NAz3A3fpRKhSymzjOcwcqfgBC
SB20JU1IuoOzhIM+sO+wVGqeWlbdMvDj0KDzE5Smlu/bqX2F6xfHR7f+wLUGsRrAeRgDRHNOxuah
60ZvH/m2K0jiJsRwOkJEpwnG4frebyGWwcN9pHrmOxaOoAIGuLmqqHtAI1rmKmbwbZgjHz0cnCN8
YM0JT9icxX0b5Bwct2JeyC0+3k/xTfLmlvUuHtfd2vqXShKk68zD+L7PV8AGCfiiWbvYYy1CUo4R
zzEVemiT8AOONFfAfUicw67oEgvpHT/EPBZHfGEEYz20DyuJHn7lg6y5jASz8LaNsEhS3bZ1AguI
8GGsptsk8s9RtT6TjV5C7OiNSGrR0hMzmD9AJgDkF71BstgXG26Dd7yji/TXq9W60o+7/bhN146P
6AlVvpd7g/wIY1Q3rPmgY/8m8fGhSU/NHgtXY96iD5d1ot2nmBVK1r0vDb8nPGEYgvlXzTLeUAcT
dmP7P51L/aJeW0xcDUEwHe5JMhxHwy54aKe8Q9+rQuMj7a6YmsUlWdu7Ws1oFADNfqQLGF4b9CXo
xvb72ZuxBI9DjIbD0xbA7MbQM5hmQRYk6OpOGJk6pPFDP30063rGztibDvySmASXIa2afBkxsOsS
cCSoJGcB6LtR42WhlfphV2heLeKU/dxVjfsHhmPMK/0+JSTE6rR/pRqGXMjeYxNlR33vLgz1OW36
17nTV0lTHRt4e+59CGEyyVVXGPSKcuhET2JuLiAImZstFvkUJHm16a5YPJ9kS02OKw/OEleORBPR
ZhyzyCwaANOMzFhWHZIqNH4bBwWMxsgVfgppXF2cm/Zqbl6kz99Zi5bgoN6mCLh8i8YwFDtVNjdh
UEjjngRGGOhDldFKZ0yMUJTaAXGIIHqc+dw9qm1DJt+SIml0ndnE3naNj8pqvTKEH20wgreHXk24
JQir+MCwA8uzdrVLiWHvTVKZh6nTt32rH4TdBJR8E8tWHzw8W5uPdlo+14+2czyOYcmkodnam4dN
GS+zKt72SEDjWx2HGOaB3r3WiEuhxgyoxnIZFrHEAM+IAY66ssTozV8z5i+vcNGVBwyDc5jrlGbB
2gWq7sxOkc6l3B6o3DDSqO7Gnr5a4ry8lwL2b/SqSu0RzNQD1hYL2PLsxedL1Sn9iYwGqYR8cBLp
wMDQ0lu98FKn/u7/ODqP5daVJIh+ESJgumG2BEEvipIoXUkbhNwD0PDefP0czGpi5t13RyKB7qqs
k1kyHerTOEfADQmjv1Ryc6pFPrlVvW3C6iMXTvr/b6uGQfIjqYh4z6Jbzu6LY+M1RCM0D/QjCyE4
9oqu62xM4uTkd1k/6vZsEYVaR9k/RzCeJoDtNSuZ3E16yBBWq1220+XCR+LPj+aQun6YuvaDExfd
gayaZTN5ZrSJM2I62WmCYsR2VOn9DVq4w7oig8Ya35J+uGtVuSvCBbBNGygtsuFXi513x0MubUoC
7/tcoi9Zsg96MXsU/vWPTniIz7fxltmTizzCgHec7N+QOJ8o7XZWxpxGeAFd1kNUN09aklNV52S+
etw2hpP+OA5gtueJcrP0Gu1ucvEWqihK48xP8+LH8ObnOuKAKObvyhNPvaF9pgMcg+U+uzN5qELN
1zhPGoYCHWNzcvco28tDNs/7LoqmLQ5bO6iz5T8v7lZ57gjvuLeH/hoPs+N7Zn90eCdkRlxfpSvC
KePxV8tIPStS61PkRPw6xCfe7Kn+D3doRJ5f6R1Gq9E2AyWgKvInFJ6GfF21rnd8tYfqKnjwQ2+s
A+XqZNhp3b9pZmQkOuu1T3lFMp6hTTgY+sHjkt8auvO06BqTd/2Fofjeq9RbqvD+pXF8NR2dttmW
X+w7OKaN+cx2oG8vNV4zzi1rcF/taXjJ9ObEUcrl56LHDaLahd382yX6Q1wOz1YoUdLAiJrReTRr
xHNWGdMJlRS5JPKetUorXtetCl91J9kCP5tm4DX1q+0Za9NsOC9d3qw7OGvTd+c8uul9NG+Xlrl1
hunoe9Zph1M9AhQrIgb1iMQvC0xYMBH6f8xjV53kJHcuaYgbrbCwGGi2uR3j1PCHLguDtnZulqVB
wmkVc7ZasC7Qth4stMeNjVxMd5Cik1NBudTiPVEi/EV5aquKIk43SCcTFUN9K4w38TA6zwILQ8Jd
YBLFxKjkzroVrgbHbp7ooGBZpfS2aV1YHyzwsAMvGauPCZj4DteSWuh12sT4tMCaEldL9QtYlv9D
2AoDh3C3ILLLexq6Hws/HVtBxPiIRJFup7auTqnJSd0mOVRW3bOEs4zABGYdlGTkIk6M6Zm1Eeat
0PglylC9yny4DrWr3eyGyq3k8WUk0vpYPMJdi1hzGNbwTWmH2Ra4yDml3DhiN4ihxEu3RD5oi/as
R8iN7Qyv13YecdrDWO3QVSo/Q5zAiGA2BypY+4XU5+bUE8+ztxtnPjVFPj6rmSOBwmf2HSce71Hi
LRdHlcsbJe5jFSEYWHm/eqAZyLNgVtuXdHl3WxPRrS7Sm5fpb2VdR5e60CPmTF36SKiTi7Gndxi+
jYO9z6OKZqsR32M3PZe5UPvBoaozatH7eHdTQkbDeMu06j8raQqmEQOKiV6xZCOmDmC7DXzHkH3r
Y31ZkmWkBxvQtzKtOrL1JXmQYdSfFX35obAdlJs66yBwUqi0Duu+IeKQM0l7DmsGX2gblzoUT+QG
/DbTPD01iVfv4qHTn/Slp/8ANAgKSxY7RdgBHCU1UZW10a2Blz0mcRF+uqMq7oZeQJTJMtpnRVsf
yi4Te70jX4ayqQ+SFjI79zSxZxcFIUHK6MG4mA8Vqqz3GVkJG+kwbGWRCCSP0Q3PRSEWhj9tx2BE
SHWLCttkfcS49DsyjlhfwY/Jl6v06Z39VB2fDNN/klzqINHl8Mk1IrjGsjeZW+Emm+ksaateQqep
MV+rGlNSri6MpK51YernmlivS9G2fEm1RdAamrT2oOVheMpCMW5JVUFwJwF7Z4yk9rbFbB1SL34t
s+436mpjm1SAAPViDlA0YbNDrE03WZd29DI1y5oExWfnQZwNDu1S2Jo/rpNaG1Nad6F3qA7SVIfW
rSUZXW54DNuoRV5GVfQ8M9tOhVFtwdfS53TQmk1RLLVvzD0ROD1TSgbV80PKRvlbZTG0UjNkRBZ7
bEz0+Fhaa0j8OWc+WE7ZcxlGUF5TNbN+1FQnYfaCiwgZbzPBERFLlHSQVE3TsATIDhvom47/4Wi2
hfdEPtLjGIbzo1qf5aVms8dA9HIxGYy2xfimjc2rZyRk6S7CPtqxd05VdVTFUuRHHpXp2zUVPz0b
tJbPMqrlp550lbd1nEmwRlYyCt8wy5dtUNbM7NZYZagHsnc3hS105ZemI50tDAyUgDavhqucXUD8
+IUNNw9habMITOY40cDiwGBHL+yyPaqZlD7vlpKPGvkscASYIiA43dB5EgX3P9BE95PaUEl8YCwH
3XJHtJ1vlkvbbjJh9JMfFn0UbY0qsd3NkmVx7FeNzWcwN03yWcu+bhnYpp11ZLJhniwqnSlggXnP
NvAqrxGuTcXoXYnJscCy8K/TJnosSyQH03i3liH77DO2xMFSxJ3DLLYV0yEpveltmtr10i+qXB1Q
P03t4koB78e/kmn8/iX9mpFFzjejTekPjfTajSv4WAIP43n0ZBoTNV+apAAHXV/FVFea1YuDkzpo
GZwSjCb5ymgPpbBT64jUFD3Nhq7d2NTQUNw3jV0FbTZkJ9tKcXAODBZeHT7M6VKSCOJuXJfnd9PT
fOcbLS56fdtblsGGtip1r7JowBn7Xo+em9gzzqNMUf8l8e2JHyqZvUdZVrzpEDb2xqi6kj87VVV1
M8mm+pa4UwhcjkcXSSrMZ0FbAjHmp2xgM8+l6Woel6ILCmHVWnvSenRjnwX0jYeIMNfZnuwQjNSC
BV0VV1Y6175VjSB3jDvoMoU9MJMi0/tRFx3L+cRo56+ZY7Q3MgshNcdENf/UhNZ9ijUNnq7VQ3bs
tcUSsxQ54UPaynaUf3MaLdXWa8z5tygZQm2K2Khf2rlxwPlEgQFsKOjIaL+5qA3WFeh+FVtIvsk0
uDFLB4xcUMjg8fFt1BAOd9101IXiGyVK2GP7ETkZxzyzIVYcjDOv8S42NW5ZZcmYdpp007d8MRq0
KqVm7aSZJpCQVcUacRNkfuV+2bOKDD3EzogNzgegCeFBxFkCuf+hsWOLl6XWkbABnI122wuTzwNQ
nfpWdLPbHogtUxFR5sVYb0a7F0RlZ87qJmlMRkeup9EMqEFJY+vlWIu25ehsdDnuRs/wejQn5mRB
77qI6KGkefBl6uB3a5yoVb5U4/BRD7n12YHCe6fVyFT7guf7e2ZOG1OTKt17FjI334o+U78on8B1
yewxq0jgmynq3JVLLfWR7sgqxgKpJFPiUISZyLf0sJA7Iuny+8xue4vZ32D0tD5NpjMRmpiH2OXS
7SlFZbuhqCAXMYmX5YfdmcoKnN523pF4ZRfUVszTI0Zl7x3GOWvSjh6PW+SEcdnxlCavucuCFd9z
1fDilbhUIUIRuBmeuto+ZXz3WMpCKZ90X2feZtx8X4uhROzHrBQSgZtpbIorxkpeq2bq5yNNLR9f
ka2QeDj16tTyuxNToZo+YxxsQHCAzCz31kSgJ19eW2e7ej3lvvLagyxApw6GU5uMb42Fg4kA7uJD
1akdbw1GsPUh7siR3dhi7MlhtyrjJTdDM4bjHBjpc1qzBqPHRwaeI1pcA6gLDJ1SMSAUe/1MeAlZ
VLDrVmlRmIxW+o1cG3+l6L4QYqj/5jbP4SlhOa0mOoVtP0oy/MYG01Ym+sQ3w6brL5BCtYGVqpf3
vi1Kwf47WrddA9nTPDKDrEBMHeoPQtUrV5L1qukFgx7h5TQdGDREqXF2G3GLzisBCpCdJj1vgqSz
zBSEVLcMv9PYaAeSZunIWvwNz6Xbu2xBSnqOd0qY8DEcag4X086re2hb7dFwSyZiI5/tl9cU85X4
pupr8aRq/HkWk+lnfSoJYY8GxCWXDXeYEpcQxFYrhcF2Ppb7FVurkiQPsK0ItG+wqiK6hblu2MTl
NCboSmZr0VNYdAAtBHqJPVogREukW2yQG2YDzLGuSFK4ySEPN8rq4ED7ng+ARADRPBTSYcleDqq5
Cpge8NJaVsXIi805XsYvZ8l+057bAp/fW0vaEZNZy77BtUM8qOyn1OYXTVFTDQlHmlubTKWG5ZPO
+MY175PtdOmTotgyOdtl5ozSl4P5tMsDjeiFydNxMcwzo/m90G0brUz9OoX+MHbGMY/YkrTaDxj/
Qh4a9KDpt6sRIOZl4jC1Jq9L9wVIDy+RQ15MTN4dcx4ZgXZgYCxhlqy+qpLhXpM2OVrFB+XtzfVG
c+eNvBJpKpxdC34E8QnsnF4ZKt/11go0xBBDdteyt66k7HwzwqvpeIDsJp6lCE+ObpH9hWLgMxRr
d8Non3WOTZ8h47VhzymndwemnJPBWiXlC4THtemM+xj3exWP3ZaBGj0tgRwHLE3zxmyXkxXHH51y
PvQiu7p1cXC18lpos73hu/9AJTqERkZHESKvhf0rN4rawgRMvtuTRFb1W5o6aOqpqSkH8puZ5BQ5
uCeNdh6OJmg7G4YOnQus7FbHMfXu6Puol563E506xE35bFTzxOZJ47yeR1iVoudlcMpN5KWNH5t0
2qlCa617LbCsJadwSygpuHQs2T1Z4XBqI8cKmr76y9mlxRP+F8nh32DXENAJoEhthgyjowsFwZvJ
Z9t3xn+mZMiRA6ZV6bGABBWz/rY+jrAvXcBn+TI6/JA1cRi+xchlGzUQQRHUeJMaL6tDpUm9d4u+
ctep8jvh8QC/SHdzz59d+vqYAWJHDdM6ViLtxpgQxjJMfmMx78WSP2CPhODSXuNk/iFW9eTyDdLy
epy01GKb2LHPODCuAy0pizjzg3L0/+Z2zjdqMPYTLR3hI1qzHbWVC9PvEqotsnTm3V1/XUBVq8y1
NotoP5XD5Kkvs52TQkDTNZ3ENFIS84DaiAnsHPweDRZA9FX+CtjyD+y43Nea9tK1+CZW35TPBrx6
x+QcVK8bLmECnWiWWu/byfivV+qWZC66rgHJZDbDoR5Jli8RLFxnhXCjwILbXCWdyTAl83xp5wcd
H5ALv2egxKp0SP+or4EjQL7bj0aOVCAmFMw0y0PSyOdlyk6h69wKR7JrsDs33DeM+KvHTItritHl
JXPzJ9eSZzHA8IS2KeHJxxPf2lvcMXQ3ZlYT5tDpOADmpPuIejlvHGf1mcnqeX0gqBHvnUF/FPWs
w0m1nnkn+aVa1beA8um9LKJyF4r23PW8gNngTBtE2YAyNd7khrUPu+nFZt5w5KS4T1I8ZilZFTNu
y1Qb/ls/FlBzNF2u94AG+lyMw45J9RUV60Xo8bM5Du8OwaMlg59yLj+avn4QbnbCPeN7oAZbbVj+
Y2ZxTC3xNFZdH8RZehr7Ud8nxYCtEUWKNR6cYOln0Zl/nab4wbFNxll0MHrrlgrvm/ySLSNXCKXk
w1qMt16MlwaNfFtVwwPhqu+WhFiWatdl7U8Mwbl+rGESHafM1XxYLlZNVd3HYOXPDtO1DTD+hsE7
yJtL69rm/2WScYU5Rq/6KoIa8XAlJJCssOls99RYYbFzkuHHHEKKMi2KgjpHhB6IyWO3d3dUnX3s
p3mdtVznVeCg/rj3RfKYqHar02gH1hoCvSzRQz8VSWCK5RohpLYtHsqo+SgwBBbz9C8ZlqdUqnxN
9kMVgCFOzYOWqOdOm9VKmAX9FB/i3DlTKq+BLnq1iUbvt1fa2dPyB5CxJkBiOmIOYLaLp/bby0Ka
1Hlq/6KxqA6GirKjF0/sgRs8KxAWFxiF7ytYry8qdS7d6dVdJwcl6USkCMUmm/di9V8dm4GozWD9
gTyU2kxqB3DdZSPMkgpXXjOWybDh9zDV3oPGvEzOIIpGVnyw8GVXjfFLPtgPVW0HjYxeSiO/hxMg
npschTHuSKe/eOlatirvRtr3LlESb3aWHibcTkM5oOZicNiYdv2hUgVuoy7mGupW0Tpzbry5pYkS
SPY1/qTTXBp/IuRFktWuTfWLLAj6LWOIoe6INEc1F9Gn1+1Xkg2YBEiPz+dq3/Abyhnx3KRm70Pe
B8at+DDKQ28Nl9nznqoabNPz1GfTNf8xBHtm6e+uTKrXrGHc2na2QLiVW6fksaQnoltjQVTs5EGG
MLABPxSsyUYCs73wH/au7YSjcsjRIbIuxEfD+9A1JzxIyc5dCuJdzfpEch2KbiaJXow8zDrGeW7L
W0jvFGvJO/6LC6gQg7fJvdnzbGwRbAlPZlCdR3ginOHIovVAS8dblE63pJIwRt1JefYFLhGtJIr+
q8iowCqvXs3Z+4mkuSO7Y+PhgCgr+UAGMsc3LspKQP4gJRb4CWa3fGIrx1s/yz8i/F6US1m/7hJa
378xt/aCN8cZxlNel2fSaNgxRI6zVu273DuHY4vlr2MTaWxnWcDfk2/yAYjUjOVjYvDbynLMt3h/
mkOXqnf2lEwbGTMri1oxBu1U7g0CI3aWFPiihvqFZvZgsN9tkzoF0incfDg+ZWG+N4b+0BqAQUl/
bebiiqPmI+vd41TWL97MTdxb6Mte/97a3n8a+zACTKvPmQiPriweDJdTgu3O/Vab4yeKMp8yK2DD
5gtN+lYIrdwmEAwvTc2UpMRruRL+64lRRfvWzPZOna4xozsysdhVlIefcWyXh4gHzrZdgo6TPUfQ
ZTIqJiPlqxqpPvmkXMmsPW4ey1I/9pb7IkxxQrXYz+zQsdz5lsn+UVacOahoo+qeaH3evS7/blmz
kYj2oW5wrjqEM09dsyvH+VnxmGk8LR6xp8yjsgMl1++UxodWw4kk0pzQIFtNJ+DEvwGMAjPavhrZ
DePWtfo0zOm1Qq7c1tglwIuplEonetSm8F5RrFSZ7REzx2pZw8u3yMfZRwGZZUkyFXV2fTtJ/FfG
7oXn/dKjgVyjQrjnWZjqc+rRQZ3huWuGG4lvOJb16q3OqrdJaWFQxHicB3JpqZ5zbz6jv6KVVZfU
rnBBuukFViNQHfaUDlmTfdcnHXZBc6msXIeEsz4nIDXP9zmG3LxXiNjFVhsrGrPBQxNiVWGZ7+MC
jptvKuvz3SSiiy5T3hDSrNrkqaQuwgQW771B4J2enFMl6tnXupZtWWMgEmApWrprr5NPZ5PqFA3/
6VRgNJ9jvNG0DOorxXoxfYi8YnNg7bRBR+4AvhvnByTvIc/c7yx09rG3HNYtfkNZ70zmZBv6Hs7i
CRi923Yr5b3Q0+Sx/rnIZt7FBjP53LpZ9CCha3wsnX4aWm2Xa93zoqyt6hVViS6ORWg8KZsDKQvV
b7Lu2cq1Jy9f6FHK+JER7GHo+pNZyQ+H79ZvLemz62KnJXaw/ukqYspbqmsMQgaGqBj0htuxy2Es
5sDO02AccuLnIyeI8TGOebNFw4FMpELMhumhh9LvRU587PBai0YhAIa3GVmr6N7dKPsM5+5GEc/e
tmraS8YdkFRIjGucoBr/XBasjBzuZPdedHAi8NeuOKnJ9WD35F7X9OeayxTA/3FeyPN0c/QzB498
UTy3RvSPxaM5luFGQkLzLDo+C8f265u3NNpOK3m4sQ9vVZTuPQN5s2urPV6Pp9CrfTklrAwkC6hz
QaLdJ4TtzyXRXhw6tIFel58kEHOI6R2hoRzSHUQfmUGEEuhvS2z6CUNM5At9XyoNsLs4jGvd63Hu
Wl0GduM9Y8XwnQmyUQ6WCGSSPrA4FSaihihEmjZT/ku5vKuQvY9uvZ/Jh1hq3E0LIaJNxeuJf+TX
4znMqIDz3shgHFGeC+h/zGNp3PxjgKj5dOyAnRUdFojcEK/klKfdvIllI2Xhj5IGpXSWt1zD91WI
q0tlbiftHv/8y6RHRKPWfM+L9xdq2l2ZQBMgSKJA5rOnly4t95actqjSWy0zg9HQ943jBrWuti2b
OqYeqpUKfBsNyYGkjUtr6n4dhRfWqV6bim1tIcpsUp6osK+1lQPreKf1oYXEQYQfngTVZNV0eysh
ELSegrYzZ6b+0X5ox1cWdh4g/WvIr96fZlKRY2yGfYHXeQQStYIpTg6NrO4enu55sU/c3luiSznS
IPZUGR8nU2BWdVlTOvHGy+m5Nkw/4juSXckpEAcOIHmF/Dg6PSGhHA0Jt3pdIT/KsrX9McNzrLTH
9UqTk6tvJqvarjfO1FvbrG1fGn3Zu6F5l4u6owKpncUGoa0aaEobMznNUt8CmJNZxa3kZQPZAq35
bzW/hpNzjyhvCCzaNwtzzYQzkgvMCCC9CDywaBVWg1U3Gj6qjdp440SG2MyK0vCcNOM97KIHxIPR
1+P0w87UR8sc3LGrWynttzJtJwx+g+HzaLPmfOyPphOdHQaJkruIed4ljfpH7qV/VeZdVWMHY1zs
PMN5R6K+LLp5Qkb91vP0MMpmWWna/UIhGzbWn6tCVMy+fUziYRdCn7a92wZgCLXf5BjK0YZ7Hrxi
5dPXw7NueSTHAdsYMmiBkTk012ok89e/cDJJJpNrKYsk90pFsXJHnT8W+SX0BkB4Dz2BHK9CbBVV
pl9N6mh2GeqjgLnVnWuyVEFRS9hI3meT19Ok4THsDJr63nDCbiioet+bbqtg4HjYwfPlORrLrRs/
rR8FztoRMEF7NIdohyukBxjBbyC7zzIkDQ5zgdQ5502n/G1leUzq9jzW9s6xbErhZeMawz10GXtY
FYMMA7u16A4tmg6hCxBvUYBn6I3DzlHGfe7wOJnd0a31s1faGNIse6ub4QE9fA2qxVvYxnZHDch1
OIc7V1vgo+zLTM9OHCtz8JQspPHCjOFAbkUPpjV+2Fb4WnvlHt8DsQ5qbybD17pscaLE0NJon6fl
xkjs79JcE5J+1mpCKon3xI1PLkcdD+ZN5jfkeQbFXQOk0h0YG6Npcnjxz9c9E/n6L/HfKe21jYar
UQKYrB98OC+3SrjuZoTnrFaBUh+nrZPm/1VOE0ztAgCY2VtTe0sg5y/JkP8MOYkrk+cEWovltfs3
o6TmYlCnSFopJat9oH2KfGt5Enwobhk3QZuO8D/liNEVSVAJIPvS841W0zeNSl/rGUO79laCEaH7
OACGiD/Ahc/QzLu0mr5yEp93JnjJJpIeooVyHmKLR7IoT51Vn7H8bWoRPa1bJHngT0UDwjV4DUpR
FqQ8xfCBf2yJOkmUKwGsMjTivel5rQq9CmRUnBeOJj7rRz2LEXezL4rjNzaAeLCx5hfLQPsmCzS8
K1Wk4QrWz1y/+5hXufJgLqu88w1rRCaHw+LLEiWr+0hHT43+Fjdq1y4ycDURrG+bpXfkxzSXwi4e
vaj41BvcU+u/qDqNQGDxywfzHUrnsvDCa177SLoHUz8ziMiQiGRDfVgF+C18c3DPGpxKNJrnqshO
yfLFg7D2WB/r3VfE9qEp9Gc9K18ck6WyzOHX8At2Tm/62iSWa9gm9UJ0ZqN4NCb1NlXDsV6B9Rjk
F1TghIW781U1c+Kjja2e+8yFVbP/f4WuJ2g2VbXvIKzlOdcmqeMTPavfjEm+SfTqa8rqc5ZbxB8x
dCWDuiZepvhOC+e/3MWYrBgAATfbmyGMGSZD68L7LHpY7qxqkmcL3nlflDPwsA2VN+GN4F61XvRy
fmiyFhrFza0gq/XiTbPHZ4qYdosfaTdK9C12RCmmpEu7b4FhsL3OB3PRum3ZVbTT5KDNg0Ffr+mQ
mgsICVNIRCpbHI3I+1qBbbK1q0NWTcUeleitUe0HBNseMpgCSN+4feTrCU1OvuDWwVVi5QBnOXMP
v/DmNTwEsqwFq0qS+qGVmfRri7iScSIfJesfBQXNOA4vXdIi6kyUG4t3n4v6NTXRvNvygAnxxwrH
XS7ljhk2AU6EDg99/J3Hy65hA32e6ZcBb6PPChNMGsn4ICFgXVN7zjE9+VMh7hMH/0wzX2cl3RtD
HoxEBc93eXB1lObckBs106l6Wt388PcTZ8PBQcGOhcJLp6OHS2iif9goChv8Jc9Ekn5NGKwobKwr
A3RtkwwEE83x72ChOxvJ95AV/2by7Da52R4So3nK2VhBgMvdsIgIH6PoALVMWVigw5hmdinnFsi6
WR4lxOGy2C+mkE8THpONXrlgFB11IfYv+F0eQIymvGVddlZu9S8tNXkstP69znG2dyOtDkaHi8E5
gaFJXRpqGHfp95NW7rTOvU9Z/1yr/Gr25nvhRK8h9jIGeDZxPCl22npQf8qePk2eRk/Gf9pgB2uf
wvWNGhBv6dUfy3ah6MNpbTo35OEEG0QHpkRFhmCcFq2zaYVLP9ub3zm+hcyszqOVQLhzh1qwR0Xc
XyAL97lrf7R2hk+yBGrtBTZ9k5ZGVfwnP/RYHepqzUrtFalE5nryLy8opcMW0fCf7s3tzmmZnbOr
b6hN46FccAxbDeY8OwqZbc6gMmVbXPpB9cewzLzNejJVBVyy1d5tG1kmjQpnI/Fsb6EdQ/4vw0d6
D+jSlFJLo+wiJhgESNe3KCgqWBztIeTmZaXi1l7iKlBygTnjY+nsVoDQTOosNGg1PQUPE96iznUP
oDbbIzZRXXzQISA8acmvnmVnvOfnSCWf+uTuGLVfDEKuuRpZxO0K0Mron+ihbj3Nxemcmo/YoPfY
xDzGXM576HlHK1ugZZKJBn9+LFo0bgwnXmffxZSTk6b9sHj4kTHtwRqGV8mJMnHUR5OFQc9YgrxM
gr7Ra3D06uiY+aka8b3H5AuhSO7Z2HVzuvIFYvutEmjyuFMeWFz45ybpaZ6QVfkTr1ZmXUyyXgrq
GPog1nnDuB3zcDoL9IDZWZBvye8ZiBhQcYZk6jnbpbOEP0bddlUZ5ezewobdyODkTQAa9ms3AyVr
AYQK93xzluKuuu5LLnIA1MFJMDQIPGX/R8+5J1Ei6JRxWMuQzgm/eVqCWMrzpGm+OY3EK67PlSe9
L+VyP+XRS46eYXrZMbPTo1eGp9HEa0faGqTxyejtY5pZ17nG6Yv9neQTphSzFZFFnPmqr+7NMhLB
5VwILYt8O3V7Ksmx9TUnv+VxDeOrujv+ZUTQsdhHldKAZTvYIlhH2nv1szZ/duU8d0gucTbd7ZG/
n/MJQuDPUSCSNlAmw306ZVJ6eMFPZAdB4nj2PaqYSC7WgxTjuZjF41Q5T4aZPbZufx8j7z0krJ9m
rLkkNaXT+vGaK8syUG/Hbn4lrPO4/vTkVUSbxCTgag2GQje0+nrbMkUzKXpjqC6Db7Sclpcurq5G
T7IcUU0h/cjkJjtmTXmwjN6RSu+pTMoP3XMfIgPGUGv0/xeXRED4SVc/Fm59WPujmSpdMPuWYXXX
K+BSSaZtaM0Hkr9Oo1NeRI3QSTXeeuaFd764mhaCXVMt8V5vYMdbg7c5JM0tEKKvmOrU6dZomuLR
hY0+NMlAaI/sugA003ycoj7al7qKL1OonGeTRCXYXGN5Uw0VMoYx/ThMeLp3rqFFPyQQYKwrpZtu
62l0/8U4T3hYor64FhOHzTRXR9mXpCkNs05Uk7d2O+VVAjkPlfFuc8Jv7EFee8skWW0lKs3pLy5B
eiouhVUGILMfApHaZCEjhbee6bfJCaZH05/nzsjI7a/dhafQ05wHzPtMxABmtirErNRP/QvRsmuh
Z32JMHwZc8LD2KLCQZXN4pQlXfJf7Y2wH5QM/jpOs3U9BGVnNrKMdA8srbbHwwT1wdQm/gbAHc6W
uW6dp/lfRH6uPTKIkjbaazOJWj1N9vpPorZ75xdmIJ65pywNfxA73r1RHEqUVuLuKm1TjhRGeRg9
eDqZB2X2ocYEo5xbhRuTnKWhr748R5yTlmcYXwhQajy/1VM37GZt/uym7EAS3pmhxKMDyx4L929w
q4+sHB9J7PtbpW62Sb/hl6dSrIgpGNpX+I7oQHVH0dkxD42n+B+m/DfAQZLtRA6rnBJ4NrY/IRed
1TJyiWT7gyGSySByXWG84MM/jo19xSYEmdbsMN1fIIT6/1/p5BLd4yR8GEtyVZtknC6eqA7OSFYd
9MxT5E0XHU02rfpPvZ++OKrcnd0mN6CD/3F0XsuR41gQ/SJGgATta3mvKnnphdHq1tB7AjRfv4f7
sjMb47pVLPAib+bJS4gTKpZLOGDaVM10ZTFYrvEh/Vg6fXZ6DwPHZHWweLwttoJHaAi1R0j9GmZ5
hkNCiJEE0KaTQ7KBZ7TtZ170JBq/nSK99tgq4JUmLPpUcMdJ/4hSh439kJUwEvXJjSdcCZAGNqmh
v+j+M9epH/wrx3Bgt98sFnCGtsBrX/I+KPku5CaWQC7WtdcBE+wbMrQc2ysXD/rWrpICc0iN4uE2
6pnBzNwbfv+wHSaB0IRTCfKAT1QC9dC2c5+0YCHAxIvR9FTn+cdoRJAE5yg4pl7eXqqK4I6crCWe
TqWkMMz/wEh/d7PlP4a0uJJy9U/utFzo8P6uu6ZLIF9VrDBZKa+o5B4Zb4aO66d3bFsbqEZdvBRZ
+6OxreFoveFUvCLt56RcsdTZM/vDGKv0JpqL+mgMmfpriVns3Tny96oU5j8VtUWwikMcncIakTL8
llVDjiW2aoLinriF2Adl9VlV0O0QfJl66X1YVVBXV4XMihVvI/g8YbTRmWPuvcx6N7n9vouJx9Ag
ghK75qsy+98CUZczr4xuVUcAhLKwN6ml+A8IbfFX4iTAaQLoHl7aVK1bJtODJ0YGIN99jkeOy0HZ
IDxiczpqIEQr/hpJLqOD/ZOFD1mkgH3G7NViF8bIWA4bh1VXPGl2NpNEHjb4rNRcqEuCRvOqXH/c
+aXrX0RO8DmSU8P465xmO+f2pHqwoj7b22vW+I9Gm2AdUlzcVpUTWnaSEDRlaYaYqZprkjEoz8qG
lDdT3cSXJWP5PL2UE7N61I7/kHnYnQxV8EI+nN1UGxB7yIbK/aXW8b3X7Z3A473G/ADfKccPoSFJ
iZFVR9Anb2ETQQnpmTW63i62AahuYEcoCMDSh32flB43yuAlEZjRO09H10pX33kn/5O+D6ZV1Vjt
Bb0khVc3LzJVXyMmDdeODsqcC04PBnpu5edMz9ZqqJKnoSJyrwfC5WRmi11vR/C03I5dRua262Ec
rRpaGP9EZXa4ySLniCp8HyLHxkJdvsrcmtdBwdWe+FGNnT/Orqzh5bkbLPkZeLiPYqv+wp5ib6Nx
/Odm8NsS5o9sYjs3TmX2NanpzbLU3fPASLltVn+2RVpdGolfuwoiVmwle8ysOVtY5Y8oaXer99N9
WMuzjqsu5Cwnp9EofDlm6WS4WDFtONaUw8Cdm5MoewzeRnNRXuqwZXL+jNyqbo5Ib4aP3dqI8n2N
nW1FhPO/XjW/pu720D1q0Gb53coTrn8mHNnx38zRwF0EqjGRGZ/30sphKxep9CXKu6eute5jzkvE
UagaRByrdeCW3zLmmmv3/SNuejBu5W8fiV/Mm/4WBQcunGP8K9r5YeTptc6hhix/UiQlsyDjHCSh
B3MPnmBPEpfgoHadhWEAXxmvXbn4gKCrMW98B0WPuBjyYXh5P28g3TRnGSfOxidn1aTToY9wc0FY
JIsS9gx/hyqq9mJsvQJrRfCcUOV1RGOKF002X3uBb/4J/Nl4dDjYTt7kx94GQuXcr5uRk4r7NJY7
KDPtRuAEPxcGQZ6J6p+1j7PiXJY524HRdnsippoGi4R8Ueca8iIjuLj7eYjqx9Ck+XfeCpONGwZO
tsHCExn/vonIVWAa5OHZeJWfwnDzU2pV4y+4LdK6PYq+x+UXVtqzbdTNq6Sixp8bzNBtYGb3oat1
w8kfgJG1ekGyLVRs09zEPbXSE+9aTxpTPEl6PuZRnTB7l/t+CsU5k37ypKMIHkrvzM998i/kd5Pj
+cmtP442+r/O2LLP8a2oxBegRNORT7AwATuusLiemvyPn+XPuAgTrMVaD5D8APJ85EsQlLwSaMEb
Sgh3JnPQzhFVINtGVsPjW4Dt4b1eJeWNDPubozvi2pnO8Z+VRrTTcVjNW3zww0eF9FbiyF/rPOB8
gT3l/jfWwr/FY0+gEc+X/58AMVWt4Vfmq5RjBApwMlBllfcKUkgoIpg3iCJGgWHWbYP6j27Q58yI
W7UHrOne4zDAIeaIj2oyxghdzxbnLtT5m0hbVjWxM4XsTAdcb6QvQ3AKidt91FMijvFIHLKa9VyT
DhfBIc1T6wg9QR8coO5IupaJOckMgw3hRv8ECHoE2tKKS6Qnsm597P2qobMWO/Rke7z3DOs/t2s4
npOsItk2cKnrgVBnVjI+s3clXFAT/p0mAl8GDijWWgQYnuMcOWIyAmQCx/EeeByZTX0ztgF2Emdr
u3hmlDcrjOleFVgYo8QvFEUyGGz8HDSrmjeTJAtwtlEAUy7rhDuHzuufMpbuVaXrXVlgDqmHeTpp
UKgrfqrB8zyHGFs5lw+E273voR7DJxUM1bFA+1qHYcfrXap6PFnDHJ0Eqbofe4hQCmQ5HmZReGtv
1sShEz98nlI3uZJ4nU8WebCzLKcE2Fw/xevMilGpsVV+EtsFu21a//oan+ampWr0QO+bIqDgwVNO
DQPD2JSFCxqt+ySniB4ouUWue89Od0E9ZNeYp+hKYDDkiuVX9s4r8FxqYuko5kExXR3pAifyGNxP
0iZM/pjzCch+XKsGKq+0f/TcGcdqaoLnPNd6xw+Dmp+sd52jryZMMvQtJSfHYR9JkZRoQYIXQ47v
NMvTP9qgJZ59L867cajj7eRowRLKQAIIrFnhS8CStovxvt0cr+D9kCBIviXcJaFjCpCbvp31P75u
uM4XwmPGGScPnVSXRvFeh7Hhrxi1Rn8zpZZ+8pVOwqMqcCPhLMPf1MI0IhKPVfbYl0k+3lSThA6U
SneMyY3S0rhkvZ11YviLA8lZrP7tFKJpojqkxLBmw6ShhdORC33qo4pRrKbdOmX7P0pixzkJUrbh
+uLMNkJZBvxwbcyBuw2bYB5vM9rGc4htd22JSWCpiJJqpxJvrPeCI3NTRx2Cc8jRVOtaPzuOdt8L
3yifS9/IXgOJLIORotyXo7a/RZPLVZ2mKWV4/LsdUM/bSKNJlQ67XRmNzC08lO7nAGrvtZhh2ek5
hBWjG+9Phf2ZNgvV1Q5Ijln2+54XIzAF0083qWzareNzQw1rKtKfPKcrLlrEcEY6qv/WbuNNazwP
SzdCkJJZIVnfYx3jQBtndJvKd+oPS7rFa87Fh7B9SfRMU+NdEw24jEYgcCnCjWmbqdxairQFCT4X
RIruTwobOywwof5CrPF/K2GXD2C20Dyktq8yIM2XNypbse6S29rzxVonVbNyG7PZyzgU74RSpj0/
zIX/wYDfFhhk1iF09xW5UuSE1Os4lILfNgwAmaKnrpTRZte+Je/5VHF7vVeuq6dtGoAG0xDUdzJy
3LtV03DODJI/AhNqOglm/VLh8GMf7JF1jStsHDsyK3my9bBR7mFmmd8RZ881Kkknuk5FAXwKvejb
xkO0kazxT4MNNb0TaPgx+ixDdO3fDU+nV6vzDaLwZnE2ncR9tJmGmkQ0ci8HTBroTRAvGAraY5YY
9ks80pwqOpHvbPZL73WeJbjeE1XsqwRlxzaM9mIQqaNapCQ1N5CN/3U9I/hPqQqyCemp4FI5FQR+
AtAb7dFFRY8o5y5stbsJ/wYdcIxpkp3Ac3ZZvuntXP7zlDCeyTKAc09dtUkEUqmL0uEd/KgmKe04
RcPzSCTOnrnaOIphY4fj2toA0cPA3DTyEI+YNxsBJ8VuiGhaCAo7i3TvJp5NeAWi1vvBi/K/CS+l
HZW2qDhwrtauV4Er8wg+GARJAY2WrRFsOovNFvEVuWl8XGRhnLFDsWyEjWUF446VAusyOC1Zvrj7
pFmougtaWtXBd+vpPsVTfcg0zoyDn0LUA0rPGtHUcBPmISTG6Q5VtwejNmyrJEqewqS1fkFwECRN
E/vZF3P0AA3QEMms870zeAbKsRr7g55a4HUht2dcHb026E5w5/5Hyj4rdg2XYht3o/JO+BDLy+x1
qL61CxU9bdjCNVN/6p2Eq5tkGZc49s+UDf0RKhfjuMOy0W2JYtt2z364BqiapXO+Nwaopy5LzHs+
kXtb82Jf8opj8NJUwXeKJ3fxnIiXFE0FFEY5s2PQo7NJOsO9NSlBfj5kQC9qtjYyDT18svrXVkF+
0oYpLvhxxWc6eaAguYIy95Upt4JVQph75+ZGs7GcItgk0bLvHyL3bQpd9WoP85ssRHZtjaFny+Xl
285JfZQi4KObuPW71yD12ff4lYo3UAKHp3I0iO6Y52VWQRYdPvuAJa01YGEwuY2kLaA6egQmYwHg
EM8axXOZvEvhb1vI90FZQwMPQfzZf5uq5cbl49wrQp9Jetlwp/G7baQIkhKTe8qzxosrqsTOnRXx
fU9xnS036I9EeyK72fBc7bBKsvoLJP8pNGO7U58Wy30eVfiMXfYnjcZvRdvD5AzmypnFymBKSMhA
+iCUAPM661mC31Ku2Oi4vcdRcnHYPGGP5h3zQn4EbJq55vu2tjzvEGTNyTO6R9+G/LhgkEwGt8F2
l3XNTx1Ed8rLyeJ1ZMn8dd5XfxNJ2qqOv0Pbp3RBz5uYfAZHFZenkBoDFxgKGc1Nx920qOBI56P1
MnWsxsPRJKIWvbBpO8xZUPJmpIuiGY8VvRHKjDG8z1tBcUXEQ5k7Z3K+Ox0lZzFO5znnFQBonRzi
vfWvY0J1gv4p4VvPY3w3zQYXTnsR6kMVH1xRznkSbNKEHSj1x7PEVJgWSPFA+rDsIgQ3alqsxMOr
MU5cNKrG2k1pR5IFautqbp322Dq+/cSlIAeEHCl/PVWyvowzxSAZ2zbNEIknVkWx/zSXDcJMVNj5
LrIMc9eZYt6gRQFr6zzzn+PY1T01mWpFtYylBEdXOoKD0Zd9es67nF4H+K3EgOFZgL8iJ90mzXQH
XZcefMfviPek4XPtioZbWYK1KavBWEg1YRXlm72qu7r7LBwaG3qm3aNV9NM1H6r+j2sjF+cymx+z
a1RQpx2bEgCBtDIZorlFTlFfNKVIjxF0Fa62HqWmLzFoS7fK3rC+A9Jy5/kttiuF72psniLtpnuC
deHOMIzm0APBWOUlRMJ2IUDUjrSww5bpb1Lk/Q7ddVr7HfVPaQ/TPZQDrzBJ8nTG+WBDilXeip3a
t/A0hyzA7mxndDNODx124pRR9rEF9CYpiS+X7gBZHf1a9QQiW3MPHtZAtCONFNuw9GKw72fXBy7k
eoVzaqMyEkTJwZWnjhcc4jwvdqVE9FZDUD87gzvy7Ugj5xuyAX0hVpHb3+js5gYcWcRCFsTdbNu/
9eDoA6ASf43+TdijcPHbBOXAe7uvNgMMSqgnnouoMhIJxKuKDdOLd10asZis2MTtHfCrK8YqSCV2
2a8MT31pC93JIPG29ZOK5Dc4E0Z8niw4nYa5Zvcb71SRApIsyHWmJRpobqgB5gSZtipss6MvWxgZ
uRsx2CTJOGNaHwkz9NE8b6XwuiNBae9K/5P7maoi/1Py/O+Kni1ogqH7ffARt/gdz58hxG8y0NUA
1DqZ6q2ejZ+qzTNOju6vCW1gk5LThv1u4YbKu3tR+ua2bjHEBpXZbGuDnbJU5g8qYbfGJdxtZ+kV
Rz93Mai0tUsPeZPdgOGmB3sU1IqIRBB3LsoPIlfy0dcD2iin7LHPJZhog+1VEcThWfBa/KNS0azz
CcsCzmQg6X7q1HiBgQRHeG5WndOJc2gz6hlJjn1qqutHpXPrve15XVghdjuZiH+irstnB+4a1TC5
R6WHjteVawukdqFf2SJ0R8GimPoALp/ayaqdJWyDewNgJS+qMUAGjtqpadAbQczuIskxbiJFyFDz
JjmT9ceO1xOtNE1QLU1sD1ee5pztTEalBRGk4dTJuPgLMa+4D1o2a2uMXAYXJ9xnsRqf5yQDhDJE
8WasSqyUEv9U4dflerSZzGTcltuw8gjNila8VGOdEs9XjT6TsMRoVhINh5mn96qjLKhXttzqiJ2t
pcyJv8B+fZ7c+W5lmfEv6PJuPyRNf+nohdmxoxQ3ihDxb3M7OAM4wKHjsD0IVKBu3OfsVwsD8DaO
WxyNOR9Ga+ro2yjK8n3sI30D5Gg+VzVvBU9K4rQW8YlbP2l7Q97WeC7Dxt/YMsa1F4DII2NC6sNp
GW9qYzpKtNyN2czjacqTCpQr9hwd9Z9Z0DcORF82L4mP4ZBPMrS3ZpZpInWGrlbZJLOb1ffFNQ+7
cjklq31bJ4sLxWzXAXWW68IfmPOINVXPko/1Okyx+m2Fw7OODbx4p0gsAmLXA4jBdrEmSWKB2Jzb
Fm6VsN7YcMtdpOQfyRB36gH7non5kwwygBMYJeRDEGj5tjRqwkgOSZwk8RkdikPVhFxT8PsyVpKS
2Ia63aEoESh+jfpx50bWOfOnP5PLb0v6DLKl/Tf11bvNDyqs1NoGVANJcDuz26bYa9+EBdwfZ7/8
eeAnfBndQ+J+V61H5Wj9hfCCxIvdZGrEG36PTUHfaVddx0pva8AD2Pi9LAGL05Aq0yh+09WYKXnm
zUjYBhFGnkf0ITABq4lXn+uj0+cjXwz9tPxRTniCE3zSqSXVHlApzlRZnESUvOkmv+YRhivLEl8R
NUEqtC8Jb5gKMtDcopE6OHsNsc076p3h3NKa3V5qjmwV6BdIHjsZlDido8Mc5y8T/0CWqZNpM71W
XTCsOgLnTZLgDnAQCIz2jp9tHmFTDQ6moPAMo2SNwLJmnL4lhvUlLM58vL5u2hJFIRvLpMvBSRFZ
8zdrKHIHKMNCYpua+S4EcbkxRPXCWoWVNTQHZUMjujZSra3k2vT+HjQiql/wEkqFvTk7WgmM/A4f
DdjwrqOxryLNtzxCCcFWs0h+DAiVmwC3eBTOfxMNsz+w1yO0YxQDzBsqIyY2b0wHytYMOrHv3of5
7sJoYr/5YRS8HIpbag5b0w7fLc0mZs4Ohi0OjYhORhIcmpEcRQ/MB0H6hZIefeSPjqc+cz7jgl9t
qLHaZwkgvOW5i5j9UkfAOgpIBXlne5p2jAEYVv/24U9tfVTzuAGPi59q8Uen/7nhHcvSBU8hxR4C
eCSeFM+yVjxFuQPUtx2a8yzQ1RbwKqBDYk2wwKBirAKb30SUEp3Q25mA5vIYJsJ7GdNxl8nnHG5n
whPum93Rn9I/fiFgaTOzDhyIH1P1x4ja1Wh+ZiiUgg+XlpmLS9EAuELMsxFiD2ePY0TnnnXvpAso
sJzcuNNkctc8G2MpL/yXPP5qb8yroMHNPGjyuxZVCvhCB0zZXrAFJb11wT24cXr1yZOjlkBCdkKB
cqiWWGK9CxQmibTq3nyVv/CK21ZKbxsSOnNU3QLd4LFoeDiW5L2f3UhUMaxnazb/ffoVGuZmaiYB
wpOrxABvrL8PQ/IeD4pmBvmPoOIRqseHX6cW54zg6fc2Ag9RhQWcL+zgy4OXq8fif4sHDKr02ld5
tUuNcW9GEo8A7TOjXJBJxnqI/a9saL6rxniV5tRvB+W+L08kwiMJT/7WSZpPEhgujPV94KYnoXzn
2GCGavPpRXkvXfwhoEisYnLLZtN/mEtz5gjXLcI59qSbBcHSFW8UjlMSkFCXGS3MQUKIwWZ2sdkN
Hmz5qeasJSozCqypJDi83cjXmFj8dE4GMqw0qzCgBeEDqqlxtjuLhh4ZPHVQhHw75ZFK083Y2G9d
Ft0mjXuHt8CuTAtMt8WtXp7Pxggv3MPMTWlzxo5yJDRGCKlNnWOgqOXuGuyrDveV5UGwZvcpn8dP
KgAP9mLoySUgBqNvFqtQvgA9cP4Q21yehjQd9o6GigTqM5/VtXE8vDQjm9Eax/umqmL8l23B2qhQ
1bdqA+vB+DwdYsstiRcm3UVEumB642pmBtwqIhdqeBC+9MxJ9Yw8v8BL4WyQgMFsLoeaN6xtvsdU
z9Ajqoxpm1sR0Dzg5hQDYt+vXPUGhucCzftkzREs0XavJmAkWtJyTcA/9nsUt3yk6Y8UNYIwsiO3
HB54/VQk+Qf0NDDzSVfuipRzsIgN5ufmEUxk7gsgEBtJWGbtsjfe15Fzbbtlbo/xJvATf40UeQEq
uphb+nVSVX9jc6Q/AgGQZ08PwY6fDcFkrfZejzfQKtwHzfTc6yBkUyGDyT6O0hPRnxdqDFYU/r1U
EV1UtAHgxvg1DfzzSZNdea8QWLQurQt0G1CIxYLCxV3JTZnyA7Rnv8eCN7tsDLigKic11i7Jcqp1
xi828j+uR21iCAKD5ruqX/vL27HCtbiiouZX8e2XDjJdYCxxKRMHdrA1xoaDQu/GaMBOpF30k/gd
AoGxHouUB7r9CtH8QQCdqglzpgKi13IeqMw7U3iwz+z4EonwCWXnmYsm0plvVRuVRddodHd+033M
KT8xPfVYYYZq23BiVKJMt0Sa/8IQubCv2Mx8hC1VJ+g7p3zs0D6ts8koDX3oU2aMHYU4DwElfLSH
oYURJaIHAqdtmVzdQX8Es6BNqZc8QhQGpgWudQNpMVVsDxbUizPCH+BUG02KCMaui9adH7xYwJDb
lB7NIOiibcWpAccj4I1ej7Q4mQjTU/Sy/CZA8i+OpuHvJMWZqzmPYg7RgNF2PHJbBAdQ+XtLq0eo
x0vBL79sKUzCLb2J/OEl6Y1n0DLJxg4nuA0Dc6wRWavCBoxnkOsMKvz5pYO+wpkXAXXmkkzivkRB
C0JaJ1oMGTQUgZtPidGuu9kmEa9flYeKWnL4aA1EK3CfnIw9E9BBvtmVBjIXceuo29e6Bts6R8ar
32Aoc3BK6GigjiXTfxOXTb8wgy09elSnuBBrw6K5ooyCFp0w1DZhsrcN80FF4Fu8cK943e3jGnNw
YTZrKJY9myh1ldjYXcGFqGmH3QjqSxrGp60mrOe9t895hcbcbVqNjmFJPNVNRIijy+4CLabghEup
Wad9c4+CSvFo9cbq6GCr8q/vq7PHPVybwTLqcQRwf5drp/MyfI/2mae2oOuvvBe4OdbDPDRXvx2s
rW5IuXeW2aIMymnrL15DP4g+tTHdptJnLTX/1hYXwnGei1uDa9BmPsxIRdJ6eM8It/p5S7iL10ft
pn9oVui+FW7vc1RNXy3lqncUdo/UpHmz3P6eFq17sula+iqSIXy1ShtMUxBh3Yzw7QAK53cUMiDZ
VgwNIMSdq/wer2N8Dyew3YrNnG8TfDGwBrFcNlWCQTXwn6eISq6ZIM/W85W5aigfg57MjTyGAt5e
ncJtdmxcKgDu/BOUsp5yOwXlZFM+KRu+mPM5NwFRNzjVVkFMqqmwWYeWhG18fyHeMb4hHjcWvkAQ
icvbg20ehhjAO9rq1+E8gEb2C+Aawrpp1mTbkE+Ezs41hpotF8J4RRMqqw23lDs7C/7DcumtI1uW
rASmC/rEWzQL+ozmkt+RQyYEcsRnRXqg7eV7CwIhiTqFw7z4FybDDwdSfHdi69ltgneqYJ/RoQ+u
a8ndHADH1rF8iUMTNIC5aQL5yCGzsNI42E0ArhT37oSpsI9CY5VTarQHAW9cS0uN5LDwXJuEAng6
dZPcUTfUph1LfBIsGyyQ+NSwIBEH0X7mxy4DPPQpbq214/jf+Odffad7FJP7sYi/EQ2NBZR4otkw
PNMiuxaI500ynxJ+bY4cXnWixQoSCGUsIln4E+Z9shf0V9B/lFkQIbZhpeoHXngpuqjM0j3YIVT4
Ek6CJkvjY4Qvq+QkQ8ksHr+hKbjkYulw7oXvwVAqn63JAUZhwKfohWLBAXiJD7Z4gTtewrQaWU1X
fFvb+BCO9rHuEq4N/rQVvV1u0bwfidk88CP7x0APwF4asCVAUPiMkr/JHH6XgfPd+LjFm+Y61OXd
HvUlcnH42To/RLP54vmW+iMT+xWS3nbxkTp+3R9RCrkV+DddTM9DS5utSb2dnIyfNuz0I5B+tBmM
7FZn7cPLPZD7Brcm2ldS45HmYlgl7GCDLOf+SZvlfgb7bxvDLXNEfegs1lzJ//+micZOJ0rbI0c3
V4Lk4OoEa7LCoCXnrtoUjZ8eRrXAuHP2pHU0bqlyQDxSHQvSkfgTXcFKvXtx0gFI9MCul+/mEHxg
xNpOVfhWNVgGOdffXVncsQGcujg6qnS84ls/T3NwY1PwR1Z8OZS2d3MxfWBs+RHIGzu28zdEvQ3R
boddVQoNB1Oen5nbDMTtbDunmFtth7c2KRliUMRZ667tQEJd41aa0O3iLNKGKc3XtmPeaihHDeZN
mTnB0ne9J4ZfbiY3pf+MniPLifCPCXYx0ey9EmL8z5PM8jJc88SdvBwTPhS6u5G6XIUNaIEj6yxU
+BjkgGC36nYZm3j7k5ankxjZbs9+tgti7tKBuqLRXYMsPvrWzPUeA3CkJuhjNm1Qkf6HKgNpIXmx
7eyMseQ7Jrq0qdrysxnhP3ELKIoKForVsM2T4Gp5RYDB+E9U9F+tgtyd1qPAu187YOXdwhOHaOop
SJh759DbSxO9a0K9oUAK81VeIihotPs8YNdUVcbOIn+xYx2JsYgR9lYZpQBwEkKmc8NFl5Jiwv3A
LjgZRAMmtrS4Kjf82EtsQ0f3/9fU1PNZwLG++rQyALgRyDkcGcGgHtjAihtb9ojIVFu0O8+NuoPO
vJQsFAy+9RAm4qd1KqJjKjbcO2/38rMsMw/zBa44RSk5ZpoF0FRV1CCnttOtxyywd4QjAalS4zLy
ufBaqGcb5nwYqjWebFyTMkPfcuByu6an8nWMy2WbBSK+xd1oovz11nOTtMY+VglMcXf0jo4GIF9M
zIex9r3TEPY4hiqRXwT8nwPHjdyGboDXSc/VHm9HscXI6lzm0oBRYkuGpWHZRBiA+ml79XZzGQNg
t9u22/Cvr6nv9UkwOlZypipn2NDhgTzRjQ6hj7j6rPuGsw/kNrO0Mk5OOlG23NOmsVQ17502Avfs
+YCGXFW47CxnvTdc1r0AzHEcspnexWU836ueb54yIhyhgWM8esmZhHTT8jyZ/TaApbYtGjZj2kRD
ZwsRby2pKeaUHNRyAC1iprlLvMxuQL206dPQ6H8W2AKertQ9uJER2psOwuWLuxAUGqgHKwPlbqum
XJ9r2/IvhTFgvMj98mmcy+UYtxE14tmvgZyDWl1xTUk/R7fz95w1/X5Kg3mrsGzCzmfTZ6a8S702
zPeRCH4d3kdLYrfka+nB5sAPPsEPif/Y7CZWdSsvIpQA0Nhl8W2qWEKM4TZb1l19wAXYORYoZgbH
HQTJa+F3f3tuRHgCgv9kVMNfdduDG7hf/ZCe+iE7JZJmc0TRnURHC4oWKmfc3XFNbJ0Bly78Cuoe
TSI1oZV8Fm1vr8qw2/ogGjPDutuq+TdbLRlnEg2rYQkn1uESkoG4x2NMZgSwnxDOOQObg303oatd
fUm8wkuga9Mms30S2mOmU+ptUmrEgUxbjRFfKm/puKlZdfGzwLK6ySdS/Usgo4Lbi/v+BF980zr2
x9ik68GcXxKrgjgQ7y0KLRrFttZpX6E7/yoHb1TccAXtl6mkiC7uFFwyukLN2rgO6SIjFhdphseu
rn7ibmjwThanKUnvY4oq2rrPsJqeBmV+dfP4rLRLvJ9LaUaxUp+4w8rpjD9LMMWbkhcLNSiW1VM2
209e7eCVyb56knm94e/trrlZaHYN2Bm6ouLLBHGJdyNxwaReN3HzcFx5q7VJdt3KPruMxREAKBiG
F7TAVwEX2Bssb2Xl8X52htOQwRAQc8Vy0WiPUSufrdLaeXN2Xf6/k3CftEDfZ0OEkjRdI5/iFNzV
P7nqdpE3PAVCXN265TGov5qFcdIX47tf6EsVdMFSfySArJfBnm0ImlhPRlLNJ3xuJ0wlLJv1N0mR
XZkXRyw2t8YVe4ndeBfIgvVz8YSt+8lC3nIxFeEVg59TRenDTtx718x38//Bl+FGeWd77lIVcNE1
LoyjZIsbdLj/szySBhtRi43fzt3X2aH3gy8euyd6CNk54acLm/4lmjLvG/GFXVSc5dcBn5avwLqF
jftlVubRKifwUCbTyoqElP/qEsvhFwdhey7cW8d6jsaRCM5bynvPLKv//2gVhkHbyoGNwIwaKKKM
E2acYpjYjHkzkIIebptk7Ga07tm7IpmbOavYyA4eFgoaRa30jHspneEwYB2jJEJKqNYtRuwuBiNK
RGsPhkt1xneAANQP35BMXkBl0urthhzHi5GlFnJnMn9Aid8MCdVgQV586spbW77e5xBFFnqWT/bW
qX8G/HIwnyHmRv16UZqzzrcu2hJQ/enKXYSFNhLZ2rGncd+PoCkIwSYom9qetiVUypa5hvAmlRpI
uUDIob6eWDF8BaMBp4okcp1tecHsUgn8OsROE8qTSWc7e/VTb1A+Mv2PpfNYjhtZougXIQLebNt7
wybZpDYIipTgvcfXv5Oat9KMRHbDVGWlucY0Fh1NnpTR17EKtHXdh0/spJcTMgecCRwJHVWfJq7i
b105u5C2mc1qVvJnZDX7BOJWQ4YszWjNFMZrpiFPm035TugQ2WgD3Q/F96SK0GkYcAbKetIHsigK
AUWyTTX/1LP4ZjEqhoDJ9MoCWFgnjMl8JzsXIdyguT306NuQVc+I5qYoahgmJCO/PNXQZuYx+raK
7Cg9knnSz5BF7v8Gycjlro3GuaoeftwBtBSvr6MtoOvN7HN2VnQ1a31eqT5Y7zai8qc1ZJVIHCAY
s/Q1yAmm7j+8dFpb5Xytsx4dznREDVFAyvOlMIIVqMJfM9gXI4WrnkEY6EkU0uw979ODXFfoh8j/
vNO8PnOErNw0efMB6wcjyl2mSxaHlD9/H1vkBqp5SzIx/KXT73pbN2svSZ9fAt2l5kU4Qon3aiHV
6rTmRFtXJnRWGlb/dGm0ZNWqDpk63rkAfHz1lGgt6jtKkGDYUa9iqBCV4eGTy+w3DqOVPvsAI91d
kDg7i1IpAAqOv6vg0e2726uHKnHvpaVtIBSBdtUNaBFmey91rOtj7dhgIDq34T71dWZueBkivDxc
wbSgFZG6SzOjSgy96RnHI21eyz06IMAWU2m+5/B+FlMGbdKYlhr0bVmh8A2WHdc/IFmoFjBtWNn+
MK/T4L3goOt1a62zbSl0AQRn76kJnTQBDaPVKYrx7tbWXHPntiEygGYNKAHiS0j6pZbGHlGoW4gQ
7NC4nz1oIOrbVwyixPKekIyJ/Gg/kTC+2ln5gwoexGKWu2yVTLdhruOQ7cOzwYWpz4r5qkYSx9x5
k9VK9gOrTeFn4YHFETjYksa8PeIsiW5nQvZgmKuqpe2Hfwmtmcz7qdWGKXv0J8dRki6evYSPv89U
pH6Z7fsLrUTCtrTozbrGvTObF602jjWcQ9omYNvrhAn+fPLq0txELIq6LV5pmW1Mj0xpLiB3mMCF
EERbDm30dE3YWE5vHUBMIcMNkoJCo6SKGN58k1qVfNEk9CDG0tZ7JnEbdcifgCAQ8IoxQR78+Gt0
IpZTi88ZA0mCO0j9Ko0eaCTsMqxdERdz3/ywOmmYiSROZqMS3345XQ+ZGVX3taEF3OWY/2m8ycJ/
ZwhXuZHADoeYvhm84V7ldFhIj+SIZRdXX6jvnfRsektU++ZatG3pB6donvPMLa1481r/NMzZZ2ep
40I4wGMQ4hJiXj0aVK2rvTSNjae8Z+/LNhdVphHfduBkSn9DyOalqJufgsaowum5wKz6UYjxpOJe
stjZFjMnaZnqd6tqr14Zfoz0YHc2sPkbHQoLjC/qmp4Bhdyh7TkS8bKKgUM2XZRhBqvhOwbdZJBg
efEVOPE2rRg0on4LGBz+JB3hItf2XoWYupt7by2g7YXtiDdSo5Z33Y38S6DAkaTqH899SQHVZtZK
B0A0AHthxeWklY6/IolYMrDeFWYAEgVIR08LAzGMaDR3jqSBQ50HoC0dZmy4MZ3ojevbdAjDF2Y/
M+m+ayVXpKosuskIL+WOMX1Q2OLYEbbB8NAHnTZsn6F2UpYx6h3o8DJzVQacBK3mrNbzZ2WDWB3H
xEBlgDMMS6o9iwIRo/KDJF9n+qErm3GgB6swYXO9ZBs602dXlcBgh+GV+cab4oQB0i+oofaUe+Xg
UC4GCjgg+5LimLpQ2vy3bjqrXjVoQjTX3ouYpMKxMCiraeNcorI6lw1OCXZ38WiuLEgDd3rX30Hg
FssOCoNTD/mqBlJBSvKTNHBWyfBAQr20WXZQkPqHXhTaj9ZUeNSZPhkvM5iCI9CtSdSmzLcyQCG8
pv+y67jXP2ZhMdbqYo9RO2hK8P4WoCvqzBj16MzawlbPf7lYIjztjIyF1jzsrWeR9RBpmpBGZorV
KcQb+6cKgpccrQEkJ3/bKIFlNpPeaLwBMBJFqfGMP+g79N4XTEdfahQCAh+3Qa1wr3ajaXgCdJT1
iLle6U1qt27CiSgqBN0GBrcaepedNQHb4MPA5u+7Wdlh0UkLD5/tKm42Wo3avwGqBqwGUy6voD/R
7Nx5OFck4ApVFmVgT83KcBdfco6gvEetwmj3JqlKo9ff0DIwtSl3gZKcBsp9CvyTKwoiBZiorCW/
CTpUZQZAWKehShqmLeRKcITGneVr/osPmYnaAm8fuzgW+uxspzLeuD2AvNQz4pWO92BYWoc2a8Jv
c8ZPXp+qh47jdFRLO4R+ckvxsiqYsQKod4tvYsg7Ew/ARZoxH6caqM+Up/0G0WBfI1MqD1EzIbqU
I5BYp/vC8jyIDHkJZrZWkncRnmAOBmKyZ12ocYROCuQ1dIlBTZuIcpPoRT3eM+T/6CmujWn6NK3i
RHjbefh/o8m1d+b41qfRJu66K8yplRPq/QHZ7Ap1V/SDotRax/jNr1BFURa0JEKOe+YlVPU6JQdZ
xE4bGfda43RrAnpOcQpAm/EKM5jGDGB19+AwztF4HswieQ3zmNmV3X/PgHx29KOkY1xcVb/d6239
EzTRw63ISoDFbFJA/gnf7Jn1vneyOwPd/ZSBJhj6pPnl4qNH7ogq3cBot9dXMBqujSnWcBFdOfdU
mPFHpxRna4h4nvbGT40PK2sek+j/+IR6JA9WyTBezUDZIedwRJZu6zT9sRmTHc3e1zYAqYeaU4q2
mihkD42ARiMS5oI4LW26In6jOofr5S7nDHmOFvc7jaQ8K8V3gFla3yEW1J7moljXNg26pH7DVWWl
xc5fzbCAfs8npYFrFSVM0+IkB4uBkQVsRmxGcMvIQowxGk57Q2URmKse2HlhiP5ObsJ3hcoJQtb6
U2ntIO6zGC4Bc1pA3BsoWF1hOJYOJlXVLeIKdRt8rwNWdxxpqub1sHAQIp51ZGkjhFU9D414vxu+
q6q8gpOyVzME5LoZtlg9kBJJa6uMg7XtksMOA09FGbbIKz8FJzNOzaU022xZ2e16NMEEhTDEF8ao
72rsNhIl2akzrcxKIAzzrtdhMFqiYRJU8CZyBOdKxrlNpDDjMMxTxaIUzeyVq6IG5sGTYLK/nND8
zhjnGUNwZJK21UQOPoUttYXBgXdDicAFIsoYsEiEsGvAqmSeoGCaK+rYeKI5o7uOMSKEYbkwuh6f
osj9C7SHHH0KYdZW86k3aMHWRsVcO9VuIzVTPDcDNFkkRRJL2YdOLQ/e+KhaVFg0bi/s1oOJkhGi
8bGFaoE+kyz5H5M+XAwLjpFck82tziW8/FBBP0m/sYq7BSAtxIwyD+Jm1iCHQPdc8evXGVPOrR74
aOEEDXOqjMcWjH8rOI11bW3rDoc6KHooUe/AFa9D1fsNh+hJ4AZH13NalgCiSheBj6B/Mxzt6tTj
W8nkyhrHjyLh6Mq9pwvxDK34R1pTQw4mOaxeQZlq4mp+CUekbKahBdYzV923igj2Z5YZ3iHt9WCj
Td6XkzffBcg/CiJCWt8l+9ksjnj48DDiDWxaeLDOVePOEn2+TUjnxYpKT7b/lruJmYbmzQyXPD+n
VbgvnISjaA5ukVqPaNR3R3mVE2itfP5nDs7q1c9lNm89NqOnOtCEmheEA5lxKZtElWGZ4eNaF+xn
X6yRFNVEcrV9olj/gaDYiTYQvhTZuAs661hjx6Rn0doylffAiLeyIQYPQA5RDzTC2c7nD1R+2UWd
vvVGD7yLdplkbbHqUlBwLnlG1hTPUaqLqnA5M3D+VKJ5xyAOZK27qlt0VB8VErBRBmjz7EL8HwoM
HXLjF4JqR703b3m379g62R48J0AULGLraAlBf1lpj3HgUqO9LGJTA5ytTpeCEYb5Ny4fTRwdEzqg
MXVogiSL65esKBBdfLdvIJ9h6SQfgG1hMfLlXEMOCa6/RP5OgO0uGRn8SkbmzgXc/jIHRZbQdonY
NHZLhGMGawFYIJUmzCV3LrPOGdJCw2s3mpLtzWZal9VnAnB8AGDgaO+D/WzMb75PK8vNNNAa5lrZ
tnSrUXwACUPvxT7hQrA2Y8yDwULwGxaS2k6MmgzdaceIlr2lgoHol5GaoW/34IJt/9IgNAGXpaQT
aeEgiD2KHSy5HS4URl5H5db2P0HxTJDh448CHR9+cR41QJDw4mwUdZ2XKf/h0lOAWsyuUbFxBYOz
tLRxMXOzE4WxS0e0yjed0/xBNl6H/5jvNQhQssA7rACNIDiHUvU5+zyPtwbCyVGFf6Z1Cz1a99G3
CXMMBhnBuuj2OXFMPlFRIGnV9lfg7zzor6O+jwKHiikEBEVhqz14CiOM8xAnrD45OySJ/HbAqs2I
0PwDTxQVTdjtH0M+ruquxJn0z8y4xM2cxYTUmj18esx4x4mA9N8LY9GombmVl9JxZLEkgdy+zGQl
lf2FTafLg8j2EoT4hYrcX0ENTF59EL/l+vyHv9Ur/WIwDejMZDeDWdOFt4V9unsamh9RnbIRsrE4
721qtAmtYdfASFJasdNBnowsJq98agDIEPCU72E3sHozJLTBHyx6R1+MCToLE7M1phg8BTzDtm4x
wXR4DON3mKOIm9sr1qDSv9QZrRNZgPjpqJu4gCDSbiooGHiNrLhdXzdBPWa0kN8M680Cl2bXXy5K
axrpR698xAFDQn1XzW8D2pSg6PYhSiJtgbiMfnKQLzZT0itM8f5/of24icPfrPqJAI3+heJ5otJC
Q4CKyUY+As06w35nDCy/YXYGMwrQnRihoFB54JpnJ341XX8H4wrxir2lRMcZT3USAjmPqtDYasB/
+VKBrULxwSMDe6UgfPBldevSekJ0jVEsv9s2YEnJv/UQZoFWrMz6K2ZWxJrm+uSt09aCrZvtNQIF
s/dTDfsE57Gd4oyHvMJksaGkEFxOhwCOPv32bESFA0jw3g97qs2nXw2N8CR+8miTudlVWrzSukmu
MBjVfaK9hKwNxy3XDEXWslXb3juY6TNuLqxOrgJ1szMXINtNFu/wgsvTkb9g3L4s2V4j4cBVQ9p4
rwUSsfxGhGpSPzzJdqlG3XXY2QsWFg9OJ9/NkQIoMOGYb5i1wIMup8Vsv4LB6WeMiB2E2UBlz+aG
XZ4SLokNlfktX94L+Eg0NfjeMf9pUOgBJYDArnpMUbWs9eaa8kAYFz95G2Bo1gbEMxZ59NWCRikc
JL60q5c9uPYQSg4GpuvZ9vdOlDcXdGS2zKmrBc+FUp3mXmtfizj5wlePsVJAhYmPxzs4tf0Ehk6i
MYy+A/Un5/H8ORn2jkeZGOopl/oyozHto0luBP4HA5M66i4lGN5QmVdWZu15FzytKdIOAXBHn3gd
demKFjB0+I7C+Z2bn3i0g/uBL81ipDhljLUBWr2a/HuNB2vfh7uAk0SlqTigazuN5IBsubz8RnJv
gX/w2tM5QXhv0IdNhDVbnlWXnDvjU95C32YHV8fmmcQtasJbWOAzlyvMarg5tTxKcG9rABTgodtK
RWXX2CqWvjfH/BpMhgRGpWvfGf0DoYtoWEOWCpJ1ZxUrFgmyFWvd2mP7iBNH9sWb/ydt1u2HqHVA
GKNxyC7qCfjhq65arzZ/w6U6pTjqZR/cRMT18DNejZwpKFbHblA5so8j9VEIfHegJiow3HTaTYJO
cTQm68h7BhHm0x1GRDPdDZAEWzrRNMt8tC4RWg2QV5RUVvZDgZgQC7XSi1vvIhoKmEqOFZi4S7Pd
cOIkHihFGwigzvS23ZRMrkqOj7F/MA44RU26UJonlkQSJ7K97VprhzTCCC89Cho1CNXc8MS66Mi/
yoLBX36BvhE7dGXa7ykJfCvwYkidaVx8K8x5ahrQjtZtWRvAd9zsMUEUIZCFobZFtW/l+w6pb7XC
kmtlKN73HJj4V9GwyckOojTbaVV5lx8oumpBxLXVZJsA4/avCUw2F5Ir5eOeSfKuqxHq1IqzSWXA
yTlCX5ZzgivVKB5c9Dp6AVzjIzV0TBYSe/6LLtMxSnNkCG1lQ6zOIu1N99unVahH5MpfCz15Tsb0
wqPSfG051v6nbI1uIplmq41MuYK8unaa/Yr20rItr13FlmJaK3kMTzZTwY7w28iwMMUid1Vjsvz2
gT76haN9dqCgKIwhEUWt9D0NR1Rns2U6iwf1H6yssMhj1qqcsEPYRRzQow3979K787qPT/10qHqk
42ptU3V7tdTuskg61K1AUyKhx6ndLLBx2fEI5IweqLSU8i47Z64+aDwhH4B+cg8GIU6snYZzUUFP
MU30veLPKx32hdnhP+0SX6ZpOnRz/dcEC70M6/obU69dnbovWmtd9GY6Bp6yQj8ds1VUUJyh+WIM
dUnG8nfpI4hc4Gxa6eoNSb2eagKmElnpiJ+6GcPM9qeBH0Hxq48mUFbWSdcxIsWB6aBMyYfqBXvV
tw5Fr78ltn4NfcdaGAkSK2a2H+zpiN73fm6LvZdFTzwTt3j47GD83yJkOnIv+aZjy7vSjI8sb44I
hG9r398bRAB6ZtsQsY8FrKfl6CZXzcy4KVrBlof0Sy5oOxZHYyLvZ03j70Fl55jmJuhnPDXCrWPO
rGVf36CSt6q17uBUwYgeEgoXHIfpWGlUT5hXDp4yLpyw/Mmc7Ggp9euYYQ3kmtXvgUcRR+raaPHW
jpprVWW0G/qzOsb9UtHbLY3MvYprul1p20DYkrB9XpIcXGI+ubs50x4pKs2SXA5g4Bj07KAwbw3W
b9bBqKVAtvPhYtVfCi7RkX5jb6v62VffauImW1bCcUjQglTe+kzN37XqQ2XXFCp94o3RVmcHEBEu
TGA0iapnrQBPdiZVlpym6X/UZF5zCPYsLZc4z8CD6PMGjGarYlZgftPDWeQAHnOaHFV7dv2fsH1y
8nH+yY6ZGCSpyMC3yR1rUsZw4kAHOcT7ZTCxF68/ZwxfCJwZqSkRmM4cs4FLZnyVqMakdQhj69ok
dzljWPBydChF92sOXxO+mE8lEstSC+meglDazP1HkMxS5Uh3sOGoHIdPqDMMvRhKxt0y0OztgB2A
Nn5wofJ0CIWOg4I+qnmSWXPhSvva0OGpQOkUHyaU7Bg0eIpEL/Dr5dwwx9f35Bi4FJDZq2p6tGpS
yex9RFDGMMkdw/lsk1mMdBWIzoUOza1qmMCoO4m2GI2ttPY9ByEzWT8E7crhMtmk8mQinJhplJ4U
hg68NzpSdJQ4Z0no+OSeE1WmHjPIf2UGwavCSgEWQOJg6gf5/gHiYj8SWb1nTpmkG6Ak+Awuw2f4
ozd3L2mRd3hns668YN7y/HKsNtq/WEsBApPyqnc/LJJ7P0PjBbMfSTPTBklvAmtm/5ZjjYKBxcOP
AjVe5FkADYiHUvmrQL/xTjhCwUxD9eDkvzrUG1EcouTz/d9nS94mvzcDmS5G8PCURrr9ztPkp730
uwsBJ5F6dbwlRHSXcffNwjBiJpL6PkswqrWZMV5YAhDZZW9J9Nf1He39Iy+m1Z4yTKooIKuIU4s7
cZHI65SPxEo2bnbTsr8emTmfGYaPmZk8kIAFXTJ8XbWdzqrMULZlFbj9TDA59ZxbPkk45PNtF5/Z
ElTNlYq+kE4jMXxlm8QNsv6oAoOl3TG/Wrmong6YgQ0JPOUcCgXaGT1Elfim0MXmGiUtpN25i9L2
IFlplseXcYjXjv9TqIig4RwB1CkYynOHnSxrYId75aVqRcIfL1ZwBhwVxfySxCw2+6mrAay6aVxJ
mDDgqsi4bBWG1o6b1GxmoGyALmoO4gMPsPlIzesnF6lfkEBcojW1TqyrY3ufUhyOGfoFSijO4JAI
XgfnyewJcYXsiY1kus0KY9m6/84/2VcqGryqqyxCB8RvPoGu5triKX6XiAH6fxk7v83OvVDkMr6G
u1JeY4JAJkudgDCmXwEq9nWQHRI5FOvsidgPeDxmcazE+Ezp4bX62bP1TczdKpUPZ4aUafCXrHiv
9YD1IU2hDXBOksXo76Lw9yDv2n0XS2dE8lk7gbOUkjB083UedQsvseFsZQ+NLhu6NDfG64C5CE7J
uqr+PQOPx+8jkqi5ZCH7mknAQgp+nWIGLsacmfeus+9yTGjteHbScAeI4BByJzQYJJ+1HAehEQbW
5I5i2G2NRxNJThB5lzEGMR/pG1pgK4eriqs9b5R9SNCSoprIIuHd7/2l/O9ATpNQUHjdYUR2lavg
p9E1W8m3JaO9pPbgHiFe/1uHSOOtWq9cR6QvEb0HCfwSdbuk2f8TE1Y3hfmt5c1y5hgL8RIgymTq
/1eyLD0WFIvcq9U1YZk3LRt69FcVZa7Jn+zTEHlfHSBEwxSkN6yL10rLyOMpyA+VdK5nggR/xd6Y
Sdg4y1FCABpL9trQCbSTduf3L1IDuOxEJDhu5Ep8D++7iMARZg8JvjlrpNaeCbsrYvvIYk/UK7GH
ByULlZ+2DR2YhFBCPtvuj0VXRTavqmNwhFVHEYn0waakxSUlp2TqNEflERIObf+HtTj1T6N/k5Ot
Riw8JIkmsPnw4bmgqGHuTKL+ry2Sfk4DSYYowGsP6RRiTouax3sRDNBF0NBL67eZWVZLix0EsrQC
NGpjOQNddDO4ZFm+sYy5AT1x6QQzrpo3h3UCb2lc1zUI7yg6y1uqU2cnf6Z5skosmBsfGkRAaa7I
++XEp0KjzVF/Idu89EpUB2l42EAku700OVIinYpbgARBw9obhbEBJb8O+1+z7SC4Bt+LIoJjIepe
UUMGCeLsxgF3bgRnYxp4cuaVHOogWKkUUiQK7rbbblPehDwQbqQyPzsdugQx2ksuYfIh/yUVCvrk
pLgXeSS+/TJySMuBwc3K0T2R4rIm/g3ucmvJyrPzBzW+YZ9Hh3/q/jAl2mpFc9HIhJQklGXJGSur
QS63Jjcf9Yg5aLzmPRFJlYFmGpu1JzGOWz4IzS7kbiVw0G0LAPobZ5PdxKaiQemg/ulP9waheu6D
9VCEXzNaOoOprjROSlIBZijAwDcU6kmykctnBeZhejGtt8zxFrzHnDZdFQMclrOvTtbSoZH3J2tU
TgJpstEI5CeliSeLmJUNyWRNs/HfiSRwXd6VTfnchcpReoVcikFJ2hfpin4UEwlyUmOpKwba+OwX
zoJIx+bh6YXvfPT/E7DOy6UT1eAxZPHCSNDBeu0iEJMOYGyyG8knqOJNPsZHYaaJn3IYMG0Am3Or
C2SeiFR6mkOm+nZxNUs4pjlTXdQwJcnA2mrHc7Mo7qhdWraNdJtKWmbd3uyJ28FWRBWQ+b95us3Q
Dw4bqTVLC8dRaVDJwUqcPXHc0CRNGrxXsnVpg7/i0+VchaeyYLAOtQNpZJ6/nE+Gr02vEht5gXCI
tRUO03j3pManm5Lp2H6F33mWng19nEH25/lrg+YE8i4ewNN+rRr60gu6mzHoV7eBzS84a8vl1PCa
wkW4hXwcEkiB7cMi7iJYpKCu3BJ8VOsgJeHCTrFSFJ38KHztKSmcNL8NXtIDpnTjx2Tb07ur9znm
iE5xwU202dl1dSU5pAkUtfcuCwi9EelCNW1QoF7HSXaeatoqQpZAXo+plPXI0mg/gNhZ9DmTGUng
ZEGNVnOYkXgkktiz8mlTBTd6+5aUDg9CTOP0bUl3qK8zMh9AcNEw0cBA3NLXh5Vj4rWGy1QR0BgM
55dUzeEsoP9jBe1NGvMD8wNtVLYEt1uHDJndN2fZbVI4gr//q1GEyJDxv5+fDlqcXFVleIXAhIBR
V797nvfZuzCabLr8Yf0thZai+Uc7jg4A82kkGNuxTU5B5bzl6GIsVeuiNtoJpfz9SFdztDFgGKu9
RdMB7OElcIrP0hyeXhMegrhfSeovRUtKouU6za2e0ENoR+WA0MRW/nIqNdyCbO0RRjSDaru5hcxe
JBqRDh9twrON3fYLw+e7otJjISwAxUNYNSwqoCtjvNBU5CuSpM6WU4pIPHQYqIBhhDgxlQ3fYCOa
NoOuxa1nO7qMAfNhRCs+sF6Hqrq2Hua1c3pHdu0gr7UYZrClpqgM9udSyy6MbS54cmMj1O+Nfoy2
fqDCgqhIZi1T2JBWbJ45gsZVa9f6Pcmya180CFJkFM1T0rv3RNHK7wANbFj2Cl1OenJIHyYUsiHd
9hQpNxS+UZVKNWU9hIhYKWkBedB8b6L4MZB7qACooMrA34xGTDZpUkBmuGQNiZs0Hcc6B/RAs2Wi
gGtdfVemuHMmvEk5KwtHB6fkly//yjRtlLWy9BukncixXuTQ63qPJllPhQM2Azr1MCHcauaBxjKb
mnWRQGupKCZ1W53XOBjdDaV/4pMKfjpFMU4jEUNPCUp7nZ24uH43tCYdjwA8R1fhKpymiNAE8NYV
EHta6q2RqkZMiuo0nn6bAPcZlWHEhVTGvTWD6DFBiplK5dRkoAo1Grc3w/PXnlJspy60byXjyqWa
VRYodNvDWMhlyIhJYz/guV4M9swQRr2obv/SD92bjPP73Lp3DYTqEU1gklpmeNjNIJn7qPVOyCfd
jHWRjjKm77I8SFYGo/3xIj2DigC+3Xii0EYQxcManUuJmZ2LEHKTrTywaz60IDmUpN045PeBKjua
BhxohSjfvRZk3WjxQpcBjtmDozBIhfXug0415z4Puv+KAMIyz4aKygwjh4FtPPkBTa+31HSRhRcb
4uasGoUmLijRNfkbsV7T0B0VQzYDwa5iLWc0+Q3JyDokNexhy5AQmbEMfGC5ggaaG6wjCMh1PoI7
11e6Vb5R1OcValCjqryr3bgqvG+5MDV4L8n6OEmH8FW6AQiJYEbR/Omp4/LcgnQWYscHlmlqYlaI
sS84QPF+BmnS4NIIARPkaIv3HSlw6t46YD8I1lLAFQs1tFlFG0bN4J+Q6EQJMpmzl1yk5HPOEPlo
l2XZYorDbcoICArQoWIe5TdPB8URkwJZGo3SE+MnJE8ymRXIF2Ayfhp5GSXCCfLP5CHk2G33VvAM
HbSa0j6EfBNijdEsq3yik8Br8PFnox9XcMsh3bcmJiPNfwb/riMTUDHVXdZU85yBiRDPQAbJrNgm
W60T5YVEwFYVFO/uE1TeOi6xMaxxRPMWFu0fEpTefsonkzv0gEcx0+J0xdalAAhGKSV/Sne+xFNR
hruksCF2CWP4SkNSIc2Sfwy6VzlQZOmpLT5wr2QPcm7HcibD9utV+G95sst8cPiOtqNhcLBQj3Hs
9gg29p3DfayCMx/aMouTtZG40waNQmb0OLnH0ztCwyu+UG7KzpBVIROV8insMjJ86Uc8hLM9+rfB
Gr8CCzAs4lERC62xpi1Tx8RUb6bKOelUGxNsNnpJ244DOqVHwWeMdDCMFvZCRvPNE2Xu8Q8Oxp9p
qZ27OnlTvP6dSmhM8crBGI+1zGd6cEM7NDPopNPv7NbcBa8bvOISpcN3naUtZYJcshr3W/AnIAc5
cnunxYKcGqx9OqjqB5yoJcoVkEuePgMNknfZstJ4ztPx3wKgOeIBJuDR0jQ3++JN0p3M+RhV/wzR
5ZQW5R5NkJU8f0tp1lmCOD0Pkk7KWp6UV+b7AI6m1GUNJMkMypbVo0evwNd+QLhdeMVfGzXARWul
15nk3GZiatHCRIJCQ5A+mQEEh6+wiMCluP0vEjb5rgihvmWBmYHJlzgIEUhlwJYNWKRV5ezgUe5k
AhFwzNWwdf0OtCNET0kBCqREYF0tVSIvFoX2SrTjc0+BNZCf6uzQe8UJiPVlDJN/9SSgiXXDEq1p
dgbOCawAqe1IX6wG9zrx+mSbyXqTEVvE+SyTUAlAFXrNXddgOU/jz6rMravDf02778QZH/JEJGRJ
pFOB12jkybTJEs3Zks7Lr/dlc2j89kRjSfakXSZsaHMjw+6yfDKm8Jz8re5RborDh5PPgETwEK/7
Rj5HFkoT/a5H5UzEnMuJnXJPnIbuMh3ZdO0UPDcmvbzZgD5BSb8iYIHyr4oeX5lRe3YGTAlZZgeT
Zpog3Pac/6CZwPn13rN+fZplMpxLNMQE8DiG25JvVP5R8urUHdBVoaMWG1AP0DphXOERdQiatY8A
cAjNvMmc68ThHFXIBeTVIUUR0NZSWlrwjsmOZDOw8SibCLq4MZHx0Q4KneYBMlnEwNGGmBag3+gs
/8x4l9vFAWkJ8P3wgAhPherv2RjygNEswp4YReOyjHYxgncZkbownN2gWb/zFLnciugE05rwGddg
t2b7p6owBejDLU2sjcsOn4oCMb/6Eev2Gp13gD1eZa3xCGd8b/yqQgsvCmVXuvUvxa4f2oBUFxin
crLeFX3+KzI8oda/O0O41ohdcanfK4zfUaDAWSOcEkR0jW5v+fhJVytpp+Z2t5lSFehuCXMthWWj
FRs1Ue+aOVNoWCcGLbigl/uUAK2TajVG9EG55PjqWlG1XVy1yJxJoJmCrZy5cGW2FTJ4BPSd05vf
oUqlwSosiA6M5/4dbwLQGhvF3Lg843UZenuXnezF0QjODXEvzuBI/C5dezOY1UGxUUeWMkYCpUyl
5WiWrVCRVjXFgBGLsasmsPoDH5zbvxyR/hq9+EdWTtGjJjMUlYOF5bBwB+sBzCBSYuPeBL/o2K4b
NFBoK+wMBP9OkT98dm5+8gOQ5RWqNU3dnbPGXcpLavJ4R0CRbESaMpi7bVg3GF1KUKAoDCBZ2al5
xCdjK+drgVkp4HXlSytzerJ5SXvYA/Gm0dFT6AQ3XvJm53CDOXSkYmUdgalBIByckeGu1ADkKP9d
m9WmYYvR1YQoFy3lzERP7VNm6pJiysBC9m5POwLliU3Of5fed2zqCCLhs9jfpY3HS7ccH3s+Jqgs
1sgyrnITbXx2UDgtK+OilBcz4eNBGtBbiEO9XY22dY+UHPnQ4q4xtbC1flwN0igHe0jL0AcOJneq
6f0xm+C+6cZedcgUTaQwY5eBvMGBOEA15EkAIWY/msGvqMcpcjKMDYE/mnJgFR9yWVMCi4UCIWlV
oC+lQJpy6rQWDTFEihc1fW2JHrQTJYeWcObzJny7wqeDuGjNJ8YuE81nyVWsjqkwDRkxl3Cjr75H
YTH3E5RXVO/V1kEaBLm7KbvuL8arCOvWOPlqNnhj7Aky6LpoOpV0Yhnmr3vVWZesxaSIKKchB/4a
i9h86UC3tPSUoPsCpZ6xe0I1kJeXxkzvcZQMg+lgxlwv8ium2p0nnQOoxA9lmwt6teg0YRwHOM/5
zUdSYgBtOdo2TJqLA5BnBLHhNNMpxdVxJiPnBD8MVgqFxmb6aUcmFDWwjERDPAQ2HHX2wYjSn9z1
ujUK+i3SEbAtG4AgXmdu7S7KHqHqoHwLFjxlHnzUJ0UDAQL+UOkeSBst1R7qSdshcF5H7U/FscP5
8KKa6Z8qGcEF44TQGFBqjfJRG+ZTydKLr1o8KKDmeD5r3Qb+acLryaO72TS7rsEayaufRoQ5SF0b
GLjN6spG/xGpYYxwfDMAgaF5VwNZdDlSawqObZV37c0k3k2+lSxn5KEX1Yg1I2y+IujxL/WuGrWL
yiFuCjZDL7yzzrq2ieOW2R8iD8KQq7/+j6Pz2o4Uh6LoF7EWIEDwWjnZLpezX1jtRM4CBF8/m3nq
mZ4edxVBurr3nH3csr7QtWIHCWlVmulosSzP3iqvg2FTCWTDxtwdS6t7B3x+XHZyYQ4PFCnnyNN7
ekjrzike/xf3gredI+/MyBvI2EyJ3fcb1j3yt3o02hMpH47YD6JghYW9wsPYDzfD6j9KnI3uSLe5
SHY+dTMBU2ee1p0lmV0CdwqD8uD2/Qd6Qtwm83nwkz8npl2Ip4m3h54zn6JylqyIKaUMU/YnEmfk
CCj53RHZwfK8VKZPL6T5IIUBg2GJei/9rarxSVDW4GPZLHcghvYsdPSvKRDgus1jGjsorMa3YQok
ajhcpjYfyXd5CGILwyDztKGOZmw8BMbiHMacfpk7+W+S9rnP8mtmc/XodayoI376AANWXj+BJf5Y
jgBtanGCmiEp8u4nS/6MlKfl5QzIx3TC8pWKCdgT5/6U0IWBGIE60/8/+lbuPPHYbSsjfIpEfBXk
EzUt1PNlsqXI6iaH5ljwd0dUDNEgvjONRLloWSKBGjO7aze9S+JasxTMuX0InAooTDuvzWbczVS7
YT5utVnvUf6DG2OQMaNNwbf9thxZ4pSjqJscIoxWHg+Sz2vVGhz1yvnFb+QGnma4Svz8O0VPE9bh
TwkmrAJla1HR6qF9bproaoDspplOvcPao/4vZmZKCjd+dROkP6a+yjqhyt913UjrWG3xoT8WtPxt
wu5bEtrDbkOTDx85HZZ2a3s4p/Nf2OSE/5ibLAAik5V0DbphFSJphELGHQWEY6C3XgQQ+GuA7aVr
23ovh+biMMqRykSPHEx3oy6xU1lHlUigEHEF5LES93Yz/vLwceeBpskJcx99jWgbZ/FVMqTsm4Yp
C+ICTjPw38OVZwwMezj7wDnfmtxiZxB/SLB5gx0cLxPjv8oT+8oj8zLhzkTjYrjyQbkEADSmJPyw
MgNrhP0hm/EAbnkNZeHa4OPwBogYQUhl2SNe7ShrW7+n7xq7HACm95kwp0H2wb5Zpl40CeD1/3LE
TQATN280izchQUNc9nCYNp2mnUT577Fl2sg2PHlYiNeMxGCseYhMunMIsKL1/FXDaSt09yOzlAId
8fL38n1Jjt5YprfS/eeSYLZ2zPYt8ohGDFAfLX9WhvcJr5Ew1QM1AKbhs+Z3G7YxOKmbvo0h0zSw
mv0CFz8S4dw/aCfcRvLF0prmYP9TcEQPG/OWp95tiGhXkjoaN2LbtDa0uuhfAA2GyIZwVfe0TWij
0/JNBxA1cPbXE9GFUsKCiZyVg7kjYTNLcFlmwiW5hONx5cERnghWybJtPME6r+is80xyOGvpAoRj
RlgxrWlOQS0n2La9ZL3a94b7TgwlQo0TV9LQzh8+ZjTHwyWN+n1ntKdR0v9fZkBsOogo+GU5jPDL
QLueGsgXPkQIfw17BWRgBDdq3s6LSNhNN6DgQBtlmwB43FKnsD42NArAjVJVsZNxIdlqwOAQEUVR
FddlT1cOpAKHE5s50PKaDoTZL8VB1SVwyPJe3mX1QKPch4XklheMFlxI67lWUBY5Sjg2dW74YwEO
NlL3vaYANxEllc6oWMynnT3pM+3tneelpHJ2sByovfV4Deru6rcMrtvQ31jsvwpwPugT68FaMCS9
7uhE51vBxK6mFZIX6qLAfiqDI207Nccm6A6jD4tutGj9IUplMs9n9n8S5F2WmTxyqZaJQlFPH/Ng
HDo4omy70zogFTZN26uPbX3FhSPy4GNmstB8cHWiFFa1wPuF6JMKj0ntzmGv49JRxD5XHHS1hlRR
mk2+biRBB03xYk/JZVmi8OneEta4MPVW2Rxdls3A187FyeNT6ogT+rF93opsPxCx0Bs+bkVeNKWD
w0T7DGTnQfQ5Giy21HTRyZm+Zo/kQNLKR4UoAJzX1UJF5hr6ljJZz3rr2+3mbdCN95LNWfmUhklz
DOkqRG3KXJ2DlN9fJi6MF7VQLzAbp4m6hB66CPSzFlCalOpH99XW0GPBC49GtDnC2cfAAiCmP0o9
Aiyjci37s+uGmyEnFK+PiJSxTo1jv7KbvgfsuL7vXbpeHhv5FNtghnLaFCiVTn7KLlrHlJuh+S5s
XFlBfuEm7z2b5AC8YZtmau9MzrXKcpmbjWRlIfunycTlZO1M0YbwUidl8Klp6vCYjpZ1MbnoqgAU
RkUA8W5NW+BfUTerpdxeigizt44C0xYYKnYY40v3yFQw7xDtgeos1iu0BydyFvbTgsyNXjs97YcZ
c0XNi2oOxVsHcxf/xCbnuRpQjCkLTwBTzV51u4LoM9l0H3UFY8lGnIOQnLtWWFs4/Utj7rsAFtsN
w785/xT4ZZdVwA2Hj2wWj5Ev3iOVPvPiWBwZSpfA16nOX/COphuvfnM8Tnq2Yz/juVs7VrIbqTi4
D7QCALLQ2qTzJqPsPExgpaCUYWGQoX7jpvG4w97YmnyL5VwQcHzAm3vmD9C4c1maQzqiZehtzVbA
J3Duymh6tOibXCu+2DT56LDke1ZN56qv+++4QXJA6treoVu5tFgM4SaUxUDi2Qo3sxdXl4Cj/boY
cX54r/BbKKtQ5ZrWe20aLR4WsDNMCZYDj+FWTwbVNbP7qP4a1FTuPOGCOpElcZjG9ISDh51Nf1m9
VZGzmH02SEBjxAE9h8N2+FleK5D9u4z1Dmn/5ATeQsz6aLLm0LB+9M7SX7ALfSNUj6jnWi3MW54w
Z+5/jdHa+ELunUaeW5aQghd8VSBxINSDNc9Wlfq/sCUZD7e/9h6yxvglJudLyPJfOubfmmOf3Trr
DP3MLOiQBDkERW6h7OE+RAYIEZp+HKZ0KOnZ5Q41WjwdCyq5Wy266dYO9laOlrObovTBgEQFeVnj
OLa3wSAuS0B6Jr/IPvxnA8Lc5Jy+N8SCmwdS9tRh8DGJ2Kj9P4fESj5tp0+P85waMCI9Rg2SyG+e
t9GYHzKHHVf9L9ZFwuDjkvJHtITRTFBiBIkMKdkIsaIfF9ZXSvKyy9q9PPtmFh1BVtIXJqTVlneR
h/suvIYGeEswKlXQftQasnrjlcNWh48Q+5BqM+yAkfkGFPvb7JpzKetz04yP2qegsTilb7FqfzsQ
v1vNbMwSI18FHIBhIDr1HXfckc/0lSCnhkx8iYcgfqDq2uOr+nZbN933fQlmgM51KPtyDcP6jLHo
CGiOHgOPQodIdRcZ5ZZlR9Mja49k0JAkpXyeWfAJK4XY0UbTFOmcPc66jFN+JJDs0R7ZntyxldQv
zgJN5RVeKh7p+FDkjPI+HXpSKfL8s5FAvc351itICqWkw9CXaU0Ynr7XtX+qZ3tgUGWKde6Wz1kA
D9HDTnprCnZks/OeNUaU3FZPpet+JUM97MIwZJaQwK1Wt+Wa4/xYMi/bnhgo4520PYqfEBg8CTLE
z5glgnCbuhn7ehS11sboOrnx8pK9GmoupA901yxgrVCf2quRJLDmeiOyY58pQ47pV5XNrsCLhkQE
6IVZf7VeA96aN1U3Ofr+GvY5zbLP0tHXDDxtPDL+6wZe9FAtG0di7GfaVfcuDHxU4Fh9ef9srRHJ
TyNdteAl9AO9DmMfxE1rBMcIdPq2GcYESA7toynor7brn+Y8u7OcngYkXM2EUTGmqmA7+gClgVnU
06XuWT7BoL8YMS+rSd6uVpgklEtehu+/1/n8mOTJRvfZh6zSmz2iIi6b38hXm7qoLqUD827S3oF7
kNLSB38KGf4MO3OT6aX+smFs4vFiyhevLDnEr8GU8hEjZh3cvarhlFjtPOjxKI5QrIRArDiFR6+m
7PfsA0i/04vbeLsUI55LI73X08nPArob88lri70pss98BLtvuvkBc+sWRsSuSt03aO1M1Of8OStL
ktXKR9j6+znx/4WmOszV9B0Z1qlws22tLTxQiPUc/yWZsO9QLjW1Wa1HP+p24VQ+zZJWmttEv3ki
YTcaFsKJqnsNbQyKlXdm1mMfHLfHzF95bPiK2npObCrhsWvvGMw95a7GfuX214lMAoTBPJwW0X6N
P7LI19muauefQC8aMkYxcDOddMPZ95waHXNhmJl2J1i9JoiBHe3izNUPvd2/xWGNYyl/zpuqPNGw
5ABLy2Y0sfKhuR42ItRYd5pd6BLXRsMRayEd43WknGO//CGGzZva4XigazpYmZXBuaqqj16nJVhe
87DEZZ1MFLmfkksSyA7XG/kfpIbx8gHsdbrhySAUQcLXWkm4tZ45veCtf7At90o2N8c3LsguEj0D
5Wj8lRP4RdFycTAR7kXIAagT3mc+O3dzyjPaZoxIQT2dIxLz7gdUSKidWaGlni/JxKqWWMa5HcXT
JLNvWVqIviPEZboFRjtgWgPJjB1yyIZDGnrWLsCo8R11Cv29Y3XEq8/0X30t/5iwPdsk3R45Xtcc
PFmYhzAA41PRzCKIZkPuoblSpRw38QDe2tXvkyqtfVs5DKl5Y/HgI+L2Ra14NP1jB1ktSeorcsd0
55bTEqfuELCMfdSaJ+xYJLYRpVZJrJYG00KYandqIGazJUYnU/I3T8M/2dtH3+l+zJwRJrueDBP6
F1k0PA5AHQ0yZVYmTs8kGuItGZA3VZp7F+39RhWoLTM0n3jm2RVx9vS0CccqSE/kbiSX2qRYjggn
3MQy+MsAeLkNFeiElx62Cl5SAnGvVt3ce6b75HQJF67CxJh7Hs3xyokP3cQLUwsSgDkUsoKGgXlQ
ccXIIiQHW2m4bzXvMtmsKPmjMDxLv3iVEZiz1gWgO/q3urF/bN8LrnOQiPsu75eZh7pvanF19Vzt
6F1dKxjMqyig+87qEwrakr2MPGK/fJTdcMlw+tdkCMkfHY/PiwABq0q5HiKHan2C3D1r+b9T0qst
KOKz+RqWM14SinPO3kxyqHWjri4X6O+6U1Owmg1IyblpX+tqqVaSYlw50rlqEX+kut+HQTetu1Ld
akJlzm4+sHH79bhSwQQRsvPxdDQ3I3B+Ddk+Ck88VC7Hrgqwz0oo3a2oEy5i9A5zihBP19Fe1xVi
cTHB6/cDOCvS3Ss2ixrI5P+qKCCkhjL2jZouEOYungKUVCpcxc64JuLkOCOEdHxobS1LM5bTddcl
AGsqyEKE6TGgb8evyR92cRgx/kxOJYZsx4XZZqXOhqjDhyA2d8OQfyxTRoOaN3edjvaX3viVd5Um
RydLdu63jI3nrDDZHgBwmQxanCDg+YH8W4Zkibu/Zqp/M4POW0JYVCyf4LjcaKnUW0Om6T1iMLio
DadNB1thlxEZUuzR2xyFy+IUKkK2q/UUJPlJVy5vCsb4oz9Q7IuKJY1HI34nhqTihMRsOxCDdaBw
DDnbZx+JQ8tPyvTIaHwlxfAUFPU5nHG0Z4Jkz0K9j6FH49ImZD5X0b+cbNK+ECSyVTe2CD7WUJxH
pgirssse4CNy2sutc2CQlRsE32UC/jqhA2QspU0Hmq4oDBruwfxhCtCReCEWrSQz1XbBUSBK8ey3
wq9ITR42CMLY+eqzVZRnVZXX1nYxPPqGAoodWKe8Lu8sRtcOGbhbn7AbytDu0goGPh5zZNGm19km
KptHFAtx81eM+o5kxWcLRGWeGkxxI4o/PzfSZyuxaVAUvKXVmcaJr2gyCMIoOhQe6JsoS9U5zBZT
aPXIJBKQmuZMPF7a2v2T0SDZWZqnRJQzST8suj289al1zxQubG/IfCsiPlfSxxiZEXNVy2ybW5wR
LJNchabNgFk5nC2AhpgoNeFJKwUYz8yjT3oPZzaqv0ooDsnFKTaax+Wn5yRaeKN3HzndKYkpvwRd
JkebCD+KYwawOpwn/CCMokujfXTq6alZvs/yvyqRGWqhRxPyYKOKNdgyGtt91glEDyYuj6w8r5jK
0PWMOE71Ia/cjRsFJztjfVIIj+qU2VHX/S0pkFubdJ02+q4R+WTsQSstmytOPbRcY75PIrLGllWE
hNhVVcQvY1c8lNL+V2UtaebtVmPHJ6knx+U1fEMoQFcRzMchmy6LtWT59p3nn2RhvLmEYf5/W1P2
1SqS/RrrLBuGRZnulhvDnugmdXfKcC+i8u/mEYBX6Y0bUbv1D/NO+8VLFMCNXLt74Gn1idYVKsVU
4Qto0mGXDsK/9OkAoWsqmGGGnTZz2szEz22SUNn7zANlDS4BHJ8lOWJZkN86OuoEu/pEEafZX4l/
n5y2xrn0JRngltPCTNLGpznTx8qswNkEVgtlIh0YC9ozwuvYITRAAMDtY/USDUEI45EuZGuOv8Xo
ZyedODgnSmVs7TIb1tZstRtQSMNXlJU+/KR8NE4+QiZ/lWOs2BfDSHKn7VS0H1B5maQaPwapTG+J
TKCUgAIeTnIs5Uvd0SAdwxZ7dlyHE9r9vo4OoCqrnfCYMuROnJw4lGGMHgfrakwMpcErcv5uvenF
Llz70CWsowgB1LPNSKZqqVTNQtGyI849rh/c8BdAEkaq9kTcRO/wrgLNF9bKAGqpu7vRPmodb400
JZhm0fjh0HBXlWE8V86H0tV7WXws/wF66XH5L3kcAyYyvJcqAFmHoIgp5YJTyMticUGCp/5XM+FP
AARn/Gs1vjbOu1uT+jaEX/4y+y8RcTobjY6lPAVp+xsRMG5x97CSL6tILE5Be148NMu/1agxBJo7
DzVYECKZ9HZF+aKgdXRGsEMOZeC1K+s7PDMjlfAcHzMoLWVo7XBNTeOLBqPkqT+CYjmbvPfgbiS6
8ZGGgWPdLBsBsfeke2Ofx3+eRRKx+HRRDdhWh8Ps6DfN1utCuiFom1obz0pDz4J+/yiflw/Il7Py
9isu2zOiE0UGSIrIN87Bj/nhqnLe0bRbfPiCZphPuDjqlERBa+mogCvSJfhbSDRbkyf5NOYk7nZY
2M38w0Rbx93J2EuKOH4uejrRPnqB8HHiK8JC45HnHcdjKMAUFZ8B5FjMQ+DKMnSwiwQLU/mHsEgS
LE82F5ELJ33nxs+0W4CxE0hZH8aYaPb8gWG09tkULBq45UPxS+9AZ+5PLEq4NY925i0/wKwXX5nL
OKQ9ya662lSWbYbQENzwtmv4jeFLE6OzXL6ShIOm+EU5bk/0LxmBkTvF3ggho6brvYgRxjd/UVrF
Sw+ZG8ot4t8xoFEaUjjPX3giDxwu1osfZvFaUZffx+Ut9cobp7UjjFB2mvo0NOo4qeGA4eBLJ/FB
l86Ou9oZFzt4rjQwgfJUdSW+IMau3rOKQXndzyPGdLnjE/Jllx2HUK+dJZj2ALGy6VeA00F6reQa
lu+65iJjgJtEsV5eFNf+8UfniStSsunSKFrHZv8wih+/NNDJNNvRhLRcnszxWjD44M+xWxOnUHNC
7DEh0nB3Mht1aFDtBxmYTMePghZaxV9TJYoT+2NgAIeieifRLX1yDPjuVcLA5aFjp7JpS/IY8dIl
LTL8EIAU51/zo8TsZFi/hX91s2Id0rkZLAu4StkcBqUK3EZ4X0uvGdd+ROMzqBO8ep8233F5uc3e
2VhEH5OuugLCtG6L3+XbWUTJNQjJc5CeJ9UVOxV89kW9sXHkO4QyVEW2r8nc6skH4GHh/vitcR+Z
L8vPXH6BmOB03p6MZbDDqG8ZE8Q9N9Fa3q6uhKdg/TaUVMvnWBYXkH4frA9q+cRNbb/MMbzTRj6a
mon7/ISR1XLo+6IQ8Ovp2PF/Zm21X/4a7vOyuPCH6GonU7uncUqma7s81twNwiBhj5mHVMCQUeyB
yzfuKgC49dtQh3sp4gs/Yi5DPINEqbSvfR3S9NktD6xvzQgDT9iM6L3/Lu9DYsUa8FV4W+LxDjPM
/i7DCAA3szK2SeZwRquj90V4Fmfm3oSpZ+oKpw7PlhjqvZ7rXyudX5Ok/5pipMCCfBkoyu6nQUon
ONND189bo8wfkkkGe5zDDjmVdoCfBC9N7IHzJj3SbIJzWTfeiaHYdkHQuMRnmNX8SunBW93zY9Gk
ENaLPj+kudk3L0lhogMiPcMXzBBK+70L8XRlNP1CEzWpGNGIq3PCTo+2Av6A+Jk0OsPaP8Ypr/1k
f6Wiv2ZAr4ssxQHB9NHqHwjMWAm7p80N52uy4GLWf4OL3sUYW+BqGIu19DhhFuG5tdSGoPfdiIbE
k/0/ZC7xufdSNp7Mw6rA5Sf4lCPEXouUWZlbvVAhM21vZvoe5HmppuDA21/cjvNIMqdbK5YQ0Rrl
7ufBZ8CcbwTm1qIxrZNRQakw9JcDJp6t6TUmujFUJbIm2EoBGU/EGcRrS2Nphlp5ItH7ZBI6OdMr
NQWUpAlamQEcueZlqudLr4xn9mNYL5SZ43Csp+gwttG2r/FENvpiGQzqje5QD+QrB1LvnbmW55E6
pksc87FkdDKlBvsTSryweeyM+KdXlD7LRlrRcEaEdspjlqOsZ0bC6CL15vNcJftZ5yep5icxA5Vy
w+sSul6C922MBJIIjTwfjbkxg99ldXe4MCO9pYPVWdC0APzhWS0/XD70DNckcIN1MvXnec62kwkH
0Vftk3Bc2if99A9Pybcd+4x/1Boi8FG77UPrZvcysl7qod2aTIoZJdhYmNgp/PLZD4ZnpxjOKRJ2
02BUgalp1YXmY2SNx4FbCZJwXSaE/5pgnswu/RVWeZZRQ4AlqscqLMddY3woiKLonNy3pmEVMHOz
x9/T849zTU1GU9shexcQOX1h8LTZbuT46xEgHUykUfbMGYaQLRB033MK/FcH7iMHrL9RpotLL2g5
fqXnJn7zwhBZa5vfwr49qqy/76zk0Lb2xuzFkduOHQe3kg7PxtBelERYh/XzEGZ0DEaMEdy1XVQv
cvL0VVrxeTYiH9twUl6Cvs5BxJGQ1S7PslEUzSGw3S/l+HdRRIxG0iGTTJkQionKUClsPobL2aXg
Ntru+FgpFHludeB2vcCtB3mr200n6z2WgdVA1dpEKK+asT2XGWt4VNIdxkluol6xthQeW0ekHDeU
C1pEPVujJtZn/KuF+WxAyXJma4+ORa1jUndayKjr3JqwQ0/FedbjA15o6HRGHr8HUwXEQe3DaRFv
NFDuMICMyNsEEb3uqxTdoyAW9lTDmJWD1xwy4oqw/0NEsWHRM9bzYeuJ4p2G9U4l9bczhmBNeelD
BgMgK1tyRwoXwU+BypfsYDexEeLGdz5Dryy1a+zHOOwaJHuE/dAVwLqRhmSUiMm/uUnX7pGa8ex6
pM8jD8vwVs7xg+VTOU4u9KZh2wT65tX1NedJsfq3vqveMz0dIhdYJHUabBr/mI7js0Qqi2fiYUhd
jih0tmZv09cabjngY9hCmt9Xwj0F9nhqs+Qy9Itc3yfbHmmqN/oH1x02vUVrViTGKbQc0jmN6lQE
9n7yxPfk9iAq0/SLszFqzn54mCL3J/CIYBpGAHe+LXhM7PDqFc5brxjcAxfcMsI4dJV7y2y9T2L/
yYnHsw4Zj5nmc9yGO5K178AO0jmgl1ij+htshvrLMxQVze9oERnd5BtTwTq2Q1SosOha1KnRhMOl
Oqq2uQhvegw8eTc7/aOKg9eAFnFeBaeBVXtM0hcDcYlJtUPYL3WThSo2xn43Azb0mv4V5dmpobvt
9dGaQA5mb+I8s0SunUz4O+6PsbLI6MC3QoCU26Nx19lfUdR0LIz4izHDp6zt/lBzTB0EUAl+lE9A
Jgsn8mljk0bWhYhfBiUZvZ++/sZto+5lzFyHYK6XYFH9g1+snhMA9ivTBFkjMgeAUM0BMazHY2t0
56pFcTglDZMKV3a4z5cEKBV+u1NIGchsHYcOHuRmSS6ZZT7cTTqtN2Fb/FnN+KOT+oJ1lIQVPcDW
9fyJIuz/DIWtY4vxx3Edd8PNjjClzu5TKQ1Urk7L/FmojrTNljZfM807mp0eYMeh2Q4N2uNmlAxx
UjJaTUOqbU/A+hYuwfwQ5QYTxb6OqfD74S3Pa+Mc1ewhXRccVR2eu67Z+3VH4pm7K0MWV6SQ76UC
M6PokgledLIlDgTDnPCCnevcQ3AwpvvUYU2wnabZBzD7QOMYhHcULnrOxHvOmTAoWX5ELXbK0rEe
5zrDrWhDLHYcuDQ0aC0Bbs4uYQ1PPsf8OAtubVahKqoquKNd9ZDYpYP4bsZZlX/OU8+b5Yf23uqq
Zhtl3o2gNMAdZrsyqvSfDQ0BhFMP5WhqO1ojLbNsgOjCVpCFl/a7VueicB7szvwpYAZEfnEXpdCO
GRKM61qREdQyrjBbio9iOjdhe8bwiPwN3Vq7H8lx37aqx/waehfebLR0hB5V6j2Qwa1CUqGy4gH9
wN1cZkzHuyZGWOUbP3On3yUvIXbdrZdXxJD2mFwaIk9lsfDIu3en9l2G492Vc/jCf7ijU/BotAR6
syTi8bgqA2P8PH/Q/L7vTIhFFWlG63m0sULG3c7mE6sJxCsJDSejx1wqIInJSJLZi/cBDch3Idkr
fORUPOz/6tj5Fw9MdPO6f2zJwEuG8bezjPtKNT2PrxPRiAet6DOsZERQ5rggiUbyAPxlqr0PGjo8
AkJKb27wf28XXLs3F+sI32mo5CdJ4afGZuAVhz6PIiR20Kx7ouPPE5S35fjj+PVrmnfwSQgUGgZ6
y3m2o1HU7fVYGygfoDR6hjgaXUMoBMUHxQTFB2612vG3BQOgJCsYe9HMtLIXQZlJ+tg9Be/8RvLz
x9iFH9IrikM/VwxXNRPtnHaYJ302luA11OV3irAyKAc6HOmzNjrO0PKQK2jhlUHcEN2NWrgkDpNR
w8RH3tqFXtXnziUc+3wvWKvhcxifIKX7nUjoO0w2LV6Axs9NJnbSoy3sFhnhvO2+H4lcFcExM6eN
P/XPrdSMD8pbbBHjUHRkt89t+pIbLJcjVA2w/7zUkozQrkIW7wFMcRAtDj5pl8L2nD2jo5thqp2b
DtE+pOZDtzVtlGHeuqZd+gHDIRLzXRJXV5IMnsmXuCZ59yDD7GYTZNtXGE1mmqDG1PP3m5CFfO4d
OZJwBceTcHErLpEDgNu3ALupg4sZl2WPVheNIJ2yIdUX8J2fAdegc/KPau4ebDP/NqFAgzSGr2fF
7MzQSA3GZSMDRqYcBn4vV7ZHk7jhL4mllxdxRDFvtfc2H9KMyZVdNCQyvkW87h2vimDFqd3ukFGj
hqaFdSPBA+hk1WGJIE0C6yYdfUqiYGcwYT2anNPxj74oFiePcJ0hI+dMu4QoWgHSZ+fQu/Ofg/iY
R5e+tOMh+1sQEyI/l0n847r4GSo3m5CHCRp6+K6Uzao5DHSzXR8PDXEWCEIRD/F5zCm6K7zsaMa0
/EElWTzm1oHONP16zXSIPI9V14VYhEZ8KTIEH5oTwYn54VUbmH6qcT9VvBK8YFPSYkGzn3KDEmju
AT5Zs1wXRUqTTwzkQ1Uj808EAI29Zm/YFBbwXT9SB2n0ztbxkHKjCSNwp/MWc6R847DAUGf0TiNu
xnLMGfnk+CkpeQ/GoD98UzF6lSYC8/FOxWrL+H9nOSSIDx1jWMROmfnaF8hskiV/bnY/VKZKtHJI
pgzygaf0GsH+jpY6MkgNvXH85Dku/AfsGY+FU/GNfAfKp+ZkPJV01sEWqnVA5eXMTbKeIpO90WjM
jWwAwFfgtg9xsYB8BbIRdkPPJTbWaLzwYFo6/+K4hH+MFE5WXccA3BHhmDStY9eJXcH7CtKQ2GmQ
bD1W7TiZLoZoH4rSfGomGiVzeNSxPMQyP6AUeELjyYlDkAxMMuuu41SFhL7buoCO/crfqQZVZjeS
yBsPd1k0P8d8UdHH57pddCiY0WKHFseEtnS2Xnga10lbbHrRkZGox7di5iUhBSLtxCEQ/daioujn
6AFwePM0oGbAKgQDeeFyRRFulA4YQdpU53pxZ4kw304tEzI3E9fcsI6JGyIzkkedhisRTLvaNA0m
hQ5mUDwqlP2MstIk2U8T5v60EhpHT3q/PJxV5pH6QytqQrGZ5ogUl3+YEIub3ETEYWcxMnopIn8n
2s7fdMN8aPrpHhWuIvXLGZCNtGdmEj++TD7yAulNqY1DShWHw1bQiaelFyVZR8itD/mjNZJtFKEn
jdKOgT1006015imH/PrJZEV0SEtIs0bT31/wy7USzjaIJPOKks6JWcwT11M/pcn0FCQRI+jxpS39
ZzEPZw13kk1KnG3q4MZwfj3S6IEzUeulVrPqFOexLmZdCtx/uYVwpbfN+9yxtpI2PuT1VYB2qyvw
vyq2s3q4MTGH/Rpc/MBHB2TtksHa65BcNK9qYHB6xojkPMrPcjQYYrVMTorZ49BYdK9daQKQ9ZGE
67D6TInDG3X6OHCgWbJ5HoRDbjD5IcD+m1j+0sj7i5dGj8/fmpXRj9FjWuzEQ8C7mPrzi+lX9n2Z
0uFnsFEu0gsSnXMUgBmjxjqWf8lET7VarKtu9crQAfijVHSAALDBq97NZrGTeXutPJcJFCQJjkfo
brzhBh/7DbI/0TXmq9Px/jYgjgtNpTdHN1Hrk1Ol9iYLM/ej9qjLona+sx10jJUdn7XKXxWJbeto
YAlofFzxVlMGx1DW9XnOAtprTEFWnSRuzNJLmIWxoq0AqNyW2Far4o9S+Cao7vAK8OWCkkEt3rQl
jQxPfhm5xbkmmofXUwOqsLBVEcs6kCeedi54N5OFYWYs1vdMGnqbGNQY8rhBxQICmZWBw8FDbgze
iSPYpydGC/CFRZdZNyyaqkZlCxPJm8VLwznFi/TeU/9xdF7NbSNrEP1FqAIGcV6Zk0hKVLJfUJJs
I4dBGgC/fg/26VbdtXclEpjQX/dpZx/hGCYtxbo5y4rbvn1Ma5SJzs3OGd9jrqJPxpKoh/WMcqtb
2EHsBjZL5rZNm09npFqXdSiHRloke6+ZGrpwOyLWlg/kdiZMk8uD9tJDnfrvHZzwMEedF2D5N8OC
mhbR+CbETAeLFTX6JWe15KY/bEMswu4wUM5oQfeukr98FS/EgOyz6ZhHjDVYHgBEv9RVzsmkiY6R
FYZg32hcrVVmHnQW/O2l5TM6m9HCqQzGbesdo9K6NUF76mocpmFNyaocmrMccPCmWT7TP4NRVeij
hQAWqgR1N9T/ikDLfcZ7PssMyp/3EgpGJdgTmK60+Gd8Y4n7ckEG6H+mo+jomj6lIvhxcCBBnaLU
Muy7R8ClkkbSHqereWJ73/URbjcjntZZDCN6cJIfH0feqiVZPC7EiiaTaJ4GKB4wOTkdVavca+9e
bu5RXEjmuea/hn5Okbok/rw3PF5HZuQBTxcX/CyxGQDN+cmQNAOFc3KzQG3wZ/GiURPrsrQiUZTH
fiCxJQrenC74COPiPoX5Dv/PWUTxLsmqy+zj0SxmB85wgwWzt4dXN8bGHjaWt2FynQOxYrnw+Uz+
FcZUs01xY06WuHRTdMfepaB9sOl/rqxrlCdU0ZvsPthnc04Re4+Z6LExawLUzfhkOhEMrOXamMbu
K6W6+0rIm4rya08fAMwRBIDBAy1WMhjbG7woG1UMAZ1ULZ2BHt3QbeIe80Tdx975V2A+j9XVppIR
WwyihsPdn+1QYmce+nBDkcd6aepK6vpRV5Jdc0luBgmtxZb85fafXcFc1tXMQYmGR28GZ5KmAS4w
+nvKgs7JbK+LdERSjt5wTW500HyMaXEuxiDd64byxv5vMbBxLMu4+DtxkvMiBhu14HUpq0uPXuoz
sJiLdJUkcCiUbL7c0Dw0ZraVsjjQzw4MxOrpcSpsqAVUhJc+Cq+BNcvA9ga6ijMyJT5gR6wnwkFq
lVf831W5NC540z9V4bZvi/Q6o1LJzPgduBBOF9w3T8dWFMugLbxFUXTnpP4oDfQGZGPyuFb+ZjHQ
pHXpuVmeI5swNJ2EWVataTT9VkTN35FK36yYF973YLII64eo1bknDja7i3TPgSUKAIlg8TM6zMe4
WzwsCVSSeLC6mgn538aNDUsfcGAPZthh1BDM7QaEyrNy2n3tFxcvmv/lRMuYahoMIgLO09ScBZn7
zgruq2yrmQjLKb4un2Vcy8sYR9upe1MRnVt4K4GMPeczPS19fC/nCdyKBX1vOZ/khQUkQDM1wEtK
eHK4y6ked21c/cvCgreQ2t2eqSjFUH364ywGTVbJsAECk/7CmnquImfrc9BfLvVWbGxsizEVlSs0
i+/NxftPQjPKEbTx7Knu3E/GBy6Rrd8QOlbYimwaLo0Z1WZoT1Sc7ggavsMVOVhmiDOBbCMpzaoD
9InnFZq6c10eyKkkKM6ZrDDMvdbyb1a3zIFRFGL7pZC4HhJQ/Hw0cSz3bSfwE5MoyogL6sk/j+m4
4w37Uw4R2z83m4LyYM83Kc/DcLcC9YBviQdlKCwiYUtCG7WyNVrmCJPziI34xQgUeB4lB27sFkPW
ygd6FJpIJpJpQzwpPKrAo3CZbXoiaLzc+8kuf5cma5dXGzfcLe893IVNMTXJBWJ3QkBf7Wdf4tAJ
5nkTFdbLVJdXDd5V023iAr8UZA7XCKPQCgQ8HwxYVp4A1PUNFkQceGuH3vQNla3uYXBoe28sHIQ4
J39bU/jUmTHSd1WazzFgFaxVdIaUwP85ud9A19IlYZbhxvGbtxIslglTuHsbEKF9floiWaSX9FOb
yXVY6eQXFgYsqzgVYtwRK1d43P1ZsN1laehA1dXOYyyxPY8+VODyw6Osgbpl7jfANbADMTTfoMAz
DrMZplTRLTNfx5BeilFv6Xy7p+hOvCbENbJbHGHlqhAPRf5dt/S952TrzTw9pGn1lU/WS4QDAss8
c/BFBG/8RbbQj6hgcMfi+OY0PXRP/1J7E1obRgbWonSSOz6wfSb+NhzlO7v8JJ2AzkzTMP/6g5Li
Mo8/kAFXpfkqjQ4w0r85aTeTE74pily4aF+tJORw0iBQRu8sInuyDMT33Sc7gCCLCsX4I15VU0ML
vb8tGMlmPJGNzVU+vNgE+ZerV1ADGcQv4gR6CTO869E9VyXUxmjQu7B9QIuC0hvF1zJWdxyRzP0r
XMkEQcbBfpWNZHrvHJZPBOfcKectc6F+uvO8a9n6GD9wqeTr1Am+mxGsToyNay3wY6/T2lso4agG
qBm73DfeSWneenxQ3M/JNbuXMDUWdgIrk+HzoyIpIEj5fNx2i0Oi/N0m7R8rIOJZGyARwTyfJJSP
cxBUzC8jb69C+toFjbiY0YvA2KGNP6nYPIUtdQkDpcpV80akFgEhOABGgkrsPvujd3FL0I7FnBR7
e25+Z6an3mZF27dnkjnjBJ0DZ0FrFgk4F9WKDYveoRTM75vGH9bs5j9AjH83TKxJxNq3zBXUptCg
16bRGRP6zSnzd9V57UqkE2p716tt7RpPKbFFBRwKNRfxevTDtdHZ6H8hy2TUpnv2002V17vO88y9
CFlkScnZfVPv3LDm0MoX5lV2Dba8+RVE1heY1O0YSYqO5HMa6oBI+rRq82HvlnqPQ3wN54aBHYk6
MbzZZFoSIHptWt/tHmOIwTU5vAR00/qxdSrL8djCO+RRYFKlucxm8xNT9bWi5bbl35HjNG3F8IlK
vK9rmnGEH73G+fjkcgsIWnpxlrR7eCnD8NAvG5WB808Z59jXR0WAkUcyhfvmyOxLzB+mwuI2CG5W
1Q4n0Sqi3CJWiI3R78jJ/pRj+o/Aw4qyZwpmq2xZCOuPIF/ePjo6SUaltwYzrJe0sGTMU1YwYBic
Ly9ZYJGxIpOWEzOEjFpsqzokhN0SUmDL3c55fmvNiXE9JeQtan6fQaGAjmMdKW4c6foZfAx2QGzM
9KsVoCQNzvxTGZ/JHpxbN/qJXGPXK1zkGQGsTlNJXXYcq6dLV4+3OjSPLjlYBYFgnTOHZ/G9cMei
a6Bztxnn37HI7xYLUNxn75q3YxX46TUaxBflWOGqYzksGnhl6YSHnnahjI+m+e4BbS35Ci46XHpz
xyyWapRX1nu+ZKliWCHgCnu2baxthwEQjct/rhnc+/LoI8k+E6qhBxxPBoVm67K23mzKdeYpQqcF
P8As3EpMvbX9hNqSpt32tnizCvswzz1rFhUiZkn7Rqmmr1rMtPkNzy5evUUHRvqb1gMPwspbhpWI
oS9pl/6r+dI2xIetVRDkr1FLHg+wBxoAP4vvttSmMf9Z9UyWVWP/0wUPUFViFkXUfU1dLO3DQu8b
FFdXnIoelSCxf8ZfTq4dIZzzTqB6XAlkOxjY5GuDaeg0WF8ZIdiFTxrl6l8XUNLKAMvtbADWFKf4
PQneYDfO8pQwdR6ZLIdewjRF1m8W+UgokI5vfnaGt+0j8c924n8u9YZHqJQXfyS5XikU2WWBBzBP
vFxvVNA/pdSgGM14IMxL849u92XenCixF1sQdb259Hm534VPSqPE9+zHDpo875PVc0TWCtQLxuXl
y5isZ+Z9zD1A36fgnuTMwYXRb0pDQDC7f5IcUuFyneCmtgdwdaTvjrdV/PiG/iXrYN8stfdFA5SO
g51Kfw1pt80Yz3RRuBWhcx3z6d1y5Qbr9mlRTSWpIrPvuFKEfMCdSc8Ud//SkeyXGSeAllfE2MtU
wnopWYQjBx+7cuWTKqLnWXhvoNr2cYeyNzrlB7EUvjR3zrmFlh8T+T/k3wtT8XPI0TGAd0yGGYQK
LeFmgR1V9xxsku7T106+E32Jc41dSuscl01qGhsRu1+TmoBBhRomc3YLpvIWMu/VHS2fJu9KUJjt
axXkHFyEd0h7vWdu6TIUxadl03+jJvNVUbub84XufIf4Hd7WLQ2CEggff66HbwIzFi0tbN4S/uMd
xOXC7/Q+bqt57yBpkBBp+TK15igEw29Sl9QRmEvc+Wc5NiJ3XQM2LjnWgJ3bZ6wcd2oSf1xDroOk
+BGGunFZtNv8h6KOD8cNtlVcvCnVhzs16vZoxP09VfF9mpiwKE3/YgkB3ZCnoKUluR2BinNL/xxc
Uk0pyCjdLG7O8Uai4uATc1u5vfFNORCXLRdNZFa4AQcm/ZA5utLZiK59QPqhbUWMB5VHv7QHLjOp
qWkx/gqpDnZfH62mcME/ziEcwmQXLvSJth6W+nM6XWFfwcyhqLMr669EZfmqmyZ2zf7bCoPnlnnI
Kizpoc3gl+J4oj1KYX728+iVjoBuPRKZNDoEaGvoMKOGxovH0GY5PiKmOr+IFm9DS7GYBbCJSxzq
pY5+uQsBKgtG0ugx+E/jbJntNbLHx/Lax076S4XuPQycrfYSdhHSdK4ElJIpiaz0bWRADxMSvU1Y
/jK96Usn3BHs5NkiW4VDiWGyRb30wbcALE7oFULav2Gz/yxtsMvr1cT0hmkuD1a2Xy5SywWm4kq8
a0P3l0HHTGWTzIwDXlHuU3steS2bkA4NDAPXUPsg9Ng7IGNPb1HLskOZbIBlBlpsU59tjNkkupI7
IZuzZN+1iw65kAcMA1sAqp4qTgu7P766lTNgwuR/MxPBzR0yLiX1MeiCf+GEmtPzcLi01PWu9RQm
5etoNr+Mwts7fcFj7bJjBuPeDEeq47r33M6PDKubtWeX9mXE/gdFmBz5BOGAqz36flOAFqx73JFB
Zmwyr32xyv6N+9FLA4nPLACZJIsBn9fEY5KR/S8aJ9uhLEDeOMYI948BW8MjTP10gFFKUcveGCfD
Dc5U1vUHUzX33Ivym4fwH9tYJSmpXIuI4AQkQAKxolllsLWWuuF4AOfRxvaF/LEPjKgnbExf63pZ
JguCaT7d1Ek2XJGhX6uc4ktZ8i5Ygdxjfd0DcT3XlvVljv7VNCvUug4dpbHJAI/q4fGpRqStF+OO
Q+FV98Gln0W6t+CvpXhK0ffugtIeXCwgauPqK/TLs9fF3N+r6qVDIgzmCAZ9x9aJdyoWf3tf/F2O
no0TXoWBGzBsILtZ0cmshj9WC8q/QqzXTkSRmTqIovKPRtbw9OR//I566jgnclkIXplmAxPqx1b2
L5mYPowOfQct80c4xZcVguvnbcRggzpv2AwEuVVq7WHBkKvOZ6NZFnU8Vv8gE5IIhjgKLUO8LUer
sfCe3MVCBNqLpIy7rZS38UOu8hUJi95Onwopd9FUHxHz9YoyHJoaM5C96WQxVRfihE4IHHmpF6PI
G3veyrOxXo6Kk3zXMSEUWfc6uJgXneHNDNsbvbyH5QHupUAa5SjpahYpSkht4apNKnlN2mECH2EG
m6BtP3Xf/ER2/kf3BBFMD0qV2V/k4gMyxiS55HZ3AcBIsozeGARSDHDce+OB83ol3D+Wyfk4Vck3
ICp+tCb4KDyG2uakcKsE4MD54AZ0FAb8EUBDlJGKpXRt0zG7cqaZqYp8WF7x8PsAW3PkPfcmdtyh
HWEnYfKUWODXDgtxqWlDrqa7D/wwdnPMfPHJnvIz6zHsbzt8ceDfrV2nq1jB5KNHESsoINmERrr3
2hnHSXqVlb7PMVfpUEQfvaOpVGGmBMKkecdR+0qE6VbU4zkd8NJ4zoR0jRe5cVjgwuloNCrCg4tF
LI85rzix8d5CDVolXvcbXz4YfO1gINV7sTSsdMGl5pQRQkVYzo0Gw90qJQebd794VnDhUBDILGDO
4MGUZk8kzb6jn39kkhjg5DbURYfZbRx86t2xG+bGI8MI65QmQAiLMtN+PRX284AFKoqtcVu2PlQP
k79WDaSbaEVnxFfjztNMCJZ4pL3NuNFvEl+8YQMJoa9xog0H2Z8pnuwPgZjOlnS/J3iZ2kPi7Qld
NbycY49zMe3e3IyBpu4yQKjR+Iw4/lENVGlYOS6xMW8Z8AtnX4bVpwLsFHtIGwGcf2g+a3Dm60nH
jCmY06FoPNna/5JzdcPSBbjIt1+X36rFYbrKXIX/OaTNwmaolj51gUQ9zBdfx8nnc1hp7J8rR0+H
KbaOWFzqVaLAacz1Ddt7QIOa3CRzdm+t+LpY44QfX9sWJZqDAjGbc2RaFFe5U35ogEzgIODUXi6+
YH6ks2qaVxPAEEsn9QnUOZR8f5Ypfnivjvlo3JcRRQsnQ2EkkBOjSwNiaJNyMO7S4C6WfWD4Lcvx
xeznmzdNEpIfFIS0fDcJGUOzuFm1fBqnmAoKFodSZAs1lvQ25wfGUPLBHn8gGk5De/7bx/plJnqH
8Hongor5J7mYYwAPhoIuBicjvQaLLLdcbBFDzn1b3EvExpI1elmrw4bwntDfeohODp4z4lXbaXE2
TvmPHaTbQc6bOCvvhk9+r4DCj5T4W8Y5hoPIf8tSJHC1fCUk+B5qJvLjZwgUIQQaqYxDNNdH2213
PkeKwjePuiuA5hWEJ1kqBTtXLVxWv/pe1u6r2wWffa3+LWtkjyS4qKyMeC8dJia76WimYOTm2yBa
Ym7EMhLXQMbPo3IPusaUH414o4T/Yrrhd6irR9NG36awmb7zPNmVPBSOdta+LDLgEaAdhmagH2sI
GB/AD0pVATZJXHl8EZxIx9sDHVsdQQvSGHcPmZ+ZLFjF5ZSga9Uyme76XVUUx9rk8JT2wABUGz4t
104nCattpMyL2TMCXzqohBXgUiIvS66ZXSajxCmBMwBB4Nn01XOec1GMrDPvGgtKEm0SG0Zna4sd
MUZiLOgEcen9dUYoocs/CdJsFxrB3znhGu1G+ihVcIv5hquRvQK7zMPrglMRxu814fqyt3F9QQsZ
zSckjdPkZEeRM5UjQWAy4ULLOCz/zGFiNUzYRrxoLzXR43Y+lviHfbt/Cxz5PrJgcMZ+HSoOwjlH
wlBxX5XG+7BoEkP1Hc1fRknkx48Ywqhb3ae3lOnGnHk/9GLz955EJUNab4iFR+bL5E27BIkMWAe/
DeZ7aY6UnZG3xAlCaDpmawdqVzJ3i/RwmTkoZTEjB8wwLY/HjBxplSTekLBM6XGqbs5tUj2rxr+6
3gy41z4u/bDL64gQss96+5r3JrDMZVN0+bWyK94gMKaFdYGae8mo8QJLnm5rXii84wTv+tS+Djp/
VCQPV4BHqfvs1KMU4dNyEwrGYac8CgpMd8NI53cJLmxkZWCLei9Df2XWTDR1pu4BTbtxEn7ADqHN
I3zp/OE54F8AkvwxNkvSDZbnSi0PUhxHJElpCQhlco1Bsiy3kbIZf+Zy/O449/rLY970bwjStCgA
iKm7ioN1eqk5OSFC/DipReLKL/ael38mNXOZ2D63WtMN5t6HDquc6u8NlBicu1uD8oSBbGOV99sg
VWfD53eMZbVTFNXgtfK2TIMIRJrBKZwaiRG3ecls9kKTa4NnQQpwqZ+GLT9gop8bSsERpr7azn5H
RENmZ7GfdPewiK2C4kheKqQq1lQeihLgRV2/4NsDFWuAzkauMf3zcoAuG/M0deOlaWlJEApYCfHY
1QRdP2/H1yTXX22KbdxzrfLkJsH/x4q/E0lF36ZbJONtcYW+9CQgOSfwWVTWk1lzE9e9mk51bnGz
5eeSbL2RAzTOEpfJ0Gez69+l0vsggWbKDkBXCt+1m7nHkh96eZDtLnrJ55S9cv4z2PlOigg7j+o/
lh824fVze7NAxWVUQEKX1IB9COrwSymiVSH2wqAsuGtAS1yR+9r9n7uMupw4tBN92kl0HSP101v2
NnfaD2HRY200bfWURFnM5aTUx0J631OrkAU0hcVuf9ZY1JQxPHHePLUNBxh3rt4xVOzbBadWdjfW
OFIRmrQ6Gi+U5aF+km5ydQ2F5aYFPmsQWtqCphg5qHWa807yg+2L7au7Stf/nBMDTE5TrWc/+ttn
PtO1DsiTPx06wXVquf0mpbEu7eAkHHEQMVNRVe2EGh9tIlmkR+6U0+KasAx5aVWwtXvyZ3MtuPBS
vc3crbmXBaHBEr+NG1WPeYxPbV99Vqr/LJvWWI1xD+TPsgXD6K68dnOcgdh2GC/20XNiVQ8GcGgI
+tNzzXsW4AKETP8Uj8Ut6fzXHgALl3SB84J3aXDVoy2jpems/ZdLZ58G5ONC3JvS8f19CRg3pTdz
Y5KN3YWd+WxSSCtmHMcYbpDxjereupxvAM5hJ68K6PbdgWadZDM7Djfiwg02wkMUrfN0JD0KQs4K
E3LII50GsNv0bO/7tjxwNqVwkMNMU98GvFJUuLRPU0aX3mhuCDIB8rN/iym/xDaIFqfGZzB2KEc+
6sYc6Fe8ju6zXduC0U/N+bebTwmOZKJv0Vl4DEiVIW4hrtAc/mYvGRdHOOJnK8nXYIG/faybfR9+
Eg/FN8JEpnLKp8F0Ly5bz8igNpAZ3+V8c1vGhnVF8eTAWQzPHLz9+KVhQWhn/5Uy06PfYN6fWGmZ
H1LC6JwGU+yZPv8O8Y1Rn7E3NdtopjmmUqyH/cruNvRMXvqs2w4zbmbJGtIDzYJGAE4IyFqJX8UE
uW6CD3AcorTa7IqdXbMulXNz62ZuMsGY/FPKeK2D7KJss0TdwgjA7CE0Rxolc4CDAuYUyTBdOjCN
OKKPvDPY7hprlfox/BZD7E00C10wg4goTaDvMMalmHU0ScdEBFg0WYuLmfTe9FU6eOeMdDFz8COt
LAsiE5wvoxV3zdtMzcJbYMXRU2I0/soX/TWC70SEye13PrQgNxVQj+kBZxCQO86Ly64UuSE5h/zd
9/w/peR6zJF2yNIatgffTj36gO31vUr7m+uWmASa6WwLtev7iXJlvH5uvE27iK62CmaHPbSkNm3m
ncYcxxcS3td8WsBYPaPLROF5k/+fQrTNglU74lE12cPXGq3fRWFzFImQvphprYSO+v8CahfmRdvm
h9I49JyRdWto3fKMVvdkZNGP6LgUJxHinTABtidobLm0dq2gqqfRxEkzgFtrLyaoFU1qXDwC8Z3F
QG88u+WKFX+YSXnznPjUFPY3XgaMFD0BYceMopNWTbcnSroxpY9mDj31mlJQTn90B1QJUiLp46Lz
9lFJbSaKe7UtQYXdR9MOrg7hAQQwXFj7Km8XIEZc7IaS6wUhnIfNste64s3pzC8GJwRJMqve2jaL
BnPUR5KLgBSnxZB+hJeKkenQVfDmZzAMEu2tIuHeyG0sqK6F9r9Vcf2WNN4tr5o7WUiX9w+f6JR2
J6fwXlp+g8GsWUOng8erklEO0ft4j2giCiYYG5HY2qPYaJkjGprHZXLYOWKP4+BJkryO9HiDXvcM
THhxtFbEE4iJFJSWR0SPUwsIKSVEFc5cPBV2RAgJOyH5CHhIGOOoPC/fe7bcTYWw4Bn+zpTuxkjU
g9PKD6LgN8Iib365xORyBO9plB8mIdq1B0AaaD84yKYPdoWRfEdmuRRHVAynoy9M/+cYEAthS+9J
p862JpNbdGgbcWefbezsRZhenCwn5De+B6o6utyIibBSD2IyS2ho17F5IQbT/5mtumBsIb+lqj5C
Wzx5ev4s+A8UjpVt6Vmlei4A58tpLR7lk4NuODJ2ajPnDkVsX4cOmGsDd9J0wanGbB7zZ9XB2PaF
aoifcx6FNlLx6tV5wLHfES4Tn/HMkGyd5P0rv8+5mPOXIW/f6XE9+c1E8Q1rsbSKHyje7MTeyW6i
cz00d2gigGyD4pgycXn2HdwyzSRdjuhw7wS/t9nWEuWfcSHBrIL3INtjMT80Xnme+pkrbFsjUiN5
IhA6O/bsTxtjZVYY7/MMfHQcl8aoMhnPcs4+RRd2W3uIH3GQHFtvfA4957m3p3PYk8AyJEpopahA
HA2qLqSJ4STQ19LNjnU/UCaqqb0eK7JuphARfG2JW2hxCU5glghaGxQ44kZavvRykzsqPqapd7Gd
flcn5XMbkEcXg/knnMeDrN3ftmQaXXfc4zE8PJIx/RBU5jaCAVqtu1dXS2TQwvnSpnk0qEa3R/+v
VfVXo/N/tFnsM7e5TFVH9QvTfAYEdwUuau2AeXsK6sDkONbcXMb9PLg0AhVZTIQ4Mo9j6+9E2Yhd
NUxMyYsxv2j80IPyHlHaX2bFLXSqiqeFnxm59XGuioOXJVBm7XSzoEuNVDw8gzILa/AoF2f9jkIX
8ReTNO6/V1F0P+SJ6nVseT+VxMhQARUB3LPzQvdW06wlfdSn2PZg94Q/Tq7/VoJbRyv1W8GRSxam
v4cxk25zyT04SZM/ta9Z4ocXr6aWJcPB2EMiwnEdHLrBuZQxp+XSWTCE0ZeuYpLHDJeq4Rlp709t
h8Y6U/VXOWK3tOgRirwoe2t0zQ2NCSG1mHxSboSmVoutLvwMdgqiujssumdQfSSOd3Rdhk+BEx2w
lIfLhPJF8yEqMRwcuz81MjQ2VC1hHbEBTdbNJ9mwt4FUCqi/GqKdOR8EpIUlNblRJpnCtQRwUXZs
m7JLP8rcecrbxAaRUEMVMsqzy8dNEPLsNR6ZtCn4lnO3t2uITtHERTUGtNlYzbPLYRVPToaVvGUx
i+RHlQTRIxH1nz50n3zd/e5q5yYKFKcCQNOu6qf/Pxg3wlnSTcnn3KmfjlyT4Q9HLYfflB0erXa6
shFsWE72GZ9gV+QAGvC5XyuoSQ7A50+79O+FzskjFj1gMPETJnTNBfpcJYyYCnVzCiiptXudXeeP
ZcDYDZPu7C01sUX1B/s/Kae6OvQFR2gavc6W5TM9q5r3yKYTm6KnnSA4Mpb+jydmAErK/S1NRGuY
SDtdUdwBjPRuL39E4rScsr8t4R3ysMALlY71Nm/0+ywX538znvCTrq1xeEv97jhjSo+LCj/JuG5S
Kk6wdHACKlhKB3/WWzGlD5CG9qpBaUUzRSqNcZf70l9KwIP11IBgMnm5B+Tyunoedf+y/AFgW694
uaghwHHJOHJTsriGgdr2qXeIh/4xy+jky3jLTCbcxB3k0jS2OEMldPhhu2Joo4wPO5tAvUKYxjLg
xMvAk1wFvrl9hHPLKVtoTC4GcAKWaGZD9MpeASbRiXz8WglOa2yFtrVzvLJytiowzIxCvKkOt4Y7
wehPLWrT3NxK9hFJKOODxoTU/YUFqSgw6mZFBo4GbrbhbFk8k+rV6vwuvBEV5N46hLFfUh6Xp1GN
FGTK9Nb75qIb4ENP4jNIx+XaS4Vt9CfDOmPzeYapa8CQ0179aKvEKS4+FhZcklEyK5MXjL43kvlN
TfcYI3WfOLeTtTJmY3N8JhxD1o0bsjvIWCz8KsNDM4tsY9Ial5MNj6r6KdRCVpum5SK7MYwC/4ny
yeluwmFM+5NKPDP5UqLO/QXL4TI4yKKpky9hzof4p488KMqkO5bYchiWBpXxWR0t5iFZItps8lyn
3TWaAvyrTsJ9jdG7k/qXMBjVG6xdx/lxYitzv1wzrqezCN2Q7H49lD4tQBGMP2rW7MXKqNpsXFtY
NbHz6lFkoE0yTYpGM798pdrLZe+wBgxMkZa+fwKA7xsU43lmcEhFNFgo+E0RTRNw2p7fLk3MEfMA
/PDxUFoVTzTX8aB9DkNlh7+CsoH2hRrUY6itGVI3dOlifcPPwySSJ4SqmBz5oalZmcqsJJtaGoNi
PwW9k61gVNDKnpUGXKqt7yEM/q3iUo4bz7MdazdENSdsSeTReXQElkvE7VYS9mtyMKf7yUoC+oyr
qESkxOKQ/QyRUeBpkKLHgAhUwlfymmUGH5GXx6aBigxbDAZZ6wZIn3nXvflm6+prUxujvDAhTXi0
B5VZ89oN+C0XNG5nhL/aqOXJ+JoChqdqrRTN9T8JB5CV5k2Mm8hX6bZLuhY2TcB3MdSkLFqDJSTL
86Vrt8gMss+TC2LhXuekyH5qKPSMk6PJWrxQ0jVni/CcF5XsCCN+mC5bYIKF+VeEITaOdZQtD9ve
DwCVwUViTEkaYWzHCHSF4fKfTMCvN3QKrCcDiZGxW6E940fYg+VeGkwgtX7Au/Snepks24RkHUGx
+9vcl64gFDH55vA59KzvH13reASj2sygZLWN+ICIuo2mNsQmtxxqeNaq5WxHgEVUs8mvmpKLN3hq
qlq8epPVtS9zMMhmxFLoje2VLKwRvZkVkJsD7/AIDDmCSBPimGTiOLqbwuajBsdVWBzgOULF/uyv
bN3MuDTJaJUs0EEFFEXTBaNq+TshiDwTso51eCMhXjbvXVFZeA46q5nUix9JEXw5Xd90nCQpg8Pm
M5tWutDdYrNqf6cNssP3OPctVQuCnVPvXFH2YmK0jP3sJyLSFrxbcV2knxzoLX3Huq7C8MRBnUxp
FPstwzHdidzgr4wYWNtV74aRhBbXOcw3xyRrSrnzE2kOj8m1BVdnVqvJabZhEBYjPg308pjKB9wZ
GcJvQtP4sdeQS3uuLIroPAoyf70Hnmi2GVy1Jgor5vxjKYe3Phyd7jkr0c5sTlv0INLk143CkSRr
KoemxcQYyK6t0ngu0Nu7AVkso/XRzASda7YAKrLBuREvSUzWmgjCsIv/b9jkGJbBnKksLogDtkx4
37E62vpZi8lduMqY6QIUc8uw0Yaha5XGZzBafbgP/yPpPJYjR7Il+kUwgxbbVEhJLWsDI1lsBERA
BfTXz4maxbN+NtZdLGYCEVe4HyfFXn/jU+XMxTk3+F1IP2nqEVIVR4hm0oDYUob30AdR2qCHQ10L
qc5WSr0LE5wbzl2wmMGPTH1zwqiQeg75WamZq+xAT8fJTzpuNQF1MdslYXwRSXAeiEJGq5uIocmd
zDJOqrSwiezDoYVRDkmPqdGReYVQSm+z+5ZhYx4GyK29BUNsL1xX/fTFlFQPvTkGKMps052R0EoP
13S05dDpq5cm95bqibirYmlPtWpahs+LpkwtrqkYw6RRVd1XTHAAC87tEPiXHhMtJt8wtEJMT0nk
slzdWMpf/Y6whdDt4XrWJtRI9Hs5gxDDHeCfHjq3ELovtTKdS02P2OBzcDrbTyRWapCWhMmwiF+s
vWsxbA84D3JQ8UAOxz5mhcfu3XfGJGEfbDAp1pPofA4e8VuZUFXmUqSkCbZ9sYyxoj3lelzN2u29
Dbxwhxq35VrRm8c8wE2+sTrb8EBeNkKFctenlmmi9GoX+C7HhmhcbzkUSxJ4zd0UpCXN9Sg9L222
82AuTbtrUTZMS2xkUzT8zlgaAub12Mvy5dmcZ5Q4F2f0gVE/GKLuyvaSOEFadwdVMgC6FZ2JPSdW
JFN5/8EWMz3rgoZsygBNh4bnyltreaFHMMwMsOjQ2zILrf1q+VXFeF5AnNHJuHZapu1D2yYLHPBD
hL2sGtGt+fD8UUhOAzM5ioO15+9MCdjQSw2hA1MIwmlufhsAjYM7jOlz+DQbDUpX8DmUEGxOjGlI
nNjyXEFHbSOvHbPHkbQc3rlV20dHC/uoHNPEQV2XB8oohtjmbE8ZAkZ5SPEO4Qpp7YaVt8gxECBc
XurdaKtO/CfcKRUMQFTWMM6SKaYrxmhVK+1gi4E1NQYmMGOm2MB1tcNSqFMzYL49288ifVBDWaH0
rG2zmcqd3xp15aF3LHnEC4P0Fcj240T6KioKCds2oiBwY1kT6pMRIdqazR3QqSzbwy1XNAlkzQIN
zyPLmb/mXnTDdwFHVKel+NRf8ACytQeRHywiVx8yqNP1FzdUonOXlJiNMEYYwFodaBQmyYZVNP7I
/0w7VNUpmBasyjvHh/pRc4JVjfE+1xUJMkxLyhoGfdRgu4oMsNXWoVT4sM9junod5gsDrvPapqn3
Y0WE5OzBOIQAu1zyQmY/TKE48Hw3VfaQmZ4033ErLJgg2div9pOwK2cJTirJIWZgVLOGjmjhGeP1
HBv4FZu4G/qaeHkKvp6j2BvroL5HVimSPxwkIHwIUixV9O2wH8Q0FCzZb9cbY4/Bk1fcWy8+248u
/IsNIWElBpGVrBmUxmUC46oMoka8Zc0wAFOqfD+cyFL0U3NCj2G4uRLYdReFca0dyi57bBORrd+9
37rhGmM6stwAk5eFm3wHY1mwprCTxnHv0aln5bingquRpII0t4mdFWIamBAoQI3EgzcJVobBUwij
O4Zc/dFM2X4Zp2SWNXIOMbZ98l+GYCCwNyOHIfA3JmSOYCYeJtOhaYfeyU5p13jBeKQecAxz60Iu
729VxhZl17cwkMoT5lgVPNjQeMfP1mwD8myLLJ3eDBMmHUnC9jQKuXdUEKCYj9oxfE0qIKZ/8sxN
uZFwz6XE/zYyAC3EWLyuubjB9gzhTzRZaYHQMGKkSu0FDZWdMe4gTjLSUVuX8bJM/lmB/DoP5L2H
zbJ+zzurt1zmF3ruu80WKyB0LaC8EOCx1mIwKD1whaTRln+wfEZSuIQcECjGDGLCook1Ib3NYJrz
8wwvlNO/SaokfyboaQ4altbLoFiwz7MyS3KjHKfwINozpVl2ayIk0i4ycAjLMSzF8wcwrRRYsUKm
Im9jGaQTlKbGHZxH4i7YWxo03n8FMgngkH0CUNraDuXCFxADYetGkpQ4nYkNW+baHa60QvZ4l/UE
dAuMvEk7fIa+t2I7IvEYOPqmq3Hi25tQyNIEMTuPLcTNJZkR71KE8eUk/B2Z6Nh9WDKyKadyUeM+
corO7bkMw8RDbsbk1Px0mF0TbzkOVOtgHlMzwQ43YIxk0cmit0cANvEdF05MAeuOvzn/5jQyJOeT
/1ydVh0cRKig1ImNtD49diAdPV4bRWxlZhzw7pthBXSQWyvxCgTZAgQLDKEBy2LIaRgVDdbXEs4D
ZNmhbmRyx7PTluWWxPCE5Zc/L7L6zZleArOgNGHmNNqmg5R4zWa7YUizRBa96ozMk7dsySvN/MFh
HGbkBnf2Ks+LXMP+HDpAvh5cuCn4mlKJqOhOGAuYmslZTSzuOV3/0tMt1o3XniyU+vAkXZtiDx+t
YY/2efDbRnveZ5dBO3gZWUHuEX0ltTfJX7Bd2GXPY7jjk5j8L+6rlJBic5HucCtX38W+lFTFggw0
d5MlGwFC5dDWUEHQ3ShwdSVYvSxJm19fGQnf4WDpFD9XVnXKxg3PHf6mLFy0pTHLorrdNJmqSosC
j7LIv8ygetr8Yhc84TxlDptV/NwVaqzvNIQlRLaSK/z2m493GvFGMJMtziJNVxA5Lj5NOAts4vtk
2CnLptM48NvwWnGEEKrr7/mrmcVd2RaNEx7rEcfqa4iNHUNo24eW82cpfJMaTwW5BRF0zm3BHKea
uCysBhvuNlfJcp/C6BEKFFuHQHzTMsCgzywFEXNhGDFIOcrOYOq/CVFW6Hx0GwTz60TjujIHgIwX
1TCsltTwSIkgJI1xjkKAvFyrmqwvmBMqQWSJmryq+kfAIyG5ExZ7gwpx9Fql0cX181zEi3LD5bcJ
A02PSMnTiI5F1uQhauZ0zov67Cemb9581QGN2jKrnHKgZWyKZbKRSo7GXyzcJi9gLXKXMB66nxqU
S0LkBA7wPEfzvBlrMTnIth1+PKYJaI53oNQpKX1Bz/uQp2NSPQoGX/MXTnvdKiWTbxK9GGT1utAq
kGAafhNQMfaP7FOalvhWuchyl3YZWscNX0SRz+y+yir6O9pywHrFksaWcJBHxkYPDVeTE+hpzZD+
NlObuR/zCMpiweo+TssnOtYkfC28tQ9QODSmL30+9rT170kQnoPPpcrUAhSGrqFzPzmBE7gF9HiO
PzDMkqmKAEJGLFk8ZwR1uwkIgJx/Cr+g3b0R8LM2yIOXIJp+vUoSugaVME9/yinJKNBCLymC5pnw
COH+HRO3LUnkMEYa/DANTfM+UkE4GpAmw5T8d47NpjPZEiDph6dUeKPWuICS0XZwYgQYG62ojAKK
sgHkQW86q6J4MRSXMcozkrU3gVeaOQNCz5+l2PbWIqkBRGC2CN9Kk+P6OacHLvg4D+zbyBUJI6LV
E8TKqcMA/bWzh2wCxu4B3f8wXAQDE+bysm/TuDassr53kzxvHruuXNpYmEJBd6lH+FZUfG4NWntB
S3CTTaewpszIqXEHFngd25+Wyzu/w97dmFSVdWstD67t5ywjmBKqjvRO0jtQ3JSoYAiPtRs3fWQT
43v/GWk/ZAG5UCF9GnqxaprafW25/tzs0h5HCYMyZUiyx1l/sz7fmY3daHbmVCIOl0NpikufCltg
CBa4P8kQnF78gg55iyazqGJIjeS5rGswRNs5q6lbmWA12dWJAsc5eZXA70pAkTFsc9I2KDYYy5AY
MDP6wVdQZn/LDsplQ9iDQzxzVd4sWzrnhTXzDWM9fG2/oL53Cr+8Ul36D20GC8Di0tNfq1czPe07
/xa4PZjrNSCuduPMXfUwSJiuTUrLgfcGl18bljhScM0B0Ojdcj5k1syN2nrLvetWjh4wMmxULhQY
00/USek6YScYnNy3jSDxIrBnvob+3Cf4EujA1l1R10TqNm7vkMrMoXJKS7v8T3iZODgR7Nku6fs7
f0p422gr2h/FDiAeGRR8lYolOWzagJWTjaW93JttGN2V/yxhlfQfR9+az7KV/rea6KPrlC0F7Y7Y
AclBrz5k5rUDQHoLrbr7sjEqMEkqxzHhZbBxB7JbZgY9MQWJRA1YtcvU58S07GVlOrgHQ1SeaHJb
CPFD3u+QKpaPLmI4GJ34gWKZl691tyQHz5v7kwM2G3aTRBXL4v5eKBpZIobEEXkRW2QTuxy52+bV
5XBhQFY6Bwr1eZ/la39rcoWBdwnZk4lWvQHJch7cFjVQMlr5FkEWTqfRaEi0dTsYWLBj9Iz511il
jJd1nBGdSmIXgjk1nvjPXOYPOlShuIkCEYPpfmQSFUwwwR9CtXdSEVhN3OYh4RT2mF/bvsYnHrG4
4uAgInbVCZ8p0imQ/ayisZM6/xycA1Vt7dk7kKx7tw7oVWtsbJ+oky9iFdizgvmP8MKnsaN1ES59
MejhILtkjjwm4BVZ1OLcq19qQApavj2a3Q0T8mddEgxWhtVJ71eHtiSY2INvCDlupqRPiAPNkuKY
MIYcclAmeDqAYPD1snYpquY+IFJ6sHx607BnQLBcs5SFpzHCJ+9IVgQ6kCyPmYfDDLRrKPgdGhW7
44r2kJ83JysQQcv/a7Ur/kCWzYALB9fHUmfs5LDcXCwva0buMXcwEuGYlufJXGBHdJERe4sLKGja
5Un7X1dhNkxI8SBCBLdesb64WRTrJHg7J3jMJWHPYwLUiwnRMZ2NKK69sPd90Rw51Z8t9jXwRYhl
6tmWT/vAsPcUvDo6e7pZZv1QdPOu4CVZzN9s/RISwRoYEfKqd8Kq9nZbvFbs01BFL2Qn23AynaMX
VXHCN8vA71Dbf9MEfadl7uyaLX4JirJBG7l+ch7vZNbdBQNKixZIeE0CizaMmVZ4pMmljQ6GBUc8
vrzmfZqomQl2x0SDoGDuHlwTHxTSvl3Ql8cFxD0wKQ2ds51nqFTEKa75u0EYMQ3dlss3Jikh7iwk
AK0WGzXftf1nEt4+78JTQeaTaRMrNa8mL2U0/x2DQG575d14GG+ZPxGwal8tkyijdY05B6/OHF1s
w7rTms+05CaBNnMJevw4NknqfYjvqlr9dzJ0PztFUjOYimSBBOC810t2dOc+7uFQyyGPUc9SaXgv
Dlj/erLfrLR65fwFTdwS5LJ8YBw/JZG5H50AJSWPMiM2VGvIpQ2YUrALJjhaVjptV2Zpg2t/1EPx
IqPwRf+LWu4bygA6kIOxvqAZco9MqJkkfRHnsWvkF1mfRwOYsoRakrKrxBew0e+x75ibJkIAEQxP
a/GVG/YZzmXcyPkvA8ojRMDHoX5dQ3Pfy+kiquyUsMImrDsJvZ2fLJeZ7dbsOx+RVn9aVbAZUwKy
Ip8KfzRYBXSf5hLdsMpeMqv56ZoJ0aCnwzKufsMv4/Mvz8ImKU+w6VqP1UrqJ7nVpSnJDYKZN/Gd
WdNfHydBQ4xRKSkeUcE6BdbsnrwMjwRRDNc45bOj9CQiyvmrXkoOvHHbtXOMguwhw8PqAHngaWzI
9rG6j1F/6hxAIOdA8dfMHyxWzEVy7jOiFYv8rULG4Kn5nqHhk2l6d5EM96o19t5CxDeCSGY42z5v
Yi0icAB/mP5wjyzti7AZkgCDuOFdm5ELCqZ0ZcWJJoNrxkulkQ6wz9HHRreQqbPrfGvQkOtEO7TU
u6jL2YZ2dylm3sypIf0jmaz+mvStUeE9WtDl/SxERtvvRj61vP4mJv6SDvg12FwwKbz6XbntYBO1
wXJO8ywWJGRo6SeUxxtzzc3gG7HjgdCr4aKjhWuyMNYHxszx3Rb/OUrhUHY5VNC686ww6GDD0RYv
nd3ePDJ5DNM7Mhjb6aO5JaGbeenSD/cLHFYn8w/maAGgrna8qee6rf89XxnMEbZjH/p3H5DXaUAK
QEuyqjkbOR3sxN92dfZigT43Z85JzIqWdtLylurPPJ/bK7U4fNjoFGTeE/Oik8OxQL+A5HK5VZav
CY87dPv0StYemcwO/9CJufGxS40/Uxrt8gbzE2cfuPSXxMuxspjbgXxfy27OFt1SxAILRNbwjQrx
EmbW+4r9lL+kJj/xZS8bqpwT5+W+JI8Iq9+Zz/sQGAUBv6DZQy9mL4hcPwAPN7PHYGUr6Y34qsAP
P/mzg27BOqZBCioXjwR/Xs8hRwbgxTNtwImEl7KL1N/JAoJCf70tC11bI5Fzdh3uD1vikx9+r1hi
WqwzDSsE/oQXPxsf3UE8t2Z4rVKY+az4KR82Yzixqk7i1eC0mdniAnXByXQyp2in//9wzM8mB4ny
mwNudhUQSCicbeHS/qPOCGe4RnjhEKKgdai2jvEG7+AuaMNYn2n6zCqaEHIWyliucIoBfnr0HgTT
vqPbKMJVE2U+ZdLvSuSHJe+nPYCx5PjQt5VRf+v6oeiheU1Vd04t59ji3dSfteOAhswhIU52/WQF
HYaW3IwtZqWbwcVZ3XKppS3iGztrUH9O3guTlcM4+LdRLYdghUDd5gNzEsvdjVnC7bc04tj2w2vO
LxOWy96TfFuG8RSSyb46MnYj+ybBbXvA8u3gjqHTrqK2yKBreyG6WbTAA7gOI5exRciwrjukzLaM
QwGD2vG0VJdKeVv9wi3Ggl1SMPPLRUpDsvgBE/vozm2cWCsSqkLdwinBrYWPnFt5HpfTNNZndJ1v
hv2dUDerzuJCxepUM8jBfuiPy1nDDeoJ/3BbsjjltHZ4aLpZkvGONIufTYXMIYzQdCqjL49Ahc3I
F0vezI0VEquem0/BGonx0PjuRd8ufTZouQD+KdYGPTp39IWV4T8ui4u+KTu5i/tRd+ljiT91pZvI
RnleA2oUjAcXE+l83iFe1z86TdIPlqdHSwjJOCr/LM0o1rfKjPnAztW1r/VJ3u498cco85vNS67p
3kxhd9q/pH83/dyTvReH+TMbo4PPw1l5w4v+hNnd3Bx3vafej1Vl/Ml7MnElzH0V1k8ijZ60CVk/
uqykNopcBSsi5y9oDvo0rTnhYV3fBUA49G8m1jDbtiULrdY6lQR4uMX8B7kRr0vPpcYsZgLAJUGl
WhxJlfmGKe2eFOFDoTBKook3oUYaFQRpZ3nu+wUHUnVrG4iLSWEdCuwv5oBlAcsea5NhXwILchS5
5ESuaR/f7CE8pYr0wPFMwbhXSLqCMjrV4fgIJOgwpUR7hPA/G2/XomrUFW3i+kdT0JNjhrLWdqf9
SJ7AEWk21zUndLkuzwsfv+EzYaZcmJjEIbAg3RjjFBkHYSYi+HH9NZwYPOvvRfQj3SGfuv7jLJQ6
y4hZ2BPRWTbjswqJ+qCMMjzAl0n93VDodip4zLLsWZ8O+tL0nOih41NrEJEwhXlQo7Prp/EcUXGM
rFGYASIICc9EOVNAFa/Auk9EMENnX3fe4BxmOwERCFOKUIR5ti9Sc1KQ5CMnOCz47D0aOiSvHH3d
PuP7bpLyzLfwkGtIv/1XX8GgJY7a0Ui85r9ae2mrazvCZeDEZTO2KWcYjrrcxkSXcK2vsv90uZ66
IbsNErkTjxTUQliVmjxRxIEcQOfnp1wWFwM5f0vF5jnf5LtDCPXvOkRReVnfmupz6BNMGgF9L4k9
xKwfpFg/2zA5LJybkVR7k1GOLnf0udnkGuMN3IBrnfw6iBvo5sfwbiwokyNn265LHAnjuSvym79m
BByRzNUFOdA9AsOxVJWcS8nsXBausBmfoTZmBGl+JiHq7ITTOZv0ICdlH8r4FxXDXanrO6IOdfnj
Rv1Ff8naAJkVcwxxbZsyy9UHZSnbxy6bPpI12qP8P3PlkGVpf40QEYZwvKsT56Tv5b4s3xEbaIoE
W5dnXZdAEfmvY4Y6TBSai4IWWb2a1P2u8VaGfCYCgrvnwhYe3/RB1oCEGXt2GfyJYK/0F+z30VWf
LKxez4xmfk20cWgZDvouxX5EfArJ2HQ4SD6vUoxfo29PcQBWZSjLT0MTaHhK2dWedIsRyvowFz2y
5QDxIfBkp5rZBiOzoeFUvLxdgfEFQBRRkQSswHirUzB6DcsV8EL06WFSnZsaP63p3HpKAtaTsL6z
v+5oUUEpJpFrzFmQUkTCgToEg3PuBq22RzoOju9RH/5DTVor/9St5ZCulxptJkThf69LRng0CNaL
fq3ZNp/YkaJBsjE6du5zwvXe9QvhPNFeV+wLsCWLU0a/70ylHixcxRsVcas5EjNRog5p2x9GHJXM
LneDCq9jeOvoprTvMu0YaZPX5rdI9IviO4Ta6QZ1bEEPtQISKea70vee59U/tby/0iSMZJWHcHT2
wvcOuuFzl3nLnoHtS3Hp2EqF9HasIE8sLi4GJkC3QkRdVsyf00OUtfcGsAN9o/XAkAd+4UDe6TIw
5znNUQD6VIzlQNdK+OuOa3nbcORbRfYfy9GDvnj10xLkkBH5Vnt0kvoZzdSbJ/u99GgxRQD33Nnp
P8+mj/DpktoWtyfvKMr2azEnN8TfvN/VMQpGhmTu0ceOyELvGpCxFJUvLRQp/Siw6HjXx0XB2x+Y
j7UetiX9AZK7rn7GbjwYloVrmigXxGOE1vThrSHppW7VD1GnFDVenAHFEcN64Y2JFfPQFqF4kDA6
4figJjhUYr7TMIWKkqs0yqPpeWjUnb3+9wjz3aX4A0wfNaK8168EP8Ts7bMtW0pxYAu8XHix7wth
QDvPtz5L7AqrrQ6eBdlCAllt8OD43GXrK/W3VU4PkJVp8aqd0+TsJcXOJ0iO2RkxxRpMo/lWQgtD
3Dl41eeazKIjzzIPQphYf1Q1Pcjeu3k5Cpr6pstcfY2yaMXeCw5Tf9JUhyuMOUxUDGAudbHwWwQO
z2SyfGOPOYcCT5Tks+Th0L8u9/jJm8I7RnUAOG0CE/U3Xf5ODF5KixO7e6qraW+s1tWMHq0qi6kI
efwIMQIL+a9IUbNP7u2PQ8lvdHf67Bx6/2m18r2u+g2OxIYnsOmmt44uguCxIymesbCjF8Jj+Fvb
vJtchXzI+ly2aTwIxNBNja+WT91kGnJ51n+Uful0ZZRQslTM1nQ5RQVYZEDT2sBmIaHuaFIOXT6x
rE1YbJTpWTLy6UJ5z/oVE1awM4svhPRnLqaMptcI3AuCkZtujyKb2F5f7hwNj0WYvK7Wr0sXnzOG
dA215VOJyuqoj1dr7W7k93A0Rt2JC/qccddC0Wep28UhWUNSmR8uFuuIUzAC/yLYWW88xmkeAKum
itgfrfaPH61PObqeoGPxUd+EbTwIeIuZ1z5JLluWQyf9PbBe/VMkHkk94jzb+WcAk6NEcshCOk6o
ErXTnKfOv3EK7ZdUfuiZA82zsKKLmSdXfSDoI9gMPGaPzYOX5GSscOS1uupI1gOThBJeoR4wsIyI
cc4cQUWd8nT5cAh9Y2V0D37sSTdgTUnPyvdCkXCw7ZbBVHHvRhVyqZBeYd5McnnvbfTljDRmud4L
OX6T/Bv3E6I/EciLG9XUYd65coxLy30bte1OrNm7rqYQwIDy6eW/7hidre7cfewPmzob46GWj8QL
P/G/+3xeTKOjcbxO/J0Gfh5aoCcnag8hExGeCVCFx6KEkojdAPAecIY1+cm1tZwXVHUUpRTcnSwK
9tGefAzYj7SeZV6FFx2R7rDoEjczS29DX30zjzr67f/HFAmHpDaD6ZmgWsNfn46iMXuq6PKeQv3X
npOzFbJgzyjxI6Uemqa1tsgDzkW3Pkh7tHb6vK3D4cdKsxtKl7MD9yCJgme/Hs4qQf8EjjXOmUEw
W9w50rjXo0VdAJajPLK1Ac0xM1ZLEnjSdpveEer9EyZIAZD0cqiqt1awy+kVa0lzdu71pMZS3k6X
U5hqSVhxuArlcbVqdHwYi53IwZzQgjfPLwmzTFbhcr9weCy1zfa9+MMC6ByGwxOrpU1oOo9tZHCr
q38F2wCtuAvSN30W2mb3HtX4vJk8TTSBAp6NLkCE490PSfNXt+ET9yWrmge7H+6g5pHcxnsuy3pP
8MsOvelZFYgIQqNyWCX177o8dkr7nt37lcPjNk/538oQ9xA2rvy4mEnRJ8vLnc8IAUjR34Duy7Wn
P5UnCNE13f+WXD2GvMeVY/dHzKRkHxJBi1/m2pvyvZrwfXrBsS2We69duE1I8Y48nsOk/PehIfa7
WI13isg9NbOLFwSPKvcvRjG+Iu68sZH9mkDv/uu5JwxohJpxXehi4N9FDReUePoHs28uAJmWA4lR
r5AJ33z0h9vBXp+YMu4Kw8FKV1ysjohNJvM2PXSPVFGPPxxHkOhZHkcaWo2CLSi5hx5IvKGHUNxU
Ip9+rJ78OT3P4/wHm1BEzPIaDyX6Yl6iFKdOgLxm43geTt7kKWvwx/bUP3mLaNYAhiu9g2Wle9Ug
gQn5b5D0Pii1vBCIxlNDoRrMdf5oRPh5IGjcukHjTzz3JzPcoxoSfJiRscGCeK2r6prM+cc0QkDq
2Sm4IX9sLciKci6U+CcsQ/8OEx/bvX4J/TZ71R1VOdlPKU+LbMm3YE/90A/TC3BgH7OAutMzJexY
zAhoTXVvhDSWvYr5BF6Ot0WuzNe5Ajwf4l/IvdwM1S8NxLfREblUV3/GJT9C2oPC27K8jAD0YW2/
TL5z7TjMBlsFmwYbKVDOJk778dfw1WsW9dfEd+48RkFTGB0WerqgdB5x5sXoSff6yakDoM+uCm6O
uQT7qbb+1n6BLKXb9ZG0SU5d7x3GiJNI2cy1B93bQHb/zLyROHEaV9ctvqp52AWMOqcxoid0z8Jp
EFNKoCgWnGyqERf1oqVDzC0bByWUEZhXxJ0v2fvs2xa53NV7myM9QoDwjRbsohRfb1jk5A2N8iMs
jQsenbcpJTnMNyA9eWqKdTADRCPnKUFzZHXZ64w2cJNOTElIJcHVM/T5thV4K2WtEnrFiKhhK/9d
o/K9rKZP6fl6pgGkVrFdBqac0R25v6FLCKAxE8ST1X8rD508ioZXn4yVZB7xOKHv2GRIBnDMYbOo
1FUtLNvQy4FybOvPxVdIr+Vb7XcIkyaWmJVpIz1tyXVbRUnMZsh2Xp/xgR+9+l6XH9tsxXyN2oiV
h2/qztmLfoMGp4kIMeqo5cuhp0Ls7LHdMPfBuB7sxX0KLPWh52G6KHYR5VLRj1cXZKxRjTvkc+eF
xLMgKuKZy4yVM8Mi2mE9Yp7biqONxyIgotpyTxCy4Ub3/KkBYpvSBrBWpe+wf+PUM5dd5smPbijf
/JG0XdIOsNUjXPE7SCucn4RdxPzfRy6iuOsAYRZciQY7hRR4WIhFBksNu/QCLSPL4FABCWdARB/G
351ET/lSW068BOFLNDJ5jvDMWhJOS2A/OnDO0Xgeydxhcin52BV9SyWwyZWQBQNC68q1x2M1nNGI
JDu7ahHQFT0tg4iJRid3iMQcNvzyBfFMbHFVMEzg54pdyPJtqCij6vy6BM2DTX5PTyBBMXrQlXBL
rwzY6WFqh9Vewl1sl1d93WfTdE+0SbBB0X4a+Q8ix6n2Ro0+nXGxxIp20PdqmsBEyvtoOugyS0/E
8Gac0C9cU8OI55qJ4hxJULHiNIUjb0VxNMv56FBa65/I00dUllc8KMrp2liwBkbngRlHklY/pePf
Unc+ut74hoDsa5aQ+SOJ4JgSZIjSW4ozWvtjxSZd8X5Lkx7bDzjh9dIJLBjJ4kdJEloyIZ3TXKcR
u8xWeWxbtfGdp+edJJqHJR/FrvabWP+HlrQ/c/Bbp8oMzxEkCybx+X1KxZ2ElK2hD9WA4VTu09ow
yiZbsd2OjbYtchpBy2m3obK6K2Tkt6GLhrgCfIZ7XFyItyg3ZCR9ZFYiuQDZzCo8gcwSAJC3h1wN
FWKwvLlaS5ceEWW2TzQGeSwzQZU2iNvgNGdlZv9xLvl6gqyewszfq9Eaj6KUwdly1VsPPBoaiXEO
SoLd7CC7q9Ls1xr959U0wEjgFddkRuJzPqukKSEgttfRsMHJq4D0Rt7kG9PHgwjaO0OJR40c6cLy
k9yAY9ZOTyUIDkIG71s3+aptOmJCrlBQJ+ZbETovS0mQ4DAHtGEWqSL6PcztGvjMeiRuE1FOAIUI
GMB2NiGmUs+8EM9OqALtrdmvj5MXPVBIMBF23b9rq8kBQ/XUZcOvElM8rMCNMy90dmW0Tg96l9yl
zLM9pggDXwkQgG70v/g+P8sBeG0BKIyGl8x344vG+BD6ipRFSv+DuyQP7SquedY+ciidrEY9DGy6
9Pw2YB8kzLKKiSC4M+yVlaBdElSe33OnAqadodb2TBAt+3Hp+x+cD4BPnF+zFVeVg2V0Moctr1Pu
UOmhuAk5asRqH4lQ5/pgdUNSxzNjN+CM5CoVWJfnECwmA4qjQZz1opYzdpCtbsn0kzKOyyFJO8oX
EnCtEgf8QqOwCPO5McAWeHR7ei2CvqfaEID0KFmN49Z4XVIM31z2+cQuURZle1QahD9U6PPsKT3I
UdwKu9jLbvisqvKHv9lz51OGkGlyZ3sm6OB+p/r2vzwnWYnJgTUXJ/jZ98XokGDVUGcUFlK9pQqc
uDXQOBv1yVzmJ7gA6P/5VT1ygJP27PHPWacfdXaM7YZWdDzOK2M2XmJ3Av8mFgNcaXENKkF50v80
E+tclQlLa2cQEUCMY5lX9eFDUpm3zulf5cBaAvn/h+FRC8+syS3ubNwZ8VjhjHT7YxUhq1oG/BEI
w5x7y7cEYPr0FFK0TDYINhVGRKwOp1zXGPqvJlTK/EznLcB8OyYkKG3btNADvuiJoMiDqIF8BHQX
MicMrJCAYqaccw9Hx74S7iNnK6vIQMd7YTiAj6QyUhOUSRNbBV/IIvHpRN8Fo6BF+MlmrvTTMAF+
9ceZeA63bE4+v7O9NUPZnhJEW2/IIwiun8TZdgv83+ZHtuR/jcJlqFFYv2NeIj0zPHJS2sXeZA0T
ZkNym+k3vLDFg2M7R7thTGGFM5M4syAMA4ysYFBuOU9N7n/1c/vNAvYjG5mCo7u8z9LA32AH9q6j
VTFh1JMlAgvJ0Gnf6g4nihUOHAYueoIeWJnf9n9W2xEbpEFng4jEyhaPJPs+MaRIMMpkHlCX/3F2
HruVI9uafpWLM26i6U2jbw+0jaQtifJKKSeE0tF7z6fvj3UnyiiRBDSqRCKLscOtiFjrN1LJIzz6
PR+gmNellEMSsmhFkZ43Y3I0aqOjpto/m6im7GIjKneeib6wYkEFBw30K9Pt15qbtNemNxQ434DN
Qd03S5cr8H2FZiLZBKmZNY4Ah8132Kkav/uKOc156vuOl2bQcdk0zL7fd23rNmp7q+YdCnOwWGG5
PTHKl2pYPg+JRUanw/TMkckWk2BMZOWbXqtciylnOBaaomAMLa5D2bfIqh55qZ+bMGo7ct1e6FEX
kJKXSg0fAim6bEPnYaSqNQbSoZZ4/1WSTmxHE5WqHqozBayySDcudTyZfSJEVsqPSQPWzOus+6Q1
bpDMvcuc6iRJwSXF1JsJ26YZ+uGi/PwCEwoBIS+/8ZDpxIvM3Kn/uK6FB7UlEwX47jWqjQtw3G6W
WWiP5e8T8b815bfesMn8ydccpL8Ns30KqSqchRAWOtUcqVeYrpeE50NEmdkqUfSgXBYlCJDl9XNV
6X/+WWt2Uh4aNbeQGZfvBk07OR2lBVCw3c7sakwSIw8iYfY9aqNTmkjXuaUAQ5jgibRJSgYiyA/o
tmdnPG1vU2xHQD4PTwou7Gdy7/8qB6xitSbZQWGjy7L0YsZZtE9G7T3EGvrGJlGIlsSFjxTAkOXg
RSC4n1dW2x076OK5D2LWVFXsGrPsqs7tP1lG4i6NO5msrwwDDL3NHASLE/VPfaEN562ivaRJ8qtQ
kYhuDCtjYdtUv4CbwyszGXULrPFgYxHQta+UAq5jS70cx+iOS09wB6y3hW3cvine8KsZiqNSy3hJ
Z5eE1ZPUI+MEXAWBtmLggMpq/J96C8QmBqfDS4vixlmQKvqPwhqS2yzwIWP3EzvbllBStEEB3GE7
YJ8CA9nEaRaON+OEFKTdx9ghJRWmX1NpHHF7qN77YtT+RGjRXFVhmTwlKFVcl/DD4r2O5B3IZI8w
XSstU2rEVD2wt4mmpwzvukPT+piboFz0swpnd8oiNMY3O84LoDDgbwwMPVDO9/HTsQ1gYJbnPRL3
+9lZQrolIPZvWPVQwGY3v+qanp/GcvKfJAs5ArWUkOzHugqHLS2iFFoidw1S18lfmrxqzpS2k17H
2jTOcST0zw1+yVngmJdMhls7KRqoJlgThHPhLaIhQS2bG54+jT8Dp6eer6Dp+o1M6rnhhN/l0vs9
2AMSUDzJIGYfAjicitJe+URp6JIvOcWFqK9vUTAtiebRyOlZoasRUn7sLxq4vagnHM0yvs10Wb7w
zfodavzPiBQ5BNc7nIVfyP19t6XhnmvCRadI75KjPrUp9Lyito0rdWrShxSCn8uvCx+7unvAFAy5
xwQrhAQBMseEB18o3TMbJL2ouDFAH+BqSsIIqz1PxRfDCZHMJBPrcD8/k3W0Y1GtvHc0uOl5oWnn
/IFCXuy8N9ge75O+/QbyDECUObm2Xr1FrJSmi7+NZMvg072oHdxhNT0v7ew8Mczvtk1MNGepK9Lx
CCOB8UwoNFCx7iZQ3BwIeP6aKtYDVJttY7y2Il6amikfhiJyBxX9raKHjxR19m1jYLWMC1Ec8Jwt
jdQ8ZarMC9vMUKgxs2s/rErcWa05f6eVaMCSmvWRtg5xZAbe80tpHU50665PSowQ9BvZ86HtgUtB
YUU5M2v5gXUCST82DtbEow9lKjKgEe8uS7POQyoSXjSdqtp8DIvsupPLvY00WGATjuSqe0S68Zyo
dJkYxVNqZt/HoXlwAvWtgVeFDopysuv6hlzlPXbhlx5j1dsIpHRpMtwZeElxi870s4Gc+YXdK3uD
ihc5E+McIRNqlVUw25NKN42Tv2agNhoIBB5uw1MJfKow+Dlw7xvJxpqNf44+/85CGFRLtGsr916Q
zb0owpCYkoy3SWw+W35w2zJIZwh8TKjbYGgGQRx4svQkt8aTGSCkyjPn2ehk+2hKJQbZ/A+F85SX
LSI0RUmVfDzajUZhiBRHnNxA1rmFGH6u5PY1BU2y/7b8JzKliwFkGCBJljDIO5K/3IlJQxatceUk
ngNZIjhAPby1pfx3JunTdWRk7T5uSIfYzSXCBeeG1SEOB8ubWkgJp8+rXi1Jf9XH/qfTUGxXMoS4
q1lHviFFb8v7CBVTiNqzg1v+JGfBhTpOFygL3SsAwXfYK91NDSoplJyyMxDQ3A7tskA/0oC2mIb3
ow5yMfBrcq/jjVTC+Ymk6ldiAmfs04vEhJRI5g2Ek+y96VV/Ts72lVB6G0gdwDWPgZPURwnh7RG3
vBzXRQTqr0adEvxcZdaVSOYxGF2ybqiONB5lIZCHWY++h0YqFbnHhHoHUDKTLFSmUmHEcDvyn8OB
Si/SkNdIi9+09gR5u4FeW+eUYcLqO6pQ0y4b7DdVNR8LrDLPIA/czXJBxSjD7U0PvQ2LwCpI8o4m
diLOOZmC5zBFVwxAN1YEEvUsm4ENY5RTc/s7zGo8Nor6DQGSqzjunrIwBFkaXNml+sMe6tdMtp5Y
wt+6lDKW7lkgZyUiw2jd/s+AqkxBNmWzFspTNfbWBeQ/a28p6MgOevXdqzOgAFEvA9grKKhAvSQw
St/GSpPwIEC+x/YQ9/zPf/3v//d/fw7/x/+d3+XJiLTyf2VtepeHWVP/93/0//wX9m7z317++u//
SCp0Pl03ZGX++5/vD3BC+UfK/8IulBycwe0hm2CowOKanB1vbPV5/fPGwue1vz9fyd1odnGpn4aU
Ol/e1dlVRO7qYOhy8GO9iaUeqH83EdY6MisJFpQOlJiLINeyCw16+mH964q80APl789rkh9HZhKp
pyFJTiFH6ZzPQV3o1qjSm0HFn9I0+u/+YKODJTvTbr3ZpU7Nv+bDtJDKN8lOlOqphgOPRx/3VBiU
Z1/6uOz8/fHJIbnaj4VK7S16K8zmAdXwq/VPL8y3LCynsFPgo+tld8oafNGtxsiP4RiU51VNIFpv
YmFoZGFJ2ZoX141Sd7gCAbYanAGzpgn3gPWvL3VAWE2RXiqxzxOQgZ9+Bchbc6OmttYV+c+vNSCs
J6nMR+h3FeupRJVvak+hifxcnlyvf35pdISFg3xmqw5FoJ70hCt97UmXUoJ91vrHzc/2Am9uYeGY
yHNFqmorpzz1fhRqewjI55ANu7Bg6Gy0YS20Yf+9OCUlRX4+rhCWhyKKg+dcd64Pg2kCV/cotsP+
W+/MpyNFZ+Yf8GGL+ZIne1EVqye/bm/TXr+JqnxjF8y/9V9BlU/P4/fh05WSy4EcWcUpG2VkE/Kh
heiM+fxzgqTYseImjY1OY1ZIqpndVyaeNucF/aFN3TKoLOVVcTKV+E+SIQOIRePj+lAtzYmwq524
yU1dC0eQtIh2VNm+auA9JfGhxPHOuFtvRJm32GejJmzsIW5tEkH4bRvRcGWnDbC4Gm+C/jork12p
RsDjunMO31MiAYH2KOikMSfxeuuf7nuGb/5RH4ZP09BTUmG6zT4Pv3EZ0vbTmGBlwGVkI27Nm+Sz
7gkbv5MpNGZtrpySwL7RlOmy0PtrzfKof+Wkk4OL+aICg/hyvUNLcyYEAgqCpLNCY85U4wgxItJM
5q2SSqglKc5lwcbS+Px81B1biAmxxJXF0az25GlHTS5vgLbOmBQtVy61/qagAk+GNQN9tt6thXmy
hfBQarwaOGc5YNSGJCxerTVK3lbjfu3zQlBQezRPIurjV2mPIiAJNQp8dxrMx/XPL8QcWwgMEfo0
NoaO7ZVhevFVYXpvrdwP9+sfXxoaIQKA8cFnVw473DWHax3wXJ/6Lq7HGzfFhQVli0FAdtIkNsb2
SmmwWw0S3T7PxhgiWVrJF5YtpQ+DbA0b23Fhs9hCLCD9gZ6GGnRXIWZ+Ltc5wChFqyM2HMUXPn58
h9RucUElMXmG3M+40exC4LaFKACLuVDlZqBZc9KOXdp9izT9HWpMchZXEpBqhLvOcNf6vT5jS70U
QkIe6V0fNMxYUBfSPW9ZsK46Ilnl+CT3l0OpvkQqnn46ui7t13poCWHBcQLZoCTVX/Hw+BVb1tHT
R7cYyxe5wMsR2vFcXA82Glu4L9hCY4Osk1ZyyPykntVfS1MH008L2x89wgMnyQri1/VxXFj5lhCD
nGaoB0nJh6tiHHAJxO3oZKaqcrQRL91Y/UtNzCvmw/lAfZMk/uD1V9GUGifAFcG+1kLnZOlAUb/W
CyH2OJWMYKgp9VckF5yTE4yw0gygRUoNenO9iYX4YwnxJ513U41AzVUI6eWG3DJvfHQsN76+MN2W
EIC00qAuoDNGctvl+9qqZth9W105OUp7OSYAG2fAQiSyhEhksWlQJzJ6pttvjomJokccpr8Tx0wf
DeR1djJk9o0lvLBFLSEQKY5e6Ig0aVcmTDvEmJFhOCCGBT79Z+xIOwtH2Hhj+BaCjyUEn7q3Qj2s
0/FKkq3zStZfJj+Xd8lESxRFpVZFzjeKNtazstSaEHsyP5OHEpLGVZdWv/RJfswUICFel0KqC2/R
tyjhx8QXIWWgJBnerGh65qD/k8FhJM1D5immVqpP1r41fABvWw/IhRVqCls5kTo0MjJducKtGYc4
FDV2uhnq5+vrX1nYxqawjfETCiot5POehq3ST1QgzjT9IfVBGiI5bAc3lXWcIe0ze2B2yR6NI/DS
wuhf1n/Awqibwh6PnF4vdZT0rmwnvzNk+CBNax4mWb31bPW9RSwP2ZXwZr0xZZ7LT66c5rxRPwSt
oU4KmLtJj4a1lLrKYHXXmKAgNqlQ4yoc1Xwu0LWZPQOiHYITJPAmBdsfyTSd0/pPWBpvISTUowyz
JDO7K2TEUAcDtUlJNr9UymRjRhdigSnEgkyhAFXGNKD0WAkBzSXlr72ofv+g9tiBNubG5Wpp4oQ4
ACIT2biKmxuVLX1vFtUfvg+iTZZwDk20HDHuabpplBLy0frQLUQeUwgHMhilVOk5qZ1IVw9SFf8s
w+wbzNZ9VHfvWjq8R2oonWFI87De4FIXhYhg4zRkQtLsORya/YSX51kGlHrs+2dy/ddlUJ0Mz/iz
3ta8Aj9bmcLNoCUFkuTyNEPMKmSJLRjvqQ3EBMCqUVyst7EQSgwhlASe40jyYNRXsDirs0gdyESP
G9/+fKxs8QjiNVw1CehbF9mnh7aFh6P5MGWzn2jZPWIGDyWx+tJpx5Xl701sU4vTMVov3KIwrmEv
3SLNCf9G6y/aPHlEymsjafH5TrLF48cpQmR8zLxwI0lCx2lI9gSqY2Z4P5EnvB4b6bA+LUtDJyyz
DlE1JFpjxByzHutfp3tAJeVZbfPHAJn+DuB10Zgbz7nPl5kt3nbxTZW0gRoErGlgT7yP3lHAvkwQ
5qfe1n1f79DnMc4Wj6wWfdSuNdvChdN+oDb2Zurg7RVpI7Gz9Pl5HD8E8bDpIh3l0cIdE+9VCspn
y8vvC1XbWF6f7xJQeX9/XutsjQow094WwUMkTVddDdt9fWQWlpR4/mhF3MdpkbKk0m5CTEkrgPlr
0nNfBN2+pJZ85hRxuxGhlxoT9omCVVJgo+TsJpnNE1F5CVPpwpKHh0IZD4UT/F7v08LyFcMyxmk4
SPp+5cptq1w6qWReALZK92qbxvusz5zHspq0nw3iXk/rLS7NkLBhNMzlJjRzKlc3nAPGtVdJnv1a
//TCmBnC5Ps5I1abSuk6w13cXweYoHAxOaJ7v9P0bGMVLIyYIdxCkioOh17K50aS41xqpKQYPuLU
s0sS7pGKkl3aUv+63qOFwTLmXfRht5iAGRE+m0p3lKcb/A+vpbZ+W//00mDNTX74tJrg065Ocumq
pjPi+jPYOFIYUdEhb6DV/QGNrxrQCwjYjdlZ2PmGsKKRPEw7r/NKF50rdY9aJiXGKOr3CKzL5+t9
+vySYRvCJQOVJm+UY790/SH4Dj7YTS3jJkWBp0TSIrDy306HEKYNeX69vaUuCWsZpNwsM85aMLAc
uq7rqT9hPI19p0Z9eL2Jf0qX/75b2IZwt0iNqEvQ/SWiVbBqFYwhmwB3AABLatVdNEVyM8X9FSgL
6JHtfgqnR9RXHzS8BNVYzjfC6kJHdeHykVqOFPVWU7qoBbpZnj86pg5YtL9c7+TCWtSFQ4FMyjiB
NC9dpTVJjsvg7iw5A1cbyU9ss2u9sDdOt4UNpQshQjYNXG+zoXTNyKjPVN+4hGP6bb0XS4MkRIbe
hn3ctISfLspP8qA+AKc/Tyxp46cvLG59bvbDhk3KMgJyq0YueC+YcGr5y8/CH0k4U1qNb/1kQlOX
v49J8rLenYX3lq0LESKaTDD6JjKehaOgLEO53a2RrPlleWZ3KFoIgY7lV7vKQ/8P627gQo1acmCN
QJ/Wf8JSl4WQYY0Yo0VpgytxiWd5F4dP9ojgjuS8gy3/5kvwcTCkPMs0a6twsrQSxQiiFmoltWME
IT8H74gxqmQfGw/0lCJXuC3m5kboWKgP2boQO9BSpmZmapHrI1Cio+vZj/1R1aVLLEQu0lw/GYH8
hHDYRTpOV0VivnJePq4P68IRpgshxWjDLnNaVhK4X7QzwuBbrCkP2I/jp1GjIVg412Frb+ztefV/
Er+0eW4/LFs4x9CFqjJ2Ncmw3xXMLJK9HRraLdVi+82D7Rh9sSUhiuCVZ+CVp8ZuXJv+i+2VI9zq
zMBSpyZPrOzVmkLfxvQt9UqYPdD7UOCQ/3Yj07+Y2uqUY/hnDtFNBMbmS7OkibMkWVakgcNyFcm/
UPT4DZeBWWMLNox6O3DfkGHRrTe1tBg1ISyqWl2hNh0lrqM1l4mOH+coYTfhHPMS7W0gV7D1x72B
Y2qcyNd2LN0Ok+1tzNtCTNbmMf6wQhAENuVIo/HUyys4VmYpG7tJr7StK5syx4vP1qAQOsOg7xs0
B2MXbd+dbgzYx+O4U9adOzned8PAAkhKoGtJ+3GyrgsQ82Co/6Rq8rw+vks9nP/+Qw97zNl9Vnvk
TipeCSMiKqioNdbt+tcXzh1NiJJYOHrDRLLaHermMYdJMMaGGybaFz8vhES549ljGHHMkQmBAR5p
h1cqrDGn8/Wn9R4s7CZViBFjNwZFLZvMz+wKZziXNk51RtxcyHm+X29iYQpUIThAfcWiV3Zit2Yl
nJzQSm7RbqyP619f2kCqsIEA4DVSMbJZp+ofA+GXGo9TC/3sXaGmR990nqZWO0eD6CGqq0NTDz88
pd4I50tdE/YP0gVoVEVF7BZ9rVyYhp8d9C4P777YNWHzWB1OKX6LJXPn1+9YHVxCPPV3SOdedrIC
h6F5oM83TgUcnRzisUr6pzSIDuutL6xtde7zh50T9N0IFwGMMIUpT9sPhdZFQMJT3TyUXd2bL+vN
LJyIijCEXZT2KMliDwzCBX5lKv8JO28ifT7Bjc7i/Lq1pOr7lIwob663uNCxf1L6HzqGaHgsY4kQ
uV6TT3B1QkiB8Z8wGzZyRQsXGREJaWsYGdW4rbp24F3nRnAn1el1oSbnUQuXqt8KrQtr75+I+6Eb
sG/srlSRVx7rFJNmRwFKWllfGyNVCGxtr0+IInuhm4fGSXac3/kgXRhWvPvSFKhCYFM8bWhtQ+Lz
sOXO5Kw6YoFxC6v+fv37C2OjCncE3LRCWGUhMvhIjUoqhgZqsnFkLqweVbgb8I4e1JnI4LZTD3Ra
0iYyNh4KdF29Vb9baEIRYrJa+IkBbz9yewxZB3Dn6GLqCExUF+ujM3/nkzP5n0reh5XjAIiDoOhF
buogiD+V020MH+vMnNKLDOhaHuPTCawZG996YzktXQMUIUgHY2Hnds41IMr7yyktIXahItDmxeVg
aTcBPD4k2bqzsYseUg0rkQhsLL5syCJHGz9hKc4IS86vuqjQCsIZDjd71Y/OObcbdn+L6Vz5FsQa
6qHpRuBeigDC8qtMEHRZ1Ccu1peH0sKDWauuM3jZKD2gn4077fpELi0UYS1CLejLdCgTt7MaBGmN
8R1cNMoQWvv6pQZEgK8x9pC+tC5xx0r376Y2Du+LyY/RGqi/hsOy5Xm+PixGaDW5ZCIr4TaF87uj
Ph3qzimRMQhe78J8jnyy2GVh5WmNahDsm8QtlRDUjwkPSroNM/MuN2CZr7exMA+ycIbl+hhWesQ8
IJaPaslQtbvabOdlrFrwUL/WyNz4h4EqOxtZ5aZDLawP9oGDygawRkKDCdPiay0IJz7UJ0WzIqZC
apThrgEheeD12z20A6bV600shB4Rc10i9KS10ELcUekg2KvGAzLKl5OjXyhOhH2ub55ksztVXbNx
EixsRVn9e9QoqeQdOoKpW7byK2S1V82ub3RZv1KkClVgvX1e79hCeJGFLe+ofph2JcXxJoGCqHqv
XZFcdjzlWkJORG2tCEt9YxCXEpOysO8bGccV6KapG0TVL3yk/kCnf+K2exdjClzA+U17QpsGk92x
7lO7eLAK7cov8Fv2/eNX+muJCO4Eay8rq1iNIwyJOkZsu5TvPCROAvROELo5YJi1gT74fHcBbPx7
Ck0Leq6V4MeOlc5dGOTqnHYzp/EJN9/R+/a1/ghhoqcwAm2lZ+2P+as/pdgFYbmhp9emMjzqNarj
uLGuN/X5HrBEUHfmBS0qHHLqVmq+h/a7c5TuqR7rIxp5WGGgSBL71/gTbOyApeET4oaJxKGBNGni
qnbh7/qklfCFcULjdzam6Pyv9+nzKGs5QuiArZv0va/F9Mk3HmxnxNcV8a7zPgiMB/zK5Y1lt9AZ
EQjopbUV4FcUu5SWX+wqe8R28BWzi42De2FqRPzfiOeNjdE677m4eAxi7JxV/RRF8k2BQB1+fTfq
MBwbA9D6+rAttOcI1+whnwonSYzY7XTP3BeahM5pc4X/8XuHpocy8l/H+yXX1Z/19haGTwSnt1zB
inBCvFsdEE3WFU07xGqO7HOmjxure2klCIHQQsWwwfM0dmFT2WjR9ZCUbe1GH4trbLU2nlif3+/x
4vw7JCgJor51a5Ggkx2XuvNN2fZbh/nCnIg4dGg7pVVa85xE1onswiFVSljmwQsIdbfGrB4wy6Pl
a18bLxGHLuEyaGJaxM6ZzINetT+Jdfvec54nGKtfmnVbiG1p6STpaAyx29jTsfbwENMG+a4u5a8F
6H+B0RPMS9u+il1UYKYLT27lU4PG3YFEvrqx7xfYAZYtRLGuB1MSYjDkBg3M+aQ6dJX1o6sSONG8
jzjMr9Jg+IGTLvRqawuru7CWRaR6302FGqZ0DOGbg6/WV3NZQlL9uzKbLtbnZqkJIQJU5pQlSUp+
siotJISCG4NSYh1Jd03cbTQxT/O/b8CWiEXH6FIPQXyRRaxqmLXF+EeC1Sv58rvjI5GJlujXuiLs
fF+14PS2vPFQybCfeLsa54leTPhWd8GDLdlbTJGFIGYJ9wG6k8xOUbEbavVhDtCe5r9RoXpb78bS
54XdQtk/M7GTiV0MU5pHQzal+0T2sHfqk6/tFxE8ndmxir4LLcx3Uj830Tc2nuRG3piHhQAmoqcN
g5Ku4zeckZF1j2XcLjHSB80IrhVu16jxuFjP48aXBsXG4b80YsLhP2C7Pmqxnri6lR6dkbe9B7U+
q/T39RlZ2CMicM0ZYaXnE9831e6xyPRrtRheyka9DFGx+VqMFEFrkhzJUW/aPNlLbMswe4UbjRhR
HD1/rQ/C5jDxzyv7xkncBM6Cf1Q6B32Wnj+jrhqjM9dYIcJB623NG+GTDS+C1SS1Ds144G4OaLc+
SBIE+zzJhhsflbgzSge4QPmzvDOn6EaLCytAV/8+j3tFDeIUUQK3zNAOnfPsrRm8m6gqrvdo6fvC
6CGJ2VVpRZSsA+U7N/Ejj0SEnsLiS9A4xAv//v2p56jg7Zj9Ka1+RlF86XvVQ8RLZv3nL1xXRLD4
WFTcgFkBbux7r47vIMeHIM7Xvi2EqzDUUK5FitBFFs946wMdExsIMpfrX19YSiLwLs78Cg0+fnkQ
JaeKyn/DrUGW0azUkLZG6Gm73rCQI7TMefI/JDi6Dpa0AUXT9QONWh0o1QG3XkSMiy68Gafwvu66
M8lpM+pUeoPcqmntwtBIcAfUkoc0w89wvdML8UaEghuqU03RkIQuRnf+rjTqXwAnb+08+OGb1saK
W2pDOPdtpcILQo9DtyZnj5/zvVw5Z7HtPHiJ42z0Y2nZCbsy9Qn6WHqH7jA5z0WNXLVhqFtBZqkD
wpbMzCIfGlX9nw6MlXSlmPpdiu56o2/t+qUmhFu+SZmgwx8vRFtP8rNdHVftTZfLVr9HI6ppzuRi
lnJan/OlC6aIzBhHy2y81Mjm09E+WPgk9o19rgU4SkxYQRZSgC6xdd8U/uWoKBvvzaVWRYhGDQkM
AS0f/1S9rR/kWNXeU6NOjkgbYvZAmuMM3oyNnY3TXtt1r9wA09oi9i4E1X/B2osBxo2FoGSA6ZCq
5b8QfCUnl+rH9SFdWH6GeE8jo9+rlhy5GmosV/Wszz7KwbDx9YXFISJOtarHhbMHxINJMQ8A5Awt
VEsQllOeTEN7Wu/C0hDNjX8MSRMG9GZvcGVSY0wFDT29REkIwa6iyPbrTSz1Q4h6WTomju1Nkdv2
3SM4ExRzLAV1VcywtKJPNkLBUivzHH3oiFw2CNGawLkC32p2YS9r6Ml4aIaHQJwVbeNiuzTjQlDL
AqcAp817KQDndPS8QMViF4Lj+kgtTYYQzoDJIvapVoAtUpyb8Lkhi39Z4PtsX9Fu325EgoVmRLBf
q0RBnPs+zwvHRhsqutEzxcN5Z5MJuIBYQC7n78koFWqrQchDKUPydueRky2RpPSN6qqUkiskt85M
/IiSZrzSkK7V5OJda/z79UFcmCJdmKIk87pRRyTbTRsU8KomPXVjuBVEF16ahnAmaJaFXYcFFANB
oxtTxrfBxzc0S66MIXkwuuh9vQ8LMyTicotBmZVPeD9FWj0cVDjdPM77+hLM6tauXGhCRN12Xd4X
STnOiUAlOIZ6nO6kfhr23aiG5+u9WJoJITyq2GypqFTwXOYi0O0StSBfhuAuEvBfa0C4GRpBUPbm
wDJzZNy/zSx/rX1jIwG3MNO6EBgTJw9mz1wCY29Me0s3R+zIMuN+6LHLM9Sq3mUJN9H1jixMhiaM
VItnBQKbWeaiKnbqAmToC8M6cU/a6MxCcBQheEohkQq31NR1RucYOHQgss+jiowvdmDrXViYbBFo
F1pxO+qJkrp6H2IJheHaGG/F9sVLxDxuH4J7PlZyihNV7laxf2OoXbmvAzzDkuiyKtPHTpvOh8G8
KHPt6DTdxpgtzYkQw2BetUPZe7kr9SGScsAIL4MQwcDQiJrf62O2NC1CqKoa32n8YsyB+NfRZUfZ
ZOdZVXCpy/EjyqvexjZZakY4VuJ2MuNebSimFeOhyaK70ZnunAEzN3lMH77WFSEwJmhqqp4VU/Zs
zWdvtLCoxs08zfa83fyNc2thS4qgVYww+jb3KQr6SvkaZMpNh7mZMycxzOEhKLeeygvNiIBB05I6
LNYpElct5g5xq8fnYBCi89jSJRxvDPXMMrX0sD5uC6tMhGrpOeqWthnkrtxlP6smP0dj9sHW9I1d
ufR5YRFjnpm0fR1DvvQG3LYjRM2jH3XSbcA3lzamiHzsZM9QxmZMXY+csVIWj3GCKm5cB+e2rd6H
03AYmhb3hukGzcINrsLS/Mx//yEYVMGUjapMnxS5ODR+fpdFzRFN5TfNKU6Or+7XZ2YhyagKB4Dd
qLHqZ2bm9kkUXCQEg52uBwpeX01+p3m4fyNAElw4fsJN06qcjY00h/xPUlvqPJMfehcTXtCy7go3
1JtzuUieHKR1zLTH0V3rLlOzPTcy62uLTxVWRx1USEk68CUjDd224XtsvFQUhdfHb6kjQnDTeMYS
OauC0kIZH2R8qtBbO1o+QCgnLQ4mJ5C2KYKzsM5FuB2ei3GVGzRWlqG20y2E+PEdGt102Iyi86B8
NjFChCstG+fZoSgo+0mnGgxEBWdqfagWArSIuKM4NgGoSnO3ra2XriPvNOrPRa9cFJtNLOWeRMgd
qdnSa+Mid8md7r1SdlEg+omu57NeRt8tuQPeoD76OnZBBT49UXgqyUUBvdq44SxFChGSp0aOVKpx
m7t1El5khf4UaGN+5nftITaDI/YDSCMn3m0Eqa6uqi8mukRUHrr+RqTbkM+TOj/C//oehfJtYtvK
ro3ijSC4sPZEfK9feENfy3MbUB1rPbkujPxeyrIf64tj6fPCPmqDVg8Dj8WhVNYv3cfdbsolTFPN
LbWqhdX3zyPuQ8TR8YMiLxnmrl/gj+BBmW7GHquePNrzqN4INQu75x8e2IdG/Egh2xmTfEL98087
qBdZaX3xjBOSaKHUm8gaqZmrtwjlJv4sg1xch4CD1idg4SAQIYJ1Ra061eTMnYcmm9TfUiYdUAzG
/wyPmiFyMCSfzXDtjWiwEDhFvKAWpFnhyFwJhqlN9orSF4c+tRJEjDN7r6pqu4s8ohpU6i247MLk
iAjC2o8Hre5oMfaqo2L63/Og21i9S4MnnKJeG2A0EbO42ko6mXZ1N+/4rAKYmo6YdyQ9Zsqmv59i
c2M1LPVl3kYfFlrVs7i0Hh2DUBvCM5KowS7KrW/rS2GBtmiJoq1SnuGPhN69G2ZWjNFm4V2jh50d
NGpO+7bV/B2oMGtnZH2FGnEG191M2+sgH7/aPSEaTBHVtd6Tk3/qRL6U/shS77jRufkbn5xwIpJw
1NUSuPSQuE2Tv6Z99dqn9snInLPKi29mrfn51AM6gkPccOFjsat2CDKn2kYlZiEOiQBDrHctRw1p
XrXVl7yvKB52iCFbromxx8alZCGYirjCaUpUD8MvUhLSZJ3ZWnvmB827Llv362P4+fdNETRYaJPT
Ow6F3CypzyXdu8QE6drhrbr++c+vvqYIFHQGSzZmqKAL1pz6bdT+kOzo1svq306pubPf9tfaEa7Y
YxmTd0blyCUpeFMpWIyq2XHUcBrMlYeh2NIc+XyvmiJOEM15zIqHLgS5XDwxI3+qRtnowdKnhTAw
epA1qxEaqi6jmuN56Q9U0DYW6tIszG1+CDFegY0oUvgArtFVlFTrooKkcuaE0U/cDq61Ntqtz8Ln
BwGGsUI7UL7RYQGbjqRefY3H8HuCFYQVKAjyl1yXcgwAO21rbS0tXfXv1kyrSWN8yuHJaYjAmOlV
YicjNjDdVhpiaUqEC3RoNYrX1ZbvxjkOW6niGEet17e+vvTzhVsAx0vsIz8fuL01fquN6DzJ6seG
8uP6XHwenEwRMwdXUCnqWEPRAsBBMqTnmKZ4WC0ij2OlW8CchQkXkXKlpKYt0BmUENoQJ6jBGnZR
iE/fqI8v7ZDrbPsgvkBJuj6s92phJYu4OdVUoDBjlOAGWXbTjyUO7Zmln+exVp/XdZbfqNjwfCn0
mv/C0Nn4E1Q2ciNR5CsYzNuDZJ+3mhSbu+7/c/atvXHrypZ/5WB/57l6UaIG91xgpO52t9tu+ZXY
yRchO3EoUS/qTenXz+rcMzMOY7UuDGxgw3EiSiSrWKxatVaPzt/Nxz5JM/wGKh+GE7fNySqU6T8b
iT1m4dChql/e5ok1mp+rqrFIvgWVv1eRFce8sLd1HB2DnCa0aYr2hBoApBKbK4pax+UPWtp5mheg
eTVbOfDnp1IQDyzfwwsnbAN+zbOyQrYSNS1Yj46gq/pkYuAtxPtbYje17Sdey30ai5WQdunxmukz
NPJBuVuCg2OGDPpZzHqCZp5tQRL5M9okUvfL5blaGkdzAnXOB98AV9qpnPNriq7YDXfHOoS02ccG
0OHTAmWrEUI/3SknmfcdagfqbmrMk+9UT5e/YMEF6NC/uc49OUnRn+rp60jNz8K/GzJQDcz3LGFh
KayVs2VhpjzthJ9bGpM8wziq3qu23aXQFQEF+4qtL5iDjv9TpdGjcyvtT4PRnK9jRig4UCAfm6Lz
J705fudW1XEKCUsQ8NR8YxBlh5lP0Whgy/QFxdL+lSOpdS1GIzFXhlzInrg6iZ1H5w5aMkSeKHrh
UcAmAnJdbASdDPPAQ+nHObQnbYiczVzCcwsZ7303q7bUNKEpF1ckhIct1uohS4unuYTe8qpJov/7
FKOdXXRQpSvMfaPaz5cneOnx1u8TnIhuqEtIzKEnzrgB0O5hVFBkNtlaUmYhF+R6mjuYez4nxAaV
UtfyFiJBBuT+4vHz2FZhyc1vqPTMoaOg94bSQWmJtdaspe/SvMNkU68dOdKds8sjY2AcaKH2iypW
WTUWXLUOsosLSE220NM9QeHYDnzRM+gOQmcxwEWRbBvWyDUI/4KB6Xg73DNYljpjc/LKGTKOEEyw
+lt3JC57ubwHFj5FJwezFLdzQqHHN8hsrqCXnc1J0Hc+hOBKygDcx0m6ltBfWBedV28ySDfmlinP
xCAHAn20IPetPOjmNaWPpQHOH/nGY5BRTA2zDPBCxlb5xZr7ERQWTXrt0bT8eXm+fuVq/7w8uzq2
L1HO0KCfkNwCtnPVNazaujRpoWXvFIHNM8gfTrYbNGWmrpwB2Bp/gK64lysREvA8gn9bQglYUDsG
62s7hSRJml3Zuqe6IWozFUMLZYLhx+WXXZqP8656Mx9ux3jKYqcENC/1IXnZQvfaNcxDmRjeyv1r
aQjNRTHecWoZyPelzCoCi0D82CS3uMmv3MGWDEDzUebcxzaLR5RO86H6TGTsBgPURFdirqW31xyU
YEnXUBNZq7SyNrL/5rlmMEFn8fL0L5zxruaHeihp0a7D030z/xYXAM163p1pdceYZNAi4UpuuLd2
rfOxpu/sSx0D59B27gsuKgQU+xiU/BNyij62I85927zFXS9ophVw1JLPOH/vm22F9vZMFN65MAdC
2UBJMImBJjUJCt+AOmVZruTbF6ZPx8WBLKMdqIutVSbMiYyp5KEs0PKj1AyhSNqY+94ZQPBmpEb3
fHnFFnabzss4s9aY7NoGiLFNjkOPWJwZH/wazRbtogaBlMmLE+UWYDjGbsJhy30WsrPIb0wDxrqP
ReF/kCT6qCUM8zlRDtUyd2tAx1VuPcfrqpC3DrSLL0/W0vpopulTC4oaQpVoZLLpD6fN+x8WG6db
AHXn76YHFcnEJvKlrWfVrVjUQl7W1XFZIgVo1KhYCyBtsZvt/NsIHbBRDgcwke1r6YRQngw9KCoE
BliOjVXypSXr0kw5G5tGgkQT45am2jlZBol7NfloQo3d7YhQ1CmhfKdcj4alWWUrC7lgaDopUyXN
HHQFpYokIzIoHJi175HXdpY3ZbPWubk0iLaMM7C4LoRE4ohCAVRuWAHt3q3MbHcIWpwfj1mVN2sB
7cI06mC0eTTbcUhpe2o8tZnNZsPrOWxcOgdIot/4QBIhR9Bua0K3l/fogoPXSSF90+7njHvtqbOd
T33VHIw8Cb2h+Hr58QsmoDNBpu3QqdjzWzS7jg8Qvv5hufnOz6Z9IvO9ZVFwOa8Bb5a+5Lx8b5xu
YjNHNX7enXhZ7tzCf+mr4t5N16itFjJEOlaUkppLVaruNFVVSDv/q1OpK8EsKEw6dzIhT5cnbGkY
zQvWAkRQhm12p7HoIAFPnsHT8Hmyxcaf2LGP+4fLwyzdPHRw6FQzVmUQXD8NdhZW2byTU3wFlqRD
Up2lV8ZjpuRjl5TAYY2Pl8dcWiDNjnD4GvkMMSZEKmzf5ykIXOdXfzJ+Xn78gpnqVI91Fncsyy1k
JNJk34qqDoRNQYkgwoYNu8tj/EIjvRNE6K0DRSHzZh5YGnUTJEV97F93bzlIfrMUxH1iM0uYbW5v
zxrJhQsBZLBM1gdlvhhuumKxv0r277yD3khwVlYmBlruI+hSXMVsDAoPYsKgunHmZ/AJg/nuG4Hg
hlA7vNycI700ycAyv4/oZa8AObX52mnzC1Xy3qtogU7R2okYh0RErO9fZan2vVvshPfQ+vTI4x1u
zjL1N+jg2ticbnK1Aw3y9fkdXXvHBXRQABkyxRwCmrCph8/CKze2WBNm+nUKvPd2WmpH5EPLJ1+K
yJu7MClwG6lui5ZvAVkOiPkZXP88EKW/wTTlYPzF/zBnLvWh4fziTX8n3D/LTUMbCErLw2Nm5rvR
+T5DdxmEL+dgMUkP5wByQg3XqNNr2t15+BF/J1vrfFgwGR1LquxJtF1TdtHsshsTPBHO0G4Gs/lY
Lt8+D/vGZXaF5Q/DGI+RcPo7AMe2MnXvrIS9uG22cj1Z+gLNn5kmsTprqqeonrOnxsnu+1qEYL7/
sWKQZ+fx3hprF5Q2h83buABFPunvWru96YVx4+LS2eaVE9Rl/8KBHu/q5qrv5qMo+gp8xO3HcNeQ
vf19Ao3EaYVdES+aW1Z8mWmVofFqBhPmiq0vnAY6AnOE3LijPI9F7lSPN0YNuRLk1qGmjeJ0qKgJ
KGNLy9fLc7mwVDqEsecoqYL1mEXG2LmgBqPT0WNIfGAC1xigFsIBncDRSFzDqmODRc0ACmqUdekW
WiH9VZVb456RTOw4lwiLwciyv/xR5332zv7QwYtmCXq+JG/8qLFN8rVMO/NnWdjZyuV+4czRMYrD
aOcJJ7UfQVnwZWqmbz4j19kIQU32wWqRDk0sptJJhKr8CBnkPXQw9qkTPxLH+9gFX2f/y5GMLcHr
40e9gfREdc5AtqjUq0mtRBpLu0o79UHJPFDwSvuR00oo40GaNc2O3rDWYL9kIZr9NzmFKLEjWAQv
Bp2FjS+ab0KyI7Bu35p6zc6X1lmz8yyRPSvRNQzN1xZw7sRu43u/Z7FxAPWbY296buYfs0IdnmhP
DWRueAETaSZ+w9Q0b5pCDM+mCbzQZZtYCv50CKJLmIztpsWk1ak4EpuY9raaS8kDs0qVeZXOo5rA
xV03IBHIySfi1/EUGCaUE1cubgtmqcMR7bgekniCr2HocSz5iFQ3e1r5uoUjQYchlolCOc2M3YhK
qCU7TphDKsvCrhtYuQNzRRb2AA6GrVPuZI6YqOvEJxaLtc6ohQ2vA9kFB04eNKpuZMfDAyQFgY6b
zb3ZNB9LLumco3HPUIDh1Is8Lwd4teDltZMYow8c3GTvIW26JkewVOv59edvwgMG8H/d1KYXgeF0
05S7ZjowKIR20HEzD8whW1ZA8Cd7gZodjx/dcuUDl/aG5jEKK+4EuLK9iGX1dW1VXyVELC7vjQU7
1sGXdufjFpJJLxIo+x2pTHG/cUY/pG6a3o1ybq8uj7O0BzR/ETtpWRv55EU1Fmtb8ER9TgTu7Bmi
oB+Xh1i6iuhozHqIiVvXfhNVShwmQh69FtHrHIeqLKLJzA/15L/mWbotDehkSCb3PTL9RT8c88I5
ilJuVl7k/FHvHLE6TLPkg6VKm1SR6stDI0HG7Fl3LlcHKfwt6iR3aGl+hWTd7UDXBIgWvL6O06za
wadgnhkiCYBDYBuFI4MUaMStFRcsiEXVhfU4OM+Xv3BptPNuemMHlstjUA/NQ9RxFoAgJkIR6Krt
S9zLvVvarPGGLLll47yb3oxDfQWJ34mU0Zjw5yzNn6XwNk0N0iMQriXhMGWf+l7kQarcOehBAHj5
8xY2qw7ltB06mjPIieCw6rveLT/7sw0F+PH+8uMXemBdnQiySkEmaoq6RFzpvnJa3SkD8hIlv5Ny
DHLhqKCajR146u5mTw6bSVhXnUc+uHaaMylNd+zOBLiRWw7dPh7b225IXoqsU1u0Yu8c31tJ9i5k
7nTQ5lh2aEktmjbKVf3Fce293+UPdQ+e62rexinZg54UWn9rFrDgJHX8ZtdYUIUURRtBGfo7kJx3
Zp6v5OzefzTVoZt9L3k9AGkTgVA/vQfB37QFyY+34i7ed8FUR25ym+SFbYk2aq30CCr1BzKPj4Of
HVs3XfmA928Z1D/b8Rs7Ggbq+BWvXfQ3+JIGkIbzmoB0AKoEVgvMYlCYqrQgieSlMrCRbp1W9sDS
wJqjKG2H2bHXutEANjQyq+epVgeD4FIoaiPbtWBaRjFw5SxbWibNW4AaNm5k7bhR7/rJFW19/6oH
xPxD93aqszzaoxpm5uMQ5lXhhdCIsQPca9sjbYq1Jv+lD7B/XyZq2KTg0qCRshMjEHmSBcmwBg9f
WgrN7tHgScfZNM1I0qQHdQCPt8jc9NtJFPMOH4asoBWrDe8rY2U9lja2dhPx5iHPp4JbEQ7ENBjq
OpRmOoTSHcKqZ2uAovedNdXpEH1CJ6dujTmay+RoufLFtOoIDMEfyggBv/D7mhjUwYVG5FZUy+7O
rtipqpIbY2KhY7OP8W9RHdxpD+jCtmLIdrpjgwPAg8aztD0L4KHVytvCLOlwTidDeSbtDDNqWTIH
STK2YVH45S8Wse3lY21pCM3WxyodZG3NVtQk3g6grsMwjjfZYK2cmkuPP//5Gx9WTbZV26bCQnjW
rRvnN2Y1fUZn8crbL5iHDtOczTGZRmMwo04AsZ1KUwVjI8Q1MdqX0k9lWHPahWXL05XvWbAOphl7
ARFKjuLWHKVedW8N3V2fWqGfzc9c1isua2kIzeTNRmQJnw0VzXJ64XyMAyr9q9r3t7bqni6v+vun
PGWakaPOM6cx4SoqxGzjxlU9VUm+Tb1kD1KnNih996bvIMg897j3XR5ywU3qPLjAPg9SnWucpjGX
EP9A/qEAWdX+8tN/3Yr/jN6pDuQs5qJoO2+aI99+MOxsy9r5RhWvyIT3BOIAAuQuLj+WyUueAMXA
6sBkAsLi7nU+DWGfr8zr+yE21dGeXu+ak5mmc1R4kAZhrizDZvC/+snchL1s0m3FFF2Z0IW9/wfi
M42BUlUkPhHQhYe8mL9n4PgcTJBysv66bJ2/eZfGKyHBgh3rAFCjNR1ge2ceDQ4XQTakj0zxBIUh
//PlBVyaOc1RtLbEiWwbCfyQQs1l2JlCweUx+yYW3q3J7RWP8Wsp3tso5/35xiNZmelljTek0QTG
RAjUYIfY8R2YTX79MJzK+jDVOzu9Q5Vl4iO6g8d9iTN9IHNQxj4S19/7eQ6t9JZ0U2hmfdB7j7x7
LLtkZ9UeKP5wWx0CJBP6prvqxJfZeRnHL018r4ovafnIvGyDR2NklGfmwgwxGnHbMDFn9Na74VjZ
oY9q2JQ9TVayxc7ZNU38YGd1mNjd9QxFNGrvRF4D8bPrVBbwVkb4iHP5hlnXMfmphmiybjq7D2sr
2QzOeBMnzQHFnH7CBVve8sy7JY1CGcn8lKKWhZdusKiX13HhmkR16kuvTTNip1Ua0YJErlCw8u7e
cMmh9uYxcCx+5SixPxeaKlBV4l1ecqf7tDL4+3d4qnNiSgpXB2BginCpDDv1inoXptcTDVo8drDO
Q+uQb6mTbi6Pt2QVmhstqoolZdWluL3UEenkfh6GW2bMKyfBkk3o6ZfOsURJa8jMOOw2JXQzGHW5
4WktNgpaQ0K5H1O3oTrQtXc7Dy0yGCmbAAjt7LwJqKcOjSfXtBIXTjUd4Ep4O+dQv/ZPbmygXRwi
dd5wnRTQaxjah8ursZBKojruFJRUPZlxYJ5q0N+lpDrMQ7Vr+uFgDuLooKCGKu2ROzz0eXEAh/nn
1OJ/10ZdB5SQlTVbQC5RnX9yGNxpkG3K0LekeIBCzVXl1K/SJbd2csxG9T1t6l1cFf05Sb0lsbWm
OL00w5oH9QpSTaRo/VMCRAd0T06gm7vJs/HWc6015wkf+Y7v1GkmJcBPiNozF7S5in2VTp9eycF0
j15aIGqwsYU2hYIgysp6LlizqwVblTRMOSbCQd3TBzdb9S2r2RGMgz+LuTqUjEJOdIjB095s+8z/
eXnQpVm0fj8e4gRM1mOn7JPIxk9pSg5eR8KBTftWOitFg4Xgy9W8hjXPhnBH1zpZuQ/lG/dbJ+ZA
ztOh5uWuJTP4aDz2zABFW5nI8w54b9k0P+I4aZGZU4XGWwenUjveW9n0CAX6lS2/8HgdkSr7NqlB
F+NB7xeq9rUaQAp2PvqqtZzUkk3pvIw1WjScgZsjeJUMP2ImhHmDsjOao5TAPihaD2EnvPp58pmB
ClMTH8dshFrAWeXj8rZY+sazi34TNUBgIQYc8RwOjOzYqDiKXffRKMlKeLWw63Q8at8aAp4gG09j
6383/OmKuVUSTKy5T2t7zXoXInC9BaCQGeGzS2XUFqNqtylpBPLAtuevsWovRKRUC61Qn7LHuUhw
ke8qwGTGKZSE5REaEouvfIAoby5Z9orUS/3p8qosDag5iHjIZ/AsTzKyq7TY51lvbOJY9bfCLoCx
F263o50EM8HcrEG9F45kXTQcWLNYZRZG9CmvNjMrPpnuNIY8H6sdH4rX3nDXNHOWhtLchKw8JR2n
lhE4QsqXZjo1OULDcaTONQEB043ruh+UtKI6P2HqiXqEBm4ZmbSi1+BsMW8a2zcOHYqKa4HhwvbT
MaG0rhPXHNIkAiuM7+dhnpBtEn9Pi4MobRBGmCFJAfomL2lnh3E5broMAKvc/ZiJ6QjRpGvHDm1f
TWS2CLqFnUwb1Yt2w1F5vO26Lx/akTpQFKLBrS9V0USJ5x7R9PLaIlXudMZ1odor1qUPEJfdXh5q
4RjRCQ0TPrTEM+o2MlFWeWZqFEfep3zrD3O757Ixr2WfANs5+WJP23JN1GvBVf0BIE1RZRlST0ZZ
5tzxMr/3C3YC6XYOJshxJQe5YNc63SiVZmWa6LGKxpKc0sHauOityaV9w9sOfXhgnnLWunEXrEwH
kNYcddOqEHVkl+1TVQ4vZm9/cjyWhM3kbPykWlmtpU/S4gpbuO6cGAq+sZRbQ8nXbIivz1KbmTcY
G4Y/7Izi++WdsVCBozqG1EV2Je6aqoliE+mjZh6H7chqY5elfbcnygNSSXb1vvM99XdSWmUexKRc
45pY+lIt2vBzt2eOV3dR1Zvt1pbE3fjc7XfjIMyrYhzqnaClFRiiqlaOgYU11JGkFuhuB0MOXcSc
BBj6Gq0BuLm0DwgZN3lcVqcBLVErbmzBi+nMno2qLCjTeG2UQJlon/JW3ZhkTFZCw6UvOf/5mzBD
1T0kCRTxT7U17UYwB4oReu+puO5y1CxYaW4+tkN0RGaHYmbay8I/2e74hBaKJ5KVdySeNz1tkiCz
/U9+3DwNtN0LunY1Wpo6+vvHSQllaFTgeJTOpg9TZuPDDNTsCtziFxTunSjXPg/7Zu48vCjk42M4
DP9Zlfd+Zu2nXm09pTaF+3fvPtfmY13uOKEHt6i/dkW1sYp02zuPNIsDZ/jWTkWoWjT2GWZo0QPO
pyd3SgLPIAZIod3rsl8JmBdcqN7uQRK/oWMHt1mV4go0Hcfze4Ar+tZMwEV7eYWXdpLmb6AzN6Cx
ipATVHdvypQjRcTCoZhvwW/y5KNtdsUezov33qxrUUo/pyYlhZKR4ebtWQyu+TKMOLizMw3Fyhi/
gLzvDaK5lBq0Ij4FaB16uzunbIAk80+GX8nAK41tA4p9Z/paFl+oCZSzyDYVqICUenXFEMTJGGQq
2RlFj9neKffJJlemc23LCTqUT32f7JzB3mBfFOUnr9sxER/xvxFaIKRsAD5/cr2H0VpZ+KWLjA6E
9evUlb2Kq2iskwcDFXwUqLf1TK5SZcybuKHXTu9vOG+R5qlA1CTLdC2cXLA+HRYLCTDfwsWzilwv
acxghrTLcxPL+uryflvYB39AYr2BNzWJy6gDTWNYZFa3yeuh3EEwaK3N/JcW8jvbQAfBxn6cEMIg
xl5PB2nTMsACM5tuTScFcbcYN1got0AJyDoY9FT1h6E0Tgo/qOmmI9DqVWQzGsUeCeCAp+mhaNfE
vpa+XnNtBvD5flHlRZR79lHYqkDHMwv9of/5sdnVfJvbt6ZbAqp2Ovso3j+Z3WcwFK5Exks7Q7tF
DUikTHNsk5PVOfdD426YBzGkyy++FIroRJ7D4Kcc7JfkBNNFE/2u9cYAK0OMFNCmz1JUAe12UNpa
GW/B7eky2jk6zsGpNJOT53kPcz9f5zE71ADpIPy/4hAd/uA4mkeyZkgWUX8kp/N+m8ofOSrxlfko
i+uZ5ismtfAtOoR2MHufIvNETsrPd+DVQYMMWAK7HaZPtmsTtuSSdBCtafRZP7TnUfi5TzUJmu72
bDriVvAURAefwY0MaJoRfvT400Gz0LrgmWsocmpAQIZlalB7mbs0gCTXyo5eOGB16Cy0sqEZkGAX
1OigMBwc+HMamLa1K+q1ptilxdEsPrfs1G0yCotM51tLVHtk9TYihYjoyL+kvVoJCBcci46STfuY
qwoIk1/7DJcihGZTAKXmlW289HjN9J0yzik4zsiJ0CSskE6AHl4QfwwzT3UiUsIsb+wbLEPRplt0
ju0qZEhwt9td9i0LfuvXjn4T8CGJCorLxCCnhACRmSQeCRDUrQUdv6b4ndPml0d78/jS9hUZDYuc
OJTma/I4V9+m5KnwdgaxN3BaAsoqxXlB2gDGAh9w3mQf+jIdE8sh4zdVfkdOVDIespncNLn4fPnZ
C0uuw1yzwq7rPoXnUpXaSwi8J/g8tzdXTG9hUXRIK/KuvG/igZwmUdHgvKUcZn1M7htChr+H+NSv
QZxRYl4qhzKEMOquPA9geCvx2YLf+AO52vuu47U9OZnSQgW26XbKI1cWWksCazURtZC30XGq0ISy
U+IY8QnpyVQ+GujqNOM7/HB2vqSCnMraPWPp8NUhq04G9Mswej4MUN3HytyQOEARedsXw55Sdc+9
/jTRPguacaWTaGl3Wb+vkBs3TQZqaP+koDsSMCoMdLCZX2papytWv7RG2oXDrVCQ57XDTrPo+3CO
73zZbaB9gIrA2rwt+HYdlIrKD4MMjMlOPvmUzgdK8y3OdjI8jKlaOdvfnydHB6f6vg106tSyk1XT
HeVNcHYeJOWby0b+fg7G0dGpacmQBUxKPN4obrzcuqf4GigRorZb+YcB4uqBip0Vxov3NzSgxr+v
uUHnsbfjKYusfrROEnnjY2+Z3aaq0nJDPFzGxNS62zLnu6ycmpWd9r6jcXSuUWKybHTsPosmQK8Q
RCYTWAGp2l+ewPd3GW6Xv39TVqMsbKguizjLN9LLbxNS4AvsQDbWytG+EHk5OjZVznlWc3CCRj2b
0xuL9uM9zevq734wi21NaTDJ8RQn7pUh2n1jV7dmSla23/s73NGZSBkHgHhqXIBgpAhwxgUjOOlw
U5JuHczTGtZmwf84ung3IjDlmEUrQDnxGZcyMou7Gd+iYmgFy9tpMo55/331dr20IzTP0MSooMUQ
QIgKBJOsz/a2/zE8qfMHXHWqY9RiLBF1PUk3KILvymx84UmfhA5fA3Qt2JEOWk1ncCkC+Swip7Tp
nW9mczAT6CBlAK9BquARssvubmjqOOiACl45rxcckY5iJeAC8eLOyaOqCLLKuzbbwDXpio0uWJGO
X81YIwyQ9uYRgH82OlsMQJzUtFOq2Y41+3nZVBf2ss5DagqzdbmNL8hsI4zbbJsZEfhHobgUhygQ
bi+PsuBRmeYQzDpjpu+4edR0vR8muXcNAkCwLrEJ12XvhvI2C5tirbVxabTzFn8TewLDVBScmnnk
dfXRxMFNh/vRfU4yvnNJfKDWygItrb4W/7OsV8ouaB61vOmPtB0twCTL8i4dHHfNzZ2P/j/jaER7
v39LAjLYbB7jLJIi2aLx9FOX1z9IPO7gb5CVbfrXppqrnagPVWxu6/718oIteAMd4uqziuSQkc7Q
0+xPoGzsns5u9PKzl7acdvundu4aHTpA7khOcaYWRrNJ8kHd1Qw4sMJw4w1UBdcuAwtrpCNbSR+X
4AjP+V0JlgpvO85ubm5byXIjLJy6WWv6WPA+OnSV2tAH8YYmuUtFH9EheQQXProZjOeEzjdsnF+k
4z6kLF2L5RfmUIevcovPlegki9JyvvYzyGI39oS+efsaCKqdSsyVWuLS9J1901tT8mjcqI7wu9if
qjAvwSHrNcjwN6LJd5e3w8JW0+XLu3koGLBP/K5uWrLpGofsqrFb4/9YerrmC7KBqiIeTBZlzZyF
Xi9U0MeOXNnK9vl0fMc8dbymkREiXTrakavotsdhBqRk1r8OqIAW4jrz2i2KiNvUYAFrHyz3AHnl
YHZF4CY2MDj3sgaBjLjOWRp4+U87VRvWXMvpFn+zEeMe/8Pygr7ttvMEEqLlZhB3l2d94XDRsZ5J
0bfSMxSNaNX9jN32ExpJt5Db/Dzn0/PHhtAiCohsyzZWlhN5lXpuzO56rMh5HnIoJYiV6Hlpf2q+
BAJ4rllTD8R36K+yywk1C0EBJLW+X/6Ghe2jQzvHyvWFNxAH7UkSwIeyYwraoLgg1JvLAyysg47s
5J6VAVTkO2hiNf2gI+ltZYt9Ers/uWMeLo+xcB7qyE4GacO0drAQpEdxoRRBKa6BeT4TPIlza9zH
GA8dHbw5IyOZUWFjHMN4onGM4HiQjzwpn804XjlzlxbkvBHeOKQOsj+eF5dWBDHyJkyT+kWO1loh
YmmiNGdhuH3OHfSdR/5o7Sv1pUrmA0wks8pwyvZ5s1ZNWhpHCxw8Yk1MmWiwopP7PQGlEOhcDnZf
Xnsi33TKP8huvLq89gsG4mrxQ9XPfEohzBtVpAM0Mk6cEDqB1fWsQBR5eYilLazZeYnW2rpCa3kk
PffO7EoYvM1oCHUYK0xVFn/62DCaqYPIba5BIltHbV99gwDdLs2sHe4PRlD52dphtPAtOhrTMxEK
K9LVwH4IEP/za1bjoAPyhF75WbFi8wtrogMyLbQOWKMdx8gvOD9AuwKfaDlBVdN/1/r+47v6X/y1
uvvvA6j9r//Ez98rXDlTyLNoP/7X1Wt1+la8tv95/lf/72/9/m/+66kq8J/+V377F3juv8fdfOu+
/fbDtuzSbrpHqDk9vLZ93v16Ot7w/Df/p7/8x+uvpzxN8vVff32vemwbPI2nVfnXv391+PGvv8xz
wu8/3j7/3788f+O//tpXJf8HxLL5Px7/98Mf/+71W9vhEabzT8dx0V7kez5u1efK0Pj637+x/8kc
w7TQnu6hY/jswMqq6ZJ//WVZ/wSXuYFEieHalm05sKO26v/9K5OaKAD7vgXmSgjf/fV/3++3Ffr/
K/YPCJPfIX3Ttf/66z2/xmxw/f/u1wyeFGPSDMaxgGBSjkDCz1aO4fd22/nJ563+xmMOU1uUtTUa
R1P0iD3Ig5s5IFyKV0Kgd/sGzs8/j/v2+V43eVnWGkf+rQft8I9x2PRf+0/N3/TWABxEBBIf5IUI
hVewKu/F2ucBNS/NDCkscLcax5rP27qZQSH1w/HVhhb3yPUTswzS4fXNLvr3Kv1PVkVz1KVt1lY8
YyjCQXZ75zlr9ZH3/Mz5G/5wy2gaTS3HOHZ9uxlJE/j0HmFqADDIyqH/bgXmPITmllObAbgFAMGx
+KxuuqhMgtYJmmcH6JK7fC+/QrKzhGzOj8sz9S7j93k4zT0TkcaTIaV5dPviJpvdqyH1r0ev2tNs
QEZBBVSp0FZ8jy//wlsfXyxvQAHwUKY9ZMKcg2iLR5GU6NQ3gprXf6txLUo/25AepOPV9FJwJSkb
vMowjoqKlyk2AvCQBIA7nYnorybOVixhwYT/qAXng9nFFSY8Sb6ChdEoV1Zy6bmaa+AlKJ7zFq4h
bnM0x/9cVTZYmhfNM6A2ipY5Ay8MqbadMKrQ7p4rkgB9YVwlYuUG6S1sdZ0KiXcVBBry2ThS+5XZ
M9DCgC+i+U9ltywRIHL3vOtsIluvH0N/tCHklF9XBt1xs/9UZOV2yvyQQ2ZonIxNYpZhNreHvpQ7
5MYjr3YDMVbbvh+uCk62qVPeinjcMJZBu3Fs9v+Hs+/abVzpmn0iAmxm3nYzSKIky0FON4Q9niGb
Oaen/0vGOYA/blEEjNkBmAu2Oq1eoVYVWEbYBSVkig+abOCcJWDijvaVoYLzIbHC6nkYXwyB203S
o6XuXNfvRRMhYRQeRzG7a4UcKCaAqX3dQrbn2A8xi+HWyK1sD37nkqCxgYdx86ZkI/omAI+qsY4t
QYsi8RRQAvLWEsq3XBLpUHE34n/SCGUEQ7fQpUIb6XMyXy5NxI1c3d++iAvmfl7zzvpIDY0pEr14
OmvZefL3FX++/emrIMHLRZqZwyjqkKRLcJG0EniKKaVmF/4jtWRH+l+1A90OiBWHEle7rSlXQtZK
oVNkqh2IzZbHKmqBHyoq8JEe7JtL2UFVNlksea0eeUYqPyBYfA9Adzy2nX37Fy88FfMaOlrXSzQO
44R3XQFo9y5FnlaLRJoFAcur12kyaKzo9PZg31j8a3ZmZnFxTYeJCI3ogYryZYwgjuzXVIjefXCd
TqawHZO/JNK9tFXvxqo/dikQk6m6DTTdA1GB5QcB7ZqAJa34Auf5vTS/2uAcBTnTZc2d0NUrt+Ob
ZMKD5xPLJYOhV9+US6orb0quMq1poUUINHJaQzw2oFXXM6IZNONPQaxYWZq70jCxRjNYID5C+sk3
JiuqDRD+1ZCGXMuJL5mr2UPgC0bbtynWXGp1FOYG2sTu7QX+dimuLPC8sp+TZBpSgYieLqHz12iZ
DJfGVL6E6C03rQisU13/qJQPzXgMoldS7/oWiH6UbSUEvlVoUm78meLQShvQj5b9NuL3UVqxfCIW
uBvXQEELCzDHCIDuVy51zRw9OM0bxJOHSPhzewEWDPYcHgBNvfai5If7l+6MHMqh+iFWOM2Nnazx
lQB7wX7MUQJgxom42eO1aYQ7zr8U/04z1/p/lnzFOUQgLtIurkecDah5bLutvEG55iQ/lNZkR3bm
cgdidWvvzvVHfw4UKBJouxcEQ8UAIEcCYCYqyEbF0Ab/BMAPv7O2c4yABlm9jtQYpRleFOGv0D7A
lt3e7KsUz7C2cwHSHF2OUx6gzCd4/W5yJqtwJi8+cJczaOA6g92w1Ok9Y4X15RLKXHOT5uRVpVka
utgNmIskwXwLLpS9bG1MrEp7JsNwqPyJyvF7lb/Kg9MFkcUT8+CjDzhu2ACuBC7UFlES1nYla/3a
lUrJTjrVA58ZSwzdlqPYQeZmk08m7X2d8VzeBc3JSFuQTKG+kNE6/ajFEuT6e21CR6yg25eOHKCW
e40Ww7jyKHzTml4zIzMLJXT6kIL3SfSivX8wHb6LHjF4qtAG7rHwT02peFIe+z0YoWOaGHtd2JT5
pvYt0IhrKPR93t7gb/Dwf3+HNIcxaMUIxRmeYsEtw01O6YPpTNvYSzfyZvDA42AHdu1GDlgIWO9I
jrQHu6nOCCTE7sVN4q6p9V130KQ53KEIfXABEm1C6NnQvo+drus8UnyKq6Cd6xZRmmMcymYC4tOP
8QyHrp5uu+Dx9gpet4fSHMXQpjzCPYc/EnMJx8UK1VcFKAMJLEVTPq0961evhTQHMyhK3qgcGtNe
Evzpaq+aUnb71y9YQzzcGPFH5FxEFXKXKfyFwqrt+BhsNBZZAiutxjZdwgIWW4Fze6zrVl2aQxZ6
VISQNpUmT6sLJ4NQtxTrnqScb3/9u7Xs2km+mJQfM5FVtapljjUqLGCStYLpdLQFqjsaiz1/hy4f
h3/ojyCkb/aFE9ugoGTV5qRQoAB3ktPZwTZ51v7ou8xW2WDLu3Jv3uu78klzGpawNQnZpVWYOWhB
LPq5GJsTIqmYtiUCQB/8QGi7vr0MS8dxZldEUQmUCipxnmomVI+fBvGkAlsvQ71D6r9uj7Fwlf4D
cxjltNUHjFF0r72Q0kBbo6z9doqvbOIczMDzpGrHFnagskCWvm0PJV6abpc8GHhl1p7lhbSENEc1
hCj3NUaKURoLsmmMUPP4cHnQWivHaRf22oqVXxzoYu5+nMmiQVhXmuqEx1O7T07lznSg0+1ynKzJ
ru+ac7Tili5tyeW0/RhoMKtgqBLMSCtRhjVPoP67vdcLx3XOzyVIRaG2lw+j6yvtd0F9KNZ0Uhbe
QGlOxZW0I++7HqujuRor3dxFZ7Gj2GCK2FYecaMjgm07OSDsdRo3dsJD7/16Z2bWQgLxnhBdjoB0
D3jWoXZVr/MUa9jFTwIsQHYe3m4v4OIZmF/4dDKDpsAswSa6755MJ7VT12Si0xxDD9GSY6zZ8uuR
pjQn6MLbVFdliZHAlOP0B42NdudUe99tXdB82PFWduNT9zCdw93aOi6cuzm0IS7hp1c1hkyD+0F+
L/u/t1dt4djNsQwAl3EfWu64OMkOhA1ULO6SYK0ef5VP2kCe+2I8f9wWcehLJcnxVIxub0/74hHq
ugfFSveKk6EeToU15MyCNf7OR/0YKAlCsD11yuQha+YntH/wn02vPBvbbDP8y45CQtM/5FAdosNa
+/rCGZgjGULej5neYOHyMmHhGNniBIreOqWVWrPBr1lSTyBmXiP2WNr/y9//mGDQhD4HJxCusHjX
Dc9xuPaOfQvZXHkJ5qgGkAqVaIMvEGfTxkrpF5qO8MekJf0kNLRq+hd5E/gqA/6b0RfoJeKPYWlw
XAqKPyxxQ7ve1JuvhMVUpv3KA7t4eGaWIw15jH/kyZMfx4RO23yH+MDW7fpVe+0eirO0EgstGQ59
ZjhaAaLDpYKB+h3IwQ7RY9XQyov3ZKdtsrPxkLD05fZt+075X1vsmdcgT6QU5BjWsLSrbXaS93fl
Tt9EjnZSH2qsqL4z3ciuXP4Y3Y+0OLcr6eql8OM/2IYmJe1UmoP37I0M+VX2/AzxB/qe2pwmTuik
zLQ5a2hCW+vtjDoOS/ADVg3BZX5X5j1HPly4v4wyxxJP5oegI/WVT05T9WxIuFUHrwJ3FbGzeHO6
vc4LVm0OgohJRfyu0nFbVC8dt/5wItnn7z498zTSsi/0poCliQKkFnzZlkYvK9QV1/0q0hkWc66l
GgNIk4gBfHe8Ouzzc8KlG1hZdCyiob3GyLxgTObkVJEsykWmYzfyAH2+lqRsb6/N0nfl/zVSTaaV
mT8YE7Q4DFoJex6+/+7DM1MAalSNwJPEh4tTlm79ZiXtsnROZje/kts00kNsJqh1kxY9JZldl2v0
H0sfn931Sglq2bzYLwNij1IaIJN7n8drXXXfBa0rV2qOXhB1qQ+Mi8sLyNsuUjUWgilGSDdgI6Uk
Jrapns3ApGoaUIXgKkOsOyAPCXEHYZsEMZtM7rZkx/kaNGThRZwjHXjLc0Gu8INa89Tm//w0pkUI
ZoEgpX2WsVx8aeTVx2FpsJln0eVcKdo0GT0V3N47gb9D6YFOxkdjXcKMlE2ulr4l8AZGhGcZ2cmu
QZHosm6fx4WtnZNQDV2lQs4QU+Xpzk8+g/a1Er5+9+nLkD8e+qZGcbW9HMlGJsxvUidNHrggrbiu
Sw/Qf4indA0yMJU0eFKF09INdOpCG5Lq6HYpaUlUGwJqVLwk8MQXaWw9seqpGAR2IXOrV6BsUuhU
BQYrJxwsAYKVRCjKCdpWCeWVtV0wInOp1kkDSD3tcddDEVWjaDuMa67O4pWZmZFh0stErPDp3C4s
dN0cFbt61Df1IXYT6oLRd0/wAqdWcfhNCxbM+VycVZkgkNrGlxFHKHo9RYKKhMlGbdam9A0ZuWYF
ZkamjKoxg6g1fBecda7cq3VuDdUm0nImGBC9C2vXlONPAUDADrSpqfov059I7xAU6UFFaDUQ4umU
bRwceXxQptSWmsaKldAttWZbivoh7D6rNVmNyxt55cfOea0qwMrBp5GO3qhC9n56ytKvlDRMITK9
fXkWzs6cuQo1y7asZXH0iFjRofkQ+hUYykJ+XpqzVSUqpIW4mI1ey1Cac4a9wmI7tAZGWG9V9ste
ZhCc+92zNOermiCXG4wFcsV617Gu+wqbZ78dVu7XkgmY01LxpBjIEGEXSru1lV2xrba+a+yKU7zh
NlQZ99qr8Wru2i1ULOgHt9YSckubc/n7H5ZNJqAUq1oyQYNYYhFAg4a0xjGw5Db9h5sqSQ2ilDm2
x/ZdTiF4bKuuT4+Fa9i3j9biEDPjYXaKUGsQH8OyDZZ4ls4od9uiVT+S8xoTzeIYM39EABxiJIZy
GWOyhJf6HobXnuzpPK2PcQ2PCpM0FzQ1wTbTxaU/eB2eShRuwO0tohSQCsDKx0zq7hVLoaOVOq2n
gQ04k3JHak7qyulbeDnnBFSQUw4AIQVioYOREt7Qomwb1bQS5SxFcnPKqTYquBpCyQz5hsEZLNny
LR+71Nm7j9gC/fSKmVkKTeW59zEiBsgzjHOxBncCjSz4U25G4fUif706zELUNKeeGkABhSNxmQ7L
rJKlrs4qjJCtHuql3Zg5G70o8KJScN6y8DSo0nupffhd/Xr7xixAJKQ5zVSlyf/vwvt1zkrjTSjj
PQ/uCRjGgjq4z0tgTEsWVEe8ULQ1Izs0/vZoR4vEwfahn2HyzA4IMD5PEHZlZXbg0lMx3E/mWU96
2pCnMQLwAfATXeTeAP5sQYDSi5GhO2q6C/hWg+iwtEtCMNIGAni8fWfUdcACQkiAweGZdmOnMKE+
oymJ+nrDavG+Elcm/w0Eu/LWzZmrGlVPoULcX47I6FZOY4kMwAs7d1FZtEor3hpUZioDWd+Ka3e1
hRQXW54ZKN3kvBwDEbVEJd1pYFoPAxaqrYPG0dwvnTQEHXr3HqwW+Bfs+XebzA97Hg5i42clchmG
YGfZRhnXknkLbsJcYzVG92OmmAISP3Rk4MFhsjfRYAcImZVQuAteikhte3/7lC5t1JxoSjeHOPBV
jJbbpT0yiSHozl39QXzznf0ecBLab8JD+Xl7uIUbN+eWEtKIjMnlWGQEnewj5paj+A2dotufX3rc
59BiOZ0CzZAxm8rqbdmKrPIQ3hlb5ZS66UGwTaa7AZPt1EkOxkP4Fx59vmJ8F1Kwc+ixphSZJlXT
4BHgOhVwo6M4xvrqKSH/VN9cmd/ibs0sFtTeZUQtyChf9qqzFGY6shVvahbYkL12yy2wem7kFWwt
2b+0YTOvpdTFukOb2uSR6aQDqCCWEB3o1pjIr4px4NJ+l2x+XKIYwKZUizEf7X6whj2ygZ/FXbf5
01rttj6Nj8MhY2u1/2/De8UmfR+aH4P5SQF8adNC5Tf6SHi+18DultaWPz4Z2nnKFcdMK0uqWhqZ
DRsb7VAaMStVbcvDkOYq6hpp66Zh7JUjwaEdIarALc1M7yXgwNPqT5gk6Jf6OwwbNTvqkk38gk6Z
ZnWNyKAyYilRuWbslqydNHOVlI50hgQ9eQAZNAtU9rauxhYvRKtL3iOfsLr8giKLK40JtKzQheZX
NExq5pv7cZzo2ObbfAQSW/6MJb4N+9iCrIaT53DuyEddHYO4ZUNjS+LEUl21m6gHCd62FQKrBxNh
WDWsxZfL7qkUT+hIsdXyEaLnNEi+IC8GkhDxYRiJQ4LiPiAFjRMCXj2dhsD6a4LmgAQcqPyOibw8
yaBYS0TFquO3nntS0NrcsKPqKx5GK85A+tWjXewFHbRQm6I1IsfcREtho1EjeyPCwIpmn2U7UIdQ
Kc5p1+1VDhBm85AkBW1lzkId8MfSYHIAsERyntSTniNHYgTHqEOeNzVpFt75EHxKAwUN4eqxNZ55
cMSZpGSK7bpubLndKnXGkoSz1Gg2RqSxQRPsKZBYAYUFPUf2mDx3oXFCLwVLyG+kii+XYxbcTmBB
5mBbxgtT7zv9wJvXWlmxVgv5o+8UwY+rAEB+qY4prFUXgzaAiAjLeyctDnnvs7EKrRD8ZL3xy3zR
HC3uy3GOJoxx8LLsLY0OajpSvX+7bfIXXsvviPXHTAzCC4g34FL7fKBBDobc/GmsSqb1a3zUSyNc
/v7HCHXbiXF7eVMg5lSX71q87flHspYU+G7luGKV5phxCSxFaDOCCVRRgBrZyFAXpCUqTtAGtwUG
0kK3twImohrBrYz1qDBlqz720oP5HUr8mBxJeCLHBUYP9+G2RkR8CRsEJqAeYtqFV1qq+zZaMkNN
5BIKCysh/uKsZ7nyXpZaVdaQ54OdsUY78MoHvglZQP/oTNo2tLuM6DPYXUtzwL+6EVYD8YWX+j9A
6QKM11kVjB4yjdZgppZWYuHFlGVg0R1TvvZWL4Qv31Huj6WthLZTkFwCUKh5BdWbWJ78XqQo9MA9
UGlF0CqUPPPfED/CWHw/FD9Gy7W4RZYLGZo0c/V2smold4D8W3MTFxZtDkduxzKHLns9euZGcokD
jWkHzFDHbFNsgr3sSk5k+8f4RX66fauN66myOa6YxIk8hpd6nciLI1GUTcMRLgCz58f1JpQDNorJ
yj59+9VXLqA4i2a1nDddIsHM6vLewLsnmIRN4ikrBSZNjVOYnxC6M3hAMyi64rXCWwdoMq0joJE5
Z+roxCSkWV84EKW21S7FK/SlQ29EQDtApjRuhce3bjUr1YmdxPs+q53bq7TQpCDNAcyDBh1iA1hV
T9f+qENN6yFgdSpB79tgWfhpQI3V78GqVFzEdB+l9E4rvgQQxQ36yKIUvSlTDHRc6SEtSet6sIrW
TiHmJgqPQ3LUxI2PlpLbP3UhWpqjoYdBMCoTjK+eAqCfQOVV5PDFYFzbvZmDOil+gG5ShGG5DU2r
HUyIXXl831oyMMMFU1aq5AsP5hz8DFCkkeggtIeQyFNu7AfRNjjjkzOQTR5v/TWFlKVlkv73reFq
EIaDirM4+duyIrSFh3N7A5a83znkOcgrXvUCZqAL71r1oWfURC9eZb4n+fYiUdg4tY9WTP2P4T+P
Umw3AXfzqNtlaLkYeHrMuvoYEpRB9JBFaLUI/fYVGll+rbEpqe3I96FGdmEHclS/ROeQyRRpF0bP
kTrSFr7V7WksLdDMJ2qgJwTFaHHyTBFJE99BHeb2hxcaLsgcoewn/399Ckt0ka9A+BjvGo8chwdo
W03Hbgdf2ILWCs1c5SgA/infVY5hm9vbP+B6pEXm0GQjJJHQXry9Nvnn173lF9ugPd3+9vVVI3NQ
st+g1zcsLybO+JPlJ2HN+SLfHBr/vX5kDkueGjFsJxMBfUUkKlU5DaqHuH9PyV2YMDmGWtyUf2aV
00LHyz8lxfu9Sn1xJxvnMdu1/JgUzyR4l8sRDVQRi0za4X/6JLpwh6khsGD8l/Rg7Es/kr686HMC
bPo2NEzMKqZClLx0oyCjspnTxswZN1qLaKytWPAv7zxePWkBQjW/s4XiwsZxGMa/vrA3zF1Y3RMV
hRiLFPBHvSI7iNMhUb1m/NtUm0JxiPCmxY98Ogl1zZ2qfy0Nvg3i/Nkk5UkI4rteCW2wBjFNMx3S
7EGUqOvxvQrXpY520JKTnirtbezvouhlbG00Y5nRo2q8N9UexMlB9yI+waAg0qmYYWiOMSJPC32d
1t8aIbCJuKDNAwiR8eOP6nCYIk8B7HtwwvZOq0FTf4CmG2tkw5IVk9YdOql8ViMhH3xC0I6G6Cvl
zVPfeAqhfWnz4oRFHIt9CSb9FsF1cBKzxynblz7kmo9xtgnSfVHejeUjL7dJstdCEGCDu2UwnCHa
Ski9RnYEyKfZgyEioFN1jhWvkL8yRMZJtJ+yR8g1WGVhKZeOxPorNOx4YpCHZuqgH/WIvI4kew9B
TIWwrxbuMX+l/bp9uBew5WSORYukRJTLooeDvqttPH5uugOR2EvMZBf4artxlY26FgwsFFGJfrli
P/ysehyiiU+XMj9D+QiDJY/6Z/t3eoF4xSE+Da7hhbvoXX4L3d+QSBkymUPUwk6OCITU4drF6NEo
kfUdEQvrIF3mCviwm3BlIRcs0JwnJ+jlsTWaEGV9s7faMWMK/8yM51/u0ixjkdeTKhY6dqlzuu14
zHfpDrSyG9OVWeQZm3HD70L39lgLcC+iz14JIffBGQUqKk9kk5VuhJfeBcqLXf7UbKICAyiCEnZO
nczWNtziTmplNv5FwCFYt3/EwmrOIWeDLLfBpHfInBVvldLQaZBpsBo/XRyCa3b3MuqPY9gFcl/m
Il7zcA9hTuTWIxR7cATZ38ozH+CG2rh+TLIaNFYYNn8Bde/taV3O+bWBZ+dfSZHwygcM3Eu72DxM
a7q8C6V8Mm/bKNFIGgbhgPOBFkUTbjIHeY8yWSVyqTKc0n586qdNVD6SiR7kaS/ob4L6h0xAY4rb
MH8OkGUVxeoYZmi0098TUj9PQsmEyqBl7ipyteJILS3AzEXzxaYvOAG4Lh06qgaOGKxkMpY+PLsg
5cTlKEJbrTcK0HMYU+qPawDEBcYCMqelhDZc3FZ1M3nCRqUqehFq+nnBPALG6nHgWivk+ePv7MLX
WuZ4IbdL5u0bBugBFfDHXuoYjWW+EvBVfbvnitU65V7fGU59l+3WckzfIIcrB3Pe0hEn0D34xlgG
QCLjJNl5/16pLjex/+nEiuyzUE7cLGgV32E9kPorrdw/QTvS0gpO0/CfLx5GyOSKcPeaCcWj8U8x
HocIpaOe6lpIi/qxKA5CfTSlkI1gIuTotu+S2BqTaT9V6VaEiq5uHONBANW05PbKZyt+hvVpUhy0
GurBnSofQw43Y41aY+HIzBtMTE0YSepf8LTlgxJ6SBiu3PKFnglizJJeUTeQWAlwyi/H5dK8klmx
HVk5MjQ+qr0XpCx4JdzOLVi485mM4vLvgBJkTqApq5ospJeIbhL/5OFJy9cYx68nFQAk+F+bORpJ
IbSCP3ryn1F9aXOmGpB6eCIgVtZXQf8LZn/ebJK1QyD29QhnxIBPOsL/zV46WIrb1nehAAR6z/+d
Q5hdpK9VZUCrb0mrUPeUXudML0IrwCCl8RfZaFfIwSnYVgVTK5mmcWLpEbhpKiE/NYVEx0B4b2sV
1xH8A7d/1tLKzkzXhEazFF2Po2eAu6/U0ef8QiaEL3Aao2IbP94eZaFri8wbTyDYGysqwbMOpeu9
7DR31R13G1puNae9S1c6kRbQDWTeaxIYEi/kCqNke2DAdpfaGtxs1NaQiHSE7aqTcj0/SOa9J1wQ
pjGK4UnKr/VR98hGxr/BfXIHMfpjeoKjvxkO4qY46FvTEp5W1nDhfOqzbFcup1op5JhdaTd73bl0
vnWbGI1CChwiaZPs0oz69u3BlMv+X7HJ874UKHm2Rdhiilr15XcFM7WzMShgSdrHekc1883Mt2aE
VDdybUp4b4SapcV/jeFBRZFnKoFLEEVHrbJ9MJwlbScHaDcZDrnUMLMe3cR4VZrOBjeKIJTIKnG7
z45N9jJJxyk/hTpkXbctcUf0YNfxU9R/jPka1GbB8M4B/XIuFZoYtKifNOkhlE3b0Nd6cBc2aA7e
V1FcNFUJfqMmv2UTuiDQuGOsFZCX7PqctxBaSAoY2PD1i10fnMkZ7ZpCm8KGp2QDXwOwUG8BeQt/
oPquNSSrpeSlNbtM+IfLKhVK0JT84uCVMcp2HNJ74cpBWzKLc0g/93N16KVvy1DatS3aIRs2hmWg
klBbBj2qcOwrtsbKdT0ZTuZy07oIR03PgRtqnA61xIyijz9mZA05v7RQMxs/mGMCekZMJm0/O+M4
BmvIkqXfPTfTQlWZpdQiaNiqDpCxNpCvbuJ1DNk8+g9l14NvG6ttFoubMovCDPAuQtA0vgxX7NVX
dEZbGapaaLS1JafeVrSzRQdJaNSzbtubBQAhmTcFjDpoBmQ9uiDGavoUUCBzsO3nfh36tmC0/4vy
VysRpLaj9/wu0LuB7gsa0X+3f/71HDNRZ6a5B4PflCj4togaYED/vh3Pa+iob4/wiiWeQ/b9OhOM
AswWXq8WLIDMAsjbow/TAJFREryoyqHm94i/bCPvWQya/3EcmKT51DBOBWgEoSSUu5lykqRHwQB3
VXpI+/dp/OgCKy2BNzYycJ6ltmp270rqOwaKIE0Ol8NvmdqgE7AKm4OEQ8DPmeJoAL9VW7U7ytJe
TO9yCYRWk2CLYrrjU7YdIiABGqS+y+ehHnQ7DlWNkjFTGJnUgE3oZ5+yhgpBsfXjFOCMdjN2Pro7
5HTv58ByStmuELeS6Q0DEnBeGGzqRHKlGlA5MkglxS9kRpDYhc9PU597XLBzX9/IkdJdNA1opbXb
3MQvLEEiKBOqBMQ1QM2R9eaTyTWwyIaBtsnltc35LrZe25yZZSRtPaRRj41/ff98Cuy/L/tdSB8D
QDZvH6wll2be9pCLpiiHJsepfX3n9MF13f3539ftjy/4fvOGBaUuzLLtQqBqJtMazTs9eS370A6T
TyX7mib39igLpmsup602vlz2JRpesqJ2iylzcgGYlQgFQe0hGV9vD7K4TjMDyYFpVYYIG+EhXUtr
OmGtJljHXcZWVmsBSU/mAtox8TUlvmBOc1VkgZ86Gt92oAdILMEm0F/WCgolBDbAvR/wDF+M4y8D
q2+g6o8HWKhFVVNEATVcKPsE5kMRaSsHbMFnmTcelC0UaEX02Xux/2gMBlXUmiYg81rZlsvDd+V+
zLsPgBmUBtLih2vEDRygVvT8LnzkT9J0BAP8v9R0f5m0m7ceSPo0hsEQoL1Rfx8ypJtU+I+Dv5Y8
+0ZVXpvJ7Kanfln3GccBK6zOkdxwi/9ekpJUAfKyB40IePoQXitWs6vQSA9mPgfpUfoROwXm6K8s
6MJDM1fNFsZ8iAUfxXzf8FFhES0u3w8DGuUAWutx+DQtcupxFQixdDrk/3X8gjaftK4GNEGSd1I/
0kSGVq5wFgSdTeiOS9OKlknmqkUFXbzBLhrREv2OZdFz7FsrR+gy1rWFn/lUspb3fc1hARvr9fPu
6eH0ZtDz48qlvio7iwz9d/zz42ZV0TCkZgEbWGS+qwbIhZDnUI6OcvYqmn+HfGRxA/kxErJMUe0C
D1Ey+XRI7gQV2lfKbgp7y2xAVYvGUZk8K8aAtr6t0P/Jood46N7M0KexqXk+6T777iOuHwGDENET
znsbogI0ao2V6PcbXP/fhRLnLlSIHgLfL0zQpcvPsgCCQkAdfCOwU+Or0wXQU21ARI93lNAMJ8QE
Fq4ZB7RNoXRl7opYo236EUkKQBBR7eig8oBCGqpC0SbKUTFBMQv1qjKb2AivoCkGFzpqtJALavqP
JijtVcFNesHSGsIInIBf7v7ME41SeYRSToVQm5xU6TEq3yS/tipQo/ZjdKjCv0J1SGtIPXRuK2+5
9HB73IVHa97tEYUqqAUiRDxpeGhRrlFxq4vHxPR647dP+7znY1QNrcHpBlsarazBmujfv3/glJ4f
72/PQbl+cea9HlUV1UkiG4MXmT5SRw/Q1Lv94aVK2ry9Iw8mrvv99y+/uOuRBX4cvLgIEJBo1Ghm
J/SImM0evd8xQ5Hv6/vjmpagwo4AfUGBq0+omH0Mwzn/HZMIuNP/18iZQcuLTL4EO+pDJJ+j4az9
RjEZ1mXeS1EXsRg1yQRuHHInTS1khB6qbE0AbskhmfdN1GnVjyo0VnCAIN2K+GzaGBe4vPvn7Rza
wja4E05rCaGFl2DeM1GlY1V0BBvQdDs5emqSbSmdV47T0rdnd7ziSdWAfxklDvjzYi/TMCshR/tc
gStkyjpWtQOVOei6uOIY5MssFehD5Dupaw85mVZe1oXbMu+miIyANJGGCFs0XoX8Oa0fb89u6bsX
5/vHyeUiJ2ZAMDmpeM7kbZhubn9XMhaQmGTeMqH0SpYmeQZEDe5fZbWp28OIx7awJ2C4jenwFjyU
jVOqR8VnWUeLmAqIBwcKzJjW2XntBMZJjiwJ8LNwI4Rs4rbSWon8kZdusuebvD+U8U4zLGgqy6bb
GpBeZ03gxtwxOe0U/CVCLgoYB/mD+M7PN1FkQy9N15gQflXEa/yvsKPCpxF5dWS1CpXOkURDyTHH
fWo+Qeqo/leqlqqDjMIG9iiMqXQffVXKOber3h7uevJaICmEgKFxtX8loG2A7YGoUd3K0V3Eoaxg
16lBa4HTpq5Ye+ybfWKwDnFhTUs8rwWVgC0/RSqguIA2kG1wGtpT5tOiPSLxVxW7RLNbuXKnvHWF
ySkjaVM+yZVl3gfy/3F2HruRa0uzfiIC9GZKVyyvkpcmhCy993z6+1WPGv0fbQF3sKHu3pKKZq1c
mZGREWKgzqiMSdVhfFy+DWX0jW+YgfJzb02+8EFrs14OuX6rRyXbgXzM0dZlK7UfhjXaSnWokVWr
Dsb32HhNusnxM7mZIuh7Tme669a4RfCnaW40/UPkxwrZa5HXRQL2vonsHIU94dYslU2pvdU38mXY
pI3HhmjvMSIm46OYNUtnxVZZtGsO+u5VSf2MaoQDufFkfrN+N3SfJrLmocvPpdBh4MzaMEaKWy5s
OtE4iWkz5854j/jozAAB6sMdTO9tEXnyZBc5wr9f02S5lvE8sy0z+RABla3aRvrO6l0EeQ7ZOF/7
lCokIhz5vfPFg4p/0SU1nDKwDlJjW6U3IQ8pH1fDiTA4a16zCamKwxJfxm7T9oHQIrVp57LblG6y
eq0QTJdusYvbyB/75zXy8niDIEP8EsHhb+01dtfKnW7LvfXUmOdUcq5X0GzKwlOf59cxdlrBm260
/mQiZcxIAqiBPgb55BrlVrJcTHggiWIo36iu9hTGKHU3J3Xx1sI3LLt6TxhGX72FAi8LplvcWmUJ
6a9lsOVxa85+HzqIcE6NK5xyGM6WM+VOX231OZitIOoeS1ZQtuu46Vtoo137ERYu3qsIXFiHHk+e
6jOrdotoD7sEUrq7lI8ZbZee5OkxDI/z7Fbl0cRmp9muYWQ36aWjh2e6KeLzhZ1mm7I6xJmLBP9o
PoL5aE+g7fGzjihds1kKN/3oWPyRIzDeu3r0OqeKH2Tz2FJ4ji7t4MSdWzfHpYF74s6sHO3WMmyr
38AB4q9CdKv5kIfiwsFZpJbcKPKRudbf8ucMbVpjOxlsv0D+rlDtuCnG2DYznoYdPVnvtL2j1jE0
h5mw0LrT8QEc2U68hIPW3Xe5x3KVEWb6rKZtyLvObet5VbZNY4vDsb1esMMHxM+j9Fl3wTpvwsc2
8YWFx99Ju+Ir3xrJRjQcOjvZ53USc7nwKprwi92i9ZtedRoFXZg7Qcbq2G2lh2TZddmG+BQGZvyl
IyhdxZ8z0qgdIhGandABTny5GuyavZY4E2yp2BfEk9q9lnD2B6/VjpG8QYAA3R+z2zSF0zDVYtF8
PDWjg7oDa2gaznXnCMzR8D2SjSZJ6HfDlYNfgYPZcqISibfruu1G2xhdU8qcLj3M8gXJRU3YVsVF
MZEwO3fTvkq9Md1ml+gjNR1zOHaKrSpEgY12MEafy6iHXRq5CvAWwT7fjiCke1NxTBrjjSNj1VUy
j2NrS7CkJzXbpPpnWC+UhvsRsidjNwDEzVOL+CWBoHvOFXd4mLG9bhwjhDSEUGOgGCh2+yJCTqat
vyE/T6ARv/TFkfZpa19/7mn8HB4LuLoryvUe12WdxaOVHxvJW3unXB4NJWBMKX039tEG5Hj0ewX+
oE3QE8oHEaXNb9Vw2/MAR6m1i0AV7PFjMrx4clrGFKpd9hafK1Z2Flg08mdn6r0y26nGpkg3S3te
U2fUX3P8MUt7ld01CGVneWiYAZ/ujPa2mHeJgFr6l55RkfS5bS43jfUwQuJX9tmtcMA74B69F4dv
zHTHuJ6SpLDLc0FxI9dva36oNZgBh7b1tFvzMj7Fn4u8b+ag/VwHh32Ocpo7ZboLiAnUqmG2Vdta
zRpXWluNMyanUHBsB1c0FGfSSGDY+71Fq9MivIial1yPhq7Fqh6d4qj0u5yXyYXmA1FQbzc57Lsh
IV7Isy3Le7yW7TH7MprkpNINS0jlNf2yomqvjqGj5zpn8Fs+b9Q+cftBC+j+n4vF7US3oUngpepd
o5/65CPJHscUC8u7MLqL+kMSXsJiMzAXZYTeMpyq6qHOTrK5KfL9vO6q8Z7j3lsbfxTd1vKcQTuN
wrFYBieKuFZCRGcd1LV3V+vU5AiwcCYyEj1DwJjLb1N+WaV3OXwxzc0YvizhizR85/w/Q9qIQ+Ul
1bhb8pss9ArjEBsfKsMI9a6SITZHn+QksTi4IdcmmyR9lldE54rh3zlB3Y1tpYinkEI2rwpXMh/o
VPiR0AQZB7ARfnUQQmb0bwd4leb9Gh4zuT7GCxpwGWyrrNyuw62oqFzptFnnamOhrzhucmQxyk1f
506lTltV5Rx5Xyo8AKzGX4f6rmVjlCWVzvw+Cd0WWMvrec4c+EK3kxoxwEf4asS07fALnazCmUxt
M4uts+R45A1fIffOcKttJOdcsfbSOPW2gYhEbkjOMBB3VQ1bC91uxXslzDBYU2yc7g5WcqPhUyXe
5BLxhkPAEEyUUAonTtRjbQrnuBMCs7+aL9+H4Hd5yhnUHzTWwZTjBD5vW0Fy4pQbAXov6s92zkgD
8g2tHSznTVdD+H7BlTrnxI1C1Y1IvEuNmTJhsiUIom1e+tJwHidoTVT8jN0EdfaRS6qjpvquacG/
GtOeWl5VWDiV8poIUHrzyjaG0S7kwTYjjlmtcZT2kHHPVvGmlt9lNbnjIG8MkxWzKvsy+QMu4WHt
dSPpKImJPtwrXRJYw2vcn61yn9I2ULG2S+e7KDXfmqJmYlGyjTp1czP15Nb06+wxkys3GS6i2jwl
xvi2WAbLRzjOdSTDfzWRoSW+cQCE7RCkYu4kkfQilwoN6OgxUgxsEbn94agwIhhHwqamHxLHbLbM
jqIMY2vGLEEaVpTfuPOhKZ1mjncVPyj3raM28UZvQ0+InqqiOYypl2WntbtXhNcyvkwZm5dByrYo
6Ldwbkq7RmzPnbWdZfPchKWHdg3v8bFmAeftgxw/xdzzOD3onbFZQgROos7V9OeYTSrHpWcxzquP
gh0qtbuWEiTqbBPzy0OVA1XciMpm7U6ywFja9R+kB+MPZCIFmWk6NUOTkQUAFVUPifJatuj0oz0i
oiwkfKOjg8vXRRLOxvw61J+9tov7YCjabY8VZPRRY8kTpneVgU+ttF3bV0H6mg1jH18D4HisdX7T
WPpL+GjEe8k4tikNa+VRkCdnUSZbbT+tcGeutzIVK8iKKhxqY5ePF4GBhTpzqk61xXS082X6WOFA
hxOK6zPMT11yJ0TQs51SvyzpjSpTSDCKHhbvw0CMaFRbmL/n9SSnj6N0M/azPQmTm6BGl0fztlbI
DGNCl3U0tNQtUoTplu5hHHNbIeaF42cenVoGUBkKGkdgMvPYwdkVKxQkJRpptNSrK7SchqXTZXd9
pWLfTbZ9TQF5A8ucHPrhcU5vC5TJ84PUw/3exzOOmSQtymYgfoWw6IXHmo6z9IY7TBEdyvVx1W/U
+SETXiqmkIX3KsGtZZ+3T7r00ug0sJRjK0l+27xMqLzpyF1hU+2FiLDLX2Ib28OgfnVRHBRxtG14
anKPz7dGnk62rKfCvu3folFwq1a1uxzJL9EKTJ6KFhc8UGMratOhgEu0NqXXrM3ZMkHuQNExAYm3
vZJtKm1rFWdLGWyRJRglM3uGY9nqNsKkObIx+QlhEktudyJHXo3bZrmtC4MN8lrFEEQWb5BG/xrZ
l5wdPLWnCkFrHFeCChpJEn9n4T4eGMt+XcTnNNlry2OucG2ktV2UbqL6q0gv03ycqVHSzulnBXem
Q5MSzyeeR4qL17KbyH3kPrOrqHYNItcSfqYqVaMm2bX6XmcgeGhbV9Wux1XDUpmAno5y+DSr5wSV
jWqbTgwEFWd1kOxFktGgO+dYC+nLThKq06IMx0KYgwpgVZ5id2GQ2UhjV6pWRjoXWuI9fuq17M9V
d1uTTA1dD3oKGLNm7/3cBPPgGdJASoyFR9gcimmyZfXDgtASSrXXabPdGi8x7MYkSVyzxyFEETw5
fFvmb7GEACZ/yNLWkkgv1SMinCeFmkVFVImu8K7voH7Ws9PWlWOqm8lK/anvHUmanTTfI5XFmPPC
UcLEi/7UKLE/NqK7hp86IEBOmlqp7Kj6UW92ZfU4GHGwUouI4CttV52n66x3P2MZdKrDeDNSQoy9
4NWy5SS17BV6f2caMe46KhtRdhqq2bXHDjZvfD3vPZGs8dj1zEsqkmeCN6Q9bTlyhTXegORaMWf7
kjzEI4JB1i4bjtrCpplm8uVjPz9Y08kqgr5DdzmNbvIu4q4e0TzEuIE6P1V8Sr1MGQ/JGjKeD/m7
Ew6U0REovLEV5tKJGtOb6WRBLqXgVPxMWNxGVZ8HztECmENQdVLOpcT87Tpr7na5cSMssksHJexu
1Cbb6kb/rE6Vi1UKAF7GQF7nWMNBuTbYi4+l3pAc1UuPFJnhxNN5HtGT5zgcqJGNsqHOGm+6qtgb
PAO07j0hZVRGnx2RocJ1vp2LeJO3ER8v7UbVCNRm3a1kuJV2E7fSjaqVGwGyq9gPu6xUKXeoc9v9
SBbCJBUM48ZZ49ltCnM76ygTFyRH9BPUljJHTl113AlE2/RKZVREQATRVcIgTySnF7qbwSTzafRj
YpQMxseBtfKcBskxR9PpQNui0qTahFpEMpJKEEibHJnJcqdKpYfR8m5Kwsd5ip+NaXK7MXfUbMD6
J7c1TnSpMuyhkrcRswLqQjSCsIuUQh7lToeoW1aP50qpYeD2XF3trAPxYwptRZkRmhMfLaF5nkgO
8EIDj1ntviAYPXcKaWpS2BI+xYiPBMZ1qn94jKuW9sa+zgQ7bpChEJ5y/kUZexbui0yEavJN2D/2
VbLL8/FFsXbzss2lJ0FQPE3YWbPXyLm76AqR5aELs501GM4Uf6TAGX1h4thluUVuBRWKEQaGoZSF
K5q3qunJmUL5WTpWhlJEJAYj9XQRQb6ydH9OkAyfmtNCqFGmLhi00Y1ltKk0OViV0o5iVIUWP8Qa
qGGtaMWXGZEUr8bmGgY0ERSsyujwhtn8NGCfHnUIq6NwHd5pjeQYeX8s1PgGI0bX1J/LZmPW11DY
BCjqbYYOxKhbjPsCrUPm649KdOZt2dFKAOFpdC11vBL5IfWTVJ9aRkdF8bVCTkVI54qi+Nrg+jQS
eugzmoLMN1Vy4o+gsIKYIywwcbstM+3jdGhl8jrZDMaQmLFkXslbq9eHsiI361Zfm+5yU/ai6qMv
1ztysTsRcc9utpwZSqsu8Bh93PQgdRsiFrySX87b0BqQwZgdbdoWBpwP4zCGIyHQcmT5pbEyb7BG
xzImp2RuNw5n25y/jRgmJOiVMEYfnawcRrC0GM9FCyetXhZ2DYM2a3t1dEv8Tog9vdTvU7KDRLTO
4bQ6knVMi4MUanuxonruvxqqr1Do3VHPnbWnoJlVjvzElQyFCcwXFQmwUnT6bDzUV0UMgEYrvLRg
qllfBbmSu2GmuFUzOeh5BUkv24OmnY34McajXpOEY7eqTl2fGji9im+Upwi5ZoBbi1w0edTUy5q/
0O2cltuq1u1Yy+VDWmduKmm7aVLvllE5hRS9WZXfoODNDFdvZ9fsfpVe2zD7k/z3WXRUMnmr6+Oz
hpqCPNC3FKbInlmRUk2eVt80qQUZKIHzew0abNmh9lNczTVtvIzwrflk4FJG1wryWyM8VjEVXOpJ
/XKQ8TQWpdzRGnGnYtFhV5TkolD6M1N06mHUTU+vOSTmxW5Xw5UmCv0MdYpZJ/ZPZ62tDh2orAE+
s57FdNmO1DuKJcDDaxyx1y45UIKVkz2WXY0TXnUQ5RDsRdqZSnMSVR0Z5lUgSzJOLY9oir4syi4p
y5yBQ6WOL5GJiOu6nUFIFDK3uMyPXQimCA4hZDuDFqdYDiiJUDSEdBrK16l+KDkJloU6Qda8rHpP
caKc6r0oHTDx5di62nVSoMN6M/Yz/UYVBmQR39bxk4LSStqbjohHF3RquzDelOqESTk2pm+d1Hom
WaCQk7FoK8RZtGaEQzdvK2zkB1PZ6kNpG4pqG933TOVFYgqPF4WlCVfStdoM9SFH2KAWXmQZ7uXV
ti8bHa0+0ZV0JABRvJc2xD9HKZjxExJ/Vb+sWHZM4ZDnjEhBFq9l5m3r1bFU5GNQzRm0aiNWYNQX
NUyIwVSs40eG4O3AOOU8HOOw3kQ69TMJ/SBlPo1ER07y7xmgSzUek4KDu7uV6t6Z1P4OvDxvz40O
ch99mQbos4j8QynvEq0M4vFLlkBg4sLDOV5YN6nFGEtdbJWq2cWiESBnc9aNwzCR02C/yqa/joma
HGXlti8LZ6BakScmeqf1uM5eab2WEmiFCJ5d64g0gScm0cOAOadWvtZpHOhM4IxpyJTp4mrTU0WY
s+bkSSiew7Qm6t6MphoUaUqrISEP+2xRlRmJw+MzzvIyaKuQHTPSNTl96qS9Bn9Ee9XEo5xQZLPI
rKby0li31W48ret3EtZOp1puiJfPXKuuRIiuUn8E3LPi6CBOHMTlRPQWGJrEclOtd6UEKDVOXkOY
S4p8G5Og5dZqFx0AhE4fb5zdQlJIXzS+ohbXiIeCyddqNP28expWbCLn16JH4TY81wlKBuUZq2G3
Su4sE7YdDA0RdLPp04M5iky/kNCLGFiI47ZXM2gL1NyU81afOaPEmgmRSlRFcZthYpmqn+EaBpa5
MfsWUJsrNCCZzmCfVkpil2B5CTDQ9IAH2r7Tw10TL7seuDIxZb9X833a0P1hlLfINL+eBxBylnLc
eVU1O4IhBRpufwqV38zAumq29oTP5Ax5j1UYzIUaDPqD1hVuu0ZuLxAI6t6dJ/UkNvRO1DdhJegI
g4sJzIZU2O/EazNpOkxweEtwt05p7FiRH+Quv9OjDxPwdbQSv4JyIVzHh2BomVHpaiUJn/ndGq99
95zG1/olfymVxCsrdCQ0zY75nL4zbosidcVu2mr9tMs681iQ6ouIg4El7BvU/LJyooRKj7UI3Sec
N71lHHPkLmRhKwzmrgoVt6EXBlXGNWZ0bKlfR7mipwAUXkTjcS0RbojiTd/3L+IyA1xnD7FoeYpF
kaHWuqf17WtvKBzOQ+1KIBZFOj+WY0yRd60FjTEJCnWltEQgqpCZuBMxIpJxXUvvxzU6dPUYbabi
FV7lZpI7f9Gwdsy8SMhiWxJiP6cWqyXmofVdtTB0W8u7tNpbHF29dCnHQ1W+jPOL2r1NLeIZ0bO0
ogUI7KIzUhUWsi9Y5Usq8VgkWwO5Bd5I9dKLQw9qfUlDLzvNmuTU5lstviQ0cFs1d7M+Z6SvAUP9
EJZtQtNB5u2Z0z6cdxa0LTXo5ISSRXWMsf4a8smr2FxIAQ7qrZXtR9C+lTnl+0x9HMHEJetZHS0M
Z5E3iMu3KpodU5fAJONgyelZibP0hA+zNzbtXSKK9zPCUnIi3GjdjUT2WeqJl/SMIMwnQZoOWtVv
Sv0SrgepMP0wkz/j6ZCPx4LWV9MMR0s0O2eSK91VtfYmwiiWjuiDsWokjet3UcSG3UmP9Rx+ZuXA
xhtlZ2wXN+RYsAAgmAWfi+pUA2VbmbwjT+MxNH5HYWRkWM3ld/mYBZHen6oYZJp808W7FOycEB3e
x0LO5OKNTsSNlc4TeqgQWkvfoaUj1uVsKDoYWgvurU5+1FaBLF9WWodW7Zvk6aMlNvY0ZBCC5gct
yg7pWL6ZjMHP2eDHlrxd+Hr9O46cvhKu24avfQzZn6+iQIVPGBnw5rT1dl/zTvqk1Jxx6B09rB5X
mMa5Eb3HqbYVRjJAQtogZr4VMaMC0o9SEf2O5G2uDTdEbECR0WSoQf91sG9AEARG3CxCxWWP3Bj0
42LxZ6W9Q+UrGBSwRFqJFC2+XC+3c7ejob5FJeDajbTMhW7MfAjjARpci8BS8QoFTZ+/E/M5Wt5L
WqFdJ/m9VsNVhq9J9aVGb5V0aVDMtkZv4Vm209GiGaT2oaswvWMKvsG31+uXQpPNWhdkqQ1fI14J
XDpWB3bJn5d2APPBvPdYaIajSKtbknni20CrrigPRf855m/J0AQKVoM9w1R0fU0wtpFiOTEuSn4q
47eIowKvEDvWP1ptIQkfaDcVd1IUusJEljqHyf1o0I+rSyEo1vgUG9uh3oJeV3Rtpn7bMXMUTedW
IGkVzSchQco12q51kMrGZhAAHqLeLRvD0+k/SunHhFKeNd/NLNUZPYBMfVrUi5oPZ1MeA+ZX3LxA
gSBhgys0N5L0UeYks69Zp5EOnpSlsi3Uqr3S0pUixR/WrUgmIOS7cdqPk+iLc7vD1HJDaBSGq3/y
+K0T+6quDlbpPqJo4fhKNZxfl2S4p4ZQqcqTDzPD/ChVP5TxWi+qJdNvorVf1zIoR5PwKeK8tF4Q
WJUcq029GZ9FIvah6rMLfp2HqcsOpr4GccI6Hsegn/ZCS22qJcdCV7bSgKEOMTKdqeLXZjOo2mZF
cxXHX1X5FGhfKQ/ZQir33knvjBtFNCAk5ZBlhx4yxDRQa56hUej6RRtODXmAHM1ngQ6NQOcvWz/S
7slanvLwixMddt1JHYMhZr74rNHBs8Ktnh1KhFwhabYSxZN0A2lAaunfNTemcGPCKbPErdDv5umS
tceoPqn5UYqPiXQUlw9ekyu2d92QuJUV+UuS3sbVaxkth1VMUY9gIsBaYN7XIr6PH/ry3Ci5Dffw
ptJASprCy+lWgvqBAOq3TWswy3WXmNs63okNXV8qXX8y8aeJ7/QWYQy6lE12W8+Cfe0SrAx9oVFN
0nw/AeUMyo51G1o4JES3anpbA1pbzUNt6JdhkG8jqThHaiBOQc239KPCU9TdsPhGdZ8C8jCIH9lS
vXflcypcVroylpEdZkR0i0TdxIQTi8EvoT7m5vWtYrmsnATk+qFNDA9Z9llj9blGIJr7KaOua9ut
ZAjsYCgCTTHuYgkiy2rs1uhyPR31QqKNXTJRlFpvQzWcZ7UlT+5e5/bDap5rQ/Pxk/Qji85Z86ib
d6VV0s577+LiskZW0F0TrLx067Xfd0WMc6+5kyiiVPWrIhJintzvDJGcuLB2nXgyrdOYMto2kZOI
CDjHNXoiyr1Y9o5Rav4UNkGUPlkYdkRpoNZvRgdHS1N2K/WymMgQqxAqQUgFLmD2kKRBBd4s3jXX
ShNaiZ+HEHFogEQOMc4AXaKuFPKt1ARNtS/ExcXHYJmA1EmBnbapgaj2JTcwpzda+CWn6muW33bU
dfJZRPnrkbxklH1VfFcgNohU8Izo6fJ6kOuQpgln9RPHcPqwWjB9OGOi9Fab7Lb7aIzBqfNAtoJ8
eZMMV/iOVb8Qzn0W9BdkMmWT/NtZvyUoLniVdo5+5uwQwA1zGApOWvvYTvFN8tnkCWMuDk2JNbgy
E8vJ9bBsTBZu58AzjYwjDFPiWo4A9sRwiZvS7vheQ3BUT5iCTFM2apkSqpHXsAfV098bRbaj3gnv
RiCW2nos0BmosaP3yKfW+tBV/FHkMEqlAzOHYrWnCUoGS7aZ4WSpA989CZm/5tduOxBm99q9hdle
znfQmbXsAK420NyTw/3yiAv7yVQuA4wo9BQqw42T/TA95OjPZ17OiFbq1NKtIN7MHWkcKtKXqNoN
NTUGSKkjZYwpoESWPI3C1sjeObr56MbtMHDazfVndNX7AjeB2eSEMQazDyZ6seIzBUGmX/rpolFt
j540BEPF/coPM5UAeblIJmD5BNesCvr6QGIRwpHIHFjIyXl+rcbN+mDWnmrc55qTUPF+d0hh/qYE
If1Edvtn9lyNo64dJshuy268z/Y0UKBO5Hv9Lr419+I7hbt+sn6Zifvps65swr+IdSmZFFkKn2V2
FAJ7ofyF+vuTKI18/cC/frGYJGKlLfziaZeczN14A1tmfK+flhvW1dt4IYFvRFv6/G8e34/P7B+O
fTkbiUwvF8THSbcrXqTFrtvELk02O96bKCj+MqP2E11U/odIHxWNMve0MvaVgD2YSj1C7JR0OtA4
7fTREEgDOGEu+4X1ZYbzXbMAQQKbxDBdMgAkuKxsIvU3Zvd1Tfxfurok/zOxg/yUlqfX+142ldf7
z2d6M871P5oi7km0L78Naf20UP6hl47ZpJtZxfsUi1Osbjrjt5mQn17dH370XyvFXHWyxqJAGu8o
Qpdot2Dy+6uUCyvSvUos5L+4ePzwrP6VYU2U1sxCGRGQEeMbA0lfxTwlYWo39W8uET+NF/9ZNX/d
SyJGvTAmwrQ3wvMM1WmopI2ACAJOiLYpo/UzwjaUOD5mPGgASgG8qX0bb4IpOMMJqbRb6ypGLCdn
NRLumhDQtK0B1+qDWvzCFP5JDOWPYMlfF0l1tIpxBEk35QqlHp1T+mJyyAg+JrNoPxOnjyhnxsPN
qN1N8GXQIqb0o6G9JLZZw7tLaXSqt5LliVLv/vcO/vGq/olEvJkKyMliRu+PsvfuOpgNE94ne8ce
eXVuBOcpcvpNvLN++8gf5hP+rMi/HkSDHXnXicyi0ZklCfDRw2YefHYNG5LoNj9clVnZsZvrOFL3
3H9TZFkX8wwryM/836w9f1z//4SuqWoro125isfRhYG1WRkCiOwbLAqcyq+dXwLXD1qZ0h9Rib9u
1pgySRUsfd7vodzZ9fZVds40kOzY/xrtjycVPRNOMnd3Avp6t9xP45en/EPgkP6JUEarZs2UtMte
pS1Y5EWAicovbPMf18w/QQkbe7lch/gqfkm7256uYvcvmCmeeni16Ul2aTXZw97YZk/jS/GLdu9P
L+xfLdjYokCOxoURRg/Gr9sRbwvnQ7dr+9Q7wW+r86ehqv+jAZvIgqEtBlInKhOFSrrhRIWYUrrt
DNmoGimm1GqrZcKhWdJgiMwPDbasamT7PDzQLKsNr5UDA8C0+9SpihOM/mT6GJ2kH3JOIxEuRDHN
p8gikxJHRPxeV7Ipq5xuolb2miZBJ6+ibpF+yQl+mJQVr9vw7xUop3S4Jxgddfmi0zOdFGjtS5S9
yIP8ntRa+6cZ9Us4ue6e/3EwitdD4K8PWzKt0POGZTe6zPo7Y0CFtk/dbpNcUEXYyefwjMC6mx6b
zqn2gm8dql/Wx09DjuI/kUwp1aGU1AStVAaSUGM8dsdk1yA0MgewCd2vMSg2qm2yv/WnHlfaZX8V
maBo2eQbuNX/f/tOvO7Hvx7AqCPFgxb8vF/M0VGMPnb6lX7Sfz/eP9p7/+vx/hO0NOb5mC9i52nG
AgRyC6VaVO8HKARNCuqgghmnN2v6Qru1xIC7fI/jd3qUHB+gcFfyy0BLZX4KQTvV7t3UT2a6yxsL
cguNNB10WdAxiEq8kVE/CVBOvxGMDwVBMH10KxZvWT1oDNe3Ax2x/l2FFhPTkMqr5z6BpXSwxPck
vSQm9eCNsF6GkTMlPifGE0630FO+mmI6W+FeUU8NLX9Z0m0tYe4zfA1BcaV0uNWNZlcbpp0lNF7y
QFrizyx/w14MafhNodAOW37RPf1p6Fr8J6PUmajv0wEJ0QYuCegGxNbcTQvRS7ovdRG8Jd5M8UO5
Fpua4koVZteK4l9Soh+Cs/hPcKaPXAkTI2H7uTlGYTDJ3n+vjz+nyv9aH/9EZrmK1FgoMBrUbOh6
nGuzzYt1X1omuj//+zOU/33x4r+KteoSGt3UMsYbhU8ixAi451WJ+7O82mWn+9YwB93Q+qpJB2+Z
/LFOfeiGyJht42xr1YHYb7R88UQZPhgKvnnVnFNNfVKm+tYSwVRz/WKW5NLCl4lXrdQVjm4Izxbg
JfXqwaDV8f84O6/lxrEsi/7KRL2jB95MTPcDCYIErURS9gUhKSV47/H1s6iq6a7ipFITHVGpEo1o
YC7uPWfvtb3mW8D4ZXD4vxtMvMbf0vbpsymWsJADpnksyTDzXM81Fm8ml7BobbnfjQtfXL7Eaxhu
V9d5XAW80/0lAviV0v1tYL89+fPYYVPav945X32dq+G3IugtTlMOLBQBxvQDo/VKr4ZvFq1fLC5F
62qEDeu+rUrpcsosypcCmEtJvE24zFa9ozrqNrr1FtHy3/sil4PvT8MoU2LgOgVv1XN2FpTBGyWf
Sf03/rMvzhPxmvookrmYii2pTZQP5yoziUs6VDZ7+f8wW77aF1cDTC3IWZ0M+M/jGXO/51eJ6eUw
a2ZvT5dU4e/MpV/4WUXraiyJdb8WupqvkkMgMpcQiDjlhzn/8LaCc3mouOLFzvc2/i8Pg6tBRu/r
3OsvG+/+XuNQPsCjOb49cIaD8/nOYPzzSYt4TXFMW9OyVC9l442Vk4AhNtCelXd9fmeIlVOa361/
vjoSrvmNaiRAbE2UYQMD5QIaZAEAantOX/uba/bn+u4nQ8wnG+dPh3LU+boYmhzKhd3OH5/plu9I
bnVLe5qf6HHbwe5b9uUXQ/M1PjGtQsMSc6bIJOTZNBbniZ0vh9kbOkhbtmPnOzTwz5f0onk1EMia
Xwm9LNM0UdqVFU6rtjwMF2cSuo5/6/y/hibGsjgGppQNG9TaenlRhcxk/RvYwFfH1tUkqhWjQBHQ
Am36snBi9THWbke1to3UX4moELzB+26O8dV2uhoCokTt9SGGHKJhck6SO2quGECCecrp+VC6njKA
GH/AevQt5+Vy1v/sYLsaDehIde1YS5yb41ych6xpOxbxL6dvI6B/vngXr2GIuprnvkm/f3PPrJFi
O4Xdt36gT0R+22U1Bl7rTsA+lCENir9Fh3wxll7DEXXP9yrpsvYL41U8RnNPv5fKdvHrY+2Ls+aa
iChbopejlgCApW/oNY7KNxfjrwbKa+hhMUYanS52BiJ1R5hNTnYO4N2pbgWBTJsPy2zxHVvliyPt
GnkIHauUQafyHeQn3SzR+9xMtB0FnGG/3khf7YHrU16PTZ8e52UjPU50ZpXxYlk6/vrFv9oDl/v/
NEQq2lgqfg0mLEqkEBG0aufoj3/92p8l4p+cEtccc1/Dt9iaf8Bvsm1hl5t6VdjeUl3Uy/wOGrHb
O9NausV1Aro6PXxXlvzq0nxNNjd1MrUhmg2giJ9flZWySpx8fqQIOq8Z/BEKzBF+bLzjd29oXkaw
n33Vq7NfbXrNiq1+2Ig19i1ptCPkroO/jXwUbuF7YpCfLGLho37eJKx2snaBPl1XkCZg4/VPU5Lv
h/jZwsik1VjbI4jeYc1yT3ey+mmgaR/0wnqSK1qTO1WAlF2lNwj2F/GYoODA3CEZC5PcUemyXlTJ
9egvAbcZ8vd93LRzJctJYUMREctz2HCbFpF/0llu2PWznA/UBttAQVOgIzicEF4aL1MLvly8EZB2
jDEJA/SdfRSMAeCeER97JwSr5kLf7NBP19vEH13Ry9wWhcMkYEi4s9AtptaPPCf2TdxmFGeU6MHz
zmNXz9qJ1Ye+99QQKt3rr4+2L47ka0ZjEPliGLO42xTeucFhJHxzKZG/Ooz1q2uJoWdIbVofGlX1
piDrTKrbSUavbaTHNqVWm5RrtQ7tbvSx3RozX6UlOSLDqv3wrFgY7i8TabavcWskz7VOp0RNnSZv
NpUYLM0xXCRKdlDTtxhbWt03Tmboi0uSQqat6nobm8/iReA3/CCIrEuROGPwqnS8tPVWErc4Uox8
W6YfBE/NC2VPal+JXZcGjIwWyML4Wtae26LKaIy3RgQDKMSrhN08tPmqtnykRSl+7Q9Jt+aNLsxM
nABeRUieIdpq8iL7zwPzf4WMiX5ALRZetDn9vtEHN9HQ497kqeaqgaNO5ioo90HuZoP61MXKKlJI
omhTLMlk7O5N4igkCSmzlNfnTO1swIdOhxHIy54MZTEVG7l7MDTZzlGFGcXGGr1ZOxpOSPBEux3K
wBUuulLscPHoKtnaUhNkEGAlksmJhHNuCTdpS8A3PeGAnMNewkEO4mBAL6QrtrooNGAHjo+3R+pR
/Pf+ojWfBx1tZ4XF/GK1KAcnMUc7I85wVKJVUguIKMtTjLXEG7VVWtDYLZR5QYZYi9dIqV66eCfH
O/o42GC9CDjFq5JKiwHvn2p+WMGbCh28uAhyWW9nOJ8tNN8JEhVPxO5TLhujsE3NeC8UolLMYSFG
6izrRBcbp+1lyiIxsoVE5ajDo561XN31FM0HQiAfbGs3OH3uHaNJhkhKQFxCdiy2j64W7q1ymqtD
vrLEQwnJw4/sgTncIJyCMbHFSXKS5s5Xjw2t32pEBat+ZMXoTiKSV72b5zCclShz0hZvIfLNAQ31
FGuLqNbPrYGcRmDHiE+CF649bDMXX26lYQdNPqJ8V0u3XvWjF8elWEPkMMRv5o3al+Pr1coHRpsk
sYYH7oiJWBLepunNK94DgJVBICz7TkG4T2CXmc4KamYGAlwWmovRuoQcSeuM2K5UXDeBN5dj9qPS
zDJPohgMl0DmcLBuhbJA5kR9YHqWlJsKckkp58spJY8eZ6JZ75tqHfWq04ORTCsKfh06Fhl7mDHX
fWLz1M1UEsXFxCIuVvCZ1oIPY9WCrqyTt9iwPMuM+di2c7XmIKBqaAx4CTTUEKGTpJ1D/JNnyXYQ
IPton2DNrlTRWxTjnYY6o0tfcvnVQ4fqI9DqOOqO0nBSWZsH5U2PciTuUfYLJikzqOFzzYnr7DAV
2tYPSdFGTUh2N7hMa95lxqwrEI4QylVJwlzHDTf2kBzqaJ+Nj3ltkvHiuQk5PGpYM4hpTtDrhwCJ
rUhiTx8rpxFjnfkoSbQZBphKueLoyLVF1KRJeJ8jts4rwsmcqMQMXaxaXIIAoG3DerYm7A3U6/vC
tC29gq1RbfO4IMazV3YmesUWGb06Hrr0dcx8fCSrtHwb8u1Y3QeiOS9lxcnNfdvCcvIXCEbxyEgP
osDwypevR4GKrH6vhoIdp3xxMfwQmm6ZF+GZ9ElCXOtj1KLdEO4UrT6OHQGAkWGrvYnnmjp1eBOJ
+75GtSNMqw5cQh92biQMYGLyeRWjc7HcNL+xqnLRmcF6gB6m7tUB1w8+U1MSlhfjhj4KM6k6h6nC
/7JlHHDljNBCLpWmtXNgp5JXO5r+XIinAodQS+8GzI4orpI2XQQGblldnU96RfGaUStHPq1/NJ3n
pHUMJ4RTmMN2UMujpdEoJODGR8clprnTaSHO1GdNim29+vBATAq5tU/kH2UBK6ZA9UQ8bDDM8sCa
RQkjstG6E4VdbG9zqby9SOe6+qlJ0n0lvhvjMebUELC2CcLOippdIWGIGhap+qiLvV12L7V5yNqV
WOj7NOvcTi4WuTgAFQBdHa4Yj60BSIuIr9tYGSX7INZo+76JPWro/qOryk0LAyKLX/Vsh6cI2bQy
F+ObJn8Tyl1fAKZlWJnyhUbTVfSSs8j4FgcPGM4XskAuOj6uNDhb/otYr3WfGYzEi50lHwFVl6+q
vnbwni30+MNAQaQDOTLz+67eaCh4ClN/mmJkiCHh6+lzEFQO775qq3OqX4Y9g6MX0WGsuIWwJpwL
Ps1om8yi4uijqY+E5Sz6qJs1haOJt1nB9UTGSfHeKdQssdWWnFJ9hqexseYixAwZrmzLxtDPcbI0
s3cjW1UdnlgFN2PyKgsEfnJJUEDpTSlZVyFSpYSafreR661hZTAEsHXqeKq89jyJhNChUcV5EmH2
SHqUQZp16oxNjZQa41UR4q9bKcXg6JW+a9FaG/WjkMQ0/RHbZYg0M/A8AygGPdxOvv8eqXjS2vto
KJjgPUgN0lStWKU1X+cdTj2wrOamuDTA5R/pcDuACVFDKlu41/p01Umnwd/EforGf22lLHnDbNWg
CjEGyS3GU6e+iOXjiP9hCl4tXYXUQCk/1VcqLHeWGDMhzxd+izzXuPGImEQ+m95WKJAUgC4m+i9x
zDahBBdAxqXRNXfIOZEsG/kij4P3RFLcqj6l/qMKP7DxsPMxyknNw5ilcIH8ZZJPb5rq0+U33k3J
mglaw4zLm/W1h3I8F2xZRmCvPkes1LIEkXIabEa/ekvx4Y1pCpgBKyPNnVe/byF8KCOwOiQKyQCv
Hm9rrrFNGwwIWZXcVJ3uatZtpG48RXqjoG6HdbzRM0cJ6ca8VuJeLh9E6clog2MQpbiEs22uv+XI
NxOrXFb+U8knUMp7KwYI6WU7q/GxRlLe7+7a4qzB0xkzY9FP+sKPLwdssRkkxMfyrqte5W5tIvOd
ZJy8QBXFKEbovs9RKw/tXZi/6jpW3ybZV9O5Ep6yfLLpjM3oSdpTh1JsBwphNkiklDbjPLGwulpn
LpwrEXWoPjI26/p6hCsya/SOi5zkRARJhnK49MR3NUCCE0W0H7Bwj+g2dOtcxtUrdhWnx8CkMzCk
hck2mijoo4JMpw9rTB05MWcpqmsddR25FXNJZfoMN4o4TS97zLVneRh2IbghxQ/OSUiNpu4oD3VI
Dr2tX9x6GNx1jbC+RnFrtHj5Tpa0HXIoLtmXV8s4Y5vHStIWQ4SwIX6aTCYqnvRq1PWqr9BbR+Xa
wzOmdVgH4xgj7MOYC47UgxHQEEVktCLCDkZRgFVB2Pga2VvB2zerlM9K3U9WitcxUXkTtHERdJTy
OWQDeXLC+Fwp3mlUo2WNli+UUjaZ4CTGoSymbV2+GfGLzyggJzrR0yAOunOABq8yJduoBNvHRpBk
FtnX6HtvJ3xC/bTn4oai8UlooThp4XyAeyWkS0vMFhhDC/LYFJ0OoAW0G4V8CuqrYmebOJpC42R1
m6atXCOgFgCLxLJeRA80TNl9JFmPbM7VpYcqehpYAuWTq4VuD5kqbMjr5vLCmT2G9x6AECvPbjQ8
qVF5rxXQ/8RpFua4rLiolkLkmq2xi2JMmpfeqS1dKFI5DsUnWQKXYqDQGea1Z7IDMPkmFdCZcR/R
zWQ86q3CrpDnghsHIzFRUxA1J8dOZ+Vwh3TvzvMvAl4wSLFmt8I2FGmiminGMG8pyNJ27HyA3jmG
o49x+JEoW51zTRhPfrXRsFNoQr5SZJ+ruYk3xJiFw46Ebz4dfJP8GDWE4SW+0yevfviYo+kXvG3G
txZL5KaISNWSpkzyEOnPanvsrXcFiaovtXakVcuIk4YSmlAwzcY7Gcb9RjGXgg5tSxG3YbJPGBC9
tOE61dvYke2iOzb4/iJEwSZuIF9eCvApjkaNdRVDBfQx8pqNk8KO1BNCpCNMClgGR/VG7O8wpRjd
ujbxqBPNOFjP4sBML3xtOstWJ0zn0a0pM59+S7oOXsa9KN4G/qui7qr+wStjJ0mAJjHOtVxp1BBz
zpFEUSgkPc7IFfEvdgD3JMJzmYYNQ5kh4CoFCd9ZxLLjULcN4gOFyF8wBC3rfm3JkmPq3jEU5EXI
jK/emYxmlmLg4xS3TYoOqLM2Mt7Yppte8GWxoDZso7jP62dLPwrWSUIxXZkFaCj1ISmyZ1VNsAs+
JeR+6cMtimmOZIbAjJUzB1rtdxjKzypWPmiKF/f02sN3oaCZ9tDwh4J/yrIS90x72yr6TShClLEk
O5S7uScdMVzNKmbLluHNG/VOoZ8uTjxbjLeecsKwUCfHBvwFZblRaKj0pJteFWxBUnYxmIupsNPi
XilORUByOKPQJXxxxbFZRruMalR2MlqnDW4F4UHOtlq/r6dTRXs+OVTZyR/WErBa60GPNybKjfLF
x+VnmpadS6si3EYSyvfh2PoYQsxbDw1bJxzbZlXWBx9clN/lR0P17zKieaCVyejUISRodsZXKoB6
KKDw7j3yXpllp/GSR8biNgRZhMeppPeeSm9eM+I/7UYWBkwjrL1SrNVgWWWcSNAPqrlelcDlCLrz
52lsB7o2N+sHKa7pGcoLC6WAVkTLrqvvTKHeSK1O51kHz/fB+jkJ6lmF+TgopQapH3AOjTq5AarP
9NZYpLDYBczaWlumOKJalKRqpiKwiFgGO2XaLDr0F8gYYp+5ctSt9NZyiyoGVrXuQDQQZCioi3xI
7NSydSNkZSBe0mvnAnIHq1p4LXJt5vMF5Sw0FnFzg/YYGc4+tbDzhLjrnWaASkuprGEEMV0zXncp
piQdd84UYKOYecFLnUHpAv4WMdlrT61eOF0fs8YfcOogXsZplBzC7i65CB9DVw4WElhBIrztCZ+F
pJvHYpJmA8dT3DLxocTG0huCIzTLjDQbNnCR63h6aYgVwR1wKBuqgEu2zk2UvFWTGxLu59XINu7L
TN6aZgdiRVkP/lloCBc1SseDR5GC4SNJXmQzqdVt7oU7heDPRtu3Y7IgxHUx9nQs9WQR9gGBZaar
ir6bSiuLisVUQymI8Hx7y157EvRqFkqdHfZv0dCcQ3SCiqukD51xCuEw1lb20DTqKsl9N/C6rcwC
/NcXyy+EReJ16k5u6GBBTM6xfJG5HB6L7lwevfW0zdyC8HpvCZ/jFg/KXFpjKjnmZ2stLap9u61v
Ujt1vmuJf1VO1q+EXL3U6b1KhWhjts2d7uMtSWWMldhnJ1qvkrfMmmxuptDczffSA/5Q4eRFmNcj
Ze9L48ZS8mMeAfa3/L3lffx663zRF9AvDYk/le6rySrx0ulkcIE2iWT8qBZrUP/bluZXr3/Vd1Bj
s+vKxKB7ii+lmcQ7qKXByMDKl0qmk4LtvFVdlVoBbcgaMPlUMab7z+H4zVzpqy7OdcgPsau57kns
fkUCjFNFK5Gy3mBWOHkz28OOXKm6TU0cnJzmyMyny7Za4PenXMiqRfxGfPFl/feqti/qoy96xTBu
NBm8X8Zqtjw3YQunhCvMdOyLRx+Om+JBC2yaVUWMdp2ViwRkRc81UegxL1cR9K+ERWAezXXmk23z
MeHM/vWB8FXl+6o2VnuRNDQNXlglBFJXzqDvfHMCftGvvQ6/KeOoo4zrwYZn8Rw2iDAZuYvsRjCZ
fVDRjI1p/W99B+3qDCNTJJMt6gIbtbpPgsCuWfz/e698dZqABGB+yLVsowVLvg7LbfObrfPFdteu
ThDDl0JVSY0essMu7c4pF5Jff+TLR/vJEuE6vUVnuOhpAvSbeOKqQzkk9wICeUizzUT712/xqUb+
2XtcteJFtTIsNky/EVnTRiBYdfFS1F6rEUUTsEkR9Be9onuO+U0V579+1y+GFE3+65CVTZJojJcv
pqO7lQGhtRRXAwAyv375r7bb1YnKgi1IJ6SPLNnEmVdsgolOH3GdZFF88w5fiMpF7epci7wGebem
8A1iHwqLCHtVWqNfAHvhn6TQcgizddJUXbZ6fyPRsjCrZNleksxDxQY8Z7cFrJpIcQGvzGJBfkeb
tmogIdKydEwacaP2YsjiKhvbb/b050f7yZ6+ToEpA3KgWpWtEmCUbwdlW1f5wmp6FwyTS/wz1YBs
kamncAzftMAEsHLSWvXeygxCkJINsL+UBPJBQWbWQiZ0YhjSpfzhR/QP4lMQWM5IaUIiFc28zChC
ui9w4/yaqXgDGccTnUqpHD15NcbnWKNY2IODHON7VfaWRJ/NfTjeXEsxDZ31PllECdySaXhlmvQQ
a3eV8OPfOjiuI2vGGEMy3qR+IyUEubLk69CgjPJNErx/vsF/vg3/5b/nN79v0vof/83tt7wYq9AP
mqub/9iFb1Ve5x/Nf1/+7J9P++sf/WP/0oXZR379nL/8Ca/8xzvbL83LX24ssiZsxtv2vRqP73Wb
NJ8vz2e8PPP/++B/vH++ynks3v/+21veZs3l1XyuoL/98ZD74++/SZdx4z///Pp/PLh/Sfk7N/uR
Z+91+PJ//ub9pW74c1X6m0jCsyKbdLRU+TKx6t8vj1ja32RRlUVTMUjIVdRLnEWWV03w99+0v+mm
qFiWaamGpCraZXyt8/bykCCJf7NETUU1KsmWbMiq/tv/fri/7KB/7bD/yNr0Jg+zpv77bwqv95eh
VtdlWZMUXsk0FNM05evrT6pIYqaVkb6zJNTTMalySzlvIuyZINB6KBSwRXFijnmXrZkUATj7vA2K
LoWKDC/ZaDI5RSEzZevff42EMlt//igFv7N9jcD6ezTk+qLpq2Id1apTh5K+zOuQ+DKB9UVmUQfM
Wj0ikCSlnadLC98Mnj+fMHQVa6Ty8tzfb2saofeXt7CCepwHqrkiEFmPjadcepTN/KNt5P0MlqUC
a25wSTODlyCfC/8cwphLsTms1qX6Ol+b4NFm6wXllMbeghcxnAXlJ38xm42WNYdrk69mJVC5GaNV
unIpEvlLh6694Xj9zNXUznVdR4uewvY5DfBZRHoNJLx41yfkDv2FQCeVdtBZqzmdsAUtZt+eX94v
DLT5YrudyXU5my2X7gw7oT1zZ2fX6VhrOOexj2mOEGmrGEdLNx0VquvMKSgbuWcYAenePRycTDJX
uwMO7ONut0uaRwEbshjTj8qSVZhZqhNE5jZFr+RRUg7EBPW79T7fL4AwCTdz+oTmzWyxXcLET53Z
kuWL9wowjUgfzT+bo7Exx2wxW1BIjO3FbDmjOsGHPboBxNHL9/b94jgWR1PQn+LxXKL+IoQit4dx
68VhNHPTctq6viXvda22eX411TP38Oq04Nyc3c6JiFdwHh/ttkpmRbepehXbWQIFGoQTmTkL35BL
Gt45Ta4pfBrB3cd091inwuuf7kvfemQC2j1JhfoGXbmYm2HH11jMyuER2eblox7PZyfwbjMpmjkH
h9SHc3YY6SdZIxBRUbnztPRt5pqaeHCObHrQUnO26/Oz040Dn7Ase6cdXCqxWwLKDLv0YXPXjnOw
CCNynnfUwaplPttt7JH6rb0JA8p31Chpo2xrFNeJ8Rr4IctqOV2wVjb6DAWptp25rtgmS3a2m/jV
1mlB63gdM+ppnamuH3uK07fGejStuaKoq75tbRddhbASDcHm6hAHS0Ot7LLN+exNtXFdf+YEqWY7
7sERK3XuHHZtNCw4KEx/BwlhAy+HlAqzw+lPA5lkCAKv9/kI1Ds8hHq7ccOZQw944RwOu+fdTk6t
+e5xs4Ff3lNph/ZVxhtP36hQsOyxorxeudZDBcVkarFhuBy3jgkhwjmcd402rJ3n510ZFPvd465N
AxAmd3Xe0eFVlqkJPlK7l/RDp0wzZlwdLZ7xbgaRqFktHctTFhxZbtZMjnPmy5SZw4slCYUY53F3
oXbTu+1rCExtcK5MuZmNQZbZCTjUGBEAhfEXb8xupfwBkCN9uHyZyPXtbDbLdOnWXbpeaj26dPsh
1TeOBpWHwzJOoqVzfj4879iVtj5UjrMB9joTAZG36SlW82odN+qpDlBl9MRdE+bwrsNszRPYBq1/
o8aw38HzCfLJ/litCEFardan9WLw6oUPOzlzDCzonm/Q0oSnpapYd0UZeo2/9uENhxGEggBLDPYG
F0mwo9N8rmPSPUIXis1Kl4qlodUQWyvGqfF+vp1RVxlWHN8gykZb995ReHMsifH6stFwvOZ56+wc
RxR1ux3UTRuW28wHwVRFx9yr4Tgbg5N6YJJow9hiOi3bvFoa4gtD6oGN5YfSxj26nDxSrK2cwzMq
rHDNCaHlB99XdhhDgSc2jOstNJOIRPk4upC7pZlzdhQd8oHD4OA7QUiwgqXt48q6mfKerW7U81i/
nPQJ4WCTNd5CgwKdTyh93XcDUyZpqdC+FJ/M9rZWwrU7O7o1DqPMCG0GvqJPOMYPwK37O19/An28
HpLkFYmOCkF9PlOBZ8wBQkU2fEk46+qGY4wAqtnRUdXs/rKZnDQzbxzH4djhRHYM4VDSwWE0Mhi6
YTnSsBp8cGJDefas/EcAefhSDuRfWUn3s2VuVrecdgJz2p7hTB6trcP3VSUOf9ewJF660RexRtIz
BVyT6r7j7JKuWu92j445REuZ9PgoP+xse8zLlb2xEcup1PnSxSRL90Yu2mnAIJMqxT0c1dduguep
KgMaNrIBhjdfOBqCsm3y9OheRC8rtpA/O7MfZcBU7P/d0Mq85fPjzlYyIjOEads9VF3uKF1LiROp
Vh7WyjxQWjRENQquKA5pI7dng7Kxn492N6Pnc8p1zjnR6A5SPZlcBLZx1TzOlltXqZr17BiCj3aP
zpDpC07+EuGNc5gqhS/bcjrmK7+Un7JIuBGA/GW9+AQ177L4hGGhBPFoK0W7C2lIFXryMKM7VTy6
AIe6/eflFCrTZdckzXnHSTlBNuLct0MYZnIlzGpG0i43JDuZ3iuKgk4bJY98BgW/o+MycpYMWfsD
11HD3h0embDHjv3If7bgULRMUKek1pjZRt1ugJfuJi76ZV/Y9m5AcmjbFS3ulvZ/wHHAPsJNZ2Pu
W9l2rbgBMIxW7LfUMyxFO+uUcvPiTYi8p8lAlvU5P/r8EVi9PqsvdL5YU6G6SFKarWFh8uPy2+dz
rm/+8ym/P/rP56W/vwK5czOzIRrlc1aVJeYf86ss7XmDf823wssk7E93pnVwAdJeJkulL5gxV1Se
8Hn786mfN+nmhlTVfX+RhyJTLeXy7mbopevhMtX6/O1f933eNPgI8exfz/l8+Pe//tfT20x7VaWk
XRR1K9ebz1ljr+niH79+bjWPWne2CkM667Iqr7SqyQHP8vWCKexgBRq+5zGdQcEhCHjmg7DI10E3
pg3XIyaln7f9Jn4ISqSbg6XRBWJXqUy51VtJLGhOpXBmZU+lv9uY2T7Oge3GWQJxpdIFvLYSus1y
2hWtmEOIpEEM4pMhf/TpW1VNsQJeHzrMTMkPL+pp5atjN/cLQT15ZS8drfGoaop2+rwnC5C/iE0S
rz/v08tn0cyrvYZCgb7xtFOBzh0Cua+haBPiG3h5u0jHNN6OBskqYm24IorhemaSc7cUgogcxDqZ
EL3Bb4v7JFkrap65FP7IA21KIKLjWLq60gantNNi8EfSCe8vNB9E0zPZ8pW7ZhOGcHoTrcnu4LwF
pygrB1i5d7kvaXtPkmnsmYm38SbV21R598ePz/ssKR+oNrK5SgWwrDD5qBNlYGza5Yev1+rW7x/o
Dyooe7JVWfipm6Z6d0o00QMLTEteKEK4OCYXlDKYjP0QKcmOLuCHKhCgFUVpd8vl0FpHYgjxJbTi
l8i8NSq/exUMklPI1B63YmiRF0MXnb4LIu0sts4Y+cV9oVqnz1sipq1TTybN563ff3hIrTrBuhUN
UozNOEJCVuvbSD2I2qidE8vM52FtIjesBe3c+Om0mCB+OygItbMkFcqqjytAbZebgplJ24BJGhAj
maxnj/iZSWluNT9y1K5BJBfCjrQoHR0/X003qyfJk7Xd51tNgf6jCgKgdKQ3CarMzi38HrTV5Ucu
hO2C0dZ38rB79odae7n8MiWGRlpf/Zzrhf4y8cvgl8NTBlmCbEe6jVGoH2DRevvQUBVa4tZIO3D6
44H68oDaKqsmF9aNbhAokXmsu8JQ2raNKm4HsJrbABTcqIjNzQUUFWrxfVgE6Y08STCqp/yhG8ld
G0XhwuJMmWYP3WEwFOXGMIdpAQ+vtOUwUm8+70MDZaxDHbr15RltmtEI9PMzOpe9JIXCbddHxlEZ
mrXgRdkxLOsVCCl1T4qyvO6GcsuCUtl/3mVk5rjqgyCaD234rGn68BBWrKBAWPQHWGTiyjcQ2Rpl
HqwRkW/LhIkHljB/48nqtDXryUNZnVmn9HKoqqVmwHHWzpY1NZLdBBIsXYO95uVdwKKkBNoWhEnA
J9FDYt1UyMGXm1anBfu+VdZgvTrIrq2wKKVUtYO2gSbZFtKDWoN2qT0L7WWTmDd5lhKzHXfVy0Tk
Hr1/1b9tDU3clpPkIWbhgUIKN/RnrTtDzdBBMWMZ0QvZkP+0syy0/maMFEQAITdV2lOHIu33eV9r
56wxpPPofD5Sp1bmdiPJopo5HCQrEPZNTOpHYSEr6gUD+jqazbMVtZ4zBINJwkJJzIEM6VTWCm+T
EMP6+w8PQpVrKt7y835yHANUkoDaukDfDZaRzKukG59B70cIHcXgVp9QVekKGeCDwamnJh0U3QFh
aFcqwamdrNjtPQ8Zhj4MjhVnsTMwNjMV4UfbJ0+VUVrLuir/uOvzforcJtO0Ll1UFZ0l5M2KsdAu
pOWxVyuIyN0zet1mpWeiQGys0Ei7sH/woxjtYVO6dW22p84KyOuydHHXDd10rP+HrzPbjlPpsvUT
MQYE/a2y75SpXvINQ7a26QmCHp6+PpDr9646Nc4NmyBT23YqIdaaaza2/6zVpvOROaO/xhswPOpR
NL61mJry+HQ/oIAT29XD20nD5lH6fs1IvymfhKd1OyUh9HmVax0dJ7QJ+qvjbC/D1JNrK8RhoacS
wRt32NVGoS5/z0y9/fc1O+vzzSyYd3Z2DffBLIvwlDfdCAG0HH8YMrg0ToqJc9zgKJ7Kep0G5BvI
irkmrFY4LXrcXnWzhcz0P89QNmRrM4e0VPmKvPRIH27LAepac8FYcztbFd26MHX2fewwbvZzPjnR
Fs9xkHabqgmsS+pmIwbK2K9PpOvcE4bICLwz7mRvTQfBrfHsVZG3Zs6lbZelqpqUQbAHFak1+Hal
OindWBOmGz9g2Ll8rnbifbQeCuqydhTWkt6fzzvKwe1zGDSXHOrBYxDVz4SRuh+Jgyk77LWVM0X2
edQUSV5xVm9Bc4InS7NakNO8PJl+UW2mwTuNje49yRY2StoKBtRDrD6cUMDYaaGq6ip7olvKtz0G
xe9FhftOXw7q3kGU8NqQe1HqQ/xuxrU69VHQr/S2VI+aNn0OU/ZoMKEnXUVcEGSr96kTcxwvPV5a
hxsrqT1j2/nFL8upeygAXn/heThclmVsy9/LpeUwBd6w1zoTw8+k1mOG2wJTHajQCEwe4nlhjg1u
qbHzsLzkxzwaI5w4d3rhzG2R+FV68XCW0rGfMAUq9Vw94ZnBArKi1wPXZP45SfvyzSC4UvSherZS
mAVhKi+eI+WjCcakfmKMWB5C4qkcxzJ/+wM07c4bfml0lzhZ+zVts/zZaDiD4HSMcLL/JxNQWSIl
2+fRHlJ2css9jQSvmiFWrVnvKvto5+m115LyoHL4yNIhHqSnNSqcDFphZuhk5Fm2vkV3Nt5iIdOr
IeEqVN1zP7rlhxcTHYD5+bh3+1J9pPgb+0mp3oah39d2kj3nkfjS7DS9eVKVt8q7eT3IhRXBEQK3
0xwId7be/pMGafBMjq5zp+UtMhSunsLW/NnWhGoJ8MM3XcUY+VEkHdtAmW/VFB3dbiI/YYyOvR7U
Vysr6+tgTvE1wX83H7KNa9vpJhJu9zx6k1jjdIW9nRl3z3E6eHtvgqO3vIr1gAWdJKR20mFka94g
Pxv4dJbI3S8n1KKZAaE/J4OJrIna6BjlY3oNC9hBruZtHSsu37qsbdZ83wrislj6Sf4ZIGi+pmmL
PNPxPxIRHS0zws4SeTWFkFE9zJdco6ouUWuHe1hDprMzNSYHZtcZ5ynz9PPoZFQoNTQlQ3mfecnT
v7858NZvk+OYN2s+E33xYTTJdPx7XZkQTbCr8hHuxL32FBT2Q5QGzpcWxofQEtMHBGZSGPSIeRIG
u4ekC+Z0Lj0g5+t3M9nuO2U5fozpcDEH7ivLgk6zLDN2aWFFxXFZLYecXeJuSMYR6kW1LgOdLBKw
JLHDXw07lPl7Pfazmbvj2Gf2a/nGIGk96lX2LMIC13kFaSXL23FDX2CeRwORNqVCtQ2hlpKKGuM/
jkbHFqVxLvyyeC5hduHIFXn7mnSx58oY0r1mEovgDM0W/n/+VplMF2Pp6I867uNHKfUOn/Aie9Uq
7VDpnnixJxyhjcHs72gRzZecqAR3IvbJre2iXssSh5Uwzfz1YBAVkeTBSBEnIHXPZ9N87e9Z2NfT
j7/viyZ1nJJk/7/eIJ05cWAA2O4t41QTYQcVCPfZxG3cCyx5aIPzYRSJe5HaD5kp/RRjK7ZSDBPW
IKBUgfyW+RhLiQnOMH5WYH+XNHXz58R3wo3qBn27LAcTurUD6e5go+24LgeeN5+6Zer/umTElbp6
am3Ob3LR96zCoPR2IGmoiXHJ2BumVj+qoWoeiTdzEg0ejK9h5xYyT3WrQu1HjYbcqQq5cYLSfVKM
lFZx0DsfBHk8Kz/Uf/vipUWwE5RO+tAlfnWTmnFZ2pf/rEy7MV/cenC3oUX7zUQDm2o/k6vAdYd1
lhgjg7Y4ekp9I36YX126oqVTKgdULss7lmvLO3AMwSYyq4jdLVIkVTQVpR6eBT3wbekZhIngZCib
8Ly8mMbc85PmToCwdBRZNSRbFcYuyWX4VgIF6UQVBVPzI8R75BxWOrFIjaG91mXl7ErLKglXYZln
RbV2yjqbDYC9i11GkKviaN8C4n+orsRKNunbswzG6aL7PaVB5/s/rDmfxok9WiE2az2F5Fj0jXz0
89zcu9qIsWpsGU9tT2iBVwfxl08MnDXGcmsHlAIytkt476P5yJ2mbdI2LS6id2fT30DsEaW391yT
m7a0+PfEiC8LF+ddN1XXCt+4w2h0otv5DakicQThZXm1yX4jrZP8E0a8pD38e+3A9lF4SYkXaKwI
hWj94b6Y/GrLvUkT0ijIsiXZgF05nuoSReFyMM2wJEEuwQqhUfY11vPiFPqRd576/uwqi2jkZVmk
zXkygadUiKCD6nlV+xH5j1Yj3Mv3qZZhgYhOroqbc9UoRB8mosjLcqDYQaE1zZm2rY1CncDXMbJA
/5RsHvV6MjY2wPrG6L360WzI3HQqiphqqqyHrjB29tSIlzA3rYeRhNjE+LRcd93I1D3FYyTvs86A
uVlDa+xE9KhRaF87qxMvOna/ee2M10k6LvmiwWuvaw/L62p+vgy825/fnUTkqfYtmBJZJ5amv1rk
+NzTmGIS2E+CiJDO3tDkvLXSgqE71yCTk9s9xPzOOGZLtSma4gpUvtHnG7Kcb0g5OPbWbSsc+edr
gY/PopY1j20WfBHnRM6cg7lt3A/xeqAdM+Dxmq/2UtzDEN1aEXTYmHj3MQi4J8mpzlxtD8VLfzAM
LXtqkxQGNG7YcTHhw+xoH+EkXjQDvELSkQIfoBRJc0IN+LssfwODr0hOQMHNKQzz5MrmH+EH2gY+
drUl8psnbIkF0rKMqh+pXhYwW63xIaxPy88vB8YyalXZtUo3HjxHUUqKtFAO5q7xiMqyI1Ffa1XV
18LkSQZmB60+bK6kYehsUlOCKZDMBuPZK93+gWyHzWRTBBLqUm2WSy7GPM+1lhd3BQjqRuCLf4d7
o7ZDXQP5Ky1tdx26RA5kfFeskhTlsVL52bZH79JKSa4wj8xPhVREC/Pki/QEuGK1DSiax2JbSDpy
e9SBvIjWvJV4RN6carx5BKzlMFf/ddAxgt8UngJCVc2VJ0369T9OAASy7yv97LyvYxuvjXyRhDI1
FC98nHRXaOKUpu2TrMP5u1C/nfmGXQ6t7ouT4zRbfblfl2uNiTV8WTGWNKR2NVyLbPK5p3B6IklC
YA8cfuqH70sdyaAGZUC9xWWTY1Z897dQiDNhnSJvSt8tdqbIHN8btB8nGn48b6g/ySHLZt1ZhOf8
FBenISnNt1wHWSD99bmIiPeIAs3eO2lE5PoQO6tCy0abwQvJFMLPkY/LwiQiGcqI51rxT4uJFX4q
4YcpRnJwl2+wr/J9ObuGiaowX/S08g7LUo2FvK8FnQHxcg9T7lUbt6mctezH6uHvNQ8yc2umqFnl
aUqL4mYYykcWU2Fb5iZiO8oEpg0IXTQ/ACpvnG8ft5L3ejJEW98Qv2KhhySltsN4KH07YY7rO/eu
hkRpyjALny9Nhc4GGg24wdm4gqeuo59aeA+PQzn+9DQISssqlY3cYnBnrIOyip6swtOPooR9WTh4
Iqdp1UH/9fJbQGNNgCJj2fkv/AfkHAh6Qt3paCflGZdgsofbctCsdLyBDdyk502nOsanzh4zQvqG
2YGt8OUaWL89UIOXb2kYfmRJ6l6L3B9eu3Tn81jYjwZy2GX7j1r1Tyyr4rSsuixPrhq5Otpj5zXT
ZyUasc7GqIPfliSPXYnwcnlB1pCRzbKzbonVdLRbTbVBI9xfxiIaaMg4LEvUkzSodOVb0y1R0NnV
vnf08qPAbiBqXXJnNUycha8RbddV2X3dIpqrumnVO7nzbM3i8OXs77W+RGndjM66ytzo0TXxNK+m
MjwHeoN3dW/KXd2EqKprwyXHN5+OpY7axHK1lZybeOFiOpC0aURwvR8/RBmKVQJVkBQn7s2Rk3YR
2Jty24rxRy7Fk0TQRRYhUR4LAucsdZqe+4wybDIKJkudUbwa73Eau9TGubzQWpCAVOIB7udWir1w
3Dx7nTtHzcbdPwjt2YmDrW2bKBknXLdiZfw5/F1iO94d2Tm0EfPbCrMsa1SfpBH8Wk7gMvzrRPnZ
cwpaZDRtfA3EXTO0PECLeuCuC73nb8THbP3o7IMAbPsu1Q+OsPPD971vx0V4D0DXb4ZK9hvTdcr7
xg0vmgQnZ+JztFReXakSaWfp0da2179mgmA/EenipexDCOiaaL83gWJeRljKwZsieRT8CC7Z/QBy
8s/YhPsxn4IfnqPhnAqyBU/GvYWaU+xTYRcHEcru2mpejA4ti2nIiegJNRgH4wyhLmdaaA0ftKQF
0e2cFQ7i7xlDWqWxEe9bv9BPo43Ojeft+O60JQriqVenxhvG9+Qhr8L+0e9GgmYKKARxhKI47VDW
aJaeXqqA9lH38UYwFMVp5xNvR3JfdsiIvX2KakTPdjU9tToxtvSv2cqw+3ZjyZjyC2PnB1QNyzvT
dv5CCvKS4xI9phnipf99e+ZGcYhacrVE54gXDIWs00C0N14H3kmfaya98btznmQhWst5nTdas8k0
WqshLP68XIbus21CXzHnfpjckfoqtyBo5VXLynETawEmqloAF1I4X6FiohtNE0hlG4GNcXPVQWe+
TKrHNr2naaoJznvxctPf9n0LzmR1yGLYjYSYQvPOVaV1n2H4uxYWDbNP9ds305dkNH1tiQU9aD2e
7MPEJtjU3KqT8scNkUWobuf9MDHi6FJFXXgxbBt4ZEaeWhsZK3XNpxmAsEJADq86pkdHXzN/UEUh
idaj7L4fPYLl/48zmYl/vyo/I4vcecyiUfEO2Nceo0IdaFOMs7QYFZCi0UCKyFwkwhRt1Ri/6Gac
XbO44m6Ne3IIjShcT20mrk3sxQeA8HrPfm3cZNj+9CpCHtw4xUS+6HHo56ywsRgs5URAV9dc4rnZ
78kP3Pb5OK2Wtn8BAJZrQmMEFf9S89BHGVl9in2C/My84+GT1AQZ+w6SmwhlhCXC7AYO0K5qRVXS
TBpplG4AjKStuhlJsrTGfhrgZv8B8PbLdtfN+2BFI0gsdomz2rwPlpbqLu6gMETMBCYIeIv+5k8c
dr3TDhdPGPgplqZx6OXgX63YyVdWVetbL+aBebdc1Al5HIP+mDf6rHTmT6+qEQ9WM9SogcC4srZM
z2XjMAvib7UcoqzZ8fRrD0priJ1XnrPv3LrY8G1W784ls3xQoeSpCeP0nLJHXMA66r0964gz1GoH
vS/znRZXDhEQnbzr+q7Ye2Ne7dtOJ0onS4IzVW/32tn9nd4CnQX5C6GyzjVF8X3w3DjfDZHlPDGG
WHel+ezFofM1ud7cCBY/bcj4qzxDTlaAFKGJY58k/Uq9LWeIo6q3vuN5qSUmhgRVN6fgsNn6/Ox9
l4bYXWgF+2Vd25culj3jR93z9lOWN+usrihi+FJjiW18YN5VbQMlMekdxcYC1DTIKYicTV+Zj/jN
TliCzEEYOAa/j/MtqZXVlxGZhHep8MWYLHfrqVQ7wC8ubq0rSvLSA/+X2+OgMFpbk9idDfOiHvEG
rLHlDHLJNm3G4n4pdew0RgkEUrQa8XU8N04CxY//5Vr3IBQXTjlcyHyPToSdPOqtq21jwnBele5c
SyIJD/YUFVvLNobL6EVMa+YezpmXkUoOGe4dd5qno5wbsuqjbW/LrKEacnurkS+zXy4b9v95uW9v
HqDRQ6HL5y6r4seUNAzwqQx6m+j3hQOo5OTWeZi06AE7oQToTEfAb7faa4Uh9ianpNwty7Kg6upa
1Z3ssNh3lh/d2oBoXuZ7zlcGDSMl2/PTymxvBRadXjtPNaRP9RBeXE9//vtegdaIzVp++plg2AxW
e8I0JnoqbAwPwJXEuuDzYN7I0MfPI7WbMnTBfsweZ/eMkrvGra/mMhgek+E+tk/TPP9worg+q+/J
yAQVqCq6+6VwjCxhkogXkdCJLDXl6aeqzYCrzgbg0z9ZPTJjZLDkkZw0C0kt1FB0rL1H9NPInqn8
oDouGzHE5Jqv3zAh4IMV5moODGX1KDXPfwksjG+zqnf3mQhL5mmMPwd7CNb5NIhdPxrtDWjjbili
vytZ9pBDmyjA9rmwtW3bBUMP9W00jOkI54w5T5KAAaWjGX5EUXkGkBieyj6o7jtXH6CQZtFHVgjc
CmnwIHZK5x3tEKlHx6KlBdJz0T/apM1ojkayqk+ja6Sj/jDNA1109SFb4OSe63lk2yWz0RPQ8MqV
ye/ls10Oy0dt+7x1JH3uu6cwPf+HMoVG+SCOY5prx3/tWmmCn4ITEeRWT/qe2Vf3DLhM3pmeQxGa
l/E8HY6F93tZhcSeVoM13Ne5Ga4rw8GWarnrlanUUeT1DyI4JuiCcMBUKd2bcgIsAPANsK2bPUzu
96Fx7DkeKD79vZRD68LkepeaevpV8VyXpvNVTLWYE4q6TTOEtEsx2hE/txGJGvOdUGYeUyJznmvP
j3hYtuLU1u2Hl7KhD9nUX5YmsfYCNMGZhrXKDLJR7v159e/7lrcQhEMG+PyW5YXQ8cm4MJVLpAu4
DPppPITmKqcnMeqhgAixrGQ5FdvIcA00om4y7BL7bZDkyt5ZkuSHMal+x5h5jSQLfSalpDV3K/2t
yQxeNAbnaRwyex0VZX3zimTa0m5L4gJja4/wH9LwUg0MjZ5u5Ayx4II+Xmrb6Y6Dm0MIcFR7Zgxo
7GO0dOul1sy1sdwCi/PcsHNkp+NqqV4yeyieRDqutNqmuOyp3puiyVdVRABVOYMg4MwmgZvz5LOf
ggdLpSF+SLwgXNs5EnKJA85cB5Gm/mcZGFrz1Fbpyv/PpeUHlnf8/fkwQlrq+q6x9QvbPjHhx1fC
VC+JzCWTkvmacNp2V9toi23biB6puV8wG1AfihH+pm8wftcyv6RFg2Q1EFVvN+0n5GVCDgmLegoD
KImN1Yd7hNfmU1aSUsSD0PlVdtWptsLofRgrazOY5J+TeLsjjLbfOaLUbxN6lTsxVvkvT29R/fra
O3E11ibOhnbr5LnWHNiekJ7NxJqFGhIGLVbnnfkh+6F+qJ3+uPzNVJ1k67BOg6MUOFXEWFss1304
IEwokbJmmkvOanb3jSgkR1N63VNo6tUD2teHoLHMN4iC6cHonbn5IWzIcmALfMMcbQnrjN1ov/yK
w3kZd9ZOgsls7Jke00jG1mnkH5fVcjBDCiWz1AjIW+AL0zGxPUC1ihPXSDz6YFL6TGzQCiSgMImB
nHEEM41M5tDeP3ofjSfbHH8uKOb/CWour9iRe28QIMaHPg+bucXN+aDclMKvseD0zav/PAtobtZO
axB1PF/SmyBdqQm7uqBPvF0cGvrBd+F3KL7a69Cs+/c4KQ758Nsye+3VVEN3tCQRZMtSadCSW4uY
0WVJwVauoG7Ye+FhhabV7krr5/Tjmc0TOcQd2UaCESEpjI8yLZ+7MCEicBLk1orKuLhwnRsMZVy9
iI7V3MlpmRL7tPcJUxoj3Cnc/pU6o3pIrXiEwRo6+8hOeA7F89oyoY3rXojLLX6aQZ1VCLzC+roc
rBmzyxHA/b1uCe2Ce0MEwQtOhuxqImg96/UvQ4OpQvbfBA4EiCVcjYXYsbwjRji7bl0mJ8pHalim
cPuwJgpolDTDODu1fow737xpxWjemtYttqlp/c5cHGKk0coXGLLIqdmEvs+Wa01SH1w2KHiMClxo
gAkw8e87OhaAeljjLd7h+fjseD7p0lrp/cIZc+Va0vpNJtvVLbXhYxzpb7TU7TeeQEWdYO9+D8sL
Zl8uyg+n7EiA7kmsN/Tefq2Rm1pbX7S4MFlpnmEH4OA9MiNApqcXt1DYRF1OVOiKMpFnxXjfxnop
7uIxOKWxnI7LteVQB3l1T3LxqFnV1iTZfpUZDtVoSpF3HyD1GCNzuEVhMa68MBqO5mj9QtgUPzVk
jx6Zepqb0KDf6utDwq8UAwGMx9g6SbS1TJ6I+cQsdlm3TZ9vQ02Zu5LG4T5P64AnA9S8TobTbln+
fSG2Qc34RfyK6glD/mzEPnSGrpZD2dpr4PS7LitD6HiU+zKYwks1tOWpnNN+4Q3eejNsSTI0DssK
8xhcxRKMJJYdL1TBwYp9xqnL91CztQMMg2atNcWs1SoSjFf+02IuZ16LgkGJ0iJWmd4Ti7VTo+XB
sYJcEUxGjSMJwPI3uty3E6xU8rJDGGgrP1XxT8Yf5yJ1i1cgvWyfJn29s+2iJPQ5zIaHJur2FURE
9h4DtI/EWrXPmyG4z9z8z6HO02wbhUR/fD+U6s7c1lHcPfYMWrCy+H/PpAqQ2caDsWeYWuZrP/b1
HeYMLwAVM84NVdvTbqHvweXhJDEbTJ4M/VYPIYPf0HFR8mrJYzb0b5FooVrMK7R9wy3G1mxZDa74
x0dZuI1jZZ09sudXOLyPP0bX/VG7VfloVqF1rhhbrEobvOW7R1e5G2yNpusgVJaae6wM0r3nyjaz
o4PfZMNTqkfJ1pQ1TllG6r3VPtkcC2I2X8cq0d33+sXIbOt++cA7EyVe2Y72esHzIwdE+M/kQznq
sHyIygp+VgNZXd+f8/Lp4iJmbgq9alahHH6HnhDXPrExYRHU9suGbPLr+l4iggo2Jqa2OwMUbiPH
gNTkGUlfltlAALbtjxghJkH3TnoFQFZF4VJAUsvgzJ5DR3NvNQGvqFAc+7NrzS+brevRrk3zqBV8
OMsP2MbcxccvBFifs6rKtr2v1IHAreSljIZr1XnTp+u3TNtLP7kvGbteSerU2P0Zccdul98XfXrp
c8f8mk80S32fjPOV3oovhV5aXyMnWmjbDEXTj6jFcsIIk/BkL9yDNLrAFHUfJqeVzwk+ewwo5ZsK
Avdc2AnUkPldIs9BQktmHcsPxdHQUN92eG5w3LX8Wg9OZkWHxrPKC54WCmCwKx+cvMnWPfjeC3HD
BLTKLPghpXgY80H/3dCdlDCMYP1pb37pQtSyfNKpwmG8tTpOPEXedT/Tqrr6ifBeBi3DMlcpm5RI
wg71qX6xEewIYcoH0en5S4r0vQPQeQsRK947HnatbVF5z/+S9P1Rzf1bJWcsVsZ/FaSe4zkC1SVN
Pv+xfUR9/1O+W/numBuW7xw0E7hDT6TK13pDorqmdJfsdEzDKt+OzjBtrfu4x8RIo8ZGSDaAfuGF
cC+MS2SW/S3Msjc708w3hP3DvnZkQlZhVt+7pl5v3JnDyOfvPxUzhzEb6+DnxKeFJsv6LfVHv+xt
3KKZe0zg5H8flrrek32hmtfQzHBsGvz+V17eFjpHbwo2mJEdcICucyDu2L92zd6rkpJ+XfjX5UpI
5Ps+n2m0XUlBgo9Wn/Xje6iDjsZQ2K6uBy1WymQenvIIE1Qku4XKnMx8Zi2R1pnO9JSMfvYue0kF
EHR/zkqP2FAKu5uR6uYWaUZ9NNMZQCNSZhX41yCJw6uZggdaggx7q8FfZXrJ/aZ5aPxcPXihfB2d
wTg6UjEIgB9MyKM7Gzg5BgLjanAvjp55F1nV4wYDvxStYV6V167I8SeKE77RNWWJN058ra34PIbO
ea4VnqpWQGrIaYe0AIfp4bJMZcl59++nbgTRAO7Lo+wQuPMsvqjb10nWp2XkwENGkszpT/eIJ1Is
YO2znXbpmUYjPWsEblDtzWu7Uc/+6GXkICMSudckJmCF8NR19J9HpfCWHGPaubmaj/z6Z2sZ0C11
Lb6FjUZmLkAG88Q43DBijra2arpzKbT0VBc5hXpmhY/SRlTURG64Y6hW7eOg3RBk63z1mvFbG9AV
u3r/HLRFsApaiQ1PpNdvQYq/Xt/Un1at9Wsft+KTazA3sq3hH0sLqk8L6eldKDLjak7hr3jKLwus
vCDI9GZYh4lw/w0vL0hzVloz3jxDz22NXMmsP1QcHAtICC9uBTIbp3yJA6uDb7+0UP//u9NZ0l/+
fXeiXsVzwyedwQOS9f+3ztvBydTPvYw/yEU3NICdMUW8h972EI4J0m7nGEYMY+HnxSuHkFAiwUtc
LUvcs2brhZtMtV04YB6fJPH0sZwhZhi/z6L/XFteHWqoSH/fF6bFL+afxsn15XgeUPZjmsmvs+1R
hFc2DWuv6R4VWYD3M5tKHgbaK7FosKa0FAOyedlJ5OkOtHHUqSxbs/fXhGp+sVnjTDy3lU2fkkaU
iGqv5qYTyx2WDIR2xvSVLTy8UmuwxFRJQXSYx/Y9H9LaTdG8eCjXzCm6G2a4NkAGeu3mM1XPgqw0
rrbLC76LhKjAquqQCfDKpIBwZgJYPHv0joekIjV1WRaW9WFUsRweCkVzQKjwOXAzDJnnM28+q3Rk
7d+sskgOR1EX7YVStwsHed83QbLxaWiRNEFjMDTSVKeStifJu/SgF0I4OxEaHmQvp3tSUdJuRYWW
KmTq8dSFdfMgcUVLdFwUVoHZP2Fyma6mOky+/39qJmnmVFCr7wrK8JDhFsrKtqOFpRSOlzit9bgP
u37W7roiEowv6mDTqkx9z4CtuqxhZmZ/rrFRYxeGT/zWLTt5oUP596GJoB0ESFaW60nFk7EYEBZE
U02UeIhlU1i05VsmgCGHNCyP/Uyvx7vmUcf0C4bxShtmTloUVMSxmvarb2erMJ+b+diRIJpMAFua
ibtc9fpmYdhjSJCckt57ZsRqNZtk/g6Ra3/VvdhDIoW3qeaYwant2uC0nAn0vicxgSAxpQhtabE/
zMi+hR4Ppmb22nS6ffw7FDYKnwYF3SEOP+w0Qkhjs7w6taV7Zic5UEnTPIA+ijNfYdgBq2Sahs/I
LQfUAdh2ZUNtPrpB9Rv9ijjHDdYdQx08KKev3yUzp7XykIPkMLsPQusRNo71e53VGapwvtwAkzkw
dZZt3Toddn5k1rtaeqAfjV/ca76evgF3Krcz39DIDXc1/n6rUWKslsFlX5Oepz46LEE72JXbYuYR
/oVUl7PloBs45g0IYoO4FieJMJ3bENF736uPARcQyBRuDiW5No66hkQxi1xML8LmrUqHYKf6qdpl
xti/z/bnnpXon22rT2vGm8wPGxMPXzNdg5IHeE73LlipmMD8xz7Pz4Jm644qbuKzMAK0hvR9Zla8
pn6p8xSd6ZwLp1MGOP3UmvEU97UDh6f39wuvVcjpacw8j42ML8PWaD3gqjGhTfKSumBk3x7rWemx
DJvzIq9XIvG9TV3ghRUMqbHGemzYgGsSe1kYLZq6/36BFNNh09P7XGEz4t4UpVdPxwEL+LP8iMeE
VPm29Mhkrvo3AyL6QsfuKurZwPOTB4w7j/o8lxztytl6PdBQg6oJ/Rsk601pd/ZXx77EY5BmjwrI
q7CbjAL0YCJPzbdyDNZU6+pc9VgUFkMfU19n5g8d3wB00c5XbRvnGZNl294LK8RseZ4tNmaAQgCR
JVpSEsO/Nxj498Qcmy4NnNtbKWxJ7GSArZyTawqBkMR0Tr0a8r2vbToLrhb13W4Qqf1QzVTPYASq
TF3KBHs6iqxghKFPT4qPAbNSY1hXrkN5ltOGZ61rbaai6jbCyPSPmkcVqNKwtgl4237LB4rGdzc4
PBerap7iNVFeXiPFF6zkMZWFffOMCWk5I7pNhUFvbtT6xa+RkVpzfxz1PnbHkYHKNcpProcz3cJG
pVH2TqZNpZV7IriGdeUh1MIQdMapQt/QToEuXmvyD0SSsxVRf+RXaCtwQ2t2YVk+LeNMsyIwMPbk
E0Sq9q6y22Rlj3L+c2uS9xj5/uhqwT1pNe+9wy0mtSetMrVX6Ipbhi4VyjdvmkHfTaun4ZtvFt1F
tT7Z5HrrP2FqgrkOtVlQyuEUurh89y7c1aWGk0UdnSoV8cT3ZIqSTBm0Q7hBpjLkRhg1D3+U0qSn
xXs9n7FlN+ia8zAOCM/Se+kY7Reptt8n0pHbxg/WWSqymznTCuLagY1TZbeiSONV0/rAlW2A8Wg4
c0ZMnBmDwhBvXRqoXT1Z+V4rwmTn+hbpEJMTrFPlR5cxHOUZATpCvV6SZxULZtUOIItljj9qbjro
U/a0VwVv47nZ/Bdh57XbOLZt0S8iwBxeSeVs2XKoF8KhzExu5vD1Z1Bu9D3VwD0NNAxKrrZlaXOH
teYcE6ytOsCwSI/3VunYms3elPAWdbNC5/6FQjXpu/Z0wHGInHLizBOJuvTq2XQT0k5Clyn/LqqH
VMyEWku6pJwrXSPzicrIRlRDVfdWZESXl7kfXaUSu7yo7YAcxDHe9+OLqkYOxctBeymrmcvW6OJw
fzjf7JJR03TqtOqsK1JB5amp3u5XSmr9dXV/rlcFmmb5F2ta9wDYhxa4aZUI/fm7ZUv/toIhc0sI
BlszLu1zZMzq07mM1TWMfkITix0mhYGa1NzrzDMLiV0aPrKxRBgR2Na57ZG/ZVqxvZe0hG5lR61P
4Q1T6D7q6LLPE/fdsul65dIT47HsB4IYcuKvF4bcURdWffViqOuuGn38lsFXkMj4MGWlRx4mWct6
svRHPevi9U+boIwlzY1azmTlXX3edHW0thQcvmVR1w9KPH4GaaZ6GAWmhVS2M/aVYs9dT1hmnXyw
TUvZ0uelbBSojbwXFTFHs6vgR0VBEVG11V1updZXidqPDt+nLdiTcVRrFzQSZapstnGh1v7WzWer
CS0iFPp6PSKs24iApNz7a05SNKk1NFLGyTb2xQTTl5WIFiVxV3Md6EcPMkxAvH3rWc3K/DKkUvbz
pZbJuMxkxPbmRWY1PQy4RA+pT6CCVGOKkPL6UoLGHUotO/pphBMvBSmpBGwXdEITi8p0Dk7fL8F/
69zyKKBVLA4YIp+Msis3ymQjRqkm2hK5NX34o84h537S+fv4c3/O1ga66U5enMlk+PR9et33edZ0
9Bpa9awYLFrt0sOe/H9/RhWRtD4aKIzjuvppRAQdpSaruEp6Pt7yOn6nZ6e+zxeBrCrewMje3ot/
dQFfN3BosRk1Mm0xbHtpL0kzFmvkAkPoAzAuFs6E/u7SNJmKx6r33wTvz1CHNfnu7XnS8/C7Ge0P
FY/STq0q7H3z9lkOQmllj6DC7g/TzHb4M/lGr+tAS+YNN2VRcbJ8isRp5hzvqgp5wMDO5AOmUdfe
7xvDDnjqNiAkBTR1gNDO1JQFYmxro8dG5MqIqk/kD7/Wfl9eFA7fTy0qwLteElWGfP8oHJpw+0Co
wdYMp1VnJ4QvRy1RuPPV/33JwWUu4GZ8/++jly5rf2ZymbaKMkEzDcswHOoj8j8TkilU+LM4MIUX
Mqzue/w4qJVDRRUpKy3swvflhKSYDFG4IYpz6U/RatAq5aCXaFCb8AaJhD1PyC0EH4Q0LyfHHGXV
NvpjCZGJjXtq6un7T62CoqMx0Zjw3P1LoAPmHYpiV0mo5ifF1PZDHhpLol6HZ1RFB5OlSWkacb6v
mtYYP03zI4pXpVfoluMqd8+1ocb2DlQLBzKsuXajwZr1ZOZ8iKvzQQVD2ttPHxMFsPyQjbLlmrll
PHQO8qVIiHKNRdVLCubgLMjK0zQIWM2BkyBkpmWcdiukNON/WWLMcETxgY/WG5SBKh1ADdQK4UM3
PwoDJyaaHHxZvr1LaIdJwIy3kttkO7uySdCUTSVBA3PF1JbFO3uj/No0NNEKqblphYF+r6HsxHnM
a0zJS0IaN2TnSF6jxVwlKh3q+9X8XVB+H3YRVq/z0z//YP6nul7rizjWyrMoVGo4WfteWagucyrd
D6hfpbXV9FtuxfZSAuK8v8MoKGjjJv50CVmb4y5rwWhkpymM07Ukmzmo44LPucOYZQgxvkptQXWT
w5wf2UdLKzg3SWO7NPNvdSdVvDvxCCU30rtjHCFMbgXFq0rY296ggefbFBCHRNsbE4DgDsl+mBue
wWGfcsdCibW9Lk+/UUjWi6xIvocBQUovfeYk1rHzIqXKsH5N5MQukXrbkJ2cZRCTPiOy9ymC6wL/
SlIFnq9Kfda7XwQ29IpSuWXVzrI+N5F3GITMQQaE8BVwjI/PnXGMC4UUrH0fX6wU44dzmNTolIMO
GFRr4ziW1yB2nQoZLdNCp/YjMhd7TtidcG71SLILOq3o/vFSKUspeeACp6TCObVdcHTuip2B6sbV
KbfsjF8KkY7jWgCwz9dABKLCk4NdOLrGDQCG1nwX9rbuPbILsCG6svI8jdfBQRmy1rpLk54BUUWk
GfmLmpOosszFQijXzF7iI2PLVD5BKfCrG7EEjhW5dXyk+h7AEk69kfj6AO/iJLZxQVwQ5E/c+dEq
ovOj1wNvnXB2Yw8tvyp0aDexXi31KuFjloMlBzMYRpm5LBqTFORO3vWj4buBP85H4fk/LaPBZe4h
k7fNhzG+FCC9g9cse1TGR7P5cIZHnlSUYqF069j/yJObLB8zZ0+gSD3eDG5v/ozkt9Iie2xrL9Ag
jsNz74Jxl3ecOQY8NLiCm0kBsnQpymAbVC/+8DtnkgqD0FWsS9VvRuvNCHNW0o+w39f2S9lerODR
G4rjShteILi5kabT/Va9OF0J+FN12C3KcCXys6XReAEfpG1TcQuRt+O4VBBaFGBHrCtHtaJIXD85
DuIGxMrIb4PdwF/Z1AIW4bUIz057LAI+8KManwV88Mc8JX9oaXNejI5Nj/5ubcSrYTpp46qfrgsE
BZABblioygxzbbrmiKyQhxWtTGfbOej41xGmJeVEeeHIn2fr27jcl/mDhZCcUAgUU7n4mP90CIX5
2XRw/mWuh4EAzVcM+rSly4kY0va5+wPPlxbz74ESEzoXXjePPdN8Y2PHvX8sjK2Q9+xAcnGkUuGU
vAUnu/YEZHR+XVlRkXaeHOPi1JDZA7TRW9V5A1Likm7v5hJk3Zfeh5Z4a6juVMXZosRaepK04J1D
UDXnfjT10RFHYmvi/GhWBClLV/5GyF8L/7fUbtiBV8pecz6m4THyT0G+Y9KXoBar5yJY9RJeQecr
pb+/JTXdKY7VuJIZd2DDb9D6CYjXGblnPKIbhc2hprDZ/u3wh9PobGXNLaiL45J1R9vDzEGx6hf6
bsrIGdDNlgg74Tmomvz0t+6fnPIBFBsDcDcC55XSm9zfKppIztlkvVnIUo+vIHGF9cHImk/xxYvd
/5qIxKLj4ppox0XQuIs6GO7/bpC2DUSpIC5daYZM1rqbYlEU9jM/6qWUAcRtYulqEJpePNjJ71Jh
oOc3wejL+l9K/5Knqyk7zz9TxHoN4amufdSSK5HdVkGjuxpNe1hPPph9y/4clyYqZp+CM+Ns7oAy
Xw1BoW4NY6vYlXOwKs1x7YKXq43OLrS7YYfHbNhhoXky6apwQ0UdpRBz8iKcxgESYTPOhwVdLlfJ
EsoBfbEVdf1aGoSDqcl0EJB6RKJswqRBakvXo04WtXKyaaV2ika1SFvif14bYQADIjxntbGdGgiB
PnZOdRU2hac5wsX+zSFgldbK0gT7H9k2Rt/o7KhPYIlWVP046OoL2ZwWDWcK1drWJe+k/OYI8hEc
2euxNyREpQQRQ95aJBMjkc6DRBPFNYfTzLkWQ+w68sfUAhKlClbiHM9bi+0It5EiuXK9SWzue/Z4
DrFpg/lGfcKSdSyeUM+Dc19tkKrteUWmfrExQ1TlC6r2vQwnVZsxZyw4NfKuqvqgAokon1mMWqBU
Mcr4A4fGgvTPYtthwbrV6ovWXgY2lsuye6uGj4wJbswoClBKiNlqVLLvlSOs0eSGyrSWGthW7UKY
k9szhAYiCyVn8CTQhpSpVzW2seArJzJGwk/q4yGgvbAuhmGt5vKVM0Yyh9WRLFdrcBGQFGkxS/lz
kKLj5F3JZxYHm/ZZbstio6/UCcTZNbOuWkfN+EvXv8IYk/ASasxC1j+z8LmYBZL6ZiqM3ZiX5dIy
1aOSS1+VolxMh7CurrXPst8eqQzvrbiZoB2ah7JjZ9XQs3R7KV9UDjN80zZEfkSE4lQxO3utXeOk
htFS2ZsxJYPIHpzEswd7odC7YzZ3QaKu60E46ypEqeCPlgLQJdeBfSDk1h05e9KaYtr0BEXaMjLf
v50pd6NKg2haq7BcwWdcaXZK0SUZ5+HxGVWjc0lsmcXBnuQ15aPuMc57sookgq5a0tiUpCxONmhm
es0Obk7CfkbFaR5AA4mHpm+eYZ2dUiqVOzGLH+5fpnIq9njeCdVMxYmuT+b2tgnAYkEKgXpUg/jk
xZxmoPE74ZdK30/d94LkkpPdbOURrhdH9bkxG/cfckXb6SIQ4Ztekj3VDSExy5D91kLKVyQa2WIj
DQRmrSpij9LnTL8pxbq3Ph31mFBq0z07XYFryJBaTsQheOmRk7eukO8JprHb6Mauj5+GZE14lFxv
S32pnCKsFXAFCVaA9LYXayYAOrvmgfwp/ZL1FNkuoXNSHGJ72FB4drlEokr2ke4St+LI2+iL3+xX
a33cexkqnV+NS4hUQHqFf7MyQg54FxdxsdY8W0Ud/1grF1Xa+Z86hkrpgt0ijj2ruZbSKqiPpdiY
L1qAQvLR2nXKUQpfEQ7m5QroY13D4lhQm+1gFfGOwcVKlkGzLZw177B4wD/oNtbes7Jdnq/5Yf20
khfovfTGnbV3RDiIc9DukI9KJ2ZF/CZHLeHFXmvKiYm/CBad6WXaon+SyFUsN9RTX/kfleSSvCGf
n8x9BVxVlt7pJcT9QcADRYCgE4Nrfkw2AUUQNekgcBISknB15yy1V0VcIKWo8skY3mOoFgGWWNSW
KF7daEVz2VWTp7D6SuWNOuyzddNepGblzTenRhsFYmBK41Il1H2gGmEgWiBWVVj1koLRqhtuhfTO
vHgmNEzwb7AvrtXEI64Gi6O9k5v9AMAgOKSoMFH90z57tcShGt94UzLpYX4hRXgg9HMqHuVOoNpn
z0IcrfQRQw2SN7J8zZWOtuq1tlk+PnTGLfb9y5i/8nmMsKH6p3IAoRRijuIopT9aNGGjTe2vJN3t
fRIsdmN2cOCElAzkcyPv6vSQJFfKZGZ8Nemldp6Sr+Vg/W5WT3lJheRqE7ZUH4yHQXlTkXgDT3Ju
cf9u+I8SYrV0A/mVHBQ5XtPbUSBf5Ku6PlvLcCUXuACv7F1eUv0Y+/tOP+rWezDsPW6Wqn+P8lU7
xcsBoEz+lvZXyNPa0i6fwm+V8j34ZRcTdJMvO/tUO2u8J8qpj9agPQktavqrshy7Na2usT6G2XOj
bvX2EpybkzR5o/TOH9WpO9/6VopDJHb+SbZd/0MMizJdmeR3IEmoj5F24d0tF+a44Kdwc0AcMJaU
JRh+1ZHjdfLppCyba27zHJcluSjxM+OWOlcmnb0lKtwRfRlgJPuNvvlpaK+VtoNEYHPbBRCuPGf5
RE5T019I82vqLUfDSWys9DU29gTQuNO4jCWG4i33H5kFYdKAJWD3VlwVbmCEuN2GXLgQ30V/qLtt
3z4Jk+3VhXfF2pWZx3bVXHGOI06muGg0F1S2p1enfcfJhPOC9VRg3mpIDbuFbB3stUII1uhZ2tG5
sVgEbB+XGnXKlHcUYZL0XokLfpC54bS0fqVgn9jp7woImzhKupdMX4b9PI/k6pr/imqh22the6r0
MLL0xAffPxNLelTf0DohA1Iddtl0IzzVbX2PxqLttc2BaZCPXuZV78sa+CNlPzdIV9cs3ufA5gQj
YlGgEcQo607ZOq4uU794+wxo7cqnvrv0wF/jVZdumBJMB2OvOzDn1VuCWc1HpkY+WIuah259FtE1
xluyScVlCLldPZ3tCo0bQOVpcYnqBa+RvZzTsv3eAXnSnTUqTyaN/Gabn7a0MrLv0vwaF0G7cdJ1
8Rnbj0yaIXjE+1ipjONcfby40JDLhBvAi0/tmwqJ0YMkUHbwCZalc2YSyFcD57eKBCi3eCjyQ0kR
Vn6Ip0XVfTf9WgHpyU4J5wsvK4wXkbncuRnGaDjJpnKpjDeZugQZUOk6H9cSpUrm7+KSzSSqBR+e
wRaE+E+/v0zEzLS7Nnjuqu8MpSFQJsa6Jb2wmnBPyOwkd8GwSrZWfeC2PhC/Wa5Ih4mlx9L8bPpF
uivb/dBvq/aocso6dDlk3ldHXuS022VQ1/o84T3aq9ByY/XMSzMkyFb63JY9xr2gxIhohZr9/KsV
cz9BuvRPBQeO4GB3z422V8O14XiZchJYTDNoRe9Rs6nTX6RhLa+mvCfekbugqq/RJbog4/AlzqSs
WIcifW0Jd/mdGGdhEFXzJftnV+d9xcCnvxW5x/b/CBOHoK6xWMXEcYqlSDakRZjNonpDHcr939tr
xkgQX3MQv4+GvnPEB4oHSsu81GOPoDszQi8oO9Z7CrH9u2x8jZAPGDYOqsiESCMMD2ZzZFu+Z4h4
TXRUOBDNN86iR5oDtGRC/rBlKQsRzjzz2Rs6xfCIJKaDZQHKXafybn6l0ym1T+CzQ3+ZL1m9qKsx
dlsymIhXhU2aP43NFkQWo08kazYek/HmT/lFN9oVp28+8Ak1u5m+yu3FYMrIr0EAiiV164jz6YvC
hJG+Gu1y6I4cNwDM+t33CC8GsG+cLmv/xrIKcSJqXyKZc5d0QjLFdMnKMfLig2BRw2ijtPQ273kG
PE3v/EpuOiEOJZi5aef55Yo/hM1BUQKIfC+qbdrfyApONjjNytfC2nbTNtfJ8uO4b7IHZbNRjTc5
Pff9KsPjhDM7eK1Re5psmJ0t66CnGjuOBdGZRuNGTLAuN2bNaPict2mmvuUWYMGEaoy3tnxoGWdY
fBGS1O/43smOK6pla32q/k20AXFN28yYln20FBptZvKRRx6snWLZc0SND4YgKfhWRs+aeiu7x7GD
7to/KciAcGdKa9XfiH1FuSE/uF2LdKEqPHoEwC8YUZyFN5xRYnlLaAO3LQgFuJX9bgyuzGaGdKCa
+651N3LEOqZI48rxBNHFrkl8aHiyCwqGtYcZf3jJzX18yt+RtVbVZ0/Su7iw/vTKKYd6B+p8pOtd
bhlvMfs36kT9I1ZekT7NTVjFy4kvXbKg2MGVEZaHZ7ndzC+lwW5Fsa+odza7UMd59IfTWB5r/52U
1Nx0zfLIXZ8GrwZBwUXttZnMmf+NMp100ORb1waIOd/6YTeBAM45EY0XfLl6eB35INmfcmtNuKCK
Tdcu0xaePOUJvXdZrhO4M8kHrVRL3/HDVHEE9zIiR+F96LZ53H4bBy04lWibr3bwkFpXX9uFb5K6
0E2Sc7dWs2xboDnukHgEKfvTJu6ZQ5dSfm7CffqqMUlvanmb028wybDVjvRXFzjqG6J1sAjP5r9D
7m/nTmq6zGGOs40pvi3teyiPg3GwI09i5BTur6lj8brozUfn35xX0/EE+1AjOeOXMLdq9xTa17Y/
8npE90qTj4TTJy171drvSK4p/JxT5wFNJ1mz4osMcLYDeuBhisif7Cb10tdU/5bop06kJAsalXty
ppnk/Xph9d+Q10uKGJ42LSb7SnhwCEe9eWrlZd2cKYziOI/MF367cJ6KFhJrRYLgZKn+tfN9ktAy
Yx2oTrdLujfbsGgv2/5ThZB9KcnGy6jIZMAXJRTvbhZDlce0lUq3tK09hQMOCaFMuujslM2QjLkl
4N7y4bC1VLoAO32kQBZA5ycrUZ4uqvys9DdpWjNzVcmGCWucXliY6IvLDyp1SSa7bFxp1YfxbSM6
bsqDqRVMnbVnQsDr0wfirm9ltVPHF51DsW58htILGyGKAvYXydOt9p10rjAhYGdzLh8prGHreiZL
om192tq3TZzTYAnXwGY3yofMx7tErhnBvtUtHx9sy3Kt9hdzugEGr3jCHlqKt1IA6HiV1S9mJaFi
VYq3SKbtYM2ZZKyWTcD+Gjx7ED5X4qsHc4m8lqBSUm7605sKNLimKz195EhYsxYR4Jvfoe0kNtYC
UFjjGJYhHhkwUQw3oQAdNskyyiWXSipApYM0Lba+PjxZ+rsFsdnCFKB3S6191q5ylACftTk7pu6Q
Z4RML5z+S9YpBi4pqzTmjlaX2w9P6fz/Pglmyug5RiZCyYyOquCMon/pnyz5o2l7aP+pLA+Eo5Kn
q+ZP6vCIu3zwnI5KY1ShdoHq3M/2a4AA2VyDfqnQROIv1M+qDHevzImcSj6LtQNokOwX5d3SR/B0
WHzmcM1w1aYXPM+Q9ydmXy17T5yXxudD6nXgfBB/ss80FQlu0ZRu4iwJLcMO1gytH7ZwfRthulRr
sbGFXB6CctiQRBEeZN96NWZqkAmlyjXojHtaOBOyDEzJU+IUpxJryDLu1ZxiijC8aqplt8sYLtAZ
nZWt6XMia6+daoPSpFFY2gmD1rgCK40gfn7u/t2glTDW33vmvcZRW+oPEgTPvWPm5emnwVlT+aMW
QzUI9Hf/Usv+bMpX1oPPKPr5XwEDthvlTjhBceFRfMhOI0EYDmSljV0WhOzOKnidRBi34Bbd6JYN
yAo5WN7Go6fKcrikcScfgfFwOq0i7aWppXGFJlNfRbibFxBxyaubHT9jq5CwJBsQDub+ujQBwPL9
+YDd+xQlzCF4xNFr4IyKNnkQNT+i3MJhhb0/LBA1etqg+WwXzP6o96BNqwIjpAqN/KfV/79bnIr6
Z2STZduyqlqOqRhEpChIAkhw+e+0ubxrqO00zYCeh8OSPDbpWrZjBMeDlPx1lbEXQquFkH3G+kBs
B75LWf7+KKsmYi+riTOu7tuLuHQsrsCvhAZfKLqxPGryybmr6iblvYyx9gRECV6TFkaO7ivVq+IY
H0CypC8Zb6tT23TwpIDWV1CXX63TfmtKY7worEp1LoPVH7sHLcFqL7XVsO/kaKLr0DkUPbXhQUUo
wXlWmK/0yZ5Tixt7NElNXqq+POxTU8loDKJnHbVMwQDUXcHvkl6k94Sw4p7Cn2zKj3LYXA1iyV2/
gYm8EiJ9gdxSLKImDsA+oc+wI6t6uD9H7/Cbj0/eA0E+hQBuH8fZIR0oxLb+aBly0qvY3GjaOk/0
8Hi/wqqEf+HP536+GxiaW4pmoHvXjisYaeOvPP6MddXhlhuKzf1pED+HKQd6twvqgbhZndJUIcnr
YL4aJe2vq/tzY0oRygFqjzkFz3GXPNZamz1VvsJ+CeLY/v6wzuRqhWevWBIn7oEi6Z7zaCTkUCmC
X/crfJ7kTM/P/Vwlw7PVvEUqu5Vg/nJ3ITelBIPUItX6/lxqF/+S1afIf2aAWY6qWXi9FUPRDE22
LPsfUWP9aE6KMUbKrgDYd06E2a7wh5IVWVlUDSVZo0OjSbcGGtgplVLov3MXORTUkuOK4/eY9OtQ
AiAn+oxlQysq+kBN+OkTEi4jH5IbhVJqFo2XbnKKXV45v5SqGS+EA4wXpIfK5kdhyuj3/Lo5YGXN
X4Ju1ik5QtkaWQvItdNpt8/IjTnMuTKrrxh2lqMIsYuGpnio7VJ2E5j1m7BS+nUMMXYwC+fki5FW
76g96kZWXQeUPidrgIp9F80mYxItcCv0dLzoroqybNcDJU8vzVLWZkECy+R/50pl7J0BpTyKDGej
2CWdKdvmZDRS7LmrIcdxFMcpbc9hWG/FZMo3Vv58h8ItovUA3mx+fmReriT9syLspG+75gtJ3qnW
GufRtngr6ypknCaauo6nFopEL4i01xTnHEVmv0hm5oPNBg9+gfRmIc5bYe4mlEyiPxmk3LFNRVGh
dWybQPBp+osCQ6q0wD7Vxr1LKZrKe9hkK1n+bNQIn2Cpdl9FHQ3/Ep+mqH+GINqmo9oaKg9Zs3VD
01Da/zkDNi0+LFVmN/aXlduMGQVFrKzCIco2ftf33g/UougjlfgeRNiChGLEnsGu1qlpaSOtY71q
nk0Filjea/sflzXq3IME/pBCmPVyF+7cpTJhwVP+5Lz4RjBukRuwkcklf9t2zucdPzZU5XiZ5i8z
gKVWU5PzW7dTiKs6048ellJXRYeyUoujGZsmzcyT2k/kys/KqzjHUqvTd953tW0u4pBIbfhSwBRY
eZ7/uvpd2SnWxlmk/5j44pcR1sOT6SDj8quWWJLSeI5SzsAzJijGtrVti9Uc8neET/oNu027ifnR
wKM7yzJJg8iTwwA7d6jsjVllnpWlsYhl6L64GpwV0MICH5ujsAOWruyIAjZLAULtWX9S52IoWLNJ
/9QDdQFCboHmK3HvLYh7R0Iv/WhXdeY1Tgh2N0ySxONRM1Z2wObbTmVOPz0qfE3phwO24YeogUzC
NmHaTqGle5hwnS23AjvuQABy0rSDGPJmn9jDO8pmugtIbYCCiQ3alGrXzSQYknuBI1qSAP9sYGyZ
0SB25gtU4qBVy5jeodmXdG+NFSqw6TyZcHyCdvilpiOJSJks9ncpnPVWZnW5/pd12/5z1M7rtiWj
5jVQ8diqhkbpz1ErV1HVWHbQrxw8yJtMwehgklQ6JbYGLWMwEZME2j5oxC2R63GfDVn9IBeUnMxs
KBZVS4AzXsCaSHiuxKRS3cxjy7t/A18BagUjHhfyXX/d1dlHhpfiVTwR6o5zakARJHeZvwavLx1z
BxEgKwV4l8rclLA1qLsG/kM0kiNTQ+y8+q1KPqDuXAN4UtvJh0AfGtlfV/fnmLG0XTw/FwwKgZUJ
TimzLKNTYTOOKkxEL2PWvPRG4v9C3XTYtoOffIrcSAjZCnp47NmI5E+NF+1kZp/Xf3xb7pps2Rb0
PyohjE3u27h9AZWcWLHKZSOm/ilVdHq2eVl9AKBYh010kfR0fIN2vx4mR383Y8pVtqk51wzkBzqW
wdi0RbtUNPiTUhK1izwLUazPD+9fhAIYPoYPdncFJaZiH+675giFLYonwjk7fysybNZjiKhVtz5+
5NwJ26dlUeviyY9/0ewN91IUqhct/lRjmNbwUH+3eZK9DIPJbsYOsws7eA6UFV6vXiVJoAYZh2uB
jQ3SVsozDr7FvFHTJVbNr7TVrbOt29/3wVnVJDQwvNwI4z9qtK7bjqqCu6nXuq2k11ypEY44o7Fp
gzcGlhTpVQ6S6EPO0g50VuRcBlMnrnu2gU2Dc7wTt6IZu3WXjto2UQ3z8/dH9+cLsc1n84XVCZwW
AevgXmH6CeYNY0ESOHy9EHUBxTir643l/XXKLNluxD0BkzmdNn5awjNE8anqIttqNh6M+0OblGS/
K/N11UKz7kpwfEsZjvqmbWeh+fyqYqful41EYTtuLE4CBrNbuivgA3h3GkSOjkOMifxUwYBHU2uH
y773TVLK0Nvdv6TCqQ7G0Jv/Ep6q/yk25JZWyCRhMXJsXdF0DJd/3tLNZBeK0kFR7DNF2mQ+EeVZ
hltyrInPDc1vQtdpmsDw8fPoQ5ly+dYHEgzSvh93db28bzwVxdkMWMvP971oWpff09RT/0zM/OGu
0PehUD3YDtoLDXiEJukLtY3NkxbJGC/jMFndDYXs69RLoY/DRY0q9WIRJ3BBFuzbmXJwxN0+TBWK
nRoyESt35EPaIv4ZDHbaTauSoDIb2K0voZvS+ec6dbTV/54D/5Eezvtl2jbrNmcWHdOV4/wjs9Vq
a7ICRKWuZVMdXF1FYwo064Ps9Z+L+Rm5J8utL8vh9Pf3q6h+GSpzcGMrgA7UtBQwzHkZmu6KSOEP
1iLWasdt0v5305fZZ6ekNzWW69sYDs9Vr5i0+cfh6U53Sswq8HSEKv8yw9tzUO8ftj/NQjftqDps
AdVhRPw5GmQkn6UmdRbrvm+7yEWyRRNQDL/rTuM8CNlW0GiuxuDQgFlb3Pe5SRjcIsKNHjlEB4fq
7+c5wqE2iaO5miL/SLEdRLMY9btsN1m58Sg7OHb1TOnZ1aaPukjeay48NsH2qphk20YRaFOZU6qZ
KIU8JJ2ya9cFdIDHMX7r9bhyA80vn4hD2d4f1Wry1/OpJTQ4v6gvCDZ/7gaFqaYxuDfnhzkOJ6q1
4KH+plaUBbhGJ0yYlubnOAVplxJ830lpEfHJDeKVDiyVK4Cbb4RPsteYMKHeAzQA6gDmQ8OtnSqM
qQ7+h7SyPvpcOepmPn3ZyvCPC6orP88oXIC3wxIH1n/Rt/ypeKIoqutNBfNOjv8tbFj+cxFn66lZ
5JzOgU2qpWj4zv78jCtwnMhefWUnhIgXtTbu75+iEgkTSpuQd5rZ4ljO06dg8FeZBCEUWRVMVk3J
Fz8sAqxk1rHDdtaPjfU1mHJEoTNJnwokJDPDHmF1TyuYq0TBkjz5qeIpehA9Vhmxk2qVEtURTgyw
IHKOPsB5Pue8frTGXl/bCYq4OjTg97QIJ1ycnM4hQZQny3G5KfRYLOVushfaVGi47Kfp5efUI7Sx
Buls4Uc1kY8m7enuHL/7xe9XtpTSDa/6te4j1cTZMuq6fL07W+ZHjV3L1/vGcn6k68baZoEbbHbW
dzSk3IQyEgxQdHig7EIHiTOTasuUmScJE5AdOPASiUZIzER/gF8KWNFmWVnLFhjb0ehf2bzrmyE6
Kdj735Jq8MTARvluR+Vt0lfmkGzUTCpgP4iv+wvrwI8d50eqQphyp5D/uDAj6qpSEttrx8lJFjAR
nFhdR5ZMiExevzOaFBDttmzEm/tPARUxLJKQkisBxNPzfwg7r+W4kSUNv9AiAt7ctrf0kijdIGTh
vSvg6ferau1oxNmQLg6igT4ckd1AVWb+rmoaKI5MJfTeoyDzhaBpas255oHP5DGp6Np0406pa2gJ
+l1HqbRWp4tl+rtbJe/0CxQOc5i2XWbOuObYxnuBuarq5xwZqyJFDTc1nUgXiJ2ziD/kUXnUwY++
JClYUbNM+V0KrHGYUmJgEeH7D4LyZKVE4ekUvnbd7DzXduGtA4oX7XkJArCV3thpfZTtlalo0xvP
Vig9m12LZKga0qqWCvegtVWMVQdUHBco4SM0NF14ZFTV4fc07071EhSfQoENVczQ64Hb/tXw/OIU
TtFZeW1Zgd7dae70vizs1xz53blqkwCmSekfnCJPt+U0RkdVK1S4crkAEHHRWw/K4aIvdMorUqyo
Y9CPITOwTCvZLFYNtFkOuNrbC+5mUqNUV8HrjA/G06Jn4PADNCDdi5AFmdpricv4w2AgyxhodLsC
/3/XajCA4xSNAFpasjvYDEpjYDNm4C7/g7qpf6tdcOE/b37/LRYQ/9okGusuRQPWWG82v96ru8wO
LQfnIg/Hxm4YMOqZCdERS/I12nJ7FZTHJTRskS3XrrOHK2JEUA5mcnhpmb1mXVU5CqXwmz3H88Gt
XdxWJxvHFqRI46Vs6MO0yKqf1CuI8M2TNlFqqVel3n++jda8dnDIgAOuKpaR7t9Kv8ekDWx0CpJH
K4ezZtQ2IqGpwOkvS18LYB+UdOFTbqP/qkx82eI6ee3mKNgnbPiI7czkNcEwFEdyP93++YN7s69S
NXi6geOY5ZpmAEXTk1XY189PuPiSIG38D3xIYkmNLNkDr9ADl7FFacvn986A1psGdN214wzvAkSE
eAkW9y1TcDnro8ws4jXGTOi2nGnCQIdwEPWqldq4VhfpSQyvs263L0pW6EevGm5B+yLVHHCkyl17
zOF3ZOi96stSHYvFqe60rshRIU0AsZKozg2T4R64BU3FjFAlQ0yW6VIrd89qpq2n8XmwuxhXCscl
toR8Jhus6CnSME6G5Ll8lYhsmeZoE2ugd7+u+tt/d8QMlGC57GWye+kvHMKc405/rHD9750ueXEz
J3lpvObrELfwC5WMyZmJ7OWpGfZaHWlbVWTXNkGnOtP9y1gl5FxlWUM8aFfuUjNJNy58xMckh9Mf
ukCupeH1J7I+EA3LsaMm/PYpBaqNZWxHHBndX4pC/z/zbM90MDRhlMMw2zTflk3GiMFUKliOEqNr
LkWJoNJzPXF7VRZpe5odiBP/XKrNktDfFLgMJ/D2WsV1d1MrLnb0I/ct994Nv8WynHUGKzrA+sfB
XZ4G6TAeERB+hlXhXcMycq8j0OoMxCQP6urily2Kf8DhifX9nso9cLN7FZWYyqGp4z5qSe0cu6ju
TzPlArWZfEnEiZFDj2Ch0s1LvsB8rUKPAc8SfAszWqE5z+eX2EsswJRyPDWIiu6CXNPWg4bXZRLZ
2x5d9Lclnr95ZuPB3IWvkvtwOtjmiPQq8ycs7twzppDuubWxpAGMtTHujSuMWjLyjNiyjJWaV6nJ
FWRocbum9w9xrXefy9qH8j/58SsJXOhwCK98Jvql3qKxj+6TCgO4oknac1yCJC8zzMI/P8iubId+
FcjyQSYgnpbPxnCTGdLbCUhaBBGVSZvsDXMA75fSYAAoXDj0Cfmy4aIVkxbQNFXtRk9Tb6NOtaUB
q6DrQ6Bh1Q9194IEt0VYMAiKY6ljt4Xj7dqBXnEU2HpJbW6oeefBb8LdjGnMO7zKNrOctfWZ9SNt
NXdl1+F0H8giSCRz9z5P0NUgEIXlYhLGoRR3bhSdzKPqM1o5QlSHdHJfy8UedkVKFHYzeA0cF3e+
C4ZpvvOICDUh4+tX2ObcttWcXRHQrwIhSMcgGG9iJjf3OF55YEsDkUcIZdrxXCxfk3IKfhgZ7EIT
0K8yoZYkuZO8r+o62ZRZPT2ie8OHIO3GKw5XwQHLvuTw5+/H+++TaPENOUFg2W7g2W8XWmAJzSSb
LdtXtWFuGgmIMVWtjungfU4lWqYO6nqKjFG89/3gScNS6sNAXOtR+CM+d7LJr3jMVw3RWmp9TEa4
c640WIqY5EQ6uV6G3KHl9aX274jazE4eg/W7BpuhOy+DMFo0JAAz4CawRb6hrql3nVKY13x+gvyu
Hz29fumiyKfiLPkiHBoOzxRyLIAuaQK8pzj/RjJ9jHzVRxchJuNxSI2XqSRNvqCKf+PyNi3lIaw9
8yWbx2BfBgvVmlzhsRSY7IG071b4e13Oi2wPFNpnCLxTp6ntzLCZQczjcjgOTpJ8qYcRkbGWlndN
Z9Z3bdb1626I5r88VIH9n4fKwtNUxz2ArkSuor/vji2oCnNlI93jlZjdDQ0ZiEEbQcDRiea5PR+p
nnyKSsRBCjuDrP91GEG65/ZxkhaJTVFb68zC3c3qMwAiG+poF0+n0JaOIE4KNQnAFFMecE2kr8mj
3xn9MaTYnXD22qiMTjDkbqOXc33kA6g/gId9mtpav3cmA1ywHgBeEz19CmQQTkaPdlSn6jD3OORV
xfjgFXkPyhwY21/08plh03VPnMbZ77PkLu9z53kxGu7OOITb7wz5E+oZlDYeNmmR8PJ3bd+9D0mt
WmmmV9w3yQKxcxkoHri9P5g5bjmDXXV3qitT+tDG0h/asjKO6kxdT62QjbDHk6XsqCBdHxWDkCaT
MkFgqspPSUmVP8GSN3adVay7zFiessb9TElRwhaX43bL+hwsjFiYsb/qXxiM25+DFsI3LkriFDee
wD5L+0t/ariyiPy1xNKfQqqksjYN27Nt/vemP7WmGL1bEdonzZ+noy4S+5yzUyJCFdeEmLh10fBd
jHrePy2am218K/p5isOPdopmKKxQuhE0dO/UAs1J0Ubdu+K92WndNVUOysO8dsb01bMHeC09u97O
j/2dsPvmycqqB59Z+qNptcUzkWdHLRNwR5rqpNFYH5hfOHc6c6JNOMbTOwpcNvMynL4GU0D3gctj
NeARHZv+gh80ROaKuO7dUg/i3nHiZDOVHf2KfCU0FDitC92rmdz3N8cKvYFjXZcfu7JwKK7mtbDJ
l6UxCY5BiXvhP0YkoR5+mEONKrBCbp/NSwR6+C13HJeUVpxuNYM+oTVdkC12w+gaDMaudpr0oqoA
DWp3TlzoWRUGqlJQr5hhn0xrLJB3IuP/aEJcNCVZqoxCaz2MQBArBY4omESliWQhoJszwStxixx7
dfOnCakiJ0SJ/INj79Eo8+n2k+qHbj+uCAomRpDwwuN4N2kx7EqYbEKaJmZ+HO1C5iObzAyHbE1B
iEo0L5bjqOV7YUXTsxdktL10IBfH8PNXN18j1ijOi8A6kF2TiU3RO9ei7PWn1q4Am2obByoNdl8y
WccqqvW9lwhBR0eSqzoseljtiEOIVr+uDdkyYEgnjZTabNb2qkCZg9nY2dhcrO2BVKjW7JONerbE
5FwnYZh36nFDbeQgyASsNKbsmhSGsQfKlhaDmwpV6q4RdfbOmPvvlTKgbr1t4tbDX54pS7YXbx4p
bGxpQnR0Vkwt37QfM6m/XNXtUzMWF2N0zXeONWk7MFIeZlnDDG4Nt8GMfp5GkrVqAO5ZcJ+qwD9M
hjYyk/6/04Z+PXLJui4L8/8P0+swdbmOzkpl7C3O+GPwA7h3C0k9MR3kxbLTx19u57YwrZ0TM9xQ
17Q61a5/LgysNxA+hZvteGD4uh04jL/eFm44YGmmo5f53oJFCz4Ekw8JVJC2012qHO5yXXAeLNWD
VuHbZQu7vtpg+WdEaNYO8Xvz3AVCR0XSWVvrd88aHSeMTKYpmFWQEOdBZideKLRMSLei7k4lU5Ua
Kphar8UaK53k0vs8l/aCSVa2mLB7PO4fUvBo52R409ynOFp+/PNn4Eqawr9vA4rXwKRt9xwKWNcw
3twGxtjhmjuV5ckNpwpRIK2XsJOVb/XdgznktOBjUACPVMLwzl4fx+gAOOTOUGDZZ13QqTbbWY32
h5z+29Vo1jFtwAyniMk5yZde33SVA/k58OD0MetHSi5tOsCuBEbcG7NvBMutwU7VIohR4zZ12svT
2I7bta457VZvfGsTkwzypF5FRpE8dQnmRoYRP9R1lN98e5mrZg/6Em9DH7tgAWweUkSPCM0wgLlM
fmTjZVPx72ROAPg61xjRdN8wygyeGQ8PhwLJ7d7DY4IYEdfe9LYZ38UEqaxUOI1bphp/3jz9ZRrg
yB3s9+/BouABQjDBUpkIvKl3XCcoTCsnzjPN0PuOdvF+MrE1ts0ThpJeRII8Mc+Iyj7Xdcan7DPg
hrJYbLsRSCF0SuNQhek6QIhiidrfDL6YX4uoXBi41f51ToOC/rHaqLrfF9mnMi/ig6r9bUPLj7eZ
i9k62nGGxNZj0Pw6YfF2iIax2tHqik/yOsJyPOdxZz30bfhdRdRgemJdiWn60RVY6P1zpoUw6F1S
G0/ttPjnZURVpVY/dRibfmcUzXj+893s//5EyzrB5mOkZ5C4lck5n/K/ZipwCfoOS+TgRISIv60R
P3ipqL6DSKZAwZ33YmAFuytt3B1xZoPOoBsGVre+eG2J8wV5qL67fXfFQ9V5jWvypJOkjO/4nCWn
u2pOFgKuSdaiFoafDykJh+qRcEfMxuaoDbeRbgG+yxSBQQ1m64SQFDuaQJvxw2VfynLepl4CTjYe
GKavx7pAm902R3Pwcraxob38OmCEYG9GXAbXttfk91VbQHSps26FYU+OHRVWqihCgGDsjh+T1+bS
L4gdH+d9683t/awZ39WwZDbogxdjMCFWkeKLl74Geb0NNnOdBxDM6HZ8KLHYVVnvfv9J5Pr2PnR0
c7t4SUkfOmebwLVyljdrUwVFe1fHhHp4I6YNaqk2mwnKvCHRLLm2q2sxU7RN6Vj4a7qT/ZcOj0Hj
m6cnoEEIdIlPmbpl62+7hak3kLnRtp1uszQxNMlFA4agX/euRtwHGy0z7F08z7g8BG27TyRDLsam
vFUhh+6CTpAyA1lAWN9Sp5oAwao6VbvhjHnFz7Q3PUJULWxvhoFLSZwzGT3g6LkePZE84g1pruJ0
Kb66YEJDjGtqXX0uGTGu8tA17ztN8y/1BFszqaL5qRBS2ZpH2bHNJv2li6MXNQjHGwtQbKjE/RK+
YNKV3iCByptaGrjkGrpF81EjdvM8yOKvLQhmSOowuVWGgdZ6SHakJ5vp5Ds1pCfZu+CGi8bdHKbD
eqGtPARphRulNG4tsrE5FVn/I4rM5p6ItvXgeMNz68NczgzpFyJPxzmZL2PhfrqdheX4bMXz+2EB
7CEdqNrbSzG+2AWmLITm2HtXnqb02ocWZ621etfU23Btlnm6qicNJZnbu/c93hHHphb5Pm6jEJwh
i5kjuIx+aZNXqvEYApK98YomZ0/1Ib11GNtiPikP8XrC+L92BAl+cWOe3ALVldxpfLoCPMJmyQZb
cPGUrkoYWjxNRiTeURwdVRscTVm0NS2/OXmaefzzimTov8OncjrEhIq91XBNZsbu21vTww5oRtTc
7AEUsK+XvjPCKt0L1hxkFXOWtqjP8AiE1B7fYoh0VDaTObMVMfIZZrh4rb9MO9z41o3iS+m+PR0c
dxFXx9Gma9fKwS4d5kr4MUqABN5oVZULQyBeLfKaIrOUSKXOfKIeGsgYH7uxfLD8qr1vWNFvjDur
+ep08aua8MKjJcoQcxJcVSNGGwBWAG1Y1XQ5JuT/KKWDoJo2LXs4XDUiJ8DW6o+w22o8rQce+Qik
VIGgA9Zq1qrW7MdGDySVLyYdXLQGk/2UnJ0gIGEdY76l59aFpzHvaq/x70p5mMtrmZmf06bZeXCj
Lnna6OdGBbaJZGBqKUc6BVGpa6DNaKd3AyG/BvjirRE2MTNTI3ZLqwaShoASlSdPlYbrtIXnhW+b
zUgoRHXBMAaBvLfKphpRXzzZxl2QIWKP/ee0m+eXqIDogzXNchemrXdaCibNqcxeMMmsxlSOuYNq
BTARL/5SIhjW77WaupVsT4cjbbK1eYyVf9/dUrObBGkS1d7M44H0KjPatcLjExzn+kkd2n75oQ1L
s4bFnax6Tf+mSRf5BB+sNbYNiOsczyKQE8VTFJ+iswdv6q7GI+9upK7dqrh3sxsB9/r+89LAucxy
osKWjPBEGZ8EQI9rjoapfk/yzerGQK36mVJuqrSD7bFQqdJjyAgduY1pWqtcs9eXD2FpEPEpX5mV
KNe2T0FRDUSm0oGwvUYEmshX6TxYH+OGIBrRjrfkDGHM2kG0yatqU+Ogt69N5x/NcmpvzPWir1Er
+5BZ8YBK14uI0Smn2WsjpQRZ0yVbd0IHLi8ZE/7YJd6fhKmiVVONa2S4dPdoIEty0O/sMYFLDxFl
K6Tjm1WWxUWEKFywisBHSkYStRa0vtBrXtSZOujiYmiNeI5yt6MHMkKaur7alF2VP5fT0Kx+5spD
He9ofk6hCxkpKUJvYzh+9qGpxGsEy+20WBqs+0RgTuP5r6xYBUxcUd3PPlSx0YyajTaVXxK/La6Q
6nSQKl6V5qTvp+qQWEhabwykWH/RF8t/8JZQe55bnOCSSJqKZNWdtUzJJbHQkCkH+rDUjV0aMf1V
pymOGlBpriBQ3peOhMK0qbK/0KfVqvfvctdmEOs7pu0yHMHc923bEU6lO2DOOqOhDb6rGkodgCli
lFI0GAyMdwEM6KR0PfswgpaGBmBApo9PYw7ja9Kwmi4QNhLDZxCT4I+buGcwUY4JJCDGaJvICJ31
UmUpmsl07DHfmNsLXLXoPC3NCv1Gd8lKEhNdhEJbdaPYhEfP1ujddfK28RwPK3IypbMqyC/+hGfa
QjS7Hc9uvPKbaD3xRbtpBeElM54aeTDNkd4ttfVdlPsL86nkfQ+G98gwWX/q2yYlqH1u11059es/
7zPu7/NScKbAs0yeL8zrXI9lTq4d/6p83dCBZ+kGQg6D5q0pLS9qfN1R0w/lfuhbB9eZfFpnefI8
L0HDIwi31iXPLeui947Tm48CWXg5Yo9cTYWJxbjPnFWemmYxk6u8sM6QDVR1wfBhmvS1K93ySwbb
1qi5H73Zw6A417GMJFt3v+iIWNowDI+/YotYWvu1/WVuGEa5hfnQShvif85U9/DPmWi6j2MU9Q9F
2hkHd27brUL1YRZg/WcUPyKrmM6MdJCL9JZ7AfBbGNHGBQ4cZgP3ry1YH1nqHEGofO2l7nty2rBa
zVzxxUExihPl/Jd72v4dZ6DZcKBuY9AJ2KPThzhvWmnLLfCC9KzpHI+405TYQ8ezj//uzqmxYNOB
Tg/ZnCPuotRbqZu8sk8oJbqLF+CAETFtXVW2RRZm42fPfITcWnL1IHvz5yvC0FeVX5bX1kFOOS1D
cNuXSxJnV1OXwpmSGFLfmPEJVhpBGlIk0k5+sU0WGldlwtmS4IjhQfaMP5t20IMwehwNRoZIVpIv
IoUm7M3Gc2Ghk426LtrV7/58q3I/vqnWHV23PDQTcI4siuO30okBoxa3ICRph/lT6ZvLhyAmn01x
/9VEbe4qbU/IAb2sFmF4MNT1BysIP8a+sO4rUhjfF/5m9oti7bjwQTGP6bYKAygwnQj7vCN9kt/+
1/W419C/tse4RVUz+nm5i0wrI56onDaTKfJj5zzjIls/D+RivFgZaeRJ6UyX2PTGl2yiAGuKotm7
ELhWbtSU1ySHFW7A+nmo9MW/8kfAa2fScACDMjaxjQ1f68AcrmQKZ0o2+wPo7o6VqlprfQuaYCXj
y9i45xk3mXv1r2ogMVjK2ObxduoSc2mQ6Cb0QTx5C5zgSrqetvYxbpzqPMF+3PyyhDf+8YUvGka8
ad8HD7HJELkyg/ZJ1OJC+smp82eqrt7Gm0KbpNkOG9EGxCE/3JJu/RBrtRp3MERwI7do5mzKnHgs
V/ErcW5OLhaWpLJhYDiAOkow61/Ud4ZMr07MkOC48Otoj+Y7qeQLB9Edi877qpZX9f4/Z2lu+zDX
Q2vfuZF5P7tgg0OdzJ/CdjIZjc7JfTeRI+O0wchXjJt8RDPCXV4iY58n750WJ7sgro2PLlzsnd3q
3X6KPP2jYLqM7vhVFkT3E+zjsxv1RIigzvkYhAhe4s5s7mYoMxhHwbaFwPJgJU7z0RnzDHypTW9J
b4lhrxMHJXabEkjSV/MpLBYYmZLPLIr8LBq8vGDkP3VLDmnJKrKP3fRedRRVEJm7UEzZAV8ndbmw
oWUF2ItvXZ+Mj8b26m0yJPOrMTKW13OkaallNS+hb+wx+B0//PmZ895uD7TnJkMR00Bj5zPYfTNe
GupeIxQ0hbtXuv6mbQ04MvwdnT1HO5IHQoIRmAo0goRmeb1MnZ/XyyxKt3XljHvXBf30zcg6qr6k
YA2/pFb8oVOqGPXuYCftngWNCDh3eYUnt7ck/YdHDKV8jqKM9JDw7A4phjnWnHztyAAtCvYREeqY
wQ3Np2aI8FJquCvyQECnc9Irn9B404QSU321fjsTIZ5ztxlfOUvyFTXmRtPK6km9gk5VPSUiMTbl
pFVPkXyV9AMjv8BD6y1hr4XkFzwoZueoBlPJUAYHO9OwoOgsTBjy5gH+SXAvSuP0q9YrWrEJ9UB/
HGUxCCF7XHWMIs+lWTZ/mdPf2Nb/LpUY49m6pzs+CyXk4rfYV5saeqvlVXkUXb/AmMKJzf2KyEFc
FfxVs2+vRgLqt9ju5v5Ri7OX2zy2svXNVE3es5MsGsQf1kujN8od2LxxDy4aI2yy5tfJavytyPAw
Z4d+X0xGA0vd+VIlRsu8VfIZ1bUg8b8wKv5x66KbutHabTljShWmFQnYxT6Xw251UEFicLBXXWV4
T0DnrzZtCoUCM4Y+7uHnVq3ABsp5sTRtPqg/I+81mrYY0chQEiltxLW3783Ch5GLNcCQ6Y9q+dMT
qEqlVrzGRhGTOp4x2ekyMC0riZ+LzF62hpP3W56F+inwdiWyXLzvuvtgJAtwssL3gVbnh6Xo7JOJ
SYYa0Ktedq6H8mAQ5WQfBvcQ9B4fZRhqX1wmLpssnC9kmCMnSUp6eD+nnIwlD18dLC9NdzeJZhwm
7p6dBP+kvG6zS/nPIZ6aLR8tjYhity2N9tkShgsiCP0mcj3tkotoo1qSRIGRQGATdjMAKojXnPGp
qfTgoRy/RJ5vPIYyoa4NISb3vX8aK624o8sJdnHtohVwAv0My+zYeqQ3aHnXnfTOk2UQp63GGs8I
H2PaKE4eO5/g6rhKsbFY0nc3zt2ts+4M/F+qEdqQAedacefVITe68gGw5Exx8Gy6zoLm22SyJKlI
ZMK0+wX+3MqABXmF0fmvN2MxnMm1Sy/q/+oguvtLDWy9ZTEzagGxsnzDtOkq/iOgY0aAt7PQ+2Og
EY/uevWyvoHZYwrA0RllfweVfK+mdgIK8WOdY7gTu8u75WD1S7yP/Ch9iWLZukroLZy79dTly+PA
KH9HxJZ9HEwZOgfX9cGrDaxDo6Z7tZv2XVHaCNLSd0O4QDkKj+q5USRf9cqdlu0cmFQbmQmj3PDq
j2H22GDr8Zd1/vcRgRQiGHpgGUwJWEjgDMsa9V9tQGSlsY1nMBQiY7oGo0E1T+rQqWXYsybukpK/
Jro6att4x8DWkRk5ycbRYZCpd3Xh5yunbd1rYsaEqjp2fnRm85MnQ+pdKz7A0w4+jsJp2WIJqRcL
WnqyFMoHRUXzGxyucqEFW3WaN+7P5yJKNHRXbfkhWwzafPxG5Uk3jt0X+cKqHT7jJdkUfSCH7D4M
h3jxMEDNu88OvsKxQRj3hIIZ9zGUH4y3cUkFx0Zdli4HFJ0WINCjTXTWqhnm4kMRpHSN2TzHe1yz
i5eFLDVss5t8q/h+WZBgaljoXxUXEF0htCWgD7l19Rjxhe+o7Kw7ddDdxb69cnBX//O3Zb3dlX3f
ccDfAsvVLf4qJSz517flsYVi8pxFJ5BXHAaIQhhCzf6kF0mMoQVOvDp64R2Jk8HF4hM86bGDNL7c
oyfEc2GJFizZ8OetG8zs1SEfuu8FjtG1NoTS9mfy9ow7TiJo+k83+ZeWaueyyP1vyUIGEdDa4BM3
3o/ppoHlgVC4zz+UGWzppIBFVsKh2fz5j2ZY9R+sSzLmpIKaEHuGG29v0syz4U0JHERSMSanZMm6
J4GJm5tMAh/wtt5VFqEV6kBxjo+RUs6HJK9vp6GcGZEUTN1k9VSCma0JcDIhn7b9yne6aZe7Rfux
EvXakg2NWyQyh8gbL2j/sgc+iGvLvN199Y37AnIrwwBExA3cSxEyfViZMnBTHfjFmbRZ4TfFy9PB
++H7FPdCE90jbILsQM2N8h0gAJC0XnrXPsSuDFESwSWFPfJdNPERYH35ZIWYO4+tj6wMgssuD2uK
Cswubgj6UIWYa8rzINbsXdh1OJNMZRVvksbACLdP63jjZ5qG8SpiaA3xWwexdMXSnVzUaV010X7R
OrGp68Dd1K3dnLCBPtYiFC/GEkfXpdUz1DY6AahFV66XPnTwtlnS423b8sMqx7h6SD7HIYZaSVZ8
LaN5WKduerrtiTzyy17BhYXHmD0bMN5Vkll1jQRk+NYQQkHCjfmBMCz8JWwKAHvEMUXpwdpY76+e
hl/ZjGxr3TjGb+/Cyr86pWusMq31H+ia5pOluf62S3F48xPHBMkIDGNb2HF5XLTR2gNQB09K41lj
Dv3+9oeki/hEgGLBDm8MFzrq4lBlNtkxbeeTUDsx/V7a8yQ5sGqeqQ7qepV3N9qLuhSW3eVW4uQ+
fLNS6kjAKJI1hgCY1fdlCHXXnpM9EUs/2joPXxIDpToY23LKvDS4Gy1xvSGAsIf2aRBA0vRSD34l
GmR165r4btv27B9v273a+QFsf97sOv4dAEfOE0m34tb5Ofb9nObi60AtuNJnGShfd9WpzzMcwnxj
eEQXgp815Rw3UrF8Um/oRhafrMYWD56peTSB07y3KNi4200azFQqEUcfB7Wi0xkmQwZLB9ff2RpK
BZQoDmB9ET0kKF9a1BOb281QwHnGixcmL/SBaJuIEOW97UzOvYbxegCEpSqWmLF+A/SQFZKg281E
fzGzC6Lh0NYHURvJ82TFznPvk+bWEVd5UDdzkQTzJk4QLWfEdhAKYxGC54M9ebjzOuHsskv3wDdd
Hu5GfJt3CJPDDxZiEyW4jXV7H43ttWYb+obbq3oSR8KOEJkT6a2THbDVa7qeCv2GIgu2aN1xSag/
qTM9S8xD2mR4Xkm/2aXBhyQjY/k9xjaPUa1x6zbFctYHnMbmmKLZ0fCPnxPSFyVCovQ/4GLRVQ++
10Z/uP2yFjOYYzjybzOA7D8OZUOAoIaOk+ZJvDN1ocMwBTtQv0Kiu/VqMKhjzKzV1l6KmteRUnb1
hjWwRymCI5sVGOy45Hunnsnv8Mv5DoYnyrxEtJtgCMRdv4DWbXSvBwR121OkM4IzvCW/2iMsgjAh
6EOF1vTt+4Ynj4Gg694Nzve6mq6kX+kXdSBb6Ocra8I6iXjKScK+KX//Jp2IVIDE6XjMSGr8BCBk
QNZnN2GEasbB8iTPmDlZtzN91jZqPmAERG3K9ybWgnWSxOH+F+5tqkzbLOj9cxpCf5pXo1vWHwzI
w0jhyAjCib8zU+c8B/YnRSpRmlJjYcZXDZuqSPuXRYOIJSyze6ngfq4RKXUvQl5T70Z1/SOD8nU/
zmbz3JKNoEYg4dA0z+bcEG8wrTVIWg9q9RqQO2x0HQqPy0x01ajVPpo9rB9VM6C7Q7s3ygRNyUww
7aTjZTaIrNmHsjauzc45o+m8qqqoNLrhKu0F1NKpDhr8gFXfhPg92kNyzIbg6dfypM95cyby6l/L
0xMKwvJuiER1lwcRAcieAf8zaD+bYES3j/H2CapPFAVde/H4rpab5IZbqzmqJ79rx/R82117SZtT
DUMb8GAmYfrYM+981h1QcNk4eKFBGANxFJfcirRL1TFFjBZd3M8E0W0NyRjzcv27KfU8Qb1c0zzN
r0Ydj9tuqqzNgFg1ZkqCjyvINtKx5jL1ZvPB8x7V6mgtCF2n0AKcS/CQVbR2l2RS7P3shtSlyGKH
cwnuwvJmG0LvINSOfN3O7L4gcmf3TtzqpZ0Y7RELi99A04rL7JE86DvZ8nhT2GpaSOeSaOQjRsPO
GXssg/sFS75Sv1e+BInvROcoZlAhDGd6qJJMbHF5mXD+DKfbK3WN7Mqf74rBizAR02FC/PN/Vq9E
UvhYlI4M1CwsH309fu1Fbh+SlFZCqeHQ86xFgZ31DagvAiTKLWaTksCsFgOrENE9rApSNg662ehX
tcIscpmJC1zpXIr4yElh/gxkX/56RSCLcUgrKCBeI+iF9bPfzNPtpw3orj9r8jxGOKZYoCQqRESa
JdUmdCx77ZpucmiK5DsfLAaanogeK+1bCSSXr626dPfdDPFlQaoRTUgaNzLXs8f1X619v37HiD10
akhtHtxROyQ1OD/zuWDtucGCdbq4FUkNNPfAvarAzaEutXvY4PdhELp7x9Xcm5tVXY3VPk1rqgNJ
11cHkaIxHL25uzq4iC0WdrjYUxBuT9ZUF+rDPlsWH0t5SK6ZkcTXvsbjxGUNVJeMECWMKtyqBb/h
qK21LT2yeZ9phrbtZPRYmkC6R+KqAIykHYBAun3hwtZGE1E/s+GcMeeaX2UHvbPlDqtn1nPvAjJv
0Te+13nMT3XKfPp28xXOnMebMQX6UcuAOhSYfESmqC+3lSHEgNF1psc8x6owwhSNT9oiSgkVcllr
n9UHnKA53Hla56+c2cnvnC+mXZnnWlguaxPfkKgL/ayP82f17THU6p9aaO+bmSeWfX3or+S1fVV/
52Tm5r29JNGuK/Equ/2GkEryq/qX/KK9xo2fnuIJt7k60dFlp553KaBhqzLIR3RKU1hvkiUZX9mk
V3Evgv8l7Lx23Ma2LfpFBJjDq3IsVbLLVS+EIzM3c/r6O/aWz3GfbuA2YAgUJZfLErnDWnOOibnO
InhBXsZlKFVCbvM+NMaWIDVcnjW0Xbsb5895lN5q0FEHwHLGRoGswtFZ6TXkMYIirYcSDVaKdPd7
IdqvRFQnp9q0jB3W2JWaXFKBxRNB1Ep165I4Nl4EDkTJGzhmgczNWAgnm9P2OYzb8KrM5VFd2YxH
tHYj0362epPqexJqDprbBC+L22kv3PmUEdPotSrqYC0EGPE21Nqjuuqq2r2metBS1kg+imBeC+aE
D9anBfGExnLWrBZATRaYq0o++P2ss5uST6Ncf0OcYK0sGThwL1lGU4ZLsSrm9ZA15ntJdqCqI5DS
ucYXa32PK1yvA56lJwOj86oExz/6XeLvl46ot6QsiGIe4OA25dzsOm3JL2DMlkOFIGvTkd25diRO
QJGCKI5KisFVufZdAWnX9LrLH28ASyoaw6HNMv5OT6DAv/XRKRGpERs7AQiNsC+XhJmhgmJ0qLXq
G2Up5xLYDAaqlC0aivQ+1pBTq2PwriDwTEmJpJUNX3S1rfCaFTQTIsuGUVziTpANQM8colNhR7u6
Z2WeWCjJahngqPQ7rBwfZqXgTNm0SfwU7QsrpM7YoVfAfeYYMJ5z0nKmu+LU6rVdo3sTWyv9rdDK
ZgO7ilwLuRgBOmIeRLJ89FVGqJEJlaqbvemL1lpssYPl1eJqXEddUpBbUOR7YE0e5DsbsL48GhOo
mneSGiIqxExqI0YV9NpY7WcL7V2zDqz5SvrIvUSKLsx+7GOSp8nesM82CsMbwqyn+6vhkPYnP25J
GQrnRb8EEl6R9qyZbVoJuz/pYrE1QEKcvcfB/2fqmHobYV0IiBYyfzpjcem7qkelVY98Sz835bqb
HRAtLascVDi8Rb3oVEF4nub6t8x9HupilwwM6+1szQ9+s87Z2T6oh9ZdmBTjiDZhapgdLRv5PO2I
7c5R53Sifqk7zTkrAUwnV7LoDF7caJbxQoX7mImDXlT2cRYurToJk4sTCbQL28/qvE0s2bqqnY/a
d7TTnGvzq1eY10Z3npG0tMc/17HKCetASwkcgyu8f9ltTiQtprajg6Dp/uQ3S8Mid+y+EjUnYUJs
0pcyekT8l7Rb0AQZRf1QogGDxZke0RED/9aO6BEWBIKUuytp3/9TwIO3s6zUqz2ygqNetbH7RRjz
bjJhPSxWPZ6LUvgvYErvUuk2FGfdmhGIlOEF8zzbXc3g0oszt/6mWCbNqB/UXTkr0gdRZizz66ba
TBNf8urvLxXDWKFzwKynNwvTZYXDbvA8cdVaZHRdiDqimm16/ThOTkrZmGfO0WbmerDrkrGulVU6
eRMO6n5cajD7yTwtW/LCVmk1Dhc39+xu7/RHYsGLay2No4XmPJENVj0lbGqnpqw/JaPzci8Op5OV
7+hrjsgNAOEq5p5C8KmjPy/8OdfWdAKw/R3jJECSGfSnBe/aySMrhAKM/PccaV81fQIf5hkfMS1M
wsz/+y35kQ74Mzup7ywPh/kxYTN6sdLuhtqM5hQILDVmhBHVICw8rPgnsKDA9b39MHmEwYsWNpjj
mIdmno0DmCy6oFKYofQb86ihbEod46TOmXYdP4AiQZyErsNJiL3KZuc7CowG8n0quXRCGu7QGSTI
Vbfqqe816anTS6yW8lUTP+SNYvUtzgyDtSkK6GJkrzk5zq8B4/8p7UGnqgfE1JbDxRjLM0hNqJ0n
UMTwYKZrQ6PMSQClvts4g06J7j6eV+GnxgRCtFMjR+jqhGAaNPjUh5D3CPX00IHdK3WQWeUPT4LE
mN+f0NI+3u+LooAuaS/R1y7Q67vDyx69j6p1XxvaMsu4Couw/tx6BQQiU//S4oe4/80BUe1WYQz8
mk6M4y/9Xikz1VOm837vxHZ/XtI+OkT2cI7nSLsmxPQ9W41ZEug2f1YlS9cPxh0Zr/3qLxe/EX9u
5qXZxDVwcjUf1I7pXJOyuWm0jC9F0tzu17K6rNWDRonZb7QvhmENNFiZQ5CCAGSf+186trG9Ofcj
7TMYAv0GpWF6rEInJq8rqD+TS04j37dWv+e+3HOxC6fBLYpC7zjBDiwUVkGdw4XorftxMbfs73E5
qYjni26k7VNT2njOF7d8yi/qWJ2tiqF8gocu31Fa3Ta08uQCmuKT+rxcgw6OaEdvrUWm9jmZ8lcq
ce4PUj0vaaMvn2wd8G7FIm3QvfBgQb576yTyuwYnmenkbGEkjrb30YV0XHetBIi2LBioozqmm9l0
0R5gR/tgC6ITFGAqCWSmdg9lbmj4AuVKAe24j1JkBsshR5s4IFPbY31y1r223wdeB5tTll3l5F85
KLr7FncGhU2m5QENzsmNirdmYC+hjW/VEhWXKA7EfXUQkt6chGV1Ghagkf87xKrBNm7RApZtvjFC
r9lW9izQ343zl749N1OyvAFHyS6u8B9Ct3tit8PtO+SU9XHYsdAfACOEbFFW8agl7P2ZhaVOOHJy
8JhqRVO2g3by/empCb34cv8BlNhY00bBKzVj+1p11k8bEdgh4kPal/5CYIn1pi6lifrrQYtqm+4y
1LbaTmHdHwCTgTEvx4NGouvPOKrXmZuyQZEPvbMwIatlilY63UFdo2olBC6DaNiMZA88KNr+XkBm
w12eEHf+K9vH+bssCQUy5RcT/TFiO9dS4N2/NBmiwKn8ZLStI77D4FsG3118tHPfPUywMi5DMNk7
y8vKlTvr+8JOXFBoAykqLPWvEUtiuQeiB7uuzI4sKakrS5qGgbR054MIuGwhjhRHPaquJu3CR3WK
WmC1M5z6vcUSd9LG3H8cBt1ALTcH34jB/KF+qiGm6OJlAr+r6HFKs/BSPjTXHYxdqdvbydR7qh4d
mroRP6XBPbMtvc7fODWZinaGhgIdDupjj74U9QdcABgyQL2srdJZHgFKfh1quqVGQuQc4gHEsG58
TPXIk4vq4lGU9kHv+/QXkwoH7nSgKu0TU+mQUaNpEyEZ7NZUeSkW9rtWuvVR7W8tQba8T2ciq6bs
xaG/szKtuNm52OwBeRTza9h0r35lxN+0EHtxZ5cutxkgEbMAUGmrGNoKA1QOvhLp7CLeRCpCiLYY
rSKvPai9m10O1ePcFWutmWHyjyRkxURuoxN67rVglmG48bbO6CikFmYLm/3viQql/dJ1hF+SSPzT
n7MP9QuPWuXttLoGrCC8jzlMnHPXJyjp2Blb1LX3KGMbGenJpgLwqoY2dzsW+rYBfLB1KErFfK45
q6psd+8O5PpXLZm8ve+WjKFIN7ZLIQq2t37xWNBoWJfqSpqawH32iXckr5PYPa354rIDe6jnNmDD
FJckT/HUoztJcJeMxJBPc9l8s0OyRkwtv5gp6vNBI/9I1UBRZML0iYmrau3x3e2ZJdhhRiCTRgLg
xUDwmyqlG/s4NX8qpYpg5fykO8leuPH74DQ2VWUKHs0Uk3qQh9+Bm16sMtMe0M3w03KntE4+RrGr
KINK/pqkdujNscZj8ualo4a4T4jnrsOKgVsfiZXPF6s1XfcMpyq+6+hy5OgEWuneycxQtbPTyTeV
HvUfeTrvCgrYF0MHc19FGY1MjWCWkELxTZcFl2r0dWqpU7qjh27ugq7V14PsWGSGa1xCAQFeSrFt
dEPhxBotyOrl5GYATpWCZc6yvSHIwHNb4sU0Vy9fs7hrgSdZ5qO/zKSUDBGhhE75EflZuuvT3DhS
L1geIzNYp7QlKOVby2vTgMo0LMiXCwC4o+0SmGzWc7hjMfPTISb84hKBvjZKcU5w4r9EQV2tNGHX
76UfwOPQBgPOTJs93LtBVQPdBpBh5Jjep6CcIXB6NFYzNFJ94x09bfYeotFrd5lXzms1/aiHmUpQ
2/yLT8z6u1/Ip09DEw+qs2Pq//STF1HYuyU23CPhwmQR+tFxQfT90i9AuygcrZSuUBUYBZWpTZD6
xoF95snQI/chF26Il99Kl31U5OaO//5yDWzvl5mKX5qJwFSuuYY5I1+LZ5UGAmpyiu+aP33TzNhG
Js+khIYXI5AL7T+vy+Tl/2+yWvbfhQABhtYgAEtiua7uBH8Xo/Z1Q/8Yf+VJo+e4HXF4buz5k9eS
Pj4o74Xh/solWVWtU+w8fzCtIGeVZpUfs9Ee0wQ2mPqPVEubPonYWdnzs+M9e0Ys8xl6eiPtbGwH
cBKvRmZcWTX88toabgleSvwFblOfMW2128Zswy+BvXVR8uZlLL4g6OHaFmV9yprsc9n6YlvL/gDp
aMWqr/1lG8xQl6OY9LSBjzrU0Kyn01Svgft316VGbZL14feJgzQIA3UAaKev4vDdyDq6CY7JSNen
0ZrtlyQGjtRCgqxvd6nt2+t5HNtzCkZ1M6fuhLctRzxFq3rfTCSxWXAgzor3obFCGtvIf+XDZKzX
KXfVSeCsIgPQxBDXD52OBJwABe3W+nm9py5wU7NFZps7mG06xqa0Z5s7klmSLuWtNcBOu1HLsmIq
LzbgxbVCX2G5sAjog6ug6uhzWForzeq7U98HGmF4ZkxUlM8mMe5M70XYdIWiU2PYzX4yBjaMfiHo
xUmC3BJ6eDZpnOyQC5HIKo+iLA82lMYsIgQDkkSgRB1dLfMfO7w1rlOkb7hCLom8RGuuVTEbn0Qm
so8pkqmTbRUcbafq9halFqkNtLzowmgAvY89yiV0NR2YcU/5MFuaR5r0lFu0tn0zrfZHt9jDPjJE
exgjuggyjIODoNGqlxENz5onflV7byJxkDP/5S04iQm7qIAAFuoL1BbUReNSoSBs+WrvlUpGvE5S
MSlyf23aoHn1YucNE1n6knSjtzKSmaivcMgeUfE1q362y61PxMHOqRv9MOUGdWNZqSiSPj54C+6h
e6M6zMgOiUaXokPSrgu7dwFKje3NpOS6iDHd3Ol1TlQP29wP7wViowmIhDHYg8vyvCqfypkeyTv9
jzD6id3+UbVRTGA6R4NaKoAqVvKFpntcru2urvX0jjxV8toh0XC0UdE71nJPIfCvrRI4myul/BpC
x1yP+oQvUwrBCoEugb31YZDWVD0Bvpcy9isT+QL3LDA059nR8+hZ05uH3kAzQSZHdFQUXM/Aft6F
4WsdEy4z4QvdJLrvfUx4h4PhOJC086zGgXKIqVI0i7ty7OKHAUm+3Rg1/Nx7SQA5ElksaCR3TsB+
QsjmcWiOxS3NBRHImb2bQfPcSwVBSJZXaqFJc0RMIyic6wNpBfUlpmG0xZTELMAaIHLTkBQNl9qm
FWoSEtoHYAfQWpO0WLY9eb7E+pYF7NkAAtG2kdN6regWrUDxPEsWsB5pUFLjxThMZJ6vuON/KGbK
gDyaSXGYydDCbB//DC18nOnEylIVsBAJmLtalrKDru4v7jh95A4zLRXxeYcgJWA15v5KAA8dW8rn
WxAi0aaekY8Wut+dY13gH4sC4txml6Q7aeUbDKKC6oBOeFWKn8rxoLmJe5XPKhMK/0i5f58k6Aal
1Dvus1ebTctnJrHbqJHhimfOvH+tRpVRipsN96qLKnpFJ7hmIY8i2yjMnQLhqrKAesin6a2tLfuS
CeLUOpssZ32oxo0Z2R4ScBmUPmjRQX0Mw9x+q1vTvlUgmgvyso9KxFaxJWOJw2ccO/53PxDhoZ+G
7F+kQWxK/uYMQLWmU+iQUAoHedDflUGdVVft0pDYFSXpDyyk4xl9/bJWOlULCQlxSdYXNNLhVu0U
hIUhoscAdZ7QNV08UGI0zbFsn9QGcxKLZJ8b1ywwsq8NebqWbKoYsiGX2bf7PAgcc9m4bQqvQFbI
/jx0ffnZgn98p/EHQT7t1CZZVSAR4Ymta83F1vChwIKNQXpBE/uVnvh5mNH3zU3PN2Gg+C6HaWdi
umEfGrdngmidz3IZBsWmfg8bzLEp1qwdw/KAbLJf9m6bUBXukwShWxkzdAPqhhlQr0GDdc+DhNwM
xcBSqmjGY4BC4oZu/yQMkth0MZjPf46iPNj7jVefVKlXFX3v9V/1HBPq/f8mu0bEKjwu8qEeSeOC
PNoD1OOpQkn1clk/J+Zz5dRQtFMz2OpR4u1bJHkrHxTdB7wHwo6qh3Th6lK21shPuu2kwWtp67x4
qemQyJ+X+fbXEtzwUf2LIezW0+Dbn9WGEA/gaYgC+FVBnmwgHuBQIK6emMZQHKlQORc1x5G8seyX
qIy3Zd/4hK4s6W98qgEkZ6MUgqC6+pV6t5C0AtVeTFA47CONqOoycsKHpeWCEEhwvki1OoKL/AAQ
WEfRkEJxkzst2EGYOeTTuHWhuqa0+1vT+tRk0IltctFwRtbVk2izxygSLu5qoJSWR978QE6lXLUM
8miqzXQdE2KxVaRF9QJ1tDRED6RIYq5GtFmZocaPSUyxqnyfyxI5p5eZolQ7VN1qQGJ1sKuR0lJB
1kbRaIPMFUXeAXKjH251qFMQSXwUkV76bKV2dVRliCIiBtnXe21L/cuGFDG/uaNeHjW4UQ/qoXUQ
ky3SthsBKziqGQULkLnrTOx1evqsl9oAu9Bpn/G/tWfhud/ruG+p42Xm1g5nZ52nU7DNB3J77KhB
UZ4Nl8SEyAxa1zmHdlCdukJDglTMwcoqtHHfx/r0ODcwLqH1tfu624q+wo4wz9NJD5xp04B2RB3o
/vC1WawizEgvbNAjYhm08g1LS7NvHaGt9W7p9uj9swcNF2yrHzt7FHutr2naQc8hm8+0PwN/Q0E1
foPynl1t+san+wyO23HZDsOI2neOzaOadzWdGvh9eRGDuJdrooRITi+f8w8niJ/ijiklndCrEsdN
xJNmkT5Teyc/c+1Xp9Au6gtFZWXQGYh/t1Tv3N+KoXmlRCZqkacWfg0Vjs1gmuWhZueZpEV47vyR
lhkSohb9po+Z1TDFyPJRTrdtpyN1H4tmp3aw0zA4G8sOq3ufOxo85t4g4h2spuuKtmbgNPNWdUuX
tHB3nnzKAHygjR5cZxHH55BojY3SI5SATrQWmbqQchlW2BWLLb96FzOJnVEW/gSCMsuVN+dNhBne
UNSnpbfdrRbOFjRAnKcTpE3kePNWrYBmNJlbs/PDY3JSRhBCPZINUxfZmKyVNnmEQXnpMnM/KFjG
kGB2hXV4Vh8i+UufknaGGjqDI1Cbf9VUNokQIFq3I1LdXD7UP6SAy5Hodi4Uy6eizl7HxRM3JfQu
s+RVq5d3mB7tTr1bLdHKCiun5gnSptH1/pEyGvEtpFF4SWwTd1LEyoxla/ncxyfTb0lYzRp/n5ZV
sMMgYGwRDbOJqMVME8/qb2qhmaaJtG3xpR/VsDPXabdjyVERQ1mFe+Qkzdp1DQZdlG5g4/qAHbf6
TcDg9SBpQoxMVVGc/GEWiLFcg6XiYKCl8dJ16/VPlDkplEoT1twZwRVXwW7U09ce8vNV3b1mqVv7
goaAGvHULwGkJd3aLE5qmhpPiCPHjb9E+g5D4nDOPdgWdtfru6GpigNSLC6rfBi3ZkPuCzpLgoPN
3r6UzLLbakL3rhQvUWa+irYPvonZfRVZrr2QEB+dFormR+Hrp0iCaU2rj1D3BdkxN4YY6/5ClBx+
oDdjWqbtNDJmtMb09Z4p1uRcOFZz+fPQw6qAg1A/FItPXMOcfjJZ5X2bohnKNIVENJXVqtVscxMY
DSVuOWn6av4c2ORtfWzfKTuefF9ZurdB6M1uqXKxYeALrdGJ6YAEnOyXapq5ScNurkKmm40/A7vS
vpkxXVC/aawbzShVg4EXIO+enDJf1ZxNxaYt2aQBTHIvaoK7M+r5vhl02DzB+/b0YJMCOqAVnrA5
Rl4Bw1ktUAIr4mZqOucs2IICKG9ea184B2BNNWnH1ueWfAw7nopbRdB7ZnjmnXfhXcZg8C+sKaZT
MOqnmW3QKiCgE5OVcZ2TDCpZjlQRIyq0wk+BnS1fLCLVoOCObxrbSep2U77yxqnZzvyHxiCzN43d
oeEbhztc142FOJuN3q+bGmJw5ggTghJUcBAc/BbcVWvqD7g9BqjnqtmgLx3zSNyWp872hxVD6r8h
k9GG/2N9iHHTcbF8Gw4FbUWN/EstO84NwYxrY3lpsWP7M4NdoiQi7vDCrNye+hJuYVNZ7V6zUX/q
thheaKzu4kg/Htyll1XZkWCq5DOXX3drw/TFprThFPpzCB30NQ8nc6drU38y7Ti9VZSDQ1+MX3GE
lnU2/kj7NsT1AOus7y1tzWbzNR+c5KouoFZuHQlg+SZKP7ro5dLtSEAcdqpeJ4BqbL0AFJ3rU8hY
2Ldm4H/coB1XDRjLjZbqzksjJLEeDMFOPXVqoyS1MHhVl9Z9kdZoG0GAwLVWYQhI/6pdV8bzWi3S
vN6RwOXJpCsjk5UmmboGsSN4jSoTuYpt+/ejWJ5bLAhbEffSMEUhqHmPtFspiaAf+yvJXRdDxMAP
YVUK5FOitrJyia8EOFEX6AMX9ZlRU2NogLSTCnH/F81KrLoJy1U59PXGh5yxGQYUxXGTfrX1eu2n
7YLIgaMxqd33PjM9iIhSYOrmxv3B0nqobyGrFD+3R8QPDmHMMs3Oyl6Qfuv8Xki9iJ5Jtn5fdk92
R2JYTggaRRNv+N1Ej+mL75nm0pXFGLdDKk2SUO0hg69YTql5GP5lTtbXJ5TBxScsfX6MVs3nUM6f
cbDWgvhhEF36NoUdW99cZ9iV5QVoxp+sqSaiOkcyVkXVg9mF/jsmo3FdOl77pBlLw9YcEmu9pNeF
u8xQgtZFKjHVg/DptvjCxBtALReoWX+dBz7QxnfxhXrhrZzROWLZb/7FT+j8szDoeVbg2KD/DEsn
u+R/HUIAJ6JQTLShAz/Wt2M2PbVuqX+XB1Zo3g+ctCne7L76Sn9wW8bG8JCb5nLsowq0oRGDVixh
+MheUM0weEyRfa0tR7/4NsoJVQGbK1BqvRv8vK+lGLO3dy96BB9rDgS9h6Raw0ZoXtRXoQHiT4h4
eWk8VhV2KtpVV80w0NLpW/Ofg0wbPse1bqzTlDgh9cmpeL8WmnnujYSRyw9TPajBuua8XSFD9IkJ
2P7/FVZKxf8zFkFj8W1d9lSsgAIrY7g09/xlLLKJcRXdglvYK3qiIrymvQD6WSVe510tLsSrIR/U
kTo32QFLDoK15dWlhc77UFjDg6p8Uv57b0SdnvMgPVBxdF9YrhGD0wwTSRGEotSIhknTW0pUizXK
/LvbhEyjzdL5W/ZNAk0ZRyxuy2iFA4Xcpug/R7QnznEzJHvcPFtkXv37QBOXoMIlkf7zpwWny1k4
zgIMxVspOPWoh3QYJLWaXKZllfnFU6mT5Vd1hbPX3Fa8IbZvVmYfzvRRUGbXub5yu7j4NAgPpm7O
xNB3/noO/eihtKv4anoFGdt5Nxxsy1hYdBWfdJav3+QB6K7gsISVvSco6dYu/fBM87h6TKvle9Hl
2gXVQLrW+WIPbu7oO2XBDvQvYh6T9zS38kNr9GylinEbgr1/gcPEVl8uD5BarIbU8V/vTVY5+raa
V+7HRgYLT5V1bnCSq7KZQ4zbikkHBLCsqTlE5M7svN9CEmuTxZs+MZ/Vp5h9zTa3Jv9fbkusT/8w
g4Guo1WouxTa2WcqoPxfrqe2m2Zoplp0bF0igY2pDl4JevB3fVNnWz23gtfEa1FXYnBdq1dB6czX
qAi/qhfBBblPdZ/d/6Z6Q8vHsMxxsXMMrlB1aiFNYMZ99XD/O9BjV67dBif1IjF7ZCY6PkFG8p/7
86+rV7vKoBJMBNG69yEGLGMfrGO8M8+5d5gno3xRD42bsaPRCm+nnqaTCV+byPdcj8X9HSaOM7rJ
3u+/xbS0XLIm/PLnZ4wQXghyoKxDjIt48aIxxc/EIlu9ZerTa9OL8sHr3ZfErEGoSpgblhV6dDoF
IeaoUqxRwLwY7uJusEnZ26HQjIOTBt55jEvzgNTPAx/COdEX/lknx+ZgD+nR7YzQPRl0Qh7B4Lj7
uMeboODTKHO01RD61cFo9AL+i24iIJF7bsg9BRvBxiTthGy72gieBspBx96V4X38bis3wSA8yqcI
kykhCO2LPX51vHD8ymxobSI0yWsCpOaTqL3PRNa15z9yEhTup0K/RbY1f5g441d66zvnmFmzdjG7
F8SQvrXa+Gmm6feTaKUNwMb5WxLTy83ZJ69EGFvgri2UnVbeotYo6e43GnxevwrwM8j+ftFhiwWw
E14wqW6VI3/Jg1PPbvhDH/qSuS/MniOddNtm9rRdXpQaNuiT7yVEzjQhzs02jN2N7bWfS3dkccy2
VovK8K9H2jD+49xf3tfiYGhF90olhH1fwVvHskP9nxI45LrJuXXbbKPKNTkJbVD8InhwtRM8tJ7k
3JFt4GxRlR/uEDUjHbmURUlNJ2NsxNrYPy1jPFzzZcRtJOnnZsUqnkXOF0HAy0YxWjrpn9dHvtRy
ro932Qix6SzanWJdIWi4CKuu36wIyhOJlLoWfU1jbAcILOijmsAFpL5JyZqEH37h8w3P6pS9kHcS
G8fWZyWlhvwxmjWajnV3LymVkDSOJeM65eLmh8iMzryJEYAR0C6oklHi3P4cRVUi9b36cNIHF2Fr
rxE1RMrJqUZFGUohKZldABUovFE7syqqCf855+Elagv9azu0GCpAA7/X1EActBnSmXZUKmAlCk4j
D2p5z1bPF/O5Seb5rI7+POiNNx01v7u/4895d80Nol3Yp5mbrnXaOyJT8W6w1esb9D/Rxnfo93ZB
tfmzr4+HWN9EiKdowzGjYC6g1APLrrp1QnzPCle8BX0aIyCkeVLPSPvoJ5P5lOvV3qn9doV9tX4n
FTbnMoFYvbR+95aZ5f18JVjKU87BssZHBiabbJb2VT3Jp7fIiXL8NNUjpKj2KdWmeS8SeAl/bkNr
iJb7uazzhoOWaDW6FTa4IxVV/Jo1m3Z5h081andFzE2NrliJivRqHC35Zy9Inhajyt+rwGbhEzg7
p+F2XGQRDAfahFQYvWazTKv7M3mqmgWk6CD6fi9VayHhurD27dX9ms8c2mteNBvPSFN+LRA1vmVz
l7NFS7WnnAXKuYjzfGvS179fy6m2HOqh7s9ow603eyDcC8rXK3jy9tEIwzf8eERkcW7TA3TI8qx+
x8HQ7K2UWtIgP97K1E9jmZavU6tX10x7wdJH279CP4VM5TUmmetZ7VzGDDNvb5NhaDj6Ua15RJz8
vg3UHZBP7hvFpI1wSLBERsdEkdGy9MDinNq6IZTE1nadqLxrWWBdIAkohtfADlqpuebSliidk7I6
UgANN4sD5tMxgvIw5u64crPK2Sm1e2RXPQba2juyJdxnYGd/yYM4ce8HWvz7QL2Efmxj0shrxu/2
QMCiKg0pbG7WZ94xHypzFTZFs+XjI6oRjee8ogjC6IqSnQ6B121o3IxHJ9est7SIb30T+0+hS2xD
1+BhSKdtV7v+g3IVz1lRnUjAinDKevojYSW7xorylTL5qGJVUIco9NQFZSfiUel7iPL1DnlTM5jL
Lhvtoeil0A5NTapVaU2johTMKIlc/zgNwWnUSaponEfDw7V8Hx8HgxW2UWvU1bm/V4bF8JM2qXR+
2e0lXLp3BAbcYupVh9CprVW4dv1N+c3VkOY2uU8CH1xTNd6pB1xdYNFQI20mb/paWWZwM50muFVm
Zp7dor7cn/33fDA6wSbXwmaNJnSnPjEdCc2ONUuzV0+JJUxXYZg7D11E9HwQQ+vul61CQmXRBMs5
h8veS0JUJgTTeZm5G/Vq4S/pmgbZ3hFY2NT/bQI7+jhJNPSEdT5YOhugXg/EzYnET6/dIjYNf46S
sVIbbvupLK0vedpYxwThsLoiXeDcx4Hd9h106z5YUq+rALdlB8xrCiA16048gk5AHgTxQAO0QzsL
ldkPG5790RIO8TsBcwobyfCcluSqzF1GfZU/7KOTYur59SbMKMRBsc6M4f1PONRD1Nnkb2xVY6KX
TzHPxNt4yLVbOvg39Q51Sukevdz6/RfcpF8urcqKVNmrlKQ0fLR184BcbjnMVBKUBKSbJ2JORrfb
qjEQOkJ8agTIn0gzl9dC6Cy6suraBIIoetMy9YNaOuDJaa5R+DhQhtnc5Y4ZjLRjFXTVJZxtZ5OL
uf6a05u0/YoiipdDiGgF43DNhtcxnE8dKKiHJWZzU2EtvBVGFLxk2NdhudI48xuH8GoAO0alfThZ
hrV0mvvT3Z19313ixn5rRXO0jbF+UkVf+cyaIFTmVu0cG0ekV9eXfpgOckVl5dEWu6MUrVI13NG5
XlVl6m4HKYXy48l9sVv7SztOyTfkYsDcXM3DJ1COR4OcgKwDI0F6UfBWJ9NNUWk8UTwaehA8eGHz
C5tFvaMA0BBWXVSvkx8BAZTJKTM+gr5q+sdpAntOL6Xad9iU+CDihz8Mja5sYK4thB5VTntUP549
3yryUv1bLWIpxKyzx8EL3uIZlWoSm9hxpU42S8HplqjizmGA/2dsBVN9YmcrV+jDDz3KKR5HbbTC
UHnCKNF+DfvZIzm3Nl+qMbe3mYbT3KkW7W7sN5Q1QYc2vRknMyeazDTXcWK7X71+XHsSCKLOI4aL
T2WceEzMbrezM8CceAjcJ+naXtUMMz2husrfph6UlCOJg+ug1cYZ8L+7arJFuyQ5/XhPT62nmYAj
Vs9hxqc8P5Lx2RMm6COP7LoYwvNUfypdoOgrG6HhKdPoqgjCFp+HdrI2Tmekz37b4Dftgf3CA1KL
8jhLxQ3J6kpN2SYNergvlCvvi3I7MY6W1TrZdY659AgNDddF0pG/uTC7ExwZXBupJ79XNrqqRSND
mpg2GQwiWn9UvnUEgNLrmaV75WqP50o7x5V5QAl6UzQZjFFbN9e0j9YwNMg+ImSqTR4XgCXbiaiq
Mzdbd4xQCd6PFocmcd24Yr8E1bd7LyNAp1WH06rRsLwmJAzdGk9bbhOKDBqY8n9csau4plEXYY2L
/4+r81puG4uy6BehCrjIrwgMIkVR0ZJeULJsIwMXOXz9LFBdM1Xz0C5L3W2LJIB7wt5rB2YqlQse
NbxTOcFotTPLh//3O6YYfmmBK93E/CcrYqNbVx0nchm7g1dIoTEFZBDQMoq/l0b24DKXvl1wqkis
3YCjYZeL0X2t4yioBQvMOJ3+bb+pmVz/i/OF7xCjNLGnDxsT54WmI/K+vZ5Bjy+OKAxfS4bhaAxd
/9SbyAgXN+quP6AkZqpbJHU9I/ZW52/EXVJq2Z90YQMVwa++wqwveBogymgq4bxCI3nrWip7ZZtC
P9kZ6y2kx+ujVQ1IXOBdIdCB9EOYrU/0JsbKtqxAyTqNpzeAYlANXdKs/++XdcIJlTX9BTxHdXf7
PsaU//7lQsb1XaV9tZDVb5spQ+r9GcUGE9O4udw2Xno/04MLfXoacjLqWkJ67/KtTRy6BfZQjY3v
VgiQuXwfE23p39BYNyLW7RfVXnMmuwOS+RwUDoudV9z4RIeK4YsmKQfjBxFy6e9uKvVqALWf2OJ7
dKsKI1ntQP6w16OwdS24ZVKaDSg2DUkAQ+yOsBKrMl7pJn4k+nSFKhwg/YmlzfeN0nT7JWnxhtgF
QsUN9DMRpPefpRUdGrw4m2Y7KurpQRSWOEH14r5Vos4f4qjwJYrK3YaCPYyRnpzbApK+K7BTqmlx
IZGGgnnL8Ckl/HLiq1DWqAoycDGsD5naqidGfmUIgPQNPQ0RKTiArlr7fJN9mYPQ4Jna48UtAaOo
MoMTJp57t+ouUym167Bq+C4wC96uVpZIDjHonRLOBuGYsZli7ln0P0QhOvftQp5T2ngysar3WZvE
thWa4EdHAEsK63FUrDhs2eb/RCESs6MEP7beKB7vBmq04PZwuP0iK42ivYvQGzvz8TaccIr8rYyQ
iKka2vaN8+LrW8E7zi7sGDUSu0HqZ1EaZOvlORaMWsWCoRChXQ2cWhS0uAysByP/7Q49er/YFGHq
PrkjfDv2xQeLUqCv6udUc8+QCh9nW7IBEJ2FMXJ9mjEtWWPtBm0JSaBWuTTi4ThpdUoMjbWE+sSZ
NMykzk9nQ3GVQKZ46yYJ8g6dQtFvuQCD7kJUNgJTh7aWuQLZgQN9NOInJqe39kXP7W1EwzM0ntmb
dW1A0/CwCtcO7KzNd2pCX5WLw5Jq5k64ufB7FHkgONH/zg4hnfwtZ1wWbHXKfOc667PKDl1L8ODO
wPkhUxs4hQfTz3vll1a7j3lR5SyLczu0Jgh4alz9qU3V3A3Ye5rEPdB4wcojUNGLU50ZzJLjWehp
nZIFxX5PUm7Zn1NrEjtajDv8EfPRbK1dIyuiEyokckh8HpMcdUBfs1NKmiX2Z5dOm5v5BdvUxK0K
vWpAsp9/DuKzbv1KZvlOVGT4GvaZKWYaADJEyOqMqBENUnFI4FACDW0drCC7VH9t7xcBlsScJi4Z
ayqGmpJpi0lhFpYmRVLHHONo41UNcDs8mi3gDlhdO6hdL4utytCt22cOnu8GzEugszy2qu9NUmys
cLwiDgqcbxW2yPYuQaTjtNal6wwv4wrQpvJs6kpJ3oiy+so6fTE2QxaOtrcr7Xa3mCyoi4XYuc6M
5V262FemAd9TX6HWtK9NZ66ew1Gla4VAqN8iyrTHyYPKdkXfeUecjnIvx+UYMySheNZUf13GX7h0
GjCD9p0qy7+m5FafdD3QLOP3UMnnNKlM1JXariT0QFlLGRjO9kPp1o6VtGCuXWG1h2BcSc1feNAT
ZxUTskboSRM1AWGV1wzN2bG57xrOsgwSHc0/sDEKzWp2QQ9ExBRC1oBjaWiRrzjtc5ETvjzwSOtS
+qa+xaLvOKhFlQi/K/v0bqEb0omj1YzXamx11sHYv+A55OCYAAXYdBeeUScfpmIYZ0f3BVQpj8y8
kg8V24yppd/wmQ5tXs6nSKZlWGhoCZLu2REAejmzDVwWza92Wj/KcgIP3DIfQEIdGingeRYhLdBN
jnI0YZ96ASY4YUQwpmZ80NvxQTMpBPo+fQJRVN07XfYeofxUF2fxrZSgsLrZTGnfSK4Tf00XXgc5
ldmqvc+pccZx/ZdKZkSaGz8a1sgLsZl9YWX57mRToKzTFS+qyzWYJDCDvjJPqrNINgcokxeGj2JE
QrkWSVjYiusL69xD1vDmRfmrNav0qYGuZj9Gl9QaLg7JrF5i1o+NauusBPGzF9P6p+/VPz3kGN72
LQelW49xI74UnLXxPPXXBUVHUEaJuqsHWEdq/saD+UFbiGqzU0YdOIIc7NV+WUefbtmhWyde0ivi
duVaLuKgz6s+nFjcAQ7CPE+pxSrhV8b0Ioh7nYLWJE+lfbDtgqWd+FCsNaIdTN8ItLGDOhlcD5wk
BpsSnvW4YFevi+yUp9neGhxKrk7Bo6hYTGGr1xiQ2QFGUo06xnM019yjZHyrJL0Jzj4/VuI/JWIy
GtldijZkKomm4B/Ac+ouEtU7HJYHY1Ay1rfl31FvO1h1w64Qstmj3NvLvsvPevzeR3a4KlAuYN3A
JyBPq3QZNNkD3dVqFSdMTRyGKDU8M+XnsFk+qlX6gI3kvdCaLmiV/IIpKvIRyRja+uogyk6av/qw
jnstVQpCwbvJJ3nkrxNv2dTdNUnML95ZiGL127pGZwDevm1MZagqmIas/jnq82c+y+HOSuBitfE6
c9yUX70meJ9w9vTM1ovkceIvGGbtsUbi9xilxZGNzhJ2ffJRSdias6p/GObi+G4UvfexLfcyaXk0
6Yz7iM0JdNyv9w2JNZah8uxBrgrNfrDwYKELQ6Bde5XDFEGxnThQUn1CJOwYqGnRayCFyWtnt2ir
6jnk1XmRtZ7ydiBWyZ2ec+O+nVjTu5H2pkt0gyXtVKBHGiEoi7JTrTTfIXgbPcIs0oe8Sk6sq70J
721giJVNSHOVQG1QUnS2Xygd8dvEAcms/Yeo/HEt8IWOqDcs9PNjUgfIG+6tbnisc/OQaSAm7dp6
j0x7ZAT7pSlVFcppqKHZp2xqjGRD177A9XlXZcLycM3ohE1CKloXXHRkw3droOEDrqQgmO6GkWp8
AY0wNguiPd43Tx+mD7Bu4WKqMfWYuS1aGUTVkXyOIi9yUPqlzA4hVuR3kWu4SJ2Lv7OIn7DgTSEb
CRxV6qh5U6fDwSYpxzf05ilHKDLkxCbQr/AA4tNik6j0mho4fV3cI24+0r/Gp66TIhgRg3h9pnyD
C30qV3GdVLk5YMTboFTl3YWR6ndd6VcSFZZ73DhB6ZLrq2tcO4YMO9aXeL3fUnhgYlkSphf8YNbq
KF7MEJFMi48YyE3bDEVomfTKswA4NjZn9vlsR2w/q+jlJlPlEJwludfVRUUzhT9sYXFo8nzlJnK7
7OwgavAkIcKe2cRJYJvOR7Xl9ZZEcvFUdEimjh5tlcm1RnrSqNMIAjwgJzO+5gN7sDzTdnkLkJHo
sSgcada8rdTkPDlQPtmHOG0fuQe1oCVRkYzcHMMMpiNcsUQCVB0YG4VgghSrW1IDJmg+mmrCHZnm
KGJndfQkakq7SFbfiEHhtbHkPgVGE8ZZERRpyclaoEQCyLFCNF4pqsuPcmDlbDJlKjvn0ezPrfYR
R2UbTIIisalLH6sEQIb7SUxUPA6dfEYai6604yEbNJSXak79Mb3rU5Z7Zp7a9/ncXZt5AEMghjeG
V2OwzhmDjSp2DktHwrQrKO3jMXa8pSWxjZk7SDzkytUap55uTW7IODD3eyUtdkRJhsCvlNBB8Oir
tsaFLcvCx03OnKeqd1PUJ4GQpeFhbeYk0IrfPSM5thxzHlg4WWPeYE2RLwZ8TJ7t+EisrcSJonKv
GiatpJ7oYZ7UXrS64ARH/T2FR26UXPr62qgvoEK6xQptsMk8ueJzLlCHdFL/h+XfYe5mcsIxkZzZ
KAQTIISCSSW1OHN5E2cmIlNGqzrmddjCj2o2nGrOYC6fbjpOSQgK8Ar4uzsCcNjJNqspmrv+YTYK
fLW84dIgZgwmT2BLajVRpaymlsWfovVtbrpzbIMyJhudi1lYn6MT3ylM3c+Zm/6lrYnPySqlZ7i8
c+5gPKP9enGTLVjl91znRMBYShYYrnt1oKp6jNywLKsmrA7yRZGxBmiFAQyveorAWNRokBQAXN3w
a6QaL4Ra7DR2/77t/K04D4sqzbxWmFUwI0Dwmr6kPErQjRMQ6aEdqVlQHkm1uzcs9k05rZc35w5e
sLkJepyHvoZ/mMcuxFu1pCQu7JfWwLzhlCsatf3txuwyPfVJGGoIQEiuadGUv0jvrDL7dSA8iCkc
yrh6JOEcByMvrx/BIOKNlEr8Gpf1e7bku5qPNYNPkoiIED/CW7G8St9VZjyRfXIlge8XVmnKhZWN
nDqaC5CE5kL70Jj6SRnTmn5pweaDICKX5R8nY0Mliu4PAwznNOh/TKWuPTtOtIDJ2omCavIno7rE
WQAMSydug8rD3BFMf5kqDaPghGBD7bT9xMpr0q0UIlC++i6LH0zLPOJjD5L9qTOsjm+6yiWekz8W
AA6UI2zlUvURXpPX45cienvYreoyeQR3VQEb+N+DraY+impyaZY/cD6OHbdC4QqGeDW3sCXu2es9
E7DOUcAygLLQ1dP6bmSZrm5arrosnhEIneIRJzDeJMHYZXormF3UxJ1ah0Fqv2+wGIWh+s5JDfse
IZroVlKKBTcrezfmGep1QKA6dxQOfWim9ise6MgfLHoXe3WBR8MZJH8y4PnF1bjdyKoz/Vmm8oA7
GjdPP+5KKxVne2BrKWMWROVa+cXjYu5tSC2fnU6URbaSyETNExouqvIpvjR1o17Hlj25WR0Fu9iw
tdACIsixjjlzrCerjsNlJLFtpbFaK04bjDSaJxbUKbSB332kBxL132mi51va6KGOgSstK+uMvKl+
NbHy7DbggMh1c8Jlakvfgt/DlT6uNCU90R4KgZyd6eU6Yz9dbQnuxMHulWWtb8Mk+w4SVLmz0uTD
mhhBWa64ujGKmIhaN+y1TcdZe6WsEpy/EQpNh3DfHhbR4Aspa4Tj6WtUNIo/6ryuyow/Lek8ISRo
fIZxM9nTpdyNtXHuVeZllbLeS3gmFCUUvkllZxii2Hz2Ec//KXJ2Ss8wMu8upYy5RtVDvoBV7PUJ
e1SiT54k7pONReKGbdUluzyiDS+r4aAWEfgytYlCl5IL/DKLHZU4pzE3B1+L4Frls05bysMLxRnF
at+8dwkM/BT8ThCzzjqM1QxHL1o8yJTzu9384UHKIVvywOrozGxnxk9tOdN5spIJ8kDD2Cphlzvm
xRF5Ko9zZ3rph/4KuMU4cCHg8KRAG52wL9Rrnigl9dCfdh3Zq7v96GGTAmVbclNk5fyc9cPTUmXt
nWJxfCI+B0jf+KmWzvdq8kZwdOmtumQx7AyBUfbDnZlGtodnkLigdT31+dK99cQCEiTZpXkJWLVR
QwNp+ODQ1nJS0Vva7nMDyuAYO7AgIFZ9Q/WC4Dsn/aMzZ74RKR9zjJTBMDbsah8fS6mGeJLSZfSZ
m8/eSnofW57qV0Gv4eW45YftHC+X6MNOt4tWNdVATQcwQwCtGIx7Ls+LlWMwkKLK9kii2EAiwBxr
y6AAzR83fZ1u5juzbDQfPH3En0FlYSmjp3d6E8DFGbwxHtwjM5j+jjjNf1pp3slh+JqHmLUpba9f
FdA0FPgEagvVO4sT3hO1So4b+Mpzkgx5Igd667b/qiX6BtpBqaoZV/IzijvWBrD/4DjmY2OHLnxg
YgIUA4+oAo1oXe5kbLPKdrt/EI5pMJ1jEvW/0iJ7apWkC3GvXGN+TiuZxTVtGuFptVn5aQm4rqD7
mDUVqxsRy3rTZzsO298dy7QR8wGXPrYgJj6Mi/9VUFUCyvjYt9bm2xVaaCfWYzxwEm1tMCSAOLQG
7VeZMo8z48gNhsI8w8F4XfGPZrrzaMV2TmkYUQKXyktbDK9zWtu+KpZ30XS37MSLDRj+5JaNxZx2
fUS3eRpNyjqJrFwyZD1ZNisE1yypBVUEylGK1ieJZ0zObstjuqiRMCgXocEZdqzlcxFTSZw0CUFC
P1fIe3azzDzgHmqoNPGyjwTQrlk+FkpC9ieZkSMwSs/hSvdMZSafmfFbF+eSKCDzL1Fhd8XwlrqZ
G5D6Gvl9ymenQNlsYqsKMp0WGt0K78dEMA4mwZ0twQSJLOjV6W7703H6N7vVvONxnzOEKnmkjiQe
Dy4nsMLavuOwNfEYz6MeNk3/6aj/SCtmGjSRkTAsTs4inYo1T1q4x1TWzTD/rUcY1EpNdAfmtZhJ
qN0erQ3/sE27g06niERvZJCzS2IVTk5gcjGcIjxRT3lmyl2H6NxbM4Op4TC/KiL/Rm1PFZsBt+2l
fuC0gH4DYocJJPihO9ogO8Qsh2R9jr/gsglfDODC53HdN5BiInd64E4BeObiCklN7aVP6XcqZW9p
3asgKs9XQCvh0jBek4XQhTJTn6ps/Z2MKzLCEmVlhkB4FDOG820eg5jSU0eFzx+olGKbCWp4JQkJ
Y1Up1WLWXNaX0cM5lnjz7MllUd1nnDyuRQaONb9MjHFpQ77dUZre7HZjYLYOoENG6a77LXOjpwF/
ZL7DFjvW9lppzYfWgkcS6cRITlZjs17kguS/YHolUigN/Xc5MRNgO+GynF9dL7fOtO8xzDqN/bRW
n1hlr5Qj3BjRpJ9V2DqnUmtQSMeE/4Gu8GAh1d7C+B2NZSCz7MLUYiUPB16CsVjHsjff3XK9Zjk0
DunqD43JaGxus2AVqmD25uqemJMnNACw3Z0HvZwsJoful2UPz53dXAs3CpSIJR2AatU38DfzEHb3
icbzcqzV70GshL1LG92w5F1WquRzVuyQSQBT4bVG+bYhtgpa7EYZDivBAl5hJwpW0fHZZqcHYZfI
j4JaGuWTBSSmy/ZOn70TEFrSjpjLhqX9yrqhfTSGvdGOnb/UsU+40zY1ESMARXYCVok+oQA2pPLv
ke8zNVOoEqdGPugV3YDDUPfM/J2kghb92kYWJqXkcdVXdMtTlHpuTh+fu3/wAATzzNGqQ9dkrvI9
OnL01PQ1w5amgGJCG0VMR1ylr+UiSY2ITK9pKbrMqqnCCDVwQEIC8Tx+a/HpgHN60bQBz9HGRFJn
TD4xFYZDVZ9Uw+sodRYVcTyhMTRJscpz4g1tf8wkI0UA3cEmT1o5O91SrHv64Cmt+tfV1veabJpz
PAoCZtXuAV/3bxOXlTdD8sT0hfnM5gjX7MQI66z4HDvlS51d8NwkMoqpyb2CXFokUC3hWBGmXsVM
T06JJXPO3s28WEBLFtiqzL25WsklJr0bhxjx6KPjzUky4EFvGXNNhJwM+FuyrPJ1Qc86sqf3NSpT
z6myQDR9FeqLS22tGY+Et3BimHm7K6f0s2ijj8buHzOXxiGtRWhnbwsOTg+7DRf8muykMwDarRrS
AaFwceOGzFQqgBHBLGp2sCqIWOSuvtqlr27LRe2Y9JJlF00+4xSyhI1dG2N2wAr8t1zLayIncUx1
nn3CzI9OhLVvcInLstXO2MlyBiWNTdh3a+svmmZ5aNPpHVgaMrJY3TS11SFJeeaggfpXOrYXU/W7
Llk+Wq/cZRH8mKWFwDLQfkbtQwTB8UT+G8HUipMzCNsrWdHvUPxBVHPs5cQJ1pluEU55RyJhAs4y
WqglBECtAgJNmlkByz2f7HF50Bs0r22MV9Siehh4qb3KC8MP2Ba4kdzqaObOW2rSyXRaggewYsef
m0iJ3Oi9WvUPMAaoKgZnm1O/5oVj+mpiZMTFauah7TUYDvOlmi0OtNHU9kXzF4/tsZqagzn0ylOE
c3hfGR1W4YhxGz5IMitDvejnO6qAj3iZTZ/guCJ0euIdWj7DamXWJRUMaSZfdNYXP+7JqucNCJUH
iaucOCbQPCxuz0s99iL+7NeB7st1/qnSOrRoOqtB/Oln5yAI4igQyxrLPN2tCDAtEDiBkxnZTmjn
BD4m15re8SahqZiK71a4XPyYHLy25DlvFEtg5+yrcDZAphAVqbjD3yGQZjHuR5vkDqfWtoLJOtew
3QZn+lKRdAXuUpyGKvrALwJVeYrzYK2Mq6EhDU0M8pkjew5x42Pr6brfiSWkj7KRTk8au9yZAdvm
I09Eg/SLRknZ6F6jXkfbKWNiRKGWQxhidJ0g61jV6N504l8cx8nc/Burwg6qlBGCrFa/qA2MQnrN
lCNan5qcKcbQgb6YLap0YaKZstzca2LOsrYdjWtrRd8Oa1AkISPjEzpZrcMd1llJQ+5EbqMeZDsy
6fh8DOomCs3k25nKMYizWOEp1yHTMpavPIEs0vOyJkkgMQIOO5evTOQFM7R9qk7DHqGnidITwfHM
FttL0axRi5/TzH3FgQoGg7d9IAD5gOyITexE5TdF1U6eqoKJ9oAoEVNE9FKyjMK0xDVL77tPOK+G
jqt4GKIavWr/W3VIR2VE9DF0XCpaHR+gisZ+3fGwXKP8aqPXOjNaoDsaqb7tULdkyy1n62HUaPc8
1apdBuxlaVfJijB57S2KFKi/ey7a7Z503TBNx0d0qKM/LaUeWEv2LqksU/QQdyP0mbWuoRdU+SnP
5tOCIEbdt/j5GeAaqL7r/NnKdiW8sdZQibPjGLSwGIOQ6s9WMxvHdSLN00SPzbif4SqOMa+Zmp1r
izdTxq9Q+zOME3sjA3JXcuLJ5TD2wN+sKWEDEAl0UZoIoEN4hhANppLsqYKhs+E9HshXXTjG0oNk
eu5LWxCvutE7uqrg4gDiH5kWAecrfJtab056KTKsgJVPqhyT9J6+Y2QOO3dTd4ickaXKjMhRTOSB
6ci+0oWnuqix4TrN26Itf+WvJhmjw6hD8JEYxDzRuBVS9aq6j+32bm1VO+y3klCtzlrHBBdHJowx
gWhqNRmXyQYVKm2vXKJwcE1UCcU87Hr7DtbJO1HnQLrQQOPu+bb7i9mmQ5A5zZcxi29kIbsaR4I3
S7l35hI8tQCI58xmaIGXCNBU7oUVvWjdcoh61diRBlkyMrgHHVXuSN41PG2Mjq0qPhWX1t9xznie
VwZVk+arjfmal+0Kdaz/ngtG7mmB4WaBx9MZZZDl/Oj0jbwzBRmu0EUAbH1nA084Q1De56VyIatN
DyrYXU0f01agPd6lcjiuwwUkWZQjDVbj3YaC7eOHeVAFGLjZ8dze/KXEy7+hYWmVub0aLNZ4NlzK
GVNOmtdkSDBL+dq6URIwWvnE0Uz1HuOBoY1csVB8KaZ4trYo8kzF7DV3yFrc7rnlRqJyEFRKegHU
cPhrOruCxPFXvCl+T7TRwbWXX0aDyrIfuSKxzUl24QUoE9cNYhJlYcYZrzmClKQV7+wYvuq2gaSX
KiFCBwOvDhiahcg+Gpb7tqherQ5dtjsZIRpq5KnpZ12l33nT7ilpeh8x64qYhfn/PNdLIKxrZZnE
2JWPU0XvMil6stNIQdfr1UCMhz4MXOcpYibllxlLmtbZI2kvAb2r+5G8T6S+LM0ZVbG75zFksLDr
QeQ3FcNHkCB5SLnppQk3hQH2388sXp5bIkjXxWnsGR6Lgodxz946ZYTPYLOVm8J/pyjp+uDqK+6k
PjmlkxKWuNl3aZ386dgSexDHeMSnvMkro9TNbh2qiHP0VEtOM8uOWLDZAcV8D/Ji8MkOuOtrDNsV
qzolt77KSdJTrMa70nI5aQ4XDcpDm9OcgievgliIbwBtznZUv8Kyof7t+Q8bQUQx7S5Rg3q8J0+N
xR0BUPPkfpDAXe1KMLRX5xZHu505qex3tq58Cbv+Iu3pX2V86TnzTTHBtqS5eLaQySgVH56MBpbi
antqWeR4Peuf/WC1z5FLEkWjqBDtyvHQxqeBRLYjGiHGnEprMsF3av636M+WraBgjLtv1QsBTMM+
whaHdHbk8+GNMC3QXkvZv/QqCUqpMnBrRbAhra+IOzJccuNpzSSW6q0cE0TrJJ3zYq+/68b5zbba
gt72FfVGjDVjeLIy+NsSVT7QIBb0pdeollfr40MRkVQAn5zr08tKR9Au6rVPgymZaYplD/Fwbws1
ujiyA09JMZivPZhks75j8PzYEACEokJ9UwflL6gyI8BQbHIqM+SOiJf1URLYgaIo5xale7v0hNcw
pj6Kuf3EhTiea9sAs31JMIOcWrLDcKt1Vmj1zFXMPjavAM10qDJJ9eFE6WOF6PBfnRkeMw/z8hPy
0fFA2m2tHIfd9NtunMBIau2YzPrxloQ45U18f4tDdB1uJr3JWIrYFhGKGopCCow6D/LFeRfx3KC1
pFPbQJ9DhjK73VyNdZvPu6rpLVADRfGkdX2AXAiYdkrHmi96E5a2Ul2yVpyGrhgON6jIEKPHcxVK
xp8vN76NLNFEA5cBS2Ar6qGWZJp1UhXn//udExUfltqhhdigV9W4xhdmRxeVifImPUUxEbtVe9I6
sdwXBJy6SbRRLG243ZBdw7HfbpcNRLDMFSGwhIv9ROE44KUs00mRH29WFMmWFhMvGvNOiHtFQcmY
ThKVxCz0g7Fk6n2J6nDgO/eVk6ZE7OQGq0Fyjaqa7N/cemAopqMvsllh5H1f7TePYyvdmb4TbaQt
nGo36kZ7LHjKBbZwZ654cmno2wl9NxCC3egct39B3GLh53gGrnO5oIOPYJ7l5nrJiTanuy3w897+
HgVLwz08FIXISeAFy4q89wddz+ZNnBKKuxsUZAHh9tLY6c9XjLl4gdv/mbGwUTInPQwRuSeRoxQ7
exN0xFtcVNG9/vf+psp4rHoYVMwb/95Y0JjYfr66idBvmvRoLN7SBiR7ssFUqoxAiK40P2WivP38
MROJDl+lvoYQ+NbfgCnJSOCIeh6QWuB2cbozbvLqhJAwXAr7BH3xL6tHoOpCUmpZOOz2ZCKRPEpe
hI5uJO9afDC2hictmexzK0r9AVU0Pa/iRGGTxQiztfhP60r7sZqNjAd6N2J1gj+zfX/I9SvEkV8Y
NV3QbaP+ao5Tv1PKKgrZaotXvaUGnvT8oxo07UExiu0IjsUDd27GOb8uBzMf8037np9XOc5sk7ev
y0jSaeoxF+Zojueesd1l7Jb2akcbRdpN74gESMLUkXV4o9kigS/3qTI9NhlRZrP4VLH6fK7GrPlR
Mpn+0GSEUc0YQGK3LEM5tuA+a/Cvq6GW9Kvil7Smj+5GIFZnUrxyN1kJxlE2KS16cV3wJ9kEoVaq
lp2VEbl4lZtK+KPwb113va5UEgSHs6/R2eoJ3S5eWwS6yLFT9V7PSnDsRZ4Sj+rcLRv3rrzFreKn
461vdr0zL+8raOGQNap1YK+4vPdZtk/KOuyUBBOl25LiGLP6DjJr04qslBZKbUa7XtH1O4anKmF9
SRKuizTfHEFNVRLbrqeG+xNIiuF5jLIrkXKOg+ZK2Wb9HIWRGS/HLDaCG/+aYc1JVd3+JPLJ3edV
vd3Bs3KtCZXzlQ71J0u5OFBZVDGErlh1q+qhXZCHzfFW6cQToOkGLRZFsAwzWxShPtpVMLmz46Md
ji9mgsEZxUsXAIhzPDYvEUl8cjrkdfLFw6K+2ALOJA0H2oRCKa8mRO7JTsrLun11+1a56H+BWJPM
zrwpcFK7fRz69E0ROs4rvEx3si2sneau40utEv1mRtbw4t6sUP2UtPsGTSHbLqH/wvOV7Pokavfp
9iVq+szTZjvf59O6NeobFVvPHkSqZtfVqTtfa5DTJVbcPWr/S0r4ecb9HzkB1QyvWFWhWa55eHt8
weeoj5aN6Up2bXP+eeun1p1PombdNkFmzBRJl8IK/37IC07ysgWRu/ku8t6pDvHU/bs9UewckbPt
cpfhgSbKolJreBFpzlgbYct9P43D3dSNuwSaJ2rBwTiYWsY7jsX8JRrfRpwZDz9vBQkP/9hnsu+J
eRZjE+B3GZlDrRP3hxuVot3QFNJgUqRPaHZ+vofRLeCndPf1zM6jhCX5gGZLD+26YY4+U8D0q1V+
o3/wecaDwFTfbTr+PptUrzZ7Qu2MPzfzkJWs35MumrfcXapwygogP6gbyWFBuK3P5geIg/Fyu72H
xPkwRdkRmGfRSQFjgo8dpdlRMXmO3O5Qxake504WTyVF9NVuajD9b12sa1emNvorauwAaaJy/Hno
T1O6PDJXn0odbSLJz8LCv9ijMmi18rIkCWHDG3ZkKe6WlIAWI+6X483W1FeOdSet9cqznJMtURzl
2Ft0hTht1qMbk6rTy3R85rr7oQQ6mw2wrhuDuSuXWKGixfrJaVGc+LdbaOuX3spnsOHdC/oGE5uo
aYa376eXDP7GV4YxIVQKsRzrhWUNqentEbYc9a4Rb/TlpWMHqKkFc6KJcIrlPzjdDYOCJA7KmT5N
zBi0PacWWhstAxq8PQvp7oYn1fnQTd18JhlGHsd4KShhX8Dw6V8OEwniTqP5PMUOE2EKocPN73oz
M7WIdtG/zV6WaMkuU/P1U0EkYSNdDH/sFc7/EHYey5ErW5b9l57DDA441KAnoSWDmsycwJIpoLXG
1/eCx30vrV61VU1gABiZJIMBF+fsvXYrTOTtcf2gUVkOJRnxQ9r/JKzJO1ZTqe8RdNlPeV0llJGs
9KuA39c4ffc0RB2BKRImaMkscgG4ab9j/FvFfTd+3KcFK2Ia89M4ptZSNvs6w2wxhtYtMpL8kfJt
/tj0/U/yinGkqVuAfliqzJ1x85C6bIEFiacem7pYkBEq78hvoLa2Ve6cmp7e80i9n1TH9lmBpjvi
LdqY6VtdEQ5fX2JqRXn1Oktx8ZIq+ppCNPwdIu8HeFCCdNqeQv7yhWSO96UJwJRgtmrfzBJsFEGI
78u/VC9Q/zL3kIKF7bAaxjF67h3tqoynWiP1Y5zRzNQqz/yo0ehsenwXGq67TcueFvrtgqczOqSX
UUTul2LXCQMQosOa7TCHxrVbPFVmwj7HiRZ941T3V/zu1rqePPs9h5dUi/RSMHY847msn8t0vqgB
0alT5zjUWgacphy3VcfPHtbIB+mh+Q+M79oLhIaDVZaQ7Jp6ONg6pFeFoPTIYV9ZdR1cXemuhirM
X6uW/nzaZfWlNtv8NZ0aiCl8cHemp2evOe/AOaIFEEv3Ow1G8jTFaL2UBAwWM8SVfrkiLBMhDTVR
OXsNSuuu+JyCq8JD5kmT8LMCZQuHofomdP1bXqXpZqDYQw66d1LOokr6b0Zf6+9jZ5nbmUHat/wf
YVUi/lv8hs0y5hULykkz6x3KovJmFWm3MfKi/PCk8yOj+venes+l1f+xzPzVoNf9kbGv3+imN1yJ
l7XPlp6ZW7GEsd9dfvfF2xSCPdT06KGmVrrI0edXP3aJU3b8/iuzwIA0IZ6zKS23JErXPx0XvJJv
0WdP5AdWNwk5qJzvTNN+tEkQgyd8pccCdyyFfGAaYbc1EQnslGfYWi4rrdKob1P7QukQnDwqGPhE
5LD2Fs5VlsJCTaRFA12FQNslRLBlGiGMJGuS+n6h7uQJBcX772E4bA4UMFEGfbwNCj/eqEt10C1N
nPAKDqA6g/GMVzbFe3cpgoElnhtP6AA7L9rdk1FMfWBFGjNv0ev8NCbXpRlXpte6LNMLhb9vfmx/
H/9t+3YAth/gfOroANh0/v0CrsSkoc9dduPPCiMxqpFldB5GmbB7CcLt2Li3+6hrphVK82KOH4LG
lhvbtpqPqg0/kiWGuMY7ZY1o7qEhWNSWK7DufuEdZZ2l750H9XqhIaj7juceUxJbtnR5YFH1MV29
gPKbGlnV2tKG0TLT052j4sfEaLmWhh89JjnGSUESyr7wU6gv3aLAm60u2JvldLbZUb56Dp3sQS/0
o5fK/slr7T+dabOKt7EVoGDKh3O6MHLrXrNO7uzTu1su3VLiVZhUcgs1LSqHKgJHMVi9DPTY/0z1
8f5bWIZ0LNK4HVs3sYpjA/+vUJ9alIXWlVV2vEONB0uCYc6j6Bbg1t/l/z5zKb3e77U8SJ6c67eQ
FYEXxP6bHob5jQYOWsbQyp6mILObXZGhyxpc/zyzk9rKeYSeYydOfb+JWlIcJ2ouke6Oj1pfPep0
Jc93n2OHGHerEzG4of7UrfQyyOd3QShlMXq3Xh3SZGbBi16ryrybup9Mk3m1Q++7y3d+cYhc38le
x4Fd+MW5tk13F4s8e8bk/Vwk0bu0PP/NnZxsrc7oQuTrgQyDa4vkcpOQY1uZ2as6RA0qzaB2avKY
uGf4ur2xZLYlc6DFSGIGxJxyUGdGKN4rbJ/XXu8+En2wHnrZG280lT4GFNnolgFrZOyTSzE7DZxS
LJTSap/qwcte24EmmN18FJhKdkI0mISXg59G8sF2dX5jJ3ntOuPzDg908CSjVcGBHekJraN6Tv3/
JbBdeP9JzyIzwKN2ZwHc110PM+F//Xy4BpLuSRje8Z6UUhr2C9LrYsWbP3yDxcumJp38BzsW/0Qg
EONHDragdr53zMuoi/IJ+et8LQDAx1hX9k0bGLDCBmPtYgt+6OsK61WTzk9aJV6iqI0+9HyJIdWp
aeHS3xNFTSl5ntLoTLWUgCeWe7eA54QaFV+OLPQJWsB4ZS4oVo1tBEXHFTjA+AluGbnAaUNq5NjY
u9nvvyGPtzbBwpZpUUCOURIhtqzXU5LqRP+QAHWpoX9Y9vCqpx+FnYob5XsK3gsawvAqlKskEZ6s
CkAAG+dyq6yiY1o/BxZyi2Jw3Es86g6CFs7Cf5+xdkzWDL/PyhKsQnKbOCDnpUTgVgnjwVi2KYNT
N4eJ4A7L7X7ViuuNB1Tb8rjlG1OL3H3S1xiXvT8UuQE7Mv2z8UrdBm21SXzRYi/UYv+C0sDZs79j
C7vAP8bRnS+698MjrlYBVKBtmzsdHy2VOXsbhMgB1ZkGEec25pa9NY3ygxVwduqXq1DjvkRtAAIf
V8FiYFTfsDWqYEOgaL4LhnGnsiuNjF4guMmq09ke/6v4dQ8asbIypeGo5SdfJyUpofpHNwQc+rJj
dBMW0vy0j0j3QKzbaQ48iE/nGSkqeRKd573FdZXDFc51KsKO+yXQa5NX6CxcdwMy3qIhvaewxDIz
r6ZGVBMf3+jnFP+k6CRZv8x/RCut49h2KAEMr7kFzJmQs6b06f4jJlaFkDdaOrFVUvU7ewnw0Qay
dXP/XRviDLCWweyXT+V6IhX3oMXFdLNEu/27qLbChtTKxMVwsVN349z4UY5Nch4Xph/AiQMIL7ly
oTrjryPSmKb6A1lmi0txT3bLdP57UIGHheGMFLF6cTJUYsuI8I2cwUH7X2JCLOnxOBfpFBT58df/
/T8uFkZSNIRNRAhFOtqLzn993MGKYNtp0/AErqaHH2gn/4Q76mnebV0YLdtgyvvHxp2RyHUNlicC
BBXWMwv7cg+ZoES26yDIX6J27u9kHdrJOrUSiqPYltCEyy4/q+ueh3mt9jhI6wS19RK5Z2KRmGrh
qRHsHl6gULvrOaP5lnXlxx0GvlRMLfurTIfoyWpotZgxS6LGrfDhmIk8juw30Ea8EgLJnFQE2m+r
umptbl5Ej/m6rMLoVKcBlYDlqTOdtlglsee+JfgWR4TxOC4QvzQ4/p3Q/IlxsXmzJ+N7bhnzSU5Q
pdVqvYxkfbBYSBLJgXAGLpfr2ITc5S7ZGbKr8Eu24484R/ALC/O3l/b0ZjRIJoHfM5csi2Np4cEN
xZCesxltKm9eeG7DxGSDUVDPXV4yC412YIl+US0I4yk7oPBzMRxhvlB07gzok+2ZR7rT/UfR6r8R
w/eEjvAslUupcylUT21tXOwkLldON8q9SJxom4PNvLJuHK5l9j6RDfeoqjCuDtVgtkBP0w9aKzac
WycNq7v+GkuLXXt+QobuPuRZlNPwhQuFV/CbelIgs1hrm14zI0bDUNQ3T1XdvpWyG8//vm3EGRWm
RKfCTQcmEPI9tCx7pwMH3lpDflQuaWULz1Gpr0uVrCPBB1BVyMZ7uqtpLcBTrdqQsxAu9VtzP3z9
M/Ug5ZnK6eVeU7TwNOTsaXD9248x4paxTnC4ywSti0uIFLhtdF24O9Hb9zMalN5YHvsIqwv91o3i
JSiGQjF8Fb7trAUd55Pbpkiz+snFEqieSLaNzEeVMX2PoRtnqea9hFClr4bggTEjfSMrq6dP6YUv
c9NsIVK+Afq745jcyihvaR6/LkSFlQot6wuMldagFeS/OcNaxLHoN/oo+24XpzSQ28T5Mut8fMsn
t1iYDNEpi0VHWgtlEnqPSNCiyqIV6eARs4Ddd8VzlnTa0gY2vwYiHzxj0k+xhvRHm3D7Tp1WHmO4
TTQyeI+x6FVXoVfel/B289xUJxW6ufx/UgS4gIP+qDBz98k5Awa+s+25POIlGVyHbJRQOhtoYDFl
Ycv7cnGsHxVWri0ABIVILNyEDsASekEHUT4EpD26DaMaDbIaVnv/Wi+BfOqHyfHWrihNVAAPkodu
tgD8tA6UvTzXIEfYL2ltY21P2QFLZjbQdF1IipTXHeRcimOhucg1uPr7Mo1u4wpbRI9MOjYfey+4
WBQ2YkBovwtcm2MSDKjo6TiNTZfQ+WC28WDcXhV323bqx4E4iksORd+gsvwolhirZNacg04016as
x/QLRAEbDnvL5yWmpNThxfcLFg2yyY49EMaNyOOfpavFr3XvcKXBLadIeA+57wJC0IypPjsdxmsE
UYwhIdyKSRVn47j+TQUzBmr5GfD8rqbGjx56gzpnkk147OCxFNWYHYfYP9Q+biKKY665LyfLWjdx
kVzg51FfEzScddKOv9ha4u9cksX6kjAE9XOkRJ1DoxuzXW5jGZkIMBuW9Bg7w3vZToRd6SaiDjwz
zvv938ax/2O2qVI1S4ILMQzFqeqqb0nptdeGNg4uPnwqdOOOhINkR4qe2PFjq2Ub3nxpRXcM6Fi/
A5n41231gsEkbNBBmnG/GquXssGyF2cP1pI6pQ748YEg+7B2IUASANFaBz4D7sppgr3TkUBJte1X
F9OmS7tiBbu2f9aDb383eYxPqEhD+uZ9W7BPwVDxNprgXwqnyPe4ZAh5UsHGREWIU1xDqh1no3wG
yrKrC6+n+B2Indq/BeSW7hMnOyoqaxEuRILUAehi3maxRPTG1ncxtf2roVGmljbaGxcDr9u3OqoH
oEEN+M4dMDEQukuHwcQvSNE+ElszmQ93QP6U0hMw0gmKyGxtVU53+D7GlYaSkg5KCvQzcvWQvxfV
1gCe2WOVT92RRKlhn4d1u4HMXH4Lwl/6Mv21WlWt2imfLpPmn+8I+Eqvx70U+bibdIMVIpCtw7SE
QFtlRzyTJcO1YsAo8ku6a2To8kOG9cVqZXFGIvAS+OOu6oP2rKBeUAdLkhV6SSerMK9iwJ7e35y4
s48qHSJ0mvHMPvG903OxUmEQOAEiVgrBdFD9WXWwm96/3N+DO6jZtrsaJ4aW4+ss5TmQSXWh4Qcr
x0HQZJN02JGec1KLa8tCLTNgkZQTA5Til9whJiZmGXWvWz7fThc9pCUoTvW+OlXK47VkRdSBPx0H
J4spSHTVEQGnfLEnrT7WJKZhtkGPRT7cNxmHADPr+s9yYgrWLiMl2DOFcX1vFpRG+naOt/pcOnAr
K1BqLKfCfRG/pUAyKEUygwh8/Ssfcl3mJfo79Jm9GwX2L3TAPyZCE89jSFQq3TdsJ7luA46Mw/JF
neVV8Ani/ZlxfT5LKbJtbrrFdy1E9mK8lnMFH4A24AoT6V4P8/7gFnZ7Er2J98hewPGEKl9Qb3s7
1w9Z+5MMdrML7Pl274uzJoSFZook1tax3kgR766w0Om3EyxCbnwD+r2Xbn5uan7w9f9cp2DW/O87
Udd0HVenzWLptvOfAW8Neth+zCNQ++pbJcXyLtGse2r7rD0tWTQ72ZD3M+apSU5dljyatvMrkxJu
ZYP1Up/Zd6rLLCUnS7bJg1cMOrYEg3w13o7HwYnhBS9qyVIfvzLCR06qoVYKZ9hn+HzY3xXuBghw
v4EQHl5stmWqjt6L6GmkIXZNXLJw5wWUvhQ6ZedlL/jaGxgGK3BwpEstS9e2DxlHm2d1IUxyyswk
Mk6NOaBwNcN24clb294vjE1CH+FA0zbaRIHRXfQ2I5xPr20EjmNxuGe6Fn1vr6aWZFcEjAmKcpqK
uVOER5EmxVo9oqWeVS9DghY8/RcpioBKcqzjMXtNTB5xcuXktlmqEEbjEQacog503BBYiMjoeqh1
X9TIH64uP9lUGYdh6W6KwsGnT7hhTxNbmDPiDTGg78Ucu4TrxBuq5elnOMzvlJfsZ18LP0Xl1hd1
8J20uZ9pht9s76EhDLWSJlU8rF3NGbZOJQHl5JoP2oTujb4MiTP1eApPkbUP6hLzuPT/+LnIH/MK
tWlXZtmRPPXskTVcvbVFxETlmsW1d4bq2Bjpddba4uprxBVt4AEi/a0Ac+dzb5OrGlX9xTA+OyNG
rBa1Gku6Tkcj3peJQPZIrUmGnX/qyuRJXf092GYP21KYVXFz5+Icd8Jbpaag09tK+Wpp8/yQDu5V
0PF6nq3ZfDaEdlLEv8bYF63V3gZSTLHEdskBwwAIwQUamFMHvbnmabJpjZTGzDwEH5Y90mQ+e4mf
PplIEF9k3O4NqowfXmYtKDWU64bb01Rg4CJyEhXNpinFCCSAfZmd5zT3EYsz9AiUx7rKXMkLod80
Ph2ryHL6F6xmDWFH9XzEKhNoFXpvM0J0ovGU5L69yXN5iSuZP2alk2GZ+dlZhEL90zFCpLfXm7J9
MPLqO1oH4y2X8/1KrU/V11L5JrD7aN5rr/n2Lzs2CJfI3U8CxOQmcygDN04mHiJBwPfSmMi92j04
fuCstLq7NxQnTweNvfhw1FLfr9lBqssxMj+zuLOe6etd0Wo5b/xZmkNa6eleADNEiGKto/IhTPjO
vtX9JpQ9eYsHQDOOKxiFJ6L6vH4wH3K0iNgfU/O7azs8Iy1Gj5RFhYq2Zs2r5XTwzGkaDn8Zpq1Z
1/sE2t0/qNMRw4FQ+pw4hEvmLWhadVCpZZmbNYwjJLGvIcb6HzQ7TYhWoPtAQ+RXxE6gzJbBqSpO
5JohylqYVNgB/Y1u4eAxkxSRUbmY5SgK3MgSfZu6+DHIp/pLaMMmX7aeTd68ViJ1P3z2oFOx7Pic
Oju1vV3QuMDcSwLkuFVjnW5PzeN9ciVMYQp4KoTVfiOv26y+FvxLGoz7dB6ra9HmI2QVzrzlHvxf
B+8fehQdWsE+GJ3q+vfFWh8ne0rvf1//9wWWXXyxqiTJbASinDkLXtWrbm0GAajx3PciqatvdbvU
BPPQOfSAO1BaOt4J6j98hDr7KWPNIA7E1TDRWf2pRXG9bcMKJi8tq9XIdnCtMw88+EPqo41qyY5Y
mmlplB+MGXcMwpP6UAAMCRLL/z050bqr2/Qnr3FXmU8nAhpfD5iewYdEkF9T0WQsh1YO2NDfhv7V
+XPyyw/xTKYmnBsQ8+wjR/9JVk38LWs+QDDTQscNgGuiSA8ow09WX6LPVf0NXSc2SQeJqN5/oBFk
X/npeCil8dOpe/P4d4KqYrHxdcJ341HTb0ZSxMe6apoDjlXx6EX8XmS4MTeZUDSUDi2u0ydKA7S9
iwxRW2V104XNCiH3lXVlPlopdQAagG2APWoca5PRFRVSPErrsSBp74EiJFZoxBmW3nNwKu2atA2U
UUwqDqgX9R9gEEXYN2WNccwM+yM1ku39D+pOJIHGPiWDVOvPXttRVzM0VIY5IvpFP1ieQqrJGxWy
TicFvdogjUvCSuM9pR+fdmb8kkvvOQCdsolErj+pszyb9aeJdZuWdsapTma0jnUZkNve03+5X2dZ
Hm8dq6zv//ufsbCGT78upjX+hKxehR51Xx+nMbVi+kF9711oH4k7HFTHiXcyHfErSAdU3V41vfDZ
qX97FsGl8ZTWD/fpaiCykVVBVBwxrngbgPJwKYdqmTzkP42QeSHV5jO2V1PTX1rAB7uRQMGzpk1U
LkTabFkTf3erNCLkncaBLYtnnPDjczqb5wijwBuKUtnsBvT5jJH465YessPf8oJw06OrUtFZnMxN
zcaUivZSu8wN6R3Lof6qdRleZNDkF1+aWHhm6b0GKaobP8eHY/QR1hMq3xvHTJPTuKikKgwuc4kj
UZNZ+Tqk2UdkpC010OIDznHzQ5osa7U/CZ9WcC21ONhh2+2B0L3NdRI9VNXkrWSZZEcNOeKD0KN+
Q801+mxLezvZ+fAazNp086JwKcVGn1CVtN0MPXdnLpd0RY6d1uFymDOUFMgslIoO1e6+tKL+M/Sk
tp0KozuFTUk62Rz/sWgRuU7CQEX0xa0ro/pmjmBGY8PtqGjV46Eqibh3wzw431tTqQnipHHl1ouB
1ZtOvQhvRG6STk7PONOx8Y46/trWbsuXGAESPOXxw9b9U2sYN7WZqCv0ZbMLkEGN7Pc4K8+m4jxk
wcaZbPGWdc6IWhluRBkCkpE2209jEYfKKTdWpdX3VM3Fdg68P8D7nEeEfcUBNSIFMOkRcZiSw4wz
jjKK0zunwERolQnUe/VkFO8j7/IYITpW6TDmWLNratr+0SV/8cB+1WcD3Dk3exw97CjSX+MDy1gD
ZavAKPRPvJ/t0ubvdnVbaIdAhBgo9A4IeJn5G/UbqsvYo8GgdolUkepoxooqYGCmMyKYWgLbDzKp
XTs5Qy8sKcsU5k99mtynMjaia24HA3oZxr4skY+kTurn0kxqbNt9R+TJ4LJhoGRp731qkm9RFO2o
xpffqD5Pew3GPjFCpf7oxEFGRhgajkmPsc67kTgo/Ya61xyWrMS7vIMMX/vgRMj/tdn2rhrO/k28
6EYYj/JHV0PemLctJtG8w1iY+foiSqlPcUvkYGt22WudVOVz1Ov3K41i2/2HtNGvq/W8resUYpDt
0CBM6RdHoCXACOOBKQhZFm130ymen+AbeTvLNdzLVPDruQC1NiNI9B+MwquoX+y90ajdynoixKoi
WNWodXcrqiG/5OSOnWaX9UAGkJyiuH1VZ7AM/jmLhdmTaUAjuQTClpba9MC/psWYZt+C3tTOwWge
6Ez465jU75exmf019FvvRd0LcDdv6V6z19Nh00FbWFrSQYftMxiK+okD+F+oeJ9xlHKGxWljx2Si
E8xumpr9XcOSsJtlWdCM1LO3xgtvKG3mHzYdtrX0sG6F/Vgx1S8LzCir9U3TRbgyAl97L6knjzBl
iFqvmucu12m2c9uGqXPxGyyMfRs1O6MRzK5JgB2gM9PHqZqSM90byEyDO3wzwxjfI3P+f7xCmvxi
uQtTsM++Ly6TCvDiF5pnC8OWcK7q0PoUwNQXbMvCNuxl3wkC17e1TVmn68rhiS16uwIWcOnvOF1I
gtvIn0mCtBL/iqXhrGp9JDQhdwhrxAoaj15khfZefcrU541fo8BORAh0bMcHAqKbI97e8jZFCLMI
pPQ/yaW4IWf9MY5yfIGx3PH/lOIVHsG0FfOcXxsGwVOXUoUZ/Hfc8kq93LflY1gJ90YqxrXKwms6
ackrjVfVSx4i4jFNQmDOoTfgkDQpK1VeqlFEddYATFCMGh5azvta1NTmcadbY4gdl8LSXdamDe8Z
gvHHnj81ScM2zM0ua7cgXszHvGnabbScBcs9dabugZ4bbgEu1ilb2C1LDQVIVP2EcjM5qntqYROS
lE5b0V+8nsglNXBdj15fBRShGyKqtVZ/66L6kyCI+BeuiEeUCNjJrNYgu4zlR6sN6zhhNxShcto0
phWfRuk+S8uc31lX57sWPuTJrAdxs2jvrRmdnJ85IA1sWBmO1KPS1LXZ3C5WCixuSzZrEH+EmLDf
HMF0sYjfEr0IdomY/YOPMnHdhrqzs8Gt4cqlaHgRN/xjCGqCYrj4y8GJQaSt4pbicRjjv3KSiP5P
6VNeBKZAHeThrv+KZ0YcnSQZpxqbrT104hu1nWfM4PZzMGQ2bUwG9LIPxDfQ32zynK6+oozH4J5Q
+ddqU3u/qmMtRPFopuJ10JPgoxk6eaIc2K3L1LH3g4e0y03Dfcym84/wtV1TF9afmZN0ubN8KXED
GwnmPFziiDkztFkgVP4gHisNkk4h3PAryzFTay8mit0n2+/cZxIbzwmRwZ9FnaZ4vWZrE+da9Dl3
M/ZCh+w3Tw70CMBErOoQAvbc5cWrJ2gMo30GNLRQJQ0hxVbXHqcyii4uJMunOhje5jF4YdMldm1d
FVdYrcVVnf091J2bk0IgrzLKjvelG9XN7N0ynJtD4/93IwlMgabwg4JuA08JuCEobaPIIjToWXEN
oXhtdClQkRblSUj2EATejau75Lf0w0M5UlGABKl9h362Lkp4y70HHLxPhvw5liHwUhZ6e7qQ/YNW
smnKffdTgyd0qJYuBYA7+2yEaH4m2g9lVeDnWA74AJ31XNbJ3ucT+KDp4e4/gt/gpTBq+tUA+qFb
QHE+NHhbnH13pOiyaA5CUjf5sFb5wzCwYmNls3RspP3UsjOSkVV9a5adEZwS54AHxHqJMBah1dlD
iGjehW/JI6QMSlDLGrcicv7vfRGnvwHtvlJDtIbNrPDnBtaeNC6vEDx/56NV7rPMl/vOcHBuzv9Y
ZdxIh7jkVR+Ut4BFieQjzzIy3ll7AB/XkY9SRtlpboamUvXJWrP/3XoZHmGHdr4m36PeMx+1fPrn
MJY/IXl3t9oo5P12MFjVCn1Lu7a7Ft74UukHjC2xOPnFdh7huaxbGFTFOD1TIQpfYss371+kzdtt
gsAjsFhJjAO9R8I1gnxyluSf0onF1bcPbUzCM1NQch2zYdcvV5jC/WMZzu+q66QSMLSxCa+wNO5N
seVvrW7bOqHaxOzQgjTQwmEuJcGcBPd9JebHMTThcmm0SRoflGBrxdW2a6V+saOepiFQJfaLxhmn
q38ul4M6UwczCIuzmJDlv5A/a/+acsQUjky9ZxZi5j6pkNvc9+asmIytRSES+37jf69tEpyH0P8d
edUDOqN+76es05TOBKhavWb3Nu+ypXTAcv1mp652GDWSuK1R0I7KuuE22DX43mLyn0Ld27OL8G7q
gM4UcbpjdvTpu3/uwXhoz/c17zxpv8IQF2tcmgymLj2Klg2zumzlDN0pnCj2h9plXFQeadPNkIo7
vz2yS+W7BuI18TLva8zN+0n/r5PlS+BTVxoAnO///9eFkBa+ibbe6Hr8oNKT59p6QkHeLQ7MGrhT
0ly0VPcuTecH28LO8k/RpQ9DyEMlEf/c+lYbN3ToCiKnZP+Zpod0eeqEl7iHLANpAes0lF1BsElf
ku5jt8e2K0vEXNm3UvMsamZ6vW1rp9wP8t3IEvMjGiLrIiFG0WzlMmZZtwo66PAl4Sp9EvRnW7xk
ywX7m+XgpXtC7BDHBnw4n4tuM4ZDhPnMgLu3hN6qQ2eUwclvcXBXS3cNKaJ7JqhwWrWRw3IrGKeX
3hkBehcmrQKJ+QRllmzcx2xRFeZ9jwzVCB5ZeIGHZ8d39rUmeGhnrMBNN8hnWq57265pzDsoXapg
rM8K2z6WAxth7KIrJyG0z8Oe7eIO/Rp72W4Io8wvXlcRqkKKyaqh+0k1jMVZa4odPvnhQlSwhucu
eI0WM1TtuH9MrBA7d8CTKXQ/Pc8TsJe2xy3ZWQV0+SmE0ELr5TjqXvZMN7tgZQfCn8X7f5yFGILv
92J1Rslzg6quOfCwndXnT2IIQzkOYkddCtT89Lm+25VX/uBb7MOl2oN+9BYhTGRusw95l5owqmAN
x8nAX5nYNWRtrnedW1F8YFVe0cQOXvPupVjEExbNV9IuUwtBE5qJwH0eUEptgpJEgol9JUKA2T8r
FeTkphrSDnny7VE7hYuvLJHBXm/DhW/IlVm00ybLvRgWRF0cCw9l+r3d+/c6BpG9BsrT7cX80vZR
9aj+RqHAXnrf2jYEobp+TxSxNfxeTprIGtXJEDiQbInVXhnAmc51ljNnLWfqMM8e5YAyuKj76EeO
9BKaq5rGErzuUHFM9572lU1RimBfx9KMDhrpTdP99ptkxYjU/MziKFhHOk6zfgq0vUTydTRL9GVD
3pjrKdGD/dALfZea8s+s6+b3ZnT+DGX2z0mUm3wS68dgLrJNWNDXUcVfO/89WK3/3sPeuZCLE9OH
pCaMcddc1Tmphy7kYyXMuYvp1ak73gJP35V+xTIUvBJ6dT25yKplxIZH328w6wQYiBu29X6PZHFp
hqb/vvSxBj1Nnb9VZT8wvfM5n/VtEWEw3GSdiQijm5EqAFlR/WJ8vs2Lugp14y3JPUY4Ca4VCrCR
v/gl6Iw5F+OjXpoAI6juw7v22alK/+wtB3XWkoqE11ZMwzFVVTbX6/8gOHyaXTe63IUzxj4xg41y
tkQEO69lEgWPTo5ATDjkcEcxlMShx07SOiZOS1UP0iLE1bXli2M5EZoyGZ579VAVotwKqY0GSfRl
ZO25z0oCaQP69su8pEFI2RRUdNcG3o/7D6i+4BVPVuWzUCNb80Ep3IYS7podYOcLbVSG+9i0aQOG
U/e7jvUC23v/4OiGs5eJFOe/h5lGe7VC/4GUvZ/dNdhn8uOWgzpTB0Eg0sH30ocaUg4SyrxHWD/w
vCzRp8FyZrTdW16y87y/ZTbAiVUEq2tLDZ54YvqreCVJRfBMPNyREiCktfmSY/4DktXYfNTJoc7N
7qVz2/kHm67FtixMcE9e86BBYVhHfeuu2r6SD4SmfNlaFz/PAQLPYrande/SiqJ3N2CpY4aUZXx2
ZekSNcpVuEykrRk4pyy0n0SE5pPMFfq3lQH7sS1ijAaOJP4yhmlNkdtrduXn/YMjUihtKqooBrq0
rSta+jgXmwVwXj81QiRbPA7MteoeNYZWq+WxHZP+DPGtPzfLQZ2pe6NjcC9yqT3jAQIQRFCXL0+q
caFE+LMHkFDTjOYwL8J83kFWi9Ko1t3Mm8mqptuo7yzcsr0y4ezVGl2HxoKRA0rP3yW7OlNrec/x
knM2NmfDt49wPZrrfZIxrHiPwLdDOf5TL/1fc+w6jGji4z6MtXNrf5mohILZ9H4uIU1AQSIThVQ6
bdtkTg/oXY/e7LODAb25FXq+nUJZv/q2nR4wDXr7AO/wq1Wbn+pJoeX7Qzbg4B0/1S9dtaymNN1c
R1NJ/aPWY8z42I/DCCtDLGS+hcn94tHvefO7stuTWiEOAFqnF0Gy7so3uuQ7DujdlLDDWTxmbQb+
tyFs5LHUqdYBfjK3Gn6hb8sr9Gn+lTtJ+szb5EFkJM3JCKPmzZzGk4nab4v7CRAJ6zexI/c2BAI0
vJRFIA6Z1P8fYeexJTeSbdl/6XFjLWgx6IlrHR46yAkWRRJaa3z922bgS2ayerEG5QW4k8wId4fB
7r3n7JN/2NxVZepboWKd5uI/duqg7Saq7CfDiRA8xdbw8LOpzZiaDKL2IH+qMMk0GqjthCm4guIn
muM4zbZK4ZXHCJx3HNcHIgCaT1UwqZuK6cTJrmiTx8ySUXskY6V8navhr75Jw7cp8mqcrejtulnI
09I2OsranMxTHKyTOq3TdMKiGkesQ2aiEeKgqtW+IqtgHQi7pd419bnKqnJnDEjxUuFGVxXYKwzr
KFwhZr6j/R1pt8n061DEnJKI7a3dwHpTFH/cjmzuXri1fmkUr31MO/UDS2HBVZl+VcK+IWoHW31S
0v8oM+9LITZDcdTuO7S67wO6zF5459HpjUcUGAb8m9Q+GGxxlx16I7bpVj/tLN33jylyfOgx9bDv
Jz8F64eOsqpawnus4VH+Z6VQCk8MF4amJvvKHOqXqLPR/OsPneOBXVBSgz0HCeNlAZ9XCdJbms5Y
4izs/mgo9Vf8U8lVnk5VFp27KqrX3CGCreWr1WkGfbEm9L78FOpFvG8DQ98MmUhrEspqOyW9xCkS
FrqkvlqEhDxUxGA/5FFR7Y0cfJppkl6zMkgHalRIwQsSoKrgEjgNTQMAVjtQGziywGU/GsDnpYnO
i+PgtPzLo4lDAX795zhy9S/iAPDmcoC5If6A5niyk2KnC535TIjikzizgEmh1k6A+ITh3efWDe6z
CQ5SGCa3s/K5uuvLXUzejfygh7bw73im1i46pP1SI9ASd25F/2LPgkEu1lNZhPhaUx+SEQHMCLX+
IR1AXP1lehUfF5rMYlMofb3NbEhwNok4wRwUxyjynCujFecKhvDnkVbgLIpdV1u3oMce6kAzDkvA
mtXtKs9ikdcUELFGo22cOU2e5HPk1bTg5Dr9GJhTdKfv8pQZvb2ufBW3klPO8MpMsldSa9wm6IAf
Bo9IIMAt/XJUi6PEN7lhtr35NtbjLWNi/crS1h0Qrsb7OE8oQuUny7zgC4xIQbQr322LbEif4BBG
mnPxnkHy2NNpqba6icjJnyC0ggd2b8w3VrCjjLsexeZdHsWz8hTmM/Mh8bwxm8XBGTO9+qpOFd0T
ZhTUpE9yyB+b5bkBB7dVFQXmtZg9ywgzq2iVa62heLE1olLYc3rrlA0I0iGreWqhu68K01KfCozT
/G/4lvcmY7aa+JuanR6s9m6E7e+jeUq5efD3u3MQ43r0mSWh1yTIGCIbqoX35TMAikjM1N9dB1Zq
ZzNNbbH21BewuDhJw5yWl6b07DpKnN4kEsPUoRkZJ0DvwjTOQTNyVBAxcx/d9hAPcNulIIGxxoRV
ywS8ntSGve+7RLvKNSdlZtGCpL+QaHKUTQLZG2idCI2CpR2T3pv3TUeiSi2+M6ZpWicN0L8j1OIA
+nH+19/Z3iukHIErQN2Gua4EUmBoDIdcu3cO9Cyt58kiY2X5RWmlMFzJ570Oxhcuwey4gLsUZeVU
3kTtRUawMQENE8tIrSMllt+MxQNUmwZMVYYlS7HpZ0a5c8G40I1mbc3DKl/lJBMtflt4edbaFxmu
gc2DYbrD4edlrvHPqCwbVxAFzjoXXcDEJn7SjZDv2DB3KUkPdUOeqcFuxdk0uQIaL6reQSqpON7D
kSxiTJcNSfY7KyKd7VfLpIFyf8G2RZ+UXXOdNu5uaTZ5oXub6tA6So0g7v/6OCrFFiDjR0Wz714m
yvQUNP6tUJv+ysobULsIXQuXFtI3P71KgYvdGv6W+ysulJgsIxSspOyIDrRuMStCzQS83ICEUcSj
8SCPBiWdjjomCCD7cOHMXn9Vp0S/Uh39YFgaXZb3q6leaDoRDMDM5XHy0eEztbO+b92m/bG8b2rx
adY6+7tJylfLXZk2Bi0ZrH/ENZgeFmExeaIayQ6jQ3SMPMUZtVtG6GrHAlba0UZ+tBab3LXW6c1l
LDCxLzLHYRb5IJL+QcDQGtrGj6RSyys5ZvVloPZfOB6sOu/eiIw4qeNuk2RRtGLldk68py12t4rY
RnJxw6rVb8vE0M6xEVEQXYjN1pi3V9ql6JXxHJdfY996yn2jf4dGQ/clKLpPNDlEz5PuVSe1sK1V
eacFWOBHQ31CM7Ivlww9rstlvDT6+jpuquKA6aW5yKOgnJpLKJ6bxXNBMP3vq+TgrpeJiwYUc/md
vETbFX3MqHSCSWQWZnno0OTeBkaW27SsnGfGt8HabxT7U2qML2Y+qj9076UtU+U5ZalftwrD005P
340sYP2RKJIwGC+a/BJ1ZtGvm8SmbvBd4+aqk09ELjFHZpubN6vIzAs9y3UHRVpfVcD9tot4mcSI
sLlEk1Ffyr+PwNapx85HX1s+SVbBHIK1DbQnvO/6azO28kS+4vaDvrJnIpKIPsn2psGpAeP8IRJt
gBCPLVJFgfOxzCF5JEAxh95XjVuzUru3qleSraWFxj7uwv4twqm9Dh2Pcap4tfVGMkWDubnOed69
xWZ7G9PQBZBYW0gJPX1NACMtclBVVyV1x8fWT36oQWS9LfJPErt3WqtT6/X9vFWHzHsrq+4lTyf7
onIvJ4tq5yKfRric4m3t4TZQQw1VREZN3HoHjS3W06DTpnXa6kGeNYM6HIrA3etj9vWXkETxGVxE
dfg1FdmAZZmgQFF1GLJT9N6YafMeJB6+Xs3CaO2XBAKnA+zR2v+i4yl5SlDqQnU33K8lsWS1SLEN
E28/EmUjASOZljDtmsnfBSOFMz0wvxe+VWxxCPbrTvQhUfiLpJ3K2JbxrB1Nsg9+oUmQoH9Z9CvR
VKDJKwtX2ykp8WaBzfZPGj3lg9uG4XWqYqgNox+f+jrS77ql7X6aO7P5AdYgbqHKfmW/MJ0kfKPE
yleTESXXyyirMJP6HXDezAcSlfHeSmlxKgbMaUNTe6Yj1iVmBol2VDbeQJEgfah+l0wnh7HhqvUI
ckyazUTsw932+3ntkjNCMkuCLrrSkP+YGS7Rzma50HFeLl/45YutbRN11qBl2PAEqYgwMYFbWrV5
O15bB+1qpMfRq9nNIPYQN31HIQEUlCyOQQG67AAe3PRJxoBG3G+aRLlXUdvjdh4A3bRhIW4X5TlG
CL6RVKdqch6yrE5e5POpeD5TJqhKgeZsUy+a2fn34RFDnflilMWzzKQt6gBqpOmcWxTNchIa+QUz
1EJb5qJZrjwvouilCCq4cC6aZnRnUmbe3AJD3a+HtG//eSpfmAoIIlaGTjL3IRC30AC+Nf2qCFES
T+WMKnLputuD7iHAjOn1IRskStiL1uSim9wZCxqhOl9pseAvy/xoAeZELCoXV7nMDs+ONffcCkMw
gya5A73q08gQ176QTh7oNJEYpofugajkhvEBLCYtj4A32np/XRAof5/KV9Gp/nxVn3Iwin3IfJcY
p0iPgvfOL7NbXZInDcUgeI/8ODn2JdAe+Wqf5uVWGc6Lmhr7hXZoq06KbQMT6+7Ej+IFXLqtdbEE
VAGnOJHrCGa6GOYcDWwkBGJH/qvNYXGzgLevDwe3glVPEwiQMY6jx04TRTntNXk2cKaLJpk8o50H
J/mvSAP6JN2QqLvDY1VneIwhqJ11ryffvgNWZVr0VwOFkAPxPKO2dFMWqnOGx6nTw8orQsftB8OM
yveoGafTEE7q2hKnccOQP3aajdnaaJ1yXSUeSfjIMUYiy/LbG1cQs42g6za95gf71PNWjmhzo/Rt
0C+xklRVUd9dU1MhGpnKyq2VmiyfAdgSqwK7qcRIYDZUHfg8hDnDxuq4gZT5c4hv8zg6gbUKqjp8
zqYux0BB1rWb+C8RwM4L61v4rMUWCHAjfzJNLzy5KMRP8gjoJT696QG1DINmIaYByQFsgBXwpjmx
89CWkDJTfrEX067OEvA2toRrABO7l3rmoqKCqc3381yGGQFfsVNfDC0jRix2i/eoGl0gjGza5JRD
KfoMOnbPFFPPtUMeR83eDQ1+O+QGK43R9ErWakiPyaWxK0bcBF4vu5nOjdoj1a3PB1JiJBHef3kq
H3zPXjlvCb1xy7omf18l1tCkO4JGYEp29peiVFT27KV58ggL25LPbKyWO5OfuOkNK1t1TjAFcmWi
XMzYHIMRu6pReyIG65sMPjaaHuRw1BClGI8fEspEof8Fgre1X77qP7cwNQ1DH2TrIv03nSo/KEnY
E+Vjffuzd8HS3d9ctR7eEoiHKBbwP9qaJ17/9uUpyoPm//0f7f9WrIQtM9nqnIXIsGd9aM9KpunZ
WR2gOjq1hlrCZ+SjFvXOorvddnZ+qmZNe2X8vh3qby65Dz+C1Nt7urZZZNawD+8t9IunQXMhMwn6
FPzeVcenPV6kIqgr+unVPVWibwGc4Q1kskUoilhoSx0eM/fAixdMIVmT9DnVrvBWAOD0uniMVBsR
rpSWLQqogjvLUQ7wcKJjsdHJ4CLsdeP5ZGHb4Areo3BaIcqwP+lNQQByG79xsx1XjZvwFW26R7tI
VDxsTJqaJrlVZawdJlcl8UKMdqtiN4Z995SatK0dGkJM4Vp/mzR1f45agGVlEg2bvoHOVpqganRC
2c76OE4bOdbWFP8a20V2rN2UijMit1x2ZpxqqA/INL5aokckx7+Ltc3ufyzba4xcuWMG10SYleWR
Tx70YdnBGhAbVobbBpsOvfbnqGjomlDlAST6Ee5ynxavNBDJWqOO7MdG+LcAydoX5rg92+1Svcuj
WByRP/dBzE54REV5lGW1nMd6jpXedBw0DJTIeh5weo097rWtqVs/zJoeRzaAZP7HON2hCbxtEcoC
aS+1acG2kPbb7L0oQdgeUNfMIlsVpjjCRmFUStRB2Y2TT9CV2FfUJg3dzohQGhdst6Vxv7TBSntz
d146LyCgGamIW9NAc/VA841NH0oKMTfVyrU7oLpzAj4Q3EfjpTL4OSfVxiFMK1APpoxJEBPQNA0/
w+Ycd/g44M3E2Q+HZtt+6RDWucir7zV7N+D3WDnQAdS9271EpCRelkaBj/ZmtVjSUADakNKM4VqB
cNgWXmhTY6btibb24dcHHMEt2eJ57Ne/zKWIpSs+XZGOgN9Us0tz7bmtvZH/Wtz3w7qis7PRapoZ
Wkn4QTL55rEfcMiGmf7zqEkV5DQmFFAhhC5HuK0jaOCV3NMOZfiggGc5zpAjkPB2I3i88JM/FZch
dLp7PWAoc+f4Y3kf5ClT3j2BrUe5L4osYt8sCG1nQDvlc9UPL05fo9nD/xYqU4MQJ1c/9RZf6Igg
g9RwA6YVfflUp++IUZ4j0YTuSxAsOpTE56ZZV43mn+hbN/deHbzVHJXeT/UM3pfvWqH9TKJGUKdc
LICQ+Xc5TDSJaN62bkX2XOUUNzw1/Ihh8uaO+lvSNLtEcdrXjgKL+ecY2O6qM1CxSi+5lfUfbjqM
N9eJ6JipnnosUXe/9SMLlOgOyC2vBAzFRajvvYrAKlcLieD1LKzV/ENYo+VolDzEXRQ3Zyd3RosY
tQ2z7TzEjq1FF9lzlg9iqJB1WOMJatIAV9BnS+vY31hzZlw6z4w39hgd5AKIoKX7qTn12cnQemGm
gKDZeoayaz8PUMTotemPdLkAHcd1dXD4uu/iqXfPkCzbixo5gilqKU+DyCGj2q1flFhIcIdmoCoC
KN02RE6HtkHIimjt9uK0rSyN4SnIHEF68LN022uzefYmK9z5qNVQWoieF6KoTajV00WSBazSuoUK
97BayvZm5qbrzGiyXdp1SENZIK9JGI0EeIfhhRGeftdori07lh6dGmxLBjnQ33LAo/JAIS42R/H5
qGVkIbOcIUehPz9DCjsNji1CDdIY7WgU9ytN9HKjfEovuaoApO3jmo4dDpkZED2VHUgI9maExJML
wSvy4O+XCPS10uZFy7rupRpQfIUw0I8BEPz3gnAVMuvUjYfy6OSDUNm7+BMX0ljeQ3YpvVej6IZT
JBr/2djaZ0YBtXlvFfc6CfeFpE1wXyR+xBxjgLdUzEjcqApi9+LjnIjDiqBbmtsXI9GGW6+FKPuo
RXtmk3sMPiEWUO1WSjdL7NIrlXrFMh6se0ry5ICdUc3sDAcvK0WqA0Fj7MfapmOe3fNuPi1dBOYJ
6GFFH69LXeIQ/EY7SjsxYiJcqxVZ6NbsEZmoWRluJu4w8sH0zsv91Er1vRilruXoXy6zUhIgkTJu
Pb4yr6EbyuhQPiBsdw/klrL7+vs5trPpVc117CtKn79xKc5gTq1omVfLd2uhk/56peQXulFo6Oeg
IHJPUeJ93uXez6NIvYP9tU+SCAE+ObjibrYEvLKpnOQ5MOlfmoEXn+ROvqXoXE47y8s3IExoHYxZ
91D1b95sjXffTKa7PDJCvib2UMXbsmhew74HTs0N+ak2N4lW4KqcrXqAhDn2m3AIIs5RZfu0IG7y
zyZpOuxqm6DbkeGp9GrYbvhYarb73Nhzf/71fOjF/3ge/nS54erE5ViPZAkgXPaVKtnJn98Upx4o
sp2c3vsqBqh2eER4x+eM2ONz/Jf8T+mZkYPLsDA4Zbl4Ni01Zd32inFJI0/dJoxOab7Uqz/vGTVd
kFb+SWKxNFXXXcu1SeYRZcVv4KWe9L+OrUS8z/p49HfMgPqLHKIlJZlYYTp85CZBR8MEmqdIa7b+
HvVHWSn1lq/SCrqE8mwGVOtFT/aOVZ66pvT/QgcB3ARu20NsWt9G2Jnricbjl7LtmSMX/l9DNLJv
LYoPEQtBRyF/hJ2JkiKevkplT5lb7yGGgpfOQtpuuRaTQtPFq9H3go8xr6HUQygR5ZQmIPVsMC12
GdRaStQwi2IzM6yANrj7SeTCZIS/XIvUvyVscRnzaCiCEgPLiED/xmHwUETWdmrcnOu/6V8yK6F3
FmKWladhM9JronGzlaejind2ht23CvKe9BrZRVPYmAbDUF0UM/orF4jqXsCqq7k4pOEAUM421G3l
cTHu2lCLb2XmkrpriEkB7r6drfvJovKsyUrDPd06Wyn6BOR1zM2yfibp4kuupuOXvw9yeJFKPAHn
MlWoEtI7W0fpSBpr8pyQoLys1HM23LHVVK8a6utDamfubmS3+1El7EUyYlGSdkouNo307dxBd0Uv
4r3qPnMMUQYO+oAq2fKemtAiPMuCWMjtnxR1EtRf+4GRH3iwFkHgTMigEXxDPI5TyarHx9IGGNPV
RXRsMmjXf/7iOr/XOpZtqdDkVMsm5VJ3jd8IQm1dN/ic1GI/wsE6SAHRlDqQVNTQgTKPLBalv3Ww
6Vx98iq9OzYdWFXSY9B/Fsyfu073dsmQfDfqCnF6hPY7KgtS8ZiGe2pxypuErAOEmY/NBEPem2AD
M5vDKolrECeDE36dvX5bNWn14cx2AHc/vIYUZ4R5atye/UZ/xHvobWix6I9F1DzadYGPR8XbFI9/
dcNkf16KA33O7RcHj4ak/3ZmTR57116CNBtetNFsNqMxjEfCsk2Ej+NNtUH0KgXeKmOiTylgZMNg
1rsYZPA+LIQuSgvzBcpLyoCKE1fdl2qzJrTQ3so+saKo406eylJ3yg3Il47+EKme+9i02aPsOssH
F4PADgt8RJgIneguUpX/8km6Av33rxXItnRdd3TNUXl7POd3NGA4Gqpv+8XPurlwg3nFXgPhmjor
p6LL6nXBxXINyrHfB8nQXgtGmz+PigE24uuv138dyT+JD+XJcFOdvSEAcwU0sNYVTL47DJp+N/ak
BYWwSoRoOfW1D42c0A01fH1pguisCb1SacKUVvx+vGlxr1yLwhnRmpKQ0lsqznoz2Bl6EF60Mi4u
Y9y5fJUUANWZkW1QBI0LwEwLXHe/tHotA8OKHMRkaUz8XZq8IUtkStJqX8Yc30ReUYimmukeVdTW
Bzf363uOCXutcxVdoU5/yG1LksT0mOcqPRBRy8qyTB1mlHLyZdw89Er14EGJNYdUaixLSkmkxmyV
2iPY/vw8UJdvG+FPNQHN1igvFRNXL8vXMWdz+vHn61ViE/71KTsmWYo66EfV9DRSuf/dm8iy1GdQ
rs4YeAlyx54VraR2JIi6p8YkfGYZ42LRu7Yq0s2qjaujNurzk+2xlbRLArjzWDnCxmIfK2E+iOUz
mqgtmhb82gHh5E+Vq+nPOM0GsYrLxRpGzqtTFvFtWdjxgVCIQYtSnYfQcH7ATnWe8sl+ye3GOuVB
Hx5yEckzwFLNXWc+/nak9I16zDOvX5luTXi5BcKlqejWaXZuEMOZ3eT+zIr9iMuGmbncvSF2MQ7k
95J3ca4cO3/wrb45/fkdhirx+4XkwBFlNTT5cjiq+jtDEeFWWRJB4Oy90AluCFtJPI0C9026Afu0
tDZVn7jrWiDzImNfEDiz6tRQJWpIB0yjuiPqeoEYwuMVPwSNHo2vjF2VQ+Mo7ssMVUiiD2uTEId8
oJ/jDeW6EW0fk5ij/TSQe1W4nTWtLPZyTK1BoVsH3QyCFQ2GZGfkKqFvTsdcNyirgy4m87IOCRqR
PA5QZjvmpbErmYvzvgk4DssGZX6pbTt1Krb9NBabVOj2YvEgj349NC4Y+N4k1HCwByJFAsDtuoTI
5mhnLv84pGjYcKmSNVH35SPIrmQbWOrWb13uzs5krmX/pekSaIFsUcbSCbb0QbyLR79w5RY4JodA
uMa7PiPBg1XCzP2/mGpZTzG5BKdoLKZtgsdxVSIwM4lvR+jUj1gNUUqZW0knkKdKzGmsNf6KVa86
VIJF3TEFWydd522lycu3yuQCGpIRSw4yFMF9Oj/4dvoky820saeH0sufAqdHFjWib54yrwZEqtf8
BKn3yY9Y+Gry1oLR7K5alUGEZ/xzpTnv3am+SFkkt+5zOmJQhuEDx+hfL8KLgxTz998aiOmwSfZ5
TMf6jT2afzOLMD4TaFoTiBbrhwK23fmfR4Rqz/NARsfyO6S0krhmET7w46gXFnKmvRgyQCArgWUe
kM3zZ+Peti4KYvW9XgEYMdsmeJ7r+M1buPxqhV2Wn6sc4i8A3gvMlJ55kSKmmkn7w/JBkmvIHTyc
xivbvWZfRO54Leym2dMr+3lUqOkxJOkagnmzt4J4vA4gQvaGOBrFc7BSLhO4dYowvo65iywdEsF4
pu/PV0arbswPKQRDo0SPgrQNX+NqaSE0auCdFdMRPgwh94pdC8dsgJQjsF6mflafcIbGO2MccuQp
BsHm5Mlt/Kx09lmJrvDCpHH4XAFt2xp1tPrFTI4d+3PZwfDAyEuORu7dmmJ+k4OO2CDqyHOth6zU
u0dIvAfZICj+dRbbVfdYJ87BisdVFgzBq+m4DXJYV13L+1JDI2etfCbgMj9kKPrpp1EgQLDjfKr0
L2zms2cEUTulA0pIVN0upHGzSt24OMsZA7ctY5VXw3xMQAhulw+tpkhYs73ULo14qMeo2uU1EDT5
XMGKI/ITNQqK+bW3zBitWBxfwvBHp1vGTS4ntVVNO19+BdSw33g1Hjdpp/Mpuiutat4M9E5H+XyL
goNFQxl20hWoevYmQ3q5wA+gpJH+4pEdnXNpkAXixtecEoWxGcx3q+ita6EvoSzx5Hs7Oxu7n+NZ
hiLjKe7Gddf0xlpWrPo8467GS7sUAnyDxtPUYniYlDQ4SeRARjpwVA79YTBFXA3wUvxaSvCsEh28
mTM33sk3bvScl5FmKm9tXzA3prNNQnYDU5IGKE2+/AHSI/SxqlF3vyaAIxBcdE3ZrrHt6cLenzaC
GHst9bMZEWPjdg+/mIaVGrjbvtYBlSI63Ts4SDEfTD/tlOz3Hqoxby794AV7M61q9r6Qi2K1M9cg
DoOdJINIVgjv1iWyGRgN9Ktf+8L6bOAL/U5JyM1g8D91/qdR/sIhb/hR3iutVHg3kBAeXZcVR43Q
kGUSikNM12tQEXkai75s5j5LNCPNNiLFCQrdRGZvbZq41GDIUlHzI8mfQT4kWvrfCmNTFL7/3LB4
tkdNbKsQojwGK65AmP5jmBLnhklKkJWeAyqHV0jlGakPSfAmjwoTCtqvIwwAa8LZvsiWVkfO+tmp
XZFYR4cLNEgDdhOXaTi5F72drWaHzAA4V0BlRSNJ30uNuVSbd2ObnDIjepZgfnlzlCYDCFL+Ps1I
PjX6Od3jfwJKNc1IjIHTwN8pxq3EvMiOG7W45nY35jfuKaRDs0PFVr/Wk/stwJjvFsGKeHTt0xhN
Ngw6J7z5TTg9aWXzIp9XAyUn/yXqjrhh3FfTgFoaefupGcfnHkbK49CET9JvOjlzfOwi7VFniVxJ
rwSsUjBTTTReZc9tUZjzk6AzMaIXQImHYIYnG+sI6sdhoOkaKxXbtfxWO1pxUQale8vrZ1ntEPZn
X6KiN1eIN3bL/nCRsoG3Frl0mneqqvhmymJhZm0l07LZsxAkm0wnoL0O2WurGSQMLcGUIrCHcjrT
572zqWZMTl4D0cMXoItClchh2Dy10xvvpGUMqxQVXF6FNYW5UMKLh96d3q3ZzNfLYCRVnc+O0xX3
wh2bS5NrIJCGMfoaxdE6m/LoWYnau6EM6hUsAZw/owm/qiRBFyLiobTQz/Y1rrPIK2+1jd6CCW3H
lXZdhodjFDP8FgxElJ/tfTYq8ld9h8FUXroPpo22UzdwClz/vJM01d+/+mjrQHCrhN+qyFJ/36uH
WBntwnD7s+o6zjEj2suV0rCsIUbXwP3VR1lyKEyQZ/CPdiVNlRcrVoeLWozKrbPco6KTgfHLyJdU
znzqhu6ZmcpPb18UFHcuBr6hcU/XxST0TNayWg9NSCka2C2KcfcxrW+bKbYvvZMMl2pIyu1U1+p7
7zt3t3Lhq/nTB803du1J/mNCfZnbefTy5zfEMv/jDaHFYNJnMD1Lt53f1wLNsrGnTuZ4hgmJEMKr
GUKK4RMRsscxH5V3Ym+xGHG/Frvh1iXOpU2fpGEitmrt5JTeDzl+NXIrOo59vZOxcL9Up/IIkEzO
GtNGAEwcu9rCgAkOxuRgdh4gAQH+H++KaHe6eq/u29lzRBjAeJ+6aj7XuWodx6rUX0kvRtAhDw9B
XtND94rw0rfO/5pZuukYNRHQF3ER+uVELRNE84nx30XCiNW5eUZOEb9nzjhs2bP8+PPb6f5/3k7y
1HVbM+jg6Kr1W8UPDYO4SOgupwV5abaqvzFQ323zBH6W5M5osfERpUpxJzE63SzqWdu00sOkDKRg
za7IAU/L51DTlIcQLXhIJM1zLB7yDouLa78D4ihRWCanoqZkWWnIZzfom72NnD/5+XxKGTleA6Xr
To2jt+BkMHvx5/15VN+TPAp2nT6e5OCt7sG5R1gxlWQv2zRR2DzBwPEfrQYTN/l9O9ZIC4Pl6F/a
LkEwLI5qcQTIuyS6jDSGgfVhJdk9taXw+ZoO2gffnAl4zeutr3lvnjeml07A+8yWGs4Zo3MFK/sK
CxLNt6H1aymncHIgLxr0zH0m1BWVWUxI0Ilx9FPGSo7vTrDKoo1a54zkgzR4FmeSXsZHEtyawLNB
NnbRJpWuzU5zz8uK8+cPmrL+Py4cW9NVYck2dMNBof3vm+gIP35Q9C4884eKI0DT+alvsRc5ibcb
DMIlsY/K/nftDa9qPOfvdB/hgPbTezO038qCnYCBMldiURqws1svxe2vuNwEp0Gb19KZVekqLV4x
t1ikF6bmHWGztOjD4VzalvYQDlr2wqC1ODt9/FSq/rO0askH6dzy69TdLH+7bfVi7w2RgtuA9G9J
cBglxiGxfs5V+qyOQVJP9PyFDbWk+al4dI3q0ARdJnQWnauTx4la3CfWA6l0+SUgLfAk7de+8OGZ
gY5dsDEPRAxrPxUFag5oXMrDI0Tlhg/jFnP819YgiSlyW5LTJII0MmyIP3m6k1d/Zxr3zjbHyxj5
31MVsvdoKvyO3TQ9ttk20RHwrQvNPi13Yd2dm5OcSM9FpJxnQ135FhbpDa4CmBSKpmxz6PlBh5C/
oPFJDu+tIAP1xQm98GzpKuPA0vDfaW6swQ1Mn+mk0AjXCSIk3je6MP+Gu+8V5UpiJ+WDnxNFxej1
nKPZzyuj3NO/BJFH/ylXy8eEiKKp1ZS3OQMAYaNMW4dCWKYparwPOs+lMu/Cpxg7bQFNJDRFqoLS
1JuWtuREGfXWhvkuGgYsdlI3rOCq2spvRl5DuJTGliDHrcwq/j4LgdiM+nj95y+7+Ts4lLslXHs6
W5ZnaQ7qiH9/1/UschlR1Hhe4Qa8RDR0o64koyfWqmuamfrnseU307oqeS5iTF3VyILrNvBEh9F1
tgv7su3JYxuz+dNioldwtbr9gzTYSy0H0sdppaspM2qzOEmvdxtajrajS3ZeaoecrkyeBC8KjYlv
8gBlf99U6VPgwqUJCi2+G3poHUyKn0MrxjWG3X0QkljvzaZsHsPJNP7Ldtr+jyXf03QkMzaLAP9P
NPC/3xz2BGB3aweQtuYd8rL9yIeWnIdxBlahDd2EY0Oc5w0Kd6VTxyONq+ECleENm393TqKIZo5c
ziKzPbcVjlx5WotX5anm7jXV1j5DQYdwb3veXTWYp4+duH+YsfrF6mj4x2b97g+5QnC4X+0Z2ESH
pfGguLm9GitcPYyNwS0L2gMVSn837/12MEB8WgHywRzjCTrUj0zkPMWhw/R2NKxjXBOO1Bnat143
1UelJ0qZ5oTyJcV0VgrdcMJfDEvfYyJPYgxCUilkdevSvlRua67QXxvvBsTWHXnXjLOAm/z562n9
Rz3D5sUwHE9zPdVVVfu3egaZhKsVai2in4xzEnJpt1xqr/LIVczmNndOvHEjzXpBTEBPNVXqPW4S
+yVtw4kQ9WjaaOK0itv8PA34a9Sis+kLhvpD2mZX+VedeGzXBXQdnYlX4dckHgVYMFuCBvPe+Kg6
DJ9C0iF1HXIEjL8FMIGHmaIkqBDipPEK5Xo8E3Pkr3GTq5+YxhV00iLrIR5q7V4rg0gAKrVPaRRA
3VOhxy5GCt+t+vdBwyAkDHkkuZPYUEXNs1Hk0+bPb6ecL/2rPNQtpmqsd+SVwh3Uf3s7h5BUprCc
ihPUtXscTvAKLE1/D+pOR4FJDmQxw3eE45yuwsxqDo20rYgHGR3G4AyKkojEqp3upgizjHwYpKaH
/s7e6Gr7WA+mtWIErezirp9OdmY+oZGbb1hktovGJ3QyclcRjHAnIenjzm192IezovwPYee1HDeS
bdEvQgRcwryWdyx6UuQLQuqW4IGEN19/F7I0rW7NjZ6ICQwKTUlksYDMc87ea0OZBWvw6+XNITDj
7P/3d4LF/J+LPB8pg7GNa+m+bbuu9/tbwROsiKtOM4lfZ2EEI5pm8FRIK10Bm26vNoPSgtTbcptD
5cd/Si51G4/5g4VXf5fm1Gh9yGpm0AlaxZXPLLKt0ouLH+1SIBhRFLFu7KYrwYjD0cG3tzfdpnxs
Q0yM7iT0s0vnEwQcFWC79J3bmn+nw+6/LdgU3EnCB5V4rhvWgVvPW5G54V1Rdg+KGlcHot54+dCc
BWOB7dSZzU70UMnmUIRHtZqD9+ugIOfMOKPykdav+UcZpr9OyoYqu6H3iUsX5QLDW+L8ekO8JbJF
lFYUNSPzUrw5sEbXYVh4x8mMnTf6LNEKPCO7/opYUas1xInM13ZH+kX+OgXen97UokJtqpwtU9YC
anN7UuNg/9tLZgPDm62XWe1eofPaxI9AhAQLpJclrrKsr7DxywOq4u/GmNi7Pucu20QuEiQ5pGfb
rJ3Lr0OZ2TF0qRaOxj//Q2tM901KtLxlss6UHr0odeOaLLP7AeHSuoDWvHFmvX2vLO9NhaMF0bS2
qBJP4cAmV9gDY2JaQ8kcVavGifTnLG/YTruoiTRhfuFDu6mXwrkriIQfGnrtpYfS0vF7h+5yPtw1
oAP1mmCRYYS90RhJiGGVH7NpbOekXqp+V9jYJniL2blvgu67CkTJ0ldD9O2fXQRsuWrbjwHCzy0B
1Vvy64LlUNig6dwJSCRaGn1VTwhRDd2Dk1KX6RPKmrWUdfKgLqFEISBYNFW6DaTxNQu98Q0t3g9S
nLIfmbPO08H+MXTx50z43aGOQHmqNpYKHElpSvM8mI6wDg6Faq9iyBw2SBWwEEbyKMIm2tak0WzU
DxRrZHGa8OI26sf1yKf4HwNY4fzj/nV9k5RzUOdCtxAOsw78NpoLawjLbg4QkNGL2z4nmkEkaeOJ
s4gxrYPBXYEJEwuWmCVvkIv7dHnda92waixsyD/hfu7WTFA6EK24q43GO/sqkrYPmw1q129RGZUv
xTh+Kv0HHhI8afr4h2sypulrb3pAhbBt5g4jsy775yEnDU3JDXFIcI/kn3rC7tERSyyTbpl0oNMn
zQm0V6dvNsomE7SUj5sBhi60oirbKydDPYGr7dnXHsVILlqNrFdN6CI38/AZkVqqXma4ue6r939/
NKp37tcisbyzjgduzKCFYvIGW7/tesRsSZ6ZvXnyFPY+XXYJxIJn70TzfFGBQQ32Bsxn3eetxE0l
JY3EYMfcyllAPT/PbCkeoyB+l8r8W2VWuvF0LEea+OH1dXYSSwuss2XAYgO5KwGTUTpUWkhS9J9n
EdfCSE83kV466V03+vka7hFPkLnUP8VIaOsi7iZUYdn0e9V925MKbtjoDbF0rTSHYnk9lzNcO4C2
IwNNh534RR0iO7IvgRm6a97fcJMhSmFvJWP+VPaSOwXKXQUqI4X4DtIvwQwYuBCPb4CnZRDh5nBl
AEc5jyGYGtwGcjUT+7KuJzd9lPPgHUyTUXgjkvZQAi7bqGRndZB99kPYXn8cNJJGoyKXBzUqGVs3
ADWpv9VaGV6izCAuBQfDTg/hoZZtSuqRaLWzm8o3fSyHLUJQ6y1PmRyLogKv4w8rhyJ1hZCFCBdD
Qi03jeDS1XW0gRzqf/33TwoT2n/chJ5DO8R0HMbjrkUyqK//tp+wQp1gFQB2J2NS9l9repq6dKta
yARGDgchinMAl5dtlzm9JS17iirNNwG8/49Qxh9h2nyMUxl+W05CSelXZ2Z9Ex8XbV5stJxVMR8t
ginpJqzUclmib7xofvWkBXlzpvns3ZusFWvwZNq2r3QXfz+zC73zwyfQZ/LAqHs+tN2CtStsbU0x
vg2Xeiw2kWkWdHRXJf/WnlaafJcdMc696zkXnmbleySMTRFa+cvM7Hhi+HtAuui/ldp3lTAze+Kh
TOW4Dio7fMbx2K8UZKoR7w1uaUZdg3Wsm4mNwuCAHtWr+EuawTggC/sinJ6Uqimi6z0mnwCxxqNl
Vd4O5yNelLJyoUMgCVKfO3/8KgxbHEHOiJcRMSrNLzoH5rnULbJPKXxT+Kl0yPUvple1Bx39pD+9
Jkg1Jr6MnR4cDG071t2TRjzhkyVhe3XM4y/MhAL2zcsmaPYabTs7wfyga+HXUNemLxGyxZUojKeS
OLs3VyK1WW64cXjRIeQx0dYfYuGQIagV0RLcPH1OONtXZmmsfdnF9wS8/CfUvCmS7pw4zc8AVhXp
XesRO5sSxruGQeJBm8SH6qT1vlcegqiVW32ci/3oeMPaUXQiRSvK4QZe9OobkCNxVAkkWj9siyDX
dmE5pdcYsdffzoa5z9aTS3qd7iKUZbqA4wH92f+oVv7rfmBTaTF44aHJeks7+vdHJ8Vx22KUcfEq
Ts6+nGlUryYNb6QgoRI0YUKjt4sj5gdOnz5QAocHX1uS+RgVvtzGDr41fk90Oz6YoUFKi1PpL3EF
/k34xJ7QOWhAyfYkwtyAdaq8jiuD4Is0/iTXkTTABUqgCnE3CsR1+UPREtvRVBFy2N6T8ki4YP5S
lbpcIW4ezu3C96VKCXdT1MzbOtf/KPvQRZgMBSXlLtp6SmnuZIHcWiOK1lqW7kPt0M7O2pV06O6q
K844uw/GVL1DMvVPvy4lsf4+5c64DhFTrHJWCXm97ddq82LJ6tSQbIZcqNz81lzWdLG7mcmZ5m6i
pfUbjll5XyPGdqGq66757TbTqET0kf+NGwc8rjODEno2KX2dE5IDsGzG7AWMNKsRDsm8z4ljhke2
gDwXGhkyeyHkuBVRt65q59GMu/RLlAXf6d1rX6cxXqFYQ5I+zj+IAdyHy8nEFWSK7TVfOt5qwCdC
piiNIa9q5Iicodrc5me6093/SgrOgHyeCp15zQQgUYUHIz19pE1mPfYl8rEc8vO1No3oWjgmVmv2
zd9QLszVU2H43UUuCA5IAIg0mwG0RUQjwmYKeaBnwSzV+HrLP+nmND44ue7Dzcf1jxsazp7qN4WG
KbZ1crYntvzj3A/X0skI81zw1U5LmO//WCzMpW36a1/hOcKzbf5nuzZkG2Tzy47ub7PJIIS1DcZA
YyQYBxCh5dcOROtzmAX+saXQ3w6hND/n8RkkiY3VOslYFSdnZ1bjsFf41zHSCRzHeB3UrX2axdBs
nKEzPpLJ/uFCXmM2HADvm0RH2mC18k2dJmwK5ntjBkjP0xxd6zQGV23S24PmWLjxcuBdgyBIbDPZ
2Z7CkzjjpYtSEm70MHnazYPlLEasuJfk4pWwbAatfogH3b1C9HG28TwaJ4Is4v3to2pJdrsOHuqt
KUf7IAZJzlf4vfAy492TCLbyguajljU3fYYhSn1f9YLsnKU0cEIw/oKbPIwDxDVVZTzcaBbgiDZR
HwJYkzirT2mj3SnbRGdF5MqlmrjytEloYDLAc01t2RTEGaumSCGdFo9mhtaPbVK+hSWYw6hoyns8
qe2xEV1yKEGHP055/nn7bJgZZltj7r6oTwMI5ebgxUht1UsBG31NqAa/wix675DG6GncvmaZY9/V
dyPtsWRYSCzbX4SQoSq7060mvv0ws+TurcOCCJgObGRepJ9IufPbgtfoCEHG6nrbcIFAPs0NGGYW
jBXcPJcWGXIv7kXnqFfM8ftocA7//mH9f/KUfCZnYNdMnyaE+L0tCvddw0iG4rYpnsnaKvdKnKsO
cbOY493kAa8REw+tnXckjUfrQK9BQ4HZUTRDxTX8jXBo+cW8S1z8HoCAPYgXdgD0k8E06XvlD7ko
3JTqTV1XZ/g4LrUnjZOcS9zHM86+ZgQv0YMIRHsD6yNPXyj27FVON+EUWWQDQnb1ttLFydjlff8i
43A6icSHVrP817atHrRRcPPgxarMeTwBf9kr7sky+94v1f1MRgL3KRtWwg+VA6uxkWhKZONN1xiH
xMdyXptLnWWVS8xiu3MbhOH+OAqciN18vfV0qwA1d48E5FCxxK9Api16YuYMbtgP+3//jdn6f3Wy
WbBN22CeRJtQ2L83dHRKXoeHZ33SIDftSUEgsilI7DNt/fkuHipjA0aG6NWwj8mq5oE4onm+GVO8
HG5YPRUl6dMnvGGPaiJq93F2TWX3Tb3qCzu9at7wrUiCl2gU5QeayrmPcZBzgpp/+qPs3PeGWvMh
hCV9jmFNgB4mDS60jHjnYBSKMtN7FgDIEeIjiW+Yb8VtqJ+qyJq+YMMgs9HcgWVH696zGaRROG2X
0c8USPeiW8NeFdc4BQDoNI046J4h76d8XlMhu9hJTYapxiie27amX+3LioRSyz2NQoBdmhHtDGX5
aCRD8YIqOF6bPGuOtpkUL3g40jVb+fax15xwi8Cw3yfsYVYpIU139NHaFRj45pq3nv5ilPNG2F8D
ktOfqH8sRmA8u/BaPC0sdHCu0MhxYIOY6aM/LA/HHikuOvkMbv1MRq65q+suPkvPTw7ObBuXXgTO
qUACa+RV8dBMlnU32zaCISDuzFBwP9pFqTEqAc+pzPa1m+AVirC5JDOQyoGZZWI69QXW44Jva7QT
3XwTRblAAbS4qfOxBMZh0x0hCC1eg69eMCpReQfVAHO17yMJENRNM3lgd5kIa/isqbnrtFl7LFqf
6F16+yYRJ9u4dx0yEJdVo+s7MJDLIjI4AWXE8i5oWpTfFeag729nbF4BW1Jw732SJQ9+5TP8tP1i
NbTpdFfn3qdfNPWdPmfNiFo4ru9ur32a1bmZbdQldcAYsXwJDVdZ2xchtOGujsf9WPUou/Lpx6JT
OrsUxY/OmB7Ur4VeodiVDjsuJgaUjhH9h1JH0zJ64ttPYQrh0Hdm0211ZOXYc0PwU52tfQ9k8hZ5
lf0xpymNtzSMjg5IRTSJ7ZtL8MifmvR29FPSmJ3+SnY4CVfNEG0z0+m/ByYoAm+qvoJzxyntJ/17
rWnVmhQ+VvTK+5zSJD6LpImhQHJmxsTixYF7mOlFXSwGnpcp85BZlm5IRNMSnVdJv9+bmfMhYoeF
IJ2ktYk6Ye8hY4DTI3uYyZ1dhWvS7vMt1M0lF9QQI0kpbbjveTgeSLkbNkpZqF7avdNv+mIOr7Gw
P+wle7bsvGk1WJN/1PV82Nr0J7dU2fpdTPK94nipg1kExlbqsQ+UN39V9uCpPUkk29/cGVqDldCS
5a+TUwuG31/aTepRaTb6p5s51mYOdHHWF6ugLPIPYektzEXIexObmo3Rd4dOWKRSavEfSpzUuIDg
HH++6lpVPjBOXk+j5vOMETlBziH4Dckwv3erV/wIWOQT5CkMRSrEJYPBjQoncmlFjnou9yN6NSDw
ib/W6rAh+pFctLzpqCrD5HmoAUEgE4m6o2eWR8I6EvI/6hflwDOc+z5Cj69M3eqQa9FHHdNkGdL+
ASwCWShty95lOQu7EI2k1rrXyGGNdKzh3ljmYIHXPw2l3iP+IuQnZ85KxyX1T1hErAtgOG/Lvxy9
SNec+X2C3L8pp7R0xNwAo6+QU/YtrnniAb0T931pH3CMpk+GA8MomABnq/ZZO3D7q5fDkJibm8SR
UbZcKSgNHCMeKtnsIvg0unXYkK82AEI72KPMLlRE1CI+uXLLh1AW2ny56sup4Trh+lYom2E20/pF
NuOUIBWMdqru1GfLBQC86uyM4IG82Dq4qc9AU74rxYLeNJg6VU8N0/LyVmYmeG3fOYV8aLus9K9p
UMFIJLlW4ovaj4KRZjMLcfaa4dP21k1dlH9KRBlrtJ3kkTCgPSQ8e24DZKsdsg82JdF6WrjR/FoI
tFvM/epAlgG0qA6ypNPR8OjKTL9vkza9BzxKBJViaU5EdixqbjThAMaghZ7CkD6NTqxppHnf6KKW
12453DaeVMN8PYOHJJDhRoSFv09ygLC4MUjRw0G5KkLySf59oTdUzPrf6wicSCz1FNm+4wnEOL/J
M8xaTo4um+zcCp5XqknteTjW0x6zehm60fnmKxFJnb+Dzzg0vWG/1a3+waeH4Dl/mncDrdy7wR82
ma33z73ePhezq9Gucqq1klZ03sBnZIiSD9GITYfc622Uxp1yf1RW+acRPam7MxoGVALYbM8+3oUz
jPuUZBeo5hjJg+fcJNlNStM/jo0vDm7anZJxoiMT6uV0CG3tpR2NDbls1tdIyBCjy+S9WIk+71xU
9pscON+KTn20lk3hH1QVogfuhInX/2NACrixsn5+HnUj3jDNmek/b4h6qd41F3PHkLvpXYTS4n0u
j1FVUa7EffMwmUSKLY74rEKol/Ye709fPKajq+9E1TmbYdlCDIHlXa35rqnG/W1mh0nYv6tn+BVF
sTdDH5u1k2BbzyrE1R1WSavkoTcTAuST/baBiFWtHcAEd13YgnLrvYZYyLg7T3HkbYoFotfVd9IF
cJPp2h9hQssXgiaBMMi+EhIHvC5M793u1UXSjldZiTGJp7sDfFHcj1N8VrQGj3ntUy76Yzs75N5U
TQ7aarSfsqzEkB6y2v37xw9B4W9l7NIfN5dep2cDBbN/N6yMEErqsDfj061fg9RTomrVy7uuNdfK
Auarbonr3Xf52K/otMV/SrGFn+P+2UeewcC+cniy1fjjlttTGBWfvJEirIaLC8LrxjDWDSvH1Ko/
gFe7s6DEhzJwr6qMM/za2SB98Na3zgK/csg01gwitI3X4WIQlx67v9toU3PmYf2rbaZI3xGhHkcS
npBTRGx5efA1H7dH20SVAAnWx3tR1hgKFikzVlx/5UV5t+VmoGRb0k91XGXL0txWxxuZ2SE/6KyY
zV05N9xmo/wQgdte4yFrzkZvvN06EtbcNecWf9ji0aAb23it+eq25kjmXmph7GhsxEDAOdR7yZaS
vj0f9Z1S06uD93l76/k7EbHjRxBTHH8ZiRzZp0hsDgBRnFfiQK9zj43Mz8YdapN+lTsTGTxKfeLS
zF7hViFWkfb1BQRTvc7oEv0ty8JXqWldi7+dVuGBLZDc0NXSL+rgLWfGaIW72yfT7stNOtSEiTNg
ovXk+XJb5ePJ6rzn9vYoSavwDtgvOkDViMvGgOnYAH9rZZuZtlP/iLOkOfE3u4Phlhsz3ldcfjC1
+jukUOOcMDbe4ZDwVr5FFJpKL8hG/e7Wd9B965NsuZhoa1Ffb4GoNsk0VKt0tOaO3JF8knQk5YBb
3VULUYx4F+LZf3xJE8DTsyP9nzYlESObzessgKreylUzGh0cP3b2ajCtrmVV2x3b1v1sITRjfTPs
+8A16pOY5hdreaW3oSBzjrPZFM02FT2iavVlAQTV2/puAtBcY+UdyRckRgT1ZLuPZbW/IWu44R66
RDj7iVEZ+OECV10LBfo2ULGcBJ6kzLONYtTpTUhwo9tKfOnEyWEuyYmjLl+SclumVvG37aXabYba
ABehrhyCo00yPccwfdBMy7jmFEJQ7+kA3G6LpuWesjtqPXPaSG0+/o/HirlM1f6xqkEnolWPdpkG
svlfPjgsAhgYay28TDY6nCwZoG25XnZJJ314GNOMypV68RtCojeNHi50gDjEtokD2CpEe6ps/bt6
pXSiYSaJNZH6WcmNbN05gnIrHmuacqckZiM1sEnLsYX8oOt6kWZ1FoFdfpVYRaNuoeFN1kUDBfJ1
CMDfwt3vXnq0ylv8ZNqFgCEEvxI6YGXGH62/MASRFc8+DFBPk+ODpnVLJh+JTlXeaJvJIA5UFW5K
TqKUJCaOqW28sKlMFBdJSwDrOhhjbVW3g3GILPR7ntSP8QLGRjnj7dpE0vtbmgfzSPi3VUWPpEuR
RGWNjyB2TaY9HtlQtydelK95NzMENp396pbNVxVmm8wmAldg1aZnQgMQSQWzxDGzc9DnmyzGLT4M
Xb81GHWuo27IjuR/axu1HdMErkM3tSlp5a5vTOsV6eg+HVv71irII5uuJgD9GsvNYMknV5/sEzVf
taV7E33DoRg3H7cgkylxvUO9KD6kwMBGlBhyEZfkNt9O+1WWjtceKsgpI1JspYT/5NOT2V0h/CfV
3F81qCVIUWc3XXvdcSQYdBHEEiA7GcUR55a5Txj6PTk4AlYLi5SutAekTzMB1dK89+CKeOGxCmTw
MLkLi3nxuRFxYT5443lY8obHgURu9QWp93SbIPVpMK71srQ3Xew/ZfymbhHwysWAZTNdzSARDtLQ
w83sClKE8n7nwiX9IRzrSP2efvVhW60jBN1PtVMc4nGW2zTpbEADon2WY8IQy0ZTpqY5bTY81IJk
2lHXkKUWkc9c3CNwmXzMq1XU1abr4wencNL1YAwreq/k1y7uGjX8KCY0tuwS9Dudfu4u1GOyB/86
87z6yTfra1OMFI2uDjETS9Gx72p7R2bUanAAnk8FUM4loSa0wj+dOZ3uq9roXz3HWQkrexG1fSN9
aA36Q2MomHlOciXzYregd0+KXm72gviIvCArnmn6ayFIuaidBMJMJHZE+hG0vRwICnG2tQOf+dc1
dWbXXXUGMHM0NK28S7yJUIEic863cubfnz/Wf01yfdODOQQBXQi2Nv5vQ3/pOc3soM5HptAU+LoB
YfkUVScrp1pTTSV1zW2Nle8em6xL73+Jw1oIcYdUtxGHLTBEKHYvhJhT2ODRa89xCEU3W3i6o3j1
pGfersjW/dIFTXdS29qq8S/h3BZXihiIFWNakYND3qmMmc6oRrCahU7QadazFpoU9TbOPsLp8GD8
+3vh/z6oQOWPGNb3aBc6SmH4z0FFOgmBNs0NzpA5Hqeidza6J9ujso4Y7gxZyGhfmTXaPC0xMqnr
oymdDdGQ9LJLIgV95coVFX74TMwHzCByp2IKRsdc1Zotv7g1zzE3DJiMOxS6xGSM9wnpyjtDdiM6
oGiJFuZamNM8TD0QaK7boIzDstwU+bMX5P4TTLBD00n5DuXOOePVwfVYpObTzcCb5iUovUWkF83m
NtFb7VSQYAPIGXXf6P1Q4zQ1EKsTGrX1AES/IPL3oY+d5Mqeao0UKnpQl9TBbku5dQX00l/X1Jdk
sXFMkrm8qOs6+AZr8Ls7VWgaqTt+pinbXlVtqrozCCCX6QOXFphoYNK6AyDzrjf0KVvwqXotcBMv
1YU6YGhr7hMz/+J7I468pMuOvPpMLdvVN7H7vW+gSQY8wfr9mOrL/gbmNbI47U6Lq/9hWDe93w3r
+OoAzggL+aCvGwhT//np6GN6s/WUVhd4BPZatW6TPPghROndWzlRj0Vh0JX063f3nzHEtJyYs1uw
LqHlPXvooTfqbMiow0pbh1UH1cwWwc/rv77i11nKnMCBZKjuvdKiewo68NJKAryg6Q+P9V9n9mz/
vBYK+VXCbGFGRek+0xw53ZZJvYXQjbuNyPLeYGLmSCLIORPVi9q9O9kjtJbgw8wQLy+K6yRrmEQQ
DDpPNmaiRF+ZyCvYOhHTo2oetT2vLRTuN91+mLJXVaCKPoA8NnTpe95O8hg4IPRv86BS96mAyW7a
E3dC55ce5r4MPBMz6wJF1LVz0ARP6Fig9bSLJzllYHxeEnAHWYzbZkjGjw4R1iBKJvv6RPdDas3e
7jAaq8b9nNrNPqMKgxy5bPipsZGq1elzp9pyU07nPJ3etUGO95XwZua+1RcVtluOabdlVKEdyrI0
Nrds0HCm6ZLnxi5j0Pak9gJZqO+CJMTmTirAuiqQw0S++2TimHgsp/6q2myON7N/UqA2j9buWn1v
woy6baVV2q6MSwuNBUlobLnAIRKtisX/51nZGPzKUvsm8AalEp8QZ9BYHEyS43gimixOm7+NqEbx
NeX5cs4Y5G79HOAM3zGeQQvYP/u46QrgzVvVHT9yA1eG+xB3M34Eio6FTK6RTjipbCQsMuLgN1py
sKEI8OTNqq0aFs389Bt4UGLHulGcorHT1mrBXJKHgSvqJNAQu4kJc6yP0egkpyI1oCvpPXMB7hC4
/9Jbqz16I9AFV22sr5HPfUx+oO9cM2GPv8gS5r6fH5l3bgisdpu1kazHoJIf7Krkna5l/N6rMEEd
Jr5mjfGqLMTOiEfaasmgcBaOTqzb/a6IwR9ofTo9/3ZW5Cxaxqhj2bQeVABKxy/g1JjFVyXPS2wH
nq0RF1vVOky9CTCc59rrwBCUbsxwpsPsmm+WFTylbSnAdmQ1MLQMG3vEmzmGj0YxfxQRdiJVOhUi
TdCEaHDeGX6ckjI49tPQ3MU9oD+3/UM9EqXpvsEL7Z9unb1i6DWgQCscuAR7jUV+TiVcoKgo0UEU
d0B5m9elGa3Ykn4NH99kFjFbUMqcNrxT33nFcHlnTj6YtGU9VofkrzMHy3nqaJfbT6WGg+pQmvG8
t1z53QHQsKmpJNbTbIbjStfa8u52Sl/iVDgsARElMyINPeyOmfsgfPAKfdo2B6XptkomDWlE5Nwi
4lgOTvKoVXHKKBnJd4TbHBwp357M7Yckl97Tv6/qNP5/q7AEo1ye2Auyh22OrvySf9MfyMJBS8yK
dgidCvE9yr/7sfZflVjtr1coNRloNT7N8XjcDnYCxtjN7GPl29PLVLI2wvqtM6e/U19Z5exb2wb2
wI0UofXmn245OXeFIDDJhoq2xtbFHcfmvXFteiFV/gLW/aCgJAnTs59PSqsgHdWuY2b8oaM9qbOU
UdrtzMsNdJWs9sMk9q5ByYNLRhVHinqmF3JTaJp7RYQoDyxgjA1l8emHU8vDZ5FVO/KzMYr2ai0e
++WVIFtuV3QE0GvuhOYH8MMbkLkXexE8j4N/zliItnORMXuwiKpcqbYH2JXHLurlYRiomQAlJ5vO
CogAUGibFn8FyR8G8+yFEFiQy8YiMSBAsmmYbdX323uETsfJq7e0TIO0sG74BoF+a41gwTybVQVu
vDG6YEctqkEz5tDQdXvT3WaXd+25Jo4C5nhu79xlRKjk0OqQarO9KugfbW9ujdHDao3nUAm/EwnR
pU3TP9Iqy/cNCpA1Vj76PyjnzXtfJ+NjROOaTlX0SqAu6SrFvHi8ZbRdilVmD5YI9op4YNthckLZ
TouK7fmBGXC5oZ9Wr7re1q9JNtUv2DD2xJUlz01v8/Mzbr2qrYwifXYjTjpJsx3T5w5M5gC3S2L+
U2fBmO4wIJ7hNBLyjh9uT4u5+jDJcwySYqbw1IuL1AVy4Z7rdaptRRzluzbDZ6/y5lRT0Sr99udH
iyAdvoXGK4bnKNOPwdwj3OVpvIa71T/kjGsPTlkGh6XoYmxZHumzBDsQl/lVG3x/F7rD/oaA+Pc7
0kTk9tstifxWR8AN9t9cdlP2b5KgGUaPbVGc701sFEfy0JIVeulo5/dwSNTBG725Xv16bWP6i932
Kx2RbwpJoy3wazKCvsWR494bhMt9pJ6dHmC+fSvMKXxigAPD1WrHtd3YMFsVBtmrjPMM/G/Tdh3+
SNQYzx2AFmWtwA7Ag4G3rNTi4NJB378XguVSMXOsOHhQGJ081taq4YKmk/iUfI93DpmrK2yiZVMY
o36ov2qF82aD6r8h3Yt46jbm8vKm+nfgdnlNcJ9quXm0HMknFaf2a8k4eMXOCeHZtzzle9SNxnys
DXdnWGb9VQC2RunlZ4/CQakvfPiRxQTE6C8ahm0yKxqEhWZ4uQbTpFsPmg2JP3A3GLuMJ6XK/+uV
+m6WV46eGk/LJPn1r/+mVlSckKuCfPFoNQqMQsR43pcTeGjoETPwpKZ9GodpWEeeHYClxNHLEqEc
54wSb7OYn1uvpSdsS9P5Ys7tqQ9yB3+D/eZYRX/qTFdszCJb7LD4oKqOnoyo+6/8yS9M+MkGTjLC
mLRWIJPoswus+x+lCLxHZwovAHNYRxZFnDqw4THXs9EX+7mBHkURbl+cMDJXQOZcgkkTdLROm5EF
1zSPLgDP/4z1/A5LCIqcE+b9hkof1VduQk+6qaI6Br9h3pJFvqxYLvrMc9R325iS6E5t51wruXqW
V+IsbYYjBP/qBTIJzh1scmJqynPEtmSNVuSLDbI+3Wr5Iy6Z4aJ59vXmURgd+6OKRuOBmK9i21mj
dkQbH7+5WXTogCztbn8wjNGqK4GEh2nqOJroSBdDSCi/3TbeLEEQfP2Wiqh3p1fDLV5kC6N5xMO5
QdzlyxWTtf5cmwXO5FCGE3fCsjv29uVKhxyJHY1uaCyW/y+84kfjZD5u5VL7mbvqs0/bg40iiGlp
ypnO++0fFgMWdT1K+3WYS9arhR/sFDI5MeElj5QA36Y2Bpqq7rBzo+KHVhSo6qacnLGfVt8SWO80
ZeNDKrW3LqhITvYCEBJxD2IgxN4XNcT1uOiKmB0DghTLR2IKOnYTSbVJSn4/etan+5s11Z5PwGvC
a+KlC662Ct60KqyORWaneI8JXF2+Qc/Fo17bFOS6W4jnGevyUXdIm8CUaS2iFKVMUQeWt5cCQiy0
mrI+9gTj0I9JoZX4UfzC2Jh3fTK6x9tGf+g/EGflj4brVSeR2jE1Cz6ZOSidXSRpMCP0y9+RDYFY
c4RPpWMyhZHNvUZ+705YhN8Ih9poBwUgWvcTgYWDP9pXlewkVBLPcpDmcFyUWh1MaBxe7d86M57o
z70s+hX77ursVxHzg9YzrgUaxJQQVPb+BFl8V23irGRaYuCpgT2tFe+aFTgE7RXV5pcnWs/mP6eu
qs4snYxlAtIDHRtlJdebi5KbVWg4N7ib87166UrhHorSndatkBgtOrvYqy1L9fmzFhrZC1R6fkmz
Ib44pdAYEZTWS+UWQKnm0jvckOtlF9av9bsiWuWz+4yuItxK7Brv6O4VncCYmHyr53/NdkzdDkYj
ZvIORrK6lrtDjnq0v81FMnRkzW7EHbVN2k7y6OqWAA46jiHThSAdope6TpqtgxZ0r9aZcWbajXy8
O2de6a1bPAnIouuIEaZnXegLhjr77a6V59sPNk3WvYKvLDAiXATF7VWUthvMpfNb2VX7NCTN4TYO
smzgK7/Nl9rc0E8/J5/YMtXWLHkOCIj707Zs8vus1t9GpZsxu2OTCv43qi9lInYAL4O9S2rDKqMf
YCDgoVHaaGa3o2OwVXvAyB2hLIfOdxrO80HwkTzGyMmuoONt7vNueOvb4EeFoeXuljra/x9p57Xc
RrZl2185Ue95Or3p6DoP8JYEQM+XDImi0nufX39HbvBUSay+pe7oiAoGEkAJLs1ea805JiwH8T1n
QbCCZ2jde4MXgVUd5n0FTyUdh3qD715+jtE3iZrfLOv3K58+ytjFS4+Te9w6jP286A5X0W3s+Tpl
gNPurQZGShyxNmzjKX/b07Z8LgudkfwkZ0VJPsOtb9XMsib3viulj0pZPOgBAON0IrpEafXUOkV0
5sSN158L5tzx2V62TRIgFpHNjWxO4BpLsR6CIpyh4pHvmagYIGzaJ7mgO88c5ZBNaAms/W9RNA3N
VX1dJ2RUWbkFK0nq+23HW4Sgl55q2Tcnjd9rWxMjJv4w/NfmTWbwj3GCnsWJks1RlBl3ahHkhNpd
T1VyWdrzPGuapUVde9SsMupmZWQcq6H3t2JHhRbCrkRm8qFPzjX5B0d/qoyq6bLDHCA5ehzmM2Tp
HiECGu54eCKop7Ph1YmIYIpN5amL2A801RSDIv8a3yAyHJw6+qo39ChqNURX4NT9Rpn0tOKPTQ+7
j/x1XJpwz6ZJn5Fa+S04aHzOLCWMyWmv0oknf3ra7doOjWBjE9s7Vaa6pLbbTMFWqeMOZHwp5ZtR
ihCGaqx0nC5N7xkSBjd1oNwJC0LWcpAntj7sHC4HIsYRmWF+SKzAmumWlz/Jrm2uaMgShalZB9gA
CJ8M4pozD+WSuIW2LVk4OSdYF5LRIs6pa+hBGHeyj9tUk9p3cGnLqG+SR0WvEHwkkXmIEly1KBec
lfi+zbBlyssAcCWuqXmOWg7kARrB1j/LZcHs8I9bcqkpm+ulaqRBwVTIvA+nhIzE+jfJ3HPKZ9wx
5bGRh41I8bWVkWggs/mSx2iNsgFBexAmwc7iEL4Jk3ZcuEHRM5IgstrnCq34bncSSFS9GUC5ZQ0F
Hnks2dybNKPO0J0U8Dd3pMGiThw4ojpFOfl1j3YtLfKlOPzcRFsTTjkuLElr17Eh6zdwODkEJ4V/
X5nFmiILjoOvMiiiRtj5XpLthoFib6ga7ez53xyvLO7N5kUUkWIjKF+NUf6WAQlDdIm2kkavCS4f
UmxcqMfram9UvuMEyskoKligTi6/gjrmeuYFFOvOFaZqS7G8cmqpOILVeSuUqn8rxttuqK1v6Lcw
svSDMb+KDBSlyvdOB88Px8NZzL0T2JErS9F6ohg4Zpu2tzbXM1Wnz/7Uv4gFhNlta9J+HjVk6MTh
LrqMiF69j4uDZJbmxdAL3FqTdanRuEb5dn5otdC64Py+3u8AVeU998+q0gwr8f3RtJt3qpk+ZJlv
MBxKvw5GypWDaeOp8dpXuQrNR1umE+xWsnIs5SbaBd227y1G/a5lXUBM0wlO4v5tcpVKnBDuzcBM
ZoMRdLfYVbO5kQz2KxmyE3J22dlJdk+klHzSsuiR2Z72hLCMBZapP7is4lZMlgDAT5K0wEHKBhyd
wC7UJLxvKdgIcQ4AKEuqGQ8M6M7UPj4KN13qmdOKttFXYjNwwmbu1kPJGg0PQeCFT74cKGs4Dda6
jz3tscnLXd/m4UzuqcZFYi11E1EFWV8ujELnQlHiY8TD6m7J0cEgWeHTZNkFFLqyoKd6NeeZWq2n
R9jWB+noJQ0ZjXa35wyDrXLat8Xu76lBRv5DZ+xISvTvVC3u99r0FPFo7sXNibMoC+nyIZf06sSY
2HnI+6cKJisuFiW+GSBfzGLfT25JRnlvkIKuzcQcV6Jxb9nei+unzskHLnQGkXEnRF1cgz4/Sx9k
cnRGcDm9btpLyjPrdvzjFirRj/v+vOX5PlfntPl4XuZGOTIefhQNaL6VQ1xto8q/GRXqnpyEmidD
aZ8a5ilMRpAh2wgrdpJZMQyoq/T5GjiUSvlZqdKDLifZk2yzM/YttWM/vHFvcxSwOOamT/jXzQ1G
APIJYj7MnBLVWwnRRhCzxqngBq/FpjirYypRZnL+EBaOvbejvOS8ktyLI6Jw6wAjNPl3To6WEU5O
MBN0Vc9oUrKk8+mQJ5C5TxCWCv9mKCfxuW8xi4hb4j5/um+c7hO3QttbeeR5z6QacZoB0hnOq53s
xGatFjsIRtrC7OFkiAgIkf5gUgat3NjHGBP16Il0f+cKv4Gc2At7aEsOx5F41Ul628Scna7n6MGB
+GP57V2SmO2dVvSvpQxw0veb9k7WGxPDg4n5fXpw0JIO/OVAGibYXKAJScjoF7aW2wLUHix8xCRs
1lXb7NumVZZl5uhzEg+UdaOPFbmFcnVKYizcbjro7MgoAKI0kta628e3rQW42rDV6p55B8EgMYIq
WQ3OmtWpJCWF2qKdDF5S/KyT9PcCbVnI8KByDStvpJ0roopUjFx7M5Yf6WkvO+j9uz8Nc6rfKou+
UcrNiGQqK+RxKtfLeRhE2hlcwfdy0tYMZUsb2PGwiOmFdhiZJfmBbn4pMsTSU0FegmqcNYWsr+XK
pUwJq3CJyKdbiLO9+NMY+W0Xu7SScH5c69Y87+yPAg55L3pSK3i1udjt4ukacb1QEEG2GPVgIdYV
fltzxrDGctEo5kRrnbZDH7pmZnONkgGkfFWDgdc3bLyDHYcM4WYbKM7FzosUmBYeXegxzMpnvwMD
7sHqeSAjfRYXjbego5/s0aD7Tx0gRqb6xYtBYbQZSerGISB7848UKyy421KqsDEy8A6nP+XoXmQJ
g3GpfBHAR1oZBR4Bz9uIgam4L9bLZNZraoqyKcznTJjq6fRirj7cTUQpzHmZaBHGsbFXpvZSTXup
y632MfZ6WL/BRQhLyCVHqRQSkmNENiRp7II7MB4Lo5esZ8d0tBWpK9ZGHmz/IU30s1vz61wdBQC2
brJQus9Y4j4qnLVXrppVcOBsiei+iMuTxA4MhhXNCpfMOmMXKpiX0SobdcmZ11IYH9XBZl5PXh85
yYa2iDyDtdgokXcsJ9EtR2aA4x0NZoeHja6HsiRBDo0eCrt5Ny35GiA7DLvK+3zSysiQhmAiJfdi
vcD4PrudtmpD9XZVRSCIMeDBHsva++KSLRDanfq9CcjOakzTnxWRvpDUwf3mKPlLHavNC1+hOws6
MzsRlHo9F8S+adNrB21Ehi7qGUVvv7YpsjgENdRgiZO/SAHlJm5fnyi20HqQknxJjyjYNswGVujr
83lSttK5HDRvPcbI9SUk3wcJbfAq1vxsabe1tabwObR5MLxCiNcXcVSpuwDZ2o79LJ6FCpfsbOLN
e5HNQkVrmyciPiqXvkHUWcQHjU18ILWBLssAaq3QjaMC5P+x1AZ9JQUSwQ6+Sf1V0CaL+047VEkP
qqWa0uS3ePzV959v+L51cLsowGAyVZNKUk9GEYmDIAx25Nq8mrzEPqGffHFrEhvzNN1qcIVgcLAa
dAOTua3K52MKWj0jfNuwtIjfEoeVtC9xUmMaBH6hbta93zRHr5Ob9Tjd8qf7xC1xH6HECHtxoCC/
YWrrltOZarB2gjxOdGEhuXzEvD41VVxeojg7+ZVC7FmGI1xcbhRNvpGdEDy1Zo+nxHgyQ7LgPNUz
7uyicwlfybpXyBy3tgPtZoaRlSBeGIQUnndaU7kLO3akrROXyaoNXWAB00KfJDr7hs4pLQRj1Tec
2AcEnfuy1No5ugvtSWVEwSkBf3PYahdHS4KDaDnwizvLxjfs+86EMeuqQb5NNcWcx3Y10sjsfqiM
qkzKVqaet5iEY7g4TfUm1EpTLIzR6C91YzqPfm69N4YyzO2U+D2ha1FSqPTwB9Z2HM8ERCRo0689
wCSSgOoIAVrdHHXAElcNJ74IEqoh+AcZ1iFxGNX2MG5LE0mTlrf3BkfdHdFO4UwyquRC8WvuEhvM
fJWq3qtqPGnaQ+ep0cukCdtYA5gpUTJzN6Gk8Uuh50BQqUDmyACDrflNxIvHsRofNHCnElG38Juy
FimDA2mxlOIXR8pvOlwHxwpdyaKT5e9toHQA8GS44h79aU42zQafNU3Z6dYoboE5Wl97F9PgZOY3
Nch+ZjPf074O9pnhZRerNaWtaJy6Y5XPudSlOysiBsSI8Z/1TANXeKXGa+mJSjgnqqAJrsgkXOb2
9nqJ9xVb21AsMI6luwavtmhYb8wqhCJLi9PanYMbSHyVmVNxIEb5uzGiORZCur4k01almnlww9fK
LpWD7pbGJivsi0jC8FXGRmBX8nkWdP4Wp0azF7eI6ak3tTEurxY4f5Nz9N/j2iSIQY8suqdpGflT
psBku9fisN55ldfPC3XQty0y1VXVEbeQyOTPhWbinbraJ00tCMgpd3NcLtncxSP+lRCClksmSHen
6rNbB6PKxwOyxQ6pF3u/apRFpA0kNcplvsyD2p2JsjZMmenF/rhTmU4dWbE9e321wXCTfc9MmMY/
3ejjchM6iKH1JnFmNUa9k17CcU9sM1o4pHq4s4TLyrEtzbWZeoyY0/FYTzJGoWVUJiFIGRp7T7fT
uT1641rUHFCcO5CUxrgQmyKbz8NnVRlxCfqPUf7ViQY8tqdtTsSY+KW0UK/2YpNaWdkpHaly4r4Q
mR7KcKaYwFXqfYENEEIpS8KzPMhgqsJXUcVcpZV2q2MtY7lOATwTpgL8CQwlLfgQC0wDl1C36UuN
sNrFH5e4mpsqb+w9RT+6wbBfaNVIsgLwgesypWWn2V0PVS2qNfxE4fxTSKbh9qD8dKTSVshk1UQy
S/uR3kcZ6N0+MBFSX5sfLPdwjVsHqByS69zJyIbuI/bjGTwB+n6D798HmZmtx6l7Ih5lgB3cxpF0
sOAc33p+da5dBQ9rNaYbGBoBOmGi8pBpZs9DioPPy6QbDBXDPEnjZ/xnzh2ZduN28GGvJ9SRrwbY
OVqW+ToDR7P2qOp3BX3Y2Z8doYJ598KMIrIcXYscRDvqntAD7CuulI/XKKBCiVLwmtlenN7sdNip
cRS/0hNBokCA4RasyxVxliuJsdTUeLgew0I8annhoWgN9dCZdrdmqTzC/YiUzVX7nUvajSoh7HUn
pXOg9qugTZqVOH7brJJnISzwuS3BYuzrml5K2aeoqsr8tSZrM1E9e3H9ta5yd6el1wEWIOGCm3RP
Y3cMwKzcXBdUuU8ElxjQlnkO6dxxsEOVzTa0/GuqlJ2q6bJvXAlS9OA/Tve3OB3UTLKekKemsI9r
TmiqdH2sYSQ8Z1EYrA1OFnyxyUpIZ1CtwvWvOkrBQD+ZGtwttzFnrq+G34a4Bv/HW74vK1ddXN+1
YmnzkXHTLctK404ZVDqJMVQzJyc1MYyl+8BmWYFUo15LMQsgvTdxywb5A8aS5pAzc5i7mfEE98W5
SF7/IIWG/jXtqs83igyazDAjKcN6Tw1jphchQ+qSZVnI+ueb1Kdfsy7TnlUjzBivDfWdroI6AA3U
7FMXMFiSJCQcVeYRCDIwBT71UQonrMJ0y5vuC6ZHPz8v6YS36SFk5bVyrdA95YFboWru/AczZUxC
trr8Aq7kxZcL7VtiKUusKXD3XOh36J9hFOveIUykdmWQerDpHUxopKzFZysoa0AqhrHxmUudOpdJ
qNk5+pc01Kk5w+adVfhrUZKR7eVhv2at7N52ZfoMcJjmo9r123FoyKSfNsMCAzy2hDndyf5SaYyE
3aIP3wIjngt5nCTlz9MG2U35se4cGCsuY9HKyM0NGYmU1ORCbcyIUsn3J6GHon5RJZogPsDV3I/O
AHSNlyKDZYV0obzUkZmvYqqa3LsvlOahsevxy2hq0izIUv924IJ+YzlNOS9be/xSucNt22QTvjFh
kEfdfysQ/akUDwZf4RvSbgI7kvQD519k5Iuw0oOPq5Xhoh0sls69Tuwt6U3Q9e3ifDVQtV5yJ5AL
TAUcktaVvdiahF4XloHHuMAMnaXwR2iwPrStTb68gNA1lH5eAqVFR+GZef53l+H4rRah+VGnZXFq
hMi6KukFkVmBgFqu95qb3YP0Y7DqFPLMmrTzqaI8yE1c3lsN4UptOrgLWjo3RdfmFO9c3ssgVff4
RqOZ2NTaiigcQ59r0ySt/SNFPqwweMhp5iwRb67Supq+lekp4oGIviSz0vhZkFCkCqREZcKvo7zT
nuS6H/BXFR42pm3uds49eAeC6hpbOojhuTZtBuOFTkW+Dye6Ttto0J90LViJzdjG9GRB35yhljuW
rA9Ooe6Oe5MUBHLZaINo3ZgtzZR6ivQGEVsGfqLAT2T74dYYmi2Fm7lXallbpkk7xZRitxJ/Yqs0
r7f4+ck2TRN5KWGMKGZjqyn7oq3+fZMIbTzkyDn61k13SaK2R4sr2tIPXOl+8CveXezibczGmdq0
3zrL0h+txrsMlg/b14wIzg3r5ALDu4d5qgDLt5MWuUjRLoVEnPwwZW/lKgPzyUPY6LY6G4qm3Yod
hk42VDaIdWLP8VOImLnL/E1CEi1kBkHCBVLNNDYnDUJgxd2+T5sCpIA/Zx1Tk7AQulugMfYyChrt
VcsuXcB3V2vSS+QkW9FRFn9MLIgADXCkXrvMRuLdlm28LeNqqXhpdsmhyl0qHN7ilctpK3ekK71Q
kt1kVSayPXek9izqdK1H51/gD1mlJiuOtKrkYxooTKqJDUWfQFmbmmH+LHlMr6Uu0DZK7BhLh06w
Jvnt9xDtvsX6D0lOcgnMeHhRe6ZZZMErW7UFW2ZnW1bs/p1wokeOeVt7/VbIN8QfWcq6eZJ7wbou
tc3HDHNE5tLSLAQw5k1n0N45Rq2sLockci+GSQap0dTGsx8Ur4Paee/QqmdMEobXnh7BUimbW05k
2rVpbGgm9CUIEHPSzAdcbYZENcYq2R2Y9Pp5dk75UQ5DSFeg8jp//scmBZS7iRt1mJP/aB78NsVn
r/bSQ0bym93DCu398F7g/aetzqnDezvGqiIMaGlsvbR0KrdZUBIIbPeAMEbWQHZhKrOcXhgsOKpa
G0rS3i/H92aatiGhNI9twui9QwqQcQVYBpiTQTySyhqTjzSPtSFYieeKP/wY264M8xujpKmYInWg
E2n3p8pQtjrNxoPYiox0OFWVWZK8OfmAo+KmnM7ihN4ON37RnXJlRIPapeEqs6G5cT190wXGTMjP
yoYGV+011gIRuHjX4rXJG6mnQiykwCm74/Wc6sWacgJRm8xxIlZUXLyMpyIaQ8Myyevz4M4TaAPD
dV5b3b8Ve4FAODl10RyK/hBbiIYmnJVQVAYQ8VSvuoVnY91EKHWayUPb1nKyby0Th1HJylD1tPSF
AR9NzCnutGX3sQjq0UAVwEIg3cWzym4hKFYCXhX4mGvULprgYVNa3CQlpLVAw1LtPzaZRqrbnAAp
JaKSD1mT0bl2ph4dHybmmnyCiAtlukIL58CIsRwrXKrYxFZSJul3gSwHiFSVZ9rBmD2EYbcbyZsW
6zBGeP6OAnqYpZnenqSw65d/3iKgrDt5IKmXQx7NHQxNNyJfKI38G9RJ8j6MM8jscQFcji7iFdlv
BmUxM3XCT6jM2xtacmjii4K8dCuQs1XR1eM6tdxoGSW1sijkJnn1iH91PHppkk7nluhZ6zImsJlK
W0421VjdtYHk7m1WnXO9HepXzygOceKxqvPIjKtt6TnutDcjYzGMrV68ReGyjztnZFfBJR907qZL
HW+fqkq9HaZbks4VxYsQdopN8YB4ytDW9ZYVlL/vplt/Pjq1Na//wPV5zfioYGChT+DhvNb6fIbH
yt8iavfmRsBPEXYtRR31arMx3IwZID2HDf1ILGbTzFsHvSUHo3fBq97dfTQ2e0bODtrefmxufriE
cpeUX9QyIlPVK1jHVN0zdoeCgY+DJCzhfCFBSFxhObwTJ+TUHg2yvrBp+cVKHPVBl3lbxSFOr22z
bqNF7cT1ZtEft/Ld1cKW1PQ+OpI9+qnrojcnA/f7N8WB08va/6P3Wg/ZU9QN1W029dNahidPRk3i
msEPQmyOPnjWEWejNY9w3S+7xG7Wmh7kT53Ovh7Qrz0a0yadAMqKZFwSTTiuzUZGxjy17FqtjR/Q
oj8Kv7k/2m8Q/Idjq1UH8csyzC1XDfOweam2lJriTjlNl0qldMdo6oY79KM57JPgSID63nGD5N1L
+j1HePJeufU+4ke7mk7RuC5Ky9e3QdTlT0VZPOIuTk867Z/HIjmL993n/aPVlpjMFO8ifjg78eTb
bnTPTHHVBUwQdRfmJNqpDheIeqAz6QdGsjScyHpWakRMU5845lBjoZbspdDP7yTSMIE3MGNPo1id
SbDBn9IjfJ10AY6k3YpXlkNa1DZzMFIk+kdtYPUchRe6rO9yJ2ess+kZE+0RzlmbhUfPTqfQc2Wr
jLkCFla57/Eh70Y7o4Ka6vm8wNZgdywyxHkmiM0zsncmfeLMrqikFpZxh6h/0puhRy3WYcununMb
R30iesE8kuVWz+pJMZY0qBlLP5g8lfLGQ81wlxn9d7HqnJaYSW31D2ho2vXAhGZmuCri62ly5EtN
uB8rBMaRoUNPCfoUnpdcnn093oprmNgyuX416qgeLbeVZqM1gL8wWChGdvR1yv36bsfHxkVbNgPv
eCpD177R8cKiyHOqheGwbLRrObjROubNsKSSN9Ne5aVafSVOsr4+oU+KgOKdwfNfn1BqmPfVXt9+
epKkrAgEr////8q/nyDeR6Ul3rG2/T3ldnjo6BTPCGeRSD8DN+gpvsxVUR7v9Aa153R/aCrxksRv
bRvmkf7URMr1+RZAqTVJDdmaoXANgkdViJxWnHNP3onYI4NgrD4ufAB+tx2yN0rHqU7s4YIVUVm8
jMBG5zZiiUNkQat1BlPZ60HAspvEnAONWfGzS0YLV1ma8hyFFVhmYmbYzcIs+uQ2ihGAldN8o8fe
iZlFI91Np+mttYdB8dzr4s6ylWGd5snHZhI7w7qs6y8DBKIZQKwAjYrtwcbq2xfZdp6Cxu/fiROb
Fy6t0lnCUCcqWEwFQ/+qNZK2J4UnJyeci2ShZDZZt4FLNYwuNDUS56mVjWNeGOU3BTiYHIfOg1Mr
FXR1Bi0qB+NtFDA5jWDqQUolx7roySQpGju9ENjRrdLeig4+QsU92czVmi/DODVRdAAEg4ZJzBZK
vntrfFX8duM69eGHms8yOZ4tUvHw4M+MXK8ftabPd0WYZXATneqmHimyxEhJKzT3TPXi7dEbRksB
m7SJpy0g9GNTyZct/q5jo/EPRU5DuT/5aZDaJ2j5Y/9R3KLU9z5uUXGz+s/wQ1O9SyMyXh+J7ygK
3ZGkj1rVq29qiwTXKbL0kajN+Tjkr7LAIaC4bo/wskMpI78cSsTAMLKopEPcFPZJ/Kkc/C3T+sHW
uuw2UUYQOmmNTYDunLi+WGSyURPZX+VBAVMnHjUpFqAkRthcjwD7teu+MtJGlWpJfwpGdzlI7CYU
SKSh2kl8q0MtIbuoyb8kdb8wK9X85rLgm1kkc9x7GoYsLI7zxPYycjVR1qIp4ZPE5CDOHcrZFUAL
uteTaqsm6QReA5sG08C51GjjOunzO+H2IecROyQLjsVge9Tf5RDsXMMqrydCIELBDsL4x6ZhFcir
JlpvIEvEqkfRWTZ4w9JQMr/KWDoDhFSxEPgmgtjsKC4dxOC6uzBMm7k4c2cVM9LICK4v4Dvqm834
7iiqLqJ/XgC8QfPE6pG4ylEfhhStFPKYHM4jGLWA7NN0NLY5RdY2GOVyJfd0a69vCtzsBl+8dl0s
Qhtr98HPm3FGgxFKGw4wP3hNPQQPEoT9j1uZc+Qq1J6BsBSLBOL4reGEyqYz8nRbpyqN2qkvpqMg
CAvJP0VqLtErGJ+dUa0uYr2dYZyac6QhFsYroLXWL8jzf4Fe2/gYHFRsmJ2Yrsj2J/5Qw+smgTm0
W6PVzRs1nFY3pb3WEs0/6cJNoitDtNb9KFBmgRbkS6kPn4UMSjIaGXqE3i9Y/Hnzq1qqyENo3UKs
kdCT2l+nGu7VQdz3FTVj8aYYIXlcEy7GU6X8EBrytYdaSr2HZouORMvoiMsiThWjUbJll99XUThe
xGS7txIYsQxrN2LGnSIiY06ZrCA8guRIzOwp7z1znuJH3QXTptLFF6vq7JPZF+bd3/s+/po5RAKf
hhPL1GXDVhT1k+ujwQAga6Zb7EihexoGz+wWHZT/RUqHlHk5nn6hGg9V6cwgCNFtatxJocykr5C/
BNaZXpq1kqNeJonc1W8Ah/YuMYRuiD4FDR5kjA/Bo12EBCnhpVpj6g8WVRSkL4Uc3qjIEN9NI8Q8
7TuvzJbvR8ULyTJhpez4uIYip38VW37zek2CNRhLWbDR1uJIULKV1dH1Fl/Mf7z1/+m9k6YYD16W
Vv/6L7bfsnwoMb7Xnzb/dZ8l/Pdf0//zx3N+/j/+dQzeyqzKvtd/+6z1e3bzhQXj5yf99C/z6h/v
bvGl/vLTxjKlkh7OzXs5XN6rJq7Fu+BzTM/8nz74j3fxr9wP+fvvv71lTVpP/xp7Ufrbx0Pbb7//
pqiwPP/jx3//48HpA/z+2+5L/uWvz3//UtX8r4b2T0BMmsVB2L2Le1T1n46m2ZqsmoqqyTr+7TQr
a//333Tjnwb3oLa3J9AKV/rf/kHLdXpIlf+pq+q0V6qwD2TT1H/79/v56Xf783f8R9okpyygyPn9
t08AAV5AdUxDBXSsKpMubrKQ/+A0lCU3sse+d26KdB10SzleMen94Sv4eMkfX+Ln+Aubl9BkGzaK
bhHtyOf8xGvgzbk04FvnZgRk+q1EQFotiQH9v73IlI/1w+cYJ0KMq/EiOjHdBbJq4lDnNG3/b6/y
6XyadejCI2YANyoSq+4GA7KqzqLmF9y46b3+wNdRSJm3Vb4udha+LlWe3KE/fJYQE+Ogt35wJ3fl
uBocObmh/PJ+gaH9/MsTR6XqpqVN1wVTJV/o51epIoSqslyMJ6zc3qIZuQ6kYc3luMN59/df28QZ
+PEDOTYhlCDwTBlTg2J+xuDhJFU8nHDKqckcmgtEroQHTrnqjStnrBlpcj2Mrew/s5wZ4NHHwfPf
v77yyU8LIEOVLZ2UHE3W1KnQ+/mzulkzEGNDHyu1NpFkoyQp9vF4ivnMEcsYUFT7SvXxrN+HUfCL
3f+vH16zbFD7mmlqBt/CJwiDQ7+RWtpPzm6KBh41xNg949m1zZNaPXt2PY/aX2FBPoPf+Lw/vaY1
mRl/2INMOQv9Tk2TM1bg154l3Kx0zNmYRd9SM1MJhklq9BAU4p1/Geg3/6+/7unlMS6z/tBUS/50
mMBlq4ESesk5LEqkj8VzwzBLAzXbBkGwyP3ku0pcL3LfbC35fBu98osjSPl8zpm+AEfmWzc1zpSm
/ulLDyKk77WqxGeVqWwv1cc6al8quGiOa79DQjcBtdUPjLuOlIS7UY1viRKls13ew+i6JCzoHAm2
0t9/L//dnsBqzCIAjoObk/vPvwrHm5R0AYvVyGi+YIs+BS3nEAdlTQq8KapDOjjGQ9Ikv/g2PgFz
xN7gEJNj8mMopvZ5FYgRQon0ME7OeLtXBHywJuZM3AfLxHgoyUEPUVX//Sf9b3fAH1/y07ppiJvG
L3P2AH0oNuT2Dt5ZJ3/BMoGdugCO7XQ2wQgTpiV//8rOrz7spy9Zhk5h2F2SnKUo01BdkodXNGSD
ayyCzeRra+o4ab20mnWY82aqlr7pqbQzx2GL//pil/WSy9mqGK1DnoHry42tLlsBXKF8FWnFGzw6
ad748qmmTbdi8bOmo8zhNUKBLLRklrvxWqfJMKj64zj63nxom+9ZMgwkk7CBtLGzmoUCswlt2pvf
S+GcovPG0z3YCvpNGVTImpGL2pmPEK0tj6nnPTky2IoKOSpA5TldvUdLiZ6ofm4QapP7GRzhTW9k
SVtApVkoebrDM7wkufmhCdM1Vtd4xhK6mxd9PS6YPQD/4mQX2Cr+ZFgWaL3CRe/HK9+2nisDwKzl
7IG3Td4E6cWV6R8lORPL0r2lD0XaAbWZbHXPsUmmcReG9KjJklGadp2PA2IiPd+oFqQwr1NWndce
RjkgjF46S5a/yvhe5kZXHsYw/wXu5tP1jKBA3ZFtzSFVXlU1S/900ok8xVSarB3OFd3hvTogbLYz
2TrHptT+IsD709lFlXWxoHEMDf4arYlPZxcXCRpqw8Y620ChVq7iRHNLMY135tfMyPUu2f79Tq04
ny5gfCrOZER8WoalKXR7p73+hxM6RVqSZ1IU3pqYvJZGJ3/tsJE8mPIwYj6plTctUmwGbjZpbjIh
Lg2jvFcvaouERlEYbsISsJgiRQNpOxB9ilapV2MQmajhje5khaq60Dp60XOLYuDdKPuaJVRkYtkm
EbGDVz+37BommgzqtQ1qgq+cVM2rBQAdDrLIVHYlivPvemP6yWYs9eEW/TupR1g55zl6w5XdufYh
G9X00humxYnAAksRU9uXY5nt4ICOa4dx2DrucBvAc1bY+z2zXEdKB5zXqixzSRdOMhGs6Vy3KnL+
LNMHwkeHruRo0dKRtqhrrlNsoUeiwuUVGCmYS6HVbdreG+aO1bIudGptK+XAF2IG/MtK1pVV2jEw
qqiBmICo7qmxx3yOjSxDxl1YF7ry1Zyg+PxS8LvgtE5UheLVYdSst8lBIdaEawkH9Qxtd7yDh2uX
zXeDeN2+9jClSCi5tQVplNap7HvyY+T27GMfWEdqWhzVLPMwqCX6rPYDotKqgjA12l/wA13j1pay
+CLlqn9rKCXJRzgUv5U23sAAc/Sd7kjSnsG/tpTDgDA30Pvanc+Sb2W3Y8owv/WXVQDjYpY5ucnA
gPZxOP2xPV1BVke4mFJntN2qWCdViulCNWLA8BVdX4ZJqi9Vx7fYS1ixgcntdm6LtN7QEgZAvpNv
LNh889HImcJlaj9nBh1sUfhYYAgdlcCN1lyXkRytKgBjGwfrCDOzwlvhG0vnISdoKAZ+c5FrEA9o
KqRdUtJ5bchu2g5y7q15if/H2XntOI4l7faJCHDT85akJMqkpHSV5oZIV/Te8+nPUs3FX60uVKIP
BgM00DNJkdvFjohvfbk7iB6QPS1xQGFNmncXuq0mKc7haWYX6HSf7jHJI6Lsot7BP40it3Jpz0Tn
7GaFCUJ1Cq1d1k3Jg2hqy1WVNv9ZRwsyqMAaV6XW0IJjgMSTyEttYkymvHrM+UxwUFe9JUuoastw
wx3Mpg3/kmvV234b4b+w1RHzuFgPIeaXlXFNFx/HQWa3qyWDnmSQQ4dJZunroEDLZFn2+e9bwtVu
968N4WoL0gKpMpuGDaHDJxdjM0cUZ0OeNn9/ytVN5NdTLqGzyU1BZru7OkwNcKxNMgoaeBLlTl6E
Tyva+E2scPkbv10O/vcMjf4KTTG554qr66EShPSGzUt04jhSh3NKGiTx9NlJ+v92efvXgy4v+9se
SmFMzaSeB7XNe2rgO3WeBeXhb4KtX7/3X++jWzrOhOzV/MM/H9NiugJpUYpOGCXuc81+tpCd094w
I3BC9S4D9Fni8XZQDK8VmV+H0HkrcHlx/Z0l8R++7OXKrXEu4nuhWqQufn9hHbOrgVKldBxZ8/Tr
bUS2mRI6Jr8ZwWsX+suXJahlABEYXJJkV68cqlZjtcBajyiJ0i8CUXPXUjp67KokPJp0PK4jqhq0
JWEWV+v1vA97vT00OR0uYzW2Z4ks9auSJMFBiq0OFwe14a7UaWB659nowUmX+YmWhRydphUqDwrt
rtQbhLlnx6/Xo4boV6lYnhN74I1pZKmHkgnrkoXGnYIv7Ru0j3gSJJ7YWex0epGqsb9vS0RtSoqj
Hb2ZZc1FWBr8vy+gPwyBoQHg4xpvcJYYV1d5apmxgeldfBqKmJqTgd2HTW0tUBB4Vrs4FG9/f564
jOn17NNMmXuu4PJDAe+fY55OdV4UshmdmjmcdppVT1vul5AMCEpXudwUp6aKwO8IYL03YS1NJ1aE
tMt6KboF4RN8s+b+tIH8/nOupiC2p1EkZuOy5oyD2mn3M0fq31/5TzuhZiKG1y/7lHm9R4leT8wh
1aOTKYRrUGxojUd6t795ke+echWAYXxqGRNKvlM6PM4wam2Qt115//dX+dPXQttsGIplmORLrgZv
BmXOeY4VoaBdS8ImN9K+Wap/mo+6IBWpWdBGtesrqL3YZZvIcXxaJFil1uKAJnWwPHFUS+ZW8p31
7dVl7H9brmySqdQN6oLXG0M+2wo04YqxySwTxYBcosSOMO8baXa1CwgAUWUwG9U2C17+/i0vB+DV
QsDsU9bxWeLWq5lXx0o2D/A1g0U9RnIvfFSo/R0CrJ4sTFXuaMYqbmLOO1p7EmUVVfrUfHMR/cNY
2jrDSLgOxcy8Tq8Ja1bHEDj1scoyChXlrv9ma/nTA0jYKmSHVXjp4vLvfzvOlLrA7IYWkWNxEPqp
yI5//37f/fmrPT0fpSluVck4dsMuy/xi+ub7/GFB4Uzyfz//KkNQDhpgk4Wfr1TrYviU7J/td7Pv
GlR+mX6cTEx01hSg3F/03N8+kR2LYpIpgB074ISkPRaua66yYMoEznG2atprw9DtqQ5uuOPMqRcM
hrxqqwLDGykAtNA24Z1FaC0Y5bWQlIutVGZuaUWGVY0R4lMfhcGG/QdnFTgXF4lQGawyhMHfrNur
0cBDhB5+kAcmmF8N6vHVPlpZdCpEfd4fK6tzSGP13ET+Pt5Xd9r/PUFVCMQMRRH4b/1zOsFbh8im
x/0xSh6LdtMABMmG1zx7/vtj/vgiYP8tjVSoLK7hzUtqzpqup7AN0MuZrgbr9O8PuJpX/3sPwyD3
iKmXrl/nHrsxoI/DlIdjrnBj2ab2uis2f3/EH9/ht0dcTd2+ocyR9GKgNxHti9/95zcANWerv/4D
bu66XlINMvraxuiPdlfuqq69Mdq7YvnP7wDCn+CUB5mmjenaP4d7KiQWRzdNx6oDs7+2lvXfv9HV
QcMw8PcNixiYdafphvrPvy/GOe0hKE1HDXz/YKCd/YTvsQsQg2da9k3q52pA/rXOrwYERG+SpWQh
jsAq0m3T/Let8DKlZJ1tVr4U0v9dvpgT29Qph4tjwE2xTFrslovPv3+uP8xanbQVVbhfQ69ffS4E
Z2K24fselWFuHdAD/Q+SwvR9KACF/v6oq4/1a4FQiuNMBq0qM7/+OTKyaktjAUb5mOqhfeFNaP17
fMFR/v0xf3gjzl8A1DBugMxeTzCVy69l5S3rkFA+R+vRD086UP6/P+Uysr+d8r9ehmNaFeS1uaBe
r/a4RhxMKzRpdBhXGS2/sr6asFvqy29e548P0rlKCWaCoGj2z68mmi4Y5aUbj3lTgDTuimFl6VHm
q0X6IkK1/Oa9/vT19N8ed7U869LsFsXgcTUAKFNTvQn7QE3/ZtZdhWf/+3qGpZC4slHNXUeDSl+Y
vSJb4xE8p1Ng16qgSY1JvbU4adsayecyXf/3ASNBS0cYG5sF3Paf3zG3AqxCSM8dy/pjUs4GLc6x
epbL/7Yj/Hoz+vY0DjKNot+va9JvJz/LrFNboxqPGnim5Qe0um/mw58G6PcHXK0iA60ITgk8QP4R
cX/Ej0Fk3zzi31uoTPDyf+9wWci/vUNgZnOWLTwi9OXEyaVPdwlgTrz/9wEhS4CTC1lnNrKrRFIB
Y4/yKE9ZaFe0N5PTGWtULv8fD2HpmKpha3TUXI16DHQPnFM6HCWTzvsxuqQgHc1+z5JvtmpxhWn9
NfBsbLDu2RYs+9JS8ftHMzqrqVNBu3zR+q21jtXRGchXRo6Z7VN9M9k/5u8K6ZdxuN6Dfn/k9ctJ
VY4aoByO841KM1Ph//3bfffnrwZo1NCSKRbfrg1vu+WURt+MjWJrl8n6rzeg24DtjcCMO8s/P5pM
l6oOchNNqt6f6WYfnGo2Twl8BkfO9V3WyDtr1kM64FOqYRoaXb/o/LzLPdl4wJFpjTRNSTcXk1ET
rDKFTGS4LtlD38rxodY3fZ9vpfmzU1WvA1QZzKCSKFCvq1J1i6DapAldnzNeM2q10jv9iGKb3Krs
TOTa8+WgKLsm2PfqrQp53Qx3Zrk163Qf5/1Dg6sjTFBHSXYKCmH8sZ2JjKiOOKEfLGid0aW1YTOH
w7qTPxKehz8XHhPq9JTA8oMvkVhusORIY8+oBDG5yxy0nUAof8R57ds40PWK6ktp4czpuFE6CJIN
uGIJ1piNABxTsHpwjXINPGmwYb/ruFEbsxsv+SG39oV611DcTYozyJJk9ofgaTI7z1RvURVgYLqK
Vai0pzD5OYXDGcfQp0uyhtvxCgKKK4+PYhYuDLUnc0mOmF9zru/suEIyCjyvGeFNrRL9oa4+OsyP
5DbfCsATbewvnRuEp7J7KjNob4ICiu4sFcSTSNlgBLMa0h9LC/JPJzq+04W7qF8qgI9CC4Hfm+9q
DLrsQnANV6j+MOR5i1NfdCeILV5vy+s4ujVmybHzYNNpIeKPhx7kuLINg+3Y44ZKE/ONGUn3Gksw
1HDKMKkh7mAKc63KVgqnDeD6BeNhhgu510oR4aYqkWXVlS9mplDlS9bGbu6TuVhJ5ocprwrxWi+0
JkaruiSXedtnfjRrVFRXgbax1B8UV1aJOKamAuuy4x9PTftTztfhgI/6tja2FTBjc4p2g9LvYhhM
QY9LQ92uFfq6A+mCne6RcTJ0lZS5tINf7JLxSMqxhsOVydyo0lEBuNRlL1Xfe4EV0OLsRRkCLh33
W2lX2eeqxcpU7V0d/Af5tm3Y5r5ZTQ4MdvzhB78efs72jWWNwD8fZg2xWiHcOTC8AEiMQCsOO1Y/
TzqYCsuBE3WbMKL1XHvoMUwjAVype/gLzXTOhkzMMEr9jKuqiCG/G8o6aXGuTTa2oL/8vu53PU5P
wwakikfi1qmq3JHkLZbMqJGN/KRayWlumAPgf/W7idjJ2Ff2bR5IG4mmwTA/TP2LAUMSl2hJfsjr
g06XQnKvdj+Lpd8YkXGAXOY2xm2p32DlVsUnJXd7eTdezJVUvM5zx5pe0uQJ/1wnmeNLc7mHzyvC
8KJ7luCLhd3jXM7w2i2PBPK6NleD+qLKzaZvyNPStRIbko8qyRU9/q2Ra2kbzjGnTh7mQoaSgLoW
HahYJ/lTF78FKaiAgAZ3Qz+n/bjHFRi7rs2Q1t7FhaeWspMtOocGTEXUq6grnK46Qy2jw5eKFF6B
wfRpqAczxScnNdaT+JKQp+ZQbBotc/VQd03UqUlru3nUwUlF6tWnUDPE5F5463h9DK6ZfkX1hOuy
AYPzdpIftSJGbIhSJFMnJ5m2wvS7+hSA9Y2yQ2HNJwXGYKirB9V6yM1mrUZ05O8j/AHrvtqW6gtA
1E1jikPSsf92g6dqr7Y41+rWItuQ+lr4E8lQF5EV0OkrsDMXohgCALDtVrpeYDhNa6NB5Ypmprb9
KX8dkluIzi6cn7Y/NYrqjVMINQn5gm5s1WraVLqxK+dkS25lZwc68uzaQdXOakmxS++soxWQPFyi
6KtFbx+nwUrpOnbI7MUqbVdOOGRRHkrNbQUlQQnpIzdhEdhi3QjFMUuBY5B+J0KxMZZN1S9blU/f
ptGtPK1asRbBRDeGBjip3aR1e8QSZNVGCALZmDPxQPjoKkC0xiVx6+U1H+odfgQvSWZlbjxRi9Zy
T7+YkpbtoVPKVSfD6rD01Sh0V02PKC5C6ZSa+H0ag5vDCGrEkwadYtCmH0P8qebWnTpoO6kp1nO2
x5hioxcFsplyq0SwrhbYnZZx0Eu/LcqDneZvOF/tiqgGZzADTkrO0Rz5KXIbmtxofkefaRceHM/t
HNyM8XCMUByHQ+hlEfZtFL5ly4OE4qjoMJXpzdRugvQmbB9GOBJKfS6lahMHKb88O4gLorUzH41w
AIecFquxT7YyZkq9mqxbMyU/pWpuleSlo4r2PljMh2AC2AfuTnYkI9g1Jo59dUbxddtLO5Xm/BCG
WVHtWmlfA43VOhUAZ33s9eytDUtHa5vTlBleCTcXpraTGsazJN0rVXALLvy8SOxAaPADPXdNO94g
4jyF4XgP/Ak1rOXmGW7oKHedHkM28E9oZnALTOBM68cCz0y9x3lTPI8G26xCE8WIj5u6otyDDV4D
ZbXc6TSbd/1ZlgbQpc2L3g8e1dhd0nPMLupaL1NPahguyQ0Xf5wfJps5kTZuOJ/i4SxX62VK3Q48
ZWI2oEksav7bFrLeUD8iZ3Jb6WKoTsMjmuaB4zOH+Zc/9NaD3L5WdroXMmrMCY+mqXWtIVi3UrxS
x/twAnUtn8dUuR2TbNWk0yaX0AOLdGdnFQ1t3VaRkNjnqW9E+sFI3pSmcosMrWw23OkttfImt/zM
Wh6DSrdWKBI+i2X8bJqNXt+Gy2HKwEJy4sbZuYqWZ3O0B4iqNT3yxWFpP4GzO0l8G+O62FivguUk
frbdbV6GzlSarl5g8n5cwqchOQyT3+aFY8Bzgv6N3L4FzCsOVOA9ZEVO1dnuBE3JhFg2gXfuVcy2
lZ+1judeSUOIuTGTu6g4sk7HxJcn7NPjA9vdCnHFWq2fqKuzS0VYZog1ChcHITsa+oDRZ3uE2V1g
VDFb20CGaqbemyHCJXi71n02PMPr7pkDs5UCn5OIZ7Bxh9gSb6TGWM/m7Bdzvw/ifp+H2H5Y1iHO
BdivvnTNgI0wMVu21ShUgZZMw1mbteUGBeYCdbETzDFsXnStv0NzRvw/KXHsz1hv68saTw+PClQz
MGDGWY7uyu5O0QAW3Ec1vZ97oTxYw6Nmg82F2PC1sHY2dgpJTJVXmTk/cVt2qRvcgxvallG8RRy6
6keaGycJb/vEbTP7xzLQBLD4dX1gxBAk8kEilOPm5CYRrW91uo0z8Evz8lSF4oC/20suy++BnnVe
FlwOvnrYa0HpiekclK9dgmJz+pFZa2HeFV3m2mHA9mGLnaVartmDTJLFD3bML6vG9V77OWhvJRT1
GROGvDvkk+2CoPPQZQwAfJWiLBw4TS8aAvmFcxuJkFqexmle6TQDKmJd9eDUj6kYMFhrjoPWrRbj
J80/Totow85wwIzWJHGJumDnT2srQvWg0h9wFLjCLCw01ViccX5MA8x5yzZF6yoVzgQhVNjDjkwd
J2YIlpuWpQtJUqUn1rrT+9gzgFB26leCEl/dz93J5MTBpc6VuCqGNqDHyNgurM7YFD9APTpLY3xq
kuxa1o0ev1yOJBn0jw50EAesnZDTFzylATFxWpePci2DmCy6xyTBWoH/nSke8mVXt+AV6fcY5eo0
WZGTTmy7dDRpqHosYnr2cEPJnYRfaQ/dymayT6Z9s5T2PsflJU5IMaP4jRxM6dHr4s+U44UqBRuy
eWtV3+B378xAIiJgFvnwPgcg3SasT1KnJeYI9XWj5ms4Tyu7EUjp7JWClR2XlHtp/BqU1pPNbTys
rWKTzp/K5PXaqcBDvaBTIBL9fY3eVSu2ov5hJo9jRfgu3ZeST+VvFZCTsBdcvvym7epVGYPBmJNC
4W4y3s8SRqLLvC4KyccpgKeYD130mdLKl8WEk/MBRvimLqx12r2BgZFbMAZfCibZ0UjYelB7fzYm
umSin7U42XWcsZXITkFXZJbRziSOMFa9rmucQW7ukmXBs+Y11FrQGU8j3jONgpB8HJz4QpxBjzqx
qOAEPsFqiisk6r4hzMMC2WMIbjK1uBUTt0Eb1h3ceSaSV/d7PQSVbnzCPlKj97BGa88ajzDA0ZWt
Nflz8JqLgdBsM+cvY404vCZwf4dz4cQFw2z7cXwjz59o5TcyPL3UapB9pzHe5+W+ko+wMbwBnu00
1ltryVwESHStD8dkoRmtp4tSgqiTSTSp4Jw1QpRrOv5+iTnN5MKn4oiHpgI+o4neRQHs7wEROhpt
2TWCH30/OEFCmTq1YY9iJYT0Ck+fvdWttQpqY5nejmnIyfPe6V8RayTnk+G1Pk708o0f89y7bbmj
FwuzizvDivxpiTfowAll7wWwTKukmSy96wTXGhNh/0fF/x9vYYRLmH5X2daMf7RaD9pZPi2cTFl6
npbSu2h+J2xmDZuwucKFORsfL3c8Yz6YEmfMYxAFqzAo92mAFcWsr6T+hqZ3t+x/lOFPNWldlMY8
+Iz8iGylvakrBjB9nKeSKyoXYuW96F4SEHJ2XuwHPNSr5jkZWs9S74cSggq0K/0mm6ytNqo+vWbM
3EOcHYMG6dPlNtSv0np0sgK36vAzM6jCNek50HIQmYC++3ptoPgAmOIF+ZemFWzTyHd74RYNgbvS
OhSgUZm7ZvYYtj10aXW1aDqHXH0UbHLVxAJcyCNAuEclt6mjYlW28TFTlnU1yxv0p/uy6whYezxS
OycMiCfrS9MiKNRC7CIA4LZ6FN3RxjtWxJZDt4w7jBBIORbGNF3JZr9Ng6DzhF5sEukWgtutTpOw
uSZKWBhcliIZvnbLQeaYBQEXO7ga6n6SgjuBAlebw6FD6TPSSjNMcGVm1aeZxZnHCg3m7BEkek3+
oi3SVi/as14chpELF9AVCRBqp7+koQYIRHKitAFb1buR+pHDTB5gy6tIG0V9K0f7sroN2vvWvpnj
QyIfmnZny7uAcFAHjWjirocg3am47xkixuJAWfdtulLwIwcg/pZKNqqGnBMLnYMW4scRIvk8kSf1
jcHcZiHt3zO304+gsm6hAK/qBAhRYABAEvtQ2BugbyR41N1YN6+8D5mebBeo8jYymjfuos8IGxL2
7+dq4ncYnp7uay4bSh1uk7o6NTqWy8e2VnZLHr5HeIoOEZ2J4EQWcn9meSOzDxOke1Wlw9oCnVrB
iIajKiD6quFI1oepZ0IxpDfD6a1nY5CJU9ONkr7jo2VIH5GNQ9gwv7X9uIJ5CHk6c5suW+ctbE0V
Zog031tTyoeyXQ1K6FRVzigedYx2Ok4F1lfBPWbB7QHvsBXGWuuyaFwEMv4QZh7+ra+NeB7ojaR+
6pbzSYt9pCqY5jl191lM91XwoOmY9qhbqtG+BH9fa7FE07qjVVbU2WDd4hYmlYKbaLKi49Up5Ak/
7mHa57LidgtUEGilXa+zFMPj0oJSVjNPuWTQctzmsEejP36MUXKS1YiC4iaUyo3A+XS+aeatZJwy
ElJ5dmcFnXPpUzeHnbp0DH61l2J9havGqaWmLsvtFqO9mJq79tpI4Z52Iy8qFK8y0aLqXBogMsE/
nxp5XaTDemIvNWC9a5YGGDpbVZyhfXUG7hnY+2p54iXIUS0e7hE3+LyQcUKJvsAfN61zW+8wC3Ph
s0DhumAtgVRqblGeeixV6mTcaDmmRFjtXF6yutcVY6Ua3NHhcxrquK4N9Si1HS3tbEl5elBKoNzN
RpJ/ih79crGNLjd3kpFQWW/Ax2W5uSoLAYHiYaju2ihyAy4KrU4WS6s3NQtK5ddMklj1bexgasiC
BnYgQ8vSk1VhGU7bjkdzRlwAoJPQdYe2a2VUd3WfgZfI6Gsmz2dPBwDx7rAYiI9bmrjhb0akUTIg
qVm/lRdQoAQq02LsJNgseiXRSf1VT9Z7Tl+DadcfjWozOty4wPVUO6klRbetStmp7Pwu594B2gM/
qKdgJPnSkyIMhgWNZd+Fd0CvkGznqnpr49K3bc1F5UopEeItZbZlYuSrakzlTZIao8xkkOU79dLk
h11qw+W8njO3HXBpX0/QKp7nnL7eLpC4Wy75DnrVJmmPcWsx4+1NJmONYwd3C8Qt5A06WhFAdwbo
DMAOOjEKpo7n1sIAT2rdJjlVM7TBj8gkCST5JEiSFmz+RI5n00T0cxqd2xfNuU3W9oIpBl3zF1Tz
urPHO3UBcwvOLZqfA/kzS3xrRr8uQUDRlY1FNqFJGr+yoxv6GJ14OuYYH1WG6krtsLEgc6BocXsU
TVXpYkS8a4r9IlIGYMzORqqs5cVeJ1F3MCM2s6WlrH6WQnxGFYnkST2u45osVJm8YFXKlpMXG9Gl
j4qMQAZYGYkdaJFC2qY1nlHGR2yxLKUCJDDuZgFSe/tkXCLJGmRUTZ+y9aj1H/J8CgOghS8q24Li
a1nqxPVRTm9qZd9bm6gHAQcoU/L19hawE6lxrkJWAqGsxGtnD9OU/m6obsc8OdcWc0xPHgc255m+
s3S5yYLZLUhxx/Eh7F91TMvQOarLDcFqnqxl8WBGuxrDJIV/vZ8zppK0kjo6U5anbIGbWEPIeizs
PWYPjqwf+/huQnVkEYtEJOS0bET3xmRUgfvvGdIwyXYjyNscjgOy8gIKFMmcXv/Rkx/TsKgxlIXr
hT/k9TZrHygJczzeNfDXF/5R6t4DsVdJpHDBaYhCbEfV/UrbTOJGsm9trF/K+nHQsIA1JC+aHwaZ
Dy9hdj0fNCM+z0XppU3jz/R0Z7TXLDPx3sgnWVJf6vFyTJ8bywPRFqiHTF918y6eHkvFcgyu1528
L4bj2C/YpuQcF4Y3KUdzIRfbcteiIWg/T5XflT/1ZFrB68SkwPKNtnBlEguBeTdksWP1u7INkVbc
mePPUTNc2wDCNdwjzXQrLlGcf+uMVGWRCE+rHnpMpE0MZ2dvxg5NcAQCzFnV+ItbQPqMKVuRIL1B
M4LzTsfxGPsVx06DR+9Cmx9Zn141nagsbyTpq60pZ6DKJaXksbzs6C7rjb2W7C5k4F49Fc0p4z5Z
LtJGuchqo59DJu5QUzpDjeu9Em/11FxpbBlTC68q3Fv9IVe3Q9zu6vRg11sDqnRyIIUJwjqr8k3a
3cUhDLngHPeJp17ysLV+xq/KsxRCiZ5MU3vkAEG0RHyV1PhxwPzCDqffK9aHwJ80zF6KDgy7yLNV
awSrQToDiEzEQyUC5rdKBgLxEhRsK3m0dS6E8V2FTUM7qrEX9feaWX+YqBCUydeI79PuCT8xZxiD
jay8TtPyI0yMAzwbxmNcOMGqz66nbFm8tE27yo2XWHo29YFU7Zuajg+NzazUCdmy8EbqoaJsVBlz
MspKyVx6HYddMy9+Y1YoxWSyFAaxrF+qO3Lke2MEpiO94GPg4fm5EXgzZOUNShA/WyaHwrYHwA5p
iO5G7chbAbUJpvdSObSxfVNiXJQt9wbucN0xijY5fPeEBd4aJlNnM4Bn5/AyybNKwyoOajdv8SGN
ZC4+JLTsNzNbNk2iPaTqvlLXEVyhrhXejCDXlBx4DyT80r0qwQTC5no0PVXdYHBGuEP5Vq3OjcW3
G++VrMGbAXQyXz3pqrcmwTFLodEak2aTqoDIx10v+ojMZwuDQ26U0OGGisRGjyCzNdhtITgruElH
U3sT2MPwjNNq0XIs3GbSqznLfpS/6/0BTo1rJcN7GCorZSogxRiExgeMhWt8sRWiolonfXSfVkSA
HDYGpAqCXLIbKkvBOuhAg6xKgOgOV1IU+bOGfoNedNy8eLyjSx9xQuu5+DHLj1NBCDfcSc2x6WTW
qP5iqzNtgG0NoMVSXw2lJtk7rg2S08C//TZLbuO5JDwnnUL4E/a7Fu87+R2neap8X6FJJfqw9F9d
EW7M6GiM2cXclI2KwLDFgVPRIq/Noy8V9yR9frMBrIRNdODqtjJhaWpRSHhkkt1ES8L+PWD/VZ7k
TN0E47TWOOk1w/IUicuAfJPrPY4JDasEWAVmjGazj5vsPo7qVWq/xsu7DrdYvgNCfl/VKvpyqh8q
OPUctSQaBYI6TDrdXLoRiQqB0twWyEY7rXfQSB1CjdCP9mcr2zRAf6yAUiomLimpsu0syOaBD5hp
uCC8USsbzxF1PVGPzJNyrdif9hI7g1LeGJSJgxiTP6wlDFIqIRxB0peSCrWcEFmN780iolJKgihP
Pwel8yKoK/kJGuVaKR7ViQSO+WCpO4VCsdqe21DyuuVdgKMNA+zPoBu21lvOn71AZjJtrXS4GAEH
pXor3WIHGbAccajBwcrwFrPw8fnyLmmJxhYrJWBgOsK0mbNK3qVM2Gra5co5yLO1LDVU7HYdGMFR
YUmR/rK7TwyhF810bSaQlVxMXV293I4lF4rysWy+OqMkIGRpiv6RM1wbDQRmnqpcSN8jh23pXSy1
m4ICnVYiu8Luswmpuz1RtuwgD3VB7payRB2K8Smf+oKgsMm9FI0W+iY492g7gfnGUXKXQrdEiUZz
N2kNC6QUljAvIr5HTrbuRnRYikflpgdyD7ug5+6pcbEcBhVvzAmGoHiy9Q99frZltgDmZcM8nVfg
YVycxFflIj4kujfG/KVmBczTV85RUyiJa5Be07OdrX5aPRy04a6w3sD/e11QOgaZ3IAAyLsgsrTn
YGgcReX2tE84Mku6jWJChIX8tDwsfjb1HtglPgJwf7HKO5U7vW8tkVd1lLLriRxhtOnKyz1OXYM8
zNpjIb1xa5WXfYWs2JwImCZUp8hz44lcCWg1dZbuZLu4JU2zapSjlGwb6zajrjOP7JqRa5N1oihR
/aAGiwi4xchK1h5L4iE6/aGFOWb3Oii0C2cVlfSj1Ie+Gcy7sj9HDRXh5k1q/HD6MhkqaJ9tegql
Aduqgr/SrtXxHY286VgNR1QtfKWizaHwo/QYUA/p9I5JF6DNhT7av9vZF7YJDvAPZw7vE4t8kJWt
6umGAMwZyhub5GpTGO99vHzN2P7lI70T817KAGiTWNQOlX3fM49EKjZm1r9g9EVoCs2wJ0G1HLNu
HRf7uoPLy3UsaTwtAYtENq57VNJ1FjJtNAKOWfgxs15kDYq5Cjpd59T8N9dmheTqqYXe2A8/ZmBC
bZyzzyRuGL0AxXNKTutKkG/Y6Fi726jwluLyo2UPK4HNYgePkeAPh/hrqWnlxdYp0W87kiWXGWgh
QwjqG8vwrf4VJjFJEGnTcssnKURi1UcoRgbx3RafQ/iTn2BpN2Z2r2kkA2efuk/kzMVich9pHnpm
eJacaUHwSR27CW5fI1oKAhuccfqKIC3yCmXwSgqKZKejmnBBBd+5xYRQmo/mpag+7sMg542oQUmf
wngWvR+2lHXleXcxlhmXnIUD2YASk6g8fNlE0zpaBYy/i/w4BS0ZivegB/nJnsLx+5xjGUa9uJex
trkYj9lHY94Z3R7QsxvW61jifo7H0Qy509Z3Nm1Y1Vqot2W17vHVK16CGvE4b0FNalPZ7FFK5UTR
vWgemuhzuFwOi/OUpKws7GislYgx2DCgpz2Hqh8X2msBhLnuOSXXYDicREtX4fBA67pzEV/pJHeT
wevm+MjhtkVqjNtqg9Mgv78t7oIwoBtFh6KHU3NJpB++afOHvXypxnmsj2p7GuqvcFipOITMGLTg
K5PcgYaPZkDIGC3syFuvK4VMHFxUuuzXzAMHm2+nqT8q8z3ub8fa5swW606SXwuV749fbqgSK5M5
Id9d2PdB6cNLTfGYGz8kKvGiOnNBvHzKwQpvK/oJ7JiQ4ba1P6wm3Mdl7xjCN8GeWRZ2omQYivwd
Dys3Jz1Qw2pmea3SlLhY7FlOCTGJWeGkmJFQaYVvVIVbh299eRBkEeWu+n+knddu61jabZ+IAHO4
VbSiJctp+4awvW3mnPn0/+Cuc7psWpBQVUB3o4Hq1jIXF1f65hxzYRg458WaeIF4Y6I6yXOCJtg1
IpmYaQQu4w+YV/I7IVETo1LuzYbVSFJZ+U996vN/z00qktWjHIsw5LR6Z+u3gnajuc6ukYhKbPdC
152CjNQFPT9kZY9l10c61E5y4zZMjQmWjHnpsLcvXP6eI/xHuuW9Mm+8iFkhOdpEMtaadBOLG8Pc
SF20TJVDZA/TCSVD63cg3vfdW8oiBXN73rGNFKnVmlkySQYEbV3vAn9bssetJRAp4qc34OqVHiOe
N8cHusztYurFD1IF1jg0yDUv2AsIyEw4xnjtWqlPflSuJJYCfrthF3E//PfIAITVTux8X1CSD54B
mk5scWY67dKtf8EgnDDYto18UgAWB8TaiDA5tAkbyII9qOlXZNyGa8U7tmxvwmTtGiniAwSRXCVL
xYfrPAZ5uSqsbO82hA6rt5Z665PyZD0a2VMb8SebnNy7k1a7k9LBpxFTaVRuivxUUjIVqUO01Fc5
gsbhbwCmUyOGY1/XSwN7V588+YWwxkjOkXrQEFLeAt5u5+IdSWAzMm1lrs1lJD5ywVlatj5VLmel
ZrA5kqoqy0epa6AEhFPgut2uBz9jq/4mJ5AuCri979u7kv+h16sTLXOmZaHEOFIz2OX5ySkQIMk9
mepG8FvRjZMnMDmJBd+QQ7FCtJZsGifF4I5vgrvElHcCd5/toTVuVdWHfZQ+lYRkSLU4C2t7isB8
D23Ykbg1vAFMzd7LQmRiTAuw2lR9VJ0tr3VspDuCvae+zYkZjGlhvqjm66ClwD8TyB8OsWUlF/u2
Dj/A1V18rcKkViiko+hrKSXpey/fCIoztfVXLXlvIzzY4cxO77xiiwcWhfE2oxJU+4+p0XGVytdH
uUSQtmGhzUWioZiblWXnuzdFgY08cRuIzpG8MIFxeJyd6+yYg5odokEoTMjbNDxk6Hqah7TYW/w/
TZ/ticTGpbirnbtMmBnpu6a/6dyJeU+q98TlWJDc2xmFos/Q/+C+GkptbZ7gCUfxghyyuU7pXIKZ
yM1bDjJsismLo7czU40H3XtKYC6r84SsTFQVLMQOS2JWzKk4YkqdZvlbIvF06c4GsWx1B4Hoqvw1
CE5tBwDl0Dp3FUdNkeDvlvqMyV5NwyKvBbfQbOYIphm/xdEB5yiTZd6uwnTVcGDEc7DJmfnEfK6H
x7p658wbJxVv4F7Mu6VaShO53SbmcGJ5HYQOrcuKidu3K5ed9mrqM7M52v5aLTdqsHHgcdYCH4/5
VIXc+ylIXryVGqST4Yf0+HcQ7XRX5ltFhPfL1fYQou9y3Vkpib+tugRxTA4WkrnTzqlROcynb1ny
GPQEYy0SfaWpOw6RanonuSdFOZgCoh2FiV/lPtlbGaZ+l/X2TSey9nBuC+4lYLpRUk4dNkmCEcLv
TDZOQLdGwVqPsgfbumVJnV5W1f7Ub0uiriEXxidrAOUZ6fmzRuFKkmjdPdEn01jc5+qLypXN5UbO
qJEl0RLxtlsyVC/LGEm4TdaUKvSTbu/nQgpZQmynXS7mfEpBqW5ro9efawKbCBPP8l2Z9+W93BTV
8vJfceZR8acZEhZ+kGLYgr+re4uKg36sVdXeyJt70wr2VRMBbQmz1eV2fgqVMe//3Y4ygk5h9Qyo
0DbVXqnND7HLnzJfmF1u4uyjyKAY+bcsq9ZI3R1IWV36Wlbtnf6lVMwFjtlZ4+dX+FU/vR48yMCR
wbgkqtbYtO0UZiFIZlrtSarakPJlToB2RDOVu9SwLbaXH2mMqmIIYl7R2dowGi38fcMzf5X5Q4PP
FKMt9jrZjPNM4i5IRHTITOwYBAnDjK8g7qrBrVmU1tLo1Xgf20X44hErA1DL7VkP7HxelGgz0sIT
rrzVYXR814Z///NGH0pSKAgR2rrYd5wQrC5+ZQtKbThe9ykMUWj2eqftfdG5wrc49w50nGngAocv
dExNM6RaCru8K/ZV4LPtp+vlIbqj0XcpdrUrr2DwVY+fEUqZKgEvwAMxtkTFjQJYNGUFSbP7vvkY
7vcAMncHhwtcEVenlrOgZL8V+/flhn86PCTpa7uj6SGXBcFyK0SOXufI3OVJJ8PpgCaH9czuvX0i
1E+XG/zje/n5pIj8DdxSeCRHDvM26E3u64pi72SFMWnFGv5/gGA0BNA8iVqI4mEjqGuj7GxWA8Od
Jo2vc5QSVJJ4q38zM2HPxeQCme+n/6gkZyqsCUshuwINTU39nlrqwUnRjl1+7nOj6WtDI4tG67EM
8CGWe5A7EpfOcJq4gXGnZRxfmaGGV/ajg3HS4Dwd8B/m6Gsm68+QXKco93WhSY9s3rl+r1v1/fLz
nJsHMe3ADR3YdiwuoznDbmF+d4gN+j7be1a46vVoUfXSP+Nc/ZmaDHAEKkZBeHXjlYMJuDDtxin3
Rt2vXG40ueue+ll7WzD3Xn6is29IUzSc+uSMmeNZsJK8RpL6in5TSorPSbIRSLaJ5ayD66NemeDP
zWk4nHXABKKOF23kd7F8Enj61ue5Ig17irDLG9LhFeTzul4ggorahy6Lj6SlXdkQnHtKIHwasFUs
d6Aov7+3QLK1spPBmfuBPaV6ShHaX+TBb89srvTnMKLH4xB7nSFj9BzckaOWqiAjldQUi33E5QSC
zBqXDFcyMahgZLDWMoHMsWxt93T5NZ4b/gPrAfOyIbJnHQ3/wPL7RshollwXtp71nn3RFcOadG7w
gxIVB2OxqoOu/d6JRc4NYCgrxV7t637IK+zntvTnGm24S8Z5PMswM01ds9W5RTDUR0cuvHmnGv2s
ymKFE67B1bOKjDRISZ34xx0AYdHUmc9Y0eXxDkVy1ZY7FApYscFdme1OHORA/6IJC4ObNKCDcSSP
nl+jDuzVNFGLnG8/pDy+Mlue27ZCm/u7Bfl7C53fFH4TRpyo2gVx2Yj2q0nNTZ9VnHLcDnXz6GeP
clPPLz/YmRf7rdnRZxlFNcnpOs0W6WPGPSTs44lvP15u5MwI1VW+CVyIzDM/NhaaHcdWMay5LaFq
dfwhWdfgl1daMEb74Eq2VSXsqmKfy1vb217brZzrpS8PYIxef54L5LAoPEBG1ar1qTij6Zelf26k
HKDn/+snYzQGvCKNIkWgmSIloggpSWJjF8NhQzSD03D/YExbuMGt2F8ZfWefT+YDslhAwRMP//zL
fljWbKHSTLfYK2nUzasEcV7GB7x1FLw9/3wsaCw6wzqgsZSOutKjKG4lErOVZQUoN1SsOf/mab42
MepG1zGzWA4bupHDbsFVGLe7afpy+TnOLCv610ZGH45NclEV6ezRrfbJ6She6Deq/OAFr5ebObNd
/dbMaOLNmM/LdHgWqjGegU9uymWUU+z88sr6fO4L+vo8oyGAelCQXREVTWQTnFYkXHB3vy8/y7lR
9rWJoUu/jLI21CJbEegyHS+UE795ijStyXe/3MrZBzGg2rIKQ28Zs6nkMjPcDMnOniKNtiaJkVOk
4F2bN8+9fozbBtQoRWMrPRrG3CTake5xVnLCyLpLNcMFsU40QK362Y3hWsrD5ac613df2xuN6co0
MlML+GyA1E785tNV7kPqzZcbOTPY2HoabJNkFnm2Mt9fENddpmM6EG9iXy/uy0wn4itMzJWp+das
Rrx19K1KuzIhjEHhw47XYEcNs82ETwMX4XurkVQWPvf3BdQj8y4HiA+NfCqX9TLTsd5JFfE31cJn
S1V526R5v/zIZ0YLng1JE6G/szSNR0tSWbHd+yUX5UoM/VSlRqNd6dUzQ4Um+Bczu6r9oGIVtiRm
URaROSRZ6zSl1ten2wodRppe8/z/ue8ZbUFNYjOgL4GC4Sw06kvVa8oocPx8LxbpKsdr4AXhIXH0
OcDjeWq+6IGAC7N6KJPyVx3GGC4tii7G2qJWT5nTEZAgY+gwKYcQbE7Q3YHAMkRM7rRDDRq71awK
wNyRwdH284w76Iqkxab7+OcvhUszFQ4/hxOug76PiLAhApkDbLY3Y3ybNVXGuAhXl9s4s1kfLub+
fxvaaMdgKUTM6wVKdPCmAJ4IW2Pjk53cPJrYVkRE8ZX59c/58MergbWpsUU1earRQwVVh50f9sae
TDn5dxg12r70rBhRYAnelC0Y4lq1nzsFhYHMQovaOQjH0rimGJSV2ikjMOpeUIwcVW1Uq1BQBG+a
kbB7p8rlB1kupASxTadManRhc21qkOSfHQamQAdEy3x3Bi5Ta1oSW6SW7aq6s7ZRVi6i1N/mKtI9
OFY7MBQw3iBGr4DQIP/qxZNDRLniKsy/mtevPB2oL5dPwoGdRrNV4khdAJjFo4Qu4ujEWjGB1V5g
LZC9pZcZycwXi/AIoFijfIHWNm6xWebQDpaYsAtsee5H5yCH87UIN4eHcE1o62Re5eVRizCRpgS/
86dpH7VGalqbt/JMdGVgK55N7kbFfazHLmVOEoe2FqLOw3uA5CnP1FexJUM6C1V9wqem4YGrT3Ff
Brdq6W7soNyVUfJutjkMhpj0eDlVRMKKe0SARlDMUmbnzDDtGwLD530Z3rptcBAR9voah8+izYRp
CBZBDPEOO6UlrIuixAFny+0u6hCgKoHI4yRIOjD8IGopqyN/cHOjxUG1dhXrTQ6the1QYOh63B+4
6LOZ7REXBBaNyLW8w2CRos/VM8lDBFJ2Exgk2m1R2929KyBXdEPF25g54kQnaV7JxPlMOkq7mSq9
RobVzBUAvhMHodi0sd2n2OK2s+wQWBEUO3ALQSGLYYcMJ7eJmnXxMKo4/Haeop+0VlrHRgJ/V370
G9KksTShw3xP8uLWBlVMAulbUyg+dnSOxKZG1VUY1BwuGaJXJt0/HJ0vn9tfAH5LJ2BCH5B3Y84O
UlaE0y2lG12hauQjnRY8WMq5nq5bnOluRzkqwgGH0TIhpo27yBmnr7XrAQqgPEiM1GtcCdSFvOPl
iWe83vGXsQbIEudV7lxATo4mAiXp1NRTUc8E2W+NRIo2puR4r7o5jt+5BZlAc441UgwxqK51yugb
/tO0zhZfM1Wql/y37xOr6Hh+rXdBSsleFzfEWCnU6GVwz6KOB4YwqakYQI+XbN17URq5XuIiqna+
nOkor0Vyo0NFXxuo2vCnhohEPadcq66pLihqV1d2i/JoN/LXH6viPmArB8xqfFJAtdmmTqMlx9zC
kffbS54co9rUxa+qQ+Nb9zO/2jniixRrE1mEA9CiUtWsTTFYA21kFUU9icpTHX8GTjxPsQdQooxD
b65haXOUbSvipUnaf7ZP+/NHI+gyteEFc1047OO+7HE930lBtHXpsafwZ3fBIfAyj42FcO1GYsw8
HloyZe6yTW4+qcyMr5UbL5EgCTTpUTGdbCM3wERxVdtrmODhjSn4KK0KziVYhtKVZ6ntDiuyNbPJ
S0PSWKFk81p1cXlonxlepiybHOqoIhA7NNoU64aHNKMq0qOXoVTS7uKoh1uTTRTjxgrfVTG8udze
8KV8/8bpApI9LIM9KzCt0ZckiA6LQ0BnW5A/39ukbKel2odz18HiEqlG96l2AqYVS0U5WEXXbhbP
Pi57ZZ17N0KqxvhGQay4cM5i3kAtxsh/QbtKkr1QWm9HzPXvjBTeSYZt9fJDj3asf713dcCbDt/F
j/vMQnRtjB1DJ+NboSg1E4z2ShNn+/XvJsZVxTxUU5N1jkFs48uVhzz4uUjROajVhSO/GZhPE8+/
MnhGJ5y/notdwsBKsjhSjb6cKBG8ZIDcH+XYOtamRP28fnBk9wql7Mz0y2afqw5OhpLMf4zmwMzD
jCHHRn4sQLgWHlIfxy1OSYh71hP3qSPuco/oVMVEZRqld00gzS6/wJ/z2vc/YBhWX6aIsOGOpTfN
nGiYW61Awo9/MkuiSacGwPet+eXWRqcPunVoDcr7kAX1M6KjBa3Xe4WW430k7T7Ib5qqXPVmdFM2
xpXl5UxTlN6ZqYf3p7Ol+f5gXsfs16V1caTg58zMyFMWgZRaC8eXPx27M670488Bo9EcJX6LQLeB
Evm9Od6uWFP1KY6plMzkIF84hjvRiYa43IE/Pwbgzezah2wlmG3jk75rNR4ZcS3NaByhPOW29/Dz
Nv6GxBC+/GDul8VWaq8VE35+5kOzJhfafOjICMZzW5cbYSvRLGHR8kqKPfdG5IL1yi3W2VYs0HxA
rIhdHH90NfGv6OR4ZUIfH+JaPVGsWF3uv3MfHOcsKiLgYYcz/viDUzwVSkBfHM3oM5cTDAUZx0Yk
YOa9gPS+T1scfyjNjghSrgz+c4/3tenRp6Y0duaYJp2ItuBG7FxcFDXwsssPeGYcAjpG0cIiRE+O
F+I4TY0sVyrtgK4zW1Pujh4co9BvGCf9lRvin02xaYOLCnidO5Mfr0vwIfR0OiSSpu/w/sl9voml
pF6kRMcuLz+VNBr3MlUO8tO4GsF9bonKeGikARIkMUe6L0WW9ctRamhwiZStgsIBQMCn+QhjhQOH
L7bP5ENmUztum4/KzMrbRPVRvCgWgUQtr34r2H47E0vOHpGiNq9FAtEZ5VokXDljjyYg/mS+eQCE
7AqY8eiq7zNCKoZy5ZSJcOzd16DjqmLe5oegu7I6jl7Cj1bk762oGQ41C5jvUXVdbealWnJoHFfY
iiLq+MsvYTR+uf7gUQxCOthRWsxxoxk1IF8qUzwjO1YdnAzSZq4M3Wu/P/zzL0tRVoSRlIlWdsxe
SvBU7n/884ee/PLzKYwDIxL489VuboTLxJ5d7p7xHvhH/wwD4ksDsiYYotPZ2dHqD+ajJR05vDR4
PcnyUqa1usQBU+DTeeqFu8stX+u40ZxWamqbpJWaHZkupXaWXstNufb7o4krTeEhgNrmxfRzn/D5
awDKa78/Wl26nqOC2PNm4n6vqnei898G1vh2zbCq0khKfn9wvkrqPhWuTE8/PsI/X4ZBwVvmiG+O
l8fCKdu00oXsaJqnLFm26lIq3i+/4+Edfjld/L/B9b8m/lRsvwwuEUFyaCROPnDK5n4lT6rKnKrm
k4AHIGa/drm1Kw/0ZxX90pqpFm7Z9XyKUEus5KYpVrl65XO51oT8/WtJlBBH3fC128Y0Vqlfbqv+
ShPnx9XffTaasCQ/d6TYogndmSZsoIUrvXTt94d//qWXbMnhGqzk95vgJo/m1em/vYTRhCUJKgls
Pa8c/oxXzaJ60pT/8QlGU1YTRKHuhSaS6nu5ZXa68gLODlpAFVykst/SxsxsJY99S3cLDhfQCooU
gRmX9Ea41dulnV1bb8++jS+NjWZBJJtRKet5frSMW0EH2efc/Iv3YSKD0gix1bmO+v66IyPufKnw
82NpkVturlv12XSvYcbPfhZfGhmNKacP5B5gen6M+nyR9topz9OFYIlXNidn3wwkZhOto6zo2mhz
UkV9rXaiwoy1xP6GHfGgdKte+2cazr8mLZJYh+22DoVs9Eq0uhBMLqVZcqW1b2+Uz76c6c+X38q5
167IModJpKJDzNXorchZWdpKnZMuuasxU0NB+G8NjFY/XYFj1es0gMm+yl687Nrt8PCRjad2DoyD
1kKWeITxE2i5Qw/26TF6LYika5dSO0mTKyrjc+MKGDrC6UFraY67CSwedmOHWxS92grhc5vvS+nK
VvTscyBtQ0ZLEZPa6fc3YcKGc3DrDlfJ4snvg33ilO+uIxrc2nCt/M/fivqlsdHM5aZVnUGmSY+a
8Q6F+e3yr197lNEr6ZxIaaI6TI+dOcP3YHszS5uV1ZWP8GwrKlsGqs7oXIzRhBI7ps+u1MmOGGy9
W9N9V4PnXr6yipz7PmAxINXk7mU4Qn1/K9TAyipNJV58sE4Xin7lpZ8dV19+Xv7+871Z1J0oiOkx
dipC1I4sVJW4uPw2zrehUx0bMgJ/VGB7kk99WW3TIxxXgDf50oTy0Bve8nIz53vqf82Mt4msT7jL
A5oJ2YlEPUll0vRyC2Nd3Z8JkUwqKvu6OkyJo0/EKKNeLiubKgIU4JSIy5VmLoAEQUok5zJ6k8rZ
5RbPdt2XBkefiUeyKIloNFjKWK5uXWg9yZVl8ewoxrcw6MnRLIzPuZqWd4YS04QAIamVJ2H2Oxto
GFdubs4/yd/NjAYaX7vWGxHNqLY97Sjb1Qh1Hdq73GHnBgFXGiIZRLwesmu+j2fZMBuCw1zGmnzf
VTyR+/GfGhhfZxt6DdzPpAHz00u2ivrPLmX+jDA8K2jpNQX53jheQ9SiSJIc5kVTWWCkJsYD8++/
eYK/mxh3kRuQNyxF6TERDlb/FkX3l39/mFzH6+Hfj0Al7/srUFNNM4Hg8wp0jB9w6VQvmdoqqQFE
7ILbudzauXHFho6CiYp3iful760Vau7WZiYlR3LQM/+d823UelfaOPeJfGljrNgcwopjlszk2CtT
VX3q1BkcOFu5HsOJ0vhc5/39OOMqlCG2emezzT4m1Z2XOTOxfsz1HSkBSfoJyAgW3l2qIG46+N3J
tT5BrVG+h8oNiMzf2c7Cqn5J/GFlehPnqxbUg6TxAqpfamNMy3YoR7/b/t4hWUGy33T1Ia6PUv3Z
5veGJMEX/iirHcHvZJ2fFGujlyhsSfcb8I4leZ0DrkXmN/2e7KFbvz8I9tFtdq3yOegKwB4M6RFA
0aY4iT39NYiWipeD4fuFFgvIisE9iiF8diQWkyBorcX0pjFgcG9Afk0Cd+U6p4T6pmhvatye0a2a
ZZOy3+ntnV3LE6wEGM6XqbrzkYQQVzrt1XkHAip5igsdWcuukBeB/JBWLUkArwlwubKRJ4q+FZO7
UKVuChOmd9OJhNfKeSqkVxORhL0huNooiHt/s8mAiwbxZeAvksjDADuzTKh4xbFQbwX3tS1++aKx
zlpSKIA9hQs1CoEO1cBhj7oxT6sBTzEtAr4rY+Ybj26jEkNw3zJ1uwVUwscSe3Psr2Ri6vqHVNlI
LQK8hSoC4DsFzl1LEgIpfaayTZF1+OFDK1S8iJmdxL8iB0KqG57EDADWYxQec858wMS0N9Pei957
aO5kvZjLxCyI4UpNlYmvQWrhlchxOWmgh4WYr13EC463q+1HRVvJGQ5paIYrtiwBYFm1xVXanjLj
0ABNSiEGBqcIjb2rAmvPF729CqpDByWoRKRjlcZMp9dV7TGo7gsRG+8u4PF0eL+hsKykZO6I5QyE
ftPPwcqhhBusxkfTc2dJerCbbQDBr0rfGzI/Wl1ZuuiyjPZQu7ikX9qCYJGFaN4asLa1tKboei/0
S92CAQNc3F06EYoGd2e3n7W5KsW7XiZEBI5ArNqPXfSg60RekFhlCtmNEN1TP+oJPwhewCzRXZmw
8OxtwpDvwJHClxFBClfZSXDXZf2MuNOAHhq9kZteScq0w6ttyp++dR8JCKj7t6RceeVrI8M9g6if
3PY45Xtzq3anhIcPqrcakgt+aDKrp4BiqPvB3oJGmfLZdeStL5Rwq5AyD/ksL2cB9mPg+1V7kDg4
WC8yUHphDeMTVkgTEoFucVd7VEhEAU7Z6jeVsu7jrQE5xTgF3YecHUT7PrH2SlBOUhzuQEPdAmqn
O0mBoSr9cxDJ0GlnifpQ57suW1JTBgLuWNvC2BAfNxHVZAqOJqoPmXUyRQ/y5VqntpF4pFXsM0zF
oWzMzHjrCPOiX+fNVGRK15SDFNyr5bIUDwCzVFziqrgT5JNm/nY1CUL0Ik/vXf/dSz9laZ7aYL2I
SQDg2KfFsgigWpwcRWAEPrVAZEoAMqb9kkJ0dGCnGZUzyfpFXu5Lca1jyNckohIerX5Va+A0F3qw
KpOPWiIc6tAmH5G0Faz7LKinhQ2FCcd95j8rzkJwFqEPuBJf+T6y4NTuhRp2uzCT5fs0PIXmWs5X
hbyy5AddZEY7eupcKltQJcEU8uFUiAVq4u7CEUhZE0E+y2vD3mT5YwjlIzftSSDECwuqv8qzUbQg
Yyedo8u7lQKVm+Pm3jPnrv+qg8mLi+eGO/eWVB0jgwBnLFNSxYVKhVSXzLl2npESNLXc9zDlZ7X3
LF1AeMyldaDcBv0QDn4ntK+Cvk67tRmKrHFHtT70MsXe4kGF4x/MKkCWTh9DhvnQ8pzgnK3DVWYo
AJ/YCxpjMTgIwcFiQna9TzuvZiUju7U2ZirMzWzZNwpcXpm3a09Lo/yNv5n54lbWiNUIgQ/q4R5f
YdnANWH5a+pprpAm4q0iyyWROYNI6KLimkv+rmh3urITqxdVO5rVUXAOHP1nRnlf+shscGLGAwJa
ewjaNxEodMIBE4ftEhnq0hVWOYz9QjrpVnhnxY+9+qtUbm1dX6k1tnaKfY6QzQyFZYareSPx1imK
I3TS1GeQDvr2RE4IygF8LvXgFwOb/kWn4spw9GCJwqiKQw2xmHEvBdFNpLl7kSxR09iLzj5pHl3r
Xk43avmhwnCooOJ3Hlgn7tVq+82HBOKCA5L0rT8EdjyIrfnLUt9L/xDLd1krT/U0gO2zMIGaeImx
cvQbUV439d6Jl2V7BOrt98uMLFkggxVhB9lRaeYoGC3pOZJ3Bs5N1hEC/VRj4xn2LHIWVbkxjBen
+lRBuwtrQT2Z4OXFFtKQCXbkEDRbUjhQJ1b9i2U8udkvUVvV/UHJ7orqLZLvEogluvBsph+e/+GR
VmQV+Ty0OkRy9EgSTmtLYoV8r+1fegcD1T2JNVuojeMdfWetttmNbtzH2tFJWZIfsvIu0CgcITNo
0g+HbZYjnOwwm5IHaUZHzV5XFnFACJErIZsG4Q1ZxQtNuA3Ddpp2OFDAGRomRo2BWr6o6vsGSIKQ
nlJt6yrdVGs+YmfT1O8as1fIrArsqeZMpT14VXbjMmL9loRwp+FwB1cvOWnKU2sCJPY/de8ognZK
xLUBswWeNhATeKvJQauffYJTQgSZLfyFmIWmXCcRqwU4pp50vmbTyUcx28b22rCQMawVddsa89xv
5rl1K4LXVYUasx0QIySxQgTnwRtmfbvaFf0t5EmJyds6KZk6USqQw3KxSnTgphYHHPIXCKaC9t6s
LOGhTknTwuzpaUcfurVeW1PZKWGi/05ABdcVBMH0V+Hc1N3eUZ9g8ohtQ67QCxZjCgXsBBpgavKN
XjLVAkYz+1cr0wkUeQi1beWrN4GyRIlFsqE71YHm64W0kX0mM+aXqkA2hSYREdg0R+8msBkciIeO
hTSb4CSbGytTvqMUyRB4NeNw2TDthUGzYAWceUy3bZY+2dZvg1FYAB+MnX7Skkcu6ZDbBiCoN001
8HuPaNngwqk3IZee7sDTrOaSFB/1cJ0Yv/K6ntbFBmY7mCVlC011aor3onavdOC5xMeweDHqaejA
/eufLRLFQnXbMzAi86lhbyZoH40dT23YToF8EhO2LLnP3qa8a1MLRAp6zO4QAggEUyOm4SLrHxNt
WibFXAPL6DOxKvIjYyYE1KIIdxbZDk37u+32iX1U0w0gKPw9KTl98kQulYlWfw7o07DrF5LTonHV
Fwlzdtjte/VJbm686rXI5UmqZYBXX5gfp4bynvp3CmQU6GjGPk3uwB1MqyTc96wLMUtgzkr5aRub
BP5zr6KSXyZkT6TlvV/tzUCfULWdSz1RA/lDFMFvdH9nNbxE1mVtrppzXX9Qmp7c8iB5V7JFJD/X
JYBch5Ffze2M+jkKRglbePHUdR8hiNCULg+6RZvBlMZtFikb14NmrnrTwXth5zVIDzLE6dKU3AUH
tL5pbFtnaWN81JRHr4HJn09MfY99YmKWdLf8WGSLiu000OKuezBVm2WrncaQRwLtKcsOEju6GLyb
hwY7cQeX0SFgHnM5e8QrU0EyBJfBj8gZeizVaAiun2jFVu6JAmuVmQZc32v2rkJ2Ot/RwBtUvIYf
OgkWuTgNQub8t+LcWcaLWb1B2puhlUjUT01fujim1K1QvDbNrwDAcJHfCcXJ1TZeAcNGQUAMP9du
SBwL572BQORkI9tOarTaLuB5uIdt++ETEqTaZCoRHAVUZuAyUSMonGc5zdmCxZMIIUDTIOM2bkXy
2OxWhYAK3rPZ9JwbApWwIIIkhQHfKDxHzhPZC2AHJ7F5I9nPGVbP0t0L8qrPf6VtvaziDZN4GS/6
NN3GTIRFRsWu2HlgBeE/zSqmzhDiVQF0uM3MadWswdrUXMfm2Y3p2hO7f/EchQ0mMhjyNgoAeh7Y
P404qB54Zls+Vx5ESl+dZNnSybaKt4+Ko9GdZNjL9iop2ZHV4Szp0FSod5IsQwYSyYLaqhz10ocy
eMiTrRrT3+2ssZ+VrkZT3uDNvY/BL/soU2o/XiMAnzRJNCS64DN9CASfo1MNYb4ecrk4E33kyq1U
oNBmwzCAdZx9E3/EysGuboLmtcsQ9C8EA9GVMTekYGZwkYbCYxsUUPFJcGLa1PaZr+91tzn4prON
7INc7lxzXVryEvHqURf0mcoDG9q2tG4sd2tbN4G/rsltUjeJAZRuVakvfQn4hsiG0GZTn3O+s6JZ
JwlLT6JybU31Sp22wDG10J/laj+TRWseF8WyqlkMLTxDOrrvh9rigJqqjAR4FhCLQ2fb2jck8B6y
2JpKwl3XbWxLQS8ASTa5kZLbVnoOk99i+t7nyo0EeVLJtHmHeQdnfuGSXsLBPIxEMJHhVC2iudnr
S8e77w0yVNBTg6K08p1sLlyfrJFNp8CAw1ijF2+Vu60RA5diMLXZgndVeQvddJIxp+lglpuI1Zi8
nJhrQ4aN4rurITbBBrVqaIumUCdW+kvSVx5pNtGpyJYR1eigeeAIlgQbDV2NwS6LYUlomccAes2V
31Gzy5JfntzNyxTXEVdsIf8b4iKcbKcDtJUkInJyb1YD0oOrJU3MzjwJzI5CJ81iboJ8eWtxXIKS
0ojxTOKooZPqodkvDgHAxbrUT6237cRFWiQzGEOZ/J60t0Z48J1fbjacXXSQnRVksVQAMga6Wb8t
jB09Oy+hcssIuJ3CYJn7QK61iP6Po/NYbl1JgugXIQLebOm9F0VpgxDFK3hvuoGvf4dvMRMzE/Ou
rkiguyorK0/mziTElbhYy95Y+1lBSJMH7Q/7tp3/Fth7CcIuVomHwyf7i1l/6Pki3pAvoz7nyT7G
7+wkPyS7vHNFyYH3Q/OTRPIoUqYGyyZTVkH+BP/S3/9l8FT+7yV86eyl1N5CDj6sHXOvKtau9O/S
/xzImqLXJdiYjjDpifyTK7v51l2XjksjIZwrUr9nFb2bTQRmuehd59h1+UzVsgjWM8n+U0UW6j9R
CmcvAutVFW+E0eh7s8RtnFufiQKgRUQipYUDX5/75P13Oj8JZ68fs3dVqdus+ff+ZskiW0iCS2Xj
T5vqV3W3uvFPdsrUIdQtfMOhCrGVYbdO22TxFhGi4BSmBEZaP6p56suTZKfE4a0bBnB+o+OwYQQX
VBunZbrrymUgjmNMOha9U2JkxE1ffW/e5t8e6W+DFy0U6HaIBmXaTSL3SiRFi9hUikUKNyE4J8ol
i/eB/DXaeVfKqa8TkkxT0mtrNkg24wiXEFeAke8p3isa0zZdpgEfBXtx1kSt8t3AolO8GbpjWw4z
mfDxcpTWFEFDTkRkOGHb1lIvGmkldnAlZW6SJcmkQwch+Jg/wJz03rHV4EQ/S3cf+SF90p0ctemo
Uzmz16IF7Sw3OKrsu5kArSaYrqg+hSyJTodXQ15d7cmZNAeAfeuYmN5MvxUS3pJaTMs3f6H6zlHM
IvNi5I+kvhf/N+ZefClNMDEwxzjJU+1fSZFbNKTBhtpipJptchJiuYNIq51laTOP4v0A21wFyhks
SnXuI4Lq1O9W705LOzk2cCxE7G29GHmIUilUxNHON3QsKa+vnQzTvm+mQfwT259x+hXH/iGhhBHW
uk0+G79dp85Sz9yJKwje5LIBC/FO0VtUyr4iD7Nwk42b3EqVfNB55eUTz9Peik2fH1t93nrmvKHv
9/u7oKoC8kG6/syKPjpuaQI7PaCk0d5VU2qyY81bMfQk1wXsb/VreyR++um5HxYp6pyCLrRRp93a
KW2cuul0h+TZamICePTFq9R32DmQsUYgXnwAcFxLFBotBE6hg5LgrfbOTn9uysUwrBvUqQg0t0rW
6jtIIImJvyOdqZW7JNlo9saqbhyrk7ZW5nr6T1cgt959sdYsEtM2Q7Uwq6cKGy8Otka3huoh+0/X
v3ZcgF4NMOLQpwuCMxMVpIvzhoUcvQ78DzWYUbQzYakEwqYfIXCB5h3s7Uc8z/m0ES/TEsQJEkgO
UslJZpYoZm6yHPzPyuTE5KGz7GNQ0vW1xBeSkhrZw4dFxmL9BpV4m1HZDMG/Pt25lGEjt1Rn1bOu
qE6GnTzI7uvRtlRjEsqLmcQztpsnun53CE/20Qud7rvQR2iN3jx5I8eAKBGYWHEZx9hQo3XlImyW
/eItRLsc5Uykl7l8czBYiaASKSq2DYsPDZZQ769pWkgXQNkVX73GA8AOF4mqFK808fGjskxi4h0Y
NpzZBKbW55CaKdT+hfo6s75TjZenPfj9d5Uuuwx1e+DzIJ9VkKdYHvT4SDLxVA0hIcLoIJBNV4+q
VYPH0o9QXidBe4yCt/Meht6jNb1rJEvIwSuDl30s32H5uyrejpL9OUPbFUaDLLktuYcNIIU2LZdj
RXM20VIn3hTuj9kXU/IBlyQGdx6xhfRVY7WnVpiXznc/avOa7MvBa7cldYfjNauiYAVzOIXNvXfO
+Ruh5MIbKtMpw3VOsxunwSQLbkVCCcmFo5OnZyxVR+fG2pj5o8Oj6XclbCmCs3V265ahc6uyTR+v
bB4QFAWfXGAlXw6QFjreGmU8jMI8FOCNtbLetgmkUgKiLZ5V6EOqkFSowasDGKgYJ/Ifvnyqai9k
24m+v6/F0weEw8VCoCbZzrHDn9MjnrnuNkb96sujlm472VJjHTR3U/jmiZ221GZfEUGQP8oODmyb
TYKMXPb6YWmf70NG8441CbYNSN2J0VBJEsfbgxD2rF0fqVgl2KQslrYpFgF7VvKdY8recKvO3XST
Rbeo4hmqVmw8xgSkB+WKTrcNm6kkBDcOjpl2VFgecUEF9N1alBUkYn3pRV+wE4eABH9k/agAiuMW
oBAYbObYjX8cjxu2fEgayj5+mOFPA3hBsshn1+xr188OWq1ZwSBlzYdjaOarLX8Lvje/PGgN/V9Q
To3hJ0wIcQeYV2TbXixi85VAGK4x9WcOwbaqu1ZhYTbBAcG+thXahUNfzTLSiuyRV57bCBxIJcap
DVSxIg3W3zMNnOjRr6CnrVGBCKTU/FtfxrMMY3Ds/r5xw4J9/dQ54W5YjISOWwbblG69GkPzXDdX
BiUKRLY41CmcvgPv3niwBwJCysVLz0wQE3/6sGqcnWbd8Zl8WAR3xnTyZnQ20JS8+pYkZ4fbNqay
ME5Kd6ggW1jqLk//AnKclDhZBurSd+XCbBQGuHCbmUiXqJhZBXysrWmzUCaQb7qY5DEkHJ2CMgvV
0xB/4iRbBAl9X1NPC/NoZuMl89AjCREVwaxQdehJ/qpAhvRAhDWyXARdvsnTECBpMa8j+1XBiGjp
Qdk5XKk9LApjuJCvgyQEkzgDjFR8+cYDyLFR+LgqvasqV6Kl0HPHVQDLxamDHUcXXfLKiZ8pfxfR
m2DcADtYJWnbEWuuV9emv7ZdAvg1WmZ2V6NkTVDqWnpHEZMI89uENiuWkK7CswvOt2rrmd4kP7BZ
/Zxn7WExEIu+9eDPIgvYl0y8fLZx1Kml/urhl4Bk4tIPstiNTPnwUY+b+ieSEIJo+EPoct4uHa6j
8qrQa4vzQPQ+ofhAMKay+xP+AaBszyMUUAinBo1QLeYK61Oju+qSZz1sI7jcNoSZnxwkSqE2LLMU
k4EmYWSTudfg6kYzFdCy21Zo2OU65O6wAhROi2/S/jZ7fnaOGmRMWZdi6EZHEn/EKq1C7FF/ImsN
fP21MmmzlNR7Yr7qlUI+fwR+cCC9iXVifsUqCOYef03Zrc163I0mx5ltLTJ77zSPNOJhzuDWkUhO
zSvbbduh3BG4j7/aAJDSDZvUexoK4luYbH2QsYUVkt5Am0D1JNKLcPXJCJlQrq3+7rUxvSvB3i1l
EuaV0a/XIAGYegCRSqCOFtzp7+WCpFgQ6EQB+COyn5YAlHfSqmlfCSEPy3GrJ7sa2EaXDo/EU2ZD
mtIbRusUDUDWRPlmULrrHslAIkPadTa1mh5BJGfJGcWRZPOl1UbQqLxFGVMeQFjtgAQi1Tk0LHn2
2VlPw3yKeGPoax1sA4xADdGyAqFa2utYfDrqmZjXuoOf+aXnp8gQy5TFWEilcaBTxGwlArPlbNT6
hsN3apjMVZVJwCPEOs6qF9mzJ5O2ok7X2Oj3fipla3DBe+yvdlUwz2kRLDSYpP0H7G5llO0idX/K
FCCq05F7vY7VCk4u5EaDuxfOHRw/4pGR9REqdO9SNXd2uBc+2/fRnY/Nb+IfotcMbdMhXkqnnb7x
5knq3L3BOXJtMdnL9LMzWoTZKIck+dNGF/Z1k88KPdwrif5URqhufnbH5fITyHLuOhzCrYEUkiUg
OMW5sbW9w2obGTI83z5KPdptmISPXkvm6MQ8XerWjBhGmtZVGb0zry5dIZevY1JS6TE59DyWjH8B
TrThrgu9TV3kiEY3s+BF1xh6VPG+JtCc7+HYJmgBobqIdJLj0z49uQlMyFiihdJqjB5R7qSazQM9
2+SDfJgSAdVLMHUb5SN7jxHLDFZHEMw6pVlloIk9n8mkmRe/mdMTPFAsS3rzDoxfxzoPsRTHAkKE
1CKdXkBdpIU5L1P7gqsXFam9jtL9G9E524wzxsmWscGYOU6Q2JrNezdmkvvgfUrnVobwo2KfviG3
Zr6e3x0JHiNr1lnG7AhMQM3NU/hMywzKJRbdFqGqv1RAkF3l0VkZNkqyi5SsJM/Eikhsp701/Wgl
TWc+1NklsNN5wXstLUon8gwI/FzV5JMXpXXKAkSnQTiHMKieMf8GXIQFljQ+Ct73NmepzdJX5Cf8
lT1TUzNah+qbceyelDov3wOdz6Tyjo01LGu2erNG3ilKIMv0/Rk7GTDu7lYxptXYVAWgqa0ZY6eU
0uZTYSYwxnBPyOa+FUNE5kgLyUoN9JUGUVoXW+FzqPbDkz0qcviHY/xGtsY8285g07d1BUW6tkwM
ZdOPLtVWvHSR/SNNXdgZvW1mpceGMl6DoaQOyWfqeTcNamAfvBHzGuYczduqJLzakDjiujpBt7xX
3kg/N8BnUqx94idrWCvzMUQV9JN4bWSQZjMC2WNmYw7osDYrd7oWPwdb3xiGTt5Pt7Y8VBYeeybx
GgpDcqvBY4Zg42TqnAeqVDunW3V5skOrmr1zZEWd3xUz41aqt1mZX4Xiriu+E0OTHP+q4vBSpOdS
Fs8erJc9VHBOe2VhKPXRayg1GuKzRb1U2+QU5X3I8CO9kjN9URx93hGhr3aZg6eA8ZMLN5Qn56gN
wULV+CmZ9mwV66ORcsHDuueYgQYydteirVeNXtzH0Nunec04Vp6Eksy1niUuuDng5up/RqSfRB8+
mBDjLxjBvcJwaNu52Q/3Su9oyIYTkLd1RTQ44uoysuu5hbhfau6sb42LZ/4fyNB9x2W2r4XynXXQ
hgXFrJdj6df4HBsmNgpe5ok1qE/PtpCQs2rf2dpO1v3ECINF3hPE65sr21cOBYJuLpqHl5kbX+1n
aUDvkvvk4Nt5v9VbaDYAbivq0j4JbnDHbrHyvkrJ58jH4pjTs2lZ9zV2pkamQPalV/5Br8QBxtY/
h1SsKYkcX70fL+xOrLQK03OdJeCgjZc+wnR0Rnee+nLepLUzIaMU/mMY3R1j2EcRKg27eWelDmdE
H22kxsiwDDhIrYOZwUHqrbOGQdTUk5VReXM6mEVMa6U53UPVEZqb6gR3BcJfEhyLwloHPWT6NPJX
bavvEmFt2taaaWWy6VR5jovuMbpiVYxRNO36/JnVzo565qVWxi+5IKjPUD5jm77cn1tONa3Rjksn
OrDY8gEdcgG9aFv4yaFW2jMQgMuoMEYecjKIQ0mdNGxTPf40/fBgpEgxcZEd8hoBKdUOXkm1mMfH
QlHukcaUCTYxCbbXtLG3TBRok63gy9ZGwGQDmqC3b3x1a8VAC8d4xXbtEYvh1e7kR+6H56xPOMmU
GUH0CKyhv7IDeYzcmFVpU16cLoZzFzFeNL2NOxq7nIEsb/537yBF+sOVqmeYsTy7Cl3FmHSCftKp
fwm9GkCiB/Y0YkIxdXqd+Ae/3QYI24GV3LuSdYxWV7/CqNvAKaUarZRmQs7z0hPB1THExireTbM1
/Ga1hxnEeYYjNXjkhaAknWCv9yGTEwN0UObfs0bd1F30EH290mzllLuoQFrFzE/3b1lKDUVAuzLJ
c3otmOJWoS20LvmASXQRjtzJbHzVmn320vQc40YqdXffJs6nG44M96KrphAFaMrtu2+Oeh+dyfq1
ZcUYCmA6BfjM69RtUrlPWcplmqDn6BZusGim1Pqcp4tSCUS2BlhGC9RFFZuIgoxrJ+WQL4uKGbfm
bqPEhwfL2r8W1BiyupzOqUV0EBmEGucVdj50JInTJQ4uduu/Os09Bd6w1P1yUacWvWAPcgRXie9B
P/UE6Y/NoVDzIzr9SlWbaSsQZetgZemC8XRAtLVJJxfWtA6ushaGCmPTFmDZ1BUZIXdHYKYq670R
5T9BZjtADvCX9bTYIZJ7D4Q+iEso3OjMGYqHY8CiM8ejb5mL9yNTkzeYihR/m9j4rZjnlrkdOjxx
oHkCJveJrQMiQp4bgzlRzscGIxM12NaogkMfj5zGWfY95M1f54+vsqNZbeu9GWMUYL3GjFHWg8h8
+tSUo640s1oOe2Jz7pGbLc3cWRPqux3y/qNoaetErM4UUe4Ew1MtwnTlposuoRZGXps0IwVM7Uwd
IOKRA+TXqOdx0GxGIJmtM+ztAkhETkiSHOxlUgW3Vi/mkakgIoZH4fq/Hf6KgSwZIzdvmjEe8gaM
VPp/I0MkSqOjBJvLSMZ/lUqN7Ic1IyZnJkH42p2POa/bSm581+gX0KKmFLJTu3B+umZc2H1zT4bm
O6nVeZkHcKUAoeTBipSWr3jUXgRHHZEOFi2PdVb0c9VMb6ZJWRvER4tvvixGLB0Wr0LssNNIli75
EoAVmrw9wAj+ibNi2RYQi4h+L9T2Kd8FJJbIDZvHc1X1Wj4USkClXLSWPGZIjoQoLyCrzISbrBqj
uJRat8yYC/k0j60zTRFPAnqbmkDe4OS6w9v40EP+aYZHnPcLgbOvgFAN0oIBlJnuimYzlBujqhZK
dCnacU5FMqQwmnoF71vDl7Ovoj+dYy9kQGcQvO+/tOLLIwu3tb4L5uORB2kSDqLWBcBEK7I8PxP/
4KEYlLm7TkMDyMRKkScUsLlKBrFSHUfLw9t59dqDHSBh0EBIQ0wLHFi9oi8iitqQHpjMcEB3cltg
4is1e56m6syQYudw2rvtfIxzJvqr1rmJZtGMgOA9zhXZzSL6HjPqlzmuLLKlp44hp1WLq0n7s7tn
iYRnqpTaHXaO7it4/1bJ0+mbZU/VY/gL2d0SfGz5dUTVKnvAlWa3TLUfna9ryAF14xsMAVJoJyKK
p3XwkMTI1pak2fnNbQisozHTqmVMCKfhbGoalvg94CpTfhnibfu1Vb289ltX+DPEywa4iVLYk5v8
fhccUoRjCO2ZwmRGYIwSXy1/H+pHCImTyF9YAg8Rn7oZsH6GUYrYhLWLYNUrwKve0q1/TZOPANkr
Sz4HSlJpP4mDXCnNMK10HyYQ82QECk27ivI4mtcUA4Lt8U1+mpx4fs7UfNjUiZglDCOsnGQXa1Iy
YE+Mm1FzAAp6r38W05HARG5P7uBXe0ygfKU4vv55GopONI0kYh557q3zakCWeM6A1MJvVwz8hnwI
VA9BbyxK8vcCXp3KXwb88p1+gv0E/Uqif2qzzPwz6mXRf5rWv9anZJfeInJ3KBe5/msbLxs0u7NM
mN85CSc56EaFsi5ysC20SyUXs6LOVmN3EJlJiaAvUgJAOD1UUc9domQs5UNRjBk33zTiTLEH1MRP
q/zxAPrmOFHH+FyWh9DCAInZLshWrnwyZjNHnrDqb9D/SXhkIl7048eQooB3KG3hJtc/8+5TFvsy
+QBnfC20aynegtchRDyPzPc0zl8m2bjxmFmqtVg0TDBcZZsme1OIiWWKpdvjV+JtSv1DPmCfUreN
CZo6+m3xg0XKyhceNCUwxyxc+NcqKmYm9E7RY1Rz4TciyBLKORvai9btvTohCojrBr3IZZhnuA1l
PUMgUJz/87xkzsNrzTJxN/2nhmstKB5KFix1l1F4nk1ptnPn2nAupcql565RyKOTVN/q36jlU08c
3fZVUKvkGgYOa405HPXzxwzudfMTYHUqiLPD9J7DV2WvzasZv1drv/509HNKV6b5OwCxuKenSvqZ
R7sxWwlvb5qQeVNUU2PbMEqJs3uQ0UCwxiKPhXg23b2siZ5Dgi6Sve8800blYN0k6oGYB0yLMyLa
pkqIRnH33JljvkgBQ3s9mknIHIWMcuybne+y3SHnojj1AHMCuYs6jJYvE20hyB4R1LC3mUZFfMBZ
UihPQNhTX1I8G9yJjDXKdhIZX4l1HeoLSOqZlvZTgdk6Du6k/TGUpiZsFFSz37xGLv8edP6H9Kdh
pvxOfm9PiVcygvsSXTIbUH9gMcx0+YgTJpuVnKXOdoyIg3xEZMZ61lkND532z8bHIPV/HQe5zfcI
ErBl77Efv94tbsRDCO17qgGUKgtMstbKj5458eDEWWCwFSC38kk8vArlOyS63CPEL1S4E/nF36TD
Y4v+XcZ/VvpQqZdyFyRinjJnfagoJObWRkQabCQjwHSt+6W2mNUYkrjDnShvciSh+xIU3SWvJv+p
YRPiWgGIV6KfQY8ckmU7rmvBP9q+jPb5nhJ47QiSsZrFYhUYOcA+RKZbVdxUik7vrx7PQgHItlbF
HFFwQhbJ6u2JGsMMmt2+zgzOnGDWgsb2vx1tFYtvma7GHA+7wznlunNRIi3X3x6Tp878GJRiK5XX
aD+9buf4+Ev5vHosEuCXpE4CU3uQhbe0fXWhS3jkxiWP8SwP3602Trz8ZkuYM+GjLXCTHGDqrKLS
XIsUYRSUZR49LNNfaKYxz+IfRVkHyUcrzvqbU0NiAh5UE1dlWXOc8ofC4iFd3mMu2FlYioLf2v/p
g39qyFNhY40v7rFi78zQxGqwUQEEGjxgDi7qZoimutlinrWnGSaWoDdnfezPXPWTNMZ5wi9cQVwy
+o8GU689bnSxNFptZSnRohRHz7tqiTMbeZXeqFgDyaj6U+LbWP3K7DtJOD/ogWT1L7KGKVwh5uY/
pgcUEHmcgimjZ2dVfzR+KglMKoQHyfPRFxt92Nr+omKun6wqwvy8US66MJ8wXSOD8OA0jCTSlSnp
PUI0FBweubnzQIRnysKHZW+5N9V40LRPVIexZN/N9OHmalfswlNnTJetic4dtKvQ/1fo3aHvOo4S
oF42JxHLIEn42zn7SF6Fp0w7UnZSnnWPyZ6XfcZy+R57D9pvgalMb/Z9OkyM8tCKU8GlGrbFlFnA
zGWiEVn9qsoOusl7mX+3zi6uvhTtD74n7NJzLcE3bhsMOoX1XbOrW7Z3sHJ8gRN/MKYRL1JAD6/3
2bxxTca8R0BWjdyq7XVAmYYQPm39P6xrDpS1ojmNDXeU/ZXHD9s+dO5deZ++NY3GKXDQkd9UYIw4
yuC9Y6UY5cRM8sAxqku1+szHvcZGhJPwYJIuDdoeq2YJY4VxipXN3qP/tKAswOKk9ket/HS9a/Le
MsivVbaO27WvfbQ8ixRcU8uAQmguc45mnx0Jy5qa8u1nK9cqvb9xs8HEmDuz2A0aniQOUgQRPdpx
92UUDwWXuZJgnw0vAjYof6GYEZcBxJm5HwG9/Eok7FLGJuIuRgyN2tGnyinqDRFrc8dtFiT/TXLB
qM6dKYwfc7iCrKdEycYIr3axTdFUJJesYLoL1k3R91X6LJtVhSUuci9qXs1NWrgwfBgto2z28mvs
yuT9Vierrq4FA2yX9F5vPPZmz1935dufpldNS/0mUBcCk2nwikHOpM3/HCq72Oz50F8OBRoByWwU
3IE4LtFiappPN7ImQrdB7QLOo7RpHMZ+zO7JVrOa8Yw6yCYKh436KCqE1/hkUvSVCfCym5Es34eY
+zbcNMsxdxduzrVd3xT5TFuG16yiies7F3OAEsb0denDdFfxMNc2y1FXPUzZGtq3QJMZRRIuPkns
dhqGf2H/V/BPpN1+cPlh+UNWv2+H3ZADSGbEEvKC+MGOeXNMhcO5wZpYGp7yAvv6Vz18MsYJ0NG1
hv5TjmxX/EXDtuKNHYS/q0k8tmMdozoNwXiI1Evj8iUE9aJ3th0Nac1Rolt7BiyDfCFgzkySpQsH
XJz1lOZW6iMv5C32tanGtxf3JwyFMV4S81zEJz0Bu6mdLHlvu3ObQ/WMj34RA+Jd5OVHLr8d+zRm
oA4HbBL+rZThzMEP2FWnKvsK5U+r3F3zklarSusXVZNsVeeUWgyFsodSPgrbnNjmU+ctCijHE4xc
LFXEzsWn3dAl9V1DYQQct18JA/kCT+ZVltxI1W/v7YJg6xh7x3vE3Z3RsttjFPO47rchb6sdzwVs
a+FPc8iMCQbMEq9aLXmKOhIo+mzhBCR5mxui7CPjHAxnnRaLhQ/7OLDGHPK41DzEN09ZDnkAg5Up
MaM8Z3BvZsu2VTdzvEufk04PMjHdNdmPal318QCGlBRPd24k3NzajYeztB6x8xu5J9s/8aoXclNm
O9nwIcUYy1jM0Os/Pbs0ycXUEToBWMPTaoJl2WN1Eeu6uvVJPa/QHE2yoFP50aHEYs3p7Mvg1jO+
FBycl/cXoNdUeTKZm+UbDH+EzzLVkmDVunI+guXui4eGY/v9+rjxL9byuRpZczcSMy+8xv68U0s0
Mok1tJnrtQBCyxYAJlz1mGGO6NuQafvK9/7VyldDpdpQQiXSw8fvsqvU8sidivA3hiQcp3Tp+c70
WL7aGozp/BCalIWAtQoVfB1MhH3MtVFC2HEk8cdEU7PXFyHWuADkrd/BLA+5cZMRgw4VY53xN4gu
gaItM6JFc1dMShOSb/ERy2EWmsrULZY1hq33HZxI8BTLjvMch2r91u4Nflz3lzkXU3lYYYlT6S/1
40kZUY8hB1UUbKHz2wWwWnBUUDpbNadl/Kj7HUqeXay78SjFXiAW1nvpYR5xyWVUzYXEWB4ICL5Q
wQ9aRYHVhLSWhPcGmIEtHmhmpeWjSq45aVZ19G+oiJVbSyQolT933LZKtzXY8co0fVtaFLrmRpM+
Q+hHrHLBdP6koS1NvA6z00ONjk4D2uE5Ol8NkxKtwlxw1BusywCqhwNh7i4fflsjj5fsdkKg9s5j
xNxOzklG+ak5kuvBxvCC+1fvdpKoaG3YSp4OtzWnNaZVtr8AOpaTYaynOZHKJFKs2LwHSPlVKq+m
eg+REYWy91xEzvjtsndyD4t9OUaAAEQlk2gMo+ZwqLP3aPgl6a6HgL3JoWU5zV/aunGI7OJQYOCJ
cxdoL/N+C7sHbHRnngcnHedcp/X7mqreNLlrfBNTF7U2oQKifKaFNo1IlEjP+vhBuvVU6VkgZG6f
o/Emo77Rcn/JRHMWRAB8XZxO7TypWCbRtqZCMd7+sRrZx8vUx5fK+68NCltTWFwHhET+kV67Ntba
xuhVZS4eG3taUYG6yT83fNnhWbbe4k1BQwz0iFlENNhF6SKlbCzEJcFc6ZARb/mf7RCvidOeDKDD
i9Gb5MGGC3/OCsh06OaK8iGzdaEdOd0RrkjF2cbRnV8r1T5cBkKV9KYS7JTnfafGPYxQ3WKm2eYH
mexYEw9IqMz9K5qJGj8TFiomYFZ5dcsda1i952C1uacqE6LOPYpwAK66a5RvMZaoNF8BRUdXY5Fm
0qWzwmuIrTcGUwecfVavCgpEEFGbPIY9TvCFY2LNabCI+9RncUQxOx+tOyuRfeKgoPCoMtLRMRck
xPt6w8DPZLOJvSd8syxTsvaGISJszl720bvMANJLP7SHbGhvLS8VPNdjBhbWQxHNhltHBhTpIfOB
qZ+K/7y7R3hVKj7HWDkO6qYERWdIa5X634AruexoPzFGmCzOWhqLAiwxttqSRbjp+6BUOA/UkF71
Sl+cjF91tKxa4OJFuR484MxZPw38r5xf0KZ4q6pXW35gM8jSh8WNY7BBoQ2vmMM1pfvrwc5INo0M
sc59+Lnt3C0T4vJ5cjhhsu7EOgyCBCPlismQxdEGMKnaIr9IE3Ztu06qTz3Yaeo+jL7quEG7XQ36
OrcYxP9r5DelpDlutOrpqavO9Deopqf/8d7D2dbXtlFMI2sr3l0FZYF+gbo1UxlSxYE7V7pvIQb+
I2/Ge/N4jGcpekz0laZoRLSLHS9yMIibPv6F2LM9jJ/4qxksYgDR10LFisKN3+LIr119TsHmeFuB
Tcw1Z7578QXPvsC8bc8KIzka1E+tOCiq/kiUcuqX+jIzrjXmzKDMJmGOk8z/9ACQ0BaklJpKedSF
N2XYyS7cDRp0XjzClqZ1wU+xXZR1Hp4Bs2mMwaEKs7mCoVLo0aTkhwq5HxsWE+hgBehhAynwvWfp
/ZTOxcnXYAWmuXhnZz8rjg1IZJNxWEXDrWEJRNX0xdj8811lweS4Gu7UkEXwL7T5iOSyIG0jRp2r
5UthacUmg7rR1jJfJVyfHk6TKni53JNB83qvwtfMbfyCb9g8Rsx2mNkIdhotwFG1v2JvNMOqxHYD
K0mvuPy2KekSFmfCtps73c3LeIZY01O8f6O4qOFNU9x5bRezRnZTqz76JieMJc5Jga2ineCcmNss
QgY52ni3jVx18d7e9DlKmKazOYd5ts2glLNJ/wAzhh02ZCdvP6La5M5n5gVzPUxmpSCMmbgzPyvn
o3/J+QK8FOuYVnJ8vYXZ6BSxSRJkrwz6ObctJy+GBzzr4jersDCoGIXdYoKe8oVQslAwC6sOtRHW
iAZQORYGIyuAgeIsJCEOu43ZWJP/ODqv7caNJYp+EdZqhEZ4FcFMihQlUeEFS2GEnGPj673hB91r
e8YeBaC76tTZp9iKEWgVwMMzHrZdl9U+UFwumxWW/ByGv2pxKwCf4Q13JrWZe/Ho9gBD84lydjNF
r2Z2ttN+A5uw66l/GmfaOO4pHE6K38Y6az/qv0d5JG0GHvak5zdXW6Rils2H6ylO9nXyWjv/amQT
drvsWGb5YM23kLu6dz/ZH8SzUzqfVda+djaknZz/tew2D9qS/SHs1EainVGS0KUzdh12k9/Cj3s1
XSaE+zfBtH46XKvh6rbfIVVaWbgYyQYQdZuinJki2TfhRxUeDYxB7NB8cNiZJcavCruLJAqJ+OHu
jh7cZO+m+61nBaMUcx1Dddk8FU18CIKFbeJJdz5G4zyxY8KmhQlzsBImBRlVR7Kb27det/1KsSpc
O6YLHOjkvhuEfu7yzuE6X6aomg30zbI7O5/XNrGnhQvuOrwVzWuAQG22C+U9PtTBYVapPwNM4m99
Y4D00Aq6bBglU683JiopBywoxirqXop+Y1nOJtbj9cB0X5PzS8dB4nbMyV1rLbJ7waHZSQqWDuoP
ZKjqW2yNEEUmZTy0m/edVrSc/ffMS59Xd9EzQIg8vzeYp2u8+ihnbsjcet9q/1iWgI6GENBsWGDB
oOaVb/W2xsHJSxJbuR819QHUmYZSf08kj4Bjn2L3txTwTfRtCZyfwTjUtD7ZqeDLllaMjNq4LUHY
toRuU6b/ugBHFUnNhfxQgDOjglx8ZcNdbrabZn6RLpuHNhb2hXHPTgzdOsSWezJcUL662Upi/0R3
l8W2n/ZFf0NvYhroUdKI8qi4VKyoI4T2owhiKu3vPv6Ng4vNz80z20OcVf4ILZJKpJuYgr9fjSDQ
sS1emIbvdCPYOBlnFwa4Jil80kNYzpEcNApWHYA2cgO/d4dNCMvhBg4nGEQK6HsHex5oJiKJxdvx
FpCFkehs+ZADtwM3flbehY53CcNqLkvEHvNRwhiwB+Yl69mdwCAgkPlGcv/i31vXAYNlW/7LpkSD
KGyuYU60TyO5wpGqZfugqhYrEcymswnY9F5BlkT9U2B+yAqtUYDr8KPu2HQyWN1K1Kyh50yT2ZeV
TX7OCEAv3+wQyxgiXI84O5usUCdgQJl+a7x7FEFhNK5d7WcM2EaRt9jV54skrm7uxLGptE1vwbDx
GkbC3tgTV1uHpkJYotkxaxqcfZBGK6NEb5Nw7sy999Ggb00+j7rAazbAMEIhlcPIjsG/JiDrJzH8
ZcWKUShQcLmNwvhYQVzNUKitxxM5ueTRJFi88YoyYFFpdLZ07WmS5tpEoMqNZmdE3a6x7SdLlOBW
nk+ch8f+YiqOazHW//IhOLPkZDdjuCtn2qEQSyW0dJVl98DQ1jMFGJDh/DO0rbl2U3CeypnQSLx5
hZVhFUfGxuYkNHtJispfkqF4WG61G+y/Nn5tw/EpdMKPRl+qutR5EU34qqMLhROmlvg9Ciinmvg8
VwWrfdDEA+c1yaqvWrlAJbE6yKi+M43bdfnJKD5KTZ0ipeNAaOJTFDG/GaqJP+qTjV0Pc3CMx/YE
+PRl1Mx0XLN8K+N3Ri91oQ5t8m034VU66K9pwMSuuleo+irLMSE225xCVPO2uthV+muOKzriAm3a
F3qrIWcbxAhjn91tmG/ekZXKPPR3ykfjpSU7Qh+OOtEoWQcsns7trS6sB4VKlULSim69OLPNfCPm
zax+3Oali/fKHoPlQHqW7RaHZundR31X2BidXhX1tyXXAesFRL+ruJu0BeVCELYT/RgzhJ3ZAxbx
X0c98DBHlLR6Nn98oghdb7pjA0Q9pQwInXnTcbrBszazuWl5or1yuoMygr4/LjNkFxeD4iQWNzOq
tpn7FMsXNqfZvXESY/gWMRaqx/ar6rVfS8OgN55SvJRyTTauHxnlU13pxAMGf5UBrccpnUwX4JRL
zUBYzKcy3Ob9xcU1CiVTdsdRfictvui0XFvFn878wRuBg5MtFweoYZzipH2MPPeaYNHlytKLbRhu
OuHiGDK/+urXbN7M7C2uX2OYN1t7SMRG1gNZN93BSfLN6FAiJvIaa+bHSB7LzICncHa4vweTRJnr
2NzpJDknmant4BpVeijTm2n9VpYOPnINbUoAY53Zu0khX9j5LonPIkv9UD8Z6lUrtY2Or2eG7yoS
eH8wL2pwu/+nx9mqaqKDGLJzbMP8OQOCiw19rMJPVi/zxrQOZMqADQvIr7tl6tyUbyp/7Euc1ReR
sCBmGxBro6H1mKFYE0JjAG+zdYfChAFGe0SVKcyLwdOUVh3IWL6PmIzkafmhgcRAAqLu9/uYHIGH
PMv+grikcsy0u2ZhcAeQkvJdDqpgS5Fz5Z/lGVhssWML9VbkI9uNdekbw26a9hm/Ykxb5G22oM1+
w+g8EicjgrjSgvjSIMK68yUltUMsGGI39VdAmYXtgNqJ0k1WLeaOyg8Fxur4VnD/RPHacP+aDkMn
/sAnyZSJwWZZEzx0riWqUxVDlmSrsrvlfIFsGjiAr9xaVjCxoq0KLoZ9LsrMb8evrqHLkmpTOgau
13LfNBPrllo/rS4V95Od7Ypg12v7JL2l7O4e4w9LvuVtvirEW+v9c93R4ZuGW73rbB7X+UkvwpWl
dRjeUXcy35TakxQMArqSFzKVB6MMcMKdJV7HocRDYp67khabzyL8jdUdHi8b/lpmAgO+EQ8WIN/X
zmmcXlnX4Ww0nWCKIN40Q7SZPaa9x25E7YT7joKPXLbppXA9P/HYBdyfimGdNbqDNS1ELDzp2nGA
1m8ltVjj/OS28t0m9zPmdVp5Sa1zVYp1RP3g1nBxTHQy8AHMay5/p1ZVeEPNwUDCtpfCVzZLnU2d
vqgLdyrc6U27sP/fQZxvqenYSEWQGZAYfUu3BNv042qIirWM4n3qCqYzJ9keQgRpZup1tXao7x1o
WcgLZifhEj7rPNn2s9HH5Cc9KouNRPFfOVzLmHpW5dhYclNtKjInFFBLaHFzDb+wNBm2FVogr0Nk
Jm2hpJkQh2jmcqtSphQVie7e2GGQj7StW87rNPszGZNhX2Zat2Hb+IUV6z7t37qvx23leLgBohV2
a7QVFMOmOHuTxox/xEnGBqR82lTGXyz3uVZvJ4ZZDuswLIEcTJ+lIuEn9mcxjysvBpmfiAGJQ1y/
e7dIOFly7VYxVjVplFl4I4heoOums8oJF9RWg3WxeXl1Hp1Rnmf674xUrbHe6X13ZVuMX3v4hrB6
ZgSYNPj4TdgiRj8PLR6jbNwYy6teMq+3HrR6HYRMyjiD3OyxgWKLFzPQ8DHL29DdhBY+GOnB0Zl3
4M9LJph1DsLGOvMTKNJ5Q7bmQ5sETwE7IS082JbOZjfwjlLEHEszPrfiIQPd50a01Eea0pdw/TG/
rCG2yBfauc6bnk+khxCTFbwPNqsSUf3NpW0CLew1vy8WwI8oISa5Qks3ScVPtETRYvPbmyssP6s/
E+Vr/XuS7Qbr0x0SPDvev0h7zZ0ALJhQkohBYMatSgJUUSdkGGA6IilBD3/6dM/uztMsvsnxypph
ZfDYY94M1zwuinIsi1aR3Brq3trjJnf3FCzBvDYNGj4INzqMjuSnLVszGWtevZyrmppRxS+ee0tq
XOzLcp5RfgY98FwvEN/V85AudoARiiXm265Z2lVTzyY1i7JM5Mziiy0nB8SqlUEJ22jZtwMGZbrB
Ni4cP03WtbWHHdVH6VtUHqrTiZoK3xPbeedIbdIDOR6x3LTJT8jEKqnenXpv0yy3wTo1bg17NWfn
k4ixey2cadUl37JeYwJo2/Eq67kHoUvX80yIWKAPGRX2gshVAckii4Ds5DXJiqru/KYoacNyYfpR
iU/FwV4bw4o8sIrpWvbDbyLMS0dHwbK+bVe5ZGGhBo71axPyaXAQd2onZm5Gr1NMqsS6w8WPqZtA
o+xoiovVkudmDOfKZdQ9Bt1loqtK5qe55pGQz6K4avWp6rZ6/KG8emuwerFchPGAcNHXUqfgE+y6
wLEDAepM9zn/6KZ9a7crI6PGnjA7Yf0gVOKj6SizxlPV7JbJj8JnBD6CtNqQ/N6VZXapmKFypDHO
Z4IVdqI4py3WGPVmE7lUdYe2yzYCksFUvB5R4K6VEb/Pwma3KF1dX+lrtnt+tONnK2zyE4gj9QNa
1T5ekqeTW1R9RvnO6w9OFJ9arAwzCcgdATeHCRqQWDNJm5151VbGl1pAG8W+zOFrE58ZS4BKqOv5
z4x9n9FnsYGl+pvhSwOs8UIznwcKd26MZYfeluXi2y4l0yP9szw2EBUdzZNsg/fI3sTFTne7H2ei
KRz7cA8jsVKlti8Z5Rl589N62t41yGCyvkXXruoBzBJjj+Pte+PZ8D604bNies2a0BAGnJC8+rEO
wVOxQ87itXLvWCgIaehWIA/bPDkW3k6B3wYe0SgHsgpgcNKHLG3OA02FXawEYjuhCqNmUficNZAh
blzLxvMRr8c6frSGx5aKYO4eq2jbZW/QVpSqe9E99lmOm2y89+63o99wd251xndI0Gl5quMzgisD
tzNSrItsb6hnK9h5wW4ykq1T7AJ8fSXW87a9pvp1MF7TfBMNT2lqXnPjqBgRlIfG7LaT81T3y0+e
ikcC8o35RZqW31F8c9v5daRtKltt4bv3Ss2wltOlGet9iHmhqmeQO5KI+JiR8PRixrNp7fJUrPQA
btfp8/iguckFDMTuDxZZC4H9quLDhJeuj47KQVfek+kk0T6jcK9q2w9qwdbHf0NE+8BBB+bSkAbG
CzOqVcwHR5jDJWfzEfEaVggXQmfpINCa6O+80zoqFy+l7N6V9tvwnWUn5sEMBlqzo22cumStaICi
9NpG2qXV7Oe6PUbRxcu+aHxS7bW3T3VHXIm5S7SdjCGOl9w+ULjCaB56NlZWztFgVjlMe9fmRGyS
Tdy9AzysCDkiAirbsLDOV97RyKHgudpTp39s4rfQwpGm9G3TXUzyWsqlWtnDOHdqP2HsYu3LCuRB
5E8sntCLFwskAYXfrv5SjIsIRH3/UdYfRQHQZZJ7dOK0xEpjkI7wnc5nPOfK+aljvPLfwfyRAcBz
DK0qr7tpHrOzwl1jT96Ukjovxkg434wYntcuPuUE4d+C21Igbms3APkyUnwUJZ+PFuwzy31Fh3gF
Hlu1hDpMDXkqFZsbJUaCeqzx2TiAjFAYhKptwWuoL2gSao+WzaHKajQwvpzraGzd08KzBuJQ1nzh
JLRx94K/ExVS+ZqGX9feMuWSaf4lLRySxBZdhh6goLYlP4HkrUqfPaJWRAoiv2/aiQtmXqmYodz4
4TU7N/zVZ5wG80+kLrnB4fVkqxN7dFq8FsL9skf3oQaGjxY9yX2ldZvcvZE/9cAkXbkz4sUmQHVi
ExCI7DERZEQxs2npzsbmkFrvAHXruEbi/ZXdaQ459bH1sWd1ZYOocv9F2d2Rx4J1nzwa+j2oN4Fz
G4iLMhn0B686ao9kqjWKhUxi7tHOv0N/mEqFpw3dbFyF2MOy5hyrZqulHvb0WxC8ReH8LBMqg06/
CID8bihIfblpRuK7oUdmAS+Dui7+iy7tV7ExRmQZjGjE37na2OrXs76y4Iy3D4uNzndicOArLhUm
npLFoAy3UWEhJR+chfKkJ4biRW6qkLuHdRp+D+gj5pzS3zUUnURGzeALwSky4nXh3GcokjhgRlJs
0pA0y3blYeHscDvOu07bd/l+Fu82Ps+cSjQ7j0HuhwZTWy5q114nxjFrGxIAbph0tmb115eMW/n1
kpW4OWx9HG/G+qWyGNb+JBUgoufD+JIPVdsPFEiF9pcMp2pO46twvl15HmxCqMxNhPYCTcUU47n0
sH3TPcOn9F6LKVIdtPBdJubDYH94GPcj/MhaFr545PNV+mWCik/UVXnklsnyFqGxhqMFQv+R0hT1
lIgMY0YiX2KyE7ACmd4pyB4HztFZAJUx0I8gwow7y043I6M0m2FKDG86023lXXFqS2ZLFcyhuW4I
MOzsV0Q8SgCHAUwB9c+vpfZZTKd5Pjqk9WqbwXqOYOqLfUjvBS8ExFJxSt47tG6DKo7RD8ntq9x5
zwzCMQhO6bIvJ/6V2ckDlOV2F/2+iY+GK1bISKscQ1fi6OfaoQbgeIo9Bw2cT7pldG4ypOn4ZlIn
YEGbGaHZ/0QXYHc5mOQHS/PoMREHF2wYRPbWD2antY7zKNLFulG/g/ZrmMdCgyIGTLeuY3crxzNR
RXpyH5pfZ34Pgb4LhI7Bu7qIdwH+eryeifaoO5yu/UkFOB8sEqGA7F25zxqxqp0j2MM6TQEVwooQ
gXZDxo7fzcNJymglkRnHifs+9Y3uUZSAziHuSKL0AmYiZr+1obIK8muJSxXuurIpmulqYg2Yqt2E
LgxjDZar/Sjzqx0/kgwtlqGB5byV/9PQhT8geEUl2Z0uElbzPBlwriw8Nn9y8SaS6LVChE+IkyAW
IkybB4Nmt7trXKDF4JdG7JvqtQ+OVflPwoF6l0q9jnz1vGF63OBJKVYyYDYQb2RAOdK+ZaLelzwm
ScSdgycumz9NIJqEJ0kZZGf+zsO8CUwCiLYdX6mcaLuzH825VBTxDnlchFZMZECXVPSIKeF+se16
vYtjTFvsu3a67H+GICRvTbh+Up+7Cnlf7Fxzhl/5KTDwSP1skN7jGNesMWGCeGgzpgw/vJQr3aXR
RPgOm4orfympt+DjAcqjxxGiOGGb8s9WJNfOauUx/icWjS/kTnQ4ZQGqKAqMw7S7bkrfZnOu0oet
xHlu2tsiQ1az3kf5ZMSvqn2eO+we//rhu+QrMTDVj+n8b7DuYf9O5N+6oRksKULwcFJwPYx8Ci3t
p0vhxbrznhlVlF1hnwaPGSNO27J6bZka68zqWiwJHpmKBLiSuQk7rCoMVniTsJXl6LnNAJNc+Bqy
AMN8W/+3ZDmzim9NVqTUn/v6MAxH1sDi1Ni5TGwH7A0T6XmBRU0COWDii9DbV42syI7hspG9uEaI
ZEFRVO3KeK+Hxzj+QB6IMKSZ4q1hylcSAVRU6ao1M/IUIibT1sZris/YGZ462V8009sOxKaSLEv4
AzDBo1Otm4KxTLUZcWw4+oddhsyFcLwAamAKNCMwVv2gAlzc3ptWIEVUAUFoM+j98F1TCcvpL2zH
Zztex9NtRM31UJSU926CW7VEWwf2v9G9WPreHjEYO79abjDnwgsYqu8eGmHsHEat8mUWI8PVGS57
pMf9DZY7evnSd2Hz2GCFcK3uw+nxtBFIhQd+J2tn00zO3mB9NjGU/yxyxLtg3ApNEK2jnaKcc9aK
Wt3vLGIstPZsTGJfdd4+FAFvlLbvbXFDtyYsi0SF+NA6uyxZeyyGI2Qh/xz1iHsrKl8mkQFhBagc
/GHlueBuavtuKwjDosNK6/fSuxIPQYO6EhXTJWGQ78ykYbQJtWJXTGGuGtY8j3jQkhhjdkYYYUTN
XJu8+z+yujjOvaoRodqkNcnz7q7lgLW8SJr3IWPyND/XJpbI+syq0pPXtNvRw4WC7g7XjdRyHvUz
CsgpxjvrDb9M/ziQMeqGoCo86IGNLSgzvSe2KfptUt8oaI+BHR60CD0jCZKTDsRHygNZz1PMA9+W
V9jekzPX/xRUuSD+IGXBOpIzt8yj1ly9bPp2HI/kRdRx8cWTAvtgrSMtp6JU2KbxtPYOCn+1r2na
jbgg43ujjzza3WZEXDYajrn4semRVJ/N6GWmEPBuSqeR9Uk3s7uzzF+j5TseYXg1P01or0znGrG4
RKjYOJJaP5tiQmEp6wzR7U0uD76U9qaFKfaa+jzat4LeqvN8jx7ZZnZC/jiaT3KqoVfD1yE9JM3e
8hp/TE5hNHzUSxqNQcjDtx6ec5hQlljgrEDhdnn6jXU9XwPa7ByGyIwJUnQ9vlN9eEeyRAfVxIPQ
AoskjJRnpiTWp/lLjW6Ve+aBMngX2bvKrrcjRrGW/Eyh41awHTo+9bAEHrE3w4/zU9y82wQKWFAq
oVnj/nRWRFjgxK28EpMKtgcn0D7bIX5U6I2eh6lI7GWcHUF5H2U4noCNTyb035gyHjLlqkKP7Bnr
MclCCVeUd9c65TYmqLFYD4w6CGuSzW+IRjm11sauSK0q8Vpi9h9l/FshAAaE+Vn6n5snexQEn/tF
kTiuR8SekLpTgFTgDqfkXKcCrB4VfykC45n+2nmU5aqjZpH7qCW/zTeBC8chOSC0BP1tVDtT5GSM
YaqtzW2hcXqhui5gk0HNBtsx8MGbmuG9SZcPjT+aWgprbl5j3E4f3ArNOvutKJzFwkP1T9as7+OM
rUbQ/di/Y3JQzPhoES3VoFiD/X1ik30QHmm45c5MDQqwDFN/hBiG+IivTZP4GCq2ky01nV38qfI6
M0JX/NZcBxlcGFHfgTwMDHclJgd/Op9v9VmiiTQMWE3yqiTJb3V8sGvSsqZ7zT6Fxn2ZSD9nRKL4
PKf0Eb3XR7Lp9XMGgzrF6bFs9JU7E+KEZyQ8Z9G/xaE8lwQl3TRKzRhGFEKvCjfRjHtgWvfDobSe
xv4v4yl1qkfmOBNfRwsrhk4te+5OAo2K1Dh3zYhde0Q330z5pjN/iCl4UN1R1w4u73Y11StJPkmd
wrijo6dkjkUFAc58VCWTjuZqMlyInjvnbIQULfVNy1HnRgJFSZFnyG0N/rTEmityHuKN53zF+Rnq
E2hu0HdWeZ0CRrI3h3tF2Xz14W2MSA1tSRn+Ffl3xrUlkWMJ8FdkSEVEuVVMOR5FAVAwHEfC26ml
RoyCRb+dgZaSJIPWewzJSrOaf3NPqknUb9vsaOgHt4RVX1TcfOsRgm54ryay9JgSi3ooxDEOzhMp
ofh2+/UEb+kxiOrrtSibFdvE/CR6NqRxFMUnFyBVUoIKVxXmA/7Oh9btNpYDmEb54U1PdYuND3d3
zURV1BCtTPNxpvfExwvMURQx/XuXvngk/NmMyA0scpLAJEIgVnLO1+kUrxelhNtX5F99cy4Xdazd
W+ib2bcuCZe5j9PdXoCrP28+eyjCHjOCsNp64ZNsj124Zz3mMFyH9IqDqjfWY/WS4DYzALKc9hs/
4UMhqbsKLrOAnYf5uTVJ/SZOQdsXxbrtbh62yBpHuncZOm7Hd/TwlTNOGxsMc6z03dSrk93OdLzs
25hHvAjuIa8uWYE57dxZZwOj11ydKxyGbXSx522qn3Titwp/XIy91GElEwa3NPeaA+jgmf4seZsT
EmQwKrDhmWhMlhluovaoiHkv7258zUhb8cLfwvtkfYWfVWLr8fUXd7tIfW04mUN4rtWutl8qrEgK
YTefcVuG7odsnu12fKx4T+KKDL+ueO/Me12/TLZx9MrimgTTUVm0QDkDv5Rq1DH/9OzNEM4n/ize
BAuvRLfrAn07TsORPE0e1QnBPlH9rlXTX0FbkuH51zAy6I3PJFusSEMBOAorQklBtzmBCAsscjwT
GDDJw1SFvmpwo40NIy/3p1aslVEj7rBDm5Mw4L6p4EPZX71HfU2eXcMALjjKMXskGDW0foPge16q
MOfbC17lgJpoXKzGuRnVzgwuVG2/w7yNGJNUgMhD+Tmmf97idPO4Pd4jUqWWLMxgnxBJJG8T8cl9
+BQRVBe+T5xuNu6F3rokiyCD5WvuTrgwAdbc9pjq5iEx/4ohvI41sEO8nhL+7SQ5DXb0rNDzQmAD
jd5INci3nyFBsK1S6zm9GOWBJEnPhiC6O/kqZuo7bKP4x8NjXPzxQ1jLgOimECmFR6lPHuOaZwJT
k5DT1a3Lve3cB25GVxC46jAyzMM124ApC37y9prn8S7B0W9GjPeJ0p+sRzeLqCRJChfXMWooTpN1
1OF5vOOp3pSzc4rzPzGQXl0YRJD9uAZfSTVDJeOJj+6B9dJZP0Gg7yCn6cSTdYagOxNDGpFAAHuS
FtuGEdiM5d8l2zgkzjmnxtagzqwy9T3zuOSbFgRJuAO5HxsTn4w4oh6V8rD8b3O0qqeWaSYKUb7B
gRzSG7LwYFiH1rVNnvLqbHlHgu0YdDnxOc3WdnORNnLYY473ZTxkMTH2gBn7JWXTw+nwqJvLLwXN
wbSpvf0GwcNhOGtrUKasRAocwszRKpriEdDERrEQIqDvC8ftrFwuH8xd6eLEcqpD+j+C5y2C1nrS
5F4QBucFf+QohukhzLyHwH2qY/13RLkrXY/Uzx55VaDRZBPQp5cjEvNRSUwRdcS4oGcRx2pWgmjG
St+kcYvXVw1PcYkA2hlMxOLqIkdBwnjbPrAAkfsK/SCyxJfs5oPbhY+OxVwAixyXRQ6OywA50MbV
ZBYe/HuDwacUSyfzpZEcVNAm9JxnmBFv/P8q1b3blAbwStNOMpgy8nxjFKnaWUWRHON5JG44IY0g
fLBLEnbjJDwZMA6QeWultHg12yTg5DHHuj7ijiuJc4kYtvWe5rxGo6u2gS7jn5LgRE2GOxlmAZRS
HDLnU3u9R4vP050ovV0IJGvmOpZcuLxkHFGr5p5/udi6iZp2tWegIIdkdgWddyJeoKYM8c7gft3a
8MgqbHnwSsyh7G464afotzo+XFI3cCF4JH7lZD8sUrBHM9bjc29y+kGD7r+vM5eoevPiVDjbBg6r
ruRKEIpZdWjCyuFvveYLiuZOZAxJ1F+D6NhQK478BaZ8xjViutlctOESg2EFH9LpiWB3Ggzw2L9D
0z56FtcDAGNT0om6bH5/YEUXlTqLOPSCNXmyDhYIYy7JSTFQ/PqkfcNkuR3bYJc69prMdgYetKwj
1LXl6aixYf3d2EbPzGxWBt/puD1YWVecM2WOl3BSR2tMCJu3D3laABr2zwYkjtarddDYVznK/rXp
gDfMosYJPxUMklaGWZrjzpUF4xNnboZLW0EEGilji5SAKqu12hulhdiX9BYC3q62x71VqOAaKpqW
xWvJRZWOETbkyC50pH+d/3YuSfBx6Q3auiFJhi09H72y9lVzZ2zzUAnKVDvM3i0l12K011ox35Li
sTVJEGU0bhh/0wTCVFn7Xtkbi0s9Ymwh6ptqr5OFgXVMV7W2XJb2t0HRrBf5qaNrBhhgCllvkqDH
BEyIjJgvXmr4nvpLydEYE01/TNh0c55K0ESPhRNKGm8pgSVE8OBoNjYNH4K/TvhnE78WsZtoXH4z
xINAMEmSv0j1ecGhaLovvR3Rp45z4lC5eW+d3n4TtUgUyUTChaaInLA6poJ6YvYbrcl8Q1OCyh0w
GznoQS6UVVs0/lDLFVJb3J3adie0dxKtoVNdezub1xivNICIfZZtDKU7M8ow+K7/zn2+HcBvEu17
DP45yaMrxlXLdHXikK/Ur8Kt7TgfcYE3L6ODXzqVjWNlkFtnXWdEi+dFmd9LVyTHAbcR7RNOqxRb
uRB/yBKyOQXI9zHRFhEuusq1GArVBBlBgmSfqfncySuTo20cFE8Vm6K6EvM08CAGWZ79DTjMoWx/
RPGazrc5Ovcps1J7QHHHoaRBT7QZsSrzKiyHlejDbVufAZO+guI4lDQljb7LEyzcVZz/xli4M55V
EZAU3r5XzOuK8N1MX3LLwCsSuzwZ7k52JIwZ5j6ZmlNHfiQWmmr4cryvZty38qeSPyWjzgLHO554
bay3EVc2brMms7jwIxwcYgUA6Y+2c4gx1lfYjY3w18oLNkKRtMksYFJAoNjbhXphoQHCKoVmQNjT
9BLzLw8RBQWCX5Pek+DFcjK6eQsPtnYu+u5eZdEfFCztXPhS1GOFARZRrg7wp5rkw3SAm4rZ1MLO
lTCuhCHGwJDSoJdBg5qy28zP1SVF3iMbsRveNI2zKhV7V5yrpFzXQKOaXsFhS+t7Jk6HLSJrReRB
l/85M08MIZqetQrKZ6yGDzk67SAvI2BjgP+FHQUGWrNcGJiMZDgcXX5byy/2hfWrAt0xYw1Ux0Mz
tWfJic8ClXuEJGTQ20WJ7X3Ydc9WqmM1/JszwTmlQOoI39HVtir3DqaJEeu8NbASAr4opx7muNxm
CK4GdYqHhQ2NY1mmcOuFtk0d/ZRG5G4Vrl9q+NY7FHk2SRcrSMQViMsqCzdt8DZ0Ze1bUoFCwT+Q
REelPxPyTr9rqycnbihOvOx3wotn1b+mTnDX4lS8L2/GoN166BjW3KMt9Ijxd2a7EWpDZLR+IaQ/
6GAhEbbKlDeOEQgaFDSeWcZfxYA/A4M4AStuKxgUV0PCMKAtcMxhxtY63YWPLeCQ+A/rjfVsehT7
iXoJFzdoQ7C0U+MsaZyIfVVAuz2qR8iaGYYZEdGhgYGR4j+OzmM5cmMLol+EiIItYMv2juymJzcI
kkOiUPDefL0OtJAi9J40M2xTqJs38yQJkAoYVwwQ2sU43XvWTvQ+m4DgoCbnlXqzvZ8ZlEPVT1mU
XWKVH+vIOA0movtQX3XrPJd+TgSHkPyKDO244RNHiqzEXciThAyshDOewWqw94WrUfOjY6DbbiXx
5Z5CAiw0HuDWXzdAAb46LMrkNAvv7LfVeGwsRNOMwg/GgzsL20JR5i+NmF8HAGiFAipvQsvDIHMY
5+Fg1xgJTBZXd12qHir2RJ6E3mIivgz2Vy37nT0KxH7VzAQJug7lcwkGzglDUw9U1AcpAU716GU5
npOGYWZ+M5R58hZHW4fizY9kasIVFm0TBm7uSbsssTJUS0SxgEdUlmZHXcq3YQp/sxz4hlE7uKwQ
DzpqW+DdhE7UIZ/l3x5VGAH9KBFn05hm314LudEuCP34HFop0XwxgvbrewMQkmPdwb7a1YHzkk5s
CMsE9LZTs6XFiGHXy9CX017X+MAxU7OTx9k0vE3cTtWFYGa3zuf622rGjVOo59pxHzp4sVkKsn9o
xvhxiIzgEiWh9W5lrF0pIigBIWmKh+aCqDBdf53PusABx3UYKoWwDbUJkOgqNzKszmX1NPQjN8bJ
2U/SPlClecgClJI+R5WPZYt0H4T58zg3fFy5D1W//P5EEfJyNnZgKc5zPb6q0sNTAKY3F5+qHgDP
GMfaZdtBaPdDzsStXeyidYbBRNs3Y6oPYfsOdPJOdHJjxp8aFI4LurAcMcykdxDe5ZRchm5i8CIh
nxKNZA81cMdR7rbKTiF53MKc957HH+zkygDfNu+uJFj4iOVwHM5QdDfpRASAFW5A+4Z2Hgv9rx1u
RbIDOav879yHec+hEe6zcJcnYMTqB8v8ESWqnnI37fSSd5gbFenLIdv0XBrKpj3XaXgeBGsOwChx
7BPwfetdsa8KHp3jckunitLYJ/UzWYG7bmlCnO9bj7THtZte8buuzPJ35GXmmoWBnqexGXCcvNPB
iQcV2sdD0J/4xm676Dzz1aOuK4v2TsobWz0VeBgoY18b6FZxtJfp2+i8pRm3rGOJqBkPt0x9SRI9
eAvS5rXK66PTwexxb8rk1N1y+aCDpM/Oi+SSIojbWNbr7HeJ5Sxf8pD9ocBzY8TBesHEIIwVDZUo
E3ER/2QFElEwxwiZbTJfHmH38XV9aAIPdIxxlH5KbV79qbrXsL6mbF8dvMFh6J1qsNeCnV8Zl1cw
ZJc2bJh7JjYRVvIzy+LeSvyftLM+LW76cWLsh9D55GIG/jzOPmBOjus+ocI0AF6KDHd0Y/NehO6v
EzPSIM7e5V72HlkFrDIKBCpnZKNPpsn2BfdjnC6syuWOOCJMrD7FrGHiKwbxm482+1dae1LraZxl
t8I9gRkjH6iOJue9m9yMQXjqrpKYZZHWhzQYHmXYgwxvX+aBiXIo3kvP3MhxvAY9PvKamgu+SzTi
IFexnCgOfdwqBHqCR3WT4cyDM+EMJrv9snjpqUlBymJoMZhrW80F3MT5zmOx7EERhNW7IXCmZOVb
tKDJs2h8B3JzDPMAhXLBtsLLJOaH1AbojhkoaV4Sq7oIRUA442X20wgrsxFca2lsM4PXfKwwBEQP
vgnLtwsPBi5xDAUdmcH+ENHkp7GDgcDGuQZYFdhRrcsjjpR9o+DQZHSPs8S5SwA6a60xQTnkZWgP
0O5DXS2FZN5ujNmq6vE9rKA4jt4X72GPDoipKTEvwi0v2tRbgyqb1jFfOL15yirJ+rXZ6bAHRYe4
zBNzFRjOvyZC04PGD0/zYNHvqlBJpzS5N/Jw29QxKKUy3ztl+dTa1dnIYSOBvZukgRhENiqwyrM3
Z29yaNdNC4g/gsBZlatMNdwqBOSC5NJH9V8ZCypdh/2UQoXGgHie5nFXAlDKkOBhf7LYMpnh630J
zXqIcE4TfPvozGracRj5JJtjij6Ka910j74oLpKWQWYN3DdmW61ds3g2cKz3Nm9P02xM0z04cbWN
h3Qh0f/6TnIoeObD3bxXVLAGljgoSKeup9ex4d93Q/3jyOw+JONhBNGV6A0uLSyRUkPuZEvbcejR
NLMNbJQN4T+HORPfVP7UBomW4f+cIc/VTD1kPrGW3phwR/ffvu0TavCzLcMGXZPliVLgTdUTa4RL
e5OJyZKPzHyoreuclwQ3s3vF6ZCkyTlfokQjRuuhgo0b6VcrrRaxbB0a8hThRHbB4Q8epoZQ7Btj
eqwsdY874SayAErs9Dyk9kWAu07G8EGTwhO6vdX2uCnN+GbO2Jw8ygQgN58XR3jfsqzN8luuyIxV
WLv94ntCEIVuc0pt3jA/v68ZmO+aqlzPXVqsDIjY0DIkCAzOLx9UKop1+i7thK0Uh55MF9tXu3Ot
gnEPqE2H2zdEUIyDZKPy8KQqjLN+LijPM/aptI89S/0+NM4m5UNt739Oo7z2Y/VSwIvpMziS+Iel
rr/NcpKwOVt4TNm1aJCKQAdFPlewWh59p3gywI/DR4U6z7wIAddiR2oIuU0KSNwgXgdbXjplcSAr
Dem3XqV1gH3OO43D+Fx4PpKjRhdzMBs51CF3GDzMYjEV52esoRu3Lf71QF3Zj+2A2KK2LadbdiG3
sZmz7DrYkCMn9zqHzWHIwi+rpqaNhkNTWNRp+AR62lQ82h1hORfAjhk91JN7CFLo/3mPZ0ZN4Sbi
r5xSshUNcksGz2SZ5hwDM2ANYG8lNraw8qGbmYdQAGEp28XumdJtlanhE2f3OoVIXIOXxtL9IBzr
xWYNm+UFK0mcsTSrRfKuafxjkk0/dTpuWq88cXBtZ7uiOpLqQBIhyVTOMD64A9pTLLDWLpaziJW1
FyE/DUeLa1vqoiuf9TjuIuyF2I8k7aBTau6q2t1acj8B8mf+myXFKnFwkGzkM+eENVTP8F0Ij7Up
ilUOrbIUB1jnvv6DrAiTyHjM4y+I+JyeFwJjhMTajTBGNo7AIPsHZ/Z2YQfeVfOkv8X6Non+sPTA
oXSt/5fa2LY1jk3uq9/0lb1KBvRk6z1iSWQ5Tw32xOEBQY3fGhx1/ivK53T6WaIaScZcgwTWDbAh
WZ61rx70L4h5nHY2v+Q+jb7K6VnCCsgkfoE+X42iXXXETsbsw8HEpR7UuHVt3Akf/YRx7lghkklg
SCRmqvi3YdWZXwBx3rF3LzBgFM1nYPyk7ZtdlHcMqq73j28ae9955cqzkFeHb5pebGNYwnznWrr/
WtIB/aPyse2PFLOar5H1Psknr/9Q7q8rW9QifnmuHSk+jJnv56Rgnr3hYOn1ox68LYAsLBEMWgkl
yTDafPPHyZ9n3otA7jJ8Z4LCG9GaNx1+yeqzLeCXZ2wSOQCYGurmbU7OvniJgd701ltAGqnCkfXX
Efzs/waLQrSIR2/0qIyP2b/o7mpz31APw5iudTnRfeWu5WLZ8djSYguH7VsK7N1zxQeXHaX3MNqc
RaeOia+v2Afz1RoBqHArk4F5HcsFE5JtxuLWWdaqYmEGtmfCe+RK/G348bEjBTGnys7rPkpcmlR6
rl2gbkI8j+pk06+BwVB0JJuWWmvjqxx3wKE6SF2CZWpm5IBA4eWhqfd4rwjDs/908JV/lLyw4/wW
4OClTmo10nYeFvS9TDUf97PiJpXY3ZPy1Mok0pgVHB+Ym8VvielGgdQJKARyY/HjhBLbDeV1yamR
l0kvK0Mo8uyfmHtSihEXJk9j9Vsk2obSOxXepxMXe2Nud57zptWfB+wpSs6Kf89GU+j7X9JtqwHV
Rbvs3PhdQwPi+dvMOxEVf5H901SkJtrj3G9N4+pyYe4HLqa4E6ee9qjoF4yGmWA4wIyYwBMJvK+y
oV0y2Xo9oqQvcCuz74Btz6LacdxdILqPtCRLiq7ggnTJid/21zaH7F/1J1V/MuDltPOOn74FVMX+
UcyNnBwrKV4nj6EBhy4lA8CPYemXuymAOSGLx4kwQN2Ez3gFn/O4/Rw9goB88eKu//JCpm0HEq3E
+xn0/aXRwd2oBgwqrMSvemT0uImJahl9jmeoafO24wCtuKRG7SGitlqK+548gH1SfN5YliOEb2OL
XazXHILBB8DyrXChgLjbG8rn2M3xUbCJb3HSH2sfjRiLnUEvHc9ow3iuUY3VAqWMTzOv5Nh+UCay
sqgV1DLciMB/q/mIy+bJQtJS9lPSEJbK97Fzi1SLCcBb92zvyky9BqjY0u/41iFx9xAnXjjL2ciB
jgV44+vXzGWkA5vCJNpb+3T885v4iSTmAen2zkUXAYFBavS1LCS3CpL95r0VWRdgxbzo+7zgddlr
+jRH+LJwPUySSTDGra8Kc0XaEd6TZ+JGOArEyuhIfZsDwtvw5VF7Mv2SsDKsrzGKdoLH3hxilaEs
gSVMQliw/8DucC7M8FHxQ9dS78tgPJtd8wCm/ti79dEFC1bHfOIUwE8smT2cf8GtMjilLaCEmZbc
fVlRfatfi4m2g4PJljNnPnV7Nr8kasz4d6C5ty2/25zXxtuStnBC4Ff5rxrD1SSHzegUNI682GCC
c5skfsoJbZwhFrn9kyA93dknDRHKqb+G6UGIF03O1suuWA4FIH4GUKt/kbBeck65KjmbcidhuMXP
yRyfdaQ2KkA1ti8u+ClPfSrCJOXyhUuDfYPZPw7OXfiJSkVhaDry3aVd16mo1ukGziy18xr/Lq6o
GQOawKdRWd+WcfGMcOfTx1u+BchoorhOguf++CbbLZnsPnpS7N49dmZ5uJ50xEzfukbEMZZNi4nO
b5gqW0F9/dmoGJG3KnHHg54LyjKbcF6nQsQrPhncIHIbJG7jpPLo6JQPgA/ZwfEyShkcBO9eQEf0
Opc8G048ADVlyee8j9e9qN2vNKiSfTTMLLU7sEF9W6o1U5xHhgKneN16MTH+Wj+LlIeuWU/pIWjK
Erk0pdgeEswqyUbrrtLcBqVo3LWZFAWQ88DlTUzKMxuq/sQehYYamvXOXkou1JbW0qcl8p1QTrQv
fL/dxU4Y7WuuvCeygeNnWYbYdOW+7uH1umE7fuiIRgW80QAcOnAaoOY5GzwR37upG2Dn5XSvhZ7w
BDoBZhYDZNmc6X/jEOWblnf51PP6sKVswNzplk+KgodhEvtYD/M0kATFSc3i7F+JYXodJn1OLTV7
KrMGaaQDPvlDXX6PfV2/2I0mrxdBpVKh+AEjzrNkmpzHXKqXWYOdigwed7btU00UTWC5x5ziWEum
nCVdT7igULvSCVocoZnJ5TMoD26fGydyzja5QElutcoW+rKPMNnoPxjvCItZPJPVtosHw1qsJugM
cADr/tSh3KNBEnZ2pUyO48D6wHNxfUQxgWkRhcW94fndQ5xzw1Xu3F9sw/f2nmVBk+tyWGSG23xR
7Y0x3i38Ff2aA7dxHql1NAJMkaA2zxGtbxnJUr5hc+klH3PFmE1+0iS6zVs7B7RwpmzzWHngstqr
weXe15DXqqCA3AHEg+CXuIK0IPj2OEiTozJw3IgpBs82//93MmrtzgbTsOmyivtWFNn1Y5V1I18+
PNWqRLID/RKliG48RY0mbLbewCsrhVTroIR6OSLxYvHHI+DlNaUnEzReMzC7f045s00sGtd8IAlX
0b1FS6/l9Pa6a4Faau1jKtSKIV3WRy+CXRSgm279lPRQzkWRFQ+u8XJqR5THRtCEY6pb3dhkSRNf
vs9BN5yqlDRHj+R0i2ZivqJcGoEkJWhWwGLA4OG5saiegODXERFPqLr8yIjEnXRU+/uybuNdMMbe
HSpuveO1QhQ3CWhGUyM39mSnx1ja8ZoKGJxguRUyEtEAUJasxEI7ZVAPzGI3tOGbXdN7M+fzl0Db
u3na1sVuEu5wTdDt92bDMrApjWHfztSlR77CJ58y3Hux4x2G0dkztUiQzAn2O40yr4XSh6U14D7w
mgQSbNOeqtrHgmKmvvNTDoH4EUGguKpB6bNqniqofKweZuRdtsgdx0DEkRRNmLyyeSTJZFEX5shE
PBhVEK5FCKeeqGm7jzLMl8ZAvzQ/YHk0ICE+WaEmLjmTEctZjPC1MtZhGbdkvbGQjQZ0eMetCnoO
q/y5MXzs8Q6SqsjB3nPZiT8Kq57ODKtcYWKjZxRHhu3KbuSemgYbSMveI2033KBZCrN+iEcjXlPM
AAE90wAPGc82MgE5riMOtUn36E8JjKvag2NuNp77IQNDHGPTC+ErjCwSxlrwaHchU0lqbg4c7fl1
tES/UZk17Gejqh9TlZo0a5Vy65qj+Y+Ax0KwkQI3dVIIGo2Ixv2VbOuIq6cEcGKimSdEqPglL8ol
deRP4zOd1Pla9CFZsKSCa1Hhf75z0sR/iHIK9+y4awHd+dgiI0bgKdYYfWrLcHB8eO4x1f6SiTDf
kQ9RPmROzk230WePr4hbGLFyxXUUNCDrDNbFsLDccNI4oULr1UuRHkw5X5IcY2AR1fpfM48/fpHh
YBVpCgglTI9dDJw09hz4Y6EeoT2h5QA80S1JTFt14mZKbylBKDE5UCPN1zl4i2zEQ6t1uLfWZlCf
4yiVZ2OgfW2M0Eq4RQY3yt0ieAnYFzhf2u5fNaXDE7FKvDkDCGbTR1JO3JptTR92JzJ+04A/jSTF
YHfJX1M3xqUMzPLDhWESsrZqSKU4MXkpuycYzYKKOY44cmSP3Jsii93WKnHU3O+ITiyDd8ehxAH+
JiLYtcUwL/W5IpXzLwXQb1QgEUuEhCa/8cR0tKSr9lviqnXAuDgSGAxlRJP5TTebdNpNEYmBDgnB
6ms3gW7k/k03treJiou5hFCaVWGz08YGn4gXOWA5mo6TJMM9Nox+mP38z7riCHbEC2x5lZxiDbat
N2l1G/F9Y3ox6c11K/8ugbVDt8EBfWJjOCg06XDovfok5m/PrNZRiU8SRw6uNzP6tIjEpMWnlyZE
xv58VnQp3q34xj+4FGQ1w0NccHsN8QDBU4vDdZLDyeD+yw3UKm3KQdECk+4TyeqaBr+DuU2d174R
JEVtormGmd9XQbm4DjHMa7UP0JLcYdpZs1i76c0MuCfSm4dhLaZEVjpXm1VAFb/NFmZLhSe68o/V
vNTUxQ3w5wa2CGh7+llmXMB5ujI9izhyd5tpp4N3gRbcutE6gMySXDRQjNp1/wrNVIJNp/hSwdax
gf/IV1Ff2HpZCQlcgseW81km/yQLq079M6LfOgyXzdedkT0W9UH7KHYI76pYOflDVHxDLVnid0wR
Szmuq/5c82apD1HBajr67IUM/pqH01x9Uc61IEjt/MGhdaZf6iXazyE46v6tnrNXjt5z7Mx37sRG
+5X+wbvWOLfZc+e8SfFOofXCcQijU12vF5+10Ail84fJJS7GUq0r1uhfJhp9CNDQekpYLsRMUXV9
1unZSiDR2vtxno+zag6YWvYW86bpv7geG0s6XGEYjm9gR1aOfsz1YxV+dNaraulChRXZvVg9y6PX
IYYGz72wjLq97yeXiD9UDbzQIkUxSTAfN6/6sXDojtZfB69nUljTFLPaOgjPI7pLTI9U1Zg30MJb
Hisbx6d/IMbJvq/rUzdBoB93gvuGoIukWHbTfBeRBYfsBMqi6XeB3BrlIcv+cF8i5FuPqcQ1ah1S
AcHiltFjXNX3luWuKvZbUQJzWd5EcjU5zvl0bi32UHHC1Bu+SlzRXKHJ8EX2h5qjKxEOPuzQVMj1
ZFhLQV0SCVNEqRky0+W6K4ovY8Y80A4ddPT+BEkmTbmHFJJfUmqM4mP/4RePKdTXEPKsjOzjEDvE
4UHn+Pna80cMDDH3d5hu6p2OHMLiamWU/IANzAWf6K7MP5g7Md/Qe+Z7B7+Afm/CtUdUW3k2Khf6
oh7MBL3YuPV5fd9klQAWUYYrVY20sHekmZL5trQykYfyqUKqc6Lty9+c5R/N5f9Il3+Fd/Yn4r/x
lv+4Xn6ZRnQPXlX468WNaLgGCD1sFVRigGS8lKUg0/HNenfTVu7Jy5h1e3vDYT5Wz33L+uAequ9e
t5jEgEe23X0M3ZCL1SqsklfL6l769DjiVwiKH8q+PoLE2BA0YJkrV3pJBfQOHvOSAp1px9KI+B9p
at0TFnaejeo97U5h85APe8BnBvwZtDS4E9XZJFiRH3J1zuQ5SraZ+ZSZIR6f8iPjKoFhy7347HhR
s3yt97Z1Vfk5YIvQ30Zzic6AcxvrKTiG0VsYXGmq9LNHs+CTx8LdYEsZ65DNeCH3ZdvtWGHD7chO
Nk28UTjTUqw2PHPwp3XoNa1TbpVBWqhMmDKwqJqIXqEZnD2egC60E1gYYXdNffo5OoJTK6dENpBe
/Th1+iIK++ariLdlusrYId1SYUeyey4UwYxN3dg2Tr5xxpnPN4lOJLcqnQ7VTBsjE2zvRE9ZQBFs
oTSf675+KUw+Jf4gvhvLY4DoaEdJrObVoYEsbYKHKY7XmZAbt+cirdQuoRRQhMkOI819VjM2Q4re
l0P5OA3kS6Ym6TYiLmjcAUoQESJ2tc9bhQELty4Y3IiPKScAk+MOpxb4X9zkYwYjrQCJxdZ27VBU
Rg0SE06MOoXrQpVFy/0E9Ax7XunAZmjpKIxAaYVnbJDWDBPcz+UWp81oMJfo5mpAXFt5yik3g9VC
KIwrclsMoPYdu4FxP5TDx9AvgA1BySA73ukuea3feNqYTzjEt9THg89knSkGZHxB/kDPkCp8uPsh
ra6QOOcWyDYPE9i7xi7yzJCbO5AR6XV06hLLmyN8ZpNOXkwTOEHZVsGOwNN3VhF28bRHEjdZAHC9
jMB+YNNEioQJOzuXIiB/MEwmBROLR7unbyWTJ9lfA+81KqITTQiYR1XAHGC0iG1u8TmCf3XUR0DS
QDekyQxuti4bPFR64CoJ4YMR+g1UaeE/NmytsU047p9DAJN+saT+adtnq8dnFQ1L09uBbMyqyc33
OTae8u5ipfqHTZ0t/yw9M08blN2bGhakPnZYf2MGpqkvfjjzsI2KTU66cZr9dWbRiovHqSf900YU
RNrxhrXKnRvQwWK6r+0gv+12xhri4K5ldq+nxem1ixYvDuKjF/+mS44QN2mKu8vxCIE3b5WgJpyn
Q1LSPluHK8swTo2oVxzgGz+4FuSqBwmQr39efk9X39qMvYgGU2CXAWnIyKWSgDtpXRjpxo0lsMqn
nEtDRDwhr+5HZlJ7/quWsk3itkZG2B1uMGFKbZpIq86dgJyRcb0cIvucVR6EgbmZtpVJ+YlvEK1I
cx6x7oh6NvNf9DYWt/seDpX/YpByNlKRkdqPeejIFwAfalOOTrMyDaiGZvin82M0l2vJeteJHPzG
E4CWDz88M+uvzQEOiQlZIjtFDiQYouhIA0NKQxFpo+SBk0kOMyG5mewVHlD/3mdP04/0ZqL8eNV2
YB2QCbXD/UyuyNwM/rwbIg0Qr2ZE98kr0/1B0omXexW5N9kHaFXcPsk9197CeWMjb9B6A94ZbJi6
AXlsKi4hA6tFQthieKFHyJDTnRGTxcfuUU3oTlhQC4zknTIfSsmzMhxg3LUM9GdnPAu72TPm7Ur7
XxXcqrratAwhJZy0fqhwKX1UprleGt28Rwc4w+K1qB/z4B6O19Zg4Gww8g9/9lAeQ+4XnoStFk7r
hCcgPa+71GHFy+n20mEN0/WzCodto/CON8fZ5/s/4NkzYejPfUpFZTVxflrmm9N4O7P/8JrPbnLf
JXvo0XrkqbupKX7kiS545uhT1RKTBzPJMkQFajN711IfBvOjBVthlsB460eXuhbl0+qdvVsM2LAx
FRVtNQvnnFbI1svWg8XyI3LXnOmSBI+bp8d0fE0j1kwhWJboDVQaIw5bN0GT5N7UZ3ozfzqiLn1J
rQ4LdScOV67XEv0EyXd0/9eUCAIrCsxZJQ0LVvPiB/exTL/ceTpYCaQjeq+9gCKP0lqrOLoMJJQl
anFJnM8pGTsnDbhbr+XAqGLNeucaqJtJRgygxfprWQCVkRqKgbK75jUKKMNog3fhgbfDfdUpZ2Px
Q7v5srrnoCFNoRePXTgPZyvKbhOdGTaIJOq5HueUqqLkRw0vM4l0fMo2Z7ArN1X0MVIR0fUv3CrO
C1VPF+ppCNMdZfKntlGbXhcvUy+J16H7YuRy140aafMwxoNbOO9DBQBwHwj7ZZYK3jvuTE0eMaMw
LHH3i1wX4nmcY1A7tZ1xlDRqW3XgSkr/Cnv8vXCCS+zDSOCRZ5hnopJPcTP+zjJ9MZR17vhNaxSb
DkCAMV2BKx0tFu0NpkwinFzbw02LYhD2j35zs4ZjQF1Op49890JL3sd8BWauA7393E2fU+geh5TR
xKBfSeYvZQiuEmo0+9/B3PmMJnX16o64A0mgxj9K/4CUUqArBMu/0WQzUsSPlXNO+5tBDDnInnJt
bqeIaFKfvdiSuBnTBprbajbCvT0js0TrOss3YW8cp+gYhQ84/+/c8LiQlGvmHoCAirC4y6Hf9kuF
S/sySCq5hAPWY5G85GPZv6E9YJp1iLO61if3QpT0/IGm8W1HM13rl1vtV6cEbax8q0a6rCN35XLT
HQrWoNw9/vk0ZBaw0ikxkzRSlSCpU2r1QqYpD3SpIKwXWQT2eC0dE/IRIV5RPqoiPM2+2lW4DWh4
WCVEzlOE9Uw/Egdhmaso/kTllfVa54+oL3eeSLY2gVsLr2PNGrX9TSJ6YdxmHxnOYl78nfvhJyIa
ImgAFBigWq/Zpi5daT7p+ln/osqeW5+pUbBTcinkERHxG4MsXKcf6uEfZgiuYxdbP+cms1wW1Ksy
Sx8QybCBzKeZVWCUsOYpe+xGHe5SqkviW5O2cAMK56euE4qLQphM4kDWZSM653u0Jc1q8w5MEj5N
W0PEap8liwc+QHXDz9RjCUOl7sL6UDbk6En2rgnb8ni28H/qAmB8NfGUxpwDJsV1byk+wpVN2fCm
IHwK7sz6ibzm0g7Rrwk5LnbsZ5FMX5UroGciAPNE+vPRVkZQKiFbO9U0wymxd0VUrArHP/rkBhu2
sQMnuJIfrD0sGiGakRCyb68JirKu2EIwz+EezRmKfJ2xW2/XAq9JoaEiZ/CAu+FblcxRmDR7gpS6
NeggwhFjYBYhMtdae7cvgOzb/wDa5pn8NQz9I6Zbj7/H+kqIE6rnEnkmbOpt3cirMvZtc+sXNl0Z
bPrC55UizZ8/xhbhsAvRHzgMaH8t7q03xyT6DuAJzd2MPCDzCACRzXSGNhrz52Su9B8JSsBPOmmJ
WQFei8c/RQM7+ENV/Zs8Lq/TBuoWWms+8iy2iTLi4WaJ7mDNDgiVc70ZgDIkPlDE4aNEhhcUEjj6
qsRTrcB4Y/DvP2rS64H/1ZG1SbS5ognrjqxYEJ/j7gHoT4zrSoDXXEr21AH8hsI3JreUqZvuZ1Ig
OLJ4TDWQCfTBou+PCcH12E3ZDyZ3XvlVYsbPOMzD6Oab/+rI4qSanhnURKNuFCm6q07MP7GN05wf
K3YekknwiJh+jD5YT/3enMDmD/5v2YRHuzqknkfBExw7vgKxTXFM07w09VlFFTkLdYElSOCNJt1e
ex98TbZhWR5LyhH68V4tjJXKxdGpdtj8UIM9PltLh8kcjjybLTxXrFqTV9uzdxqSTcJFqlcsqNFf
NFNwQlbMdv9a80t1H3k8IuZ4qzyiDsh9E9Lcd9mLB80TcWM/MTGlnvsvLuhbGi+d+2xNh4hXY742
2VX0N5/wTJDv6/mNBLMLI905liwg1WMrir0OkXj2GO54vGM02dsawxWzfhCjZ5T3yy02ITffEush
PJ1S6GR3FJ/WPJasuV+xXfkwAFwaxK7pBEHkZsapDjzhy7tkiLZpPpu4AmC+eMCSK9LuBkve9dCR
DCXGup+QsWnscPDUemczLYn3BoL4fXCqZg9rOplYz9sZrQ4AEt3qhTyac6Sc5fCbWaTccx46Bu8H
H5TklJvJmf/lM3Krj7kFJQb22e39J0QXKkdew9n+tiosdNxhVQOaKt671QNsxrVvFBRqddF7pfqn
ySt2EVKT2x0KmimqAkQd7e0VD2pWEQjq6c4bX4L+sxmpEuBXF8DrfJ6L6CLTca5ueXZobYGsEDNt
uXRngxGOY8ZHP4OtjLbje856qtNDpS6Rv/PK8bBsXAfW5AHIBJzFm2k0H6vuUZj4vxYVxYwhzing
sznNE18eHks7ffdKjYTofkZzmD3Y/lidR8e7sxGKhtS71/RJI1LT2ARR0OiIWzgnq1c3/rTg5Vgl
MXCGtrgXvmTZDsV1mjfZGK80EwLCEBxzDtnMv2s6OlxxyyzosnoxntrnssvuxTDdyqjeO5EJB8p9
rQ2/WFVug+vbXRSSpciwyxyKSYzumHLFLmVD3yMlzy1JdD25u66CPxMPwboEt5hO6Qe7Cci36TZK
sjNS/Q5677Gr6UTU+ARacKQxr29tgfer5/E7TPzvVnUD4snS5TrUclsth5lMerDhyNYpJALiTWmj
ANKNByEaJHGemXIOrK3Z+GtlmD9W2x3Cyth7Ijhbmb9l/ufaC+O39uG9pPby/Kvv4rzdj3pGsgZS
EPnUVEaywxlJouI/js5juXEjiqJfhCqgkbfMQcwiKWmDkqgRUiNnfL0PvHKNPZ6RKKD7hXvPxReT
0lVLPJpzwwJLCcTNxqYw/bP/Fw3PmOEtGc9zE/+fW1Gz8od3ob5S2QWXyFGwepJcBs1BosPCApvC
N7B7h1O2wnkkDAPpUnnLihJ1GgF5iCZTlrUN54SHYiJovlW6tppIQsXHZkoytcxebs03ALu112Dq
Dfmb8IC9tOD5A7xjzkCAR8vSkmlOV/J3ATFHKj/qzqxG5zdppRyyHP0z2dg8jPaiNDnVB5WMweDZ
+kS4BYe6wG9fXwQxhThfjYzNUPVoC/U89OoxkkSsQpRTSUMgkXzlFJQRcXihjN4rEUc4i0zO8nrE
TlT46Zrpnn+wBMi4IXszRPeFYxQLhzbwOtj0XWgPdKqBjyGic5WmiGetb59DB7tBFR00j9+Hvt6R
w1sEmNBE3KcRjZbSwzeM753aXpf8LVqBekHZltrRMzmGad08NT87nbQXhIF4bzr79qVnhebCtP+I
jIcOD7j6YxjHX9cL56gKeJdASTgM5Nk6r7o83DQNqZx9Ibexai59iZXA1nSDpvdYpreOYpKdUL+Z
Vta19E4OyxxVH0kHgG4ov0NKgWuY23xZ9SWmlSpNmHFmfa66hpV6aS0kCBczcA3uuI4cdFI686ct
5VNRz1U4QFtIEVYuI/3l6deK+Mlw3UUPXDX+XJj+pScKi8FPdPQrfd1gfDVTAMeCELJALVcsOHYZ
umjLPsZhN58ieVz95otNY2ILZxNWeZI1/28GfNeksI4n5ZTJBreY6hf0JAitenS5WXOtEt2kPcCG
KskPYuxVod9JkVOzC10UVO1UhDj+SlYx44x99qJKonVf64xnw3U4Mpxr6eEwaAZ8yXpwIeYLz+YB
F+8itlB3YRrl08A6BB7FrrY6mFFnX7N0IbvJ696r+CsT7TzoE2z+5xz+lUvqbymNFQkSx8hFfwlf
fONhzRL25NaMQR4ctRJkHwWHU3CWRqD9BgAC8c9QMieoq70HVcigJ0E2OGemOBlgRgqi0tlGiTnT
AhpA3IYJPvYugy0N3ZhuIIDLI7jPlE7BtvDWiG93OCnWIcvEGQgcYMlrjjRSpLvKe0Q5aoOt9PfA
ayy/nOusnwHpatB33HTkkrc/MIDgKtgo9WaM6BjalchXJj0n/ytKyXUVrpyGoVMGHu3Q0SC06t5Q
98JITkH2EYN7dO33lg2eOmpvOXooFqmHjFvGliq7Dh6eINiP/ycXm3OnH7/6UOK+Jw1sbablTzyZ
Ht2P0j6rxAoO8A7KlZJdqRJDF1MI6zV0AIH5k8QYqxAcvOLhDloS5dOBOUWjH0JsCCplqMf57LKh
93GT25aF0++RGSMgRGOZu7QDdMQte+vEJXo1iVfTU1oGJM6ZVnV1uphRHr/QGVJWdfU2gRI1iHln
0z9bfvrqgLR1Pc0EB195iVFO+xFBPYRrCLaWmvPdp3RPSI9EepfhJUJXX1jLLNNmLZdeFn0Gzmed
/Tl0UJJJO6aWAjBMSckjzB+1eOvS08CCkJjQ3v6zyYbDrajdZPfTq5+F+haF23q4sC+YBeUpHD58
rniS1Gp6VgtemxrcTCSLfGxTtY0DyoQ61+jBvOQCLtij+5aHHxLTYBhxmrVUOOds8hg2O3a90MQ2
KEGQJkBztO5BCVsqx9adLQVoSvHhAXwmpyoWwbxi72dVdOn9R+Nh4JTHLv8N4YOToEJxsnXbg1Ns
3Ryu1Dmubmayps1AL3xQ0fvC+anzd4vs0mg8NnjHQlI/o8SFVIBpxACrBtAtwY90iLtdYJ9r6liw
i3ObpY/BZa/5eGaDd31w1iOsplLyCgHa5dKXKq4iBkEIPHySsQBa1I0BHI5nUZ6KTiy4WUmrcWdW
KlcmWlnLe3Zc2H1+keOOM0bPbL5F7DgTyEAB32fdR8Id6+DqxCQTTX5Pbe/JPaaQGfCnjlMnh2Lg
yJ/awLIZWySxgSoejinwV/kNacqegL1MTdDJUBjpGwwMQfSlMAyqaSuD6Yu2jp5x0QxtVtgYtJRr
4Syr6g9J4M7PLzbpyY1nLEKX/EXjFvZcoQThaioC1TkqVM284LdknX4FlYZCtVplYEe0fcfMK4J+
wyuqMEP8rYj1zYfJV0NR7AEbs4d7gbc4eep8PJn8bCz51NpiBV5rJRGZKP0wTzryslOCNsoHbueD
hj2BPnzpglbuZf0RMP9rrA5sYbvtqhUtzwpz4ohaMsTS1LdXP9mlGQ/S1eapHKBqik+GsBCegUJU
lyg+l/xoEz1d9f4ZocQs5yLVXKZglPNpzvUm9l2Nn/G7Q3fsefeeF3fgHULyqRMPUDIMrZPPrPkS
jbkcZLUTgVyVSHSZdhMXoTAe9Q5m+SwZ3rbBF8uiGd6yovgocC+wv5rZ/HDBIBFDSOS2cgB0U5tY
ULnj44SYxWNc29vJNNazfsY7O/fkX4t/u9DOOq99gwpSfarGoWYZ1aTIbQaC5yj+la3C1KxXOVlG
dszi7LeEGpes8dqIEXKTnKvCIYO662fS7w5ZbyyjgSE4UNmoiZYhlZaA718NFif2MxDRxW8UAuLB
2yD9NadnOjiqNrvwndHfxvioTgyseN8pByd9U+xDb3wVhrGqeLxqM4SMeZMcvHDjhuBnaPyN1Heh
fnRimvpdxdlArsZcz37zZILl8LNBTOG+uuIp5c53brjMyA9re/jA/ltpbWrjMr3A8UllRG5ykOeH
luvOZFbcty9V/fFoDCzsNREOmtBe9iCSRm9H5FxSxKu+3IwSiBeLLbbTSvoeovikWVqUbCzcnDSm
CAtyKvCiERwHOKwo7lr52Y0fqr1HtYXmA+vgmbkqflOuBUDvwPFIlwwIfI/Kb4PxVo2nnURfFrqs
kN2vuLtZ8ksaJxFrHBAgRlF8x4zDEXdRv9fKgBBg13JXsSzb6vFvTja22iLfr51DUrxiSqmsOHs1
0fY7uAibhPYYacM8SoalVp2k+QuiTnPgMvDKMed1z30LhenNqD5V7PZ+vCmjC/yhWeNsEnFTAclr
l5BBB+/uLuBxG4DqJziNvbM7bf4MRoEP2/oekl99XEMzUemHOAp2HoXihHCSNRtj/1hNSgj51SMt
m0YqFby02CY+TVLVds6PZLKUtNPycMWUDH6svQlCFXqXMtPah1qRAhc8h2HfI5oYHh5Bd7KhtWPB
nsZzu/x0mS6qg7uNnWsPka5XeP3Mv4ExiIx+oFVQQ05LoS0RAscCfsI4HryAGPq1CN+c9pEE19Q4
ttE2QP5dMgWpj0RA6nzbHmVQ0JJ1tlEglVsnP2dyg9gUhtBSmUhCe2M4uRma1VUZ0iQW3Uoq/TJr
zt4UvgC3u0yJuUMLKnZpuWzLjw54QKhHC51xZZeSBCGfntpNMOJ5xgPjQhDQhn3orxml4QLA05lw
GqCOrtxdIcmvf1PVk4YuZ9pkgUG/qADHslWHULbYGv4h0LcNpPPopPoX5lqss360gPEAB4hLzd1c
IuZDmE81tGLNX25dMy4B4003qm1C7xMXXypjh9Zw2bZyJ0/CRoxpeVbNDP0Y1SdbU2YlqWfqh4EG
nrC52rv0WKCbi0ZHVyJhkdXWEr+RjWYhZtF+4dcdQzDRXuEwWzH/K3QaY6H399Q4qVq0HCO2nkuF
FXW3zJHbk1rL4VZrj9EEZOHNjZol8gip74X4X7ff/fIu4JLga4emV0ApDSmHMRXqI86KVUGWXmUA
g0dkDtTpTdGPRkcje5jeJdO+FuDpka0Y7QuREIp17HMzmyBSqLEyPtdMxCzeiGees0wa71Zxsem4
wvYl1IM0OB/KYa3oaytB8+S1WDTp0xhfdKBAg3+1ZHLn0oaiuNGSYmOQdTL5OJ1XZwcwlCZRp3qR
OvCA/9eYvncvlTVr1WWo7CzMAc12SN75CpnQh3RQ6aJPsbdMxtdkrWCZrcffkmCHSn+UzNWR/I8l
3yZzweiYiUveUEwdtZFbRztaaEsy7Vo31CrKO7MVfNn4jJECdekSpcY8rs4BolskcUZEkEEGYuAh
VPdgFNAVSFAere6XCRXPjeRbatVbi9aEbLt/erBVCLtLO4w+u6GBDFCopI1DM3Gb43RIFKrFpxO9
ombfeidPicG5DdliHCc+CMirSGg/YW+eIsKf8vGR9EjDcpaqYXGdfKm5GJK5PiVvfzrmDTAOSmlm
IshIkyqNV5kaX/KquQ3uewtMDAOe2jH/ya+y/ocU9a0hdGz8jbVLhxBi0gK0gbZSq0vXnmr5zyZb
rYeWBT2kDLfOoMzDehdQ+0p1V3VPh5YDy5P2f1gE8gBwWLm2KDjpTeocm1U5duR2JSvvbA1ENvQ5
SEgYqQWeC18C34WKuUXemOG4zg4Ndxvx5gsm24T4xui19T1od16a0U83gjiYeMzuWU8yiXZIB0Qw
xVs4VLuKzafYx7JC+x3B6sSk5qMwT45tt27MDYtbSIiRz0i/hX5WNTQ/1AKQUikpBmph1EoTC+yz
HW91zkTcLAl9HDG7uCUN/iCgHzAz58ChB+APUIKY/DdMdkEXr8rAe6uLX9P71tk2Usv5yaxVwHNU
dbH0uYyWZp6DV4eTMrCrZrxlM/hObZ8AzN82oSloKEJATrA+DkE/eE37T9N4OY8u9HNF+fC10wgl
uAYm3pPdGqnm0RErC+Ud7UjHhzwYB5VmB2vVLo6BRUb1uqioiKg2lI69WbKO/HNJ4d+RT9uaixKr
HgEP0GOGynsDdLzuCjJYCa0Y5Ltbezsjd1ZqK04d9jeboGiy3ATH8KDohwylseyfStuuUhh4nR1B
OJMzBGaQK0nUspkwtICBdZi79AEZuNVqYQwVyRf5JmhpVx+iqBYDdR/OUlZ/H7W49NCCKCSrgB6a
4BYH5xynsWvR6nPpKbBefDYOvcoriaQplU/MdkvDuJrjzuXYT3AT++hSG0LRMAuAQGLe1gFclc52
7F7eNO1FuRmx/FPl3WJX1wNdFIzhJRHUQtGAX7UIKODigHRCrcaZBHKfr6YfrqZI5kxe1gmYqmQ4
OPAIYr9YNsYb+NGFjn5wmtO6uNnwDEWMhKZEuekn32mo1jBLWz5f6rfuX4zoaafgi7xh79l/KNa5
r2M0/FysnEg8KSgJKCTszyQ28Y2u65LsIY27RGNtREZC7LpgI9YDt5PJXLkcfzO1PUjrZQYH8AWj
v6lDPLVYTTgLTQJ+EG06TDm7EclXdB6Mt1qNNmFyHMUjJnnD3kXi4QAu8Osf0BzbLv6Y3tA0/wo7
7lxA5AqhSG346Vr1MjWYaWTzuKCHCu4SBY7fkzPNBczmit7Fyb41LhIfu5XvIq/vMWog/VBkMkP3
i4n2jgjNhixQ1eQqXwt+rqG6VjGTqrxmIRA8Rb5MebOHkvCbT5tps9RwTpvtKsbN2RR/iskzThOW
M0VK2nufX2vzJ4qh3bBrHb1tnPzWVbdVuC1qSoe6SEHgwXsgKtx8U0W7jXqyz0ATKhGRfJ2+oDdK
zN8Cml/C/tusg6+aAVSc3PFfMGdCkJXd+PuXCm+8gY88oBnmUcSsO1dxu1uUnBbY1HK4mS3Tnew2
deohTqaQuZhNWFQT6Eh5esxv3LAOn2z8HLX7gGKyDP4Qwm9c96Eq7TodGQVCssAhtUurYW7JbTft
jasfUbVLppVEsUNjHxXuWVTCiIuBNrQkj8iPGMdzHEvoYhcf1Y8/KjPkKvOU11JhpIzBfGZmKst0
RG/9eeRfRyTMTIMxqtEOYJ0bf4RKumNvSKyZt2KoLwTUz4dW14zuLz7QEfPXEDCEAg9VL8jmIVsm
1cSBU/YRvlnsKznSWwcOZ0yDOFoRruthZbsxlgkN6PDFBhDB3Al+tN8+2KE2CUgh/lPms8nhEGLU
ySjqXVHOouFTTpWZ369KGh9ckxGJBO1gs1Ggt58Qkyid6GWdDBLCH7llC/SOLGGAHGKUIRqVMRpI
XkQejXZvVQ0RNBpFcg9EPYucPbHEms9ayz3V7oHtsmv9lMOhwlbvC2IUGJqXpBGODzdS+ShfZHCQ
2rFPVeULYSjgwlvUFCw+TZrBjck5SgrCdNWjILwXSFMwK7HcR4xi3aYVsJOVCysWCL/3bQTZPmD2
p99UUa6cZGNPctvJ94jkBx2awZTNN+NFTSxwbZ5hM88Ek7bE7LCAIy/sSxSXBQB7sg9aZZ4YH2MP
Tw6aL9lUiL1ASW2y/CpSyOxHLec25YAtrEPjPtHpjpl6cloxG4o3C09GiIyAgMu5plMrNrwQbYmD
A1CC964hGygLsSArwcjfneppGf/wNs0ECOq6x1wrc9DbzlIWBWm6Pzje0OSxNhkPGV1XQkKc2by1
3NwmFEripBLdWAH9XGu0Nlm3B7TH9sFaBNWfBSK2Y/BFvdTiu9LZaaM3WlTeq3J81KT+ylX6U8TB
bKjZh84sNQnKjYggnbb9K/HTa9Nj1rPN9qGZGIrdjDFh7qBLke5XxiyLlLJko6Tpb4eInSg3kugz
W/kgtfyZd3KB5BcfYZk9+5ywBCfRgaYWC5AO3y0iVgBYawh667hkKmmPz9SKuIEthzDd1lk2SrVp
MPrM1BLiA8c0yvpd5btYxp2rTK0LJ/COhmZjSS2e97X80XWQkMo07/D+haPyNWQ6AQaJ+55Cx2oS
UrfdgZo8NVYS5VsCcZZZJGbIahoDVxGOFOo52GVsDZmX+twH71pyIaoZJr3tX1Vh8LjtA75HMAYY
WzZReQimqOlhWxVn2ViIyPYq90KtEwy+gWu3CLvPaopdj/6ZTYAC9mQkT8L0TOVk2l8j80v5a+Zg
+VGFi+IrTs6QB2BUuygTn0zjOTnwyHosFbt4qQNYDUWxHMbvQMHHjpzExovm9qdpuds0VwN1oc1h
hidoQ3s0VFeVYzpaR4wFKMvn9nAdY8IUnNWgNxxhU2woq8XhmOcnn/PdBgmT7dNikRUqBejLT7+9
6sfnezWP7Mcd7ILarxUeHJ7NvNAx7/2J4sMCXpAnpE6qJyC09dTs1osauMDQb0P3pNVwZ758u57b
IOszIiasOplDnm0HRtEnAs99KhGcx6LchHQyFHYmsAu3DNCTYWenidYxm9GBTlFPgvQtMJ8AfvKV
OxrrkQRHhFNKe67yT9/780xwR0XFygh2JkoaPvTQIK3Ee3faft6zVaM70EjTc7ybYF9VQT2L+ptV
g1Cebr7Y2NgoCAIPnjfAVGSABDsc/GBE4//WFhdJyT8w3mjJyTJ3mgblkMXb6N6LbAcVlc+KRX+O
IrcYL7b403JiTCftwDEoLngglz5qIklpVql3cutjARR4FSFQzWskjjDhRbI2EEXUoH6A2xrVs2L2
5churfi7RrsoGmk6Vy86FWwsYoARzszRuXBje2GgnCNVw1EwqckvHXsA81SVfDHTZn/ZIArWrzkK
tOB7QDeSU3RMsG2TWAMXCUBEsB9XyYLocCfbaljqIvSWlItp/WLkNeuJt2pxM+aETWDRJHi11H8N
Sgc2Zf27E21jf1dDSYzjveGss/BChRU7+ya+lPiA4uIm/JM2TaJd2lE4qARyFvojR8yUip0+IZa4
coBoTzlcCEMMf+XFF+AijKp3kbUv+u+ghpgnYsxOk84VsQZSLPNYswiK1toU9ZZfMv9pqYye6i/4
3rl1AMDsR2eRkGUOtIoBw95qt1hP2VBuJELjsD3Dy5+1U6ak90W1ETprjUZckzVJjxncVSDm/ZkY
jjhtFgJ+Z4pjwDaZj7ABVA089mwQxrFDdQFGEm11oyiLmNjTtMfRo9oLos0y/WbRjOoqYBRHW4Nb
Df1/laluWQ+gGrkjrQfL4b+1uHGt4Iipcu61DhqvEIruZpJmNCG5f4xbYtHxnnwm409OtomLCrAl
Qa8oLn3xOZn5dEJ7L63gdkfJXbIhjvhYpPIOrbq2tjQMbJiKKbQ7/MYXJpR1Snpel9CQjJwwQ/sU
Lrirp2Z/ooo2NQq73849lfwiwsmGuqGF3yqDjmCgl+zBVLt7jUmU1r9a5Q+t24A3vWVj6CBEiMAl
K5SNgy/XUWCSTY7l5TchLKkb3FXBH0uNq+MHLpWlayZEt9x9BgE1YHfw3pzIF9IM50l9wdK/VjJm
ai4MUDo4O1wHJsmwOWVyBKxyRKyqY+QDheGd0oRQklRblFW6Tyn5rX5hlR8B5XnvUmQ7MEQ+AXur
GRRiXAGq+VfBU89Zg+BAJMxOn3ftneyphQrcLQcSN+xxL6L2nKJM3fHTChDk8SEk8V/dn5v67Br6
3qenzMSXjA8JBJNqk7Q/Srg1lKNrfAUEArQEOB99+66yA4E2sGgcmtK2WAhwsnJdtq+oPkxGih4O
kOYBuPCXOVzTgRACn421ncHqehtsVG7ynOdrHypQTR2mtL8RGZYRBamRrZ1+rwkkftZe57vVGaMr
6je0pGlo79qvvnw0+rGtLgG6e8k+jeTjycMdO5hQDP4gnKQGwmGbe7mcJ9qnY3/n4iqiZlXHKxsu
btyfB3C/4SZmfOfaJlrpHjGFMYerNkedPE+G+mr6BJGQ/KtfOkZufXinC1jqHn9H1axtQuyKoZi6
q9b4FcO3Ak5c8f4KFBl8+Ya+rqwl7sfFiPfSRK9nt6xGf0fyrPo/RelmNUpNlYkhMeZudYp5Vxy5
iKvnkP0F0KlrIGNrk6SgwuR7TCaVccf0e2/ylEQLfO6zkXI3wSkMsKCo/iLHX6gsXMkUnqX+VlC2
mwUWLQklgfpWR+FcV1ST8dUwqYn7bWwzJ/2AyqAp/lK4u1z7rSn9Y1Y66acdnNsEiDwMBe87bT59
E8eV/dFMIUG/tV6tpc8uPntD8gacfeEQGOGOrEZcgNNDspqqWp3XtlHLhZDPsv+Tk4ibiavUgBn4
POXipAOyVNlL6lhQAmZh0FeR/uPI44op6BasQrB/o/82mJF/x2gy05x/ccj8XZXd0ItNWc9YU5h7
oRkPTpOFQLggzxgIT4uXQFtgw5gbAz4g1gAR08R+GnMJFyUu1Y5DvGZxG8Snyxi14Zgug7c4euX0
gA6wL8Dqy6Dg1dJxTBuQUzyok/FPDrrHtdiT01z7y846qsNNMmUgqpupxinuJ40cZd/eHF6hQobW
I+TFjtAVuiMDuduk728zY1WY/TzjVLPlK2ZzyJ3j5GSVenfKX+LgmHqJXSc+w+5q8qU17GTwQLjG
UWUWF2JWtMJPjcU2AGreHZ4SG7Q8zbRw3+P6UQbXMGZPlDPq3wbmPaRoq12mxGw8QHLV7V4lKSpl
Maf01xEHbbUJ0+/J32e4KvRe9ETUmk5eQGVlEIBuw+eVdvNHML6Qh1yETlaJywvAPEuGRzC2nsHf
zzwzzRap/gfx2WcuIXOGvwxtDDI8h5PjXRwQhxJJiseuXucj8fIr2sv/6T0pzG3uQpkSuRIE5Dcb
cxHl9ATMEWWLZMmkXL+RBUdv96ciWkrJUxxjqjsG00LbALOYF83LJqlDVbNrqeDMAy3dcaKqbgEu
i8Gw7PNnq7yTbkotO3Zn2HAHjfvOqFE72cPKtwdEqfEn9yBBejg+jHYF0A7DhEHHtYQWAqTzE8Ds
AZjNQmbfyI87/5Dw0I7ZxRdUjeSkTBdF119jpkpl916LlEEom2a0aML5ShGla661LGlOB6NeWdVP
275LVCpGyHAcineOXxiBCYm7Qv+XMdyLlJvTGVvVplqQy7J9swpkIAqPHBWK154LIyEdEtMqt6gK
WobRDXRBxi6gwrkyEaki4kMkWzAZH7cNB7KXdauodeYkbksF3JEF0bX7KthtTuBkrxE8q18jIE5z
h9Esar+dyp937ouoARHs3dHahaLlLsJlRqyaf9dbbRZJcoxrTjqWow7OYzrRUAuWdcYewWNzoNPy
vmtYp3S+rtG+qt060iiRsaiA18NpZbrnsXn2clyE5bm1f4AysquG32YfpXEdPJZ3NL5h/kwHmvP2
W46cAONbbbOZmyBp5KRaxitDdlhHHBBXyTMf54j+zR/RmYzpwaGdRK0uGu3P7H9NjE+R+iPwXeQ2
ro6zLm9j9y8lnim2Lj2WpgQvhNa9+31G9gVQsHbvy4cLdR8waRmcSa9dO1xj/T3U7yzJ15H9cMp/
AvCuZl3oFvzqmuChbbVfGWDcaGgBX3H+01sfFiedIVY+SoIuJaaZpTwvES2lzc+LNnUWt1+atyem
0xhpod6YBig+nARuP93e68yz4mXBiT31nv8oHbGqYVeJCYhFicBdHJZfBRH1kyIRwz62TJ3Kvu/+
DJS+qXMRSnaEIjyL0EdDbQP8jhg7KrZKeYFeShBk1W7DGNaqutCEvjCyb0JUmLRuwKEzu9tQGOjh
0wkYQdjrzjlX2r9yZFJSoAMv3ryJtYOSDwPeMh/fh5hnYJnll76GLTH1JqeOE9hiG0240BJDaFXs
FXXd9phOaBVwTVQWF82Xlv3iAe+apc3T1TLALFnwSjoGj1Tx9xThb6+zUca/V/SXgpQmNfmKg7vd
UtaXDJ7VTy+FzoeWriZxQj14KWuI5K3vxNyg9EzGb4kOvsndVaR81l1+ECXkbmwSBZ43ib/PoKEI
KE869YHXLvZ+aVgzouVHRLI2GfdBQo7zzucCikr+TBAQ5qUux3WRUBKUUFsjl59tv4qZq7s99Xn4
SIqrDsslkO+Ke+rdmt+T3kMGAbWjLw2EK8kYn8kh6PW771q7tO2XGmMdPzsHIl02Abtw5xGr/rLW
WI/CXlYC1gNGskzNZu4wLzE8yd5PbALx0RmvsObwswX/1V7WOYMvVN6aDQOhIRUR3bxXfmBEmGWs
DhTXmYeVfCDVPbZNdI8HeetgeJbpq+RCMqbAor7c2wE2SgFCTAX11EbLdETaqCLMrp9xpDMux+zD
JKLs/nJwbkRFNDwyOid0kbxy4wq0N6uTlZLovFKXMVAWyBnXIjX3dveX2stS+R6y+IJ361Sp4YJH
jHQdnJYeXQBQTw9KnUWkvOETBQs1umR20dlLFgfgEbZaj0x3HEF8bKpRvPmtwTiHsqoPfy1m80Pi
brwq+nHLkxINx7qLLkUUvawGfpKXrWKX8umi0k9Cq4X+Mgvlpu/RYH516rc2vqkwvzilY4scK3R6
QIfIKAbaYV5BoqlpuY7jR13tYDfq4p/gfSGfAnMjRuiPmBWcGd8NZJUOG2kCvYiu5coPj32KSyH5
UYnc9TNzrzJmqL27Q05U3OjLRL2M5rEMBgrEmiTJU0VpaJ9ULNENlGbGDOh5de3HqnYpiGOBRLLg
1oK6txATrQ1ClcbPrWGKF+t8ggOhDl+iY8MjgLsIbalr3dxp/pXpzka7EOlXLT4nKJ4YbcyRBpCU
iWAdzMQhZTroaO/+sGNqZxXk/XLocQHB7oASCPcAt6TKFlnzfye/kVGfTNQ7YfFF/vOuyI41YD4n
31NbyPrWMfbVmY1WcjsSr4XpzNpIHzQ1TT6rs4XGtVYmHuCkR1Wv/LBnQEsJ3e5spLbSfhf0yxq0
ssByVsh9ILsAte36h8+B73prU5z86lXwirvU9HX3iIjjadWrrXyxlJhRHAAXDShel0PHwIqmzviX
eChG8AZ42V1aW5Rmjg0DlEzBAIUu4zRVPIhjoTeErKTnnK8k4aiIKpHw63cdqYlgPu3oBcAX1Owd
PhLMCkV70wyWIh06/39VfMB4jEcxJNEUTT9MHkSoyb8GPDTTK2NCF/evDhjb6P2q0wgp/xcOJEMZ
700arBwNWMdB6IxCUdpo/8IAQwRD3cYg3POtMhQMXfTu5c1HBhWUPy3zgIjjFJQLMk5JDXHUSPXO
Vz388KS416lDh0krHEumkpA4uQ4c2mbVfNn1L8GSy56ZZZc4c7f/l1nE5g7vvY4UMn734vchXAtG
yJZXw9ZW3nr/kRo7Hx4PVb3GdKeELsXvSYx6O3Kfe9AWslx715GYJxw7CXs2gTrBwD2d0gFpDcnG
pyAkOQnNIiNBM2NEEBlAJ1Bc8aNRyDu0zYeHXLNHYRhToGhaTSVZL3visrzYXWcIvUdCQCz0ikN/
MrCyjk2yyEG9dnmFKdggXbrZ2Eh4qGiz8ZazP0TVYe5U9xqN9j+H6LGYWA5m9A7GPV4JLQHZ8Jkw
aGtSJqD2NfRoSSH2JLx2RkIEIHNe9RvAh9YU8zTszlESQx4jxt1rxaVRrYUf8O44xTkk+6rwql2v
/tPafF6M9JDJhVXfWh0vuc6kNbhE2IJDbJi5PCKMjuxuY2DEFtPmiItP4Wo3hPvUQ33ZI6JxD6pe
MpZz9iQ6BBT+gfqhBFcN66rz4Mjj61lpQzyf9FQd8/RhKvOm0T0gZPHus63qRwqViAjEYGsSbzJG
p4mKPEmVJR6uCLiAxtaTDC+YIFj6TUar/jWJXuC/kZajvOzZmlIY+8T+aCAglOCnCpGOgDnDzMOQ
CVevWTDJQpBSvNRCofSAvRKeIxdb9n7I8z3Iz6XjMDiU1q6V4YI6DcDYpWSkZkY/qnz3vePQXyP9
VFYgG/OFWX5L5xYywpq2HYoBhYOIJaDbyEq4pBi3DPm/wX0KZnzIhLfEQE7nVMQlJ7n3Qr5Mk3vJ
Cv5l2Wsqaqz0u0m2mvI9HTFj9ITqabGy7KN3PWZLppwT/iTEXYww2S3cFY99Gb9TjDiq+nKpo8cQ
Jo1FfEr7D03AMfnM1HsT/RYsLrhE8gZ5OnbLgKBjlf2C6v/p7i5WkzdT3Fr2YL3+1BM2ouOZaSAU
64/eOiSEU2p9z7i2XRmiXEajx8O7DL2NNt5a8UQUzMSNnhCjRrtG0zcLnWeKtg5G+cKyvrPuz6fg
HyMT3ipbqfq9JI4zMN/rJDu6EoSvwUANV2tf7BRBYDr+DX2l4WyKCd55VOENDaxD7AsJnH7IxU88
oBO9Dz6jKzhLPSBKZe4UfxotlZPhZmaL0ia/EApYkp8lkuCW/jBNcKNmjJEYPcahdgsV/5GQeGpy
+PXxT2mTJaA9I3uP/msx+rfSH5hWZEtSZbnNkXJIig9tbUx1cLceUFd3wX8kndeO60i2RL+IAE3S
vZa89+bohZDK0HvPr5/FnpfBAPf2dFVJTO6MHbFi08pUTG56B7siBu/YI4cOIwzlg04wX64Wvf9U
5I8g49G7P6qOZ4H6RaubhvbcHLZJc8nNSYs8FJsPsz+G8rNN9zUQGJNInJGvHJfCiJRSzn2NVSaO
LzyJNsf6EL/d4WXj9NFWeYc4dva8eaquRTH7L+CwoIVBKllTAPkI9Y8XHpyKVpOcFX2PM9e7590q
zk6N/G2POBHta0A6bJJ7EhNNyXjaok8hOoJOn26IuHomCFSYZHsNCZHhyvwU+bfLER2isagNt82E
+/XC7p+svVVS6G7+K5uHMe9G6U7czmMX3if75JPZXrSGTXEXzxwlX8iYxRV9QcNxbVCicB6fzZIu
vKvs3f3yh4hzU90yYxGw/1Wk+2DQuMI9IcdTe+kImOfZQkM0MIqLE0AMhX1P1nDcjYh/YHU4LAhe
MdlI4jfg/00uVmW2qZrvSL8RWeFh2Mg4xrQ9fSJNyGcjbfWWaR23RM2+Kg+pywkRkfBqUHnpcdgO
rwIBWwx7Tv1E2lcjHBsXgBDHnGdSZUVlFVfTO3S6dRE5JmADWztVuUP76EjGdeHLaHibvisCSQkW
3wJKsdcQKthm6A0e9LLeP7fxwex+MaPYyq5nMnUzggAR2OV/rbnCipqmAEa5rse8DXOUcjN9xfXZ
5ydnosd36YAtKmzka+kgR0CoCdyDKptk0NvobXRIEQ2IkPz+qYSVDnKc2bO7aTiXk52MROm+DOk7
y/8JLKPG+N32hqWSH5DNITRsLW896Jum2NnWuAInKtBuABslaM76oxAESqJdWtxd/VFh7s6Ml5fu
9WpVpIvU+lMklmp0fIEdgGXJZOjysuUOx7RlWX8BG+Y0XLHrGdgdkbn3h3cPPkRloRu4e4V1cEle
tY+PQYCRcdPVR9U9R8Yh4sbaybdGHfDZctILxvn8VqaHwbvS5UyRgOssa/rii5PnbzR7Y+LnYbut
QCAw7HDikjro1BvjN0dsh2s+X/roqBU+pxAtrw1/fTMhjEwM3Kabd2mmhwqjvj1sFTWbUaNMBQk2
wdKEaqL8KrBUfAYnxRtWgb8ASjeLCRIwbwokJre8lOVJKa4aVjZ4R4197zRERjSUpNxh/ZuFzAgg
fr6SEYcQVMwLgOrBTKNWu2JZUxsTBhvooODEXinJ1PQRww6hzNKfVLiwhm5n6sgZv4rxLnBGR9es
fURSvQi7bUTqv+V81kBs1NWmya5Ve5LtJdUsXAYG/RzVxx6kynCTy2NMazPt5ln6oyWrUHnGKe3b
ujqrEYE1rGAx8W3iiezxHLLdjnzNWJfWMOlT5uJCLIsKL849VTjKKVXJWC9UDQXWK4cvPm3sspdT
VmOjBnN7JL2HTp37vNQVXl/SxyJnQ+ZBFvmzia1DL9ytnJykgjjxAayknx7GyxZm89ond4S44yZ3
iU2msB5plNElAjIZi1iWPxxk0dhYpiliEPIH19AhWVVIlI5/relQc4d3Wh/c3ieOO2v9dRC3Bxm5
1adfpDAj+ie0heBXdtD4DKwv4bvF7t4YFC8qCzBUk7EZMmL1GdkfiaUD4JUGk5qGrz1VKXvpKH8x
H4r8KLg5Rtqlb1mtKTuj6WgvJ7RaHkQpbx1jmDagy8eVqNnu4bL12C1NlmJlc2uK9BLknzrVFuQR
J4VCtnJgkc0yS4LFYeYovniNYs5xedeCtDGumA7teK000PUk1GMOh1yiEzzpGXScX9pIvkboXoXS
22HsRRGW7LeLUmKWEo8d/9eCQNLUDrU1/y1PtxGErSqSvuwSIyN7Ch8/epHMfeXm97uWANzoLRj9
dZ3Jo2wjf+EQEmeNFEKzrx3wZhizHYoDqOm0y5kMvbrkNFFkB3v5nI2OpB8SZd1oBTUdvL754WJ/
69Kiq+oEKdiNGiVkS3WcAOm3ZPKvzKmc/eJ4RaBPVn4qFiorP/xyk6KM5nZJb3WfwTPAZVeimRq4
GQHrmHQqB3uphzqgs8y0pLlF4CMMtuO0IPWAixz6VL1aYrkOHq9pVrjYaFLi0tDjMDo13KJ1NJT0
kkTcSDn1R9yb42IALZxlP0hrBRoMKSzLeMOmnmHCZMCWgrvVPOthrxkXtE7Ze4TmOrZW8fAtG9/0
3ujcgitSGz77hTEbGfGw08EYgrNW+OKmTPcBn76aoYE6hMTv/lh3OG4O3GIN+/lahXcnv/l4u5x2
bysnXaY9RpvoST3JgMbWEtxDnJMWsAOM6JbWz1MMnVwu+IYHwqbJHelCM9k5sBPD6KDpB0N/at2P
5r2kusca5rH5vzU5YkXzxT2CD/NlV+UMByGmSmtB3AMAPmu9aJ6Z3yrREp8tBBAjrlcg1cCSyShZ
bE/Mp4HVN/SeKnC8CI0kYCZtCf50xcsosqkLKVnQSBkAEKB4qR57X0kNMCTl7anhTaFQR5vL67rc
N/bCMrury0XQEAoDsc2k0UzA1uTNza6fib+163JqZrvCbyDVkRGxJ5xsqc4MbpMAOgX8ak7rIf0u
wG+Ty58A0Z3b/VthVqMkcyj44vHOSXlFegEVyDAAUoe+mjEslFJtjabDOzYpltL4MA4P2zw47CTy
e+hcDXlPz/3XkB+T4JqVH+EcYqaRGImXaXpwMaZSIyzjIrPnERZ7mUh778Gx2INPxa0K3iOdd8TX
tQvFrvDpEjBoWn3TZTbwvCMI59UNSWl+5QoEk1KtRnaijms3ejTkTYmneekxVC4K7x2lvIf+zYCj
Ra4TPeMdIx5E+T63cIVwwTKqazk89fY69gqU4UHDURbjg9NQtwSCLPumveb8jK1lFBRYlEQQXyeY
4MwT9kE2yt5AuMSK5jVKx0D4inKpCWnLL1nSORXYTPMNk9Kbxkt1VEAC5a6WD1wVkgolgpEx2qbS
hkK1WYs402SbMF5EBKSZ7Szrk5nRPA/As7rTIfqu0lPeHLnUTdhgpBkNaM8Ag43ic9IDy0CSHDdw
OTtAvtFO9BuHGCHkRxYzLM96XvZR+izNlSszIJCTEaMFjoVUhuj1l+QLgrVhwWaEnWi1irJ71m9i
h1ebNDOHczh2F/JI1pU/0zB0qetBLDUS76kYeQ83g/oIk8IQvjiyeWwVvMnU1eOGpaAohqEQcOvt
uh81fpQBlJR575zdYecL0jOUTmJN8JOHUTDGjgcsO3tTYd3abQIQa5a+zdBtlfBc452FDE88jLOL
U8+CasEllTtfZOGZHbj+wM5A5tSGR8wasmnKuV7vI/oTO5yoqYRc9sAv9qVx02TlSdQhyU+Z8rGa
i44T0/0Nraks/xJCGNUkK3mnzjpmgDKwPJS7HuQ2YPGQgzoO0X9R4LeZRrjSQyCilZLBJ8QCKeE0
bHnAwu7k2XgIO+LXD127UWdi5/9aYc7kDnsE2dcKiarDjuLVc4rCW5hflRghlsgGypUEfjhyTccL
/7XNlykinLlNSf7BqnTbY4JjJq0uEViSgWkxiJ9WjRiTcaIaryz/TkH7m1XAv1O/+DH2Aj7LQKL3
I5lWvIZq7yoVd3S8NsAY6z+Q59kbY3QAFePNTHWLeIzk7qevrFI5PcEEckE2qnOfXgMDTv4zzZ91
gIEnqLkwV/MofgfJvR5u+rjzL/nMXPT2x0gjKhw8ZqyXhdoRcb0EKmUI2xRtzDVfcFgd46hVkHGR
H8mbI9uMq5mTSuKFglaeEMpPDSg4d40jOAp+Ao+GPYRM/ioeRjXTIcVA5SA5FCER+Gv/EIexhbOd
IrgT/LX1dlD3BlpMHb0s/oncPUrxvuT10A9LWkhtc0WA0kfVj6ItBLYSvaUfFjpZSest8/rtOT49
LtgwjgkVjfZat1lF7Z+k/A3iafWcuX9cXm0KE81bVzDu9ARH8Tp7/hsFkv9ZfB/cg8A0L1v7IRu7
wv2hBD6yb1G3og+I6YbLFKLP0xOTvlnBO8VwlVSLQUa7cFcuH1l5ccMXtQ6WfHeHRe2g1oBRSBZ6
tihg4ZSttsxp2Ha4gG2NQlvWbUqtbDdhX855+meaFDYRTYW2mgabNlyV3EVjsismCl6uXnVOHwo0
knGej+5dsbOCDivLxQOJp/hnlXdNDBEAao2NsSF9meqt6ugkqjHBslNTRk9qittZvTajOYN6nQmB
EIzZOjCLUH97wYPY0iCfGswoTCO2RrvvRvY3fcsNLNi3GCO65tai0XtsyQJkd4DRtcTC0z8IrgNN
OBdogsM/HduXM/PMhV8d4AoRHKMRbKrgwij4VvDhDt5c0k6qwuFXHAvTn9nDt+sfXL6+XfxLAyAV
2XgbTGLLEJzpEoBWPBD1baKdEgxH2wQZoecclU6zl2pe5uhlMHIoAli74SgqRMVVZMnaD3kPoMS4
Ib9rVE+Ee8gyfcLsiJ90GoRiYrg/PTMRzLiiwCsKVYn2L5zWlfj11H0mk/Iu1Hlm/8TyeqS7ssUJ
k52hHTr/kNCZw03c8sLFuBDSoeHFnj4x5CktpTCOiPYQjjNgXz4TmSwXHyEIZz171NLhv2O7sbGE
s7S02EkH8KP0kGBIf1L87A7Y4e0iw5aFMy0C7Eg6d31CaWqTnY2a0ZTnSaq2sbcztUvCE23+k6Qf
1/ypexNKBrVCHM41y3FEEWMlGRfUVIq5TSTAv4C6nfRqVSi7l7TZlfoucfZGaSHOnfvg7WKJ9yMo
psFXnf6pyAoweye67FHJB6rwVVh/VU0HmcsbzIsOlmWRViMQg5RkOQOrHsh0TwNzs/mWKKHjjCjq
g6UTRopTrgJrizmeb6hJ1tT5AUBIrHTtVbMShpfqYk3i7AEbgltiJ5Muqgt0271VvaMMzzCmOGXY
m874NB0rq6aLFWVn5ZcrC/JL2wPgqKhY3SUkJPr+aeKeUL1Lzb7HhOtrvd2w40N2WbwzHnt/NtqM
nk4VIieaOSwzXDxKM7f9hRaSFf52UADtFPfhnT9TYyx7H/XYPbrcJpLsGtBHGJOlKfbhmMDP/gUd
hEAkJGnvhtXWEq9moCIhZIkBzQRnisbtu+clIuY2HZ8+t/h5RomethLRijU+K6EuemV9ibX0w7QQ
8wQIVipu7E4yZT9yDxPyFnbvTcJ2Kac/frdrYdBin6GOCWO9r24DdJ+a62Db30UOBPJKUDjjFUbE
kOqGiW/s+QILcxv0D0u72OK7j2aioC5r0w/1JhJQKv9hTuuHfZLBgtBPpO2+NPE97rP6l+QdgmqF
QSUtx3Vzr6HBkN1WweSDagwld2mVL8iTA1YwjAaW88elStjLtA5oEsDJgxUdvvmy9h5l+S8FIRp7
/UJx6q/QOStWuwvYc6jimWVzuVtpjB35+MVy3sL/tnhmk7vRrSXjkwZ7Md6KURmGjYbuF1Tf7PZ7
cchULIfD2cEN4WbfArepDCJuRNJ7KPeGC9W1+e6yR1auZXXT+HddrnhGvm3/WmXXIrha0r0YMYP4
WmQEA1ECLfc3ubuWSNC2wVPTCfj8a6CZMLNLTgC7NYWdY5xcfuj/jrsjzigdn54TrhvjFTmMqeqr
UD4aiMFSxUfwrzeOdL58xQ6YCBXSIQZ6nTnJZy5QK973YwELfFFM6W1JCbC6KbKcI47XTTIXCasa
RCJjgAbrKGfVdS+pQ/4fF1ui0CeuoCZWf2W3MsOXRPTdYha3Qu5zZ+HcRfprArZW0G+6OsNfTaVs
xOPTYNdZRQRXXFrCXJLtQ3uL1DmNtLz7fcvCbw4rt7nWfCF4cmK/2tTMpb3yDlkYAFLtpGKpcc/Q
Rr6u9DLCYtox4sR7Rb3JLvsKzqnxpeBMmjHiZf5z/b8hOJn+DY8/h3sj7YJ4oabHjIckKRdecrRH
q0wBWVCGulKQ+Fr13i4nqt9co/pRegc5JTDRTipfoyHorNhw5N6Jmq9tcdbNvYLQ3MZIZuGD76Ex
nKx+LofffSomZUYjIscrCmYpH4X6SOq9gU3QgTwgGw8AYbvKo9XizwRiXbGW95AjOxnnvdYRf+O/
C2eWq/BQJaDPDB/NpgyPYXQtooqVGNkyKr/VGviQTSnZxqi2Os3f+PNFegsB6GAZBt8WwrHIDhVO
FZqBJrn4cx1/rRn3CEU5YdGV6VuMSV8CO5nPFTPz6tlgkY4wixEZcUnJrg6bzgKptlS1vUs7ks6y
kZelqD6R+SNnOy/x71qF/VffgLLypNUgwWru5yKcV1kyKV1/6fKY1tWP4Osow0f1+mOhHvQMtRB3
J31zX4axBMIsZRgR6WXR1bcVb0g00SBVp9lfKdLxiNpmenzLtOgmgEmNcAojQmtSM7QtxkmR/Jmq
NrGD37y61/rLh/WTk1kMIYpyAY7GJCCya/jfOuHu2/SPadvMYxjEj5XS1DicCO2S0ExZtUYTg6tC
BpSx87kwDvFSgBHrB/rFfBxchsLvCaIKS0zn/sRpsWx4uqKE+maxUrlEh4XMN9OcF9LP0K1s4GDU
t7hohpV8IxiNY2VBhafAG0W31C6LtjKGsq76TgmhuayCB2ulqBeLIyuPU5jIP3AwoTRytlg9Qe9s
llYbr2pZN7HCwoWlOQ47iG3F69jHGcq0bVbctcMJ07kh/nntJkH5FNph4HtG0yPxkhJvCisA/zmK
x77hzcf09ZBYRyqhagMwIPcWhzIBluGSKa06DAACPivA5924i5SictELb6G15Xc7pLuO7ayhN2D6
+K7nzjb1VURgazPU8kzzwMdEB41WRSadWEXbbh66DFaD/xSTyFpSWoo/FL558ucaV8nahXH7ZdjH
pq5oo2EHz2K2RzHTzq1xdAE0t743Fe4mJLcRqudWLVeRBzjjhCmjk71l4ANDIWUkneyWS3l1G13h
GKqsu+J8sm4fBmzlacm10xUXxVQ5KIQmSVVKXIqdu8MwQWjL1XZDMU97bd5zmaUoXSrXUjvzqiVA
1wZoDE6HmmemtF+xsk7EvTb2aboPrBcaYsy6TsI4kRRrhzfsOMb4DRX31cKub1x9ysr80tpdPqYA
dXRdrr8/lFUsdOp323Tnj5iuexfOCusy1DNvJAUSw/KwD9hlO9W5psAMr62dOrJMDOxsyRqekQ1F
Vw/3en02/WmRfYZgazibKqsnZdsSslxLzcVy92r/jX1D7l6p8VLyX/SiGnuc86+Ul6237atjJh20
ehnndylHzINXwRbasTZ4Wk1eUIr/kxGSCcfluMH0ulWSqxanG6pVOzZ1ySmXHra36cqpywQG+rat
jvhkqpwJ6lL5zyFgqpT1Ze7964wzmgi/CvZDXf+OklPA3Y4u3lZb6PkzNRloyEDKKtzoFehw2Hdf
LpdWB2JAzsJHvftix7LWHmZq/IObNTHvRbnUC9Af/09sVd1dyq4umVY5mifinAdnzz5H+jlon33E
1NhdVfILehRixj+W1TmBY6HPS6ZfboFuycOwyfjVAxhHhJ1NihryA13ZNrUm48I4H0H1fCpCRU3m
OzPnDqXa7GKTmVdc5E5C9YcgGk9Fa4G+ueU+aXgunJc42mTysjGvFS/THKe3QM9J/KuKeUDG1WBy
ESqUn45tta2QW0DNEZsk4p6DVBi+vO7gJfjbjjZ/Y3hOVs9JLbHkwE4WfgzjY5lPt1jmsG3Kblsi
1NWYazHhWXeNz1AFxJUCrxgGOkEmQ7+Ket601aenravrh42Zj9xDeKF4DRfV8JI6gz7n3754eAzu
BtsyNYVMDGSVcqAcvHWA1j0r+6elLiR5lfkPU/uESNeFwcPPWygYud9hO3OIZDXtqpLvMj71ASq6
9cUOKLPO5FimpszoScpFtNnUMU9p8Wsan5H5LldHveIVdNOhPpFkZd/OP6VTWFHQrIJ42A+ftIDu
HJzGbWa/L8tpwZuWpfw0g0WXEklBfe1sbO2bvlr10W8gH0wW2XRkQzeR1qFJCfba7/wvBJ0KInVA
i+h4EFwkdRE0Sz14QVDHFI6DYtsOW4vT22QQj4p1qMwDcYcjugsSfWbDi9MIqVCux46S2iOOTo8M
sjbOcJihEDZ0x16r7dyvt2o3zHQKUhSWIy5G6KoIZ6S/TDHv4EHVXBVUyBtSstfavUh+wxDgBKwe
w7xByw3qj03xqxPVs4h4GXJc6AGmAKWKbzWvomnWrA2cB9Q1sZDop5p7F2HH3j6aduGfpi9klgLj
ZTkANsRAYIXKGh/uKoqx4le0PVQAtRdF9Wfoc+EgBlUmgD6Gzh5Hh05rTUhW5V+K9Bir/peRbXXl
6SUbPjz+lXfDumXuwW8fMuilJrqF2iUdAN39pGy9fUyKbYmvRP1XAQSmdm3WMbvg769ZSBbOSQdi
xDd7rAQqTX40Uj5eY66wn5funwhWVXfmnkEqx/QYmQTI+MvYwJ2T56mRrgVCmL4loQvcglTGAwal
XU4rwYqh0MD0Xgp+jzi6uyQogmEWyG/JxsVCDC/X2dJZPNwk36xh5aD19e00h5fQi0VAH1ZMxRgR
h0XrlJOBX3Xs0GtEMWmxr3a4AK38TPtSmKxD/7usX+VAs+B0yBx2J8vOZ3Jy7S9FbB01IQ9x0sy3
wYWv1a8lKnDgEjfHHd3VH6XrMWxioVTXknK2wboO2ERKmefkXSoMPN7DYJ/j/Xb6Ms299egHt787
I0AhW4j2R40+cbowLHZWnCbMNEu3wkgX/8olr5R6avTdDJguGYz6q7c7fpWl3tFZ4Twknb/r3qnx
lYgDi2BOJkBaB/4gc6MysNj1QKBdb9oTqUxWkQau2D479Oz1Z4fWGppDQvqF5PgPDuxUAQNcDuuu
V0hTOV+iWXg1nlCgSE6VLcw4miUWfgADI97cTAyOlVMUHRIgZwLUrBbt1YrEEVl7Yh3YBFN7pTEw
SAJRNqIcyJs3JXjkZGoRQi6R9DWmmsrZxiEjCcVHfy3BA6V9qDL/g9z9k/KgdNaXzmaML0BgPNv6
iD89ks562DIf71xFnYlGLDpn1QfXFvR5jn6q5WDDt279TpEoCwy8i6hc9pgj6m5sB47nEX6wyALN
i+iM+TQ1n436Fg4QiIQCzHPN+Dn+IhZTM6bZrudhoowqVwXS+z1Tt7oLPmxsAh+kH4kyVZ/jjggZ
NR8x0P2YD4WkhUFurFYg+2W7wJ/X+toLzxhqvkyx0tGiIzAITmGyXGb7EFzi8DcoKLPaWWPYVZpB
P0WZfrmINU22sknHKTR2wQwHGoZ1Sn9QNoLD0p3ozsXRLhI/PBD/SYk+rHLaMrB4qDT1cFQQHePw
KCJvkgF/NRVspKSq3YKbXbHJSMA09oHvvG5ejYjSpWvS3Mz+0mFb6oIzWgU4kIODaunHl86lXTqa
edkl8PY9I23PuCesuw7AsGvWEY5jfLllsgboO7MIllfg7RucWcxWmblrBuir0SykWtFVKNW65IAe
ZPGntPdQT1a9e9HUNQGcHl99UZ1kZ53jacsJRYCYmQ8l5bbiFmU/drXPS9Rx/nAEvVp4msBcnava
PojpUBGLNcqY1N5TaV96OKARsw5hRZkqtOuyZcCE3PGXdFgdGd0/eOtE0xGgaYrp3wKS00j00IsN
rOi0fza87/t8Jduk8NGu7pF9SKJdnSEMBhtB8iK07jlJPlm5N8Uibv157+/bdKOHl6bcqRIMk4Fb
5L+u+YHcyjG3Eik/Ch7xeJOiMIe1P1X48xXprtW9edhs024/lIuqht+N0iPhQzUlPMTKqvfhMb/V
/Bja51qDV5PgnL1IDXpTtNKY72xeh1kPRG6p2Rc1WYjsZrmLsuGell/Dln3SpXT2ur9SrY1TvGK2
pzbzS48eFWADcT3whN8iIZ1IufHCCbjV4nWg/RHymznlX7TwxsKG0RXDZsvajIfeaBqquZO7WK/o
85t6QUJIlnxaau/LzFpDolcapueYprJ2Rh/9KsQ7baMk6DEcRl4sZf5Pic9ZDEX+5uS0W5tLXzyL
3Jg3BQ8d9Zq1veowHo73YtfTZ12XTMLmVyVgmGBpL3FmKDpyrTSX/YePRpUKltCmfgrkYSr8ec5Y
Z2pr4cCabY8DvBOc0VX3SqD/93mP7UVMx0rp1Bi2IhwffSDGFbhxk3CTvy6Iv2lQLDuLekB/OdT8
+0KWwXY37dm6Rcpa6i4jA1DcFbED9q/xrW9hB3n6ihoJU55FzqJuX0W3zKubwWdtFqgbfNEiHL6U
1eYebRzcxjorP5HI0Nrxx/GoZ2g5+Q6hyYbfk5eKe8mrd+AVR5Xj2FX/ydktt2BMEQDqv7k1DTKU
LwR/3i50OM51nG7wQaZSeykwTFrIlPIwS7B4c61LjF3m3yxpyaGShRpw4JTd4cLPdikYvZJcr2Xz
NuXVH+gW6ih2dN53EVCL0sPZThmXrE2c5CJqDZ4m619hwK+8WfYWEJ2ItzQ7AEw/x3wYUnZkgzKV
h7Nh4WQROOsPIa4600TtuZQhH5fERzDzXKzvxqOr3hl2QmK5IHz53Dh/Oc5TB4+WPlGUYpLYHyzm
Sn/v6tu4c1D8RwumRyCY9RDPbZRK5H6hzzv+hGzZmmijc1nGW9i08cLg40gUOpMposGmbEhk7UjY
WDw93bD10lENgLCA4ziFuB4femmTSgJcwTWATspxNK3Sc9IvC+YNN/yJ6j9ZegxFAql9TOofQ956
WGtK6Y2T3mYzJ2PxKvWBJdopkMixlj89Ue4Us3Az8DUO2o2J0EGpH33w+pdejMhCgM3Nt+2ugrSf
Kt2u45IV1mgvJeNUR/9td2vbbRR2UJDQScJFpW5V7l45C7QxDWgzRJXRLHN3eftpMKcl7SUl3a3c
GCKd6NLBQaDOyWamTbt3kC9qcW0xIObOyyvWJTfWQtk6/idDOMo4PJwKd9SKwpEpmBgY+0PeTjUd
z6ZE1hqX/iuq30r8j9YTiJRcbhULsOIn0HktWBA2LhnboVAG8MYKWD6IcFkFexOng6f4pw6dEmOp
E+M04RnWkXbI6Ld98NsFJX+4p8kmrmZ3J4+ZcxTH1OI3fxkOBtH+bAavArlCLxfCO3vqjcaSr5If
IbXvWnkyc282RtUzom5colw+K21Ez176giS2u1IceGTgxAI0mIJUTjQBN1vSdIpBIs351idLz/4F
1lPh9ng6Jsryq+pGvzJqVvJjBP809sWBKL48+53jmW/TYRdU/7ib4PWRMsrOtE+ENw4z9US011RS
AfTXzG4kuKxg1nlMwLjwUoKBcTTBb4dT4Z8O9tjNrvgh49GoCcwjRvyDmNfjYoxpVOFdKpSNZIST
JJRnedph7/qTuV/jzu0b1qnNXlYPRsyApm+raAd0PEm6dczXy+d9VSdQq9AOITApxsyRudZhMze2
hXvOGZeJvvTJusJOJHlH2/uMBFMZq2grXzKMyx7osYQBiBpgC6Dvx1EWGYSs7tbVwaSX9ikJiSA3
ZtWwsZxH3K2iesttne/K3usZbvVT2ryk7Ld0fjXgxe29H4gEN1tHYlJcOngLbSgxENmYi7gUVEfU
LR13nVm+3frFzUeH76PAE260NzW/tdsQvqrmTYB7b8AJ7PE/thoQCWtcj902i7eC6dmR2nVRcfQ/
mT0ht01sM0SqWqVMbSmRMrv+FHBI61xeFf3K99dNeTaMh94dMogMubulk1odNg3aUCC4QwzsqWCe
OPA9qfya9KhS+MIEXmKhQb+yWFzdS2+razXpVQZXmtrawp02mPpVCojspJrVID8ssKExXztzbNkm
a9k/Qv2fUp8zol2d10wtUN9OsDXhlOP97Oq7Kx4Rn3tPNiY72dLEFmsJTU7Pttx0AG5HKeFlPuaQ
RgD32rTuVJPiWY4dxY+uWkk6z93IyVlpdj6tFwLbYcEVR7E3JLdAi02M7mQGbJd0LHE2gK9cYbP5
DPurnbJ27TxlbyrwQry3Ge1MZStZuNytY93Qf5uuzPIpdydfXyc6u+n6nJfltvcicqKUG+Nhit1l
qS4if5WJrWz8s9Pub7C+5YjRwkObhojTj2H/YtVoXH7TZuaWcN7aYDWe+ikqslVDPQufov5nISGE
doId0OE/3HyvokgZrj4T2R5f8lRphidUMsrJ+BP5E5leEEajvJoHFCiqJvxevli8ikz/CoqJadli
8AVMF10dSO1SwKKuoOZd5u3HmyNOjzSlTGLspa5k0QD7EuN6jZq6q1D5scqtlj/qjOw+tiKydbhv
FdA2PQZhF7ncsbzFUImZ0y/iAu4TIUdNwnaiPwwALyi9ccbEP7AsM0+KKJbszxC06UIKCBX6IRsk
cybsvcH9pUyWFpECn2Q3mqhJM2m0NNATLWVrS4f6PzUIEUT/DfhYtXLdWqc+28u8T0duUOa+nfyi
0QQZwWQ3JVKjR1veJdoyyg4BkmMXXgbtbflnqhKREx42UEkXH7PAwOPZUwtYGBNOQ76tiLXxkm1U
rwL1QXZutK59NS7eRyihJLhpzibbdrJdFRXN/hriX42oUtQwkvP115eZdc+MXUV9af4vhP/Z46gA
PjY0jFq6Bp22XIZZO3XJLAlBiwQfopGdMoOArE0ckoiHjRBSZJRl84/YOFgHbDg5s1CVEmFKWYfs
64HBuHqO3s9IteeK/1Gih02uUaaUweYt35HO8agJMOur7RL2Uc6AoyaiazZx+5G8e+eyE1AVzh4W
VRY/iFj2iHA9GyyucbgoCY1Wk5YrbILtKYDpguFByZ8OJ62MFubfsfzJ7R+ilC/ecfatqB+zNyaF
XOwk/exZR+AGX61kgjZHM+scDNt73F9gwsiecW9t9uBNcP+cov9xdB7LjStZEP0iRMCbbdN7T0ra
IGRRBe/d17+Dt5jFzHSrJYpE3cqbeVJ7pqw7hgheKDCvKidHqrwLPZopdbHzUImKsd527AZ8APCm
4Sw8DzP1xPydUBDNVR1ygAveKsSSnF2l+NTrk0JZmdcutORriP66rlvrQplYXjNVow7wHPFKlRrv
ykEerJ6JAuYbLsDJmKlCERrx8IZWuBisc2zqqzYI6QmmSAaHgMIJVqSQ4fQ3klYBpY4KIK2Ui5Sw
HwZCmcc8lpfj3FChDfU/HhN1Q/9MW3w0jHEjt4jp1KmZkap273L0KpxXDiWq/JZ00Ao1s1ak7Ers
CoE4q8joCcuXOC8fZUOVmXYBOc46A6DIphc7WV2nF8/tPxp1n/Ghrh1n5ZkHrX1JArmagwn2m1aO
Fi+3jbhXMhPVZJbqZpZ0l4LJwbSOwvbWIr7k0cYTpyokLpV/cTawA9nj1gDXTrkbb9NXXwn8kzsW
2hDD5xNVlMHM6t8tRxwm7q6eEcG+DQjvxrKlY45sOqFxGgjMX5/jo+ROCkiYtniaerqCBOtDyiu7
Q4jWLZu/hAYol15NrpDjuNOBDKr+1Wi2AwU/XsFqLLmGaAJ12F2bMNvS0S74nNggp6jbk8094R5D
ISwfSgMgxK/Crsv0U9C2K/KiLnzIBlop9Qb/eqy4AxRXB4u/HLgIcioXwTWs8BsujWlUJwhokBkV
6t32BXs54JuCFAMecQrkKv6rBi+RX5zArToEvxk9CVpbb5OR4lE5DeQEsTW4habxbTu3UkH4xx/P
dUhL3YUegNev50OAhkUuqcGTNPYLuw7ZkM+paW5y/AUsXLICKhQfILU7U8k45UwGMmLJV2rc0wKb
P95+D1dgcbRhjpLc+qykh1vK+PXdd40WXzL5cM/+pg7Q0gVAECDnbkYV5PbAIm0AtMgFTweFkpLl
1D8iAKzSgBsOqb6Katrt8Plad0c9UVbwz8G36Dg7pXjRyjU3PJKr4dxGdXCje1YcLBJnsOqN8CSx
5LvNR9MWa81eWXg5Yp2CjGmlXIXUF5Pxquq9NyXm1TVXv6R5j31aU6YbZ+jBvqOie2KMmtavQ5I0
l4Acmr8guylVOBvNS5Om+5b9QU5sH2nn6vOL7dXwyBBu1cYP5/Mipw8vYtPYBu6b6LW5pWsUErTY
APCx0sFED2Us41UMcNFPtF3S32hjK6BMmpuO7VvYHHMPBQcNgFhSSDS3njfOLWLtnajv9B6UgIZT
Y18hHyUFrRofPbAhfgk8KmNqYYHELDuLvks4Jzred17vuWZvsQ2xuUGRA6nMSwl/wuypluhXfX+Q
w8sMdFroKCA3n3h0t6bymfK4qwjK6EVPt08y0+oj05dDVlBXiZZ/6NidAxde/Ika9FlZFjOVS7+M
9EMUXELSzQk+rjPiq+r391YLjz4SlVufJYWK5QU7SEeSXPWerfvwBo8rAs/9aeywF7Z7aIbH4CfL
LKnXaXMXBMWVTmPZccu1nYWcnZ4CsXUle5CddLEXE+333LVVTCJPOlAkadPSlM5CwXs47RcEieHz
jJzoxGedjefw7BmR3iMGob1VrjSeMIm6qzGQCvJhWfeZsnNRH5by7jtLIVeVk5On3AwZmj824m6d
05ehVlxGZzqP1zTbD+opmqL+5xqpsJHRPG5rfDqsZWFisDlooKAI7bdS5twcy2bfJz9N7lAxf+TJ
r2Hrx6/HmjA6p6JcBtmd4LpS7OlaqKRK7ljH2M6ty1uCBdhn7BvAGCxyXnSfwhDUlZ3KBZ0LMEYa
K2JtRJ4lHF0ahXJIPwTn+3upREstxFW3c0W4LuQLBp+i/VrmWo0v+KvSdDVg/sLnWAPkHopZy94k
EAfJe6kuDyFSTdb+ZFxSbPE3Ur+aElOwYWUaC8s9ZeVLZTlMRG1rDfQqBNqGIuJVjouwUb9lf4V9
2CWU5DITDN6sJf5XrpqKrRFgdpMWvbH/ySU2Pm1LgwpWxxz1kVrlFIcaVyo1fWb2xsaDMKIUB/xn
tLkfoPv+dLxxvKBhwqSNfUnphaLiPngHTRFrm1r8YAb/l1O33lm0wx4UfWu5XPZQXYL3mrCGc6Eo
5F9lbRPn29TuQ/90DJ1NyyGnTVweuuhQK2ffOLjqIeEWDTOFSSThWuIqB8lU4MkDdGsK5+OBfGF0
cIdNr0zF9krWHJNMKRee25oPJ41btgMAhvVIj464+BYDKyya3erm0CV3iNkLzAf/6rLHWmyeXQsw
qoHqhG5MvphN8a4KyT7Ga8RtJDDwbHRttRojCLW4nMCQd5Jo7vQHo6FEUy5Kj/0swJ3hEFfPFN8J
pTpm+/AjSlJzSI0112uMlNxaqYJmtErXA8Yhgx6N4ewmB5tYG0bshVW9hcorE9uSDJtrHKI2YG+B
BNY/yKcDQw0Hzsv8bwDXj3saKSpHdhLVsQM+ATAmw3xf40lTgTZr42qwxqVuAfQb3pEkJVemVl37
AZ7fTqV33gGlTsoe6cVm25QZgPKYhTyc6mV6q7RnhSdAftiwToCiMlUQMtQnmAuxEPlrNlytBtxc
fEdIpP9ynAeJDdaG31e4H/n1NFyQAowiRF8pY5w1rnK22Qbq3ZN1FW7lH91gf2qeHfunaCbRllQG
qU5ocYtRR8rhJdOvxrDuYbNkeEE9XM0SV7+qii1QeD7ZuLUU/qGWSdpgOw9ZKrLOvYjWkfHhuLiB
s57rLYJJ/pG1ARCse1dibCUHgqRomMY8VjYWSotH4CNkm6kTLZPu3dMXqp6RUX+mw8FksjCw2PX+
y/KYUspkU+ZbXN/s3X8cZReARVUoqUaad9nC1e25HwhutCnQHcaudDZVgngRJwKufBx95aiDQNpl
LBYD45lm76rKa9IT00XYzGzIpsupSUkMdzuoSBjMh3hrUp8RuB81DwVVSm1eQ/hvXQ8gwcHGv5S8
mu7bUtdDstIwxEfeNvU+M+ssebRIdrCYj/Dkb0tCUWyQ+Gj8I/w7spOPSOfTXXUJJy+UAyPe+R55
xnbFdxndHWvvVyeTpUfQvGcRXF5EbA0vlaIdR8iaxbrDr9avbf03I0bV+Lc6eVOy98IN57nJ7I9D
FtM4n49SeVcpIMqeQVfgA4b5iGtBz24mRKiC7XjjGQt+Y9M+WkeiJyRjBueq/S29bQ1nihGxE7cq
f3FIJ8T6Cm6nCtjWaKRUnJSF337l1lmEWJ+7h6esLfsa93+5vGfVT0hDiBPtK4w+WsgtSv9Jhi1s
rWMBDVdFjfMcRn0jXI3JvWFklSP5qzMH2bLkolS0X5D87m3+Z6Kq2/K3Bi8ZPMP2og5vU2cWGFgF
i0MAKWXtd2a0CWPiN0MCmZszuF2IMAivmkHxRpgSgYi6BEdkiraRNK8M85MFsMkmXkXJkGgwNXAh
83hAhxejfcqumVdwOPrfCrtYSALL6mlKHYMN9WCLRCFQHv5ya5q7sBvrAcCFMOcTa91SVoPC6SZe
isnx7o+sVYFEskpNSRqKyFpo2MI8uqlBYbwHXoLLrlvpODIbhgw/XCfWS/i/9rHG76hC0fl0N0V9
snP+hx2rQwjC9sIhfig2UHj+5WzwxbjPHELhnPn59CwwfxKOIh8OgS/OTgLiZ2JaX0Xw5TJo8qbn
eeUpsPmjY6iy+cCAxGPEJckEjzKwblWzDxEsC471bYCNhDeKXR80G5QaTFvHf1T6UeZXX8/IUUD+
IeAjtV8WkHOjWHTVl8cPE6MdCTBwZYDEIj/D6JA3N51q+NFeNO60bQZXPmibEm2X6dTsnWUzsTCQ
5KKKno6jTVs5ja9WSosprMryOnSfjsYb4z2GnwORl5HU2UYuvH+C+LlyIHejjeQvQzao8DGdnSO1
RS72nXxqHSpocVeNHRKz6uxs8xqUR824ZwEi37IUuyS5YnmhJo561bmZHBG1mYxOcXg2IVHI+iOW
+C/DneVScbfqoRPJAG/Bw9LvWcwjBadHUb91XFdqtIo4XkhMarFOI4p97cRJUtybKm+jdvKaBbGD
uVV/t/4zNntgNUwQ/q8TvqC5zIx0H8YbrQAUi02JUucFZXweSdWa/puEOxQoMI9ro6Yu7cLDGxdt
AGxBnGPlfEiGnrzMO0LZvtU/ggZpSfdODTolH+x7xi15zFHWtJyIRoe8iD2UIVSx1WXk4htOr4R2
cLptdZTqAthcjOGgL0a8RAw1uD5SpNl0k2i/eDL+YVL1dOcZDu9FAbwfaadh36lINgnBQOHJVNLK
OhLroY/dzUuXebKlzzUO3vomWznZJSFhqMFIGLkADYwItAdPmcfcvukIDrKrrk3gAdugTpO0dem/
9xiLsu7h4+v0qRGGpJeBtB+tv7YClwzBKP/0xT7Pilke8onOxGIslblUT5VnnUcv2td5gCGYwwYe
tM/dP+B17YB3erpYc3Kuq0Z/FDA+miyGHxx8mwbs8/A3HbNTW/G46AjTovcELG2dZuvb/lYpcNSz
4TY8LnN81RSDKKsTXJvoZkiF47Az8xW0NT/7qUJo7Jm/LNMfg2LJSo8WdmNiUfcfMGieVk4hsdMs
IdUVxdRtNlGt8fA1Cau10mMq5CjVw03lKW9K2G+ylBVoROjG6IO/koCKu9b8YK64kkUsR5C40888
18BPjXW5p9JkegpCnbCNpx4VnyOeq1hln2D8FMmfsBy+0Z70/iNg85PEb7GX8DIr1EU+pfcQ7Fqb
EmfT+NVTWc9yf/jzCiwf4benvQOltRAE0gqETs6736aRGILLvIR6ZiT7loa3xr4DiMsYRTuEYY1h
RpZrtfwJ011TfFrGhZZlZqCd6HdFRi4UEZLqoI1I/0dJzMJhXjHx6OqzC+JZzfBmpxKRIZ8NkBQa
tm51uWvMXSlpj+OLl7n1rwfpWysbvSdUnRtfLi/f5JrVHK78+LpLGoykvbW7chZUwPAxXrLVsUmf
BDH0ytbdkp+CgwI4OjFniXnMjHtP6lCyKNHMX5bYpn8slZ1GfixcNYTEXL4rb9JdcEX/Ncg+LggR
uPEsaniK7HWM/rw90h4d0vpNETld464ZV1nubRak9rgK4z+1P6jF3Wp2Q7qHC4SjCnkST2Bjvgo4
8IO1NmyIRpHxr2yATt3thguv6mPJOPv0xPTPNnvDB1cXGFQk09FLowdpoOLOcUB6Uh7PFtE/OJJP
UnpLWqyeN7e8WtW9RZnobS7DPG90LgmmB5hX3WRAyyPogdZoQKzCSjBK7EzHXNkljDXVeI2dXWK/
0Rk9GwEfEakAXAJqJRXdSXRbXkYEjL+QU3oEv2gQ9km4wopE+aeGfy35LpZqAcYW6gUkBtyUgxTw
v1pay8EMVyBHDUA2RXjUeIAWME6gwSAoznvt0WZIKzhl1Phbdp8eLk2ByK4YJKy/ZKMdDXVDhfmq
grgxZk/cNV7011B/SMu15l17eTdryghou8m4RdaUkUB/L2SDB5TljLxW+kOjwKkucXQq7XJkB2IX
LFRNhtDCnUO7I/TcTXAIzZ3hUTCaZ1L/+HCqBMpiw+q0NwlNo0bi1o/0iq7dr+mwdRoN0SV9iQxu
L8H1lnVJgQGu0qJLDY3M9+lwcPdZ++WCHvQPo8H65NeuTilskvxCQDTAoBDwt9ya4o6aRbLvznMO
ngFLls9eDMNBP1HmqzeHMGKu3uwQytcAeJtQay8/DDyfOuj3qtxVxhHQ9aiaC4P7VlbE4M1XI0cB
slmBMbUGmWp2nMMUeGSFvYrtvybbeuNS8KzICNs4G2F8BuxkfRtLISp/1K+TlD1gh++zHeGy8sKO
IawUDJRmQWvIesA+K9t3C2iKkFeHwUNEb4AbAoseB5xj/kOWdx9qv+d8BcWtJDcIUmdGzQKQZt7o
9sMLrHnPorWERcgxXaJ7uaiTMBr0//Pfnx4Dl0mJIJKrmi/g0PJJZjlTnrTwChGXtfRDHeJ57bL5
0piXEmVhRNrc5K3i4PgLlpQPq9Ff7rxMur8bWpaxbrIHqRe2xSa6vWe0DfXtH7s4jl1z7SLuy+ov
8VSMjyeLTW3E3C6js00k2HlS1cW1qiEAfesdbvqIxC+LVBjePKiC9DOSrJrb1VWpFaRmaJjKJVD2
hXMo5IZfMAxZiCvsuOBrHlybGh/jx9ZfPp/MfuJoX3o0/pDnvJPdIUpPD8Mh3LncI2suK3r94Sj7
aaXi8dcooadc1Rt/FaqAsg+JhDvd2Tp+cFKSQbbAKTqv+Jzl1X3UX4TMAn0z5NU6Zf2ogZrvWOMx
xnqW5Flr481SN5L7UjSRuLRZQmSZ9Co1Mgj4E+uIJ+7EJ7WoXBrnHogHXLZROM77jCrb7FjYLxlv
bYm80ZO05EDxzJrV6MJs1rY8CHYwubUKWSfQscTey3DJMqDJUEyM80Qn8sWmgztsNhwqnrcOcMaE
fDGgJp7xwKU1IC6UC3dHNCs5vEcc8dFT+B+VtSAbxAoxtAl9UKxea95SD9GOjZ7lNhTuTxlh4YAA
mBYHqC66C+sjnuXdKmkQC1f0dhrdMHPaZc8hYPiMuPpsMt3W2aZn58AqYu9V8qpILqMqthCsU8BI
HY9+RFfDCQilHAks5bGna6wHx3beUwujKGDkMvLThKPzBiyDRysQYy2rK2jIcGcQuiYLnI4ETt0x
tgSGnZJXV+KEHdapHs9k2m69giCBb887l1P7b0guxIft/G4QfxnYkiKd9Nkp5GzmwcH2Muy5FHAa
pjjAiI2vWlz3iIEaNNfAwXKpMeJi8//rKT2JX4Ilvs7HomMgnpg3PotE1wEpzie82zXNVTGSmWKt
S/0QOu92hk2QDbNjvnglR87OtNRmCpY72WKon0Q1yjpa3EZsHdBUypyG05Oaghvu3ZllrAWPUKVw
cR/oywHnNG4IRWdxSNKeClo4NQQuA0A49ZeGPsBMZNNsk1lEBRHrsNNx4uOT/UfCAvecPq9QPb1x
N4pXllcLFZAUwdVFU7xLGDJYT3WsGd4uJttmErCpCdUfqKOyUaV0IKEFbkhAc4W3z8FmhtgJ/Pdi
Gjmgq4XqyyKdFmyL/irYXCViq9P6oRDOD7q10lEksKXyDDu/wWZFz7EPMx83sb9Oug+vf3bKpS8p
HkGggENs8OJLdPw+3NcaJU3+dxGMqOrmoom+BlXlHfYW5oeaTF0lwDBwGKc8lCznqTEnWTknLw1/
9DLYx4YQo8oI3kVPS3uajCCVfvfF2ziAOWpfjSBcUZ0aneT/Iw8/E0GW2WupENP2tnlu+aqlfens
a+O8xHjF5URxEC6nTmPA/55smMZv6/L+BoWQpYuEbzMX74rzayuXCdOencx4pxCp6dfYp0v8AqGN
euD/BOVXZd9K7hh+G4P4WdfRveQmaJ/tfteRt0seKsX0BSZaJT2XPh+w/mgbFwfvpZwKaN4xK/T+
UrG4nXz5kn2moizS8ukQGB2ij8KXKws7S04sL5I7tmkOkbKMjKBTrD2TqA0KAk7fll5XgBXj1eIR
Qs1bHtxaRhGblY0GbpRiXh3/hIr9sgOV1ZhikbTOrePfG72VJE1P9rxRrE1XLwIuDyZM5UH5sajp
8mhFbqtdrXyqfLzoYzbFsRVHoW4Eq/RC/uEz9OWy7ZaFshzrEWYL7ww1XVrZzstp4XV2QrUWlK0g
6gHH5UvqAW1j7q86yiX24BoP5egBIANwmulzHa1Krmy++azgmeb6cxEja3BkaOi3IY5H0nrN3i/W
gzIZR0ic4AN4ppLmwX3XXSjQyYMFR3hTLSiobd331N2VolzXQqEDrcOxsfCdrzbf1nir0s+KvX7h
PJz+pvR7NX4N4qHgBRXNRjMOKoKvfPT1RrfXorpLbEE0yBXeH433UX5Jyu9U/5Qxycs7rj3ZMVmT
bMfw4qCe5Z9NcTCDu2zeejTzJr84tO7ZWJ2NyMI9mc0lhL6KmjV2DozsMmyXjfw26WAL45pTbBUx
ko0H0Vwo++EBCsaQBj1nKcsLWuzArTRlzdPyR7N75O0LLtyO80M4PujBvqHQE03QRlKBKs0+J52s
COepZ5+QKB1rJ1L46Bz28bGp79CfFy0rhNrJl4Fiz6Hmck10VwoNjbwrPIrY72a/ja3vRGX08W+d
+2k5l4pXCte5Qg8E30Bv9XT1TJWfFbPftSzxZe9drDPyjSA8wqsxm9LGxXjQzVteLqV86wB15BHB
AFYF8AzoMEwI3lNqelXKfRo8+HwvzAEmlovRJ/3KEnoWO20xcP+Jq7eqgM2M3cE6AXNxKspjMWQ5
XwoRr9ySBCORAJJ8XvcDqq7/ZrB9kW32GtjmZ+xOAZYIB9N5qIPAHb1jzi6KZTCCQ4D96aG5D0NZ
4zHs2fwXziWit0sp6b+TFoQVenpAN4dduyiNPQVby9T9SU312dLDagtYfY0QK5DUgterCFrEg4PK
SjXMbgCc7S5dpv28o9DV8Femx5q5XnjgduouWQgUBgO759D9umlHEd+ni3VURb/AcoWpGk82V6Hc
QFLyUYmhdxUYc7ld1g09i/2HZh1alr+NygjPe9D5ZGjFHBSeJipe7hIa07Es5v8SY1nXey2+uNm3
Lnd9+ju9Ghr1ncay05mzMFlouBvTrRbp6yllk+hrLosJnxh+6RrwHZcHSqoShGXioKUlRfxxTIqP
0bKvypRfIh0INSR140uBOGwyClTsC7Qcbaoh7In+jEpsVKvYp/ENA0TBcp58JGFjVYFEQwx5WfLw
SFYq+7HemgZqdmDbIIyWuYBAhhK/apRXEK20CivH3lLfq/LDJROcVR6XXlaUXOeEfgq5hFsQSSoo
gfQJtqBSECb+xbiNh2WvvZu0dlrkm0wm+3Dg8bBWxruLSmSeMLRbEMKgmJGfWupsS1qL8ZTn8JjN
hdrPEGgK/pqiGZyqj0E/ptGJ0Eerbj0LJ9ZnpdwGcZNhiAjmbdQAR0jC9Q4CJRR1K0A84IpN1Bxt
f6MN/lok9rlxkV9La551NBYaR6cUhJbaJRkyhAtVWYbONhmeHRmBHh0lxEfVjoJxbZX0X0VKTG/g
UwJt0M+/U8PxkNMT8vdad/JYKFPr0X+l4qybO1vsDK2dG3k1G5ylbRwHD/MeIKvWHD4ctf/kQ02j
bU3SlW7UyR0fu97ZxKzXgJMhz2qSxghtIncYOXv4qV7Q7g3nFIJoy0FiEQeYmS50J1kv4mSkMQ1o
FbJ0YHuziqyNoayy8tsV8NW+42bD447kgFmCrZoA5l+NcdO1e+J/NNOBSVxbuys5FFUumSp33Ni6
yO6a1qepXUkHbaQcPPXdiw96TN58q6IZ2B3BdTbrSvgR6BRswbXK/Z6IKcG+HIOOb+uLlgAFh0nH
bIMQexjKW1Q8Gurn7at0SdY/7JEJQmZA8jKGJCzD8lCEKwOpMi11NpxQUOI3J3v3m1do/VjhAa8b
4LUf3zv67t+A9mzICKQsl2EyMOm3HX3X4topOAAh+5wsnB/lQhhc8wa+O5BRRFB52+L7zmjayUkD
Ip0nwDo8Vp2Z0WGOehIvbMud0+8mto8+lULAP7Yhx435d0TkJXUJVl1lcKx1vFVTHc8tdt+FOBbq
oxt3WXA3NKK2wFjA5tGTx0VwIVNGDUylg7aTCi6Sdc37OvaX9SS6fPba3ck2hMExJu6gy+fZm86L
ruWsE1iFjOs63xbmj6qtS2IlXY84NN0xzY9arsyYLJikwujBxwLEghm+MbyLahuIW9l/lNHV0Zh/
rm6CbWz4zr3vdLqKg2iOd1F30Zs3rdiW+Dc7MroLrhp29h1Bkw4H+mj7fV/TAvXV8Gf9B3gKy9u1
5p45bV0G7qzhaosaZRTrethl2jNX7sAsm4pi4wcrBw9LOXG7gdJB85hSQ2Lw8E5uKkzX3LsJ/Tqm
t8ZDgexmOslCPKVuR8/cjuKEwjqo1oviSDvdWHhRSYxxH8nMm9t2gKfXqSiWoYtZZYnfQaedQllE
XB+s4ZgYL1O9eLyH/Xwf02aEryjPjwqiFjckHu3roFzGzdqQDBe4jTehsS9ALAzujXLGcjiZKV6B
o0GhOeY4GsHHPJrZYpOoh9FZetziooIur2VtPF2yofolY2syUISioXoM1l9PdBavQ04sO0Cp9bS1
G0zAvHXcX0NED1tZFfo2yeNVMNwLH9tC6OCt7tYlzTGFQs+RZiEnWMY8J/0uISBpNdv/1tpF1hGw
gQ+byggJJQkMCRFqNeFQlKIYNafQcbpnu5owSzK2/4T3U2Ux88Nz4ix1AVR5P18agN8G4CJ6ib7R
xc+c+mEBfp4h3HUYTjUIbRn99ul4slgwFSEFdpW90eR74Wx0cRlEuMo4N6DoVAYtCdqKlVSjreJo
nccXx9KWvdU843ZI8bhRP0RkjL3YCl2KIoloN3YQu/pbiSPUJHPkkk7GCISO4ZRfGJ6Oel8vtQ5o
gwyXcbTX/YPOL6er9joL3Fav2Wc/Uyu5RmXyvz8UhbBXPiYUM/r1bDQazoVdjf4wPimX6vh/gT4o
5cOeQPb1JnKPEjOFdFUc7NgA3LWtnEWH06w/BOkZOH7Gw0gwFJuQ1mrtmXC0C49XMbZhkVBbFZoP
T13VTo/31B63Pv4HgxRVzM+V9juXV3JA3ipl/+Hw7KxU9zuo4p0KHo9QndXOQQhTtFNhnbCoY+KA
ymHgKyxkCLjkCXYCv75kdPY0dbTu6MMYUL+dl69yJ2Yppyt3Q73TkArC48D9h+YFni5WvCBIqvpE
tGeuMx8M8V3RtJwZnGsx7oGWjRN+tjZxZ2MwXhTsXWnztJpPk0SOmzwVzHCW1OeDv8kqEFSowREX
V/DgLLKcfx1fS4lJngHHm8bNyFilOdByAC/hQL2EzW2bx+MA1SoO3yJxJ0zAVozda/WldfEyIBUm
wfhZLejl5jPqweLi6eMPiDqhHRtFTK/YXG6cGjCA8ldVv5nHNNa/CZyWClctldY4B9pd2DAj4/b2
Mdj4SCcGuh+chlmFoWDA9KphnyK+7ivkJx2mqq1TvFKH5inFn/fOr+Xa89wGAqG2i9zQQGFgCh4J
ANrs87gY8ZiaStPM8trlRIkpkA//TOOq82PUDo59ecnxHgzJWSGinZuEXHt7xaNLD1qQh3T27aMc
3gDs+xZ8CP1KazGYm6Amydo2c1XQvhGffS+8qLW7sI181TEpuTguux58Lj12fnxW0r8xUVeyY8mE
c36yYyHs+CHsLh3M2q+NDjdWm8yL3uperAYSxqaUiCH8CKg/MeGNUZKsIkhd8obxNXpCwreswChC
46fHH+u8g4I32bGITUMvZ99DD7cMgWhLDqMpvd7iHCmIviM8mjnT5JdJCrDFQF7ZpE0dhQDHylYo
YQNgXJCh1mEs26xozKzlgTBunWAZAZlwdDLi+K7bnPsmE6MpD6SwtI5tMgYSNR2OJhvW7K8Ht2ii
DPjA9NvwtzTf4u6uY/sp7HYddyp+RXXmUDaoKeg1iK1tMZBWIxlK/yw3q/pNsAyJGBqMODx1OD54
ZWblAKJdDXaD/VDytZqf9H4N2itO7xoHJakbSNrcK2usRopclyNOvXRtmnSRYgQNWFyyzdTt8CoH
hy8Ml0vxuo1q6xvN/Y656BrqPq2J5RgYo+0hvY7iPVNAdWX6xlA9FEaoRnm2C7gQW1iNEt88JyE0
fLzrA6QbRmJZJavGSLaVUR51y3nLG2fReQEdNc5RZsFbMb27c7g1lQ+IprjETc/pM/0bKX1QmjwW
DgdMmm0rUidNRb87SRNXBMAbcYqnXyqivKm9+GbR6nsd4QdSbzPwuzTabIXviW2BPJmkAAWYkaFk
KY2lZJ0n1WTxU4DeeCuGhUPfZWsfn5JjkNIOI3SGCe3UgrZuTdJpeEQNYjSuCllZwrrztXsZWe4q
z9Wl0yerSrWrle3nFQ2i5BJrYSI9UNbgG6SufZa0ujeuXW8AA1MtGs1bCd1bFUq3q0TOUpi1vp+R
iw91Oie5WcExtXjDpNhuDBqNfj0mKcM+tBpycGBDFmiXthXgXmnataM/3ZSf2Yv3wmIL0HU0y5Tu
fCJJNilcjKLdd5WL87akZvPZmxWpRcqrunyBGZ8kGpvXhOGwwjBhDwcZW9RyddbSLqujSlQwx7YF
fp54ycbI5R9lgb+eO6IJ40qk+nb6Pi3zQYhH4yAOzXTbwXIQEIdH2MEJMowY73mkLeop1EMAyQXB
MWXLpdMthvj+v3cCmd7GwKDp5bF3UE4IRRuUaerGcFZTu9j11KLXOHn8DLW9Di4KIQnJejghlhmq
bKQpJP+n1ASE3PRUGvYFRhlZ3pEPy8DZXAQLRXbLyvKISZSvPE4Z+MRSjBoWEKLWQ+DMch9JlzCa
0D7HxvtLSntjCsr/ingREx+I0K9GE1tDW0Py2fZKbS+loTaAlNNyYfXA98k/w4C1RHFtKvRnan/s
+eAF6VF1J1RWnJQzX7gx+zbhLnXV1sRO9zkj6QHnlq4Y1k61Cg8La59G7VsROX7OznskN1kwOxil
bVBXwB5KKHWziutxdGaZnfAAzSubLbzMC2AaddrDqy8D8jG5YsGFhS3gph6bpzC1+38O3klSjH21
jUvNs/jM1x2AVd2zsM8GPop8Mxod+F2RcPfSgi7ZRVrZs92NSFE1uCOqNrXmVlaoH1RNhp8aXoy9
o/k6kOpiSi+BDzfrgG/ENMaV66cOxOioOiT6r6ORiCjCFExc2PEJC3LyoqznuXaZXkRoyOzTvTRD
82ZZoeBaapCv1X1ZPGPbJwMa2SYGI3ecoB2pAeCvzj4IjnnsOwK4I7lumHdNSdS3CoPvLorN8hzq
hUoZpaSUD7vltJKrR56F49Cqb0mHPBg2BaYEJUzdr6wS7TKHZjf/j6PzWo7cyILoFyGiYAv1yvbe
sGlfEBwaeO/x9TrQg2IV2lntTBONunUz86TtuegxbW5tJ2GzBZ+ylLBr5wOHI60TJfbA+ZPbyS3M
MrDcva9UsA3zTB/I2Qz8Ei31UiasIWB3Eo/T76DzoPQd+DvP6pDrg8xpz5hEkmYh3Sy+Jaxp5Jz8
1QvH3XoxOgP2afWYfFfcsgiBoI16cahqo93oAxEc25/qo1BO+9LUFDsGpkr2bk4TxjAE4VUXkXXt
xUBnnQsaglxC8Ba1Bfm7aegwyjuSWvVpoInLohnUISsWRfRj5uY4glHJcuejFIa5j4jY0Gw1iiUd
vhhuerBmtsEbMXE1gpx6aDxEI//qzggxTqb9EgRCjsnBE91mdH0eQ5VxSvAmxanWtp2i/0+fs4jt
ACoN4rj9Xc71zjkswkeqOfO7poiDvSbrcaV8kZwIQdTfru5YF5eALgNbN0xAmyOLW37UJHJZqdpa
FiF4qXx2K2JqnEjBx81NhVVCdJL2qiLgViYNUst5qUGZ14xh3Y1AIRkK8POFXEAae4pWZavmp62H
6mIZ3DaJhuRstLzGxK6oId37gyV4+sNfAd/y1PC0wuQK/Rg6QCBmshPnpDWzr4TLZa+INJvDPsIY
VJ1xlcJqTPrgDoOR6AkfJkBwQbnjmKpjXfwzIhzEsE3c7Lekr9BLoLnb0l5Prr+XbvxXFoyqw6T+
wZviIaRkIuo3LutQkkuXoSwvLlm0rARnYgWss0vvPcjTbuM6rMeFY1aHfKg+TLv2NkMxbXqb5Krx
kRjTKhFbB7Kx3Kpq+mhJOorPjlhGrko2pyerOYGHIW32ltVkQkE8K+97qB14PtFCYw3cUX4aN94e
INvPFLSk+5z3xiluYY2AqoqDb/2luvPBApckYb/gbQVB5bMPfvFq+dGrMZ0VKzWmiEWr/+u139o9
FeJfb1dcHpiYrTOJV27E3aqzglMhQd0x4dTLjFY4bdhGspxBjhgq/hmKEoRJUKBjroow+EQBWceC
a8i8USFDlNUYtU2PTA+ZwrgKyUHcY2ooB5c5FkUwSd+EpVDomTCTnmQjjePsfUyXeEDynFB7G5bu
e40kCxtzgwuFC8jc+HuUFj4LElRRBacnXI40oxQFHU8B7ViGrh9dmrGNRpJNgVnXWdlWg5Rs+emH
55ERBirYsVDPpmPLHBnYmO6pL8mmdKEaPvhe0ig2otza5cGQwbGkrSOzx23eyvtQNPuAZ6YpELy9
jRdPrFE1ufGRVAKyZxYvDD1GINZ5A+YdWSp33Sn0pavMr0Nysz1uOgTMIwvmYI1MA78kaqDeochk
EODKZ4SvjWoBc3EFQiILMlxdBRIclSUR1WMZkkT+15FTquZG97Jdpf25AUKZdR9Vy9e6qpdTqm7C
sQApB4dRvyeCXnL+/EHv/QQDvnhqMSW7yjxvCQYOK/rNuopqYb4b9B2arxxZq4GsZMxiw53qhRbC
C49R2XlvhdO4spFY6uiqMfVUyYalr+Bk5nPEWpC9udi2s47vmU23dgOTX+55Ouv+PoV8EpXdYzzs
6eEZvnSev8DcpN4FkxHOd1PdHTbjvn22jWMfbCn3UeSFrYeoLnZd0R2DLQmMRmS9kxnwSKQOZXIe
TPMtcOO3iSV47PwT/VbHNTRue+uWwnzs0Te6Dgj1eKKQc2jZJ6VM///LYHNfMj+BhNLxEZJG9m6F
jyKEnWbfWrwqHOarKH2WzcFvDxWGRaOCL3DJDShWXK4ygnFJeg/C0xhdyJPMRLWnTgKq4V2JqUsj
V3iNcZDYxH+iHbPwpqJeIKF4mz1hP5QUQdvr3oXiVdOnwjpZwxM9UKumQbvLIEajdeM1jOVL7x/9
AM4JTcwapmTPhmUpxFbXWCqdARnEdLCqVuEn9zlFqamC0+IxX4XgXNn4D6ArnPdOP2CvnIGoRrFt
OXIi1G9O2IVuaFdzjN9DNH323YG5rIiqlf/4/uLoGtpzjshhU5klaUGgTqXmjdD2Rz38gt2X0hOY
v0787kyoJpN8Hcpjgjo/f8WofPRfIt4UDQCiEI8NoErimAVy7Tlm8a02fskt/u74D6MGFMUNTJwa
z3jSnf5udyg+kQvgc1adgq/QgGFvmmsDF32mj5uGi4KO/lhPb6b2rbDKAfukjAI7aDZgStSh6jCd
jGI1Uf2BTZmM3bCqY2ttdBg0k3MysmHPvnqWyymXKI2JI/T/mv7DJk0xBR3B22wjIgxdNOkx8qYk
A5PCA4hprQKi1La/y8t121x7XoKlBbCTgOlYXRwN2ZNB2yXsSuHBitfRiVbTMrxqkD5LIOJxYsKu
wZtNg+FkwDkgrKfT79WT1/Wi71oVi84YSNgRkeEtUFWkL2IwuSyAOnwRoipvVQUWqKEAbxwwkTXb
sQzWhvNlVC9Bea26FKauTfaMthE/u1iyJ+lHi7ciIo010Jj79Kh/dOkVif3+bub7UmNbYPxpDY+D
/tGFdEMSQyIBlpJUoNla0z9CIpeSxGgeXBqM164Q+244RdZ9iN+i8OjYWyv/aPFPW8fcPOs0guuJ
/+M7+t4xsm3R89BV8Rde46+Sv3eqlJIgsTeV/2nJs0TI13HddNbHfImsjEeJ9M5EE89hdl/Ao/0e
Ryoi5qhlSqKIEGlouGuRkDwlFp9yD2UlXtQjjQRyZbjftVYsC5ikWTinuMlrYefGbddl1HsF3P3p
mjOJ/w/yqrO8yOahv2k/RNpta941IU49MuYj9lPTfsaQx3sYkzy8NJkCvACgXTBdSSwPrSU/a1Ue
SidbpwMRY/rsyoauLAb5SRG+7rJdydrVAOKT6EB0qUZtotOY/03lEcQ6PakXKDuj/ZJ30A89StSt
fUcAjDvzw2/vGX5WK/8eFW4Q9BU/fRsxkcQa7Vi+3HD5JqQVXNqq/y0NqqEp8RoC6Ame+79lONIC
AFWs9Ep70Sc6ZEbavWOJIHSNaPewvfig2+8ixdlfBMzUTZ7uE2VPryOVQjQo+B4biMIGrkFvSjts
ZFSfZQmTahpuCTD5SkMOjJDtQNyCxPFcPM8dsHdutp3qouWARNYVmI2d6csp82DtxRfuf9l6ZKrq
LfLGbXCKuWaMZn/RQ5BJvERt29iUU/FZzelb8zKCJ5QK+mki22U6duuM1rWQCgLrOMbh0R1CMGpk
tCxwFCyr625nWzrliFH0yQfupMssa90fLzGsq5a6Wr/Q3Dbi1Ce7gcGzVOpUABDWDZD8STeTdN41
/qo6pZMH1PmkyHk8mUa6KmxcMG60NpXq3npklD/pMuBIgyhxoBjTLdN6n2gGqAoPnd9q5gqEatva
3BLnvntw7uXaRFGfGcx6yBq7GC0ezQSkMrWh/JPXoSnvvjZXEOBmhOmPQGdx+5sUtgN95DluNDTT
ztsLir5d8p0N1zyAAJwmXkcGwWX5ldRvWUOzE9fKY5qqvR1ZECaDb8uCBmZnZ5mH3OoghbYg4gZ4
Fw7lw/y02X+UaweLmuc4ApSR/Bd65dlVnMl2ZMBiYIxFuxhI1BVBsRO0BwmCM22sPVdIWUMktzmK
rcwUVbOcDNjVcjomVUE7hYkJh+CVQ/Be0Nw+4e9k08Yri0yPZ141UsN5o++mIbjSHYwnzdjIAd5d
pf8KdACtpP9cRMtx/trbfDEtK/1zMygrRgQaMXGPE9Be227/ctc5UN7J3qQ9yBwHCBuC2hasYjjg
dH7kvkl5UEjnb/XOkgJtnQk2GHHnipfEHA55SEaKocqo2kdM/2/sQi9XpkNdmTwkriQoYZ60SVv5
9F8neMGbioaNhn5KTyJB4J1VEFfskUZoOEBWX5NOYqsU2Xt+IXHGhjezt21kSyPb9OYbQLMDoEZz
cHFQBbeqoPmNTSIYiNuPrKp+lHS+LQ4PgeGMmtNf37PP5dQCXpkXnXH5Ng49tpx637E8WHQt25gh
bmj+MFrmSCPbuwGpZeGh9Ea1ZIbQUaC197w3n+sE9oRROEdcpk8T1V02WI+4wK456BCLVbwa6B7p
WNEnOPIpsR6urItgNLBAyKrRWra8SQoFro8wN747+tTwo9ELhk+zMyqSnf2qZZ0tUY2qpkGZcZlu
SFkyn401saLsRpPaQevEIU0I6enpK0CHVzonMDaNbkMzTJqwis3KQvv17bTamqZL+nocKJ6yEV89
Z7YxlrggIxGv6wmttlAfoVc/GxU4jWKi0ITcI8cJO2hiKeSpdMdYtr7gHZ6y/PeD6jgYzpFMxN7B
+wqbaBOQ1U4Qqpd5zFdLmvEpsNJL5vmk30eXnZpZ7YMikQvRFGJD7pcHrKqOsTeR0fXIEEeDPNa6
qFdKYL3UXBwszSiwCdFGxgZxalDmJgfbV0DyJ+hsc1/qCkCD78Os7GhcMnZDnnKdHDc4YN6sdJ97
064cHdwmTXfC/uccokZ3f/XCdV+7roggNrp3oXmXLkI5yFX2UCD16WVg2iLj4r/kxslt46XZgwcp
f6lvXw0hAMBSIA8Gy8HVCeOk2Wfn6NuCRGXeqW03w9fbh0iT3bxrtNJh1bcl6yZ2F/m4cqzPUgZ7
adNR6RH35PKIf2AE3T1Gu8xC+DNL+9D4/UkIWuXygGnWrwP5VPDZh43C2F4eLYe7v0ppcDplCrUH
/qzknuJOHsUzrB4ZdlTx3IYPr3zXWla/mKJZr9a41QLtJRlHNpsUqPRfVanuFNTPpEPFGAVWoqPb
mMPrPPTtPeWrwtiGwSoLtxp5h8avz6FyidONvhp2aZwo/MnwGLHiIFxnrvwpBcTbslPY0wdv5OhW
NeFLXolxkjy3qcP0mWpFdKtcMqxSE+qZfSIdaF0tFr1gllSuhfEpzCrgrk5J0YgvBmenLJ/wFHrS
2lEop7wP5akwamudRJm+taeU9VBqTYtsYPhr22R22vQVt7/ChuzvTsk3BJ/iy+S8oEBt5jKxBWMk
HCX31iLoMXFqQzfwyfJh9E3jLcqwUHQ+uIhvRYthNXKYkVyZU/iEDYQKv8iVW51NJWuCov5gqYPz
WY4TzdOugT9IRZhlhwFsmqwT8M7FVENrCQK7vgaF5I0iKk/IZTnEzhdnW7/lq4+LSUe3OAx+hrM6
DzVMquzzjyS/Kvou53LlzJoXL54LSMPUcX5Wo0+QZ0wQDwZqVSI9CvY+BoCS2IIFDb0eUAta/t8v
rsn6XGtAcAdF9mrfPA+nq9cw/EPdMh+mH7WPyPf1NyOo/Hc1PzB8dtOTNhk/ppMHJ9Ag1XkyvXcj
Yk0eJdYy7ayDD5RBwrDB5Q7wZ/QU5KH8btnVulcOW+V+X2R4hmIuJEm2q/tMo4sJD2mBV1Vl7k2O
eQuQaF7WJToZASfeaibMizJ8+Oz/FronLopXRJF1l5qaoiLWHjGgeAw3+zChbNwPD/zRsVTzceMW
44Yc25S/5ecqREBPXfokXRHsWlRYn+/WfMmmjtoRlyjhbxLYp1gZtpM98wvlJs6yq9WoI1HyrWFw
fKUeHLNq2wXRXqY0VLNhHJ8m+hKeHEsyqebFiTV43T61bl5EuC6rR9ewBfJzjG7dRSBDxeARZR5t
HKfYlDjFur47DCzdOj7GoZCkif3aF+9lRWavL/kUu5C9mR8BMfRjSLUyqXImQv4LeoWzF72dwQ0E
kpMGXcQWXL+4s0bGzQyCRQAvJMsE0sncF9mditQ44Wx4bkuPnCt0wNblim5FwClD+emWPY5+jzbb
Ct+pKWHvcCDbCEZzV4FhD78JYDkfPQUha1MxqQw4ugxWh46nE9EfnnnOnsFdY1zFWMBav9WJxFs3
2iGvnYs/NMj1jcq75diS9KvGfTCaKwUb3Uq6I9imfW35KHv9QfbtI4+yO+769O623l/nx18ui3W4
JrCwoY3iW2HpodNnmQTRZRra364CAdUaa2/2bFb2wnXwfaRd86dNzvOkeRs9GV8dJReqnBYJfuLB
BrXg2KR9i7heOar7CMrpEXclwwWcYebT8MnwCLW59T4KmpVsCnam5pUnZR/FPuVo8VdGnz2kpWjl
UeyCKQYi8pZYAB1Bo5AYUdBL0wP+akj2BmIhOs1GKopB+4HbKooVwwhboe41cg6t/5w53wP2PKDC
LcpIWNN0CQU0IKot6XAcuYAia42sshzoTdX33DwWmdwQHefYObx6xGcFpHe4Yv1ZUV/pCKr9ZhFW
rREfmtjYFwUQjJbE04iUqMo/u3A/WkokFvG8NqA+SMkPk/NjyvksTZv9Rb1pumppkyJy9F9/RnDj
kzDVztEhqevOydUJcAXJJo+mGy8XdpjdwSD5oiz3oKrm6CfGc+Nbz5bpHHRNsB3ulzFSp+F/+9ZJ
jKQPwi98/xr+iCoooXXXpklCDiFUGNDSmuqnoABL5wdqQ49rKC0M9Wzn8/vlvbftREgHG+sEd7i2
2gCU9J2OTxp/ueOFzaMcy4vOpX/UWiAZ5XFsq/eqvVdJTzKpOHLqX2Dabdugf7OgabWgtARHD8cz
PLdHUQQP5dwAsjlVdg0DzqREIAv9Uh6UTe+lB957TtDfY/vVRaR3deseeJ08RfRC6bgA0PJrGM+x
1y/oMJKbINDXCT+0mEG3ivQ1qbGdYxJEETUmy3LpUO/nw3Xw63ztQ/Q0Sc4avOi8u59E+8wvMQo7
rI2iHxMXzmQZrxN7IJ/788h/zvlh19NXltOR8fwh6G2F58F6xDYXS7bmmrVLUHXzMt1lDjprG9rX
oFW32MddJmqXB5eMAQkf/TcDGt0lu1L7VMC2lDOyLA85g1gEcKsyk1ujrpN7QtHDbbAV2p/V/Q00
bnd/SqNvYDc6pJv6naUu7CHzlnTYWbTnMsHc9OCDACBz9sxzTzIxZ21sRgPAJRfcCESj6FuE10C9
u8rFwl08QKss0TFW2IRWyoxfEoURWvRvZUaRMmoJJQj0HtfNOy1wGz9IdrXepmvspjdDU2c9rnAt
KmeRDwWttpKbj9FMLDzIN4aZCNH8JCFPg8JAQad2G0wtPfQ5AMv0LJqBHBr0MUDVEwvmDIuBwWRY
q5bwh/B41uN9y/crzvjCav4vZNbV7LSIQm/t+h2SPw5X/2ssdAgyxEAgzGT7IB+Whobbv5K0bjOf
GJ0Dtme8J3HHJtrEj9eGxYvJUBpiuV9nefhRKIcpqvll7f7SFT7CKE4UssNyIqRcuNNDgnJgnPCX
ADfIf4YfUets+6j61zCy8AHAPTAcYrcppQRNr7Y+d7PKeliQtFx8mUUP80wrSbw0xlYzKNs1CuDS
EYXl/H0c+csxmJ5DmxKW/FnP9GUZwu2RrKgx4zgpMSXBWM17ImzVA7RAiAJhFkAifHf6dIroLSPr
2ifaHwbv5yoGs1Az7IZGtNbLcKV1OT7B96LGQccye2iLp25YGyyC6q9I0H/ajUcHoK4Pp9R4rpJ/
fKvxI0OEYPPeuVJbGaH89oxmm6LSy7ReUWGyjn25NJtPi+w/fxfwT1z+m4xfQQBpO1mE5kozPo6l
xuFgvnlmyp+qeeghjlaclW7IFexslGe+ZesOXoQBGXTq3PXQ/yBukeBi1RYVLzbCIj5RYnzwwNMh
fUFb3Tdm+9Wk1MxUlrOlt2/lwU+J8SedK8glsajutbRWKTPvAAIYBC+CXVitkrI4zIJH1EScalzK
SD1ZA+ZxlKz24Hb7dqyXXg6MteIi/dZDJ1Et0xRx+soyoJvAbLBZR8GSS4NoWVFWoAsSueE9A8Ja
wpziUlLIm4ivvfYxRsHBVsPLpMrNkD730WNqaL3eFJgVx+A7MsW78pt9xZvDNsUO8fveWQiMOaw9
a9/HX5UHT16vUIYKm2RUltx6L94wRs25p8tU6VvRxttpTr2Nlz47VwNwZpmfQx6MvIuhYLDeId4d
OvSQsqoLnPgP9Zfw/IypxGfkVVtdnpL8OST0gOVYQyUjTjbtqgwq8XNQJc1BMKQNq6FmfRMfnCQP
t1nhR7D5iBYb/1oDOxaOeP2uxh3syhKkDBXpfM1X1gSVgtaRrNi5XbArtG7hquRiV7C9uUM6fnFo
RLstMn6MMXO9lRA7yCNWSpe6+o4MoC1D2q7bKAWW5RQ0ePQZXSWWYn0WtRRzW0n/r3HI9KCd9ONX
6/xmNYXfsS7Nlckd4hCYjcahnpoHTxVL5VDvXVaspMDutc4mMsJgxWhdfxehSNfO3BbIOeLhrmk1
6xDyB6+j8RnYHQPojOTRVW69Ea7F71z0jwK01X5oLUr5nHI8gPzBJ55jHktbu3xRbm+sqonNZ+2v
k8wBsiMDzKsulyz41pmVYsnHaIbSPA7hvS+NrZm+qHLbUgcx8vaAzxmf8zCjmy6k1YykFF8odKgP
mdxzvIMJ21JOjaG4BeWPrj5GCi2rVMxFfBNL1754MeQpNqFWtjTJ6fHZsoZVKHnEGhCG5rCuJf1H
jg9H6GAEWKpZZtQCmv3aEl+VD+6jb+pjGWA7UsRWMG/rTvSPA/tJr0HTmsYy85nwzOwwtj+5lS2a
JH3y88+ROvhkPE0AYEP9LWowJ21CcU6TCl9QwbrTsS+2/z3yDmo0cs1L1CcD9o2NkW5iTzLQS5Tn
wKImAR3E7L2jDLEv6Lb77OGmoHab3FNHhq4tL318T8kB0gtuoDHqdgCxbkRCBiuG48M3v3tqDWrM
szh7iu7mg1u3i+IQtYphGvJrhH9f2sRmI2uhRNrDGLU2FR9EBvDAn6swWlX3izxv0BYrfCnBqqze
66w7dePWFKwFexrarnnhAfqmxqw5ZNYBu/BTTnSupNLZDtWiopNU0gLt53Kla0Ss86XppOsoSE/D
dPHxStgzp9AiO1Zq7O/BhsWBe9PEqSQfnAw6f1b6uZr8x3bwRmXjL9/TD83V3jTg3LpTUc8Lxe3N
NyFw1DeTirYSr6dvwusqP5vg1uh8NSC2akmwT9n7hDB2h0bDIvorJ4R7X5Lr4+mlR+t7Cq5k/pFw
ZoE+XXeOXEQS92GFKwfacnZSBs4AQpVTwg2UD6gk3Jf5Ry5KGDvrzy5ae/SVTh8asaKOUJMtk6VH
ZoK3Zz9XCkzmnkP6kgzm1kXbN5Nvh4h+LV9ptRPjoRfdLYdKgroAg3h4UNqiuwYyk3hiFzHh7GZC
MovvAUtY2qwrZ82/7YoOGDEnzm2oOQiBGvpD0eC/Mr+y5pTG1S7RHqyfnkI33Pj524wVSOpi2YaX
rvgNMDFJv4HiXfNVREkuvsfAWAblpUCMMMkReerdJiphiV2p18tuPIQEm5II1wzQBTe01S4ssFHh
WBZ1vPGpqcuBl/VUCttOsxG4GlSECxknFv42wwErN1+boD/qwCxNoDH9wAJBCeAtnyViSWTgxJ6y
W8e2kaQHLW4eX3Y+OTq8BkivE61GLqZGVKsaxBWUFWZ1V1EF5BfL2v+HfWWPeLIOjI9Ckyvfym4B
wUv8PJsm+DLrQzmTvRzcGhQ67ugvhTP3BCMiGpKdN+xFcc3CkuQw40uZ/s4dOXLal7nAjcXa0Td/
XSVXdVlvU0Zv5uS9qZ202F6yZkya7lEmwJW44GIN1qFaZtWPhiJY9c6hD7ND5fGFNZOjJEoxlN9F
dNGwHPcvnv48esPWc90F2H9vMJ8E1M4W0R0H+IQVPkjTP50ux5K08oTUpxA6hYk9G+RiLa4YmBhZ
zppaleSVMBO3pPS06rnnl2GrWgkUpnK05CUxNDraQzmgaa9yg+XGGtyg05TjDP0yWaTZFi7lniLj
qfu2878ipxKZ6H0QE5mI6duMiOVkRKhafOHFvXIOmPAMxPHOuLBEf2pNe6/zV8E1qxbaxe6v1mCg
bMqDzZczSaM1/ngMWTRbVwSlOXZ6Oqo6ulHQ3AaRvcAIZKgpOPp0pOUWSBDvRsKtunzjhwnm7tFH
zSLo2rNtbUHSxA31D4yT6T2LPqTxF0yEOUR6nNtNA4qdDJbtIXGZCTydb91T8Ry3J1rE2nFbz/XA
IKVY6Nqttu75XRj4+T18FolxUBxnXiq3EyJCkUkOsiN+kyb9hLZpZc+Te2lhuDPB58lvPfmLUBaL
qvswtIliCbY+nn5wZjcRNEb92tSHQX9j07gxaoqR8D/wYh7jRW/dR/1zRADBw+paa9s8azimTLqf
dciSzdCcBArbRBg1UcW3KMZ1VHrAXaYrW+ltWY6v9ESvLDfGZg/igpkHa4PW/oUKFIC/n6LLXHfl
4RIx+Tmgz2xCLr8qp2TDX5VRu04zUqthuq6d6RwDWtDUPzm/sNeh/VFY302/ipyNaxL69Q6md0ib
fxZHf7E3O3adGl0m68zDLhospWDzAqFDBzVGZoBuuGzRM1h7GABwxT75c5sHs20IIk3Wj4oAqGm3
69EJTgZ+Iv6k7H4+MJ4QV6UMXSswH2pUDGwVqOspIvSHux99UJjJcmK7R8Zz5tNmxq0YQbHxxUaH
+Ynyi84A4fjPTUk8xf91YuZWzIYjO0ZPJ+XS0QUbzjQ6Z1UKWFN7C2XTK5ejiLfARHbgT+gSfavg
I5SgTpzgUQevjXimfHIgD1rteWGbRFTG0iG7Z3Hsdhzc6DP/xnErnE+HkZRwN/NARYb4VwX/mujW
8b/nYwnNuZfJ2/pwPlu2+pYZ3CkAAAwR0h0X2pemex/Fux8OT3ZC+SXDDOmNm3QswiE3W1tbiiIY
pmQPHhb4Ii85DNgIp7qagyKV2o/tru7kU8Vxy1Q56PtG/hShWvZMwoZ6sNlxmF5KZsmE66tfLgO7
e8xlz1HFLKn9esNL2kA2M45m2q2FXlPeYrLcfR6xzNf0B7Sko8fwVaTfAgaP0errhuCTlzgwmDFG
d5D5UAZy7V3O0AjOQwI+ywlwx1BfS+c95GZWsWTDCPmS8wKb7JdoxkOSj+hc/1G7MOZX5UCBOmZI
3/wY3W8MKQfTOlVZ+qZscq5jfUH62s8zm1ntPPeLNqycz0Rgjs3vPka+VNgQXRYswfHNB5TCsq6Z
MC2ZzqoYjoqYLXM4DIbPNBoxLf94xl+VxCsxRkQ5jFWDg0vw9IEmW2nmFaGByUDr292E43f8cRih
QyppHJK2EREoq2CznvWropPbbOznSkAu3mtuJreQM86iFrTrfgxwkcoPIHKBIsi2zv9efOM5N81P
FY9X1rXHrncJD7lPU9qAECfiKf8l3Ws/kNLoyvwaUZ6sGemLUerE2AbO/2nd4xlVSbYG4bB0IFSZ
/BqLUcMnQBr627gsnvHoLKehOvaW/o/NN5bBnyT+7uy14IKXWj810R2Dt2Dy/+sZxDg5dX1Zs1ZO
eHN2DTYh/aMdLZD74sko2Q7G2yoD9jTMqWBn4RskN9R4w7i2apxpoQHKmH+ko5ttDBwblGKxR9L2
QNK49lCkp2yKllaT94ir+DxgIwgrcsPGa5geQmTkePR+cAYxmk8fjfHQUrixPAd5uvVVuUg0MEuF
OmqEkRqNckdqlXqidW5KRB2KytormUUnAN8QWQXa1Oji7+UsVctMwXgZeSXEz6kdIft4/zz7hL91
20UEbhzBssLfN27LOgAQjMpB22UH7Ae8znck/2mC1SH5Qf1ZSX8xpTu/3IgGB1ywsNKSxJlcFz1u
w+zsJBmdgi1/FJN9fnIp6hsWJzCfOugZrb12LALdwNiPXQj0cZRfpT/uclB/KRxyKcGfd7sOPocL
2Dr3vi1uRSQPHk7ULLMGUEwG8A3gTeTQ+cCiVHN20rqZ/9Mbo4XNJRTTEl9D2lzYXeq1WKZqWRsn
W8JSe1YDaXjAO0MmVyYWqVEyvyTbhrrrmrnT4CkC2DO0VAJxqGVEVnx1oKvHhRM9YSTWSfIUw7my
Wd3kjHVNvsaTf9MaqqYIIlmQGTVsNxYNgyHwu55XmYGxy6hQw3vKyyg5qa3d1O0NgBeyLRezRcQQ
O+l+B4SVymgOLqMA5jg1HqYslxr92Qibk3EIm2MKVQHu1cDZE35OdvHqwcGHaqfzuRCHgElDYYIg
XDlUy1w4pwrDm10zONF9dymbfcdB2PjQPLCu5xVJW3EoyTtVyTV1vr0yXGb1yex2LXauunXORvWd
Gwgeubnp/RuAYmSl0gSMR1a3TTW+c0tBzG/uM5i2beIvI33aDjEqPY2G4VBv6xEwU7CIKRSSHOPe
RfBKEMQwTX3jSOSg8tPMUXYRIHRyRoP9McI1qHH1Nf25AN3gcKPq+T1R3xXKlyhLYGSNi7aGY1hM
q9y6aJnatMGHZ7h3E8G7lR+yZaXuRMsUqKy03nOXEHkzK7f9OvYwt+S/E2bBNqOcimqrIH5TIlkY
BmZxXL7qmIM5ifTklDcAt3JuAJzlRjiSwGSTQ58ubo5VM/z1tJYVHdx86e70RO0rF4E5n5Yuz1Xn
qINOI/pQA9nnc0gXISyOnDjBnCksFY0kmMY1bIBc6rj2rE3+EjmuoS5cswG3onFr+NPvqMPBcNru
orO2nhdOcvyA77fC7bbtCpGzWiw5wfGw8vMwbf6Fo8vHPOj9CQ/bU9/OMLJ0F2uQ8js8Drw8fAfl
NIGy193DBpMzlWiebWNy/jOtHg43kWWY/mO8H1wycnjfopkYXG2QRtcpK9o4j48xICjYstsW5w81
7BOPO+RNab8a2ZFTgd/lv/9IOq/lWJFti34REYmHV5U3Uhl5vRAyu/GQiUvg6+/g3IeO2HH6REu7
CjKXmXNMWowHZbIytoen3MS1GH51EXQMKJiiRMhkX3oXDWWD1Tm42CRJMNXwrOJQZ8gA5YLdtleJ
HM4du3LZ6ZcxIgbZ21jye2ZeHKSnFmxELvFm+XfBDErIW+t+zjmrPBRrkDKXsCep3d8EpV5a3yTL
gq79M2rY+Sm6vXBDri5tBbcj8SdyLPdlfKfvOo39dAiZsftEmobjZ5iT+u4uTAtaf0ZBBeo8J16X
ZGh76WvDojwbvJ32oM0hCuvZfxUTRB3i6rLhKOtnK/yOU0yDiDd9dERC/LCFWPXggMzYJRL8sQfu
0IynCKdngNRJkVJdDh8VdBE7mMAR4vpm5uTgOHf7lNZ1mh5LMgv8io09y0Wd3CcXDY1/Npg0+/2t
UeSS4DCJo3Ld2WKXqY/J+60wmZRIhRlAdsG7XKLZaYdDmQN+OLGWP/SL5IhLwcrulWi2AiQdvE2P
1dSbo1A54KGr62I3G/Cb6Mm9+SLGU2e9pv09kC9RdljCn13CsXAt/Sut3RJ2Hk03kjt4wKzw1fdv
hBcrsIzNu+k/I1IPlNg2bn2zsGfZE72i85uDhcgk91jrcPH2B61uLcre4F8JloO2b1s4rEQaBmVW
B9xy2uSEMkzlwu9FZ21F2xq8v2xTzkqU7yMJh+aLH0IgcOKnGpQuBOq1T8biSC9svYwuLQIvHswV
/I8UFKL8Mdm+qnzTZoT+8iyeEfg349Hl2opN/AmIyUl6qJgJFj2DC6v533RYYJaa1ZuqG7z/9bWx
/xCS7Brx4ufOphKnhg4NB9CGL/VBZhNaF67MmAMnYLKRik2YXltxqRiYOFnEvJ50FJJAW+jucoR7
Hi2rJCbWb+Uo14OzE/ZOVORvofFMk0tBJiGTXgOod0k5O03dOuWM6Sm2l0g48uC2aYQEKOJBgebK
MPCBs5E7gC6eqidlBmRWvLJsXcDLbQzAair/L8Pn73DmYAaYinLX9KQ6zsmui55rEw5YgHeJeVxM
kdql7+BAHkzQZDMuQaBwwmfEih2/5MdYeEKMd/Qt2wBZVbBEtEn1ioZjX6IEDMrmLPKB2Q0Rv8gF
zbeI5qRkgIjG2h3AOOBpj2PaUB5qbB5Yc/VG2RMBOuYmpyTLhL2O0mEz4UGyJ2MlfUQB4tSP35iv
dkNWrOvyaqObZ2uYdMFDy1zccr6GYOL2ysh7efYT/DF7l/yPEFKiiMnp8PgwMWOOnFIa2lPFGtnF
AKk1EUc2wTbzxB5guMdh/Tv409VhUll0/RHp5lMlnrRGaVZRlEHHoitGXQjYwzz5yN2LUEF5IIms
aV9h9Z/VyLA7sLfBGLMyfOfz2s4hZbr6KfNvZSAOwBId01Hk8zlTGfpmG7E4xm6Fv6HITJSN9CQ6
37cRRtHM28u52Rr+B4qubVG8VK7HELrflTbudvYeHoIK6z2OEpi1jBRil/RW7gHYMKqlQtAVgaEa
rSUS8gURwC3gWi3EwhDxf03BRbR9X9+DKd3G/avubx2+MAEnpqQG1yToqjg+6zhmafJvJnQHxvHU
YUtlEc8bXpSXji9Jckky3eMNv6XSQaAQngzznHo10PB3Vst4OLV6TnUG4wFlmdWz90KLxIJCdmjm
OEjdo4X4XqbTxhxO+QxBi6WF0hNIsq+yXChc9yG+DpiM8ggl4fxkyWw/85DFjGULh8viA5scjcRv
oUh4LvptwnzBjN/d6iVNs0voVP/p4dIPLZ4D7m12p/I2sEvrgumckTJSVGpnUyTL+K9jMtdkajNk
ObLcZFu119zkj2mH/2gGudxegsjfWVP8Jyb7VAVEK3DOGFm9mpzHYSATL5bsG9JLxTAtwMRZgx6y
4aaOZH44zyayPSNhs/JW8qcJ3Y/G6ZIzIcAMDHHXyp03q8tPbheiA0l3tgEvEjJIU1F31OR9aObD
fr3x4kcQRGvUZRtS67YcokAqDKQslFaa4k8Un2xcL5qhWZ+aKwtAeIwQwGtXdvysxo+s++zKcoN6
aj/4xK7iCnAIzF4yvylYp1cBhCTBARcuATMpUUsUOynq4qIFucs0X9IxLrna0NvOHa9t2v2Xha9u
vJeK18Z6iNCW+OJjoD4yq1uQYjVbYkCeBoEqUW4H8TTDjNKWgRD0N+mRIKLPW6b8oXPlt3xwKuSP
7VpJ+em09SZlaJXGj15IW/hDuEhE8zVsixjBbMLyrIcMCeJNMY9tuZJrKrTITY/p/MQNS7MMjIdY
K3PxpzB208Z7QzygNSOXKshUp5AcEAb3gIYlYGkLnZeWBW68ed8uqg8yooiO7lyO+XaP+I7bvIbL
9hOnaAsZ6fVcU5K7qOJ498Yv/AHYqyXFBMdhfIqhkvTLobhzNeOMbjOF71l47eebTx5R1aD3qffS
+K8mHig1ITuVV0XKqNZ/Xn/P2KC0LkIJLkLyOSAP5D02ymY7lb8BTEuEtEgh1uFA9A0vRUyF17Ga
nruXqX/pAX3mheYMcTZckFsP4kZAnLWNr2jk0ug8fjOmNq4c963JU9hhhHoU4zmW/zixgPI4sHA4
Q4hXoL9bFzQeoUcGkZGczNqCQ2ThKSfxPHoKRrVZRqY+Y1ZP47QxAb1k/yw/PrTJLkC67Q5PBZwD
OjdbUzgxXEtBs5c4OqpRv3RIx5xEPxoS7FeMy2wrObsJm0Xt+Kyhz0cW/B42Cw0muyGHz4BDMGRD
1U5vCQCPuu94Jt5ZEG4Eq8Ce0InafWrNmwR76saXwrCueXmAobwtup8k+TZFc5OiOBv8GFcsCLH6
HOHgGqmIhrRiB/Wvq39tS+8N988mZ9nlSab1ZJ5JOGcbvTcTehpD3XNcvUXmI37+6xdCan9Btgaf
76SWGTCTFzvD2JquJcoEax72ehDUx6hmWM7WofdIZO6DxNteN8mhCfcVt22NWRdiNZp7cLZsnWZr
z7hrSK94BPB1vCBJxnWieUhvKbrkDI83aSf8m50Vfo4c9AsLDEW8AyuKqcq6ZVUSwSoHfMDilX/a
I8fLZhZfdnlYxqi6Z/GDhT4jci7wblkAI7XomQDhwW3bJ0fQITUQjZh45uZHOF/77inx/4IMJ+g/
ov02ffuRmF/LLqcDjD0MEfDaUwpUMymfI1BOA3tjwcExiIcG5WzHZez57cnW94zSf0nf0v5bG51p
PhJ2h458i33CcMajT8gFZuNNp13aeF4QY53RTvB63hkHdfa3MokzsEHxLYXKn2TPVXFIkoYbDjsD
9bOVuTsRL9AHyWTd30nL2WtFCrfG4p3+GurVNN+F3BdmtckwwsnmRXVfbnVVCArzfyETJAvGy1h8
JPLSeWAGkteSTG5ZvPrJJ9l6+MpIuyR04SUjKWtEIBfAT46XBSFmPSv5yvAizueCJAhag1yjJrxC
A2a8+upHp5lpX/pn20y8343u2OrzGEm2JZyV07ugYUo5zBWjp3DON4afbXqDm3na5wEUvxZl4b+C
eVSH9T5gbQjWFilaHP5F7g06Bb8kNV77WDtQeTYVJqE2SVhVQX6e0k3hv4KTcPsdqwKIpbX5FXsf
UX0Ww1efpY+BK1cadDnIFsQ/4U2hOUVyBBIbbRRTzhGxrSTuokEq1zCcg/9frMP+I+LzWNJOGiZt
c8dYjz3YGPxnWvuRoU1AEsoSjKEwl9iKYYVDEjqNSJncBtokQz3G7HfIvQ3cP0vX5H6NyI5wBlov
vv9JB8V2JrQu46z3EIftSa1ti79dRLmNRRomI+ipBxM+J8INL8JrDBrKHnfRyF8mesazkbtIWoiR
IYThgdlLDVq4qZxVU8/7kKSn7oIHVVv7fHis0XFFTMVij0GCXHt5SNN9UTMzl7naBOK/FA3rlL4r
EGsTeKEe9INXdHxY9UkF72b+NQYUSXa5c8dnPT4vMgWLQkSfGlz6o4fGIS8o2AXmX96rGLuVKvdZ
wJI6MS9plR0ZXLNv2pkGTarZ0ew95UCDBi4Mla56+oiog87DsqInHCG4ErFM/oRorjPcbCvp/6bc
PSr23YltU0InAOXgGtJje4TTteItaGGfQNkI+Z9sGtoh/6d1fnQ0ACV4ZlOjEVNOzxVL0SidLoTL
tjThfbd2WC3SazQuuMQxaT4jrDP/A2to49Rbp56Bx6TUFWUHx+WnxeDeKoA5ZyQbkZDWIXuYwTXO
1EcmGPeCeD/tIzJyQZuzzg7BC9b4QDowt9VHgkGprPVTnbX80kZCjkH2NqNtVyZruHQVIpb2pycE
n9zWvofTuzS30u5P0ipPWtN48pEpSKWmuPTmtyyfam9t+m9RSLcaUQ6TbJWNiDiICC8/PHYc6AY1
Q0p2TjC3f4x6LDBxQ8y0CIZaebYNqPnmg6poO0x49d1gXqz9Z2W++xWbprT6dtpmO8T5pWcDFKry
mrrbnhq6YflRU3tipEFAAXtigGc6ol9e+bZ5yJTLXl2+ltTYaorOVv0vIC0Svwe5J2A4+t+IMWAe
ELIiX5Jq2Prxv4QfkKMu9VjYlRR/np7wpjj7ZsBZ9x+hZKscOobALNGdFuZJmju0SxAEYfa76Upa
V9K0V6HLC0ez1HXXqr85xZtFwLV8bvh6Jgq5oTvp4EfPG3LtA/nqTa8FXxYn2kzQAvq5Fi0lXTYo
3IGTPexPedcd+vS/HvxGRJnNgKJZNk7t0SYEhM0VFjyA4B6zbhJygfm6xufIsZA+Gt4LW/QHLPFE
+dhbs0fyYfz0ylvlHIKyc85F+Ntgr0xKmJCcHxBEm/7JrnlWPXY0KWhjggVkprfurDZRqw6Gh0Yy
Cw4JT0rOjGrKXqVrAwfBW80pQaW3UxWzWOOLZv6YjF+GexGAnrGj1sNnVo17tDJVHWw9xDUF+QNm
aL047jYP9T1nJTfl9sFAWkiu7c4y30AzLXjbiDPaKH6ICG7Jvc8h77jionrmT/6mpJwX/yXEKzmc
L8pBalX8zoDsDBQdIv5D0BPV/bGBKa588qJgzVcI7BQVQhUDv//om90Ufg/23iJLjU63Pfjc3rL+
U4XaTN2HQQHRYTOxX/vym3o1ShYTNc34qGgsIYMaGaJDLkDP+P91e8EGkj+npDsHob3unSOxYTXa
LeDXBfSlFouva756PiGlB2YQOKn+IlQZJsed2PT23S+PTfHfGN1nTlh8m2zXGI7BEH4jGhtb/QJw
sphKMtocNil9eozijo47Sz4ihAQmImXW8IBvp2M1Ym4LjVM0n0Yw2Hn/liwRsPHRwCroGiGv81jw
av9oJGIRSLtZslUJAYCZzKbGGxAv0tL84pqkF1N82PanGP5cKAapbe3hZmhy0ku6iyJk5YcYkR0I
AxUXPlI9tNhEFo1mtGNRx8qhY/vrbgfZPNM0MphztlXzHuitSR9nfE+c1WX94kt7lWd8i7hj1rnj
UbuhlXD+jIgfBk4zUkT5hbeG33r002eFHLEoDn3xDWTHZakJF39KSWNiW2MxSZGRs7a6oxPluDmI
0nXWs/oFgmeRMOrgMOTHPWZLtirO+7dwKnZqsHFFWy9pm5ytQTOUrZx7mvWnsEA0M6vxKgzDPw62
vlae/BkbguCzqT8GzQAffmKwPNCNzlhPeOCTdKuIgAYsc8nbXh0mk095TgjnS8xTaAxoSPzKg9QT
LNpKLhOe2fxhJDTVI5xd4tDqwCdVqrqIpLvhS1tBdMEWhmFeGdxUlGm2Wg8tI3xVM6G3vtp8eJJU
U/UsdxVEzrZo3rwqINK9DumJ/FdriP8NukHnjZZcZNl/LS54h57YskdAuWwG63zvl9apFZL3YkRa
CWA8MBok85SLzVRHuynCvDMPG1e31EjFJ1fgU0WgrJMHj7E7Pae1eXaXQX4dZfc25NcNJuvZhkeQ
d9ZGp+k6U9SVvc2mSBg9fNHmpokYsov2lvQYwcs6wI3EZdguPQevJtw7lkQBsDQuTeC/3aqqsvYu
nfnRsNufKaRC7OAl2SVeRiP+rBLv3DnGbrTm37Q1tn4P0Bhcke9z+8/xc67NDq6W+22RKmwN4yaY
7duc9T3CCZQ0FvfVmuRnsn7aulrVGpxRTIkim895oM6xevQjA+5TJg/lY5R5zzaivaIJnkdhHgNJ
0TUGjGcdNnmphSLCZIzZb7tFfCKWCT/+kNZDtupO87tp+LBWs+oRRzPMSAO4A4IoH3sQsNr0hKUJ
SnYtXtKKOMxB460nCPu1Bx9nlBpyQbtJURcL+PoNzbGYl5q+ZFqfvRuOfSyb+jiG3TWfiI1jLAir
okempt+K1ngvmwmRZcPAtiPAMHcKIpPA7Zkx3cREeNxYuMfciTjXZMEVp5tHZKF3BwWWDuYT5fHF
7Ynja4jgAqTpTO7BE+okawaQqLIdW1wNWKOV2T8bcniPpoTtSPGXeOoyBOV+wFPYpPFX23g/vs/F
hxXcn5GBj/osPKILrJyLbsqancrsi0eGovZbEP1EioXma13411jPx6LEZ+gwNxk5hmxn+Aga44xP
8EfEwcXovS+qpjPCqX8iwaeYuCgTOcM7Bl3j5B9N9gdzkBycMXj00YMouSPgLAIOFXxScRBHAgAD
nK+69hiRiN3z/GepyAH7deGI5O4FJu+Cy3fp0nzNkWnxvMIMNdUGkhZlXkEuuYkAAVgEL9eIcGb0
yFQ9m0ATu+TdMJdUlAHShjw7uJW6WTJOk0TTF75+MEPx4TfJPRLbMf4Cqr0xC3+TCcQmyLWxjqkg
fi6kvU85SlTZ3zIDHhHRETnTREJjbjHCW+p01q1FPMCJkONl9qabqF5gvjyVU7O1Snkw0DODj8LW
zlzEeGkSxt91e3PomhuPuf0QdzuSchfxpVR/ceAG8CvSJ50+BQ6vJOfhxfZm1BLwGGA26MnGfeQR
LUB6hsRPbFRvJTtBNYutVt4mntwXMwnTm1UQyipzJIUTBHaXK+RQKSYUFirQWBEM0fuM2Kqyv4c2
Mz14n285SUolbArVim81GNVqsImT6rtH3xZ/qU8OYjl4muY0uDFtorxsBc8m7NMEpYqdh/vUF8Qs
0SRZxeww3aPQLKo2WEHCIvy17I3ouW/wLXoi7BBbB7U6RDp3BOjDyPtmGuMfHRzC0EyN0Ar3jTk1
zopfOt/LAQpWmjXusY2aDBsxOWO9ztRjXoKWQT4TkHjSFtvQw8OokdqezZyXVWRevbZCgwF7HToU
9miui1ka69n30cpV2kURndXIizOJ4i3LhUsgL4qFqenSc5NN9ERJHNorWxBtS5seeq+kCxqw8+SU
TQ8tsy/S5jPZfMw5dcpDR6oRhYbd3C2Jlbg005lERsC9JgcYGyFG9AnK+1skaBPHAdg4cXvczX0o
d6Brp9tg4n9xDV9e0j5HBo4OGuUvS7jSJKF4Sjhve9mXbxnJTnOIgo9EvJFpaGM9uZCFkRDwbW4a
3zMvLZTCQzE29dmtoE+VJkndbs3B3XoVnXJiuk9zFFfHOecRTXypAUS001UyJies0iGgpoHI00Ru
sum1G5Jx2GT4c+3oSRPmvWta5Oq1RLJXRSUqYc+JUMsseIye3M3ImTQx4tC6HZu0pVkNYA0nNLZF
AF1dadixfoQ2Db2zsaqRm+zDxPK/GGGJVQT699nkDF/VLvBID6IUo6pMmKt5VMYuaX2MbOCR1l7I
4MLMuX1HGwQgHlfmg76O0S6KTmzh7cnrYMbROlSN9Wi7DW6JXMzNs560PjONTvaZThUfn2GcRzNC
Wj9lcAhy1/k2fZB6iXA4apOgXMQh3pYDF3pBnvlPLdlhj6Udx/dOZNGl7HkcmFBOOD6UNeLLHuJ3
jeZ63xZJeUAdGz00Xi9XZpKqPz0RtD75gkvAa5dhsh0TjsVfA2Na211SO3KefKS2u9CT+lpMen70
hyUVuQPcOfH4sMWQZGgZC9M48EhM6UDDepaicR7reecL01sXC5cdqxOCxI44gnXdcGE5bpxvAScM
R7DKKFCGbsH2QoDrUI7NH27K7tnHTbSag16/5GMQMo90uE1qCmG5iGOSrEm3c+WhkeiivqXNZ4ve
R7WPq2lAoiPxyXGkqY3wGuvQtaP3kzQYWotaR3ts8rBH3Bwhdcv4yUzZmjheruF8himDAbjGAfwU
VudNcuzxOux9gTKuckEkVCGbqTzAKzCISuz9OnxBPdfvoqnK1kExELpgApngUUIDkmoogsR0gt40
q9e8NxUi7GzcYQQen5Q7kdVnuu+OY7PZdiFI34M2AdXqGhwyMRd8zdm+av3Uv1Z52n44wSj3YU/l
7mlgOTx/3oecrGk9ylGTkD47L0NLlv3skxopHb7s0qfPsNswPiaisbyF01+i2zXxvVq1YX5XttNe
u6onMa0VzFYsRA655wbYcHLkvGM7vncIl46DmVUETQBwQ/bg7OBwki4vMCDYDWG/0BmKCqulVb4M
VBonHkXSeJJ8VA/44RYWTYdsiHYPrc0gkKmHpLsM1RJj6SQDZpLa3CdGMAOPGe2N0VboeIasU/z9
6/bTdf2gWSkWt/uccuzqalGxXQzQj0y4mhzPR43cVOM5iUS0qcui+i5jA1GgD99hVVuSHOtB8nYV
THByHN0E8A6IbqUBhn+qmbEoyTWQN/62MVjNQezyH7WYmquZAPjKQ25mvnR17m2LTNQE63sTi3JV
KXwsdTXaF8PSrGUjEFithYhODCEAyClH2OV3fOg9E+I14lC10zjU/yB9xhcpQF/4NQ14zAXXGoGt
N2WIGKZnoU5RNNQHVYc2PxhXjShYXJcwb7ZexcRjHtCzJ46rwVkvXt3RhErVYzcslrezVfKfttPi
rgb8o0aHH6STaJRFWBDWU/YzsQ9+lLAsKh2gEVnwTjyL+5/VeVVBdIapPjusFS/eaKtLN0bj1+w0
xDYGWbuTunQP7ISQJnqNZEtUcxwXmVb2Ez4Rx9+SUX1q0JHce59uerJKiza565p/ZosFo+LRveVF
4DxBFG3usy7i24RbC9WGpuHdBG1q7ibMNVRJ1aIxI0vIDoCglpONGIKUbCa8pKfDSDZrzBTDcGxn
IL7C66tVlWMz9xLxaRd2zLKFjw2de4zMZ7k7y9l5U1EO1cqU1q5zRcwyMQo3tjP2WzMmFFjhWmNO
DDNV9MkErQ1hZ9RWjAz9wNiVvsHELFH+2qoikzjtNH9vk7zccnj+xUVrQ8hw22NX4O5MjQLm2OwM
LwiPq1WR0M4IUVEUdMraORVb4rjQGT0SlL554P1JuvoferVuPaOV2hrQfnfZLPS9mVB0zlP0qOvI
QMGleS1go23K0nD2pK2zWHJJVZkMO+ZlaMx+nzUGCWmOMyTfhgp67OEG6VcTQUxzwFNSVU0yMXZW
GYnmdM5mHpSbaAA5EXkzlF0Vp/P7aMAuH3vf2VUuTC/P8N5cJwwPWpAoYjtcmzBQwwevtYttm0fu
3vKHAFVpyNLQqRUDySnpfH+jlNCfuFCiAC2m7q6NDMbDIAdnyynrbx3dIJ3Dff/o6MG9IVMSf+OE
IIRQgyXEa0oe/cSYTkuw0SgH/qPpq8S1HprydaqaI37CjQ6mZ79fAlWzzVjCB0BY0JAAo2b3OsQp
hRd3FYNohLNjU7ymZFP3zKTSMbuZnf2MxOkXfeuzHBpGx91hYmYc0OS4QbgxkIpNBpmCXbrlrV3Q
RFtq4tOcip+sMY+oLF8oSXYZuMlZgdqYwk/PGo8eeR8CUKHFwD3BEl6yC5/SdmeW+tQDsVPM8V3P
WUMBPWmh1lY77WO//PYTeZySgQwL68BbenAozFxyKYd2RG3aHBC7n3N0fGU+cAbpU25bZ6AS700+
sUCueTpg8+sS00fJ2rvDuIX+fVS4FxEJFvZFQ4j2BOLTlrFzORpbKO+7tB343GDA28WBVnWtW6yw
Fj/E7DZNZfAUDqdOMoJ2UGG2jbKgFdh7boR911RsiVDe9EA7UfSzvxAZhmhdJAiScr6WTj8Wske2
z0Shk85h8vNDRUBjUjGOjVO04jpNPn2FWhVu/bc9tGS2i+s02ZfSg3ZmxN0iZ3Px3tnEcGaDMSPk
tNSlDo10B3z2Iqe7mTwJ9Tn7jxVIee+5ym6a73Dit0W29hCxZs0IHh4uSKOZDQFlNFnKksRtBa8L
2Kr7Velb2CMlREycE6ni1/RFhZU8uknHUMYFlhhbd1fAU/Jvy+XeMWEh5NXuu5Uw/iIloPmwSCWt
MCi/bAxznT6W3YEbeGXO5SbPf3Th7nS7G4ZkTROC0XZ6EPrZ0R+zhVrVrTeDwYQX1VEqNWb4f3OO
bgM9VjoRRqdeuH0gkbLPJlsS8r0FfMDQ2DuH45JcJ82DxMFrjieLxjFrzzZAkgqNS2y8xIQppkzu
ip+J8qIC7jER16UJJJj7HyWbE1fuim/nFNcfQfc48hk0YmcQB8P848EUYg2gu/NfrDRe9fBMK9ZB
Pk9oYKdH1RVb7fg7z/lmB4h0kBgvRFRqOEYcRYZRgBSh45BkkjCvSwubRcDVErtk/iJgaTJ/dHb2
yuuc3BYR+8hKesaEGbLGLsXRKoKtTwkwZsNqkPljFhVPfvg2t1hmERSNU7AemDUvb6vsliQ6iIAe
LPSPgSSRsLNWHJm7kfcYhPFqZsnhMclZfvOBbzhgu+zZBrYsFNtZjFyP2Dzf+ign8inqclNMIGxK
lxwPNtUkYRvJc4sTCvE6nW+/0tYNMTlMtQKNKK+2W+gr5pMF7x6uTOs5QLBW+IAiOp+nFU1qhpAr
rfWLzfYy44GukuBZxFi1Gbb7bAcwgayz/IiNv/G8Q+02/+g9trX+mdHiDj1RgnwwfdBcVcMnRhDv
Yyx2OvrVw28aHUz2LBFwxKjsdyMPYibQlOFGYJHnphGBumyEGLb2aQ8CHhwISiVGA15J7lzFPRLf
FZN1kFRV9AnfG2UJy4j6L01/YGmze1piiw42QNm4utVhue+5GbDT78EZldWIHOmOoGOCaskQ5+TN
f0lzEmG6apBMzAgH3OxjDm86fwU/yS6W54QPwFTAPO8Rk0mD4ZhE8l8ZT5l/6723YvznVm9GAq7/
YMLMdaA/LRipjvp8dL7L7sP33+T4GkUeb8o+Rekf5F+CNz0jzhO0INpJWjlWB0l9d5tuPbXiB0Y8
gxEelwHzZfoamm9efuGaxAWCjs2adiJv7xjfHvrBOjhYrZqlk0lL6FDxWiD0hby3S7yXlguiNDAs
wxCmHF5zy0N7oM0El5op7CjYrVo0byopt4XFC8yD38to5Tjepk3s28CvmeingTrSOEh1sWFuTiW/
kH1qq/wkVQ+QtX8wp/e8YSdcPqqB4VDyTku91aTA5WnGCuvYjV+m9UcmANvGtbDuYYQWEhx2RYQJ
RKK9asFwYexKBv7f+aZpzd3IjCbnXPOoSj20w0uQb2RGBzIrF8+jAdXJm5/LDvut8J5BYCJgKBe/
bjMwnMV/bWO1DNESpAaaLhVt+yQ8JPlUYLzo4EJVDDc0UhfuI+BXy+Yy7i3QR8G3kmTSGaI8haZ+
Eq18Hqb8UVftvWlrEukkro/gOEBjDWqkXB3QZ7zIWRTuS66OLbOPvXLZJuXpVjbuhav6PPbBj6cE
dRzuOiOv906fHHVEJLIu9tqEbRTx0fUGpozKXUK4yXWAy2PK4L8GKBHiHfOh9tgsgajgxQ89Wse5
ex7dfiUALy3wWJtze1DIBvuO7Irso83+hANPWb+nurl3CQtX1gApniDQSSzdXsqcVXB1NoynEWW6
JdTNbwcyOYGKMFsVY3Xwiepkt0zozqUUoL7qZQG+6JMlPKb00yYJbEQyuzNtuUrMX9Ed0ZWp/l0N
77K4VP5nN/uo6fAPIaap3bvDc1bwH4p5/hzsEHwvnf6eo08tziwZiUZy+SJLXDKoqorF212jd2T4
jZ480gf4ew/B+OkHyMnch6RjMBGdXG3D+7S2uP7Z06fgQc/8pTTYgXrESOgv2cM8QxwyKul2Kcl8
EDwwCe4tFjllfImnZ6hTXftDxiH6CQq2/hAlDVIkluThk1t+zMiWBP8Y1icLzTa+iuoSiF+QCa56
8jn0FVx71GPy7E4HD/tOSjRPRxgTc66AkyuQXzVCQ8ahpvtvKD9sdS2iYZUZew2PzjSzFRl4DyMV
StIDWUE9qBfiIxoJYDT3WJwQ6SXOfkCyOt3G8ipRFFA3OESrdfjqEvcyin3pETf65eFdankn0HoG
5QUO5uidxaLgpATqffaNeGP6j1wg8xt+UtSiVWkgeXtyebUMm44XfovloNKC3NyZH7GCP9Z9T/Xd
jhkrIAax7P/a5Go6TyXysAyp3aLTQQ4j/Ef25rtQvcfpq1W8NvwiBQlrXXe2xU+Tv2ecEWnlI47M
165tMHn+z0uxbt8MIJagXznlXXEv4FyQrGvpQ9efDfmcJciYCR7Nz6r/tNjKKSZUGBgibzW24rkf
CyKqf0HADKD6hwTXeQcsMsdWxCgp0jGFxvw3cFYX/iLTYhUPGjQlR7psDhIxOAgAm6N31CNO/6/U
uRmQq7NixzMFU2/l9o8zPOfYF6gk9dpeNvGgEXxUS/hsV6L9GjNkBd4xrot9QgwBAFnS4jLe8Wp+
1ISQ8tjZA6SOmy/3XPqYwrjZmF8mjybh3I3/2eNVSjyNw3DnNuaaAfbaQ2+QR4cYAKHBI4SNYO0F
LHbgrJvFi4Hkcfo/js6sOXFrjaK/SFWaj/RqQCBmjAHDi8p225rnWb8+S3m4t5JUutMG6Zxv2Htt
XCeR12zs/+dW55SsuiLZ9Yhk8+agNek+4TvUuDjCAvwTVZV890TiBAFIAjyeRsD91EauN/k7FVxz
p78C3BYBrC0pI80aBVJr4wc9i+6vUD9a6zIbAHJCMecGPqPspHcwvw0JGHNH83zPJBB/w3tX38KW
EVCObf97gv3o6+Dc9qI8quxASWWwjmrffUysn8xxn3tk5nVsRoEHGPxAsd9BGOKm0J5RcgwIqrKD
nQkXSAAaGoZhlTSfFqJmxcdXq7MRsG+2/Q8FyNEUHGTMz1XlriY/tfElky02sIrhlGw8MGsTUdJg
+xNBlRAwFW0IV3VL+xT0f3iSyt4dEFzl0EtM7TsYqJYjeZGwnSixA9lMWmgjmaqirZ42eu8jr57l
4bym2W+V/0tCmBkzXwgsilCw2r/nytVAcYmdiqvxMxpjdLbIB8K75D/MEAcfXtY6/ZqVrz2i9nFw
ySxBtoSTWzg2S7RW/5qBvDr6LZlpYhm9ZCtweqpFQCGoOnk36n5dMoyEF1PHLXWuv9DEyRfDRqC+
SUx1EWGNU9SvieuepDoyTbj2fTfV7gCjRnWO7csdq73E9kuJroUpuyzNp0x2s6Z3MlsmbhmdHO5w
QGfqwjBkzvD8bibhPRRUxlzHfRTcSz2Hqx8i4hzQ4bJO0XTqazdU73J/1rVVI8EmAc/YBOofB+q9
KqZ/+A0JCUAFFlI+PabwXZjnmhkEJinm772uLMeUJXW5kIzv1v4Zit+pdXLPrYatH8szCBpxhv5T
4ysbEd0VGe1IxKfCGrZlCxRmXB0Utvg7UAajPmQYBWuuCcaFIa4JPukQ/VYEi82kNk+2PUV814Ys
IN8l7+BrKwtJSKhRHJEWE7S8f/Ds5iAZMa4rWzl5YLhl7Id9ijObdTApC8oPXGlJ2VmhvCkHbSt7
d2hAzfg+JOss4uOuVGbRGvIvKAfxNfeGdYk2SqerzPOVbgf3sTLvXW/84pmuFmmC+5Fcn2hZqM2p
Ium3isstbd6mzqNNG7erHDtEN3nrBOta09WrlDMNty+/KoekoZlIFWhUJKGfbGP8i5JZNZa8S6l2
VdGwpWRi6p1MIau0iQNFhMM0g8Mdp7hPfWXZ8phr5OVENC1MCNfQIVZBWGCBGD7a0P+oWrKHB2Vv
i+ikex5mWmTWJWNo3at9TmGoX9Z4SY2UmLYPeTYZkOHXoC5kN7+Y2bryBGAY8ki+blNWtzLs/4NF
XGBn/JgYq8iGjtHNiqxkTob3nVBpBMw41QrpqvotDkeKjkKhkcXGE10ShuL5LMB4QuqZjdwsIIg3
6gCzzWUVB/SoNeCYS/58UBqUnH039CqxR5jRFOd6/MzkM/5sXdSrQNYWmL4CwtnLeIt+jCdtSRGI
6pkHNmbVjkLNLKzlRK4w6ersalYJH13WP4TqMOgcxK2YZN5auKUOUwr0nTJSoWBbBVePJzXu7wUI
J65Kmbs/nUDTSlu59Y4Jt2/J4meWeZXNNRDd2azKhSb1lxglJLdKgUi/s/KDIY14zzR3jOGuZvLV
8AKno4Azu2NLE5nX8QKrH/TzNtyXEbZl1PM9sob66GEnrv0/iyRWageptVZ6deLZJ8Ij2cLcdGvB
mIGhQcRiVZjDv3DwXDWu2RzDnyDXaOElo2P3tyhnI57lqGNIaGfEZ+jy0iYIAG1qsgs1glV93ocD
A+S3usXp04V7VQbIgN7eEnB+pI8Gt0FTwFuIApyiX43x6NSnQXoFf74IoQTZxQsfQzGRA2A2pZ0+
zDT36NAXe7kir75CB5LMUWirTi12hB4uS3Tf7T4Cm2T7qH+qbR79mPmJWRcGXOzM5maOEinN4Q0J
B1O59FfFNJDmPLthsmlhj+FZ0ITTs86JWvYQlCJWwhq73OeYr4M5o1a8mhToUNstGSbTWnwFPSU+
B6pFPsak+1waHHPRJ7ZxR4ayWgxO2p3J8VkJv1oMgIqKEMRtxIhGq99Mq99WBUxymAbWK/DHk4F+
A+rE/72Arx9razt7TDuPnZAUOjlXrp1u4zTepaPyVMgkZw8GfFtHYd15AAhy0/FomZMkPTdlyJIH
r4P9IOLqbVAv/bgFtyrw9kYJZvv43Ir1DKjT4/OEjbLEnN6IXd8+bUIGsvbb1neUuw0JkQNy8jFh
mEDH41EIJ9BUqWMEyqMKqL+B9rDRWCiXxO4Vzqj+5VaEtQ8nGIqgSIGrSrEERobnjN2lAZ6bh6Fh
6KHaf2ULm4rCSCtOrNT4ffal9jC6rVCfeHU3At8IH84UurwyWjPLHzdmAB536BnrS6te+q54L0jh
7RnglSrtWPm0tMPYXRhIBprNZV2tM1D4FprI0fRwkmyNbqYJDTt9RAY2MHPEHZTq8XqQNCfm4Yu1
J1Bjl6DLzcDsDD0JpD56RcRC04wtlY/SiFSONpNtGTRUBvjedkKgZsqP3L9WyofdUC7z+uLIQQ0J
dUv/o/Kg6vGJ6Oq2oxq9atZrQ3uu/Z1uTJeGoIBGruBwlaS9oo+dR259SvbwqUkI2zL5sKxH19wE
waVDyAnT4PjAkW6TlJhkGIpR8/OAObpib3JGpSFz1ZKbOQ1/dZqNcsCD+Y8VPwEiV69B/dFcApwW
SMgXFuqIwGRiYzF2HF6Ir7baAIw2OLbwn0T9YvG8BNjhcIp4giP/KgPUGSd0eumq8o5k11BLGdml
tA52uBnhBlXKnxG/9/R3MqHcUvXOwHChjxuh7wx6E9sPtxJWnrhMGQD/GqzDglAGgAVqvy43BXmL
OrM/Fm/MQ6k2bAMZA9FQs9xOItmiave1Buh+hD45ned0I1B6nMsPnt60++6MBoM3v5f5U5k/ZUlI
Z3vOCFzJ8ocgiZrtRopsOSg+5fLexEgkOxzQJUVAFB8VRKZsSQtevLA9iuldD1hIm/uKnfpwlni9
coESjdot634Cg+n6ZLE637DEd3QOGgZkbz1vd5bDEMAdNtoXdu2rRlEWtcJkge85lVwpOYT1jx20
y1lpMNwFH4GV/g3WncE98VuMeOBRC5yoFH5a5iMzZRgAyIRxXGo82/oIs5wtSzUc++bADK/DMFeL
C2Jy3EO1cKxi41MFp54rySAux7+agtpoX71yiEYMIJNb+/vE2lbeth5+B+MTwiPtgvIWIM8dDhNp
itmZdchbMWLV0sCrRqRpjWIHq4tkrT3022wMXZnwwYqfFA32AMwbecMm0/8K6dH1Z/7IyXSpg4uA
xYdVLeTBmEptwbRglVtcnvm4zo1LQbgLElZITkOcsOmrcVnw/ttMNgLAO9AbTfBsJb5f9kOLjg37
9DP+L6CgNaiwztOa+ujx/IZP3uyM5ZwfXVbEBmsNNEOfx4cAKqz4nzKBsDb4dUbauoYPhCcoIYBc
v09E+U6oUjXIKsX0bdF5yaLdxhRBnma5Eea9LBYH3zuxS1/VsnqMoz+GowXguhHQSpc8SrJyzZKw
KPvbG4mD+zJbea1DfyjHgxke7fHRZG5RbfyRrfr4Hk9XQztU6UUuzq31lcovky/ZHvFIfmVcNQz3
Vip2bjJvHW94ZjpXVgZT7k5oBd7DrUQ4J3/lydoqVK+j/iRHCKTizgQm5nl7K734GBlj5eE1X0H0
M/PLrORX9U6hspXhD2AUiNppX4mWMpQ4QLRMGrWoOfKxCfT9FBHI+VAytm4qk3+k2gLWCncVET4T
ogrzXa22cTe3GniVY+5HH5O5anBPoJskq47yG8TWYpB/Bo3BrMoGbloqUrbCTPk2WdbVkHBCE3fT
KiZatX9aUbud+GAIRxL4sgjwwe4VUQF82GhVS4wIWDJNiiHktWQwyNuciJ08HZeIaAGDYkoNQSUw
MemqvxSDZ1AQ+zS8JdMzt+6yvo0baDD/9G7Xad/SBNcywClhNGurOIyFAy8A7Udmn6A7/CTUAirT
KCXWFgmWO9U6Cd74cGC4PkuUlIPfMDIlB6OuXpPNeys+AZfpUDXirl+m2gez9aSUHw0bpmL6sZrP
uMCw1X52Vglfgz8Jo1cPKofq/ZYUg/zMZe502UtT7pLWYpVrV23xC8zE0QWJOshUYNJv0YDtmMdE
gkE/K5Qqu7QehHXGieF7NuOVp33BKJl2Ez74vfK+dY2a8TMoPz1CbWeWrWl/zwb7ISLX7FTwc6gC
v9W9x2fpgfDGwUrfq/r4k7NDotHqkwo0ip/QHt6i/E8MODEpvILJxMk8AgutEdIRLtsrLhI6rv5X
zsoNsjUTGtSn9V+sHOxoqyU3Vb02XGiBz0aWT1u8ZyiJOhLIacMNRjyZvB9qUCIAkbBgttI3056o
PHvKq8Qz0ksH0h0kxHeBvm3MbaGi58EC0sqbqs62UNT88ZGWt6IixnzOUMxACKPunqz3qf2yaAZa
lbFYgZuCExb4XDfRx1CddW8RM+RKZhvI2EfP7g3JVt7KD7+D5ozVZdT+iBZCJoFKFV5+wRwtPTQY
QyoUINZnGsMbO0v2DroeVgvEXfh+rGFNXKZjGCPQIg35j7oorUsjvcRElhD6Jn3PukulKxr0cdtn
/tlgGFohHe+gJlnaeMxCxM00jnB7NOhUktk4XuWvGRQtx/hlcTUMo/lZxSaJsSRAUJm3ZNMbGCIq
fGVT9tMyILOn5yT/xIYDWGEMQxCvzBecMKemDd0pO6th4sjiYorfmgdjahDuxnBrrCMB1CkLGjuI
VsIsjo2ZulpbX9XcuyWMLvLpyydnYGaYom6E+nqHgiFxQsgcoUpccmU5jfxu0vagD0nFrc+vWbaO
icNIt0zd6YyOYLQLnxvGpU1B/JDYMHZZg+AEiZJ77J2aGRdEilld9TtyJqfoUtvQ1rA3T5hDrgJI
jN1++ZK95mqnwIg4rON1ym3XH8bpwVHlYgt5k5U/NSbl2ISU/tCmaliIFLOBZu8yKXZkOX+xBsHh
FtDvdOHOG+z3GONah0OBnYWT8UgHMhU4e6N0RHLT/aYGNn5lZQl72ajPVrmF9SakNpJbGkRaryrw
t5kZOHkcu1CtKVLBPYNGUYCLp69pxDpmWwRg/3UtyxKs+cadUNhLSNBPzgNoFJnLFbgkgeDASnlh
MVrO+olDjAURgxijPYXJMZ48boQ7sK6FyaZFQhxUURjU1PWzEEYzFnYcf0Rt+OgZ+1TzsgjcRdn/
EWCnB19pTmr4PR0Y5bZPOYz3dRVvrVo+tGxpIwFk1w+WJqafFJgO6DMgriWsyZQ56U9m0GliugV4
vhjGeG2GGS5svDLRza+unf0xTBUUM/FWD2BUFCL5uo8WIG+BxdTWyoPdMr6gFBqvnVEvsdUsesqe
WF5XQBWY3K5NIRaxBk4pujXhcZbgE3S26KJ/eowywbxY1iXV9pq3SeRThUzMK9yAaVITDTcwW2Rm
oLdi4cnoYU1gG0BgMg7TW+PhvxlAAR3l4NQEPMz/Dw9uJOTyr4+LZq7cUMElgXJV7Jma8zGXeE1Y
vtnG2ZDZ9f553SNtbuxR+pLxj8e9B/pDppgZmCmMBSCCoQA6Le1SE5/Vj5lW2yHPN1Ulv0Ximesf
8/KVrnCcmU3wE5DoYPiAp2DEN7lm9Vz4qzS/lRRoFO2jjLimpkqTrf28JFMJfIUHDnE+H6g3qRg5
P7ThFKtIHKBxl8q7qTIy1Ze0brZ5JcuSRlEq8XKsDWTi+LRJijTkdtXnexv/UYg1RSqP1ZjiFyMU
MgHlbpCqychQfg/Rv3n+r19dKk6uAfjqv1B5V+3ADbuDXx9Ktq01IhXCqoCb3L1mNfgc1xz5Qz4v
O+ji9UZyamwsCOJZJrqRxoBI/LKmxwonGDD4NtYvxHYKBs6ypY/SD334Rb7tNrJnvaftsmJGaIcB
kSRTWnQzPiKymubNKc6GiuRkkNZKvMZGFuLoa6V7Yn3lbOpHHGoxx5ynoJcH325TDlyb/8fwFAlo
ZPD42uk15CVsrO1UAEwdnMz4MtBZNwpNuoC89JP620infpdBuEbSMrSY+iaFm/U7v37Jkxs1DI6J
Xo2+I5QByWfR7HU26CnkNyNyLGU/FOyyMPUYxnfE/TLxJVnSl/Acv9pqzc1PdvTgWvMrrJdlfo3q
fSQs1BjJJKYPTcljHKMXZ8UU0ixHoVhBhePD1tHeWAwwCpksFY/e56ccN0rfOE36SAoIzhOQkvBT
4isP59ZbWsoK7Fn2NhGj93Fn8vnFJLB69UXJEbJxCEi44bmBS1jOOoQAQpsXkETIA/7oSLwT+NPJ
jGzicJWH3ZqJLxzd3nrWcFvGcluwTZsEu5mELelfMX70M6auRHyA0ZdvTo8+kNmxUNhV6Fz6hz8w
jM8xt7EEyvl0VHpxv6GWQqaupCjjG9gH75MCLAiOQuYfCmo4k0IAAHGgHdL+Dpk1HvdG8U+d3afb
jhXfHHVeqVu93nVk6fXZZ2yhZUARTCiv6KiRsXzU1Lc+W1HmRCbbszB/JpyXBZvTVEeRR0whH2HP
HeWK4mvmCWg562JIjG3/kv1XK72TXdKSLtOz5PHkp8p43zNA45TLurE+o0jd+SjUkIwj5iUNOmtW
RfkdoPy186PuAUQo+HhOEra4FoNCY+39bFzJ3G76SIkefhosUptBXH0LVSFjM5slm49rDq2nhhjG
yA8RR2ZjbzuGsnn/LuhS1b2t0aJ9Zg1GGb4bKg1tJTJXb67T5DbSZyjdg4kt5uyxbPbh2PN1F47A
b2YSBKdJGy4PhFsVr0lbYGABFkA5OW/MdWLe0SfCdR5nuuybjPF08j8CIMkqGqXIbfynzl6D4IVR
KtzU7056UTuJkqOkit28qnAvlU+/H1hehmuPet7uB1cD3el5FDADgiN5jdeQJO/5aedCyVCgelO1
nrOAapyCPvQSEwqRIf80tJyRcZQql9wsK972Mh2ChC00hd6v/8pmssl6+19dYMRC0NW2AINLxze+
Ws4REI3ZTgqXUELM9hyOTqM5xbhM9a9CX4jxoo7vtQGwBVHiuCJxWx+uBe4IWzmkNhTqq9rCA15m
6c+AlSbPMuzfZMhc0wD+5G1klayqq6ECYsh0NwKuokTRSQuwJrI3YvK+8BkmDOquL8ktbOHSs10S
d+zG/BymvUEVnxbNW1bf8ETJ46H3b631N/oEYo7vJha/XHF0RMrkcWO2QUMeh8ylGvqhnQfURzKO
3Si9xZq9mCLXjFXmnPTIw09j8mkCPhK6G+TP3rrVAD3rT8178OQgmeZkbs9WmN3mnFopaJbgtvWp
2KT1KwbCUr1UTH6S5NbSQUfAEzxl4zNTzxViADOAf7CvrZ88+Wz0J5rNt4j/aFi9l8VPJLHL8Fd9
TCdob9v23jQ/UaO+6SxUhQMXVeN3YNNHQ8EAXg725th/qxh0UNRsdVAzmeKTnfvdSS2AxJWnYUD3
ES8qnFsbPdqBQiv6uyhYBl9jPVr2JuADHe9+MaHl6Nm3rwatc2w1XaOOpF7/p0aYjxVlJ0ndYgrS
XZHmq4bdmDQ9MXqzZCrcpI5XoQ3HYcwIXJGcTAaHVt30cjOg59UiipPB28k5KxKz3ZgDK9IpX1eM
ciVSdDPjkaFEVUOKML4SJUKn2LPwIEJmHn41hv8pg42fWmMRFQfiFTQyJmNc9QDipeaEm2EphfKS
DBB6xO/J5DiFR4vnlia+Lh5TipDrQJAN3GkA8+IzhauB73DhVxiG5pE7Q7iwYMa/rnuIWsleIxy2
I33XGkjRHohrGm12ux2G/ojVwk+iGRwx+KBZQCfTS0sgE3LiJ0FDkAVEPdf3f/qKxDv9BNxAAU0y
J5CoU7KpjPEwgI1IThUpQDydTOewYw0yuuUO3LK5kuJxF5gBwqFkpaOhUTRtF9I3ze72mosHBfRb
Yd5b9ZbFHwlkhTFleqVcOnzZvnaqsNIxbjK4Imgf3mwm8op297HvBEgUw6hczqvTOD0kbQ7ieH5L
yTil6WStGCrg01mXd5wvU3EzcIcSzbaQTWTU80YC51Ul7lWeX1ogYz6GVh4ukGVG9Zbo3hdWFcEM
F6Ybmx4Z3AihfMu4wNDFapBsebHzvJ2X/ImGhSedAcSVrivRLHYLUzrY2Z4gDELHy89Q22MVkDNB
H8pNy+w4GhUw7gMnI3HYrMhZg+Io1GO04UEOeKlSVkYjrRECIsi7yMDxm/42SUtFeWrdxVLOgbFT
Unwg/5fR7MiEQbcv10w9CSkuA31fkBSMAReoJOu6TJY2tTI9kniOamLqqQK2TVDABcYz0E8gJRXj
XOkXK832PgEinjA2s7SqylkWU+IQBBteMgoPY3ANtseS9MswA8sPp2XIE8N42VvVKgFH/bKkcR/d
bCaAeBH/Zn/RkT239s2P1lWjrJJ4lzEuyMB19IhipJkpBjtWZc9UsBIv6ofI1xqfZVJtPftgVdci
3tiSj4TiGVeU+eFnyvxokstfwnfRaLDxZg1l5xmju2FXMKBQ41vTgnHiaxSfvn/ls4DhjsdiV45b
ATu76JxWIHhvVx2MRslv32rtEDJBYeOCaIooLgn1Gs3aIZTPLSJtNGpsiFKu3klZB+IMPLrrqMVQ
YwfseHQKZn5QJnCKdMctk/Ff67LzEN1jreZOK1hYANX2j0P1buiPlmvFNFhyvWucRAF3e2TfZh2D
yWzJYMBLOGiHirFeDSw9TahSHXolmw2KlXzH7R9Ul6pNoRXD6fSI9uYWb+IfoRabBsNA6yuHidm6
WREpNaLYyI6ykFdF5O2kKXdrTOrlXJiSdV/vJwYBepE7kgprpQL3pG7j1kmIdlTUHHgce1QYfB2P
zNSUzv9hmpP+r2/xloeOHEOrZ8vFQdIyHjI3TT8LM8n6hJ8srIQJ7V4btmotlnN3ArjHkYEzm8M+
7H/HSP9AbOxyQC7LyHe81ECtS6d0VIOTKZ9jkRx6xadnEjulX3v9eoS6ZXkQyGfMZyX6rdUQ4sCR
UkvrUn6lMq81ptV8/ETLHHZIMKQcUdF3Gb4HQeyqPQz05JaJ6qcqT7UwLgmc31Rz42BXKECOdqn/
MQnjn8I+xTDzfY65dxprt0FDWzQcVQGtlMWdURVO3zMw5RigEGqVZcgWTCm/J+gCkmGeBTY0n5NV
npZetupCcAhAw0SA9LvSPiNGyQYmZuKS8U/hhtWmM1e6nYK8tz+Q3Kkjok7ge7kKCOjahMBOp+Rj
xIaW4Xgu1YR2TDu2VXD2gQqlwpwxIRV1sLpJKvldDeYZZLvOLH0VKlRSKnEgCnOBNgiXAY4yg2SE
oq/Rlq+V7h5oOK0+cirKvrqzyO2ik5c8+mxaY0/RpatpBStVm/MLjK/Ql9HFjHtF+qfOPZ5H+nXZ
Tt9GJH7hZS91tMxifJgFhbxcO4bpfTCh7DqGgfFv7dkEOVH3go7NpENQkjSvTkgOQxBh0/uk1WLj
xfa/SITTW8CRXUNebciab2VuHkY6Bo4KA2Lk0CE3fiqDvIXGwiXFpogrQPV/s+JjVNi6EI33GxB4
w8VWGR9StSLsbNHaDVMYeWXpV6tkba5dMfQv+gzo6pT6R6UD3BGls1Lg1ujKs6htR9TDJiPpLCqG
jZwHa8L8ZG062HzbdZF+kXpQlmx1aMW03jU4OljuzHJ2mDXrVs03RqjdFTA9iAtQjYdoMmBU4rnr
tHNJE2JB5y6dyD9FkcteApqfGM+UgThdOAm4GBi7qv0XUndgS7qNxMR8b4v7lF1T9pvYimeTjRMp
twHz6cTgW0IpadzxCi0qvoz/mxzSp9LsT2c6KcgAR/iSjEjXsWRlhHQhI1sI8t31piGLMtkFyooX
6Igzas7ZIdL4S6CMJd7yu6vweev1q/IjN02MBwVf3CBVIpeG7PSIaXyE7qSu9X1rqlul3YMB+DCr
Zze+bHbS2qGIX9A32RxdC2nYVgBSElaUVmq8YBlP4pcwkalBdTNvTuQ7FsFVxBzY958TiLbSLdVj
QlYsks/G6UqNIgGkg93sK7XHMUiuMWf3XGlFSLf877y7jMberHYmGRD4AF9T9luEuOaYTJSlsWos
7MGIEfG22AN/9iGSkEK+wEi4PY+DYkC03eYGKwaKoIp5VMU3AVjURL/u1bDR0Dtrurq00aEgH5OO
ssfdXtubqVXvvVoup9GVJTaoNWCUNeOxnd59tjZTPyN+i3VmriWfIrx0O1poXESxQWrSYK99yJfW
tEjlZBUWFbXOyZ69DSlZOVDuErgs7I2lLjiYhMD2wdGrT/l8W8XZTkg9ZSW2l4IjEZi4d2hNBLuz
82u4tR7SbBZBKDzSdEPUrYgueFPmLYT/jNW/unQsccpG5a0C1hUyfKk4AkMFslfJk+XVx6DA/oqN
oGV2EPDFF/K2NH3ulDlWCUU1sQ8JeKtU/Z44HAfCeCWOPsa6NhgpxNj+dz/sM9BzWn0SwwdgOD11
daQtrPMy0Jly/NI7l7tEw88w0vcPYlYRRktb3Gt9eKFeY+7Mco83KyA8JZe/JUYVyAHQuN8z+LUp
uj/1XSAaTPm7PrzqZJkbzb+pvVoxS4T6d1Lfe2hXGn/Hv+mxajD4SzPZqdW7FF74Z5HeIL7BnkRK
E0sn0EXoQTCWVLM6sG/2JaYD9Bz9T2LF15ENSqX+aTVCCR2xWpEdCWxGEja+mcoWttOSdqqyt720
mWpKc0j59U7O1szsQKKnuFKuOTFi/BjLsJnuM4nCZMKhk2RYRDvLK9ZaZxFB9Rqle2UfCkiXykoo
K7P7svOvhAul1glR0KS1lG9HDNg1mn++Yc/TVj4UxP/3+rve/BTRI7EuOsb4QmWG6K99hCfSBKRe
wcTaHtJgo9BsKXx/LeEABpZIg0thMg/SeMxx7HFMGuYPiHUZ/j+UAiS16DNLHXWDHHhXIx6UY1gT
6hof27x3tGbusma8cmbesJxejeBPUIuNRrqMRAIDoDibJZsCZqMorps1Rc6a9L0TMJEDafNOiJMv
Uh6+kqNUB+jtn21Uvp66yrAaMj8OcTIELer6AXZMTWwOnLLid/TiZQP7TEM2XjsjDX9HJdJ6uNT7
sLomVrosbGpDQGd+hWTBnjam0S3IhCBDkAkwGWZskQbtKmxyQ79VEC16ZLPABD+Fh7ujtZP534AI
LJBArWS03FQKS0S3uH4kWNrU9mBdPfan6sha3j8JJtV8INlMlMH3pBs/eb9Jgk3B6rbr5S249MXE
bFwjlUeJzmyU3oz+0wzGWwQXgPk8ZXim4Pm1s2M0PQ0NieHs+cN+Ijd/SfIa8+SjGyLGY9RmQj2X
JZssRJAt88+yfyrxnkypWcuRe9bM/gNaOlPCB4J8/1mD6cZAO9QAMo7BCJ41W2fcW4TaxDJqpLZq
FkNUc1m29NDhtrNODZhTKXcneXof8gvPAE0i2tyVqe80ndDfl4p0lVRghGLIX34HOkGzQGs3EAjY
omLx7GvZfMyu4KYqD1gdAGjSTHesqnjnCoTDOimbnjWS9F64McJslnBLD9xhYjA5xEOrsOTTk/o5
pnTUcbsHYHTsPFqDI+5sZOKIRYur56O4FgufMkdWWRGR1WVBs0rMm+L9szHhho2vrOpxwp3Dthks
EJaifnjF1VmVWMEk+16OcRHb/FrUBn20UcGnB6q3EgQlYs/d2LJDHuBfIfp3i0ouQu6SogsexIeY
mGRzc5jZb8nriU+ETrXTo4uNtsjkTmegh1HozcYqnFZEhVUp5vrkYTd/KcFq5aFpmGX3Tmi7vkLZ
I6377BISm4VxFGCJChUnxfNn07YzaE31Y0iYBI1wZGMe5heo6h1gPRwgBXog+ZmpQXOdnjxESV4A
fTWgD82HFb7HRcbroY7eUi8r9vPGnMcYIEaMlwpD38kjxr6t3I7Vg45FQK/RWfm6K+Mxw/K7GOgV
Knacdndt/Q8LNFnj9StV/hzkR2yfohFYtOZ0XbwZ9Ap1uXfl1GGSs66pgSAHUa5hhGohIBEvLuSr
3uqssaWVPA0ImN+RojF/ZCi3rctDax914pLmBW9CEnzMr8qYR0ENMMS5DyInav6VY4DBhTbFZnEc
DNOikmYfo9jlPvSckeEYhmNgjgViH6OVlwbBbyPrY41Fyzi1i7EHjM5ly6G/SyZyHFN9bcc/ZFMe
IpQ7uYlQSZ5bpXolScMhqSdXgPASg30PxmDDPs/R0nilROlO8e2NFfJ5o+0TmiCThS/Wi50SeUIP
WCNUORyQ/Q7Jr69i3k93Fbiq1kMCPSdJmvkB49nKVL5z9d6gFtJJEMed+SthXARLj0Q0ouVhzCqh
rbA1kygNrGy5uqx6oDeYGtg9AtOuHaWelimpbpHFuGvgvKxpT5irey0N48SswMrGtUqaJZsk5Liq
GBYZdpjs1lngK1iWWdhu1BiTV82zsFXVuYlkpcyyUQxuqLEDhRwSOAkFThH98/ltWjr4tIs9J5oC
HlEJR6BiZLzK6qltUfzpcbwbKUUkjH4JduTexp6sCazGI1oEuodeZ7pQSgvTrF2M+s9Mqx6yZZw1
eiuiXys3N+0tJlZXdJQ4k7exfKindiL/jTFQTH+2oCdhv0yMyTV9MHel1tUsscenr+j9wkxQBgEW
wds2B01KQb6AiUFqWqF8hJL6ik0pWlizTg78Ev/XniONITQT9mrBiuWq+IG8ymiygDUzoQgoc0YI
lIumEPJGZgdlRMPSyOwdC0YHT/ShDuNVn6KZLLJVwbNsaHjuwpqLXVdfRdYc+0kw45OQEHpYxQEq
23nzsET4Iyrtl3sGIy9EKbBci7gk/8hmXBIMkUU32QBqMcEbW5OBlGSM2YxN+kPxeAc4f4s2YMbu
rdKYeGt2h03ZI6MBhjwiKIUc8pfEQ+sqOskVumIsJpMwuL4kuSy5/MfReSzHbmRB9IsQART8lu3Q
vtn03CDoXsG7gv96HWiheJoZaUg2gaprMk92GrbMnijzvvgeewbOECKDLETn5Ri/hl9jXYDdbnpX
TCp8NyY5q2Xd/WpDdJhJ86ydYdu71U4Y3jM8p4+ywP7eOCUzFh56PnU1j58ytw+TxK3pxdgwwa0X
1mGCSWPJcWNn3DMxpFm3/NdAafTNJGixR+c8V2nidcDKIQO4vMHCGP50O93ISLsOTZxscgXRuied
fYy5fwAHr/QBA6aoYPb335qZzAQpoQmrnWLlDnT/1Modg+i6B9Wr52+Wx6TakdSFoUYQLxHq5hJQ
pNMG+WyRI6jWkQQPSZti1/raYNwwMb+wNHQbYN7jfLrqtXMwJ4V7ziyOhSjf0kg7qoaxbETUo685
xzRpYZbhHWJ0kXjOqZ/dwFXQD6h2iuM8MbnoLdZQoTy7WjwGA+J2zWfEa5gL5sE89LD1McDRznHE
WvWl1YarRV0ROtrOyZjTaimJOYoME/5i1EhaBetPpbQnRU6dx9td5CEy3ipbi66+kRaPHHXIGHMp
EEds75M4RUzkrRHsSvSkjD9DOLldPK60KDklg7mzZ1DIue6/xEbzpka5Q4Q6rIXW7hcCi2q1dRO3
ZEMCGezzZXZN/VPRJZiLGW4W/slrvH+tREuujbRsfM8VjwPew/I9yvF+9tX/hxLWWmlHzC7rj8QL
/6GyIoMidX/q1PseDfSgWaNWcYGWypiJejUlYeZgWehVCLOrR+taOVhgVPUhWWCP8U1Y/wyLUThz
AAcNp+FDe7eIAEvRDNoCJNG6pR0E2l2huO7WTDh3/YyAHqeMrvMMEM/H+iBnfs4mGF9pZ531xUgL
+TQjREHPQaYQ/NJgofSz35YhCxDsc42HJ0YuZOdfITYyff6Okjlm+p2Rql3vq0Uj54I0REYkMCNJ
vN5OdKCtw8nCScObU65LdVbzBTLso1ZBCR7ToMbnQ78Q3eletSzglsIJHOYblGuMfUkiXhviUxTP
evLe54HFHqjCPrQbus1YoaLQj5p8HxE1ZMa0RSq4jYaPHpRVOR3a6aAVf6kGV8nTseIfywgEy6Vl
4ydJBfOZ3pfVwZv+xVhyFhtdUf5a5TlGLhZ2PNMYjktQeuGx6b4ddVpa7Dg/NeOpKp5MOlfF9QtV
sGseIti60Gg9slMnQdaHnx39XAZNRdxnus2ai5afNEbbTQf7lG2alvDuWq+e/tgTTKXb6HLIrcVs
WDUvMn4u4ue0v/Y11GBG7R8p25HO/tf0zzWWwhDhNWSYB7f6NWICTp6dFm0OP7Tf7aF+WMVnwgYG
5xq4Aq2IdtFSAqOU+gq7jc0IqiP9A6vW2kFunA2vjTpn4iyh8IJ1SGOIqcc0+yZYcGxfvJkYRhKx
2es6E828mlYqI0WmN4Km5vc5jR75ill7yPToDB8d98dQnV2a8NmaPmWPDCbRqSAcsWMbj7He+PTp
RaDYYlGsn6uCWY4225+eqLboKtqtn345WBksDBUkZuJPGZ8MRg4o42nKBOuinLaKYUbEPMiLGfif
vfJJASMOu3At/GzXtsN+KfhDMhCS5mxPr4N7HMk/Y+KzwpDV2eiucRRJhFie+6dbn7722abVRnB4
m0wEWqxulcaGHkQ5xNdRB+Q6vcYOmZ+ggGA1ca2LJwLLd0WIXTHG3Alqn18PtTCW9jn8rLxvDypA
Uq1EdfLHbW1hGD+rItpWOAkSk1ALFzdkqg5hVO7I9KB3JqU3fi3rZ0sPlL/vzBfl/1DCIvcBeWBA
I+AgRwGA3gJRAvZ/YL3PjoavFB2KxD+ZuqQurc1wq0kbTAfpevty1ldRTjK3IIP+UR/Rt27qEdHc
kftrK7tbmfs4GFzYj9UOIEwj2VA2K0tto2mvwdfizBMpbzIhypwuLM/n3WTu3OaKo3/tNUhtTd//
7A0N/dii9/8V7V/UX8NoeIh7VkEKqXxLN/Tjc/W6eXwq7CW9fkxf8kheIiTUHf6vXo7MxggZ9F5d
f2fNd7RvDe9teJjiIHKDzqtuZjd9AR350AGFFe74w/3yiHEOhl1Y/Ovcmz77JFrMEO1ixOR4Irwr
5iThYTdi8O87OEjZpIKkKh8RztCrFHduHH7AnSScpmVwWBIsF0QD3iJ3p7Mo0Pl1lvbGNfdFrLFc
202iogOJ530nADm4gg6otB8cfj0lov+ChKO+R/NjhiwtQWq7155l0WKdLet4L7B/euO3Cn9N+wt7
k8TSRxMEatPIPgHHYRBkGKejluD+IifYQFv6bXON+IjVBP2GpxMn59VvJoKrxvfvKmJhXynBOmJY
FT3EpzZjBPyi99k6xRtbiK8O8Zxqzx3pc02HhDlCkuvgD6DUTvU9vdPn0NqbNHsLESXUpCThRNjW
0IcL90D2Fu7Nx26+Oy4lbAL4yfzCh9bax5Diucw5QOp9x466pqqY/Lstv9VCHSeZa/EptoyLSaAR
m8z8Q21skyUQu0gY2ZC5hzr+I+fA0AwmxhUTxubYdgBBMwN4qvfaw5XxwCtjEHtJZHmIovEeNojY
tC+RPrURSS/wAQv7kirqThS/fALYaxFnaZu02McNh2NH5hRElAeO/1q5iOt0HPnozePxVnP6+JRu
pqGd5wJyFqEKtNd2JLZxdyqsp7F+ZFQk02PMbIMJfNgeqm6X9TvUZU4ImI4c9vFN2jQfXNop3Kq9
aDGd6bS6yMXBjG3KicQJj4yObCYqlN8xyzz7bREdDAAhWhIHHZ8fvGe7i3FExTu6yl8btpJFxKLf
fsJ0u+rF3wBcVV+aw5qOiIyn3EYOrezAmj3gFsteDnRa+RW7bzGzlBQEbXiBnIJ4LteRP5yTlIac
uYt+TBVG66ACPoi6BIpbMKJJkU26JwOkmj+QYmrmk1eJy2SdhumGLsggzqaPnD0cEoY6F0CzqeTI
YCurHTqHKFAml0i+4LsxvvLjCiY5HFYEb2riuv9kWpCKfYM1AC0BMec7Gqh1hHyq26Tdi2qffMBo
RP5q7Wma3gXLinhxhoRPOaLMup3XdZ5yzL70aINjFDAmieq6423t2g5S29tGQMSpxu6J9C8zCrqu
42hizmV0V5ZIx9L8I5omtMntRYyxwNpRKVXGsfN+w8m6z546MCDdwKpmTwO0NrtqyYvgqq6GOwR3
4V51nDkldpKyfNdIFkvpzp9bEiydgfBwB3JfQ8yvepNMmp3mXQ7ce2BdyvJWlATdLeqPj7RgS1YM
OxcUg4PErjNujfaeVd+LEEt/AldIpUiyHDG2JAtShhV09+T+bLSYw2yglhNo4xvENGgAbI6KlFI8
Gq61tpUF/hHzvYzQ8GRXq1RrFwpbIv/s/tTFt6m9YUsf83xd9xBDWo7Dx8r1j0OC9RIBQYPXEW+q
avuXTobbYd5lQPEHqn5ebRH4CJZbWW7GbtxUxJSk08AzlZXoZ977ifKqxHo6TF8Z77foUTJIHqjk
ycKk3vG/iAnNxgT+BjOkbOY1rFkopRMkPYvucl7NNTU/eoYBp46Mr4hTafGmdYW5fgyZbSDOykZ8
V/WOde46q/cFhHzIzPt+ZsSuQdIg3HSymPUD74lIHkR/6bRq5WLIUou+1PkizZ0VNztWa58KskIY
Ec8JqfLZsfrf13rVBclAuzI/QqiHNMRKA14r+h2FAaT+9ckdapeUVJYOOq2OYfV0FfsFu1ELoFkQ
ywqPLgJCtQ6H3saNBTdtq7MfMCjtTHgpIjeY0NyAU66EnbJWZY3I3nXw0LTaX5GDTuPH69FJskzu
IXY08iSsp4r9pg3FOONTbap/A2ucTNirSKsDh8Bmj4dA88MLvNlDhCrHonNq3TerptI2Mub+iMo8
bWXz6MPhrM+6AQzCq/ZNbwdD/lPEOqcNbDkSdrwuX1sMTkrvXiPzCpknKx3tf1nsQlVthfrChLyJ
LcJGyr9CZsiBizWcvpXn/GNfHsYkmJy74QMpWoR+Jn7n2rSiY90DyeHDQi7UpczC6n9oinTttce3
Xnkh8vBpM6ibSQ3snwePtipw5hfVxDhnfALDz2lRr3L2EJhKeFhYKg1i14gR2Y/O6AovSfs65BJr
1LcjIX3BiSSalFC59qlYQjOCuv/MhYF2eLj5i/S2JdiThDW7wFfDkcvgSyfrsGUpNBMyyF6bCZQ9
PHkx1qDB5DVDyDxRo7V/nXkeJhBmm9676QLkiMSlvAwxbPbNqLcmUmlgde+rpfEYh4falo8mfC5v
QubL0a4eHcMhAwfpXYsljP3R6FxouQ9Cky+y/CnFOcsU2Zja1ipZ/vKElJRt6dHvIEK0FpSgHXDG
XcqrouH5m7TxNeVnyHoiZaarP5OatstJOSO7brwzvTRGwiN7pMlNuIHlR9ZZvfPH+cjnda9UctR6
Z+v4HBXzY9k/u+G5blOKbDbkHFlzS/W1zNSnrt3OJTzCUnHNd2tvmS3T8TmavbULgoxeUAucKoEM
KglUsW2Nt8IgQ4CFXPujRc2tDRETEJJovxKmk4dakDDkB41otOfYBfCEVQbcJSEKL7zH/EdGy7Eb
NNS2GSplLpatrPJdRxWghsPgk+k3fpLKbUwsp+yvyd31xRIttzaavdFSOaOBt8fi1CMJtrprwbhB
WHDG0c+Gaq1jt3Ll3aVebV1UMN+aQ6BpHgJH49TdkRhFuPC2UsemDJ/axrtUklCZBCUNvwAxUr32
/bj1dHlC7ioN/9r62qVp7JNX9gfJ62AQjtQhO8SfvORtxsECoyF6yMI2224dsgHKHSu1WJ00blSF
8SPnVp/zy9i9O/NdOiRpoZTDO8QfehnA+Y1gKueu8YjZgqfi5pl/WXVmylgorrrHMb1rJSwTK4FK
YSb+Rbqfvb+1xWkElxURPOFRhYqNgUtNYRgu3hvH21TDib31smPn3+jh804FgaEl4KugMI92jGH3
kFbxeqRaKgh6hCeQkyLGKxW/SnmJYYL47VcZPeXGI+SiZiBK0CLJDIegfbHLdlsPF8F0tywgxki5
NUS0FbTEBfDuK7gLeEX8LXtqhUnGM8og0U0eE70iAgEAI86bcpOM1mLCXnJu7LUtSIOua0YDFhZe
nWgJ3DtV9TmIiRkMCiUIOUDDazwk/jbyoIspY3xVqvrrG7jgAyMMyy/qY7pMeszi0/LftOm1wUbT
fCX5K1q8md3FaB9l7uJF+dPNH31QGwY7uxrp2sAAQkM469l/ISPWpr/01rgIJB8yYkE4SOH5GOx8
YMpU6PaouSLnAy8PRPuHRvvJo5upP5mo8dnc4aP+alI8jOoclWct3NNiW+GtHA4TX0lrDlxtZpmt
G5vTrzjGY3apwmDqnyEmwrfemCajddZ0gjBsjMC2VuNu3AzNcBKS1z+c141VoNionHPiLpMnCKgk
I9Bvd0/m+KaNH1PyL6Izz/pLYkd0cSeTos2ZrKOlh6h1wLsALgLDpOTdwDLSYd1osvAZaHcPxJcs
xDZ9CUV8qF1wDuXVo4hjW2YdbMg8w84Jd0QXgCUSEMXbe6Wjpjr1HXU1tIq5ORsM3bL+RUTvyE/7
FYTUtRzgQYz0RHMnwekQcz1YXGFLBhf2DdclRhv8ljGfOgle1SdPZOPXLktwZ6XoTOaaYhR36M4p
ontei4++52OKQTw073Yin5xee0m1Tw0MdykxNviMnUn1S4hu65G+M2MNQhxTiqPIa4eHcHiP9a9G
2ldPaDgm7xFvkls4hx6pZofkq85NHB5AASqAAPXcNjzj2cblotNbKCdNs3b9wODatDyfAYHFfLx7
Y26AgIu1PNbX2c1AX/GTcCzraHHJJyGR4OYs56F5yc2tjd5qnI7T/D1YvzN4iMLgqiqxdIkC0ys9
BmOy2PfYjtHrJ98tQwm/2Drsr0IKtRmRO6HO3n2gRNSLGwHSnqtvFe1OziusPXrR0yA+Ch4dzcRG
xCs8WEGMiJulHcVT9+zLKbBsPRhSta8AkfYhaBd0oN9lSng0kiFoYuT8mnC9JgJY9xmepbIOWJWh
WftT5mMbkeuBx2hssO4/j9181FTgqcAaCSya+g7SDLsMkAV1AWiOZ7vgzrksTZJJYfcWUcQbAuH1
vVaH1JM7qiZ08bCxlvwAHVpbwT9WXqvRQ4x8cQbWDISUAmXwDKjKklcPKtSc27sieqn7J0WWtGe+
VWBELAM9rrtV9duiC5k6MqtxsqOKw5qw8epNjIQTHGgWYQewLfedOwfvBuU/ugOkRFMW7RwxUldS
HyCLAtDorTPt4DnAx51nV+k7hKbPI4p2kzyz9NOluiE1IPBsSeCxIrBh32h7y7k2JW495gVjrKMT
K7YusDC8fRqlGHFgyCU3HeeGd+8RTI8uKk/Z7Nyhfc9rimPaz+3cItfHpxg3sIoIvYywzcGK7bei
/eqHV895H1xCUH4s7C/TbQLimgJztq6O1f5YFl0yC20nri6Geed1n9XaaV9qvtC8bFUE/jwHBgLE
3o41KjXX5JIKQXQGDXVdAP1ZsHgni17AQ6YhsBxvZvTu7XzpDZj++oeU89oaD5bzCIi7Z8riogke
+Jp9cnOrj5pLurqiyUThJLJDPpLU/oSX7FMT/k+Ol0pG/o3Dd4XWku1BSwHiJeVmQdm2iAhS1CZJ
0jtkMS8cmMusl8gmo895/vHJyxjbS0nYtBf4BPD22SuGwBGR0zh+O8VTAoPD1p8Q79NUHst2Xvn4
ECgBoL2a9SkrzzQT68WK2AM/GksG36F9INT0WamUEBYjTDYKeUXN4lYv8ejnL0454KLlgmIxYfvW
tZ/CO6He1AUUNHI4Sbty+H5rxhTIiMxQbWciSgbiBxuFf75mYNZarBH0NPmwsZamoMQfJmkyp2Tk
HUaPVm3w8hQHSJ4rfyg8FA/hzljmmFAIYRUBJgXi9DCLnauIOIDLoALNDWK29DRHsBZJXkF8sXaX
adW0EEaUIx5Y7JvdBzjvh6GK361cHhk+OdqRhWVu2N86CfcbUwYK/gU6WhX2NhYtpq1j9UNOB9Nv
+8x4i3VDgXgxXpfa8N7TO7EXFNo3URd7QcaGRMiEVgzpX8aNsCmKTRtRgOGtjPc5g+DwUKOeHGX1
jx75daBP9hr3ee5oNWdj73kFmAOd+Xg8uaeUxqtXkCuwt9XTt60e65TUmLp6jah/R0s/hIw+iQQ7
t+aFQGUFNLIotll4N6wRQD3VIBSmjnqfGl4pZIvmtcxfIgfzTb/pUgpw1qMjKwR4r7G/6bRncw4S
siTTy4Qnt4rclZaw39Vf/KrjFSrPfQzP9Tn0L058cgjgrBXq5zN5MoK5jDjxFICPxnAMIGbTOadU
ERh1hvsEhJq01Jlh/LAZ2wMwqLmDBwG8zc3Z3gLshCHOVckUljLCGskpDF/lcPAtRior7luq/WTp
V+egGr+MStvXPR2eQ9oxxKAq3yZ0/JPXUCujfDJauYS+PrQ1nkKHdzgkKAHZK5+iTSdHncDHlvxU
NvP7rlll8py5nz6CSHmPKMIL5qZ6Bs6IKN7iKTMvNgLvPDoq76i6reZ7kDHoflkzqRupxoOu4QAN
Ocg0JA4vWFq3PQgHowOKVbxE+j6Xp5wfxTQ3hLhsR+sS8uu2UN1VIeVN06zC9B5nzJGMr9H9WGQh
Tv9bjD/6/CRRygp45XrEzAx7vvMzWH+Oxnm/nMGJwTAC8jobkpaxfmbsHUiamBk77dBwY2o5tfCh
0DOWdRGkgFvpXJ30qUHWH49Hk9Cl9kv3YUnyFfPpcXQBUxr1sdddVkdAlnFpheFZ18+TUVxJA2Bx
O4AI4OTiJM+o5+MXjxwNhUiPeZvurnq0QXxvABe8Qtsa8W+N2dIhaTsHgTsuMSLtPq2QXlFPIEKt
kv5L69OtjJ2jCi069JMQtwwTYWTtCMJc3HpQENBYJvlNIwQsx8GXicVP/GWxMnKR3ljdQrFj8zhv
zEYQ+hWfITSBdx+YXHKzgmTwyo1n7MvyUFEZ4j0tqnvL8ixHsJHa/+zxwytvYx6kDFCU+zuZf2Zy
dbqL5MFJ2erNiFtdBzUGHle/ZdJIfd04j8x53qtCnSKp3Rpbnkq/+ykLfufMf+ZM33sRKF+AzUXW
Pouca6XS85Mcpr3paw+tbgfSS0hoo8Tw+V5cZl6ZePRLvI9JeKkU8WvCgRFE8lSdRP9yOtys41aS
9TsecoyfXf3kCGM9tOW+bZBqG9nMEiV6G5dRAXFI1HjzA4EBzC5K7hAcpyx0RMVgKj3N9WM4cXyQ
KSGTNxbLdzuCxKTAo859x0Q+p1jRul8A8yvCDrCPKsy+ej+uEgWL0YACQCBua3tfsYB7MrrU6DpI
DCi4AxQp644h80Y2hE+TCwYU3b4RDkBD3A4vaztAtMFjyJ15GEWyFzgg2F6zhDfnj7hBsAWRIzLM
ryrLjo1eI9QS33o+vxj+sNa5Gp2EUrXVDolwj77nbE2fGx3I3c6xI+7Gpdliaq9R8TUWbZBfBVpc
fo2yOA+dF626KQW8sHjvWbxNSOmFORRwTdo/p6mOqHmew1jrkJjLS8VCTZGeYKHbxzArtjUwr5B2
qNPL81zhI59JbO8KZmslRkhvE7sJjg4QkooMyySdnQcl8EQhMvdK958e93SE0as5et86nqyyGS6t
iGiJisC1GLrE2Nd6m6q4DRwzdddJXn+MfrXVpnDbdPpZBzsZIluiIHPfKg8rlYlwsXO7Ny1kvNZ0
zkZUguARXog8tAiYzt1b6UKCEBmjwg6PSEcsA+MGlJ1mNn7FjeespZu+oJlhPO8UQVxVOz8j/WMM
dbRgI5aPKM3f0xBki4VBVMCD10aspUWNbt9OaEHnnJGd452Fyj9HfPZZRHyqrn6bCtyrl1IcxvOm
Yb3fRe3dJNZpoBqUE4GbGVMmvLLjFB7K9K+X+mePZK2pvVM+4RDKcDXY3pvetwcBLkguUS29xt5R
wf0ytfpm1DEe7BhIkONHQVF3l7G3933LRevWb82sdl3HHTO4jH6Vrv9lBkJSc5wZw4BKtMRiPrm1
k3Ox4+zqxrT0kfhszcZdRS4GmUbdOACulmW8N/kn0VR7nZ1gq57hnnE6x9c5w6fJT8n66DiW0cHF
hGR7ryOjdyHBuRvbkfg2QwxI0vwHBiZNE50H5mFpdAZo63jdfWz+2UIhyUPsaVp7Tf6g/ynqS9zd
ZhoeS54s7kAJkoMfhkhuN0vPPsOz2bbOHeYVLTMf51h7M8dow94pY1Zacb4v5iA3tp819N9OBkRJ
vlXcbjHNK/43K38rtFdJ9rJzisNdOyOimUEaMS4Ht6CbZ8MUhyWrz920PO2FayBiYYSbnULrczKf
BUobs/hr4f6VHMkeU2B4R2x16oTNEjYOn7Vd+tdZ3pZ4EyMiazVrNnV1kyz5gFNUD7I6Fu7XLPvD
OH/yAHOPIZAnpaObcB91B1NArDAbnnwgpH75moFiqEq+GlGLn4tcs+VLKBpjvb+41jmisxInN7kQ
3pqCyqxpKqLoe2xRvnu7dEwP07wxAO9EQBWJBMK+26VfEZOgnLlzjrPCcOqfrqnWJSO7ZZBVlgYa
MeC5fMSUBPmZBmsfzx+T373Ibiebbc1CK4fkhu23NoNBbHMeLN3axWN6LlLePYsDhykCrcpk7mM9
hjFs8+qNwcRl3Vin0jqN80nlW9t48SeQamRntxUmbjSH5f+EXYsctmY8j+1zbDz2w3MillE/uavy
O8V1hZ7oltdwOKv64Oj9ebQX7IfNlgoG4LT2BnX00Pz7+RUuW5xCukC0x1YGYEAROP2+sMmIjBBm
ZHdjuObqVqKKIChmTQrR3k3fnP5UhC/OssQ8dwxA1JRdDN8gZNReGfmdxfzRaNSPnsWBszgp/OrR
hW5TMVF2+FP03LJlbCyEk+afZoO4aJFM5JXmr6h0Axi515j4ZgHLTs4v6fBRtNovrMNCvEXzWlsq
+PjYKAC5N8098oklCTkBFPPwklGnl+lvL3xm4OjCi7Ul9jmz7T5LQX8Cs7CPQxEe4um3y3TSV1FO
Fp9odwQ4sITvIq2LdwtIE/yiTZE/9pSLFRkW+mme3kcyCIdjO66L6tEPAYOCXWw4HrHrodshLuNk
hfuu2VYAFmJmIxS87NL15uxo+xLaO+kvFrVXTOUWOSz0phlEL6MsQ/n87i7KJfoTTUFn0h96QK+7
4dQ66FHC6ZHioY8IAhm3UwhyzTzwxJN0lKfqQQ3bkRyTmbqyzq41V35fXBr1psqbrUE9YsxKE+p9
WEgjUqjC8xvIEWQK+N9MrsR0fnDNA9e9bDYEKjsav/qXsnzFN+Ky2KagQL8LmiR75RBkRBY+zDZa
oanrAG/vqhLdKXAotJPAqqDvHJGMxG32rNtobNa1wRPOaWeyfk+PY+5ffO+vzRK4g/Ijb0mt8hgP
P0U+YA9OP8PYsBJiM0v318uNyyhJWe+Y0lbTbFOEkRzl7kKyxtAHlQsw2ntlrhsn32P31Pod/lGI
uDcSNJhg2t7ZqN3jFKIy81L9YVDZpys9HPcMMrLZ/khj1thh/Ra6fJaC/5NEoGfsjGAWJixcTUNQ
g9CcURRm7PWMx0gU87JZfLZTq6S7t0ekWChXW3LVpVBb4p2+QC/vmoQGz0S/FmfzftTiK4LtbWUY
+yxkGyzYfSAGDO9Fz9A979mOjQXVuJHtp0Icas3/Nbjn67h6rFoi9XrxJbAb1XpzFWxN4oktd63/
KxKmVGW+HZFJ+8Z8tsIJ0HHB9pPvGYu63lHgpegtHN288P6woCmClDXsXEUbmcpDnvlXxUMwEsSD
+GuVNvmM9a645XwmruOc21Rc0DpudRLP1TABL2zpq9U1KhfEtK7EIlgWZCtoPwmcCbxUPbEo5MFx
WOkI8kT0mMv2gFxj3zrZx6BgLLG66n2etrg/Rhjlwb1Yb6pB4uzNDOCtRZ+EDC9p0S3Qu1om+U1d
amO/yPwnmmq+SFtodzbo+l5UoDojEyuwb6NNVKjrsA7yl2dRgA105yZoFS+h/mkdQztJaGFxqAB+
qRdrYDigu0Z0Kqf+S2+k/2RTO8+53+H7woTquzyElf2eJcDFS1qKlClB08ibI9Jt4jOkjuZlP5qS
IzzI7DULPRoYB9lgjPk2mXEayh4q33Coc/ERZRJlm0sMKB3OSuH5GejmiG6h4o6d15asc2L1ckYl
fUSoARjYAQv35KBR5PXtTWZHnsXslPymQLIBGMmpaUJYg1qnAiTgJVPlKR79VeqSNlfZBAbbMmjL
AHcLPIj8TEbJAMUnsCTqf/qbAd+4UZ0KQ0Gsa2DqEKDEHNCDsdOwG9tVEeI2PcnJ3KRGWwm3gaHA
1HLTFiMSazu2t0NP7z5p6PiLxmzQDIYmU1mpZHLxWefR2eMmSxLPerTnGaWdNZbrRFRUv3aHm93E
1+o0qC+1tqaAaOEVzmYYodGwC3o5i2MAZGub7URsxTenJR91zNL6ZtuxcYyThJe/qyAppNJDddQt
ydRVxSawq11mFDns78Twj/HyRngyKYN09szLGBfDzagkwazTiMtPFNO9mAb5XBttCi0EvXqdUNeU
5bSw0FkDJcQ3gvd2Y4ZaIxTZxtSLzWBFz4nRJO/AEQX0BNT3scPk3kc/AUNmwy7kmo106PwX+NbD
4Z+wMm3TsvtW6fzc12Qv8w7n33HCHEBG8uiPKcWc01VrZ5q0ZY4/neskJwlWlgI4ZO8C/GTjuR4d
tkXISOXFhNu8JA5h/4nY58uJqjyyku7UzCwXSoJGd2brMH1Ai8aGwMwR00um8rkod1Y0I50q3OiY
avBtuVGyvVH25TYxB++UQkHbg0foNzPf78qpeXH1WTPR7JTh3XGWBj8xgK4bfvRe1A1bQVhiN1ND
RpQvmQxT1P0pL7HPTa8gzNYtEpgMG47fG/3WMCVSgMICgbVw0EibiYNYU8h2ZEOKkdDDFU0Y72JT
QXdpiZluWIZCCTPycx6mfdCR2XnWpJ8FftxokHCokCsFXDIczeTRZdzPzqHuP5Cdxht7juJ3t2+Z
sJZIAUw3sx6ghi29c0b8YCQwLuk4Azej8DxURBA1K2tkZdnNoJGbKsVG78vndNbcvSfRHjLXnF5T
y+RdKmYsThG+pmFgqiXnnraPhFMmTK19prtHsk2y8M7W9fKSGN3yCLG+9JbwBz2quj0xuOAVimLR
XqZG4GUkt5k9vKHKUNOpxfaw8WI8XxoRbmhUO8ATZk9mXI40UTMoPrtZawJesXbtKNxYQHloYuOh
PxIAK1a+jngHkFt8ULlX3WuPrkd2DDWBW+GmWiKdCZ2dWdqz2+CTLddp6iAinpwWsR1cwtDQ78ay
PZ+Et9CVEH7KjFqbyoihKRj6+5DO8pS2aIXKlqeiqUMWkV0RBa0V8oTn9Uhqu9Vsm7qCFpbXvB/j
TMJZSPRIMKfoHbJ2AQSUBAzWGgZSizAeJoXMCpHeFBdNK7zNhOSbq2FG91xAdgrFrF+rThLLW5rs
KxvRD3+aEVFNzgIxUd7ERwKXJ7PbE0REGmLO+r/UfwvnlxAQ7vkPnel5A44+Mu0gqj8579m7YGQu
Ycvq8uKh14NS6PbeNxubQvubIdkXCLOayesDsh3nIIphRoMLL20DSQ/nMt1+ox0z/MnQZXqw1hKk
w6y/NzB14I0sAjR45jXdZirxEpX3Boqjq8Qlrmy2tM9WC0vJnZGhOLtwPkyjvjbVS4ng3MZoVU/8
sJDfFhCj2YSQE5nn4pqUxhC0udRRqbobBG6vRvQ7t3t/eK/k238cncdypEgURb+ICLzZlvdeUkkb
Qiq1SEi8h6+fwyxm0zHTI1VB5jP3nqsFYFZZX3PdL3hxIRjsNNsmzRRdbgsJM4RxGzLgi5gBY+X3
56VDdV1/GN1HL19pDz/4HzzzuYVmsAKnqZv3BA8kAm7AGJO1Pjo0+S7o8V/8afKkdscqyxE10+LY
3EjjWiVD2cZ0NkL26TH8dw272p8mJ8Bpo8iDymC2Ihcgw7dTIwyyt1XDaz5kDKhXMXdAXkRL9BpL
knviYtWDPAxqFt9AhzsVmVjLPo8SvQHoOYQ/qkfS8jVTfpHSJdkjsZ+qf/NiloPyo/Tek/4UiHOX
fzokW0LbJbOefUQTPQb/KfLrMCW5tPeiXcsu2GLpOic1uSrd3sEGEndAhHEmOCigOLlnSkJeUxgq
q45oCY8OUWXqHf0MmX9IjK+x/wysl+BubKid1el8ek0apaKEaDFlkDnBPZP80FbMztpHOUZqxujb
U17twrb0FU/ZRlQAg/nyOxrvCgk0dmklBqBoJHjNiFes/hpwnbiZtq49rCYCJZOqS/8/fIR0N9A1
5nDScO40BbYj505KCGrdyTOthXD9x3+JyWBcgrMLZ120oxXDBfRpZTFMGg1PxErJYwJOXUQ19ZVz
DhcuOWKBvobrS5I3/AtYmTGwnEagaaSRwVcl06tRF9uavK5IRSN/jPSXHZ1d41O1ya44SOurra6p
rr2NOVNicvmU3ONDkpvpnqOxIV0IjRM3I6XJtrZ+lEay0+DqKNKtm/w6o8BCPplKy3UY/w0Jci6S
xeo6eHTZpTBGxCBAv9BvTBYX9vHwEqwc0lZRd0v2KfOaD9PmMoDjG6alsuZCgBgZyAxBVb0ZkwJh
9bE19lj0CCmYkWOY4ExZJmlDvroW7AMwD67NhiuC6utCr2jdfpFXKKYkppOaFOA0UyiVsIUonbrl
XD7EYkKpVUG1rlhmd1NQTKMv1Y5lTqtGe109ZubFZ3I4gGFlbStMaxFa9Xc1YKwlcMideSCQLIsl
ion8e8BKxhLbf8AdBSps1jstB1gAug27STwU4B4QAu6Akao4FawGUw6JCkyPkD6DlJf1p8M20+jT
pdZFCBSQEIaUWcbIicwV47L1NbhMnSB+Sgc/oxj0L9zQtBgtrBKSUBviZfJDlO865H4uMvuI0kyn
Y3V4E/MeLNcwqDSjKpqaCpkitC/p0v7XTCLSraI0FiQ+9uIm44gaH6PimSSN2CQC6LxubkrIYXDG
qErhOJQ9K85rpU1zRijSvqe+uswCyq9130ZF8lSFXNayoxXQT3flJmbzLwuaf2bfUSqF/VrzIn+u
8F/lg3UZcE7OY18cNN1jfGMCp2nUp9d534Nhb3qHBR+b58ChEVLxUpnpZ0Q/p9r2r+H9es1fr5wF
THKlIiNxBLphQuZGvZg5APx5ihJc4T0U6ZjkphCHVIOPdpj06nQv7B5q7aLG/VzzQO4581y7kHgY
8UAEFBAhdjEFTkKSWj9aMkKWqL4DwGM5GeBUACHzQvZ0EwMowghkQN3purvMSeIJFPCktL2ZRxku
j1nRXx20xKX6P0uO076yCeMz83ShtQq+HWH5qz7Sf22GG73Ydbl+y6bxVa1xTvvexUqtQwEMrEN4
5t40x2NmVZ7ymF4H+RByyG1EtrgjH2UCrcAnOCh2X632O/Y0gb0GGyWJ9rEo/KVPjPEq7READ8JB
poRgQTYKmGQ73XGOfYSw2xCILswB7Qz8E8wtp0L0l3EIrKUagHCSVLyL0k2+20J+VyFxxiqF/syo
bHPJaPdCCPDJwA3Rl9o+TRa2GO8OQa2F3kAAUtgwFodatUO8UMzdgwi2OC5d/mmBUbOvThkHuNRi
lvGVJt+jsZMcslz7UlxqJu4NMSoXaksyecI1YKzvqg2gYJXJZ6zFxpKl4btswIxZKPDHVe6W7SIL
HlQHgguCwsKsHoK/flm5IluKIDMWDmsCGA9j7av7TCNuy2p+OU/eXYdtH2oYNmD4P7G7yxQVuWG4
iwoUcGH++exDQArNbAcFW41XoB8FitqRVFfWxXI8pOqHlZENoDKNhxPCLlL5stDANgF8+JI8BX0o
zl6GbTp2LmGzdqylq4A6X9ZGjgY6u2HBAR63itpNPOAOSQjS6uYB34qjvdkqtpsaFTxDPIbOr5j0
zqlR7zHQtXUya4pDF20UYBa6MJHi4jgog2PRcXnTZIKbeXTOj1kNyzCpzpB/IHxmKHfDnxKsSmgm
5zzQPjpPqRcWOBTTrsWiMfLPwcE/h/XxbtUNjXT+NRbf9jQHzSaL858YgkUTv2fsllIGtg4vZeW/
GgP5fjIuXMLpnZS5GnYcRjBjxLYHU2fpWNuM6I+OLBO3DhHt4bZq0FYHIjy09bHnkMLEjDWn9cE+
dN3GYT3YF3mw9nKPWbk0l432PfLyFCWr6CHFO+cTLA3Rls8P9XARrUfcLqV+KicQzBhQdl4LgwhV
ImdwgL/AOHKFF+CcUODI9OGP5k1Nfbn0+bKj8qWjRRwyD4he8grctwQA5jT7tn77CC7qBHsFPqKI
hc/EUMW+YXU7ekNAGjPRMEksLAxifY23wiPgvaEZKzpmkGHPo+NW/GJJeTCUq8ltlBEX5sriOLo0
5Z4vP3pt0nhY4hjF0X7Ey6dXJURo1ORN6O3zgsvvoZfcIW5OaC1XDhg0JZp+e5vkW/RiuhvdbWIe
2pBjHV+FyliPmScwo4aKQ4WoreBEb5BtYF2ejSByCvM+aNjPXCtDTeaQcoHNknX80C5QXs8Nldmo
sifCOGYwWCIAcNBkixQjv8pKtFFRNKAlIibFRx+S8u+kxa1vgh3p6ySkMgO19IfTXRp1nbG/cdDI
Gj+2Q4L7haUye6Whh6cFLYt8x4+E8UxOeAUE1h3AtmojoIxQHiEO0bypaho4iGMgW7VB3L2Vvqx+
o6kPxO9zv9/gqtK6nT9edfWZ8arA1B13cBHK4mk3uxAHuymP6F/gGN50YxeXrDkROthoQ/Owoaei
O8y/LOVuJZfWeIjqjAazSjd5wFsuXkyW5yGSTYe/qKX0tMAHmiTkVY68MFDZ48YNyfz190bTnbTI
YKJB2HBKC6rbNzjLXim+2iz86qrhvWV+KLo3kZufWuJNPBoHnqUe2h9dH03VDVMQzOgC2VkJnayB
nc/lfx8g07SZjl6u5tUo7ygHKMmaj6SiV0VAjXOe3TccnFAqm0SeLYwrAd0n6Ku023DDVSWimsS5
Zh1hNkDYe4arQ/kgiA/vQIrxLj/A9xVw462T2Zwyd6vr+yHbSuPdDDbkt0+K8kB/9Ahfsm0gOYzX
tQfxFTnxhmjcoaTqWLfl2koPlUQpvRyHtc9a1twm2OZqF3eOeiPqecM9cqwt68dINByVHRamAvM2
5fweChHXtSJWrCWLpQvSQ0W35HmtetbSIliWLuIuM99EJKDY3JxLe3yN0YBCg7/Ixdiz0kjggGjG
yNCEChdgJoVdhUSs0I+6D4idORfT/MQDx5BLLoso0f5U0AiyRH7HSyqTz2jcktcYNta9Ud5K671w
82sjsseQsd1DytA4CDnKTgNGas8a7CmQyBams7dJYpX6Ikh5pjKbjV0g7sKqfg0UYvQoS9WsEfGf
tIKgTtyw2nfaR9gl+3Nkn/PyRFI5EkIuRtTLmrKJzYHu5l/X/JEzjuiXCRQibCIT1ZEuWy71lA8a
Ws0T6meAHztcFfwYRsDGAzvtFBypIuerNhp/AkOeMhQoPdZ+TheAhywTDN5BXxLPGEh6eyRKplXc
WaMsUkArLcHuvX0hLbuD244T/1L2NkFfJEtkHaqwJj6qZft0ffWjBO4KZJi1XK6ln6me7My+wmAM
w41w67ufoMDlf5Ua9bsMy0s5yURy494OEyQ1XflukZCOgWAhgDYHtksEW9WPb0E7gJKZx57/pcbp
W+5G/8wqBbeDS6ir1X9OZ1z9kpA/ww0vWJzPGsJhp2uTN+KVljppmbZkCkUhPmo6Aq5bZ11NpLwD
S9+62EPTbZoLu4C3UurzwWAwiv+x64Y5GirqJiiW1bJqE8GodteHXN8rlQXyqI0M4yBme7eBbW4Y
mitHW2sDxZnsJGQzH9i1969u5Y2kMo+gNUt4G2Wk+KsYX4CI7ik0BUjqyDE3VdU80vKFl2dTYcY0
7ip3QmqDL5pE9JimNLQO+aifeGNmbfZvNNd9gBiwvDE+DcJwlarHgu8fRNkgflXKdWekhyPkq0l/
AbtjzdtWsEsT3g5cg3q7QvSXRXsrWpbasGlZn3WseBpCKMs9JtglQS+8kNFJB3tD0xGYzV036PQV
JSEKNNZZqZWix4ucSNQuJy/iWA9Gihpt03hbPznAth/RaeA7GFw6zKRCoifgRY0Lqe2RKM+jdKSE
KzTCwpmJecEXhI151ZHEUahvJsAiLJ7zWiB4CMASuK3zZ5jan5TpRreDe4V0xasb+jSpKIdotJ5h
y4QdYeHAv2UNSO5iwk4ztGRH2cp+LpFbgO4ezJVFwHiRalcl8dNLVv/riHxLDCYpKZmrIhyvgX3M
82MPfh/bI3JYMNoVDy9LaPYoXVPjfXsEE1sn/xy1pd69a7j0AzxVOf+U8MBr3I5ahgufqlZBwhJO
Biv8t6K/2rA2JmZHs6zIisYSC5S57fmoTvVUa0K8BU8ooBcp4bAszBR43ZX/TyHGS9PvEmfd4LgZ
M5Ketx7e7povr2qPQ3PqjHvfPWi6CF6+J+2XztwpdpcNF0hOFeAVOK2KM2WAbdOTAj39CyPWqD6T
04Mk93JRxO6GaD2f8rfu2LBNdtQBT66RfLjYbgrlZgfQzafAL5oFNgfkq3TdQ8fHgWcDQH2yUgA7
1zW159QUpAdyqhqLKV645tcNjIVRQAhcEUStlPsoO4zjvPLedfXWGH+dgc3qkg7BEvioIzZC+sss
X1iIsKd1J4x4R1up8Rcy6D5dqwVpvS+vj7DEgXdJHt5wrVm8qmhdNHtfasC0KfrEW2euTVZHAwI8
m0mbVfHHDX1d1rWrPEdnDl2/tKaW7leRp2pa+E9Jy94qzY8cBr7+LhEqtsMdONAmDetNQ9McRaDD
3WUV8tEHhyr7ZLJ/y/pHVe9wt/gUcUbxpvpgKBGMqNfK2qodqdS09dlDz98auWOCVI7HkE+aCw0S
5lG311ANLeqr1DmXzknGPWL5XTfxC/BeiFlLZmYKWje62ETGUQevDBMDCM5crwBLw6XXFA8TsaT6
HOVG80AXf5bp2vA+rfYz8NYx0C/gOiQ3+emaSEXurgRq17uLpJMQtAG5GQ3gAjH45HGI3nxcDXQQ
9Ln5hoCxi8HZX+fxKgKO1NVryyFuFW+1392V/GrBi7MRmZTxkz5n5RM+lVPrjvCS+B15sD7j1liq
JAiyBitfcYoueM0zyEoIQd8YHPFg4SxSrdcwrMPoBo+GnCKVXCVW2WMKrtPdGhTWimRVlWXnEaVU
5zfrlteg1rfcOmwkEbATWE/3FWQM26Y0LHVRGlhPrA8h9N1YYGoaz4XPgGiyG5UIDC2a571qo0MH
D8cYuVyzIiKcw1oaGlXg2SLrRVYxSjdMj80qdGAqjkfVLqFCPwdSHBy9gvVvnYVWsdeT7yrREuWj
jt694ctl8FVl27j9dkR34K7Z5agNjQ5jI9v34ctR8gVxZtQ4hAKSrlU6GLoGIkjVWHvQUp46RcVm
g8lMTxZGR+wWSLpx/HbGj7xkHuj9TGVN3UfzgsIYBa6FVawZcyTaOd+dc+iM9y6+g0SZmoCqYhE4
CeOZy9Z4z9OR8oKJhFU7J5v9bq5Aq+hdZB4RSSqRYsCWpteN/WUh3ghBq1FilfDM6E3ZDpH96lMc
YMxV0i0lOtCnlaV+obWaeVqKmORQWwfclQpt1xCc3XDjiUdp4Rpk/9PG3rqikzQ6xht2/LIzVHCm
c1AA/rgp4t2R+BhHvUr6Y5aZhE8a92y0fmTB1DfXd1CiTojmAD+8yfI9FyAQLHZY4Bix8kjtAkRu
5rKDk/0aGq5Bu66xkE3RKEQkXHEhhPtE51SwoE5ZgF3b8M9m+up27oc+5hBbzfauC5VxJUbnaS0l
9SMpTasGTECAfTp5+vkOBTaEkGeWHTsl7lfosM/jMCWFp+W5dxlFtx4VbRZVcPQ6NCCVNqWqBixR
QM9C11sk+P6iJHhpNmjD9FMLUXhBKmIc2S/E9I2HINbTv9D/sMyWFrG4tNSPofdZyeqrbCVgRQEx
Mp5nRnHSKgeknAfUwp0WYyl7CfNsdsPdl0eHYPu6CQBLLNUEKj0I7S7VNk5PEItNYdCbRGQwSPdJ
DKd73Puc7hHecS/s1gqE1Cx2Z7lA1IDGviXdMJsFDT3olvkrbkO9Wmu4qGX6bRH2UCarhGeTqMLa
+0tpLc3sj8nBrOB+9Im6l8a1VN+LeknWVl7cLO/M3H3ZM3ZUBxzL7ED6EBISuh8t/BLRe9CfmmqH
9H6jF/Eiy9cRVWEEkoYWcryp4U+uvocQAB026ozf9f5f67GxeXbFO+14kd59tLD9VFJ9oMWLuFkD
JtqO2sBqc5eFoy+dEK2Pdw4oNTKsqzr1fyg/VAx/fvZp65/c4qJ6CbWY0+yhHedymPp+xo3DcASB
j9CvuuRcWK24BTFL+7gBP4hC6qZTMEiXiwcRAVhljqjexIneDLOiFQfHTgAEbd3m6eF11ou3Kspd
dsfKzSLb1AcIVw31QvBAjcteeE+yDScRDRLK1H5luYW7Efdr1BCHC8WrZvwh4p+4V0OMOOVeYWxR
WZcoOeUjgAN4lPHBCsZlF/8MBDMXwxHbLZUHLbRz9wu6eJTwfquuJVdSpdszxb5qCXtm5VP04HiV
l8oY0G5UnoR7SLXblu8J1pDRU+dDf0ritykipvagNQZ4j/t76P3JmmmHhT01/Ws7lLxQmxy2fOwX
GYYqT9pOdsZ1+AhHfmbjlIF3CxkqeqW2QaUKKIcgOHemZNrcJg+7+Rzo/BX5r7S+GmfRY0EfAIKS
wplq5oXVMMkbnF1otvOQtVQfL/IeL7n5EkAJAyTjUI1YBBRLqfxak8tswMM8GvuKxg9tpwHyrB1o
tdPzyMrchNTn8QW5CRnHtMFcLB4i9ra0l2lEWli57qIvzYE9cMS1v3CLaxh/etZV0+6D+kPV1Wf7
sr0rWQ2WA2Sa+s9qEKYNVw2xEwiXk2Szl/1V9KCl2s61lrlA8zTMS1AQk+foe72G9OSRlgKXDPD9
tmqGS8hCZlSYKaxDb906YJ6pGhd2+UwQZdcDQED9PUgfqM9V+5T6Bxwfbvadls9BvFn2X4HeMRNP
iCjQp1SCrinTLBd1ANNfZyHK+iTSXy1hVgevq3jEyHy69huLPQ4fBH26BwYQXUmDSBE6IM+J6QKl
Dmrel72GQQYT1mISIMUcxmltU2XfRL4zsZRClugZBkBSIvJcPBVXXziky2Akz8zP3nnqLhBNA0qU
M2tHDUBBe8ya4SSy5geVOE4NYArIp1znFgriS8t2H8kGkROxDqBHHdafbY3cg44p73sywSlzEGS6
BaXJo+y2ig1V2sx3SWh/x2wxdY4ZahfcJUcgO8ICC3pWkvAocBYbUHqEgaARq5NK1qZaIbT5p4h/
DS04SYYR1x/3uqv/tdQipr7Gs+dATPJwIJH+VweU8OjkPRegluzWuo0XkBoEEc08txgN0yagPu2T
H9UeUXERmWxm84ZNR898xrLKTdqQv2udUxFcG9gfA+teK7obWJUMl0Da4V/oOwsu11bGl8BCffGv
a09ZeTOBq05Sjij+ocSZW4yjFearY/gqkI25JWTxbp5hLemZOAPNE7xajAN8+xl4DxeaYyb2ivvd
eW9Rc3RYmdKcMHOEAFwO93jYZdq2RLmi4i/28XJG/odpHXkBsd25wQYG09pgHV7FaG3Rs5uYh2Ru
H0XE90Oqlg3vHXyu4NNvo2wfm//q/tnh/I8RGoV8WZ3xFne7kRQ4lxUusq/GLnFgsNtxjsIDs6Rx
xtNHKR8eM2sJGaB10YS+2wEpN2zr4RyvGnyjSubS+KLqQwAueSDx0Kw7YxHEu1H8SkbpIj/BwO+R
nKh4+1k6LoreXWo17p7q22cTWMTjJezZp3byS0KDdHkrR9vaFrV69Ae4DjkZ6rhSh0tFg2WuSHuF
KjuBxmJtF6J6H0FwxeSxBG5zUC0C2gF/iAhmIliefGyXBe1xlfWIv4rFAOCm4H5qk4sed9sAw06h
bBwowZIy3O8tXm/uDG63qupXmrsIEDNkU6dqE6iFXjHI7nULKEpieWkXQsLahvtjBg7TrBSO1uSN
+DOaaO0GCvfOP5u0HbSrMdnczoXeJAk/K8gDDkLxMKMUwsRAeNK2cCCNlqi2czIqs61V0iWx0Cyg
Anst3SCdh0d2TwO/j41DkHpgnJ41enavqL+TcuNHxrzO5HvgEKOiuAsoetj2kPYyqc++22bN5kIj
ySonWzsHatIzzOmXiQLQKrxh9EXKMfF2GN5gK+beRcK0SOUzinWMgrwKmGpzSoo6U1YCrjNGKDfk
wSzVfThFaWK20Ms3Mmv2BiNUl081GpxHof5mKP6VAtemv2bfkjuHELtnay7bDjogQRNGw7JyExao
/mzQxifELjNYnAMzGzX+jvsLRAnfXyXJKSo3CBsUhzRnbZ5UTBbM/7vk0TpqNpa+Ot0albkWLI2r
SD2HDFvlt+K+Cka++G1qCOHGxKVST4xcEHgVcQfAhCy0LxeCrDHRAh9p+9AhkuRM1S3UPjV1s6fE
pxCuYLvpUEWw60/6mPWRNmlhWRFtBfZ1+Lcz23HBHcoVjTwUpZ8g/JQcZT4DFmgzawGi2aWzZoI2
76lLu5Ds6WneX5OGW9Kk97828ooWAR5K3mGgYkXLR68S4aYFlDOPWoaKPXsclz/kflq0GKO8iTEF
bwckfC3fbWhE2m1IaNG9/Gesvyoo+04d45hdp/KnIG5qkFctfxasMZPqvUl+c7+ERnC0+JlHW4Ho
RsRLQ+7Gq235awICTX1BnIk6rCIbnVjR4kEPaWlP6IED0nBkM0l2qq0irW2qJis8MnfcWjeN5zR2
bpKYKQtTq7BUvL+EIE22wuRsl8ewOI2Y6GWXgOPYYOeeh8RQmZ2zLuWHopwx+O7bno289W4XICyo
7Aqe+YiNQO2GLPdoCDvce1PYSMWrB2ac+/hoGmtXe8+rs8cB1Z89Zg2J++OKcVaG/dYOLp7urzQS
ZzSKaM9YKSVJ2O4CC2OocZp33Oq8+QXWn4wDKYtfbvgoKhRslwFvihgfaVRtXZYr1Ui0Hy1Ogkeg
MNA5//QqskKw+Am/ltr+qxiF9815iBj7EdLMroaQJ2ere9+aBzRZJVmGzBsgY6J5a4klgM9TSBMi
9tYqfiX2lUhhkwA+pIrfvOKY9EiCsEtwqo/mj2JOFL23qkP2jXn25Aj8yPVtBIKriT9p/BnsgFrK
zlxj5PnPyv/l4VbQWYfc50BmCBrBAEwQVVEdan2fw92O0h+bQ1YQ8mb/eel3YWVXML2W+zC7NzhX
FXwB2PrDzmYHW0enjiM1uAbjbQj0ZUl4gLIx2o0BPcAJkrVBnWm4s6i8JNgga9aRljyBkGQijODd
2Zg1nkP9M9f3Zd/uKwZmAfBQBwkGo53mVHZHn0l1k39XhERAfiztzwambe4QWLhBrau1xOWsA/Hb
dD8Od1an3MbyWjjmYohrgIol8IgvRVBVG9DvC+NU9eB2ehjUlCzQKVHSoQwOi1URyq2MEf2BEGVU
rD3a5EwgQIFCN2l4TMQ9qn5ykgQ0Jsc1pI2WglZHQ0zs8itiCDxFaykhkPvux+ZNMxmpmCvPR9G5
E/JVkbQ+RAREgspH3bjPgxadfw90Pth2jHyZlm/j/G5C8vVdNPc4NQqSD2BQ5OhDaweTS9sudMAS
tr80Y96vflaOJcaQeSUJsd2ghyGOUgnQYKK0YvWMmSh6SA1G2cbwzzH+RvzCrCs6KkkX8XTw6XvL
IcaUhXJQ1eYIN6TxiCpvpmhrT10weOEpgwQCyMFswOMznsx4UpNtWT3V4Sfp2eUvreESJButf0aI
PwCeTnGjXeXQ9TXODP00EThx4y5CO/9NkGfOqBVKIFumBs0Ax0VO+Ng2d7f1wIQoHukX6w2i604b
tibzJ585v4NMMFZs9AXqj0ASqzo/RlzPFB02FsmFkhl15i/z+OQyJRH3wiArULPUtTJwTQisWM+Y
CSqwaWnBNbgl1BFefw6rtRl+yOaj8Y6lR8bctQVWMZAwmXfvzSh2Q/bp9elGJduLvcm6FZIlugDk
ZGtQw8C2GHi7Y1Vd54n3HYfepgDRpKDnqsWHMFcU8mUNxgp/wTT0csCI4AL2unlTuktSilG7kOZG
3dFW7xS2QmyaGnwmkFDScVWgGGKMFol7NNQDvLZS4FFocX1EmDBZ7bn9OpA3i3xE7zDogLX9sywf
NmyeiH1jkfzTR1zGN2WoLq0rmINbAytVBxj6Y+heVlBADbz6/kXa75V3GyODloTWSv3WoY0mY3rw
K+ZdOcr3IHAWtvulsMudIByj8kW+4aITOOMZ6jDqAOUE3eMUFV8mY85eQW3l9UCSwK0bJsGHkp52
Qu7zhUY5CKScuiDmy2kXVvUEU34ue/RqDE/F2WqZcJtLSX8JiBT9JxZl6a4Vg06JcXvAZr8MAayR
IayIZOkQKpQ7oDksfevp96ntcd4cPvUWG0cyevvK7LHxvDKJ8vTQO5I55goRwtkjq9hUSy7qhIGF
x+htEpwZ54Z3qkVFbjIXlhpKLfNTb1+Jehtdxg5MwJg1LNB7M4z04HKTQDif0BOq3tNbyhsrlo0/
dLuwBzdrHmz9UZO3OFT9VznuUraHroYI4uCFzPSuY372dW1dZ8Fl8DA0J9ZSwUhf3ezk4fsbzdil
/jU0+U3Razo/efuZyTcVO4/ufZbJLqh+Cu2j7rJdWX454DFxYOiMmj3vX8TLQUnlBPhUh9lQeEhN
vvE47ij4mNjRZCZFcYkY45I3o5RvtXcX/R11GfQCFXAcJ42d0MldRiWYV8z/Sz3AG2vPVf+zlEyD
gPAkHJwl9JNYwSnbCW0tM31f2/URWOq8Cjt+ePTNCT6lBiJr332gddjCqjvZIzNEy9gY0/sOCJw8
c59EzjZmAwN+nIUS3wuAgVlsHJrsHLAl1Okra0qrAPhDi2sVtRULM/wfs8kva7C306/l+FTTp+bN
iZ63wThj3cW2MPYffX9NafxCcTe9a1NTylhIRrK8mrcMpAYG5Z1ca+NFGt/6SDQbqYAIcFHwdlTl
bVutwtbeVZhoag5Wp6/2bWsRRJk/XW/flFfghGwam2LrKRVJbD+RC4b1EotvNfixwkuGwFmskEDk
5DfLF+hCQhwK7VsEh4g9nMZnYHZEh4xzCAowzyWZQnl4gd80gd+bABNfH54oDkc3QB7/ZHmL61ab
9dVHNpLso84U5zvqr0b/x9o/J1vTVMO55KPEfb/XrStwGibKZavMM4f44SRlbf8a9R+k8DMzJUXD
WgTWPnHOEVbbZtg35o2dgzKsjWiT55tO3Q/qa6qwfZNpG4rQVF9VAYzwCnYVhRcGU8kk2LqG0Uso
/VoWrHPIjw7ejeZqB6coWRWM8xw0nLb6XYys5KOPgiDZGilMZhzCaGMlZBpqj4IBy1DdKwUnEQu8
yP6MqNVig5CWN0MwcZ167HJhB5+I9BcdA+cO4wYYJIhRxVyTkAgHAiaabpU11JZeuQv8al65p7Yy
z2X3tMyzUIc5qZGr0omeZXPUy2PneHeFhx0SWMOGkGExt/oaEzxhEIkOfQnNduSTiEydGMrPTLno
Nn78EcXXNtVgAiIAs3QIp81FUT/w0YXmx+jBpNkXINzCbRw8kKPrwyvPWWJ+mZjRJTqITAVA9DY9
fC7aeLveGPVNgkuvlohpPHq1mnBfpBf8QO3MxFQSQd6i6mhADpUjWZOBuUBFwYkV57dEP+j0qWmA
bX5bFA9Ne6ktbSwdPB4keYnHj8ai986+hpyF2odICTF0seEDoHe208gLRxjWo0fNRRUy9JSMjmVz
dzAQd/qy5u0p6TqMAIobEr8E/3R9t7x6qVM3jOJksxtSxys4YzpNhuDJCtnkCO8y796QOSK2H1eO
ZL61tlWTH+PiRWzxkpchN4ZJuizGqo40V7FrqRTlowAUO6S/sj5a+ruePK3i1Aligt5EN0BDe+P0
paI3/I1fcRIxRgu+OvC/YbC2CXM1QewmPMY41bq9ARaKHQy6XGDVaHbLiOSsRd3vQvWrrM4KAiof
WZyt/ZmMyePyoomzlGfKaSXYQnpvdUCkV/hJBATkIWURK0+Syy19I5unyt0o0mNSP3HxaAi1RwSP
39V4D2Er1OFwSYaLG53A1EvBGcETn+xUZqo2bNYg/I6dECBosGp1krS8e2mddQ6ZuPrxxW9OxUJZ
of1UTBAMAwY3r4aODo4WwOlIDXv6yq+t3lRWk4Xc0+EysZrFxX30rnm2H7q/YFrFYoeN9DdF7CQB
ZpVFjwDeC/drTFgqKNjkztKWegv9rh2g6IeVyKCr7sY5OzDSZQiJ3Bbg7pxmprHg0BnbZuW/0mRm
AQljF2UXt2a4dW+T26C+x8BCC+WfWr7pETX1NCT1KSu1v8682sWKQ7IQV1n+SP23Ue3tACW6zHEg
lwcH7Hb/68QcHFOAscokDmtxfk4IXbG9W8D+LO5+8+JQskh2jE2O7HCAHpF7EULVCvkTO1WyCArU
TYxQHpNQxjBYSfdOMcMMtIgDk+SwGASGcdIpYj0ZnsOBCizQgqPXxheyapaZQFwe/kfaefVGriVb
+q9c9HMTQ28Gc+dBSiOlbIqlknkhqkoSvff89fOxLqYrkyKSKJ2DRjfQOmDkdrFjR6xYC8RZL6yR
nNnVozOv0iutly8SHYT40G4Hn1A9weNYVb+KTNt1Xure3VUkBYVgV0fPYhxCwPWACuvYgNi6Nv0G
wGqg9t1lMFzUwBmFN598/XAZQ51dtVc5iV4Psb7fscJDR+N02qxcY+9kNLxvwio9b+kV6G4yATmk
G1TxEN8id1KDo9w0wx7EJNAHiGSAmJAcjAV33QDiH3rUKuiXBJ+16cXrKN975rU7bFNtS99BCiq8
D4Fli/TBRCMYOfHoYd1pxotGo73Va+dm1cODAhMDzji66VsuHjrZ3wbrPRfuIuvR024zCf3G4JtC
qjwGpaEBehURM6xll3agWy96MCywPPlGkcRLob9vUHJxyeIAx1NladMI1ySw+HGQcJMLr7LHQnr1
EqAB23jUjWm3OVDWvkCZzeUuouOe6jFC3yEFmZo47XbIKU1+xOT3FR5mDVlo0TsfWSMqsaQB/SMn
PND4XQnlLNGK6FP84dGpjZsxEFftmktheBX8R7gq0DtsVyngEgUQuHsfQEuvgOKEls2NX/NMAzhv
d5kGvOEjq753ymtGfYRWuZC2S6W7acIPoX7Ic+jitkNzLaBJRzpad1/1+iaBrSq/0rq71v9hECeK
F11OQEGSoL7SeFmNjEMlLMrtADHKThruGlB8nhWtrBruEB/yBjxQshu1cVTSHk5/5SZky2GFVMNL
V9N3Oq0YTQ8hK2oCoFBp30g62o7Ns5zcaXINs9/gvfrufYarVuVrlapyA5ifTNCZn5OHHhmodxHo
oDqmrJNStbTIRT+A4jJHVGbFf67qbtNCI6WKyBQho65xN9wM0kdnbkoY7HQSJQaIMdR6nIhy/N4K
kDW380E+03wwEXeWioz2TyX7oTm3XrANYFVo3WuHaBQElRo8Rtk3obkDxc9n8OJwNvfQhOJFf/mq
vq5x4SFSwcLY4nMvOjxT1lX74vSXnnflZZtBuOkQtQK8Cx32WwlyR4rhU4TQKKBXrHwQED1Qhxsp
/G55t4aB16AbZASI6cWD51y6wzUxfuvSkL3iIRtmAFZryPOhzCH7DVpvEC6alpynkq9d46UjhSpA
TZX9yqo7D+Iwcfje1TdCdic54GQJi9K9noEQuJZNO+EmTHtAC8J1CMFp6T2MrFoCKXOafLPum6N9
k9wLYldFoYOZnl6hevHkb5zRSvs1kNLOHAtNtlsRvHKsvVMZUKl4km0tENHzAjCk91AUeX6/U2iW
NODpbbeq8cZUjZHRiKlCWEdE2c73QJ9DxNeaMNHBazJ6+vqlDX7oaFUhIug9tPq7AFQkdF6yFP24
8HtP+VAE6qTRVKhAGtBBohXRTQ5Hi/ZLNH8WUNaGr4XaPPjqjzwa2fSZY/gR9A9R/Ba53ktZyueR
x30Z2pb0BJhwq6LKWkFEDB/wq9Ned1QvNfq6yOx36UYnfCXHeBbBYWYA9pauC+VFZZtKxauqVm+h
p927tbrSyIXQsQQtw4ulbwZ4F0oL7kyEQwUxQEtLpN+kPSeI3NUw0UvWQ83s1WM10XkbFfoE8bHj
3a3nVzKJ3bhwL0ZJIFrMHOM6a8ngIeLc7UJApN2vgiaReqBgj+h2b1oX5D6J1XZW+Wz275K8B5wI
Vvu8RNPbBUZSlHakQZf/LNZbj3p/wSPGB7uiwhKaJM9mC/MwvdhhCsoT1vwQTSjZWA/KNwVlarf6
IBdYsHdT2g8ziADyd5UXKIAByOGRckhGMOxP1dk7bbRuSGbyTl2VrrXSaVhX1g0QzUFfx91d0nY/
O8jJFf9naNBHQM7NjVF/Cc8EJMus4Fbj7ScJV0DWye7wnPCH66AbRUvSSycTyGI9O6O+mPaqxLtI
UuBJI82h8PjpxbVLk0AmvMPMLeGxqZBkDdkaB/klmhTy5JxiqQY1WwnpaKbd9jIx+MgACVVR+JER
pNZI/4VcYkMXAS7da2AzYGHwgr3k7RQgGxUZYtP71o3CJTRy1RLZTkJm8gEGzP1ZC+KaoBwOSIi8
KFPweqcuTTFbrOO1MMg8FZ/jWH+1cv22gKalotUEYMVKRazDo4xAtSMKf0SliTjBjVDuSuM1cm5D
neS7sOuZ5jh6/V0174pzjd643nvx6MTNKQdZ1N0r+HyN8b0mQC8tvXaGs2uAzRS8OQd4qmtPexqa
5zS56l3bD24E4dIip5/q4EclYAJtS6r9VYXNrPKKjd7dGcqlUm9r9olePsvavVnYhjlCmvdxVq3E
jF7Flh7kq6y16G2x68JW/Z0GwCK7CnrUzvEcD538aJVbT0Azcw0ul+gOFFB2oRsiir+3yGD4KDvD
CFOR16R/XXtszMsuhQYFUBVE0jV3VZbvaSP2SNqU/Vtn/lC672lwodBkmzcxrQgvPtx5bfnQtwTz
LhLlO1QezeJGRH7a3LEwDXUU14RwgfcM+kYORM0qD22Z1hC4zEeWm9H/RKTkguYbZICRRcXUrsaz
41HmKh4y8ZaoqG8eRf/OZBAx7xwBPW915NXIPgKdJC5KbE71o+PdJ0K7WJiUyquNll2PdR6Xtq6X
wvvhVXcV7HtdxAvH2VtxyP2A+g4XZpzYXrOXfPoPrMfEvyph1aThV1J3tXM1aBeSjo4LuXznh5r/
NJWPgbaVonzx4XRX65uO2khIq6wGBT8iOG1GTZTEjPNr1Oso0veye5dg3kQnyjK+e2AWk2I47wGO
W+6jEl2nzXcieWN4qeO9qD4LBACeYktAIocGgecWmmH5w+W099newh2NXR1dCFm/gQYNWF+F5lC1
Ny5EeorS6E2mHttRMvMeZOdnrNqmex+31/SH46ngfHHtTLpWLQpzKlU5/5K8A0/o8bHjJxQhHrTg
zbJuNQ0ytg6865UK6ZkS3ujxjmhRgkKkeVHRS+q0fKXIV5YLJfV7G3CdN98qna7E6xzwkkh6wnOR
1ex+qs2zS0GtrG6risoW4qqFeKHnILxBKwmFuBb1vU83PzzZ+CaAYY+RRBYiPJedJ1kapVWpf0En
4VIHi0Dyu4WdBsKK0oHqQLpK6rZ0XmLDoTcM2ZUbiVy8wXfMGpjigyRCgq7trOqSrZPAg1UjDAA3
Hsnyx8D4bkUJjREQx3TOCtk4IYBzjH7vJv0xAn0zUvvm8KaVlIohmuR80hNUVvTJxio30V4s4fAB
j2E8ib53XvTwM44oZupQ1J+cYJ8lMmhV2+k/4uDJpO7kgZHK9kLyM+jhXbgumhvX2UcOgpork7Ag
RG1rV5p4ewhPTBY2CcfK6igkQTvZT6u718MHqb9rjddCupbEXw347ZQYXI3feqRCNWYweZbrn3q8
ReE7hRnTBWdeZPxi4AIaFKiAmRWvOdPQac2HX6XunXugmSo4tbKmOA/cjv+9dwRzI8JxnLXrkjay
hr8UQD/lF4N7o7N2UvHLrFgpKoTKW11dobmVdm9FWd5F7T7Q3sL8KXJ+ymTjq8vK2CsugQ5Rc61d
+yPZmiWQH6ctrf4uNPe/Wep12LzWorbxoYhWg/eOfZJ6NJhIBLFXGhX8gQak7M0q7zJv7yIN9dvh
jMfjpTIQD+iBQVOLSMGB0fxkFvKlo/yEN/LaKC7a9k0hOqnpBZHy50TcKNGDoKE9ZFJUfxDJgRSQ
AncyMVYHV1JTnoMFODMAZbQZx8zlkZx9NPQChxnUJcFdkt0XtDxDDM698yxaDzQXnovSt8Sw3aIC
7PJmEYprki3S/CpEa4eRWzQ++dwPNYuATK0H7xH8HnBawaaOmonSZhs9Hhlh2H+6Il1XgNJoTlv3
QbTSJYgqLMIdRNaIVXIi3rAEvWy9u/VOs96UEu4lkG+mdKMXtpjBJziYyDv460G7z9R4XQI613i1
1+ZL1b/C/QAW41IAzKH73gqmhSy6CaqxgHPm+feZSc3sVnHeGxVE9WPhAu7cmaB4ke+oqtugubMo
+/Hv/ttq3S5QTGOw26S5rXlGuVFCdwHw0yZ8U3swhTTKWFJz9m/JTeJB9/lXaVlqHLKt6d4cbv/1
X//r//6fX93/dt/T+zTq3TT5r6SO71M/qcr//pf6r//K/uf/vXz773+ZMsUyU1NMU5VkQzX4h7//
+vHgJy7/svRvwbPkvvKtdC8wwekqef3bz2uKrFiypqimosmidPx5MyTfm4HO2KM4hzSPSC7a+Hba
hP5pBJjQINu0FFnXVNE6NlG45DUDiJ33ENf35vewWus4N19z16ftjDNxPFMMgp5kmalSAN1PZqoA
tg+/l5XAhHyfCb/UDOxtTFfLh+4lC6bmhnRoypwMqXMUH7WZZN93L4n7YcHtYRE8Gohbnx7TnCET
mVB60hX+Sxl3x8HqqzVdJLnfJXtJXUPLXvHg1YG4n522Mv7cycypomFwBEXL0i1LObZSS1nRa76Q
7JEeJWTs/HX53EO5IV/k7dtpU9L4rVO2JiNyEaZmm2OLPq51BHigHvam8r13LgLjvSNJ3iEuAErd
U696mQsftODpXzAa+PQDTADIYPMkWRLHKT+YUtdB3q9O43Qf7wwRVoiL05+fWTFVPPj8ZBdaSlYW
Sh+mezG79nPaXreCC7nw/Wkr2sIgJhvQtEzJNFus5JTEgMSqOP4f/8zE5NhWTSzHiY8JGYXHV1qv
ca2nLcxMFcKWbG9IUiEV0ScWoi6vvVxD/vxnlL563asX0jG5YEOSP8+UJmuygWvQmBN1YiRwtZ6u
VI5q+MM4e29I9Rv3ZrSDsRAibPpMu/7cs76fHtjM6hza1MTjLdaWQDfq0Ez2mUfPhPkUZtbaGdyF
nbZkZeK6Q69CNDrA3xnNk0cFooCrv+36Bd8w41XH2VNUy7JUS9QmOy0ZDDWsNM6rbH0v49UAyTey
irVGp+Dw8/S0SeO3JkdTw9FZusamsLgsjuet8lqYGTpGpGxC0CLn33RICaIXB0/ecNMbzq2MmvTg
/IA8gwJ61N8F3SXI3HBz+od8mllDFg2R7SIrkjb+5/h35A3tuYNryQ90eTflcyE/yqbwdtrGJzc0
sTH+/cANVVEOaSKXO6TH+8S6//hnX5/MZFOIlugFfL2QqnUbrgRQdactfDq8k98//v3g9xeOLtWd
iAVDQiiCVwzvkatw4fTK4x4+2hGjFclkL4yeWlcmu6+RclcPyghhDtN5r3JvA/HShewgg9nAgFq3
vxDJoDBb7lWQ33qvrKWg3vCEsy2vhb48gusCnopA3/apBT1tyANN2TlOsD09GZ8XU5d0fqlmcola
sjVx+mHqdJIo0qZQW0+6/hjs/tnnJ7NAW2EVttCz27QC6MS5C0d85tfLBBeSqIgygdrvRThYyjz0
M8XrNHj9hou62wbdwlaZ/z50SKpliJzqyeyQt3QbR5CcB0BilAjML/x8WdcNrhKVorMpH+9EOcml
zBBL46EobwqUrK/+evKJKFVVN9mLBJaTowTPX+BKUEU+QCxBDb37+7WVtTEa0VRdxfVN7icpS7Us
ECJqZuQjZE7SX3sCXdZM2VQkVcGfKZPvK55adpFgCA8+qBY3/ZYLN38/PwcG1Mll19W61CeFKTyA
oA7cbZIuPIDG+T12AbqsSwbc0ZJBIlua7J7OlQ1JAS5kk5fv4VQaIaBf2KC6oekiFx1O3xw38MEB
yMQsGIKsFB5K9826kVHFOT1Fn32lroqKzt4klJfF6SNLE6pK6GFMRaZ31SMZS81tuLDkv9+oR1Ym
50AC91cViuLbPsIy/Tnw1tOjmDnGR9+f3Iq8ZKO0bPh+VVxW/iVqDv/s+5NV4JcTNsP0avff6QQw
8wUfPbMI3B+WaYmqahGiTz4vF6IgKoMS2SLo1bPoinJrvDo9gnErTrYq7l/hmavKioyZ431U5kXU
U9XCRA3VhvnojKXIK9AO1D1OW5o5FJwHlXNhiJJFWHZsKfbrzDCCurRj85aHZwgCxLo7beJTMGbo
RyYmF3yeehC8Wnlp561BXofmV1h0+/xGai3jCSrK4F5ofcqPTqyqC6ObM22KkinJKkkDTZwc+bBJ
wyiUgsquex6JSK6lFBpIEmk9TcYhr2Qw3h6lMo305ulBz6ygxWtEJBUi6ar5KQI1dK8IE7mwKXmG
bBC9EG+DTKu3Sq2Q59RStOTySPl7F3pkdTLViQdPpipIhb3Ju+dQeD49ppmNz9dVlSyCJZLsmZxb
Le8Ac1QKY5K+xzBMls1lSjU48vdfsGPQKULUR7Ln98v/wIsapSWmbUcxZ/Afa2utSs15rr3XgrCw
O+b2PjkxQokx2tKnp4z+G8Mtc62wzVYBa/neUhuLtYXdP3qDyVG2NA2qbJPTbCnTtJsEzW5OH29h
xwZYe9+/6Qvj8vR8zY1D01WDqMvgJE/nq0j8bjCDorBbqasADZrBA7xj9PBZkbdgam5bG7LMcIim
JVGdPBVdMQAjqaSVnUrZkyCbKG6O9JaOuSGapcyzlB+T5qbPIGgnqPztbSeeUEGJu1LpRLXVzESI
Rm4vPB0p+w+QHxvXkS88WXj2E3kPAoRG410KjSY62Btooh/+fpIPfog0iU6qvC28aOCHVPRq6Q0a
CkDi86fTRub81aGRyfQqlgV1Blly20Paa/iuGVsv2jPLDmQExLynjc1tG97jHDKLZ5GkTlz/UIpO
o48jSrqnoto70HBq6fVpG7PLd2Bj6pBEV1RSL6lsExWJkeay6MBLnrbxe+qnR4yND827Sb6Mq+z4
DrMMS2xV7Tf29X5wrkbQF1xHVv4iKcmF6tBJMapiLJkdd94pq+NaHngpp3Ulxx2G0pYMhzb5y0T9
7rQ7T/2uUIjU4V9CfH4h4zhrUlMMEd+o6co0ndDlXY6sr8eK0fWnSZCZOvcRNRIoSs8C4V3Nv6nh
F9yXcWByXOCDUVpRBa2/iUnfKuwSvrMGodTT6ze7D3USQqJhslXMyRH3UmCUQuaUtsKrSL+BZgsN
rNMmPifviEGIcEw2iKiatKMdD8MxEyH0cSV2RXtcCrYwsPZ6eS/XsLgY57n8BomVboVbGmxjb8H4
3Bk4DEIm58yNBWvIFc5A361E0Bz5wv5f+v7kjJkBwAtX5fsgXeFDV+u/f1hah79/stFVr4Xf3uT7
KaioEMis1S6ELeMvnB4lYjReNOTSTYhAj1dH6ulJjoFs2IX6YFRPNEFa5t6X3k5vgs/zZIgibzND
1YisjWkKKKi4nvtA5cBuBKVZRXK7Om3g80YeDViaRFF7vB0nCz0Yrup2eYOB7qlytjKNGDCdfMHG
mL+SVbRyTXUc5MF5VNuoC2XPLSkqbvOQVmg6vRa8zOfVYBi8kInxDGgKp/eC5XZOowqYSBHwAUZD
dRkFlXBhzWdX48DKZNfGcqcUNfzbdqw+B8odCLPTEzVzKzAMiwKr+D9TNVkNsSrCjuiutEM04HMb
UU6PvRtn2w7cKaTEppSskQI7bXX86PFO5hlFWGSY8N9b5tSXUUiJB1k2S7uHg0wAfQI2o2wWFmjB
iDUJRaRG6RDJMkrby+4GjUr5qpQeTo/jcyAyjsMgKpB44ZJXOt5mDsK6KJRw5n3S9NVag1sHQYWA
trWVny34l/nh/LE18S9iZ3pRUcScfiSB4AaGTt5cOJmfw9bj4UwcTFM5tOXntF0YSosgEIVBgx6D
liBrFE8B0nB69j7f00fm9MkCBUmaVuroMXugW0K3lnr0zj0AT9EVfHmddFMEP09bnDuzB+ulTwLH
wMk7/iGWAxzRhHegR1RrW9UL07iwUrp8vCsaFNYGQ8NKKdx3wYsbXDsICZ0eyZKNyU2dVbJfw5JB
CEwIZ63oXKTn9bSJOddzOFnj3w98aKfnmpnT3Gyb6gZFtlJemKal749DPPh+UXfV4JQ5Q+jgGTk3
hPsv/P4RnyCLOq/w6WKnqZqKUcuBgYOWfiC6/9++YEBWDbJbVBvEaRVCCDxFbHOFpFDw5G2C7PsX
Pq/gILkrDcL2yRIXnRjUTSuVNupIUFjLD//s85PlVeVBMYeOz4uysCa9WMeb0wZmnaOGG5dMLspP
j2DfkZW+kRzAplJ1rgITTwMo/K9b7a3tivUIRz1tb9Z7jcl3i6e3/OmhppZp2EupV8KQiRKOSz2O
Zr7yXYyGC7QX1rHWbk8bnPVfFmMzNPAinyLyEPXOLNDVwm4i7bJXEdZTYKvo7xRj59FKg+psEyYL
h2bWg1G1IKU6vgXkyaExat9xa4eEWRsWoMPMM7W5TeIXU7s8Pba5wzmWAMmuapSopnt7iAfNgOmX
bGQRXTR0yItS99ePXmIOQwahNMIEPpXBtMCgIdVRCJitGN1oGp8CfRFqMzuOAyPysZPJVKGpBGQ7
7JDl0KEB771oYd/NvJqOBzI9qEbu1EVgVHae3HvON0BRwPPoOQJCOEBFk25156KCviSiw8OPFwLE
uU0o44IkSk5U5aYhCDlhTVJLqbLpnKexeqOB5Ic4aCUMb52uoXerrnIYG/9+dygS9TlTU1VCx8ku
VMpUCpUyrm0Samf3Dg0s/+z74yk4uBq81nfUUuX7huKdRzBYduAxT5uYu0DBrPFAIPY1P2VPk6QI
yhj2MdtBd3cIXNgIlHP+xYVzNHdeFY0HyFjKtHi8HY9E7EtTC4SEkejymavT9XYuy2eQViwMZ8b5
4YOothhcdpI1zXk0bYcMmid2dqpmdFO1dJRetrSLq7f5UiA6c6Sk3w9DksIotFnjjjxYHCGADiqL
q97W3TdYW5MfpxdmZsYk4C+ypnNtkL6ZnqZA7xvNMzpbRDuk3QzxZTVsUbk8bUWaWX/MkO+QDfBQ
oigfjyIcohpdtKGzdUhKi7FTA1Y39zHIUJqFuzjcp8Bvq0Y9B6l3lkFxliJGE6r0J6n26Z8yO2BV
HVPThCrGtKCbqiLEn3Ty2nW8hbIX+i3H2QWvp43MLtqBkek+DNVGasWAjjk4fR5TGJJPf392Og++
P5lOv6FqpLlJD3nNJeL2dBIq0cJ1uzRPk43Ro82gNUrMEIJfI7D9WtDOfYiRTg9kaaLGvx/s7qAT
+iHXWQ2vvIAv0y/3p7+/NIqJ60RFQnKRZmWi6h34Yqe5Gaxr6wsPbEk5WI7xVxyMQu9DBZmbsLd9
7Ur3hHONDhuF6+f0WObnimNKnKBZnzI5qQwIW/TS3i7NFSSNsr/5Z9+fjAJ8goRwIptKomyhXATR
wgthftP++f2jUz2YJSeCFMCQ4D6ENdWRNhp9d83CEGZNcAMrOokOAOWT5VZMN468Gl0PneaCbE3v
ly6tvzBLByYms5QrBbz7sdvbcXFLcWLIH/7Z9yez5BVKCB8RQ7Dqc6NZcepOf39uikCjKjqQUYWL
ePJ9saMs11QQCWn6QyD+6mmcCYIFrMb4jUnCSYKuHBUni7sRUNTxSheW7hZukIl2AH+NINsuHbZy
fuEPOw8qlNPjmTsV2tg7oBKnM6KJn5JKuG9SJCtsqb0qRYRg4cE6bUEavfV0OCCwgDBR8zMUeXIF
F+LQpS6vEttV023PGY/RQvbb5LI2xQulNG6NYKCtyXqSNOg6oLI/bX/mZQd6WKLHQDQ4+NPwDy2X
ys2BK9hWOQK6zWAnu7toJCFDpGxhrHOzaegi0aZGMPAJoxr7bT+QZpXtWkXfESAiSvSnRzOu/XQy
Dy1M9kY5VI2TGVho2xVMMpvuw42/sMWpnVMhYvOx1Sdbou3HxpVUpZknXtFhliDAuIROnpsnk1co
ZS+qQzyDj3e44ThqN2iIsqUyVIvhSIG3MIhZC2xnCsy0PxvTTScEQuYNcTrY0CGeedA6vZ1ehzk/
APpEI2VAHMQojkfQo/NWqSJxZY4oadzehZ2ysrqF63duEIdGxr8fuHwfgV36nbPeHmggVc5k+QvO
+PD7k2Wooh71M3g7bMXdovtL6/LpSZrbrIffn2zWqJcdLUi4spwo3tYwBMXed03eD0gTnzY0P1Hg
tygD8n6ZYugU2XHyNmx6OwyGtQvXjKm9/bUF0nLAACWJWtbn9Imn6l2pIK2YFzEyQN2D4ToLV9fn
7hfDAJ6kqgqtNmBLpqcijj0l0pS8JYeJrGxOAfwMZQNIJ9U83gwF5LpKg06nIcDmZlU6SqN41adC
Lf2Lsuvh7kUIuVnwaDNLePSbJksoOU5mGhm/ySsuZBPyHohE09sCTvzT8ztX2jkyNLlY/U6Ic1Eq
WluJExp992LwiIgQrb3INbzq/YMBKyZMFl+xaoAwANdJWDi9HDSJdGsRuo0dKvQ/QhxgZedZt0Xh
FGFA61xMvqEuUyjZgt0Z7yFT7iPdSA8f5ifeQ7AiRA1No7Yl60dAzb8YIYHawsU3E0bQvDeiGXUC
CeKJY+9RdqFD90LSAO26FhJEnfr3sL8Xop1ULT3oZ84fiEZxBLJyOfG2PzYVROVQa1Ld2C1s5NAK
DH/vqMDHch2ZgO8+5z/qNPTMsO9aO6DVqDD82yJzF3Ifc0uisQGIFMixfAoTRKWP01zNEQqIVzEH
Sn2QFPv0blsyMTlLReGHhltjorPOfBHm+Z2xlClYMjE5RUogw6w4YEJBld2/6hDPWdq7c2tNxZ0t
RVJXoZJwvNZIt6a9hRVb3bbaChmp05O08PkpJsuTjSQTFT7ffjfV2yr8+1cUyZr//PrfwerBlarq
Vdw5NZ/XKiiErxLjHAHC0yOYc5mHJuTjCRJTt6H9kzVwvxcVUpZnkD0ju3fayNI0TQ73MFSJVXpF
ZyM90QYozAfv/8zA+AMOJsqXPHiZx/Mw8mH+jJKPL3x+xLuD2QDLO3VOXpWpZplyokd+G+g0A+cL
uRFq3H8sTAYgq7krlrBs2j4at5dKuP7KAMY3BS+aMbl4PD9xL6N77pWtnQ35uQj70FJFas59gzH9
/waMyTnLzagxIXsgGjBuo+i8A97iDvGKrvfUXACEzT3RZJ32cTp8DBqVpolfadCcTsn72hbTqxim
AulZzd4qA4UsCFBVfVd1V6r0M1X/vhwwRjt4XXrLQb9Nh6jEnhepfm47BQLX8EEIT0XsrUYPCT1v
5kLrpy2YnJlVMpc4LxNMjyJPcYV6H1T8AZEWKYZ+Cqk570YoII1GhynU/7p1mmf1obEJCiI3FceN
FTOzVV7wpgk1ZroFuF42excWWL1Tzk/vyRnPc2RvMp8R4Uzt+U5mO0n0jDpCa1lQGhUrmj+WUqgz
/of80IiCN1QWb1qv9ksrtzpRQuxGPuvf0oWbcnYgB1+fHC6qcKXTyHxdM+7gsOi0m964lMLt6eka
p2Pylj4aw8SHlq2VqIWCFRRV2xDmX/9J/JARUK6tj16oz/VOXoj7lmZt4pO0ojNjvcNiVsPjtMmF
hQ2w9P0xPDhw2kJZ5vFAxxtUc1BrIou18PtnwgvVpH0FPB8xkjLtgEC3HV0byUltzXzxcwjddkX4
8/SizA2BVj2CY3FsYFEmOJuoagwfDr7Mjq7h5dS6L8zQ4eenpQUjoJOojzMb3rKmeaYTe2GKZn+/
RlsAZRo6K/Rxax8sQd2KkioISmr36q1V3juFvmBgzoOZtAQSxpDa4MV7bCDpS6XRIorqfppedT6C
sTBBhrA6uqW5lrN2IRk5dxRH2IBl0IHIOR9/zsF4SDonVeXR69CYD0LqnMdptKpF21ior8/sLA1Q
HxRMwKzoEJns3MgXMjcrk9z2P6A7LCHCXZi2mXHQrY3f11UAEPj+43GEiRRlNRSVdoo8ExRQxa7o
jFUA32bbhQtzNrMHjmyNfz+YMx7ptWaacW4XyrsjCCsz8VZ/fUqOLEymq6qsoXNpE7crYZP1DqKL
S1D4mW12ZGGyj+PWTCFmYQxhQQYCIQcoQ4stiHtDfzo9lrmlJ1c6dtNwK8vTlp3SFKB0c9zc1jrb
RHMDzWpte9rETA4Ympn/mJhyLnRCk7eBysVYlJdVibyH8BhZ9Rmd0+dBfq/JSxfx7AbgQcwbXzdJ
5kwuYjFt9HAwZPy8shqkrVJ9Zfn/fH+KFvUrGRdW8P3IRNNlBdXa6fmaPSwH35/4GK/xC0l31cz2
qrHWJKOACPd3s/AWW7IiHx8T12vS1vUVrCDX4V2q8gqZJEdfSIMsWZkefDia0dpgLBz8vRAYFP+M
daUWKycLFl5+C8tujX8/OPeUY/P/mbbMg1sauaiFy2tpKJNT7wt6qaYKEzZANdqshXyHhtawdB6X
RjH+ioNROI5TibmIFcPdxrDZZQubd2kUkxulTmtZTFyClDpBVi10EPvphNZCWAKFCVr61M3pzTzr
yQ428yQKL8ps0JuY8YRQpYnXMt3u4oYO1UBZ8DIzjW0UTQ4sTY49EmEAI2OOZR8Iu6jTXqpBXFdG
jpCT6VBPrcx9WydbUxjWuSxeRIw8F9JrZM7l88YzXk6P+/Q8A/o8XscgJXkbJMxzGq89qNbL6/Cl
Wko4nZ5caZp5H/LYF6OQ0+XUkrRSG/TpNFERtqYP+3BtaTCT0hi8MNHzO5S3lQr5As0M44862KGS
pyMxnfOIc4pNmG6EJUz03HuYhfxjYLJlXE+SQzHRiRJ9aW9ASiaXyjfRhSxRtRBS0XbtyK3sWZtB
Kra5ZX77ysr9MT/ZR4MYDn2vcV2l9bWBHGgMwR344/MBMYLTluaX7z+Wpqj2xFNaXSuwNKDE5F2l
4n3iXaTu1WJD0+wl/2dGp+9Fy3CKum6Y0UZeQXFQwvcoL3jH2Uv+wMTkOqG3xqzdjNe2rKZnnfUR
tc++eKNm116mXVXewrWyNHOTa0Wk2UWNBax5XvsYC9W56IVQSLuXZQjNsbhItbSw5/Xx7wd73pVN
xM6bMZdgXSvlrYzm7+mtsGRgcrnUotga0jh9CMnAH2zmd41WLhzcpYM1fR0hHNj7iqoRGCFUJcKs
aWW/5Owx9X5E2haGGEhxb53ktkVo6fTo5p3hn40+cRlG6TYovrP/SmlbVhsRwltnHdYLV83sLteA
TsIeR+5uitwQIiVDHH5gkRCW8fe8Ls4XxjEe/UnOgrr8HwuTcZiOJqPRzRWjFZdWfYFWq5Z9C4VN
7iE9e9WXC+my2U1xYG7iCJWmsGrdaLk7dYh4z5q/73McYQZ/hjPxdFkUIg2vM2F5uH2qlu6Jhcma
5hKAY4RiLzFZHleTflbc++47ZN1Geu1CtPuV8/NnKMokZka7pJGUcSiaDFsxJN7e/vQWXthcysS/
5RHQab3uM1uIEHi0NfEOxYbTJhaWe4pqCKOm84KaCRsJdh+aoFuYo/khqAqMBiZN3VO0USbHQddb
RAsKopbKYyaikPglP6b9sTGO8cBRal1qoYQ3BsnFRR/ct9rFV+boz/cnfrKR4rJOUr7faxvNv4yX
WjWX5mj0ZAe/v6TfkACAOZLKfSjslPojCfyFq3LJxsSLGBbVBDMc58hdt+5FC9r774m3xpNt4ASB
EIEXnuzWQeqi1MrG3D4a81qQkzhayt/Oj+KPickVjC6H1QYmiYNMfKia5xp5CHTfTq/2ko3JbkoM
yWuNmACpdJ/19FzQr8K/JxQ8nqnxJxwsuFwnQZgAPLCLolyp3s4pzXPd+pLz+DNXk13V5wn0Wb+T
LBaiSOsWbYN24XDPOg8dMSlV4p9PXThxmwkdLyB8eR6iC26c6/UC29ecBRVUHfUGMD6fmnA6I06z
OuhwsZD0d1tkP04v9rjtp5fr4fcne5b93Cu0e3N9B+8REk9+8wCVt1b+KhtnwYvMxSOHpiZ7N1cV
ufPNJrNpe0mSMyfcoHsRF0//bECT3SsPSFJKNde3LDzl/TaIgXBvUEFCFeK0oaXhTPZwk6eN3MLm
bWtl8VPK1F2eF5tI+n+kfdmSm0q07BcRwTy8AlJLPbjdSHLbfiHsbRso5hnq609Wn3vPFgWhCnm/
OaLDLNW8hlyZ0D+awG1/29aWn389ddxWtqzeyMsOgzKgnJx6YfpIp50K+Tv5s60KbInGxV2UCqjQ
JzpgXIrqzwkQy5BPfElFzWVsdm7tO87LKnq51eYM+w7NWFbla1A/MwU3/vZAwN7MerJBjsQ5Wkot
T05q48bvBuNTOclnxR6hEdFA4pyIGLoEtvjsZNmH0aQwT6g5QstHcyG+M/9Fhl1HC9H/G47DOVtS
MVM1BzX1yc4flO4TdIVv77Htm+bf73M3AaBAZd0TfD9CLCTXPyByK1gQkQXuAqBTN/UkhgXrpFFX
+fbffj938Hv0WwD7AF8xR0MfdJRFjpxoibnz3udRGpkRtlMvH6T+i5l+bqqfSSzAJWyfi39Xgf2K
q5fRiM2eqKaMVSg/5+kXOQmkYfffJoo74MlsWQCo4uhN8z6CCtbp9uc3U4LXG5U72nY2qbUVsmWG
llRNEj9Kv8TANRbVk5R/1qHJC5Cxa1s/9elxUF9i57cD1YHbP0K01bizX7agtrAinMceqIougsSi
YJS3dwMwYct1iqqq1yIWmahQhtQP0Pia4leFfPkvwwA0fWklhBtGyxxWNIRwTCxX8Prfnib0XSy/
r5jJmDUVgh8VQtADdMcFJc7N72uaZgHCaNkmnwLT6naQpbpBLF2RV+Tdvquk3f/FFF2Z4IZQJoo6
mxqeq7b53PVfmGblfzPA3VrN1KJMjFk6NUrjWh02qwiSK5ol9verM0/tbuyGCUOAkjqTMBFBJDb3
KljFZAdYbrRCczfXoBAAocDkAgCQB9HMzHxQpB0kXP5mnv61wn7F1ShUyYbec4sjp2e5XzK1TktU
YxQNhLu5nKFIhjjEREUQsGmjsw4l08GC0OmX20PZvIThMoAkG1cRAMXLoRR53YxqpSEnYH414BQP
4CvtelmwsW5bAXZiaaVM5SwJKa562UG2xqXheyPK6m/urP8byKpJILeGMANeEH7jPzR3u9+3p0n0
de7ohZZkT9OMsL2LgtolqeCKFX2eP3hSo9dqgVWQrIdCA8u5YP43d9PV5HDHLuw0tYFYDbK/5oO9
L7+9aaJKkWiF2d+vjkRUDXltspq1kXkzNIA7KOf+1SSBpssCmbKq8Pk+ee5Q2zUwCJStUzBciCoM
2685zoDt6MCi4xZfjqGG35lnac3cHt3t61/m+JSYkGJW9q3+Ds5+PwZgiRqPafhctZpLnGfgHgUr
tTmPV7+BO49ojK2zdqiQfwo/z93ehBqLaDNsbTYb3JyMsV5VVyelIGFXGMOYA/OjHCAX5uut4LRs
DeLaAndaypDmk9MP+Ylqf6Lyk14fNTBQ3D6Rqy1tI0kHNg3VMhh7F59sNLJQHYe5LS+xk9jHVs2H
Y18izwxq5N9yXYiK82uBig97hoN0F2C7K0jklFqynJW0vLS1BWHQh8GyfJrvi7z1+/zQt899pqFz
P/XauYJOXxpIVfesJMWznlZuaKleFcanFjp290+DCX/DNtANh9YG/ubIejpL1VBfotZyNbPbSeRc
duoDMUQcZuzFWYSxmIBrS9wdMlcgSbMgKHZJe0wAtHKH+TA7lwSMHiYRFCZWG4izxf5+dZvMspnW
NYrAFzMKdzPYc7Bdd6OwQWjTjI02P1AXA5DINzvgSs8NbJr6QvRfmjUcZyr5RSnSoVmdNwwG/dbY
oyb+tYJfo9ELBJf2XF3GLvs80PwxJI5/exeITHAHbmwdgDr0sbqkk/InlexDmrXnu02A2MUAlb2h
oQP2g8Tiakn0eagNKS+qS5fKXvVuFyIKto0DvTDA/n5lAMUDVZFIWUFNHYi34rGHXOM0OjtD9Niy
a5zbyAtDnGsVoYCAVp20uiix9FlxOujSdo+0PELrYU+6zq8gp3f33Nk2RGUAC2QMg3wDVW2UUOCO
x/Ki0eIYh5CTlgXRzcZOZsB2SMUhGe+AWHo5eVZeKcbcxNVlltpdJukmBEWN0C3bVGBoY6exrnVF
R3IGSFueHNuW7CgmIQwVkoon+Od0t28NAiaoMWg4E6yFmO/ZswbN0AmkOi99932O693giPikNjYa
LKAtHv1mwKLyc9Wl0BJGi3J5MRDJym+uryRfbq/3xg6DBQekEFBWW9ONZYY+pFMpl5fEyD29hnxu
8k9htE9dNnkKRJG1UJSx2Vr/a4vcBWDQPu46AxapM3qdHnTy2YLG5e1hbU4cY4/AHrPgJnEnNB8q
aCJ2PbaxnB47Te52k1mQ3VhZg5eDflLwtG2NCW2yDJiM/k00ryz3dN4qUzXSLL0kGUCj0FNNzUBT
RIHW1oaGO4nDCfJMGWXLpRWpTwvJCR1yiUGc5pfl8faciT7PLYwaxbQHmT25OEYTvzpARx8tU5iw
W0/VB7waSi8Mtr+idmrmXJWA648v3RjvJWgejpPjO4O8vz2YtRm0f5pop9XBig9FAW5FGm0qocUz
dRf0dPlEO0iT5aVQzrxtZT1lOP+AkdmMtgKUEtz9DEX7npoRPLt5jrzej6GKfdvA2pOBZBPYfpFK
sQEY59Hog1X2/Uil6uLM+t4Yv5TZM9FBSkO/W+O326Y2xrIwxR2ZaUyqrqms6pKbrpND6vT+uVIA
O4S6HeDVINvi7v1Iy0B+BvjrheThCClqKLy3TSGYr/W5h34N6FBwG9t4+3lCL+wnMndy11+gYSND
17U5TJFni26XjalCJwLzZNGmq4INa3kQ25g2SjLS+AJgY/iSZPq4M+ykEiSd11Zwyi3HYfVFVsrk
trBeGPkwdbV9VvpqN3yOWn1374ovDXArbmpgymyixj63kHGnHbBWgjLpejWWBrjj0Wjg34F7bJ+n
svWBGHEzd5DA7Qf64tsjWZ929j7CO4Z4iGKie3q5IEk6QjG5svNLMT/N0ERxtRm5WfX+FVma4S5g
9H2XM5h48ov6UMeTr8sinor1kgOqhb4T5AMRIiG2X45Dm1WZNqOTXtCn6tqHQRaVxjcmCgZY+gz7
F54Lv+RGGKZaL6UXI3tF1xFRvif96fZarBcdtyGonUGryHoO+FeqaJUyT+0hxVp0vmF4JdSU413l
pIKjvjFXCzvcc0WUMJudCHZCw3GrHwlx7r6wlgPhFsNOrbZqZxioJkR2k+4pyb3FQ1Ab6ojSmUKS
Bv+OW400qrVZGczxDI4rBHe+TUUsV6v1hgVDZm3N7DpcqdDktlNOdjZOZ733u8iPrN3YPNxe79U6
LE3wZw8RAylMAhMKKkivjqhPfrWduM9zZ450oRXZIz4fKo/9n5Bkrl09lqILZHMQuGJ1Rs4E6TPu
psqMNDchdTCdk0dJztwRjeC3Z2lrGCycQgkON9WqrWySadsmGh3O89tgHofwEs7vvUgEcL3aUBdE
gpwdbFwhfG09S5K5a1DoOyVT7jqR2rq2XNqe2tSC0OqjSW0RmOJNQpiIVA54MBiv0fKiIm09NmaT
q4Aj/E5DUJXYim9nlTfqj1X8MszPul57BFhNO9mbXZD83Ugxn8YHDT/vcE+5ok1DOqggEZbdbgZJ
fZz5Uz37t1dtvS0wTIUFeQ4cCrD6LodZA1Uvx/Wsnox3eTjIoh5w0efZ36/yCHRUILlQ4fPaOAGq
/RB3Ijk55oms1gnbAQxuMlKQPCGxUUutbdcGBjBmu3EscXioOxMIrgJz/FSMllsJofybu/DKJpeb
ropMN4teh80BTG6PDX2xREpRmxOHqA4DUxlZHLf90A1Y92WsYqO37gDHnvq31319WtH1i6OKVwzl
V4T5y4UBb0YYVXA0T3O+6+pD9tTWB0sEvNiYJ1ABI9mGITCONm4QeihpcaIV+klqxmMiDc+JNr3U
Nd3fHgv7DLcFVNYAbMMjhgYO76ymTSx3itzoJ2pOfocmjtB5tYvnpg9mdLTftrWxLsDCKGidxbFE
Sww3pLqjReEUmnEqk9hr1Lep/nzbwMbCIN2iomiKuAiZdG5v0YaldcPYPLXx2zhQt/zeAD5YGefb
ZjbGgSuU0enqoOtTdG4chkYtq8wk4zQ4e1XyNMEoRJ/nRpGqTo38IT7fym+GjKwevbfC76go7yP7
xRgtwNTJPZpN7SSNHIbGyWxK95eVimrjG1uXJaXQCAfSKDh53PykTjg0RZ+ZJ2DqmiQEhYDiO9bd
3hFY6RV2ECG3zVZieQidnKaVVE7mSR4G1ym9LPp19ypbeO+xoWRo5oIXcmlgVotEmcbaOunKvo99
XUS9u7HMiNkx+7LDuOf5nH2hyqMWI+V0ytHigfLWjuzuHYAGjmwwauEiRFsdf02ZvVNnE6gmT1ro
t4VXZ4LaxnoAi++vXLsQb1OG8PckK0/d76wU3EzrwwxFJqAf2DmGEqnGzX/hjK3VmUp4GvPE7XQF
3Tb9J2v4bolwgOvtujTE7SS9seMB/N/hiUS78hGaKSJdka2RgPBPU0Esqq2pPSfVioeozoB9cApP
Id9M/RINrtKKNNo2FgTCHEhxQKOJaVpx565DV69C9Co6U90rwqdYF8Ru299H8UeF8AcIDLmJyiqA
xNq+i85IZKXDgYgYqba+D0fKguoHfKrVhrVHTFKpJdFZGovA6KbHVCnvBnCAkuLKBr9pi6KH8CZE
y85gX5TnfJ8mrmOJtu56IMBFI0i3LQMHGy7w8upwcuJIhaPYp84H8rcTbdhVVh6h//Xn2X67cgw1
NSliZDrs05zuRnXytFz2tP5Tp1leqCledH8MB3twRSC/DS93RfjYRUlVD2riAGVqw1939oKrfH0A
l9/nxmM6NGuLKsR4KERZ/LB/ke9/8pYmuKNhzFmuKSlMqOZe6txKPd6+a9n/X7pRSMjgiDMiLM1c
PakhndqIWql0UukEVns4neXBRsdK+MkJo7fbtrZ217UtLrUxJWnWTDNs2W2ARKYD6O/dBgCmUFFN
RkCK4hjnH4TWYDmVZIQn+wsBF7wc383NB4cTAaKDUjVymKtavxzpg2VYXXhqH0vd2VFt3N0ewcYJ
WRhgU3h1Qpp8qtsmbMOTQtKHqLcey2Fv5H6j+qbaHULN3t+2t7GDF/a4A29KU5aZKQaUGfKvOO0P
SZwf5iz7fdvMxspDAtlEbVSHiBTYe5bD6qe6aJIcwyLZm1Y+m4KE7ObnIXaBoAY7eUVGTHI9QeW6
CkHT/61A03hxN7c91h04F/ABQRgbjhW3scZEaWvTLsJTMwCzs6/Vux1bTA+UHJF6BynMKp+V6P3c
m61jnLTGHxQvy/zb87+1zAiTWBYZ1Oqr5GVJsqnVBlM/6WV+bLT6PRurPQB1gvtwax2uzfAHPG7K
sUdseEKjlfyPLGp5E42CS1sYILQGw56jnwpQAtZJ6lGLeHVVeX8xWehzx1Vlo5LHF6e6jKSkJMQ4
RYT+lFPnpUVPSkfIw20zm5NlIlOqIYYFXoC72Yeq6y2QKpsnZei8ttyPmfU3qw59ehSOIFaMiGZ5
6qpKSSow/2BXUepPeeODgHcW3SCbw7gywg1Dl3PUiQYYmVLHNca3PLm3XsSC/CsDXFRZkcJOowgG
+jkHkJ+4f+ElLAxwWRG5LdE3wKYJ5Fa+82I598czjBJLxc2EairysNwlK5cZ0ePQ0k5aSY9jIu1o
JYi8N07GwgK30qo+9CFT6TmF0vvc7qDSJdhKG6uMm1XDFQXmOAUAF24rlVmlyl1inqJwOkpgrVfG
v7hjwemvI8AHkA4dm9xGUtuEEUiH5qmKn/VXKJndfdwAHcTjA6lZeII8ADo323Aa1MI8jeSL/Spp
73/xeWDYkMRh6FX+hYhLpSzGHpsI5UbtezL/vP15toCcm2Yp8DcgyIy4cuV4RJqTZ7SSpJP5ndDR
Q+7Tq4zZKx1RDfiD/5e3pCp4qBnRO/BFXM2xVKyMUqOXQM1Cd/K4K4onuf6UTA+JknqW5stQQLJL
QeJ9Y/9+EHUjKe2AU93ijFK1QedGSp3TGL3XprHTq+qQRXdHgQA0wWv7/0a4RzzSZCh7MSOF8Vru
M/v+NxxHA7EGqPxAtsrv31mTpZgSfB55xNc51b9GlvTj7l2AhDf4syHczkJldkqvvEPSSI5R0Sw8
ObWv9a70e7YeEhEKkJ0zbgMABQA0C1AmFpqNuXOYjk1Kkz50ThT93pbz0zSDMDtqX4gigntvrDo7
KyAYUgxU8vhqi2wmXYNnC/HAMD80CM+URtvnrfpwe9bWdxdId03GeAmGGjjt3PULruu40cO5O8dm
6wYjFKbv/76uQPUZGBDA8vh82CQZBi2HvDsX2q/8waj+uf/zTDgTDwfkpUHmvFz0Htou01TY7dmZ
Ptuxp5T/8fvc1R5WtNSaFt+PbM+63K1b6pjQOmHzjt+PkIx7mUbwKNIJSsKXWT42xr692zkAlTym
HlkFBr7k597JQ2B7rKQ5DwfLzHdOM+/unf0Prx/Ov64gX8uX/SV1DpFIz+sz8ONOvJPDu3ORy+9z
LnMnR2aoG1kNjpn0JXeTohYYWB8yzDxoAZAIRN4c+fPl9tHCZmrGsqvOVUS/d/3sOQOQ8F38/fY8
rR8ovBbs9gNSEGUZHtIZA7kuFwMwz+34LdU1b5ZQkQG4IK9FRaz1cf54l0wLZGgOsFDcJeg0TTwa
VYfjPIAazK1FfQai73PXRdIOUqJ1+L4W+ZPlJr9uT5To89yBmAy7t7Kx7c5SF3nG99kQgTY3DAC6
pyOINFAEWClOmWNb1aEtd+ccpNjNUYGa+t0jwEWKcB47CieCr8KUxaAndG6zM8m/drti+Hb35y2c
NhR2AdRnirPLDUtNezbzqiLn3vZbiAgIXoON87D4PDf/SSTBvSrxeT8zvtfHov+PP597PrO81UIg
wchZBZHJj8qO97enZ+v3Gw68GJPpOiFtvpyeeVZUSqWUnLN4p88PSribVEEYv05CoS9JAQqQAUwR
oXIvQu/kdkRlQoBvO9tJ6XVN7HUEKiq2tYuqf8xWYG9jxwJACZwxLilonPABtz6UWUPtmJzlUXaL
+NgM59tztjbggDEFxWjEQKh68vDJsQ3RfSkZxXlI38C3390dfS0/z8xfuWVDlVUh0HvFOQL7hwFm
ulLp3KEzBCsvGgV3MHDg2xIZi+JcuyXxqYjzlm38pd+3HAV3MGiYjgiS8PlMn11D/yLt5v4rQK93
3x7IzaJojzgMnj6KrMvJAkwQtAxJNp2bsnKtLHFFjEIb08SKh+hPRJ5xDUkqM0jl9erUn01P798y
9e4ogumyoLYKcVZEK3ww30pQSh9yeTwryXOZO14cFfevMwtUAAKRmaof7xajRtLMc+vM5yR5jB5i
5+44BXIaV5/n/MmYTFEcDfi8ar73+dnc3T5r6/sJbhhII9CkAFk4OMTL9W2quZYMs5TPqOFPfpYX
0g45NDvyuq4Rsl7ya43qMBR7Ea2aBu7ClVaOniGmy2uNnmvl+DlTDreHwp+Ij6/Du4OsNdKBcG6W
QzGVeaSkqunZzmf7tTIT+xl1FONYp02VeFka1t5tg+vhYCg2uENY4R4Mbtzc9bZF0amQjEH8tbR3
kQjeth7P8vPc0xEDQk5Ig89rMwSSuq9QA1fKfSwqKYlGwU1bKseNEhkwA73kynapI9hhou+zv19d
t4g3IqdN8P3CSdx6fmozQVDBb2E4lkD54uwBsIyGMR5/oIRpLA/TOARKfVYc35ZxyN/uXulrE3yW
JdJiKW2QNw0U1W1qLxY4ORtTxBQS0HDisGPINyUQR+vrVMuHoJcfAIpyRIXcre8DIIFSCEMgAAC6
XIJeapSyS+IhQOoUdGfEvX96AP346G/TcBoUzgNRoySzNRDjB0Sd3MRJ3fyf2/PPvLDrxw5LjGIR
YnU8/DqQXdwe7ZKhTQxnagOjOkrhoya70EzFW5dK59uGNmYKHXSMUQ3OLBPjWc4UMMQZTnQIrKjp
hpGvCFwP0efZ36/OQmrZ0Aqr8Pkxe5fG7/q9Hf8f83T189lRuf7+nAzFOOL7svxNaQIS3J6djZMG
TAPyvUitsw5d3lnWaVflcdEH8VB8rat2b42SO+eF4MkTmeGevFzLNVQo8j5I6r0y/MqyXdmL5LA2
LtfFULgtWxpDaZoThqLEfkh8Kds5tSslgoPNvrLat/9OGH9vgK2JIJkCK4b0mJSSCy4alxqtR5I/
Wf+NAqbcCzYwHwywHQAvj60Suh9WjW2zWUF7MGpI0BoJGjjMZnxELsb+PoaxfQypFb/FSd8eMmXM
RAQDH61A3GgZEQPgfv/LQ8bNqVQRwDoqiwTxbGZn3epp5s5NUrxmCkKSjNR0Bz8weUnjKrn0tB5S
tw/j+oEkDvXDIp96t4Kw4UPqNM6uMaxI8FB8eADcD4TDiuGi14Hh37kH28nqPCNxngZUytJDS9Mw
9+LSLk90JsaLIVHFryiRvIEY8lthk+KVhpru95GquL1cT69SrNa/7z5Ti9/E3c0K+oXCGr0qQTvH
n3q9+C1B+EEdrONtMxs3D9SDcEeDaAlCXzZnhpBucmYVd4L6Zim7u5WWsO3gSiEGZbI4aC7gZpYm
nWFOjdoE3V4Kz04luHi2fr0NLBjSUuikX9V4Y1XJa72tmyAbPCPzjdG7f3ZQeIX/gCcSUQ53seXj
YMnYjm2gJ0/k0Od/MfnXn+cutJC0Rqm1+PxsnI38vb4zIMfkM/IQVgQA2GHVCDjnidQlktwGjebb
ZBdZgpzkxuxff58v99StVCRxiO+Pqa+H7ijwHjau+8Xnub1TzqZRFt3cBqU9v4x0erSbxKNx499e
440bH76hbCHKRALa/KikXb2NpG7mrpSNJpCryC/MN7l/6CEkXUUi+PnWPYi6j6mDv8JEcyFfWiq0
0KwjpSsC/BzNA4qy9OPGpJ5TZupe6Yx0N5u0SlyFStDZq6I2/a1FWTF4dE7IKy3H6aGpOvDepRlF
V0sMvJwg/bsx5ahNsBZuFrai0rz0E0Yp1+XILrJg6MejDmHqQ50l1G9C7evtSd8yhG5IFHGBwtEA
XFsa0vMyt5ykzYK2KobPc+UMT1NUd892FLWCouTG+mJZAYYEHQKwnXxJV7OnLMkrqQjS6dCnx6h6
HpK3uRJY2TgLDJzB1MaQoYJG5HJA1C6gw5hbRVAlz4q9T9vD/RN2/X3uqqgHCfu3xPdJ/aY6LzX5
ZKeC8yYaAvdMa3U/oS8VJmTlYX41Reds/XlUbVHmsYG+QjaERweTHrfVUJMpmHPfkd0m2t+eITbD
y0cc/SqIMsA9ACfH4GEyTt6rcWdqU5Dorqp/Qx1SVndR/JP+um1naxzQTmd6pprGkpHLle5oklsG
mcagJIdklzaChd74PIBdTGAZSE6UfLiFbtU6sVu9pcHU/4kPzb1dBZBcYA4OXmK0uWOvcvt0Gowh
lSNnCFpQ72vvxd3gzf81AGob4FCRzlk5FMMAJ8vIxmBsf6nWr+zuFxlIfCTtEE9CUBMZsOXsNzNF
FU+akVuJQi990HRDYGB9M8EAc5IBHEOFQeNOwWilEfCn9RQYqeFGTWDLpzC/t3kXk6SDYg1oIkDN
8TBzQIkMHVzEqhMjkOmjrvtNJ7jH13ce9OHAm4JsGmg/UD5azhLtsxj9QbkZGM+t/MWusl3qlDtD
eb99FFYoEzYOxHs4DZgy5iJxdkI97OI6sYImDpR/QDIs6fvmzzD/AqHNISoFfvrG0YA1xpaDAHxd
oR+LGDnPGdb6GNTPQVn8xbJgMKhyo+yGR5rPV9DIsUt5KrogU0z3xQE/2e352hgAvo8iCWo+wJfw
7uQAyYsmBr9MAOCzp+6g9iPYvOxy4O5ABk5DXUlFbzsgtMv1AFWOlaAhuQvMePSk9jXpXtvyyb6o
ZzmXd38xmCtb3B4rcil2+hC2JOgJ1Ikn1SKg6MYuRuIcOC8AXhFA8nLL+gT6pbmlXWDIn/pWO9jp
4E6WAmIOkSDN1sIg1w3KF8CoWcMjN29NliMGapAI+9GZD5H1cP9UIb7CxeWg1wp59eXno7GLpYik
LKng9tbu7sobjiGL3/7v+9xSlEoMqFdI+qCgEDL2MksAutvaVvCP0dmDUGKdh6wqTdIUNDQHRP9d
zt/a+FfV/Mzk7/n0x1BEWjcrgkA2GsDvUZyGwwN2GXZDXznkxiCNFBx9feBMjlvoO5kc2rcZvIed
/G5mnpMdi+yx+lnXXjV7Y+iT/IQuXgSA6Oq8vW4rHSb+p3D7oiwdp1clDc2oVuXW0qdB+j4n34n0
Kc2YHIHRBTR+VZPzbbMbTxAOMPgpgDSF28rTZ4IvXGvyNMY19LX9DuwCEAa3DWytJxj0GJYf+dMV
z4ZWDdXQRriHFKt6qJNDZWgPjfSkp8RX9YMU94I4d3NAcPlwjD/afLnnTrbrJGsVpw1Cw3htJLQD
DtIbfPL97WFtnWL4l0hngCuB3UzLjTNOpKjVijYBNEul6kESAYC3pg2tnvDM4GEiW8K5Bl0cG1EX
hU1Ai9cuetZI9VCVpyF5jqeXHrfg7dFsTRpQdY7Jqm8Mi7gcjT6XXdlqahtURkJ2zQDQWDyP9S4C
PZ1/2xT74dyzAboE1rqMdA18Ts6UERqlmUwj7qeR9vvCtMiDWce6H9K3grhK/F6Go+ardVR+vW14
Y4wMUKaiSgbQAFyI5RhNACysHDRVgVQj+5eAxvrRnkTtRJtGsC8+WkrwLrJlvbpPYmLFOtgi+2CK
doX8qy+fB2jM3x7IxtazPwrVKGAiCOEZHwaUUEsyW91HTQ6CybMZCyxsrRFgOtgP2NtrPWtNyUYU
mYsxaLv2qQeEWB7IYZid19QqX0DWc6RN+slssrvjWhXjsYE5+yDg4weWoWMmGlS7D1JrOnyTzOlw
/8QhZmNQMxW9o3yVXBmnRqflNATpHyneyyIU7NbaY3999CsBui9zV4KiD2FRzxQFugFvBfpGo1lx
y/733YNgwRSSqMCls+6l5Q5rpi4ctApZzuSL8pP+uPfjQCGjbxfvATriVpD01shJb6JGGkih9gjv
7sms9bsfnKUJzj/py9YO2xwmOnn0aGkfoDX94lARZOGD/2B5zzBANZI+WGmEzzwKs68nfdayFnYc
+3uItmS3NOWvWaztp9AOiJIdJw10qAb0TN2hd2TP7OWnQta/qc70NuvRp1gzT72BFkfJsUbfKIdn
i+T513qcwq96lf8GKmlyG8WJfCc1wbxgl45r6+O71vbUtaQ+wJX6ok916fap/UvVEh1Cyjpxizn6
GlXNUeqs92zqjsmkiJxZttP4sQMQwOAN8GVXgJNIzUZ9plESJCR/iPTGs5WHgs7HwZ6OpSRiEd8o
aYDeE48GOtix61eZ8X6oM2fqNBKkmax4anRxfXkyoX5YVa0P58qV+s52zTkuvpmkLjyja1Rv7JJe
4GpsuFD4IYxoywIQEI3b3KNJ2xpFVXR4BYRc5gzKlfKuTp/K8NEeX+JOczMF2r/NT8cU4bnX0QMa
n3FXfhAsmqtubgkErvZspWkwV9ALigmQ9r1JW6iZa29NlO9un1KFnRFufZFhRI4RulsbXquqVlUO
GWESTAM9wL3z+vEplMEc0OVeLX/KwLlcKF9DzXLL+ouaCx7S9fvDgPcQ+kVQiTYxPrWc5uDDoOGQ
Bla6b6NDJIqM1/fo8vvcG1qDuNCR0z4NuvpNLiQ3md/Tu3lKwYu4GAS3VWrTnKu+HNNAjl+atPSr
+kfYi95RwUh0zhed8tmMjLnFtrC9pjxO6oMlguBtLgbY2Vg3NrwbPuMcaQhS82ZOg+EXsfeOIijr
bI7g6vPcbd3Cx3YyimlCKDwU7gh+OVGpYu1sYCWAI8QQcGwRti4ftNQYczLrehrk0k6nX6cw9ZL5
MTS+drniFnnqa/nP2+dna1AfWGe8dciJ8eDRwlAno7GrFEiO0tVC1YvlV5TIBRHCxiUMcjO80Czs
QU2A/YorV1BXB10leo2Vqfwo9PvUDcNDimLPcHdpTFsY4gLHXjXqQq9gSFfe7OqlPd6era0dZoL7
B0loJBEtvvI2jc1Qq132cdz7dD8KdtjmNJkaVgLNNgh0OK+pGTv0ohoNqPc1D4LD0iftB8TJCpHY
2uaa48cjYEMqF3n75WqYiV5XmY6nYZ5YT6s6uGiTvz1RmyP518SquFcquTqYJgmiYofVLtU3O/GG
cJc1oihj47kBBfb/DebjHbzaWiScwxGC6yRwFLcj+2zYz1BfvFfakV2R11a4s99UbW0Xg00C8KGO
o1uKsBqbo0AsKCN7jMfE4pYkle1Rks04DULqaci0TTjtR6MMbq/K5vYFUgjpJCCH0eSwXHhw8JYo
xBpYFUjnmtEXDUpf91sAPxqjvAasA4aWFnQl7bXZqIoAekJKsh9E4MWtfXX9fW4ERYMmNaq0RUCd
iwEm0QSpyQiQcZl8HVLBaWRzznkWYGVEPgzpN/D98bNV5XmYWHZUBkZcje5s9H/Uoe7cXDZfu7bx
JDq6kl4/lO29fDjYbGiGgzAtrhjking6VjAHp7ZJUBBUw11j7W0i8A03zr8DpwU+Cwv8gDZeLlKa
Tn1dG3ke1I30qSPKj9TpjvmUCLKXG7uN9dBYCMtZpZlPMqh5CygrafNAjf/5YRDBwyX6Ovv71blP
aNOgM67Jg1j9nFqBCIct+jy3kbUJGI4G6cDAoe/Ozswut8/J1hKgIxkPPZxGMPtyv36EllE0dy0J
DChWFWfJON/bOcg20bUFbgAUrTNqWzML+i7Xd+P77QFsXFiLz3N7SDPrYTZa4NrM/LEbXkyD+E0J
Yk9RtWPTDqJXOA8mIKB8iqzpqG2kLYGd7pmk9R70YPsMks1pJSIR3FwSCAOwOrYGDB73+LaDoVeT
lpCgzmNXn6ERm9tuBaqo2xO3tbFwtqH7A/kG5Eu51BuZ09yYaAyyTbIPXZTKb39+a75QP2UyLYBE
rK54tLrOdtNmmK/qE20Ur7Cf2uIt7O8GziKWBjAaIS7zIHjkXttWehODmCGYC/rYzOUuTSX/9kjW
68GoBFHfZJ2vDMi2POCD3jgpyqwkUNPmQS0updp5RXYvbYLCWlGurHCrPptNByFSOCpAn3qZdtZL
kcDResGXFrgQLpxCqdUnWJD00ncczyzvZVzhx8A5D2bbFmYRwZ9jsvXVkZZP8r1MyB8mACtAI/gH
eSRXcFbmiILnA4thxpI3gsPAUQWR9OZyX1ngPKwpcirkyGFhJO/28CI7SPUf/2JHoUsOaWIcEEQ9
yx1FiW5AZxjzJKmp1+Q1iBhQQu1EvtxG6gUr/q8dHmWMGKQHYztc0u4r6V099Yv6Yer29n60vPY9
zlwqYhpcuypLi9zyGOpAE7R5kyApWpfuS/h1WX0c8mdba/cZCH7T7nR7Ltf3zNIit1zaNNIOGh0k
GBhxm5+aBztxdVF9eGtTmOihBJseRNJWYj1DkuRTnkp4xKZTF3+bwk9l9nZ7IFvHE3p8DsJTBtnk
yz2S3pR9nEgZYq7YVcLPoajIs2nAQHWCMfoCqMatDQ1HqB6ROoee2mPoSL5d9A+3h8DuqKWjquN6
hK+lgOMENzJnYfof0q5sN25d2X6RAI2U9EoN3Z7b7cRO8iLEdqKJIqlZ1NffpX0PsN3qhgWf87Sx
Y0DVHIosVq21ylXmjGbE7Nh3IbNZ4BW3Eg2hijzw841D+cJglly4t2Q4ERqvATRVBZg6kWN6TA0R
WdmNO5ONwWxZWA3GT2fFOg0WxH1jRdL98vVro+C1dBwBGg5QpmXHfQgbtaIulBz07MjbKxHIcuOI
ufDrPVQMkG4Fyx7X7+rz3J5zQ8+YPNbjbwbFwY2g94I/nHx+dSeiDabMWvBlj2UeoAlbUJAxJFu1
m3PXBmUAOQ7IBZFFBnB1JeLiHxKvHcSTboeCyxCtM0Kn2Hfml98Hp3ZWF6M9lbLSethxm6dRUjW+
f+4W52uB8hmKqj6CR4Cx1mVpn1QM2MQyf+reCLkBnOXzz1+YJrgCAEtwhkWaY7VR+8Id9QEsKOAR
vZ9EV3Fx0LJmR6z65+eGzhcd2Vk8pSG/ih2LduOnWzatS0/lVZ8cW+3A+zidY7L1IrwwVei6hEch
cIOoCq7HYgrLnySwMk/pFMlXscWc3Pr86rKwuV0L08fntfrFe5XdBj7t/PyDKg2QaQAHLJ131mQH
3rTcbMyWPaEJlmU9ZdUPnz2RPEy+fnhAogZP5gUnCt+wV+NwwBtwR6ernqRWUYdo1HWjz9f6wkxB
XQvvQlwYKN84KwcfbCsnve3xpwcIjdMJ/aP+t++vfBt4b1sD3Z4/2XNkj3s+bizF1u9f+TR4FSOK
Nfj95rQvp9jbmJ4LrgAICK4dC+Rx6JGtIjhnkq3HmGBPw5J9J7+cogxAu9+wcmEQH62ss7wtn3hT
GZI9aT4Vb+Tly0tw8vXVuVHarScqwtkTBDrmKWrtL19BkFCD8tQiWohs3hoRP9Qj1tfP2RP6mtZF
qLYEZC6uwYfvr5bYMpKuZE7Gnlwb6Jh4noNqq4nPlonVMk+zhoqoX7An0479LMy9nbHVQu3C6f1x
lrxVOaoY2CRcoHWfSs8d3jVlF48GK6Zg8FkXl02/hZFaZuU0Rls6Z0JPBhRA9A1Zh5mOdHrZtX75
xCBtzdMhqEHNbZ2SmtkOmi1gUf3+6jZDxRvFFiAHcXeccZhLM6kKtF9nT4322yQl9diP/83A4kUf
Iqm+z5hlyhr7rHkk9VU9xv/b95dN8uH7jjOlQk3w9WTeo+voJjj0fJOdTtDqqBUp+I+9jwlKK3RM
DQf/nn21pTsAazjElyABonMgf65OW544o6VAzEDXRwrYoqi+fJrj+6gYANoAUg8CztMpcrNUVGmV
kqPZ3Ms92SLyn/vIyefXwf4sZWPzUnOOopH3nq39mUf1E5mMnTcU4eeLfWEx0MMYiTdQ5gBBXQOB
vbYXqtMM5+jmcSZqwEt/kvHrxQlEOB+MrJYjr4rK9BIYATSFLrikdgu4emHGEB4sQjmLohruqNMF
YTXrJ6NP1JGF2avM4oEH6qutkrGpQGNbyGKodOPJugpCKsiA+60z6MdSHsY+0r/+xDv9/ircrJvc
NZmG72fWUXYHc6tf6TIHpyehj+c86hqAySx6RatzwymWZyUjwHybVbqHLGY05c09hOj+4FL5W0/N
dW932bWfPX2+xc7WBpw3iH8C8wh3wQ5brU1mDJqaM7M/6l1BhU3RzpTq7nM6vP8XdoCCRX5p6Qa5
Hl9j9ZPm6eCY52Cwt0NY1aG0JX383MqZw2AUUOw2l4gd0rjrh2Yy9W5dFQL4QL5DUT1zQ0vGn5tY
3OFkoWBiERVYJJ8WKNHqos9Mo88MCKofZ6fZaw+9lgua92Gd8gZ9mdvd59aWZT+zhrIX5IHQyAJZ
+FPXKQaPEW+0Ab5OdlW3f/7y10FTRr/UBct3LnHutVBE01SljuoaFeK0jv6nz1urH68Nw9CyGZ8f
vVtj1xdfjarBKP7w69d0n4InFmkGfL7T4jRy7I2FvjD1+PxCW1nU07Hqp1PPmASfhJjqONwaYj98
Oe36z6//9/OrgJeZJBkSF59H2wrPu7OLu1z76kW4EAYWVSbgdMENXHcoIVoOpq6o9WPeJrS6Vv7W
wX7B3WAAyD74NVxiXbXpxGTKUWX6kaMpeapZdKrqYBi3Ui8XVgINS3FvADlrL2q4pyvh+MiHwLP1
Y0VCOYXeFhHq0jA+fn+x/yGmmgbdl9mE77f6Q5UfuIjnfP+5K0CzEh9ZefLSlXxZCNR9zwih0H73
QE+35mOqxHTf+MqIkkT2VPfVq0Luitj1r9bR/lhjJmKsZ4ajuH3UCu/NLA2H4vIZ39FgyLpuXDuB
BlLh9odcy3lgjhCs11v9LnHyW6uTc5RJoUVTlfs3meBZoE8KeTHiIeluFNnVqPjf2avasKtluQNO
mN9nbZa/4/XuT7S09VGLleaLh7yFZps3u0M8ZCbfIceJWhDPRUWLiVi7dqjtP7ZVts+DZbxnAuAJ
Y6yLR+YgGLiuHBn6bh2Onq0U6vU1V1SrOdpNtLqKCpVqj0gZWLGhvDHyKzcL61nLCkqypHtBNq/7
a3fKCPPK73+UXd+1IRuraDTTwLRVt1N8NDNKBofcg+ms0QFk8SNXtfujVX0HUUFdfGN53YXofIo+
nsSR6HA7AGOXsfZRCjW/p7Y13IgMYgFlNfeBlxtZMNlDE9eiQBdWfayfKq9Ig4YJtIasjCFGR4iW
dqBmvVmab+6NOqu+TZYE4AHKVEkwNvJXPrtVPGpqN3GDhb5qixc0DWbhULf5Q8UyvldePl+xum4D
KNbJO58Z1fPgzXo0T3Uf5J2ZoH1X5UcDy1JKZus3y4z9iMZtgSWsiWpVIYPBKo895OXBWh7ToHba
ks6D8wMk55dqNgy8/dsKWRIBXZPe06nJs70+iWeLbOHKzh0HsQo4UUiIwjnxjjt1nGZmdieH3D5a
dkZ5Ett5lJC3zz3n3PlPbaydc+zrpgE462jkoX+f1V8+5fH5Jb+H/BKEhNcaA54lLSEm1zqSSbtu
AwE08H/x+4FeXEQW0O9vfQijvNnwLiX2MUW445nHvtgYATk7WDCCDwaWv384vQYQE1NjcmwEJH8g
cEWbIqV1CX7aVhbuPPKBIaSNIV+Al/oZKNKqMzmVaWMfy/Ia4g9Wgk7uP9zh6IuNR/qlbYXO1ABj
LYf+GUSGDMwcR1XY4NS2NGuuCwCzi+b75+tylnpYZIeWlj6g7yJcXEM8tc408rSbrKOppyHcluJU
ru0ro/8usntibli7tIsBwAUUG3hoAB1WwUQr9LHT+9E4WvW3STsMG2GiefH7+C7y7rhhzkqChrL8
eiaDcRTzvmcT9dXfsh53KOMFCQd2bud772UXARtW1LejnoKO60YzNNac5ma0GK1JE838aPD7sbt3
CDXVwXY3aOCXlhX9sv7zG9E14XSjzm3vWamPOciLQ43OqlXgDhvx/6VpWPjY4JgjUoBG2qkJRqai
KsbGhGjEXlc38+HzPXOumYJNg0gH/kYIaM1rNMyYNl2foVH7Udg6dYVHucmCrm5DU7HQzZIol7dM
erGR/0lyP0jFL8H3rn6H1oD0859yPlJw9sFUgmLvUrpblz9cMnukxTvyUS+agJbeVsuG81Pl9PuL
/Q+nijSGvGgLfF/Vf0fLjWwTu4dded3w5SD11NB6yWpoV8kRhiyUyqEiXubzxlRdHArmCdBOQFrO
IEwaSSZXKtd5BKX4Z1Grp05KKFh7h8Ky4s9X5XyLm4uINYxBK3Y5wE5nLbd1afcDZHs8C0X5ejr0
Drq4scTcsHNp9T/aWWU7GpF2PjL+5LHXXiy4L6g8G5N2yQJS5QC/osPTIld6OpLSH0c7yRPnsXbR
ULTr6FdbD8KTUPMAhAkRPUQI1m8HnhVoPoLb5jGzJ6rjhJfJGMFvPl+Qi8MAfnhpsYXoew3q1LRJ
zaXtOI8+tN10qpEtKsplA7hC0AALDWDW2cA2Zag2T7PzWEzlTVm030qylXE4Sw0tM7XcUv8xsdpU
rjl4QPjqzmPuJUE149isjMgoR9qwaBj6QOmCAuv0db9cSPbYy0hzgEm4iu18PBUcYyD6Y53iaUd9
Y2MLX3CVk+8vE/vhgMlw95J6wve1PrD80Aan4+Xztb/g9ycWVlvYzUsfNzwsjE1seD9zYKLfii36
y4X1h/oL8jMm8mdw/tXiDAlUib1+1B9d94FlD/rGLF38PDQ0UODGxYMQ9XSWtBTM594a9Efle3Sw
rzqgST+fpfM4CLIyHyysEoDJKLVOTzCAzP4zetDFe2VKBC45lOYtG4cNa5dW/YO1tbuwJG1bR076
Y2+L+zq1XpvZvVbpGH4+qPNQ9WRQa81jf+BD1uoYFE++5+1Rz+9MPwOwrUUnyg1TqxH9A47CAwgH
PhSdUQdfRTVeRfTOy3lzsOb6uWHDN0NXgKj3r5+P6IIZbDE8tADSQSZwzU5pIETTEO7UByVSUIYf
GbsSX5TMX4by0cY6SMVLE/xVARsGnkJpSksQBv+LUSyKRhCTBB1ijfqqSsPO8jqRhzZ3UWxwqiGS
BmP3FTQ/N9Zl5f3/PxgUNmAGmDxj3W/ATGvld0I2h9qLZu/KmfftsJ/Yf7Ms4PHimkR1GTfMqX9W
iZR6TYrmYDQKtazZyPuGTg0017jpb1EHLgwJshXQFYac1cKGWR3Jiar63AIx+MCG604dnFJGPC0D
J5k2lml16ixzB9DL8vpClRQFtNWoINg0Ks0UzQEKMtNV6St/N1f5Fgf5H/GwDymxxQwyYWBbAPgN
8Ola/at2q2kaySwO9SAoBAMC/Icz6JiYCzy0bgrqWVcJi7se8oLoX0+oodGmpDYq397OV9e1dvA4
D5A2MkEHqc0IlGLPNqkB0TU27ArIuwp8yDtUjKYZ8OtiCNv82sz+OuD0mdh3w9GzbvL8T1uEnbhx
3EeUDJBd630kwpLdyGXQYux2XDlXSksoKeuwLm2a+QhV+mAAq9uytiRnzl0ddwkKQQvNHnXqtasb
yeCWkz5Wh7QYQjL8rMfrKUs2lvh8L50YWfu6AxUupptzdVDoa2podSx8cHVVdiN9fSP3uYpfsMyn
plZXZDL7umh7ozr4pU6VOPaspZP2A92nAl1DEgsSPuZWSvd8B5/aNE/9MpOWqRFmVofMCoA/pdqm
MNBFC/B8bF0kj7CVTy3Mvqxbr4MF8be5YV8DAf7/lH34+OrnF52H/pQKHy/NG2RBh+T4+Tl8cfU/
fH91kjA9mco2x5Jo3nX9TZF9VextubHuF/cx9KUQFKF7A6SsTmcoJcC2Oa1VHQr3Om1usbeI8zVi
6zJPCxtsYUIgrXCWVG+5z0sCreSD7qJP/bAlsXNhjRc+KwB0QKmAVbGapqYQkEXVSuzcIh7q1znb
4lms4pT//P5/DSw/4EMQDDbo0Fuiqg4oB8UTM4KhyvZI7e8MktwqVW0s+z9efXriLlzjRWwJAf2S
yji1B1FtIlpHVQcri5qryaOjeY2GICU51vON+lYawef77NL4oH/0D/6a+Kh8nNrTE+GNxTRhfGVy
M/n5j3nkL0Ze1rSsBp3mpHv83OCaZfDPjH60uJpRy+WtL0odO8IXkEovWJjn0wMwM1Erul0+6Lt6
cmjny3gmzp+8mX9u/IBlSGdTDAITIkEUuhF5nA5ZZECyae1QHZzBPUy9F9ldgvx/GbuTH7dCPAuE
C0HuFQ+Zpgd6U0YyNR6E2EpsX/A+A32uFs40ZLvObpG+91symzo7GKqhdn3QhingTU8/H+7FBV6w
xEBeAP22htVNqVb40nPZoUvAXjcfwODK8BS10N4CcIX/ZjctmhYg0iKhvn5r6bmlzdVQVIeGP7hD
Syt5Xxr6Ts9Q/8lU/PnILhyRS8NNlFAhCYz7ePUuaqDYUokWvm+wX6Z/TNLdXMZyS3Do4ir9a2VN
ikkF66uOYEiZg2gHJR8IuuXzF1UmFqdYxKQXsUpAic6Shd4MbhyBHPAh5S9T/VJW38svJrjPTKz8
Lp9ttzRGhx96ff/H9HefL8aFg/hkAMs0fjgnOzVXid5gANx6rrDkEE3YsHBhuU8sLH//YAGRqDAY
FI0P6fh7Hu47vdpZVUmHJIs+H8qWocWjPhhCMauZcJ/xAziumRWm2r4prypr6+7dmrHV5WvnxJpL
DjMExc2yfNcSxF1+4ABt4LJXqL3uCLcDb6x3aCZCSbXjYwKxpQe/1wJmvgz6rV7NlGi3RruT0J4t
xE88qQJI0FPfL/e87BCt33hmTaf2D+NXZhWbefdtNlTsazzwzT+odFJevhS+TzNtz00eER7WrhGm
Sg+LPNt5zrs+PJccD00wJvXXKTNR/t3ZwxDZzZ0jts6qC1MCT1uywMAHnVfiyn4yE7SOkoecsb0n
06BH5vHzxb1sAjUOYuKxfsY5Eo7ikuBddjCNKRg9Ractqv+FAwOD+NeCebp9UuiSK+Hm8iCMb0Oy
y6cXR9vYoVuDWF3afTdALLZh8mB4r6Z52/Dw80m64AEnQ1jsf/CAoWt0qZf4/qjfsXGXeldqjtOt
jpvLBl/dwydWVkeGTpx+sk0sBZShb1qUwRn0t5Mdoh/qE4Ao/A2Pu3ATQiwGajfIOECjbl0aMkqd
aVAaEwenqAKZMpSHDqYfAaVEoca2sc8u7gLcTmiUCeQmqICnU+ggT2N3YyIOhUEiDa2M3OQHq77Y
8Gk500ExR+EERVi0CFsj/pVp4QUKia5DD5Y5hD+9jY1wcRQfvr8aRdMXNVOOkIeSPRX+Y5M8GePV
53vt4qoQaIyj3czSMWl1rPdjObhebWKvVXMAXGBuPrM6GuWdVL8/t3RxMB8src51UEiKvEwMeUiM
Ksrdflf3N6J//9zIxU0NJAEeVEtUt0YraEULfE5CMGME8mFBO++5Qc3xBdnzOd3Y0IsbnjnQB1sr
N000pmklw9S1XbdPWz12uXj8fDiX5+zf4Sx//3ASeA1vjLnFcNxioFqy86RDp2EDJnjJCOZqefEg
ijvrLFsC0q4Ky5eHaoYur8PDvPcjVfsb0pQXzQCugPwc6vxnJJyhkIlnl3l9wPKgKRei05FFUvvz
+YxdWhS0jfYWzA0wqGu4rityy+kIQxp4wQclVv7suNO3z21c2mQ4OpFlBt8RCpKrnYx/R+ejmmMk
DjVkCNhVWlGrjof5wcs3FufieBYWAPYz7sz1hvYwDLuCgsVBygdL+yGzjfm6dNf8wzL4z/dXmxiK
EqY2J0V9mFpwjIcbo/hp63Hi/hdPE8zUv+NYdseHnVwnidATHXPmPJVjKAeU/uOkv5q31ubSeQbw
ICo2qDmdl5vqZFBVqjKMp+C/8da8zVkSkpQfZtu88edsYytcnD4gz1EXQDsqdD89HZaQWTainl0f
9OaV628GKo22eJizLV3Gsy0HuDZUZBEw2ejQdIbbqDuoNTqQ3zrMhnfr4kzTka5P2NOY9Dv0Drgp
LG/jLfnPy+rkeANx1Fj0UcGaQ7zmLz/pw4rNCQh/gzHwQ9Y2t84EUDogHbIVUDLSsYA/W4fcOs7i
AY9JMt9KYt24xb10d0A079rKuUWjQlXvdH0OTXh6lQN5JQs6Oul91fhh0Y5A5gEVl4106aIzqzIc
gcwqiU696WdfvY+GTkd7CmbMK7+WQxr1HkOi8i4t7402D3r14uY+tZNvaT1ESf3Qp/xK2s7RmLba
uZx54TIXkEeBFjziY+zj07mYOl1p5bDMRR6WOU23xD7OzsZ/vo8sAWoKi3jUKqJs08GrPXSYO7hQ
Nx0TSW0fvYzl38/PrYuj8HA4QsQLgK41XZf0bZLjFuaHxnrLvSzSza103T/7/WzTfDCxir7bPsVJ
1ucc/I+ShMjz/CWszWK0SLFpY3Z9mKOfQuzp1fiMdJO7B7aljSvmOWE+99nO9domnJpaBSDEy6Dy
bRnl9ZDH7tj7weQlKtTL0Y90Qb5YeIWqDpZ4ady5JKWWk+p0iV2r7/pEJsjE1Q85YMdmezc6X2zi
/v9GfKi8EtB8zukXGRJBgJJwfmiXG3YM/aKMP19jaKcvULnVGmCN4bNgq6CDzzopy7xezZJk7CCy
Ogv6Mn+3SXWrz97TlPu/6yGJZ3P+K/WEZhmyfbm6Sfp63+dpNEwNVdbbWFm05yJAO2RKSBNnehub
7hgXKK5Rp2e7RhVXFuqf0k12kheR0puw1uZbx+8DkrQBk+gCrcyAFM8jwF7eZF1NYr71J31nVL+M
iQRSOrdY/6A2rChv87B1cArwnxyyq31BaIWuATpULKfRDnXmgLtgHHzIAJvCfmvHZyebKMTIaMVq
WkB32FNi13o+nnziEVqhNJ1LKp02no0inLwhbNCZQHmQI0geJ8PCFnoXFjSFiRl4Zh+LlFDfPTR9
FhK/AZBSUuHKfWLX4aDXMVDeVMhnqb8bRnfNyH52kA+wtL+uwSOHA+ytl7RNniDXQ7v2rct6ajH7
Ed31gjzLXsakiAiGkxr9TWpCKLPg0ejhBdRngZ0AJe6raJ71F4FOEE6NRimL1vDwSylJG8sIzVnc
dSZkPdO7Ls1vFCvfMpZcQ21+NzV6pFoeknkIiGbezYV5sEzynduMQlv22RT8wVM97TrJEJ70sVma
PznYhL3f38rpr+Xdi4nQTPWBsF709GeWT7SuVJikTxYE0WvFaYIUT613tJsmIFDmN6iZP9r+EJgd
qrhAbuHUfKrnMjDLvxww8L6FOIbnHnTtTndl4JYATuI0swh/4KggJoMGuCr0jeU304QqrfbXKNyo
bs27xO0j5SmgLs0r3QND3iBBLZxY15LIGKqQte6Vk/+clB+TvtqXyK74xtPip6Oywy5tw7E34orc
d+OLmX2v+HODkpntDLRt8Ev7lymrAm4jUiOPeNFFaSlpq1s0d0Sg84e8eu2kF5ogQxVa+4zernRm
M/U6sTPHPPI7O7LbJMav242E76uZBYVnUnRjDC1UO/NMu1vyu3Ym0JHB2qWVvHbLCtNqRl3n0ET+
NhP7mxo9WphVOAm5n7sqzpKEWs0UDpJELU+jaex2gN3SQY03fv2ajMfa1QPLFoE5paE2k0fNbeNm
EtfTKPcZ62lto0uyJQLLyoIZhPbcG2g92lE9gwaQaze9vGeApqmhQ9E4gcbxN6j4Ua5Nscuei4YF
QCEEhfytmc+FN9NOqcDvmquE/zE6PSj8LtK14pGwMspy8x1QrmtXQYmooprXBSVoFcKaI+mVoWqa
/UyQR3edwETgPRevvlv84gy4fYy0H7yQjP4uH6uwN/OQ90VkTd9cHxJdgxdZWkuHaYArcTwN0Ci2
6ipIQIObaqKqbYjAbvMEJ3J6ZbVjpGwSlmMfuJNwvjfOqAW5nCequg7ehRBWIg0t8ugli6ylYfhR
A5aR0x67yUuPkpiU62Lf4Spx1GutXOrB1WqCQnb5Soz2dnY8oMUMWsGtVOGi7P3HRc6PKyhCOxai
oJy2aDjoO2mEnOv94INhALRuiWMjq93dhARfa4CN0agYVOrDjPAJ33NfB6aHOqr0Voau7Ah4xqKj
2fxr0t+ZaYYc+Nih1gMUZeHzBZVNEjgig1xwHZTAKedW6KBnRcW/uU0VtKOJMAx8EmaElfeelk1g
DDhJfTPytDlIxI8c+cKO6weJE5Zq4k3pekym+6Gbrgu9oKowwhIFbXS2onP/2oOz0tjvIOYEvLqu
cApaGrmuehWwtkWJHQV964F0VqCzFIlQD/06siCpnStrbCGQ7QXFVNylOGZ49Ts3SVhoVWz1fyfT
hXZ69pBzl1q9vctVFlg4kXgtA9YzykYZCMyfnJM4ze4l2hWALBVMCkiEEmAF571L/3bG94KZ2MMj
gMQY8oQroesig4x3aoBfsiHs3TIq0JY8wZKV0wIrTqmePhQ4brTi+1w41C5enN4JXIym0evruc9D
gm3qyGRPRgcwiiSQ2RyR1I6Eg8tCX0AqP7msQmPyEZTiGLRThNk9PEIY1x3LaZantJDlXVqnu6z5
1aEtbmHKKBu+WQP+L911JTq0Dj/yMg0L8SfVoBKwYDPKKSjRSnJWKGbCvVmDpK4sA8Ql0B+pdnJS
sfBIoJsNg1xaGlbscewQHxn11VxNdCznsJjzJwda0izHoWqM7hHS6VQ30OGmT/YAW9EBRzZ42JEF
33FZes8xo6mNzHLz3YArZr7cWeJHPd3bvbh2R8gJ9JAVSI0Q4pWI1ElUsT7qW+OoQ25AtdlVPSUR
wl+E9vHY29dK2rFbO1TkIF4B+OxldtwSLMog9q6VXSNfzXFDgJkdebIPknSIdWlEeWZFfu/sRG/8
GrUWbYS7qONa0DVvy2rMeYGc8A+HDLe8MwLUJa8qyeEk38mUQsRvOHCnCQpmU03VN5P5W5huIE3/
W4kVrqee+vNzhsBQDT+LsYhGa94XkxZoNpD82UFC9MOF5sQwNkFZ5ZGCs+h8fLZrNxi1ea8qZOyb
tyr/qZQG134rCLvRGH+sUutKGwiOQ34tuldp6/cT9krqGkHjV7tpfJnm+YrMc2zUfGdkLrho7i2Q
tEHX/65tG3r5YqeMqgDrCvGRNEG1Im2op200ghEvmpH2eRcbBhTfulcdt7dL0giC5GHuPErTBDJn
vOs4j3KbXaM1y3UKPFNNjqBr0dIxQrd3omScI8EQWZjPvNFghAe521AXwUaHamrpPXh9+a22nxH3
71rmxKKAUDSE0mgrrYPvtd+b3qZ2+1YVj30/RP5U3whm0Hn6zdEr1kdVpOlNHHDAuqZWpHDYdZn+
q0Xio3Ly0KmeXAlYUQOWSOKFSjq/Z9DFzDQLNRcxWTYg8CsPeMLeSm149qxXf4R0E4PWfun+Ebr/
x1XlPuvH2GF/PfQ38CcEgnWDN0O5WxpFOWCGZRmuT2Qp+ZKeAv6pqX8twZ6JiKay89B2Xw2GAoyG
nzP6NygD3IrUjBuNR25W4Oq5bn2LpuVbXuHGHnjcVP5vyfu3zExvkPC0huwqHSQ6sImrvpB3Zfnq
8jpsSjceGxVqtR+xztnN5rgDpzNmObmuk76nE9PCNtN26PNz20N2hOTNtQ+ap8VftLKNEw0RGMkj
x8v2rYaoBppYRdXRqfMjswGsKCWh1jgxdJzvevtHpvZu09GaaXeABgRsanY5ywPDbELpjy81uiTx
1AwRjeBoe5zHfOfXVcSg3GgZBfWzLpTci3sQFaFSEWp6CdV0NFEo8whNgeJClztH86Ju5DHeO1T6
5lVlyqPOkngkhAKkQpvxaNoTyI9F4PV9VDs/fBdMu0LQcdaPeNrctClC1PqBdfeWXqAK+AoGAc6v
OTAxs5nisY6YCGpF1GdaUHUduINtoAY9ruaG6gNu8MYOJu4HI1D5ut6GXi3x7x1Iml40iiyqcz9G
avVQ9ewKOeNokHqAp+BVm4krTrBRajOwXHnd9voV2PthTZwAl1RQ978yYkVERxQhnQP0Gq8124sc
Szwwp4/G7KmyHgoCsqdrYpx/heXd6MV7XylqFYigLPdB9xJkWFuauNPVlOeBICkd62wnyjqyIUnO
BhZNwBmbKX/Qqvk45l2g8Snkg31btCltshwRj7HHYlG9HXBCpEHayEBHH+BhJCFvxj/j5IQt43sv
W9oBsMAaLYQKBeK/NM48hDyswXLm/l7DtSMT9mPi+hWExu+MVERaJ28lIgY4rvormX5r+0+2VlJt
1ncNI+Gif4RH34PVGVSM7m3LvrU9vwHeIkMrkVThFsUbe0S5voBSpu29ob1CpLVQfjT5XiQdBBPZ
d8uYeJio9qFvABsc8m9jWu/mTIbgKQR4i0eeSiK7xIpyMF+8KlTsbuqtQOhdiLYQVGluUBg2LXCX
+rjRbdwT6cSv+JDsGwysUmgVVzz4wzAhDdw1gSkE+r+45MhHW9tZuCMFA/41m3bwkUPRu/dgqj2Z
qfnKuxb83Z8Eq+jbIpomJxAFEItHlpXUaBHs8uuqfjDqklbqsfILqqX3Lg5fHcNmBt9r/Xiv3GZX
ZPa9Kp5q/cVNj/30pyrmgz8Ou5TLfSXugYX+P9LOa8ltLFnXL7QRAW9uQRA0xTIsJ3ODUMnAe4+n
3x909plmQYxCqGduZnqkxuLyuTJ/41aj6Sg5z8DgM9vhRhM/135ro9R3F0XFW9919yb/3BX5q1Q0
eC8bO1kQflBuetG5COsi/S4l7Iou2/m9ua2lVwGnelP4jgCdE+ntTadUPA5C/V5rx89Z6W2i8Fio
8Q5kxc73fo0SIfmg2JLxRQJgFUWiU9XDtqqfA+1rq9TbNn1utO+tUtnyxCsleYjD29wynUG9ibI7
2TsFymeFrpd1+9q3+R5U604bzwYDoPNpS9jGfr7TsnKbBtombZsbEb69zGvK1KhtK8LXfLiPWB9d
ZNrVQFSq8sPN2ulMw0klAt/sE4KAWw+KbxN/S/tjY37Xki9V8RY2I0eltGk9tED4xYYvIbIvbXsg
VEL3Re4kW4ELZliJrQrdG+xk3yEs2rfGmrfOWtZrkVuTg3ISZXy5qXP+6uv73PxbiN3vxBG5eZWa
A5CmBQ7G6OJkiA0TFJ/2rRljOxIs5+OczvUe/KeFJRSVZ8FUezDSH2KPlRpyHvTmX7LMlumvJU4J
4FMjD3mQUdPo7Hux6VcKsn/k5d+n15YmiZHnNVFRx9kDLx8/2w2m6/FkP0or6LLrQ/WfLN7SEEFU
vD5vfbrRpm9eREJqJYX6J3zufT+WAmBtXqlC2grpQxMLhzD1nBhJvAnjJi9QySrobokUAC+4YRsQ
D3vVmjbU1UzxRQZxLkhcZOVTtQonsayyh3z4VolvsvZd9NZ2zFoby/pWKwz12JOllGvDrrJ004XW
LtCe/sWqvujJIqcu+yMY86AA5zMRM/EcXilgzCOxSIP+Vsn//7nWxb6slcIofSPPHszoU2zBBFOP
Vv4cdCsrbmWwfpdRLiekDwsfxg6lASO8G3LZnnwC/XJY6c3V/fPPaC3R1CSsBRI79IbCj6bjYDGl
3KjhiXTsplLUz//V3GiLNH6Iy5pWF3QKg8n7qAqdNDJPHzdxfdyQT/6tLkBV5f1Czk2zsYKhphjR
30zEgYn8nIo/Pm7j+hL4p435tLiYm8HCiS9UyuxBzX9Eza1AVOInpFuFNeXB67PzT0NzZy8a8gux
qDKfzvgwxuPcQE9d3VLV2IRTvetKbftxv66ecrP09P+N3eIQoLAgStU8dtbU1rZQoRssZbuP25i3
x5/b5582FtszCwqx1xXamCrhbCQFAXe/HdQvQXZC0GLTeE/Gmpb72nQtdmwbeQnyuJxtauLt81q9
swSAmCTZ7ClYA/hfX36/7Z1hkPxBSxzbqSCfyH2ke9tWdsNul/z8eADXWljsIV+cwnqUOEWzejv8
EAe3WTsTri0DxIswjIdbhzjHYry8DKnDmCz/g1cEdjwVtsVT/+87AVAP8x+88qg+L64CXjG+pWcm
BSsi67ZNN82cX4n+Tf3zspnFYutrIw+8SGc2oidNPFVGvRHalYP6+mj905XFaOHWMLR9ThuWdsT6
J9H/xYF20Qd5oWDhVWIvZzLfb4zvRvSsCQ95/+vj2bi2QS6bWNQoLd2vIjxgOJZTDOlL61RzcbbC
lz4oVnb/1cEC2g20YSZZmYsTBhMj2e8wY30o+iet1e2uW9G6uNoVRKMBalF1/UNzwOoaAemiNH9o
ixsr7TZBR6bCeqM8tRJ4LiUp5sgWF2FMIGSk7v/k6gVKgSlPr8cPkTWRjTmZzU2jbxNYbXm4ycK9
mGduXX3Wqpc+OhXGUzhp6An9LfiJsBH/OvInGLJTf1/sIzaxqUvFzFdKt57x0CpYYYRrNoDXJu2y
kcUuamNYcBPWyQ+J4lQT2fKVoVz7/mIHTUXuqRlI8wcR3t00CbaUryy7a2fmRQ+We2gw8yZpFMgp
KlUrrdY3oag4ubLm+LjWzGIfTXIMgkiA3eVV39txdLA320alstKZa0tcnHF1xgwegePzPiiI8FHX
Oh16V1u7ZXf2tX3kceysnNDzV5b3NB4XcMYR61EsedGXZiT3GQQQTEZeVnL+zZgca0A8hlfB+ePT
5+r0o+FA5RqJcUNfXGijkfVNTGX+YfpMrZrMzb/4vDULaiCpAKt2bv4ihuq446pMK9KHzDuTvSi0
f3PJXAKaFvMhqr1UWV5DpG7tSMeM9VasVqYcbuMV9AWwKQBooDap2byXTZL/p8kbM9caK3uIHu6T
x//Jxrprx45Ag8Uwyw6FGLRHqKSdIt+6s6yvVZ6fUo0im0kZyfcdXZA2Zlo4qZKRJ6au3Ic/5VDb
BKq0karoTop/1xP1V2HS3AYnmkwfnFp5ka3PtSBvQkl1UoGypxDvhDrYtU3h1KRlq0HZS0H6UsHz
DIxmH+TtNkjEvRCGd1lOnYzyZif/gBtAXtnjAftWI3RaUDWnzkUWM9v4vfcAsNKudBOxE/Gzn5mU
ejnO6mTje5Gd8O6JRc/J0C8Vk3hT60fKLK5LIf2u6qyvuRafuqm/RUJ754VnS/b2KeVWSxCOjU5l
c9Bx/JaOoXgMKnNTCvlWVSpXR8AZzr3di+GhYgCDWsWtXXQGWdoGvminQCPJGd1U1HPDJnTEXHVj
yMClXLlTMG0mod1507TzRRToSlkEdBGhwB9qpN0jQ6ptyPGSzX1HXrOpXARYHY9OWEJyW+u85lOQ
Gp6EGXO8bbRir+G23enx54Q6w6g/51OgHuo+SG0P9QHwbTzGQph0fnODsOR3zZv0G1gzTiKktizO
mnZ421NIatWDSrJ8b8VGcKdMwVczGepNHdQ/I1+2e/11VK1jAnXW744tNZxEw5hWJO0fAlkRRoeN
eFMDbCjbeoOQ3o6c3GHStM/oIVPo97d14HHYmF99ZHJTUnkx/pkYStmlUG7l+Gcmirt0thYSM1sG
CaMXTFmoPEt4Eqb+pzTrbhqt31Hrz4LKVSHFjWG5KUY43rVIUZxpQMrdZqDckjWTVvvIeJWas9X4
O2+0gCEI1Dw0x1crx4zFQ5u8VcVzF/uPUycoO2ncZHLhdgB7ssyjjCn626hSj8rECyNrTlnHSSYG
29yYXFbVrRX191LUxXYfRm6eFrQobQqKhXosgHoxDzrOwF0oOE1Qwyzw7N7vN9hn/QhNdGAoUWHC
6VowcXqytUDOO6neeEN0CuJ8m34Plde2f1WSnSEfGPaNpbhRUG4mi1qRPGxlZZDcZgpER0O/wPO2
vn/IMyRZRowWPNXJMhm5wrc+x5a2TNyw0XdSBTgxCr9o8uT2nXYUNPnQo4ILl9/JS6pz8vfZhKUD
1qDKbk8dT7cHo1VsvI6rz22QykzsVN/AQk63ltEpG6hC+TGYqDpDbaGmYsQzIAXshhQ0uau10P6j
mpJQ7XsgTiqmdFQnCHlV0dkDr3mnjHrvFIlD68Zm698AwR4c5GU4C0JwmLIQfxczREDSHnxFn6uZ
Y0kYjHtdXT4XA6DHVMawqegDID5mbeymgQpRLHTBSULU/9D2Q7iNoyR3xwltlA4HFRd76+QzYsfS
Ng/TilK91D4Oqim4QjR4u2wcjG0WD90+S6iD+r6Zb3o5HrdhOFYbpSo8gDOeREWxHg+N2kWbiVNr
y4KdtnVohls/ihWnMROBwn/c7YgZxF3ntVT60wZJt0iWbL/NVMfs+/pImcx7UKRQ2ome5Yi19oAE
WmfrkiDagVpgrmY0FCtgeNhxL5xC03o0MiAlSRw7UceqB2baUGIMhhnk0Y1uAw1LTupvU+zdm413
U1rpc2/U2aaT0NsUha948rLiJN0GFOODlErSg2wMvzx/pIgjnqZeBYysn/yYqo+k/vCb8pzWwU/8
NV89L72rcn0/1sn9OGrSRkmY97GjtioYlb6LonZbaYKrxu0eRcttXOc7pZSOZY6snVeWG9HMz1UX
nQYq0ZWqHCGYuRYICZMy1mDMhUHfwU1kG2G+iOnQoePGSYtizzPwFvbESVAFFpJGfVZHEijpjBQQ
1fil6co7UO+bSrIOXcsyaUq31A2ENuubCEhIhoM7O01xscQj/AzfAoASQRzc10J40NTqWS+p8HXp
T09pf+JwCHioNPeqWO6UDmnSKVZsk9WSZPKLrg2f1Mh8LQ25tsPYuPEnaWtY1j7RG5dKMUiPwXqm
5HYYh47yXr8LWsH2zfLZwgIZSYtdY1Crws2C6op1NEPDFULpRvTNc6q3Tq4VwCd6sDw8b2HUdRsw
oZuqHY8Bch62lX0tdP0xnj1UiRAAkW2FsQfErOzREW7sPBOBPg6e2xSV5EjxdFe22SHMsts2qo5Z
r+xMNbtV9f6755nCZmqKA1oCiNLoLGMqpr/6jAp6l7xyoADJTH/qqXS29PzUS55T62JgN4b/M0xN
B0jyXe8nz0E5POtBuAui5FcU+kddLU6RNbqEaqcezdXcwzalICbvwa3mCOBb8fhYlsFNwzYQjRrb
9MoRrMJOBDS/5e5p9NtTBs5JKmVHiuJTzOVb+D8Dwdq3JZDAqAJCoj+bJschOI1uYqVEyiZUwF7K
oEEI/FPPshWsmakA2qkwOHkD/jMq3CxDbJUaVGT6/P/WRooluwSloOSeOwcenazaOGAx7AoIg3pX
RSk2cGBEUsPxux6Sr6o/IGG/rfKfwQBE1jIPdQH5HgS6WhjHHqSoVgov2FBR8hfuLLVxsyp6AXa8
zeNwr4CL0TPRDdrI9j0cJr1+IwjawaO7nVn/JDjDPAXIYyXvohlr4Webxq/2o9ZxT8VuItY2+OCj
Xk3gNKcz+KWT1beOEI22DlO8Hsqj1MTnwjK2eOI4EQqSfuUdzbi9VfTI6Q2mvEJgP4a/mujVQ8o6
Urv6TjAAJig/LCBENTgmxOlOU2acULndy8Bzska0JVN0ejHf1F7q6MkXrmgU5+vHMgNpE8iA7AiE
QqY01fSj3khOqyfHWiRXohOl1CO1CNZOLvwwpfAOB6uTXAbAw6RtM1RbVf3GUVTx75vbsKn31VQ6
eYSur5HgY9ECuQNJCpIPLNt29H4UFoASmcy8QIk+ytyQe0sRmJU5U6Y2rz1HwwhEOyny7zy8qYdL
KhCj4nZQo10nFZ8HEKqNGDyVwBL1YtrAMLI72J5FhskBGq9A+u6GUDxPIjVeC7BBXzyVJX8Hsh5s
bW42OpyCpct/5MYIHPMeIMtLGRF2tBNh4EvUPjU9kZkUuXLhHaiQHiq4hEqQ5ax/9dvYAGaUrG1e
sX/DytHBekWleD/5zalXuFO15w5wnZdIrjzLuwz6Xis49Np4FxoiqZV4M2blvlLam9j4gZo0mICv
qRDYMpcJ4aMtSfmNFReoNFCajiibRQFawkO20ZrJDTRYxQ3wy6Q4mj6xRJptM69zqKQ6mp9RlE5g
9SJ6gN2OEscPSZocDcvYtJ0FXQX0lph9FT0KzH2yySagrcV4gqzDkvM3phVBOY5AeSTbKbIefEXc
aXlnt0FhGwnTKakbQaGIC5gr06yNEBMfkw1QxsBVsPnkMreHSXEQNXtK68yu5eA2rMqnQFY3VqW7
iQeMB8n+KhI3hWrtTKPeqmNyj6DLXlR6UFOSYwXC1itGoHzmnTH0NseSo5Uydd7oSQ1AoZrFoZme
JMRVjVqzSYC4Sp/sRkW7H+X+ALGRQxWw3dTZsBXsQS5vwBo/xEV+14Dz0UaTcKl1VAkMUKE/q5hS
NoJ4106eM4UgcUUCakl4qQGUWoMAc1p/6bLsLhajbZSGPzJAME3Xckn+kAGdRJXy1vXEbp3gprLs
Dix8X+uZodzJYgA5erltimajyuUmEbVdKCYubzu7yuW9JdZbIa6cLq/Aor+G7eecLST5IXMRvPla
7Mhxw4WKrLiY3GhxjNlw5GQzez03NiagWDmQTkTtHCvyxgA0XQbJNjJpcTRP8Wid+xZ0Th+wjjiJ
02IbA36uStFppMrx0tbxM8joo0cwxCrO49tA81yl09w+Ljc1eyMsW0fSxo1v9HtfbL4HwCsN1kQR
FQcNlI+MhkYwqIZdoso9Vv5TWcjbwhN2oSW61K5vWit09TAHP6HytwID3IGSRYTQxX6UvzSgxLAF
IkgqfilcfWXDiRVnGzGOfj8Mlbxyu4Hss/ldtTLb7BI70PAZgcZui5m69wflUQOFH6aBk5GeGBCy
QnzIjku0jYZ01w0Gp/y4jfWYOKVwYy1xPCH+TIp+Q9i/STzlm1aXtq+galFkB6sytyYvFSlUjhIP
09m7EtoXzmrIhuTz/W3ZSPcgGA78xkDrHA0lYqDRVkksFT0vOrX7GYrDMdeSTWwBBq9qt05iIA7z
G8GY2PcQHiBc1wKwa6187BP1lE4jmN7mdjKCJ6PvbdwOt6n4JcwGO1R7rovolIqJE0dcJ4l/LGeB
jyDYjnF9G4uVneYVgLZ7YQp2gdk8qsRKYmAcpUkG6cNr0vC3RcuzwQK8lWRPWd2gDN/uIu+LYNUg
8v0jRZGbxpTZoS34rQTQebavIREYRGqtF26RR3dNs3DTOD91fripIPpYcr6V0+6mTORDZ40OiAyY
YxG9Fb6mAGXlifCQN2QH4V8gpJdnXB9PvFoHqFsJjlTUttECx0saEEYCeMgAhsLQHtvEBKNn7tP0
XPfhpu+tg54WOw9oWhx9ybV2B6MMVkSzSTHNBWFnK82I/cdd7JF3iJJjYWogf+RdwYs2j9jAsnSj
ACQaQPH43Rs8IHsESz4i6d7J9dGoeicpfqbg08CYbny9fySpuymbnqTIa28GbpVH27oWj6oeMrHQ
A1RwxrF8a+lgt6UCZDKS/2wMAGKHoFb2eWfZURTtfL34mlW+04IdHIgJvWLYwB5HTV+HNFH8lMfR
7fPETRIdyBXvTu6YSJf3iD3sgt7gDhVggHokACSnl0dH52EsRcURQBPYJ8M/lVwyiR+QIxlPTUHk
mEROQvDiqS1LPkTDXrUByUF7wO635vWoDBsU7m97nhM6IMGxG3bAc+whImiyvuo5zDC4FR4QEG/I
brQO7FvYcU9+L/vwWzvfQ568UywzBm/6GifJbgZO9kIEFKjD3Fc7VprsjhoQKy+3O6CreKgcavVz
VtSkSwBueT6GLdYuidlTPUkGDM1HnQihFA5CAxQu/JIm8k3X9W4cKtwQ1XbsA7cfLSDhIl4CSP0H
iRvE3SbNJ9uYzNusLLdRxFMDDQ1PioCeyScrBPjM9iyS2lX0+lhMot1O0kaTYKGmsCEq7WAQRBZW
eNOZsqtlAutedD7OOl5Ln85S6lQJdAUtrkVSk5lXgxRoGrgXbQPid5N2GXimN+DoSvr4cVvXEqiX
bS0ynEbjl6Jk9FSJ25Pc8vTUtJUc6rXE9mUL859f5FDhTnZhG9PCMHzylDsDx8Pu8N91YlEZEhsp
pBGaSIMS3PI3a43BuzZKizStHqS1J/fMyBzNTHaxhqC5lpa/HKNFlURTY9U3unmMSE5hJ6U5evVc
a/uPh2mtlUWtRIxQ1+rHLnuQ1J9lhSMWJ9DMmx3ePm5nZcaX2LAim3o9FejNHAuUj1356qkrFPSV
rvyGRF0sKoVUoG6gS/ZQ/pJAnOcnoXVk0/24H2uNLPahacTcxiOznnh2iOtJeJ9UYIr/y9FagE6m
NKsDHnPZA5rKJCDU3OYS+bgjv4djWZC5WF9LMzdSQa0WRCK1bDPVtklOknr0qsHWtUIhZV33Nuo7
A+/0KCdNUmsnsYpIXqT+X2ugzFA1nWINQv8o6C2lELCylr0skKgWBxvSa8Jg52un59XVd8GLXuzV
VC3MwkBM+MH37qb0XChfKnnFHmTejsvhRBBXQWYQ+zdJX0xZ30sm9A56IRs3Ue1ooS1883fKN1le
8S64du5cNrQ4nZUwKnrShuDFKhIgPJC2Hy+MazcNxqrmXIKaWbuLszmrJyVG+o0SsEjRRPF5Oj9k
2dto9ASKa3N/tTM6mgASNedZRf79RSBrZizlmTXLe9qF/2IkP/5NZ/75/rydL86EONWV0MtmtjTM
fQKsdIN4X1zeF/HKqM0/9I/pv+jIYoWpLeYbuGVTCgmJH/1HUcAQM1g54dZGa3ElyCR8BcWgkSTK
XgYDC/loXFnG83n/Rz/wHkGnXvxtrfp+wDw5F6VSSUEDpZGTas99/kOETFUaOVq5EPq0jKeCt3IW
XV1yF40uZqmdZBBOA7XHpD4EIyh9n1RPRhaqdlRlJS64OlHYBCkS8DPcvRb7tJrt37uc5d1IdxrZ
rnwXtis79NodgQadQZXb0pAvWKyFQaW4WoiU7TPOT886VWVjh+m9aT5/vLivLoeLdhbLwdIjUII5
IqCFsPkUF86/+ToOywg7szPNxdYU/dFroQ2gmap798gcIDE7rqjjXp0L658mFvMORGiSyqBJqdTL
wZOGOJW+MhVrLSymQuzGUpsKWoj9c6o9dO3J9FZ2zPVZoBcI7eDSvpQxaI0oVHMB3kpnvYnRay1H
K8HyWgPzn1+cYdil5Z4gISPdS1SqvxVr5l/XtjxC5ComNBoq3sunhUA6iKI+CMqxEQ869/44WdTV
XkftV96/BOWd1v4bzPNlk4tNOKWCh8YaCMouMm6ksoI8OjiWaLrpuOZXem0FAD1EZ4LdCGV+EeAK
zRQ1nTdxL0vPY/lNqXk69z/+fqugnCrKMoJ6HJyLNkylHvU6ZwRNL0fQv95LM5v9X7QBMgyBJUnE
EHWxknW/bePEK+HOQKLZaWuGN9cWmaqJsJNE6n3I3r1fZE3aofrIm+ZBs5619l5e2enXPj9riUh4
g6sGOLr3n+9SE4HkjE1SJyAobGpofz86l99fnCTCQLYi8TkKtcQ158LKX35fmo3FNNQaLUPHR0eW
3//+TKqkOtD75jYQKMWYb3n3t3KiyxYWW0KJIMtIxdDcxv1eLO5066U6xdru42H6ffVcXu+0AjqW
oI5JkA3i1Pf9GAQsABS4gLdlL93Lhe+Onv+sEg1p3W0CM8p/MoPoIbGgXHoxuaezILxqyhey9Edf
rPYtvOSVXzSP3PIXoeOJohBJWxWR4/e/CGp4Lg2G2d56pXVOReubl+gvVamQ6YqjnSjrB63utklv
3JlD+yvMkh/apLcrkLE/HkPzuGCQgBueNf+Ppb61WVslCQ9+hQQFHMeGndqDvuna8hZV8dNQBCiT
yA0qLbr5lOv1vTKZvvPxSPwmK7wfCQsrdRxBkdaxZpOg9yPhKx7wGaWtblEoiQ7B1I4OxmFPjRU9
VhOaI0bo7QRdePWqeDol03RXSMbXTJ2eylB3VL/6IajKi+rP+XxKqz4WRqIZgviRU/HOkwANVaAW
t97YPyaFRNFKCckcUtOYWvWmUZWbKBldxZruuOKohQCQUoXPo2FuB0GHDjwB4QoL42dSUuseatRC
VAs2ZpPK+1wZ3dAgQQ59lzSs5ShpewLHchfI0SdLndxa0Egj59Eb4jLxyrAtTxZOFHWOtFBS03Ez
XNqDWK03KeaUVLf1a+ofFX8FELu4HFmVfBldTvjq87pYwhaNshtztYsxoLEOaXYY008Tyij90O1C
/7FpsAepVxDH80F+sQz+X4soY8/GIBp2RIujTI37qTSElIqjlTpGfB8HL175jIsTGeWVZb8Yu/9r
Cus5UJKWwd31fsUZqZkVot6IZ6m6tSgrFeNaZL8Ihf9oYXEzjqgrtTKZ+jNkt03rj58i3XMS9Ah7
yf+2sn+ujBsGArqOCxlo7SUuE0+nSPfLUDob5p70fjHZ1vN/18LiqNI8T5Vw2JXOjQF0gaqG56yq
j16bksteLGY/y6wpSyfagJpujE66Zg00/8bl6lK5AHA+/32fzbDQi2DSHzFIxkpXOk/qNzU5weq2
uv3Hw3S1CzOSmM0I22NpF5H6fW51QSadi6Szu70J8OPjBv7sA0avszqvSB7kT0y+zL1VirE3PTbh
NuwPvkLqf4Use7UJfj0qoyLB49I4J9AycKzlND2G2Q6r4i7eh2sq1n9uDd7XhIzw/th6mOcsZoI0
f6HE2vSoqTrFITcW7jT5nIGl+Hi0/pyO9+0sVlSFsdkUx/r0SJVW/zGtTcaVz3P+KjCK5/lmab3v
RphHShgKlfGYg0VMHITR/vrnv/v+HD9cLNhygH9XBLXxCCOB1wsyFupaCDL/xPd7YrYBBUqG+QhR
3jI4HZpADnAf8R4RQaEmKw9y/zZ7Bjhqp5HxAujf2EkiC8dpwqHR1J5aPXiRx798zv8+K0lL/Gff
LM5KOQOKkza1dO61T63brN0rv/fd+27KeBH95/tL0oIKyKeU25Ljq85uSgU0sda/RYH5GHvZkYtu
r5vlRp+ynTc0n7JS3UseEJlofCs6wwmiwQmU0mkQwUviYoWT9Oci4qfh94orFksIuNb7SR77Kay0
wpLOhNUEVumab8LK95dudX42laMX69IZaGUUHgA4/+0i5ffrVOYIyHjXLoMQX1ASv/Nkfr/+YjbP
Lx9//c/DiK+brFD+w5G3XJ/6ZCUjtE35bCnlwQcZ2fbBtu875+Nm5tv+j/WB3jHcBsp7qAS8nwS5
rTUFeWjxrCKbSJZxK2XaAYa9U2bgz8G1fZNMdWV3/3kI0rWLNhenR+0bZeUntOlTZRWsw5TdyPhw
SQSSH3fu6hheNLQ4RpKgT0yjmcRzpyKnpX31wSFN+cpErfVm8YZDJkQB8kcj/QBSiV0yFuBNpX5n
os/2cX9+5yk/mq15yV+ci2ncGt7YjeJshutM0jkDmJMW6NkQlbTxGSCtnQI4yarP+fA6gqNbY6Ze
66wmir8rHhqGMYvgsQHirASlgqMlCIn2HjgcYn4YT37cz2uLcnakweMITA9liffdVHE5CgVE4s59
cBtH9wBbhO5ZH18GCVpM/enjxpRr0f5la4tzKCoVDyc7WrPArJdDgq0PIp/Bt3gEFpuDYCIk00Cn
eeihWDKCkUaLHB9mlOF3aDP7PJxhq7kTFtqmT78aI9o63Yj2S+JIJugX5J30FAFRgRHT72VQGBrs
Id//HHW9U3nYHLUIE2U/ROrJplhuUu2rksROkT9+3M+Vbi5vgjwLTF2Yuwmk27J+Kt4hNjDyBLEX
gnNQ/cO0Zjl/bftdDOzyGYVaUBgCuhDPsjoiiBWjBqXupLJ5/rhjV9fkP6tlmaZptKhGBJIN2Ixu
1gOigsewV9Z0J67epJe9WexzNEqHQhQ7nmhh+BJJg4t7mZtXJsqFCPnH/b2WYXaIlIvqZac2Sbd1
lLoR4N3GkmzSSLtWHDejmiJfaAwr6WhpPsmWBwPZFLhv7BaE3+cxujgY0HmwakDX7JgEcM/eypSN
3L9I6qHFug0rRqE/5Wl1nDV3e3DsH0/AfOp81PgiSwm4ONRZWOK5qrfxEbzUx5+/9jZGNd+S54CN
8vPiutAV0FF1Td/E5FeND6TWSIeh+aoM34KgXGnrysmDaD5XGm9KHM+W4xjHnVULViSeQ28b5674
qxiAhbqa9Oz3f3/IkV0QebYq2I3hPfF+yoIkFi1yryxbLTgoenyfmeHjqORfY6/aUfB1B2HNFevK
hqRJeja7HBC+L0cSjkzlpQH3ob8DDa6Bo1sriV5ZC++aWFy5WGx3WqvSK2AfG6n81Hqj/fFyWOvE
Yh9aqjak6EYRPSBFZ/pPQwrvJ1qZnLVuzH9+sZ+STOjBy9GIFz/V9TFcK4Ff7YQ255mgrEqGspiJ
Oa+vVwIZJjnat8G+B+Y4eIHz9yNlimhsE0GSLVsW8/RJ0uvQUqZza+hf4z5xhE78WWrCysVyrS8m
GTlWFv+lLGthnm4O+pAa0znSTiVw1mx8zpuVkt6VM57H/z9tLOZDyEo6OXfFNAoUYxuoM/YgnVAO
/BdDdtHO3Nd3895nULbU6SyoW/h6KGjma6flleMMQxsRf159ptwvfYAHEsF5o1qQNyQYQmBzne61
X7PWvDonQFJgRPO6Ytze9yOoKOsYnTidR2lXVbsq2xVrxvbXglEiIoprUMgNfUEmlv4njg1CT3Mc
z3khfa1RuB0NmHWh/qBJ8q5rm51alNvaax80PTkYEQqITQeIV1lZ5fPUL24ffgZZYPK0VBOWWXzR
6gRTLZXxjAgqzF51ylfeeVfW3rsGFmtPaf20ClJjPKvaTaG+1QnE3uoo9LuPl961fkiMJ9I5CBX+
kRryar/orL4fzxNSr5BEVoZpWe2YMw2U4XivqpSsVXGpBRWnkiflgT+dDV+8B+2xyY2bJJpQude3
o3Sne4ldaQ+i8b0QVnr2+xG5nCJNwvURhrZCdnuxq7Iik+sYDt05rYTegQYIRxBwrdZosR37xc+6
Nn70qJHpGgk3eEIr6fxrE4gGAYQzCnp/+pi2nhyTZRGVc627aAAaCNKUSECvHFFX9jX4GdUkE0Dh
2VAWWw6AiTeVsaSco+SUNpVTwaavB5TnkRL1V+K9qz0yIAgB0tDJti6eLHKSykhVK+rZ7O8n75ve
3iewbJtoDYVwrR2dRSmLBiJYf6Y4KlkNkmSgnQiWjXbEYEWBOGatFQSvrf2LdpRFFqIeESXu8l49
9xB2QqC78fnvN9dlA4v7thAaQc0VGhDjoyGe83xld12bfF3hliWVyBJfTn7YBxRwclE9J0UyHNDb
SE9BJma7VJAHuAFCsU2nMP/7y4rDQuKwQGNJpQLy/pBPNU/JA6HXznlzKuV9mZ2k5u9zdDTBxc6y
Rh1Gmifu4j4sYgF/1qjQzlM0foZt/mlSpP2/mJqLJhaHQx/7wdSINBGq9VYye2f4+2w1+faLFuZV
ftGJNDSbUNdz7ZxEz8N2kJ8+7sCVNwOajv9L2nftSI4j0X6RAIryr1L6Ml3Ksl0vQptqUZT35uvv
YeNiJ5Opm0L2xWJ2d9AziqQLBiNOnANaVEpNIbolfT5SJxZlaGvzwXxnBHd6dHDMDY/v0GRj30h5
9deJn9qSnMxYD3oHPiHdz1oKVjrPLsAvPy1E2LOn8WRA0r5qW0io1H+NNN4XURau09mvg7ELbQ2A
ml6EJkEU1QO4t3HWo+YAtpVVNCj/smtPTEgDsHpKMqWMdD9nuX1XxUP00Ifgdr2+7nNn3kJNzdQc
XNcgOjvfVkOOLnCo2sIKxCHsGn+Fv9XqGIOlQ/DpXzc2N2soEqiOg6qRblmSA7PGAjCOotB9pYTE
+O4fziCuLXh5PN6AypXOYKyZSQrKXLhHaFj9SJeANOJfl+//089LJyTLWxMcHVgPSCIYMRj17+2l
PoCZ7Bbi0P9GIB0MO0yDvksxAvC32hba4FG42KEpx/5ZgNvCXDghSwOSNphipEDEozvH1wrbG83H
XlU9a4lvanZ/gZgLnbVAlJoywMwAkqfJNK77TpR6kNxBU+jPoXxrLKQMx4/r22vuokdBD/hvZAdA
pidNX46d7JACexl8USBkfzM7ZWVlL83wD/fwqR1p4gKHGsCSwI4ahNoBjbUpWL9xO14fzexhAbQR
nBiofOHYnJ/M3Kn7Ih5i3R+GJ0iJRe1C+DX/feDagBxSQb8gHcY8HhBiG5PuG2wLXRGnX/j9c9sL
Ol+OwJxhS8vHEbCU0k6Kgvpav2mzDWojcbJQ655b8FMT0pFEaaRP0P5NfRBMgON2oIecQYlh4ZzM
TZRo9AB6EYKHKPWdL0Q7hWAeopT6cQO9BN5OA8SYGF2wMjsWPJhsUYgjeGWcW7FDIwfzTER96oDI
xkmcVVxC4CMzQEhv19vb9xZyZ7qBNyGShDKvJbjpFTNXUZczwD71DmLA65+fHQt6/XAIwSWBktz5
WGhVORBfialvjWHwZqWD4Jqo0ghN57riOUa/1As2u0S4vDBxQiRSThL1k5KrulZTYEPureIRQvb/
MCDIyZkmZIgB+RP2T4Kv0TBC3vaE+lF+V7KngH0RHSpSIO24bmf2zMBJ4j1EVKyOtAmU0rTR0WsC
TAGNITKZq9rWPQttxdfNzDllpE+RZwdmliAIOh+O0bUhcrNY/j5ztlY3fkKX7wftAY+jamC70KtY
QlMtWZTOUGMYJk9bWGyN78x+BXtRkGyy7lVzFu4A8dPlWxpPSmCagX1D+Cd5NUvt1IYYCiA8hula
/ScLFsKyub19aoCez11JAeMAxxbAWtU+AtnGtNfrvRotHNC5SODUirQR1Ky2wcmG+Yocbxo24R3Q
HL21hUaX9icIFrbDrDGBAEfeCQwJ8nEtCoU2moLjGnXoINbDonnhpLbwDkjVfVSaSId2k4B0QY+M
gKALbALX96O4MC8WjZqCwBNVWUM+vmOR2BRUpdRPlPY+tRo/NjR0aqOsCNbabctytDLX6+s2544a
otD/2ZTujrBES9eoJHCB1br6nfFdvhQwzm5FPNpEvQcFEkPa86mRTLkjnGxnHJv6kQ37fxnBf9+X
RpDENM1TwqmPNBkYRn5X2W78B+AgYvX/bEiePB35VDsdbEAeYfAGY3rHAaBulHfv1wezNFlSTAWP
1EJIHscKMKBt3qRoHl1Cicyv+H9jEcfgxIn3Ss+HQocJXPPgt+pSL+R0oxj2Qng46yFA54xHCP7r
gng37UYNhHOWip21Ch8U4lVQblk4MbNjObEhTZcVVIWiOIaA7XwyEF+ru7b7c31FZk0YwCtSQIhB
pCZ50sTJ8NrMMV00OWTB9xyqfKQPFi7WJSOSN03AXNzyNlB9EPy7nfGNVI7bjkvX9+zmOhmK5E15
W0apZsAKVaDzfqC3ZwOg4azDd2oigUVkNHJQkw5NEAZysznyzz96yP9dX4vLAWiCQx2ZWdFEg+zz
+daFvArQAQrSssMdhGfBZLXU1jRnAIViFHOApQaFs3Q2AnUcUMkz8BjgZG0PIBSZFjpAL08FCsSQ
pScgttVR35eyo+UwTFUzILmoFWN4H/bqqy0YKPskPzpVtLs+X5fhBtKYqLU7KBzhgUOlBQ+DHlQ3
bar7ZbOa4u/VtAKnIwk/tdvrNhrBUYYNAJMvWw3B2secqGp0P3gYzEOQLbj4uWVBMsNAnI5w/aJD
b2ho3RkcbzQSQ1/Kjern6/M0+31RyEMGC6sv1zQqqEUZSmTqfg0dym7b0AVXeHm8MS8oEqJUA+ke
6Pec71uQJg82d5jhQwGQJzu0bcS337IwoZnowUbyEkgraecaOUC2JeC9vpoO6ksROf2nMjB9YUPN
YFOQ50PRR5Q70dttSGacDNjPphlVX4HScdNCZY1oP4asB68QBKfAsVRFh6z5TgJ/Kn4n7cLhmVkn
9OWjUQQQEgOFGcm62ilFaOgK8TeBTkAPQxfCzZnDefp9uaw25VPYEpBoodI6bsIacgoZczUjXE2A
qty85f42pAA9iY4lpBjOt4RRQO0iz3Bz6fW4fmzLYX3z96mKaUKHtEHQWCfdKND+5nnUo0yn2N87
vy1vPzGioQa7mqBWf1FMai2Sih4ozbeZV0Da8vaACxXg/75/UUSCjJZlVrYG1OCfMb/nA3IBw8Jq
z+wmpGR0KmAVIlkmLUFlZBEz1F7zYxzI6LPWb88sonSIaja6KOBUcPbP15hAUg2S2Bw9eHjkZW7z
B9R111f5csPCAnLvJrgehPiAuABOYrmQBUlX6KxHNeS1mR5A8svLX3WzEAJdThSsYJZAhgkACpHd
I2Q/mT5YSudrIN7tNJCtGQsWZsdxYkH8+ck4CsDm1XiAhRAxPOjANOhjW2yvJren3sVQED8AMYXk
kpxZaFSKRuWcdj4IQNfICXw1sfP7+ppcOvtzE2I2T8Zi8LjjakA6n/TpQaviPZgrf1ZJsNBlJkLb
88eiDuA1en2BcbMJ8iTnZsqxUtQC2CM/0X45pm9B6CFP1tV4hBotGrTCBX81Zw6ZBAOxPLzVRT+N
QqYsBt9I46vNPkMfvrMT5JF2DMHGH3X0cvsUAouCtyKS5doFfKI2mr+6CY1fTjtm+Um80+qFq2Ru
lXDkgWOA1hWcvnT4TdOiSVvGrc/Adgay40x9Caa3fxiGhb4U9EuDjEPuy69bMB2CNAdzlnjgvAOl
nGGvbjcBpRnQ1mAniNbv812Agm7HFB37OSleGjT9ZuSbzv9hqtB0DIcMkSbnIkvKq1ZNNMvq4YtR
cC/0xxLCy4Vh768PRZwLeUPbloH/iETBRbY0nIq2TMdk8IM2XusTqJXJkvbg3KKfmhCb/ORocqLG
1aTAhALOOtt+qyDfzdWFgsKcL7MFngOOGRtLzuJUDGTuAZqR/XD4VCMwgIJwzrPJwnm8DO0RZp9Y
kTwmaAuttMphJeH3ujJs0fa8onniKey3Fv76h5UR5At/Oz3wcDmfNpDZO6zS6gG0+6XLm69qKYUz
O2UnBqR1MbQxphzUVX6lvg35IeB7yl4ZW9hgM6gpNM0jHjJwXnAcTWnOsqCp7GTMsMP4e668xe2x
isFXDGXQHpISYZ55Cj1U9L5qy4VQYwZfB9MCtoDnN4J0ucpkh+jK7yza+wRcpHnOX50GAEtHe+Ig
zZlsba1N0KBJ9AOPop0ej09TCaEFs/p+fSXndg2CHYQ9qD3bF2nhseBVhvXtfQoWDb1DD3ScgpwS
EPf72lhAas0dtlNbUgTKQV7bJqHd+0G1Uc3DGP2MFvMmwr3JPuPUhuzFtR5I/saEa8ruGuWh0Ny+
XJnNocg3RXwASfX16ZtzUafmxJ+f+A865gYjI8w5FncZZHDYwqU+dxBARAOaSAegs4sUNOjVu0Id
e/iODJLQxBkfAWHfZ3nwodnRz+uDmd0LeMeJe8NCDCHW72Qw4HuO7QmCur7Z/rDSnQrK73bYqz1d
1U26cE3NThz6ZFUTZVDUWqS94KQat7UwHPzigwevurngoGa3wcnnpW2QRAG1uxyfJ2A6a9nKClcM
te/epC5qh6nTrYhyc81VtEzhaQU2FDQZy+8rDfLbyNOGua/nr05PXZ2voxAcpdHb9VW6nDmR9TDQ
UqAjbAV79fkqKW2XtZ2uZj7EU8bQc/DXdQOX2wAfR/ELlVtEEabsmSaoyA58GjOfbdBMYv4BfTEU
b5IFB3jpDISVvx3rIEBFlkIahpawKepgJYbYj6uVzF0qgs9M1KkF+e2ex1B5sYUF1YaWCwTBF+Zp
9vu6A34TG1VJW14IMPnWLbjqMU/8mHpauJAiujz5mCBkAkA2Jjj75BRRXmuK1SZD5iP/VKp3OR5B
DIzbVpMv+LC5ldBslG/R2Q9IhXzshz4BXQaLMzR1PFvct7I1IDbXt9TlWwGkaSgwAP+MKvQFo0fV
GVbMuj73jaFye6hB1NOHAaw/gQALJ0hw20uY07nZO7F4kS5ogzhGp2EOzCl0h4xq3/5VemqGB14E
Sy2vczMIMgqk24QDALvI+V5uTO4YmU4yn5PonQ7cHyyGpsKl3oK5DSfyXAIPCh4DXfKZOs/stIUG
o59Pmbsf2e0ZQ2Tx8GxAwI2i54WceNrbNSk1JfNBL/CVQgW+AY3jwqGZyRcKI3hvgxUU/0fGIjlJ
EKNJied+mj3Whu5m0yg0i9ck30f2a949Tq0KzE2Onv1vWbO5vg/nXNupcSmsZA0ZcQDiHP3y471a
N9D+DdsdaMt2IbQFm3j4dd3e3MZA8RjQdJTdVVUGjyKEhTzWGNY+Q9uuhWZBddyVt3czITg4MSIG
fXJtT23c1tEAIxlZKaW71BQ8s+uwFyBiiRQJnJzs5upRa7ugSSvfcKNhrSur61M0+3l8HGgrQBMv
OAmZk1RTkI0FwImhW3fv+UKAO/t90SGFIgFARI50aCol4AOv8P2geEu3hL/e/vPhnEXDndhYMuVH
EKgWCBV54Tst25ikWscQdvkHEzgueKWIW1lGoiZ9AdEWpSt8Hv5ooE8GH3bdwMwuFVfM/wyIKTzZ
QBaPIQ1hwIAzvNvdw1S8JfrzdRMzB+/MhPgJJyZ43bHeaPrCH8FX3xnbATp3xt19pn1ctzPj9i2k
mXVA0kTLkHznN6BbUJkNO73JPXDJpDEUvjTT7bNmfd3SzJUG8CFgT2i/QyJXzhvSsgDnhmUg3CuD
j6HSS5dmzEeN8p2ScmO10XPBpwWIzexC2cBxkr+kyjInxahGDUnQ5+MPZoomItCrutCZv+MOuVFv
FUh0pMLwIAZoFPIH6Hs5X68xL0qeDbT0ocUyvmT9P2xp8JYA/mibQNfI+WMniJPUNnEow0ItDniv
FUe7q5c6KOaO/qkVsVlONl0OOvpc4WJfM3tLkT2OjXJhRWZMAJCPsgriZEDFieR7dTNQWRfSxief
Q30Ah/j1Tbb0eWkZphL+jEX4fGuu2NNEtv/weVRVhFyoyH1LB9/UNQ68MT4ffurtdw0CQ9e/P7Nf
bQrPiIcEVtmUfS8vbKVkY9L6RBF1QQh15itrCRE2N0fo/IIMOTwwSulS/dyKiNKVfdqCDLbw4nUQ
LTHBzPgUFIJRGUCWRCS6pUXIISLIWiNo/NG8G4pDNNyNQLnrq9vnChAe5IYhGG2jFnG+WZ2mLkOu
YK6gcuyG2VdNv6CNuLAgc3N1YsSWAtUO0BhIwWGuauOj9Nps4a6dWW8gx/CoB1BInGtpPw1oWKpa
ota+Emw59app4Um09H3x5ycHWi2IneYGvl80B8V56TVvKo7Xl2HmokLaAPzFwL+Z4OuSlgGqso46
2HHj11jhSh1XOv2os+OQHcP2/bqpmcVwHFTHAWdFH+9FEpXUldoOWVH5H6rjJ+PCXF1+HagFMBgD
dAOAwUVir60do6ER0f1qo9W7oFnI5c18HtEgMkVoHtQEcEVaiokaBcsGDR48dCtwUJjrW2cHmXLB
lWihuWumrZMo1sCNEUiV8OvQsd+3f1309QALg0jhgp0q6cpGhcCT4Y8PSf0YFAvhzszsCMATelLx
nMBTTdqoupZYfWm1oHdK6EbLpjeQMy3UYC69EmjI8aTWEHgigSwXenlm1JGeqQAgQjPA8CpnFVQ7
o705NBQNxSgjA+oIvIrc+ThGeDKlba/6pgXdbecnt8gmM23v+mpcnmtYwQUqyLDgnuRGglIvBztQ
Sgo0TA+Z2T2e7US/OZEKG3jXUuQ4QGwntxHEQ0qzJpwAvZ/s+25A3YLF1iNStwDuItt+fUAz64+E
h+CtxKsPTw/pyrDtkCVKUCu+5WbVOwvern9+Zr7QPuI4It+gCZz6+eFDP6pdqmVhA5fcvLZxACOa
60CT7rqZuVGcmqGSmcTQx9QqoVxKcxfCbN2wsCYzBkwUXpBiRA3kstuihcZUlKg4hXr1i77QeOH3
i1k+rwXgeAAaSEWSDi8nMY0n10WgcWpmOTX8NPkVNpvig+T3A92QaRMNf26eKqy3YMggaFS5qE+r
dl1HcakBz7Um4YH3u9s/D0YJOFw0VqIQIMU4k6GxqSOK6WfU5cWuWUrGzi3E6felDWVHhI9EjSxf
fa4CFELBOHx9ADPeCjENEmRAogFeo0lLAd4dJ7PyEJxmMXA79T6Fqq2V3TnW7XAOdMw7iGeJiS4O
YEPP15zHSlqPRUn8+sC7J+ieXR/HzESdfV6aqI6WPFJikN/GrgUxtqUG4KXPSyeu0KKKpAM+Hxmr
2IEWzEIlWkyzdCLAowL4AYRzgHqR67Ylb42Jh3zy0/bYmk96/DnwBd80NwQQPqItD2cO7lZaabT7
daWSVwBgc9utLUhDpUuP09lR4DWBOFMFmEqO0ZhO4slMOFgvIe4XD34ENch6+nn7SqP7l+DmA+bk
gt4eaR1HNZqA+HYLeYEO+trVUr51dhwoAiNaRv0ZyLzzvdryeuKoH+JypYcwBmPG9K2nS1yxMydP
5CgQS6HKglMhrceQlgEPYnAdkexPTu8Dtg+UjVO93jxbZ1bErzhxtUir6lVeMuJrxldOnuJgc/37
M1PlAJkDQlcLdmZoYJKgb3gGakQANAiDTjvETFHkWwhEZjYvQk4HKQ8BkbwoytdpWzesS4jfELot
9eExrqyFiGqGLkVka4GJB6OSIFOWXhjYa6DkYxXxmVYzt+rpuk0h3DgFxa7CM5+oHbg4imcLGo1m
Cnba6xM5N0IoM0ETBE8C0IJKDgzCcJwogp+oUl6N8cEJl978swaACsQlCHZTrNf5TmiioFBAbDr5
Jrfuta55DJxu4eE0t6UBnRbJI4SNF+DstInTOM1gopieqmBDwnDdg7GyCJcYRmcNITcNiJMIs2VH
01A9Noqyh7cnUJMsMkt3QRe+z2MNnIrF8HZ9aeb2OCr84k2CJACIMc9nzo4yPClKE1dXHnlGh2xJ
9BxES7RhM0ER0Ln/WZGumBBSqnYxGQTCDA9TICRwIZaet26TQZeu+1GScuGleDmsv+E24KIU+D1k
Z8+H1VSQ/o4GBgKxFsTLlepFhraq6FJKcdYMlG6AetVxu8nHaohGOqYokPp4Vqauw6YnxlrLBaZv
IWgV5/P8DsV4/jMkp5hzEo0FGv5GHxEngrHOLaZ7a/w0oheaRl5qQruX3t43jPYQDYltOHLB8iQG
f+JeWxC16ElPRxBAgj1nXbZgkHKnpYL23BSKngfhYPGqkN/0ATUHdM0NOLpR5SYj6nLVk8N/Xd/l
l/4BQzkxIvkHoy3rokpHcLC15KBm2aFLb0+lwYS4UpG/AQ5D3gpRj1Z0szZGH6If6fRNGb+13fbm
USD7jw4XADEQzcqFvSmmiVrzOj9+syvdxdPjZjeNEA2/XTSgiPeENEvA+ACs7LD8aASQtVZj9/a+
JpSqVcBQcasCNii3bdDK4GkKl3Nsk9WYbdjr7fNz8nk5KRsHJfyphc8z+hpOG5O9/MP30RsNZmtx
D8hY52ioIpXbanqcGohaomKcL0TKM9sUEKj/GZCf2EqvNc4UkPSYkr2yzsjNDzoLPfOiaUZ4ewQ1
5weahmlSjWGaHmMoVX/k+YKPuvz1AKSAINBBJhPpPxkEPJGssOyBlEeQcXjoXidgrbm+AJfXCCxY
yO4jAYXHu3zNZ/qgNmqulkej9Rhxc+eOqy5J7zO+76OFVNfsaIBNFIUiFfMmXYwDasRxTJrqGEKC
y6juK3thsS8dHzoNQMMuZHoAR5Oh35Q1Y80mqK0HypG3IN2G5AFbwpeLI3t+bwgjgIiBWQTcr/KW
bRslm0g6lcdV7Tw6zqptPdNVh5sdB6zAZ1BwJCAdIcMrUmJFdQiEzREsratgcvD8+v+0IHbGyV00
2AnKRgMsJFBn7yOy6pewsZdhF8aA+qPgpEOUSsV+OLHgpJYR5yCsOZbxIc2BooPY/KFZomGZ2VWo
UyDniAQ20nRE/IoTK+FYm8UER3Ksm2IDdeHMWHq0zFlAy9JfAjeBDZScuMU4G5zQLo9a9JrlT/X+
+hGc+Tz4WHENQPsLmXj5jlCCfFKTKEqPY/A0cC+73QWC3EVoo2FDIY0p89QUaFWyANdJjg0rV4Gh
uY2y4AVnFhoKHUjWAGwqVkI7XwLViCZzbMzk2OqbQnkwqwOIMZNy4VE3Y0VgbwycO4Fuc6TgKTDV
JLH7Ljsqblx9fcXOr+r2I4FiNgygIwL9UHJ6rkjHlgfJkB5rlaxY9DLhcXp9rWfcrcinCDzjX5JL
6UjESGoPRoP7VDHie94bK6XXV2XjbAbi8sEt64/r9mb21pk9ac4SVgZdxWGvY+Pa1Js1WWpXmPG5
EFYWlWf0B+NFKo2oI3wa4sHKjkG5sQPm6rYL/vjbR6GhCQ5PN0Q4wBid7y+tbBPdLtr8SD/73rs9
54HSNmBFlgpso/Dq518Pc5VlGdAYx3b8pPRrWuptn5shQJYc+EGgVhDRnn9fTSzgP22aHa1nvDed
6i5K/OvzM2sBPhZpWURjtqxLlvB+Gmq9RJSGlicb+HLHyN2JL1Wd5w6gcOX/14wmTVQZo4msMmAm
T9c6BND5Mxqflvj65nYsUAZYaCAOkCWXjICKvbCRGciOpfOVPrd84UDMThUKeXhbwpnggj1fDJJm
KR4DJDtqwWfgEFD+g2I3XIB7zOSGsKVAMgA0rsg6yMk6QktQWnE1O9pEcdV2Z9jBCgy6nPN1qowu
Q7GqL4hbDMWCj5wbnugNho+Z44myE5ZV9WSkx2L60pxXtXyj45/rm21ugSwRKgLiAPSnITl7nUWg
Wu4RsocZAMBmAUlVzlT3H4zgPAqqQCBOZE+sN3iT1XWQHjv07mogB4y6JbzJ3FSJ3jeR4EKWW45G
c44E4VjCRNnd2xbyJyu6pD88awLhO0TONXQ7yqFikvFKqyrcWAWJvTEs3ahMXW1IFwKImYgUeS1k
FKCthwBCl2olPdUzbOmRHZt0+OgydWVMpdsbg2s23XrorffrazNnDt1WojdC5BhkMSKnbLSxjrPk
6KRoenqj/LWgmjviLxK8XDc1s9eAwzaQxMUjV/iD89OKYi+C7c5AYGG9m25HF5zB7OdRHAC5HcAD
QFmcfz4Yp6BqsCbH5CVqvXaps3Zm+dHwiJctUgAopMgnJdOZEpAyz48NRd/uyrBWi1DyOU8D/ACq
cRgA7kc5uIvMPu+aUkTxNP5mg1Yo7jYN2SbjzrTenPpnnj2SeqmzZOYiODMq/vwk5LZINfCgDoqj
YWeHfJxWdj/eaxHddGGzcPX/PwZogcQP2W5E4ZK7wbO1IqGNRwQjJfiMHkGzh2zd97R11qb9Yxz0
bYBUXZksbI2ZTY6kNMGuwyVB4OjOh8iqgTT5YBdHXkIPJnpGd8vaGrdBubOdhVfr38yp9KJE5CHc
EBIIYJaXAoSqdIYiHHqs4fSE+ovnhI07NesJzUdhnHqJ8WWGOx0V6Tz0oi50i/JJZUv1pb/5TulX
IJ+Mm0OUFLTLbFtRWrFO++rYTco3swTPj/kY2NbaLp/bjm9RqVuNzkeWfXV0dNP0dzNt05JDMtof
atslbbVK0gStTAeeKutKOWoAFKngvIaaCS68XzhorpXSTRjseAoKHqDjUo2sO6Xe2E25ySNtS4MW
RJ0O+nc/o6ZzA8ja6t1zkwmW2G0Y5hvGI9cuPk3rwagqLx/YQUGGs0uWEo8Xi4/UgWhSF4uPRnJZ
yyaEJDZD0qh87odv4BV2R3VToZ2UbUl4c4IQBnCbOoJVSWDVJA+nDUXfVlVbPGtp6m2LcKl/Zm4o
ePiJmiFy6RcMD+aojJTZDb6vujlUrYasWtW/6vIHy3/e6KvFVBE8Yk0RgGBQ5ycmiXmjDZlePZve
NKxTtrn++ZmB6IKWBvlgC28BOaQaIq1MiorVzym1XbvcKEPpkTT0Ys1zgqV2chEFnp0FPJgh94w9
gGtOpKDPx2JkdFSnyuyenZGB+XpLqm2vHB36vUl2mf5+fWQXtxCI4XWce9G4izq1jM2irdJXmplX
z1m1U5BLXwhG5z6P1IUOml0L4By5UlincdDpCaueK+1PuNayW8NB/HoUCAGTQy3SQa7+fKqmHjCy
2KTVs0NXvxpnIZ6d+/GnXxe74uSmKdrUbK1Iq57L9Idnagvp1YsLWvrt0mNA503Y6TZ++ycfj8pn
377dvrLI4MGdgtED+Chh/+TXK3WfQHbQLJ+T7HuT1V6r6gun4nIEot8dMQaS5ygEyFeHY2Zoj4uw
uPb4MAx4XYwfnC8xDl0ePRhBzR7dkUghmfIVHGb6GERoMH9WmA4hw43CSjfNNob1Csr2W2cMpoCD
BLIFClgXKkXALjl5F7bVsxqt82jdL1y1l9vp/PPiz08WZCAkqbMEn2/r+6h4TZZo2cRmP/cb+L4J
PgUQqkDGRc6mA8kZQE2vq565yQ7MsleqmnpBlbtKWS/srZmVR6MnIGRoKhcFWclFtciGxYwM/TNY
YqZ6n+ujx26Oj8FehdXAI8nBOwxg6vPp6qcwRgjOh+fe6ldGXq3oza4PBvBwwXTh+8h3nxsIgzph
ZtT2z8xxa/bAlNu/j5I/CErFAw8cKtIAMHXlaENV5rnZ1HisqtPNeDiKVjHAo3DGzb8icecDmNI4
GdGRYjw78afBnyMI1pBNvvC+m1lqHD0cb0HCZ8HVnhtBz8KImC3Sn+ujpg3Q+U3XzLzZ0QpK5v9s
SGmXrrHQc2XBBhi6V1H/BumhhSf95Z0KCwCHot4qcunyY1jP2zaNVFgo2CrVHnGdbEz6xaw9RLxi
0t0+Z3iZohUO2ULBXCi5XtJ2eZIRjT7bE9nFZDVFrtKE2wVvhRor5l468QJIKPpiQGF4QSJaVu0U
9IGpPUed9UZLranXVkCPxugYDw1FSbzOomCDDIlVeyhDstDtdG55rG/7B6owu0L7Fxmpxx2z3A5G
mtyXTfOztq2fJBbIxDK2qzWoxtmhZV2z6/Ow+KZPVG9cJcnb0isUNT0UKZ5BZulAjTAttX0ZZ1bk
Os7AV7wSojYsYh7eiGg1q8zhyIZ2OFJT/K3T31El3HQT3dQ626hQQG2sPf7OttcKEJ6FpXmN1m6q
nK5T4mnGU1WyjRVuWP2Sgy/XcdL3RCt/T1CeTtZDkQTr2kEsfwiDtTFuMw5F8Fi1Kg/knj9DS70P
qLO3HcXtQBZAO+uzNvjBSNqfUK/xqI02OCCoLMI3rd5vTSg79tQLctVzavtA2ZtF7hihXoeO8xaP
AyD7vmiCqqh939qpN2iPVN1wc1pZIMnSo8Bj+Y8YOLPRydxKr3ddkXux8aOzA/wosipYhM+w40iC
nYN/194l00fcblVlE5JfMXnU6kNtqxuad9vJ0d2YqltFQXp71O7Ggni5hm6JJl8DauM29jGNtm2y
Vwsd3a+HgTxWav1QkR95hcpttmnwP8aYez2lnoHnT1Ctp7xfq5gHLUxcUv9JCvUpUvq7Sb1vx18O
+BBdHeJUedhtIJy6MYz7xnnvpscuw+1bxm7e3mXTJo2+KWRftYde25vVQ87RJWf1m1LTH3IANnn2
hRSNNT3wfhNzqGt37oBKu52Fq7pK91PVrceJ4VUZbJkGVZGk3WVOC8F704VBrSbf6/AYDnuqRn6U
3CEKfJrMbW9G0JHTtiSqH5R83+jt3shxS+gbQpp1l39kXAU3AEl3RtI89VHnmnrrtgoa3l8V9bkh
wA5X1A2m3wUUzpCsvVOn6T6K4gx0Skhbp+Gato9J85OH8bruNA9IwZ0WdX+64omFayX80LVvE49W
lCkuU1fQoF+XWf6sK0XlFuB/S3ngtkl9l2f7EW/UZLQ2XX1Ihx2jmmdnv5P4OCb5Y98Ym1SHTLDl
9nm26frnuN8NBqpk/B2/zM00daW23+kEJeAqXnX1nW18B83cUzso7SqNnNTtMgaqd1Op8TgOvhTx
jypJ6qpVDXXpezPaqt0BXdduqaG6ox7SNvdGkrzr+g9W08cyI5GnFDhOB2p+K9UXJzloPPLy7C6l
T05KXLPu1kj3rusJPbCqm+hrq33q8pfOsla9aW8aEJYrirriXY782CGaaldFT4RB10n3zp23iXw6
SuxZ5GemfOPhscwbrypG17B/FMrgKubOmNZUuYfhBNl8rV2zeNO0hmenaOOm1crgbxx+p+09m34f
26ch2rfl2u4/+3pf6w+DfrTC/cgPmon+pGY/Tp9J/0LVB9ACTGT4HVnxqo8rt2q0VWD94cy4M6KV
E7BDylWvGz/aYK+Xjxq5M0xlkxQN4KBF+z1OlHua+oXVPkT64LL2g42FO9mrQTkkZebW2lvdcm9q
Jxe5k+3Qlm5dDes+Uw4NsqCuHrTfFOinTtFnkTxy/NNF7Cn5i1beZ+VHWa6M/l2kEXRMl7pJ8juq
p5jcYzjeT80hsVcp34XGvm9f1cBYTdCiIxaIC6EWnaHGJQjjnZitMiBuSP0r0KpVah1N805NFFeH
fLkFN2Z2n0H9oig/xji8S5x1hASzY6+sKd+gVdO1OdqZcbU8V/k6sfND1Dae0YQfzIo+dESnwApZ
BARB3xyeuCpyKHX3WhggmgPnWFWGnpmnq75aa/Y3Fj0AYI5Mi2bfBcZdnT001V5LIK58GCJUF3PH
jdNt3TwX4cqsdhk7RMYdZEw79InS+N5qtk29SfmeBJsq3kzjt4I9xdVLx3advS3rHcTYhn5vayto
RLhWvCPpFuqkSvsrQdHSJptC2wSO1xRHcypXrAPh1V6x7q36ntBXrvldu2/IY2I4SNvdKe3WiWKX
4u1uHlJ9bbdvUa+6rYYoYAuOn4YgxeXssMoxMA+M7nRsCs5ejfABomNvYfE2Ju/txLZmzTwafUOq
KVIeVP0XnuvfucZ3JDBctcjuNAXX0JOtdJ5ajNDDA8lGqT8hw+xW1pPhbKPxaLEjEPbugE4o9n84
uo4duXUg+EUElMNVafLsbPKGC7GRkigqkaIofv2rfQcDNmCvZySyQ3V11Yhn/5YGd+EGsa5mb1OV
BfVQUD+fdJ31wx4nfOmABIbVNrrFEt2vHIq4u5n8JecqrPdL8jjUx9TMWch32GtseBm5Tb6RvZVT
Fi1BviicW/Vh27t0KUd2TZvjOD7523eMSz0+C3h7T0/udlidd2HVl9qCS6DjMxdp1jkHF8xV0qLO
r6FijNIJ+7cJ/5cimPvpj40Aop1N+gPLwawBJmbH9366pvoU8kPs2EIONxgkex1Ytkt307J9Wnt7
SdiYedLPBE9P8RRWplOV6+5QlQPgO0b9gTTvs3eSqP7TFZ/rSSRjPnmP1JF5h8wV2DEb1LNWbwlC
6GbutvAgu5MdvpAr5vi5HY7+dBm2Wx/diYChGjnARheaKLhqMpvUKZi7jIm9F958XgWOzX1xcXGv
GxUVXDwGaQFxoaxZ/hFy0utpMgcneQqDZ9FBZmh7WtvXlO9t2GSC3k/DWklgQ+l8SPgVW9zOuO/a
9yZGeHtpVNHHd2tzolJBrSbNZqii0I9hijMflTt8ahlw5TlNSoUdqTpO9wr8IRa8aX3f1PtoQ6R3
H0d1ZTQuSbzu26BWee84R4gTHaL17JAlX7GPIZscrtcb1dj7GE6xp7Op+zKspNEl1FeqbQarQXf5
SDdELJwPWf9IZy6sxbmxyDvog6iu9PDPMU+tX0zxPRsegvEXNVw2OJfUf+lqJ5/WOtvIiq/90MnX
ei7lcvB6gKPOyaM3q0w2e5CAGPOY3HlKqxLLC32OnR3okr93wyHUXQlUMBu3KTe89AkeimfPYSN+
1KZzGqvC1DoLmczJ9L60LCeQPHVn/xSsSekh3knNCl+FV6xI9eOTbKuG3Kx0Mr3CI9lWaqgau/PW
zs+wAsPEb7BYRKn1LtBQ8ldJtcztnBnvNVxOfnToxDUYHv2xLp35qQ/NYRjtxWiv9Lrx0MbPQ3DH
TDkn/5axyzV/3pbuwYI6G6FyiJoCiyPQnwmLxLvWKRLAmnU03rnDXEI8u7Q9LvLS5RAPiFB/9827
TXcJrG0Y+LervqNgowmiigkmBu7G9rPgiAG6Sqx8gIjWriNY2kcg7beuiEXJ48JzHtoUZ3tbsmB8
X50DFjKMCfKI79f0IuuwlJCQcxY8hgMDKhMFZu8YsMGjtM8HW9+lWjzEvawaFXDw0aemCFZRuios
BtXgceE4jvNObmm5jPL8R0bhGlUR6KP2xOsHiQ++8VFmCIagcO2pDC8+V5dYdtXkJNmSPoeQL5Fz
iLWaZ380mUOuKzJF4oIWYIu11ftk+AGAUUTJZz9/BOKuETdL4Qz9NaPoicJjQHnOrM4alexmsC7S
sT8LfCtNwizu9717C3uTSTLlrmRHtDtnQo5afcApAH3Cuxt9p/NDBAKNi4mFGHQOIfxDTcciaPeh
/xxHrxCkudgUbHU6lMbAKTp9bpfvpj7Mqzpy/k2cdRfUP3Nj9558H2AvYuuhxJi1sOA0N00JzCqP
t1MYTyiguo/ZG3Jqd3MQYzRwGZfPgKLeb8aiZ7dtfVztq1YHEdS5naKqjgrtnN2RQ+1PlcRrciuq
Bg67c+zuPHzUyKkf0fI/LKk5QvEk1933aPQBjMDCCX+498KHR+5W/ZYgqR51kx4laj5VJ9daL6eN
3aZaXzcADsZhBaFJMXRd3owkG2WT+XKAu9L2bpI9/utiHeKywzil64sRUm2tWaphG2QeoW/rE/cG
csdxi78MokO4HCm9TMPZmx50h2Cf9Lva/EJwZ/LuUiSqlOBu94m60YWVNY4vgPKdGr9XUMuS6LXR
UxbM7x7kW8ZoK1xCvcwftM7T+AmNziWiFKWFn0UNKVN3vG8a/8E0x8B9NI7NkrTOlPMim2ubogZv
oRl6izjqMzcqgmk+Tb147KcIpyxpbqwhu2A+a+ezQyHbiTCbPCfzmy1PaxgIt6zwRuA+bKu/+sXu
uPw3mNMSQrASalWuWXNV27xObRYxkQGtL9IeH99mccez1ENamPDHPmvrddep6QYi9MtmW5EpdIEU
rR70iA5b1x+M6rKAe7mYvmKDjnPKuqhFpymKsE4oKuHu3jh3Agm7Tq9d84BVrq8Z7ooJVdnUylu8
4S/wcbdt/j4c3/6ke7pZFgNKCritPKi/vV2un6SCJ59xi7lFaaLVemk88hZNg4/R2eDlQ0hR/Zuv
vv5s3K20yViGgy1Ht0NO8zK5BCd/3iCEEKGpnE8Egi0BfjV4mJ5Oin5Jdn87l6rRd8AS4AOH7Ygl
Mnuz9e8yweNgCXmzKAydaTxvqTj12HerR6T+Zs2x0oo6CPuyQwMj+/Dg9q/1Mp0m0p+b8NFvZI8S
u7+OnP2YcNirMH5T419RGFQ0/oxciIOrLfdqc/LYTwrbIszcngI+V5GKs8WLMkZDt4JHXlK2hPaF
HyykGNG6dF695JygTmBCPYl6Kgd0grZu91u47up5yzp+P0gcJKAJCVO5Z5c9a8w/nvbXaBm8YnT9
MQt69eFPTdlISy6qEwcyTHkj3CzGOjtBX7SKt1A+J1NXRtELi+psaXnV2sdhXnIRI7dCpT1eHZYl
A4n/z2sLMQUd6U6s6JUgQPQgxuEdrBqMkwa3UCP2hJJHKt9pdxevQ2nNv4mTK77XXTuZfJgVy9nk
0twbndlmda/6byN6ZrKWTd2Lv/qx2G395N5gqYLqfYvjC1s1tpeFw35XH8CP9NUrlWYD4jFS+SoD
RQ5RggUoWAUBaGfz32OhM1gDWmu8gZF2HfIE/VqQpzMzWJ6c1bx4wTnQPslhDfqEvRk8LN2bt86t
gcnE7bQDs8LWBVcqOI5dm7wsPffKUJhdDPZRYKJdNA9nv/cOUdTi8JL7aQsOLXFh/RUuGsh1lO6h
xbQUawLqKDwNiEQPi1RnYZ3LoyWfHHAnhvqFRxTRrq7BIF+xc+L6+zEcZOHK4F6kGzAJFzpHbVJf
5mYrZ66PjttWEH2BcmTz7qLSUc7y2oHedmlGfRdLnHf2LiPxDM/TYvqbi+sPPZwHwGOUZDCMqBIZ
v6zu+GXr+XVw/nXeXM0gckzT3RRZaEXh6nQv2PDI8FozM12URK2f7Hv6W6/Yu3GOa+pnC77GsL6l
U5Jxl5eJfOhmMDYmtBFTAVO8MhrwlgHziCRTYVts02VFz5CSc4fWAKoKuW1fnP7DSg+DTz/zaYdj
f6TBVCz1NVUAtqQ6cdP9mHrKoQpctTLOCIiYgYzzYHJ3EIa4D7ugybutO3ehMTmF0crWjojuj06N
4stBmKqTjIbecR2fNthWd8EpWe0J39HPJD8z+wUszzRo8UCoeUl8nfGUl9AVKBGPn9Z6mnM56id0
ADkND6J7ZWTBod75WEzbzEe90Hyiz3HwPfPPtQnzTR+89i4Oj3Q+RevJh7gjRAQyao4kjEqRAj/C
3C7TFM02fPXWQnnbfDcJ8ZIO23c/bwriNwd/bA9AYitm14rYqOy6L3/8SnnVd1/LesJYNQkALGzb
ye0d9Aa02YWO+QcjoH29Bf4OkmbZuq5Hzdod4NxDxIb3mdfn2Pmn4kcWjNlm0bLWh4V8tWsPExx+
paTvDpHbZ1jvQt2G1AFPYWNxn1A22yOXcxaZkrKg0mhV4oNJ+clpqC5DD5ii5vupK2YBRJaUVJN8
4sHvxsj733vQG62a9mdxiwk/Zejv4PSDbqKMsfTbe099GxesRss4T0WvsHqFfRYfQFG0OVnPTsa9
hPgdkxCURZOxTnMppJv1kmMwWGwUDUSEVDIh+iDQ19Csxr+d6ZNOh8qi65ejm5n+N1D10bfHmf6k
yuQ2dZ8iV11tHWfWaypMO7JUAGPlOAAvm3hl0ycXr+lky5rCZ2/4Fiop524ftAfq/1vFzrp303A0
/tcM5FQut55e6wZIxntHn5z0JVJRtVqVqQEeutxWa7TgnYBfOgPpVM1c+YxmzIL4rd4C59wsI/Cl
30B0cFX3ixpTz06iUE/bTAZNgVs96YMRVU2h17gymP6eVnaxga4Y8qomPjqIM4kOgnYIwqYi267z
S2c7hOjPSLdr5aMLEh0kZY4el+hgz2z5XVT4OkbLq0nMVWvl5ViYOtqY7Bna9pBT/FVx4P1cugPd
UIXEu0g0jwYOgA7Z9guuIQQsXvS8tFe+eM+SdyXkk8uezYXZ+C6W0f2c+CcUmH9OshsBR9+96sEe
JuOe57Gumj4sU7QaA1hJmtahLmatBrHn/nBPCf2kcxsDOdt2tkaLROMi7bBtBqhi4ewlHSOQRJMJ
Pmp+fyFQCsnV1nWQn9iEQoQBPTmP1rXJMM46+ISVbcDvapzNbBHrPRQ670bsDHRB92zm/mlNmqOw
4Ou07GloGiQB9sfcUdE/z8IVbln84Nz4OPCF7owFvN97q8xoNLRDnqJ29oEV+mnRiHmfMAxhXf1D
1u3ddUasoUQ7CqX9zNr4lde4RE6az2y6j1sU1klQLFP/uTXxPxv5Oz3T5z8kWhO73zhs6FK8NRIf
Qlk/Dq0D/WbPP4lxrKJ26ot4nC6k9pJfoJ/QjPF3Szo9uGDRvg9J2GWeIqheff/mQv4F6BoDvq/b
go8Eo1W33kGVaXgOhuY5acGbSiGjE8nTSlo84G669Mb1sr4PvUyE6f0qJfvijQ9OqVG5G/U3404o
GI/KA3AakW0eAakQ8NrQBIkhj0dkrfDJURdhv1XUZzYOz/BhzqQcb2s0kjfQH3QhNxFkMFRx85Vi
MM6ncmPAYZCOVp3g7vaQofdvAqq/smPXMDbBeVh5mEd1XaToYRXpvlsHZ3zTVc3E27rVu6CvD61a
nqIICK64+tzcgM1c2rr9f1euFvOB9fIpIPZeBebTQmcBhpIxMP7GywOMKRKE9rmleUynMO+Zs4RF
71FRdTMUrdMQVORVuB+MJFVIxFrMkrS7FZSzvnHwa8B9+U0GVNralOHil93ifDZ0+SIgGVpf8d20
sqkavVCcIBK75f5k4/OfIn5GRx5UseZ4dXW9byNglelYAQi+pNoJ88b6C7rI9DzTLUJgGNMimclH
7PuinPw53xb91Bv17A/zMcS1icKvCTDo2CbVhNPsBeOhi1/Y8gkDC5Jbi4na0u2hdAjZIerJUzSQ
tBR+3EEypom/OAYwvXJyp+FB1rjml3hOxTe/CLzptAhIi8v3oPmQYYKmws0XeEhMUlRDvOQEuXqY
6yISoviDyjSghjrsRIFc8Lx2SsKbRT2zdHquNdpzzg7rsGiEbuMAOp8WjJKMuUyxROtmo+sSpy9q
2asZtxnbH6MuEiw3twOKX++fXV9WbKw1zs0HRg7rwEpPepekn5tYMAjYDsqfo4I6oDytbnPpFYFs
JIany7oHWnrToSzYHOqS1HGOOex+5PjQAAJ45iB1D7XIYn/ce3zUO741XdFBeQhmzIXx56vTH934
FNCXFtv3K0ZMzsJyd0nPmw3KEe27Ax0TCRpzl/ol2rXM0cAgxgR+HgoMTFyAQJtfECOewUUOMycd
78OwfSEzqqrE/rh19OR24YMZgFqlDnpbPDYJpiOGhOtabmNfMu87lXM+guZZe98iRvXMch9ArKFJ
7oVYsMQXsdhOVJhTKOSAcECPsXW7qUnmnCr9bSfguHwiZ+68g06XddO287Zgl/oyC6nZzfO1Be69
kqfFvUt6JE965/UcRfApBoY4bKZcfKQk7yz+RmcAGuJmzUj8OW3XpsdmVgf5JEEyho5e1kJmbep9
mck5mfnuLyzCmKtDQsMcUJNv9lcue9DDwuR1/qUxK5F4817rDLchM/O9Id/Uu6e+cwX/4m5U81Uv
Frf2ORVLyfulTMKndBpzirfVATkJSihuoaxGdHALDykjoJ8+pqntq6Q76V7m9rNteO4CTVHqkMpr
1566+V/YdwCSxsqf1ox56KqDzeYqBubuDnmtTLUF465O7E7Z5YKE42cEfA3My5EVJtTWU4CqXaQ+
mt3ub0dQZ2t98f6yUQdM4g14ncElaOerWoBGzEfO3mL1KtevZMXBBqC8QvwNbReGHihaDDpZG1dS
ORW0ogCF7QLq3v4Gug0KZYjR4QLGgAzj98lpbMU6vJfEem4+DqcBLjgC6wAJGm5vQ280NkXdReWG
yNJj7jgIMpULEgBt1DmInjBXG6zNbNrhtcI2vf/1/fqAivmnXeMqWA1KRDRMpNhEjzm9qU3GCfMB
DVJ2SNg2/OLUxpiRRAxvUVrEIzSLHIci4JhTxjO+ysZhXl5vOU9n+9FPw+yXdAsBbbihjqNdCCTZ
ZnIDfj8nDYav64LEseq4vZg28Cg28yMgkspJrjN8IeaMQwuuzpPZ355cp49KPyKANjv4JBE3cF6d
ZUpWQLVxjJLIa+rSs3+0W3GJgQYEa/s9LMggk8koZ2f0aO9kBHJXq5PGDAqw9wdf0gsb45z23f06
tnjS14bZwu19fOJxZ+1S4DS+rPp9aD7TnldmwinRt5p+iAWjqBeFw9v+AazgM/hzc2ti72Fg5NiO
8Y/P9cNiA8zbjxt75BSRJFok/l9aYNqaY3HkEXzbI8F2AnZbj8KJAAU39c7DXMMh5hl+v89K3UbI
ZRqJQZRFSxLmcNXOxuWXwJhjWD7Cv0bEqQvZaUDUbWmjZTeL+jGBx2bWIlEBORISdHuMLhVeKb5p
fN9j3uYGUPYF5qPnNF/MX4oPUXp/mnDHgSOQdC1J9C67R4C+rY+hPybsnU9KF06IoKYjSl3DBh6V
w5lQIFJeklvM9BQLC7XVJSQ/8pgfhvjkywRjdPRybdwfppq96jHcYXQh678QbOIrNjkoOja3Cjma
xdWleJ4UV8wodym99LURvHB1fzdgpyZJaTGEPfDOm4wemwWDwOYkUGdsDTtTIPpNBFAtTA9Lt1RQ
u9yh47iknsSM1K1l1imMVxGO4Un5Pc6YfxLU8CmXW4Ulrgt1kpPL3OnUKbUAfqdzRjHTIITeUDOR
YStoFHx3wn66rC4cNCCBhBukMLn2MSQjQQGZk+ovXo3jWq5ej9dtufXu4fx13LD9mSIvJQ0ulflq
MXFbxeMf3aVFaaj2LXCKVV4ATaZWgB+xVHUHT25UTK5Ie/UkwzVIdiM2IyWyjWvLZt4swHAH9BoJ
+KIn2cwxpxd9Ps72YOp+38rxwMEqNyr53MIoD9HqCsQkQhVepRuDmx4Cjo23qUByuNbCNdG/WADc
X3h9+8NbD3U7/akwS34SdeIfo4XssJyEVm0NUijGbEXShKWek1zgQCl8KlA/Ssbmy5Yk6G/I9rM2
5jxb7Jpkq09CL0euRZ2cMAfjOeqz4LmziI8tXXHzIf1MevXiTNsRBn1fdPvp2Iogzdo/qYjVu5LG
0Y8okUmaTeCRwvYEjtteFvrh8OriklDMzUxvKW68syNbe+/O5JGp9UiUuffseDLC3iiVe3/Z3pIl
eu23JR8XpFwW7ePBV1nNlgMkqJHxodaYtuLTATTOaXTy6QK0X+UpAFzBklwHttq0a3aUxvVp0uYc
MXJDIBywi6tzTh2odKe/U+pdZm2eMJI7uSj+OfNuWJ0+rgsF3WW+X7f4wVL/ihYMlzmp4M6EQNx/
hDWNyhYd3hi0mBgF2kF2rysMjarIhQ+ltjiAS9EnCST/2tPSYlTQoxEy+uKsmP2Hq0YzOmLThkcF
iUdMFeeoyTnADMc4p7X1wMgReYwpJlH8F8bzv1PTfa4uSimkD/CTXDGimABoqIYBMXDSx5jRfBts
lUYSLVGMq49uyJtzBTi3DCitH/jwJ/rUSZ2PHk0yj4y/fte/CIT8bl4LLtfSV9MhaI4eqlNH3lOG
RntQhwQpvb4H0Q+Dpm2pJtkeHTu9jFHSFtqLcHWoQanjVYMHtM+KU+pj/QDMfaihj/jZ6j3E9fRQ
LYHsMAPPn1iRBORazylAz6AvtqjegfQ1lwjha46NeFFtTiDy2mC4uiz2lMD2CwUPfvO3wjHpMpp+
utTmoysLii8k8e7n2OLhTHuspmS1AKbAxoNa2gKK4u+xwmSH2HqP4iwsGnAjAhb/jnPn5p5Oc91L
UJxUhav3wpxhBzuKEgKPOCczGGTO18C246RCb8ddH0P6fzFGCXPvYe5u7rWhn5ix4wYp9gTh9h2P
QbCaVnwKuJGfw3DKY4vBaRKgaxeZBWiu3Li0WDwnE2hgi4PptGwTONr1PehX7eM0gkbmo4A+r3Ez
nFYKMY2amFxhcQi95kvKmoLWTjmk9xvhRaO6BzpHe9poULCsZ6pAb205MBR0td3io+GCYvhJTZGQ
eR95cJHtyHGNgLksggAR8hHD1271dwPxvbJBX5tPWxtXKgr73PfYdQxpFgRN8znTWd9BEK2+dfUY
lCTVmOxSm9i+hIVsV42bA+7PKNgOlmLbXhnVH2Y6Tve8R5vTKtcchBjEtSGSIE9pXLfJdqCBG1JK
qJMcsOKEUhlxvsP2jbNlVG38A45lMPMlrXpDzcTvE91G5xpqf0eqpeyOLamdJx5ygG+WUqFLZgcW
5CNu+kkowHmeUA0CSei+LwGKFskpyA5NGGQOR+PpBOzV/gVu0kVyR4etBnMfeCDUyp55NPT7Whhx
i2rCy0G7fMsbg2zhYxUzm2tjjtjGXspAiAgzTmkLvuro5IUY6MYNm8o+VXD/Yp2ymLn3Xsn9UFbw
1wkvsSVDLoFog5m+hqVAx79ruiQ6TKx7X6fUrcTSX1LK+JiF2sb3uunrMmI+cocJwtdm9G8xiq6d
saBzQaZuAMTX/gLuX3c0AKlL+gzMRswzT2M8BV7BA/wXmQndrclZ6Ot8TkDlg9rC8qTsFpbGS5D9
2Kh/nBC7XJ7HGmBonQNYTEFUMWQrGOJd5IMkhqdqjkLNys3dEFWLBspWBYOvD5PdMO9oOkw8smY1
GOpEDXMKHgHBRmbsssarhwNlbCs9Ossdj/4yM6DvVsh9wi/gQnb5AvqY4/bfkw8jNb+7G0F0wNZR
MU3huzNc1Qz8aIYI44jelLe1f5brfNdYB6zOBozg4Tuqx/bNj7q7ZoDI7uzaP3mYyGT+JiTSN8T/
l1BcZYuHbNz+MYpQtNnUuSWbd4IU+06nv7Mji5R9eGOSFHbZ4JVNnHKM7aFrupuj9IpZl180I6rS
ns8zyIXqzvQDHriHKtSFQxanh1abaoSwJq4/ZkVeuEvb5k6v4pnD2QyCIzmoLLugTQpUjt94s06m
NCBrY050Xd7CofudvA1QjJMeeDIVxKznuBWPIWBwECp6BlBCgYaTnIQ0H2ZIIT6Kh+CBDJAabMQ5
+Lcc7LAefrm5MySvQzRi6L3cxYSWjq2rca1/MNRfEZyDvbOZInTHFzNyCXKefFmh8AEWAXY1ozdv
gfu0wqIZVFp9DBfojqvwjoS4WKPEXDsZf6mIX5omOrbhEp7NNgTgc4VjBdNebz9jLogYV9aMwYYW
BjiBDa6YuLV3NqH4WQzEys4b0DROJL22YwjCHXW2fb/ZZk9MqCW4TFsXoV/+m0BNo0gvBPyzTEXj
V+DQa+OEJcPnDsM7yWW+EomtK/QDzZhDIWO3geA5AJ+u1zBjsOajaYo5AMldnlxmwHMM5AA9/gxA
nOoap544lethMDk7Bej0WbIeTOjkbgD7entjQQMWxOcUPBCpSs+F17wTiyyKMY6JoBEpVU4TdHFE
7rrByWIDhR+2kkyoFhw9uo1ojymHxtYKQgatTyDLd7mkk9ktG/EBCNbNDiXbU+zLH9I7YwVGcOH0
9ZPr1+eGN0Vo3DwIt8y3LKvTCzaCQ/XCe/RHjX9kIzn56ht1d+H6IM20YfQ412je9KpwgjX7tq0D
HiDctvqZi2L0gMU7tN253nBnyYzhmI8JITwaCkTkM6JdztuhaBbUTqibVpRfKMhyhs8Usi1HnYHG
GnYdVI6F14A3Gvj6MVqWu0GiB/IHjAaRfKdZAGdAL2KI80SxoOlz+cJcPC69zgjCoN119fAEj5Xt
IdB8x1FuJeNWSILKsdmaFXfPjfPuLzMg7jxuOBHw07tA/wEdmp9kwgPVdnPdBVkOdKbJRiqL8W2w
iX91E2QWLzroZD6s/kUK/g/HDvJg4ceMFdlgjd7rNPrXTeJV6PYNTi5PrZzvUpclBfZ47yNHPad1
+4QI/DzXos7DVgICBS8t6yPy2dUc652d9zaPw9GZtcgACP4Yv3/HIEjsg37ILQsOK9YMMF3A8V2E
CK/CRb7mUULv2wFbpbpDiIhTJjOo37z1NASCgTKvhDze9udWBTrpMlYiROnQgtiX0KuvWi8bCVZr
g4S3RRMuP8CwHiRiUoZWDsHBb6Js0QHJwtZjmFW72JWw7r5DudXO3k77ddnadg+1EWR9VokNlDa3
7f5xkhxiT+7WHp2Y1tWy9Z9KNschim9yi/6ZBANxzHtR3YIGSrh5HFz0xLJ9cX2xAfg3b7PFSDOd
ojxxJwZI8o/OQYIKZ+3GQgBTtAkqEdtd3fmVQb3DRVjGmrxDhAB+JuwFEHq+ttFLNDYHrGne83oW
uU6bCakkBvgVxCJ3hAdjZvalm+kO6ALETEmbYpipEJ/jT86mCGOu5I3LbrkFDJhg3L6yJLo3dsVl
BaGbzqDWj/QRgqcGp8q7tE085K1wa+hdJAxQcfcfZ+fR3LbSrOE/dFGFjJktMykqUKSSNyhZlpFz
xq+/D7z4yqJVYul4d+w6GGIwobvf0Pl9YmYOMrKo3XjZmK/TUcDIwFR65TitXKZwVsnt2lOZ+XTZ
ra/TVhxyn4AIYjexhhlXCyUousUQkEU1TroOg27nDeZtDf/ZzuvfKfF5laqrMW5fvWh8HlRU436+
SHKIqTlo2+DpW1ZNMXftEhmYSvrjuHiz+FQ6gisEvwvW5E2q+Te9p61LvbkXbnEVCWWhlmJrWCBT
vfNADfl3VGBdm3vur6rqbus8f4n19IFK1h/CghMo4F5s5MAG6goXMopXfhatlKD7UdBwyDKyk+OZ
x8aH/xxz1JbZuHGzct2Y/mPVuYfICm8Mp80WXUW9rrZgGY/JdZnUdAhrj33W61DGOBpq9ybp271h
ooPt0uBB770NnD0HQ1qXsqPTTd1UOlhI9tAsPaygoM+EYu7ZnBhZTIUVIq+DEaoVrDMz8igux84P
U5mCgqDSydddR6mXhWeYHv1kB09cWUrbd6ugIoKHGqnO49YNV2ENYhBJWK6R4v5g1/hMMEqMIjTq
tUGANA8cENGIew4uu4ieMCAT+zHXw2Uf4ivaaioEDeyH6x9yUJtdEjj2XI89SrG4kc64Gjt+ShgH
S10dx7Uxdu4RFxVRr3tPtQlWoxTiqm0UaNZNv2qfCcarmT+McbjQapgop3FI8vde7SkkU9+507h2
LPQjhAe/1b70FhyRjlxZiAiQpGXdDyu+S8P+roT+VdKy2qIAw+V+FcNHSqCgxcF4L4J2YVT2KhDe
ph39G9d4ajg3U6df9NXRc1qmnmtkLNhGOBwqDkBPtDBK/6HOwm2c+YsYBNzNyAQFDGkvvTdFusJS
cO4p6kZYLeoWmOCZP3dasXHtZpYDbxF/3WtMbRc5q6wGW4eGF044rNDWZtNuoEc9256fU7NNDppy
KrL3OHeuZdJTRINLk3ruISgUd5MYwVbVtmYuiBGV4MQWhLyJ7yZ5FvyzkvJmEkI6GygZuiG1yiEW
E1Ov28GsXPHznoM4I2FwuDZv3Z47v1xC7YSs/pixNvRjSN2cIFN2xszr9wkVbC9TKCf0c3xeZ7RZ
pbw6sOrFOnO4TIuXMWtvFeXWFBoIkD/vq2QbG8OitkQ2x8vFPeRxaV83WSHWUmthWwwuvMDiMYCV
ggnz3NabhRujtYWFWaSS6ypBBhLstRaDw6iC4j6WB1Io2omC7l35ZVmchp6mST+UQIFBOlDL/jla
GZj8y2AEEIUbgk1vmTnQhERyCysUXvVdBBWyB4ryO3fWa9qir49dcp/RUUjk8dHTo3U3sQ8bL5yr
cfpWYKJJwzcD4CCnT7QeWj96wwyoCdk5jGUnX9CyUaz7zNxju3JvY+kJhYlyfkTsGSQ1n+NXkuqr
uBFL1Ueck+8i9AONfhXnj52XzUUPHNNT81OmCNWdJVq08OyruktoKULYpJVroxEPSRXewH3ZDRHJ
fQwVPWmKtUH9oVKoZGbIv5JmN3DyD/1DDW7foUAy2HxafKrGLZXvpYTNXhY7YkuKNRC2hU2ltoWN
DV5BqFaSHAJCEPgWBwNykJsq63aslhaiL6qUKB6GGgiLwDEptlFfvwx5Pw878wb58Y3OfjW9fONq
7NvIf+rKivKHt86C1sQp/Heqeys7l8/AZ6euL4aZV/glbE16BMhiFTqmsRjTCl5QmOzdEZBu4EaC
bS2hpPbJjaf6j1lmxbuGNG+W69kAB7Pm4oW/5jjrMNep17h7N/QpjWhzv+EMqsoHK/HsWT8iJ3B8
N5xnIWwP7E+I8QulgN4Em9lSEBsh8Q/nul1292Zm3tHPaqaa49WgOFcydraBmZWcA4q368ETZr7a
VCtFwF2aIAanMRtSBWVmwDgZTWJzV7vSoMXUvnf0VCwgM2wn56z1qV9BuiwnTYyibQavv8mHYWt2
sAkjF0mcBnwssowFoKTIF/w1hc/5oFFBCVH4QUbXipmB2hJX/tcYsVIXsS8MpD8GOTEAhdmLOzri
od4quSAzQ5BZpM0p8sKTCDKLpM6Hxp8e46LfaKUGgSa8Ugos9XOTUj1JMYScNbbUu1YZlnHnL0qj
uQ9s9dl2432mwve3PNgkgxTVvIQ024fdDYQ1tB5NjXwHX+TWtUGe+J51HacrgHN8PKW6KUVPBCAe
UwB79DhsD7UB5mxUH5PozN9qejzQjlArl7HqANJqURVAc/NRUpGUEZxgAx9ECJ+MRi/vXXX6KSNi
iJk7EfTNVJnrzZDPPZe8guQ+J0618ocxb/SfwifmrtoKMM3lvORbQSh1KqjKI0eEsyrGEj1LGSuL
jHxjoSac3IMSPDZJedfV2o82GJ8GEbNJYl3fKKbVzcM6S4FYm3CpKXwsSMcb06OnrU0+4gFdpgli
2Vllc6cyIXLC7pTGe8zCTs7GwkLjkiU7X0D15YRJF1ViBdemDlmmHRv436ZxqJGMirLd+p5/wHmC
3rz5+ETe8TMI410ai7nRompqNOeYhmM2S0T1jsRKktHHDxM2Ni+84qoW9UIZht8+MBClI5RUvuJt
gODTeWW01jJXRHPj+9pR7YwH19TEg2U375HlX0dlMfxoYO8+K2G3GC1/+E12Zm9CKGHJvLKiaClD
MTnVeeUqxolrbypWAepTFO1DJlKSIXr/+NxXvughCxiyWlDpgDYSmtVPHXUGx1BOh26qQUuva98s
N956bfpbpyxfA/iWtbESvgevrwLP1icd5bMa+hBY3goHyV8FWAF3mRKAPW+L19q6UvWV1Fd6epOg
OeFMhqBD4CRus/G6xYOG/5mKFiVRa9tWe6nVSwdAFNrCvNYpONrJ6+CMx9bzdqgfbwdIWYRZZXBT
KTpFV+JrppSI6SZgKszemlnqEFHwGkrYWMhd9NZYVNQxY/nD13+XUbAMfXNuIvJMf1lUB/Lk0YlZ
DPprLu+ido2PoAEbjZM0LtN9FXavZnDvheGqhAhb6om8zRzbXdalckUUBrHNTH9lY2bMQy6akhJL
Ma5NJ+q2fkoS6ZrWVjHUBVtn1ff6IgTHwFc1xMWTOfO84DVEjEDpZuVETGhld+aeMh00VUOT0Uvt
+PX1mI36VtaZc1sVWo2hGpZXmUoB3vppWsaVptR7cr59l9jXda4te0Rj7pDOzZaCXaL+HAWE6iow
fsp4WAHBrl0dcEfjimnF9cjxOWsszpmxULNd7MXV/ZDrYj14NsvQ6R/MsbxqK5O7v1w4trJU036d
yxgOgzLrygbGQwORBQ1G0DinOle2A8e7l9bPsMyTrR8UlFoo4NQWFTJt8A+plV8PlMDjWdoPylbj
nKliZRN7zjzNVX2TJl0NdNcle1vUGwsuWturG63xth67w42BDttmb9Sk6QKCEQcqswWwE/fKWoj0
JCqjh+uijGs0J1McWv4Ym2TRE3yahU/BjxKkGe18TgW9JuDMydVgY1WUBrkE+thGhkIg7RfpW+go
xSwvzSff76eeyxBvXWNpD/Jkhc1O77JVoxKt64g6/fBaNx2EyiW6H0pYsb41EclSe12pUq69olh7
tb81SJsUkS4Sb6VMZdmYwK5HKqFt2mRrR79i4Z/KRDzQxfRe7znTtDcNVnGJQrrNSE9bTb+X4XDK
kmA7AOT0hY4Q/r7n5gTdW9njuIyr6iC16toO4aFOYsWMWsRxTIq97d+H3VuKRqe7ArDx4oVa/y7d
fWpBsvNSUl5uFUd/yMnWuaSY0vTO7Be+e8NFBC3hWJJaABPz1x5Je9Le2e3TCFhSWms/Wsvqp6c+
l0m84wINtSeliG8ijbAvzbdZIn/0PZLwLjzBodo1SsRcyKOo07VQfuaVPcvQMhQIaLnnZgp1/obz
dpD7AFJqWABHi6cqyjdC/dVOFNSmseeQRC1iv3GWWcVqEMj5Bp27vx+XIgTXj5qTMrZXaYaPNMhL
qHiHIeKMgd9ny34mbeU+zSKKw9aN1nbrqlWvmphaQO7JlRpACIOOqBSIAcEwHkF8Ib1J/+Q5pzxH
XUbHukdJG4p+RFT3Fji4mEkUbXtdWYnoTUdAmj3XCXTCucfG0SFfuJW9lG0+w9N11WPoa9LvU1PY
VF2BuYW+SMhpQlTNPhheA/8zEqxEhGOxmbgIXKp+pifWA6wCHgHEq6j1W1+DD1jjoRmLQx7l75Lp
lnBl8vTG4NWMaq3b+5Qd7gmuv3WSHDz31bFcOCXadtCOWdrO25CW2KRQsLdC4cxhx3X9s1sac0wK
oYRAmlODlRfy+6FWwo2Y9eYVCe5ci7Vl6Rz8/Jema0sHcrU3PlJ/XgmcDBTofEGyHzp9LXDJGyyF
jr8c/Ip5ZWFf5lvZNbob20bBGKjHzMCrbHCRuoSUrNrmd2nsuqJfNc6j1lyNgkgNbNlQt263Tux3
lAFX3EgcQ9V7kV+bnUdvN/M4ol107d+WQDllWrNWPhsUuaiJlnClxuB3ANtF+u4ihU8mR3ORx8Us
Rd2tQM2JqVFY8PN0SFK5rc87z4P3/96G9Szjc4e9++rT77ISxc5VS4pWLfpOZev2lPWdn3q67818
l6OYz+p6Tm74HIRUz3xqvIixNr0zLGLYd5KfDME3o5bfr7sYHTCKlj550dVHIyILDu9gXVWRAiPB
njf6I55ia0IVMtVdiMgs3A72uIzaYmGnypMWeTPDeNFt8vMQ7pSDGBERnwXFhtYokw9EYzwIrzni
KrqxOrgVVOOK7q3vBdRXZdEMHSywEFUGt0N82yJLVxDCNcOTqj302iNmAFHEDEVkyH40s6beHQpY
GCgv3LmqBVB9ARRamnH75pT1pu5grZcSTJxymrJJvWeJ2p2IY6arT14UrqAGH1zdhF9me1AwomJd
NtpV7BAtkRMvvKhYafLJ8iDleiC1w50MJthgVxnou4rNUKU3Efkwl8nOKSHgOaN3P2rVm6rIucKv
w0IN4txbYxswdp4GBKOZ+ZCXv1NprSpNvlSpIhbdWFH7IJ+jSrhwJERSK1tncbsdAsDS6ZdMGqu1
hew2QBqIJ1noUnd/wixEWDe5Ds0J1Xd6S1eYTU8KJuHP5Yk/ixx/ncjsmLfGzz7SnqOB7aqzl8If
RmquUYMZS91siEkGYxv2L64Mn4tQf+vGFA8D6dxqRbi1JFkut8hAtTo0uH5b82Bkcm1Rf7LRkmuK
N4/TYKXxIwvh79tWnztxswX5PaRuC0/9qa1+1vCMyN5vCt9/VUo4oVXyNgzRmzWWN/6QvWZ9jzCD
nFyxJ6lEC4EAmE0HhitokqgE6wkBjcfhVZNE0Cic7mPh7jz1IQKTetedqkB4ZZ9gQgVYeJwEhcjO
eXRsehugkgoNSCEY33t5OM+7eKEl47q30+uqTK9Fj7y7sLZxYS0V6j/9CKCHdgCts/9aNBCJAj1d
+lTUpnshn+4GWcwUdH06K7yDgRbgzELgzdnf0tasq/yFkqLZCqFjW64Wz23hvQyip8Aaupt6jF4V
ZYQXRvvOGyBeC2sJrDAMqKh9ZIAAoi4Qxr4W7t4PTHxW+9CZuFsdyi7PLF/aXtsGGZwmvwcxAFZ1
9cc4KwtgrobLBoZBZrXHKrZ/WZLaZWTNjIJpJiXg3rEj9wrUdalxTseJvSToeLVsBL4eKIaeIFPW
8/6qFDDRc3ecu8pL341k7KREw6ieWgc2u92Ve3jlt44ebqKgv5VOu/HxVcAidDU2ctilxbhRSwcq
QldDXg5tUVyVWhY2sxBDlTY00MFQ6KFSqi1aaSRQhxMLQxeLKF1av6xUPFAaSsVzgzrZjrx6GfdG
vWhiBWqEdojCfoAjPiqT/OegJxpCpq46yr7HWD2FQpiLnLupgicKKLnKkWalWrFJQ0pusEbQvFeL
xqSuHMOsdZHqA869+BhcGhCS2uGXregvgvQycfxHGi8vAQYfHMfbOyNd0pA4p6q2N5hW8I89XINZ
aQYHq4WpKC1CRDuehxnuXJ69iIfHnH8TMeCwecA47yrtqtvYd3C6YK+M6jMTi+B53GmWgk5Kn8WI
HiksLACE51U5zpVaXydWs2p1b+Np1m2MuY4CXuh2EDvUnKsuWFaDdxr8lsgP0pqI94Zi3tDoBuWm
2PRdu7VMa2UL/2q01Tu7HF6LuKlAuup3P0OQV2Xpemily+eFXU/R4DEKMqisWgnfrHYfWttHBlfU
M1YO1FXzPjKjfYekMdbdVYQSejSnW8F5ryKkwFlNjOT6yhoLuTtBeBKYykYzVI/2nek1aPJPlFDp
AkIIBrLBKrCz34jnl3Uq5goSjIruaRTc12MTLwPDnGcRNA0FooUFQxaQi+oMditzw4w3FboJJ7J2
WZUPpzSH4jkY0Oi5RZ26ulY9oCJpFZAkoG1V/UbaBJ3lszA2NfUGbbDeKZuXLFf11Aix1mxeQjWu
oCG9BCK/llV9HXvtvjO6dAkqt87caBt7NVYGVn+rTurWXvO2cHxvCzN7BZO0Z7UT+SRsJjwl/CWG
+roRMXjdQJ3Wu7bhBgRWas87pMCZYu61QLlR0Yfn6o0SHTXjPe5/ixGOOdYDZrGTYwBeCJ3E7Mmn
pTqf6K/OSF6uVgbiXHdFb9FVLPeyjh9tFzUd7jBVbkOIxObOar3XwLtK9be6TTedRwzRWwSWcG7c
0djm/Q8YXzMXiHJ0H8ryMdD0TQPgCUWcDOq2QQ45FOZyRPsyQPctuleXgrvu9g8e16zajutU+kuh
xNTmPWIGzhO8pMKgekqq/KrrfvSO9xh10PNCVEAUCLKZPXj3E/7ppcmy65Vbz1M2HPX+xopznfrK
aD64Q4mEd/Qc7kgj6zamXnpQOjx5n5ue/+Am1QiEinhAV+FazBofR5BgQrIpnTpHpdWO9uhXjzKy
BB/Vp2SLACBdFjFF+zEZwFvrsuMrIjPVDfokQJvNKC74tgT402EqRnqHM4IwnCsYG9pNk1EHJ+Y1
943vpPexEpc714jM59xjfbamq0IzpU4Xlq26Tu3evul0PFNc2s7Ngib9LXzlvbQ4OcNce+/pdj/L
fRjRtG39ieIPmw8XF3J3DLDgUruigJHf2g8owqFFVBibzLtSxSqqF8lDm6pELY5ZqbdNF8nr1JQK
higuTaziwKzviybVjtJ3nloJNd8wQ//RdIPslYsJNLURY/EMSJm8qKHmjitUSNEhcAt/o0WteFFR
PlrLAFoZ3GVXcuWmGKUPeKbUXbbGyql7wvSL2XSgCG5Ho3qikocKQHjYkvW+Qk6AwG1uaHpIcbau
b/E8ze/VBiXoTG0t25l5jSVuXA+6CUGK66zA8KGWck79Abubp4asfjMUBpS/qsZYlD3OTskQE2Or
5ItUnfcmXrfw8kitwAFhToHPPsZpxeYBT/w1BL2A8t6kuPtzozqQLPJxGQq2C0SOX+1ASJUUY4GH
TB1DWYvMhWMGxXuI6+89vZLre8OHFVeFyWNZDhATMVdDhJ/KACHxGETk42VD5TRw4jyYNykWPBF2
xEWbk2wlQOTzvo3DZx9N0aLMvB7EIYZ2UmsV+ktN9kDtNROIRZc4yTwH8iw0LFC+tqf7xDdwal2u
TW57ZGbamSNvnptgRN1gHB3yX2fZGpus+77BIm3RMci1bQ1TXvPMNjByBMqGJDJwiFxoWCZdcqX+
xLCT5vG0HDZVjT/n9uYWXYwNv0qNI0Y/FbjXJSfzT54vdTo1Tn2K6Eh6bkCZRKoro0qKY2397LDk
utSm85NP8PfzjbNPYGOdA9Gf58fY7bku1IWtB4r29Xe+8BLGmT+kVnoDtTMG0YJ9YW+USy6H/1oc
Tr6+0qBjNR6g8sw0Vae9LciV7dDtY/fuiQtGjf/+eEtDUDLZLQs6rdtnMyQGaShG0BjHyfRgK5LN
13PzryPrx8efzQ14tqlXPo9X8710tu247Ya1E11qjXLpLc72ASz5Lo/J0I/p+Db2p+Dn129x6fFn
Zq96XuUe5qUGDkSb5Do1LnzhTycJu0xaLWLNSTM7VsBftrh2y+ka5Ba/XqUqRHY6M9/hvn3/Hejn
YuvYZWr02Tlz5HRzzY/yEC9WzCpnEk8uRGb/YQTaYaumIzTtn2aOQVilSRBK62gi3gCqTLLvNrCj
bx0K2P8NMJmB/j1PYTaGecUADfr6ToBj1t+2YbU0Gt849NihOyhjfRxBgecPi1E3j49cJDPbvdSL
6LOFREdKxzAxRpX2uQlrJwXK17yxj10Wz0sIXaBdX3+EaQ4+GqJiU4sDMj01bJzgtbM5aiITBzsT
dX7b3YwenMxtty7vZfr9HfFhmDPrblgJkScFwxAFmwsorl+/xb/ntqVjyU8mxEIyzPPGi1XaFWhI
U+eoxvI6As1O1vycC8vpk22HzTyn/7Tt6G5y9rFrWzPaJJfqsRBFt8lMA1gPA+xlb/gI3uCZXXip
T8ejJ7Zt4E9t/uPjXZi514H8qcdSvvZ6NO96lzAlQOveLr49fUJnjKl9vIV3+Nki6ALR8972cNRb
u/PwYW3HPTGo+xOeTnb6eqxPljQ90YVO6wzWnKmezaJTRzltsWqciwe8Qpd2e2FB65+saEn9Fd4X
LUonl+ePe7I0HLfPMmIQUZXKqrel8g6DiCNm6Kqetm2qiwuE2ZnOrB6RU6H+ibagfSSzqGbeaTHj
3DSa2lzVlB3XTm3k+cIh2VsOsKRvKbtEN0b/Y8j2QVvbm4hm9asoguFrZIX5i/wXw1uUr9p9GNr9
+uupO1sQBrIi7LdVc2rmoqpQaj6+mVQrIGovCw8gKphLlPbBQLhgXLjhP9lL9LDExdWEukKr9LOD
XzqDr9pjyfwxZzI+DdS6BTLCb70LnTrosMY4umkSS7D6Pr4LnoiWju+AcaRf0MJEF+f7uO7QmUTL
L8XVfwLnj2ccjdymPUTLIDn1Gv04ljHB06lQ3aN2WznWDOkb1ixvufkggww7VzJmWFr7r9/v32XO
Gsdj2tC5oU39vIuc29iZwLHHPZLorF1FWR2+/Xz6srIQLBrC2iAPH9/JGdQutt08gCvWwX1Mdob2
bW9/Qvm/RphW41+3Z5agCdEtRmgGRBLILb9t7s/zcUifXMwRYIqzrxJZtp80RhScQljEBa48F1bY
J18AtZ9FpAtp2maIj79fNnmjxk3EV9fRhHIh1P/lE/w1wNlJVrmgM0PBALm6qk7s++9+YdIcUm16
RdDAFvbEx9+vtrVrZLmnHGnfF+U/+urCdfbv/PB8voBjkXWyTs9Ok0jzFBhkrnJMnKtUW4OzfP37
/z1HgMf+bDuyBMC6s++rKzWgg2ZFJzFuU3kKbcz3vh2jfhziLKpI+8JSMZOJTpZCRQjHxW9vYkmq
g0s8hvRkzOebDIu2IqKYHZ1MdZvsMu/bO0BSlzRpw+Pg8vTPTYV2LO4SONun9A0lb3KpK84nH5gm
tRrBqWAUGk1+XEBRkehJMcjoBABFlTt7+vr7Xnq8/Ph4vS3tGgZ4dErSK9Fcl86F9T+tj4+n9tRj
938/X5xlOaZeAxObPF9DBYu8BPfESb4aIGkQ8YW085O1Sr3Fsen5ib+aZZ3ttT60bT+WSYqA8QE/
kBlAKkyWr+fr7PaeGpN9GGOaz7/O0yKp6PueM4YCMQ5m0FKbao3Lrwf55KN8GOTsWhB2SudgZNan
zChAq67G9MKW+HSmdK42R6eDnXN+qqJAc/sqTNPTRD3y3HRelsHGjZv1f3iPv4Y5+yBd5dqpSw3u
9FjRKSf89tUmTT42ISKY5r/xbhS3Ze+lvnNMop81lU/95tu/ngZxNBqRfHIKs2efOs4oJvaZa1Pn
X+An+e0W2vQf+/vxZx85Qqlu+R6Pb4N+heIvQ5T5H17AsLgcBLELecHHtRrrgT22Y8cEwasLEH/D
gfx6hE/WEW0iudtMYVKIPM9sIeRq1G6Fc+xKbHOWdrTCR/nrIT7ZcJZKokYbLflnZ398iQyFq55V
rThaEuM+RCXKVY6rXNxduOg+2XOknfS81C1VTD0PP46TJ0EcGAJDcS/Mr3ANvRgpfXISfhjg7CD3
YVCVQ9uLY/QbiSJKNVSHDubGl/KL6cT+68Sld5AwBKafFJamxOm8/1WrmWjYekc5ZYOxTJChKA29
KOgE0WxHOUB4hp6n+xeO3vN8jaE45DVSAVICMt3zmnFaB4bmub0BrX/IerC2GLt/sseNH490SWqK
HGFY4MnsNqob45A6Xo83ZYibtu7Cf01qGCsYTFiLtuHTOn7f/vbDoc3WOkIxoLIHmHE4N+TVUqIs
m1TkwyynPzVS08LFqc9qt1Ah4bPhdhApF9bg2dr4J2U7C0LD1GxMsyVl07KThBgQN9+L4v4Z4Oyg
LHGFo2UNA5Suy059qJrj17tIm+LAv1fFlHVyhtFTamq7SiXq4/LOKvxQZdp7B0M2d3HtwtjqcFjH
9LcT5R5DKugaPrIZ926S/VRg/1//gLOT4s8bUul0dMIw/uM8Dq5rEXQS5OgQ+83CA8qtHIwcn78e
5Oys+GeQsxPbCZUIfE3zDpPcuEIC5MP2DZSD0p6+HujTtwG6kIawDPpFnB0WjdXJeAR8PTh2/55Y
xQ1WHjsKoG9fD3P+Pn82lUGN3sHhmq11tiw8Hcty32mNE70jntdZuo8uTNj5wv4zgGlAX8Em+N/Y
FTpoLVW1MU4qzvIO9pKtvvj6FS6NcLZ1qqTWdNPnFczmRVm7/+EFdIO6g2aS/Ey428dl7adUblnb
PN5U1kHoby4E93+wor/3DTOk8wVsadIkUjWcs/jV6AJKt6IwTljXyB1YdLit0rZ7pKXdcBdrtYLO
qYdV6Q/o6K0ot66DWoKPtp1TrRyjsXZOmMc/Gp0zc25atT1P0eQvPYteS3KsNNq5NmJn2iLeJpWC
9KIKnHkrGg3uuSsXtJkGB/U7LcQnulF/YZYyrnzTTfHBdfsLUeH5cvtzRghbt6lGUBA/L43iaiqs
3tX9QyvNuWakr6nIf+bG+Fbq5YXYarrs/p7WaSjTomRE21I+nzxb2RwCEOVliErC/sklEQanFkAb
jlkhUQ4gQf96FX62X5lDZ8JlDfufnpAVJFKBYN4/dGhWylNYPvbGhZVyvtD/vNEUUXMVQjEyzo6E
SOsKMlnhHdxyJTT0HXdfv8Inz3eI5JguCc+QQOXjSkcYOw5y9Ny7IqTFr3miV9P3B6BModtgFBaT
f/YCMcoCBQMFeZd0SxUu2IVP8NnvJ88XnJoa4ag1rYi/EidN5M6geZa8i9ubfWv9hx/P8gTTJD/T
QXE+Pr1XjVRTM0fe0V4ns5665EKV6JOtIVTACXoFC42j5my9hjjCGQPkw0NlQdh5w4tLp52Jd6ES
8sky/TDKNId/zVFWOy72pK13kBUGeaV9yulC4WDt9O0vzTBo+6gngEipZ2dyq7pcKzT9OdjDsBaG
e4VsaPG9ITg2CUQ5NDVWE1fL2feIQnru+nZvngz9t3z1jMevH38+UTyeA1/VTPpM4sF1nnfktStk
IlxOZRSeor4WSQYwcOH2/ZMf/X1I/RmFF7B0XViQOc5eIhmduo+kZ56cwaGTBC16njmhavOHTn9i
ax6905bCwRu0W2X2rsRgwfnRguQq7YVz+SxzmGJrNoxmiylwIhc6q/HBlqUjXp8zmXUMVdS/wzZx
XzhIPqSGjWpX3X89u+eL/Xy8s/UhE2zGXJjJJ9OCrlphOoP2Bcfe4sI45yV9ehirfD5Dx6fWMTTb
PLu9x6qRFj0MTAzbrQX+pFfl4P52bLSqhblrI3zChAfd2wJM6Pzmwqzq09X99+eVNvtZAl6BYQHG
nMcOUWdQ+41V71ZvxhoflkzZyhSVelKo8TUSWzqnhFCUlF7Ttzkq1FmdYlwP01/D2LqzVLpPxR7G
XoBfStfLJUFcv3QKzEDssu02eow579cf5t8onp9swv2Z1gJx5/kxhCtHhNWp4d+mYP0zKzCe+9IR
96WdETSEkiTctpsb6AbohBVZrxK/E9sgbaIL2/t8RU6XnTpBjTq1Nk2e7wwjVOOSxvPBofP0FH8y
/HpppabuGjOMF7YRo4HXhmL99dufL0sG/XBsnZ3BiVfRIILGLgdP3xmoxq25n67rS5DP+dEyjULN
B8KBQ2GDgOHjGSxRaBYtfcPvYhr5DMa9W2yL49cvMh3jHxYerCcMxQ1ALJ2b1p5e9K9jXsOkbSzh
F9+hBzHLDVS8r5//yUTJCWBkQ0EP+4fdk6iBiIZa5SbP3lWsf1W5y1EDdOrs63H+nSq+h65SWKKC
yO17dqX3sbA8yKHybnyro9v4sWm/faszgCWovpkUdAmRP06UZ4m0tDwh7lJvH2wL+3sFRE7TqUgy
MUvE1Mv5fDdpSgUwFuvizlFWw7UVbr+eHscx/zli+NDTctLATvgcH2Fy/f/s1sWzqlSGu0Rb4Yy3
+r821wfDirBfEu5dgnQm0nZFeAV+plVPwXTbZ0++9wra7XgdzigSn9p8jo3RBvxzbfj6NsYLyvff
x/I5qrF75ESyBU6S6AW7dE4qOutcqnClvuhTtK+9du97Ac77awzzkwGxDGApmqct8p1l6+OLL4un
Aul0WeVLN67x38N1wabr7FDQmS44ZA6Na2Bt98HTZKsutQOS5kWa34bjvWy9+RhoezW7K8PDYL44
yIDLIbPxNjHXYRHvirSGvy9XSmIscs7JaLgt6JOm4u2ToVJIdqOy1d14Vhi7wXyy0hczuvp/ks5j
x3VjC4BfRIBs5q1EZWkUJ2g2xKTLnJqZX/+KfgsDhmGP50pk94lVcHc9OQ8SVaCMEA85p7o011xy
M9YEYtHJZQdLz65sizvIDvCLqgLGQQOicqhPUM1XYmgWsnr3pXwJbDZyUqg9LDLBnFpLDCBt+m1r
B7946h1bw7sSwrHKQpCeoGjVfzs2oQT4VjzyqwlEAi40wd6HmV+i9K6jHbTbF5F91gEjp4m/Lvrv
rB293n1RAXHEWrRgiDuEKMf2qz4bWazfCmeD2vTtUuvYOWuYYrIjf9/pn1UJocw9pB0ct9/QbqGk
P/zwnmDhBMip1zt46hXyVePT5zuuGiRS8GLdYVxHrAPbUs5EPq/W14oNuVLWywTaZD2vrXfAEsq3
wjmWyXFwnhXY3TAuAc0wFsJIrGs3C9MdF/T1l3bEJ9OdUD/ReTOWHSAJUz8OeBiTBhoeYa4KpZM0
jiVSxk2nhMUwUjSzPJJtEXsdgkwuodd5dsL4RDOPWfPDmn1cs2sGyQO04th8l4hwDLfZWvmw05lI
HlAhqMo3KJ+F2z2hcO0krUsrulmpCXxeB59Ju2v+ZqZrb+8MvVhlrfsTmvW/qBCfqZVth3BczUrC
yPxmG2Chya0d/bFjy6fYoqCrP7G0bOvmD5znzaF6nyTJ2iq+GcbaiBrCfrZwuLYGHQhzYyBJ0ViC
Q2SLCCWaLhZfq6p6Bgox1Ct7vcd3i9ZlCL9GAyC2rFfMfm8QTHiyOrsEK/q0nMwZpBGACj1p4buN
rEQpQfcx6Vwxh0N5aPRkc7U6Z1GXl7E41cOpZe8xG0CWTFvw0xvF6Zdadix5RWz+dmLFrs9Yu/Pl
rpQHAZRBdm8dnBaofn34bsYhhLBHgUOq/04KtvduYf0sWRoSM27j0QD9C7sXVcEAra5YIWBH6Vc1
rjY8Qz39wPUoIdsFkq1/C3xo5CwKfrlqvKgIcnXsVTZ7lkb56uZPyR5lyfwNsBzAG0awHkIWGm7Z
yKvFUw7n67UuULFJW15hFMSsjVPkGAhXseRlmf9DCYOpc0jEcbnU4Te5+j/TXoOLgA9WLmygxsTh
MHWflX3TMNya28nC5AtC+Wqw5DCm0bo2fJ5Lnt7+wsZ02Q6L1IlPPXSQyfkL4f/3MlpXmbs16w53
WHdtWnWrACPW4qM2fQ/urm6ytZNeFAeSzKNQPxnsGJwWewFbj0C4VSgruoAPwFYXAPpGvhdsTAYA
/KoeTwhDdhizEpTZHxVrDL59DG3JKn4MGo7zR2rLpIBxOn2wWqNlhxFcRmree4EIsbuK5DolkLzC
p4juOhTiKnzY2E+RnIhLWz4N95/KAJpRg+wp9gbyR9c6ltAPWIMv3Zqv4ZTHSCI7mx2SrYVZSLIt
WcfvYf+DA0Btjum8jKSzsIj1BlXjQrAcalWfmvpuK/e4m0C531l6dcEz9sMqYUelKCaebpZc4TLo
4V+jXxW2AqHguqxRSQM9jlOuzQluCmttUAxuVV2pnlT6bsXwvbGS0Ws2/oj0MnMC0sJcxv6xT1ea
LP+/Iwv8TVU0LL/Bio28XDmFk880f3Zi0cXT4xhzacR55AJWa0Ajs2UyEqyACocmzbDSvzI8a9FF
AXEK4CthC8NQaQ+4i6z9l073UAlXyI7XbuauR+VrgI8umTya7XKjWu/cslihHsQHPVpYhv5q3k6d
f/u/Jd8vDU+k0UxbRmI9NFsno7YOMVSRGiJFEx9isOwproI+eq/U9lmJPQS82XHdWnu7qw5Rxota
5Chv1D0kbNkEh8B9zQTuKyiBDfdqhI8jsI4pn7649uZdja+ptYc+vuLYaoqPyMXRA4gq88VpFB9c
8BoIPuubcY6lYE53SFqvnDlxrN0Z6rimsL0vMzjA7RPIyjae2JQeLLEbfAvpYLIFi7GyMn/NiALM
J7ybWsWfeuTjlIdWLZeZmrw2swiTG8SAcdEIln5tc8miXR+gUmzQ8nQpJJ/kpIfKcQoKdtDrT0X/
0TRU9HXFjlK4jVN939U9jOviCCcau27yZgDyrv5T0UYwVVKbZfrBq1QNTH50MGGz1oqzqbtnXClb
tR4AQ7YbliTWfjXezNS+alr2TkQivTJW92NuXlgNWwfurwbOacrlixTQQC2R26zc+RJFNkmwKlhj
LupkBcrj0DYCItR4NOEKWEn5VAoKJ2jyWjZOSyvZsW198eNp5SbsZKqwxkUNLgYbWjQCxCr0v9iW
l7yK/rWF9i8OsnVcYbOP2d1HoGWa9qISw7Ks59gJC0dl78IkuqYmZL+k2rWm+jIZM9bZ8UYghqrF
KYuOqR0cFjD7Hcu1EEbahds0Lykb+EE+sYYCFh4AGEae/8weShC/OFp7ykdeDasHsKP2xyCPvw2t
3HVDuMJ+yIWeVCoL/OMlMsMzP4q0a6acoz2YFx2jUO+ufimDRSLZ4FOiVZ5rW5vfksLGNpvXygO9
XxixArnAqFbNlHkJraw+txlhKM+anRyF7n/HjvoGbSpjnUoXMMeqvRDDw7A5RtmhuqUJfmKfXc0s
fk3DkXfRNA9R3q9YOWarddjERfmuEb1QFoKIU90tCYqsy5949PDTFCz8jEtFqkC0A+2hFQG/Uii9
YGiOoRw2Y84ub1Or77mr7utW07lmxz9Tl5M3VHI78fjo0j+nfgP9wlkB/dhEoJJbZfLi4ZwoGkjF
ZCctDtpaX410Fq04epH+bxS9GazhAjFYmILOIrDdUQNyXW0Go6G9mJxlMKNfl45WLAz3UbuvmnFH
vdAFUA2sbGDJcj+pgEIjwAv4d6c82vR2uYv4o0gVqAEi4UgHmAS8Q5cgSGLGvVKgkMD1ITgJ/SMN
v7X6r+mnpwQG2pvvNhRfyeuKZgnJFq9jny3UguhirI/GzBvshy1LsKBnJ/J6jasUqbfNtqnirJqQ
Urn5tIrXgIMgQshcz6QVI18j02Ct9F/NeORkP9rqZxAuAW03K46XE0MSMiuXY/6Cy35p5h9ItU4y
TPcByUS7T62LXtZeJfhXiKTyANYC+61irA8JRQRZN2eRDec8KDxFfMEXWrXpiXFjDwuSVyk3v/hr
oB+V+1D/K9iZwO0WK+pJTGKvcGwqfDEJS6z46AcU9aYKfliymB1wEA+as/AL3HJsUpP6qOIwBDsV
VbJazpK3T8ZAli1fkK+jbzIdQqbPWoU5UolDGRqXCcZt2iOnsbvxUFp8v7biDWqVrGymVJd169/Z
HFxbndwUSXRm7vsdZeqHlavbQWQnjKBobFFYmqaPUtq/lVW1GAt8XYa6gQ+GXaJ/8itgrwyPZp1c
dKM5txLzbjxkS2Usv9oOKko9NofRzs+9mG8M9cKoPpQn6M0LYaQXO5OXIWMNxhfuez3yJzep4kd+
fYSuN9M0vbBST60ogqWRxT/wBNm9lXB5gMurUBDg2nybw4WgcVnbRJGZcawH3AsF29UT7ztYffZ+
A74oqK27rEeH3XwZ4TNQn0hQVwYzAVMJDxEHjUrApysKP3L85mxkNlrzYr19zUPWglnwVNp1HQ3U
vpybboRrE/DpBPJAaCwX1vbDdcO1Vr0M1Rd/dFKLYBEgT5LxV1tf6uqtjZSlFNYiC5+zxtxgjdDI
PlOC0Lb7cNSNrQzsjSpEyj/+gMRIFFfBoTyFKWkhGc0EFQQLsg0APkj84wg1BimB0/nQqvnJ9mms
tp1WLTPJlh18BZb6annrVXvLgvqynRgGKlE6+QcRjl6G5kLdEGEY6YeLiBfpAguUOaMHJSGu4uMl
Yi+Ykywe2CZ+63BUs83f8sHmkDGBWaxcXoVh7D07PGXJacRWhNGRXOycwcVw26OZMpCuCBjAH6P/
1oTVBvgqkDeWkbt8mdoXXbDQj0cPARxFuwSw38EOBZssBMzlZ+f2yyx/yY2dNjrLEBFFpa3aZKPg
RGN6aznJOxPWY5aCq8eJ6uzqYvBAbi9lGR2bCpoZc4FuchPZtho/Bl0uGu0oSETmizg0z6pySex3
O7xVzWWwT0XxT9T8EfhiCvulcc8TorHCurfxxKmJiXvYTuJZ5KyhEpoNyrtSoPgFWBIe6/BiNN9S
/mj2Y+zTjdndJQvPJg2XwvWCot6n4a3TrswXXFXiQaOYyQxf2qQehfxXt/zvt0lHuoPrKPR56uB5
FuyKV3aw59wwYSx1eEPEsAH6uMS6ZIl9o12SoqPjtVFHscSxEbvXsoq9FocM6SLnTl/5HlOGXCsw
/+j7B0/X3EgJhbvbGXyaQ31RyzutWEZgLlMu/uO9jHeX73FMoi3koJWfs30FTiID7xj3f7ryT4Ns
gaC3SQ/DtKUxs6mqbBWpXPDmRVNOpr4N270kRRmumcLFUjNm39pTjaMlRHcWKpjzunuEpiNrmtd8
jFkDZVAwBiZtWESPOhyd1H7JxDviz80o1lXxMubnHOQjp19u3l1mnUERJOkL6/mweYu9RHERa8dp
lhf1Jglj5L6IQa7j8cMXiElfw7R277zJrKtVr4r/ytrJLhlNojROGrN6a6KIalDzzNtjKoZz5Npr
bdwkRrc3sVXrEA6FhQ71xUbfLfnu1ZzlmHSIb37/lgXhpjHyb/C42y4viKNrzFFUAHrxXuhEv3cR
3JT6va9vtApG8z6y1l4390m7BvklU17YFUYodtX73iledLWYHnYNH6ltO4KFTqmpIQwJvN8eFZPR
GRalIQI0UuWUltsA4WRaFmoA+xu501eT2xGQRzbKe0Nv3gsNAIrSS3yFPv/poyPLZDvAqASyk4So
ko1wgFeFGC5NleqPvB56f0uMqm4BI6J3c2LuV5quXQURVfTLIQ3hwLaJi0yDOlNUmcjXcwsgkpkg
Pkx1Z6MOubrS41ZPAUTH7ZuP5+pzSGOJb2MAiY47YXobQhv3W4DbktpGxqo9myUrx8YPVcLfIN+h
R+61gSLeiqqYXXtGSxZUKpDGGUlYVKCHqfvIwdMqG6Fm02xr3Mpgj0H+YFABnf5PzeyVqdG1SGz+
T9zbDUt+rLVjcGfjmygh/+BzWiQw62abk+ZelX6jE9Irr5l5wLK80N13w9j0473R3nq4U+pwF6Oy
KKroAhxjl9PqcurXMT9WPZNBYQERAEGbmq/asEcWpW8tKNihcbWcaYE3TXHfhQ4KuUR4+5e3MKP1
2rN6dGG8ZCVvkLT/pVTprGbrujuz3ydOtFDjN9fxWn/rq19JiPOcgBfkf+U8ERUsh6FYhbyaDoID
PEgvGMYeNtoVlhu29ZBuNDfeqrC+mrTeqGnw6hAIptyz2HJGwMQ1sXlOXA64dzm0H1m4DtsXTX9z
+4dvvmXj11zgK6b9lOlLHQNfCdxxtkAF7Yc/fBfya2qe4fDn9/2/AVcq++PLJKzJJYxLSr85VB9K
qiwG6nNRC401weteJJexSXZa+3Argn9eGtbkSXnAALjRIZYknjfd2XctDG9IECQIYUL2hf1GwPDX
FahMrau/ByjCIl/ABI2njSwdPIfqrxbIAlZg0t94lb7TnGcE25cLutGF/lBrNZ+yPcL+ThEWxOc6
z9/NCgOiHzsUDOOXWKSPnnrSNAAet4Jvvpt0ZRC86hmHjYGAdoQba2f5PqiVgxJG7w3KDoa8OfaL
fZJ0u1rnOcMJoMf5ywhDJUydK8KYnY2U25yaldqACGui5FJ31XZAxOXAlFw6jQrJzv/tjBpkLhj4
wY+OKMhXBSSlUvoeQKoVyyz7xBabKIKzaEdXchJPMLcqq/aXO3s9UfKBue0xiEGtsxTPZqQbpAaU
asR6ZKqSERbYiw2OmiqArBDiZjVWdo3zI63XyMkWowOJHiq88xJPpwxBUdqor21enRXMNE3rQhWm
8p6Q1qQRkErnlFLhGZQvx/lXcUsC9YwMOHcNgmvyOX/40JJnhcMhnAiK0d/1/Mm0+XbmCiNx2Mie
yMg8iJQEKKWPXJYg2AeOq3Y5jsxEAnsF/HK0S/Xcl+Zei9WFVEncS7nxU6qw5RrHCj3KeazEXbli
FwDFqvsfXRDOeCO2+CxqzxmSZ/esZ992VC+rkPQvfvXLR8L7bQNyo/i5SAPk3j+WdrGMtR79qsln
JZ6dcbcRTKpD90jGAMfGweqKVRTAc8ZkXVq3SK1fNBtiIEc3BjiZXGBPUthxwda6N/ILacfbPlp3
6CrLRF229R1NLlemzrP4K1QLbTmxNSScUuvPZfgr619meEGEEHSs1AxdAPaJ5lUU3V/OEdgibW2z
fRP+oH4Ksj05xC4hO2qpbLWPzt3C3ICCs8Hb3mGxa38bIlAbyCMxLzPg27Y7RjGm83XdYeEj9E+j
nIr2iCQj26SQRYzoFeMCIyoUB1BYhtdyhH+kxuu2Q4nJFtbDdp9VaOzalrPKNF4BeWxRrLhTt4LS
CdC6b0BXZqtxuLnDbfbdllF4wFhLkK4tgTGn2WlwjjL/FxDi8xPWIUjr2MKEnIl157+aMoXI8mW6
cmVn4Z/P0B2tY5iJw9KEzNTM6myIF5FqLCYkFmw0koqk26yPtkbtXsMMbGgOhVPJVmkiV9yKf5Hj
HIqIugMtrRIiz9kgj0oc9YtPBrw7NCo30X4rrjYjNryc9IOTmeIDDajxqOBdcBtnl9bGj0B5qRiP
rFQWiTFtuvRkEd4kJauy1kloD2Py2gFg3Vkf70b9F0RPreO2mv/CVVs7AMzSLbL6laIHR7UFqhw6
nhz/ZXMfWjtQcH6J+KdJ/+6nBEmMPZ5EOj9wXE2p/NKaeyWupv9tVn9t8Szig2UCRAyXmiYgqKSL
tPuHCGGJuH3hCN4DxzgP4h+upkU27cfmpkavbYIYJ8O32e9cLka12BUB7pqk2aj1cW7nRsUbFNxP
d0r2Wr8BftPlB9VNz5LDve2ujvWNmG6X5e9lui9rwuIoiM6jDG5NFr4POB7FJcRW46a0mEZgYNuh
0TZD+hYIQPMBXmdOZNcd8ezawHx7dNbfdvzdiRDQcc4F9ifDXUAxua+PgrZDE8iFEzawayrQwBfA
195YpesuvtbwNn1qSbZ7N5MbHS6EtR6SUSUCHG1SKaCY1xPGGtYli9/78tUoVxHJSA5AvIxf8+IY
z6TcQZxjLLtK5v4i6VjImH5AjsD3VMLc7aLXXAWclXkg9JeoOX+qYtgFLVdiZ9UU5SpPjVqPyGYd
lgTnsaRGO7w1gFPqam3H0TYbvVhsS8sLunfMeEsV+pzAZTy52VmvWVmaINoly8m2CPS4IFAxSRPh
hhptwnnkYj+Q+un72oz2AQ1HEEeSrqhdPGSwswlhu0q+BZKZqA7onb7qKPu1yL1MAca8WQfaGcZt
HIU0JZf8MFTEu1hkj44BfsUZz72V87vl3DzZpR35vJoJtwu1evIw+p1IJVDHf6Vdso9mpYvxIhxS
9vavDn6b4FMvP2vl1+BeZDlNDhdjcLfG0K5Gu5mJexueYaK0Wbt0jJNbpDWLtgaIDZgJ4wXiZJnn
29aw9zoXcmO8Vbz5/I7aRMeGALU+N9ZHzR79mKTLDqDYGO0NzuU69tcxAp98Vv1ycuOkgjw6ks7/
47kitLlY0P4ywmdG7SBHIqih3Cyo79sPE7eCJDQs3d5jQIC+GItXjgEEpd6zxen1CbSmfBEa7ral
Xu0gSQlkfdSH6tgW7wEHqeqsg4hl2rSk6pkvtJGc+EPat6gqz1k9a4ChAg/6TsE7os2pgpVvFDNe
0wFYpcG6Sz7Y+tpmyZ3oGMnIJLe55b7m5cPM3ywteh2rdtuZjBbldbU3B/MNFKMKM1Ir1JegyvdT
dKqb8RaTBao22jnypjlA0gTtpmiXNNq1Go7jsDEpPwJ5WqrwhhLllwHAFTOYC0b1lhznXutup/Fg
G5TH98NIWf8CGrhqj779qPgc8vQEc/7VBjAQTy73uLuZMuVeB9XFwZvBFFB5tgl9RQYVsTMPRhdt
pvSPaeRZfc0IO8TSvt3riVhC0E6T8ZIyiTGnCuSYxI0jhvJi11d2u4zT8lmwtJAHIR352EMW8RmU
wgvcE1MzC7fmQ9eo9cccyUmLsTPAByIAIDJFbC6czlpVOtUFa9q5g31PxLz64IYH0ZYwKzVMlEwB
lIitzZgeITViUyzicdMTzmQ25ZwWJuS4BthITJcihg6X8NHveh5/SV9511vlA0HztVTsDd4RqvY7
rdrYbXig7JJxAKeU4hh+/Ihs86OwyH4jsbZnZC0K25HH1yo9nUqk7RwUI3s22E6nlNAnk/nctwle
1ap8hxz8HJr801X8O6rPjVWnVE+ZlBV5ttEU62ICbyVAqkL8b7kVLmEMTlwJJrxfxmM0Q65K13+W
3VaPz1ZakvdmJILfkDtzrd32UJZ46ZR02xs/LjD9IAItlb53lMANQrA+y2kcnXnzqryC/J2CL+ZF
9C9BYh3ZgEPFjjmucsQ6J2tt6jel5ncpbmjg966aHYSystI1QscdYsuFmJI3fMZpLryis29OCU4b
uLcy1Mt5QqzqZj35OmIGIE5QjFfIw3oU2/14KSp32ZjGriqrm8ymTxkQ8NgGdxf7CrJgsMNCS4Uc
MnGtRWk/NSwFIcVoEOSp8ywsyvaB/5boYLFzQkThnDEpI9uYvtuk30Ci9xTVWI8l4NowUrBuVdxD
cDT6X3A81Kh42KbxMdIJG/M/5DQLu7nXDSe0wPWVH7N47YTq0kp50u2rQ8MIClnafod1sR27cQmm
dpPnUFl3KteKcL7whfdT+GbH1MB4pSZE13k6HDo0aDVN/mZ4i1tyPlSmsu8X+HWlts/FZYCLms0F
djyD4y4Yg00AuGFwBf/ldPSdHBHbVilgLUbRV4XYx+IsL3P7pY76s+H8wtjapslL7lD7KDPKYZ+Z
A1IPxa+P88hWrXXIvHw/vfSMSCrxi6K/peEJnqzDpTYktzK7hdxkwQQtFf04spplpZ4JT5h6oVbu
xBxxkobmz2i2x85wT3bNua1l5j7XCYbZgW6s9j7KvdBeg/hCwRwNnNLuY7xIZXOgAGH0b+bUYzjL
qLoei/g8T1sMjByEybRSBn9BEdR333L9aMWbEeL7aP1DCjCjtCPH0413f8DVne7V8gGJeKlgQ4WX
8kHp1Yuza0EiHSMoXEiKZl39ENi3LaiqHZVo91yNNeOKyovhfMUquE70d6GNm7t6VePaiw2GL4wv
fbzmQbMtunezudPWQnk6oLDyaXlWb2H6x6tkdPcEqZ2Vk8tEgXn0Mx5OUVgTEwv5khk2WrjqXcsZ
6tDvlv/F0GRTH5PCPEJzBwuMqkMeIpzA6twvMjeoEB9MSe17v/tB57ibMvfbjJonwNefyedQ77G0
p1Rcjb0fv+rO07Y/Ks6AFoRvYeAwsuiN0BpMUaCruwE7NG4mxhj0ekv7oxRfsnzSZ/B5FXVlPzCf
Mzf7Qv1aFibFRJINczwlWBcon2MgDLubyO9E6IDEi72C6AYXKlnXCdXTKoRLHdY/LjtnfXtjTCCZ
KBBaH3bxazN2Q+NbM3ZD9dZnNGwv6nQpMmajwiOt5GVkEExysvx1KGMwmFEFtxYdV6uKO0+7ZRVx
N2hCFyF3af0wFE8Nt16GjOIAXCHG+Mt6Ije0CvCVgQQHg7HOw2SnIqLpdabPkbCrzYek7l37L85w
H/pfk8sDSwU08VMTn0nxq/QtNCkAN+fcPAn3UNvvVdVpDAaRpGTKW9QVu6iCOt2ElF87NVvNDZwu
uo/Q8NPq0FbXkE8cCCTP43aiS6e3D5GtrXhnTX8hRPZW3wzyT7R/QbdXc//g21/tdMs7zNFqsm+q
p0Gl3k1w2XH6NXc3V/Z8zEK+FcoGpYVFqsnDpvogIzJ3D6fTG8zdULxhtmGyVhWZ5xhHNT20JIEg
K1VJ3w5X2jxvu7FtTsvBw/1p1HtDukc9LrmO4o0x/kb1jpBRz9HvWQurYk6GFWqz2fbKR2oc/V4c
6agvrWjnBOc+wTGWeMWEsmRT8lZO3PcT7h8bFBHHQ7tF3VcxUof1ai/jPJ3T5I0hGC5hY+Up6lWE
6ScST875Hd2URVzAyO2+GJnJmQZxtG2hbiiOlpJZsXI6Wv5vbAfrVqUzYhZrYu5FEYcoVDmLCnyb
0TmzP2VIUVNpPLM+MMlgcsVPEXJ6GmFQoYFjL5vOx+5FZT7d5uXKyZBWhUDhJRBdCoqzZw6so+Vq
y0wraD7yQ5r8T3cjL9I4DNhU0g6FyphaJDyWQDy3BM9q/CZWz7QrNw9BmpvgduQt9D99/9Uqtr78
NcJHlD5cScOcuRB7OiWuSYfpDYWbIP922pvsta01IR1NKBD6Eij5PqTkPN57ujl9oF6ifO/0Pv6Z
G05dthA5qA3yXY7GQ4hhL1XgcR+kSEg3qER9FYRyTkMWapMP4EHv5Wc698sHAoXvlEIDK0SLxhIv
HHIvBgMjFD0Oo+ZcW/ICde3z9qZPwwYjHJ6qdvaN83neZbDl/Wxa2hcrCv+7IsX4N6vK3VOQRafB
Jg3Nb1p9nQx/YVffXUcgwF+itUgmfyKMdkMLqp8u8MAnn9Elia0ffx5yA4Cidb8TwF5ZxctZV2P2
FbX3hvkBYOEE6CqTVm5fLSzIx2CNjqzGbk27P03cndBAIdbek5ynFg/jVGrLSKPQD8vYBUmtaC9x
TTcnPOBcXU7+cAbT+l1Z0zrAajIq7t5i0NcRN1PeXKhGaYHb/WwY6drvLzrVMKfNNrb5IuuWNhVh
To2V6BmRbnSbSJsXbhn3tLOdUnwIRga5CnGnHNTspc33PWocw6V+Hlh7/omTB8uifFXFq1Zeleqo
dHDne5y3PEiloHjJjlvqylls5YXoErrZqBxRfynibcgiush+IustsLFGTNbWzClsmtgdMjJDB/0S
XUFRbHg2Dsy47+2Kj8zJT4n/ZRRcazcID+wi3KLglSrNyFOUhJ+Er15PAmIo5Nr9g4tfCX6S4lq3
8cVCKVsI49UI9yxOL+LuHyzkJXoFDwEP1fRhn2SPojgi19u0xU0lQXe5hNhUouXLlo/2atMpTMNh
EzWEV456VIl/LQ5GX37h0lXMYalEAUTawjMSa+V007KDTg1vjsnMv5BgUBtQgnyXzCOJPlwH1rds
afNNSDGbwQvsBu/UXiu/h/lnIjUuyc7y7GcyxYphnaUTyzUDw7xDTM45zMoURIOmu4lIh7Sn6LGT
vZbGU5Putz39k2W7NRT7hER21bicZsxqxup3XnyNwTfrRV7sb3qVgvZfHxysaV/54ULT9zna+Kz+
6UJ3Lx1xLiin0tpn4KcoDia5eMJnyafix9s4ZBzjK+FriuSuwdgmgy+DF9kwY081GLGKHqHZrKbh
Ylewop0Le46p/VsId+vjRy7GF+D9NmFyOmGHoiIXgKYfGK6CYjtx5RjGthi2ot1W9rs+6B6QipXM
u3XJe5LaSHB0d4V1aMHwYa66+G1eg9Bc1Imgwi+PSvGYkh+7eZTM6bWdvSq1cMUKEgVpL+AWM+mq
JequCz7n51rcbHEzZn3goTcYHTRY3sxLiPGWlxTaPouLg3QfQXBtW5WaKrMJ0W002Z4+VuWXjD47
7SsNrz6C3D7vXgwLGyT1ZTmPJlEM7AcSgD6nOH0KJMOP7dukcWQeMhgG2lYWvxpQJmUf2GeTTM81
kndJo1XfWMFvb34m7dbyo4USYTFRXlUGfEHlkkzUm8j4GrCGxLwZavSQpeHNo3EZkW/RFN5EbjBw
dlHURKX0r3a3Qf1bE20ptKAKuiTvbdMS7s6nEDA1g7eeLjPqrjj8jGLA0dRC82Xi/hjyPHcaGzzd
abicmC4x5gEHqtW2kXBUUc8t9o65z8J0kzD6F3u663BO/mtiLMOnGGx6PzS7obtUydkezlUHqT4g
cs49hKhm22xZMAXTBi4sXHcAy/GQGEwUwPam41M5f4rPcn8v3lzKfRIjQcKyf6uvYbV7Mcq6NNbw
EhO8oEUlAfY6dEu98VCGPVMg2IoZj5NbDIcNw1ktHXA13UXi6rcPNoYXc3aSQw4bOE+K1zAUFz8a
dgYcb3nTq4xJHvfYmjFXBNUvNqSXcUaHWgk/WvytTX22tV3e7enuxBSUY3s1imOZT17Wf5ttsiCN
Bjv7PQ2bYugZP/tonW2bqEzkZwvRMStq5Ed3NJd1p++Hcm0k+ILSUbIZDIu8mPs4vBlbEnYvF7Dq
7thcrl0heYo3GRSFsf7XNIxvjO6lmF4CRaMbQqm9d8qVwR6TXp+62qO3sqCx27c7hgT/x9GZLDeK
bGH4iYiAZN5qni1Zlix7Q3gqIBmTGZ6+P/Wi43bFraq2BCTn/GPWLjPqO8LmmNXmZxp6a42N+kmJ
WTSQONwulUyWBnhUT5BKS9WAQRF3eZ0AOYNyGeWUZep7iLCi55rk75QnzUvK5dFl7ToqGvr20qO9
NwV60GFG0+vB7g/I1U5qvDqjXOTJTQdQDtBTtA5p1a27aVF1RhEl9fb5WaxMXwHdNzFziz4v3V0e
UH7tEd8faCsVbqucV2FqoFoIRnV0/OTaEpaCIGxMfyDGEqOZe4CnsvLmovG5U7AMcOFK7q+DrCOe
N8qLuCvGbO+qwzAxZhADXe0yytY6gGgQfJUd2vpT0r4oikMVbypgQp3W42rXqk2E5ImdteZEE8/x
O6K/g/eVU2br2Hkk9SMpvZfB1g8jz2mPnL9191V2I55mZkT/nLhZVYPYw3bWob5CRSpFsxX6KeAL
N10woA3x7HZ6yLuD5d6f00OQECdvfBnpxp98nE6ADval8F8bh2ht030KUAZ31keCagj7ZYDNLevX
qsxfXOCnBLVJRska2GWOe24SG4duh3LtOyugV5ss9jBsYRSpUwKcDsUdbjajbLpO9pkG3cipQwcB
lRxxg0YSWddPToyS0XM30sr+ZfZ/lA/RHK+3DawC0DCwVc9ARp3cmGz0EDvaa5QsFNsWe1A+LkLK
BnBFBptwgHAJhk1QJysFREOBI0qK8Q017sJzp5Up38pcvE701CErzMUSYaGhnc34A+HIU1rnc6UT
Wl5lrtHDSiM1v0eWNeUMP6HjzTPxNrUBWoeYNp6bcs5+Jhjs43PVQKk7Ub7xIainPkTIb8zs6Aev
hw2bFnX32H9kKGewHszSsgLubmZJSSVP3yx6lPlhmC1MVIb+aK1LBEi2Ut/Kz9fkASyivFmktrN2
AkEDYXg1ptcw4Io0nE3hUrRreJuBeKUo2FsUQU55uY66aF6qC83lS+M5SnK6emKfmBVaX9JQ8mzh
KHQq6nXkWC91dFhzP9Q+m+FYUa3ooWSR17pHx0DlDC0Ptv6i8Y0XAZxs2MS7yShfOic5id67Bb61
kh5dnNW9Q1AkjXJmo1UhgR0nyX2sVtTazkfs3npyd5vg0/GgsnsqIZ3BRzt6i1qKgz25oPTgmnrt
skQcG7CLElex9MrhnBbGeeBMhdugSdG7J1ZaL126NhyYUvy76KCovI5LSINoYQbePzfyuHW7GMfT
gUFg4SHKThDrmPKPCFMEQTCu3kYWw0uaBTPTwnXSRfgE/J6tGQXhpmTQbDr9x1Ssy+abaSXnCuDE
oIy1I1knTxrkBnAtjT9jPJL2I653PgYybUc+hI9y30vRg3qrgr53nRQGl9/rZSehDBSqvMKp4BE4
NdQyQ9vgB6dppOo0rNfy+SkGcXPreunZhzG81FjqXMnqc+iGY/jsdA7Se4pOzmt5/49i0+T2YnCs
56PD5pLz68ugr5EGA7aGpVoW2XpUhz6R3xm+n1BxobsniIgrh6pDQU0AXAgesH7l2Puahcfyullh
3HqbEeyDGAj0gZxkPGOt8cJF43989sAvOzFQ8Lxxb9jTX+AytOs6GAdnJquGbx7hSLTpszVvosw4
yRkZkUSb1wahlQg9H3jeyjGUGnfbds5Gi1bTiLEBd4u0uYxDtyvB3dY14kG6glJ2wti+j2hIUvas
LPy2xjeJD3qyAQgveXd2w3LtRjBl9RduXzIt1C5u7w1d6SrvGdnTyAQgQrfeubN69DckHJzy8sdM
XnPx2ef2mzIC+MZshjt/7vcZn/QDqi+Agg/hqnqv3hYF79OkLRZZAYIZRFz7ng47PLE4DDCCzfI0
vwZeTLHmyYM1G7ybo3+3/cfk3ZquWU3dLWL3Nh5Gd0v6Y+8Zf2TwCH9c6qI5yfHTENM+SDE8RDsL
lWyNsDp3jrH7w7TapPJQDG+DYDbSrE1bcK3i8MJ79awVm6J2XtFBVFCscc+BWs2t0T2kvnGfqPUU
lAk//Vy7Nng32Q8jdQyKjd9AcFUTI3dItyrCkwBke5kNSKVyNl105TUUn84PqztGtqiRV8ww+89l
zJ2Kf6OwFg721Sagurd3d47uzz2G6FiaF5IFDHttMDxW8t6b1BWm/qYIYGGRY/8Kttgi3RXaTuk/
EwXaiNMS889IwcviVcaW0GiLZkL9aDL1QD5p4PF8dxKXTd7Q6l0b9CRHElVqQs0e9qDOkLuKl+Zk
viCISUO5Kgi+5f8FHuZVTgjQwS4IINqpbjWJi+zeeoNScP5EPjXrkUsa+S4VaqibKYnkUrdFhKwb
14+lQ2K2L4GsfjuMVV1h7Mk6XwwFtbxNO1Nh3NP90y+aRD/0BTXDhaLZelxYA3qH8atwAxSOZzHh
E8EsQXIFXp7iO4jc86j797TseV3235RFI3tlFEJUewrNU637CDLkmoQDWHrc/u4GMLN+dl1v4/pY
9D7T49+IdlmR4TBA8SK3U1p3q4X/ljOCxtUrcelfg1kTuaPRT6vF/wToS9SLFwVng6xv1kl8i255
czHKBHyj3IisTrtp2MYcZgF+rG5Ym3QS583JVy9dP6w11RtzA/rMCYJykUkWreZcwauGWYatL2fq
bNpvF+eRLG4KKDWQ1yx7bXijiga6sFvnhb+cmpxV649Omg1d0SdouXWPMCnsXXbgbVKsaePETo62
7tzan1p9cMqdiGvw6rWy1xlHPcGLH2XdrkytX8buP91Se7cwl4jjPOelqVaas22yTap/G8bO0pZ+
c9PAVLJTxkc0jXHhDjja6pvb679TDTu80fRtY/THUdorpV0rCmPssrlLcIOcgLOkgfgVt8B7i/E7
1Qn1YKj6qHvdj1O7DXH0+UIgsOHUWVdY9lGSVIj8kq3wtm4kkfUPWzdA23LNANQLdSqjn9TU4WcB
Ytxi0wf2IS/xxFbeurQbfCJVgSSvDx6T78pbYjJvVlCULy2dioEmrzpgH+pGDry/gVuKYqR5wiOZ
V7jxx/chSfd2tnRwHob1NcVb5Rj3IH4PBwqsjDdFZ8XUrHJbrh3jW0MOrzOapBSAez6qfMynbA7m
FtTMgOMxcxbPtXLihdAUsqQqwfjVrtAyoiGhwLN+bfOV4W1s/d45tKly7/sKqKkBBAOLqcsD5Uvr
juhmZjCNIpHhYJMe33XRAl3o5KUL0ct1iz9CWps+8beWC1cansNntZz1GJOzHYMCVgejvyLMzUn2
8si9UUO9othrJQnKGL8tIoGrVq0s4/t5CEaNoiG7OdUVnrLG9D4Djz1vSu2LXaESTmzkdYBPoKbC
2bgKfCheuvE65aliNWTna/ExcxRTJdOgphvpOa784HccplXtuWufn5TXCGDTBIYDYvCdhFgKawSG
auk7NBU15lo2cLD8Qb8ZkfB6SyczjjYLqK68ZU1GacIPByBxMcW4qFpgXTLpUMOAEpJEsqiddaMe
rQ2SyhHrNZ/GQIFO/s/Nvz2mS9WvY9zJ0nkU3mfRM990VGzv62DntmumnjinRTsuVvIpihcUenXO
nkvx6rf1kqKGpeeW37k5rXo6Ilv3xxV4HQWsaMCu2xTfHTm8g7NPUNVP73F8MuNly6IYFdrBCPLj
1FJpnkI1i7fa+A2tP5rNnt0nJbphbxkkOJWbOZVt3bgTFLf34VozEZQaYtdO7VEM34atNtSAJ4B6
fncwHC7Yokt+qSEt+106FBQgzmv5M1mXCA24Z8AxYIgKo+WQQWjrVKjiBmNgFeuwfrEGAPbn899A
no6rQEMKABmWq3JfuEuTt2D4oQXjQrSrrCMG/VeHJhzHd83f+949jLBmitchCSBBUbnYhdpornpA
aWR0jMb2VzzsteyWJVgikhlPKc67Ky6wVYw8rGcx4D4N8AtGrC8lNWl5PffitVYcjKL9FmOz7So6
8wgpQY6DQ5ZaQhpFtRafbFoE5qoy2njtVqhRx8abNoqGyxUqTXDavDGp5sScHilfnGVUV5cAW9rN
zg1tG2dK/FX+2CHPcTJ22DgYH2PHelKKFMA+Fg5ZJ7Swes+ni/olxS2CBWUynZAy2tJdEO0V7MNh
hF8OGRf8TA8XSa6jrrUma9sLjEQqTpALUPktcMvNUxuadRpB9K0AwW2unB9v6lDmDe4HBYYNc4Gj
8fsFPghiDDGlP3GXuKQGEfxoj0EuPPouH5nx7Hdo4WrS1I1WApRmrRKVHnmXAu+RRQc5U0ACB2N6
wKblk6+b45eLQQ9KUxFnQJliPE8Vpb9VHSaILjXKtbLMtxa2h2uYGukBs3AoznqGuN01w6ibG/4E
Its9UR/BWin1PqznFAEbuEEm20e2m+oHs6rzVWu03rnzouqoxwWt4qUZ7EbM34ty6sq1VZkOLb1J
u0XH7R+EMEqAJYH2vRkh4psp766jCP9SUEuzgnCpjEG8onLLrXlYWOIjbzLyEbOsplgTTUkn++lO
4mSxrJ6ur16PfvqmpwuaAiba7CzzQMOjv6p9N9lD+rsLrLLDsmnjgXtz5JwtWaOJFH3WC4N6TMin
0RG2zZJ2VgiAIcg4gaaBzPSYAMEGizkOCnCOWBN7dJY0E3NBvbHdjCi2vEEdR6taZ0QVLFvXnvaq
98Q2Lmtz2zc1O/2A0bAZ1mEgF93oUlHv4aSqeD36hlke4jhz3rKIFJ982jy9N8IVj6x31m7tfDra
JKCYQvi/SsP0gH4eVRqRPGO5NClZs/tXS/+o1K9nvar4GgbYIKjybCqHBuMqOmRVu4ta7+Zq/dkm
zi7Bi5thf5aE6MxJZTzlCWrQuEJW4sxqiw5mjiO1Kykgztw/AWRpBsgZyQKwPv3k5o3sA7znMTgu
n26mINKvXVtdK9FjXz7niJL0KtvAk6xi/1xywvFXB0F7oc8TzUW1TpwBQ9uzARsWzHkp6md5b7Rs
9XjZux9alC0K5BNa1BEyUd0dLlgotXdZOcdOVxvlgVNFdrWHOmQzhKCql50eOtjlQI/ZUD350tf1
orDkw661tZXIeWKiD7XQbHBTY4auCObp65MVuufIaFDbjlsRctxWGIOpQXRM7QiUcVOwD9Lc5FW/
GjDPRxQjP/mABny4RIU2yH492Xsk+5OHkBK3ri/fnfpzUse6fjQuMyNlsE5Rv3SetSgKepcdc11U
6SKe0rVrISclqKDJnx4YEiAyXy4HRpEyoguZ2bnuvdeoRChEjdjAKTJ2AAzcN+VcRDiitn760HtE
xCwldAfnBmKjIP2OM7bmCs9Ou48941Sl8JQ2S2VlfI61WOfhS9qoTVVSCtKWy9Y7RvSkaxkz7OTf
oiHbkTt96vX4Ypb6dbIigI3fhJrnQVBbxwavfSRPAMHCzP70UTeipIBRrmg7Nvtt5+tf0i/WWk7i
I1bR/7NCikdV69zLIFEiZyjqUfKeIB7VU9mSYtShPdfwxNwZT3H5mnXqJyM/yzbAn2oK9CJq5UYd
ftGcV3wLjv3PlMFMDsunGgNPyryrBAI9f0vQwSOprBVk9NOEgygrxyzE6z8+2/xB1XXAm8ZdTgdi
AgkVsAg6cBa5RS1rxSvtlDj+Iq2/Es+ntMRAYB1U7ayHGQNcYkL9suzXAu4siCP4j4sdPfDCgN4d
dVvMNeG/BBSlaiXqrejfVPWbHNjSKqHXh+nha+CK9hXrReleGwc11/Rv7CAiyCSde0xfUvtXchR4
VDTYRsPe4X7SwvamcpRsgEaxbaxctLux/lDt4/myyKPh4ar0HLXxvrfxZcj6FUMuqihnGejvQfRQ
qAD6EhcQsr/J1NZO8bT8QrNmE0M3t3LP1OSYv0GZbJ4wVlNlcJhNPBuD6DeU/2q3PRv0z+plu2dH
xs5oLqwimCekopg0ycvxxdR+e1dDcG1jQd1j5YFgLI+F7c+k+AhdFEm1AbKVoHIbJWZ/gujaK/hL
s8zNcLo1BqbxhtDZlZOL/OI2WroDle5ex84dLMa8qS72GLuHcRb7oTmXjpUS4JAqTBPDs6JbcDq3
jovtrHQYO31exkVqJygKo/xFS8YSJhaTb0TI0yEfOu8WE1W2pKwKefd18NHHaYjXzXyhqj8LxMkr
wcxkuJqIONa1d9fr8BTiSMbihkjd614mjEKW9Am2qhY8CamA+XW2iXbJW7UgmDqcu7ZaKLJzzOJ1
HIv16OJzR5jURPfWfOj+dDDd7J7SpKuSZF5TiyLQeBv2UccwqgBNrf6rJIA/ko+y+ByfUBl1OUSJ
XgPrQ6/UxurZsJ93E1ZrQZ5GO1qLqjvB/6xNZzhYUYbEtfzy2wI/DwYo1a/I5pjng01axMWwijm+
p9NoZVtaSRAZ5DearlGj5ejxqJ9J2TGxqvNXftfhZfCihYPcSj3zHnAhlrU4+p7zQU7EfPL0hR6J
TVd8T4hMuzTYmKkFqubPNJsEDQweBmXrfnJyPW9plN3ZL30oRLXy2fvpE4Esom24/GFXA6aFIYPd
ApCPc0Jf/Oxd1PEjp282rYK1DNvtgGm9gjUAoFn1Q0hAd7FQyqchteF7TJcY2e902678cljoib+h
Q4oIkJGMlA/VjhsZeMuhypcmHUMM4OCW1GNbUFXjOHPCFt0620vzKpxPFzWtGUOCwQN05UsEYyWK
7Zi+uvWHMNNNU7TzRFd/RfI6eAZyGlSkYmvrHPtot+3qNKbY1jJvb43mUYJADpQp52AqZoPZtEZL
xtiLb4VPCh4lXAQK0KUl7b1MAdU/Qj/mZYE/CkRF98tdU/GeH4hjGKiI5Vb1KzJSArgS/1sI6Gen
P3jaQ8Nm7eY28j6sfqDzw1Frr5685A6HEHpNUb/E8UudIMtGKdB7v1XcIyAdthOTZlNrq5ykooHS
XUE2TI5yR8UsqK5+9zR7b4K1loGxMJC99Gm1TCvWRaJHugFsM5IHpn3CX1AXNJfwCYk11rqrxxVV
TSCPaqb3oFWmIMODrRrhviVrePvvPAdyQBlgl/Ze04Jt03+EYDltHe8bY+N5ycIZ7lMWriwirEo8
0ab61RBwE8S01PrXZviNGJPc4l9BLIxt17uMwJXA/awr+2BBr/P2NJ0PM7/5EQTx1hxBRYDyUjt9
rYdqb9QsTkG60LqRBzwgOQTJxTONCu9r45YrnV+bTTDLSuvVUcOsbsyTGWp7U3Zov9GsR18Ow7Ln
2atMQla07cYtRmiS4j6giqN0bx6SqJV59WZC8u/Ls9meWDQxTi/MuM/Zo+SK2SzN9p2Gj4h/Tkbz
0wfGsjYS1DPWOhHaduCR6EDNJgRVScGUGoI+MWIi8/8kkOMaMDeRUZUrezdAi/kYnTTDPOkxAilr
+jL86oySeGdYP5lziqDpAqInHCdY5ll5JOlsFfcKdJZwBCnWAXgEuXTLhqvh/0sjYNny2Jj7CbEk
9IxXrMqyvEMZ4b0e0kdRuVuttc8m8FZoG2j+gkNCuyxkt48dPVDrylEXquDvdY0ugx0to+YrTUiB
98v+JqVYTWNyFEX61obqw0nVtbNhO1izEeSJo5Q+QrLSGXmNWyUybUUklt0uBMllfvmU5BNozytt
2CPVeu0DfZmH04e02EU9o1ujw0ah4fKSy/iZirB8N1PxT3jat87xyLwWbd3a/JABZIrhDBvLkbuy
cb98r36PyvDRaNnFgqEgH4InzpkzxUdP9TBiIYsBS/j2JzFcjMF6dYlD7iBR71UjP9JanYMyjueE
oc3HsN88latuyzgz5FsjtjFZFRHN5+OSlatYug4Mql+pP7ZMBpZGxjgl4j9sXu+QmMtSj+x5Vowb
V4pLXvQ44+VSYDavnOjX1MZ9PHLRjPQ4BTpQr3brtP59bA2cmzTSyGlKEAzG6/ApmZx6yhka+Z1W
4zZKc4hjIJpENV8NNePEp4x7J9VICxICF0e0dmyECyC0p1HEn57XrkVoL3kpcnVGkfKcA0x36quZ
mnfDHdaDZb54RQmsTQ8zgQr2RkzcjvQq/5kCOkvUE2rZYKnr41brUVQHmr9oIgKdgkx30ZUq5hDQ
vpgvIMDTV1su56jkXAFR68lA6gIbFafLOkIs4GdaIGyjwJjwlOwysoo4erlF5//tDOUbkn1a/MQh
NrV9ym6M52gVRdnrszMuVMgf2n49FgiMOnXUjYFDKshwBiLfrIZlVslz6yoeCXhZ1JaQt58hwGo1
1Ai1YqRUzwegIf/Nbq9+2jEAWO9WRtd2bLzyXuT+sOYpvlE9DFdRUV9DIvxLgxlrTCTNxtoqLsDu
Gv9BAtvOQ0c8CGDI3mrxq2CtTIq30k0vfjLwdoE1DVB5wm9avrmamGnDaDha8bDJgGt8379WA6y/
9CCZk2BOVs1V9rXiIWJGCx2ZzFNAV2Jg8AZGCCy1LY7+W5F32HJw7wbugrTLz0bHMeA4ipf1tPMA
m0Vjv8XZeHRjWgfS6bty42OJsmLM28c4ZdtMtAecUAdlEMbFggz54bxXyPXDln7OUatfM0Pdkyh/
z/pqH2XEFU2Yh0JQusjuDP6j+V/iNZjfR+euFeOHk2hrE3tKbqOsHtQ20+SyMOV5IsyH2sQ3Gigu
qjFfNHPi8ZbTznHcfdKlHM7tP2rFFwraz6EfpEicjSO9pa+fU3LYvNzcqiJe2yTyEFj3J6PxYCba
T2FOL6ZIT8oP9xNzQwpLOMXA++Donqi2ujZtOtquzTJdjKG2zcvuJ0/KMyaKbREQ9mEiL3XzoxqY
TVoGRSfE51xvnvhwFDBRCOIGqHQtX/WsvuuxvgkTc2c43dGPpl3SG49apDetpitlcJnGA1WTRaCl
7L0WHGGbLVUc81r2PzPNvChk+/roEE/S35NJX0eGxr1fbyoNQ3OX0AI+HpUxvhukgTydlkROKmdR
VMaVug7CzwjZCGO0c+ZTINQzHiQd+iFg7CbMT2Husue30Qw7Cg3gYohWiPxfWoMl3LDkmsiCYtap
8MV22m9lYR73vFdyOCrc5tMpadknwqx+lJpJ/mS2s9sIbXcJwFfA7kfJwTfUPxL+PAS2YuPzTQQI
UvJEXFrkh9qgLw1EdLOqx/3Y1OGjJrsRIrkg6sHFIJDY1qnrvI2wp2XQwS1rLZlhqtYQXzp7WhM+
+zZ/sIThpQi2shx3jKVEMfo9XmOyZjLEwNm4qZEdtxHPLoZFvULSq56CoHDEMSzpsCemQ/bFu5cF
2qJFhJMjvvOy6jY1wIgJQqkwDFAYyG+ikucTRugRC2lGeF5XMfYFZXAKqydEMLXMG8OOtBlcURGm
jDwjlS9oqaMC/yMq0CZ4xt7KyUW27KpVh3Xfa/W9MaCWINwWsWW7imMWOYw+Zs9f2dvt3SKzl3na
Jdah9daWP+zSnghB3ePzTieGrRAPRn2sLLItgQ6AD/wVBxVaUugoNcGsN9ZL5SK99yUeqtg7x2F0
4ZF98/OG4mEx3k23OvXh8IlrEy2oZqItYdrlrc/VNZHkp2HCS56D3Z5wfD4HAiXCU0zGBWIC7j9t
q7vZhYaCx+gIHe07eVNFeLMENiboSivLmCby8h0QhZFUuRsKrnH6ieQrcxCJRN7a66x9kBFKNwXm
nERNwmiwD2b6vunV5WnEdUIG56JV8zoy15FMn3KNu2TZW041wVq4QE51id2FlhScCmh+614j/UN9
WTXi+6KE85bV8E+5JY95QGhQNQUf+jOhZiQ3Tm+rl5Iwpdiz/oJAu40WrfRFv6n6/rvKm/dIxjfK
mgk9sJwj/CZ0N1ppw47fg955C31E71NTAJ6H5zYfQW6eZD2QeKm3V6vFQlYnCNsGUhTk9JZNRCLJ
5JI02TLM/R0FdRcnsVaOAvFT+fdgPOWcmv0XYNohIBGTja6jC5At/hHv5NeVt3DGftf5+QI3OoKA
/gQwuVYktQRFfQojbV0ULpEQ7qz02qNZ2ndpyfdABe/PL2KFnrGZgRoPiz4Lv3jTveANkDNhaniZ
XPK03Cxe4Ec765X482JCbcouwXrFLu5yBXQlL5nfX2RarZ5Yy5BTQjEgGcRTL6vlGPpLT5PbESsm
cqiX3gbGm0xkrx1PV7g3nX4jeOPCnqztllnCwuVlFME7pa7YHB8jbnbKIDQy27AEORPDnfeWTKcA
f1LyEwSkVYHWoXTx/XSZsvbrqGuDlWe/huaXKZFxIlMXR1ERNDYFBHYKLDLb0gEwQ50NgaVn75P+
nZoIN+LhJYu7nWs1l8oMF1hzXps0AIZzLeRE/YbM8S3AaYXxaFwYQfkzuhNvJywhgX8swmRZPNO7
qr78cJris+zGbUVHwKLNmjeA7c+6RY+dZM0ijJJlmvdvoQqRI5HOayffntQ2cZktaRr7qif/Uoz6
wS/RuoQT6Zm98dnl/gtpTZwglvxMavIXzBjfJnCyIJ3MyVBODIY4hSDUSUVCXS/aY6qx8DkFEENt
3QsP5ksfYdxksKhjpPLS1S+pkZ80BTseEodJLcOh5SLpnbhqRbdxqbMv/O7PrPBApq73RVTjumua
D8NkUm5YPEkhYTIxv2TM6oUb81/UZ1eZGx/SDvfl5L32TsWOP4DT+uEzd8CediaewzwkKZCct3lc
hfc+sbsFfX2kozhHRa4EaJmDMPhDN3iCsGHaVWHf6oFogLyMiFhpkqsXP+V9HWK+Uq4QK4FB2jhI
9KvnPVUCaD/1jIhmxAtO6lw62PUxGO+NUXw1nnZU7K6TL9lb5SX0+mNpYyeQRXWUESBKdI2JKWlI
CvGAXQawPyeslloglgomPjyY9k/vHA0oBNj2uRgL9juCFng2kTLsbdY/52HkN2gnnAGXSRqsn8FM
kJ4nJIoddNK+/+5hsq5qMR8SZF79e4J2dvhfhw1cgkakg3wse7I5TJc99xGj/s5LaF3cbtiFIvTr
2fBI4N2wfUPzGXM7AJKl41lr4jn9I3uz8nD2PkR0iZsvjxiZoonXRVZuKccBNZkpHFM2qW91IeZ5
82iKL07eGQCWdHnEybUl/GOG7WSe64dE2svIznFDmqsW58wE06lPz9MYJwCvfOfNys8q+KjlTqZg
jfzMVtytffuAc+9zYtcM0+9OQ4PSnoPsmvJ6N0Jj1rGRDdoqrDaKXwm1MmQ6r4lKItmYSZVRcTZO
E2hbtguafeIvCZ+cu8UKNyARPvPcN3FzExnBTNcRVpg+laQFGFBqrGoMvOP47U1XDSTBalnWgWF/
2v4dNH/WiR0N3HOlvfUQwwn26T4Kn5Eg4MwTHFA3b6U7S4JoK7psU4c+Pv7iOf+xlAFP+auYTUyQ
1ke0DSKuhOv5lAfEiHHreTEhYGkJHzvUBgk+HyEDcPQtSUVIABkG/2+iGi3Ar9mWah6V3wJBZtGQ
SAPdUPAdOd19zP4ExHT3VQ0PBxKvJ5VOr5At9kvLuKmQnDQ88ZnX7RpnUdq/CTGx07BpYSd6MqlS
/7dVRG8wR/B0zK3mKy9e3fDuhcDk3iG04peOM8MsPvX+Xxdp73X//BgNntIXQnnTJnt6IkkI/TQI
PQyEuAdeuNa7P9YOUn+6Rq3avH6EWUrsqoPXsT4/7TXk28wM/r3XzQfJO6uiJUrqlg1qZ9gvefyV
gKH4yTkb+6Prk7pF7llrP7QpeQvNX583/Wg9WQRApveufmgwWzZe/MLemK2Oz5YkI8iqgqnWxw5X
E32X+0fp70INh5p7kriOYgAzWz/mEbqRp8WyzgHQiBQk+CMQ52R6tZB0j88RW7yOjDT6QJIhSS3A
cUXx3pH/M9jlIiKbtiXQu28JiOCBC7H5shQuW+NSDr+ZxTMH/NC2H1n6nqbIRKs3IfN5YNuznHsB
6mURR8/4mHxVMdMbhHHaDSR6EeJGunpYvUo9e3Q80Snmn9x+H4c91DxZsSFirz67IOCcJ/VHnueL
koxyFRvzFnrITcqNCa9DwG0+RYtkKNbKggjEQObq5jYZ0C440btFFlL/Z1BiTOup5l8L6wSBzPFD
yoB5jHoDRenfU9U1IqsSE9gJA6qZohg0GNh+rfY1V58j87RN5qhEc44imKgMHuaMDA2PjIHOp2A4
5mg6RAGTIj5NQVqDi2EIUYAh3m1r53onou99xOHV+N1C2BTdP9N9OOCEIWiz3QTclpKAHKZvj5BE
+V7i7JMSJXa2KotgNXokHhs3vd7nrWTydeYtKfmVccTdsfDIFP+PtPPYjRxZ2/St/Pj3xETQczAz
CykzlbJJ+VJtiJJUoveeVz8PezEtUTmZqDpAn9OLBjIUhhGfeQ2ANyVf+fAGJ/apSe6DClwihQ56
QI04NzJqOpr8XWFji+54JPXLnG5LVVlrn/hMIOibgdTJim1AMJgT8AGRG4LzWv0I6cSYpjFT+DnP
PZc8RWGb5NdX4TG8FETiakY6CKEKZSKP2ADa32iGPzQeD6ePWN+LoLtu4h8dt5hUa/jEZ6XXgzeI
NxN8rkRN7zTo7aFvobJa3wYgNTyE10a8QUwFOoyMd1P1u6rvvOleKup1QzMiv7AKPsBryNGITq0U
YOAJ+W+U2KiH3kp44eoIpgutvxy3o2mq17HeXyb8Ty9qOnNwtUFPgGlAPL5cD5q6ituKZvVzErme
ct3kN6iSeLCzBRm0rp6r1KJ9FecO9Bll8pwFH5XYAQ0M0x4fHQP0+W/TQV4MMaWzmNsy8x+E/UvV
zhtTB/zXn6shycCUnVs6V0NwU3XGOhxRF7+y7I+6oj3cUJ1/UxH6gNFxoiDAQ7XzBBUVqDQZNDqB
qm9AL8LeZEDQACSZRM0OLacSZXGhVydT8Kbb6yp/UOBhmdDlgvTJJqDvp2htZKsmek+BgXQvA2in
qRpXIf2LNm7WebHVm7MJ3AkqEGAeffFGT3miTwdZogI6AlmnlDo1svAU+K4KjEiY3INSgOFG0Cd/
FlB0mvzZmrrzyoe0/lKW8GeynCIVQm3o+UTqfVFdQaMCzkdz5qqLz3u8EJL2SmnQ+D/LSoCY1MHg
9wMuU8DDTER2Fkg5pb2qtRyQbXCaj/GprjzoGrCqdQxbka7YagCsDtAIAMbTZD+TH68Qac4oA5jv
k4EdT0h8wQ9TzVPDG8cD3cnpHbodCpToLaacrZkaXpxUtJkdBbZJXQCXRvyIFiSJ4xlcajIOMAG0
hJDaNIMzqiZK+5L5ch1br56+k4gcJp1xqiHjpRY/xqo/z2W+GdA3TODlTXb5GIH2QPjXBN7nyK3k
Co6bCx1Z7BHIv7juab925FomD7zEKiK0dx20NvAKiLavRBaD5aMUWBRnM3y9qcNrEaSYOJPUoEZj
pG99O5cClbvKS66rCY7q5J/1wU/dehU2WqOgeyfwT5XhFmAJ0wIgS/8RlR9+k2waRPd8NNvrOgAA
RZEOiRMHvf8G0Q0v+omqCq35Fj73Q9rSbvYfEic61wmJLaJBEm16bhToNEKEDvCmytGSrDdkPvDm
GaYC+rVCnlKmZLYdTbjEWWtTfCP7Oy+6mjKEkLNhG9cw4/pHxXLQHIjWZTxugESddu2lFzw3s0Vv
QzRA1SC+CaFpIh7NuacPVHX4aGRUPLLLqkl/dulbG8EUltetnV9atvWa909hhtICosWoWuW/K95Q
QPanAr3VOF/b8YfdXbf1nSx3Cs+P5b0gsFsnkDCfCic8ibT7Qf3dNPfo2lPh7+C1Qya3UUgtGnGa
JueNd6fVZ22PmFr96hFIxSD5A1qCVn47y91UwbZIaFlKiK7+fQ1IXO1e+vQcNT8F6QbLK841pAnI
INapcG67DpuKUVl7iL+E6IwpMAcuwPuskDM66Xxl7RPTZuNHJp9CHg6D9qRPR9KoN/Y/7ZgrpYdR
rz8m3Pq+BinAzrfW2G1qcZdqhBKgJ8zsqYwfAu2jLK4a56kVP7oRSRLB38ITDr/OFtFZD1+dh3Xj
+/F5A/6lqJ6U5Jc/PGsmdYLxOpBPQhC37LqCKNrmJNNr1N1ZnAeQqAjOksKERgbOxUGMHmQhI6+9
4qkUaPzSgJz0n5QNLivkgxDnpDqxVmIXlUiPxtX4bmYfPB506R4KYpu4uB9zboWZ9it+ZvqwaqGU
iAzGxYNl7KTNo2zem0QIZkOflR6dl7HBsDxN6uNKc1EaW8+glnbRiOcquyvr91HcjelMlHSbkk57
BDicPciQs0EFPdfclDJRxl45soeJyTU0bDnba9BZKdFwOSFlDbwP50w7erDkEwxBNXvrcctIhuth
urYquClPZXie+Sa1Uu+kCx51HcECbnJkw1eEGeB5sktYxWt7IKQCbKCTtHAAqDqhZh1nXAMjvLTZ
JGTVZ1AVwINYSFrVxU2T00SyrxAQESUnHkRvSqfyKSwpTtCC94xh3QN8FAh15fGjUTwEPvuPwgqJ
C5gl5TWbbkR51RQQQlpx1iYZ1K7yvSguC5BHRr9VKP5629bwCAOvqLsM6oVp3zTE+3JCQkBDKi7Z
lsMbVRAqeAptebedDFQd7tPhaea5exSC1AkNDVtwJ1w2OY+yeDX0J1XiovrglRDz60uy1/OSbloQ
Oue+MrgzoKEtX+n8jVAlR/WxJFrPA1czfhU8iW3yaxoggaiPXfbRIc03x8BazT6EOHNQe7PQHisQ
XdIBTk22tRH5ekCQQT7L8D6goatdRYnKSpDs5K8ckRWBf12829VZQKo72toaKG2IrF5r3o4B0tHP
LVBqgc1VdNmR11l8cEP7I6IIBJ/f8wSATHNVRhddca5wyWJudhJDI9DMzaxbF1I6JwH342ufWyy9
B8kP8QCGhbz1KEw51mMdwV8esDRow6ty/KXJa2eAeeJsCRiHAEZ8THXR0c8MOq9pURGVbmuxjT1w
IUK+zsYfSm2e9pQtFJwOBhgj1Y8hfYqMdwONhIYeeYASaWOjjg1fsDHLTQkDp0atDY0AOZzpA8+Y
ju4dFWhNvfApURUoaEzPed0jeHmpKy7YkLR+8DKkKIpiM6bPTnjVeVCIOHzmQFNkE5rneXAdBq9N
kblIBzUd13NH4V0ha7eQAUPkh/ozEqwAqzieY/JToMHc65ucOrNTUkn5EeZ0EOBXcw1U+i/sMFc1
KQGgdDQytk29FfrOSIvLFhuDSNsM2S6ESK92v/LkpYaGWeHforyBHmftLuzmtgeribdOCn28xrvK
q3pETVD+P59xYR6xE+rQWDwRXcrXEOdbE4Rynp0n2m2bXXboMDUzH6IudqK4CI03C07FtGvRQ6P8
2iXPpvVUBt5pSfulcHP/pSMoMbCjAQ8nrkwOQg4oqUteDGgTBnyVje/cyuI+rG5RjNOdt0a56pzi
pE9/++1FZ23JL1u6yal/Ezivo3cJrkTtf9rVPVfFSTfdSLCOyCzNtj0p4kCXkf+s1Vddcumhex72
H04Itx59AeFG9AaC4HXqUI456RUKpm9TCedqxhl451Q/0PGgJw1463qMgxM9voqs19Q7UzMMa+iN
s2Vl/YbjDX/ASx6gUFReoBii6HSUV1xWHFr8IgqsC3ww6b8DmnY0jNL8LFAv8uChbkhbEsTprgl8
1BjuWYmkQXTpKW+JPxEesiepWKUZ4qH1TVD/air9JA0vaGyFBaI0fNJcv1N7GSEbIxIcwEC60Cdq
zQm7EQHiJLjq0Ktr8vOS4Lcwb9D/G4ebKdoo+qtaPycwFEOIMlP7A2jxiVGdFdTgWpv0iPgwR81s
fkQAdAvo6BN6l52g9dYAYb/tDLdPn8v6Q6Y3AZpEA0Jfdv2r9X/3ZE8l8itZ26512hnWjORq7ury
rUzic9DD2y6+Ly248JSo0A61UU6nu9hHsxr3bZrr6EetTdstQfSntyUCcxAnMlmhPPygo0stn6Dp
pRTkhTnbD4L8e/Oo/ejYcwWur5816g9R3Hbqu+MoLyoCmBI9GVlNW8X7lZHF5vp1Wz0axrtqXFTo
5zaczdqGeAClxoY01oS3uFzt/B4ZQTpJqkQig8J3w23lqxgzeK/CuFCJt43mRYjnvnvt6h1G6HAZ
tVXWnOehW6QXxQxDx7+qgDANypYOwXZWZvb9twI7Hz95jBqQwxJ1ursa96sQzHE6IwM5UqI+7/Jd
rr52HljDbR29tHy0g/JuWngGUaRV4meeckd96affdf9oO2c6m21x24KpjI3bVlUfbUG/z/upGTcD
tbOABhEN3ikFgKEh5UQ0KCI4R9d6v1OLs7ijnM351n8E8Hp4EmhWnSJ1BqUpJJL76dSu3mx0KyEo
oAwwPtfRbTlcq7g4lBQxwrG7rOxdJCIEIqaL2ZUtUt6ZMj3YR3rosfeeK491bwJoE+ekunALVKhP
wP8b/7QsIHKznZ13gz7ISdLcVNmbjk1GOtdc7O0Y7DrBP49V9Zv+FKtD+DmJHdCxlqvaNn8O7UNO
og1EJPZ/2JxnP/Y3GllwA7xVlPA2ik1aoMlouiK+bP1rWqzwun8l9iuUAGE8Gg3tifY6hDKr9r+p
2t4ECdfbnVW+5VI7U3kgreylL3/ZBd2XFwDQpshQvLoIkqsKoK2edCQtLFfan9QdbgnoKzUAzat8
LkJsevvey5St7tNymecKzP62NuWqFI9A1E9GeOvTrUdmlajPQntXKIzTlgmKuyl67IoPoZIdlach
mgf1+Ksy7yPnMZ4uh/BOGc7b8S6l8BLRymxhCQ6DfWo7+ald3WVYFsTYZbwJMrmQtUEqMTMtusBi
HcCYMajf6c19FT/GyaNZPsc6YmEKvuXDW6yj+AGuIUH9FOZweK83dxA84+7dG1YOUYxW7aL20qye
JVRrjfzYhnTDDrUfRX6pZNfIV6Br/DORK008y8HnOlon9bZokaMEJs+J1CG/WQ5VXeO3gkYvNLC2
pX1/rZBcZt0lPT1QdTeleaenvyVqrmFunipUTskmIuMlxc/Am24qg5oPlVfiHvgaJ710A+ejIaFQ
xzcxm2uRAaUp8pFIbshtpn50xM4RjPAGXdMR4sh//9f/+D//6234n/7vnLd49PPsv7I2dfMQQMb/
/u/vVp8OZp+AtBz0sR3bWniWVkNvGpNjTy6AGVO9mvIjVp/7ft+2QDhSdRKqpi0cdPFrqE0nGya3
aW+G6DxQ/9iqFJPMf39fnw0uP1mV9p6l2DLk9x1Md5BNOz28PN8dRB3Lkaqqo+djm+IfB+ZPPz9Y
dmFogze5BP6AftFK2YxoeR0eZN8afR5kYVNaUz7pceKc3DhAJ/Qk+g9/frEFzhSa9dDw8xYqOPlt
6b/8xZ+vqbap2o401aWV9miVoxkXyuSm9U+31n4d/nU5+9l+NaPFK9YRjrRM25bSmFfv0xbY0kPe
sTWFOz4Ju3+arE06w8xOEQ0HFljEq7BGNqffHR52z8Y7QlUFFU8OGAN/HdVXTNH2XWGgdlxeGcZc
Q4u6x7my+TfjGIZQDQvukb7YHMsG1BRmreFKZydrF/WEMXz4iyE0VbN0Qzpo3CzcfFsdHoiJ24nb
6jb6EaabOMlPK+OWPDzOfEwXG4XRsuo4QjNVnaG+LlnkG0gwdfij2TCWNTCrdsWl6MgHTNleKnSY
gz4/MrV5778PaeqqqTGmYS6GRLNlsCMdSZHcj06Si8B/PzylefWXvy81le/eMjkK5uIUJGo8GV7m
Wa6avfdI8GHpSPRNYZsmCjpEaXBkCeW+CalS1znommqxOF/X0Cjo52eBmOWy0QkZiG4r684RaJoX
2ktjVheGZ571ebCucFV1/PB6zB4GTYHAWXhHrr69fwoXn82m6qrhzP/903c3ek2joNJn4hMhTkFa
RKBUDq/usREW7sldlcRBH6mm66OYD3oQ36bDA3z3mXbwUMdG2eJy0nR78XHltpPZBR1yN0fKwXQ2
PU88DHxsR5Q/XSz0KYTGO6GyWo6wFt/YKIHz9VaruXUGOQIIGznS4bmo3+7BeQjbIkCF6a86y7MY
t0mJED9mnEmB7vOpFJuuPbOKC7t97KeK7LR+VpoUTo5/GtJAtEhYc9Ly/jxoEwKk32bZwGw59duz
Qd4f/tu+XZbzn+YI09B1cz64i3UeMAVAeqJU3Ta/1H+r/SXWd4dH+HZUGEGajmmDn3I0a3kY66Lo
qmCqdTeG+aDXtNHKIxf+vhFgXPKPbpoOrvFfj7tizrRN+mUuEtQd8E77SCD0zw98uUtsoZqEQIbU
NMPWtNmy/tP3ZHR+V2deMblBMjtnvrQUP8t727me/Tdi+yYc73vxAsC4gsxUHnES//6KzqOrjq0R
aJho+y0uFhq5jd3SKXbr9hfJvA7IOvCQ3xsuJ3rmzpmzMx/pr/3xrml8C4Y0LNXQ5D9H+tOUe4Sz
LdVTB9dECEJBGfLPzx2/agvD0Ob4Q1e/LmmbRIBR22J0RbLyZo/UCyVw/3wK0lClsKTu8PEtdy3y
qhJ5K6bggS0NqdOWRz7sfQdDk4ZhIOrP6TDsxTWoovE9+GU/uAV5cglhEttoShdUvJsdUZX2Zr4Y
EeLAGL6N2J8dnt+eT1cjspKG7RDqWMtH2yxQ+dCSYnBl7993g35l2P6DZydHhtnzdWmqYUjb1Ezd
Jtb5ulMp/LrYkNboNjYOCYNaIawYJ/GRb2z+lcUnpnG6dbBSDKSZi5UMHVBpXaSMCOTniJ8N5zY6
fGLW0MJFBzfXw0u3d06fRlvc+aafJzoNrMm1/XyrBjjeiSPz+RZ+2LwplsGnq0J/05fzkRXPmqMY
nG/n3obENrXmuaFtCglKBbMO5JAn9fnwpPYuoa2alj4fSSKfrxvV9UUfqxAU4FWSiGZ18Nxr+nWM
TMBodjNH5vbweN+CxnmKNq+GkKqjGcv8Ex6Z0ReI67kWmt29kW5EFJNoARATa70CRmulR2Ksvdvm
cBWyppbQxGLbYj/NtDjXRheeKXn72F3kUj9y3Pd9VeqnMRbHfeqEY7WVyhjpi0RVNEX4jnLW4aU7
NpF5aT/driKMAf15DJKlmHEX0G30IyPsm4bm8G5wedsqYdTXEWhoqtEQhIzQaEj3RFiGj1cDMzsy
jpyz9MWHS1uESI2WrCTVWzy+Yiz1skzV3q1qy0dWOerNDVciigV2VCN6p5iI26SqiulY0D2qmR6j
YcLuHV7QPWdf17gKTcfRBd/d4q9Ie+wEeti2bgOc3EKth5IQ8iJXmoS4zjd3eLT5nH2bM4NIzdaM
72kzPmgqagMaggRoBGr5jwE8TwKNPhjtIyPtuUZ0zSZwNKBIf48crQqyqUTp0x0G8aQa/qYyTRYV
55+TOLegK/nDrZEOJxJAzuE57t9Yh7RWmwsoRIhfTxAKWU6udLJ3ne6+BbzXtzTHFXlaGogebGWH
Qh0AD/oph8fdc3A5TdocdTiCeHlxiwWdYYpO2r2Lc+u0ytMshLpg9+tGpcVweKh9i2tYukn4j9cp
Z+frDOF0ApqrnME1SC5S88xXrhyA1N1HSZM6bn5U4P0Oj7jnuyfMJoTkHibNXubziTPkyKNog6tR
fE/pIh8LtvetHsV/HgFKH0JbfgcaPjlZ22HknY3UoR0guIiuYpn6F5tkOjoBPV+bDoXp68r5FCYs
NCEGt5wyDCos6K7AlbHg/ovl4rZ3DM2iRLWM4IJRKay46ojgcnACfouITRgH6ePhUfZ9zRbFKcuA
18dLvbgqU8erDEPJMWCyMRHTt7Q2NlJ59oEHHh5o3yX1eaDFra+prdGWXskl5f1y8kc5/LbVhxHp
VBKPvxlKJXG2KOZIbRkbtgITH9/IBtfri7uwTu9RFIA7M745HcawfucfORD7PiW+JI0KkoC3t/yU
8qRLksCOMJCniyiheEPjWxtGvRYmDLiPvKPhDTv28HruO+yWZZG7WxTIviVGkY86gOkR4Lc1ZC+K
Ykb1EQ0PhwfZl34ZwuLXyb046csM2RShUhc9ouO+2BlA+CH3nyrJroVVGyL+5QM61cR1oH7kABAO
j73nugCROF++0FaZ4PzfP4UJeo/eihYK1S2zEWIytDn0O/6zIeY1/jSE3ZTSaYxJde0U1Gd6phyL
Evcc+i9zWMRsfTPqrRYwB2HYyMFvgva8BzoWRURXr38xF01iB8WTRfy7uJXEpKtalGQasIg3TGOO
pSh7d+Pfn1cX/YohdiZ7zBJ+HqkQRCeTY9X+PecZAyEqUfN1R1lm8fThxVjkSignV7Z9dKWmI0ys
scMzSzGyqz9eKkvYc/SuSorl/zz+n7a9ilNghHnPUPKjgZ6MJ8nhAfaFD19GWEwGSFg2yVxMbohd
ome4SFpNSgil+EkP3u2JBmNSbiOIXIfH3XPcvgyrfj3PkRFruFa0k1tF/j01DLx94bi5DRbwo36s
bP7/maRjaRwLSk/64uvx8NcDnlZP7ji7VNpqf1+oxTpz0IZD7jOMMmzZrbeqHm7GwBmPXH97ziPs
VYsE0yH5spcl0tYpDDttyfdUGtfgpV8Or+SRn3cWx10zWq8O53SyAtZW59x76pG92nfeIfXq1EZJ
/SmMft0rvwYyavctOXLZYDHY9q+q7v+ciuJIfXDfFW59GkhbTMXMIK/kDsWmKM7OUPJ901rAFwMA
wNh4dBTnfQiyU77Ilyx1fhDuHNmovfM0Ja0ok+0yl4lyVQ1hLb2Ij63+gRir2Zxp9urwZu2JYSz5
aYh5Mz99z3ptmkNXp3xt1kr/VUl0ALYQfA8PsvdEmIbGBUXHmQD26yC1TFWtnhhEm1YGzLbh7PDv
75/Ev7+/+Ha9URGFgSqCi2h855z5ctM3W3U4cvXt341/R9EWs2iQvcs6RtHKtdBOIEEcm8fedfon
NiYzlt8ag7k5NkjHkt3HjehWQYtMT1ZZfzONfwcxFmfat2xF0L7FGrKqngaEpP0iLU9kYz4c3pS9
y2WTBJq6sGhdzBfup5MFtrAM9Zbyn5Ff07cdahcxxcND7F+vf4dYxMWOX1l+mTCED9BWDneUyg4P
sHcORKW2Tg6tUwr+OgcFheK8jkw2hOgUnik4UXM1odp6eJh98+AydlD9NQRpyyLUiRsonqOiAwYg
MQfHdmSZ9s3i888vdiKxG9NJO34+aK2V+ru77Xp9dXgG+75AomluKUn8RFX560KNNcT2McoFHsQr
YItYuwynOEMeHmTvPGhp0xfSCdaWuYLXQQC3BnAfCr50wVg+Z1O9teLu5i+GIXo2qNBQKlymdXbi
eaEvMQezrX7tRBUyWrNL6Xjk0tq36bz+pAjUwBwyrq9LpsdzKQOugItOenoZSczXyBzFka993yg6
EbJObYtzvAwNhaUYphISTfX1RlkP019sCXshDUGbjoBwse9m6hvCQynJHTWI/xh7JJa1ztS/+Ayp
7ZiaTVpqA4/4ulTK2EussDzyNWiTXfwrm6UZ6sfD2753pf4dZHkvSguKpJUySIPUdFE+i+pYrrvv
/OpkZHPXR2etFt8haUDW+bYxsBcVQLCPDBxweaw/tncahHdUcKnhfmvuqNT9IlqCg5sbRXlVGsq0
QZjl4/Ba7fvc2Yr/N8ji7Ja1EUOEkwNXuofyyivcfzB520H+/ItxQAHpJBqU75anF3B4io5GT3Wg
g7QDMfgySuN3C30/qR2tre+dlENHyua94iAsTplWG/qoVProerDIccXyoEPPpPMjn8yRYazF+xtT
VKwdyTCOBVZ9NSXXvg2P5UjINT99i0ozUBLiRj5++kna4mn0uqwoGp2VC6wRRbAMfYUBcY8tSkM9
tSpQsbGNZ2ArTHF5eM/2jWwAHwE6R0lHXwatXZ7IWGlpILB3r6kMr3k1IH1ayPuNsYJLtNDwT8rS
18PD7jv3n4ddHMnRL3qNuiVZh4HsSRmsj/b+5L7v15j7tRwPunDL3NdywtYJUhgtRer1cDI1b+WI
eFqVISqlWg05rC0teTlU+XQdzgJcCY5f+DEo6ZpjW56LwA7OHD9rL3ukqI5c9Pv/uPmDJ4rQjWXf
xpi8PMh0lj3qL4MfKHOikXd4hfeOoKo87rYl5De0BNyMzg5DjpREhjRGDAG9mJlRcniUfZ+HKWyD
opk0BcCJr3d9H0RplKI/6aL3fJqVWNP1PdRfC3/bv3jnP4+0ODFBYJYyRvTE7b3pt1KluyEdoIeF
4ZGTue+DQOCDGJiCiXCWSWQf+hNXMs3HTFGuB9S1osmDneU/+Eo8C55Ez0KEf3FxzptEP1wAh1q+
mH7ZBXgOT5ObeLtcv7URY+wjdNKObJacM6vlNfNpnOWjKZwxUit8DsDoYOoeokZRwp8flJPZuCm5
1CDiYSfgwKVKxHnRqKvDh2Xf0n4efhGfp2OJaJFKdJNhgTBiTgPFCQmGVYppsrX9i7GkZDF5vmmU
Lw5mGA9laLYqmTLdeVx5U1qFOzN96dv6TEA2adHWODzi/OB8W1w6eAhkA0cFafv1U7Cj0Modn00k
w4KjoCgI6ZY+Ak1aU6wTR5sNVOGMjFaOljQ6739xkfPyGkR2Dv+3jOm1JPNt3WBxKyTXIN1XKF9P
6kMo9Y2DAdOxvHSOfhazJbCn3ALei8hi+dZXdohSnQdk2VBuSeLTcYP1rgovW5wcXtY99xhxMOEX
cAedCtjiAcbBNeECDwXw2+sQvq5nvufGke9vz2sEgoODAlAJvIE+33Kfkt9ayDEerVZghvjgTRuj
Pz88h72/D7RmjuxJHJf4oSL3U9kNpXRr5xR1KoR1/7PfX/z9aMXxTGmJdFUHHXk5nGDl8hcjmCCg
KIKaGg/W1xUS1DnSZNSEK3BoUFcTHIs/H0BqAtSdypP47QosEGZIUwzhXBubHg0S3HBkgH0HFmEA
fpp4ALLAfM4+7XFjB7YWWB1NFq8ez6kOOifIG2AaUr4NdXavtOOR227P02gDgzG1uTVHi3txH7RZ
LDJlBvXjF99jp/2EckuX3R1etv2DgHy2HEHTalm20WJUSK0hEG6Gf/KsPnrBLYuqAZJSppae/cVg
KnVBunH6/El+XUIzC1IJsplUO3PQK47ufV9IhPmjnWjth8Nj7XkraJ//O9b83z9tF9p4aaLrMQKZ
yU+ei7HdqeFj6zyZCDBY9rHDse+SoYkKMh5osAMw7etompXZVmUB5UNC8pSIDdouqSv8uMOT2ncP
0OKDhCEkzZ9lbKHGnm55E32ETMOEMsGA5kgJfP8ADl10JsE9tjjkla8bmSjM+dVDAQsGZ3vkKzo2
wOKm0cwJREKjTa5eYgt30fw+vED79oFcjhuGJbJUsdiHoeqtZvRojUUYsF/YmotOz+ER9k7A4NXi
ENPFXha3HasPpsihcWSn78gkGHBoDw/w/Z4BIapxjqig8+/lXS9VL4mAKVt0jiPUu3a+8yNEvkXJ
HTTi/hwpx2BAa3WhA+P9di3j2lgYMhzxJ5EX4WXoHUlLvy/W159ffIRhH5u48/Dz2ZWN9Gd4ZC/2
9NXAVXHdz/h/GmvLCyVX7Egz+sbYiRK7zGk3hAibYx/Woxghs/pEVy6VKljlxjGIxr6JfR54MbFe
8bXMM3tj5yMQYdinmJitDh+D7yeZqc1Y+5kyBKlucZI7BxjyFDM1Gd6VKGICBIqt2yNjfL8kZzwm
mH6gWwQWS8JBPgHTiIiBdxT2+R6j2f0kFjFWQJliY6cT4vWSSA1t7vRuGirlOVTTCJ+1Nn8X1ZBd
IKuADj7fw60Voj0bJ/10l5kaTjOKPr60yj9Crkp2ge+5uGq9HHeEQgMLZ+iFvs5kAdd6CNVmS/SB
MRz+M4Zr9FZyE8rAXAMGIdRRTf0Fcb/MTbqoWEeRLZ/jaVCeB3WSV2aI4OeJWhQIGVGiWret56BY
pQo87GKkV+HZdCg4yOaqpv2BedEw3Q+Rc9/kzUefhNq657Xr0OytfLcaR/8lM7GZFGnReStftsij
9Wbd/UzUUTmyvXuOLhHpHOxLwkYBPOrri9FNqJyUjaFhvoDgG+wxtCb0AOVG2TXGpYHE2TYISvUF
zzf8A7yeP8g2/hxER+VgxuwRW0rK7IsQg0Cm1ipP03a6sZmKi3HajOHmyBljHl/j/LmAIni1qE/q
36IYM0tBfSLNvQtx5Qk2Vrit5frwEPs+xk9DLLNSrfaqLCgYwtm08SYNjsxg34VMncUGtu842rcQ
Kc97RR1a39wJ0W9CZTuVvwscSHQPfa3xyOW/76v/PNbiXskNPY7Ri+A+zi40z1/74nfhHdv1PesF
egSKCqVCAtplm4vfz7SSaAYDxw0+pcf4Bt9DSiJ8Xq55CEKi5cnGaZeCpy/tnRzuW9K5Ei0wOW31
YwWqfdPQzLl4q9q8AMuaZx2FfqlIhFJD8bO7zOwfh0/VvmkwD+grRP0ATRfBKs0JjI58x0RAQLF3
SVz6PyMDYc0JRd0boxPJkfz7H9jR1y9F14Hgwd8BRwumdfkxtq3fTUmV7WJHhRpiGbiyrnKqSEib
4bxrIxP86AdQxFOFOKAhlQdKiTJ/locmivrOaCNhmv22s7g8lWCcb6sRab62iMzT2TzwNFfy9uHw
Gn3fgvn+4OWYSbu2vsweplA6WG2b2i7qztAdpFB4+PfnKX9dEoqP9LJUy+awfluSMunHqpBWt8u9
FL0woTkAjBMk0NwcYzbrRBGB9oN6lH2WDS1vV463+vnhP+H7MZgfYXgSwE/mttdiV/xENqhfTOkO
s1NhdCdWrZ1c/DkSQDep2gPeplRhfGueBw7vZSBxcLUEsifAIiOw/ofn8f1mmYegekbcuies9GI9
soBmR7sYM6FEeTDB+6t/3ktlELIH+qhwGL/xgwPfHwcskeOdlgo0TpGZQ9CpHz4OT+X7qQNBasC0
A8EMcdxehEYDPtu0U/NkN6LBfzuGq8M///3Qff35efjPmaNsety++HnPeJlCZIevUFe5LRs8W89Q
pjk82L65zBQVi/NNtXH5BUXDaI1i4HipWXKNP1aS90fq3t9HMASYZTJugN4zvfLrdGBaWpHdYNCH
0jVOgRiCHJ7B9+eR3ydbhByqm8hMLD6QUBcof2lRvZN6Vp/hMClPC1nYyLFn0XlsmNVVouXj8+FB
906Kzac9QTD3jWwW6IVa4/FX75r3We778fCvf/9W5in9++uLV1j0mpFZQVXvYvWs7boTszlvxiPP
y74ZUCucoyIHOupSUsGJk7JEFLLeoRCK7GCkHYN27x8AtCHNFcKuZQKh+ewHXmjYmWDXFd5YRyGU
/zywi9tZNQlhoUMTPWrLiphs1SD2bV/dNYy1jvE2WkVT0Tkn9kTt6LJCEvCafBxBP2dWnfGyCH87
3MKwYLNjNTuNAqf8GQB0PzWqENnfEdSNLUbytrKtii2Rb3Etk7EBZV/620zRh40E9XcXc8Od2p6h
bIOs9y6jFn9TNNmidBWYA5QhqdQMZORGjpNYkm7jFEh24Uy4hY2jdhK3krekgquGGPFkDNupjaez
wyfo++LP9xLtUIOYkVt3UXSG4Z9VMnNa19mCqj9p0bM9PMD3r25eciITuj5cV8u1F1PuVQmqjG5s
4RvZ3UbVeVvSc2y9kwm5osOD7ZkNKQqZNmnKPJ35j/l0I5L9tEUr69JNbO2iL3jrFfWPC0/Mh8Xi
0cD18psYhygDtR2bsUSC8NyKHuzy4vAUvl/qJLr6TBrlo0OoZvFmZNFY+l3joECndeMq0K1iN6ah
d5o6mbqShtedWlMQr7rBT7d+Hau/Dg//fQUZnlSPyhRFQmp3X1dwckJlKkkIdyriYAKP5FhZ//kI
c6QyZ/E6VL75Tvu0RzEJnu9PpY7zlnZrRNmVEUxHQojvZ84A88V9RTA8VyUWN30QI7VV+IbcjTki
mOhROy3u0OvaWSH09cezYSguRiRTZkGTxWzqSgdBCmhyp5nnuBwcZeb9A8Jf3F3QDWxKXzMem/Dy
63JFKTJ2Bd/orhJxehHAuj6P8bzdeSaS1E3ZVMNJmoeIb6WUxI0hF9ho9eZFhN34ps79/0vade04
jmTLLyJAb15JUVJZUdXd1eaFqHa0SSaZ9F9/I2v27kgpQgnVYrYHi2mAR+mPiROh+xqE5iDFPUGO
evG6LXgFjOeJzG1Y1Ev6eeq66pGkY/X7+ryspQ140hHzgqgaqy38brWDTAdrlPGQmwU4Bnq1DBXG
0Cm8tEUNSnIVSuYeUl5u6vWfepIAZRY7XSW5ELgVYfbOfgV3mk82m4UOWx0csBPIvO8Ub5sYj8bt
HWp8n7nonIRHDM9I2Gx5bqXZwGBiVu8MUIgxBXz4snFcOvdnRsTaIM2LZNYrGFGPXoyQau8sAaES
B2nl7J+OxBEcMN3qlRGs9NNB8aDN46P5+fqekH1fP18MSOR0TC+q6eCqP0gWGaXMwMq5R5cg2ksd
jwdioieRQjzN00a1O2hwuiELshTg+oRY3a/MpMYbjd0FlG3ZLHNgLjcZ2Lh4IRrNurxDXtgBxjKm
ID41+sMExRdINCcHrXWeYyBfJBMoMSQCfaDEsVhFrPcHBfqfdDOX28m++erEre4AbIZkAoe6CC+o
ZZLJHKG5coCrBykzSAgBu96Zx17W13L5zp0bElzXdigVr3ay7pAVOsj8txYk6qcuWCg0GQhY5vVX
N99e339r03c6NmGdlNnuIRIGkySHaOoyWUVoGlATm0nf3103dbnVbVRCEfgBL4DWWLE8pWppZg4a
0uExBM4XiOnKuLouL4RzA8LFRpJ2WiAn3h9A1kw2BD0aCGHV9DgP/fxYxMYgmbuV5UKGXwWjDgAf
oDcR7gbXVbSiKDoM6Ev8Bdo+7rwDW24VGNWuHW8uxiABwAl2PDT+qshnnt8TGbRTlcUp9EPdPebN
LvU21xdnZe6QYADDCZLaSNuIPg5YJUjtIDCDMP1jnm8hsKOx7fzzupGVHQAjuBMwZR6cEWHCdGWA
uBpJ9UOqbxoIo8oyTrLvC5cpuDZHxiDCdoB4e6v9pPntjjtPw/w7AMET7AYtr4ipaAfUH9QIhPjs
SXNaSBbpFecQZ2xYnipNbSRZgJVDiiSDzoGaoIG5ANMrtZYsFTwKPKd7sDwQfePk0fWlkZgQH1OW
qDWz7Fg7gB5aRQc2fKTb2SoQ6vw7CvEpnRnpKo/AhDE9FD+G/K4tbt/E7yRAyGaCJgo5ufND4kHt
EXrm1XIYCtCEJpnLLwGw8VKUvQpZG8XKjAG0C/gmIiuEm2JcBQqDPm9SsFJD0Puhaut9Z0GFEvfe
7S84EInIYiNRjjQNjs75qHqLJVXcsuVQZFPoLl+YGgfZ3IBAmfkzldUXLv0FOO0WSsroaEB1SYwT
gEOcsgKsEFBf0UDeD5Vb43c9O2Da/27Vxs2P95kxsfgz9NkCSSYY65cfdgmZ5wGtQf+jDeHSWWYo
QVu6UgPS+VRWe3P8hG7RWw/P+TCEe4eUSgUcEIbRKlvFupvBlN9lr9dtXN5t5zaEXaAYYzWCpYlG
japuEvoXO0DyPl8+Abj/EWSjJAMc+sWGXvTBzk3ETZEzjao/W+m+yOyvRZZ+6jupq7MynDNjgqtj
awaZ66bJojYFybTh2o/WbOyuTxn/xnmggwFZiNp5eZSn0c4PztAPWZZkThrBG6jdaGAIrYMeNS12
nJMv122tTZ7Oc8CGzYmLRPY4CI8xiJs5WQRNel+HpDVA0ODzdmRX3Nq88WsACCzOzCQiL80BvE9m
O2RRZ9x9smJJtHN5p4Fo4eTrwkYecs/MOg1fr6B8Mbvzs41Co73Mg+RMrs4WaEWQXLOA7BRfm8ZQ
4JdB8yciBCX9h6S8y6sc/P8Sp2nlLuO9gP81Ixz9hLkO85iKHd18B9xDXRRfB01XOWRbW5OtzPrc
/WtMmDtae2OtQG0vKgYb7P4QCwBN/qi/XN9n6+uPYATgQkCYxH1GmJMn8FGyyCQW+9miXnSnjh35
gBWDd4QAQqIhiOdjPUkRZBTZYdOKs8hCFXiCpPm320dx+n2+P06+T9uqaJM0y6O6JC+jne8dqkvW
fm05Tk3wvXFiQq2NCYBSDCEhd2q+pyroviUm1rYXcHYoJiPEhZq3cCUj7nQJqbDiVLf9TL3vqocY
AnbE1H2IggcfmbJ/jfGNcTIe14L0WJVhL6v2uJlrN5h/XTewPmH/GhDWHKg5Z0wyHWcS4rCeV0Hu
JN/UuiwPubaB0a6J0jx8J7TmCGb0eNbQqd+nUXw/f4dM4fVByL4ubCxd7eqsKAcI1iim/0wbmQ+7
tuSnv17YVd0CmUjNw6/PIP8HkW29/lFAejI5yJy+tdU4NSS8j4tZEZdyQ4dR+eVuIfz0v02U8Dbm
SuUAfoXvV4bfDIEdXv/82jwhx4kCGZohLn3WdBwMlyllCpYTZzM0LKiY449aESwQTHdkmYW1yULo
j+wM3iO4MMKecqvUm+icppEJ1Rj1xdDGHV5oCcRj5c1CqhnUvti66AUWvYmq6yBbb85JpMT0kzqx
Lxqt9jaxHrPYkKU2VwYESjYDRN0oKwBhJgxIiyu1aTwPtqD/+tNlOynOZ+WgABKFgQDsw50J4Wks
iNspGbIlkWYlX4hxp6F35PoWWLHAG9zwUqFsjTqjcBQNQxmVzKyTKM7uk3tvkly+l8vBqc/Q7M83
GUrvwknUp8xVbBPKvVSzfWOBhJ1RUd91h89Qnr556WELiF60ukAk4YL+0CTEHnWnHXhrqx62Ex0e
YzUeAytN4q3hpJ3E3gqXCTcI9AxaqEEu4Qq+hLWoAyCayRB50NFEdyi060K3+5U5UAw7tMkU9uZP
xXsuis+3rhkiPlQmVZRXUCISIaXoiesUdNYNEeLoO2h4bqfCPV43cZk04yZAy4pAA1D7Cz6YFHQw
cJWGiEBwlYB3oK4h3AixuB5MeXOx+Ga/M5d2d93qJXE7wDmIai2TJ7cugRSea3aNiYx0BIKFp4kX
rCFQr9nVNhvye+a1hY/cOeR0lM1Q4zibZndvOdWzZVfQ+itGRfJOXR5w/BwbFCtI5mB5ReyzwmZS
L1bTgW/MUAJi5dZDmrqgWI8h3Xx96KumcCsieYio/gJKULEMNWHDYYh/vtXo3+mXbdJLzvq6Dd4n
zxGxqJWeOydj5cLVLnUW2b2909PkM9XIXV/fHsoD7gpmWE5fwCmrhcI8Gnha1U5JFylWqAF+jBIT
MDfh9fm6vLfOjQhjcVOnRZ6q7HD2Hgf9qZcsx2VQyiG7WAgAh3DAxZWno62htVjvI3Wqwz79M0El
bcneatPZNepxSmSg1NXhnNgTHAmClo2ZqlqPqL7+0dD6pU+97Qdm7MSE4EtkbZ42SYkhGd6TBlzj
IJkyyRBsYdlp3Jsx4O19lFR/2PStMj7y+5FWxVkEIBUQuPPdC8YVnZlqMUSDi06tDnTAveRCXx3B
iQVhEUAfxIy+zYeoKPfLiyYjhlr9PPYS0sNwrFWxgaksVaux0cIY5e3RC+JaAu9Ye2odjm1FOz24
1EX3yoIzV2SK0UeDFx+0dHgkZfwFadGf1IolE7X2OsDjATKJtwJeNE5kiWmnjAB6Yxc7b/oGgWbw
WvhFYvpozQ6z7juNYwm4ZG3ycAPCU0VqBv8Y56s/2k6qqdCujKzykL5Ns+S9k32e//1J3JbOlpb3
gC9F0F/Pu7eCSWoDa9+HfwXWQwRUEA8QrqsOXMmuseB865Af7Ss/7WVv1QpsAXioExOCN+K6YFKb
NcxQ7M7lW6mY5l3l9v1nox3053rRQKtmT7EPXezvI7y+5zpznQ8sEnqN8QYj0gYYUrhizMqmS7fY
fVSYg19uLWX8wIN8YkAkwnMHp3aS0uyj2t7k+kZ3d6bMB1lfqf+OQdSOUZwkU6cJx8jsslBnyob+
uf0ePh2DsE7ICmZp0WAMnfPT+hkbH/m8roOoF72LFmKt850MhaBOAeIO1zDEUeFHuLJ+tjUvgvtC
EDxARxMoqs4NOFaRaYo34ySm35M5CYlb7BpPtp1XlwGtB4DTcjSU6IDaeICtpsdlqcbP2b0q4yGU
fF7s8hxc4npxxVfZjuHMas5bOumy/KkwU0DygZwClFcIe5CduwhIinxxrcyh8WGCfmJevtEO4u6Q
Cr++n4R7/x8roL2Ek2phNcSacIaAt1fJEh84M23BvozVmwrFytL+et2OMGX/scOvfB7JQeLlfN3p
XFJmsyI+xGVoFE8F3dz8fd4fhe4fYK+493X+fcc0wbqq4e3qyQvCKVmyVIzW+O/H94FbxSOJzLz4
/KIw77lVnCkH6Hnqh8EeDDCesT+Mavp2aavkqTeQUlMZJJQwpcYO/GH9M/hAZNj3lXlEeApeXP50
IhUiPAXjsrC+0gvlMLCN82RNEjfsfeue1FP+GScqqxpK94CuioXI2mxHJFWN+DB3KQ31DJKwLdfZ
jcsYOqulVn6bxwoallXj7pAupUE7xPmOZip01+s4/d2pRYqIEgKapgtYS9J66nZqoK1Za0ofNKnN
oA/bId7qZ3Bu1UoSlrT/m3nWw1JC7CJdQC5s164emoCShIXhThD/nGUvgSZ46HyYYHgzwcetgzkH
Hs/5dklAsumwIcO2b8ugUtFxni7ogfplz5Xfa/shafdtMiJmvW/67zUa/Ijzm+itr3uT7+ploOjf
NLOUPIDvl58w+VybCD9NAxEO9vL5r4rNcrY1AhU6O3kinYl6LKTR3dgvtDZoGiOcUdzI80Om3dX0
hwEiF2fufbP5rqhLYFlLaOY/E9YELf1Vezb+wvLzQQWh9pOdf4vzR682N3EjI381Vi4q/GogQXFH
AT8rvtvoknR6oAG9Q4FfU6EHNIWYfJP8rcZlo2v3yvhamV1QW187+lQTB4saDh3x9XQHJUfFrDag
Hdgw8gNxOKTsH/LizrZiv5z6AOj4gNVH5r2O5n6ZfgxdeWcqYdUCFlx8JqOy07Wf1+8RkUGH7wzc
IKD0B2MZj9oFL8R1l6pLWQwcMoKEIX1W2D3kUOf2iMp/kNPXrvljcsH5bdHIQt+Vs80bQQAENpE1
uHCM8zhP2Gwh++j4KXwthDIfuOzR0grXCqxzYOAQHl/oCcQquiaSKI9Ba6ku4FlIAurUEP/dSaaR
x2vCVkb8i/QwJhFJIDH36DDCwMvTJZEBuVimkp2XT7spjR/Ssg1ZV20ZGY+tbb4BEP77uu3VaTwx
LTw1fdL32ZRNSWTP7vfF0l9RzZVESysmON6etwThMoaY0vlB7cGkqqWWGx9Sb4FKt3PMbOU2n/8/
F7ELUIiKzvmLwjbXKl2cDg+OgQugLvOg2V+fpndIo7BEGMR/LYiZljGh5VgqqXJghhOkPQ0n7vLV
hhORxQqMpnwpFm1nwosaLPdhHr19QbPXic0hiOxCkC+Fw+L5k95vrv+wlfsEyUkbzzh4uN2L+wSe
W5OjOxVPHH2y3Q2AUX4zS9jZ+E6/GDvSM8DL8t5usQW2bK2RZ0yUw9y/xOqXqiw3utpA197aEplG
1dp40AqC1BxQd5ewAbswR6vKyiTKKFay+aW49sakNLw+a2tbEkBFF04Bp1ISQ9y8r8ACaXnKYZqf
83zf/L7+eW3FUeRMB9iJuOUBthDeJiid12zQR+VgM8fZLl2ZhHlmaH+1iQD43ZsKMrpOuQGR+U+V
5S10sow4VPpCP5Zscv+QUtPDgsbtdurq+oW0Sy9Z0tVp5gJ0SKsDkX6BR4cqyKiXmABmfE4gMGJA
RwKoUMnFtjoN/1oRUQ3WrBQ4BZZyUIHU64P8Rz8+5DKg3tru1AACNCyUVi6LzqpW1uZSVcqhzuIS
t+cA7fbZJZCY5ywDc2zsOzNpt9dXeG3+ANmF4+fpYDMQPculTEZg7mrloEB1iS6pP3p/tVHGmbTi
eAEYjNgPiVHEgGJJxyQFJRnF0GwwlXpF4ztNvsnMdu8AhjZq9wuVDEtmkP/9SW6mNGudWiWGVTSP
Rf8E1Ci1qO94r51+JOaNmd/3WxsRG5w4dL1zreRzawYKxzmjTEG36K5JnyB0X3j+zrRSX5Vp6qwM
DDEJVw2Aw4DdIjgq5YIcW6wicqurcad3zU7JqschNnY0hgdO23v47hIHdeWOOTUpbn6IZJI6dScE
B4u/dM89+XZ9C8q+L8xeCa/BmZFmOoBQK4UcrUyXY+3Jg+OPdnjQYqPMK9ZcVQuppaoe4oMFCKLu
bBKUo+qQZmGGGfytjHaoEu9TX8wPzDM2llYi+HBep3F8bGrtuzJ6f64PeHUNEXVDlAZQH/D7nG8X
e550NasRbS3xdlA6v2zulQEML2m6R59b4La2xANcneETg/wSODkNxlC7KhtVxD0GfbMK736Kndfr
Y3oPEYW39T24Unk/vnHRFtLPKJqX5Rwf4BMR29vXmnNf5N9qvwmMedwZ8bCvF6DB9Pq3W5jbnEyy
HouVSxq/AGkTtFoglhUvmXmwlcnKMEob5E+m8oxZRij3qRuO14e6ck9jN4GbB24uOj3FYLmliDAL
nqLp1Wpjllboao/J9JvO5mZYZGdjdVC4mLlMKPo83/f2ydKBR0Od+7qFz2m/lEmBF2HagYtiMTXf
6Y7O9G1ywaekauHQe6iaVT5F9z1D0KJULECHrV9DE7lYntCPuvEQ28aWeVDp54oUAUl3mvpWT/uu
RVC+GAGzQK0f75VRh6Dhg9M8ZCBSGb3UV7oD4Fy+Gu8y9qN0qZ+Mz1n21rog+6xSnw7HdBo312d5
Zc/yRCF4hFDWvexqZO08tuDpBrlnHPX0iUoWceXdQ2IdXg3CAOTBxFSAyQrgLWljHYBVfCBFHXZp
u7PJjU0473El9iQGwGMiIDLOTx5kBiArC7/zUNEnV883XfzYF5KhrM7UiQ3+9ydbZEr6ZQBGFShI
85hYDD3rX29fCmSfIWEFK6jvC9cHM+1qmjoQ+egD8cG0IdPhWRsA+tjg9PM2rItspFEBmcEQIh+g
YdXtya8P/PqTrwvT07a41PsOX6fN50p/dpmMfnflPkB4jfwm8md8wYXp8Xqw7idVYx/G2vlLnLTx
84l+zvV4MzvJfrIYkaTr1gwiPgTewQae/yJb54z6qA059m4L3sa9O1EjBKuDii4yNY7ApTpuEgu8
bjdOIxIj6PwFYxRgo5cSBlk2L6Zb9+URdKRt9WqUP69//+JACt8XgmsdGoHDQJvymEIY9q7XjSJs
VIguW0khcw4v5g+mkDHmcRnkfACGPT8wxI2dKulhyknSvZrnSLfZ4Djoyu6tV5w92go218d2cYlz
g4DYQB4ZPbMXoK92XLKmypriWNlPWvrW4gRlUM/SP103szaFQJYBCIKM3CX5OAgi24YMXnG0kM7d
NFX6GfSrD+qy9NvrhtbGAwpPG/UJROsXXdrNYoxJ7NnFkUwufDbV3CMADnKv+0V189akC+YO+lwI
PpGa43rg54tV6gShy7IUR72O/YH+ajrJ7cZX+8xxEQwIGy+HKJ+Zx2pxhMP92zSTr51a3bV2ubeU
fJM63S89qZ9BfGNJnLJ1uyDEhIID3gExgRpTyGY2s1kcVZv6evxqj3TTGT965WAODxMIekpZgLm6
bJyC8x+LYiW0dysSt4pRHCftD4GzrQ5NkDh/k1Fy467tQ660iIWBc3uh+zkoRVL0ZYurQkdP7eQc
rdk7LqMMN71mBjzgKF/jVeKA8POdMbpgFDVySo8Fc9IXM1msr27GNlmMm/f6fl+7MCDU+y4agq5n
8RWfrQp8U2hwPs5tu6nNYp/U2Z03gkCkvYfUwHVja8NCxx/KMKAYRs3HOB9WiebtDJ279Ngz3Enj
6wwUXWzJJu8iBsGuB6M4xBhwoV9yhxCr7gsAOetjU0KoSynQGYgS8NbNtd+2nn/KtfiZqiORTCR/
a8WzBtQw3koIe9jWu7bDiauSKjlTnRxWO/1Rg1yvBKwm+zw/ACefpwVgElmT0GMDnv2N00l+/drK
nP56vk1OPm/nNVN00LUd3R81yJjzAepKH7jtTk3wZTsxkVtt2dt8BJzhim2N/3GCxCOTmy1B8wr2
lrpXAMDZXd+6a1ea57wLAppgvxFbWNQRECIIkdEj4AS7mtxP45aSb3n9Uk17S981s8zgyo2GBw+l
G+g6wIf3+IY4ma6+BXC7z9vqCFQ1e4DgoftQcp6d2uqTbQJVBMkOWLUHxhjOhQNGafHKmVrw+zT9
BHveNv+EivOfSkawYa+cTDx38E1s1GuQ0RV2mTVrKCsMaXUkCEdK351yJRhxpgIvDlyHoq1OCdPS
eumIEjZGsTNtNN9vBg6PfVI7i/4ZnFT/3Chp+oemZveSViVEema3NO7w4cm30XyAkI2A+ZV1sW83
KOzSKmt9G7RRd3FlQujDNJZfrLETXzcrz/TBw0Oh5ZA0OaRG2xSLWkNQxQrsZQmreoLskF4AcDvY
/bxLVXV5ROSm3MEvhTRLreeHeAA54HbOR/wHpOanZKfUzrIfFUdPfDabdhtoxhC/uh2ePhAP2mZQ
xW7yqaRmfgS7gFduzNrtg5j29j4Gxgwp+854wNqPvyaPzD+QLPOeB6c3v9QOYbsiRpe7MpvucSKe
9sk1cE/H1SjjAl65briuHuqFCFRVcHGc777cGaYS8NsS71v/+IcwTZLbXtltAMEDUgp0A6j7RFiR
1eHBLsBRcUxAq5AtP7TiKRvvB/PGngTAwlEWBLYQgBDwdl40WeTj0rdxl1XHcp6QnX2kAFD3TPKs
rUwW59FExwCfL1Ccnk9WqhnxqNKWHEl6F39y5luTlBgDaJB4MyjAZBcdW+AeXJjWKNyn/zIWsW8g
KLp+ua0NAIS8yGMjjr9MSHiUQko6rapj1gRW/2rLCkaS74uFOSTIZwLBqOpoeqEXurbkbpZ9XvCj
E6+ILZC4VUfnwUCYnW+uzw6/lYSXHS1fYC0EgQUyNuKtxeYyadOClkdA+QJG+zuwF8Onbq3sTlVk
eJW1sZwaEw6eO5YWKby6PM7aAygaDFkgtXbweCUeUT1Qw0hNnO9VsyCT7aJQeuySsC6Y3+e1T7RN
vb0+Zyv+hIXai4XSC3hlQTEqmInNvPJmQo7Q1QvUtN5lo/PAVBkv57oZIJggmsX5WoUHhS4Qz0TH
Jzm6hvJQ6MRvjDaF6LlsOCuvP7IgPKjGLgALv+C4Jt7CiKEm7XEGhlP3+tAe83DOntr42c47Px6Q
fSwlvUIrO4GvEXAonD9FF8shuVlh02l1e0wjhVQhQEu3n3rk6dGZwCktLxUkUpD4Gs7UtcfB6oLB
UwNt+IAFgJKA9uP8L7olbDbi5NDTrOvmaFBk8HyrkmQFVk4mFAvQEWaq/Fwawi7Las8AlY1Oj5a+
IS8v02s7bfLg+k5eW3pA/KDnAxoLABiFMQCZqpV5GdNjSbY1o9FAQ1NVfHsYt7ozuP7bUnxk1lBq
Q0s+js5FlOSAQ7PJJ4xqIjTo8ed4fURrGwstL1hy6ETieRRmbWZYqkoF6n5OywAc+LNsylYNoBcL
lD9gSkUy7/zwq2hISq0pbY9IzTcgFWg2tw8ArgNiSNyUcCGEAZRa7TkjaTFBjr7vu3RraHfXLazc
ksgG/2tBeNE7p9FaNxkQqySlnzj6BtR7oTL8rF1JpmRtqjyLU1z+wy8kXCxptsxQNzObY/LWpHtP
lg5c/TyngUR9BSAwVbgfHWUAYbxtN0dWv85NoDuyjl+ZAWGp87GgfWrAgElQcdnFt2KG4ISqqHcB
W43q10X63OwbYtqNQo8sa/8arP9c69Xt3hWyv+gB45US3CPCZnJLugAEMtKj0QM55k+y5uuVrXT2
fWErGdRtDKPC92cXtII0/TqP2Y5ZaIdP+v31XbuyGGemhM1kAMkUayk31frq6Gtfrn/euvSDzj7P
zZ9EpHW/6HWr4FA47V5x/RiVq/H2qw/pZC4MA5+BE1QLJtpiUkji1aDfzIC4KeOwA6RWcuZWVwRt
sQ5ePnAuidlJSHmw2oQyyDHObXQVugAYZXula7ZIF92e80AuCth87CwAMMW6rTY5KdDVLj3mxeOy
7wtJFLW6IiefF06f/c5ha9v4PCvuHDWEzsXYFpK7cHVXnRjhD+TJsms2GSYkyumxIlu33I4f2bT/
ft4V+uQQeIxNmTv0aFdBUfuKrKl/bY6QSDFA3w7Fjosqsx53tEhrbClEgtqLpmjsc1ck6p1pjIvk
YeXTLQQK8EEgwYk9DJDTxe5l8zAZCGiPY1lpT0vnpIFegJyaCwL7Wm7bW0vvvB+lkaF8f/1sCouE
uwuAixMyY+GWsQsd+hcDyIyr9onSrx37cf37a+1UHMOIOg/IBHhC6nwXsDSZxglFrEjLX0pIcYOg
dpOnzzoHNitPWu8CXHKYK1lW9b2N4mRO3wemwSxYeXmBTjysceHORum1DF3sio/b37chodrEeZhO
X9v4YUl2WvxtsH/ENEcWZ+8hYaPEmOxP5vhlcVk0mn/LXNllSR7Q5skcJFlHYXeJP0+sOzC3Hjq7
71hEWUiVTe3s0dRyferXlvZkBsRUiUPKtqDdwCJ3Bli+/uVSyQGXjUHYO+6E+KzX+BjaY1ffgR1k
kd65q/uHkzRCWBBcF/g/5/tHmed8gLoRi1RwFD8bSuaFytyDsUuJ7c1M3VcrhcBrvtTGZrG9n2be
JpKQVDid/1mqf3+BcI/p1INSfZexKBmy0Ku6sALte1u9Od22oNGSfvvAsnHubxfIbU4Cfj7gtGza
SrNgDnGc3z5o9Pf17wuv2Ptw3nW3Uf8HuN7i2+bkWh4HtGjqvU6jnIvyNT+YYUMhfTtk/6MdYRzx
oA5Dphk0UqataoP84DHzdhCCuT6atT0I6hCUbSB6xJuezkdDDSsmTTMiBdwHHb0rlzBuwusmhGDx
nwlDehshNagULhDS2myo86CAv17BM2NpLyiT+2MTpvVdWr5eN7V2ZHkm/f9NCW5MnKulurgwZUKN
XAsKPbj+fdlQhLUv7UTLyhnf74BsnRvQx//mhNymhby3xANfN/X+PiMDidLW+cKU3tIohZc00dJP
94qqveVTE1rNfLDI8uraUrHDtW2NlxMayCB+4LH9uT2vNakeeyqLjPTNyUDBA/a73NoY7a/rU7i2
RIi54GZy8vqL46PTaXLHibEo7hTf7wsZcmbl+yA7w36GHjeo/N6pPU6OZ0FUc6m9fI6Gb7r2kNWS
O3v182iqQloI3RQX/RoFNt9Y2fUclY+p/cMxv948O+iW5XRXyAZD9J7vipNfn5YoncTEm6LcAuZ8
+UqaTx8wgFZWxNiIKS4SahMeeldbdIiwm+g9U8KJyeIuERrLzzu6TFUANqEQhPSQsHNdrbQnwuwh
qntP2wKR/Qkyul8L3by3mfWZoj1uMLqXXJ9eC1ptK2XaFV0a6qV9n5H2NzXtCPkNyEzJftjq0v37
u0zB4U0hQIsamDFEpgGcAqW+jBV55S6FF6oCKIOh43/CXaq5Q0+qZh4i3VD9wgWtZ/GVyET2Vu4F
tBm+N7ejoH9BnpI3NRl7RIMRCmVaMFvNJ4CN9hMFvasHRb+Z3Qg0el9OxFF4GpC3AveLMG1Mh1yR
N2RjVFgQrtHR7xL0MyD3RguzbPx7+/58p01yAMHg3XPnByDRaVr0NoiawIg5o8/wtsDtfTA8rQEh
CM50ID7eRmzR3GRuHy00rPLtqGzMG4FM/5jQVfTOALbPD9n5CJa0rdnsldgFrbaPG/tLkTjRVBM0
K6ub65O1cmejMAn0uYfgx8BROzeVM8Vl9kKwF1ztoS2dh2le3motD7ve2F83tXZ4oKGBtCggODwm
ODeFdkISz+oyRIyWfkjxr+vfX3ESESqiUIikMi8qCEPxzLFe4n4cI7f1iF+z5qUHw1LBQLdUt/Ze
y40dSz1Z58PaqCBcyKvvyDLjvTgfVVGXIwqY/RSZ+tG2XmT52LULAdk/tPcBDYMnXLjN0d48zTpA
x5E3PDClBW76zU6/X5+4tSHAr4cQG27uy4LP0LJqbvh9kHT25qeCMuv176/tsdPvC0GKYRLVZTq+
X7fZvrT7rZOCFspRpwdgeSS2VsfCaxY81uW6M+fLUdO+TJYlHyNLeRuKPfp6r49ldT1QkIZ7A6Qm
pPHOv5/F2oTBeEOE2rrePhjZoWeSVMT6EP5rQnxklLRtvbmAicrLIfJKfDe4Poa19UArl+qh8wRZ
eNEvrGdFU6bOniMr3rrkedafx36vSk772kShRgF4B/AoHCl5PlFJYfdAZ/dz1OtHHUnsbNfKyIPX
JgrXO1IwoEDgEvHnJrR2burMYnOkZF8gezlJ/ByRZuH9GkbjOyTj4ARCA5UP8cSTmgw0uy1lo0bG
OMyvqTGDZQAo3DDJGsNXu6UKkbOa77UF3WLJUip3pGqbYzt52ub6gq0M1ASaCOEo9NlQzhIugYoa
M2pp+hJpcwXQzW9LVjPhu1bI1JwZEC6xqWeja0MjOWraLWuDRPkUa48F3JveJ8XjKHt01vy7M3vC
KRoYoalWW0vUeumdjuy9Yz2bTYd4KPHV5XvSzVsCqeaq7/yqLAIjRfC6PNqps63KSHHGMFa+XZ/i
FZ8IcQs8Zg4EQcJXmGLHrWozU+kQoRPokSn5NmH7Kt7Eteaz6QMxJprq30EhvMPfFoxhX6kWMWPw
5rRDYJHQzHrJW7hy+jAa1AnBxoTqt/isp54B7S0HTkqiuEGjP5XKs9p+4OkDVpKfDIQxgJ8KwxgN
Bi8JHSvRlL+Vfj1IlmRl1599XtiU+VQ5uVNmA4QBkoDteNv59TVfMwAvC3qE3N++ABi104DGrNrr
IjYHUNKe/8fP82v45Ppw8tnIGorPJ+h1Ug+DFKot+/3C/JfUBiVPGXdRtrj+/H1Bo/P1CVrZRbz4
AdZ3jp4A0P18BKqJNNg4pWNkp8Hk+nn10E23J4/QK4JCs81lThCunpuYJ6Me5wKRXkuzXYV7dRnD
+gNEUmgPgmeIFjgA48RM75xlTmZlyRQ1VpD6VSWZprV1OP284K4nHahSFk8ZIy2BAnPwkWMGkAea
CDlG7YKCoASAUB31Ah5mRzca/kj8jbVVRg80iD6gW4y0gbAETlovYH62pqgagg7ARxIsMtmNtRny
kLlDzwRaXS8IkQYwiKD/Z5ki6AH6IWQdJdfdyvdtRM0ARPCrCD3357tocBOzH+xuivQpAB1dnkp2
Kb9qhPcRrCFoGkAdEB1nYmssYkE7n0qscJw8LUbnU6MNjOzJrR9yiEoVkyRxt+KgnZkTVgQ56WVi
cTziYAc/1Tc2+PTG3lvu26A6j95jE8t+Sd1UDu2gWgtMdOV2Ibv0y/WbY8WhwOdx2oDw8BAYCQ98
N4DGaKqaCWzPXvc0GJW3aw2Vfi91BQnBfpxK34aztLcV4oYA5Cq3AbAwPOTWENDAOlCRFynCwlOM
eOKJmjH7o2r+ZN3O+35uQFgi0nedFSs6MkHHWX9Ip7vr83e5ofF5FyAZVAjwOImFo0rT4H0WCGOc
ERKt5tcPJO3PDQhxUj8Qa4xdpGRMkGAMYZsfJhkKfn0M4E5BXYAT+Amvx5iljdu1LjhIm+dEOVib
61PEZ/j8TAKdiEMPoBvH94lJJcW0upEMNXidzexRLXFzgbMxRdJsujnhg2wC38pAXAHSIuIh2xZo
L6tlfUTUOnRItlPxZ5pJeH08K9Olc7ZonvPEVeMI7oI3s6yCrHsXdQd78kJdlWWVZAaE9ehyXa3M
0oCB0dmMIPJJDck1uUJ6/c5hw+n7IPN84TAMCdqVew8m8joNZ+tIrc8l+2uN38i8V83eTzpA/rsi
oGg1/D/KvqM5dpxb8hcxgt5sQVPeqEpSSdowdGUA0AIgCZD89ZP6VjNvXsyLWfSiu++NqiKBY/Lk
yZxbJOPYzRq3+H8/yP/mYHiQaoaWGngb/7d4utbV6MU4excx7uNYpmFw0f/Txsp/9xnAUKFY/p8I
91/LFjeahnnC+u7FHuKsGpys691b0HT//2cckNafRCGaE+zx/pe81ncID7SV0WVhJnUM7LfmB1RP
/4fsiSfzn2Xp/3Kb/o9P+js8/1uxWoVeZVMLn7TWI8Z4K3zZZ6daN410+bYPuj6rhRAnrVSQYjwS
bGQbeK+xtFXe2guDYsXgZY5i5QZaFeCdvFaJhwlQWz1ZnVU41D/MEX8N4jGb6HCy5TwTwdmXqpbz
vEKDOtDqoNuOQBryaarWAwr/fQsF473rGEWCZa23k+s/HC74lncV2/F+vobuYuciilCzAPGDZP47
OHPbtZwjEgUij4P5PSrjfjs4a7TVpX6ZFzDpaCTmTPTTIamtUxt14CRwtyK1Wm3SzZOXt838GlXD
h4zxxKceCvzBKjI2hmNmnPZeDepVLTofpnZB4+p2uetyd1cLNqVWwz0yRvUMz4l2SilOSeooGhFs
4HY731728yju6G8P7WTwwR144tRTQ+ZZ00LKvrszV1+wbXXWWN4mgWh2S2m9aA/OgnMwF1UX7Gxh
/11hmiYLCs7Qa318t34ssKpS0HZ4XsLkT0KQnQdlFxOtUwiNpHFXX7um3HgqvCDE+RkMEzMThlVR
LyLrE9pkVsx+dRnnczehX1xfZPnbjy8jBvqQcld5wnziG49giTKV0c4JxbmJT3bVPEzrX8dyKMqh
zZnr7YPl21j9vlQTUcolo5C/kOfYooolawS9BqbPnR7uMGTaV2NYrP7nBJfwBZU/hNq2jlQp9qxT
VuYRxXJN1WVRHeb1Op2SPn4JuupQSiBvjZcNTX8FyWzr+ZVDqlBkq30TDJJu3bqRILhNQxZU/nPJ
o4eeMA3T85o2cuv/aUhOfpgFc7SBzgrBflvqBoVtdxer76D29y7op91ukYP/kgrhw5B7MGvuON8F
Nt1ZU5+rYDva8Od1zwt79taDXA8BfzJwaYE/PPxyGmKwuOg429CmR1dCMo2PaVgLmq622jqi4NQN
0sWJL1NIcSjrI/faq2HTYUom5Ev1osJuLSATXMJgVrJ73wzxzl7t8SUEUiK88O7Yiu5i0UID/dY2
xUidI5/WkQCg7MGrfbhKFIuYj9YsjxT2h0OsztQbcyhrvyeRzg0ALTiB35vRNESJkxqOi1y3rDRF
5bx2VpK5jdmETl6tLU6FnQfh3uOHeTK7Jkje46rZCuho9iZKqxW0ovBA/c8w+I37tZhi/21udDq4
WI+uVOELJy8Z3S92ewxCPEZWpp1UW2xGEq9+7RpBtJ+v9t4XxzZ+s0Jss8igCOOaVFg88UU6lPEm
iK6sdSDn6Y+vddzcoujki/EL1jWbPro5f+qeMNp6orUh0ukyrSNSRzxz6UHR5CRGg+dGUyfMu2lH
vX9T9RbPAV4UNNAkS0WHvbMJPNJkuC3WQqaQp2vgZ0uncifZm6U6etLKShMTCIhtOjfZV2H7FUHj
QOkHNT/KsckYNMeeTRt39jdTLVJJX6bmMdCjtC+9rSBhEqc8/m7hSzy0z3Fr0mp2Upp89fFKcJsy
GeDALzZ0VG5B/Jyoj2pmmQ//1UqqDRUs1fU3dIszGJx0E8s69WkwSlsgpILARMbQOzhrt5vKPreq
n7l/X5orQjFRtUUgj5Y2/oqDXn6162Gk51nFxA8vDj33gZuiicpKtcCvsHouB/3ADb2vVpj24QJr
PmxKhmKDvfRsQkSfi3p8tjgUAZuN1/BNiBdtt5jpGehhAi/gnrXBLgxcySSENTX/6Sv1cAYbTq99
ruPpEPRxZqx5109AuCNz7IcXG1Sivk0jLrZtKyHaOgGKe1FjdOjC9RpKdVER35U+iO/JB9bBUrfd
ll2QsQnyzd0WlMqbmxSRSbAhOJ6YPmmmQT+oNhF99+uKjMN5ZeGpDX4ntKABNgBiFhM5TnuNZaBp
rTbByLJq/q270zwvW6ghvS2hRVG3BEd77N5mIRTh4AeRZKw+g8S8tnQG+Buw52HmJxh++GR0Y2QQ
eICx4cPnDWhStMQZgeXR+BKpc0CvNqIVjW4TxB38pHmJ55ux+xMqiCJ0eRp6hsSWXYAbmiVjnzId
ELUCAC2XnNYxrj5sO6yqI1Z3A4WBJDZqKbCxBt2eocZ71LNzmMLvOow+GIsQzZzpo3GrJZ0bSIf2
cCaERyHpqXzue/GPSY08GTckUNGHjNaKOGAmdOFcRDM24qi/UUxjWrsUIHoWFpxgZMXzTvwIBb8W
ZINxH/F3071p2aQSQPgcfHuQ3lOyPljJq3Q1kKOKtN586XBjyarDdO77+ziuqJm6lzIOdxNkdp0y
ITH+aaIXn95brrPZdXero7Dp9NbWLTIvzbpW7Z0yRARFuAj1v6BsMCC3stGVaTvJSwOlX+H/U/Cw
8aar49NtPTtwYqNuOocjNr5oukSQPYwe/3FZMTOprGGADeBDRa1HHOldBhFcF+SCLtSvM/KbVOZs
Oi+PreYtEHjo/W4Y4STcvVnDI2xdiPQET974kPWHtt6F+2qrM1sugxoIuFfE1Dof4zZ1hh+3/FSR
i2dkpYNy02Zp8qnbw4fSd0rcPFb4FgML7MetY8LHEoHCyRb4JK23JJkzu+aEL27mSEnKKYYy5goG
1PxlhhCqu2LcwKLvYLFmL5bXUp91+zPitdgwVfM5gc8aFIRbgrUh4i/Q7K+Gp7IUZ+4VlrJJOyM1
rEehO9JZeIPVV9y+xGrvmY3mA2GJIB2r9oJ5BEL7xxps6OkDgiE2e11leBAC2sTRV5msOHuoGG2R
V8ve7we80Dqtok08cbKWbhp70DkD4wCi1rAzMjitX6NfqPENA879hO3IUm9KjcPSfbShJvDSTLV2
kB4gAOqjDQ7rrARU2wNDCny/WJwXGbxTbHVFnnnGb82VzzahiHdjm+zH8HXp9q59sNtH2X9F0XVJ
Lq6MM9ztZPmxByiOIZbH02ZiQ1oiSNmyJRVqVO+1cq1/nTNvyibZ2KpGQdOlY1ylel52MxJDNVpZ
XL6X5r1LSgK4KLM6vJqh2iG97dVUpnJONuh9t0Bf9sGsd7OK4NDqboCD/mtNc24ozSIbcV+FWRNP
WVtXG7/d9h1LGdy8AzptTARnG8puEl9NGrpJYgu61c+xCUiZvK+WSf8qRPj+oYzLlnFOYROWR0rm
1jynrgcUbxB7Z3rq3Q+HfySsT/tqOnAZZaHYcWhsYHs7HRo/hfBBOpvwqFw7d6duQ5t+Qv1cwoYo
McQgkeiQ4XLcjTxHNQZQNYKRcFNrTtJeBYXV1xdrpGnjQqrd6fJIvDlz5ZLObZvNVFYe8Vfdk1H1
H61h8Hk1BAQxbIfcxwm1MKOvIwTw7OrO2T/LuRon2XTed+CxY7W6ua3jA287yHgLnITp6E3DHaei
oNip81j01ITLsdMMPFD8CiyJt8MrGBNEhUumlZtTp3mV66lNwC1GvTngb/nLvQ+vTSCxuP08D2vW
y2+2NoWvTotsdlhM3EY+0hudD97s71oaba3JO/Bov676QnmYuWWQ6iFMa+tFTGfBqyNzhp2jxtQF
MRE5KrfGB6tqghFlrniFChyysda9DvftX+yNppRB4kLyXIKi1M4T4RNWqQdM2+a+WDXbC++snXFX
N/03hzPiRB8DaNqxqzb2bBdQyDhN/odpzVmNl258RPy7XIat3f5AtDCd21+XTzCG15nDIcgmmnRs
LjMdUz5OOcywcnsYC1CTd5bpCpc5WR2LPY0wiJJ6Fwdj0WosRvpi61XmsIBqO3ssL5Gn+3kA9Vfu
WCyPqoenVZuQfl0Jw/qmU7VkqMO0a17DFaLRuE2N8w0js3zRMaqay2L1hZFYXZUNTGvdR7NaGdhO
vwqiGNLYqcQ6uat/TPJWz4xQLgq9VlvL+ll5s4u6YMOdhVBMgXr5WILbmjzp8G2Evaq7LOkgeabt
Cj80KIKFFYkUZFm+muoTA+q8N0OqK70ZrcGGqgDeRl3F+5h+KZRMC3qSxNuoSV3a8QaBd8RmCI6C
sT1DNmjSTRGHPwoAhv3pcvwobN9W8NAyyJVeY5ALh2w139UqMyj8ZSoqt652thy/v4Rknct4Jv1k
a6/TswOvczwisnRF01BcwKelf3CaHELASpkZvc0kR41H9z7jDge9fTKWgyZ7ITHYMky/JM0TgE9i
QeuuBbKheZyWo4MeyU7n6dA3c9rPX3OzS+gFMuy4H/8CRI91PU8y2huka2kbBNx526CDb3SXL9AN
HxeZOUbgBnJSRtXep/ZLIGLkdb0Dp/OMmgP/k3UBqusS/zWsd1US5oPF8WvhZJYJGaE7bewta9ih
Fwp9GRKtPTz5K99okMyIdi2kFr5lMbSadX+1OT8z/m6PW6lWApJVXg+1C69c79sI99CD4T357Q6F
+buc293Qe2M2rwjTCThQyIaj3208mKulsjSZTYH9rWF5cJrJPzrK2EcVIkpCLIOwEnmknFAxQMyh
Q3Wl4jqt61vQ+zvh3ntUm86A0fPd1W+9hMzEvqre2lafHf3WSZ9UDicLuyz+FY3CnroRceq2sIar
x/+m1o6Fuzn/ziJIzdiT1UG2rJznLhku4Wg/gnF4g/LabXb/QY0id2p+XWWU9paT8qjarGF3bab2
sPYNUBGF1AzRwtnKajiNjRZ+Pspr2SFf2m1auvuyjfAg133Y4jAOkzdyQiu4wLLRugP3sB+zDzLk
2lr3ac7bqU1FDHUMxdJBf9HSxje0/ZFMidsXUD2gwOfYm2jUUyW662pJyOGrzWrxbFBYwpANlOat
VPAW57Aq7DrOBwSrPZz0TNpq8RMl3dkO2CmuwVwe26L238PlbgAPraHKxShS7pwbHhVNchb9U6Vf
df9Ck63TgV9A49yMuOm/eKKpNYEEHzrZhAp+eLLHfyhdt7JfzwldidsvGZw03vuK7mwawWUglDWp
eb0vXbobOVphr5/dTE2eR8K/i2FmD3Y989307SGaj1xe+mXX6N+Y/XWi3RN0TGuyengFSwCxSZ1W
5XnUZd4snAT8Bdx80gEP4MFXbS2pD1kFCAaUY76uRawOPXTwy9JJsVNORjsB949v/QlJHKjcBMcl
ezJX0QKA6mo9kLW5lM7QfJdgfeeT01eANNxvBShCTKgdtjHfjjrYOeJUdTvo+GY0sjZAZsA5QGm2
GqJiqLkDGBJgutunpJsyC0bPnssI93CYKeJAVWdzzQsTIN4Mt6rJwbKCg8E+QbCZgxqAx4DZS2GG
m62ezOgSJ3kZNZRY7GvX76zuDOervsxd67fqNYlXncaJTpX/smDjVCTbJH6sA9Q9+51Bs7RUa67a
A15ku26S9WlFJPSCD92f5/mwRoWit8jb0WQho2yz2nsy7r2DBujMb6z/7ueVgFnyZ2zR1l8j6kIY
OoG1i+w7mEc//4l59kCj3moIzk7lA5vd/ymj2fwGUZiTgPwYuEakS36a9Z7Mx5Vf+7JKabAfnPIz
cn8HPJF1PKjkpMFdmREX0WSgPr4JPDa7/4cV1IHuZLBh41NTnZN+V6o/ku0RgjkWL/zoqbLqbB2s
tGIiLZFrZePiu/pEyg8Mtcjf3aVtn5fuk1W54D7rlLkrYugdzjgAC/fGrnPR+ukiAvwlod4sM226
pnsaGURj+mOwVs9x80WFsxECf4KhVa6KwX+yu3MjC4DKpFy/nPkwsGPCblzvJ7yOwT0Y+9nQp6b5
jfyb3wJLb7fJcO5xUAb1EMpO6/lb1dsIcKkdaVjKdQXzirbC4uqLBXN1/6DGG2QCeqivhtXzqqu8
CZ9H30obcShHoGMNK2K6m3w3t2K8vzj3/fclOGlhdrwEXgvJCXzzyj5ga2yq8rA9/zUY3FVEJzeb
iQN0f9J+8ogag1RVEIbxiRecbHWzavSib3TUOBFVlpRzYaptiAMKnQQIHBaCFahdIusacLegLvqr
/qXsv0eJInctBD9HvKAh3zjhq5y+afi28sL2OcKTncf+Y0QoDHAnnKkYIIEyosHRIqVOBbWdJpvZ
NYIIQzNNeY0jCCFnUSXEgoxe2Dys8ijGN2cFf6X/9cchTSaU/s9ifR7L++rFJEDKdfZKbSbvZskr
DhCai1rJYnZEtriojQAJSOAZ3NnKkuW8s3ddFGei+fUthxjHL4xzD/t7l2RNckj8MnPQd9h7azgP
9RwioCVpW7aFGlriz3Bdnf6y/Y3PNwzND30iP6KJfWOJHfyLIae47hHy2Ohl1iARzW98QbnaZr4+
BeFWDRvhPcCQSm1sRbcwOl2grvzkRPd4QYfQKuKFc+ZE7y22T7plTUfnyt0jG3eBu01slirnWtUA
MwBg498oznBgg0dbopOtMzsC+lGeWwC7zbSH40llnUrdZ+FsQ97VSQNTER5tmG9O2A6Bk4dB/EFL
sqlQ88dLFG9H5m5qg9p0ODh/sFZ1GEz0mgyHpbVuHHefUS91q+hfl8TwLPPKTTOZwgt4mAYKjQRo
hPa8b8yCtSlR1A48XpzfGWDOGIUEzh57J2aI5A6qqTK6iujZDiX2Ha8M0J/tZCM7dsNbMpzCaSeW
Iu5uFZ4rNWindsuyocOxHC+eXagoSu3gq3JfvAGp9HlYlz2rvK3XdrjDpkh6VFroqMSwj9m2TO6d
DUlj84IhaBpJN+fBmNeRg3NRp1PQkXrpU3hTG55HVZ2WNkpC/o9CN9mXa752/oEJIGlJB7ND+xQj
ubmWOC7W66rnQvaPaQFIUUWnibUYFGzd5I4snE+J2NjJiQNbdvhxEWPqxIiP8n3wP2bn86+qiuWc
haiOnfk2IF/47Qfrv1A4pAIrRxWcZh0YC7e72T4n7vc8AdDfuAukrZ6MiFJnxSEI712zknl5Yc6x
UsBnrA+/el2ip1DFRYJf3ao4j6Dk1UsLqybIZX2QB0C9ImGySLdpCFnzCF2DeGHLvR1/W+CH4/I0
RFv4KROK+V93S5AgendE08Zw3H7L6Vd6B38dcpSyUfXShggIwVsMPK1+KN2luju54qtxX2oXIoTJ
rw+9L/kPO8Rk4U91t6a67Xe6/aXDjfL31mBA0jwHs0xFuIGZq5f4qd1/Nvzg0v04CzJ3MD3fLkBl
wv5T1vsOcx8+/TjVB7ZTNTqJERPN9eAaTah6DTqL2LiCNo7NChwKNSltsSdIj8msiAG+2/EPwbO1
f8H6crbKpwUVjooBlT4z/7qa9bAgkbXdv6X7qdAez9VHVNmZ67x41a4N90u8tTW8l08A11q8OaSI
Wb5RtHSTgt04HutT67xPPdhGlcHnX1lwmeWzND0Yk5r4sANyDm539ui7B8pqhzqggdMR3I+GQzX4
aFBrEqxFOLyX3lPpiu2SHMT8q/t+30x1ptRzIiQqlDYTGBr4MNNK6nRYr3xBj4LPGM3Rmn56sNGN
tjLpuOCJmjRBtLGrYwe7UXH29XOjJqBWfsrVzlq+mdtnrfln6yD1FTDMcrfQ3yjaDEmOv8EAERrr
lzbbbjyH4fNkA0gHCjHFh2kE2OWjDPCRXucPZ9zCwrmMD53zJABprXU2zRaOZQfHLKRDtmQw84MY
R9neegwPFgnB9ZEk3EU3+laqnV7/dZgmROhpqvqpVX3q94XEd5/8ezLsZ/czmoM89M6I/5GVov5M
A14CoW6zLmD5EKAcWDEbcNOB3la/ygwavi6Ehrb3bHkCji245MODlgDN0B1P3b0S52jgxPGWoiqv
DX9zm3+L52cjhhW6A14wqjRpTqXVEi3fFy8qXPpGpw+xIJoCcV/8JZ3ooUHdu9iAm1oAoN2AZILW
Him5q5/rAMLq5bdoz9RH9GswogB0hukF5pb7iaOrMDKVDpAFmXMAoFTt4+RGh2vTalzz/u4DRHPc
dasavF6gnByI7Bx9tdZWsmRj4eHWY7Ct4yGLqXuIW/mGKg67fkT6Nzayl6oHQSlqNIn8zaIR1oyc
NjryUd72DiKVNB9JPGG9yFp+E+8bivxAzZa0RdxY63YLDtUCJUGs9ZGl9IH8Ajdw6gcDChryR92j
NVlxY4PLGFBizMe0fMWhTwbMoQb4YqH0Dpzj3HQ5o+jVgqzGo5qqkyxPHjy+ZSmJFaBbAwbf9ifH
OQfYQVf2tZHf3N8FmDvRGp5loYt28TYMr3Q945VjroWowEiTsHSxdgYOVcOY5CwZEHKu9YzG4a/J
rBFWNQoZXHFICrK/og8VkB+2RAB5teYngUIyHt1s8jdjWSMlXOIK89jhYGCLZmMjPlly4eJBzN/9
kkdlRLh4ph6QoruSFP5pe8v/UxY89s3DqbaAbYOpaAbE5/iinTpz6qPv5RGchGfMsNYJaQCL9JF6
dCHe3pNaBMD+NmMlLcqwLtYYRXdQodXBbLW8qmhPmzfUklW14ePL30cF3blixzV6hvJiaqF76Lyz
gyDCbZ9E5Y7T2yISCINRwuIvmSRwyx3TeDlSdhIh9kz9Y0z7PEmuHP6D8L4gmA2nYfxrx8faezXj
XaBMiIJcOAdvcQhgtxGC/qMT4gb7JNE9oLc1j6OVKHYol5vfHzxz9HpBZIKJByc2/+TuVsb/fEBq
1qmZQVpM2nR2tx7bgMlN4I0IIGQfJg/L64sY3Qarr23LMa11Uos2ue/UGzhaFY5J0rAZyeBAro2y
nAIm7IBQiwmjasDCs3cIws8OPns22gQXcwWJ0poh0Brx7kavrXjU+AmlfhXed2RQaiAjWsxOhdg4
9Kj7Swc52YSDbmBv/1Aly0McCnMVFZjmE4oZpVTfAR2RAy48eE+CL6d2IK55SspPbvfpNN26AEpP
6icOWmAqQOD7apcE1g6OIgQW3tz70Kw9MONvXC8Bvoz9PTR2qiN9+GWSZ+wWI/lNuehk3iVoltF7
Akgntb8XiARN+DF0QAko+Iw+JYuCdqz33M9AC89wBGjC20S/XedDmwVv5hej6+MyDym0MFLWvtn+
XsFvyFsQCMxXR3EPK2T8uobme7CFu8eVotI2wPJLtHrdhExb/XOnEzU3Y6D2GV2t6fDH7+D0YPln
6v4I5ze0VpIMiHoYBMCq3Er+zWbf6LMLmUn1PbkXuzz6KMoB+C38KuWvwOY8JmrAIOL1SQ/IyOGz
5/+6DJ7tw7Zxt13/phXfNIF9HF0PRBbr7xDsx6RPa+Dgg6m3FgZ3JeqdBlNMZs25QQ/CsN7aMWsH
Fydw2TCEr7C8hKDlUlTfFaKhffZLNB5Ot63tZ9+cQ2fBAHHKDQKNrq8+hbn32u27Tm4VaHwLnGUT
GWQuJmUxSm+RuNlah9lfv2J5nIi/ImJxSTVFmTeYPMZ018avtOYWa+i/pv9arHc+y8OKMW2jW3AD
4m3ShbhfZQ4l99yBx2XH54NxlrzlSDka4Ysuf4h0kjFcHCsZCnvFcRI7L94tKM57QzNhvaw4FaV7
Drt7R1cYPqJSWjF/DbACHxrM7mFO06qiBJhm2FfXY/ExStLRHGwzYqiK2h4+Gx2YBWYy53mJc+1f
IuviDHFaLzRza5SlK0p2+H8scabK3w6jT+bfo2Dfy0zZr6wZH8l/XsUvA+fDaAh+Np8l6uUe7e1f
Z6cesfscAnRRrtlh+3Pber8y+ZVAWSP3KBE/LbHV8cWtrnG1DXTRuL/VoLMkeZ5Xk+LC50pq9INO
GlczGTD2i71PI0+a/mgTbGO2i8KXAW26JwlYh2d7cNH7iayzQmI5KAGBxiTBvh5fgACmK0D5Ogmg
VT4cmGX9qaI398gDpl+jIxkzL5ZZjUtLb5OBQetXI14Hz0vbpc5bNFNxb+eR00PVNEzZ/INFCjIh
gTjR0wr2QPQNJsmC7wEmxsYt+UG25ZY3uNL2qV8/w4YjDB1UuxP+iynvvX4aGrTnyNJeJDbTsov5
HjvQ4C/ApuDst0dJ0eSsn7HGzXJ3Q/lYA5RfNfLZzcKOfgvOEig2+wrli8FAIoi/lfcT0ruetxP9
rGqxaWvAvJiySOBtPj7IophbqBrVLs04/DF6602xf3L8bEBUSBgo2N36RyX4Y/Ug+fbZiFpt9B5L
8zp1oGrh8avxVyFpuao9Kvx2Ca/QIMwMGF/RXtunSN4C/MnZukNEBqfhe9QoJAAYMz9Xw+sgZAql
cAzs0E+v9sbMVgofpbRcX9eYZXIFrYRddVMTDzP0EqUUVELi4TcRcIvCAYjpXwv5qjF3CeXz/Of+
Dq9PV15rjhmpDW9SGwMEPwGXHNVltW8qnGVwQ4Bc8vr+V+RjcZYEchei1PaLJjwZiczk8kuCjY8q
HnaafQBVJSB2gVW/pCE8pGaM6jGcRuuI6Rnid7i+S63SIYzRTGD46LAsRmk0rTxNKD0b1EM1Bslc
l6QSF+acfDDJEssqlpmT0H5m82XhEEb3MTcZdq387kssUMRDXrUqjUvsFjXlwa4CYtkbuDuRSloo
AyvSK7CTNPLp4KFnX7Zz8ygDWrgrxajjQiEv6AP37cYrXGk3cb+zMVBbQsyVweMBkQBGEZlJNtq/
zh3qrQjUPD3ljvcDH5MQQSywnyzv0/FYWidhZpc7BmgLEZxryJygOFrRBIDdQKAkDxzVJ6y7KJjQ
VHGmuczbv/Gl2/wvjs5rt3UriKJfRIC9vIqkerMt25JfCMv2Zedhb1+fxQAJAgRIri2R58zsvfbM
JpcslmE9SiR97AAxUqEb5sauwQOfTSdc1TnMOf5BuOrazM1HanKe44mvznbwyCWvSL6T4iMUn2Nh
b3tHcxX+bBugadEnf5TkOReJp9YYg1Z7RB3ehJQYlsRZOseIonQfZnFnAMVKmzd6xQy+JyX3yZoa
L0h/5smCXMXk5Jw05k9HT4+98srsROAX+R5MN4dTIoQbk+p+rVjN29A/iyn5Kq3hsFhMNbwAghYl
0nmqol2m7LLhEcsVbJDsJqnu6TkoUPJiJw2N+s3qy7VSfQ72wclNn+SXn9VnJlevOktczKT2oxzV
Li73JtmNqVI2bf82N9NRdg4ASe4g3hL1IxhL5rK950niSdPPaO+K+al0I0fP1tHeS1aQORK+c5xt
E2d2mxb5F32NcQHrsu22SRUdcrXyzdncDZBldTk881zZmFzvojf8mhBp3kdXOT3B421FE1BWlX+G
aE9Kre+qtDnmdOgOlKIopVVDddoZjA17r1POytjg6JHdrN/YcvQjBu2QZulrLnXr2OLSp5Up+kW2
rJJPrHO+rNL6tqx7On3Z6YP/VzdtzfaFZZBBd9a1a5V/LVwMe7jRamgJwVCSuFiNovFrdTMjZhNO
XeXWU24Ppj6s4751WbfBJo/Q06CYjGLgrtgp6slSwbE6ldHkgZfDoCT5M4iQNmS2tbEJITY3ohrX
ZrQPMfuiLvCYm+o51muLMaY7iTuHx0XorKYCDYRevzOx67AW2ZKcxu2mnz6Zp4Qv194GjBkxlTwx
EEXLq1FdShYrxqXC3TbhCqFgRxnUjLSKwc/Y9L4N+8MQTT47Gl0BkVrMl7lhszEoS8Q9B1fGCj76
o2+V0Q45Fl84P2z5JXE+I/3I5gvqvXBl5yqcH1KP0nu6dCybY2c+Omo5vuytzM1h5rQfs7Jbbt9i
lj1FgM8qwlck55QlhWsiKZgDcOhywmSOO6LBR8hx7bi25XXa/dQtGwfNteQ47jyW25qzJS8+QZ88
25BupfMOgCMJxdPGWzwqnh3jDiHXR0PkFmazs03JV9sNSPe+t9cdBcXMhrMBubSkZyizsyb/hP2/
dtK8sUu3cpG4kXUOy9yTnLukxDtTBkxIt4rUrBQlRyMyETYf+qQ/8/o5lu8JRWGN2iB3y+0crzNs
FrY0UmY0J57kNnbWacKSYCSAvgt2arqr7Xs83nn3vYBxR0tottnJLFdkazKAT+9JbUkv4fAscw6P
AmP+lyT2fhz3dXoBq9Ea04+qE7sgfcmgJ9Tlu94CM7HKYVOAyYYIfpXKT4Sv3kaju8jvDfYfa4CG
fpvoybkI7XuD9zQU3GWY8UPvavUWdCEaXszIRtzZAuJsFAetFfYlaFB4JX2VjgY6F59/1Z+1zKAz
pH0d2rUOXjSghOm41ZPdrNnGt1PS4DgCL5hwOGr2F9jvc0zfl31owJ6R5QUd1i0OtCgflnFXxxtN
T4U6PZ4tbRONzaqsbnX2JmaQV3Pw8oSyaJlDlPu4WnZ7YA/CuqOLbJonaE4c79uI9K0rtd9R3EGx
/MTdcdCOTIbje3YXjaMvC5fhPF7RfTrWLjBOojxG82dlfAYob2OUrOeJLtLG0JIiFCDUfT7TuNl0
TP6eYBoi6zlxZ1TckNm/qfwOMn0rmbirzZdkb3hG2HLM/P8M3RO8yjZOObSHEVurZHrrO3QUDvUJ
1jd80Ut6Y9hVAy3NUQGg9GZjB9JK4j5gbg6bBx69+lnVPzqDKjvnEMJUK79hulukYDO7tTMDr7sX
W3zm8VPNmKVvQNn9E1zsCAF6fhYgcFWP18qA51F5j40vpQcGjHclLj84ngraJyPiJfeyMJDPhdcZ
xyk0VmV9nZr7kM3rrHx1IBKKlDZU6w4cfrTjT0ea/RaLtAINpFsbofqSo2J6sdhky7IKHPRDDucd
za+oKnn5njk7hresgtrhzkUBKv9iOpg+B0271kPqVc1zmPYZa0VTZc0e+l7eO82uK9+V8iaDEDi7
UcvcJHtPApQZEt0G70+6Uvmu03QXNXCoX5X6EpZLVWYCHB3CFtQbSx1jLMIIDOWvPM0OWX5pm2hN
HehWKXshcn6e9l+jrunNeTwuVDOrsvBmNPdy9Lt513b0MEG7DtraUyKBy6Ht+RBgS/VbM5zL4RDI
Mgorj6D2FyeXGf9RlQ6V9L00AZx4QfuxdOhMzTK1d5uadZg+2BmxEhNL7J9ymMHAsvtQvKjzZoyn
s57A4yMQFKC8JthMj0stvcnlyZL2jnWr5vehD328d9rljWjaVS+eLNXB9PzWxCl2Gt7FTWzzm1tQ
yXnDmWxsDLhh8+BMKBv9qjaeI8dwb+t+LKee3f627VoYmO1i0yRXKXxNKO27+KChAOicHqG+DYFB
m7emumfaAUfL7/PnMHxOgRfN6S6cf8bpy0RcHaIWs3wfN6z04N+IZJXkKJIIFlSbbjRv7elWAxuS
TXO7ikly0KvIn5B6myT57geYWzn0Y5rVBHEqqTeW9gEjkCsntQK23ozSMQthH7VkRdPqYqyMNQJY
cKydszL+pCDPYfmbRjUCBropluCovmfVuyN+DRnQcD3Qo4fph2kc0mZfBR8SxriEfmaicDVNsEm0
+RiX70V7mlmqK1JtU7Qoos2HkhHipxyxgfvotILIWDnDkwE13H97m858xpFiOTQ3zi4q/6Vof6Y5
7+z0PYuwyxGn5Jjiw6HmZ/avUHHSs8rvJWCQ5KYgn8TYJgVKPOrp2F71BOfZPDrUxFX6m7dYhJDG
Rf0LtbAKNGtFENKLytEtwpuIHpXo13G1OCvVJjIvhZNRrtOEpbeqSV7/JxNoZgYTvCjY1dbkqY21
HrhSzeEqT8mpG+95z3I/Kgbufyu7tgKz4tmgrdp4jgwvtPJfob1Zw5llq2snfumD3QwyMoMKIjGA
QaxMBNeepeNHqcWFaf7VWc2382JID71Awadnap1ma4fJJjKo6umm6ohLvnvJBtWvinPqHAKNp9PW
VrkQBzLAUAaPPn3M9bCrx1s/AOR3ob/8MyJEEUKcongMIHKhxejIYNvWS9OHGQH49dPRl4Txkf1q
vAXYKTwaUf7GqVno8q6SfvXiUTnz1RH/LPGTMNzQ5F2AK6dTIpEj2+5QCfq+CIU4WfXBscnQ1KeO
TvUx6vQB6n3m5QrinwbpuOk2mnkU5SUuQtcknmoYL6bJLgoiHEKPVo797oRvXcu0j+yYABr2RG1M
2ZUVnEpd3k4KowmwKDeqfS86WjH+nkvBKlm0dNmXibHou274JnnBf6McZ85oYbzNrPEdHrifK4N+
WpT2GoF2wSvJOq6KSiLGBIiQRbi9xSGRuvP/+6lnkCs23+DP+IGs7bv8Xwbwl4bncNT2/QTnRTbB
NNxg8RY5C/VXof5mBgcjF1o+GV8S5WwtasD3kLsLn6Yk4vXRVfskeOYIXml5IZtzjIzUV2kcFSb2
NJzsITVp1Ca+IXdeAXOlF2ul35MhYL+Ome0iFfU+Sj1d/6j7v0kcWPcID4q46aXGWXG+6/ErKtNN
x/EHAU4hnb62g+7rRE1Gx16ruea2Ir82THijCz13qrppIsoKPsL0R8eytoeXBrihDjzNGI6KaDE8
CsgT1L6Rk3GXxq9VKNxEsf2OIr8Y1Z2Mk94OPwCz0FM1TsylMhVQylcTH89AkGyts8LgM7Wufc3u
fDWE0Xfq18z51LKOW2VytXT0YlXxZCwY1eTtMmO/0XDRJyXxRK7Skg50OdFW0vHjtfpFTq4Qp6tQ
bBTuVbn+62jGPL2huszHfYc/prQd3gxHeTWm9BhVeY5ae91nJsH187B0kcBBduSaFiwZt7qd7nu+
iLKur049EoNCpQ77vaJ/sF5+VUws/Mrug5RAQd7rLnPr6lPtqEn6aMXggBetTv1gfHRy4xsIUKxK
XRe9oMneZhmt23OmqnGSR5Lmd7MPNwNKQPdb6S8B9Ei3DePDnOlfKJheKsUc8Mk64X6Yte59oqKy
z+m4l6fv5VHvsJCcaR9HO7k5GixNGm8KtdGy2CPkbGyr0k8pGwKyaQLpQ3GAucfdIiYn0iUMH/Zw
yrLOs5pbGT4A2Ibif+CtKNVdRi1Z6YTJconxZEva4VZlxKZw5NhOIvf3cYCgDuAatINlAdPjaHZ/
qo1smDwHBIlZqnkPEjfGLmsprcGiNlPGcKUh2wzdTyHdtbz0M9bbZ/UmljZNTyrlolQnNTlmbeu2
vDwasvSQKOvEPsXjL+BDrCLjb2RjTR2KE1XTFEa0WUUpc8NQEKKzYN2rTIir8dszyVOH6mLzKUX6
p5N+2lV3S6q9HN8UiPViTDGuXgz8CDkFZFt0qGMsumc+Dr6hw5uBXrRtjeXyavGLa+UuyA810nfp
XGizCQd90syth7j1G7imRTwPXrImcGtzY+i/ASYnLn9Z7MpxcmV548i+MwebCInNSTgz+qsViC1w
og1DoIpTSVym0vcj/UGdEI0i8mI43OebudkmwNDhuokHtj/9WPU6hQGvOoDhHKUZ6Dl9ZLXYKyiH
w87GG8tQ4TDb+ywnDfUpi30/HopBZoQSTR7IP/oei/4WIgdXsPztqtG3hujYVw7d/CEvyRd982gF
FSpa8SPEC7vUeRjWwkGe5VQoZGnH1Fhc5Zp3rBu2s25eba4bvey92NDOtoByJZlafJs2rT1ZT6Zo
hD1jpzkgaSAn5whzUc3HhGxAve/KLSNO6SMm/ArCL8seMO4FW5E289geCjFR/VSbTBVfvbWWM9o8
SAo64zwgC7q0771Q0AJ4iaGz4vxVcl5k6aVNb+riBl2LtiNVk77a2XhxUDeSbZUctHBcjdC4Mzgp
XijOfM5Ul7gwVnl46IttASpUqsfRODBXYQmGLrL6etIOLZdlx1SkQtpmQeTaJR/x9A1fVY0vKlGV
OjuBSpFRYlnZVm+Rs5TKJbXkh/1LLS0q3J59wLH5WxqBG5Kfy89J8pJXRxU0ZkDnl3qEjZJpSG/s
WoEhqvhzDgMyaTOd1Zid6Rw3tbjm0z87/GZnkNejPjoqJtRWMcFudLd3rk2cr5tgV9S7aP7uu7+6
AMJUi63gU3LajWxxXMXBenlps/xbjUhB7gsFe+85WbU7EkFpwi/ik66Vy6s4u3MQ18bN4TEb3eXh
cSIGhJ8i86pYnsw4+lw1sRCZKMWnozt/lvEt43qNkkTVggoufXS95VWskstyxp+L2ku6bZ3cLVhr
k4RROZFQOioq1HX+RWXmigLuAvcZUTTi87dCaqRpJTAGavt9mI6dfewl3TXlL6M7KxUhwuQxdhW3
R77StKtsLpw1Mm9Hbxl8jmyqs5JbGyEMKfU2xvNwOKfQxbwwqEhUXBOavblczm6uv4uDsWO8o3xn
CmHmnSNOSfWqkeaRqm+J1KJBHCydX/VgYxhrJzg4Cg2DhOA+vVagShGovoPg6sQ31fALpF4TfDG+
8bs16cXqz9DECFznQSNyrPbITDVp4rMor1r5FqO8Bo7hLv/UIDbSJQjT+SGmk9SqrsEtNKSfin22
iq9R/wvzq+AtkwOoQLKVwFNGRc6km95bZjeLmFHH0bAxpHehEAdgAUwgs+o1Oal5sGla1VfkRytn
9Cb3tH8U0TEL/uXlsQuuhXEd53etWmsIWdrga+1xnOVVlRYgEbZfII90LJcP8I2L4TtKf0sElCnl
h5WMtQrDPFPhxzxIDpGJ8b0L97J+cfJ/toatASlZarsCMiqlAw/mdZHMbA5mwV9zMHhJBhXRRvnX
WqrP5bdSmQGTg4YL56/snlriYDBdh/quDojHUE3MNNCE7YuJpF5arVJMlXzm3iR7GPCAoUeFKlnS
PdGbg4bBVOWcpZLG10lW6TBMn7LzWsb1KpD/EoKQjvlji0uWUKzPSOWNV4T6usuHDXWU33NrGtNz
jEnQOtaGNt03ShCROLvkUbuqakLfHEPJJPwFd08C85hosVdjWqESrmLyuPhCWXbXpIeq0NQlV2jU
OLnGqDhW6LeS5dIbrmZx73J2e1erzDhGnKhaOuGPXjICCXHprLXkrBiCInn05favcpKVKfyi+Quj
/ihhLInhEBfBSwKR0fb+SOHLCBIXhhblekJyUZi2nS3VXsM1ExMocGi6pgmuLjlWXb9tpC1h/pUR
DrBmh4LJ7+O2FJs5mVH2KG6LY2a/9YBDTbClDw+bXWwd5Az9CzxclYJdqq1VHbk1a9263Un60xRf
iXJGTcM1+LcQ8nnVfSgJ4c5yYVMO7K2miMYRX+SPVhCg6iQ0JPVT077M4i+oUIXbq0LmT0HVkIjX
UCaKeZeXr01juOzFaDSEkODasNyjVN8gtla9cjCKQ6b+5rKy4x4eRovXLaeKwRvpmZgQ7EfySVXp
xTbcHkPJsrY6habl2xP9Uyx7nUMPKnRXSiR/Viy6WtkvtEsn3uoGa7ghHJGtFdM+mib91HoOX+3q
s8OkZQDWKgNYU8Jnj5SJ6AgRjYpl07NIVITJqpEuMk7qQAka2NscOWcsCediKdTt2ix8vUhdvSWi
zWnDY90M73pWuewg4H4M39KGWFP2lOR/sfQaxRsNVLbIfcFazSp1W3D4VLkoJO6LvZV/FSRA2g+U
37ZMD4ryJnDLCTRtFNtxi6S4BoO5Swdz4ywIe/KZVZ5BuaAbD0EX3XQIp1J/dpauBlnJNJqNgqBl
ledC/5o67E4cAv0rmPnptmaeUnR9aZTRgXpLTHCwdq92wGJb01qXtDfAFbTs29IkAcFrHXU06U3L
e3dr227X1pzf1Pq1wfyCes3w9JEIckmiXpX/1OTejp4FDGuhr06z8aqCXOSmuXL0M+Ehfwx6bzIu
htR59XBRWS2qlDz3kOfqhz3vjW4bjcdRuvW4a6Z8rfE6qvkSFZuoR0/XkOaI7g6jz2QVRjRcmnSC
Icq8uFN8sh57Q6HboQIdEeCNDGuFZ4gxrnP5G6DHjjq1wYtec3dtivAyarvWclX5X5ZdSO0vLjYt
Kah3tMh7q8R2thW2XZ1cO4i8uPnpktso3mxaakUhjNEI/HdcminZO+WwnpV+qwLEpx057Eq4SnJu
wqeRbeJiN9ByRenLZN8VE6uExGRAfhSfqFEpRLpVpb2MEWlnvLAQcnyC7x4ongG3rGJDGCDUejdD
LihK46Ml+a3qka911i4DX184CMNE/Yt8OdxXoMyM/GXiL8+H7KUT/P7DSv8665o4ntayDzve4gvH
8z1XL0bwNiIA9fOpZnciMexooQHN/FB16k7KnjVapW3U6BjLDMrFfnqF4aH/BoWdbIjcd5RqAQw3
NwSr3mqF9yAkuopkY0flukFEF8pXWxvkWdo3WWJSRl5d0krdkbw9SCycbUKAydz4KM1gk1JbW9DT
oQIW/RjNpzmcjXajF09dv3Jt/JRR6OYto2zvOm2nob864yttgaZ+mnpz1urSFaD7WHRqw6dgrS0N
Bnxby/c+1nnQ5FXJd2brgBtxuzLyRS0bqcJz6oHKm0dIE9zAxLb9IJmIiWheLjATlAXdpuq6FMNZ
r27q+NIm75O5l5GQ29Ih9U2xTWlak+sa07cuu/XS3e7rVdMHm2KCkqs+ynLfN9sI7BgFWJsvxvxh
SnuwLIt3Q6cXUHraho8iOPTdPalATpR/Tt9sADtC/ZORHZH2ESS/RspEF3LY//cRrBmqGQng+EFz
dfR/BZRdo6q4Mhf6SwrVyB0ChkZMj0A/muo5DS9VQiQ45YaVfxOs9bjUt6qdk94Fp6dySNVtVr+x
joM64kUCxGkqEMmo9WsYQOUwMpmlFTe7+UxCybfH6MseA7/OtHsHwcp62sydB4rI0kpedGFZng4O
Psbtw6nFm9ryo6Upck+dWBdG8b7Z5UKOhWI/J9FHDU9eR8U3Iyj/6c4IVhCh/+GTUBmjO50YC8Gk
WUDcaKDCGaE5h2G4Z3VxrefGE+l86zUqk1wJvpww4A/RrK0wmUguG9VHTWe8wEtQTbJCzifwlYnH
bu4ST0G7Spzen8buq8u1Z13bBzkdXuUZUohbzg+HkXVa5qFj706WGqumUX19Bpiz0V4/myULwDVY
61+S9uL0aLBUPExX5Eq+GNo+5v8sNpa6kfQE6+mZ9L+yKa1rfKqpty5cQPvGea9G9I6KwR5L6SFN
D0MfaSDAH+etpbIJ9mhw8TuMfh1sLx4emfFZyFuJmJ1ucOK0bs5/Ou8YWmNJfkhx0mfHEL6UbX8m
eLmQYBQ6dxLmrS/vOkFiRF6VZ3fOHpr50CT9tcfsnXXtleE5fSWwV2xfy6V7XCwwMENodHtbG+d0
OLbpNg8WwKLcRpPmJiYz+TKdRqQuCXcxdkiJdHwwkwoKt4EhOA4+QB8T6FNeSplOQZHOCWRbzhyb
tIve++miB/jAff85IA9qrbVrKnGcqCy1ADRXRxuZxaXLgu1oKvKpjQqLxHyJP1I5ro294Mr0FhXl
HpoFU6g741WasG23Y7qtaU2m/lNim6b0IepXy/Y5YbA6jdPUk8BXxF5kix9K3dc1M/g/qsSaeRac
/Zx1rUHnHUKb5BJgsDTDpnRUAWSq53U85GfJsh9ICraR+JCU4ZKsPMjxedZIF50NmsxkOMchaePE
BLY4FNbBGuxbXyedB0fh1cBfLAJ4UQL9bLUbNTrXAnLGPDdR8y0Cwg0Nm+xXCcGkeJta24TaNKa4
sDTtNU5yBi5Vq1B6TxtfZOx+8SWoXVV/KYKZiAi0RHYmMkDF0fJrTWnjhajvdXnIFZn75S/R0BmM
opFeGyhgVkjiYVU5kgQ7eBomQ9hBDHQk7SmfzpETnBucYHmq2QFEUScjNr91JW9IByBiM7oKgR55
Qhxb2R+rN4myXm4Mv9OyjdL9G7rOAXWjQYsY/9qetVy+zksoVotOsoTLzLiHmSn7YACkapa0WfkT
Y71GUECztZ/MzBPRR5CpmKs48UpP6ZPOzpswmjf+bJcHijGm976N/cgIjwlTZBwz9FOKSWuImVOQ
Eg0AWh1+UqaX2PVPyqNVVgwgajJucsZNVZvaNP3WsVjaXrg88m6kw9u0ugF4g0lXWsp2KsuLQEyd
tPYg5AgFeInxjvN+tn+K0f6I4V+sgXta1SaXmvnWJ+FBr4nRh8ORETiieEjZSYt9036rx3SFc9Mo
VNVrRRxVKK8BjWls91S/gxq4kvMnmPCQasyPgc8e07Wt+W19Go1TGhAp8edqt4wZmsaHXFzt/GJz
xdpnczwL59zkyqWy3lOtPljKUVTH0f6OlD1Phl9TreoLjNFNXsMwG2YITOM5MbbUkEJ86DnvQiP+
evu7lR/DzG2pfCvIP4OO81V9ybq06tvKs8AKRj56e0jWXfNNsrnKtzMrQNiLrU+tW8ofDS13NQ9X
YpFTvq+HN7MIuVchSpiw2OrtTiVA2zGpYR7016Qw2XrMN58q59aR3wMNx8XAPwMLBvBTMhTRey29
WAh65RsgYC5qavH4mQUvirokyE6x/Go523pJcY01GDdnRKV6Tqb+MGEF1fVaNtee0U7VsuCMQRWJ
ckeD4y65R8AipXHu+KusLoqW84uTz2E0p9yssxwjUU/8bsyY1NCXX3bGfDvGusmx4Y1InMmMTMDU
58Jm7hNiGn9EBreCoLZpQCHsr85ooO8uZX8cYYFbDoYidn7L7tUJLEitP0HibIkqQkMOWuqFqoMU
Dc4x90sVuC8SaITC+FObggk4tPP0nBWSKjwCmhIey15Kd0V46HjdSXrk1MbqMYHLmlXt26FMHJmN
xvOgvSQGj3JDOdyqqH790G9CiJcwfYsa/Adwn/C9XESYnkEs9alEQlSHZ1FGDPC5SxYgunwVTCyo
usifcTQUgDEhmFbQhds82osOcTR1tnq6nZj5lRF6jRIDDLH1rc50h6x6tWL13NSTN+U/TWSCjgB3
9HbMzI93fXbI6oEidwTngyPxw7n67k3zkEzWNbPMg5R/zIzomPJhPanajvdj7DUvMngYWrTzyrfl
8qzk9bVDg5tyQgaE0bOZEgh3+yLSNzGAsE7OTo3KXWNr6x5XK+ZgUkpQTRap4WgQvuzIY3aIXmeN
qVnzONOw3ApjOqpUgBZ+b6fctaxZl4IIQFtbZJBo5CzltVRJ0uMGZjytkiZ5zDBaOaPYV/pdbR5J
Ne+tAXsP3CGJGM9jZkRPQpKwjIrqh/eeOTbNKHvh+C+2ZEauSacysk41DakzX2Ia7sXmdFqVzBdn
4lyAc6iHVH4x544SClVJYcAQSaSopY+OXuKClGeHdKY8m+niaKQ19KJmMpT9rPP6wCwmo5YO/H0K
4CcY6ue3Ae37oG4jQCKr3YWtsjbongcjvpjBMylbZpjBe6aZq3UKQ5zUrTXCFhKcLwLmXyGoGxbT
kCpOavaKl7tlGgtDSrx8PFihdVLs+BKqs5fo7dpiHt0IHpaV+mFIrVtryLR7WIH4wqJr94GlnWop
35Zld24coodFhAtpeaWtQx+cUnXyshLTdNow3DTv9rXRIwUYhIU1dLhpU9WyjSBOcLfRqq00bErn
2Sbyekqzl37SGX/xy6RzN6QCWq7z0kbRg/DokbqMBtNTDda1MTL9pAPr2C6obikfnSQEEeJ7laYN
Sv1nZiFiD55JeKW0Zy8V5jplYXs77O288yfln2xSJXc7NEeLCrJwLAiacRfXh7Ed3sJJBkNepmYo
e1mD4JPi88CSsK1djcQXUaQFUwCKd4vZzSbdHicXOhITroZbJX/02FeR9sx7ZhgVBGeOdrIX1o7J
jELZV8VRYbJUFGG0OW9mjzD0kJRTmh5GZ2DC4J/RG8CgBqNhP8t0HZtHSQb+nXcISA6Ka9YyIAzn
WuvfovyHwhrGaR+Jmmk7OVKz6Vo6sQvOMuWkzECjGZfRl2GfTKSSKd7r9sToHtwZ8RjJfQnrWBXt
asgsje6COTJyeR2qz1z/7OezIo1cJkTNE/yiByqQ5lT4ht+sunUtO3nttdlzcPsD5P2SckVHc53U
faJyL4r2V6VaDqJlnu5cXzjQOY/AxC4VXqZJ99xEbDwa0k02kkCl5ZtsinfeMx2rPS4s9PrLyEA2
5vXsRkB3NhcJpT4G2k+KdqR9Vuknuw/ANK0cB/9oUg8o03DEnmXZPD+T6FzZwcHTaO5xb2yy/DMk
QENowJF3DBN0azSkKAt4PuGPUFlwUCMamBn9xYLsERlkJGVjGRI/QmPqbPLgzdPGvzfOdmMdzfpX
y0H421XCeCNTYpZ6/eGMZ2c61VMOoCbA/QhxQYU2yAAN86ecAvrhpIykDLCqbDJIE0ub3EqbTiii
WI7Duqvfo+ygWDykAff4ooQtGX/9u9A+m2k9BlwRnYwYwiA9ssxx6ZWG4ZaQjXFcugnXq9U6j0Ti
Wy0z+baYnYP9kXIbMwqF2vWkTFsWXK0q0+ZT6l+m7FMuX635RVK/IlrpUX20nYQ0pu0tHjx9qHcz
L3wTgNFT7zXofKpNwAA3pM+IPn7aSf2+xB2ZHOn1M+uNF/qfQViJRpFpIUaTLK6Ve0eKSxUD5TjK
TK2vRjv0RtQOLfxeSBOLAsPJ5HVYbxm42acaM0cUhnnd4n7cMMhzOxdkYRr5PABiKfFvLc62c2SU
HRI6Iwp156L31c7mPm2KPbnCkBEP+SnUbgpKQkgIBmTTb/sZsqOMv2tBJxRcWmYhROgwZKHo82Oq
n9pzkldJ81oMaZHzlqXY8eZwZNEZXFvlTtFPNL8VQIJxpTBbiok5qg0MUPomXWZlUhQSZtdGRN5b
J74lOVrTwgTAHeCi+F42IUFQfJepYyy3tBzUjeQ/js5rKXJki6JfpAh580p5B2WAAl4UVANSyptU
ynz9LM3D3Ig7003ThczJbdaJgBy5yw5olhgT8OzMJjAbTePPQIgPjL3rkyu7KMvYo/ItRdXdNLX2
yTBWezMGLPJb6Ne4LZcKOdzlRFL5zsND/7V0Z5XJv7m43DeflU+n0LUWTfhVF5A/LRpoOBwx2+YJ
ZCs/pS2xQ/1eae7B1eJP3zsr7pccLE1j/wL/5CEVUNuR+KaldWmTtyy1nzJrWCsZPtkEoISTLMdp
XVu0x7VVYDGRf4buexUdouiQqF9/4DW/Qmav658IoGbeDjgtVyfnmd6SoeqSM8VSEwZtbj+7FXdP
PBCi3rCIC+jdNeWVNDUPn7NLwTFwcL6ygd+FQ485sGC7/VMW32r75NjkfD/DlsS7Zy7y/J8yoRp2
H7Z26blXhQwWFmFiJ55WDofHYGI2N3HC4+wCcSxyFkb8WgB7rCPQKWfgmjqSCd8kOTB59cH5TJCv
nNJkH5x8ETwFaSupFYbQAhMd8506KyAJzCSVkQxO+5+iq9Y+B+BhlE9u2m9pyY/UrsrNkGhPk4P3
ykGITDOmWknvFgUuAwT7cIJd3f4JSV4FS8pKfSSnYs8BZh0ZFsl5pITgRZLohvyz6JKSyPTOSei5
dnuvE2T9wKIUz5r/J/JX8gGxzb8GupKqve9Yy2iM4UE8j0QTZXcMTCKP6ds4HDqb2P5OMdhkol3n
Xru2ABcxSUFaZPSMun7ZJV+Tg4VQ3AsFSOqf4hlVwnRoeo/D+q+fXzwAnICe+oxareORYfbUziPt
MTTWKgx+OxcMiQcVQu5T8HfawQb14b7ABzNQIeIUeuuv6OR6BnRCjlu53PK5O3HuO8im29Gfka19
RBIXRUV5ihAxPx1T+02cI6l+YezN7LMuMFW4fgbn6KH4lBQKKxw9nyGy1iF5U4qnOWnE9TkxNhy4
wM2Raxr4gDR/GeXdsgoxNca3YXiLOprz9ao075X5yOnHjuOwbgaCL5TNneFNkkowEHHCMViUwa5L
3ykFkC+4lB656bmKGj4yDZlAuluUtt0sQ1r2e1UQJat/O1vbSuevquZmyFI5hA06i/PSw+N7tPHR
ssdAbCcrkRy5JGVDm9Z/jQqTERNPrP7XtoI41Kmu77IeSd1tuuAe4EhNGRyb6j6FHo7xn1Pdqg6c
hLulKW5Vl1qdSTu3/VaL4gUsz7JeZYXkIxMJ18hKJDtFArKzdxNJAd+/VNa+Bm4yYWBH4dZTH5kK
KhID5t5Pk21lweUX7YF1HYvSgjqW3T0gJWOgro4sT5pJGM4aV25qnfseCK7+FjvGb88/lvUvbzta
ZESltONgF+/DEPJTaKS3VHEaMv3Kn3yaLq1r/bnl/MpOeSMVyQZr7TtxO04BBVY6YRsRaQ+fE9SU
jPc6CV7NHOsR2oVrpS+2mx0DIa4IddziGP5GvUfJw7drOXYEusnM7OvIxRbxLrTpnpJoRMgQajuZ
6Pi7JEgzOiXAoA4b1V3LXu7HLni358GanCUVCKbSrPsc87PWX6cW1yuDPe7jofUSXdBehxBgZo/W
nb4L3z/0VbcwQUa1k/rXqGSTjJ25zPUfXd18HiA+ZVIsASfeWUP6x0UCKagk3Vho2cFMxIvhRH+1
Q1cEUmjD66iNKSKOzk6Z8zsj3Mw9CauNvgUn70lCcrEIPZMRTDUA45mFymxDYINkEeHQaE6zNHX+
MOIw/7eO0Jkc6KKgdnp3AtYSb31MyMqida2/Tj2zKwFFQoHDimcSJ9iQof0xlRdV/cXlPGyZzzp/
fdkRhSxuGrlGujaLsq0WhUUy0cXEbPBk2WhOVv+DVSiLQSMNkgVWtFU2zBtPUrYDK33xAj4EUJ/8
HXZswD3FFouUeZXF48TMAIIam1x51cGfe36zHWg3uMmVtTLoxtYYNBOhuzj8cpE9vdls5ypesCmN
NkfDPNpK+026nU1ppubVdpFm9egy/bsr05kp+KOm9qkV4crWLe0pLbuPzMXDyCPGG8NbFc05RXq2
iGEUhIRd52egaM9VS6FVLAbnj/QBFsbssRCxw3ZlMuCTBXvKhzPw2JaGj+V59ghXexCQiJM5uvMm
IkSO6bf0k3VljHeTwketY0u7xbL1puuUNy+uFhDUiP5sPXwf53e4Xy0N8H55bF+6YIAUkXDC1hd2
dBl46tfpDXkCvyNgAyjd0lasKW6Aiqi2KVtHW6v806buXSviFVxuIm8Bo3DwQSmJXDRhF+n0K+Vo
YLddzpb13mLc1PppbRN8cOAvoxkle90bPyMV32hQP3KB2O16PfBA/K4hjndmNO5MSCtZTPA15WGm
bEE6ftxkUbHMCFmYJfZnoygjewlPFD+GTUB0EIcTIdT0t9EAdbTuw2sYE5Ch6WPF6F5FZeOAB90m
19MjREOH1gTJhJJevT9kS5kSXderLx2y49oT3rmE3FT6EcI/7bIy3LgQGDtkdAkwKUMtXHcW1p3j
WW8RjnWKbD8QtMxTTv2tVTyETX2EY602EDccQYgGyn3pI6Ks1OYTUuK9DcQL9l/rp7ssqZ+lTgHU
fvfHe8Nl0eHgp6R+6f4hTOWUaTxWME1k1WYwb6yv/ZQhoVc2o5KLlOOzuDfsqj8tn34lD+pMRz2f
oF719QYHgYAPY3kippUCZh8xdMe8qKOh4yFjYOYwYTTnSts5AO6f/s+4czV3OxB5SxHuaCLjirrz
gybaOh3Hw5DHMiKws4nMfEUSYAxOCPKYNvs4OwsxEga6lR5p53FlWemTwArkwhajek6GJTuut5rj
rVxF30Z8u4CiLXvLPh1CuEiJS49BQOriZBocAGMdLyKu7pEsniUIGFHp32LIFgEQh4zCeM45VLTj
lkPXzYucd9Mjhkt2XZMJj5BTHb2EVIP9bJWZ/dZzDErdLeWZCZNd8x6ew907uZgxyMzK2qhg6xQk
2PhHm9MPtVe+AfjeDsH8Mv7Ti4nMgrlvQofLLaGKkdflvhibo+7w+TK3Ub0nQ/KPY8k2d7Cz4L5R
uHNrxgzUXF1nGwIUqWr+WG4uELX5rzq+jg4hTwKcaZhtQqPaBIKKfueRpD8K6AoOohbLWRYxB/dC
N79k33BEKUBuSUmILgjF0tWdaBnCtUKH7CBXUAzMi5g18nRHOyJSDmaTKq9lwJnO4m430NUsnJuo
J4wNw7ldegRyOFqsMv/HDomIheCcIYIWBKuwUFzXOKiSCnn6cI1d0TvLOXDJsZsjFt2J7l44P6Lf
N1W8nEXaufVWffiCS9ZGKLGNUydcckGmmNOAyIhLTVzMmXRu5L++1S47RLF6U8BqiLqz72lbYwTD
QiR7i1kTUaK0c3IgJurvLU8vKTC6fPhXO/FeG85dWT1ye7iEvYcvcCxKEvs91TqOW6gFIRNq3pOP
42s7HU7mQ8Pq70e5ytts7Vb9sTeT3WBQ+MoLaJyRw1wUU9aYVh40G01fZQEE0B0dTENukUX1cMu/
SeWuII8xB1O0aurAWpug1o75WC51DFOpndVkbqzJWZUUbKyJYmIFzRRKAdlDvEUkDCPal5a16e1x
PYJ2YPzKw4A+5HtM2dwtz0VEbWObK21f1dZjqKO13aerVNGPYUOXSyagq3liT+mCwbOOR9KmziLw
mBaoDLR1eOyp1zngldkMssi8YWMq0uv9q+T4L+cbQQCdgB7SM4dSKBsgk/nl65SDoFbm0Va/+YTf
5b/z8BN2dlNzkJ/eXKfzQhatv05d0tnmxYgwkSCcDTAIzRAlfVWN+zJHivCNde3Uq8mEETrRuiVI
KGjRhX8ds4LW+lxhDUWw7kkLnWUAy8cBbuJhhhaM8TwofMKF4ULBtuHrJ9CJCg7JDX28uzLHJ8fz
j1Udz5LJmxGQc27uMWmFKXyU3Rf2XRseYvNjzkIGKKZUszAhkJ560FzRww50bTHYHAcSm9+2C1ri
EyhUsEQOJsRE6dw6iGGFc/HFQkfpnTlCCeqkh2i76nIOCxoI0BU0rnIYCPXbJKXsg+MTo9kS0jeD
Z17nZCcpICXVcy94QMUkbtpsFUT3mmO+F19ijGDJ2EltvjDxR/zh7vfiUhNonxmSRhEgKZBjZ9MG
EAmHnkbUHRoDhCb3R4xvQ2PDWGvuCWi9rA8J/18Tu8Hbxc6dsRNudzXCCYJtZcKwMU5Nd6a9HxmE
/cydcjHPQYkC4kncuZr+XXf+tswfBY4Q+1a4Uj7DhqfYElU0prXk8pMwSO+4TxbkirZtlkjNDqIT
eDEqGAvXYjCLJYdt8lqwaWg2Hzsv+olL+eSbYtXDaxaes42pcfd+sYNq6HdrW6/XYui5IN+Inbvw
oVrSqXbzMVUUGj8n7ZD11bm0jnryrI1316xWMWgCDITG5jLMMADZLjGQu4GmEPeLkmOJUX42nvle
Jo5a6pRZUyuaEyuc7RmsDOADpbF2MWDqgF0WPdlmUlC1NW3byvtnaFQDiM1a9XLUDoZ7KJN2parn
BokDuAgwXWfQ34g/PGW6tQzmYdBagdk+0MNeM29vBKguw8gOnjJXaZRyc8ZwdhQHvWBCLEx9ZPXR
0dDLLnlIPstiKBP+Q5YQl6o026b2ToXPgFsWyvwefXwp0oOvmh1Mm8Td9FJDw/X3YT+SgrPfMBlW
ivyBz2jFahIbCFCbIJxoX9oE/FTca+KHCRa5Lb4cTqqbbGTbpU2RDsdiX9pqEeIwVIbxUnTa0TUq
cjzUklzxPIJRThC7c6JyY/2TcPqJcbxCF6KPMbxKesi2IZhMw+eBTTjonBESPSmsqTk7xmvrds+D
9SF76xan0bENknsVnYRGU25GcuDw2joPmw6qJ1xC/2GVc0FPPayCwIS+osxpKPg4fLhNVD+pzl6w
YfvZm+pDxM2OnHRoGvNh0oUp+mmn8wen5TVJg68RQfPVBRVV1jlefUy8XB5yt75YMGey4tiSZMvs
YjXF0c0PSdyAtFwXkGW8s2Wx2UbEq55lMQZqyd7VuTUjMrObxq7n66qDOWHGu0QmawzpWxWllCpG
G687gH/VZfIQErbdDjGZOot1CJwazfHXD/1iqWfF3zjDZNyAhsEQcJRgYcyfZK1niZRt9WtExeFL
r0iaaJFAgBqUhpjIspHgqPf0oArLCc75/D+xbbL5wO5IV2WC8Cqe98Ox8SntTAZvmQyj96JM9Lkq
hMDC02aHpZGshU4qvZ7oCuqjw91fie6dpKNBPD0AnUi+rS7tNSlbtFK9sXYTOWgPQpKUlwAQVVvc
88SCcACp2/0axSe7hp5cv4G/Q7EAXR7ZJCuJWvGTTG21amgMpNWpz3Zy2kaN2MWo2CmX8K6Bean7
w7KhXlFO41GRO/CjCJsVuCZyadojukttWoraX0zgv4QLWnIYeFI0B5Za7zwGIM2rjpULFSEW2Pk+
R26ZmoxFXrLwIn/dIzTmhvGvxixfWDmTdpTUN8caX2L0jtjzrimHPpH154q7dmQrUKznyzzncch+
moz7dQxp4bJKqCZ1HjgHI4TMGW8CNjnY7YcNYcUDCWfo+jJMSNXwQ7XwxQ1KpXUa/zY1urA5rRLy
aFVf7UYBzN1g3S8Mr0L7dmfHhISmSaUWeh9tKOY/LjXmFfWpegDGKRm34bW2vd1of6RYmYl91ab0
Ocx5I/kmuuXcwyiWVOGfmgBUELFtTm4epl7ik4BgngLxN6B6VK/ODP+ZIEOzdchEvQqB+CXBRxm7
3yFnyIHVCsu2pGxhEoca6mtg2C9RDdiN31cG6UPwfU0DBwmMTyLiHlk0Y1NnH7WiY3EIPG1p+dEh
psLQBdGzZk+L3Phy23OaX2cwhBqZfUW2dmAFZMWLyyyQNsZGab9K/YUmnld/oRvPMKXvARSkt8Ca
EK3yDwl+ZAzmfKwCqkotfUDqt2Y9dvjlUBL7NKhUS0is5J3FRnWgvYz9hnCObX4yXekBnggvotGX
qowWqStORBKoHufBFs8ErcDz3kVIc74q6XRAgqqJSGkzak5nCo7subW6iSKU47pgrR9jEYAphNCu
Kg7DQPHUAp0WlAdlVCsrgglj8zMhCd1tHLzz7KRVP7Hiu0dFTsrwqUGwW7Ro4kWRP1eu2S+gLOTh
c0kIfzjYw1GxidEC/ZfQop2Uotb8nbCXwzP6jW79tkC3ULsIS5EXUocOhEo4m0LktzgnNRzqrLw9
jZO5Het2P+MQOMMi9uJkNNRqYP3GZPzHRBwnvE/DZCfe2eTLx9kfm8EBovx6GcPisNVdfL+eK7QK
72Z7NZJ3R2ePB+nxWvwO4k1v6Kloy6YYiSmOqxA7IcAsyF71gTUZggBt+VJPH4KJG5gO3IItiuHK
AgGV/Wrpbx/SsSYWvzHdDmW9pCiDu2InG0MDVzThH8pFiLeJ4AB2op1hQSy+EDeZRbRE2N5ADb5O
Fef87yriecSvaKAnNEZ1sEW5bBXZgms3Xrt4U5nbsCEt/5YYLLtbTZK3TkbpDKCg91qI9wTQl0U5
NQBRNNQxyxLePf9ndufxQWV0aXz+e36W7juNpQjOLl1+wlI6MbIwpjddsFCBNJRS28I5ZmiwOpcZ
dbYofavjt4AlJpJunguTt1Hke2qqGA0gNBwy2rtRhX+pZuKqbfwop980auGF1dswq9nOpRXXXtAh
NBBzHY3PWDHOalA3fI5EKjj40atu4daCWMayDKS7q0dznY2aYJun/fCa5FPglrSl/psXyBiIz5qT
sagwvk16Mi7tCI+IE4HrfwKP3o4TbXIfoXgclx7P5SGNefVu7HFa6cD7DYt2v8FDElxOScW8ZHQZ
PHch50mRszkT3sFOR/YkZFtYh9vUnw+uASEKlFZecD0aWlmHb9nEq9lP5F0IgBF8OEDHOxubit4i
zyYq4+ahnlF8xlX6z53OpKxkumkgVOhQOKBs5kg3LOgAXlmuI+Zz+yTls8IVmXBxJBEoG67mnjc3
Nb6jAC1u3zMFcl7bBuKaqtNIeWxe3aOEtmC1wosjtRdX5Aebr6kXj7pgKQssQ2Ju6KDi4gG4FOJv
Qsr0/HDZ0B9ygUHYgABQM7s+J82BYjgYOz7dJwfscODlRPCYhbn7cF6aoCCkFVFI1NBLgBu7odoG
7cZk9nFInyvx2uKfNtoHB1G4OuTfKwd2ewjM8K8uf/WO9YXtXiQk5mzz3EHjKLVHJHJ00qzY1EW2
15DeebOtKX+SFvkLeL02/Cg1R4eM8mES15jiW5t2y4hYGeWIbVoR6RrBYqLz9hgKJq6QZoNUf5+6
syRiF7ChpIINfRIhnlGluMa8lWpAeht/tsEFDrIkbXdjzgl/ypb5BAbIee3IQaVYnYa8aCxiJV+0
0MeRWPV3LN9InT/ZrIer7d/MY5iem3bmT6AjzUUXnfiEexpLj9nZ3VTl+Ba4bC40C2J9EaH8GImP
uBa0b+44A0iaFkggkGJvWN2/YbIq3qIsskHvzZqXEOy+vwqY9huE7Lou+FuQ7quIVWbpMuYdorjw
YoItLVGYNvmW06Mf/nnc3QVQZVew6IaWkmNt9ChclvP+qOFosB/RHA+t3S9auMG+V5/DvP0O6e8Y
xPFC6Hiz7aRnLyZSUBv/mc7HFFC3PtYuGzMJR2nJ9J2BnPaZjHlLey4LOFXNKQroF4qtGkr2QFXn
WrqnIjJ3TUcvjhZCx2L3qFJbnKPtJN+z+oM+cIC7FR2mhEYLxdWAmEK4apuTw4A6SmLhsv0wwuwI
WRP55ie1rJOVZW+RNq01y3ipqPgMUbESHZhENmnoSbmmq7T222BNimpDIQhrK1+YxKQL/eQ294RR
p6tfs/rutAww86ABRC5O7E3oqL3jMAQmPRDZaZ1WAWm0nHhLtaW8CeGs4gH+PGOqCgTa2ZWVfNup
eVK9zhsJiytC9RLqtXVclFzenZa3D6i8yeBblyPdFh34VowUSukI6lJO1zNNcwQZ590qCXcY7r1H
PGgG0Lm04MfXJt848W1Io7VqcOLd8qZb9OyMl9mnLpKdDxJGexZzVGNUZ038K4w3NHTe0f69Y1Vh
wjAbFfpaqe8MLTsuemSH9OCn/qlQ3tHi1CMQpx2ukT6US429cB70BC151MQYoKJtPPKWbXw3p8+O
PG5JkRNo/a4Uq4TpUYuf+86ADmHthO390CsA0TItGlpBidNeBpPFBrm5daZg4TXHhEtjtHkA483k
4wruk/SyRRy91wIokQaCiu77FCH8kTjqBRtm5wINwuj0k5sXj71MU494S71q0fES0egtSBDxvOFN
ypup/wcGEcGCF07TnjX4R0X4CONXu0sWDdHlwP32cXosxe/L/1mlwcafX6REWqhQLiwbSUXn6er0
Xwb8hCgbj5SWnkjtEisQvH3c51zxFGJW8WEJZCFbDho4zx8dCfsBTa3MOZ/WUKhKf2cH3bHP5q5Z
wXo8/QVc1FoQsI4ixG0Krxrn/AKEszvFMAmD/iXmjJtp586EjoLOiqOVND+xuLOd+8njrjA0PJgU
air/IULRJtuCcQQknGohTgr7c1dDwDXZEyCkS2ooVlFgPLCjpm4d0G7Whxm1xcKfG9y0ppGrgKYF
fYzRbH/Uojxr9PJR4bGYGZDL5xJBxxm+c/py+fSSI+JSaBP6OxtkGX7fKvVhC7kZEygPRJsbUDp1
qB/GGRXtJJc2ogKOX1J18gNAlB/4y5BTZ6uxbACwkIehZLMnoP1S45pVrVSfCU8UP3qGM0pkc64W
OMlvzUoAf7C2ca7gwmX/prmiP4fzOd8sZ8gMAYNGfXf1v6j9DeDLCNRyN+w+lJfybA2DdUnwsk5D
1hd8T+Z9pleD+bSrJfrBb+pae2luE53DAQmHwVW02ZJTMOEK5M7VHjjEUenPfVoqsXVvwpoDhb8y
4jlrA8d+8tg+QW+1uE4OrONJ/sbchgVo0IaTSvYn0veRxWQRgX+/vRg6na2NJ05WhSZlfhTGQUDm
8vy/DobPxCxly2g3hwejsxaGi7hm+cUglro7Htz6rxPGi5xiMrUhY5kSWzlfLO0jC9bsxEzHOWtl
p0x0LKg7UX3oUWdVfguwRpScbV2IUj3RKSe8erI4K9tAHpjWLU3VCBhyR8dLtoiGiZKrgZesMwdY
YpIEMELJ9VfBLukeVewvFaKmP/ZLYf32lMgL/2Uar6p6aQxE44QCIrIy9vc6zk8KqreJKSzZdNem
D2Vcs/Yck2cHjU37WLL1aFBrrx6Osf5vtCnk6s+WcYrAevpBj3DmP4XJrB3mn8mEvp7rRxPsA6jq
yWWE9/FKyWRRiZcW85mGfHOmieawi6VCVimNt9b+cfhiBhdoplGP+LD8gXoyt3mVvLbE1IY+h6g1
HJuIXbGc5zOa8AQPzhaZNEU1PJ8DfqKHv0taH8h4ZxCR3jasHSaHacktk1Kjfbohi0xJ2I7y2WjS
RUxqOa0ZMWz6SOFwayiBTDQ5VcmaYt75kkNfz897RKhOXeas6Cuzfn3mhSb8p4KXOktWlccRm0mW
zMfCsdeafzEYjB2bpcbwcORcCszlVmfImpFq1EpqF+jf2S++5Wguy4Hi3muk/7F1oNVIRgq2GZfw
en4K6xxziIhdkA4vhJTJe9ExjJs3eA3bVsn3KFkFJoFZcS/S58r+nHHuGtdzpj7TWZNl3UubvuvT
sZwh7sX0VM2ZJRp+nMPb8u6y8Nf9NRHwBygJjrzXAk9X3fIBAyH6kFawMqQH+BoSUvaXpea+DtCm
yFvKrIVh9jInN1qJswKrqBt7NvaRVDB49rMYDSxr6LAcLT6TVGNJGYegNl33UHfH/JAP8T7C5sqa
n4zTRkHx81YCQynSYSVTa8WKBh51hDbGTSvZy0akqAbfY+gvvp0uTTM4+72+TxNazCSEHXLRIRnN
arbBtWRrw0KJ5d3KQJcYGd+hsQXCj/9B07KFJjZ/CIjoDYpuVq61uPm1GdqhdtpR/Mx6hXB4LdLT
4GZrXfg7JzJIsYOIIPhnFgQZKbJGWkBCinRM4vBc5rDSnQagonNym7GzmLxdOwes2c7M4q37PEU2
vIimzHsiR7rwjVcV0i7UYWHg2mb1rSRuzs6Go0GOSvfJ7TD/hDJ5yoCRFC8dVr3bOcumtZdd9QGf
n5zcPpLXcGo2DeNsXd+i9Kqao6MvC75iwLYR0I6hCzi//hgUn/A1r15tUaxqf9sHaPpmeyx1c5O5
UEWnLzsBAUDe03LPevksM469HT/dE1GOVPH0TGAForQjjzw5rFMuGzYzQsUcrHDP1pPVOALgt98q
noBenNyqUNuMjkSb67YdCyX6kA5R/JoW2IFsK9Ha35GYbkUx2G+OkZ1cCLCz7RNlm5hCKXhjm2qN
ZvwU82GOseJaReSzT+5E1obpUQ4F21/mCvmw8Xgf2drrAOstdslQzsaOzJeAygyk2TJgJSJMCW2i
Q8Y6g+k3RROvDE4y1g/bhYjqX7T/KdqwWkSJHu5Qq+15ij46isUxErSUCpTxLvGO/vjMU0mz4YZ2
VbWt6nBr1RM1cGJE/JGWdjY7Vi4He0uRZyQ4EwT6izsAemfXWu5klPTshWV+dT2oUuKjjEfLRJFq
Niiec6AXA8ND8GzOM8bMQlCfbvAwrJvZUkbs04WuPxq4UAlLYJDNA47VqhvpKlc0Jb6TEoQnnk1B
X69yPoviOyIIlJWsvpTtcxWIF2EWmySnhyOs5cgsrdMHVz9Tj0WFYjM4bzSEhpEPvUkp6n7U489k
w1agfFWdrQj7CZ3HJGCfgPy2yDonbb5tvGfYje10rXy1Gptm742vRrdLYg4dBJY0h9ASi8EqiCoh
y749+zJ1GN9UkgkuXLUmWtYe8psTrl3LffELnQubv34yUkEgym+ebXB5Rcxewv4caV+1dhmabTn+
BPiqY84+xLOWXvBuiPHSKuKtEgA808jTxkCJTWdb9HxI9mcAGpsHQDBkV5Nlsj6IIhY/IIxNptwr
jvV2ddXH5wamI8UQ9o9uW+YGEZ67Wi4D/ZqRnO14BJnrmheiBhCxbRG5THeZZsBU0oL1ZVhvLMTK
a2sbIISoMTrmPPBrcrJ+8icAb2W85mxIWVNnEP8hRut8uN25dc+tLTeWT6IsCJZ8m/uOXyQRRRJE
xg6zsneL59qn/N/fFW+ssmYFI5uNqKeGBNTlYBHw1J7o0m3pqN1t6sTl0JCPe+Hk+hSxbacHJ5hY
V7NxOMQdc6QqjcIykvuTFdb01KKF5YOdk/fQevf9mfkdUH+jqWC++TMlh2Iy2yBN5Oy4dJ4MdMKI
V23MDdrl13a8NtGFPMCGh/dTLgXIFO1gSqjOvbe39Etq8IxkDaLJ1qJm/CkEvGUQFVbwzw/vNroe
+/C6hnw4LH1tYjmK+Roq/6NR4ugSDWh11vrNu8b9fxQZc7BWOckUO1j72sasFDC9Cqb7R0cOtE8/
k8Fa+TPlIKIexzk8AgDlq2rZICom1q+aPmacZwfGz9ha+XfqdzuySHhGvBah8xDXrZrvbryp2Nrl
DZZjPW5ylGudvyXfRAQ8VCkW5aAooNxWl/kt6711+g3jy4KTnkUNiUdIoJwWaipYCHZPfdBdM/mR
CG9lcbu3/a0qrCcTsr1gbE+9H7dr+YXsNuNNXIwfXbw1BPCMjKIo7RMf3tupsEiwJtecJZm8Ot1o
F/blqUF5cRzg+WQQA+JNTWwhD2QL3fyb1FcAUrgf/lJyvi4aQULUaRDNqY6bzTxLdJb3ZDFupDDR
7PE98j+r9iMxCSHf5RwU6Bsyz8aSKuuq4iKM/Gd4ygvFetgAdz405TImXe3yogKHVST/bGmzahmL
MeXDnW5ucBAdhWI+QfsURY9Y/CMnZ8Vfln6rCImUSDpT9U9pL1N2MggRBdp36Zwt/TMxT0F/LCTU
0Ux7gcHNMPdWc1BmVzA0Yr5IeTLpdBfJHmGd2B6zenZ0PZIIO927OTGSjEluu/rqEZtMkHlY1jSZ
32OxNVGYqrJZe8lXSjyocw2CIEfcNNqJ2qaOZ4x2u1bu3g7+KfFFiOtWEZ0cCRCYBDsdn1UV6spC
mp3qd5H3gDrJeqiZRbdr5k0FDMA9A2VMK6Tz2BNesaw3/irFHO++z5SGSjv74FpZ3xyS28/Ry4L+
EskfhbCRkVAuGY5ZD0g/1rChrcCiFsSQmhQ28T9TfSfqnPXBVjjc4wZUfKhKBblWCB8t+yJpNgSr
mbabd3dtImTDBBHRIxjHs86K7ITfFPAN6rgKzIPswIQYRhre5JzVnEKHBjl6gVOGa6e9wu/yAZgr
sKdZfArkxkj1nc15uEDwabSeLTCrnCYEKRig39GvrP5x0HjisdsH34G1LuwXvfx0IIoF5EV8DXYz
j+eRLzDpr64W3tlLlFRMXeBUdHLeN8/zjgI71NQ2ffSYlzdFLPvS+68is5fUjhHubwAehaRdaw+7
pD52bBFv2BbHCCN6jThGuWyQI5LuMuQ7gHKFABdF2S2zP+iTegTMqv7U08/ynAIM+aHKbt1kLkVh
LHE4NixoV8jPnZMvnbraqERukxzysf/W8XiN09tQPmJ+YPX0r062XfxIUmRzrEYvWLXqmaYG6+Xj
TZFvVZIBb6ISz3OcShTtTq3Rn9A4M/PFxw7rGjpW+2a+Kjj1V+j4ZkuRYhj7BjBM+R9H57HdOJIF
0S/COUi4BLait6IVKW1wRKkE7z2+vi96MdPdNT2lEgWTL17EjZMhrO0wGs+ELl+tNv4qis5NhhpP
aT7qvOVUZh1d9I8i+NGZV/F9fQMhgEUjtzWmeZ1xPiKOb3Gn045V0IQaQfM++wwi2aSOwmZPbQoB
PFIsZ9q+KEcwZkblTboHNjAs3Hq7yXEK+RpZQA4HrTsssxBjAidqXad4jCvOby/gtwFomxKn5rLT
3t3kJipcUBentuesI3kN7WDg9RUOnOJe1pMgFMxEdAq4RHvM607C8w6bAOEGCN4Knj55sVAN9DT6
SI1AzFvd+LbRTtSBnb9EDy6pSIxDOBtrSdENy3AltZ9a3c1LojQ2qrFqlsR7JYHHiAxne3PN4Se1
AsA5FtNShFkCVce6DtOuy/qLGEH6Rpmx3Z/33Vfj8+yMxSXir4EQSwkdRVabWjfnQfnI2vCzc3JY
0t276SmnjLmI+yNWCe5AvyHW0236cJpvSRqRgax5vXA4rUbEOmB7mAHjU6e4M7KGOt8vPC8Mp8iO
3j0ks5uM4ixCFopNT3ygO7TC3ZWyx5821acAPEFGst1jY8hr51c/I5AVg7d/O8Ke1PDVdO6+idQl
Gu5OY9sKPRsn47IOH7r66ttX7z4U77NQTwqiu+I2B6W688mudY2TGua/oN+0xa011ZluMmpifLDk
zGOu4lEF8i8kPTK8Bqv/6XERtlDYLSfbWw5VFHCL1LL/N3jjqTVvdvhQwCqM9r7zU2T1Te9o+Be6
s9LLj9aBeGZfBWpgPNBg3iA9cqU4n6MHShE3hIyvQ08eN9yXCmYjHyIaTuumAme3Ksd/npg7/doj
Uk0HghmIhRXzrCcFPBL4YQOV/2vdHfndjFd5i5ofZhBK6OdakJiYeQZBzSkr5dTsE/Ym2zoC7B6U
dbbhikrskC/j0OrHppQHWY57m8XHSow8Xcpd4ywKXu2Uxb91SQy4QX+mAab2rhO/Bp7lpJngcZ19
1EwNJTudqcmxZt5JLZZN/PGmREjubxIVzpog+jI8BxMnYQ7+85rweSBaz0P/glloMRA7zpH1evvp
mmLh4waXNu+p6qhRZdG0EkAH5uTyWeWHMjXnWnocTJ7tBipaX99rOyatp2GAuJAE2ZQ4On2Gi5Fx
JknOWXRXymfOMb6Y5q1hk4vHkPTz2CjX+MaWWkEjw8iAXprAVFjg0swr9mp1aUZWRJmN0N1vQPAG
asWJDaJQWO9wCK0VeB6gHLqX3WF6cKFfYsbJr6390TUaOxzjlYznDFRZiFTgVurCQ1hUsPJAwU+i
z86iSIXzKMqVVHc6r1Ea+d5onTxE6DCTAuJ05TItjb1LKIN6FyW8+jmesGihc34goOYI4q484pvx
z+aFoDMmYnomkL5qiVDxJmTZV34OUGc0n24uiNijgeAPXGmBKV4SBGX23rTpX9V+ixrRALw2B8en
lWPLxKbbRNBFJ9OZ/hZze4Qdq+VloX534IACQ8WGAcqCRKOs/G2EXFxO527vOpLubTOHn69DMyQC
AthGopQtCfxehTuP22Zo+20CZcopwLmHOSr5V+OxzmqzHf5wSrAtfB36Ssb/eoMIMOtP4eDgjule
VhYKlKhB+YslAAZ9ZSM5WSlc25058DHhk7VqFoeo5OEOaZrpBG1r3Q/oRT20Iv2l+v26xOpuMqbz
vcHYahHwETMFqwWiAQuti46D9v9dHpnlekjLc5ZFx4L8h8Md0iHb93m1qUjkpc9MlusuUZaaePnJ
o2yebkat2YCPlv4Vdum/XojOOFVVFecYu4qVwpD7EP6OTaJ0blSIxdGWdgyQ+Pq8ZZ03sMiPc0zA
1Av6Z0vDlk582IntWyhxoCb5CAYoJ2Avtyn/PADEVGS79B0oDjaU0jsGNUXdRGN6Nrn7UuehYOXV
aiK0XremrIDSqACplZBKJ+k8KPZCYFSYDikBby01HukHW/p+OzeRDBqWTUW4Ub1jECIQbRINVx9O
Y1IGmp7Tp8vH1u5U5aJ6t9j5N1GGOaUvLNZifpjMuypflUX6sjCFNs6nDqrAIs9kde85vEvFuzvG
r9o4wEkaRs9Ha5CrHZe+SvWLF0Izcc6sBpooPKcVCqlwNhUJoFCcC+2kI4y43okJc8ZxkcsFZEmq
Xuk82odoxmrMNkLuE/0b03E1PEAyYqK5IP3DVppujgMjL84kfL0hsyCGogF9uHbOdn7VsHdaPzFH
vVb71Mp4UVsCnO65YVzPO6yFN4MjhQ77xlR+yo7jtakujOolLE6BG7f4yFpmXO5LnNmB/ldH/4TE
fa88ZHSI+Ttr/DdgNtHqqw2YjjriKILuDx5CPmNwBi4SpwuyuBl/PIYlrUMMpwt3PGvOZ/k/e6NY
hGR4NIeSEI755JO5upKNZ3DCLrG28u52XMJPxd5Ev8hMuvnGvQWt1cAk21I45m/N9KOs1yVSfTNg
xOXtwgAXGDY/OdKGJvuGT2nj7yVEaiExUR0Ta6gRJcbb4lBI7nWLLT3ydyZnOtwOEd+lfYj75Yg1
O8WIafEc4M+TJJvOmgwkSxMRW2UH0zxkRiOC9eZS9dkAE4sha6nBziflFxA6LD4z7V75Nfhlje5h
XgLOH30LQRwv7PDcpAdzpLDq1XFONPXvcViHWF1o6miaTVeCVebd2T67lANbeE/Iag+NyQzIcVqn
Sp6+C0pL2vzAwBXz0bVYrHPzFiq/if+u8cqoLIfE9pcikoXl/4jJP8YnOtj/FIV2C//oE8cZbUZs
DMBs1+sV3gKFq3ZQga7T6Wv5Fzu8RfT8Vv2bn4zzTnCGCZjfnoNLNHsfNYcx23ksMir3VSCrmolK
tq0CbnRNi03R7CruBw1d2V+3OWvuYj3N9YJA1bRetAzq4jm8td90GL/V6rmWXz0ETin/LDQ6Gy3P
Mr+ThBd5BvnDnk8LwVA5VgX1Ts3Np/tC6fJlPwr20dNbJjn04q+VzrwWjARWtnKjp4JjvDOOJdnw
gdNwE9+1BMopsh+TfR61i4g/bwRMTc+RUwa2FaQ0Y39YQp0OQM/aHDFrUIwR9cfezXUJRFPA9tdE
T9v4g4vQVxzcG4FjBYgR2wp856W2yborheQZGFvyBUvpnnryb3r8sPkOPI2gT350J5xKSgKYSLHF
AVSy3ra+DN5P+mQncNGd9AnOEM3SFOfTpyj5ip929iOQTtRtl+8s9cdR8GeRnlJYOISSLf7eRbbr
XVhf/kcSjOTVECzIVaSoclPva8eLyNk6JikCRiegxVRKgzKZqF3fvsl5ACiwzebSKV99EvEATxiK
7qLMVrqcLL+PmhEzTDh0tl+JxEPywQ+1lt+Fgs1GUzfaEJP9ujDAqqVCrxtOIfs+tFuPby/kYF1n
8Kp52Fm8pjDreMMnQaU1nhuMlMeGXLdqgm1lBzbyXtbSR8h8VBi3TnxqzCze+E9zni2LC3/XyAP/
rTk3TV/l5lzBRxUCkLIAA0EXNaiFz0K23uNKdR+xfo1Y0wV4awx80an4AIvvsZlOHAYTY23AODSd
Hwy7TNLWmiUGvoE3ILJdSRF4/UZnPelMOHtzn+NMhIcw+nLbp9OrOH4qKrC8hRXAk4aEFb/wJc5U
BcgtlIwCp1vos2Q6ZuR7a3htKRGRWvSHTMU5MjwDBg7LeDEpsN3nEh13ruMSHKRK3T6U2M708K/j
eqKdJMzKvW2sSwSRocEkG2yC5F6lE/gfAok7zgsKM0bioLVVEDsGyutRgRbuw974cHkuhSnpADZi
dkos81l6L6v9K4J+lefnqhjJ0rlICu62oC4y5H2k8eCMHin8gJ5w9HQ8kgangPDmwQstggdPnYST
W8B0iRDhUAhs4kylmrtOXiiIs0TlgIPGn/xRfjnE2pShX5YW7ltna/rI9ZbEQoR3AsZCHUzDwsxV
PmRxsLubYdAE2npzxfxwEogoH76dLmg4/jFxxfSp/uHU6BEeYADyqk1avskaegAsqwGAlDAlPvnh
TUFnl2xqezRz4fpELPK3XL2Yxhmy38Lqd4lG6Q4PqBCNpKEuxT7mGWlZ81fXyT9JmAsMOcahA/ed
6rhCGCTXNaadgmg/Z9J6hDyXfynRywlLNAl/V8XvVYIooNAbwylK22ruJar3jcJ0LGaEjucdy/Pw
PYwu/gDr+IUTjYwc1T08EvTqKtnAt/m94uymRpxrMJ2YOgs95gnnOyppvsYlQnKMDB93qc6NPhn/
cPs4qj8vIU9pxa8xvUTLdB3aFvcRQCrjn6XTPlqwZtLLis7x8c2TPOZMhzAFLjpQd3XbrohTzPSY
t7Bn+yyw/4L4nCX5Tk1MStLGneTUpxBgwVqX8J4blfqiUt2asFmNUGQoxtQdurwwygMX9vhP74jP
boC4O6Kuwmsy8DpS++slMz3bx85THw8hNtsO87ZHCkXveqxvH3VD8pqHs6HvjX6L61ch/R3ssoqu
eXdVd81c6lS2+0u//Aq7V6R9l+lHjU5r2yFCzEgeHN8l9OPAvNSa5DiszlplWfef3iDecOii463o
xAmIGJrq1ke1ydxDOuxBCmjiU3cjXBd8UNW+4vOqMdUyMTsMbBeXi0Srn56xQqgWPL4qSm0L/Osc
9WvMRhld9oCf9YGzJp+ZdKOVme24zhVALbG+zrJron1YmEOC02T0VFVOzRjDsBZgBsgCtuOSswu+
IQo44UvgTaatAjHXMgjFyoXJ+i7kxVAbnEUwq9nTLwlideDeAVjmTOk+ckw0qvfOZsHJzrYDwhDi
UhlaRLXyPcIvYWtbtgHzIvrDtO/ResnYN0/rDQkceCtiVkDhKC0kGP6npLqqer0p6MTKs60h7iF+
Qbmn2FmN12BL84wqaeOvqY5KfA3l3WXdYdR06MBYThIOkjpPRe7qrH3SyMyfaJzDfANwvdPzfwnS
PJdGZ/2E1bYmbRNsVEed12BbNF5bFbMdh7tq2PrEtREPnWHbTawDXlyJvjc5mgfRZQA0zPayGtaO
/GrEOe/+IROZ7a4a/qXpzQ3X0mMvOhyldveBRutL6GRvBpYpuv8ILkGc8MAQqm+ZemnzXyGeJRn3
mPEpUsDt4NI0JsaXcUl4+EfbHt9SAmUowPWjQ8Hs/sacG0jabwM2Qh9z41TXYzbngdK1Jv5zeZ1J
9ziRYsvbGN2tZukbt9S9V/XBM24R3XRwAAAqTcdDGvXWqXI1y3ejZmMI3I0NRE1qrONqt5ObNEns
Y9eefIxYNKLiE8v6vIn2bvwnzUeWsf1ilQX43RUlx75vHahQJw6xfpiC5Z54td4znqq9AZCx3OVU
AI84c2Yxr3lF7Gy5HoiyhuOX4vMEms5Hf0BA8vrdGJu3yqHwA3EpSp8jVxa0hqpap0Y/N4ptjmmh
ZfPRc+i1iA544HciHK05t2Ttszl3Lo3E38I6Ngx4WdnwE7/5IcqcCVthqQ6djMhD+pFYq7q4kFB5
03Ts0vi73FGZD+0/RX56akbm9F88Hq3gw6KFJGZK1hDmHhamaDPjBuTSKdBL2BjmZAeF8vTHIzGy
mUtq0Zr86/iHRzZqOtID7r4QUlA36msr+mYdkDvZEs/01GVNSssNwFQLdivcNZCdA4QuXGdiPBvl
QITkQ5v4Gcaj9pkh+O51zg1olhPRoYSbxb1RdYTn+eHlDsYtuCxWCuKG7nr9qHcE+2gLiltK1JhB
fF0sMnXbIA0J9N3ImmDslOoEbCMMdWOPvE+AnqPnLDFKN+4N9pOJMyhjjHEFqswJMdVhvUvkB9cq
U67uAEqi7ZC9Msd0CXEMhE+J82ofCCLrCjVwVw+DXj0o8A2ogobkMXCsafKBffO24PUGZX42dC+f
xvBhfFeJ2abNrQp/odW4Af6xALxFDEEWFaEykaY3ljtgj2U/GpFGeOcr+7r6NlZfKJVk2ThgY/mJ
ISdNjIaYX8Mt+wYK8E3YFJjiKDHHXcXPmq8XZtohYm8dpxehTvtIxDFvX/TmQ/r1dnTTVSw/DNTy
2vkZhjUpNkP9CoX7qaObGbXJhdy9Cf3Xtr/d1qC4igEH07DlOOQ+b0m7anBYRgXhZqFBYOHA6Rhr
e+Q4WJDMd75HjM7hFB4SbJUHqMNWeSk7Y4eHfp6Bfa2mljDQAyUCm3BeUwtJSak0r9VFZVlr4eKJ
S6JlBNresT9R7eauo/BydDmAIUWa9WQM8d7KoaCYCx36Q4oDDr8k3qcGWP/lVEs86vyQZLTP6mE1
qvxaU84Lq1q3rCccNBo3zecG+j+2JaUDkx+vg4AzipUsQ/UVNa+U0TAzd066HZRFGA37QvLiKjCu
3WWDDVM9O5YgQxmh/a800RFNS3bsqzA/rVuUNU21d3lJGpzeOn/akc9LXV2aiI5j7e9xtcKl0YEm
+Ye+m96WurMfcH0UksYJjYcAoaCwzOaa3c6qZpxXQTlvOZb39aOEYdR0+xrBOji40kCnCimvJZai
L3KOYm74OVqfAd5jn6uiO6XJv1H7VcXFT6j6WCrYR00cuy2iOhZmYog4yAvEbhc3trW1adiqqp2n
0X6DHqjyTPK2ibepjd8MMmocMrpY7mXUx1PTJyyg8bwvTIyMPKgV77vIwrVlfHD7MrAk01DuZhzM
rDrE11q8WejHXT5CIAuWDvbZfKLa1UhQfYEfZFBmtg8hy0jXuF+2MnSXDRC2qMSVl517xdwoFY/h
HEurvlFcXkv9h6R/WDTfef+nh79atyubbialujILb+Ubfxm+9RFuo938hUlOCAGWOzpNZ5xSbEws
YJ+RUnOktme6OLF/IZBxTxrGVd5Ppv0wCQ2Ej7aGeckiKwPb5qRfmrqgAEnPeCcqjNi42uxiN9if
pgoiCFkUnTz0YMMq1NnCqtLKhIUehbLL0PyKAKsj2ka4l0cyuLF2zCc3GIeS2N4roNCSaz8+R/9T
YBm2zBXzF9P0zazwCD8U8cqsJ8+v0N87WMFo3BizvcME41qsAEE47Cn/mAMkUWED2CUkwyFbZ8Yf
kHFQ3hPLgso+Bf4RY5tnantmS2Kj/jotuMmpEogvFoVqE77HHnc5DDkTlCG+W9BQ8ZNM2AGAJBkq
n+UolL0sWaeYoDrG7YqWiVLn0wGalvD+j5BNfMwYIYdsD/PwoPg8/u6t6KDes2DyWC6vXfvbs0ti
AZcc6db5mMQf3zyVhDuwHxmuPS8TbpUIFnl5IWY1JwT1RsRDIcoYShxefU+NNaZfSnMUEtFE4pHX
WF2U4o1IOcxqNuskBEqiPmph00s18iJbu95XQGJtFCQE0FThIXcM+J44ifrU9989373ACufQgoZl
dWZhN7G95KCYPXYhf+lRyBjjG7DJ49rWXtess29/CVCYbLqOLepQ6CVH02Fqysz0FJg51drUtXOk
kzaTbAr9yfaBmdNY2BWn3LdmmHmEeyU8qppfUtuO/a41Ty3ZdCQKcSSUi/NpO3IMgm80azuN/SM0
AJBHSrwI1XNvLeB7NO6XOn6bxMAxx6xAPq0yfH5C77YVDqmB6qIE1aNou9kQ7b0Miy87llrfV+or
sfl3L504tZpcGuZIAh10UJmStSgXIgXu78L8K1kVhYxvhkrd5dDulILVo/bPrrDRcA2T6V42iGI1
7aUaC03cI3MDYpthv/xBLNgLLL3Sufe5virwZ2jsPrFLzAF1TDk1/nwzGXHmNr95l65ybiyvJBuJ
KVqnV8xY+hkfuc3+TUGzkQuNrRCw/op7eeSL0IKgFeDSq7tB3ZUFQxrAuzke+tA5UfYDAp+1v75Q
Q9I3PBRyypgS3rbAIGVSs255yv5bxu6yBb6vDj8xiRxJaKiyNVr09gKeQuh+dsmPyGD2AM7DGMg0
KmSOHmcucuNDx7ateK9ewybqF1eFDXhSBbuSvZpjjlsNPiOr2k2fYRtxjM20zKJQjBNbM6uQRUft
W2l21Fa+ddZnxbuWLkBocZP9671qye5itiZH7sAvMxh8Gjw6/oQsEQFIGLGMCgwBHKJk7yEk8bSr
zWUB0X4Ed+TnRMvIp/oWPBbcawYQkgJqQKbN2f7atBO18aXgWT8dln3r11JzjKtXrfwyeS9X1GWa
w69LR2LR32XgQCmDuKB05G2YZpvTWHEl0Seh9tOt0e8cVuGGj7NCBzcINWIobhOrqNTPeeouEyZV
TV5tzZnqrJeJ+gOve6by3HWiLenqN+xxb1iZzZYu8h53f/7Pr3ZyoLkFEF0gNxkVSjqH5AFGrtPD
QK5OYfplNPremsoJaUsKunUTH3yF56hN0vsRBifJWFgnUGCYnuqfgPIA3ggUSk1In7eueeF168kL
DPWfrd8b7DGjcxvImUQOyxYwa1mmLzRguSEiDr0cc0A1LOGTBKTdvRx3dvh0gSEbWx6MYbErqwN/
E/nUmfGYWngl1eFI1JSZCc7A8KNGylEzF5nUHB+9gEqQWQsvvekYuQzW1qL+9Yt0rjfkyBTqIiEX
jqwiHNanPvRmhvOhxzfQfNWo6xzfypQIU7AOChJkP1XxtJCFNVR3s2RknXwjA00h/6yg5ORIZXBw
VLxnQ0drTFWi5UHgaUuWTWgLWrJy/X6Lr5m2g2zpQFJpuj/BwjJAhCo6DD+93I1Kv57CdQVHGHyv
6Hr4brn0KIMGME2MIMQiS5gPmIFEH4EstQrZVI8MszanRoiXg7GtxwmW5ayEVSwoh1lBKcDECe46
/hAUCyrLKHm5EZ8yk0A14j/B0aiCUgyTc8zZOozYGUH/q7GC6eOX1vfI+BNgKtnYTKuRwWWvfjrI
ib12Mum1qnBVJnDNYgCaKqZ8/iWcbTvfzeYgn+m1Jh8lirWdMw8FDmJwColoVogAk2zmrLMqmJu8
1kai8pU8q/rNEvmbNqRvCansisAvBIW5iTSE9jzrRIdJ+pwkIc9N5rab4KRucG/nEiv3cOxG+PU+
QXGw1ARi0hR8itovXXAh5IRnJinqjpik4r8yNhBpepGkOT1O/Ha6bIKzyJutCgFGq2xiyP6ioWcg
ZXfr8XvmdbzoGLpqNgWyihYx/xyAuNFw+yOFb92edjzt6dpEYvB9BflkYqDruSFoVy47c2XHa6p3
m8CGTScvxXCJE663gZ+U8swHIr7H1L5r8ubpc+mtRHZB6cCalSAyqeswo+E7GDgx57DE0YgVlbEt
e9Qdf43woKFKtZ6zqPFyR2DXCKTz0BJ6u5cZuWFWJtSKHwe246Iflq6PjI+ZzmTl7LBxd7nBY4jD
qhyPA6UAzDEfqqvuE6SZNhdbzipsn88VQryfvjr1zvebeByUwF0aMyesThGtBOr44w/P1usvEST6
gFBQfFbicVsFYFHbcBdw/eY06eVERfi+kVzYAiYryq7bTtIu9StYGI0cjcI0eZd8Qz2ikgkqIswZ
i3mu5Ny3vEoIibPtQpSD/DYZO04xGHn1WdnvnIXQUx44B2cBDC1Dd+YBy8h4fElgEKiRvfdZKc0i
ABii5idatfzwVEa0TjZHtTib+q7FEdQeVfyqLqp6GzBhSmVGIzbj+VyZxqZ4tA6xZryHOUIsrmqP
Th5mNVkshYv1bWi6H7dKvyzxg2xcayiFeYWPJ8AdZvDGxRzAmj1nKVWwKs8PQ7KswLu4EcgyzOs9
nmVTj4++9kl/Qu8tR8pmvW0TYbYmYufnR5tpPtBPSnksWgj6LD4mu/C5nmARXN1TUU5x7IeLUxar
JKBczvvth3Okq9u4Cd5TBcG0gJW1LAnjulGKaszjkgLQnT95vPx14x3SaXHg0BK9VdptgI8gw3dG
irJ8kMtNCTLaDj+Hek6CVZq0EEGZid9NtON8aVQHJcBPHAwnmyB5a+unqmOoJh7jVisPTLDpIc8V
RCa6g12yZF4P9gaNSY4beCfT76xqFCpOQR2JFnYv0I05nPBeVnkirFIGZdnefT5HhYNxn4+bON9m
4oCfWBsPxbDPOFxo2EaSGECLpExy4Qcg4kK2uwIposw+rf4ftIyBTIKLfhYXhzp9ZYaJkQJOlqE+
IcnkxbFUdxF1zOMDOFDAbpTHEAeBYa5nlyL5hxJrxWuN6uHio+gQNnn46du2vRYwki22QmC3FyqT
Tl7DB30v3XZW48QqXVwsDWuKd7/Y2t1P49V7JY63ONpndXoFJkzoYVk61F507byu1K/IiK5Besl7
2L9TDopEtcWTrbLoF+IqtjpWLfqtsv91PMlStye9XXIwURjjWfKGzpbWo/mYfo/R2S4vosSGD491
GFeOzRoNPptZF6vCsW+5SJbo27syQ//AeujQcKMmDssegJ42Bj2sCgiJJG4mYBDVzoh1CPI0QcDT
Uax94+TY9I1NMYVoNcv8KDG+W7Z5oXBgTQn3rgg578Dt8DlNUmnSOL+D/FcSD1SuNj8DlRY8YfzR
j7TtkOEjSiW7sKO7mGZjI5jrBaISSzK3mkDpPIPY6kpkNUn/Ve8fPTJBBo6UJGESL4MteOV1WPNb
9u1m6BiP4R+igdazvvdXgNmIin16moVzsriMonNngXaoRuM98C9ZS4fpT0R6AqMOCwgsLpPJFXW1
rJmL4c4qGm+/9FlMJnCVnpz6L1Qe6P0GyRmLfCnvTnrI1Hetra+1gqkKJ0FNZaRoFlkLTNxiCjAX
nXYV2c503eXAbzRGDEeuZcxdaR6QvgHplewG40UynLyM9ler2Nl5umjoiRTsZTMm98wb1oFMX45/
s61mhZMlq5ed/mvo+NFGGhdbOjcLoiMuHkeWva4CIVLTz26Lf7AX9tbTDJ7E6SIeMP2WQMiEAiv1
5aNftCYNfuRTFBV0HngYZnHr/+PCr5kzG5eE8yD79B44CQZseSig3UIMwpKCa1a+M3ZysJ0FpXNw
7Z1rcK/5cpFgcelgaymsLjJaWvV8W47XDBYpUXd4RREf1ZRKgnVOtzcSV9PSOxSvFO0jInjrFyVK
BkvcU5S9Io9z/VE1LhyBah+F4OHCX4/1RUJCENt4YiJ3eJ+BctBoxJQORnIfnv6i5kCSqRDI2mOv
YW5PDqDX7P5kjN2h0bHgKN5yIgGI9Oh7mx65t605ik1xE3xjGqtYyjv2On9O+KlvrUIyiy0590pY
zXsbgCwF4mllwky568066xrOJQ9lsuC3W1Vci+Ccu18AOPFWwgVNjyAr1sXQI3hTuSWT5eCK7ZC+
NFlR25q8Ky5dLu+K86isR4B3jMuQ9VWe0PSZR/nJkVuAtscS3BFjPU8XIujEX+atZs8gs6F6Nh8N
u/5xSFZF9W00BCX0nasjLuOJC0ibqhwdexw8MluXJcjX6ZcoxQyw7Ljut9N+kUXzYXWXVAqb4D65
J+xsw4lZZv3cLb8tGDo6AnIXYOw4qNEhh9Xl5TtHO2bDmeKUTG2XTrfUotdoYdfP0MN5Rrr6UeAz
8XlEhhz0LMQFiZltzHe+WKSq+maqYh0WH8pAbB/7QFb+RorxrmUsN9pTzV0fXuryIVggg0HA6YMr
+s1F453crmZwU8vfkRmpJc+qNuhY3PoIrm8Bx2uhhmDMH4bxGdr3EVcarKNV0MKDTybbHvKSfpEI
G2P4b0CeIng1Khdb7Fu3ReYhD4aVpOv2XvE+xZfziYmUbQPWy3avoF9cU5c+3OR3lNgo440G8tvk
PZtg8aoEJnFMQEF0KNV9FV1r72RSBWQ8Io6L6bT1Gb7K6GLCLpBoN5jPUmLlARG4futWS7YAbgTH
j0cjBoCgCLe2/tcOcMVTaxEVt9K4dvRBQo/PkJFjTryAYd8U0IU1732XRcvAsSrNSXLOaYur6YhH
+VZtgJ7A1Qa+Z6pSVdq1KxzU2BAnzG859tuYu8BMnkSbaRmDb9DMi/Yh0nkuk41Bn6qP4WTv9L+u
v09gbIYVSRZC47SAcUFJYvP4B/yReh+Ka+ytMx5qXNeDe6kC5Nj82/bGuRZ8NcY1QMe3VrZ/zAFq
1j24WKbIgFwLd5vLEch7qs3EG/qLCIWro7cU9h5nOYJcPB9Dyo7Hr55pwGx6HkSMkQQA+pJs/M32
DVpr3/v2pqYsxJIBDQ1Rn6/isRSTrJCzMFjqlLl44Xp0b0n/3vrHlj2J1XDqxr44tUZWzA5Y23EG
KktdPxvmwWSMUBGVK6qmBGcvo/+GijTJkZqfQu7GuDQ4BOiuRfaKMySE9JlmHyTZAvc3Qgwtu5uD
YxuIcRmwi/R/Ixz/rl0yQ5MkxdQ2sBTpeswH7YugnWHwQJ8KVgsc5PpmbN1Fz2NEerQgsiyzWBiU
HHNHSq0al3WkPxvkvsekFV2j5FHoxFHzp6a+NwVgPywW5R4m/IXeY0SF9xJ+B4DwHrpnwE1eefuR
EwbwABVF0ChrZkQK9Vi3UY3xFuNktIxoQ1TYwSBPSQmfOBsTri8/2jiwhxoSMLbNWhbGP5vDdjIi
3ccYYV55ozGMmfWa64+K0ZyAEa8j9Gzn2+2g7VoUvVt88iH/F3R+i7BGBm5Kw3jg4aiKOLXZw6bv
2MB2eBn4eWsnSUmfras8BHkoTw/BakXeaZFy2hfVsMA7l0S3wlaWJqkQH1urywnF2ubs41SMP11t
zUvta3JFyhilnpkJ2ldVqXD/ODQ0X0rw1bp/FvQa1WYplbK4Y0q3rK8EKnEEarDZTH13o/2MCaML
reGQhPufpL+WggmgemLgQjSPOW+1CuuNATXSEN9hTeRnuroK/Hqhx1V1BzGHorYFDqsTSHJHuNZA
/ePovQtfZX0b2RtUlDZTItjpF+w2iwLzS+999+6HTMl7wDYz2PYA5YmnTIp264e9QfK1Ra/PyEhL
GFqmvyrUDtYvpFi0Y5tHUnhK7V2krGzRUDKK5QRvkGL/4GXkk2un258ZFKQTA0yKMWIE0mW9puKG
wb9L56VPRv2KBAvpQfWAZwKEp8fCFe95TfwTO+KI2tEyTOdcF73yoAv7kGrnUMXeycNMEgIz2Al7
bEHi7C/Nv4vo7uC6lTaHeBIGaNtO85cLqtsZtmgrh2QwUnvm698TwZmGSYs3e628SnzrFYpw0vBN
oeRrFN7hw0ncctaR1B84t0Y9b3GD+y350Mtnnd+F/qcF+GHQpzy+scSamZm6pBGDgmcyC/2WCAt3
PxsOCL0yVTgNs9zr4Iz8R9N5LLeOZEH0ixABj8JW9N5JFKkNQk+iABS8N18/Bx0xu57onmcoAnUr
b+bJFGVnfB9oDzDJI2p2zAWJdb6HCSY/p5zIYZ/MLIZ51wR7wjDmKk+K2ushZ54a3nJ2P6SCLA2Z
01kXrJEz7VMQfDLTBy5dF1LYZNav8Z2GAqA1LVApcVBsFVX5XlPNYQpe/ukCAHcPVtPAs2FB6Yk2
ltMtXdQwz7zZVKIYcPdT2GoAMuN3pXTWRjzSHvdMIe+qeES0qUtVrGm8GF1qy/lzFDxEpXMW/c5u
UPusV+89rZYHOAOhQ1lQsw8Ihdl7rf6B5xBjao7FqeiPYU6TM7KZ5FTiKec8nVUe1g2lfzjOM/eq
W65Ajc2vlrdN2/a9s19OHi1yNgiFW67Sju9bcDZbh0v5iU5mdgqc/9uW0XjodlbPoru7D8USQm7e
nIvgO0c4AOPdmQB6af+SKHixyNlGTqsJ3s75Vam2neUvyPzyLZgVvbbGCLZTq51EUCe1+zYlp0lX
rCBtLVjsE6k8dcqvIDautrvQw+IL3nxbkV4GA2hZEUr+eQz4zx9mhx6GJhMgUTiYPtlplhuXed+u
t4pCau/M5VKFtyNpRUDZw5g/INROBdsc2WH/WQ2r1kAG3zSAMBl+qn2jM8+w6yrOMjo7MLgS8aX0
X7L5bJr3oTUWmsmUSl9syUYoROnl6PEdjE52hb5AOCh0lp5/9BGzvZi3Z8pylXBG8WUE+8ZngryC
p4vr39B6Rf1PXF+RLweGuE4e/fYnSa+GQoylhexBxsBlG4IrIN7gGBs9kPpU7wXe1XQx9Pr5ovQP
U6WgS8mqRNAhM67VnDnauqiw2TdfMc986bL8ZbSQ6rOCVBAi3pjWJTN2AYRi3qHteB1YNfcoxPtg
WLnNd2HeCnH15bxXbnX2SMK7P3yEAPsUAmsQPTpzm7B7ij8zb611Z6v+TsS99vdCJQ5CuW19LCz1
rShJl8UFPgUNcvqR1Bh0539jvTHJrFimxpiBz9joqVDGvMDmM5T7BmKwDQkJ+4qgfoUH1Ax/YszX
OR+qI0AuXprq5BAeTbixp5yHY1TNTHWRg3oiKus5B7TUMKYJGW2r/BTY/L28XLW5cdGS98CWy9pu
qb7htWhMwXqwqfDlPbRTb7h4SEKuewgzwKuMOSlEE7+AHQyTkQsxaKiU9uXR/TdxPIcbrmTCusPC
6DaT4Rbrl0deRZ/65RKdDuQK9lpJkW0NU7ptwCb7zcKGekfL2TL1413IOaWgBcEWpMYo4TtS9O4u
19RNMlyksfFZcgIZ3diVZAI9GXJv6top9MNjY5fvg5tt80YuLb+9KEg4rtrEzLcqrJeYpHDHlUmt
d0Yd3YRgRgr4AzTq5AukU09J8fFxrSg1XMReOXmcwL+0h1Hwk0ua956SBYUeot7uDrVMl5AxgTW2
eHBDEn1wubI4+TZ0ymMrbenGxmnS3G1aRH1H/DY+reoVadmqw9BXOC9DjS8u6xVSY/Gh1CZthWDH
QI1ynrgbe2Bynq5nkRXeBfYfgKAuruPmUKXKo0xRAYQHKnzcCy3Y+61zG5X0ZdJy2oqWgjlloUJd
dGzk8aQ6UYXJ5qI6CCXdGWTFU0P86okyBebGTQMd06RJFm/jUe89UgXZBFpVwGg4qn00hmQRIN6E
yBquwaZUewzKmb6hU1htFS5VBsEYbV/mzmZKNRYAP0fYja2VbAWyejfSiOGPOA08FKdzlTMn/5dL
xQ7Zw0cNMFX6MRdsjDFUqGXhT4aVMud7qicbjU7pbuO0VwsYE6TfN96eINJ5eDDtGcgAqrPpGCxa
Fh/A7Jd59I0RJVQfwtqpDYUoiBHk7dh3T+k7qVMr4VOmcbFsLsHlB4akJ965J6WNK8uhoolElZJl
nxZ1adAG7w6edFcx1gDyV0PPWVcTqDBs3m3wxDo5sn5sxXwkBGymRJcN99/gWuuuqA+iTUjOtR8t
Q9ysNWku76qzCoujh4tYtfhL8uDiqChmPh19/gjlBA3O0/RV261NHVpgcPIaRFWM7/WpVTiNac/G
mWgaPxLJuUElVOGkasROtNGeE8DAzbse8OZmcE50beAyYDH26WjLn0O46gxYaN+mADhHMMfFlCY5
UHpgqkaOkCyvLLNCCsFz+7tnjuinOy87cgNnchwCCherwfdWzFQWjVR5pmOvwApSboq8QSkfoBIq
C+akedF9mzR2O8zCg/7q+z8WD9zXsLyYWCWTrR4Sfim2dddS1VOwE/+RXIUx+s4T2pwaElHlAlBm
3K0QyFOZ7Mvywmr1rbBaZntWWNk7h6wB7SfRflqKHFPvoXPwmZxzaKWxARohfpZoH7xxZpm4c6+d
FxUXFxZ/AfsSB/2xcbpZTocjXbpV+FEStqE2cxlEaCm8s0H4wLzbDDCYho4JtD5kDrc0ik8dZzbw
odPK+tbR89v94hedA2pQ+x8LLE3OdseGU3a0uNihpBN75fSrQR2txvwFsfAt67u9qucXC+eNQDlW
u3zechmDOZN7p2GSo9ybCXMW494iLR6xz7weRVc177CLOiyyYjRr/jA+92bHsIkkrD1QcGk+S5R7
2YFK5pIjjgrRbb141xVMp+qGMK837mpvFflPRf0NMEvEnC3YG+Y4H1eFpHA+qplYH0Xa436r2eBz
u+MTp4WRyx+sP/hSUfVXO2RKKbsDPcykpT0LcXGZcblx14wWFKTXcq2xLaXQnl4J4AHdH5odxuYP
pUCn90863DSDx4YaD7L7qwpQnFIDZOgpRMaMqKU4HLe1ea6AckclnzSGWrP4YCcyJSzcaAVCaqKh
em1KznlqFaSvU8zN7B4nwcrkRKqfvdLtWuqO25ShCeaowoLPRh4punfV3I6Zv3INe6FHdNEm26nT
coSqgOqAZY0DT7wpbDh9aSLUcVvzryB+uVZzHT9WEGAUnCRMr4obrrSpkBXhKR1WORNJYX7FkPcl
z0KsPRg1aWgIiR3RioH51eIz73huWyASssZigl+5nhD/lDfFFECQoAYxQG667b15hxelRgrVinMC
AyP5aRx54KvAkDLcBNYXrX+G9g3vCcAoZCpCiRBvjbznMvftDQQMvpwqXkXTtBywYG+vI1D9RLLy
Sw4u7WEEFcUtxAAggmsotjIDPxuv0OGhzzI23qMEcEDyUw/TdX2WQW7JIXupIdqeiRVlPClRf9R8
UPn6s6MlCPAKhYXbUP+LB/vYMusokHag2a/jUlkyxyxolWMB3jA7qwR+qd4lG54EmDYV+mzoo0w0
PBzWl6Vf7PhiEq3AAu9wz/rjfKDTNThVJdOBOR4yU9t4zbD3e9pjcrHQzUuR/ItsVFpgg+zSO4eT
6mbRe+H6GJDwFMbd1Q38z9BjKgs0TBnOW1B5b3nylwy/NbWHOll1rejndoM/uptYEAtmT2kc7YjQ
gGG9m/CpEu8nTb7z9KtCxBF8nyI+vwZK05ASUOO4IqzBNZRnRjv18kiu+k0gDpTRpYULQJy2U76d
/KqGq8TSlvHYsPnepJXDl7idYzWY5XghGvfD1v7JauPbW6DZHRbFqcKY1yxeOy/i5o3pNGW79Ulw
Yqk2D3UAsEZDPRbankKc9tyIDd9RThDik3w3tEPSP40Y+KHPTJjfpHrIkTRFtaaSCV9Xcg5pP8uN
vcz3MYeA8iAcHeN/LX+a4a4yy0wqhAM8nLWs6h19xl4KRrFu2UQsuGhaI9955id0fnAd+aShBF+U
H3g8PWPytIdXYK+l3Cb9MQjvjYswhABULUzej17fcmVmh9atE/cjJKLvOIu+O0fegQa3lKXmWHNv
o2maSW2SsIXf8sbC3MLMzB+vr6isP0+Q6MaMwYvtDexECWmlZqSYN97CUxB8FYrv6UJq3dJkVw4n
O13D+fDafQT5KHuM43FqsyyDl46sowzAEXgQaKBg7YcZkgCQwrY3sa9VXe9aQ5urnBD9L2nOudVg
1g1fNQKXX32xgHbrZd5vXBzFmvro8+NQQJywrYWrsBhvmWpJ0xnOFGnx2CHHOB5GVhxwN0p+FOTZ
ePXDQrJp42bjFzg/JmXHiZUvc7Bhusu8WSq8yVIICBRuKwUB16WHK5S/tAmY08hwArf4y/HE+Sk3
1uGqu+wFEXZi7nGiPPEls3O2/M0x6pChxol6bOOWj2hl4BuSIYFtJGXpWYAJJt/DgUjoFDX0g1o8
nArYPMbBt26qe4U5ovgRmz5CFr2J7YfLyQAJx80/TFHyAcq5jmlN59w1zKXGhGZMVyw8s3bPFSCH
Z4b7o+/m/QCPAKuiyb2CdySMjI2vwXm/ET+aR10xD7BVqq2+TFww276gsAoOvzn2lMhCp25vae98
ZhZHvIz2pjQXYfVUu5uTvlfQCBqssjWDx8hbd8QrC++lGGhHccJ5OpJSQG5nuc6UU3PT8I5DyY4P
9U6iEVAy9TZRygS6XciFViGZQlfoqvVwFGpXj8wxjGBPXiOXADrjlKvcGwW4i7fU6OsxivdE7oVy
h4nXTMSH8BA3jzElp5N7yy78zpqrrV6NfuGPgMwBXaJ+dcNFN165ezWKXzUXBKP6Y0V7Xs+ToSIf
D8VhgtMGhJFRaGpqpfAzaJ5C6coU4L1G/UnBUpo2yzw358HUrIljse25sEIt74P2ohGxGAuxKdg8
dgjzEnVLsuQJ5T/DYEDjnocTTTP/SbRNnVJYA3cccGLq19LuRPUdfp8loPRG3gr/qBrnNNy2lDdx
K2tjEN7dIuySeQP9soIZXSV/ZX/pJgpdpK7HSt61YryWHBaK3y2Q7OYtzjObvayCsyflTC1Y+hJ4
WkGMvfl59Yq9DOtIteA6wDlNkCqcMu4hbwK2xbJXd6NDaynOl44tJe/Iect3XBS3ynVWqb0thw/c
Bq2/jmMCgKvQWkljy90MyClzTCFXmOcCIMi+PLf1oQqOpf7Prjck7oQ4J5RiWCMMazquRkyFBb9l
hyRq4RLlERv0c89E504+Dv9hwZPTOHMNxBRfoDfjlrS9dJMqnxgKfYx30VlNd4H8cXr6n5mRDB6/
Qo8+B+zPOR/B6HwSZNGBLSsW9aNfraCZ9dR3O224VNrGBGrdEI+kKo3owSLNtnj8JQnzAKQbb3qd
yb/3jg6qEDE916TNB9JFEJ37KZ36CfU+47Zl41X1enhQPARACpCkJJE/sosoef4MtMss1gs66/o5
JlWEOSLjFevhz2jK1FFkg88sVpxlzGc2MagdBYGc67pufKjQiKcGNClJDXDl1lh6292x4HDM9VNu
JrNSfFlj+6Y3oKrvNnXgY+YCYDlb/NeeWKn8VJ3iTzG4cX327jM3tmXyQGkpY4v16SGVN1wVhIvX
nbf0RtaIGFpT7S/TYOGv/WkDIntwjHRdMLxpxrEiA0yx+IxWA9RqqPqcezo3fDdhRbaOeEjxwM8y
4wsrEPShUfsw2ndhsfzwkq+OV7NRtpABfyeESKe/ap0Ca172v7RV8Q95+qryZWAQE/wt/v8P/Cvs
sfwrEbxqa1zmYbYa5afHeApAbKixUlagd+2rQ2+nJZdSzhVcZYO9dxW8UUzSZnLqzUNgW2j8xEeS
5lQQRZOVP+8lUtp4zv21nT51ZMKkJW8WbBo1uIj44UT+dsItZaTpLEHOo//nFf+M5q9QidLfo3pJ
7Z/s907xniJ6h1lE+q8+QRvXgLXaHLDDJEJHHamsi0g5ID+6ZhN5WOuECQwQC49lHGhZXaacbz6p
kYzx0oxOQ3EzlZPh3DPyNzZdUoOKYh/MRxb9QO+WpZFsY+1b49KSf3f2rrN+8L6UcquDBgWFlS1M
tYSony1Uokgt6yUIvUhXEW/kARTEORT7IlIgzGgLu9ukBKlhEgqHoA+3DIDi84EfpcfqYholQFnj
veBW4kK5Z9c49HvDfzrVIYcM7L2L5EZzrh2qt9Ke/KgDkeivkBBRC67B5KTObyl9C+Jmxf+wsZAM
OqYMcVb/aQs8Yxcsrsvae/jus+l3g9x4ziu0UlrAskUv9+F0HPLiKK+e8YSoONFtqmHyA3A+hUHJ
DJMiZ5NDhE/dDCc1AL3DdCVPXZ3eLdw3DYgQqe1rcLoACdS4+uz8Jz0XGdGsTNvllAP26sqeVi0p
hY5EtJKCbip3LukAkuqc37BhS5X3+8bbxdDGak5tjT1HFC9b9VfptSX8TvaQayxcPhe9KQ2AJqkO
7jY2cCo9GRXwidw0nbTISgxgSnihiqXUrEXr32SxYT/lTascLsu17c3yEHlbVT5Kepz6hATwFPpv
t//hLItNRjb+vxgL8R8WdQIMRkPHerQprHrZVLJbGqPJEDBQcG6tCi+5oGbtOtG/yi4/FbBb0hQ6
pIS/ONQfDZYOryM8VlNcnK3Mrlw3PQr9Kox+Bmq4lfbDzEg47GIaqsJikfCFdR4BSko8KasdBncU
o4CtXQHQKzOuHeBjjn8MOSsXPqeSv3R1J9ptqj2b5lkXf1Wc/ovkrwWWYSR5pmg2BApexFm8Uht9
m2J4rzFkEbBBa+AsTCVLp75Z6aG3a1hYS3pHGhwlb2k8QBXXiYmY+j+q9d6HGpFRk4h9Tnpwp050
AgqDpKsW57Iwmp8soipShguXF3OK/DQ8EzZfevsXlrQ55s5CK5mo+nHHa3QeNVwXm1G/o43GmMwt
1DTJti2JlS9gOIuxgVwbVwuj+QayVkNA0Tpi3qU1t0jX1uEjmS6D41lLDyDtNQf2/qEChZTTIsce
D4M2yV/s9mSLSaoT8Wm7D3tCNAyHSD1GFuZJGgNMLCpSJze0tLqVzeDSgv/mEiwZliYYoRSfBqOB
YxbousmuogQlvYyYqTqDquQPn6+zE9+jaF9znzYxVIffiUePxtNGJwuCCYScAsXBGK10bHX4OeAX
CdkJpuWf17pEUnSEoBF1lWc9h6pCCom0KlUCPr8AHHRE2kebg24XdBAmkLJ3ERpzg79ahr8ePmpz
XTDNlvnvyCq5LH8dBFil+RmcTdGclGFLyirGYtey/Q0pLih6Eoj1zrZ/rfLqo/a0LH1LpvypYc9o
Jj/juEz6pcqhHWOLLBOaKWCatHRDSCpy8vK3crc6hrSJBuLau8L+wAdmmy7/g/LNam2yt07YysiA
wBzGllo/dLJdQrabbuVm+oNkxsz5qHCepAEGZaQpnA9eDhmyQ42i7wt/e7iP/VPqPDXw9ka+H0xk
6x0GaS6Ma7+lcx5CWWa/gozZz/+ModmxoJKGC9mGZhcvX7T80jIFFfQwk6+hIngWQA7w8T0GmxZ6
usk3YAixK9F0yQ7QLPA1E9/SKIJ7dc4zVHG5jPyFcDwq4av9r2iR1ypOZetpcICU2ZJZAljZRSs+
rOFoZs2sgGKmw672RsyQ42tUU8BnmMPZa0PjuudcWbjXeSFUd8og5ZmaMhzJb2nzhTdv7sKx7778
8U/zPp14UoqooVAWNTXtRX9mF4qqgOlYHpLqQv9dz2tPyMNA19dQUqKRWKxA1YVNkmUKyvqHursA
xX8bEEs7pv2irDn8TKxrLe1P8Uwr4GS0R79h78jwa4J2cEmp5u8sNoS6VKKvdvwbpLXtsd1AYVDZ
kznEu5v+LqAGBwoXWxUIQ5At4uDDJCNn25jAUrFGdss4DFlPLYThnm1j4kVqN0tDPeAZYgWuxWdb
vudTBR7p+0L8EGKERJc5OycAAVvA1+YIV8uzzHZO+NC7zxyE71Rw6OE5Sf21ngvW1v9gC5kWbZPx
UbXXfr6t2K2GtESl+SZDyK+bZzOe7Oac6aT3IjbwS6PuSErE3NesRdluOhj2RHhPOR+BimeLXqsp
/ZtHnIcESB8asISK+6s0SP4YZx/lTHT1erSopFC57QdwT8xRYP/llRfd/OEeJCQeT6Hz20TbWiqz
3J1nJaEsejFx/BofRn9LxmMMl7MJvkNWYtRVVtOKgCIY9ERFuQLqm6v0zU/rejkZqyv6DS4K/JC+
/8JLOjP46EmGm/2vXuzlVCiGdO1ynPIiXvTwFItKY1BHb64wcWufhf3UfDYaOjXVdDGFGQToqZbT
fpQl91kbz5L2W7rb0L3gVdz6OWMtFlzPpw69xIHhvZp4zeY+4G2XOe+u/VvVR4GTJY6OTXnsVExl
VVXvyUNxFHFuVdsxXZv8U1JZu6FTiL5rSw/NtcdaIutLRz13zt/QVOqftDf/wop66nDcRoa3H5Ia
AaBeZOyGnfEVFsM8Da8Kw7Lf/GPpEWtcpQLow66+znDGdY1F1+czda89dYF+AJG1R+/z5zpWND84
UJJGEn6lYDB3uUNkmFEdBCqzSDawu2dd+0epM6faFEdp3yL90APLGnyyGtVZrz5VC6vY3uBbN3Vx
EdRcq6S58Fm+ZdQzCoLcDusBmdEggalvY9XpStH0I82pEVuR8lob/5DvaZ78Zw3n0brTyYsP494m
EWittVcdxuoUtaeSl5uzG9p1rh01FZrfgLKxsGhFHELyQMNNF6AzYUAX7nzgVdGuLc4cfdlpEW+6
DyH8BfVo3HBw9158IkRSKY6ecbDJUMY2FvdNaG58wpmDDk0Unx5dfUp7y4xtN5Ix2Bi8E1hz9e6r
A0VLRflbrNKhky+awH/LYd5VNfTxdqNR32aA0imyu8p21FyNSTyPhxVSKoQZUAKg5ini0LGLe65g
vvUJlJgFERJACcBJ9P3oojvCxGwcHRdCPo/66B7TF0I6nAJZVIMUWlHfLLymO/rxl0w3ZE49rhv2
viofAySMIQlXYmTGy8mbxZMbJpm3VLLVz9wGybFs9aPrGEuX2dhB1ihpDQpZrztzbQpUsnn3vOvg
BGeXvamVDUgbJ8P/hl6HBfnYEe8OCmtZD2y+qaEWr9T6TKsLyQFKccsA74pGcXay7eADWAYiLEse
6worYRb54zYfM3Kr/J0RjGP8u774VIiWVLeKvAvb91H5rq0D6bel5b2TziMmAK+9ZjlOFjRInnkn
Dg5wmDi4B853hWOp9/VfGlm3SXE2WZSbPpcgfScGGCKoDg54Z97b2JVt7OPUMbnvcePMe+Oz4O2k
FJyX8jTaV4uBIWU3bE1OImxbUUC3RPCesQ2vWezTkNGX3Q577y5yEGY1mJH1FSlxWyuAE5W3VH/5
1q0jCW9tLXh1GVtGlc41a2WY7V2AnAxDazvAGQsPgkMnxT5nK+wq+FoRzvbSbd1cnXqYq9V3oFLx
Tuz9TnNZz85axQqvkpqviV1Hzt6Mvk32S1n5HTHoEbFUjPcRMNyUemVHaOeXEbCxsO5qdfJjuRq8
rxrLV0gfUs82I4R5GeGObeldzCGptQxrbZnw0PurCB1Qm9ZYHk6QbNaDsmrY0HrUs+qEtMpqOFAA
TGIS42BUnEa4QpPcOBVaZgoHBOzAaZ1NLmcWcDfI5aUE6twx+vF+XcbgMAI6wEq8qwaYgQlTYazw
BIB9OKnKQSUqlPg1rcn4kctxNRrkG1ycM8cwfIjKY6bZmRh+WVlwK1ZLrpwe3GMkZvfsY0dVEBEM
DoHokGm44PmEq6FfmNpkhCLggf3XNytiEt0VD4elfSXWk1f3SO6+9P0L9bozG3ubzijA0hYrK7t2
ZkzDuCUpQcqT6Z+isKc9qpnlRQB51Z4nfADTW7WhLoPpibCcFz1hE4ClEncHlw3zaaZ77NjJo6yx
d6769pCO3Df/UhhIA9yHsGCaNov+T2X9nWVcV5qYJgITQeOrxfqSM65ODmFFs2iScWgoDjcVuIHE
4fZI3aamtrNWt54WcL1ZEHQntQ3XYxRviyqZHL1rJa/BovxhoFjgP/ptquGdPO2xMOW+H49T7NAD
8jnSqcQ6PVdY9QSsuJo3FzxYzvXEwkZQQWYqqFSseVu5+q4z2G6dnGDL3nmleVdehQjMe2ir84qG
cx/LXB1ea/Vd5PueSUwX8j6Ocl4lMOpSsSLLEfACDmDfWD8603FpQ9O022tIfRnJ3VVLgUrdE04z
jiLaKWUezSvF3A6R9jJKSTWQXzdgNV0wJgV7BwJ1/i5DTVWrhy+fRcj5W9DGurHM4G0MXiQ+qeZj
eYN8lmPU1Vmj6x5/SMMH7+b9yhxBWkVv5YvHn417+l9pRmduWG9Gds7NdQ2qv/v0OB4tMD5li44N
M7gqtzldYmZuwETrngNv+pAXkVGAryzfchVylFxo3rep8v/LN1PdrUfAfSSNL2kPQp6MKnBZ+HYM
Gz2sawF5cRGqxYVSroM3YIEvWTUYirpOgnZVdtpC5wYQ5l8al8csp5R6UdMNaxL3DNDiKzAmAi4w
X0jbIyB7ypgmeipjPFbrZaOtJBekMaTh+DNLNxb29kIlhp0vHFbLPc47y0ZoknciEysPIrlaf3li
q5Z0lnL2BBStUpm1SIli6dCL7BjBw8e2phVLU1na48pkKvGik8gSnE0CKb8JYQqqMBJYozkoPzFU
YnpkvHzrY9SdHObGXXhfJRfVtNCxb4dbNXl2BsmtEEVHoFHBcKiuBFZnJftAWfIzHJv1xOjUEood
f6dKMptxoGZFWEY/qkHnW+Zx4BaLppmkE5b/Sr8XXN8dvnIuTND2mql0/y0cDm6sJhSd2OGzzgDD
LXR1nog/Onywb7csM/SNqv9GQGGM4UzkLw/YwiQLlf5La1fVZJF699xTx+j1MOfXdng2wVfDwyqW
Ubn0BZsOHBo+DrmtysslkeBFCOR5KvZa4sigLVSdh6I8Jnjgte5oULbidQMlcfWV+PypghAbaMMh
8NqbwRcR2xCTV9gfRoMdSFCsoUgL8UWv3NxFBFWpXTYwlGM48JDhM3Xu9LwCWX5WPQQXpYSUio2O
62w9MQOCu60d6+A1vVH1kwiXQfAf7WcAdD+WHx7hcB81UCeFdglyPOu4T40lld9Ilv9G8bRY8UgG
rhI+BquE/ADsBWF2fLBT79grlfNMwf+G4TQoqZQfiQ9hwZrcjyoDLCFb0TkYV/A8IHWHOGR7Cu5j
9Yjje6bJlTGlYcYt4EjerNc6PJd1tim5IWHN5uzbmajyrEFmamgeWiw/0bnU1w52SwQjsfQJwFDZ
RKtX6+xrEtze1as2eXbqJpus4KrPE6o0PBbDytaX6D8RjnQJVmCT5Ke+fpg+xGsKySv9PGQwyHCN
DT/c9YR9LcQzkH+5ehnqDVQzVBfAgg5XNqqaMpL8WXAYpuDFsHCweMXEDEP3nw8EZPzyuLxHiYCf
RQTTeCCsSG3nFVdV33qAxeTR4/5pEQELec6bhOSQgZHGo0WW9EcyQmGn6wMh1q/pz9gN4xdKcNNc
rfHqWD8udAuS1i6IGOsnZX1sEA9WOWFiGP+mSkz+rBj7brhq/GK1/M5MNsGTs2OkBQWyh5SXwt0M
zTKBjaHZYj4Qm2pw/jkSYFxMrSA1aItQge43mfT7Zc3Vv+fHQEC7DjiQ+fuR+myOTnYaQ2uZFh9T
NVwJRMZWbwX9EhYskJBshE6mAz8kEAvLf69gjNhr3qGNdmt5vAZv6wTevKYVEBOdil/XoR2voRAc
1UfOhZ3daWS7jY56SCxaYNn/ofOlOZDdq1rdjfLgoHKSebQn+xluAupvqeaZ1y2vXeeQ4XRkPbZ1
cNDzQu2zV0PPNyFvsp0xjgUn0lEx+WNk64lZCnTXIvHg05dG9n6einPuoImjpVjNJk9pXpmpHZUk
bcVVvllI7ZhE2iIC8jjq0YqW02WgiSvMfpTIaukR5arLfiHaYZ6LapWjmPqX1pwqdCSsgH4d5vwu
sXoLUEM6A59RswcTsWpwRYYlN5SQeEpE0KZDwrDdBau7WAqUpYIUbXyLKEnXty50aQNqYqa9G8Or
o6fVJbCpFZu8atdN08xCJBEh9k1JPD29x947QXXmmWIhOmMOjN5SywUthiTRSOl0B2Pcl2jaPb94
xr3Z2CrNGlgEG4Mn5pU4dZdp3B7toIM/gvG9X4FOebMiEGb0uII0rQxqtfI3boqJxb/o+VYNmN8O
LZiNNtuwI5+2QCPzr/uhA9TCq5E01MMNDOfVyazAM5OLN2kBmaxDFt+X6dDT1HkBPmr6eRqkYSLv
syLKVZg0RK1diLNwkZl6Mb7PBXF5hYwhKXoHhDSWZRyq6YhRDd9Y25W7XFnZ46ZXUYjbo6wQ0l9D
tJLBtw8Yh79iLT9aMiW2b/KGx27GkVao4hax9XUPej+uZQfTJ44WDdBd1i0aT0Mry60NA8Msb8I8
SmXj6d7SBBVLvUGec4jMdbmi8BVnPIQxCLQVyWOj/42AJmcqjeDF0lc2dn9xOej7ihnVbVYu0UC1
Em8VFZ3MLx5v1JxrWYSLL101CqkvnFMeCZBSfZniqA37IeZKzMejq19617D7JZziHUHvCLkzus/K
vJaiP2vYfIsez4EKEZrJTUeB+BCKzs9hpCXEQ3GEFs1wUg/cmsIapS1mwnG+uuynZjuowYru4/fC
rKAA+xh4blPThOneXGiKruUDXVzrhJo0hIUJE0fT28asd3SxcFYiUtxde6GGwcUdEyCfhcsenjYA
lQEWVSLB7OU2v2bF7YDH0KjhHd8kx4MYGFkKXrEB2S7hsY2CqtdPtjCaSXT89kb2CMrbMIYIQO8D
o0LrPHL/OLD50nq2SeY3+5naJ0sBKttq90DQAOcBfE2+FdBQ9kfE0ZRX773Fg0i3veAt2rlfPosK
b0pKVA9JggwXW23S8hXA76AFgB0sW6uz6u54BjGTfOgtQ57+qvyb3SKgmQ8xLk37AaS7jmvaDzCX
RYzVzSfaH6uvxN2N5UkLjll5ZWLgo91Ubb8R0PKwgoBy4XKEpctXHZY6MD9YOGZWDkyI0hwCJnwE
SXOA5guAjB26WGtqzgbxn9PRXVWne8u59i31NfGwBKVxSs27hDhsnY3xaOhPh1HMrvYxqze3hOSt
TFwrLsFkkvdFR6wMi+zagC46ahVjtM1vuRboKkaNF00Bgiy2pnKvep/PIiOLkrMhvPrlNtAuTnus
4r2bPVhVYHgC8CS3vG4iKWdKseDxVXWCfTBnuB7uId6aCFFBNUBcuDjNS0fHzhMW+pF28tiSeEO1
Hgbi5dq9BCAX9x5dsXIl+SSVap+F20T+j6PzWnLcyILoFyEC3rwOvW+yyXYviLbwBY8q4Ot1oIfd
VWhHmmkSKHMz8+Qb57zYqvdZbS5CfzgW/BipZm/R3swSQjq+K2ndpf1Ttz8jn+ScdqIJYDvU+mvp
yYeOCa+XgAhhuJMg+jdUsAbulXvPXBq7eX461uGQlXWab38R2MpvQs+o1FZ30Nl72vERcvC0vDNF
JDVrhjQY3bM1swhG3rqtr1NDiRzhzW7rxfVTa518V23s5icpeMUTOEadd8urSygYvxOsKdsvg/l9
si2T3ZTvDNyvFkhFH6+TJfRNa6hNVzIMi77K4MUMns3kkTTGFh/6Nsf2Mmj+suW23vISRom30LCV
ZSabIeYtIo4lqs0/TNAniKfkjOpzJT8D2e5nJx3C9Labv5OSES2ZbN2ssW4zy4+NV849Cw9NkmnL
2i5OoXzV4VcbwKqHFNJ7unKMMqT3A69Px6wTIEX/h0bh0KeV8RI5ZAgDxIPIoZcSxHLDkLGz6lU4
m+Uj/82pwTcPOxUTxuVmDoa17cG8dZ+zi6ag8QojcYIXyI5t5sgMSHhqkfXGdD34xkXzXqW0V7Xc
N/lBGn8YD9CjiXYw4YhHnhWPZrKh38ZiIHpO8TMon1soou/Je4/NbYYLTiaPwqTtFjfPwMcVTN4q
5WCONDHJ8eCLEgdvvGzn97Rwm3QugU2Y760nVaOnIX8hQ7h87JkRbbSJoM23rmDxOG9BuQMavLCQ
gwL82zW38Lx5Bou2dv1qHVHUiDY6Sw+yu9pc1qIsw7ONaM/QOgS0jBAGeL77HDnjcDc3eJ7d4JlJ
K/Wo2OvKi23wsGtsDEQ4LVLuvTlXtO4mnFEBm1XKdE1Gcktd4Kj8fw1/WxI3F110cCt8oCTTlE+D
6J4Sn3s74i5lIbY0/mGegiBn78cPH+bnQkOvIDZozRQ5PBoFbZ0gJmet0KEjnWtCQM7LhCmsPRTX
vKkbViFcNQrzoBXs6gRHHcULUPhIubiETF8DLl9Tegrgb0uuZDmK7jMpiMa7VRRHiwxaanFzIH8P
TJbkxK7vd9+GrpYDfYU9/9HoGcx7FDcesKlWm4wuGENZTJXinV695IxwhnLjgFwpPItvmA/Ck8tx
eqHbcTuEtFAPpw6QmNV5e58bXZdP18J8SSW7kXU3+AMxaDNs81818JeXetq2zWuQo+wjkP3AF1DI
AxJVPpU/vou3eHgZ2Qw0TWcARpZZo35pLo0Dg+1R4pgf9WpTmgdNP3rTSgzs899h8hfm7yHz4mB4
LTkJttZ+rDakoD3MyliesQmgnnEncGjAtROAbrw80cvcCOwF+XYQHyP9FnTIgf9Llg0RQ9osffgB
rB8RVhuw3kPD+WAVG49OohG1DEmyozN9DAA/jIjocilX2dC+dOqr55t0Rmbx6aFzzjFPo99/0xbm
BcwkfGvjcBrRneeR55CoihigqtU2wUBmV+GzxHDcievAdaGMPm2OBBXUkmEyL3QbI+GZWCyPKW5D
yrRMf9rVqiUHSX1E+Gx7a8d9CSDlgrLgi8JPMC96nya6kPXVja+teKSQKCO3/amS8dSBUBuyuYDs
JUHX8Huakuph1ZftU+GsG/uzYn0X6dIWR1uP8d9/OPJTxXAdAyLoWJ2Sw5icesbirgUQKGXVVM82
dcOtmGEfyK80IDUlVlX/HFDG7tmXYsbeZlcDRlyuYZhmNzTzp7gGiemmDy2+D9SkN9Vyvv7W06Yj
SzrMF54abVN+OPzplLMz/Q+swE54NQ1cZN+1S1XJoTK9j5iSOPT25RRcOu/uEteSZbQeaBnMB+4U
9o2cgtEzA+Y43Gnd1glGzhzqW5JZrHHnRWn5GXXtyZbU/CqNZi9aI4harDKvOVV+Tmyse7JTZlCN
znSh1IuCvAivCE2/YGSwn3gAj/lYMVhTMbxsEOLdImDHIQBSWgkKQaKz9bo3Y5qjfxJOW0pMLM0z
uOSjXBgTN5XO0l+7KC5vNgIVd7M3EPvstl4xqAuRdsYFwtjbjfPUR+CUDP9cIHqvDAusa+8aCueq
/FWi3tsFnmnhO+bG7HuP/h77UukN3gifvgOLdsqlMQb631RIY5FZUb2sfRyiNuE1aS9KerKSBs+L
bV5MZeGQrWR4APS/jSJQDS28wRX7AuCbCkG0UIyBM8xXs/NKtqzprtlQ+oTXpQVO24ZMMKzU4F9r
of7MBXlFYxjQD2lvC9yN3qU/WaxtPGBBTpz3MLT9e0GN9KbIRkpSsYJgWSn6vVTY8QYCob4U56JE
fWl0Hd4zaxRqXm7vsjTBPk2Q9V/bixAq41CfwqA/A+RWy6DFtUVwfbwI033p6KkJkqzaW4wuDyoX
eFzHiiudyY4whD14i7F/iuMWT7DwKNi0yTmg4WXO8Buk307dbq2ZNpvnaxuwBK1z6zzQTzEWQadB
s+M/ZPLoCplOGf9fCfx34temzABc/tkw/c75N9WzKjipcWO6UwJpyqWTx7n0qmWsNz/DZjwP9UaK
S+gqt4LP2kNyIziY99ZJgYTLALFXzOlbazdE/n42/dYlprSRnV2f6IQRnnPrO9DsrGaDdNa69ZbY
b4Zk2AXmC433imeHzOIOO+GqCT4NYIZSPpfZ8xwvm4obhjM+Tf3LSvPtNDy5A02W+LVL09zU5boH
ajsfERLWEQK0Qy9Xhs/5+0d3L0YdnDVjTXilSda1sLcWVb6dv3cZlHv5o8CxQTgoIo0IwTv8nSck
JgKUC72RsANi+swx4hTKbI2LdUVecCmaCAJ0b9/iBre6FOhl5kSGhi8gmiGVUB5IPqVc1zpcOadC
3wIF7cVB6B8iWevZR1e+62I3l7VUJqgq3Ncd4NWyVv9Sj7yN1Aku6rtKmz7mIfFATLbk100ieU9z
FtRMw+AIg1Vvfss0XtoJSa/806mv3YSRF45aGXhLun/WGP0XjIaoRXgOnCe/ZTvF3BzT0NRNyUrv
R4x83DgwNo9AlEb/5nMALnYVONx4bYkd+AfES/Hh1c7VKyO6tPScMwXGgZR5j+23B0IVli43eUmv
vPOSDVuRH8FBVyNmg71VHRRpBGqB8qNFPtUzOT599jT1htgD1g3+eh0VhVteLlN1HnTrkjuEiXzt
zbTzuzmm9664dROc5AifT2ufgkg8OfMrI85OuauiyxyoMEPmSpP7k2QgdIydmX+1yTvEsNLaMapx
/GNkHeD5c4K/tF75z8HrWfU3MrIiPJrhs8qnIwpZpMgS2eeB6je+tnY8plzfSgbn/XEizc6Y1uU9
io4apBav+xVzIAIDjIYBg1nUEmwhSO2W+DVvHfv7oBr83q8+CGlNspZ416Zn5Xc3sjtX9W+KQ7I3
42VBDTiwVUAeCGdVjAOTCzKWm4yRlTfA4iTnF4XJSaAZeaQaXBii4b2atXoyO2oiQG4um/6RI/MI
aPQdSfskIiRistFfRtLXUhrYBGciAE4d0e4tbaYkE4XgiIFX0WrXSX0jIwF1g9ERlnYq3xoPdCZt
U61h4gvJ5cqc/wuoPCdYaFSF/oWld8fFDmnSXfh0mBhYFcORnIHp4zdNTnoSbgg/Iz9k1443LSTy
a7FlqRwmszW/evFRMjzvsbglHuNMxAg3xcmhoETpiD19XZ/rsME3hivKnUk7bXIXjB643uk6B7qz
QL5KaNJdCWwePcuFSewGL6pJZuQwBE9xY9Hg2q5FGTBpm14SPgTszfzkypvFzmjtpHTJHeoYOY6T
Y9gR8+3Vc0lWAOhSaVCEs2Zg1ADWzr694hxYT7X9CSqmbLuVXkOryw1nEzY+kqtpn7vBX5fMdRq9
fivsn1w71EWzF7MgmY17r9tHEKEm/kf+KAzsPgfoMrw1WMpaft66+4CECPXoHmNLsMY5j/PaTq82
SZAUcEHunsjzKBsn2Ji/T+UuYazFhcvMuNknJzey3sbaugYIeahVVBBy8PE40GSPYHiazUT6U52D
nwJQJqFkkvwruCkF1MM4+SnyozUr2LqzGM5yR6NgfXTyd9chDueea5ORWjn9NR4FLgnh5HU7SvQx
WiEmab1robsFqUBRtEZmiNSAqa2sMVknJlFre1oP5K/BASjcJXht0g83Gv9JJt9e7BxjbjFWD8zX
2EzcixuCdLn6accXjUBj7Oy6nC2OZgj1qAoul0mKf8W5lIyhK6K9JvoPaC0GT2lMmipG0MGBprSD
Sl+r6u5lpI+xhuyM4tnH+5b2zqpmkO5DZoCquLQqf18SbkGQ3ybcJIuNEkcuGV1+jSo+X2OZ1WwN
U5i9argUjKvvvlRz2QZ2DH7FOibkkn1WxZcy7zkZrcDe2IgAJVZtcAnAnupkG9fVr2+llGC0LHwx
CAzG0LSaQmVGsmYHRTnQi0OYAu5lxJlSqDs8vPydeOU5l/mBG2g8ymUQENSgcBHnl73r7R+I4B2Z
QvoLguDP4txDNd8iGPFuEN1A2BHE83LK5fxDJ3G2OzqSyK1Uj3GiO6M458kxmNPuqAM7vTxU5VEL
Dwz85lrk4j2EVh2stGEH2zJrvvp6nycfQfcbUhEQ0bjTBIKTALdwWDDAwqmeLPdT8V2FOwxI8JcB
PCjjmbiyX/8ZRJ2bxsKyKS95hFlLT89D628Us/yism5CIS5ECxf8WajeA/VK9vXYSTg7eKloXc3h
Ks4GHbBAKCP1wmcCIAqd+VuKLniJ5XOcWnjX38vg1JNq1Ob0CbpoM10mazXFHK3BJXdgk6YAG7MD
bBN5anSJkraPAdNZ1pxF3bzkdHPmhCUofyJwFFOFjZOwHXd1dw+0x0yG7U15NPC7S5J6vfJZ7Ugw
MLvh/d+VmEhdoKoRlCIPayEoPZyDexBsi5wre5LQNcK+jjezxmwAISjUCPAxoQy4NkWcncqrxC0p
B4eaLd4/Fe+MuYPH2wxkUvTkx8Vd5rScNbgzJPhylF5eBo/Oc8AyAecmGxPYMcb1YhFuD/uvNgQr
LQU0h5YPgdLpxN9NobVkkr+e8J+kHZolF0C/+9X4oH1no6jRNWprW3fOmxNSjiRxEVnucvIoZcGb
VTAr4mWzbJz/saDi2blmGQ30H/B112PLA/TiAJyL5NEe65thE8DKmv0gbsTG6KnAR+tYdOQYdf9F
iWDJY9/iZlX1SxT48TEhlYq5Bk+epp4p4vX+/8sW+Ephs8A57U8wQtIQmc6XSfaJzld37YzrFqOt
poHc7nGgDafUyOayMxIN3E4Yf1Wvwqm+K+BDCQlji3n1ZxvO/s4I1OI1YmRqtBi4HpP/kuogNOvw
5rFw9jONJwkSeMafuvdN5THRUmwjQ0+Bo6ubR4fZ4+gfVHIak6dJf7bzh0ouY3JtkTcnQQrSxxhH
vY6DfxlEpZ2mT3jtV7pSGyTW+W9LDdFibkrjKl3NwKyAM1WztThC0dDXpuaycMnHQQ0WXBBQXVA3
y+A9HT9jnD8aFzccVDiQS2PrRK2zBwvQqiMGDC0UZx8fgmo/8H15Afl7A2CnKJ8zmxADnRH+FY4p
bVNpsMKNTSJpNyh3Z+tUB4Ted6mpddmQBQ6cB6OIZdvvTXoBqcaCSwsQPOvCQxbB2wmYokcqogrJ
KigFDFn8wm+8RmzfHBvthpGEr+tnr75KZz8kp1J4t5auoND5lta2QLBKCS+mOWDTfjpG1C6k1J17
2Jl7zAl6ePTMz3ZArjUNQGKJIncxblLTZZCPK4wL+aZJRky00BIs0PljTaTFcBGcSy64W41XCiqG
i7dpqrKXya5eo5H+UW71A/6oBF2CHw2/QAZ0p8/Xifrri03eHKX/zhCAZBQNdtNpSp11S5qthJws
1aPXPgvMQNycJBpQFWsjCbT7NMgVoCzf/arNp0lFR723FralLVpYTbarlgb7vewoM41eHPE8+EQH
Wu8M5nfpgt3KwkvAMS9VnwkFbWyKyTVNaf9xV1Kn3gjidFe1p4bDpRl4+rqLqivl4wZdq4lQW9Kp
sX7yrW0POaNap9OmJXbvueU1EKh4MCU8+7UaH2K+8jUbTeIPAnI1cIzt6ukrALng4RUZDBoleRCT
SX32hbWYx6IaIz+JAtc9jPwQRN6206EQ2d/mvMiKJ79e6/2rzZW1drINzxu4pRh7cFD+1Em29Gfe
TF/d22LuwcrtSwzMTXbZPskfOfc7fPWteCIsjO762nFPaJt/zmxRRxTTgnOvPeVasiwQEV2RPFF+
YwTzb+LpvwJ+S0whmMNa6cUfERrNaJbHiqmNq3/N06q4m9NIGteblcs4YeYIYc9jby+xBXU0GID8
GoM/wulk1IItmZEOySzkc+hiKmswYEwpqWjMJwrUAH61KDyBUFnGDOYzMtgxj1BPqrOdyNK2dLff
tOjVKLGsBfNYhjLO5C3KGFwX32KcTqL7qPjeq49e/SQtta1I787FxRDbry3EYCv9cnSs/OiwsH8y
9151kgMRE+hmpVXGNk+CfYYcoY9vFkfzNL8TibjkJYYIhw62/7Md+5b2npK2zByvs5G/KeeRxxQQ
+89YGLgRnt3xNravwP+QsnEmFEsfSKyYeeX9n6G9VMmVbGHoXhoG7FZCHDfBT11+6SaVDMU+qc8u
71Ovf4qiWRNGxZBWkmNxyo05wPToIE6l7GTyaeA4jrvQ5EEcbzP6fLw1GZAhLvApIW2zrbZd8uf5
uF3DDgKLtnJGBCW9PzGxydgFgXGFBbyTpVbSXMEX9FQQaBs4RIX6uigQK15iYEykdtPmizfeNG7a
GOFqImlCpTJZq3o/RuK5zt4gxexr9+iUmNpIWWIHxERSAAm24CrNoWLDKC5pAZ7FuQ/eXXU7LpB5
KFcQG9AEHRguHv2HDDX3w7iKqGd3zTffeIctH1mvnYOLgTROuGzlAYOCgo0GVHXAVLrXaIEjdb7g
RMyEi5EvlBqGkpx3NO3E/WISyzZl4X3QiuwzRclDfgDyoLmJxIzS3D9DIVvgZekTOh4wgZAmQDxF
GlyarVjRDbdmLVyzVIKX/e78GwY0TkYPN/8S7ksj3lv5mnLlk9Yh4Hdw5+Ot7nMM2U7Nqx/S2F0s
DdxxCgj+1G4CdgwHIGBTz5NwxUQWq1nb8hX9aQA79T6eU3kAcn2WNT0+1A6fLfYOnNXSeyQ8hWgi
E5hDXO3wXX8KTAIRJdV4/Ll3rFNi9hiGoY/66SYp3+xq7rsnuhrXazN+C+pD3qmFhmJoUotnENcN
f3VIP1bQ7OG+LZj8ZGGwKVKHviNvFVefJUDiGEscY1fMIP3FYdfPx5+YiHMIg4BERzQRmopuA8pP
XlabwPZWCYkYlT/Pd1hfIsTb14jA7ujBg5jjJZcwfgzMTpv25qFRTbzPSXP3vBoHj7FhTnC2gOFp
XJ59UrzYxEkgO4g70dZFXbOYR3m1WIbjoWHA2VEvQ1mfyp45jyu0/H7bxBvQQg3JiJGD5LwSw2to
tXZj8QI40OnnxH5uT0dppOS7o3CRRr9Fmq5S1giTO38RHnQuEHQujXmAuHqBsw4EjEJyVHDt6Div
Dan+mR9mJQc7pWEr3PkayQ20FedN8Fj2zibzVjSxIrztG1xCOAal+BTlVSeC3Cd0EHqLyt1Z9WtI
cwpdF+WvFyxooXGsfQ/Hm5KgMqMjoEs2U04/aftrpNfK3Sj2ZNd4S9DwW2srjFvEQC6L52avjT2V
+D932rTqyTTr2nutkZLvzyVFDI4Sa4nuM4qfafY6Nk9WyeFlImbWfWUKnlLf0pJ8SoA99v5vg6pb
I10O8FN1oq8sG68wrWWIIsVVlOTROGxasOcpRxcTgqTRWz8NG4OV9jpkG0zV3pNnMKdbFsR0zFZf
1/gHY94EA3KVhoyZEWiVII0UUae+pSoGntSwKpN1wZfsa92iRhMAoP1PcynioJF0wn5KMxWd2Lwe
Grn7bQQfByS7T17FayZUo/9FwsUY9csgOWj0TejqoyCnagtclf7O9bDWY4Tr91a/S1DD8mTP1x6p
a+vdE0iA9C7BGXDBsjwK0kgK4acYbvz8TrPJ6Y0zC+yAN8UlPwvm5J2xaqpjUO/Thk7HYSdIQulO
9e767RWQEbJsinB0roOjYiZgl9cy9zmVEvMRvxEKhrZszTtxTIoO6SMh7FzqoFxnsZIjKYUwycAg
L1327j5lGza53vAemmgskU1fqHEJxM7GBiJ5z3o4yJhcdUEDjgFfO3zRzd3oXiSDCm0iuqW+anc3
JN89J2EsWbX5XdasrMwIuB431ffki6U5WASRwR738IA7OsxbfogewhblQGacLx1KzNRERobl18KU
HTUfg/HeSSyv3L0FVCUXNlM3WtvMsDaNuAlGsVb5g0QjxJdh7H3/WWseabDU048I3Tq3zIOlYVId
jg2xz346e9xiUAHitD62M5l6BMnJw5RWi1HSwkIHn0J1D5C9I+eimOpN9p2dFHKM3DvkRBtbLYIB
3hePoKYd+g6Xx3vMKBRbDP5jKn24ABbgUnqfhbk6UGCTB0vLR84BtZI60a6Vv77mQv9uly5qjkub
AI6XUMF6o8+gG7cd6dBG/4j0j755NrTzxDQ+PWeJw00Zbx0GbYsWPIPLh5/tCWksovqqEezw2FPG
4ZpWPc9usm8hAdT8wWaTak9UKWLca0TTmRqQJSdwtxEbK2cfn35Yz18aGghLCo4TiskGzd/1xk0G
pPPcj4SyOndO0lLkWqJycSqpIY6mmGCwrse8yEa68xn/S+/bxOhl5YxD2ZV07qtZYWAq0xvGfXJn
2CwqsUm5qkNKLrsowTpKTRNHyVpJTocYfLGBx6aUq4Bk1py55Cn9l1SMRig+dzUUAZ9p+ZpkKUYF
WFrV2mPPQT8jS4YjxWbTCPWDwxbBb0ae1l1qycOHZtHqTzHUYy9YDthXqphcyYBxtJsRFqPxNV9/
DNSuTPuzsWxO1taY+FVHkpQprRAVbO2E5DD1OEPEDNkg2q+t+HyYkcw6p1seJBNxGiTXrUL/itJH
MoiXwfVB65fxExINB+1d4z752o8ssReQGk/lgTpl3mFm+4KvzGHFpcGlqelpi3DFnRSDZr1d62MB
NMWKLrr/1aW4DqdLOM1N5EyA7nGkndjtQgVKVP+aD9RWfxyd7jSNrNfRiOvzU/OfuJav2xb6QMIo
kZmka8gdvol/GL42ddxvuS/OZLmqYo0/9MlHOVIhle192AANT2PGIL+AqUYLT32wh/2IBUwjoDsJ
7iOjevCvxH88MB2GlVvszGZvGUef9AVbrYQR6AMYE1FGZyVzHKrBTM6BHsdu5sF3p3dIY9Cg2Tz+
7xAHu86Bqh+usuI1QJyqPBpqOE2+xQWeQe1zZEY45ngsfYrg0PLm+FKMsGxEJIQcWA3iMcX492cP
b1QwCOW33yr3qSigkAU/A+NxO6m/NH6GWIdqinqs4a5thurSWDhWk5oQ0mCD6MOMK9onA9HHHrFF
cPtGS6nbszkdwxi1yunQ8nkOXHvtFtz/dTBWZKoJ2gD8+Na52yt57cxsC3L41LYO+T8kXrwbrfik
EI68sPavYnYgGai6DOGtBLjcxqie7IRwVcwSXPtcs+ckG28B50I/O+oyvToAIZtgF8JjdbOHRc0e
Pqt5xVCfuWxwJrCr6H+9ri01M1ugQVNi7x10i+M94a1WPM9kT097sqvw2uXlI67EMnKIuv0OGv5V
jz/QsIwhq9TDvZneGUs2lr0bebGICPmwbCpsO/NMx+N+r+1aUNrFjTS+4I9ZVV9cA7gAClLNAUbE
v5Z6mto4RCSa6uykU7RnnR2c5Ik4SCpeB9rxSpApbXJRMCp712NLY+rs/WYou+GYHfKYm+JcMgjO
jhU7nzdfyg+dcFUjRyf1XVcIwl6P6tWQ090oi5fZ3RliU6mDXq8rgFl1hC2vk+ZKi6Yryp3vXAKm
uBw8IVGzXKMTugCx/DmHtOtMB0rpk0/3j1eCNgB84bXg1u+m4glMX3rGkKL2lpa7Dqyz7tssk9/O
ROKj+GyKrddBYmfigOEDXvpcCt5VH8zCZ7L5QBJlXqs7Pz5k3V0S8QaGM2GFhpPn+UvfOvTqHIZc
4/6sBgTqPUmxIaXf5UDMzmXxI+hD/FF691xepE+yH3tXwDZqokIaLk1+NFPMXH2DiaNr7l11FNnN
RFqgY4Zgzn6w5xT7TtSHSP2UYGeCiT5a396UugkLPZWrhjGOHXGmQKjO8IgV+stAz5NvQls688HW
8Dx9F8OEj8PO54LXsHCxb+KyMEMD7C3ibQlQOuaJphFJorLrmAMt/oAh2CP8AmZL9IltStCVWhIL
SI1Pyipr9ZxGCe/8yzzRc1vQPOyhrnPw1JWllP6RYxheB7ZzBNw+3ZdclKfRezTmXe/PaTqzNXnU
dXOjW1SjcHAfQ285Zh916CGz7RXSqX4crd954Kk9y+B9mNU73O0VR4U0e62QvoH576vo1FmPVvtk
mOfah5bRQUgxoxUbT5oqV1P4lhbpOuLG1cQXjle+3Cvuu5h8J9zsJePtLCdY3B4C/kylOtaYvudm
K/TegL1tTD+jaGtoF2nQvFhT7s7go+AUMs4JB4tb0cTFmfUZHoIpHn3ZL6XbXeEXSsakPh9l7W6F
GWG3huWUC+yTz3r53Q/YWjmpDXa5Fn6Kv+oRjZwK4/w8csZItgX0+6mwKaJgPDQjopKd0W5SMrtT
0720BldlyqDFnpVTYKbpRsY+f57aWjO/ssLzEurPwHUSE0s4Ca/M96722B8EDxvT5MXAjusqrDRY
0EI831oQ7eeXQPP851gPNkHcvWt0zDSgM0Mze/W51cYNaIug43T9UjNmUda+45pHD0lEMFmIfUnp
AKcic8IsnG0iMmUUDMKIluKk+ZG7apBZ9aE52xWdzwZ0LuI1OQ8XkbuFqjhIDwdD8tUwou6azxQ7
MDYHHHoceygQsUJnIYJinRi8cZw3xoAlAJCHAtbEtKRMgWSvzWAzCbATaukLUISbKj7RGMTxGVhU
+9S3jNV77Vj2bwU0jNLaVJBnQddNIEQa4DFov93wrHqYriMpas5E0JNLzCSS8daIY8wZrw23k5RJ
TajIlofvPi3o4pA4zbKNimuEDRi/GcARByVjWluRtk60uwO4vW1fvQi4FPXb1cOnuclnFOzOhBZB
FwijZznAobmNaPO0Pvrs+9Ps+HKfgpCnikV6ep6zPnNO2AmnddyZKGc9RpuDNN1DUOMqh/uIBDK/
wd1GdBsPsIbutkT3HsG4bQS1VoCp4mmr0pM12z8BEVFTmp+s7NjUOg6dGUIUbjyj2ur8LKQqO5A0
Rhm9KTrRHMZuHWz7mNCZbtrvpBUvWnwyi59hep6oj+KKtq5nsgSc9mqXNzvlO7uRnTCIiTLeIm70
4UVT3iY06luSwPV7tqSPqJevqq5jcBIsA5bYOPYeDrMsgBALwREhiFh4fNasudijhtse3R1q0Ytq
wDUXc5MBeOxlLlGkGXEjg0VN6Ls7UsrU6BQsqdlHXoCHnQac1mJd49CIzmX7ag6v80Qhx/beBRml
Tv1C9RT0JnBQ7YOZga3+GP0Hxb7wSql5JwV9lvye9vwPKbEAaAY2SXU4LccdAv8iY54MNbNjR4tY
TiMT1MiejbSs79jrE+80agyVSQlCnUqjR56CgI6WU7SnLruLeH2Yg24dfiPTsE9TkywiSasLYD2H
88uE/Bfgn4xPbvxj0wRXhzvdBsIqjOGcxfHSi591Z59kN45vBuf2GoV3UgOPN/slL0hOZxM0njiP
VgEBvbC9Gfgek/Bii1+6uCF2UNu6MYsZm4xT1TUcBgoRM+3gn2fdGce4DlD4W9yyicgDI6Ri5Lwc
/s5hoEm7lWJVSm/rlgBB/OFa2NAuHRyhsG+U/2T5l5jkXaavUj/cR95fywyLPu5V1Up84XNt53qS
W9bbnHgHHNBxzq4PT4nL3hJssG+TpICCWjBBcJj+eu8J5YVZcixchh34BVSU73UbHBz1kU+ZwMoQ
8lIw9qrp6+sBpZYAktU2TwWT+uG1Nof4ZIMvTiQAL9971X0ZfkJmJTCe2HnHclCg5Hb5LioEpCRT
SXIcU0KXV9ysyegiP8MxqPS7ENyTHCxyx9bVeGDZAW2Tbs8ISGXBJIhyso10m0tAzi3X8r1Rh2/Y
bXLmSXzKo+W7F80iHYUMxmxdh25AoAtYFeEhts8ouLkdZtLeAsVlO2rlMF+quNMzyMLb6IvwXfG5
lAUBCUVcMGGyEAWkX8xUXXO3x22Bu9YYsltQlwgctM20qU83iUnejVcdSNaZy8elthEaKR5GVmqu
vq1lawISGYKzJMmgccDUjEZbykZ/sc0BaYsvmsQLThF8muyxtriYpFNkAncunswPl4U0CyQIP/qZ
XM991nODpgr7muvca3yaf5ddMA+eOmYPQ7hm/zqPmfgoPFChtSzB0DNW98S+IkJgxsE91UhANAxf
tJnqpfGrnBEARmXP60PD5YZDMNSIAMtzMGUvLsW0bdhio/GPmt2cw1H7EMwTIgZoSZtARNPP/WBc
rCHfRE1/iPWBfBbmBQeBoHDOPMWKOx8ZnoxhIZTh4+CMGAHQWeQAvDDhtFnH+avednuPLULF9i3J
ebsavBULoYcPOyKsk2mvXY6sUbkQIKBhf1QzhHAyBkpEC4y0Rm3ixdJXkefu0jpZxSU0pSHbuvig
TVKfeos+qlpx7Kqh/zc17rbkPpnX40VqUPGMcaFjqRYqfcsqB30R1nbCNYyW5YJqAJHhzwlRI0nk
jK3HUGgVtd86buS6GlZzDMYl8Q9hnUAT71iJI2CeJ5fToUDMMCtOpoa3COYsbbs1xI2pH4fefaWw
dIcUHGUSSsT0zyu51+eUuw+svAIvw7TTUPdiHqaZU1phho/iT59rBpkwPD8rR75OuPK96uSAxJ6s
22xsdQlNRQKK1LiPsVZKl7nx+E0fVOniAtDx9T44xWWIKAMeVB/EVaN0wtoIVPwh8fWVbH2S+X6P
/J+4x6LX1y4CpTWAZ/xJ/yPtzHrjVrI7/lUG8xwiXIpkMUjy4N7Vkrpbi235hZA37vvOT58fb5CM
RDe6Yd8EwQRXd1hd+6lz/ov+4JZfo+6TUiK/w2+wybMi24byNowgJFEH6JstutQyLJZhfmqiJ3sA
2gg91U5/+v3PiodiVnN8oApm82txgPIynsWkNwwQawXJe4mGYZ2/pNGx4Irm7TmSEVaqLyHPEAEY
yn/N1G+VxYO5OTUCMTV9FYx3ICu78lYFaKcmP2KQfNnGqh/C8A55AyLtPb6Laxv9jxE8NT4vH9r2
pSEPUXEc+drntEcVEjeXOPqipdRKLXdd6K/qcDJq1jiPYErCDh54xc5qgBjXmAVV9yniJPpr0ECK
jqC1iCO8jJXLRtLAdYPVRpuGy8Pc5+2pbzvuwvuStEWxcrxmVduvPWkB+FGRMeGdAM1bN56DvrG3
KB3UwYzXiCe8+rWzyV/0a32g6ImGy1+IyuZFkZCwyAUZ6AwFxfcJ8olmU4WQh1KF5PKmag/iax+t
dimHH675ZDsQzkjxhclz1x/gpnjZo8/ZZXd3FQsja3508Bp9u19WCbWRTd7egS/50JYnHHGVEAev
L8jrbIYKJ3GO0bx41T2UHFmLSv41AcMWGURyQOQ6FzRhi9wB6vsKKg5ONYAEnih48BxdHemzEkdu
smFDuSjJyeXJlwr4npcAnkoVom2UBAquyqFDXwj1orp/agTk9Q71TpjunbeqopMORDYb3Y8KFr7N
Nm/vO/9O0T6F6lNTf5TWi9ecDPVxSr8E21xl0x4xAA8+DLyGUZcArQdiD+E5ihE2eaceoFjYP6Ul
1Ooc4datiz2uW9U7Dy9pjBFfIYU6PbLwB9O6C9unQX6uHaqpDg8K7aUNyGD1WyjuqzJCBBJhs9Rv
OPVqFIzc1t4mOKuH+ZFTEDj+A/1cBMmTgZBorDBr9XPkHuuOyMNZliikBNFTlv8M0Ra304e2b8GJ
oOJt4BSJ97RKFDhSaE3JDEt03IqNZ7GXo2Vi7/GgX5kJKfeGynhGlgzSBvkhHfsKcAE5voqynDLD
H7T8IY52tqhgXj6H2UNUfo/KT1bz2k7lmPzFQxrOe8Wqbgiei+EbIjtuMkGrP2TR/aSj5kR7Qyd3
r2xE+znBLVrJn9vxk1TA55q7sN/XQkHVZTdat0q2IROZyKeKYzs/ePCCKN3Cgb6j4rrTQPpFFOlZ
KTb8rOzQQDQa0PtChsZTH8G5LBPON7dzVzlLV3GfenZS/hJVT+ixk+V9FGSy0nqlpZ/RGP6QhAer
/9TJT8jUqNm2HpgEIKSj3HqCOkc4fDAq54MxfkKA3HC3jvvVI6ZGAXLROjzUsToZ1eceRmTVAAMC
9SmDpW3dx9kdJxsgr50F/bfpuYaaJ9UG+MkzE1FS6pxYTJvqIYTlUzUPYV0sOsKOOKMY0y7cELw4
sOr2pme7NN1UjmFVcG1o2WviPXvho59urQRDDXi0nfuoaSmxxQ8z/KIUyE7UvNebZcmFk+2a+nOe
r1N8Q0aMwpwbbCk6nVB2qfc/dB+Ii9gbxUl6IHKnN4f/in4QqkyYeA+3Os6/Cop4IwBQwHQfK71f
9O2LhOAknJPvPlsgPOC8aPmtrG4rb9eE27p4TjT8RhosHRc4vEoweP3HMkKfC8Z1Ip79aULQbrbW
k+JQwdsBcZmk/0JCvOyeR5Pn7oMEoF2Cy4ysQ4LfqtrA8694kLjoWgNIRvTONYFTd+UD/KRd6vc7
gCcYuuSJQlxjU5EEIWlRVlNF5K/jQHQ7L/dsDvYqvG1hA661eNgHvaWRba5ebDKzIep4bkZqdSj7
W8UalKUb1EfDExEhV5etbIRzVCI16GebwsOudtQX2QiD0BqWvG68pVWO1B7DcRsTyGJZnm1zBduD
0EZxzFO/9QSEsH5ICcbtQ2PhMur5AYgUFYwZ9EZn6yHy4pr6U6ERL5h1eJJB6MAUMNc5dKZAWE+l
ajxaMMXiyMUHCtJdYaVrT9SPWeA8KC0L1o+wX0BI1Imtm6AyzHVfqYyGhjG8CuejHu4ME6QOcDfM
4CPQQQbTBJbbkwGS0e4nXyc11yLk7Vqi2nWVfKhC5zUYxpehLh/sxD1Cl1pXwt8ACKMiMJSA7cj6
ythnSnpEjVBAstFJEHGyMaEHbNQECUBdXQ2UL/o0WyJRgokgIrKSHHUSHSzd3KTeTd0TIykRGMNv
A14BJYEun7XBczn1Xoqvo3ffK/eWRfnumdPWLPex+dRx6ZUYBkr9vhltOtHc6YH6JacmVUXDxhe4
WWr2sc8PZrbXDI9DvXic3EILVmKIc0tIFGIaW507SFePwKReE9/YxZqLQsRPhSATsEOKE1WIKO2T
L9PPYd0eYiRKeXbouastC735oMqPWljeNomLENmqAg7mtnulkajO+uHOs2HedEgtoHT6WOvwMsVf
9IsOdGGm1zdBAntVNCDvupcSxY1A5QFhB8/WKF5cpNv85KHE+wmDsqciCcpNFdwzVoDVx34Fw0BH
Ixd4Xl7vs+Km4eKIKLivfQxvlEmwZoJJEbAk5h7WPwYuT0lWgbSI7gMLqmVsrjLLO3oWEraqASZs
AKJg3onaAfkVL+nhOoS6rjSfEUhUyX4nD2S1sry7yQvnxkIhzKMMn9o86iN0R8AMDZsUDlAdFnBE
ImC+k5dzvWpqZKdy/lnVrBQ7Q3DvYxFzlRdAomLy93p4L6HTDePRJv0UoT+R+w9WcohrexNAXx3y
RUGlIPZ4bxAG+GQ4EaIWRGYNQbw3eqseE7EWU0G7+OYon7MOYU7Pg7c4bNOyOjqshI2jgX9r1OcW
S5B16EBL8UkZmADFC7elFMBz2/Mjcj4YomXyYKrYP7sPbbPyydgpHYdc+qzq3yITdpvfbKQJZKSv
HuO4W9al8X2YYpiAwzevfBK69sa2IeuU3jZJSS1j2FUl/V2J8kHa9F+tCFlpNnfEaZHDX42qeBdN
67vpyCULcqvx90T74QQZQDqq0USaA444DhdMWN1lwUFTQ9LFFjJoEDEDDWck6Nl4rSiFamwMqys2
2WSGlFO406nwADw9af5HYfPy0hBCUeQPn5u9UR4nodmC1LyNQLRP3kRrbiXIgIxLr42yZeqUWyrV
pfvcBd+UMSaqrbihbgwIgmmPqGNPxFWTk6W61Pf2oYEUnGTlAo4lurKKToSZAwaGw4zJeScn8mhU
HVowg+XBSyjnP2aToVDwYpo/Mh47UgkRofQW5qSTFaUIz5Fvdhtt67TFyeQ117XxXZ6oPzCJRLdn
IjVueCBXyXed9SaKtVbe6Fq9Lc0HH42EbMDqxqq3ulkukgDUr30IeUVL/FLzz536saQKN3kQV32z
K5ttouxCNJdkeuuSkxQmcVKCVTb25OITXkaqszZUax80yiZGrdjIfkbls+beeQVeOXdlan2y0XVA
LxZEe8fTEQZ4d0I2CYomxUYACSh5Hj32LfiaW2S7WS6roa1f9LBEEhiB7nY4lGicAprPiQ7y/OT1
ERWwdp9m7l4rgcLEKF+Xkz4G8hAZiqk4JHgSmy7+H3g0ZHKMfFlH6p1nQGisUsw4i7j4FAXppDdq
PyQG/ONSD56UKnoyVcCGcc+V0HUv0tHHj0mogzVHashyYdCM/a50ESGKMcL2KZr2dD+gQ47tY1Wo
hDBu/E96HChL4lhcKSJcAyf3aBuBdqwuyH1XicdbNORjhlK+mEm5b/xxn0uehuBqf5hYpC1jKIpj
bO2yhNlE7wY1CNjFNRgu4W/bcritQd9WxiFJ1E3RQeiRr+P4GEHM1AWOO2qF9uTKsoy1FnwuTMYa
GQzX/SzEzzw6ukAQslQ+p6EkXv6qAVLIB24fcWNbL4mZQmAwdiFpkpBOG20LflA9WdSpixKcW8EW
UUWLevm9ikafMuyaUdybMXaQwUhir5U2ps7OD98zoB8CPXFHyI5tcbCc9GlUqpMXdKschUzyl997
NVi5GbFA3SNgzuERs8QSKoeoa5OA3xTNp0IJOnQxgDXboG80A8NI/YiEFw56mNDlRzcAys51RZZy
B9jnoVElMmUwr4yuwRmpIQNLStcC7odyKnzRmHKoruN9zrSvCkDqcD5wUOZXAf1SNWQ6jaIYVs4Q
Qty2w7EBtB6Pn1P7L+VyUgieYnR7zTW8r4JcL3xlxdh3aV9jc0btefCQ7dRj5KBRERqAewDpiBoo
sWkxZHciNzuQXYgwt1GNh6M3mf5lhn4wyhg4vqsiE7uMBCJjAKEAq6KgkBgnXFcWTTUSp2KxWk3I
fwas2WNh28besg6MneRfhiq29MuHDCq238GAzlzQsK8uQiHBfmzYV3gytA+tbS8nFYysIGnmI50c
kb2TjwLeGezdVdfvE8gIjnVXt/vCxsXJ66DO22X7xQtY3XqsI77t3JgROpXV8HlA1NMfKORRtVDI
UhJ1iFudKbGdFhorCXfUSgROmCbvj7EEgMBdoSA5UxmbJAteIw+IEK4mtSSb3Nreg8lt6csG1zlg
8sJXcVdJIAm4UkjQBw12iLYPGLauANxZVYFFhNV4FDoq8+gaAHMG1bTHTRgG1kc1wTNI6RX3HrAH
+nj2aGuLf/7j3//7P7/1/+H9yI5ZPHhZ+g8sFI5ZkNbVf/1T/PMf+f/+0933//qnNBzpGIYNYUFq
pgWqXOPv314fgtTjX9b+DdZL5SPoIA+JBSwfuHSs7n+/BUG8ImnGlqo5awGadqcqWuAcQAm6wdFs
7/7e9/X3PbCVzDWdNnQOYlhQlqo+/b3PG+8/H6h2Swabz7NZe8SmJ5uzP2jBNkwTgLZtSWOaojdT
UHgwm2ITBFeZJIjXwu9P/2YL5vsWyhI1hUKnBfgu40fbvL/cAYv/+nwNwVWVmiqk5tjabIgKPa8Q
0fD5fInkOYnuD0UA09hxDBQw2vzn5dbOrdi3rc2Gi4KaitRX5Bz6gmSVjha0eL3cwjQcl/ozG646
0kt8N2lhjJFCoea4Q6TjchPnOmGpqsVhojuWmG+K3g+jqrKp4AwGspdcrM7H328AdQ/d1AWenbac
5uzNonKMzDDtxrUP0Pj6p9p7vPz5c1P+9vP2+89zCYym3vL5lHRu2G99XrMFBfHfHybBj9elbjuM
k6q/bybwDCPuROIeVJy2g3szvTLTZ6bh3fdnKxd3F1VrHL4/GgsHG9B0cXmYzn1f0x2p60Ll5NNn
Zx/iHUrRjaV7sDHLISl1uvz5MwtVvP38bHhCrzeDtOXzOEI2DXTQpbG73MK1DswGKG5NUNwNLQAY
xk1bW//B5ynmmEJlNZmGfD+/LbU5xCBq9LNIle8EkheXv39ugKg0mroqDNbQfPyx61QRsCqVQ6XV
HxOgGX1Vgv0qrszDmd0guEKd6QbVNVU677uRe6ZeFAVVz1J8d/PXxluZxmNYfbvcmXNz8aYVR33f
ih4qdlfBaD6MEygIqoqa/8Fscwex3wyT/5jfRHCylcBoOvewtJJmIev6D7bD2+/PDtYh93l+y9Y9
hGCqvb0B+Oj3h4ilpBmWLtkYYtaAIH+RmpHuHkxX3CHRvLSK8A+WrGlo0tAMwxGaPZtrx9SUqHV0
eUiVV4lJxPJyD86t2Defl7NJFpWo3C7iYtB6UmFIt37VlZvfb8IWyDeYtjAEibj36yjpGiO2OvyB
R6ADttpvMf04+vgjXm5mugJmt6iwbdOWJlGBNKxpOb+5gfTYLvTUd5xDgW58TX4X10vkPTFps3Vv
7ZRV8geri4tOdYgADP5vNjM9OFqv1eiXRi2o6lBGJHtyuU/TefRLn/7VhDabnTFBYb7taUIJHvTu
hBbV0qhRF4Wd52k1PiLjlT6dO1ls6Zi6Y9i2Zs9Xmw78YRAaOwaRQ2vVbuNxP9jfL3dqmohfO/X/
bcyXXCl8z/TsaVe6Ly7vlnH4g11J9G8ZhjodjsZs1JAAxcFxIPwc43BNzTUfvc3lLpxZa6atEk/p
goMY8uj7tda4RqhSZLGAnTyHxbZIFLJen0NylrD6Ljd1ZrRoyhCOZPPbljXN2JtlnTWRRP6itQ7N
ndQfzebl8ufPTDjqXgyVITA5NeVsczqkYhyZhvbBg74ZJN8SnBlld6y6K5fJX0t1NuvWdIDpjmYi
CmUY7/uh27WB1kVnHXrMxlBKaz95IT4wOUL+Uf+17zp1x7A+6zz3Oytd/X4vhaE5upC2pllyFhd5
2JfpQe3b4CTSG19s/XsE2b3EuXLSnZkrSwhdN6bw0eIket9HzSxE2WQ002gbD1H2K0thOlDmQ/j2
87OlkOiaTomauVIBx+NG2BpImtxkRY7u/wl6h059+fK4TT/4UouzdT5WVhaiQGofFJJRHyXcv4+X
G5g+cKmBWUBmqCYIKoMGJrymGjWLmkyNT9XQQm2sbp8ut3a2OxZ3teDUNo158gGVHLcJRvaSiH8q
wcFSvgjryhI4c2KzjTRS4MKwHUedLYE07WXWB7YCMd3CcuQ5Tr8Xw41p9lQK03UEtPD3u/S2vdma
iEJX1ryGlYOno7gae+0Cjua+dJo/GDoiWtXSJIceqmzvlzbWqC46r6Zy0KN8T4ZpF/jDMorL1eXu
nFsP0lDFFA1aumHPj27H6EavpDs6DAH3iMMn+RskcwS08cstndmrUpgm2QNhkUiYn0dQEKO4Eop/
HLDzg2UROVdO1jNd4eZWQdHSE9RaZl0JUNQApRc7h/BJxdyJZB5exfHnAleEyz05s6olVacpPiSn
Y8+D0MaJ7SATiYMBztKknjKstGFzuYlzg/W2idkqs2GDmEGekvM6oR7RXYtxz/TAUS3b4GSGE0Po
8X5xiQ6AbJNJecjLcVciD9V1mPWi33S5F2fOT0cnM6gSJQpDn0/5SCTdtz6vP0egtSCec+uUWWvD
ObrxF7e6r1AruNzgmWF71+D09zd3N9JPPZUBGqw/Vx5yZIlzpYFzA2dKzkIp8flG6eB9Ax5ZkVyt
U8pBCQDfLfA5xXj8/T6YDmlb3RbScuYRYduFXdoZhnd0b0Z73aRXItxzQ2TZvJfJ5NHEvAetg345
smveEQRMuXG6K58/swkdzmMxBU+GptqzqCP1zGT0ao3itD9p+FErLfwe1NZ3xUACozHHp98fLVsQ
euJvabCaZ8dkofVVj0SXf6RI2S/wvPiDz5v0w+S9zF6ffT5u7aAXTekfbftHD/raufLzz60nvvv/
39ffr6fBTRKvdXMfDc4WmsGk+eK2K7UW1eJyR641NJsXimm1gsibf8y55rEGjBcIll5u4txuJ72t
m6awLIL16e9vNp8+WjKwK98/Gg1F4zTwn9OWszdS9LUJ3e9DatRHf9KCSQa0Ti+3rU0DNYtrptz6
/zU+f7iFntcYY+t6R2ErCCVZvbmPvQKIeDDka82rxzvNFDk82vyhRjRmDXbA3pHqL5dmgrby5V9z
JiZ592Nmq6bAiy6ys2kkVLFu8SJWuoPnHXUPZryIF4j+XW5POzv0tmY5mhCqyUvy/dBnhMGpbbEL
HKYZ8WMFYfDisZfAYdU085eKT/itSWD9MtZ+dgaY+7FpWsqlSc+Ka1A3zIHee7Enka2f8IiBr+2F
5VZryrmfL//as0uRWJ0niZS6Nq8mBNQRXXdaJ6GWPKPW+ACZ5NAa4cvlZs4ddPabZqa/v1mOWutZ
kVKH/rGA3mt5rw4E8d9vYaqHOOTfSbYYs8sAsLPqddXoHirK9GaM/tW16+ZcH962MAsDFBe4am7S
QtscUXUJ5ce/14PZuqnxvPFji++riHcA5b1yGVz7+dM+eTMFA36udQq67pC6VCgWIr8S+0/dn2/6
t8MzO3GsKlTVRIL6wia+AgRVY/QUhadYxLeXx+ncrSa57w0e0lQp1NlaSt0QZzfpTmnHO8XZIXpC
jR+0QXRwMWf/g7ZYURoFVWlLMbsSAjQSSfkLuJOWf+f4+Kfmp7zGPQLpPt2+Uls9O4ImFSTCAd3S
52e2ia8Moo28MmAtfTW7/HsatrvSLDELr1aX+3Vu25PogptDaoU34Wy3BCAFUuQLKAVUcEW9Wx2V
Zrx3ruzJsx1608r09zdLrjMDakojrejxDcrUH+J6l0Fi7+0rR+653jhAPE1JGsf45WWbi7oTTksm
Hc1oVIjDO28wt9XgXZmfc1kcHrX/ame2GrqGJxWC3Cxx2e9kMm6QRH4Vo3lXDeE27JHKM4uXXqme
aiP5g3OakQSywZVCeX92ixlt36embboHt0tQ34LUAMPFcIxr6/3c1f22nVkXM6uvM32w3IOXArWN
hYD6n8XihkTZeJM0+DAbRaAuFEPLCSJKr0fwYDqtWEAfSsUYPwgbKFEZKQWEyRwN9BxTGkVL9tK1
1nB9KjQuWkxqQcAsq9wBXghqZOW3gFCxxkA1IUAyIkLNgmcJFqyq43jwGlMLloYJeSfyKXfz9fsW
eh5moSC+ZecpP7wKHaG0i8qlYvbeputheaKAZm/dAPUhyFPopKaYGcnEcu/KKP7Zo/0tvK78Vhjl
q9klJYk4sE5KUSLsKmskY3hEbXUUhlTTXwsQ7Um8D0enXfjopS5AEcVri4rzWrW6ZO1HbbFok8rY
6+g1Lkc9B2uUmMifpgH4eFniIkuqQgXcKLsrm+yX49DhmW3bwjEQS1Y1Y7YyArcowy5TvWMrkViu
vtcYPhce4P4ArfTffm1PjXEQklrmBP7lEWnXVuOqdeUdM5DIWnqjDz9xOL18Nv1yaszamJ3veeGm
ppE13rHuFViVLWpy6DYqUP4M88Plpn45OKamHG1KtfA6suYPltRxA9e0Q++YIN3i6V86ZDUA6PxB
KxrBMG8xYdqU198fg4gay0RGXCISN0+v36F6iBH85nJXplF5d/3SlbeNzN4UrZLA7CClcwgL40cV
IAoZlU+Xmzg3Wm+bmE2MErRjrhbcT7l8HqJjNsJg3l1u4nwvHJUcsjYVeGdBREucqOc9CURkXmIk
07KXSh+uxA9n2zANdDJIgpKvnt19wqCQbwvK1NamNz+m2pfLXTg7ShavH0nOHW7xLIxzzG6wjEqh
PN2nxwaGSRPFB8/1VpebOdsLMF6qyqVAHWY235QarL51LeWgai/wqQf18fL3z3ZDkuskITmli2fd
8CmF1b5e8oaLNmgR4nfq5Ve6cLYJUkAafhu6oJr/fl8UhSZ61NaVA4iCHvooZAir7d1NWhXRlXtt
Cm5nu0O3qUlwJBNZ6fNMSCz7Tq+zQTtozfCoFsiEWCnSKK0uT26Bj4ubkAftJWbSl0fxbLukRAzK
v6AJ5iFdquvqaEa1dshRQvTUTZhCjSo+YudbjPuRy+xyc2fuAp1nFplENKdYHLNJM6XrKW3mqAc3
Q1gKG6IcJUe8ywx7X+CDdbmxM+c0lR6N45Plx26a7VVsXQarCVPGNEqxESmV4rbUiomYGK4CD+bF
5ebOrBaam4JwBvLXWl1vSam0VM2oBiNfhNhoGt1Akb/SqXOtEGJZfz2ISZPO1qQX5r4TVJp2aLoY
5Pl3V09RfyqutPLL0EmH/8GS1WFV/FpBLRo1DUNF8pRsgYif1otWv3IKnVkJnAws9gl58CtK0MDV
2Wpq3I2lclTELWprKBK7DSHclXPi3Dn0tqHp729ifAUGbllpo3KIY5hcOMZsL0/7te9PE/bm+wJa
YhOYfF957PfZ8Q8+zgFEAZjrX8yXsFX5IorRYkFohegyhPZR+M7D5Ta0M2cAj1RWFFAJssjabFOO
bqXHdU6QIXpo4kaS1Dc5TCvUzgQFeq/zX0vECD/0kUAqEJo7WrWdt8VJJ1pILygf4cbiodUROMqB
qJNnsb8J8qr4qBQoo1/+sWdH+81vnfryZrTT0VYxuI29o6bJH0ELnacoGv1KI2f22LsBmR0cJLao
Q8C3PvrefSLlopNIklT+lSP/lz02xXYmhX2K7qZmmsb7rkCsjwPkK/D3bj5hFYUywN6E/6TDKvmD
MftXAK7Pu4OyfzLyCjm64fAcJ+KxULr132pijukIQeGYDeSqo+nfOvj4IiV9pYGpHje7IIFZqYAs
qHNYYp4+q13elHFcmIe6xRqoMdBD4jrF+SRy632eYrEejUmJLROPwbsgH+NXzL+9fd802Q4DMejm
OfznSLXqjV765UtrVPVj76USZREt5aoL5bryFPXO1c3J5xn4OEKD/spyQmVtlFwbGBUiPJvjNp3G
kxVijCxfLfFrsPOhxcpHHfxV0OM2rYy8MKtiQJofiyWktolekChUrMfSHfq1MIPmyhl0Zim9G5zp
7292hYepmV+J2jyE8EkqDSGFhYXyFnJdl2fhzMYAT2fwvxa0A31+UsSNcLK+1ODNyW2m7bN0Lf0r
K+lMV941MdvgOXsliTOaUOATUS7vb/xhp3y/3I+zjXBJAzWlMMfwvx+vEOX8qAtaeZAwxbUt5HOE
6VglVxbtmYMV3Nm/mpkOszfTUhf+2KgxzVgd2iLRbe0sNeOH36EWcQh9+8oi+DX7g3rM2+ZmN1Gs
K0pWZTVMMVMnYNyOtZwM01emG6xq3IZazUL36KsYP10ezXOrQuPBrUmuDzAVs/sjyu2qxC5dHgzc
ZuoOa5rQ+JwHyepyM9MxNTsBhEYBQJ/Kd79yU/xyEJGt5DCLkV7KsofS/q7AV5rUvVv9SVc+R2F+
ZQLP9uxNk/r7CUwiVFSirpQHO3tqYUL7C8e/krM7c6G969VsKQYjssjNWMC48bJvxhB9zSOxuTxw
51b724GbLcMmqTJb8xg4o/+UxVvoTjhNbTrjyvycGywIBlOKh3yFPo9VqHwmmhx0wEIITuX6Q4uv
VTNcmZFzfUFfjyPCdLRfL02VoxuSGogk0WKQNTgLA4J+nrxWwZXeiHMTY5gA0iyQ+pY1X9VmBrky
VCdvNdO1V+iE4eeajNmTkTjcCmnWrpsQ/mob6vpXy3EjrAjQgHdCtPwHLcHSLKzNbwBpcDuFIXko
MXW4kaJubgKtSde6Vbq7Ltbg+fm1+qVN/XFV8O5bBREXEXxslKxbtcNuL4Np9mDWONo4vAb2g1Zj
NdLVyqpQohChP0GesnHlLeaQLRIFiYXXgt2TelTbrU2WYuGEjrOvkahdQ2/ImBlh7kNDpOvLq0z/
ta7I+YNRI1k+k/wvuIf3u8UWqva/FS6nRaZdpiZ+iAWMfcM3UaayE+Q4zckETVuESmnc9YYC03Ew
3F2fYyrgQA5fVzxTcadCfCNDjX0ZqX28wdMC1ZsU3UiZomYkfCzHzTR2V6peC0TWKs9ARSVQN3Fu
OS9ml9nHGBVDHLuzcj+ymDaxDS0zH5oSUS7LXVUKbpG9KLKbsNOGu0pJNDj9Acp2YWN9LyUvbdvN
rCUlu3KRowOMW4Mz3vf+EKPtgLZqijrIoosy7KDJ6K4qx7I2Uaagzx1WmBj7oY2Krjo+y8HGFrKC
D59pCtlZTXMRCxkQ39Qzczv2ob1Ee2SNsickTL+9p4FxF6l2twrTHOsWRCrgo5b1tkrEi40Dgmbg
19eMmbzR9WEv1AQtC0joTT+qN2VvYLWbKwiYqWp5bCI4y0MwKh90Tw8XYvDjz8IOXDwX8KQWtf6N
hwBOLFUllyYCsMgDqictT5B30jJ16eVo6rQjsE/QFMMSreTxXiWdsxEK3M9GqlBP+x41aIjLJLw7
VCLjNloY0UTXjnibriMeA8Yi11w0MwwEMQrFFDejr1lbO8Kirwigu/cg9VCeGX8Ug82kqr4O1aCM
T44+MXOjtNjxmGjwLszgTba5jm+A2az0RMDlJA6ZlCkFfqDIHTWW+0XP8Hmr6iBZIyXkL4s4xPiz
Hrp+MQZNgEgeunafjESg/5sqBmis2H3O247yN2oBO8Sh+x+Yln/WMyrf5PDVxRj7qEF6UfJKNQ8J
rAAOZ1U7OsZ1NhJIZmYZGDTaJS6btbH0vAIQkYPf6TJrRvNWT6J0a3e8zYeI2lJmgGOwnfRnXiWo
sbp4kulp4d24oep+LIpg+AHMGFfXUGLUomDRic5jc2e3IQ6EdV8H3yKjHPAvDZQFmT39pyg8icu5
52FMJ7pbJ0T3pylFvs5St1tGEUrzsbArQjVDfrBc1q6F1ORNkMZIVlHnwLG5wu7Eztt2X5mdddPH
iPmNraotEL5BFhta+MZ3ZHNK8Kd/VaMcs9R0TE3kv808WtQ5ErAJAsqT+Xx3l415fKeFirPVVYQg
ZGbFKGJNxqlloSwKBadoaJnZ3Zh2/i4wqnzTjj8xnlr4XntbkZpeGiKP/+C2IEtL3Wlii1lzJo7a
tXZnZZl7GGyd0mhH4MC/+LN3qYDhgHb5ADx3/03lXk3jHU1kOQuDCjVPY7SlKfA7CBFkPW5gpbvJ
SvwtLjd07mbiSJkqvuxR25mFDNlgYFTtUAJDBol3Y57/fv4ZhKcBiklOpJn5exFxFeSMfArlUYj8
QIpCVY/M+uU+nBmsieGqkxwGfQmQeHZXpJHE+CmwDkjZqMEmDVdKt/t7TUyhxJvomwpypJgDTTTZ
WqY656ACYfxK0H1mLmC1ACOdVhfRwvT3N43EXBQcykF4xLbEwnjkSuH47Oedqdo+ASJZwu8/3+r5
4AyRGR45MizsEa6spDOzQAAiwA+C7QOEpL//fEFOKMQYJjy2mHnqEeqY7r3ZPf3WPMC+AdvHeiJr
A96IZN/7RiqOwTDpi/Q0CNyPUO2It55/je0zDcSbx8FfjfAenXB9EnC3NXs2ImTZ9Labpqe63kTl
j6S/Ua2tOlZXBmz2ovulmVlfZKTF/IYsPeXBq4U8fexspOvwwl+h/rBuUDO+PHZn24MWYVA/EeAw
ZxPkk7dJdSXAsR4VhBpbEYGehIL8f9kekNRXwit7Zrbe/uqfQbpRwP8xLGD47+dqEIg/WC06MhzX
cV4RAmWryz062wKn11+r2fyloqm4srMMH6VU011TF+/sKyifa9+fjViYi6hO+yw7icj4gPhZdA0z
cq4BMOngrTkZhenMTq4GHekMK4HwNLmSMErXSiSzPfnXFAheNxP136JANwemR6qmpNUYniL8Gtqd
QqBvXDm0rjUxC9R52AgeNV14gj+6lk2HmVBxiNL0ymI61wyUXUAv4OtJYM8uxCC3AtWGIXWq0UOO
1129ScSV/XGtidm29xsH3w+/i04xpV8E2wQmxr7Ey64yrmWerzU12xoauQZdyYfo5JjFye78e9Hd
afJKvv/cMQbAF6k0bZp7MTvvi1Y6Y9mq0YnwLJysuT+o5cL9+vtb8G0js3nJeyEkCsbRabCc7yjY
IMShdVdyDud2iW1RdAO6RcZmDtvU+1EjUgzjk24iRrzA5fC3+8CtQkmEEOIMlb5U1NEBHJGflOqz
giyziejP32thdpD0qHiFnoZSrVOvUM3Uld9fuu96MIvi0jI1s1ajB1I7ybRfmO1D0X2/3Icza5bK
LuMD5YkX+TwkDZKkBTIus/8h7bx6I9eVLfyLBCiH145OY3d7kmdehInKOevX308+557dzRZasDew
gQG2AVWTLBbJqlVrHSEdHr7l6IAvuNK8AZgpuD7QnSheRQOniWRfGbJjatYfBrP8UDrFS+7ICwFr
8kjhdGcc/5iZvO3klhW14DGiqM+OTfHTcT6PMJLrg7aJtd+B/+36lM04rsXZZKuQfE3wTWHZU07F
jMZdVFaDek0pG22Oj9ctzA7mxIKw8G5myEVVydlRQfHMGZ21Yj5V0PwmioMMxct1Y7MLpE0lVpqo
yHULp8nIIRNYLjrMCK0wFptcia+iYagtdarPj+ofQ8KZEvToxhtFkx1zRR4QHgFG2RW1CY+3W20U
yU2ek7FLFq7H86MDwwKRFfVREcoCkXcBIAe/6AAdFvsG3vtm4T6xZEI4YVBWhIy2xoQDjSdEzJ/C
/I0l/enEp8pOR6psAB+4aPI1oDXU6hJh39B4Tts/TvEYLCFZZs6VMxPCuZLDrSs1Ofe6DMHtyDgG
cLyb5m8tX2IvmjOkTzh6B8zPZY8t7bVxZOluepQm7S2naw+DbR61BDq0aPGQmVsbrkpUUOl/Au0n
+JyWSnKsD1Z6VEE7B36wnVRmq8h+R6Q+NSOEBPTvOsXncXGU1N9hRoW8+GUswSFm5+1kKEJQILE8
FCW6MsfeUW+cntI25MzIWlXwl16PCEuWhFgaENfCNmM0TfRRL78YsBqjZA5H3htJjV7dms43myBp
0pd6kXxREwOOKC87qqlxL4Hh1nx/YXPOBWuDmxLvVGPKhwizZnnmgEISDuBKH/OBVt6lrblkQJis
UukkV2uN9EjnS17CM7uwGHMefDqA6e8nB5sxmHrqK3yfNx5MiztQ7yhuLV1lZq3QJMBVjHcdaZdz
K62mqIVp9slxkm6T9KeyzqHR1RbGMjtXdAdw2TMhkBPb6ys3CBTVihIW4zkwbt33hBYQl7oJHuk1
Up6PQku6CuSTmRzlcV/Ded74yPrG+9/Xt8fcXJnAngywXDyDxUdLphR0vsW8H0fKZLYMe2GYfvCi
T9etKHO7EL+lWXsqmFyQpGWaFZelGWdHgD3jvSVBljkVRdCqAIIrOah+G03hb2s1dJFpc4qtodrd
qsyoOShwUSNeBLy9RvACDY0weHAhqNlc/4mzE0GRnxYxHnAImpxPd5sjo1JAf34cqodIhcTAfCn6
P//OhhBZzSaHC1CW0qOsHqWCGhlicPnuuo3pXSbeHckA/28cgvOPzpDS2UsYqpz8zlK7Z0sbP2eq
dlcg6+3E1X0ceA96GC0kUZemb9otJzs7UdA17mymr3xJrEdU6triPRbIAPMGoux2AXUHVgT/Y+Fw
KZ7UVru/fvszBYx+ffZmh3FiRBhGJ0H62nVudqT5YKPDoFI0dyXkqu+wwiUOPCDcI1y7zyfLkpTW
TFqTNcru/W6E0NRaK7xZrluZrmqiJ3DHAnE1ZQqBaJ5bcVQjkyBK54qq/XW0wxh8crN9glp3TRUp
gZ7+urlpaq6Zm0LAiQeEUPEpZsO1ru+/dO2j9vv65+dWhog+VRzI012A9uMm7qEz07g1mvC1elDW
O+4hgrr2HWamhgoupkBCLxL1bkEeB13AY+bXxyKX7gtHeoAlf+HZNfd8AN1FTYCb1mWuKAeCrYCb
yo7EsaTeOf5O9vcamt/K9s3jIbXG8lOmJsGiCGGtzJDAkTQrOkb1rzjcFsoushZWZsbPSKhz7zFJ
rU9kGecL72ShREVKio5m/rdzb2rTWTso/7SoeCrwXy21C8wcJWfmhBdK15eQuULTeyxadBUydDRg
w4Y5GT24t08dVHCmDnMKpADibUsqmsYbEyc6tsHnPtyVQbFy1Xph18yOhl4hZ7rTyxeMA6BPfSqq
Pokj78VI8n1k3oRVvVGy7h2OwDuFygq0t5b+iv842Z5NWaRt1uAIuvTVMpHTQLulWAA5z+xRXnSv
7U+aQR+PcPZ4qpl7o8/SUH4aJYAQT3L35/qizM3X9LandYcSy0UGZlTkIiprPT5KEOVryVFTux21
Wuqc5dLKqJcBDfYP0kiGCv6Ku+S5X0th3Y5lQ3nebfL+0ZLrcJ1buYG2H1WZv7I7IMjXo4c5qvKm
tsL81o6N7Itf2c7GG1B4Zi1+oNaZfC8MpUBavqSvwYQzaQeK2Pvg9ol+GybgJAZT9jZhBay3HlXU
p6syOUpmgJyaasgbtxyjbRek/h+SGRKScI4JW0il3SWuVkAubhjlnSOnzqMRlUm7ShKJijZFlORD
xz1s5WnIA7pe5dzUOozsoYx8kor67OfCUesvXmKEv7wsc27CCP36ZtDaLX3x7V7Nkh8+S7DlMoYY
r5oNu8JW05vBSaW1bLkVbEIOTPJap955WjcgQqSYuyyopXs6S6T9OxbdpJOCZk/bvOhsiNUkrZxo
yuAOn8IWlVPAEuHScs+tNjsdLA8oJbDh56tdhSDPA78me1/sZWmFMMcqDxfGMXNEUnuk0jH1Ohm6
KkTKbIwtrYixkeTV9lFOl/iKLr9vk0snBw2bKMBhsavGNAuJUgd7vFArc2WG5rewtb5eX4s5G2Si
pyIdRzEl+fN5MrIeMWDwpEek/hrKNbfXPy+iOnlGw7oD+QGdYDJ1cnEdskwZi1ihikKbARoGfgWq
OEKsIivz+7Gr7zykhX3XKlaSkzvrDKHc6z/gMoZN9i2arMAD0dEuHJjoM5RyYuFrYE+PfRDeyK1S
rZJiKS16eWqe25miz0k8Zl/Z0RBrrFVrbzKl3phgocZ6l6MTVNoftDeyjf1nXkkdgT8A8XaRO+ya
0tJ5fzCvqCOWJI0qP1hL8biQopidPlJUOCK0ZheUM0pUOrVNovIIlm2d08iuPPD/FvbqrA86sGWR
BWU4F281X0qDutPC47hzQCEM7xiDrlLEJ3sAk6o5jfFkaYD2V5Gs9dQLq/K7EkbuKrDCT7rb/rju
apdnGWCEiShpOo6pGgl2OtqRIqdww6OLEO792Jrh1qMZEu3BAB0Xp8iP1+3NrQ0nJx1+ZBBJIwkh
DqlD13HQJjjqaGnaW6lFKn73DhNU7km68K4BVHM+dSbkNsAxs4gqT6RuR2hO0aGFcMxoaLS7bmpu
A9G+Sxsv9Taw2MJG9QqXpggEeY6xOiJ1+MUofiLLq5RI5ZImcJYC06w5WvkmQiJCk8hZXtWlWRu1
z/lAl/InU21QggwDJDfHpNI3ChXAVRlYybNmFUtV0tl1OzEthAoYulPFTVi3GraoxB2QYNMQqKBz
YYkpaG5j8SCRIQw0FF5Bgkd68RBFVehFRyP7lqL6PI5LFmbGgufRgqCzapP3nztI19vIa9HSdwzU
nTK2GydVN/pS+n9mGGdGpr+fbGBvwlyEIUaSH7qN/CaZj+u+NzsKCr0sCo2JF69EecjkOG8K1Mz0
ELnX6JAP8QfVa96c8mCbAm6UyUfx5hX7TwxIESQ6/MOjEipf4SLcB1l6L/fBm68l52aEIx2tO3Ns
vDY8lkF47LXha2pVz9cnbG5FLMqyKnlr4xJjZyhKUwWxyop8UavPUvDxHZ8HoQ2mCzgP2LTzBbfV
tjazgs+7qK2ZN2q0hBxTXuH85+kN9v7ktACTaOIU71blWI6NOfTBsZdyC1zXE/RPMjqG9D11iMR9
z4qPVn0Y+/ve9j4o1mfL/FAMnyXvJRn2pfZpVD4HWrZtNdQgn+kVqbxHdRJQpfstsIZdj2iidedm
lKzbXeTvLRSqi72rJ1toL1Za8zEefntRdZdnL+SBd57/XdJuXNjK9J1fbFR1XdT7PPomx3+BRk+y
wW26MbPvQweXB3qakv5nQDZ7dH5VSFuOVU2qVxlXTn/w5RdJq1YSshVeEEDtcN+FWx/hevT88ihY
9eNfy+rWofvd6H4pqbYb5WCnFVKyMrX2xkEOKqFve0TZBj5TRM3NLVtjryhf4fJeN84hM29N/zZt
v8aFvsnAxzboXHaBjdbotqleQvPJaj4k4XCDHO2mqJHM0Pq71lpZYX2nDTfK8Ant0ZXVSquy3HYD
HVLZ89gZyKm8uNFDgoa1CupN15/Uqt8G2o80DrZez9EjocimuCs5G/dFKe3kxpNXsvczaM1Vqbcl
Irco4NiTctE3S+cfP9pGDeJWKUp34SckBYzsOUb0RrfLTTXualtZQaK2bfPP4BZXspRvAK3bCxt+
dpvQHgx8CDIErtnnfhy1bUPxXw+OXTHso0K7LwvE26/vlekIvnBkBFemnhVoLsUYP3Q0hQ8SwTHW
vpimv4llfd8FDyhabVq6qK4bmwuUJIaAQ6IwDy5DGBB0TQkXBaQfasNC5qB8dIoAYsjszzvMcJki
50BZ7LIy6vZDU+ca8xZLz7WZ/4LSDz3iN7a8T3doMqlTLoCzlZKvMBq7CgCxBHZwtIqNJW+s7LF7
IxXhhQnh6CqmF6KcszptpyAtSx+GGmUvRuGH6+tTNutqJ2OZVu7kjCz70pO9wuIgjm5UDRjswsov
fX+6/J58X6EioPUq3w9pVSmM5JEr8Nt6yV7nikWfGHNlKCkcIUFTGVrrFmjyHZN0m5SbJX2RuY0C
hy31Bo4sEg/C5z2t4vzXp359tPbM+7b7qCpf5P7e0t5+aeboIm2G7oR6WQ4IB7kt0jLyj70Z7gZk
Xwtf3uhNv337ipPJBHLBcC5TjUaBZNmU4zj6nzKgNz//3deF9Y4doOecID74MdTpHqqlRPZcYoBZ
+ufnC0+LMq+G2KgwUETdTaxJWykk7RT3T7E8+ms0xD9HcnAwu/ZjntsLgxMZNCdXA3gH7RwgVRjj
RaCwVsXIqdaFh+hBeDTaQ17/TKXmi5LHz7WG8qaG3mutbDVlYhBwPijVUo/+zHY6/QGvs3OynTpl
hOeL/pmj4zZHOXM/y62+cPjMxGpumtQ/cQ+KQyIY0zN1pAhL1TvKzkMvfUjK4+C8/QWKCbpmFbLQ
BGshuvm2CbuYZnpH2sar5G7U7iR3wcvn/ATgOO9cskiyZRoCBMyEp6FBH8Oj+t/kD0Vj5Lf9oLT0
kZXRszLIyq6zUXCMa2fYtZ3TPSBG/PYyIu4ySYJZNEpMlZfz4NflmVrKveEfa+UQJy+69MNZYqec
HycUGVC+8M6+ADtmidzyWEsDqlT1Q1x4eymON7LrIqPu3jZp9tik5WctQssXkumlVu9Zd5yuKXB9
q5yHwmYkgRxGWmT7R7sN1v3XEcnh6+Fk1hlPDAg3eqkcRn1wLf+YjySQHoKcavlCqW92DHSCwLAA
lPPiEdfInavIVc6jYSy2Xa2Q5Pv0jkHAUI/uB1C3C5YjsxnDAuXz4GgERr/p+6CZhHTBplrle6br
xJKwsRq1gju4wpJW3IatutLBUynSr+vDmeZcuDmqKJiYtJtA6khN5NyrndzOHKtMgqOsFVW/Cgbe
cS0aIR9IjfS7IVeGJ0f21I1moXt93fR0elyYdmhNJilBakmEqfAIlwbfHIKj3mVfu8L95g36IxW6
u74yF9xi1vNOTAme5/YgrdOKh54UjMXGkYr0pqjGbm3L9MNfH9WsB07EQzpn8iX8neqlJoUp132r
2acfoyW9nrmRKDLMZ0At6ZEUOSrdIPJypxmD46Dt46x/LIt4VdTRQrZ0bmlOrajnXoGAXRgM+mSl
GOBy/jOilixVz52yVJqfmy1FoSmM8dAOKAZ2tw/rMM0k/4gAe6neDAvg2tnPk9h7haVCdqedj4OK
cpSMOZ+vnMfus1u84+ij2A+6aKILtR3BrShl5ko45P6xmVhv8sarYQA3xgezpM3pulvNHg2w1qI1
xD6dmLPOh8Im1K1eUjl+zGos6e6ue/R0Q2XlB/6+N4MNSqztxo/l4YMfSOrDWCXJ0/XfMOt7000T
uW5qamKsoAeuNRTX9o5mb98rMUWc1sXi/rqVWd9DIQqm7CmjKF7LZOqCMsUA/2gkAxLf2X4YnT+u
3N1WVfBy3dSse9iglel1VWQ6oc7nNJMZZmeH/lFBWW07kLg/DLItLXjJXIid6g6c6sRZqjXnVgap
aYshYOV8s+mfKnTkVaM4hHpfr4NcN+5KjzSKVhbDwnJNbxkxvkJloU73MmcqIJ7bHfPRQROiZyKV
7mcdD3SZk0mzKseh+5oTHjYXhLEpvr3n0gko0JoagMDDiFCo0M+gOc7jhCd1voomYbxvxTve1PAZ
/s+G2GKWu6XlqjY28hht418GWr+1Um3e7h+gkpCkQWmBFnThtajSVwbvnhof5ejG0tdW8vH69+dc
XYWbDpwbxx+8N+crFFK5LwczTI6x3+6r4oVS9QpZR7V+x/E3dd5aFAqJIYYQpzw1kobWHUBWcFGp
1N9D9FDoS9eVucFw/ydEKTx5aSA/H4yheannRG1yLIcdhCaBfQtJAaQJ16dsLgadWpm29MmbCQLo
MtW0Ljl25bCCSmGDb+fBEiX57FhIQYD8RtnBEt80pOtQpPfk+BhqG+51tbNysx9DvVTumjVjgxeb
ThBEowT/cks9Ls2iio+NgtiplUP4kA2bTKu/N8Z7jnTsWOQ+oIK5QHSFQa85vdXER/ivvihWtul0
PYXdOttT7Pp8fZFmD6tTY4LD1aPSlo7Ss3EQ84nz+GMUG7dBQPu3J+/G0f4YlsNGSqonPVMW9tRc
TJ9yhuwqytVosJ47iDxUaQbTR3xs+/ILJJSHoXcWbhWvADsxslLmgpOT+s3EfnduQ/KVpCrCNDn6
ivWUgfDy5JAQZ+wIh/nKl5XbPi33Ue/cJVl467jy9vr8zm0CHsOT+gsMQheZCzsc1cQJgBRBk6GB
MIKtg4o3svDVwlk8HU0XA50Y7CeAJtcOIUBFSRQETUOA6voo/JQaAawiuVl+tIA5rmp3HDZuYy9x
ns6uIGhnYKHT+S+el9FYerVZM7tKtXce63hh9ZY+L/hm4lqu0fScHBOXWIf+R/P1+urMTpoJ1zXJ
HfAgYjIevdbBLnUvOaqh8cPK7wB3SUl6VxnFvY+OwnVjs6OBtIwbKPCdC2iL4nh1rzhgW/vqxULq
MLaW+LuVWW+bhEu4wNiMSohSVRM4cZFU8BLocowqw4gohL23gxBy93aX682upK60GlZmtVdH6UPm
K0+FDLselO/r66Odm1qDqDwhOKnai+rKvW/mXVMncAlEZgdAz01hzQmUezyJ8pLVQs6QweH5DqMg
UqDRAtx7kVNIXLfzUgXyBxvmB2dQvoWZE066APm2L6y/jR9LC/t7blEprFivgGUgZcJRWiReo8kt
lAlllG6d4CVcxJHPnTwGwYOGSmg5Lp79uYlmVdszkZq9V6Ot4u9UqpPt7fWZm/OcKbHqcLlGslJU
Fu26wZfUXCdOpslNUSf7TlYeK8nfXzcz6xXkrMj3THddS3itBq7C/d1xkmOifHNMf+1l6WYcwPrF
P9MkWHDB2bU5MSasja7B3YkCHNEpXsfGX1VduhTMGZgy4rBoT6Qp4uJnLZu9MKLpUnAbePfG4fpk
zX4euBCa2Fw4OCnPz66I88yHMw6IDSHclHhJ1tk7pmhCJP3XxOvt4OSORsJ8jDwb8DhXhPo2lcv+
NugtY3N9IHOrzs2MJk1y+AS+6e8nVpquHkq5BNQ3gjgMKH634aZM5Bz+qlq+6wy9r9ZpY3rGwujm
nJpsN8VWcsFEQ8Gu1xZNXJstgGhpXHtS/pKn3U0a9wtm5taJyxrU+XQtUEYS/Mwa/UAZEyM+Bq67
HnJv3S2lFJYsTH8/mcDBq1I/DrHA9daGmsXYXV+g+e/Dk8IdCSyXqCFkuJXtW5kUH0f7Q7xp+oVH
zdyzmir01OBOWf1CmTDWsjasci7PFE3ssF4h0rduQU9x+vjSQxq+nfWFbO+JvSmknkyXxzU+yByg
47WX0ElWbsrxjScNNOWgp074GoWriT6W0ihJMENSIg6jex0hF1NbNdWdZ/+5vjbC5vmPpSkVT88x
8B3xlpxFPXCqqjaf4DOjY//GivdN/uyU0apTnq+bEtzgP6ZIYzO0KXUl6n/QpliGYaWbT1Njh698
d5KlN+GcBap5GhkpUIpcys9XJjGaMBwaz37y1yUCxc4i5b+w5V+HoE8toWSjiFlinihxG4S2IGV5
ItmqR1Dn3cj2wmYRDuQLE4J3aU6US/pkolKOES0A8toNH7yXty/FBOMl5c7j5UKVw4BNUB9D2aLu
8iy5h3D79s9PIFFCI/9dQNsSd4Ryv6uspwgZPjOCAuCNNbjXWSLYE30pAsJdJMRev1RpKncQu8rI
PKr12K5hkwygJLRvrg9lbn+cGhJ2YqpZYSLrqF3FTvKolfoeicM7pS92nevcRYO0UKYVH8wXAxNO
5dJ1aAQpB/jw3CDdymENx/Jo+5uI58oqTlp5bapthb6SUa6ioeme0DAuv1wf85yXW/QS0Wn6ymon
nDihHFZG36MlazhPnfSnbR76dgHdsWRCPHKUPtFSBRNdeKspz3H97Mjv8HE8nOs3fMFTKfU8GKDI
QSNIEbhP0Hl87z03WLm5vnCvfc3/nLyLX5eLYgWPYpJDGve0cyOc29WYwpj71NqjsnK03TpqTX8V
puGNVGZ3ri8dd0kg3ZpSvbUa+6veGPvrizUXL+gy1F/1juifFRzGavOis5IYyQYTpgVkSNIw/jq6
7cp9s2Irh5JNrxzAMmIf76Dzsda+iXSop0KliJJpnhnBKsuLHUpfS+ilOeeAffB/3LtCsiFMOf2i
sHefJJ6VwWDcK1H8SCfiwszNnBbUGzGkKlC4qZrggwksWKY/KMGh8talv4aq9PrKLH1/GubJPaFX
8roCbRocrK+hvuuXMOszC89jnwwrYASDNgNhl+YeFBuocQeH3HDuAudL1P8Mx35tt+r2HeM4MSTM
Ewy1RuqMVXCgDKx/lOWFa8FMhLVsboWghzlXL86i3pZs2xyy8NBn8n01jqvYOnLBQlpAXbVLCckl
Y9OknqxJACVS3nlxeOg0z1k3MCZDEouSW23GazVKDdrC9K/Xp2/Gm2ltmxSXpj1zAYq3Oq6/pRyG
h9iyt7L7MATZ3eBKq+tW5pxtOg5JeE5NQKqwZ1xLA2jWO+FBp1kwYQ4XkmUz3mZTZ55KjhYJQDHQ
+ewg01OV8JD6+qrvlFUt/zL0YRPTJHF9JDPzdWZJCDNROyH84Qw8hCZaypK+cstPDoq9160sjUfY
PSM9dnGUyuHBiL5nCBLmlbVqI0pj6Y/rhpaGI+weyc79KFLU8NDkB83dt/khWOKnmzUBxyXpMLgT
ICw/d2rd92tdzVn7KHip9S3IOVN+uxPbk5oXjAYoEl6IfhpDYqa+lYeHNooHaLeS0P/ka6H/nMmj
8vP6jM24MrYotZGXmJS8BFe2RsstwX2Hh1LfjqtO317//OxsnXxeOLLlRmp92S0JAaqLxnP4GNry
LQxqb0NOTDeDs1EIbuz6bVV3Xh0eqnFlu99zmr7ynesuXHJm3fhkMIIbB0MGNsgtwsMo3YGFk/RP
WcXqr69P2dKKCD6s6Cx97bAiAe1yeYFyRLmQjBIxmP+dLvitWXJCpSwselahhSrrxBeQRjGyZjGU
36EpqfvYGIcPTYZ8CpzgkbdzEph3/U5zaEAM9E3iRW/MWl38FMFBnDJDCpEE/cFyN9qwleTde2bz
n6EKnlH7PmpkSD8dVDbqZig31z8/c8RBcAG+AOLNSX1GWKyuQ3aexxfnaXVMog9q8+xGB+h9a095
j1ucWJp22slhqqejUo1Fy5kj/YGsZVwKnbPOffL96e8n30cAxoQ3ny0kpRQzFLdd51PZ2k+ytZx7
N9enbbonCzd5po26Blkqi/e9sOpDKzVu1bLqSbzV+37tSz/Hhi4SxK4rr101ye8qfI8jcKROIEuK
GBfQBdU3PJIg0SFuV5pxTPWFTTW3bdE2Ims4oXIvEmNJNvrpGDnRgVdr8zRGC3m3ueUBfkSbCYk3
/E14eQB2LJzeU+NDafxATa3bOerOdD9dXxaxxPq6G0Hpw+BODf5SJCWOOlctBqwMSFmUH/twY4b3
sbeRq42ErFJXg7iU1rW2KNI14w9cc6BRAD56ma0iMa8YUTdit3pwP3Xlwstxbm3gVFEciGj4V8y7
uXFqUhru4gNSdfCPBG9E7E/TNvEpEAKmQAOm5HzvDJ5Rw5cZBAe3eda/FcUCpGjm5599XtgtUTSk
HT2YwcHPV6EebPy+2Vxf+AULtjAARUFVgmetf+hN774q5Y85oPCFS+DMVQD1W3AXENxMdychwKga
tOCpngQHuaIPzEbYmt7Y5+vjWLIxheuTIJZA0pCOMc+0uqffrE1XpfEia29smv/PcqMixEDoxYLx
9dxKXppBpyhhcCgKrkzSJzlbCI+zw6ABcwI7U0YRQe+e5ete7GrBwTDGjef+pV9iZyf19vpkzYQU
cAwWPQpk2IktwmSFRl1kjWIEB0SGfO3vCI+V1dkbfRjesfKnhoQrs+y0ZUNtNTgEw5Mf7awxXisU
ja+PZs6FJ71WnmO8+y5e6IPUjno0kgAY0KVxHX81eM17xvHaqUQkIcslrPuoxKVsRoN/aGSEF5vw
sx2mn9NMP14fydzqw3c4wYxfzQjXTHUoELhOMDN0Q7aOI6PaZFIzgl90xwUXmLsJTh0kwAURH0Fm
YfotJxtGikOvNvwWW1z4nNTfBdn4p5LrZ4DW39MCjCvReuVaztZ10RXqo4+R7r49PXn2G4TAkNaU
Xwab8dp2O6wBSt3RHXhElmaJwPS16VO4dpxZEjx+5KFru5nsH6jNPIye/BSo0eds/GHHOfwn+bot
4oMe66sg6p7yjJ5g48X2ln7FrKOSn5jKGmQSxc7UtIoTsEO6fyibdbVGae+69yx9fvr7yYpadFZ7
nmv6BzqDFRJtP9/xeYplU/GXMrmI7dY8zSw8qfAPcteOq9DnRed0S5TQszvgxIgwBtptCqXrGowU
B0374Zvavn0rjddrFCf6oaAKxSWBVjCS+UNiVJMRx7od6n3bqCsH/a23TxcYFpYZbWeSrIIRK4DI
sS4iDiTtL/KNnrxwLZybKZ7LDiZ4wuviUdQ1DrXY0Ga1Uzr4Nk62jZdixPQTxU1zakIIR4BIxriO
MQGXqOdtrM07Zggc7uu975KZIQRhlXsDOjg5rfKJQe/Q+Pe6hZnHBjiYfywIxw9d9E3YmeQEeaMZ
1UEO7iTpQe1vlPFHU/ys23fc1k7NCTf1OioqL/Qwl8mfXJ+8vbHUdz6/Iv8bkJh+RNAuiWTKu4fY
vI2svbSwIjNv2tP5Em8fpT0YXVmwInLa7QepvxmC/qaQm22kSMfc7H9fX55p+i/965/RCKcq+eF6
asALD645bHTE7tyDox5CbPcVPIHhj+vm5nfMP+YEd26JLD5a7iQEpG6bSaO/0nMVjgKn//rvDE2r
eBKIu8btOVAxZGa/Xf8YBZ+j7uW6ibkb3ImrqcLpbZEjLkvFJ3nnbYPgpsg/kCAulorks+42geUp
MNNeJSIr4ckOTKunZiAlwd6Nwk39DrHy/8Dx/2tBuAEokpYmOaKZByvLV923EmKL6xO1NATh4DcH
aLqARoWHOnpKb1rv43s+D2u98nplN4SlLq2U3KMpBQfQ3augp7VuCQ46u9L05/+/BWGlzTytDOQY
ggNiMmuo/kfjU9XspHKpsjG7GU/sCCsBtN9KY9h6D1mtriX3d9Bta/qecslAALhdN0Ox+XdTJ6wM
Wqem5qGreZCsG1NZ9UvAwdntfjIgIfgjzWzEimQHBz3xV65ZrLLIpvbw61+NQoRcxiCUtM70woP3
6MKh2q6vf/41C38RI3kP0AUN4Bj80HksCexwGBAaJ+JHfbMKnHrY+nZTrUstUlZ5HoSbLE6hbhhS
fVW1aF52OeQBLQDd704bVfusBQWkFqEBwUPS3g6y+UeJguxDZVjh1nJqaz9CN7YJ1N5du100EnZD
fW/ofvyoUovYK7mufY8mbhrqUlTb3STdZ6rRLdxm5k5qaneUIUyI1S5yaA6Fryig1e2g++PXKu7S
je/yGg0tidiW3DhUdTy3+da0SxQbc0eeTnYIFM3EuCaGuE5ClstRQu44srNLun6jZeoOzo0bVa0/
lp2zvb6eS+aEXUYfQW/nKeZ8OGnyrt9FpoTWqbqm+e7JXmTxnw0edAiRaaUVQjaFIw/2XbuwEI09
wIH/pFvZQ5a7q6bub8JgKQs6NzLo98iMkGU14V4+d1Sv8ArDah22W5CSqDLrcif5mb+zClN5SIt8
uLETdFOvT+fsHj8xKowvNgJdCmOMGk23otiLtrffLNELLxkRAskAb3OvwPJy6KLb2LhxskftPdkr
GLcgSIbd65LaKzdTvRxqYlXpwgqVDFJHmr+67b1owf9mx0LuiuwSfXCwtJ6vElrbEKIlZH4c5yl0
U8QtfwbVQg17yYYwX52Rwi0McoxOoO7Rl8a7yDE/muGSVNzsyU7JX4MCbyqYCmsfxHFZDR4newh7
sbMa/u33xaM9GPVsIBoeoi+FsbaWkqKzP5+QPvWVU8IUCyGVb9UB1I5U4qKver0flnJ8S98X9mNP
fTeqJUrJEajp9sg4rm+9pe8L06/2VW7aPiVR+j+cZLuUzJgNJ1NYpseGdhsxRTnadurIEU+RLNka
tAQO0G/0abAqza9cGjfXxzIbJnlJ81qfOEtlISq7udxJoafxMsBC0merzP3bxt5qyN/I7fmaetBo
6J56aRVOHOGJmDd950ZJBxgKmbAi/uWPxpYAsxAW5+CNQDbpVANuRWVK7AjWwjxXvZ64WNLoOmbj
Ueu7Yt1KYYJuHyybWRGuI7/dcMAbaRe8486N/MeUwAb1RbQ5DzKeB/YntSlYDt3Nt3rpxJ5zvNOv
C46tpUXZthAZHOoXVMa1pXvwXPQ6/bzg16iZ5qUXDeFB83dptRnSJ63+9nZ3o24MxRpUaKojOsFo
D0kH/wZBONJX+SfrvknWPe21163MXejhA4PiF3YbmnWEUB9lcl/XFjvI9aJVYzzW1o0f3XTZc+44
qzF+Bygc+a5/zAlRvzTLfojICh6U4DP5HKV+vj6cuWU38GdYxdE4hRRBcKpCsyF5D/xDq6RfDV26
N+I3csS+bk6QivT7oCXAxhE2ZyCVnVG3lX+IzE1b7Mdwj9j59VHMedeJCbFVR84hDqjRKjjk6Tcl
+1J5v3rn93UTcxM11XAd4PngZcW9X0dGYqBdw/Fb3Gfecw9n5XUDc2OAuwEFEWd6lIoM7H3gow9p
BNEhLXgb6v29rjzndroQw+YOAJB2MqQekB5SqTpfb27KpAXtKDqgXATNlR/uan9dxA/9sL8+nLn5
OjUkbPg0l0Iu38AD9HIHiCgqF4occ4fL6fcn+yfZoJiWVVcz+H7lfIQfUvb/yvIvc0k7aGkU06Kd
WHEyKFNrP40OXfU0PBj1wiCWVkM4Ib0mChN0NhhE/dBNkj7hnzgbVl5z70ASen1BliZMCFzSkLeW
WmOrb9ZdxFn8bAz7xdzWvBf/419CvAKDPShujX8ZerUKq2++bq8S8z0ln9PFF0KKaTV+GSBnfrDz
v+WYrjpn4SwRu4Vfg9aJBTGipHKRl3oWR4fIQp+ivY+ce8m9ldzPWfDbq3gVhTB18GRxbhtlN1Q3
ThLftEt7aGHJRIUcxQrGOg75EZTShn7j+TceNOLe7XXHmPXxSbuC5vpJuETAKvixReZWzRiqf+N8
QPrj+udnffzk88K1JakcmGLhXT8k2Y/Q2EV/ymjrKvu3ysWyYuDu4Kun0ZA+w4tWAn9waDAZgUBF
Wb3SV478dtAt9Dq0Y6DbB2sQL6TzWEC46S3fruNDgAZbF7xU9baU73pYi69P2OUWgkkKoh0MAR+7
uMdkQ0j5lpr+Ic+/tcNzqd2pxkLcuVzyieAcsVa6pyY2H2H/+GmX95Gph4di3bh/UmmJg29uCPr/
kXZlO3LjsPaLDHhfXm3X1mv1ku4kL8ZkGe+2vMmyv/4eBbiTKpVuCd13BsgAE8AsSRRJkYeH4NoH
vxycDBAR51tlA3A56z3Nj402os+ChO2Ha0JYwIkAwS7P9tJYbQMBbY2WySoaleNTJVuEnAEoRtBf
4QDjJJx2Yfh0XLO6Pt4u5Es/v14/48ubzfnGUYpD+wNeRyL1RmYtKyhB0/o4VC+j1qBVoAod96H6
OAgRGov2XjR8ov/+opfNTTt3LZ2sOlqD/VqBIRzRaj3c2OOHn63ncgSzrzVu7/Q+5JR75yFXqZPk
LDBVCXca/KZ4SeqC62JmULMuzclRK/yQPfvjx+FyaIs8ESD8/JbO3uyOEOAXMcBUbNp8+LjPvi/c
t0Zjnr4SfL8hX5lzA0KJkd0UzsvHpXgoifMHMECHjnAp8oKNGEJYdEdERGQPPvc+3Zdkf12I7Czw
9oSdxR+IIYWzIL2RGEHukaPzswvebPPL9c/z33iemOfv97+fF05imnO9ZYZLjqSiUTuAwj32kzW6
LkS6BheRPNg10T0lOnfP01ZQlhXk6GGEYhaE46jCnEuX4aHdDKBcZFtEwtrWy3Okac326PUL25d5
Rb/ZeTF9secuiD++GORKTYy4A6HiRQ90TTrHKfKSHNvyFjXYD2cdgWY6+boQodbuWrlOia+PYHjL
QdWnk7CfFd0Gst0CghFQTzQhXrJMl0aVgX4I59GmLCTuYQqe1/4TRgR4EewQbC7ajERIpqOBs9Wr
h/Zo60+kOZYfP4azzwthjgZ3rg0VPp/gapDjJywUACnIpKEpFBQ2YkHF7dHC2TGrPTZ+oEUMREkR
AAvmxw+C21gDZ44BQ5fkZ3pRO1axtkdoW1jmVmiAQ3fWVJNWuLkTLvmZGH4/T15VCeJamlgQU5K3
rmeRiSxkQ7+YziMDxKPbsKLcXr8kEg1D9omn5/F2t9E0fi6xG5pmTFcbx87qkFnx0j5qKho8lQwh
Yqh1PLGcATKo8Zb3v1Jrjedud30dkriBJ4OAFQPbLcgr+W842TlfQ09BNa/p0SR36/qsNdMun9q9
Pg+KIFRiIs8ECffeqwtfQ+EUlcMoL8ewYapoWrJbGFeEjgWMUwPE3xLuC/UqgmbdRXv0zW+6tx2t
g62C1klFGMDUIWMK2yKi1BeXMrx4qfZoBi92sYSm+yMrVXyBko3CiJi/QoSNqjqwG08DhNjuHJbV
XZ+qDJfktoCOAFB4NCkglhPZooJEM62pTdOjq78GZhexFLNApl92cTcMRmQ2mHHyibDxTKQQr7Tg
iSgbkmiPZfneO/dBshmyXWMrTKakO4I/D1Cm4dSRYLwQdKBnRTYZmMp5NPp9nv/Kgl3atBvDnhDP
f3HHr3WnRWXz2i0/r98i6ZkBbgyWJR9BuIgYLYEmG6yZpMfJjepvTJXJU32e//3JJV3NqQ66oEzR
bjhEYEwFg9Ph+gJ4FCQYUGzc3wUIZmBwdDBF9X16RLtchWk6Oy1/17NwIpvk46ESPBc6i/i4OYAl
hCNCFFMWFcrBj3jCu/c+m4eD0XyiKAhFOJEimGcL/Dqs6iHF77dWGVVEEcVITwR25s97177g4rOY
b0zOjGaV/qfOdvkHZ27x1AO8JaZtQaHwqBaraphb02Z2if4FYwIJat3uB919QilSYfxlqzgVI8TG
qTcMs65DTNOYLzS3XwKt+YwIC3NyQciAPLQtiEg8Z+inZsyPaXu79Hum+Lwn0VszQNSNwBgJFDGJ
PkxW0baWkx0bD12Smhn3RRBjpFeUDlZkWC/Xb4l0v/5KE7uIaIfEI+bIAPVs11tzqh6Biy0/7icx
cgdZFECeAdIQjTO4Ko228iCDjje/C11xz2UrwKRRvOfQUOAZ4shvPyXWYDBA2xc3Hui9pmpTknnI
0+8LzstkY4PnFvD79visr91ubv0wWz9IcvznepxK4VpxYg+b1PE7W8cqnPYV6JV311McgkytMKYa
THMoZaHLR3BXuZ5TOrS4GJ5JdrSvb52kfh51digCbZMByqKQJzsWMAM5nNgTz7tAML9zExALzOUA
5VhB+DDhBXldcWXrccBZAYQ7GB8vak16rVd23nHOivHGpfe+EVsgEgji/Nd1OdJ12DDqhsXdiVjL
dKa1siezQ00rT9KQVTMaUuy3T8hwkDZFAopzofLfcHL4GpiNetZhr8hdSf0wn1zFZkkX4YBHyeGo
j0Ccv9AGtEbXNQNYqc82vruhhYphjt8C0dsiJ8Hbh/gDQoTErEALeovPYLV6LS5mQL3sp2nO4jVT
hXpySQjz0JSKqFhEr6SD4Q/+uKTHwIgsrw5pWKLOwFyFU1eJMc/PxF7AdtrkeEVUXh0X/Rp3SNOC
3zcaHBUFNb96F3tn4bkNHwlwhugaCViwMH90xIrMcLT2zry1jTswmLiYN+JGSa9w9BKIBuKIE3mC
A2uTdhmrDvKW1Awb4DGsfus+lk04gn3wMcn1sF0VrFcyBTwVKVgf3cUEtMwb0qNVRaSKNaJQcJmR
xlA8To2BaPXCCRhgVLOMdsYWBvdasaWkwcCPWaES8kX8FcJV5uSaUh0E7hUoH45r90oBDNI+QUyA
k8FscTxgMHgD/v9cghWYbAZtJ2Kw9nvrPS/2/rqhkSp1ALJZjnTFlGxBqRNTG9bFHbPjnKRPRWbc
grnmiTbD/TirAPxSLUOBGelPAGuBkxN2S1vMzh8J8AYT0YYwHZMbzPzdWlp5XB2GhEm+rcgaOfqI
8Pzj9HR8ytdf2YI3dc3cKVpM3TtqwdbXbxfMmby+kTLvcypAuEKZ7eRAX2NxdL4t2m+a3aDD1I1L
HSGbrpAlUzugsPG0gGIjKBSeFxMjHpkTD0ox7tfy4B2uL0WmE2gsNeGs+Vh7Md40stGY6wyGrsn6
I+q524Wt95o5P6WW9/GKFJ+fgjgHVUIbEyXP1btbl4kZsKrolF6G7ZTm47+tVa4qEJjMnoL5Da8x
5DMu0+8Y0MLAco4IurfdaLLKLXPuggqzKcDbljlz7LQvk6OKr/iJi0b8VKigEaaB4TOVbmTHEY/Z
sckAcPvWZQnYunZN/rvOVMlO2bEhycWXCWNxMVBgDvqVmTkQQ0OW3mVaNYTL4ILXQo+zZfl4KZS3
LP6vLHF4RaB762RRdC1q4KD3pw4APoV/kKY5MK0R7e2YW4FjE26sY2gsMYcVZAC6e4uRIi9J7T/m
jhUPSfowe/1rMnSRPxuPTRdEWtFtrl8Cmf8A2pP31uOKAbJ2rpk6moATvUzQDuxlD0sbfO1JHye+
9Rk/BRpUj2PwUFkRjWLu+ywF5BOntmLC7/Cdjb89ospLShYD/QbfHQBlnBtEWEybGE1dtxVAfqv5
MjvaYR3mHSr2Cq2QaCAfFoCpGQj6wMcqHBkObJn6GXtm6G8gfUYNm0U5blxr/Pzw4bic6gbt/CiU
X1TiKcnmvB1B4mD2xSGl1m40nMgcXEViX2JnEXoDV4C5Rx4m8gnbVhs26PysDF1B/j7NdqpyvHS7
/n7eFSAkGENQOw3FA8wBGQwZMB94ifRku9Bfn9itEzmCu0gSBM5VDeKOqkQglwShhvRXoJyhLrux
oJ4BByy68gHAcAU5fWL1tMlSUGu0b8X0HmjVNimscGi2lY3pys4aUlCOG+WLidfA9SVKt/JEtBDG
jIXm6CnDSQ0Fui6YCaTJMbesuGaqZ43ElaAFhqM/QDlwiWhcKFu1js7IXFtfB/TZVb2219tnh7xU
2hBZY30Y509cKz77EpSfmK2Meta5KZpGdwaL/6o9EsveZOsvfXikSx51Xa+weZJd9NBgyd/QyMt5
4v1dqDnaet4hnC1pmPu3GPi1Wad83y6qup/EIHGjCqJ4cAjyCeznS7JTGz3vLZIb9TJswJexnwDY
CTpHsSCZSp7JEXwwI8ViOYmZHSuwSBlrc+9Owx3Th13ePWu5+UgMf4va+X4o+13T1bvrWinRlTPp
gv0Yiy5ppsnKjulohTao9usyQ2Pmbbm+BwnqHjp4ptbn6zIlUcepTBGXVgxGDTgXQh3PHZA3eEj9
Am8457u3jhj20z6448fzhSAgtHSQeQLxc0EJNTdFN2JwOoy+acUlGeKBvV1fklRZ/koQl5TADWR5
E2Ab7a9zfu9Y95X+/boI6a4B2QAQHOhuL2lbSovMyPigptI8Vl28ZJvUiIPytZt3s8pLSpdzIot7
nZNHI5kDMINaOoqE3W11Cy4GmyliJ357hMgTRQdkVkEyhahCrBAxE/WHLHBwj+dbDDCuynud7O1H
7zOlqDNBgtmldp8mAIzgpVDQUJ+mcNGPRfCUV3eJXYTUzje1N0W+U0RFolAKiW8+E22d76I2Gamd
8FKrFTytJCL1j+saodpD4ZSq3GpBs8Uf3vnGM/e9Gw1NRH8HKkpf6To4gSvHtKGqJjjNDs3TKFPW
0Iak0PYM43f3td6x8PpqZPqNR5aN1w+aL6DJ57s1641PPEZRAQ8ou7OspIiIm407383QYO2X1aag
a7AN5rL997pkmbbDdWE6C0oXoIwTbGA/2ObQ8cdkoD2ubP6RZN4PBPCfEIJECSoJeDDgj/PlDcaA
4itDBlAffoyBFhbsC0s/UaD0wIXLm8CQfoOPPBfiNGx0hwXvq6QYQuaQUPWsl6kcHDxnw8R0r4v4
qfG9QQOkMTu2ocdu8+DW7uKiff94UItkD8CNIA4HVkV82Ex513Zm0aCuYL4VPejKVfxUUl37K0Dk
coV9s+dVr5EJcX/l3iatI6sEqVNoVhFTzYGR3R4U3nivHFYE+pnzM5nKagimMcXDXrvRNr5/+Lhe
oWsf7Tcovl1W3qpW15tm8rXHzjD+XQj6u4K1vqlry1TcT1nkdSJILLqBtdEa0xbQAcw5jdbhidZj
ZGtLWDkfh5xiegKmWaLhFkgR8TqOi564dIHz8dO2DFMwXt1mq9E8Xd83mQqcSBE9NibXBFNd4NJ7
fvXNtOhDaVfbtqOPTVXvnIHGqA4pYi2ZnXFRy+L5MAxQEhmhOnPs+sWFK/LGXZ2NYWpGlq3YPNkp
oYENyUsLhZkLAsdZG3MHKaP0ODdLaOgPtYEgzhtC11akxWSCUMhAaQblORA3CabG9Ru84wkEeUZ3
6HL30C7Lb5e6G1ZlKu5tyRVCpMDTLFAKC0Nvz69QGrg0rTBR8NgaZpRiPR+njOVF3r8C+GJP4p0A
7RgO1dFPPjt6lLIYLBDxdXWTLwH0cTbQ7Rj/IDykV5ImWpva6DAtmlDTm/DX9e9LjgMQBeAI+Xie
y2G6qbOOo0+Bm9eW+jeeTZGHpIY+dVv8f8XNkSXJAebkrzBo8+X83HotyilxUcVMaHLn9+1vp5ui
zLExbq656YrpnvbFTUDszdhSQ2GFVMJFM+Q3GW3rpM+PLvg9rPnJset4aP7xtCmc9dsRVEWN8y1L
P+6RsGQktHkbH88FnytIhRxMkFZIAnd5GrbLjukfny7BZ1BBP1AEwL6K92lo5oAFfF0L5kT1w623
JtsqKKPraiIxQWgHAusEz38gnS2sA4VJlutIXmM6g/W4DPaN0Rk7Vn0C3oDbj5gK1WHQCIsXFvgQ
t9X4jAnL2w9p3Kr8tyQMgbcD/PpP3uviLVR3lAxQTFRlyjpyul1C92YdaWm/qx1PsWVSWUhWc7pM
JCf/KOSJbbDqbtCHxirxQm6jpShBLNtA5hoF4Ofvvc31A5LqN3pTeC84inYXcxnaMem7IuhKZKjS
UCMkyqogzKgBszSHZt6GwfQ4Br9rR/Ui+zMoRXiSccgmT6xgGiH+ONdxZEO9bDDREgmMm3drm2YV
ZoMz7nUH091YAgYl0JO6MSEJ3hr6uEaJ3aIqDz7RuCJ1v/fd2o+daTExEd31voyZVzxbmWZFPWu6
bdf6v7s1KW48cxo3BDGs4orKVJvjzDmBIIy5GDakNFv7pCXodivzbTmzH7UxbctE/0dxQNyxXWzT
Xzli4LAUU4+Rszgg36rmcC6N26HL7zw8YNvHgdA9MrJ3PQh5WOvG3ZJsh7S/8x2yvf4zZP4EKC4k
5TlZIu70+WG5TZdScE3V4AwYd3Om7bNPlCMxhOavBPNcgsfItE4eJFRtOOi3k/3xaIgHQQgpffyD
h9H59zFQ3qpw5+rjVK83ffXqg3ohNX9+YpvwgsBMac7nI/K+EcMsa8tP6qNDzbDT4kqFtJGEkT7m
1P0nQIgc8s62MlJCALAw26maNvMyz5FX+UHoMO23a2c3TeCqhi9K+FkNJE/Q2MnHYaFcKIQTDBDo
zi+C6pj0GFrnYEhw8TPxCfhYfzt5E1YDBhTcBvTRdSswCv3KgTe6vrGy23b6AwT9myraOE7ioWeS
3CV9sKmtdOurmHEkzbp8mWjSQ6yB55PodgG99DF2Ad10rW3GdjbtvJQcQFB34wU/a6rtkso8zEEa
l8kcw7TdrCZ9n4dg45Tjt3ZKf19fsyzG8jGTFL0aaKqFnTzX2NHSsqkumxrdRWhMN6vCi2GujQ1I
/6YwS61Wcccle4xpHXyuCVBc8HTcEp14Hq2prXEI2gaVZ3gc14ty79mgrx9eFGw9sh9gP8F/Rd4A
vaBpb8xwpVVGogmQwbDO2mjwbURXzct1WRKjdSZLWNBaMgfTiv3yaNRbOwhLFY+L5ICwDNCh8SQv
JjoKHgwtdJ0bzLxZcXJ31vQyVv9q87d0VplGyXw1xDV/BYkxQTL1wGgnEOSbT4Z2W4IGJ0VFNKvu
HX0KMcD2sCwvY/rce2Ck7r+z+R9b/zjb7PlvELTRmqyVomm5OjK6XZ8M1WxkiWE7W6Jg/m1r9VE3
KisQvWlRsD6N/rPePdH2OU3elLltCbv2+WIEzfAaY6BukENajo749Wuf3pLlu679Jv7tkIyhltxW
LYoFc3Hjls/XtVJ2zU4Pk2vtyTXrDEQqrQ7Z2vAykRA8Rmvw9hkRPAPk8vK2xzf7RMTsumRdB5yV
gSChr7pjGZiPyOLt/39iBP3PWAvuSxB9HbPiTq9umyQFUXejeIFJ4mEkFoDKRGEMlW0xkQnIGskb
BzaZ+HU8lbegIdwsd1U0pN+ur0ZmLRB144M2+vqAwz/ftJJ5cFs+fFxVbElo+Jvrn5cZi9PPCwqe
2ePYmxbW0RX7vIp1/34Aj7kKGC9TLqCU4Kd13t0lFkahEcFojWZ5JFmsV4e533eTAhqpEiEoV2Av
tPNKiGiTuxaT2Kv0fumpYrekh4FGCGDV0ROli312eucu9mx4eByEuXeXVor6sfTzuBlwrHj4IM1z
ftaaX0xodV3KY0emkD2Ak0ehtdJNwtMAUEs8Fy/aLO1pKJxOn8ujmdaY16RHFb2z3afrKvUnAhDe
BogF0WeJ9zUqjWJj2pCAAzQtsUttfrDJv0n+nvRuGHSYtLiGLnnu2btTPTvGoztt2fSeF2PsO2sE
kuWoHCbwjmo7j2U3rG5fmvEZ/nIzYrRV7wIYuj632fdxfBwXL0qaG1K4YeGYiohDdidAW4AxTxY4
63H1zo+hs+eWzHMNA9JM+pbpfhdpaEl99NaObUeXqgICqTxE5oCN4gkDipJzedQOQORIqvqY4zQW
ZG52NPuKOtb1YzG49lwcy4kY/jNOzC/vJLECBsoHEP7c1HMT+mn90GpdlDvltnXqHSez0bMybpBC
yrz1xiLmgTbBxjeKp7bA9NLRrB6mnGyI5d67nf96/QfKfC0Hz+IpZ4IOVEwM83SaqS8JPJA5sk0w
W29Ns5g3S1nbD+nSYSJXdYcWF6pQV+nun4jll/JkWww9WU1SQGy1YKLz26qj4RCo18H+cn15MogD
OqhwH3iPLo5auN0ZPDixOgdkFUtxr6G3Sa/AE1Ni8kzp+UgtgLSK2QiWlkfc01dzqRUWUr7Q/+SL
UMAqWzrTSyE/YC8We06tUO8xV1OhZjITg6IbvKLHL5Bo6vO27rrRLhussgPK5oEk7z45XN9KlQzB
1mOylUFButgcdTz2au0n8W7NXJHZlzl4zqmK2jESxReF2G5YAi9N3Roc3UPEvJ9GBr/YJfty6MNM
yVsmDf1OxQl+uEVbxlh3HmyAkcZ0ziLkz5Ho8sJivTcQ8+HcUDq/se17dP1GS63YUdndOxUvmDzS
2USvTYgvJies7RcaZFGJIcKuXYZD8QW1O4UnkhmjU4HCrbPrGRwViJ2OdTDH+ooZn/qLwZqN1lSY
0jyHBlxFY6qmCsuugOOaASdS0tE3LWRbQD6QVNo6gpdGo5Fv3SzVP8bkhaWqxiWXg2Yd0PMC/C3O
CpnzFCSgLiy6287fVye4rRvjJi30OuxY8/36ZZDaFWC//xMmuI8BfOXtDEb849Rv8y4Ec+sK7K0P
0xKSMqTmU+Xux08AVXExLJTwUP1AMCTo6wI2CGPxASH0KsybBo2T14aliltLFg/xAALPWAtkAGIF
3HLXaQaPAkDnaJQGgfjm+s5JPw+wA3d8hnnRjhRUdjqYLlqrWnCs1eS+G/bXBcjsFMel/kmModYg
KHnljsG45sBzUueZtgdteE4KhZmSreGPqQXW0UBWhmviifca25EVvoWBMWZzW9N3L1c4DZlhQAjE
HRZafy9GCycsN9uMYgkN6NmgEBs/Y0dkhWK3Wo+AkW7qtX6+vmt/jlUMVE5lCrpVVGDy63KAhpHz
vdEmL05bPbY6Lw5yIHswUNBa0k1ATGR7103SlIeVeXdo8Tv4Y3tXj9kdyFYOjUNigK5i09ORgzD2
S8UOlb/EWt3FqetGZclAwBPcWol36Gx3o9drfH0d0tO3YGVcvOrREyQcDXDpK9h0eRslPUztxmt3
9cfZpkGVgXwu3k8wM2hAPD99inlcjp8T9DNPMVJJmqu4IbI6zKkAsWAbaF5SkRzq1QSYeYKEDghn
mfE8l93G1b6M2s8e/HCVYyq2TmY/T9Yl5hgtzDRD3wQA1ysZIm95tuZnMhyrWdX+Lz2iv/snNlX1
YMOrML4SgOvef64wrMKsRsxKTVXVM6l7P12Q4F9dBvRlUKNymrjlvl6MZ6/p73ob8wm05veQ+7s5
8G9S5B4RFkcZM7YYD/F2XR2lluJkrfzvTywFLfO+8Hnx1svB9DlGSb4qfLpqN/nfn0hoWULRboJ7
a4BBckn26/hsqUAQUnt0sgrhUrkjwMDehBMrWorS2+sC9r0q3/V4wmT914Ip4iLVpgkBQ6U5bev5
0H+dPrfeF6P4ef1QZOVGXDC89kF386eqfr5naYGxDmuAU0lN9MP2X5PiFTkMPXlgxlNDH3znWVuH
sCu/UPJeV11YtRt7SKImiCxQ9FZ011ZfR+9hsO+bTgFOldUdzn6bYF3yxavTbsFvK90H2haxb3Zh
2h/15WAOS0ysNWTtcTJ/rOQXI++68+g5Pxr67foO/R9X53936GL4dOE3yIt2sHHuZL8HJmYZT/Z4
M4B+KLX7GNVW4K+sjY3fBybpPcvsx7ULfl3/EVLNxtg3B5g/QAbERw1dMAmQLGiRHhYUBMYDa9J9
NpWKcEFq9U6kcN0/uT+W1a5oDUOHUULTjVV7G9+uDuNSbvMs2V1fkOwaAYOJxniwqgH1I1zVLDGZ
X5Vw625QxUb9NLhzRDB4DGPP0JGR7lYAs65LlFYLTkUKN3ddsrRfe9j0aqBRPm0D/ztDmnsMMOpK
j5iOppMyi2uz35oa27jzw9C6Eer0it8hXTnAHyCh5h3oIijDCDQMlu1hQAiFuWffJvLo0Dyk5B97
/MpKBRBNZj8wau8/acKiXTOrDJrAfjhBvicgn8gUOsPvoBgrnQoQDBRrZkzdbLAc2hQx2taihnzT
upc5/+70b6wDZvgTbHacOcXmY4XA3SDGHJY1LADG86B2LDa5NTWhiz6XuRgVkad86/6TI4YelkmL
yTahL9oYEaDiqeIKyO60h9k9uM4AHIHk5Py2+UMxEM2EXSHad4fuHApQPFUcvyHVthMhgt9H/sCY
CQEFxUDe6Pq7Wp5t93Zoh01hb8d2w/qXhj7bxWNi3jn6G+gNPfJKQPCbDM8GU6iK6rfwDT8xL+D0
MLVkxG+h6139lrcRhqfp1qb371xvq7jsfF0XanmybsG+DJNuzkUBWVn2Tz18GfwXqEyomY9B8dY5
xwl9r8nR73aoVDdDE1+XLl8oYBUom6BIc0FoMTar1oLW6Wg1T/r4xa2GG7AqR0GCgcWeHU6G0rbx
IszFcjEbFDwgmA6KWvX51vorWXPw76FLqpq7TdCzdAPEoRXmmKwalejHCd21mULX7SpkU7384LZJ
D5hlVyqUWrp0aDSKE+guBjTi/IdYC2JJo0d7HfWc/TDRXYaxrtpQbjwn262GtW8TJTyBoywuF/9X
pnCR4DIMi3pIBQyN/mARf+NU66GY7cjXl6020tiui8ehHv4Jer2KPnHUJ+sVNt71kQeceQBvL17o
2GPYaw+l14duXm1mf6+T9+vypEbjRJ5wh+aG6bqNJ/3RtNufNcbQEd2N/U7VCMqt9rUtFa6PT7NZ
Lya4jZmU8TzbIFC+IyNqQiSDm1b5EJU0wUll1uSDoxSW1g30JzLp4Kcr9AcjmF5nlj3QMlAoqfRV
yYsduoUeZMQfopauQ+ph/CFwpHhSGtVw1+jkW1BO+6UYXqtyBCcjyCVRfRhL1UuMr+ViZ33XtJD3
wQA3EW9ltqOhaxU6n9tsOPR5ttXnZjcCPDN6nwGu4NX/nyh+V0/sbZsZbWLzLlurWjbU0J6NdYpp
UX8cgxSAf4ZTNKLj9KJ6VLMxtzsdYspmDOv2LqjfehXmR6r2JzJEDWkWShDzInbT7XuSp988UtzV
k6tw+VLrdSKGK+rpjllpgrwwrBc4IO8zK7vztOT3PPP579rwhfrBjZYnivSpLMyASDQ9mSDXAhTv
XGYKxlE6D5jc4/RlhCklYaIiNZVJCGyenQFs9rJHYCZTYVAbMGCvOaAeosppqz4vmKSg14o855/X
6u9L/g8axq6bPOn3OQcoABt4LIjV0BFDrgy6AucOivKHPO2fmiRThAsy9QIu4D8RwhLQ9FZZkwHU
t+3HuRPVNMpUuySzcaciLo65HfPJmWCwx+R2aIbvtB9iwy5/dxjrDsi0YtPk4mxebQXvI/gGz7XK
q4OSkGzFoYDDFF0JGx/Wu2jsO7tKH3LN2H/0jJC+BjYOLRWAluHfc3ENRpKAxRpj4XyAj8GRvkZt
67vxdSGSQgNPkiNatiwDCXOxrq/l9RoUfOolWL8xLPQfdNlF61KEWrsb5nfdwBwExw3n5FvgDAqX
cWm2IRr9Yy5iuoDPKDpfoDeNq2knBBMw3Rk9pGXLIn0m1q5AT+YaOomvnPFweYKQCCcFahEAAk2x
VLSAi6FPXDzGme0ewU0dVkYbmnN3aOijbn44iw9hnKwd5WG0BYgdi9o4OqRgWnbsQLIclZ31OE/0
/frxXRrXcxnCJXNdbQ2cHp6v9IobDY4ds/j2/VRu0mrc6WP31Nf0w92eEAkvy3UFM3NEhaktq3N7
BvKZDq31wZzOoZettyw1VF2zlwYENSguBTBg5MLF/MyaMOK0DRh8TPIrWEDis0wRhsBe30C5EBCH
cxpG/aI3xewTo8sGJIHmft7iPf++lna0UO/ndTGX9haOiAP4+QANKB9XzBMnaKxJr+sjDzHNVzRc
hM2iSoHIFnIqgWvKiYR5dsrE42wpK4h5QFwWNayP8sTaXF+IXAxH7bqgP74YkpuaiTMvE6p3a3LT
aYfGDZmK1k0SSfLN+itDCExAFpbq/YjQ1bCezeBr3S+xW+wSzHWdzadkfGAg9y6H1+sLk92kU6HC
CYFW0qhWC4+Owuo3pLbDTP+WoeWUrCXKiDR0RxVnmWorhRPzWpNOoweJILU9gJTtoaNV3BTA8Fxf
mSGzs6dLE/xWatUGK1YIyvI69P1Xs/0ZtHvD/DfLfjCDRb79MttvaCEEMuCbXpahPVGwdR+SRcUE
JrO/J79ERKvYq9myFhPkj8DJfdFn59lsphuisT16nvaFpurrVZxpIDgYcKn4QBzxPHzwYCx3SMBj
kGiYIEHprt+88pdin/nnzp8hZ3obCG/mfKCp3Tp44K3BY5n/1k1ksi0oLfk5aWmYNGAfaTio/6cx
P10XrThh0dXY1hK0xMS+OszApOwkHJ0xLNLg2Af/T60VURB+2QNSHGCR3XRX0ydiHGZbgZhUrYZf
nBNTNiYFUFsz9BWKm4ZwM1tXn25AjxiujgrUITfM/9maQLA1a8CsxPaxc1RnIVt/LPTr9aNRqbxg
V/xMc4qg5wazst2Q5uOxcbNbz2yfqoIgIlABNS9zx1wJ8Xj0gDjFPB0heUJI0dpDgaijKrptaWTh
atS7gQIZ4wQbisLuCF7p+eMksJAKEgATJBPIv18AmktUNBqesXaSJzcBG7pvh0tqhCoYuHQ3wV0J
+jveISnC7Zq0IJQSRPwzWOnMaGzjNt1lbuyo3KnUdPwVdGGpvFxnBS/CJ9atZ7yRFhVkgAjr9M60
//VUQ79V0gRD1Tl1UToNH9QZvFTNAtwCwlLrPc3udOvXWKoIbqWe52RxgqFKW3Tytzpef+A/3nX+
HStRJCpV84SkV+tEiqCJi5XpGUb0wo07SNu9dUxhb1WbxuWfmAm7wNu2M7GKnvWbiZgh0CQbzJ2P
K48cEtOMsx515Ou3WbVzgmlKl8BvGozrPjruPsOw8SqqVROoVcsSLJLjLrXdztg22y6HkOTGJsnr
uMY7EFXTHSbDvzCbKqrCUqMB9iWUqzmmRXwXrfWU+kmFa7X6Zug1d6m39TF3JntJCrr1kx9d9fX6
Pkp1AyUusCuj9ooWuPOzy700sYYG8TDaxZHGTuqwbKyPU8bAKHmwgwi8MahJLAaxYrSpz40SLG00
B/8AUXp9FVJtOBEgrGLw0tE1CvhCkwX7ZDA25uB84/2R18VINeJEjKDoHUtSTW+5GLOJ/dXfpbQL
2/HJKN5s1oVU1R+lWpag5EXprenA+So7E3mh12wGpU+dxtcXJdUAZNDADu2iQCM+/rOEjjlhYHUo
pgjDmhJ/d/370kWcfF+wcZo+FgvmaebHyY/S+RnzrVSRkGwFyJvw2IFzG4isTkMGIppg8bCC3N20
SUz0QbFHskDoVIKwhtarWrB2+MgC2xTN8QBFWGSH2qKnQufJ3CpaUHW0wPgBx3mfX8d1Il4xNqh8
IGsXztO8sY2vWjqEq22he+Nw/WTk+/ZXmBARtXiEF+YAYawbdvp00HzV6EKpBPAzoK0WiZcLmDer
Cq1CtAWAz3qgRYBno6o4qJIgnAzJKwC7mZMfX4P1S+G9Xd8h6bmj2QYdPYAQgbfg/DgSDxSrKUCm
xyFstf2CpmsnYqpbLj1zJLCRYEHR5KIFNycObQwdTFRp4G0Kowx9ECUv66+sScP6E01KqNn6qAwh
aYCWMfG6lzOlrdlDGnF+rb53V/hf/4e061qOXEeyX8QIkqB9pSknlUqmZV8YanU3DUDQwpBfv4e9
ETtSVYUqevbGvN25QoEAEonMY4Tx75Y5yyCg1EHfb+mcHKVRDYDFruYo5lTVa7AV06//YlnAkUa9
HE4wMKD4uixdRrCtKP68p9zUGHUyOz68aKEFqi6MdC7iAweLDN5exHyPk/hupHnAZ+QAXQbLcwUB
P2PPm6u2V7HqxnR0/ptnELyZwMUG/w0A96MdJ6ZAdpDLBGqaJzJil1LBsyUIMAMW2DwUQFDz/frp
woZlWd1U9JaYJb3uAddJzB4ON6ocQ9AsTf7qjJBCmyA/8TPrarYtva6/wgcKkqwZgxW6wd47JDLM
hBkieJVtNl9AdZw70TCY9xbThwXae3TptdUoXC+Hlb1RFBvbhEMZVvlS/ePcpfR5kKM422hmdDPD
Z8Cx7mgVBShrKvJfxNfPgxzF18nvS6g2YBAj4sFKX6J9nv1QeIEBYYZX2EnVnvAQCvhFj6VUkxn7
UgKE4RTBhdTqXAh0Aog+LQZe/glE3Zl6J0dzEqxJs9qZzIhqyVPKZaR9Hn9/rM9OCNJSYAShWQi1
o6970w+GXLmFW91q5c6JQWZnRSdjulA2D5Yr4bg6BKjc0vEIccCOowdhvkeZ4YCAOMLM0Z2RJtba
J4c2K9F4gSRvEAWE66gKhUyKEiwhlKLptmScpiTHc0b7k5HC8cLat6ZTJi1OWxTyrNxPJST+tMz6
VEke3FOnLW+Kse/X/WiLq4yHYdqGAsKqOnD7yLVmGH7MUwj9fYcghjl1XFj1S2kLHpuOCPYB6gOx
aIvfoXbKHXQHTFwKC8xkGl7C0XufzIneWzkt0gpYnasp8Gg6Zk4CgaJyB4+6XxV8BVfTWOGNZFMa
y6KvNhwWA1Zk9C6PR9UwbP2cR64IzKTM+bwq6FOtfwTzXQNUXTT6awh+TasGBklxkVUqAVxisfcc
JASDprjJ3ThrUGKA+epaVU6WdMPQrUlDnKSzejM2ZGWsJWixcQlm72oORzeSehgfv986fzFAXxcV
8QzwIBT2fXgYH7M8cdRyTbkuD5oU3nvtQngxyliu9sKmTZqP2LTCAYucOWP1WxQkuLZIW+wG+YYQ
E7MZ4DBjZnlqi9cWRhVVKVHsckqUnaETmZRTR9KB5fnHNEuwF63XnOY8plXXJ9Roxmvf5jDAgupw
WimAPStRD0nXs2YvtPFD+tK+DrwSgKywG9ddWNVrZMTzVSkMI+ESjvB5D4WFpiut2OJzlbJqdhKw
JntoajviKaNiWKGKOGwzUgbbrNZm2nIoJE05naKyNaePzh+ndOR9GMExUdxmWehtmiIsV1UHh/As
pyNIS9pdOT0g8BAKzZLS50aN1wtMIf1xtOLQEwpgolD9DCdDJbbb9j9H2F28GrXR4L+j1sHAo/fn
9wt37sxDSxDlKtD88QY9OvMtCyhI8h5UC6Zn0JCyC/vi3P396c8fwxwZeIXuXODPTzg/epe5K99d
yTYl5QcvL0BFzk0lAH7ZBakRmftxsjjoxoRkDYjNzMtucz/fs+GSkva5awuNTMBrgAzFO+HoRhFV
k1siHEFyXdDE/CcfnaTo+gv31hkwMZhnn4ZZvuqngo4HJ190lwSG8fJDJZQZCcPeZqqPXQiuk2A6
oE6WTlTvgx4darPh1yOrE0PZgFNVFy6g83P+y5CC3iRSo68/prDNIVOZYre9/+E4b6H47ba/v9+E
l4Y4ygY4saYOEukMMuzvPunjjN7nUET7fpBzaT4o+wvT6+88jtYuJ9ncqB6DFO2esYMUKx+F7irh
1oWq/aXZHK0egwJkYXf4YK4zRSGE+PXCML1wV59LCwIXk1mSAvArjlLwYS6bmfEBdHLf242WH/l4
1pf+toH90/ffbYkAXyP7shn/M9Jy7D5tRsMz+zJrMJISjhlz5Y4x8Jn5qiXUSXq35onfiDDNW9bE
5oSG2ffDnzvVQC8tp41AOOIY0iYaNgsqUfSbIapp9zVszi7N8NzO+DzE0YI1XlgPeZhXMJ8yEzjO
P9ksTOd6SrqiXrUXLV3OvgEQQRbn3EVB8S+s+tMXZSNmOrIRoKxBWYmvNYm0I/ydRFa0HZi2rgMW
+rFVTDr1DTu8soRZPAywindAJNZqn+ERsCJdxXa6rLv1mDNyIZae28PA2nioR6GXcZIKZq4DUb+8
r25DKKozs0lCXNCd/1906/5ePRA1Xcykl1/x+UPwrK2cHmWdeQTVL/I0XvoAopiphQfItedx98Jm
OnMdAcOMxw3EZlBxPT41cwfzucyroSnJeR1lFd9ZY3mTcXejQ+NHZiTNnKXf71/7FEAMgS9UlCFW
BREKCHB9nWRGoDwbylwDXQZTO6qvGMoLw0hXku5lsQd+OrKrq6F46cI+8rs/ylFxae7a/iMgD3ig
oRzhgepcHqzgErDkNIgg+4ZLDl7Wy+P6pFnVZWj0h+F0o0YKXmCO+3/eZv7vXDsXkv7TI4YP7iwp
P/bTovv89SPozqOG4ZjTTVveq/pnV78ySHHXFk1M6/37D366db8M5R69sB0TarXeNE83oz3GtK0j
0iyszksNkNO4hPMB3jYKU1D0APDx64wsZtgF/C3mm5qsKrxTLhzAs38eqnDQiUWD76Qo1bKJTBOg
5jd9DiwE9KrU9PD9dzqN65gANAEWYp6FcsfRkjDY0KGai+ed0AcH6+/bW2N67oMbJQ81OrRNayXf
j3h2Tv8Z8VhRrZ0BCmhpNd8A3+aF98VFVNuZ/Qz5IuirLC6S5MTKWZYuK9oKeHw69jFsLfhkRNZ4
MPqn7ydytJuxj2Hl7oMvHqJnA8je0doHhWOUZl7rm9Di23rah2h/TWCAmHhcwdTl+8GOvtrfwRbd
HKgRgoIBK8mvG61FkSGcWzXd5O8t2QT/aof49+/DjgGSNOD/oV549PftmXBGe0PfCNe81RoC6RV7
kzq4xVM8x+vUfKlyPD1kvhuJevx+bkcLtoyNEXERwnoHikrHr8Y+yMEZc53upnb8V+myPuq8YsUz
kTLbuzDWUVz437EWdahF3BFIS/L1Owrt2v08et2NVcEuadDwTG3BpHj9fkZnVgtSDvB+gGABWiH2
MuNPV5oMkSz5ed/dZHejuw8uaWid+2CoHS45H57buMK+/vmJC2XPVdcBZZvK4irL3wcwQ1T6/STO
jAKyD+rh/kLAP0E2co83hqjZcCO6YDfAT2oWeDY7f/RF1fejC3lZlKWuj8EWUw4Ian2dD+M+5R2D
+Uzv8D+1xdzIIv1uFMF1XRtZZDA0+MAyuoSsOz3AC3QTyTMuIyiPHt/JpT+Gk24n88YFwjcZ+0Ek
U4gqitvriNfBenTUPzbJMNNlSPjgIOGBevFx4ZfpWaESwMwbhFXnUVoXooR/umZf//5RmhEqDnR+
i79fT4xFfT6+m1NxE/Q59HCrjbTsVOZVGkxu7APg4PNHWs6Ja9RxWL3kUsfOjIQICPXZdjdj8USq
4EdBF/EYN8rD5hXUukiOVtIa060FB6vYrWHsJEzrcbbc1QT6UxlGUwvXCGFEBVylWvHMdJYOxLmt
MrKx/DpujBm81PCurimsF7p6i9LOipTTfUeyqMs1iU0iHgvePqCZmGjkI6iSRUbhJE0gU8sG8XNw
o6Kc19IwrgppxmGu06xT8WjruO+dqA/Ydd/4u96w+iic5CPvvQ1VbuxBohq612hQsIjQekelXCNh
u3BpH/Pd/y4yCmAh8LNL/fQ4vwy5F1QeVeaNMYIV0zv9GPud3aC5P3TQk4CMfV7Y1n2poSsSQSWV
vLTl2DyYlhgeJ4OEMK2CGpIn1pm3n99UIRZL4jKg+zDzOP5b0URCQLXNbZtLohSngevvL144Ij6S
juMmruGIxndY7e2n4KUPXi51uU+3JwI9pMFg0LV4MByfODQ6a1/nRO8t/RDYK96jfn2ljAv5/WmM
/zrK8V0G3S440tp6byPn88Jmxchr2V0Cplwa5SgIG11Bp8bEKGbzpyrX6EeZ5vP3EfjSEMtqfbpG
tI1aIbUxBA0hCr+oVhqX7PxOY+DyrRbd5QU+dpIsjdTJrLHGEP6Ae5Amonjvxnjoo7q8EJvQc8TP
/VRDwLmA+jCKi55rQpkKln5fp+N3dComCJfuw8pdj4W3sVmwG7OfhnU9jUbU+K82vaqDOyuoIn/c
0+HWDIY4xIOohz7E6JURsVSqIXRdchpBFHijvYdcPQbeEwmbaFK3HvnwOFm1ZheF1hAZw4c/kFjR
dl2EU9TI39DdiR39y2yfhlCt+qGNg/YGbtQrGzIbDYB6jhF32t/MThnN05+q+2G715XchOFjyO6l
t1UlegtuuRYACjdkSqxOpYNSCR2ruMgfjfml1Ai25KXIGaiMAq866JxBiU6McV1/9AoT3Nl629RX
OkQ5uk4aMEilwyKW/UTHMVFFEfP+TZIiWsRaVC6TWoiV3U511BaQ+bkdOh8qudO15dWPU1Hgzdab
q97yYo1ihSJO5DR52g/jSnZDIjNAbTsWO257NdvzyjHHpKdV3KOt4CroIgpnqxT0tcN2hWfmr5zN
aQeHBVk6dzb8eIyQ3wBLewcbjETJEMDs/NqojHQmOvHzcBPy+UEVpZnkatrq+kDkWlaZH2XjPctp
6oEGPgFgXAcGPhXaLV3JPwZJVzmz5shviu00Dx9GSNKcdG1scPnTcaZ3m02wtw3SaqjWrQ9UPc/U
WrfBsz2jE1mAb6tElzjmHy8o0lG7D15Txo15O1B8dNVFTudFE8SCSlxysn0Y7R4prLjic3YoSUci
VUDzrdFev6pH52omQeQCpFxyGeeh8dNjdCOJWtel816O3YPwdQrt2lfT8KOppxsfMgTUHK5n8d6a
MglAyZ3rP9rOEJbXvvem8/eM4kcE6C65Lzmaga0xX/kS0mhlUa+nQa187I65xE3K+mGVFTY0zcIe
LhAVxAxyuELrX/2QI7d7qN0qmrUbj+y98H7gl0HJMkwUD7ZNi6aD/MXcLZXAf74O+icfbofyKe+e
dbX3ppfOfp+xa/J8786PpHp2qyoRPjoydI46FaRBK3GB96lZPlDrwZJQGEH7OQM7rayGXVHqyJcf
Rj1uUG3fMreJTPk6z5AIvc/VM/Mf/cqPOiaSeZgT7oBoX7TI3IeoD81VrYdNSFTqth90eBhFGVee
FRXNFWhNq9kFNx54VYYHJ2x5wSN/bRorKS10QtyXaVzbjEYdekeB9SfXG994y/lr724LX1yHRfbL
QTc3mxZNyX3vPxrQ8wBwI+3cew55Yv1I3AdnZFFOWETRimHTocNNI2rrzvKye3hQ0oj05Zjgljrk
/gjbpNm7zntzeedQrIN553DzWYEwF5hooFVQ6uPPlXQjDtz6yJ67+dDYj33+0gpEZDOIi7m6seYf
JYcHtMivFmCiU+DhKc2VcHHje3G9WGdkv8BSxxdrEgYaq9ncVv099Jtl0EQcximu8UBMf2cj1tmF
SoXx3IN8YOBesd9lfucFTzR8peWQ2CINUcno/Vef/7S9TWdmUWbeqUwgQpT4qthfrIWOjjUmdMgi
5W/q9r5DZO0avZnMZwuue/5LM+2qHp9Ov8r6YfCua1tEvf3TG+vYrrOV0aHfLyG3ZTX8JqzdjZM9
zdadqto3QDCQvQxJMFpL3yvVok1UXW0yA5lfXUfKffQo9yOHThAoqyFANq7cbN/MiOv0zWYvAxon
6KiihwkANt6VJPf7XVdWa09kSd+zeC5fvbaJQ0RYbf8s1SP6LZHh5u+ByXNo1uuVnN6wfnNcNta1
9uybqecv1B+v7dEjUdfyVWtdmfUN5QMe4+6qKot+p2cfrwr0gE1/AztyZGUmDIErhIwg4lDmLYtX
MV3JZahiR50XNjwKc1u4ViRdii6sFeX+C53tqO6NOAtvHfGQ4eLxUKHt+g+j8nddb6VD+5Pmd1lx
MFT/VuRBkmNn1Rb4itUDXBpi1rG1p2/NsU4U0uXOvB7mGc3uS1c7/HhPL1yIOIPK5QM4c6q1XDas
zaAK6+693ucdWsUaDUUVg88SsfnDd+8Dw07NiqVh89vT22xIbRA02uKdo58EwcBYNjuzDffECteF
PV9N1I6cvEwXeWvIUFnos1NgfqxBrKGdloQ+Atz4C1Xs1Yy31GCx286T6565CXevgSJKR8l+z1DN
wumIqbEtgfnwi3Jdhr8Fv/P8bWld1UMV8fK5JSLJAIEd2FxEvfVawbCv0fVqEndC7sryMeDlqsYL
IxyK2GyyCH6v2WzG2fDu8Xs3fEA3Yt25Ny1PXBMiFRmJPPJMOh0TX64tHBUmmgTKV4nQfWKXWeJm
3XsVwFi7cNOBj8++6m4nw0Qyjl8AL/ubZjhkLp/WA3oslT88GMHa8vNV2fRIZCHe3LZ9JOFM4Vgp
G8vVCLErVHyjASBFKRl2/l1WBdvJsSNZ7MzyZ1HfBuOtaX8QMLo0R16BUtgMR2xldD/M/j7MsidZ
4yqF7IxnIL0IDp3SaVBXq8E0okHvipDFIzKVlty6swIlBNuogo3wbSd/G+h+qifZ7xwwtsLhPm82
Zf9EgGTjIVbaiwh5DVqNgN1f+3D8GVsrwnS3U+5c57w11645vktarQtl/wBU4BqJWzQFLMqsNwlc
hoNn4dwaf3WEi/53VzwNTTpl69JaCe85dK4Ix81G2ZvZuzGp77oQrim4533zxevuSgViGQbMrye2
U1qnrC8R8a2kVlhS+6Yfnrrm2a7uvWlTUp4qKCIOGDXX2cENd7x2EtMIksqu4gbFATLu6xqeKMFh
APXBLPBeoj+nHorORlIb14Pz1BW4CJBaKfPZ+2t3BL/B8iCafQaPQ8l+CvFc40bRA0t08TwOt7m5
cjwgzZjcEKbBWuL4VB+5msEc2Q5QCqyzlOGiGRiCdxlVXqKqu7a9aqpdxvc5RCYQvLPqPqjuwmIH
NQjkA0By6K0541FC6sgWa9Mr43Y4WD0qocajm91P3pMfplWxa+dD0OvE9O9HB+1df12beM7TNyDW
0gAIhACXUk8bgB36TZmJWC2plVQAzoSRw/me98iH5nFX+CviibiyBDiWD0rKZPbciJInZbw07qYi
B9R2vO6hCm/N8p5Zz7R7dCSJnYEDDfEkfRaV5KYSZYJ9FltCxVaHzKZ6CpuDZ9AY0kOR72dJjmd6
NbBYYiWRwzgNuCENiQMcl9ovEhdiXxoPdiyAT7YNQfTP1F/xXRdgi25AnuiCqe5GDY4F8n23+POv
LykPGLbFKxH2MujaHz09ChbAqKmU3t4dcSQz3nCkDO6jE4jH7wc684AGaBgwUmCHIel6XE+veWOp
gUp37xjhm9U0z8Ulff6/rfajZ9TnIY4L6Mgy2Dho4e7NcDBvMsfOV02t7OfJaPgUB6PMEqMz7gWv
5qSv/8C7bc1ZIgxsR/2765IRGd6+EUOza8FdvqlNbLTMSyYyyDREvW+lUCR+1x5tIpmB1Eqn+pKE
z1HXAS9BWKrAUXAxSkDy+LeC8ulhSyfa1BJO6/tMZwpQWxh6Xfe9HdySEhwVRUPU+8oyk9HQ0nHX
9OO0+ddlWhjvHgClaCafuvyZfddSN2zsPUXl8bZpTCfFel6SLT5X7oB3nRuCGI5S6nFns7SHQAZi
mvb1nApxkPW2IlfOeKGrdrrlgHfBHQ+BlOWuP4ZmdL7sWuBjp33V3U38cIk1erYI4ULZw4HA66KI
9vXVrmRJx8609B6gJGg7UwfdFJE/mx70Ar5flNMyMESKAYtFIwDCTifQndbSYh4bS+6NsOjvbAP4
p3YssoRJi8XKD8V1wz1jmwmSf3w/8pmFwsggCC6GjAgUR+GBNU3viNaT+5zlCZ6nGwcVEF4Ag6LD
+PuhTosgAVos9vK/Bd1zrJhrurMz1XBv3pcZ67ZD2WdrDvW0X3UByXqzqabUkrq/0I84s4aQDVga
BmjyAUN6ND+SaSo6lNH3tjKmZISCV9oKH6bowFCuv5/fmd24OEZDImyxcz4hG7ikF8AUt3I/4+c8
1KGZrVrHuqQ77J0bBlIgiB5oGEB8+qhvSU0rD/Baw4pNYrxxHTyMxwklHwst5gOKPXg/jGV+Wwy0
3Zdl20HD0+c/Ak+312NGIBuIDuF2nINyB8cClrZZMcd87MLEYKK6D2VooyTQgItDcqQ1rQNUb4vm
GXKANttPxrh0fHHvCZOZq1HQP2Y4qoeJMxG34WhGjZerjTILpFnScSKY6ACppaGOLA21YXaVRY4H
W/q5SoiFck5b5/LQVm6+crQLyomtyQpaJ4DSz4WdwCzE3Qre471UOexZlwQZqauVjLoqzwF/t8Ru
Qg85peYUrCve0YPJBUhkAvpUv4GbgRIUL3vUvK2qDWKvH9TdWGXqEnL4ZJdZDnQ9oAYPmANWxlrW
7FNUr8ioBPGHEqkLiYDTjS33BWqfF6LEpVGWf/9pFBto32AGHPYQZDcuffHJzncugN/PDOEvKAUg
9CH5hkbh1yF8eFJPDHJABx+dh7C24tqBO/nbPx4UNO6gvgLbO9RfHbTzvg5iUL8QxAiA6GCvmfd0
SebgJKQtfx4cZMitIKbh8H/98xqCPR0OenWws1CnbiOHlBoZROBZi4QBChzFpd7W2a8GgoaJbjjI
U8f3kKqDfFZWVh5ANIttGMpM4bYoLqnhnYyywNCQwy1QNNDljjsUOCn2bPJJ7Z3RzPZm5hjPg874
jTWinvH9Ch0rbyxpCvrEaOAQxKrF5+frN4TLaEsKSdV+MARfkYrkO9cWBRDbQX7l6SKHviVOalBN
897wKUobCo+S73/EufkuHAwP0FwATY57vcyWFqiBg9qTnD0gzc4RiNrf3B0vKVsvk/maVqIzA41Q
iB8B9+8cp8jCYgUBGETvC1STwMXIk0DeTdVB8tU/z+jLQEsa8OkAG3wQsD/GQNpXcR+SlVXU6TT/
P0c5OsONDWuHkcxIW+ZNY/w2gZR3LyReZ5bm00TAF/46EeEqaZQEEwFjYa5+tLC+vZTbXRriqJ/b
coYO9YAhaJ3OEMI23sxLYILlQxyvO0RuQduEPqyJ5ODrLMqiGzMQW+ReO/NBMWsFA7t1gHYZL0hc
u/AVV9k9pdOFPOhMsgeu64JegDm1fYIuCAYfsc8u1b4Zh307/SnkY9etGltHI0gQjftveLDlKCOQ
A1wCw2OYYRzP0mt0FxqMyL2a74zejgyehkV74aye+5RI9iEaHACsdQKmmsCzDLSfyb3X+FC5929B
WnvVE72ipjFFgoRvrTWuA6aCCx/zJNhjdgEwdYEHZjeYeEdrGBbW5OhSznv0ldEyOszuW24hI+KX
dCBOBsIVj+eaj3AEpAYe0l83i2fXsLeHbfVhrq6d8Nrhj9n4IpxLHm7nhoHZB5CnwJ4skm9fh7Gy
qfap55YHKV+s7DUvqjhDpaGzywsf7iToYT5g4MGBG+VHXF1H86kgjsYUw52l+mpduWSHKLh2ZBMR
h0Dw7ULAOElaMRpwQS62Bvbiid6akKjSeZ1XHeB75eOc/Rvk3MFBwvrjqsdBPlN7KNpClGGJwnMw
8wRGgT+m2k6Lkjx/H7//YqS+RIxlnJA4SIx8+9TLTUCyugEjrTzQCgK4w9U4PeTkoaT7TNyX3rpw
Y0uF6OWxqNL33L6U2ZzExL/D/yfNJF83R2YyaVdA7B6awvuNtuGDQukAiXpPL2SaZ3Yh3L0cdMc9
wNL8Y8VBz+2MVudzeeBoxgrnjusnwU3AkS6kmydhA1EJo2AkfEzUqI52u1MX4HO6Pj2M1KpW3tDD
BTP0VGoq5xGynl2kwO0G41kOsQUJ5vTCci7X1NFyQhhg0QFEWWn5HV+/p9F10qtlxQ6kK1LLcNaA
aq2oNkXkZ62MetfdU29OnI5f2+LP94OfriUKFyh8gloHuKZ7TLQ1J8ICYZbNwbwbNDpXUV6tvh/h
9Mx9GeEYccVts3ZaDyMAc4SGB+PzU+eTurkQSM5OBLUDsIZxLECI/voR+woKHoWVNwetV/yXFr+9
4O7fJ4Iv/7dsAMnGY+SiFCHr5p63Bw2cUNws3DYgU9WFK+xYABNBxF38S1EaW8CLJ+93ou2K9lbf
HkzGbjITPEu7SJsQULBHXjnXwWyBjWltKUOdDh2s7+d48hUBlwRqEv+geHAG2Ki8YO4qaz4MA7AG
0G0aVq7uWTq7YAZ/P9RJ5D8aatk3n7PQhcRVB2hnG1qmCg/xegpSoNFqe98ACPL9YCfJDgYD4Alw
TVQ9sSpHu6ODgIhb29w8cG+U12EwQ2WOyHZT66yCH4/CUva93hY0uPRcOolhy8g2UnpcOIDeH1fv
dFCNzTBm8yE0BTpLrZv6vL4O2+qj6dr197M8t3qfxzr6pF3XwmhKFeYBKg4xqaxfrmrWeLG8fj/M
8me+xKu/U0I2Z8Lj1caGPVq5Nu9JiYh0MH3tRPWAgknhjhfyxTPfDRh1yDNAdADI1GNSBIRkLDQq
J+NA7Ou5fab9DRnfh6r49w2/qECgMwGdISD8l5/xaRcSSBt0Qo0GDjU872FY2t12viI3OR5jF1bn
zIZHrxd5C/IDfLTj22y0jYlbwNMeGJQj2+J1Wtrc2QOkoaNWXtB6PbMTMBZKD9Zyr5yY2lHXM0zL
xrRKtquAd8oexSXJkQtDHHNKw640XCcTxqEFzpK+SGsr6L9GXLjNfZrFsUMXE7VwnV7hi7GV4ijI
XYgKl6Zgf138yXcaTkZ8JZe/guYegVIaLf5H3x+XM7FnSV7cJckAK+L4uDgacNSsDDMwh9YF4osV
3qpxO5GHIKORQA3z++HOTQrF30XWFXrtJzK1LvNRdcxstGlFF43AtVHqIA+8sDSnOSjW5vMwR0WE
yZCtsCsMY8q+u+VmlVLFdwpcnIOHPvi6JxLghLHp0Uwk860d5jTSYnon2k3A/7qUZZyftRfYIGKa
SOGOzrE2Qz7MfpYdDPbW+NezrqN+evn+y54LSYjgy/0BasGJDA7tmTMNkxkcJjzwtj+yK9JfeJ+g
z3IaWyEY839jHOv8yaIpnQEdwwO8k6zDxCY8IiHHajcAqKmB3IU2a6EfRX+2lR+uqOxDlKO42lQU
wm88AKYrh4FyVBXec6PdJi4KsqdzZsRI518nwrNYWkEdgdj43hVqiEIFizNrsIBFN0H5YBaQeGDm
ox+Z3xcFh5iyNrwoKwKAPKSGMURuXxvT2EZhmN1BWeDe85bKyCDsZJitH7SbANoq5MeietOWKl8r
q5SpqMEWnaqOR4Y5NGs29v59XUjnRviUQEoDXDsP+n8RhMuLbTGRA7AbBCUCJ4ytHhm/a3RVUpna
i1wQ5SNWWmakJ/nmS89CWR/qLXYgASiAblQUUuYktLKNdIBsYUo4QFg11A2gl1gCOxDkPCWqvIal
I0+zXH3kPn5W7tt3c6nvUVFyI8KcPUQrn/1CAi034C1agohFbXQ3WsglRGLug7QNCrTuS3wRp7jD
/fLWU6AibeWrjalLc12FXnNdUO8dX+3Jqttd1+CMsGba1GisRtzNfloF3aseZWgAg2xrDQuZX1Mx
WqsePCPgSfDda2No154DPhNhpga4YCofC8w+mhWwjVD8apY2hLnu5nZMJanclCA1joe2b2FsC9IB
OENk0wbGuGl6F152Xq2u0A4mSe9VJqD5Ym9Y9K7HNouGnEGOtkWsgHXgYrd4T736gwDpU9UWiYRr
zxvDNNu4cReA7QCs4GwGc2yAuIY1+j1YQ4mfDk8UoWi2YsAZRlVH72oGdndp+E+sBIohnPmfpiR/
8H9+6SqRQ3PC/DWhNQSYzFBtRB0aa8oNNwmLbrjxQtT/swGzaailVyobZeSUo1xPiKdQk4ZfcdcB
9Ofa2Qu3sY7cANY/1JmOZ+betlp4Kzr6Tlp4OEjaMayoEeNHKBusm1lmcVc3OdCHqklmMnHcYOwB
pDsKbJTjr7X04F9eQ+ZbzMNbOQZNzNwF7utjQXw6mNjpzgF+n0VkCLIvfRCnXFeXUTH5AMeSFljY
XoAqAaWUa1KHdWoV3ZtTosQWyPquVuhxcZAx3IXjNyB83TT/Q9qZ9baNLVv4FxHgPLxqsmzHlpTB
SfqFSJyE87w5/vr7Mffe0xJFiLDPQzoNBGBpT7VrV61aS4mOtiQxXDUB6JNX8t6MGiY/FvI66QdY
oHXrM6Kfn0nPg2jymq+VZQUrI2iDVUwVk9nRlY0rByn9Jqq3NWiNXFduBJy8jD+JBm/sVdZORv5p
p4bpUv5t7qrTKVPTJEcdGYT55YXaBTwWqLA5B19zvxpqVYAK0x8hJTwGblevfE/7ItJmf9stz4Sj
QOh5vFLTHfukJ+Fozr6KIJJ1D+o/Ntt++999fRIjlJozZFCbuAczi9cqAF6jXsgazf5+WpJIZdMT
fcXs4MV21Zs8RA4Q7zgrWvCPSQjg6e3D4FFJKoUahoPQ9+XK2FYbDg01yYMzJL9Bfm4RyVsYx9wV
DHYAivwx/3rVzSU0XEyste6h4pybgfaJev+qpNvg9khmzbDJxsY7nnPTUjqlJjdMMsU5KCrsSIN4
joxwFw/9O9bdODMziW/CsG3ivgGUPliHAE1KBJ8WArW598C5hcmbVCRaCzYFC0pyyNp74HNa9yGH
cmZJPGsubjkzZE/KJEZlONKAMMOhLj6YibfKfA3k4B99ET8yNyLqFzxyFQJe9G4uN1ms+0EjXNM+
wLEJRdzwmc6/H6ApXkRhr5NC+3h7JyyNa2JuQKe1DKreOWSBDODc2RIDAkM8NMZSrWR2zwHt08CT
gSeapn64GoVqxZ1z6EcQ8ZFQS5Lu3zEYVslSKUmT/ZkMRvV8Py8g4Di4CD546reI9kE7C9cK4Prb
luZCTLLt8AEBxIN2YBzs2ZPXbHq/UVrPOWjZ50TeRuDxJPWDaP/E0jevc1bm0v5bMjiJzXseKV4R
YBBesF3UZus8+46q9to3n9WM/qLsJfAXCITnduL5GCcXkdnaGiQzmCxgE4sgmZCTF9PhuZUnAOGj
t3HzQPwN7oucGQgzUneaOXGuPagQmfVzD31DhBt+9gx/JUtLl+vsdqdoOuIi2CXOxCNF9qBpSeA6
B1nU624ACpP/AxnWzl58sc7dSON9xD6k7g4c7HKHKFITSZqMpbyUV6q9Depi4eV9neVkymg5pu4J
VBPMwmQTyl7ktprXmgd6X59gR/ta6tohLfS7xDY/l4W+Hgbnq8Hfvj/8ijpp6T6cOdEAMMBi2Sal
lCvODSlqPUMJEvNQWkCZC0VJ1kEfK1vTapTt7fM2s26YorseETr6AKYghohAEYGSyASv+3Xo9l5r
Ec2ae4Vy8jsMMSSQZjTYY+ly2WLTKVBmLM0DvI7fzFTcyzGXSqkGp3YoFnzv7Pwxe6DoqEdSjLq0
5RpS2Mq9MA/ElesYV69L8hM87kvOamYr0sZLUY3KMai2qVuU8z4kJ++aYFpSZZ8mQbQ1iJYWQsjZ
JcKxU31XZeLIyYZv5SKqsl41D1UoKLpoOwlotSO9tsWbwVNgbqEYH0v9yihKOJm3GsJ2pD198+CF
KrmKoaENwEOmlUthYTdAgMEaTPK0nDDaPInFwYFPz5jm1JEcGK1xKG03O2VBmZFCgHpc7Vzahuiu
gmVE8+nPoV9RPVWW82r1oliH7WC9BFEElbfsKv6mMyufnoVKo/UqUaRVEMTRJtOz+p4SlbyVqwRh
hyQ01pKBivYKdgt3BZOYsjEgGtmoplSsCh0ocaOU2rND/uc5pxt7ZRehvjEVz9qXvhzeOy0tFY7Q
pDvDkgzkmfklSQX6Uzcou1mp3L36HfxTHr2KR9X163XqJf1a5BkdVPTT71xV+AfIWaNt3wpv2zuS
f+cmGPeSgbZCGFg+OpQT74UKAZAkSQr3q5XH38c4j/6IWn1S3QLKQ8Ia2B276MGoB6gdzEz/JlSF
Z69n2es8TAMEyQkAPCO0H9vATWjlk53sMc2M5IPmNMYXLoKARq88fY2jqt7hYLoHre/SeyvpnTtY
yQK2V99/0NUmuI9NIdZpZ5u7VqNBvrZz97Okl8OjH9EJMbAWD6Pg39bQCotUBQkZte+HZx+MIaD+
Lrpzo5ZWoaZtTo5VV2RF4uouhtFp5yqpC0enpW1aCd0gN9DJx3Vjs10F/D8vNAhzRAHVpy5UJAr6
8Xu+/gAZb/dP2+XBPXAye024HTxkmZc/WW5qferlsKN3KvLXBcnT+waoyqoY+8W6KqjvjFwLP1c8
ZxoATAb9NEOjfNFb2V24b8eb7mpj08TMgwnGKk7spfPJrSaNG2EaB792YOX5ggTUqklBTdHxkbc/
60XSutmTdGZwEsFokKNIErDiQ1MeyuR7p/1M3efA3xvayQ6yVUQW6rYrn3OvAD3+M8JJ/MKu8uxa
wiDgKRqQyYIY5u62iTmfhzA7LFxUWcDvTkwEBbgjuECtQ/unc+jpotmgkFZRs2BmbiQgbSyLCrMy
rtflWkWeCgbM7KxDo/1SkP+yoFzozXohpv0LbZ1uCSiAKZiOne3GdEt0KpgIEITWwQMgvFXLNr5L
6qyka1997QBMPDqupn2FhD1cNwK6DbfIbXp/w3Q3RFa+MeLEf/bb3vh8e5JnRw91y0gdTHPAtLRv
tJEK/QaTbNirTG44NejeegvB1KwRS+HtDWIHDOG4e88Cehop4rSjD/BQKWVFg5Ua7xG9CrdaRFP2
7fHoc/fxyLZF7ETK4gqZ65F1jvxhsA+2yIJTXVSE10qVHOwqCdeDo4crUTNAkYb1Kqu8kn7isFmB
fs3porazp1gNahqvs2Dn9ZX8ZNAtusrKUNkqrlHvoCShAc4H8JvrnbaP/cHYWGQrNlChSfss5/N1
5piPnlmZd0bcx3dKnvkfg8HPt2aH9/aGJkOtRhgDcavebU299XcQN+MEQ915FmGX3GuB2dG63ulb
TaTyDualft3GUrDJ2L8LCNa5pdGp9tlsfEoy03S+VMdS6FWNccjN33W88cTGKX4vLMmcMzwzMXk4
5nkstI5752B8qOgODLolFM54QqdHi0LvKMgJPeMVULAN3Rqiw9g4hJb3u/GSGqrjrl8ZUdOt1KL/
poXe5vaQ5iyebbIpd5zZqVofu4p9sDKP3kKDVK+p0hxuWnehlu2cPl9iJZ1bJzpCoOFTCDav0ImV
40RSLGn2QbL0pz7PXqpAfG61ZAknuGRn8oajVhYlPN3sA7IDfUDXYvJpCJaQFUtGJv5AdWI7SIma
D1UOh+ZjZYRbCNIX/PqsI/h3xv7yLZ45HXiWvVQvGYlXvNQwCyh+teTTr3BRY3/amYnJzi50pY8J
bZmsjLRrkH6OTWml6tWzDRp8BdPbiZEWFBn0fdxBNnF7E87ej1AYg7ADG8UD/9KrVq4a9oUv7AMK
1FJOC0KIlq+tbmuKArctzT2GGej4SCRvRm/f5FFgdH4KFXtrH+TI3bhp8WAQODthvjN95xM51U2l
hf/Qw/AsbNSJhuD+tv25/UIIQCgwYgr/9x1xtpRCToHCxPG4lLAprOln1j++xwJ4VRRaQYxMY42h
SBVotnP7IJTn3g9XSfjRowv3tpG5HUmQAXUS0QZtcpNIQ3aF3Fgu6drSpaC2E97CNCnqjCM8NzA5
vIbk5KUteusg6ruAHZjYKETo36FRX7XOHjFdimRPZnsnuq1sviNbPIL0/jO6yaEG3Na0nszoKvUb
UnB0giOFk/0wUeGpvWLBAc/uiH+N6ZOM8SDkQFV6GWNV8mEwqKeLfGMFizM6d8JHjDGhGS/VK0gd
DCN6A3+ndQi76FAU/aNN0zbUOOU68WkYoNDwLe3jF1G6r6Fq/7q9X/5yg04vtjGvQKPUWBKZnnDf
kt3KUDLrQPUOZv4k4bVZtP3IrdCUd2YBjZpPA9KnSgjtufJ5WSIzAVORi1KAlEuvVcMDCfhOg2SA
6++t2KFpv5RhlEgUsTXqXOwsrS22sM2++oUsv/iWJe4TF2xC4JMprOwemZtWBSR8e2TXvBN4TvDo
DtBOQE3W1KGkdgV0C2sHFcL7vv7jioDirgrXq6LBNxfVqrwf+8hGXklzlydqtqYr0oEgRGpPikQA
mVlB/UW1fflPPFjS954u1F0EYwZMO7x+v3nEhjgKU37wu6w/1JXXbgLd8pAJ1KENCWy3fNJtSCzs
GJnHOsg+5lKhfYCAqN7EZl+8OG/u5vo7ZBt4Fd56JDK8dNeIq1VDGToUawaK/ka9NbWFJNGsfyHJ
+/8Wxn8/c5OB0NPeUIjlyyje+G69oQy8FF7PeRiH9lB6fcfc5OSQ13rYxLGrWgfXqz4pUv+AyePt
vXHdUzVO1L82piFp3iroHtWGdchq6SF2bLEihv5ZFfxP3qQHXQm3XSc9pEhFDP4SL+esYzkzPrnS
daE7SdgwwA5S0zjgoUB13aZkfnuQc3f3+RhHT362VEMBchAWSwuEBmofK0s8o16hLnG2zoWpf/H+
kNzaII/GwZ5ZsSqfmLFIiRBesiGHshw+G6LVdBN+vD2c2Z03Nhb8n6FxuGeGwtwwm5r2vsOgrzVy
PPaCv1j6/uTm9EuzQgiW73+re2jcOMVv//30QkLLQGWY5PTkbLr2QD9LlNkQbcD7kjjiWUjvqME4
9KmAXQH8RWF4srMUvfM1igrWIa1gPProfRPpO1aBV/bIkjqWt83JcktooPlmo3EphurKzJpkJTXq
0s6dW4qRvAJtBND4VwSNVVFTraXGeqiadD9A2+SYm3csBgprkC4ASaaKfrmZ1MgP1CRyiKq9bKdV
P1zPXljuudM3BmA8F0l5XHVhyQXwkwLVlYMn74EnrRHyWofRQ27EC1W+2cn619BfV3d2LgCKSVEj
qPL13hMBJgSEv98xVxT0AI6PRb5ptr5w5MxOs8g5WHJ/1Dz32Isl8v3ZMVg0LVAE08jDTZbDqcze
U4zGPqBOu0JOSO7/vGMMZwbUy/WG6BtcksfjIke0AY6f3e3Pj7t+GkSN2b2xQRfk5fTK8gfQXolL
QojMjSv9ss07tbi7bWLOz1pINNBHQmvzFUDGzZUWqkUXE4hvURD0o7U9ONWalzS0FLWV7y01UhZu
+9lNDKs89UEqJ1fKHnWs9n7v8/gstZfM8yEge8yax2xp+f8CzK/mj8f4qK1HyW7ameAJYUR1XDkH
JytPbhD+tAzppYh/DYb+UgbWM1wF3F/RQVUAnY7k5rY45EUCyDZYKVJJd7n2LciroxoPG0KXb60d
QsQnrYVG3q3Qiw+5pH6V8vAT2Y13RCtMEMQkcDcj1Dm5NkxT1CF4N+cg9TtZP/ZLDTezSV2aAIAt
kbkFuTS5N+RcyYXqMzdpsi4VknQrXb+nZBHpn1AKK77L2S6nKhWsKZAMYgFCP3cwz42P/37mXHjo
9WWuCecQZkPxE8WqeFeEtrrwqJzb2+dWJpdKohtBpWgM0YCksx4sqF3QOYZGTH1R+u+3z5Eyho/T
vQbDC7cL2G2EpibGWnhXiqLEFdQIlxG+1z5lQPFYeQh8wU16HJzkc2+SQ85jpV21svhUaXFwF9Y+
Il8OEEP455BLq3AjmR8eIzfWt1Ba/8wbpNVv/9Y5t3L+U8fjeTb7JBwrO2hqmwZUGnT09LfmiLsu
yb7eNjO7yAZCOSbcIdQnJjusyWSLoiCpDx0OrDQsVnXRLhSrZgNumzobcTfFXTKMl0MRNHypjYsN
qmpffa2vQeUnj5EFoRgks0cIn38oabWPQ/ExCJesz87jmfGJ969TO7MjB142uTcetU5fC6O/kzp9
aZDjIKZbi+wOewpOdZ0a9+Ugo0KX0qi0wHPIRycFTus+tN1Ji75UELONtVZXBcttendCWSp/zHlq
nu/q2AnL5TCdXwmlJ1EBNDmosL91rnG0nHKnZw40wenv29tldi3PbU2mEwi7pIjaMQ/whW6oHHz1
0QVyA4BM6fA5T70vtlw+S3W5Dmn62Nw2PrdXUSuidejvSKd9JJSVXaGGknnwu8fqiybeEUydf34y
NBmZvSH0+bxeRKudwX/e+vNhxsfv8Phkka4qRwVfb92u5d2Z/0oFwrHweLzDAm9/ixbNEYQ4uY/K
3iA5R0vAIVqFxr2qL0QE10eJAZx9fpL+M3s18yKHz2u+9D1VxbOmAQ+h3LhwJVyvM3ZIM7DUkKOR
kL08SqE2qGrh9eYBlchVGPur6Nftebq+czDgyGiYaOCRrsiopKqNjFSvASQld8DWVsXwT8c92uSP
mr2USZwdzJmtyaRFsNTmrVSZB1tBPpOWWUg3/7vRjJfe2U3hV6XofJPR6OKDCHMIOKEWf6oB5ZfQ
I9+2NTcaUvR06BCT0Ms1WZohtoRvdaF5aELlQ+E6d0P7+bYFXnlXnhQSEGPET6OJQTVg4kk9qbc7
offesW+s7LmVQofODrOAZ9SRXxK08x5jRfkMc7dPrsGo1lLsJ8/U4cJHiztlk4jEuB+MQN5KZiVv
qLkWK9M1wrWZDF8hh/Y3YVd495XsoXAg+wopTgIoPcm/dBAO3/vQF6w7RWn3dMWb6zJ3AJboilg5
nfNbFuLRMyrnnjRVupbGlJFUw5fK59Fmz1rrpeT+fEjb4dDnyW/UUk0oUp1h59GSxhdUBcr2XAAe
siQ6iQZzh8b3T78LvkiW++o6mr8RIje3EsK6ux5Wz22Qx95j66Wf5Sb8SS1VXqVwhq0sk6wOoLYv
g138NgREXGVUpGvHraq9bWfGg2oP9po0kL2uBvGj09xHEDLRKvHt7x2vFLdOulXVauG6LvQX4Wkf
+xLEF5349s7Jeu8OlJEEBQUqfklb2nt0DJq11dXRQxHmp6jqEONxvyRp+A153hxcVKXsoUGLHyLH
qTdFQRUlUSNnKzKYObTM/VwXArnbAfCQXAjY4zneHzwPBYyhCapH0nFwJ7gFnR6iIZ1qaCKBnCz0
YAevyIcHoAfgZX11BVrAhh/+RLsWpaiM1Ssc5NHT1vwTxMoxFN6wrvU2WzkDZOZhaf2xlPQDMjLl
XvSpurK0/lRX4hGnAK97C+usV0k/2679KQcwUZM/hTK3hXN7CGiJ0dy03niN/02X028Sl/5K79kd
akVvltlAZ1bX8D6oge9v06ZvqOjXz72l5h8hx3xILOhHsybVkRaGWhbW4hPIxaNS5MWDX5nq4xAF
5qqLgQOnoQliLG/+aZPuh1EEn/IihEy/jZ+Q5ejWpKftEW70LadQtjZos1712eCdSN838FS7zs7T
2vgRUo4E9NmSwNics4SzZuxpgMOZy+vSvVioHuh6q3hHtwGV1rs70ly0VAKarlRnlSrNm69hcKIj
jQg8ULyrp4EUHWwSIETDO9aWuEukdOd05kKX4ZyHAVtECwVJZgreEy/mDV3QRGiaHnVfzVZZ6n+Q
vfAUKv7ChTnnLYE8UFQclUYo5F5OXRP6UPRl9GRW5vDTRlZoJRR3AWAxZ2MkuwMOTQh/xR8T516q
5W4lHaJIpV4UrmLp5bZHvn40gbX+18I0yaTUiU5kQZ8zYp/g/8WXnGbGVZZE+9SXP/Gs+GiW1kYJ
nW+37V6/fjWbqBU+PxBacJjKk3Bm0EUOQ4KIT3Jg7SG43qe6SSdluKsD46E1YdAN3XTvFfQsG9mH
2iqemgBJDVFuajd862N4/C1j2zpYMWrhUxwT9e/SammPPsmmgCKx+uIL7a1hDybo9qZRGq29mSJ4
IZlZntBD3juwZRulrj7YFr0jt2f1ajVHK2NXOS1KvPqmYGzeenIUukOEE6cN8BOKIXr4QYmfMuOD
MJpVKP25be/KfYz2qHjDqsp1cSV1iYy7XjZJFp3QvEY/pHH2SQwrXxQ/AVq6r8ViD87sAM8Mjgfm
LBySmiKsgGZEJ88Xx7REJCDQq41Uhj+1MH1MEvoGbEunThF371nAM8uj2zmzrNKfOARDEp0qaLw1
Ar23HvW/Uwk8Gow2Gbmp28przXYdhY7SMvioxq/hogralV+cGJi8gAwRCSksWaumafpVEtmPsIu+
anr66faemLVDr4jCSfoLBb+cKPphdZ4QIUsk05DaZfYjMN99LOKlYsK8IfDsZDYga5wm6OwUvQ6Z
d/kJhcknq9c/B0hfWVr66/Z4rh7g47zxmvh/M9MYv7N7VMiYN4N73PdoQZeTdeFJW4tO1v/O1Lj7
z/aYIqdSZ+iMKB9R2sYxzY6q+acslvCkt2fumlkwtrwkxsefpObR9nZyecist/YxXsyaMX3O24b5
fyascq+2d9Uv5ApuT9as7/nPukAIejlZsdHGVVSPvgfIN2iVAjZy46Qp7sHy2k9jhX/B4PxGGIkn
Rg5L6pWXBk0/zu3Q6TihDgQnd1G2880VSM3bw7q68seJ00H6jg15Y2B2aYUMGySfhRydHOkb7dJL
KcHZQVBsgIZ6rGtM16Xy9birXGYtN6FYUtzmXtPdj3oKoqARC2mzJVuTFepSYScmsfzJ0ujK2Osk
XY1tMSyElEtWJhOGrrYDH0bOnTekxqrKnKdmsO/rSv8YG268sAdmNx3SwpRhVeMahZXYAkFH1HJP
fvMQ0/2f98TuDxHEgXH3ngth5Aeik2yGpNDTMmGqRRKfbKRQgv0Sc9OsD6BYDXU8WR+gNJf7DP7D
oYh9e9zNP2Tpo5a/NuHL7a08uzIg4+lf19Vr/JOb5xXYWkaA5M9g3IdkhJM9si+3rcweGHiU6fkE
VEJK4XIgGTpMjTcuiUi83yDd7+im+ee2idmBwDhNWZwMMAXySxMS/DZBZIXxCZrSzFh7w2oUm1pq
2hsvkosks0bmhW6wkaCeiHxav4hT1ZVJOIQnpS7u/QLFKyWHj6Gwu59VZz8BMXzpw2GJVnlmR19Y
Hcd+dudkWRybFo/1E1079+CeaoRQhj9qJ/2Q8nqX+W9O2Y+jxLVxZUOkQA7n0l7ud27TyhFnJ/1l
249ljj5D+vbLRyf6pUaPaMHI5HxpAzh9YCS2Gp0K7W4YniXnOViUG5xbLDAMGtsC7Pg0j5WLOk7z
0oxOcbyu1s1SS/bMpoYw9N/PT06nnaZ5pLp8fqAs5T3gY27v6LnvQyao0UoJnzosWpczJBq/j1M9
CU9CW5f9emkBlj4/iZnqHD3fzuTzXoJgy5fOekekpOt0wgDjQ3IF1sLL329L3JN5rAenihY4G5aT
SvX3fZCQA2oW/MvM4advfbyRoZeAvGhyvwRJlxcqsOSTpdP3TF+hmqFF13mINr2ZS4uzAZHfSJNJ
ow+v48tRpa6UoV1XB6c80E5abO5lMayTFCIjUk13KjKgNOIs+LaZe2AMBxgbxPYgZiYzKft1SoE0
D06x5B06R31sq/KL5b7nvADtwUdjiOTyZBYVJs3WgzA4DcXJG561hUWa2XAgxA102cfNcEUr2QyB
mqe12p3Ucmd/D8T29nG5BkdDOHb+/YlHSey2sApp6E6IIUAMJOjgee5UhEztlZI8NM7nrLqX6ydN
ctDuWjA+swEBZoGgQbTE4aaeTF2SOnkbRlp7SpD5MtrXGJGX9OCap9tjnLl+UGGBxw1OZHBT0weo
lgy9Zftee9KcB6l+7JExzId/1PJY9F/btzMT0gescseBNwM7dwUM0ZI46BtJa06J4z9JoXms0EuC
+2hh7mb2BZsa4BzP0ZG7ZbJuYS2iOm1Ecxp0ddX7L1a5UJ9ZMjBZHMcRal80dXOi/bjOdvqSEsl4
/CZBwcUARvtn13OFGJOhj9+3k5+etOnkreX9ur3w12VfKFHPJ2n8DWc2hlAxokylx1ZKpW0LR5bs
0Ox27PMPphxv7fSxGj6YprpwZGe29YXVSeDhCxLaxDbNKdeqVQ+NMyw3iKIU2xqhsdsjnFsknqCK
ReQBvcmUzDFw6jbOSMGfwvKTcac0n29/fubkIIz07+cnmeC6lnU3sfh8T7Iyugtpg6ufK2Nd+XdF
8u22rfmhUDzl6oN1Yequkc/2Ki3LmlMjfVEgyM3lZHfbwty6QOXgENioIH+nBVqo6cj3lWp9isU3
nToL9zBKLy4tGe3bn7oQ8SJjzutDJWU5ue4kGx47OffqE1R8q0B/HV5uj2Rurs6+P132PJUavfPi
+iSOlbKJss3tz88dzfPPT5a91fIk8gQ/XzPug/Bx6B6qYiFMm1kL+qZG6BxcJXAXT8K0qupkgZav
OAXKA3I9sbbPUAaqFo6HMjMSzJCKBzcFBdC0KtNHMB8oiSpOtk6SuO0o1n1L0YtWX9r4C+xq6bYx
V9YxiCG12VXK2vD2t6fyepw84MAP0YBJPpmyzaUHalot7RPVZ5zlazbcUdTMsqfFi/R6P8AXCh0u
6F0LSPu08ZKfkBHkOBXnFLJ/KsfBEmvskoXJlujUPHOK0QJSxXBt5NHClpv9PgzWRAO6cQ1HlVJr
5FlUq1PwguhIl/24vQzX+4AJYm7+7oPrEEAt4rLJ5VCc1HCPHiOUcMkSi8vVCHhsKiSGqf9T/L/i
0GtC0dMKXUhH885pAsgxl9pDZw2MkAyg2bRXTh1k7nqyHOuRe4w/ZN767eoA4+8/+/xkp8LHmPSo
9aJ+Gm8UGClC6ZdnvLXUMLExPfVUwCLhhu4RKbrVWDtvl+7euUkCdMqBJ9cIp9PEgqNVHspjtXPM
+h+uvU38pTzZ1U5iCOcGxivzLKQwM8R6VUc4xzCsy63WNHBy1nH7EBWDuZBlnDOFhwQWNVLKszqX
plJN6sJCzZBLVp4UOVsXo5pfv2BkbsJGXio2FOTxVGMvjfQQZutekUvH3qCpfmzGuFfVdEm3ctYK
VXEKQIzkCmbYwr9fqWXhnZo0+kaO5NHL1LfGqyzMKEQIb/ZYfp+6+rZIrR5uKHdEUxycpn3usmjB
mc8tCB83DLBX1CGnJ1B3PV3PXASC9VzfGyIA5O1tfSV/hxnAipD/KFTfcYaXSxLDV+w2kQNSwnbd
T8hoVXciSAVEoovEn3Prcm5qEqhog9InLeqyp41evWrV622vO/v1v24X9COtQpOv623Rm4VSeidQ
ANJ2cE3UPIN66SU0tyoOqTeQXebISaZdTpejBD1csYYHx/KfMv5RuKCbqjeXSMbUHghOdGhG8aXp
Kz8GSRAKO/ZPtpVRXFgLgaK3kW1EuCQnNq7uxbtoYmmc1DMH0/SW0hQgOk+pq54Su/oi18PPrht+
+MWwJXb+jmDin9vrNJ7xK5PU1RFRAY17peLZBqEJQoYN16veOiCbHRl3cg8x7hINyXXH/Di4M0uT
rZ2jgoEfsPADiMLRdKv+Dkl3bW1PNu9gw/DWnZ/1u0BJ4Se2QWkmcMeefJzKUkJqdsgGvTv0Zs/w
qjoh5IK+XHmnzDHWRfpRQuBP079rzsLUzmxO+MI0kChwUAIkmNxHiuhVpTOEd1JM11trQaLcqQ70
ySkQqd3tVRxP09UqnpmazK2IEblq8t47DX1zhKgqRcg6Dlc+mZzMUNZD4qyGoUUUdon9fHbHIlmg
87iiU3B6NpIw79UWoqVjZMBSOgT5H7LkJyMKPof58KsVygttxfrq9mhnfIvCrI7IZGDD1HomxyTp
6eqoc+9kOMbe19N9abyZX2HcrA7JMZ4O5BGm0md5piV6YfreKW2jdtM6Zfc1NUpjg76ofXd7NOM2
mK7dWLekdAAbEJiTy9E4RScT3uHDLCusHrLYy+50GbayXtIgJbCbr0qXtfvbNueOADfMKCQNEpTL
/9KmFoFJBwDpnbTO38S6eqCRa2cpyU4NygUY0twpIDYmPTpaol3q0pRrRy3BMQ5GNXZG81zWP8US
m/SSiXG0Z24T+BN1tMjzT0WJ2LL3WllPZuO+Y9Odj2Nymgc/0T1CfO9Uty1gmTj64TdvLl+y67hn
/ndJwFRNor7Yllutge7+JGyxHayncjC2ydsx9xMrk/RhUcR13SusiJaV/TEayvg+tRGduL3FZhfl
bCyTbV25ypA3vYuVPPihFspjk/EOF+T/32OHEsEoBqMRzF4uvmhyNW8GFh8PuA9ydxehyBXb9ju2
MTS/oOnUEX45DTELKqWQ3bfuEb0GaphVmmzhHjtYnSqvbw9ozruhV0GJfBwPaeTLAZkWMgWBlfLW
8/yR2f7Ye+qCy5lbG0jJKZOb1OOu4mW/piAjicw9JmXvbCq9/xUZg/LoF8FSSW7O0RD1w/hH+zK4
j8mpidxCT9Xcd49VFRdrTS2Nu4xuIiLPfG2ySgv34NzcaQS1IM6oKwBluJy7vLQazS1x26F71+Td
qunChdWZm7pzC5MQbdAlocEx5J0gLIzM56h8ejv9HueTFhKaKEflMnDdl4PQeLyYPaJ1J9Xdmj/c
aGf8vr3D5sZwbmASLdBw4yAT7OHKolRdJ25VcGCqdpVpnvqOBTk3NTmdSKVHhpsxFjmiqTz4Uvpf
3zEWTiQSfOhOXTUao/5kqFlBAOIrz1H8qFan6h2ZizG++Y+JyfWSN5qRDLkpHV00msOaFJL3VrTP
uOJnFiYrbnqlonodgxiiXdcq62DIt5adrhNxuj1b43RPY41zQ5OVH9BuGxuVPApU64z2/ubZiR8A
mun2KoCHbuk+mzuOkM8R8o10wyDxL3dyqtmUk+FtPSarrIBjo4s3t8czZwCGDR7KozcDsXtpIAyN
Yqj6Sjo6+quSv/65/fXx501nC3fvGBBgUcOeHsTMg9qBlIB7lMyf7qA+x+JLFqDrIi3Rps0tCyrS
o/6TPMOsXbPmIghSoug0TyBijXkSgWiL13nd6OwIv79Dqzb5GOV5dmfDZ7PQXTA7jSPiAMA4DQZT
3IcRybFQzFg66tGwHhQUasJ33NLE0nAyWHSwXQWcUchNh26OdMwtMzl1mew+xGGm7ZPKjXe3V208
LFerxmpRg3FG7u6JyzFFkKeQ3EpHjwxjWuwlMrKpnq+D6DsneSHKmZ05GiS5bHgoXMmQViKjnSlk
A2r+1mo2vvGeDX72/ckJqprBLxNPsMG9D1a1soovtydr6fdPPI+WG8QBFr8/aTdOA8ub/f22AWV0
KVfLcTaCicsp3coR1WghsNfoDykQKL5Ir9pJelX+/mmkjaSvyj9avuqDlavt3U+3f8HcbUfOHPjZ
+D4lf3PpI6TA7rXAbXDf9daH9Zie5iV19plZJLMJqwKeAkDdtLqYtrKXZLZvHzPDvGe8T2g6LmyE
GV90YWIStLcpVbNel6wjSiAv6BLtVD841F2YrhWrW6r4zBoj8ABCCTUtO/tyygrZckVpZoynaO5L
OXnIhqFGGEm7VwWF0zevDy9fGCPo/4UyYioOA3W4lvpkKo52K3ZpZt1XfrOOXWfBx81sA4IaBXQe
YTU4vUloWNRGI+whs46W+6T6n7T+0BQ/bo9kxvMwDm0MqUGbXIGqqrir4Z0InaNpZr/RZXuW/ApB
LcVXVnYgfYLD6/62wb/plcnhurA4bsyzl2+laoVbBAHqhHV7J0Ej7hnZ1k/sZ90U68BTN4WhP5ip
+UkHiIIG6EuSVx97rVkY+Lgfrn4GhJv0GWk0wk33S9X5g+Z4vCd03q+rrBX7cpDvkyTY5oH6J9LG
xt402A2e9fX2BMw4F8QZiJORzSRYnuYxujaJXAASzlFDbutO88LkUA5CW6lDL60Ls+seFc/06ch2
moVdO7vWfBleKaxDkHU582Ec2bbpSs5RSWv9wwAkeG/mFtoNoS7F6LWVjboKPc3/eXvAf2OOq6lG
HZRdBvaH++3SbmdagQhKSnXSYNZ/OlP175WqK74nRYxUiicCBMW9GDWa+n9Iu7IduXFk+0UCRC2U
+KpULpW1qVaX/SLY7m7tC0XtX3+PPHfamUwiBdcAgxn0FFqR3ILBiBPn8APnY7EteWO9hsKofPxb
2YZo3PH65UlJsGQjWlmyZGfOvbPGHaDyIfbJD5XOW0dqE5p9IQuAx4g3maPlvgPO1K9N2gPqhZ20
vT4zqvN9ak86CoQPfcS7JAzayfTd+BjGlleK9+tG1ga1/IiT8zbGQ0jzEUYg9eZAJ97dQYpxdlae
A6rrBKV8uhT18TKQUxp9T11hlBELsnY6olPHn2bnz+Mx48SEjCIZAFBBE6bmBnkb/21mXaAZ2pvF
2mnlmKhWhQIShyIN2ktsOUAvB1cD51DMgj56jkTq8dFCZ/nf11dFNV9w6ia4RBBDX8AwUxDJ5zOB
FyxTZPIzhjv++boF1bqfWpA2F52FboQZLFQzpBkPnP6AzKK5Mlcql0LBFot7ELfgBdyziB1Ny1Pm
BnU1bRrgcVP2jXR/zUaxRWe6f31Eyjn7j4L90ikt136hNJHrVQJdW24eodMLiOz17ysXHqkltDCh
M/qCdgEKMGGYDjoLcrCEbUXolDiUebgfG3dNR/YS6geiNwDj/7Ul+UT0R0Z1QwYW1EJ/i5vwlQt6
PzKwGpT5SxrbT5kWQ2HTZoti+BpRonKgFIkHFwpg6AhZts6JS+hjoUFhdsLm68yygRyqaf/sJsq+
0rnlKzGMchue2Fp20ImtNG2smdlAMVZvs5l7lfU90T2+4hp+0YDLVwwI1PRF/Qg7UdfPrQA53WZp
kgF74NTGXTa0fJtA9P5+LCEiqots8htO7TeoPRk3RdahPXGGwK3QCn5v91ZxQ23Q64I1xtnmuTUf
+DjPt4WNTtbQzuAzk9zwC26tEROr5mYB91HUGkC2I4eRaQuJ2wZywkFmpnuTHmz7YOt8a9fGyjFV
LfipIelBQ4aEoxWAhYFtAcPm2DG9KXq9/sKzsdpdP0SqQwrxFqQC8ZQFkF0KMrSqJymYH8NgHHbk
W73Gv6n8PFIzePQDcACNyfOFttFZXVYCkBw3u6UBdEyv/3pldApYGhhxAMVfyFfOv++KkfR1YSFW
SaLphULn5w5o7BQNc461maJFHtnJultI4jpPvC7GNwOKD48jcPq7Qif9k1P8ORsMXAUIlkEQv+io
4HVz/pPaKCwRoSOND94S3YZm7IpbVQWkCP/RgmYtkgRymWCG/F9r8xjpSK36ps38DpT3d0MatATE
401R/5OE1mdMosAMwj0gWy9A51mXmFU/Yj8m+U9Q+3ltBxFi9p1Mrqc3ZNOJTzghZ+nnQLgPVRH5
sVuj7BE5IQ6aOQcdSTeT9q3Utzae1te3j3J3ntiRvLpeUS0RthsGepuBu67w1iJUlQEXqCS6qJUt
OKvzvVCmQ2t2EHYOpi0xb9xqBea69vnl7yfO2taMxqhAXBCwOR09JsbnsAlXfPWajcVXndjgA5Q+
igg2+ihIxmOCxqo/X4TTOZJut1/KMTXBHIkHvX9p4hUXofKlp5+XLjQSl2h0taPFaRd3kQi/zSZ9
jlz+5foo1sxILjsOS2FPEcwk5T40/RBajGuid0oTcCqo24DM7CJXzERpllHvoMHA9V3t0Lsoq91c
H4VysU9MSKMo27YBjyNMxPF+MDeQFL/+fdUNioITLhqGPpYLfcUio+k49n0YQJ08jFAWgDT4N56v
tDEqrSzEPDpeOEvYdL5lzbRgpaNzXArdJn4sLE+8FO2K61BhjUBv8NuIdLOBxh84XFbjXLQg/u/H
8QVBd+vRLPKnJnlLDBoMmfthtdm+svMdWjaePjGXv3+AfM9kZuxAwg4/ICrr41jad0NpvuTR6Ods
VUhLufUAMYILowiE5YJxCm6rbCHvC9rE68AUOW+gHXd9OGoTDOkOkNzpQHKcL1rGCoF+RDzmY+Of
JImhqd5DEWytDLIsvRx4oksQKSTcL4ATSfHCbCQaSO1cFjTQLvpmxPXwnjvGuNOdlhyjLmsPyCKm
fs/RaHt9fErL4A0AitRBbCfDbc3cScEzBjdX9ukHqnFPVmqC+8t6T2vd8YCO8Euxxs+jPAiQ9rZw
c0OC1pFCEdGas+l0M+r82dQfSFZM3jDyYT9SUJEhbb6m/qNcQ7TaQcoSKHgUl8/XkLQIx9IESbrE
fI2Sf5p6As/DGn+FykdBLBPlEEQH6PqWDp6DgDXPB8MNAHxD6mmEpMaa4ILqmXxiQk5d9Ei/p1pq
usjn/8ijt8Hw6nBTg1pv4F+v74qVwcj70Yj0gaKLww16AzJCm2bFS619XgpwsqGhWos8QJC63wf+
8cfdowh12a+OAVxJCAslR6tlOZKXUPaGp/OizOuH7WdmZ+lI+M/3paWGJB9YLzV8n5QfIeSak3St
+KXasb9HgPzR+Y6NiBsNQ+26Aa0eTIjHhVs9vLk+CGXu4NSG5HOa0THxcETSRdejmyojfgUE0IaV
/d5lwy2ximct4pM/mNarMNcEglQu4NS4tAMaUDW38Elu0FC6pYJ5ff9QczA813Rlr13ySC+7YSH9
xusYuB9dCnZDHPykLXNUWSpjLvaN3Znb0WysZ63pph/FaE7vBBSRmWe6A5RMOy29FU2Y3iesgvwo
qQEmnVy0agOO+0ibsd72dTo/QklHPGkVbe6rYhhXIgXl+Tj5ycvfT4LbRlRCjHPqBnZ3HGqvC3fX
1145+2irXroCAVGXsUk9Z+hKcKLl+3wHkqpjDtoGSHehL733r5tSDuXElHQW8egLtabP3AD0kWl2
k63Jkam/T8EZhW50YDWXk3QyVXFlcgJ+TzfgzLwJG/HWm+7P60NQHkZwN/zXxDKbJyaEMTUNdxI3
sEIwBeQ/kYbZIJj8RKDBkCtYMpKLnLnkVKIurWIb+ixBB+S210KlYFsVYKx0q3YNdKO8R4B7Z4tO
Iv5XmjPwbvYMTK04+Yze1V2xw9v96IISQQzlsTXa/fX5Uy6Rqy/5XYqGRPm1GWmamceQyw5G56ZJ
D6shr/L7eMkuEiSgpZGJVmyt0e2kbVBvqfP5e2/lcGVOwVCniAu2J6xyDg7J40OIxH+ADtBmV0cR
3Y6JXkLnOdT7rStykIuaub6SClb/MhTeEXUs7LjL3092Tq5VgvYUZdHZsHZhO+4KSGh9YnLZIhYL
EPyiP3huQnOiVKQiZ4GDNMtDW6+1gCiGgOtnQXgg0YJuTmlbFlbbc71BJKB/SwFaWeuHV71XTPRG
oD6NLDaSmJJ31up6KnKgtYMizR+ykN1NrfFM89RH3fg1zgHOdQqxNZz+mZfmXaQbK/Hvr+BPCr2B
P7IXjARqb+iSPp9Ao4d0eF1RwAuoi1zFXWfsTEt4ebNPmSfal6wAQXd1TEETz+12E5fORndWfoTC
H5/9Buk2nI0xqrXcdQLIdGceqWxkzMp5D1KRyIM0xlpPpdKcjRaB5bDgvSH5ZCgBWnQKLQe4A1Rb
iodthf9y/rhLH1ct2pPQyreQXFwUdfQpNUkfEycYNnr04eYrRCfKQeClZDLQQSASW5zcydlCAqtC
pRBeuc/E3k6S75OtC8hrDAfUFv3rh0xxA5gIHwBRR2lgoVY5t4XWh7GaHEBQWqulN3E6odqBGvu2
H8Hjct3UpcTKMm3oSCUuoKhYH2lcETc6p3MK3DZsjl/TsIpfEqSNn0cg2L6DJhMXBASLHtjkzru5
MozG0xHg3PNYd29ckDFt7X4yb+YqqrbUbJyNm5iDb3ToOK/QOfINGoGjn1DOduPCBhBaugYm6ia7
z/Np9kcSArahi7Xe+uVHy4cMu8BiCDlA5SNzOw54NmltYuG3D84m7m+tefBG60m3/qnjldta5bCw
TkhDg5AcdRzpcjMsLeyAt0O4N+8b6AKI9p/rK6TaDGAmA2wPGWD9AmldIdYMuYuL2u2cDY/xQIK4
VsiLT+w5cFCgfWRBeYCS+HzPNTqGwdHtE5DEyfEQL55BopsC86Qdro9H9RAACRpKAwg8gCSWo8HZ
BeeqAdLzoM8hWR1b8dfEdr5YNIcXcu37uguRTte2SQoKPvbH1FLY7qfGJV9ksgmSTHTAm5bpN07f
Hqd+/PO0/dK9CFcHdJKDXtnzmTS0LGpYgtqhVWTkmFHevODZaH3pLCgm89bQt9cnVOWZwA6ORwfC
USQVpR0Ior8sy0eOyv/0IMz7VDyk1lOl/XlsgVH9trL8ihP/hzJ2WIHECFZ0kHmwn3q80vehPEjg
qv5FY4fAQnJEidH3FomRXCP6g8j6DSWfSAMsQfW/FqS1z+ve0jgeb4E57gy6/UT0ZSLwWhI/UKxi
cvQVj+PIyhid5D2QxRqUbFYcgarKhw0FwmvQN5iQhJUWetK0phrcERi0ck+jY/dPNN6G4TZxvWba
Dj+Y2CbZJnd87ev1DbbMi+xNDQuNP2j6gXuQA17IBRhtxfF4zvWHInw37Ferr8CAATXE6iPti80n
zNl41YBRZKmWSiFaVbejjb45Fri02qPkcmdowEUW7uhNBADM0ragPlB0a5xwqv0HiN+/Zpe/n2xw
1pRxIcDvEYwFeZ1c8pUSvL8+MzQQgKJMu5ACS04WclZuyQleQh1QGlk4eEmRetr8Fe0H4A5H0mUt
nFZdHtAPXujf0U590bM1OEnv8NjG5VHeWtmeNjd5/gn3c2LiIksoHMrjirioPbs3hUXesDmgRFGC
VLchf1+fP5WrQ9CMQjpOGJjnJR9hF4lVZ0C9B0NS/zTt+qbss3jjmPRvFwduxSEpjYHZHYE6nAZy
x+cbokZ6B1u/d4GnruN7UWe6P+ukgjaPWz8IPq6ha1RBC+rKyBovOrq23JMY5jycjNGKn8L5Bg9x
9Iu29r7Jbpz8E64cJDAoKyM0JRc5jGRGXT0BlPSpSb915J/pE6lpNLlj5pZa+WUr2ty3EJ+om/gJ
0hQDIIj2n6P2EG0tVHPodYGMs+QgStcWTT4l8ZNV3QLsiPTF9V2mWAjwDEKyFvRVSwpPOqUpekOj
HgmroC+rXS/25vTDpgWQnkjArhERKDYZoNIQlweNLtj9f3ErnXgd5HYbwvuBBmEdeRVJb/RxvgHO
Nf9EAw8aQhBBojUQ2GF50hKbW3qlt3bQpdSrIVkzfWYoAH7jbW0ATwkmxfPzMjVGXsa5YQfjDL1y
M3sdOAQ0OL+ngrxcXyGFrwZhC6BQOCzLc0w6mqOVde2MhqEgLG6pdmOsXUGq7+OEgH3EWHoBZOxv
wkmBNoDEDkA8k037ql35/YobFYHh7+9LOziNstqwZ3xfH7bVN8jYbEWTbl0XXAys81zx5wce6gpA
4gA5h+tbxsq0Bs1mcI9bgYVy82GVd0aV00C/Ll5ayLpB4O4iqQLV87qOBisgc6E/ODHrvvdtWPtA
prFtVMGTOQNt7twSzySzKHVU1Anb20VIdmPk2lujqaxHNpS6f32bqA4Xso7og0LH1cLAcr4j0zxx
HS3prIARcofQ72BHVeVrpU49oNhXkugqr/GflmU4pkXT4txYketpHdISk1A8lvQv3rzZaMRtEiD0
yjVOz+VbUkQGH40cDp7uqMS6koeacwYJqamwAkML0Ozgo/7tFenwCT+IB4UOOBwqtUgxn4/IdUth
RTG3A4O9oMruGfr9rL9l1l262r+oHBCc0lL2RnJMvvtAVF0hR5DbgR0N/Ya07XwQuj5s4rH9Y25k
sOQgO/qvKSn5xRjw67zM7ACs34Bw/VglR1ZuBFAS/iquXwYpSEv37tDgtNVZQUB9h17MvnTiY+pA
PX7KONnrYytWymuqrY6SBB7u4P7FpSXtPlrknTsi5RmgOuWHebS1QE0SQimsB5Pk9VO1pGDlzUex
IXC7I+uBdtrzbUGw+eymc+0ADv9n64gNmqh3tT5/6wd2JGHoZ3bzZSjjNdS2ao8gYQDyShCOIrUv
bUemh07NSmxHztKNyP7q679isZarVHl+NNZY2O94a10wQ7O8C3tT2FYQJ3ujeSymT8CXAAIFdS1w
OYjxZF/coTHLHCMHu8PwIdHLDS9hu08s0IkJ2e2RpHGgkGwFHSRGpkLztMTxe/FP7zz05fdysDd5
vEYJpyp7IgGGcGxprF244c53RZ10oisY7gBgntrHDpJ7AetACFsWxIDuycS9XPDqyMeJHBsXWMmm
moxN1ZAeGfcovAdgSNB4p4+JsenNVmyrZEQ9HblI3QdTR9t8wrnhKCIPDxEppHWl3WTZPbKVw/J7
x60GugzzwJAqRMfOWjJXuaNAmPar+HkZbVt9CmYbcJoEZtu/Wnq7tShdq8qoXM6CiV9KhqB/kIM7
Q68MzeG46Gb9y2TwLSJnr+c/jAatDeQTHIwOusAQrLLlhMjhsZEjX6wPsxXo86Pr3IxrQgaqCQMY
A48gdPaB/01aGQHJxkgzEByBVvzNyOYbMq1lglSu5NSEFKomhZtGYg4twAEsEC835jvrq8Inoltx
y6pAD5sMZHYGEP6AA52fCtPU8hARjhNEIqIbIdpnXtGXHNhLq+m2JJqPEJj8ev34Kwe36KNCVBl5
SLncUs+FRoZGdwLWIAk5hmwG6ZAhtrTS18RSVUuFVDGUZtBxBLcsLdUczXPfxbMTECvdRam9m/Ty
z8G9SEo7iNBQC1k4e85nMKlKkwgqnIDyINTu86frk6UcARqKl/KHiWhfusxGbjpxDurGwJr23C/X
eiV+NbvKlyUk1f79vjRDZBZOZqX4fl7Yue1ZTVoEQ5Hyr3wQ/dcp6YwtRIjy72PTWIEI9RTP2SIE
XD9GW6Ve5PvcKOIdxEuHTUYgHGbpQ/8RtzS6q2eRbKZubDd905m+jqZIv8y7KvbghKLX69Ok2sfo
+kR8iyYi0EBI3t2IhMGSmLuBGLZF6aPl9APKCYPYhOFKdKEKZE4syemkLgxBI54KJOgb6wXSoo+N
Ox+j2XwcTP7j+qDWTEmH0zFDLc6K2g2cokImzvI5X+7L0pvEWiuLcpv9nj9TCjpJCUWUKkXr9WT7
Se1pa7GRcigInJeCF4QC5VzVVPYcDcoLmiO1jxzsibqz7Vr7foy0lfOoumqQuvzXknxgaGLqowFL
ov1elsTr2U/XGlGrnj3WrOFUldN2Ykw6PW4YV0lpAUuVU8NDZOBpaXB9D6ic5elwpJvA1sNiYhPe
peAxnejOGL7kaz5gbRDS2YnSKW0GARPF8Oy0Pyxr/z8NQYa3AkPRO3GMSarZ22h/q9zJS1eD70sJ
CzybTiZKxi0UvHEbMYGpwBTjrmrqtyRMv8xsvO8r8gJg7eNsdqVnW8Ud8rN+p9f3lfEJElL8hiU7
Cp65S9KpcBq0yI4mJxBavk+5s49Y9FVEzqcm9LeZZUFPcnKiKrvIzXCrxVl9yJjx0yJs12Vr2tzK
fWHhfb1UXFE5kvYFYWNtuFoHYvToS5Xg9bRGzK7c21AeXAqthCFRej6ONHZKGveA3cXavQ2+8lF/
cvkq3nHxkhc33IkV6QRlddcOVg2wQjg1PhfjxnXDjegfuZZ4xvQlKp7azvGSeIHYrHF1qEcIODmw
7PaSqj8fIY1J1tUJQBlleD8XN4m1ST9BgYmU2W8T0mYwMkKTqoUJ0Xh2v4/XOk2VuwBh+9IiBzze
RYSYz2kZRQ52Qeh8rdP+i2GG2+sOQn12gV35VSEGqkSapiY3TIHCMw0qVj2RyH3Sat5u7BRJlrT8
bovokOmmN2NvkLk/ugWzvBZKldd/hfKKAqgFY1zCCJk+PzcSkP7aqRN03OO2Tz/yaoP/XDeijFNO
jEhXeljrpaNZMDJAGiL2w1rYfzexG33TmN59bysQi7IU40wgc7tSLrqUQVg8JFwk+rDRJH1RwE5p
lRW5C94Tk5evcZXtgdH3W7RAEaN5RWvontbJI2SANsC6v7OJ1J7b6Pd6wiDk3n4UWf96fS7UEw6+
LtA2A3Eml22HIZq7vgppgFbh9gnYnfxZT8X0LGJm7SMDpH3X7S3u5MIRoLq+6CPAI8r1b21KMn3U
M8C88mNi3kJRE7U5yzrM+eG6IaJyOXBnCwsdks0XvZ+gFS5z/Aq6NLMZXttDijJ0zb3mOIdM9Puu
1m4SXjmQhal2EekO8Uier/8E1dyi0A+ninWGuoa0z1CiBoUD0jhLjdprrZ+1uKfANq8S3ai8w6kd
KW5M55BTPmkYabE3QxBg+NfHoUzdM5AgovcZdgDvOPegepjPc94RGjh5DU6VsI2bPdcBIpgrSu4M
IAV3jdb+xTo6713o2B6IEw8Pgy3qp27o+5s2jafDGGefyXCf/C75GUBj8OYaHZZ4MtNjW1UbuxRe
vSb2rp7ef0cv953EGcmwaeAYwwJFHt9cy8uo7ieGqx2+HQ1jAKKdz24uLD2MTVzxaeh+E1Z4DGn1
EUJ35/oqKncj5MssxiCLcaG5kwMZRjU6wvMQdlu37qGh4U9SDh9mU38mJMc98q8taUey1MWbeQLM
sutqPyyqB6C+V+IvlRPHQJD5gQ7AJdcg8rKtgTwjBWhhk4a+4LuBbrPKM5pbc+3hpFyhE1vL1J7E
esAuJtBkgJOsM9ej1XdE0hu7XbkalOuD1DVag5bUqFyuIZU1DGhLQJKhf+6NZjMJZ8tTDfCZecU1
Kjc0MEiYO/DaXhJ262anEzBCBBG8RdKnX+KxXAOxKKfstw35Is+60EXDCGxA9eeRW8mBmPWd1hkr
D03lUEC79At1BKrE5e8nK5OU2dgkIGkOhtr+q9Tz58otVuqiqhtrYS78r4llpCcmeFuit47DBJLQ
hr1xs62m3TXjpjZerh9Q5ZQtmgbA/YA+WUa1R0gwRLTB879jEP+m5gGZqL2TpysHR7nPkDFFmReN
h5cdv0aqNyKaFl6bg8Xep9skfzLMlS2mGAsCLIAVAClCsl/G4DAQwJB6SQAU+UteDp7RI6211rK5
ZmRxEScro0dZ1+cp3sxGXOyteR/NgVWtASeVRpYSP8pmeCXLd1+YgYyrgtRM0Ob2+8SEPxbt11Zn
2+uLr9jI6Lz/14x8lYXRTMZmBtq+j/v3oUqOeFu+XTehWHiYwPNhIVkAykuaLppA9tNaQMh5/GaU
763z0pbvycomVo4D/SqLaCpKV3KOSaNNl4J71gnG3ovnDVnJxKg+j0o9gmi8VNAaLIVUUcT12e0b
3PijV05+RVf8ieKwgxf79/eli4uTaqgB60A4LDrLG8vCF03nd13be3oVv4WjuQIIUC0K4Cng43KA
UbGYhAOGRu44oNJFA5pChReYRbFDAZhbK2uvHBdCGABDEQlfAPgtp0HsX0ACc5inW6TtLA9sefdk
6nYRZce8X9sGquh7ucYgKgoqKGjBLMfq5GzyONM7za1oQGpOv4V6FB/bHAmnqLKyzTROH0WR7UKa
VhCjGegHK+ZuZ4f0E9kNlGdxMcDTYYLlTnmj6XgN2XAaGPRWC7+OGpQ/UL+7frCUk4susgXOu/CX
SAFcnJqp4bSghido+Vhatvaznr/NpfMOwvWjjarhdXvL96Q3FASn/2vvghGq5m41pzVCnyjDO9x3
u0UFbpM6mwlsPkm/aeab6waVp24h9IcUAgBTMmirgIdPWmfEA8PxTeGVz//b56X5G9sMcuo6Pm93
H+NRdz7zeVyn0HwBngN1+/Ot6JZV3+gaPl84t6x6sD6BZMTN8Pv7y/Y42epDIupJhPh+fmOQHU92
12dHtbtASwC4xlK7Be3d+ecnbmtpP+t2MOd14lmTvetCQT2wFIyblpWZp/VrL541k8t+OBkRGyDe
NhqTHZR1utGhdt1Tf+qZZxk/Bzf0r49PtbmAOQEIFFA34yIazcph6eoAUsQt31P9ie3/p8/LgejA
oW1tcHw+1TMArain/znQFHI+qHGDrxvPKnl9qDDaHv0iJvjZGrRugHR2N8LdrlhR3RNwpkvD+EKs
Jycx2zhqZvTjmYFR7PN5N/CDIQ7TmpyC0gow/IBqLyLa8lgarglK0MMWzGO2GU3nxi2MCAna+Gbq
uq/XF0ZpC2zG2Nvgj0B0fb7JKlo0LCKtEZSN8xeCr9njXfU1jh1ordBh7UW6BDeyz0SJFYTQYFFe
BHrPrRWZFQEQOprB1IZ3MzccKJNp25QRsZlY+cVkqLZ1OVsD8qg2N5BxS5OeA8iGfA3O8ZyBmCUy
A73rXietOESts/I+UZpAtwDYIxdOOhkrVCYjz2M3xs6ob2n2w0bg9ecLteBBUf1mAFTJETCYe1DV
Z5UV4M6ZAaTntfsd7Yb2IR/iyA8r8zMhN0Jh9A+DCQBtvtLOAAmebdY69joRY/+tZWbxThs6+LUx
zJvrY1vCkItt8QtqhRcReKilqyef6WQ4GreCMKvuLWDqqTPfhlX6mTX6bUauvlVTNTZ1jOI9Uki8
3GRrr23lHliA7mjAYYCLSTNGUkdUI8X35zHowu8uWQkfldME7VrkWtB0ABTv+enpzbxhcc7MIAvr
V9saDiwJ/5oF+/jEavw286sp8OTemVGcDoeGmripTe67pdF7VqJBTXuK6UrcvTKiX/HriamYQssv
Ll0zqNE+bYPjgyaes1b2Wqb9YnedjMc4nzaBwlOiTxHQvmhuNTxkkbRD4VTWtp7t0nf4GKH1YRUa
pRoaMuxI7aDBH7I1kquboeGw4MatQC+2mnWIo/s0W+leVO03QMUhwoKaHhijl59wMnt1NyUQwNAB
LZ7zjyHkD/EYrURtylGcmFiujxMTlERFbFemFcBr8tcssRLfLgrt6zCTbnt921mqywGNzci+wn/q
SNWf2xoJBN7MOLIDFoJzQdSxsdVIzP6eKm28SaK0uivmadpVJa98V4R0U9fauNHrKda8TtPwhnGt
qvMQkWk70Y3Vxqh0cXQnwtG33IQe3kfhtq6JvmGGYAejLI1tX4FAK0Jb0U4HRao/4d8vMrR3TJR4
SAPSnzqUU+8LppGtM0SaFzvD5IMXAPidESHCpnXdZNv10GuYom6+F9OIwBaEAEgZxXm6RYGLeEOR
ZG8N5f0mTeLEL0s2+WKwkke9Dz+RXgZoEyBwYMp0lFmlLVHxZBRWC0Az05lvmpCW0Bo0OILCImMr
F5Jya5yYkrZGHMUWZ0MMcDbb5PS+Acf+mlCSckegBEkAIwA6W77zwPs8p7kDh1r17d2S+6+rMNrW
zXwLJpTQs9lA0GO4pmqmPFag4UOYB2oCeNrzfdhZbSQ6zTIDJNa+A5mDpFa7cnKVc3diQpo7lkRh
3+emGZSE+BOxn9lIDk053lw/Usr5A824C4ojEGVc+KAqG7Wyc3BhtO27KLvj3KA0NNSxN0XFFlvi
b8CnV4amnD3kN5DVttjCsHc+e7MWGVmfIMSjxTO0S+zu6fqYFFMHBXvg/8CfjihSLpW2uWA11NNM
oICOE0XXmpt4ffV23YgiKka0CC5cSGPAGcmuqBrDTqtG3EtOU8QeiEjIS2cW9baoNWtrDYSuvCsU
k4byJEqk6AlHp4gcPQ6t6Meub63AMdNtaNg+71dSdsoRnVhYfsGJIx+0fGZDDgtdHD6XNjt0WnzL
TL4P9ezH9clTDgbCE6CewfsFncHnpijpwxn/vxlwPCYcbctmfXfdgnIP/LYgB3JoYsCT2EBoOibJ
PzO1OMCVzbFO+Cf0GgGXxfGx0SwHVgfpEocy1dDkYWgGQ1v/rYUk9tzZjKHC26xh3JdJkYKUM0vS
+tToB5yNCTtO+2jTrfW+yAI4my7163I7Tyv5VeX80UUUAHADVMWlQBWPpP+PiEKzfp2mducW5b4a
1jTifq2DPKhF+gVwGeipXxBVWMbctAkdjCDJ+mlTEqe5MTMa7auxA/0GcROGLGjW7o0O4VfeAQ1P
tJiiD0a4T5NV6geU7ckmNvViRko20b5QqI9toiTJoB1TJbcJiAgfaE5KfzJF/U7cpnhEzbvZoOYP
vQsQc+162o7gJoKbtUCcvOnKOd8aIU93HdrNdC8UVvJCWK8VnlODv2fq7emmT8rkSLq6uBvs5kG3
Y76bsoPrdjs38t3c18vXEXp02maau7s04tY9bnKkGou68TM3/mIOUXEXQzARNNBVeuNAg/ilCDnb
iyorO69z5mlriIT67tTytwyYLN+OLGdLQ0t7GsYZ8kWj7mwqp3S+mnlnvcVdXu2oQdpt2+trdUjV
ZkBf2kJHjg4hvF3PjyurTSRO9doI7Cz9EkGrB9SRkLt26f76oVW5BRQL4E1RjgLeXbKTRVVBWD0a
wWhsoLDtWdmaaNKKhV8c/ic+rmg0p5smHSPpX8b2zV5LIygeEmijQBIQDdkMHZrLTJ58n2uMxaQy
jcAyIz+ppn2PliPh/qjcvys6rJxRovLYi4YaEo7oNL+gkAAnmGg7LkgwJdR+jVO93wliO4/52Ax+
VdPsHf9Efb226lcxRYHZa/NNWRvTBtofoQ+hIbKtSqt5t9yuueMZZGauL6jqB6KNCHe8g8ThRRel
VmOz2MjnBA13ixszHPJDP4Tp9zxK4hurnuOVS1K5UZHbR6EXco2App5PfxFZZlIjAxhADt1ryPOY
C0+L1sRZlJvoxIq0TcOJz+B9hBXetP4AOic2rbUsq/YR2hdQnMPt6CDMOB9IM/dmNKQzCag7HWOX
dr5udPdG2IBgqS5u28aNVmJ11aAMtH2A2Qvk9BfZXQ1SKRPQSTh7gJzv2u5wfScoP7+wxS9tZQt1
7/mA3AIddFoTm0ufJvzsc5x9ApGIciba/Bnc3CUXcaK5ScvdEClRcUyrb20Ubwcab3hu+n8+lFND
xvlQpsIRNdWRKsTXwZB+yItsZbJUq39qQYopmqEcJyAf4aXmxngtqeh94P3qrSZsct+WYbSLZ/cT
ugGYP3AXYAbRZi1HTBrUc/pepEi8Gkej+RsE3CspPNUWODUgPd7zoTDbrIYBffDDI7pMry+L6uwD
nLVQ4QEwgV12viyAKnbNkogIqDM+xlW5HWb+oA/aihnFgwmt8bqOrnDImqO2d25mCEWM5gxiBLRp
PcTpXla8gOz6UJVvU/Okl/HKbluciRwgLaRniIaxLhDHOLdX4QIZ9LwwAzvRDonRfNAy2gFrdyBd
/5ha0ZZQvN11u3u/Pp0qmDFMAuALgWBkK2XiHjQ1Z8BK4wFq8qzZiMa6NQ1Ai6vRn+FjPQJRVaBF
xF9GMb2YjH9D+mX0iqjXVxyTcsJBbA58CpwTngznE2DE3dKTxrGu2XFs+i3LSw9NqX4Yzr5BMh8K
BSsbVbWTwKQCKjY8UZc86rlFrSpswslkBIV7a8w3UXsU/crVrToLpyaWi/MkTqh7gszigEhHr97a
+zxZecqtfV6as7kra24yRNVx92E6H3+eJEd9+ff8LCt28uNtXpMebc9GYLzbY+vT6DMe9tSAdMGa
VpfjyQEDxXigOscV/pnLwgKcAMSvEBB25e7zGVUy0hTUCDIObdsB7WL7diL9xmmZ8KgtwpVNvKyn
fIqRLQKl5f+RdmXLkerK9ouIYBLDK1DU6HJVu91t9wthu92AGARIjF9/Fx1x96nCRBF2R5z9sr0P
WZJSUipz5VrIeCi4pSZThuKF4MguniAa60ZD78T5vUzeVOsLjMagyECKFO0BQKdNcXZSooZJaKLd
tlBWvRcWq9unwtw4sAehGYcyOooYk5Wp2iKNaN6ha58f5OjMGNiuN2jAXZiuOf/FAwB951CoRAJn
4r9JUUJZINTIKdVco3MKeeGCndvh4KUY85/IGn7oE21KTpOy5eSUFUdTQJIL1J/r2zM1O4SRU3h8
OIHkYLLipUD3B+fgwMjQ+HholjrdZj+PyBA+DBf+QLvYh0WmdkFGTiJ6LcEBoCelf3sAs0ttmsA7
odwPv53scr0c0FoRYqlZ6nTfytDL6cr7ggn0AuMaHcmM/r5vLg4SHlQRAvaAnIxgZWalEyMbmNG3
pnj5NzsTdzKLKowK8GSdWr334w73FhqLcnVr1UtR9KxjXYxoMmlA2GuMIfo92a0fA7s1+GGzsC7z
JiwZjDF4GHx4jNcxo8wOGhAzUf4uVcP90NJnxN0LdbdZB7P/MzOFY6D/gfZSBGhJIiubaIhXbf79
9qrMDQRPV9DDIPMDSNZkVVQlLhGuDZirIXR09m3si4DM9W0jqA7NHL1jPxmK+yCYQqr7+ujlnVmm
mQWCA2gkOYNOnms8CnvUYET11NfHFMnhgdNVWLRr6KA6SvWoh2XuxDH4+/vIK7r6NW5A6ZwHrlq0
PmI1V7TtijbgQZK6TRAAxxXt7JZsVBZttW6f6o+80BxTqw66GUA1KXWN5o2Xg5vlJ9pSFw1FYH7Z
xmbhsPQuYO9Z/SMCFkyvfnelBVyasW3MH6yGEm7L0RkO0iXmjp+SUNGwQLTfsfeUyPgZoLwpbbTR
ekCadLI72Pemdkylc6H9qSGqSFo/tLagyHa0CDRh7VGvkRbj2YFDUVwvHmV7m9C1SVIo/frBOAfp
JlOew+op0H/mjDhm9ZAp94b20Cex16ayB7UVyBGDA+muI7GbDMRVDOZ1mnwII78OgUVJOxfJMLi/
2SoQQtpG8XNkMFfOGg/6SKnuV8pbU+vbVD6hm8qpTA626t+02LK0cWz5lfagGyTggcvqdWMnICc1
XeAWncxEI2yvu0MLMgw8fgirVzbar1LxTtrTQFZVstcldK9gjppyTWntYGxUEy5lfmYc0dvAy8Rn
kh+1istRzRt2KZKN9l6pCea88NXQfDJtetQDTK302wreo1Te6NA4Q7nHSSE/QO7KPlmxIUViEly3
wQ6kV64x5gQV5LFDzacpAdz8tQ1WSC5qJHQGaR/k4aEDc70B4Rit7jYxOxIZTWKGA9bI3soOndA8
pKWQjrHXXX2ksXIXU2OtJIbb5a3XVpUnR4XTNpVHh/dYZeuhkHaUJJ5RKY5GC8fociey7kI0oaEm
L8jKyn10QEMCqCR+2h7abNObPm/u+ujeGp5A/onI+a5UfCFWBV2r3brAb1WxsGhgdcMcpdV4qzZA
LvlWsAevVyoFTlzlrqEWQIdHa0NOvLr8nkYvZQjRwegcBp0LhXWna9YpYJtS4hZG7rD+sZG2qQkt
1rUpIicgXiHg9Oj7yHMvQN6fCZeHT/ik0yapGygHiny2zMYHLv6VoAckZx2ed/ddDcLQ6kcfNnd1
YnlGaxwLK3LqepdozLeq0FcJ1F812bHCyMGq6ma8lYZhxZtDqL5rSrDNZd1N48wx+q0hiNsqd4y9
qNkD7X/E2sEQz2UBEgT6q9D3JmSdG7CiZqGMay9xIAbtd8ORGkcTDCNg+XMUGfLP0BINIBtVmL4p
J45aYytCrbtdRemfjmWOVMGbv8nqXRyCqW2UDSrcLM7QMci9mFiOUrwk+SuqB06jPRqYsjTZgRcB
nfeFJ0l7kwTgf7W8XCoh0Z3+EOlD1wrcXZmrNvE2KjdRcqdr9YNchF6iUJ8nL02tOUHCPd1a/VVl
KMDTs5UHpKgQ4wDA54ICbBWqAZj8mjNwRE5vwknz4UigmxurmlOCq6uPmDOE3yrONzSMV+iZRlFb
ccwhXEXF7wRSsABMgCtiK+uPotY92kMYbngFIM6rVJxHjEaHOlYRmtRbaImv0qC6D8x6RYvcGVBw
RsixyqPC01rbo2F4iojmkUL52aSQNgO3UXM26DNL7rgmnABHJjkq/a9C7Iyodw3Av9RI92sL+cPe
k0PiVVHq6fo7Rd3NLk4NdMLCrseL+KlEtgz/Uk3PCvuhoHRaSk+K9apG9wU5RvK2w/aHsxjGq169
gqfCaYvsTg5eRdccM+AGrHLF0/eyQ1MiP6jRhhcbPT/2MsWJ1TupLW8EhWx7tTOlpwbOT+VNkH7v
c19Bt2IEBEKheY0tHjOhbiuF7FX7rPJg3+CvpgEa8+CX1DY4gRUX2l1hfCyxI5Q+WKWW4ZUMREmZ
+tS1D6DGVIszWFndvFHPahUcex47nKFib1CfavHeysS2U19MAlCzHjqS+ljHLyAaYSB3ltu9Qfa9
tcsausp1djZCEJIE66E6oJfcTKFcsIlwA9iUOqn23PC9SnyLHIbwmBobiq1qd3Bl2/AaHNeN0vl6
bTk1G4A3fS9sP1agSHdSR6lGQDKE/RzgwRZVKzt8FYmMzuN9Z8hY9oNeegV5adhLk51T7SfERBHX
U6cRrcOGAHjZBo3EmlMIFE0wEJkckwwqvc02q1o/R3QI1R94c+GX2gPL17nua2TLZbDaJ66Va26V
51tZrM1Y6R07bLcxibcxDpba6l1offp9azmSVb/FrF0Zfbw1+4Oueoayz/Dbjf5n0O+4agAsclBt
X5FaRw80HHZgtVKOPb1jxsoWftltCvK9kGWvFD80cRdYxGUJFF2SkxqsmX1oxRZkzsR60FA/kv8Y
GWqCT9TwFetshYWLfky92REl9A35PqNP3PqjFft4yB+RutwOXbkaBrBW1S/AoBwstfJU67VArmN4
qFjimJJryZ6a+5r6aGV+lzwhC2lXpavQwaE4YJvqvteh+mJ2/tgyEMSWx1pthQ5QtI9lm1YoHtqw
PK2ijq3XK5mBvgaQldI0nUr72YinAUBBW9nX4X6od7Zo1lr3HA2bpPkBxWL0Per3ajg4XdT/NHvi
xuZr0aXrOHjUk+9p0Dg1r4AbsA8hOdb2neAeVXdCeuEK86IE7QTFE08Kt+t11OM7txSbQL1XleKu
lQ8RTza054dUitc1u08I7isU8A+V9iKJHrWU1755AUATbvdDTn5KdVquWWAeovgtzIlTUI9Jvas1
v239YCNSERp24p883ylQMqwB+G3M9QDJFiHLG5MFRxu1Jbm/I9lrGK4lsVZibavmg1sH8Ypk5S+7
iu+lmCq41w+lye8SVqFWQpy6PXS0O5CK7WzjMVDuQMAZQTRZi08p/2ElrasH93p8AhXVW00fh/CH
3K2MeKWk9+gYdxLdKxBxmhJaAcyXVPsVEd0lSuQNyXd0CriZRBx0+eEsvpeDBzWPN7Qc+1u8kK1V
Az2aiJfK7IFZZ8bXdfIr7N4D+pqFz+bwK0DHa6r+tAvfio66el/YqyymbhOVex3/gLPGpbW+M1gM
rt3uIDK2t02va/aJrTmWmUOvqtyBXdTNdNVBes8DrNOphs41wock3Ovqw9B856kf5t/MwU/SQ259
F5GJjFzyg3ermuwrA5RwKIVKfxREQ8jI75XOXKlD6QcF/h+gdy0rd+TF1mIcuOuyeCDJfV35kha6
efBQ2xC7517L/AEKxlL+hyevtHqrGHYufgpNQXRrVj6Cs54+07q+L3Rjm8YgqlB0J2xaRMJnZicH
kkWeHfarTAlBObfJIaLc/BxAYWoFltuFujeA+DlAltjY6dzn1nNjPUcSYk31vqqgy10Dj2frzpDo
G7N51Zsccj/EYW3v6p3hWs1JMfY1LnAiU5RgqcMC4abpUS/OlfjR8m91R/eQQXNDLEhAtK3MT5qR
rFGUBo122OLNoO46pXogZolXyL6zZKfPrTu9yHGfI3as6amr9rVarZLgrOShU4nfSlg5Xf9S8h3Y
nh2jtX26RJH98UE2Jo3GhALQ/aihTDLocRTEts2i8lzJZFPx7FhZ+O10sXVrfHFdJ8Ou7Ywvtotn
f5qqgJpksJOCaWaHsvNvSNnabh+3wX4EI20SJJ8OjSnhCg06ay2sJvWGKpVOVdZra/QJIGUTooWY
SuPcsPqV8qJecZr+NvMQjeWENB6pK3bQhyzdBjGU6ao2it0Yk+8gEQAgiKk/DDLVoJITfqNhhRO/
08T3Rh2SIwLI9Ieu5LFrcIQ+LelR5cv1DkdDF7hKJccuVWrbze2BbSIjr/wyylt3YFBzr1IzW1Xd
YO90uam2LcJYF6nG3Ct5UwP2B5oDD2/6di3MRF5XjDPfrgP7Pq1NvjZMuf4JNtPaDQyjXhWilVak
N/OjZVpsCwmBwuOWEv40SSN8sy/VP2BQT7ck6FTq1IkpHQkHptHOhHGAClC+HyDDsEYXM95jhh37
UZFrngFVX0+pESDefmj/hS5PVxW+g6YHdIgAfjx5zpdDnAyov+ZnGmel5aIaY7o05ynwXULFI6zI
XJSa8UbiUuGBZ0bylKoRKzWJ+7UtWYoDkoDY78vAuDNiVXkkks5iRzIG87GKW35WDMSflNrmMZDV
4VwD0FplquTxWMMhzY3+gTFhviK4xTNTsuyVJqkjgwzeIDrH86ZkFvPq0G7fqpgKV62kfCPb9fAz
Kgp5CRU0m3RAEhZlNID9Aa27dnFVhhDVACfDNeBnwTe6BM+ZS86hyPXf99Xr75us7RJkBEBs2h/w
Pwk80Kpvx97tNV0axeRAkPUg06txFKCvy7+JL6jjAv4HISkUddCzZk4G0aGVDO1SGMQgnM74LvLH
qFxI/3w80tDgSjBTkOAFL+i0jp7R2m5LFQCEfggJLscudRo19kGwsPnCVAHTT1T048iABV4vCKTa
OpH1FTmR4Du509rnf/v8xJ80IuTG6vB5RXEUPCQWpml2oZEfQ90Ac4WW9utfrw+9zYjOkCCVkYXa
4MX7hZ+PAwpXC3page25/r5q5AWgc8gl9zsm4cgO3//t++P4Lm4Urva5LAl8Hymr9M5mX4CVQL3k
v58/etnF54Us1LbS8fnmJ+jYCM6XbqFaMOenJlrGUOJEaQUtNdcW4p7zYBgpTAtrWyhrrUjAe1Ms
GJlb5Usjk1WmQU9CosGIke9LN+kWyoKzYxg1V3QAVHEJTD4PbFwApEpBTpp1r7IDV91eX31+ncei
EFERoyBpPNkGMi9A5N9a5FRZW4D72VdGAIAK+rxxVAA9fL0KAfg90QVWGCcZmTnInbMjgt8vjADV
dJx6I8XZFDZsmhnpFT0xTlCNbXyIDWsua9BbcNvK3PVgASwAgLUBGbBpJKeEgWk1I384p+0OAg5v
qEruuyZaQ5/i8Qum0FoCSg+gBVBKvZ4zDY85Cm0cmKqi0jO41UCSAHk31EHA5kQhw/P9tsE5L8YO
GaVI0LL+gXIbaEdTsAIzSMXOsnfoqf7C91EpGPuzbDBjTs4q2ihth2gPZ0krf9MMY0u1pWb32SFc
mBj/fnGepEAIipig8iGXLvJnTbGw/HM7Edxl/w1h/PvF9we1SsJcxfcJKo/NkajnWl+47+Z03+wR
X49lt+Bq0winl0w7R2ygnaqE/ipzcMbjHzyYkcztn6Qo8MI48OLG9pDeXjjHxoNkEmnKsgwqNCAe
zRGSej08RepEm6YjBzeam1bVMCirCNkOWqS9k8SdAhXQTvVME7n6267xcV4VgKFRqNRBAI1BT1wj
JZ0FvfkYHd6ABZNoZRp0xT/vf9dGJs4xpBl4tFMYodU6g06NteAcH53v+vsT57DiItOC8fvyn6Z6
SPjD7TmaIZQYvw9gP85QGbM0OUSJkZaYQIpQJW7WtEJ2ruTikLV4a3W67Gid6YQiTF3bSldaHG4b
aQlrOLtMYDaxDMDUP1L3geBaqmlroCdoIPtBLt76OPP7omOfPinQoQwBQkBVVAJmq8ml3eI5n9JB
oOLCt7G1WYq+54YBaDwuOhyuH2mGoJ4X6VnE9FOntchwWsiVK749LMHyZnby2Gj9n50ps0mcyQm3
hmLsEczMPwbA8jBlIYWmtUr+Iw168U1WAv23UrDkKa4qaVOAT/LpttvMDBbHCCJQFehvtANMvMYs
SWiwAQi6qul2OqnXdfAYVJ++30dicNzvo4wVeqQnRnQhCks3RHVmP2S5cMxzgLTy7XHM7C4w94BV
G5VzWZWViU+okdpDvJFX594oNwb6RqtGP/+biUmcFfNAq+PRhJKpb1pFXmyDfeGMgO4NKjaI5sYe
qusTlmdSBGpzdM8EFloZOjfnvffpQYDn9X8W1GsLjQT6JC3E9RF97+NNqm7/7fOTkzoQ/z8AOlCn
K9x0UeprXMjpJXQ5gMkxzQr0csuDgQYjNXLT0lf4qgNP14vZLGHVZlxKBqIVly16jMYX//VUFT1L
orzBdUfsV2sbKb9uT9UMaST2P0A+2A+Q0vkAnOUKZJVaC0gl0LO5EGTRaeqG9reWNT5kgp0YBzYF
ZqZR/NqInCNFDnyBUW92hH+b4sF3PpIPX48w60lfVhEgLcNbjlaW8tvtEc59HjAswJjAnAwKwskE
hnYZZ5BvB2JGPkn0J6rkX/g+3iToOwA7K/b+9c9PWm5SjkcFainbHIW5BV8eT6WJp4EiG33ixBrf
zlNZBg1JWT1J5eAkgQBKex020i8k4RxqAuGACm3weeAXhqGiewdXJwLs6RMlKPs8aHJow0aD4hbB
OrcKX4Z4edksoaVmFgYTho6i8bWFh+9k4uS+0CVrgJ6lBsgGmoraz6MhwSUNhB/uUECAEA1cr0wZ
KVpRMyk7Z+WPt778fnvdZ+6ssY0aQY6tQj972m0i0KKrJXmfnzV0jjderv2ymwUTMzN0ZWJyY7Es
oyFpYYL4UnbSqoWN9/GdiBVGxh+EYyAOwXpfz48lcki9WXV2tuJmGwWmqysgneuBblg6xGaOyytL
k/M+7eIgZjJKv1K0ilUMxpXAznkntIXwc2azXNmZHPwKNIAkCI5l55q9YVc51P4d9+HOsLKNUhko
fHe1wxv7C6EgSDqxW8ZnKdhjpidY14P9IOTZ2ST3CCyWDsgZT7v6/OTK73SaQUi3ys5D+5ANupPZ
qZMQ273tzzPOBiJQ9BqMCGXc/RNnQ3rK6gxwN5yjdleszHIhizbrbGOL+RjfIc04DvLiVWqjwlqr
NM/OVLprjAG9M99pHW9Urf189GIYyMGi9xbFCEjQXRuqmFIWYQqq+gzcD7XskKj+wkwZI2cmgn6A
oKesA1WFlvC4s9JzIyuelQAfoT/fXou5FUdKdIQsjuLQ+mQMYBEy2i7W0jNSBACIAH7HP0+HBv3I
CxOjO1ysh+iyANERAaloI7u0fQTfhHd7EHMrfmlhsuJJKQO3kWEQQeqhXApoF+E+HjP/ZmX8FRfj
QGdhlwS9np5b4JBY8pt3QAjWFKo7C341d7ZcDmeyyRXc8qGIYChXxDbh9p1OpEemU0+z4rcGTcvg
TjuUVjwsxBdL0zjZ/WaRRbZOjfQM3I9r206UKW5YbiDSdHsi5/Y/VK1QTRxlKAGVvZ5Io+wUFvZY
Lj2PnLD+HnWfxhTD4/5n4GMg1qIFQhqduoW+DC2B7jrfHsLsVBFEs+BP/dsNeD0EXTK7AY0W6Rkp
B4Hqew+4F7AldPVvZsafceFyWmaLRAQKPCHyYpQ5UbeEMMDSqT+zHqYMWVw8wQD0/kAY1kVoeu9p
CvgabZHOoq4J4OHtgcwcM1cmJmcArgNZFl2SopPjmMS/O3XHmoVepLn8wpWNySmQo25V6AXIiwuB
EvdBth3ES1zxUZA37b1lPvMlvuGZjQqLaFyTMXdoP56ENYAKWEIui/ScAa0pN7/iRnGSaNM0j4YJ
SuCNVS+MccngJLqhqUTNAOhpuF3qDKoD3HLbuWrvtPVKqH6gLwlbzvg5XgQIPccnNC6JyfWAuz9R
kE5LzmqKArgbtGs6uIay4OYzQduVlYl39BZLYqs1krPc146pb3n7UtmFF4PsfFjiFp31RKT0ZRm8
pUgBTdasMY2qZFRKzrn6R5EfFXZs2ULT3ZKJySrlLVNSwmCCVX4dv9FsJXdvt/fTrCNcjGKyLmir
51lqYj/hxbBR8l86/WFDtrNofpP8p6z9Lpfy8POO8L9pmyyRgRRKkVGankPjqbPBfFS8cL7ty4fb
45qdOkiBI+wYK+nT5lpJaZo+sDpcQWSfB+sGidzcXIgPl2xMhpKlnCcCsI5znrqguRfMg7b054eB
tyZeCEA4YSCTGy5X4M8RVE3OXfQNbaRF8tAutefMLQikREBnokDd6kO7qmih2KlkdXK2JcBOt2q5
Yc190H3h6Wyiyx05DSSfR3q36xtISsIGvTVNciYNHuabTP72hZm6+P7khktsgKjA2o7vdz+b6Fli
75ZYODTn1vtyCJNwKlazlrS0T86G6dH6mMXeIrv97GJcjGISORlciJRlbXIeOLhKt0X6XUu2Il46
jWdGMspVod6KqsNH8Idm9EqGamJ5zi2wgvcyIJ77Ul0qDM1ZQV3dUkBRinbs6a2WGTWg24SXZ0Xs
SmWjl9v+8/wZSPYBBYICjWYg2TQ5vhopKCAHgNQyMV4lbJBEpOjR+DzuB1ZsAGXQXz62f00WPhqK
zG7SsVue547obTD11F4b5avbLjyz+GijAo8CWHLBaaFOjntgZjIa1HJ1hj64B8R4JK1jYjgiX5KD
nItwrixNpq3sctWKRFuddaXwIkpdAzpCndQAALpK+nqTRZbTlprTlz9vD3HOJS6HODky82CoOi4N
KGiYY1vJcQTuCuPzZz9Sw/YoQ4FsIJjir48apRQdK9B+cDbZc1a8mOBlqtqlLv+ZxboyMlmsrogN
CKyHbNypWeagswXNHujcuj1ff+OiSS4VVLVgNADPGQHCdeJ6fRSGEuCdDJHhYG4CHXDtUos0Ny9z
6hCtk9ZS2RYrwhL0YslVvoF2IBpU0rJaGyyX9r2iJiuOMtauSyNxlohSbHsh2fu4l2tPC+TMiwdd
djsxyFvUVV5UPcl2FguVPZAS9p1stjUU1TXJqXTGfAE1lG/obAOu34rqTRqWuFtJJS28u+YmF5sA
hwe2NjIw498vnisVxxu57uQc4amy6VMAlg0L8Ei0Gi6pFc+wRsDAhanJBFt2Jqt2BRSo3v/i0l5L
IAieHmwxOJl4ZDaa3pnP9T+NbPo0WWr2XBrn5LjvVKYjTw7jLXBg2ialuzTxhiXapVkroCzTwYsG
/fop4qVNWVCmrZWfhxQ8Sq5SrJPaIZ+XzMJEjrosuN3RaD89JKH6EKpdTbBm2Qps9XbpM75QDh1P
hw+b4cLEZLoyQVmQ2AbWyngy+H2uL3x/bqIseBuoO6CI+UESE3qbHBl4zs4kvte7teYO3bqiC2SS
o0NNB4G6CBBVgEUgOp2cTmA7DiHJiUEU1n0DSmg1xLEBGuq7mksL0eOcKQR2Oh7j6LhHfHe9jfRa
1XI9gehiox70+o0LNGbI39vYcjOyUJSbM3UJxR8P/osda4kUVOGQaD4H/V1J33Mgn9XUkZXSHaSl
6GXWFjiv/3KsjMmGa1uhyRW5pEGB5jTVNfpzKf3UUDUF9yig5UsJhzmfI4BMgLFAmyGTV0gioYUP
bWhUp5skpLveDDa3D/l5E0C/4aRHjPwB8zukBp5FSXFuy6FBFz6VfJFTy/uClVGcCVUE3IxTZ6AV
2AXVJmDnakvDA7UXHkOzg7j4/GRv9jwKiy6W8HnycrDz19s/fm5nolyBswX4tvEBcb3kUaxItVxD
9S/kgnhyAlZMqvTPQrDfaaQuzNScfxmyhtYAkPRii058WS+Q5ZfaCMYYRXJkk1RoW5fP+C/ReL8k
8DpvDAz7qJRCm22aGFEKjWdhnRbnxnwjCMFDG8n5Ev2v8a6J327P4sxj3wbE6D9b4xpebNKoF1rH
bdjKDDTPDmcTbQRWiZf4Q5k9hzJ3wE3p3DY5OzwQIeERMK7bNEti5yxViw5HkFqndxU6SsAHCSrL
Tdyt0bizsHAz0eVlTDaFy+Rlyns8+/NzBaUjqT90wSkT1er2iBaMTNENjUkg+SCPRvT2u9bmTyA0
/GaWxsKh8Jc7cnpPQJzZAC4SSAoyPRWKJMxCJTXzMyhaQdGZxdE6SnNzI0Po+GTz6E7NQRrd5VJy
ryTMWpVdBypXU2ToFgTDFFrU2U6uwbQSliBGyHiYuQEN7FVDOnpvpkxZWOk5HB0OsP/94HEPX3oX
z6C0UyAACAsdbYtmt6uJ/cMcghVRucsR4kBSbw1ivQMNmNvEysKMzZ1Al/ZHV7ywH9tUQksPJozi
UVEl3Gmif7QwOeNIg1RMlGGE9Q9iOmWycF3PDuAiFNWuBwAYeSYK9HGdEyD/bP4eMrHgu0sWxr9f
TFEFlJyIZVgIIjBGuNESSGpub1wG0+PfL74fs4LxdByBbrl08MAyqS4JyXw0gUMEfFFAtOI+BrH0
tQkAuw2hSnV5NgIO+gTEGOhwCPQlJeePM4WrBsSCo56pPCpiXZuRVRE1EvquzgzBEkhvm4W1nhnG
1fcnmwWtVgJds/i+SpzB8u1uZeefvpExBJT4cdsjaaGRyWJ3hOYJCFjicyRMjwuU4T7ffoBYH8V3
SLegbg3quetJwi0igzA/j8+ltY/pGhQZSbbwEpybp0sTky2X6F0IYrssRlwJ7QM3IStpiQJ3bqkv
TUzCSfQrykKLMAqD+yIDH7p3+8JY+L41QXNFLTcCw07jM613IVIFarqE4VyYpOkDrzN7o7JDjKCP
fxrFn1L/Nuq13R7Fkg31eq2tskAnWQobdenK/TrVdvrS6TFDDzz6E/Yc+HFAdjfddD3to0IqpQiJ
m8YBUtmR6YoZ9zTfAlybaaor0PJu/6qj99r4LdnvaDaPaj+puP+Vsf7vd0w2p601PMiVIDoPqler
aE73jKWs+9x0msgsgHQZiaoPqlFS0LR9IWh8tlpPM9ZN8FAtybEumZjsf7NqGjNJovjMsGLhthYb
FHZuT9Q4EdcxCh6VF6MYf8LFeQ/lblbZFUxI7FlBD3q+MUu3+Py1e21lshy4DZQQYCXMVbDi7ab8
PPU+vo/nHYAxYH7+ULZGY0tPw0QDO6C8LemqyNd8qTA5dwZcmpishUYt0fBUhWcLBzJNVv7pyARD
MJG2QEIBpP5T9A2XlKQELT14jQxHkl2+FJrMLvTF9ye/39aASmwifL+2j+GoBnMEJ0S/JEg467EX
VibulAPyGlfoUzmT1FfpPqld1Tp/wWMvTEx8qe0FhJAzEwvxBCYUy3JtusvbBSMf31nXqzG5F4FN
zgeRY7ZQI/BLIYObQnIs8tLRrcLvDfmUsm+3hzXrXxfDmlyTpIsUkPNj5rreD8wVXTqal74/uSMb
DbzRRjd+X3MtDcy2C9f8wven3chSnNtWbOL7I1fTe7oESFr6/CR9oAlqVhXFggDqUD4Zr/80+WRy
NaqJ0CyctdFZiB0p/WaJ3nd28wHgDOgrUMHA7V6fsqLlltlrfXROBpeU6yw+xrWTaz+/MIoLKxMX
6lroQKkVTsHEckm2CWzv9vdnN/fF9ycuxA1dY6EJDlY+bJsTzbZdu/onC9NAC+qSgc5bjKCVd4nt
Ne17ETx92sRYUEKoi0fBmIm+XopSJFDr7MLwLJhTQqm9WHdiAeI846sq0kCjcI6Ng3za2t43ItaL
qJZOURCAPeZ3KXf+7UGM/jK5tYGeBmU+Pg+y6GnDaKBURdxrWgBl6AeVMFD7PprtRst/c7ZwLS1Z
Gsd6ER8oKNk0eaajEwBPkDx+VW3mgdjD6cpfKluYt9E/b41qcnnodllahYVRBfq+C48gUnSCaN1n
z4l+SLFct+fwozeDiBfAklGHakYGJihLCLclgXwixsYIXXCeiHphw3x0hNEEcp46is4fqxFGGGng
wsqVU666ZqivRLQUIS5YmKayBiulPPtrIX6Gsku7VK+ZmyQ0rqHtGcoQH8VFajskwiCtcuq4eU5B
DcR6dUUivgCT+ng+WqB21lX1L3cx6hzXXpYGVlZ2EldOCaOHIBNoGi9+K0G5KsxFHNvclGFPIiE3
CkN8yNUPRddnPe+UUyY1O7Nhq7jtFlzr46YZCQmQp4VwFkRZpq8gopWmoUaIEqqo29Oy/cbNKnXB
efjWNt2vvjeWcNVz8weuiL9LNIrATFIqUdTYFQVZKmQdIaM2JNmL0WlPad9tK22x5DnnEzqONRM5
lRGyPzGmcCqGPK/lkyHvFBSp5XfLev783rw0Ma7hxamDXuvegOehdyq0HK2BqJ5UAh78eUQT1glo
TRRWNSBDjOm1b9FsMIQtnyDr5JWDcO1oqT48522XJiaTlWhaRSiLFOR7t2K4RxR5e6YWvj9FStDc
kOohwCnGjcaBbigYX79gwAB2BqWzGY0OYjREQd0JW1N/iOO3FHnB2wZm3QkIIByQ6Ar6gPMjplpq
HHzmJ0sPQg/ibeW6aC3dtwGlWt02NTtZY+UWdNmm/SEMK9u2UBoJi6GDDlUgH0W0r8zWhYVJCAac
E8gKSws7Xy4eIsoeiJIuee0M4AFuC3EjFBoBK/wAmdJss7BFZ8qnqKpedYqbOJIPQk+lVVjxd2hl
FU4UxZvm/0j7suW4kSTbX2mrd/TFvoxN9wOAzGSSTBIktb/ARInCvsUCIPD194BdLSWDyMQl74zZ
jFWpBM/YPDzcj59jNxcAV/kU2FkQVu3Pz+WSywEVxky8BUFPFNpeHlE9473Kx16PLCPoPilaBO/d
TStxztKCoUsUsZqLWOcV8YYqhNPz2NKitIn1C+4gj9u1zpr+96IV0GqYoBBA9sqQ0nuFN0BChKpa
lIGFKPmAeOcduwLoud8GpLlyW+hq4sLQIie/zsar9xzR48/rL5eCmFZSEAHlJnCaDmnYvPlZAa2v
o18vuTBUtK2+UfF5xbnoQZqtrnx/cSeZAGEDMIfEoVxg5O1YFxVHG2BrBqzbUe/W0651a3d+vy4u
8pEVaZLiroLWZW3AEXc5yOiy8Nf57y+eSgwASlAGIGuvoSeKlSPey9Qoqz5b2kMN9sXUilL9Rs+a
awK+MYuBnQQcv2V8C/Xe89aXRucYkCg2wBhloGv75RZo2NSCC8edItetwyypwzc/A9DVAF8DQREH
kGw5Pw3mw6YttWmKUNiKM78cuP6IOne5ibOahSWUaTeWIfqVB8HSzoCX1uYAXUWkLj04a3AeUq4h
0hhqLwEBcDkd+hKMpLYeVxeVW4gVePDSLAJdpQIHMPPLyDuxKeCFBo+oUOGx941XbhV7eIcrODYh
bcPOGZjb9p0amZX5OBXkYqqrNwN5Zp4YXJQ6luy1Al5XxPbkaWKKYtHsqi49mGZa+2Y/HhqWfhLg
XVsZ09INfmxwXsajaK1MtTx1VRis6Rerv2zsLrTS7B13N6ABFoZk4cpTZS+kK3E3gAYv0q02ABWm
OjXh28+QB1AS+ivnXlRj3h1HwzAm0WaaK5Dby1rfancpxHnOW1iYKKAAUPLElQkeLrkXIGuzLLGm
eT8PbQD91hZ63nnx+P9lRL7N4qqYBEMzEnSeLObjdbIZHbCre9R9u0fFaPDcgEsA9EkG2eT2GBcV
wWg8dkGVn8CKr+yrheOI+xjVlZn1CeLrUjBVgPcoc5TCgJ7Nl8R7Kt+elZtJvdzn5y1kCOXjTkpK
FDC3TFHr7PPmQOiXykBmo1653xZWHUESyG0hEDlfctLOBc2A1ghFmSKQ6Bbs1v7SWit+a9ECZEh0
CywKc7j0cuc6Se0ao2tOkVDYj6KmGyftrgdvDYW6ZAakPbjakEEDMluKk1qNmK5wccNNykGdaOBM
eUDaFQTnwqKDNRO4YRSFgNqT5UybsZ4MNuEmi5sbVdyUT28+HcC2QuV2JjeZiWZeThX4LlLPi3O8
l8z2uwWVkKr1PnKurFTuF6cKl5aNHYbkiQxwpBUzEmsYpsjiMzd1v9X1+MEdrYfzo1lA7ECvHYcQ
DSfgGQK47uVwHOIWBOp8cL0YlT+BGWpTUOTNWJ5eDCnbEmA4+mrcgoUz84kOpTGeJys/4nXabv4N
2H6YTrwR5Vs6dXRSp0o+RSDG2HhOfMsN5wPP7c9GnG4aRbsmpbfy+Fge9zMjGuhDoXkrLWMPWq+4
7Bnmd8j17QRmnJ9tXg4XxIgfNaerL0dbAVlvQrWwd4Zqn6hsukHHwpoLWVpnpK1AIAWfDt5Xaf4T
4hJVmX9HkoK3XAhfgFXaFdPm/DrPw3mZGcUUQwFNRW8J8H+yqxVgF+8g7DVFdOSpFzgFaXdqVtaH
ph/zG1FC6UY3xrUu96WjiMjfm+HUID+UHRcHztCpuDZFJRZWceMDm9aqRgsRHhzJHxPSnTt2vCiA
EIIJyGPZ48H0lJBA06cmb69/uWCZdXS04oFDCTC3lyclnbwx5lo5RZ4RJND1XuvzW5qsWbLy+SC8
prApBoh9QUJbREPQJzeOuhIKL+0AnC9IcAHYDuIU6RLxcjyDQSMsIq1sLyzjW1aqm04DKf83oHqC
87ttaVFmQti5bWX2YdLh0icn9eqYiOhKdz5vAyX5/Pbvzz1r8Baod2vafKiOAi3emaitFkxE7CKB
lmN6M+k3Wbo9b2RhPXBmZgZmExxMyIy+NIJH2uh0vbAiD8rhH3Ly8T2fx1GcL3WEQfIcmQm3lYJZ
EcL32tpnKImcN7DgVfH7/xiQgh+vyQc8jGGA4CFJdIJR9KHnftCtfqMT1Qchbnje4uKMWShPzlEE
SpX6yxlLC3cQcCqwCL6cZFetXOwLrhKJMbB9aRgXqBqlGWMQk6opYU7UzAoJQX9X5ysDWLMgTRmk
CVmZGtSJBm0HhaWCd36TrAFm1oxIb1KeJTrFOJyIxxtN26gkpCvHY9kCuj7QzIv/lRmkjNiwGtQt
nAhlFiRdIUiix28/4ViLPybmn3B0ApW6UwVFci2qQVxSKbM3NItv9ce3b6hjK9K70CpdfSITBpJB
/6TcgQT9/PfnHSPdiuh/1UHnhcYOgH+k74ODsB5ZXzqRlX63m0sXmmLZd/Mrmdbwf4srgpINchFz
TUfuUWWkaXVCGidiyqVqQO3kpl6Tz51/6+ux/DExH86jFakK1mt2AROWdj2oGz3+ZVIRVKBdec+c
/bEjrTyjo55BZuz5jPTmRZyGZrGNHz2+OW9neTwz9RLUVEGyKblf3bMUgbSOHSnWY6kE1L0toIzw
ng2Ga+q/RiSP5WWqU3ReDCMu+WBNMbp7zJVkyvLS/zEh3bvCVJUaNQPwc0/6p960t2bNen+wp5UK
6JLzxZ2I7n30iaJoLNkZm6R00frgRkqDnt0wid/uG6HQjcwWeE4RRsoPkm7yMm0UPUjAvZ1V7flP
J7k4v+ILI0DlEWAElIkRCMlPEd2kPRsM24p4eUl/ZGv5n4WFQJCtop8H4HHANqTrw+5Ur6a9hYxq
2wd53kHX6tp4O/edBwu4/+BOPMQ+0q6FxA1IHMZcR5wdCMiQ9SvvltdzhCQzpJhttCbh0SI/F0bB
K96WSEIbtRI2erFrKraSCX7tFGECkS5axNBSj7v8pSNJjN5080nRIy+/z8cftnNXades2HXF3fn1
fr0gLw3NYz3yWCmDImNDYAiKN34FELwGnOoqMHptOPOvOLLS2rlSNaWnR5oNmSvjlqNvLG7RDZN9
t/Knt48IuYE5vgZLwKuuRNcjZlIWjh45UCj0+tS3kgPPys15K689I9pG/1iRsyiNG4OVEo/mCGpR
sfkwS1+O/BuEDFYCyKWZQw0drndOob86jwNkgkBpDnLVturCySxyyDgOj3piXIFI+F6fhi/nx7Ww
t+f+N5Bq4oUyo15erpTSJXHPtXGMnMH5WdrwMU6+srcXTeDGB1kgQLKvnsGa0ZhQXDJH6DPep1sz
vT8/goUdDXo9sLzj3TO/t6W9xlra6mmCzzufC35N0kP5dlESeMcjC1LEYkHmCxR4xhjFReFz9iDW
ArulGbJnFnSoK6jAgUghsJq6TmbotYjyTAQts/0+MVZ82NIsHZuQAuAqce2xAft+ZCBqZFM4IBFY
rqUeFhI8SDuArcBGIlDFiktrkTTC0HuO3dTTvREHNeRbux347hIlgC6oJTbcDiEbd34DLMweymcq
UrQIJm0ESS+3cNKTqiAMqXNPB/05BUPI2uQtW0C+HFVtJHTkQxKbgmrcaNSoTh5N7cnsf50fwXMo
+jKOBMUQMrQuQggkOV0pJCpLEO3zHrWYtj1MfEcsLYRi8WigAOQibhFfE35Imsuq3vZNumubldb4
BecGTJ2jI1mPpiIk5l7O4Mwlk446UurUsrb6xPdZOj0whxU+VENWst5Lc+nN+B1w08Cj6pItMWR9
0pFmipT4e90/tdka0GLNgHRa86JNFDwikVxlSpgOGQod5cqjeNEEyllIVIBVDYm2l/NFMxtlJyub
osmrIJ7Np0sQO6+sycJFgKjSBFkwsCLgjJYObMoMOyuHFrXhojyMShoqUPLT4ewAecqjobIfz+/B
xTGhSoCsCDqBXh3dQsnxyq+xLgY0rK2AxT/Pf3/BAWEfIW8EoMtcGpZ8HIhEejC3xCJqsoMKZpgR
Pd599varxkBeB7o/aO8BmlcyAtJet6AJ0nnlpIQ5gZD62gtpYZpeWJCWRdBJgfALLEC5zv3KqxVf
Nv9AyREARwnBkmeZM6TAXu6sFj0/OrEUBqnjDv0RMfQeh9avmbjpcv2mAdwFfIHviJ9BHjvnQNEA
ZuNR/tJoN6akSXnNEUEhWhNFkFgrt8+Cg4EF8IQDEQb+CDmLZMS2MLlIOfDIg2/Ra6HsxgHi25vz
e2zJj8IOBBvAHYqku5z7blQFeAcFdiizET395M1WxDeZMe5V5YKwy2TMt7ZzobE0LOoaaoLaimdY
HCgiN1y1s+qU/BRRSD8pEPPkUZ19VKYiKPml4ECslW9HPwE0cmRIujGEweZ0eckjKAvkwSxxWXZr
ZZKlvQ7yAPwPAPGvsTEoBmUOtHKGqCo/Q/TU0VZO64KLQ0itQ2EDQQ+aZSU3WoK1NGkL0kdd5W4Z
SON1XQQ12LCMxA2nciVOXLQGP+qZLipvQBK/3OVJolpDVdV95BTKZtAPRfs9UWzfjpNt1n49vxGX
tgFeI0Da4vH7WrxLdSrq2Bz7MFU7XKhik09tGlQ5WDOGNQKQJZdxbEvaCROFDhU3cx5lv+yEHsgP
4xsbmkP3Y8U1Le0GpOtAy+uAahY10pfzx5q8Ko12ZFHRh8w3u5Wzu3Q/oGkaNAa48yBtJ1V6hiKr
+ppSDpmo5EbNxo8TZLuMPFl5/y6NAjAObLeZExWpm5ejsIFN0HF54twUafiUaEV4fuWXVgOpTR2X
KLQyXkGuqpEPwOvEs9D5Z8Q2weQ9IJZP7L2bf9PWvM3SnGEzozCOFCf4WaTBKKo+0iKHt0HZ3Pe0
3q8m6rN+ZcrmgyHfScdW5ik9esx7AyrZOoUVe3KvND27BGfm5LvtuNcd8qF29RqomAT0xmvQngW6
PA9POuTS8UCdmQeki6nQVQqEUsWjhvYPfR/vtIncNr0deoIEPeMHVgG1R4rvxaCsYYKXjjDIB1XU
PhCyvHqIt4PmQTAYx0rnoNEvL9z+znG+NNC5Ob9hngfxanq9GXAA/BdyopIX7G2ohSkxfEXlmQ9o
ir9LchYiKyeCbLQOSc0vbTve1LnYukKHMrEXKiIPawJmf70Zb7ib3ECsdgdg3YoTW9xduEvnjgG8
ruUI1KsLx7MzzECV7ZvuukAL/WS+HVkH0nrIeszFJUQHMggGsBjPAuhSRKZ6qLWd9v387C4cdyRt
UJMBOAxKinJA2KR6ws1WHyOiET/5aIk1kPDCJCHlADSDhTOI58D850eHw640vfYK/H7buMyH1O/0
iK9xfC0cQNOYq7ozOeVrTgzeK11TjsMYKdonx62Qab5j4odhfQBtYMM30Glb2ZOLs3ZkcD4bR4Mq
KseIeSrGaKy/ZNmViN/e/4B3NHhQkbBD4/QrLDyqmFDGSNQxsswNgfLfGovI0qogH4/IBeEFOESl
AXQmscTo2X2UOJ5/4+of0zXXuxBN4BGLvQvaFbya1XnNjqZoSJWEjFztkRO2H5TJ27KJZb4HiGPR
UDTzKMlKsLTgj44NPvvKI4PGmJQ8IVqPlhEIVUw/HKP32+zBMVfe58tT93tgzymeIzuqqXC3bmDH
oNZNPGUXJAXBv9ntzh/MNTNS1EK0Qa/rYcIKDcip6Tc2SkHV29uP0cUF5mBcIEAiwsO+XCTdBqsg
pwgw+8yfrOuYfnj7IEAZiLL7DEQEjZz0fXPKNRKzMRJiY4rep/ro9/E7EhpANuNhjrYNC2GLNFVU
r3LSukiqte2tiD8l5uP5USydduTskHBG2AJyP2kUXtoStRzIEPEUUSNNV1Z67fNS3Ehcg+fNRIeo
G8PJCYq1wHH+edL9iWawPz9fOolqBuTcNOD76D4a0Hta7zTtsm03w1o9ecWQLEoxkMbWcjQ642SE
pPRL984TQWkhxfnm6iXUYhABAziEgb0KPWqXWYqbNkNkW73vmRk6/8EW27qbd6y7CaANOISQepQf
REOj4N9nI9Z9+uoZjc9Xy0BLF5fzx4I8Y6pLILHi9kOEAk1YFveNcz0ytFUGpLkq22utWCONXPIq
xwalWIoYnNiNgEE+Gv6QXTfd12n6cn7alm0ANAntI/D3yhgiRTgmwK7qAJU1XMXoOjJTxafoFDlv
ZvHYzNTzf5uRjk3XF3EJMC92WxOC/RC5imF/3sLifkZ7BrAY6Kh/xYBYATc/kgTnviPqcFX0fXdA
+2v7oGu837mssO/SQlgX540uzR5CeiQaAap+za5niQLZ+hGdj038oKmXxhj2a8HFmgnp8qfNzLbv
wYTWfE0yw0di0/fQ3XB+IEvrg3BsbgwAAdMrfLg9drVdUR01AeiShFxdCVyXFmeWIEWCGS3Pr5AY
bjyIuJ04as6UbGp+LSxUT72Pjf3dLYvd+aEs2UJVGKKOqDq+Bm93pjlyQNG1iGtfe5dsIDAfeuY3
0ouQ9W9vO/HQBYnq0Hw1AyQ6/5ij+GJqBiuDkiwarsY83XRKqx9G2+xvwfy2xregzWdEvhqQQwfD
J1gdQM8z75QjW2DnQeFoRN3G7cWW0ttMvUNtYOsW7XUJD24MFC2WiR+7n6ZhU1exb2qP7XDN6h8q
t7fC3ndiWsmiLHBtzePHqwavSvwkOUXptp6oiUEBxzd3MXOCJtZuDW4HFDqz7rDjoBhBYOvHynfL
3BfdHdxAoJk0MBWya8u1dPZzQvLVFNlwY0gngqZafn9Rp44LSPiiuYX0CPTLsGoelTq/s/mmA0VF
BY/dHbLmcUorIH17ODsejPxnbEBQnbe+QpJNmUEH0J4OLoXaFB1WMqrLi4gZm6ERaFiVU6q0mEUm
NSxil3/y3NQX003OUCL7WY5aoE11MDTJvq2jqh9CCoxBOuB+KcGqIBLfKLVtzMfQ0LIV57ngZOY+
B/hOlGcALpvdw9HWiok7jHGFhoeeUnHvJeZw1db9uLNrsUavsrCLkQOxQM02SxG/yoLkSa9YhGKJ
WoW21y4h3Rbz1O87NeEhB9/1bQ7dgFtGvbV+iKV8Opg25lcUGp8QiUihpzDcalC4hc3q7guz2iTm
V95lviZuqLgBdYFP44+NFg5qwDUFNeWVy+KVj0UGHflAIKCA1od3ks4vVFhykAJXLMrcK11c/Trv
9l69qGaRAnVWGUTtFQ8e6etiUsxBLTTUWhooJNa8SH0zy8bAqBtzl6Eg9tbuEsmefC8NnULR3sOi
IVMCLQa0A+Syn3Varl1Nr/Nms6W5jITUFSAFMlcn7azCBHIeGTtGPEib1WKX6Tp6WfOkC7omuaeg
Tti1VnFwQPQYqPVUbd4xtzObINpcUPCRvTy6MHkFzjcWaeM1NTVfya+m5iNdE2pa2iBooP1tZj46
R6fQGR3W6yPMGLUVOm3pZ/nX8wN5dc7nrkWkppBLmOGEchKM2kYJpZOJRM6UfqpTzfM1B5E/yE/N
z8+W/s+P8X+Spyb6j9Ol//5f/POPphUkS1Im/eO/vz3VJKv/d/47v/+bl3/j34fsB2lo84vJ/9WL
v4QP/204/M6+v/iHTc0yJu74ExH3T5SX7NkAfuL8X/6//uE/np6/8kG0T//660fDazZ/Lcma+q+/
/2j/819/Aa5/NNvz9//+w5vvFf7eTUNY+o+rhjwhOPrPB3//rafvlM0fUP+J1CPSv3NhGh3SODPD
0/Of6OY/QX/6zN2O1xICpb/+Uc/f+9dfpvFPFW9lxHgAooDQZT7YtOHzHxnOP/FeR88V/AkCUPzf
v/47+hcL9GfB/lHzCiXpmlF8+EV4oegA6iHB/ypwHvosa4dkTO6RiB0uGHr4dkPc0xUAwEv39Ofr
ks917FhVadwpd01LtrnhXrtjv6sYkkqiXGNqeLm7/9iQ3klAs7iqblTJfaG2Hx1bOIGujhXYlLI3
5Rb+GJCqOQZrWVeB9f6ONogg7Rik03XS9Cte5sQCyIcSNKGllcX4+S5g0b7rikMWI4Q62ot/r/bx
6p6YG13yKZ41mS1TyuQe+sDxhg9K873ivN707mis3G8vA+/fsyMjlgZYUKYJJnqa8l2BuqQ/6uaF
yCxvW6X9HbhnVgZzypJ05yDaLMYkd+O7Qmt2qd5eFFoZpq726CEnPuNkVl6tJzatfJfSuM8nkWXe
HaiZVL+1dT/JTRLwSpSBm76NOPTPvM374cjds2YcpxrwqbvEaacDRmY9jFaG5lyL6p/Or/6pgUgl
tRKnfWRl5YI0mN+orRqUZbkf7PShBApsZbJObV/phCMUr+vaAsZXTexvStmXQUOs/9wmLy6T490r
hW5/5kg62oVLWu5Q3t/RTtvoXbYZpsZ3473OPrnTx9I0kYHLN0WvbBzoQdrOvVmKlc32vNp/HhV/
bEunvms0ak427e943PnTwPZKdT/kBzspQst4BDYHWleT3+v73v3iIO9b24Zfdt1lrF5XXhH+/f+6
3pr/m0rL/bgZw3HIL5TmlxF7K9P/HKMv/MxnBYCjbYS0VFyNad/fGUq6N4zHLvtm4mkDhOcVqbfa
IPyqKvC0ccHJYVw65RiYZr8fjCw8v8f0eT6WfoDkYkqvyhWii+pOrYTPBg9q4x2CQbbTbEzNFGD0
g/sFQivAJmjN6Fek3eSEBLEZ+04bI8dp4sW1L4otSK5XFs+Zd9/Sj5pdyNGsVMIpMq60oC3vh5+p
VR+GUf3idtgvRg6RRcBGkQHV/VR42wENgK3BNb8HGCmKrfwTKFZaPzH5BhXbW55PP1rbvtWFcuBe
9mWkyUeALr5p86NaGy8HyMeQVFy5mnJwOEQ+xpTu1Zg/jF7+VFRqOHkpXuYWg66CC9/IFdRC4/iC
uPllOk03NhsfEBhcqmq849y5UtIElPooTxrKdEN7vkvs4Yrx9BIO/Cqru4PNm89ewncGRBa9nuxS
aMxmtsf9TnG3VpmFtd4NfjkWG9B+gaF/AGijHC+tHq7FUBNfY/GFodX3ZdluR557AGQ1n0Rnb8/v
Bylu/31uZNktbaiSzmJFF+WTfTdOaRHQTqAsklaGz5LGCnmpVwe41zoQou+3SR87K4fhhC+Suzrp
OIG7Q+RxJEi7hU5IWHfV7vywTlyk8hM5H/TM9Cq9jcyh+sJt67PCqr3evg1r82fSJE9tNlXh2q3R
RV2nt35pQV/NaXc6tBugvb2ShDg1BMlT9wqt8taxughKT5T6naMYdwRKC7d5ZyP7+755kjy2URtI
KSeCRoKVN0Rpr4Sq3Hb2Wh3m1Bgkp+wQqnm0c7oIDO/cn0CBHGtaEiRCf1NK5PdCyKVQxRpdJTcS
GvWeOwQKhJt8jRbqrmCqvnnXFMmcIiP4TNrO1gha+QR4LJTRNwi77tS0XFmDE8dABihyz7bqPsEz
ry5Hjqy+mm8HUqwtwamvz8HGkWsd3TGnrllSNN1kD3Y1+tCdejo/MycCPDnFWXmpyNSUQ5kmj3/F
ek/8eOYQSuOoT62fg6uuvEpODWH+90dDcFylZP0AF1XGmhng3MV+4/UrQcupj0tHOTcUpFw81oGn
yvvBkDv1RTOtPOSl3oQ/21M6w6VORG42GYuYCpAhCysICrJ+H/eHOmWhoseP4MkCqNou/Jit0fqc
GtGrMy1oV7gwqnvxtqX6FAwxfRs5wp8RSSc6MTINHFQurotOG/c8T51gQJPjylHwFuMApBxfrnTV
V3iQZJRFHjchVzg1274sHroiv6pV+7Oq6H5TueKmqqm1wpawPFmQYH1pkdq2mNQCk4Wo9GbS6MNg
mmtSHcvxPCCxL7/tNU5SDCYjEfUAB655YBLnJ+HapjHXFLZPhHMARb20wfTMTbJWaREJkfxL4Srd
jxqwtYuG03hTYP8FZd3pN0CbkdjvBESYCku7V2OlvGa9aOCKk3ijDlr32a7qad/qubbp8xGR15AY
W20q9Tu71+zwvMc4NSPzPXF0khnQPeOoqEhDNsMWsh9XsTHdZm194Dgc503MC/c6lESl56WJmFcx
8RjytjrCvovE0hzfqZULMMx8Us1+w+Ju/A4kJntTN+5/z4Mjd+FObKi8WulYNJaqrxG1QMCWrjXm
ndqckvsAXVtcE67QqHTyKqQF7XzqTmu8EcuXs/Oa70LpppILFllumoWN1eSYMycP8Wxf67s/NQDJ
W/Dcoug2KEiU6DngBLGwAxCdlStLfWIAMogg7oyWZaNLI4cJ3deM+gs65Vy/dPSV7PmJ7SrTsruj
IkAoRnDx9KS/dInpPQqPqxeghCoO1KTt/fk9e2ogkqNogKUvDGhUgA7V+FBCMI0RFk2AY77v85KP
aBSkQ0jFkKkukN9R0l3tjYmv0v7nyvdPzZN0rNH6YvDYzUiUNyPfa52w/dyovSBrNePCNGvja5+Q
NnS6LvUZuMc2TC9aHwGDF2hG2gUKm3gAMCxgkqZXXoHYoELLqddANN4ur6vMjbeDVzV4IUGEWInj
KjANirtA6cRuoJa+qVvV25Wp9aHr4yrUpqELlcrVNzknzk2txhCcLikNvXEwtoVjkS00mdTrrI1x
H6cmgVaHal23FH0hbe+VISvi4mBowtmQNE63YFbxbgy0Q3eNmu90SBps42IQlz1j/CMxlHyfmyDR
7AuWbNpeS0O9RcchspDoZjo/wycm2JHuRToopRDooYx4Y1zXlUqgRl49Dpmzmd81520sR3Po/Xrp
OO20dc2+6NuIODTfe5VrXtVg6ESXnAlCnISgNacz1xhkTg1I2vGeWSaMlKIFcMq4AcH6F6Rjboho
rhys1fnxnDhUMg4zayfK9BI3o9nG3iXjre57SeJcEYYY710m3NntHV1nPUlNmqh2C/ZPj+4YEgY+
LrUkHDh9rwkpPIWCZlnYrtpGmUZvUnQe+Zpbfhhd6+P5IZxYCLn7kzGNunQwsRC464PUI0PgdNQO
SAYhBXt0povzdk6shtxvM4JhvoUQLo1o2916sXlDx/wg7Hhl8576vHTRjFmBuLAbusgiVvwtHZUi
yp2s2yRlVq/cNidmSkZbc0MvHBVSQpGeqd41etq+O1MPPwNUdKgAnP6+O0fm8uEKdwQRuh0hbNuL
OrtvYroZTfEx995rQtpTk2N3Wd/CROWgF24i9zwnB6WMD7X+Nv7S32HRc6Lv6GQUYuAJiDLtKC8D
nfppDvKNlUM3H66FAE/mr3cQ4wrLLOwom/qrnOVPieFF79qkMuObPo52B7SDHcVO7gaDUu8EbxM/
H+haW/8JJyur1RJPmWIB1FWklAR6Po0C5in1Q8WareIVF0JLV8LSE1Gw3DBlIDfaWWVlR06ibJrE
3cTu9BSn2qVXW8h9a3oovDXCmBMHQyZ/I2PHdE5brHXRssPkOSJIPJJdNGXmhpyiRfBdqyP3p4KB
ATdTb1iIUjkENOvxMVYJuI+ETnbvszB7l6Ndq3heAZSyZkVDmwWWQg917W4V3Xs6//kTO9eWrosk
w09tibAiKjQUqYq02oyWtobAOOECbflU57k5JIJb0cTd67KzAEBlD26jrszNiUQxkOcvJ6dIPbUz
Mhtpqrzxzc7aJma5nYatMzVBDargjh0UZLLbZO31I+HEfjsRuTsJKqdumluuHY35dW1/TJo2VF30
tYKctP6ANBMgV4eaKIEb34zVk248lsZn1ZyuDHuPEAba8J/V7jKbiu0UrzjnU89tW7pnzHRsRJFX
TgSQJDBpY+ANvybvg5mYPji/oNN8jdqIyW+dLt8X/U1dE4DsuD8ARFdMKEF127ybayedXa+4Qwnc
93uWLCk2HHIg3G27bCJ3RC4m/aBAwCFJhJ9W+xpstfaUBJ35te6I38VfkX3Ygewp6AgL2urSjMeV
wzlbW/DKlhQ91ibLWrxWm8ju7ybeI66fAqdBec2ut2mehDr/YrXV9vxBMuY9t2RNCh/TuLAHNXOr
iPV5vCEUpTJrrO3cp8T80k7G6OudJfZj1j6mcf9h8NzO79JW3DKAjsOmQ7+vZjW/9JLeVwn4s9qS
DD4a3OMA9IrJBjpPH8bKLHyrrdHgnOPJPRZo/ev69Kfdsc4HiVERqGjS88vM7EI3BsP9aJHMb9Op
XZnRE97Cmt3tkTMagWOweEzqSFHTX7qedj7g7GtdKid8tiV5uqkC5bqqaVWkizTxhQXGbLdrwtHw
SKAna2jvU1YkhzfqbarihV5GhtXdeJw/2d2FPXxCL+fKRjg1R7LPc2hjdEpfRUk17gdTgco4gFjn
N9kz0HBpk0kOL2Pp1KUTfj3XTbZPx0l7sLuJ7B2lIEFbZgkeSbRtg15xy7AUE+YQTF3XuVWRS3NU
sl3aAqWa46a/A4ieXglKoCubpXipZtV01eesC3rKIY+DbJgNuhBjXAm2T02LlAFOyilmvO7LKNYA
8vWYjzdEeH5WTn1acoDZNNVGCb5d9E5pF2C2+wAGzS/nP30iZpEJ5xwXWJShZEVUtpBwGpJAA+LW
sNi905nXfX6oxrUu01OW5n9/dLTUYYTCLUe+a+LkZ9rUuV8LsR1d+5DRKojL9kuq0JV788SEmZKr
MsqyTk0DVDBQSXdCLem0MOvQ+39+zp7byRY2qcxoCVY4q520MUMsv+2tLtRHxR+su5rvbbatLNVX
nPEyyZ4AMNzFY7svtClMSytkKTgw7E+umW4tFIUSL/XjIQ0a7UFRs2BKPxRxhT7rzw7bIpb3C0N/
iPtuk8f5bsA/W2z7HxNassYlfGqiJJc0ILufa2ZZRuOkPhaNAVS6snaWT317/vdHC55jivQ4a4rI
rvSrgY5bZ2QrLuhUXCTL8GZekYDXty7gQaNKvTU1GqgxAOOZDx6g3LZ3sX3b8pV37qmBSD7JSIY8
LaaqRFxv1sA5Zbt2NFdKIScCSFPyGmWVFamw7AryhvsEObFu361BtE79bMlrNFVZa4M94lGOfmUw
vo/sokVqbmUJTnzdkCIgJOvqCu/mAu1KHRq5syhRkx/nz9epT0ueom66CooVZhUVadmGIBjzNrao
19oIT/ghGamcWg2Y0XodHs+tPiITQ3zl/3L2Jc1x41yQv4gR4AaSVy61qkqrJcsXhmy1ARIESIAA
t18/WX2Y6HG02zHfybYsy0USfEu+fJkRe3Xhckna8E5Q8WNox+p/u5Jbjv7HKzD0AfWodu0DrD1e
mimDwxcHCPu//fBf3t16m9Nw3hb1sJh5rSb+ga2v/n98urdH848PLiICdp+vxYPfZmM1zUgKMoO3
139/8t8c+l/p6htQKUb9Rj5EOnqTrfoexV3FA/Wn1SMkEHzOf4nQf9ew//j8NWRmhKOQ/yWBt4eb
zx2CQUxf5+AY6/RIOpM38jguR/xVuWy24vaN4iYGEFxY2VZCT7bMpPe4bqbw6V3owr0B3WgeP0Px
gh/SbRqrJvFdgB9EITQbUnewFIs8cj1O89vqofMI40J4QyGSkqKUDQXJrTW5gYYYf6Gz2IXxsXfH
iexuoX1M0MQB58ZXNgcq2kyOyC065Ggnvk00PtdJdKdldDL2gu8JRJTDz6Gchq7L/drPo+geTfod
Ekdau++N/5RQXiJfYK00T3vYsWH1Crmjdzr3ebTHR9CJfY6ZBg/1aOR6js0HnILBDkxkAkbBAM2B
fmeCMMeP9BdRejU4eu0F34M11gofIfYXMNiS230kus6b7I2YcD+0QzmMY6HVjtbXtv6LxrpK/Fdk
vYkMJ2w4lq4hGMnXuTL6hAl9BjdBXOotF64A8OXU3fe+OwPgeKszXjhxEf6T361loPGnOMx92VQs
oG/4DCxDH8rHwpk0D/yvBuMJquL33p8PfTTDVEmhteDVxuCuZy8BvRsdtnfRCbqxKxjxqwU21Z5x
h9st9BdSoE90ZOfqHtvjUCsjuyb8drtIMq8Yho8lPgrUeQst+1tvlQp6AXyRk42UuOD/fjd+F/x+
SQh8xvgai3vtw9gyLN7U8TcGZPi/f/Yt7PzbW/FLRhCSs2xRaECmKHsFfL7itndh2a8Kl6bon7wW
fhNhf2Vrp72hBuTpFvA53YejyuGDmG9kK/RI9pMbdqT2/xBJfnO3fuVua6EHodyIGsPx6Jj2oMlF
C0TN/vt+/SZO/UrbHhwkJditvwZJ8Jkz4M5OH4SVf1B6+A11F8js/xtlNcbycQyaKVZK65wvvPDN
fMILx11c4Z241UyjgMn2jtFw14dYcLWv/31lt0L4X07Cr/TtbrHgPaGufNAuou91Ng4vQyRnhKda
v4SgpV9T90fplN9e5y/ZBMo1nm8W2jykcUPOcxbHj8Q3abVurt8nPQV22WowNWqXbTk1fnbc4IhT
yS6jebL6Q9X0WfqHE/O7K/+le02w34NVUKkeSNsPFyyMdFePbeR5FVFSRtHKKtd2f+LY/uaF+3Wd
LhVeRLe1VQ9hKj7laF7HVO8NiQvS8z+c0d9dzy/xorPhJg3IOg8+E3EO1+QpJ20UF+OMldNgRo8L
h7P+D1DcbwCnvxG6f6TVZPHXOl0EunNiv0Pl9zpnS+XL6d5k2PoQEESJRZ3Let799zH9zev9K3H7
tiQp427tHsTcvys1fEgS/H9pL/xfBO/vLdR/XErIzeilkeseBt+eM4fGl07fUmr/cMx+EwN/VbJa
HVxH2ihoH6wfXZiMbgn0aDt2H2uAgVvwLVPrnxQEftcN/Uon7lsYdpDe7zCdOfTbSeojB8EXvwzr
JZh/ECjwdvqPvddvTtyvDGK/TnvXQaXiofV48hxvI/1BW0V+eiqVC3Sr1BChgAkbbLYEUcFHP84b
hnAGRgHskKgI7tLZAC6d+m03zf1U1nNobTHa6E87u3/X8v8S3n5lIhtI9M/+kHHIQqhcxEj4jB2U
SOEa94jaZx226laFmY8oYuWtNIvjI0vUvr0B+SLfsHuF5D9CnhcdZYvuvmvFHl9Bp26prESCzdj+
jZuoutUXPWtQQ0FdXTy5cQIqNQAi/STu6+T+kCl+k4j+Dqz/OKxUJmSIW1wPJnsW8FZb+H/Ul6R/
Exr+7W790t+arDczo2P7wOHvfgmsFmXap2thXHCgoZc8RnRODwEV7yIc3Q4mgKYSviSVP3dsn6j4
yZCE0JxnabiHajlEme0y5kvjgZBB+uzY4iXuc70Q+SoCnlXWm9hL30IQ1lMOleDoy3LjbZAn7brs
OFnTU+RP/XXV45K3sdB720MGC3bRP/o1Fmfsafu5HmJ7yPrxO59Rs6XBoqDHRYO9MSY8rygLiiXy
tpP1t/A6xThrwTZ+HVs17Tj4mSfQ7bwv0bh0h00oAzo5j3O7YXsp6Qag9hs3qCl6t/dI1pZzk2HO
YYcqjaE7106G7MAYZjsSwOVgjSgHVsO9M01WV4pJiGINlMA9as33dSLdU08ieYF5dztgD2Jij6QL
2idK6jfGAlkoScPXVnrogXw7FvNGtx0U4oJ85PDkQOYcq6i2NxGo+XFWHizqMdDM6yg8Wtk3VR+G
jzFn6BpcHRYxj1xJxjk5jBlTJ9AUE10IBkEk1YcnrBSwvdD6A/j2pxjm5hg0HbiRbeC/6H7p7sls
w7sMY/2TkB07EtlOkKMN5+lekc7uZ7u4A+ZnzwtNx5KvdX3lnll3kfPoSdSbOrfe0JaYa+tX9GCJ
An4+0I+WW3+/Dcm0g5xds4+si6o1ZQoz6n6rxOr8+9ZiwD83EUhM1GC6ZG2pGNuqYW7fvFR/h6do
kycCu1lj0+ej7IqOqQtJHC+0Z0pswB55Oh2CKYGmnoCsQvttXgZZrQJBibHFFkunn5OwPTndHjae
UKg3TYgOYfPGpqnKBmT+Tp8JD4G8ZX2la1XSbvocE1ENiSmWDH1TUx98mVRpU+eIra2Kd5mtnyZQ
otiUXevVnv3FeoXg2yfYX9F+RdG21TsWfhAMKvwkXvIo3IVht1sRIFkkC1R2Nf5rM2PTRK1lq68q
6Q/jSHODBYRQbUWjtpzjOwfR7wlEAIl7W2paqOXdOmCKBIF2MlViBHhU725L9h5a6TwjfSmD6LLN
mI31Y4k66mkO9DXCKaaaHnQ4g58p63PYTU8BUHCaqalspmY9smkQHXSIozFHb3pXc+oVTbwV0RIc
cNWpr6ETEfJTxOLC9R9R270HeNX1QKsN93kDoytWLwSmftyzqOq8gsbZxzQ1kGmAZNraV3Ed3e7f
5ONJNuvh9q04kPuObQVE1krckxElDBP3iEx5l+kS2Xo/oCBdWwpC75L7vjjq9l36w1EaTETj8QLo
DN5VD2sXlGMXVGMYHgb86w2yymg9MgecBwDbwr3SJs/Wx9OAoFqz7IZa5eM8FXTcHvE3MX+24/fM
BMWCpUxch5VvJuVnIv9avMVioY3Dj343BH8JBtdGwHZqzPYTHe9Umhyh4hjfPn5swNHe/JblXNzj
6UPtoNLrxecg3uFfBy6BglCzVUzWB+dleYIDtdD63jY6yBfcwE4fCfYPewqm6O2J0eCSevC6CCNo
2S4DHoI48QZ67VuXb1IWBHpEqPyxOZZ8m5y5M2olB8Dg5eBH57oVRTtMWDpt0guPcFow2cI8dysw
Vtg1Ki5m2t3D58rtOA5bX4eHNZ3LxjWXpU4RgfxDC+mm1CGIsmjXNqbs+u6nFeKEzzn44mLqoVoM
3v5lp1hw5LSr9/XtGOKi+/EMof4y1PYRz0j09QldbVDghV2C7PalxBuv+KVu4wOZhuGpboYKq993
Phlu560DcN9EHfbmRnd7YGnE5jJp50/L6p9AZMvZx25o+KkhVTvx5Jwxc54bhAUcNubw/jTekcu6
GqbXrZvqPF2GsrOw56O3FT+0wOg8yPpudbD3jSogeFo04p43x9uZmRdoxmBlSuR8S/6i0bgPNoGM
L6FZvBZL4N1OwGyix8E+zttDogYE8fk0LIje6zGgzS7EHWNJ+8VDGUE6Ua31cxMKyHwhYcZTeXuz
cbbGjVUKK2CT+sG0O85NlzOgSJh45bb3YQvMS7X4eSpdfnvXhuV9kfF5IfMXhVRiQ5CUOfm4HXi9
fZni5bnOAEshwnbkEz8+2t5E8AUrX2UvsV84kStuP0Qm89vrdvsot/8E4jMbXg/VSaRy7yDQTC9J
DGpafBjlGyzQvsIdrsAjthv9HiV16eR0bLEVSMUnJVG+oQdot2+3+64mLCwO7ZPrXjjdHkERPnQq
OPZp8uX2iFKbvHvh9hH4zR2Lh5t2y9aUI88eQ4SCNiNVkyZwdxZBk/NuOTjaPns1QDUMpZrQQnyP
q69qhgIJae+TQN0bv92BefOKUQ+g/3Qp2kBgOLmGuvQje4JW39GqKAUBbvSe9IIjqoQ6JGJGZInh
vVpTcvGnqfBWKLAvWDauUt9MueDTq9q2rADhPMq1iF3uJAKt7+vuJWZAhDjOX7BlB08yWjaNC3aM
+/vZn85bR8t0go5J5J4NWd6mfnzaQg9MXbMbNoI2E6+vYPxhnqFWjnIaawtfAEi9d9n6ZeTs1OHr
bp0WzCuNuxto+mOV69WweieV/449yZcGqQxUB1lM0bCi1OqqeAl5AZZGctUKUZpSr8GG5vAUD+Mr
8qZ6AeJ6cI3dLZClbrswOaoZ2WddaLsT0Dg7d3W27VE3sR8RDGT2C7b6w7wffMiIzJ2sNCTIi4C6
AFxYA5davQa7ibK2aEKUL5gj0jyNBySp0AwzSGh1X5osnvagotvKt1tQjAZyPdibiE/DnCiW992w
7LALFJ3mpD+C8o1j6/o1D7Wf2+BrrMMiC/jRmJmXcqHzQTfJ9uwDd3tcO65OKtvC95E04cUHB0dC
qiZrTqBnxGBhzL56ZkayPZnTEXM0m8hXf1LhXexFZt83UwROSLcmOa4qBFMr4m9Jx5uvMzYmTnGP
abKQdqmL4WYmBuqsvHKeifow+Yre7vcizhabvXivk2U7klDG9109wNzXi7wfSrkMxoZ+IHKoX9Vf
LEhuwc6OPX3GuV4OmS8hQNPrxif51mMxeYN2LeZXRm7Pa7bRYtHz9jnG2wKgtRtWWtp4IesOdTPW
+tJU+rBiTT20KgHy+2NIB+byvlnsj9ZLQI3QJnavLhPygQgz/xyMF0KWHNY/DOvGoXtM0bhVEWPZ
XDU66ioX6dmDIpVZDmmsgCu3M5F4gRtzXPt+BetCmH6nU5zFKBlB+O6VvdRxokD9Tm/kn5WDyiq8
fTZsaj+twnZ5nxJbtW2DlsnOoszU7B4JhlBluEgHkjokYsAoUV+YAVNRJP1f6aIA0coZITj8sDbi
uder+MfClTiO3dh9MB7au3Z0QZl4SAMrBWE96tOorOvBh+fURAOFBC/dZ6y9eDcGLHiqbS+SPNxi
Cjj41kc4rAPJwKPVOqxBKaN0KTs3kwPjCfjzU+eVCyWyhJBChksitBw4LiZtMm7KqB0tvfpjHxQx
fgvpdeveZrfNdxL0v50X6vC+MY1od1jY8p5vWjafQWTYJRJ6O0sD+Z88IpxNuefNUL8HMlR4HdKF
l3UW5lzU/0DfFHxzXVwXY7z4d5IRV0J/Kq0cpCOvNDEw8UojEGAHQu6WBSY58DOe5+8TVfWOhC09
cjOpvRN9cFpNmJ4h2rUg7oTrs+ROP2E9B7vVAaBTCASNYYEV7aFcrRde63pdH+FMlhXdODdNDnEy
8tVPPFuNozcd086Or/CTJzvC++aeteSb37Q/iEzuFdSzK1zseNf10ZYj4KLQ8d2M78RmDrzCRSGj
Dtodo0K4zeK2jG98bToihYSdxVh1zO6xSvrUplMZoTqBY3Ql0u2FwOMnhuYugH5vK+G0+MAMzco6
RabDW7Rm4pJF/c5tqK87qh5bSDuZJdjXGq3UGJjn1kUXDkFtOMm9QDM2hzUDqqINFnsEZceSHUYU
9yQUVauzJ9YtF6McyElsfkQB801FPewJ8G05J8k+CMieJ+YxjdYsjyfUez4k0PR2nZJx33pk3/J1
V686zeeM32AfjHlS2xYhMdB88MlfbIi+JcTrMSSZ14fAY4BOprcOgSAT5GlKm12U3LhBMsMm/VTD
GTzVT7K7+ZqIsOyGON0Rm+Kqw12WZq+Z7lCtj9UsmxirEEk1KcR1Cy+MiPtgTEXtZdyGe2/jlzRR
ZzuIl3HudwLSgPkyQciLkFTt08gm11WFbN8qutz3jKRHBH7MrqI6JHlIRLgPYodqwdaef1KKDFCi
Rje/k5u77xK0DGs2zD+mNIyuLhzQHQT8Ooj6Snv+hFUkUfAA+YXP5wngaq5i70KXDS7ctjmDYfqe
hs0PJfqhihvfgGQqP7WL79eluYgx3tEG8H5QL3kfwKCIRP3jLAcsNifuMNxYiJYWmRbVglxoV/cK
DbN3M7kfczYlFSxaTd5KQAuslyrfnPwpJs3yTi0trHpR+qs2/DlpikM0X2KyHm5ELDepKpLNXwHB
v2mMOTdEHV3IcUp1sr8997SDo02S1CiVBpK+jJmui3ZLyr4NJ7CKk6+zwfVRpJR8ypI95H73EFvY
AfV+ajuV7Oo+shUKpZ8juCBBv6n8toqf0eQjE+nudtUkGB6lWt83WKZaifPLFTFPWOxqT1Ey0J8J
CdoD4bJ9GRDOc8rUkTlIhtI1vTE27QvT5A4aVyfPmoMn5g/bQeRzgrg8hA5Wvk0VTL0R1NzW7Gzd
+aWD7uzis8/OuaboVXioew8BweM53v2PNAAvwa7g8YGvACmESXxzpkvPFJs9ZZ0NYT7SNDdzlxZo
bAo13ArYpT1DchbEVblojCjhKJxs8JknXpszK98naY8i1eeUQ+Ev4Ydmir8vEptS0CoLTTzmI+uu
uKZd5tq28tEWx3SrJst+QObE5WCXeDmoN9863p8J2JcV3XgEl3nFc5eOCKbhDc6JQCYXEI2srEjj
3KPLy4BZA6Q48WGS/abGk4UUiZ66s8i2DwZ8ZOQG5KSe3afQ+AYdsZ/yhCWPqXZ3SaagJLleQ7++
T+HOk99OXxQs9zLwT8xXt+2KjyVrDnJbMLuYsvcWe+zI35iWuhitp3RnAe5EjrfpcQWws1C/nEx6
N43RY8DiE0Sn+9x66bHzsq/Jtt0PM7mL2PKz9enLnASAAoQ7RTdNCiyK3Mlh/tIzDYvN+AKO2AAR
DUBDXdIdm2B5jGy2J0L/THtAn4TZB+A138A9xGpDcj927h0SaOfbnWjW7EUm8SHu46NAlZkvK8wl
IsleFkbu2SQPjRCHqTEDOJmp2YN/Cd+wPqySZdWAUMwzNcm9RREPQTb/kk7j93gWyyHOoq1QNhoP
ElDVAfNmUoDNi0JBayiD8JO1KIyXeo8T3WBuMFZqjBQ0mFCqUA+yGHSJv4d4jyUNPJwlgK0jnk6R
qprdjX0G4zIXq7ugj3QhrTZPXrbEldevI4hT69JBBnYYYOjQqucmjXm1Ru3nKqZXtzTdJVZKIAEE
wVndGGi4Spx1bwmDO+IyrLc5+EZrt6prFy7hu2f79evsN+BTZmt3AlCXverZD44sWLtypAPMIWXU
rsV20/TOV0f5d2hsiyKUOD9D1M1JDohL7OAsGAMGi6aTHpEuqV56kTN/cg94qvpDgSWAUQpJVkzu
W1/v7KrEfWxQx4gRtWcrA4LBGYNoiq82yEaMtnAgAlfa0ttiXbqx3AXpdrUQu3msaTTMuXQR+4qy
YXpO11EByXQrXCahzR026QfKi+TJBcx8JQ7eQvmc+tCFnk1Qt8ehjTWEfeKw3nIsvXUn9Cnofrtk
rjpoMyFtGgcHKdq3+8ZXoLJpN/JzOFBy0mYdToNt0+PfRMs57vgVZoF+peYgLdk4iauWmdv504D5
epOYUrYbuW5uSAriT6RA8uqesk2mP5qZPPB6W9eiT1s4vnqwca9EbKcQ1VlgdpkhkUXF4vN9io4t
A/A7VAG9+Qt5ZL3jKREH368xZVQZAu0C42bPT/SuZxRc0bidkgMTrvlisNSyBxtyzfXYwD5qa5cq
FS34ffhj2ScrZl0aWyloevw74S9eGdmoO4ZN10G5CGtub3xk/jvV8XznZhm8tuGsLaQQF/HoJX1d
wFFHX1ezfA/1AhALVzDcbQRWKiN2H94htjCW3jS7vRzq8c7GNj4s0KS7GsPkFaTr+NSKzry6KYy+
mN4Od8vYZLlhXZ3HkesrhsXZPOXILMTqDo7RKgQ4DBb2lkYCYD122ABcIkBrSMx2CXbz4sAFrylM
5yBuTsmdmkdVpUyocm1ASKGr4RB47bszwbbJ/WwUOPTRaKsIrzAMSVCdS91PBxEbXbRrQgBTJmhN
6BQeeaahMI46z/wFihKkn1Zb29yOBE1Hit2YV6+LwTQc1dqAFFPP230kawISzGhEkAfcqCU3jZ81
BZTKhx8tm3vQ201agDZtyrWXej8KNp7aDrBwR6KlSvpwqkayBrow8yQ+IA0+Q+nSw1jAgNWVh9Js
S1mvsXxWUP35SuCDskMq8u/N4GEelejb7Be8Zghoum3aw4v5c655U0mf45RgBFBCfbOvasgk49yx
/hHA+5ZvNl6BBwwDfC5xR1VrXQG441YbNUM+uQTd9QC/i4yiB8DUxLyvgdcUvOUL/re5KVfcx90I
tXfQbbZgZ+okxjOFsVMyJVOZgeB+zTqAGR5cKarQa8xJw/w8N32bAsIL6bd4XjBabImoQo1KERKu
+mEYe15Bb2DdyXF2UE9ZV4a50Vibsh4b3CH/pjKPhYidhT3xbqrhr8O1UnniDcmbDeDJ5YYe6OzE
cMWcu29yZcvej9YNLW7sIKCEAmoydMkJxuc5AdDFoXNcig07q7Kjf3myHU/h6qEUrevLPA4/GVrY
RsmLkuYJi/GXUQcvDcaBldzE49AuJ7RwMPKVPyGHaQup/fdQoJLuxKxKrRnKiCFq87lrVenFwVCK
WUd5P2K1CrcLSS8iL2iknlfPO4+cN1hZEd+7VGPfh48vWx0gbaTcz+ul/yFQP/eZwSZNXcU0OJDW
8dzv4j3Ozw+PxZXIgr3wm3uZrfdKx0BO66yakYLlzA/LEGEmAt5RNG1vKWhMph0OmIwfawLE09zq
8qR5MR1WIzLRvGJr5VbvdM8DahzSobNvJh8f2vK7eoPrz22AjwZuRA/VvcqBffFcdGXd8NrF6c9Z
h8c4FW8dlGtzUXukYBSDY7NpjQy1vLUKBbWeFIApKi7uFoMBIAx5FqwG8liqQdOYPE9O25KEAF3p
8Lr5/hU6fd9XMX/r2fLVrdvRzOHBboAl9Zo8Taq9YpfsJ1u8p2CKgYw3uwFmCF+SW+JA5bwWbdr8
pX1l87AZdhuqWqCRmJikgCo2lAVjGnwJWgk+mvfVYoyKUeBB1nrnt/VrFjYvLfTp8zoLDjhVGLCG
gy4GCAqW4PKzC2mDr4uXvIVj+xYlbMYmTUrzAXkeuP4pNOFdPQF5aTbN7kDzk2XSy12iku8rbBNx
DHRcLsZgZxdqntWqQSJT3k1DDe52+TraczuhI5UyLqaYvo/cuxJC2iKDc8hxaSe7Q54LIEEWP81Y
sMcUADOedMTzthf8nBe28XuJ+FEsoxqruE32YRL9VBnw+SGAsQ25LgPAgmyg9yJNe8DG6Rc7NF90
upJKi8yVW7N8uzEQeTPfT1O4R9cB9knMqgxfyW9jaMNQMAXu2WM1Ots1fWzSVuV0BsPQ9pAND6W6
RAA1cigBkxLv08mqqZoFhi2ed+1aPCCMIvepF5S0V9+2ADAqnQ1w94GUAKAGANwYIEczR7jX2SmG
0mWVreypofbrpkkHQLS+Ae7NvM84cqY1LimnntwyMH8Z1XDMEnfRDcrLQZ4TnHamwbdTyU868BML
ti+Y1l0JiP7ws6e58OsOAifZY9T5TxArBoTYuW91EyU57ZpH/K0p2q49DX76wbHLVkCBAAWYkU9m
iu6pAIytAnLt0n5AJW4/gZRhr3yj7xthyTG0AXj0a2d3Ma+bYkiGsLgR8KVAFdH0cDLLJ/Sn56WF
mG/dslfPbK8S/vFVvUAdkffaIOOiF+pSkBCpsOIaCUl3S+LxnRxw04G8JxWvMbzQSVrNjfhJZPAV
ddNYYIO0qza9Nj/mvlWHnnN7hdQqLUM7jbuBjAKcfeflLM5+sHA2h6AJvyAgGTRT83jPfHAz+tbD
sGu5LQnQZisd49sXG6Nb4CLcqjnS40vgu09sEGd3dZIEuZmasQKJLjy5xFNlR2MQi8F2vKaeuu/x
1Dh62zDOmQF2RYGK7HnIpgqVaIYkY4ITpvui8G2QAOLuY7XbhM5K5KYOx8SXLyRel5wb/VfLGfLy
VBdsDs0JlfsC1XGSfNp1jJ8T6YHwY2qy5lAcE6Vp0uFMNeTCjfC6w4il6irtcI9YADCIYDx4RJdV
FzGg/YdQeu96xiBJMi5eGmgeVD1JgHhBLr8E6DGf07rrS5TnbDcuJrn0cxcVdaA/pwW733JkEv0I
V5hctAhDwdy9e2RYrr7zf6pZ9pjN9ph0zxyurdEwgJuhpyqYQgIwR5zXCWDlFON8YaKB043QHVoo
yYccNUqMlqydInMAyQVoTgbO7HyTPo8hdVg468cFArqqSI/BOSAuXnEeINRDO67JiZTeztJ6qXSf
TAVLIW7oo2Z6Ina1pcEYD6PtiOTJAiMMs6UEmREnQEw25nj1h/mqIIO5n2NwuSK7fO1HEFgGn2WP
OvPQwgfAlg1mjeBrbMcQJ/CQmokWU4IRJ+o4H0NAnj3UkXheui6q6taNeTeE/TFgflpiSKPhiQCt
JWi8n0C9WRBbFaqeFfpwQcvf9W3FrvE1OWGCR9GluKliHrIu9I6iAu0bwmgIBxQ3dPOTFuzW0gDd
gY1RWymotJVDNEf5kvo/tfEkqLVBWLQW9JgtQZ1oN4J5d0auDeSXCySzJxZPYU7CHjcOzI9iod61
Dc2aA4oDUVnGc541A9lJXCOyuHtFl/nRzmBGRK6BOfIaPKRsbfbr2JzCpn/VfP5gDPDjQPhQyGZA
p5yNPQYiHEDkNG7FiFa4gLXQsmfL/Al7JAziFPB2qF2jqZzCiqfthGkoJO2mAeNWI8lynyzotu2E
Z+yHs5+vIW7I6mVR0ap6Qb/sxio0/VyMjEk8upiV+v9wdB7LjSNLFP0iRMCbLQESNKIoyksbhNTT
XQXvXX39O3iriZkeqUmYrMzr0lt+rFR39p619jvi/ZJ46LVlbxf6W84y4zMSjyoS5aiitucLJLl2
d1sT2IE8k/rgZL4MV739k1b+FJOkMdNtr5xeQYqUm9YuAi75olP+BCGib1oK8HJh/jE00G0ptjQp
PYe8B5HcmRY1cUjt6jh03se0DjI0+/EBlUwWdk7ehH3N12HqAUJXAeoVg1/TXypzzXaDn161un/R
nO2UbuajXUtgKwUV0wDyMxtMI2kP+nte1Ou+8vUqClpx8TJTP+urVpyYWep7RzA8wiv3OXC0bG8N
WbHHI3VravfPMLDxvMtWNtSb4B7SRZCR2MTGqnopo7qe+BKGsIAjMtigNSgOJksDdklZGDdTJ2rC
yzYI0cysfaoKuVvKVnylgcaeisAC1GnWv5lDzyKL9UMGTQn4W8NIIROOgCfqqLKc5mInBXDbZJic
Gpod1fbCcaIhjQdfWN4du/vWSt2410ki9vaQlPdysjntE3O8Gp7sYxdJaeS57hC3s0QJOftql6Mg
OcyLml4AqrtbSmhfrPWV+eYB3UJ8dGvk2mRNaCIIPufM9cmwRDo/gnVeO7JA9oNRWqemyMv9XDfq
gtd5U+6bJShWtkai1nlhZ3pAUY8vc5uW52GussOY60loLpKH2db6PUhbDnkngp0oVUdePmdx3/f2
A/PhctOlmdOGtlMXDlyt16Vx23s168NZCyYttHNTIN7w2pNIhuDTHMghdfLejgohq7hWU/6mhlI/
5MLPty311j1hc/q+w1J4CxrTOgUa2JqWrEEkCQZ/LCc+RzYM+T/ZJe7OXMf2e4JGOEjRNy8dmCsZ
RM2Y7cgSRsaxFhDU1mhSd8u5O7RtvsAFTX2slxuQqGn+rx5IF3VIZbzWPRlFyTzY0dwu6wM8RPbj
JRmitdaU0VKxBDjP9QuaiMdEBsBb3nJvLTpDR5u4JH4CSrBW6x8xsFxjLSGw62TtTx2IKq3QWPzC
ifvi7Pbm7H+snZFT1jzw1AaR4Xiq6sz56kTgXsBGrSnMgaG7nd65VqTXrnUXA9FuRtZ2kRugg0sX
9pe4DFF7o06Zlia/ba+9kZDTRDcNQ5/4Hl3MHDy6i/mfErxjjkFccQDXF+WDRUpCnZEd1uXgbwa7
WAadE9rqEJsUWgp2u8zGaSK1MVpnf9otejWzr7XrIt9ESeMZ5L72DcrMWVvmPfsg/MPawVEsMkmo
cHnlPKipUrE7uBT1YPDZDq+65dqbKPIyXTpPZMj2cSXy4T3rgg2mSqzxWNWzenVlVj00DHn/GUqv
XwMmpk/snv59SJXc00W+FzN3ODfzMh6rzojNwlEPPFTBx5p1QBYrewcXr1siyjYrdJcWnYy9pvtV
z+tD0rfjfUrJ0aCNBpmv5Ni8ZDBuz2Ub+JEuNHSRo20hhnHYLOra1g9rL8wD0kK5F8aSha6mMftW
hKH1EE8/bNuS0UQKe5SJUv76bdUfmdqcqLBk81YHWbefgeDIqs6ml2xJ5/28avJL9ybrJsbS/VzT
fnysg3pGxtLVjNYWD0lpaPulLJwnb5y8O8tF9Neml96vXVrdT6I878FCfHCfG8v+WgMjv62pi9Ss
1OEnShG8JvXQf9mOUDGixvoYsG93rztyOKAem17bppr3DstfQ9K0Vj9aTJU+6EXfHYfCNqJurPvP
Go/PoRsdUriTrI/Z+F28z7ren6wErBVLr/lYwunuybob/9pV0Z8CF+wlcdvys1SQr/rI7j59mq3n
Lh8AyqQjwsaabTQ69RwJW1Im80ayP0jPsTeNgB+dJT4zz0moV7Nl7GAKnUeHXT4ngZvgQvbhcPY9
V4RpEcyvs+7V8eq7gnd61vR36Hf1gN2+um1iM5JgTE47oRk1Ebx+j4E7Qf+U2Z5zqMg3geYdjHWf
N15+dHssgvNQdPD1tXadJqfJdhbf88usfJxGSQWeY2bt9KfK/DGUbD06EfgNlWMRKXQizq59hIvA
Bkb/bH2QeCYfdKeeGR8twiMh8TUvXKlDkSXX+WmdLXVKbGP1d1M9zwcSXvrrZGXqpjeCGSGvtKta
k09e7wkkQCle/CYZj2pKkQc2+CzCKnUbMh6b6V+vcECHxdqOb8uwZCfLqYO/vrVakcikvIwu8BfI
DQw/Qb7TdXWkjFn14SKDybM94AuvuGQpHUV2MJ7kYAdvTkKvEzprzUXSlY+9KctE/1OVyOlmupyr
3Vbpg2yq5pIktUfz1Y/jf7Okz2/NvLFDBVVT70y3Rhgorekj03L9aQwor7Uy/DMmjubX9mfrVzAh
7htLOC925vn/KWse9s6QGWevFoSxbe+JIYhpBCArq1A2U/vokZsJdGMkce+nxXNBUfqu1smPS8e3
PpZx7q9S2s1x7UfzojepS0AySdIsXZq+xWSytKJvnObQWO56COxevRE0WUW+LtTdCyjBPpzixVCO
PoRBaSz+LgvMZJ8haakg5vIicgnKj9QIntSk/XLW9NwhgVOKQ2GncNbmOtzAGPXI6RRyjJolrznY
z62ttDJ2CEyLiDar0eTZMl5NDtR6sRCYNv7fwUXQU9MVX9uhCX5lEcQrRXNXrLp5S6163mlW7oTm
ONaPEKl65HU0uEWpjWhaoCMbKCymEx3ZzrLkB5FAzfdmk8c+uewoNHkO8r7/TQrP+u7ZQ4fop0dk
P7kecQglOgsnV4esMgCMGXT2IqNnqrVy3Qfbkj8JcnBP63S+u701joyPOB/BJAZ1qtTkvWQ5clL2
RFghIR5LJJQy34Zg+Wgz1JxMMEhBKv4SlK00ZuVUxzZ3CAiqRoFaeM9S1e9pmZrPmm4NF40lwPEi
pIzSei6jcelOGYA5G7VBwZhd/rPq8lWicSbCIXO0MKjAqQHlSLKpfdP8dl3wE/Kkx/mP5jPAe0li
ROtkFLGeBu5x0rz5xGSJrX+s1IhgDeVkkCoaeRa3TL8kq6IdWGVxW9bSPBusiTlXCTVp51u9ey5U
dWR1Sx12wmF5kGl5OyMg4IORm16zDXpjNxbb8k1/walISvE9S9zxLxdHfWe+g2BGc6ewcYieCYpK
j0BP6hDQeGJbVvtL+CB02OJMP7MKHMyQyce4Ov8llfoTcNOYTPxq57i5+zxOwRmf3+taY/F3y38B
jU4o8+SwKvNKjEu2kxPcI5vrWzp4i1yd1dMey8b2n/PS6JHH58WvGGu4Yd1hV6SnSnYeVgkYta7I
diTePpzbTg+RuutgWMQt8s5dxUAWiLPRDPVvYbIRCpW60bIycdTHImwC/Th45omTTaMDRrxNUxkn
axaaLaVfWu+9VByxxvKXIn7qMjRVfqX+W1QbkWES51XwYLQjJqDNzotU0PKSfco/vaw7V+gdyKw8
T3ryUpvjTevdLqpyR0ZdiwhTwD7gcTh72WKF3UDosG+xi65yJTrAXqeaBmj+TsGASdgpvCtOuK2U
8UfzEGZTP+9txQ+5IzN6wNA/Q51PdiL3QabzISr/XJbyZg3ejYyFWE/sN+WuV8+QPODB2e6NYyrZ
6tikj3nFf1PWTpjID+q2DkFsC1bgpbHJJ14K85YTPV/V6bGpuhNjADJODTV7eygzC9Rc7M2NzFTY
iFVt4isdu0c0EKyqVSeVzDdjSSI/QIFvZuuuQ1LE2zuPwOiBePRXprLasi8SHhK4YH5DboWza756
Lh6HiYuu9TsSffWdWDeRXG2usbdmX61uvneUI4R3inCEHbbtw2wlEyKFac1YwGDT4wB87pIWjtZb
2y+tpg4Hi7y4luSWE+r+1iTSp/tOHmQibsrpzJ0l/btVthAcpfvRD43G4N0sz0PmOjyR4tx7DhLf
Vh04Zp+dVQDlNe0O7aZ21HNMvOmw74wVJYBqT9aa0ipKda9Eulea+5Y5PXRf+51Z609hypuZ9vVe
b2csG0hwTdrkXacPl6ZWD6NViH3tDHuTerUz6RSNXo+s0Y48pjdwePHiZvK9qPgkncsQ772V5VjC
9dVjmGnTRVsAUIfSXELf9M7EyH+IutLoIFsddXquDzKi3dPfq05eU7TaGNQ7LtOo2KGzPhg+YmtW
mIfK1M4r0VOOn/6umfnsT9M3/Mc3h+ihMbq3hWh2hvyqopLC0ZQaBW7qluZmWeJ5UM1hatOvXPu1
iYTlOlbKj2CY9w0tOVLXqwF+rtirZwr50TN3doodbk37Van1yQo0GN+cF+1fa3+pZo3mrEPUu8Y5
ZvScJZu7znF+Zjv/w5af3yRXaATtr661DmlG4p1s4oVbO2TqeVX1d8l9chKgjn7911rEuhLdn9fF
i8vPgIc/j4IqrOC901E+TKyuc5Sz9weHmUJ/dkho23JD+yGBVOqMg+qnR0dIoPVp3nlGC3u0Vj81
8AaSrgODyoPp6YQ4uGGjvB0BXd9OWTxvVJ03OiH71kLZzZFdj0+1heDHcvauo/56vUgxHTA+M6Iu
q/WtVZ++OYYmnnJ6x+fBy14w9bNXNPZ0VDuaEeJqPZTpdLar9ZCh4kH49qxU8qIh18szeR+n9NKC
NpfugpnXvFWLiYPjdcGUNHrwXW26RonHxqShOA2LimjqIsfAtWE5GZJvonyNZHkoUSyifFrK9L2A
6s7y4GhKjOpZd88877DdqnRdY3i+i8/OHRaq02qrSG9BlTpr19rTZcidU1kkpxIINXXG0+oIjjVa
V63+hjq9KFzu2+NQZNPe8UkZIC8m1XEsrIuA6vQZZcqwtBSK1JeOJMnNK4/2IWp4nGo+9HZ7TKu/
y0pEjjQ+yA0QOPID/jfh1I++A0zXQDNxv5S1/k69B2mm9tt1E30bm0n5SMS22LXs0XUrDk0egX7W
/m6fMS/cWGgiXkW21yvvzaOk5HaaER4DdivnJ90tz1bZ/4cB6GJOQxz4xXH7wb6YAKvW963cghMf
qDdhIJqIMPgHaKrdajJSd3WcE3gTuNmx6le0tmM46g3y1OIMgP9HJfZxmUs2BNnOrq71JwLrw4Jq
nC9L7GS0KJmJ/I4ogZVDetVl1C7thaVEJU/WdrXrkZ5tnE5NCquHUL6fkisnZ8en7yIDjqwQ3Xve
OPdmSW6KVDXLtiByG9DU5o4BfAAefJWe/bw6wxsuGp2qkB2mwXyfs/a4pJkCY9muUq0/TOnIFgJb
J3zKi1fEbzt6YgcxX/EHoROLaFNcOqvWRo7SApjOHiG7brKWzYrAyuJK4mGpguMcrDa1vu5DN+vY
qS7vlvCPWZq805PdEgF7zRf4RUTwKLLiULRpysgku6MzBEY4o5OKm5yuwEVgPWabtDLbEW2b7vs6
9fda6TxXLIMt9eHaOtZ7Y7EHaZ6bfbeaf9difKtUxRVrH4opfbPK4jK16w/07nvX1G+GKKxdosZ3
dh8cKeAP9YBtQCMFXtnJmbnknzSSf+zledW1+b4w+7X28KipIS4y91AU5hVYEpSvm9oL/rOrafgm
fJ2KdU/1pCPhN5zRXWwfG5AaFehkP7pai+xO0mgk20OVdlhWFsFEts7Yi0ajQyldvyKseWkc9dQG
AgX3gkcvXcY4S7VHWDPtSGf1uFDg8Mo5sI+5Gi7TUp+WAnwlYKNGQIpXy/smu+65nQNOORI1OJVD
NO1oYFveRM2FdTZF3JXysKxwR36BmSMxjRKVIr/F7w/+XJzzMbkBLb+i+zwqjjcdaAuzDJycaI0V
cQYsrj6y0Y6H0x8DxKL5dGaN8XNrjDDJQK9MFpzeyGXbKrf4htbF1vTHSQFUZp32HuAHLcbiHOTd
G8QOuSM1QjqDAg4m9NLqXez05k+Lx4iSZM27tJAm9q70p9c0qBfOKLMHXmRofEgK3vNR6Fe9M58t
u+Icnu1D2hd/E1oii5ojfWcM1eqtUZUofTfm80Ejr2MUswI8di1+oKuQcXUcH6r/SsrhWJbmNxyM
sZc6XpvtPazZ+NUk5TFvUNcMnrVB2+ItxXtBUOuTZbf/SrikpBd0ZXT2rTFfacJwqxjTeR5bIp+G
e1Lm75pW4L4Y/2T8pOPUF2INImLdrlMjiWmZV+asTttr6fSvMyDB3Cw4GVn/vpFuraMNaMiLLQfu
by199ISddilndTZXYxNL/0U0HOey2cTDsTnYx8qp7kBdR9ym23NnVH3ocSCO6XyGHH9xqPo2J+p2
vUv24ug+uia0+4324uafwcRxJw51H4QBzwFXn2YT6dQ0hwXbpwggedjCSLZ2kj2WB2tN7kFpX/Eo
nM16fDUWuWfHdOSgJUMVg3nEi7SuCbVqjmb8VsvW8Z4tLflM0JmipLPLozcNL7rzqM8VoSflF4qA
/dptOwfca81sCsr6yY9OWrUl2mze/b4k1hcfYjWfJRKVxE3PmxAGLVIyAEsXyUvDaI3/MQqSE4ku
OfkqRd29r7lxssbsm0SFY4KuqUJZUQ3lQwVe03r3xHCwZ/4O2VU6LPeqcND20IBLCzvdi0u+BiHJ
Mi62pEX5t5lWipb1QHhNkFqx5w1X/nR7zOrt4efiU3KPE0hm2XLgo9EiSflBWP1vR0+ON656nTgi
5VRf+X+FbuKf2zShD4Dkm88jMg3AQO1UT/X2QOveDl1nGYnUD7WlG2BBB6IleZabHkWPiIOqmXZF
UqHhq5qdzRvgcJTzqzOv/BImbj/OH5ZkH+W4XgUZHoirPwKpPwl75s8AcGbvgrAv8ob2dfunrZdx
SWFHHxItEBFdlv8jTv+Ss/d9+2pIaLXLAjY6eEU8+fqFde1Hd7Wj3kOkXmsvhcn95AWa3I9x04Ti
v9rGC/d1+9sceqxqqs9w82hA5sjsrMd08s9JgyvfSfSvpioP1hhETeUc/WSJ1VKSIawdJa+QR8vs
IrXVk+yloLAsPlM2ET3wAr0YNiPdY+fda/urnB4RhaCzMnfK/DBFctXyJJ5dZCpTmFQfLnvOV6Zs
LTm11tUb/sGdhBVgLh9f4eoDBw9RgkeV/EcIaIQB/c2FPd6prAeHDvbdwACZVKHF5BVY7Umlw//z
Udzh39DctkN9bpKIzlgaSEeAVNkex5u6rp8mSXDsCD/1/nBJcoNsAaqGbAZkW3mwb0RO3dqgOGuF
9Ib4cnPfeAA9AS72vviui/u6rUbBTM5yMSRwLE/ebW+Uyx1eeGkHyljS0dgOjhUnqM8ivFc1C6RQ
7sI/IQftszBh+2JRxPyb6VntvtDnf9OmZ+ZyZLr9YvNY2QGmMvoGwZsLjodE4tkhQhf1H5M/hAzN
WrhqnrVPJoHCRN8XyKsThNMFLx1Oo5CkwXRFtY2cP0B9Gnd5O8Mf1fquWylmHkGtO5xSRBcEKA9S
pGl0WXGa1WTQEjfHaPjely5qIXwCWykLiBFmpURMSg2OHSd2RPa+mNatrMwbX2ShEXJl87Sl1Mgi
P6Sjdt4KEC+XA4vdj+lBh7tgaw1OagwzTDSjyfjvjuNd6M4rCbUFG218878CEBg1/1lA+eeU1u0p
NcQC0KLz8DHnE4W4braXeX4W7gQYB05Q16CO3d/S3pTZtNstHOhW8JJHrqnReCp0u6HcEq88q6ui
JLdQkyE6D/ThpyhKdTTnjKJQerhdWtxreiK+m25I4Nz9p6BECat/1AUJUESTXVfR8iuW9FOnYrN7
ZEG8iMYtmywLj2N1cYTzXOq4s13vObdQHwTa+M/Ly2dzU3mn+seq7FNRvXX+p2P+l08lD0u+n6yo
t6bsZNOmgUPr0+sE9LvX4B9eU0WwoCfM8Y+/gkSWmkLltzbwxyvK28J1+9ekrbK4m/Fom3J4N1b0
covNflc2Bf6B0rIRRg5TzOLd4ke1jXqrUYRiuW9W+g0B7usu9rerPLwlRj78GK1ovzW7R1hl5jpS
MjHqACvB1D659gyM0HQjrMtAp4IKrN3r6zpeWK0x79atM+EBHKHa2EyRrYU4Kj55vORNiuK29bOb
gOI+DuWSMI0bI2R3zRTmEHWbwK3u/UCZBDQo+0sAj2ZxL2rrj7ImVURdtYDvZh5bG0dzeLCz0Xnd
VB6cQSsaF0PQhSqvl6FddLgeLf9nSimdHfsUWaGAig4JqqgyVp2M3+zU/eMngpyFjr50N46CSGi3
mf/pJgsXd03mWrHU2CRoO2m1K70AMwhPrBWXtZOdCl9ANFsjKVk7UwirDasg915azzYuRVFzgjsi
PyL8Q0EpW2SqavV16lpaszplNWL8edh/URqQ9T85j6k/LjfOSYBHL+3ufaOcl3aZUpisioadFNaT
H3TO0crZaLn9RB+xCEdc+BMZIaAoDvY8AwYsSS2vq+bU8UiVEkvxydxU7vp6eSIF5rwAVlRg5qGT
d3g+TV6NBoBPXfSufrft5LI535akuVR0wAqExuzohD30p4Fxq3xDsqEVa83kNXcgDmAF33/3Fiyq
U3Ha3k+jcj6tFpeuNh2w/sVsbosc3Y+3FOwOkx4RHf2Fefw4T85D4oqL5vqffqfvA5HFDjGgWi6e
3NrdGThVZGu+dK73jvvmaNnGozUUR8vVTi4tm5q0n+252yCCADHzzjQB4xGuddVwKyRbeqX4xoyD
WyjgYAsy9oC2ku6UsXHXL97IodQB1+vO1ZzG4WbO5iMbac7YI4p4EO2hL7oLjzgOTaf9mlLtYCBl
VaMA1ZPBCeMGwiJP1FEv7ZfCl6TnmYCjDlEDrM9wC+02GBkzqXErbSLQW7QOKT87OcVw1llocOKs
ZBaxx/+ylTiUqXplrdEzsb2k0Nj3PAPL95fLMg1vZbGQZE47gzL6cQrwQBFuEtp6H8uiv6NXQZiK
Obfss1j504GUnCBsV6fbYSTc/78Ds6yrMDir8FmcCOV++j+kwMleDvgqig5WJr0EVfkW6M3XVBfc
MN73tGS1TLbe/O2cWNrxUKX+c5KPj1sj1I32GjrLEGWzUe8XT//ZvnXeGm/WSpRe4XxpS3HQ7erd
67fyJ4eHMsFZP3ga6U+Gfg7a+r/EaZ/mVpznzHsCFEaYUnhIyHg+VvvWNgjLDGAFpn46EwLMnb8r
V6jwug8Jm824+QROfZ2GCR2+eezXFk2HreGuSD+5WhWxMCYO3iFOZjMaVPaWcaKTRHAseTi2IEGL
ZJ8SVQHz1YSx0/r28/Ul84vTOKRvSVr9Q5VXU+6LU0Eg4Mo0iJrtlHtM217xZAxo//GjYAwNsI0w
GZlB86dtFyNyej6/zBSYTlaFEKIn0hzDLdvdkzlCWpZYuAaaG0I5zrNeAMswSQZp/+Ah1xh9TmRO
hN/GH2Hgl80JhQd8Z8xUzX79nFbvAf3xcRoJIxTz3vK1mz4MHwbvqmDCpB+HDtL+bBCMm5Ndo6FV
G6pTt7LfaUh8hF3j5zyI5zIhngD5zb3RyNGxVp+BZ7SOQEOI7tv6p0J+QDJNfskQMZ8rs34aGpyp
S25A4OZs6C3lkwVHZnjDJ6o72ua2vnPxDwhd5L7L/fxpi2/uoWu441qza5TEZt2gqsUOhH0yRW4o
GcyV/Ds4/tMgAZ8VyW5dVZ372fhAMR7XXfnUuj+0GNtDmocLgrJlTeFRvPNsaP/hknvb7icu0WeN
2obEbTx2DsqeMvfudlc++lz6cUsW3O40m1Sc596rr2m3fHgdY7jmSvPuaONbaREDWrnRVodEys5n
cB4DU37Z+V9SKtz1QXY0dATwbdfdzVl8DV3+iJDmtWjrT5/Ktf17w2VCw/ZgEUW5Bfo3Yw3vUC0P
yRJEmEsuibJxANuftZWSUbIh4NDxod9of0UdxF7uMhiTYlA2F60deBAq40a6yxf2g3If1PiiOtmd
U/ZzJ0ryOpWDvROVRgaS1vvYMcZH9K5wf91eC9a7tNa4afqHRixhoPpt3XvShMli/NFtN9hkQER2
JGjLXcx82+Cy+v4POTnfJSa9IR1Pw+CfC8N5rg1eatTWOyej+Ns9MjgtUE+g/IfAqHI+vzwOARfY
VnbcDSl6aBsjNB0xrDbCVeeQ65JIO/3YYCfZfqvbVM8AtgdNALuUOopej+SGGrMCsbIw04aJgdQm
UHXun4mQQ8zrjLdWyr/O3D155JV6TR4txhxWMnnYFhYNTBpV58b6mp2mXP0nbPcr2Eb70Tq39czB
s2S/Bh14WfH6mZKWjSNLBdMJ1R9cKOJg06rCLEmPfu4BIRcwnjK4eOtwEsD13Lh7JTOgCs+nkaj9
f5Zfjd95V02vqk/QizgjTsr05JnjdHBbAZBWn421LcLeRFdYG8stVfNuQa0S+6vK//pG/2C24kCV
+2uVzDpja94a9Oo7BPwtCoYxnola6GrrWU0++nPMeueKMIeXqq+9O3JNKGBvvQ8GxqGy2hYrVMmP
GjIRlp6gz5kT5svRwFhCZ+R49bOdTr/bZyCWJk4170EaqGxgrP9InHB03jPPUbeKKGXjterNR9Pv
DbzfmOR7uUSrkCfXVa899QJavcXLg5YM4QomoeA7dbTnopxPJB7tytqD7bQeBf9N15bnTkIgdg5t
t6zevCzFjse8s5aEuAzbohDYGJI8hET9ntp7NKseaKr5H7aUvUjT69SN5z79bdBT9jWm2YYYXMvW
HreKqihHFjKLnLrtzeNhMIKjO6Ns9irtXphJTIIAaJSZvdla8YW5+q2aSsoqxl+jOzIR3XBGnPUS
kMntPkkDuc7p8OWWEE1bpH7sFzxXs70QXl19twmyx8xF1j5+6UUy7FPZPo0tIYcjAMcgsrMvLIsp
uPDirM/1g9kDkGeuzdbA/NJ6iNPnidM0GelIknU7R9PgJbHE24jSGEYZJ0Olrl1jsYDNb9gR0BFF
prSDVq2fcpXvmvTJ35iiZQ4uiPRf81G9zaYPMKM4hi27aY9JlYyQYGbokly3q1nPyyu2Ccgf/Iq0
Ox30ruvQ1CLFq160qWsPE8R7NDnE+YyOtsRTTWCWGib2pXcN0V5JULsHobXs9kkadU5w2G7eEZK1
kJ3i19Wd5ODpJZFF2gQ8tbKI3vW4NtDgBQ5hjjfFTB3iRcToNqlfrwP2mNAZPBOEob7EECAfsh1C
hpfZ48BOnHOH7O1v7VjzTzBWaWS73fzeManciSlYj26d9+epm0HQvMxTGzB4HlnFeZS9co74+cAD
E1jQg+uUSWTINj+bDlCBk49IXqdkbo6pThIZ61iGKcKVQy7YCllRjRnuOCa19isf6AKZkG36yZ5E
qXODB4iZccKtb6TpPpiFHvuj1C8BwgP6gXJCsNOJUwMO9gnN/N/kTv3FU80Q1qmWXLKcIJnaAPRQ
hkhfhmqcH5YRH3ZTDmjvSsh4EGN0HTNiKvqQ+SGl2Jz1ChweOv+L1eLBI+PTsFeep91gJa2z8EVB
HrVhnNy2e+2chcUxQT58ISpoQlUjFtTpN24YEFmg0On31WognUf0hC3UyK6eCefikzP0Jm695zFD
eK+7fpgYoGZSEHrTzk32OBcWUci1VXzomp/RSQ/Wb214Orfe7yWJDl26X/rsn857u4MRW16ZjIhH
liB5fkCgv+6gIaixG4SgED2CGQmSWvoZRl2f9LaN3jHnWoSjP0JO6/BwS0OQuESShRYc5DdpLOJo
DN/9QZLHq99m81GQ4xEuKknPDuEecZvO+ana8PRUBcs/s1GglTplkmZD+tG6uaiagK0geOJw2tUd
DimtnxAw9Bm5SqlU/RHB8nSuHbF+0FN7oeYkn4Zhd/upza1T4vsDfsyF0C4js4O97bbfDoBdhCgv
2/+PsjNbjhtJs/SrlOV1o9odcGxjXX3B2CMYwSBFkam8gWmhsO87nn4+IGumRUomzpSVpaWSixCA
w5f/P+c7EIzS4Ea5Ftr2MbVtzMzQDqNKBKiT4XDoATLCqA9xrpuw6lHUtjdlpKf7JNYfRGeqe1eC
9NImTgN2eFHKJRxE+p9BYT1yyMAe7ptP9UghBkEfGpXCibaKP35ItOgxjpNPnRRqH1VzenVTPsS9
+mx2acvMiN0M+yBMOb94MgY9gmshsodYz0jXmELx50hI8Y1T2BnDfUAtlpuKlEFVOqv/qDiRarUq
2qteyPtgkmvHNA5zDYeq4N5Pi3MS4juZguuERUJ5OLfpmnFuDkofqHm8+o/CqIvAjzEuS2mc58JQ
OZgvLcXXyk3/cii1Tk1M75xd6TjXXxkB+OH6zZDifmu1qrxrIsR5eFOf4pk8ZthPBpbmm0ZV9RpP
RrL2dernZlF8DAr4CXOtyK0vY5pCIMx2WVg8mm4OvhORUpKsAL5v0P1+jJt2poPhAUNa4kfrGPE1
eITmLzugOQiS4X5h0/7n1+F/+S/59W9AZv3f/8Wfv+YFFXI/aN788b8f0Szl6X/NP/N/v+f1T/z3
7iW/fIbj9fabXv0Mv/fff+/6c/P51R9YLNmb3bcv1fjwUrdJs/x+rnD+zv/XL/7jZfktAE5f/vXH
17xlAea3+YCf/vj3lw7f/vWHNODv/uePv//fX5w/wL/++IBmKvjHKa9ePv/0Uy+f62b+BeKfri5s
S0rhGOwG+X39y/IVXf3TQpHkKEH/w4Gd88c/QLk1wb/+MJx/WlJXhqML6QoFguSPf9TzX8WXjH/q
QhjCtU0KAbZLgt//ubpXz+d/ntc/sja95thI6vkXv4Jeg7Hj0lyuTtmGa+mmeINBN2Np+ZOm+deB
qtiNWVHxLj172gx5XdzgAd/7eX3WOfBvalsRLzUU+FspWiYzoKdrwlUfDZyQzOYS96Q26w7wrbC5
Q23NWo1hlE8VAuon87dP+Hoz+N+1omnPQRisjWrgbFZY+9zFSY+4qdkBHegKY+0UXXwU3dVzbWSe
2Mv3bMLTc2BcfnhY/74dP378hWz8P5jX5ePjQFOKtVtYNnvt19TxqghAwzaVfxU68lzapeiIfBo7
VutZW3B94Cg2ctIUpIlQHmuILHk21OsR+egno3WORqSfBh0sRG9DvqKYPAsdhndCLeRrZPZ8ldK1
KY+7/J/h8hY13VDhbZSdgH7OURbYKdRE1j98zxyVj1kZfjRzatqJP2prT2JAdlMIM934fRKBhvhs
+syiWu3xkes3FJiidyIe1WsS73x5DBzdldzD+V/mEf5jQEYQDnXp63V+HaQ7XhKzQ0099F+kwDzG
Ftq/dTSCDeLKuwUjNtwREnFykeQfsc0g4MJtZLelfzbhWlxGPQ8RCGy7KK9v2Qf5jwWll7LPXhQc
41WQDt+tJEUSL2zsz9GQ7lwaOlXklicN+7Jovqimds7CE+YpQ5b9wGaBfkiYSgzPghXNxO1QtZwS
rdEud0Jh7pAu/hY2VOapx125cSe/2PuG8/2dofaaE77cJVfQsbeFpUCsuG+GGj74eqRQmVzRF8iL
7QWf7brLOYrV0ESMETCtniEJh6y2R7dtIBm18yfXyputESfZdnD9Td8Ch7JsYEI9EU6rqAX65FhY
x4YoeofVrc+X8/rN0F0HA6WlmLds9TZXHgEIxmS3zq55imWON2fda9Zt0wbdFvpEuEs9jfudFJt0
rI1TqG5a13tMY++7TGS+b52PfaE5z0OTnCi0E6DIDs6y+pDSOPfY6txnZVA1/P09XrKsXl20IWwl
yGW0bUs3xDJSf2BDT5HtFmaTh1fbyJ410IDYyyPnvjbUS8VB9THVtE0yac4p3mTyQYBSfGyK6tGo
kuzSGe4nU0s56sw/4vCfNiaJj/vSk/hQ3FJfqax6CqZ0+tw3ZFeN9mNSFOGuH9WtNs59GzOAacaz
NVrgSFOO75ItpzfV9i07m2EFBQlGauThtOq9m6qI0sc6zDi217eitMZ7Kri7dnBoeldUzDiqH8iN
mPD/xtU792mZ1l7fJ6ksIF+Ybx2cBs6bNxY9jYkApHGoPQp0HnKQM1NjU7tIt/vRt7dSdjzirM8P
8KK6i19YzziezZNech9+/9CMn0aaQUyKFLaEmqnbrnqzBInO1ZPGob1WGQa28DCcTew5Rebxg5EP
yCCakfMaOBIf7tIWgFW96ZFoHpIwAvOB5m1+XiPfesh0J18TzcsGVVKFnjuLZfMRg3q/o25hrej5
YlKuFbq8eSjWErqPHeoEl0jvttca5oz5+Zk21RSsNf3695/053dq/qTKMYVrOjQ1nTc5UTnq7iBI
A/OONk+1MkNPopifvmHJoDrVTcbftx1TJ32h6ig01W+x6swFlzzFh1BSVRx68DI2klP0+yWiYgag
mv+Rap1au7FFnk/wrNo42P3+2o05O+H1kOHaTceRNisln+DN9MUSVViZVqk7qTu3Ig/zc1CFoFNG
3g4ywmukOH16G4NZ3bB5A8ASUelV9QFtlb7y/bxdR6JCiqUJE2ZhgtS4SFae5nqzgVatkoTaT6o+
FUX53WaZQQWVo47ULbmte7Cby0AtlR4e8v6rqnv32Hm8ob//kEuGwtsPaerC4gMapmkvC/EP8wda
NK33tRBZM15KarRl+0kmMTRaHI0rMra9k6Ln6B+DWneufub/GXNKyt1O4AEscCG1ccVmxzTXhIN+
pKUQAyRQQN1bZ3hnLMlfPQ/LlDobOCVper95azTRScAOPZaKGRoat9wyYuC6DdQjj3SiojhqalbN
lyMUGraZlBUzThG9yN95f+VPyz+j2nJMk9q9zQ7Fma/0h5vW66U+aR1a8FrGPvKb8Hvj1sbZ2BY1
RAYzkQipEbDBBsIR2TvmKQZjV6ZUI3VEBbWjIZyq8vfWrzm75O2jdLgkNiTChdr75v6E5UgTNWNW
6WxIXWlRxbcpoTIDsRAcvOm6zTOczOx1urHVFN/2ZUpxhrfLBFozBtW3nI7WihJIvIYxes0DaHds
8IezXvlU64XzXZd6hHvSME/vjMJf3FAphMlTNXCLY0R/fUOrPMhx49XWXZVKFIgxPgG8+EDZ3fXy
NjldM92UTYxETrkvYLHXsgjVoUHEC/mp/ZD7fQx6UrwTPPKrIcc0besuszSz9TKR//Cgkbhq0Oti
8+9VQ7cLb5fb8vsw0YYzmkCs0b2qa6HRkYI7TTLgvLhQDHtvxfjVPCqlpJk6T6UGw+/1DaJFIICZ
4a1NpmjcGVq89iLjEFHTo5lKbKQ9wYYtxvowTDEtKQDUGAnwz/u6tZo8AYoh1b0bOyg4h/hat4s8
U6etX5wzi4s1EY9QarHPqrb9d16WJUzozbDkyjm8WdJydXyXry/d4JRYwASz7mbL88ku++ckI9CH
ImVlo5dRz6zbxloL0q/ZIIKT5+j0XWnYLmuxZjoeruRAUgRnaZ5G1FCgUvsdsji1j9s/U+hv2zzx
+k1dyg8Z6rqtFrXiqCGc/P0g/dUz4MabivGpM1fqbz5IoaBW+Ibt3CFk1Djpad1jW2PmqVR+yIL0
uXeCu6DX1Z0a9Z09saeIBaSIHHiFlKfGp/i1zOAZMIRspanWWRtWPFz6k53X136IvYffX/ESDPL6
1rPf0R2D2+9wE9/OmKmeaignYAv5RaegeGDeLKqJkLNaHLCzhvgFj8uQxc0gD73mP4WWxsIsu3Zr
a/bX///LmXdfHLx1TvKc/1+PhMaW83Jj9nfkY7DZB3IKX7LiwJQgW8LKvFrG7fLC/32jeKVWWkrr
cHm5lrf995e0PLM3d4iz3LxDkfZceZhTbn54wb1ycHytcAYkAuNDgQrmAs/1iMkk6YKdBol259R4
bhygmEbV2bcu4LVP0bz9IukCK07JeX5ywU6bgA960Gk1hAnIww3ijqSw1Qr+63DTaJPYyyA13xmS
v9jVUhEhPoEDsuD5vg1AS9m5FpyVxd2yu1MOLTHo0IDNk71ZeynuxzJc4VlIzkU8kDzhbHTR1Bsv
7B7fuZE/z+DzzG0wPensmPS3+2tptr6Tq0bdxZUV3ZoKuIhv6ew7ZRdR3I5t5OECR4Xug0GG8KmC
jtWnmLXplrnKU9XfxS1il6i/+OPU7bUo5+YNTgy8P9+ERQACDZmHpgVUlAHG7I155k0C471b+jrX
iEOrwdA0LEMaFu85Ep3XI6IUtRv0JW+xjQN+54YugJ8m/jaR/rAJ3SHdUvPcj2NefTCMR2Th1cX3
0oNtAtefRnQW2QyKpfxuUrr05EF3gnc31T8VRwxjvs2GLRUXSi3t9SUKi2zpUYbqjqtYV55P9lDj
NvuuNC9ZPKdEel/Y6OUHKm8hYY/sBfJZLjQmsO6mT1WlxvthQN+FVZsg9z7ddGbmQrzLi9vAp4iV
lg4hPSytKkShgKHJQyamo5vt6/Xvh808Zb55/V59kjcbqdYp0w5Kj7pLsdP7QXiUbvROFcL45d3i
sVLxYrv208hkMosq5Fz6ne72CbsaHxtnLykeRRTvYVNVW5yCKT2N8ks/72+dCMMn/9XVEJ3oANZW
fhClN2gzOcprfb3HHHYJEcusyA1xtzItdpGPbzY1mpvOJShT9mZ+KOzi8/zi0iQXl1JF6UlFVbWl
OLMffPfPxjAgUOfabWl76BFS/KGpZrzzUspf3V7eRcHRl/IAW9bXA6WODHrgVmTcKd1oPkbC/SBn
3nxXIWntCCC5EYIMzsqGi1T71Re/IDmgsUBv57PlRLeByU6AHt8JO/65uMc0QQGSOZdZ16TW+/qy
miFXbhjAeGZnYp46szmEirR06l0huaFs8sLJ+lrlnXcyi5SuOXsq4atzaqIwJKWESACEABdYpAfb
J47j90PyTWrYPAFQBAKKwKSqiKwSb25aC/nQmiJFevj8+uSeMNaTM1P9iZ9n1UffhCQKNq2dl0Cv
+g9lBrt4PvJ59vikh1Z/bklu/VBY8ln3HO9YWcBjTGTOqtVu68KEm9rd+MKjJdRQG+SvWi1VOHDH
mzo2x3vN1nqEabuU5eo+dpuvLqiAmymO6ft6MQAyG9xq6xzsENbd7z/8LxaUuS6vqIE5jmuot4XN
xOyVhgOb/NH52CIc/zEjzIXulw5swPCSXSBaXKmY/aALeAfbGQmriZV79aP3Rskyjb2eHLgGmFjU
a7gezr2vh0kQNb2aaj24Lsd9v0zbQ5Ge0TDjuQZuio592FcEXpDODc+YEGr0H0VAgSE8D4VTr3HY
HjtLUk0Uqkb30NzkzSePLeKtau+LtqQcYg4IM8RTUlj9xnJA6Cz/QI1a7GSTwvaq9WgzNOFDphyK
NF033UqtA0Ma0gLrwJ1s8llu3eZhvYsL4xE2gbyATCWGxRrZWtV4BbAv0kCDqCZssguotg9Cru2B
nbgWU0pvxFo3IdKhUVu2uJkVf05COuNhJc9JnctL4Kdro2xnszy4fr8lnxJtkS3zz23XyAtZg7jO
h5GXhJgcOqt/utbob7tw8HdThSY5DlLrnv77U0YDGJbgHUSa9FumkjvNjzd24NXXNs9uY7YY9z7e
zmEU8hI1ko2OwptWuN5pqsh5AfHi36KQefA7+rMmT27j6bTSU9XyZKJZjt4V4XEq1XdTVFSUvcZf
u8G3MOvNdxIofzVOKXhDRDfZ2GKhm2e+H/Zt6VwiVAPjFPK8eZI00FNlUVMJ9G+OgP2gxyPOUzmO
Bzcq5WWZQ5y2rg6dpb0zYSw7gjfjlMxSCnl4gDGnmvMC9MO1EKI7GehzwyvcAxJIstHatPPqWfRw
sBy72y+XgCA9P7zoxCfsWowgqwpViZtOj0Mi3HVVN1sPJBXbYMwI77zT84T19vocnHPKmrczvNav
rw81sZH1wL6uZUMqChnXflrrn4gshHZQlNWTnMDLD6wLKfXrvTGhKww4BhZQMZiqLKLHHONL0CCE
D/JC4twIUMhG7521jV/sIAF9uLzn/N/R31ayNbMZgLZAfMxs5xZ1gvERxqWPKUA3TwXlzsLSTySW
geTHT38tY7zydPpQkWXGTmmFcVO0Sjv6rRIPBj82lzuNePqSWG109WqsT3HhQEGSWbJxOjKU5tm9
D5m3BYFUJ8Qy/d8tkcjukbdVRrp35tnNsDD+5LbvPkUOpfEmvf7+8czd1TePx6BTSkXLldYvKtOT
6Zq9qdcgzZKBOC6AIttc9LdNKfgAHdaXNpU74smw6qrA2dp+IG4I2HDhR6Es13IX3wcQ9wAxLYKN
+s5FybMSoT6iRwo2LTWbk1SEGOmhl+1bMMy1Did4WbGiErLqXDqRWfF1uWNRpZ9SqJIXq4zukZYV
WxWAJ/v9R/5FScCg8+oomq+W6/LZX49IyDRkkMR85LR4ivCTrlxXtPvRhsbqEYZzE2pQKTsvR0KY
D3+FrfN10kR7SzsVlHpgsAbYX9G4HWw3D05+0n9MKuVsuglcg5iLXJ0gy5ipkwpH+TmU/rYtCued
mpUx77Jfv1aGpUzFqdq0HZ7gm9c+KdxJaaWkCDg30nhayENKLQU02vtEDmJGWOZzWdkIDL2oOlTi
YZkEzAdNxeOVRCGw/BVh2HYIySWrUzJdurxGnSofurZFatfWmBniMLplo/zZQkzExmJOI9WbPaUp
PKgdXbAkiCgb01P+/UP61ebRcgwTFY5lI0qx5vf1h2kNrcbgA06Qd771J3UjHD46tN/RJMl+gukV
zFsedt3yJNr+ecripypq3ft2LnHmaXsflO8fd39qKBrzoQz9gKF0mzv/ZmtGAJKhlxn0P4gnO4SO
/clKiAHSUuCHnQPr07LXIUGBf788JlZF0SR/jROv8dB1NeBTYkS87nlsZrdWawbnZN5jaWAH3hkd
v1iguG0GFysUZUMKiK/vXmehiI7cnktdFiiEWlc9hiw3qDo5tV7sAnoDQZGkLshqYlZi4YeXJJiN
8dZ71/LzAsC1OEqaNAot96dNHZ7oFj8fTi7b0lgUB0jHAgqvBELgpe7ZHpS/XR6nr+JpH+tVtA5C
C3pyPeFlnmp3X8Wkzw1T5u0iehQkHQADb0Xy3oUuL/7rd8qdpwSdYy3HFsN584DHjtw6tGvJNbC0
W7dM81vM3vmtLcdrLazbZcdVmjnrlcKuGxAWBFyoXOlqZvq4o32OE9g1A3gw4krhQLV0G5c+yrKn
WYokGjMM4T2JeSNy52KOtdzaSas/21OvzsbQePcm3b/YFetcJ9ISuS7xKiNuGDcLn1I3dU52Ddg4
M14kFcedMCoCQnEwfDBwCW8Kb/LPiaU/DgaNuZ7K0hoUY/Eoupgibc3+YASOhSkxRDwaMmsdDBsV
tUwa/8CeLwnb4mC1zdMy+xfKO1caKmJQSNRIyuijzFNIFpgt1l1WFecKJxACiv5AfUwif0u6vVWQ
G9AUhXdyLPFiZHTQqmjItyqfzFMVWNU5KPuLluNaxOKRP+QgX1E6RLRoi+YwALwCODEY557gUw4o
tXNtfdPZJdoI6Ztd+joPi+OQNPusuFbCGo6Olfbklma3yPygrkd5jPC6xEbej9NFpfGpahqk4kGH
qo2/gjxlWyK8p+mI4kWdC/PahZm2De26Pkhz/CupQ9xkZJiwHanxsKdxsSPfiGTGITCOTkXwm8Ce
GbVkKSblfTVPvkNvfBJ6e9HixH8cp+dJkIA2xO6p8WAPc9pcDV6nH0xhYgNw+nPeeoAhXKDZiJU3
qCFHZBJweS3HLy5x4B2d0Le+6eGD30zvSVv0eXF7O8adWRXhUP9ShAa8nhn8PleJUkl+9QONoCEj
Viehj3Sw1O1Alt4RQ5mJ1FadGunrxDEhvStyF2uhsvxtmAMXgv2o70hIoOisfXAn+MzgEnYhMoM1
u5sbuyfH7J3F4OfNGbsTQctLp4zg6uab6cxqknJCj1heh6pt1n5Z3JZMNadRwjUOJSIhsyUvFSRT
dygnzjuFOC0HFQJvKIlUH3WzMT6CAPr4++syfloRlDJZFIiC5wjKYfHNhBHEug6bs43uqZetpXLq
G91DWG3V2tFO9fhSue1Vi8nUmXdTXVzhrtPZX8xr1zLjEfe8t1TxnDCPbIVg30ADTUIe8nEqzd+V
A+Has/EKtlPmEmTn4WptZ+swcYhF7SvQ+Owj4XZVOP+qB6tTAMLgl994CeEtqR3flQksfh1DysXC
BUm9zgOoxAT8buHybaGLzYhtI5aiR8qJ+afzsq17dgHutr1bWvpLW6IYzT2dxtVg9t3GKUd3S5DN
ny2kshLZL8FDftGmKzWXirO0+BDXdnjfkn8t7xtmXXjDT0GQ/C0RmKI8OxJ8cbecxgUuF9U0+2Vy
DTz26bJkHoA3qXDmYvvwwVUeG/Yr61q30nP+uffgK8yrbWcG0Sayq2xnOhon1ywYzo7f4T8ZbYBm
XnqmFrVrNTf6wGkeul1EKRMvKsC2JrPvEtpDKmv2Tt/hmOstf50RV9nrI9kPuv20aHdG8VffNbdj
LtxVarbdidftk26or4bpaUdqYPlaxNNGz/12iwzXPEV2Q4vWQMQqOo7rKbFCSDLytWtTewoM57Hy
K/z5UzjbaEZ4MlDuasCqbnGUGsSSPhcfl/GRYk7b0hT8GOVEGnauxAqoYJvMg2SRaFlKO+hZbZ6X
zeE4IEHWCOy10Q/Exdjc9oF9jyIswUOJ1Qbn3HMLw0/Mkuy6Gkl0ScIXzX7EinCsq0ycS9uw7yuR
yktepygjFGJRav5WZoP/LONga4/GmR5fTXnYtTe6gRRZB4/dw3S/q2ufbZQ1UU9B/e506JyX31Lq
aNurCY3u8qFGj8KBT+DqFrbAJs0Y/V2jlx/wTS5VOmmShoFdocAxOnzGwlzAM6Zyr1cIfFEvrXLN
wjujUFUpUOIzKcURXC/hHCbbI6TH8KWHMblV6K/2Igw+DHYgIcwZT32rX3Worju7ah7attovjaHA
tB51pHC4g184ScJGSy081yMjsM94n/32VlM52+whu8vQJW01ldxm/hgDtn5vz/L2GIBCRNkSeRt7
LCl/0vKYLqy5SFbizmsJB6lt6udTXPj72iTACqUy4qigvuB6QC2pt/3eSWr13gn/59kZXSwyazXv
jV35tgJht1VrIwCf7gx07zcEu8a7EtzormLbAQcshDASWC613HkGCzHbNvOAWaqOqIbMm5A5e+VP
ob7TexLsfj9HO2/npfkQYCsmJPRtlBSR7746SNg9LBo7U+IO4lW7SftSIwp0dqN2GP4g1xhrStRg
G93WWnll/rVBA7vCxuxvUie1j0ntnQZf97ZN2xTb3MjcDdPqtjcyc9P1IHxM2PvbCCzriqQUQ6Nu
tez28FyGOeRiYQx3paGBtK6g7Bt1j8HA7KxtPpKlkddO8Wn5NxIYKPKDhT0YiJM2flzZtHq+Bggm
t0Ga5ScUYXs7ldZWxdVZWhl1kbkyPQb6Vetzba3xv5sIRQpCHoTFKm55OR1j25hA47xH5PReK7u9
mOBMaPQTfUn1cZkFANzE1zCI7t2uZzdapMUnB575LVm1j7nsjVVHpsiGt31aSRUj3/QRH2lFH+21
Er68Fk7EQBIYMebyM/INe13qxg7svLVdHjGZUCkeQl1tJITIKLTxvZiV/85j1v8udL3e2cyFY86L
koMGJ/w3fakkw03htwh0lhPxVAzBpRT7Zb0wy79qkwyb1i6Kg4246KZoIN0SE4DcLy7+dIZ0Y0VJ
8TCUFrkFvn3xDfNP5VEMWWppy9JMAgh5lMCv1oBK6w0oGmMzZkV2M/QYG8oRa+p4DIlX/UCqHYCA
IrgDh/iiG3a5oZvT3rAdtlexQ9ZA38r8UBdwGElSOen0cnP9XFADusJCvFvWztRL08OoD93JbxIi
wsoL9LzuXgshsPXEY0q4ZoiSyRmD0iZ3npbCQlqkdjGylYDwhXOMb/lAkFn0t5grsSHyQyzVwL7m
9gYcasNwiKPboSo2LNPeWnTFSLGr/AKFBDZRTTJrZSff8E6zrfPBK01Zou/6GFB+BHJihU+C7HB2
wLoYEYkFvs/3m2IbIgZaZ+4X082uBKiDXdaHNRviOVXFumR01CtThGeO6vDVUh/7s6HzIvlmDKfe
8Qktya6A4upN7hg49+ZxnqQdL9ig8ZPj96LXpr2jwq8kz/TnwXReNEfbjl6WfUwacWwsfnMdjTmN
XSZ9AtKIhDQt8vgIFCc6Cgrd0J8tW+NV1ZNvjVeaV1X6z7bonBuD7sx1UQLoLrlMrXC7q06J+aYP
xCPomcYZAL14LWsDiSUYUF4cl9U1UxN63fFrOkXw1Xv1rbVdNg9IwDcj9/aAq5hEbOWNOIC1YhPV
pBFMoiJQXkyHYqgPgZrYwwFOXHYEJL9Jcn6RJ3C2Bx2ecnzi01PiZpFsp6q4muk6K4fmI9FMdFnn
qbWbKMcvxIgx/QoIGS4+dj6VdTwxRILLuy6ScNrVLtAtE8BvrxwiSSweTCJpvc1VY45mNb8Y5/4s
YQFQE13KRAfBkg2fLVACp8wvBsp3zJ/NEO7oztyPFfC7LqnItwT8hy+Q0AufTfym7LYAduy93drc
V993diq+hUzqyKK+b9EKiyRDoSDFedmZgTVzV00C4tbp8WoGkViRfWOejDtUwdqWBgb9hdQ76nOw
QNEgh2gF9Fzsy0+lOU2rQHn5wSBbFCVotWmTvtpMyDouNuCvG2tobxITVI/0IDXQUlc0aMjMxSLY
r+bynTF5mNSSDstyI4dnbJLQuJFhY9tp4uALLlrzYWjq4KDlCRkSNTy/Vpm0CMluR9yx6gRljHy2
8wfx3O+RsFhvsP7b2PyRi7oCZbFtNvuKdQR/GNLXMBEHRikm2jKa2CNwpESC9ZzBy6Uv43SbZRQW
aoT0LYKvOv4/TNsxG3wXVj6bZvGAI/fBCIaLgdxiN1mSaOK5HIeDjYxlB94uXazxUvTJLT4ACeHh
jr+qe9Sl+jbUeHx7PLfsy4qNe0C8V+O8ZozPHyuocYg3PlutoRw4nV5MomgAfjp4z2dFshtG/jFu
9qDq4ecOFgGP5D71U2FseaWgAmpkd1DWUvx1N9ZkICie3FNGk2fvT/hZ56EWSYWerRankCSyXUTP
li4ZBxNDliiz0r/y9k+XnsTsRdwv1WFdVCQ+NMEhnwe+mcRUMhZ1O9q5Ye0k3XcHykEjrfC2zKNj
HZX0Tuce71IEW6o3aVoBAC/kQP1LfwqYmhytfQp47zUlEFi4FCFMtvgJ8x6N99bbRireiYZZt8dE
v0x2y2EOX/muEERfaHV6qYjE6iv7Y1yWxXnoLRzWA3FCgR922A3uYyDIwAYZKwSLztq45VWcpuKS
GiFogHkPXaJjvq/b7Hn5Gt3PmY7apXTskPlZxAFDSJ/OUeufhkJ8GcziXhR5+KFzuQdZHFcfsjRI
Vl1vqDsjoqm3XCn8eINkFArcExwgDzf6eZlMBfisrknS4/JdXow/bq5L2J45rUiU4bHpxTNZ3uY9
USLfSsze6HPzFwT0WxQ/EwzVUKw63JkPU2BulkeQCP9LauFCLty0uLj0mfDyc65bil4cUquNA+Ya
oPa5csTI0JF7nZG0TWPrpShNLL85EGqT7Ewxn1WXGSsI5NnPY2APbbPNHJVulut1g6nYNfTfVrNc
cxmuPQq2goaSzJvyTxNIzzmsbZQ6k46efhw/CsgyWP/as25yEQ7m2w+t6VnHjrO9Q/HzGarLUxqN
xWnqSPcSSoPtMej0NnTNPKCBolomrrkNQC/QUNM5JfrQoSRYl2epj0fFjDShgdxHzfA1z1v6NlE6
bYMw/YKSiLd/rsKqkoQ4pNfedhmKU/xZlk51mwWKSKjmATHBeKwQL4ddHB5tv65WI53/G9xQ2a5u
ibHhTcVMSHTFdshIQ7Nj7QNmR59IhJp2cwqmUNXOPUlIJ7YVRDJUisVzwNhldpI6lAyeicRmvATc
yiuEojOMvO91aso51JkcoL6D6zemA779PLsbtCelx/A1ODTzcuerzKyre5tfwbRhwz3x7+MksE5j
rtTZ89hTpX2UHPWw4r52oJuUWW6tnETYQdPyfU1tdFNglN60NcbJ+VdHuRlsq16Lt0U3xptmHJ4z
HOsPcZUeJCjtGPXRIc3KhwQG0j4sGZaYR1NWDzRm1RevqtyzyuxbKJIZgVqYbVNirjtnXhBFHR30
74wpoFP+QPopdcOuguvQAKepYwd/Mm2CfV6Yh0JOGDnNDEDy3FK3o7zd+vkHw01JwkG5wop2gJXp
U80pCNqmqW7BOrwpMAZfw6jqvzajvasAZ96mRn8/5aieEaGNxyTndWqlt9aEs1ftWbpDeApSTP9+
HFb4lLMr59dVmZB29/fkpLf32aybHnJrt3Qy8Cm20WoicOSeSPDPyzIvyuIyuoO6OM1X5gKEHxiX
7pf3mtPPwbeEh5oWAdzy6lkYXK5gnXzSxLrBJVMnoUf39zTEojf/qeU/F1hsz0AsEYwTybSRgnhA
LcO7WvXDy3LQWF496K8g4uqi2kDlDPe6MCBx9X9ZAacdZ/mHGRk3siAvXKZkDYpwv8yWQdjZnMfF
vVtyyDJK6yKL+BCLLqH2Ut+QhMIJv83HY8+Wm7UaQ6MqoS/Qv95PTiwvYym/JS6Z8VpPYCnu22PY
WiNDibSW3KhAvbmNCfEjXHfF53E2ljhBXm0Y1h+9DD9c62bbZeEqO+XvyCmg92zgHwCssC4TdoWc
APFE3nQd+sulgCWa5hhKHN2DGIhiJnXtNCpj14azHnN+nZNoNlpSbRy4roPW+XAJqO05hdov90qq
niWkK8oTUW7lvlHpRwgSIzZrv9hZwBoxrvvpKYV4su7IsmfNkfFtRs/Nl/1wDv1PpjFD5UcCuJie
1I0w20/sJ7+qgdUO7i5vbOjtRy+l4q7deXXwGDt1B4tADte4ACMUpjkG90I7+8mxSKt2r8f+y2QO
xaFWKcmkM3ggtngpCicgEo1YO8LUxxHvVZsdlwE1BcxCydTNuCZCPMdx3/S9JLOkOOGrKtd0t/dj
EnQPQAt4Uj0RumXePLjO/n9TdybLkSNZlv0ipGCGYmvzRKORxsHJDYRO0jEPCsX89XVgTCmpjMru
6N6USG1CMiNT3EkzDPruu/dc6HZ2XaWvcWJ0FBVU5LDtHkufXT3inqCH1Q7iDdxgzipT+ltqr5OR
d3RrIVj09L/KWKOWvBCALbWCBvWQYsfeftAtN0b37PgU6dv5uYpx02kbRf30NKeqOIuYa7gITPXz
m1YP24ZHNsM8MYovB/znLmylvajMYdqYE6Rbq3jomqvsdG3V5/033VvxNpJAv0qHtztshK8Sc3KE
R2iv9636Gd3w3MJth8NIVg3kejgCuTCvnKhSAAC+u+Nk3m5vrjcYVvVaGbR5KFjFHXbEdVW0wZYj
B8QaPQdTWfYgoxtnODp+us2avpwRiN46Bgz/OHltuZxsIOt5Ww1zADPapjWspMoy/ftE+M83bc+w
MsChSd4fbtoDLM61UrV90bN+mVjUOOTQrUEvYaLgiXGdKJTIm5gDuAP2p1Tuqb+7TRxT/Bi3hLdS
etz46cxtGJIw6ZLxWxujbxQuf58OObOEQWdAKLBRa0G57bRpRQGz+eP4FIlfL7oZHY6IIVdl3h3C
9KgU/hM+5bcwMa9JaL+ieHfn1h6+Pdt7inHiHhqOMRtV+Gfbp0s+sXT9GED+l0MutiwRidJaNpBH
h4pXaY2XSsTjmurc+ByXabMIgm8doABuK2pGC6d8MZxftQ9n03F3sD20ZWyZj14Qdhv4HNWzFj9H
3bYQefwaWapY9UGRXRvMqnRnyMfbqVFhRF30NrUS83EgTGmSQb2nGW5WU53ZapWmIPRlmf5M7JGV
XJymsM969BD7XXLUWMCuKzslO6amcTNSF79qsui3L0SyLVJyuHXv440ODeD+kaw2suqjNUVK/f52
7XhzhI6kgbOkDsHeRDbtUl0gw63UrU/6lbtN6ORQrsL0YcpKax+X3AlNYf7i3NpyjMAmPgjvyxmj
tZsN0+OEc9SzjfISc33UoLeYyedsqJN+xEMPKU5L0/1NfAB301BTk3LLl1wJgInAYtpFcaKTITvz
oS0jXZy1akgfMO5EZMwuPNBDAubahvOWxUCn7DWxNk4NEd03uIPQuSJk/17ymTVxBVk4r36bTu3f
l07wldps/m6Tb5/rVxrG1NaRdnhmNLcWdCex0K8OzTB4m6ww1C6npQwAanyttPDDcZzx3DJXLVIK
5vkA2K7fvsC2d94NDq4P4WM/imCjaQ1eTzSD8+0rDJWzpN9+PHndBe98gEUSZrDRpm+dcBTgjgTa
um1j8Whjc216sxBXeXw/mM4YM0sqJUu8fAXeWhrV7+P0LDXxlSUivZpt8UaSJljaY6OAjdt3lLQa
Z0pkPsjgL1phlO+Rg9PJDemMHNMn0fsdO4y148YNs4C+0PkAgcK5x5/3J50sSWtEq6gejWtCqcOi
yXyKd5WJUGK8lLb6XaZT+GAiZRD3Ds5dTgGP7fQ8izKQlSF90h8pUHSVQzIb0q4Cqpuu3U53f/d2
zxnJ5M0RNN0zvgG+r66fHgQOvrGBS+87UXwn3czbyyxjQx/Kcc+vfQ3NBoRoHzRXIKbFctNHQOtl
NgOXOufoTuoLwLvHAubL8bIPl/eFbafZu67/UpCdK4hcX83kftSBLx5KjHHCCyRt2Fq8odk9XU9V
1CF8Zb+QPv19SaadJ0pGK2mV7njWt5u24yKLzQ2liemxz7N80yTwN3Itt9apYWewg/P+aI32z+2k
FODIAejz7AmmMJy2WxLA+YGMKCTG4aFKnegLlpa1iIKNMuDpNWxQ7xMYAGDEevgkjmSqYb550vXi
a0qc3cQT8dT4+bbI+USBkkEelsOMVY9rlI7me4xDfq9g1FGnmg85y1GNUKyoO3kKYkLMsm/ISUS+
d0hrNKZuyM6Taf0JxqHasZWHc5P5NEJk4b1HG9w6btvsxMp+7uRx1UK14/Cl04ziDh4w1a72d5A6
twEHeWqbfGwn1BA1xZ8pqy5j4jzPll2abNIlZPRgORGsltRusx7J19LUfvPB8JZA0gA3zWl5/O0R
BNU4JWhhuRvpVlq7cUDhV9AxNxcJLgBo2r392JAWgKcCRiXrf7VlZm0x2fWgD5q3gobcReDl+h2v
p2lpjhunjIFG5wadB2mDUplMa17C9MAGSi5EwvCcD8ndaNSPtgqB70tomLLMDrVjvoBsWcZ24K6C
vL8H/IofoI6fpZk/17mN/tBCWLYCnIaIUa3FtJIh9lEGTSMppwh3LBYtCNSNVYuDEjbVhmVFBoG1
DXoyhaq4myarWrZRhnSY+gox0H4dnYzKXyMD6MKe0SHQtNSQgldjxtxkaxHl0aag7/1dUVTIi7zq
+GCpLo2sP36Jx8pd6XPLlh34m66DsF5x822LcXoqBh/cnPZdAw9dmgaYWBnm1M0awbLjBbbSJgw7
NYbpfa7joedK8zvnOqAWAws3oadpMdcurocctTUOR+PQQf/OTH8rciq4SBHorJoZXUcF+CkhkdpF
AozqqJ99GEWD5X7bfdetRzquBgvkH03YyQqu0saNeGdVJtyvmENZIozD7ELMGLrmTTKDDRWUVUTs
uSGOULM30Xj0+O1MZDbLYqV7/T7QHB/Rdvgjo4lypw6ymAaiqhpH74hF95pWPSKeB/0u87BN6Vp+
F5QoUm4d59vOGYi15veh2NdRBFvAAw2V0qyAZaaPw2ld9L69plLRtwKxEmX/BCn3DyohkpX65Qqf
7yMF9MqYt1eDiXGNOqJllifHUgbEuQAQr/DGA10W5WbqxicnTj8mb/AXuc933GrdfcjBnmmVlSNm
e18L6AHwB7wqOmB2J70qZf9JvfojCo1r2Kll1FBVEunxrwTOIdVvF5P/56IUobmOLeOpg0OxUG7h
QAWNNn7v/HIbp15DIKYEr6rFTkSw+eDe84PbfIKPoRexLfWKiwxitpMOXLlUBx5rasFq/MVJottU
hpdtaWieXfnXcNKpMYjGXzSV8OYuOJVZk6etzcZYRACA0xRfDcy+2LGfifgXyDxJzKZIfWeJomyG
/beumj9u1xW7wesI6MPU6pPyMLjls5671Enl/FIeUV2gcOmmGY0Hkaf3tCdU+2Eolwp6pZ9ynh9M
kC7CTvcBEFquYTmu6e3aBjY/oIFAfGAb+2lESXfgUviwW3nnUFVXGdTosCja0o+3hQTN0haOvN6Y
G7riWee3asX9b66AvbTbJSwWfZX4w55+4WxNyLQBsTez+Fynpvki9I4UVuyr6tykJt1hvB132PIW
aGwbV2OVXcGXW8SDLRa5E70N3FrAod2jRtXeMg/aYpf4V/pJGX0UtEpZeyuAHZwV1F4z43tKxDLY
lv2y8foYU5hz74Z4drNiPLoYTkafwunkt4zMTz+jT0nDcq2U+xka0XfBtobM+GqYqzZlVuIUdzJK
GdzQoSsxzh4yKQ6j0b2lFu6RnnZ0YlzUGpZlj++tKlnAtf6xdcpDgkIBprrexm4TXMy46S8aO5cS
ZU+VsblrVDuc4a7dJRpoAqDRPLAqrmI+i37T5Q01ltKg1sq2sFqHmcHL2/qKhg5mvk+D71AlJ+Ys
dVCmdnX6Rn8q4fKhhJjm3dTRM2pJsdPsmFTWmNHcUfS/B63Mz4b+JgOqlTWZ3qlxY7D5OXhGl22C
vJIrHz1rl/EpHysm/9QLrlOpZ/uxpdNQOU606+0aNtGtL4/lgteVJYZjwPdJ7niXSET4pgcdobt+
o6aONjhu52zmHOmgQoR4uP2jouF21QKQ3Phe4f/8O6Owv91Jdw63f1UHBbahbqLK2Kyc0+0fHjP7
qalA5woReJvel/KQ2f57QuH1CTkWxhuiyMod2OwVtt0jGDUaUxyF87EH87obxwTJO0QXqk0Wc0O2
6L0SuM0sFcRTgMDNnMxmo/sd2W33xLbN79PHEJr38WYqSI0ROpnmY/oar2QV9zPhZ9GFrlgUJHx7
Lf8TUntwjEKeaf54cabGfBbl8FHXJLwqSHfWwEA2Qqy808yrYQAuJzSQLW/K/83xpvTG39GvI4ls
rzFMZMxR8WvNoRo6qSktsStip1rKFDu3UM1vI5Zroy6rrairgmykN9zZvM3RmA3kU5CtbDwp2exe
xAiMxZ7WZT/WDzixfv4GpMarXxGYFI5Gho9SrYWjuIxVOm7ghWMrE8BaGk62Zq/uzVr9bp26O3Q5
rfGkwrHWWee26Pd5hbRiO+XTzesEGXKHwYkt8/xbDLRCeUKr10BNokUa8PSIAvF0807hq7fudD0m
TotGcfRNyFY1wF+t01D1x0OgmxeSMeOx6QG/3RTnoo3KO0GC8se/zyqliZzqOsKOWfAnxT96Xxhj
1BrT4b1gY7XykX4ORdZELPVKuQh9C9UlE93J9fljU2TdpWJCXaXjNOwczTQWQlPUXk7lnv+QbaVh
aRsGLtbyLMjayTs6LcsqRL+WQEZTZktikNBubEseeiqM4MlPe52dnTWLti6MdVnUr7hV0QOM9NJ6
LX0EEv+9Kxqum9vqr6E0MGwN9+QI/9z75O/iAkdRZZec0902XeFIppS2052l5Jog60rsDJLjA6fq
bHPb1lQi/aWITSwsx3KuWqnxDldHm3LcBc5T/VAUnOBnRsC2xfjEthRSVj5uegCQ94hGB7cJAYx2
2FPi+SRT+D+aJxUU3YriH2r6qBU+15LCdFJswaZvq6VlUJUF7Yh9jNtfc9Fx4lIdPYDjLFTOKwvQ
msJUxyCpuqNn3QnMNpbhSao3gckwBkcbnByQUzz5hLkS4baNrsZQbLTes0+eNd7zifrcwX6+NCLI
poOVfttRU29uefnbhxd6oO+nNne2Q2SHDz+fXpSK+yJXF31iFKvixHp2hnTXz/oxeaFztNHYPfCi
cSS0Ta96Y/ceHTWKLHunrY6Ars1FY/f9NreVvQsaDAC2NW28Ih/WceAyP2c/im4lMY/rwbPM+pde
a312eczD87VT1OW9VQ3fY6cPsH5JeSfB++1pM02FgHMu8U5TfCKBhCMseJjAWgNMVNCh1Kp84w/q
xG4+p2yp4nQVNg8OtiE9bKJ7MWQ0V5JbSodVMfog1vPpXZTjc0LJ5oJituFQjZjGb1KByXn8oTGC
NWff+YEXTrgPS6Ss82gz0HLrIYLHZZ8s28we1nhwSLfoFPPMpLSO3vpQaatMP43IOZvbKgwfnnU0
kux1mNlkN4et4iNa1BkFxkLP2UfOEdcY29bcZLG63as0nDtHaiM3UYBZRVLb3EOX30fM4LTI80Ij
33CNGnzMRZ/ekS0Nl1bk8cU6Lg4CgOXUl+MuU40nuJkna3tT5JES6IkasKHPSykp6enAbLa5ZR56
zgaLqSyM1e0yQewRqwDhZUu/mMn+bYAbpA+fiUZjV279cg1gprJxmZ+86mAi84IdpQl33oTi9WP5
EBCQosHDWIcZvzxDNg0QVIhmxvRhZbB70pn540p3a3pjvb391kmuSBHNtzi1j/3OC4N3TcMlP18g
rUGtVkpDwYnBkdY5f6jevAz3Rzj525Yjy3V0SLSM7aPFtLlLk75YQu321sDGfjd8isfKnPjaBl25
CNRd92Qwm90SC15MzVmr1/dlQcnpbQfCdepi7rKY/2HQ49CfLUK0w/SOe/G6+usmaNlTPi7DgLKl
EEP4wqyAPOtCb5fO7MXAFUqI0Motpq2Lh461DMIp2phNyF5g/h3HxJpl1Cf6vRy6hQjxUp9EzmqS
9eYWBQVKnm+cPA83fJQstbk88MmEisTVMBxLF0AxRmww5QhrK9tg2WugRaMW0nSudT2b1CA6OvQD
sjQGJFzlqEWOvuKRKjjw0XylIPC7l0Dgx/LD3nzS8upE2fb+9qOHMfJw2UXjFnZZue7yGJ9AjdPc
dGIil/KZ95dxdUI25hGFiw5CKUco2Pmd1q+r2eQSTlD7OtPYJSaYJg0w+myuwY7w6VImet8grN6W
OqCy3jXkhVXhUmvEbUcBhAGLRY4Fx7xYnG9/rS+S10maHJCRjfFpFd0BRNyJpmd7CciAFDDGsA2i
9khDVx3sC4TGgubRtsCKG4qMTS1e5BvRK1DpvUI1OvpKJDtPKy8AiocLRvKLKBcp4NvXtpr+GJZC
38jd/rMrhs+GDvgTK6LF7RaeaopwRCo/BzelM5g1xAV6tXNyKla0+GxjI8DjjG3Td+OPSOL70CpA
4MgL7DlScgc/G64q4fkV3uH1WlhV7RJKS4Kl9NrxIHvh3scKwvvtYukwZj4obg9IjPKJIlucd8Y5
K47IZDQdFnq8qQmQNjyJA4+2xIzXZuAHEgZV3m5rp3U37dxLBrtA7FwNcn5rdnz9vBW3LSGrT74j
JjMxBbss1PH+y3eXFi223moLd3BHH25MAWfNanHyzpijwTVHbbelgGLjBW62LbNebHBMThvieXPb
IJtPaRqfGMfVij833Gfs/ZYxrmh6JZDjxPgnCf38otfor47pssaKqTWuzN+9yACfK4wlhQz0k5sS
Tf6xspQ0nWJUo1y0TBxMJjTI7ya/18/G/A+radxF9BjqSPEijTAW88IIQ5IJ7ZxMHAJZvY3T3AJd
T+JpYrI1MLu/ssSw1u2AOcTgll1jR5LXqB7qpfAZ+xR3bxL9MvusXSlo5z/P50HW2XKkIGjlaXxA
Ta4w98hxC7e02pXS2VpV60LUdNUeS+365tbFNrIbGv6uHN/OzReRqM+8b8udbNmSZKws9l52kHjG
dk6YOKtBKGPtWfhkwrIhjltWdKvxYlnltLAvRGQ7W5PCNBpsmFMrYgrBwFkUJ+BRmN3ViODtWSY9
ynolkD4nAveaXZ+1Tr3cXkVm0GUQxzOXHr9xV0yDuEurtecP7Ev0l9iuWHMEat9XBI/D+UxrNM5d
mRiw0rsuWUYlyPO2ND9u0CNy2OWhrce5cOdol5n984zDGMaS04q/6A0UD27R0sAUaersBuLD6Yv7
jjgMS9z4dYys4YIL9Tha9jEpgwu/KEWmMza/VcYZcdGmUo3Wq9uTl2F3nTCGVx674obff6bbc1Ry
3H2h4XNI88b8ySUorsGzLyviOlJRvxAiiIRQKdvSQGx1SjA5Rbpn3YdtSvOeuVjTLQvJcNGV1XyS
4wgJ9YUtcU5/iQ4hncOodW0ou9ubrbUq3QS0kqZt3QaBpEsNucVw8znJgJgkzXG5V7HHkC+3HWxk
2dGy8uxk4+cgHpNCafsh5lUoMW0eXI67S1RT5sqbvQIG1FFiWJBDdLUjxwcJuaXOwGeGnQ7C8F8t
vdOPtxdYV1A4VZf13h3Fz191O0z7ZXLCNCS31dyPerO1z98sO3ucNVqzM6aWJYm5LwLXPhKcxuET
tWfv/TbAldVKy3J7y9oumYcXHmCFBgF6nJahNgWwAGrGZp7ydme+dCU4UdK1DGNBDEPAGwF20wFG
t0A5DycPcuZPuKH2bvhBhyWq6J4dMzQWsrWDneypEUwq3V22OTdL7Lg5UiXTQF4mAwXa4scbHJDB
2g4eCbUM9xaltZ617UlxQJQhLFNq2cbNs3plocNyRzKRZo5ql65R+vd8e6uRqMfxtjRPhBbvCQdN
s0tKo9ewe1Xz9HU7JEtv0neWc2cR8MWs1ZgYOagubX2bnEWGIsehy/e8eJ05UtErU+1LS1ocT7rH
WprFPml7/Cwd+8YSxax/IXfk7pSIxjWNgLg0GlIJLZNcJoGwVVGQb3qZhXdcQnaDHktChwaUYM+G
rD9NA1alTvBw4gGtKONiNnH8lfKiZUai41D5JvQnTpW2MdCpGGCU7nVaBabYTh5oOKajI2y2fL1b
QMUHJ5bhMUqSLyqThoWym+Eei0qYshIq3egzrES2KhmbKRaKcKRYlDFLhchb1ZRjmSfK1eaPIXgL
DANlZBiJhXfFhxsNX5PZ5bxZ+0M2etxiARq9o86Bp9cLpUu1HWX45npA8pSbrkLfy3f5xJVNw97O
5la7vd6tEJs18xl6tcQ6KDVKc9nJ4vTASKqTWiOUfkbYxBVhX4q8FI+3s6YPWL912eHazmyxiaqX
MIu8443g4Ar6zwfjMQCvurS63sH5FhmcMiA7kRssdrHJfgV3yunmgAgGLV/fXrYGZrKd3wc12Sxn
5KdKXE7FODyt0mAhZ6HlpOQM3ba98s7pcVyx8tTizN5lyT6JZypF8F5YLdgJk3HFrKD8WzSbTPW6
Jyh0cCdg/66ZJZvarGitqX3UDgPEQhltB/xqIMXeAxkFf8Mj+TdJcWK+HtQ7YVgOuO6/WMplw8lm
LBvj/uY4TJMwuNcNehPsQ5dhNm06BjehI0hIuCwFVW0EIHEdGHXqUe+B8NwHuYEneuGQuaGzIV3Y
Xli9QkEgVxNpj40eG2TuSYlabMwSDump9TcJkX/3OwAY08Eizmk/769B6nagMDKjYvheNycPc7tX
bNy4rO5COZfkNgv0ZgoSItyyQUVvqUoSypnqqGRYGeydFYTmZmys4U0B9NvvxMjqiaatP62X3AfQ
sz80za0WkACjV0o39aWZJH9j7Tf+e2QRYjoc9xsF8b8TJOLa77s20MSPsb+wArr86oDZ1CAkmhS+
z4SMy5PMwoRHAHByUNNdlNrV33IQ53Dkv0YMPF8YrunrFkwA0/sLnatTCtBnHmr3t+lQK+z6pWAx
NFo0I8qikFg4Rhoyh4a+sJRTQG4MKCqMq0fhDWwtBgynxvwKDbFq1/V7FqOOpe4wO4Oa5Y3PCSlY
LKRn74iLquv/PQtj/duf37H1GRgwk0z/wi1hVkfnaSbtvrKq9cjz8z6opLUQ5uDsbgcOtJ1VhH0Y
FYKHpx9p2vo25RuAM2in8g6a43yFlb4eCtCJFPsdWnMVUVP7WoAV2RTeq1939WbsSRmCdqHORE3A
IiueUgUJPtyERrHuce7uw5IyoY6tOh20DVNLIf4GNf/vgIk6YgtBCEAC9Ef8JTQaZE7h9lQ/0SDa
M/PhMj73yXSgxKN6u531bl9iAAsf4cCgYU6otR/DdsUtdHPaFeyP120/7a0ySo6FT+gixTnaF9G3
63zd5hG9EeX+9iX9s1rh8nM5/aXD4S//9f+l0uEuhkGlyj/NXzsd/qUG4n9T8YNu0AjgE9+i/eG/
FFGs/ye7Jwjw/p+7J04fpfrX0gn+7/8sndC9f+BGJWPm8JglD/yfnRO6/g+eXTC9wKAZrj5zOv7Z
OWGa/4BAYtFDAYTEhKDK3fjPzgnD+ofP1Adr1QP5CaVM/P90TnBq52/5Lw8uRGWbaC4hvb+8wPBx
wd5pQXPLiVWr7pfDkxu2KW+t0pDvYWNm564xk880MvtzjMJ4Z5mkFVdJMcluP0FqQm3zPNYf7RjC
Qin1GYJiFuV3kpSM/rqYd8GyMCPQr5Oz0pLI3setPamF3eTOU8WW/NmN43IkumDRH26lszQd5gPR
jzosszP7Qu+VHSjV9CmnBsvPurOEDLNT9tS/wHxMKTGsWC4vYtdprgKY3pPfpe6pjt12LV1iEQsw
JuknHbXhRm/HirSU0Zt/tBmzuCy8Ub9r8X+dMy0XjxOmRx+RpnFeoKw1M5FUqhd7nAsCUWbtK6Kg
ZWzL1CsidF3RXasMiQXkCSMoJgJ1SoS0HqzAZ/ITiU3raj74J0J+4nUUPRvkSLiai1Ev0C4MKO01
s1T8Ihml3+0+7fGCSnXsRukdW8tT6PCe018Li+MBKqnsWMvlvUZWkqAquhAyN5+HSUw5n6K7uGzL
31bKr7zuaRze2r1OlTUaoLtx5Givy7QbOf0aOT43ND7f0auN6RflGeHYWLchBWCLyXSJ4AZFZfyK
h9p8LEVtv1iIySwuNCtajENXPU9CG74znMBH1mjRmsK0hJOiUR1yLJK82VK9XatAp+za6f17J8Cf
vZRtWD1mVWGfbBS4XZ1HrE+Nzr4rygr2QtI0Dz51hsQ0mJEsSpOPVhwWpzhvjWKlUWSKp6Qt/Mda
meW5sdlB5u7QxUSfdIY6recSWzTCMDaEfnBw960AXIhaeKgyP1ilYZafIkjIG5nZ6L+ahTFqUAof
YY2bAO9H5e/bHuXJDQb7hXxaeClbM363WrtB2OWiM3QAFqA5aIdI2S2t/SKR00IMjfFiNnn6xZdD
45E7JpBJkoETvy3dYBcYZbZuC0ELi2emKtlY1uBe7DLuj2M2+stExuI3ejGzTU8B2cnz2nAXeZmx
nW+B99ierFPs4jDxNHp8HWWGZ4wX8Wr0YXeEGZCYhelGcDDx7yKQSSfaN/Gg/dF5w39LCg6wpvpJ
S3syjXV+ntlnN84mgk9UdPt2fDPrx8kxc2N58EeR7+0qp4/TJl4Xrko1ZxEBQC0Cy6mosor7d2xR
4a+8Mrr1RBz6Sxe+drXyQD5xYE1Osu70Z0JZ3UuvzfaTPpu+IwhJ+g4cDo2hVt8etRJwxmhq1hHn
iP0IukP/EGgfDaAI7BNZTRkZeraP4OEluxReORRCvSCqo7Jz00Txsc86+tpcSEZQpxgFn9WEDj/i
GqQF12Q51jm9kks+QRzqeKojsSiNAndD03t35qj6u9lZsQRHldx7I4XKVM5US2To0V3EvV99lE6O
HOWkorkkg2mS7XUjFgmhULsRG/ulx47xwf8sX9tkpMhW943nnAqade011HRn6E9EfNB39VoYZF35
wnxuzHtqHoGwhCL5lRIDeDOJz+1UwpAGSCTLTl3VOmsSXwqrcWKArwB/mdNmuuIng51CPO2ewqrx
bJgsv5y+D4/0JmJFRpZ0TxQN9t/jkFDSGBSmt0copzCxTPPLFFvRVnagX0gUEnsZx7ED/i+nP4Ny
rbNXuTPSQ/eGiy8092jabrqkbtRbNSj/F0wEPOsCi3bGRa/oI105sCm2jZEb8cLjmofbW3KyZjrz
9/ok6kfPB6DsAbeC3Vllpwq42Gthqu6gKo+avS6Ov2HYdhdVjTRiVQlAwqQBiRJH3aQ9dpwB3yfK
k2hMc+oiGNdZ6+o7WIMuhh4HM1A0+kByql4a7/4Q0RXcALncuzzj7hvylS3uNFl95wqjYDrY7dkW
Y9Ns4166x4ST9YlxCF/NkCX1A4e9ei8H27nmet3sUqp1z5oz9veQgO3XYBC1xuxpF08l3VskK4N8
2I21UWyclARsOUxRxA5+qH73XTidiiLzHzrN7kDRWc5ScNnCNSvPphuUVzKL6B9mA9cQV+HOZAf8
PsBqZrNUGOFdPRXOJwYmE6ddQ00A8K47I6xxk3EctrdVVyefVRX16HFNTs0qAtUQjOSeMJst8m7s
d9GY+c+GEbC1oE1MXxumLnAuGeJRZn66a9sYYBmQjZOdZWBVm1Q/V24abg3ySPi+S1marKNL6h2j
AYanR29cyDzzJUPAb34t4lcDYySGO+RcMdned2lOgk4qFWjPeZCka1u36g8iP8MGs68i+G4UJ7Z9
3R3oHYo8e5OxOBpws6eZcO/CbrR4/No0dQPS7N8iWnXY9xNYX2SxqWOQEbiOeMqi2LeAR9mnmuYZ
DYF1m0pL9ocEi8gWsrUkc10vXXISqeeFK7tyZjGTBvR+qCLakrXsuyl9j917jPNu4UmLLaXXKndB
JR6Ja6qJ7QUGufHJNzEeA3ur7iLldnsX592DETG7i74297kdRpfalObVtUt+F/6iZWWqSC4a8PRb
Xt3JyfStEDUzMkj/RVO8tCdtejUdA0WMm/jR6j0u3TFpUZhlpxkPIUokXrpYRC9JIc2DYZX1R8yN
AhepAfyD+ShYklKF3+whIJRLML1WssokfeFapMlzVODJSbSoPaVpII+G0Ip72bl+SiXTYJH3DfHi
OQ37EJ82x4UUZX6y4TwenESfPugCnvbwpRRvwNJ6J71ubkI37X/JJHYueZTX+zwMxsNQ4avDBJuB
SErdzjCWlLO3DHf7tI4X2fSVDckqPNKPV5UJWXcP1RHa8CrRiL5OURuyPre1lzAHjcfyBuRNBuiW
1GhSnDxtNNba4DFHFSkW+LaVLM172avXCGb4SWLo3EWZxh46QGkGBWEb3TKcA+klCuaRttp8O2am
tiPzYZ3C0nU+FYvshspgcn94r/Mjjff6kTdb8hY35vjUjD4HFdXhpirDESRW5gU7L7PHlTbQlNEb
WDbqkLAZr62JLZM/+NgSMQKvaWdCbzXhqp6nIklPeuPWT6JNwydzzLt9o0ftry4A7Nk7MnjlXVbs
nQn6+EL2qQbfIdCCgX1Ug5VVajSUDGoAnOeJACmFS/2ZE1MCxysj8wbOg2dD6PaXuikgaWvoFZjr
tBi3vsBZG+cVUkZl0wRpjCJZRDWBcytV79Hc05oloX5yUgs1jSBbsApn87VLOu9V5eX4Ki1veNKn
znoCIBLvTVpJ/QXWDjfa+pn1EYgu3QGDe5Wix2iNKTLmC1tVyQTjtTFL40noKc/cyspI4+cfMZaB
YmELzhcNtUuburCrE71OQBTMyep2KuOPiFyupN60Shqeu6L4pKqme0ixC79RmwhxzrTFnU6qAm1m
SukmC3Vxb+kICHUXDL+zQYtf4iTumCpKRYtlao/ag645/0HdmfTGraxb9q8Uas4LMoItUK8G2Sgz
1ViSZcuyJ4Rs2ez7YPvra9F13rsyn6kEhJrU7BwDYmaSEcGI79t77fhGUcRtNuyRh2szxrIC39ZB
GtdpEbU4UbXOwXQS9no5aOmLKDB0NIH6uI/sBFWLspzwprDH7q6QpA6VHWZfqDw6pqoChKx0lbOp
8p4Seh12w2VA+edD58xVL3No0WWYo3VyXSk3fW+Dye7bxtn2GnrhbEyteyKM2aKFPRsxn1jVU0m/
ZN+XQXXnO0F6Zedhdxejvf1QcPMKRGR8po0KjUQJKcfHzkqcK5oz2jVYtuklb0cPHElKAE4dF1dy
DvHCdSPuM7dOnoXe5bAl5r6+NNRwQR+JCjh6ctKTwsQw7s1i4K07KnubQ2o7trH0Hwf6DjX6lVT7
bKukP9ETMm4Gb5yextzJnifyBQ4KOlu8LVGpHbFDI2KK4o7B5LXW8+Sp/mjViYbGQxteLAeALy+1
9sXtcagTcVlcg5QhsVZTqALriSBln27bvqct/q0v/PLEeUV96gyv2hgire84ejkfNCJ7CVPx0Yxl
7LUPVh3QtPOdIT8WnWVxynOGH33jW7+I9AhhQhnFJwWc/6XFh7mVnhZcA4vFABzCHLHJfz1a2eh9
GQMmdzOfpkBckVwdm5pz4ZsZtU8S6DqAcvAa8bsE2Z2YhuYiR2b7uQuK4J6zs3eY3Lb4YMRB8mxa
mnk5a3NuO4X0LR1EgszYme4rw61+tIFpPurGGH5rCS96scoa7A3YPESrhsux1rOxtQEx2nsJxl7e
hpXPVgvA6yDYevcG9Wv8wQLc8wjqbhw1slyHsTKvoC+pu8pCaYhnwDQ/TIZmPEsqztvAdYMfZRjo
dKIwVGzHzNXQyKvuQ0hFLrkwTOTOLQXsfqu3zDVgJyYbaiF+VK1ydkNokCXpOEJHyR0Ye+XQPvFG
u/vE6iQ5PEBQioIKBFIW19XWKnL3l1mU4csUTBMCdkY5jDW7cHe6XqePjl0WH0bl5bd+gRKvMaAM
EIPKtmmwJ/tn4g+kok764O9Gnz+XUe+gT8pnMEA7jNFed4Dq+I4xEh8T0HsXE8Cr1OOFVNa8ztIo
IrUbJot67PGKXuEj6OUNR645xSot9WNfhvnFKGV8G3GIBapv4XdKsxb4Ua1D1+Bu1fvUUdF9MWSa
2oqE03Kha86v0WzZmST5cCk4IlyOIixOIkAT6WaFwSzTxHdVS/VURr5PZLhlf/TpeMPLZtHcWeTc
Xxal2d2qKKuOFIjby2mIzJsicpASRSMgZrRphol8DJoyPh+tYA8GcPvCLSb5vU863UFegTCQ5FzN
2dkqyy4tq2t/oSxTzoeu8sk/EbR7+JCNVgn3WKAXpEeS6bOly7Gb5NuYSLiYUzMFNENY3zWMRNPG
jNvp1knKKjnpA4GMpZYgsPfQ2hLllWJ9m4BnXbFkpddwLzEssOzRTFUjiWwl2Cbv1hz0Fg+sJx+F
Nppf+lGbHnSrDDnAOfZnPan6y153Ye3FpsmuOSFC8ls16aQzc3L4Hpmt4k3CiY0Duja/EMrwRGai
/qSRPPIxasYRfYBfysdOxs1HNxnmznAWYmKxJs140HJ0oVtbjWEPQaqkU1IpCercHqzkV2yN3LgC
588X6vvNz5jK+0uYxBn2GGElL21QjID6JwUBp6oRFWdoleM8oZ5hYsy5ggjn/BhHW7uxnJwc5a62
WY5GZ0p/+KymV6ES4QXqnP5LOBU8PLxOB9og7U3Ha/Rn5kV+u5W9HhYbz7SCfBtlvUS1hSNz7sXF
LbHrua0H21Bq01c7DTN2iEnwNUwKdTlUJIFbrZN/TDvO045tcMwBgRZe2yKE3kOjMfruTmOzpTOn
rgWRel80wyhf4tH+7c3JWirObc95kDLatssqSEJ+5WOftXxq7ZvBqabvCXU1+6IcaRNDlrcERZqy
Hfe+YxmPqnXSfi8GWb20YcZq0BLFAwnUpbHIodiSl8yPfDgUDlsQvE/0szKOO0+xrhEvY+uU7VNa
x8ZGNKV+r1lNs086xa4pbgIjgtDcuk9I43xQi8UwXipPIg3A2uptO01m9qaBmYfdHjLStcwHO2PO
ZMYv3IXpFwLTguoQBYkGajPym5+2MwQuf1FWN/2QuneybdBODSHnvheKWuNdYfp9daEZic1bG+sz
ulwjKb/5DSWVbVRF+tUE0v+AG0CvNmbUVWIXECTx2c2D4hvJueLY5J39OfBjWOmOhtjWSKghQQq8
UJHuYcKo7OnDqEGltmVjfnPTmsLp1HbDFzrMFcxhem13aT6EcA41Dq8cq/w9shsL+kQv40/pkPug
gMIAGjgN+1Tbme6QX5uG6x3Rdg3b1u6bF1/0gD/QMpiwOQJxsKPa2htDLz4X8B4QBLJFx6aaPHd+
CDzAs41rLFPY1kfVtZ962aACpEn3oW7K6o4tOlD+oJTD1huz6b40zO4+1QpxEYVFxVIs2vwCE8cY
7rJGaR+ttJguh5iIVkWKxB7vGIpvu0982GId+WwWmvfLPHEQxjZT+alBLxMj+xTzURbGIz6cqpN7
V03lFqF29omKqAvIsHJ/oe3XfllOpN9qw+yk0X0wRKnQ1UuWUCvl1E+H16bXqyV46T17VFdloNkH
d7DG6xoJ1IkXJq87152cZ3cIy7sMxeRGZK320pdRt290DL8bhfAVg5BmPRitlE9TpFU/MY+GXyVV
l2MQxIfRF9EPQnjHE0kg01NV5zSZSw+McK2bgY31LBlv1NT7H53Ctr/1tSbjWW8gsb1Z3fc8g4rf
5VjXoQWVWw4fYOrgPIH3FVQD9qqN818J0afHBmIdmJ9BfEukOxjbuHOrT5HHTLfCEvZEPvpgeqST
7YjcCJJNVLYUS/skhRaRIsQLsEbuyzwJ91OBrRsM5nek1cfQ8FHBu9llSGkk0PqjFk5HMVA83NTC
JplTpvmDPf9a2Qfo0Ohb0fIUEX8HmqvPeA8p3ggbT3J0xAZYuE/GoLSf5jRpz0XYqRPZCTYPUoEu
5hb4h0xmJqfkqIium5llRhN7sL/WHZ9BVCZ+9CZM+hYOQOnegE9vvmtGQfUtdxuJFUeVJ+R4w3Vr
uOFphPaWHDw85P0Ws6G1z9oJi2WeWv5+MhWiTE2n4IvFO6qOWIOdS9lPDSbLUblXGkB11HAIkS9K
U6RPsWPXd4FOzMQmC/30ZiwG2Mm+a1yPla2diiEeTkHu5oc2FkBpdW9QL1YiYAHXgYgoCVii3thE
SYLkTQu8f6SuXPokN3/kO5RHbGAKiHCbfx6nSadgoBR9cEHVBCPf3haaukv8UmNXFuTHvM6pFVpY
Ossg7O9ZWPs9xZ701AemnJ17yOJ0UV02wKVhe4v4i2iavGUfivHCCPJiKxvlfSojkX92Jk6XwUhN
hld191z2KCV8NhLHOLMjdGItWz+X8trRlB7EGIgvT6M1AWQXxLHSiQjQvtjI/rxgbPdIeOAtkOtA
dbWLT4kBps9yzOYhK+MW8CseBDapjDszzW7cpmyOXtp4+wJZzgz3xIk3E3+6CDXvEEsTYC3AaGyk
UYCsUti3aaGYvZrSbqjj0QvKJNiqxikM8gmG+lNlot1gKOO8wuhjhZdpjFu6p9V95VW+fCjQ8Rvb
SdM7aJtEHAOT5zANm9PNLEgWXvOSBSYRPDZIjavGI85zqKCT22PimKd4pIGFDRY1DqI13/mELTa5
LQrHOAa9peFfCKN+l8CRKe97RuZHs418Z1v3iOoOCSdNzGcwzr/jKbdvq6mMn7LGksMGrZB9x9Gl
2KvBd+yjldQSgVM0tY/RqLWPlTvan0Z2OcWmo9n90ZfYvC+0qKKXDV+FbYQj0RvihA1YFjgcjnOD
Qks5So81xlYncSLMC0WKijDRtXA3UIXGtl+DKjMNhRAbyg7q+ggp1bM12DwFFE76sB+6nhe9GK3u
Iz5h5z70UBZuHC0OPoA6aQl4GyNsj4OZAuI3w5IsrQCDcLbFtkniqPKxBHDo8DXjOqB8DCtkaCIF
Zpucwl2gl+OPAZzIiOOnBG4zVkUFyj/yOzbeTZUPRxqGcLlSoBtwiWrfevKImvyll5PrPfRicO0d
Dy/+3JCXhAA21Cb80Xieeo6e1KSjHwV+selIJt2k7fPYzX5G/STrD0YwIQpQFML7H3ke5M7BsHAr
Uf6Mh5/6UNTprvWoCu9TniUq5IAt4s7z5wrsRGY5O5PCcH4MutZn5OS44D+AbLCKVG5rg9ScORt2
oeHzpUZjx1jGchGxj3aoyuZlPNvEhVteFooQRWCjwrmszF67kxOcWxzydsTK7yrju1+o7KOeOOFR
8D5+MAKvvOlSReBFifxjC/syHC9lJ61vdZnGL1PdUhmMp/oOJTAbwWA6+l5RVfAS3YqDU8db0PSl
OvHGa28iSxfsWckEIQeDd5LauJkWPgED9H42bGp/9mbnxvtWaSytKdUwkwCSrvoZ9BCKD1rmwQDx
xBxeTJFug8Kchh0s/WcoayOdQHoFH1rc9FcYW4nPJavgF2B+dVtMorzhBDwdQr1G8VkzjS5MXzib
RpuSJ36YCf+ulrt+EuZtUAdolfS4/TKpsb6IxaSjEnI17TJrs4ReLYYxcyjaZ0XvFBSTK+JDzqnm
mcIrO26aHumvVs+yrwXG91tYBxHZ37L5MSroTGVpa7NivA9vatq2u9Du7fsWSPJFrTXs5lRTYZ3j
zC6uur6QHzMh2wc12PLQmG57GZY2om+zcKMnWyQFvQdMsIUxNrdZ2LtXviA0z+8TGl40N3dm5bj4
XrWSZdEYPo+KtvGIeeKy7ZV9asJAO6R5NKeetOa2dkbMfKiLxw8iRubWc4IbQTXE4y4sIW/tuC/y
Y8KsfugcktQtF2CZrOOS8y+ZYFU13AVOWR2jJEfEGGWgu4Rq5DFJtGAfi1Z8Y//vgSkLxcHQ8uDo
+U0PNxSKmNo2kQRqk2j6/HJrphq3upL2Z3+yxmKHojT7wJvZubWTKaw3fhOrO0U4RndNJ9mdiUy0
WBDQi11WsD1i+2ETmkyggCgxoJY0ShJsW4P5FTk4pUMHydwPFFfcNJ8nzhm8cS+NKkT7HxORSXJI
NuQlT46+yV4YucHqE6TdP8lF/6+FLv8/SVhsBGHr+pGb5/R5bKLnPzQk85/8oyExvH8JB0axo5v4
8BC8/aeIxPP+ZcO0dXTHAUTgGHMwxT8iEudf5DBahq6TU0aEj2Eg+fpHRKL/awbmG543B0kK/hhs
/v/+X8iDgp/FHzKkf////6CWe1dENN/+438uhIT/aEjYDSzicvLOCVNevPIEvD06Akyh0+JrGiqD
se2vlDdixMpNoX3p28k8BiSSfLTmOsQUuMb9MGnFpXRUfU3t3j2lfUWlkb3m4G8SGUeH1tRho48i
ufcntno7aXNsNSqwDZo90fg3+0hFp94JhzPazkW++r9/zkISA9UNmrbZmicAn5i4W8EN3sg+cbtt
lk3BCzpaIqgpKqpsN/bQbySr7j7L5gobmq96N9UdWtYhbMufBZWqxymzOZLT1Ihx/tPoZNPvifSG
jZD42muu+yHB9vAAYj2htGOQYRdJ8hY5wmTPLv2qZo675jQ5tMn3BB3tfdu55vUUJs7lq8H2zwN9
/QAXOsr//MVEHv1JwO57hZ/Yiq1TEnrQWUx3Uj+EyRkHBX/uzr29cee5hft5sJuyhTbQuHcAKLzL
zC+d/kxQwJ+w8H9/iUVUAihyVfWUwU5STtqdZ+rG18pr/KduqCrtzGf8Ve1EUMRCnukDJLLsBsHe
FMjhB/bO/HtUa/oDGgD8v0U0pNszt/TPAIh//5r5G7xKJ8pjwAdxZ8qTi4y+OzQsmxR+RYQzMm5l
trP1XrvXdEs+JpnGNokCt/7Z9Sr9s9G1Lt1k0DZulZScrZTp4RcoBZsHTW+A9pi6+tJpAYd9PUjH
T29/Y9aQ/y4E49bMj+XVFy70kBJj1KnDFFkH4jpBtXh3b1967a7PH/nq0i27NeGPIFzz8YtmP4fG
tEeYRCjsueCueYj8W33775s9q1pffUCi6Db1fYtJQcwQc2Iqf6btzGi+wllFZf+do2ehF/XCSsah
rCB/kh/jErya6jderzayYEX/r1X/LxNxbQosFlLHpD8R2nyAbcDEySrAGNNmzOv9+y6/XNhs7Hhm
VijMddVOE+mGnCN+Q3tm4Vx5zMv47ERA+HfcXh008BdEmdhBjbklRgU3nplVK/dnGb+U5RnWcGk1
+Cfl/VROWDSzR8+z/q/A9o8X2+t1cF4F/jKM3MXq0JRUrHIgZAcciLNeaAOz89LwgDnhL/KzM6vt
2o9YrgzoH0yCbxlFfeQ+5aow4JGja+NEG/x6+0GvzGV3/uhX82FoBZmBGR+hENSgWzQrsGJen515
0GuXn//91eVnnLwN/0IdaKnZG3x9Hc16ozjzkNeG0WIy52DrTSPBcdQ7V50xYmiCBMEso9l+8fbt
WXsCi3ncpCZMzbJkuRhAJ7fNPouLu8msHt6+/NrtWczixu5rAzWEOjhirq9YKK3OZVasXXoxg7EV
533HqfBQwkGuE4K5pubMbV9ZQ53FHmBC3U/tKVNURPrxi58lmJz5hEe9ynFeKarhSvcpGHhFdyYs
deXHOIsX/owMTsKJ6dZnuA2NYIcj8cyPWXnCSxuG2Rp9gNmGpagxoB75u6GGkxxGu7ef8G87xF9W
Cmcxh7vJoRzm1c2B+uUpBn9W7/KX/Guyj6AcmDuo49v22v/RIoW2iVXZuBfZLtz0Gzp6+7e/wtov
nP/91RzMSt8EpIyVuArNL7HWfKVGu5mdpm9ffmUSOvMze3X5EVS+46qSlbaLh4umlFh5yca5iDyK
bI6TaMe3P2dtDCwmeyw6XKyFz+eM1Cd8DMucdw155oW9sqA7i4kezqIN02MYNI5+KpuY1vqjSy0Q
P+Q2kJ/f9xMW0933AppzwuNJzGArlDrfvLrPz/yCtfuzmPBlHqVZpbg/A4qrrsFKbjpnVsGVSy9j
b0IvylFs4yUM6r7cVHY77TAzqzMzcO3qi8lttKAWqDI0B3tyr+zS2+VldObSK2NzPh+/HptDIaVp
pdwTWh5ULc38IOrm1k+jU2X07xuXv+0Sr8Z/2LfpWBSgOUn32EJp2zWVf8Z3t/b1FzO3CcIAqF7b
ABDR9yP5h40dHPtc32eUgd4ekmsfMT+UV9++aiyB+XxoDsKilEbwqOoJ/KIf2pz5DSsTy15M26ot
aLPmPN1cPWG6RM+IbEG/a6ZfSBTf+ZgXk7fAnRWGDStc7X/XLAia/odQLxH9nxtH1toYXcxc7B5y
yAtmQGSSo6LjkUcbQ9k+DHvnUh+ld10qEnEYCWi/SmijF11liF9JGJu3RlOh3CZ0cNf9xn4Z/XTZ
UMxtN2h5rSdKY+7XwGih4U2kO3hlhve3yYJhm0Sl8zz2o/fgqQKk02DHn/WmQJsf0dCzkmo3GB7O
GqkAseC2u0ANn9IBR0wfEX3T0DNPxalFuniYpmzau9agTklL33TQJoJL9Ny6j8IaQKH0Zib2MLxE
qeVC5XKbFpRWKZxPGpCKa0mV8KYZALFtKlQWj6Cqp7sqM/PHtwfh2t1dLF1Ee4211/GORA+4JSUB
hGO9e9elrcVeBYBEVkufKVR67kc7ym/aOD4zdeZZ+Jc3O76qP6aOnHrN7ueRHRe3ZJJtEQVvPf3p
fd97sXIRBuwrTPnNgbMLltio/R46+uF9157XgldzvpUj/SSRNgeSo+qt0SQoesfsjGVy5VlaizUL
1s4wNdhNuSvWNbb0UyH89620vyfnq+89lWBdszxvDqZbE0kwdmLTYHg78zjXvvhioQoBxoBsY4rX
To+4vz02ONLfd8MX61PDi83DC8XDbOXW1hBEB8PF25deG4SLhQkh/JAUqcDm3/s7YhM2tZ/uMBuf
2VSs1fusxdTUOujCUtd59Scqfuq6tNrFKRDLFEXZgxmkO6uekN6FA5xSA/7nJaI/nHm6X51Z21ce
i7mYwENTxyhmYl6vFZJ1oIjRhTbK9Mzbae3qizkcN5jMnHTk59lQllrcA+65ut7KkzEXM5gXdzjb
/VnUCPgwxmxXQWktM3P3rgdvLiZxhAHNQuHRHDILwvRUfKlD/4ce6jdvX36+zF8WN3P+Va/mGoFQ
SZsm7AtsciZV8jUjlyuItc0oz0zmtdszP5FXH5CMYKhiv2gOYWbB1CN/FUHCVHjPb3//tQe7mM0A
Y2rDmr//gJthdnjGZ27M2oUXc9l1DEAHWMYORLDsUCxtprNl7bVLL+Zyic7db1ouzdvW1rttTvj3
23dj7WkuZrFhaHQiclOdpO90ewWDY0dceHaBQXXAv58G7zun/844fvVQsSxPVljxUKsMIcAQ1J/C
oi/euRbJxWQVWl62aRU04Igne1/ktnVBk8vftQ5MbJqtKBo98qDsuoqujK6WB5Pkpo9Ax+wzY3Zl
LysXU7ocpJmNMuM4MRnXyHtORRd8pCv1jYr9tQn55F1PSy6ntixR8Oi858AR7GMUfVGY343sF72k
OfOgFmCD/6qDy8X8DpK29mAqsjr1Caos3SKrpaNJvVch3GOY4OG9bNL0O6E+eFjrTD+quOx3hLp5
R4Rf3YNrGPrz6HbBlYqbbqegy15OARnGdKuzQ+Ab3dVkBuKaRvx0CWT+XPFpZd2Qi3UD84qonIwv
LqIE7csVO2BCDOMzY2zt6otlIyV4vqWx1Rz84ntFgOI0fKWOf+biK7NwCZEYozBRtsWS3eTGnn3p
HqfqczfG6ByUOrM8rf2AxRpiBBo3BAPLIWnsG33KHyhnUaGu8v3bY3NljZKLlYSGUipdm7FZjxzm
XJUf7MZ+efvaK/dHLF71KT4HcFVMryqorh3RXvl1GKNShqxaJw9vf8bK9xeLNcS0QqsitagjyTMs
P5G0Y21HXC1nFghj/qp/eW2KxQqBYzKLUZS0kK9bc++mybjpWu3rCNjnwhhN7cKGN3WR4Hq/koNp
3FizTK4odNBqo9WfLJIm7jv81ftODmrnpTpMvQhAFxip+Aiz0njfrkoslxh6sW5lje1Jj13zIuPN
sxlZvc8M9JV18nf3/9VrwK8h9drlJJijjmQV0zLQ4aq87TEKgLDRdR1uPnCvtx/p2qctVoRMYCAd
YwKGYlTLN63Uwg/d0JfXBBxb107ukDALond43/lGLFYILN2lVsf0HEyncC9FC7W59Xuxe/u3rA1P
8eeuiGzO0O4sQ55CwMFk5/XiS59q/fe3r752pxaLA4ItDcU6LvMwK27H3jjmcQ5iEPtAZnzKA3Xm
8a+sQUvSldXbOMRCjoBDn1+B7/qV5NpD5bQf3/4VK/fo99x7Nbq0svPKCI/4Aeicq/8U45m7s3bd
xdIAbqmg5emKw8B556g72Vc3QqD8vi+9WBgU+JN8JHnxkE0uoWjQeZ0QHPP7Lr6czVlv0V7jFJMV
5VWlJTujfOcxw5if8aubHU95XXZWiGAnx9iy0VtHezAzrTr0VeO/8+vPD+TVZ3g4jBHxTsQ0BZi2
OXnsqnK0d2/fG2PtsS4mbJ0qNNd6DIUZX/cxpFJ7bAMNByp0RmNrkuFwbGmWPVSVHUGfFPlliG+R
sdtrEKZzfy/AxMO/zgnKffsrrX0j8efvlY2eB4R1yYOKGvK8Ouj3QahOb198ZfL9Psi/uplBJvSC
mOfmFMKkxE0adO09GHf9Eetu+vntz1hZR5YkIBlkRUe8QH3KBUEilVWlH3WZFh9NSe6A2dnB3ixE
/b43tr7YFVjGmEuY4vIw1sHnrLAuRpGeufTK79AXM77J/DqVoU3IURhz3DIHbatPNrAEFX+VYfu9
R1q9f/uWrTxzfTH/JbZEmOOmOJiAGVBVkhyiXHHxvosv5v+Ua32ct11NMspoXk1DUsISEOe0IGtf
fbEEADrB4QIa9WBr1tYnv9Hq9TNffP6Cf9ku6fNHvhqsRt8KbyQk/qCQEe9hHtv7NINXpyCkwpLo
tN3bN2jtQS/WANDM01ipsIYPG/Uo77Rmx04w22SpOKazZRaxf3Jmdv8+ifztRy2md0JW50TAcgXw
MqkmXJcJOaZ63cFfL7wA3gdACCKlsgDOqVl64SYXE5lZFrEDrqm7T6lrJV9R+bskd42EyIBBBZGd
6bdZNcJe13V1ySaEzTcC3Dl1T21as/uGgKwCfxlpv8a4hvETwZTea8RIPWJSIS2SeLaLrg/sx0BY
xPP13vRYVsRY6CNAnjM/fe1xLvYXpcWLYYwDgmQiZe+Frf0yhHWfOsYv1QTf3n6Ua6NxcQDJaytC
xj9UB+Q3MdEQEZkRvlNv3766MU/9//7wrKW+se290B2xgp/oaNuXCQrbfSG1/FLgzbzOiEx/8kJj
zuJQpffFJID5FiumftCCfNpXpS0/oXpIHaxNGHyvhsJU+8m3CG8lcrc6xvactXzmm85j92/fdLF4
TX0qxniKqgMnmlOBxxer7dEb9asxIJNksOAPpl+cegL1GgFHjvHt109edeYV8PfHYC3lkSqiGhAq
5OcS+gehylMMz90SZ8oTf5+v0FL/XBdC18BbmFH5IJ5uuJgQFdyFDe8bu/KB5gyV81kOTf7l7Tu5
9mGL9Q1qK51b5sMp5ZD1BSF9spusytxGRafvwGPXe4933eHtD/v7AdGaOX2vVzy9iMIyIobhFCea
eQVDWG7BLzTwgYO5zQfYRPkhUWEw2LahEcRnRsvasJ4H0auF1okz0anI0DF/k/8AGVoLftp+q/YD
+JUrPHpUzBrNue+7rD5zUPpdFfvbAF2sg3Hb6F7b2fwiwhz3ZdOoG/TS2QPOQlwzTkUsfWH3/j4r
O+coAX9d5PiCvlnJmF83Jek7fkzgNWLXnA5raH9Moy7DrYYZJOhzA9ngkF4SPUjOno2bcR/heXwc
onB4HH1PPM7yXW+jHKu4zbViuhsmp9hbceYf2A4mN6MKIDtMte/Tt7PJ35KYI2z4LfgHW+smhnJ9
5h23MlOWSsTOzosgjDlqu0RdbIEDTyQjjNaZ8TQP0r/c5KUQ0VJga9ohbUkmq0lYHfLpiy8nMEhW
PcZnPmNl8LiL2diLRHhF27QnMmEBLg6NqX9QZIvfh8QQQcaXxX6YPCB7oSAp5u15sroQL94lhYZ5
3Ow6sqs6P//hQxhm7AqoebU2WURnZqH2zbL7eF8amX7oo1b8NGUS3dj9pB5ALAY1z9Qi7TfvxJbF
xNoM+OpL+uu6/rU1lNq9/UVXHoC3eB/FkMYxgfN47ckZLmkK36iopsY+OsOZufv3typujj/nbqin
BWf2jppSL4zrOBbOTSBN9a0058OJSKwzv2RlaVpKQRFOyioAvXuKjUH75NRzrAo5xAju9KzfBzFB
IbCpzBxybW98cLUWfPPb93DtFy4WRT8TELB5NZ50wBnx4H7WiT0rpblTDWFOb3/G2iBerIBeBst/
ALF/crQearI04xqQsoqtTT0mVNgkYRyf3NInODQhCVru3/7Ytdm/WAQ9doOmG+k5sQ7hU8fqtNNz
41yhxZiv8rfZv5gkHuglGUCIOvWVBPgtk6s2GzV714oAm2fdmOnRrqP6yu/iekfTKt9Zkgw2An4w
kHSgUM4MUWPlHeouZkEbO2HYAm05ZJnS9pgjjOMIIA1Dny3vmqGPLoY2ILy81sxdHM+xvq4+Hbsy
dfa1PiQXss+tQ5KmyQ5rnvgiBP/l9bZzZgVbmaRLjWIwOaFdYrAltR4Mnuvo1UUXTvUBI0B3Zvas
fcRifDFmiG0rav1YkJhy8BoAAx66tosajtn7xtJSozg5nOjJic4OtAt2EfmqZTCemR0rw9RZDCQn
xaBPZlV26P3riAjCsG7e+aUXI4O47bGe8Ioj2iAjoyL5Z9d5kzwz8Nbu+mJtlIhPUQuyV4DqR7YI
cS27XBvho4r0XAVspYAElerP9Vc1qiSvMupOvd+KL67fCEVAJ2bK3xmkuxAJ0JVXm+aLG0jUosAu
h0e7a410H3uFsfPjvjvqBgUfiI5E1587Z/6utvxl8i+Vyymxt1YT0tR10WNf2U3stCR3GAZZihFZ
jeGYZzus2+02F3EZYEvLAC9pfqSfUzisvDCW0ua8SSgN1uF4qtWTksWRKElgsGLb+Le8gA/mRO4U
Yq63F9K1Jz3/+6sdbNP5zUA8jUEYUuocJ0UuDcyx7OQUUXBmlVhZxJYyV9u3qqyLxvTgGqLs8UyX
kH2cUc6kPbs7mrlFvHPbWsaZnzT7Kv+2fNuLkRWadSmzuEKzN8X2oQGY8uIPff1oAxbezQi4I4zs
chtBP4DWh7LmlA4yBkhjNTtBLYGYxRjA49s3eOUlvNTKTiY0bMuu+wNRrBsflot0iELFVZGI57c/
YW3ELqWyfQNRJoTMe9B1cir9RIxUCbwYahghtvWMLPbcG6s1+wdY4Hm3Dznj/rBqczon9l9R41vL
AAsogoZGwkB/gJH1lbDWjy25Kpza0U6f7C49wGC8lf14ckqIbgX83c7cTljNhRP8YgaDAdb2he4T
7CX3kQ4WyHYouiRQLCyaTOnBIqv27Zu1NhjnlfrVeGclIRwKIPShM4iNi3sA2oPuudCYUv9lAu73
Wfcm71zHbm0nsZTpkldDDNJU82isFCd5aUZDATUs8H+Q5Wffal6jgUcwdOMFtqb8bvTAYyHCkFZx
1HXSz42uqc8c/n/3kv+ysNmLPVPqmmEW61bHK4M5B3W7rKCgF2a9bXHEHju2alfo6XbEmu5yZzr0
HgiOMK/QRlda90TR5UVFkrDyrCQeXtommaR+Fm/1DJL4xgzi6oIdSXP0eWnsHOIldxnqub1PguVB
+QIytVdWj5ji/Yc+nCyiMWOApiJhOTgz11YWM3vxui2LoNCKcmwPA/izo5MF6bE1tXhr5PE5kefK
ftdevHcrDTRzrfQWGE9OPnARFSdtGq0tuVXawYHa8aHFEvpRr8j6e3vEziPzL49tKbVNO0vPEz9s
D0lgPUtndJ6aqD9nnViZDkuxbUK2bylrpzvoYEEu86x1TrCTIZ5UWXMT+f+Hs/PojVtZE+gvIsAc
tgydWzlZG0K2ZbJIFkMx89fP6bcaGHPfBWYvWy02K3zpnKJ4tIFV/kvq4p/+ktuH+F9rD4VnbzHT
WsGWN6EZ86YVIvn/PaS/YukAO+KWFpnE5+lSpvslKAT8//7nvw7IwoZfaDn6sPcdpV90M0W616/b
/r//7//wxv7de2sDVZo1vZz3LXnzQ6FQ4tIjOO7Qqvn/8gf8wxvr/HWDVjro+yXNZ9o/enlfQ/EF
95VxBPfbtl0mDt6Tbqcywt87/8sX/U9/1V87jab1Vju4GkNywgEF3nkt/vhO1++yWnRP//3J/cO5
6vy11qu5qRfAtf+ZsFTXgToA6BZ4tbClg+DqyKVU//IA/6FZ1/m7Wbc3MjAvI4PZauobM0KaVtFP
mAy1WAAa51rkr7LYUe08UAs5+S2Iwu7f7mf/sGb+7tNNncBIA2Dle10sOhzjwU70Ytl2/6+HaP91
U0rtmQEKkK77fFhOQjN3RJuvWu4d7aG+/++/4h/ehb/7dWvNEa5bT4wIeUDR6g1qG9a6LRwL9W+n
7D+8Cn/37GZd27hNoNWc6djZprZ7dJf8oOxgg1yUv//3v+Offslf+0BTAIcTOSHRSCS9t9Z+Bavo
FD8cimpPTgZs67//HsP5T1vn/7Hj3yAj/3ufJJMyyJQBdJIbBWChwd3upZHhLG+EsWJP7uwjoVPz
Om4rIhWaTk4BtsuTAFAStpCJI1DMAvPHDC0T9McYmm4Cr/J5yaC/ptUunX+VG5mgOotNMyfRS8lu
qoKzNADllOO+R7BuQUObzGRbkN9VZhyICUh7lXhMkJhV+8g14qBUf8WF8AacMLKrIPaN7LRihA0B
OZ6KzCmjibKcETx4Au1E64RE8t+uxTW4bVE+Oy2ZxFs2paaNe4E6tERi2U6tgYkur6/cIkJt/CgW
OOMuvO/CCMKiMY9ZCmaucH7kDWkQxBTAuV7doI231vstR/1SlzTmtaSvdSBFM6NKGhLUJdV29qp/
F+6r1mS30tPJWw0awaZDdRvOujXVVDJxhqdqW5HV9OSSUF6FuFPP5ra9+PO8k5t5z0g6sOJTlf6U
lvGAleOH3be/8P6CYQt1COFG9TBXf+z0t4AxX7jlAhGvOIzwEgOwrKY1x3YPPZ24wyztg8rUJfPG
b8oGIShy8GvByUkP7k3K7ewHs4zW4KWvvTAFVCXLx1J8aBMsenlfDcVLieYWdVeYmi9WuoWZoiGx
HaPV+CE8NIxFz7SZu+vAn1uCG5mo3Tj3nCNdhiH8sdDH+pVV33PdxWv5KPXskSnHXQfjom0kcDtq
BC4MWiWTxXvwbfOEBIHLgeBbWX5ahg6ttz+m1nIsfGSGuR6qDGf2R7PC5KvKvYmcTC7QmoKfY/07
1YcYt81T53sR4F4wrB+gRI3Ookp7Hkxxauf7NKCneZQqhs2/G/TzMry5pjw7qRma22dllg9W/i3n
T4lO2K/uc4GEwRZaLBHBQujgqkeSGOYWMHALkmII7zacN1lF3sBGMD6qqkbl+U3ROhpS5yKdZtoP
1gxBHWeMzouSuQc/LQRmhxd7fKr14jHl4OK2zq9oQz23DxqOTomkwzWHx00s9ypoLp2fRlze3bAZ
J+B0Q7Fz9Cae+u6oBT/ha0WLPV3sOX8I/D83RZEzm/vc1GIEcLzUFSPDdmS3GGUVuTkh8DMNobTH
qKPPLxO7HlRqO1LOdoP1tDnpD2bICCHQXGu9GU7+t+KWPvkQSbF0vxi07PYFbltVc4d3AJtpv7cW
ibFrJ9tAQb596jxknx0JNeVAeTdJGrZOcTb0lejLC4003+cY4ULLfsjHYOdsdZTlL4NnYOFw6ktt
M7jbNN+kIkNt/Rw9/15vH5vyYfBrYvv1Hm1QjJAtZM7qvAC+WmiYTas0HPNjs/KygnKfbzL0/sew
2Je62XalNR6qQUAmZsS5XWhyf1eWukdW9cOYL4ZgS6fndn1wu7uhBNdfThGZkTqovlKtPg+YuRm0
O3lmcSoUgJaJgtfmJF1jJAryNckhYEbZiaD1pwEvMocglqo7z/lZBUWiOYz8TT9zpOSNZu1Eaeyt
QrJY5YsHPhIkWKzR+NWVeTyj+9AmO3E85xeiEFiYvgp1ui8rGTLNAfH0tcXNrLcsHuenK34v5o/c
BMvmUgFDHQ4Llz4PvtGtxK3gLOmjo3lZBFV8l2LB8rpmNwU/pmnCt168T9lVbUwILvy9fjitsCMn
mNRugIfBdA5k8mGOdQen+QDedobIu3fkD0wwkWGo73GTB3cVp9m3UGffILI+/tL1Ay7xvsr3w9Cc
s+Ue9cCL6q4wcvHAX7U5/Zx0pnlBKDeOeapxL7dNfdVNBCrSimybXW4tQMc7YY2XpJJZVLqA10y1
s7hNiqG/11YdU8Fd4BPZ2z8WnDpNxWZjf98yqnrV7rTm91IhnVliw6vfsvLDzozIbYYw8J39XK7I
iemt4n1AJHR2B2ByurWbvDaaaxkuTpWs+bcPec31v5qifmsr87p4KmyzGdQoXwk5+xPg8agax6Ss
RpakGVoKPbzN9Zetorbgm3fqy6jLnZnzdkPE5pBYrlrFNmEyJz2jx6Z1zSq9LapMM8orVugCvbDF
Dh2kn2vxgswr0oWLWXjbtd0S5Q4JCm/4pm3hyPRmxGjxnl73yFVEhCJINsy0hfWuz9kxtxqKCM3D
pDNVdpPeV2fmRiHJMzZqXCAUIQmqkHdY5r7qvszxS+JTzdcy6kq89T5vLhfNVhdscFcEbVFeCrxw
xPL6i9k6ugwBpUDGwQil3kUw4nh29XrGSGKBWJzRjbBLg786exCAfJDRTXrXwvG7a5HMxvmk8wh1
4P7k5HL5rc+T/mz2i4xTs26fSv0GClb8BbSOF1s0guc/k1cbLwtYQNDrbTo/IWUurmO+4mrUSvgt
RiDUqSTt1MRzb+YnYbgQwdcbqy6yV4GuRDmq5wyfAgZMDCNZRt+Lg7oUB2a8qPUx3WX/KUQRHG8c
Y1YmXYTw9wox+1EHqPsY6M4bYHb/ovKtv29T1LehU3nNS77UX6PQDkWHbn2RR5Vp1VlZpM2jnoL0
w9pI8H90OO8n7kgA6YMlsXH9gfjkeG9hEQb57fhsJlCypNgr6+dEmvDsWnwPjcnO1AgdmCQDbj2E
9cC9s1UaeUZz2Lz+3PQGWnCBa1hrmtebCGRyZEJWl8eHnJd2HlDstfjI0oqMSl/Ow1W3NwDXs7xT
y3xPybdNFjyhdzjBn5fOsBCX9BezHHelORbnBlVW5ICfD43NHKBCMK5WWPoPhkaSBvlVrFfDYxn4
OIwb10ZPJV+dFS4oWMf5XOL+qQKIg7XBBlcF0+uc5+9IXPVjbdRa1GVjLH2ozjRks7pE+bS10zuC
xKOohufRty/0lqDc9LQd0xwfwr9VqhuP0xNtFVBjFuKyuOTlOzp45jw0CgVhl+lFhp+Lp9ns43IY
Do1hP3hNfdeVwUFYQBBH/X3qahGtRFEGc7mR4a/nYFvfKe2Vscj9j8GbAnq4wYX53RF4gmRU20iw
gu46w0G8UoDTHs4+It+aLPkNDH7uer0KjW79FMOyxLCjTvlgyzAv0lNfl/pBy0zc0iMcxyCLKtSp
zGvjgtiGgH2qHQyMJQ1klOmGffRRfuywB9m/GkwCkQ/37oD8x7vxHLO8TJB5lByPg1/QPRW03Cu0
dFu6cCqsPE8c9E9yRwu3WT+NfeXJSPNtgqDeWDi2Gqvd6e7M5JuV92iQrKx+r7ZAtWdsN6u7H1fy
J/xru/j2KDZWYRU09a4KNONRx/Fytn1o8jGEZ+QQiLAYoh+5Xv30Ugv5+9QUHUbbrepYtpNrxVal
+builDqa6IpUVVAUHjV+a7j6BoRA1fvm0zAwfT2ZDowb/oOI9VJaOy/15xb+7DZ/GeatqjsV67CG
Us3wLPHp7Fx4vq+MsrpVpM1zoCL0PcG+h4KOTUTvdbELcr08oXvQIrKAbCFVvlBHEUbpsc1mSp1B
P1QtagdN5bHLU5t+2eVc5AhMbLm3V8tHTudvKDKsYbvQJQvWf3EGFXUy72gqMjJGE5xpKXgNRzHx
s+D8RTnLpJRLfi3GShz8fByfZq3nOXqz27onm6oHN5qAKZzQNNyyY7usfAObAHfUNsCBgNIEPDOS
BazSNphXvLqWWQ5HuM+2F1lr3qVs1XnboLdZtnrvFX09JLRbfHuV3jwDUa+cOFiHQuxakxiOcV4N
8PCW0T0T10TIgBuR7ORxXTjePXEyeDDBDYaLhrS6i6TbJ5odV6qwWTP0EhONaQaUWVIRNL13mJ3q
1rzrc8LfabCNr2Hs4KysGiNivaHLJ8extu6E5acqQxc/BKR4qlwPbmqAKOZ93gfEaGcn80De2sD/
TpNnbzB7jDE45/R5IpBXxSulfP++AUebZHJdnlq+CMRltr08umk9avgi0gbys4tzcsTANbi6nqAG
7Q+Ae7n+gBO+s3uvuwLOqeJ6WaZnoYwc6vWmP84ZgUuEtM7ZyUao/ZrdOLCFJ87SNaFo6R25K7wh
7vdcGMVTXVvenSD+/YnkXCZYPwjCKtOtI/N2nbQmW2FSanNUA7bDG1bDet15tJ3vZZo57PpivUsd
W5233EJd7qt2p3RMjQQQuOc5BgAScvf3nI6OjQBxx2UugP1WNdyn4ugXfgZyvzb8BAjmdGryrn4e
yym94HPNdiDCq3Mvsvkly/sU1RvXVEcvS1b6rNd/uN/AUpb9z7VCYJTOw8OCwY9rPZVORxvHM2aJ
E/RhNorhMSMECXHSm1GFDRDTFNh/vRV/jLW9ls6WfxbO/LV5KbGpHuhxrtIn0xw7wtjuB5Swmzoc
E8nsDq8Io5rIL6v+ruMN3g34wfiKhgm2hq0ngPs3dmj1Xmj/SZrXbxq4t0Ofjg4N/S73E904NvgK
96Ma54OJXC32O7PcyXq7ptBrz2k6plHn69m18USOWXOz4LeI7y5lVyrc/N1ULly9uWgY0QomWFZi
3uGIkPelMMTFvykIVdpuyRSYQdzTURJLbV3iKRu12FDcxId2fUaHqX4HnvRfNXiN8bLa/h2LcI2F
1vtRWWOtHpDLPS+tL45BTWjYbIMfbZnn75rechPIyelTysD92b6p4yAdg32vsAm6jfvejEoH21bj
JsJx8QO5ugY33dx2VtuLnVkDZ6wJBUvmlSIcZHbsc9MebQJP09H8UBfOFnq0jUVeq9UvU56n16FY
AQpnGnouZBFhIJ3pRNddGVL6rsJBBullMStxMtt+fhKNRhtz5mMiUDd5Rp/h/YSY+b22dN4xFvs+
VFZFHbPonxuGsY7SlNt+a6qZLpReY7MHQuI6Ql61wcXAOesTYJsJAr6vXiRU/Kgo8qdCii0eSimS
FlkpPSJi/LSRDnxUi+4xmd7dF7f9Y2xuXm7XxbyZe9BXq/Zj02jENR0Ahl3eZdd0U+6+KuuAVmse
MmGYdWfNbXHVFYNvQ205SUaIdK+rIL/g3LEuVjZmMfVYP3T46XBzbPRFeQvEXRlSiwtQ6NHszu+V
aUu8xRPKjDrgVAdJF3bmjPwSLPi1zuSfSuovozU+YjsdIiOtHsQ4/tInAeN/mB8hy7iHes03Oj5r
mdDUIF5zPSAVDVoNaLf1Wvle/Wwz2Jn0BpbzZqweB8UpCtFa7p3J0/Z90L+UbImRJcmp8Idg4Fv9
LllbeVLD6B/nXE8x501fs9iM2LZTli4zTmGZq596h/BnM2ww0qkFY81s3gwEgUnfbwblPd044HD5
xpFcR+jL1f06GPrThIM9EoXGa2n4R0F/fSJhECS68jIoEHmR6I3zNrjVeM1BfB/qwQDJs3T2wTPa
lvv+/KYofIXmUnDVpIUzLKbtbOTF3SICn1PMHQ/TGLjRnGrBXZUpvMAgX2231c4imKu4NY0DfWPf
mFZF5MtJXuiGpKcHfPYBqIO5s1Fo7Wuw8WelcYoI31jiZhM2kOrhnnvYkWVzWYqbj1Rjv1Om/1v0
mnrgwz803nCtjV6Wh6lruHQVePQSr6/lPUkfs0zactkyJETL48QYdUTk1T5azjb/JpgweUGaHpmh
kY3TV8Zg+nprVO+PHnmGpFvbdEsW14eTJz35qDce7Wj1qn33nelFwqrsp03INN6WTAsZR24T4tA5
XKd6PgaqCWJL5tyIGd8OzRzuetoZ+cPC1N05Y108d/q2vhIi1oh8YUfNcT1Yxm8XgciOK0EftpUo
H/Lmu3Ss7iAnwsZyENt+WXVygNKwo3U1P5CUVbGR68TOoMW7s6wrP+carwdvC2fDi8Yl7tVGsLgr
jJlW6QzPNDaD+XE1l2pnFnmGyEZ0/Z+Bbt64r1Ma39alKR1s1rM8z6onugpqk/9fl0Xxw86AuSCT
MPklSK6faMDTw3Six1PZpSRz19D4oVLjKW+lfAXs7j0NOCN2xmK6R9VrbK5IZc5MTzqxhWuOyQCx
6tTlyQO/cfsKGMZVftqEJNzWT4i5dO/gc/UYZlld0jfGlDL5vhAC1CXCcOI84rlwq211tddpphFj
Gh12D6c5GFtqRfpi61dQ2u4jKo5VQ/C8IslW/XAwbjaj3OCZ36KxcW9ua3ZqvcVMvLrgLXTZSs6t
Znivm93QQCB0Qd5QT4fuw9Ib+7e7Oe4YIdMM8K7c0l9amZVJ2gX6RSOv/ypt6BCTaNKvwuzdejfO
UjZURQU5vS5fOLXs1pdvhhBdG7U+IwkxyzgvUTR4oxt5NejVhOl/qBUbEpvukVlEoa5N1WhneuJm
ZGk3s13YuDm24MLe9ib19mA/o9GR19Vp3cOgWUFkFgKNFluSFZk6jznCupViHfOqk9FN4rdbEHCE
ftYUZznZ2S8xTQNSjrL5gRozYPU6UIjoD0qnqz6L6cSBYxAQNzfCsYWBKhIwJePJhJJHmmB1jaSk
zl+Hvac1rG8g9949SIvsbcWteRxWMfwacgTx2WY7v5fJ8mJNb/K7NMuaXZZ38wOPtXuuCpMDrwos
4otSFvG0rHgk4Bh3YSe3dJ9pnhXnfgWKpHLdOzrzzRcXif2bcnQ3GWjmvpiaYb0vlZN9cn3WuPRa
pUN4Rzo/j6zN38ZQ9sK9VJ45s/3iZPgclC0TEsvtYWHa5kHPASM6wMkSgbnSKert5xzoDITTLn/Z
Uk/EjjOrBPUxe3uHTvSQDX31qxZj9cMJfJ/Pkc3buMtgpHPTHrVMPQyFrcuo8AYNjQ6vMOOZBRfR
acGm5kkRd1otdqCazcsSdHOiTyhyBjn9EWQtOEBAIofTfGMu0yOmcZxnT/7KJjM52xH1Qx4Pjuyi
YEHuOwXFe4OrqhzT9xkoagMh8UDnYPaUu96Y1N4SS0LyRBtNZEbYg9GgiJgGtAnLHp01vu7xCyb/
Auj8oR7Ls9a6bTg1iHq2Uu1mRCB1PM0cNRiT61g2HNhId6dzselk+cvutUYp4o/awagCsniT9+h1
3ROFb4Nx88pORnvjuS8ByVKuYTzrz2EuyscbtqMxlwuhRDI008Tlrv1tT+sP0zaem5UPhcNkpxo7
dvzyks72BfXcXlVg1LzVPekFcXEpvrE1HHxMaQjfyHHxhDciqzlrMbjQlHCeZPFAIvxgekV1WYPy
5kArudKa0iUNzipc047KRz3Z10r77Kbz1GhvMkfoYhXUa8vsht4Q+yBtP70iTZB2XMRI2nEx3OA8
6PJkdSzFTe5HIBvutO7Zofw9IpVXsoc7qxJEo5JT2brXql6LlppLOwUcl0W97dc1p9u2kNd+HM6Z
ZgbOntTq9OE44PH/pVBrIHD/v/tA7L/q+FjubxpVNz8EWVfiO7Ts8T2D8Zh4s0pfHV+Wd5Q/ucZj
8BqfUDeDzBOZUL+aotmeVddrh8DjbnhjTmOKuzVj7EtkMhil2hwNk8Ot+lLNuWbGY7l6aoflrLpW
VqDbO38eaHJGGrWokNi/P0OMGbSQd3H8kxbN6kbohVry41REH5y+1r9bTxnHKS3yNiIBRqSU9zaF
u3abls9macxns6nLN2DSrg8XdAk4VfttPtr1uCQMjhQgUSznKZW2/sgWygLWOj8qyFP+Ef6AD8hY
ZlrMvUy7H+kJZSihT7shHnur+1zMQZbcknTIgaIwOIscXX/p2mG1w3obQe4Z/vTatiq9al5hvfS+
s13WUaj7ttSnm60GO3ckNktDlNqp6dx6bsctW+VXPsT4kLXkV+Ou081jV95+tKE97aNDxHtbXHL5
szr0AYRL2bVeWGG1PRQVGEVurGl6NURvfW/rxByFng/j1SV7d78YjfXee3Z2yDoCeG4ngaJ6QVPp
L+1moa/pnvoIVNa+e2vdPFqDZWFma7HcjmpxLg4W3nBRvfFpTiZhpm3Z+1Rm/p1ddpZiDVj9JbU8
yllMy/8Bok4eufJPdtZkiEBbjaoVs0IPOYr218FBeauv9htX1gwjDk0vYeaV5a/WhDojrGB9MlF9
XjxknMgWMm8+Gn6Pk4rZic+Gyn6DBLlNX+YVh2tk1sp+DirpPwSdqDq2okHxgOeyPql+Jl2eBVbF
T+krXbxL2V+rdW2OUPet+9SxCCzLlRmn3DEKB+ykoRUxYycSxbXWVrstzexTaq5ektrWIg/+rBMb
uOlATT4v3pEcYl1DlEy2z+YKewvbg/6NZuPhK1/7tDhJ0Vo+afWRkq+nDU5FJdzy0JZiRsyp3oJ+
m4fAzw9FZjsXiz6plT5VPX11ZzIgu9QQ6dW0KoqnVsG57zorjlZtHfoxNu2FrGtar1ZOjdLkUGoq
qU6DYbhLiDRzuDI87kORMaUe0vO8+jHvk//m9z569IE5LQfd89oeMoEKjLnHJT2LPhU/vNJ1jluH
g50bfqUiVXKNggAeBJdMDOnzRP77xqDIzh3VrnPeOeXRLGpriGd7GOxIk8ofD2OeopcEd17deS6e
jSId2y9n2qgPIJTQdgLlzu0bsdbfJoHBGxiENvHQvJENWVScD435m5SGDs1ysUorKjtpvVJs778k
DYVZbGhZi7A3K34B3UjPvHaiiN3bGF452N4VJQ5Z7q2tSDRyS2d6wP8F7MP+aoUgu5/JbdsrbnQH
h8yjFk1l799LxrFeBkNsb7YgKe1h5fjAkex9IJLo30y8hTlRck2JsV44wkjlFXUeVoognhDFdGLU
PhRwN2GYyUj+K6A2Vec/abbqdrhzu90gM2OOq9LQmWlS5vZuzvn4PQab2cbOVHJr60c1/9EK9HlE
Dhtnsmg+GEJDOVWvnCFys6efjdet7w5L5F3oqYbyqB2vWm4H7xD/l2+fPP5OTaPuRtxfjTvP9z2K
suvGqNXYZt9jZg4QSakSfPYL0NtwGEo78ZY0eK29qj8oocuHYByqs1Y1/vs2CXk/I1t/FtWEWc6j
UPzsT4FjhkFjDp81Pqbd7f7N2G2t39DRVHn9pfBub3qmKX4qxZqYOYE4N3ppVEci41anKyTDwO3p
63IOJN3n1P22Plzx+lLAXbdy35R+++rIfgU7k7GNlqp6LRbh0RyyDuIt9TfKM22a1odZW7ezPlt5
F5lmsDlR292ynlXOZESoa2OvhRj0+mWHZ55Gh7ljkjIkB9GrcMCRWTBOI5v3Ps2m7FCB2IT2WnXu
qwoW87DlXvPtO8GQODwrMiXDTIrFWzHOuyUaLBMpzq8g9chJ+TV7QVvl84++CYJf+WasNDIY6fKa
A/299kjgfm+UPZ9MMdbXoCL5S15+VBCD/ELdpa0UF3N2CYBIqs9ebPiznGPlBBMlulv6OrVaPj7P
aaxjWJ18qwNfZRMSZrlX0522nWjy9ARNpP7pjVQJDL3WGZUaMpx0jHVbTDSQ193XJp8ylIaiUJ+O
KvFrbXiWrsLwymMiieMGy4aQtLEeSpuCEWeEfV+TvCbq7pm4L/HdCEraawsnzJGPkDb0L+ie9oGZ
rybettKnRK+2O9/v7FOeSeOhZsQz6vE9HkukvCRCc3FxjUI/bg3JB7cu4cHQo3tGgW7eF/VU3qmJ
3EU+tAxDcS7LiCyR9lF19H8b8+qLxOjoKDVM5uIjOv5xFcoCWSu5x6EIW98kQz42MoaXVyfCRam5
2diOZ9jXceo67qkKTE4VV7avgYv+eNfTboGFxVtRATGC1dynuc0r7qo0S8NOxxXbEgWlMf027Iiu
ogxmGJyUIZWC7dMUtwDVyRd6KGh3VR2VEwp1S5AW961gqqvaqOG1WUvQ3Bqt9VH7bX3XpEjzQm4r
K+kmz6FFY+BNoPXBbfaqKYx4y1SaVBolKIkg6Z7vTnxZQ0ZvhlsN/Z016cJHfVwHR0xJ/od0ArZ0
pG/9nd9M0BLGFGFUVKXKfRJDkCX6ZmyPPYmH47pO201WzkxVOPe5TAJnW48MpC5FmBZDTcmCemcY
6IbztrZO9qxao06MVVMsxLZ/mrpZPBSaP59Wt6J6izsMxxuswje1YvzVsl47L1Jfk6lNva8+4GAI
MW8Y+461udMZbaG+zpM1K1+QsYdMp1K6Uf3VyHZLBw6Qs6GLtK3Vo5ZYgAYWb7gNhaKVRs+2d+gF
ex/L2X5Wjd8/B2adhp6pmx91iwVd78127y59mfgldXh/dD7n1SRvmpM1iqHE2+Rd6SZ6cu01v8tW
u4v6McMjiXzRCnvMelR1Knts4oKybcjvD+43x9AelGt2GV9N7yx0/oCxv8nQrYDE1mDe81ZJGReN
NW6XxiunV+Hij3vBnUgfp53qm0eSTRY/Gi+zPtPOdF80GnLNMNeHzA45d21sjw5QL85qXvMY5LPh
EZqMyxFRKA1nU7BIuLzzoL4az9baZ2/xxD4flfwlqXuShGlSjJGcszAyZJ1jus/xDWd0dkza85jp
A/X9jETFq9Zui3+YbD2wwnWFgUDGYUx6ZxgT30jt5yaHlC3zaSRpH8z6tfSDejf5FPtDioXQxret
586Ew53ilVzz94mL9C41J42GEkbRPTpjo5UKRtL73YJm3rQOOmpKKxSu5fwZvYwmID7VQUiqe5TS
nGOxDEs0MRXxVWB9xxdby6dmFfOrYm/ee31vXi3r5vEbdbv8qCxR31MT7d5S1W7vGI3y45IZ5cnx
lDhWTUmuvaiNW6OfwawXp87JXrrpq+us6jErvLeObqd3Nk95JA2qMQjNcdXgu/8cl2a7q7t53XGg
py/dkOknfRDNee7d8qAjOn/0hI8tb+gxOafjZB5tZWav9DAErwZHIDvJavFAVbXLlxF8xOqQZCS5
nx0zHlCCSjSvYxdPiyBTL9fHzBYFiTzZbE+OzyZMe1e+WfQnLN73OrJXoKtuvuexoD9nWUenSazR
IA3sOvN51KsyKTuT+q8nFY15TWqwj+S+GlB3tSlhiBJO0gxB+4iN1Pdv9YPupPQ6P2i6Tl0i5aiM
iZOEOG2aaZ5WPN53Xbc1B7oiad4i1qitUPmMdGxTtbxMgV/cU2dNzxLgRhaWmeE/NcvMInCmNoas
ub1uuVN+aPmiv1StEeypGg915KCze8KtPZxSfbQujaa606gZEwVTd4jmtrdPvkaqlX08pXmNQ+MY
zGp4pMqAIanait9Zrzj98lmLBkEiDKs4vb4pUz/LspK2p7osr4btaHuytEtSTSknKbvDcGnlENDH
sgbtnbNU1U6k9gYyc1RISQZ4Ufngt/dopws9RH3mnlHszTRTNq127dHWP7mDZZ8tbKYXXJyUL6vc
vCcDVsUB22mj/On4P+SdZ2/tVpql/0qhPxcN5gB0NzBMJ0dlfSEUmXPmr5/nXLu77NvuqqkBBpjB
AAbs6yvpSEfk5t7rfdZaJr1Xd7EW39bNCG2JGu1iPIfLIK5I9wG+UDkDbXIjqr6iUWVhr+bkU8ir
9IlneRU6XDzkcEqqspZHDiejHJpbMwmnx1u38Hq05GiX5GNynUAmaVCW0wQzEUBH6ohIxAaap2Aw
VYetZRRUvIyxYK4FjI7sooEI7KXVpwoFr6hERNxBkJgIy9arMgn6gVr0yu2GqV0XwXSrfRvrUrT1
VpxXzRDE91Oj1H6vNcpjowvZCmFg9rBRLmvEpfoNW1/OLjeqyHTjAmXs3OXNwJevjROP3WHPhN16
r0NBWVMEvQhbBvNTs2rRZD4jIxpAelI13BrZlO4T6lY25tTHH5YRC+9WmMweU7DSUamtG7bsvAoi
z1GODmOVylAkjbU2FGwe1AgFd6YclQ81Wz6eLHBuoGgVHjABVEVpl8Tl+RWvVa6WV1Z66XMSKuUz
STh9L0OqOghJoUHjSUn3Ock997AAxSmg2JqnYcOg1iEKT3KKTjA89IaUkmu5OciNIW65GEyIO7Ox
QxNvuikz1eSa6jYTSd4MbQDsTCpgAYzRjEeGW9b0UEtCeq6Rotw41esDc3XixZnQ+fgEpW3PmXNn
hDr3Yqtar4Y8dRSX6nls2XodAXH2yQ1Bb1uJlt+SZz7FwpUEIBcr47EZ5Sj0Tbkq90O6EOmVhzn3
UCNRE0tZvRexD79GWHL8Ss/Dc9AWyy5jR3loenPc1yIHv1G14ud4yWanTBXscoqcOBr52qsmiiQn
E2jvtiKiBGARZkadFSoz/YgrhQQ45N9x5tIsdCIfmpQ5LJbaMAUBFeUWtsKwMsYpJF6txJTS7qEO
gW31kdMpWUrbMKFENZHi6ZpboGTRBBUVBojzSjGaaz2Np8NsjPDnFDDEq6IerF3fRvQCF7rBJ05N
tKNsjrOwHgSruQy0s9DHM2CvAqfD8S87FoR3XsIukLa1oBCBlk7xbaYsnzQtaT41Rqb5QR1M+WTN
ekeUldLoj2mfdy+qJMnvY5O0tFlbxY7VG0ZZlcaqs6OBsapP/PwSOw1L6kc+txiDFK1Oduk8aau6
ietNqvLUnJRWfsn0WydViF0B4pm9XeNrgPZfw9wOR6mPiw3CPndQZmm0blHfZtJCzG62LSaruNW/
L26c5MOVcwnkiJaGk5diQvA5bY5w3YuxJfxB8AJKu7aqkY8v1SKEF3Y7nb8kluB2Y6Yelq6JnmlD
VCOnkazGiwMt5RkbUf2oBURPtUX81aSdjCdY0dSjauVZ7xBSpu6IvyufVGUo1krHdDCUchkIDuuK
XSaazNxoqc7SqBezFzeNfCykkYemIQv7ITJIIdPFftOx6xoRcKzuRILbcsKzIbm0pUwPMaY/y0F3
t/ZMtHqbxVf1UqM0wTIqwcDNWdL4LSxh78WEE1h2R+IGk5IJ3Ib5VwmtP4ndgJWaQbczGksBY6eU
T6yB4mlEW9u0+JTOGjuIl0SiBKcBQr6Y1iB5ahIYd10TC6Mr1SZzkU7UH6wyQX4Ncz3dlXU6EsMQ
kwzblVqB/tgo8A2V6KXLol14wmjXlopkvtMsnJ9UJg29u3DQc0Aak9uePpT8PkXoHpWcMmBhKnZZ
I+aXuI8VIC/IsgTyi77iQnI0FsnbkIVFZMmkK+BJdmV8FX+GRU7iTx0vHykcOJj3tGh3KOQBsPUw
e0ExSnZUz8sHu8nbBMEaPaYTqqcixLqxKASuoZemmw9ttaIpTt0OEbNWRryyMzKO94oa0FZsWjm1
505Zjikui0eBdTBy5r5MVrEyDb7QNP0J0+10piBm8ZpkKkfbrCv2XSlKsR4NpieIzNL4Vvp4lRoj
abhpnh0bQQ9Z5M30OlHtQXCiriaPnTmhpEcdQj7z9M4VAn1mT2bG93Gej0dSdFtUqwHgtFA5WTNr
RiQqwsWLpjQ310mJbIf/IUvvrVDoP2QsWftgCavIFUeu2ANCfsCuMx8Np6sURMSRAu5THbDrdnKe
G9y/Rux3Evr+OLU4DMjSzXdGYvXmTlBkQ3WrUpUYnqssZkNjZmelZ9TbaZL+EKUhCCl5Ab3dAODg
Qu1GXwkKYZ2L3bjGdQf11qP07RMEUcEZS2t6HFOREVpWkgcjNYZ2RP0N7tgSSVd63DPCg1v2QIQv
SV4Yh5gNi7QFoqz0OH1Fgoy4XpuEcdyoJ9ZKlHlOu9ABmYQoNNZOpTXzCllwEHZ0p1iGV2S68T7d
pmmgZeFG7hvloo/VbJ06QRBdiY759l4ZdMHyIykWYdgUWen2jGYW1D9JkfXwbsBC8xbHy7TibM1x
XJ5Uyzr0k2h2yH5t9iQJujrZjOfL8IHOCb1yh1TQ0HnTYDhAXqMdqsItE59bM0BUd6JYZgNtEX42
MSHYVUN2O79rGvYdGexCaLTIwcaga54YisGw18Vgztdhw8OTI4wlG0G4UQN4EwHWHzOmqOFvBHSJ
uR3T2kwwFkjhodbAla6SEpcPQY3i4RpNZBVuMgM4OVGZoD5afVR/5knbi24RNXPDG4TgsK0nZj22
Mgtz7wFlKHx4M0bkLEf6LDhplNOmo1jLGNsyqVQPKILx6NQGO/KVLk7FuGV6AmoSjiMjxDKvMIrJ
0P88iodPUHrVeCkSJtt2ZFUCJH8ea8lK0ZuIfENpqJbNMIzSXcxOTPTpkklHLBRltqB2NDyPm6hX
3Xhp5NMStnpkI8bGBRrZIF8nLdXfZI2dAeO/OT6pusQvfpktaoGKAjdLnPhNy0XbMpt7hPNIXQX5
0zXGft7KQcDZhhGWb9K6ozigKajpk9pqGK+TBKeTmsnlOleFwDPYi2Eh0DMOiPDv8ABLmvpts4RX
RttJbTdcaFsAu3A1MRVHPZgzv5e0JYQenbpjbUStvkZmCSHbQXG9XB3ql9aYuy8k2NaX20ClDQnR
cQiZBREClcbIR3K6S2U5mW09BI2tBG1xmz7MgKB1xLRjFk/Td63epq59OIrcpEV8XEp2QbG4kJrT
ymG0YnWjz5VGutWQLOprNCZ4pxhdvhZRSuS3QgDZIQmq/pXwkPSkcHteIzNpkQTN+mtJASrKPl58
0JcYB20ivLAIVpFDFdToAbOn26gxR45jDGxe1YQshmXsqi95CZkoSDEDdjgJcvfYKumJvFdrYf5S
0H40OuSn6gFy89Y/NWGgAHG+NirSrhEW5hYhZ/jgaTCinCoN6wq/pHQ7CHr9NlhptEv1DiBnzPVS
ttVIGp+peFYjnoS0ltxyxoAzmhmBr8ds/1VxBlxkzdZUsPjGjijQQ4GSqh2ygrUFpulzH7ezeNcV
PYtVYFaDqwVxGyJWRLo3LkHlQfsYqMb6cm1p897P5Ed+aIER8k3m9GCPg9CZdh3L7bboJgWLUVMh
xQSM1Qqh30WcQL9ltl0e4u/tUTgjlnehafaOamblhzA08puelNG2EsrijTb09IMA2XZdDxORLEGg
C26f3XxLPxyR/z+X0Wu4lv+zlth9697+8sV0tpuPb/nXv/3L4e3jrfzL3f/AEf3r/958/tu/0CT/
tzZ65RddVAAYkIfppL8Ff4xfbccHScovmqIYoAdgZJZ2a1b/rY1eln+RJVU0TEtUKLqQVczZv7XR
81egNSa93oqi65SQ/1Nl9H8ev6Iot9f+vX01TCezqtn07AzcUoF1TEvlYVIO0L3omedA8+QxeOoH
f9x1xT61lJffvUfnX/2xv+8O/tH38F9ss7zuT9EM+PPaTm5Ltiyzv/TbTLoTx/JYhA9SZK7FWnZO
QOJvQcZpO9SRGqe1UW4FEbLhWnfrjA8QM9PRly9MNDbVIx4ZukQpYvCq7FE114ZVrsz0pU9BTMMd
PIQ9T+9//3uXfyR6/ck3/3NJg8GuIk8AzXZpvJkwqmJPi18lxVMp5UyKF23y6+qjkL4J3B8+JExg
obuMZ5H11pqO1ny+kfZGdhRe4nf+hI7PM3+9yHtJ3h86YVvnd0b6kFLq0eS+rGyHABeeU7ShN23L
1/o7hZ6Fl8ejt0ZsOBSvLQNQW/VFt/YBsdeBp7lQqF7vTS4tlba2X+zYDr3QM12ck07ipl5xEux3
w87t1gtSO9onew4p+NXL4InATshQX87u5fGINzupN4H0olfHLHsopm0ueobyQKqvPYremD1ZU2zD
teO3yICxXQ447YDN0Kf+FFVizravLXbLLZC+Fp/Ifa6vAga6dq3P9s20W/paK/pBcOxmy8WCO/AR
yiWdTzWHciw6+jpr7nlBbAJdI7kSfq4K90yzVes99hu1e6yLbToDvK+lag1xAcI5DWypT2bIQ2Il
Dhtl+NSBk2UYiGGdl37KPzOuvvkajQS4JJzP7XzN9r56j9z+AdRCS6/RctAOmear+Ds9DNMcS0ZO
HzZGH7zQj4J60NvB7mZXbU5WQ0KGL4GVc+i5+WlA2l5GHXMCSNGb+iF+9IrdJU5h3NxwE6ZPwZZ0
l6/GBSNdsWQHQUf0gqN/lMHJfFej7KWgbjm2W30jTOvxLoZG7Pzakp5GRDAxPLaczNv7FiJpYZOS
jrUbcAhN+bULh7h3pXKXc5qZ4zddBvV0mhV+Bt4nZv9AYZyRdGKy3ChbK8auKFzlEcxIsTw5oXkX
S248P/bM3JT0qOvbznpsB7/2ZX/w2o3iZdvswVrLW83Hk+eLnuXqNEGqq/SdXcLfv8WkPzXwK8rP
FSWTLuWIiVa/E+6yc7Ctt4ywTsqRtOhtcZyOxbY4SOf8H3QN/XnOJq/2U9YJioeiiimvVuz7x/rY
nKe78jW6C1ealxybY/4y3wEkHMxj+b/7iref++PtGhdhywPhr3AQ2TJGZr+TTuKWSeMjGZ+r6JQe
9L150rbZERvcmqC1o3L/D95R8JY/Y5L4KX8KRRiysZeAr/udcqprpF9b4fpqbenJOsbbacMo7568
o2iw88d5K23qte7h911zC2wbv9/y//zGVTbsQ/bWB07PPcjdqfLjXXGOya3KfGbeN34e7h1zTow2
a4duLdnq6GOOD2UvTAEkHXx46YzNGweQF8luFDBos+WDVdn9O+fD8RJPbsZMvLdrCI7ESTzJ02kY
cwbR2R9L/2Lg/08ZX23gyLXnai+vCBKpp303XERAnRrpdAWPJ7Xb8GiNO4x4WWwbDKpre/6GxIVX
bB/Zoc7fE05OhFqmgN966SCA5av8Ih44AmkEI7zV1/po7e7p2sKChkuJzsLSSQ/dui2JYLD7Z1DW
+QzOE/i5YMea0/OSG17gxDSSgY6Hj8tEf1ipEFLULLCUZC4tb/1NWMQ5ve3rL4vVt6y+ree0/ciq
l055lIvvUNw0GPSS9fQhH8ad8JIKjpa4EjvQVa5vK9oa8IZ+ie/JQdnE3xQoqJnbfITvywvs6pDQ
bWpjtDmLl0cwy5DUrPR16J0wdxvFETBu5ez58G5AFq1FKukDuwII5G35Jj5v+YiPqE7rcF0/KqCx
0ITepDj8kqx1u5t3KebUJ/0qXoG9NtG98ox712YLzy2ZHcp17zTcRJ372Tiyq/vEFpwIlVBsaWR5
9K3OCbG8ca3IbsXaCz6zUdzMT1fFWjs03mIjJPvyZUTedEwP/MhLj2XtML3cD/7kWyfxOzrvQpej
sBO7/KLskZdPHGOTPeMnO/WPesbFZ0sugfOqNx546G2AjnwMbVt+xGpj2YgwOMRilyd3ZFdP80k6
hq9tuuqsyy24Y34E57DD+yLCP5CVNvzHXLyLX9auvlYvzQsXQc0/KVrXquHghF3KclSPy1Pz8LRr
Tvgt+gXT8odspwuYoBhrFKvuXoPej064G+3yQTNsPpUvgBiCJUy6ivOdmfnKRTybiEAFEyxfuYob
4dK8JUftUj9Ll/lk7gWPFdpT9rJXO0wGXZIv3MW+x8e4Lq/Cs+Fr+9ubiVvPCbav3cbioxO/dggY
8CM/PRDoYL/g4vb7e93vVpE3r2v/ZXI+Js/05336SRBF/NK9xefsGNz1z/hW8TsSTaCfOc2TJsZX
wzuwXbY8s1ysYK2tvqW3Fg83uSnZrjw57ehJ72RyFC4qgo6lfsfByq5m1ePBL9bUMrC9sPX5ynU3
8QyOvUJlN2dbtuUzHd1xt6mfCc65Z9FibLsziaZmp0gwGEfVzNb99q46UHkH+Zlyy7rCqtxzJy6r
fJ9HXhVNdrrXPOEYXmLhsXw1/G4/xPbUO0yVx++buGNtyGIR5QNwa6v4Ilkmij9Zvmx6Wuukr6oX
rtWt4ifslvSN9CQ9KWvkSgZztrnK2g0C5HHZMN076tv8Udgt5/EyfHAMnJp1ixLMaFyz29mOuJKZ
vROH8oEgn19kNFBmDKVd4Bw3yfPYxKLT9HY8uLG1NwmuxcjYu+100RRgq93SnWXFXkSnllskWttg
wLicg/lIRR1mBckbp231VNylu3DX7dt0W1aPsvRSGe9W+qoLT8ZzuKQvrWis685G04kcGJf2Ppzh
ouwi8ZKH7JJNHaEl2btRcKAM4etsmQpnvo91cgBhYIOKMKKbHog4GsWY2dGn8DzcD2fraciq3Cnr
+rWU271h+XpF/kIq5/wwN/nIrr/yL/PFuMpn8TyfcqyHPfu9zA4+urfwpbsOl/AZJj0bu5WoDx6z
V4fhWoQPqYT6wsCSdU4Qv4YY9guJcZsNxwtfXsYParOJ0g0JIfHNh3QlkcXp7syv7hOVmV1z3Djp
sO+P3Ul90e/Y5PTzM5a4jQGY0k7yhlGuPbNGTExB0eNOw7AKh41FDUboq9fyMwl26PI6+Mud+SgO
72n7iUdeeM4fu2f1InLFDZpdlzfIakvqivUu9y6zw5L3h1u8zCEtnGp4BE/H5RdXUEi8h+w+K2Tj
YdpXbIUpCTxY7SceAi111cqtGDC1RAlsoocqwxReq3b3pLrGQRvdZbaRtmE3eMKAbOjWNZf8Itgp
3bmW/Eo59cKKk1GzY/fcYhfd43c71XeBj3stekQB7BsXBiQnBHV2Kua1ud1VbPU8pgcEJUxsRCmr
GXYikfu5N6reNDxQxrGsYkd84enGjxbsVde6BB/hZ4RYjtDxWBXnOX/RGdBEvc+IS5g3g+prM3tc
l10mcyyRGAqSB1kgFDv/wj8XtStNui7WRet2RuuwzvE7Tb4H0jXP8r67zFx71Tpq3hRllwX7XH3H
/hFwANQ2rbnlbCc1D3FTOMwIbIt64s7JcOvcBlZOULqatMPvP2Xv6Cm2jh23B6kuCH5IH/OptXV6
vYN7HpsGG5jOF07zI2vjxYCm4a4Xdkp/1PpjelG9+Jq+aafqWSlfs+ehssun+K48KXjOQ1vqHnEs
lZvWna7S65k1yeuc6iF2kafgcQCXyJyduM3Wxc0excLpYEaZaVqxIF47p1TATEd3lp76pNgxPyXB
gQiRDUUHuAK99Ey8Qjav5/ewvMh3muXlVM1EHE/G4r6/i/hqnW0+SQcI6TNDwmpxltnj1DHhE5zt
6TJ+KDPLBJA4ipGHjfA2S3N6nwsy/SD6f58gCz0Z96bfnjPNSVZl4JL+D7uU3nWvJgI/QKOMDxcB
6x43e6w6WPCM3OvdtF0nawp83yF0sweDp/Ouvysu2ZdQOtOBK5wIKObd/Ef5Hn8n++nlZtDCgvsQ
7dOn4IhkRnrmpGEIW2PbXT7rJ6AZ8q/m6raxkeU1gTaZ4oBuCpHN9OTKr9kkzkR0/hrj4qNuPh12
pByORNkQUNIra+xjF+EZnP0hMgk0stMvPXGtHlrvmLQHAUk32Da3wAaQ0wndza78Efk8GgoPs5Qo
EuSH0UMVXqT6DRe7N/b5IVOZyuP6lJ7HpvGm8vvH9vufksUO8QdkU/nd/evt0z7Kam4wPnf//q9/
+NPxbYiL7/Lnj/nDp7T//uOvw6/yJkf94Q8340A3X/qvZr5+tQD+P778bx/5v/qXvylZ93OFwPVR
9kV3+2phXBZ/ELluos5/L4ztONTkb8Vfrl9fvFm/08Zun/b1dlPABEmXftF0JiIoXJJpcDL5VRrj
L5RfGFvqsiFZhgz5xef8po0Zv8iiyHDSkFVDkVRVw2Pxmzam/yIqJiNLC3re0GWZpqn/+PF/06R4
53i3eTv+RKO6vfzvwjxNVTNEmBqDuB5RVUVF5nv4/WEtEauerNmkulQItqYfN2XKmiN0asm/JKxy
OO81E0zAF8M4OegYVS6ToWLCtatc142zBq1MwppOsgi38o1E09fL2Gh4IAZlrpMVP8qsEas95ylr
QdNBKPVMeVJzV5ZpQf7r3GG29PoiVcvKT7Hx5x9M2ls8CwXJWiT7/LUrWw7MUZxdlGS0OmhI/cYB
1haG37JnKyubOpa2PMhkfOMWpjZbNjr2nvjrq6s1klUSCUQTA6UGqm8JxA7JqSSr1L9GIZqMmd5o
bZFYStBdUDksNcoN9ISlRIePIw5UUhSy5gEMoJfXqaYfxpTeCTGR2dFBLppvajO132T/A0RGcTG5
40g5qFdncs5OEC2Vxa+dScyfpQRMbywj9itCh3U807UBjS2JfI1h5mFINBQUY5ZV8I0EIzZgToQJ
t64mtPvYkOdvFcaGLBNwgdQmv6N6+N0l/CfXxE9SwY9rQlVNyeSKtESTC/SP14TcdgITgDi/DL7i
Mwvz9c8m8pleBe0qJhnNZfSNEBdGiDbuPLjRP6oZkG/K7N/Ex//6HfxkMSpojJhIt8kvAgf1FCfU
Kl7H3s2D6HbrLrelFQugesL7yiY/Wgm+thl+VW//D6xmp+qruOuar6/u8Fb9v7CmaeQ4/vdr2qEE
z8jitz+sZ7dP+XU9kyTrF4tVR0LWl1Hub1LLrwuaabCcyRKKvmoRwSPeuo9+W880BH3CnEX9h87/
6yr423qm3lZHQ1cIcjTIM4HR/WfWM/VHJuXfLp3fCq/51n66ZBoIOsuKAyysCr3w5dqyMlVSOavG
/TAxoptjM7w2pRYqblhrGScXsGYldwfsi8LsMMDs4YhVybDkZVWY4zTbBC+Gw1cft7MK6cdKRBAR
Bla9uEHHtICVZBsFQ2+4pFqFgyOHggbSOiyM7zj11GbdqAAbSyC9KQGslOCqIl1sb5TtifU1AQni
6EZYnaZvAvVW9eEU1jw3n92Q90vk5KBDAlvlXqoDGOhb8QdrJVF4VeekM163yV5q7NfDimzRkJPW
MolLhhACPEGujt70FYf7plcKdPw5yE40nBVqTxOT1YiKq0OQpTTnaLKCyNoJ2JVAhcRyUPwlzDRU
NJYk6Ag8hrPA2aNS5tvIsiUuoD6Yg6GED6nBW/EKEco4nGguDEiPakhD4WtoYPaFbAy04mTOJNln
bg14zdjFCDRNukhVOYX3Fsl50TmeNW0+Jnkx02FNvDRKcY6PS/hIzVz4JOt0htotkg7wico8dgVG
Os2rXpiMcq/eGB6/lksp3SnpaHK+0s1hka8kDS7RxezpfwIhMUc1OQAzk0RFgkNJXHY+WBH8vWg2
Qn4ulznO3uM4hM6omiaNPWvIYUEBlm5HsJZolXv4HZWURzkzaunCb0IJvYaer3ndDwxMzkII9LBO
0qFq9kOWa7nBrCRtBJEjTEFRH+i4tqRk1g1Fjzsw6KNSGslXUZcwchcRHPNm6BLwmDmSYJUDpJSa
pdM76PmSoUm0aUiwZtvEqYA6IlWa4lfkQEmvImPbiNPpzM/gVCN57WvMnm15KGM1WI58Eew+UC6w
uwdVV6tWPs5SprLzbg2MI1gGR+4bT8/r0bhLhGURS7aYaibu+7gThY9w6vEzunOtCPm4juQEsMi1
ujkceXxrXao/kUVi1nhBsdzG94kx9OOdFONtxlPcDsJQuPySqh6xkKKFkol0UqaW6ISTKZEHM2Rd
gydiamDc3nOJKtDHtkdN0Rh5hIXxHdEFwXIvFlag7YxMmtNNe7Pf3VF+JSBnmVEOlsSkvHkV9dpc
WtSvnppPLDPtFD4mZqrBqSg6lnJiE4M2vlfxG7RHqVSrER1Wsyodfw9etWrD14olf6mSSLqqZqQF
WJnNMdikwphH6sYys77ZteWixG/WUqXNYz9qFfdphfkLgFBoSKy93a5kTbz3I+iiq/F+GZWdVkmZ
125IEbyyyhXiiUa7EPTEuMv4ZdfETlpaegwBAqt9rJKSTVpjryT3QZ/L6VcmppX50otaVSHjpsM8
v+JlxLxpN6lIG6AW1GPrU+I7jSS+ay2TmYlLEjLOlMHi7FGK+wkfPisMiCXxKoZTyiosy43fZ/pE
MIqMmFtUxkUQFzV6F3NWkN1sqIpFpiHxKl6iNiBlZYLfFUW5sRax4wtG2XAoexLvdtNA9vT71A5l
+3YDquddbeB5XuP5w72RBETArAQpUcApsN/U47iRIRWJ9zVaWX+QVaIYPpMZSfJYlFU0viojvpSD
pMwNAi7RdY2ya4UOY4Ku3kL5MJ7ozRGCOpS5ZKFSoPKTfDZvTU9tEzW8MYLQH8MxjdLjkGv9fDQr
CDPEE7lvsZHqgiROu1mS1OJtjpSx2ddRl5fMN8Vi6GMnSfVIO7BiJaQz4MZE2jHigQbZgPxCYmis
WlfjfRcOo+ZMsDA6jckjGKcNbTT3PnEvi44aMbaENNiKeAOrImOCoG7VajItdqFqN5/VsYmqYzDo
4nIZW8EaGSkQ8jE+ytyNlttXeVq7SjGrhaeZjTX6WdKPJpMAY7EcAtnI3bHVNlAmz0qaaLjUSt0P
g2uqaTj6hEbEJECGEVbTb7ofSB6ICwBNDG8pKSUcoVUujhs9ObAbFYNlFo81UAUSvTmb5pcixNA8
CGmTxAR2QUBeAJnj+ybS9PBMaEEXHiUKrqVtFOhLsldEPU12SpsM5tYSwb62bSpW9RPLooYGQipb
7cUkHhursiok9Tscw27OecLO2nRprV6dD3VnSt/ExabBNwGlRXeo9HFudw01KeLdTNTGCEdbzRHl
RZYBqG1nRl9KqyKT+ltMQBaHZ33h4fjQtpYaPSc6WYV4+yuyJd3FlF/iXPy2KkSUTNVTtfKEUZKK
c9LJcu3VA85lJ81DSDK3IsATlU2ojGQbkRMz+AQoxJZbKYsI9Ki2oV6953FbtKcg6wZk4EUYm3gX
BQRk3y8xB5VdmxGjj0EyV6K92OoicSQNwR7GUzljHdyNQqL16y6YSZPS5YR6nz6QU+E5SdSe2M2x
qiPrORjTBDCWDUDixXgisM6m1lh3TwMFW62nNkMx6xRA56FReWYiFcZ6aGSBDDeQ+fKqcHmVW3Eu
iuDEQ7s1rpzEphBNSY9yggsxfEv7sLcArTUyE2VcuKIyE6PU1uRwsfMjcERZsmpknjuT74ldzTSz
2zBmbIbl1ag0XX1paa/VXrNb5tAOF+AS+RTWEkhhFz2axn1ZBd24s4joEe8jOZVhnJO8EizcXHGW
vXBm7KEMysCQt0xFgZc0o6isQ0VGAL/ZfBgRLkS+1CZtYonmllKSsVdiL9CllzYYleYlG8JAmTEx
8Z0ufjHpIeMHvJ9R0foWEQmV6ivJ1C/ntiwjkt6SVpSyfca/dNKHlbAaYujhWV52sUxgzmPRqUF3
mbol6T0LgJYzF8l7OZkvPBhIlXStqRE5giqJaXUajTaiHOAIMa28eF+GliQcv6wJM0fUFWky6t/Z
jEVKdhxSCyOP1wdpE2SrhRUEx0wpZcLoB3GRzFjM29QKJW+WdDL4Nq2ck2fk5QvWiM4tO0PNwR3b
WBE1J0s6Ja4BjXnfWaF6uBsJ6LoqtO+ELUQJIFsmi3T55+Wd+zLnn5/POH/QdlZf5Q0aan/+oP8b
xR2ds8vfOQi9ZZ/x8NX+4SB0+5RfD0LGTb2BUGLN1yzou/84BhnyLzqhcIZhiZpM+IVCl8F/yjpg
TXQOk4FiKJb8o2rst2OQIP6CEoOHEU80IJ8E5f7PQU83yOhv5yBD5fVVXp5vBfHD+oFk/V7YYdEm
pDCPRVcxl1VXXgrCAPryLmGuMQQ9qRQ2G4s1Dzf/d+/Rn6kHt/H+zy+siJJkivyUuiH9RD8VPF/I
SutuWcfPFm4SUSS463+Sdl47ciPLun4iAvTmtnxVV/uW6xtCGs3Qe8+nP1/2rHN2F4uniKUNCA0J
DSjJZGRmZMRvfGNFdKNJF9JIRmGVxVdD6vRBC0ohtWeLq00vb4za20fOaeGJ5qZCk8GxmrLBFE8N
3lJgkWNZFSCZySeQueCeBe3dB25BSmR30kZNDNhV/il5uj2yOjuyrsL84IZrKaqYq09QCCfIqxzt
SuCYnFSRemoS69BjoIhpws+4s7+40j+2Ytwrng7Fqt2mqn4yTXo6eX2HzMV3i2NxoAEhQ75CqRqx
j9vPd4mW+DdGdMeS2TRsUzPtyePBjWvJusgFbdLU/lWT0fYJ1Hu5kDbCpLeR0EKnRn570I8AmAYI
Qie6SckT0W5DPNWnSRGpGMBxRo3sfo1j07Zu2202PMX696xkJ3faXWUgkdMvAVLmvsangaeWSSY2
z0Ert9AmWjoS3EoEQ/oxtr5DH1yjO8i52z/Iuv3WO/729ktfLQp8f5lkasEqmwIl38t3VsMsbmVf
gpdDKQGt53Wd0QAca5q/0u5/N9TESsWsC9UOa4YqaatmXrBVhZx5iWe40i18Sva4y6XOW7FmVKqt
til2nMu3anOZmkMAD6WnLBi1EaW5ZIMm5IJR2MTvhji9HOcDq/gpYuy2QUHF8OTNqHuQjcnQjfgQ
jM3dCH/dQ1kwBZmXomTT0E/Udef19oxeLRMxvKpRa7KQSjI/6qWfhjd00narTFkmCtVsY22C1xMS
CZ7Zb3AlQ+Wb/rutH26Pqogy68U6mQw7mV2/dWPsVDI2DyCkXOHwM6D4iihIiVRGLet0FJF1QNAv
507XLC0WESZXo2ukeSb7g6YZYjF9emlUKaXO0Pi2Lq12iC8m9Ox66B86HPI8Rdrm5gnXg5928h7+
7Zn1YajGva2hgcjyRZ3xALfprvaWtvLZT6FbumMalmooUzdm4MfozUK3RvPuVwsNuo79rSWhKVHQ
HY5GSBlHRXYb2nHBGomJg6PrqCOjDhFn+8xInlob7++9FCh36MQsfK/ZZ+MEB32mw1Cf7muOP3he
63Piii+l/UAtJO2SDbWZvYpubYAIt5HvXQvpG7tdNXq9Hl3qFfCiHKYsoNSHGv12/F2q6sLm89HE
mX5LlaosD6WSfkyP5EaKe8vWOIYQqMWCpt3K1rBvx69ergrVobtMdc6GZr8R1PDph3sa3xhxp0KX
JaSDnhiHQU3PLNMv6t1Qt4/jGJ+T//YsIto1WVWoK5OuWtN4swt37NIxkTfUghDipMZptzuhR1Ei
aiJmyYpg9+tLAUVN+irM6bE5INGxBSY7mIQ51QoPbUEZoxLnWPUcB4n7SlFs21ThGrGTs+pAMK38
U2MBjinGh7bjMRz3a7gU23PhY1rU1GXDpLknqucXC64zXIxg2hHsWAnKl1YLBWuqsnfcA/4Kgp9Q
1CTGXQjaqzORaTcRE1dMnaPJIum8GBWRm4iCTj2ilOSsU/Qzkcxy2FUTTkbX6wAU0mmS2p1f1Qs+
XLP7myVbJAGabDmKNXnhNm4pCikOULER6+ymv0NtfkSGz0ZvM7ecY0sBwqyOJnVh8QT64C6si/kn
oCNn2kj+kC1PjsrCjGzX8t1xY6eQBGwwDMmwl9TgRTfBQIWQ2O4EKVqMHj0OjvR9YfLngk+0eCE6
WCTKH47En/bYOEBrJLEZf4S5Vh+Hr2oZH+oMkGkGgTHpMTDpHwWoAp2/dZtRHpRAjqbl0peYCwLL
cLh8OAp71zT0dL9olRBryo3uwtFu/BOV6YM1SmcbYQMpc89VHJ8dPzn3pbc0B6IvM92b2HzogBL7
wJMnCzC35M5ock45KcNIg5oQ1jWa3m6oUd5FIHoctzwaCE/C59v2yh0qYMiASAuRMLf2LEfToUuz
z2nTULSTHLWLjA8RduB7hBa1rZ4CL6aNMuwVngRfVp2m7u3vL5K+6atzFaSLxnJX6Hperj05NZDE
kMjUipTOAzmpKkugLOODuIt0UrCQGCri/7saj6XOtRA5R2XqsemHiq/GkkYS6tXroKIilRys+o6G
yA7BcBTCd7aMpjhq0GmOVqFzxp3xTYqyJxwhbr/5bEYHioEiMtbK3FLNy1dPsZYwMpQxNj02TpaD
QGTyVOXqvV15L0lePcpd/9BEb1GTngc3PC6MPhdzIDEclQOHn/JkdCUepT7OzHGT9PbGpyytmfrR
Tv4as+QZnZS/PB2F0HIAgDmeZVv6OYTtL6lZ+PrX9yBbYenb3PQ1m9uQLZ7y0+oP7bCBmq33GwA7
oSDXOc3OKfD0hhVdYatkkWqifLZP5WQhb59QDz4S6ouhJ1svtH1sAxPS11pqtyKlhUS39c1mb7pP
eqLdq6NxalPvHi38U9n/ypEoqp0BF03tvgydV11ZrBrMrECmQpVJsRVLZj++nIwIgSpP7qL/XJD6
8FQ50aEs9fuUz0Td/ZW+z73poAICNq5Fa3u0ogNKnjsXUyLXaHAjD59ThWdrudt3i8n4zBapIz2h
snZ4THOKiQglxMsTi+erim4neg1o32GyN1KS9f8xva3ZPgUqtbxm8ZCYHdlmSLhwssJZeTkz3qB5
XlqmBGuJykwEIal2d4pUIRxhniwHjhN8g3/6svrr9iqZyxrhaDt8Ft2SDUPw8z7Hp+oHZoCV1LCR
Em53Kmg7H65c3u0wCln3oXmQjPDZ4PxGxWJNUXzttY8VPFpPDw+BLC7x/+RF9yCpNZVR6UXbjw09
da4Ft59z7hQ3qMOxmDWKa/zt8jnpnHDjbfCjSMqVVpYj0um0NArl3ZGjH9GIb0lpMbgyvHVVutat
Zq32S/E7E76GrKG6DsRLFUfp5TOMKJxEsU4aVevMh5wc+ih4blP3QIn/gCsrSET1lNrBUvoqvsFk
S0eJQgxIV1a9OrkVXEaS3CRpBKW0V7GJkn9WCr6QDgV1U0cMDTcVKsYj+E1nQGsuXcziZvZSSmoi
fXRI3q/Ob62qOtfwcxZp6e2KJj50+EM6hYSCb3wYujsV6hbBtSpN7ZByzxj64EXymoUt/QPecTUR
DpmzZqFUbOuTLV3NRsXHu40DBXleHSUIU4HgpIBAb32jX9sjmvmFjDwa6yf0flYaHksWAmNIk9pK
iN6Pt1cqJEOoq+f+KZad31JayytVBQI6DM5qKBZSjrnTWJR7FUrFFEuhwl6GjEFxNo00oRSrea+F
050rw8D4E1p03pm/zWi4l8YvIQzPVe8HzkqJ0bsa15Ge3GFsEUvmemEZiRmaziCqr5B4qVNxCZk8
T4j6dac4hJKStuuuRJ/TxN4zivB2VIoehEiB1QGkrlS7T5wxRr4zffeHYQO/f4cu932Ni2sfVH8S
4USXzgLnuLw6q7uw4MroeaRmgautVH1ES1mPDqMNp0MiYylY9TUPiZzHcwpoGruSgycn/yzMzkzu
RLkBzBO1dCr30xpQlMndgLPDuPGL5FBoydnW8icrdd6whN3Fr6gEJLQB24fWyX+Gkf0aVuPZibQj
/anvPby0248zU5wxVAr73B1ANenT0yhu8BRwIk4fKyifzBBfldH+7dfYoXgJ+ohAmTN54TiYG1Lj
jiyK2VSLp0OiZGd1kYokWocMAfKIG1G1TTpIO8oemApy/urSp79EAX5kKQaSKcy7DT+ZVXK5Qsrc
ybXGQ/gSN4XvmK1tld5AK9/fVzn3dK/EQVF69hQgPh2zX9ne0hIVIT9dEhpnoGHYkNdpZ1w+QGHb
o1KXPECFFCfgCe9bj0iXIm7LkXS2jOigm8FzBiR00BF8zZp9A1pdNpXn/sftDz53vtAWsgEFU3C9
WpwZjc926KVhgzdQniP6Lbd3CPE+jzaca2wH7A1Fpd3tMeeSdORUTHAQXMzEV798fTVQByx2OFgD
8i8HU0Ol1o/SGjnTwvrHxqLRIA8SNp2x2+8Xxp7bjUwZNRQBDARHPBm7cICAA2SCDG5Ds/unM+zX
rG7v0He7ay3j4EvGAWc3ThTs5Wp/29bFo48aV4Y/AshRDDieFh5oLhhNA09V4lLjoSYnvOeYZdo5
CqX0NjzJrf8yqtWjrqJdEpePZlg90riGgZIcEd47oA69wBa+DgCuiXSSRNMQMQV7koyFYSej7st8
ZPgLeMTBGJ9A17y6nf/jZ4ShYZAfFt74OrdgSFtW2Xcd27l649j0AUCHKkQ8cD3oGYAW8XCxMu/K
QeOidsLKDFoZsAlLu6MqfA7Uxdx37hF0Vh+HpKrRMRVR8umKZFMCatw4hojuasCJkoPWf+uSeiPK
ZHFGwZl57/VoJ/xPdONriGvQwiRcpzfiTmKi+0sLlUNociqi6V3Gdk4dgmrcXiS7KFUd/63rRggx
GGs9Tw7jKc1/F1hIJaa28v1hdfshrusE4G3pMNM2wvZTmdboUtkCl+dkuI8lySGCDJJ50XMACKHK
IXSwDd8e7nrpqbizcS+mKiEa3CIUP006irlKRaoNq4TXtXuwm1W/LzpzBQDzfzeUPllULU6ufpkz
lBryAUcOk/ypxnhTRsP39ktNREDEYcJb6VQ9LJItrjOToTI0KA3gZrRRXUyB7fLZHqxdWwIiTAtO
D0oi8lqu8pUEmmaFi4y3yYz3sDQfJM99v/0sc2vZMZhhih8wOaa5BNWEhLwQIxUEr8+pUx3L0X7z
bfXef8nbdwvGmhwt1vhmlhLJk0yVl8scNU/x+09ftcKwCqE4DI8rnO6AGB8iMKxaJZ0Lvd2OjXAG
DA6t9C0nfOU8hU/nfrn92tcZBFsJzRGTljb7qDyJK7QWG6VOjH7TbM0+24fkjH70vVO/1Rxf9rD4
xjNLV+XUJl+jtgoCwrh8Y71CVDEtYNy7Ppgoyz+h3Pmqh1Ta/vZpaUi6thswWcCb9q00bZB66Yta
LHW7Z741b819hBemlTZtvVhVa2pdhmKgVUhbWfNe4ra70+NwoyAXUhUtSh0BgnXa/e25ntky2DCh
cNCJInmaJvNp0aCnFOKbZ1AOEYYoRW6sSw3/ngqZjtpb2KHm3pK6CGcEM24iwXo51W3muEPl9LD/
7BgNQWNtYTPb4NWFW9o6Te4yerZKES2dUNdnsioyYIVzWXMoJU7W9JjmlCjQvEV3S9o2/ZvZh+sx
jPYka2jgo7O58uQXHB9WKgqvtyd4ZpNEZ5tKlUPZwYGHdfnGmD7qdZXp3cYMyLbV+NyhctKgoKX7
0UL7e25ycadwBHaA+9m0r5iq4BmHxO1goSPnguOixMqR8d6uxn4HdXCLNBdGGv1CxjG3YwJWkG3i
yOEtp12BEtiekjlWt3H0v90WVF0V7YoCnWU/ew9oBmTWTw16d2x5ez9xXjsFPItiv92e57lNA8SE
2LNoTFwlIWOBdameqR2Mcn/vZ8aqNbR7nHeQ3G3XoyNta3OpqDI73xCgbLFixZq9/LRqqBd9mvDe
HamvR282F8z55jnET8SwaE5qmzxuFuJpJtlWVQ54Tbc1GxeQ6SHfmQCRacQjLeokGxtR5ZWnVAcX
+nUk7SNRm4/ytec557glA0Ay7fjfT7RJhknOR4ipArX2+XxoWqQU0c1jCbtop6EjUB2BZO/S2tuY
d32nLazduQ2KuqJDZgW24mpfHDWjqku7YYMq/G3hI4EaqveWjAsGRRkaLrdfbqbWzuwazK3J0UfT
f5JImoZvy40hs1whj9gFqgF/K6P5kxoudta7AZnuwnnuTHXhpL+KXgTRsKuiuu84svkBBbyY1CCj
bZWBOCoVBSKhuU6h+A56fWd6AgLUbel7/bdv+jGkrdsqc6tzYbz8jgbqZo1WDPIGWATeYEm5lzLc
U7L4IaHHkNvm2S3GclP0bgLkbgkqo1x9V4ZnN+TeLkA7nD2Xw8sFUgxmR3lAkot1p4Y/kJlxsMkp
OIzXyEn/M/TVL0zunmx7HyXSN1eOfuuFsrY0oYszGHdB3H9TUQW7PS0f17OLq7x4LlIPB2wliLdp
+aKSTIwgMhUMj+r89mPpVWr2Q1MfDHyx8RQu7TUiVFgaBzkyCzYkGBSt1PAxtUx79c1H0jz+Grfx
2e78Z0iTf1myiyWsUt+HlnYIaOG5Mifd6GgtMgXoa4Tj3netU5p4W87Lpf7N3CSjyctHpg4DIW+y
QzVeqHdxDWihCnEiiUCNJOMmrbpdL8cbA72F25M3+1FF+UMkkKL8NYmpWi/NQZZLeRPW+n1Rdrtg
/Jn5r6JbLpqk+KiiQ4ZyVfwGj3ULGBqNBExpqhgVA+/NNO2vsaksZDjX9VO+KLkzZlQG7Ux5KlTn
BUNlNT2TEKEYgOYkGidhglaHeocUbqx2+9prsIjVTqar3afdtse9AieBdKluepVmiufQaOBzOQfS
ON240cvArsyleZ4HqPXCKsqr5N51q19spvh6DpvRbO8cI/hRNfaXtgJpEyNmlyxs3x8KV9MAB8Mg
25QJQHNM171WN22HABYBrsV3djai4xOejQGemJeuVMX70nTeC9S/U+3lWzD4z7nJuU0h3h3abQ15
SOICAgVyA0XzpeXW38vmS+cN9z/D0f1SGrRRMHW8HViquD1PHlpgHzhjmb5r9InRJ3kO0wSImy3d
ecQQOnrGF/yRv5VVRak1SteepdHwo0m7NumMByFaWiiSHn1yemjKKKvYZy1P3g1+WWbNr7jpg02M
BH85usixxNKT03J4UlW//ejXXSegAnCkFQ5Maubsd5cbnaflOfZ8NAR1O1knBWIwylZS8nujRn6u
jn5kqXrMuwxTTfwaA/mt1BexO2IvvZw9XGhYj1wvKE9wwbh8hKGIHAPhc1Gfk76oNQd2AgepKY9J
1/2qYnvVRGcc8vA8u6P1gX/pUoFWDDB9AAFXZztVqEJPM0SzVSWEyukQBoP+aoO2G9Oz4XYPUfcN
suW2yshVe5SgzN+3J//6WCUfZPGToCki2Kf7kW9Vutzy4r6q31c1nUhfOkfmr9rwuEgmGyg2C5F6
nUBwaAhQFiVYXCmv2lw1vLU21UMafL76V632Z7uQn3U3xaww+wFxOBu7x87QDwNqyguhdr3bWypj
mqLir1K/mESa3htpC9W03xTc39wx2NYNMs+hccrbGkGApURwJrJ5VV6T6OaMMaZHOJIJuFtYdFxU
z/1dc1TqMoLaBZa9MRLga3DSmF8dQz961joO7br+zd375+0vPD/fpMJsDKhJkEJdxnYRRpDdsHzb
5AhOmq61LVwMV2vnxbh3fWyIcGXN7ow8erk9roicaURzpoLFUSwgYdOm3CApkqG5wl4Ru03RxaxV
HJmsnyAPdrdHmn1DoC/gHblaMd4k4R56t4hl0bbuXLCrVgXcxHLyX6n+mAn5ULQeWmljZ/4Pvv6P
22PPRBRUfBJ9ckQia1rY99yohuHEuvWMeDNotOxrshjlH8TauaabC6n+1X1K5FuQ+9mrkAO+ukdK
hurAPuVE0QFTCfZDQYU8qZo7p3fPonNIJnnfLGHa5vYItkdaCEIt5eriCO26x8iMPSJ0M1q9yl/4
h/+0YXOZxtfcVTZVvgu76jsM44PZSxuvxyBcOJSgHB1Iz6pSPcJhGdcNOm3//eQ7XObpbKGbrnzE
xadCXIRxRoN1DHAF+hldVz92HepcxYNBut40S1WwuckHxMHZalKrICm/XEcwAYegT2nbWVmH1bO4
Fdznbr7LHOkANgrTFf+ITsFScjZzNNFD5gKiCsQ8HYTLYXuiWZYlIgz7htMY1EdJKDkNQnXNEFwT
+1sfugc9QCW3GIsnuY5oHwQLi3luiQGYITsjJxIrbfLyCS3BAu1/Ohil/4pQzd+l9w6XEQJ/uLMQ
x0v9bRSaKN2a6l+3P7IyM+8UHQ12LxoH2lW5dQipC1VhSNAHmEa03k7r+z3Si/AwH/CaPcRm/yuK
XYyTgS8l8TsOh3/3Mg7qtcM3Gs9+FR69zjib/ZNgAy083VXhTGAOqCWBllBwn53CVTJgTmPqEIPg
zQ4lqtJt9HfLgboaAIj0Vo4jLX7ZJjpyhjAylZ1gc/sJZnYgwCIad3J6e0AgJye4XKrVYGYNndVE
foBv/ruLaOePO451zFKkhUCY2dVJFKirgDKVAehPorFo3R4xJZpnnm5+MYwaE5L+QQqxKQ6VparZ
XOSrIE1ksb1CVJiM5YOnhvjNWLXylMP+FbhOTI9OuDquMlRr2JM2Wox5XfkFlKcdLSVlc4EH/c5h
X4drCFbtcuWFeZAlFeRqgGr6waeq3pf6foyJsqFA6Kx/QJVao61x+3vOjKqCoKdSSPEKPOtkpfW2
HdgSkhSbPqkeDWXTGa+a5O0cr7vr1R8uUuX96PxBTvZBraOJwp+rIMI/Ehhj0fQbP/TuG8U9e770
JrXdfZlgcIyw94sZA61Mg3T1B28LW4BKN/u3Y0/u32batW3p00vS+gGV3e99fhpTZdN7+iHH69eH
NPFnKSjVbtg48DhI96cJg6s32ihpfFk4yVI0Ht3Kf2ubdqsgGRkdS6TsRwlV7Pp4+2VnDlKVOhIg
MwKaQ2SyVDs8kLCUzdjKO/jwmnbSKKbneEYrY7Ny0MKUdGNhfuc2blWn4mALLg0FjknrBsvVJCj7
dthEaogVoLdnvLcg1dYa0MOyhrgXwusOfsOtfv6Dt/008uRte01OpBzhAYji1SYcv9l06NDohc+/
7wd5lblLIJOZnZBqL1EER1QIbk32ix62vGt2tLiNtqOK0pyMrNoZY7kLTU4KbSGvntkJqenbgAgA
VQCZnKzTYCgx8LEEosUw1ojw7Aownb2Ex1uzvz2RH+E4SaUpA9owA9GXQwFpshEFvW+kKmyiTS0H
e9nHiwWK3YiwcLjvy6DbyOVwcuHzQ5/rz4bVr01JPRWGAQO0bA9Kk//T5+PKyDN7i6K9vUF5ZSFL
mZ16mgogalA5ojx8uVW2hhKlxsBkoOJ2IiHegz7fu5RL4Abv4Ir+wXVZFUgi2nKgiK3pJomVDKIH
Ak7khd4uMJLzKKfvYZe+K+UZpdIKV5dq/Dr2XKpuf4u5JUy3mcOAq5QKUPbyRVU7KazMD0g5LSGz
aq57to0AlzjLFLIc3a6CZ3V7yLkDwSDpB4qpUx5xJoHWjrbeuQ7MU63tVuoAJCbfWyl92OG9x2Qg
KcZDAlnz9qBz72lCO4eqqVDqndYFvAJfMwPQykZDuEmx4wM6H/jH4duk4rzd9A8WH/j2kLNblQAq
UQUyhZriJMzLAgUj9MQIc/SdeuRhUeI9YSd+HPpvGB6v+hCqnVUSyP+xofn/ajfOTTHgLHC/1Nm5
6Ey+6pg2oaePTs82Fe3NGpwq3lgtUFsf/cM2/D6iV+oaCx2NuQ2EHgp8OWQFKDZO98e8aq0wYNA2
D06i8Eu6g6CNtvmDFivhw9UB6ukHaXFa9+jHBss+jaEQS9yrIKpSY1x51FowflrY9WenkoG48UOR
BHF4uUDisutCjIoBd1FWlOGN5k13J66GAw5wTD5fz/s+aEt56VypReUW+P/GnQQPVt9ItkncErTw
HGc/JCRwB9lGXORx0Fk2CdDS9G6A7ps8Cv7h7dCdXS1oiZItqnBCp3e0OtTwkZYpUBdtcnbCblvV
zjkKs7PfvKgjjQU6rbdHnF8sgD8E02wGltC2kTu2DadrO8DqRMRnL0UemhTlY9x5R9/SjjD0t5Wb
vmv5H6WLFK/BC4h7ALvS5UfGlkuVrLakaogBehnuMt/c5+m4j46JHa+bvFuF9xBNF+5a1zQKEcZ0
ayiBwHO6KhRrUtyipgmCLNdw3265jQ6jNW5dDVeS4l5yJTrrjXpvJOpfBt0Kz2+OfZxsROdiaFJE
QAd3jxDOfdf7G7urQhSc+nKdW9hyaQpWtM0SE3cuLuAlUVglLOC8TObJL4pBjSEebSxr3OeejDwQ
Moljt0eg+smwNqq6RMScHZGuocBVW6INfvllPNDsjtOo/UbGPkIZ3W0Km74mEzDad53B0YFdKA/N
Hf1UzB0+DM12DozLESutr1zfrNg7YV7qpfygVMnGGqw3P1AO7mIQzL4ggiwyqC9QhNNDwta1sev0
jlp4YJyaujk6ZYpQYPFooP8ebT0M2m6vtNn3Y4UxFq0x+DuX71fWI/bIMe9XOvel66xVFNKFOEM6
PsbjEkhybvckoUTfRKjeXEH0qSaHUIEIGN+Hv6jg6ss+Fpo/q0oFivMoJ1g3KEsH79ygIjhFo5sG
0vR0wFQoDr2m5Asa0NJV78Uvcb2I5JXiytssdVZJqaJotwSKnh2W8h1f8V8508uJxeBuqCoMpDfJ
EGyDInqWgLz43bAXLPk0it8hlpiJu7BVzx4UQNlEFZV1cnUJG4fQMyKFYYNGXefVNvR+xeOrosIY
hKUOeZGuRxsjZm+W67r/g7TKIaHSdYon3O8nyzMt0ihMZQ7i/K9uNHad7rEVOBSNwU5G3Trtl1j5
c5PsAAqhVU9r96rfnCexrqLDxdsCui0lco3wQHHnvpDxi5S+9JGF2PofpefUhmRuRcSVOc0egW/A
g/aAZSqY6mLTG69AGScZFFA/RqSzOYZx/K7YfyeorN5erddQK5EpfxpaLOfPNeEEyeWhZYZH+ECo
TVcs1WHY++y0sRXxtc2tjk4OeZDmIUjpbRGJXkiBrgFI4hlI1kENwv65EoyyjVaVPV/j9eWRYTSM
opMj123rPRIMCzLb8ks9ek/SIvt6Ni2gIk41HLM/kUpfvr5QBYcmBjI0szDpa1A36b+WjfytKIsj
gIwTIr5rJ8P9gu3z28LUi51+ek11wNTTTdTmkEG5QmIwekA/Bvc1HfB7gl0kUj+kAL8o+Tf6uY8h
jjPa7x7DAZbn7yGo4COUCzEwc0SwUwvs1UcNbZqdDJVvRG7dA4U2aAtUdEqS9Jx67qFw4nVAjz4v
ljBYM7k8Q5ISiWYX1EnxSJ+iTnZU1FylkQSbfKOP3LPToAT8EKbVYWGSxXEzmWSqkVBIRAtIvhJa
iJEZdJKSSp1sQRV1Yy7/uCFVEtZXWPdJ+R6DlI2JuEGMKdbC2Nrs2OBERCOIot3kqA8cCXJWjoFt
p7vrIjFOQM9WfX3qcvnvvrffnOE3FrTH2PZfQEs9122+c+1ftx/iQ9/p8wTQoSfNFyVDoJRs45OH
SKuyiaQhx9BoKM9o9D0PrnRXdmlEdSS2t2M+PtlqYe+KUv6pe86jFq4jDc20GDOwrD84Wv6i+TZO
R7SKt8VgPeOUHgDxQJxEzlT8arOv5ant1la4ibuVxmZx+wUuo5MUCZUQkU6odN2pek5DJUuHYShq
jM+Cqlm/BtIrnhJ4v2BDjpKbHVqb28MZlx/tejxxQnwKTZizBlKpbrDpkmpFJ++LwPZ0Xl4ibou4
P42sEclGeaS067iZt0qz9sXMi63i4kQCOHXjyd4LilvPWqHl677ah94XlGIxEwE1artbwbdvsFI2
wSlntKmQHrHGlqQcOmhunCwa/cmoHiD8vnr9t8Eqv5m9/yN8qMEbNRKpsBf/6PQaTF2tbIDWY00j
t28tIbZSAvCZVVr+bALj0JRocGNrlgTFXVvxtG0Tfr09V/rVtxH4btHio9qPacG0QDvWlYeoDC0a
J3V2KIfuLKprdYzFpIVjzSMTte3HdlMM5V3uK2df0x/eMEdYN13+2MlWAVa6+WLIGHgmyXPvtStX
ZqGE1orTAOSQ+Zp7w2PIaRiUGHEiurpuFHH3SNZD/w+8WCOR7nwpvffr8k5x03sNoR4os3e1X24U
VPdwctgX2bG1sp3ph4duUHaDeugxzL49EZfbGTFDRYIFTjsZFCuKXZNDVO8RT3UkYsYb8dbxsGUb
nhP5t938vj3O5Eb370D0tMWmCSkfqsZlcGp2i4C2GrCYsYp3T2jGr/2O7j2So7kcvDjDeVDtR8GP
LG3n1ZSid8fZFe+9/SABl07idRdop8K1EQDV0NvuFLTLoqXjXOwo/7Pj/N+HpAOO7iGa/NMOWxHV
iNj0Ubjx83Ynh/U3sypekxgTjL5GJA2tkww3Ob15oOnXgB5Mo50ro0csFUtXrcvN/+NJLOT+DAxQ
PrBek7uIVqFfkKFWvCmK/knSi12lIB2Qv3Z6/nciG3e5oz/oqXe0RmU1DNqH9gUomL3W2cek0e6b
+j0ev2ZduRtq60HDYGgo1s2grrGKP7V6/d3N1DsuJuuyRFNLb9aWF+FJ+y5nxg9Va57kiJTcS9Za
76yj0dvb3nBQ6YDpQbwa23CF2mFm/ygxYpMQekbazGj0Ux7lJ2NAhIN/+4m6VTBDs6Xt6CtbtQs3
Fg3dMt81hbAjrbnagxyoIjway5eiKZ5bzPfGzvqhju2TB0PPG+JXNKpX4LvfnXbpcnC1WYL+okYG
FEpFoo5i+2U8oviMWImZMcEd9if+2ZHQPsM8EF/64hxQ7MjGp5D2o/smZ8cGTN3t9XC57mBWUdgQ
rRoB+RUCXpN155ihMtLCgVmk+N9Ri3OwSmyjB13S/rk90OVG95+BBCII0Sidi594kE+HAmYpitSb
JOiZ7rYriW6j3DocQ0O0qXCgNanurDST3ff2sNPbiMD4ibs7PwWRaIqHiktFxb0GSwcpkPeidO/i
STPiZKZb0TpXwv2AKqFM/eD2sFd3vn/HtYCcWWgWkj5cvi5Lo7H1UEYKqQ62nhCDCXwcJoOVjn2w
YaIdV7xJ+wrOWoACiF8ZC9/1IzP6ny2EEhAvbtM34MqJQtpV0lLKHaT/Vms3ZgJXKXvIPCEkH+A6
jVJr+GYe0yIiCQB+HHFdUaKVHT+bnJy352H61T+egidgUyfArvpIZSCrkh2gCFWY3VaCAhNz/ynl
6lhV3VEpjF1BW+H2kFcXko8xYX1yoEIrQqfncuo7LaycrLTbTRgFJ0HIGPD2irw7UAvrWMa99Avf
hb3iv60u/DsufudiGWHMNLlpkxwCiVGZ8R6VJm30t2NNOVRT8M1wH4RSrY3CIoXA/e33na7gj2Gh
FRPkJh2iDzDLp4XVuQVmC9ARNmppnIRWb4O2eV398ht1qWcv3mAaU1TZkS1gpOv+gRoGmVbEA5Jm
mCk6CvYATb5HU+hN6Clk6u+sk3F3RpIQ62mtq85RsdiYvDyP/g3rD1UbhdhmJ5lMslRHZakNHeZB
v72oO4iBS6wSoLe+qc2rmpvCfeNe87/enuSrS76YZQqOlBt1jYKVMdm+CFM9SEsoL17krcIowXGy
ABYSn+X6xxg6e3rhaxl1YgO0llm2W/qAa4pfC6t6bjf7/BST3TpS7dYP1ar7UIz5oOoV4z6LumPG
AeIBABSKtAIXvvD2s7NO7Z06B4Wkq807QtAk1/qy24jdM4JlIUQxy14HVFrvsgSDUILBl/q9HKcL
QTfzyrgsCOoPLfbrwr+cS1UXGTASDLlflTWyz8EaTxHt4JhvBic1t/KFRoeYxEmUMyK5KOZtFEan
16XRqiLKHX63iQcQw6N+j/UprjHb0XK2VrC0Xc2OhnyeSZ4HyHJaXW6obEhuTtIvFH/7DvVOHUGq
9FzIX3NnSZlhdjKhOiDWycYIu/Rya2wCNfc9j62xUZujqM8VtYfxerAG8oa2NVrebvHd5hJ6O34E
4uNqRlFOpq1LhZluyuWwSmYDUCnInwX9JFKwzcwUPlyzsDrmdn7QgmTMQmIWJcAJ8iSUlNoaZbPd
YKOx++AcIg9XWMEpCqm6GuCQceYuJYlXlhZOndmZRYNQB6E2Q6J1h3DM8sj5d/N3m3ehfhhnyRlC
dsLLRjYkuWBJLXrmdKU9zymPahXNqSmoSHI8qQXZ3m2EpAuiG/hIv1lmc4S0K4ghzh9lFaSLfEQG
RVlFm9yeEtOWM7eMuKJq7dbIcKMGfFwE2VOIzbm+54q6F4rVmCKsraghwUJhGc/RwlqAY8y++afn
mBwDve0HEY2ufymBafpd67/6ircL6699uunCRUyTNhfBHz1zAx2jqyZXiGtPrpisUiPs70STqwUV
J3hKOMcrxlMm4e/gJ/sQhw2hueiW8ZfIVJfie+b85WYMqEpo+FzDotu88wyIkO2mDoN9alDysI21
n5pbNZM2I9bwbihtA7JrVPmFszKOMbcX8lyUw8G0afUBGKTWebmQSWkhhXKB5goVrj2pQ12KynK1
lpVvAXroMTk87mt/MKjgiYE1Fd2i6e5h555epGPTbjSlXotqp8+Nwd5z2WyVBGbMfdSNCznVFf6J
454rkQYA2EB6mUzy8kVHtajksOXUAXvzNPwfzs50N25k2dZPRIDz8JfFGlSSZUuWZVt/iPbEeZ75
9OdLbdy7VSwe8bjR6EY3DHQWyczIiBUr1ioAGutTFWMUFQ2u3z+N9WcKq12K0Gtq3SAx68rmeETw
aB9iIRnUH2xM1JnA3dj1VzD/688CKyKbZsYD+OLyZ9lZBuk/MnoPJzI3tG8q9WMX3+p975YlugxU
NPKLGNcH4NjYe2sHTvvvykuxD7mIldSMSG4FJUgouFTBbz/6EaovAd0rqd6sX1ZSDj4AvC6Hmti4
uoXDXInQNBupXyL9pA23QlSzGyifhr3Tho/+9BUhM7fLtrQB1u5jGim60AI0xSjs5SvW0yAa6gwv
prBjPAm9SMFgjEipar99VBL/8P6JWl3OxLyV25Ewvsxn/S4e1WFssRzkKGtStyvQFHXUByNP3bLb
avauroaehcHwAvnssipNgjpTO3SqvSzGeLNFbNNQz4grMqpC8qE4j+8/3Fq4EHuVARHxj2W4sKaq
UKeMTZP3UKtAa0Wjfmq/Mw3nSgwFBgbSueVWc3n1lDDZJsIUQZK4cfkJ466pJWNQeojMh0B78lH1
Cn85oUGZK+25lZCPPcr6cWycDaB9NQHB2hdKooxmyFUzvfOdGnlVzucg01RW9FPsI3YK2jDH/p32
Mja1p7f6rrK3FHJWjidpOc0gECQcHeRF5kN+o2t5g8xtoOZuYkh7CdXzRq5g72Fb3+jngfG29z/u
yl7im9LhpSRADMASV+abutOu2oiuBxoShgKix1isWsf7sL1LJNPz9a27b2UrMXLDzQt5momMZUDO
A31s2tzovFyCYRIy9STSi9jcCRFI7QgTBGA73XjE1UURbaPsQzSMJP3yEa0uySYHKrP3wbLavRoB
liDbF1DK1/iFx1J1+PX+O13bQPA9Xhv1sE1AEi5XrK1+HslsegizN735QwyYhFwlWoiPvPYUy0+d
NRyhMv+bZWEywxFgqu0q2PqB3mtjwImReyIQFC/B2POH9G6Mv0rpLUwMV/BqLPOvG9fcaIgZw47A
yJq6ZNlbc/AllFqbiKSosydMIWrfU4ce/BgSZnxnO43rfG/76ohd5cbXXYsT1B3C04VbXr6Kvdgi
2HMu83mFLJtIZvvEoCz56kjZnn4g7ZORSvMphiKP9PbfB34dIAU41FIZn16OIUitNqq1nhCK62Sv
aPmZG/YWp4AeF2wcuzdGPFY3FuirzRCfkAFYXmt2EjjxSDeBVnHqlYHj2QHzQYz7KvPHOPnFGKES
Tcd52BTvEDt2UfsJOpolbhxDiGlc7mhj6ocAAQt6J4W0dwLaoqD4CfxseHsuhDRhViFUbkWQspAo
/Rc7mwETSL4wi3n+xV0AZjGaUl2zszUDZ3RzFw3QmUngjfArBEr0ZLGBjIM9SgAbMMIaZKS/XVrE
7DcBUs3pOpbMW3hCBTukveHY3wfsKI0Gz4C2Oo/yjQmF3C4OHRmO1t3qDKRvPL7IVq7ePgLD3EnE
lSuHjMnpqkrXM3YZWosm+jeFlB/76KDjEKFHEaRVL8zOgj5pxubZrOwvWP/d2Hi9vv9D1iKpcIlA
0gooHqTy8l0oDBv3pV50Xhr3D4XVH2zqxnE62c68E94EUYWjklRuPf5KEskQF0gA2jGgdssCedS0
JM2dtkPnVj3Lu0juELX4UzQY2zo4iXHs5bC9mZOtMK5ev3a2OuC/IVR54ExcPi683QQSdtd5cWec
MKo+1agjVObnIDBPUeS27Pl/6D7T205PmbyFCK8d9ovlFztPawulik0846bEOMslkz8MLTrwy+X6
4AwfRcsw6Bq3gpL9/mde6zqwsugkCXxYW9JPk9KxyqEBMItg1ZU5SgZclDOTidVeKH5GCSLkEo7v
ZbCPyqfhcyY9SPOW5InYTItNz6ggVRvZCU2fV/GRNwcvxcF4rmO/88b4H9v+E6bmLssAJDaji3iP
Vwup9EXFzD2d2sV7tqNBThxp7DyJzyycT3w/OjeoD6pW6IpDZXDMNt7w2tZSGM1VGczhNC1HjqS8
lslI4t5zynBvjIYrdNOQNzn1k/00fBt3Vh26ue4OcXwif/u8sfzKiYIEg927qFmcK9c5O0G4Pk05
yDgr7zEzCSbnsSga5DsqlBcxP7Br/kWCHzCYm4uvRBHYm2QLUHEoy5f1RI1qaJr0LF714bew6Q+d
FH8fo/zBqpxHMRrTJvm+n31XlvJPvtPeZplzp9SQIWYFuNrAsKm9DR293mndI4q0W+HmOiUGg2OC
kkk7UdFd7Ycq0Ie+9hvP5DPY+s5CjDtpwqOPGVAX0lXWjc99m7/4PpOcpv0Znz7+7GeZzvdtID2L
8EuLZaMoud6kpM1CSZAWEYPry5pPRsckGzW18erie0cQGMLhgNxekL2oVnKOs2QrBqwuyGAEJEwB
Si7n/4aJPeooYyO0fSLlu/W5bwxX0PaN/KFXd0J/leTDm10GyVx6wPCiREO4d+Po1MFg0bkfN3at
fnVQRenw35+0vH5oZ0f+MDRe2ehIUJiurnbUvmjrVIZrY96YNdUNpf8jZAfX/BaHyF3B2EvN7LTx
S67PDxMxEPeYIQPUuBL/DpJZKaEd1Sg9GW6MN0NTdtjN8ysaBMUi9OpwM2/8aE8QPWysfZ2KibU1
BjhEMcPfl7dSm88mTtxq7aX5R0P+1PV3yO0o9gF7XnIDlEPDuzz6LTlbGijXx9Zghp8bGA60Tiq2
ePsBo016Ore15zixa6G1XRegYzXP33+shB1eQCk3PGw87fU2ZFXadVxHtB2ujEMhOJtKo2e1Z0f/
MQ5tM8Y4mHkaNFzbT4Y/u5aO0Ry74P9N1A2oFWlOs7N7wnnFlF0Q7rV263pa4QYADwiNFljJjBQs
+f26LDGM7Qe1h5E0pEbAZMhsLZ6AYx+cReFjEtbFulaRnF67NNb3jZdzfSAoYKAK09MkTF315adW
MiY1cpCUgLMctQwRnmM0uIoX8VMyNJ16JUFPzXCh/rzmSYK3LOWbIqCigr68QQ1mOPBWJTCRnBuL
RMlJ6nZoKq32Ypm2avNUp//g5kCDtXJb4XgRuC0h63Oc7HXnO7vn/ddwHa9ZnYhIpQ3B6Xq0Uu5S
v0zs2gtNWNMAm0hlj/W9peVuBFXi/cVWciNWw+OCCwy+Mlzay+OXQmUqpyhq2Pr167BhodOJgpoN
p+koPr+jnKUPdQCsgYO5np4UK73DJGQrGF6nRwaT94KkAChHj3PxO2xj0otiYrj+JUzmTxIiEgV6
QbXF1A6sN2GjJ1gEDsO/IoWxMCjofWnfpzSzOu/PxksRwNRiA/ArwI/oZwDuLDNlOzeyxE+CytNA
tJmzcZt7hRmILH22g99WmbhFhXc51WJ5E3Q4xHSu6sabjlbXSRWv5M2vELHkTcY49BL370T90XR3
U5owfvLST4/szM81evH5Q20zxyAZnqTHXtY3G9twJT4K/iMEDrzEkFsSh/XN6lPuK3OvWCX6IfVO
QD56iO0kbbQsMnYqhgUkfAdf/fL+q19dVaeJZ6KpCKIm3smbVbMpiPOiNUovjI7piIwcH18oXAq7
uprpfQk99trc6OavFMXALQBbLCj6WEu8xy57CX4Csc+2vlWn4EeUeFF4dvrJjeoSVc1fU3lK5scE
R81OsTZe9NoRhA0GFMF9hMzGsjzh/jECSSu5fW0YYNQl45Ohv4grQNSDExbzUomHV/oy0IifTLTM
hU0HRdv7r371LbDXYf4Rha9vgIGJqEiL0/qVSCOaeG2/y7mFGarcCWl8QRITF6Ro5GGS4pUIQMf1
FlD+iiYuDx/DozSSdG6kK/XD2Elz0xmj2isUHX/KcwmBhSmd/FMZf7SQjjH9kzX8LBLJNfgWefWc
JM0um+7bF1PaDZrlVtFTmY4QX7a+1MrlTSotzKsYaSFIiTTqzeYc9SyVbPRBPIfGRDO/qMfZhrxZ
vJC21sh7bnyPlYtAJIhi2p08havocjla6NJQKkXlDX31MXFm2hMyczNpbf1QJ/2nIGQG6n/uaJEj
ZNxEjZpTbox7KbHusmIiqfJBTaADb/y0lYTxVbmDd0hpQVVx+dNyuy3lbFQrr9bm4zBglcwZFcC3
FAGYwp7XWyZMe3cwt4RSrkQ6mbQVTVCI0sx+4B6z+AhKV1nzqM4VyH7rzk9xwXR6yU0ASjuhVSoK
z1EXmqnxzgHREJs1bhCPDYObvHz8+/cgYFqRJ0B2oP69fA+jM8G0rMzSm4JxP6Sf52Z0U0U92/p0
3wVge7CPoiq/M40tNYQFZVxwzshNeAcwkECTrmZq62LC77AlPqtW6iG2gdzxOcXmL8TdCaqBcASX
4SHjn+UJ8g5A984q4NWMj5qZ7E2STAsjhu6HFJhelva3dTW4oEdbQWXlXieiiKFfUkph+nH5hkhv
G5Up8NJzmOSkx+VqzeCGAYwA+1PbSftJx9ZNKjw5uu/N+ga29pmqaC8MsGM6RpOubSGgK1nmxS8S
V9CbU2xGI6YXk80Vg1yFA/aDH5ednnPnxaT6aZkRFgFPvCuO9WS+NCSfSvFv9jETrvAF4XNRdi/3
cS3HmeZH3O5t/W0uH6TWS/oXIfDaEEnGvt2JnSy+mqDiVlKK7xt5UAiMoRw2dvHaNwKVQr+LfQxV
aXGk5MHPklgOK6/VE25d50tN0hun+X3RfcRg7UYeo6/il0y9seuiF8Gjsf381adHCAoEm/i4ODaL
KwA9CO5iAi3Z6dIlaTKiIZyLhDOO+n0b7TKbEc1U9emDHFE9xdMCrXjzT286kVtiu7ZRpa3EeSBy
qjNCL2XIEs3qSL+VIeVUC3n8XtdpCRtuxRwjOu57PdG8cHMIeO3y5WJBexVYWGe6X9Qkb3Zlo5um
NGta6UU6gcv6xwqanaDsDrggloz82GWKgNDdEBYHW6lueJsMJ2wocawQTBBYAQKAKezY17G1z+Ya
gW2n8EoZRZf4GHZMALjTzC+CfteYTzXjozQFdolJWqZ3e0EgFgJGfoyjcvSrzLobxW+3bpuVE8vP
EuOUWHZdC8k39DZRVQg4sXl701pfQBvPuMdg4sVt6IDugVK0ZeSN3ZdeV19neunnuNtBd+0rCd4N
m1IwCK7kYGpk0EYpqUsPh++d1rY7ycqOzXGqk1Oht/uyeyyh2uRYVib4JUb02p2tQmnlbPATaE+y
WZgV0hYbRZ2LkWQ/LT1d7d06z04iU5txYB8rlA8ZoDYjibpUOkR1d5/DdCsZZHg/YKzEC2BOJAbI
00U/Qfz5m73qFMCdZR6VnlwIJkrHpACXjtTs1GmL47ZyFC+WWiQaWtFbvpWylNN9rYPggyDcCG1/
Zwj2eUBAnL/+7bNhUETnk2MApRBM7PLZErWzJnQJCk/AYELjQFWkAxYZOMdunLbrtyhWEvGfu1wQ
bS5XinpdznrLKF49mCBniv4fUiY7Kd46QKsrvVqKUMwxcrLcMlKZJEXbFV5OEAlV9TzN8P5B5/Vh
C7xY6fLwVAJBor+FIuTSgTrVSz1t8qnwBoSjyceakfEoIz2X0NF8Lg3R0KWX7xaW5L7/5TaXXmxL
c4zQU+uGwmua+lWeYi4A32v4cfI/xqi7jZa6heLsAkLGxtJiG15eWDw1Ey3CdBNrydfh0zcnoiqN
WOmrsvA4gs2hnYCrmILMRujMt1bs7BX7fmiPSd3fGz3xivLBjrJTloE2YpO8cX2tQHn0MwVtmzsM
ivrSpkiW4DcNuI97kDXaEdOENruTomOH5YaoKPVS8lIDzTBBr6pyd9vBVYA1y9cBmCyYaowTcJwu
t3ZSpK3tdz6HaPzsAF5XEyeWGyROnhiRgwpLc4jZ+5JoNXRb0mRrux1zR3GVim24JOUYoV6UGYYL
Xp1wgnVSYupU0ERX5oBtfHdxcpYPCmudxEmQ5WnnLx40CZ1BhY2JWQPlMrteas5inqlRbydQGZFI
+tgZ1ArRyt4pVERjvEEmuHpcxsCBSiFRgFZRni7CyMQVwFAVVJykD/YhL1kAB7TwFQqA95/2ChUT
K6Fuw2wwEjDaEqIzUwZ1tdjMvcaQj0qbfdIDjOvULYrCFQTEMkIKDFaIgojeEg6RR5p1Y8Yy40iv
MsxvItPepcgy9rJzJ0gxFcKYWrzFebwuLMW64EBIWGuqfHW3D01QhlVj5V4m6WdzX5QNHeJuF5mM
a5J6S8DuKnZ1VRrv0Bg8D2F3Swa/D9XuFm3i4/vv+ureEz8GSRi0puFfIj53ubGkkDEyU5IYzw8+
OUyJ5QTrIMciw2Wi+v+QYq1927frLa69PqNQCRyfh28ekXd2bY4njAmv8qejnPDUHFWraRno3r/W
taIxFkZ7J9lrxcY2u06yeHbgb9gRzA+wCxZ3fqUVBWrixHEj1l3hNJbnrK618YMyzQXmnOnJmtLT
nDIaUvbKp6kPb1MZM5gi3lLWXjtcBjEdIJZ9z864/Ax1XOfAUdycMRVrk0d74dEectb7Qt947I2l
lmodcF8mHYn4gq2NBVUT7zoaUALrjjfzAWV9LVpQyOEDpCwLnCpHuTBu6gLsAPHTDKczNlab5//I
E2o/ev45SqpHAgs+7dpzarX2zv+WTNO3DHb/HEo7yww30tqrC1R8cyzHQQoEO8le3Bih4jvGnHNl
yZKxE9Skrou/T531ay70k/AvfP94re8xuh4C6RQiWov1urDJ466PuSRUjnkX7csW+X/sRxHs2Vdc
HEMBys3ec5zPeRfsexPxvC366PVFzVObMiQoqi2oYMtQFzGAY/omaYMkvYhJK78+NOPsiihuo6Jn
IhXoZ7kbGHfGiFqC8nnjLVzBeGiU0nxlNAlB+2uD7iaJCgMP5gIOcndTIrM1NpbvzkUMCc+/1/2P
HU2w2te8IJyf31/7GuaFV4k+G0KMLE47VOzRNymTShtFKno/85r6J5ZorzP6gi0xBcNBlfpDLGaF
5O6QMqQkJqQAY6De78UoY953sMHoBnEQQb9OffWSBaZbDL/f/43XXMzX34gFPPRpsTFFYfrmNyYA
1GOO240nIE7hkyE7TBrCJ5EoeCZJ3wmncjG3qxsJfm5bIWFtf6C+gr+loL+K83G5fjoXld20vKMx
+oLvoStATuFrGs/dIWG6QUVZFmuNY+CHR9l+kOrs8P4bEMfgIr/hBdAEIoukUiEIapc/oA2TKSkN
ix+gVTt6kg86vsAa3oTvL7P6oG/XWbxodYoCuRXrgDGUM3IzYqhmoL0w+ICGya5xYkFRc1KCvIAb
lK37dvVTC+iDFqiJBstyCFGD8RCGpU6fhfZetS/SfacdWkRsW5t0DjA5zH4N5uyamfn3gZ9OFyPS
DJLympdEhKo19N7AMJa6VjnIQ3hKE8NryUPyOtnAPleyCvrrmAcIeWi6Coszh7XCZBKSiOuR/FFA
9gHICRUax53rHjgjyjdWfL2slzvIBk0S1DcE7tTFl539ebLCCm0ctSp2qOaDuiY7q9fOQjg4hvqq
Aq2KPrOuzNyyPsBJdBaUcljPggoZ6bho6Bv12kqKyXv4749aRP9ZDwsKILabD4rUjN0OsZ5XDAPT
s1faKd4sTrWx6HV9ymF6u+ri7WtJmRmzeBWFnLuGDeGIcnz+qmTfEn9ymYF147l07favWdZiXTJJ
BOhAjK7YPUmeKHjeIzlQyS+5YpxMSlAxLqAPOJ7TmPD1594OmXnZ4pSsxnjmXdATBvyH0bF4z2at
d2YgsfJMDz0gZubZxxS3H59c2lGYKiaIt8grWRNSdDLFRK3s2vjGZKTqtWxiDrgP9ZMB9aGJetTF
QcVpXLwffFQRxK626Jtfufguqt7Gia5JwtH3H7p6hXxSRxWUALHQCB4ETSTfUL32Rp0KN0tkep7P
u2AM0dDz974lCfLqKP0psluxZ8Wc8hxvZEdrCRvBSUixgBHTIxYH+81FVE6MPXZGlHul8CjlZc6w
ZW1UkUwcrkU5HcFUQUDLE0QhYWQmGEzTyMnSOHk0iPJI2qg7/5fXJnSbwRjoFy9eW6Zn2LbaSe7Z
X9IuOuombQuolwMZJUwq8QPF0Za1/oBTpexXXsr83yxzXZvhEWDRFTN6QWXuauO+MpLvrQ1YOcj+
Xm03Tp74JZcf2MLZkN2PjJOABRYxSC61ykpMLSLVuANe9nS9OOjaL93ZGs25jq8shIMD404KL2Qp
m1NJ+ThicR55ViqjOd95MnayYYzoc03TYN4NvrWxeVd2hvBdoX0E1MLTLYcvjdi0OzolONSZ2YcI
2l6kml4fVsegmiLXt/znuNTv7aj7nNT5gwMc0ubDSa7CnfQ05QqmdlvjfCshXwB/+LcBiqAysxwi
UfMmHMMk4ydZNPMmeZ+U4XGay2dUrh7SUTqZcnJKQ7QIEdpRVLdR6n/8MPiM5tjPQHX9CYjO3sq1
Vz4NcALqHFx78IyWndoKyZ1i0IaIed3IDfHC7eRsp4yPbdV6RrbXpa0FV7+M4LhSxPJ54J5fntmu
t8Yu7uPII7gw8Te7mY19NLgffpZmDJso9oE4wmMPz6m1jL0u4FHT6H/BIAf4CLSDEnywhn4r17rO
6ZDVNbA3EaIEaJMvgnJHKSGphhQim1Ge5Ub/Givyz7762gb5vojbp6iqDnJWnLH1DqbhN3zc7w7K
SDj6/EQH//3Yu/aShDOxcCgWjIolKx4mUIOcNeWkPLMzw/o+k5ojG7p1s50+h+VOL23uxSTZmcrX
L1Vc3MxqLLtNTLcB9cIjheMWMXQlsDH6pArZBBMdZ7CgxYejwzIgjo82dtHfpDIC6kKatlK/1glC
Lm0ScLazGtJoq7rhdKf38zfdwWutUPK9FHc3Q+1/bPSbRrOfTcrpWoZMLWnU1Uw/gHkmKmznLQL+
yvaG380AtkotCzFg8VH7Xh7lPrD5zaV21zkTNdH8ZVL886BCSI+0nyg8npVM++Po4UNapSftAV3q
27bOacZPv9qmTnfFhORc7RsbUNYKsMb0JwoUwIa0H4BTLt9n1LVtliCO4PW+cldE6ofHSlbvk2D8
wpDKV81h9Ak1KIxEPXXEWCiOvmf6zSBXv/EF2ILGr5Bp8D0hSYRaPK0z2G2XvyVF4zmSGjRR59T5
EjXhIypvz8L9s2k+WrV2J8cpDjEo1cr+o6BabWx38b9f3ESv+wpOHRTXqwRcNVJHzssYmx858xAl
QhKJDrOKpxPNwyT6Y6GcE4Xcmkp8mKqAuie5q+32R2eEW1P717U/bwIU0TKoOyhAFogf4CoTJG2A
JjuqCZgU3PV2e9OY4WM8559kHQjACe/tEOQtn6Tnjfcg/udX78GhRyQ4riQQIiV7k88EUKlkOhRI
0yIPZQ0ADzBOGxXro6Q7kImFOE1N9VNkHHNN2/gIK0cF1rcOv1BYll119/GTjk0ps3rmganqgvRu
LgbXyXEJi6f9wCBiA+dw43nXth0EIaGSBKarL3FEUO5SLrBF8UZAA6GLkuQYHY/IYwWTWznMsVoH
gWawK0+ZtPHAK9U1+AEEJZGKW3jHiTfy5m13emb+x6rcwT7Mtf2yZsrB6t2+Q6m+Q/ow7Ux05DFe
UuTqHzkTYhE5/f9pIxJcl10Cx1CAUQkEZC2LwNo38SgZmTl4tl98guryMIStJ/v5PrDrswr6Bs0T
wr9Rb9wy11wpTj2NC9oJguJCiXv5AkBwtFqW7OGV6CTEWtWk2JfZhwRUN8B/CkbLnyaMPqsdWanp
PLYzUt0GzZuw/Z2X6k4K0l3eqBFHocf8PH6u0v6HoY33QlTr/a2ytjsd1BeFhrKQC1oEckWqutmW
nMFTamoiosMQxeceQYkUF3FEq414S9fzGnrl5bxZcZGnUDpqNbQLZLR0CL4gbx2rBuZPG1K4SMf/
+vm4O4W6I2ALQMtiNbM1pTHKEFqMsfItVP1c6JhDZy4z3kekju90YvH7K65t/1dmOR1tihUoPZdf
v42zeVBaRKmD5oeGGFKfKFztEeOd/Tl7UQLSrlT9aJXFba8Xj/TN/rz/A8QjLYIdNG5aw6i2YCEk
iw/w5vjZEvPcao5c9FxEZ3Kz28CAvGOVpxT92veXWtk9FIkwp5j4glO87PRnVd7M6YTthVUg9wx/
DkPEfWdKXlJXn7DVqaMt1vBKjc8ALVag5G6ghOS6l08nq+Mc9iNv12FiKaUlZFU3eWLnuz5A0xHL
ESUwTkXxI0iSlhRDeh6RZtthS+ayw90RtHcusaeKTA1otXP9TDf2dRG0bmD//vuXg2APiYiAVK8a
fGE+dSXKLoNn4dvERjkpvfahAnoImuRsgbVnzl87LYvuHek/hRmKAupVgzjonUySTCJPqc9HSua7
qkUJdkzcxE8Pob5lc7CWawGng/ZQeLHkcrI8lFv86/OeBEN7zmPrkKvtzaC2Bw1lqGLq76MbY/hi
Zrsil3fpjJqyJLtTROHNBPpG1F2BVK3XwWqQcyH6uTQna0tbxswhHfEdiDFZKO5T7bkJ0ofRvsFv
CXaquq906+hI7Q9c0/6+5ie7Ids0X8HO5SABbopGUFhkGIUSn4UsxyxhRl/f6M3WoMSVMav4xq9m
C/CyyL6tRZOwHPuoaITOvpXkn5xqvK1NHZ3m+osAOyS7P6hO/Bgr0Ukbwxu16D+UbfDR4IbVk0OR
Fk9W4983DKC18a9STjdYRivR/e2Psxd3LtTOMM/9ASndIdqHdnfwowhWrQRjHnuaPN5IK8X1tIx1
trDHRZOfBHs511kWBThVhdZMJsWvfFHf0ncMnW+AT2shFbgDzgUisowMLUJ6XKdl1YxIBoK6TZZO
L6alXwoFg/bs+0Fja6XFx0W+IczilmxRzIqKKTDH7PaqgW+DsfHq1mL3m2daNoCTgJpgKFmpL5hH
R1FsUBDl1XrIHCBrzORPKLe+/3ArbVCI5AKoEuU3c3eL4K1nJZ3JBO02wV8RCF6hxjtD6Q6x6hwr
ZgjsP+P0qi+ZT5BouJurLZmX1R0DPiKkeIE3l7pIQ0TO5sTIMYkIHEBJH5Vuv22VuHYOGBb4/8ss
dkzXFXmbaYjECdy5C393yTN8KDDUQ7TZTFrJc4W2CKOlqJNCqF6cuToLwr610MsRPQ5BxrdoGqWV
dJC0Dy1S6UJhyvkXeqjEIZJGtGsU5mmvZqecDo2BsUe1Jsr6Wx1ndPE2u6m71aL8RYpazwnyndTr
Z7W3nzY20srrhTpO/IMowV/LLIAReL/2I5NHFqISzBLQpBQjrn2KF3T3BZ2kx7j8UyfpQ+MMXzNL
7xjTcYdo/C1J0y2I1HOoJ99C1d6ofVY+BWkm6JKgwuFFI473m9wLnWurykcK7pQGW+5MD7Z0lyK7
UMXGUzJ8tWLfbap+4+653tKCPE1KrSA3QX29SPgSvwOFiRGhUp3+oFvPKrF+yv++b0gziWk16kIm
1tAxuXw0I5ZHX9L1DrrjYzc8Oi2yg/LXRN/o4F1/WZaBCct+EvXrEuafJA22r6p0HowEt5Fqtyx+
0ootxw9VufVIKy0yAQMSc0xRpkJqu3ymwlbKwZ4rVLKn+F5O8eYIurvR8RE1/NVZAGeF47bRswpx
4/0NfB3mWRjkHnEAoFoUyy4XzjWrGv0eQaCu9F1TgmY1O66eHtJNeHHlfVIJoBKKqwRM+2VPv5dz
NehVxEgK5SYefQiB35rigcZYnWUb+/D6RsEqAUlU6IGi7bfk4tZFDjd8dqixE4dpn19aNtFuk1y7
O0VZhSfkltLK2oImNZ2BzISQdFqcNgB2tZkTFhyTFzv4OJrfg9BjUFGYt8XP73+xtb2iIk7MY72O
X8kLWFFzZh1XQ7tFo/jbS+0/ON2vrD0nyaHCGhxJtu77+wtehxI2JKgFEZ2hEGQ4L7dIKKWk+pCh
PL36FY2PHVJVMl4B/snPmQsP/zT+RpKzslPEoIE4CJoorMQPehO7YqNv08wMkGqKGzrzCJuPgqvk
H7X5hmnU959uJRVAewFdflBa0nbAosvVqklyyrJG+kuxJzd3kmNuRkip1yczo6iLD/4I4m4Y+9mw
b7Ooux8/9Pqnf/MbGLgmqxNs1mWsaTPZztQAGZkwehzau370j2EmH63IPxpq5s5OcpBL6yBPyW3t
0sNRtwgSK2GAkUv6hAKlQolgsYF1CRyyjuPOq/PcrdIfbfkcVo8zPc33n3Tt04rNxD1BdUSv7PJl
53qtKZU/ozxV27ugyW5q7YtiJocsLw5F8/n9xVYKFKiLfFSYLeCPVzQzf8yj0cg0FGpqa6cyKhgo
D6M/unPzYFafshlfG/97YQNKBN+ZPM7nbD/kw161f6p8geE0ON91NdqIuK92MZelAjKYRFshtcCR
WiJBdZQYZq5H3F/xOe8VVwk+MSiBHcTT4D836h1UFTfV0LE/9e0XzFcCCXMUnFk+4CHayQ9l9/Dc
F5k7jgczO8pl62rRvT5tVnfX0C0vj8sBZSMxCr9M5pLByLsEw1VvNH4pxfDIdMghC37ZiXXrOyNy
qM3tzLCyZD9PAIbvf7mVeHqx9mKbDMHUlMrEXZHmomvaHq2+oY3+RWnLw8hASpBukVTWV0QaFRSJ
PvZyDM235rLqfDrXuJi7NU0tYAY3KpC37e+MpnfbQt7YB+srQvZFfQSJrmX+r9W63TvMr3p6OBzZ
h3P3BWf3Y4+Oc4b6hz/+fv+droRx3ul/11vEuSmO68asUUGbUwJar+0wdIVJOCMXHe+LXyENiDH/
5/011+4qUG9MrlEfUsikFqG8JTefmdjlVlLx9NR+ZKV2I/vJzqh/Spp2GMy9Ic9wXNTTxsJru1cT
FYHQ0RR038tAo6dMKEiIWXoqma4M02ksZSbE/qQD5IASPay0py9NJE0tnKq3QJi1b6u9wp6iuLui
tqlN2sSg2axexq6ZPufKl9D5Ctu2Te9jbWvvroBfRBRwT2Zf0FWC7HH5sHnd21au5p3Xlx8dJEsG
MIhGeQm1fVrcZOPRz3lYM9yp/beaZsNRS+4n7Wbjja/tL7418vfohpLHLt74kGixzABK51njp1pV
dlETuXPIWN5zovoYqOmeXD6aJprcvZv6svhBDAopqKOVrnmyu9oNGOTLpo1tv3azoZBG54XfRoN4
8W5SPMEDvyRbipQnUQAlcUdLXYFWu6WMvoL78Rlw/WT+h5LrSt5RCaUg7+m04rL+M/ojpglQBI8T
BkgB/ekr4m6VyY/jsFGDriDRYl2mhSnyQXhfr8E3+ZITqU00BlzeOPJ1BR7TBA8GnU7qcJOb5+57
99OAZlccJfkFJLSIDqRTzpMD0UA+h6a3VXpeT9NCa+DCgLFFlk++r19uR4mhIQmd0c5Ts9sx8JCX
7ooZ94HwLs3lU2R9UhmNapwfpjMfeqacU/u2QZrNx/8WUdLyYG+yLcSKV1cuGKXCCCsV8bL2aKmv
dMSFSG9Eb3nQ7syxuhuJg1iWNm4eZzeyfB8oX2p4MrGRubGUnVNsGc3Z2bjZVtNN9oaoW5E8QT/5
8uU0oWqmlCy8nADFyaDx5GCgD/eYhBnWi40b6LNnSMnO5g7qlNrVzmWwcSSukjBQSvSMueSE4C1V
5+VPCI2cxlA2tZ6t6/AeWDfnKOrJTqZDsFFFXz+vWAwxJ7AITiFuJ5eLTQGeihV6Y14eehIgmvLV
aX5X/tmZXCXdN3DTsPsb3ESnFSZvvOzXO/Tiuy8W1y4XV6MxDDAh4UmVcxc9PGEuKQa8a28IP8/W
hzncAdnuat62dECBIJI/DPa+TF0tfZDt3Xya1Bgj9e9tjB1o4FoqBZaPbm2xy3+oSbiL7JgJR+XE
cMdBDT+V88eqfUqch05O3Q73vKJS3b54krXMxaljl3HZ5mG60+Zyh6Giku0Da5/a3/VOditSbQMN
xEFzA3xUsROocNQ8MPAd9L8wsnKNxEL5CTUet4vpHZ7a7GMDO+j9IH4Vw3lfBC8xcM4k0hUMgatA
JkV522Jp8UVMQgmV4Hzy4BLQKkcbggCSmfv317xuUzJszB1No57khImDxQ5JJamLYwk5QIFQCra/
EF2CoeGW8DfBy4rkJUbMZAq+h8ZG4bXyvPSmeGJ642hoOoul8yxxJqewX8URFS0Qk/6680fSdNfa
0bPoki26kkBAFxvyYsHFhpTzmsI9chqv4IqOmCA3W+zQGBHO+e9AwtGCY6GjbcMM1MZrvoqB4jWj
ESrwHq5neQHOOmmQc0HxrKURuVZwmxWmizDtThCyhbacrP5JefmGmXrKgAqfEJ4ah321lSisvvM3
v2OR29fyWDqFxu/w5//h7Lya49auPf9VXOcdHuRw6x4/oNGJzWYSg8QXlChSyGkj49PPDxzPnNOh
2ONbZbusIqUNYIe19lr/AKwXh2oNqbey75ajjLiQNGDaPXnlhSPvE7t2/OEBgcyZvcO16/jMG2tN
rvLIbLyu+tHU34SzaZJHP12M+jfJXtvtR0deyLUmbiLPWNe+6+OAO6ySag1MeyaIWZeKVKf3QCaE
osoMzKVmRKQ8OpyccnJQ26BoNKwUsbGsjTPuTIHMxfdyI01cD90kcKFCUjHPGk+zb4TsFZFrvxTa
tbG2esSpFtW70S8c/0FLt1+vl8/73ckX++vxPlP7v2UVhcDDoIso+8ShV01LI1vhsybu4nQhbsWI
LsdqqJaxzb68zq5lMDS1zo7dTcVmyrfXee0mGhKKXiMvQwUEwGIDAMDp7xXrwvnxCas9eVDOKnQD
gVXBnzz8jlkcp/6k8B2VUV/afLUQsSgYM894Kb7HAZx7e8i2jowFoKV49CeXQ69uUwf33b4X35G7
c7E3cVv/t4iT9VS+oKu1rDpSaEO6TczfhgxRwdqktFHNfRlV9PC9SLY3dl9sjBRVehTzSLGxPFCd
Ve7nGwBEW8u4JwdYSOpr0030Qr6jpViXT0ml30WyvALuluDbHbXpppGUnzh6z9r26uxS+BwnGAyb
u7B9ivNH09zGIQUAY69na7Tb3US6DqVq2YJ79+W7QP7dancRCxl8R2L+rNP5Raqrgoy/sKansEhW
qSa2WgqQB+FlAtLXy8Q8d6won9kn0AtKBUdHqOH4wTAUKiFjfspV/TPYVfdGvyrRhiI67uJ2M4H1
hUqnbhQTWBudmWU/LPQAiZcFjIxKvVLqhdPebXE/kePEDRX0rfJ3FvjSMFYR2azYsvu0e2XfvGar
seFsWjqE59/mtX8tSTdweOJhIXR0UDyKPaqxLuNd2dz69gpltPRBualWzl1YgjJun+Gqd/H6wkc4
ue/NWxnAN5ntjG883it6JfWBVumNN7bFMv/e5nc2Wolvwa30o2aXtBaWqj99KksDi+o+s3eK2Cr6
Uk83FViQ9sZqtob5HBbfU9yNowZu26KuPX0o3ZLmdbWW8uUYqAuRUx9ogHBsnfBWhao9KR75zKSv
YExjkPAcGiur1lwEc4NvYEuMWyt+7/td3t4EziJ7ysofqtMvEqVaVcGN4WNXlXAE0goCsXKr+esB
1T81CLyifQfAeB0Fl9oN5z4U6AyAqEgRcy8/qjOOslr4ttqTDULGoiLHlgyWswmBm9evYIgvBL1z
w9EGI9emH0W57egmkmSaEktWTuk6HJYE96I1N7PFQWL91mL6Yskl8LtxJr6DdoLWRvuLpuRRdu90
SSj1coqNMWS+sXyd5Vpmpduv19ulUY5OvAH/jorOI+WFkNNHd66n4XVUxKVk5eTqzKomM4KnSgXj
9EafodEXlOkMVWyfStj/DtyfiWN0oDStJMMumx6d4LabCeiEcWWEtDT0N4A8lrrgItdc6pifyxSp
55IhInIBq+VY0duBIhsbOeLZXG85XHrVvpJQQc3ttzT+Hnaqx6Uy8BWvcpSF39x//dFPa1loPxBm
aEzMrBPOusM445M0Y7qucZnvK3fO3WaU4kzMV/3fPiCJNERWDThBIb59PfKZjInCClByjDcR6Dle
VG3vZF0cUwG1I9JgRAZV9GUSLV+YkFOLd8cz2kud3LMvS5OJncMsU8E7WmLJ2GbkUXENdQg71/Bp
ZoXNfiFzrjprHc51JLYA9mvNhcV9bpapHFC050CVDVq9h985sotJxiGA101eSuM9ldyxfpq/sxU/
ys2tHcLqksBQ4qwmJZeqsmfuxp8gXYAhKAScOOCYo2EOVL4RIXZ8N+lu07l8g0Kg0b0aVnXpVc9c
B6DdUrrBIfNT/PnwVUuUn+0khgAQA723RLZRq5WhTNhC384Eu7pGRdGCnYr+6tdL6tz8ziY/pJ64
FtAtPcrC08Ry+taxhIfS1MLsXmdVeGvGgIfPHCafSjnK6yyUc2HcOR04StYOxj1KF/AiVlsYk9zA
kZrvxXujXyv92jFesV51/QnPXL57lC1mHl+AVcTXw585OGdpK/pPnGf024/uQE2viL6g1EgP2tw2
o74p+x/+EF16yXmFHr8kWkhcpvWZZ3RMBMuTKOcUaTgp9OexfTAoNSbcYMM49zq9XeH9szKRT1ab
21lbPA+CVTPYrik/fP22Z2ovADHYQ/RuuXVSkjxcXqkEMUUZ0fMzKSvEyPPoqEsa4qUgW7fr+7no
1hmucNA6t7mHGZLXX5KOPT27eARcImbOB5nRcSve8IvCSm299GYmlYZo4kwCqDLIkBF5H5oXbRld
TekF6u/pLj4c9SjNwDFYJNEsT5qW2QYDA+QK0FXXN+CUr6syv7vwnU+38czyBoxCfZng8FkY/ttV
SbGTLAsTmJ4+tvKYErtCKIuuhuGX2vgoLESNixTuyCHp1YWhtZOlRrY541SgOdMDOFZBMtqh5rSi
Dzc5VyaqWjHAK3QTWjW7zkvUkmfza3BlOkswBpE564ib0yXX5NM06+AhjrdVUkZlGBuh8GQ5wIoS
JdzI2MjQeVR81/0J/NclL8PTlgc8CqRpsE9ANIU65rzT//bJq65qck0ZK69SimUSABo0ZS/Wmq1V
SctZ/KqchXklbC4M3S1UyWv7/K5J002IgaR2iad85i4/Mz9ReWWlz/3Do2ONvKdPRDhUXmeEFPoL
t+li7y0F3ZujdRbUgAy5HgfIaBvdanZ+muPorBdsYmWH84+XZbc9sKIW3WB7QPvB1ABa3hYtNm+l
C5LVo0709dL5FHM/PKV4VLDSSO2j6ki97/ATZr1tj8rYoH46xEs4eihsQFin8DAL0Ds25Ew9cAWS
NKrdLoOpdVP5bvaLiLZ5+1OfblpCht08Dh0Wiu1VHKAEArVhrt6IMLwyE1wB1Wor2eLS8TofWycP
TpdrRktwjzhWLa9wlFQ7C5XUPHn1yeZNNO56hKCRaJ2FK8x6PaHc2fNcaXspJz6z1amd2zK3vVkq
6zhuoobfmpJWse44x+YkcBZmTCZjUZZrNUPZQcOWMG9XZn3hSDt3mB+MfLTE8CJs6ZOKyotGLHTQ
FJgFUWbhmHl0S7+yM96eLJQ/RZjxqFD4rfevl8xph2vunsyAWYD9Z9SKWlMTUiO60tN6qGPzdQCQ
Z+70q6JNNjLFRJ1aepOM6wT1CuPxwuin357R8Q8DJjNDrY9JHl1S5IUVq5zqkrmqp41xJ02zn2a8
iJN962+w1VvXZbf6etjTw+1w1DnY/+2kSWuImeaolPQQmOV2X3+wRRSj3qZF4rXWBdj6mez3cLij
gw1Y8KCVGi85qaELXMYdQ8RR8IRHD7dDkpd1Nut/BgnT7D/NuKWvX/f8HH+mLfDYTZBRh+9bxfmE
ibaM1Ct31zp+VIOVnGRemtoL+NyhkX7a03aKfy1TNb4w+PwxD7c2b/+3wY/uWE00xrATJxYY3RYF
mAL6Cpm2d3yaxplElYTTfJ5mfAOu0lrfhBma41hy5tWl4/FMhsyjAAeD4wCESDsuz1oBjsddM85y
2ckCdHg7PRVThzRevumj2Wr9McxqjsJLEKnTWzc4CRWddzhToIOOzWPptQBqnFAEm4JqLaaPKXTc
ClAmPKELJd4zK5ur3XydRtNwzlcPZzq0CsRR4wYtMOyG1EgsxkrHppyuV7mmsHmVTG8Xpvf05CZA
IjNEX5hkBRmywxHN0goqLAoKSAXDyiAPgaC5HrqbAT9ccxSuMVAHo0MdrorOfvp68DNvO2NrqTmR
Dp9K1mfCVzLQALmH2c+mTNt96LsoLIX4VvdF9HsQH1+Pd2Yp01JiIgF6wYQ67i1lupoGWmbnnkz2
K49IGwXiQgj/nKGj7QJcEA4OMrqgB08wF4SE2M7Rs5P0YTVqqEHHxj7MjT2kvtWYvqCCskHSG3qr
/TSLs5qZ/S0aamqTxZujd+9VEky0nkzd8xPTCxzcweybwE5+JAZCBO20GkPn0e+7txZjmEVdxRvD
6IRrI8noAXBZRbEUILyh3nfhr6+/3qk5iIZ0PpA9eNrU7U4kyEIpzlurz3IMSUxEg7ql6lyXJWV8
ojp10zl/qvVm0cgRdffUHYw7kH5ur/688BxntiPUYWpgJJwIUh6TGDUMs6GyIRUngRqammwT+sE3
UUVXZt/tRHo79p1rK6gXD9n1zMSZD2foMuvabHYl9xxLrS/M+tlPM1NIOR/QmKW0ebiLYjTBQd6h
njcGbBtK6OlAxj/mrtaTDaDSBvkMXQm6aXEO1aBwZ+HGbFTXgXzRXu5MTKZx+9ezHF0xfT1UQwX2
E1oi5NsDiWMR/qhRVzDD9Nr0m13A6RzhUG8HF/E253bYzJzhJOF/Qe4dfgfSZyQP0qjwGmTKxixY
6Xm/6jEEKqXN3LmeHZ30H0VgkG1rn6EiH8rVJAeXJmROvY63IY1FlqlCzcs0jmJ2McAlnsYxB/oE
mdLY0WqlhJ+gsGV8qrmVZudOpkxdAysTxJOGYXNhlZ57As5UHVXFGdNxDGIOplSZhrpAsE++tagp
KGhPzSL+I5q4yIwsfOwejCFYplawVjcGvhNfP8C5XeJQmqXKoJCaHSsNKZkeGVpicCqENLE1uP14
cMbcWZq4/I+HooQDfEVH5/mTZnk4672QygZVpdzzVXlr2eHaQYxdqwOi2IV5Pa1dIIhL5WTWrIBW
elwDnUo5tpoY/oyvy2462jdQyvaO9Z76uxp1SlmL7/ou+88BM4xK+DcUbHzQHjyKkYRr2m2Nglad
DbdYH9ZTWO1oImXSVZtFV04uFrnTreM8W/pNtNckYxu1/YVXP9WnmWcRCP4sBQOd6/h+XSSBlXcT
VElpULw2f49rY8t1CO9zaZUbgk4iu2x8sJV0q03JErknSZHXrT0hBDZtiih7+XqBnUnH4C+zsuHq
0UACP3A47Tma31Iuox7i1O0VSYaHJg6cRP2zIl0LHJMQS7MMFMJGef312KeLm6Fni8ZZOIQIcHTG
RaMorHJSgUkQcHqFLMW5s6oQqbbo7uuRzq04wh38TtR38ECbt/nf7hp1qQU4XdIai8J6ix7CS26N
v7FM9tq6k9zGsqNlPxWXerjnv+3fhtUOh6VTF8rJrAEJHqaiSlFeZWpy09siAX4gvM6pr3052PW2
znIbVl+/86lsFkuNdgoZ6IzRP7nOx4Yaq4ZAr61stlVTbrOxeAO4v5L8/FfYjRuDRR7vEzX8oeDI
RmFvJwpxPZmKO7pp+doW2cPXT3SaKc5UeXsO+QjlENsOP0ec1kIZI07QcBBXyrhzWuSBUtxQKE13
csHRblw4087O+99GnH/+t3kv+towqxIgjlrdoA77KFnpsyR+9T7Y5TTeB4KMw/of7ai/Bj2u2rUj
aK9i4jVr04ugw0fZuB4Tmr9jsJasctFF0aqJw73tBBde9/yUs9CJVTRLCRuH79sliWH5XQj+Jx3W
ZgHtom6uqwyUSWTj82NeJVm+SlWxqMsCU1LbtazR08pnMBvvuNffcGv5phXGhaP3U5PzMI7Pyshs
c5qLHMHHG902hsSXfDh2gyFdB1EXugnoVN+8C0qnXJR5na+nCKhIgbo9aVdUOdvKvxZwvRw18CYR
vESBib25XzRcX4unempN3JzSLWpf71MsLUa1voVC9PVyPZMPfgo606qbUfa4MBx+TbtKdIzk6dU7
YI8H+6ls3cZeB+BurYzmTv9WDs2NpaDZuEswt4xp0Kah83bhKU7vdodPcRS3wqQpoKJyv4K5tWS+
3O/1vW/AckmgVaEta0XTMtbTGzmIL50g5w7ouVIBD5eOBnrOhx8gsQY7rQqsACq3LsQ6DYzfrTzS
oAyK26BNt73mrHrZXspBTdFiePFlZxUqG6l+UjQobPmF8+PseTqHToynZ0nv42rwoOQ16HeUbEUK
3I7B0gSYs5qF6yrg9HLKx1Q4d31rhzRdwv+UPTeXxlAhQArFxsr1+E446pFjhi2pWCCPa2HLkquX
9dVkNCsnqW80uwgv5Arnjku0CBTKyLNt5rFsnCr3liZsjd7WoN1i1LUqzPabbxh7PAM30jg+1EG+
/XqxzZn98Ub9+5BHERm8iGaNVPnRV2XvxeGqVbJFkFtLlExWqB5d+KRninJzuRE+9WzQ63DVOFxg
NL6HsnYUqvCBsUXU250Q8JU7ZReSUIMeE15SFy7uML8FFsfJmAJCC/tL13399LKFZDsdBuizrPST
vmKjjX2m4lziGWheplq7tqR43xWAqHsz2qQal682Iy9Ln9sm2sRl+GPU2hfKqfhH0v0LJeVXJVMs
j2iH+UKvvKRKgb/b07OVVitLa2x8BaLvsfF9UEESle2qG/vvuTbAR85ssKD6eF1aANGsOnxM01gD
pZTT8RnEdRzr6zTrF1qZbozSuEPVeHC/nvRTNSuoLXPBn8hM1DgRkfNxA+z7IZ1LAuHrPpqsZzvO
1mbtIIEu261r+cDb7PFH3DU7Jeg3SasuOzXY1mE6gfvW60X8UDYZIjBkVb5SLTZZH2zkob+QL54e
yMAX5JlrwkQxS8fhzY+mUpUSJfZGbVzXco2qVPIwhdptmgvox3L9PX+TlGoZZsnvYKzeTC34OWK1
NEWXzD1O9ub8JCgjEBbImUliDxdulLaNbpc8idU7XiXabaOpt+giu3JbLaopuap9/0IUPdmb85Cw
Ownr3GKISYdDqr4fdl1uxZ4P94P7gF+IVdY1q8SON6Zz6Vufe0EQKjOZFFlDwPaHo8WqPeVRJ8de
orxmNECHqqHr+Ow0t93PvrlQ0pvjyMGxw6uh7kKgYagZG3M4WIdUdRVVqBxr6rM+BdjENa5U1Muv
1/lp+JiHocWBYhdvhSXs4TC10SsG1l+JN1r1VdI0IDmBPMHw1NLuIcdbLVbh+kzJvlaUbxfGPgml
jE1HkBfkJOcKepT7irCRq2wEghpqOB/H4y5Wk6shtb5HuXJrGNnehrrCbWg3FvZCmrHiWrKvhu6W
W+omtHw6nGF7aT+dfSj6fZRRMckgOzv8IGqXBUKqw8RL4/Qqqm9GwBRyhxppay9jH6LT1G5zv7oe
dcd1pN5NHSqh43CXyhPkkrEEuWZdEK05bZPMHwqEH0ucyxrx9vCZrDpLQ1OScKCW62VsimtJHda2
RlcgNO8mKJ2WLy+4x6PbP+1QoLpUeTtdi9SVUTyD30hBm2B4OH5eKgZXxTL2BhrMxVQuJf/O6OUL
a/H0y8MZmFn4JDMQGbWjUYbRMUp1oJctl89t+VDa3EKnPYY4qwvr7iS0UdYAx8ApDGgGaM7RupOF
pIeoEkZYHRauoMucSc+i910bKxIo783Sumv88MKop4cHg87iyAYxfXayOvyGhdLFRiFbkZebgMTr
elbBdGUp26AMtst0y5X9C7nS/L0OTxBGhFkDMhSS/UlVe8y1SC6CiPO4mrZz81ZSy3vVn1aZGe2z
zr8QMs8cJYCdyDu40LCfTxjwNVqGhZH6MbD3+UqC0rwp7/BIu6t6azmyhRqnWjq6CMBIGM8X5nTe
Ascvi5bqLII/t7OOTcIm1CfbRJgx+oO+lwFa1335Vk7oXlfTdWirQJjrla5Nu0hN3KlqQVK2yYV9
enKzZl3NagPwe1hbJzxgOeryIJd5hnCsXEHAG+32m52aN1ZkL3H7eUuc4T4RFxLGc6NCnuMmMuNn
GfxwYaWCH8iCGAj1CL7N5FaD+oIZ3LcmtL0ylO+ybHru/N9ff/CzoxokSLjZ2qcmnUWraiFnRuzV
+W/DF8soH54VdbiPMxu/3+EBO+Sb8CL94swkg4nlaCBenVLGQjCohu3zgVthr5TU8YZuera5iGYS
E6u3T1b89vVrniIhCFCzii2gKxMuz3E4CJ2EtLsCxEPt9ippnT26zvEcd1B20Lda0z2Ocr3uofgE
ye9OJgdRwv4+F/+DGICeusLLm7RpeaKjawFSllnYxHAEMzSddHm4F5P5bhbJXtL6+7CTsTLWb1js
T4MS/xycSyZdZ2IQ45szkp4yLbXRo9NZtWvyop7sbkrKhWFMC6PYIH2z6tzK99dlieMk8sIm7mAg
XS8dLfPLHe1ucqHZL5RG1GmDLnOcWECfJfMiS+mT4b5Mrh1MICMz3SuBdqtE9ipTQ69prSX7ci/7
tYsOx0oKLylqnF0Qc++DZc/V98QuyJCM0gqLkXxbHjdoDuZluKHsdKMiNiy0epu0MrA8exnm1XVQ
OM8TYOKS2+LX6/KUh826tABbsgvQ2SaOHe76OkQ9Pghnve9JLLV0vMMmzyvRRJy9epNo3NTZ9C3x
zR9aZYMq7qqVMHelvdCqwNMLbDbkX0Yqv+pqjlK/oS0S/ol2mi6cTZ9N9uOJIzmHgzxbNRD9Dh9z
rKIM7TY/9MzKua0i4z7K+rtaNW+6YLgJQS0mvRqAZg89I1dkjDoNbO1phLiFI37ZtQwqpdiRPOLz
Wda3nVTe9FH5EGf5PnfqFa46y3Fgtm+dxn+QlOJDb33LHcdsp5hIsNggX7NQfzSJuUupTW5ytaJQ
RevKjpxLlnpnAjz9UfTsaRkA5z5+VYW6amk2WBHMONCiB1YcVEsDTysh4MhHbgPo+OtFcCbAE2bh
nKAG58A8OcpjAhwD8tzmRt4WH2OR3JucTJWIH7hN3PWTdaEOctqmmZcctGq8jSDPouJ1OJep3icJ
lFmMNwLtvkvrn5YzeM3UbgqtQ6gfBlrc6usGikaAhV0x5o9Do8JeqBQYykijJqxMgVfG1x/hTCCi
as7TzCwYMo+jjxAVfhHbFnYgiSKxfl6TrLySMrFsK9S/OrH0IQ+KSySss9sPlgQSgFRI5tv34bdQ
pTAVAzY5Xh31V1Lp/0b4Gthl9r3LTMGsj6+tNrnqYF4JO1s1/rBoQnOZ4bUQNO1m/q+W6HCeK9Wc
IYWgDejUFjhfSd7Xn0ebn+R4B1IspYTDw54qAPV5U4cUDiOvG29kq7+z6Qk7sS8W/qjIOy19pYL5
ZFdNvW8qHxalcJ5GC0FMYcC+aR1oqoGEjmxSepbzOExtuAxbyQfYEvE7MsyjwoInHmnwrCR05nN7
FrrEgyHxtezKmWLokc30bmXjaszVTVG9fP1+53adA61glhsGaH/MNK6iRChoI7MHeLeQ0OAZyfSi
Z9lz0hY7mN4Ey95cfT3ouVSX3uBfox5VArBvr7S6GCIPajvmWncIz1+B1POHctE7CF7g7GiVF87S
czHw72MeLblYmmLUpxCNGOV0HyUSFZzgQgI77+CTtWJQRpnTWDKeo6CCnnxd2QGvpSBeEqjKa9Fk
C9vPH/xG/GcBjHIVEnZoEMLPo8AGuORoLFGoGcDSfE4gfY6Hfp/l4tskiZcq7vd9MV1jEn41BM6V
ZJd3XV89GIp6q6nFYtS+0alz1V5dIWu/zexyH+vqtTqEV4oCHv4/mup/P6fzKaVOUk+n9HCnm0Yq
WfQ8SD3GfaRfKfabEFeVtW2Nj5bGPKEt7B6/HvPTHeaveTgd8yhqamUgDe08ppxzokflTV4Ya+dX
WhQrWer2YPRwlSnVfJfq4TJKK/rh5U04PUzKfqChpqb4PPjKKingzkV7gYJDrf82EhURreEOyPLn
4/6vX8N/BR/F3f95sPpf/82ffxXlKKIgbI7++K999EsUdfG7+e/5r/2/Xzv8S/9afxQ3P7OP+stf
eiwy/nP8Kwf/LKP/++m8n83Pgz8s8yZqxvv2Q4wPH3WbNp+PwHvMv/n/+8N/fHz+K49j+fHnH7+K
Nm/mfy2IivyPf/9o+/7nH3Tp/zav87//7x/O7/jnHzcf5c/05Pc/ftbNn3/Y9j9ZSXORHwMnKgJz
CaL/+PyJ/E/iK3VUmHDwaNhyf/wjL0QT/vmHJv9zFvyhtsovcBuZ+Rd10c4/Us1/alw4P4UMaSYS
qP/4v+99MH9/zec/8ja7K9DXqP/8A7bOwUEgAYIDfjY/2OFiR4oGDZU+RiAgNcR9nVXtbRj6GW47
JR7mEGqhfDtNlylub3XK89DKWICropbwL6bc4FZyUS19kfmbKByjZaUAnq7KprrOssj0EmNM3nqt
7UBPWyQFAUTDjzSMjKXcZFjj9K3q9RUq9z4gkV955cibyo/rm7CgopVnjfqi61mxR5m3WKhtP+zt
DHzclOYTlAFF/khQLoUGNQqsN7j6b7QiSu4dGSCLMOzkJu6LGsRBWTko0AgjvZsbML9yo4XMAVrz
bTKG+AdAd2EszUIzvb6BPC0pClZIqDmg32VTK7oyck2/ylWnhHVQqbuca+dLHyrpUwXdeHKb3kmC
BZzD3IIaKgsfhUOre1CnQU8XbRtKP9RMFANsHc5aFxO3aDNBrCFFjxLlpuWvPdiTZgxuphrBU5tZ
KdJJhYgRRgm16bUrmmaXZRIa+mmaRd99qAnDkvaFvVarOnqIOit70QZVKHg9BuM1iKL2PZka+Vox
M4QRAgmD3SgIxmXaqdJdm3TKtgJd+VLoSvU6DiWCm5ET65VL2y81kKkekM4qtah13EG3hlWnjOoP
3cJ4HaGlGrGbtpBfA8ceYlctQnvhREn50IWDedelcie8sRnwYkKMNRmXZpZaljskzQC/slIc1VUD
BVCoITLlZ2WrXYrAg9OQSHVKuOjVPn3R+7R9AGYoaO8ate1OgOHRDkq0ZikiJ/KitK8S7KIAHMai
E9elLgUW+EjYOItucuhQWQUdCDX0xyvLKYJ1iuJJsUw1rVDAl7dzQhaFonYl0aXNAok3mTzVcb5z
bTExtK+sjyrICqwEirGoForZTQEQLRO9idou0BHqpkH+TVeso9JER2/tIxt9GzdI7Q12Dmd1TA0g
3ZnDHdlqZbEzwb4AsC97660qC/17xN/ax6FTvyW9D0fHiah7W36TWIumV2suM8DddpqOmBQ9pw6Y
QqzW464JImlZUnBU3Lo1wItk5VBugfBbW1EKqF/pmKPtRzluN4R64S+UPE6nRdRrCCFhONuj1FB1
L0kQSsWq0poghmWMewTQQTN4jxDOXKXcBJZKM4YFQuVWVS8kgS41WlGy/mKJiaY7vTfTWSRBDFWg
FVqIWbBok3JFzc8m7+7aHzYzsckl3LuuJv7vfaHHwBXDSpQ7CNWVci85ObXCaKhuRW8Yj2lcRJ4j
VXa0a0Tm3Ay+rpfLRBd9u6wHuI4ryw4Uf53mffPbEmq+FCJsLeQIHGly057L8lpqHRXyBNilAoM3
tcPSUkKwbinbefHeT02Xr/QhUlZFYw2PThea7049qca2iAJcaKPcdF7SyK7ohggbkYCoM5x7c4pF
v2o5muNFOarSsBy6QOkXUVo4GG0WiCjpyByiVALA5FYzWjalGWbRtIjlqG/cbgjbj6pNE9mdEk37
GeHZ8JQnrfhRmFm2lRwjv6lor4NlHFTzwSjK+FuWtSDM8sEIH0vU6j5QKupWE1fg4rrOuFjQChSA
VUJ1Ps6MIrmVKx1ETSAV0a00wvVdTmKKwq3grA0wJAp1NIZGHsmAlwpv3SjEo4I62kckN+J7Q3/o
PtACbRfngf1LT8mgGyPLf1EEKTrXz1tzWgQYeFJGzrppV4FYKWYLRnVY4fECNwb/nOGasomUr3W9
pz5W0JtUQPuYobJo8dbUWbpdP7lTME2/lKzrJBDWlv5i67Gy67KqxJaI0uotkUPeS0JLvotaq1By
5Ibi5mGXpzx6yUlhGiV4KaSUwu1oScPPINORP5T8UlEXCohGe6GkUdN7GBEjCo5hU7DzAZsFi7iw
O/Qok26a1sVUdzu8A5EEiwJdQRY28EfA6pKFBs0UxFUMJ9g3tklRIS9iDnH8ENlp/iNpsqja+IMj
XRtUu1KvyzuKrqZcWZwMVumny0BnLSFAr0TrEktMaa1h1wDmKcxaYDlam6M/aMc6Gu4DyFNqHZNR
fW+Nung1tDJfdpZSe1NGmhnKUvJSpa3kEgzUZdOE1pucT+ieDI72wyzMYm2GGijBKOyLCi5gY/9M
Haf7pihCt2C0ECO82KpLpNcQn9JXUTKZAvpFbfzI9SJ/i5qWs6LPaql0qdX4b/GY6+pNZcfp6E6y
GN67NmUHISthwyFUpw+l1P18URXZsMqy2lwlpZn9Hk1J3ttDXzxW2qAtZZn6UyplwOUlkc56yr7t
vMLUGPfCz4ufRq1DbqnNiIS/4ZQBZhnq3sQn8WDJaMkylmjqukNpmr8UR1i2C0KBkkYboyxTyMgA
rNKpLR6qoLNeAqc1t0IGTqAEoDSDwByfprgq36p8Qq820+t4HaPeTf1nTFD9a2Rqo3GblyWUe+69
pAJhri5G27eXlaUMSxwGJ5xUrNhypWSwKOeYFf6RengrDaP5LTQkZ2VWo7zKp0LJEHIys5+xVflb
q5+GnWhie1doQbS0m0n5NqgUhCRefTk1bXStl4m8z5pQulV7XM/dsGtj/Huk8n3UBSWM3FHoDwkV
US4RB3vDhLjcp0FyY1mR/GDFMBEXPXLjW/SstBhSZ+lHC03UqnDHScNRu5r6VYVF+ffArNKtEmnl
urZLddt0OAAa0SBfRdS416GD6PVCyL48LCWrGPZNGmDB5auCSk5AXBtWQ5+3v0K0fm80q2sXshFl
t/rU5k96mHeYl5WK+N2rE/W6LreVRRbV01qDH+wj8hVIr7IiWS9tXPXLodLTqyxXRYzxnKNts8rp
dgQYc2PIEgKEdTDotLb7cNgbYR7lKCbrynXLYl6FEniGEZfildra0esYNtLHlNuI1mjyIK3DpI83
aoJUcTj4keaNph8ujSSebowynFYN8uK5m+MF+WPIlOG+UNp0qcNguSkM078VgWXc/G/mzmy7TmRL
169SL0Ae+uYWVr+WGkuyZfmGIXf0EEAQEDz9+VZm7Z2ZqrRdVVd1mSOHZEQEEXP+82+6Udd7uLVT
Utl62QauWHf1ZFU3lmV0eyeaxwvvxLxUjRkei5FAT5dIUUwbl2CGn9x5jCFcvQP+FLsJZ5JPgZ6i
S1gLnmkis1iAk5iJEOOgzpbHfkPF2g411Z3y+gflFM7LkJfBra/S6ehSwgGrI2DuYBroxJkm775j
H2dUODmSGhnlw42bh/XdbHXu2Zqj4SWK0kGfqtEzSW83mgJ7v65r35WDabbPIHn5h2Ktgco7UzTf
M0M4e6tM7YPZabIzkFNUKTY/FonLqxXldWy5g/pge5O7TSMQoqSp5Iop+DwJmXg2ypc5EHo9O6Li
UrH9viBKvZGCo48yHyQ39XW7dVcg0NlFF65kpJHq+ohDjNAwD8q0xrOuZfjk56p6gHqMYVKNpIUi
OTv2olpuom6B92pJEJYYnqr6INJeHZeaEKus8EJj48kifzdWqu/jqJM4uka+gWVWI+v7dM6dey0L
DsbSVGlGbujMpUAEhtfF4Tz7Aj8nFR1rh0F57+T+DPQw9Fbih1hn7fIxmDaTbLKH0iRDnMvX7g/c
TAFFokmeVj208vNAhVZ89dw0sLcs7ghVO8okRs7KjCQ9klYuAPzsMcMevWdu9Rnj6kDPp8mduCDT
UR6VaYyXyR9SmkWiqtSgnWRqrR6ulz+M37qhcS/IrST+03kDIdR33zfuVD0EqmVEja2FKOIsqt2P
YTbOx1yb5EQEpDkGWWjczezQ85hOzvsyU9nOKobMIi27D14c5eM4102WUcdusaYHV/mteW+1xmg+
9IM7PURlxzYMpNqncgpPETo5nJ1c1WMpwJgNTHNNQbe67LFafJHeW3XrP61OjvnXmPfofzTOAz2F
bdJqf6pjhbIqVgOSdKNYDFwpoQW+t7nGmnhcRP0RWM990LIznocUZn+BWWgishGZuuuNfOVlNG0a
x9fPQ9M2l9mN8Ms0jLQ6d0EPg7x2zETxaVz0uDKwn+hpX8w8jJ7Xqk33ljNer2QCZR+yzsb2Ksp9
LeI1aIq99goiGSvmZxqZ/ApwHrnlk1VxjFNGEODlWelxbGTZxwYRw4zQkaXSjBZ4hoTOXZs6sD9K
uHi6qtN3oz2PTzrP0k1Vy4ZLTvvd1kn96uMiVlyRHfZGUlro3UQFOMMe7JyKqdBq4ooxjRPAkphv
MsvMbvq1ywQwKeLv2MlddV6vpxoZ08K94YhPqZZzr3waJ9emnNdFcANKDdxaEut6cWi+zq1eYLCL
ad1G+XVMZwbDY5br6ns4S7ziiI35nDIq2QQ5TBqDpujV6xSZNXQrRJvDRg+xLxbBk+qgthA453Ok
1FwPrz4zBf4sd023XTNyf5qzjMzEgbtd7GwUys86HCKsR+gqb/Sg1KtXWfa7Etu6Hq/N0N0RsjR/
LMMuCBKHW4JIymq4y9Mube7gAk52ogxlGFCPFo03HhaNtkE+ajAaZAiVS3uC+YwzYLGOOHpEK9bH
wXoPZ2W8uIuTHc2BUwuyPc3z/xzg+mdU6m9Y14/Qrf+L0NVVZ/D//gUR/Rfo6v51eP3yrf6P41i/
tl/Hv4FY15/8A8TC6OW3a+APSaNot69ZDv8CsRC9/kY9j575qg8j6QUA8z9BLCv4jR4ag14+E6aC
qEn/DWJZ3m8g6iYGGwyokPxjrvivJ/xvgFhviJF/YFiAy291LQa3eVelajx5Q3lbVsAnvvvFpyrD
z4ta31CIN4OjTb+KF/Gw58R6zXV2383LEnM9Hv7y4v7zsf6KpfnXUcCfWO6fj/FmRLB4kiz0QI+n
Upin0GDsml/DV2XUtOcwn6gW6N6AyrYo2OQl9HC37F0Gns06fe1L+0PtFrcp2oPEUtarG3C3WkYY
bIKR5paharOz2vppntwlKXP9oZa6S5YVlwa/Kx9syOgPlosffNqYJ9x0X8Z+/eAsxXFtytvayI95
3biMp4b50NZjdmgGg9CRsJNbKmeiu9z1G0SLI8gH0tvsvtfjzuFIy836qW+wEGwg1nDiL/B5FyOe
PfOlh+8L34coA3FZ0kpu7Q4CUG0+ag9Uo7vaj+gZn92fv93fOWH/9Hbf0BYtKXxDQgU8RSWeXaoP
k8nij9eF/ZCGA49BUyQiBzOefDMVNEipuGhRvnRtcOyyyo1dCKNqHPcqmF9toTzMmaejQPQTTwPV
2FVLuXTglHW2C9sZBDSDI1m56IPFeIloZLcDKtB4XgmtqMjISdZe13Ht+k+B1dIMB+pdz5Tg53/u
m8HAvzeT8waX9cmbVJURqZNO5/u6zs+lB+W596pb4AwzVq6qk9xLg+fUYeStg/nFLepyC1glY0/2
h9kvd4XIHsu53mOq/2UKZbpfR0bvQVZ/dDobFodbeacs/+NjmCCS/GKp3jCq/3x2Tom/6o2qLlK6
NMz+NKCFjwrr5JTzHSSuvemmDwXanylcPgRR/aJ884NPfmnU5ESpkuYZjHVSV+xiq+8x8GLvxnDu
L5GDhWfQPeAaHANF/GIG9mbM/edzXqftf9FF5RA58L3Oh9M0Tage/cQKx1065Q9ubtEBL9mXwWPz
hN1T7ZSP64CjVZpn5rWISoZOXLoO8bvhd5efr/nfuZd/Ps6babsU1rxIvxnIJSbcrahij3aMxuvn
v/2Hq3L9Z//y17Y5UFZmgjG4Wlz6ur+MV81+7+Nf7ik7ShROlklu+lU8uNaeYQL3el7gYmA3j1kz
0gGZ+V2ayfM0jqQp1NUedQksgLp4Mevq0bLHQ1cG337+tNet8g9f+1vFr57JFVyLbjh51relxag7
+3Z1sa0oLj0vS0DUfvFa3gx4/3zrbyZvHqdhQfBSfyKF5mj7JEr0Da8o2ys7jIfJO8+mvZ3oVyPi
hX/+x/1wKey/L0XaZmOL0qA/zdH66OrwXFaALegk63ic/e8YvKWbQS/G+wqjbirsQ+l7u8H0H6bK
pzwdIG1PBZSZRWGkUGfmx7KfypiO8zNq5YLkET0kUBiaXz3vj3bmm5vN97ThpzoUJzmrF1FoYPwi
EhwgE1C+l72qYjh0sntq6ug9FeiShG7zPCDdj8PMA5kesy11HCa+FlnhUbqZXS+pcv88L8WXngN8
1gI87YoLCcvYjo35C9HAGzOqPxf3zaWxhpgr5q7TnwLR7zKvu61Q9YwtZlSO/zTk2d1arUj2T709
7VO/wJGeWYmSpwkYYcKfeQj7A17IOCz3LwawljCabS/mLYjrAUbe69TRwA3FRXvlo5OB+P18g/zO
S/6H7f822KbFgVI3adSDSDvbtnEQ9k92eFmlQIGMccxtNK/+NtPkBeTLpGM1Y+brZ903mYJi1tMs
92CgftzU0BON3o/DYJzw+3bjqLFF7KWSUihtnK0z1vu6qhvkkOl7Yy4/OKn1XnfOp8iCMAtheY8t
1Ks5WsQ5R8NDm5uvQErdxgr0OWzonedWvRey+8Ufbl2/un/6w99cHWlfSYYsljjZZZ74bXH2/fTU
+NE35VmHDqfhavjIep691dm5gzybrb9riXHa/PzF/6iG+30j/fWQDOUw2ezZE2Zj1yhn3SScxhip
WSMJDBQdkVtxT5GxsBk686Fy3C/C6PHQnAImXJEz7KHlxGaoMzxkPb7p6evS0AwtnoVsciwZFDbW
lCViYJ1wdEOWvMp3gW6zXWHLM4mmCFGHc1Ors4voMnbbfCbbIvSwpO7x/57sSyjminTn7FCn9utq
GyFlnMKqvalSCsZ13ACO27EzOvBVh5Ekvd586AAYdyofPnlp6VBFQObXuRs7nXGrWvm+qoNnFBkv
ddFewrA7uHV3aTLngCIFN3NM4/vcffn5G35jmf/vT/KtgCcwxzn0lT2dzIUCmPSOp1GhFRMKWGdy
TOCa/BqsPTgde146jHhae+tzZMIEzatdSKGCB5j7GuVAUAWy8h2WKfgASnkauD/jYaFw/vmzun9n
yfz5rG+uTEavWa+YXp9MZ77I5gEvIeD6e9epz10z3VUaawK0GXbTmxvXyLe2V+0nOtQw7DdIIpPI
PkIkvl2wjuny9fugvS/BKh/KXJy7djz0PZOq0EzGwD0Mq7OvXezl0vRU2le/tWpfdZ80Du09CFui
g+Gh8oMzo/f7tGm3hv2u9i8T1Su/0BOfFjvYZT6nV15vf/7X/3Cl3vB10lXXTBkUd7ARuXunF/5j
X7IjpDUUR0xWgyQNEVR35rImnR8iZeYAN9ZoP1ne+loYQ3bAbAs6YNMSxcK0ZAMztdlaCG5ix82h
qOhl/dXD/qD5st9c44bGqTTjjjmVTeXZCfO57Fj4pb4Zqy74QKLbvOmu35zpTAHjdbqsLOou0Kuy
h7EtmhFKbF7ch0U5Pc5NaCTr6g43kWJOwBBRwlRwGkIS4Sz447efv9/f6fr/dNa9qQL0knWF4UXd
CSRXblZ3KuJKVv6hGplVKvIbtk4umHpTPW+0280b1bT4uE5eFTdZfynX4oEhxJ23rq9ioVoTHqU0
TtpYaE++mygz9eICkVHiELW9reugxhvSNmPbxo1RBLjF9GibifIqXqYou5ddk2HPbruMb6vq4NjI
HXtD2Umd8z96q7EZGGuinqTEglSXD15KHXgtJNOxxnOrAqPR9Us45PfFbO0FA8UbDHzYvtltiMW8
v6ydwcjcbBPCncYjs7dqO6hrnW+2y35U/rOsJCV20GH1HbJCdl3P22AOnV+Q+X64o9/UMVZf+RMd
rTilhuRVCdqLcZwBWOcGvia4YpZkGTmnWdutW2mINbGWUWyjdpq3HaOObd9Zz5UePhSu9wGLYbJ2
wEBVVvlHd4TRjADH+sVN9LvS6p92x5vSpZtF6walqIleDZ8Jvv4kF967Z5of3MF77QgEwvb52baD
Z2jwd6RNyX3dDRyJiOQJOIAu0tvF/QjPQpfFw8+37I86prdZYA5na74ELRBHbxV3li7Na71ky8fU
aQ+54c8fcFjpN7bQHrkcLrPgsp0PZHSfBrfLgz1ninfFYz3rJkvXYj9M6a/ip370wt766dhKB3KU
pqClhaNqOn0Uexj37J3a9xgF2ssRwlIcGP6dRLND6ikO8njOmNugodtb6sW9y6G27AxISWALJCoJ
NuEvrpI3oop/XyW/P/VfCgsLHWkoJkudWrc69tUQ2yJI5i7bjOP0cVAdOooZJxx352Br1Fj5u1+s
2LWX/Ydt9PtK/uXfbezGtOyaWURaWHvJ6MdsrphYEZ7zNLxaD+3HCO2uF2yqhaF/mb4fx3Rvg5XH
TuuF8RIt59XhSsvlL9itvy/IPz3Sm1uVxffm3rKWU6DUe6fEP8qR0Du7arlPS8TgFRM6Aqnab4xk
zy0nBVO3RxcsICnd1ds60ii32sq+dBCxaIbKVz80fmF68car489l+q93nikmqJinKYcFBaaTfUop
lr9b2opOLNN4sLPewjHR2RWFOmMVcC8B2ipa4wFf1ERZDiOvUImdVlMBN1rO72TmFxtYOA+ecrar
X74EAf1da+pt28tfOMj+6Gj7vaD+yzqntUE4tgynk9Wr956MQsw1YRvgAB+LoXmxKvlpzrgfXO2e
XFe+ouBquEtc/ISn/LbxjZuRPI7YnQJnl63se16CnbQL4FIR+r+48n4/J/5p6d9ceb4wVhIsvOlk
W3NDPGh5Y/VLRVRV+9Xpp4yCNLsjyZ48CFRebnexOi47OO48WMPT9Y73tIZcV30KIYlibJo3hrDl
/4Le+t9A/3/IgP2/CP9f/Xd+Bv9XxShf/052vf7IH7h/4P2G+wYUcZvZCvMfjwL5D/Kqb/6GitxG
AYlgDqXIdaX/RV71mRUEBFnA4OAnrsjmv7irzm/QXK8Gy1ciOJ5y7v8E9kfZcL0L/2k7vbnPISFi
t6c6f2u44XUbhe51WoiSZdNPpnmuBppIOZtMY3NMQnTOPqqFqwmI7wUEg14fLC8LT7Wh1/eFG1SH
bIV+0CAuubcHMMkiY+Kb+cp/34nxRZvrsB9HWdytesF6cHbwQCyUOsOk8u9qO+reVWVexWUWwsU0
ShTtjEihz7omVMQqrG88JZqP7tCUeysEfOgmhYO4LOxEhuSoWpIUZiOt11OQ/kFAGt8NC15FSVuS
6+e28ryqtRNbMbjlfJl46tiW5EyFdbNQgVftszWu7W1Gj8UhyrSYA8yVhD4uc50nYWYzaOOk+th2
DARix2+qeBnrAL0Ey0icqpO+pgUaisqbnSRgCHfHSMKAziHVYU4lIzk/ohsocfjEKvo7dFFkPrr6
QjqVk8zlYmyW0TC3yAcqMpKufsZG/8U31vXjWkPBvHIikihfyYvySKeKrNWINjmOrYnVz3fSElda
XGtdSsvSu0HO1rY3quLesqOREowsDnvGIQ3C4xXm9o6ptO8Wm1MUO5oy6dQMHpZ1J4h11l6H/oqv
sELuNouJ3gVcT9WiTLB193Edh5VnYpl4t5TYBunRPJeOoTe27oLNZLb3dmk8egvxla7KPueB+DxU
ZXdZvEolNr51+yCC8uAvYYZhKXGivU7xCJ0b2UBFXCLIzF675cNI6fAsdWvb1UgakSq34cJQxFNa
tGSeDfWuLjU3yxrd203gQpbloZ0usg8a6f0FF8LqrpmVu52MxjsOQW/DyTF5/IAYPznCR1IRACw3
i7HJ83DY2/4kkPohKqpwY4wdMeIRMFGXMib6sLpIJT5B4uvuWowq8ch13lmelm2iS7RCvkUYKWPY
vVhXmHyDLfsz3J9UEwhPlB+EbOK0zGramGNR74TuSJayTNXshAqBqIKi6pKahjmMc6PodYyet/qQ
SS7Iy+r5MjxXRptn97TM4PwOhip6E+rCt0nnhG9yKgNcBzdhWGjQCLKHmMzNzjXJcG1QAF0EzDrW
P8/l3sxh0WMtI+uUd6wn5ukisJ1NPVctMJYlw2WXZUWPlpDotWVykDjZc988t6YkGQPbr+Yps2QJ
HuLW5bCFGds2KEzX9RPvMLxp1ykk/rzTjEqi1bRv8Hdxy7MaoN7Chwv7e7xU0mdRFvMdnxfEPjfX
4xiPGqc4jwih9+66rtHGNcnlirXNHHUrx2Z4gbtTPg8Y6h7acrAcSoWJeeAqphnKwmzbx6rOtb9V
1bDoHVY1k3kgWtjmUIo6Uqbx0OuhXvmWq8KtyuC93BueN0BCHrBHSkCL52aX1rmT33COD3vh2K0L
vwsDm62WUXEHi32+N5fBGvHe9Zd8F0h4grfwWTpQi26uB1R8qSIqfqTT2I7h2uG36vRO9biUEZ4d
FXT6CsrFlImb2mXWtivSkYwrbxU1lX4YDe/tUtrNzl89gN6BL2k8NqabhSQxw938UA61XnfZ3HrR
rdtFaffsrWNQbL0hrUc4hMZAjnE1pNF0WkJLt0cTitqnLvXC+QkPbZt3Lc1VpE9Q2YbqJqflvHKw
q3GGPUSo+9e0l+78lAE6BBeYq9FVG4vTM2PZNLjpo7QAfusY0mEM583tnUO0hL3tZ0dlt6M9Tnbs
rgbYzCRn/0KeRZUyWTOIsLnxWxGKZz3MUFSQ2Oq1jkt8mCL8KvypXZ41NUp7jLTvpXyBPbRAETfS
6uRFQgZu7lWIZdZuGitIK/T3lhYH2M6lcR9ZcwcliShZY642sC0EaJfsW6f71M8qu9J9B8eCX+RW
Wg+bvshqgqbT3LE3UNi8aWusjVXh8+XCnYgKZPRsxzoLNkXauc99gOOfn9tVG5eW6X+x9eg4B54B
qUeZuYQnjikOugkJcwQvulfYIJ5lLW7wgrSijbaKmgbFqVLmErUPtIho3rxDIcmhlAcA4fEwQm1F
W+s7+aaWgEIwAhcr22L+0y5xNVnNuLUshWswUhKh8FWp+WVLk3ZBLJqRPWf4OHydOgGMfjOI2fk4
D8QksdCeDY2UMyM9NJnIrf3iG325KSdsE7+UxSimgyjXFbJRweNcIJd15usC5w0D09TGJ3bOGnO5
51utiiO0Yk++g9xVjMkgdeVhKAyXITY8f/qYV/5g3soW7tCeWif6MJamGfIBL44RV8viPea9Vs6h
hGzeEZepzbMOskBsFgem185oWk01YUY5wJJhB5rRiy2z41rXk/OwgpYgqGymQsTdlE7z0c9WaR+c
NW15NZ2jx5tUQHSPrTXrruzeDD/IzBd1EFdGJcR5ST0/I3Y7r8qDGFbEXDkxge+a0rOc/Uy7ws1a
uWHxPQtG/djMhVme+ywU+VYSKHZTODl6iWXO7JcesfJ4dP2hN85Wzla/yf1I5PHKrO/RD/mCHvhv
/509VTShtbp6rSJ8rGmH28VcEoPUqHFvpKaJQpTQrrQcCLes7ZEx4hxKseX277kIl8pnxgOFoD4G
nWmtH/x5WcfPag46e88Q3/xsCWFZ70bOYTQ2YizyzyHrGp4yb6o7skpH/LcLJhAtVdrCtW023Ai3
U+tl0TGaggpttZkjxDN6m9RHhfM0vMUca098GUJOw8wbMnr9wCIzw5tmsmOCFOuUGJ4dwbPsBSI2
4DdH6V25eOWAowRH3K7K0kHdTIFAF1IDTbSISxYULwHnh/fMmWGuW3PFpmzvIA0xt+5gEnNu+L2v
Lk2ke/ktzIU9bGSO6Rnwkl9xO+MhDS+drLMrmcCoxZFE4vAa+poPC2z6wp13y6IsHGZL08VjIFX+
VXiUjfozFR3hOoEa5zHpOpXOuzwXuGxFVTVhSCfdUuxTWwH0O3DL662R9/ldu6A6OULWqp2PlDdX
jL13RuskSX5sEk8zc99eY6r6a6CIFkevbpDLBCni0B39FJtv9vRUHrDaG5p7M7VKncadEJmKsY1q
2yeY3bLmAYcuOuf4Jo6nHL2k3KcLQ+Idhh1ZuxsClJLvNC6q4cmRNmFyahGw3sy0CoxY1HPG598D
GO2yAfCVdOxggmO7wkweHpTZAwe0q4/tkAh92d86KmdCz5fkZIduraCuLwWf20kGHONX9qGavg+u
D6cS5ou/bJCq89LHdA7rTd9nKHz61ZhBf0fHct1Tb4UpUvHMX6CM9Mv4ZFadKJI1X50LEcbS2Tc0
Ok08T2Fr7GYoeIT8SFc3l9Wx17tWCTJKIEjZX5k/2N1uDvsuBB0G9kTrZKfkL9uwvTFrl7q5t3yP
tNeV627cLSBS/k3OD6EjH+0l2ON4G1g7B/c567jYGQ4nRMNkGU5yc599aVrLsA/DPOAi59kGf2xo
mwQw5fOcRglE0zBP8MXDIyOuC7bLAcKgNR4iqNvObTAVht7xbIs6+xnF09brV9tPWsFIH9jOg3jX
rlapsO6xQr4EDQxtKoxATiXeKPnWCVPdxJ3dtsXRsGm0rzeMwTkyOVaaUCxjm0z5MfrDwWctETAN
+Btmn6dGBnK3FkxLcYeE7bQfFrWYMFhbM6w2aQPtAp1ayceD1b/d8yrCQSUMrF1CQdtFHYUHj32A
7R4EK3IGsbxGdruAaQ4lEoiDBbvTPIy1bLttuFZSxEo5ZbYTJbPODe4Tw3Lw2sCTl9xW1fJYDkRn
bZSE556smgI1RiLTioNZoxfZDgEDapTc1hpuMM3EVHSdqBUe+xDu7TmSUssDFNogopHKVP+YD5Xt
nV0C9YZvom2Vve+aaMpepVkjFauQreX3ddro+sFRBur5SZZAbW1p8nUQ7/Wxsy1561d2OH1d0T1Z
29rtU0qttpu408alpNFyyxatTJ72wTsnahzY+KFXDO/DZhXipspRKMWWapdL17uNjzvZOmvM6TpH
MLwNquk2dw1dfkhzZogv8xg25p1VV2V6UrAlRVIVtbjr1OAVhwFqNb7bfin7rYmqALNDHoPZSen4
y3sxe/3UUxbhuR64ejIuRoDt/gnPzwKDNmRRTIDhTZNAvxhNcE9gBAtG4YjoJrDbhlDZ1GeuESG+
q+6NDmXk/eJHRHKXqcF2h+5d5n69bSOWhbI95JYhmcaX23yYnZ45ES4w7nO6rCK/IbuvsbYTSFf6
BSTTWr9Gamnk+N1GHtuZ6M/WwLkv02W26Dww1UnC3G/6993sjyttUo7cCHOENsc3kOTipPAb97UP
8vRpoJ2xdpQgtucmXY3CxvqMIA/B6Tl1577T95QwRq6JQXYqvn0SAXyT2GmDBmRb2H1YE+EyYhOY
SVqeO+YM0kiokoTcDAUl+YOqogy5GpPOtEFfooTDyFzlfSCgSKhaowpECtg7CJM8M/vWOwst4hyx
GXaqqfvs0JJLelQlpAksKOmSXrwI34YX1AH2+DDlBSJS0otopd1Z06VWRmC9EKI54d1pON7HIC+H
x86N1g8tp9Rxba+z5bJzzc9CKnBnRCvHPrdxDKtav9l7o9A50CpmmJlVOnfw0Ytr5rJW/H4qTvyJ
jeauxTOPOpiFim6A9aJHCU1FxdaouZEs5aj+zuDAtRn7VSpKOizSbHZXPz/a0FVeQor+mOYDVfBY
lZywRUslZNAeKuW77R5Rb30HuEeYXw1SI0eB5bDjWMbZoWPdw0kvvti+NO8X0XtH9C3i7Aw1R5HV
RZcoHNuv/UQdknlzfUsTVO0wZLPuCmlHD9fK7ntbrs7Biwof6nm9fs1qmtnZ7uyHobbEUVlI/q4h
XdC4e2EaG0TN9aWpMPhKxlm3h3qW5VcFIZpxWW/dUuwYGHIG450PuJIlDgatXAlr+4m5EQ5JTevv
/QpGv+Vz1bQ+Alw+uvCDgECxgXpl3dlymPkDR0YnaSnzk8kaPva61UdT1xqdL6yzBsnryZCL9dih
YNwPJWOnGIMWdAncf+eem+lrNknRUr907bel8CF+5r7atm1VPbQDyqVzFFDYpHCENpoCnFGeoeR+
4RjfAQCxfFJo6jDu4LhUXbUWLOhSVbu5NsmZHhkJGL7fnOohhQu6IjPBHYoisFWSsWMq6g3SK3aI
fz1bE41lxrh1qiKob+TiKJh9VT91RL1r2bDyroWtGBQio35XhiknPlX/98IefRipNnUkKXW9fT+4
Ili201K0dSyUySBST311TfAkKwDFQc3vQNHLNV92GW0plj8Tk3S3cAqqeFC7d7BXfYi4CIUH2yWt
L19ycs5N+86rCM/g8HOfjQIB1tWZpacp17NLHtZUlNvCE8heTEFaAySOmhxrt/Spo8YWGZ/RCEnk
pdAh4Ic3mSdlRuv7yRVesvKZ1Bs9G9UBTAJOaU8zd9FyHvcc68s3RlWvgI/QiFRXIkMzBbtNvo96
706OdbpDw9ed2mJsnsu6tOgduiW6RgIM8BJ9jXdg7hT2hrYiuHOuVDlE+jj1HOnx0Rpx5Pjj3aps
IHVkoQbT7cpBxzqngDhL/5G26n7hLj5iADY9ZeuiH621fkQsIUEs3PweJeuCPmpsspclYKgOnDaF
yTjUBVdTMT44KGLeC3IpbcYM7jTGU+QZn81BEVOfV7eIzPQO6TdmFCNDVISepjLiXmZWoiNtHwNU
53UcAMA8LNpCtWuSxrPpSit4jYjE3UTkjz2wNMOt0aVEOY2d8zi1Kv+aBaGIh7Yp8B0HadVgeo/W
1BZOnFbhy7W2jatGNXeKmWgcSNpOK0fKEqqmhH2KoefGpKzdhFHe3aIIojtcpg/Z0ggc7Nw0Qf+7
qlPHhf9cdB4bBZftIk2urXoyr1WwWaQ7sL2AD6PeuvEZCyNVezSMKkU0BMdYrrzhhl24pYr5Tv3U
A0qrE/ydd0s3o+3NTZrObnxq2u5s1s3Z9NePmdPXibCdZVuOBP8A2nGxfFsyPHTZmPshyB5ltDyY
ATOmdDm5HidLCeE6sVT3WPb1TSSc926q77I2f0klpuCOz79LcRg7xBfAoJGP0+K9Xn/YQBCb6DZ6
UGNfv+PGOAUefmCrPX+svWXiVxINhgYoT1Q90F1mZtL18tKPdMyGxJq2ITOptHL/BLymz0VoBsel
hGMQlp73/zk7r+W4kW3b/sr5gIOIhAdey3sWi2TRvCBIUYJPeCCBr78D+770VnS3Is6TFDIsFJDI
XGbOsd5NL6cmXtutmr256Ff0Yxh1dzMKn2JdQk+W2p3Qcl809ncBOHhbIxNfNRz+S1GS7steX0sG
xdK3Ck8xLuBFU7Y5E+GgLbe8aWXnnuJxOpNmPwZ5T0UqiJZQEvb+ECD8ZjYMmIMeAx4aFf3bHeM7
WfaPWMUn5vZ0tFyjM2Xlt8DTDpPO421C51dbmOsqMncaziInzj4ox+IbUHdmNB61sTpUsnmOQi/E
BJ0TbMaPVOAgsjq7IBW/SmgCiekHEL+0q2jGaEkn4hIKf6ea6alsPLg2zlvg+F/oNT9Mkb8ktnih
irSHlPPaxpTBtdbcpXaxZjDdtejLZ79R/dJ0MnKcwK2fePmDZWDla+lRv1ERfvWMLLfVPtLQMXEk
lTpRpRHuFCmzZcZHK58etKQmWPWBQ6aSZCSnlRkzWYUzghwrES+FMe5jvbqQ6u6LlBSRrOk6ee26
SK1NHUfPGIGOXR6t88LW+QxtT9V7DSxjl0eQ/zqPelDZdWy6GrmhN4/NsABJWRAW1GQs5DA17B71
ex5xRzKnOiRDtAua6omhbDubOjl9C7DaaiwaxE8zPj7cjNQxer39LMfqCLWK7UPNcIE9AG0b5kL6
bGXWk57zaEPEA5q+LikTBl35StvkwzUL0pUWcSIWRGRk+i6U1d1ATr2Ai7kp+FkisdZgpddaNW3z
slvN993WmqOc+idtYHpqOTznLrNwuniT0GRJ4Hdg3bQeBs/dNkHMcLIoe6qb9JkAtoZ+QFENgcqn
7k/bzkE875TOVmnVxTVig3k+wSEOKXE0IBE881UTA83g+MWc/Wy+TDakfVvLGXbREJxCmFaLyMuZ
n5CvQjffFkO4GaL4Rzm2awCNa+rJR99H8Gu5MVsfEbwdyB2alRuhprek6jib45FdVGg7mWUxxPpH
LHBLyhxPo6VBFSjsBi19HmAhjodiJcrmBUBEynaNX6Ke7DcOgZtt9huK0/ki7Gxrr8bpIQztb4Kl
bRxMewo0F3/sfuGCe6/j+KBgJVtKPbjFNOFRG7fo0jY1AQlAsKee0VBuFO20QV2QnZ/QR36rBolM
q69CDilyCmAUCN66mLArDB/CLHrSHLmNM3kvJ+eQJNMq85MNOrNbbw+Q3iIOYrt27qJod5rjMxlD
fybOWyW9d5JOdoRasBNmD4xdOr8qfTbHajvG5O2oK58KLXrOUR36cBwdo3iaTGcDSWTZISZQjfuI
qvkHDXTevKgHcMYbo4R5hVWiGJFJakI1bNlq1a/Ch6xbTo9ZhDKKc+1GKeaihdVFjPXOpRWJDQ99
lqfhN6JOwWZ2c5ie57XqDFEmWQyWeGdmHhyW8i3oQ3QNwZpEeRcn+Rte7pWrxf5i4mRQpfUcONXZ
DeuWwcv9z5r17g3aMrbUk4rKVzmGhywsNpTD9lniYq1DNTsx3d1o94Mn9pVvnjuD3QNeREC5Ot8Y
RryyjWI7AY0QGvC0QN6TtKG3IU6GXoYIbjWcO+itOIRQumEb3Rpl+zhoQbwwaduvgahYS0oAj/NT
s9l4VdAzgrk+Vzll3cTu3tqZUxqan0NJWDgqvKqERXj11yrOtjqtjtxO1xhnbkyyeyvYIJWPO1ar
V1Yd8P7LKyIeTAVyvLlRf7TTnOBgihJ2X2+XqeA4awzpKOxk6D6Nobt1m+Cj6oYHzcgBDNTVSat6
JtpkB2HpD77yL6TQl2msP+cV2yDnw9wdreWUUYi0V2XFgM/WfJEJtbFG0/dZkTzhiD+PA1p8Wxpo
DnQyy47WaaUbe+lLTFXme+vBAU+FfY2KiOM3vvtueLen7uJzKillrhKjvwRG+Fz5BPutsbbLZu31
/S4lEFs0dBOYMkC4W0n5YIftd+y1HzyRJwKdddy2eCuT76GIQOLk/UMpul1gZo9D7m+nztpNnYHF
P6IAg1pXyh8KWbJyLW8xvxg+LnFjDJvlMGtDHT94todArMisH/rW/aSCtq+jIF3rs48lH5k36EEk
4dF7mrVwPR8aAn1aABU8LVl/jcxFmv8vzqez1o9Hw7V+qZSm23wrXce4joa+yxPAU67ctX19a7Ae
RO10rwrt3JUJ3UWR7/MGfJTdM222jssVNsC1143PhptQP2GnNZ2TG9LJNKwSW5BzTCjLQ1qfaEh1
wZvqtbPt9y8amIfGlb9kEYKr0N4tnzYZB0SeJV82Y1NrT6EOL4/hVB0co97YMrz1GZxMc7g1Uf4V
FeoZffXesePX/yz0PC63U+Acet3BVOU+pAOLTbfC6wCqa9vBJ2CoynSnzY/LHZAQBe0eHrvi8OOp
RrV5bErIry0RfZNeKiPEQ8xIpUoYMAHYwEXgIMTzzw6YokUx6viw6HekEb7AtHhlAzhrtvE1SPfY
avqXpFo+72CdSj78gFHLTt08iM675zJaTgEtfeYirH1T2zWtdzKZvyizguJ2dIsiQmx/3uM7cD4F
ZwZlfTjQwdZx9W1MjczVjYUY0wJDXnT3IzXO6J9dO/YvTuazClP9B743ROMUNSqXqnWFkXGZVnST
Eq1+jBV506A1tJ+NmyRyHauKXNQp19wMwbbof2hI2xdFpl90Dpa2E+6KgvdVk5QSw7Fb+CV/zajN
nl3VPkaExC2kD7oMJy2x232uESZ45oHm7bpBVw9o2fCWEL78M+N3n2m3/+oseZxvl2zsrYjTT20w
/EXKed20g7dResA8BpyR+iA+O41/sJAdHpQIlNNXV0wvoYn+fpIVgSEy5Fz7BNhofhKOq7XfCYO7
TRZNdzXF2NwXenMovCDfptjacWDEh7znqYFofk6pAu3gryB3jvuGORtx2aMTowa2ZDw2HWwmo8oW
VZVs8o8QjuhS08oTOisYju4q8Awf92fubUdzep83ICcff1auxomBVRHmClY5mKl4HZ9k5LzUIRUd
QxFcpHL0OU/9txZpRl/K+TiclpEpz2OizpZkx+K8iEukEi5osrVKQVUPcTono7Nzq1oaItc2o+0O
P6bM0jyM1774GQ8AXUxHym3Aewo7ATKjO/L2BR7R9GhCWSC6ZzloiuJ5kRprU3TaQwLF5GPwhmDp
JKztNs5oO5YOJBELEFa2MLpufAtdWOFQXbxNa1AOBKycn0XhIlgfCyBWZdKMK81HCxM2grZ3VHpP
ZYegvmbcqFZ1cXHqlQQuXfMirvqqCF6UglNK1QKwHP4PuEKZH5Nqa17u+fgyk/ACD64goxHJ1pKj
9trEDG9siZH3Zuaiy0hoRB00yw03ad8yxhY6x9qfgG0k46QtfVx+Hx4N72fibcxAEAkAMiZRQQVU
EjoPayurBAgoPWIetK1EjULFsqriRUtGptn2CQAwKnitd0MCg7UY9qJcGQWGRa6rRHaT06GooMie
xqAyaekX5oD4JXUYoFpZofExjVpSLjLlBB8ZK+5ETtUcKdXY+8ZRlGoCZ7qHDiLSDAQYk4kA74dG
ex5FLR6Ba4TGORlkWD3GpsSzUtpN/R4llNhPSV412jpv2/AQowVY2yEBQ19hG7EtGVz0KK5nZyXg
3NivAu9NNgocnotYCLixCjWGU6Z9vk4S07oSF5m4NCEeQL7uxgdGStfroREGzrSqgN02miaOysp5
huOZnBWd9XNgS+KEwdcOdpVGG1Z+OrPyPMS5cbxwQchvEyNkvk9qO2gOcndtDJFx8HXyh9in7Bg6
zOilJJtuqgpRzmKWMWz0ERBLpZXae9EbznvbCPnIZOnkQKGmHjewbQrSHZgHidt52yq0225RThC+
xswMX6dOc92FHnT+tm3Lcpc3FsgxQNMcuspbG4ggmWeTI8uFx2TsTTQu9FpIqjzpPndZMy5zCq7R
aepHe+nWKtv4I6nrZCpnYfHGo65MqJGnvKelFqWH2PDKpYPsZ+cVTEPO4QDFbrUTdUdfZtgPllyq
uUniC+bbJnZVrJhjhycmN+4kC9WSiwoXqacf406DP+6vTeU+UtLVWRazQtx+cUX6mhf0N7XqGtZB
DdHPuRJcXmzkG4us8fu12VHY8bAT1SVd4ax2fwB+AEWEdLVs3Xw5ZO1NS4d7g+12KT0tWSpkR5on
zk5ubMvcB2ISJ8soVg/dAL1PJOqX6U7n3K7jhajElud7YVZnCRIjPsHN2TL07kyRd6uPGsJ61uiq
o4O7QSK+d6T5niXGqk3CbVuKzeiYJ6OqdwFsUyrAX7FW7FVubYJCPsgasViYuY9aBFKlrZnFE4XJ
LoCx6KUUHdxJ3w7AzBZRltWbVKNI6BqqA1kIFlJzShK9WRCn2x3BRCPXCIfSFRoIostqJU3Ggrgp
R4MMzTtQx5/zt+4HsS3rAf4WvsSOU5l1uvJhq5OerJuWaX1Nx5Q3fT0YIz156xCn6CeqNhfLAfXh
VInDmE+/MiGeE3boVSbUEWlKvtR9+JKd+jFoXrUYm+4OWmUBC6S4tuj8ihw/WTN0G+XQ1tN77Ald
yAE9TBCl2EjxijHKItTOfW9fnFFtXM3AwycvzC9ii3QfyhY8kbSfA11+iMj5GE2foYKuoKJCkbEy
N/O1+5raShrXyzI295lhXuCCBKQ6FINUkZT0+o2TySJrkIWBKjhjBUu24AjoyHvi4Cu6K0ne3Hp/
epjC6NRk2SPibar4DLZZDEbqnXnMz7HuXWpAhQs8wzwer9xNfdBss9a/Yn19sDP/aQrt59CkW+mJ
WyCTUxW1KysO9pyDKUoOtaXmd4W1vTBDiEKaQ5cKRifyJRQAn0auXfEob6pEHeZv1Lvxi577b6nV
PTSV/m4a2qYT/gtyRUrH2Mdgm62g05EJ4+7rUialUG2xgnobZAHwH/VKlStkUj2SzNLaEuQ+zHfU
aMur56Q7uEQXK06/aV6hE5tWet08ts4kFl2Zrscg/a5Cc1X78SvK9m2RxDthodfru3AjRXJII7Uk
f951waOywtciREIiNPGDcWw3a7BWeLPBjpb3+VGlbtKtkDatLI9Wc/7DjLWLweQ53TCuFrN/yJD0
H5ber+a/kNRVlU+x1QOMqcGSKZuNnZcEXO604HA4+Zm3gkgOWxXhEmTHcRnQMsgFZwTO+jL44BIf
80Fb6dpdc6N9J5CgKArIUF7MLwRMK1MiqmAHgN91iGX/OF8H2LIz6iN69NkDmdK1Eqw7jVFcflAu
GptmxlhFX5Dg1q2XrAwQTxkTq5OuO4YKjJyvLcOmedJcLyBsgiUGI8chTFEHlvvaMPqN3nYPHOZL
QJ1H+spEnMgkqNtt/eLLsynCjlQxFzmD4mpfXso4/2Uq46Zn3dKCUx8l8lNDAKyNkm2XGmfU7ysj
+FG0ydlRFUTXD5wEV6vudqkQu3SCuTHsi8LlPlorD8xabb9pCC3clql/urcLHDI2ryqffC/fia65
VMKhCWFDguAuzOsjHtSKQWy0LZkXVstpWw5Ml8fjwjuVz2C9F63KH7qgINjQix0p68//fIUoyjem
PWwc0ZHthYcah2c8eu9sXsc2D768sCNx0DoWWpbgI03QX3jpN1ql8mjrKtlOibNTVveG5q07AS0b
vzUjCvsDVZl5lHIbFyFFRDPjrUOj0Tn6iP0y6N7QF1goB9hiQLp8e7N1SIDG2DR1jkwDiePGapPp
SPDjP4i+yu+eCp29V47xzwBl6cpuev1q9GwjwqUttej6aFgiItkMegk+Nhp9zJJCUsNGNas7aAom
oatXEZInpWH6AM15JB4so2U60KFJKplsR9L9BVNYQOtateCmGISiiJac8xSo6IxoctrIxjP3DRi/
ZalMOIAQCUh463g7GAzeMKOI8eBDgtKDpO991J16qU9Tvx+7IMFIGzd7L46qgXSo+7RLt9kJUcfM
lQYufIuC/ll69OO7MHU7LEQaFbt81D8YHtuvowY99ZhZh9YsnH0ypa+FbtAJC6biHlFVnYyM8zgJ
Xr26fAGNDFeiTzeGjlBxtPRrlHQpI6yTalH5A5DYLrV2elQgG/FD3EgeuBQ3xq7NoEU6jHziSVri
oR0isW5bs9r6ajKXhonUObSNn1XS4tKBwrlgI7f3cjI1lp9Krz6cKQqrer4OO5WfW+k9J+ZM2ENE
67ndlooArU6IwSZXuFBJcWxM7WdrTwO1xFzbqUIrOGRT+dRXDZStnsAbxXHjfDlEfysvax8ds27f
6y7xlygvZ1mtQ9upaX5RSf4IhLzMTDVKSfR9xWi9uq748GfVjI8aYBmXZb2VBR08x6jehobW1HyJ
rE/3SEM/PjDu/arGYafLnLswHEQ6bD2339uauHtu2C0kutRjY1G5xtcul27nHJvEfgqdPNuNHaFr
4Tslm1afrcTAoRxX/FORV9+ZaFwOrqndVtIObqFrv9G9Q8TQAATTcs3c52kxk/xCHXPY9GnqPXVe
c+ZIDnQ3V6TJMROuOOOkkVLBdsKDQj+ywNrF6QnpdVFRm16CCJbYFxVfmuQtHK0JICwMa1WO4sVy
sgeSZ7WpRPg59CmUaDoy6xrl1KJvS3+NXvyxUSrZtCHdU70pEL25HnnW2N5K1844wNHlMBrrNI3G
E62zauEE1UdoeMzxAwRBrmNvYts8MAznHaH0o5E7X1ErS0wC+tKurLl2RM45jRM1/Ki/jrL6iiPj
B7KtJ5m1Gi02UhJeGWcFgG2ioO+9RSbDo+MxW7aWzwOQJaZUOeinDEXXUsQGxDGH4rJLuw2CBpNY
KLl4EvBxzXGDFDo9uQHxOCjWN52EjIk65IBufumD/krg+pzQ7kUk2rzlXk95spmupjZd/Dp8D3uk
sY3pvekhtdmJ2MFIRnAd0xmlMjrBtH5GA5tS7KLPGQqca6EMI6Akyn0z5CAPyUgZIvcc6pHZIRtj
qAH9ZoyqPeDBW1pNj7Ym86UaagtBq3ROja//7MyQwXCN6a/7FgV5RoFw5c7xUmsGVD3Vro5GYw3i
+7GIAp/n1lGa1ekuqk0pVD5dbSYSe4shy5FNDfWkblSiozfdG6NzCd5zYJMECQem1+9aktdiyf55
TI3oUtAaZiSdA84aOpw9ta9uNsHtogmM//iHbSZb6XMnk5RtxBnEmwXXEdW9R3/NnV6DEE1OYbn2
RpBfLpK8Pw8epn9Kt3sDfJ1maQy4Nz2qf+XOaOU+UOOpqdGWWt7JiNLtJJBJT014yuyQeZDOl95X
28zrfCIH3HmZ67KJa3d29LP00GEQ3TR+vm8abYVW5zFqBlCimt6zaiga9DN1qwqyXevS4EOQQscn
8ldG6F6jVLxwSz+MmA2/LKdVnpePQdWtS9tCe68jHxlMbtbckcSDrzTHhR7SBYzhjS+ge+8TgoaF
0ojdFTMrEZDYt9BzBTmsid0llpSQevUzD7WvykguiF7ueQTt3MuIvxuKm7PlaSGTGYDqqG/XaQ4j
votE6ketRi4z8KLRIUhR32o9wNTJ33WZ+eUEYj1vSAPJO0Hp8F6o4tUviovXCeIDkd3TcvrwW1oW
9DSahevYJ0ZkX22VsbwwnRZSEAa7SzWSfYw3Zq/vKvqWcvzsOdjZcThArFPSBRcL1KQ/PoIXQNF6
ypvXOuFJy3ij8p8wEC7oH+FP26eCIssw8WwgM5eEqUDQzdE/EcKFkqAZDDjC59X8rzFkMd43WQ1h
sIwrY2NlWwutNL9kSU/tBWQyEkwUStRewWMS3Gxqv4YskJzCfNhoHeCWcVhF7Yg8IkGIRwiLL4kR
lo/CohLpPYfjJUihJsZcJvqw43zxvCqrQKvXzfiWzmcFJBXJcu7tW1ZW6wlUd0/iM9+byZSbyfDW
mX1PrWGvIxjBm/7d1K98ZY/oX0/lZnAlQHhvP7TNV6iyVZ17ly71WOv1kqsQEGm9ql6YcX0Iimln
2RZZ9fiowIbr0Qe/M4DQ6npDh4Nei+kSvFwYGLX2i3TtJvHZpJaOXO6L5jRVIF09pQRh3VK1qfcg
0Vc8l40DaoEQtOUPKTx09q3DVpJwZ+qW+jstId0JFjDtd/h82OdyZvPek5imsfEVZ7+oLr1VSU7Q
Q+3JhznT0kduqKqoFsZvXNOlZNCIsqZNLaG+pRd7gpTtEvxOOaNT7OxDifzbBgYiOCX5gcwLQNRb
LQN+VmO/5eI+1QHnHDN/ymgzDPmR8vJifgvwudw4ybdOQ68rEvAyOr9k98gXLcAKbxoeUVNvUhhv
rF2q8SUwELhd+Q4B7aqwoUbSfcxk8oBm69xbzo2BB0vKMiqDGTVMJzx3ECTF1ZDaLkz6bZJmm8ml
g2s3VD7Tq2UkN1dh/kwCfceJzzk1rQoPkFBWqnAToJBeJZq2klZ3dazsFcn93q7rEzfCDqKXDp++
7CtMFu647gpOj2aVii1UkGU9vuk+GRAclJ0gYaOehPDeGY888NGRtxCYwMCc4kkvrzZcG7/5mBeR
psfrlHpxaFKjrd/iQdySyMA41P+M/eAkgOr3k6C11z7zGBMULoE4oTdfuUN8Um79mFaFvS6HMsen
hQKQcotPS5jiGlt78xg3d2F6176pYcxBvk+tk3CMI4yJCGQdQARur255X77ePs8rIFN5t3VUjzWm
/CjZgozIWDluuMwM7SYbXrnxNtu44RbvobRufYtCfhlRg67GTyvpH1K722XjK0PhlsZw5qZUCcJb
sih6auec1y3vOSd1vz0YItrl8u5oOCaK6cEiwjDqdpXy7UlilhnlRcX4YavCIeDDCTasDSBmnBMF
Or1xr+ahZymbu42lsYQcFi7y4CyHy4QQJpodgaSB80LC3HhLTUiEkXkY0A2mqfuCvH1H1LEQbbBo
UouLyg8Fw0N7XPiuo6ml5TXPc/VPdy88+sSwr2kUrLQeitHY7PKOEMHQmaB6ohz1Ccn3lHO5FPgJ
acG4usPCiqa1bGbh1PgczKl1K/Tn/7xwCddW2+mbyyufW49CpSsNyqjHJhWxCOajyaMMq9E06Ysb
WPwHYBy8MOrE5tXF6heiIIpOAjwSwj6UIYTLO2i82PY2839K2nTbez5jec11qowzX6Ek7uLBdfW4
xRdB8yJaIuW46lAoPP878Huyg2aZDcN+DjbihEooNNqkNY8o6GbR/iZoseeVzVswlJvKyA+tlm7n
DV1EH1VobY3ge35O7Izn+ZmEYbR0KY07KiYXNles3Hn7mB+xXahdPH3qVNbnz3UdMpL5v1iZf1Z2
sIbxuPE5UxTzA9lRuMPIC1cgWElKFCyq9BRX7bqcQdHyHrHNDjElfbZtKGoXdIsvfF23EXSEvYtR
G0sVxw9hx2giePs5gk+cqDYHBGo8GqH2m+cH6Lty8hZ4PwwCaTx/H/ru0q/czeSgUFPeJqndFaIn
MjJzhQxoz7fp0IUt5+MymZIXe3BBQgMpqTX8lUxyOWeUx8mmdsp1nub9tTTDS5dU39WkH2sXORWt
yOAmIvr/xSVhYbGHUqzY1iPW1uYOS/ghTbSl6phMw40v6AP5ebGeLyC1SnAJb0anL3l1bX6Z6jdH
TjezjPcJHVX+dH7cHL66RErOm1OjTJz3MeZTrEd4TvMzxn505F9iSqBcUyxrvT4XrnFjjMy1TXoK
WvI0cecmFnmU/UABSHshWxAjZMXBG7UNl9Bl9YoSIiljLag+HRkP/er6V5tsvrArHpnDkMR6WJYy
OAwlY90ivtceGA/ZfskAyLKtKQDJ7JORKp91Pb54jf+LvQ+Npmaly2Rq8QTUtCb8YC0dQNpI5JJl
0Dk0n/TAoxpob4se/HNDVrz6z/pJ3c/OCN4M4TxXrYmEiRtI52aVBb1grEN8yOYfGEWkuKRZz3Xu
pgst8B8Z03sxMsorE1mcbeG/Aa7JSzar7+YdeP57Fx6e6OXPOhjkD5GJKxR7OjzWR+7W5An1U6/P
Drr+Vgzjg+3Ia2EZP5xePzhaw6owXRaY7I7A0b4KWzFI1TzTv/2VwipqU0rZULa+eikee2lRu7Op
bbvFk0BHuwHeUS4Mk4wp8TU46+6KRu4jUyFOEHneoc+/x1ZNZFA+hFRYKSpsuIn7UBvWdu7v3UF/
dyrjYrfBqfaTJ2GnZ9dpnzVa3xZ9EQRk2nNa9Niwy/hRD/zxWLqhtcFGe2jL6i1MzPuQGh+hZd5s
iGSL2Pa3wsimRW7p0cqwBrYcv3oM+uqaD9YFh9jJJTQgn3g028rgQ/pPyRueuO06zfHfeHlDhJ9B
2SiN/Ft2wQdiuhPpCtzNNne3Tm3PilG6tWlGYjS/923h4DLCNaCcfjuhci4pDCyYBfKIOA8Bmv+T
yse6cShoR3QcMYL41CLR1+sibhh6NFLXKdsLYixzwbCMD7b2Z8MRcs3jeGtcyNzkL2+NYb4QwF8d
274NXvEVFiN01kxu8sld85XXgqKs4bjPSWQ+OHhumEC97vFaGYPxUQmbHYbdjBOUWm6ZfdcwuBD/
NOZKN8xtMLSUgaLqY1IZc3sRalRN4B+rkVlAdQGju3bwNMu4nbDX0qqxG29YQ0q/qzZhZELVnDIl
P0tuRtq0t8Lqbu2A8g+d5nV+g12Hts3QV8usMl8HIoYyJa2ZN6J5A6ZpB5mXN2ewh2JpWtoPsyQx
qmk7plX2WSIoqIf2I7ZVsYzz5kPZ8ReVHcnJbdOA6LDI2D/wjGWcpoxqqiF0Nk7w4rv1nc7/prDo
bAt2VVvJt2Ko1nXSaAt9LA5FzSwbZOdD2LDfMmignZIzwdkdmPsnhouZiDMdPK9HiGw/UVs5qix7
a1AFoenema17BKvPpXMpAXVzMcYHTwDg2Inonkb+JhDpS5Gh50IqmixH4gZLy/axmHJUZQQYpRHd
dJNNKmIrRrgvl1OL/sBK2NimPmUOmHxrW4NeYfI0ZtNPL+43TjKNOy3q8bslMWId1IXVYvLKamGk
nPAJw70xKUMrbvE18H5B9PKy8MERTL+bsJZv2mbKVgGjlZd2HwJwz0NYJ3p3gzWSXilkoIruyT+Y
TDTsfCo8OyzG8Q0zHlKw6qeBsQd+UN+/8p/PFe7Lb7N280OD/IE29jRtVIUUzSnFg2Pl3SkNRoTj
o4lujDGoC4MxGovMI8n1E8ZKNBHuUL1I461InJ/KbDfMgWASlHfTY8UkLvsWRJ29TSjqYnpp8nhh
JOy+oQPpE8qwswzsVhy9yhObvA01BjH38S/sqMxebQN5/l/H6TBRBxYtPZ9ZiWG5/VHCP2pHxr6E
lXaa8ugRf/VWZem+rOgF5hfDqv8AdJlpxH8H4PgNUjXonhxbDbXkSAV8DicY2EJVh9lm4xvREPH0
HCv9hUxy/f8/9X/+MqvuH5Cw4jcispEFQg9yPstWWO+NsfwlkfZDapoePdLRFABentX+/w3GC5n8
v2i5nFNDl+qqXLsyPZWVuSbqR3D5JyzTzBP6mxsnfkMPw9XDKNTy4zEv/kybjMZgg4VeX83Zl0tD
c42SfBVXQ7XSGSicuZR8oQ894uC9llqW/gFLNSOX/u4yfkMOR24rUKPjswzcpqIP5tFY6JoadW+W
/OGx6TOM5e8+Y/7sv5CJWJtVgY+5ZHXTtc21QcfVMVuGTUGPGdCv3NqeJIOsGXxXlCaQ1sHJ96lR
ooj/96XzDxAs8TvVafRj2RhVudaF/JW3zpOq6OMHYX+NIwtiCLTOf/+gf3qsv1EIR/BmupHyQb1p
bZj6cpdJ9fHvP/ofWJTiN3TSxFiTWFVNuZ4jyqwU2zT5VuXPsm72//4B/0RCFr/RdAo/aSCC11x8
WS29ukL+j8YPI9hAYbcbNRoPzPOYgEpgE/k/fubvGwi6uzQ0Y7WG3j9M1c5qo+3s8zLC+2QjSemS
NWX7FbicPzAA/34pMEj9v1ej9EqHIVINg3/I1KSmVsholzra8BIFMXq5P6z6v3+xrN9nVGOaA5AB
yYPiFkyPmDb9knFr2WumMu8P3+Tv915rHqvw1/fKqUfN4L1SuBe0gyL2LXFcYKImUjhpDehZFCqK
stq/P6m/X36WP//5X95ixr0xIrAvyAApck4oolvD2Q/zFEup/vDy/P0Gb/m/bRSZlZrUh4mvCiF3
Io5oAjqrSm5mh4ZEokp/6w9f5h8QdCiU/vvbYC8qqfvkal136Cf6Jz4lpFJR1uNJhYzdYvKdRYI/
VcQiyZVfRE1h5Y6WeL4gLSiOE7rJf7+z//DeEQ3+98XQfnNBT3AxsaGh4fll2yevJ9G07wbDzdNN
RnRp2X841/5p1fy2jVgQ3Sj/ZWr9/zh7k+W4kaZp94Y+mGEezrKqUEVSHERKoqTewMSWGvM84+r/
B3zPgp3NBMy4FE2GrBwiMjLCw10ncRHQyVaWLwNgNxB+foCtLwbYgm7niEr4IhH5+PfUaENz1V5P
Jx8wnqcq1x1t3g2J6plmldmFZG7NHyR3LiW+LvOpBp4m0jZZds0q6+jFbq+wzOYFJ2MUeu6SpcMY
UwXFodIvKOznkDWF5PmWcmeyr+Tc/73ozFWs962JJFozBFFT4MugVl17HRBQoQ29o8FwrsjtP3kG
kgeoyFk/1tO9zr+IYOQLm5uSBFNOtsXsjWNOvL2eMCRgX/9PPVr3PR21SmTduMhOGqD4J1BaPN6T
rNkjZVwP23s/Xox3AmupmxARS11XvtLcQmH1ovN0IOFmILdkaMt918wAZNUDZ3FqbFTrwh1zlNC0
m67gykLXCzN3dWXNMnzD+PzFoBbjTte0LPu0MID0e3bGldvqrwg8SnujUsSe7J/WZJzxevwgh7YO
JB2PCWluOhwvDe0fmvfHtF6S0TkQu7XOz+3DpElcuyt4QuDCRhYhTvR6pnEIXfDCWhVz/Hqq1/OL
/ZT4qo5e2Xl+nmIUB7tHRfuy8wPeZ70zXcFPRnodjbWKUS3tXQZb7eQk55Q3B24qMv6iE+C11wlV
Tn9nwPcjONMVvGVWL1ED3QED0jumJnSEMe1F55ES/Km6a8XkAV2c26Ag6TT+3h5U4qdcwSkmqVXU
itEhuzpr9y2ZZNUGKWo0d1FO5pE7aJ2fSwFmezjZjeAKfpHYE4k1DR8BXt2fyyeTTDethoeqDn7C
13TV2L/K+GKRlKIFg8rN/+a8NiSqTXfd19CVm7ZHW8Tebbgu7nsGKbhOR6UdGQw6qZdI9fxw7Okm
Vor48wfnK/jEDMALMoN83la0m9B4KQMAq41zPyegNfE3+Z0x3o3jxYaLPfkyUs1arWwZrrryNzcT
VFhX279EMk9H8Jr2nFAdVoPJhxH8knjuuTfMnbtO9mnBp5GFJNEYT6taNjkiC7QOEI9d9Zj1JL6z
QY7gtOj/Ugq1Jlzh7HNrDw5J+xK+wbvVsXec2BF2FDt4vbtHb6IjfsceJXGSIzggtJwLWnU5pkoR
0F+Qm38ZQ4LClPqtou0EyYcXmonbnbtz/eh7sxScjW7n/Ryg7urXIWlNCyD4RCoI2O/ZyfbCBImt
O+v+vYktE3h4cre1Jt/iHZ/PkBGqQGibHwrPYNeqj7jX3ZBEEgs4gl+ZK/SgOpf4H/W/z9mY36D4
d7vGsgCCz/0c/9g+1bKgzhH8SZu4xpzNjGM65X0zkz/unvPyJsnAITUPuGq6xX59eFaCs+hUgE/1
iLdcXzUDUXmiueeA4CpI/8lja8dJytZO8Bl6omeOazGn1h1IB6b/wE4QAlNys+Y3Adv2ykkOnC34
AyATVlYUTKW2kxeNLtLVDzU/6NfZkX1aT+47J9oWvELbal2JLObkj+p85SbNyS6hyaQkvv37JU7H
Ft0CRD1NMi04nbz8uSTLlQYAffvTsl8uGP6gtoYN2IcHEs2qCM7+LDPnB/Rgv7c/L1t5wdQDJ4Mt
aaUhANjy257DeyRH0BIfL0td73hk2QwES7djY54cGLp8ix7StfcOBNnam25+256CxJPYgnUDDpkB
8I5EDQOYLPUchbzUWjjwKNASERKGpXvPb9lqCQYeLUaimQnuP0lRZjdxvtygCPA9urX6/WOzEaw6
DSYXaftqhspEBXazHCZuFgPgwGoWq75LTqVw14dIrhVbsO7aMGARpAXNB6d35YAbqqHZwPIsq/Zf
H8O7uQSJiViCiZN/Iaj1UgAcjfNPMnXaIUPU7ry9aJJ9sQTzHuDW7CzuSJ/U9BNy11/B4x+ToLmG
zHWHbF1yii3BxPPF7pUsHmd/7Q9EwRjRxQ6RxdHbMcT1O+94qJVt++192FC9BXDaz75uz0gdTto5
YSDLNB8dvO3YqF8/tlSCwecmlGdewjwaLb9Hyxp1LOSyJ/uprvudOFNyqCzB4FuYBqsSdn9/Te7N
NCrrcXzyyv6q9pqfBDFwQEanj81GsP3ArYI2ICvm27bbcwHClEOvJPwGy9o+/6EsrGkJVp/QVmVb
pIn8OEwRRgFEp8OSv5IPwEyxPQ/ZkglWHyrpYCoau78+O8oe6Gqs32p2/JcS5H4egc41snRneyT+
0hJsPoIVwonMdoaCDuW2nqZBAySH5o1AYqF8Qn1U7wafdoEd/y8xTlOwfM+zY8ikCF2boH+k2S+D
cKk+a1r004XzbXv9JNZpCg5gIlMKQwcPCjekNdfKASgkbNZ+9nA9u++YpymYvzlmLZgF8mWgfWuQ
/8U3Sp87inWSzX9VonoTCo+w7I69F+Easy/00E70VExKdVpz4cmkfaury8cWSTD9IrLgZS3ZiIny
3aFOsujOTdB8bQPN2Nlr2VRE06e5Ri2JVHy3OztwSrgqXJLxJQCTBeEa8LJ2Z8Nlh0ow/C41xgmO
4v8lc1WY88Mxf0YJ7RiR6tteLomdmILZl7PiAMyHHCG3lAtJFi18hvTgFQkI8KN8ge3s8LGRBOu3
W5j4acElD9c9h8ZfdA9f0SW35n9Zu2VNitPbvz2U5JoxBeMP4V90ECuHMSkzn5LSWoWBwYGlUJ54
g5YcljHcOW2SGqBpCHYPRqVQwUfhm7U5Ng9t19fQv5sxJIkghEYY3A5hlE0PiOQoNMnCgkaTiGc/
alGr7DxeJFb7KrX4xrIQX7YzpDSRCyjTL43ZPcGhuVdGlX1b8Ai9Gph06hM6gZn9U0Yh3CndrO2c
CMnxNoRoAHIfIPZKPfuhXsH/2gT3VWjdwBp/HHczJRJbNQR3oOgJNQCVMdQ+9qsBgHs3vsw1iCne
qyvfkMa1vX3qZNNZ1/DNPsCjqQQWYFUq3/rNakS8HA0wRCtd1fYIEpUZ0xAcguOkk2ZGBbcM1GmG
kf+e7ex6iNtvpkJa3TZPCF3ewAh2q2ijX5XlEXjouTbGF4ibb3W1u8Sadguf7NVKjrOExdX275Kd
EsGJhDQxoJFOOG9E2W3maZ9RgP2x/WnZogpew8ytsYKdaPYtBElh4j8HduvnQf03aLy/t4dYj8I7
t54heAsDgVA7KhhizIJbmPZAXMK91Fl772bJFETJ02l2Lc0BFkypj2ZnKJ0Q+jl24LZQW/61PQWJ
F1/V698ePVh+oTR3CN4ctBCOtHZC5G22DTdr095VLoh42xq946SPf2lZbe0cR8nCiZKiEKN2Q5Ti
HPQ6HkHpN8bRIMFBo0dU7LgI2RCCi9CbOVNaYI++MuTPZmafZh1Z23Iv1Sn7/Pr3NyY7KbTgzDZb
b6TTn0YbzyAjf4LR2EP2SC6iVzGuN9+Plk7zGgslF2pka9y+kg811YV62o3dmTv+X5aRExUibTct
lspe8HEJXTzxEByLRrtyaKaHoQBCJ7pnFLBRlk1bHyo//vaZkxi9Lhg9VJC1WU36WlOI71xNv1LC
7mn707JtEYweUZW4hAx1BqSo/1hZwdpo+Drk3o67klmLYPCJGSNrErNe1AoO1pz9oifl2GPvVNNs
rbsy6+Wqysvr7clI1unVl785A47a0mNqMloYdU/pRJ9J6e04R8k6icKAo5rUM8x+GKBaAWbubxyA
aqox72QDJKdXEy5/ZIhSdQHmwXMAGs/O/TIuT2Oen3T12p29y/bySLyjKOPnRLU7OJUyAwvrTqRd
zcL+4prX9CbveCnJbr9WO9+s/wxPCty1waqmpN5Y9jNJ6ib/vsIeoFxBkyRa9qq9MkPU1iPwdqi4
qWIVfnI/N6C7RDhkiKKvWjc8rJlqRTWPWsVGQc0KfZbmfN9eQNkhEGIC2x4okxYa1wtdVSsBY2UF
R9qXz9uflx0CwcxhGPQMLbZ4T6HpO9EcpsTuDRvEG+viBcWOD5MZiWDxUwSYom4MnlTGhCA95Gce
BJUfm4Fg7rB+0dmV1IvfuCMZxmEVks5G9/MY1+rPLKz6I9yXys5xliyXiOWESLhWm4XBjMmC0llB
Hjk4daAOIGqG0sLa2ZX1Yn8nZhFBnAv02IFjhFCXzvlv6ICjUzJRlM8gAjqGkbl8a1E1OCtw1uxs
kMRMRVhng6ISpOjJ4sdJNZ2SbJ6ue7ruz7NWG9fWmOyV5CWnWV3Hf2NClTu1HWWMxR+jCNIT87JS
SDZ0YWyfBdk01mHffB7pc3f0IC/3K5gcW8q9SqK8RAiymSYtT9tjSM6yiMkElgGdnrXujQvhq9s/
psZevCLbdsHW6XZe5QwwxoCGo5XUMwF/Dm3yMYPjlxpAtezcLLJjLFg9eSaljhw0AAYwma6dXKBu
+jRBL0I6YDcvL9sMweijClZ7pQVWksAIHujFs9Io91FoXWp1+OB+C7bf9X0JiwNSeHWePqteeJOk
3rGB3LBuc3Nnv99fK0MEXrIVFElQHfLLLodTBfrsCFMB4g4PVjXP0dXK6bt9tN63DkMEX9YVXOlN
xHRGc6ruayserukTuophvt2ZzPt7YvwHe5kN5LEH7HxRuuhYqvMd6hyI9IThCRbCq+1pvH+MDRFy
marNbKdls5CSD04caBq3n1cM1loM6NEtqZId1VtJesYQkZfGYmRzMuKOYTtD8vrepORD5Yf878VJ
ILU/1yh8rCTJ+yiq1UT+65oNEYFZBm3cu3Ox+JOCpDjBPu382Z9konOng3ks/Lnmuij8a+TzBifb
qf3KDqHgGTJVMwudJmkfWEtSwE99DXHRsaPzHzG28/a2yc6G4BQQzzXTVK10PyVXOMxw/7jq40w7
CCJWO9eMJIQyRFxlHHkmGjSN7scNTVBRhoSUAp79ASXHAy0C97M1nVOiKRcGz+1ZSQBSxioO+/ZO
gC2C5i51HTINVr25c8m1PU00qQQjSLTspulWvBD0B+AbzTI55mTIUcW4STwUCSss3bpFGXFnBSQb
KWItHb3pa7cLTPg8Pe2mBMQN2xAyhtB7qTpqmfTlwCy0PfX3bypg2v+eOfBjM0WryPKp+SEsHkI6
4SWLfdn+usTKRezjgAqMFWYheun4JzZvsZHjq4HCJBDi2ukPWJP642ga37aHkx0dEb6IPiTKtHNs
cWelp4anHV3iZnOXRXCszHdl8TNWvoV7KD7Z0gmBxGI23jKqkeV7TndXZcP3Kvz/xZr/nv6/8E/5
+X+u4m07kMTJi6DEBb7RVlcTy38lL3SGfr6gaY22jRaGO6BY2a8XvEVAdT9oArr7Q634nWT1bZzX
nz+4DYKXyNDWyRa9tfxazy6dqVxPQIDNQj33ZnoFxOpLHXRXltVcN033Z3tM2UkTAok0U3ijrOe4
M4hN1b9rCBPgS+jKux76Caj/dqIJ2XXiCq6Ckq49uFNv+dDKILtbQ9x9VlMdIP/dUN63jJe4UEyc
V+LC7alp65a8c52IKMIS9pMWVn/Lt6ENXckxAwN6fmg+AKo11g9GnmjyGbv7pH1ee9RW/r/toSWr
6gjewdYnbXQbxYILyD6qmUJb/PhjgGAKGTdkEnWU7IZsp6QmuVpEyOGMrLEbDaHtW83V5AWfdbTK
gnqmI9/ZubwkVvUfbOEIbXPQM5tGRQqBpq1sSn+1dDRvL5bEbTuCPzAq1AkGBF39IrA/pWn9HeaN
T9BQApk2bstU28soSixXRBTORu4hBzqaPqTO6BHAxmgZ/a/tOWirib531gS3oCC3U4NjMn1nZMeV
7woCPoHxuLKuFtZz08LCVQPIbk+OqtC4Ge+ccdlBEzzGMo4WBO9ceSsRZmpAZRvzotHT08zjA97I
k6u/bM9QdggER6ElaI3aC+wYAzHukerTEYWK7lDa3YeSfYYjOAjbznpoYRlAU/LnPqVLednD/EpM
5D/wQVOpzWXK7ZWrGQqqdhVu0SFegnf8cUTr8vChJRJBhMbQEg7rzCCouuwYQu5Q68M3iH3rDw6w
WtCbJzjydsh09OhJuPb0UJnepxj+NVdfdg6TbJnWv7/5PKzHsapD4OD3owahnwuvVIi46z8VoqVE
BJmxg2d4P61o2ILBA6AZ1CphHFun4ydR7o3qS0vRrxiCwwSCDT6dg22Z/vauyGa1uoM3s+ogeU8m
OuZ9ExrSMYKwvkI3CShNg7z7zsbIAigRY6gHg90Aaxr8MPuHrgDklj/FmnWZQRzO8NfT5wG6t3KX
j9mKrf97TnOEREJm5AN9ny9VbT92SOFsr9Zrof8dR2YLdp4rYYx+DKzQqF5d6dDfTMpvms9S98va
DeDFCcAZ6+LCVkphZqmjcxDBJBwa6ikxvBsyXdCaFk8Nj97Q6a+t/M4Om+uuu4sj7Zu3cpzSnpFp
DQ3vxlcPCnwIyf2ivCGfVAfa7xUib8XKXyqddIAdULKgn2n5BArJj7y9MEty4fwb1Kj/XwVZkNl0
K+DUeYiDCko9y/+/JWUyhQ7gPOi7p3Bp4S3uvABWFgRSLVhMPV2BgtTUx091H0Ix27th0iNVq/TZ
pSbt1qzcX+F9Q8Se77zBJUdXxBR6zghrXERGD/nc4zi4p8yC8q74nuwmjyX3h4gqVIa4sANe29Qp
lGcTztLU0p7GtXt+HE68wdP8y/a5klwflmDzQWMh9NlWpm9q4USvaPB5pKjDe1A3ztsjyGxQhBUi
g253uc39rgb1xaGrD7IBD17p6Zy49hWhZY1DM1Cs2B5PNiPhxue8AI2hyA7xYXMLKveXQcPAYJb/
bH9etveiiYcVDfBuipPMbe8APcW9Be3rMXfLM4zJO8hF2RwEYw8dcxpQ2OXdl8/3vU7GCqErJ3Z3
Nl0ScYlIQlNN67lrCp6xFt2kXbzcNdZebVCyPiJqsDYREE3dxfKhzvkc6dPXckJcLU+AKNNAuePX
JRMQYYNIBJfI1yO+iXYk6mzVlW1YO7YtsTwRMOjkRtbELb8/c1aerYsDG7XtpDA73DkVPZUQuGwf
JMkei+jBEpUueMOZgwep69B3yBIMsBGmO0GD7PPr399crxEyh2hyd6s+qWIdWl4+CHFGt6Ha5P72
BGSbsP79zQgQKdp5iDK1r4zlbbAofurET9uflv14wYYdVF7SEdUP30Up5RFoKNR6czzfDFFe/fjQ
ECKuHY3QdlJMynNDpEB0GHzK1CulH3ZO0Wt99J3rWkS20/RZ1Z1KWcMtB+eUIp7gFpqFhiqNuKkV
pvD9TJB8xWP92apt9yarChrXPb0+jl6hfIrttVk1t3feorJXvoiJtKt+nk1UwXz441tadYvuCgbg
s37XKceoumnKADlB5Zr0z46FysxI8GBOHOYmkiqWnxQPS/qrX9k1cfOQXfbwbIOS2/H2snGE10kX
ZuAgTcZpbzL4srtzkFifdeqhZf4EN9Dj9mGRRCYiJBKGPnTBV2Oaze6MmExGLTT52Rf2i2EH90U6
hTvLJjn4IvAxGFs3yhxsCokSusjV7GsYGvBTdl+3JyL7/jrBNzbrakoxIAmGzdbunZWlN+kCQRq2
u/15WWpHxD9CAcvjM2vIwpmQ8S8thELKYD3mU3q7BNb1bOg/SkP5DbH8vQqTbGOayGcksLBmxc7V
Kbl/RHRkE2htaiCM7cNU/lIv3yZgqWCm82Pk5O5pe5oSz2cIng+CeGcyA957kdevNNben8CBU2n7
47IJCL4PbZgZXJNu+Y4T/OwX/QTHL/yQM/xj3s5xlg2h//sUDHDLwoHK00vP9Lsctjl4307cdcjz
7FxuModjCPYfplPWDyWzsKP2brTCT+l4h4DfIYCUGHA0UZ85B75hQdM37jxfZUYquAJrQbDGDhyi
msoCsAexNTSdUGLCH7uKI3xod0TkIyunDiZM9D5iis/Kol7bgXIFnR76EnsHQOLSROSjuSDVl7c8
wynuWrCmWteoviK9iWgM5oRa1F1PwWHHf8o2SkQ8KjGJLx7cuLa0uvYahffdjMQKvdh/ViGFxRnv
M+71FLU5S7M9eDDLaKfAJ3FG+no83zijdNEnYFIJaRNLe0gL78pCzXYsvA9+fh32zedh8Klg7c5s
f3Hh28nQQ0GtNqudHTuVrpzgBchZdX0+VLYfDml7WOJvMUG6jhZfpg0r9/G91pgvDv90IB5EG/Fj
B1BwD3FsD6oRr9qlUGMhyPWPUcYng1EpbFc7t5AkESTiIHE+ZOAU6h1j+ZQkPVGYfoKKnwxddghQ
AJ9V5TwFT9sTkoVKuuAqLLdTR2+9kxDXsE75YNxBbfa1NQ0YkqJ7aGI/A53sz0WKnmGW3KFNVR7b
cPpVWrl+GpDI2v4dskkL7gMWfFTcZwzBVJ5LOMAniACD66j7Pi0/DeVZ64q92EhyfYjwSdXOhthd
uCT7fCmvFs0yj1Wm7H1d4j5EBOVQwr2qV3x9jrtbLdN+WpqKQHl06WkaQkGsThEvgmJ3e9VkcxEC
inF2k6RNRtvvHS30hyZ97DJ9r5tClr0XkZQjqQM6WlHwwoSv29mGDBeS3SME1TddipKHPUL67hgN
JDwoyAIcRYxw0Q9W6KY7SDuJjxKhlpFqwb/UMz/dCk8Bb9lj6tgPsfnR5LQIsFQR2irzfIDdui8v
k24iYeBeqUu64wQlV/1roPbGCVqzOwdDE9ucBtJVznBZud3jjo6AuinzHdORDSLEE+Wkd3q7RJQI
FrToecpGU/5Uxu4lnbOr7XMm2wfBSVD7hJq4wJnbYfhtoiUZEfviezPHeyRwsjTV69/frJQ20ctH
/G37o3sP5/bK8l9Djgnn1FFxjDVoUb2XKfy+PR/Jkv0HVFmrJQFqz5JRt4O99Tjoob/yk/fLnl+V
LJkIqJxMxVEb6Er9Ht59E1r+3gypEE36cnQDXkpddXD1CS3UDpF6V0+vHBR10jp1njxzMB7tVe8g
Wvkptmcs8RQi3HKcwqb1KnJa9qrxY2KmpP+DnY9LWKkMEWRpKTN66XbEw8aYINIfv5SmQrCpXuBH
fORJAg2S+xjMjz0/YIaqPAY0e9DQMGtA3vCquxsH9U8K437qqNeVnn8uiuDSNcq1W5oIngRTfOCE
Owcr6yo0EM3PqLHuFUBlG7X+/c3Ji0rKkBHC76DtquGErmh+Z3ZtcOQKVE/biy+5FEQAp9IUuhMr
RPwKpGSNbaLfcR3n6qlQ0WjqL4rR7wwkuUVVITyBm3noptK2fONVKGbubtbLfF3xheyTZc9Pr6IN
rK6/PTPZ4gm+p4JXlpYUBuxL9TZy54c6UG9yqB62Py95VIg8m0E/mCPJC9vP0vBCyIe0R37b2umx
mj3EfPb4PGXGIQQfVamhkKniprVkts7oG6oPlFqtl+1JvL9G+n/gnPMUTW3PJNIy+Nt0locpjm7y
cQ/fJYmEdRHDWenoTMchgTzAdACAzguxUneIjPCTOrFyiHZkiNJAcqn54YKKKRTX2xN7/1jr/4F2
JmlOtoGJ1cMqPgNeqWnDO1dvnpCi1g/1MOXgiKMPxQK6iPHU9ZKzVrFJNaCZY5GY/alu6uaqRE1y
5yaV7dT69zeuoK7MmqVMkbdxnEsVIuoBzl7Lzcv2er1vnboI5MzGGJWmDGMhWHvJkKHzuvi8er2F
1kMUKg+9hVao0w/9jvnI5iO4g0TJSJsVgGBsU/madM1jFuvTAdWDZMfxv284uieYvzOt9PsGJwAR
1emI6HAPA+7yc3u53r+kdRG5meahMzcWH0+MqH6wk8y5zmY3ukRtuZwcy9xLKsgmIVh/QgOvl6XY
D0LZf695WDczPgSL00XspZktQVqEa5UhNMNTnYZ/LE/5sr08ks0VsZbJZEeLPZHjsVCGmAbd14BW
BHOxE7rKPi88LTJkFhG25fPN0N1pSmWC36n/2E2g75wd2QDrtr8xtkix+v/dVb2XwxPrPLm9fsmN
4ENZNt1dh33zedeb7LhAm89PUQcj8a1ADQDYaOIu3F5/ybERUZXo1yL/mcG7ZnXLtRdHE3qre2XO
9+89XaR0nPQ6tF3K7n5rFhZU/k53YzfLM4zntymtDL097PX6SwJvXWRzjOpURz2QdXJVZ60No0nD
49uEk3UNXFvEOBDLidHr/NiqCS8J1azg33Qo8CFwkN7yKA6OVlrsEcJIPKwIp9QcWg1ih3WbBwQN
UK5CaAGOk881KoXwg5ipdjT06Pf2VCT+SQRSRpBuQrvMyr0+j92ClhDvigPxJ0GsfMdIJFesCJmc
p6AO9NYzfSDbPPAXiEFWQb3Qs65jB/5hRW/utJb+/e0pSdZPRE1WcR+Gus1wehYb9kGZNe3b4gYa
8gh2dConNbxu4nz+3Peckd4O+72cl8QZiGDKCRVB+ioV0x/G+UsT0UQ5xCeehP9sz0sWI4loyibU
YGLXgI57wxdtOcdok7n1fI4Iwon46h4NaqW7mW2UYoIPJcR1EVip6uag8AwycUDj7eg516amnled
yvV9tOoybk9N4oZElkbDDIpwcGzTR7m+OM4IAjq8/3eOn+zjwv2uaSYYsZHz4BT62iO0nBUIvXai
LYmTcwRXQJNTNKBzADKl1LJjjrLzNdjW5SZIIJyG52KCSrkddnZDUhvTRSBlVxOkIhVKG0Q2mac+
jwOoyGCLyasWhRQAVpPjXRfgSDqUq6p4OcEvhLpwqxUIi3c7eRTJlEXIJVrspp56TNmu0+8r8i6v
qi91NtwuBWKTmrIzjMSaRMglx0G1HceAqd+zX6wZPWnqCL2zx4gr+7wQGgxaZo4NtP08ZzukTinb
WzEx+NDGP7fPtGwAITTIXANN2dI0/TF0nsgMnQ30mZcs/Gv78xLHLSIt+2Gwo7LVOXiekp7yKvB7
1UK6l7K8izzy9iASz22vJvUm/miGsM81yv6YY1I+qbQL3kw2omJZVAWneZgC1Gqa4EHvW2SIt4eU
eTkRb9l6CtzHpmr6ALwadT5kRnEs6N0qns3w95zAsZ2+yltV+rBjw9IhBQ+hDKkGOlEz/VUqcNVP
pG1hAseAWJxl35nekxE11LRcYIA7lizxSSIUs9PjJtRnRlTVNDss/fzQTt3Hgt5/YyC1/ytCK7fg
vSCmK53+FFlmepo8ykuweoQ7AZDEBYjIl7JMmjrRCYC6vPltK+ODWSO3lpgZKmr2+CfUrc/bp0Fy
ykUMzKTCTWeMawBvEmiFxvcwHRvfUPrihKr4jqVKNkPEYo5m5JZxxyCRCwk4IoxuWu68b2QLJTiB
uoREbC7AlihKgeKtbT9YJHwc4oJuaKyThgjj9kLJBlq90BtLtUylqlFZoPSUXew6Blqr3RIFl159
E+91d0k8mojC1LXQbU1kw6Cdme6mxPkSe87jqwL59hxk3zf+PYfEsPJqskEYeSgVW+1iHvoYpVNw
JjvZF9lGC3ZumoGSoy5OUXJIRySTx/u61H597McLgUDmVFT1A0xC6zOfSPParuprju/OGZWtjfC+
X7J2UTuVz1dx/Sm185se/LVb8Gre/vmSpRExl4lWd91Y8v2lMD6VgfLZXlWzt78tOZsi1JL0qlla
DUYwhyZkb/Z1a7nDKfTibwioXyFVuBNFSpyFiLtUXUNxaJ80ffgGT0Nbn7gzGqV7WIKPYeB0EXAZ
ecMw2RDW+yECux3yvbw1eV2uaggz+pxoOD/Z4S3igaftlfM4+f+FAOqmYNWL5TVTbXBN5FZ91YTt
jdFGv2boWdw+/rtY1TRV+mJPaafEH9yr9Xy88SOm26dFF6/BXVo36EkOwxe715B2hQv84tIIdQya
tt7ZMNmhEwxejaLGcA1CpLxILl7MJGZjt6IoO3WCsVtZoKtND2Z8QO5zFYCns7yrO9D9UWBdxqTX
Tq7R1C/bOyWJlETEDbavxLAaMBXVuIXo9EHzimvY9GDtQ0FzMGqfB/De9Ss76IKvKd0ZAri+od1t
gK+hS5ofc2q8zJ51pTi7WnGyQQSP0yl22o0Vg1gh4ugHRPjiG0Wzkpu26tM/XhdF/vbSSTZKREZG
qM+katiafmzG6KbXPQCR1O9p5xoyIzwshbpjvhJrEpGRVhw2qCbQqFC23sVbaFN3l/ZAzzL9oe50
VvImvqmUqHoxzXAPZi5LTRnrrN8YVN62Q17rtQmKlzYS4zFEep361sGLNMLMOyv9nujVYUia8/Zq
Si4KET7pqF5eL2VmAoXxlKvZmp3vTjw3t4o9ed+2h5BtmOCV6qENuwCRTh8t1JOZZt8Wy/5sqmDk
7BrB4A4C7u2BJEdQBEmm6Hc2SLxzzvP25KkmLHH9twlV5cDsHreHkJ0JwQUp6pjTCYPd9n3/4M3k
1toAkHFVGYelda+nMftDP3t5oSr5wX5p3RA8UznnXgvxKRqTlE50rT2OUCckZfN9xVQjfY6Iq4rK
SH/JA/3Kbedy5zaRHQ3BbXR5MCT1EPLMccOHzGvg94jKrwOV6O21lJ0LwWOUbd7XS91xO87zpyK4
66drzzFPERyj4/z8oTFE8KTRN1BXh4Hh182QgG4On1Hh+h5N3nG0muewgi1/eyDJYomgRuiQpsBD
udtHMPgajWNEiOZjHGg72Q3J1ScCF41YDVMl5vOOHQFFcxc0ODV357dL7EYXDFQdcnj7Yg6YnQzk
hIz+bzhQjlauPVZl7W+vj2wC69/f+DW96vQxDBkDFfvkhBDwTRVGw84EZF5TJG+cpsIslFWmscvg
q179pdMH7snsho6xllu1t8/QyT3rSf/VXdBu+tikBMu0bcXLUFs3fM1L6KVQ8l/dMu8BTCSUKrqI
UuwNS2kGha83eJigW47hsjzglx/VXH10WlKFcfhHCeqbOsseO4DURhyjSKXQnNl06sFyULxHNC6N
lL/7Yu/xKwtcBKOlL6CuIgJzv+yb8ytCDVxHEtTqeczn9jhVw7UGcnfnmSrbWBG4GHpmXGctBae4
tn+oCefenObUn6O/ncQ+he6BcuyPusg8StaGs3OPSByTiGdM0xyQPa114OGtL4oDHyDp0JemSc95
s+wYtOQiEWkhERqf3KDgAcVjIG+NKyCgEFG41XCow+qIhPhFsfeoAWTzWe3+je0pRTvWacBD3AAs
t4Sk/+FGOWRAvHNdv+qBgezYocTIReiigmJ7qq4Ll6f1U5uGd4pb7ayX7NOC//BCSnbxCJwIMpI7
qPvvF6TaP2TFImAxtdVhSdbCo1rm1wZqDYRXGNL2x2XJwleg6ZvFL8wha7SGrw+rsGX+PfbUq/+1
I9R2d2LbKdmZ6c9c2/MbspUSru2h1lRPnRpWynbu0Q39lJTT9fZkJBfFq5W+mQvo8iXlEURCpFO/
6FF+747xbb2kD45h7aSQJWdVRCnaSkmNmc/5jR5cBju/z7vGPpijczsE9V+JNf/ZnopsnNW/vZlK
lgSEvgbbMvEKWpTrsP5hhuqnoPvj7CyWJCIQ0Yf2pE7DiPK6v9Dxul5JNhIqjr2n1CqbgGDUtRUZ
iZGT0Lebv6H6O9N2gnbsieQFgfyX7UWSTWH9+5tFmkO79ibXoVVb7R6IEi59YV3CPNgjppYcVREj
qAKkyr0Mo55b+zQCfj9EWrwnnCs5rCIuUKvJ06apRpG/7k6dF95abX5SqvhQu8BMtxdIAhfXRdnt
jkdvqvVkXFAMfgA18AksPPJ+avDJdaI7b6qfmoAMa5mBI1fjT2E4/8wtCm87w8vmKNh6ULlFRkme
p9VQ3A7I1elqfs55zh0Ub/ieV8Y5yD0E4+1DVpi/ErX4Zk7wz0TKxRmSi924fpOr086vke2mEBqU
ZZ96dk8uqOrUT9FsfPeqvRbv96MOTYQThmHr2YilUaMfjf6sxIpyWbo2vFhWH/6s+yj+FDvRWkA1
kq/bS/u+eWkiwLDIa8sICspKSzyaPzMtVHOCmxI0ppfpzq2X5F10qNO83XkMvb94mogrhCRq8qy1
VKsFwed18Rx3jyjy/UOiiSBCL/QKtaux4gT9RC4ct0ru4CBxw73Gb9laCW6CiputWKNLbbRcrtqM
Ttix+sEIc/MjrOi93d4R2RlYV+6NM2psAzK8GIcHe4T6deqiUT01lRPnR6+Zvdivx8lSDkWztOUx
LQrlY8JRmqi/rcYwOyDZzLHW7e/T0JG1LfNHo+2p32fJ9+3JyfZI//fk2rSKUlUhrIY/8K8hCO4i
Wz+1lfugFf+Psy/bkRvXsv2VRr3rtKiRAvqcB0kxZ0TOg/0ipF1pTSQ1UCJFff1dUX1uw6V2ZDSM
KqDgSqeogdzc3HsN5OHzIS5kIhA+/PsYtgQNyCjULsJ8eOMAFfdWxQHNRhNLdUdI+9zPIMi2kA89
01rqyrsG6Ln0cIvAENg8aiZwblejVaW0IndkVo9TWw9p7/Bq9fnj/XqvIkvYoTMUjcE/5zyLDAAM
0R3Ls4cyulbM/3XCTpbQwzaAxqPIOuxVkIiO1DovTDyjFOhTL7WRQctwo9nb589yIRgsRR9Nk9mW
NVXQQbPdAx8hF1wK9vL5tS8s1qXAo9TQPSlzhq6cE95mXblF4uDIahW0/f7MCPl8lEtPsAgJ/ZRb
wutAnmk75eyDMbMT4nFzJRRc+taLUDAHUFzhBRiJU0axJURvslfrTP+eSBhZIhElCaqylIBEM6//
5kKH/K/pJJp6W4niWpp+6TssVrxdmBntOJB/bNZ5R1gcVRudR2Q31JNObFlWK2F0ceWFXThHE7pY
+zVnOeEOcMVcDH8SZn+RKCzEDqk2tGuTTEzbznE/hqZZzzjEXUkILn2mxbpvFbE05M4BxUZfoy/I
S17yJs7MfOWscCGuLMGIvNN1nWuwWHgVQWi2jKAfyl/q2jlayr4mwHrhOy3RiLOYqhb+k6Cz5UOf
EgXFRpa5bSyhBzUpGsaDI64VHi6F6CUWUbA6NDmx8cZ0aMdGW++65rfVZL7C6n4DoNt+UDYI7GBX
xCFDU9HPrhnsXFixSzQicSQKThMJVsIZetDz1anp+itbz6V3uIgG3SSCvOtAaaRMvYdIEVPLqG2k
+fdgKpPMoj8+jzoXJtwSfhi1Fq97oFlW+mxu7LrNMdTOvijbK1CZS+/I/fsOOjXEsNqOQJtqMjat
cpj5linxWvLl9+5/ERPAVcr9IANffPTR4CTjVweNpjSEWvGVFXlpxSzCwBzJwQ4zFq7cljtPIAM2
O+gy+KduCvO4x6Z3rexx6Usslr4tmyljFE8CYTcfBq6eFd2UsuqbmBJNnj5/XRe25CWyMIh8GrWV
pPC7yJE0DwENUlHOnQ/OHMrMcRhUVheXkUWGNB/q4G4aOe2vNKMvDb4oIIAjPMjWL4HX68LTWDg7
YG2fSVRPiTDODhW3xLICcLecSK8+f9wLH+9/WUf3rnK0h/YWnYdb13U2Tlbf2NJNrZFuPh/iwkIN
zkP/lGPnJeAiqkKmNsMOmQTykDnB6ZwRnovJ50Ly58NcepJFPAgJSmI4qmGY2S5j7o00BjFzjNns
fUCx++PzUS5F0yUckdmQM3JqgaQaoAcCFtCU3QPkVEEcNXPJse7GVQT9eqISD7Wszwe9ECKWcEQO
XdS+G/m5fws7lHoCKy0YyDXtjAvLaqn2WMqS+dWEqxeW+AqILhQJ212fX7OvvXTzi/DQiaksQSBB
Ry7PvrWafyE9vdbGvHB8W8IMRxFi2yxwbTCdIfIwg+QcwCFO0jkpaZtKHVyJcRceYgk2VAa6ACMa
Qiu7JcWJoCCC2kH7eynHEmAIdU/XopDiWcF2OeFjnipSp1VotnJ++XwCXYgrS3ShMRXIDgVKHa0n
Y8POQFZUiPP2m138eV6FzLLSz0e69KIWi33wZBM2DAVKBhJYTNH0J+YaEeDStRcrvJltNKkqgOit
QT7BtPS2Ca9iji5EjyWusFNe2Ui4ga2myXagUwQvBcvL3oOigtoZ4u2VeXRpmMVmDw/SKmpgB7ni
9FGcbYjtIpWR/QRljs/f/4UVsTSLHqfZzsoA+JJzaCo8KOCIIEV80kEed34Yu1N5BclyIaz7i3UN
j5hR87rBrA2g5Ynz61lmwKqKJLL7VJj3z5/n0iiLPZ8OTddaKLuubM74serLJvZHNSWkgWiqFYQi
hiacuPt8sAsvbwlAHOGax10fUHMJhHnKpSoSNAreC7ddjbR9YwrgfNmK4PcyvyUm0cwEZ5kOdd4q
tL7Bq2ZISc687efPciGqL4GIxG1MkYVngc+u58PKrjPzWGpnwrkcu+T680EuvbDzNP9pa4f1B6y1
JRQ4DdEpvLUBiPbScxQmoR+z0DkxEq0+H+rCylnCEMezatNcFFDio+d0SJAvurN2sPcpE669Kxvt
pec5R56fnodPZai8EFQjEmSw8YZ9hEjOalVSEvBx85hP3ZVvf+nzLAKBCuYuCyl4VJSUaxvqP7z2
HqxKXkmGLl1+kfSrfMrCGSh85OTRi3VekPl8LEB2+/xjXHpPi7Xfg/gc+GeZil7nH5D2OwppImRE
ZuNYUdIMwYFS7V+JmRfC/tIzmhoC1HcGwYtqjCRMynFghpbOlRl8odlClsg/4DaGqlQe6K28p3wb
9U6bn0YV5l1cGL8TK3vuxavlcUelLHI0j/Uwaw7q6LlxjBoId9a6zZw+/fzVXnjaJUAQJjjGHS30
EIszCTxizRwrpLKfX/xS9rpEAvratsG0bFHQLPykgNnyaEe3kLSAr0AOj0cvFgBXjs0xgyS7C4nq
z4e9EMSXeEDfjwJoT6DMyfTYtFDzzvxs39soecduK6LgkHlV3W55QKb8v1/jf/7Nq0X+67/w5+9N
a3p4KwyLP/7rqeH497/Ov/M/f+fvv/GvzUdzeucfcvmX/vY7uO6/x03fh/e//WEFQPIA2ZWP3jx8
oEo//HV9uMmc/+b/9Yf/8fHXVZ5M+/HPP743o4Cz1sNHXjbij3//aPfnP/9wzuId//nz9f/9w/MD
/POPu6JkoJ2U4kP+r9/6eJfDP/8gTvCPwHZcYhNqA4p+FpnRH3/9hAT/iBx0qGlEqOeH5/amaPqh
OI/6j8gNvIgGHpo9IUhvf/yHbMbzj7x/BMQPoyiyXQrk/Jmc///v7t9eOv/9QX7trfOr+B5QukyC
M8fU2qacgrpIkxyHGwYgbnsqryoJ/2phnQc4T86fYntWSyB8607dNPyxYG+5fyVDuXTj5///03Wn
SMNleyrowYJ4VzIXwxoVt93E6Jeg+i235fPNn+P8T4PwyFEQbw3KmzAbs7SLlBd7POhX3mCu5D6X
HuP82n4awWelbDugJA5uYO7gNfeYlWELIQ3v2YKXyW8EgvNjYBL9PIhyRzuMAKI7WLCc8tXbCI83
vy9XpP/w+2syXr/anM6DOH8fZK4IBQTdoYda0HXeRUle5XE1vnsZFIK6GZyJx58W2L+n8M92UJdm
1GIXDNx5FJY/0EPYwtttBlkhpu14DWpw6eqLzHcAXCwI4O17AN6j2JQFzrWM/k5+gHe0zHSr0XXm
uQ/Dgz/2e+N1Ly7UU7xaXDkb/Cr9OF/+/Gl+mkxKM6S2ZRYevLC7ZdA8mLzo3mqbKwfmS5dfLGUp
gYCpoNt98Bp9khKWd9bE4i76LdnX8/0v1rQlI40qYB4cgLf1RxJzLAsAsoM33j1NZKNe9K68wge7
MFuXeW1ld44WKPAcCpjQp07I32g53BZZ9iAL59FIl8YF7X9vkXuLRW6Buy+QrPgHP4vaNO/H76Fq
HxyBxxza/Epq+6vd/vzyFotczirq3BqDNA0/CAu5baNBBNSkiqXvpqSFycfnC/BCzFrKgUsoNrJR
nx/HxTGdNTCzyygMuOpOHGdp//h8lAsL0Vssc1KKWlMYSB0GD3UAAwIibCzq9Pcuvljl2FSHoodI
yQFUPXc/gYeR+Jalr1z9wkJZJreDxyj0y3DrTHVxDlIx2hdxK3+n8o8vvcxVI5b1rt2W4SEfvosA
XauphvfGmwyvKQpduv/FQo8i8G6FQRwRjVdsHSXP5q0axnF2Hlw58l2YQ8vcVMCRRnPIgBwax4iN
BZ5RXPphH0cw+tv0lCa/9Z2Xet42KMQKtx4eomzeoHX5wOz2Gk3g1xPUXyb1dMoZl53K9k1gNlCM
vssMf/r8tn/9Afzl22lHOlcwPcz20WjdlAbasXmRy5gV7ubzAS7d+3ngn3YKMRnVCgs9yI6z4xg4
36p6uhJZL937ecifLg0EF3zXO6s+UOVAHFFIKw08/0c9Z9aVSHdphEWkg15yRMBJo/sse7V9lVQz
gipYvZ+/ml/HUX9J0TFt1NVDMdC90zbfa4fHZfDI7SIJCFcorlzr0V56iEV4K5ywgDc5hsmdYTNH
1WPTtFtpfkfOPEDGtwhwjaIEEPsp2/vzHYv2YYADNBCD0VfmXSsQ/HoJ+0s+jgUN+MEjOFKOjKyz
UMI0ypbrQMrXKEMB7POvcWmQRUrTjM5AshDf2sA+jJbHksoNhXZvWVx7jAsfYsn2YbaavD636F5l
3wxp496ZY1ZfCXMX1tmS68OJHLJAYZ2F5068NZI35V4z+fwlEATfeMn1yZCNMQEDqT0wqdtWcmgk
ntnAg7L23HQb9J8T268OOcQnY9GZKzyOS4+0WN/VPEACKxJwXXBESs+fxc/B1fz8c/+SKHN+psXa
DnVbzxUqzfCykeVGkj7amcAzT8yXxaoAbAOdmkKu646KG8p8sm7Rj4bo1xgiEQVsNOIzWQc+RRek
76jcui7nK5FDMMQWAsYpn9/mpXfg/D3GOXSyMhI63qHvJjfRA29eM5x//vy9qy9CgwEyLUOjNtpr
4iR5jUzUXGN1XFpOi7BQyZm0th1Oh9Gp3/ugOohBorneNSvhipfPb//CglryfOyqCOkwuHTfmK+D
eXG5jAfv8fNr/zpt95d0nsiy5yy3o2zvjSDxFCn+A2IYSltyPfovWl15hAvfd8noqZtxhHJjlu3L
aHwz3XRoJ+dKRLjwBZai5G499DzHuWwfWD3QtZDdTyaY4a18DlV1JFnsmo33hX1sSeDJK7vUYHF7
h8xWcU3YvaQwfY6itTZ6Z2a2/vyLXHqeRTgA2LmZMBa2yzEDk7EEqI7BeTgmufrISj/9fJRLH2QR
FlDe9gvd42FI4MEpjW/IfC0TvXTpxVpu+p7UGgyufQUFkrjxtE7tqLt2VvpVCxjxbCmj3aAg2AvX
kENGy4OsQOWruiyxuwJqukULLwRbpIMBza8C4ePzd+V6fwHaluIR51EXCbyY4cPYzu180CQoVsyQ
/KULZm8nfKfeKFWZVV3V7BDUOv8ylKjTtCbkX5TVw01ZdKqPg17pteW1/pOYS7Vz+Qzuuj+P09co
l9Wubur+FpUA1iYgeZBbH0qeN7Me6wSim9YhDLk5MtNH23DyOUTj6uzJLdS4caa+3PCzSIbKGwm1
ck6fgqjJ4eXXtzeZb1t7YIqKlecUiEqEUbgjFdPOhHZTJLYe2xcy8YwkVS7rI6raaLBMnKVlbcxd
awbZJ20QDV1SeB7Zow2r92owxVZRmfEYXPz55BmqTnCMVh80ysmLGWmzU6wkDyPRHU06nbMgnjmD
hSmvs23HSHjHi2HctjWroP3dk7fBzdqNwwHqK71KpzMkBR6AtuNAvwWBmBLLpla+Ql2vgfUFfC9A
7akTLyvIoQh0lyIl4HETFe1uoCFNdeSY50yE6rnAq4ZpxVA+lD1vILvgVU7aem5zTzzmo90Wpkw0
jx0pP5jj5Rth9y+kcsoT89nB6XuW2IEEkNFQtmKWbE96pk2aSQHucrFr8mI3FlYyM6V2YizbZ89p
DNxuxipxPddNGM4bKWP1vA4765tVW9YqmsEZHv0GffIyj6PefZijcBXgvBCjqjSsi1p/+LL/0aNd
8mhHbb3FkPM+t20bHQ5ab2gF/OY0vvsAkCVjqx6dmR6ayXu2o3reTCa46R3sPywgAkS99ihLd125
sM2j8n4qTQefM8gxsIhWMVo+X9up9yBCIrIkt6cxmVE33dSRPKkQ4G1sbHIbkrJIyVTTm0Ghjp6E
Zeu8nlWY9soIlUjmJL0BwypgvkgcnCLisKzDJ9IYa9Ow6HaqbP+rCxzCWsxsSLM6YoeujWhcAcZ9
fk9j4kXsbGobBRvGeg1jKHcQqW4LcNLzaRglrFVZ4Kal1bGV7Qu1pgaeN3rKyEbA4XfXFb2CVJOt
Vj2tpq2dw6QpK/oA6gMd29m67rb51PK9jRbBzoVIJuzGs/Ae9P0ANiJEmXgwjrWRskeK07jONsug
BdijOShg8N7JBzo5NOWcRwdfMLpye4cda1qqOyqiN9U1Q2LVbZ8Q0qemdJ9JVbup0NUTDGJhaVvv
G3i6ThNrEkByfzScASbRgZ8e2DRLlRv8MI3YQ3HwKxVeEUM+O4wDRdkxL6d97eYA06MjETL71pnF
E8gxI7wWoGTaGLGFIj3uMcxWVce3diu+eL04SuWC151tWNGdBNQDCh7sA/iLeVX+ULjRO3RwHwc7
uqsLw9Jem21beHzdmmleKdds3V4WJysfjyZr1q3dvqOru5qEfCRheDM7+ZuGOGYJnzK3gElKIcQe
CRDqSdK+GUDpn6bmxivZAenzDqDZXQ9J+NgN87SHPEeeTyAjO0GS5RVLrMJ6YLkFe3lnR7P5gbjD
bTgEL+jrrMfKTxlI9oCCr0VY/dDKui/daWuV7i0624+N6wE8YWdHJcM7a87WGcnvRlLWqYa+HuCa
xZFTd18zsW3yZp1N+bbh2aafjUTxCCQzJCPDNgxaOLVnf1ai/pqT+rkc6Kme2d1ZZWzW+JXG2c2q
fCrbScUVghUMJy0gj2xMbp6tuepOI3MAPZKHkodOPOlibWwwyiZYPSRhKLO4KoIhpoPJ06GOUtvo
b6093VjedGxEv3dLyaBdPyV4B08OzY/IJ0uc8cO7yYL5zszRsTUiFnX/GhjrmfvWGxwqjhNFVKzd
dRH6X7NWnCqfAOM90A/umMdqIk+tg7TH8zBv0YZatU1/l0fha+6bNTb+mwb905XMyReLVlHiGosl
neWvCxqlZWS21JIHkcu0V+KB8nBT+TgEAbC5tS26c4R1GuwSpn7tqx/NsE+39fcgsmCZEXQnqxwO
hW1eG05LCH9Md0zLO1JF9/X0XlDsGV1H77Qg68Jpt6pi0Ln0TxD2vgmiKckLPIXhwHDTPHjmXgdL
PPpcoC1PNYiDM8KUFLOGaKH3ikaSSpqA/hm6LjoLzkmQwksb6j/a3fhjmoKnHJGj5LAGaGj2JfLa
m4rqLA48fdt49IE5ziEU4lGLEU7a0t9UuoMX9Xhbu/y5sMgdDCrWc4Q5TLM3KYabmde3yDDhwWGL
t2y2PwCcuwu0OLqz2HXYgeNiguKv165t3BnkJAUsrfvbzFHbCdzZwi2PkW9eUZxwkgheLG0E4Wze
ld9H1YHIJE5QFGE3TiEQJpox2xPjhyfUyCD07Bfd2itcdZDgW6yDHHwRSHc8StW9DCXKNNM0n0gB
k/C+aQ9OicE89qqiuou7MhpSp5b3PpaPkbVYiW+tCtx7WhLM/rpytjqnzhrQl2g7heGJB2dPqUDl
qWHVC6hI481QD2aLpibfVGfPJR6YCrtACD9oN0RP3wvGGPX4YzuXj4AcmdgV9kfAMfPs3NQxdFVB
AwqdW9sdHluZb4kFMSK3E089q0wsdb/3HUzoqEoHv0o0H15V0O4zQHnjufXtOGx7uKyF/qaHRW5C
erxoqNhvimq+h3Qe8JH28DLbYh9pdouDwJPluq/ACT6NRh9MOKw8Xq8HQF9ml3/xBYTupeZvhnd3
c2jd+HDr2pSqPTZz2KbNUORpFZU4XpHq6OcdkBohas3BuJm8clfPkJesbbPVUmwBr/4IOz9FXHfW
ruOBd9DWB+XbxaHEyKSdd11YnsqarOoh0BsY1dkw9Z5uC4EIRFWxg07vYSIzXqbvPngiXPWWBcUK
iyeZ6Z7bunyL8vkpdx3rFmqkIaaXGWKL+3deyLe5291EHSIuHA9SBdOnm7CT80pEpd4j78LGXj3X
2tz1c7gHtGOnp/IZOjkisXNyglj4fT6RdanRaGjb7itcuZ9DozYzYVvVWV/gRpgiZ0Ee6Ip8Ret2
3JOw27qd3BStPqBOu4WDxNHNwyqGrNpew+3bIdFTPap7ZXOkHHbBIILhlIca8ttQCQPXVk6HxmbP
fdXtKzGYXQHd069MW/rPnkrxpe3z9TgaHptOydSJrFNdRRvhB2Dp5oes069Tk9XxWawhmUMszl5E
cH8Kwm2Yj+VTIW2+oy0sYaJIZ2vSCvdMRkPEiCofAqQD8HZCNzHK1U5aOTKMLRoFSEDovpbk0Zp8
sgPE0IsDEzp34NT2d3DPnJPM8eYDrzDnoVan0lLaU8IgCpFkgG3Fena+E5uO2wmGsVBX7eyVP0ro
SIz6JbO7EH1U+cXxPRx7uROPQc/SCq4P6VRaQ+I0WOvg2ouU9AMyGAvTy6tmbKEtO9letrXdaY7B
5IpiJiFE7ZZ9G9dttMub5gtQqf2KFv17ltMPWzkTXpnhKyqsOR4Gh8Y00wj+tndowy6HddJ0D/Mh
KJ4X46vv1i+jiymjsJiicztldIu7wXb0mnNI6ChXhTetPWNmtcEXK+JPwiiW4HQQxQUL7lxSuocs
J+4bjjvtiESx3hDIEcDR2Ox9Jp6LpkLJz0M5i3T5l7GVqxrSJxWTSYfCCAnn/Rmq0xK6Deh8E3FA
rmp86yorYuR6q7llKaqekKlBXUpjrQU+gPCoiQoYybq5mygLAJ+A/9BkFquhGfe+ajeBMS++njfA
Nr36QT4k1DLPlQpuotFdj01wsiJyHOs5QejfQDHsGNLyOeSZnyLfO0C5YYh7H09jYL/kiC6D2jiC
HFy/TdwVrAQX1H4dMriX+ucEph4YOABuEbvMAr8Rsg9FMd/qGZ2dGt8n6XKWx0SrV3SPv0Uue3d0
h8iqzWrUoMQ0M8zTmq6sUij+BOsJPeyUBCrYZbXyPiZZWGhAQeOu7axhazLSbEKI2u6MlYcp7Ink
IXJc7L1+V4s7G93Qj8n2Ckgo4hutKbeDtUft/LkMpD+l2hpxMkRDf2vRobuBN2p/ULXF0wEaWTiB
RTNk8cswRQrvoM6Jh24RAxNwlnXcaVNtkDf7j1XYNCfHjcaN9B22DblltpCMQpBVVZN2Judb6FWZ
DdFR0CUjLBHTiEb90zyyfMd9Sh/ryfBHUE2mZNCZTpk1WimVrElp49jP/uwVj5mn5SrIRPOWdXN4
CDTz56Rg2vkaEp0lxeCY9ewPIeSEiBpjrgZnV0E/7Sm06XDjVo59DENip63oW6yvoUlaoGyPMDkZ
UjV0+uiOAVo/pHafOqT3J2Q67RqiVPMXnK6CW+w6qLaoTtlHosp5T8e5S6QzmlhJoKlxnJbbAai2
G+SzIvV7PcYzABroZHjOuRgN8tOAPHCn6jB6HPG+vCmf9qPAd82tun803sgBylZNDRcZOQw3HQr7
tyVrCMiTVXMz0EHgjEQHsiaYRHdIK3IoJxNqEuIUxc73uuFuGmZ3BykIHcUlc8onq8C6L3FaOuBs
hgNeK8OjsQupklyNtlwJP8fJSkEeqwxKvq+Un6WTV9cb3sJ6rHZavWc6YGk++VnSo5+ewFAXsgyW
E6xpa9Et/JzU2tNGvpRZ2a/qqFNPkSfe/WYEMh4eNo+Sc5FYUx/dqTA0N8io57RrgiCWqnJTn07e
gwnL4hl1bRZbYT1sELcziMY2apVT4BRDJ9CwwwOZNFT07IPG6YPqnfExbwYH+VNh45UrcdD5VH5j
o2slhrXthnBRNym85wtszHkT3AHahWZDlWskJWHe4nIFxLqAaiqTUTiQSgnxGiZfobBWNIWQsRi0
Baa678ZuMZFHzQb/DakbhwVkNCItKNrmzXclP0LnMpWzcbB8s9vIz25BCvvWQTCgzPN6FTn114IL
vQ4armNbtydW8WfYgG4cBSxVOSX4KlstAieZBqmwaXJxa515UN5EzhUMT6d+hcnm+uEWzjnvBNMq
tobwGFpDtwnESHZN2x9t5sIqOvTToe/pIbeYj1TF1e9BX+I1GYpifhM0J2GFTuJAESsFeRk7ot0O
cduPSd/YT00Zvc+87xP0EPPVCI0O1EX6Pq51KBPUVGAHJKq3CMI8gAjo/UjNe19jZQIXa6Ru0iJE
yWXq57tITHrrSfkdfYUibvopWCszl9gh2Kmwp6+lg9McjoZJBi07yHIPZVKpHMEULLTEUOsLV0bH
lWpUArTyybFzcO2z/p7m+dbmhKQlcdAm59lt7hXpUNLdgCgrWfiE9O6QgdqVI3tIkLM9izrAp5zc
c7kUhupuuRYNX4PnBtsP/dqP1pM91l+MnHFSan0U3sCRUFsp7Lcgb1LZBYduttO5mMJYeNltEMwD
bCyR3MzDfDMG7pvLzDvYp9tuLg9TV98Hob5nBqd1CIohGe+yV6/34X850Ts/6+eY2qN6Gnmmb3uc
S8BLEf1wyGctVi7tPBR+xNHK6TFqJF2zoBIn9D7+xCnE+jZkUqeiYvUNg6BQErlGrHVk7Hvsf90e
ShJq16ggvG1ZM27LpsDSxrPGlnCiBKL76j5gZZAi7H9XZNqMlobeHtITZbbzBHG8xl5XFv/Qwr6H
JcDGt4GPFeOMXDuojr3ld3A6iJ5aWbzaip1Qi9ibud9ObjfFRo185dvkQ0Od0pvKtWnru7Kl88qu
HAOYY36CgQNPkb4dhYepqAhEm4eQp67HUWxUqNWyfohiWvuwWhhRonVFQzYkl/ggZLiRyERWSmCH
niscnAkY8uuur+2k7KhOUQ9ykqBECuPMFhw7Irdtnk3GvWPY5OGqEN2LDE0UQ5Ln2If0a15ivbtZ
38XKEs291n6YeHWJOvpIfAgESjv1I/21b+oyboJsjdoT9GarnV21TzJo39ssf+dB9A3o3hqzG6Cf
vG1fLN5991SRHQftNInne1vIX8iEtnTdNN69JazHiHgwvfL4rVvnyRwJTLDgjLaG6vCkxq3TI0IU
TJZg/5c723jQOg63TOeAg4zKuH9WFO0EyCWD5zyWYRC3nUdhQgJbMGz3bhjrCW6EsVJec2PhKLdX
kz8kWH2gQtkRGmiQIDqUNoQuwcIdXkXpqjRDYoP6y2Adm5HXJ2x/YhtmxD5LH9cjyijKGhG1aKWS
ObDOHIHR9vwkq5HIVLRAjlW1WBajoyDy5ngvROt8hj6aUihV0aI5RMPsP41emVEofTrZyUfT0Uvg
cWW+V5yNX3jDwx+j5VfvdjQK+KdHdXGAdl37lNWZ2AZw4kgFnNBuZce6TZQp78kvh+aIahc7Krey
0jAMsq2rOsxXBQG/HBrEfgSkTmfPT7Npxy51lAMAJoSPTVIApJ2vJ7u2UiTt3jNMsVDELH3zo9ea
pZ4bTm/12LFHVwmeJUglnds5l1CRzUurvmmssXtGvoGaQwsaKUKazd9ttyEeale8/j6XI6A7qLzv
3KnvUA1x4UYWVv3Wltr6EDjuJ70PqGvchPDHcbTVb0hPp69Fgwhlt9xdCS90H1llyZ0F1eYh7hxI
oaUqyz1U1X0Amrew0x2rtPQt35yklVWrzB6QY0ys6h+toNuOSMJeUHbpyrSWHd8Yv6yehEOlHTcU
5ztHUsXTpmcQAtRo8eAZ7TQg/f/j7EyW5FSydf1CFzNw+ikQfUb2mWommKSU6FvHweHpzxdntI/u
VsmsZqqyqogM8Gatv1vGnZNLscRGEVZjbFJ/8SdNdfruQyXsrXb07nPi74lp2nLRRk3v6CeG3q2H
2RDpT1n5w7dm7HMgbuqgxLVydhXCyAOVaQakOaZGrNu+vDTdCGwlG9qRQk8rt4ozFNnerkl0F2PY
rBHhzttZFS4R7J3lHheyfWJfDtY1IMT4rueK+s58X3jrvHOY6FDq3eC27XWd8u1oGHLm1U7BYawn
lbS9si5TNa5JxVW3g0KeH9d29WLMcNbF9Itb0KMXHISU4dVZjPXbYo20N1XZNgXmPmMksLjonoYg
FDtn8WcvRtxbPS3hyA27Vu1wGWQrHoehSZOc4y6qh1Z0kZd606lS/vgBAdKfVjUaLxR62yFvKTiX
pt3eqPEDJAqF8bwOOVV8WGY6UVMTJENuZIe0zc3zhP72MNSufmXxktchzfwZuVKPSYu/YF8JnflR
ZgYMxbGY/30BTzbQfY/+53mzdVI4/QLhJEXLOSoWtTOgWh/7tNQfYlgKHmDePy+BHdL8aT/O8cke
vEJup8ovNc6msWXM7RIGn32y5fYb0dtni0SCT4Vsxx99bxbHbpu3g582y8HsDWzkIAr7pfO2U00f
+93019aJ67ELTqk15kd3yea7PLecY9FyMZiFSdFI43zIba3vtJ8SrhEEhSCxXi3fJqSc31IKGP41
ullcenJ+UXzZYa5Wf4+3ADi3rt3gk5OP+UEGFuiAyXT6vA+3T3WRV2dj6LfXSpuDFalRTigXKt/S
6UlSkj13NvwWlpCyaLk5eguYp7TKt3rtGe662IJGRwq7pq5BGbvkjMQ91qI3u8gJDfF5KY0l2C+M
hLiMo6N3ldvIOmEucfaxGGXxxUz1+DBY1fS6DlNXR/kyfRdNRoBUV5Y7V1b1Xk5iYJJHGTCmwrpV
iKH/tV4XOEJp9Guxk61luw+BV8zTiwCwzL/ko1GgzZhacFzdzC/hUPSgSDcIpK7A53RYb7BZoxF7
YJu7ssyDne4NxUCusLVOqbAmVii/G1AqTesLUwepBCGiIjgo4y0MLB0rc/bPcsBTF9tLO7Dy6pC2
qbQf0p4DIjbS3sl25qI37ofaV3aUzYX+zqm3XgPayP0cqu+B5Y1JM9rjjgeGaTIfjDVxK18GMUmF
Beb7HFjUCKpHNcvmc2ljcDPrybgE+WLf9pV4MNKakmSS+jFvmqWM5s1tPCrWEs7RMLJbUCZKk2kU
O7bTq+buPbqp+NDZetmC5vMwDGDWM/he2A9dPNbWoZq6Ry2hgGb76PrzXWZvANcFA4OL5cus8Z03
lFRpc+QglskW2K+b7mbwhOqeRE51JW1qO1SgJjEAxpMxhE1Szf5neLUdOcAXk18RbY4qknxRbYyx
6auj5U/HoWCe07xC6hRuyarSXyokLTPo/X3Q9v5OZC09vTOVIKgmtTWcPo2953LEVi2Df9sMKKE+
8ukyEiK/M8fhImqR0RJs4670lscUcwbHwKyTHCfZjkgXck667cfc259nSOa4Yo7Y2nM6ZYbxVHrk
h9NGfA2kf7HAb2nrDKA4bX7U3kwvkINpNVv4NaPno9VIOTwLI4vp7rgyOiONCVv51Df1GnWzU8V2
nlMGD+9z4Jy33LDjDB4oYTd+h3+royyE3GiC4yzKNhoC7oKsb4to25REWkZ8QWMueWR24w/NFcoo
2NSIRo4VYK+8iaZRMSaeGNbjaqi30O/yg+kgLvJW59Rk1XPQTlcnE1d7yL6PU9VGlkVxSJcfr6m6
MEeFAUPeJsd9nZnWkRecPW7s5Uc7K92TJdV6JHgADmOlVBrs9klmeXinqHJ2Ijeqg5+DyToWU6RL
P5EkAMXZqMdENOIOd0oTpU6G4KvgExwv/GFqy481PWWymWKvQqJLnc085zfel/t0h4WwIzXIJ73I
lTJpDLhYt2k/6Mxp5hnZB2m2rBAdAOErIFg0hXMiTZzHte99dLl4SKdAXTxdhq9ZKlMGMQ5tVDnT
uz9oKBHUBGVd/FhDw9uXFrR3JwsrKk3VQKJ3AzNRjTLuDfjUtumCh2mr1ckL5/M2+OEcddnwk/9r
FYU9k7RDuvGIH6SwCvMMB0eVe6sai8RgI0bQ+P5eWq4R93gIY3tayh1X+rnW0juum/migsrflW4Z
XmVgg8S61UOmvLd2Laej2Wn71Lb6UzoYnLR9rhLID6y1wu258kFgC0G6hBjMJfFH8LqCs3dn6f5V
VIUJLlCn6BNba0eunUzavGt3UgxtUtt1QI88Xn0xh/uKLpboCuk8cWUlTtGEcdV5xqkT+YzXWsNy
9IGO4I3vyq2DojZZlUKJNEYKL0/NaNSXye4U4ZooEUpn84945b/2OXYSuI1Db3ft29D7+dFrMgFB
mrlJPy4iJi9S8OZuYel5f0iddIl1134ZspUJBPZ2yz/rYSjXRe/UqACGepeGoah/mMVwi5ORT0Fe
2GRV2O1LuEEFenL8zisyCEsLLLAa84t25A22uk27t7sfXmo5yVAaOpKyfhaVelunjtHt8GTxmvtd
4vUa9j5XIq5TBXqO7bHM3CpWIJM7x7V5HpsPlUs18kYnVF0cI+1+0JreuVv7eSM9hZ6T+A+3DYPH
voSPnqpdbwfGMXWdaVeGPXCPhOGHTd8SJjHIg6h0uNPB9iXoiczbxi09ZSKbvhu+4u7xA9xvFSki
ZurQ5Ju1F7Oo21gG+hPVdxfPYsookt2FO1k+EHHacBt2D0O55QBL7Kt0y2Hrrd49CGe6ppikE5vh
gGwnStymt3y2rvmN+qe7rkalHpk6B+JvoXUBanpvDDa448kJrdDy0fvbeN+15XqoTYCvToV385hv
/C/9X7POnIc5ozCyRUn011bQl6/wU8PIzHcS1AX1VU97cMtMdyemT2gT0MOls+TcuZ0QZDhFbmfO
hxWZy27z2+8N+QUxK+crc7Knuyls5vsaKLRoqiYpDfXLFz0rxWNhtXitBiFP/ThfczYat8cw7WoO
FMgq0b63HbRy41h5sk3ZWz47VyXWLt4kCnbXcX4uXnvZCFqiNWxf7UntgxrDShuq2Ey59IFP3pq8
YhbkVhlYPtwfPIrvxB26cRDQbRdF86Nvt0OaVbHlVD/L1gMIHIz3fhtltDQzLJ4WH6G17oqpX3b2
rPND5fT37lzznSaZo8p9MrP0Ui8NA77rvth7WovEox64mWegWSw2uWOtv1Z7+pXrjVxkyiinDYhi
t3u70tEwFdZPKPeJ3twMyzwS3ShegyzN2shYXGvHJ4iHzpXefm0ZPDM3KQ38RhFuhFt2ML3M6vZW
XnK12hKNE+fHqMkjLanSEr/arDtqyu5SKJXtPVjq17xrtrsi6/yjHJ384JtmdhsrU5LQnstvvhDz
nbkhky7cenpZq0adGUDGDVAZKeLcalj881iQphDLIai/MhfA+WmocZoSr0MhYFgLF/o6yDJ2PZAv
PImk3BbUdPTZ00cbVs0Sz76TfWVvjPt1qZv0pQTDB9kqi/o4aXf7OrWEwkSzK9UptMRQJ005qkPY
k7IGeTrt0c38KHPXvyzCbZJemeLq14155zVSfATl0D6Bc8ld4JVIfka7+Q6nuxzV2undWAXDzptW
62iB65xEma5RRWGYgI6F+8npUt6wtFt0Van/OTMGfYSVrOJt7rKD003T3l+njck/vf2hx3k7F2OZ
P2yGVAeAifSM6Mr+snEX/CiCNf+lRht2ZVr6nV4MUtV10B0LQhBfdM7ZbvoNyF2LoiViWtmM6ktp
KjxLZnEj/bxPAm8zoOPS4diODExHH7EtVdQ3xYACwuefqVsUeyK1oO+m1dj7YdFcVZCNK2lwHTat
rg+y+9EI8yT1C7m3pBRfhrZPmZwlQ5uM1GE50HFtz7DEdRndDkswtcEVB9sYR/VkwjylJNo5djTI
riHyeUUa14zKJsTK6gMWQdFS8tRrdobFMr76XTsUiMWN9YqahTScKcxfwtsY4Eo6v9BVT79YpWsE
eqyTOgMNSQfHjMKCzHldL11MliJkXendSpHZ3NtBoz57TZrHtS2X/QTI9hpWWbv3SxvNXl6U13AO
qhdNoX0Nwsr5TNftHMtREivh+u2hXgLjbm0INkaAEMZm3iU2F6ZNkE6e9O66JisqrwewJwOy2/Wc
47x04t0bPDhIOUIvXREUhDfEXKM/doEymhuMQ+YvO6wA4ZTpaQ59QAa51TuCmOZDZlMoEXdhJIuo
2DpTlfunLF3Ck9PI/ocxOnK3loqDojaHd4GF72kShIUR56feMRnpx8oHQvdnCzFyOgJlEgm5xKvq
nYObNx2l/pyTzTkMAG4dgqGFOdgnk4s9Tge7/FBrJS+zbVp3lWXJ1yZY8kSzRnfl2oljp9sxkWq2
onCbjnLu+mTxyobp00gjjbrVO6RF6wtVIkLE3h+n41gWIMlr5scecMA9s26AzQbfzn+lTZMfN8RN
Osp8ZIrYR/hVRSMevVGTRSazbB9apXEXrKkLkmhM5SvBE+pMaO94QFsvT4TnLnGRITEq7GG597bO
O9hrKg6FmtwX0aRMe16rcee5U7sbs378WjLEmGshbO7dlQHJNCj1XgEER4E9l9w8ClUdIqFosIw0
ITZ6g9Ib6mNYbN3eQUfxreCkvIqVLputnl0Ywz3uHb7zEWGX5BgOlqhbuOZUJ8Y+sabQSwK/mONm
3moUKLn+OolsiENNREYPipvkAbNd7NEAbsrceUyqjAmHETuU8nljqNFxos/4FgxlQw47ME6/5k2G
Y9PsUPKtRmwxAyWD/RnVTod5gBVB93HbEMSLdqo4bey6u3bIymd7YtCZnrvtUpTYNSAX6rOsijUJ
c+080N5IeP+x2TtFUH0J0VRcqiD14rnfgNSXqYDYdh2aEBiiTc35dxAiTtp8HfMnmufqXjekZiae
nzVxXk0MFKrd5aRLNcY8eB7rsrQHsDSUPFWlDj7n1SV0Ouesct0fcN11XxsCOK8Wk53vLAdFZORP
efFADnewIyJxOjH0V7+tMrP7xFub5uohCvvpabSZcIcFsTPLg1WFM3JAkGFEq7qC03P2CBEpt0n5
1jS+kaituNJoUFY7CRzE+30aPhkUIkvRxmXac45bgNu3MleP/T40q3sZZNOhnYzDkJZPZTgfWCYJ
pzadwDCjEoUGFHKMaj3ulNZnH6nfllVE4sznrIKsrqfdqIKzvYCtrQIqmOnMa3U35OZwMEvjpoxu
qFb7UzbbsTsETaJL+z6cOKl901BJXVDa+U31hCOMarDwHnlDD0OjHkTKVB3Yfog8u4ksw76v+vqR
HOvYMuaXKu+f0g2Ko58eB5tOxR37+9AYJ6RIhXNym6xOVKOCfVGG980qxovPIbZbxkmdarhicjTz
d3DOQ1UUZNu5S5yig7Pt/Cqcxoo6M/00L9PetIMx0QsgFsThTpTuFf1udkqder5sUIEhojd4W/vI
ALAdOs+4d7q3wEWIs9iGdWaqYLY3q9niOAkr+scqeOt15z97k+Wfum4rnzTJTG+Tm5phEszr8NED
VV0GZEPF3lYylfSGvdaAJoh/eT5V8Oi3BI4gVLQiSrYl6qdMxROa5Xj0An/fV/B6mUG7oiSSSs3m
SbTd0mK7U9UnCPT8g+379R5ftHNunMk+CeH7cdOkxqHEH55kLqykWVfcjQ1KltyCkKyHm3Er8IhZ
n1NPx0Adzr4cdH83lqhcbZqZu3VoFu7cygaSLatXMa1fe5dBdvlNPYde3XtLbdW/YEnS98OGDmHs
8B4VlO/nefbWs2xI2u8AvneWReE9N67zBYZanbLAV+Tv+PV3WHV58d0bqiJLnEoYVOyThcIN/NBZ
9xL47MEJJD+GnhBHZ+C8OWUf7Ab6awtmdFWHrag96iNng3n16jxeCzEfwPcoOT0ttqM1zB2ySnqk
CHZhnJ/wAlsf4TpYT2VhjTDKXnNXKIH4xJurb3Wh/eemE+oShk2NE8yfukR0WWNHRTmREwqxWftR
M0on8caMvei3m3EdzKw7Z4rIt7W1GpiZ7BrANADfuOvZy6GjC6v5JdJwiVJi878pQKx9ujXvwoLa
hiJ9ZHTbc+9LiI8gnLcrPnHOipZc6v2I4JnDX21I2+fubBRQSZHeVv0M6lUd1mKr39JhbVEsdaBo
CP+TJeWwrVsIOckIiwcuu5sdUzjdtS3oCqSoMJsOIbjGvKq4yBvgRrotkeTdZNy3thx/BtzZaIBU
enD6uj/Zjiy9SCGxidlLxf1YB+0esXEXLcGUfp1yecGv6h3A8cMC42S5vKHTLD+E2KqEgcFYBDb4
38pW2Tlv/V9jLp/528pj4bRfi7BrwHzr8G5lpTwMtiTCKrCRuSQGz/9Hofz1HeDpsXD85cx8ItoD
qbrjNhrDOdiq5mR6Af1SHmSUfo7a4W2td7pa9H5N8+xYbvNKpE87AT6H9WkLVBahDraRd2051zgC
XiGy/JUDZkAXsA4nq8usczjxx9I+D7tiaft31Upzt1irPqcZ0bHGqt/9OXT3Df3CoXNEHaO0fAWs
R2wfUNqGpADeN9VN9rG56RMi8PlhqHT7axWouapy8uJl2JZk9N3g0LYdB0aO2aSlLI092SDVyTMX
cX+/HOxideLNXNYbZ++9GKrA2hxi5O1cyH5J/6FUSbvd9SKS1Vrdd5Vlx5OUA+ElygXodGxwh224
2dIL50Fno09f3jJrDi/JrbkNfwwFgbXkBfyknKWoYGjPeNLeOt85skeUAA7zAiGIXLQf2wRtUnM0
HOVFxrxgunab/NGvtyAu9ejHxEP672MeqGd/dMyjaQXltf8BTuztRc+uCEZQEC8X9t0Iw/jMGAsd
TX1/cUeYWxK6ak4DuH3DzqE0TKmTyXf5Uwe/uiwMEzlUVnO1nHV6mcoFYUC/WM/ZrVJ3S/RWZsNW
d1frDXHgvhPDs7HJL0W+Pnmt/9Q3HtZh3P98/rlCOW1t/dtgoOUGN7qXvmde/M3ujtozzV1rOZBH
NzKW9sPaeTJkpKz16KrFAtpKfy1DuG94TJHKWFC+eYM4J/vA4nuujfzVrUtoIwi/uSo6jl2KfsUw
r2uG43I3MQoy8ppivpJe5exsZzu2gYHMsXePlIJNAuubH21vesmYHI+qkdM8bcogrnz96vf2z6xp
X2Y849l6c7HAmWxwfbcjDyJ/m55IQvISVev8aCGTT6Ai25uDCMKz0N5OsdmRXYmnDKW21Xg7tx6a
SPSiTDav/mJOXC+FAQriw/BFawF9kJXwVkKwb9SLAV8ZpeWU74lnqRn6V8IStIGfAGzZkWVn3wY1
KbANkgOWsk136HNhwtm2gwrbaLEDvbNtgwOkh1VYZoaJeC7ZPSsKss+kTU07XYg8ArL+ggd1vaAO
buJ5vFFuY94e2gp6tpJuup/dMANq9FFKtdhbLC/rbzsZeT632HXJjeXoSwQKAz6sIy1Cd/Rb+5G7
GjEyGgMeZnBNkbKjNc2MO2bdFvsmCxCxQ1FGRVF9EtM0gEzY74wNODoAzec0EJ/KAtXLYK0fUkzf
XBPrG2UutgMEPozCmbyT37dc5KKZn0q/eU0773MmCyfquhkRqfBPjsjuN2Od8I6J/H7SY7ur9OBC
6/Ma3Bz7obfc7pJbSZZJ3UYeMewQ/E127vPJiNAk/ErJ548UesUEledG7VCm0STR1y5VcZ+WOYj8
hH7LZJxuDGluxjlCMXQRRRBZenxqneylWNJ7w3C/MnTyaaucm6OIcQh9OlIfAHYPFlLQm5PIxfFw
F0yu/0B9f987Rtx51WdyhL5wJg2ATKOz71It7wovqKnnl2dVo/8UVaqPwjYzanVbP7Aiv5Sq3OWr
9yrzDQ2J98o4rftw49xgg6IHrdbLuLanKfNO6DZeyJa/Q0zCnyOBYVUFlysYpZFUuvyCOO2IvtFO
xOK2SZfP96Uc4AcoGfaElQCiFstpszeBnEAjdqtGGh6wVWH0bjzxFuFXOprvYNyNtv4x6BQ2xdT5
V/apPJSe+oUSfL8swfuaI2oKzfzBcNxlj+CljARtXdTYzhsL4S3wWGa1qV8sOKvUz2GQpffMNJhX
NMfpDkoj8ZSFMtkKVMK7TpbQfR/N9ppOCKH7jj8xteqcIe4ja95vf974vXioMvJhiJkTZvrgqKqM
lmUq41DkL0tmnjPLO+SWSjxhvIkJ6b7X7T3ECA6gWOxvzTdm8+4WgnTpmznYKjw6U+e/5bdkjDrg
wmbybIR0n//ExPgGpxrCGk1dUfePnuU/pvgS1sncm8p857EscWm5n0OdHfJQHnFmJVPunFBAcg6Y
6+fOSlGbzv0Uz1sWUMSn11GFdDRbd+gg985Qy5QdEiGwjx7kglT2DZISfFY/ybH4ykyLNZ4x6bDx
61+mQnkwmzbY5FC/dx0T1lasIaYNGpkNDO/TdX5mm3+M1nzQlr5d6IiUueSwAHlZ0roIHWvEqLtS
eJDgA01132dcqsIiJXPF6dNR5NarPcaICgJkcxrUWzXGtSx77s6Kl+UED4jyJ0Az79PI9K/Ip5K8
mkanH9LFhZPJldz5jjROeSCAGJrQRC2iCFVrJg6cJgi/o5GxjkU6obkaUOn7a3OeF56xDP1+t4Xi
kzGUgMKp6s7hCn9ZAe2emh48xlrtbS8LEzqvH356FsGhEbPC0gdjK9jvGZiGtGuU0ZRtE1teucaD
HIHXrFJPV/wVz0tTwteG8IAIv97LRnRfR0iuE0x4ex5T62sx4mCctlQkAb1JJJpB7xCgWB+qM9Aj
9XAQNKHmsAdR/1Ta1V5S8E39dt0YDR4OyI+Evz7Zuv9phw6T/Fhg5jYOEYDf62pY+wCB02FdpHUG
dDHv2m11z+Sqm1E7AyQJRmXtQA/tuE1XtbNQ/IpeHpBhvQx+dxqa9alu4Q1lSl1na3xshaHuG8s+
GzRKO0SFP0cDw2aYZa9qdL4LAyiwmnAWKV+ve1FxmpjG9CW3yjQRcOQx4UUCbU5REryNyTN35bcV
xieqGLGZyDS0D5bZwrLrVyD5Kl59zgqoIco4DVXdo3zbAzskKt8WIlDrKhk9KCeMFRnS3aw/h619
gmta8VdkOg424R0mSKm9gcGBSbgP0i2+W1sA5elvlGvmaICbILIL+9z6lffLDfbG+pqR0hf3ZTbu
Mo1fFpc1sJoCVc7gKWPHtNB9trXxtBT8Q8lD1arHtdbe44KzJ2I2M1MxwI2SGUH+IcRo8No5yj6b
JoNIOpzVkSuMO7I7TisVjeEtIlk11jVvQAXvD+mBmvueeCpnV3nbtbMZtwrue/Yq+ZnpFSfDz0/5
Gt4EVKcQaTJjDnZeVl76zskSExKLQ4zRU13gvXJWPteh85ybnXvmnZB/bNs/lXA/r/1QJsDrD9qy
3xvAkj10zC9yXylimeEmEN8XXfdCh/VYBdZdEAL5dxyJUbeqfTZWVDmA5ZEop5mXM37BG8c76BFP
BUykNi2ayc3cHsuqAznpiztaius0mmsiHXFCsvPLXxbwmO4nrCqi/JnrbCjGlzyc+qjpqJOtpTgi
+Jsi2bgXU80fQOs3Y1DmALxkz74Bc+/3+i2b+alldyBu4+q5rNjKA2AwrpsXfPEllLQVuGA40ogy
hSY1M8y70tRPLWkGTEbo7lalz0Y1tzDSAPGWH56LnPKoNSBklrQE1Z7MuDL9D6tQX9rbGxQp7BTW
ZLE6T0WN2GwR09Fik8TjZryIznyYfOsVQcqrDlfYeGtFfTqdbwLJyOqGy7aJu3Vb4zErznZf3bW6
tbA/+UcFBoTJ/Wp5N5V/fbYYUbxy+I6Zj05ALRdzmIHS2gZtGliS0xOQIobipZy2DwySr9LpcHK1
+l6l3g/phW96Hqnzw+4+88wu9lPzWtYZiIp/88/cj76okvV2bzX+bbaCDYMuWsioQLnnajOQU05L
i/reKgv3eUAqsSdzZjkapW9Fre3Jd6/y+4c+K7F5oatC+JYhdlv9nI7IbXa6RvDsSFTqE3rAd3gO
eed5pfXgpWb7yxg7RXgQ5TR25dtX696q7+rNrx4Ft/8Po9mGZ4uwrbOrG+NDzoqBV/0Cx9ewwJyu
9XbGnEKYTsy+8WSVX5WNr9k0WqzUHo720zy46iTRce/9wnYbCHjf2G8MVj179ti0OzDqNsf3G8l7
3d2sxtQroNDF8wbldtNnZ/t56G0mM9j6Xpo+nG3p4NnazHHCHl+tLl+x/rLWglrGsZpLV/bW+f/1
bTAHpB2rSwaX9XNsEUJFCBA4bsufGILuyzT8Nnm+/5dQlz8EZtzyWf8ZXFX51VD7QWNd1ib0IjPM
PxbT6eICtR80dhDRGr7954SGP0ROmLfklH9EZBVbyY9RG9+E7zBr1edy+eugpj/kcfw+h3OUlhUu
3GiXoqfKQwpc1FzsED2smPXg0or+JfjjDzEvt9Daf/6I0mbETLaI+aLSl3a9G9KHpfxLhNj/juv9
t/yK3zI59LJVVqCDW46RvBhS7pnqiybbFnFR90lZDET22RGKioMd4lvKKbDzR/Rp3//z+/nTT/st
gIeIi23sazc8583b6L+MJpDJx3/30b8F8GjbqCW0Q3XJOeHHFkPb+ANDx1+W8L+/fOf32ZqpZqCF
XfXpOavFuWZ7DyUWvvlp+NvgwT99wW9xXD121WbJiuziWz9t78Mf/LgUD+38+p+fzr9vQef3yZnK
qjxz0kN9Iab9UitlxbWpjr7I9q4XoPk2Wzf+777p9gP/sQUJ/CJNpsizy9r+IhAe7gFVhERDVNMc
y+N//pJ/X0dO+Ns+95axs+wxXC4DPq2pvoJ0R2Fn/OVl//sp4oS3//4fP2FYFX6tZQrRN+k9mRU7
x1n+8h7+PWaJWcP/96ORWLpdlbvVxa7UvV02Hz4NPLI3hEebp7ifkeojoRR/+SV/WlXi/34dSrMA
5fo2XTzrizU8OPg6Wvm+LfIvL/tPT+q3/QxgaaE+G52L4Wzk8XsjGDn672//+S3/6dN/29LZhEiR
KjU4N2m485z5KSz/NqT7Dx/9+yBMPSN+CsstJMUvIJuh3xnMGfzLQ/nD4vx9CGY3OJDIhHqcg5Q2
wpmtiytStaNq/csi+tMX/BZCNA7tFhDgpi62MpsIhydKS7dpor4MHv/zk//3cCXn9/mXY4j3DKN2
c0nXNaeUTPMX3LL5Dw/g7mACYjyHpTc+dlsfXLcOxPy/W6/B7/sarce8eSScBSsoqSmM+45cNTSn
w5w0y1+XrXVbQf//NegEt2Xxjx0us3GSiAvSsxYGJVR1YIzxnWFqktW2zxmqW8uu38Ou2I1YIv6y
LP73R/zbl/6291FBtMKgr76EvrbvC7n0b9PsjrTn6GiiblvqcwqpcEyB/V4L8r/2dWog0MV6Hteq
s3EYCJcZMXrZtci/H9zKIBzGCrEMUy70iUn+nAk8syxfsF+I/f9wdl67cStLFP0iAszhlUNOVrAl
H8l+IeTEnDO//q7Rk8w7HALCwQXOtQ+Gqbu6u6r22nERUeAluU/q3mgGibbmUXime346F5ZU3Zs0
udMYVfkndsTkERok3+rQDFsVtdW9PGGwkvZ5XG8stry7gM4oV237l2aM5aeu7elY10S2kH1fvk5m
KaAJ702ygAMOCHTzSVpwpiuANIjWx27bIIkfBsE61uTVf1IwUGnVVjTpXEw+rZoKJ35fUL+bKh2l
VhpUL1or6kdrki/FZ7z48qBWbVp5RDetxfFgjX146BXMF/qENo/coEMS3oi/nyQfDYXUFweUDcJe
UPKo2QxGW+B/l+lnVVca2q1VhGLMoLOa+IjmQkYdzg1Vz/vAL2fagRn2tr6KR6YJfaN2bk+qhWlr
zIIxhZ1yFLLAPJZaR1EyIBSHexgCK3Nn6ednsZiuzAYBDVuUNnlJ6U03ynsg+ys/ftVoQzdVYxaL
x0losCmFkpCb6UPohw9SRfqLMuH3piclL6mlQ8ONi/iBmkV0MEtvZalfiNRz/0ItJotecwiF8dYM
h0wo/P3AZmmFubnw0uZsb7MFPIJWniUGexJAPeVXa1K+Q+MYV17c0gVmHz0Y6KtpKuSik0WjH2UX
tJf+14mE/vb2qFpY4s3ZBRRF5LDQMbEA9pK1STZK8kdk+xtL325fYOEDzF1xO9HvzBL82JH+BvNA
EnB8CjQhWHHeWbr92bhq87CyAEGwEHcvYwH4AhpOV/yU49fbd7/w/uf2t4JQFDDupOmkSe3jNA27
BAGdPcr6l8/9/mWj92ElsSrAQebA/admCsBpci/t1oimPvfrs5W+zmHjwbQAl5m+1ABUqvS/QF35
bekdyX9lQTIu3+TDvdMTLEaJTJfmVFBLllKlfei7cWshZYCJlHb0YVnyfa9VA3iDcXqJu645CW3i
bat+VL7lk5ruJqUpf1o9ATW+kEhSUjZOi0YB9pfu7aKuq86ef2ncyPxR/2IpuWcjcqwJIwrdAjpI
nd4YUoekmnroSBSQtqhCa5/HffdcePQt5KIgfqHvSCb7K+p/VNale7GI0q3UXXQRk+RtcKBTdmUs
5Vh1jd0pkxFZVxcwodKQJ/PFoNioJjVRRFrRnUEum0pTMyQQvxDXG3IrXLoivR2yBhRjfh0dPX51
R3ltgFWiPzeRBD0xMyxY2AWyRlm2HBXS6BsytonMcKQWO1hq3qtM2u9EI7r2TfKS5AHLFPpO+2K8
lxSx2ksgJ84T2eAEtUWp7HL6UJ76iYWY7lk66oEX0CQlDS/kH9VXIbaqe90PEjj3uZDtzWCMNzim
0BuQ4eMsj6UGyKTNvxpJI5K9KZvp2VTVKUPkK5J9wqV+R/Pj9FUdw+ool5JMWtyTj8aY/EQn59Gw
rUsFIA8h3Ue04f4nN1J+p2dFklJfo7ubBlLIZS34eCktUfjJNA/WHt70gmy1aK0Fix4lsbe2Nc0v
l3aglB60CqEtCB1KxHSXaGoYY2Z8KUoIA1gQJZIK0FURctaRNJwne4mD3Uj5U5GSlrxpGKA0Hq1D
09IMOLZWcWoamiqsNJc2WhsCFcs88eznJvwJgWwZlj/BGUlafeliLW2UJMCsjZZur6kgG57Uyhrc
9zLdrkwUdba0ov1I5UrsJo5RydeRhrCa2pL6LRb0X7pMPv32ZF/YdKuzUIjKLY4nWJUnIf5WZNmm
ir/78pMsPsbivdQ+jKGxu32hhYg+d1GQ0Bxiu6PLpxFAqt2JoNjzwP9++8cXArpxCcQfgkpu+WPq
A3856jRkeYYATCqgExmigrFixrJ0hctjfbiCZg2jNtI4d1S7b1Hc2y2nrIRyRLvmOr+42Znt1BMd
42JGonmUtP65q6U3MVD2NKv/wnkut2XK5E7RFQczk/62zBsnNMKV3c47jvvKUJtbUOSlRp+5BqJa
pYq/z4QxRd1gAJGrVG1EHSrq5xjj1q9egk89io1iqwllc1egE6DFCtGbadAw6Bu1smM77v1qVXTw
mVQgFovTfNhRd4nONI2Ie1rTJWFTCSMEIFmtK2llGEsLw0ufLYkgQ1NkTZJ19OQiOClyF7+gRw2e
8+CSlQ4CDnRtUsib1ESfhjgGXJ8XJYdKQiTs08Lzndamzs2V0PuUvY6qz1ZRUUumXkkvdZNYtild
2DkNO/Fqenth3uqzZZT0bxB7bQZVPOoxphSGwcUviKg00uOU4oe5E7WxP9ZCpR8bsazLlRe9MA/0
2UyT2aSbfW2aR11+BmvVZAgFzGMm95/8/dk8y8d6UIWBtmpJrF7Mil7eIDjJZQSRsf/kl5lNNM2X
WrOnH+xI2dUxy4JzNz00Fxnup4LR3Ap6lFPqmJNuHL1CKLJNkZfdFxLe5VtBERJdBm1CK6f7hUEv
zcYYpfpG9dDMn2DxyJSY0YCnxrTy4wub2DnaXDIKtjOyrh3xiTRt+urvsgz6flREnyvRqPpshSst
vZaMhHMQZCXgF6+pUdlZwP/8B4vM0ue+xmyBK+U2nPqc7I7XvWnQT4DVOnUDRZlcwO0rXELMleg5
t7XWtGRA9CvBTJfynyrs3NpKy21aED9jFXSwqY+bKOtWiPMLn2Vu8aerLd2uia+cpg6AYiWkruAh
tkihYay8saUrzEaVOsZmoACSOPU0GXXjsEV1TjPe8+23tRBAtFngotWQmj9EkmMDZDPN33rzzdfO
ZrS2Eizd/eXPPyzUsYLms6cqc4SrvE9G2tkhIuympH/83P3PAtQkBDFNZrx/XZgUl7fenU3oWXbn
ByUdCiimb19n6TlmUWqMUhqPJBm5Q9xClIa+gYqiGtaS6Es/L//7mvqy7mFxRHzkAJad3g0/G9N/
jaiB3779y2C5Nilmc1sH9ThVkWwdM3hpHO0iFXK0/5ZPf4x0ZUumXF7FtWvMprYR6NokxvC49CQX
v5qKYt75CO/tiI61s9YKxiGIDAXhPVoiCO16R/0JuExAzHSDTtIcbHsQcwmCuI8i+sjbwEjvR6uG
Y5SV2aaRUUeMafvNrLQRbCdymU5ADB+EvmB3mS/tNU2E6Eh3vKO1qu7Q2xrflygQ93noWT/i1meb
HtapGK7MzKV4f/mYH8Z2mg2SLFYFK3peP9M4dNSsYGVYL4yH933Vh58Wpsv2rFazU516NkRxtJeg
YrLX26PhegnYsOYpL7U16K8aR2wZEpL5JI+aQxNZ4k5IUopoUmbecXRCjDn2yrayBMURoeZvB6/r
Adixx8DtNlrzhLyeiOdmZmNfxg8dqqQ5nhJN+FK1cGJT0XvNVV3FEpvmWEsvvJ1eysiQ0hhgK3DC
lZ321aWCK89mhTdS1OgbYTwN1oM5KAhE/1PAl3cR1gb1Tz9bqwZdDbJcZzYzfCFvujZLplPV4a5E
OxX8hGTwbd0CJhSmX25/1YWrzI90GBKaltIMhKgS8u5vqPO0GePvbX3mVGdY82OJjpRUqYC8HUl0
2B65/s7XMFQenUz4e/sJrk4orjBb6gLNayMsYRFa++ODZdR7s21WAuDCp56bvmHEQ3WvNfpTnMjT
d73Lwy8STauOYFbm66XH5g2Yecc2ekLFevtplr7HLDzUQiTT9MqSUYnlJhr/s+q/RT3ayVSsXOBq
UOd1zdY+yQtN1Q874xj0ao1wo9/SoEJSBeZhBMsDWZs3bG8/y9Lrmy1/Wlk2smpO4I+tl3gaHnT4
WhPUfboHwNvi9F5Lzu0rXT/98lSzcCASmi4dpuZRFIrB6ZAebsIIKn7g9ekWynGwU0U92UWy4H/p
siA74b0Snv2Sfsm+i4DqCVLyOvhkwce6bzedOLXumKgW3CU9O1d9aLlJJ3S7TgSvPYwBXeYZIOTb
d780gmcRpc5V+BAdI5iCyFN5Ydol7BVu//bVNYEXM4sifRiOpjGQgUKixjYq0LZdKMEozNYOAO9H
ov9bwQ1rbjpXF61hGHE6nqys1b6DxiCC1IL+BUBBuDFooXMiPdMfNDXCEAAMoONPxsNEdWBjQGdj
Lmmda+mhtIvaAWFSK7AwDzJChw5vUakN/QfIysUbvAb+Qsn4C1qLNzTYhz/A96sHtljVNtL0/kQ6
FzaILAggpeQGMij8RED7Jo3DoXzUMyxbhDzXoSrEpgugu4bP5rcu1NviqAuQvxW4hhtjrORN3U6g
wqra+qYIeFcnYqPvq/DiV6Fd5NNqoJLETEUUJ0XVwpqQL6Rty8wfVaX6kqTjL0+X+h+kHQewIZIE
sNETJJQrYuv2wEY3InmTYWVGL0yz9yXyw7KfBooWTGOJlDnvj2I+5vumiVHNgMWVdQUiI/pBUWCX
9KkRJV9u48PlsrQK5BF/spNW9wgIUfwouM6Fa/FpYTLMzf9gtpVeijTopCoJBi4BaSjUwWn8dPvu
l37+Enc/3L2qMMiMoNePUuzfZ1byAsT3Ux50zIRZ7DbMuIq7wJdPglk22xpxFakcFKa371xeuvXL
n3+4ddEIEAph7nWSvXMHVOxisRPUSIiJWggXN6SxqRqUB6R6p0m3Rig04q5vGKIRJWPYwmlIN/Yo
blmO94FWuqOl3kMb3MVTT6+0BohmzWNr6VZnkT/UaArVRwgnAm1L9gjoD++dlR3LQkSTZ6G+qK2w
9XplPDVaQAUeCyH9b0u14/ZbXlh/5VksbnBwjIogMI4FjT53AJlQplxUJlmqWV89/B+c29dZeopZ
XAZo1umZVxm0rj9Bae68F1/43JZr7vYn0KSbACNlhb8AkPqf+J84VgtwQQs/d/Nzzz9VFFtTGGiz
kHAFMprkvwj14NjFK26yC6NnnhJrGr0qDA1dXq1U29JT3oYk/P2p1z5PiImprFtFrY+n3ntsk3sL
zMna+ehqNtew5u5+iSoi/C5G6Jqq6PSC6IK+czRlr8QZIlvg1wzXca3rc2H4zI96FFQ1FfLseNLp
4dKRb3Qh8oThz+23JF+v8PIwswlMCB41yay6k2wFFU8R4g2GScqI1cEg/KlqXcAmJ6x1J0UnhSmI
MMDPpSR5SBCG/LDUifw9vI1hkneplvyYgNne1Yag7Cw6DXBvMuv2FGbopWwhEY3hQmhCLxIqRYOs
Pqk5u/qlkt+DQhrOuSf6O/qUzO8WEliQsXH8HOuwYHULWkJYysU26mNsRgDYPOh6KVEpVkOkyFUh
ci+aB1Ai8Ydnj5r+T0mRv+Mj1vyHLJbFvjK9i4C266e/lEfDM0xe8R6PsY7CL0S5sRWTc6viyVOj
abFreYixAtNQCCuYH+H1VUAlMwEftEK014Ec79k9/JJSqNxGEwP/kSfUbKL8G5rxRaBX5/Ap8/jQ
ZsKP1oCM2+UGnaIMnKdJFl68rlRdInL2N8889siVkLt0qw4P5Jz5/+k4XRrrqITrLS8RJswAuG0U
3uA+RgiTYvhaMBKc1KJ6PSFFcLE0Hp1UBIvXNqK5Saagf0JO8SPRW1xcZaO+U4Nehm6pp46QtdmB
hhNrk4wIvg0Q0AC/yHtKRfo70BLfGaS2geKJPlHyp9itleZdCTMiHcxVPF01OTsmyKuodGW1DhGk
q4EBpNNoPQRjnqBerlsRkH2ErDlSEPL2KlaLlHnpHkve1FhvHEWrVTyde7w/gHlEqNALtdpTpR1f
Ip9eAaXDEUyHHIxERC639Bahp8lRcm0nkQCtqsASbZPd2UMsUDNSK5rguwSrmr5qWxdfkPQeMfVr
Y/TjYQiL7D8IdtI27+P6a4mUY4eQri+AbyXDz7gHy2lrhQlsVkXzzx4vdr0hmX6AdP0Lazp/1Cof
8lxIw6Mdwsd1dYO9LLwqk21nBf5n9KatqtJqWZoaRfFRGIxHH+UrfQhd8VRmmlrTRl3gaNYH2s9C
rQcCduylp0LQuu9piBFOHhlsHvNa2udR9ZoMFKOaIvceVZxoM5oogv5hhALr+MXlhQ8No6RL6nMf
SeFW8EEAmKIHXrwFJIIhRbLpUKI1qD1GOvX6KWoeAzNNvuPh1B9irZcBC7YQbeFEgjfNQ9NVovqN
qub34sIqjVJa5rIG92qvjyo3jFVpl4BiNaG91ir6rxpca9FCFHKsyJKeG8YPubYB5EUIt0PcyL2c
9A6uUF8j6pU4UaWV0zJBncJ4KlpJ2FmVF7FhwOMOjH+OTUeSF6wu4XNaiE1vN5FfxG5msbgxZOmR
1X2oCEFlPMZ5/4ImboIwFNT+w5QWmtMFAsdmyjgictfKU7SzapWBU9fg5B019km5346XC9FYvCwJ
H3ZmTStXaq6UNOgZdJ/mfn2fKPI3MjZrKoKlLf5sz0Nxv+2yqCIXJOiSQ9vFaySAqlf18CjHxgk8
1D4W25XqxEKG4L24/eFpumoCBKdRvgM0sMm7H3qM5NV66kpICG3yuVPE3IWVvh+5bMtaOpl5+xZn
AfwmxP9jJn/y9y8P9+Eh0JbJVLAF7aj4yFYzrbceZLnpHhDzDZ/bpszVSSlmmSWWDNGJaoLxq/H8
KcXue2w+t8n6P0mSKJnlEEr5qaSf1MWnQN029AuQslE+e4nLBuzDS2rBvyh6b2jHdsKsm8pd1f3U
heKTDzDbQ1habg4JUJ5jQuov8GBktHax1oS2NOXmMwIcYi+bMbbTRg0DKuSDQ5QIvE1nBdrf29N6
YSKIs7MA1mWk9y7dO7I29Sf9IiioQUjYY4Tdap1iVae3ubhSCVl6oNmBwLIaESa0LhylutpnEjUv
S6p/FTDdP/Mw5lyIxO6g8YSaNI2K2wVSfjPZeqEfPeVJOh3Too/3JgnU/e2LvW96/z8pZJqz6WfK
QH8TtkZHiUrAxhAE+V7zcTVVgJs6U2QA8FDBxmIp4WQ+tNA69jw7LVWo24IX7nJ6vPaxWtKYpw/i
yni83p1jmNYsc1HjtpWk6KRPmkHXntnKMlslU8TILWPoh1JI2QlztW8AmYPzoNTdjgFlOV1V9V9v
v5frcZzmpX8n3DhYk1pd5AOT9WY1T3gsfJF1mfQXW4DE/5LRqv65C83SHLKfqGk1sFDLCNzttM1I
itbi24jGs4F2qkfat7SBSHn7atfHrjlXVWGE1HoDpbtjKYBp7TWWcAHlvC3ix+nevsQlJF0ZUHNp
FRlEA6pwZB0FQ3LaOjmYQ7jyUa4f+Sl3/PtRlHSIAg+r4aMfNV9HQb5ThRGTs+wFNvZKu8r1SIIJ
xL+X4HXnvqkZRCu8Ko9yXjx5+SBhcqZ7ri/2z7n5uaBrWrOYFQ1wGaZB8Y5yoyCjkPZKbTqaNq20
vS99hlmU4mwShsi2TAQWEHLl6otefa5SZM6VVeTT69Lq6P4yJ8qJSWaHIoA/8d5f07Au3PtcXqVa
fjGUJjGpKFQXIMZvuuPWOhYWxtBc94SBgFSWl/cSKsZGHLzjWIxvfjDSXCXrK/FrYZbNNU7IV6hy
FIpxRJqNo0URJg4gpZdaLFY2ftczGBDw/h2l5IlqqatCGvaD6bnsof/lGJG1kAV9v7vHvgF0ajY+
xXL86/akli7j/8qsNmdTD1lSKdWwso+DInnb0MIeKCH6+9prfDn8AZ1/rpP2DuPdB60nuRDj8kDN
/HNha66A0NtqpJ8aiyqQSnDB8APZJpHCWUEa1r7ZwsSfayCsRmfYZXV+kqTsrAzm13QyfwiVACna
/JFKxdoBYWn8zeZlrUg56fKEhaUm4YvZ8bMRaxTDyhMHLWXlfS08zFwSYQrGiC0U7dUW4jYbX+nq
N8lYwykkJaS1OuugVITB6+2xcXW0m+a8ThmhErL8sDROQ1w7Ofi6vQ99UFIMa/e5C8zGnpxOQZXX
vnEKPdy9sF2/YNowSk1XjgdX13oeYBbzA0GN+nQS9FMEZ0ZuIbPr1W4YcWzXunvMwWx1/HP7Sa4G
Nq40i/mGTFsGagz9RA0US9mKJnbTj1Yi/tWRxY/PRhb+i4UELExHGNHDcCz+m4YmsQ1SnXYnrLVz
LHzseQ1RaBDAUGrXT2Rx/sNy7XVoNbiDq5WZpd+f7fzGPOr91jL1U4gPNz57KG0dtZv2t9//wiua
l6yCOvULTdP1U2L81qPw4WILktKpYXjl5vYVlu7/cuUPB7U4NtEFg95A5F+9ybKH0gxfqGddBFT3
uStcrvzhCvgNK9nU8QVytrwbgCaek1OGdUBxrT3E1fBhmu91rQ+XUC2xnqaIh0iir6N5yfyWUCAR
22SqI2MB+7kHmU3raij8UQXHdQ6FUdpVuqfsFN8k8Qxj6HD7EteXLZ5kNrV9pWmEVtWSMz19JWXs
Pt9OWZkWbp1mAda8Xv99FOvyLvHSDh2KFUGzsUSw43Tah+aDZQ3Kyq28X/L/VlBuZTb3aw9XL48F
5lxlyuROBn4dZGNrXBnKQobFpllFDvjOGGKM/6ZKznd9lgmHslCtuwEb5McSnLrtGWa59WL8KI0p
sHyoqG35SLER8EtfAN7Svcr1SoMOdMnH9bwgF9SvDLyFMCnP4ktmdUNlQfg7NwEH7k2B5wMJ16oV
XjVZwVtmwIeCP+gbIyCdm+r5Svi/fkQ1qXH8O+JTA8iXLFBl0mxty8rihO7XR2yv7frg2ThN7qKV
J3wvyvz/NzKs2SOObewlcciVoDxZr8n3+Dh5Dlxmt/6l/CU3QtJWgsP4c2V0Xn+jnHP/fTAJg/Qg
97kctbkH/35wIny45Y1vd/av6H505O2l9WKDdcx++HH7mtdXIGO+tW7rUTD0PKcbj7y25nfPw1h/
u/3TS99pnkqQwjxGOcfjlG78Vd/g8LIZ7HiT2cpG2Uiu6FQb0719resRypjv4jNJrkytJ0ciD8J9
UxiPYxRvvaZ51c3C7Rs6QW9f53o4N+Y7+RiSnu5ZwChhNz6oZfENteMTPgP5yu9fX5CM+UYeHP40
NYY5nFL9tch/lE2L9aFyDMnZ336A99n5/0PanNeYY5Y3CzfF5FyBzgIo/6AMpa2U8n5SMGMCoYh1
911HJImD6Cgod40/oZ2Vt1Y17ar+V2ONu5h1mHzX14G6k21qMAJv39v1l2vOi9MhfGiza8LkDMWw
OzZqqR0GRVXPUSoUKwv+9VZY05xXqBV9jPEGLZKzaEVFcw9MDeOzMDHEg55RtiJdrsUANnqluRcg
pe57nEx6updK+b+48ydcViT52Atd+/czz2zMz1FxINagoq0BuumpV6nBmDSzrTVzXO+1NY35OQnX
aaFOBiQqbdc239kkFNgN0XGCM0kDFrXLB9j8RnyovDrYlUFsOGVRBSuH0vfS/P8PNWPeBzuYoGiC
i4+n+CX9OoWO9zf5rn7DfiW3PRs9FhyEEBVsYwsHYWVVXQhn86bYOtAxFw65ZKZE2wYSBV7otz/U
0i9fYvaHPZClTGEua+NwwmUY2+wvWrIS9Zd++BLSPvxwj6UBvGSJW6YEKQQ/wzT51DnGmDfBlgNe
vZBFhpNf3cvAEb3yPkfi3clvA7ADs1pJkS1N29kWN/DismtymIEaXuXgept6h+A6cdu87dai1vWX
ZM5bNNKmEDpFsbJzUPnxj8xvC7zN0UL/kY0y+cFfwTRuQeoGedhtO/TQWxVntZ2hVsp/nlYOR1WZ
6j96nsD0G0UhQDeXkIsEv6hoL01bRDRkFbF28i1T+ZKLlfeakSw7BkWHqg/+47g2Jy5L+ZU5oVxe
4oevPdZjUASyOJz6jXqU3cShxcQRvhanys3P6QHq/Ta6Mw6la7prWpbr786Yn8eVrmnUrFJZU4yX
kijQr+FtFhbdd2XIh2fBW67GtIWRmyAMV1I6OGvy8PEj5RZcCNaU2O/h/9ork/99Zfh7CY3uMYwr
Z3oN3+iNPIb7bCudhHvDxdf64D8GX6v77Oh99iPNNpicjnvTgP188n5UIc5MtvSsvaRf8m/ed791
4g1+xNtR33kn+ez/averR4KF1X9+YjfUtOt0nycF3mtr3sOwhWvuVgfFSV3fjTf9tneC++JvfEgP
xRvqnq8ye6jITXbByt56YazMj/PkuLJMz/mkrH2vaerTUROszOHrD2fOG598zazE5IIWTaoHBRCy
0P0N8ker11e+2vVbh0r17zBpTbEWQzWNz2aVqxs9kXVc7cdipYdz6ddng9BHbDFhpBADpm5U4EMJ
9oh4HNxeW64HBXNet9fiqi8aKcvPJDq2mFvYYcJm2bjwxx8089XrgDZhyXH7YkvhenamAWNBJs5M
87OvqzBoSzejPyqn++H2z18PCua8owJbGWOExMyxlu4f8dzQmaXuG2BL5fT79hWW9nDzDoSsx+Cs
4X2dU3XS3vpJK3eAraVj6YF/0gS5fE0MyztLI2L33lSTpxGL0hOeMPx3lUdHaFmlK8enhUEtzhbv
bBzwm6eh7yw2GLOryWOaR29aZj2atMWtvNH3jMD/B0Bz3q5g4nKmBW2Vn/EZdZJtuWObulVdYys5
+cZ0ho1n9wcUDrvqLtsJju/cfs/vYefadWdrlSdVl90DGYrGGV1t+xOP7V258d1886ezX87ne2Xz
9u2JJidXtCtbtp9+/25XdlsLg/T/yKtl3igWBOWz3CvnMANlULTxF0nutrefbWE6z4Gr3lB4ijgM
0dnPiuJNDiUI5nmrrgSLpVEh/xuKcPTy2F8TigqckORj1QSbgK5GoOYrQ2Lp9cwWKBwdRYkmqPjc
Cn22SRD42fh1kDyWEUncfkNLzzALE8FEOyBE4vjcI7/sQsyoh9Rtqse+ffzMBYx5W0NnknetzSQ+
1/5dewE8o9jG32BD3W1lAF9/BILav59BFIU4b3DiOmsi1sZ4fUns+GRy+h6wrNsPcX0cGfO2gErT
Rfol2+wMOf7LZEh7JJUrd389kBrW5ak+7K6Q0nYYQms6moRRdZK+inZ+FB371i2wkmsFT1hZOK8P
JmPeA1Bz0I4kPYzOUJP+TFr2MuXCsVemNZXL0u9f3t2HB/HTYAhiKYnObMbP2Lf80br6Hm/NNVDd
e7b+/+MUUql/L2CMRuZjnYOuwMEYw022oZu63aG+7x4SZ9r/SmyRz+80b0SRTfMn27V2u4FD4kJO
WxkHS88o/3sLDaIAPD0vKclsvE810Y3SZp/lwue2ZfNi5DjGSh0NZAloU8yf6rKrD5Ux9isjbWEQ
m7OpHpuprJi4I+CUCKVQ/qnAT/zU9JjXHT1FMozJ1IdTAyWyDn+k6tvtH15438ZsaquKkamWzD7V
L/94qMJz65cgP93+7YWJZ8zW9MpUEuHSKnsqEtEelcJWvBN2opsubSgMrSSili4ym910FVcDzrvD
SW8Ud5RaGvjuNSvdjlj3NPGarmnpKpfX92Hq5VOjsCkmXWly4rWsXymmxW3aOZWouXKfrzTALV1l
NsFpT9LGaGL8SIVwGCYcmcqiPldx8TsbKzcp+7Xs60JAN2YTvavrzPC7bjipOJuYaP/6Gj9TL9zg
/3372y9MhTmwsy3xTtdqbTjVVYy3Ln591cqoWti1GsZsze6CLiv8gmO4uvP+Wp3d3+V3OLa41t/6
2TzlT/lKOuY9k3slHM65nXEbBWZRc6Hg0Mh2705nugY3mZM5gy3tjDvvQTumv81tuc126dpFL4Hu
ykXnzE4meQvrhTFQ4L1Z+h5+rxO+0ZxTo9ZJkx0whi3mdscx1Q64GDwp3n+3v9jSe52zp4BipaLg
87hlZU9bxYm2+kE8+AdGoE1ZY2OuxLKFkDNHSkly317sFbB79TW887Zl6G0EdWUNvi4RNI05Uaob
geQMdT+cMIwQIMvUsrEheRmeEyXyDlOr6TE7MDV8qTRh2HZdaxwGv2634qiCJtTKHjmNh2UcJoMH
I/di/g3RLKfgHiwKpGMZR8aNn6Y49IxywgRSQIBVnZDalVagQLr9MRaKmoY6C2t6FrO4q3yMbguD
7AAwbefv213ixEcW5V28qZ3eGVzJbQ/mPnOL3RpWaqlU966H+hDqxAlwcGGRO6GdWHgtHvu7+Jt8
GB/ig3GMvyfH8Klbo2QtDTl1FvBar/M0JEQE7124755xMHnSGXHmq7nPH9hbfjIbM+d2yLJoSdYl
8+VFmLAEmdv7q6XNhVg6x3D0IzoEXCWJEudhq+/o29ore/9onsODuEWKetA28YPl3B4XC3NnTt7Q
Wlq0fBxLTn54J0hvlb6tgt+3f/pdo3st8szWOLRgfjZNzEsawQ7ml+HV+5Le60dzl9vBptwEph08
GPedPW1EJ/7e0Ju2FY71MwvhyqB/f4prdzAbDpMYyA01tUvarnE6Bwtx+zU5wJyzH57dr4fQ/pls
s4fB3p2/v42OtCEwifbb46UWejm7I5V2kfw4+DuvhKrLha/d0GydjI1cNcq6pvDi4aP5S8Z9beVl
Xxara7882+emcSuYtc6jCvvaBQFga/uc+rSw+cPeiOWscU0SAbFDOxaBV1yJjotveLZ2ilk7CsIl
rACk2bZubAtn7RLs+Wd0xw3djfwTHRonty3bsGtXc1pb4QPUtmTjEEbKotg3x/aX9SO61395Fjag
trYJ3LVU+EJZFTfQf3dagerj9g4OgiR150hnLNW3mBttKrfnncCr2BWuTpKk4Zq+A4Ti9vdYmMRz
+FlZGJEpiC0fOj4OwimscXBMcEJdO7otDKQ57qwRdFoFRT53VH33mp3cr2yz5KUbn+2xI68F0hfz
w90v/z9KOfZlLClOex/uvd2P0sbuzO3sbtM6w1/lePlYx/4M8/ZuzU7kHXpwZSTPSWgYzWaxZ3IH
Gtf2drIb7wNaFHy32Xtn72xsSqdyrTtxG7FORa7geJRklEOzbTfpy9pEfW/0u3YXs+DVG2VmdD4H
pP7L6CJifPCO3XlyJIJIwgDqTparfZUP8qHYZ/Zbsck2wbG5yx+KY/0g77ON9qg5t4fSdRCLaWiz
KFaW3RDVAi/EKJ2B+IWdGbupS76v2Rd7yO/WD+GH19rBvbTB9dLBTOi53K9d/r258tqbmMWsqoPX
k+NBceocdfPa2r1NwXhj7oLf0aO/B3Q+3iun4RR+87bmQ33u3tRt6uBseQr4OpLbubItOGvfZWk3
oc3i3BBNiRkGTGeaG4SH5rlAlvuiPxo4u9n9uX7I/tQ/pZXJsLSd0GbRTbAmi60eF5sejKfsUfiZ
3hmbwh232lE+85VX+kGXDgbaLEbJndonunQZbMfinD2W9/0u3xlfeaFPxg4o217biPalmqQdxt3t
UbUQQNRZR9MQAZnUK74qZoobbCs3Qz6srEULIUSdpQCwaQ8LUbx8IgXfT91VtNeB9oYsWAM6Le0s
1FmQEo0qE/X/cXZmvXGzbBj+RZaMd5/asztrkyZNT1D6trHxDsZ4+fXfPT1K+cZjKSeVWlUwYHiA
Z7lugWNU7KCSN0EJ+tE98kN6B7B1wr+jbv6/0t05990u3Mpfxa0T1TjM69vsj/12ffou35ss3TNj
2ZbFMlY5SZZ/5+0vx/Eij620fZ6n/99wlu6bGUJZ1BB4cJI0UxsfMu8EEYuwex3AW+vcd0I/vjQG
3VVToT4sRSaCg+TRG39CadFgHwBVXlnUl0Nnlu6s8ZTEqzrDDNW5A5Ciikajj/KMRO14aMKHgodR
Db2P60O57OiwdHp+m47U56lhJ8os4jxtjuckdMOA8IYB89g5K3kbC19d52mXboDCtb7jSQD9YtcR
IBVY+6maVyz95Y0DyOK/V5UaIPBgMDJoSvfVtkkhzMr7nYsS2LZZk9NaGoFmaWgYdi4wSl7SQ91z
xIvItLOIy6frn4Es5DWB/PHvECwHAhK+kboJlyTdpAg4PlBpQpcPOVBHYNKm30M1mm80H6Gl3oQA
XUCf06UPwF/j9yjDvrOyGSK0ym0A95+tGLV9cwrBxGnct7OaNw7JwdMTlTUfcpYGAFGBeLBjWYYD
yRuc02SE2a2fQyeytKGO3c9V+l5KNm1JWHd7VpzlXAeInX5zQ6veqbD2IqM1+NMI0ONOOO64myfH
3zOFfNIBlJqtDGq5o33bHxXytY7dVMhIZKLfgHMxJs04+HcoL62PVl4Bv5YH80nwsTwhSYUcxAQF
Dado+00Jzd976LIaf8pcvriNGt7GVqZ7A+GueHIba0cHrzo5k1cgU4ODvmxMYoTkrVIQA5rsbZAS
tQXWo7/zZc8V9GYL/05CVOwJznuYCORO70QFnUrpNg44ICguMn+GM/wtBqMbc3DdPfi7KBTlZ+6d
7Xr0JiDpR5/z9M6ZERPd9OHQbcYe9FbpcWDsfBuq2FnvPEG7vXnMioGRWLWyh7vDGrz3Lg3SrZEr
9syLEiR2W3hsivD8Hrd2lbUm1KAhWF95zrhBmqcRK+mYkRMW1QPEFXJvQ525O2dFI2dzxQgsrG3d
3wTBHanMPOgTfx5MKL+bQcLHwtpNDfdXbgRLXWgHj9HltZO3fpOMtiKx6KDuncIhHec9FCGu76EF
U6b7m0LA9rwAwfCEBGoLDvTL6FVubHGDxdZIj34RfgmxEABZ/e9ebZGgnjJm9wDSSPM4NyJ8QBKU
vRUkmF+vD2bBonmaRQsR/xzCRvYJt4xpUzjw3TtCym8dIIY3cpjkr+v9LNod7ZIKrGdXtl1rJ5mn
AgQFmH+TusP0o8oZtaFsQdph79el84hy2iCNauhifc9J6Fvb6z/g8nUKBcb/ziW2SdbandcmvMd1
pE/bXVAEaw7OpVnUrqEQqw8xIgh2QFL1IZfV765HPGhwx31eI7P/ayPQTgZvmpszurlNeohDQ7nr
GHzxMWzpj+Eug9GmZommC/Xk5RTCuVYNJA01Tk6qipXTc+ET6E9i6Lh5rJ+cNmmaDMXSnrkJhmDl
qrTUtrbv2UAksV0GyZSssrYBk2IHrRNrxYuykM+B0PG/q0dYkF4Oq9lKRhNFelHTSucVOknkz2gH
84HDJt9BjVvdu7UL/CLn/82o49ikTmc+Gmx2Nl0trT/d2PLY6Br3SWQQorZtH6o9wBBtHKTl3Apz
wJFQF+af0EJSgud3iPuZuXnsxWDHBkTn4oa6LvTlrRnXMlCG1G5O02LFECxYNVfbn1QGg6hCYF8r
KJEKpDqCM8cQxGOIr2XuyiZc6kTbhFZtpekspyEhrsy3ED9BiStnzTNuG/9NDQGJpzWgiP6l/eJq
1pO1ZV2RrO8S1an/lNXdujRYC0FeduZZ+ou/7kP4/80ZD/mR37nAe8G71jUg2beIgR4raRmPMvX6
D0+AEhqVdtHdAgph/hS09RGXMKq9X9T5FogiqHgQWeyJaNw3TEp2CxXwaodUcvtUhxPdEcgwwPef
DySRllO9yTmvNimgXLGNa8y9CQxBzHspk4qwYT+nU7sxmh5vkmKAEiKzAhzkDaq0PKng43U59FOb
EpE0hOtODmziQ4Ak6peiEHZSD1N6jyRk+xgwEHegnw6PSaDm77YjckCULHMjkRGMtPNQHALAlI5e
lta3RR7QQ+mCk26aRXFsbHgcrJC5L9CngsvYH9JtmVe8BueoM7Zg848D5If6qYw9N/RfnV6A0lU0
VZ8fRxn4Es+BngeRzBoAIpj5QkZcn64vifOnv/Bw09O6S4upYCzAku5RLsp9KEPVXVynK5frhWeh
nqDsScfICPJAT4GkQLYDAgwRygy1vPwnysqeQU1+sDqxsl+XDJ525EhKHTFTPiRpmrcoJenJd+VP
1UrrC0PR/R3AWCJ6X/hm0g7+o8nDgwOZdaAbvw0+28sy+EBR9Mo2XbAJup+jFi3lKcAQiW0+TGd9
8wYPxBH42eC16NboigsHtO7xENkcIGXNd5KRmm+jrB6m2jmlAzidbhGshfAWVpfu9LAVBFmLFFLk
wgZaxfquiiNdFSdealw7gbjLgnQCSfhUmsjFcSCBaqcRHlQrO2NhOekxQNqGFNIHIjzh4EeSbhps
LQMEvZVtt/SNz71+ijCO0BW1KsGQ5jDMNouUN04xL4m/KcvR/uGWJAChhUFukAkUJboDmG0B3lQH
Y6bpltsDisToixtRZN0653wPGxqvH/kEXh6BCNq2nXhdRy7cjlurFkGsVOXvyrQc91bomd8EoH24
NIl+O9KtoqO6G1JUOGSyhOuJ9jMYg6remMKArFIh58PQG30f17xtf6TMIW89K/JHoEzcG68wnKMA
ePEVGSjpTebOhYjKWnh7K0DF6Tj2HdtmXJg3XjdCxWvuvP4RMfb6qEiqEEnxwOuXUoU7iejD/dzQ
1lyZ4wW/q6VHPDvqNVNvg6Vkq3pbtcWmkZBYaY2dw8BEcL/7oK2y8aTahPnfcxtlyDnbBO6K42XB
YOgx0bGhWT004rw8xz/E5Ju8B0GjdZEx3D87gsVGuBZZWVpMmuXzqAppD6GsZJ7yLTeybV11kGT7
VZAJlSx/Vpbs5ZNCL8Dqaqg9TiUHvMaEQ90JwDEsIputSe8sjEEvtrICe0z90jROo5NHQSkiAjeY
QeoDsCAzN1deqgtWT9chIDa4r36LQbTGae7njcueoQ25MWS4sujcy7OkyxD0mQtCMErPEyvv381K
DNEs3QeahV9LZrb0AhyzhRxZ0XlzMnnhTdMUD3AhnMyh+eKJrV16HdJZQ5ZOMwAA47bIETwby7hG
HXkWmHHTQUwENMzrC2rBwOpkDKPlDa709gwTaGxc5cclX8khW2pZ2w8NDDbSJm1QBfGEdovmibr+
So7+UtPakxOP2GauaQ+gStW9WqX/WsDXtzIhC4tTr5fpTMcymHRIQoMSkEzebrKm9Q6joO4W4hxf
8wfp4HZo6tVuaPg8qfIsTyQCl481BFtiY1Rr2igLk6STMNzAsLuGDnUC7+Gb4uRYhmtIuYX99TcG
/OncLALDElPvG6em/W2A7m9CUthauwwv/e5zp58ad8jkmpD5Ri3UbGyc7uTPa9Zt6Wefe/zUsoTq
gpi7IjyVYM18p710b127Ln6nbZWtvMCWutB2rgUJuU44Xng637UsWUJg4WUGF/36Zl1q3fp3AObY
k8G3M3oqfGS/2KhwnIFxDMIvLn1tx/K8gJKwCU1O1wBVhiLdJfxm0yee2Su/f+nTavsWKb6ky1zo
OKdDL/dua0w7gLrYyo19oXW9Dt6zoUnVpFDdrMd5k3oeLmeuteZdXZh6vZKdK5sAwu1C1ARlt6b1
Q1kmeO5fK7Gy9Bp25BqVbdFkEGYvEMHNnHiu5LZ1x2PJHj32/KXVo/PWJRtHipiCf5rlLE4Oo+Ts
1G82UP11VmJ3S5/gPHufdhiDIgt0noYpMcl9Pd9W839f++nn/j61O3fMgbOg5knml21Ew+BYheMd
FEJWzqqFa+LfOP6n9oO5KynElumJmsi0Cc4AbZo/DZXc91O+E5aNm2nV7K4P5u9XvfDc/4uy+dQb
EE5wqwS2StQP3PLFW/jqomK+irwbG4GQqL0zn8efTy2oy9H8dL3PhYoKSy9IHDoOWW07FYnXyWHb
9I2DFw2uEwit+hY9AX0uXnx7DD/Khk4/HQT1t4Wh/G/ZmFvwtCEvNUdO3pbzMAOYBjw6EhuM8w8+
1uf4VGH/obj7R3JAnVccDoW8ryhD4KaD4JSZhBVx77Ip7OFehO1SMQ8UXS0nXri16qVlmUwV6N94
RROQgI5EcLbLApH+rBmu37Wi/aMhiHeaxCDjsRDBtij9GliMMDNPeJzB8etSO3KARPpOOfj93Cuq
ozmM48quWPp99r+rt2yIquu0Iohtpq/9pMixEinQ7o3fbpiR9o+FsXp9WbBTpnZEsDGQkkIHGLLb
A+KiAOSWCCLmv68vo6XWtRMisygkCFK0ruY6RnnrxnReFFzL11u/uAt90z3P36d9AQ+0n5tF0ye0
KCewJLIddyE/7Qxv4AonbkF8XITJ+/XOLg4FnWmOi6wG56WYAfFn7Rxb7bCZ7D9l2myvt34OW//f
Fkfr514/DSXgOQwWzXoYwhMXH57nRn01gsoiooFku7S8bRtrZdqWRqIZRxIwbMIGfU3tr9LbO+m+
gkrj9XEsfRJt6ZrESSvHbdG2G6XyHUJDIW4c56K79gBe8PVOliZLW7Np6FA5Dww+/u4XZR9Wbz8L
J4zHcroXrdoEkNWQ3bzyZZZGpC1hNoP0OBJIg4S1xFECWRMgI7L/qlBt6pYpOHOc26JeO3Mvbn2s
A+3Gkw+Myw4siwT3/XgkBYpeKaT3jCgze4Rlw68tAd1ZCSpMixh9Wycpao9IB13w0TtmzF6JM51X
0oXVrLsp21wOjhR1nzj5+NYbYm/awcphuNS0tuen2igFVDd74Jfm4MkhvVVGXd/QFdO7sDf06oWx
dasJWk1VYiGrBI7pg6AIZRj8i79e2+at5U+YZSqTbrL3Q+ujrHb8fn1TLP1ybVdnDeVhWKVQUsPT
M7bsetpWZmnuhsJMV4qaFxan7prLhUSssCuGZIC8ij9WyNpAth35Sa1pHQ6/9IG1zV2MJVjRqLtK
8rQ7oI7+ze2ADrg+R0tta3sZe9eZJ1ZUycDvZkiMmPaa3TufApdWvLZve1aFkmcMdk/0/r4ajOGZ
s7DdEkRODqzp1xbQwlfWHW6Q5SJdZwYysd2G3w7jVDxT8NcT1XrF4fokLQzl/7xtEKCRrgplomrx
aClA3s08i4e0/laG6co2W/gQusMNuj5FPhGKRPVJ3mRUPgeN+n395y81fR7Wp5MUlKNy7KFrkiB3
F4x/juDzt6+1rG1e0tNymjhazochSiHZgmv+9ZaXvup5LJ9+cxMUA64xUiVG0Z+Ex3cNrR7ybvzK
Q9fHov63eUgu+vUAGcTElu0Baos/oNoyr2ypBZug+wMdP8gpnXKVBFW2L0ZzPzcoBmF55BnPs/X6
tfnR9q3XCOF79dAngfTvgmw6uI34WYh0ZcUvTb+2eYvWFFkK7aLEtUTkiWBvmRSAr7WsmoXmdQ+h
PVdOqRjuRKDbmRvepCiNKe07kzLva8e57h3spQEISTeniZ2JtwZKEMVYA2EX8ufr879gEnTXoJAT
9cH36hNoDz0NJbnvgAPMePlRB2vCdwvbVncRBoU3tWJqYXWsBw4kTSf6/fUfv3CB05UdWU86ZqEA
KhlJ9yRzlLYF6luXzvvZse8M4p8CN12jki/cTHVMbhnaQwERSZWQzEyjSU17hwy4/NrsXjgc7k/U
dXehN0YtF19TiTX/VnN8Mh6hkEDSGiPGZ1YsHlU6oFwd7K2hqdeGdbk21Tf/Fnt+6qMwBq8AgbZL
Wpxzty43plviKPi7FQub15H5Ztz3j6PJEK+bII7YRnkYiPuUSyBtzTb08fqHVkgVFUUp92kNLdax
Z4O1adVQvCNaUd8rU7pQczO9Jotze8aV1+OQSHKqrvKjoHLXvClLa1mzJR0iMN5UeAoad1AOwbb/
MQ/0Xalua0Dx/PqSW1rMmkHpRmIPqkMfbnrn16fsS89p39Q9lhaymxAjdhUcAzcuZhN5wZ79fv03
L8yL7rAkvimQgCxE4kPFuo38epraiNHWcSKG5zRkZhrxtenRvZcz8yBC708qKXIW1fLDM9j2+iAW
Jl53WQaKuCknaHngf0brDVJjX2v3bNo/rX9mNE5W8AH7es63JqpYm9R7uN700ryfh/K5advgg0hx
gGagX0dGbz9YjnmosHo2JF1LWFvqRLsBIDs+k86c01PN6r2AOKBFzPss9w9F+NWp1+7tpB6q1oEo
UVJ2dD4gUcg6Fa1ce/JfrlzC0te2LQP50VOixxeoev+ggqrfs4oX29kkMlJVioybzK4G6NqRMnZK
kG3bSTHUTlTtkZDZiCA1WW/m1AD3sTZRk0Dbyoiz0UCNqu85d8h9X8sEWjjv/6YOf/qiGWs50JMC
lXt9SL8jEd2Hp6UzDopZ7td2kI5YqzMmkJWWypOouIRjMDBRUDM3K/fFhdWi09XIlDMIRY8qMS3V
REM93mQsfMmQl79Bldoa0XOpl/ON8tM02aWLc8BRSDMqflrVC5NTzPy9qr52W9eRaY6fhsI2sGCK
8b1Vv7vpSxFw39S13bhA/tJoo+HWuAUOMM6yZuUatzQjmimop15Qi8/w83fWEwihQ5Qb4W2WAWM0
BStmfsFC6tizJuxn00TuUBJawzMLpxs4m5+vW7KFda+7ki1WpLkfwEi2qXgkbrhv6+yZl96KbV+4
W+mKbrOfh105m5DQNuULWBYJp/SuIGYeMd78yOYC+Z35b0shC+X6eJamSjvFa58w4L7qITH5XZV+
2MGa4NDFhr1Q554JaU78HFZJzOzJQ550tubZvbiA0PD5CvxpSxGUC2WO2QwACedRAdnogd2lY7YJ
ihUP0NIv1/YslWLE2Y1fXvFvTv8cqjUJi3MD/+c/wS8/j+jTLy+ncKxmZ2iSvPzZT1VclIgmZ2ac
t1CLDdcKRi+uUPRy/vdPvdTQF0zDrhsSIDAjld2QtkDi5O8vLBc0fp6zT43n8Fy1tuxUUk88Cumr
NF6uN7w0N9rhXTuZMYQlUUkVdqcO1kYRRPKH966ETCoNvrLa8fO18zsUYjSgeq8Shw9PQrGtaYmV
VfPXGXDp62qHd2DLoc0nJRPaUhRpul1Xxf7UpzHylsBg8EWwUbX0N4NXw3sAb3q3TzMO3m3K801m
teQQpk2H8iF3BjQ2pNtJSOAAQMB75r07ANGV8bgwLY7/XJ0LSkr/zyhKJOGyttpRRPqPM7KJbmH5
2n1X4jXWtwVBxGhC3XDN0zhzwz/XP9bCFtQLRHsj9RD0ghHsZpyduaWOk+KJNY/vab9WEbCwjPXq
0LYzyRlQ3CRQPnoRs/EesP4HQwbA9SEsrDe9OtSxyOQ17VyCHYIcWmm6T8jNTqhVPBksu6s7tYpN
ubzpdZiX79vFiHLFPlEImlf9tK/tNQWqBUOlU7xkm0EGheEhXg58I8mbSX9dn5yl76stZatuhhly
33ht1wGe+EE51tumdXsIEIrsqepb9/F6R5cTYfEo1Y6fvBShX7o+YgV2z7eSBCZ0AfrqDinf3sYw
3Hwrpxx4Btv1t2XGp01DqbGp+xnSpuMwfx9JzvZQLS9WgjoLI9eVUOpQunaQdzJxg9qOAPx+6tru
Wc4gL4ztys1zYWXr8ifYsiZIvbRDHx00bdStz9oXw1IraRt/I8MXDJGudRIEnDqGx+FoHYcxFk7h
bGdGzHiw7YZERWYTFIgUBIV1VIIHO0PFmsF584shHHSssgFSx2MLdiR0qJ7SrmqOnkSUtjah/QnZ
EW8rBpU+gn83fCf5LLcDitNvm74isZWnUPH0OPAhPp4CLcoS7hDSE/cWnsIvNM0y1OCOpP5wO0nh
XvPyg2wGhYyYEPXLVoCizF4g/E+F5+1Iw+zIzeTGAofEDIdwk0rVoGITqur2bHc3FmpTjoo2QFeU
te0hSGPO1Uue29l9OWT1vpBwfQReGW6rFCLcRDXdQ8rM/j6gjH/J7emFOoTOGx24KCrcZh2Zbqeu
2qW+FbX2mmreZWYG9sf5nvjpvFWTN3nMhFe7HczCjRyjC0DHqttTOA/+nlQ21GV6hdh50Nd3PlH5
g6X8eR/SxngUuRvcemXTf+2I1nVuvCzs4PDD2d+wVsQGN97drD5n9d+QzNuMDVnpZ8Gs6SI3nmmE
bCYDMhKth8B/oQiur1ib82Xi0s4478hPs+kXNiAktgpPg4iy39C8mtK4+NO9MSsq74o3u4mR38dW
jOjSMLSrEup0IRbeorOwfRvzJ+m+Xh/FgonSpVQG6pjEbUoYZxR2sQxgO0DHx9fSnFaOxotvEC8M
tEtS0ORG3lt2ibh5eD+48q200w9kO0FyynE2qGI8dhx6BCVdOQSWJko7bUJGKe0ZLmU9uW/Jd2p+
qYQdA9EOF9OeW9RLY8GGRlEcegEPuOWO/ZFy8edL30KHi/ABPhgnCwoIZ80n5VZzIvnYfbgBNEFd
1O1vrnezMEM6W4SqbDaBl20SWeVb+EYPyOR/ut70wmGkg0VaEvLcQql/AqU+uvdxwYdgTcldcMfC
vl5T6PlbA/B/Oy/w9eCNnaWzX7RnbOGWb93IBDuu2w+3qAWJxObncwYIVLlzfzX74jbY1EkHfBx4
cZH4U27zpN7iz234UN6uRbIvjho/53wr/GQIgD3yqsnqQWECVQUqrpBxs0BpGKi3/8K0ooPz5v3U
QWrMVYPyJIx3eh/Gkxn8h4z2600vEaz0WE/ZuF7t5/DP9jH8+fdk4ybtbjyGu/x+PHibFjgvcpqg
mFHfTofq3jsIKK1c73tp3jSbxqY2QCErPuPgBZFhfq+M92Zau7dcMs6YMu0FaM9S9mCOAHRE7E2a
Z3BeqrhCaOX6T7981UT7mllDICbNmxm/HWITP8Sz82Lelk8ioTv5AqXllymLyNv1ri6+LdCTZtAs
WpXenKMnQdmGpS1ctZDSS3/6hh1VWbjmrj+bsUt7SjNvfmUh1/rsp/9hxT9JlG+ef94WETBzt7/Y
aferiXYs+pZtgCwsozEO9x5QuGb0kUWgX0UfyctjGX/lxA58PWTDoBschD3UfliTQ9HF49vBMd6v
T+bfWbswTD1mwwy3nNmExptt82GXQGtFDCf39/bJ/xb+rO+6IwTeoLLnPqJgbgsYbJJ/bRPrIZzJ
DLKac3xHtwVkU4potB8nFGpfH9hlbz9mTbMRlOYe0v4B96bfp9jc9rfslN/TI70xkOYXQyRrb95Y
mxqYshLKFN+u97qwg3WFKXeaAs9uAOSurL2VPuPsjRRZsUxLSoh/t94nq9cyQxnlhAlTO+Ne3QC9
9Fh9D27GE3/ANzqxewivraQzXDwSMXmatRjTtpxz9zx5YRsPFrIN1lxcF68/aFmzExz1pMApnQfB
vtXNu2M8MCvfyMHdFk4V9fUfbw0P+bfJS0tbMxRl3irBfXQ13tv306k9htGMzapi8x5ypv9d/+IL
NBdfD9WEA7O6bsInb1t1o+Sdxd2IERoT2z6SGdBslh3yujqE5dp9ZWGR6ZEbtzbcsCnQY4e8Qvvd
Jbfz8LwymvPcXJgzPW4zB0OlZnKWvsO+RN1D5/2Y6H8tCq4K6sTc+lVmSI8O/+vmlR2zNH+6+I09
APyOSuQxsSRYjbURKQUB4lzELoHzyzAODtxsYfYu/TXf+dL8aZbBqDKrbCqYPGQaR9R+rYz7Zi0N
a2Hj6JEdJLMQFGTh26AOII+dQj51Rvlw/eMstX3+90/7f7Knsh0b6R9DkK22pA66O5fY1Urrlx/D
AXK8/m2+mCFXPBuVf8wQzymhIw5eBrL4ANbwGD16g7CStq/BGmYTWMhqHOqo40MNzTy4W16YmBHm
V0FQrFxYFo55PRQ0tp0FooiD0TrzpsrLuOrfPOg95u7zXDib61O6tBQ0E+EVtE5VhdoeoQZcXLxS
PNh9C4hE3oQrpnRpHNo9Ag+nAlcvEh6pJ/0d97LuYPI8349B08c2tcddVolx5Uw9L+H/375wwf/7
DYkH9Eo7lsExLe0R+WduUiADU7V9PLTZys3o7wPvUidaiIgGEGdQxPKP0jbIzWQAd+KT3IhnlN1H
GQ+yP70xmbvAGQO4iaj5WkERdteXrXFvjCR9Tus8KyIfH/doZV267Rza3c+GDdUew8nwV1LsTCg1
7tKJFHEFv8K3rh7ZDyjk0G+SEj/h9WgcnSxr7wqfia0ZdmRTeqk4Bp1pbpAmBAmMbqhiltdsS3ta
vEoZmKeChOGh49x8SAVPn8dC9VtZMuQC2PCJRPPMwZIAABB0IvPUscA7VqwwX92Wz7jW9QP/6eYV
gieOSsNvZWdPd15X5nuF8PztNPP8wRem9WyUxhxPJmTv8qKaiw1KnjxUTgaOEztdbmxEjbLnYeb8
gPkDjJcqoXZMtB6ur1XPHia/B+vQDqDMoiQXMsJTd/gpwXCHoF/lOLtmDAkcQ2U530x+Ix+hdzve
DUIVu2w0xY+v7Ay80f5dSW6bN00ItAqcjVkXuQQVwxlKPAJnraD68taD8+3fDjKzqfkMx/ORT/AT
2UDlQnhKAfzdeF/b3Z4eq/Nl6rO5TI2jXeUxcFVR3rCoAIzi+hSd1/ulfaDZ4zqAYnntNsHR8rtH
zwqRoEa9Q8Pl68zn28mwWCzGeeV7XDb+ni5P5DngJxllGB7tpn6oUndvUbF2VV76FNqdTBlu7ZDS
CY+tgjRNEdQgRw+lDUGcNnTvadOTfeH7m8DuIhaO8C1wlx+Q0i1VbPg+IJWsFEEG8U4y3tbz6B2u
z++SMdONszkLt5kM/0hw9aC5iEKiIrNwQMZ6ud7D0qRqtrmTTd6HkPlDgK3YWnI8Fna+cpwuzKke
hlC+5bKOjMGRul67x4X6jBf27L0yVyE7C/OjRyIsf3BNoDPosWtyQJaaGgJ6NP0BZcMDL6q1sPrC
HOl+6TDkVSqxaY42hNAZcvlltZoHszRJmg0owzKv3UzguDK9YymgRKjGW26T3fXPu7BBdZ31cvZS
zosgxLEwnBG+ueHcAMnaRFXYoM4f8igU5XGFOjVDna34cJY+imYUZJNCZ8Bo6LGvQ/Y49EXzUvYe
VESt1vzmz+Ya3XPhs+iFNNKwsZzGvk+aOTyiAv0mdI3t9Wm7fGPxdIBNbsu6REWrSPoSXKWg2JdN
tuGduw/xSvPmX9d7Wfg4upoH0JAhCMWlSOzJ+Wjk1Gx9Mj6E4XiUDbSxu9GKJPsiS9jT3fol0AId
A9j3CIE/QEMpYm39gYxq5ShY+uqaBUW9nQHQUmUc+djLmLbc/eY0AznVKe9/+N3MV+53SxtGM4ll
Vct5hjLPMR+MRzNTP1HJBryeteJaW2pes4ee7aZBDcfMsUIFtvT/eCmNG9C2r3/xhdZ1d74fZpUX
pLBXrSibuB5HMy5AXkLCarpySC71cF5rn15IvkOzZmIZPTaTdzTPlTupsv+0gfu16dfd+VSNHNrK
OPHpWAGEgbr50ooA8F2ZoMu+EU9P/GDN4HishvxZUIkfmeX/cqqMg+yMShu3lhuINU7RMIxQX2oB
2/raRzlP5acpy8TgkYyDOSezPhpZC1QrQ4h1rb566Yto5jAXaQdcp5BJYXqbypUuCCXZvd3Vv67/
/AUzqOd/mOnIeNtzmThAB0Su1aaxGfTfrje+9OOtf+dGTZloA8viSer/6FANA2DYNLxcb3tB5Mrz
ta3MvHCQKa9R1z501TEVkxrjqaBZXLh+vXWp0+28wJg+umoy7nIwq+JaCMhSkUFmD7annIcJRPI5
LvKsPckhHHaGYyA6XlbqvvHCqY/T8Hznlc5AQuCfA1yc8KACWPT6AJYWq2YrDJKHckYtQdIHpRfZ
NRCsZNrRuj6AWtLi3DB/05S+Tco/XO/wb572hfu2Hq1H4LouMS2YsaYHMlnR+rmyszaMgsnk3wBz
dyHh08sWKivwG0WQhsFLnoZlsM16z18xAX+jgpd+hWZjZClSJ3DqOaH+MI2o/mC+B7HFjk3IbE5d
Bwlb4mMK7OKXl9odiGk+aXd1KOgNGM/qYM1ijKzBVNux9PtT0I5/glD4t4MvxhjHiBM1HmAsrCIS
tZkeex+FUbz3mVR3hu+OP1OvRjXFjNqKqHT7NjGnPBxi3pHGishZbtXERz95lHIouJF+W5vUwzVE
Vi8ztaobboXmhrSyeP0fZ1/WHCnOdP2LiBACgbgFqspV5d1ut7tviF4Ru4TE+uu/U3PVL48pvvDV
xHgmRGnJVGbq5DkuqYqb/vLuXHRqiN0yz3Z9bkExLgvK6lDZ1VdDawbWeC32VEp6gHQoO7VdSXaU
uDKq8Px7GDDxPZqjkmgC4XNca3OhXNdudGnFid3G1M/I8nInpFUJrZW59+/AGBvsB4vQIytMdWiL
yYEUOhCneaObJ+hM4oJu5iGNUEHDe4cUrJwiKataHpWaLBQ7dfakRJHVoVdTZoc1GIk3qrkrFr/k
uuuKLKn9urDP4N/6bgsI4BWgaRDU/RwflLfU/zMysFQ3Asbos57GwMglIagBAfYECHl33U5WYhHv
8vd/PLprChbItm/PaNL4brg6oepRh5me/uaBH3/uG5f1++cbQU85dCy69qzsby1aWS0k7/bfFEfz
+vgXY/rIyBbXBjQK9Sw9T53rkltxD+fmjcaPSOaf6uLG1Px1Vs3X699auUK8Rd0TpaAkz2jNj0yW
p7oa3y0n/3F9aH9lGosLBOXUwECQ4MJXDPVuN6v3ydQfKtEeqqbDa4SX/7z+oZVz6y0ukwBamWrk
eOpo6/aLBzgGksA9K7c0sNeGX/h6lHqHHEWm8Qy/lsd+lc/HiTTuvlNy2ChCrOzCknfdNCSrof5q
IFTN/d95U4vnslRbxeS10RdOG306wD2l5lKW59/G1ovtJN8oh66szZJBJujtgaAkaqNRL3+0if8M
6Yo7v90qgqwNv7BmYyfz5EPJ5WxnP6ZOAmh369RbndcrruJ/KGNK0YKCCnzXUj2J/kWWKHP6v7o+
2zDjlfPPFmaMlGgGfSjwnspWBioaoAZPChE2A72Rmf1otVuJy9r+LmyYuj6YBkhng2/YiT30fHod
38Csrs1hYcOOV4gGRS2wivepEw8OhQo8IHSRHIXcKZF/52U97a+b8YrbW2p4YWNV39iBfc5H9TQC
IBY2Nmpe5QwlL8urYod6v9pgCwm4NrOFVbfULmzAV+0zaTLyFHRpEJdcfHeDAWowegQrXKtJfH1m
Kxu0ZIsxoLmhrjBg5iT0DvoKeB3XX68PvWIhS6aYxlHcan0YYO50zc0g+Hz0AZ+8C5Jhi+tmZaWW
dNZNWySpPU/2GZDfu0RPWUjt8lh446EdxHNAvK2S8toyLawdoRaOWhWQc9JO5L5I/OoYNERvbMKK
uS+ZrUewZLAygJUEtXzppUau5GVPpBIvAZv+XN+NtRlc/v5vZAAV777LwdsjlZectFvoXeagjHB9
9JWNWHKXEF9meJTg9nmA5FFjHspCoJc2jxF3RwHZgqmvfWVxW8zFyFGecggO64OftLEAiRIV9zP7
pgO5geZYMfUlfYlISIXBGIHOiEhDllsqzgw7M2X/cHKk4UpYIMmGCMz1hVvZliXdf26spvSGoD03
dn7bdPwGqlAbFc+1oS92+c+Op7qWnSghylA0824QQD4AQ3T9V68c2CXnMc1slc8OTLtu7iw3i0u7
Ckn1Z+r+Xh9/xXUsWU1qPoxo4Wf22SXTGSDvl6qivwMxfS40WBKb9NNUdSKgGN7QiE7qxRTi0GVb
XEprC78I+hrh5IjCOnM2ifpW+PS5VO28YWhrx3NxNzi1TFoVcHVuZy8CVWBU8PfKHcJaV7vE+dvq
75/agSWxCZ61RDUoRAh453mtC88OIYDyFVppWzW1lUVaQmMZdGe6QunpolP34ATVQUq2Ed2vDX1x
H/8c/L5r9TxemAkTTb+MSX4bdGzDO6wczCXAFYTrjtUyXDi5Qn7u2qj6gFVyq09vxayWEFfZC2iv
6MmcM5QcbbS+593NUIFroqwaciP8rNpwDSunaMllAjmVXPvFRM5Z4d60XhPNo0YqWoPzLs8xK6ZG
wP6yLUTh2oYsokBt+USQIQFla1bH1ajCad7q2F6bySIKlBOo6ESAal1jyROQSjLsLPPGR8AcHE9F
Q2MRFMzlhlWsYHG8JcZVWznXmlvkPHrIE3PauU1o99T74V2gP5qN/QFkpiQu8Xj+u8wE2aUmMTtS
9fl+bhjbaS+Y366bqP2xcDZe6i+L8s9BrxRN7cIFM1kCMZ6zJdPk1knQqmbGlIH6JJ3PtZtUR8NS
9OC7xH1DpVL/5KUPNb9qdCX0v/KqhJoNS7u7xOFpPKTQ9FMKtLBKjGPsgobh4KNt69wFBYkHLdID
QUgHIU7kVkDVgfo7HFMtH73MQOHcQFYqB0eHjCzSD8cx4eg1RQtoOBBrvM3NZN3WUwsASdGkj/bY
mqepq/zHuWPkO5iaQfyvMh+o9NG2eMxMM32Dwk77iCgVK6ea4U2AL9kKJ1Dmfm1yaPLI+UJLNQ+t
Ci0t2pt0SPM0HHlQ7VxNx3slpLwRYLD9gYu9e9G5CM41UeJxQktfPFSoywGMA2KLJK0fksnwsGYw
AktPyV1DQbaXQjhZR6R2fNA1Fn5Y13lxqCB1Eomp/VGnUj9l9WDv/IbLH26v1C5BuLvXs53tSmqS
Q90UwSOXxjqPXJmbhmn32PWOjLDeOioJMDWjmd2vQon0BwpCgDylrR+3Y+qGBGWove6zPLKHpN1D
rLs5MEc0sc29YZ9m6Gjz0Cz6mqEaFjXtHKAXzcV+DjTIdwOdp10yZG1Mfcl2eSLLFyKrCkqRRESp
51f4sJUfu9wFchA0XFFf0eyLSOxm1wcOfQwyn+79ZERnApzprrSk3Dmkf8+Dvjk4jdPEI3o99jXo
qR7JWOWnfBT5w2BXAYQmyypOkkLFPO++D3wwD2ZMINeuGuc3b5vy3RSJ+i3JoHayhCYIXn7R0n7d
Lj700QBkLOIeb2JsDFy/O4+diHHubjS0M6vg2/XRP2ZsxvAXJ/eP0VFPTpr6HCyVbici5jZFnPta
HB2lkKWzXu5tPZKdCUz6avwuOcydWz/62UghYuz6N4mN9sRyoFU02+686zsx7MH8u/XwsjL7ZSFz
At4oSQu0QWpz2xUQLDYmVFBKuz77Dz05PM7l5vpn8o6gvCUMfTOT+TXaT3zc8GUf3nwYd7FnDtil
8KTWlOdalLMJoRUrH0G56Pwd0sJ6sgaAzj43gcXuNW3V2dRU5kzdbx1q1Pa8lQL9F7n8T20Uc1jc
cs50CWd6yJzp3bxvj/0xOzcn5+wNd2UdAhAeq9gL+50+9vfTy/il/+L+JCaUf9IH65js3jZW8sPn
H/yKxYU4gLCzoBb65Pz8luZ/SENjS76k/RAmCjzN5H3qtqpIa0dtEefa6ImrSwvhyahkWFp56Etg
8IAPuL5VH2Z7AIldZvjPWetKFkCuCrpI0HcL2+aptrq4KWaAml55ZTacxdpHFlfoQJnGsxjiXC08
zOFnxUUsNVxo9hPHfGMmH2OpMZVFRGpkShNOLej8JZ061kbpAxoS5ijPe32w587a29MsYmq75B4v
ikGscfbjzy3jxeT+WcYc3NYmqTJzbtv63q50Ew0tngXmFqrnnp2eKq/Z+NKKc/ifqmXKgRjM4Xp6
hjYmEMVlw5/PzWFptaKdnMSC1TpNMd75dllEAcS4IuMXbVSga36Xg7Z/I31YOdZLmcmZQIKv8/F0
3Xpj9pQ2vX9OZ0rPXSY3xRmx9h+4CrYw0iqvzaQS9DdPtZeEanbFXaBb60Gxutp7KfrOKTAZn9yW
hZmi/x0yjDIAcZog2W0yetbNyIatAHxttRYJaYHUv66BlD3brf9IpgZduZ5CU6jZaqJc+cCyQjnx
KcVr5RicOH0yzhfj4x3o5VPHalmhFI6q+3KuzRmv9Oi9+2v6v4N8cqj1/wG0WDGKZYlSTR565UkB
fzyVGo3+LTAFNBMbM1hbnIVxt5bDs9SxUcj36pi7DDwHHfLGLdKhlctkWZgsW2PjVRc/vi06HUrT
Pwd5dvQ8euMUpImY0X6Id7rHsm62cC8fJnRe4C5M3VJoDQLlaX/2cGGG3bCD0sS8yx4Ktbu+6Wsb
srimbdUOstcpuAUqpIYjZM+3KBzXfvrCqmHLFaIv+D9BCF4lpkOWqZsKPToHgC1YnBPvpIZxow1j
beeXVi1m8IJaOLs1bWI1PcnRj6ytmXzcNYpdWFh1SyqVm4Z15zRJoUhvdQOa7gNzWztaHxHx95Gv
8jRqs5RDRtKXD8TpnH0XQFVv6kqIzPOGvarA3ZIZ/7hnDFH3IhjwLwA4NwnAHtJVdSj8+dRU2Y2L
iCM0Kv89ZsG+CYLIqqq9KN1D7wdzyLWlN8KEldVeEmdTSic3cy5hI3/xrPuB/Qymp+vncW3oRWyQ
QQ8CeFsceBAmqAEIub3mG+WKixf44JpZFpc9F0SfiZNcMiFoTQCo7Wa/FLMjb+w/d7csC7Ud8ZmT
cRmcqvZRtlD97fiGma4ty8KYKA6ezywVnLxZ5qHb6F1T+D+hVnlzfdlXjNVZ2I82JBvrCwMAuKrQ
hYOyV6yD7MCY+5g5WCPXG35I3/p7/WurWePCoPICeDuUp0CT5TluTMa5u28mJnc9LeoTRQHjVkN7
GGodcxWRyUNtgnrOPifo60Iu3kGJ2xu+FnxG5QkX+sEwQx/GtJo2VmPlpCzLvarrVaMDMJWWPetu
ayp2Vu2WO0kBYAftzMZXVtZ8WfMFOM4YQhAr+OJZVWjQtou4Q0TvpA+cA6SUbd1bKz5+SXSgoVwG
OBeYnNzy1A6xt6X89TE40AuW9V/XTHaANxtotYKEQB6L5/Tcv9pxHZd7se9DLx72zTE46Vf3lp/b
Qx1t9Zb+xwfwgS0va8MVbUs0Y4K6X9w6D/xgjmwv90gtRWjdZ3cQld8jsHgcbi+8EfQsTskueG02
qt72f1bx0dcXt3KBZAUuSoAcRSjiRGMChVx0ZdEwR69WHzq2zV+Fx+tHOirUeXod1GPYVAwISW9Q
70E/My+aIQzwAPCWuq2azHd2jWehClKYcRBxAgG4U49/Pw2lrLKQDxBhoZWV/GY2cExda+iO+ZUE
7ZvH94Vn2GEEojLOnA4lZR/d0BVK8rvZtgPki1yfahWQ+8pOeCRcq34cfe3/hVr4dG576bxPXOR7
1yndx9T1xZk56bDPgUkOwVYongh1wVKetnhXqTgU2RWjHVJCt3J/WLwsHzy7Fn+pNXFwxcz0xgdU
7o7Vw7BLCjn+aptMN+FMTPE7aGsRV+BuPPrVULwTYA5NmE0ZAT0nfUnwPH5LVW+HKavSGJeMeQMu
o9oN3Mt/Z7VrAThb91+6kfX3KK6lYa5dD4x4eD+vfFW8cA3QRlEDtWaXIIwt+imtYum1gAINZXNj
cze4mRtpbl3hCQ4aWSEOqrGSHYXS50OHBbsj8K54bRb02R0YMP/dRFRoj1n5rluKLLHwh4hjC85B
b5xIzAwZfsPIDoJ9QcyK4FtXcLq3lI+CaEXSvV8aZErSkAhsVuaYWZYdqYr1KQpRHRi5rEY74Vy1
yVfRpZCAVyYob5JJjCjcM8LSUPJp3CVVM9xZ1CleZcA5hMLKsjw7Wn1NctRzpTTBTwJR1+qMu94J
m37uIa4IYY79dW+94qeWXfYtNxW18I5w7uMCLCwy9u/yMjR13OQb8cSKg1p22xueQyvAQq0os/V9
1qqjIFuCt/8xRHxgq0s6ZYWFZW1Q5WfHdjQIFFHpL2IYDNYx89L65dLXPYdAKzts15OZ/aic4GTQ
VwJl3OwrNO5vHMtPf2aksHUY1NMrwALDTVdSHdncjBs1kY9vHL7kM6WWN9sVKuJnOe191MumeBC7
Kt/YwY/Xly+7JIdKTYUANBFsBkmkXQ0Pdbx+NtZ+9+Xv/5RTpA0pWAbqoHOtnjgyXu+nStCetjH6
x787+M/7/zO6P6TwPxoiQj7XIdXvynwuUVzSwLB0bDhoJZ2TyisUuubip85ANZrpLY6cj1kwcDUu
AqoGD/bJoFvn5AIOfuZOM9949ghebgtCxVCCPPvoQAYNaFncpLqJk5F8S6rkzh2dB5V0U+zP8E6M
bemLrsSPdBFw+bKaazE35py3T1n2Ukr0szTP18/AStFwSfwisIQ+E7Aw2t2ODiTjEKWllXWT0+KQ
T1tKA/+hyz4y5It7+ucwgOZyzKBXjvKE0dnrMGXZrUwq+yhxWd7wQM0pjjXKrx236Snravo82zp4
17k9xpPb5mgZUXmUF4l56FuAwEvNQDGUJtWBWLK6KWZiRRNInPe2Qme0rKbmVWSudZjbITsakfp7
mXF96NvARA2ID8PSQxjeBRnfG3dq7tKuNmE9FPRI+yQ/FH1Z32VuZp400uCzTEQaJcptdrUe03vH
V+yU2z2PcW0P9z7T1n6iygt5MJAdpCLVDSWc4DXNGXcIe9GfHRi14WxWDsOS0iZvwCU4NmVwEsCw
Eqt9cnvyZQrYz+vnYcVql5Q2IAzTIJ9HEXls7yrxRqdf18dd+9mXv/9zAMqCIuaCEu/ZBw8kT81h
cECQoj7VEukFS94af5qoXY04X55HQrcHQKh1YlqDDIF0n/HD3FtaYQ9q00m6aDMapuTe1frVd4P4
+uJ8uOjcWxohnlBJx4GVBCmXA6k+Pk6PI+3IBrp0bfSF7ZWpW7V9L3GBqAfWv6EL6DNHET97ke6b
wMk6ojAwIdnZ68leyuFeQYj0+qp8GLpg+MX15PvpROYZSus6P04JoOxaojUbDATVCIMqorrcWKAP
70F8aHE22x4iMV47otDF0ieCkxQ6/pgipeO/eLAFt1n7yGV3/jEAu6CojFzKLkx6PPIrDYalrE1j
Vg5dVOk23Uhw1r7j/N/vOPCtbjsiGBlG6/ucfptyHmZUHTnd8BBrH6D/9wOgdAYWrAMkTIPHMnKF
G7x3Y1echZblRaTxk0jSZezXeHg0C8BNcSaZ6tKL5E4fiQTtJVYxJifj0eHx+jn78ArE9i+uV1b6
gEKjX+mc4rGs4uwog69KzGHu/QIUbX/9IytGuCRUKnrUSpAwwAhryBA2gf0NvWNbgoEfOlfuLRmV
hAstOTNq59z55N2R7Y9inN4r0nwm4MLwCztHYF24WHmKCqr6a9MCWdXUPVj19ElmP2+pglGVbBzx
6uWcXVpWt5bKnF2bdipuSJ0De9KPN21umxtQPY7HRpPhUQQVgCV4af/OOku989aeTlAw+NTTOma8
8AilboDNtSbnzH0gH2r0vXlsi75pxX6Wss7tnLYsBwrgPI35H51oZNruu+qHX75xN0Cha59Y+ICg
R3WqyAbn7OTmr43idod2M+2SbyJP4uvnecVoltRJXWbNI5ANDGnr96byo65PD6L+ZQcgAnU2PM3a
sV6E4QGSNjVXPcLt+gElxAhQJgh4bjj9tQksrD73XJIKDxl+SZKn3p2fytr6WQfecVIy0gPS9+sL
9bHhw2X9X3dpNWAFughxn1MPFElzD6H6BHovnzJNtkw9TZN0fd557tkH1WYqsni6/DNTG7v88Q6w
Ze7JA1d0bmK75yBFj1xbVMFtB3zZjlnZ+Kn7ii05evyCsoBUiXuuC40ezXtftjEJbkSz8bj08T6z
JUFPAFIkXmZVdZ55Zu3TVPY7lxTizh+MuXHQr7BvfBRJNnZ7bcEup+CfW77VvUrQPOCewTIVdumf
tPyezlvPx2tHaWHWKAMbNIgIjcbOoo4g3hScE0Y/FUJztlTW4HykKZ/h5QGxAlm8SP+YXLxLzX6T
fv7kZi8suk9asII7gDObUoB0r3myQWITeZ0TycT6lHQeJrKwbD0RlDODdjoPzHsOUpBXJfrZm7NT
16nPHaol8w41VjJRr0I/ggRQAPDp/GAHJMz6P1103W2sHKQl8Q53vU7njbLPNjPZsetAq4tezoC+
Q2Yh//K5byzu9czvEAw5RJ2BW2zC0efkMGT+V1WVeuMiWpvF5YL6xxxwpKzGR6/XGR1TEA7wj72X
7JW91a5/8aH/U1XgbEm+Uw8M5A+FM58905IQSgJlCHznLcL4OyguQZI5b8KA5E8d9KQ29uXjpITx
hYHb/SX+7dCaj+e79olDJPOAPjZbHDvum++BkfOjHDVSCMkl/3N9n9a+ubB7BqlgiirFjPc9O7nL
TMBvUzRdv2cj+JAhCqGqnYfsuo6SUXuf6yJnSw75mWsb3hHSJGjRABsXEhXv7LlbyfSKV+YLR2DN
symsi8J4ZvIclKzzYUyAjNMGdSC/eZrTZuOaXzuBC2fg+ZBagFdOoFfMb5M++wMmvQMmttU+tDKR
JeFMWgds9B3fOgG78JJa4rdV98+J/5Zl6HfoaLe7fgRWprHkj/f7qtbDCEUFUF3I5KkYX2b29frQ
HweLbEk4I1qSIfmZrVMV3E/BbY/wvsye6nIjiFsbfuECqtHC61IxJacSv5zcVlYR2fYDNd7Gjbty
KS5VhjxU5ToA6LABmf1NJg69NLp9ShyEsyWBSg+c5qW9Ct0e6bMHru6I+wGJGu/L9aV3/qPW+8CD
LUWMZO7VSaOT/GzDFx9lPem44YkT5eUAhZacPQOHSEIx1l8SVzVRQ9AQrEtaHyAVnByCwB5uib7A
Hy2wKd6gD/qrmFI8bjnW24hiw9GRYA4pC3IL/ISNWrmoQvzvJShpJxaniftX5aoLmds+NanTHHOv
FOdETDxGwxQF0Sa7sI84P0Regk2z7n+6QwrW3Dxg744hMi6UgXpb7nihn7MyRlNmo/A6BqEs8JoT
ESqXejv8T+gtNm4d5j3/M3sSN2WbiTJqeCDDWdh1pOdWxXSCgtoogmnnQncuBOAjD8umzU5l1oyH
3Gr/VqQrw67nYt/qOtkzBwJdqY80lJLAi2qkPVV0CVjRwQfu2GcIkbHn0bKsKkp6F7zi3pDcjR1J
IhREtAoTIw1ekwoTiglMs8EMqkxISD8ZSqBmg7Cx2OuR4Vl8hj5EqfQYJji+cYvK9KvXZfSxmFAG
HBhtQnTFWTo0pUKPpQLZ4UObWI4JO1v57zSDIFrRScScAPuEEEGeTo6PglZaBFXkWNXf2mnAIer0
LpTwaHsSReuESl2ISrgTB457H9D8JOd5XzP1N0+6177VZZjz8utYdF44lEC0dSzz3xvfABKT1UHo
DzLDG5ed7g1zk6NdFC9mLtFVUUnnUHHzixlQgrZ9/UbAUBjaGX1heGuOHXT17IMuAzFol4Fmnvcs
KqyChIGb4iSNqQob6oBymjeQKJX5X+2YB55C0pn5gE7zsZZ4Icn+BB4wOokyD6rqfg9BddMNA55I
nbkLi1K+M2v4K9DHEqm0KXbclkLgKXXOoRaFtp9HwjPHjzudDt+A1kMTF/GcHeSAuoeSMvOUWNkE
klVR76be8Xc097udzOQYcnC47JKg/zZMbQv2m7TYwUOTKCnz+TQUKB7a2fQ9ly209azeRdcIgD51
A6IbThNygm5Vifb7IsOlCpXbnDX9Aa/D907ZpBE0dfGGbkGSaOzx2tsHqHTNNW4v5oLGMsgRazQU
7CS5GVJcmAmMbOrvSqt+K4PkpfdGFQUigYibJVko2fijMzVYqJ0x33mNP331CZiHUfXooP/WWjtU
B5oftS3mE3H9IAY8rIgoAN4RUN46njhR+4JO5qXO6W0wpAb8PACVGiDKqoTIcDLmN81r+gRWBCuu
LhJyeI1r9sbyv9kmAEeWdr5ybr47pAgwLe6Enqyfp0upDd3aMgws8c7z4VWw7KtHchX5mCKGrX9y
Rx1Jl7S3SRmouGMFjayx0sOuAdh4h7DBIgd0HoGeAvS2g4jayp2muG/SXO8C2/bzfS3zAFtBLZx/
EO6Wt8nkzMcZJT5g7uzG++qDLPEgeNU8I5fiZ2K6YCdl4UUiFyiXlpnn/NSeX98Ewiuf2Awe2Z2c
HXkRv6J9qHB+dxqPj/Ew1ukJvJ7Oi9eN5qnrR37fzSCu7Gjp3LR9UEF1isLPh6XBG/ObPVXuU+AY
Wsa+zcRZwQPu/TyPEhtnmGn0f4FtOXhmiS9/2SiD9rE3+UlUGfbLq+f81jeyPA4EXihMadc/JEnb
HhLNy53wabAraCXQJpQVb7bfFzO6sUAS4vdOvh8Q1r2O0Pt7a1HX+ub30+yGGnXDnagbx+y008qj
k7jOQVi8A6o6Kec3XqFr2VXwW1VZCje2CFjv3IkWERuTBuRO3RNoQ9xTCw7vPWWMRwPKzWnYoe05
3Q1V5by1Vl3ezLPITsL24P/EMO7yoviecn3DJL8fBwLAnZrMzsrQl8hdyxwyM+TASoLnqxmFPlKw
RkVM+TyyvYbFJvEkFlW+CjAnYwcsP8yn4i4Z3OQACuI85En9JRDcOYmEqUg01bMCe9TBJpYX+33W
xX1WfsWiDF8Kq2EnG640Hv3pXaQNuqs6kGtmI/8KloEa8uw5+dk1irwFFKQPXnOhi22y2IzwBgSA
nXDEzbgf6qI6MeAsQqgx2xGnmRf1uVJPw9y3f3kx4b/6RXrrz7mHC68r3q9f8Gth2yL6BLOKW1+4
uc8icN9S3kMRxwSXHzbdXf/AxwgJzpaEZdRNZ5Ojh+s0P2CfxOPwNv2gKlR32ZfxyfpO3/n78Gqe
zB3erJ6vf3Mlolu2agrlQWY84/xkC5nHuux5F3rFjKYZ1y+hSScKeyPZWvvSIkG15TihapnwU1WZ
R2lXdyIfvzume6a1/eP6ZFZ2aNkFZqTtQK2G8lOWH/PmvS7/zFa98fPXxr78/Z/stx9TNDc6qJ5x
MdxQT+xc0R8MnPn1n76WeizSQgMskhAQeTyp7qfxTJja1q7KKjDwpaEtP5t50P87iZJc5NGHAdw0
xhP7omPBK7E04HKltcWItrbNi5x6VKoWvtdP52pqsxCeFtApQxACJfm77j+H6oCpLNbLcWawX/hg
E5SWmnDvtMcLIXiZOLGkLPZJ/QYA3nnukqeRVy+OM7Vg7mUmnFMH4Z5fhm2/xQe2NuPFogZi1Mpp
3RKt3hXbl9qed6UuyyfLVMU+KFO1kf2uJEdLzq7OzxS6ypGduqCCu7PBQB81qb2l5LE2+sK7IbWe
IeXhQPHXFIje/ip/o2y0MvD/tMvNQKBoUyYnF1ySj72kczwG2RYkbsUs2aXM8q9ZBkmurKntzlUy
GPQSJsUQaYj03s1uNb1ct821GSw8F4iUHEQu6YiqM+sPecvqI67X9vfnRr8cq39mYCVto6iNk+x1
zDwKJb0DnjLKv58bfeG2ZlQEZllTrD7FDZtV/T2zRB5fH3xt8S8L9s9P52WiMmDcivNYeUkcjE16
JLbJd/U4FRtF5rVPLOy8zIZkyC2J3y/nCMSzsQ0pAyM3LoyVYtyy340hN61J52ECM0WahegpdMfg
1m9TFoIw+2fWQpDJdfUGim5tMotCWeFZqp8yPHgn0o2ANtqVzYun5OH6bqz4Ibaw4NpF/3tZlcXZ
EWPk1c/SR+aQhONQbnxg5ecvO96sYpATp3mH1x0ZOaCKTSuEd9XP6z9/xcqWTW+zHEGv3QbDORvR
n4+3pfJLYvnYkevDr6zOst+tsLKiMDlKVz55k9PfAPmHMW8i2cKNri3OwoxZ7jcOlx1qkxIwbg3A
mOc9cmN98ulx2fImsTaptoLkZGP172c9zDuLmC2W2rXVWViy1TPuuy6eHtE4jcJR9yUr3dNQWTEx
87fPbcDCkjvu9I1LUJok84Mm765Shz7/w3K2vz7+SgS1ZKF3XQZIV5AGp9lBX/sw5vczUOgGZF9U
ZTtRydfr31k7pwsjhqKRn1HfQZA+eahFNYw+EUOzm+ujrx2jhRG3mWOSrBlgY/4YF5pEufzj5FvY
jJU1Wnar6SQrqA+w/tlCaZWY31C7rrsftXgvICZzfQIrzzjLjjSTMi8PLPi4BtzkEWl8NJdOvn4g
DI1EsZ834x14mZFka7A4gchl3irer6zcEmJUKDDWstSBwEEGnClS+jSsaPm7traY6tY+sNiadJr7
saMDh+w6fXDK4MFJsiPxi931hVsZfgkqskB619oeHoZMSR6m/8fZdTS3zWvRX8QZgAVlS6pYkrud
2MmGk/KFvYMEyV//jt7KQURxxlvPmBDKvSj3lGLYwQT8AK3j5898HnSTv/fq1K1dKXDAO6Xh5GfJ
fzj8+0z/uf7xy+kDpJq/P64GWKQlfdSebAsmZlMNtaYRqNy3Yk0Y6v+Er3/f1vGw9HcLtd3SEk8H
7gkotUB81Xc4yxdflP84H9ttFrQ39jfU/d0Xsis21sH61r9Vb8VP8jxC/WHDD3nwKRUXQU0goxgg
9RBFsXsqenXDU0Vxmh3urKxbc9O4nF+oCWBUDFgAG0+kpyaS1b3o2Rho2bsr+WXp6+e/fziyJROH
wM4Q4ec7ZxsQ9d0a5MoKW/q0keChrkQtPBzghoyVduClO7wyOoGRdX2NXY4PHPP+/uXUG8B2Ag7/
VOj0KLn4T3jNb8Llpw6a1EwfNbPGdg4xr91ZzKguj6HTBGRYq5Eu/XojecCWGg/iBHpvTejtOP1p
xTqoJy+4PjYLQ2/mDrgCFJYdOoChpd7vFt44fdJ96tBHTTiiBIXeaZ3Kw11aQ7CH+PUEKwvUma7/
8oVxMeGIrVs2gB529gkGNQ+K8S0kVOS2zZ21U/FSA+eU9WHBgyM252nKHdgm2DdNU8c+KOT3zpSu
HGsub6nURBemHbU9QuAxN3JvAlXUPYJG91jZIwiQ1VgGWWWt4FSWJtkI3Z5FeQoTLw/WFU4RuO1k
BUMTPV6fh6WPG8ELEhaBmnYGzZxUbzTUMmIZba5/+vIli5roQjW2umG225/UoA62clDH1Cd4FryD
k4nH4vBtDJuVOFjYh4hxNoskh9pxpb0TNObEVxApgIRhQ7wRU55vWrwIba93aUFvjxIjnPO2IGEc
M34C3WY+oCg6b4usYFtZOukNwVv1IVKsv8nSwr6r8ppuuJN2NxDBH46T1TtfIhqylT5fXoDExCSy
MZuLUkgscG/iu5gP1c6dh2zfTLT4Po0k29siWVN3uDzAxIQoVm1chk2Uuae+S7ZCeIFdl36m5E7N
awKcS/05//1DwM45n1rJQfnGxXwT8xj1Br0X3ApS8Yenv65P4FIjRlbIyJzMyYBsX6Pugadiq/s5
w7OhHXt/InJ/vZHLMUVMtGJjuSEQAbF3ylnPAoflic/CtdfAhSVIpJEOxrjhU6QQVsTJVKC9WT1V
RVw8ZwqvgymT8P7x0im6E7nD90XBxS5hSXbkKJbfNVY+W3gNysqVLLjUVSN9dAJi6lp77skd8jvA
v1/DfFiZqssJnJhQxsn1iqrJYCYLWRxUavnQnLpOO9syQZnrcxNlpA0L7N20c1LAh+Nhuoln+K7W
I/Gern99qQNGrhCCZUASYEFDFty3wm9t8UehQn794wsBaYIXS5WlKNEl0Lbqc9ig3A0T2bTtb+m8
fe77xskeJPq5gp2be4qb15jcphokPTf3HW8NlbzUASPcbYAMLDig4tTI+0PP48xnc/8yt8kG4IA1
MajLl1IijHCvoXXU01a60NMMtQ/71S0Ph4NnOdie89t6ANwjc2LU0Qt3d33cFibdRDNWVUhBdkaL
YuwQ9oQfmQWbimJ8vv79pWEzoh/29VXKawwbMpkTiMlpgboVL7bQu9ZRr59rxIjqMMvTSkV4Faqi
4T+rqqAPwo75GWo9rdU8l8bJONWXoBpLARcjaFIDuQMf2yob/NbzVsJjIS+Z0MRcJ4R1hSpPada9
0QjmQi6OsNdHZykD/9/v+MNOpc7ld69G0ptU88At60eT63fItg6oayPv9qHwIVD9zuHlrCx7F8ri
RY7Jpu8/yUfAZefvvZLCi9jxAOw/AfHivMMbqvk2J+EacWZhjZk4xbO9yui2OPqn9fRCcxB3Qaa+
AYSZwvKpX0nvCzNkIhbLPq8qZ8YmKQW9dVV3C+zTypl2YZP/xx6v7aJO9lCDt+uvpb6HNI3fRM8J
eavjNfmTy2dbqAr9PQEln7y01JF3GuL2qey9oHHYvk/lPXCYD3ExPVgTWwnGhUgx0YVkBtcs7LP6
lNFm8Os5iTd5KvpdTdyVK/DSVBjh3jOAnc4gFUzFz4J/0d7D9UBZWkdGjLdRWOrKy8hJ5zn3p57P
T16cpZtZtOlOZEWz8raxNELGNs7dFjXRBr8fsmCo7+482QVRujL8S4vJ2MU7SftuLDVw0z2weLSC
Vjj8A0PQ56oXkrbb60P1/+eGf9+5iAkBidMuD5OIFycquYMnwIjeQcxOPtcV3g44zjzFNtcxAJz9
0ONxmHSdDZijp4Kzu9bnag3EBIVAFiWc5xDyLVlUfGcy/sn5WjV4YS2YMsDCK1LtUAzjlMPawLnL
pvuUvzRqDeS7sIb/gYBAzibJR3w/G5Ig92rfnn5fn5qF1WVKAfe2I0iS5faJlkmBkVfebs476Fur
ot5db2JhjbFzpz5sKBVUwXk7hQDSA8nWJLafVM6LzaZDoW/HcE3JcGkKjDAHoZ72Dhdw6oMMXU4j
HwnFV8Tyabxynr4sOSyIKfYL3d0RCDYk9XqDDhxZUBy7L/ynPNWHbus9ToG7zbb5S/IkvpEXeUeP
/W16kz/l38vvzN5am+vDubQWjHxQlICAJq1XnzxSvrYOu5n6Ibj+6aXFYGaDqsb9XhHwqxr5MBP5
Yulwg/vkyi9fGsB/QBNFT6DGC98aFbXVBo6o5QYQ3/i5z7s5cM+W90EL1sgmsZrqMY374rZjOrkX
Mh/vvMydwavO6g21ewCQ44ht+0QU3/Ef+mAlaR6QeoYwfdNVsQ8dIxpAMlx9z+BAvLPmFGaichpi
350AUO1Zl2+JavTLpwbO1OItcohJzRVrT0VC/qtzlQaimO6JIr+uf39hcZt4ED2SZhjCkJ6s0Jf2
dnKbTT1+i8dPTrypmFwr0PaYBtOUxu4DoH87gOzxzEM/hfEh3rlbHzOAh4uDl1L7JFUMxV0OI2iI
hMiV/LJwDTLt1aZ8aryO5f2JugKyBaxMD9Smzpantb1JancfqohuHTlRrLY1CfWFKDRlixsHj39a
uPVJ1/R7V0S/abIWJgtRaMI38NmqcKGLfJoj293mHEJrsiiyR+2U7f76elpqwsghjIUDk0kM2nI6
3sXMfvBq506r8fv1zy9k/H8wG3SmcN1EnHOHHLuMPcNc+Rdg++9aRw/4++dOwiZyI6KNExVo6jRS
msDvTmZ+3MHJRQ/dJh+rN+ChVx6CFsbLRHEorFhBmQVIft0/W9246aJip4tk5S1lIbxNFAdtmEVh
IDGeJBn9TmhoqX4TVg6Uu7OSepc6YERgDV5CBpbBeUY8takS7z8iBkgCpblcuTcu9eHc8ocY51bi
TrJGC0rlkJwEeC3bZAIeLBTchaOsOmgnXl9dS305h+SHljrSVMQSBRjfVA9vcynoLnS78DiUXvR2
vYmlA6trnCY8cFAUGKeQJJBdvS9IOW9a1pI3e6zYRoaAYpCxtQ8pKjoQ2QojnDQmgYfWeK2wvTSc
xu0CaImkBw1pPrne9EY1fxIlh0BzZj0m1VpaXrjm/d/o5sNApmDUTHabYFHMLdspRwy7rlXxZtAT
3Sq76F9FNEDl0QG2ZWVcl+bOOGFEwLdXjWzw0s6ZOHSJV7xTCGg8CJp0Ry+dpy+0Zd8m2SY4g0xD
AblocP7KOG7v8kzyp3Sc7JsJDjN+Cx7dSh5Z+FEmfgQkqshKZ7h8edawaVNnI3gcWGsQ1IVkaEJH
AK0v2oYO9JQ7fyyrD87MHBtaWz374YRrbseXPQ8EMY308lSRrHfC8SRk8tI5UbOB79BN3fZPtu3t
PWwkRZvDypL+jm3LPlyfzqWBM7KKBjnOhtAOBTaPVduuFo+4bVt+OOb9ypl7qYXz3z8s0a6vK1cz
kPud6kFXPyz7KD87L0YamfGuwefaGk+hdvZ9lezVCIKfqn50rNw23rDG/lyIZFO0eQIUM3VUQk6K
/RDu49SNezKVm/BzBA5i2usxYk9YvhE5MW965bizT2X32uVrhbil90DHOCtEmXItMc/1CYa43oY6
Hsw4IUy6h2xxdNumKMLFnXL+ZG2n8T7UkD1LC32Kikb5gpDoJnVWdZMvrgbumtdgSe1ONFmkjwLM
n4K5YEa6d+Bqbq8v5/+bCv3zTIHvG6sNBlAVaGQhwDdzmQVjhspjohoHUrg8nDdpDPtkhG4/goPW
TFuZASgq+8F6BbGy2NGZhTccFgGvs5uSTQybiSngqkJR253bfVSG7CsXFb2rVOweqtZjf1gDG+8k
7uidBfrbXdFaMYoQhQX/pjRnP1lI+BckxulHPQpnDLJUyC9a8GFfgbD5K5rhwruyp/4fh3Op60Y0
hKLIQ5T8uyPVbzSvg7mIQctUW9F6x7F8BV9qb43DXR/ZQd1ZQV6UO1rE4GLF2wHys9cn4GKqxPgb
S82rocBHonY4DqnzNDH+pR6r+qZv89FPsum7O4zx7npLSyvJ2IdG1Um7UKQ54rASQb83xebtjI7v
xXKF9nQeuAsDat51KWkScIGj9simuLx3ahY/M28Wz9d//9LXjQJWGqdWOc+yObZ9/I2n2QFapmtw
yoWxMS+DXoQ1LS38cjriYp1b0Bv+gwPXyshfvK1xuHH8ndFFNoR6AD/zCC1MFMWAaU0UDHK731jd
j55Uu1QPf5rI/Xp9oBaWlHkz7+paWjO1myOhxRHPtY8w5/niDu0BQth7GlZrx9+lCTHiB4zaVIRw
Cz32JLmp5Pw459V/17uw9GnjLEr12IDP7LVHOfc3aQ9PUPiErO1OS5NtnDPBJS0GmjrtkWTNjzG2
7iqwdqtWfOqwjuk2QlrpxuHaztXRSieZg7hY6q2MLOpPVWu/Xx+gpTk2ghmkTM5dOyqOhc6z95Za
HBxye7zJtADyB/DZk8fsNYTCwoCZl07AAadymEl+jDVvN1naTnA1s8WO6mQN97bUhBHcFGJyBOK2
/MDqr7EFS/JxA533lfhb+vh5ED+cqKq8k7j6VQ2oM3WxjytSbLs0FRvAmdOV6+xCiLtGiGuZQhMt
59mRdlkWB1C6Zc8DZCn8Glvbtj+rp0NdoSsDwMng+jXTWq60vNS5898/dM7NGczCnYkf2t7+UU/g
WrTtT8milZy+9HkjyPWQ2MgmujiOXgHvVshH74k8c1plOq1sgQvBbl48La/jPR6AvEMJztE2Cpne
d7pLV47T5xm4sCmZbIKxavq4d1Igh0sBcdKHkIARJGrk4ZV9aakBI9zzlPGxLZz62MHIs/At6uhf
Je8EfAVYuIctW7K/HvMLU+EYMU/sTvW0Gtqjku3XiDs/oiJ9KkCUW5mHhZxiWnQMcZ0Q6DbioZlD
UgB8nQR2Tw4upMP8SlevbQu9MC06LDgVobyHXvChfLI5CmA6LZ+9hP25PkpLvTCCHf7JUZrGHUaJ
V9onpXi0JH0E/PtWDYBUQNJ15fy4tGyN6ZjcnoJlSfMjq91mD9Sud1v0Sb653o2Fr5sXdF2Oru3m
XnWc0o5tbc5hGEN1sxIUS1830m2r7TCSEMM4KhXdZ0y/upyvrKKFcDBv5TJhlUqHtjjC0vaV4h54
CwZ0FEBG5UfHvTV12IVVZBoPTaqChgvsZI59C5572IXfozh7ryOxMkDngbiQNUyLV/Cbay9KhXXs
VKK/n/lI+3qaYW6k3eyuwvX5npW0jQIIOMcrW/rl9wzumr6vzVy6ou8BLFUZNHb60OOBisbfbled
IASys4fOuxlBuwJQ5Jdyyq+fW2jGUauHtzTkMXFa7PrmoUqyV7h1r2TGpUE0DlpQ7WisivDmWDld
FhQJLX0GEbi5m77mM/82D/NtkbYr72wLcW/e2eFBEelG1Ij7Ot6mnbdPh3IvE1QTpmfa5tNK1C8s
PNOfpy/CPlUumplKXu/TYnK3ckjozknyaAUevtTE+e8fdvQShPZudt3mGLuQbLIG8ruFCEowwZPy
+pQvDJVpzg69pYxaDlKkC/Npv+qtrwO8mt1ZQxKkYv7YiZU5WeqJsbbqPBd5meGG0NGnhr1BXrnI
X6/34bLEBs66xuLKLGBQLEgBHQWgLnf5VGTaZ9PAdtBK6f8MTlNtlF2qZ5AsnfdwZtMbZAnZdnSH
7AhLcHHTg4iygyuKu00Y5M94LCY/4lZ2asbC+X39Vy5EgGlZEZZzCYB4SI8g/hwSh933kfUKlO8t
5G2DWrO7eLKsT65MYz9y2TTyyuX2sQByqTgrIM1AMLXz5npXFvK6STsb3BgoH3cKDxVUjGFVE8KB
aJ7vQx3/hE7Nr+uNLCwYk37GINUEDYZJHNiQ3MjuDYi4gOVr0hxLXTCOBvAhJ6RuPAsHzeKnrUpx
M1aqfUhCln0P54qvjNRSJ87Nf4jfvqa4cM/MOshBgqRvgbKWFafOauOV+F3qh5EgwijEriPt8AD7
jXxD5uF+LnG9zKl8suJ+7X1sqRvu390gsLy3SF2GB8t9puyO1K/KWymOL3XAyAujA3esCIKAhxCm
KVWRo3z5UndfyrZciYXL9pIcghR//3hWehaZ+jk8kLBtThYc7W7hiRoFcJJMO79IAK6OtJv+6gsN
/bYc8k8TvK4OTWw1T/OgvW2SzMWeW269co9a6rJxS8gKWtqljS4XgDPpJNzE6meTQCFwjQixNF1G
+IMPXDkTRQN9/jaLJzu8a8b/rkfl5fdw7pqstNG15rhLqvBQZLkjICUorae2kF4KTQJRP3ZV6B5i
l/G3qhTQgWppBnTdTDZ9JuRbwW324qK6sF/5NeceXTibmUS2pkuc0O57C5koLXxsxr2PA/+dlFDz
0JAo7IR7N40l8XMZATY2N+5K3C3smybFDdp00OLuaHhQkt7z6bdrMSjbwotUAxj+yfuLKbrf1RlJ
QKmPjxBvehtQBr2VEP7aW/V4n8/QfW0gVnh9IBdWzD+ENwkR3lJW0REHmuTGGYZAM1XsUseut59r
wUghmlV4ngrH+AhHgCgpb5rc3VlkBeS6EFHESCI2LZtkgHvegUfiLir7nZvN2daqAOEqhk+ZqWDl
G3mkynsB8h8JD4M1kyCqxPDSpBUAQ/34ydcpk+rGB5HMskKqotNLg7L6nB9i6/lzE2AkhQzKacrR
GXjUnGebCtJgGzV3BE4RCV+Z48tHHMdkrYUObXWv8fNtOXi+jPgX4ng/+vOxoLIfKXKzn8n68Xp/
LkcgCAV/p3XHbstURJGEomCkbgqRbljK7lmav0CToPdLRr9cb+jy4nJMif259JSHJxZssbkOYFTq
Z8FEm6DSeiWXLA3bueEPh4Q0STyvrKEBqtr0PnbaX1muHmjh3DkWZGRDWLGCCHK9L+do+zdfOiZ7
DfZOfdPP6EvZ2wevH7ZJumZpsfRpI8CnmSVObXfhoSbl/VTEJ5GWK4X2pU8b4U08i9Vp2iTHrAj9
Kq2dwNPjuDIkl59rHZOKZkmrrmIKEVsbYq8vNINObhABrq22KDjIB6hs6sHPoIQAxUdrPiVdVpDN
9dlYWMJmwU/qzPU01BUga8pJB8nfdjrQsMQFFT7H9rGGCuIeIcXfrjd3Ock70jh3JBgz22qn+GhD
37eg7F6o91TTlfyyFCZGfqlzZ5hjjXGsczwOZzu3JYGVML+qrZWZWmjBpMWR3hFpUnYJ6mXqtzP/
jIcCHlDJkRL9qW3QMTX907opZEQS69Am3iGb280YySeZyJV1vNSB8zr4EOgo7VLtOYi+qf3Zsv/C
0PZt+ljptWrTQiIxGXGcSFqPEPE8ZBm0bmlXvBYQgxlniFcDZlyeRfuqaSXXL8SkyYWTeUO0dLGd
zKG9JxD8iaj8dn2dLg2TkUnqMZRglUMWtguHYFY3omvvOy/x+9pdmYiFSBBGQindsuK8PR93uve8
oH6Rdbf5yF8+9/uNg8IMr23SOeezYaUOomveY3t2gzKBJ6obDvbKWl1IHv+w4Co6eE4WhnBzVYGV
9n6k06CYz5rPlV+mn3IZgAKSEdZOIaGVPglxoPzgACfQFZU/uGvI64WpNrluXgR/BpCBxaEGCREy
9HtdRM/DKJ+8juw+NRsm4Y32hYNzchse3N7aQx/Y793HKtfbnqy5tC6sJpPtBv2rc+QhrIvZhl7w
7EOmHBjWNWrH0ufPY/cha/BsZBVK0rjjROx74/WA1Uyw2mwrWNVfH6KlFs5//9BCGkLkrKHYusNk
9DOIa+cclnTJ54p6jklyS1w3J0BZ4wDl2M+FaqHzu6Zet7R+jEBWeZGFMwRoDxF8X+32h8zUJrPv
7TWC2EKW40You43mOHfkSEVRa+8AZXPvUPxuVyoLF389PDGN2HJT96xoBeNgOd27wLfqed7UGay6
+q/XJ/biz2fSvKzr2lPNUHYKOi+NP1lPxbj73IeNw3c6QXrNoZBN7iN6oGp+FUOyVkxbGBXzat03
sRr7SNYwOH1wvIfERpG2HSFSvmYBtdTA+e8fljv00hqpcyc5gfXxknfOH7cSN3ELW/uMrmwBSwNv
RFStRxZrqA+AHelM2yyfna2bDN72+ugvdcDYIEfIxFZWWzbHBJr/26KDpQCqqParK5n9ZeZ0rTR4
MS9g+RjRlQLqL6FsouCGjnq59aoqCfv2lYLAUieM0Brs0LapncDUcYBDuJVXKCxHr3WX7bSGCcb1
kVrqgXHkHcICVrwM69Rud3jkhYI+bII/BbfA8BjhG5E5Itwm6gSfVe5LPEP5IfeGjVsnPz7z84V5
obYbMce1gMOmZPOmm/ZOWwU0/3r94xcPEAw+qX+HgYNy5gRvbkyApdudULLf9LKtj1UelRs3hTV7
OrVqc72xi0dTNGYsWT3belAuUh3uOPUm7aZsG3v27zm2URQeIu+3U3XllgM8sZJbL0cgpHKM3kGl
pxrEjN4l9X1sWceEf6ooh74YK7fKgeEDoFGdYANwk3QeHo31Hs8EK9F9ufiL7xuLtptTq0EQK0Cz
N/XZwsJXL6zadbeq21UxaujB9Tm5HBzCtGFzozzSSQPDWw1JGb/A5jM3HUScVmqXFy/WTJjXNRu0
t66G1/ZxLOromEdWfVCJR/ay7OgmTns3cKPSgRxbVR2ZM6/5Sf0fA/PPGwfaNfammBGnjdoyOgnY
58S+U9fTf6Jg8WuoHIKjcVUksMKFuy9Nw/jeIuerBTzP+61XdNZxBtNknzUEbjpRU/wiYzipDSxX
5A/OSHXDK3U+4EGW9OhBrvxNlcPwI6+L+lteDl3kN1aR3HkOYqmyKgCFHT586VLFk3vttc3BbWny
fn32LudPIYzLZKY461pqywMsmMneZVXyOtrt2ffEbewv0+SolYYW8oR5q0xJRL1ugN5F1uryrW2k
tZlIIl66QdSWX0wkS1AG4OVKdeRyvYYJk5dDJhRnQtqMt1EFSzXYzQgXTNzEvsuImL9IGQ/3VZiK
05Sk9L3yHPsPpe502+u0gFh8VZJnQbws8gVF4edT+wg0sP7OJjKVbul5tDzyqBNPDZzAt6izedu5
6clKvxei0fStG6yhmuFekh6zugYkzU6S2qckzjdNaLOVqVxqw0iKnRqiqS+76CjD+IedhaD6UBAG
VZ6upJSFrGt60kVIW2UpEnHQqXws+/YBzN2V7WrptxtZEeKpXqOAozwAcH+SOeRz02hK/M6N/lwP
qKXfbm7nOlc6dCx+KNT0MKhoW9lrOpQLIWRec9Opw5IUsYCBhTiQ5GXiLvTOJ7+IvnpwxLr++y+z
9pgwb7qxYBWKlBrwz4nvKWxcMsfZ2pnap/Vjm/9S0VM19Ju0r341TbayzS5kIfPuWyEBtaVF+CHz
xud4Uu9UJLtYlRkqbvVK8C21cf77h/O6a3kNODjcPQhAsXZxCPcwuN1AbJ078KzsupX9aqkZI8aj
SmbQQUf1grnzfZ47D11OvpYCdJO4vbk+RQtr2LwJg9xH21CW8iBYIt9xr4ftqXD7yIdVaf3f59ow
YnxkjtWnI+iFES31MYxyCUmTQSkfCB8mPjklxhEoxmknjPpcHOYMui9s2lDOAJ7od+G4+pq5NB9G
wEckpuNZ+OhQjN5TK9k+tadd2PB9Uw7bz42VEfJZC0Y8JKyd8/OBPxYoh5xfEsTmU183ZV/SvlSh
hkQ6oh4qq4T5Bb+DD/zK1xdyiqnnggVjl2XuOQda4WViTAIZfmOi3zeWDrz6y/UuLMyBqewCMCWw
KoizQ9pAdkXT7hdekKkPCyqJQ9AaYn4h85rEtlB0fdjHrnPIRkD+CRDZk9c/X+/B0jCdQ/FD8hjh
NRhHwnYOrrIDMG/eXbjsBWXqPVollDJaGq+9oi21dO7dh5ZUAtqIYydIv61dv8/5pIBpqfpNLtvo
VzVTtS+qPP1MxZvBpOjvxohyWTs0hTigXhXU2Z3srduhLXduuqaytrSdmHovacIgegvg+sEe4QHu
203MfjkDgWniFKUjzrfMg+aIprt27tXGcZLmpYaGfuxzUCM/hbFELjQSDS4Ik07aeLrVKNHBfrZU
W7vNsxsGxfuVQFq4p5hVOFt01QDrSHYYPSZuLO3yvQzBroSeI4WUjpsdIkc372HeurjA1GsaaYvj
ayQfuP6lorEs56BbwLu3AHfHaeAxyM6hvbH0aV9GD7LoPJ9nIWoHsE2rdg7zyhc7CYuVDHgZO8lg
xv33Qkoc0aWeyNwDs2vYQ8ZtXlk7kYo0C9x+tKdtDnRzvylilR+8MUoeKxFTupNRD1fOwUYsEVuG
9aaGEytKThkMRDQO3xFsVzZW13q7fuqir9dj+RyzF252pg5M1SUQrqGxd4CayVM4VnOgUhjtWen4
+LkGzqH9IYT14JQiSi3wU0eiXiCUZe16lZabQYb29+tN/J+YfKkT51T7oY3Ss5MpporDTbGAlsJP
DVX9aI4OMYOxnd6GXuwT+seraaBjK7DlD5rqgHgbwsv93HrBZJ2S9k7IF7sBtLMOmv5r6G778jDZ
kPfxHlIKmanytYZBX0j9nnOYyq5cHxZ2A5NN2CtvcFUEfpGO1VNrJYEzfp8kvc27lfeupQaMFEpF
lo8FiOmHGrqBcGKESgDsdrMYjxJi5ZR3GcCGBW9kTtYTAgvXCGfxeSrdIBeqDXI9pTd9pKJgYiy7
5SWZNk1L6I72CduRWDm7JqF4pQy7bOMiG/++vhiWFrSR3WyoGmlrUsOtTY8yuh28k+IrS3lpKI3T
k4TiSZFZ3XDbFVBb5g8MBpcEDoD9rPzrP36pBSN/RWGMm17ZDLdO8jzPv7skCcbuV0LCldS0MDgm
1VBRqZIiwuC4/XMzHidy31or5/DzeroQg6agDR+LUOCJYbgtp5eqJpumWlOa+T/m/NKnjRQSUhgO
eFY13ObwUxIifmyc7ldFphtVaL/Om8BNkzt3rAM1zj6X2uccR88cDER4ROta+DDi2GtPQ47QDvLO
hdN6sbVLvpmdNZSDfZ6hS7/xPKMfUhCPilbwpNa3dhaP70Mjvc0MzVzUdvGIGVd4GvNGN9tCXqza
1c1Efsywht2EKXOxz+fTcK/zGmrQEq/SfhV7kKrtq/wrHvzUuJU8bIAFheHF3u2EfL2+1pbeRE2n
pMotnMIBXfIWUmPyW4i3y61XR+S1x8+JfZoRDw8+wpLfVYsrj69aoLPccaR/rre/sNZdIzHFSVhl
XGDB2F6T/spFxW+sgdobntfxvRuHemXNL5whTf5j1kexFfWI2nrSP8N8fM7hAOsj537TKHJSOGdt
rnfoYnAJ1wyuOJnLCrrCcNXk8PxKznr6svG2JYA7n2tA/L3GnK6K5DxAkSVynWYPhUi6hQXYfGPN
zhrL4eJgoQ9GqE15YuUTGFDHSoMSZeMZcmrnILPP2LzwCzjD9spgLTVkxEs2JTorGRoCixdCevOQ
37B0gKF9RuEUk8z1IRftml7k0syc//4hON28H2VDOpi34iQQN6DXxu8FnqOvT8t5+P8JfYyZsZCT
Iu/Sjqv0JJubyjl5dVb7WbiP7CoIR3lq0zVY3cWIEe6/3L86zjqQl07c/TV1X2qvCJR9SLyVd6fL
p2d835iTGfBrqgEBPbmFDn9WNim+MXhRfslZkSFrVcKu/bb3oOOqix8xqgRbFc/cj1LCvlwfyqUe
GhOV12qybdGK4/nOUwPXE915+kc/r90nz1NyYapMDqBkFmxaOgJvXds7FVS+wj3s7fpPX1jQpihP
ovoynyuPHzV8X8BdDZL4awe4vEC5PVrbCi/nbEyRcbrp4DmelQOdTl2ePVkTPTT9Exfvyslv7TQK
IrHT9oNYlWBbCByT9aeJhou9guvxOOK0wOOTyur/+BD/vj5mS9NtHHcymki8zGPM+qLz1dShPqSD
cL5l/PV6AwuTYnKuWSJQBKuj+ZQCgarzk5O/zOxhHqpgjv+73sRC9JuE66RjBaoWDZZsOcAig/VH
d4AfWZ98a0kOI/H6rSPFZ14ocHE/d/NDHgPONP8fZ9e13LbObp+IMyQAFtyySLLklsSJY99wUkGw
gCRAsD39Wfqvcrgta8ZXe8Z7IpLoWN8qBDUwROpFNUP8NBCDvN95AZnj0Vxj0F7o860Es5gdhoqM
s5wkv8/rG8E+r/WVA/Slnz7//Z/3JwTe6IZW60kQnySGrzcdkSfLpit3nQvTe6u8BEYiy16s/Fhg
IXmqdOgc3C7/EHUDrb+55bQ4sYGhidZ3bA4j+eHHSJrvYL9dKVZdmAxbxaWailUXBdo9cLvhJpic
JrVOjfhBqtjRRsE10+FLnbC5xbRjGEXSFuup9WxchDJZgWaXUIm9Px8ufcZmTgedmaNhxpxuKh3X
M+Z1FIEZDSPNa8Y4F56wlUpK+CKGNZ1xzhrC2HQ4mfpu4vtPJf/2/idcaKGtTDJEgl5kkP92rIPw
VUTTt1aGD/D5llea6NLvbwaSaUKQXMxoT+UQuGnjStCk/JrDn7wk+499wmafkL3lYmWegnnfPfe/
5uKH8T82yf53evhnEi/8XBHnUQeSUZ/HSrVrbMlwRbp4qWk2o6cMawQEcFedKqSFqp91d0+WK736
JiYZ/Udl1zY2IKssg6PP1weK2FN3Bpm7h67ZjQD2dCz2xr5I/Gq5cp668C1bIV0eNuDJVHV/CnPQ
pHiXhzGYvzIraXGF70UuPWKzIXhTMXp+GyynaR5KANUIcu3h+ZHo3lbfqm4UfxcYs3LUyI4CTqLH
HiFHmQOIBAhQOCdRN7DD0gUcIX6OvPdFB2mwX8hUriT43YjOxHDgQBQBvKcf/QVqfwjCqgQnNJGa
sb52E72wbG85cSuBlT8PkFc0BdWy66QjMzcf1uT9qXCp3zdTwZi2C8GHRhpS8F2CvRC1BdgkD8VY
w2YJSXRdm+nq5/vPutQfm7V14tFYuCX1j2FQ3CgS3hh//AZO2JVZfamhNrMj0FyvgQr9I+oIiEgS
UxdLNV+ZeheW1a0ysl7hLAJW+nIitk5yaZN6aJOJ/fDJ88ca59xo/ywcXtiKqXFRroG++qcDGffR
EN9JqfX77P0nXDoeu+eG++cRQPtrxKKw5aR0OKQdJsTOhz3mrjf4JikRmlTPAO04jJaPlfEKOA7K
a+FYb/f9f5R6BYrdulvsAhd9HoMDFnc8iov6mmjg7e75jzZPdx58S7oBw9glNEU+Y5CEKBintadU
GnbXMIZLj9msKDYoQ09YByO4d+O8Eqlb3RbBs3GuJcFcaqbzg//pop6EUIoEw3IS6k87vlZQNin5
9/3+v/Tb57//89tFZHnlVVV+hLgiXmaTzNNPN78Wwfn2SZ9u+ZbR5M9tO1TtyfZljjCIFVFSrS9l
LJEVdwBhdUhs6dBPDc+bK2fCtyc8VCH//4M8n0mPIx7rCMPP6vOqwdUoIblP32+ut1fG/8j0dKv8
aTBlfuxKBOVgVLkRlvWXLoTBaHhTFHe0vHbkufQhm4VxIKLTq/DZERWCR1jIFClSXq/d6i+N2c2y
OOOSWjoFfrxQRcoWcgt7TMC9R5tfSxs/j/7/4gZ0y7vkXmm7Wsv21MPb6YFUfeaLmSVtG4rYSLgs
NEF9eL9TLrTUlmpZlcqDXhbmuJrRU9E5Ry/orvz0heWRbvmNNpqBg1Zde9Lkb97WhwLCkb4ZU8Sn
IDAQ4I4cbRyEQ6L8K2v+ha7ZEh1t3ztFr4rw2LVeOcR916k7PvUcwv6ue64WYq7s8pcetJn6Bg6B
QkaY+p5XJLTqQe2e43xCHbB6er9jLj3h3GH/LC5BhaPu0DneqQicZC1pMkhyRN0qDssrp4f/2We8
Ncw2071avJUq+Mwcg7X62jLnKTIEGJhnDjVbkdORB4ei87G09fa4FPoH9SAggBju/Q+8sHpuiYYo
mgUw7sybk4N8Z544NXUSCl2+idXaeZ8+9pDNQoC7Z8VtEapTLuZ4aF8L5Dvra+v/pbmzWQh4PcG5
M6r1iRL/xbrLK8788fvvfeGnt3RDWjC3DbkOjzT8NbufSufbx373vNn8M6rWhRYwc2e48Ew0npWM
XXNl6l1Ys7Y0wtFhTd7XdQDya/7aaFRwWoh6a1968TAh1146u499wnnC/PMJbYOYpJLj4COj4n5y
CQTElXeNqHip3Tfz2gMYFVS4EyLgZ/mjWf+Xq2tHnQvb35Y5CJpzVFsH4GDH9aHzZuRFO/tGubfK
0nucGNNp0ZlTLVdW3wvTK9xMbgGjLMlMuZ6mkMVD9dRamI5dM1S49OObS04PyV5dURx8h/I1BOiC
GMfYBd/h/R6+9OubSWvI7IRLFzUn6K8Q3czTiKIyZAWW2I89YDNxu6BW0jG4NwGtTWbvK8KWYhFc
OzpfeP0taRB59f4ECkd7iqrnCaabXfTdwALw/Ve/MEC3nMG8QPqMV8NEMFiEhN/A9NxVInv/ty9M
4S1VUIDO1GBuwaCQkO954LW7SRAZR0ip2qnmtLTh/v0HXdp5tnRB3ILmUrkQCCIY0Hn066VuYraa
dh8UVuxn66jdMOr66LOh3buNsils7PId5EDOr5Yb+7Hz7tYuvyv7goNtGx2V6ndTUJzyyPn9/ide
6qfz3/9ZpZBYTHQVoEo3InF5yXkiS91fGQMXjgZb5iCzkFfLKeTHBYrNFm534Ci+9AWs98eeXXnG
pUFMNu8vh3nwUX2EU8NZubmUXgJPrfMtc7g2Cy99xmaaoxzjW+sSdpTek3SbeI7mJEDyQ3TNN+zS
AzbTnM9tndMOW9LZq3IRz+f0Ym/5JIfH9/v4vGm+cX7aEu8C5a5ejxF6akrS7sTiQdxlZ3t04fP/
G4MY9+YllDe1qcMro+pCr2zpc5DDyIEN+KJAwZaD/3X5rwJipvc/50JzbW3zK9Cmu1aEDE7qi06W
udrBUiobnULE/tRdS/+79Annp/8zMQJGbel6gX/sJ5Al5SQQNClvlUvUx3aPLcWtK7wS4RIBihht
t0Os2q0O+CFY7O79VrowsbdhbVVF1iGAa8Nx6tf7PuiywfZXlsVLTbPZsnnPy2bkqseRH0RCTyTn
ROLK/RARN6LbWDZIHZtB8pUdc4+lZGzjUo2pcD+/3y6XXn4zmyGlZZTXuBUL+V2bvx7dtfBre/+3
L2xM2zi2JYJmADA6O/b0U62DpFNBlrevevkB9/en959x4f23dBofpj0SNOn5VIfiYCfxhPAsA6zF
vYJ3Xhg3W8JaUQKOVOM5Xox6PzXCmuJivJbeeundz+32z5xq2zLPF7cLT2FRPzQwh4rDpoSVKr2G
Rb1NuYwo28zaxYmM4XWhTnBmHRPuFfOdw3ibtit2BysiPy5mGDeM1BEe2Lzd+FiDuHkLhL98CAD6
ZNqrq2tvc2Gh2rISFi8IZsEmduod4J6aeW6Mm/8nKpeHKJj/fmg8bLkIDT5CEM/4J1WyWHllDEdl
FBW9K0P6zS4L/a3Sy62otyDkFcbplH+DhdRNnQsRj36Qvv/6b7YRfn8zJJZ6QBKaD9thhB4l0NDH
dc0SKh7WD1Ut8YDNiNAmLMOmRe5GrW/69eva8LNO94Nvf261fwZ0M0OFaCeFUA9tH/qQjZDIiJNq
saqUhaiuPOXN/RufcJ6q/zzF19Fa1dM0Hue8igX5Lj0nwX8G8QKhcDbza061l/p6u67DB9w00CYd
W1xbk4CN5uRUQ5UGXn/NFe5tMhW+hfz/bykCrbGxIk+H1exX0eXJ1Lu7aVQ7asmvNYerprt2sIYZ
wCXuGzJk5Siv9dabyzOevVn63bGrBYFH1TEa6C3KHK+FXBQoIsVnMOt43Ap4Mb8/qi+15OZEZ9Y5
CDx36YDrmn3rQ7qwhjkKa0F7ZdZf+JTt3S04Z3ZRFDePLSDkrCZ1/UQUBRmpQMLEAAL/p2Kc9TVf
oPNA+88BMoQ25f93GlVBMOhGqOMKFt95iPuwg8/7K8P70q9vloApj7wGwnX/JuyJTCRxVNZNpP3I
3Qnvvpn/rBFrXY9LCdibrHEgXPfQdUV0Bb249O6bBWAcXe7AYaI50hwaZ6fW/A6gwDVfg7eRabz8
+bH/zHwWDWMoRsSIUD3/1vPsx6Ce3VeN/Glr9cOd111VjU/jyn9DSnKNtH1h8G6vbZSZyqeLVMfI
rTIjxc1KyxvjXVvNLv38ZgVYYGfR1INfHhu+BA8zGLV/R98zp9ANrykvLj1iM9FHmjuLD7znVPh/
+qGNlwLGE08fmtrBZmq3YxctoAV0gMXWEpGdkYcaka4edADl2vuPuDCotvc1OvGi1Raogyrch4Lo
fUOqj1DlQn9LbhdjA4saUWkERKvT7NukBy7Jmwqan2unngtvv+X9VqXjONXkIeTTq714FOuEKJfl
ymy+0LNb1vpoF691QtufEKINpWu/2NSryy5mTV3s32/9S4/YjE9RqXWIhraHI7/cyVzeSCc4hVN7
8/7PX5rTW9OJkIqQjzmIQiECV/NiPbrhvQPcMIK2TE2/BV/+imj8pspv7z/wvNC9sXizzYAdqyXg
os67kyfDnRI8BQMnrViFcsnz+0+40OPb1JgRqfE87EUPsL78gliDO59c04Fd6IxtpmuhKfVNAQ5M
T7gEP92cmmm5dYV/Zaq9jfCF/pbWaZ2gcvSIATXkcZNNe10lRdp8DV4QgxJTPw2WK2qwC1/yP67S
P0t5vnIiPYNLc4A6sswRFeu4CYuuFa0v9PKW47nqgVZtJPRpnFQ2LZ9a0OtlbmImr5CqLj1gczj0
wOGJ4M3Sn3Sv/HTq9I0ftUu6jP0UF5JeC/IJ/+c99MZ43WJHVLMGVlEN2Kq19KIY8kj+pa36aURd
jPSPkAaqE3hYLSyqmOvF67w48TIQm8c9WPmnRg7kJXJ7au9YOQZtzNyuQogp74yKhRjVEi+kbH67
ftDPMFD3JvwT4t+3nusjCNxHhraRkxzj0Wp1qNpyAAuxCJOwkmEcKpRQm3WgXzxHIht5mpb1GEST
s+84yt1+s9qbCEYt9zRn7GZqYKzdMmV2S6CXpPTovu61/wlOgjJpLJmfqevz3YK8+XvNy+GpQq32
e94LUSed3/H6AK7clFSB36YaqOMz8ien1LheH6uCPgSs+DyObE7ArvlswH1ORkmdzITnqFC1OLu5
4wVsaqYo7nN01QpHiANaAeErc6MSXjRm14t8jZcRPsB9Qdd9VBF3h1oh262Oj1Qx3ymyRjU89dsI
gmXwLNSCQD5b159lZP/4FHUJXyz3gwPJmLuYMZkDL0xWpVBRKL8502xSLXWfTNoxe1IXr/CNy2Pk
kuASk0NS3uRzArpeEysUO2KqbZvUffDFq8FWmBnSRIp2vtUkvPP7SidRFdk4tJHYdbl3M2IvwE1e
N1kxuF8j5b46JV5DLRYZCmG1nwgrErfFB0o3CrOGBU5cBHW5I6Z/Kmfx23bVX65bKK2CJ7f01D4q
3Fs7iq9YY/YNk05c+ksXUzZTkPuG2zL3gziHWjMd5hxE7TLfrUOnjiXKiQbRSdP6BEdfjAo/v1UU
hlNe0actb5DVY+bY5faJlEEWVTrlBczRJf8Nhe6nRrExlnNtYiGFk1oDUwK4PiXc9YdkhPQs7lmx
m/Lu0IgwTwpFj8NSTnHOp8cBFMT9VKsv/crsPRmtjRuHAwd37Qsv2/IQhe0e7lFHxy1RG6kglq/C
eoHUODjUgr9OYXV3XjdiY+rv5yMBfP1e5SpfRA3qVL+CGdZSVKTDwajUdnmd5qS+b2bvuYryby7A
m8GfsjaiJit5vg+YmYA/RMXOr9Wa0MaCEIn8mzQkDdZT2e9wdcUx2YBBGRAUQ4OpJKk/0h/VzP/W
jf/iIzMDg1v8BO/uoeOBjMdS3w1De5v38k7L4gEHU9hb1PNNp+bTONLPRvLTWtM/s65/Eti039Cz
urwOhs9R797WrHyA5v33XOsXn7u3aENcb1mXhAXz066k6w0cIb7wakSdWYA+SFR+63ftj6AN7+ka
iLSV7a9yirxDyJCJBvMxdWiohvlVnT+3sMGI25Xo2CVDmFQhlJUdZy9SkWNZrWNMz8kVqHyBOtSF
ByLdLLcI+3UE+ek2wRddzfuCF3fGBveE09u8zNWvZpzcLOgakMwQ6qelArupb/q4dN27UoD/zuHc
HpOZ4lkevD68NXqC2EKnSpYvSD8ycSt9Eq+5pqkEDwLG1WHKR/paeNMTt90+B/XvbGsl3bCGcNTn
GbXOdFOzVmbcViVG9tCCgNjNqWgQShJNCaCxRIbRs2FO+9w4isZc+3kcMf7VX/mKmZuXP6xsi6Re
ibsfR0jNkasjP1VVW2UekjBjWnrwdCQiY9w7tf5Uw5G6JBgRpoILgvhmz+40qwr+wF/yEQb44Czl
jchMPWBhFcHDEs4sdarmuWvMnZ2BD6xQNiRwIfrqF+wXyu0qbXJOgB6F4c5jDUmWkLN0GuvfqD/e
+IUeszW32HUD/+CtSJZxWp1ARMsfPadbskm4D+Uy/XChJUo5cAqUo7siHtbVSb08PA6secAS+CUs
oTDEsaRFuYHBIMi62JqgEoUK2sbORFzkRy93czd3sTJOFVMELcT1OHx3HP0Nsdefq8A+dmR1YsU7
nZRITUrmxggwZvqnwPb+3g3pr25eELc4QOAqQDUmEplc/vAKQULaso6lPmT7sdbRl4Fq5AtafUK8
9S1l9m5exOdKtbewYRSg+sAxJ2jZCxwWntVC0Rwd+M5+ZBM+eC+rS+oYhivYpkr/CeW/V9VPr3k4
3LAcdM3BISrmkrzI3On28zK9rsLrsnwqTYZk5/GGggm5mOCIVIxErGNGA3PUrql3gHkRkrLio1o/
eGgRKi+Ctk+CYilip+cPQ4Ofh3faTbfqKHGjqkkX6jTYmusMUowwlgL5tdE8/4l412WoAph4xX03
9SNxBN/zNfRx7rCz/IsNB0UzO51GDq56yUc3gaoRdu1R2fl3S2fz1AxMpDoi676f7WmposSXgLaw
2SZgPT/guhLswsg/Y2t2t+bVX78AEGyXJlV9eABDXiYY5EmuzMmn7lOwhHiZmRyxMdwqrVnc0Pb7
gjyqXcBslYx5qLJA++3BXRDD5BPmZLCp6vdFo8rEcRhyhWfs4a1WQ7I6zs+hdsfMGNskyJPzY4Zq
TdytM/xDi6HbUd/9pASFIqLV8P5UwadclSTWrk5xIBL7ZmgoxrUZUmzU8hWBati39DSndPC/1END
IJFuZjyuOg8M2HBCfTXYR9q57OQMaP02nKuHEpILbFPmUJbmHmA5lPy9nJ/mcblzOqeIGz/Q6WrJ
38Hkn5mwJ1bI7s6d2gdE0Laxhf+4DwENNtgBzt158FPRYL4hvtfd4f+DW7PiiIiqHcqBbDGZA2vc
VHswOpDE2B2fGPnUGYDwZedVGYEEOengRf1sdfO/DUyk/Xic2i5uWJ0qRza3hcPHdFgKgvnwtR/+
Nk2dhf1SwyBwjWfslmNQfrItEBOE58RC584RbiH73kzYzGn7WtnRJBwulP5AoEk3n2qaP0FvklRi
ToZ8+A07JYShz/eq67PenfdED7Bvtz3Y3yFNOjvcy0oi2KSAPLx8EvoWCG1cu9PedVSQrDk7dRHd
K69N+s77uTJ1qFdvb4byEbmEx0qRDGHzAOzA+dJO5pHpth70vmQDpE15svYR/IO6W5BtXiuK8sGw
LkkULriwhyIFlxofKZYi0YGzBy8S5LdR3BGn24lIJLWjn9UE5UMrDjigpCDmPqIClfpyzto2eJFT
8KmJfkEDEIeefKwXJwnnzoU5SHU3Cnu7goAet5A0+DbATQIxdQu2ZQoDlJEFX60lPPPdACko63hT
1zLtRHdXdTxdHPrqlXgrRxqKU+afQpQq8RWOqMQ9nW0GHcqPyjNpT7F7lYP7CgJW0mBrMiSTHRmg
7ephOhPshGwOrAfGyOBbHfv9eJq65ehUdQG+3/pUmDmdjIFxjDoNOFz5lH6CgCSPcSnBjsQQceE0
Oq4Ytt9Rtgc2Pvv6mYzuLYP+vC0oz4a6RjYFWQAB13mNuEjfA4ej93d92dcwI+BhGvXkZradvw96
N9pbY7w9N86tVVXxNxdRfdcEtD62Y1XFKIne2TIUO9+z627Mx0NACJaJsT/oOjdpsY4MXjXjVCW5
53hZPswmU139VYfjbiwJ5kWrflR8uhkNyBGyjO5AN8wmVrgxhRdQPIzeOXb0C6wIaBzN9ctEvTDN
G/KD1rDqXaRG0g5a5CyCx3KDBiOs93YLzVo+JppTXNhCIT9N7gJGM23qpBj8EJs6FuGeMp0R07Yp
DEhY3HUtjlUdEy9RO5mnHjnPCSI0oVfT3fBDOap6cF0S/cS4bOGfgk8COwa2MraBgqhS5S3o3u6t
LItyL3hksKSuPY0reJvIxMyd+MQLnGjnJjA7vyzQvRpmyfTg+SE8IQBO4Z42wZEjpsrv8hs7m+5H
1c2cxcSo8t4gF3xne1Ij92fw5G1Vu+vwCJPSdswmV6/8CrR7AWInG9ykANpqJx70J+WlQ9fDueDR
kc+o4/oIF3ofOLmACWwle+G58d3W42dxdGYcMEr1n6b7iM4q9P8j15tnzD4fIiYkhT7nmIRwmfRf
6FJflZW8yRTEEzbAvXLzfjJRn9+UCDgukbvmicNMWYvgAz4DlBvXPnz03WiIYqS1VHc4KI831cSn
zwsLohWrd4hDXNE42EycNYsCq34zD3cUHYYz1vHAjQsz5R9r7P8kXq08mCyc/o5NP/jnZZTigjJ8
ylv2MYRna9ItJ1/BKa8nx2kYYsSbMvEDzJ4PvT3b+nNbu4zcCzQ5FrLeww8xjZwH0lfXQMkzivNf
0IVtI66AOITREubLcV7KeyEfzLlYYpBspnIf+TosYyifemS9IzgwEKtxhf8BXCX5yDxg29wrW8lR
wmAYvPFijmVNEMUyxMIMV37+begKV9hNFaXxNA4TlByN+aUR2RDulwqxauLl/bd/e6FgW3fzYWEz
qkw5OXrRkK1I7VLsdZy7VNtfCxydP/aQM/b6D3zYIUocdz9Q6wELxUY8zWY6OXSNy3JICpJ/bM3Y
UqsEb1y3LJccaTXjmnpzdbapEn/ChrAr3/F2X/j+pi+gOsPOp1R+LPS899r1dWnmIFGV/QXXO3ul
wy8sTFtq1VTS0W8da04d+yNMs9elj6vhElvcF5WoEvCi4qsc47e7398SrRi0cg5MgwCMjslypwkY
lOk6H8JrzqEXqv9bF7EpkFKI1udHiqnXIFZygWNgDXYjIX9Hzzs0k9m9P8Yu4Phb4lW0CiFxTOlP
K8VNvEVaaFR8sNs3FTnhNiSaGUS/cM1+HHscZZo5AzL7fZ2vSSguvf1mv17M0E6M5VAC6m++fJo+
RLBByew8yP6ZeasZhcqDAvUsWt4H3OwrUz4F0TUjwAvDZ8u3WiqK2Ig21+BzAdmpHorqbI4Phyzv
JwvzK81/4aCx9S8S3shhDI+2mcnt5Hzr8qyzrx8aNFvGlWJFW5IVP10Uj17wXV0LkfS8/8Ww/HdT
8rfGPtr2k7A9wp8rxyHfHd54GUGI3k05j2IvugJlCD20WQkT1J07hHyOgXkMN63qm507meWkPcTd
OJyNfSJxEf5U6WVE6u+8npCpWj42xnN3jgc+GDw3ZDYGInzxq9De+4CXEpxL3LuijcrPM6nAHBgp
bnIVmY4EUtqdHnC6h/PkQ0UHL2VkXGK/W9Y9Fs/iYBZeJ2XPwiyAsgfu2FMdkrgfmfen4dXyy66h
3GlukAawDkWySDhxdk3UpQrm+xTBzat1U9QhUdoPRvLoeLp6yt2o9+KQtcsry+cACEpkw1TIWt3k
Uxge5dwvP4aGgWVdRO5PBawRK0Q77nI6h39csgJlW4Ia2UWz6g48HMSBB9rbkZo0N67CpovL9Bmm
NCuJbdWu91MBCyogzfrL/xI73IX1yWrC9gawmdnbwJmRgbmGP9kCGm6/DnbXA//JotWxqQqcXuH2
A7jEWaT87QSAVKpgqu542a0vLMRxInKUhk5QSfd2IHCQxJsOpYAvKGn3rdX9Y9FjAmiirE1DxE/f
F4vkaGCv/LzUwEOMYQj9g9tF+RBCzP5q+ia4C/1av/YUuJrHq+nA+Yi7rT+Zn2tUjL8Ir5s9qXSR
9utcPy2cw096RU0U+Tz93dwO/mNVFGuC9m/2nE/0a1HrNdPuMJrUb/Bi/rQKjKZz6lpadQR0JRvm
2ezkImnKaE1MBNgv8ni36x28RB9J9ytdaBBPvczvcyVEoj0nyMBOAhoKycD3MuASgVJO+K3AoErn
xcr7OUL+Sooq2Lif2KBx8QO8H4103o8dZcg/Dt39MghyGpS3pH7e2jgaiD4gRQdlGxowoOzYKoof
sKDk5901+t4F8I6SxkR7nwvcBY1WWS/Lb4q75Nus8M8iZZHrIJtHlpcKPx8OcGlCcU0Lh95Vqlkz
zIuHUZdLGsmhThx9RrgdX/S3nadxq9PNnK4DqgoseuSV/YlWGI4TNFYpxg49NIQ6u6lvnG8+GeaH
NlyiWHMFEijm8leMwOJWOctYxmPlNG0SyslVKWlMlUgDdgILGv8LQgf5vRwpOxlRiRODm1w2aFnH
OWE8NiNKVRHRwIRcW2SWoMxV4hHfSkA2pzngSw+Mz5leVWSBIHFin/Oe85sFEbtAm2W5i/KJPg+d
4fcj0hOBzUrxYCbVZ7g7QAMqLK5TNoA9Kkc8ihvgWMTXudzP1dLGcvUmFNVV+ADNUVnHztw137xC
OF+Q6A1Wowvgot5BXhU8TCPETtTY+bvjwhQUCYH0ftbeeFyGFjEMGF4nw1FLmAEf7ZhFHcu2AOgi
eAcnzjxWQAykyerRgrrs5WuToPIu9+3kD/ulj5bMLtDjiqJp/lKVQ/jJc/8oDL5PD0GUTnOkdqSa
i6yMJvOAKg8B6Iiz0eKobh903pIBDdUJV960Z1TVWcN7uXN9LGjwB3az0Ok7pDQF/s0S+sNunaGQ
FrNw9rQ3axpOqIfOa18c1sHVP0lJqnQlzfJisEW/TFFpP7uCVWloSnXL3XF+9KaqOsoJlYKi9p5x
bRweQ27mfe4Aho6ZQm76QIU8dcAUYuaNeZITwIyrRn04r6O/ulqiH55shzjs4F5QMEAIIa35nszl
AdmRJ4Za2klTvT7MDQ32uMs6WWFR/0XNI9oXvdF7Zw41cJVqgVmVei7OJY4C1eK0cUZM6CZXEDM7
82/BVgF0prDwuyXhrYVbkAdCabR8XdlS/wD3ywWS7aKu0vcoV3Sh2amgkzd6RSYLtiJzwBFFqBie
gX0Pl+kg+szzKvrTUhhxRoAzf7gt9HbI+QHWTR22E3RVN6GiqBFq7SEvpl5hQxG58HFqey9hxpQH
hmDZtOAoLoI8Cqts6+eHqXEIVtSafR+GsdzZboD2EyXRrBuH8WuFbINvcExrb/ICzVDqiu586wGC
6GyLNQfI9OibIF1RyTl4kpYpmbCX9gRw5ooz236evCYtaqQvlMSIdGISnrVqmRDqp25zF39fC++h
LBt1ECNwxn4s6L418FaKymWJCyV+EZrD7ZlNXbYYTbDIcnmCUBX/0toJ5qSe+4h5s6CCAFSWIvnm
i7BLcK4KPcP//Dv5P86ubDlOXYt+kaqExPhKj248O3GGFyqOE2YkQCDB19/VefLhNk2VX07qdCUI
NGxJe6+B+NnR7vLqUCsQIS0MZdhyAplEayrf27HSB0UTcP7AagGHAwWBUpiNtDoIOAxuc5u2eMk0
h5QxfGWcEAlphHBh4OecZtYzE/ZvVG0fE9kc4dTQh84k8y1AA/g3gxnC1h/ZjQ9QyoFQGHG1Yqg3
7pniNgpWQzjcEqGPovehowMuaD3UgMa+bJ9zKJXs7YT6yIi6epsUZsJ+EHRYSEkPZWv3YAJG71zY
BWwy3h3cUfKo94qXgBTTfdsFZJdX8NtgBZSvHewSG0HUd12hdgAi1GMao+xSCK8MA+5/SeJK7gKf
/wqG6jUX7cFu7LcaytpwEHOx8/JE44gw/ak9twnhe/EtH1FvGtIJhVk1uGE6dWpXFV6wN9iqUexR
b4VK353BVKH+JxOSMbZLYv634PrJC7wXlgfe0S69m0SzO99i2IWKGCuvwhvhPPMqWuofkWy1jiJA
DwUB2DQAE0ACmaFS4hdg47rAyXwtGfnWkPKs/97UmzYeBVAQ3bRBFlWEUwMo0DB1P7Uav8ctPJoV
NsmdqwJvk7vZQ0Lc70gh/zCD/81AH99yreoYO8O4y6oRIXCcMljWNvRP43bp1uXul1ggigUIvffS
NsGvwmVIyAsk073Bfcx0icVlN8+uG38vUi63doJCn016NIcotQfUo9u02nkLHCoOEG99H/s+wwVK
VshYdg8Bs2FblA8ojXvBO5jNOOM0oKjFiP040Gl8ZW00io3WGBqDJHtcNB5cPTMndGrnMauyP0Ou
a6iyA8diGmNt20neSziIbDnJh43T+siWjQwpyjQTN1gRuEVASOZgFZCrAQfibznGf/08cVFwtLCp
DShU9C3UmSn3vqa6PvrSPfMa42/2UL64Nk6OhrLmxjkXL5gFWQdMuV+yL+Ot6w3TuYD7nFpdudUo
i25Ac1RIB/V/msnnG+jx46QLxf5NJoG34Cbow0Fqe2taqDClYniVNtU7q0dBOYc69pGkRXNEvMBZ
OGd/HRB/TjEGrzIJ3cOkYQJGysAMq45fK+pXoadbsyMk+TpStN33ioYuURn8Fs7cAUr1dnDjfGsB
CwH/uvan2zMa1g1AIOAB3CUwxTgMhY9McdB7eJ0GFauM/zIcBZLKV2E7mRcojL6RFlQR23MEzFtx
SPZHAFN0i23FlNajhTrhSaLOuSmzQIUu1LM2OmDIKQhDQhJMb2Sq+p2lLRUCx9PgeJ39LXkLwKKb
/BIMbk7463HIhinfuIgkoRw7s/PiSmwnN8hDAE1+oOxXbciIrW9EvNmZDjcIaLw5e6hJiz9pFiQ7
whx6ixisjwwbx15aOer8OXuBulKzzfop20KBTP8RGhjx0OtQLwMMCPbJUGb9AquDWyEBt28r4FmE
U0+R1fbf/Gy6z8tEQakHCdum5+Sl8lLxoklBXjofEz0r7TgsLf/Fs1l676HACGDRCCeeDgbNicNu
43MpphDZXmo/CYFTnvY8dss9Uvr49p4cswnFJGjDvjWAuW7LRr3I3HV3tpU/TZA5PWdl75IKxx1k
l9lN4qFOFw/Da1NaVmjy4Wc2jKiz97B2K5s4iIBchZkBymS+Le+1QClAFA9TPqHiABkXQHiSp7oG
bR056QrZ5/jNTz1Qs5BM3TZJjv0QN6VN0ZGvPoPfQZFiw+mx/vq6FTvT107oVqLAf7o3HHNKKCMb
6Nzr8k3K7t5UBCfKmKYQPIclRqZi+8iJSrbEFy+dKCIDCuwWiJB6kzp6RMYbAJmxJbdZ6sc7ktOf
HKX1vWzNw9gV/YbEVolFjzJs0FjJvsNRD1JjGuG2NvDhRcJk46jqroWP5b6erKjnPL1xihrZTCfp
d3ZXvQeTTDcK5/mNKHKGqGjV+yGJ3S2uMzXy8CJGfQfcqBo1h+1QTzZCELZ9wuitDOpqZ3xkZgIO
pWEvjosD9uhsmxoXgQT221B14d/JhJmcDA4+gAVALdQ1sB4Nji+VDz1unOVwH7bjXyauHyclABdI
zsdNPj7ktmYb0qlxY5OShNByzB4ZvLbCGm7Qx0RBVifQzs+uyqAB6HbjRkEw9iAHvFA1QCwl5Xza
O13VbMqq9w+jB+kUy+ZwfyDejyRt+MbJq+9KwDGmFwzhAHdVmL04B+M07bZqAdizJC5gMJb2NxYq
DQevttTGNP4doCtuOLklwNBFwEI3RdAsar7vM1luel9DwwjysdDmtNsnW3Q/vKHtHmoBOdMyq/ID
WHn2Ji1E9YicxbCJuShfxGD3iH8QAxxgobpljeE7WY0TpKnc7DBKuEwNwPMdSqb7HbBkZtf7Y7Bz
x/akaPcCnUjEVqf+EUMaqFT+FKp+wCkCZ44bjw7f9SRefIM6ph5a+lhJ1WJDl5gkLYGQc1maXd3l
5OjUcnjmKRB2siPYJH0UY8sYRz4ggNXW7iZyGAWqWxCo1D+Q9Kd7oTPsWzjNY7FVOUAaUI0Xk1QH
bjkmHONxr0YNObQ8ea97rXfqPLx1rIq7HCiJVxvw6RuJ+1do5ZncwXMCcLeyB0F0hLmo7WZbp1Sv
WtgsBJGkeSJa5lBO9nyU1OnLOGnIv0scvnkBa2sY3ZAwI6M5opjYhtnoDaEvsTHW2VSBl1S85Sb/
4XIQCGFN630dWv3Ytr3aSMOtHVbba9VbqBsyJCPiEhXEMhd4oIJxvR6db5MvkWxL4SNFvazat8Rn
t5amHiqPTbpNRVInG53FiTiWvkPskOZnMJLM4iGcqg6FdvAGLdw1beslM4o/aj5Ot6U07CGnWt25
qcAmixts3eB+6mHSUSXs9GS4ocO2N8R8zQYv+07dsTqC5Frvq8nK7mnbpsBD7lR+gDDfN4+CDwWZ
nf4WGm18Uxu3PPgc15axgP9SaVTxECRM3tami/fEmURkMVUeSuwm+9wU7iHzHXEIUg3ELGXODoLf
5RackvY+AOYU97bSRgV8LJG1RlVubxHIMveuRqTDIWLvt+eNTfsQbRuy1DvIRrAnrShH9b+rkQOQ
CVAPE8sjUtUwMlNxt2/B5DjFCBA3JY0pfHzZeS8moF1Wqjh6JMHV0p1wjenGKspHWXwjZQEdH53V
ezdF8T/27DayMee30hHpEcL08uCM57r6VA4HO0iRWMsTAN18H/7wLCn5FhtUvy0yKp99KGXmoVB+
/Wq8OkMeJptufav07yccjXaJHIpNAwecU1NPwbOvRn6CJXCD620ivmH/gaeVZgbRALKzvwwrrQdh
A5gSB40GBIplp6GuPYD6dOfCzLNix4ZnEKZ1GkCbCm9o7qa6rJ/sGqzTmvnuMwTqrNvMMQVsdlxH
42DnFPeMMI7/z9Vp6HE9Hp3E+pMPo4CCDhJWrn9OthjAcB0sy11GAwhqBRnJ9lBq8H/EWTweEMgr
wOGQrLKln+IUNtWnkWclUMC5LZ1NNah4a4sg/1xpaK6CnthZBfcdJiMCrGuO+IQ/6uz9ehJ5IT/N
z79/yLHDErWkHeUymrJn1Ix1UiGv9nj92QsJ9rm4eT+ZKZ3Oz/bEg+TThiR778TcX5COW6nNLlQe
+Lmo+uHtBSThlT0ETTQ65CxxeWcj/Xf95Zc6hv330RbMAd1JkSay7NuRPFf03tcrfb701rOSzDR1
dmAIBALiLr+dYvXNp+T79bdeKFnxWSkmaxoPApy2fxrS7KtOxhsj2GPX9GXY++woAI23K3+Fr77Q
Q3Mtcx8gf+h/IwFgWggRlKhtdBsPgJzrX7JQrpzLmDtO5YwaN+BTjtPFOGRb5AO23KNANL9cb2Hp
/c/T9sPkGcUgxi5lwQlVpjJMgAryDL8r+fT7U8+3ZgVXYGypKcqenzpcYTyukF+fYOPGP9dB1mzl
NozJYGQ+hHQTQABbR+O2RV1rN2QmPvmj81mozHkWf+imgibYtTvhnGpAGW1kjs8x2CnXaCcL4/xP
T+DD41Hg43kzAiLQxN98/QzLt7CjL1nxdH0QFtbaP/bRh8eXuecnfWZsnOyArIyb4pircQV+sDCB
5sLTjjUKEYw9Oyno3bfaBRQdRmXeWscvvfpsLYPADKeWyZ1OjVs9oCbw7JNi96leobPKat7FSssz
gwb51xe3wdlLro3nwlvPRaa9HmQCpJHZCa7DwBRi++z4mmTSwlz5V678MJgGZBdvtIBW6YA8lvmP
Lrv3vfee/7reK0uPny1Y2vMysSnmilf9hOUwCsF/xqALtb1GFVuYMHS2ZCFS3oPfZLFTDZFZVOeQ
2H7j/ZqY0cJ2O9ca5kHiFWPc26fAAgnBLZufUzV8EcaNdIzq3kiRWr7eUUtjPNt2E1/Go+1b06mO
f1XaxQ1tze5naQhmuy6qs2SsAoedqBWrfZEifxhUbHiwBu3sKlgirqmkXe4sO5g1RBk3wKXnIIt4
08Gd+H4agwOcJ29ECWdSl3+KNYv03Cx4di2SupMlIyHvictRSkPBZ/jzmWGwg1mA8Guk/VAklRFU
uGCYIHddK1cCxOWZas/1ZYuz4Yab5w2w+s9nCpUGUWEwnzrQ2nNF2aQWJYrrGeTVyTd4O27tvMIF
81O7ru3PdnWvsWFaeHYDsCrkOUVx8M4gXbLS5Uv9MgsR0zgFsh/L6TThyODHcqOHl1avxYd/R4P/
x13Y/rnZDwFu7EaU7P3Jv8mA5oVAuIukISkTuak8VDmcQp0/qzbfezPSKbSquH/PuJMhloDlKJJU
3KGi4G9lATWavk3EroMe2MqiX/r0czD48G4Nr9quyTU9Tcn0syxAMwLL60DiVS+kpQZmUUWXMYET
a8BOZTZC/eClTt0QIo8rx6XLMcuei8lqJe2O9Ii9bUEPmqa/s5KvBZOlN5+tcpMixSTzjp0cL4cB
xVPP/5RZ+skXn6/ypFY2GdAtATAeodc6D1ZtgpVBvRxv7bmKbKKYN3gtoLmOX74zVaAKlFbvI/GO
eZDvroephd6ZCxl5jAAd3+CwUUI4wEE9gGiQT7y1c/BCJJ/rGHWVRAoDpY2TnhTKziqMWxFWKOHb
yMkN8lNnA3suZqQ7VEb9s84L99+GqdiyBNXStkXdMlgRiFiQJ0CJ478LbPDtou1y5pwEst5DnHQ/
UU5ObomnQdAd26R+DhzSbacyb51dUFTps3ZRar0+SJcvjvZc6UhVPcoUKqcnW8PxAklLrRHcrJfG
dncFfYFD+/V2FpbhXHQ2MB6bLCBOTiNy60gQhSp9uf7kpWk229HjmrASVUHrBAWbYUc695eDKrJH
vDVN0qUGZqs8GSRoRULQU+7ziMf6JQ2Sk83W5OWW5vFsncO1S9ceyGcnUqe3Q+qDwuLAdJVyqBcZ
+qeT6nNnkrmCEdD9RZCmWDB+Xvc7ge1slwbkBH72ykxe6Ki5aNHY50NdOGQ68XSgWwPtNxTeBQhu
AfRbrw/2wjSaC9FCKw/IwFglkTs4J8flr7YyYiXgni9BFzbhuQqPMGNm2X2rTg6Fy7JWx6SLN7DM
hsdFvg30g8X9h4msnaUXFt7cgX1oEmh/qaQ9ZaSXWwEGbChq+7GpBViO2RuI2MW2CIaV5Xcx3vt8
rkLDY3+okgr+b8Z+F/YL7wMYz/2dyJqAzsVJjOfPDgmjJalHEzDwIIgR9tnTubw9sGrjV07YsXJl
17o4wdDK7KRgMqcBeQnoIgcQNau6afD0zFlZHktdNIsjXQJETSbxCRzKdQwF1/umeGv12/WJu/T0
WRAZdTMWyoIrp9s9Z+zoNj5QFc+m/nr98Us9MwsitVWjVkBiN4qz8rGC/PkAHlwIpNHK/Fl4/lxw
BiXr3ICuaUfZABhijnqF/6sg7DMXA5/PNWcmmrY9TmV2FNTDBgzCjSXunXbtbrkwN+egZkGgr6Xk
yKBIRSAw4L9DDKsIVWAFe4ok1Ab66ytTaKml8+B/OCpT5IJIy1onCizgQ2oCZQL4WWAZ9F4GTYmV
I8nSWJx//9BKBpPpPGWuG2XjeEzr0dsrAqeGYvpUKgfDMVvMqcmdfkjPn5H8mrxT4a4daZfefLZ+
5VgmQAIwvLlT1Ted4OW+5ToF1alKd9cXwtIQzBZC0cXYHhzRRmlieU/E6PbR8Dq7MRYYxiHkxWMo
q4Aefr21y6sataX/DkXc5q6YnJhGQCI2m9TVRx/oM8CBPdCF2s9sqz6f59slitBQvTReFNdp2An3
GAONVXfOSlC9fP7E88871If5RFmn1ES8M3sapOcSmD56kMjf9YPc2IKigvvqAgpDgjUdZuviLo4W
z4P3ocUccOnYTpUXJQqQde/Nt36dPXbH+GVS97BUp/5jDeJn82AAl+Hkm7tKSfzHlPy/TR5Nz0as
rE3BcGQcI3totzQfN62qXoGq3ggq3htV7CcIFUC+EJyG7rfxJ71FgfKLHNIb4SExBeWMYuKvPlkj
Ti3M17lIla16ImLQhiMUUbeFTr9nTnaT1PWBMQAdK3eFKbnU47MlPVCTmb6onQhzJ6qT+sa37C/X
18DCop67kZbA/dTI97oRADawSobyBxQ86ufPPXy2KZOijgWplBVBDgN4TpDuNaxDIGx//fH/yp2X
psNsW1YZCt2OaKoogLLSg2fb6QHkGnVTAB+1dcB92Thdnt3EhDdfAqGgvgW/4yKUSsWHqvC9LZTq
wQwdKIT3yrwbjxzgDOhMtPxdjyUubV6Q7UpQyl9q36KvoN6qNxfaJ3wD1ZL261AHyTPQm9b3LC/i
qAxy+1sXSHrwy9h6IAAA74uxIwmko0r6Jc5dGF2Y2vfWUscL02LOWFZ6YKNTASZCZP1TDOktMJ9r
/NmluDInKyvb63F7riQYaM3w3gph75VU01H2+s9EGuBVQDKCjAlsNukD0K3A+FoTxFhWYvPSvJzt
BDTXlu5iQSPJkQV3Of2TiOSdZ9Ynd7M5l5y1tvaABHUiCIlAXIxuAhBF6JrE30JgmFcRldOBLMRG
JP5qkEF0PxCwtCu//D4lGX8s7RYcAVAu1vb8pebOvfghJNd2Qz0ITqsIiSGJA0V1U3MLQCwSwyUR
M5PUT9eX3OK0mIWiZFSBDjrJotgpgvtEQeLJNTC6AbyV3gxJAzkv3jnNltqt2kBiAAQM6gzp2pK/
PC3YPNUaw4SlANXCinL/a+EDi1e/gkkcXv+4yw/n86LmVHhgI3tUR4ICv1f2mQICt0AkOBuKr9Hq
Lx86+Ly0SYyqyy4vZDSm4ysBUBxgcffvNMA0AUjnT1UhfT4vcko9VT4IpCxqp/xRxvINBDO10k1L
k222NIOW1+kAwSnwqeFlAI+s1xbAJwF2xEaM7Hve9Lvr47EQ3+b1TtbJIStBQ4sA2L6vYr5tk3jl
0RezBT6f1zsdi0JYxoLjrfD1rht/yS7BucHdFPy1zyBmpDOwCteEHxbm1bwAOkCAKm95ziNSxxGA
zA91Ln67Hl/bB5Y+ZnYqSmWJImEC4gMDJgIierV2QoMU5w4A1elgexzWfEMKzFMD/l2s3HFtJlxu
mPmzYEAtT0PtvrKirjxCTuwArNvGrlk49Pdk+FpV/UuxZjp4uQ+ZP7t8JM6UWUpCTpP17l/ZFr+t
VJ3aqV5LqV9M6PhsXmgABA0GaiCbRK72uoPOxTelgjvQIXdEpjIE5uSPq+Xb9Ym9EAPmFeXKdcvO
qcDunqZ75e5ae/oiJDtamOLXG7jcW3xeVA5s2xuHCrW6oHlyvUeUv0JnLU94uaf43GZ5pKL1hS3A
pXTkIRicb1JSINynLFJQJQAQ+qdLipWOWooA7L/7GtSXSSZNisSFJW9Trc7XmrXv+Me4vnB6nAuc
jPkETkia2VERINwzN0tv0sFmkM4k0zFJTbyBBB/EoDrwywR8qlEFyV/jwoKOWDsUT7FzFv0abBCP
3KAO8Rv4Cjlg0a5ux9chb+qbxGnpTQu26TboK7XzuSd2I3Cae+loO3Tcqthwr0DxaQQMEX6Qr1Mr
6Q2Mku51p/hN1tAflUd/5nKke8+Ob4F2RRAsCnqsGvNnSsD2ANPwFbqpTWhxCAMBR17vcyb11gyo
WV+fTJfjPZtXw+tmkrQoHR2B7AA5Qg9yLV/AomtfKxCxbiGb0x4ghVkdrrd2eeqy/yuPC6DZoauA
hc4h/6rVluFG0n1KVRjL/BzJPhyUQI+afA9aYhHvrXuniU9ZEtz5Wf16/eUvL2w2r5HDDoI3sYa7
cju8NCiVKM/bdCjCB2plYV9eEGxeJ6/ATNOJm4wQ2+7ZJh3jd5bStVTbv4POpRUx29k1nB1TLRMn
omXR7u0aYF/4kPkd/DsbedunYPDkXhM8py5NHhV07vaJysiWulJ99Q2AuF1hiefrXfnvBvr/LwNI
3H+HqoLjVq+lNNEZoX8zdAP8t3M4n2wLP00OeRCkX6XnDeMzSDDTc5GnQb+BgQxELyGZxIG5hWrP
1uqqZAO2PnggugZDogXXWmzBeoXu8NnhGRm/9mvlnyFgI6TufgB4NvXhVNix2F3/joX5PC+dja0H
JqaidUQgbOAjd0VJDKk3s/L4y9GYzf1BqOeYrnKR2i39IgRJDPVTb2PnPy0Lwo0lZOrXLoQLM8+b
DQeojYOboXcjaNuBsN3f6kF8Kr3B5lpNrJKxhqvIEEE8yQ3zSQM0EazeWBZefC7VlGXg86KkxaNA
ilvAQMAAz0Dq4UAV3mTC/kOa8j626z+49e8H33mTkAoC6x2qiLwEfdoKmpfrM2Epjp5//xB7mjLz
x7pPeUQr66d0mlsFBRMQztxNI5q35kyVvd7QQhQKzr9/aAiIg9aCS1CLKQcGiufWJ7d3oCvBHKSx
1cpNcGFez1WcQKLida4A4nbzstpMmn0p+gBSk2s1kaVhO//+4SMSk4PdygsrcnG2DaHEeqeAy13p
oX/J8AvBZe6IHkiXpglvaOSEJISWR3eH7Gy5r56cb81P1waldBd0yB5trDcVuTf2trptbtie7/zj
maotnmFdCX4m4C6ghoft10zvafgpQxHwk9h/Pz0rM7so4bkTldD9eLGyIL8TdsCjtMVWvJI7uzhH
PDjAz9owYCy3YwcFa+n9BYMb+sdF/0j8qof4efXn+kS8GJzQyOzQbguPjcpBDim3YDPZuCPKKjB8
DfSGgpkGLxCcth+vN3VxOqKpWZ85JaqtfEoEti615flzY097nJGuP/ziXMTDZ7HP7/lU8dyvo6AA
6bBDFW07wqPo+sMXRmJeFhUQBoBADYFKOeCluQtxHfk0Yq+oG7PSwkLf2LO+gSZBC2PfFjZ7xRRs
u8omd26BfLgSKtt+7iNmPYS7GYitXXxGzfsnCqEe371hkw1if77yERejp2fZs7NJnLhEV9Th4EhA
PDc0BaT9vbosnkfwTTdwY4VHO+uHlS1pocvmFVM1taC4+xYs7qU49X0PSXr3juju+Knu+r+Sac6Y
lVKQGBiJmw2YdsntlPhgAWBNHiCTU64cphc6bV48TUHadJ0cMH0u4MNQCQrbsPgL1INvVCye3LTU
Kx+01NBsy2kNT3KuOn7qPRy9FHT3hzzf1UX5F0pmB1L67UrkXmroPGAft4UR8skpHfhJCvLUtMWJ
UbapivyXqcdXmvgrs21p/Gfh0U1iKJtl5/Rz8ssHxTmAgH2ZZSsfsRBP5gQoDU8kNVmmjiBWH3mF
tSdyWBmIpRefrXU5WDAjZxgIkNxek6R3Nllfv3INtYzrU3epgdlK94e0ibuioxEfAnBUbwyUi3Pv
U+Qka06EcgMu3NzhJkq6KXSMDfmofteDA3v93S/mqzxrXosdU2RZx0mICDPIua9SXNRIM36XKWR8
fGt0tjwLIGWMO8NhMCJd+aiFAD+v0Oa4NxWGOf6Jl+RoXH0DEWZIPnsVVDdgoXL905YaOa+XD+uC
sz7rGs+0gJDU+zjrIa/k9Y9DYH47qNReb2Nh2s6rr52vGojYw6M879mLK8xdYbLPbd/zQqqT+p5P
fahFgQqOWUXDooKOc7wWNS6XLTDy50/60D0js5AjtQYaETDsDC+z264p/yin2Q3JcJRNhTRfeQNa
0DHL2OF6dy2slHlp1UvyLis7b4qM7+9y5W7avIQVxtop/1/F4P/OsPim2VJnwMGU9pmDRSbogyaD
lR4H3pdPo8ftBz8f2hew6Z076bEMknpeClQDmJevkFsvH3tD6xXYzMIhj80CAqqcbYfjERyhUrNx
IIxduuVGyGQDai60gcyWGXslKv/Tkr70ybNDQE97GZBaWycewPuAfAusFoohkDMXkNSvurAp3F2l
Ib3VQVwEWhBYbBV0zqrggWEf93sapTLYYKRT81xCAOX6QC+svXkpMYkTJzU2MKym9SY4A7kuA+YC
tglVNfgQQYvtNYLH5d2Pzu+yoFOn8P9LQLRhHEostr7j+fhEIDbWNiLKfPvH9S9amLrzyjKnEOmt
RglkTAVsvN81u5EnP7TXf26XmheXu87rWEMt6ySn1tueNXRBLNfxtml8ueK/tRCs/q8CGysBWSGY
/yB9C8kqR9+oaU32d2EfmZM4u5r0yH5VoALbDUj1fXIAPuPBU/GTNdpHWtR3qrAPcWu9XB+OpQk2
i16STGWfknGKFNh5rDcwoXmAeMWucdam8OWJZc1Ln05dEgizFQEYXMnWuF7YFZAycv9mOoCA3JrH
+tJ3zCIWCu4C0j4GYG8YKzhT8Q6K8wMUXx7MmObb6321FCPmpU/DncZU2mkjuC3oDIYROcphtKro
L6jqg8PepQ2MgExanWqt02cHciyQoC603scd4Td20OP9hE2/VHrSTWimov7peX3xkARxmUNNmNgH
5P9haAmJwbXt+1/Q/v/IRoPZEI/EJdWQ4f7KfqrvZu+e9uamPwA5A6GrN/eL/eI+JI/0No7Y8aW8
S79mb9e76/JKp/NECJjBFMletAtRFLt8zJTcwI13d/3hl9cgnScyKMoRBiukj+JEvsacPZqp2n/u
0bNdhxkfYBSOIzQtmweoKL4kCoZy15+91CezXYZAaNKusjN4I4FbSV830LAjxTOj8HW43sLlhUDn
ZYi8pamfk0qfyt7RD4M3Jc+0KEZI8RH/K0BebGUxLLVz3rM/HHvixPNlnbfQMeYc9lXZLQvIbVOk
e+jLrhwKlyLHrLP63quZBIEnyjx5smULF7yEn4IKG3QJI8qzxtjKeerybLLmcIB4CCDdrcARDJJs
uG8zAfXgIa5WhuTyoFtzRECZK07AKJURbDmOiR9/gWnQaeDy+/URXyAJWnMQQGvyjLDB0BPcTOuj
U1bulsNmaJ8McAtw4d13LxwDoUdi3Ju0s8sbFlflQcBBMqSGQESvJPmpHOrqroa/yWtXtv6X6692
eQRh7fffSTJ1ZsryKa8jFlSbWqgdp+Kp5fILPNrgPBH/vt7MUgef5+iHuWglveXQUdETSwZMdGwA
Q7bPxRrIYml2nJv98Hjt4vEuHeAqwJziwU2g9NSlebZyyF16+vn3D0/3c2XpwGQyMmlg32R+2tx7
huZPn+sa/t+nF8rYduOMIhpt+QwtoR+6khD60yuPvzzAFp1tu8SSbKhdRk8GF6BcBjDfOQnoDvVn
+chypZGl4Z0FZCsRjetZEwehLyA/4DA5RIXjwlUnLdaY00vfMQs1bc3qpDK6iwr5WED3G4nMHbVu
ExiexY61uz4Wlxuh82IUVH/LjJWuOfW13gv1Lsdim7sSWsLDxhuGw/VWLl+a6Bx6TqG5B6vO1pyE
RNkrYL+g+lKEsDN7clG87wofXEVl0ZUN7d+5/cLpYg6bC+A3XEKyANNX862Vt4/CZLsaxl3Gs2F7
O903kKImrMXppj9pnJDgPAc1Zd/ZFAS6gHkCJRQdwpNmA6u9z+3gc/BQrTsB/04jI7hMHIEa2tcw
2rzeu5fnIv0/sJAuoYMfI5bTST4HkNlSU36Kffv5c4+frafEBtmo66c+qhUM6jyLfx2rSYRnY57r
DSzMwXnpG5ajFfdIhQa83wBaQPsWIm9ODpdAyM2SdGXHWzoczJZTCns3+BCiOqOY/s0L+xUmxSev
HL5P6dpAXA6bdE5UtjWBfS3UlqNRjHuoHsAtdJWGcH7NC3N6TlBmyq6HgrZ9JMA5aAE/SlUGZ0s/
hcqZf9eo8Ykn6ktbW7B1K+TKSlqYWXPaMoGsXtDVYOL1HnwipXWqC3kDPbpPXVrpnK9MspY0Jo7L
SEMZV1cALAzUoivjvfTu598/7GFd1oiSjKqPevUsTRIy8aNaYzX9u11dGo3ZBpkUBaxTXdwjemig
FtuE0OCk2rreJTQdtwIG06GGRvht0w3pRuZ5+tDLun6vlFOubNEL+TAEov9+n0ghPpnTFudDH9aq
TzJ7hNP0LXQXQ4tae25P95mE+xxus4P7Rvna0WAhlM8RGCNB7avWEqlkA/gFLPUkbB/KYVfBDFhO
YZLrm09FhTkCA3ayvEynGl1caOuJ4WK6GxzCf9dV55wmuB1tsJy7lcmytHJnwcGUCrp/g4eVC0FO
qKxsaCNX9r6FuDNnMvduUFoQg5aRbL6U+Y8qv08hRQ5ft5VXX3r+7NLTS1nhoIDNzmoK5xcZPHp0
ssr9C6FsyLKjfLQyHgvr6X+cXdlupDy3fSIkDNiGW6i5MnWSTtJ9Y/WIzYwZzdOfVX1u8vGHQorU
V2kJysPe3myvYc5mzhybOWOOBCRLdsoIDDbg2QG55c315V5YAXYZ3rtwtYXnpH6LC6ILfQnEh61s
ytfrj1765bNMUNZo4CfSzc/Mc/ddW2+T3vnq8/Zw/fEft8dsNssFqSIjrhYvSRLGmbth8qFQCmzk
2Gc38YRbu55b+1TIcitTvdbAWhrSLPipwB33oPBxKBIFWa+mGACBHvOQpHStilpakNmxL8C0KZyx
7s6OPdxBbOiUQVbt+owt/fpZ8RxAj76HlulwnqxnJ7iY/B1TCF5ef/hCgmKzUPZyOQ09gHBnHyws
v8Q+zX94ngWXixvanhStVqqWhfmhl+3wbsN2We83Ogvys8rGDYMd8ZiUK1do/y4APzhe6CymLQUJ
2LZAS2YikHFPkywFqQo9DYZ2YqQ7i9y0JXS9OcBpJ15z95AOtD74wBAdbQi4butAt/sB+AdcD8TW
T9nZThgHVN168CkB1SNvn+zC6V57K0kOMArloebCPrapgL8yMxmgh6O9pZJXuym+6MaNij1C6XcN
pfbh3PnOv3urd3PHSkV63un0nLv+KZPkLsctysr6Lzz7f/omzB7yLO3rcw6Ht0zbr7Eyf69vrQ9T
re/MmyYxiPB2XznknCZDFKe/VEegfQxrqzWNnqUXXCrkd/OSlQ3odT3gjaPy7rXx7xKe/skJFHgL
w75dH8SH1TYGMUu0Dtfo+7ougWHZI4vf4lRFdtJEvgW1umIFT7I0jlnGbaaGUjUBPQmZT9gITVFs
k00CczqCu7nrw/gwh2AYszA3AkA/hkrnjGM72ztB38GG2Rv22unb3fVXfJhJYMo0i/DCr7KE6g4+
2Mw8eG1L4CXWb/ApDosQxX/VRO17i26uv+zj8ZD5XVeV91Y/SX84V1aTvQwgGOw6DaOx0A66aWVZ
Pg4NMjfStCwTZ97UT2c2HV1YBEIj+FOrQeYYzCJ38r5QXn/u+W906priuxyer0/Mx/uVzJGXBjWu
q7zKnFPS7gMLXit5AfXxJBc/4RKrMAhrLXUsrcFl3t6FH6G9bQDTGwBUQUXLujLeNCWkw5gcn64P
ZmkFZud2p/gAj2w+nFXc/VHKOl9ULlcKwaVf7/z310P8Rfe1sqxTEcMBoSzbixk2TYpH7km21spf
GsDs6I5dvysV95Izi8ct6B8Pbi9XWmofXwoh3mYhDa+6nknYbJ1duxa3aEJ2EMevgIwoIdG8dztm
NhaW/evUNuAxuzAvi/I2UPfaov1RF7AeaQuWvxVQYIQ8Fas30EACl4XmwLh3dpUfgeGBXV9TVvsE
N4xRGzDn7fq6foy48Mn8igPH7zDE/VCcJ555G6XUXz4Anan5LxB537LCforj4hzH5lsXd2vI2Y8/
Q/HWWZ3Quy4M3NjgnyR4VV3J9qbzIlAut3ClhPMXqOeJr/KNyhIG/6ZRSjjddyvJZGG7zfvontDS
ai2YJQ4wH4I1FjD+OXz2NiCQ0ZVo+bCyxvBmR5VybdidTIE5C969dmgJAXpVT2Ex5DeoZk7J4MKK
AFabHqy3VhLZxycXmbcOjZfYXdfb/slKvtORwUDiTVT3KWwhPrlRZjkGmwRrJSk/+RBvzSSNYqvZ
atRnjnhxTb3lWfYlLt9EuQYGWhrRLOWgaae0S/FCz6m3xPoGP4JdIm66dKURsfT8WdohXVoJ+BlM
Z7u6m2A3OQk4KsgzvJFWquGlF8xSjqtkkzoeLmx0egM1nLB0XuGrAEu6lV229PxZ2gGqP+nyuPBP
XHmhdn8aGmwc76dX55vra75wgs3bgqRuE1EWaXEu0u9x89USAODDTS62x41vlysbayEc5/1BE3uJ
J3vESsV+wQ08FN5vH2fl9REsVELzPmAOjHwGN6iLrceJtb/aBi4O8OJu0HCEMrClfl1/zdJEXVbo
3fnb6qb0YQcD45q4OvaX82ty8z3n8XfQl9FesorPbam5iqHPNRECDbozH558sF5SBbMuw2Fp4nxy
OWZhTjNapFBPrM9wg4AqLaVt1FrDTQmY1squWlpw97+TVZsxHnht2GkaIfDiWda495uK3UGvYA1A
Sv6B9/7nQ9Qn825fMdmssROY6+RGshP4oc0GHscGd7ktLCnh2wmGahdvp5poYDyZKM8wqXH3SdfR
g+2Cjg0gnvuWAIS3oX3enXoCM8mc5QrFOlChkG4iB3T+ceekaw8bCa5BcTsC2tBwNd2rwe9DbyjE
Bt6m7OzpSkWj8fSxGC/2XHARuGkYA19PB+J5gmzcfW5q2IX1VfuMm3rxaECq38jEp1u4v8ljXpXB
Xk0W/Jh4rSLo+w4RjKmajbbUT8GddhPURXKckraElmXgb8eAXBxsivSc4RJ+B+hf9zUorWmbOk1x
ij2e7mQ6WpEae/PSFIXcZlk97srqYh6Ud+KIyydxZIKnRyvO8VRd8PQO3D3ntQMK/mc7+UmAtikN
/sAGJAUaZwAWF249z63L0drPRSl3YG31O4fnYzTIKXuxAfTZ5V1n77qAFTedJnLrQi/2Wekk3nCZ
0y+ycZrHmBXw4+yr4JANunhFH/KvReBn5Fg1hTELDF1g+RbgGmcqDgw9AJRDAxBwXgGfJDvOjwa2
b6+w1NE/ajhYvXC/p/CFiZMwMPa9zMoshMpausto5xzAxPtT+zE5ZHLIDwWcI45o07aR7/rFQ+oo
c1AF9Gg0bHG39uiYp9a0WG+w6Umo0qTZevmkV/TZFtL5vG+M/ueUtpdEyGMH6ERS1WFNR5iIeeW2
reln8+3s1Khh98bZkOjzkFUPMhUPQDa8pHG9u54KF0Yx7xpncd0D4Nyac1fdNfyhaEAK879L/+X6
4y9p6IO4nqtfBl2X6EFW7KQT/lCS9Nntxc/PPfqS3N8l8aprZOZQjh495jorThqGkp978mWu3j05
dY3A8SDQ9MyCp86r71zTfK6YZZck++7RUHXAxUkH36q4MiGva8jqF1HtrEzJQqqed4hpl3aG+L3B
1SODj3Ia8hGwQxGszMvS42cnQTulpJtKODtNHvKzlBRQXAcVseCJtXLYLG1H57/zk8O6Bua/BTsB
gSTgfGv+emR4TjIIocHK+3B9fZfGMSv0eivVcDVzQdJzn33xiLp75Cvru7TfZ9FawWi7znMQnHrI
Bt/7qRiTsBFkWlnghcJl3guOWSkNL9FaHpkzgJTsI7v2tjPsgs6Lj9w35o7Yle4/t+Dz9vAQ4Bpm
mqh3YlN86ox9gMAsfGe9lccvjWYWwURXjtDK8vBVqfRJOone+CU1UW31ZVTwHjy3pEmePrXodBbU
TitpJ1rXnEf+S/XwbzOQClq7v176LKezuFay6lox4elBnHVwzjYXY3TU3a3l8WNHNYkCT8E2Xcbi
IFqn+oI2lrVSZC58vc45py1N2ja/WA+JRiRPhnO2xZcy3ZU0COMpAepV1u1pTEa+h9UmWdnpC0E0
J6HGWaCG0XSQ+gGabbg3qggpXRnR0rNnWcCF/XmRtzk7OYofOrf4CSvlu7Q0Kw2gpX03i3/ccuQg
cyFN5uNXuIKHY/87g6pEpp5sv1pJZEtDmCWCtvBAfKp1ea4Vu3cYzI/L+qbx6K9P7WZv1jJOyQS1
yLysAQHmN+AUQCOoAnuTjr+vP38hj3mzho/r9wr/JM4pWd2lHv1KEuv5+qMXZsabRX1JdNZn1M/P
GiwTwr/DGTSs7ZV5Wfrdsyjvew+yULljznbXHkrBokToz23KuVq01qAC+Z1CHypjYVNMoZRtxLy1
zvbSL7/8/V1lEKuOMt17/CRMnt+SXE3H1JXW7vqkL3xYz9nQCam0l1U8Pxs4zobUWAc3lq8mTU4k
KLcBlEdA6lnDpy+t8Cx80Tq3myHGjWVSx1EKc6wJKgAkX2sNL4SvNwvfoeHwPMyy6ZyDowpdm8gd
RSg6EtVNBZVZE12fsqVRzCK49oKGpd3YnxWUa48QrCsfAorTKQt4/eP6KxZWZU6HFjCip5QiymAE
vysAs9kkBfsxDgqfmkH6BZJ2+64fP5ew5+ToHAI64G+RAvIHL27/UJqnRH+9Po6FFZnzoYFLcKqM
wdinHuwfTYbWFjQawzruI1c1N50HdYLrL1pYk7n7IwGYHEaKgXcqpP4iR/drZ+mtm7v7649fUD4l
cwPIqUP5IfJ8OFMhg3NlJ7DVrkpx8IFEQjVdBFlY1yALjYGFJiSIYjAv70b+BCMu+zWw/dZC2c3Y
42B53g6qOfC6NyAAbcuWuO2eJ2PxQypQXY58vBjAiiK5FT6P4W4PWvcYNPwbLtS7m4aIbD/4PPhb
eY7+07ba2na050fARvtfbQz/0NoFzkCKzA5VY/OVGmlpHWc5KKWq9sssNYAa0LMjhsd6Sn5A1y7y
tXiqS39luywU+XOe9mTSNEDhV6JnpV7GURw6eIKXInm0yjX95oVs6s5SUD0UsZhqZzxbZX0UtnVI
oWKxsgkX6i13ln/8GCo2nQDClgVGHmol7xiI4VCducfV0SGfoEnbw8GgLddeuDRfs0wEp2rqeHGG
jwr95mY3GrCxpE3CUfy5vu0XomrO3x6EZ3CX1UK9i/TNJjGk/hoE2hz7Gj7q11+xMIQ5WTvwqYQN
xggtRdsBUOalk7+Jn0RCrLlFLY3hsqXfHZ9Fj4vsWBXk7ElgBdHPe9CjeYxxDbVyHPzjNH/QypjT
tOPUoDGQ5foML6pxp+6ckxc1EbSgrNCK0NA3UbOxbvutvRPh6SneiLv8FZdlK69f2NBzJrcnDTyA
Myis+cFgvhrI6h0y5jr1yp5eiPw5kZuJFj3dJoXBK4Dp7Zvtv03u/SiyzadsXv3/b/y+Wx9Qwh1m
u0Bq2Nm0Ndl4TMrgeH1vLU3NLNZjR7vl2CXOufH0k8ydx9pe099Y2razUE9qRTJYDDnnMrGfeh8R
3Rd9GSYULuCiHuqVxV2a/VmAVzUMSit/NOcmhihTBX2919pW1vfBvTRJJxX8pSRdkyj6OFLsuRgE
iuIx04ykZ0YCHWpI11QJpJm0n3y9vh4fTxrkVv4bimMCSGIR2CmqAbIvvWbnJvzNnfozCZxmZb9+
vOb2PJ/4jGSORwXkDFMYSMKrcmNP4xrX9eMEb8+V+HMoWIDIak244oLhpeKwfn+scnfnmufR4hAy
HzfZ2kG1sBrzrEIg/Cz8ysatphpgHSk3lfPdWQu6pYdf/v4u6GrHs7ivUvsMNN4W/ZSotNRm5HJ7
faGXHn9ZnHePZwUMvjm85s/UkdHg7jqTRuma8tSCaiKY9/99unLrtAHL9WJaodhXPmHXhkOhYhnh
LiO7HfPGQ+lnmW2Gy669P3rBJk2nFqKWQm6bBNb2jte8fW6ksxRD4LoZWKWEOov+4gCFR6wbCvv4
zz18lmTgaxCzpgymswP8SNp879sWqguf/OWz1AJttymGB70NVwlJtm48BLcdaEsnyUayuf77F2Jx
TnLPCAyoalS5sJKBjx2aXd1NJfm48tm9EIxzYe9EkNIm7kDO9WR3m66L++1klLOL64CdY08XUJdJ
9bNv8q4NlYZ05+dGNctiOTztWDvQ6ZwW/UaoNIQUxOfiZi4DQQNT+oUQ43kycqPs7KjRjASgfnf9
l/+zqfvfSgVy0f+NnDZOK0NbNpwDocxv0jaBjpzpotMJYXlnC7VJ/9vkNUEa0YrBI7AL8tyLUGLK
c+PCESN0O81ga42W6U4IPp0MSwZgfQdxG4NyYofcyZ1twXkdBZOrviadP+b7DDXEnXepIGM7tqO6
K8yBsB4aLYnj3Wa4Y/0hPCG+ebUWj76Ew3hROOzYZ3UexnB1OLj9WESV7XabFvZ7cagh5oRSK6c8
qvtSZJFP2uEFvhHWodOy/GKljT5U4CpvrLbMTsYqwUrrW/SP2+q5yoN4WzXcoDAvxUvv9vpY1oGK
mmCwcOIF8qaubHvjsMA60CpNf/PE6XYsz0CwYQGk4/0qEVFgl83eR9v0wCEXfMsqntyLi9RRhWL2
xwgMVhO6uYCdYyZrE0LXAz2IoVfF0/W1XDhL53IbAbiYAcT+gP2F/lRY2TSNVAqtmwkfjFHM1OP1
1yyF8Oyg0IZoQis6nm0XLRumYXKb5f336w9fGsPlpe+PiamkPZQysd3BRhTmeQJ+TJkhGsZf11+w
9OtnCVS6lJNhkhRK2b29zWqniioLra3PPX2WQV0XXoruMNYQsndi6Es1X+qaP1x/9sJHBUB0s7mx
3bjKGigJuEPfbzVQ2Q8Kdy4PjiTyhVWe9z2FH8N2CGT+kMGJNLJl1d/ZMCs8aC8AKrXWnIZJJS38
Mss5TwFKOWpG+06j5bdhRHgHMdT0zu9BmNLSdDAYHh1kSvj9rGToj7tY9hytbhidmM5Yd86auA7T
Dj2JATJyIYdyAbCWTejAH/LCU9lcn7SFsmNO+c9dT2vwrkEQiuF7kwTtXQIwZ5RC3PpzL7hs5Hcb
VkJJE3xBgzZIbXUb2vlOpLVg3xLSks9BgO25Vj36QZXtjxDnBVKUmiliwYH3ayyzpRWZRVxcOiUw
uoPAnVobjRDKjumd020ZVqZvf6nmc8lpLlnvVPbgab8FaMU34ZTD5wVSfnmSbepsDRC2tNazwotP
9pD1BsBToORCqm+s7M4eVtLGQl6aC9U7CQPWxpnGM7bQOZEXqbp+w7yyhdnC55rI9pw9kCvXjz0L
TA7T4kqzZOeatZEw/PiJncqDOXOgdjgM4pUBOUG8emwILVSQyvv6uYdfdte7MEhySsvqQuDQVXAH
bKcX1j19YVR9qq+FXz+vU0wtjQ+X6zPnfrc3QffsJn13k/O22zgBgFifG8csnBsTd6lFUUFO9DGn
cF2uXybYVV1/+IebCGOYnZxow3acMhzQuZLf8SFy50sAF1iR38gy337uHbNwZgEntaomfCP2MbxU
4AEU2doMT8JUwbagNvhn11/0Ya2Nwbj/XfFpICWrwMM+J6U6xU19KoGZCt3AQhJxSQgBzINfW9+t
blwhZn8MLMcbZ/HdOCRRzIf/iG3hKnCqxjIIUb/yO2ZyeP2OY1l8nSSHQL4/uFE8UNgiBukWGPO1
02thAf3Z8V4WOSumJAEQ+wIg9AHJIXC135CaH0hV/b0+sR+mMQxzVqFwP0htA1WGcwEb7tKOIyf+
mTpTdP3pC0OY8xlwSzio6RKodV7/wHcduaWDqXZ0HP1f8SjXjqyF18ypB+BA1RAYQ88l01m6TZtQ
W9gifVXTM1Lc5wzSgznVIK+JZfkxJXDOA+27brcM5s+B667M1cJKzNkEhWqL2C5z/9QAEZpCLzjk
ogg2IKGu8VmXpuny93dps/NJRlnj8xOB4L2nntxKRz3MysTn0tmcOZCMPWTSfBqcMFW7GKYmVWDv
2y5bOVIWcsBcPwR6p56E0Jt/KqVXR7yFFm0bC9WHuHuyDoNdp/s4G4HHDdhvXbhrJhlL6zJLPUAV
k7Yc2uCUFtMr0ueTN5X3JOiePhUicx8iI0jReSMBIw32TdILXScHHrj6NiTAe19/xdIIZjFe6CbD
AU+cc8ao2dQ6M4fGXGwyOjmtVL4fw4x4MEf4M+YpLL1G+6YPG4gHmH05hKUKTQ5QNOxEoCm5MprL
2fI/PQS8aXb4VzkZAPCrh3OcdPel6m/9iX+5PlELATIH+Q8SFkFx06C8BgaylO7OT75DUyQqkzWO
49IbZiFYeTGDRgWaKln5jRC50XQ8ZuZWJWvXJUsvuOyBdzE+mIv5WI6Le597WTg0yg0LDXHgVtoR
S8yaA9nSIswOfpKOGY17wcAYwZdORb04HL348foyLOzX/9H16HPu+F0lTlNwb4P5m9nBvjDe57LU
HNAvUKWU8TD6pzb9CnfJwzT6YRqsZYul+Z/FmmND7TIF3v5ke7Z4ZH48nWou3Ju2qW3Q0yF5en2O
PryYQRTMigMYnxN4q9f+iVX90XOKP9lrSa2oGOu9ks6nPDN5MMdg25NljxP85M4y5zEkHKZ0o3uo
NvVwkf3csTfHYSc5wPhwfBKnEnPTE5ys4Oxb7hrb7MMPToxgVsmjmdg76WQwT57ZDfyGJ17EHPhY
3ma4LnPkSrm4EA9z7Y7ELiZSBnjNGIt9OYHOX65J8y6s9ByY7cepKEu/BgWwh/6cmlp1KHWqHr0e
eZYOwE5yXJy9XN9WC2fsHKed2n6v62IITrJKHiUFJGfwb0Q1vfGhPqhStaHfw78MRhIrKXdpdLPT
FVdjmQXMSnYOFLwSncQxL3Qsq19NB65jYzvl/eRwZVaiZmmZZkX9BKVNqatkOpPGKiPFm7/lQF+v
T93Ss2eRbzJftL0BtXxwL1QFl/wMCF/p9C1kxLmih05rKl1PTuc+tb4BsPDTyOE1N2qlT/axwzcP
5ujtiZtBt0UDGf4iIejN0PYuc4v+Z9Ha7R3F7fKN36XBxosTehOkgFwXEpvPAaj/Ju6Ev4mTWm5Z
XHmH63O5MN45vNvXTWy51EcDBLcCrTNt5eRs6snbX3/8QpKml8347pAUtRhtkED9E51eZYnLBs0g
4g2Wu8o/QwnFhF7e/O4NHeN4h1MlZ1NUx6z1nhWFLTRj7KG01efMPgDx++9Leh2M5ZjG+Pp2Lryq
Wwj+7bS6rQew3v0/16dqaSUuu/3dQFRRWSzwYGWKXuqd0dnZFtlP4q6hbxbS8xyr3cBlUPtagapk
8ewB1IHACVMqXPQppnaTQKn4RYuCvqpscNe0dxZy3Nw5qOdyyvupV1DGpDe43Uw3lthM7QBI4Bcn
x6URJBZC1DZrtdLSbpslhiRjRewaBG9qq00Zy7ConijaJSRYu+5eGtGsGAAJciLQAUjOpRrcBCTC
anxTk26iylhtFQo/5bd9U+Aqjxb1T4eadiVxLOS8Odg75rYNep8AXt0FLRY63/HYPH9q481x3smU
uX0aNPguGoNDP7ZHV6D3RtyVA3thUeZYb1F7AhhJfAsDLx2l1d7YMiL+W9x8rsr850H6Lm7iSVe2
lTB+crj/UEt369YwJ/TISoJc0L4L5pjvciQaGl4QC8vd8T5O5R3kNOAqU93LtNiVjvUcd46GoGd+
FO5kYAxef9NduzJ5C4e2N0sKgDpop+HpdBa6lw+p11bHxinorqVKhqODBWsK3Hxf3wgfr5T7P2xG
fGskaVDGJ99/kuXb2Ha7gj250Gm6/vyPU5A7r6RToiYForJ/FPqmgaWqW9Qb2egwsMfIy62NrtaA
9B/nUndeTY+8grJUQcTRKU32PFILB6er81eU1dbx+mA+Dkh3Xk1XQe1PHpyAT/7g9NuWCdCMKSxq
rz99YSnmxfSYsDLz0NA5FXZcZPhCbvsdPmh/G38kNwkFNf5z77m8/13w5LnJArev4hOtj3UNG7zX
BG68gq5c+/5LT//bQnDnJfWUaJ9RX8ent7f7o7W9v0U1vff25yEUEWxGIjsCfD88i+g3DUv4BQJO
uZcR2hgbFY4hGhybZkNO4He+lEe+r28M/AXCKnqyNpBZCX9fn4SFloo7r8Ur33LB4xbqVEn4NCSm
hMtaHtfxjga8Pwnc3KFhZBICzA9NerAkaq1DPiVsZS8trfasNC9hUc8ahVnKkhu/+MnIw+V6lpu1
u8CPs4jLZsW4PzT1gF5dfMq7+jBUXRI6XfpgyAShFnGbtu2aHd5SUMyORytuqi7VfXwaKGT3c2s7
pmtK2wvJY144C0Z6miRcnWAl0e4KG044MRwVeY5s3JKSb11/jJKpdHbXN8VCCpkXxkw1fidrS8Gw
woRV883J6DGN6Up8L3wHAJ3w38DrQIB35IQtN8HBCOQ8COXxPwQS2VFdeAY3qHzHG+gr1jbb6xKt
vszPf4ye+7vQbgyuvn67Psx/IMMPInRePwtApT2px+A0KjdqxG8X2mx+km9qam+sqQrBFgmn8XdL
PFgQterU2wW8o0k4FeQuTeytKNkdeAnbesAXigLwOeYPVhHfJFX5JQ/2TfaGyHnhylmp9xe22LwU
B824aFJK1EkX5g+p9cby1M/rc7G05JdXvkuGUzDkdeZkCl17+9SNwxdbwZq+n1YqiaXHz6K8Qhcy
UBpL3gV8m6hvRDon3Qzb6z9+aV5mMV44dVqBlqvgRMmPjRIwWLBWHv0xDJO7c5POqp9sh2gfsaed
iGTfk8y58WHXmeQqFG76PW+fHasNi7GKWtNtLa87M8hIXh/YQnKks5xi7MyHWXaSnlp38HcWTSVc
HS3nXjbSPQaTcFdGuTCB8wq7NgJa8k4Tn8pueCgD6IfIYk3p6V8J9UGUzYtI01Pd0CnOTwn0np4s
XQcA/TG5601C+bZXsHINhcX610TV9RerM+1L5Y36Nja989y4UK10U8H3yQjz8LIKyp1JJ3fLWZ5E
fdHQ+zJurXNdtEcn6BSN+s4z35hvu99SiF3e5Mqm40lJkh1MHetbY4vS2SeQwSehrxQtIMTZOacG
+bsFobyZ5GbiqfOdq5jkaNn25QMc13y89Bl4yNY78SQe0n2dUScSEukqRSACr1qOF1h8czCxtF5V
p8o9eD75AZAZa+u7HtB+wLGfRpMUF297fmKNyF5jDwVsRwDzq7wLgTjtyx1NHDuaWDbcdAUJ7mMK
GRSwsuJdyix7207wdKyNm3xhVm8faly5RJY1yE2mJzuK+WStbL2FiJ1z2iqQMeHai4KYIOemEu7f
4qjstcuif55WH2yKOZNNEx6Udt+WJ0e0+c+c0OSOQlj3T+7X/msOQbmjpMyNoH3t33fSF+hJmXqj
0LnbJXChBuW6yHaN705Hbsk1qVniLnzxuPMPQk50mWK3uieUO8G3oAGJxh4G9Zg5A5si4A/zX5yw
WIdO7SUghsEvBfuu7HWUeHaFj6PCJurg6bb+WraFniJJkmnjjnL6ksUuBWvWRXeriZ30CFhGdeOP
PmnC3FMUeosxb56UbpgV5pznv3InbbdjxsG3nWLmHMayF3uZONPPvK3y+7zwUc00BM6MXlDJBsIy
U7lxayGHDRBcYxP1jvvSulWyzQsn/gqHt34jvb7eOTSxd3XDnAhSOu2+aUuYUED7c88yl4fBmOjd
pB3/N687e4sCsdhAl2LoQ5cLOBw2oJ4G6OXt2myIm0gb7UZVNzhHMBL656nK831aQL9m6god+cKn
J+W7xS8tK8jJYZd+72MoW3fuoL9AMToDKpbF52CEVkfIg5zsAYZxfviqItsp6H3YGybdtqjygUQc
juZbdPHZBP/0Rtw7aSGSyBWwZQkz6P3dar+uHhhM8iRAsEPwx+uJA0SK9besrRqXg3iF9nwU0G3n
3dkSLAaEUx/C/RX3iD7j7FX4ifsLd9hjHwknGx/8yen/lPhwO0FIyBy1WwPnL8egB0xD6j0gAPLo
eVTepVU8bIxd9l2UUgqfwsGY/IvgfgoloIY9qhHd7NQtqu8eLeGlSWL+Ng5dm224naQbXhf5IYEF
6s/Al7wNk9jD1yGQ3S6cNS51SNpSe2uzyolwFuR1aA1V/sVhRR9VLS02bEgLdGK0bPBHU6k9sXsf
boVi6r5aeui+lgW2hQaD64ht2gAmRUq3DvOWTFvgLw3Itkn+4IE99lulzD7aJVSKIkeUQ2S1siEb
r1WyjyZs6jdlLrK8Jh3SyCoIuyeZGI+oQ5uTb6XZHR3KloUSRid9yKXCoucK97IupJSrMB9sqaKs
LbsfTdOXexkkQR0S1hCUeaZJkM0H9WziOt34CsrKoS8xpyHOJY1oG4CECZzMCwumh1sRSAoPPmgN
wE7LErm7FaMczHYkuQuwtO8B2t2k/IAv4u55SrPxZzVOSKZxq//owR6g9qsxbWFQ0hj45hLML+pm
VWRI3OP/7F7slOBQyurK4Swnmjzngc9v4jTTDwkw0k3U5IVWO5PL6kdb8UtxmrbdXzAAbBUSn9s7
mjLvBHQI3QakEk+OPcXHVMTFdxUP/SEpyLcEclb3bZ/3h9TK6BdTWt6DjoWELLFlH1xYIG/HtnGP
VZOVO4m42hRtMm681KWHHkDHvVc1zr2CezHYsaqPnLyV+4z0ZtNDuPdu7P+PszNpblRno/Avokog
gWDLYGzHQ0Yn6Q2VdCcIxCAGgeDXf8d3dSvfzU3V3fSiF7ENGt7hvM9x02m2KgSndeOeCjL1f3zZ
zLBKcrMHxQiGrmYnSxx/XVN8TyjjswKX0FAXx9qBpHtt/DZiWsTBOMU+7fdArbR7ux1hw8l0MKYZ
nZqbzOPAjInBTEFMJwxZgKarErhMPHQKdkBVVsqNDyjrxsd0cZwtI+ORyhyY0/Sjgt1OCUNevxhO
pij0Rwtc5DZ31CdGHGiSL0M9b7Ou6BLLd+iuM2zezrxxZWhPjX8noE891bbFPlEMl6m1CrPreqfT
0TLw8TCDcfcRcHe++AvVGI8sQRLnak0BjSuBK5u7OKgWua/aTh0aMtvHRlHkV0tFIoWJrTwcmeec
m0yqDUpt7dZFb/2esoU8MpeSLStrTNaOaqxfrKxVqPJqa6PAFU5ILhjHAEHgxh7x4auJCzX0Ka5U
WGezm6IeMNWs3NwJWc/rcmNmNI3CBcf/q11U5CkwRh5F4YjU+FP2bGOpHoVArDLDFOmkFvQB144M
oc46K/b1km/GnKgE41vyBIRfBx4AZwnecPGi/JJgioHqTebp7rCiMAylcmm8aERdPF6048WrUgDp
j0Nx1JTg7CGZTe8mJ1i2nhRdCms3vikUX3fWKMtY21DGLTlt3/CZvEOWGMhjgxP1VwBTuzu06jmW
zWKWpLe78pFVgAmA79sOkS47a+83nX5oS7vbCd7nmzojcuN6OY8wLxdc8onV9x2OjTtrMEFq4Y9v
uGes4+LU+U0xzFYIxmqJnj3n4/MkoF+LTKHLyGZ8+L1wx9ojoPCfpzqvN0yX+fM8VxgYdglLTG7K
4+BBjmRL3kLQM5VbQ9bpKQADBR1b4PcaDE1/wOcHM66sLV6ZauXemmYH12hupwsysF01Cxpmsz2B
qLYU2yHwoTztLKOPYi7r1LeI+4t2ANOgWrqYLnQVyY6jr/Uv5NVwhZ5Lq41X2IF/lAXvtwVdg6iu
7PJkZNOLUCmvvbPNGJz6KxfZVm1+Ib6wrW1fjf69McrcVCt3f2k2rZe5ljhCC9NFtfCCi1Mwd0WI
LeY5Ljpe7nOnKl84pkngZyXmjQPofRKAGwdqXeEkxLLcnbaoSDNhoW9gGUY2gSfXePadP+VUdFFf
5xaGdIIOIKTB+p31uOpmvqwwQxhg3lR6ut7wvFDA848oa1qtHw1C4chXbR3Oa+U8rFZLN3CGGvey
zdUmV414ZhWg9DWpx51o5jJeMO22cbkDZgC0fJHv1B183Mo1UQhlzqvBs/Rn3UdN37ZHjJgYvRGD
K28L14GNFs7o/TIKCtunHvhVMq1WiNo+woNuWvQaTsWkwkBk9mHBRZUAMQHIJmtVeyVnDGhpXO9Y
RBLLGU1bnI7Um+FiZfJ7k/tjnOkA8k/TY2DUH7z2lvmYVGwAZ0ykkOVna2UYlrSBIHJyiofSe+qI
aQUarcgyMhgH1cUJXlEBxj+8eXB+18Wwpn6pTOqBJLldROedGRk0Hp0/bPux57t8YRUOGLhIQ1Pl
V3HPJ/uPzuVwrgkGJkJnZkFiDUuD67zQL7BsvZ4LrqyAJFYZiWxS5QdBPL5ByFHe80nUFSaf+pZt
kCQP8eIUbQLrSRQ4Mtw9NfxN27CF4fCNAsqIRZOvxjke3Vm9TEw2ILHj+ALA023p7QCz89h1exyx
6zzi2oQF0Pon010O83NrhmhOVX44sxJ36+CXBrDGojihKS5V4md2nSLIgqEjqNZdEY7WMgM1wYC1
1CgAVZkTjwLkxApuZdtKNTkMY1EtqONaAk4JD3KU1zZKIa4K1xYeX/Hq1cjEJJcpNVNxyjsveCsc
kv1BfbeNubSsuHaovlsZgTbmWvhrVwJYkKKLc25RTTlSlstk5eX07Iww5Auhk1uq0PIkORVYNgzc
fq99acrZf7BJH+wbp+ofc8ArFzwFCOflwosYEWV3iy/NbzSZgyZGqMwvxLHWNlHNVLysReaQ2HOt
OgmkGncAPq5nv1rVB9OkQaZpK/tj1KD5LtkEDkQ1aOtg0xJBel8y2DWyYYCteyUCDTrz2qYumkn7
brLQ9GENSQMimhsOIkMMO/o1Hmsp9oiGxzoMcnsMHVm0ZxA5TBuV9ozIaGAzoPdw/qEfqh7loSrk
Y0Bzht6hbZ9hVppjP/jKxYLX7CkXsyNviD1NiAErzWICBeHZ/MX97pFMCGajEaQWXiZF77OnsQeO
ptF7CNyRpI5W8GLVORAiqivXu9wo/lJ1nokwu0fhelth7q1tinvejWB5B8K8usiaWhQ4axJ3AIch
nwdzLyzMsv5BbGQmOO/O9i8m5+bVwFvDCynu4bNVUXogo73c18PcpMK1nfuZFWQPWGfZxdLLFnwj
geiZFZ4XDb60jhiiLk8Us+2J6s2WuiLldGhPFixTT0Egh9TSLMtD7Dl6X448j4UH/8oOyo4jTM3W
ZywGluTYJxtqFeN21d2yR6LlxYiqm8hX/bBRBmihATnbQZshi5lZ+GWe9HJb+ZLcFoxNuwpA0rhH
+SK2GlgkI9t09hZKEKfWqau4JkEe9UgooqC9DndJiKPA2aAKCZPHtjmO+qce7nQnWa/1vcwxCgx3
dGh5glwnOH7FpmvQPVghrboUsDECPL3MbqSng5e+l/keyoIgRnzR7dGE7+9oNc2wCPWyfRm0LIY2
FV4mXbfCQHTNX7mwhocOs4sglFJab8cVifGgbJMG4Ly9cwjGSATT3pFH/tD2jxgGnG+o40xnxEMA
oVIBT82QLcCWkhnJKDAOXTQtveWHxIK7fWyE9DBIrfSUiqKvz01Z2QdLwesLNe7aPvvzNWLE/oGG
R7CN1c3D77Gh+bseG+QDWi/tRflFvkdrFOMOVBiuEywKcTCkb8+FwfAYNOMZYk8bZc8kA+trRmp/
zXDtqRMpjK9EWgSTWWJiIMxsOtRmepvq9zJX7QXlIoWYzdcI5xobNFhEYI2wkh6J2R/wm809q5uq
TAderx1Cm5ZesP7Wi4FPdYlpgt5kEcdBDHWxrzPQ/sbxpof/HtA5ot+ZwNU4fWeVWkDDRI4eATqc
prWFBo8vu67JZxwANQx3h0Ut8eK3ThQA1vlcq8YJHd71CEwY6fdL01VehOupfZuqa7ELR3pUeMB6
OtxzYbEBDHQ4ehi2g1eFfQv5I430tfauncaK+FJMZ5jL9vDBoQ08lfpufctaXR75WMKMHKbwZ2Lb
/tuA0xOtOa1P1TzB5llnc7sJRC88IEFWxBd+DRuUuLbphNZLXtoI+6Ckj6Tm1jtGl027ma0CVlQd
cFCJU6zcB2gI7yjSgVl/eRW4EOFk9xMaUsMqowkVFxISDwqy0PHak0FaEcEMqtpNeeeG2lNyP1NB
0qkt662SbHlDB9EPkbDVDgRTaxUxzLJu/KmqtxpDwb+poUBHQw7Gb/LerhIXapfYrH636bUdpCBR
DRuMYCwvmUEYhHOyGmDy0zmHasTCKmz0fUKMrntbkq8ershyGM4IW9tIQA0dcxQUIi24vG088A2Q
lAjLieiQ0TeBVRohrm2jcUZ1rWS821UWeqthSaQ4VFk1bW1ZVNuKOPoe0Hqzp7PMHrsV1trRzLwm
Ia33gjG6NuX1UG7ozO2YBw6FTwu1s4hY9bATop9wPUnJHpyys7GaYZDbZHl/6zRtkUIoVFxKt2YY
6ZXlts1zfQmYzqOa45RuF5SgxmlEnXael70ipjIhc1kBiE1RwCPV8TdIuru4LkcXDIRRfQbcwYTU
BIOJjdQZxmbsAXkGFIsSNYIpNwhuF3pkQ0HujJroqdA4FSNRLd0rLNanqwMdDRHmijrqi6k6qkpP
cV04QaKRuO9QkEVBCVMMu74YZAxMH7AOyKdAaQ7ad639uQ3rouSPXebS26Kd2RMveYOigIszdGjz
SNQQWjdMrx8sayYrgmNFf6h9K98ivHKAErXkFrvbxMoMoJ9Jqp+FLLyHBtZmiJFKyuMOg3mxj8nq
m2I04lQO3Ivc3OcPbre0O9Sn/GcP+MOTB0ODva374s6zefvLymf7eXW5tzXQBn2gFOfHANNZbojq
27rRzTUCFgScaXSV4HGdLfmF98B5K/hxPAnp1I/9zNT7yh2z45OR27UQ6L2XzL3RK7fv3Wp1Y4gp
Qe7ulnpLoD1CPby1DzAmYCdMjYqYjlqc7bwDbqE2OLSCrjr5IFmKuK3y6he2dHZa0PGIa480LQRr
PRLygF8tpFaO/VMNaHMJlchAmy1H2rMB6hXZiNt+eKrKMILXQ/jaGJoyyVlcOUX3GiCb3lh9O3zC
u9eLOthRbuRcFkjbfb0vy6U607LH0IAu9LsVCH1X9dy/IZ6/bAXJEIytMIx+cNyAAEhmWgL3Ve2f
aYUWZW8vHKM4QS82VW7xS7EG9Xbhi3ePCXw3queaqVDA5QuUb7O2JBKlzh5aJFefhWjqewt9r1sk
3SB4SKYusF8utihSOtFcI7uTqMBtsmkc0roDigEmQczds6KXNjJQld2wqp12CzJVzKVPa3f0crtM
eQc6Eeyi8eCMHzw0plZxnWOvK9iipn7VZA1qvXAS8UqXPK0T622cjChzRRw+XbfUls2ZgG0OwJ9N
94TQOUKuZ+0EXsuG2iCNK9OLPdj3SFjtBe8YA8jNzgMd/Xj1a0LMY/IJpqgWifuW4A4ClzexBaKd
voNWZ5pJGc4eJa/torII1LM5rqq8/tO1nKgQnGP25HeenzQo5cTjMDa3zbLmtyhDEZlWBJIJZxit
DdFeFl5LrnYIbAIMCkpnXmPilnY8i5I/Z7pVR9uUVlrM42hFlcnBIs/RYXHgRrccAFnwnBB1kCpZ
fJ+kpCumVE0zLt/O8pdIwRk7wU5cQwcecL+oVzbPs0FYbDon/5XVQj8Wc5CjFmepo9b29XjPs2QC
HecILoJ+wO0mkOvzajejGHPgSJH7ULboFaGsaBoEZo2zHTHluYOpjNn0IPBuAhpkG9e3kQOi4fRO
pupq5AbcWNbUxY01y+A+40o8eNOY+6EPdepDs/QYOKe96tIxgDxFZ97URcyz21fDeANoDvZ1O3b1
wbcbqFpRh7jFBJ94tEanPCuLBTuXW8UGQ4bw9yzgOb3CxQKvpGnuVqnmtBt8caoqZacqmO37HmXc
SyM1ifwa5nK1tV6Je3AiTWs+yQ/HQiiNzNffolozHIYG8RXXgj6V7rrcoU6tw8ZBCWfNZHZELlek
jj+tm6pnOu1l5rxLP1tTrYFRbgGn35mhz2JkXOV9OXX5IbcQltLOQhcPSP5LOTvmFg5LzcbgfYuU
+rVXbQLGcUBq1SJkVUj0ji7Bii17u/ASBLj83W8zXaGprr3XmnBOblmNBxzBizu72HPT3fCWyRfU
YJb8WoJUblrhAvTAUhrdF3ehnsJGngI4nUl/erEz6T0W1O1JNJqqfEfN0X3D68uffNgf5HjbFT+j
PaivvAz2VNowRg99JeiFMBAuVQdIe9hQcsnWCamY8kIP3ENgIpXfbodyEjdyJusRqjdrQ5V0dkvm
1J+Y9PfgNcKqInaKbNgNKwW+CvuYbgO5eI+tDx5+a6BtwVKynidN6qcBtHkZMs+jd74n5623GPkn
J1ON+ZbVXxGzDg6yG/RgqyRXfXEbqFm/staRW1nM9qebB3PkQlPxg9Tjmw7zV4XiBHg8/Auack98
9wz9aBWOWdCG2Lk8NNT8OLl1bfT/Q7/vq1IRNRYymsZCGWmmem8QTqLH7FTnvm0MWlH2uKlqv0oy
4EhCu+1FXJathaBQqO2CezD03Dr4QYvwjSLoq64QNQNUJwsBfRnDR6w24FmZlQEMZbM5qRxK4kXV
zQ/P959Fs/QreHaxQD+fi7LaUzo4LFrXnMdCe/4ZVR2UkPwcat0JBU2Yb2W8fawgq7v/d+3AN59s
fxEEOzZQLLmeSlTcFlx+Xm+TG48viHLQuXhAg907ZM2S3YFUO+ehGPz6B93mtz3UL3IM3cGb2fed
ap+7NFVDDfgtWkfo423q+blpaJqXFvqn5AZZX+Sz+o/tmed//9HfdK2/snEHv6rzzDXlno3OdDdM
/BXTRXQnW8p+eKHffcIXScbs2pNxGEovFtTIW+qUiD5woucJyeA+FP77z/hGj/EVjDtWhaEWaqaY
cXW62OMA/aDRuD79t79+lZn9TesDGYS7uIXX7vUq8sieO++eOLX+Qa39zbr7ypDVHIhLwVGOdYb1
uAT8U3LrcS7kh7sGG3zWkxkgnZitMU///ed880boV+nSOiw2h5ICNX/AzB06OhF4tSR0iqmP/9tH
fJEv5cCwicbFLoZKuIEG0vpkQv6iQfWDFPUvntE/HI9fea2rx5DC5yLfK5p7H2BckgN8cdCVgROm
gxItVAaYqi1QDMNZGBAeRAWIBIlVNOumqZlbAIsE97kQKmx9H4hh2k1U/SQ7++4BfzlJKAYDc6ur
c6jYBYY9m5C1r6J5/2+P9st+QmWjqnAnVHtU4+qw8KR502x1jjII1uTfP+Kb3fQVyAgxq9H1Mnk7
pIhnlLdv2q67/W9/+stWmi1H+UpBxtKhBrnQ27b/6RC9/v5/WBFfIYyaCynyCu5HdWETeBk08x5s
d3Q+3X688zQy4BA+Kh30ibhAh2pge8kr+4dD7puo4CuVUbsUqq0SejAN2UTTbDwX7EEGE6if1vs3
4cBXnOvYFU4GNZbazw1MDSFkgyEYZkcI1Ccr98BSo1qEwqs6FpucKhShgD4st5kV8BuOhPHN8TDm
elPS8iePx28WuX09zv52KI7Y4+CmsmpPygZClKV+LFFsDir/J9rLN6vwK/UOlBqo2gVAbb4MUK6p
b+Fg8MNi+eZ1fQXeoXwpa05nyPcy8wQ6s3PqoT3DYVCgHtc3P3FBv/uY6///7REVPVFL76F/HXCT
sPVxMiK1l6fc/uEo+O4JXV/N3/5+P3I5lSBX74385RJU/aDQ+Pdt+t3LvX7i3/7yZM8VShz4y4H9
UWV3QXux2Q9L+Zto8iv9UYGi1AxBl++99g/qPrEVVFvipxTVjUb+t1Pmr0Drb1+fzkVdwqI430uS
x0FpR17xE/LmH7++57Mvxy8a0XleZMFyAEJMhOM4HRqeOWFj5XeuqZ6V8H4gYF9PxP87zzz/a0gz
j1amNCxiD8abd+g9/fY59HOl9orILtnOxWTrJlvJD0vpryj3nz7uy8GcD47pGRrCN0rpbV06aOAo
YCK8eMS1CSDvCSX0tFp2Vf6JDbP992X27aden/LfXtQy9hJ68kXcQKOPmrC3I+hq2GsGPR+iYQx/
+Qo4RQixBn72mfvD8vhrn//Tj/2yMYnuJGSLUsDbpwGsyK6FnW0hlbRJ3AqrgxzV7eIZzbQilpjY
g+yl8thrDtO9P/lQgos5w51n2hbEmvdA9VuvdMmnMekmbz75hfmJU2iTv8ad/u+bcv8rVqPsCLdr
PeegmRrYTuqgbZZUIRtG8RjzZXrXQgn1DNe9OgjhlIJ0msuseaHLPN6ijDAd88Yeb6yOlvctBojT
th6XneOu5LJql3wWEGI8qkBVlxYKMghODHEgq4X4/ALx9OKDE0PkXeMHQwRMkDy1nNUjbLZQqHH4
qJNMtSxFE7c56uzRYm+u0x7U1CRTi2qH+XXFhOZq3bO13IFuk1AKDDboeE31NHLoDbw2bqYPk3cp
Dsk+sCMqIThEBQPNw6Ov8HFOZAl0jTRuVR/OpMFvtNBiqV84mMqWKVIANZPVt+PWgQi6K5c0R9ke
TaffsoEpb/0+lSxcgOAsd9n0iqZDqNC64KW8cX3UVlHxrSA2omhtdnYikNa5zm+M7SbeqpNl9LsQ
hfF0QXk4MDlyanRb0DChm3L0z878Sqh1Mzk2io1i1+dBwkX/NNAl5XPx5EF5VffWnsMfNrNmTGEs
j7ImDz5/biSIqCQW5qWs1NHicFKs/c0ocvzQWT0w9OikhE6atvVmkq9oPUZu+eojeHYXXoW6Wn+v
Lb3j64zizYyev7vnRXWLDsv9CPHOBjACiKfNRk+XwG5jS4OkUZgeNLY89EiZsuaNVNjgDUQwmYy4
habpXYcwFQMNEGa54CWvSWuOkr3laHkj1YEwZWucKzsbyuZ9U1nJSnFlNhExt2iBhb33SqBKRA0H
CkzcQ3CanNFbBZIpNV0Q+h3frWAJSphAV9dHJDccRc1ZotjDYzhnhIu1HjrebRG8J2Wdx8DCRq2X
bRTQV5OvIzEXaQEVK8q4EZxdU8kLlOKXfU8/YcYswuzSqTdVHpTJoxFMbHnTtFC7nhDhHZd3XYX2
s5mDECja4kQhW987R3ur6AWaFhdfOVwd34omaCrsP/Zcftq9vsnWxxacpAwmmlimLjD31T4oDijo
ooNgdQmhz/D0cdwou/TFyS0TlW27s2hSWx0wIYM+iXr0mm19D9/wHmafaKMJCIwT2wn5Dh6BoI9z
Ae7owyj2XpdiVAyCzfUBHqCmuVvYGENJl0Hf1Z0aJ+rmO/guK5joMZLoDsVVUIDXAHKRC3/mINJi
oxQN3Eq5v2FpmZsL12HOxIl7fWy/aPwr3LNAe2frQ/BktsveZXGp3bCHcoI9L59Wbl7IYH6NLlZG
VWKmrTM7WqAszm2sxxoirzvU9qMF/N+soYD9YkdCxAQn6uZC5gexHrOzDZUcZn0SCN6SsppTb4yb
1wEz1WSJ7N+iCw1xt7TmMfXaCMXzBJtoWPdQY9V8V7f3vAgDBXq6iBeIddgb03hMIfFPDbnVUCnm
D6Q5rGwTcIWW/2NGT05/LuYHjs5kex79IqlVZNXhUJ2gq4J2ziNpVb+Y6tAC5YOuEtSstXFCrLjS
OmM9CRMFQVjl8YLGnrVZtyyIMD/VOYhHsJyT8R6Qnqo9BCj47xt7A+VG2Wl0mt+nKbXxI/+UKqYP
LkYR5Za8iXXb20nzZlqwFyLgC9hb/5nhSMTkUYEubYSfEvA/+G7SbJYxrK3bUe+J95Jbp6ty3Lsz
ULWP0XQRaCZMB5CxMW4n8k3pQxuws7xnjIHYBfrb7N4jUcaO6+SH3nrs9bZdd7PoQ0/f5msyqT2p
Y1dwODri/9zQBfqm7hJWRDMPm0coIWwkRGAh4yxOUSwNeXEyVVRCkuuPB5+aaPKSFeNdIDxIK+H1
jHeFNltUAB4olmdV/uq8u2zuYxT395j/iKyhDV1PnhVxdhgm2YoaZVk1RA3sJBf4SNUfVv/Yqjdo
LFEyva8Mxd/+IPVR6D/EXNtDUDPZNAowJzRMAoqacl/xZyhDUzlh55c3tviYW7Bi/T6enFdDt1f1
Qu0802xMZklD0oNsmy9Q342xP9+ieI869tOIfr+9vlZFF/vq2DBYcNhP3L+MjMGcoYPb0P081nHG
Ln1zKbrdSNLchQ9YhxG2FnJCCUFcdrPaCt8M2qDlDPFpiAZiCFB6WIFS5ME3sypRZbDeq3xnVX+4
gHNBEREINhTfNlKF7SiivCexWzyipg0Jl7+FKWOY4Ysz65C5WHsYYVnR3BZz0vdj7Gko0A41ATZP
D3E7FzEkauCLRwJ+za05N6SKF+zCwHrzYOQrM7HJmpRCgVbVm85uIw/zBG55D6Eu2pTbIkDfFHzr
QYnQFU3SFMnkLbBIHkJmyBEktatc455CFuqPt9CEx3PBrp0/FXkLZm2ytMkhZnXz/QryPJqLULuy
Lh2CB5RXbhYHylX+0Plu1KNIWQ1OOubT3XjtXBq0B2Z54NN8bHHtOdAnBS4mL9wgZXWHvnXpXDVE
IRAtD54YoIUr83vUr2Nr+ORLm+h6Quv5pcAAmYdDhELcOVLo7Ac/9TRLEPfgkYiwJy8r6XYLlnDF
WhATf/nwGcUdX/gvospTAl1LN93T6c4N3ktlhXrhkXZnyOCfxtmH1DiH4uWKWpQ4dHky8DuCqykn
h4zUB9o2N7R2twYjX1Gf0U9i10kOE3M9XGAs7xI37v3pAr/rOxDLgSBX56o5BH0Z5zjf0BTu69sS
cRKiBwcnl2kOLcQGvR1n/gW1opBNC4ukjdbdkjLXD8eAEtQpnB0rEVz5kTO95iWbwrLvIalaHtCm
1vCHhPZ05KiRYzkdKsju10GnmQSRRbM77uAt9+xYN2jvy1rdBdUrBgliYYO433+6QD/THJdRo6Jc
HovsQlwHlkonq7h1IfRx5C3F50OMdaZocWSeHy3K30y820vwpJ2seu09cYdnHc/Tc7Bi4KbH/upg
Su2MSb6ON8s0/pGDetFjHxe2C8l2vymdYJNDndMTk3Dy0Tb5kyRya7if1FcAxzR+QhVeQIYWBeB1
ZpBBTJN3o9DgAxIav7M5jao5QovxTqdlJxs6XB3Sk6k2RyubYqsc7l1YwNcLemmQtl7bow0O6nJo
z7Kat9ZYbTyqIKuoJdD/1m4e0GTlzZa4OMd0sZ06nL9QLdxC71xEjfB+FzWlSeWvrwFGPeKs8T5z
WFiEq56cjS/w7uD3gr6ox39DlwvhObHcjYeRhBD3KQl9VBdPK7PjJr92/x646d6zAOcF7HkKrB6E
W65JyLi+lwQhQAWdE6ZoJ/SHoTF+LhBmRmWhfOiVFjQkvDLNQVTVOUvnvH9QnhVBsBZmyAvEsNyV
q4VQdjoBhDihp4uwTNqZCW17usWU0h8vgHyJoWgaF00RNxUecq6yAI6EZFcNGSZV0FKpjE7KDPZr
3MJAtuxwiyFTQnur9+aNBQkAw2UDiZAMLQGWftP/tl3gBOfKXmKQ5vAXiPVh5tyJiIQKIYdvekRy
qW4EfktMWpcl9TDQeJDWhcC0HdeVf+egeJVA6Yath7GLsQ/uAqae5LweONQ6KOvt156X8dzMWy3L
30Sgb1u7D57fPvrjdINZv1DVWYXBltKPZwdCV1biEm8qGC+1dLoPlM0TP8imlHqcHrFnLi1gcwnU
BWbf2vQDXHAV9kIMTzBt1LFsYclqQTwS5l6VvdQTdULgaSDplRMPpZl+Uzs/GTOAJyVnhEI9IEWu
IRgnmsSA6Qj8SkxFIy8o4Y2AsuCNqW2olRDmLNyIEO49B1SHz25VbCmFAqquQVNYJrZBpwFnBjdv
sDKPkEv9yfw1wZxcBDFhPAbVjWmGUy11zEsvdWceUQHoKa3BFOxsGEPrbthgCCiqYTq0u6o+S97d
LTj4JifbaLc6zKXZGl1Z2xxalpirOmX5FETwTXAeoFy5D7rs2HriY/GHTadUsra4EgBrx7wCJuig
dCj3FIXWEA0dlgTzNTzK1E5i1iQaMA8RFz0W49qVCmZj3qHWMIS3pUZm6gdbJKLpgoazy5ffQmPm
Roy3w9pfMFMYmhWROZ3AfCHNPe2zjaOzz85qt8BXIqweFr0NrEkcYHskMBiyuNW2d6Ufa4Ahd2yt
+bOLTb3FdJl/6E2vUgge/P9xdh7LkWpZFP0iIvBmShplklKlSr40IaQyeO8ufH2vrFE9WogIzTqq
XyQCLtecs/faxxYd/ikWJSfH1sxoa+ulVX93bK3pdh1KoJOU2rpX2g5/jFGEP0LNCR5oXGuPlS2x
fSmGJFBcKkkm1j0C6N0aK9PG0EMF7Wpu3pCo2jZuUWXM5Aga34Vwyp+SNBY3galD6GplpNRD3LEV
SHESSsbwNrZNjqsgUjeWEhvvZYV9JKpUNL9pI36EtZGeWe2nW9sho7Uu1AYOe1B8q/BR3ad9g7w+
EX721hdNGXNsE6jzitJUnz+vx3xcULTNWdtGACMCeFHKp1Cd2uvWieIbhJ9rWd0fN7qQqvy32GNI
eqvHts1Yv7iOrRc/fkcN7+ods6XK6jAoF9Lg9vNb+biCiYLlvxeb0As5LFnAcFqNhKxvF6kVAbUr
9dG/dfcP6jJz9Fs2tVkrSrk96Vf+VXRAtuC154FDZbxFC7pB9L1R9+O1uWegetVZPuRX3QEB0+5L
dzcHXBjkLaIB0auTE7712hvtAbzZK8XxDyuclj2HWfQizdsGc8IpdyoOjMSlKnGxUYR/V5GWYV42
LJ/fxMJom2MtDBXkp1Gl8gl3LTYj89ZYjXhbuodZgS9PKpJsApjHocExKHhvOfhYebtFqerqOAo+
v4GFMWZc/v2f6qWMoBmZdW97ljSdWRmx8JbtbWmWK0Scpd+fVeF9v6n8zLGwyti/JLvD6oYl52t5
tbzn2ceeaE0pZxYwScFSkLGSuG0uHgvLX4FvLPz1c2yv0afkNudOc5Km6jRWd4FSndq1yI2FF2zN
XnCg1JPfSlV7Chz7jHrpmFA16kV25sSBq2Qt4PTjSjH119kr9jPRjoVupacsSPUDHUPtPS96HZyW
pe0tMViPigqUwUIfqm3GvrGkQ5kSGeSmUm09IP1z3oKoIHYx7XNWxVHEqMaxcQ45En5brlc+pQ+b
BbzL2dQqVUiE7UKbTpH/rdSdfd8K4lQeHGfctuyw827lnS489jncoyKFPkOFlZ+m9NUPtGOe3IwV
U974XdRrQHH1406u/X8QD2H2vY1MzfPNEjeE5rtJHRo3ShVovx1JTp4n2anPCkbRzdg51a6L4TyY
TuVshlQVnjy1mPX1oruVrcRSqGlTlsHQa37X9Yk9EceIZxhOa3SehVnMmn2ksM/tVC7s5pQYTb8x
u0tVSUlWGiQLS6Y1+0ZZ5ic7GEVzCjCzuHlFISKpr1W5vFdixyspdDMh+PsgWCNhL320s4HEsarD
HjdxN6Tn9brGvby2GNu/NGHOoXGjOmGxMOrO8y1nV/lBtfMzSF1ABVe+g8vn/8Gy/LeN8s+MHNt5
RPxw1ZyiolFPOdsp6ox5TBygmRd/LAu/85fu5P+gcRhvsBsB0kDKlLO/le4jSfOKKt1/7fdn7TgG
PDvWlPmtFuKqIFHZl58Taw15tzBm58S4VjVlPetJJaslgyKl1f9oumSlb7kwgubMZVx6ONvx9nGi
ae8tPyA2LdzTq1qZgRbe8BwSR5axI42yo3hNMnYbe6p6miPObaMU973arOFWlq4y+6jBL+BLKobi
NOL3HyL/2Iz2L9UQb0pm3H3+hhcuoc/0E6w1dZY3A8C6unlwJrGTQLWEpXXdkjHxtUvMBtEYa5Ff
yQwiHGm7nAzKRO/uY0N6VaW1RPqlu7gsFP98cEmsmyTekUVZ4TS2oxpVLnSFyrIO6RSuUZ0WmHv2
XAwLpiAaZYHtKxq658DClVFazdtYRO+JRthf3D5cLAAKCrlQlvWVgbywps4xTLaR6opfwQolZ+At
lrtvOW2yrCxjWuLZNe3P96w0V7ikCx/kXGJbyTbszrJpmbLyR9m6tHvbtRiWhQ9yrqhNFFltECt0
/DYlHn0MXshpPDUORf/Ph9nSg1L/Owa6wJFjYdeqV8k3VXaLi+uYWDugG25a6tseMdLn11l6SLMj
XTyVflvpf4tJxo2e697oS78+/+mFfc1c1ZHEJcVo0GWnKa7UYz9K2MSLwH+GtFjsGysHTiGV6v3n
F1tY1OfKDoS+U+wHhXxyCMe8b/wG+6BSZmaPRlEhdE+2x3u63c1E+XyYEpeq/Vp0rHp5Jx8skNps
Smgtww8NCo8ehfnvU2TFL1kXWzus5vlGUvDdYIjE+dorZQThhQ5r3mNF6iB1ka00RTuNrMCrlind
dglR1k76lBZwCwJq8+FUtcdEOPiQ4qp46wJJv1Yxka2MsoWZZs7XKtB05nrOHDBEzxkiBdU2IN50
1O3WxvHSFS7//s9cpvhtzk7fvMQTV9S0IJBoiAmYe9jf2mvbxaWLzA4UBhnpklU1shfpvkLwHfLY
2vDb/WR0dHcUWVmZUZauM1vBghLvXRsMspcowdYAuuTE0SFqenfC5ff5OF7QrdvabHeac35pm75T
vDzr76AVPait2I0m1I1O4H7RIlw9TVFiVej7bu9EmnqLJ87eFn1Ur0zSC5PbXAcsJS015S5QPH3w
f1lKfm2UFbmnnAA+v8eFiUGbzTkDNbtCCgLLg0u3yesHk1/XHL5UPaF72nzxLmaispRSK+f7UD7B
pncd46CGOY7dlXrOwiOaq3kn6Hxlp/KIoiQrtk4EhMMo62RnSYA6Pn9KC4Ntnq6uy51kGslgeiVq
GD391RCqK0vnZlyZni+D9oNZa67t1fxQ7SmtT56R+b2nIut1ibld++sX1q+5eFfF9J8pwjE9IuL3
DXoAX31O9DuNohoMDk5Aa6knS29i9u2nSMcUjVgsj2A0ZDCFkeL7H5FZh4Z2+PxNLF1i9tkXwJ80
DsvCS8sf/lRubAkhUbBms1iQ3UOP+u8U6atDihZLGU942jLz0iXKnyNQWG+Zhtd02+R29V4MDg70
qhM6khctlsC/0tWq6asZ1rlILPV3oir6DnmZ8mx3DS73aJL9FXXp0v3P9iJ1rRmiLDPdC+hP0vtK
n2mjXAmwSl97vrP5ICefNhmAQ3iJrj2r7RC5ckTEg6U8ff77S1/SbCZgie0kGcQSwX9wHNQr0Gok
Y9dgYIKVO1gY7XPdNk1hsuYiMzpBgT3J1bgXkuW7okcbMZGZOurxLne0NSvBX7X2B5/uXMU9tZ3v
l8TmecMQ4xq1dnllXBnGGx/CJh2vYQKdU5sVtrc2yYS+iea7UJ9Akul1fxcPlVtpr5Ksrky0C4/3
b5nvnyUe2YatKqUmvJjc8X0oAyCplAsz7dJRT2w9/Now/Pv9/HOdSZVjKQSd48VtdFXz/akgPGxp
jTW6sCr9hYT+8/NphPwxNnXNM/p7yfxtGjaZEq/JpJDt9jV9v/0XRv3vNdgRl+lAz3GIMSJuiiTI
92qv6vANRWGvDMaFG5Fn05UsVZGZo1X0kuw5q9A7/bYmiVn3F1DHlX3j0iVmUxYtaGhAnVGeKuc+
IG84yiSX6D03kq/71Fq5j6UTqjybd0qzw9wK2sO75KGncCtcgEsde2ZrX8MwdP1e80qlL7dAfq57
yzh+abqQZ9NRi3Peh6jkey0AgK2tIm4ltF7s7LqSdpFmZVefX2fhISqzh6gkOjQCbbxwgW+0yT/n
CqKx2s1os+OJW7mI8fEqP1ftq3JQDnmvD54/TbJno8e+8hXRE9DexSu74qVLzJ7XCKfA1KZgOCVW
NzyksOU61HERIiVm9u5rL+XvGPnny2kDqBWlWjQn3bekHdG4L0IFpTJM6G1CaeVhLbyReRB8lYyJ
HZoQTvxB009ylmbfLKNvsD0CBCO/C2ynPtYrRbeli81OjWWtmuxMmTYpIewHAz3gRNGz/V5k8a6R
Xr40xuYx7XmadqEiyojcpO+2cS+VFYKn1M2Dyg3afuVDXdhJypeF4Z93U0JIbfwqx9LmX+AE1oOt
lyuvfemnL2Pun5+ezHgAj00DYvKV6wiDXpGqKyethTV7ngre+wAlkw6Wdm+p/T3vXb5hUhvPWq3p
20oLanZXOQhVWTPfPn8ZH9coSCD+7820bcoFbUvzGkOQO+zkhg36Mcy3Sa0XV07ZaDtYM7qHB0n7
WWZSvzKsFyZSy5kNtYb6cT46pQqq039oHb129SHa5ewT3cEfEb/4T6ARcSb6GSrsZmXb9fEAp4X9
39uNq0jjzNLQis77CbwnRioH1hgywThzC5344jpDUf35s/14oEAc++/FZKOD7cTTxXPdXmeJAeps
bX+z0K8k4uy/v92JXE9DlRuJUljCuxShy2OwC7f6Fj1L8IuaBq6KW/ENWMJ5+tLotJzZIj4hSGED
L+rTUEbpvk7TcGuPiD9Lp+agHBUQg0ysB1kuRStf8eVu/n9Tac1zx9WoBPZcGsUp1OP+aIJLhvyH
thW0mbP5/CV9vFOEAfXfB0nsoQxkQFOIWTF/1DLA48gOT5S8mn0PQWdlKCzdyGw9CtPJVKac10VQ
gjLd5Q0JiytvZemnZycJdRS1pAt9OtkSvPEpaqDG5gjbfLnO9p8/I/XyZ37wHuYJ38RWd0qWm0hF
1LRBxBtm4zustPwpTnvjhLkDfJ3kjPq0mexfQStXP8Mp2+ZR2VzrGvB3YtTlclv29n1pq9WrEZVo
26UBr4xL2Iy57WDhwFCWs1OZls3KX73w+c0DwwGESQxXhMpJMT1D8XyC3rTy0wvPfB4WbgVDipjM
oqdjmg2keXFyNBuVPJq1z5/40gUuo/WfNaZXJLnS5AmePBKqFlzn2AYbgRf4az9/uew/Py87PjsH
EBsnQL1eA7s3L9sEpFXwxeczmym0YbK6WNAtEsbdUL2lxW+R/Pzanz7boSaqCIOqz+VTF0Cawypc
Xw1WOm6dQFVWdkELa+I8EzxWWgfyPzxTHRrmtnC0FjX9MDkeqg8A70X6mDBNyLJC9UNPnJUj69Ir
n00RXR5Q4ZZTxQP46CMB4guJHRnHqRGGKwSKy+j56DOeTRVA6IxMxRR4qshf6POJPB8ErdWbmdS7
L70da7admAzbB1QY2cymaEJZIt7NyW/2tQ7g6mtXmH0ZNYQRC5IS8/WQ4AfQs2NZJt9CIf342u/P
Po0G7eLYOI3l0XmMj5KThHuV08NGs4fy8PklFl7DXElSENlYaK3lkFYkHwYlm5gK9Vs99p8ZBGth
cQuDeK4oMViZ9aqn/6D6WN/8IPsWOfkNoe37SW8PWSPhBGSxNtS1itnSXc0W0jEdtRoSu3yyjYZw
7/xoQQ3Ec1cdB8349fmTW5jS57qSogXGPyLH9EadAnrVY3yB9vy13559HCVS6ILkHdkrBu2pqqHX
hGqubD//cQUI3ccf39zhC1MpsYSRMXEhRSfqqWq/yyNMtTNBb9aPwrIFjAetzeCWKKXYh1KHw8QK
TUF7qtDl1GXIyG4MX5a9XZ7zf5oFxayoyg9IzpOdadf3UyVMFyCxdMrjogOE1yYnM6RA2lp26w5a
rW4jZ6p3XRLeDo5vAFqlVRxZye8urc1d6TjZdQlPDRRyHu/CtnnQoumuraQfHZiyvV+Vt4bd/XJq
TCRUKye3jeVp0w3AJoQNYrOSjRfVx91HOl5KCcTf5upIog+pIIaA19vqU75tBV6wKnyIQ+UJ94Dk
hrrW42ygm8wEuNEM81cAN86Vk+hGV3XlOHUTFroQ4EQhOQKObUFvcPxuOmm0i6T+pOaJfdB7q7gy
lfQu1jHv9O109Omzbyq//0nhSXezfrxTKjERmwhBchhFvw/Jjjqi1h9v7ItDShlGf2tOQtsOehUc
5YEAtnrSr6a6vi0661dXpgT+6MHPLnb+DFNHVmWXvdZKUl9FloXyT5nqg5IV8F2Hot+nKZ39Rk+y
jVp24w6Hf7aRptRT9PbU2b3ptvCIySnSKAEHUGYBRk7ww12d7oGrAdMnNgk/sZwUP8NyeOkSiLMt
2M5dlPK/8sG+0RJT21oknmWKgwMI/yn77xvfoBWAKEPsARdI9OCyaBcGss89Nwp5Iam0rVod3HBm
VVsMISEenOI+8eN9pwsT/j1SukriReRqP7qFJcRWS8BdF5ONP1gXyV7pVTzSXfrSGOUvZRqeM63l
YU5ei1bdd9RnSFAMOdIjOW/diVEN3VTu/wQ1nQSbFCAXNsQ9GUfvTj9edymtF9Tir1hhv+cGbl5B
rGrsp8Gm6GQNynZsueie950kEemhXZz6w50WGH8K+J9jJh9JYbgb+rgH/DrdgHO+d4b+pe+agizA
YNyR2sMRJcqeoBONLrK37Rh0R0U13+so/q6TFWXgUqE6pCq7in4ZNGjpxUxHGnR9IB/ZTwcbP0ev
rpWjurfS8ChPzmMaNDU9toJertacO+7czaimu8YEUzw0grMqOddyQzpUXFo7eYJQmJoZZswaR2ao
PHZRfaokCb9jz/O2bOk+a0bZkyO1c/UcOKykTs5Oa/tyI7eXrI1Y2kc5K1KSYnZKCRB4sMqGHmWa
Gngj5fIQFBheAy3H6VMWxaX8nmyDoPBhPl38xLFv7YEpxRhwcMzFTvuuZ9NP4p8jVy1Swr5a46RH
zo+xaMF0tJbrj+G4hcXwS+CZ2JFg5JEm9xxa4/c89r2gUUjhybKzyp+yMyzyyO1wPAJbOsTFdEd+
+LVuDz8gFShuZvuEI5k1/jZibNTmBh8Q2gtbJayl6/bkdeAGEjVKg7ayXKnvxJ7nCUBQ3GoDFVzf
xt5bhM2THw1U9ESnHtIOl5fMo86aBJ/IMOyFXCF6KeSz0Wuw6zrrgg3sXIlTKu5QskRsK8Q/ThF1
Y6Q4u6isn2tBXtWI3gHt6HiFrIwAHs2+sRUFR3GvaK5Syf0BJewTQ7G5mkrLk4vc2TYO5CHfx0zU
REG1GWMpwK2qI7awkUKEaYo/cgKVTjLOSzLin8LL8ZDrvFo5GNgMkXzWp62xow9xlRSYXkFMnnrb
Rp5tNMODmShHB/JjC47Olkpw4FF3tHRYzUEXPBNsDhV+sh9Hxb5z1AljSkAYUR9M51RVko1pGDeZ
Zr4qmXqvpPkvIYWgS5IjOW4YcltmH0Lm3suMRATmOobcYHdHI/ZfgFVUUKr76qCWvcWcoRGphADk
4Jg0NZoqmvb60BswGzCrhGW+1cPinaT42iX45D6ZGKXWBYXbdDGJM5ruMtru47Qr9nXCToPS6JOW
1Y+QHNje2tYP+K4vIOTri93xbDUDVZha/MmSjOAMJ/otQtXC4adHLrG9/RkLM/jnAb90qcCoLGvn
rHJQj1D57hoxJXhdI2mr27mxnSSCtjiAECrRXGsoCT2jMfRD59sDejJx9KPwOlaKp8kpznIgd25i
jr+TRvyW9P59Es29IWNmVNrYa+34XeCEvlJCv9kMvr1TJ4zHQajdSkP61ifZa2kGb5WE5a6Vh6u8
qXZEsf3qp/abLwfPbdY9kH6Ru2UnTprcQSYAhblR0JEyHlVoAyBQOmRV2763nkQMrmwcI8+IaKaG
ksi3LL/OVs+Ll9BmrjAwA+F+U785LF+7uskjzFUsq30MAFsRwh2Vst8kPSYyMoHvMCIVLoFqr1Wv
6AzV/DmY/GAzFvWjRu7XFilSeuir+qyO1qMjl0+hT0iHZg1XY257yKQwyMvmEcR6vGdL8mJaKJBt
83Ew1cdE0AJp82+QuH5oKpNqW2TGpkpyGLYJDjkHTYrb9jUSI+xd2FGFsTEH2yuFBKWHmJNN6E9n
TVR3KtFLe0YPcTbRBADcTn9JCXYnQcLYpgpyrO0pSjNhBT3hSRjW5Y7VK2IucSumCGzUtnQKB1bO
qED1HRgF+xA7v8XimWO2JUye1ImTEpMn3WbhEdLBTT1k3y3fcPZNFaq70GmzA4Lo3hW5+ZMl+llT
slvAE5gMBWtxGDkgg8Vz40+PYZdoW2Cv/tbq1e+TRFqHOiW3ylD+HGWSFQqlyG9IsSDy2+qskxHi
Ko1KVB5WNNi3WVq3h579xKam2HGb1BA/MrsoPXXAPF+39Q2zGcb3hoCdYLhj7/yokz7sSfS6ydRE
CWfzof5Nrd5SgNZpM2Qj6BzzybftAS9CqsgnOayD29oqi6PAtH0bDTEgirImtjLtxu+p4zd38G4M
N6HKe5zAfYNQkQ55I5rrMCYpl+1fv2/aKf2dW7qDDVuKdQjAUbcpprb4qYKM3gxhX99ITTM+h8gE
TnmQKOdykKzboA+cZ1ORnnppmG5Nv8cX2ptqdSV3xXjUwpG11CyfOgKGZKsb97lInH0sVPVbkRTD
PsKFsVEhyl47jlrvfEID90XTqZtQGMM9NaieTaUpbyewPK4txPdsNOJNpDZPogBBzqYH6E0Mk2aU
IuUQtkRh5WQJ7GKq6K5e4XEq2CWLstVvlNxQDkNv/47tytjV3fRWk6CCJZtQQYTlwUZrlW4PiunR
lEvcsaSU7U3fjHY6Is7LH2VuwL2YxxA4LVE5cr4hD4xVwW6NfV4p9kaK6tYrwsrZQ/5ut8TfGlu/
CJINoGd/O1qGcRUPI2tgb/ItlyY0BEkCHx8q9YGgJeW1pMh5baq9vNEl2AakqKXXuTkojwZxfQec
xfYGc6/xzRKQFAJLDreVaqdvWeok7VVSd+WzUhmOq+uW5VZl7/zJURzvah0gwKApf1KS1t0qIfbA
8TvuOSOysE3LCIZWFm8VS/f3tppNG+C6YuNb6e9wqNRNkOvEdNnmOxEjhA0SGbKDv6j80nJZO+tW
8jMhMpvMgFHj0MmwI5S0rhsmRTATVURAXSYpJVtYDPyyEieHOPKTrVOI11jS881Qj+LYpEBOWq1X
t2JMJWRGhkb2SlzdODHxF7aqZwcx4iV04mlwE5Cabu+PA9kOwFr6rFY2pLMxR8tGvVMLM95PTfNi
ONH3MitgmTO6QGHg73XYlgOfZkyE+vBmdVK1DSZxW3PycbO2vdUrvgAmKKSOYMj9pr1vu4AYciPL
yO0pOjI3q/tE5mgTFFKzs7FzQpOvKAc69Z0ZWZhDxchipBo/9VgDc9Ja4sK1DYFMsTEZSjQlui+9
yFn9c3T4i81ef1BiOB9WnHH+myqkdB29iTSwxdYgOGQb9f7vIrQ1Nt8W/z1m7H0zsvfulKYAs8q1
w6QBIASnoWmCP1nfGXtuhVKrkR6hzEu7toUXkVSAV8K0Ub7HdBcJXmArm6mQ7K3ebgFFo3TZjrEg
AUrGG82f1IDzFvF3xwecVAL/YbhGOP+nONpMkl2dMY1HW5tp9Eb4JcZfB0VVQYmDUNbKOOi2RiKd
qte3TNc+vLEBjAkTFQktIxyP6qlpYp/+soiTXVXIMgR8Vd5nBYk1JIHujELS9lEv/uQaMA5ZDttd
bZKZlnf1M/uX+sp0CDMD2O58w5BATjU6QTdqs19lDhEDlreGvRs2A7D6e1ENdunqckv+h6O/SpYu
zj2ROrtwYgkzuMHnrk/vK520T1Koyi1KQ66UGZFLSka4kdPhKI0+OG4A1rGMxz7VwsaV4ynlherD
Vh/a/ipwcrqmOTlBiE/U2zBgWUKLc4tCiWWMQ6sq4IV2Gqx8K2qfKgfW8OTfa/EoNkMeP1iW8WZm
nP0s+HycBuTiLp9ULjoAEzAu+K6o7N+dtCggUMgOMxVpYnbqQLqQKtZrRwtvY02SvTIxyRNJQOIM
nfSn6qi8h9N41Voc1YdQvmkwTu/rvP4j5O4mktP3XAN2AVYk2Maa2fyif0a0IU/crbsk+1ZiQ97Q
Cua91m2xGTkLbBAxtcSmBv2ODDl9I9Vltuv1MiJBMiCI3cdC3Xdlc86tyneDUX3toMGDxCI5xSw1
fZPLwWUQxU9yAy/fxdSuha4cGsiKcc1HBLTtoayDo2o5xkqQN64aUxtuNK27RL5NhGYkyhO9fvu5
Tob4Xp9M+WCarb1zbHtkJ9gSfBiwKU1NPbzJhKjY5rOAKaxY+5I4v8ecZAJr49RgIXOlTvd+mQlG
Ge7IgtLKKz2JGFd579ibqC78azIxgt+T3PUPSkb4OZVnFnMjCAt3EIUgNUhS9yqP8V4hvhL6D+qj
HB7HCzi56DqRa9IXpMg+NXU9Xsn+ZNzFfk2iiYF5byqS8k+dd9EE7gt8DVjgzLP6HEBFbOtbpWl5
LQBhDnbjXIzvnb2bkra+CjNqGX2QlV6XRP2JBD4TxVVhgebphLNRGkP14rDJHbdvEprtfWsHJbgC
f1I2ozPo3z8vcS3Ur+dOqQoJJWeQyvFUQbPaUeAYQcpIWT/MZqVEt3SJWc+46u1ANZVc9mDjso8V
gvJIr73QJ/niBWbtYRLxigTcuuWNnZXvMfrFB8XMY8yyolhR6S50oOe2qYy5S5MwQqOlNh7jtDhP
8GOTqXxVNPNmKqffn7+NpUrp7E50JYPZwuHrpNfSa6SoP1vDXrmDj0UKtPn+2zyCpTS2bEssz6FP
MYTHpH715QMmbFdlsz3Ka4T4hYKyebm1f5pUQWISsVj0iqeqBdFzP5u/FA/qM+MaO2DpCrNekhnI
/NUNhSu5bLdxpe8z6bcNXiKJw5UBtXSFWVE8I45xKrJKOQXps9q9Ciu8Mkij6mvt6vP3vPQyZl2j
KvLrKcsCzbOMKN6hBMYyNSV/TF9+kJrek3pOjJzwx5Xuy9LonRXJxyxNIFPRGgsGPz9Vhn3V6dmW
kBWOuEImJ6HWV57cwpXm5ANHbuglOSOeA0FqG61/+HWqyeJNjXdXdF38rTKBx33+FBde0xyFkEIb
0h3ToOZEmDm4rIiwF7V6sEkIAKw23H5+laVbuvz7PwOaaDDVIefEh4B5zksbek17JUJO7X2zlZs1
5dPSVS73+M9VfNG3Eqmu5UlP/lThy2De2u0DW5FhzT5z+c4/6CLOaQh+yQycthLUx5poUZOyPIVl
cJVGu9KmXLrA7MOXR6euRtlQPKERj53o/lNrIfQ2xBr1eOkRzb57Iy+qyAFRBjMm0ChxF1dJfGFN
Vriu45Po2pWZculGZl9/Lk3dINJJ8Sqf4lgxNHeTAqB0CPPN5yNqYZaf2/RV9jOZOSC6ThWpOHZ2
fOnwUc34/NeXHtPsYw96CsycRGUP4pML/2mjxC8NqLiwe7XVaPv5RRae0dweW8LlNZxctr3W78+k
Gb2wDQZfOplf25bosz2DQ9iwYZB9duI85V16KNalpIUB7mt//uybbhQ8Dt2k0GaF0mQDjEghUXfa
tPKCF7q4c0Msseh+WqqT7RkETu7RXQ1eBP5tU1GG2WDZO1uEBkccY9xC5Gtgho9pzfBlZl38kuBH
EYejSTxPtW1pu1iF2wC068ns5GKu0+AfDK3blHpM2yQrn/3CcJv7cNn+9r4vCO92+vsCmXhgbg0m
/BGuYobR5Gvvaza3qGNHJG+JJm+i4BJTli7L3xW9ns9/fekWZhNLHfSdlaoqij8DZoZk3Gem+UML
4h9mDDVY0Ybd59dZ+O712cTidIEpylFXvNioToCjHmhprOnoF9bCeVKMqKc+pahte2FSPwo9u6LS
eCSCnubtyjez9JRm84pj2A00HXhApBFDk0NQZqg0NyRDPhY1tX0qDtXKC1m4mbkFN+IY3Y4tIdSy
Xu9lhVxYu9nY1h+fqNvPX8XSFWbzS0fumW5VenyyrQTwIdmprOig29wyuP/8CgszpDabYsjRikpZ
cXB4+lhHx7C4wFAHC6qqkq1MM0uXmO0ZOuyPsYjESGyfke5UNfpejIbqGuOa3HfpApd//2dTkmGy
bjL4fJ5Nxn2ZihebPFW1nVZWqqWfn33V+qR1edkhOxKGfp2SZwa/VcDpNP58/goWRuzcAFsQYSjT
Xq1PfkpT1WqdXVka93nt3IfCD+kbgIX9/EpLdzL7sgPEGyNRhO2JrgQUQMubiHXz4+zt859fMPZZ
c58rB00qzXnRIlj0wW2rbNwSgiUPVtGTQCZfWVLxNIztL6vr4IpKlGWdrWYHZ1zMVAspsDjjfV2U
d5//OX+FOx/sJbXZVCDXMtw/NI5eAv37IIwwoxPGSleA3LvvBy26aciau3KGND0knQP1tTEVDh9a
9UpVRbtTawtkitTKnil85ZAqVn4mQdAiR1TE51YA4dW6VHwzQJRu2o4Cm0Td41xIZnmsE9O6IN3L
g02ExJ2T1fLBh0V7HigBXOsC/O+UQGmVGtO/cTKsjE4lkute9PWeJWTY25HtPJqmyDYdCpcdmezD
VRTUBgXDEbF3lLebZiBquAYMlW+CPtKpXiPWtmy78ZAU6KB0JyIPIqiHkmlbW1oLxtYg1WKvt0N3
iqWM87TpQAqFxn90Ah0abEiipo8z8TGPhvrZHxTrUFBh2vaOWe4NZRJbFTH9pbFib9GodHudnsru
89e1YAS35NlkN5lJZIxVonp+O54rjV6ET/diK7DBUXKKzIcA76erogt5J0gOEYhm1e7ljVUU+782
V81tzqrt2xQNYRdSbD8pgeM5WbeXw3j/+T0ufIBzi3M20ggVFkrtSn5VmlMsv4p+RVe6ALyy5vZm
PCmKlOr82Z2nX5XXCSDsxjWurUO2CXb5QT0nR/9MZ6v+VuzFTXbuVtxQC9OXOpveHQ63AQBmuqAJ
Jfgtnc1028nltAvtXNC8VLWdmtjDGqRsYXcyzzCyE5MmmBPmp6Gp3jjsvEkSdfnPX8/SrcxmeiIZ
4ccaluqNfVzepcQlsQ7q7abrg+GmwoG5DYO2+9rKO3dBa6QsOMjOUO2LZHqlwduTT1tD0BjtKnj+
2g3NJvxRrszctjXVk5Tcvsqc0NgSUV2ddIjBR9MMoweJ7MevVSD+6vv/WYa1sTMSYcvT/zi7kh1J
cS36RUiAwcCWICYi56kqa2NV1sBoBoMx8PXvRK2y/ZJACvWiW6mWHXi4vr4+A6yiXi2vD63xF5l/
zDnMONK1HPi8qL4I6f8W/6c+8ByP3ZNXJKYz4bCq6s6C2HDY8NvgxxTALuHyuC10o9ObHT4VAPlB
k6KpYXNBgFXw/CFuUvN3Te2VfbOwkHVOMwjw0hpEHwDO6u36LHuoOL9uaekEZRiLSihXGvOJQvI4
TLnz5s7NCyTO1/LShTimM5Nd3G88bHooMotqr2b4TNLK/tX23VWalZ5OTU6dUuRJSQGS9w3IbwqZ
P3mNX+GdW67Vy5aGX9vrSV3mwWTgbj1IwFb8Rnzgqey60oxOdB2YxywXL6UwZTCL49RAbpyJHudr
VXcrXZwPxS82gk5zbRNYR0OoGc9wMnjvK3tf17CCPr+QOBwK/6UDw/B+WtMAWwiM/+7yn7bdwFvh
NoNpxn3nPOX+8HvKvI9cmXj+Dh7trF85w5a60RI24AX9rnBEd3JMcscKPMfV9K3t5aHAw2+f1Gtx
fmHu/48kiudCQWzSnoaujdwBr5Jrcl8LG8PUDkNfjFzaQPieQKH/S+lwj4crmGWsjM9CwcY89/pp
Ghrl1TkedQUUXvqbYEJO19zQRgKeBRuWaS+mH5P/flUE1Dn1k1sYSQuFaWAxebab1fCSDh0wgp74
W8/Gr+s6If/9nlzCbTrzMxbLVG1MPIafJV+Qjof8Sv6azqh3fD+Qk7R61F6HcUPh3HmsJ7w7s1a6
Kztxacq1RxI0DGrczChY7bkEZI1B5IpwvmEE+LTL47TUhbYvADkx5oFIJ67674RWux4oJWmvkRS/
bp3qLF2fQmZJAH1/ogmPelsdnKmFb9C4u+bHU52Lq6icWqN0aUxG8EUT8qv0yx+uka+VF76OhFRn
3baDmkHuLVywgrzHhlVHyzOAKTKSE3GcX5WT3eAGsTLXXwcoqpNuAc8cSAD6wKngmYB19QAPGeuh
z73XqZn/Jn6/Ulf+OkBRnYA7QXMcrgq0PjmKvDgeRNbK62xlqc6zbYwadxxB6pOcYXngMX704YUS
+sAZrKzWpR+v7WozKYWvRiigtbnYQyLlWNjJVaUYqvNpOzFlIKMicPduB2z1YYJNE1AKKz98aSVp
OzmRY1PxzkTrneRwYOjfSF4/gicfSYg8hBWWGeCT80r+t7TttE1tlmOdwWXAxOstP0K6MapRaAD2
e3PVttNZtcXIlQJ+1jwJDBUcGXMUG1hx3T7Q2a91Vydl4UF8UMG3w0p++EO7T/3nFEK5vVOvBI6F
zfZ/PFgPij+qd0nsp86DzJo71RV4CfSojBoToQR41JWJX+pJO7UFCLfWXLYs7uwE1XXU28DLSMOg
ZAC7Zw9BAxbddbNyXgyfTvAhxwWPmth91PQ2Coo7KNlsBkCiLjd//sH/nxVS/7wlPzXPU1VJh0gS
pxkz7+YkaCML0nbgLxnjbnAE21/uZ2Ht+toWLwgbBKxggpgEwQs12auTQzQmcdTK1C+EEJ0k2yu7
Up1ELWMmY0jzHyxYCaxLA6Rt8UoQjza9IU5FAE1MQ8K9iAv3ifVlGUFwMl95bVqoZVFf29zAK1GP
N1N9srwi8rgNToYSBhBRTnUYTSBp4V6fOvcdz9nW5gy2pWbHtyCE4T7bk3ZNJ3JhHHWeZg/aIRw/
mTjxdrgF8htQLbYyRQvB0rP/u9Qse1aGBC/mlPn+A65l7xk14YKY5N8nVHVRKgdosc5WxnNhvf2r
8H5a13MpANbmJYlRQTsoo6o3Rs9ukZm+XF7PCwHA06ZrTDsC9DW34l4lJlDEY7fJC/dZWN0N5wUg
xW35cVVPOpBtKsvWoGNpxwO7D9QMG6V7Dxq3A7ykwHm73MfCaNHzlH0arUxmhdlz3NbgqPQj87q7
dFAnq5buytGyNFraCy7AXxAkcLr6VOaijspsTF58Bi9P3P+zY9VY3bYp3HEl1CzsWJ3ZWlipnUEY
1ooBqOKRNbnDL3l+0UfX3Y7mTrXSz9J6Pn/sp0FLJQpV9lzVIDDZkej5pktgezU0YdmqXZ2bsIP0
rzsE/s92QuINPIeN66kefloU1BTcfGr3OvV6qptNBH0JAYkWrU+mGSlwhwJozgzsOcum6Kr1pVPM
kWyXBEx5+HHUwXQCmJHfDm06P09tbx0ud7Ew67q2PDDUU1aqGt6sHAyvCv58w5vq4GXHVw6CpT1y
7vjTdIMx1IFQDvmmQvQ3XUW+ZRClhEVaOazEx4XQqwMZ4S1I8bIm5thG5dABGcEd1x7olwbn3OWn
345Rlii1+lYM2Z9TAeiV1z1gP+4MY+0ZZGGH6xZOKZD6tXB7eI454qB69ejU9q2diGOi0nfJwTm7
PM1L/WiHSBrYCR5vYRTBPCDwrG+WMQDnCW/Y9GP2r8MxUd3EyS2AYSxbhEPW9L8swe5BQFw5lxaE
pqju4OSBUo+cy0ZhDPhRDvofsu59mbvA3MFwCzF3kzbWacw8QO0LuNBeHrYFDA3V8YushGWJCevF
OO3yhyJnB0O2EXVgHwG1VHCVVNMcptLeme0Qlu6atMTCktaBjOMc2G2fgtWp2vRu7qenpFcrR8qC
CBDVbZxYAvS4PwftCRzudu+YdR7XXTnmW7vi+a1MxrwMZx7A/QbKo6UAft0ZTq3fW1vm1YjWtciN
IprzwntrnF744JjQWYRigGVjOPd2/tiDHQ3CQWCiytHIudhUfTmt3OUWdqSr7cjMrFl9Zt3FpQMu
sLizYZ83Oo/GtHKi/3t4+CKx122WhrFmBXyCxtiQlYiSpsS29Cv7QXRpcsDbhIzMism3AHWoPHT6
DIQxbo87y2PlkaHS/cjBzd2SsmGR8mBpKwyT7zwPMjCqt+1jxZxu5acuLBL9FagUdlX7OetPkLV9
44kJ3Fpy3a1Tf/xp6xwUvhzwBVPMHxB9e5EtFqBjZT+HSTxmlvHz8vZaOBtc7WwwOIGdeu1BrMPu
HkfWZ+FQJjtT8qtqq6BM/zd+VyYwiaNCtgm+93gyikQd50JSuPnS7gFOeenD5e9YWpVadLUDyJgP
BXx/hiy4m1uYRXlFDp5MEM/22iV9aay0C1VR1CAkBTmEhfJ+V7m4zZq9/9p1a54KC8tJt3EK8sq3
/LmBaKFDn2uS7QunWJHXXWhaB4cGwYg90uGVjKdj+6P3B/tO1j02x+XRXxgZHRuadSO4QdPIkWHk
z73p3Qy5ehZuvpLALEyuo+WrCTBDNs4ZdQqSHxBp2zjTQ6tS+N2vyXgtJMQ6OtSvqmRwwPw5Ne7v
roJCDFzvCvlB/RtjsA6o6e0uj5P9by6/CG46NhMERphyyak/tdw5EHDSg/JG2nwH7VGwsDMYkYKL
fFO17yTbsvJXA4u8LIM87VlFf24PNTs4GfzI+Qt4k0D174n/UuTlno/fiqzejn4DUvW3fEjjIO0O
xNl3wr1RwzMDbZfidg4YuCh/pm3cUKirsH0DNTkX1MS03+H7Hxg8vCsONYa+DZlVhROBj/fd4Byy
FmB+eIbB7Rw8d1i6+hAO+AaO4YbhP9kbBbPRier2b27eAWOHph97XCM4h0jSbq5iSGIeFBT03QMD
3NUfXlTy163nR8+aNy50QYrkMEOxae7GEDpgrG92g/oL/2RrVLt8gra/87t2wMOEGI3KtyYqGMHk
Ry7I/e0r5+qtSuGa7UXj+A5RdcjdZO0Ugu3QKAbP3i3wAKqMx+lc13wz50ORvRR1u1HJe/sGZReM
cQInVriOky40hIgojILHsgsHML7pCEwRA3p2Aj1j2HMI5Mg2nGExC8VYaT6XdrmZWB/m/HdLomYy
w5btLP6cCDhAuzewa6/sZ9t6cZHqneUtPGMPvNGub29Z3ZzOqCtz/Gnn1q6AbKvRPDY+arwAufPc
w6ztUnpAoTGBmoC9hws0ePynjB7rrILMd4SjMKsjJFxR2W8psMVWc4vsy8YbdZ08TAMUQ0B7BRJ0
K1D2liXftM42TVWYg5thfXTuLUhUOyMpQj4XkcrcSHLoCXQmTKehBZ+/Ns1LA0lK7kLvIS0jKC9u
WihCS2/jTe8Oh5CKsXVg4iaQDbQ3LVRVubph4w8IjkJf9am1t3Xghc68GyfMT/mq0pPnPmMvh1ml
Qm7eteDvVkiBdwK6P8b4w4cLPUorMBLa+EBm2pBRgEpsCF0KyObc9lCxKW+b3065L4sw/U5kWAV/
G+OPlf0BcEq5J9YOUZ6S7cp2XYgLOjYCuRSY9tQApqTuuxuXMPwcl41RmnXOhvHsPoFMRgiJhlOP
hzY76N660vyZlyDgUtfKjnULnHwmvF0D/TkpOhirOgPG067krhSFcQj6sd4Ubg0/9CpLt6m0jch1
sQtZ17Qlys3tt6pEaLj8PUunwPnvny5T3WzNBbAMwEMmjtj2JucPFWnJiu7eUutaobRz2taHnzNC
G3SsDmlrQgSqbLzD5d++dMRoB7zBZJl3iTecZvrbggg1w3qENU90Xeva0T6mZToT2y1OUqYjoMew
/d77ruQoJDprQI+vX7ThEv7f0RcFASi4U3CoS6ADArLsGPXWQN4TktV3fR9kcYtLRgqddd5DpJ4Z
T5e/7V8H/3/moGD13447UslBOJ13bIwCLpcOlNXThI03VheUDwUSg8eUw48KfPsuO1Q1dFConU03
AAwokI4n5dybnurCMTWsgyVqyIvxKsBGVkUEeevxxq3o+FwlXN31aZ38UU3po8gTKH5XJRCA2TAY
vN6SxlY72zdyqJc2g9goP6gh2tRAccxludwmUNSBLo3t5vuxQikKZOfkvnYychQVAtrOKofiGJTI
9/E7DbaSwS9scB3W7gI6JOkEGSY+5/shBe3SFB2sntqbGWJnKFyPDvjIxUoy/A8U8/8zATL1f2ei
RgkP2lbdcBIFFFs96O6FPQm+EbN8po05bYfae7cy8pYE3iGZ7duMp9DdTyHVAmGHy6thYR/pIHjW
BGVFUx+aiWdfNt+ASPQQofi7spEWUjVy/vunEFMSIIu6nMDmubDfmOVFwWgeLcfc20WwcgFdiDPk
/GWfuvCmoYCiEuIM6e0DF+LWXCe0Lf38c5+f2uZZ0UuoePWnugg2nXhDHWA/Wvcu6NeXh3+piqIj
4Dt7DEx3Qgx2Wpttm2x+l7I/irTZpZZ3BAVqywoVGbgxcaNauUwufZUWO4GF87MaJMlTJ33orvCe
PYNpb+3UZLxbZtevHJdLS0sLohnsnZMxSfqTJ14gSgT9qmkj6mplZS1NuxY+azEYmaRovfW/T5CE
MNjfy1Oy0LCOgzbga19WPnQ4ion9nK3s3oGw6+WmFwZex0Ab45T5zBYDnuDM7/XYPPUzR0GiClCW
UXIlhi0UFnUwNCVpLiAeBzmyRkQtFtIAqTcLeUXiQGpmBY61MLc68nmqgqDJ21TiPgCdscaKihKW
9Em2kpnYS5OgbWq7KJORSJRSjMOwmzZsb27TDd+SA7RD1C3QndG8uVE3zV1/Vx6qR/hN3Se7azfl
v1/1adsPSdrXUBBF7zKsyxAJcaG2sACtd9QPXZCdfl9eD0ujqJ3EcMWD8wxFP06A1DeiAKvT6Lqm
tT1elVMzDtKAISaIpbVjbBOY55hrz2z/0KhfnFw6gjdwpeQ2LdlxsiznAH0YCMc4JSdPppWWKLgg
R8ZDubFp22o+GnWrNpNNh11dtuObEKYptia0Qb8hRsyv0My2V7564fzW0b8KL3C+kTRDTG2wubzS
w+fPd6U0vo0Gec1nSAKyRhprq/Qcyb4ahfM+/7ROilYyowgEO4JHjdswbd0nMjY2NMXms94cNOvE
jMkdDUBFKrf8CxomzArpQU7zgzM8tdA7PFCL0ldCoCvgOdC5VKXJX3swte8y3rBt1eTzypZdyDd1
fKbVZgPKtFkf+/2M1KzK04e+nj2oj9nTDa417b6ijfgLcL54YVAoO1xeiAtTogM3lWyLDAqcEs8E
/lHkHKsRAl5hw8on5pofoxs8QU9ypa61EGB18PRAUxvIZnTmdZB5nWmI8J2PFAmNvHKFOf+d8qlM
wf0qiYjbzj+BvXnHVIAS/BDsMjM9tsX43DvpynGxMHQ6lrplkEaax7qLITNobhtffWdyeuqD/mlS
xsE1YN2czW6/kor8Y198tZq1kGENQVrDKTA5MeYOEPqa2y7dKkCC/vrtzBUE5vrqL3AViRcmuVW8
w2jEe1BJ3bzIxCkONLX8fe96powkeBxtCF098SfrM3kAD6N8VFmgbm0n797tiUPXy2+dX5J686+6
pRAdurzaFiKqjt1tGpNKp7FEXM4dhOqCqYScWdJFnsiy7eUuFmblnw71p00vEx+6I9A0iPspR90F
dTbjAahF429mkzlFEaowH8baqBnk6iABdbnTpYWt5VKd4VYTlDvAtJ9T64UHMMKaG9u4w7tzcqCZ
sldC2lI/WlaV4ShPB08igAJfsC2mHu7ylovy0AyB/rRkxuvl7zlvly/Wms6EJ2lCJbykRJw4hNz3
Ax7v/Llsfl3X+nnqPk3RSCjHOoAuQTm7FG/oIC9aFl/blgsJlg6h52KCEiBjbZzSJt23KBQ8W8WQ
H0BkRdi3US/gZBxW7ohLA6VtSi4AH+6gBRcTCMLC7TJQQGfYK68kS41rq2pKWNn3w7lcBYcTcFmg
brcGKLX+WW9/NcXaUkqa1Fa5i8ZPP4zwuxtCTjn8DY+1jdq44e1t9CMLd214+/10im53+Of+eNwd
d7dRdHv7cv8E5l54fAp/7fd/9k9/jn+G8E+/vXnYH4/h/vhyDI9/bvxws92X4fYujrfb7evhgH+9
x8+bQ7y/izdoJ4pOhw3+n+0m3hxOt9Fu9z16PP9vm030PYoO0fcD5OJWds7Xq8LVoeQevEvIqBB5
ckhdfdTV1N8zJPUR4N59lAYtffNriCSv9PZ1nHN1ZDnB1KVZa3pHCMXv+tnawQJ5D/DWylnwz6Tw
/yfP1ZHlnYJR4QQe77Hm/g5KveEA6hz4u1BCag9TGkMR9EFk/oZ6r11WPCk27zL5LMs1ltXXccjV
0eYEyvID6NICcah070cPz8mNZXCcFUV/yJRp7S9HiqVxPP/9U6QwJxuydNDtO2YtJCtoHNR/q7Wt
+w+x89UgarmCYULE2haOiKGjVx0qaCQe2tn2sw0Zofu3m5wzQfR8J4TsNOT0rSHzt0nK1E0PpfEf
Zgv+F6xnSyOscmgf+65vPrY+qTYQqlYHNTrk0YFE1ckvjPqX20xjchYTgYtZ2xMo++HxRELlNcng
KFyjkgVxUQY+YtkI2K0604bMVnUoLBu4E2Hl3UF1ZvYHzizl6Vwc+F6nGSrtssKDRtiO3Io86OYd
JpN2e2hjoTZH8yl4sQo1/fKCkViQDwbuPfUteqS1W+ydAJzcsMk69coTZ44q2nvbwW/qZ9VY4wNw
bXwbqMbArYeLTeGpYkMaOBRXRtu/J2mucJIyPxyz0oWapeiaV9rY8OHqoCHee5C5dCzqrCRaC6tA
d1fJg6G0OsvEaquMKUAO7mQRFyqBQD8p1iLi18HW1cuueLZLoe6dI0CkInsobL/Yyqqzr8p8XZ0e
QOFIkiqhvKNLnlrrHsRQOPc8zqBCX94oC7VKN9DOChfWy2C/Ne5xDNq7PK8iVBm2RdZvCG9hV1Yf
8faxMWoontbkIRHED+3CiibOVjK7peHTjpM2m2rghFETgytgyMR9nn67/GULgVtnC0ympRxuN5h8
SOztHQheb006qtcsl/lNIpgTm8a0hu5eiGs6e4CTFNKSdcHjsaHpu29V7UMHo/mbQBXyJa9qEl3+
qIUVbWtpQ+UXHk1VgBdFle8UQGtzirfL+fly6wtDpgNduOzNfDJ5e2rZM4RvIwfyufmTA5Xlau2V
YuEDdAaEomNR9t7sHc121w4f2QxF0jXhl6W17J9n51PUH/uZydpri7jpVe1A/d7j46Hj0PEOBwLF
HCbPkBGzsso6NFnRQ6/dt9p8A93k9g/M8yA13Axqb0G4/TpgsetrBxFeegZSdbSMIVRc75IpL35N
KBmYG4gO4/Uw90eU2nq1cuwtLUPtZBoLMdOKIVoU03SgfXNjpuTRRb2BqjWVyQUnRVcnSgxTYc6w
P/OOvBx74BoHmoFnXNsHRQV9hCFI9whRJw6ppQZ649wz87PyuH1KuDMdx9qtwHtlZ+0fJcr9UAh6
U6FoseGOq1YgjAvLWKdaeLAwpWnlNHHAWu+Qp7iyFU0+PJiNE5ShbSU4fuZxWHkPXRpzLYAmY5mU
hLol7o3WAJwia5O7qRrcozEyAhgFuY7+hKxAW93mAF3lkgpQJnO5n0B4i5Lz3oQ4/Nrr69ffQvQC
aZPiZg3qZAW1CAsaf9aP1ultICAsuCRZclg5c5Z6If/9EAi2UDBM6yQuGd0Rhid+czzWxr2S1113
iR4mDSjLwKCJJXFntJC0KaZZfKNO5u6RZlQ31lCl1wGXiR4ykZGhH9EksemeEnFjDx0qhGftwrdr
QjLRAYKybjiUiMsktp2kjxITgtujPJlMHGo/3TWlbFZuHl+fw+TfQ9an2FkxUZsWA6KomWuAVkjK
NgVJ1hBRX4d9otcFmq6paQ8HxXj2TIBexuYRrjQtDDqylbevpQ600kDTYybAAc3iajAOVj3vOKSB
YJ+wcqP+OqQQvTYwWtmUpXBVipUL/fqehw1KM7gEA/TiRka+VlRdmAS9lutBAieb/DKLB3+cn+Xc
mX3oZLN5vGox6TVbP6NgLdtzFkMG6qWo8vuSIQ2Ws3PbuOQZH7hSkl76DO0YwlMzbz0PxizAPPXi
mzK7lUX6da2b6DW6YMonYG9pFqMYuyGF+Q4p7/3osshC8ugY5gelfD+yYiVQLc26lm0JCw4/Pe4L
cS+AFBxKmKmMU3KTGhBUb40ugoFfutLV0vrVThHlpWJAFTiLLcibUMc4lO1DZa/B3JfGTTs6EtMe
JMntLJ5S+eaa6abl1QEXrU13dm/2KfzJcJgfjMBbe2v7OsbbetkEYvRlk3tNFkvW3ODh9RjA15TA
IY6PxVox4esxs/ViSRAYsBiD+XbM299zb20s+eFdKZtl65WSPK2mTGXCOJYs7uFNAWTl6KydgF9v
EFsvgzCXFsQa8MstLm9lIY/TIFfSka/XLADR/z1cmynB+apa42jlQR4ZhWweDbhWxL7hi5Mzcfmc
TND8vxxQlr5D2+iVC83x2s+MoyxcccwYYZvKK/OVu+/S/Gp5wphMEE7PgyRmqoDjkz+IeISfwN6z
HLLSxdIHaDu8htgtzVBzi2vufCQlTIODoLrqzIBU9X9nQsFqi9MWW6DySdR6ww1IHTP8F9S+FmWO
uor1/fIsLI2Ttrsb6ViDk6N65zQJDEL8jd+9yGJaiUwLUBZbv0gLF5iyAMMUpyhWQYE0QFEZYNyN
RaxdmvDbwJEvKYfdUXJVbdzWL9MQy84Bm8ZZDq3Dndumr4lN/l4eqoX51q+fQy+YMpWTxR3NTp3i
u8TMVpbSQsTTL5+8w/MKzMXPTYsjTf/AHGtHRgkb0uvukrZ+l0wrUcBtEklIETxn0Mqt6yORPzP7
Q9RkZUP/g6j9f23T1un28DoEV9vE2KvN9+TUPbHY2xXexoYPVRs62zKq9+mu3DkQt/5WxPMh2Awb
a9M8dQ/mS/Cne3a+wTiriHBJiaFOw5+b/XQyv6mV8/+czX3167SI4I8MNs8M29WxcW0EghLEoPaH
ldS/SpY8jFZ6J/n0eHmpLOwq/RYJ7vfg9iVidODg1KqfZvG79NZY7P9uIl99iRYcat/Jh3keCQjN
kwlvJ+b48FOBsA904ZP24A/ztME9Nr9hE/RfeCD4LfTJ3AOeu7rXwlTuxsBLWFybpXwYhwoqlhVQ
7CNNhk2H91zYYWYfTc+KHSd5eppUX2wvD8vC+aLfQjN/TlzXo+wIOxcau4rUj8agWthpOslBSXpm
F8NR8nJnX+cttl7ARcnREMzH7YfY4injfrkZbAIbYPFg2vnPgs8PCVE/HWtcSykWNrFOzVYQBStF
7bLjKGCF5IWy+UH4NzqskQIXFpV3HtVPtywnK1LfdD129Ej+I6fslyL53Riop8vjtdT8+bM+Nd8F
dGAWoOvHsvCRAMAZck6rGPjfn5fbX5qPc7+f2p97SfhsJcaxsMjRSkx4EZs9ki4nBhz5XfX1QUxq
j3L4ymJbCNc6Ldu1+dTjudE4Omnxx0rG7zBdWiPqLo2VFktUwvPZtSZMxfgcmFMYtL8z6+PyOC39
bi2tgNNaEbSzZcAvUODhxu9h5EomK9tdbn7pp2vBI2tUnvl8TmOajziO5d4annLRXJdB6soRCCSp
yi2kE3DzsWEFJaG560K5ViabNkj3lz9hoYxo66oRlnQEnKTwDS648FDzcdOoU8V8J1SQ36mhKTcW
VUGUmjBgm2rnD3Xmj85ApiEAZJXtGNwP4NnAMYo8lxT6akXj8JVTZiEI6GITdG6SYOpq41hj4z/B
Fp7EVp7BpRu4HTsqTbzSXR6EhXnUJQG6dISape2wY+W44PbwyBkhFtesed0sNa9FgyCRvcgaG82X
2ZGWZh3SNHn32jUXmKX2z3//FA3G1nCFIw12ZP1HCQ3xur0351+Xh2bhmNHNjBocW7nFcMykhXxO
k4SHE67DIC+NH2ZGYpj3raka/MM2fnEU68oAFMxYizQFRJkKUt1PciqONhSGdi2y3vt+xu2mY4nY
DCA3RZCeIagBTN672Volgz81nlktowCA1QbbL6lt86io58N1uYGyUx6k9Kqaik21kEKQMcyzjQFp
ghmWsdZpovzpurHWw4mqhFtDtPsIc76NBNtqVL/c6k8CizfHfr2uD+2OksgmK4weJ4ew/8L1AaDS
DxBHNzzoQlS9tpc7WViQuoZAb5p17Z4/ZOiqWz9TEEG17MehdNasfJbuQrpeQG6StIJSWBYbsMc+
Ir9KoEuayV+TZ3NQ1XkJv25D/qrqxEKdsGrBejH4GrNoYU/oggIlpDKnnuDyIsRjCtfQij1afhU6
BAzIfO0Tl8ZQCxqGT2AgX6BG2NgPmcw38E8MR3ONW/2PvfHFZtOJ4mMNwr4cSRLXgttwRMv+2obb
7CrWNLGy/T5ijreH3VsSTTbUcVG2+jnVMCqFYxbuFaq5N6AyZpHgaUpntREyseC6QJ+yTtw0GYyu
bBJ3ojmmo4CftkdE6HD3qfDz7+48QHXNA7Uyc27aPPvD6RhNVrWH/qG7DWZzxjHtrik4LiQAOj8m
Y9SyCw7FGqOT4HqajwBZrBVBF2ZIJ8bQIIVtemDNp0zBcR2ZC26ZkGZYu5osNX/+pE9RvbFNi4jS
q059DU/F8jvzjE2PI/qqLarzYppJdNyXhhdLO72Dwfi9P6XbcUxW0oqlLaL9+ALes0SO2J9UDt0e
OwPE/TEfT01pkZcpgTdZSKvKui5w6hIWFS7L7URQI7TUqSj+ZAKe3QTqgZAkMPshujxiC9mIqwX+
wMfrmy9rhsj5x/Oe7DNsJrm3x5Vsb2G6XS34+83kmzmpcJ+r79zypbQePbVSx1lqWov5pTPM3DEb
nCvcFq+wHJ+/JW55Jkh7WbByI1nYaLriARhWQTVDsQHCFmm6cf0h/5VQRd+uGvv/EzxQOP4Z/ImO
PuzLN7mdv+QdjG8NkhzrpF255C4Mky570Pu+2doo+R+5FM8lT9/cdnBDODuvpFILC0hXPXBMs8oy
YBCOwHQdMiI/xrZ/Cwh/dsSah97SLJw/7VPMkKjDo0brNXHfulPUgUESlmQtdVgo+vwDon5qPJBc
1mnlVjFnnrdze4DMy8wxj7lp9PfQ7IK7iBR+sknzSm4uz/vClBBtz+Vpowqb23ZcptO2U9O9FcDV
dki9lfYXPkl3lanaIoCICcg04IyNjTP9dGCx/Z2peTy1dVfhOSuFB/JUFnwFCbcwQbq2utkImBSD
yX6SffqgUtD/q8FJVr5mqXEthAQst8amO+t2TKeuqSI5XLuuyH/XVQuvUbtPGY/tlJDbxBLBAY4F
a6WshWqGo81yBtxulxk2KpUeIKkhvJP5rTEDgyp4O0bcH9KwTt3yRy+raWO6zRrJbuGQ0h3DeiFN
J4cxT+w50MoFCk1GBUvtdwhIj4dcyPHoNcrcXl7KS51pQdgalAIRw6KxosGxKb19QCNLZVuPlEeo
TlzuZGEF6PzqqlItg0zTdCLEI7CNpiXUq9xqJUAuBDCdTg2h8MbxAOQ4jbW5zZoPc3ieITQRFGJl
AS+MkU6Whuv92MkRdFAO8CovkO8EM4xLyritYU5krezBpV60mYA3qgk5Rpj7jBMdQ5cE72kAV/CB
7Qe4TpSwer88GQv96ERXV6Sslz1sKLO+/JaVQyx9egqUv+vGBA+N8+vlbhbmXCe9ptC7cOcKTroS
aqxhYhV7rICn69o+f9rnkF8INSjaQCx3gLgIfOPn0PUsa+WlZiG66yRXnqU+qwtIm2XlfGvW4MWb
0z0z1kBUSwNz7vbTj6eG5dcQv8pOlpHs5t4/Cdt4uDwuS7/83OWnpk0TUud9bY2x6KvXRuACJMgt
85uVFbp0vdUNfAqX8sJLXRWDpStCkg/7oCJ/Z49XgM1Vd72JkkDSBGbotv7OSI2VfpdWrBaI4VMG
PinoojH0ziguMmnz/D/OvqxJTh1N+69MnHt6BAiBJqb7Asg9s1bbVfYNUbbLIJCExA6//nvS3d+M
T7azauLcOKJclZCg7V2exaXPtdfEVi6bt1/dFdS+d4nUmg0BOh6MRchvhA1bQZZngYYorxKTLeNt
m83yRwDX902oIfRa9mTYQgsoOMqxnz5AlJ0nEpEmCKicx2HTd4DEDsEWhvX5y0h8d7Vox0VIQrz7
VqDQazvjbCM5tV3caoBssn7w7/MwKJIO1lGbapHu2gUTABKHzFl1vstSD25sd2OTQU0nsuXWhGLV
BfrbXPBpHcgISj9CTygmc9ZksDXk5WacJvWcexPZlF43JLaTbg3DlCk7gGWRPxEY3wNHwt207+Wy
Du2cpXAvnSHwU7MNwJHsQXd++OQRJhLhNza24+gnAu3XjUuichUKN8KZEQ1IxhcYwhFg/1d+N3Yn
hxhMPHStVu+MDibwb8oCP6vEv0zs3muh4WamaW+n/GMbFgdrzONk65uJ6vu3b3Fl7fybwU87q06Y
qThkA00HaGa5rUwgl52+fflra+eSoxrVvZ/LPOwPphhTAU2/Y53PNOEVX4etu1s6ecNE/6N0CyiY
S/FezevKbvOT6fPLm2t95hSZJ8VBuPy2CckdMs93BuXapS+ir26qMp1X3XiQ+RD75CN0AN658rUF
f3EU1g6ZOMuwj2XaOzSZ7yeYxEEMKjFq1NCnX6ui43/tOLwUdxIgVvp28vpDNtKvavY3yhR1HLng
btdSB8mM3PftKfBTj/h3s/gc7v8yFsIpJId1UHFoplyiRa+NSsLSKzaksv5W5Uu/bjH866UUwWtE
pmwN67x8w6sKO7kbOB9aOjTbXBl3C30ae+tZO3zkLtTIy76bogQQx/6OD0XvxjzLC8DXCzqItVt7
0WqeqzBmUYBuCav6tPSHMh3zqrrLe29ZhQ2l24D4YKI7/uBt5BxVRyGGas1BKdjTCaUkAe7/mqL7
cYDMBDkp1vQq4RYSCRGDnGNP0yh0UrAU1U3puPlhCUKxjZapSnuxQJTVLcftfDZZ6VVXruQEeQVZ
tRMMIFh9B606CmtFadeeGD6XchFb6mc1rDplvRn9ok5ggUZ3cI/QqRq1ArTZr/cc23BKcKDGfj5E
cTf1+W0BM44VtVGb1gN06oCyNuuei+md6XJtm7iYmh0pPMcJPbhLMHtfCbGtOh+Mv+yvneCXQFiZ
03BpLHahkdCXMczTkUA5n3Qw9X1nEv5+J720nOycwgPbiQ+HOsvvzwpHKBq3sZHqo1ai3oAM857M
2JU3dYmJJXPntW0JVjzwB092cba1421t4f21nOISC+s5pCX50BQHIlm7RlGXptyx7B2OwJWc4hIK
y2CJGVZ1UMANGtSm/ovUNyVWoTHvUS2vvZ2LUA2LiaEihYy7rn+oGqxAiKLP73XeYHl9ZZgv9uai
qrvAtjTbM3c2IJKQxrkbWp5tO9Q372ArUiN4DotqPUW+/SFhbEB2rcOn74sxcGWEDgQwE9gVzas/
ztMzuhpdu50WMARjyFaK57mPxi8g0SDpAumoSkQJiZTSQmjYMT1aG0FQD/HQEHpHSidcz7XnbUNr
DbQjG++YL910p8ua3XWRKw4Sk/Kj8atp3QJTfhfSKIcoEVOppcR5DgNSv1RDI2PWkXMbUQK2jYZA
uRqGqftUSNUZWAYjZY7BSW1v4GcpUjqHaiPcZl7xonDWNPAqnICi/AyAM1tNvcrWmYHGcCwdpjfC
W87gx2q+jWQ1bbgzy9cxi5xbO7jzHaSRyr3sRbPyreTx4mTOQc+U3kOAznfjuhzUvobaAIJ5O96U
RHpnB8JmWbtjptZs7qpbBx5pqzGn6sjmvv48dY7ZQHev+OHNrXf0ZfOp7IJh0xbzzqvaE0g0OWDj
I0lLZzEp/B+LtY0gkOlyF03GOrrJw/bIMgPRRLI8e1PAUmm7x9r0cJW3tdiOZEJBKgqGPRoN9RpI
SXj9MrKsg7w+SuSxcZOrrVssuzmwWxn0OxV4Lnr5y/d6DE6Qh/3YNlKswVyB0E8BcyCVZTKGeq+D
8NZ7VD64Pc4APcmmosVGFfxO8RpiMCF/ZlR9I26g17o1FD6VHhRyZ3HvyBD9CHj5JmWuP0E8V8QF
bONIFZYJBNHmVMCZG3kctBvqZvLjGqFRAkeRb64ym8VrXrs8+MxyexfmBnhkOPjCxTuInVzsPI96
KeOkT7zBeel4Dd3W0S5pVo9Yswvzk8WVONogSJ6Kwt4GaqFp7hhyGwBVHdMZhNxaBOt5qm9ntDuP
2HS/LVn1YHt9py0kpGF6jF+X3os/mCN0LT/QltYPJQleGhdEBddKmwzgLmGldWQ9az/8QRp56zNo
I/kerGAFaVyQXI2Ddyz4Pg9pjYKhk2Sz7mM2MJvWff9olw5FpVnvfIINc5RDiKCH/5jms35mXj+E
2vkCvdsJG1F3ZEH+wgP5MPkmaWn3Edaqn6o++N5xKD9BNuLo6vD7dAZIBKThSSE6XI3A9HjuyYb1
EYTtogwdPCqPWV3kqQv476oRYDDUzP1WzWdnI7SvAwWKVtbbG0CedwGtHhzoOoKm9zQoUwJU3axz
y09KLndkNp+1Wk4tdaa4zoe99jHIEa2OfoGeR1QRbwU0aJMOYe6nCK6a1C/ojc2Lr1EQPEzM+2By
umuD8A6xUJ1o4p+AWCrjsnKhSD3xXT+HcdPVt562D7A7PzGAiU0W4Ql71K6XCBTn6YO1/qHTfJV1
zSkq549eiVImMV4bK5rvKdP3eTttnQIpD6RV5VJ973CWJEFbrz1jYbLckg+qIz/a0n1uplbhdVR+
4oM+AneM6tSEdbMlIaR4oX2YxTmk9mPblEPSe94tyXkCWN5ybDLerxlwIinp/ZSG7FHBkVor3UCq
Pkuxp7kr4ImXVUnUd1Woowf7IkxVqO2OCj7alD7lKkuzjK/5WRO2ds0ma3K483p30dw81/0E/i0o
G2lr/DSkMG+azmEerb+DLP/SFNOmagIvaUWeymBa22wh26VhMTDTsGKaV0GJTLXrxjEm4Pej8ETv
aECyBFI99zovWKoRciM8nbcmqL9ZX35dIBqRjKYvEjhWvmS++7H0IY8rGhc2P+70AkCGxbqETgwq
Azm01hcdRyRDXpjPt9wtdgY7BS3KAPJQC8zFM4gfZnV2EoZvfaAdd1AIn0+hhvKy9Lq7zMy3js/n
eCTsEzQryxh6k+OdnYN49uY7h/ATdDHw1ueVzrrHzve+VNbxH1vYs7wo7WN8YKMSt14pYjqCtDoU
36ZqesiYtylhGGqQ3O36JnvuMUFiMdvThA0SJ8n0wyHyxHLv4+i60N33ss3MkTmPobNqWHAwGXug
alJrd0B7GdHrRzErN67sQuLOSrWORvez2zinXrhQEJwg1xO4a1Y3/OjRalm5Avt2l4crsyDNHPvm
1rpLkwYq3+UtT0Vet3AvwkSsDESWYRn5Ui18Hy3O575xjwONvgNjdzctdIcN52tlDeYY3HqivvnE
eyBPaGBXNOs3BS0/cpiLQ8LS21CYssct6W/hWEySqgx2vkFNLmjmbYfTOda2GTahhC+LP0NyVs7+
jdcWh4U7BdSVl5eMjo+WgDKAjuauado7XlsQskX7DOV/+EV7PAclnD0DdLlDSAEVroEcCcemx0hP
0qCpxnVXylfAByAfYcYuKWCxGvc9f3UbH/gs5pxYCLHzaDlGTva9dGYEEATNjr6MHoeguIcEzn0T
4Lvl2QzZSvjwGFCok1JI/wB5A54s4Jumi8xuc8wWNEFzH/rExddgoFBqbnHCz5EzJnj5NK7Vcg8Q
m46HXj97gpYfnJlCz6kYb42iAAOYteMNuxrzavLODvGzZXHrCsxqg3rJQKoyEZ6OoJicPXUNDtcm
Qu1rhIiXBw2vfKxPssSJ1tQPhZEraCxt5QBRVwg9gnAahNtKgRzmBOwlFMGHEARfpUonbuGaknSz
78HjPs/iyLgrV2UPiqM8jwWcUCJc0MugE8ukTdtmAdGsIWPiuy3Y66avY2q8Pi6zwSYtN8sakwdO
S3MOHTQKC2zYFA0cYt1hfQ9iTGos/c6G6UEWjhcPo9MllYGlLlpmHxaggqMGiw/JsB/LgaJagYOk
WEA/6iK1sYHLoMXsfzKF+7Wm7GDa+lEPmD668CHA3W+9iqHABd3MCaihhqN6JKbAT3KUiEYoeMdZ
vhwIqYpYZhAobEG2znv0cOo+jxkIk4lb9Wo1mHo6zQ6TN5DydmORddGqDQL4q/fiRmf2mzdzAf3t
0MYhV+aVBu4YpHbMmxJz3IjHrGzW4chQzOnaWI/iJkCPEGyEJ79gz1bCqkwsy2noxifTe49QpILI
uJM9uFRFyUDHj3BT/Vz6AipYBNh2NsJMImoxUKWCErvX9DGx/GWZ2pMGmBYEl2PJGOhzHYINAWB/
hvLdmrlKDxCgg0Au4h9t73XmVgdWaUyOSLWb3LHm1guBZ4yLFttlV8FDIrOlpXFXMueb9qNCpeA8
NBn0ofHeixnMh4Q4tAagbuhkHOimfOLuBKGPegTyozQEyuRtL8iSMEQBKmkQ4j9FfdhPKQsqxAfZ
WNSbuVzUvQwGBYEuXzxUnc5PKEXUj4WlalM5gXiA14TLY4Fqe5YoJ4S5Eq0Iv5NLZJ8GLweF3C9R
xPQRsECIxu/vSsrH76zKuUmL2uttUiASg2Cw2+xgBJbjjbmw7DiE6AmOsSFZeAsp3AKWkEbK3eLO
Y/Dot2DoJnBaaj+JrOCJXSKY4skFKvxx12BOpEXnFpAdpqxUcZSdRVTapb/J7DLh/FRsvFvwTZ8C
2/Fvb6fNv88HEVf+uXSTW1+IuqjsgctS37AJurOeWpxjm033nuTynaT2p1rnv5eIXH6RFpqFK6dD
pHcg92Z3W5vk1icplFWSW8iaYa0c1I4NkFSNQdWLE/f1kT09Vo+P5SZbvf2g51rU777AReJo/B4o
wh4+5xqyrcvySqOjRc4hs8cKe/aUvUdovPZCL2r6vNCQ1IOizSHyPsyYRVW1HSCvGyxR8vaDXLvB
RdfZ7ZC91hM8fjt+KuELM9KzEH8Nm4O/dv2LQlBRz2BOGIORqmz9IwqRlHW56G5pja1M9c7yznNc
KxRcvCh4IFPR2ho9HRl8EhXS4FmLz2ihmvTtB7lSbCUXL0oHZHQrAVWPGql46dHdHI4PyJBvuRSp
09DunRd2pVxMLl4Yg1+wouBi7EeX3A8d3ajyXeLvtVl7buH/UlnNQ0jzOag17um5IgiZWh2PQiMk
dt0v2Av3s52f62B4p5D7+yFxL4mlXtFEBk5C436kH7B3JSG55eV7ijvXLn4epl8eJcsgn8zoqA8e
1VWFLrYsnnxkcyJuBive6ahdu8l50fxykxnoSMi+62kPlZG0zI/GGRIt69XbM+rK0rtkBEYFumuy
ljVqQ58H7tz4OHv76ss426e3b3Dl618yALOghcJfsehDYMnWoSEirKYJ48Fr3oO5/uws/WYfvGQC
wshhMF01wRxxGjJQGxuVgNyIQjMOzpswLEgMt2onbeQE462uTNqidNZ9ZfMVTKxneIWc44WlVskU
1fxYwUHyhhb0PX31ay/gYvxQ/ASbMB/VYSD0B8MGHVMWfh/D/uHtF+z/xET/7vnPd/5lhjjoL1RD
7TaHpuzVY+MzdjNmpTXwNZnnh0UNI3zrms7ftNbtYZVQj+1aex7/jPai99gF7mIQCzXDvoNvGxT8
EV6M3GY0davZf8kZqU3a0wWdowKIHfTB4EO4Ha31PkJFjGggsyN7My52Abi0mR5NS+cu5UOOnIF7
pmsTA+UrlvRq6LfSWAbvYhUMDz6yqHvDQ52UIey+EZ7NGLQIEXSbdoXLVWyhd7Y2RhVrh2qT+ICK
fcFsir4IIMk+DTponySe/HvGTf2pwUb+qVl8CX9M6CrDtJSjzGfONpNknFZF7qi9D0XWYzSF5kDm
MrgJYd10FPWooITl9SDgQIMgRGKOXm2sG493cPbgPk3sSLD9QWh+/mYDv9q3QS0TPQ/tcYAoDsqc
TBZIxgpptr7nTLsoK8iD6Iv5gww9N/WaSGx5xJ/9EMG+FNXwqt3CnOqO8g0S/+lOVctjKNnT6M/D
PvQzHk/ngF4XSC9J7jswvO93hOMm/ZJ5acbgO5ThReBHaM/ZpoA1EPf9dcWFTPiih7Uq6xtJAuyk
C5QtRud+8XSzYqCnkSLEZqsIgu289E9uFQCkxutdaLVJYQjjpmaKQlhaulFKXHJeS9kXaPx5qS3d
s8WRA0+XKuriuVX1Ci25JnagZL2CHceTo2FpkzvdqWAIuJwhkmlH/ZuFRvNGlyKLlWpsmqNSALee
s5E1tgLQzFF/JjmEGNGKGte9tShtOdF3PZsgnvrg5wM6r0ungcd1QpqMMN6A03qIik8BDeE26OI6
hIMOlHqaOgYsGUboKCzfeBAC3jER3YHG2AEl4GQbBu78qhDud2BE1JcyLPI9jk65gcRgPibwfolu
heMuj16LoZlq5hwFpunNomm91YIOG0Ly1xJQ2E3ege2X0VtlRnQfuXNfdOjaCZpXqKDC99XLUTLr
grza5BDpjWG4HG7algxxpDFvIi/goEUByiNi8NaHvelhGk65mvDV1YPfshOGo01qyLadlsYAhYlL
P9Wu84gCF6zlldPehRWBdm6RU5jd9KZJJpJ9q6zK0aA4K+VEzvwykOm5dQqzm2XkfRSLQk8RZR3Y
UU18hWYqOqdYfDQpe9ckHNnkvRMgByRN1ycdG3jaDnBusj1ftgV1nFhyiCf0LjbHmXbLrp2mAOZF
7ElXskwzMfgxBLw/+XWOwg8UMB9mhUKMDwLd3mfg3Pi5qjYNr12cBoub2kA+tUhmNx4izLgQtXws
sQUlamD4Jyo6MKhaEstRvNY2e3B43W49A3VGOMsEcQj/6ITrHPzlwHyaM/uZVZZtMyhJgz3rIJHy
Wii7BCY8zWfmLZoWqC3Odlo1DZgXjIWWbCDvb9HYD8IkgF/ZcbIu/eTbxaIG1EvU1Rx1X+c+RVEE
5lE6C/k+VHOz1q4LuXA0NzrWljZWBltIVVOIRuUOmp2VHcQpgusjeigR/TqixxPPcLuDHaBboG1b
Nyu4r+lTj3T1RRtk/1pWcl+EA7q6cGlcTu6syvuWQlonUUwCZNblbo817/kbDXvNtD97iznh+KOY
Si8hHp65rHKVYBsHxZvCBiYaLNS8h8b5Nkdc3kqjq9XcZOV+RD0fZfwJdZ6knME+p5Dv0vB0iYYb
IWcUO2p0lm5HcPcfJ9czEMvlVb0RXZSlvlmKT93khKsCnhtAvNWQDWO628AKxk19Njmv7eC4dQKm
YdHGFhSED2rxROwQz98OQei8tKyYUIRCHf8DzM0Niwc6QQJGt1G39ZkrzaqIWjSI3NrRR3CZyJo2
sCRMOAJS/JMPd37HUN+AV3qYJ7CZMyXAP+OMRY8wqUEZNPdv0a7jX0g4vccCvRK0/oQJ/HLE+n3D
DEA3+pBJ+zAO1S2tnE/C1SvVgDpv9dYS+855fiUiuyTKWphmRKNGxGqhj8+Dj35GsQIkBnV5J7q/
doeLvFEsMyszmNnuPTWGSZ5ZL/HUsB/49BF2IO9133+fq7iXFuzFYJURuZz3vDFgz+1DKM8ak6Oh
9000f01y0r3UOEDJs2kbNHQOVk/3i2/Rs3tPNOCnUtrvwqqL11TIgQddj/ye3TdHsW1jlqzbeId9
7jOo8Tb175d9uHc2evVY7LdAa1RP01+SwHIvBQu0RRO4Hpg+OC7sn8K90TfqXebbtYD0IomcodQK
wjESin7yHlq/f46a7CAV+/F2PHrO43732i5yx6xrYaSVA3oywdPVQn0RXMybEfocPED1f+ju5x6e
t+wdzsvvM1X3UlbAcQ1H7QBvCuJOOJSaBc1YSaP1289ybdmf//+XZR953lgXhWsOblZDFJHEPL8b
Xf8um81KLjIeZ7X5a3e6SCXlNGI3qeoRxTa6K842hrWXPxDVHjWpPmoU6GXjvKcDc2UGXFq8o9oK
NdV8ATBGF8OLRcPwEeRiubLtUrzz5q7tMReTzG2DhdAxm0Dhi/Y+CqmNF6DjW+/hIfnO0F+7xcVE
iyyD/8sUlIcFmpOmKlbo4aeLb2I1vL49KD8Bf7+Zy5fM9tJFmdQqQQ7Ns/9sb5YP1R5mljjM++fp
pb3d889gqpMvb9/tysK55KojgC+9xiWwNc9Q542JTxHYEsBQt0KH5Xo2RbXxHQ4Ar/THn6M19fdv
3/rKKrpkr0e1mKDYbcO98vudYP4WTKmXty995Rhg59H7ZQm5MP6iBR/ZXhTP1QEEWhBqgWE6tN3d
2ze4MpnZ+f9/ucHsWX+0/YJSvp4Ra+hXb3CrOLfZX9uLL+nrWScDVSK237Phy9B3+aYTNdsuXtC/
U+C5Nu4X58wCS2IhoIZzqBYn3Ay92zz4jtX3ps+HgzRAIDte7QEiN/cA1fHqnVrilb3tkoXecEd2
dQdB9YyahOY2mesW+/Mcw10LqTbI3Ow9YOuVlXrpcZ+jBh8BqlIARu9g9gJ2tCLADcYLQBl71rHx
69tT4co0vrRjZs4YEQB05cFZANJsfGyYVgAU8/bVr020i/1GC9WXc0knJOjIkasxbqJ+1QMX/Jcu
f8l4rxD1caMnfTCV+DER59lM+tFjzTvDfWWWXdLdhddT5RBbHGRUJLLL9pFf3Y3dtAEE4V6ocqXz
ZmMz9s6yvzLklwT3rKzgeDITwIJFk84husc1BNng1LVAnf7tF3ZttC92lhywP+moet6H9Yz2XQfP
1vpd2dlrW/8lu32OsBUGuY/AYijU2oqo2tti7JALhRFG3nd/oJMnJFrewvNjANAQqY0z4X4KMZTm
qUNtYOf750w3tPTZoxRd1bef+8rCveTJVmU/FYPv6IMsvPWoM3TInbgBZXaC0SdO1wUmw3/tThfh
D8XG7YFF1x8461YuM7C+hhsx6iF9ZfZlFz31aGa+81RXVtclddaRg2L1gtO8z56adrO0D0ChvP0Y
VybKJWu2HQKCyiLaS6GQR5OTpwnuin/xa1+cPlPJdUQWEezHrvjQieGBiOI7Hd4jgF2hIvzTuuWX
0y0KwjZSM4v2gOgOx4ABedBExbRC1c5LC9uLR7oAzhkNjrMK625ekVrb7dvv7fdDQi51MwPhLwQh
XHuAZ+yRR+QmYkCTBc07uN1rl79Yv0MIQIshPQAizFmPhTxwX6eGvadP8fvAg1y2gXW0QALbbbFM
uiAlxnwHTA/61HL47gEMChAI+/DzNf3nt+m/8tf67p/xYPuP/8bP32qoGwh4DF78+I8PNXzc1X+f
P/M/f/PnT/xj81rfvKjX9vKP/vQZXPdf901fupc//bDSnejm+/61mR9e2152P6+Pb3j+y//rL//j
9edV0K59/fsf3+ped+er5aLWf/zrV7vvf//DO++G//nr9f/1y/MD/P2PR6HzF1M3r//2mdeXtvv7
Hy6hfyPcC6OIcQaxyTPue3z952/8v8GfIiCMQ/ychBHSA103XYEP/Y2GEf6YMzdyKQjzWMVtDS7z
+Vcw2vNd/Ar/Ms/z3T/+/3f70+j872j9h+7VHazVu/bvf9Cfkdv/RvX4WqHPzzfnUchYQC+Z1KoS
gYUsrN5AzuAm8+GOifIxB7B3YwZnVYcVaukNRymwMQBYS0riKTKPYAQe2oimkwBByw+2kE5KphYY
CB+ualwe2xxh+yCctJN0HWWj3uQN27Ja/oDIBC5hA9TWbfpTUh66e+syhP3jwOSxDukW2Fc4zI4k
zmu0RSyOmkgGG/jPJj4YHIDTJJNQ8C8HrOUnaBmwV6dajTBhUM1jVQHZZtSXaIJLcZihcihcGxdO
sOUw9mubr2HEbmYH9VMDc3OVD6nOvwEM7sQV1FJGCAbPAvU4VeVr2P2sO/rQRN792ahG62BbynDt
hX16/qrnL2MtW8NtbAV7u9NAddJGAAsGahXhRQZ5Giwd0JXRegZBHcX6zaDpPWqxz0wCfMSRO2d5
n9LKj7tR352v5fSAMLbyy2AYqmkvUahWGgCkirv3eTac2Py1Q2PAceRKT32qAQ/iRazDj7PY5f5D
53QpADqgXzx0wOfNDBY8cKZgZ6BYsJ0ouk0ZJAC2gO8dvCL7QCAQtbGNK4GMpnI3F3ANnSZIxkKF
x4Jgcx5dMHRgnbGpM7pVWZSWKk+Xpo/SehY01l73LJo5FlYfi3JogAU1n9v+aw2YH96U40oAJYa0
8B8I3AeZYgm+5fmbEwN5Y8DcHEiMUAdUnrK+GzoNg7qH83+dh+b8wXmgm5z8pLatzl/GAXw9gvJD
Z/PvrAzuYdr8fP77wclPljrPFQreANGcCo2/RfMvURjThWSrCLWEzonQvwKGbs7kCl+SeXQ7jwO0
4FgiyIPsHwBwIph754GYpwzHi4KDNeZB6CT6A4fcvk+8DZvCpKyKw3mdeLRPRzdchz1bU0yHsbWb
kG5ECLQiZkzvuHExYQ6rpEO9BzvBGvq5CYrVKxbhZ75jzffz7RsdbEDcT9xBrhjq9edS+Xm+5w2E
DWBUODaYYfpM4V556P2EBrZJw0Pe60RVAQzd1F3nshtdDicAwL/QRQHnA/vOKfzgCqhl2g6A3gMv
4fKFOYGe7xrtvqQOp08W7j7n+TEreQJR1cWM7zu16juB/kC28aMcQCeMfIGPhCjFQrtoTxwJ9N+S
aHjWsU4dl0j7UIWdTti41mgPxV02rWSEZ9XhTVcFwGxiVPCUPMtWfRWtz6MGsuJKdNnKopY/Ih8a
sXnY1lnN3nA6rxjT9+l5HDhH7U+SdJhWAzaNIQp3YECsa1cdeeGsJlOs55xufRA72zzusTh61FgM
iXZZpB+HEv+nOQjR/QlS6iuXOt8Ux3wXJvjpNou1b89gUobXgrmDH+tFJVX/4EPEYKlBrhQMosA3
czXsVKiOTRPtSmrXwiU+nAB7kggW1lgMbEyqaga6t1GADlhgf8vwS9abfjOBdAvbKuzM31v4Eayx
IR8ZV8ccUfsGmreInrMilVyxvcZneJMDqBiimQkSAyB7wLQouH9gljZr92xPbUDzlHVfrF2vvinH
aEqaIvQSPsOyesghVzFkiQPDHvjXA6UXZd1ZB2rr2fHrsPg740oW//zbzEV66+big9DVXUErsPp4
U6y9cT61Hn/QykWLM7JBGoxeleTCO6G7DovSyEuCedYwPcmx1bcBjOZL9C9CeqexN6Gv722HFqQJ
l4ggBexkpeDqkIaTymMrCgWTsPDLz+/ZBXuboUdXIF9BXXyJXcV0Mg76BwPsHBmyd5JQdtg6QXHK
SfbZj5QG/r5FxzRgaBgGOG76fh8xY9Z8YWnUdeg4OgKI5Kb4bAe9KWFou7Zj9mMc4MtToC29ERpO
zbL1Y4DuvsqW+Os+11OCgygtWwhk8Bk7sNMv39ylYyu95E/Q0+rTvFXpiGhzJSJtVz7oK9HE18Cj
pqag27rTiWzEGo5631Tj7pQPoVKdPRuZr2o1HYkI01Ch1UkOgEnuHO+9JsbPU/rfTnEoKLuUIchD
WPDn+o8jAjSF6Fhv0NJdo8mWnneQEGiOELvJor17OYMkNXzN6ZBmYbZyuPtO7O8Gf84s/hlJ+AGE
UT3XoyQ4hzO/1qAAph5C2aNJBpTgRnEDosMIkoGJ1sWZoHo+j3F+yf9H3XktN450W/qJcALe3BIE
PSkvlXSDkMrA2wSQAJ7+fKD6zHSp/+mKmbvpC4Wk6iqSQCJz77WXCd+z+sdyjo7CQTmKrGRq9XNm
pO+mpT2nhX6n1FB4lXh8lvldLRdHNItcAgMSIbk8P/WtYjPytTTjRsz6etmgeWydFJ1NAVyTQWab
nUvSm9vlRfA48tXicVAhV1EtkPTG0bJsitGsHAYOgnnKg2UrXy6UOSuBJsytWpcP2eA+Wghs68ZX
X7rc3cfstiPr3jTtfem0/hTtnaF8k+xKtmCBD/x9Nrpat9FVOfsSRWk9RMdUhkE7mn6SLPTiwl9+
drLoqLrvCfPTlD0wHe9b8h4Quq00WcLsd/ZD/iFnjBz6D+auWw1hQkWRZ6e2L7V7uRRdHAdOoa+W
f8O0rS1ip5N0NXI8qgcksL+U2vSvpYKmHFoD/wP74gl5wWcUAUlgZf0pUsbd2DJUbRvvUnocQoUS
iCz/hVXL7Bmw7M0d7ISoGrecGnsNZ7ZzV4T4OVvNCibM2pucR9mxtNz0VxKVXZDoJoM0b4ux4/NS
SDW5zaXBxZl4KiUpgsgKg+WjtFQHfR6E7N/LlbKo/xyTiBDib+3yQxTFqRPlK6SNwDQ/aIcvimtt
IobLf6vT/6qF/177/t4Tfa5XjGJU29Z4YFm4v6/XYYxFXlgTct1wUlelx7RhiGs29Dzg7cRK8vHv
r/clpPLzBR00XryWq1nIAH9/QShxQx/NLqLVyrn0iTjGGQN819xJJXtTl5jEWaMMbdcRx8Zy+JWZ
sp04zgheuvv39/KFJvU/74VAY8fUPd386u7uicgsEeNUW8Su/rXcoBKdsho0DAl5HwH2cCS6VAn2
QUkeYNwf5gzudPds6sUp1S0ONBc7vTsRsTbdvVf9IAfMt+RG1hyvy6qMv7eWsbWlEuQ1ZirygFvP
pbHd/aiZl1BpAd9eOlLZ29HeNx2jQ92FT4/VDo+dojsbm6JKcDbooIvATwHSvq3gOVl8Em1vBXmf
RyY6skaMsXmovcNSPEchGgk+wlJt//slu5r+fN1jPUt3aNngtrNofr99pabr8YAj53Yp6/BnP0Kn
3cloXJkeYSr1C8taIjoy0ILyIIbbPvqmxgMeuFSRIU9j+8GDDus/GO3wWs6Nqblb9uU+UihQqfJ0
E3mrP6TFVnxrzJF86jYY4/kiBarAyFwvL5wpzkU3Cl9xze30R1O+qzXQPz/k0lxaGmSprw5x0osg
t/UcJNyEpeMYJ3Nrg6WR9UCzw/ZG8Fpej6uU1qwviyD2iqNufZDtGWTxB2Ye5W2qdWsZ3iMnPDE1
8LORR53Fdb2F9f1yy5YOCil94BZ7jNYO8M02qgWlX+xH19ovfxqPHGP1n26h/jvK8rnqPdtAZsUx
pTlX8uTfgCSjVpJSWiOrPs0/REUhY+5dCxOmtm9WaMj2FQpk6lloNR/L/sfa6q2fRqbdmAV9QcqW
PilBWBdrvRdk8OWnhgW6bNqEKrMwnWPdFJt/X3fXbeEft4TenLPVdlT1a0yCkTeG3UaCN82+v7R4
ozKsXdvyZWHulm2LdLZ1VgxryCehAr/AQb8IKwMs62I4bKL5hYSIPbRTOo9vfcID2Ntn96YdP5In
8qF5VjiI6bRSkwNI3PdZESxP/9LLyyw+h238XHFqTrO2gg3gj2VgdzzUNg3obOzg66xL/lc1tvws
cTYdixS32HVZIUCtxLflafz3K3K1tvnHFXEME4cbCh73q/VNbiN1NQqMFparsLQDS1mucxcsDa4T
u0eHtmWVUNBLggXaVl+leekvHenyEdXqVaZPy27lxrjNDpAy6dn+8BaXzeCfb9F2iQV3Kcu+Mn4t
9K7tBKl4W4/2tR3hVPC54ktbuPSgzDUoNfJgGvMT8eyfdRo9p2Edx/Gt4RZe4QCLbZATmxnO0iSN
EIftKA/+/b1+oQwvTwWeiaoDVUizDNVSvxRuM1duwK2o2hro5zrjvhJ9APBPGD2NFoe9jKadjmor
cbaaC5ONOAYj7M/LFpt1F1Nma6P5k4v9fzgseVPcXcPTeG/ooX/fbWWjh8qEj/N2qbn44JiFANdA
pGuAD/DPDpZ+m9W6bJynua5u7SY6KvJPfgpX87rfb+Tv7+PLrt9gAFI0aCaxOGr9uRC+6VpbNLSB
4t5zP6WlIaj/vlSQpU0NR7mzLERXsXfiLhtEYEDxzjy0HKy3PunX7fxWZadCQJ2zb5LxzFo+OOJj
lHLdTYfa/lieJTcDgKnFtulifxLOJWyLYHkElw87sKQHCobe6p+vC+EvDPU3dPB/4bL/D9jtOfne
VqL61f3/AN4uQqX/M3j7GL8n+Xv54zfsdvkr/4PdWv9lG7ZLM6/q7DeLU98ndus5/wXzwNZtZlwq
+/LyfP+F3erqf7FqtSuo6hjs2qzcv7Bb/jUWs+qxjevUf+wO/1fY7dc9xvYI5PZMfXl/hvOPbBv0
k3inj0q3i5Xc82HLYc82TEjxlKy60OldOq+5HzVy8Qh+6Q+YcaCaLBhWZQjanudMOUeMsKqsVt9G
dIqzqnsb1PTxXirkcKuEGe7UfnjqkkQ79Z2pntBx0y7MqT/XzlI59nKL5Vfzlj1gljo86l2xUHtb
Uz3M+ujuWlmtxzIez6leQwcd04MR6+JmzqeTObbpQ9Z21gYThWiXaPIPXnhXV8C/P7c21YvqGMDn
sO44OLmpf+9GrayOBwi13a4iXOLU2/14LrHd6FTl3MRDv4pmbTiYQzrdJoDfnT5T10XsJ1mHkNUy
Zb/x2q7Ytk2G8XbqTQ+xE6YbS3bu5vNzpikVmSvd6Az7Lt+KgexSFJs1jeGIVVGoyIcy0tP1dP1O
VH+chi2f4O+fkAZC5wS0NMfSVRi0Sz/+t2IGwnjvDEjGttbMF8fG6AGF166uQ2U7q8kLRMH6dc6t
I5zvyreteQBmJcqkRXa4VqhTz5ZbtFsI6oZfSls/Jl70629P039osf5xFxy0rbqrAnez8nVGGb+/
x8zzJqwPYg4OD3dLjPeaFXHv4qZCPXGqYdFT+Xc39pAUZxLF4PbqWgxfuntvjdLbIAvoF8zXwTeP
/9Wb4lvXbrynAWcbKFXDRkx5HqQZAK+XA3sxD5xuu1Ft9hW4Ie0yGXfK7AbuhLdBaufmH7ooY+nY
fr8FlunQzbENECrI7fj949WZ5lqTrgLeppWqrdVUGNuu0Kp1y1T8QfT24g296JA1pb3H8d24qOVs
nXGoUH3UD1bgiHTec7YmK+QaPya4VscWhTAmAEV90TtWrNN5OFjkYgMRPztqlm4AOyDuz+g6ztOQ
2keQEvx4xq7yjomelbdRQrfx7/fxS5aEw2xINzwDwZBmeapGE/v7B40aDGkqNxu2rgKug31l3xjx
Q9qmyUNfafM6miSdHzzHCCV1iHjNFWHyo5+dG2JRi5cZ1+wAERoqaSU0jui9lUOc4Mbx72/z6nT5
2/2wdUtniLXkt9HDfH0kNNwdbbNu+q0RaTKoNSgRbTQOQa5kzea6B9gxZjddnJusNSXt3uKOlKeW
Rz5VhvE2Gt2PKE4IFL1uZSXCvC0eQDQSwIfNlF8UKyIOmtlWU8j5QdO90deTKMFBgX1AQBT/Q212
daj8/RMZQBQOuYe0Y576laWoNx4a8rEctr3oypOVqNMWty1gtdkuvs9H8lWwIpgjcaMSF4BX4tBt
TXQNZwa/D22/mVCTGi0ojFrcdXkU72YvsreTNh/q1m2ppVrrgVTLP1l/G8t6+Pq2GV7qqmp6nup9
xQKhObV6H6v9FmVCeVEMyp1IGU6h5XjrogG1VXB/eIptedDVfL6rdPu5HcuE/6H8CBWtWaeeEp5i
rGdwl5nqt4ohiIr+w7TIKq1MiaFiaW5im7sRO3a9sQpqagh2z/rUFt/zAQBARjtG3NqT1sxVEDba
H9ba1V/x94/IAW7zLDCnpTL4esBMSTHX89S3W+O6VhpYVqnx5CFNl5N2z98SwZThXdVMoiTAA0S8
8+CAT5F7xyndbJvSlecy156wDvr3x+ALXWd5Wln+umFZqqlTpnxVrpaVM5vSUNsth725l0We7SPZ
CVSBvYE8LTOOpV3vDfT4uwg7n7Vt1N9GbGJW45iHfu4mTaCuJm+sX//9jV3TEL5cM8dZxuAO/3me
86Woj2xP0/ou7baj1KutqqXiTowlnkhYS2TjeQ7r6jTNEpSx0rVpVzEtX2HZpFeOc1cpUj3mWTKj
uvHmd0fL1kOue4hnQxoEa8IEqXFJzdDbGauOqgx6yDSInfXLFBvjberp5V6kHVaCuDUyM82dH6Z5
M014BenziFgrV//QuWsuQrbfHgQXON5eCj36F7YkG1rU7xsnXgIhZ3c1bNtOWfcSFth0SMgKAYdG
DlBiUTVY40OMFYZP2JyzCp3puchi/KAalPNx5q1McF+vHXYmsmdANW0AYvZE0KllUFWqXOkNngLq
MD3rmv0tNjsOm4iTReJoK1qLsVShllt1mW00iY61S+w4q6JKHgrZqXuMK36azOpgbbkOIXsOu4kO
vEFX5mwGR8Wtp3PXpqKnZwDoe4brqa+ryyzTq4pVMjQvcXI7YTO2HmPlJuJxWVkYnRl53fnSLH9Y
VY3ArN9VunfTD7Nk8h+fHK2Kg7BVLZAUXIlKwNKTM1oMDXVMAsIJdVBaNOlG6WJ8qGL4ZQsk5OS5
tfGS6DYeeGmrED+8TrkJ8bCNWE3E1vywjSpee+OLQmI5okRllzjSvLHmW60i1DHMxCYWGfR7zMxW
QOnG1o2121E5RPdGSVp72/l6AyhEanG4T/QCb3le2hpD38CEJEgqDzc4PVzlByeq5vVMVKxfhPWy
2pJt2xLFETsc2PjF4bZmrERlU+yQx4kd2QxogyfSwCSGi5aoPmLdU6mkT4kYAPrBA3uUntif8XFx
r8DAY0AqKCs/xrcIMWKSAKGXiVNvjJK7l6pnqjnQFeVJtbyPTks3ffWzWVC2SIftME7NGjHUS2rH
ql8NaGbM2vuej+2KXGlvhQOYB2DJkstEtUud8sl1MGsJsTJBpom1ChL7X6MhntW61XcKWVF1Jmwe
E9n4kY0Dikugzb7iyYmn8jntEafVJspe+Yiscsfxe2u7i8FJz4DfTPv3WHoHBHtgnqcy94Uw18we
DZ+YyzrQI5awm4TYKLmMFKW+wdaORY89Gd4bbzoOQCvbGI5Ons20JBtQJ4/ZELZTPLACl9FVkqbl
RuDhrGqL4WgvA61OilWoGK8hgLqfMOzDpLTzo/humhgagoGYK8Os3qZoXgjF2LqJaNxV2aAHWpvF
vt20gJHji6DyH8V305yYPlntS8NuFPbtW2J2pxaWx7pLyqdGi96qwXluJ/yglC4APS7gYGKgUnf7
pqo/IizOSInuX6IcqX/buTt7spN12fTmysq9oPFgZDVSkWs1W/DdonOhobDUjRbTGa8PSkHp3JXj
sUjSeNWH4SXmHRzG8aglMzQYW33Moz5m7ht1jC5NZzVr7QoVN+rBDtfnjrePQBJTIB7L3dgFalJf
0sopt0Jnf+jt+Rsugt2jXTyjwjTWWghLE2elVeJ9K5XkxTKtDP1rjZVtTWsk7O+UpCMhFdHZq8rb
TgmbIJXedO9o+a6pK+vZTEZA/llskyrqghEf6PfirCZq/NEXZRX0YnYOCbXyCXjykCJT9BUZ6Tdd
B0yptarYlaGi3jZCn3xRqtaj6IoNpa7q91HXMi+gaMla+1FbNiL2DeXBJBBkxWDC+aHiyZHbafLR
jHdhm6RrW47xITNq+5ul3pemPr1Uia4dXbOafU8a9rchGfF8SbPqFGqD+dxbcjVxhm003JW3UWT3
uxonlyBKau11phNW+jR+bKbYORld1fhj5KivKhZujBf15pLOCrT+0N1NJPTcuA7uaaHX3k21Oxxd
RbyIsoMT087f6ibTYHCY6r2DeY0/SgFVIISdGemXWJfiRoGwuZnz+Ik+oV1dr96kTe8e47Ybk+nA
LXYIFt178jwvJ3UeGWLFKS9fHSUNLEax36XjKNAFkhN52SobAqnZlmS8BH8fV28XQJt7t4oXwqQ9
kvqThdpHbRWHMomtR2kV52uPYfeWsRmiOVsJkF47bOvDoPTtaZJme4KIZKSSxlc37ye23wchBiMo
RgNueLW2KpgDWeYUjw02Wndt1gZQybJNTwRQIE1XeVRMQEcVDb3r7nu7GveTAscAQzvvpZPJPQd9
91PRnJ2sRXhMTIbFjk6wT0RrywjUNs6zEddbVxurnd7n7UEPWfoyz1nWZmjfzlhu74ZURD5LjkMu
zorHzNWeMarCZyvRppU7OeOta4K3RpUHoK2ANraFU529UD9Mgp1hpcKVkRgbv9A3n3KH3TQpnPqu
K0sMfScTy+ESKXTH6YZv74SzWFG+45KZBy71J5a/XfpYKsr99feumAfoQD068jjq8d8KxY2Z1+JG
JjkkqyQ2V7E3c/MzKz85irftY6O71XWoTLRPUFHCtruVy++wGpUHogNf3NmQfl5XXoCdqXvJly/X
72BFZIb5t1+0swI9Bms/P5kTlyyQWt90VZjeNOr81xfsfGTAQ6L51z/Ai1NhApyPQePO04n1PmEJ
1zao/XGy1JIuIlWL33U8/p9/+r9/tIoGqrSsz4q3iYTQbp2c47adDO227ox0Re3c7dPMVEOsvFpq
AVJD0sxdX8voItXoHeoyxjtesy6Z1Twgze9gpohTFSc4cBZ5UoPtkInXRKiflQorTBknuDZigHbn
VZiXNRiWbrNKW9mYOd3VCmfStagdcYW7NmxOU8Rn0SnnMWzqVyVTzxki9xUGpONeDbM0kE6obrnw
hs2oE6l20wdD5sxvTt8ytpsL5xGVMSaLU79TxhquoeqWT2RJ99NQ3mrmEziquDMta76kcboGzWGg
Pirrioiq8+dPEHjKXUEl0BU9m4ViG6xzV7f3SsexPzg2sQWVFR1ixhRGPDVHnpo83zg4lUFiats1
0Q/N8frl+sfa8v+4bSMOEda/9LKreCgwo0SJzIArS75XIYlisORtPLitF8lY4SjT1KGmaX8WsXRv
mqqk8LathxBDO+bjebyWyH5XGOYZT7rbrrJoih6yyRS+Nn/uRJU5jbchY4JNibHjmZ6pDOjIurU+
2PqTyoCmVJh1kPSW+Y6BOE2JGuP7PA7rmhbpvkxd6BQlJa7XrDvCBWI9Y51ljKIsPb0HmVWZr3U0
MV6r08qNhJaOhbjTRudJ2syfnbJvj3lpyHPbP83X/kEoOW2v0ccPRrVQYRS8zAoF5e11uwkr8vIg
q+/qXrO3Vdo8VLXXntzZ2lb50lMyfTiEqPT8NDfSIC4kwGY2MXubZtoVWTXDXhXdk4lx2m3VqT9N
rflFtl92Mw1IPRgrhpdFyQIn1otveoiEwVAT0FEh/njQTP0tStNqZ0JP3tmD8dDJOP6m1IZcm612
D59WX4/1QH5Z4aw/X7shw+4gq6ryI9UuqZZlj93ATUVcw8EgmIyi3E3vMTxRkZXROVx/HKLi6fOv
G2TEBdlyzYQz98EYLQqN3h6oL9MpyOO6Oici+QGaN2yvPzGFnIMEk+I93vZyXXaoKzi5vIPhjsqm
azNjXZR9d5+Gxb2q9fapa7qj0Nx5WCWuVuxz07fJjv9W2j/w6Jy30Nygv1hpchu75KgbXSCUPr4d
LLwSMCU/t+agBXrVD48a7wF7hsQgmCPEN5jcqE8IrSk8eNiG/cMMW3g+OUVfXzPybDktLndjYo/3
oov29nI+pIad/XXl1EImJ2kbGAIgsrrRJjX252rPjdFf5sWZdrCYt1tdaV66zjUxjQVXWQ7UAZEh
bqmN8TiMbrIvLViwdSPrZzMfb0UBc8wcyvQUZXs2dWym+cYstUUBre4y7NsJfpRPg5KKc8tDudIc
HhgZ5eEuyeDnirLEnCD2TsQZ+U4Xx+frF8tMbz/xBEcbNmRqLYU6D58VqzdJW0Rbs8+L/dRY76ln
8ZdtN9sOwGzY2mJ9E6tghOcsGdRDD+y4F433Q+naQ9x/a6WRvEIKzXdWnErfaUh/x5n0Zh7TMLAi
N9qX4fRATZ+fczNHOuiop+v9z3T1ly7PtdPpzy3q5YuhYuBHusj6ii9TxRkrte9WWZ41r46WTJg0
12aQdkUMRlvKg4XJwkYfcVmcWz3cRGzyay9x2jvqDuhYQlr764/X5Xn9nTYryIZgrcAgCsd9aCjz
Op4zQd0xDi/w1Lkmo/etLjajLDu8sga4CbI2niqe6c8f26pbqCn5nZSo+0Uo88f/9B3YxZNVlM7x
egYbvavt8P9AfMpl15P4LtKqsxXVqh9hm7GyGi9+qG+MpfjKpAX1pM0dHGC64jgXNHsRnMlz0UzY
zCrG7UggyRYYw16R7V77FaYtT6NydfAZzCdZkT8iiuSv765/ev7cm3PS1LaaMTAMTo3i8Ln6szob
A72cq01cldipFGmdbWrTogRZoMcJn4tV02dJkMNmguZMVmcgt0lBkZG3BvcyijVU1MWLhKa9Mzrd
ORe1cHCSzOY9IaZnJzYGlLZTislF2X8noHyx7qQVPutQ5Xu1umjYVG50M1E4IEkyuf4Ot3n3kOnl
SkzNbkyn5rVg+sTjhES0UapiwzhFXV+RVzxgM780MLfNEqJqtKIpby03o2UY6EJq2mZMoQ3tBBAr
7i23eqMlloe8FQwxcJOGSBxd8hCCjD1dwl7+9SUJIdBegXLqCfOsWtPPK1Bezm26HSETeVTcDyN7
1boQWbpVk/SQzXJ6K2u1XH+ucHrGu7KT3Rqkxl1TCrgHOvEUKdZLlSfKBZfen2qBk6SSuep5spJ2
N1RWGUwx45NRdYpNlOIIUzUxBtqNYKQyWj2pD6Q5SHQNO4UZ18XRRe/LCg2ZvvB1VxFYwyZV44Sg
bG9+9HLjDg2iJ8SPDKnT0VqOrmwwh0NVTsRRLeSikfYwRS10QBIRn0sCRxYqirGrVfiwuYgpTqSD
W7oZl8HnQCKrDHbrefZu8tBqt1NMEGMD4nqZmZYAXmGzLKt6lxJg+s0cfg5FmTyWbnwza42+LbI2
28Bpnjd5JzgmNY5CON0LaqlA2+2uAy/ppuFCSik5mGJuqG42gaUtvXw0VpchV48u6rCbXOvKgwru
vrrWCpFTORtppLctQUCcgxIzbxKyNmWjT0QXRCtR5Iesq6yntB2TYEYTpXZad8rjQZzrn6pSRR/A
BzBghu4kTQfA0AqH9La3YvqtLv7gEJzXrvAuVZOUgbtsN0qn5Gs1h1ZVsx47uGMDpVvFAzksbxXb
44fPGZ4er8vSjvzQzdLb2axatiGmTwX64y0t6hRIsN2VqJWA26M/cTt/KpFlPZQy31KGagezVWnr
jaSHSJ6S+O2S8P75T6tylqcWHn1m6dPDtepUZ7eI13MKYzyDa6e1VLSdk6X3DJEHv9UJOkoHLV1f
F0RYlm/XCyjnyjyVHSxeqaXlAbxTBJ/H75zkAr3IeF87UMuKohmC+QpD62m+T5rBDo9ZXK0zzcFJ
LxnFPiXL/szg47msuoxBKIHkhoLwMJ/MU69MWL5Gg2/gobPtlk7W0pTqUMzuL7Km2rsZGHKVxUJf
k84eH7yQO9+H7X5ohXIZ1fxHiHvADn+s8TBeb9N15ve5dMIK89Oobs0ltqrFG8GgGe3dcEdUyvSG
osZbj15X+SZZOq8d8rgpitRDTlzMjYX5lWY72YsWMk9Is/IhrIx7DIvbrQqbfpNhEfSCy90xnlxq
D8V7LML5oMs89cdeyqNpSOU5NMsbuwjzO4yWiF2A7bISosqOuKxJ8I60fcl+ZVMZcyAyaquy9KOJ
cQ6KI2EGUYXf7rggr9feAghqglbeB9LN2UVLpTC2tf5S2TSLUrObe0+06Q6r8ceSHWWjMCk7TA4j
56jlY4kSu+QJP/Hrd6XrzHvkEMgBlu8USOWQk+cwyFXwryab2vuxSHM/5NZuB7WHjr40kMZy/tDL
YZQEmJvkT4mxvDiDuWCqa+a/IgFKi2aBSNOeTl4vI57ZUpXPXhRqe3yuetDN94R8hnsLvfI+H83E
L9mCCFHIVZQq9FA2kVO+kaPpiJvx6TpkNazk9noEXb/IjFfqivo8C6iLVWYQnWGP20SA0MqypwW3
HOPSdLCS7VLZ6Nfe37Ew505zuhjaFRcqwaZ1HPeUCNfY53O9Ckth3UANbkF0yjeuonGjDBnO8LqF
uXac2q+KSeiMQjr9aYbzH8hcrtJlkzdYERsHCpMDD+Gz5+txbd31Y/7TTdAKAOYqgAapu2k8D61N
BCc5opF4HjGGzphFlwVu9UrlpH99F2mw3CC2B7Wjjwc8sOeg5jB68+g8KwZzH2mmv1pJ4u4S1/iF
kEDd1GksTmpNGwUWdSnytLsDhFdIlRh9cyKREZLaIUnCYqWlJmXVVLxgPN9RSLuD7/YLuu948Tox
tUOVk/SWtTijE8KVFu0avNPxPejxcM/19GTKx0i2x9non9nk3p1UyXyOIaAbNd6h87t3Q1Z56ICy
kpcKmKt1voWpWQvAKVUPy+KJlm9EOmQnEYK5Blc8g0Y0jqJXps7TqvNifyiMdwWPwyCewn22ABqG
BC0kLez7bJYHzczWLtmj8EF7fLwSTM1wOg303IWaqMTDsYV4UsU7tRyIfRK4A1Niwp13BqDqeOt4
Ao0IP62gtN+MyqT7DpAop3eEHZZM2cPrKPY5zlL0MBqAWzIFJF78rHm3QaOiFBjJf0Ait8u01sVI
Ok6OJSFBHsEqTAXGB2nUN22upAcNFm04hPRarr62umDCpXKlyBpDboZTrttT1Hr8m8nifA5MEfdZ
RBMJeDuR/mF3It+xbN8tlcJGVyJt3f3AuUTf91ay6YRwjrm2akMmChSBrZ+4TaDhct+HGphU5hCh
Q85dUxdEcEAgrkwhgfhBVlIH5+qoHSg3+hWrO96PP/JJ1TYD05ERF3fSr14mHQO7kBW/apWGgPkd
CMtzArI+q41v9UQ4aNl83xMK5Je6+0SfkKyHGRWLm9t4+hXlpofLjGRaPDnQJFRvVC4ywbsvDl3f
zAsD7UtzSDLHn8yGCVzyQdP7hkFHux2M90LhRFJT+2S6noDfTzoB4kCftmsIwuW0Yqz2MiQ6l5O4
8o1S7luvyJ8bBgsrtfW+tYA0224KPyzyNkwrAeRGarMkM4y72cTe1bK+j5Ng1Jd0xIm51pqDnwQG
vU7wHoCsH7cXo1a7bT3pGx33Vj6IBnkO8lPsOdFGjepnIepNFHUXYWIRPO/V3H0uyDVgcpTj6Z2a
ylbRqJsiajhCSXZ03T+muNwRqSLWzGdPVl28GPZ8nPTpFSCu0uLbkqh6UkewSoym7Dks+g8tGaa1
4oh3cqMwKVtM4x0r3LgKoYdFj3SNsI1NomqHRkte0zGctsY0M6nj0hciFDiQD+chjT+YaT1M8c/l
Wek5EN1QQQhgZN/YMsN1UqUuCs1kWwPXzlr3K8odRkOiwSNpepdJ/bOLZOYrXsdczoWcTbia7euR
oqzD0jtXrjQ2s5swwRtT9INsaHYxbVMJwXxIzEds4/EK1PvAautXFX5+NyOBoOt8SVtcy7SsvTcL
b+8OUfowYY/pWJimhl22qlT1rjCrBNniLxTrTu1EYJ4M90fLypYKNEVCl7+qEyWRmxqbMAvqNHTP
kVY+2C1WdTO1TpKX5N7QuGhV+GApPWOKiINqktmirVuwmLh4alozZ6KhvSmpu41kOa4IzTjaaRzi
NTrvPbN8d6NGw9WdSV8VmYRlGK2ztuNwr7t1s9Xz4p7+vQy6PKT4mmjPR5CcDZeHgadjRShNzDUH
VLfVuuI7j3dE1ltHh96RthOiDswdUHdnzPfool73nR69j3BK6IPhuClNIrkYqI/R2s2KGmjNAq0w
oPKd8B12r1wrogbpsIrvgy6ctajUb520cUjGQqvKFc4uBmmxUhL6XWY7c3ROOijOWpD/RCxBdojL
8l2o+9jIR79PMwFa9qPHPJixAdFCbDUMynSM+BMETV6H9bauUzeJQewGFTy8NzZGxAQMtMikQU0Q
rGVP6mHIDQ2LzmLfl1kTCCZGq7lVPL+DEMMgqZQU9ulNXKODiww2piQboCIv0zlwSeTX8iFkrESQ
U7+dR2KeCnE/LiaF/83ReSy3rmtp+IlYxRymIqks2XKQw4TlsM2cI/D05+MZdN3u6rttWQSBhT82
pr7L1RyHJWcyVq5MNwFuxQudFATrLDUWh58pzSiLqUw6btr2Ie7S3u/BkYJGzf1OXQ2h5dyd+2wx
N2VipbvJM5zQMEaWAU1bD5n3oHXmn4odHaeoxTczEq84KvQPV+1L2RuHGnMPJgn+aq6b19XCrZr9
PnfqX8vNPis1rT6WJK7XSzPlIbk4VrGgGz2bFEws3DdovXhF7DOCe9Lgx+MIPapnJn1tFPGcMLKV
Vw4SEXQaeZ/KwA2m6/dN3Si3uYOAoTtIhWhLF2Tn7ke66ErQxktYKzDDTtsGTpt9zsnQ4v4mEXZS
G203JOZnoVU+xTqMPLwVC4GzgQoQayPcqaVQNtY8ZbvYg5OEupy7bpfoFVTnxOdgsrs2Cg4NOTNR
6JjmvRgfu5aVPzZAZN/iG26lKagYGffLmN47HA2Jq0s/7p2PLtP7TWdEO49bpAQSh8LGi6TO9JI4
xj987KG7xGRWVXa+NWTit4oLFDs2jzFyT9/0CM2c1XNS6HhyM8SSjWftWica9iyYg5wInk67/qRa
rRsO5O2oQ7tvCIqhSq282E1hPIhlIO9k3gAb94/gbAc+/egnJP1u+6kOMyWpCTJe/o1aT4+aezby
uTpwaUyCXIk0PzKzM/q1W0YsKKOutpviiS4JrzGOvfgkDXM6ydi9eHx0dcrjfVdMvmLM7kZbgOzo
F+OubjXnYajlNrGWvVPlXlAkKLLb4bNkg4woIvMNp4AZ8Raw9FI/EuzYBG47kXkT30z6VMLOsU94
UpPt0HTnGVIxXFBdbfje/XrBfChHfKZKPv9mejAnCohOSmFOZY/n2SKS21M/YUSHXdfZcmOM3rbP
mnZjeIU4lCo8U6xmW9lmj4tOLrJqNkcr6+x97JHIm6rfdWFMQPWgc7KAZdUnpHhG2Wyo0bv3ki8i
7bLvqgef0FAY5koV2Eqtb0VLu0Zfzr702lu5KmWkiE9ehF87UTKMJXHJ83VEOM7a74wHausRxOdl
BcNzn/5TI+0xV1RlR56rZFxh8DOHiCvOagFriZnxGAdMwVJVzLAnD+/gTIx8HdStuyC0kC0inFRB
UcgC7pPcDrKRmhKzERywauora/XSzAmI55xTpbO1D7NKDpzq0b5N6YfLGf0brsJYKZoX5NLnWnqa
7zINkqfMaINRB3pkk7iGwBmmxH4OUxco+m/c5F+uTpXPgIQNaT0IkeCiNGW1uYlkHm2dqdz23Pop
x1PvzUzId+ql53jE+u1NThcsU0+YgJpXO7tZRmITXmWjLU/VCwjdXSzk126HeGDuj6zbkGCFs7lN
093GCYpLHrnGl4t7m52yP2UCYM+h5sztQP2xDJeaquG/0187r4lhV+nZ0XW2XsSolB3FrKIagbKF
561815XyJU6Fnw+5crCSH/RDb8z0KKbCprLO5ip+M1OzuGnEIiA8daI3faq6XVMIcgHmhhqfAV1Y
mX4Iit02q47pWCvLLaZ7QrWJJMCwnwSgULXLkUNpshoOXLuCqJtqjPl1UOXLl9C0beoZRLSmst/g
kYdHHPk/q4iGINTB/oCBNhi5aWTz7G04IvcMpYyvav9UFNFJicuPonlQh+FDAYfD+yYHrgf44WhA
BGDhMmqsY03NfrvrtXrYFk56jAdvIiUBK0jpDAwYnQtNQYOrN/fIlmySiHPWAV2HZHbnWbvX+29X
6lOIv6E4XdpaIPzUmiQsHfSDkLYrSWYcSZklRiKLd7YTrXmtuEJ7JyPJqn8BULF9N+vdg2JbHzqM
rZ/DBgWLJhYiG95VoxzCYVoeGlHmJIwvFt8eseGWTWS8N6252xwjqYF3vkledA7Z9bgBMbWeKpbS
vp1ZkMCi73adm1vC++19ZtVPXWLOYEi28G0SGCa653Rr8uWYlHvO0G2sV0GtioesyreKRZnTYk/n
RYvUB6tmruNyQuGZDoJDALofjWSfA3zBADfOtKdmTxAYMOh+NdCdoeTTxaBtMp66N01ELDRUTE1y
8hBSb1oxEwogiMPQcGdXDgcCjJGkpJXg9zjs+uFtMO3A6t3vlGj9MkZO4mTegd5l3U8Kr4POnfdW
l5KznWJs1ahOqybje5QewX9DBHIquG0qxTEu30HXjIvREwJpx1BQOPoYBbQdwdTmxRrai+U9KF3U
HAfd/LPal5ypdd/hKOIExNVcReBAoy22rW71Byp9Ur8tj6mrBk7somPSdQX8ft4q2UL/W9WrW+rt
z2M1ElyFICf9ymvsdmxBc2A12l1YI+kY+9o92enf6NVh74wbCOpA7ZNDNbMac+OAvJVh7K8ni6om
JaSbnoU+bJwJT0Af71GQ+0LsM/0XvGaHIiJUl3Rru+9a+RmYwx0+9zvDKd/bL25BPN04+Q6Coujo
0RdaLjjWEKvx+thJkOgxa6vGuj35kyB+x1H9Aux9uK8pBpss47xihvH0vxb7keW9Ul+DNwHBNsAI
Uq9stv0WGriJSBdXcGlTb0itNB4SAylSvMmwMXQUFGvKbysE1Zt/ZL6EZmIFHk0Gkoq+RZUEmfNr
RMr9fMKDsDLE9a5DK6S1zWbQ7nrMvMQPXBCIyRIxlslUz89f2YL8WR++Wrsn8Rp/mfwg1jqsmLHU
BB0TI5R2c41bOX+TaI9U8wG7vHlr+5+Mv1dxEMtHL43yUog3S8e9NyM67CGVHRD6kUAbWw16PpYi
k6CljVQjaAg6OEgeOzILLQ4eCMTCzLbVWgeJQkVDSJZ2KdHtwLrUYtVcVMzMCHryaminwlsA1RIX
OFl/HWCqyOG2iU7RqP2lW0gPL30DlrJCb0whQCVzv++/iYXY5D3GhUSHLu6QIVnhGE2+GXtoD1tE
j90myJqb9tCVHyYStWS00KytnV099WsI5yRxB0gkFWLBFzwoo7H4QLKAfUhzzdP629cv1+2/JL+q
iotAQLouxu9JzD9VxNWz/kpRGuS3+dJyi/HsByb9Rr5J75vFlqD0TCV1suq/VLxO42FYejB76unQ
TpvEweOQ3QTe+MaMuhlkzaxQbpGhbKWW+5Pe+oiZfIvjhP9pi7fM4fL8nKb0r1W3PHt3gC8Slq0+
pbQYOSjoYf69H8c26LnBmtk9Fv27RVZDGzEHOG6gUTGog5LULRmcoFDIDwOt7Q6Nt+x1UpwaSsw8
eibhO/BLc2QNhPtHdVgWz6N5i/kD3WrY9LO7LUFjFGbgYaJfQTW3tmVxXD/DzIaKit/e+K0Bl6be
8Cfvm8P1wYwM306kLzrnKvXHkp1iUa1AsEc3bhmIv451vr5AVChu2v6O6+Sjtj8a7kCLM/NKY8ys
KUjkYI71F699mVhXSg1owtWCqVudn+A8/Vwju4WdJWs/8rHzYwxBSU6fBzdE3krP4DbIkT+uVR1t
4Q//v10J14HZfa+Vxl//qR2pfoNCG9WpX2q0R27dPEC6uGRPkD6bVgGwsDcoCkKdlTTI56JhM6BD
sCUtYqDJI1EgogfJvbz5wLzM/RLwkVLEq6kgnKFZQ0/qEPd7qLmgkXKLSX9dqEikCErdmEBZksMi
B/6cVGdHSaMxoU/2CAxIfRnFe6zX6JSIgaoeExsf6W+t9f5Ib2ffXde/33M0P4te1ea+vhuWsQS5
KYI+ofqXQyJqNkLJ/EJ6m8Q0txbShBHOZ0rCmcW/wNTMdG/kNCci02EgtwP43iAl6qYZGNmWHJFe
7QNLBWY0gYsBHyG0jmsdGUYdCFQVNa9IyaiPBBenM8lka+UB0sEe9UHXst2DapDmBQWGcveQaw34
ZfRWdeMuZ3hRlI8BhTE6pE3mYuNlbdMPEDQWTLei+nKNeTL4XW1QsBUJHRVHhBBt/mavau2Mb1+y
+z3U4InG0m/mz3mNJ8JONw8fQ3dSgFTNGDWQwwVOCtRGgHQNaV4pkf98cUoOPMAFz0SREPc4dEmW
MuN003LxkHIK6WfZTnXNSxsdmvmqx+/j10Rlaekll3Zq9/0MBJgSC0xR0zf9X8ep9U4iToOGxlpX
F9s8+9NflUbCqPCi8WEtvnKKV3j/f8nuClqXd53N1SybE62qKKITAtToczAjpGZIS3N3k/w4DUpZ
nyE/jJzuWtU26KwIrJhsA/53t48DF1sOeXSbanGCQQeB1jYSVUblVmFAkSrvQI6Gl8Yc4CGqZzYm
TzAv7zJpg8RrDpXCsVPeVbxhdr0+TxtkJYdAvOqwdnzWSpO+a8RrkyDqpzYou46yDG1XG9N+dGYO
GgGiDYhCSw5TW9nFYYK0B+7V97gkKJbzmc7a3YooyvXUxlqHSMiM4rtFa+m+tMjYy+k2m9ZmVMDl
c6Qqny37ksFTDwy6WXtHBO7ag83TyyL4UUE1HdkGn0P3NvcfTcIECDuYtFBSByh7636pl5Qz6JGd
2SEJyzIQQZkL9Ztkus5fNteSeBz9kpvawqZZwJY5v41ChhjC2X3cTMe2+6QgRNRhE73kQ3Kpe+p8
tK0x/inzvySBn+CF5uScLZNs402mXgsLVQWa2rldf6u+ohichXb1PELuLqjZF7lOw0O4NiDRSuMF
/y9CdtW6yANbjJSxMJvRlNHRWdmo67OqfJUhJ1dr+DMKSjaoZ8N5aP8QCm6XqNmNpuAkVfdTBxUJ
QFVsRtpx1j+NTt+DyxQjoud6QnDeflQYrjcdRRgZUyMlA/1lq+ZcCQDBeYho1GmIhgWLs3va9ud+
aNfQ5uVHs0CCKi/eqwOIm/Ao1fWIqfcA2BmtwJ8NJo42l1szu9VOs+n6UHYe/R0N+xEMoN5tO468
piLfS7RhEZUXOXy0It8Iju31z0utZtt2b/HXAFzRyNNQPOgQscxOECHYHmqHc+FhrH6amq5iro8D
7MO6oZYgAHHxuC6VRqGAKyblkMB2NFAU1gZW4rDzcy9gTTnGvKsTtAhxfJRadlIp56JJhrLi/Ldv
6kOqvcu2vY/incRGUMQIcf51IiNNGR9XoU0STtFXY/ypyhvM2jrcsG7m0O347qgtmeaWAc4KBlHu
yQnS1vuA/O0pU/Y8lmFKsNZMm7XVoEBRd0VNM4Lf0dQeUX6iA+rX9Y+C3sSUe5PWoCSi/JNGLcHU
Zz5rzdcMlD8k7cZHJQ16qjCqcs2wfcUivNVLdyTQbtJY3skSiNkGCNjaUhUX6MIOcoj5yvxH7zmD
lIdQWIEGYhOK3dB0xN7ULv8vloxEB4vHzAPL2853L6ZtByM1s1xwK/k2Y7NYv/iIgKSacDKHUzii
dNwiUzep8QTypa0LN6cpxeyde6wxQc+bn4rBosmF30l7u6TW2h601w1OS1qMUtZeXn1nKqANDc7T
VL5Y9vQPcx5LStOXgLLWDS83k0UUONSQz0q2dZOffBzDdbePswtH9vpSdyosQfyX9G8TlUceLrXX
PtawS2i+ynk1dyxkd6UHH7excDek29qMTDWj5jIsXEIYhFi+WEjDhNuFSRqDqX1m7pPmaO9AZYxJ
vCQHsw1sHSNPQ4gAHwYogkIagR+55B8UE7WqBvST/M1AfRvGsiJ/SWY0jx+9rQd82Mh85v8rDb7W
U5odaragKAIPWWc+DumZkcRikwBdsRnq1wMvsf48qd9aT0BbyuUNLQesoH5IZIuanB7Wqg/a4qlu
2BeY7lYrsllUwHec2ToPyev9Qnup0x177Nxsie9b12hDCmkGtA+ex9EOR+Q8Z8Uc/r9QPfuAFrSf
sjscs+Ywblk2RVnZtUMBkxA0k3U9/UVzBmmp8VVpBFwiekYdg/xDN55H0aAZ25epe8ffUhlMudZb
quyr8U+bt2WrbR3b2ylUqOkWnM7jADfiHoArL22X+utXMtBlnVjcKhDWxF5ydTWYwz/dfBEyZum6
XlA5ur/+qSwFVse67a87mM371co4VL8sTYBYoXknPiWeXmf15rnjtm9+luqzxx+vzMXWlsVO8qwr
RzLiomH0tiUvimDfzLnaz0ysJKJFqn0xaGaICAOw3CnAMBGul64Ees1mmO3S19LBT3zBFrHBzcT8
/zv3pzibn5fAVFpkJ7it1y8CS8z6jNeXsWdbtdt/+EfJU2FshuhNsldVkuX6kyvPtSFO5UB6hUEf
W7NJe2hz859SEcSXSqrEiHzjN69/6aiZtMlPmzttG9ua0yPJvib9qdWmzTolNaM8lCPXC1iRgV+S
p5hCeJsNLd542Wc9f///6gw6Tx5LlXTto+TvipurN0Qcjq8TjbslCZ6okl3tLPmnmrcE6+k7c3Nx
1jZ6jpyZmi+XYr6J7mina9DsXAdyPJzfjuvXzN+6dDd3wO/A3GQN1gZK7P9/Q0GnP4NHw/YAUO+1
6mUBBUyBFxN4oyQ6T84SDv37+vsqQkLWg5v5kKZFLEP82PXDxyNRjnylBj/XKLhcJ7iPOmi72Z9G
JmAW+LoP0D+GYoc7vlOyUyYsnDQE+PXX02M9URLcv4X8TbrWt5l3OE1Ct+GV5b+y3v31dvFtVBhD
9DMRci/6LkAG7+fGjY2kzVKmtmrvkEcbt5BWYg6eyiXzR2QeS+VtxvETvQ+Zi4XzpOocbtiudkaj
rXA1X6nJ1uWMUYiq31tkqFbmqYo/7D7yMbieCJE9WHn+rGbcexCsaCNrP466xz7XTqz1IXBQNXDL
H60MlLfYzp3KGQwAoJVg+9m2GEmEU939tIA56QpPEPuZS/CMcUtpgFCn8jCNxXER0a7gi66Z+B3d
JokFjVOf7noYBo8VUkf90aZ+zDo2CevMvCNDA6jISEWAxkiHM3KGOtAVEWaj+JwyKBTLU37QG1wS
qrRFsnf7Jpjr4sVxlYusKGrm8IiYDFakYErPZXmo43GnwkM2lndnfthmBYIFZGg4M1vwXDa0g5DN
m/buxt4jCP5v0mqXaM7voJZvSR8YUfUiu+6mD8MjIOCzbng3K2Frh0/f0rkdpKO8Sh412sGdaqbb
9SGOhE+oIF64qnxYONYSVYC7WDdCQ0nOOXRPtUq41OrsRS9l0bzoVkDXOXqb6agS9ZF6ZP8agjzC
ISyROC4JChSt3We/Kd2E4+zdogzqEU1dXYxb5X3J4PCWlHiO7ACMHwKuu2iNScZCbNYEca4QLJwc
dST71J1veiPaMiY8i8V+KuVwB1fV+vEYkUVsw0clRnIeTHKpzJKRd6HQY0FsDkVJ7AiRtK2CR4k7
3bYtXQqAyqst7X2lIos0j7rl3UoNFD1CSd07XFSxck63PovvLh8E7pfLNhmps+JzCpBsyy6cT6GA
P+jH5Ob0KcyGe1PJY6LY/e45Bl7nChSGLIrASVS+d+4nELG3HoRZxru0QR9W5LfRM//B2O+7On9A
yEAF+n1u9EtJyYo+A+wsXNOU0d7ZnvuVg7M0vNb5BX39Ua36H4uYyJJEsUTxHr2C5kZFioxEgvyM
rRHoMGsCW9L4mHf7yuU+4BbXhbFEJ5C0Np0tQhzctAHOlk08FQ9d0zdhaeqPRl5cVQJnR+7ky8Sl
bFr0nPVqP482dXPGWXhTUEKKUUC1b11xJcp3PxK0ZpNY0pBskuouiubvanzUFwj+Um4j7jQEdeyi
vmQw3gDthvTq7VoUs1VeHQptOa8bSzy0OyxbgBVkH0HdovYuCQgn3SJIN9NEszAFXYQiU9k2+LId
A6MUYaR/umBkPRLH1HxOxBk9j+8tLpNfXv266w0MvhSRUu1wJhmTv07CpfWmVJTpifSpjJktTImy
mW5SfqOFAnlyfp3xtN5QEuRJ3SqiEiPs/oeMwJdn826tCbQO+pPOJoGb8XfeShHtZ24enbXr5O9U
vGCzDtuLimcrMTxfs/tDb82bGDgIfLbTidQpuQXhH8qX9Jx5aTBo1XlsI+K8HxPtl4QdOJl4hWxg
iF4cOyVumltQre8TaR7KwouDWPFgiMDmzBiJUP00LmPomu6PllxR6mz05WZgk5Gxyp2GVM25CCKd
4tfiAqFOlivVk4W3VwzzEEfFgZ7EA3jbzkvnu2uJXdG9uHPqd2YWDmm+14wFhXy/nYzsyar6h8no
9p5Fy230ZVsIufQayb79THdrR7WNu1Pkm9mle8tsr6ou9tj/vXjamRFTmhHBxrM40esP/AQ18sKh
+nDd7iDV6pAq5mPhjec1SjUiFoiv5d9ay1q43SNc9K874o7xyq1Wetd5lBfDhZVqd1nOe75w5tAS
WRnED4x+wckfQb5tjeKhaWkW1Q3bC0zvr6rfEic7ryEQdQ/HP9ckvkSQmbMB0NW9laRK5sYbM5+v
WRrJoi7Fp4/l/NGizgHNK9G2IN9C/ZQr4jwv3V7rgYEsSCGIT7YQroR92JGeMYx4pyX6lxwoTBPs
G8NLkjXhUt114ohHSz/EprLP498kqwNVojho7XPfWnq4qDp1KN2hWh4EgLpK+q/nIudK7P0gk1tV
RwdNkple29PjbOo/sn02M+5FXm48ubryYebubZDzxbni73+Leef06qvSMZZO5nV05COkYaCkXSii
XwGfthBYbtb5voEHpF3DVxXnsZ7UzWR+lsqPbkiETIjzl3eYVE+lsRLhY4WrvckExZ5gBeZlaJ6x
6j6uQjdP55pvQcW68N/gnEo7bOTwN/bEZ+twoWyE47Bt0QrWJpAYIVLjjHo2P+YoDN0832oq0m9N
/cIBuUbsCcDvWnYoaQA9iK4mwSfQuJHwi9P6os1fnoU5nldfjNEaHh3aTX+nfhQpxOC7j5XIQBy+
dQ0BsQPNBWlSzfBqkHnZ7HzKWtlq7cJQi+iGTWtg9HLkazZup2bHSkCD5hNXGWM57zFW20qCVfzS
lDckVd1w0hDz2dTvYZwibB00xks3tnxtcyZdJE1l5mLm9jBlCgbkfTXjxBt2jhXK4sUi6TLSpl09
xEFhhBZCzo5NxWhx6P6ZJfNcjKPPKg4I8kO9MYP1B3p2srL4+Px1jnQuPJsxV07q/GE0WEFm9WrH
GggeJtZR8Um+PWA7OSEdxbHBt9jWtzFS92q7sIt027qhz6bMthEbziwbHyfFPp4fWm0Ou9zwxxEX
guEE/GRAMKJYveULW+GhKix/GJAsTnF3inrzzVrSo8LsUTjoBexd5HEypTQJDAASEglcnTgf8Mhs
gWFrLT8D2QR6aj7KXuJmno5Vkm3n3LtYdfmoGQluVXKmBFnS3I7jvn917fk18pKQJJFLkoy3tJDP
elc/ikp/sUt5VTgxksk84+u6Nrr9kGMjNez4q6uUn6ScniLV3SHhanFp1iXBYFzS7THnVMeCuTRH
G1UGOO9Bzsi2J+KJscDH6a2bE4QYz3Kwb73sLtM8oTyLfTye27RawjmJ9xQ5dDucmGGOnEd64z1T
4r8sz/YSbwCC5NO6MizzS4+7oABWavlP1OC+om7yuT5YhrMfeETrAlmPbWNawZoq0B2kw1VMlbZ6
dsT004nktYzJ908dw4eAOk+jSnimOC5t+iIJrfadmnTa3CYclv1OopXepHnYdiKIXNgWqM63WXiw
4VQ4NChAukR7Zr59j6fha1IkN5k+fpqJPoyjXviE+gL9KDLGCluHQhwtD0KPuOpClSfEsHeEoawv
pZ8CvdGQwC74pvo3W1BEm6AsgCSxb7AE6bITEF/VGpO/jDuG2MBShishAVvh0rpK7GKUVQ/rymoy
/ZwN4lraGTRssl8cLcjb4jbOzWFxuM4r5rPSx/jX66MzNlwXltu0FM9tRKSz1x76PtlZot10Frch
bsBcLF7cmkjpND63DVclzVKPaPaaiiwvQwdzyoLeW8kqdEhV36gA9d96MqigHvFrQZZcIWtYDM03
YkI+QNvWx7Oe+JVyykZcF0X+NhqYMSb7vBihkuIRnlQUFtNOmZeTyo02IQ3HWf5iWf2CWW1rnpeZ
La8yTrbEdZwdI/8FNCyFPJPqTsF74+sCtikSw0OiIKWhf8GdzVtieSc04Ne8jg+pR+EImGmhX5ta
RXfdv3nCfotzbRvhZuEYvyuN/cbPpLc7paLZcXamShrCsuyN3HnA2XfqS56AvTM7VARewYWqVsa/
XCsO9TJjzDwQascQTZmGOj3MTXZcA7zXz5wpL46M97Q6JPodNPtgjGyc0unD5N2eU4C+En1DNgML
JB1GHs/bk14TyPldCBEsSKjNIgpm6lY9aZ4xT57lgDfeDoQqjogE9vaiXzpvOKpGRmqCCLaVF4UT
JzOmefRkyTmp6AXviRdKqntRT2cmVnbtOehHZYGXjc4OJEkKX0IKzKkQ2v8UKSGum4nUEqXH8IBY
p6P8Rb4y/C9cnLXW+DcXJXkCkXb2HBmMyfyMSRD3ieE7if7jtVW3kfp47ddMk9p8m2f5PxXmdfWR
LI4rgQ6H3vYOXvYkIu9QIuOVtnEcmJaS6LvWikfT9G5DLSgr0MJxdFCFIHeBWbDMbgPvEeLUCouB
KKsmPZS9xSot7zqq4TJ5Lu2UHUY94n1+gks4gjDtRP7P6KMXMoceZW7A+XdHxVmOdjTsoslE/u09
2Um6uuDiXbQQd1xvG8V8quP0qbDMtYH7GmsqSQYzu4hyKeb8OedZDLGLhPFZbehhsNyLPoqHzlux
upLjrDjEZVFulDLJQtG3DOzFgHEsidjF+tsaLJQnnYGtARUxjuuH2OjAaSsn4O5+y+zsZHfFycJ3
IuzhSyrOuc3vKZYVTKMPTm//1vPHuNRfYkDO28fvOOZOrbCvluXe29r4xvL+XZTv6lgf3CK6Fo18
Lef8ZSN7BGSWg1i2cpxPLtdTQZR7mvxVAttCiRScdF7vT0njD3XpDhhPd1M/cg4vUGy6h4HEPOV0
VrHXG+xs6XpqDOoPw/utK8bHSHOejbR8y7lI4fXak5mEosstqal9IhzRgIIuDuT7at74IyxIbuSV
EuVGTrTeLE9l7d48DH1Z7SLYkGvCzco6O3PJEaKLYPA+MEmguM/DYZzPlsUINm/W/C1/WDi/u8wD
ZUiAZgqcCmsWIM0PQ4itdkNyEEcZEKdvmHBFAmrVrmoo707TwsKI/woUyPbktTCkLsANSnR/oXRD
ZDEpRs5ZjbWHzJDh0CkEiHe3rFLOU/LhxsrLjNLfoHXVKZPDtKSXVhBtjHaauB3g6z6D15jzK+LJ
TVnIf7mtNlg50U70TYVHY4/pLtkgMH4buvQFGkg6C/oRgbcsAyRgm/AdHZ3Hyt9hN7+aCR4JDvxs
qo5e066t9urOiBqiwlrxWCmBlO6Vf/pSVPo+1trnUcngHYYe4su5aMV4Q/xJdHXdvVSac6lm408k
R4F3Vo88LSAj4FMYbAgNuKPRLdfZ9J6QGXxYlGVzO3lyRq7rSmwfSzc9VvZwdoruQcUhg7r4uVis
72K40kF3Aju5CN15HHLCni2vD3LP+rN0JG2IOH0HP0ScmF9VaobaEh1czXnDedn5mWl+9FV+M+zi
LgzEiUvNlWTu7T/qEQBWHT3k8z+1Q/HuQJ3hETqLyb4nhNfF9dookt9qdum2JU4rai44CgNSTK6q
Fj8OY/+XugCiaXsi1ywcl/Qb6/jIg2OB0Gz0XqedP2EMyZO7mvTd2RzTc531HyahQVsrKW9imqGK
Y7Fhp+ericWJTfs5KfGf9Zj+hrH8w4n741ifHTrs3uZtqEETYD9I4Ckgjzt9N7NkmkLfixw9iaje
54XFIeyv2UKzIAqEULzH9eC9ayrKQ6YJyxQHwlnZAm37ZXT1c2/2P/FMtFRZr1szXg/pTl0wG/XX
+oz7ZG831b5qj4R6YEGjhDpWdolZ7JuoPaOHfoiG+F3vqo+xBOdQjafSSv9pVfQIC+mneLWxK8dm
HFYPSxvSZ7HxJrlTXDYNIyY4eZAW+Xox9gOCUMTi7kg1BLiI6T6yidxqZMVyElsn1981yTMauMtr
kDgghI8NVV+d+ZUL6wnPJig5zG+hG3TOyK4MbD5r1L5qWvqkovKvOWn7zv7LHP2zojZlIfLAQQIk
6+nB7ATKkhQBAILAgBSM1idm7q+T3j43vGU7Y2OGUXqlgJVwENu7u0yHKMrZl7zujWi0h3p4b6KI
VA2Am6z+i0FUU2IQ59F6yWvnZjVreADiYr3gqoRs7GvJKE0xMA4j7d1HM4kgCPyFcI45WfWRnew7
azhydj7kevYFhA7ebT8Q7vtgsQ1UhnbIO+9LjkBiZv1kFSoScJ10gsj9yiALNc86qmV/z6353lvJ
x6gqhC49KHp0iWTJfXe4L/Z/HJ3XbuNIFES/iABDM71KFJWzLYcXQrLHzDnz6/dwgV3s7IzHQaH7
hqpTydGm+Aoj6aqVBaZSDBOdLa7TuGHzBaL0mOtzEhLbAmQISVu54HQ/EEFdg/ZdUjAJWvqDjBUW
WD6K1dDaRUG/r6xyk9coB2VSh6bkXAbydthP9KyZ5LO0UB42c+TCNy5JM+ggirpXKQ9vlbSfyn4v
d19y38EqDpLPgNkTy9UBxTFrWRtTmzCkTYMouR2TbdP5C2GP/3qvP7ME/ED5vR+L8cjOdQUxgP63
gWM0tIvUyw5Mm51FqM4N4mOa9EuSDU4D3FwteUui7GlH6yx841BNNy233s2MDLeJEntMmn+1Ee40
dsSiVQ+yNx6gjBxVX3d7fNRFpmxH85nm8s5LPHRD8WbEA9Eb0yZpQcAKJC/N008bl5mswxgJUVO5
ktJpUzKN86t+pY32Ro5yV9f3cMnoFoZTMYGoMSOYas1m8hB21dZqhEwO92BtDget7N7kztwF0MDE
VGGD7k6I/a6qz4s1NVc5TNo8YHwWErjgI/OJpnqb47NQAP8DnnKUK/5Jt4mTY1cwLcx8813zA54w
eyO0dp3b3MgeSVShxiFtqt3C39pWvi/NLZv4rRJhLJHye5m0p6CAlhrVa1VITiBbrie3x1iurqFZ
n0ObxCzU7zCSVtnDEHp9qcOb2dnnlMEhYiU7TdetygM36m9BZ181iD71TFlI+3NcVQ/uWt6+x+Dm
qdo+9KSjoZW8RrI7hyXE9uAAcedrkuyVMVEm+cFXRuAaC9ayV1dyLaOuM7CBMe/H/mQEyWss43UU
sh3BSoFgJWCkV7Edrz0t5pnozig8N0OQo0m2D0st7a+93e9skyolkFlpWO7QsYgzUB61DLfRMzTI
PJNwfBRafoyk4cbpg7LUfudRWqhNdDTb+uRP9lvTaUy88r0S7URRHtHAo3Or8EgEp8RaStqAVKJA
45iyQVCbV5nE+04MW9+YztkUHKerIrBKoWntxvzYJQw38/6nDL/rTGcr/k/yViG4xAXsHJs8KN7g
hbRRBFqHMsSPAsOQDoEBj5sp2kFPPmwDtSF9NCuDdD1KodPjWIcF8woNPV4nGVOLFveQa9Mb+Zie
38r4OUMPZzoWK+eBhzP38g0OKB7NddDHKxDPa/byridNazOOEZ4PDjgUZzTataJc8VI4mQVdX4od
NoRO2kWrErtDq1UrCScKJfvSgPFxSErzUHcN80PqY69mTDS1deDCrzxFRg780srUpRitJYevvk5Y
r4AwcKwid7UiQhDDxHRT4tAYleGfj/Pb6dBOi4CikzQNZajuhjXMyzQXq8PGbyml7XNAksWg7UVk
HUscinbdnOAorltcuYaKxgl9fV7gzQ5KhEP1T1Mwi+jslUbtYmXcqkOD0Gc5WtpFrjSyrzjH+zdu
iWpBdhmibfFVGA2aqanhDkDr1RM92B6qSL/KAEIV9peJ2e1ao9nbyk7Pe7eSlH03CJQzFF9dDJaJ
mfv85/AgNrk/7FknbDPrjmBolXb8mTQER96yWoa9akCsISW+m9Q4V6DBvPKQ7WZSoOht2HFhT/3M
9PzVzQ6nxFVsb5lhMgtskIxWr58QLV70xgAfErimhugeWGYcsyEJPseiHJedFp6B4zsinGWW0p0b
3nA7BP3Yw3pJ3dS16hq8tSEKOAa3X9a2bwR850Z5Qq16MBKdf+2TlikYXKtmq0Bh8uCap+kSpxTj
DwbqzCYRE+j6uJsK9T0m2ZAzCJnIVHCAiVcofQ8dEUHpKPtkh7aneBqRruFvXWayHGzBivO5h3Ln
RUvQbE7IbXjT2uIwT3swFQSYzHukyaQhTdJ5yMab5uVIv9Qjfpu1DsMnNjZ54kE3BjU9KG5Zi70v
qpPRtdCo8FnjAAhcTW7ftVitl0AmjwoMecDL/ZlvZUnrt5mSaS3SmJHldDHt6NB32iap0lMxA9Ei
FK7Ziz3ueu6zLQXzpKYdhm6NNXHdl8Ea4sSx8Wp3rB46wBWP79FI0rVl1Cd9YOKdjueQD6vYD2o8
clXYr3pfbEsb/xh11sCgJe1fclV9oi81NIbLW41cV6ymvPLT0HGjId4qvI36eqK/AirgIXvMBJ7J
0YeTPQ8x/7qkwsKdhxdOjSOls4d2Tt+nmr5tCnNrNPoROL4+ns24OodBEywmVpR1Y8JyxRSFoSTz
FXeKd1g1+0RCx6auUliqfa3t7C7bqGmyFlbp0mPRL/5W3GVa329MQ2yCJF4HlrKOUonXVoje1aDZ
GJasTXayqjK1Sl1WEMdgGNeK3xzsYnzDhbb2rH8GVEne4640qbs+tn4G6DhmG55UfEqtrb+P6Fcn
yztC16dkSi8E+93ChhMeAZQwMQXOyiMvY47P2b4V4XDW2N0pELGa9oJJdj35CZuuoL/EHYDXcPhq
SSeRBAM/MWtET9WEzq5m5BjQ/EEMUZiIJ2vAEXzdiAFhIPSXQBMwZGcrac7Nx1SRkKBn0SIyhkuh
+uBFIaoJjAlpvszxjnuHsPqegYuKb6zIi1j5cb+Nam8lPHlvZizrNqpdf8gaF0GQEy/ZAjgF64oc
kYkJ/kGaZbt8mirvoTxihefL6EcaGR1X0Gefk8k3bA6Wh5EqO454n5Fs25gDWT3I9d1s6m9QWK82
ix5Y3g7xEB+jSN1kPrN9HEAF681C2lvUeFEFcZoRsYYEo+zqZeyj4Ka/ynMk4izbCoaNaG16mHdM
Fm3VxYpgVY5H6GzBM1+r8ipHOgTMjekRvqMz5Fgn6hJIWcZGQ8kIoplZdfEWoGkuUEulE1e/nGzB
nC25Vui0AXb5qyZotnodbyUz2YzMl40k2hE1Kk7AWFdyVRx07rai+5WHZqnJ3cYOAbsiH+lQNZop
szjKygAKXT44oCFWSn1J1FfhP8AzM6HnSjQ0rIvQJVucBSRnMWFxcA5SC6MCZE8SJ4mE1oK9biuz
lU2cuQgM+eDEoEBKfMYOJEdK4wlTSr1XBJ12f+gzXKkVDiJD3eXtV+NVeyRxpC0D6/JasBtBuwWw
7S0GutqVbjYPHMChy6BDKCNnrb/Pk/RLrY86eMwmuBqtvyzsz0aXnRRjhIViXeegL3vbHTHGl5y0
tdAchh7B7PVwLcPfNIKKvriSG4KGEwquiHbgOEAJkjHVyfsqYNFtax9V/wSKvYDVuC284KRVYLbU
RF4rOU2CoCNiSwdsU3jtyvMaJFFw2IRmLEWAJaFCL+noQpNRLMPhKn2MEdarQzNvkLADRdYJGSDp
s2C1f7IlXPdwS4xuPCW5yepb1VgbLProO27XLXoNpGgoc8ksKTXmk41bE6pmWuDkuw8tCNZm6z8X
wy4hH3LE5mP/E+pJawzuhIOhw5oE8GXHy3T0l9Ew8npnTVg8SSR3IpUmrrqPFXtG+RMoX6ZBTwGP
GKMdgQYGsT5wpaIhmDo5I49eN1FnYT7FlAaR5M2IEor7EvWgnLN371UB/JG9o70SyryuYuIbMfBk
vu4LVOPtQRPaR5goXOO7vhsPRVlcprajT68YSU3IvqYArfgYXYhb9UFpJ6egJWUxIfGKIMwDZgvH
GDBGtRL6ab0UGynYToOyirIW85JYY0pC/eW7jfydqRlSJeIqlthSj+HUXdpBZGsSR7j1WfVNOm4F
YxjqVWH1SPMmDBKS95XqP03+OyTWSralTS+X6xBxQNWi8CY0Iq9PLO2+o0ck87dlf7qaofkeG5zQ
Q0E7iH92J08EzNhA3xxTjnYFea1dYa9joLPwu0GFq771nBoVWX6gxFyJZK+p1l01p2uJNl5CgYXY
rqOnYD7WW6rLoenmpXq0i+Axi180HZMiuwcVyxMkrkCyLmrEQDmyBgwERsCIMsbnJ7Gxz6qHzM9W
EuKz0GOPMxGSBsGHLDJ2SnhKpD9cwV9Wmd7Cmhk18/6PFpVEo9aHVtN93pMqzAi0TZHynr/13o64
W5/hkp7tKpBmZrXvZi0Fa+J+WqXIz0lEcEBMMukakFuS0InblMGjhOtapPWmDqK/oIOdXQeTtATI
1S1L+VFCXQ+0ai/Nmj2AP/3CRBNjlD7K7LrdVLGxr82f1EdwDxwiDdlkcPKMMnB3GDltSjXnLQPe
+W4hKMm0V+VdGZmj/U86BPREmLeUyKSUXEZwUY385ce8UcpoWEjXLv+NdbpHmzowIuKgpGsCkd5M
rgl0KWDj2rPQxqgWv+f6VzgyrytQkqBa7dhtPTR1ONuqcs4a7utaYcJVsHhb2jMMpYMKkyn5+w8K
ax96aed/hpyWttxvErfM49tkOz5eKEnnw94z1JWcyBaR0f6IxLlkRCmoRNXgN4d+rGQ/RneyUuK4
cHb+4lNeTtMXiUS6YGt1bKR3by2QHgbN1bdpGN9AYvRElTTM6ZKCLSRN1huvSTbb7VZvjV2AwH7R
qPsIH8GkACtCdChYePbCAx/Snhp73KkBhzhsHs+a1nXRfEaMdFZhG3/qafUn+xfT6rMlEeZse1Hj
Ax0HvLUshbarElbotDDzIN7D1dA1SLAgYo6fEs5SBf9s7Tdrg/W/aTGuD3mA+yq5S3K4L3PccaH3
aZn+v0wvdZejdQeze9+axq6v7PfcCxOE2CB9qUOV5mYpv4bM/MtNSw+BvAYQTT3LKv6xECw89UiK
pSgfEp/5M0YXGFYIWUJjISskPPnorJvkV2IZElMRWeFDR28TpSAPSiSNYWjuO1ouwGwK8H4pNhex
Vn2M008QEiMv5g7SYjQwtaA9kE5bMs5NsyGr9jllqJghdRzKWZhJ3IUjBxc4OXKDQJHVvAL93Tdr
9pVB9JNZ8j9lkr8jO9kCCQhWWc/soRiOnhvm4o9BB6Mn2g3N9m4akR3A3IrSyVCFE66+Frl+TGfM
OGRAzMzJ2K89OvOK77uqXpqmrEa2HhmLOsIFkdmjGuEg+EN14cxkSl29KnRzSrGa1V3cnA/ajRqr
EvhPQwLOPbrqpBMX/4yhduYXq33k1gxjYVwMxtLt1AsvPM3z0FI1KaqOyl/X/Rc+Kz1bTyWujw7M
sorCC/Yz3Qyl8Xucvoyef6gkhhDvzZc9c0aQ7ioVPqEGadV0YKufp1ibQBWpecvr60MFSl/sDRMt
A4boIrlOuGKj/jdtv7J0O12NmPOE5ZC1aHoalwNNxaK2PovwmeD4kK+iCQGj/WUMQwh5nI3Zq9ns
rTULVd2j3k4YZP005efsqBI+jUijrcLsox+yra92721UP0Xq/wDfcXsz3g+YIY9TuhbdBg8uWQa6
BVD+T+6vXbYdUZmm5kFiBxl/WfX6hsWcBTuVZLUq3AYZgl1PyNpBwFG6gOsBoEd2cq47Sfdptsi6
YenjyIjCmg6zvQ0jd9dNSFc5h3d607Vt8z+llDWRy94OfzzjD8Pp2ep6jaO3fymTSnQHUF1SXcdG
8z0FdCXhvWOVZ5BeoqTy2WTTLqFtmZgeqvrvQOMVe2KZdLWbWMpqYhibBcy5JW9PftuqKNa1dg+n
XUsibLTvYhSYWJREJoBN7f2O3lw7sp8OGQDuuQ6W2s4wNxNemj11sd8j/OGKb46j/DkCyCojpPn4
RtI/RO2LSQuXflJCQvzQoukWUibX0Ukn/pO1a8CaKNuz1pypt4jJBIPsk5voxyzaWEC2420erEe0
yPmihxYeuDhnB4bgBJe9+7/RzT/G19n8gCErqhjIrXXb8UiIHDly0wTsPYZR5pVWI85WQ/W2JJ33
Q7a+TW0ne+eoxE6LecGZAFarMbiDFOQuAqbeXA2MyWZE0tHEnGSA8zCj4ALSlK9OGoLXO3l5MDgK
uTYKheQveQnXfBmWUHmLe9JfyhKx7j6S72P+FzFwKp9ySV+ZgY4/tcQ657+EgBWyvkjs+e6hQkBc
HkcfAqWTLG/wjfaoNSTtIHFfxxo2zmbX2c8o/e5mJ5QY1z6fb0IAWCgn2zvqoYNHnN7nRHAyFr3r
ZOFqUNaQT8mML94K7SEnG7M7Re22Lf6S5mjLP1awK+r7MB0ke1sWJ8iaiwgBwyRuQfKeGY/aumj1
Xdb2SJ/OpXz2s7sUPSXxZ6GCLc89rqXSdJFHf9bUhF5DNuN3LO8abkWV/a0/vAb5p5yzuHhpfavl
r40BrQMu2bxlSFqsldFvJ+OY2N82Kyc5eWkKQ6kW8+uWNgGx+mEWljP+XRTWzW9efvXblV8ewyXd
+sXKx6h85rfhuziYfKA24GBNr4b3YUxflnKcv0UF4YXmtj1vtF/tA5exJR2MkUA31/V1rMHrMtmo
wdXyjzw8qfaVDXBCL3yrRLezwe2xWSrEZTa3QXoF9U413gZry1+r0OTpHOgN1/otL3/65Exbqown
23xxmzXxOyadpcSqFy+BKP565jPoCWz7HNbjouf6ZoU8Nj85cXEKB+loUuQhK7e9Zzlp7oASZToE
4q/xHy5Aui5da2sBpyGiQujlWZMBPyffYczoirchf4N1xir3128SRPsxGehvPHpee+4UfANcDp3B
gOdYYoFBQOAlG9s4KpuGP5QY5zDBRotoLTFHC1T/yFWJ3X6WJcs9eh7CPhY5dsVpNgVQCFeCujLI
1213rQYaEZvRXbxstZ8KNXn9ErgkDbrc5LOGBRxeazyxo/3pm6e2fC+iN3/YKriveVYG8TSlz5kS
VKIGRP/vZsyTU0SSlr+ZWrJeRAXrAiZ21sDKq0HOmOzTDrGNyuSmd58DAggaMkYm2AWkh085Wqab
cN6h8+B3+I2zoUToR2NBZegNw7bJXEgAC2F1fwXXZs78rrYvsvyyID2VE4xMC1sto3Fc5P0jxaMV
MqHUiKYqOm1ZDhaOHfTvWbwoIhheWJaEh2QXsF+GHj2s/3KPP4ZtVRUbYR1Q4EbyAfADUGsmmCHR
E+TopmykWhqFcTAXSV+vUXw76hSi4C82QIhdGVtKpJzkkZUIdhyTkIBnYzx6rI0T7cdgFNhFmW/A
F3UScWOvs1TEyh5PHA3bcAKXxYqup3YLcAdhpeJAmXADQx3Pe5b7KuBjZIWSQazEX5jtZu9H9WuV
By2nM+RHG5gEoErQ/a8SbCKvWglbkjytqo5ziwprSkHPnyvzL/jtVOVjKr/s7tTzsEbqBUvRtKQ2
uMaCFnH6EUhdzb57Te1eSnIHpdkpYKqk6GgIAtbLdM06j2gTD6gnTlHBCC0gNhFveAWmLPbXwo52
Ec2GH2ZuLFXbERoVDAJHN4NlQUxcZL8jz1oClg1UInzepREuPUsOkxo2nnOUBmxrmlgo/QdUNCdI
kp3CtChCTmwW5B54h7oOXa+q6GQgZ8P9OqUeWYBat7IMuuUBeae/nFD22pixx0l1yAGT1ffJuBvl
vBT1yURSKOFhDUYoJXAa9fq+LX4Ni90w510vaQyHsAOVeCaRYGgpZjE0FVmPSF9RAb5/NdSocY3v
qwrd+Stl2O2UAsADV6+MNswW2Pf4AgrYpd40OBzFajSxpxnBMYtlxLfTmT8jf2fYVgb0gaqnJCAY
WdBPtcrKBNaI7RQi4idhqxhKfDfGhiOnDPsNWAXRLuf6BD1pcRoNGLiArHsJkdwWilizXJn1dVQV
9E7q2vTrV6aVSyAruyii682AE8R0iAEs1gAv26Q7/Ri6XdgzaRhdHRmTWXfLOc2FIRhGO9TsTcCk
diVLjSuTBDSSvFCKcuMVfx0hjgn+SRmqNI2Yov2yF1tOTIDAvrmx0u2HDH+fwQ6wxY3k2SxYWFnn
83acAaoq1p6wLn7xkCoNJyWmRRNHpWStBpimSD6smwHhY/58Gm1A3CYQlRhwyXSGJpwbC6pA/aaG
LGm6Y6Nv6uHdKC7aEDg1HZA2Jau4UVbhGK7qcqmNuqNxaU817nnlw6aHm10EYLvkQlwrMmnC6rNT
yGmKXwGSW+bx0GXi5YTFzsbPn8O4tZHGtuQdxsGK71v17qXlLUsgY76/tKp2i0zfRRl7sXHpDhVD
RS2m3yzdIGGXQb14URMkYMSr5wVl7fRspUdjhqxCMEAiNmVUQr9TLgDbLOT4AvCMaxbr6iC7mCmb
gNOAxJcIFmvvVOl4rz3M59RGMNQPnTKsvdxblXq0VSk1CEGji/XdYrI22khGGpjOfnxag4VGnRXY
0x+RkR3ndF4FPKJCZV6b8fvUJLv2X8DouIeno6dvY3cQWO9080bk5qKybrMuTgNTMGIckot/uBYc
VKa8d2VSEtKlVVBDOoP0LiVnvdiQFqtAvcDWLHGHrCZs4zkjQ10eIDyBLU0Q/GGigAq0UKGAzJ8F
qEMcouRKxaII4m3X8yHRIFF58u5lNh+W3z2dW9Di5mMnL9V3OzmP9aMytqW4G6i2Bbia+iqMPSYj
I92HgNGmkmPVFoyAi5UrjPtYPKuGs9GUnJrLTDJoPlCudtWKSWan3KB/cOuobjY+UusTVTWl+9mb
PY8toV6UsBV5TXn6nP8TRV+xum/SY9Hsre6rz2mnmD4IhtNqrM9Ad6eMyEnR4RnPHXy48G8+HL20
UtZ6Mx4U65YaX6l2ZUUAqgeuCKvCKZphKOjFsUQSKcf5KB/JAFqumeV99+Wn1qmwOUnSGB+tAZo2
pjRtpGWI+opBNgpAnzw0lFkWd+yM+hA+MA8GgSn/te+eHSFiIuqgQTgF9qoCdQdddU0UV/xdDs/a
PCSI6C3lk+/MmOYJ3j0uMLp0UG2w/UGECJYWyWJE50XeS7HURdkyf4CkbBV7STrL6V3SeOPUfJ18
dOQKWvs0e3kgoIGL0SARz68nBiv+sLCqV4L0pu6erfaFamtfUHCI7pxBniyMs6h/57qyZLKRCn0V
1BgGvS136o0UWdgYPJ6+vsojrPA8GyPiPbu5BP03LxSe5kJ7qu1bgIxNBaIfJd6i6H7i9GYXd5/6
pMGf0IcXQ9oGGH17kJ5KXYNPwsIPSqStt+TukCtCjGAXMnBjfMvA7O7zG5r8wWtv/u0g6MEcIUAM
7l1i4n6g+yeZcz5SulWolkDWWISfVeNiE3MfMdJk5P+uTMPSq3a54rYg/JggoK3cMHO16zuSY304
IFSnb5CDa9EiS3c14xYRZyafTGsr1OQMsI4kYJMuWNgDLiaTM2OVd183RdaOyXCQ7ZsoSbF5JcnH
KC4RB03Dq6TpUackeEE4/2J+smwFys0Jp4ITjpo0MsDCcFoi6p685BmBn+o3ZepfWLUCDF6YsYex
6tdO4cAFex3TjM2nSJn5pNYl5eApkKKmRktf5zv9cWDvkzMmjfH60XPQPNFjGnnCkwH8Ht+VQsyy
0EzXCwxnYu0kfHbe9wrZ3bwDbJkPTPxkU2zi+FWo9cTKisdfnFR3WLds/tkdtbRAJTOYYW3OOUHx
T2U8S0zGImFMzbFDrGGVFMuwYOzkIYXTzH9BlaEmwFEd6+zPzylYHe9UqYzLWFHP9wxae1pxlRvj
NxPScqTwlPn+Q1yAUI04B7keGXPY9tqoHzKBQKHPJVtgpx0B4pchbjMAFrwlVLVw9JEstoXKmEVv
5jEw32/oLfNYRgvUwMD2mK6QhKh+hRDwZZzuksKlGkjst+fBC6M6Kp+J7AT9oIbX+YaISA4a8bJV
cHt0AcQGm4GFdH6eVWKBmwvPHVwzKkHcIvT14LKwf/Mu5YivjHPD2F6U+7Kbjd8/ucoMlQeolNWl
R0XRlAgcuG/nj5ieRO8sm/bTq+Dv4TLI6YQZ0J9H3r0DlXoQv6MOZ89X5mIZyuquA79aRbOe4o9w
mJLXSVKV60na5DxH3hTd01QBEEs5nf7jH/TqsqKckZnbzvzyscq/tvrzxVvhvTPitslXtfLfUN24
EwLG6A+hWK5+JTEpJBzf1Q//bxHNoH4pMrQXopKmJxsOhLEPtXbD8CohSve3ufJpMogOOcD5jcre
8NdicvnqFYESU3QIx29V+cKnM0b3QvqusrNuAoZ9J22YJcw9HW81djNpnktu+Rs9p2jCVKNPVyNK
ptSHfx7o9FUHvhc+9UhRxPfWMugcGCBP/i8ReAsTXzyfqbLO9mgdUog3zNYq9VUjL1WAsScR0Evl
w+eR7euDGVIEi1UAdYnqupTnrVyLoBcqCMYFPLAyzWHFV3NTIEDtwIhj0jaa9g7bhnLxh1gpzZKY
Oq9qoKr5Oha7duA5hP5j8ITPAJ75UdWV1yjeRMhSkZsPiuJyMp6putf5kdmqAggJgtP8iLKA2BDK
4gTNZqYrUet15iON/3r4SaGKHqGsGD8xeZe+rYzPgvkK5Nf8AI7zjD5oMQbYi7nuplLCBYUdeOR0
H9ZOSAT5/Gyii8ip/nE2U8rXK2j/Do91zTSUWWfn47kzgXdrt5qvAgozIVmH/CFHQKYQDey0/fx6
bFClNAo7Gb5Qrl1F/17eZiJp55/89saX4Puba1UePbUJufyzjdDLlTpgJ6+fmt4wUvMZuRm82vF5
1T8K9no5YI5E+A96X16RjxrbM1IsOBQxYBjZlBckuYyoFbWtZWebuqJIRqWiIsDp6PhZN4Av4aGX
gB2mjIbsBLaNC5TDTL/tuHYyFpjDbELnhlQZdva8NEb/zc27n868zf8339PUFEzVMI+LvaCC1K6W
9/CD3aQ9M2yI/vScnclklMmxUw5ALJl2TdShlnaHyTQXOwQfe8NnjldfyP8KlODtyBxO7hxsBHTb
HT/mxg2jNb4su/+evE/IvvZc33BrkF5N4Zostsz8YoFx8Uelg8BaGYlvjRm62SMIs/5J3a/NpKWg
1AEivZiPWV5Ocf/i2eHNyds2CVfuXKrDHtzmpMJp9hvYHbkGz4DpZ3jT2j2vObX90uq9hwj6bSTA
OMBqN5TNyggNYlf2BpIbu97W5p442AXaPWeu+auDD0VLE3SonFOFLrkGByGz3sX/O7T+hve+9ji6
Dc7XwbVGbRXpkJnWVLmIZxh0/c2lichf6lxXVeec3mM+wiN2Mthp/y9ARmp2MA48JdX8ukBNJlqO
Xl62ko8dm3dMpkuOE9DegvewkHz19fItIfFpfjxMQg6sz6T9nNxY3tbatZjus6UPsXMGcwDxWDdv
LNgx/xD9JOd3XZxttPlRQoPivAXGOY9/Q7YQngkP0UudVHx9q/nfXI9LM8+i64B6vvCHLxLt0Zuf
jYFelV08M0g+W17gMskAztCAo/tAILfxDDbiGBSiuuI4r5bg1p659yhYpHQjb934t5keecr6pvrD
rEePcMr9P1sl9eCs9zwrfKBP+1IkKGohIL6M4GrH7/7cxYNk0vx1W+5t42lFf5MRLCsCacc6dAIr
XnLg7Hz1mLPNBv7ZeSQHs1pkUYF+cKHo/5L8qKLMluzKKQhtonQYhr+0no8u7nSDzmg7Vu+MILg5
0V41d7v7i42PfMIty0h13hYqcA7Y0LX7NF5p6tNCCI/aFyObU+NtllkpIBKm6gcUKHT0IEcAQ2l7
FjYrbhbD2Xdn/HEvzfQgdU8lSmEx0wjz6WsUp3nsonEr8J6Lk98iJnTZvJnU2aTK8OqAkqcxPyKc
CHtVJKOlg8aQ2hARAcNNLRtT5l4aU6hBRbunfFUtDgWFK71GanMaGEtaL1P8DLMqGCye16hOrL4F
/GgmWMD+gybRkQihUYzaHfwn464G8UeNUC6hp0NQUJEM1dmIpHDtSDSyEZ1LbV7U/jY7VtVmQNa4
8qIPyTpX1NEhp5U5uoo1j0fqQFoOE1noUJE6c1xEGuoJdAt2OmtN/mioyEU9a2r4McpbJqRfrb1S
GtZpdMZlECzqCGRXj5L4LtpznBOqy7zm73+oRWARV+Bi6SaApy+fWF2Qhsy4F4Lb2YP0qN5eav5K
C7cX90Yyl1JybDA88/gSRA9sk8lgBMnqo1Mdr7hE2ZVtsg+IaKzpM+i9WCggimEd+7KaF0eoqvAG
YunO4wlxgXN5xE3sxTvWnex/G5YVCBB4jHwW/o34Z0H4aYnj1ow/VwFPG8H7y+nwqRwnljJq8YdD
yC/2NU9jp0EL+pbsvzwY2ZvRq35AxrHTA+yErkqXHtkMI52HN/hOPE34LNVljsA54uoytRv2mFWr
c+bPZV75aZSPUPsKsneyAnnRG/m/xPzBgZDwApkfusl7d+cAkXF8T+yIE4pPgl9fZfozA8b5LQE9
Y345ySwEix4UXvEmFxSzoO7lfN8pp5QaVtbfqovgHNGuOUOs+aHR6yuJ1pL0jM2P+YEGFCCP3/PX
DKT3luqWvxqIfzw681PAQ86vGoCw07llrd8QnkraDq8tXjmA7/3xqyS/qWG6NLK8ANxEjxTpLCLe
Efr+/yzzy4aZV/lMjZMKI8PKD6F6z0yyF796Et3I7wKHTD48qFRNuDHltk6UiRpc2uAfKdlq+Vd3
3+iAUI4tze4RAprIeGBb7SbEfeZYWXxcSsjPKaZ2qaf3MLhG3bjPU3GlvckZR2EYtcV+AJit4+CM
9sQhuZWo1vNrl0YCbBvSOn5t0GN0jIOhnTky2WxEC63apl/p8quK3zz91Kpz9sr8tqxCFvswSxpX
pdKUDbpQc6vPkj6OCgJp+AGjciL4DlKIv6f8Go2KyoysUcKrEUJGEBXD/CC4RkwUQlSJhJpBLKsc
uWeNzY8bhifFvE7mNRguXYyoD6zgcIsljedwrzd3cpc5+jCSp+xIqCLgEjLRNurfcgarsGoqmLLB
O2GkSWHCCqV68J2w3eGv84aUrJvaINBl21kj73Qzi0Ui1TY1rGeyfcPLzlVW2N+SerE8zj00riDJ
HkEdE9oGGGahyAcoMd3426Mqh6WB1mTLs4C2lItzoWQKO+hnoPsueNhachFhLgP9PfN/YIWwgg5T
qDpoo7gCLGsZjv+RdB7LkeNKFP0iRtCbbXmjUkkl29owZAl6EiRB8/XvYN5iImZ6JHWJBkBm3ntu
DDGQFF1OalSpq5lOBl2asevOcxWgaCc6YqiRDYtDomOsmGbObBkJLb2Sfs478dprzyM9ipmkfvQF
/lL9buPmRtxNimvxE+rjBdejhiklOmzh5j3z6Mah8yY2A5cXEQcXmlFBXH55zgtXaBXMP/pORWO8
6qBFSLShBvFqDEzQFB9hlPhJumrcT+CGqzQifIdwHPmgr9zEuS+NPG4j9a0e9diI5FqOxw5BR5jY
EjRcVuuDRaVdWprkTTyNAW5HcEqZug8mDnFc6QI5c8ofk0q2Igx+cGjgkO4B8C2F76J4oV22gb57
5JXkfXGif6QQr8lIW+t3S6/PTfnoxnyEDHgdZ2WaRrQGkAzxtMBv66I7vc7ov05vHr2HynA7sqzy
sDeKu2gDj5//JuqSyn115ie9nRkVyboercWbH5z1Q8SVstgFfUoVBHibcL6Sg8QeDsWE4dekDVDk
7drM+J3oSs+ABrbqOdKUECiT8tRBbsj7a8x+0J6QpKwKtAlmb25qdi6zy3cLh0wr9jeWzzcfCRqH
NcxHQBBGcHLCHei1tgMUaXRAhMbl3LKTyOn1v+eswr2VQCbn3c4ztkxIhFONciZGGpJ+t8lBzD/C
g0T/XnYvFr9zZZLKyGu8WN/lYxtyGkYVoG+f3rj0JbXyZxXCPGBIwkZb2beRp5FsI87uFaBcwVqW
bJVoAD7DFx82od9u9FTSR6DCq8OjyDQgq/HnIipjQ2x4PpV652VCtrXuevyj/RNXPaSzsfA1Fi2A
MMg2PQ9E3II3edYrOavyFH/EDDiNJ0JNQbUKdRGPtXqYuP05KVLC+O3TByVA6q48NJX1e5z9mL9d
+uegrnOpMWX+EYmXcPzOg+dwOQbiNohLCOyziL7r9JLyjUNzZq13x2ZjADkToAnuQQTrLbGiRQhI
Oe/vbBNnOSwyKh7k7tjs6RGY5Ovc8VBP09l510DnkR8Wsj0hI6ax8t5yWsfjizbV4cMegereO8td
kzar3HpPqWo68I8D9xbPLJ+GH1bGLA/pRY9hRn5OEr5DGulD5Ng9zU+kMw8VLjj9LVz3AatSHmIR
2mXBn5OhNPR/FvZNfiuWKwfLEyucIh6LahB8FbNGxpvrxdhl/cm3iME+E90LHurLlDBjHxeaE1as
NjPU/B5EBNjWOIVgtGnR/T9OPZrYka4SiwCvHQvl/891ZDURIY9YmWYXSNL2M2s58nXntnlL5yu3
buFUl8TnsYA5gp6JRdVz5ClARm7dVxzd5vnTzd+6HI8kFBQcxSY/u59AJXPUKOcDkTEyeJg45PSF
z0bznSi5B7jTEMOJusRg/cfCSjdNR8xrmGhztQQ7A9zmWeHKmZmkU8jCchTnxXuNKho6DPPqLUy2
yd/rq1foNVHHvMgL186k6WSim5gI/6IY6TGPHzPGJkF48qI9HABCSM3l6D9OxMU8THQa53XivqcE
oPpncDHCQNp/J5ta38mJGU1Mj7xqr1n3nKPBsyBXG2DM/XzZdoL+lE1mW0DNwQknDM4p2WuOga3X
yq37dLyI5ZWlfgrSe03/mOAXPs/5eZkx4nEqg47nLkAsp+cEB2cFAnggFKde5epLeDdgVMV81jQ0
Tkc6USi5peWTbRorXA9oFp2N8phM0ebWH5MBP3UmYxvrgQCns9NCHvbiBNgDXVQgVGomIp3nheK2
ZHQ1H7T4XPbTJkR+HWE1EPItY54vmMGWtK+dRq4YCkZrkj7YGfNt2bkrJzTvzJzBKL3MfZ7qHRaL
6bNJPId318y/IV19a3jyLABE/KyAgkzmV+JkN+kDxBSzvEuyrzA9x2l4EJ9m8ImfuEQxQjMgmUFQ
Oajp3Q0rff7RRRdCm1d4FDsbycmtdN5i5nUtfTg7YUylaGtExIqdRD+0m7ltDmVtg3E6gF9b638w
xGyQKW/89tmSr3BOuu7R6W6RjihrDBawz7n8HOWHPqbTD31OnRDMiESnzwpLM/VtJF7OArL8ntGy
jEPg1j2d9+qxiR4n7xKmD/o70xAPMerQYK55/uf5OcNRbzrlZxhQCcTpQ/ZnWnwrfXx2TpxA8Bdx
c8n2y1ouHsXj5HOWz9Fz0MJAkchA4K/DqWFgP3SoAGtYByT11KhTkP2n8ylq9zwvPPoVPVimykX0
VXQXnqjxF78tIxs8uK7P4stwvrpzrR8SjxFmI2twU3TXNTO8s1AvMkcO/ORol92lMT9zRR9Yd5tD
NixyodDSjQmnwONkbKx4r+8pmVIA7ddeedG8/f5YVOS5da+AD/gw/zkurtq1plDP9RFbLa0eHAJ4
7XE7fVB5hdl3Hz5yAGX1hc+P4nesP8EcCXcNUa5H7UrNEH5FWse0Gbi6PK3W9M3BjNrwVi/7lGVt
GvA8v/ILNzC/3SNzLn6y9d+Lw+vKUmEJd9uUgGgZdFUpeoj5Y8Zj3p8bgSW+gdzxRAiLJ++E8R7c
48Rfu+TSke2MZO0mGDPZAo0q1bS9zFvwjj2NYjMzV1MIw5mrow810qVVTZOGo4myXqT6iVFezqxA
3XCci1soP5AuM5EKNtZHYOc7v9sLXoxeDXQG4A/TPnUQpYfjW++Va7tD0bfAM/kKFVVSdA6wWWtD
RjW8IZKd61vFwMlGjOTlF/2QJkuwIRdiM0Y/g/uGo5JtJCI4E1GTKh79RZxD99ZGV9t6yrn6dX+q
o0+3v+j/SFFN5uqR84PRv6C1FQmEPT++UlaXbBFt/hLU92MPjfjCaH01UmJb4EHr9HVQV8Mkz+1V
tk/p/E6M2OpXj0PtGOVk/dIVn370V1pPUR6tuxQfg3ueh0vYjRvRPjXtt5l9WO1XHd/4Msk3CwoI
YIyARlbLLRZn+Bb655TRLatfB0CMJsy1ed2itKlYgdGOk+/lxWcneDbGFAPM+2gA/zsFSBMQ5eNQ
FK+Zd9JPeBDcM3mGQcK3VTOkZrbi9HM7yGenv3k+Q7P6B8HiuOcMVB8whtnipLyDWTz0xI/yucL+
alT6sU7n42idJ+cIkqtHlG04lO/Rv1Ec+uRB0mxf3iubW532q0G327pziPsX05gfmrz0A2sgWRbK
sPqLM9HkbmpO+NJEkpXWL4LjRv7kZT8WYqmseork9wJnNve+/zNtuN9uemfk5T5Vy3JRomBBGtRO
gbEgP7g4F0Od7kDcGOqz501l6DUXOsIMgFXOKTdjY0oiZiuTSpFbx08Lh9IZsUgd9ltvZlA+oJmi
holIko2eIh8uGf+FDZYladx1Gl/yFeGsdw4pw52iJw41Rs5YlBvP/irYUY2ZGgKt2RQ9dtPFjn8m
NHQ+bDmJ0hE0PNJpuq+MhiP3EISHbjnG4X0ov832AbDBlrqe0ADJQC3bRPRT8R9J+19Q4SP9naD/
kpBZwqdXnKj7Q4s+0eT5xSIPdCHjBTfxdvYNHtqC3BbkK/UNBVqjg++Wx7i+Bc61Rhymn3kTWl7T
PZgTvMpnb/pDfZmqfy05b0Hv7hu0riL8h15WZU/1zCw/f5rcj2PGOF/OCE4qhosWYFMj3Y44w8bw
ta6vVv3D0+2nr8DINgasOIx0ufCAXpFBaKHkgT6OFghQGmBeg4O8gRTNoE4riTdqpj97uMIsoTHK
gUeLbVntfbI2LK5cQU5NqiouBmM+fsmMDyBTQseOVURVzu+achKz/IvpQTt34m9gSN744UFurkYi
IhhB87km+6tHiq65TjnStuW/YBeEQkw6NLOF40ZNF70mtc5+mWNOOP1tRO7cgk7rHFAMDHHtEPgk
n7YKAQpG6/1ofNOHOKfVP7oYIbR5gon2g6jFjqV1wj6PeJ69Jw/VjnPsuK3T7RQTfRhMzr3TQYyo
szeZqG1Tn8v2MQ4RAHD8mriBqwYpeNw8YpPnRebVQ3M7pn/sGJBaN9lQH9LuI2CYr2/EaOUfRexg
xtA1oEOZ/tOM/k6CFi5AezLnonWJsIhy2Rj0CvAzWBuAjBSFxk76yS6ojs2MAoxwLYssCy1sj4hr
zbj2Y4nhf3pqovtm/IiZ9w5wrfHPrwW1E765gjk3+bNYALNt0ebHShm7JRB7F7a9pHc+Iv8JH9pK
R938B+gIimwn0reO1dvioW2zb5bgf5NzyePurQyMIz9pp+8+z+UEl4T8OHjU2bbLv4FvmeprF/S0
zahGJ7UVztdYlgjcjoGP4uBEr6fw/mIOEeYYXSnvLpbrnBer2Nolbd7hEedHjhDYSuCmTbvZBcrm
bQZFh93It5FcOJ1fOSI2HdzBpDj6rr1xUZiGmQShnxxc6rxoDo4SRl+NdUiP9qhkYMQFK1DGp5lg
cAlxOG8RY/GnYG+YIapXfbEMl5PUGN01A9iCbQcmlN4Xg35jYw/spL6xQUjCAJCoimFYB7yePKX6
BXFoL5QOTrqyOxXpP31RdPqAoO5nAMzJkrHxZ8XxfNdHX1yggUNfCoiQLmMYvifLs2X0iFNpLTbD
zg/ePJrgIR0M/hVgOAvIF/qle30zxpwjiC0Oae+St+b+yqJ9cLtmjdTBxKiF+5waTuDeC8qGhyUl
gMRah6a59iysMC/EXuJiodXKCJ6DjiuJbGmYm3ERIQjSw5jphiIY+DaQ3ZsOQYKhvEkHGRxtc5LU
bxMLGcetIThhAuZxb5lU6r9iZD7l6EWApKWMYAhYIgFXWbRcCUXQsYSmEIa7IBEcNK0V47B2DX1P
bWX/oBePIUuOu1n9E5hRA/ug3xmLVygUPM5KHAxqLw8oEukF7T8yLWE6/jR0T0zpHqTN0SJN9hA0
ICYg9oKtmpegmujia2msvquKoa2GwEMwJDaeWthe2y26FUbzjbsemmU9cQSNvO8I/1PYM8YfcVUT
h8F8kmTNgYiyEyYmSyDKrRProX3VJY69sFsP1LhW6Wz0+o7TFfPFX9e+ctvD5s/jli9oN2lRrP0Y
1GrLro75lWej9Z5LjmdyDq59fO14l0v5YqHtLq2EnBdIdV55BjuG+QEfcHkiUADSERYSrJYBN6RM
Roo/KHEFjsT6IRPz/Rj3P+CdK0O9gj9bUxJcgB1GXUvPbzZeljxDOM1yKjdGH22GmWDOljGxuSCm
jli67xNy6pw7/UtE9cgWiWaLBpmivuf4rzMHGdn38uiQzJdmTB24LiFHIfzX2JbpHPLy1yiEEKh4
k/00M7QkfEkwoZntelv4t4K7xMHgwphXOS9saSz4I68QFpuSfS9wwaPPpxHI+bSzxic9r83p5wff
NgQlGV09BFHuYqBzukEop9cUYMak39TmmzJPmAIW0871HtKy3qZsFiGkLXZPQ3wN4jTC8mzi/5YL
/UDIZNEVqx5s807DcUuOYbXvu/oukvLB7r8yEibLmX3gGxa6fELhl9ofNFhiZtPaHY6ihBI84W16
7ysTX+kCW/6vS57t+SU1r6rA9j9xMqZIIoSv7MZdQAHMhFzHGjl9vbPpH9dYK2zd+uR/Ncu4aprT
Yr9oPfuIngD67xZlg/5t638WchirhSZyl2Z/epntaF3SryoROyzZLajffe+ZgwrMw1UJfmv5lRAl
Qmi6A30YYlfE/DeKd71UVvhzllLf6hwB60zZCR1949KfQsu1Tu9njfyQzY5Ph3v3NqfvFr+whhqK
GXIGVxZnqp08E7SnGn36enaNe2JFVi4q/x5XiKST2bV/Gfn0smHrR405+vesYo3HdoWoKKNGNQh9
YwjF3QHfRyrBZ4ups00ga4cr1QP7RVtj2v8y/9PDMcZfMrNQ6VVzyq/WcltgKxKukcI5qQ1dXl/1
C6b/Av2LjE1znB1vq5/d1HvkhpR0wO0aZLsF0C04OJKOZLnjnSs53dIadnp92dwWzdHd4t3S4gnh
/WC9e+WOhnmW3fj3zASaWt7tlgzVfoJVyr6l9H/1X78eESLpWyuLF/2oDS5TG3RJUQ+QiWe0CH4r
AkhR4ufctwCwnH/Pw4CXhc9Gc8LjnvCr8hGs5l9GbmqJ9YKin3946Ng6Y/Nd77P8m1Xgjn/Rv6Ui
Ghq+/paHzLQ+uE/6ziYeZTBPYynRb3BJdiHD52JhlIkGk9/lUz9ofC2Xhc+aIV/mXGdm1DqIJziZ
MrDLOLn58C2J5qL0UgKdlhEGz13JaixDeD5DflELey6KvZkACYynbZiSpm6RE8aggLjhIL3iDV65
bnPoqvFRgPIpEjJ0Z1TSCrCHWDAoRe/K7ok7e43n/JDK+J4gk/ekk8z4BTpKvHzOi1kxtq2aU+4P
T/Q8PRanep49Kg4yrlBqGejHlifWdeW497Dd97JwDkswHPTjUlvWgWi1McOyJWsgxRolKCasyl6N
G4ikzH4yPsMYprItBOKvClPpMjAk/LGoIiTktcCJ1rUk79dCcOIzqv10ayjAQNcsodYlUbx6zw6g
9Y/ZS8N0xo9IKB1cLosEbB0DbkX2H8JrhzG+K0YCSSmwYpgEYUsE67xfvp6nbmJBsu6UGVNRkPeK
XZRC5TDVy3UpEe4pk8qjX9OVjWm9RVZ1MlA7K2bSeu+dfGtXTs6erNVj0adHWhQTPn0SXc+tWO5c
W3L+0SHaC6XXiL6BQw+CFdmQDA5nVFiMlFjN8NBv9XbeXJMaAyG631qf+/snNEI4e5L2yyh9A631
9C3b/IcAOkYfDhEePSXYYjjWaa6jbbSYD4iSbqlZv1tWi2x/2bVu8JNDvVkRWVrvQnwAUTXTz69L
7IL9CQwdwtS4pegiuFylP8XE2adS8VfooB1QgLfZbZlN4k7r/ba8NjJmZkrv186re8+k+vNRCSQh
bd8FYnqPAzXHKwAmBcma35POXZCv4BuYILk/HFqrb9BZgUTHHQNraBaKiF7BuR0nxiSsEE/+LOwD
gB5s2CFDtrZCJhMH8Uxyq9oZKRZyBMaks7T0F6PpZ/YeosHfNSLYtGN+EVcRANEZQF/nSOsZwUoD
mhP/eNH/x0cBzwBAMYKIJEJ0D5/aSTFDC3xOxgygxJfhI4NYEL3HBpUc8Q4jGwgACKCwF3jQVMka
6D1D50EiyAEAKxZUPneY1j2paWJh9+h45MoeVy3CqrrZZEV7HBm5uEh6ln4nOwtgPhm/QPDbApC/
jE7YSEjmxXzZqkMDt7lkUFSf0oYhsejwBjIvifx72Y03ZqlTtk1NHPBpSumBaH/EGcIL1tO3/ZFo
ZTKBNavvit9s5PE2YjDbXvaiDJz3RrqPaty2dfdJmuUW1iU8VU0X3/Z1T3SWep5mbcfJ7gaZP1TJ
+J6zGw+DeWa0h+3MPs42d7Rpg0tC0Tm26RMFzq3W+7JRYPSoQQyXVrPGWwdPx0Q1aJT/pomephuE
37bB4Kjrt3NKt9Cxj0Zb7ERONJ25ANml4LKkcUecE9O+0Hqy1Ff7n0RP7OPcec874zEn9ddWVNz1
ixIlXL+Qnk9wrGbqG/jyyKE5+qbSw+1UVqfeQpFiTmcgcpBi7Jqc+DrfkR4GMYopYyIn/2iUxs2L
o6sbmifPjH6sydQzjjejnOR6lu5y9HocpC6eD9rbTDg5xAUFjh+buGLEqPx1EbInE4XZwVBoq6Oh
bA/KWX6tdjcN+DQUrZRrabVrGxdwGSTtfk5QNiQcKxIri9nFLaalYHdgDCGoswp5COHAOHRF4TtY
myl3vyKnewzmztqYDR2iKYFBmKjDDINuXUPE4PVlp8fbJQwaKoAg3P+qrGUSw8GMOUz1AEDksHWl
PAZ5XRAyiV51mYBim24fEKqTv1eAgOjYbn2D4KTQpZObqTsj9i7OYE+HuH1ycrAxtRs9tWTWwGrN
n6zSJyalbDe5xa1XVgUGiqYMGYEUiHG/SyZaQQTpIo1JJ6bszfxYmFAagijfqHDCAlzm+zLSmXp0
GbyM9PKmXu6DojkFFTwCNOA99iXyWTYDOA/MSlhvZoouzjq46SWu/bVjR485zUBP+cnWSozfNhO/
A+fpxJTjeTCneetH+bD+jhZS5azIoYsnER77dwBnOtzg1PXmZKFzmAXAL5sIjcXepebc7pp4+R18
mtSp0wPU5rC5JkjruYyYluE+HkD0pOEOPDkAsBSlPA56ZD284GCsXNoHnONHNhx3gtkGqd1rf2t/
/pRGP1yCIN0OWfhNaspfzgxtLuto73W/VT28dv6cQy6WNybfOx4VIptAFVQtHdnygXX3bCmPRvgw
HoZWntNe7eOG0KQoSJ6r7k6F81ev4ZLFAoN51ifRieOdDaYz8L2Yqti6E0qLgD3vt1v8kEJCV3Wm
X7N3InBfOOrPvfkspkDgI0yWnbQjex8aAzOzsIFz0n33XmJuxmgwV4FkKJ4X/5DYPswOfyBGAciE
Nl7iga2rh+4ujhkjqo9YsMKnLaVRqL1BRZDwNNem2JXWgr+Aj9db7/SH8n2AUC4KCW+pzJMNT2Ob
sIH5lnSPgY28rLCqvUn/oW/HCiFDJe7hyt4ZS2vsQviCxJJztNdKorTSIxr3zY99/V+4Hl6K0lF7
v9pNZYq7w1W/bSq/UsVs2Q3TFOkeoejIVTBLdHfFYNe7sXBPfeXviBjfGixomwWBiiHNXVK6RH3Y
6lha7FAVRve7MelOAx3RS46EI9H8YNjlzc7sEUV5s3PfMgys6+QyzHj0reKtm9S4ybsMyD8GS8RN
zP3tJTu2M6ocgeay7oECJYbOht04Kmn2wkjo3K2hHpgbpxAzsrp6pzpcMNao2O+WAlQYTTeQsu9Z
7QB44GXZjz2dHykwfpc51gCbDT1FsiuUdSjhv+yGQt53LkMMA8RqO3a3Rs7H0DdgNeTMIub+liVw
DqyRvJ7JvxgiAuTuPXZxCh3A793nGosQNgdIHkaDqkCO8aHVbSNuBoY82DoLPQwxN28Nycl+n76o
qDuNMSb6vMf6NbQ2vq/GYcTBt4MrsKDkeTiAbYEWeHwcImkeRQEx1uQtUAsQyNwL1B7ZlSAO9+DC
lilCzFyxjx18qvxLajT1Zuh9h/M6nQS/Q9GocKOmvADp4JUbqyPVXGbHjnAWpuYMwJJaIGbgClFi
MaIAte0uCidUjq/SztVn7M2HsO/fshYiCVQQTucxqSwDh8PJPVpeZu9jWXKKCpCaRhC7N9NCNy2w
y+cML91R4e8IkE1FXdFB9oZJnRnvTjGqS+d9l4wIdDs8owMZFPbjBJVP+06eqtZpD1wM4JkEM9W8
C41lTztpJY8Rwr1NGZg300L9Xi7Vfo5JvCjmYD95/6yEh9ZbaEv2FrMZ3B3N0j0Erv3iJoliUub9
DHYc0NQgvEqieeujFEtwaL8tqgHVlxGIMYd0j1JtsJxfOnf+CBIE6o3d37qCTgm9CE4lCZX+CKAu
NpERCsXQoBppocVp9pbxeajGUOJVY3FTyt/EWqMeiOA+9lvzXChgGksPYB03LYiirdBoONfRTEKs
nhQr71aHam6sr2VkXDyb+na2FtrQtHWKhCM+J1ykQdadP0mQGA7CvhGOD2QEuqhByGqT5eYmEnh4
4nakSh20FrWEewkwGZASae20HieLmnJuhpiwCXK3GG31XbMc8vSznkh0GyiWh5AvNj0F0sVOnoqE
8yIhJLjyguA3y5PgEOdY2DIthg2jfd9HaDgGtEZJexgLs9tzexErTvCtTB6J2NYDumzJDsYgA5zm
8pZNzKiErodTsrDnAIKt6073BF7GJNkiRi7jadcmxRPr5bLPOF96438gIGGThK5O/jhXO1lGMeLQ
SntE22bbmopTwBKFq86ixM4a3RyKIcOIZbi2OuPTEwPhdTZWqjiLsMP22yyevG0pI47WqeMebKcg
3H2kJ+eGW2NC45LHL1MWavCJoOHgVIfRmomwkU65UVZ3ymvjOkwcoCPYvYeKNgxSn2bT6O56Q+dU
yBWzDhgtloGIMSt2VUCZ2ytSUccqvHPwQYowTTZm5383PnngfdBwNkY8kPj+3rTRFoGcvXQJUybD
f+qjloHWzN7rKULBiBOh9STyW+TTHgiIsDe1tc1JaxYe8uOJjqyz+EFwAKTv2hIG0LDkNlrVKjQ3
ZApnoBMwmodJAc2asDMuhrmfB8NmGjAMOw9Unk/8jyytHTYPBH4JX52wp2HfwQQng2gC5xJuOnMB
i+oC/HGixyYzEBjSp/acLFjhcJkdPEhmWj9b4zEsE2y4+aT7yO2bO8eAFkwPglk5Lht/LpFuVh++
SRlY+DNtGXnyHITROdrYXTvB4muXgf6O9w+w0W2eSLmto1bsOpx7SEzJQ617EOak9ZLcpGa/2LJh
7gqLpasU4VHNkMmyDstW7fD+xtldlyx/eUXD1fPpx7bG0Wo4Qogq/jJbOk40iwFC+TenY7TeKPRZ
MW0mIWKA12znAXz7urOpRUsf6Gz+R87TcywpO4NGsA+Y+Ap9DxRh9hzb/dEEBm6VDH5sVTOGsg2d
uJxdqzHAMU3Ha8USQsmJfqb3LO22zb6Mmgnu5NPeZppZdARyYP436c/vhyxFlud/WIkzbBs3o/3s
gCFhwLzqfERASa6xDTOzeYBmR4uzWhMBAzPHniNfAAnMHH9pXJM02bbbMXXukclcHBBfo9LWCkoT
jqVZCLTAjoAsO9sm8catD3F/Lb35UnZDQq74/OM64avrLyGpljjuLLncVc1C5rzngiQM3HeAm8mW
7L6/MMCqP6V+u23bEyK6rrzkFukJTgLPuJGUjzxAjkAz5sN+dBu1B0BxGdP4wcHwInOIhzD1lo3h
lXc0ghoWH+cEMJyzjsISocwMsZuLzC6qWSu6ApB6X5DLNL2O07xsUf0/JXbDwjWiIwnSX7uHo4pm
206jU1dl3RZMJaEZVf6vdFFm9M49q+S4LdvheenHbzu1dn5osE86/b5ZPNKMatitXclzA2DwXZqQ
eZqFOa0JS5PFGr0ACTgIRrgsZU9fufGMQ8TKWBpzzIxnfIon2vOGFtqGks60gVZD0UGRlbdsvRwz
cSu0jeiptxaimkpoKRNlnLIy6MfGQ6Q04VV2qLyLimyO4FyyonNkxy5Ss98SNcF6z2xIDtVDrFXR
TvncM60rbWM6BaqWK/YmDq457aqEVo3+SKp1MGCFSHl6wRQt8rCxevkWqCfj+Sy4NWF0s6sBs1bH
OCanr2WNOOiKPKfYJinRsgLGARC2pHEoQ+utSeVmyNujDSfDC8U1ErwcpSyvdYoUgXyc+6Kc34bW
h5p1HfyKhk2RxW8DuotWlCAyUsmLNRxzUgaVzY3LJGZBZ/Rf3CXcOol66yp0T7lBLxLg6sqKJPhw
vsm3A2DvhvGdMK6kCfg9thSh9jLS5FMDZju4f+hMzlUU/OUmPh1BS46QvteOuOCNqLyvOo8f4Dtj
6Je0/zsWMluZlzJHSz21X17A0AVlgp+WL5KJ2dIxzml4fYqRnnyO+gdWD2YUjMF1Rsp879HT9qCT
le19MNNON1V8VXRqwEFk8L+jH6MIH/D24jEItQCe6Zhs532FytOkzrTaPydlE3J8DsrFoRVhtlF1
8pzMKPQs9y2a/tXxeCLUju5ByPZYO0QsNAlLYVy8lPPY70dUDEepcEe46CBQO+UfUwsFzc1o4Skw
c0HAx7YF6VRTCAfQhfp37+JGM5hJestM5FDJJiPY2E0agkPV/kx9gzunS/+l/oX8DCKE4vSjn/oD
QuejQak5dO4/iDCIe4B7zVGJ5YTxxAxT1+RVFA7yPNVY19wyvhxmmSJC0hjn3QdynhDvD/Rh9HaT
58HkHpEqYzUHadLZTAcC0YApnC2ThBF6ihR9W52twzyVeIwFVT6qscmA/efI38Svnr1kXg1z/t0E
dCYDweokwjjfBU10yQd73imG5aqNPzonw5bYD39DgpzdgN7dej3OaMvgrIr/c0Vj7FA3vlov5VNQ
+iBlK2wXyXvs8RWYChlBh/VznIJnKWXBaJhchmzTOJmz8xs6cYGdvXrlN7XgtdMDEDdGzg6rjx7n
4GwcVHNRcgj4P6hEaIRBdV/1A2EiDpnJSxIum585bx8GDtabJrGuZd6AmxvzUyHEpXTK82jW4E5l
e8tga1clB72kcnaN6q+Jj7y9TSO4A3K+62qaf8wSSncB+l6dsSw1Lh38BD6naob14AeUCQmAzzmm
7R8Hd0kjrjEfNEa4aMjpUk/YQTP2fwEUYpMgbatCwvvKKEGjWGePPudnXBH064S8L1wWlaHIWaQn
6yqS+q3QeJwC+FTFLtAzGFLEJ3Sj/F0o4DMfG59ntRE3xf+N5kwTrlhbiNGmA8XYwCPByenu58jc
pT4EL5N2danel2xK8aSwz1k720cx6/bAE0krQbPJRCofwa9P9vQgTTJbGjhsAmGsX5W3xfP/GRFj
U1vE+Cr9eTtl44OZDw+tYIWU0jKgmKFIg9lrh+kuQGyj+1nYa3kuK8kZ1ot7ls0es+V45hrA+cQZ
Yqr0ndPQtSroWrKtPcdDiBVuAg5nEqM3DcM55QCtUvPoLq/WrNEkoaBQ4UyCy9tgY4cfznyxyDG5
tsULzIgHjjCPXjrRrQ4oSubx2NXey9RK0g+Ds23Z19ToH9IZ/Z7hyOdy7i+NUX3RGX+0+3MZFS9x
K4mliNxNQaun4RyJpHkcdNq3c+jbade3CNd6e7fI6kd/jIjGmCz9Pz/gWO0Y7jZNx8+lUZdoUAdq
YuBHy3MFqd2d4aqaVr1bPG9b2Tl9IPEdGRPyVEBgCK6bwqNQs8FOV7eJtW3OH6faOdK9HJFZN7Un
VrUKnzuRXoyhp8SI+ze+ThjzLuvQpRXeC1f8JaPnOxk0jJsOLLRTEgZPmNeazvkOwfG/yXDpkMcM
522IPvnUT289XQ+vhHc1ZcspFIz427CbUMVLlBhHvyO9BqFimcwHVfGampPzYJBitSL1a7irbP3h
TJmtvSG6tDhskFTQ5E1ocYYZPW/UFf4UfMRRwqk1HX+rovqyhpAs8iS9mkgJFvImIHWWHVleXems
PZtsA+W9BwpkfRt7J5fUU4to7R649RQ3b5GiY2/jeya/1l92czy+xGX9kGbTQU0UIf9j7Mx2K2fO
LPsqxn/ddEUwyAiyUfaFdGbNc0o3hKSUOM8zn74XZXeVB6C6AcPI/KWUzsATjPj23mt3JDjGpvol
RgEIVf1KQBaVIvwcE8YI9HmCw8QQbKF8lBEZNewOqpzeqoXPo2ivhB3ha2aRqcdo2gYmRBEEO+yB
9VNMhEALn8mZxUpab37tbJOR4mOvh77dMoXj3qa3MchSgceANfHYevjQtP4dRdZ9ngCv62znlOQL
G5QU5dUaX39e8MHH3I++dmAfjm8sKWjDWJeLBj8kHid36Dd2Zp4aDJ8Fxa9GHOL+e2laIkMEE+vs
kWBRAmGYESk9giRnbAJG13M/HENW4o01LpdNRAVxigVMkWZK6EL5+cVjHr+lU/Q0cMA6qzDueDSU
dJ92DynbRynscFVKqJTCA03gVMmdqBYmKqOdY26vTnZe3PeQGGPbHMIBIX9S3LvpdeUYz4kc+Ewu
xEdQE+LPc4XbiliZ2yAa1Gq69Fd4WlS7+Nim/K5ck9RByjYwQgs0GSvoAlYReBnbxfk26DH7s0G9
igByzn6dn1e+9WQl8cL4DucvqdghAWk7z8elqW6ctWzMRFh5HNT5nwnH2OWvwgm2UaSu3aBhaNfb
V+hYHyDD+dHlrxYlLe97Q5QCzXoUmIGmbMY2yn2rfQ7dAbnVhM/eKnI1ClI9GAFIsbeGYsLUm7C+
wQOJgv6iiPWh1/hwaj0d61DfYQ1Jd5xKlOt/hS0fmLLGdud5zqfVIPAxI3hKObqc4/amP/puUP1V
tJoT8gb7klLJNfnYpiGiPJngobLQ4NyaA1QU/G6TpdgAzNT6KSb72dTTAeHsqs7RhokLjlkDJqWY
XorHVmucgERTCI9tqhaOpgsSVZb4ZgBtEwTAH2VlxV2hdX0wq52huBtFfEnhvZs4V87kfYyr03hy
Fu4db4JaVfhvXNF0ByUzF2wxFY8UY/dwIIY9tcHJo4jqTdXJp9rNgfdWeFbcsjq5kB+rqKCvER73
eTrKx6qW44XWsK7gJcwblbNp4+MNxrSM1Ulh62LKOrwOfXX0AGRviVbgBSuVf7ST/HyxFwGTYQTL
MrCxyoXzbXe8PFFrS+D7yJj+fNHMHQGwuNKEONUhzeDkqfE9Fsw8YMJ9VfMjOEim+QyzzrXqvnVK
bSftdPt6eeiY6lDSFbUXLdJkbf92rQm8c4jeOa12xrj6qsHVroTm67Hl9JBxJjc8DkxJEqEkR9RX
zOS9n1FzdOVUXX2IF/lotxNBixr9oLlhWX6zs4jdYvMRRQANWm5n247p93mXWW/tQkzLSk++Q2PR
4LE5XaKHAHcfzv3gUqtJn/UeywXn8rWKdJ9lqyMtQyPVnQVvIPimMhwplUzbPDHTDEf0sSBlRK2b
E/QBdyNcVMvZth7mrrke3NraczO/SwCPRca9sepm2ErLelsGLMTYBlw22jSK14bjurnClUl2u6ip
pqaiYrwalfvgyRz8wdhf+h4ybduQMWPbgjvLD6+XUewss+4pKAqAjsCNIzRA7GLSoewszouin46m
UFclpekhmvCBdyAVHBUdGoE6xPHAAMcoZI99r4sp7IwPRg97VkyyH6bZaoUDIhbBt6mwgpBuyfbS
4uzUzPLgChplnJbulcRhhOXUBmfMcuH3oOSjGewN6FPBVcXvSJt1hyQItLceQff0tUjkV6XsjFaP
8TDB3qX4GE5lqTFhoZWdZkGfD7s+vPSi2hRrMM5B5WYo6DD9g5Ek2h7BQS6XE/cMKFQQwCq06Ti/
6jvAajOKl0g6RhrcZxLEtNbr9BXb9FPteQUITSyDuQvnX9iPXUcfk2qyO0sggKjwRmn2S8Zmwy9c
LMcwtZcTnIRbMU6gyqRpMT/F3+08YaDjbKhKvMGufTMYnGLKpvKgBT4y5/lDWsYfpRR7VxcMlnID
npgbKYl4Lz4EKHQWjT9hTPoRah40utS+8cBlCWx95Swv+yX8UG123VYjRaxA6xfioRD7kDaWxPp0
IgIbePBboo1mdhgtJ7ddz+W1NBH1EJS9xqA0SEbhPa61860ESLwY7wHHE+jYzdEKuZJ1Vop95UUX
A71mtBzA6rDa6ykY8Ooi2NpAWhhS5XCAo1erYHdatjXT2oKoXZJR0+JM5Uva0CDTxtz5Gg9pMbQw
T+B9wmLa3ADZf2w9iz0JpX6bxIGGUUa3LbdYqq1A4FsKhoKuXnFDsHYyZqE6Ot5MjvurF+61WW6G
vo/oS6hpUYnubdPAxWH6zd5l2DoIhJS4yUPdBpKaqfomyPKFG9p0BHZKqq6DsrJcpBajghVmlHQK
M3vmzmi81mcge8FIgrBITqOJB4lC46bLc2SD2O2yozdDs7FCJNE5diXogeq+D4j8LdhszxJQNBvN
PRzEABudAXtrooi+FVPr7IYgumF28uDWNDZD7aq9p3iFSUHRWLb0HW0n1GuigwMlEGNNktzPXvPQ
DnZBrTBn4N5o/DbYTQD4q2nE6qnBJ3ejbskTpuejZbE0zt4e7hb8MBlcTFl5nbVYT21j3pioAxYI
U/Y9ZN8ZPiMRuaVXnbfNthzdS2r/ImpJeawRvNNoJg1VxXm665L6XttYMkNOHEls4TU3l1UlsRL5
zAx8lIwxze9sjywUbpr3smkSvNDWxTwuT/hM7/qlljdlsOta2NqFrr7nIbzBwc6C3f9CRr+TY3cz
Ty7mMqgLe8/usAaNwVOiVnpfmJwGApcjJZRB1NyXow9YIQmO9hpQqs7R7EhE11Kd5YKnX5bDbyDy
DMZQ77XfrNmFyeE6sEg8EZL0Q9/fodNeIH0rusCavY8RyfG8Z+qEN9FKQ3PwuLLS7oreRWRdrG/b
q9+VYUNN28a2j9VB2u3TwD1qMzjdzUD42WsY/o/t6GzsRkJUCr9SupaHOH7vFHRH7o3EU8IOe1/9
O0FPc+vkNLUApUUKG6ZKP1HoeDWcL5PluPhMjRK0vAuBB9HilI7DJ4njjT/M9Z0boNzRz5N5029X
huPeEdGLBObXRdazqOrsyAf8fBlKzE8jb6GqrWGn/bVLqcAJTnRvV7vxZyu6uwIStcddngw0ox4p
XIOfx0DbK31FVM1+G2CJNy1XV4jmSRZeEZtlCp9R76hSqj1rdEOwTpyW42Z6wPN0DjfX56SN/Ncu
vDXc8Fpk9mr2uevAPkVvOX1z5nu2PAcB1Hpd0umeJYcgbYBUM6sWDxMzHJtfnmGL0WHAzsSrv7S2
3rl1km2xP5vFHXeddPhU2NAS3P5XwQAhlw3+Tas3ZNARply10W7/5HTLXvvInEH4KoP2cXA4shlW
BsAjuCbj7Kuts68h54VqqPRZT/xPTZG9BV789lQarmjK0Ri1DdVrE2vSFWuINl+HPuTONqEmcOfc
1hUfroaSUBL4VwyI4Bo3CcvBkDwixzwKulhdnxIq6tv2lOCGO63ykDaF4N2puGTC0v/WCPe8LfmJ
fbHyLRCsIyc65SUcZ7i3c0nc6sxrmNUD++LWLvuCk4QF3jxXyzH0SCwN+ejjvdOHeT0F1czhjFu9
aTqHUc9IE6NE7IeF+FWwFgIpbi60aDDXWJZsw1DuukhMvmHGQvJENqvUmv4afYSQYEYOrvrpphPo
8K7H/VEJ8yQD5KZ5RTJZsfctHWKybkxLqdOD+N03Zn7QsPaiHnPBvHgoU3cRh9CdFXCT8J3k3RYI
RksVvy7eauaKSeP5c77N4/QSXiCTdT4qhb985N5wRKh6aEagq86AC9zUD6Ytr30VFyRmayohxe+A
NWyUKt4uOq1BR7eopj7e37biuo0PvQzMKf+MZfSq+tk6S8wqEaAJnoX5AgfznDrN6yWF42gzxGUY
zzC1HH7lAbUFDMFYEh6Nx3U+VwzoQrYQaYDMMVR6dU34OzyDNxz89nVOfyg2VIaHyGxLQPoBCJce
rJpVkgMvyLMJsZeRExRTNImPfIpgtGPemyqAc3qctss6B2qhmhYoKLzVQ0GAoQYSR5qtZ0JAHsh+
TfGB4vh4i1OJ3bGlPqPuXin2/fTXO1CkFsqgouWizt4yNCoQvtwbDZNhoCtg6Q7jRIyDLNp4Xtbj
00BFSagk3gwvuw7Ci8AxEqsyoUzHbvcJuUjJT0EWcclwErNpPfWl4mOT4c+wU0bhwnaPjteNtLXf
z1yczNx4sAkcq4CbqjQ5kyaKP92ovW1CuFzUlbHVkKRX2FvGc862J7I/Sg5efGh6XONLHl62heE9
aDEA6zzX555F6Mrk012lxAgf27F3Zcd2K4S2VrMpClB752IVZKFTRKwloM9tWg/YSLJbPamE984y
Izav+HLyI70bp0+hDOtJso4/FRtDX1vo6u4aIXWyp0qNr80ykRH05nOPPsnNMAEGz/Ca4AFk60gR
DtTLGBzohO9Utd1lkcbhdraLF7ofNxprzXn/EmXdS2G4FVUV8LE+bC5mjVgTRqHYdnUvdwOiM9c6
WnttZnPuR7QDpjQnY8TI94ux9XZYT04cC0VgG4a8zNwxu2/a1DiHsqE/HhwZDcV2vmG14lc3zbkq
QZ91uJIbhjZsTbmofPJxcGfysbp3E0P7c3gbRSVQAfCuZVN96rUgwHfB1STPlO8tlz4WyczmBJL4
RP4WqzzNCZaW3sXrLSym7U5pk/8MfzUdVbcTmVxbW/ctmVuqDpcdWl+36Zxrr4LTMM7hOzORZ9f/
vQxDxKQecxxd1APUW58tXWDdGoE4Byr9XqnuSYjmfqSK+qwwCJJ2MLyui4ZDQo/aCPOQJcmNDvNP
KxK/l4RtiEoRtJCTOnDGBFlsYkvBixwYlGXU3gbx+GTrBHdfPR/qrP6dCVNsC0UUscneeg93e7Fy
ICxv9DepW/xqV56VstsPl6EuDjo665GBNdbT1itepIlasBz37UIOkVz5k5zMxBYqPUbTu2Qdjovh
TuuW6m7nFKwz+cYu34Ocj0Tj6OdhbYSPLY/gJyeSxDWnsH2xXfCFUAgMtZvMmVaZDemzo0CuSi5T
KLhioeLYd1YQlPjI7fqUFIi6doBo5fEeCQGIlY9id25zmYpin4vkOlXWjsknw5YB7pFbZgdu2axK
MQj1jP4LB4yB8lmVWpm9T0RrpjZf2Q7IrgSZnyeRpvR/AEFUKTamWrMmwn4FwAMNI9fFPoIRNOfd
YfZIU85tmm2Z87u9RV5fbqKh/HRyuGOlDHdJjQ/M9AKEoSC+UAwPNEYSytDefTB2v1pv5JAtgMRK
ertiw6GDK1F6wATqTuTbAs/LRBMPI9Pvqst3aTFUW45E7LVV3Z0NKNpgUxSvVvwJ3ik6iwSQlrlp
Dq2RbIuwMyTFu902d3pQ90Ns/W4zb58zIdlKjRRXVsPzouHBJyS3zttx/HQX6+3nL2Pk4hNtaAif
KAV37ZHorlPdOrhXJhsBTcXVZak48qczdzN86y8j9nY9SB/rTI3Ll4eWhpnZsx9HrM+oZiY+Yinv
A0vXJiFUrJXhOMLAaXKoGZldlEKOHWhQavmwUDTxaQFK85vnpq9u7bb9WjrU/fWBOhU4Znrx3ly2
CJvFYZ21imDrl+qqaVHvyWlYnmCkXYtnacKOZSW8yjo8bVz31/H6gIXjHchWcF4JJP+antUUiT6z
T1HQPVNbHdHbVOdb2wVqZYYNlY2ET5eH0oG3URNZI+81nXKwJTPNats6lvcRZwh4m0dSTKAlsLBu
KkftlVteY6r70pwcz/TIY0hMBnCwushmmLZm3MiJuzK7cFwlK/eycp6hd5MEFOON16CbQI6Zwrdi
Dpft5KjPgdzMUsiFokbIaN3Uv2h/2Ya5xw2XIZ4VtGpv1/Nl0BjIlEjTIuRcadUV3lGH8HNgBxdM
tqKzCdxuRgU4cgbiMfcuajIG7K7tubB5mIFHP7xAZR4run7SoN8M1M7CIQ1RYbidmIWjLfsi2L+F
e1mrc1us7M0OJ3cQlgiVCVNahES1s0L721d0mHuwWaw+cnZolncj9aa9j5Do0m3EOEFC3yF/0jrx
M3Oh+LKmnKGQj4sa8Dd104Nb6k0fZGrvN+SC7DQnphs6+7Cgq1tXtCa76UkUU3a+oiwcVnSSj1a+
95cbbbnjZubIDh8ANlbGiHFKC3yEMe+yH7MZdpzihWnEDB1ljWosb005Un6k6SbJ+3WCvL5TOU3N
I8EFUkAolBb+gcaaKCGSw7e19rDMido2E9pOWb4qrzwGoiFtTnND2PHowpnh35ThGwipSLaagHF8
5C44ITl9YuXc0zZsnJZk0cKcyrcSdb4IsGYD11sXU5RnswzQhv2qnGCgIwWFpOe1l6Z7IccoNqnF
1oV49spK+ajc/GZOlnojehUcF+ROq55ZpKdvvEofUVEz9p6iwwp1cmgQD4RPrU7NDC5hy2XxOKfw
WNcO6XWL3K4a+w3zXPyK2KzO6wi+UlMs7+HouTs5gnFxxq9KjNUhxEVUisWFTF8fGTKREzdUuhWY
ivAUNR8tOtaZXPxix5o+WPjqVAgCIvwdYoiOMjTneIapTojmgj9cMaXChTYDnPOK66raNimo4Mjp
actxuGk7k4/NB2BMzXaPLODGKUkYBHVuIa+tZqNM8m4zvY8x7J75q/TUtuWjKr67vnBRq9PvNILA
jBdw54cTnd0QpE2zhq1i6fz0FvbTQviCTxIVyNW4jRVHFZ+7GHcoinaCp5HJKF0q+z5+Ur0Ha8Fz
Hoi6V6Dstj05Yt7/5CWriwfOJbhheRWo9Zhms3ZI7pq5hC7pxru5AuhGrAGfbC8v4wh/tDuxllcu
+2HN1J291g5OOFemb25zKbdTTRFXDBEdqAwjXCGfllwQX8oBzih1N81r/LfyBX3aRFzC7qIoSrx+
8Usfc7JYgq/Cbtk/UHylLMhYWf2ikYY55Y4UAXTlJxPSj3JYHaS2YFzanXKyADsM3H2GBzxeCQ7D
hGDPcbwKeDnmDIULfcIb+XyGHAew2gMypZGOEBb6oFxi8rmpxagqiW+ypOy3th/b54bTA8e1saCo
tpX39Wj/zsm1MHCfwb0tcX2rdGYOYlHema4ELQytS4WAr+rbxsrurYSwnS7Rqwo6Eby4gsNdky3P
ZxadmRVHz4jKtV08MUofN0M6ePs+9PVlE8TvUpvnZvD6x3BBrug8+8YOyuGx69OUjxcOXhyMR06C
wwvK3kXfWR2TLh0/JFh07WweeC1HyUMjIbtp6DSpbXsvUzO9CY+OxKxlRJIn8pXAfnM3mt45ujRu
cdHax9ahDSHVSXvjguTkgL0GLBZa8k5CAyRZ+uQ3fPBrv+B3F/Py259QlLauy2nM4G94CvWwDr26
e9+bADNn8dzCAaCvTVmduymCsSYMikuLWEJFjpJZt0HplV70EaSAJqnsre95Yu9TqW99WwRHdCkk
qSQxJ6TT5LLE/XsZzfNrOSy0MNRweuci8fXJAoU0euHVz/9JJ/zVDg7ui0AEWF11F17FdiNoW2JD
Hi0hmonvuHAXjcUkU/QLMtsvOXotSRg974OcsQ6OdAY2Mg9JF6BtJnG5jdyc6o9h/BqYJhysRYXU
OmjDDrKn+a6WdEnzn1LbsvZCZg/15CcXzZSnF4XLgBqLaMYnEZJDcwjkQo6jd/aOnK5ztyxPAbWZ
xayThPlMWO1sIYqNqS3StkzC7mxjQ5aKY3vn0fO+saD6bh09D9dZ4dMzJhGcpobSum6cMJZGat1x
/Lw17DCqPZeS2fW494+OVMm2bnWomD2KAKtRGVxUYb3GxTjrz/5UvVLGDQuIf7ezMJVeB3NHFJC8
yXlquvVbMpzZGh3dtLg1RJjGH4VGKndmZ/e3F32xnfnixyOjjEmvfVBc7hzNh6oj7Tzl7V1T5Odj
ag+ndDQJx0w/uhpd+oN+/uSs7aVTCnhvAFn+OkvrbEjj4JnAMGXRSoQXctTrDQmSCBN8EAMmBnSe
xsNBZhzYKmeeblXtTLe8NUTKeQP2Ll23zOxdwx06/cWNKQGGZi13YtHBIXagOyCe70LpcUBtMOTO
NQ0eNE4Vj7Prh4/5fb3e0Fq7k5ikIKMvsBRrUzCN619kONWKM+ROek6FAYS10F+vxNCO0ouWhH7T
i/I6HDGT503iHEWDfXVMMYp3bLxOqssxqlC4W8N1nZ87p6Ai9m/Xbr5mU9YflZJWPFS+8xDqdLqC
s6n2er1ysa0kl7ObWNfZ1DxjjZ5vk7yNr4yXok6oOf4YUVgg2OHbwQRYHuD7NxfFFKPZrD93Hmi3
yomVjGxTA7L9AXCYlMcfJ9Hub599K8SFGkt8SEyGE5Y1MGpWSGPPz0OkuZnWGjw+V9IOKwpaBl7F
EiNQCGUkz+z5ZQ5R4aqJhjofP0xLXuTq50Js3LWTwJH5gU/zgMtzSo7oUAyT9EJnp9OnW6ssfltJ
xyovIufxv/9UhCmmlfVV4wMxbaOQnaO2y+4wtvVvA4Bim+eEESXP0idCcMm9trh1vaY+Xwh3HqIm
BG0nPxExJsrqq/wip+lDlW57E9n2w897RLvpyh1i8tBGaXm5CLi7ECOOVlTJ18EAHs4Ex8gYC6DT
XXBFlARPAYQnT8nQOFt/MLxfTuJhWSSMbYvCfZy6BdXCcdlAMTIA7+eolyi3zzUAmJtmgPCrIrRD
VZ+aJGhv8p7dh+fXd4RU7tmo69tSm+6p5gga5RV1sw16s4tCN7lzc+l6IrussCljEtphTXaxD8z1
g46bQ21VH7Hvz79qQXFi5Y/PFUv+Nm5DBv3ZlF64Cqh85rTJnfHra3vw/a0UQXnH/JNsAJ1Tm7Bd
Xw2KsPauCJufAfz54urxiowsQMLBS/cTLqD7ZvTumkGeqoqYZqakPnJkx5yVjtVLPn0H0QJFsVxJ
/+5DGPjug3Y8Dixu8qaniVJHiyNw2NXXniTE7zgQz5zuUrm2dVOwZm6tpETTX6PCvSOLy6CiOgz5
lO7iKhW34QKQ1CyLAu5ZDmuVbX3NuIMTiaxNtYvtz7FQ0XFqCCtVmqziEBbjRvsK0pKZop0w4fy2
oqAXdPF96RUELUlR23OTUzhIaSVt0PJKSYqM8ql+IepXntgxcLRxsecnjGQfcsBFZ4OVJ7/RDvbz
FJ2artJPNe5agBHKvh3T/m51p27TYaQHlFTADrhJcxzo4dv+fCxGO40vg3kRl6MlJuQauH1hE3HR
DI5/H28sske7YvTSa2ZV1m5u3JhadjjLGbBP2cxiV2UKMF44mgvIKrjtlyY/dQxbTmrGTBM9CsZk
uzTXoNXrsT4a1zT7oioIVBQUTbiru6ya0j1aoXtYUs/buiFYFwJkV73kcJNEkmWe8GDiJRS/Df4p
zu3pwksYCIwTF2cx3Ew4Gzc2BinyJwXDeSpufhATmBeta0Wwx1VwcEPyfFGRH7IJPZ3437nIxCWc
cmvfdaM4LMtyowQskEbg24wRS7d4mPkwjeFFMlIZKo1vzuuGXqC268LtZJPf0qTNEqu5NamP+oMF
lw5H2ui7/hDha18yed+ETXc0xM5GN80u8XD5h5T7KIDRWh/wqrv7KCbvwR01PqAxXHp1NBy8kEK/
HAnLyRq4NHa+QqHxR5dDdEq7yhzsYDmVU8OmNvc4CsHD7z1gyEGw3p2CD6vJgSLUxKnzvt0utQvX
xg/3tvbdM58ovClac+gy8VrYwPpqSLVVUHnni4dB0LejY6T4aJBMqUkcpIeci7FIQnkVT4OGM13T
U2zTJlyJC9a2knMZ9qLCit9z7lBuiy/Kk2zrhzbfay5KQEed3JdrQWARv6KDgXISiowSgcvZUg99
br3F6/o3t+p2YBFnsFrfzKm+imYEfRGJZaMG8ayYVp3jTl+9Xyal5usS5/H0zMNBFcStUzb2dvYK
G+iUc2uK+eSF+sSpBgXG4YdOK+ifcAyTIgyDpHqcHZmDTRg5kARYcguSNya3vksL8DABc4iBY9Zt
S7qxpg4nqIqzC98awhO8tteKjTrm6IDYdIftsSqLjVhmQsXL9yRzs/35tdyddrEhtIJp90rYRMni
pY2uPV7gGBK5HpddaUaO7chO58KZkPBqKl5xFjtB0lz4LkUfNsFGT9T3NS29bHjXfubmd8O43mQu
UzWcSJW2iFLzba4beWddmpvjIj3srfUvpwxuOjn+DkZCpG2r33wObqnnXvCOdrTppQc5KezfZn72
IiRSmY5w9Yb6GHcCgtSqVna5ZF6LI7hhENy5cKSTgfRBR8yH0z604w5E2YT74jxcCahaVpee50X7
wRXgf5BHtl2HF1YhULQqZcpZ5RsO9EAa1h/a1dPztJap5xk1mgJuxXkXn/xRIMM5oC2KisRMmexV
Bu0noqMkDO9zPXWXU+xUG2ScS6csrjtDtQ6Vl5QbW/NmWG7yHIt/I+dThey6pzTlebbt088DSRfo
tgVEyTs2LuIqKCT0AADjQjL6YIMeZ4T7GclmG7sd7kzKq2x5zYMK8QTk9XBHGD/bEM8+Fen0LCtv
AvkEUpYUKVUUs3hI1PzachFvujW3QvceUE4GYlgM09e6Z2+kuQrdlM7HKLqbSzG+6gTDS/GZuEwB
h1RCo1gIKmtxTGEbdeXyrGful/GVJ+nsaKMKvswMQIiVeL37/kIJYC68erapibqBHXDRATFrzX6J
QZQ4I3ENx/Kf+yaDc8CihnkeKaTGsBH10R0clA+nYag1DfRBkBJ+LVxDSCyXt3oWT9rChspBiolP
mb1hdtTb1ry5lBcW7A5AMTAQovhkxyzKQxN1MUB7DNXjiLOElTC8pQ1mWx+soPlsSZKEs/selcVt
atqf189zwa6lcb3zFcmzlueaVjUDKXr2CnSXnw9Z2dR3aChwCRe65FZbrB+JY1Hga3YBKDGLDe5D
Zkedjr8qhzMENX+PVZMml5nDGcQpBWY/eiD/+NN//PU//+Nz+t/hV3lbko0pi/av/8nfP8tqbuIw
6v7lr399LHP+9/Nv/ut7/vlf/PUqphW5Lb+7//G79l/l9Xv+1f7rN62P5r9+Mr/9749u8969/9Nf
KCKOu/mu/2rm+68Wft7Po+B5rN/5//vFP339/BSsB19/+eOz7Itu/WlhXBZ//P1Lx99/+cO2vZ8X
6m+v0/rz//7F9Qn85Y/HdyJfcdu9//s/+npvu7/8Ydw/S5e4nJSe1I7QtvvHn8av9Sva/FkpZRvH
40hIn4Dv/PGnomy66C9/OPLPwnGF53O40sbXHo+hLfv1S0r/mTmZlPxH33ckP/GP//vk/+lN/O83
9U9Fn9+WcdG1PBt+UPW393p9cpi2HB6B7yrHQX3zXG3z9c/3e8o9+G75v1QeEa50bH9f5A5uGZPO
3dEBM345hUZ8irZAh4RY5W+4ewPMS5n4R2Nd3DaLrJ/JfE3b0LQJJ+G84rxXl/gNTJ0cszFGwKq6
FMhsVsXTr7m3kxe+fbwxeKwOC+Hc16EIre8lkuroz5Kit3BkiBGG2fYf3pC/P+d/fI5S/OtzNIbX
CYcavEfbs239z8+xTtKF1b2PD1A/vkerKcojgDPkwm6wfWaYVrPNZ0tugesFrOU9EVmXvFV8+T8/
jn97qT3XUVJgERBS+EasD/MfXuo45tzK8qf3LowigL6kbIaOSkNtfpuJQ4fs/Xdoof+vZ4+v8N+e
P3tsiW3FtqVA2ZD//IsDuxaGiAY8OKD8u8ShUZxri3JBLL+B3AVobNvANe6MGqK7YUcflLVH2Mw+
W3hQOGOEuuu9ZaR82DfPPsOdB+y3aAs2a/9txE14B+IzvOtwpVwKfMFXXuqDte/plpCbpEySngxj
VzznFgHKMzPn04EyPqIrUTQwHnQ0ykEeNR/awQEz5aHaSdvx3qfMpvth6RrX3ypEovNG86pt+gm3
4ymVhJnO3U5bh4Gd/0Wf+kDfYN14OcUXDWZ9Nt/lYSxyxPLW7ml06PDPEp/lGDcG4VXCqYpr2WW3
FLhTd28hgzJ77PqF87OsIxQ1kb3AL7UQA5F8E5kRphn5wBydLnQpKsgrFMVy0eMJVNsgEXxc8wS6
qf3lZKNNMC9biLmnBbrwWRpgajO43TDQ2P1yX8xrxne2fShXBpR5U64ntYBj7akohnEPHoFJTpkm
t7OXlvAL0F38bMLwlLJH8arR2raqo8OeeRuA86URz/CJ0usqpgl6IgF2FMRUnuDmTUT1e72fumk6
DSaNnyK+/JvW3xIAhGLiPpZW/zGzJ31dglBe0D84XDVOPIEe8cLLoHacs3zoCf65Q/jUlaS41cBg
9qwcBf3cnBtPhG/DF88WDVOoTib3XCGwAKwQSLIzheRqisrgCszy8CEcZowacQVpS0n321ZVsAmL
lHGdVdiHKiuSXZ5RuAkNqqBJDWkDSbJ7C8s2vsEFbuOcFgy0rZwj0uQYKhTKCF2Ry2uTkUj/TEHN
3NGNMX9z7nBTSuUicwdbAWq8tNlNG9/Wm0pS25uO9VSfIMeYN5N2eNZMoHFaxAijZ4oP51YBF94x
kIqO+WhJyEtDcNmEOBxSIeAJSpy6RWWVV2GYhAyV4uxbhx1TQrLe5DnwBH2OsO3Ids3LfKujbl5n
0yWQuXKRBLYYob9h4vc+rCj37jx8ADtt6fJGF155EznM+ph3VygdQEnGizqRzdWY23T74TJnZyZC
5zIZ+ZNV6e4qw1Twf6g7j+3GtWzLfhFywJsuSdA7kXKhDoZMCN57fP2b0M3KjMsSxVe3V/0IQgSB
fc7Ze625XkhNgTWAcDh/l6m5dzq9MPr/Qqmt6WNAtQhN/Vm16vbe4pBlV1DfXrveYuDjRrBReujU
z+z6wg0zkWFL7LHz4X0NzaSSzGmt6kApJLRG1TTOP3LOYuCylTheg62Q1kKupQegsvGzghJ4EddG
AW7CRDLVwsDO+izddTwbm7SBKVckhjuNyDxPJpnpi5ADCsWELN2Kp0zxnjBYuLNB6Qw6Nnw5wM2u
hAo1qTe8vd1HHZJtm6RVh2HJkd9VLajJcRW7JY+FZQuG3D0qvSoCVRKVdULoEw2LLqq2ZRSIB02W
0Ic0Ye6e1dCRgfIEhMb1Sr3FlNG9W1GjJ7vWs8Q3ha3Bi2HArTVp50AZ6xz64pL+ZqkiUMcAfIVc
iq2N2YUGqmdFHiCswM1fLFXID4Wjxr8ilNjezPF4MB1OdrAGOoFGYU2nEs5pYtmqFObLmGEIZkc5
7nDWtQAoHSDmXTykn4aVMmNmw5fh++2oVGqnIysP9GSMTitIA2lU3V00eBI2VV9GqxKDy0bEqbaM
8XqRPhQoTxQVJhKGFy+KfugOyI5UHK6isY8NcCWFpDOY9xACkmRT4XBl5u4IZ3pa5BggOUcXnuWr
qtbrOfvo/K4TLe0Zd2h3KqoYmhmtE3Nj9eQNIP/134fWy7d6llprJQOcEBSCdixVZM7sZaw5Rgfp
TpQaCqkO/u5xJB5s6D02dm3J/c4SyAz3yzZ+ZXKdYZHRsEpKBfMRqQiLl9LKyKlL+EdTPeZM7cIn
U07DkD1KOvKsmgQ31U6yqn0QzQbyhYifkHFj8tyGXYN3P/XuHZU0NKGAmDItI03BniUo4b2WdJy/
NF/Hxmgh/l8x7c2eU3YHiNgb/S7PSZwuOtQDIwqkW+EhTFaiZ8Rz2Qd6WpWD8jurNPnJpLsFfjEP
xKVjOQu07KDeE+PJaK1sDvXLOdQp8lVQmnyBSVeKdMAyCAuj1rK6E7XGx0kCcf0VLoD6DDUEBkoA
InYuI1wBNaEG6hi+1ZVPVRZ1nEB9nQKeVsxd5KFNmRoEYfHZ6nQ2eXNbZcLiLK18p3LsWBmVClpe
CAenz5NnHMDePTcrxsXpk/dQcORuq6Fe5kMl7I1aH7uqQy0vaQeAM2Ini8ev4xRnuaqw1trC3OC6
xhaie6I5T6zSmKNxzT8aCyAqi3A/SxGfaDSs/fYoNznIFXlw+vXA8rc29ThauaWovchgsQgM6L37
KB9wBVABZ0YrJUuZleWMBs+cE2ETH3LdL+/lbqjQpFXpOLAQlVpY+iJ9vYlr5SZegrT7VFiJX0iZ
UUlTq1EXNHpO5C5DgA+nZlzhO/DFgMF76h4xMSpfUX2UZEE6dKFf2UiByl2TARwWYHIgfcgF6TVV
jGzqakLyPiRDxRsfFmCfO3dvYsRny+gk6wL9N30yM5XpcXvpTrDablHktbkH1NMwxKbNWksE62pw
pT4zwiMfKrK1LfCOjfAZW3FBLoalYWOqkfVq6B/bhYW0YlGgw6IBKQIPyZoI91igeNVScp38V2TQ
I6FnSJ2DYDE456hCN46GGXhZoTGVD0vc0hzy6k2F3JaHPX1CIYJsIhLz4B6lZIHZWvffRCUgCjIx
jSFatKEpvhZFXwBMVusAO0UaUE0idiaZUndzvc/wbFRRvKdmYLsQa/SgitrOhap0MJKJ7qsvl/Gv
xnNb/MBZP2PF6vZVQvUAF9AaS11shXkW0qTEoN8R2YAJRFIlj5dN6haKEGMyLlTJeURCC7qOBf8U
I1TbsOnF12wFhvdQqBA9aUMyrxliefhNZ1Veqv14Sm8Mbd+FbYxazzfDXdxQTFMZgGsKFel37Gsc
9o3c/Khd7Nt4O2ErZWjec9frn8Ie5i0xpuxljZAAh6o17VoMKMxZ20fBSjRCb1t0GiCElG5P6+KQ
tIgl2MfRqPWJk3BluBqRRircxsoJwgc2TeVGETPpjQpWzss8Jf/EVfu1DIKDjFqrPqBpHF7UUlQN
rHjWAMZU6typrEX+Lstp3KAaUOmG12WWnYWeAup3cFaUrIr2ARu/XduZ1VJTkujQ52yNsVEX5m/s
aCPTitb3SsfiOadLgl9FSsJ1W8rF2jIy/QCkQpzLqTtMzQG7jxzLyTGHCcM+3QqWEAfqU2IYtB5Q
F2SvAgwXcn8F0S4lIkTcUVQNy9EBlewQ1M0G/dTnebW3nFSZShraecbDaKRyAxQkTrJR8Z1gvyFC
NlFbDDW+EKUflEDl6GVkvmDMVtet67W22xTtIafbCUaeuYJhDSV9Lb2X7tNqGPDG5FqDRLzXjKMg
CjljzjQC6eOGzzSJm3qOHMjY1bwUc+wx7syPq5pHDaWPtzREdzAP4ojOQjTobmiOIngagsBKaUuN
siA2rOQVMwmCsG96lnLS/ch9BuUABrQH8nXItZ5kvJZx5wfEAwliIJsUmrP92GFKRVW8bwws0F6g
NrgsPO0QlT2WJrNNVViMtKe0WZsZw1JijZpnMrsCachwTYziF84C7J8gisCclsM9yesEDPWG9AQQ
rD6yQ4aa4oiZvEOB4qlkIAbBXvIyZx42YLlol5TPciwo74IvwhApiAmRhLx668LYeW/lTH7L2Brc
AWt2tlXhJy9akBUn1xoYfJiChdBMp3Rm8zzyu0fQy34z06Kw2CPjZsMit5K5C+BRvTdyoaNAUwmi
nSROLRzKwIvesAn3G21oUHdiN2aPWgwYqzU1ieAX0ZlYhJmjy/tERIGMac3VcdWN0wEGF3mQQ0NT
hAC8aU6+e6hJ/hq3nltz4HCtY5oU5awIrO7BC2TzngYFa2Su1NjDa2b1Db/7OS8CQAH4IIJl0bjW
o56Hhl0xHpsHlcyW2KisEB7OMBjPqCd0HAiGh/JREWp0xwhhlk3UyJt2QDXQ1VFHSH3SLlI5B16Y
+MmDKjT1Iorh8iLc0eg/Nw6za2pv/OFKdbnqEsk5tFmgPgos4QetlNiuDnGNFj0NrCVUBkSnUpYp
DyVOB/jO+eDfZ5GkL1jFWUEb2ddmQ8bjj4qA3y2RMM9B1cUKlWnFOY+ihm2NIz6lYuKizc6EnZ/o
3XsiNdGHn6EQ9unHmzQzXXlPoGh7lFAFOHbvJrBFsLbmG0fzml/ol7x7yczDo5Rp0V7uK2EV5fjj
mARqHeYB/LlIjsqs2VihKOCo2wmCPJWCZlaLMhT3cOx01rm11uI6tQfD7MmZjKLXtmHDo4hNvYVf
OibHZ8ZGRT0I0L/RegzyhbB26lJcRGlf7wmQye7EHK0c9CABXzyhcPiuuhnmFGWnaF1xX2Z59tBL
OW44Kxni1wGfLGc3BccmcmpnjsgmyqaY1bSF6QqQ9dAO1oQcGEV+HiR1mDemFOLsy51NQ6d+4+dq
MZcTHpXWEqQ1+1gZ767OkJizFQaqJlS7TVIO3njq6IhP8RIAL2XMz674+E5QIpxdssrEcehT32ep
oj8VqUDYG1/hUWtJSUcWMo2jnim+ErjeqzOgZ99hLjPQOrs+CJO6ZqfeJsFzVPSJ7VnkwXvRiOZH
mWUxouGHISFLRys10V2jPQCyYiLYy5qszJyhH0I7szQcMQgAnWCVxS1dhSBzmNMEljxyXEdGUlUY
3aZMteA9z8fwUz3xvI2OKZDnVWTRQ8EFFpOcl/chyJLPWC6zOUt9/cDOgOceOMUvlCOKMWO8D/gn
d6WxQROEwi4ha/aQowEgU4oD1xRYIGASrJsrpp35tBDxSYWRmB2alrMdp0McbGHUAzbuMzP+1BkA
Q1hrmgfOaPT9gX4SYZ9g7UUEXa6QY+ez1pW6NSoQzrz8/h8wJowD6gfYOoFFf6ayqvuhxNgwqVoh
fDQBDTAQGjhpT6LYS+7wM3NA07F3WWWcfEi9FM1iJeifo7rsnrRI6m2hFvC99kHfHIF2YdYGW/0a
i8AfeoR3d7mAwEjzSI3vRUMpJ5WpRLZhSeU9FmkNyq6ZuhTvSFulglR+gKhx37QWewzWzkGza731
oHtXxXsnetG8EQqPBI3Ra9pUiK8xbBh4bFSjJHahKik7cgsiEGcGzfq0SJS72Mhimy0wsWpeJuKr
7HgRUHtow0Mkotgm+rttwRF1TUl+klfhDpYbU1hR2MKlUEoUW1yNp8IsTLwNQKoj001eYt8sX/pY
bkme7YedGNAti4MjnqNg6yfq8ACNAq9Q4ijPJnjER00m87Slo4V72um2+C2S10zn/CyrDcr/mPzu
HIlt4m8DtCpHkLcinURhTCYQs/aMlJGK4jZlvhLKrMNtkYc7BBDyCDGIU9hYtdeN/9ZSzr5VwLJX
9QI4EZpcEuwtAUuGRDRePUBRZP7XQLgPrTmizfTA88TUpYnBJeEMVkiQLrreX6LCqea8OBju2VW1
sk39F1aimsTPfHwDQgAXZRWXCfEwTGj5mbI9Hltl7nlSR8Ohqd9K0/OPuSIIiCKNQP6QU0i/Xth6
exPfB8Fo0WA9AgJKHlqla+/RL0SfrkCQRUV//85j5TgZDGeWStFJU6ORxKOeVPS1w7I6FcAOQdI7
ZvdIQJ2zCHIFgEmiGAtwbRaa01Y/eyX4M8sZ6tdKbeRFSrOR12dgZK87GL3g4XbOPk6ZkTX9oL1g
CxtlA7o6HGolFM9YXcQnJ6gJ4FZzuVl6lSivhzahvyWp8YtOHgLFwpHZ/qvG+AYJAqqRIFE1hAYa
4I40aMZTZhf26w56DQI+DWD4EGJdsBIo8pzeCwbCYpOfq7qKoinS7U6G9RCO4gAaHHifZDVdKgNu
7bBJhgV5MPGL6cAlTJMODEvMngylq7Guoj5b5g0oKTjBBdhMVdKeOo/TMxNU85CjTkJqOb5+hdUD
NWsybCACB4C3KqqIMEOJEIzHchALTomQS9J4JdSoywywptLw0Yy2RY7lvt14crA2E4fZ+URWuvjM
uDW3TavAPctOfhl7JZ5GizzqqV66tOdMVwIg2uoa+vukHgXXWXkaVGIz6pAYIwMR5jImbHQBbTee
sszV2gzVfvfRJS2YGRd52KvM+fguzML2qGdqO2PnWyDG1+p8JpFissYdGrFHduV2JwqCBCuoqMJZ
S192EwllsUWjzDPgRFUGZ7tRTzT/MF8bmojsmsea5VzxxYdK4Uwk0zizwLn5GvANV1pbcmgh2DJ6
5jiFaAjHLBJBv0hW3ih36KB4QV2Vlv+kGqR2LmL6xsGNhDqdoU+uO0Q9rMxka3ays+adVsisTBqF
nPlEYBxqCUV/jOirrM3BUNG/YQyL4R2uhB6ogmp00klQ8XsynibhJXSM5xIIX4wEm7BiRwQzP01D
31+pYlMtgyo3ORAEIm0rM+n3mttUr5kc090QEi99jDAzztsMnGvvysqz1EmShnMuR+hWGeqit8AL
SFqPK1ZxU9TjVipWJuIVDbhFA2Hgg5NNB8qooxvJwcFYRbWnfMqh4vwW3ID8uh56UlYHwrxjK463
MyFJgY2IpdJZ6swTe14VLXymSFjOiyKe13oZnjhPdvNSh6Qu4bV8l1KZVrfAn5JHQ39ywzwFkmeo
p45GwoNoaCltNrDtFo1z3JnACzGmZ8sgchNwu6kwF2Md+lDcxMsQxeKTqireWc3zmESMsHmpFLkn
9cmJeWYMVMmhCGMwy6zoyEQS7hO9RZoYGF5p74u1LfJaYWULtZEgEHcFLc2EVDDkN76de62/TJJQ
PzJYFEPbVQzrvfW1aOUVYfKQ9ALIjFwUPt2GQJTWTNud0brDwsVxshLdjpi5wZA+YpqVwdQSA9LX
DKtZZ3VsrqqgxhxTNaStir1QrTWRJkoqkaZKzZAWUslzFDki03q04mjR3J583EIVnwsrcxiDBMkv
JctLgO0R4FAr6ncm3OwDL7B5j2RNPHlmXd/1gSztAn67dVr7zbn2aeYjFzNQ1SasN8zTq1i/UzxK
wmToXW1aqiKeLtcvlFOo5NiyZIfA8TRtpxFpeA+6WlssMfSaw16wEDSJ9abtW2y+wQDdKFQsjh9W
UtMuyViic89335hU0oH1FZ9glMSqADd5tX4XDVGPhV9XXg03xqAUxZVuK05mnKRaprMCxlhb0UyQ
jqD94iNy6mxHQyHdoScB+zhE4bBSQSSBdoqxT4dsrYA16Q9lWcYvtaD1cGEMFOsTGiAVjqxEfuhY
O2wNzddUiaPw0+17fduz0AERELUHv1XcJX6M8s1U02yc35AvETNNcN2qWCPMV/ZpPRQ7uNDDLDX9
8Dgg+jo2qFB/y6U83OdSmEDycxTEZwoyF3CSAMb1nP2IK0eCran4n/0wLaFOeQlAMNj71aDhlqJp
u9KEDJ9G3KniRkvouHNDLWejUu4XnReax6ys5FVFM3ITqQ2e2AYwVK34gZ1pGQHfLmL1EG/EL08r
cMIz/MJLJurrtveCNQre8CEwC4y8TqluIS3C+/AMR3hS+0Z+5r8xulUBAK6A5KFzNVKH+qrA7zVT
/1eV+tF+4FfYJI2LTGhAw5n05ADFWatP5EKo7/sS+H/uOzLyHAzXdDVNQnkywpLBb4yHichwHgO/
83alp0HPMJpCP4t61BwGj3kEk3KspfrA4UWQxPYsKTkUQ0WvHYWIDEXtJlC6wba4RYsarPOrEb3p
jW4nP+TRA1CBJEfUQLKKcqvbIiRMZxowxyNUMuy1dd2ISDEbh5kAUOBo6RnYugYTcDJ7TeetSyyL
U7km6U86ZeBexOiCCTvJSlrJkbvqTazxPU6FN6p7ui2CPro30Y891Y2Jr5eIVHDVghAwCqLBfTY7
gcxdDy0pmQRxqn1ovkccmTYEw15pQFrCcxG6A1t3d2U4BScqDj4IiqpeVd/LoRix0jVL7/+7DuV/
JzI5ZL+Tc1X8/l3tXrP/H5QmCoN7JDlXlSbQ/f6uMhn/w18qE0mW/yWypHAskVVZMo3/qExYGf/F
TBOtiCIrhkIr8T8qE1n/l4J+GBGnZSi6Io/CgH+rTGTxXxqKFF1UTBO6xahN+T9/2P9CZSKNCoP/
qkwERmqoXLj2hfKgcSUTja0obbMtPfateYyX8hGtqb6pHoT5H3fjG5nH31UO/73GhaxCdQuRwkK+
kn4HX+5xQjf618+fLP1dQPKfj1asvwsnOCL6gjDw0crWODnb5indpnPxzf1U97eucOWvV0bRyB+i
kJYGQTUwRtyalRDemRlJBk6i5ouU6JuZpbXwVv3astYVkLTJ4BGAZpiuscwxry6jyk3IqjTQGSOV
oFXRh3udjYyHzsfOiVuf1BIqnETCAejWZmI3PsZRSWi8eZmF+oTdOz12wxvFPWDFGs2z1kgMqOYh
HdAgEoyFqmv1AkmfsSxCGBPS0KPzDiXlDoKY88RYXV55AYPsAPLAtMUn+oAoftw9k7Y93A2CRQpc
YTm24NPXjnMOum4VjS5U0VwBdVKXQloEcHwS6Cm0eSfY9NlhpKSGi/TjF1nQYkX1qnjVOvDMwGgU
OwaVeMTlsn9AuBjS3DCyMxBShIxdkT572VAt+DM7fN91+btu/RKbncrsM1CAhJl0hQGxJ8pSMJMS
GXQn26JgZFtdTwF3ZXgaCSmBmIOmG/h2rtlemulrU/LjhSGmAzGJvWoLrt9usAKLGzUEf6ON85YA
3xT5VLVuD2NkQKGG6muAZGAvejKIcB+Yh6GbkV11WbcMsrq7V12xn1p54NPEUDHTAgZfV3GrjD1p
Y/3zA/Z37dF/n+Dxsfvj8UIMaNQ10/OtuvOX+kxEl7oAxiz+VZT/qkTfvHtUl+/eb+VCWVXRLA21
8QWRxyFZ8bsns8gK+hufPr5m31QPZbzqH3+85NTgj7qc6iFv876cakzVMRmH2S9auxPF2CTY83++
T+Mf/N2lkOL9eSnLSTQvFSJlC3utnboeQSd95RY7vp+wBCNQ/aWmvHrDrv0eysV1dDPXLMHisJEU
Mrk6bwE22gWTctZp/MAbt82UaVTibf35e137geS/X68tBEJuwnLYRmAeM7yziXsXR88/f/jV+nhR
3mFIDV4puwOnVoZUsjiDzEHviYbOp5vfo6qmHgTd/c9Xu/ZVLup8SXqnMPRCvxVAsSvWS+m2ttWu
fv7wrxXpmwdAvij1kqRbkhSF/Zb9yyzcHOD1bPtpMNP24a5Z0SaZAJRfAY+ZtrZos8uciPNuus9n
1sK6y+dnkB2r3j6TBbhfowuZ1Jtb69uV7/2l4PzjLTDZxdXwEvrtoPjE5u0t5mmOUkx//uJXHnz5
okB0fZqMaKTx9Ps+EB8DsxNW9HPqdeefLyCNj9p3d/aiRpS1EFclGbxbc+EuvSmUzwmTXKqQsnbn
t26SfGWpHlW2f77AjatFnmlxFbI0F/VjsqKVMuXssnTO1kOybNYmrCMArTvWolVw4+ZdewHki7Lh
miIkZBZw1PlgxIRfIyG2PMrFPtMIZhLKeeeaBB7f2i1c2U7JF9VDx4WZOE06bCtygencOeVCCCCM
RUEMPqK28ANwJCU4JXMXlh85JAGI7gLeW3v6+ce89ixelBMX9VeBgpk/AHmj4MgHDA5bznqLnz9+
vG3fPSoX9cSBGFyUUUfKFYpIy9kq6Dx+/uSvX+S7j76oHiHvd1ZaubzFO6l+MLX17Uyi0TkGQ6I+
s/CtgF9AScU2qwg6eY3LUVo7qDhWXoO/JxfJ91JzMKuMhciOIHdpzvkd3ltc0mFOSWDNdKmyfY38
Ew/Z7EmlJ9tsHTOAevTzl7hye6SLGjVg+DArl9ujZ2TEd5j8HffGR0tX6oB0sQ/tzKhO1IIgkX7d
7q05rhtbmKJyW1a2ZH8KH3zbdXLjtZGvPMfSRdGxTJ94iYF1w1z4Gw3iwi7aSMtwU/vT5ChxSeK1
38UtbM6natee5W25/PkOXll+v779H7W07MwWXRQXhs69CHr6pPk5Ru/pN9ZElA+J+uvn61y7mxfV
yC8A6Bk5d3MwEtdOTNSpuhPoqwwG/Zr2Sj/7+TpX3kfpov5QEEQnKaJ+a9Iq7eT4s3LKfeFnN3aP
1z7+ot6QMahqVc/SA2m39aBUCHsVtNvPf7sif/+2fy0Yf/wYFuFbtELNfktAxYtom7/ey1U7WzH+
fJzHa2MTzAHNTzrbXCaTI5xcEE/vyHAX4ATfwjdItx8//yHXqvjX6fWPP0SHY4th2CCdQf7VBveN
/hIw7BOqjUzXWYzvouzcwOD7+WrX7ulFIUoEg12TGvTbXgQLVTdvZuDuyz7e/Pzx176MeFEkxsZ9
UAfcVVBkdNNfSXG045n8pLPu/XyJa7VUvKgVsqUPQ9zo/dbblna1bU/lLl/QuUo2wQyO8E5/zo/B
khi5Kbkqi/hRm4G9mUvHny9/5QaKF8WDhoaYRD1VcOwQ9zGHP3iUfqzecGtc+/iL7YqmDx4TAK3f
QtoGnBSz6WpS+ZfgmcWNJ+Dagy+Ol/7jeUuMxAKExSWKeTczbeINJqhtJvgDJsOsmsHnnuhTYUIK
8oR5zIop/kqfLdDaTwH5rtnGTKpp9M+WXPGigjRSqfWEXZIjXUnEbSIJRmwzKPY/+60uCoiLOIRF
lofRRMzUHnpQYxFOyJ8/fHyiv1nSxbGu/HEb9bhBOTkI0hZwDYqeQ5x+4h2ZoJaCYKcXz3rU3/ga
0rWH4mJjEuN4NNE6SCxYHM9nRMXMgSFOlTWyqUM4S9aerd0o6V+bue++1kWBYDBhYunmWv4eK9Ya
+tY9DtN1zGqMxuk+mfgLdYKt9BiusP1NhY01M25c+9s7KlvWRe1oiPZA4M+l9bW2HTYsKXawHHbG
jVfr+3Ygn39ROJDjeE2DqHZrSZPqvjsby+ZJ+K2TeLwLiR6/sU3+9sfiKhcFIqWRpMKoo23gP+g1
ZOZ204jDjYfu2x0EH35RHvRGhs0EmHrryvd+8FY2r4o5jxrIU3o2MZLTP3i0ucr41f54tEPCKQMY
NzQeEXcF/sIEHiWVm7gzpk25kYhvAI524xtd+9EvKoCsY3srJa6FiN2vD52+FQDh1M7BCBZNj/y7
vrHtu/rzX1aDUDfCTnX4+a1XsfxN3JXdaiz8w9HRdrH1JsUUv5LYKzp1P9/Hr+3r//UycSPlv99I
X8gV+BB8ubyDjbXKop0j3RnFOZDQTWZTTkfs8IkLitE+7Xv3ZLL1VVYSsYHaMg/aW3/G+O5+92dc
1A86exjCxndaOTgP2ax+lZbwlcCI7oMbJerar3hRNeRWrHUZbdvWvJNm9zgMDgiLbPPGT/f98Vqm
Z/T3+2jAunOLsTIEK3Koum26iRbdvFkps3JHGEk0J1qFIKA1Q6ajZCOhjN9+/gW/mn3f3LrRCfvn
qwB9rZWtkCv36Pz3/qMyz0/ZDDf1ol9ms2I1zOPX6Cht9En1KOxguCz8BzJ+Hq01YWN7LKuzdu7u
4LWt0vOt2/G1v/7uj7ooMRWxH9YQ8UdZZ9K98LbVe31KV4Pl4FmcpSuK86Fe/nwHvt/Rce8vSg6Y
qlRMx6pJRqtQzPSpdcoeIV0xbN75Nyr/hR/4341iLnJRcUww1igfuEgzC21g3HPZThfRPJsnM3NB
SuhMn3inflVt1Fm+RcO1qxYMeI/94iWys4d/+E0vS5Fb6Oi/+SOUebgU7d/GorGthbC6tbZ+HTC/
+90uKlAri/+uddU8n4zfq1zoM/Pen2YTcSZNMf3PhPmHd+OdHJ+G7652UXwkC5CiOv5wbYzE/VEn
/4RI7NLZeP3qxh379qDJz3ZRWDwhTNps3AO5j+lrexpW7We3xWZxFt/Te2FRzofH+hz9/vlqX4bp
777QRZFxnbI3C5WryVNzoa/vT8MUie/kBA2Hnas0P4RT/eBOzTFgalbaj6RlT81/djONiwqExtUc
rIJrI/Kz4ymvu31rw/A1rvjmexkXNQbnXGDq43NXzQmXVRegxTlsipPcLlZwNk7RjCCAOeaIqbbE
mzwp7ID34qhPildEx3Nngq1w123oCANrnIk33smvMeN3f9ZFlQFTPFTBX++kaJMnv60fSSJdoy3f
Zit/CSnIVheQg0K7fJQmzaT7TLc4zObxtrOrxRIRw0qeGQt5zsndbpfeyp0bNx48eXyGv/vbLooS
spUiVMddQzF3l822tuvFsMzscCHSHndm1q7Y+0f1uZhGO2+hL8ypP//5IbzyxI+D7j/Xgyzy8SgW
bMBIQUKL678gY7JLXH1KYz3/fImvhtp3X+6iDhF+gnBC48vVU22O6nkhzaHI2LAX7ScaEYtuoc5J
IliXm1uv1vdnQvihF5VJ8CREXiKXBJi6Ish+8ShxY2u7mclTj6XFm8f2MPktMW0oZ5mNIWuR29Xs
obOzhTQtV97kfOPLjw/9d1/+ompl9DjTXuEvkQ40Ym19gVrygEtr1k3k1cidb1fGXX7MdsHu5yte
u+BFDXPktIQ+xwXpCE6s/AQIf4oY1UnfYsUD7XdrnHht1TYuypeI17zpxp+VDD873ofrdLrS7mx5
FtnnWy/GtdVav6hTXu0PIIG4SGjtU2MvJXPIRtO4WYU9SVXq2TdOIUCnn2/dtf2tflG5DBg2vtSZ
3Lt34Xm4J52wkifFRzDPXpFqqwfYQx6Q6pVyblfqW/70Dy97UZkkS8yqYnxGill86j+HWca7740V
UZrmM3jBs4Dejzsrbjwi48v9zTOpX1Qb8Axl5UL52AraySxefPGIZv3GPbz22RcFZRiCxO+U8RZC
6cXyTZjQQyvdalJc+/SLUiIysDGwBrNAI3uRuhEk/bsgP/TGDzG+I9/dmIuyUcHANYqGG6NhkEfE
tnNP2TzcqWf0lbyzjz9fZnx2v7vKRUnourZI9UjnxekjY6YVJW3ZSn4eEhB3luku2INM44AzatYF
Ny55ba+hX1YFQ0tg+XPN/NGoJ/4esetjvgsOIRu3WX0P4n47rAnjmPif5RJyxFqeu4t6Vj14bEx/
/tpfY4HvvvdFwUCVOAxCzaPRfmozZ8fJh8TPY5BMhgW2v+xTWWO22Ht3+unnC15Z27SL2gFONtLJ
pWV/pZ+jcl8xSHY+CN61f/7471tLsqVdVAsPJvXgmzwth+acnqrxXpYP0aGdxavh01q752QB7k7e
pHZIsihHrPyQPaTLn69+5U3QLmoGWRC51kYqm6z4V4KNwyeVOrq1O7x2QNUuKkTeWnkF0ZjW1UJe
VyvfJt5uMvZRoQJOvdfXV3CH9mCP+6Dsxv5MHR+Dbx4P7aJyRInu9k3HN+Jebr1gqw4wECcxh1R3
Ix/jF8TJ9Oim7QFvxhPGB5Nl7dFfaae2Je52AtV6wNgNIG3q77CuP0aAnNfmG2yy9gmTpbzx7m6N
Ba7d/IsylAbww3uDP5V5mx3e+zcWgmsfe1F+NEh1dVDxsYbxJuVo1I33RLi1uH1pL767vxdlxzWS
GJrOWNze/ZO8xygLkmZCwixOWDu5x8ai32s78wCt/YHMlgkbI9oQ+5ydsF3t0rmwENbBjVHYtaOj
dlGPBkvwVKjO9CFslFQ8Vt5UnEZzbeFM9NlvbGwHz/bn+Y2X5fsRKa/qRekRer80OybKW2Pi2z57
6mEOLxhxoz47kvsyZeY8sWb6uplxK3bujUdaGZ+Hb265elGBor5UBYIT2fmus6+9hAxenSQPVMcT
f2Odmk29kDbyL/keD+qRhLY7OHcb7yW746wB4U+fayjonkHG74oDaaob9daE+kptVC9qly5UNdL/
ioWU6YSHazZnyUPDOtHJqPm5Qo0f9d2Xv6hQTEHgIWE12ZIfwGS6jbC/E/sOPUAp546elIdWi7Vn
UVetGz+zNL4o313yomxlwDOkui3ZbL+r6iTLZsKbC3nyXK3lekFevTMdWju98bZea8CqFwUrFAm1
HJyBJk+H27J3cT1mE/K2J5J0J+fbNDx51lNKeI0yPPx8S68UCPWi7uBUGNJM4IpKm9kZzuEUvmUG
dPvnj792UlMvClDXpjEee+5fMSdtzQ7/h7Mz65EUV6LwL7LEvryyZpJ71tbVL6iWbsBmX8zy6+/J
eqrmFok00kgzak1DAnY4HD5xvg1ctw7o534nrrL9oNfbxij1pR15bFeLuUvPNAtLStbHdR6B1YBG
JBdc0J24ow9REDtioHmtTyN73OX+ygMu3WwWdtIYXRqlDg1kL42PUSQ9l538p9JxEoRWvCrOj2rf
oNcuPirw/Y/S6ZrBjQ8GvAcwq65UV073f8fS7JuFowySZKUbZTxzeewSjzevpQB6GR9WAs9C3Jkr
raWspawL8U518s75MwUk9P4Pv83dHybYXF89cImgbazEzgFl4QrtdvTBMJ9NmMLQceUbLYSNmyj/
e0WCEbOJ9AG/vRszeJyCpCMTl9GrWOUOTBMtE/2V9x9mKVzM9bZw5tFoWGA0oO58Kt6qoH+KLrqb
vhm/pmf+m73cv89SdeerGP/t/MkQtKbKVLw1xYeeZI8+MTt1DGeyTSw8Gs6nkQNzC/i4XfkEupYj
vKytQD8ftUrm18r07dacDFoGXwvM6DOY6Wgqv5W+ot/6Nd8MgfQhvxkAMyrrEr6lrzeLIGKdDFS9
PWpvo3MVJT8gCTfITFHuGL3ST5xX0NRs8GFWRvrS/WbRw+zgdhyOuJ+MQo9pPcLMYr8mx14qPsiz
aKEYpFPRg48VDKfU4xHdZxbdDJCjmiu/fmmezuKANkkcncO3cESOBtRnnK/pYpYynrkCN1GKto9u
YZV7RTBs6lMWgPbmQGd45Du+gy+1AyTWhrpxoKCtdAffkPujXV7I4+cKW5U3fQuVnrjHB/mFPghA
qSRrAjtGtUQ4tJcbuP/dDrk2BB0E5TVHvbG0old4HMGkZNzJblM5VYvzKBAYBd3WneQkn+//tqUt
6Fyfq/e0gscDXngFvwsPOMgtdoTgm13NY74zL6DeHbifOfWaQH0pz/3aj3+bf1Vd1kYlCtjUPE97
eGk54N7CQ/8w+TAch0n+NsWG5dj6yWvmrTzj0vu/rX3fbjki62ToS8UzuuGFbW5fG/DxYDj0/zGe
zXW6FUNnO3pOREQy1Mv7S7vNAvkFLqQO29duuyk3o1PbapC+5dggCr7++F/rgXPNLkzX+r665Vyq
DELdY+GjJRuOFeVuoEG8i1e2Jwvz8iuQf3uFeRaZmVBjq6SB3cZv3QvpSultofbzNV2/XTkupUmB
nxoWUIPYWtd6vIYTff94QzPXYOYNuY7u38f/OBRm8UWJQnSz3qJj5aI2YUU+9aQtlGW+cb1/h4V8
6iuR/PY4E3p/etnIcU4u9W4uRg6Da94AHs39yy9Nn7mONq3QBIX+aUwfd2pc/ks/SQG7ttvcY9vp
Ej+HD+2xSazyrViZPQvrydcP+fZAo8pRWBbobV9aBTAEAckUB/R/1kpSS3uGr8D07frwPprEEe5s
aK9jV/BUcNpVHuAKcZGsz/vvbGHsfmUC3+6QEiYM6B7EE/TGC4sLdELzy/1L31KwH7K/uT5WgK+P
UMGNaY+6Qf83feAB8Dt8ZWYsxeavLO3bDxfRvwVnICLsp9NwCt/4Fjrx9Kw99dco6HtL9OHcAOMd
Otna+/3nWZiMc8lsCFc8Ab6DgHh06JKDXRCOA4ttm9jFuVspei5NkFkKQQ0xjUmJVwZU3Xu6i9fW
96Xrzmd2nLKuaHDdRC6s1OwADnqRh5XvvPQp5qrXUjBLswSYfF8nKMDlj8YFLXnh3rygKX4Pc1o/
d7MTeQxXJGZLs2IugQV1uC1hGC2gL+2USAl64n8NKXrfxMzq2KXUtpx8Ggz0qnFFO7cwkueqV1Ga
eKLWeH2QRjwp5/pQre8xb5/2h1kCR/l/1l9iqLCeDfEw0XF8pufiGeayMNWxpzd2Kv37I3cpMAqz
RT6tTZGqeSru463iVk/6Tv81bFkglbA1Qe0OoN54V53SHiQYi5cr4XghOM7VrXoE2gPMmpEPb291
nCfRTzfdO8il9x9q6aPM9g7Aw9NB6JFW6CZqNoJqh3Dzeu/0lcsvBMa5wFUnMhxv0xFZSwqmBl4K
U1e280tHocJslsNRqqpYj1VDJwfxXT306FiDXcY2voSZ1XiGZ+6hYPpvIUWYTf2xBc1aaLCE3LZW
EKVs7r/9nyMKnNL+HbZmWPWGSULMQTQEt+PzSGAsDoDw/at/7Zn+f1YYc7FqkfHa7JmOtSMocfiu
oichCdrH/KzvIAgI1EvulKcGSpTCgpAQsmzNS5wY8hRIZp+NXePCOWK7er7xcwEGYIh/Hxb1e0C6
6a0wCxVK7gmB5DOUuMLHctftUfW2Rzf22iA+apt+022Ikzimo0B3ob7efx9Lb3sWJMJe4X12q3IQ
Exk0aaxU+y1CQnn/6j9PVFCu/328sqdNUpEChQ1L3pNjsjUscg6v9y++9NNv8+vbOq11aQp7Q1y8
ii4q3PLVNnFkcFjuX/3nIAD66L9XH4lGapMMyCjrD2gnrKp+NJRNP23N9D8OdOnfO4A6nAPfgG8v
w0+p0PZt+kLAw7n/85fe/CwSsJFPhQZKICKB4Y568UagGehhJ5AbhgO63W4yxZWE6efGEckwZ4Gg
JXooF3CK2tM9Wgg9dDkXV90zoReqd703WOUj0gPUmLTz8Dd6Hd4SuIva9XNzvv+oC9ViY65iHaJB
p1HXi/vBE5675+4YBfIR50eO6hZ7GhBH/tCgp8mvgrO2fVrITECC+vfjaQ005PqtrHHT86g7EO08
JAi7BOdGrU1ehV17AZjKvf+ECye8xhcK5NtQl/TKhIcEQq3oPXMPSfuhfax8ek0O6vuwD7fFPt4U
28xDBaX24S1+FFc1wj+vVsZcplpQvTEIxQKfmKGX1IIHR/yV5Wrp0rPoEKpiUaaZKeyl/CGUP1KY
Sd1/Xwtz15hFhrKC0VzTYECEPTySYPILhPAVDpnoDLx/g6+yyQ+riDGLDlkZwd6jVvFBHOVp2kpP
ArMyPzzDlh95KQo3kLeOkJ4qG4rxH9DbR/F/g07+vrYlXZjgxix6EFWrOHzUlX0MIjcvomMJ61SK
MAh3qoOqyntjut5/2IU1ai5GzUIV/YIqnrWC8Zo1Ft22bZjXlr1Xgfa78kaXxsIshnRC1apthqSI
tU8t3M+a4eP+r1/I6Y25wlQrSS+LoPTshef4Ud60qA4NbsOt9IA1/b+tc3OladFoHZi+LQrrGiud
LKQO49UBJtcPMqwGgRe2NY7ujpUnun3iHwafPksautxQ4/ZW9tJy8wK8gV129UY3hz9CzY5pHN24
g1kF36n6JI6jX5HEywZzJdr+vFc19FnCkDaTqZYljubgHvWgBX94kAcww/fvP9vCMJjLQOFoDZtU
UqOsNrwQ8iuPH+5fdyFX0GcRoZDh3ddHt0pheWgB34aXtUYf7197oTxvzEWek0YlIECx0erpVg2d
7IkHciC6KCDAOmzltS+cERn6bL7Dt5cSnaPCxT3u6Razyq24ybbUCz0UnsxzujK6lt7ULHGguShk
gsLwfRkEqtmrXseW0K9sdxdOoODu/++yaRagQ2AI4eq1JZ7EDobB0H3jnW3qLcQQO9RrwQyx6g2o
Uk4ctM+1zx5XxR4LMXMu4pQMUNqUIkYVD9bCNvIU5TnfGfsETZi3SrhpJ/7kxmBeWuarvpJgL2UK
cy0nWE8xJiyGdLrlXug3Pt/Tx2QHyKkDm2tPhFv6x7jX/+M40WbBYYRXYB3lmJ/AV52MgIEMaSln
ck0t0RZezPO4siosjJO5djPpK0UCYFSAb8tvGV7IBGeW3VodZiHCabPMoIGRd5HCCHnPSgNE0Uk6
0jZ6klXZbwfQTkMcUYayoxJ0bTZQFU/wYsXMWJnO8s/hVZvFirCGnftEsa9ond5trt0hO/wBCxmt
A8aGH+KVrHlhVdVud/+W0mUw5U7gEIZ9qJDuWgpe9oDacmc+6Jm2XXmSpdc4ixm9Am4eznxv/a1K
gNkcQD5h7YlfoLtBXbnJlxXLD6vRXNEpFZJo6jcFT74F1tO/3SRy2UF6VRwomvwbAXUnbXU/ekh9
+gTAwzY2rRHZsbnyC5birzYLKhBS4PT89pgACqGlo7LR222hW8teC74Lq9JcwKlXOvzGJJRVWtgi
D+3R0Fcm0ULBxphLN0FNZoYOgNaebBor/PpKQAMHaP5AU/josNOa4sT8eVDPZZoTmVJTlhB428a9
yT2sCbvx5Fxfspf7g+0WX34YBnOlphqGsA3WcQMtaCwA4y/D4b9JTEFf/XeqVLWkJAnoansu/VW1
v53e2+qwMngWwpg6m+xqUXB4cOLaRRqkqDLx6k9cPf23VzKb4nxS1HiEK/NeSOCxZxwHmD1LMg65
TbeDjP/+TZYSA3U2yWMza6tRxF2qctdmJ3j0ugn5oMpTCG2UFh2lIiilR5iY6+iWbtivldveLv/T
957lCWOYRDBYxW2nB+6QXXGU3OTii76qWtBOu/fvsvR1ZjO7jjVwT3rsCiKu+VmmusB47uN+rdS4
EIPnskgCFk6E7mJhn42R26rss9IVL9e77WAqa30IC/NiLnA0EypOUY17DGUDMsRbH4OSrEF2GR97
vrZ7WnhPymzRzxMjg/M6wgiI6grss1Ny1sO1J1i6+Czj7yaWhmKJJwCo0W3MT4KTnlhdW+oXVtu5
eDGvOAgQt+CNPjy/3APYuJOP3EbTnQtRAnbN90fSQvybKxaJqUng2uE23OveFOh8b5JiYb92DrKU
2M4ViyHVuSLetkUSSLrn6GG00xMLNEf/lb3xF+mXXqO/Ibajg2inQG/UFnOi1Fo9U1gaZbMgkIhl
CtMZ3J7R3harIOGHCRL0yriWdKXcv5A8z01fUxht9nFye0L0iFZHrLI2OIGtff/7LBwkGV9q/G/5
UDMB+PK18zOYFQPS9px7xgOsLUFptDpnClpbf4RtATq71uqvC11WcJj5d13ppngqihCZudQ7cAhN
NiJsEQBSsyRqDaj7S5uaOhrcpHx2Btq9Po6b+w+7IIoy5vJFIGuEpJBw5+EDXTBpDZoSgHu25Ea+
cko9YtNnNGPjSc0DewQSEf+AFbQyFRYE+MZc2WgmkTkymEPgCCT6XeBrTp4Ck3HbfIg2QKa8Mn88
dAcIAR1o7vMruUy1BbzMge40r9jAQray4j/338RSdWYufYxiRFpJRuTq7dzJPb6bLkCx2aXfBGte
A4vf+RbYvg2tWlSYEasQW2VH8xec+1li8z1m43PoVHa6q/ahp7oKgMkwl7WblemyEDXngkcpnxqB
DhPqcIn0l7RQWRlAUYBq93H/zS2sXfIsuRhRE44LDS/OPMVokWr2a9q0pXL+Vy/rt9fFehjlUQX7
n3wvvaF8ipnx0n7IXgZ+z56fq0PyhCHqJj7w83up3qSJnQbqq7QfV17dQro9lztS4NJqqkEtJIAm
F0n21K2pFZY2419awW/PNjZTFdcqCuncQesDBc64scNP4ayDLxBMoOp+wCKseemDPtDWioNLSf5c
AgmIjhCOt/HX/sqeKyjK4aL8oTngP21bV9gxb7Wz7ZYX/ZCUzSWPHGSLCRBL7ISuBD36lu4PWEnz
Q4WYtrJvXRjXc+ViZ4xcnJJW3mtAWoC1ogD1xQA6FHlWrQSopQ3dXKxoVADcUxEjMHqDGQlxuQ1X
xMh+EtdO+JcC8NxXtOqyMe4AptsDAHYFpJ0+9n+V5+FSwRkWNe3q1vQjnscAzGAHvK3RyQ9r5uBL
L3C242AKrbPwJvnozGNKX4GVMulK8WchJsxFiUAX0nRSOmGfirE1CWgAKeHjDSxQvtb3upAEzAWJ
OtXrCERDHPVVp0GxheERPrBWTHK7BimUXu7HtoVsZi5OJGBbJJ2B2MY1zcrGx05XbJI+JOj8Aqfy
/j0WgsxXx+G3SJBPqTDkN0G6YJggj4ExX651PSz8/LkYUcng5CSElYwdWUl+a8YIOgkoz16U1+1D
k5LMLzMgfe4/x0JiO1cmFsAgDYYJ71Y+EfD2DI/ztx4rtblN1Fvn3Kcaq+79Wy2I+I25KLFvYNQ8
JXwC+ejawysIjRdl90ZwrAYfBXOfhdsQUMcvaF0g7RMh92IlWkkQF8b2V0T/9r3CVs/MbuQwWMR+
xFaVXgeBXS2BUWOhW2XSytBbWiHmssVEkJNqAHxzT3ZhIP3NH3HyGej26KXHeiNeisecWQ/0aeWN
Ln29WTBITBh+5Rz+xp0Nugtc33q3hKg0ulmhwHAofkPZERaZtd1bK+N+KeOayxuBpjPEUJThz0mn
AFzMU6SiyxIxyYIJsKvybIeaIeR2Uv08je2HRtT/JGY25ipHQ2dANsn9tNdlmR9VfFFvAKx3Lae+
JT7/v/bp8xP5PoZjbxRX8g71ARKC4WoK3G3qSG8Bkh61jSYpVHcbFVxr/IHWC1bK5BYxUqjbvSYr
whPKvv2lh6/yNi6SCqcDOjhJQAu2b0DVhQbILhE0mZpO2lclGUcGR+ZUz62Ca9TNO6MJV6b0Uknn
69N9G+sk0SvWqvBXFLAjFh1yFTe5g7rgc7WNoQMiK5XupSk1q66MuUFwsAstYyvHVqQ9ji2FSf2Z
TGvL7EIgnMs3KSdEH1Q4Ymbd21RsC6rZXD11SLtSNFDdn0ILDzGXbDJageuMBk+gHnZ8+FPkJxGU
5fDP/asvpSJzgaYaaoDTDVTYj2IJ9W9zYQAypWrldoCahS11zaS7hGT4k439w/17Lj3R7c+/fX2j
hve+qCM3KW5wdsO0DbTgDnFrpa24MhUXlvG5anMq23JgAm4B86Fr6kVbbdOc13Y+S79/FtPomANA
cpMad+0HjUA2zTfM9Dn5uP96luQ+wi0AfHs/oyabRdrcZsdFC+ir4eNc4SBuRYcFfJeesgN2ywSG
OtmnslvbknztjX+ILnODSF4yyFNyAdbPp3h/csC+u1nSWe/Oc7NhrSX4MMAXrBdgES3jE8WeoLce
Ogd2CH5iR/7fyP6AR+oBBeA16aB6K7T+9Itu+eW31xAbRGqIHsn7YioJOvcybackQLDWlcmuBUDN
bjUgDLJKtlEeRroO4/XMdEBV20+F6kSm+psIVHbSeITFZWvAVYGiGME1pju0qJ5E+Vbua0FNEWs1
SEBvs0yhQLeL1kD5TqWHMOcXVectfDITeIOxeMc4+2VmdJNowOVGoz900Q0W9TdL9eSGfQSTveHM
UZM+saKsRlMrYKBEG1VL5hG1p9I8yHDHIBUQxeWk/QU+WLerXNJXYoWoLLw1Yy6+bQwlAnlbQriA
6b49oZlza6oUvWH6VJnvuVprOXCKLfz4GMe+AI0lRm3LFEhAUHpqODsP3VWfxuxc3hAxFephCrA4
VOUBb6Vh8sckD9FBo3da5nYxHGZdYOVRz8rNATxnQPVaIOEZ+ixFqcFThrnJSxddajD2aaTxYara
zMuaCAVEHdsrAM5heEvy4dxVVBocJoFxY+lkkCR42ii0v4bpSDYmLvUKZ1HRUoTY/MXZJPigJko+
+FBg24GBUv9R06gCWEMSPlCNhgSmxAAAEQUKHifH7XOPTH0puHUKdmrMQBwFZADtWhQBexiZqftJ
3HQvkOkokkt5EW9a/BZil3Le/RElSsAxnqIE8DAcz7zIYtE+9BWLrwMpZMdsm8gusyk+qHQQnU4R
3+JJ63BoTCegqeMxxPIMY1TZovEwXLFkiO9KTjPdzgyK2VXEbHrQTaPQd2URddcRDvmdpfZhd1RI
iiIqGtKLM4eiEvo3U8HaIucD6mo5TLPtjoqRS8aqtzV56ByqQdfAqwQoeS2E+b8sZxJahZCqewpY
LTbPCEGmHhmB2QCFqhlgo5VmNVhJDjNbuRtDdyjAw+kTRXMbMPMuGuslWMhkeZl5ETC8gKsRgAxB
uScRimi1kL51nCBdzWvTCgkQ1HGTY4OZF2A3KWYz7irgHrzCGIXY7qQMN8Q+i30aQi7uZKxtPhCj
pluhS8QaOpBuhaqnryHYpefW6EqQebPJJqGu/ulQ2rvk+STZyq1mQrNMOcoll1/kLpUFO2vj7qQn
eBNRUgnO2MrCtujR7JVraeMpqVh6NKyBtK95eM26erBNIO63+DHUTlLMXnPQR08TOw4rDr2owEOM
Eq8kkLg1EyooXQhacg68HUrgNKwcIa6mrdzqcNIVKshB01E6ClPLTyBf9RcpabpzBRSxzcWksWG6
gkREZdrJ7LsKctFKSK+D0eTPaagq2xHW4BgjBXEnOeoxLmC5WEdD96EDRnYaCYOFhSiiCzDLdPMl
ElQGPGVV7WqM6rOYG8UxTcDRKpiuHvKkITaLdOYVDIA/KyoZpKoIhjYI25qtK014BNEe0NOe11Za
Ke2uwgexIVLjftWpEPrIBGa2FUavG+lKgS6ktlJsKRxxrhAmv3tDeEmyYnpOKROY3QKYjJCp1AlM
tND3eaBomvCNTgZba+o7q+4bllq6JEmbUDaIl8h9e27ZkJe2GU9N65k12pBEFKbrInpknawjSqNB
XALsIB6daoK9ZaG9RTzldqXfwN7jQ6e2m7oRYE3J7LCCBJiFtjyIo5eDQwZqMeCeuk6nB5GGndN0
5ugKghF5mZj7AGVvqq61KZDt9ljmvyeMaheBGfbEbbRRajWGl2/7F2f+si20qJY12SHW5MLrBDGy
80q4oUFV/sdIAU8vOwlTtaamhe9hZ0nRlVaRt4gvLfG1Pqutmg1/c7WoAReaSrce1ZOupxdBMyiC
5OjQWHN6XjkgZwZZ3gC3Pdpy056SyQAwTZtgVQkeWqDUUFxpk60wekrjYg/g7T6J+bMuAgShK/2v
pAN9BOzDDetR2E4iBa0RfQXPg7r8VZPxiwYKtNpQWklZW0UqHSHwbJ45129uHVG7acJQfmEGOUjl
KFqVrLkdjIaBcA8mCnVNV3AvLnSXZYPVD4NtIIaymB7wyLs6lYHHkXsrSaNjKAivxSBg0wVsLI+6
R0ZgMkQhqWSauCuqfEeiJuAVZrGRP9+W41SLPEBsBzfuhdzPhBBlygRY8E4P3Roz0QYpz6tQIytq
7tdyi3FuKNqZDv3kYoXb4b3IfkprLyGlK6VmQHi6AePFhRjKNbrkTGsQzjFikiZ3R00N1Aj+jlN0
rPP+OCbwvowERxgS2Y3ibkNr9LvCwdKqE7F3ZEE6lHI/wFo51qyiJeCB641ghQ1lcFwJq2M5hOhr
Ru3Axm5vmxoQWpniSQKNyyKg0SIWo/Nbs6E322QNC6qyRim+2YalYcEj12+q+ovl5hncPI4maKlU
D73MQBToITzfYAnda4wxX+6yMyjT5wru/pNVyKy0xkF9RjuMaldd8z5OVX5kHBhl3mklDBwSeP+b
XCGPqI9hknbFBszNvdCBlIlFJIbSA01LSZrWVteJ405lLbRaEkE6a4wPeVPUVty3JsS2quLcjpF/
mQM2BSXYi5ZcUOqD8rslSexyY6z8oVcyRxClXU7YBqaQowP6b4rXJEM0iEL+bTNZObFJdvqoI5+b
GtnXK+0ittJVN0OnzHKYJqhTUOlF7HW3rpiQd7/0anwVBORTCa87O++TQwbzzIKnLtB8yZMsZHoA
Ew6YLNcNkOxlz2CExy9JxB4mkjNPxzfRLVlUNpOGvkZUxRpPYJiyemvC46occWYJP/5DqKZAudRN
+yalmunFOQwkk9JNpQj+0FIo2URkWO1o1jxpejE8VdPkp+HgRURIX4lCOl9FIcwGUVy0Ye8Pxw6u
4FCLIwmQi7o6MxHn1ZGkfoCP+6eWNV/nfNv0+Uuo6IeERJt6nPAQHF4cqkljMFKB+MOwc7Oy8aow
JEGS51uko6LPDHE4hq34EIPzLucaxGkFrbalEobY/lPFNkiNGaODOIekV6pbN20kMaCk0z9VCZ1r
nSQ3GyxmW54bloZ7i1l2ngbKrazMcA6Y1Z4GRqoVtjFi9egqsfZchPLJ0AbQ3iHjYkb5PGqaPZTK
h5ypH1EPXXYZj7ndiWFv1z3qsREg6pamxxcaT49KnnqjRF0QOJqt2jZoPopMnlroAraMBBEYY5Dl
EfFjtYEthyz07iA1g1trfeSospi5RZ/JTj4CuEtFHY08L1C7fvBpOgi8P9a8c3KWealZ4RSHdR8C
qLvpGB5JWO4mQItFPKzZiG5Dh2soovqDDPBBJWZixyMWhQl5iVAj1qt/x0KuDpGmOGEcjsB4yy3q
45DgDckWjoVkK4RmukU+q2xlSI5zOlZe02WCExVmdUAaEjmtWH+qA1TRneRQqnoFjSSXCOp1LIlb
NO1o6XVePhRGo55lWjilxg4kM3faMG1jBdmqgUZcAy64efPUJR1Etnlvc+zTLaWVqh1rG7Axe+g3
Il7eakFneSKPyhT7odDbY1e6U6254chdY2w8k1aJJWn9AV7cCiiQ6NlowIWs1UeFtBQcbe1RSaU9
3leKYNT5LDedeKBOpmduIpveVMFAe+zdtkAEQeqObGOwRLlvIGyFDsPUIxCIQPcUTM0WGfUnsIFt
fNErgFQIJgJvLN6/12WubxKQKy29CeVAb0Q04MdoQsvggnVEtncC8tmuk2YnZ+xSk35v5nILvqR+
hMkxAPUDxrOIhBY1LSTtcE5CUhBaZiv+5qTx9USygAgNJlA3OYj1LEeFZ6T9xzgU6CSj1a+pSFs/
HslZHPSnToBKNOoLwLe5A2yFk3WynUeRDV2kozaAcpjEnlrRlTmgeVH8OQF/aGtigjJ3Mx3LuHzX
CK6F/cOJChoOs0XqKbIRGKwFDVkGBzmU0KZSQqDASuWP3uCdDMpIAjJSf8j0z0apnjNWBXWqvnI9
PRoJWBKRXFqGyF3OGiSsTWwpXXWiqCWNE5x4OHaKaQOtcmfGtmw0G72XXZaILwr6nNKaQD4gR5NH
jHr0R6g7vWJgkZ2w+FSPeeIUeiNvjVh7lwdpgP4ABFNNwha4MK9KXUjIiRTFGeL4zITpqBvqQdTE
Q9/C0jbKNTxc3rqhCJSSqYpBCZCrTOrSKlPlLLEIpDjqiC1W1UL6Xar9gQzskMnlpec5qI2CnY/v
NQZL1sqXmP/JZKj/IOCR5d9t8gEl7yUX31QQ7kM+WaVqHkyBbKUKDVb5n44bp5yEz0WdfdK0BOaS
gW5Ek1OkiSmkxSP6n+ICsUdAmb6RrryqRkfj4m0NlCLVUSLtHViI+thXBAfgKpMMNDpzelVu63uV
/WbkBpqt3CoX3UkQ/Jhg/5oKF9BqA4Kj9Ly9/QVNtMxIOOrpJyqqz0kpHIxxcAY5+ZSm5pJk2GND
/NQOKGfW42eZQ6hWtG6WaGeV6YCrDcxn2HyEJthJo9gGvSwE6P6EgDPTNjkXnCFMHb2tPPxUe2gj
d0wUB23nniKwk1LJm6GpfCXXYY06mj42eNu0QGoHila5k1Om+sPY9tC/YbhKfTBxajE6gbDdtDav
a7/In/UeyN3o2k9RfqAGJqqAEgm+/CkRikPMmBsJoSej4xUwEBiBGTjvLOARKA6FFVa5n5dIhMgT
MtlNK6rMKeUrDBSh3xSZy7rxUwwH5Fqay9Xk94hkvo/0ozSgIVeefDX91PGvnMi2msqvWNywIYuy
33LYfWad+lpP3bNmys/QuNoykR5zyOcdWneBFqL0UFQXeFL1UWkrYXyK6Hgu2tAiWifYYouUK44x
JXLEj+pZw/pcyH9rhT5JsfEgZLFF29yh5TPHGWjG/yr1r6Z7akoJ4rGX3jyrNHGJ+mvkn0xtrQHk
71h6rGugFww0yTLIAcZLB+uy5AmEcKtCLCnL0R5j0xsnKNrb7k88yR9RYhz6/A12ccFI5cDgn+h9
Popl7ahjfNCl9K0wyYjDB33Pxvw4QHmNTnHjHbzdwot6EHnxvfoR/l7KkUVS5uhiZFXY/zf1LtH0
jahIgGAp75H8d9I2KW8fC/aU5ODGA+CQqChsYH/PgdZrDezGG9NR8fcF4SqbF4L/UrtTLTIbQXqr
tTCHKhIfOwK8wUCXVRd4NLCTOxyJFJZZCBdjgA9op+XbYRqdiLcywhGESjAc4XHkFtOxGK+NdOjR
BVSjbRcvP4ohIGoDoMHsCnaXzV8SPhbSJSxzB9YJTgQ3Ilrsml7ZFhy/DW4DUfOoJ4qdyuU2q/Rt
0+gW7V/TeHoTi9gKa2Rp6vn2cNzEwpi5o/CAQySHp8amrv+CXQ//1RZTPpHcfuAnAzu/+GZZgc2V
kk57dVIPrEddDUTclJtPqqk7BkUGG6LKLL/HpP9gWJqHPMT/8smhiU20zBnRmZo0aM2ChVKNtmiB
9FZl5i84R9+x9KBg3ziILWYGJBXZ4GipEhg4HtSr1Ol4csnlLCDNhEwsxWwEiEZkwVTnTiVQL1Zf
C9O0y3ogtjq9CMpfNcv3jdHv/sfZdyxHrmRZ/krZ23s3AAccwFhXLSBDkgxq5gYWSQGtHcq/fk6w
c6aYeIxAd5rVovKRhAMur997RNu0d93UWk00Qo5zJKtA4WtF1489cj7YWrxx0K96DdM6ExbBza0a
YUnGIdWmvsgZ3nSAu7D+HMevpRq4EtXuSzDia165E7ylggxQ5SZ4yvv4Pkyg+jSSXUDkZ5njotk8
jvmx1OO9Ah36aGIOpw9BhYkUhJg9EYLuuLyDP/uWopDUZnwX1srjFE8/YLhqVrUH4rPL1Q2py+ck
UDqP4pIe8gAZRA1zTqOBnXeyn4cAOgWHnqsIL6BzYSEp9ojEIkx9Vc2eQv6GAb4qk0y3C6IRW5GZ
W/Qc0yBi/U7A1XuDdG9k8bG3mqlxOmmCeki34dG70mHEtDB6LDBhAijFInvDoYBN+zXD4kk64URG
awvECRlMvhnyNX2OrtY7q85Q2Q8y2ArIV0N+cvKJXXXIkPyEeM/UWG0hrKy/Ok0ig9SOAishRZTO
OOK1AJA32A1TYMeNmLePJlfLDXBGDYqcReExI7CHcjgQUgGkuovoVVKU7hQgf9blCFo6q9QQk1PJ
T1N9VYRH2Nj6+pi6pXaj5xXyCpItye8jTfbMjP26qFZmbzxwON0O8eiSJndUaD9pEG4NlT0JMP4N
t9X+NWHmDc+A3teOuMMiS1DsNdIgro0KVJMRt8cD4Lk1nO5IbWs5QyosB4FYxyaHja6N4WYeSrWP
RbIvlU2Uvp3SOEALDsg7rHRDBohvXemtYyiZLec3bXQdYGW3xhroX4g6Av0Jl/FUwsk0YILEyetY
TA9GCN1t3fyQmupulMCW6DsLyanNaDTHFAZUJnoVNUfoj+CyyxvpARej3EFhEK5aNN/qYdDgHhF3
Ds3os0CCfiyvawx7N0ApCksZLvGnfw5FhNy+sorL5pHnHIMfvZEixsKG5WlSP5LuuiugLt8EGiRC
kytYte5HOEzbAOZ6sZmBcPMma7idyvVjJckuzwizwpC4nEybUB1ri1OE7WnZbEmQtqu+eouTaQNX
FjelxRWAqHYcxIdcTeEnggJdUNA7CDa9RFm7MyQTyZZUcxicrFsD5kka6/dKynZVMYTrooEkQT+o
xkqVpRdNFbWblsWTkYcEdddbFhlrVUvdupMQ+0JQbVz1J5PHEjcdq2wjO5EOst4dpU56DcrypUbs
bhlacT8Og3qrSCYQnjd9vemRy4UiuK+n65FkbnCSo0cdoF4p1Wjr7B7ejmsDuHASFH7IodUSFpI1
DczDnH6Qob89In0HVXNLT2XJS81WeQ5zzURCoVOJ4qVCaNq6V3AhtU0YEEJlIY6Nj7zqGN8hKu6v
61Yfbqa4R0Jaj7TsyUjr6BirBImUuODUUlpcNoKUVJ4huPJijpDKDwl50mlEHwppkrhl6HFQAtso
YaNpC2UJ8/F9Wd2YS4rgSwUyqgNquJZk/xRPo4XaBUAJh8HClrkASjjVrMpsCsti/fbPv4gio6Ru
gJM0r0SXsPMyFW3cjc193e+l5hAbS4COc3WyGcq3ViNpyqgib5EmgfixRJVmPykR6iKxVkY38lAi
QdgBQjMgTQkbCexhav1uCMh+2rUMb177ct3y+29EteL3el2NfQrFXBlJ7niXRwcF+0yrLEEGvseR
6HMdkYZTJpiua8gjDgEy2Hq9HqBq/CzxQEZogkoDSm+ydotLDxRFeJa8/dlHzWq9XRsmGbDvwH4i
4QWrgppaIhGmnZdSsTA3zn3arNxbSCeURUYgcyD1gVdTHFB9Z9Bd20hhDNulfryK9YzZgYadpO/j
JZj092Vs3VR+H6+xMTIlFdW060TOOmtMk8nFFK3ugigm1x1tlkCpp776++TXzdPE/VLIlbhIJY21
dBdq4abg4h74scfLw3Ou72brqiiKYdI7XdrysGJ3epO217g6JbITRiw99K0ZPgDogl3YnCZwijlf
YjeeEe7X55ocEhHwZSkmuuVYaxavyruKARhWtvTNbPp1dxJsw0wt22JTNnBz7HK4DKXhW5xnXh4W
uN2ZOTCFAyp54nGopVcaSfkqMdsF7YkzoztX1OhQskykghR71rFuxVg++kk8IMKKJ9WtDGlcQFqc
WfXGqf0vgxsM4HnqqVnuU0F7a2iVLUonb0Tqni6P8Cd3+ZvZM3d4Uya5LsXJOEl4pkdXyJ9bfHci
QELSzyfWvQGku2qzDWJduA2ZyGRYBFD7ymMAIsMlDUQUmJc5SO6uwL2xIuCMCmuAdEVsq9jqjxR+
v9zPbNADrpG6usp8pCJ3gQWV2Mg3Thwdv1t1W9QRPLgwLBTqz2i36sZsX2EGQhtW4qvAwbVxQ/IV
XzqMTuwmHOTwwYlt3WVrVGFgUaY6HHTJ95cHqD56iE63LLeWBPvP0FJ0Y7b7xKJLR3F6kcFWfe6Y
oDaeuohBgheJNg/FIi96uDyUn0C474ZytuM0g4k6xqmtYE/uivXPxLmZXntbtgt36aD9HpGFuPT3
6WhyJO0bZdJ3gcn9rk6vRFq9Z2PmC1OshFYsHLrnmpntO/XQFC0kznVQxlRXwdXeMgUiRCq1bhry
O9pkSwaZ5zptLu9BxJRKbBBiV8ujrQ6qrU4PeYoNxdRRdn6RkIDuAl/G2ZDlUEMbF3bW7xFU+lzx
oytRksQFcgC0jTk4FmyCnK/ZQ3s/guYMLrp5If9Z4DCX+6DSpKlZBoyojpSTkI50gk+feL086c7s
T3M5j2qiVMmQfwIHqr3qa5jgqQqyYcbSQj7XT6d2v+x/up4biK86+JY3JVmLtNFAfojH8WddGyry
QuH0AwkuxR0ZsAOSHicvAFmFLgPeCPk3JE5VWam9mkeyVRmoBiOYhI53JjRn7IXhcKUZXyBFMHiI
6LTrHEARJ0hB6qjUUnIY7+q10IZwkxmRtKVlMXpI6Yp9WBfGi6rUDIwPCGM9xZSFTixMfZeRWP2A
uTVSQGLSpFu9TsqPy119pivmigmG3mhVUyvjLpQ3aeGWMPIiUKLeogbLxEKwdCaWmAsnjL1uCDDy
x12f/gCONcXd7PLLn3vwbEOW8nFE9+HBYwnSX3rHp/vLDz5zELPZBtuBjJMj6zLuGFS2qTfJDgus
Ylx47TPTm8231Bba47h2jLuovectXNpeRfh++cXP7HFzSRlcBxuhKhFgiI0OaNEGaspOCnnSMngg
qbKw9s+gtXV91j1xozHIGKMVLecoGI5GPPnIJ3F/GPV2z6oovQqmKNyBtTyhsATMARiNhZ3g2Pqz
CGYuPEMRxPV8ZONu0lsU6adt2uarKu8XHn9m/PXZiUQYIGrSGE47Uu9RxFdGzzB9VLouD9KZ8Z/r
zbR9oJYj7Ueo+EGVICXWZOxD4PguP/3MFJjryQB9oBajNmK1DfoJe2f+AEvBB1f6WhOVR9Py6XI7
Z1DI+lxDhjZlJBQhYZFMSGZ3CWqHlMGTVdK2qLbvekqvgrgG+C6AsaSKtNblds/03lxLpsinMTQD
LPqAHoL2Ouw2TfJ6+dHnNsPZsDO1G8PktOxNbucSDCFc5NCKW0O1kU+93MS5t58FIVEehKIH6mun
KqDbo3rYD51lTAu7+ZmnzzVBeNrk1ajl5V5qp+BngfNlr+c8vNaGXF3o/jPTay4OEiGNPwm1KPc8
iECC5rLqq3zI/ZCYL1KCvHSlN0vZiXNTbC4QwrquzJoBkFSgNNIr6UEASgmUxmF8oNaSpcq5Pjvt
AV+CgQpJrwpIr2Qv6jAsUfAMYqeWoYiRjFW8RAg4+yWn1r+0EiiqnCUhT/Za1lu0PWTxoz5uCSr+
afscGsKpaWrTcoFEceZgnAuI1DnJVLXJkY+OjfSh51G/C3Q1Wv/RHNZm239WAFeYFQ1GJbjKuhtO
kapcUF44Nxizo7GqpajKlQwvHg22Qv1cHx0Uwy6/95nEwyf8+ssYDLrGCRihQL89asCEJpY2OchE
hYBcA2BZLKzwc63MVrgGdHIcCrTSZ3YB5Nvb2NqQZe8CUHXs/v3yp5ybT3OVkMmQeT9laCUpraZx
gDhokeBSLc6sjmyCDmSWP/ueuVZIGvMU3NfTXIKnYGAlOFOQrm5RH0FYvsi5P3PizsVCOjkSPauz
fN81kLUVmwaVAUB+WmWJJHqugdky1+UpavI0z7EhIt867pVmsEZ1Y/YLIeOZs+NvkiHJ0FJlkPO9
irMcqVsXGtfpjVSjxL5wsJ9Z1HO1EJUD4gytPXQRf4wAWhnGhd3iXDw31wkp2BBowL/n++kAYm4O
P873vPKUwQLAKM5soGWacuH4ODcMswUOAZiqKwiaKpNIXudZ7HZpDJEF4L9x4yoX5uyZbUSdHeQi
6yGwOZBkH6J6SMzDQN/K7u7y0juzvueaIPCcHBIR1ek+ARAf6Elc+kIrVSw6OjUQiks0tTOfMNcB
0SLQGQZdwGFOeQzrnR6ve3Uh/jwzBnOhj0gu1IbFHR49RjhQ5QaCAwQEl+xKK5THy710LgUy1/OA
uinMfZIYmmu8mQAeAtLwViYFiCphFNu8zHNbgAK5as0ycTuc8m4XcOGn3CArOeyHhW89s2jmUh4i
qQlg8lW250NtifxDnxauCOcWzdy3rI2mzKizPNtXHcBnFsrTKDWbutW9Bs9taY3C7hdpVQgSvsnB
zWU7tLYHAq+os71QuN3pR8K23FhY/Ofm2eww76D3LSJmpntDQC4fBeM6OUbD0kI8syvOZTu6TG1I
VeDpiKX8cjx29CYgH61xFCNzIuTaL8+2czN6tt6nEEZnshZn+6YoLY3ct2qGGxvw1mLp+Dg3j2an
eoA6ca2NUbavZfW1wnyCIIl3+eXPRNRzJY4IGkZmA/74Xrz29/LP6iN4Npdy1mdee669gRJ4D4m9
BNMfCHoLDsJP2aJb07n3Pv33L+EUcCNFqMfo9O5DdcUqeWRedLjcJWfGc661QZOOkDID3j8ZQkT6
JgqgUEQwrWjMuSXGJTewc71zWhNfvkDK4hTYQPROZr6m4koJ7i+//plZ/yli8+W5RS0I3IQxokB4
tuUWFgo3ZrGtjnxB7uTc82dr1uxarTBC9LwJXMc9hKHAb9CBWEAWs1lYUWf0YcDz+b1v+qqMI0gE
YnQ1uNy0xwpyrS216A9qhy/Gyg5c6Lpf7q4zJ+pcWQMCW78mkoSJRK7YTvuo9qazdME7N8qzpauV
cllESQHyiKZYPDkM0t3l9z5DidfnmhqB2cKqvi2zPR5cXlHIZWlOXtpdZTUf070aOAms3J/CP7u+
zEU1SDmMQzzhO1LUkx6be3IrXQMoDuXUP2xgtqAB8BkQGaABbKLCWHdXDN7LjbQWxyVjj7M9dlrw
X1ZGWhPZoKexCI/ja/Gafqgf7YHcxprNZd945Xv5ZWFsTvP0mzNzLpmRywAAoNiLjfojFTZIYfEW
C4XeKqoLbahmE713q8tNnZlfnyvoyzdBwo/LUyin+7ptrchQLXAWLj/5bHfNFjoOSGXKTkFgRNLA
UrQ8XLHarF/atjBdbaplr8hRomAc3OBMzbjbF023jcHX3AA8X8KjTSzZPZzZcz7jvC9fqbK25LQ6
fSUYIOBiPIcPGoquwOwvHbHn7rSfkdaXJlppYGrLcMYWrySzgR7MDCt7Ul71Q/CMG/rlPj0T73w2
/qURsy51SYqwr+nmdRrs2hRAzWbJRv7Mw+faEnnU0lOeBZz6EAop5o9cd+Ea9GdvPheVkFWi9cFp
R5YiEO7CvoQDXBBKG5aRdqGJM+fuXFiilPQcSJk+3Yt4F6S905eNXcDmbFiybTizVub2X2oxjFNQ
IGgmHHDLJ77kj3cmFplrR+QS1PpQnsNqPwSKH/tK44zH/O7ylDkX6s+tvcY61ogB0MQeXTHe9zc5
fH1Ci13zH+11/6P9udDM6UD6ZsuS6O+bY3bif1YpPgIo4VK4wBj3oG3/pLIfV5apWqCiX27pzFqW
TnvmlzUwxoEZxAG+Z8w8JHGBow87fwis+LVaCjzPLeY5RK8xoV6TULQhIgcsAkjbZ6DWj67eeNCk
GSILcP3LX3NuTs3OdwXscJXn6LbpdAsvrkj9R8lINjf9yougVEGgRZGp2xHcklMCjOPz5Zf+fqeA
dNzvQwC2S0pE2o07Of0hIXar+SocHj+f/Z+v4/8J36Fj+IlRbP/1X/j3K/jrTRxGfPbPf92XOf73
X6e/+f+/8/tf/GsfvzZlW37w+W/99kd48K+GnSM//vYPt+AxB6vivZlu39su458N4BVPv/k//eE/
3j+fcj9V7//867XsCqQFbt9DCF789etHJzTmKS/4n18f/+tnV8ccf2Yfp/xY/GPdwjv3rZ3/3fux
5cBz6uZ/IJo1qWRKhiJR+SSzN7x//siQ/0NVJEVSZaaAYcA07ItFCf+Ff/4l4680ZmoSBe5H1s1T
Wa0tu18/UpgChyeDKUD0anjH//eGv43Rv8fsHwVYvyUwsu0///qsafx79YMCDf173WCypCq6BG7v
7C7LpiQCwRWeRoM0bU1NhxIGGGTQJYgs5DCvQQq6j8sBwNcku2lk/sOYkk0eQfyhLAvJrWsyeWaQ
pw6rjPBOFuI6FOpgw3loRwjI0kyOmmsSdqEtnbIijbKeDBNsECO5oj1MJhRz3AiFwp+Bt/ZEpH2L
4h6Ygkj+dmChqVVX4j+bkOE6cUuIUdicgXuP1KdqUzPu7SKX4NLbZsxjSjdstJY/aIPK1z3uWlYS
RM1K4zfpyNeivcE43St67nQKs4k++QWaASV8/WUS/Ori37oUa2nWoyZ0ClRoD6A7lblCHBijVSPD
QNPTqsSpMuqMzYk3mnmXm/msPP6tHRNCZCrVFRBcZ/t3qENtMgC32Os7UliFgWrVwMQxybvTANnD
EOyNOAIlU89tmG0/qygy1Vq8H+TODTt9XU6FMxAJnuSy9s6NBpItQ7GOalTzBTWvqgpsgNhQD3CB
c0Z1SOypgJJfOj2qUeMEZQXxhcKjQ1qftBWRO69Cv49AzxT9c0AbqLIUkGYAq8EA2hIZ/OxNUcvM
Fm333odF7gGW29k8jnzZ6GN4BUHzeFLItdRFXiQBSBsG0IaIIbja1bUXGqAzKAIQPl265wqyeRwO
fVZfpk6uvI4pVNGrYM1imVlDl28Y5HLEuC4zMNgv97o58x87LRiNSZRhZHVd0pAH+H0rVTTCBgJT
X0+mOMwobf0xVnEQ6Me4056HCJSiIczjA2In1GBSccgE3UBPzA/6U5gg9beBoR0VErqykr/QQFWs
noCdatTpA+3xf0ClPioSJM4k/W4absypt41aeFmZ+W0BxCEqk3D5a7rco4Z8Bx2cJ6G10EupAj/q
2UsYCY/WJdR8Mo2Dc6OYVkWVY65pXjB211kq3xdZg0ZZctMFYMWXhXEXgoEyCvMF77kHRNbv4uw5
Dg2QaiIE3cU26/p1zsYrXZUK15SoD7asx7JmO8Y9vqncg+4LmR8Zr5/XcmBXQgvAeS2QRxk9GRd5
pVaU05YR+5kKOVFS+l2XXreicachc5ughbAJcWkdu+0I3jKUVuBDX6mdPUQKJH+Q7gRLdG1QsIe0
GKaYBAoPAOvCtkb1IxlgRAn+0Mpd1Mt7CWKIYuw3ehPs0+pQVQKMuKPMvRJsm76oHrtEP6D7tiLF
bKmgmBUC2lnJviSXVj2MYISmCQQcoOQwQVyDQPuj3WXmA0xlnDI5QrE6rbgLqi7LYO0BX9QiX0d0
cIcqgq4bhDRZctWhQt1CXSC6ysEcFPEqV/eKGNYalKdMvstQyuqLnyHIVtAqSdV9NRJHEro7dMzT
R8mT6nJjlAc5OYQ8twLJZ+TdhAQNUtwuMoNAmX9kEN6QNJCvZN2mafeTE7YCePKOEr4t+8qfgvq2
lTsbjE1fUQtraqgVqw8sEyA0w84z3IMpBeYzSGCwhdNLwxlyTBUt98Ca8jJw+0dQ3Emm2LoAxQ+4
7K7S1ipYlkP0LhW5b9Sdm+U9CPjIrZMS0yJwB/Dgq6KwceytG5J7CavdGJouhTr5WvkEwrwnF3BB
FIYdS7g6qick/rEFD0AHggjiMg4hxJEnw0mG7Elm0hr5eh90L/DES5twxRtTqBX3EHgf7zqEdf3U
gC2TbxrW3IHHZCkqYI/ZVZz0HsjPEzh/hgZbusEvpQw0pg84V5YK8kro1QwpYSjKGSlYfSlEDHKr
1yqoIHnw07GCGJld6okst1IptHR5ncgDBCFiYBDWEyQT4xN33VwR/G7SxZA+2kAGBvI/UKEIsFSg
vATKZgg10Fi2ypPyz2NYPenZLpt+TmBI/iTTtscriTUOfbBstiWiMgmv24itAIcFBQ1LcOxgAnVc
XIE59OPAqsf/7fkKCl0WCJiggq8IfpfhrRpzleMFIxDhYurTU6N42ED9GOdphf+KX0jRxADSuFBu
hgIwoOFJM/qtPAZ7KmdQ7mGWMj3TCe7IOgbdaDZDUL0L+QkyZE6BiyCPKdRKwNdUjjAmghDLg9qe
yIUbBUh2LoNQ+tBCm6Li4PuDIjb1XkhB8IBIiwC3LyqxEIhtVjc9yd1CXSf8ANEYpwVHTu/wAFgf
Mhgb0XhF68ZSQwnyMfIVfKchUzKUD2VTPg7aG9WuFGIqdgSpESyEqHisux4iJ9tuOkTFiozcggud
LQ/3Arbx4i0ItrR+bCDXAT2aCdTtyjhwxlzgKm8keiPLKxFBaEUzVy1L1rVZ2XGl2SVURUITlFRo
VKFeFI4uNYqtGQ6QKEFeuL42xWtk4uONp6ocVqhYWwkmj5oCfU6gmFIhTcG7YlVBwKIXL5N63YQ1
FFjuR11b4dS2hpz5vGb+0LceS1DIww4ORmUaih9R+hRAjzvDkZquo+lVI69V8FBmP9nwGkHrSIk7
W5iSrY9Q38ugqYVtNomJVbWbStrJNSYlas5RWzpKYzh98SNOmo0c5CDu/QDZdVXXQDrj7FTqGz4+
yhT0Zyhe0I9y1KH6DLl/vUDT3V0CGSQC2trIXD0d/V4pHQBDodhj2iI4NHrqxj38oLK7tpm2soag
YshXUfGuZlfp9FMJn5X8py5DpyrmfgWJswpka+SL/CQgVp8mqx6TugaeLxwBnE9wihRu0P2I4xCk
zO0ABniFlEPLhQ1Yq1VVcERjyDhBg4Epj0Hi5+SJaEgKh1kCcTVw46ECYWjrMjxySNgbCFoMGX7G
+tasDRDDDC+FklA4revqXUHfZr1sMXYHeVfApHeDtI2yNQ2g6s+ftAIXJL325OaG1MbDoEO1DpxL
HUFFUWGPgQib3RjNCvayAUQbYBsQdRD6ggKIWtupeO7LmySDNk2UARENRKLkmg1CXmnbg7EnBYD6
wGoHMm0Dg6VWvitRuo+AC8G0kbtDD1RFggUNljSMfa0xwcD2DihGOJrwzbkLc+vNIODJXX+gaGGn
2o4bEPvaRCOkF9KnOL2PNWEBimVANj6jpZ0ASUor2O5UAuVjF8Xq/VADjTBSp/EcBIstt3IcARXr
3By5WKmCQNZ1Sl/yKXHq4pBl22k8FHXnTcPtiFXaAymRNM+VbqwAXraUmBzzZnI4NGG1MnvrxI+i
vs2l+xxni5bo0KC7FsF+4gQn5RuI5DxP7Mp4r6CdoKdIwcukdg2uuxUwMhSqYBOYp1O4PSmU5ZFh
5enxJD0SYmnS5AZQKfcUdCgpOO7qCqSvtZQd5Dr2uUr8sbyNBjyyHrwsvIsQUjDauBpVYG1DoUyn
PoO97poJ7jOk26ECI0XELYoM+ieZAw2NbaiHK9IrKB7e673mpgLXG/MeGQx7BDk3AeN8EhTDQe2m
JU7b+HkbuWUlA0wFGj7/ybmA/FqLoDdFmbuHwh1uIZkEs6P9YPTYCMHVBcunuWnrEcf3HWFiJeu4
MGk3ua7cVDSwhKysFFAoZeN+HJNNKqmbNuU7U2CPaXJvqD8KrD2lCaxIv5eHo6yC8abbMoj8fQ4Z
jO0IKVspfGI1Njs62un4SJLBiThUW2CFApMJQC2GblPma6VqrQpD34QQDOlBKcFqY/yqnQYrx2sy
qFqDWOAM1cZQwZcJqKWp1b6PHnRESENe2HC7smNNs1lzVRkqvJUQItAWRDuqAjuu28Bie4I8l5gx
SoaVNtxFdJ9OBy3YFfGzpv8g4/UkME1q6lKIUBkpuKx3QCwjfA/vdBBxYyhdixrsaogZSukbqTRE
P/FN2ZF71Nhd1XAZMnCwnBw0CAbpNwUWLwKoTocFFKw6wuuhesg0w5nqmxa/BZkiyjsvqFLcWjpX
Ma/K6E5kxGP5SW7yiD93WPlisrsRWnMFNa1RD6yyg/4cBy9ZrEWsPrf6j8KMXoiRO7kEscAhlokd
GtgaAO5XrXh67lStczpqgJfT1tdxyZ/ZMPpyC5k8TvLrtiae0QQrmCC9Qnv5Jdd1iEdo4GQPU+kw
Nd/KffIIIcgQYgw4GYqW/yxFD+aNqV9n1bAPs+jOiLgny+Ye8p3ShIgxApEdKjziuWquJLCaoxBp
bHgGQGZLotcp2SftA/L3UAyDCyK3BQV1CHxm0jl1a6wStf5Q0h5YiSi/NrBFS9i6y/YZWShdDBDb
qjdGK0N9CKJ5INIbWY5G0ke1Ju/Qr0TXU1W1pBzBlp4YawNCOPl0O8WYtzm0KndKTx/MttpA9ehB
HbjPNLE7CSfpExRojPJGqm4yaXigXeRIZg4FPL7F6oXeb92t5VzzxAT7BggOqZuiVNZyGfpJVrq5
PtxhfBbAG7+no3/d8FRdRnrFhIXs3Pa8Noipws5R9VgTelMNGTtk7eVStUNc2i5fJ5eaOiUZv6RG
C1BGy0RGUyIqDomIrapGlE6OSrtU7j9dS3/PFuDaqkmaxhjTDG1uUUgLKYaqXAKFm66ziXibyFtE
G0uBjqWuGZY2njwkp4XPm9nN/OrKL63OU79VBveyAq1KGxMny35wma1tU7926rXslt7JKby84X7o
LHlCf1bc/v7B1DQViCFjIGf3dJqDUqHI6Smi7C1jCHZQ5rQRLFzHEDMgbXRDtQaxHtas0p8CuK0s
J+tEjxwtRwj0v8SK/HdPyIqCWSXLTIVD/O8jbcjpxCE1q3pjiVwY9aHEaIf9Jlhy4P09Lf23duZG
9GagJ2mqZiqUj3I76o7F9HJ5yv6eQv57A7OEITUrEpAMH0Lo7VDvIvl+zBYy4N+tii99Zc5mDbJI
BNJB+AadPo4xDGmxWyMY9BVxe/lbvlsUXxuapdAQB4wg5WGOTKRwoFDgymaK2MlAIWSCYBukh7BA
JMiCPlxud1Zh/XsnztZ9KCTB6hCd2DjDR7yqfcORfe5iY3YaO3KXbHeWxuz08y/bjDxihSAtoXpt
G9uQDN5SDVyvYcm47PtxYzJ8nk1JYXP8fJVPUKxTYxWyXNdKgWtfe4sQ3WmL9eXu+zYHJ1PIakpI
kJt0vkMnk2kMcoXuUxlblcVrzG9bCKAlCRyV28qHLJabZJupHS1T3oTsaOaaE4/TTkaVd+pySzWh
HnfKht4G4a4mu0Q5SP3CJP69NvhriFVQB3VTM1V1LkeQo4AHGw28Y4czN+oBtyco6/zQTsrAYgEV
+O34fmlrVt4R2HemlqKtrL6v8gPANJDGXpiz366VL22cfv5lDhUB70qG24kH4VCkPUvHzPdBuc+g
00jpc13ct0ur89vTQ1aZjg0c/WjMmXwStJtVOpXwo9z1r1CNuoa5LjwFg5dq273i4qTAEClx9Zvs
xxLsYFZH/DV6kLbR4VOj/nf95evXJnGIpdJ0mGF+dpO7/eqVAV+trtrV5an8fUOnk1mH6AejdIaC
kXqR5DTkOKZs2euv403o6363bh6WWvqEUM0PRBldCZlBCdWJOVogCpHwZwZaCo+9o3kpPGqRtLQR
BBeu7EBH+CFYxzB54cLVHyvkna6k1VK/frtD/PsdPnvjyyTqiShoMuIdSty7dSaewlG2kCY9FXoe
L/fst2viS1Ozcwrlg7IKkh6bkXhlw3MQg9Ifys7lRr49bb80MjupOjUpp0A+fQ/S0UQ75NrxcgPf
b3VfWpgdUSWov2HG0ELjSDb0quwaXty4867THdQYt7qb78bHDBZqmd1u2MFcxZDI9i6/xIz5/2s1
fHmJ2XGFewsnuISdJmlwaFdQAVjTVeRAAt3uXb6lPvF7P3KXfKm+jeG+TNnPn3+ZLq0M1adKx8er
SD85SAPFbuDorua36/HDeC6d1Mnel+hfS3P09POvjWYihJgdPlYBSRouJ5oc+JzjBppmC8i3GVr9
7/06W/wnWwTgpj77FTmeLVQqA0e1mCXbwbbZLxFAZ+DKvzc3OyZGokZVOLaql9IDTIgcU+JXBYO4
4VUAmayiw6Wego/dSQIp9vBRBpMSfgZe3b1dnk/f9TDwGAyFcdmQERH/3sMlH9SpMBEncH2NnOFQ
AjpdJXaQHC63822YpWuyaiLDgzvPfHONIkpHVDgQ323i23B70q14VS3wPkIb3rPLd47Tcp9vsV/b
m3WwKbK0MKCA7XHnpGLl1T5zWgfK1BTtEedPwrr/y955LMmNZFn0X2aPMigH4NvQEakFmSQ3MKqC
1u5QXz8nsmq6M4PMjOnajdlsutvIJjwA1+/dd+7L5k625GHOIS1UE+fkODk42WNRFbuzRem/W+Je
NHJagBIPae3XBu80u5iriXoZy/X73XT8Ku98tdPyGagwXuxZtJA5j334p2rjTe74C2/4XCX1zhLn
Sst+tzO8fKOTRTub0wnbBNrzDOsQ53dD2UHhv33/pX57eHnZysnC3apRWBmE7w3mIdBnujvrm8I8
Ldom+2pvroCTP4RLaLLb5un9ls+93sliPYzu2EIa4fV6DM/xYsZHawdbfPF+M789T7x8wePveLFO
DnGM6CrkMwZXPXnaNe+4xLt2ERyMRbaOVxREjIBb7FX0qbuEbr4qt+LMReD3r+pKxA8cacxT1ddc
x3kbH1/VDwBuf+i6fe0+PL/mf6RqelOy9ErmdFP/LB9U+/Onuvpa/x8QN9nHSqy31U2Pus2Kn6AW
1ddXmqjnf/aXuMnz/vACpE2BRUzJdORRX/mXtknYf3DlkTBh4KwJ4k0sTX9Lm1z7D19KzwMdi910
wGn0X9ImR/xh2eikpINdgBf44j9SNj1Ll/69rviINCxh+y5KOld4wno+Wr0YoKkRNUTJrW4T28gP
lwN+LCz9yjNwOXYdOZPxT0dqsNtuVArvaf7sJuzMzF9UlTslaxDsHM3J6dYYnfRYc1+1gRVXqBTk
SEC1Nzs45GwwizDIIvxT3c6VH4euHqp1aDpTfyVn6faLkE+B7YAJfuHOt3rMYci9NJRq1r05YOGY
BKFd/ZTNrDrWPSGPMDAj3I3ZVKv7vkrs7oDVF86ccsKQ8CFzZ4OSz1a5abgCRw4DIdWKILFFVo/s
jJNmxvC1qDyhiN5XhLCzZVsbfnmbKGCgu66zlAlbrEjbAWVB5k4PZjy0xq4JSmu+AYYz9Fu7sbB2
SApb5h+7IIdLMCeBGa+grSJFmSoUOs0imyunOWSMA3Xj943yIC13k4JiYLLb9r1bX8IoJ4lXV6Gp
fvrpmMi9B2hUHMCvWskSDyF1BE5OTbnD1GcYLu0y7cpPHvmbeDUQY8aiOO4hvDoeF5J5csulM4VT
BFC1I4onZqKz+3y0fTIR5DF+ZNEw6pJUDW2kW1cY9fhB9PV8FLYKszLx36GyLVoKax5hByRulRZw
eetsWmCRYIT5gW8zppiOhNFgLTrTLfLxKesNi1SD8nqdbAuyfxH0/34ONzVhw/DSR76THbJ8bCIy
JYl0v4Zi1uKxM0DzqoWh+1auo4JTCt5nFZToEulTsdSMWijZSrb2WmM8Ib5hF2YWB2VFGSlmZR9N
sXRiIDSdyvK6SmbiVK05WuNeNhnlYLmGi/pQT43Ch9azqoH8iDEQ4OiYYE9zVkgTkgThYDtYR0k7
BDucp0JBrNNEqx/XaQdXS/Rm8qOPpt5A0e/Ly9r0jQeUbdU+7Asn+bOAf5Gsur5V9VVSZaZzjRBQ
WUuNT0WyJDjXwq3v23zYdnHa10uNpzpyM13Iu2Y0zWLvelUornUczoD5bV3hf2Nn4RNAkmqfxzgp
r0QYTf5F2rgZ3g5p5mDTYptdaYFEbail6Iw2Gq5zwQlxlatkuEfB5LWfkjTpkFJRqTDdOWYcZXpN
sHnkflTKo2lQYkq0SADG9coIi27YWZU3ovFoQSNVD3mUiod2cqbyY52mTlcDiSU9bphTEF+jSSzK
Re9WhtxPcdeYh4oxV15ENY/Y9a4Ixm0VlRg0afhs/mYIhoSs6DSTJbRSINiLMaznr31iBHvh2rmF
M5VEVBl5EFcXIaWppGqKySMO7PtTtYkjPZebiRSLtchid34qlAntGN8pAlh5YhZPU5YEF6IJA3+f
Y3FU7l05zxTjRG5TqqsQdER2zD2ptsUdQfv+xsM5pti6iChwqMq7Cfvr2U3ULg3T2lsGys77fWL1
FmZJheuj3fFLQ62CVsbwhZPeV9f4efVkGHHD6GDvEl4HXRao0TE2cW9IxZsSN282Ihn7C9tORbyZ
nY6aLS4Ru8KcDfzs0mzOeIJX7jxGVbLAWc69yrUO7wJArZdl6aVMBj7hMonDaDO2cr7r7cD2l6lX
OsgKpRFfRjroP6Csda90L8d8rZJwYl5kOPMMie6nEPSAzJNr3bguIT30gWO+GmQOGQsr+yMF9oZy
c37LRS2CWk0XxHvsLrhxYnwAvmEM7GAqqmAyXuUiCzEndIfZcheUbQDmwNwyYwU3Art01n5hAiFg
HLe3VVjmnGtcM993KSDeTZZ7JgBcPlnPQuw5GPzZfnVLXWG4s1uzu4G7bO48NaldHgjxvebKMgHO
c5tWLowwmeR3S2oTMVXtIX5BKmYvwy6xH+2iL+7tWUs85j0TZfuYa/Wlj0xtIt7sEXo0cR6T68T7
JFxFQw1kWoCGtm9NDHxvSzvpbskrdWDfYzP+EANyeOSyJzsWzzhCOud2nzBMn3d11vboBNKgKbGk
K7tP7mB28UPji1o+WF6Y/xga3gGJRjVf2c7gf2rx3kDPY+EJsgjSOdLfpyarphujljiRqcKL5p9e
43a3oZ8X8WcW/PCp7hIUYlPj43nl+XPb4XWg4+uZwx1fHt36l9qpzWLtJC2EWsxSJVtcllo7gZc0
dQNIWcDKNQOSOzlOtrevdWvfz0mt5wW084FFvxT2kcqfGpdD6M7DapwNDM06jakWRQB1v3XjzNGb
pOhccsap/FCnpf3DGQOcvnpHwuF0WLh2ZtP6n7Qh1KcgyOTt9DyD+zC272VqqYd2CNtLOQJbDj0c
ilofIPUijseehDpIjk9NOpQbtrf5KmyS+oY8eFsxoMPg0FrUDhRsuWCe/cnfTOTpf0Jzg6JTT8V3
WeTxXShM/UU0o3/AorR7REBp7AEGIiZKa/wrLaeb7vgLGGr5kQA+yPDBTrLuIRgAny3HMRzRUJX9
VVPH8ofOfPeqqErW0nCejtZCc23eIXbArhyhIPicSBxldM1oGN/ssK5rVj2bpQNNcRFQOSE9wOYi
GxhfsRcGT3wL1MCuyFV6ifUhCsaqaOulHYDu1gYGEzHmjWgwlBWTdu86IgpT2T+0hTN9RQfMbRy7
y28JAQKF1iMq/lRDaLS7GTczA8Fha3My8CRWdI7Oc0ZYZINGspzAxsWdyAFOJQRNc/Q4HouyM0lE
pZwy2F+S2U0vQ63GiyYkLrcQjULUFlfoyddWWUTtyqmT+hHHEDmshZnaYiHKo57JTyO0ePz5/Ala
owf93DHJaSNJLRsEUNrH2SZI7Q8BVd94mXpT/qRYPh+KWlZYfufWt8BVUJycGPn0opCZEHeOxAhg
WrSpcPXObuRgHJDdjOZjnRmez+kJE7n6M24VjUvaN1L2+GcY+9OT5YblU6mn2sR6CtL1qmwHxwJS
PkagABm1KRjtsB7KbUWFhvUhNo88pMQfQGrbszM59xGKH2CA2VGDa8+R71zg6+5F6zmxlbsfRNhT
3dfKRKlVhFq7vxjzmD9b4A43oeVEWd0frR4GsiXfCZnWajvHYdytI8T1R/IAfiWbIm8QJ2TAn8IH
1Mut3jQYr2Rwa8fJ+2CphDqWtvPw2QjiLH4oJqUxwqEQYmG6vZs/+YZlRjghl76z5dtP40+ZhH23
TnDHnm6NJLCMVTvOrlqLvHP9+ykNg3AVdImclrk7J+ZKYMvkfRoCpgA+AsnG0sNcXOKYYle7qZBT
exPZVkG+IPP67GIuZ7fYjZZdNd/lJF2u4lTPiYU3Tc00L1t8KMQPG2GYuKwG7N1RyFfWT1WV6Ekp
dKAKoRpTme7AS8wTis/Kiu+bGoPDFb6OHEVnK8vsDXkphJUuRjz5NscbECFzlcfl506NRvLgR2MT
BEtJcp+dXmmN88OS7GNnj+vOHKJ0VaG8rOFA5riyzaadsBlTlhGszcGR7boDu549ZPZY+luvc4vu
2pOuj5EK7pvrMe5l+yTGLNRbt0cF+Fg5Xs8ahNCN1SD2ilt8UHMOwvz0p8zULtOpEEyh742XR8U+
S1Uhdj7eT8EVxwHLuo6mTMmbmOMxlnUpTJ71i/vk7V83sZeFEtbrcBnqeVfYgcOPdBxhyuA0V42R
QeGxmOMhukZ6bVPVj47/xlpaazLzm3PRsteBLFoTtmcRBAUd5wpLnGKIo0mhc5kNubbcvrjUjWrX
Q4oZ15mXOgYvX946j81w97W5wDror08r2bkgZdPs9XLtx/V4iVeUfTtqd9w1qeTriyL0vrhj5xzs
3jC/AUobDkVi1U+uivx6+/5vOdYWvf4tXBdJ9XCc4qKNY8RJKDv0y2DKheOs2xVWCTdXyW5c6TUC
8G22SzccfBbW/fQ9eUTNtqyX6RaU6+p/EcZ/HeB77mdLSgKwwneOueHj37+4iGeG8I2mHMS6s8v5
Wx650ZPth337JKOkk8xKTPIC7KI+BE5dgzzF2URbRbUjgDZ/SITXUEiPpepDm2pX3nRTROVdq0y8
s2phtZ/HKrTP9OIvH+7YidyPsLEituGcMmtYPVIHP2hk24WZOwscGMBrzRV1HxxeOIaeiaX9OhOe
23Okxcih1dOOqr25K9pR0J43WlsnSnsMJecZGwUZbSdT5MtGIU3hrN5v1VxojhITmZACHFCobf8c
KvSYdzgdw0RMjrKZwDuWTp50mJtn9hxLucYnwn9sRaL2KDXLJzWX0UUdz8lt1s3Nubjsb1r1hU1d
jUl0iKDIyTBJzD4PKZLDpWYwo00SxnJB0lTAMsO3r4vi7irk0pGd+fa/LAtUwDmmFZjCFhaQ9pN6
zikWkVFG6AiViTvJVKrVkANQe38m/jIDnhsJsB9gIriUH73+oGhXU88NuYhTjUdRECaanOVxTzSq
+8aOP5Q5+txyLs990d++G9oOkxMOSqhfqE7kJueUvPMaR8I1dkPsmGfW8F/67Phi/27hNDvg1XaD
3SktpLKX6qmYx/zeSofeP4TYvqXLzJlHBwkyJQtnMqO/TFGPwklLSL6n43uWPP79i0WFHguF8um3
2nQ5jqyLIEf1eQZ58psPCFzZc0yilZLY5MmQFFVLVWwpYLw7oYf5e9pwHosqCr7eHx8nHgEskbzN
MTWPqoU9yjytkS6DpCZkOIBZICnfXw7X8ru7bG+abfTT/+Atyq/JrVgWN/qpevA/n9sZX+fj/mrc
JRVnWhbCHXkK2ew1iRB4z0Sp5i+pekBvvxybC8eVZ97yROzwd0MCPYwXMM/pudd9lhh2PuOiKtfu
1js4O9xzFth2b1vw+e9/z9++kecdg8hEqP1npv6LwRGruQsHhWN4RSk9FsQhF4gqMQ552entmFJk
8357z+yVVysm/XdcjKDjH8dicDJQWn9uhGkzD/yHYW2vm62xND6O2V35ENyKa3fFWWMVscsmD1b4
Jw5d7zd/TPS91/pJItAj9BPbLa3ne8RkV8l22uAEfXFOQvLb/nvxlqdrpYthRNvpYzsJVnALvYX1
TBjDddfUWu1wlHz/tU7y/3+NF0BLrokpDiGAUw2VIrdJ5MUMOL+4W2tjrZpltVQX3sq7wXruOad6
DgX661ZMMMo59uJRK0tp9kly2vSEo906ZSu+Kq7ddbWtd9E+vhfI8vB9OPOGv1nESIJQ5O0FHBqd
U7YpIDGjaExMXymjCTkzcm1ahOP39z/jr5uPhe0N0iImHiPz9HCBTfCcptFsYG2L+6vD5K5u8hBf
W2gJdbhwmuiMHO03/UbNOgcZj/8y+Y+T2TDV0oy6AfU0rrQrY4GxNUbAXD02yXJeBovuh5ab8+n3
37xnYLocdrHWFSSWTlaXIZ+CUPoqQst/iMMDcOKFqPXlWEoKnsx1LuPV+x/2N/PBOtbhY7tIaT+Z
q5Ox4ge9DEOdxpuUeedcFFu1OM689C7dnmnp14FiOwzLo4aD5UWewmp0HEfh4OUxygKTmvX742XJ
Xxv1UmQ7AQl7XW71YlgSRTvT8DFN/XppQchJq7C0Xdf+RcboD/4ADILwbLeOb+cVhY/rcB9c+lt7
VT1gyX7moHQi2ThO+dftnQydOE6cgRNZtLHvsmuxsXbF8ntBLSTK2HRtrOozXfjr+eV1cycrZ5In
lMPnNBfE9qIu8VjzxMZOr2vtP2rxn1kSnL6cOPX4YiQVqQ2Te2NgAUkkfxWm9+/313GMv91d4nRE
pramaMSQ0aavu0dhTDf1MD2938RvhqLH0kg9x/FCx3h8vYlXrqOlIo+1GWr7kEwp1bwxvojd+v1m
TtRKf3+sF+3Yr9vR8zQbFiEuhnxUbqm/2xjfkjXxbapCihUZCHsx7eSP51b/P93/X8QBXnTAkZXy
CmbyYf72M/s12X/8R38l+33nj6M3nefT7URuvOMR5+9kv/jjeLsXnMf/UgHQU/+T7Bd/CHYADL04
iXG8PDon/M0xcfw/EH8Jlk/u146J/vU/yva/GvckBnyOzxxePfZQfuGpIlx1sRfETh7vSKmnf0b+
lK3LzrYfh8jRZ5Q9r7eZY1OIHSgPopnAcokEvx6XMC6pxHd9FvwpyduVwSXBWg0dhqiLUsqKekdp
sbO6jVft+jgfz2lOf9e+zfkE5AcLMhCK1+2T4CKSXZrpLuzSbVI5i9A2gSXMNtZUTvtdltFt25Ec
fDEabv9aQl4G61jtf/nEIOwIqoOJMS3B8eh1u0k74Wguumobpl74qSeyad33wm1motszFttkTBsq
OBtWOKZnn6f112JwMM5YODE1MevZ66hJtjzKa3etbxryvp9Aix3mYg6+9n01O5dF5HaYRuCDaq0q
W1TDxew5/UdTkG1fzHnrxRdBRNqcovPesRexMSXNihQ59/VeloOxncMso7Zb57N9qHqrOhS9G3Lq
9lSDAVJfyWRZWy1Wp1QM+/7O9zqq5I3EpLQ36PB/W421lffLCGNo45rC8EzvUYSohJhzizly6Zpw
ZYtosteJOSbZAqGL7jaFtDA/r3zKDojtECshZrtTVQjiuCkjk4oS3Vvk+rUtcUwdMANekbaosa/s
fQAFAQyVpQk3dd6RLsMKpyKhrOH7Tix2cQCu4mCi1lA3NumlbKWyjFpIHYHeuausfvrqGxOV2zKN
nPTBxpFzvOcCZo67POujb1oSu7pqptSctrMzAPJTDKmAAnmrCIDEBE24N8YqRRSRaIpzIxb3x1BW
+p6ZcPRWdaPIXVq4U0Z4yfcCEwb8oT8HTVU7N0WY6S+jiYfj1q+ULPcUqB6rMkZJEjefy8ncRIVB
4W5QIZ1Z1kMv8OTudT7wMEpg2itP5OONO0AVgqHiJhIeQxHjbOS62dR/iyxLdw95PmlnxaDI1yVc
nUsiC6oljg2NDmpKCnOk011Vr2wvLb84fg7fgUnpcRMasKTYai9Uxh4HOjNYAYAKj8HmfNhPbtLn
h5p0RQ9b5OjPpW0FmggzW4LCOoCJtPOohL3oPRQeG7v23G6t4qxST23dW6BcOiMI172nwinDU9fs
3Yeq7+Y7SfqF2nvFFEDP65gaX/YoztN93tZhhQWqMRvGcmAwfhi9zMkfAK/IfJWkdvA4RY14NBu3
+QQbamyue9KbaulnXh2uqzgRNhttbndPeVvZMaqO3A3vnKgo2r0/uoDVnMjJvNsoheOI8XDaeQ/O
EPbJD+yrSZ+MZWfZ+7jGQWU992ET7Uo7Gu+GKOTrR345YCw+GV24tIy5ndZ9kFfFWneYPWKrMyTJ
Cm5Jwy22dQEmUviRehBgZReuKW2jxDNoHeyHvQAjeJf4ZIyek7gmFqMSisXcT3jhpqKT11xUorvZ
1aG/N3STj4cEOY352LedGL/VUezG6wkw6IM7qoHAZxHBaak64YjLTDCp1+S1bGLX0tA/JRWn7app
Y+smbITot4abc2qb/Kj97sXVOAFHqqoUps6UgO5gIJj3s4xUue6cBq6e8shkr0kUy09seoO1Dcnz
WtxVvLomQU00dqdSWY6rTlpJsERKLL5VTTDf+KFB/ivx44y66LIxMaP2x685XcwVoMtjSChh92Po
BljdQgx1uwzNGn4u61MAaqdN1XoucwrPUauYt60W/drA9T3aC3Jh7bYjr4bMoB4D/+CITHu3ude7
2FJb3THNlIdutFRpMzzoYJicTyFPEU9ZW2u1EGk53WYir2FUpEG8ysifzZsoz/2vSlrA8LxeiRQa
djenKwMYSrVFh2aSIQidSS2NcUJ70IJijG75IF6xI6cP8Dej8D5ctgphQDXvVT14Nrlaz6JVVX5K
vFS6/Ful7ethrOwPflN20HF8qxTr2Yfzs82EXbmLMcpvc8e8LHCNotJ6kDLZo7JCUWQjUkP4WwyG
XqtM9PeNdA2y+nEcmNvBLWKc0j0UWVuYCrDwkyqmSr1V0m9u8Qy2/YuMKB7mqM1kEI4o9GTshzEs
1Tac8h+K0hv7oxX7cXiZWV3zpR9qN9hqOxTuhWPTlcJT/ZJsIrQhMzeC68aaxvuu7KoIs1pTYQJt
1k2zxnuobg+Vq6qty1aBy9SUTcFllVczWcSyDcILyfbf7W13LMu1AIzziVO0IuGEtyF6eqsRV6j8
iPT14FJHaAsGtdJTN4MTsHJrNq/xlqeimjLqROVrAzACNAIjDrxvELXMea2H3nxiOvTzytacUqAU
tc18TcQt/diLI7u6asZ6vk2b2cpvpNlE1lqLPFMrA9xjuYksr2eVq6RO75pJjZSKyTT54orKlld1
kcliX9RD0H10xkZ+lSZjmEHqF5hRG3110+IlN60dzP9yTQwIst6+H+HHLAJW7GgVlB7EIKsa43LT
MyHxZ+JEsTR6Qxy1lZ3cjiWZxo1fdsWMK+Hgh8y5GrBKW1nluIQYFrFkFF7/pWGX6FZ2HDQPOkpY
mT0ZO1hOo0ubKM+ELg49oxvS44akQTOBJeshxZJB7a4oCg4+5hHC8pXdBEc2VFbm/h6KGEAfTXiQ
Nb9uwQ5F0wxXtvTdyiIJHJGXtSHx/GnFNT7o5OyrbJ316ehcVtEsGsQefeZsNF71rKZq6jBumuM5
3AEGUsNSxgF+QZq6TnAmyu1HKvc1vvPZoksrTTYjry25avsh+DTNlfnkhX79BQoQ4p7CONKyGoqW
ilWmmvwrRdlluxnLRulFzVYiFpL+i3dzxu6wMDvW0CteA07Y0NNpD7HoR2RsIwKg8ba3ZdKofYTT
EEoDTIFLUkZTfdQlLutxjqExxV7ZTnieRq1nrM22s6MCtEWHUfRShVKwzA9I1Ip0MaNO6vI1EtdU
N4hBQt17i4kLrBthd69ib8009epgQ+xFy+qAPAYr8Y0UXaBWQjRNXGHrYSeCkZaCVhqCqwHJEEFE
jnWtvpO1Nc4Yp8d27UKBmiOr3bSaU3x9H42cJbGB1+QPQPskJqGfD+XQJdV854Zw0uKbKuaCgQGK
XxSe4e8KvshcL+y/lGoh7lrUt1txKYvVaB8FbXWpbPPa0QgXsLhvQgo1ykjEK7ewMafvSJD3+54S
5/ZxKKQWFzXGstWm8UdZbFuDH7AJ0HhWO11FLSSXthV6uBt1TEE5XJRuCPbSUGxs41Gxh5eU8SHo
MKdd5M+SvnjQyddBDOhCkmfRXzBFZrXhlRClTqg2oiUjupGL4zaEZTDpLhf8Tdge1OjOX2udMw0K
7cYubg9H0aF6FiBWRo+/vO8k4bg1qqNIMRF5UG4baWp9o5+FjNpMS+zcQWvF1xUc/TsmUyRBe9tj
4d7P4aD53x12GA8mDzgKJb1JDbtC9UqjtahDUq7PysqcQtp4OWWd0xVAoVFyPXpGpvv77FmXGbqF
edNWfNpV+6zcRJfLqU5F/ayAUTzrO8spKYyt+6z7bFEceas8t4C6Fc/6UDQaaG8zGyHedZci29ln
oslv6tqB0WKJOS05KQKt28TIjQPOB9xW8bSzp3gVPytUi1y7/daf3Cbe5mEzXPZqmMwfo+j76yhz
ghX62+hnkmdVs2UMIoANohqJc1P66Z0cBiPcyi6TYucFRkPNW9NysGQ1C1DLLce/1bVHpa3q6xoE
YD2V09UIWmP4IPoKckOsXFsD9iotqJT+WF4nzzpeNTlDve6e9b1oOeDI9IEVzNWCozMiYAK3QXqY
0y50H+rExCcKQU5eWQu/RSnykS5GWuwrMX1x9ISMuBu6iRyKLjq9F01spMi2rAKhWIFl2j62wsqG
aSNkVaiPtRc7E7zAZ1mz+axxLlH5Jv42nLlXXUSoh+QjMixZHLchPw+zJWneFlGV38watMyMiM+t
t0MmtUyX3dinP8ZBw+N0n0XYyozgpUQaJdFKJwAim2IS6sCVpETh+6zntp613epZ520MCJN2jZEk
6U48a8ET18jEAUFcY0No62v/R+pOxxOKPurIA6NK7t0xGuFPWUX6OQqLGGhW7oSkU61mdrasPQFs
QNua8GgWbgDWH/BTvK+twRv2rcupZBEiLaj2JLLzBkLgkLRLNzPltKpC7RFjzFouCcf/KyWURiBa
jXlMIfszF+mTwiBuTQEYVdNBgkJlgvdLUoOM+uS5RkDJpCyNAfPVJuPUNhRte0hz8gELr4hdc+UM
KQf6YgYpwy5S2TeoPdthZRquU332wtZ0Vnht2PpqjDhmHcJ4bC4drww/l5Ori+UAOPfvAsL/D479
F6n/F+GQX4JjH5OfqvxavET8Pv+LvyJjJE3/QJtqCRI4RLpQsf1PZMwy7T+QdHiEzAhOkQwhmvZ3
ZMx2/nC4BbvULZGbJwNE5PnvyFjwBzlnqiYg8pKycXnIfxIZex22AXHikgS37F/swx0q5+e8Gg8t
As36GOZgtXjxEX4TE3odCf73o485gxfZ1THxrDav8+Fgec0VDgsrlH/fjSb68s8eT8zw5ePrdIRq
aJTjQaX+vEga674JspsEl50zyYa3fv9JBJtZKfH7ToeDOTnr3NKoqqsCMmronEnv0fEvovH//kAn
ITrODxlS3Bgcsa8vuQ5kS+V0uz5qHrB9PtPGGy9xavodeF1OoRAvoUVkbVxlg09tnYDrXWmc+U5v
DKHTNN5YKsds7K4/VNhCLNLMA0CVYCD7j7rZZ2687GakxxiTC0x0k8qt1wG6Q6qSfHND2Yxcvd/E
Wy9w7J8XA5VSocQLZ08fJpPcfwA+ypDb9x99/JX/Trj8q4upVXv16IFY2BgSozrkdmXau55Cum6r
LXLLt37B1rJIgYCOAOzsMvtnb+OdvE1AIVFayFgfHCp4tuRgmi3i+XPeWW+MJ+/khewJOLdqQ3Vo
hH1VGs5Nbzt4YujpzK8/yfD964t5x0560RleHlr5FLrqoJtJrvy4dFe9zg6GJdbt1G7rVt06bf21
y/Wy9I0P8wDvt6p3RpqdmTFvjYaTHzAGczqW0wjxEE6aM7m3jbT/fH80vI7N/+vd/JMV0baLOu8K
Rx8sGUc/DKj1oHpbCWG86OKDPQTgdtIOniTo3fmfWKmxYZwsk5zJsykUljpUkTjUQ3NbeJJAsXMm
mf/G1zqtyp59lRk6T0CHZmJJGm4RVef4Dm8MtVPRWAIpeLa4fx5Eld1QtP5x6rMtqYQz+8cbv/xU
9Va302hUEWGaMXYJ7lFGttWxztbvd/UbTz9mtF4OY8kc8VNV60OpjKvOtLGi9j+9/+g3vot/si9Z
2tIlER19aHzOiAs1mM2dHSuxTiEx/sM1/WRrmmoKtqauwcaaUr+71JrCXZC75/ymj0vRb1bFo23B
y48TYY0Rm0alDz6h57BuLhvW90rWxziJf6Z735hrp0bg8Lwjb454Az9ys2pFZayF04cKP/YB9GVN
qJ1Ew0QJoGNlX9/vmDf6/NQEPPYH6dUma6PVz6KkxHBoyxUnxPSMjOytVzpZPupMByKxS1YmX14N
7B47L3U2hgio3Rr+bAURdV2fM3Z9q7GTAZwQMyjDzFQH1+zqdW2D+XdN55IY0WU4tGIBcRGNRnlm
nzz2/O9GxMmYHvES8DsKRw72VDeARvVhNK3vUywvZFB/HQxrP3X2g1tTbvPP+upkgCeBmr1ocNQh
84O62KLrLG7HxJ//kf8Ldh4nQ3xAZESyl8+XeMS2qwHQB3WM53wG3lgCTqWYucEVVJuFYiGXzYVQ
lrfK6sn4rAcVnNkG32ri5NylZJ8mU8Zgnmv/rqrVD+JTxbKxxMM/6gBxXBte7PN23kz1EPndIaJU
s9+WpTvEm5AE6I/3n//GGnNqfUw+EosDf2oPRf2jxIJipvBpnj9QCr76Zw0cV4EXL6DSDoq8MbYH
bXZrI4zIOnLAo2YkKs+R7N5YUNyTCV/VUMOdhHfw5XwjhoTi3vnM+H/j84hjt7/49YNXU+bisj/5
dflEYP2pzIAXHyn3DmGP97/QGz9fnHyhdsyoia85ytXF8EhR5SGdvH86A04+zaCHtK3rQOGVHV/G
Gqt621hORXRmPXpr9J+sfgjlS57PMuROfBKO558H/d+cXUdz3Dyw/EWoYg5Xkhu4kmVLsuVwYTl8
JglGEAQYfv3rddV7JcMCWW8PuugwxAIzgzA93fRh8Lq9dx7dB5SEV/jh9WaD/BMCbgOxFZMcmdHa
d7k1/v/gZP932nSVFCfMrJ5HmvNLOEDmAQzcXRVvL6xm8KrOu2tRNJyO1nBhkLyonio+JVm5d+zT
eKYq7d6avm0VELS+uIyf6mVBjaxP1qH4mJMmvW38Sm6b8UZDaL+iQtf4NKoN5+uI9kUQV3/etq/7
Cdf/vwouAyjrpRlGHC0FeV/S7h7d3yfqWS9iqD9tf0ITW2oXTG9ZXsFmnLuh7hJ36EkR1Dpvm9aM
XqXDkugEGZq2Gi5rYb8vqHkcqAk0bhOis8Fff29/RDd+ZYpcz69Byg4XQqvDt2LpHmn3/0NN/5/f
qxrY3ZR1XhXkyJool6AsB/6Fp5LsnME0rq+ih3s7QMXqOu9kfSjzPMqBbcfbx+G2WVGyWsD9vM17
OA6G/ou1JfBGi/vzNttKSlsmwAmE3eH5eMRhJJi9H7wvkm3bullRslngQHOZ1ZTjZd46jb4JSZX2
bkX5dNv8NS7fOB2qWDqP9+D/dGpMi2+Di9W9n3xyBuzhuRjmk2f2O+08ml+hckH3ATHn3sdVeQYB
iRFVkwFSjr6TIT06NBh2mF81nq+qXxOrL6Fo7g6XTJi/pbF8nuqv29OkCVy1fSwEh3s/c6wCB3Yn
As0PWIk8+lS2IAwdqp0A0A1fCdycd8Y4jyYCoC3u0HL4vEi+c2XTmb6uy6u0OYEHiaKyNFy8wvw9
zEONpCP6HR/S3Ges60dfGe/ovDZzRtilJB8agL7GKaHy01y/sPlbBdKI7SXQ/QQlgJvQNfO1xJvF
nK+QAJEV+El66+U240oE48gguCeQ2BaQ2lsg6oGcxm2Wlfjl4UoqqI9g5qc+QRk1qt3HbcsKTvv/
svGflrZX896zdhFgWYAuQAsOILc84Gr0IV+rMuqg2tGTJs78Y1nHjf3cC/vIphXoSD+y0Ni7PQJN
VKt62Ia0jdybJ9Bj+c4MQQyZi2/A7YfdSyZc/9P2RzSh96ea9+pXhgMab9E4jz1z6CMBzQThmVDX
IBEDoG77E7rfoRxaGg6RtD4M2WUAmhVlx1ji2AXc2o7n6swrcV1xpLzRCtjFYCA0uLjTJ5n/tz1y
3eRcP/lqcoBT4ka3YuQOb+5B4HS2UdYEDgiqQDc+4f/xvlefcAQFSQQgOZeROYBoLsASsGE4bI9f
E9R/nqpfGcfNdOo45BovBiif0lyUVixZKU/b1nUTr0Q1nnpDAAuvE2+Afif7j5rfwIi04zS6oSuB
TSw5T0WHqQcHwcGpuyPacHfiSmdauV5U1B9BTIXAHlsXDEHdg1stO4/KmilROagBGoEOSu+xC946
ITr81eVQfG4+bM+3Ztz/KFZPULUsGOYbnAuJtIdTC83BbdMaR1eVqi0fwFqjxJSU8hNjd70zgA8E
Mme+2PmAbmKUIAVOx/V722WXLMvjkJnxxN4t/h7PgG5mrl995ecMiIdqXOAsgETEQ17dgxZt58al
M339/yvTJZ0A+vfAA5ix1n7yGw+0Qb2Yd6zrpkXZdSGaMfkobSM1OubDQoPDYhsfeTjtuKPm+Kl2
XfszL8Bbhdc2ewZDUywMYv1YZtNGS+vsh7+MdWiruALic6/f+20/Qq/D37MVirZGU9PELp09p+BT
syMfbIjjwCBEJg7bvqpbESUzDGtWVJBwRPh6ZhI4/AezwDewbTvEON84r6sNbFXGFtYtE464uf3S
jmDxwmPfp5rJj8CZfzNL/s1eK9AEl7e9NIE84e8JY8Ik3hCUmLChv+SyvFylM7d/i2Yt1N7+hV6L
tQ5MmzloeEl9NlbjzoESclh6N5XoTLV/uRnK0BSVibRhvQNXwdkDA0zWkOP2D3g7OMDW8ffc4ElP
gLgK9w3A5CEO6QFljBaRMYtMahHnpsT0D83C1IHpbB45u4DOEAxboXwEsO7ZBXZuZxnedlfzH06A
wTFcElZYhpU64G2sOHhNbDe5bY6UBDKYPjC1Tc8ungle1wUtINg3oY3ViJ1F0HmRssk7Yp1nv0C0
sVBeLNalfmc+UAruVcLqnR+hmyIlovEkVFlyxTGFzY1hJVOWQ+6uXXtQyN02S8qOL5rFcmiDRcYl
MB4nHrEaMmb8edu6Zviq9BFIZ6H0QBFoawid8NJ8PzK5sz9oZl+lXchET/MFrByXbLZPWX7xuwfQ
m0aWuSdcoYmxQDmbo74LrrsR3skJKMd4cJg4ZBNpt5OrdeaVEJ6JOVhoNoPUqstrwB6cqyR6P5QH
tvDyv9um//rtVzs0LQvqZvXSX5alzj/27SLv+Bq4N1q/Lvor64GVhU1BGbv0lfcT7YGQC7f2MrTO
cZTgXdbRs4RZI3164Y++DO5BNLvsuLzOthK3ZQEN6smFU06z9181QrLaEv2NtpV4NUCo0jkeVrVn
IDg7AGmalQfLNtEctr2kGrdR69GtLGvQZa3IamhtKLxvtP1dQ/9o27hmZlSYEXTca1r5OIrytvmC
+9EBRNMv26Y14w6UPMPGYGqtENkYHHZnEfSflzo4dZx83javGbkKiSuJXS9mh2yAusXD6rqXztsj
etEkGhUKB6LrGmSLOR47mubOXUB+YIlkyIOLkHs3urcPo6Ds+DuSCnTukawHChg8ExX7w4nKzpPZ
gqJjtdrSAGFAHoB1FpKw886Tn2Y9VCyLXIEgBxYEl8jKQXPb3EOTpzuht/a2zK8CWjLeZ6xqRwYp
rgJausN3f7jVTdU2aNBQF0Xbd1iRwDuDa+qjX9g7xzaNH6koFg/ARzaiCnMJfNB+d05qcfvpJhdV
wSuQ0Sn7CkRfFzdnObRA14dw2rtca4btK5uJyHu7Rssm0iU0Yqew4wkd7CneHrjOVa7/f5XnCZh/
RsmvlUHfjZHXqrjGxNggDE62P6CLsOuvevWBICRTaA3wlYYtL0AL3fWgRg686Ucnx5se6FFu/PsT
FI1+kLXFS3EGfj8KbD147cAbwG56f4DK49/ma6eZgQzzcVex8g9lO71v22qngPGH5+Xfi5fpKUOv
obTeyRKRinbchFhLKqA7PHZ1wsriEynn58nsL7I3n0HvincJew9s9ad48daHlX0ShxMHuqDhdQ+e
U9k7h1YWAdCT2XQoaEsTD4/vaCNuROzNAdTa3WNIMx55axjbfL5bXXpoyvDbUPPEHtcHUqKU1PIE
zeG/zI7fG/b6NVj8s1VDbTYs4rbnp2VZ70Cyddz2q7fLA//wOTnz4vpTi1chWgr0P/n4Iffm9NXy
OahsCShAd/Zk3XeUva1kljmY11Nu6Nexm9mQPSSnug3eVQN0bCvqoV2YeDvBovmYCkJyzMxzpI2N
FC/dASDywbHsSbJKbHvjmHLH+IwunZ0z9tV93/AAFZLESD4KezDYhbDibijYe3Ref91eG01SUQUj
xTqabe7D9GIYSduAfsE0Pow8vy3ZqkgksOhKD8/0UK+uxEtYm49QId4xrclWKsoGPcj2NGY4JIVo
gRjKAWLnzicigoSEey/fuk8o6WTm4G+wxfWtKDOKaCrClE4Q7gitD2O990ChW1slrXALTXvhgJSF
PmB0zHlpDbaC7bXVmVYSR1fywJ9HPPWCne5gVN2DdNnztmmd2yjn63nlI6VmhRuNdIvIDsv3E1r0
C5rvhLJu6EoojwGqWZBbR1kDd3rbFIcg3yt4a4auAmzIOBZ9ECBwBzZ8gIR8HPbTQzdXOw+ampGr
EJugX2xwgGObsIXxCV1k96tX7WyeGne8EgO93p+7UCJXy6a/1FnwDewv56JwH4KZfoRYzstN6+pc
P/3qCDDOIPCvrq+jkmcnSAAwyEIW53n1d/xG9xOUM4zrdqyh1YCnJmxHR7ebx28Zn0A50jbGY1AZ
e5w5ulW4/v/V7zBBKuA7A7acAtK3kxQPntPfdmJXgYONDZkg9BH1l47Z90GOBnbL/WRnzo4yoW7k
StBKd4YEwopNzHP7PBksN4uq3HeP2+urueGoLQUOWOhHWVjIaL34KDt2kGNxkCU7zUS4IMRfdnYs
XZAp8YtzkmmX1O0vnmiflyB/X/UQlWmMHTSDxrzaX1CICVQsHM8SYJn61TT8PgfFLQc1VrQ9TRo3
VRFgvrBokE9wU7+88vHMT5OcXnCDOnjNeNj+hGadVSSYT2qJDmqsM5mLAyhFkiYwdxY5fPu4YF9/
1Svnp+itWwgIqC5o/xYRWAnuqWu9kII8DoBjm515zvsyGfPbIHmmCgqbshFEr+6CSz/epVsQCnQN
OfMAHKyM72E6NcctFRsG0liXZznSKnVd6LCQM5XlNz8TEFxZv4SgP8CJu0y2l0bnXcqW7JVWvxoC
q08gS9h75VNo1B+ZV+xsy5oYtNUIr6pWhiUOLuhDT4wq/zLiwLiy8V1uk0czlzfGiLJF5yBV9lyB
Fyo6hVNk5mCsqqBuMvkg5dyeJ50LK0Fe1gSiFR3vL9mQQdnX/Qa2mj32S41tFS82GRmt1wJYQJA/
SDcihgf6lBBcSXtvPZoPqKgSexHEZh4cKu+QNkgIHgOOSme8PTUaF/oj5/sqBOuwXWWFGtyFFfNh
NrIDdL+epO9+2javG7wS4dwGq5vlERy/puWTmeUnQCZebjN9/UWvRj5YltUCITlc8LIDCgjIpsrg
cJvp6695ZZoGKAWtDl7yK7zJPvijzaIrO91OWF1/+xuXJBX7F86WkxW90184BHQrgKGG0X4KHHqm
67Cz9WuSkAoCnJpi9LDb4KV9Kk98XVKz8e/GQoB0ZwqDyLGqe1aYtz2BWcoaF7XrrxlOGxfIH7xz
xHyBSPuOd+qmSl1jNtqkrgNMVQEaabtYL1ZdHcKhfwfHKnZW+2rsrfVQVhuypNwb/bm/+EN98N01
NnN+XPK9RwWdeSVJtw5lzugADYimsKMvml+4vAaou67PNzmrKiKy+nIkQYc5Eq17R5rmoaTNedu0
buhKZkathrgtC/EGX5pfQAHz2yrk/QJ6rNvysgoLhDiSQP8G9mMvdKFzBwWSaOgLb8d5dLnneup4
FcWgxgJBmkGHC1RtLqj8fbAM8n17YnSmlTUNoVsGXPCEObfICV0Q/43E/7xtWjPnfzjHX416HhoP
pxJ4Ix2hKtmWsVWTQ2XvDFwTUCo3dD0yUMmNOVbUXF54W38ISuMOZcX3qDi93PYDlM3WNLpqHi3s
V6hY/qrs4jyNxX1lecdt85qpV2FhA+ry2ULwch3aDSrE+VMeuDs3YoXX/X9hqqaKCrMYZRYAldfL
WFX9CLqRHkI52ZBLHYBeMSyIFlcQLgv74SGj0kzqhaI9kc1HVzhiZ3fQPd+q+DET18wQDZ7s0sr2
NEzkuyfMJxQgIXtJTwPeP+vO+Mac7t0VOrV2zpftedV4hsr8DvoGy2kkbiq59VhkHyFWGQfNozT2
XjM0h0mVEtZ3RAjBS+SSvJXf19Yej2FWPYEoE2KQ9KfP/L2kogkgQ0nnIXirruyG1+c2cZIlVAFn
MMqbe29VOvNK6Ps5+nqgcoeqTHb0ULGFeubTZLKd6NetgnLkLlo+AK0JFJBB8tjrjA/Urk6ZYHee
deNzpMrJHQRFxkxkMDxuGyKxhG2fUI24yofldbQsTrMTqLqJUvJA7lp9F7aojOGl5p7z6SCqMu2J
2ClzvJ0HDBXtVYZFLcDLiWJDOcaz30Ap0NnZ9nSmr6eqVyk4MyT1oQaKAspsgW6Rxj76xLej7O1J
+YfQCef41lpneE/tg5S/bZLWcePK3blJ6QZ+9apXA28sN297cl3asOwioyETFFpB/7k9dp316296
ZT00kRB78GFdQMgQD54F/dh+J/O+7faGCuzCG2qNZj/Us1cWes63xpfrNwtsR/LFqXEXWSCIM9z2
K1RcwQyd5xrMf3g4hGzVXWsxklRNyXdONLr1VbJDZs/QHiyxAmFPP4yTn4brAG7bbMczFdWM/92h
oEv89xoUoQeIaxbiucqyD2VAU9f37xsnu1866yCL5dEC11eVTe8YZKPHYgXXY3nnQAA349iuaPB4
mysoB8PMqUdrBQ3fxYcObeWKe9AE7JjWuYKSNrD9gQaT4xc2HoeU0npXmNZlNs0XvxqSm0avgsxA
wClqd8AiQQsvx81ueR5RGr3NA1SYWV4UoAUsnO7SG0Vct97wJG3qfc6WaeeA8PZGChrJv10AbVeQ
Wp/9/kLs1o4sEHOGQX6fGe3JRZUdhaDD9ixds92/1yJD1UDEo0y5LGDtAtGE1UaTYY6PULRf8ggs
WD2PIIszgNzPKZovw+DsaXtoVj9QckyZDQDMySsADSrqfkHPOGcD5+6/88V407u1oZKdjaLtc9B1
9hdQawJWYWPlPVa6O8uvSZKBkgC6cigzzlElayfP/l2AvRQwZFB53mheiX8ob82Dj7rEhcqg+cQh
rPvcARO7ExjWNX7fWnMlrtH17w3gYe4v0BeMewMEuAMpH0cCcuUC9MGLnR3AOJtMAsfu0EgcBtL2
qbyUZnmljT/IzDuiyepedPMj5BJPoJE9GY6ZCgNkstteqfF+Fbdl2sVkDSDJvsx4uiV9kVaQ8Pag
UTsuaBerbqoKXPUm/t7qDDC+QVUBJwB/ZJ94D5FuBuEbUD+HIGDc/iXmnxv6G7OtorhaF+KNbQke
3GGV66kWff2yAheQtBWjcZ6VzsGvZ/jojH7Oe6BW+wMpQCpOiJ/hxRpskzVUc2M/C/mhL7o1BuVg
E1cWVm1sZ1xYmtA6gMvSTmbDZokj5X8NBK1PtWzzdADsICq9Vbzg5SM/NPWcgcmyGOcE9eo5mqHi
m/hBW56HkNR3q7DWxAONWAIS2jyemxKyCEvZpYQD4kNMMUfWVdiXDjWD7LgMrwoMSzS6VQ41ypCk
IKAbz4vTNRHYVcJowAUr5hKaAUGZ/8yDtT2Ad2U8+QMpYp8MVhLIxog6UZTJuooW3Mv9l6EVzdl1
muHBAkX+oRDzGKPruojnvgOjbimWCDujdYC6ef0IJeTlDhpsPOGEgUXdCwUUMosXyiFbP1iOjQW1
spjT/hmEx/bR4M5wNBx8CnysdeJkfI6Qybtf0FmyY7cY8qTrljbmoEk+LVT+MKAA/ZRZmUxQ6AT9
ClS1DjZzfuVBgCo/JJMfoA/BnyDCXH7p27A/zXlnvWOuwc8QhM9iaHOQCyvL6g6tueGJBs5Ha5G/
M0Z9MMH14i508jKaGemPHUF3T08gK2p24OwGwj77SFw2HxzPXiNKnCwqqTGCn7cUySLA9r0aaK3c
dlNNQlNRaGCghZh43ofpWH7nvI06KClsW9aclVRkakanPvSyLkxbfpisu2HEIkISedu4btjKUdgq
IEY586txiyUonuNk6ewcVnXjVvaoyW5dBqWAMDXRE27zNQkhz7ns8r1oMpwKDSv60kGHlwzTYba+
gDj+cQFPBSQX/BPPjReX0GlninQfUrYqF7Dx3LJYmJbFDMBV/V9V0++Z170nrvgimP+0vRKa6VKh
hi3jvdOYa3uZ0GrXEh8lEuO+Lbude+CfBsy3sqiyHHxaWx8V1urSVYQ/w/GNCwSCrdSRbY2gG8K7
BlrZd6bwra8DBD/uaO4vX00m5Pel8PtkQNTuzKjG6fzr/1/dkCzW4FmtRPcRw9PRF8dblzYCCTvd
Of2/XS5Fx9Hf5st5kg40usN0kV3Mi+aydmZigdKsmGkMnuyI2WGMovnOVqt5DjNUyG8ddu0QVvie
qCPyWTwEkKB4tkD6HbGv5GI7kbGDF9G5iHLsACHmKMsBH+oJdnL3PbeLGOXTG1dFuVHIzCwhJzSF
qUGL4LFxW+sJ73zu12331pxYVQBw26HPOIc4RTqJ74P8YjSQzuijvvy1bV7jUp7195rTTKyt5yNI
HTJEQFd4YbszLZpJV8UrTcMpgVJHGiPiVMNx3AD0//S2FfWUOXdX4EFqsw3Tzusjs0xA6BOF086U
a+ZERTRSOk+B5J2XQnYLUtsjXmhM0NTtzIvOunL2c8aM1H5D/RSnW54EkFOM1mKubztZqjDGUsgM
mnuDl5LSFYccEhZPPtgHz0XfVTv1OI1HqlDG2fWJV/u9l0IookhdMjbnloA1lbJyjT2Q7t/4U5TE
GzJiOXhbdVOaZVHgkoPISMzkbe+4IOb/2/PDllHIh0s3HVrvYHXfvOwU9Ht8ELpFVlMpmNcnbo5e
unLooXk/vOn3drxqospV4tXJhGGDc8tLR6SBpPKqD07v1onv8p3I0q2ukit9CHCxljguHCg7NTKL
Ke3vwO//LPaknnVzo8TuYq+UmbnrpsLiuPE4aMOYOjBZ3DRBKqoxb73ScdfJTbNpOvZZf+eiAQdy
Tk/b5jXTo6IaoZEQuEYF86KfjlTeOVeQuECXz02VdWj7/e2Vk6R9ADyUmxYLSImrBTefwPF/9WBU
CKfsGEqWRVld7DVYadxJhTkOlg+tFxFitaGgkFy1Z45XlZ14Hsle26JuxpQw5gu1uWwQZ4b1ODqf
6rxKTfa0tsNtaeKPVuCrQ9E0Af/stsJNW/sXFF4gZB/GpfNpe7k1vqpiHHOHUXMtFzddTFB2B1QY
h9B09q7oOutKMPc+QY1KwHq1+tNhXK0gNnAb2okEnXUlkgnKDNya4Kpz4d53gn7uVmdnznWmlRAe
ofpS8AZJouta9p0suYRgFaeEH2+adhXWWI0Tg6yH6aYlkL5Hty7b49RCn3Dbuu5Ir6IaVyhYlUZB
sLNU37piRVSZUYmrbolUZFefKRuipmp/BqEVeYOVCq+KWUV2tk/N3Kl4x6CWQJ1Y+LhllhAhk14X
e0EV7vw2nfVrFL6KhhBKn9Q0AzedciiuRY0jHVASA/T2e3vudPaVaEaLuY8e88FJ2wDlcaCi8l1+
N02iUJGNkJdBv3RXG2kHSUYcWqK5Acn/6idDXd7oV8q2vKC/Y0LXmwG/wqzjVjNb4eG2iVFj2azm
usUNOmUZ/bQy45k1ex5znds3bqC2EshNW9RVX8g1LUWP3DmhL3sNkyZs9/KQ7gNKOEPXtB/9NVjS
QkKHM0Qj79KIb7wMds4UGvsqhrFqBrkyaGmm4xXtULZlji+w4Cqb5NKvN82/inqDktts2dSHMqrw
3nltc+ChsWNa45gq2m0pehdF83VO8WoXj44TM6hQoo8Lip/96bbRXz/9KmzXjFTOkM0Y/VWha1rC
j958G8rKsK6r8sp2izffIMcTajq7fXEoGLTcCge1lWoiQXLb8K/Z4tUn0EsdFgSSBniJBzEWtALb
ItsJWd3kKyHrhZPJsflOKZ6VD9bkfKdhfloN/yFb2i+3jV4JXciz5rlRhviEOdwH9XzqxG28KMaf
QsiricmsHkVSTiDdOwyJzwvI/q0J5NZ23EYXWErg4kVf8FIWMjXnz2393nEsyM1+2J4VjW2V0q4D
Censm5lIV4guGMDPm2I6rrc+oKqwYyhqoaYAWBNcZpqeGNqFT3wIxp23Jc029Q/suLOb2S4MkU6D
7ydWUFUHe9rjbdYZV4K1Fti/SypFyt3qSFgDyTJz52Clm3QlVj3qzGXQ5TIFhuaE5pq08D1k5XEn
mHTmlTiVNoNkNetkyhpeR07zEyXKS2Oyl22X0U2MEqtsmhn0kT2R4iJxGkcn8ae9/klNGlBhi0Eo
gz4r4Y2zA5lxUngLngNequEjkCjBzuTrhq/ss+5MzXEwTJE2rttDrKPOYxoGc3Lb5Cix2jAKmnVj
FmnZkqeVTsey8n7cZFrFLPoghJldg4pUrhDs6P1LsNY7S6rxGBWyuDjoyyzdEUta+B9AqJWUM32S
2Z4kg868ct11+1YKXFREOuLuMLv5kQs0f9Z7jHA681dvepV+OS2WeSIYvTMwlAYJO4OA5vuMEuP2
xOvsX///yr5ZU4gom71IQ7cErWIQ2zIZ2vywbV3j8yrSsB3r0Q1QWEyJdwZKqQ3NU1mh2kT3urt0
w1fi1WprB4pUE1J8ackBUiX9DJcvbdQhUb2U3vP279DElaHsr5DONgxo/IqUriBsHuxj3e6V63Wm
lZClwgmLtcnGNKz6GDXVozHsvQ/qTCvxmq0Q04RM9JgOvte+QDnEu3NmHF9vmBOgC8O/PcfzmI8t
iozpAlWHBCgScPDN3bJzLnhz7LCuvDH7haSCuiU2V2rGdWAfq7x8vG3gSsTahhNM9oRpmUbvZIcA
Y/A96PWb7ohRK9HaOc1V6oLw1KjWmEHty7HHQy/cnWDVTYoSrGuFSo09FWPqfQvkwe5uNHv93Ksc
4OMaGfY16DtMSWLXp+kssk/bc31drn8ufpgQJT5Dn/pQM8eEVP6XtQHSmI/voaWN6s+aZNyLoGay
8yN0U6+EqO3M0ihqzE0+un2SzWWfGpKY517elovxY5RQbWYPUki1z9OBup8cNrwbi+kbKFD2LrHX
yHlrspR4hQgkA1P4Mqbohz0zCbHlKnCT0ASUglTPBsr18TJVJ2bYN1W4jFDF+Vl8skNQN/J0bqy0
EtWDbw9Hv9vTiHsbqQ/7ShQXBXTXZd6MKQvcuGUD2jQ+ep0VG3h2McPn3jCieobQbF1FhtEet33O
vM7XG/Oo4v/IbEMwp6Bj6ogMKtRAXDGGp5jhzNfxULh2Kso1ygJ232Zs55sa71OhgN4YDAGFRmya
BzLq7TI2wLqyLLelWhXz54JHwspGLFMGDNNQeQdQcR22J0s3cCX2p2UBQ55HOSAOlnM2CKTY2dCM
iV+1ewIr17z61nKoOYC0QBaAcgdkjtS+TGhy+N7yoC5wzZbMOtg0gwa6zVAt2JkuTdIJlFRgLN2E
JpUe07UGn8FmX0VNOMbMo4+sYKeADPezY9yClYSHqzkBRNokkDVPW7L2R8GEFxuU3sQoAutKRqjI
ODfeALeCFIIRuV4wHYJS7GkeauZJRQoWoM4oLD4MaTCTyAWG9WA7PK6X+uPqOmXSmEESVHt8Tm8e
BQHrV1IBMAUQBLHYkIbZBeLfKJjlYC74CH6jp21P1n1A2dbzmY0OmoCH1K4kRMCXz53zIbOKBBWq
HSCN7gvX/7/aJ8einIcWT+tpszgJM/02qkAL1vf9r3LaC3XNHqAqoQLktozUD4a0hqwP6fwURPDH
whvaiNrTLxpiC1hNP576TOxEi+ZQoUJyptrsyhUc3GngDXekp/eL3HsL0JlWIt8O7ACEHR1MLwFU
6TnYOPeIbjV5S0Xe4IkXGy+Qjqk9fTFXJ84gmbUWe4xQuoErUW3MAfQjjICl0gyTzJsTXrBk2011
A1dC2sNFpSBgCUyHqo0EmIYz/tGZf24b14xbhdosTXdVY1lZ2nR5/sUy6gL0RrXxY9u6Zugq0DGE
EkUG6UaWuvbvvKmijvWo5O6B7XRjV+LX4x7PSgrr0h+6ZMzQWTQGxl6NVWddid1OdATc6rDOTAp8
b33O572WE53p63S9Sgt0KPI8zGtIHjTWmDhdPh9MENYl25OuO0OpaMf+2kprrwAkd8Dwzjaar300
TDgRkONZeKkhxcx+zGZ5dBZ+yysSNNyUsC2nxi0zY6ZAD5moK2ZtPb00fG32lLDfrl7iA8oGjYST
ZRyQvNRnX+hIUiu37uq+P3MLKL2meZ5YcIbswBcwjr1zhYgEymh2MO8kPJ0bK8HtFIEN6Rninp36
GQ+Ud+MC4vjMOmyvl84blPguymYdpFP6Z9kJ6Gp1mTjbGWmebrKuArsWcEYJaAV6Z9f2orkMI1r+
vs2ysj8bY+kwgK3lmS91eAThnZmgs7fdmRXNtqaCugBfHPzczeV5dka8Y4MFxMwix7vPvDoyPX4p
6/fjXt+jZn1VdFcXcBNSn5j3ugUdlcvoEd0mj5ZLP27PlM7+9f+v4r2eJm4BkCnP5bB8bCz72E/+
U0/C/Db//AfWRaBh03PMlZuJENoJ1YPo0V4JYqHzbT9AiW8bko3ONIdwzFXIpCP8yaqhBDOw+nH7
A5qDkgrxarJCknr2xXkc3YfSeo82yzvHZHE27SAQdEughPDQ9C1fWlueSd3HJi2Say0TfcHxbeNX
Ytgs2ELQRSPOIRo9jDpFY2ck6vve3xm+JkeoCC8xmI10vEWeDRSPa07Tzph20Fc600oYuzXYWItu
QqAF7M5szQPIQZLtWdHdq1VkV48iqVUUTJ7tpv3AXP6JVfzAm2s05x2LO8f6PptNkfRXfC+rb6os
o/NV2bpDBx0/XHTyXKzzMTD798xcd9Kpxo9U9VvZVHibAs4djmq+s/K8jgsHyH53+LI9ZZq0pyK7
cFeQeCmW8ux5y3GWfSyWb9LFgwchl8kbDwAXw7GKnbYL3dorce23RtmxopLnia9xjmP3yLJb8A9Y
A+vvnMcHAzQ8FZa+zcWh6GxwkbH1wAbvprZgfECJaCJp1jOjlmennMhhoc1lqVbvAPmYX9tLoVtq
JaYh8STBQdHI81qQZCZfZPvTLqyd0NDMvIr2MoKxQyUCxgWhkHyoAG0xD9vj1ryeqEivbDAX5lcw
bfS/wP4drWi7urYysfBnyPdOx5qErSK6BsEg1wJ2rjPFs1nUkPZdBgjEYLjfB9PY2XV0c6SEMUNP
qTvMLVyIGrHoWWIVy06+via3N16YVNY66hq5NPF3Du0CbbfDc+fIWJJ7K7DOudMeVrn3tKTxIhXh
VTohKkAjQsxenWNnQOe4dvPP/bhXmNcthBLCbbNwkGkX8NLceuDeFHH2KHwb56O9Xg/dF5RIZm0X
Wry7LsPiJxTXicrlkR8aUc72oAu6SVJi2RA27eiE5WjwmrzM9tkc+Z2Y9+C4OvNKJHcOnsdNQADO
M6nQ8LFGkv/0zL1iiMa6ivQazFCSqqHYEtaHFo2CjjFEM5okt6NZZ13ZnmtLdpYkRJyJ58WrbUee
O0dyanYCQZMsVJyXwYYF8tjIoj1z55gR/xmNmMfFXB+Lpk9bM/i5/TN031FiOcypV5k5fkYYDj/8
gDyF0/rOCtk9RJRiV/Q75ySNr6q4L7+GhFhX4zMQIzCDR9+SEfPfzcF/279CZ/6aqV4f5M1i9QzQ
7Z0du4uk+752v5Ty0tKdo5hurZVYHvPCc8cZnvQ/nH1Zc904muVfyah3VgMkAYIdXfVA8m7aJcuy
7BeGNxEkQIAkwPXXz1F2zXTl7VRqwhF+sCULlwKxfMtZRFtmrh5eNVjyyr23y944T89VzUjH5eCM
GI/lq5uO0KvLWxW/l8a+9fBne1gKxSGWihyh4tyCpWEfky29dXFav7NU33r8s138WlpI5gGPD3L+
YdmCw4wQ8q/f6xvPfo77okkYLgnnSD/C/vMQy8KPcgGQ+D3Vz7fGP9vE0Rh5KJhE47ELEtD7RRde
w/ayB3ubvueQ8ucyJiQ9h3+lfhMAQoMK3bvx9S2UW9/dyi4dy5zRSZcfdEMbcezUMMsDF2EPtrgN
oDYgE1LJfQkJlKVoeaf8hQpUIoHGTJcy80rG74Vsf/4GxXk7tOwhf5FAFe0oqrrGa5Sw/Rn7Xx39
bH3IIbIgb0bggo8BjFu2ou2GX4tE6NnpVU6MT8Ys7shNv6uUWjGl7zpv/PmswKLhj4eKmIgYmtS5
I03hKDaz4KQgcVL89cp+a/DXr//biVW3FYNz3OyOioy7WaBjtlWDeGfbvJGs/F6t+7fBeRWNsi0H
LDkjD5spcSZyczWA4JE3VXklNmah5RXfaEJ+SXYWq/wsGIFsCWmBWfs9nIKhRG2t/9o36pdYsxj+
7BBrmlYqSow7Vnjfp7rp5VW1YkfYcprfqZW+dRacLdMxnaHGC3l+9Os/1rLK0qo7qPEXr5BzWBzT
CDWnWTuEm/r7uNAH6VBmgv/wt79eT288/Tk2blIBK1tYiR+3rv28xdEVMxBT2H6xuXwu1DfZKJZJ
qNyx6TUq1d03CB9ez6Le/drTn+3jbWt7JUDjOTZceHg6VN9V3OzimbwXC76x3c4V+Syp6mWDD+dx
mWBTHsdbhw5W9V6w9tboZ5t5nHrrfI/Jn3m4gLVjWDZS9kvcKZKSs+hjRFcdLqJ49pLJZ+LnUzQE
h7+e97ce/GzXTmG9ySkuh+MYVkWM+B4mLe9sp7eGPtuxKXJQSj1WzBTc182o85Sh5fnXj/1Glnhu
t0rmTrMaZ/GR0fCrHj8Y5k4orO4rNe1FHQGy8R4968+3lTiHxk14oRA50eOxSWNzmcIM8idsecSc
Gere8xL685kS5wA5itoO8YTh9jUQy52N+15O3Xukyj+P78W51WpU87HSXYjLt2lzxp+aGcK2uoDE
jLRf//ptvDVH55tX9IHZenxEmSZPMuQ/YOD7lMT9e7/CW+O/fv3fbrPKd7QzG8any3LB7HiAnvBF
OP4a0k+c6/HxRVnLIBByrChO/W4MYOFVqW8Grh6/tFzFOXSu5XE4kBkBUD2rNotZ8z0E/ygO+4Nq
XJ6Y1IJSzn/xbZxtaR/N21B3sYN1FMAmr2HRFBQUsOO/ftlvLNZznBm3QQOqPULFtNaHkhsIp/J3
ip5vvOdziBmxS81Xv7ljPH9RYDr6KZP1r7VixDmSjC3AKUGZxR01NERacwVVo2R558HfmpOzDdAQ
qTqeYOyecHZjwJZCdB6+d5C+sYPPIWNNOgoShaM7DjxQXaa1naAD0bmrpFmbE61leQ0ipPw1EAkU
n/6420LowYvOeXd0UXMQVXgdRe/x1d96wWcXWcq6fq17ROubbm0ee3tTivWuhU5N9muL82zt90MC
t1WPiF3F/uCnqahM+Es3pThHhwVUg5WoMTQ8EC50HRXt0r4DRnpr+ZwFniVkVbYpmjDjQSqvS8Lr
faQD/s6D/3kuAJXHP77PV1IARKSJQaIR3FRV/wwP40/ViDrqJOhFaPknZ9RzK7z4td1wDg/b2jgd
aN+bI7TWSJiNYlQsaxlX763QN5bRuZQcC1bTMN2ZYxg2F8aFz8kw72WzPv71Inpjv51rOLU+HPpS
9e64tru4DzKgAS/p2ub41ExM75U+fy9h/O9KtziHh8nGpa6nbX+sAqj66R+LHB6qDlbNnc/tml5X
9FLHBJi3j5V4VNTsILxclHosku7b2qorEcRFA1z6+q75zVvzerbzV1RL/QDH9KPr6AG00n1X0Xve
+F9b5ueKTlsUsEF123KsSyGKkNJuv1jyXj79etb+2XSebX1A0x2wdetyDEFSq+l0My5NATrPk2Hv
ucK+sU//l2urghkQDfv1KF1k9qRHq6APxHv+Nm+NfnYKQKZvQB+8XI5tsvo2o4EJdS5kzH/89bJ+
Y/xzQJk0tp40KkfHQEX5ODc73r+HAvrzcFyco8msomONvGo5Ir/tVBZEvgmKRm0MViLx0G65dZL6
x2EtgUHysDL5+de/0hsL9lxUb1tIt6LfsQAB9pWtZRYMT8vyXtb11uBnl/pm2ioG+ng52hKXbv15
6BtoPP4a6FHw10/9t5g2WGM4NghMmZ/IJZ3tEU5f9zHMQf96Zt562a9f/7fhk3ULWl/T5QgPjhph
P1fZPKTvTPtbg59d41Vc2hBg4+VIXNd8FChEAihvYITwzi0ufu8K/MlmPkeVNW0P/rlKu6OBFkD8
ONBEXohFM3+F+kDZfZgTGjaPrlJ1HWUkHFbdZAZYHk0zxjiWXIagxQ0+K2H3YE6x1ARndyRs8tDK
ck5fje7G+sKtyyv20emp+QJdjVEctKCR2EGzkoGmR1svrqzrjd8rAk+NHZ170r+ggQ4ZXRL7xsKu
FWdCsfVwDsknDYVHENldOh3k0unotnJd4A5puGzm5LtN8eu5E3G+sXVZdugGX0xtGD91dhu/JVLE
1/IBl44na7YQIN/3qzXkey0Du6ARM0b8GMFWC1JdQztWWOsjWIR2GaKq2Dr0huA9a2P7gTbh9LIt
kLPL6rnZQDQkblwv5tj19kdEaOUxjHwtAI5R3dWX4N1pcdnCt2X9ME5zZT/A6mMdj1ABEeZqXHs9
5XzSyIBlD0+mu051ZXVXbo1TO2VBUM1VlRqet1Fakj1YZCu72EqpZLE4JbYMCWi3HWCL293FCRgx
PyFXmER5ipOuymOl+k+upWX5DAf06XMNQyZyCr3oy6KWKCEc6q7RPPOWT+NLP4ENeNeA9GXvZtgV
i1NbTpCEVt4YnSejFSRfZraJjHtuzN40nMNJYij9Vuiyjxm0DALUQjuQX/v9ttaxyetwCYCPX3yD
V7dFsAYgs6cU6f2ciKPQnAyHtjUVO0iaOl6kmNoyk6iVr7tGl01ZsJFvNieAdN7YaRJmNwL7iCNj
gl18deFANBL7cfUlcEddJEwBBsgw5X2/+ivGZhZmva+7JKsGWn8j0MsHTqxJtqvGAv5RlCFUFj+E
ow70sZxrO2ZxanQHvkUApHQ9soR+ShabEExrN9V50JgUv6xLmni/mkGKDNEkBJnZsm1lbo0FF5qp
xIU7xmoe5qYVEXYAn5cyn6ZhW/Nlk5XMfMLAXRxMijXmIqV4IYhKp8d1S2SS1QsAhmBosnSAVieT
8a7jo9+OHVn7MG/bUDZ3ZgQTLYOdRz8dEjPjvknVMJrHgPfa6ww4UaKPGyXa3tI1lQsEdEEqsT+T
Oh3SwgPju+5qvECwixYw86ExLyUFSr8aP1BhFM9Fb5ekaFfOmz2UozaS+aFa2S2TM1w4cwXnnm0H
qfZ5tJkezKxPpopEsg8gXSUuTBtAO6NMCYfSjqnx91WDUXlyK1dkT5TpPuko+MB7utvKKEVZgMT9
ZaKnVn70QlePdI7lt434Tj37TrS62zV+0VbtZjfF+r7mpTYvaEtSvoOsUijGDJzxiF8sPoJMZ2am
ikmTKxjfdBA292ROoV7TjPSq4ySeDmrmjF2J1isNc2YFkhAkysfto9NBO91WUA6vDnWr2vIlrEb4
FGA6orb64WBx1hcbymJLrqSbAMZtKTAIGljy6aL0DPbR0JyZ2L7FYpefNzWo/go3tWjymGGpfrCD
wq2Ezny1Pgcpr+oHrkxpdqsE3/S6TZpUHdpxCNWe+UnNKvc+0mAArczF6OwwBSlj6BXOUVEjkOkP
4KC0LaxdKCRL2k4mcxYlg9FXqCNXUNATSRXtQnhq8aLfWMqvmyCYv3IjTH+yaisieJHX2QyJtjWv
l4cQQtArNrhBiyrOZLlmWzTcbhVEoWt3r4Ih3XYNrJ8/11BdYTk3nPu7JbLsx8yJgxzIukkF8TLj
m2MVrjASKFjc5BFITU8qnsiQc8rDzPRwFk7SGi4CJSJtmwgF++q6jQ5gD6f6xMakhjmzbr6NS32d
zrx2J7nF6SmMe4bNvbSRy1LRms/QFtd6X8eKYpM0gX6Gl7vasnUi9S1r3A88g/pG10h+DzvSmXur
BIfk6MZhegdpN5Lsgg0S6xe+FuOWI3mma+G7ZlH3OlKku9FItEbIOAOVm5Wl7mFtYgWvrtuFRXtY
9b4SE8g1fD0QhSUL36arGD67A87V1RmZKR/4eQ9Xv6q/NnagmL0Zl2W+NZNSWW9pH2Up5KfGTCpX
prnZuprAIB5E08xw68q8r1ZAyIZxrNqLLl6H9TJSfuoysiUjrM7B/E33c2SVOaStDtY8ZDXk1mUg
wOdJUGxYLoiN6PUaqQUIDQgL8XxGdsrghElDv+uh5IVia034eOmWCirzYTxbjCJhtLQN6SizKtrW
NmuSMgpPbaVwOqYl+kNF71wlcg4Uv7iu26DHWtlWTEjMmy3OeGX58Lnbxr5+TlZpWYbDjjX7jg5t
XKTjHNrCbZqq3ESpHh50tZH+aqs4EAABrIRDMPjBkb5qyFa++jiXotn1ge2aLNJJVRfjpsboVIPi
B9N30BVuAyJLmrM4DNdDENaizGVngubQw6ODZhYUGPIpFnz6zHCSd9De7volt7OhcbEyHCB3k2yt
3dWbsfTCsrZkhy3UHSCOczznqD9RWshQJDQTPlx1vsguaI8Aka5Nn0H5eGyvyTqPU96OE0D40wC/
d4imz/657sDIvgp8VbNr2ol0hBUFXjAADhAE/ToljgWyACRuiu4rjjJIBuukNDosy8aObkSQ9Nnr
yL3einIODqychiSHtbw5LEMZLzdwLoQooTDdGBVG0AGRElT45ru1hNFTVvkUM8pKKDveB2YxzW20
QdAaS63V45pLOs86n7ph8QcL8VN5MSSQeCs47nzcvU23LgXOs3p91oBtBzmhQJjmWE0trEiqCdxk
03NdHuEjgSMYnXMdFQBlVezUDu0wZ72Isd+S2s/lNZsQL7zymMHZGrCXkH7BeNF/Vd0itrsWGnC8
wC6VAwQQWr9CjH7sukvk7EG4G8IBECbscv0EpiwEvRgCQXWKU1+OVzqO1vZuw60cvBDvgNRiLWte
Da80mBh938Ymoz5GN20LgolexI66FHArB144nmZ7GU2E3jCty7DGO07Etued0/WObjDzu01aCJfv
lcWKQQ2bdlVeB3D8gGpjMDdFDdIHy6aSTV8AtW5I0VBSJ3tdT3x9gMZLFBeQblZTTqcF+iJRaVud
z0GfbPsxGWqdyW12wU4namSXC4hzYc7KOGWFsmmfZqsMLc3ncQyXYu5TvFEEWi1/RXPZYT8GLL4f
2zVarntbueqg48aMh67zG9a8WUu/o7jG22wLa8KyrkIn7aDaRcdFqfxaPaMkEcKLwXpYZiVbSz4x
wHD9vk7YbHdwGJKAKySqNzDQnb29TCqYBMRtwy7RQXHRIQWKqjqtjWnjjyX34W1VttrczDVwT7hR
t/ZHBGtNGIGauoNX5LSE1l16eMjE+xKnwk3Ete2zjeqQHIMYZpZ7tH3UeFFPkFgrGk08K3B5qQ+b
o1N6GfJwbrM09Ckt/NpszW4Jp57miAIkDA0QQrW7qEZucAMXHp0chGdoAjddbOtDvZZ6/aJhEgxF
5c0H7BZ2zesE6f90qWAa7Ofw1M+JGWDq2lq/F1HUxLdByGdRBG5ef/ZmiqAVWG/8iNzE4ZBdaIJr
rkkDO2ShieqriFUED0BovG+nDWJ5cIsXJdghXct3CnInZY7LxZc73+HizeDZJML97KTAmbrFyc9Q
JlTC2tmXZCc7HAyZA36szUkiPdmxtYFQXuvS+LNuh+Bb2SNczNYmsUG+pBDLvSwVK9NiZuNwheiT
HODwgWW9jcrDaiOBMntSKsCThK/hNUZ6QrOUymTJ4kHCNqAblyW8MOWYPEoHW7xrschW5VToPr2p
EGVpepC4QYKHskNqBxPifrrjcSJfAe00+lSPSgMcqVpzy3QQ++/jlixVJlTMedHiYCZHNOJi6PyB
pYG4QNN615VT08AOb8NpMKDkg4sYu0RmwIOHfR6gy4tUsDW6zKoJDfjTNjaRzlWK4CgTiIgeGqFt
CIsJpb4yxM7PQqo5PRrWDjrXupvjQ7mG87Ubp+HOzsoGBxzoDv7lyes6m/Q0J4cq4QT5lGhkdRDW
djOOoapnN6oik7tJWZwmezqP63qfDoOKv5pKuh8LtsULanrwsZixCmH8si7VnPdrJLrClZDTOnQD
wJ1X/ZhwdYjw+OktIyu7iZcuwjlYj9EDseX81W/1Yg6TS+IlYxKFS3CJO0kLg1K72atuNNVe8wXp
B9s2yEiSOkhovop0m0/9NgiTJ3Xd0Y9mqDd6HY0LbASQKgHgK9OOdXnVzFjhuCrNq3gAh/RIYTV0
ZTMC7xWzj1Ubu2IY2lTvk8i4+sZWtlQFdPB4t+O0oeWRwJeyvXaevt5UUISMLtshjNbHCGSe9QSY
10ofw6rv3Q+5urX/WGvlkh38o/h8QOoQ8ltELiZ9GWqGpwRTh0Zr1qzLxm95OKLIMGu5dR8aorpv
FD654Zel5z66DGSfpJ/t6u2M0BA5bM50Q9JdWlkZXyQzwWWqLaw/cxuQGZrjZqOQTAxMReO7IA3I
V+SQyOZN36t01zhD+ksI0Y/k0ACDqfZLA2H9V0HlsT+SkdYDLIvhsIRc39AhD0DAbyCFtvH4mvbg
4R23cLHupluQ1CONZG23Xzc1j6ho8MTDCpePqoATqQpOra82iKx7KT9tW98vRRel4JiMHnjuPOSO
djcCp2RYlFGcsIfFkKDLcV34GZburRnvkrHpd/gLxNimiLdqX4qapi9Izti8M4lm/TEgAmi9fp6o
fliQlM7IEpZSniZNE6ZQo1kDv48gOps+RzhQa5WhoITYTCRDG2ZSr9HPDhbmw6m3QbidWhxEEEwJ
TFqvWRK3brrauOleOeKqX+efzUyhJBgtTffgYY7y1dAtQv1DLnLLHIvlj0k2oj3GvCIfVROnYR5M
pIS8EF2RCtsR5wg6g8kGGAc+Shd2IVOyc3ByEU/dAG3ik+4YxJuJj6Q4JCoIEaaVlYmfBDzdw6xD
wt8UzUpkUr/6k8Spw7FilvhL4KVi38TWo16wTv2IZNhv6DOPKlzqHWov1GaLbtn6jpTBWwXZM+wF
nk81dWlBw4S/6jFJ2r7oURPPXRIyaEKF3Z2xGz+gU/2eefFbNcHz6jXtqCXt0B0XJFoFBLUhy7H4
fyEI/+P78p/VT3v336U/98//wr+/224d6kr6s3/+89G2+PNfrz/z//7PH3/in4ef9uZr+9Od/6c/
/AzG/dfnFl/91z/8Y2d87df78eewPvx0o/a/j48nfP2f/7/f/O3n76M8rt3Pf/ztux2Nfx2tqq35
27++dfrxj79RFr5iqf7j3z/hX99+/RX+8bdb54GU+e3ksZG63/7jt523g/Xjb9CJ+Gp+/MlQP786
j3Fj8XdIAieUxQzegfSVOjn//O/v8L8LBu4VCgiotMWvNBSkdl7+428x+ztjMNGDangU0yR97RE4
O/7+rfjvOB1iKN1GwOmkHPi1//vIf3ht//Maf4ND0Z2tjXd4Gvo7fv1/SrsYhyGHwIcRQtBjDs/B
+d3amsEGmn8cGP0xbvaaNewR1TaoViRIwMoaf5v7yOexkNchb16gFVqeSLDuq1dZT31BF6v3pWyv
PBJIlKSqi0pdxMRvezul946HQbFSVDkDu10P201SoqlVLWFRW2SnMO2954jHUXkR4hTItEElCWks
s5CXZKM8oIB+aGOBkHBo+701G7DZr5WNleJeJ6hRHvpwkUcnkxsTvfodufUKv+9Vp9RjvLVXDkbz
GRytYMnUjLdJHKP+U95Vabpe6sBczjBQ0iS6TzowHtc5vicdKtNU7UOrvsGt6rJZzSF6tRqo07uV
1rChClBBTEX3oV2rk2vEZ4p0jI7xgxqR+OHA7naSjsehVVUWr/JuRMGVtcjYXosUVn/ZQD2Z7Ha3
irrJIdlyihzJB5u4jKLVlFVN+Z3BHqDUKKSZWl7PqjmWvtqRLSxQt8g4N4dm3XZhX30MRkhYNM+2
guZB0olT2AZfYZkGkR790rhnyKRCD9Hgtoxv6q3ah0E0nAB17TN6ikL3aYXvNYhPEeiFMb8oQ3tt
bc0KQAC/1VQ84sA9tpLcQC/vA4G2Zb44flPGwQWKQMgrPPscGdTMqLoKHfqUAfvaV+5LEIeikFH9
ki7yhRj5pa3X28Te1nDjOcgQ9ahgG3ajxK/XUISUy0Ke6hWsE7p90W35OHLUmSmkjGOevJSV+Czr
6Lk3+gWyqaSohX5E1Rb55xfb9DxfJweMPvffW3otuWuytiMzqgYUDa/mRwUf0mxQH0F6MBloCR1K
nPtqSW+9ar+VCQL2gZk7h/5VhnK/zoZmuZGv/nLeiptmAugxRtGyiqCpBPvqg62iPlNcWGQKwmUN
X4fXuvIDKIFjPZWnFXK3hTCBy1C3VFgka1Ns6PjAFjMtxh5YcTLX382csnwM9T2RZkYzJLxPl/je
LnouxFZ/cZO46aOEAAkvX28nqLtUML8JtClkn9Xeqx2FczkU+fAeEe8gzpqjT7Y9MNeshyneBW5g
mUeDIYdPmtoBWniBBPtYJ9UGSQ9Pss53eRTJDwgJXcFJ/SPQ8X2aBBfV+hAj+MBNDae1wMoXE8iX
oa9/jse6m8O8Y6oY+YSu+CKKqMVsuyp80Is5VajbYV+9vjmoRWd+6XMtzd1Qq3UHJNG3mdExw86p
c9T0MT11fyVq/ZKk4T3bQxfJZI5IECxJeosS42mFHmA2AvOd9U+WpvpiKRu0MyV6spTtcWShYDZN
114j/pAGlgioNdwSdtk0ZIdq4tOEdu1hsoHArlif5WPkoHE8mIAcK9RXhSFqzysDOzT5kEJuZoF1
Juqjocsqqb+0U/IIGpqEn9n8BFuWNfcF2SpZBL25r48uLlnWLObRTfZgWf1DI4mvCL+ZmIhO0onj
BoCfhKP8XSK+8gqrwQSmzzpg2LOqi+9nLlzedeGJJPRe2ebHFMO3o7xv+oqAZsofSLIlCNmAdBCI
ffrkKcTk79aNXDWxg4JqGmQ8gbIhxGAhYvHI+YSyx9pfmmZxuwQGmZCCs3dyvSxHd12zNd1j8dwh
admyoaMGZolY6v1Q3yR+3XUrfUrjCSZLVfkIH7hvaq6LZHIHcATgu9bgRSRWDHDFMxe/LxjUXXfN
ED/hqrsPqAF9SPgGaZi8nFV3R+bpGjdOHqkEZRIK0ZGFfS49v0aHZsnobE4lCq8Zyvoycx5nAFvY
ITXNAxIDdI7Gi7isuwzcAVng8v0JAZMcMWi3S1txImg3MYunCqy5mxY773omYB5tkNXZqz6enreG
34RYuNkAWOUx8jMspCZUSFF3PlpvPywIIbPJG4Huiv3Su+0p4eleLeRmJeFTiQZqts6osSY+zfg0
wDLCGzSH8AmCo+mxWVRqcVHVeRNnSHewSSp0ouKGZ51TPGtFPoAuXMi4/Ri0c1V0JsqnmZFiAQ0g
rz45hg6gNy4XAR9zHiwK0Sb6TILtdDDsHLkON2hzDGS8roS+2jpIvCWQ/XYIFClF0sfbj201/oAW
1E2/YfYIxPMy5gOkbmREcXFVeWhDmkWL6YoRJZHQT7ma4PY82LugG697jfUehQBc98hF84aUAdo1
QY00197IFeK2doL8DIIlW0QatewBzaDCOhSSwnZw2TyKApyc27WqYcdMsMMoigL2KeBrmCO5LFbJ
ZYEG1sfa0Qfew/dQNWhRVMtND9BDHhMcXYgokrn7PLTiis43sZM7t/gvLcp9mZ2SD/2cl3SCS3Vr
0Bnal2M7FwT5IIh9SM1pMOQkICBYRsMLESg1B3CDpEPy2M/weetqidx1XGe0Fdy+7El6WpoPgBIt
p66TF1HS4UTBT8MbstyTctuDuwBeBkwR0k1nST88I6F7prP/zuE+mYx41joasWkNusGr+ZAM0FuS
m66zKp5u0S2u83RasH30p1emaQb+DpovfM/IEu6CuhWFmyBiS/w+meIPYkqRs/PHEjj+18o8rm0z
PPd+LBSWruzKrzGXLyUKOJmNxYCy0L2c7Lekm6Cyl7A00xK1P85PSLkXDMBOE4owpdqq3crMrXMa
Alqb+rZE7po2uLZa5Ix5mH51FXi1YZoc+IZh5YyF7OfoYOT6BIWgl22QXya7fmTJc7eUy06b9QlS
JddLD22cJpheS13QFwPwJqvmvZX6Ckvtqm8xKCLMGwSzlyrIECctO/QCdB6U4RNL4DM+PI/gxh5S
L1CfbY9eqScSbE+d43XeTZh2oh2av9sNSCWPK+tLqJnsS1q5Wz6KK9zAyQk+FbD/RfZ/KAnWInSv
mgKWEHUmGt/s3Ob2iJMXrBCLgjjh4shUfURrmZ5c5fIxdd2pZ6jaLEIf42466HIrL9HpzGhZrbs4
wkugMblJ5T5crcuBGpW7ULJdTVaSzbg+8wVXctQhSGzYUVXBBam6D2lrvogINVWBtBHCYYAnxFms
ZK76tMK68S4HPuNnHM4FBWcAFRkF5x7Nb0hJWREkMCZdRAbDEZHjnokOPVQpoV+xC33T5WEQ7EiI
2MqE7APqplUa1pmEta/S6mWG3wP6joeO6ggVMh8C0D/EWVCv+QzvjYuu1F+6FxAVqqIK42VXd8HR
1utQ8L4pmNraAmw+tOTSj4BZD7nf4nvFfrjYykMdltERWibweH1AHykHxwcTEuAj5sgXS8kfVbSb
hvE2xr2+6A5LiiIqBFEOwePRx/a0TebDFtu7hakvHYWkEsxc16oTBYRnv1UrhoPVck64L5p+fQo8
R5g1XTdLvxYNKCHLgk9CgQRh3pRFcagKknwb+HOp9UW7aRzIDa43L4Kf4OXOOetVpqvkZFL9hc3D
89Tcz9Z9S+LkMW3T72UgfyDp+VFFFFeOnl2xOv19Dv2lrWe820amBXpnJktrbOpyMXdarU9ruBxG
8X+oO68kyY1s244IZRDuEL8QoTJS6/yBpaiE1hpfbxpvem8kb0WxyFtVTTYvP65ZX5q1UXRWRCQC
cD++z9r7pJs+p6eqqhS447CiPhiWa5TN6MrOyF3HVL7KKt0Te3sZXkLOfigqGkpTMB2bPusLD68H
AeE1xph61R1Gmg8lYsHl270LFetFknNPv1tX3GnunuaJdlVWPPVF+KLx3a/0UzyVHo+nWMvDnOVX
EW/BLNjhUJFz4tp6+iQ7xsSm6swg0xsli0xIiehMadjChGzfR+6SrSnHKxqSEtnU6Vx2XCmzj3yO
PhEgN30ffaxtwa9XkHulXes5a0LTp5+AOalLtP+uj7kqjalKb/8o5vDq9FxhgXRDk0DOCSyEzaFW
3I5Ot7urrPBtXGe6DkyCI3qSmzdfDvVUvqnRJPzxa+gksZ8r6ee3i63k476zo5aSgLK0TrxysO6Z
b+rSdH/WORo4XpbkZK6zfDmFcjfIU3mudg+Jmp7Bs/E1mJQdA3Y0V6uTzIsKWlgTm0S5cFhUzbah
2JrvpqW8Z0pK5bcNaXajKUN3MNR0o57QvvIh1wW0xNAmWx0wIlV3Y7lGB7qfHDq19KU5Tqh2xPlQ
cqUNnpCOCccx5fa89BnlQOwmgM7bhN19R+wJY9EwYGzDOJnc2nFuw8lzurOxP9KHjvxeya8oCISv
qprXGu3oOinFtqHMD1ky0NzQk7PB0i7qEutS61h3UV6e2fFLn5AmwLN2rlPFcFE+8l68i4bh5Eaw
NpaxpWQq2MkLN7I7248INXWlyK57bYiDWqUxO0fivWvgOE67vzd084NMuL8XDkOVHbZ+ldXHdjRt
5id3T0XZPFkxhbGdPkQkVySypWRskLA1v7I50g1h5VEUcKW17RC91jp7HOWyCRPi3E2EdVpJBS6b
bNJ04rIl41NjnW5kNQr0PD+azfoA1FUtmfTpz71AGt3BdHUeesc2y4zBx2zrMy36I8m6p3Km3rNN
jBmGErt0Ym8anazjJuIQXiY626SUNHOXNgv07jqJTNNlz2A6VFI/LOFsuoNJ9QZwyWkI6MdlgnnJ
4wBswtlAsG+nIrcCi77LVnFu69mBcWjqHuu6eq2m1iY0radZTtM2sbKXqVqeJMyMWYYL5GZ9NU4h
M2uIBARsuZ0c+5UQ3DVBfy86dpUkPu3RRvK2WvlTpJTHnJaMN/dSAZiYvTVh1bZ7pfIi4rrc3Ipv
C7v9LBJrqwnleWlZCPoT97xCJ5wqNtOIPqo6exk62vS98bXF/OmrZjYGRRvZoMvWtRVxv4CTeRXW
bKpUg6/0PEan9cKZKioO7bvVQg10auchMsuK5oIBjpO3nhy36xtFY5t0NLZ0ChBpomlPTt0HJluN
29m9v1o44kVdNK4y9dzjXQbPRUj5t528jKrIW6r4Pgr1QxHLTxOmIB1RO9tBb1ymNm7TfnkQpWFT
wVNQ0g3pGECe+cKmYWyvivCKkR+M2meGT/ceJznp0Xt8dGL6KlFJsbnUcDmKGlgDW3ycX2PVveU8
dHAW607Ltct+zXY4xnM3I3M3MYWfoMOzbmpebLEQWNF8ZnSXs/QKbQgah3ooUa8xgh1GRXzPdPpH
Gul58t5WXfXZ/6qA/iSa/uVP/SfqpDoC5l+rpIeq/Xj9WVg9/YHftFDD+WKoGmqJimAHUnLCTH/T
Qg3xBSlTl6otBXq/drIcfddCDeOLYUnV1FRDop6e/sx3KVR3vmg0Vx1H5wUNR0jjH0mhJzD9ByFU
pzln6KixgqQkIeSvXu14bhMACaP1umD2hZf7HI1Mf/bYCgBzvL8bdPnNEv/v3u8X8hjAVVNGqClP
bOu98CBmmSO1a5g/5nhU+7t6G1oMWq9oH7uW/8OX8l0H/lH3NdQTNf1v3l3/pTMxEnTYd/rQe7ka
6vphiPqTtxL7Y9e5hmm3tZt2nTF6JUjHvUK04HpZJcVJM5ms2tqv1aSUlOGh7DYjw6aXbQ2dJg+h
0qHGX3QTsaPeWFmpMfkh/Vc2JuOUdIGZO7YVt56NLN0KLSozBGSjx0vbO+kJY5ryLDQuibprWZzr
mnbfCzXWEKZvrbOwgzF/qPG1fCkX5XXVHS3SEbWSbj5nlG07XyDqDUHN/oXBvpk05wXcttRd0ttM
59Yq2rI+2JkOX+UVet4Y6jEuVsdg11SWtd+J1pIlfRk1eVRJrBN8EfSl9IclX2LUaScJb5TulJrZ
rSMpi2MSprexEsvHQtD8pM/sRPtaCmYa61k2vDphvN4qaxPRBU3Lzh/TLqf55yzmTURE9906afO9
ajYWaW+DmlmIAQvd6FVvqQCcLFMPhlONz2kmiRFnYul5uejmdZ2pWQfknDnKjQ4atG6MXkXWchbb
3NPCU/1TF3TjFFUL5WE6KHSJ6AIBp8LNXLeFtinson0HlbS+4qPJfLS/7tpxwu7G7oqmCTIZMRJb
bztaiiakUukrRRoi+UY0rQ9ihQfaxqJP7vvBtms0gWKgyxR18aYxwvRxTlX04Wiy+ltNicqnDjBK
eKPZggXLpkeRII6pwJgKf0bkR75rGcF3dor/uB1kfkUKDlpSt9rntdFBT+r4U2qFAimtZLXho+bB
gjqGyAcZYYeZ5tcNPecos6OdXOz5LsvW4XxpgOERNuJNXtjUQVXHhj9Ek2sxvpYIS6eedszBnDeL
FXOoDAdl2wGVbaEV60ATYbi3LVUEepTER9OwQOKGXgUh50qpZZYgnzj5sRzt/mBmMbBVhDASs4xd
V90IezEk2a6IlArqb638JKoNf07iLkDsb5lHL6xjqcdFkFSKpGIwqs0Kn7en8yn93I6rQ2EYtZvk
xrJ3YAI3Rew0iDlltJ0yRL7GSAZf5xHwdEAFEsbydtOlDKTGCuPa5SDuOOgsh2Kpa68HjzvWYLBu
lqX2oeIePWNwfbQnDkS7yNecbmoeVhAHEXUBIN8uXObe03XIPSsiOC7lWQxSu5abgcF8TDJ08iC0
V3gA9kz3BEO4pR23nOSn0bOlRU+zH0yXzFBIlFxFomjk/HUg4uLNLLWZS9UN10JRLR/oynRcZ+xu
QH5RTXr4/nS17uqxiLbDVBUHRJr7du2X+yWa1A1uxdNolOiFUUyOzwnfPG+M1LkeUxo+YREm+zZa
+00flhBAdKQYCTXbleGFdNqSq8Y0BvO9llQUnj6y2Jy3hUrniaY7v4LoSivxm/mkHmoAeO/9bNFo
B6VjiHg4ZuAU1qmGC1OxHlKc6GdMJbGewkKNGlKneuUK6Lp/bQk6JF98Cq/x55pPlEKFP2VkRquh
I3Z2o2XbzBaL3+m24esGOWScO501CVQxK5CSUn7qi1lzP8RtqwdChJx7uKMkbFHOCunHaxM+K61c
62C1QIdoIKgZqeamtSklqa+WKdRd65SOxWlnTTZJWdJycSZVXtRF/lqb9bhfsmZ8s+1ZQ5OrIM3B
Aq/UZjhNBo25JvC0dHuAlJ259FiGRlip7HTV2x4x3YntW2vVxDbtFgeseIaOdTFhVHvNUYd3eJp+
tzpZ7y3OWsRf6zRyCnkVR7b6dwn+2r/u2IzIMRg5Z+tUFEi1P5tr1FzmNihq67X+FKx+56UbxUuO
zpZRg9tm9++3zJ8b6hblwU9vZv3SWEexxXdQ82aOfNflSan8/Pdv8Esu0b++wy92nr4c2945/TqT
xziFY+6nvhI4HrF7geZxz545+78tQk6v+WMZIJHrDSAPVbckf//VlFrSTkoBeU9FCDea5jfQwa7j
5YhEgTiLgxPy+Zub6H+gLr6sv5a3ffv1a3/+Wv9aQf8n1saWOAV7/3V1/J0hOBvK1y5OWiiC3/8x
+TOO4LeX+50jML9IR7Ud01RNytPTvNffOQL5hSIY67mEMwAk4M79nSMQX6RmGQbfq6MS0WVSBf7O
ERhfTF5Eo8w0vtXc+j8pnuW3bIwfbiRHd4wTjGAI1bYsHdDh52exAXbXFS1t7+VIM6fdo/M/9Xpp
b+MIElpL83dTpm+KQyPesWGKBGrQQogW6ickZT2JaqvG17mtg42mzm0XU28IZdkivpcI9P0BBLPa
6UTwTcJeEajZe9Zpue2bct1E6fgqc+eFt1H90YELxw71reuWMXQXrFI9i+KGNnWxFwL17qRBCAOB
Pmxn6C2t2QPne0PbEyKYg8NN2vJeFNGyXbr+Xmvx/5A+VRHeAK4LD+7ZeAd8aHsjWqJjaQ7XCsfz
VQHAzMvM4TO/ZGGb+1EnrlGra2/SstfT/2oT4oChtHTtO6x6DQEIXUIpajpOEEcXBXPe+ReYx3kA
xyPOgAy6x5LErm1h0bNUu+I4IlpjIUR6nVaF44EhubjNTZJWd6XzEWtl4qFLna1d0/hq/ag5JiYa
57Vc352opOWFYj/YDKWIzeow8io1ZvqdZecn78O1vT5HXbqdx3jjxCGKa/KWWHQA7bI44ip7EDHC
m9IVG7tan2lAvSVLQoh2cztQDAGZITy1iUpznynQM+2pUaleLKp0ern5+ViBYk6h+GgrfOj6QOVI
lhq2Jltc/9ZMbsTqmrioQzv71O3wMACMeWrf+kUqRnTG6kMpGqopmb1BS4P4Uch1cXUbWeP5XNMO
Bx9vEEeTy0IoZ2AtJ7ErfQsR37RkeuXN3hJkPfxf2i6vo53VWjfWSEN7yKxd2V1rFfK2LmrWwh7K
dJI4Cawp9LQpGff4+5AmtE0Mcrwr1lXzSglAbuXpZx6rD3Ua0L+6IoEavwgC+CjGB9LW3iI9FXgQ
lkddKwsybLn7mlPfg1ae2NA92o4oqgPY3HYx56u6eVHZdulOlS+zbpO+EZ8DCLpSLd6VtqDN9ZTC
N337/7tRBnYX7aelvS2X6CwkiyLQS/503Osf0XizPAzKoDN9UHn/1oqVc3sD8ccN1Z+D50CxnJrV
dfwxaMpZBmYpmUkQidy1Y/NuKOECzFPx0eYvAHa9W3YENskpVTZ0yi8mBRmmUyMOG7L10n76kGa+
bihtHxIRrr6zGKbHbIhqmHtaBhhOotK+sDpjl+W0S0iAMhmjnn2o3HaiQQ0qkM2ayAECqK8GXLPe
GFVHU1ke9PmmbkeHIU3p54k+yRbuSKnIW8W8dBz8jayY7touT4VaXWUOBF+hP+d6OWzMPEaNzOPd
pIu3eQklaj9Bb2O0Be16izQa2oZ2DHM93dUP2oxKvEpjdNXZupwU/To5dcBPnTTHQbJbrajzm3rs
PL12FpLR+SYjgzaUI6IO+IIPAdqNlrioe2D7nN/T6yOrObTSms+6qX5JyUDdmuW07NTGOJs1kFTR
tTFN9s5P1uEJH99WTzhHcCLdRTLBd7Vsag1dNo6cDYQQ5DHSaJTVwocsfelCvviqljhL7420vO24
QGmDZqoWV4lYLlYZBWU5BraJ9Icn6ThUMTqGXrwZa3HDVD23LsJHRx8/hMhjPxGG4rKL7PPOVl2o
KvgjPlzZ0CPtaDXHNgtnnrxZZXRWxMohbmGgzOlZiakv59XVlv4+Ssbrvsw+kKrvNPCGsKLJoF5X
p6mpkkkqm8xurrI2DeoaNd3IdHfpimGztNNeFPot5GLnV7rMvYEoSMxruY+gvmzy1R2StDyWQPmu
hSXEK1oL7VZPqoO6CTM0VPpaOwXIRG/lrp+VyDei8rZdWFCVIrBTfW91yUYu2vUismecSoExDpfa
yOuJVmUCVPkpa5NvmS2J33LcCp0+S9XNoyeV9A1U/yiMcm9YPCdhQb+8w/rlO8V0rszFpd1N7mqC
J3HcrXaW2V8263iTNLmJC0zb6rOYPWImn4aCTxpWGT+4ptu4TlkQWz9K+K9OP1W+3ZQpvAMlWLqI
W3OV/cZ08iXIzOJqbtLj6rCozvJ0/zMczVVSaPKoYG56TvZMInrtmBb+YJW0Q/KW5YcL2YxTsX1m
RTi1m8prJ+PiAc9GQWHB7yRpfmyrBW6XNtWkgRswQbD3iyNGljeQWqYjRZqrk3+L+7S7VHioyrh5
OrXKMha9KZoeVmnuDXFNJrRXq2G3Dbv0BRmdzlFu75ue/s23lrlUq4vBuAnVr4ukHYoksXihknyG
ttg6odxbcX3UrMEv6/URcngf1EaUXq4KB3bqBiNrx33EeAvREGnYljc5i9E2g2Z04xtOzZ1POhjE
IDuQrq64j+gx5+hmOfSELzDeqUUEYzhbW742lbMpX0EZzg+Czk8s9dVVO6jkZDonGvAqrnUv02Af
ew5LnKLoZ+cpDTpBuziEEnVFQ/dBLwrNw+cRK0HnQHdMaY/5JZfSD+tniPwHdobYNfT2CWHiTc2q
l+zOVscca4V6zZWKfD2jf60Vya6tueAZ3ocYD7lmnE6jGfVBJhjrx6wyvt5e9dvCeq4A5D07WaQb
Zs5DlaCkpTbNlprO+UHU4WOPc8sfZ4yejPnRXCaDnBk0AINmuGcKYuNltpP7suTjZyzmpq5h2jYq
5M6W1SpvgS5yS/qAiMZeTe7qyoQpT7Ae5ru+sY6GCTC24HU7rcXA8zrPW4QFivGwY8TXuR5ko01+
tFjvqsbdlUlZBo4yHRWbVrqJ95Kt1PyU4vtYkv+BI8X/Kqn9NA3irw8Tx2H+WrxVQxv9BB+f/tBv
RwYODDquOYZYSsu2oK7+kNvlF44JuFH4SwclpIX7x5FBqojqSOBAx5bUKet5ud+PDM4XIUxey7Gc
7yL9P0CPQYx/PntibuIzSAP/N1Karam/nKiXWsaRMUTC1bu+d+fMHH29B0g4LWg0HM8SxK1dCuY1
kpXsFloVBpXzONdTsSNLoAsKJp569GoD0a6s3KHAA2M470rYPsZakXoje0LAJpm4Q4cxu3DCi3Bq
NyQbSFpCoLQswsATev42WN31lNHfUtoSj9g0+RLfMN6c51avt02tfkR1g8wQhxdLf9ZO/SYG0dzY
Mvks1fbMHFZiGvoq0GLqpMaYj6Ow3zRcpomu6fsQNajGSGfGU+PLaGpxfnX3WABSdxxDT+GZpZSt
A0GIUJuHGDqKi3DMSc2p9EtTLM84ni+S3NlbA+ivIXdFSb1bmgdldcrLPjSD6NQQ18tR9WBangcK
AdKIoKjKYC7xz4iVeapFUmJaLXE0VWSLDyi0eAR9W3Ew1kY0j4nAQDkvOYyFi+VRTuN+q6wP7RSz
YEeair2O4QJhL97ovequGqrOjo33bZiaFhEqw5/cTkAvsrqJMsxYxmeeDOT5M4x9Ud9iQ0zbFpk/
07NrAxLU44Q2EbvEWCScgqOVCE9hCAbNzilz+y76yLEncZKYKiC3GdasJaWiWO5FNx3z9AIBk+Z6
KZ5yHKpJEV+MLW1hm9MLtqNPy1LfGCDG2qxcjm11zJLmzpKn8lSb7rrZfGA7yPx6DXGeWGMUnKaU
pDq/KPjlupmG/php60cblpco57uWKXvJOutkJQRIwVzAQrKcmTaTHILwwxkqrDh1XPuWRSS08UFO
CIdJdWo2mmo/JqJ9XRyFy4MyOgCA+jbAAVUF93yhr4j6bdEhQtrixkZGw8HdYwqUiwvkOxzDXqc1
TMc2Smoa/JN1XxIgQEccqGO2E3YykW7a7OR3oiqodTX11hr2oWnGgpJVCzAQueTFXqvKi5Y9wfCV
m7VfH2isKbtYNzQKw3jTin00OYEdJodkWSa/k/UN0bjSrWY3izCu1aVZuISjbfH90x9Spy2mUg2r
XQ+tKO6JkiPTsm4fjAWT6DgCA6TvZb1cWzrgsdNQnsIpLtj18i6KPXWQD+ZQ3akjw9ELIzw0k3O0
5+wmj8cH3agCexKNr7R3U3204yQQ2TtWPI1gDBFt1vmYaDS29ZAaQ+jmOYzSo43mjrnmAcenn8eL
5ibKQrwV4Jjg9OfG2vgoMTlTF4hA6M1th0uL0hOEGFkfS/1wLOfmkGkdLfAav+WwbkA1NvL0sTEO
vmrteBWqQwGk0Dx3IZ5r49g0MbnNLYwhxHOaZ+9GwXSVoUkh+e3+JdLSA5eHI0XymsH5ZJ1LGE1I
Voi/nDjk4jD0HDaiaOFo5Whv7UjEol3o3pzBcEflPTp5RZQA++nYbJchfa2yofTyWb6XeZzDK1Kg
I9S2wWJByUZEyYusfWr1Ug+6LDuXFT5Pber2uAY1T4wNVu3lCUQm96I5O1YidM2Ovsw856+pdgIX
0vgx7maKJjvtAqcdnomVOSSQZzkCTVqMV5FYN1JpRpJkNfhYgtoHRWEdWdbjIvQD0nTCBUqiIFFk
jX9bnCsiii8hNrNdCsPIoaJg8kN11jsD3GwuqJ6AKzySGbjdYx9Gc1pNjf9YPCnnCY+Di0itQSUp
/hhPn/2kkV47CdyoZnPbrzPDwMPQzw2EfwLbolDhsGwlm34m4mJMr+Z2ULwWidjtIOMumMG709Zq
a7TdAXHgejC1vVD4Pqqpsglz+Fz6eec0pQWLsNRBqJDzMNovnSqfsyh6Y985hlYCqQ941E/rXSe9
jou5sNV0YW26iSE2Ge7cwFCLwe3DGog7U0BvReatwlg5TlhnCilDDPohoCjNyvToKYzzwDzZjvY+
HnpmPJnqbYkhyB+TuuOsoD5qrbFVlOiit2rXOMkXSuZ4uJ+7vV2iDTvqFaBG5hLVQziEGt70MQuy
tr4u6XynaeQjkD9lePMwxX6Z5k+J5FQVxsSDZcu6YQUKN3Y4bk0kiOC0crnCIK+aSCwvTEISErQM
Dj2phgsWZWUnm+QosqHzFa3dh3TO6qVZfcQEgpCMTGwzcCNGzCebps7hynrqZCsiZWYuOS9O04VR
WPbBMHAVFiqxPjQiPVo0rYd66Ca0jt20mHLavzCS6EY6pehyJrWQXquKrmKk57DRE5bW5jAYxHfo
dVz6EeLbeI3r8SpxpvQQx/UzAxIf09ikoVPidW+ifM+h/ZOt4EKlEeghloXFGnEiYggcqQ+9pwl0
GzjZqIQ8BSG+NLAfPOB+PUNDuZJh+LGm9jVhooGzDtskcZiRNqRPUYOJVI/QoU6ZMFYetiAq+wnq
MqdoAchiJ6W/6MraeE86oflJVgaRggkD7/XNqpqgBf16VtoKo4HnS4cDSsOqFTCF4rPKM+Jo81YB
TwTfU7DEbnUrfE8tRfpNRrSBtbxWA2iO1s8RTcBPyYBSQizAqsyHSDFmtuXxPMTqrjv9sVo48M9O
UbuV0z074bC4pWoNQWpON/mg/zZe5B9V5P8Ng+BfluM/8TH/i2yEFLKmIZDZ/7puP3/NX5dXlH8y
G/7f//m/XXb6t227vH680hDYvb5Vxevv7YDux9L+j9f+r44AarvUDbqd0lJ/7gjYpkDbtU79APCZ
P8p7cZL9VfyGmNG/uRHpqf1e3gPaQFei39u6I4GexD/pCPyccmpxcDCxPkJQmTqIwb8W94RMocGp
7b0ZNlvZqGeFMH2wb79SaV2jSmdFvU2r5W+Mttq3+XI/NyJoxDmEA9mQRAaY0c+NCBMoDsbA6O+R
qKaYVhqCjr1Q9jfxJnGyQGE4oKtqRfDNCKfgBSmRD5qICjoZ0fSqbiK8wZAe0RpbxHofeOUgZnND
v/4lXZcgTojD08ebFN0oTwew6J5qj+ILbtzCJD5VONPlFl+lZ0byusizu6p+i+1uYzbFUVSwxIV5
ly7j+ag1Rxz6W9VA4pmrPSlJvupgHmLFxFz+PHXti5XccJC7A8wBP24YnBQ6VATsHLGot2qXXzgr
phWRvI4nRx0RIO/NYFD02ncgw0HU1s9JxJGlEzArjHPmHYTE5l48muNVobLjlxRCWRUs4OlmO9+M
ONMJxaodL23tC5jCuxrAkqGNEB/1FvVjP04EMHYKpXxrX07OGLoEdMR+RweYcsxXQoFef0Ru85Ss
2wympJuhHOgy+j3G1gDwyHMM1SvV8L2oJwvjkRnjx9mXU7kjh+dDLWH/NEu9CvPuUnfIicEs8uSE
YbCu2QvrNYozu10Xe0Y+P6izstHXMbBm7f6ku4P6WTVIM+4QxeuFeSEL+6wm5kLB50HXRoN3sQyH
CrEx/faesxe+EBOnAhKMrQTYtL08vKCJg8yJ62D4G/AKw+3Pp97Tg4HTmPxpaQseDueXLm/TNQWl
tdLeTxM2QNDZWZ7FUFQO+2+TyGsxZZ/mHBjmdKmnyd1oRmcxxIXgZJrl1kVCmDICqV8S5FTTj0oa
5VCJ5XFNuqeI6wEcTGhbvY0VudPD3kc+xaX3lQrYl4nYWYV+ncIGCB28JHT2C2llblHlF7G1Hzha
rbXkH9+KU4pQzA2Wmse8mw4LBgrGv/q4CtwBiLIpS49MG9Bi7IgrD1N1cgnJ8bJr+n2JX2DWhht1
GGMvMiTyjxG0xJu0SXNFiU/cBqQvg8WJg3yxoA6yXB6bDnqkIFEmzqvdNBakI0nCV1EEh6V+zmV7
WMfsAuPCrm+lm6/pzkEULXTrCJ9yGRnzZd00t05EOZgrZ6GWXK3jZZxUO8PR78c22mi0dJawuLJ4
hOdYXECBbSCAz8foXVjc+0VxRe6b3xIGlzuZ32hhUGukIjCEGqLmwNNwjNfwb6KZ//x20AyHNRr4
0KAl+/NyNWbkaZST2d23qnNXm85dquaBFQU9VeEytE9E3nxUI0sZ5UEyy6Du0/N+4mzeVjeUbRWy
ayjny5SEN4JRj4ntBGoVbeq0ojjSz2uZM8igvjJD5U4sg5/k1rFmmPlgcPnV0rdFcqto81nbMIIc
K56glVZg6FxIT+utKcibgbk1ROexenchS5MhtiVPeGphL4xfMvuyNqttmLeHkJhfo03f9I2Y1bOh
q3bzPDyplIhNOT20NqXiYPD55gCOkGMplid4H2ehHo9YXAmhxIO3GcnFgubyUNX5OiCsx3KXLtN5
Qi7SXJtHrJs86tW+6ksScrrzyBgvC5jxFL20oM+itySn5Rp5vVepNp2Tq7XFarhiO8XxRjREOHCf
Vs5F3DwIc7wkDXNXZR+Obbkr3gFltlzVfm91fhWdTlPbHoauZtyBct5GxFXRPCUBc19jNE9D5eqH
KuBPmMxTlfAji/FtZdBOPXn2S8f6Rsf+mBWbWmZhwq1392aU7yrzaehZrgi8JEzR60S5M5RuYxgg
OZPcEf7vxR34tBVe1ZYTKGm97ZXBV2au6+kOmqtAl9m+blkPx43aH2ZlvRAgRafnq17NDeQp536x
C5Ff0Pt2Wvs4Rtc1gZlzNTx2drnXDeO+CZP30wOmsxhgL9i0dEvDBVLNqveW8dg6zm90CPXcnycS
/CIKfrsIhkrZwulOBzQ9YTg/BOaKXG9IwVn7+1JHV2A9NHjnSefQ3CIM4QP+uwX5T99QSAklgRoJ
LPHzG45KS2In9qZ7UfUHelQbC9rWwCJtRWd9I+8hSs+WUR7btvJm9oQ5e3RQEc1BXmhjGDPm/O8G
en9LHP+xhAHIOP3mtuZoErL519EOhswiy5jG6X5C91zTBvKU0xGLD/kyu6Y0j6NNb7WmpsrFtrXE
LiVNpCtvp17S2yFSkkeR6fZurzy2luWl5Jmh852VxElhVYhwVuB5iAfrWNHLmcvyKqWl17CCM4N7
XznDOSMVr+wuZyOxA/wfj+RwnUHxeTgu7kXasjN7Zk9/rFyGx2JILwrpHGJZeG1uHDHawGNEhFM1
W+Ld8OsN55Ba6CBeKu3XjspEN+fLLuUtKQfzbAiqVQvo6qIPREvrOmWRunPJ6TBcHjR+Fv98/RwR
oYDrrMUIz26jK3cdPNlsxGecM6e/uSdO99jP19/UBdycoZNSR3Lr6UH94R6stRA6Jeb6m4qxa0mG
MvLvafP/6Hz03zv8/OVP/QcCUJYOj6fyBP316ecugTtWjiSgfP3pbPP7n/x+ttGtLySfaIy4kLZt
E7L5B+2kiy+q0AiPPmH66jc/wHfaSbG/GKeV05G6bqlStWwgpO+HG4XeBT97sh/gJLCNf3i6MQzt
dI74r5uE8X80LwxeUgeg4lOavwBPQhdDMRrkDlpW/zLAGe3qESNcQqjCpsrH9bCsFUlzDBEIqVPP
pN1gdxy5lxLnHiUd+hgHftYwok1tmyroBAl22hpFECnRu9ZPd+UwGd4StSr5R6FPnBrPkq1ej0P5
mdQYhurUzoKOQyBt/ALUIIGCqNr4UblE4fYJDtXuFq1fCAWJt/n/J++8tiPn0vN8RZCRgTpFRkVm
NnmCxYicM67eD9qSPCPZ8tKxV8/8i80uFlHA3t/+whugTFI1uAdJEB/XAvIpaQ1qrZCcBP0ZUVrZ
R0SzcZKsaZBWLmU/ozazUA11x8JU/iSVITsHBUK0nmSuKdcR44B2n062wJ021BrrIUuCaolKn6C1
BWsSDzjIo5BmCO9aF9m7FrPVZgdw6mPBeFIe8/uNRvVBGKqgIKkR0FwOK53PrEfK6wip+9RGKKAO
0Lb37BFh0Rb8jEZ6W+gBg10oQ3EtBofMBHogCXeKSB22A17ATWWAQkZ73VRUKSQqp3nAlmXAQNdB
3bPw9JUCRFzSr6Wq80BEUuUWL/G57zvVj3N52mfDqqPS+wIopb2AaaJXs8j322FE33ApA+D8zSnX
dKALmozI+ULyulFww9lL4TJKA2jhpFzDfJ62sK5/tz6Sg25U55swAQqA7+UZUrveKcXUhaOqeTRe
f5YuOVyKvj0VWbGdYnQC0bGMew8Ra3gK+3/Qgf2p5S33SJYvzdj3Z2NaxYdRTx+zvyg1RUqYihgL
nfuE2bQ4M6s9LDLUyG2lSVpo75GSXqRuXE6mvj2KHasnh3B43DohMA+zYetqWYcLekC22MhqwBhq
tuOxY6gtRp/5tlk0Eos/8jzahw3B7jmRhPsuAbtMSdqVMVqt+r5iK0bXkDMpqrxOdoR1lV+GgwF5
uBVJKrMzmnTojeisPX0ZzsgVIrGKj+8OovOYJWdPSqND/tVpzMbtI9Js5XXOVc2XlhXR7X6p78VO
iByq4psed6Y7STIsgfqwusoBme140RNXzcDPQC22Z+OQBVBQIuY/5hllT+U2b63L9E8GSBg9Q6ZL
z3OsImWHBKgVyxLuZRtyGZoxlE4ilFuYR73NJL4NEY9fzrGKWiTiMoDh6Bc/lhMVbFZFKViiRaWc
EReHQZl8lIyyfElnuqFaa7pDD3N7lpMYMrGIio5pvhuKNLhVD55k7efW1Xf7ZfB0KrAjpDM6g4FL
rqjnQ1PWdjFq5ziOmfbHbHxzTZlvRTo8XiXFfm1A2707mOdZU48dyp8M+OXhLLFTbVE3MmrnLPLG
DvVOJi+R1YG7eGBNKV4htFA4+lj045gEy4y0xzEy34di93FAZBRpOR3IwwJGQ9WZvIJaPBX7fw4J
Ck8zAxjEFiDc0Qxo0YI7VWSNlVFNZy2CZaMVnTuUSX1CBzo7iUx19AzgXN/da7npKagfhNzurzbf
Ldgb0QimvFmdxCTAFALjm2pELFobk8LNs6gOU6VnWDimNrSVOABIPweTpg18WIrFps9yP6HJbyJJ
pFZwkoZk+R3l9apCTCaVVj0UvSSnawbAe9sw3zSpRVkELUrIN6jhRdPBLUxRcjDhm7xMao6QbODM
DDya9GCaLneYbXwYP5rDdMm3ZnORjtk8UxTmq6w9GBXU41Z91cysuERJUXrqGH/2qW5YSV+dEUsZ
T+KsfKyAHK/KgzlW+TkSWsQUYzZyj3XexDCSEiEPq+ypyV7bFjBqdBi0e4MRro0pl2z3G6C83Mgf
CTfryUR8Rq8hiht9iays0oep2N4Ph1k5mRUT5C4cuq1/LVT1Dsnwzdkk6DMTqJo2SdbnQjaJPOp6
EacEQQjYMlBQGNimUI9Qs6hsCAaAhJhd2HioXyJDeY9UuksZUyK89/6I8kuba74ubSLTW2ZXslyF
iyxPLqh/9Ipyhuxthn3blnBEoInIykC0QJoqHd0WrfeVJBmsWIgvE2CzkQ0IP1BwIZt1p2Rn6ord
5E+DXDiTttFnkg+Pucxct4yZPeFD6hKxo2Mmvg0l9aOg5RjzpGV5alGhtOHW9BCSdDcZsJLQDwgH
zId1sPNRpxVRM3tTNxTPqDfsXjQUZ+y30UOBmWK3TkqAWSvMVQWtHrn/09SMhOslXKl7oLUJnBBj
P4Fsgk0e5xdhNh5mJAVOY4KE7polYCuz6DYW8FlY2I1m2E1OM0HoR39WUXMaeMaOgGgbKKlSdWN0
Zvy4gjtdGxPrc7etrDvZ5tm9GaiVWnPBxcj97DCmeOVA3I55STkkG9NsCWWZWooky4S4NxwS9eOg
K0+JrAluZ5RHWoH02BDi0M05tbK89WgJoWUyZhDVwXohyM94SkmRuKbOXhpknAl0Icz+5xUmFeKi
em2bQ32Lsrq4NBW4s6zCaUBIJXeq8txWomvVz4FSIXWhJyintfW5N4U23GWZLTmVt+NhitFoUgzk
yrJmPFHSCE4nMXHJowE1iKLXAyE69H7PZNJBKwUivLrLh48lgxSMco90kTCwSkY6O+My+uJiIn4s
pdC/pTXyl1ZNrVYCRYd1gUA7q53OlNlisIzyCdVNECYdnTxJSWLwZcuM2JBVyzNKKp1ynYkGlrJG
6qU3yF60PSTpU41cRnp4qKVsDWT57tDKuatBmCRkqY+NBg4KO4VqARZRJ+Q9UuTpSXJry/XSrPJz
VIBaYFgrKj/VAYX4UXJTSX9EAPiU5S9Vjah4GL/yotXtiEdChWpPiOiolzahJnv1YNtG5cJ7A4jJ
/D7vnR37JjoMyRAUH1tnuQq5m7TXzPhzQGbFcDrxFmG3OYL5QO3OQT6hrvAtsbLhQ/idGq+/y+J7
tO/mzZua7wNQ6eq0ouT8YhgnQ7qBDozACSBVRuPtS4UuXQYHwR37YzwexRsjZV2h/WyXqTsklwOq
G2IgVTDmcO9whk9QsGhbNIW7VS6ENnDtqxqo+a3NHjLFT000AvEfsdfSM2IbAIHdLc/LR3ePqcTQ
nxmBEg86E/pT0Ole9WCYdmQGo4YwC0obWGC/ijc+S47mdvpYvHey38tOW5zrN9uQUQj09NTC4GwB
3f/IjYpGe4nOMKbo5abA6FZPlS2UvWPY7eSDDSMxRmp2hjieYXVAct5mwTn8ABdUG7d50PpPhNCn
KwkmfUAoCKpIqxRdhVP6yki9rJ32s30dwSh1QJCsojkzfs/aMy5OYm7X8TlO/bg4I6I8CzdkANAY
MsiblNwdJbs+RY2Dh5hEcoM8+ieUAYoGpgvRaQBrgR3I5sblbZGwuPaM8X02H+QSVqyJlrHAsBVc
n0X8QIbCTGFv2eS+ON1YrPr8p0s8rfXZc4XsK6U/pLeRB7/z9LpPNQU4y8hQxxEeSXNU1u2huBoZ
gI77JHfRm64/K/YTQOfsQpMX0f0meslL2rFOJZ/UFlynZcDG1C5GHPR8iiNopbTrrOGtMXjWhDSu
8JT/gfBr7gQBYg7jamefMzMuQFoE1MonPYMI3sdogRdhMKthHXFwEBUSUZ6frfKrMZy09OgvwZMD
oMBVErXXzwH1F3Tz3A5xNlKXMxJhihioTLWZWWNYctG143jwzPWCDoBA6xetw8EdGA0jzCN9zGs4
1U/jdoEbO2TXQ/zTRp2dxqwkBDZeo+5TKd717jqoz5r2MuG/c3jN0hNMuca4G+e7FEUaGCOcLitD
Y3H9MRGWmJLU0qO3dv2ap5dIeW8AN3dWhd1PLyF/PYXbcs37T7HL0Xx/7rsvQ36ppLO6PMS49NTF
vVnea+lxRRFjZforP3QGcfhxEgVbIXlt8/vl8AM/GnLCbVtsRXPi7iY78tks3ud9xhxsd+I+RpFs
GTS93T4kB3/ywGRmXlrSoZnBnlkdrb0wn6AlJ1R2Wyw/wtLerB78gUDSGMg4DsAzjb4r1IL9EjDM
FknVWS6sQUdcJ07uhfRDUQHhpTW6lM5MMVXpoTHQLKJZqpjSuS84tmvTW7re7/KzsLx6a7HXn5Yg
CHc1YhASU/a+fZy3r3r+RVYHxmthJyJMFBG7KJmQMKHwxbR+/3pcX8rlt0UZpWIkFcXnQXvM43fp
smSYwhpguhFiJMrRm3EddZzcTjg4kkiuo/b2Box5MQfS8sFasZ0aBSLdMLsGunsaZZCMNk2B0nA/
mO7v2MHqXaMAjI2fpD8MARaQPEs5hsaqXeIkvtXqxErEhUKbzmOBtmOnW8EgwI5JVYdJC/IvJQof
ioX/kpenB0dgFSO6F2sZceEXwkAHpMFk62jpPo16w/7Kbkq+BYxDAz9Cm88Ctm2n0FoQCUVm6z3K
n8suc5YSxXZmPkvyijFQwb5s2cJxbYIl+BnEp1bd8bUP+fZa6G8wVZHUU/etscaxDRiUCclbXzcu
PXwLX0tHRB4HsvVTucAbzaliwlqvnTyPsWj+btOPpEHCzenbi2nMzD9Ee+7EHYDspGQYQEbCQ/KY
0ZdbkdLPYyqjHFovioMXvboI+SkeXhGUAiZHFQ6JIButEvRKn4nWKH+b6reOhUu9S0itBBo6COiV
W5FAkWQVy2UAf50PrzjQeHlxK2sKhBm09dsBBs1A9NdEG1y8I73kOspFM8Hvp2EEWeHWqOATdMuW
oGh/5uRTqh97TbGm6pMbUaWXVQt1OEro+Y2f4hDsnjddctyMa/RzQOefxz/oQZx6XXWcjD/4xtpp
9Gkmn2p8BlRdLOgQhki5zpWPRMl3O57y/tSQr2Q3+BC9DoAffSBHNo6iTofFWyeSAcpCdPUxehKD
fPYawybGdbInIj2DUlyLegrqBb4ynHUTVcvASTAQiJyRjszucNL8bqXD5KFKpCDZYHCDcsUkULYg
GomRXShsLd3d5s8UpDuON0r3ObgLwjXMt7ZwKR+JfFt1UtXPpHjd10b8qmsPa+qPBZWkn6uvDYKq
3SuM3IJCbCxvgnyrR867ZMNDKlq6lQiFIBskukrZVSCb1cKmJIYhn1RnpULgtM+eDXnt3K1MOerj
2BuN6apKTPlhjhqNV6wN51uFXVmMIOsJfwtsnM9hVrXHZeBS2+JZQl/Gxoehpdc+OSKCvKAeLfoJ
3tQyMoToZCCzUyj3KwPvqrvW5ifFMythxSLjHZiOjN9xO751ndJalYG48CpA69nNVCI3bqTP3ZOk
y4TjqsQB6FePjGTIOycVzXCMACd219X8NqPPrDzy1PoSBzUHdcKmva7tKxTE1fxUjCeo+uLe2PhK
83u9CvlYE7z22Zuyr5pNuZ9bGiR7kuqTDTRORxFPvkvLG9korAAMzoQFqJGL/MCQn0iqyv4CIE0i
DnFZdcfzOi2lv3wICAasQayG3HIbHcA44yh5lXsb/BdKO870jvKrqJ+0JzTaUbR70pBwAL6TOOXn
pNubfm0Wu0BX0QSXaBNSpmfO12yz5Sdxt+2yu5gh6/R7iAMYB9181LsHWu9zdg/RXJLp0LCZI2tb
P+Tu7aCcEJBb6TnsWQDpE2CE2PxGbErswQCgCAJAwIhDCXmo0i2zMN7BTGG2wlV8Bu6mzTY5A5lQ
2/lIGnGcKx/YgNWya0SPqXI247NtfOgdMFgGaV4uIwPgdrFl6B7SlKRxagPCts0j+nWEBx2bi7mo
PAFGAfJqwlepxWdS7rSVFGsYW9dw2uFhUF1oDecRyzXBMk27QctDtIvBRcwoij0wCinOG7WjG46B
1mZ3qXhE61138DfTPUwBS2Q7PKywHqowHU5Nfgd8sBpQDXMcbbyo6xl/GKG8lam3LxPZG1EsBtyp
QGvaniA3Me6cb+kd/HdKqx9JQL03GJHDS18EQplsSXhufOpNKNXerIaEEvAlo90WHuyk5AXYifEz
79Qn0gpyLJAHEg4WTjOHm3YleaICmOTLlCNm7BiLL34qz3R1ecgQtRPyabbBlJ/MV/FppAPwh8Fh
h+vBjyk+4DGxlEfQ1WtqAeiV1z0UleLDWjwtvRVpLqm0sblG/diy9h6WiAEhRgQuQZX6gGksjFsy
zxWmEtKpKG+puDhaqv47gi9rOCe2nwNdUjAfsOd61ywfG6as2VEcUDBBswDZOQhRWHPY9ealfdDz
Fzl7MJSTlBwpg+1AxFSrftBwjhwR9KjWY9E8s0z1VrZ66OgST/2+my95eYEDVM12GblsBBY5Cvrp
vSqvxNqRVe9yb+L1QT68KTNS+8SB2I2aT00ksya+r+iqgMA5DskrWt/WnJySDuyfW5VfXY5ApbMY
bs006w6wOclWXV7o7wBFtRsUycbfeXyZUBbFRlISQqeb3jAMlgqAQKd4PWNboZLK1DMztyhIqVra
6RqTK+IWWK3POa4WxX0HFohcnwPhSccayKQj3XR3pvgY6bc+deTyHVTjNJ2Xzd0UfzNeBfNE23sq
X6LyUiQ/JnpE9QqKOH7Suru58zeYwGY72Jn0J21ZtqEKRVUof0uAq7MZDhIn0MBiP8fdsd5NBt4k
NH/r9w6WFYkj+jrUsJYEGH1ov4fhU8iDXHEYIc6uht0NGhQks2Ljll+r0rjjIaRDRVq9Fe4cOWUV
tFk4oZ/h1L/o0dBoJomnQkCMHUg6Ei7EjiYL9cJrC7JTwKeHK4GxLp5wRbGmhYmA2+vvjjkBfXnQ
EW6AgWT+kfNzrv3uNst6bovtY75+8u40SrCjWPQ7zmUKWzF/iDV7eqb7kG54TMSIiDDyfiMlgrqp
uIfa06rnlcYGDYxlvCnLvZq64GORddHzd8pf2nqGatm0iqMuzFWSWG8++FAElfKh1Y92D3A4v2Ml
tmpA9uE1YhgtP0UcYGx5kZOPNoOoS9l0n1Z/2CGj7v7DUOz/AAZAy/8/z5cYph0kFEsNFUo8GL5/
HEJqcEliRaqLHSzdnLGCZ221IgyMMl3A5ZehNFl4dLR3W/ah0YvCejS9zQnJ8Dw3P8x2ZhvHLRQE
lYQ0dDwqgGwWiiQjz8qTYB5iO4lkJrngQYw5PlUDguB1tlDig7TPp2GlVfmwTQ1rF/GlOfnTpggi
S03jiVoBeN0gGvUk7ijcxCjd1tVRH8MOWciwqREeTCNQz9MhI/5SoUhdpTxPW9BOWeojPxyuUm3a
xaajuQ8RvY+ZEIkiLQDcyax6WrZLL0ggvEc7FYviQRihZo4JGqaa2u6cUEZJySzA1AAiPoxpFwir
icRKT1bScpKpWfoyptsvJmqmPxxo9KgHcA0xKOQm71ZAdsr7hynYRg7C6YFGvzge1fptzR5UCT1z
n35KfUbhccG4vnVRRFIoKDmczGNU/mlPfXrLkmc1eo2ju1YJR/lDpDnQHkmTx+nOVgZvvEMBudXO
5egO7VlHs/6ZJkH92QjfmvkzL6h5h4v6kIu+0fsYsIQlvczMTht3GpxkPTLUaYqTpBwH6t/avJAx
FyfceprWS9i9Eq0Fe20cjlikjvrIsIsVFBz0028BBnKG1MsLAvTU3kZBDPHjIZQD+gvs/Pakr44N
Srv8Ygx5mSvDt7Vn5KP06TgsLiEWfDQXlRHsagqV64zQ4pF/rKO3CWrPjiLuSDfooVL9dqpBzt4C
0ohdtVScbc4BKJCHFaONFsPdENNymJNjhZ9rbrwPy/1SDbcMja4uTalVK68kneqeI2xMTWqEcjtP
chIcyK+hBahfolyRE2LxtkwTDbwpAScmFiG2CWC/6R/iw0ZmpehBDzzWAUvmKhV1z6lv7pwYWJh4
mchleJIyYyy9dvX1vVYvhrPd/ggH0sB72XAEsmuDNqlv0DrSLXMzbK8jg8c8J/7kvAB5Jly09F0y
L0P50KPP0m+55STSKZMHDpUf9Z7O1dmUPnq6RI4EJvI17Tn+lBd8tLzY8GYYIQwp4Gh2giPBnEbM
oHhMtbd96NJ6hfZzqaPHsv7BVFgef835e4F74WjdJQZ1c01Gn+VINoE5chVOzc00/xQpcr7XG7Cl
6m3Py29Q3CxBDyTByzhYLtAZLgm7J4KcdrckeJvVn1P/zsBSme53GsXcLhByduzmjiWrOKa/76lb
bPh/FmZJVqK9Vqu/3QmiZ8qrk7/U2esEL2lEUT0ofkz5sx0fDRg4r+Lhnthck00caEPNxVONzZ3S
fNA266BqRO5ImNYm5mdANltmdUn5KXJqz8s3R22F+gGF2JJysfO33BxtM7o3Wz/TibSiJWi0xBA5
guuzYsfQBxrrspuedl+lVf3ogKmtpoIyeLBJjBB0Z9IfN4hXBY/awWmS/019wG0bm6DzD79JgLhs
Sw22HnevZOMC2xtiUeoPb4Q9OuXZT9r5pFO4oU6FXxThVPllB0HWKY1jVp9rvKbtbLF+7xsIJnQo
u5c189iIikwNEAIx61/2Tio9DWAjtsn8ff6OaCeY1jx5vCUQOn+4lne65ibKsQGmlT/R+UBPpAVV
6xy60ioKf57u8hzbDM8RnghBYAPGw32qfeSeDYbYQZN6xnQ6e+iZnRU3+kF69jTSUsMSNMzoEqU3
7KWehdnNWg/XBqaDJBeLcSefagEUp8vDCIxjXpyV+bKZp1lErhSlXUBkUtB+d+aJ07h5dyTVavWL
qXwgqc+wEiuAZxDP5njXVn9kWvDNGbupa0sJ/YWgHDL9MNszPwYCUdUef6dvfT8bx/+HFJP8zxha
Uz+Yu2QRw1HjAAbkP4HLN1Hrig7O4ynOssfMDIxWc9JdcERr4LN343s+wd9cW0YgffyYME2OVdFb
pmKgemF4yO5cJTPHaoYariN3tBFn4+BZgFXEDWOov4f5fwvs8/8jGeLAbEo2/ks40ONPlX/k/+ai
1P8PJ/2o13GAAHE/Vt8f9T9ihP797f4NI4S6kQ61QJENqAZ//ZP+VRFJVv7lL5RPV3fq818k5b9i
hGTtX4AYisZBhI9s6mB3/h0ixD8ZMAdMUQYdpJuS/t/iP0A2+KcEDvI7sGGoFtq+eP8BPaZts2qk
U6ZcsjA9tcf+KtyEAHqAwyjVvMjH/a/q1bzqdCWtycMLIViP0iP0TelGPnmdvMitLuvrGkTu4pVu
dkN9+CgjctYfs3P+gX82asgHSjkL3VB/PGVu7CweqBIP63RHdnRXP04hzi+Bao98vTiy3zj5Q3SU
3dZfTom92m1AGuPCuXWnk+IkoRBQHzlSgBhBuLqDJ/rqsfVzHyKxK3h1oB+bx/ioOJKTX3ufDHS8
oLsYgrnwwBte4+tUW5KnONTdjnChVGzRZjznFyNor/IRkIZPa+WCVkuIy+mxuKbhFDReGYBg9Zgl
BvjSHuv76E64Fo9YPF/rSxlw9gadm6KMioWqHbucwr5hI8yIJgRS/5fkVphWNFs6af9zdAe6xlo+
yyN1kJu7GW+reL31E7q9E3lP6LTYkq87qYvq0y+hn1c0gf73MlSXUukZxWCfDCbgLAt7z4V/cF6O
qY8NqivYPZ9s9Blpe7MHCMRV/O5EQuJ3gf7WnbCX88AtOcoxPxvu7Bl+Hkr+fFcFEz81P5T3ibf5
h3vKDVh7XnIPLMrGvvs4ghbxqbHtyl+dyU5tYE7H5JgdwUb8Ssf8Lv+Wvw7vQ4DVjE8ab41PKMHN
zmAZqMJpx/48e/oN4oVHoejmfhOIHh2BYDwb99FtPXMGOqInOorNpNnRb9mDeC6/txdqa8qzmJky
tveMua/oS7jaVbkeLn2YPzbPlduGyy9GSDbSHE7Jm6R3yQk4SpD5NHtc7GLd3Msu6gXBSj/C+IZu
Bf3wR+POCDt+G6xsX7Fzb8vvqmPqoPXtp474qgbNUT7Nr/geOqsjc7HgYr5SviYrD9SH8kQ+DaaL
+GybV/VBumMl+pGbeoXbsk9Evvc9nmgh3qFEw4gYLa17I1z9FHfno+oLXnrLH7NLdpaPTFYu9cl8
yEj4ZL87ZyGJ6FE99af/ulZDTu3/stX/AwZwrkeZNnqLHLeNSgGyXd7gNA5gt4Ces9VwDZ3z+zv4
qWewK4uwCZk4uKK7WwoJT0qoWPR3P5I7Wu42uY4zeLMLzdHOrZfUST3GtTaYChdD3DRgThyyw7w8
kALmUTQlXVJ9O7cx2LYlR/HIxF1mqI7CKh9Oanws/dymHrchJ9qmQ6MxqO+1kxTAcnFiP/Zpgf8g
5V0YR5SH+5/ts3yeguFEm5h6wFqC1F9vTQC23M5rezo9UC/ZwovqdHxvCKK3xNPD4sR4yY6c+tl8
iy9yKF1xsDZZSxf9xoIM41B+2h6AxrjoBB+NS2kEcTgd43Nx2q6R13vqTfMV0Ma8GutWGxfNCxKh
NjmZu+z7wUNTlBlnZv2OVmF/vBXWV0VUmNkLNH6c3hWPg6NY378ZPz877EleG9lwPO3VKulmUFiF
2nE+Z8HkZwRW3LWCwVsczZuwkUTykDEwL0495idrgD2LK5ziV1ac09gfNK5CBNVs3dov7psYflZ9
HsoFebEzo3RndGeb9vPpcFfY5Ghuft08Ovqu+aAaVuEfWA6yL/s48Tipg1q6S8PJxuI8FG7rcf+9
xWX9jMGwWYheYBhkZ27tJS5bIGyD2gWOGIjIUVPL2bLDhNJOST91F8FLG8noE4bnNp57Xu7NFsMN
b/VHjpreBQRhjdZvzIkAXchlwuxUIQ4jDq0XVCR5FTamD22A2tCT8RY7WOpY6R9momxUJRQ4gRjO
cHU0r23DiR4gB1lQ7n36mrxJcmyeY2e0/+ttROb2z8Dr/31k/gclkNlIc8gGpngBAnehkW6T6fsY
EzktWhfsC5MPvHm0jG0+AbdytI1zwpOAp8LNoVJ0BOcx5wAaXbxV2Dmz9YLHq7e6pfVd2ZXNGNhK
7MifuJOG0/jFcQ3G08g2HLzJ27cs8FBncd5NX2eIytFsMQj3QOpxKvZu5+GJtC+b/ZDkH5zY5Qo5
XMnoPd0H4xjSGiBQdR50QsIV03pLfB+PlKq8YR+gC8C2Lq+L1/JVQtBs3Z4/1MEgMf3RRWPP3r/F
CvrY1zOFjgMomMdLe+pB5Y1atw4OLAmZX5OFZKx82P3NW1cKUeUNBud/fZCMRAGuF8EA9UCHQSyr
MsMmUb2YCIsaVvsy8ukoVmwmB3zk/MpN4xBXPKIXn5y94dUf2RPvz31lgmxHru6K/uBt3E/JQbSY
P1Rnjnzk/bjdrCnhrniOXNNtuaT1l8diNw4b8FPE5vmR9lzy3J8ASDuqvzk6d44ejq2H9IRtPH6J
nYtX8TgPLNODl7Bn0V+XbVo3PNt1X+iO6E7OysZZbYEns//bfs9Giw3mx17M2QHZkYMRDSg2Qk7g
1FjKOMNwBO1LuXZRhWSz1/ySis9QlpZ2liyY8E4U7h9nT5Xo25yQjfD4IX5R5HODeAXSMiw9+vvc
vCrc/pgX+HDcDmTiPZNnTz7hR35zTsL+2O4L1dF94bY/acNZg4oYYLCAYw81brezH0uuXuDtR6uy
f2koWwcuNyEqMFD6ey9wl+OiqdD/3uSBi8/5v8g5IJLR0F1Hm2K/nEA+Db4e6MHAqZw6kXsIhBMx
6CTczUEfrKzj/XcheMGzAsTroFD4d2FKHBV0y3lAjd/pthBSpvLbGNCw8/YlUZ2JTUGxr2Sii8gS
Swgekdv5A7eYvMNuOLB6d/uz/UnCvaviJOjt1gH1J6Q6jnqGMsSuAekIVp7Iqdx+HkIt7DzoWHwn
8edAYBfvKzW9mr58nDwh6LwApAsqt32Q+Pt2GHhJZSMlQwSe3JU0JCHVJUTbaJeEwxf6EqfDeY9V
hT9yS2WW9P5RkQhzKu4o83R+BbLqhECsIl3uqM+Wujef53v1SkzjWSN0eymd/X43XIxq5wHpr8O7
WbkDIoWoF9nkSF7HdVR+sd8PG0sjjvCeDUmo92eey3yV+Ok98DPKI10d2QmMKdjIq405MmuBY4Wk
2rxoXzrbV7wHycMR09mr03wIfk1Yq/kZuDAvdN/J+qFQEnhmYrDJku643yjIWIaHFROJBPkrusBd
EDmV03gHPmfM75ZChlkOw37et+AmDx431kFF/m9sQ5Pm7+aWiFj7ybPv1hUhib9RpvLZqTZS2VbD
Ry+t7txrLBKcSrinrQ1sx0EHzpW8IeE2ku7spx6XMp0TcovJohFi5Q/Jd33dbzWtUC604Dbsqsym
Q2OAlNz0s6eIFLu5lX5LopI4CvGp9bfTpl+qW3m//izBnigMZDYp6UoXEDnY6pEv8bLDFV286URV
4mKL6OeX+IjbWeah5enURzqJx/wYH2uMHM8CP3eDpXrpL/1PQra8egcfpLtNEoQn2jPNfh8vI1/x
GKnYGKV7LDArcWa/tWmEXKiKrMIayZJqv/HSYCODIrklz8koKVILphNZ0Z52CdQnrZ3sf7zBEr9x
4qNmYETo7nkLIiIOMLzLeF3OOurUqIy4m3vwBxK1JWjwE+LtZVehKolCJbIP1yZg9OO2pOxMP8Lm
pF2jJ8aBA1+Ij8Zzqz8zedfPJGJuAs/LgklBKQEEV7GpAqyU22I6B1d/mggm4XCKwvqZ+8tCUR35
NlKFVCf5bmZICv/3WQ1Rezwp7+q3+aTepT63h9dmjwzOQv0t/Tlcu5N+V/qxW3hlbuELvmsl2fG9
4AIuDUqfI5I0c89DJTAhbuwLbsvnZH5vx3wb2gpfI95hj05kfQ1BTial+XzDAoZm3ZGbfiCVDB4W
Avw5Pcc1dQ0tSh/khEuaF+C9rLYBmlRp+D+ZO7Pe5q0sXf+Vg75nwJmbF+dGEql5suXxhrAtm/M8
89f3w1TqnCRVlUahgUajEKCS77MlUeTea6/1vs9rvxvGIuDHXtVHT14xuHT5P/mNv0zNN3+9oOpd
nTIM+gl3suAa5tv5HGb/+r3Z/EK8FB/6sMeRcjS5AaX64G3qlVj4NyZn6jasttM6cPNltorewNCs
vga+RO+rX/Xu4NADmxcFlHcLwZPIe7SWlqMv4Jhyd9Wrgnu34d/G1VyGYp9d6L9WjRhbeQk8qKmI
F5y5OF6CJF6r7iwTm5ZEry+aH+a7TAqIz1kg0vVv6le6xa/hBEA83eFndCvH4+Xm6tYLFwPHr5JX
SPj9Ko+t4JV4Fwsbi+ZGujLmdEt3fhsNdXJES+uePCSn0V/rbs7mNpd1FEEsa4zFl8WGg+jRcrjb
WdZ9N3KA9/I8MPV0kZZReGbrWX9iLrh3lx/NUmOj5c0v54em4NVxD/xadIPXpNieb+5pNy2ffugD
8iLz5ZqPIJB6eTvYOOcB41J+QQDMr+x2MEUXBA6x5/26oCwIL+UzoalgQaI65yCg8t8U9h1+M/ui
xfqPepdKeq7q0NMu2dQ4jOIcJx+ZPRUSzvw5uOgcQ9eZQ5SBC4WJN1IsEROt5nLQpogO2Q+FW95Q
Qbn2NlkP64q3PznSev6bbL/L4WzwAfSNveM+upVbrhebUu/UzxBRqT2g1rD3Rk63FpuC0wYb6Xru
vzTrYF6GnfkqcwRgUaYsOHTMPn9qKkbJhR3jRA4qECp+mA2rhjdMIeUGW3hLp2g719i0ohmQLDiB
6GTQcFSmRii+OWqzw8zHRYmq4q/rb+y1//wY+2sn63cdKyENYTrmhXKkSKXSTKdlRmOJfd25U6c4
mFtG9hCyTDkA8AVYVFY95woOnTzfgpUKWdPSZqtDtk6hMq38TXKZ661hC/qbDgdwWXYFhV4Sleli
OntP3tE7Vgf7XG1Vp9v2a4UOBwxsdgt6TBTV/c6gZ1Q/J7fRQbWy9aj3mOCwYgPdmBs1m3RXHxO3
21ebjH/MFYuQEx6bvbmdV8TWFY/dfGzjHXYvw8uwuFhsQum6fpoWBGUeo8f6e94GlNu8vxGutULg
vVEWOVtAfbX2w+ILsCArPfZTlip7YfA/eV7n2e0YOrI6MHOAqMEfQw5hCQbJtYxWAYY16sx5XyFd
ei+xGiorsTN/FApf+kerAuwb62bGxaOxRJNu3lKY7B16SlRen/QflNIuAkzOGWB/ONXMm9LA8waY
jRcnh5YazbsO7lzdQP+dq+aF+owSjQ15bt+pDrpfFrL5QrCXrqU12prV9OvHCSg+1WXJMsU3UrON
wBJ2EKrsMu1amzzui5xWFtN0ntmeSpqVHBFTtm5pEEEweeSjswwgFnK6Z+kKrZn1AFrFLuSoT2bm
utuwMa9H1kvN4eHgnEUQHLUS0iTqn8qd60h7lVEhzjU2pwU+A2rFpdGc7UtxlF+ia1psQplSDyEy
j/e8iKgLyV8uU4qwYpYCEFC8qlbzPYk2cYXAVt6Pe999iqgUmUEv0MuwRiRXxkvBrpoXkM18tOVw
zTNLuC1HQBYYpz/PJWJL/TOXeJpD7jfSFkw/DmC15VwYDly4dsvWylqCkY63zopAWUYnh6Ku0A7z
oQR3IUsqK9i8jh28r+TkX/rVwJo0txxSlhmIEtSzf/204vr5F0/rnwA3aVwYBIoI6+h9K2d9RzQe
bYi53nvCpfhoMus8du60mgtZwdI4l5aKm12kc0+XuXkztuGjccn3dNWu0xfY9nP/A1jD1Tbs8Y7Y
CUqS4OzRP56rB+/i77LHbl/slbW2m35y+pvw3Zbkz9PlHN1wa1IYNgcO0JQxHI23WOfWHOLcajOe
E2oN81LtrSfssJSl9ZZN04l3ObdIeEgPaPrs4xubI7XkSj7hHeG+chCdbNWL+tbs0gO7EAWtyl6G
e40mZ0lrgmnv1r4Kf9V/dUz4tqWr78u9fU62rO+s4rTP6bxpZ/VU760tR29nPuBHa/tvY6j/sbHO
/0IDN7gmUAhMMv61gZs0yHsOqOr2EX8TYpF+/HFE89vP/zai0ZRfEBszVcF8LWzc2v/x99CK+U9A
VM3BLdrsxqYV9PfAN+sXSCiEGSvMTmZ8FTf4by5ujT/SeIt48IDaavzCfwdRpfxxjGiJmYE7+7iF
bAHRksWf2k6qTDaTZCT51U9/Iv1pkIm7RmkHVAthWObkFWnYBFhb8A8DmhwZdLffXbl/ovJR/vgM
/+M7+FMDOSByXLMr3kGJ2jKZAP9nHARhpfTHcWsgaBPlNWzfU7NZNoARben+6xv4t27hfwkY+AOD
7b8zv/xfeKPDPsP2anPXcaf/drlWH80HdWLYjNf2uxofvus2af5OOP53/vD/fP/6W25j8f1//+Mr
b0lk4Lf5Yf6HYETzLylxzlf7cc+r3z9c8w/87bnC/P4LlBgSC3kKdKbgc/TR32afoEB+kWXml/hR
Zc1S5Pkz/vZkKb8w1iQqZiYnkHPyO7SzZPwiK8TH8IuEreuyDe7g75/8t/u4/tO//z5ekJf4HRvB
UIiAgb7Ac6LKhNWQkcyf/66gHGywjN2U0pybBuJH6WkrA+vI/1t0/smj80dYzvwSJN7w0DL7NUmG
Nf7E6PBtySxkVgiy6dWnKue02eVIcoPkyQzb9V+/1h8nub++FneLKQQqPeg8+p/WicIam4owZBrh
6eDtmo4Hc4nwcvzosA3S7gn1aBslGGmRvPqm6lRVKD3/9VtQZrnf/8dN8B4E2T8AakyYdoyu9T/t
+kpdS1pkGBx88YbTm6wuySp+tx5Kzqj6l18ssE19ar9lNf1LGs8/XOVfX1XIMvBw7hr1T598ArYd
eTafPLMIqtAC7CcRylPEiCfg0OK/WA7/8dXIvCTHS7D0qwRw/knyOCZ5K5llMzkAWoEnCBhWXQko
cPvX13K+VL+7lGgSdF0wmdctQ5F1st/+eHfaSUGYF+Ftqzl5bdU0sngI9CgHamZxiFN+ZD8CTy2J
/ypBDLD5fL3+8NIG+BHAzcJWTc0w/6wNaERaWnna+s4AE2RraA0iKTluYps5QEty+phMd0zpYp0P
EaAqqzDOMJq4sac+N5gMhj1m9TyZupscEuG5LPsqrxZabmfPqeyNNBsLr36pAVg5plQkd9GWFlqu
NkL+qGh6R392gIO+QHlK0kRUadqn2fjxLdMTD0DpxIBda9QHUVrTE1AgZZ/lXpgtoRHgDbXzurqE
o9+/xH4a7givq18qr1Tc3hIyaGelz79AKcFEakNdn2MS2PmXTVPhXmh6H9WbQUCUg1kpexR20dMK
KrXkrg+Yrhedr8C8kJR8M0a9dwKoq3zqNS7XsdaiD1EI/UmNjPGhKTRtP+oCTV9UVrNmX4+fTFI6
HWI25XWhA/XtwnB4wUKgH0ZP5Oda0Yt16yFRNLVS/JQjEn7P4wIs5IzrDE8r885NE+avQZFmRygW
0qGPMU1lsULPThHFtdHtXEf8HaCUS0GZoLy1mmsTDhlIvdnGr2S91bsTrz7nSBGR54PSXacEqze4
amT5XiZaJe91o2BsoIIg8W3iiz21rk6tHrSfBP+h62rj2WWCKs2S4hKllqc9tcmA5ruw6tHttcBA
16eF2sosRI41r8cjYqCRyhryM0r8S62q10V8zFoSTvFgQB3oT0mjALKPtalDXm+Q7dh4B9XTzA/T
Mn3tVfUNRYd7YDV46tPQ9npsKAE2HID70j3IZYIipAjO7EorQv/LVtriXSbsnkNvrfVoUArT+G7a
qfyoOlNn+jQY3imvhhBXgz5M+HqnEsoToG28np29MblvViorttvItYLXJJedKkE3mqStvJlqjeFq
Wki7yYBwnCCidwKVYXZQVMyzvCq+IfqpP5QAvlVRS9XOUqoQwGibbrpRo3FpqN3Og/5ytbsCFnlp
Va9eqyr7wLJDCOpS7bnGZERXzZIQEo5fuiGZ4xbYufxuiLpepkNZqDDTBoPlvNcYoUMVxgQVxtZb
q9YKgs5O7AfLz3dmCdlwVfohRgdT6txMxXkbxYLxvz40bjja/UFLEg7VFrj91px9UQk2uym003ct
qPJ12Jj+vbab8bGOVBS7UCrBj4s+L7dp22PYHMiztEL8lF4AeE6u0vYWDTmWVGAxXNXQe05jT91H
JTGXVdFXxIoKfJtB1U63lvDuT6Jw8ENaFgk/C2JWrXjVTtq4H1uSaggIk8FDjvVszKYy2JREXrnx
qKYPScp9NgdlWWAhLP1J7hTttRprcShjUXzWsYWpccIKyTwkLKz9VFXKrav5C5ALZrOtLxRCy8z2
STMbaKAVLrmEh+Mh7+T6oQknAw2Tn4yXPsuVjTGV1ikI7NpfJroYHnW+6ANZ4PEhqKd0x1PFDaz7
BWZLs2sei7Gpz4kKodEKwmkXBtjSELASILFovYJ2Mhgk6b2r1OTcza9udiIhFgdpNZ5YxsA+5qcg
HJSNnkr6Sx9H/hsAku6YESvLbL6JSgfATb+bSjN9qzoCeQh1MPru4AWauZe9Mt3w1QJfRDRPsphP
xmwOggmdK4MHpc2SfW8BVSRH1CuQ+oKcpkUhvPwhjm1slbYxyG/GpGmHQBYZCcSScUu8iCSvXMru
VVtRXthCmw45X8xDXqfRsxdn9GczgdU29gKsJlZRZp+JMUMgAi+33Gqq+m05DfpBDmXjkGshetwm
8I3PTp/CW2+M7DlDXRwpqepLhed0F3UxiKcum6RbxYOwTzsQSHFndk8R0cBuVism/j4VF6KkE3S8
KEWY3GRCYkb2oUxb23pqvuiRf1EJdlmlvsEEmoDWx9bqZVcNQnsf9sTE8/kl6LhjqjabsDL0paak
6S7XpAFQS+UPBMDZGRuA0rRoWJKBDb9XkaWIMbDOXlpgIc18Hduu2hKLNQrRYyyuJOtdqKX3qAx1
+NlOuVHCCjCUXVGI/rlRsuGsQJrTeMLJll6wRBYnsxa0C5LMsr4MkaSXqIrC4ShaKdfWaWSkCM3G
jqmoV1vuwBfzGJJMd/HMXjpJZhtcccYmtIF6nGmTh2cnM3Se2BKwr7ZvCkla273ZHYPAB1PlqyHO
Lfb5PhP2UtNbtHlZVC+VpMclC4iiOCo+emZgu/nJDgfLZRcOHjShdTutt/Jlb2PUHQyz+7YzpX0c
FbLowK7Q0IpHhD9mica47PNLBZPlRpitf/UbzKKmr0JdINziOZSqCNNuKZM4xl2UDj2errCur0QW
p7dOxjlvEqK9mrqRZ3hSmuJFxUf+AakFaXZvttWK1IzhUzRwECrIPvTVJWD5uLJtdZFUvQL7Rj4O
tXTIjOTDTMXZR4jXl9lFl0G4dOyuRAeY5kOHE6/uhNPbG1JlXBFl8G5p+c2AQjah+L1Ggi4p6opM
dnazYVmGO7klz/s86eoyax6syJWLZxXrYycdtOgsa9sMJlJ9GdRnObmp5NANl95cyeOdKMJBBgcB
nmWf+TuCwEnrapeA63X9rdCe/Pq7pLnPYNofz1570ZOdlD2YnrywlAN+eAzckOklwM/mZx59lNY2
Cj5bGuJ9PWxbgGe1KTuKWawS3yMm+1IbP3BU0nxtZGwkiOo08BsxgZQ6FQROpGYJgAYwJ3NK9MXq
sMkQHM/bPG4oq3YyVqZTX2uY7HU84AzoteQqY1ULkmgf0hDzCZLUVhECeSslql0jraw5T+SRNLBY
62zpR3hnOifPVDjCMJYVB6ArixVTE5WHs6q4vq9qAugnx0pJA07f9PapjQCKdojyiRxvBmbdxLV4
vfQ1eVm5KJTvQBsWbKbfqh6tuOcW7YirVr3isPbiG8t3N/vNE5NhtwSkQjKe53iTtu/2XoMsD2al
mvjcdq9FAOY7bo9aU5FXQ1N+ZJIDuLTHTdYWfAaaycFR7uPHVMD2MPF08GVVcvoyekzzleRA0Pc+
raqTUScPdsbH7mvwxYDuvP7MCoIh22OPn/smXOkWj0DZHjiYLOL0HR/TLU2rl4hhXadnUDxmtsFz
FdUsRgOmuAlXSfCTTOUpawj9o6izBqZO8knFaDfF2mNit2vStwlXg3NMirehk7Vhg8yQIZrlpVuk
n7Aw/fRZoT5I8I5l7SfVKHl79zb2CeBwaoMintAbXx2/9fgyyucAyiaZZDy8DHag5rYe3CtfXgT0
2mXF3AJngF7gn/wc80HJFpLBXM01uD+Nq0TDVetdj5s93CnstEYQbkN/RPsf3BSYSMuIp1EDsjwW
Gj176SRP+xRWEWmKbhbmAJppX3vSekiM/qizNSW+5uh1/BWU5PBIDdzOaFtxGYluA1tCYFqDuMy+
EHy8Bs+zJDUFsPOrVVzrzF7LcEkMSIMiNxamljmRLC/zmFFQZZ2mVgaKJ/BlsDa2GB2LDxhAi1iL
wO5ZC05Hy7Y757K/jMPuwlteSOVLGN0t+T6EyVphsBLhjOnFsJiG5EKiGaAAQmewp052cdYKgu/q
kZltcA70isRLSUeUXBwJn3Zgd62NoV7qPsYqHUhJgnYNRbLmP8keRfvkLf3cWskymSOi2/QSSIke
6hqyywi1HQVnnd0ooAjZyYG5bwjq2VjyOokxPk3BJvcm7GzTWmNrCyeda47Ax1O4yLs4+J6UU2Pn
m1iswuCnDcHr7FIcK9jvE3VfRDPAbanHr+n4XCdP0LTd2nTsjDXyLST2J4/QZtqAiHX5wfZ7eI9M
3RuZaMhgPFhYcZIM5Z+v3horxT1lw7nbk96MJYdL7JVOmmPPNvF7z0sImDCNRJz+qnK/BRETDQ2l
eHUtu1vaPA8hw0nDdsgQALOSrXo9OQQq5o+KBRDHpdr5Sy/RsdgxuCqEU3cVAkCpOo5pXLm23CAH
GYRbmBhSYXWU9cWvslXCG4mUbx9FI2nqeYGIIkWGx1GL8nI5Jj8pnloh7yv5RRFXO81hu2XLHudx
dhfywWs/DA2e2RFDolSSEirWVpS6JmhY8lUxe/GhGZl2m0DBuCk7tvoqAPljtK2gikS54mJxoYbd
tOlrp8ERg0r9nHUBOILrEL6X+TaLqR5KjGYQ3drXbICbgxC6j86lvY/tjc8iwcE8NvZRVJ/UciUw
VebiHJk3tRkPpfwgJ2/5jBsKADQ+jsDTCU5a9U0MN5L722JqXPuryULUUXNTe0zg4cRULMqgpMAF
8EHwuotwhpmhpANTYopqFXDwaTuE7G+ZhZZB4h9gJ2rqkyBwSpJ8bzZIpPHQpQ3SxwK9RFkuzQAx
PILrAOjkg4VvUaat9l1HJRiPeGFweQZmZd6EVMc+WRL0UbZ8BbCacuvJc5Qy+VwG9177plpZJrW9
yHG+Rc1NkQkA8J/K7qdKwdLx7nN7IZfYxOxba4T7hiXL0l4JmPTU1o3so6xJO52qZyYE93BG7ABd
9yRAkmp4QRHUByPZYARvBo5pBY8wW9wiNBxVEo7tf2VAEGxj69FgGJJb0n63gJmUMHxMw8PAYzsU
qJdrWFN+vet6m+v7VfoC/xPGhEpeGjbhW8M9KHqOXx9TxSKPMlQ9yamx6ElxJmoJ32+OjHRAhwjs
bNnKHxPHsYIlIpeRcHj20ggZjhpPeIpIcyWSyo7XGoQgoaJsFJeyJHFBUUApoV6j8CWueQEJeSFy
oHr1DiT3Iu63ngLxcmYC9egKrO/BXoXKq9wLGILwDFTsngkWeI1w45+wYjycPzXFq44Z1PvMe+bP
lrlQYsT005HGItleT53yHjQI7uR9383fo7YJI2Sp6c3IXzQCoExAiUaEhiLP10pEr5WjRTggtOFc
0d9b86cxzlNNIKb3MaTcLvQK1Z/Ce6VXsxytclym6bVtuREt/6wSMmoVMWudAXCC+a8vdkH4HInP
SrNXdasuIfUuFfKdcNwulQ7pF1eUJceVuGYJllvN9w7V8OOH6KqlG+zTRUiVpUt3PX/3ooe0u8Yx
CkfJXFDjbIRaOXA5VrJCJlt1H0BYB8q6nAwgbRupfCulcBENTw2+tYaTi1lTvLYmPoN9BzWN806r
y5ucQjQ1vmTrXQ8P05zyVAFfsH0H1B4hDocqWLbDUQVeRgG1nmRQel9iTgO0meSygKgsS2FgOnn7
kEzPUo2ztY2KlVlRjw61yUS3hYlCwaKAqSe/uHyIZPo/VWpe5yNYycmoRB0loToyJRd3MXylG/ng
K1XIJwJgV1FhLXtAnooqPWkxYD1siWr+ZtXfFZ7ZJCkXk4ZmQEJ2RNmS2lsT5GGhB64P4gJEh3ZI
6WslzWeh+stU7zdR9GADmyDCwI0V62VI3n0wZ9n0aLTquYNhUHaUVLQ5oo7AYHhCHp7XREVyZnNj
WtEuS16hmR79jC2mf27Lsx0qriybTiE7QXHPSu0lyKtXMoxaLn1m4G+tbcCD6TEitiWXDkPwOLS4
DFEBjjct3/lUGDmQNghVkPMWPptO1PaLRon2ZAEf/fCxTSBPtJZ9MOwvwxtWA6SU1kOyWKDnu0qT
sTHyaRtEl6re6tDbopKQdVV+tofo1DU5UVQKoLP8ogxYoEzrqY/0hVKbsMU8bNtIEjiTqNXgKiNS
KJyaIvPcJPDXqWhX/dhcqeZdX2WNh+uRjLpjI7vjZPM+GIMbyrqx6uTw2Yy9L6V8ScXJYHH3GsDA
uz67W5O37iEn62rI/dhZROhtw7z/SO1ml/fTmsbiApb+cfSabTQp+7w3ZuIhYpVqppghcjWJLMBY
0JMTZyeoYsPOJORy2tGb2pVAwmz/kuGWBIZ60Ix8SaDxKamA8aHQa0dxy3IMUmYE0VTZaTMTVR+3
fQqbyB5dCeaIrBC00vHHwdIS3UKTUDcUiAEAIFc6MBS2yrr6BKbCtxtvfO0oOL908qma+I5inmoJ
5T9OUovVtMjQL9ex43UUaMqE05aoWOOQjLS8qIBznVI4tvdJigl8O+T2LtFRjelsYYlMFmSgtAgi
WwRkGXbjnG2ot8HeTe1bU9xNicOKnQOqNBrQMCQIrBqVI4yP/ljOQZlFPIrqRVK+6gaqYOlOUeaM
NP+z0WTNHVh+Jizpc8yzIMsucNQU3JxGWpbBuZtWVJXnrszBoCKmMTc7J7TCtRRNzqiwI7ftmc0P
Sj06gEZzA5ufU81toyOc0OIDDYsX3Z8upQChGCjKQR6H51H51pPEXsZ6Zq/soj1aojzRy1xa5ruW
8ASkbCEdtpXGvxMAuYah/QCWn1WBr2EAJBq9mAmRxH6PMZfyjeWw/khr1D/aKH1PHCltviCvsp66
lIOj4nfJwshYjkdLvPh5cJOme2U9k+tBQ+ocKtG6byxHJTOnkp9UBVBZkuaI1nVPcagjP5jrGWcx
xzRapTVsyHb7iSTzZkhwXes3SWcqZX4lHBJVAnyxYbcG5RhmsNpeJ7l1LaBd2XXs+rG2jeW9MZ+1
CvsCBR/uBR+jagwCUXtvP2bhjcbm2oZLaYf4nG3ALY0J1qYiejJV34xM++wzhXfWrHSCXVeUMpc0
MHa2EstEdL9rhnWRqCOGKdzWJqqgqgmdXuX6B9Mlbskf9DGAAHMaQwJSgfB6XfRqFuGb3lC0QWKc
bKLlYiNfjeyESk+P2Yd/Z8cYu8NN3Wr3sCm53n7D7YVyt2qdgJhNo5Aq2vb3kLLJaOxdVuf3KA+d
PH43rYGbyNyUwJWzyjvpQ3msmPT1/aVGFhVJuCW1w8CCV+0HAGQBT3c26q5Jel1cmqfG/xQtku3y
3urqwbSw1eX1QhcYLwyxkfuPAapjRq04sXCzqVwD6mhLOusgsSCcfQwREphw2pZ+e0+JDRw5IqlD
tY+88EhM0aZIgp0YxcEeSMpLtabYZTjPFmIGIVc5MIKkx4kFZpqCxfV4MuNS7rYpKA07MXaxJWHF
kDAxAPrEWe27Rsv5F0B4sAbie8gibBK8XxXoS6aPe8HAwZV88zWQs03T0BVaDLOhFd5Uw02dZp/o
PJRHLUWOnWvYROOuRzVWlSXaNh8sVV+dNSvO78rQaMswgNaVQl2cxjy5tzTONpHQG2BKzC7MuLnn
hsSWG1Soz5ptqoI7i4ew6J/UzCSAs+h4zFIQ2PB6UUVrY7tWyUvnx4Pgqe9Akcl6/z0YBBRy6Dfy
A3k52kmHXv+Y+Z59aWNJvKlxka/lKYLB0NvWR+mpz61ZulaRnr2R/PhW4SmxPUpX8uC3UkHhApgd
qKlvzOujpZ5GPcleLL9obpXQjVOBYWkPXARbhl1e1HAYF36kYzDN8sdAN4L5cSnBKoWnyvfeaJjx
cOtyrOGMh2mVKtZHx5SejkW0lAQARimmP9PEMqK50crp9QT6AdezB409u41l5vQ6sEElnvZBZmYu
y2f2MNYxeu9o2Blaf45NAZWkxfjK4OezsOeGkx/vws56NruMp8UvamZUontMfFt76n0qEzVoCZgs
OxtOH1ttXyaLkJ5JoSb1ISSRc91GMDqYkIGqax+1oXrP0uleTx0mkQgpt+Uf/Sg/hxaZblFTXvWp
HenEEblmTzIo9UBHG2xG2zEJ0lU5ReNrV0RMr/0gR2bjgcUkxA2iWsSJzy5Md0jYfGIOGtAbCMnV
2nypsZJ5JPJGSmXu+6HirDeaxYIE3IfSCI4xO2fVQ87QzZc+N0/pGDhDpG+rSH1TtES4qc9eWtZA
ihpNbBPbezKzWt4UHOWlLPnu5BjWYMOIpZo4/svm+NRKKlyGkRjZoeWIXdX7zgxZuhTHaq1TIYqL
rEuJMxYg2yNRoG6WGvaHYcDu24Mfi5vqHjdivpRVh+M7vQPteRKWVzmDD3ei4OqnkW9tRKk369zW
X8ssP9gBf9kOE8st/PBqBeKYsBSFMq2YJvb3Ohj5pRSShNZmUb9va0R+wRjJj6KKhn0qAMLKVadu
pzEtzugi+mXDKXNlCCslBybP6ULPt07MSJjWeb3xOQkyuiC/F447Y5yYlZ9p3jhpi0gdQ4woKLDc
WFdCIG0ZXb0cqLUmlwu5y5ovrYXya9DSJ+4SXWoS3YdezfJNMMr6s2HP5NFCUa1rHvTwDsu8C98B
54MvsnodkvdQTWJ0NTOt6XqZPi1opTM5paV69F0RhkZTI0jKR6sXOsj0YtA2eq/YV6UKOqRYhc9a
kyWiFx92wSmBSsv2LSdpM5P2MB3+c10BTst8JuCR1mVv0HP1u6SLaZNP0O5UmtWya1WdMjOMOQWt
JrZAulxNAwQqFzy/namFexHNu948OIzeOyOFRWszFtsMYj5T972uQGexOECS7bHqwNOvmIjtYz1p
KcnK5yopdiOZPGUWPypGhTMzNmeqnM2D4MWPY9f+mBlE7BGnT2xup3JwhphNLcwyMpoyiMgygOfh
EpvtQTLKj6IvLobPHILsXOZp2NsgLDFQXof54PI1/0SKemtDjkZN6b8KMoLpwslQsSqaEandvfl8
/k5KXjoZ/9TAz6iY/+V7wLzJNIK9nqrY6nw8VZaP5UdWUxBbE31cH6YpaUxubkFyM9MZF2rBUKqT
S+6nnGA0x/Ax4nq9q3TdXow/ipGSCq5c4kjjCKbTAzCb56g1+kNXquMGJeBX1BgfIRQ2tfDZQGqa
AGB4GR8tdIQtQVi/NbH+MTTtbqjjUya17UcchcnFH+1BWQirQ87vgQHOOCfF1fCKhrBCmmwJfptk
VCN3dyM2ER3jnTR26qJXcwNOsLHXRuSqUwZlrGFqFubK41gX0rIYsq98zJdID/ilpjUtE7JqXOG3
Z0ZgOGfJ4z7ZLFOnMi1VUDT6VDxGtB/oGQP03tW2OE5ltRn0+EdElavbkupKZEHIUW0+0gcBsVi2
5qolTpeOG+BdkyYV2kisnk1F1m1fDYzWx3Ul1HerwZWiWQRgT2uL8VEhC2qngHfZyp+21aNs9tI3
yqpLJKxxocbKuLVKAbkY+8L4HVX0kvJWW/VVccgqgGt5d2rGYKvbCgp5uehWaT1HfjMOj72T3XNf
N6P1WEogTfvAHdTiXYQZ9ZoSQXgNvIrRi1x/SKY8Zz42BZbvzH8sGuUZYlcGDdaHeepV2DyKGqhz
4g/zD03v5H1Dtw1CupbgiF6yuNgEbZ9vEyPGyZJ6xiKNNCbWdkwgSuf6ecqFEOngqqa+kgWtaQZC
RER7evQmhzVNdZN+vr7X7IBcezWuzoHXT8/kCLf3Sitk3BFF63Cg3+ZCOw4WrEjbGkjOtjYEcTDy
Tp56Cp90mPa9elXaq0cjTZPkh94f6MppjlVFFzqOm9ISj3IJZLM7Z768ySbkoFO7HzL2q0Tx6e8Q
4EL1z0jHNXrdeAyIkIKIK1GATuhchpwc6555tSPYT6cgfCSvql0ahoJ0I0ayPEofxAlaT7Hwr52R
PRRhyXOq47ZVPCY1rWsOilMH0IdgMFsxm13fnhspf+dIyfqbbgOmw9nwrtIamzjcVCbdzzbaSnl6
1bMnlsZlH+Unv0OvEhihvZUjb2PrmbzowvhcFeWe2JKlPphbexAkI7fXjDbjmHSrPiVZnVyS+QjV
d9VSMrEHhfRQoupcezaNq/y5/k+OzmO7USQKw0/EOeSwVc6SJVkOG47bgVDkAgp4+vk0u56ebrct
iap7/zgkqxguOG/22bMcrzWvXVyRYjoxa1bhPiFUUJfEh8jpIAebI3bYuD1uFd/56EIq+qqDkwMs
1No8T+2FY+BODyCZqB+nDm4xkmOryrXmfuq+eOc0XqUuXJFOWJ94VUKebEju4rUt93mH5Y/Q6ZSM
szHFBW5uCvZnp/UXhvry9Y80WCbk3zYfrXmHN66nWZjtAu5qwsAjRc5mvemYi+0KFQhJg+2zxNvG
XEHZNe3nRfOvLMYZlB7hf0SSD2dRvvYcdXnwa7u0V7LlBVqIUmOrJEoYNlR6G2dp8NkTDqoz+VjB
2fdOnn3omnXcXQ1zq8F7PmM0s0M14NEjZlVR+Nwt4ua99j+a6aWP6nnbg3/1VD/G75KUBYdcKYYM
5GwkPf6YNf2D40upvw4slLqSrNkOwXXNTuO1bmTHeHQLpjtpWaTfkuvdbgXZl07zZQd3R+F2ADtp
BTYtIsJkzryayaUglCu/OdarbrHRhbQ/rbrs5ng7tzvWw9bv6A+tL9TqLiKsaSQQc2mye1KLYhNn
X3izxsIjavNE3eQzRr6ldkgn8+tNmeeWsNzM2vUYFRufHSd9D8kSzdqfjHHAgu/X5bFKNhpofA7v
UGLlGMNiM05fgU64Oe3jA1v0NgKQ8+MdjaiW/VcG2wAIXfZ/pNShytwUKGYMXhWhr2rmSaz3ICG5
rpODWCwroBz/lD5dd081dbQVmJ1VTbcTkBaYGRMWb26pfsoB5RnZyCmJuoz0MMKZOOTZ/ik9MAuI
gPoe9TfA6FnmA3VDttkKNLTL2Heo9UZ55OUduIxcevBgLT8JaMIsr49l/dEMPKsB8f3gvFYCWgT6
1rMNPheFIju0Lh9H8Wn2/i4pxDIacf4+cewAc6BFI8IpcR6WRtwm9DTsL9VDStyl+7DEKUMv5j78
cV1MfMQYY8hu7mxeunxeBUSLT81MdslfDaTf8ri38VaJ92L8N3GIGCVJFDip0l0XrEv3K9HcnUtW
Ixyxoehotl5je9+54Acx2STdRWjBCmwY+JRI/5ic9fEcW+IrJVatWVZu/nDqI0PPysgJFxXZMul1
cOaUWXklpMUxYMxqraWN5Z9R85NNlD1Ja567hCvQljMKqmcefmBdEEOE+g0hAVHI2Fucjwp7ZmW8
6OSNoY6vJnwdfb80cg9Y/Vun5MHzKAnV03XrzS2zpgsFKxRCyEXRDkfHZQ6KRw7VIgOyLvv+qNfm
rqUyOHafcKzcUqv8iv7xyEazGGO1yRSE8sDRUU/lvrfbna0Ktc2b+mZqMZlniD7K50NO90H8yeAU
kBscS/xesJWmWJvPqhbvO1UEHvgzbWQklCQUhfWCONZzEuO4prMMJQkAyHM6WQWEW8Zw+qNoLnld
7jIOUVV068rUYBSoCEmT5WQ0S4E6RTr5LPb/PaFvQ775nOINcfPeNvL1jSq/ACR3tr8zOckEM5JJ
zHeyLmLkJfqXN3waqrhZHkZ6Skaap/6rwRNKg5ARjoRqlhsjpxj+2bqDaTfpF3HQrg0fI6UAKeDF
bQJvnmd8MrNXR74FwXCpOBZ4cc4CLZZJtepAB5CEX5CE5oY2BkiFJwouPwRFDjX4n8y5dOO/Ropn
qd2MBtONkVhQ2hCEgzzF1Rkyo1GX1ntxsg/fzpdFLReZzwZ1K0fQOA7ZBnzbGAKS7ng7VbECrlhE
lG2XGUFR5sFs2UceSn8RoT9jG51pJNRIpI02smmiPKwvScppPaLOVFyK+rfsNpr4cKfDAHOG10l8
5m2/LfOI9+6tE4/WxWFPHmyEu/AZIQvcXZMFEfzrtX/B8/mGky7fKBJfORSwTumLgvgenFdvWNoj
AQJWepH1p2FS2Brgqdf3tbUeAMJbK17qAwZ572pH3YyQ2bghGbpZFNmqLDFZeZ/KeKuz5pRyyoac
BONlypGPaZ+6glgw7rH2YzV/DbI4may96SVjscp691nDN9fNhuxSWjzKbicLSCICSjjGdO/HibYs
h9D86xo6vYQCbVH9WfQHE+ztUI2brPT6WoN4O8N3ggKmeSvoC9Wo0PKbn5C0wAb4lmq0BYocFjLK
R1ZFChBewb1PkC93EGBUgfHC47wzqFKyQmI4MSPCvVJbPDNcygO64jImFpiZTWuojibmo4ZhcDVn
V+h7CneJpr66FBcKSN6/IkYlkW9M+SbES2ic4hYQq/3nYyMGZAun4JLnYFZ5FG5yV+1yluxSl++W
EpeQgXOIiM5nPECEhu+XkO1ReBvDcm+ur7CnesyKcHeluBZxuhqhgPxMW9OGtFB0FAg8hd2tKU6+
9YglyQi01fSXPtnlRjRz6w85vXrWNXMebfYP+YIdH43nqdt+DtlwisR36uUIhD7cukC9skhNlDoW
Zm3WG25oJQ5lu+5D0EmDQMxXRS55TbL3SAFCVZ2D6cZNMm+6U0ViF733+NSxhLpIDeg/tqMtaoV5
781jLmiS0ngvJPGWpUlsTkCMSH8S6aW0vycrntHOSgUurA+FM7E1j3T83M+buVw6aUPtm7l4zhSV
RE3uA9wqDvWfQn/07SV3T3137kleFwj4fu2AcJfm3Hv+Uu8/J/tYVld/uip4XpBgGwIK3H2efrPd
zV1/3ABoslFxMhEF7nD0tIvJIKOpfXG9XcieTzNsurebBJC9v2AmWUhfR4l3YlAw0kPmrX3cixmp
AvmxErvBfelN5FgTOej6qhM/XvVa6ztTgRKG9Cc0j3z8zLRuZZovAB8uLJ6kp4JCja4EwQx/tPoo
dI9Cmp0MtVvV7Msu4LOG8bDYlHS4+M8lmqtKOtnGsmFKuy9p5nQttG8T/EFuHZwK6Q7OZWuY9wJ/
cR0sBkAJmZYceXv6x9YFUd4m0ZOk+RduOzMYmGWgr6c22peezmcgXYUTQXTu/SkTMtbSQJuLFSFn
kM0iAeW7GEHQ8hiMspe7GGmi41z89Di4P1JSY+5p87ggxKbD6as3jAg/gTmsBvRJPRFjTcN0e6tB
z7sYfJ5eCeSCvIYW2rurbT1sD4iKym3/hLSfYyCpIYWtdYUaR/nxutVZld+SINqmVDc04d6DtCiq
HTDsPLLPxTASUirZQxhBSbRlaNXpTO8VD7LELoxAO8IdnaGSrE6CkiJGtN4tNmaEUYWsr4TUgpQ4
P8Vl2Z4kKKtLnTRlkOZbSFa4f0j4643+GThy0ZmvNdvV9MkcTv2y8l85YVOWTHf46TB2U2gQR7u2
s8ESb563RZqD3nNuIu15NqeJdj6gb9bI0UqJI/WPJgR71DNPm+SzsvlF9cZNa1pYaAOQ+cauBkCj
m+ayYhJpptcEMr93FCvkYXh2G/NdlMdJz5etYa26Otg5ibvSzWXbfGo1Jy6FYk7PV9HQQTqho1Bs
oP1GnQy111NBXqDpaJpijytgFZuE3GiMF1n3leZElciJsAK9JPAmEcvc1pe0H2wcVIcuWFJm0UxA
LHAdouwY03CdxeolqxAZTrgCpzbEUZ2kBXKn8kMV1A0USpVcURqqrMBRzILy1aHAg9jIeFs3Y0gc
SEOX15TU35gjMe8P0zXPYyQNMU5I4zS4RfmC5k3bTIV/CL3s6ubAJzktmAOCgMEkg93NiqdW7zoV
2nEkebfIyqsShrWlD3YTuA0Fbdkm4RmIy3whp+ChxuAA6upLzrcElRUdHj7clhb7a+gFjqhBordC
PDnkOw2JIkQZ5KBaD8pbtGGxK1oKN/J9lmm4fmlc8wqC9ts4+PVoHpJBvgqz9tjYvMiyPiVltgGE
2kqek6R8djK6dAzw7Mj8EhiMZkFzhE5ejk50CiXKy5rCmmiwuOCnim3LGhed493zhHPS5FVH9YLG
Kvi1ZLlrdbLVq+mzFepq9FoOINnNJv/fFCbzFlrZ5ynErEWc7iLm+nNwgRdc0+dWfDg5ik6M6LwP
YUfkMZOwSJ89Cxbs37aNV+Owo06TIOxorWJ3YZf2l57mSJmSZevubZMolOcu76GFnePBEE0KejDn
hGnSTWoXxOmHCwC+zFzRnYvEedZOsPWzAYbmaUSQ9wk0XJGCU4sG+BLnQvvHzQhBow2X0sTzQNgx
0jbL/0QG36PK49YaWwd6f15VlwazTbkeoHDTPbuARk1LbCzNPp/XnMjlzpgOkfxE5KiPJ/QoFH47
JDhFf7Le5eqRtJynJ+kce8Y1wsfpxiWQTNwrIM5xHVACGct6nYEwIa9ounPWvodyJdon0bQCBWuL
XZwxn18Ljq/o2vUbM3z0CBvzsxse9Z8cndr4oswVgkLlbhKfSt99jICGvFBJlADxiPyW84JVec63
5o8zRp4IZgUl6kTlSbCA2ZvcHeBCmK+i7IXWEEVQqtiO/VVX/+qabpY58yBLYfCdkTSH4N8Vz9bn
n8pAZyyuvfXCRxba1DTvXrfsGIUET2aLid1YVJ/8ViXWHaXQbN7p56BeC2unx+iN14IN2K0JH+E9
IwjDuTfB1gRKo2WE6bV50/qb1X1Z+XdHKkzJF2DRIYshXdgxyRp/yrkbNEv368llQOW872jEK7fu
sxwh+KPKtyw3hXVjRc9pZZtWuedQSzMPog9pkhf/20hAtI8iQPqra3PTRlSzLcKvDlFu+oPvI7Nv
40tIEbpOpUunLhpSRbJbgy+rWAs/nvMt9TohQEg8nTJiE/3zE0KyCkQBwzywnFmCts6yrjarrVGb
kJ0G0+PStLiqlym1Hja6uZHqIZTUz3S27Gg4qFwPISkYD8RYwYCy4KvsV3ZL1GdLt+PCLE9jSnfL
1sn4u+xXxGLYtPHA47X7oDNoz16h4WUnFRB0yD6KH1YopRP/3Wwy8lb6pV6/TUyQ2Y2KMkECB5c4
NIMuPj1vHrQnVZqLPv9MradwmciBjUFGIakY1U9MG5czbKT/w49lpi9auqjI5Sq3Qf1pyVOnn3S5
cDL+qXRJGr1XHRNKUkz3E5TGb99xYpToxDSA6iOFBAGcAXa+mKOgkIACe5QH/eQjyTsg/AeY0bqz
W7xwYcDHINS1fG9eB0eaDr1faIy9BeXaFTQNNbNJDwCc73UMccpc4U9bm5zZlCPT/ASHwA0x0dc3
0v7NLV29OMbCMKENNrV71oCDrXCXe7QOBa/S/bDADRpnN+Bj6BDLXDFk+g1CnWYWsZWog5m/Rxx9
I6kREM9qP+mfk3OfSPhHxQEoJzZtTob609fEspwds+CWWYg0mOb4bzCS1DwKwlrZVTzEjehBCL6U
oH3Gio5vx15Bx+rZwRA7phwvPOQI8sr0EILM0EpgLOJhXYR/FdwoHdYLpKiB+937yMNZ0cOPcszX
TUS7CdluzxWRxJ/2vaw+UuR0U3gw+n+aspHZHASKJodGF2OJ78XDPvc8agLqdv+o04qLIx1uyvqh
z4BjdFvqpCo2S8tf4asJk5bCOIqW6hd9vMUjH+2EriMQX1P88tjT05g1PzaDedzcB9ShbUZrR7wX
wMvJRwL1Czwgs8+aVIyBW5tldekc9ALA7lH6Fa4F/EjgOiKYWajzzGJmosx+umPqau0OOAw2drhB
0EFfSoOaH7CoSd6r/ux9luqYttcuPHuChKWKAuY12lvB5VE2N2EtUyhab+blR+Rt1Ps9hYLNyrBQ
w5wqecTuRTscwXf5plV/HZ+a+tizfApMhr70ltX4PZJW73P45hrxKBExjd3GbJlMjhLPTpYtY/lp
Z84C+MXBUqKPnFM8l1wJb0G6g2uhUy+3eS5daiAv7MI27lVi6pGOKKRpzrZ0eEWMY2xsBoBUNmnP
eaPSoBirjZMiNUbjrNqLGP/RiDKTNGWJrlupIViLeljEeT/nG0OAWF6krxZ17rw0vnqbAMiqlAQh
H8stOqKetJ6ghwMtHMEf9hAzW0s/tM9uGyfz0LE2flbvvJRE/qFbRkO2sJpiNwZgYHhrvvHg7DOn
OgY5cUCUO3dHVf2kcMmIF3Z4XVGtICa6Y2zbSNB/Gyq+5DNn1ZvM1bYioHKim/KlzLtVHIV3iXLK
NJDtcZEb1GgMHSFruIF1SpNrybwKTV4lOvB9Qws22UqN+zAt5zfMybgZD7EzN9HSBIi7utS4ZWm8
nOyIqB8LNDclDizjfuywBgQ7E2C/cgAgIhrEHcLzhjePHrqE809wevuuOHqe2kE8rorCWBeiu47p
R6i/I/g6pyAtAgW+SitGFrkpYv3oAlob2dZSJDdZYO/llTqWhfDhxEhlCcnjlAM6+XedNpJpp1Gt
pkyi9pJT5I6LwiIgU0KfEP0RUkb8yxooZE4JARsXz7nrZItI/9SJrtb9JfE3yxEd7qDdKV2eJd2E
2G/aNzxNnYcklBZwXcPo4qb/4pwe0Wof6d8TwyPpJ9w3+qJKwoubazNPd5BbemhYd8rg6DPJ+PJ+
+7R6xR+2SoWzZfBZmi352erDbEgHAzajj20A39cFO0+Sz21QpsksN5WNpEeHVcos8nVS9Y2JdTPZ
jNY6sGPwbK0xUedFdfvqNu4yjZ1rZftXf6jepC93A6l1RacfZTQtei+ZW8VBSbQntnWoEfYEeB+E
WjtRtMGivBorcqlqZ1XjKNXr4iQt8TvAIaUtw6nS1yW7qWZcaUNYJeGhJkOkuuYGevpnvlxfnOO4
W5AhtJvcr9jv5lPyaUv3ICjXEs+YP5Wt62LExDBtc7aRoHs2+ZDPLJ5Dq76xqomSjoCuOX8rhLXP
VMPik2HlNQ7CDLjoKSG0sQ3ZzrKsnwYRgD8DqTC7P87BNfzffJrCk9WzmWVG+k9LiNpy8jV/4Cyc
h4ydTSdhDCnuRJeBIjSe4cecVerOp8urfhEZuiDUPguN0QhkWPop6K6++W2UIeoAVusgDrdjzAPk
GDMIYga8aI7omxBnOgZtiyopKoSskgYzimp0pufBwzYRG+a/GNF6XePgaOjfLGC4gCkLbBVw2m1w
p2kn8u4F7zm6+jXGxH0WFy+uoFaYdbig5crI4sXAOORp9SGr174PweAFq9GnnzxEFtJXB81Fc8fP
Fykkf9ar3exHZzNwwBXPrEMbH7EOXTGkwGkwLgLOQ6HeiuCIcATTqbnRdRhVAJzKf7fr8BLn2QY7
PXJdAFhaxu0OFsjtT+FTGk9CRhDAeuLK6iP94ZTu3AdDEuGXVl/L7OF1hLKG5S417IUl+aRXzdJ0
KD1iO4tt66MovJsZwHEpTrWI4r6E3bpkso9sMEaxVhzFAil93OdLVUdroSfrTIuPtgU1krIsizp+
VLq9e66lbna0zLs1gTZzVdgmBFrYP5zxI5laCjwCYMBz3ydo8g9UgG67njyCZ4BBHbYbC9W9F7uU
cibkuPLWpYLEVobWtjPWk/nqJ/w/13HuomL4B2VQodgSnrJBMQ6wAXRd4nMYa+uiSutdtwEeEOOs
h5Y6m5iTBKODhsa9qT/NkYBrDkGPiQHYnok12nixvhgK5x5F5cIqgmOcJis/kQvQ/GquqQ1eaybg
4JiVsBQKVRFSD5IyiCtWIzyG2LqdsRz5t/JMBwGHrXNdcIeW2iXqqfMWLCH+mISHas27Ga63cTXO
bI+aMrcnXZV2+37osKIb86KsXpQToszR0DzzHYSCHSz+sDP9PVLhK5Ex86RJtoERXSaf3X6qo7fI
lmfpdIcMusKHDItq2vQq92Bw3EhqPAs6gRPe1TGOjppOvDRIkRtOR8NqbzEYI+6dtekmPCrx2oyN
c1eGa4l6zZbmNo3UvJ4oB6hgOmNmCJl8ZM8A+fw7bOGqYipW3OaY0OMZes1TwXvXfR4oSmJVxHDQ
fQQYlJAAbhwDus+PVhVU3bP/1rFtqlsvKebIkmb1MW12rhu/JkVyaFzMtFKtwdEgo7Kl38FPavhY
xHTIuUHzbtO0XI7J1Rrprm7yRYcB3qHRCFp3bHi+qMbzsW+Falx7RPdzn12cggzvtj04uNmG4iOa
iI616GeU+VY3UVsEZP9Bgzyb89x0PPHHD60t7oZvnjrLm5WBw+lPamY8LOWEa5ZSn6CKdl5xarp0
FrvhqqiMXTJJtkcbOait4BLaJN3awvunRe1RIVKHomrvttGtp1q72jX4iXLku+loREwWBUignRhr
M+NX4F6IEirKOOTYf1dt3S80u2JCtoq/TvR0L2T0fEFGA335FRoe5M1eYSe/VtlXO8BDYxcUjnbT
xWi8SO95sT2La9E2Hj0LkKxEeWp6R0vTSMXsYTe1ZPwqLHQzLOqV9S31pydVdx4Ztb2JTrd6G5Bi
b9IFN1cdS1+JtzLTatJwC4u45675ILfo1I0B1UgJQ0ZQfQfliNa1D5AzTfqfF2rk2ccZdrQRQksb
QAW0WFAQCUmUlb09L3owWXdCCGNqDOJt2tNs4IT/nKH+lr67sVKiyJmYmrjbjU3gziLpv6WpOAHh
zeMW+7GXfEQZyasQ49LV7n4Iuht6BnF3Kr2OFRHWGpZJT2YHZVEJ9mhbUnyLH6uG06cCDuO8FUWL
XmsWmh7wuSMgAomAUzNOjCQWejS95/Hn//XNA6b0krpLBD411ZBDiqSmIIQy/e0Hc5EPFCmMd7Oq
L4boXmT9FXt3YQxsF2geMC96bnKb+PsV3Sqhv6M+bEyBXNw/w9zoqGEDmhadz1wjgLLs7iZyXsO5
S2NkmF3Gw18ycQDj3G2rtZnSi20PpOd2knlwmgiNYSa9CJrzKuoe876smPfGP9TuQDBfyk9uuXG0
7V2uo+lkcisRbU5Wu596COIsXRqBS/zILQiwBCfLCN/K6FOeVb51DZrk5rVsXkIiu+t3LbYxeCDa
zvaZ2WIMKWcVCdrjTqBHCDmLVm4LkuVZKAV/gvwrS+46D4OItlr65BLra2/EZ6iiozmEB6uVb8Ow
z1hEnTZb2xTIJfz8mnMOKRBDHs2Z8R579XKQ9LnpgO+FutsMAl0SwDZw34JnxHpyxDiFlfWlGtIv
k+Mjw9czCJh+RjHs9y9DAM8IY5PWDr1j3nwabi4zFdJmnHmwkxB4a+m+I0alM5xP+vhJefVovkbu
l1/vHZME94YebNChMHtMxQTHsTUmJi223zAsaX32HlrW0HKGxxkUs/NAPGKb3+do6128p42FYPEW
qWkBMLMZCuiVMLx3ePw9zus8I+o9AInG7FJRwawr6igSd5dghml61FKcYOOknXMWBgOfdr/XmI5j
85Zp76H91j+dQC/JZIL+gnwk1Mhikvb4PrDuPw9sY6iYeXm76q9RFe8NQggDDYre0EsXfwBe7yMJ
lV/pxdrXBEGTnXsbHLVsMVIRQ/TViuFvCFocYdaWpWnJF7mEqKxX+dgAk1Xh29i7/wR3/ayz2j/F
tuZlOjdiYYll9STDnXR6i03e1lPb0Q9ejUSlQ00bkko/MrdUKs8juomm0XbBBGWn4Y7tmf58HeU9
Vjvsw1RqsFrkh0nkx7a0bxogxBA8Y2jylerrY1uUp7yXhzQkn5pRftQ+NNI0awF1d1H6b8bp3Pe/
9GXO8+lhg+p33tERzkvrRAtp0tzbAnzOYjthhRJH6SQLQ8ZgSN8maiKlmOjcOINrbvK7BdZY0Isy
9sNWxyTE07dgzFp5DC89g34HrpMCX47lsPNYSYLI5IJFClTi+eTrJBfPGc4Ezd0Ky4KvBMv13WLm
ErHQtemiNpxDUwKbMySNwAt8bG06PxEj7aI+QE1VrOoWWQLPaKLSvWXr76QnvUfw1z1OCzOuyJTw
9kR8rBU2AC8m4iWN1iHDbF3ypCPnKlNqK9KNYqUpc3oLc32rAyiUJoBfJRQRSRE4rnbHx/w+uICY
5gTPhXS2J8diei+99K0M6pew4Ueq3e5Re9wisAox7Jt/R0N7qpLnSmJ14Sp06nQt2U2fq+XJMQMs
6YH4Hqb8vQtNhrPpPgSCHkaXqG1JO80oOuto2DibVN5c3dZ/TJp1Ul4d0cLccB0L9YGd4anAWflF
8RsVErh5AmPUGHOzEPlZrGAXCCc6G8R3rY0aNMkaqn+iC1pqxVnajUlc9WB4y5V9HdxnWEFjrbWm
WXe5WFqaOdDCnV/CFuNrbAWPztCDi1e4r7bIv0UKDJILJWGRofYtgvjmhnotQbo54YwBAwx4e/cv
FcOplZjF2szboJXEYRzvQhuPHnr81KN1Hlo+mF7RtB4MWKhWB8i3+cSP+5IfBhl33vRXm97xCNIM
hFV3iDWBz5DtBvs3KSsTh5uWgS4QNNyVH7ItTlH2pQBU2zHdDQGhzcZLnqYjeH24TnwcsLAkteY2
Myb5TTLkiJycdWMDEvoixwBBjIch5yNab5a7WQAZF1DwWlViWZvJ2qiCvWz0awE2VsXqPQyKlQy+
RE8gWdhidy23dMPO4VrYvwk5Thhb+HUzEEClwr+pGb8TfT1O+bHAW9KzlVn1XzWcRz53WA0LCi76
YTlBdDoYRBGpk+HZJZte/iBQrjOO5JwiB69ZJYUNZ4K6V1NnI8fxH4fawbeDwyTvGYEZNcrgpk5X
fRo+hEw2SUwxCT4Kj09JWzxDMnz2GX0f4+8tEBmQRIPVKqZ5FbA7KQEGon2vnw1YdFUBs9PGyNvx
DAxzYY3QH4qB9piE87uH3rUr3MWvKdhPTjO6gxSg0AUfbFh6oqmkdc8pQ4+M31LPFrDoazv/rp1u
XYbtZxO8E6+w6tpjBg00PHmZ8DG5RCkAYOYQPya/boFAHYuOymiXoxpMmgEDdXwWXrfqgbqDCG1W
gfLP0beyRONJ82wXt8xZ3zlSDqTyizZukLzwblf6EVy/7sNNjxWoxClqWiOEEfb2gJujCuaatUoQ
/qR8yAzDuSj4J0ND/80rXw3htsj1HXjBlazBc0NUkINjS1Qjkj9nyz0vKtqPJubsFoWrjGCncnWG
6UQtyXcWt2dHP5oQOFMY/AbApYXFk8nDmhK507bpJcXKLMp3xcU7mHu7y6l9heq2zP2Y0Pzh0wpS
gww77XLM71F11SRZI0M7qzs4W3RKfuftYtNf+GO4ccD4oAiyaNwPAEUp6MAwelSM0g3lg7dlhOYB
VARM+AzEh77z9177Zwy/MetLqbhLi9WExj4viTmII+5sKImCLgAtPejUTJo5afyNscMf9GYmzHi2
h8OYlSQT9NMH1yaBCIk8vMk1LI4/DTp+Q207NPVWDT8y/gxJLSvt/ib59OmtvEUW8eD8edc8lRZj
YgZRLvu3+PnlsPWl+Eq8nPK1iZUjMs5DoJ+jAgFoRx8vTQJ+0C77AArCEUsZGhuDpDEfCUlUhAsL
t7KnuYQnATrSDR5iUHDB6AOD2o8OkBLik0qn1Yj4wQ7VrfHpYukSVEdvXvQVo5TUuofA1t4SCS9g
olFUNbyY5nP7wp8m6FQigW7uE8cnFe8UaRiOby49IPKGlyVj0tesCSdCuIIK5uVlNI+v0qwZxAEf
YlrUyH+QREITSWXqvwPKBEMzloZXzUJEyBmQhIkOY1LkR3tQj5AgU3L1YDnq5hRoEd/quM4mtVM4
c1z4l8JtYCwOeBz/RY2kjqLHCmMtE4f6JT9+x7YXzU3kwZMfsLUkcHsKrN5hh1ha4SNjonX0atOS
mxVNCN4kPRTId2LAjYHAhklo4GI4eSL/T7P131bLT65j3sl3PekquWZ++KrhTrTAqTwTu71tvGpJ
8ZEZ3aKlIHsc7a2ufVdYazHvsH5APDb2cHDQihBVRcxUslBVh2Q8HVd1DBARgQSnqfMyEcGCtZ0I
GcnAgkuBmB+plpE9XF2Q+xg2Pu/FVulP+bl7zMZnVFpQ3xOL18bB4AshGQpQy6TdiVE/Ok877OtT
P2khIPTf8m7AjfjZFsi2KKCO+02I6VtVf51/a9QdUhfJnMQwhH6Z/JzEOAAVRk85BPBqRXcRdUbm
5SmslUgZ0w6D8EdQlvMhZ6DHmZyc9SAApyeDuTQYqriM2SUyg3ba5MHfavt/truM/WQeAOP1xofh
awiCWDHRxsXdCjsDesiDFlSQsZ9kWixqE7lxSYNhnhwV0QFD+ij7Gk0Cs7Tvk7YHEoQQ2eYjGsyj
7DX2X7yOwxCdISqbGkFVAAA8DBBsqHPcQm1QDVeAnonPDbLXSUngeGGQ0Gtn6dpwpe5bln1J92Tz
DiKXitpryENYE53BWDJ+x2o1dig2I/0VJ+11qr8L5OlOTdubhjtXrMcxhWPP+OmmtcZT4hOMek18
ns2Kljqar6smuZj5F1iKlW31iIma8niN7Wx0LTSjI1K8nYmBVf9N8r+QF8d6BkHQzRyDME0WPLKX
7xXF4uygS9u4OyGdkvG1dTdx+Fv0H9haJrZ6wz5x0BTTI4UhotQv/zA8gIt81rZ3t3nUFB8lV0dd
8WT08ppOs1bD0tu8Yr4KbK5sBBHcdD0Laf5Xl2vo7cTfeAVSHWAoMOqxuufxI+0RuILYIPWwna9J
cgJsOqrqm3VFnDB5WM+cJGM66qa9GppXkvOiWU8ndPEfZee1IzeutusrEiCRiqeVU6fq7BNh7G4r
56yr3496Fv7lKveuwpoZj4HxoCmRFPmFN7QumQTVbw4dlZsM+kAOTq+s7uBtztVU8OOg43tPZvyo
eEfh3gYorFQ/DdjxybPBodWaOMw1z9JaSNZnoEQEh3qekDdE+lqjx+YRh0h1WYAedcynBOqoDrKV
5tOiV+4hw2wiwiJtCNclP22oAVm8c1xukujNw+A+Rh0hb18J58wQ9gJhfHNr5nNJh6RqjlH/Qx9+
ucO2lWC7N0Pw7PhAjmu8lAnthuNEw/KVbejexDD8u5uIM7DfJHi8cR5jwJAhj0S+e4yCvez+QTlD
DkfpvGZ8kPnB5vBNlGOM1KZ6Z1N+c5AtDrYqeA2PbieiV/GiG6km9KQ3+Y+gcQ4mOMAQIJykwmEr
axXANoR/ukYo3sHYD1em+VBkQFa5ykY68tWEvFJmKfBKA4mnYVsY6x6xmZim+kDwm92qA2pI6NuY
wARfakcDpQjPbqwoZB0t7xP+UwnyOeILB6vGsaWSNcNyZRftlOkIByZZP2rt0YXwCtkIVbWuWaLq
s6WZg3JOt/CjVxdHu3Rrjb/07qbQ9yOoL5FTcMEFFUfEUF2pDTUfyjo1GDRA82g9DaBZLSRu1U1D
em13+nYYNoZ4MbTDkD/G8a0OSTBMSAdWQ/IJEt8JXpLuPi9vPdtGQWQnB0JdQnwEGsdjY//o8XGy
CFLENinw1shWSr/LQMI5b9YwiaIioNYeJSWS5qNpfwMFW0mqxDZQuwQaKUsFcHJCQcQzIcJHWeEl
VlTPbaljx2IdeiotssM+HCwJ+yFLxrfSNO5S9C9oSb+W0pgj7/ADUVeYDtEei3TwbvV9H6BkhI8b
YC8WzARBISC6o2QGyp9OMHywuaIofPWHQnqLAYus4W3wocQ0hIAPI9VBD9RcWT/EFOBGYtiEzy6L
9mM6xSkP0ungld730ZNC4BxEQH1J8P0k5BOdyfFZp+jX+qjBakuv65AuOyi0i9Lxrc5/thoMo/Ax
g9wYle9++0+lbIPGWhoFXUFj0qC5G9s3xYYboaE1kd8IYjFkVgE790vVqhZVdmizjxTkjzOai9J/
deKC1P61HWeDyG8z7N5RL0LC4R5GkEWLWo0QeTikXM7+uOljTHVYr8F8SdJt78OMTrZh/1TLN7NR
HkIsABJgD43+Ix253fncIuGtAsJSJUJUaod5V6p/mt27dPUFBTIErSIw24e0/sfzmFyIXEFb3QgT
XTTlpulp/mxkadKKRE/2PvA0YF0UhO07H2Rr5OhcdG+e4DoJBGkA6ZUCEU2lAmHUj4WeL3W6v8K+
y2owE8Gwl1NZGQdE/Vdb495DdcDP10bQzyv33bZ/lJjvRo8S4eeMsrNqHAsgwCkrQcVs4UXAXKh0
KHuY2iSa5GdAmSznWQ7RPJO7hsZjMmXghDW6i6tVgW+jaN5oWy4qD5YGc5llznzQHyQomAROkciG
nYjALcJWsOLPMsHAuXAPcV/tInGrKL9VeVvRaTTJTrRsRWXDcj3+iwOBaZcCSe0mcWZa+urQAjbk
tB/g778WzsrNvWVp3fc1YBns9vptLIE54bFTRkD7nz3nravQ38w5w3lTR2Cb2OP7auJIMmnjpQBn
Rf0eSgzLAk7DDk8hWPd1TtCC8ELFSVqCkI5NPLCCu9xu9i3RO8pV6zEkdtHxh8wzmmnIdBBj9Zk/
0/JHdK72Xr2WNqtegil3IIVDzYKg58QDMl1yiy7UvkfNT/HrJe0VztoJ3w2MAgLpsq6j+xEE7RD8
o2koXDgUgOy5D+fJUR48eJeGKG566kd585Cj1UdxUSrGPDNwKaUkGfFTALblARZ7ULsUWrwFkORu
3NMoWDR2uZ7CnoTi5siRrUMJ0OiTmBOnxlkZxm+CPmSkCsib8aPro2OPbE6Ib0/BGS78g9/EK6kp
O1uaS92OFvqkOlVgRjw2G1iwtPRGxLqBikVA5xuxqkrlBp2oZQHewG9w11SAEAHg1P07TQsA94Jw
atSDWr+lVArU8DnQtkpMpzbmmKGYUhk/Ozh5elUslegms5gwCUEaaSva4NqIlQB8zo6f1FnhOiuy
fVNwnw/ioyi6OzS4ARgSKgf9QzLYyMfAVXMLlidWlpbM5xVCh153F7O1dE/ZEhntAoRNOK42rmbv
dPeABO9m8LawbGkKYBCKsKSuDA8CTds6deYlC1ckZGmqF2VL17TWpks85/wUUf85htSxgOrEGQ2+
QFroO40Ah4LUVY5a1NNTkaYA8+u6hHJeHmy7lL6DJx1lrzQBLPZ8oJoZeeU7ViCI5GW2e9taMj2i
EouFa6G7L4jAtT/VrLCQSlUtnx4AX3GuhtpcRwPxLhmDmIhLZ2GSsexTUI8EDlqkrXI9ey21gnAY
MZd78EgEWF47UrINn/EdGNEQrWn1B8ijWhNZH5rrLdJHH7Y1It9q69s24gtQ2gohJH9q8IchdoCa
oiTRPFAc8xaeGUA6I9DpBSsQvgi4CTaScjDA5gLvqUcg6mFQdqCZW/fJTtVkXTeTDlcahpweXZnd
WJoM6MD5uAnJHs8kUK+7oS5qImi0fkyV29WB8rCSSRDeeZoAz9YoNnJyWRjeU7umLR8UijtR1p2F
b3n6Woe0+K40egpipTcozfRhcQwUe5UV8W2uFQiLI0wCp7XI75E+32uqv3F8wEeeCYMj+m2FHHer
yq7NeZ6I9qed1KjAKtIbbu08b+kOpHG1kVh/UAnRoWTn3uChlEMigbroiFawIV0DZL/0NjQYEvSn
6mo49s7Qr+FCJseiapp9Bs/2Tkm0qf2WEwqEVaHeElPBtLDA/yl1OoKfyfxdWcTBjWYOqDZANE6R
WWau0hAvJASS8scilayRUQIqTl3jgTdG/C9CYAoemTP1Xlu9u3f7frokM2CX0D6MeDa0GR3NsBnN
X1RarXZm2Tq15RZJap3qQdTQ2mppEnLx98EuVFRkZjMv855Cg6Is24IG5L/qabkkCy3s/BWai7/I
PbPZZGRu6zJw1FtPt0CJDnpy9JXapsVR5Q5XQmvcSF9RkI9sKcPGQ8gV2bg16qy1U9Xo3die34Ks
9a3XPsqgsVS5TFbSqNxHxVf1ZYFeFViTzEHwz1ErC5Nm1VHapeck1EozSzcPui8gO7VptC6l7txH
VIJ3ly0lzgxPHMM0pW2bQhUq3V7+fWop0fZjng1FKJaRCQc8famycXF5hDP/j79GmJ7gD0uVzOsK
KFcpphW1Rok0S9BaLKVYZhk6vP/rUJYubdPAcNuUOv+cDqUaY4IgyyR54vycAM4G9wdkvytmH39P
GR0FzdQElTjd1qQ4HQXN2srJRzTR+qg81F5xSJXsyqpo08/4w26DSWMMU7XwbWHLctufjmHVQ2c3
QDKgeqbdSm8rDLZNzd77FJE2zWBU69Bof7ehqm2T3AAsDEaL0yrqKSdV3Xjljb97HFvjZS3MrbCv
0c4eZ4gL1e9L7A+AppSrNhAQthHq2lCUMQ8D0sILz+p1lCSq5jWIh3jF/s93Xeb4/4gwoEV4eZ3F
N0uA/ZVtWMI0TFWYZ+5TqZeIsklaDJuhrsKh6WnG4IRSHobO7Z60AMJXFpvOTZRa4U0jpvAzQvKT
KVQWqS2woE8sIFQwjVdVpEGFHEysOgYQnfXghnf6oIJBF3U0EGEPBliXIQdqabQwVHO++yvb9pu3
4UUE3i4aMEH+OV1sxDjUUlUNa1FIAghFdDmcyKy5MsqZR820pSxTc6zJJkli43K2hrK2KzHCPQZC
HgLhDm7bieaUg9gaGzu+tkJnVjVfo1mqEIawsWci7jt9J31E5sHXYw2oe0Hs2dbGTkyl4iSkwJwP
xQG5dj7Ozj/2GqXlxrTojdjvcFKzWWh2T04c7+lCwz9wO5OLG6Cz4tDbcWT1IwiiX27Vo5SWkCjA
1HUffBuIg+8gKzJTBag4JVE/Qy1ujpc3nqZ++16CF1JN1TRN52wWdT/NukDRLKRqMdwUDn2+5GOo
xH5EyGdh5FMhTPkIhbq3UmOmObDSyKtoyczcAUVM8cNDQiyg3WQhSWrAJtF74GftUYFi52b+Kmif
6uY1k+6qQ/U8aCF8e1Sv61+hszcdkFlIckzeUf7B7Q8R1c+CIMKylmWxt/UblDKBXf0oB+4Ztdgr
JR1SHUwmWEgTaEr+4vabTFA+zqttSwpu0LRqG4cuPEo8/Y7G57NH+zkNbH0fuEa2toYoX6p28jl0
2q9oahH1dvPUGv4vLysmQMwiy9790oMHxy1rUtpJyatgHYV2cxdRPdXgepVdTISNXIVFkzrWyhuZ
Q5pCEvsw4uNg+c06hHEdY4gRR5NCR7+wq+5QTGl4FJofmIlRtKQG3HevDcTfLuwRCfDTTeplN2ZP
KOXbYBWBxga1eCjU+JO8YdOHyhUzrW9PwT9PHXG6p2Um4jIKJsuILsJAt047pCeJmeB0LgP87gij
0JPojhECLlLaqBDpOsSLlHbnlW34zYlxcv5Nf/7HnTrowTB0JiJkVE183OPph80nrXdAa/iXYmkU
rdxjeMW4k7iAH3t2K9mcuBYeV/xN/HM6LG1cu7FR2GX/UJlNkOBCGRa7DoS7+J7Tm5qSQgDo2A4U
FG/zt6yqfnWu9ejK8LmMUpy/FfcuIwecZQb16Y46UZ67D6jsTRBMlcKABACvmGst1Z98nBdi1Y6X
TZVQwcnWYwxwVbY0BmJxFB2tYXVE9Vw9OnDK2EBD8UTgBjh20g+50Wh8F+VihLCPhgJ7U0MFoJ4j
tT1L7H2OWCritnNLL5Ah2vlSrl2DjjR8mlyrj2HxKa27mBpQGG7yGjCOQx0+vi+tFTSTkLKbUT+M
5iv+IZSraJoO5ltGbdrytijgHFy75CsONoMBfkNTbuA0o0+JGjQpb5oA7Wj9uQPowqEZk4YoOE2Q
bhO5gKFZMPn3ZkpRb/RglhL4t4a5i5pxrvYujkiI8Mv6NnAqPsDuRiDFplI0jMfgVfGGN5F6Gzfq
VllFNy/xN1FWH4MWZ11vaie47i9+EM+uwcFs4qMONXBFyqPOOkf72dXGoYr9Q9NGj04Nb0LV9SPw
mOXYIyONoh7lGaNDgl73HpUhejHHvRJuaidS5m46/vZr5UdkfGjd1k9eHWqyVTIcJkWnsT7UzQAK
h/dBpFmS2JZAAgOB97Ea3htR8cORVOgdF0oj1Re3OpSYv/cvJN4Gcymf4VrepmFEeh9ANh+UF+Eu
Q+UlTIzbTlg0sMzX3EX0C9IBVm99/TZCRZpaRQYajG0OprkYjaNBySuMjU0ZtuteDzca517lVpsg
QQ2mXyQmxg/KytOblxLFFODrg9ejZhM/BXBHK2itiFI7yu1AtdZHvKoCVeTmJvU3Wgmw7dz4nyi1
ZwH1ttHdKc2DX96M1m8RP7mav9YpxJhdwgVhbkxo6h4dMI8iMci0rR7ot11QvKWymRcEAKZ5azl0
k0fcbGaj99ug9V6rPLTybDT9okSbA4HXiQcKHkmiMYGE7UgQRLfCojMVDy7cZ2+blUgGVArExldN
xTO3+giTN+YMLZNupWk/UmD4gholBeajUaQPzaDdxLgi+FN1BaC7h0BBYz4Z4N+xK6FfOsvoVze6
WHvOMYGXhCwgDSZ1H2rGsp/YKgheOJp7MCLY+iTXvWbOPR/koGHeV1ORXrlpqUU31rtifgRNsELu
ZtmZy6pzZijJLLQG72Qh52ODEJVHAhjH1Wc2vif0shvvqRxuKs4aMDWzkmRxKhd2hvFOIEdJ+9Yw
aFGmhBa02lydQjwAXtv0HicydodYXuyMt2ZkzyUNv876JyFX82Nzrse0RVAh7PuPUYtePZLowDM4
PBA7TqJbidy97XdLd2Aj9XKJw9EGtvnRVck+QWctB0Ax0NKMdQHA33STN8UYbl2afyGGCG1DQX4I
Fv0AR6KgDkpABCUOOwlF5J96WG30EFn3oEXncMBrIXbARFX2SujNbeibn+nYHqZEOBxujLbaGLUP
QyV/DjWIIAn9pA5keE/3sIIAN0SfiJlDL/dA6CMn3HUeuzY3fnR5CGfTxOyGtQ011H8aOlZW8+jC
KAA+3T8NAfppFLAM3Xpp0fTSuFHtMdmjZuwv0g7yX2QCcIgL50pE+u0t9n/XiaaexVJYW5RZY+EM
KVSg6HQ2hvpaRvjNEFhyCA04jLRsEtzTG2tUshFQPI6JJRztZTZCcm28Jnm8fB9/E1o7gtRI2LaU
ApG901GS1B2trCU9cmu66G7noJhCdY0glPAUUdbN/z6cTeyJf6iUGvzv0+EoLtnSt4lDkJhZD6q2
Nh0vo3Ev1qqgHHt5MIMfdnbnY7sqqMlZXPzUgE8HQ8WwVwtJ2oDYMiBaitZQIgEV90+Xx/luDv8Y
5zywDuu2aoyKMoGihMlDV8QNJCqUvkosEudZkzVXYijr8ns5ZylkJrqxTItJBKGACmYTP4agqZ+d
SQv3yva4MoWOPJ3CyErMNFR4tUgC+SWGQqLOF4I8Pr+WSl4b6iww7DsQTmjFmYB7fQC7OZ98jVBN
rmFfdnm9ro10tgmhAaH3WTF/ifcQoi/fP2Pyc3mIa1vibOtlcddAAiTbIc+TN+FQ13jP4DHT2lly
o4W0mS+P91XG+P/vdeTOThfKVOhMtpplLXK9Ku/DNAVgLHWjRkuvFcgUdCjio/0vf0eKWvU7O/aQ
33HMGJ/Ly08i1L8PLlvF19QRHCdCJ+E8fRQaNKGOzLCFog80LnNEujTaqr7xaFr2XhssxB2NDS6K
v+rYRwpkeDG9BydGLxUN2JmhaLfkfwvdmxSq2k1uex9SGHQ8gR+lmXXfNTUajvYxD7iMBmBfuj5s
bIfetiwtmtjFzwqV16jKbnoUN7wGjUvdQodRX1Z5cHC8fJkqE4QlISSsfwVYjcdes/YhqyDuOVfS
8S5AMLAF0igVUIYaCAZi3CcfaYOy4/eyo6UE+dkjzCmrY50Nz137Vjd0nxLX/JliPNKVxXY0gw2o
NnazgIo/9sEvHw4+M4GOmU8tLN4g1fgig5AMGfJzfA8gZC3GCeZk3ad5fZfUt732iZT1LrLDLSZ1
VKy6bVNpQNHIi7UhWlkmwjNhbNIW1RGxum1F/whY5rWqaD2OzjocBlDFaFLWqGlaZrhUq+gDp0p/
3rZ8yMQVa1LO2ySwNrgVLFB3R3mM2AUOuEvbpSo/XbSDYwrkglp1C30Yce8Q4IqAhWSp1HsqeGSA
y7BWrdNVVLz4hfXTRW9d4plo+pP2EwgKd5Nryg9dCzfw6578YoTUiLgICDbEig/lZBX609K99ym6
Vb2bTLmJcdBwazy0IhM54HhpQrOHhrUyo+gR5SA7XDWYiCUmCrbMBHJFnf9LtdfY/m2gzh3wU53h
Dz1XstcxjH4R125p7WdKsacS4ILBcCt1I9LgQaERklvtEtGHmrVuqs8BnZBOp4lI66+0njWt34z4
p1bcHYKYsPXeErBeMqWUkT97NT6WMBYjXElNemoEJQ4hYmMN256kBVw+2CmRv2EmtUf0c+3U2Ecn
NMeUt8vfHJvuryvh9Js7O28oQGTRqE1mcx0ah1p6yLKwomXZrbuWvDSD11xWtJGkeAxSsYMWBOJz
wB7wjo5YOrygfKdFb3mu3ibA1s2UnuSAPL2j+G81JAagrMu06lDOK1AaVpdWNf7WqV4G+T99/NiQ
ZfqoisbaPzjEAGnE4wcfNi0EhpP8MpHgLWDvZY63DuRTqmK1AkwL/fpsDvppo/jtwoOSoiN9AqNs
F5Txlpx4rozV0czMZcGz4RS6VzUIEHr2y1cng1t/eIly9x+J3Kafxi1ALIE2ROnfyWz8ACJGF14F
rhbqtcGcIGWRjTY2G+oAHGUgmbL3cOIipGJ+J7DIhjHkawnWtQ5137LWSNnvtCTbqoBVukJb6/FD
iFo8wshLKjjLkR5w3yZAEZC/dEhx/NcGYVJDw3UCgzuqQGkL+a0Fn5O2K4MWS4WmrVtkd1So50kW
Hco4WQS5sswzcXQ9MAVhfGiJFlAvQlIDI8IMTU2BmIsoIx9/C5LvrJornFIYiG7KyOIDb5YUXkFP
oOKA4sJLJ7V703V/eOWvtH+W3udk8VgO3kMTyTujRraN/4EXe6cMgmRUnODC0Lw3YFnjBrlR04N2
YChXqo7TvvvvtUQbw6DYqElHqtRuNamdXbW1ored7YQasnVDd09uKMGzgQX2HGert6XyM0qL9mdT
UaOoy1F9ufxdfHMTCbDGuoqPuspNdFb1Em3dtlT8yc3yd8gfkwz+ldvu9P0MasW2kKqk+2bZ08ue
BS1+YXtAam1Uk8Mmv8MdAIKOMdFVPV3FJVnED1oh8f8J+woIZp7/780Wm8idFq0lpQG36iwUDOAr
emHewBXc5NtoX8whB2zNmTtz98rCvRI3ad+cMsJRwWIia6qh0Hw2nxLvdlTdNLHkdmyWMCHuxk04
Lpw5NEXKCDMC7BWA62vVu7/jXftk2LNJVrXJwyDJyYTcYgTNTpkqAeOId86kApD8ZOGj1eWdo/1d
L6RFZsGoQ/3O0DGPOg1iTJEPAcbF2hJHsyWePWjrzKLluNAxPpt5O32RvnSL7KP+kWOQeKVa+822
ReTYYX55b9Mxp2X4s0RqRxIzgHiE4PI0IK3F93v57b5Zxz8HsM7W0WyrLhgMstcgfg0Awng3bvB+
eYiv9PTky9fwG1CnvpulS4kN0OlL6BrtrWgkc9B79y21kLuqwupjaJqt5/RLJy5XlmQPIZBb1ckq
qXwcWBCyhPWPL+kNISKa1oAf6dTVff6IE+JLj3jJ5Yc8i5o5njRNt2m7apZOu5IW0+lDyobTYfDI
EMGrVARwuuxxmR7ETrXU4sOUnrM2epipRmkbSMaQh1dxHj1fforT7f3XQ5wn+oNPz0+ThETUErM1
A0wsFvsDTfcOcT0XfrdYXB7xdIP9O6KjcmSYiGzya9r8f2ywfhBCExlci1TFr4dArNau5COnn89/
RtAsk8YgmbFqn+WNieLSP8iwXY8DJA8L22h/AAqggoa3/GwE2rLLR5yl2tHo3i6/27dr6vwx9Nlp
0QPMkoo2ArRokL50E5j6UrQbpaOQ7alLoCGLATwRngPS/7gy9vThnG16qg2GSbrB/P7dbI6CjEY+
S6moWvCpG4O2S4w0pKaqt79Qr7PBoibFvukobJediPeWoD1ewOJ/GqVn3lx+nK9D6vxxBMARllPH
Zl6cHSSJpyidaUd4do7gxs1gqeTQrhBn9CBqWObOEO4GK5Yt0MG7uES2lGYbgMD7ofoZ+AVAwPqu
L6pVQ19NyxFmJFORlrso0YOpXW3t+hks/1tEsFZRunN9d2UmyJsE877yECMHjOuaBzvvYRuHi9Ef
X6tWXzkBuHJD2TtKtVS0AYmfjzB4yBQa74EgQx22Dv6KqnRuB5T9EurSI4JkyA4sA4n8XavMwrRc
+fI3Rrxzt3b2NXZtZNtz39BWtNzCDEGZAhkvGQU0GGpg+qsyQD0+xKa9OJglwOgg2UVlc7BQ+zV7
HTUX7TUQSEsa6DpSz6sb6/HySvz1ibMrVJOzkB45SJXzQKQTUdD0kOcXpbS0reiqdqEa6NgWQZnt
Go0kFcD2tTvs9JT/+gaRWfm/1T+/rW0va0y7wnUXWTIaznV+sGqMKCKVysfl1/tmJEulWDlV9bip
xdl5ElsAx2QdQuFoEgjNORXlLfESDJ0ytXv/yul1Wlv5ei8LzxJuEBUpHuv89BoSM7TdqLAWjWfE
sExhHXKjoOiI251b1FdOsr/fTRq2YYJk0Q0QR9b053+clW1WuoCMKq6IPmoPEpHgVa5ip9C1ULMu
T+PfdyavZZClGVKXJg6QZ2OJ2kKSPSzUJXQn/LD6X9qbtgJ8vkakZY7nzQYqLj5OyRpLRWUnkIyf
qcfLz3DWKWZ2dVUTBugBbkUOsPNCkl66DcIVzriEjYQsGs3ZhbrFfXlu74dNdmVyvxmNVWTXqLaB
HKEpzvIDEZko4udE6Fjj7MSLta/3zS/UPZbIA9wkr1fe7a+15CoyBPAqCs+qpanTZ/rHWjZ10XdR
zFoiYdHeYRAukBvu/btC4jqtFmOxbkMa4p2mgefMuPK5SjDGNOqeUqGjgeCtA/MumhD+6IBcK0v+
ta8NQwczxcI7OkgaeTYX2FVV1BAIcxn6KOz8qAcZ0lE2XIDC6I0rm+00c6ECTzd2+n7AalkOt/T5
DR1ZZR6VncRHRWRPbZhADjb61mOjjcOINlbt3YVgRm41+Fy0RGMX68rL6zEdC39cT/95BMtGexsZ
bOr0p8sRDrZijtyRy7HcKthnhGmyqgPoYpWydOA0KZZz5aXPzuG/RjxLl2yIYYrXGmIZhNVNWb7j
sANEJIXuD3wFad3L73dtNHH6fnTbXC/vjCmHcMBUhxic5ZP3WTY3M+3KoXi2tb/ezCTZneqtKqH3
WdQDFqGuyhIvjrjADZVet0X5RjrllQk8P6L+HYdTUFNNmkWOer5JFRmXVtqKJZJzT+VCW4FKX8Vb
dLSX4SNqDbQh5tjRrMI9FwFaG+vLU3qWl/27bb+yQU1XVQny83ROUVLpFUPtoW/PxhXmBXOB4xfS
YjM0fGA/LuBGVDDYFnxFb8GddWWWv1vRP0c/W1ErcuCmjYB4RY08p63tOnzPxBAuUoowUvWWl9/2
7ET4muw/hzv7RpXEqKssnxT7TVdBsnQQ67BWjm0NvmAoMu1aOjQ9/n8/SJtgnV/TLcd9R9J2fiYY
XakMLtpBC/TiV/W2Wrd7KP5rbDwevEVzZStp01JdGu1sy1p2HgpnIEM07cS4E5Q4nnsoQRsnyBzw
/tKGD1jHy4Ki3Fw6OX8KeuW+kKXxcHmaT8+hf1+bAG26GwzNdrSzae67MsnKEZ5gRyKsolWX5Ato
y1Vuz8N4WEEDvvLqpx/rfwbk67FMTnywoGeb2EcFLLfS1F40vmXvCg1MoSnzdx2F5ctvpk1zeD7H
SJdYXHo0akzr7NVSdbCSVq8pnQTNJMuPadIqG9H4TgPDBSyPHS611miViCnrTFtsKgyFmJqcdKlb
k15E1thzLmnvys3/3RSA6ZweiTYwv59+x0Dz7UL3JmECQSMlKyvoY3FtwbcBWH55Ek6/on9nm0zU
4biwKaacL6/maXA3ipaeM3pFzyZAvRzRJNgbsYW0AyRHx7qSeH0zoqEj4U5l0KE2J87KCnWGnKUD
6GmRmx8GpfYyEvDSfjrB/vKbfbO6BoBYaehguqlUne0jQ1ZO4DgktHbj36t6ehPm/pVXOYvQvmaP
TWoQklLmtMH5ni2ULXKLhB3LmTmKKEjxz9qZPsu22nz8TNfj/eU3kqdhyX+GcwhKDHDqNpT+0+Fi
JdAqPcH+uS/t8lH4hAWt2yuHzPQQ2HAN584tnJpiY4aEVqCA4BrJFzE6dMVDVIBbJZrEl6WoLfoC
IVTGrB9WStjWaILaIxSncli3uiwga2MY7UchTHHF7u5SX8CMtPVqX3Vtt0HbBPOC2lLw8iQdlflE
h7CgntB7R7cQ0cgfOUTEQ1YVn1Vh4khB6LTlhB7g1ifxlYP5K1X78zMGv2KCWdNNgIuGBFp/Oitd
iHezVyjOEhVM5GWdnRKwc9FWWsRdctRT9WGM+nU0NHPix3WGrcVYVHvXgsgHm7jVMkhGEwoQ8X+4
pDnykTosEgp0u2IIdq5p7nNUp5E/mRMizZxe0u1DJiGB4oH5NnA07qHt5ZU+P3SnV7Kpkjg6C025
6Sz4swuKcnLikuQhJmUlUr6hhUZ7C9vyGGivunktu/prJ3PSqjo5hkHooNnyPHQxCr+prXRAbGtH
gW9ZreH3f9RLfVWu7Vvlysl7fgScD3a2j31vHNnlvrtsJy+Z0t10GpIJk8Y8gnqXZ/L8KP13KIfy
gqT09NcZ7+M66jSCzdFHB1gNcyt5rOW1dOHrlDzdgpAnJp6Nw9SR60yxwx+5Uw9ZdGIUMXtzRCw2
ABPX7lb/ygz1Q3Anr2yPq+OdRQeaV9VZHU+rxXj6P8ONt1TmyOjNw431GRDfXZ7E83PH4H748/XO
vjAIqFoEvl9Z6mtko2+CtbEWi3B3DdT11fC6NI3TvvljGptKDFYpGKfmgNELc5v6HozuHox9P8sE
dNiiuImxUNcRzU6bd0rouxEjem7qdTnmaOxd+xDPCqZIMJy9+tlW5TR18774evVgk+zQ25xFW32V
3FVX7nw5fdOXXn46E/58edeBJFyxpu1KyrmxLRcUh7DTwRdtNtzQPo8X4CfvhxXVhpX9M79Vg1m5
rxZIai28JzTKt+artxK3l5deTkHQpcea9sYfj6Xqfhbo08Gg7vp7EBgrY8WDrLxPxIcWHInh7AnZ
9CXuYOt4ps3J53bdU7SALTDv5s2MpPW2X0N8ubIlvzkhkd6xgLDBtDQ5+k8fq220DoVhxAeMaCL2
487nLdzhsVHeB4lse9ctL8/DXwH5+S1z9skFzdACkza1JZ61SJmEHQLwc1SUjBwmR1e/4deHorE5
GOI3Jrb6S27qVjpDarDaoHPaPV55nNNPcqpEnVZrznbL0HkjWQBtMGPWLqKjvgv2pbP+KQ/jRrz3
wxwIT7dA/XWHLBMzdC3VPD3Bv4YnGZiOO50Amubq6fRbKQrZtjcV43CaVnPMWJCj/fLzwVP3yque
LvXXWAA9mS46jgTrX1nvHzswHhOBURx1ic7sSOFr+MNMTrTq8sL9rMISEqeLVhkKyKFYu14TYtKj
QCxdGlWSvalwdb2b0kKAsEnGIxcgqOASaj5Gm5cf9PSqmZ5TOpSmVMcUkqrdeYLojok32hCfQcbb
/kMM/XubqpNsLpLSVy7Qswvg37HAvRJAU1Zm0LPAsxz1GD4k1l3wvudaO6Ndpe2dJeDtZYkaP5/E
6toXN23w/x4E05AUFZCDoBpl0BY8z5bMsmwTv4HBP9YAURRpxZjK9OG172y6Kv8aRp8oWNQvdPX8
zUyjqL0wgAJTfV2k8WO7GdfI56zhyT9qVyLq794JO4Jpb8HTk+JsGnO/7BvI8IiMK4l1xCfU3NXJ
1Xbv3xuYXMdi+oRt8ELnOAQ7CDB9aGh8jYON/43ABEvDJmvXKk6xNmuwIXSQQGlJhI5fL+/Jsxz3
a6OoEkgCeS5dgb9Shj627baNqJvmdkyfzwp+OrgUz2Wi+fMuc/Hly3GfQXz0NtE7UPgGePXCU/Ap
IYLHFQufhzgOryW455Wy6Vsh/SO5FVQW+Ots4ntDGoHVhrR1PfBfTVXpKygM41J4pcSDC28tXAr7
ucxqeWyEkMAiZbAC9vbp+2p5M4yxubIMBW2uIEpgWXhiN47/j7Tz2o0c2bbtFxFg0PM1yfQpl5JK
Ur0QsvTe8+vvYPW550hZghK9d780UC5EMsiIWGvOMZV2HffJBHgoavvbOm2mM+e9vz66FKFntyUO
YT576l8F+cnOjLYDtYTve6dzGBA2NKhoP0z2hlAFNwSup4zjme/KX9NnlgmpQlCS57Mi9JPdV9p1
U0nH3XRzI5Y26IWs69pP6p2cZ9EhpDZDpr3IN3khqWcUNPPm5su7eDLyyX5s7OUp0oMBsarRG+9T
JZpDruUl6sUR8/2ASXdRJVZw5kCnfT8s8xWNCUvMqTRdnSyrNxMbolUFXwwCTlPDC0FMZIC8aats
GyaddfALC6L9ROzChN3nUGiJdY1XtnHhCum/c0lPHzocw3ujDMVzYQ4dMKaooslI0JVs1ZRkiyl9
ykVNMwnYK+w/PAtKB71U6dEpybWDolJeqiV56Qs5GYQD6CzYZGNV75oRB4DekhkC3k+5S2TgkS29
3VSLyQ42SHWxDNzRPVjoazqe+W0m6V60MXpWhzYJh40JVm81+w7f8V9B7AaZCnn+53f/rzX6pK96
8o5JpMb7VkUJ0deB60hTCeuYbM+4QvAnS0h2/tVwNvNTow7JIsEKyPH1ZLg2xgystQXYSlmHQhci
5eVknMCtllQ8ZkWnRv9yFfxryHkt+bQzwGSSW2of2a4IvOklnWXIQWC+kNla30ZabC2KAduqUjfa
OhrIJYsFjnY1K3t+sI4jf4cq9+ebcPKu/vMTURJiYwoDSj9dUAS0Q9LPiZaVpBlaaSv3cW9d0e59
9YX/OvTG5Wxy/XnMk33H/4yJxJUuIXKV09fFSwrTqMLRc3sqaXqQ4JcDWZ2YZ4YRJ6/l6TinoiUF
YjlbYAp39dLaxSntjbnvCnPFvjQdk9jmBZ7zxsHyc1Zcd27ok7lV9lUV6CM1Ya0vfLBntNNXURRV
DyVJ7BdKHlTHoqaQ+/ONPSmK0E+ZpzTtHPjKSDTN01JlV0w6TCILUb6YK5VlBGAqqkbo7WoYIsiN
YTxKFLgglUrabjTkBPRw4AccBnQfJmmTizMP4bsbQUWTFU+hJi9O95jtmMmJ7IWSK486EQjSayKj
vvX9QxyW+8nQfv98B072R39uwOfh5t//9IIJQetGkxmuAD34i9qH5JAgmp9ZVk93s/8MQ0fd1vGr
gDA4OcwF9tiXph7aLobAZXwEYezm7/plug321kO7/3eSyX8eK3uieXGBeoE89OtVaUOpjV1IJwdl
Y3+REW5zr/dJv1fxNzusNcMREK52/PlWmtZ376k672rpoqD70k6+VtJoRejQA8lNIn3bemSlderB
GNxY+sVEAxK3iNQbpSXemrQ7jYQ3XJGSWiwmexEhAQ4TglDIfyErrRQbvnzbGqnWpALjKWnvPUjK
L1nZegU0udGxq20Q1huFVLmsgvD1IgtURuOLHX9YcJxFlq5J5SXQlFAS0Eujt6h8m/w4aEDKBnOp
mm59WE7qYYD6O4QrPbvMyXiDf1nz/67bdtgIMvLWmkxe+fxLtUWUtvoiNZdanbhNx/asUhcVdmO9
voKrsFLDF49cgT/cacQoMyyPHsEybOVdMm6bAeMEITMZ6bG6vJqDqYoZSATXag7LKfmY5nrr9IG2
4rpIARiuzYAgnZfKI1BkyNyuAlnQXo+AB4hjJVLmxhoPate62UQTlj+UzJFv4HMjvDd5sReA1Khx
F0OwM/Hs9mSx9zU8zjn/xHvqYfLTIqa5sEhJsvW2aLHKfKfqlJMBW023GMIrSAWp/1QM9rIsb0vz
qiYCMew/DJJrckC8qvfbSgu81JjhA+0+0sxjDrG5N9RNq1q7IbuANh6o0yWJaGwcXiKFOGhUgFlu
7+UowrXs+BHzouUAm1womL+HG2kwN0X7yyLAwNcR0ssbIgHT1lqaAnKruSVDoKqpYxc6ec6YlgNo
nhOpSa5v7CWdlGgMEIHqWpM74iVTxVtgkxw1+dcZoUB5ex9k/oLCxUIvR9LA4WJSj6VlcBOUv+MK
ALJ5mUt7EW/a4LcGtdLM1cVo/a4bkGQQa2rdPAbZsRhRFgYZNAVvW9RXRVHd80RmD22yzKyb3m72
lr2quOMWi3BjXHuwcW06UObBfkfohVsD8m6wbCNMuYTueDIXCwNqggo+HDUMFMWDAJ05aYQ9NYC1
WeiRDcjoKX1ysI+RApl+vLIBcdSDtLSM+yZ+QMtBYH0EnLcod4UBXr0fyqVPtFObDwTCS7G+0AUB
fgPP2Aj2rQwBoPa3Rsg+sIc7rZZLOOUfuD6d1Dgmxloj6WCooFELFkIJuHLypJhbTXEtjkxgJARl
CIIYkxGR9MD7El2xQWS+LVL1llho2f+w4pUeNI7aqQuzPtrT0wSzRSADJlvPkl1Z3mY1aD39TdXe
9HTa0pcmTWRL3NQCpuAihCot/Hxp9d6jXdeuxgkpwhWh9Vu/1S/yBhhqxTcAq76xrxNaPnjT+2qL
oyn0YhTEuJiReCBFXln+2mZtkz2+KQ9dE2Bz5o0RV0X21ujY0f1NNS59by1DvA6i4SrPgQRfI38E
whovstkYbqcAI0HoFndDeZsmnTMoT21KgwrEwSi8q4p8oIyMNp3ZqgMYJmrCx32sx8+TfK0RCOyp
ZBa1j2AAYnNV98/yCDP/SnRkf4B2GN2KoLC8AKhb35kUOMrsMWe/I+i/SDQOUhAdoM+9q74+ZvhJ
xDCQRhuQpYtfqVv1LSk3oYGNS14rxUtlxaSKU78E2GxD2uBQdx+kT3F8rdgEAccmAfHNJkDJr1e4
rAm5ImFA0ndySpCoeuhbFG4copUnM3uF4CppeJoecKa4fsV7SM7e7GSHVVb1K73d+0q84JgAHuFZ
K2qSBPZo8qA2h04nA9UO7lWDb7RwgpT8mLXfXI4ALnMTzr78PIoXAbjTbi/i8JBlOzHcTBnIF4WJ
K3aJlGyqtHwyNCBxk7YNhuHRK8dVLMz7cKguE3E3kBIDpH5J+CFgWrrcI4RBDdIvAE3FJ6dKqSDo
ftQKN6krOTqvivhSn3k7gokLzsOTLWSR2On5isiXKjixuroLSBchLYMaUNbvFQMi7rQpjVVA+dU3
F2YeO2OXLKP2bYzw83EY2BU6nGBn8PdlSCeLSG1rHWTrgTQhOntOJW9Taav5l9J0X0DxDbUjyeEe
vIe6nK7p8m7pT7n2KK+y/ICDsIIIOxrBRaIAcA2VlVT4a8N/ioZkEyWLul345pYgB6B4PUHrtNF3
ZaEsRUkKByQd7b4IwMBmWwtwRR2Sc9dfTATG+snGpL3JozCKy3ZKOfERS0SoX9kRS43XTrEg1Eev
Ke2H0B6Aj0KpI+Ilid7kYJ/7KRgkk48VKQN+6Ioe7xY+sCa68sDjSQQgKP5r1zW4uB6jOdMS/o3h
3WkzkjZ5tQJlo9GQTAJeY0GOwRSuZEjRsUbMnKnxzh79ejOA0suNVy8tKLneYLKnEl2tBvT5dD7X
2ajw2mosQ45PaWLMWdWA4ouI1bWqXNlclQlJmDu/PdZAm2SthoLyXpb3gUJEc/Cu+PbGmioYmk8i
fSA/RZI/+uK6N66b+BG4dd+2RFGT3tDdJhPBATMDn0gyCD8SkTWddxkEW9HoyOZ3LHFe8IYfrKtv
zfoOky9g2ouQ50Uv/aa1aQmor3E1LFKhuMwPhOBU/RZVQYJX/NBhfwg8ArOZAVQe70fKVVn50HX3
Kvd7Um1C3sB3wUzzPzQLptEHKWlp8hxgf5ugMLWChS6698FLNQBjWEXm/nQMUGlse+jrNwHcC68+
5rl6NyTYXFN9jSBsnRJ3S+mAxfdZhNVitKtl4l2LzlvAqHCT4rLmiZDJBDJ/74XzXuMQ5ISchnCP
QgTSMEc7Ndw25NIQHrOQ5GRbzbmnhet5YjkQwgLEDZXashlU4oWJtNRKfHi0XPN0Ecv7mv1PgLpk
ELsgIp3DuLPpKsxJaOoIoVlhEuvp4E7SQyq3l6NUOcJj5Tb6ZV7sDD13Yg3MIWd7O/tFUYNUOOj9
47FtZU4rh1Z/taNo5ZlXNklwIn4hnqKuiXfM99N4Z5hgIptLOcFBmjd7EI8kVlrwd4n4E+G2jKUX
rwv5VvfPfd69Kf0hs6DXam8VfNuJ3FwYE5Z/XYmLkAVhGLcQWSGaZJA2qgIrqfXSA51KcRpObz/v
rf/RiH+qVP05QWiUWC1FoaqIe+Prlj6vpaEtW9lzW4kkVMaVSQFp8ZRrUrsd83CTeViUspuBNQ10
79jc+nBTNZMHaZFBVr7Sx1h7UI6ljDNscxHDLlOBzwnpBQoeQYpbq7qSCWSI9cItAns59/4Loscq
461PWAwvIy92LJyZAj6UStXUJjIcGMAzB8df6ghTB5Q1zm9gmB863tnxUGkXffQu+cHSqkmC83oW
BtD30rHU95PO8lX0jZOS7zsEoEIxrGZjvcyyfakYMKFW1vhsdw8qWLVKw2w8gJhVr1UC48luN4Gd
5pgpK4JosvjoKR2wzhYLDb8MVNxp8gCADWFmET8nzoeMqZVZS4vVmTxZcPOC5CZ/PNBkabxDIUl7
kzS5tI4P2tS5+QT7s0MOHL7HzZ0GOLOcyWhYsVeczZP4RpYuhuAhLNvDpNuAxTAlK/yGB+OnuEqC
bdNWexoyxJ5pDmL2tWlz4hOvg/SYMYMlNqheJt2x93W15tWMCOqoumWS5W4LkrvgdBQq3TpISF1m
cnWFWJBJAA3pbaqVY56G16MNYrpypqDfeK3hNKoPIirYp+REgNt11S7j5Kc4WX1vit9l81ZwWukM
5otym7Fxz2N5kxr3NUzWKdex2D7i7YOeAseT7HidXG9LuTGscJnWtyjenaC+zO17trRJeR3NW+qJ
4L0LiwTiYNcqyENQoigkjXVef1GPl7X5IWGXVWXypDeh/NjKJVzL32P2kSojkREss/irJUssbRzy
KvldKec8jzw0K/9ll2DXM/+in55VVVt3SrbKmsHtdLDqgHOM2FuWZHgAabdh3UMNuaR9xCc3vhlr
4isBFJOkHa07YLT5zTiUjlX+1lt/Tod0QcFdSN2tWv2uZkSytR66pWSs9P5WLnchH33EMNlT1V+O
5isnv562hTJde9JG1gSop+BCVMWqxtYNbMal7k8QBV/Gdl0l9+ZECnLXLMywJN2HxRCv6wWQ2F07
2Zfa+JFx/OuL7KrVHsfqVppYtgZ9KeTowtC6XW0+6X4CQXbTsazGHvQvQrJIGuUg0IIYa8iEMQrh
+DOgEqoWtpiOdDqCqhRWk9pMLtpQWbN7X1GinJnOZyqf3x3sMULOfQGsRGjavn58wlhJBjUjrLpN
CAhHJKX/Ksczn7iTYu4/H7hPY5xUYhLNSHR5MizXplQB5jKKnEZTcXiENeE247/Szv1TIfl8RSct
BwP8U1BpBUKz7lGvSXjgLPjzJ/u7QikbO/r3Op5ZcVryGcy+9qpC59THJGX9j36D8+wfRpkM3VC1
vGVitrrbUPT/Ty4NgwN7RjyN+K+/PixEcZNf45xyM/bie6OSYYN6GdvBn6/vmzkxG1Wo7BomDjPz
pMZU9uoIUZCSFgmyEhu8hgabfq5uNleMTlY9BG+ze222KlA5+3otWW+anecLwIWGJNwy0WxOi+VT
UiVHXN9skeLbGnIX0YD7tm19RytIshk644xG5JuiJGhenQMBnWGFKvTXHyP0u85kHnpuMwdfCyoQ
17JcGr860Fqm02OwuAzpDozLn2+x9l1FGnXnXPZGcgUd4GSaRoMSaBphq4Sf5g4NB6di91TelCN7
PZETWU5EQc+aOjwmrU2IwTVJsItB0zmpxmwrpVWkXcso41NO4VlN4EkTRzdyLm60Qq2X5PTurQoj
ZmuB9+lyhNYNYALlrRXZMkwhfWuXWKHZXd8p4UsEbN9DpTOYO4CGbj/c6G29iGrZkYC7WGTPxHwV
MpBuCGxtTrRyBrBMW2hANWXCZsjyURv+fsga6VfyjcLePBr5w0lRrBsY6/qMglADygv3XdmvYmoI
vrI0SChg8pKLtpAravAvffDOqXYZqw/acN1Xd7705MPwTNgcWOvWv817jtBsAOunWL3AXOvmGr+g
knxKxANYEZOcKPaUW2lecOZQQnvYDvWHlFIXDExI/tPB1Ms7tnFYIKvXKo0u0ow4mCS/1vqK5Gqi
r1SzfoLyuZWyZ1LUt3Ku74c6OMT0aha5JO9ztriNeRsXwQqo8FGO00UHra/GudD5YhkOChnP7bJo
gOzH+VNMlca0252XN9D7W1dMnJ4Hyre5tZ7qBvCKvlMa675qxVPWJduG/AlTrZ2OPeDYgRc3joVR
r5IgAv72YKJcD2PoE/nvcZwDVh8M5c2zPJaQrd3q5GQAE+/XUv6s178SlKLtkO0TBOEGmfdjRdhv
DP6FwsFYh9eVTHWlwwemDGBzlEXdHdNm2PYauejNqhNYL6ZdpXMo2EjxwJGTbV0+7rGDOsJ/HDme
FMmwToTOmYSuFFnpoS0tk/hObyUSM4jpItbR6qo9ZlWKVD3FnnZNwtZAdYQCKIEbFn+g16gzKZEb
mleypy8ac6atUmSDstsYCzvc5sZ7DzmQClrSPJjji+DhytV9lJSLsd/BdF3a4qLs1wHhTJYgASV9
LbotEHsIi1edtOXswopm+0De5d4xp2ezNK4lQeIV4RyjfsXPLen7VJsTpgH5byXtYYwP9vhaw98Z
1wVStTRCpsNhJyTWyQZPcKtSy1GDmyamxBtRY9JjqCuE/lWlk4e5Y5ocga3VvMeug4/R4/XoeeJ3
ppweYjIBnT6kYrjIyp1BqpGos3Ut7lTtPZQuJ+s4UVGx5zR3WXEIGCMhSKr3mbcI/G1DiEdcuXr4
1Ebkk/iLWjmARmHrLlP4J1dIyx6M4qPQPkZdXIW9SkHYuGq0fu1LywFj24ijRyLmho1+Ib/2LI20
qV+IkuFb7y3pkT2G1CAmDiGVJy9oGatzdFHp5na96OTmbkqitRlRCwyuu1Kl4HWIvX0l3xVizSn6
NmkOgYmEizzHyjGMZzjITkqKrtK/KuYuNdfluC9BONo3cGvK/KYyEscnt5V/fcoB0FBu4zOiJQSs
VbpjRCWRneShJxa1hnWaPZrDuk2m1aiJpTIdp9x3LYsdhfc0apXb1MjFSIQLDGJjGw9KkLksYvIW
OGR6TzWMT70MF+BFs/pWeh85McaqK9LZX/QykTY+kIcFzpy3bp4sTfhIyFCAm5DtdHkzFpcRRysC
xLUGcvewnaqHuE43XjTdSPZ0iMx9krhVw/Gd/I2eOzofwNepto2DM63jb7YfX1aOebv1qbElxZOh
NymtAMih4yoRBGaHjRcvNTUa16wbsw9azl1dhQ7286p1wgn5s7dCRTIjVxAk62zpvg4doiIbiTCa
fUSSvyR/RXHijdgMm1e6A6G9Dt9IOV+LM0qn7/Yj7E1N+ILYeABofB2VGnGkV2ps44Y4RsUDJx41
PNP7PjOEeqIJHCtJq9pS8dCpZGLf+WVLCgOkV62K5e3PN/Hbx/d/V6OebOKasm5KkBUIUxBSgLWu
9oRcXHtB815ExQ1gtwszGP4VF+R/ntunMefN2KcpM8ZSPlp9YrujaEtHy01u5Mw7kqOm/S8v72RD
5ZdNMwQhD4sNzsLWcteGCyUX91JxGTS/5bK7+e9u58nhQkHeM9o149l9uRcSPgMx4WZRk+eGJQn9
CHzvKJqefx5VfHOmod2LYBK9BLiNP9LjT3c00WqlV3SYCUj9iE9zEuKbnPYCnp22sG4Ji4cNDtLZ
sbfnrNXzbD/dOGsUilTwNbMA7WT+mL4upgaeoivM5yk2935VrgfSCK3Ivkh04pEm7aAIMNZnrnh+
cD+NezKHMlXpm4QAZ3eo9ZbtVk7wXfhLnept3kN/KH8ZpFSaXvG7LernkNwzShVJRy3z55/juw27
Zmvwe1CoYDA++RjYMK3ULpw7pkqVuFk4si/oe7fsrI1MvnshsX79POI8g/6+cAsJJOPOXoyvL49M
io8wcpxLKZ0ED75Hpp4Z4duvDxLH/z/C/Mn4NJkG0r2yMZi9UQidENQtA+rCU1C4P1/It3P20zAn
t64ahBxLFGPcCBhPVWaOMAlbp1tG0tPq56G+k59gP/jfS9JOPqi6jwVUMtEpoB8nFViG6ZEWSbT0
+iBZSlqZLbW+jPadid4b9WPMrBriRajavkNxqDkjyztRwM8fQMBWNmJ7BN8sUurJHTYNHxtoVUhu
ZxDft2rLjFprJaVtDHdbBEeO0vmNOarewSD4yJFj9lJymvgvthkqZ1bRvx+DwgoKRRNigY3+/OQF
JgCzieJCsl0jCTeqTrocSX/pIGHyS9Y/P4a/JxZSDR2sF+JuAmj+HEI/TayGZTyx53dWAREoA0mD
uukQKfTv6xJApWCSoLNW+CqdfPPHicOgaHjYVXvLWaqjH/DzdXz7uf08wslX3h98kaTQQdzUpAEx
WVq3qmCEEtPZTy9VEsIVsMiWrdqenWEFD1RYN1TH07e0iMSyQl1Poddu1pqUEIgUmN7y5x/wmxut
CkXoTDMky3ipvr7BXpeGo5TFaJuq8mrU+mNIr786m8Hz98ePafx/w/xx/Hx6nkGZBDClI8lVwpgD
RUvQl49e5sWTXjj6O//VNf15pz4NZsVZb1sN1xTa5ET57wmor7I+V4D85m3gkhDlM3OEhorq651D
B42QfkolV1KrTV0X9OjAA8GS3muZ/PYfXBGmKP5j3f5LjWwHHtz8hK9A0cJIa0CpbdoMVUOk1sWZ
D+DfiwZP6tNQ82V/unlh3+XmmOSSa8NOGHyd02Zz5qX49s59GuJkXSrxOCuexRBp6r2JXDrIhr9v
vHSHt/2MmPrc1Zx8PuWwz5XJyiTXKIsV99Zp6zP1wG8vhmqYzFeK9CT9ZIQi6JvMS5nZQUNz05yT
otNlEXgIuM7dt1NfwT+LgYENFaErG4jTmp+W+upYNAltAAfNewaRx4VzuwFvRQtjryyaC989p9v7
9g5+GnP+/U/zYerHskrILHd7HVkPTjS+/z9P7m+WXKbcpyHmb9SnISwdrLbe/bkssVKe64t43WGs
FL+MB295DvLwzfP6srKcPC+6cyPQTFYWqcbpR7tZp43Tyd1WC6IzJdq/N7wsYiBQ4FdAf6NY+/W6
GiWbAr1mwyvvwk28aza0uFdU9M4sy98oOb+Oc/LKwpYNZHKfbNf/JSfIRxbeulh1D/Z9hNYDblHo
nvXg/3G9f91bfn1mJ2PCbf6fb6wYWM1Eh/BBohHZK8M2pn9I/GfUppcgzgInb5r3eqz2bJEOXWIs
DdRDHk4xzafX1SKIMis0iJ12meiEFCkZEvY2kmu362lVZr6GqCpxdV/fWakPtA1aX/Ckpa9CN51J
b4958moY6bL39HWak9Ngx92rMQknbMI14NO1EZCkkVarXs4PAnKwTQ9LAAeV1LtIpoepXFZ0ZHvs
9HVLG9CcFqHfbNF32L1CUzmjWVuuDOsu1kun/uNdR2mACodAzKh6HGkZEk27jBMqXKnlNoFMEGaw
qjsSXmxjnSkXXUVwQfwgz6ID8HZBHa6G9HFOtNKG2olLIn88bTHpy0hNFmZBuzh61YDZ0/p1hYj2
UpotjGp01eE6tAN6nLhRZxGLXcoo02wnJvmdJF43jlIi5CPKod7a0qRVaEnL1ntXkfINKbXAnvGt
wekGA42K5sge+AK+WwOFy6L6rQXDysQNjp1mK017nf6toudu18BBoWol1wQoemTWmTgB+SCslBAc
gUdytY6zyY5A7VVxuYm8GQ6qLn2jdoYwfZPVdKmYB5neqzxVv/JITtFngIewzEVMIVYlTt6nq0tG
yGU1NhTcmvQmK4crRYw8ohhPUpYSi2yZ3d1Ekzl8zjp7oyPxsrX0UHNCz8ETw6XkMs3rVLZum6R5
Tlra01noVl20JKs5aEcn4BkrsM6btL2Um8umb7a2gQKZjTXmqzB7JMnURW2/pBy6EtwqNkuraBRu
ghNaj+d0mGoRimNSgYee9UE8JvLJ9Dm+GFDBmS/i30fW+e2iVcbCYurEwX79cgTS2MqJx8OxIgk1
gTI25MOa5TKIVTiJZHAsi7DWHk2pDD+SIYjukOWTk6LURb0hlBuetNoQDfaf/FR4aGZlPg220wO8
is0zRBkguTnn16250h+sfvFaJ063NBCwLWb78X855MmNoFCo6I3FJotsgHo5uIYjIxdxGiSIq2mZ
upJbnzkSfPc1VXG+/u9VnpwJcsAjg+QzZOOiN3UMR2ys7Wu8NVaVg255+/MVfru8fjrfneyFtFH3
Y0J5JdcPrX452Y10waG6P2Mp+G6XT8VF59gmKzy7k2sayfbJ2475JDKdTPY2StGFNjVa1aaSH36+
ou+2+ggNjNlXoFByPdkXRw1ZtU3EXnUMpjfdH3aTOmu9Ff2gaMSIWkV1pkb4zYoOGNmA5S0Yzzwt
rBAmMcYN4Uwu0MQDfJsZMoLzaAE698x7+e1IGC7gznAu5Fj39bWc/GLQlJGpUcq/PQTkXUBhsu2A
BQ2P/8FN/DTSyfKqppIch/O0SMdyI8LuVyWP21o0+4iwMtOYzsyPcxd2MgtTQn2qXvBmd5mngZhK
H4xeB8GHsJm0yPy/vI0nW7BiNrIFf44Y060mvdtUNKJyZTdnvx7fvVyc0P73eZ0cbm1P7kcc+/Or
LKPcXKAN8ncRyXQ4tvNrYKChq+f/1rP9Z5f+adTTs64WBxH0e56d0pFBranPXSqfeV7fXRiXBfzE
hooG5v3rRCxtMjBRsXP2nMRCDp9H7f7n+ffdB+PzACfzb9KVAugRA8i9G5JDX1q7GiPJz4N8N+s+
D3Iy61ozthRPnv0sVo0D9JIU0GUpBnTj5yAn5+7XyYzzar2285GR4jYnfJqMDUw9P1/Md0PAxYAb
RjEUitrJZ68oJ1Eq8yHGh5XukJd+tDJx9/MY33xavxwoTm6Yb0u53egcKMLmWbOXIIhJxdwNPaqt
4uXnob47a34Z6+SW1ZrR6UMzH17WcxrgwXAiN3XYXo7XcKqd5qZ6Pydp+eYWfhny5HVVOuw/dJko
81rHJPnISKD7Ty7KVHRDZSkEtH4yAs4aewh8avDaevLX2q/MBUihRYsDtfeQEwfEqdg5dz77+7Lo
OgJ3oqpigze1Tt6lflQyL9ZCy03hbayCWoqWudnoq5+v7btRbJYkGFXsGtk2fv0kkHJvoxcFTiHl
YMoCbAWorhtz+fMouB2/eWu/VIFPCuSYbccUX7jnyhgm0nBaTcF9UinLiCMHJSkpRjfQbpMpu2uN
NnUME3ORpj8pOEWqvt2F/WGYjnlEt4mCSWioV57XuXbxnky/8XoupFF1dTmjkyCh8FYQi7HZQ04E
82bUbgV6oSQG1xPjGccY1xVwevwrKVyRDNrXNr12QqQyA9joA3tVRALFPgfpZRneIk7NZWkgBkZ7
oymPAabdeIo4BnzEtBJGH9O0GV0F4Z2XcrBCsWMntOG8Yx9a15M8OUQ6hH7IyRB7BnrefI4/id0S
tYUXk76s9wc/vS/zZimkwDHFviVuyEru23Kp5hxsJvQBA2Xdx5TzgiiOqnaXEZxo6AE62m0nkPYE
tROitMHqi41q0h2tviWwqymf0DkuVPOYKJPTGM993BD29JAoz2VPMlHpKJGKMwrXn3pv1JDkDe6x
ONr9a6RtLd1t82U12auuxIpUPyb+TZh2MLm2GlFBkdEs4uHOQ6USlndN8RYS+Fyo6UqLCTt9HAQ+
DO1tLH4rg0xIbecCiMhhqXOuN8lHTvLXvMbB0C+IYV3Z3T4xD2UTOI2ZL7V8I0c7E2mSP0eJZtoy
yLQFZiaDbL3mpSFCqWpZjP12I+N07D1X02+oiov8WW1+S9plaZjLsJcWcvPu5ZNrooLCwGLio6lU
il3qEd39ujXSfUjaFPjiRRfcTH1/OckyQhuIc0yOAe9DYCIFlK1NP185UhKEBhZFOtStDf+eDkBw
4ol55iO1CCUYIc6B1vNeysbbzqkPsdc+T+JjKOMLBLdMFJRHFvmKlnWhNBqCNHJm8SSLIN6rU7Bs
BFWN0lrFcUque74kPehODOmm12t47occHho9mwXGfLnDZ2HWrq/8qvnWmaiqlOainfVGz17sqh5M
Gc7o+VaZ7nO5XmhGhJdnNxb4MoNVbPP7VAz40YIAda4N6oR6d8lyKq2n9MXsMOzFi65GAW63ZHo5
av+hDgdffw2HXZbfCI/z/xYYv6MHEyzgtRpsdK1HoC7Y0YJlNxG1g+j004NMSQGdk5Zu+zp0NNRP
QxMtbek1ax4FrzHaPOANjEVWdfchD6qL520xW8EQ6CQI5owXm5Ag9VpC+GeNBELhdbJw+Y3SmyTW
rfKiGce4JhaWWqZ+M4rVNG2M4lcsrlhpF6qBCHkvzV+X8m6QH0yk1J1/qY+IB5PpyvPfPCpHql4v
e8ovkldfq8xbSUUu72EvxapIPu225TygTG+FVy3iXt7609GH4iYR4Rs+Jh53YWCqqTGORPUantV9
L4gU+z36d7WoHwqjuYY6uSiUaedHv0VRbItgh+Yw7JdQSV0vlD8CoTVLq6KDXWjxXvHiCxpKGYaf
6Z35miCsk/CP5nnlpsqFMibupKlHy3xsqXv03m3sHeLmaKCvMuKtyA9Ud+ks2O3dmK/9+EJMmRPX
ByPvnUwiuM2/bnH3iRAweMM3xaHW0aMc9DaK9tJobpPI6yrvsUMchnhttpuKlGYTrZ/qREygRnuR
m1e7uDFtyh8IRv3ASYnbjfgrcfc8RdzHqlskhNRNId85XFH7YrjVkJrl0u2g5IRFvSYhYMTCBfVk
YpUTWxFcNwDCk+4KGpPTestQVyhLGYtgwh0dunX1VtH36XzCGy+s+HWMd7a4zJNLoToZb1pnr8s6
pYwxO1Rjh0QQV7Iu7G6XBKj1b/JUIeT+sgXa0WnjQngXSrix+/dh2FXmVo2ftfw5Hi/M8qKjL1tQ
7Nce2B9bhkMokfP/SDuP5ciRLdv+0IMZtJhChWRQywmMqaC1xtf3Qg3eJYO0jFvdgxplZXoAcD9+
xBYpLONoVjcKlOZOe4Hc2Bd3XaZOYOw1T0OjWQFL2CWyo0Y/ho5XkjxGobrRUx3zla0ivIy440a0
6iSeKC0D7qMK0rGHuKpThYVdmsEeQgFFoafOtZdYb7gtwdHd5gtteSFAKm02uMtukxVWOHDzxCiJ
ZQeLVltNU8eeBtWVMKBWoGbnvGDyhBkN8qGHi3Sjmj/XvDge1k18Wuj4j/TxCtTPKjBpA3Lor2H8
Ggt/BIb9Sf48W9dFfaMROpvHmL2ynlLMqaUWupVnwAwR9+n4c7B2rXVSFhCqk1MYpVtAgzCrld59
TOI/kIxqaVfWx2CqOaWY1tHymk85zlXxTENtBuG3mZPIzZVdkCAtKfNmeu09oiecxr+V3meXj9iB
y8UWwXesNQS7mMKtMv+GIHKIe4UWZzI+Sew6CSflHKo+d3a9wBwHn9JspWiCPLnYEJ6WaqunI+7b
3VGGMLKytdsQluTq1SOnx0BwmxyyN/zj6FefPeZ4RUe/girg897EE7Qf7QnIzaGos6d0yaA1coaG
0FMQ8Jvvk/qxIGvqbtP0bcbzRg4X/NIjO9UCH9zvgrYpBDKnwme8gdMniW/5vGxga3Hnyh4aNl4n
82+V71Vuwr0QvYoAZjWMyCF0VkikBC3SxbgU2pYYv4CVhp0T2s0Y45QI/25G1Joye8DYMI7Go5S1
h6zdicO2iI+KdRuMv4R62UlN4mgQ1EQ5cagy7BYScZu112lU8Lh304CTG1RXcfqZmSc5fu8i9lj/
sGg8R/I+iO9tVPl1n27xYncVPboLCOtQI5FoAaYe32nmGyAHnGL41ECu7yTN6QU/lW+SCqiiW4I9
PCGLOkEua33OvWBtxB4z4IOEXzW0asOlJd+M72n1oJjoviJl4FapZwDXTsJdNYNNjYiuHkZvo+5k
P6L6qTV+If0cq9ewVlL5wOkOhVMdEGfcUPKnpANlf4y76wIqPYjTatmOQGHbztEyKNwvon6UgSAH
7zhnFyluIj4444g03myfe2TFcC837vCWgyoGachOsCQfHyto3ObwWEo7ix7zXNxn6bUWwcwjM/Bb
4SnG8qizgQqV+Y2sPugS9Js9x4KcD9JrkG7WJjtuPnJ5NOutau5E8VTkDFrU14jzIT5IJaxent+J
y7vY+NHQuYExjnOTnPsziFdl3wlOSNCFUVZCWi8R9ItsI3SEDNe+faa9ZOhDNMbtjCIC6npMI2S3
TnJHIn6UY2pXs+aO7ZPSuHW8q+qCuH4ag2el3wT1CVa1Mt6kgIOXm5ZBRK47veiM0qbQf8vKa5ZB
wLUn8h3tNztbAd+iwH8lhnV0veXC1fVnBanbZrhHvQkIjExtvlwJ5ga4ZqFezyetfGBJlDQqYvCI
FyCgZfNerCobeRQVA/HaUwtfQoRSuzKnB0yAOX6IW0NFA3O+dCe0JQLSg5WshFrFsk2jzahuFfW5
l7d03As4wSPiFH+i2CP1YmZhNwhpmNYrKBkoVq9dsA/zg9be1hn+iNs42WD2TpBo0ye9u2pujOqK
gzRXx5b8oNkLMiu4UUvac0jbPU0ZRXjVlx2RWXhOUuDVwq8AZ5HlFDRv4vwK9ViHGqAcQVfr0z3U
10A7DenWAM2e7lv45sttK0L0+AFSnyRhehuXe0l5UOJ9KbKfDlX2tnRuBrfxd89OKqMrPfNKrGeW
W2l4RUhgNnewWavhtkXPVRJsdCBahGtpg3V+AKUtesHZok12M1mMouFzuUlrD42CZRtgq87WzVbx
6IOM8duQPQ2Fw/04ilscVGft3upOVYd0wHHpn5pVP8E3SyQQ/kGI86XG/Ty6XOnRSMakQ6d/scxj
FhxVZYceXG0yTtFG5KO7NMpdNV2YhKR4TnbWM4d7RFokDQ+h7uj9Bo9smBC3Qe5Pk5NjNhkddenF
yLFxdeV0k5gPYX1vxj4zVlHaVvMBfVAB0nqxF+XbobDhxvUwPrEQoLmvYu9S2f2juo7gvDkWkaPd
yjJJAEKaY+c3+m0+DrZVelHmGIHsmBm3yNHKKnzwnJT0b6hOaJpo4m7IDwEjssxDWYIMcW52SWFr
5gl5lZlbMMewT1prtmcz3sZdil39vbhsUO2o+Bl87NqkW42njY1hb3tb1QxbgttuQdja1ZfKzbpb
udjEGmzEYxh6ubAvRmqo8NCqv8BiScO7AO26s350ylOCAVB7IA0urdepvA3rxJYzeM6bqOeD7Vbp
InU4cufbebwvKE2KJyN5bAZqMVvGm3NtiyUoRBjoG9jDdCCSt+TxbAtRuIUEbupXVf1YFlcKNXB2
CuDTWumvfEALWbSt6iqP/b69qdP9KF4r9a1p3kSYgAUbKzshL5hwjoSHQqSmTFxpZC4QHhPTSyAy
duMzPBT4ki6hHtJ3VBz7wdf72BaMBWCNgiFKrT0PvQ/DSIs8iOehSgywSyaq1N0p4pHjAUg81Xve
7HKOMJ83iX6L9T3z2DZ/khvYtKsoStvd6oDNU39GflIlVNoj8yyd/9ggdbc3ezyTXb3fRqR+GIhC
x7HLYVuTkllIEGwqfauZXogdUr6tg2ctZDt5GCyDSTPB0ovHUNooshtWSN8guGHLgxf9bJRTKWJB
JTl9+qt5HSls7a69gXU8GcgkICJ3mMwtNJuGvgOk/Ww/Mn5qnorslzXaGKyO0x0+ZJGFXPnAzNSZ
go0+36rqA4PQYn5BmkQysTR4QZZCKBglb0VlF1uPk+jJ8lEb3zXVxnLFwcaAnbh+LYJWnl6hr2sj
FaDLD7pF3n+zRHst8QbhTVKPWvyolvfcHnm8TXgg7o+G5PiHsih21LtTv62E6za+1upbuh70EubZ
n6Bikqs1TkNiZPRO1N/H6NKZ+j6Bc986uXFlNPvKuDItxofGochftNRH21RUTqNE0rvpzK2ZxHYv
XjfThsRMTfca1/iCRsrazMqcEq8T60bVf3YJ0fvGBD1tIrCBCIT6YKjehI1xnP9orKcRivWyyXNc
2vxAfRmme1jg8nQ7Z14+bM1yjQ8l9i1smaZ4o2/Rjnu12/Dx1fokpAgyjT/LCGEge55+ZPkxm1+l
4r2Kf8XzG2k4FNxy3bwQqPdNBhmn/w29q1K3gbiT2mudv6dp/tzs1fp5nF1R/pEz0k1gr7ZPsGxh
jpT6LjEPyKUMDK2D7YJVHn4/IebREuwqgKdQSSxSl7cgfDWoz5cXTboPAg8CXDdu46x20G2KpB8B
vFdqDpyOBVebUBzdTcKbYjJW9/lFVvXS6odBvzPQ7Yh+wu9WVKCjTtRtGulkyP7I69H3wPcX6DTC
XuNP+9OiuPK0oQ5pfjTRMUw2qsYLdpv7ebkWCzea/vTwQ6LIEcf7TrvLDV/PKNMQlCl9q3wfULiy
dnN+srQ3lNRIfzrj1EgvpX4ltydxoXsBwzt8YKsXE4N/8P3Q5YriLtd8GPj0JTq6cRWajduyflLo
EbXsBSl8o5cSRadRc6WsdLsczVB1swpjWLnkCpK6s9j/eusWSHKUDQUpJDL8Sdl7mQ5NzNEDZFSu
R3E/soix7DPUAKzxFep3Pj2mlq8OT6F2KIwfvfioTAejfB+7FK/ekYE+Qg2bYbpWgRyI8WOp/yEe
kLorg2/IuVOiS029bojXuk568SIO9V6bRi+QZujC16kJ2/lRFo4ySCC5c4TncCQr2YXSY9v9yMP7
iOxfDp7q/B6tU01+6lQ8032tvB4s2Z6V1xbdoFxTnDRgY7Yn4r8ZYhHhBNVj2/9O5ntB36K8EKrb
bjmMGEtzKbTjnQrgczyoydW0vCwjP1P1e7l3FtiClb4RrG2nkVFkdGHYS4iX2QrFyIAjy90gv5bJ
ZikkN0yQr/IDytyC9qNTU3LLfJFa2w2Qx2kftZGzoBVqGr8I92FxaEFYYGXed7+z5A4WJswCACR9
dxUsUKm2lb6TxU2S7YLuME2PS3ozJU/ZjKpgcgqrn+qyzcUF8OmPfvojgawRa6eSjlX9EIHHwd2o
Q5AKah93gbbDvzwzj0p8yHEghpEub3LcFqHV1zTPSOADSutrUcMy0Rm1Uwf0KrDr6jhmt3DOO0As
jWHDohJJgOXmzoSAlvhjCZPRndJrIae3S/PGF+LUqcrrLt5HpZ8wNweSQVsd58SSOqXdxIiMBfxi
FCiuBh3PPziN4mOY743+FCrcQEhWb3U0ccKHAEGCEHjgr6Z9SbRfcc714fYoOw8HU3ptw9uRbsiM
OggVftb7ZX2b5z7mkPZU/QH3TGm+CVEoGOv9Mu3L5JW6gSJ4gbwWHdryxuxvwnBfIvUkUjqrrjm4
Nb3c4qlU6rUz5Bq9qw0lejwp3qOKnT7XbHwkY/RDYyLcdk1Sn2AmbmyXVrXDdF9RgZIB5Xuxwl4e
KhO013k79Rs9SWzxrda2RbTPmweLfYjM2PqmOnTFEM6BlddFqMk8j+F0v6CugSW6Qs+XFCjLIYE9
rcIZNAuVh07fc11m82ZK/aT3dCoZnNVr36w2UbyBHsuHCMXdXHM/00U5dPOhkW+0HjtTO8z2Paoq
1UGsfJP+bbIb6Bij/yPcaKjF10eSBLozhVJyg9EM7LbWQN7DQflhCB2b4lZoUDCpf4wDnNerLvXD
+ljXVA9+1GzV8tApOBQQTdiSY7VClmyzQf8O1ZGGxp55BSVYrWHXZo+oK6UD4kv6H2zrSFKpHbaC
cFTV2sFxXjavGmmr0UkcfbG4pj9TcVVCQvHm8NjHu7x9SfMGnccVgP4iBSiUVdzoj3l/zMttqGi+
vMD9vY7D22i46cY9OnL7hN8w9n9Ecqdw2XD+RUKyVV2b7TGT/Qm2IuzUFlVbyqnqJiANBavQ7zMu
4JDeqbGv9ZM6KXao3fdp5xgV6lf4kfzThhmT+wy1o5FGa2VeiYBfxN9Dz//3aiqo2HWPRd8TT0K7
Fg95QNTgrsEWPpxbu6Bn3cyIkUR/ROkxWE6q+JKOEvo86LeZkRsKplvGkSeF/W4U7/v4XuoNLk5q
luR3X3e0nctT1g+nFQyAg+Ym6bwl7fn1DW15V5aulPQ2qP+QcDEDibpXOGm2Xl/RV1iKXzJaP1rl
08mXxJ3R/cwR3Qt1YltfkXcz0RG4sILnsL0R5btJe1Hk274LnYruSkHhJ7SEyeUaXtLY+0X8FtJ6
C1DEU4bHIFauxvilq68SNHC6+1RC6epPZ9x1xVVB308e3yf992ye/rneAL2ooLmsMfAiXXSKqvHE
8iFsrrL2V229ExhwPvalgPYk8dUMH+kcKQuLFX6FionyoJbekhziGcLbD0E6Jk284TZL0CrtM42r
nobQdUyNXiHhKP0mvcA9GuTSnwSzFWocQQG7iKRL9DYwG4iSGylYM7d8O2m/yyF4r1uEI7kRy3kn
6tEpLdVN1e1HmQ5rxu0hhi0adeQwwNqHx0mRAk7A0Fqv0TxT/+QSM22x63/oMWA3t5Gt/Cgx7KRd
NBo8uGU64TJV3LmVZlFnmppx1Qe6iCIPsjWtp1nLfDOqIbVR2hcLcljjmwx73BeBz5nWsovyxYuX
ZmXSo9DSDdpeHZ7FNqPNYtB+DOGMJstvOc6mbWsIJtJWxnXQB/fGWBQIbBnIXjbRtCETjRx1EO5l
eTx0lTW55trKTPXKl2tZclImWuAYQ/pBUOKG/mA1CYqV1FbafQusMEqpXQxHLH5H5I95J6M71aAm
ZFLWc7UFDUiFAal8VB/H+llB8Q+OqfP/Ej3gYQymy5LW2ZHuJZo33C7tu4W89yVWhfwVwIftITgW
vAIwU4PA+HkaO6EuZVrpYrhpReisKk3bZOoiwPgalCs8gPVDnhPixZpS2gCexdhGlDfkTzgOraPH
ohgTrkZ0EKrKRCehailnG6HfIv8pw9kTOzeJpW5XBk15nJRGeKrVRbowUv4KAlFBISJFy3PgPaCt
I+cPuGyMi3Sdxq9JK0N8ldJ42yez18BouTCW/zpRRpge4XHswnC3QNHlbJ1JH3vuA/DLc7Vv1lSm
K6vfZadeoeV0gVD17TOh5AtWX0Qn5HxMPreIjxRDzKzREHGj7J0aFGcwtRce6dIyZ+iJAIqLKfRL
4Aq6cW1U+V3WUUZYl3RVvntzeOOuaslYHBjngLQh6Os6j9FgnpuRjouI9KPGO7O1xsq2ZaJcdO/7
dkG2NghJDYfcc+BRidxqlw74u7WeYcuO+MS4HQWQ1pHe9BfriW7RbCePI6PWCy/024XppYNgNGRF
V8+QG3LUcrIjmFo9bkVXjVJpiCOmBdo/cWSlPtOj3P071OEbWgLb/z9LamdABz2O8xDRK6hbOflJ
AN/HCTv6FMjSq0x503KyJ3yprqVEhOZfm63iSVqNakkXMWCrE3W4gIb99h18OI9nKM4lQOeprLDP
zoyIyCcY+6StJQpK3Z1K5f7vj//dYjJGJ0w7Idt9kXlp257htV6aroR2m6sbwn4xFI2bEfi4NGaX
3LzW7/eZT4ATCKRCbUWn4uW6HqgPsaZPpg6RTADmXFth4md9kr2qGrK6Q4ac7BAaXIBgE+tDkqjN
dTTQ6/z7837FVqnYMFuKChgXSZ3zHxAHemTp1gzCfRSRCJsx8Bbx5iUpWynJ3SJ0v7X2ou3Cd29Z
kw289NCoRszqDDUmpUMkdgZOIXmJVq7YYRgvdXdpFgpO3w/ahWf8LiohGoTvO6Q10Tx38577MpFF
lO1c2DgIdkYZ3coKQBy4u7+/zO8WQotb1Uyw4rDMzx4r1nF/SVJcEJIwf1Uy9SGjkSOn+e3fl/nu
7X1c5uyCakoV084RcXwNvdgEUckRdU6VVmkMs+TvS30Dr4LpJ7JHQI4ZEKo/789Rz4u6V1GwqlRE
A5MZYWupKi6FHPG7XWiaJh8JHNdqfP55mWTJYUOFJCmLjI8k6aGONm2NJrEWbGd6I5Fe7zR9/CFw
ALED3wXBfIxz83YJl2u4pi9SH/tp3O+trvfrgtpISLYaM8Exvw1N88EUC18Nln1d9a/adC+RYccJ
+CrNb2WIJCrSL6h1q/SYUU2HbU2LB8TRQIYejQy/Zp+dbA9Gs+lTZSNJi433MRIrlJfDdkTxc9Q3
bXnP3JO67L4zDIbuIFLkytNGQBH6zQrKCefrIXtoNN2DdeWqmXIr5FeKdJAQkRMDmJTIC1JiRtb1
JKEdh93I7DYJELHk0DYZoAfGjas49Wub3cRR40wlHnTUL3rV75TgkNCzDubIVWjSihTVpcgMbpcn
6Tauh8ppoO3EveAIbbbBWeSgDCcuu83EJFamJxE3zT0OJI8NuBVLE+4HZTiW03JhM30jRwIO0AK6
IkKKlb6I4WtRr0SLjlDZ6KAvtU1eUABylY22Zw57wHPJvcR6+4bVoHNlmziEKOhRIg74eWMF5lwo
UsdkRr2tjmA77H7DzDHdpLv8ZrwHXnFpK3/dyZ8XPEvqDCFI6lZkQQjPO9Xp7s15LwByW8s9yH31
Dhr7Rhhftep9fL60+tfAwOI42azOPWTh5+5lA4oowD8NE13OVN8EEyXw2Ek/ElHRdnE0/Px7bPga
7T6vdhYbJGR/pk62yJPD06y2KMzQ3+isf525rqugnod5AkJy5llJEU1lg6ADz9THorUVpmVxuwbc
T0YYuZBsfQP+1WURSjzplmyQwyhnu2VoBjOuetNtqsCk45ugMotXAUPEBtXSbpE6+j8TsBVtFu/S
Ihy3Q4eOsKai6YY6QupbM7LJlaGmT//6VcNRl9eURIdxe36DYS1RmNbEDxtaBLkGDjma+0W1Ifpr
F973NxuYpbiTwQojHXQulBKOkdDSAOJcZiveTW/vGz1gapvmKC1NK5evfP37w0nfLGlqqB5AxZe5
gtWz1x5mmVWHKRKstadvJD/cjhvgOhvLi535p2kHdu6CJ8s22qXD+vV20z8tvP75h+yrEEpttBBq
higxuP0pxV1BtYFN2J2nwd+km+yB47uQjXz3tCsuWsbnlITrPCQpipgLKTUKgNfQmdGdyhF1tpD6
j8ebtg22f3+58nfPCLFElRGfwTvxHPut1bOaiwnPuLr3tXsTa5k76wftJQc9185rARTXNqNnv7wp
3ewN4UG7fC+v6VF0l173Gvs+J7tY4/7np5yb+sRRC33WHNfXPXqSG3ugLFUXTy2v2wR31sOFJ18L
lS/LYRyJuCjrkmV//rrA1OZJN/B9kzcmeB+7cGfuai/YrSxrJnKPlUer2ZEey9fcDf3lor3gt6/+
ww84q4ZrCzNbDVVs7oLZ0xnZMTawUc67arzR5QovAx/59Qvb65uobBofFj2LyqOit6WmxIZbL29B
ZuAfjQsEVh//p5cLneXzy03aMRMGQ9eZdtmS/9bS0LNrrriBOYYN4sBHOz6wH/fyNtuMt1Vyaf1v
TtE//lNsaE2Tv5DMw6G38ox46UZFte30CDFS7PEo2cQkPyz99KZNhR8FmKfihAGgZNdUjGVMbGKB
7nQ6MwXcuhR0Makp7Tl5aITBFcaHvimdqcHzAMTHVP8JyueouMT/+abCRsTAVCkvVR1tG2PdNx/C
TtCZZj4gm8Y5aI4yVMuVYqI+WJvSnZ8v5QTfXWqfVls3zIfVeqXA/yItdFYTncVV3PYK02N7tfEF
7nHFLGXzr/eGQZcJAq+IWg7PcbYFzbDKLBSWdXfeA7txhqPi1lfmjs4TBgS2sVG81EWdCUz5caWy
XjoB34jPrBmQinsrSSaE1rP3C6O0FZQEK8HkaN1X4Mfcwi8fqy0wjmY7OSZWEjY402v5gvDBP/nV
54hjsKRB6kApTVvv7MAnRQZBI6g0Dny2q3aMSjwsWbfBLt4AONjUuw5MkF94I6Y2/t9f+je59Wov
RdeCpzZQcjqLdokB1nuuMP6MdsEm3TJ7QTDUBpFDkGvs4FlAz/RCqPlGpcmkNQXzRuQMqggDf95a
U9cgggVZj7sFo8QtYpqOvBt93RcPl0yAv3m3n9c6+6hRLZvLVMO/kZM9Vj7WfeiDfkMQRDlK26Bw
UHKLnUR+mN3OuWxI+80pMhUSQ0pUCS1n/MM+P2qQG4EYLDq8sH12Azqc/AQDnc20r3e5n1zF9xfP
7fryPm+mTyv+02v/cG5VsVYy0iUUue57Dz+RLTYWdMdrd/Va5iglDnYDf99EX+uHT0ue536imAZh
yyjaVSOksSuuEcYP1SrH0AAGqHXlAp/z60lFSFpm5yB3Ra9NNNeM4cMzDkONUL3CWKUVspEKIqq1
K7lKxJtxjtJXpQlUE/QKGh+AFYXQL0xlwm5ljuV9nKUDTTMR6AXBxnytYhEHBknLajoE2Ej92zez
/lA24Cp3g/OkchbSSnHqK0tkSKqLcDOK/EpoA7gIV2Mw7v/+Db7uNJZaBwOrXKHFBz4rWZN4UQUc
v1UvfJpeFF871k7oqeCEHfM6Oki/o7dLW+3LZz9b8ewrZHhs5gpBxRuBZybaewXQTmrfRQxT/v5s
XxKis899Fi8C6riij3TVM8ppmyai16avf1/ha7r7zxJ4PMg0Vk31S8MqX5g/IN0BJh/bJeG2y19z
IH44duBVda2H4G/b52wFgGevI1jQIk8OOdPyUkS8GJVcRWSOTrepI1EOFMMbzBw8CAZ56bsC/Pfv
v/ZrAF1/LY7yq5g/pcB5ijqpVV62g6Z6fZ57uirsowW/IbEEFAgkr4JaIsUHRDk3mYWlUZ79a9GH
s/XPLqwwSsZB6y3sy3F2b0+FP2x/Grf4X7sxt4V+qf+zbt1PIW1dDsE3RDRULJnPJQvShV5e1cls
tH21A7RyFR7LHTub7PtiErCeyL+sZZwFbHESipadwMjCrXbg040XzUeUx0l/B3TaMlt0c7/4Lf/o
iKX/RQ7yJXqvj/ohYJxdx5YVJo25Purg1+/odqNWle5Me3YZ8LqXG11fsv6z5c4+ZNCLnZoRab1g
KDdD12/KSfX1+ZKXtvTdW/0YnM5OsKCmqTHSesExHW975R7MBsQEu9lBhPWbA15QSO7UbvoguoDn
L6d22jeximGpyA1MH59e11kagMzGKGGoonvT0MTANFTADHVrnipFKzyjSDqnTqwYBlHahM6Ylekh
77lflJaekT3lCQ5kmaRkLY4tEA6k1FRSmHK98LhUbfU06/r0K9A68dgbiuAb00jsqBidnOq8Rk4P
xUkw0JaB9U6cNdfdbCgHqRtkkHJpBIFyTb8AS/txD6WD6WX/CgLJokFcUnmHAHPUNJG2tQDYIE/l
dD9rZuIbSwb8U1jAy3K7VMBK0ZtPZ7HZjTOd3DBvO6+WG+EtJJJ5VdhYV1ZaonXcQ8oYxKndNdMg
v0hCHuzmIW0f1SlMn4xiSh+tygh82YgrZH+CICtPRjhgo8uoaWeUWbBHQCslsbCQEPEMrZlEEG6B
CatxDgx/7uf5Rq/rbsv8rQu3nWo2tR+PKKUHPPlzIy/DVTzlcolclbkcu1HrYWkJJii6uOtOmTiD
NI8NwCCSMQrDJp0wMljaXlGRHEpFY6fOS3iVBRFkhGZpUnjNifbSTD+VSG52GaJM1HRyA4AsO8yN
DHBnLODvmq3cyAw+5PKpny0MuERDTryilsBK5zKYYq2cUPGfekzenS6YaxhbZSSeysESoZfkGfdc
ALBznBpsYlqRKOyECvN9wILhkoDDrtNDnSg5LMt49jscjLw8TMctcvD9rpYj867J5GFThrgJauak
7VtzxgWgs0YAMeFKfRB0TIMaw/Sw8Mp/VVmPcIqcjNejYBQD7OFkxOIz0jbGNOH8FoFpcfH/BrtY
LV1/LbRxuoExiHD6XDTQYAZMP2wGgvqTVtbBIw0zEUbxPMsdwBqp7HAuUM1nOQ0bw0mWSKo3AnPj
5zyJ5ft4Ko3thWtrjSZnsZVDqAJawNjEQKf1LG2LY1R1EnE9ViuAGDYe/GR/7SkBVK9mJwU4jTvF
fvIau/wvehzf5BGf1j8LAnrbBGYSsP44Gl5gvE/5vxb9poT6+IRnRbNRd5QaPcSepk767RiEcMjn
jOl/DpdBmjIJwAFcyVaLLzmNfO0OsLQESAMLEtqDyCZ/frkY9alhSTjzJr87ql7sCZ5Y0JNcHIRR
N2N14VL+7l1+XG4NuB9S8HrokAAPWA63mptQh54HK2C8lOh8cx1+eqiz67CYqrENY5Uv5iwvkwu2
ewvB43VyRjc5lNf9pR16ab2z+zCGSghai6caHXnf7fB4Rl1xbUxF22ZTXF3KNv6pjM5PxMe3eFYf
CKAg2n5dT93kp2yXPCyutWJx9Q0ctLv5vV1zeDffNSeYCbv2yPW4h/d8he+EPZIT5G6Jhe5P8XAp
t//uxv745s/zIFWpRBXSKiWWh4fg6GW/1t8yhXZyHW7nU0mbvfEYV5oc2N8hvRH3QrC48CmMs3om
VxUG1v98isZmqkiZPtkMMpwGy8KNbMOy+S/yhAu72jgraaKx1vMgk9fvYe7nU+gJjvW2vmgQ0S4E
7cv55qXHXP/8wzmqrDAwEmXdAbcAs936NvFxw8R80SPnexFxjrlwcL8rnj992bMoOCxzk8rzSB79
pwDLuqXf6aMSR2+v86x99Wfxav+/mHCur+4vW904i09CYdYakEzNW/CxnDAardqfw6Bi49HZtfKc
dcg+RtAX/kzJm4BQxN+30xoo/rb6WbiiYF6ybF3dYhoegHDM21tFepljBDEvCf99GSB8jsTnaMas
ESUrT1lLRNZjrCSvJ6FJQW8XTOLwL+6SK1VkOBgIlz7t+g7/9pRn4WvJl8CoG1bW7l8qfNYPhVtu
yp/0LvtN5mmpd//nUgi7dO8YZyEsyCl16/XeGXwFSCoeo/58Q09ms9oiaOG2vlB8Xjii5lmBNpi1
GVJDAanNH6foujEu4Su/XUBF9AiZc0P+YpW3yAg7aIy+vRkSqwohj0HX3zfjd70aBur/WeLsCE4W
kME50vlOdrHT9/0GwL6r2o0X33QOEH7XdC6s+G2Y+bDi2ekrazFvxJyLtHgBnrzP9yUO7MwsF0fY
NLf/RePz2634YcGzAzeYaVuNAQsOPw17cfXfoWec1gkpwXvLbepcDjHf1Xgf3+pZsmApJeqjJslX
WKvulP/BGAs+0J1m/fo/vsyzY0a9M8lNoGle+oSkg91fxbf4MNtMB53mbni8JHr5FY1CQFmb5Svi
V1KROP18R0hKp8RZ28lkJaJTAs7YBLufOsq1NpaV15d1RL/7dgxCkE8H0Ags5Oz5kqHRl6Sn31aH
8ZWB6skszi+qql1qWX53JXxc5yx0dMY8xziArM2O2evvYm/YGo/w6fxuowj2pQH6d9vjw2rnVhVi
UemmgK2B1zNfpT0Mg6hMfwllf22qvf+/2CIfFzvLXpogm4xe5NHaP+bG8pcD/mw2XDBXctYTfkmx
79so/HG99VV/SCOMPjObFsE0ur+Uf+8AEDwDSWRP9GV3hv17KYJ9d8d9XO8sbRFbU0BjjJeppOYm
ns1DLaW/xqXbIFAI4ViXrqQueFHr+b5WzYf/zcvVUZZdW4KE+rP9KY448AEuVTy4maMDDu4KS14n
FPDksTYmzlSXklF1/RfPL1aArv9/xbOdWgwlZopjrHgaHY1bMcOgLYzLdhdPenId98XoDklZ0RpA
qyawYKIqalPggp718qYveqS/5kgYMGiusLBJFXVrTWb5ssS9dijlLnkycBh91uJM/12UZSb6oSri
4ziP5UQ3AcTWXWVC8aA7Oh0mZezuhBx6ftkXWuWUfYfujNCjP5AZaWb3qTocqqpfDmZZV49RVPZX
Wd8Biqy05qaT6vB3HFVg7WVEfblp/oe4M1uOW7kW7K/cOO9wYx46ru9DFYBCzSyOEl8QFEVhnmd8
fS/oum2xxBYd3Q8dDh37WBJRKCQyd+7ce628YolTMtEzhTZKVuhny0vDqQW0kDT/7k919kl89Pt7
qAHXNUykPpqiyNrV0CnLyqBXaZYctS02lZ9Gu0GPRk5IxNLupc9iIvn3R8flfh7paiQ7Ff0qXojw
h/QahzOOf6QytGncESvmIz2Es505Fces+rbmrJMWtNYxbpcluNkmX4ZuTSqi/6GsMdvR/On9eQh/
+B388qGupoeBBoUu6XuZjkLzOMPGGafiW5LF5A0s58+X+nnE+H7svv8CrqYGyej6gAMyxTG716BX
QGSAORvjdR2b62zIXG06zuCDND3d/vnKvwdS7y989aD7RoynIkUACiJ6pVo7NfjkHPDDb1GW6Ljh
0AvE9tW3aM56pY8zMMVZib2ixqTpD2fZGI+mUf7f3Msvl7r6EuMuTsZW6mDghpdafBBBvvz5y/p9
mC6l9OYiClJ1XVeuhqmh5mpXFAzTtrdWUfqdFCId25QD9/el/lWxos2fr/fhGv/L9a6+u6LU/XoK
F/bDaFDHSwl1um+Nxz9f5MNAF/Q7uT6dEnrxuqRjokd00IuGIcBBUTXZ8k45BLv0yYAjcgv4b5ud
P+OHfhwt/fOa0nWJkZInfmL6XJOckTvb4VroXd+GEElhkfVYd/anNQa/D3Se3S9XvPouKZRu/Elp
Sbo9FqtiJawUuAPUjG2XWBeS3idD5feaBjqYKEwDyMr6R9vA1fXELGtj8vcKRtQFvBSdooAzKvA/
7CGkyRk5Alwv5XH9LXkSF0bGn5/qz66vqxmFJKNsURhIJRJyvPfBRmpkSafHAEisYeyfq7aGB9tI
Rv1FM4ti3w8N7LysGKn8j2SBmdYY2wGE2jT3HQcFubzNY6t+1aycpdSaumZF3htQXF6VEau4aLhK
GVq3tQ47fCV1YXueFESydZ2R+u+Bk+iYMWEV+qKbSBlSz9rg/uMhPVUChFIk6rnTaN3syAEsfKp2
4i5fhUWmYOudaQUdWusR9FqbrP/8vfyeY2C++2WOuJrvwMkkVq0QplfgfYDgjP1j3D7FElFJ2nwS
O/8+5N5fa/n9X+K9WomHhgVEcbpwdMbGJKXduH++nc9m16tdh9/o46hbvEcxHNKu7Fa9vqW9ZJ1J
+SdX+mhAv/vmlo/yy92ooRZGaT9yN7voBHlEdFiT9tVzz/EnFEPZVRz1SVsHXyhd/uShfTBdwN3n
aJAyf4PWzeuTfzpYxKYdUq6wUYAjrFKX1kBjNbj0NHugejgp+OSSH42TX6543SmnopoXZrOkW7xB
7YJUcqKTv5RFO9XvegBBf36Mv0/07+7verIo8YaUasVjlCCLNkXhcAq6svzJ/vNlPtiBcB26K5fa
ZJMDx6vdd2IWGOqVWHEEr9wqh6U2Md8vc66/j+zPAvIPb4qyKnorDRGRwdVyPLUth1gNEph+yLwy
B9MQOrFYfvKgPnrJEBL98ypXL3RuhEJRceDqJJIqwWQDSBHP7fzZ6F8+7B+m0+saMVIl8DuGdjl0
kFxVXy3lFPNmqTEOkah8Ctz/6ElRlUMF3uJJNFGMvn/bijDlP3rMonyut91z6Ao/j4mqm5Gj908X
q993iixWS0hDCMCqda116iBFF3WhyIwLc7Os/ibFG//OmPg/3Ne/rnQ1i5ijMvVT1y2lG4ODC8km
cUeBLJWjha1/028/GfAfjEGJ4zZ16X+kHPc6YutSQasnCDyOuOFy+ooZMnbb/XwZ1/NjdeM/LX4x
6eufr7rcw29j5ZeLXi39FL119O6S/VSM73MLEsNtpLca+c6fL/PZvV29X0osNY08cm9sn1ZSDWz3
oYk/uZUP3i6+P2NpZ1haOq9jw1IqaNEvAFwaiO9xZUKNmkDj/flG/nwR6ovfj/W8zZtBWoxMc2y4
kYxMntPtz7qtPx55/7wVZqT3V5mrSReSIJed/HXJRxhe4EAps1aj8+8UlX74cKiPpbMHvagpLvf8
y2qphMhORhkfRxVO51GG/cOSvCmU+ZMYYwnjfhtrv1znap7Ikqpl3hMUJ95WJ2XfepCENv/GoesH
6yHl1v+6n6v3thr8qJ0Yw6zA8Q0V+fvxPnHGfbRZaq7HaC3igEsdQtpPNuGf3d/VimVIckWLEt9j
vEUVu+m92kFe736avv1wfv/l/pat3y/PSyqmnEJJ7m9J38prRMZ3PRXWEA6c8PLZ8d5Hg2NxKyK1
BNtAne/7iw1lSSBF2bVjAF2aIIMl2tswfP/zW/XJRX47HBajRiHRLjslx89KBPSdMuqxFO0/X+aD
OkdN+uVmrs+Ai6qjAEcvfpaNueobjI+97xXbyo2xjG3/Hy92NedJWkbh9MBN5YfIS+2lkQyj8QpM
n1d9MvJ+LrHXrxZya/oFIXmwRb2alrrc76JOZLe/7FHjmxbBwD7btBwhpBEJYmHH4dmnWczfUwyU
jv1y0atZyop1tQtGLqolKuDVx1nzxvaH0IA7hHIb33/yfS7R0Z/u8er7HBtQSS1dk07rRicQXRS+
g0R1l7imXn8eEv4OkVm4Hr/c3lW01uh6mKRxoEPdydDAtdVs0sKkTMr3wQyaizRYFBxVE66IOtPg
N4K0psSsAV1vNRNHRTT1+fZkBeNa7+Uyg/+dVt/UfqHLFXGxcLLocCxWuHLTXVBI2UUqlRL/SRuq
8tbkq8k+Oen84C0jZ6IqtOQabPbNq3ljpt4wGhVfcvKpeZkN4bYaxAejyj95mT8IKd5d5mrG6PvA
D4qOcS+X8zpNX8wOurNwmuXgk7X4w63WLzd03cjH4BnNtGw0tnlLgGYG52WzBe2JAovZOEFP23wy
Bj+Yen+9N+tqyDckw0txqWKJp1NO6XB+Du3ua1Jvi+24SdzPJt8PVrJ3l7sa8kpuKT1UJ8VpfD+7
1QRJvvWDabrV9FK9sWozOQqjIHzy/D646Ltxr76f8fVw6HR5ec8M9YcavkXDORXg+07NusZ48Ocv
VP5ozbQ0Dl1McSngu4YPTf5MvoYdrFPbugPa8q4EKPWDbcu62FEh+kBlI7Omv5KONacxBsdQUJxW
PZvPlWwX58n77GRb+eARS79+oqvXXpkNdQxHSabubXhkbXUzJ0ludNPJHvBrSIRi+TfMJGvruBy/
FTZFm2793D2NR0yW9Q5uw9E03QI++3fhk57oD9KfTEm/fFtXj8bPQdT3DZ/NPAa30T53F3CB9Kze
GMdFAil7iE/+/IA+yva/u+RV0IbzqIpaeBmUR4T+SakT4bXIs4ZSVJYiHAphDfVTQE9AsSnYCtl/
VQJN+u+Otv/xOv7P4I2G3nQKirz5r//k31+LcgLvELZX//pf5/Itv2vrt7f2+FL+5/JX//lH3//F
/zpGr3XRFD/a6z/17i/x8/9xffulfXn3L07eEiFeurd6un1rurT9eQE+6fIn/93f/I+3nz/lfirf
/v7XK2dn7fLTOMXL//rHb22///0vEBQgd5aGi//x/+0jLM+cq//3w1hu8R+f7/SS8dG3r2/py7IG
/Pf9/PzQy994e2nav/8lSMrfVFUlZ0vXH736pI//+o/h7edvyerfNJPBY9KJuKyly8lcXtRt+Pe/
dP1voBToEdR0zgwou2MibThZXH5L+RsGN/ppLbbBItUC6l//+7O9Gyj/Gjj/kXfZTRFhzPz7XyAT
3oUNVOYvJQ5U0S5d59aSmXs/nbVF0BVRpGIGQjGrHh+lGAB2j2EBIGKm7aM2w/DaOgxdZlnLSafY
LeutJKDJwP8SzEwxieq18P/bVkOjG2zzBpYfWHUZichAAZi5nUtzy51sk2Da5mq1HUgbT7XqyXXr
Uaf1nBvfDbR0eqi7rTK6EtX2PW2Z6hx5w1LC1TjzYcBh0OgFHwaJnf61QFYhd3DmCnB84wwV/tRn
3IR4oAXygGJgDNvtJCveOL21YnQzr5R9JkiPceQ/pXfzyhLisxHPZwsSfTuAwAWiEPCTNVvI+nPb
1Oeasu0hmjZqq596L9iVar3RlHqj+vmmlYkes2TTwdP2U7jNjeiaNr7ZLEtcFdJqBEv1xroV6+Am
7POz+tXfJrl0K5GmtvQU1HpzkJTtmwAh0DrEYnVoQmlf69ouWXe94dIT43aD4KghGqF07bsqgdOK
4t/HMmodJSdzGxRuaIquni0e6WEjoUCQOeYps5mgrx7bzZgjVeh0PmPokSj0cjX34h5fJ78mo/bq
7tak+ZaEwTqtwSzqsZdloVdV2ib6aefhVt1mhv8o6+Bb+w0tVgUtJbijbvzOOglZeWrq7lhJ04GS
0aDw2knaNOE+CESU5YNrNDUCECjoWr+BU0oN0qD4l4rmA6lEdJAL910SPs6yS+E9AeoCGZ8JSiRj
vJcn46glr9WQHywVaf3QPEKlT9CYdXd+VdxJ4SJPq7eTkG1TQ/DGDIdJ6Gq1uZkBLlNuCcG4d0Ws
GilgZka2r1G7D1sKRuVe7FzbP4Fh2ehStinl2C66m3gmZn6K6/I8NO1JOBTfeqECvZq6MjjGqhmd
OKicubvEybyqBQnLas1Pe9SbbG+IwvaXOeQf7+m79/LnluRf4fzyXtJqqeDj48AJGMN1nrzqfPJB
rSnYvl5twoPlpRUgz918F5lUgGSS177GB3WY3KBmZJhnrHc7cZ72RZcdTF0/FKvQ3MZIJYSWrPoo
b0r4noYqrHPNYLT0dOBPD72IS0o7i6p2HkMg/FJxnpvt0BZr60txisv+RoXwPKfqyi9/4LrzxlA7
Au1UBPNAxmovqd1urDR7BEeNoTvIQe+B6wohwiaKo2AQKbvGNbqZR8HPgH2lJzHjFaFS/NWyho2S
HaepAnw/bCJq6A1zkXqxFdTrTSL2m+oIxKmyjuaQnMbWhKQkgDCPKBSmSc1pfZujsU2rhBuRpyc4
yQMs6d3YSVu9Krb5aHgyIOfBcGt1cFetxOEc5/J+ZJd1b/tlandMdimTnZU6VaGd5tnyCvYcciZc
9Ly8g6ovJvHaoVRQaLyAuo84x7+dDa7fAYA3QegCHM6jVYxKLqi6XYsxIkq1jUIxStOUd30q3vm1
fOcroEMOsiF7Ri95KUQaiPaelqWeVFib6aCpMfahZqPJm7pMPbnVNkFcbTJLdUdIxZalOWG270VI
nEbnptT0Btt5AcK3/a5Mor0aKvtQmZwEX1gUSwem+kPOJ6yS9V1k59lwA2gq1ro9HUA3laDdwED0
DAEkd6Bg9vDyIdgEHOIHNqaqTLT30di5TR144ZsHvVefh13UJLsi34YIjawZvUJEK1IFzbtemyCd
Ey3b2oU3yF4jR+hvbuNS+6SOZSHOvd9SLy+FrrBGwaRalMosgu8Xq1TV5jDTsDfzerixBsOYIvHa
3EumcPgylYpr5dFGzDYTZoXqFLdEwJ11jiEgA4ANqkcIgd0jvhlyenYKiKxkIKEGj5WR3viaxmZ5
Gyn9bj/tai04MwHcDIjie1fSZtdI2a2JTiT5rhmHm77KNxa/eqMEjL76EiX5XSnm900YPGivo5qc
zeCYbwU5e6T25LF6KV4sYLrpPboCcRY2U9h6cqR6eh1vxV322Ia3U9Ye0lq9FfP8jin4zqCU04d9
kW/p26H1Kj4GQnkwDH9TCxtFsTMUBDBpeVjFsdNWRiacRWO4EAXbfUvSBsmlYq30vn3g0yOyJFF/
LIDFy9H81M4nkIaHqind5RJ1fUmGyutS8QDw2TemvaBV+wAuXth+eaY0oih2VlXvJrPZNXCfy7rY
jSCVJM3TkoOAbMHq5+1sR2OKCg7q26RBRQ/3uB0C0Ym/oq0I8vUkJ7y48SGPVFj6+U5f59LsxZD0
rSVot2BJr0bVstMydpirZ2Y8jGu4xPYjwoikUpyIgitevy6fgCwD+P6BjWuw/VEP97FePWI3xkli
dbwgZ5VCH6R98lzWK6k1GhRMqcRrTv62FaocyxH/CEpo87Fg+HYQjNF+gjfpZoZy32PTRiQjMuub
LZqbcox2PdQ1Me1LB1cdzah1PB844+z3cvc998vo2JiYcqK2kWyTfPGR9AcI3YzG1c5fDTPWwERL
3obZD08VGLtKqaT9mNWgWWL1DZhiLopnre0ZjFSIFQX2FAM0B/BgtRwPU8Hsl6vya4DHkAltToPb
OjEcveltTSyfrWlZ7SZAUAdR+CKfAjr1V0NRrzK1vYzCtuLnZGZJooHelW5yfODsI/8d6/lJ6e5V
n0KK0mnibjPWweYyWjhNk29dyQaPZben5LZFRjGvsoAG5+gRgVAsfJ81YVtLLq6fNATTp3KZWtqy
2LY4zTokaDJCOSN2WjJ8I8FT5wy57prapaKQsGv9Va6H1Efp+RpY4CWqpi1beb9/Ll/xy2V8YiXr
fsovCco6LV6ZcAVh9smDTT+rbwSAP9VWBHUlu/Pox/uEtaueYEhH/fe+QLk2a+kO4LWmRbsmt0Zv
ITMnkhOVbFBVa5VCZ9vkggI+/zQnqbrWdDitU70PaNUro9QeTRGAc5oo3zW0SPpwl4XzrWb2F4Dj
N1q5ypaNv/WjJzDwtcCZfNluF0uAmrI4dHiQVYpwwFN1Oz1bvA7QnZrsYPkC7PhlVl2ZM7QEgQ6Q
KXEHQ2T6wvAjaOjrJlCFII2ZJOLapkQjBHlVWCP6OPUA7bDR24OYzpEzJuW5LXLaAAxHsvja9qlW
2eLcrswihD7YeH48b6LwLHblTqmVfeWM1bbqg10+67zGXuLf1E3nZYbupZMrmN1FUurbrn+JzPIQ
l/JdfN/zqWpLPMYHqe4IAQTPQJagKl9q/YHox8KbJRnNm6CZnqXVqybzPWWeb+QApRYzcZ0eGFT0
U1pSsEp9fR2YI10ZM5rm2gdFRPPiSsuQ5pXCq2jNAHtLHAaJBNYf7aifv4y+BIE6l1e5iQJD+JI9
5cvK4yMIAJAvBpI9ImWo+YF9lx6iOD+kYIFaZJmpTgu5GmmkRIadMhQ6Sbc7yoQXmpf0FhuMPJ5b
3DbA4kvyjqLC1yaQ2glPCAG/tkL0AHX1Eez4Sm+tu7n5Wte5k/bwSfuUy41pYEcYAgIttWlNzbyu
ShwSAVSdFjQw1dO9lMQ46CqDqkZ13ZdCuUobVLOcNfud4uRi+DKGD02tftdoQyoIwdHhDgHcbTOi
blAWL2mKUUiZG2lVtpoIM38zz2aO+m6y1vw2S465FgffTQDi2mVIwWGUK8MRs9TAzBgPFunmyILv
ZIrHVq9u1KL4Vmfjbg6Ya+ThWUpNb9KIy1RgS/ycWfek2X/qy8pWkmaT8syElq6JINu2QbFrJsur
rBu6mFcEOHYxiXZYaF/r8KELMkRQ+Y1lVQ++uJOq9i6rI7YM44OVhe4so11RdFSQOsalTKVXYJS9
oEhvW92jZmhBw2RM/wXLil6SGeaLEDKIk+ki5piTjVKlTh/JkSPqtt/Vrhpm21Gi1gfZLNKN0LfQ
Mwz2QGe7mawgyj0Xw3NHS2EtPIxT7TVTeCw7ZaewQ8voKVeDCFdas1MHOQOZyvfEGsoi0q06OO6d
ebJ4UIFanIZFubuLCsVtLJRuxryJ8XOYMdZXcHdjYVOGHS+vkN5c9ES+FYN6w+IU2NDQ7blWjeO+
68H2C4kYUqtUR+dUTOmMH9WjnC5SB11uHEK1VSXyp3zczHDgWEYFnATpJlFhZwei0mOQwNlaWcNl
UIFi9Y3lTkFGAThDLlexXM4SZydALLGMtLiP0JQGsXTph/hWVLrY0xtcd6JQnLS5PgTKcOjq9lDK
9UHrxb3aIAKzNorYeRJ6H8UU1iUw1QwrUqMY94Ug+WeVh0dInzx3kvzgp4kdVXN88SmaMOE+U4Qu
I8bMMv1CI0+SAK0K55tal01ciViDy0PrM359jdsR6jraJlBMBp/FObBOZqTUNzGPcNX0dMsrfLE6
7d5wXQ18r5aFkuutCju+SVEcglNYmardd/Qkdvg61yYwIHtWCFc1tbshRMjk4FL8GAfar9uKn2PF
1kNEY6vXSgx1mZZGcEns10uxOEqUERySShiP3dgJKJ6YZzOK6KSUqbuVRfBUmfhoZvtKkenqQmvd
zyyRwaDIrqbWL2KSlnslawFIpOZTlfbarh1qB5wIlTJFERZeNw7larhMfYCg1WgZnEIsvUoRpyNd
yNJWjMouHMKXEuCYkwadvPv5j76dBoL8S6K6gViwrV7+QbH5M7UroWtkPT5FjuVycWf4xd1Ao51t
VgiGVnUR0e9dV6s8zqE/1MJobZZW/JAbGo3sqQjpWxen4OLjdoRx0LudWdxERB226murZgfZZ++X
7YpZlPJ0O2WTNIy850ZvTxdWlRybuSy0Z0ufbuTMutTFSqyqMwZMAxNppXdO2G1MXdloDTI30g/S
F86FNlElbYxIXIvFW1BLKGfkjahNm3gcN4LQbWRkev1h6A6V8IQxMZrbByV1i8YtFTxH0sWYXNNH
Kg1qWzdsJRcwjoIgbkZa7gxhz4FQ82Q23+TZk6ntKk3CUqAD9USxYkXA2w3pfVGXbhbk8YYegG9R
mD1nobXpRjbUsgp40KjfUrPJt7P5ksnpPoz9vQireFNF5XbI02OuvA1yKJDrQGUajlScrspQvC2E
xONInTHPGQtJl15Fk2DJR8wkyQoDjEP02a5rccI93NHkLKQ04leteRtY3RYsV/+UJs9ZelcPBmcz
IrNoahqE1zWYACGWK0dedBG+zBRQioJwCbvKbULfcAq9/QYFb/+zMrN8HKazGcrllrHNbsHXxpVR
s7lo1dlVSJoc6+EpLYSzzBZWCxmuteKGhuCm1TGMppOYJLYf6ishcHy52U2JSPxj8DRa61zXUDdV
XMCmKO+jAumGEh5pyjinzZcynTqElg+zqB7rrhFOXZWucxLfl5Twixc0i+yJLfJQ+1+iZrbWmXUX
qxabW9aAbcX+aJ0Fx67RB2LzWrGTx5EzHBRFo0Sh5c4k/5ggXRFlTxxoJ/WRhA0xGpTsJObfk2j+
rpOorLWUaJKCEEH7ZiL5G3BF1t9wuqs+Z8rHRtYPhOulzSH+WzXKjxXAAzHoQAnpOOz1m9rKngSC
eor3sTdnX8eovDNQTJFd85BPFSKdDKw4bNsaIrIIPFGQv83Rgd/rRVJpeOdzr9AQ4Cr1veA/t8V9
k8fbkrWZOeBZUm5bzn1Xo8zebyID90SZ4G5KS1cl2CslOKax9NTkN4Jv7YPaHcbz5CueSZ1xkwJs
Y6EV0D3yASMfVWeAeUYo1r6CG3GSPSE8DDLRG7ADGmFWc63ZcRU7oNodtVToUBLNUxsso9Ua65V2
lwryhVn2Lsi6e5nN4fBDDtdtOW95+YsFtbjou5LdiPRxEuQj6dxjkGDJxlMpFSB0G1TJgvKjiFUS
h54ufk2H6muRveWo3hGBWCzaVqvsB22VmacSFLnWP7VVBa0XSw10lw4zH+e68trQH3oh2UnSQT/a
M1/3qBP/tJtMJ0rSv02IowJaVA6t5mPkYbUgiJbbl1J4FuTZrWV5Bcdvlc6yR8Wx06nZWo99iPhY
Gx2SXEHZ7xXz3ErsJy++DCq26daq5iNSHQ6mcZen0SYzipu42T1C3sdXPQgbJLyximdTGiV2JeZm
rGw82RW7m3Bb5Ce4NvtyMjaNXzHzRGetJ23NTiDnwbHnNCI2wRXOAws+N07e4qIp04WEy6rR5oM8
bSMTzswIKM1M8TvOxzZ6NpqQXNydOd4mWeAFAvm2OymrjppADvpLEC4c8fzOTG1fhuNiFid1MyNp
zBL4mXyIaFvHaLZr+i53NYE6+nIys7gxH1UMyU3G2BSSozElG3N+0LvKMTFeKavYTOwBd3c40JvN
GX0Zyi9iqZxG8VFjQyKY/jaMUZWprtIV9iBN33BH45F89js89BNJQCSnzYvCDOxn2I7z+6T6JgZA
dDBQNnm9TvhVZPuGvVCuq+uhuREWuXp6G8jtzfx9GsJLm7taMt4DncBQyCtl0LonmA+43qWJVoym
XPcqOkU/+JIP83NDZmjlvwyYseuoPg5sFxMDVbBB9GY15ykI9n5ul335PKbqXg/vFVWwZcR4scCW
nQQ3m4kE5ImY76o5XcdsRKhfXE0RXHWRxAApwQb/8X5oWcfwipXGi1DEjpr2zhTeT90PH4WiwEa3
KbGzaRLLQu3gfNJJcRTGFkHVNupTT9QSTxMfayLOVEqImW9lAhkM0OpFklb8X4ewqY7ZSvWtYypi
jVO+A4Wp4T7W0SEbsKnzflTFI3WyzAzccRnF6zQR901+StE+DHrKtpdVlLgGQWCan5klDVac4lXi
WZoaEGi/IxwmTyj+mIujboAdoGWiW41iLzqSHH5VoFsGoWE36KF67UfUnPZ564trdWIJIX0wzI7O
7kqzReKskly3FTU2mUu7JfVWkwERRmKw56jUOfnoXMvnW72VC/WUF6jMk9KtiLzkbJ/EF0HmoHqs
vbayx/FUxBXCQztKwEtEPqtgupor1bHSYE2ugs8rW+QmmPb4t0nkHGIBe5MAY97sehg/bjM8x6SC
VFZGprgKMZSCjFeYdccaY1y+EbavnUHGLkDQ3eHy1rZzKmwHJdtppLBUuLFR9diKN6WFkDusL3LM
YXrG1iyKLwllThWixTD42f3gKfgkOYD31FT1qkz1YmyjlrIuEc1JbibRqiudBuWrxftntZxqjaj0
sh8d+Xj4VGcO83lzwZpor4Za3+Zb9FC7Jph3pazsklTelURRSbZJ4nnHlXZSU+zMnWXEHlSBDTtM
NQOyXbKXqEI0hbWtBfvJrEkIU0G8ajkGo3vZrnEPFlj6FHCmNQdgfUtVHVDIoLFJCK80gROizTBj
10SlEQnqC4kkO6cYfgyBUDTTGsUoXtqZgEAsX80kRYod7xiHb1FTEoUXMSmVmFO6A1gYpI11+5qX
I8sgNoDuxZIOU6cB2JIOVlV8McezofS3AstMO6BeJGEnAOaqKXRmLWURxrE3061ZSJcyym/6pvoZ
Ghgd6SDWVINs7BJW1Wn9LZUfOxjYuu7lWY+/+YadiGnBdEcn2r8q5946Bi1GZF6YStv3EjJpiqlJ
QxLkSvJ31ppjYxHvwHEylNtBm3aGdMjJkCrTTcuQylgpIOqshGn6QYSllOvSWk2Gf5I3JFXzYt1E
T3Qw37G9GtcTw1Yofdk11YFdsS5uxj6460hj7geLg4FpxVmu5NlaJSurLpbsIZndoaf+gDRbUo+O
JrpjeCPF82ouBrtuFbsg9cxbqxgvFOjwF2OH92Iwin1Bhig/SF1N5KUfSc2c5i9Drx/bsjlHFKDO
Nbml8NjDRmynp2FhQIr1ShhozcX6iPCS1XNn8gv1mcEfGmL2r5zGGuz0kKrdpyjCaTEfSRA3g10M
xcaXdn0r2EkhbUzOC2PSAuRh2Uusy6xf9e2ugOMJuEAhpR2ukXttigwwFj+zoXcky/nf2d3sn6uk
2Y5w9XF+FWFwgOuyn42KIwdjR/pu24L307aGqwvR3hj5cFFBS23qzdjCjR9o4LWM48YLTc7rqFyz
cfBfTHYCCutyXZ1nRTmz77nJrU1caIcYLS8FRnK0b6GAETrG03mQ0Ngr7KCD+DwG8gm48KmamiMk
hkM0a3sE1jEHrvq4LlNjN2XStjc47uDQ17D95xjZliauLQtlrJUdUYs7FEmfaDQ7lYc0mByLqF/R
KTiPD7H/ojGzTHF7YwbSjaXdJsGAhPFspcJTmDVPvn8K1e9DEznA1qizTdqIM7icVOCSMFzJheQ1
+T6QiqMakVWLBEcempM/BzsrcBpi2VaRkVWviPZpGd1Jga2wCgz5dwyYltS4kkUPKWrSfF/jdzXC
bZrI22I6W3e6VlwGrb0Nq/KOpMC9X71mLYeFSk0ZoolNfRtY5p2iF1/yAqY8Rto+7+wqlbwxH3dm
1OzbCGfbdIKRRzwC8A4BSFiidzmJImlOpJRSbXptYq56UVnTVOYEusnIdavxdlIDRxEGLy/arU5q
hXhNLV5DYs+49kwiu1wyOEZ+6wx/3YyTp1/GNLLHqnZDWXQz+67OkWrLvd0LiJID8zCn/RHheaNn
+zGa9sqkYts19klmrZJUsbvO2oM8oZsNpJy0t7YXKqjPF/80demjVDUPqYXIz9B2VCqu4nXjNZFw
MAc84usLaR4UtJhn15WsesmIsL3kwFHG83ck/b17ZBJtWVJydkmHbp3K2TGb1lqGRpH/o6xTJyEk
5YMppInEJnLFidDZr24i68TXxzNPu3vOAR6K1fglYx0oYzxcsvDwhZSGbG1FOdjJSryDorH7Xxyd
127b2BaGn4gAe7kVKTZRsiR33xC2k7D3zqefTwOcwcEkE8eWqL3X+uvOaJ3JgMdtFma6FdSjHKwO
uYaxJ2FaTlOv3VevIWC0vo6B2YgXmZrWpdupaR+juK5OlZ+dVpVYQy5pxUl5UTSdthq7Kz1V3441
0OSmsFFITUCZXbCUPFSqXw0KiIYe7oeEgfHeJuo5d0hy9+ra8MTF9IYCokmzvIJGUJhqr6gVj8XT
KD9iJ5ik6RTIVXNSLC3MCxIe479tx9woAsPzmrZp4eHXP+Q5ba20OgnmJTem67J+nTShtIlun+rG
TyfR2+4jRL3Ms41OdTRccajdXtzdzCy9FORzat6X9QeQhzk/aNNXRKXulg4nPRsjHh5NPOkN0Vy1
n3RdyHAYpEKQUVIPu2EvJCcqYnKwwD6Rvd+FLijbFANE545TeUwqR2cRpsG229gHKT9mgDLXY8Hq
oQPZSvHXZnaeSf2xsbrlqjx1YGqafpLYMnX1aqbSDWLlsPMnt54q9eeydNvllNfiKdHaCGDMeFIo
XKcqVgAG7fTRxU/iGuTeVsQmy+uRIE8WJjunLNjIZBdpiEbMAnWXI+NerthqLfnpXkNZ/KL87t2K
GxcA/rbpzW39gK987tdndd6piB8DJTeDmr3A+RDj92Vx0C+YleluMJaGdVAK4bhDWm5GZfdqyr7b
esoweHrRc6g/C4pNVfnU2TvwfntdkOyQ3Rxsoq/XHnEMb1oeh3hMIW6WlywX7uKxNMRQWMxAf5uT
ay31odroh16ng1lOA7PjMTsk7c8gfhIHaafqL6AbwNJjHCZNUl2PCa8x6MZQpgdD+0mEqO/Qe/TH
auMPoaoj5VJindnLT2tH+dL5LW8OwQNHsWpdcd3cbiOj83mQQmE/JWw6GltyWdQe7jQ6y6Ve9jAd
+Di+AqHcA7X/WRhvwHL1vjim7HeNacuGW0xuDtFFFaad2+SWNxLW6T/Y3oCcveJgpmmwUthM1Z4j
Fv+6TQwa89kaPCkenQ4BQdIl+P1RPqDNUNpIBcTlG8PzCoY92/WkXdix0zh5oo3nCRUOP+xvw1Ba
w6lK8TcfBwHASrQL0TwpbROZYsUh/LwYH0bFKcPZIIsKWpg+kgrjtDp6rV3bR+qoTmzZ4OaDn0tv
lEWe0t4n61BRu9tcq3c9YQ2yKHtenrL2TzscW4IDlUYkrPhuPOXmazWi7ekyX9+eer0ISNoMHo/J
VtjKJIY7SyZlwScDDG8TzxkoyNojQJmf5X/Wnt+NpX2Ol++zJfKh0o4moHLPmBFLVbQwARTkx6lg
d/Ip3Z8dEhq94kcQNa9ZYOgNF2LKyfTWWeM6NDtXp5dIE8fjTKGqBXZR/esU4QRKFY3CSIJXyj3s
GP0SpImnikukz0TKS2akj3FU6nfa1g6rkZ72QQ3zbA6Rmew8tyk3WOdOIkEl4uK1tGrr2e7qBVMv
kRg1M3Wz2c3R2FP7RFf9Mp+b4wYc6sg3YQZn6ld3ONap9rikuQjvyTpczFS49Oh+8SY/JVN6TbvV
n7B9i/b2T5yMi+ktpeWda0n2GkHx9pxNpl2AFlqPyj6vFy13HmV3Ey6CxhIqUEhEp03ZQseaLegb
vZxIqBTEaIyNC/ICphZpdKd5Bt/PAmDXYCjzMDWZVImyyurYrfviMZEhofvbop3ZKY1taUvH6j3P
L0kzvkh19pIc7oQC3zYjvyXqpexS9xHc/hgkZGMLuy07pfJB9VRPZvhZ3VYqngZouWJLArUpr/Hj
1ur1Y1lnz8Oye3vSO3XRvFpq/Dpa+BtmVFr24m/D/rZ3+lu6xq9sf1vaXZuf9LU20IpVamS9pN5S
+900hjrMdtIe9Xo+xnpBboUDxn/KMgmCrHQtckKYkncUbpsQDfFR9op/dWe5o9x6ND63anbjcbu3
leyKzWU3t0NDd9tQHhLa7SfN8hPd8gGKweEFX5tMX0KusBaizwdk116S2imWMcoTkMTpvrTWNda6
p0Xfz2utAYiJ9iqOZ+DHU59+EZqkrcdKEI4LN06TKe5TE07qDIQ92xrnJbxfFwWDXbEB18wOZkWl
4OhpmezFsQbQRN17iQpPL5FIK5keNmpOCjHzjrD6Szk61W6+p/320XVvk+bq6XjbLRhAZrIKUh7K
S0HL0CCLarxMJrVpJnKUqa4jQxcM+ayOw7mbyjMNTlFeztGsppGuzCfNLS392FDxGkCEdeqts2J3
sTY362oXlgxH+3iMm+KoGiiqUqB+i6SY1RbHNtrU/sxPOlWMXnv/RHFEkYe9Ooa7fu42uCnZCE1A
mCmlEKUX3+ttfjcn6bV4fUBaBfx46qTOhjLPMg61SP0Yt1fHLq+apwWjeYuIRVaEUKYRonMTJXNj
Qtp0lJ6PmOg5xiSyvyp8Fiy5c1xXzHSXth5XGVFGNusxteVu8ytlOWraaydJYS0up34Es66as1EL
56WRnU6nyue4M1nMMuBp3tzyarsVlXgTs+WWxuWtsZSrjFhHlty1uKmMimy6tnGXIfrhscOlea1q
/ZJI9Xm3EA8iMv2uljBmk5sT01Wbm3LGkOs28ENFE3tlEXNNa4ddetGlf4m1+231j0FLgYtZnKP4
NLBQ5wvj7yE20wDMOdBEnZmsDC1tCMe1dfZ1hySSw7XRwireDpPxU0tJqNd8nLr2oPE3mBu8mxHU
1qXp3Kr8k+/rxdLjp+I4oSiFZhEGWJxUPqmZfCoQ9Kw8QpkjdbP9gJoenecKlpD2JOmVY2K3aSXl
xNx8yCrL1vvMl4bKX6bOn/XeV8O5dFHfnpWPriLpkH+2ug2+LE0/yOhC9+1Zye5K218LrhuaZIrX
lmrhtEmf6qm+rCuOHSXMtjzqTCFsRS1oRiVI7Q62ubc2VFJHSSh9TclZPxQWoyGi3jWq8uYM31ut
90Pn1Wbv9MoOvR4q7f5qpO3BovvdjGtkUeRTd2q0qHM0CPFJ3+jlLj6EpXZXRD5bHTWCeVYpSi/P
ayFE1uRqyeeOikXO3ugH9agZTzdQT5ug52MJrlc9ZCvob/RycwpkFbpROL+x9FxP11o1DtbF2n8m
s/ZM4osogV8Kes9F6mQS0rCX/rJO2Xle5RPY23Ew/46hlS4Hja+7poxj90lQER2s2Pmc5JJ0cTQ7
BtKyCkxRld+KanSQwgIknxfg+I5FId/yu6DU92lL79Og3aSivqExvBqDEGjTBy3HhnmSuwuR509W
rp3HZIhg1NP9EQnim/LN6q2LTsVUbv1I7qxk74ZRvSXkVVmN8NzcK3k/FwkJTUnHkryf4opvebxp
6QrEP536hsFThJvi6CkrT5HXAxFS/BKoa+VoG/eZqroVeNXEIJX40mgGkKjBrv9tKLs3XCBol5Dx
jZGtiY/1p5h+GLNJdnjD5jr4kyh5mfFQrBzSVvOE7X3eUyCShYsCFXLNUToyw9aSa5YTX2hYkTh3
kyOlnjV7Qvwz08ptrSwUnGdaNh0rNTsOyAiq48SppirWseHUXrooXo5J9pwo7UHICPiS0At3vZ+2
so9VCZdIwo/CVTplDQLM0dvRpebT7inlTRQnZ4DvWf3kpijt2aiq85rrJyHhkJKj2Y/N1bcYv3oh
Q0SqeFA8nPqos2fJLfXYKWMABlsRvxeLzRWZkBR/SNXHavROo9ti9ZMc0ZQ408KlHyM1mjvmeuO+
JGHqVOztTSIGksaHj87DIvtVC0B8tbobRsfZXtG3s7k4KqNt4dQ5aawLixQUJKHvMVnsgumTD7Et
YcqCpj10UlSwJiuvr82zynx7LeYXNZdCNGWqvgfrrvpZUfkzIospfW2Ww289/lPgdXX2s5wteWA/
0+mU/koT7RSL/xIVopi5g1UtzaKxfitso4+Pi1C75fidxyCsiLnjBzJ/MEd0NzsbRYR2J0seAS5e
i6RZBkUdVyswGEeyRfYs7SRJSBF14dQX0GGvIuBJgY65M59qk5F/3U7dcpLbb3Lqr7PQXuB+EBTu
UjDkYmDOx1z1twb9sKidW1QxljJgRIiyv2k2RQUnBWrajpxjBOhV1Tqla2wxbaxVuIodgOEYDtUc
zuIYqlDqeobeZZkPFu/4ysYivOj5+ioyVWtq5YGUvi0iqe/j8NpX6ouZYDiOdao24XvWKB8PqjCF
1RqHVg25psRnGFE758XvkAdY+ifBtXrMUjr/ITY9VKcgNT/79pjGzqhLVyWenpaquIwZ+q/G+TXZ
RuG/ITaWB0fosX9oHWrrJBzJAbKgI3vzWW9ehO/mIaqJwUraY/Mxi7e5Igk+tQvUfFNcHzNdcHB5
OhZMP2uqKr0v03FKqEJ9gFc5o8rCuJx5+Fs8VrmbUB5N0EqW3aOeRZjuB9oGxB6thPSyADcvCv1H
FglrbBYl10iRtfAhiZN/p1KoHhQWsWF5R8pkr5UnbXmoUb06Jd8P6dVK5d+SBVocIyn1zJeeT6xQ
PJofoHgNxV0niSXaV1sCcqz7XqZU+55a/m9Mn5pZ9EeEaNaJDemcKguKKPjKd3L/1zGDwRQOO9yu
AEbITyw/XnNKsD5r9GbKjlruZRgeRr4jc3K8a54cj3ap3yhRKEeU9DzoaDYbXq9EMu1isZPqW0Ym
KCTLgX9Lf3axJN2Nn2m0eUJs3fprDIsvt19NT1uD8dkaLwPGAYneq2U7dIwaYmPjtaDWGJ0gAgrh
t93ucTUdaz4qPUGj01n8XITsgJWkMt/wVbp8AmEmleylaU1P/VOk1AYWH8E0nQXES6VxVHLUEnHm
VjldUImb2ep0Npk5cq4lqiAiI84Ds3ZFvvEY3Ywy/guW4keKaeaaq91BwKk2anggWyYsTOnMFxdQ
y9aYCTsR1BhSpu6eu+lTKtVInAY7ncEJYh8z+qZZB4mUz5n8Ge4/jDnq51zxNMR3ytkdk8QqEU1p
/Z4uf3QuSllq3Lzo4E3+Wcg4Y8Si+aF6fF6rgzw8qc0rBR2HrappZGYlYmEtartYQwsfGQXM2o8s
awcpzV5EDC9IJln0he+sMG/aQPmWxWtbyq/j/LfLqmety+40TRxGJKkSXy3zMp4P8dKvXaT/UR69
ysrYHnJN+hj5vC3F58BxqU2LTwwc4KLo9Sr7BoDhYmvFTR5UQGdPnb+HrYq2uGXkaKO5a6LlOMGT
d/Wxusz1jA6nvgi/FQBKIn6VQxNlWRKN3Xrq9oSc6uFQ0zg9PLXydcmkYKqyczGyKoNQf1aGO2Fw
QgThZgbrLgpO62TmySEpmZ4ZeFcjPu5l50pYD6rrNIk3U+8OTT+zLqAYTpNgtcyX1Jhe40J/nXL9
FbRx7k8VgWGGhiVbOInFGpTlTTHdQQbVsabzgBeJEag36AAcAmkx/DXufIPDQtehZ5vSmzh1BGV0
x3CB8Cap+cwR1Hw8EsVRT0pvhhrGFJJQkCivTl1fr4PbTEErcZgZUqjRTYtWSJi/kC0fiO201Yyg
uIp/6Qeua/hmq/gHtbfOZ1PBrQwe82jpQNNwb6VHVhn6st4xkLbT+oHbnGsATZL1UOK2t2q+lT9b
/KebHkg5rWtJ9JiASytKECv2WE96FhxgB6617rcAIsoSzaO/xd9hmVQptScRemPl3sISUCzPloGR
IY6SPIo7J6OSELpoEb5GVOSr9DItp3ekN6jVOzDX5refdG7NwlVgKEGChfJvJRpeJvU+bSrWl9h9
6AWc3BDFFv3Lem7HiMRSLUhJvKq1j0n+y1fMh6g1EAJY/Yvi9Y/XnM/7YgUmKsxV9IT8+TqpGN+k
qG17W0sLp63iqB30M5qZS4bhh24SuB6QKMVYjvni6M+HfWtDHqTFAI9zOLCNbLlsvxsq4I91O9dc
IA0XSKPvnmEWPtUuGZoNFUuE/KTDpglTdRghbNPV8vv6qmSWzXtqfae66Ip57UGQWq9S9yM/z71N
AIPdFVCJBMA5gPmDoTn7/Ptb5/YIj5rcuyK5gvCtrdenQG5qNJYdgtKwXmn/QvkEljairait9/2y
N1W0F/v5fa/5VFhGwCgGh3/IrJR2ghXcz22rP2PYY5hDTjEhFr+39eoIQu30pUM+JYoDauBrvlP2
MaWGnlV8ZTjw92FaiSqISVH3u0Twu2ZhMADEOi3qFCml0xuDXbKjTcqfXgs3EXsF+tXHHckuhOx7
xRRWYgpTzOrI4edsV8L7EK1iwaGvN8XhzDZo8f1meA5L7mjpnwxpjlYJ65XcXKxOe1HT9nVq/rYo
1pOqcJB3RpC7Ud3HJ3U2w+VNSqcTtUCI8dAE/lkpFLJgO9TZ/wB9lMr/T/n/OdIeVUpmord5rnQw
3+WEhA2q+SiazzVPRUYBzDYKYSzAL+byoaCZD1VluO3CYYhLqP36hIFTiMPRVF+1+FzlCQeH5WU0
2ytj9tp1yks7UmrEXZZHpfFDOrXLQMqimZytFT3DyuE/qndsdlBPsz0XqW/W211hdhV9lTaWdMpe
2WTl8nnYi1deNrQ/1ssq5/et4/N6JCqavYG+ObHzrT1G22hg/fqz1ePNXF+7zQzTzFGTD3UwCb5n
SNSFo9LP6PmDpHpP4ipUIBmLsQ2ySfXLz33JQhYP6cuyAqpjE8mOZY9zPafe1/ztXxY5c/cK0eZy
bhouAvkc9/sxkwMJDG5TYjT06EhBZBkqdKkPkr4N47487a0P6dTWR54x7tLelADKdA7ipoLfSjje
jHNWNx6eYByLn632OpkkLFoVSN3MI6aLTYCjZK5Q2cIeVYwXe90dxrbneSKrur0nRRWC4Aslz1Qa
X8FFYWvhZMenJTZwb+3XRU0u7WBn5fhEk5HDoHrYDe0q9PFTq0/2vkrkM75oQufvZnFk/eU+lnWu
RBW2rz0qkJhG6Tdmy4Ay+4K4+EMCHAEQpedvORn8TdGG+F/D5TGdxBswcw42e0fl6I3jSUktJylR
biYyhJmIixKAM9+89V1iIRrXHS9Oe9LFOEwS4u7BKHUhkLvOG4wjNLpfcd13GFZMNUXnL+CyRbJb
f+9cOJxzxLIGLCF11JeIFxh7LMwpDGeaejYG1cMej6X1t1IdrawjczoOhulTaMZ1ueR9MLfvMg5Q
wawYbXR/qaqDoEHtxiv609JT7mZaAHt17oZhYsRMWxhoah7ETGnLlcJ+duOE2Rl2Z7tjBeWlB9tj
/q35pWHveUYZYD8GOcUz5S7I/3lkFJKV05o9pD5NiEbX6qggtdUUb+rxasm1XxajX+2XnKLjx9k8
E/SMRmJH0LjARRn72QK1XJnUaaE2aRBL71wCuJ+MHm8KhIe8AeHhwjZQrM5uQWlcv8fuvOyHha0x
mZ5Wc7lq8XLL9fLUqH+ksFdqvwW9aflgjoA6yRyVwPNqlgXJFE6g9BjWDgIKNEXCJNc81W9Tc9hW
zc+bk4wLF8vvCaBS4j0BQiCP7VFA3gutO8ujo7Xhsip+qZ/VZo8qY46yCUezxmqhU/g6QtMm40nf
41Cwl15k1BvcEiqqipFktssRhIOXBr2f7pjF5sR+yx6/KPdmu/ZIlkXkrm0HqOZrw7VhUq00W6M3
1Eze2ul/mvRY7wMWsXC0rjUkYRYxz6dAxHubEVK6u0V7Jl/bSbJDMsBRfarl6Jb8XvWxqbtvxl9F
h6Z0c+bOxDwCDstpf+hzQqhPtJ1GlrnazfpB9AHtfIObNS9L+WOQDazFLYdQ706C5ozGTR2Ku6Jo
V8yAT8jmznEFTi3Zu3IeGGMPrQ5IaY2OlbuGPsHnCi5a/Z1G5eJPyuPAJougRxjCenhY5wOtpZF3
SaNG/jS2C5J+TfiiwcuWpcKdJ80f0fyzYqUpwLWj8osr15owaJfGcHqULh1B+1aKNj/lPHiVUU8t
CC6TrfbH9qwlQjBmZTi7VXPBI8n3i9qhfxlb5IvteaOqTu/0s14bl4ylu8+jGYNxAhlv+GLTUBzT
3RJhvSvyP2iPdYlKvmmzktgSS4zAeBDAnyYkbiu0VQsBJEaKaEKFpWcRwUou5edljiONVKDFwrkW
xh4AGgQbxvPFEBhydQ/Zg2cKR9xAN3krr8v4a3xsWnmv8/s6fcwLH8N+PTUZ5vCaE1HmQn+vForj
1uGsTZA0S3wSWvFQJ3iwAaiyGntHG3R655cp4i0zRDPl7jOOCsMGRM9KaLs4BX+/aFqwzuO56ZrL
vJoXs16f6uG9t25q9hB6RG/FYByy5mok95Rt1UO8CUUMiRJN5vO2syJZp2K9Nzpnu/lPL+Jg4uYQ
lN2vpYc5GkdP/dbIileQVWzskSCI56EcWPxKWiDxWSL4EF8kjC7MXAh5Ceo6523zNAzRhhi9QL61
C1DHaCnkf/AbCraY0noiQCNCo7XnWQggIu+rzernOGgqA+kxEUgQ+KiwyVTHDXAtM275tLWH4Wfb
e/ecdTgCgjU5WjPxCLuf1tpLv1ZvUGwFMkywngOfw3Gj8wKUA92XpP4Om4P9FMNezgdzZmMq1idN
tPBTYvMb7mTjXEv5b/JWCE2QR5xBQRdfpzh56a2nBnNOjcJmtOBpv3rY7rRO7JQZnFAkG+JyMy9Q
qDvXQMvfNI8wfbUjMLKp+ElRQ6pw8ampYmx7EZDdneIhO8n5cyYh8diDqsASZLzuRtBZzWk0vTb/
MvmYlHlE/125Yikt3BT5+IpeGMGP1C8HISYwYUc60Ep+K2OKOTz+Z9jpY8BEIIt70+3wI9EBeHjk
YsBNLyO8Dn/QVQxCD9JXBWPNuF1z6yzXb1QdR4r2g7zFM6SHu+1b/8Ik2pV/Y3gt2YBstOoDQyx6
U51SL1oLVYmtHyAFHcBmXROkBvVIblL5j58/U+XztigXo/94sMlMX8QR4Lvlt50me8+HLuB1iPlG
R1Yw/QuhBTC5W8KQG13nqiyGxQ69oh9Y4yQwo+eE7UYYvJynEvqo5ZREsZzxxowucnF4hbP52sHF
Ks+T+lEnnLJvGjB7nwRZhai89WqkC/Kt2I6o+dQNhl9wOW0yYXKaf+ZZMoJxuyjG60BmEWzTUZt4
L++WsftEk182VONyfE2Nn6R9W2fj6XHCgD7rXefjEkj1lWR0WxxiJzf80fpGTfM49RwOSa0QDxP9
AbcOJmXYjtPcOlW2H42n3TpYFQPPflUU2m7QJ0nAa+WzYfzMnLGwaz4XkLY+z7vs5TXm+pi7mX+I
2FjG5WK19cX6MJX+WZfnkz4gcexvuyY8PaRo4OVTA4usY13GXJO8pYSlSOtVLf/ocGMkGRsdJWLv
CCxB8JdjlkPUcYhh6NLQLaZiGsoPC/Gq3Pu5eYYs2LezuG3nKeetFaZzn8Enbt4+6hDv+pMyGEHV
vub5elGqwybgdhGe6VS/99mA8QJmqhovv9w0wrcqdoe2eZcVR22+DHu/x+x5A8MK7aGKcdHUkznb
ExrqNPeF6pKgSWYJMdFbq/UYpHUPP/9hGZe2+ZWRnPIYC+LLpPyqQ33ERaEipeArbXgqGE5V97GJ
51wosskx+aFVPk5E14Ckbow3YfyTDOLBZCtvsB4Jf0UU3duf0XhORvDtlOQENdgfS/z0kpj/luFT
LD/ZEgAE+SH11777ge3hBTgDY9a4ohdAxkICDdjZpFlGa4QiWqcgWbGZ63atD4Ys2hKNLXbPAs/I
qyCT/y6Q2cNysjgxqf4Y2HI1VCbuyjJc7RLyLQCr5L4wfM2qK0iaKxKUMhRHy3pneNubN4Y6PcEx
JkT682qwRM40qPGf8jpxq+rSoQMCXb5Y4jJGQIV9rkZ5o1jvE+dxZfIilgc9uQ/Lc8ZhwvoOVFCM
5MbrTiP/EYC/QUa26mnCpTHKKPB4qTMJrIAriZ/YeOzP4r82fxal1Vkhe4iuxJch4xZbebWKlmpX
zX4MTbTkHqr1Ag77eKkNfnO/V2XhV4sq8o1yEUO71qEAsT6vd9zUxlHsH/Umkq86MUxIS1D8vQYm
AYhZQNH2Pg6ydA0E1FwzP9s2ByqZ4PFpA2sDbLITNX4RsbFbHFnxven0C0PxeWS62PawVr+gACyW
j91W5Iw74kOpK4eHVPAxR1/kRD6b1yGb7HiVI3CdOP4LlIEbBAdWOCIzrTsjiBn+24IPOSEHpEF7
k6aTfQOiEGeYD6s/heCtt4MZKZAQ76Oe+VPVeZANgnJeSwNUggCHUfTUtsSBd9TFvxOi5QZdPJO6
1kc8XlVh+v2KBK5Zw27pTkW0E2u0hxkRD6J1UNPJKd9a7GBlXjjV5i75V4wWYhk9Ygq9nbvBpVmI
UmOpeQPgmebnByoB1mXxbhp9VE+vPaLkCjPMI6CgvU2Io8vpW0IdPoMxTciMUzxPUZq/C69NzpnW
npOWI2VQHaMp2L1yTuQfK9/tvb9nWDpM8W9ZX7SE0wjCF+1SvZ9FVIdZDBNqx5rJjXIZBdMrGW1V
4VwxiZ/2+Kg+p4V2sqw9avi01J8Vk54G6C5uHg1ydjfgLnEkBtDHc46YrJjyO2lNh20v7CzhgHxk
C2wvcklXL8hY/MUPm+3gxIhlKIi/aOeGNvoNlaQAwlLIvNuI9LcsMpjK5+yEfxg83joPuXVZOOpj
i/F+vOO8wB8OPyHgJWt4+duIeIKoTbqoiXHBzikpUObJwrqdquXL0uCby6oTpoeQD9dnuX6X04+a
MocfYXY64anTfvXRM7sYKRMWbPzSKVIFxPsaatWdvy1HC5KKSSBSLs2bY+dLHmhSQgbVLWX4mZlj
EdUKrMAP80zOWQ3UxVGhiWxl/QkoOMzhCVBDspqg1iDmhLcepsqPOYBknqSNJ8l8boTk1ApULMs8
Xz29yet56J1CozIpT0+CWcLRFqdkylidb2RHhSPYEibX0LIquzC/xzT/zMTBLerxy5wg3n4f6PQ+
XFSjPEqa6SA/dehrdirdT1DIKEQG4Hf2NKCGxTEBhOp/ogS+w4Q07KOtcmDPZDzv4m3YJJs+B2sV
YNUW9of3DFeVrNxj2Z560AsMZUPzwkVBlJk9jt8xW1QvMAf2fkxwbjw+Jbgs6H+gMHizuJtKJ4fE
yc3nnRiqTfo3sG0zU6jIB+XOjEbxtgH0ac1vy/GFt4tHO2NUwJjPSTXvR1OnIpFjsSPso0AMD9No
xYnX4chOHE9JX6Z5QIUvO8pj8a/uFgfLjmA0ThQvkTpIxNbuu8pB3wC5pZ334tz0lUtc0FFjDger
5xRaKQXBGLTXUhC7/YiEYlBOY/7ItIqGwjxDS3SMwzzGMUFiKXE7eKEecGjWABig04iZWwpcrVUm
BFszhdqiOolAPsRYnzr1T1/AUW+yR4gBVdC6R7zKQdSlqNKOTVuGCzL1pUNZS9dCu5kPx/QtqYyr
JRE40LcYDmqWPgBVnvECYjTT/1QD4ZzYnlMZObHxsHw+VQsOPK07z4oS1WUS8dGVLbcR3xXIrZYz
QegMn6CulKt4QS9mKCYis0cwRm7XWVhu52695r48ALlgHgEeOnYIE3DyiX9z830s2ZMjz6odI30x
0Vtsii0qzqgGEJ2TIxgkGUCeCaf1vVxTzsU6WOM2KIaeHIkmyAiPHrlKEI6hDu773dsS3UkJBWsk
O7c+LXbNsRbA3clJy4/J/LkL4/UB0pQaDvyalVV6HTb1yQKvquK/U7udcRRGhkzD9gER0NkqMReA
4y9XPZ8uprxdh/Zc704JQt/V93Z3EARHsNenVkFD8r3/LOqzXA3XVD7qyJCol/fASJASAMtVsiMV
y2F/T74685i2Tp59Fk3i/MfSeSw5jiRB9ItgBi2uBEkA1GQJVvcF1qWgElrj6/dhbA9lO9sz09MU
yIzwcH+R91uH77rVlX6jCV9XY79KLa+yFc8QTPIpu6R99aklOb1hdraz5FTY9sHimzUgPutgTyyj
PCbIx4b4TRM8q04VTAYRNa1051lg1Aj9QmaowkwxZzCiVhgfYl9yVZOQIVWQtSOkfBVdcjEZ2yva
JsOFMtFQztOHhFlSYJacKd6+ZGF7RTv7IWHgOtmV1AAl4Vd72qtaDo/h5uRHYybMiFQsco6EU6eR
6jD9lr+dMezhtAq17OSk3BePVtauQEusk+3Ubm/tlCo7OMMQROR/EuuZJHytq8JXs9lPSjhkZMva
wGaXN5ughhhR1XnVeu6gkb1d9ozjuHITZqJD3xzM+NwEY5Scm3k+CSOGtZduBb5VlNfRIpI6bS2Z
4BKCjSUeokjvFVU3t8hlsfimGSdbo8YPmz2jvR2GqJ0Z04zXvmmLYMIKYcy7hbgAgacMfzW8m731
KdD/69PUSyfsJrgraCHx9ZOzJyjYrjVTp26lgnCqdenbmvn3vBtB1A8S+9ww80J3qFJsKjjVZHmv
t+jc1UNI9H2V13p5/S9lJ33CiTvj6mt/VNabxV3P+bt4saJ7eS5hOH4v8u4oUYi2YbPZKxGNsu63
8WFs0vdcTO86JrtiMPdOWr+bxq0o8ovRWCjpX2FbeyXbp6rcXCOUgZYrrtK3G/rjzTpF1Rm7tgVZ
Pkfx6wlHsj0xWZ1PYfI5KSPe8ICztsWV3Di3bDJ3hQ1hPX3xcMe2zrSZUWGp8/cW8/EEJTQqTqP1
LjMW6/DccwxQbpLoa1FmpWraAd+j1At3tfptsnRaSux9hPmSohlyjau1I+Z0N7PGB3jLm1LVB6e9
FZY4U6KuXQDBUKM2oc4RMMgfsQJpKwVxUrrWbD0kp3/gIG+Q9XTb1exxL2yUtDK5VWXngozcrdJ4
bN4rLcBV4/OxHNuMrcUAxiJ27EV/JBwEUsm7GHN5I/7J310ekErZMG5wJpyTPCtD56PO7pVW2g29
vNONfCfSTZVxmrTLpmwBp7T6rScbYWEIal0pMXx4MYFmDQQZLDyTUFuBhyCIq8Vw0CucKVh4texP
WTsfozO+kWURWv0s06PUty+rA708ELJpUf/ZbKPbcMrwIkxenmieLnl9/s8cdoYDC0EfvXhbK/2L
YfYP2Wzuogqv6xhTCwwimKVN5sM8wY24NOQlKxTb8gJL7DJE0plMzoYB457/cli4Jnv8OhU3VANf
Cb11rv+2A9eCiQliwir1MnIzLoTRVMRXryLbKYxD0qVu4loMszT9b1pAzbHbo6w+zRpXp6YGGSZY
3BTkX5vsVwfPYJyHZK+M4r0Q5HzHQJKLfWa6Zobb2uZC+Km6+JB2ZGHLU/NU1PRaxpZbVM5xRlRG
ASVtPB4GnBA5SM3+vcKaAQlqnaotVrIfMJNL0EUXi3qAL9tI8FO2ds1AwmP2JUgzkoOCT4rEYY8K
97HOfexkdCsGBAvzWOXITerBwhvo1JQ2O6YVc8xrrJ3thKocTUUwSMn+R/2zWg9ECmNr6/V1c2zj
bmNc8uQ9Ov+0bASqyzdFo4XxbQA6umvOgxtGyykdvu1U3lrW3o5Nv5OjPWVvm3gRAKOWu6oBv0Go
nAU5fP+AVWr0OlnmT33DHPiUxG8R9vYsaQ4qO0SOjtVfsaA0jrhkISVq5rfDC0pXQjk0wkdE7cfF
xqgyd0J/6B12cT2lpncH2JQEblsQdhWP0hd2M3hAhShf5tS+l8gVC4O7hjPPdoCTonvX6iZtL8hn
3G5OQHbK6GZ/xms1g4jU8FqFhDSQj6nnNricA/a5BTV7IvuqOUgND+2AChSTUuVHRdTBMDrV/euQ
b63WuZt2MGMD3cnxTSObPYynlhpZL1515uJT/l3h4banZrd2RTAFuO2nIMWEtETmpqeHFprBHqjU
i1F1FEu+yRErXeqvwhm3DpJe+acswmOD1QJy0SmfAXnAfCJGh+85F8NNLTGdUsHXaJRIaj1lnOPs
ImL8beoJtK78nED6bB1QfTwhKsEDh3ML83+lkPkCesMj4omEhGGzTZnbjncAHpupfkLUibvjCFpu
1snC2fc+qXcQ8rZVtRv0mbLMnRhBSXhbv0fnN7ZhU0qmN0SVF8+fTV+f7PLvl4was36WLSLMvWLg
wWUtMBxpPFFW7kcEXKSp3anA9+oPoEFmRARIrjxeUi8e1ps5Mk8AJtahPeZkXKuQkYJyGKEfmAOX
ugBmk/MRRu1BDgkyRkQ3+Vrl3B3YB33YvfjhHI8vbcJ1EY+NpyafElDZBe9yVkyeYWU+15yvotTC
4odeSHJ/ZHohaR8AohqAm3GCMHmoqe57klQqSqgtE1BnwIEvQEbQwBRmjIxMZi6jrsCdMu46hls1
w60ifVayvF1YqjhPwUQAawUE7A16dtv20Jsqi0KtjB/jeOylbDsgbyo91UF4VNVnb2LTM5Fj8HWa
r7injFDclspT/+/L5c3Eur3+OfyEEM1aiU33KbUP6irMt4wc6Ifn5K3H5WF86ORaevr81viS2BEr
CEWF4SE1jb0G1XHJYq/lcW7k1GvtjIkfGZI89rTwxdHEY87e9Cpy0+4zqyO3XzRkHFabxglPlNd0
CZ2j9joOxqulHvAj97X5TFrzqRnVUzcfErTIxDqVy1OZEsI6JkynyeNI8iJq+RbqcS7y/aD0LsiN
ut/xMY42+REhPLvd5jxKBVps2tU7BbJqkuAjzpBhuJ0Ueb+U4T63waYqA5+u6qmlRTlf77rsaA1Y
OkThz0Ppy9KxMN24te/L6gxUrJesLF/8git4UMTJDI8KNWllkeVmsjF011i3r7geOT1MP0tVnrOb
mX80EZT5rWz96qiNVpV6ugmSQm/9fN/j8x+l19EImQqIfTN3e2UBUjybe7TQ/UJmgD9TIZPJpplN
FkLHdwNsslEQxqrcJWSRfWXsZCqwtKICI6jQeAp569BxvDoF9ax84Dpyaz3bjExxYJHqzXFWCm5J
CXqCfJb1f71NoSf1rma1FKNf/CtpbmFo6S5CNi+qWhDNx8PXdOhhz24M+sE5OoZ1HBq4kfg0caIe
6+EXEfRDyOmzwFKZf5WtSYAWy4CVggk9jAnOrFzfZxiGjTGA+QpPtPQq0qPx9FKYvLVFua11dsLI
CN7QEZ3hlC3TKdmm8cGWaCpKopTlFg8ImhNvMTP0eXzXLd23FJyM1VtuPHAyvull8x6Jv7ORXVNJ
fU+BJtVG0Fcl+aEzQeHyUsqmayTWWw28kC3juMbg0HQQ+DlgK1RoeTbx5KiBzugwLJRnEpXzpsMd
ousTIspWmkw0txc5Njyl4xtOtvDFkP/0zEg0DEGI168JXQL/cFeiGCuvXF/8QoiiQMfnNsxOQ+3R
dt5Ak7GMLMDGHS3fzZYevRhfdWdFZpwN5FPFwxalovotOGJmZtqOc5u6f73SHSfpxItt+Yr3s18y
/7G6f3LNMBxw9qnGmCWRyXfeLJg5WHntFxVtQeOeHaHNGJG6SWxzDzII3hqpaf4hmsSuNtG5Jo9o
X74ep/H6H43EwYBKF0KL0xyqTQ2UJvFnl8waLdAAulMGvABnoHM2JyGdDJxmFr8nxfNuUrEMgKkI
GS4S6uOyUAmnJjjHxMY231YcdzqUO6bnKMZOcQuZNI3WvIm45Urk4dk5N0z/K0ZDPX+pDT4LCJFn
CmZcMlP/6jXRvsFymKsuKv+J+fwW8C/8es1EhckQTtsGyC3+h/SVoRzbVhaIxoCac5imWFUlrtFN
Elip+iCOzvg3Djnbr+YLSv5uVLac+rzEBHVIrYP1DZ1mFy9GApiSv6pRxUW465nKafIfrf7ELByT
kjSZJSk1hFTNbWHggmkl7jeAb+ATNSYwt/Ym64z1Ykoa4qgJ6LRf3jlmBrF0ClF/hokxZXRvyOtk
eyN5Kn9Xm5de9b4Udaceib52zj1q3nKPuUVq5TQawzVuH5q5bVDYb1bxrneuUvc8tQpF4b1CZ4xJ
l2/UV435ggNHJMND7lRApKMHjs2vuM/ZRIpZEk9HxgNrp0gpSKo1MAgpuU0E/YQDYzV+Q0faOQwh
Kkg1snSvanRBZlHix2HXBqZ1N0p3isDWC6pvBEBg5TuiLWnBfAQCx7HvX62xDcCGqGtCgPVWsU5E
YDG1N5FhuR5DNyweqYjfxJS/tt01bGiOpJ+l1B7z5KXqvBmr8Y5Z58F2G9L1PmD0uKrv0vwtEeAu
5cBU6he5iF5Dmkk9TkkIgWKOwaNWlIJRzMh+4cDDgxb9pMuMC5HYCz3YJIIix9yaQOrRNJfctgPu
3BEZDepvzkbqiiakoQnROvo4Gha2Z2yz4pH0kTdrKsr3LiP6OxaZjwE2oSbWe3fGoUyPEIaPbASC
m91NCqt4O6aXfuDyaTCAhs3BQMqfu22WDP7o4O1PIOcpdEJP3ibglsi/gx8nT7WDI1cfbPFHLePT
kLRnke/y5kPmhjM+dRktDRCVBgmHAMiajiTPYf9GeAqtkTocdFgz+xE8Got5QkOtR/M+rcy1b1FT
aAGMNOlCZyTrHisJpSCvE2d71XPZAqmjCpPK7qCa4zE0pVPEvkSb71b/T41vCx+8IBVSsjv5ro4u
p917rRdvhiS/lKF2t5xjaEAcoaGjjSrn9j+eeJoECzOemaH50GuXYhzJp/sGIvwyeyEzNo2srZF2
PvRyZ8xPDE1P7SleXOj7m5H/06XyqQlfIvNRyfQkWC8EZIIUUmTl4C7udyaTDQNIDmaZmLMEoZa1
54eaQXa6IO3+BVSJF9+sA9L0E7OrhqgtYu3fKf2YUY0M1l7Ow3GRp6AX/QGLadsZWJOKIMsYpWXi
wGkmrTIomXOI5RAJ5/rOjAB2TYVR3xTZ0Y7B6kXCt+PKFxazMoLzYyT7Q0flb59ghmjGsVxuCQwL
XSJT91I6FJM5+H+KSP1rzcZZOCsTmCCQ5ppduGicIrILWHGv2/kdF8J9GOKHUMRDGrcdbI9mcO6w
Rqxlq8VnBfSI7mTeYuicHNyLNg5GcXPIp5zphK8d0VcGBpXTXlKMQE5N4sSm26llGH1MSdh9LA/V
ppo1T7ZHP0VM6goMhRA/oqcVu2EJQpi+VPsYym1jVnuOiX2PdSklA6A1bvppadXeEbBdaJERALNW
g469Ryc3MR7m33w4uKu8DkxTI36L5tPsVK/B4mWkDJvj/tpxYCNpkXurDvX0Ykf/+pI06OImMV5W
2o2qLJheD4zguxehNC+wPhrtrmUCkBl2yVbdFxUsGBODbUxa3w3Tx5DE7hjHL7gYNYUguJ0cq1o9
pPWvKrPoHvwwishAXmzJg8JgB4RB7a9l/iyudaLumpr9HIjx6LmPiApNLf8M2OoYwkQaU7KpONrr
Tx4fO0XaJHVKS8Tl8Q9D8wKCEqRPW11XSlSFWkw9fdelHN7bD4zLkHPf9tWU7nesuherQGGak/HT
EEPIbRxfUvzFXuewBAzosb1VneJohLjBNTlkWZBFspwuicU/mpunssFnA3EjhZm3T+hrB8m8gq1W
QxJYuzxjZphrAXLswVHqQ9bMh0lSDwaB23TgPE+NbVJpHm4nb1BcMIREzZmBQZJnBF+oDQ185cEu
8KKfTmqPSFIQpMtDEqlulSgbrecUoD+J/FlnV0YqeXNP5D9VEawOcqU8IMcQK3X65DGy+kck8RY7
Ulk8lqPqxGRVnAMr0w41HVtcHdYjGrmDjDKhpboELOgjU0HW/xEW2sHSHy2ECtXGnaig3bf5vpIU
yngGKG3o91LoWZcuJ75rh7DPzFe1tSnszDvB8Jljd+JfntDRkvRC6HBAisqk7zWiYWdAO3r9Micd
OEg3TzIwaO+GnF7pjGu+W/JjqJetHZmBkk0fbWc9lSq59UR2FcIeqcGaCGKdQ1vg//PkBjlYsw94
wVb/7SFWx2Mnrk1tAn+YVMB4i84EtDvLcnaZi+Wi5NE1pQxnNwiWnVvRHUP2OyyO+WFJyodiOE+S
WbM0csnaF6U8lDJWX8Ib9UyzRp6zQZyW2ptoCNjMxAWXf4kIva8OiwqyC3OkpuDrzj09IV9mdaDZ
gzfzdRJrnYi7KiNkWzauIHEWsvXBApLoVBCWqKjiCXE4XYll+1WboHjo7NWuaNHiKjxXJRY/+2wp
fzToS1eBAVOb51fE5sNINC0a5fdOZdBkZPsGvWEWr5FZvDrkS1fldt4pcYMEKW2BqWfLdjClDcsq
+e3szcwUrIzfupAWLX0pSLskxbxVLGkTCv3A7ryNcqls9GyD4DgUaG03rCtJHKymbDbJl7XK4R9p
65Dtee12vsoUtDhZOVZW5gGRJwXJlwmEHWX7fJJ3/Vr2xM+e+kwr3pWB/5DdEa6DC48rLPJKQjcL
cOwCqLkJXlvFS5/3dwN1TudVFua5VRZgbr6Oipxgu9PNk1Q1WyEYH5biouEdy70m3Jaxeu7k6oz5
+TSh7Ao41ar9nrx1fOs13TP0c15lZzO5GI+Q8PWEm1kpt71xm0PkHU2+ysjyDZOdmYRwBlmkeq4+
0hq3r4oBO59OTDVxNCNmRuAYDcVwcXAD31odILSMlAl1NbvjKltIKeEIrtohw1CKV8KA6ghxKZtP
GuDfCeUoq17XjTP8YTvxEZGIycLyROtwzIhG9cR1GEM2fIydE56APkcj5n14juRLKnRMKpcl1/YK
ugiUDZMjVkwPI34aHUtjpmsqMteBPZGp6o799ZuyroMK+9xljpI1CVYnOB1GD/v9liph1xgJacxd
iji69PO+3mZejEtPshMmIJjxIOWYgD6tP3ZpwXMfyClwI2hfy38qEx6bDkPXosI1zYM4o98l9sqt
hTwedsgW9YfzT4LsRVZCQNQx5FcbCw+uYlf6l5v9oaXHTbANB3ZWbFenNbbpHNs0ff8uwTKtzEFK
0FDhqMWNS2E/8R7WMYiZMGeJE7Q+sVIuzL2UxDyA9ibRKC74D6eUGUB3jNXcHh8HCCOVAdUhvuQw
aagXop5qkDm6o9yr/Kfro6BDMHT+xuV3n3E8lSFk+pRBq0Rkqr90qXRRZOibaYBN5C7CS94WzyQO
3zEXBRpIsCw6ikl9DJ1y75rpVqbimjaXhbQzeX3QDJuSNVS5ODUrpGB5Ges/YABOclgfRxv6eOIK
FGhY4NtF/puU7FMyVI/yu/HG9eLCIsaxxHpZOE6Hnnd2NsNAj/725AOU/m9qoUxikmHGYMBfklU9
qFErX5zkZ0qjXQPEOYOskWOpa67J3gW/6DUSsKUp8hmL+fNY+nOORdLpWIfV+Y41u+KeS/Cr8rO4
K7HfoowUZJYKqC0Dly61JSPHicPLBe28DQs2Asj0+gUbhBgwLvqFrvon1w24T92gB+Egb+Qme82Z
FJgMWVdAg9s9iQMQOJDTL31cPqZNeFtjtNBjzgaPs2he9Kjwx+kQNdkZKcZVBrLZ4e/cy6y7kHbr
GdXXoNlswXYEYlKJvNVfRUTmnaNJ+gGUnYMFlEXOkoqWTS4+AoZfwlkVA9+oSjq0unmU/hosNTLy
Fje4dO5712m1vfwxrKeOg50avS5Grxv4mdHsSD/EbOum6e7z4QbgiVcjX0curaqX3MZgS6S6uBao
QqncM2kGOGHtRxmURQRsgv1TAsFSudCfbPcGKlSNCmUyB6wX2LtWTeRdeBIzxTCfcQA7DF12TEFL
9ALmfil8j3TfwGWfjUdlSw8SFRsxYzmbmvMcD9h8TszxiSv+RjUYQ2bZrK7SS8b/br4WP+NZgAeR
M+goJsi1tPAT8xYVyjEm5VzJ+bFXGN5KD9TZbTi8Eg22V4/EQMo6I9In4fir+PFE/ytxUSjGdNOk
j4Fk/StBcsYbNswIhaEYE6ko9eSy24cGGQz9VvI/eKiAgm4AK12F7nUYXsChDkiJhFF0Ee6lLPUz
5ESFuWfFzWUI5PjDZDRuR0I6B7dlqcdI7Y8xf1LWTfBFBiaQuKMCIQXcb5TtGvmhUIkpzqsqSbf1
2zVF820ss1vV32oTGuX4buu0noNf6YGlUnyybSqSib5Rdw/yp923fh0Xfj+2+DswEhveqJYPsGP3
0krvZXppNJW7iHA1H1rVIdB9x+RXh4XdlFF9w0VyCg2ShMNN4b2KfjSCoCBEzxWAhtjmAMT3xD6R
gl3vKDgGiFqpwnacfKqEk3lxZ4kkpiIg8sAt7cLhkkH+wAy0EGBYlJLka7GD/HaQUUTs+bZbON3x
WRJEqD8iUJKpNZ779u9iNq5kMVIJqdD5aRwVTMV8mFlOjMWul8oDJV4gWheDgWuhPPB+ZvG3SUgj
5FJaGA+HHcTWGkYnESBl+pIbnTqq3xIgvCHFBUp3I5n1SPufmgpgIqOr37DRxGUYSNrfmQlWHb+P
hby3SLhUGNjzyvDJ0EX135Ap10xuWQ+/U9JgcTmdahB7GHfsBItfRwkZ1avtc9cyU0BdNmw8rBQV
rK7L5iwY5sA2A8ttnGPR/kYSD9+3t/BX6jOjU16mYjsxBRisGg5U5KvUZLb2pYitQrBek98UyBvp
s+Rus21kdmNgwdjB4l7tsH8vDr7uFrMCkDYbPFyya1hhwvqSZsW0l0vQzntd0c8JmkTY95dZzBdy
kJQZSkEqQ2FTPNv6oM9fsTEBzwQoqYzkmF7EZ6TasLaejVi25vSRhd+ldglBlrANHcYhjjyCIsBZ
mJ7iwaowhessyMZ5S94wMwd8QfsOPk75RUlR9mdTE4dYJ4dU7HuGdWFlYUHMyeTBEbLeZhRIfb45
6FSOIo4D3SFtsoEzsYN6AF1Zg/pNOTvyherWeQowVUs6TXiuxrRkfgKFnevV5HrttxPBD+gsKhpY
ay5+yKSzIU1U/ZYsF3Zosm2TOeJSH1OJw+QSt9Ylri7d9DcxaPHCm4SHlcXNyAEYG/JexXfpHGQq
GGRnOGS7Bg8srg7qSQq+mwa+yWoBquVHAv3IcDn4eO1hY5vKAIDrWKcEYkRsVNwJnMsamOHiJ4PP
hPtwXG42W9P6bRSeDbu9z3oCFNW5t0J+9IQQy0IckoqOa3Sobr6stKIVONTh1S4JyxpmEOqxa9nQ
3QhWqy3G7hKPK+TdXg1AS4P75XbedZPp5SWHw1a3zYOFUKBMXA1EOHHbjaBRQwndrbkPQOEb5VxG
+X4FINv9yImDCQ2kSSasvSJIizSo5fNWmiv6CioKJlFUVaLJKSE+dVbc4BCrYKi26k8ojcepZ8MP
cQsm+BtV73ZFr7H4DW5G2W6n37rcL213CfX+HBM/HzSQLyYra3aGHbLXJz7jny60Kxeyz72GnxQY
l154JSveapnVfZwKvxE2v4WpHnt9OnOr4Q5WiveUpIYlPIOZGoG2jg9FRkWWwpP2F33DM2c2wDBQ
0UfkfVYdoJV18p8GJRqpd0bFDvM/qfwvQjLLCFXrwDIlZji4Ihuw6jPLini0F/p2hNx9i/legySO
vSNDVR5xIlZo37n+ZWnLRgeVk8bdduZvRQws6w4qUrwfUZ21O7J2gnF9tnjOyVhhuT/o1OIF+h1z
9DXnX9C0S16Cj7glhmnvmu7fILsRyIdI+8JKkI0mKgLwWsvcD/TvhMQy0IZbqSGCJawzmBWn192e
32u02JfYthuBMYZYOin6iTanaIFokfyWSZ0ofJ1Ti+iYXb4ZFJsRaPLZfha6/DEuFxvrL0/yUm4d
O3QlZtcYXypFuYZ6vhWUWQkYpa64ZYwreJUNyReE6wfcOIKml2WSmHfjRY3OEW/wUlyyRfVLtr5U
uHLnOf2wTV/Gr2628Sktv2Wm5eEO8tFS8KkZH0YyehPrJMLkDZpzAAgION/c2G5hHgf1Vc4Z1035
qR6gKMSYfUn4LcuVdVbP3h6fUWe8T827msfX/JYYv0uRgneEXye9zbF16CK2r2WD1/TMjHD2Ve1+
MtugJdltrFaOvgyGkV62+W9wbmNImgwbgeuSkDsx5sf0CfmV7SDjVow6liwoSsnWwP5BeuVdT76i
TkPcb/wuTHwHKsVAiC05GmynoPH1cc56ulp4UrRn4HVqRX9BiatvRebcswb+R+ZbxoCT3fCNCZRB
VgVGSj5qOmrw6GRmdo4pB8uv+hGG4S1hjQSln8rPwsh2xF4rZ6eUB31yqsNiRYcFatQysWcRVEI9
3G0JvaOTfKFbl5rdZs67DEK0w+PREyMCv0wGprpr09mC78ZwxKtfgPOhM4SuJdiGlkSgjEkE61xz
swWF/q9mUpfp644YEAeAz+nw3yrD2qvjsOuqfSW3oGuaaze9zp9g0uo+sPIpIGbHcTUFjsRnG+J+
tQPV7Hx6MDz8Xm1dpzq51u18C5XwPmn1i6VFFENWULmTvTPHCBMw8rWFEeIlF0WQOG0ARyqoZSUY
EbqIBHTke1mZ46fke+Po19FSrlNr0+ks+VXceHXtsbCSs54pUc0fMAsvqfRjYtCUQUKK5IvRroFB
1E+AriNMKS2gwkh5zOa9YQvOMkFa/1xYWoaUYZqvLBAw1Tetcj4MjcUW4ytCqd/2eiDhbY/NrTHA
CitdE4RcFmsE98PDIgSZxx3f4gFqBbVv0ECRlbct22ca3lYnxDnN0wY8po6OgxYeTAbsDH9IHFzo
9PLkFVz3y1xuJ+NWmrovoSGwci1Q+j/QjIvwV8QNi7FYhMHXjVfmY5Wk8bd8Q5J8xlsObhutoOyW
iMDMx1Z2yPQSKa1QYoHNVRNf0hqIFHnHFFC247MkK2WPAPl+abAuZqiwPK669Jh0q9px8fd7SdGv
xXfsasP8qmG3LpDq1xUpjadicNWeJYqbydvqUEn15oSvkhmLD1Vr3Ydn36nE9vGW5VC3sihvUa2w
DOZFpMNVnbz1WZQxscz9H2w/FWIKkx/MZ+wh2sgap0MRxCgoD5P5KNtxcXaAhqEArjmkWWsFuaRi
AlRG4T6i0Hb6fj8QzB0bEFlsfwAQE6fgF2bK5ceqGLUy1HNcWYKsmiF2TQMYa2GOoQ4+ZRLW8XEj
M1vuaekLB29cHB8NrxikAxbto213x9rpvVG+adZ2QX9mfpg0UD5Gr+x5LZEMf0vxelYBLawEUlgH
xKO7xA5UKkIKWLMnmnpUdjt9p828aU1yg6Qlr47pl5pPphvw9FF+QQ/TwaKUurPje7y3Sh3uPW2h
dZbM7lJq1bWcK+7PFfFnMnOG+qkfmpFplDYgp/+txz+wELFMGZ6YcTPgZnZINnbt+4IeTHmwG+je
P9v0x4T3qBvbWFzHSoIxWrLCVQUhYvkQmqrK3M19E4TFFFjNU4cNVf9ITPsHftMkgSvLEvi620FF
aHoKd3EUnBqWUx0FP9X0jdJjwLjrYIsxfWr5o+677dAwxI6g4ffO1YqG2+iwu0kCO8j+gjPzDEv1
NX5GjQBDq3jtvyawe3bLsPxwR1ubJEPA8Aw77tAkB+ohxi5dkJtREJcQUmXsKNaPEk1uf0l1FuxF
C+I2rhElBjkMDsu2Ds2LU5qHXG1P5Devo5MEdks+AWlIAZhlJwCzRgCI41muoRDlHw4NoVQE8lB7
LCPxEMNokMMLK7QuIs8vQtfOYce4MPsslhpkWX+UpuWQfs5M+fDp7mJ8Ujr1co7laE02aSGvhJyL
BfRXvXpRUO0kfqnklxQHrYmVoAs2stiGv8ksRa+8up28hjB99Vq8T+46GB+r1lP51QXOfTWYnpY6
uFbo2otdPGW7KNwMu0gk73psvFkADKOmfe2V6kWZupOZPpx2ug2GdWEz+jID+IvhyisX2PV1dM+0
TwIsqjVdiGkt+SbjBcXKW5w0V7xK4Wpjr/iYyGiyedLmhsOp4ldcgoxDO2wiWMcv6p+QlsoAK2Jc
ZN3ZVMRO9qmF+1WFMyoFzo67hKNbtaQgZsMxon4kPmkdNioDZYO7tsQivNQvA65PCbqbtABWeM8a
isKHhb5qkcdr141BjxElswZdvZR7u3hr2RFZqIqnqs6GPQNaOVyFrbJPWmww8gz7RkMWJq4Y6S+9
Jvt135yhidXwXJFITYsdSCqLBYaTjoUoV62jCvgsnD8A4R7C197mHNNv3hp6l8cVs0NgIDcDR84O
nDqL+c5p/nSq7rwwndHy6WMuQaQ0+qkxWd9Qx8/RMd7YnTrN30ZYYzrhxWCRgJcAP9hboRjxtkVh
q+yefUKHcLKvCgcli4Au49JcjJY9dDLwkdCX1zO3D11OwISpA7k2FXbfVOS3iMc7I+iomzEZpeKC
u6KPvtkzxh6t5AC5HwtULc/nbC6fqV0/Mz19hkNAaLznYMmnPwqvhrUQtyGr7+KF5fXst5wzY1dM
723EpTFQF9Vvw3yyh8q1xnc5nI6ZYTMKh5jDhtGYyLHM256yJoT4vBHLr4BK39K9Rr/dpqxoXge1
qnFOrfrJyth3xvtlxdgX05/S4EbK2Mg0b8deBAKY14Q+3InFU5iFg0tDlrOx9OYJ61c+He3c+DLO
flQhacT8nR3Zt7KlVUGXqt4IFYN41U0sGfDtkv/RdF7LcSNds30iRMAU3G1btPd0NwiJpOBtwT/9
vzDnOxeKiRiNRE4TqNomc6WmvewgfJtV7Gko1gppbO1AceRMJItEaywikWE/UgE4J764KBqmhMIg
frrptFG4WvLgE2NDNIXYU6atKXn7U64Sgi+ZbhdCQZfrYAhCHu5cfHVVmX9LBtEDrjZMNZ4BBG+q
EIFX7kWvP2B4UGZfirRgmBsv8hBYV5XsA6XfmeHFzTB9sxvHM8t7t46wTpBgSGDvSCfCZo9qEvs+
iWfxcebMKWSpCkaPA0g5v8g2fvDGtNCDabPGJ088odL5mH67rWBCjEzF04N1FrSrVu6RFzK6ZnRB
bx3obyq+MyisKU7kBD0e6/8YiYwOzb1AnlMwDiwhgaf1PsTLqxrKUoPCE9KHMzp2v94Ze5OYzA7U
OmRts9NI7tvYaraX1S1xAbsdy3WroffGpEpM0XlA4CVrz63+kl64DCAhmcJB7H9QKFcci7XJ0iSe
BoZFqnwEzFVJPNyEqLHwp4REdUEn0TEXJeFOV3vy6FCTltMhalYWc2tkf3WxMvjNUGu8SDVprALq
kHvKn+LUeZtXbbCnuGuIQZ1lCOyDN9Baqe/BiGX51izJgmKU0QTuVkHN5ZYw6FTUqYz5452VLt3c
5FtVDuxynVle7EIs43h/T+GI6rk3AEr5dGiqgRtMnvTvzk8op0OSc1uX2i4ES+mLv8w2UWxHClGs
nJcGASsjBjnSTVY9UN7ZWjsQium+BrYT07aomp1w/giHKgjnwY4pBpN2OKAswTZ4ohdV/x7az2AK
D25Fxh1xCcMFIMnSQC+UIcVtRuTVPf7AHUrinUq4AEe4wFKfd6+Mv80Y/Y0YqmVenPMpgBL6r2O/
3ydknaFIqKvppHcxxFge/wDs3Aho0sa/K4xzq6Kxc1m2b4yhIsMCNvQ4uxhNyqIeH1WFsYzOtdVR
iGLmZysd5qsQ/5ZuQSKEPTbmChJ1SRFrrNN1OqydxCEs+qOodS/RavDk1TVO32r9NhNgwkQ9Vu14
HKPuqONrMbdd0q2Q2WROfu/6/OE66T2qjKvjFBelGeHDlEC63AMzewTArXqc+R7r1nTOfR0BTiZb
WS92dNGIXuVbm7c3xbpqxgTd1cJEuxgJCkGVwpo8JUFCY1Wu09m4k7ptUAu5eF3s6E1jk9P+m4x3
11iohGOY7jXW1csbhFeWUSW+QxSb7pvZI3oh5pNqbBUysiw6Ze3D74wt5jXq/GNmPD0y/OrD3TQD
ItmcABUsyOmJ2Z/cwhkobJenolFPEV6gPurucf/pqHemJVuf9X3CZ6qKLXEGEDkkWdrv6MxWDy/d
Z495YzM4uLWy3LNgSTHqD2A2+CbEBHYz2ihRr845PNgkzgbnJoDXwVB5IQBZUvxhcNuykKpH8NDy
k0C5wgcoGH0OGBFuREP0u5FZMupO0gPqOFljw+jgQ1fJsrOwG+3IjTuMfc7/QXWcnO5oAyKNVqVQ
1rH8Ks13I5K3AUmCAr4/wt+W40F6mc5HFEqvqd0twSMybhcooNFxAJqGihIjj7OlWIKycupDExhI
raOzIsoLhjU49TiNd9E0ozcA/vTg+yAL9ogAQXIduko7BAwidLSz+dYIxDUJ9KtVrolWQjkgkLvJ
rnsnRnPBorsh0ymRN+HcHJpVWWYnVUO6xdLJ6U/hOq3Vlf4uaMk6zISJ/zS0dMcKCzXBIV7I1oIv
C9x5/O2gcLOHqF9qEG5SLFps9jfh+OxAVGXoyMzLH0M7WbF9gMBNYC4B91SUx1D0R5VHPj9HlbJD
f4cndMRqvhid2JPPPMfioal7q2/3gYz2qsb5UbIZa9HOqmcIHCiNmm1vxRivCY5GSY+TUgtYFYEb
7sENA0CV9qH0XZByXIrPQt78LL6RtKVCszur5o/R/FX7EKHGrtCLVYewr4MWBHokS+UKf54WmYe8
JiHezbbCnzr0GMTLDpd0HFllRV+zqh7Z7ZA2rwEVg4E6sY5/8eEQ55DyohmjNguamhR2MM4PNo8w
XkD9FUhXM4jv+Mfqi0qC3yiNL8Mc3lSFiKoaMv26S5rvAiJ2Lx2+LNjTPg7uiUL8NvLknDrSyHhU
OJ1Ydnzn9V4ui7A7CAxUFrmDTg/SEpS2fWuJEvIHRB7NMSL4r0jsnbUMWC/7kmu2S3YlzURXWnuR
viX6xwCOL9MEEhHCSckGfia5slUqGp+qOVUgMnjjVin1D8OAUwUmg76v8yHIzApKZNz+PefKp4OT
GHjc+hDlyTke7GPWtAdU/qxjz4k7bKi/EcSRZBq8mcxZMiqmznAfg2jvYmchbTTuSXzWoZ2WhnpM
y3fJoDNy2n2zCE6K8kFYHf8RLrutartAwmBfsolv9lWob1JoPkpReRTGjD4t4DKs2VXER0mxNwLK
9lVMugz4E5pT519dCnDhcO6mIy3/WZgt3M78rsFW8NdGfq4b5zAsh7Dxqs70pJnsWuoBs66XktI2
eSwa55yjQO7qv6r2xhFMLuWh4EUyfVxITXwfzeBR5v+Q8NYmIdH49ISfrCB4Iy6CZ2CY+ml0QZs9
RwUvAFh6E+BKCRyMlNIu+xc0mByZhY4NZ7zbbABfdpvGNDdR62JUDAkAIpkZvV9d/MpZ3dJRxkn8
T3dA9ZYyeQMxedZ34F+sNF7Gb1zhgy+vPZ7j2LMM4hAnXEcAxkJ1JzjZl2IYFuWaJf6xyvtdLu8d
WwjOFwBEe7oavP4zvotlRDHFntvjPi0dj8RGsDrz1eFp9aI2jF1OLAUve8xyJ6qeeQbtpPhVXioS
baN9laigg9myyN9j8feUUeNRyJGh+Ji4tqeuwJGABQSCq/wbjVd9ag6OL44ZZy6v6KBHFzpKmSNC
sR6WuBdENurun1m6gKF2ukx5esXjX81Jaf57i6aPaQtSyQ5AmrrPy6vVk4Bg5Du/b3YuSBrrYxgs
zKjsIIc1qsqAgDNWIQ5RfJP2KWlSJ22kdUWfxtIFQIjT3U2je0goi7r80Izxmf/pUjA+4Iunczld
hEmynWIdbdtE1/104hdfshK/LEyOQ6oe2fYeY5W9Vcv53THJn3aRiYLbDHY5OkwzqReaQkRTQmZV
PLtPBenhv3aBJ5ZjUhXVTtSKZ8FxtJQLELpzo386JjUoWJ1obD2VX0N5HtYYPRDuMIOqyFaMODn9
6lzp8dkep1OnAKzca8gJHa7r8tMS1iMFuDNyghKv1hA5HkOoxaXg57tMv6rpV4WRGFnLgFAkH65y
h9BYMdO7yOtb05UQsbOL5f/NXSBU30O05JBCPkwVZjNucYeb3qWX/L2pxVlX85NSHTL/x+minWFG
nmI52wQcK6ybHjI9tbrFebvY1uKj0TBaOs3J8YezH/Ba/hPayuofREIIEKuIwuZHSsTOiZ/hCMgX
YEii/9PyawgLqXDw9Vhrfw6jTIpNAkGFrKlA2xRYAmB/bHJMRn3x6QbNLUqnW5VNt4xUkom0IHxe
RY85U4XT5N7wS9yaMWUxrpyrNjipx0ZrjkUfUoyVNfCChcEl2PsFsAwOb7fY4E5m5CzUAD1izCwt
20Z71A/XMOJm7j5BYu/zcLxWJc2voV+qYD/K+gDI+xy3/6C4r3q8bSSZr2UvLhV6drNn1OOcZjwM
3B1W4Yn9No33PJ+2Gfw0sVPTv03ebrESbgVeVXCUmaqDtfMwV0VucBripwH13p2uVvU1uvrOxSMH
E87gDhnE3lJtghGsPUU8B0hAJiNoW/ps3TBPY+meHLs7FtUiXNk8JxoojbfG/NVqjmX6KoIG2r5E
LIvFzGVoIlUMsxVNZb7A2GvrWEPBzEvSqOJMemlR7SZ1ZZKC1c/QMTgRXIUmWTbVpuC/t0gEqIwK
95S1dTC7967q5RSSKvZuFSNq09nYB+NFJfaM+NIE9iFq6iCpvMJNCbKoMzSysjwOyPmtGfVGPn2B
80ywBxTPVtdeRlG9RRYwWFR+AVL0aHhrSufVKp5u21dAYWASfMXFXG+Q995tJP2/QE5XMzy3uOgI
sFWwMzTs93MY2yoddeBJGrxo0jnGVgOpVaZjbd2KjSsnOOiHgwAnmCgbGf/1j/WoH5iz7HPWbjG4
MJaFJVPeCKS5iYLQZ7lDRKta/8cVAhAU97sUrBChGw1PkpXoy/SpSfsWznldhGRa4zYhoMEnQTAT
TNcaZ9MRatQEzUZZSKLpCHNHGLdl97GVOsCkRTB+EYLVabBAarzJH336j2zmXh92NVjCZjDQAuc4
5umM4dOGeIlGcDrUcN1qAmNRgtZAw/zItPpRonPGPpluFAXrELtZYByaso84Q4bjaBDhVP7TCKGo
SrkrcttLDK6LVRIDYIgSz1qSe2dF0P67vWFfpHEyWAKnG7Mi+JqHIG3sbRi34AJtGBDVLiKdscYs
+681+aku8hb9VY9lBgwIFh3ihyfrobrlcxj7J0qlZ+54UuIyrfcnOI0yYVrd45dDyY7HrdOp3VH9
xdoJStHZ2qKkPbSlZArcHCTafKKAD41B0c9xnVjRofYt5rigdJiQrbWy+++xz6DX9oGznj9ozaWZ
NYhP0q82NWYU46I/Oul4UUz7oscMZpr8nKmYK8biKBIAERFSUfRY6UbwODNGQCyfkP3mEzLFCm7j
6BVhUtYW/hVovG7xTNJDDxcxsM7GeEg0/zgdq565jL8wUDcHhn+0A0FbP59M4MFql6w1IrRXI6gL
sJEboJ+OPI421nUXmVMOuUL2sPXte+pkT8NJX0luvaIvMkWGKbpnQbRi708BHr7gziKBa52Sa0Z6
Bh0rms9JTl7ARmsKxDpB7jOy4KrxlnzqIGzzqceWwNXUSUqSk5qT31r91qMLsuYVc5LSBW9k/zf1
VfSS7e4SuNdI94JhIHviyjQ8KNnybkKtP/RM8dEPT13zHxeyfAzVvtEYObEaLIJL0F2ixvLKCeka
0mOlR6YNOaA9tzR9PgrzkKZv8DXim2hP+w6zDwiS6SMGjDKVa4gjxWwL1XnxqR1p0dt+Rezh2gko
m1wi22qSfFCPIxaAd3ksWn/vwE/Xk2L3bWe7go1P3AjSFsBbEV5n2uaPe+60+NK00dlWcRmxUWoN
ryyBUAIwt0zOPJWC/mKIaOmKEyO0BYs7wmEOzXtpgdNUEgbXRBQzV5NTtzHqQ40HBc+/lx/CBhBo
9JcJU6APh8is9yPRQ252LjR8HVayQC27IFR4+qOPzcFWLcCUWIRAbpRNs0VJgNog70ZPK8kUzg/Q
EDDPlT7/IGBowjmsLXSARQ4AI8REHwUgVeZS9gTuiDx1KA5rUX2ol2elvFlB8Va48TvJGvCCqSTT
bVwy9iqgE/IrGBZxuJAEbOXjsG5ZHJmjQGJnrwtbvSTivYOJmQRQtRCtrapBfGiu9ZGn4MPji4H+
vNPpgOldZTYdbedpTPfUf7JVk4F2SbPxFhEfZcTjDSwb6yd7NUdIyTy5DjldFozwpYnj1qUVbfWj
ZR3DDko+dMYKHZJ7b3p3ibRPO6Ov92AD+0v4UnouvXDot1UXe5Xo0Nqi4D4GR/fVLNTwy+YOIh2G
rE+800FEX+tkZyA3xl2DPtZwktLMWw32PgLe0eFofNZKHvHSaCvo9YV/7/RgM2naeozkWo1SABl/
LcRV7PhWBaRhBWVSrX7iDY94or2Qm8LOOmhWx0zxoXPy1SjHHTR5NFCFszcZYuKBPsQtMu+BfRgG
/RKS17TUtGGZJSzbQsS+wMXzP6DgQrEtiwrfAxKGVF9Td4U17Y77PrSHjqGN8KNdao3QO+YecTVO
y0ZXLmMSU1FoXtqB4o1O6ClK+1DJaU/03M5UGkY2DOYdyJ5XdUAixwWPTbdGt5lMzaZFt5kh7wwl
HI663DrDM4mauyTPrSaKfKzILqyY1iuBvcrdFjObu4/Q1irvqDM9hSlnTQVA5cBBB3qcZZcVBfvk
f+kwBQ5enCLz09bPCDpWThBFx/hbyYg9NUIWmiQ+dvh8Muzl2bRpK2DCWDhUtLGh8/8CRbSQHbu7
yJmJiXi+ovd26OwntTy230UO2o0c1/HUGvcu/XX40YMHYKUUa7yBtEbFS68CiDPcuMQwCDhsW8e4
lihsS2LvoTTaa20smeg0R6DqpfGlvMHhN4FelyXXxewio7afcV9iQ9fbSWAMCNdZp7KUmiI6Zx+C
xPABIxBiMc8qgKYYwkFNjoRPYgynCfeZWp7tzj5q+R4u51HrilO3dJe2+mdWjffA+EzrE4VSuLee
NUF/fburIRtbMBkSP9+mfFpZyFBHEPJnrjKJN2tGGBDaqLCXTtgf9QoUl2RZNMPO1JO9GBhF2dkh
LeEKng2EoyPa2za1F7yjAzMptPSrMWmXahsRDhkdbSgmc1JT5g4HxSwPHbN8nwm+samtnhnOpmw7
wtLRNc0ifOYKuLxKm/kxjtiCotTdmWOCgZRYbZwjRv1eAvbJ2eJaFANzqEaowXFfmoa7NTvGh8Gn
BfbEZNlfQoCxWcfRj286KjgFeaOAUZWbuIp0ZzdJ2wt71wsSCaDhYXLEkRK9qHHHpohGuRjJt8JF
RF7sYHR7H/qR7XcsEJpL4kzbfFy3Vndnq7qwhvHLUMhVkCw2qTRiBIFM2mX4XWLatPHD9JV+7GOF
ge1fK+Ex7lre9+8OFYaOCqMiJ3x4yX6XxMzpNP8VmsZLyBgPq/YgdrIi94XLV4MCGWkHFvDbSUWe
NIbIbhiykNET/yVl9KAF4Q4rhEK+qjIRNYss9GNSGehRcAFPNyf4UcCtyn8R3F99ztrAROxj0sYF
3fKhDRjdY8wU/0R+UdL+PJJBKXTjIqr4KoaHkT4EnbbeLgmWieLkGqMtqng+iPzobvlwFJ1A1vmb
1VeSJ9Yy7maiv2FiGiEcuQU3ldTw2/II3Uuz1hZ1kMFmN71Bcbf4W3qikUeikWnG91qJVcu9NTZv
MoW1fbTCEH10eCrBelF0IO85zteDQNTta/YBjNfUEeaZeWogsIeW18Acz9qZI28zMWaD7FJgsFHC
YFMN2lkFsW788U2dvcA9EhEbCgUykkWEmO7Zfe8lvEsFxyogXhglcgDxFz/rINllJgRCZLc+tf+o
PdriXgiVcohcAz19abrznKX80W9m6uyPQQ+BK/fjhDbHXbs1hceAW1dywaTrOHpm0A0cYq/uJOHJ
iIUTnu1s/JB9ejQgj9lYbvFQqAWjheC7YzWf9HsB74YTkZ26xqFEJZO3zdlI1FOL31eIa+ma5HWR
N8ByWvmfC2CybhO5V6gJGWvdKvUgs3YBlJSDHxJosEjabAnsp+SgjDgos/lfhb9gat9R4JGLOFFy
s/xqN1ZgwGNnN2dntPDNVmV4b0AhQ3gfCWRe6OHN9MKftbEEz1ku7t6SxSGw2kMQIu/x3xDmLHpr
eNpV9apNyHLKG6C4qE9OfkzkhnizBJqBqX2xrH6GqsIwtN2X7W8MhkvCzuqQxdj6TueY0lIsF8Gi
Du2tL7utGSVbX9M3EUM91MMCz25R9Gu9iNedtWpseymdN/gVW81d6bB0YXvF2kslCiHYkj01Zz6V
XXCMnf4chhvuDj/4lsqW7hvVr9ZINJuNp2LuU+ijmKvzNRfIR8EuLSTbXYSi5Ywkhv0KhpwuDxFo
Gp+Fy4qbElxbWNAPhBscGKRhSQEmmP9OqAxly3bKnc6MlwLjbawM8hwZ5sY1KgrGUTr2nowyIDkW
2dI1Lgrfdo610NrxWp9yxqYiYg5KlcDYlHtEjXAu5+HOr76K1NxMwafqp2QrJqD+Eh9v2anHZqBg
1citPY4YojYzDkwEbCpoycE8TdFFl9JzDOyDhr2IC3b9prMLjXIX+Hc1ogtZFZzVQvmOxdfgaJ6d
YsgMvhmE2op9ThSAR+1Pi8JQ31nib2uQLq7eWPFm+asCF6NB2Q1Z7iFociYT1g/xb9VHMujeTNnR
YFJqvzrgVXSgS1TpM8MgbUrOjUvCLMjPyHxEIyaXtTzqlzYevIocz64GlPSCK8309z0J/pikf8c2
/K6+OvmJdhoZGg8x9qJz3uG+Va/OuIFBthuIeu4qkjEj+6AtiZtMtWdqpk8jxOghu9uovALshbn1
rhTEF4C+Zl9Hrqn4VUCP5VW9ynAQD1cL3N7KQTMPGaNSCM1iPUgEhZ19qCzSzOEHCymBWp+Kq57J
OUa8mYE2w5iPQMcADGBgei3rDKQ32znnmdRflSRmDDhST4QHa/wcdlbcnNWwoyiBKORP39TmJG1A
UjIwST17SsvxGrm/YizoC/K9ZgQvlY7FIQ/c17+pLGeZEmgqp98GWBLN+EOE37HLxqD0X217Ymmw
ZulfBJAejOFg5RuX8TVVMXu8hunEq2NUMaHDT9CtaCxdVc/FH9/1I6gLms9HJw+Q033jymoyY+3U
0v4onKYjYBsipD1NkC+G21B3iqMRFasEPZA/IIRUAIYFp5whScpiyBhKGpyllntsEDnwVxoZIgbJ
I8MM85HbfNAvsBCPpHljgeg2Ebhii8s1ISeLQmjGPNFiAQyhG/xxgOmFZJm3Vcq0g4ND/aWeWZmt
u3TEXx+5NK7BBsl1A1Oiyw4DLxUOAoWHVKr/EIRzZy1AkiU6PpyAMufdjMOdgRi7Zs0/S8Fti8BA
PyeFE/jhbwtSOm0ESA91l6PL1p3A04CNEGRFGZig1ob5SpA3MclfgzLiYSKBCsdeiWPP5hWy4K1L
6unU5KZ1thmk01GQV3xsSiD8k3OoVedAaunB1ZyDI4wD8Lm+c06Jb2/r4Y/iQxlGbvZmMat9avQ0
KC+CAhqviWET+lmMwS/87rBBKiOeWihSRFClyNATomnza0snOcysbfuPrwcg0sTVHsq7SGzmoQtA
05NxnurqEiLwuSJUY8uxZyk0gYKdozEtslVRZ7HSdleZE5Gouhq7m3TJVB+I6J7pbj2qw5Bu0ZZc
UyfavtVsf+KTKn1Wy3hee2LOyqF6wjXbQKVe+KzIJWCYAEl9iXO4QFnWzr9g72YULzNhJ3PF0rUf
wBdCpi2wTXoiH+ZPecqvcxLYgIZEYDG7IdreQxRUjYhCq74r6CFGHRE9g0qIEEYCNJNroPwJnho6
vwHJ+VQjmR03gcOLmtRbkxjWhhjWyE+2Zo/pFXdbMhGLPRqb5Ich7oVcx10o3wy4+l0wHElzO4gp
3VuO2DWi2sb2ufsSUbNrioyPzt07A9FjazaE+k8e0qkUw0b5bYhVazE2jclGhwUc/yOEZg/3HPf3
OS6qix/U1/CPFazT1joFsDrZx1Aexn8UlR/QwDujUsZOOCwv5Os9zKl+5DJ/tKO4O1YEcSq8QwAj
bwD5DOP8NIsvanBOU2Insk3xY+UqtXO2lcxrMR3TfP6dpj9ajUjcZ74ceG1ueqQU7vJh3Kujs54i
SDaQoPTAOSYbsAMvJfwliixluDzFRNDD+Wt67j7W0Y8uOdvkcdSQZYqcXenUEKeev9L+FpX7YOXQ
69fumzbsybd5g1MVodJi+Fni6UthdfoaUQ/EWvk7id/ElJc8XnX+P6f7MXucJsMzMNkY6PLeMit3
SsAMHDJm+5nw1+hcnR1Jh2VwdznnbOPcC1ycFK4WHFPBL2dSjybRZw8/+RjQTjUo4p7NLA1mypO1
/1K7u5k/poFy/ajKsz/SKVBqMibiDAHa8q5iC68gSNYuu32sl5BrhE1YDJBpWjfrhoad4crUULBh
UCdinfxP49mgNOWIkT12VrWA1XtzC3XTop8CWxXEGGR++djzuTurD+g2ahvKGfLNjAtpTGFM+eV1
pBiCKDSb2TtWsGT8GK2nu4dVjLWqwVDV/nZz+lNO+QoCsEt3lRBereJ2nCjBa6af4SKgdRLtb1EP
4JcGlv/6XoYXjFIsCVYt8yjDzjwFp7tavCMm3OQAZeofa1DvU3gzxvbiJOapwUvaEQ8WfIf+Rxiw
C/+TpX98hkwYUUihODBcOBXGuuLebhoMWGF2HDS5bDKLjyE5W2yWQCmh83dn1G1sgSogbBrTbRM9
m/6EB3AbTuw5Ov+mfGY2Pkc1WXn/0lLFPCZ2cfTj9s/01crHWE2vEvGv2cUvn2o5x9oQ85KyWm5O
KVOrYxMhx7Ydyt5V37/pJmOaWW6berbyYySdF3cng71aa9/4WUiEiWO7yuNvg8Y5ZXECPc3RMqx+
wd0feq+PsATZytUHyVzsQyWHH06aPIGvNlWr7kUCEzHFleG85XjyofvjM6ILezeLmlz3e0VVGys/
WRUub8bnOIATstFbdOtO+Sm63jM+GwOyBPbD2RWAs1IhTHU1UWD661u6jKFaVA0v6QRvBaqFAj4z
fPVk4VbsCNrPMj6raGENOm2s9fMzLRmHVLpOkYM3ccOIot+7w4cFn8dal/qjhtAh8X8x1Rs/OnlZ
igTjB/o9d4V/C88iUKmt377xciDkCteVOFUJhPx8HyNxj92ZbvWVZ+2l8KcLip1LYBsXad2dlt27
4lNzZZS1ufJo0fQztQEmHWDpiZQvA3wpxz/je47vld4YszBkDecFfsy60FY6cSgVm+USx0oP/yGX
KyHeewQHTs+AVe70poBFspK24sV4E9L0VAMhZauAziG6hDMKgW9POGSkK2STU/yjVNXp7CwSg8kr
B5peEUysl9PCHX+msPoPvKyOmDJoXtWna6avrqheIdw88bRCrNuIYfFVdlBGTL0/QdIg9mrACRDE
3yki2dwwXqrtP53kr03EqhZCZ+fRpGevHhEiCA/pyNyQDcCg3HWt49WauQNc6qX51aozJTRaInBd
u7px6iK6xSwijRL+7VbGq0zYV8c3bgqQXiUIWZfgyJpq4lNrVtwFI33UCW60qRMXZ8Cwn/WfUZof
ggTr1ythXjyYIzvxBvw/khsR3eLgVPTvNrdnVjiePXyxnibJw4rHbSM5XMG2KOwg2SvgeVeDxyzs
x3+/r2VAs4fsML3FK8TtLu2Uyrh99PMTn4/VXJxG7PuYATdklWZTa0unsc5J1Z0beLWwpKiL5wlV
jst6NrNYJfaeh/MpKHcyYixUVCjwP5d2/DTtW+HLrY8yFYuUgh/WMPCrczxCoeeY4w0iQ0FD/cFu
EUE7bC4U75q+N+4Z3KCZ7dSQn3gnFtgyznFkEWb6REnfpc0aTNKmIlkJggg6ErIR5jUgUqXD1P2M
Fh1O4J4GMn/H7A/DtoXrHixE9L+lCmKU0eL/hz27rAcjWgSXxG2Vw98mrMbkR6StOsjJrX5WWfiB
4S/Bw1bWspvPfI6smmGHEeQ7Jjxs5uW21JZsZ5G59Z5KSV1XAUxZjpksX+XSfDTs3R2fpFRcWMir
CAqJ+4Yfh7MzGX91IMEKbphc1Q8mh3oGjFil/69oF2pwqGpzGhD2xeGmgUHRWo430NYCJgeTRHpC
uVJU+rSvegiONvXbSK+ZzjzarIYhka0qheyjkjDmeDleGLe35C1LXXsOJB+VIZvGxr0bqbbsyvl0
RgmDLQFKlq4iOeHsE/6pA88xkrAT5EQQjhySbC1noGyv/SRAwkRxyhhefwPWGBH66+G0q0bqESQ4
8mzyFQKq886lgYy8EPxrMn/O0EbIfM+hn4Vgly3OLJ8dWfo+dzqMQMrKQiazHG1z59LfGrrwREbW
OStirPnoWs2VCa8KuIszhAedbwYTHRp29jcGTDUEmNZniPaocliFcbnE7pVesKWmA5mUqCbGTulp
4TPj9yR/uh7Y8eMutqxXH3wTmhO7xVpp/I2OPTJgRKczZMwIPohCxStx8GI6AfqDPISUHkxnCBvU
pto4DUFDbHJtQ92lmrsL9XhPEsU+X4hM2UVPG9vlAD4gmeMyqJ5N/E9MQmxco5I0XkPtPIJyU6iC
FnG43BTwMlZkE82uDlfDQ/I/V4fFd+Fzy1SIaSnOJ+EQbRNSSRSHUlNX0Zjfh05fwvVQmgwdCaSn
oVhrE2MpfTxoBVbqfYoYt6uiVaMC4YBAmGE/7vpiO8RkN5RollHV/kFwpLKYZgaZ2T4oNqZQ4h+l
JluBDEtkceihoaiIfWNp4LecRRz5Fn/PNlHY7ZEAMWEpUdyzOQErIWrERu7sRxFLulc5ROuRwf3g
Za7u4Uv0VAcTGsZ5jYh0pswfjaFeMV7X5RJN7mLiw+Fm3KnjVSmilRKlJ32qzn4iL11UXqvqxqb1
rV1ZfJOwOoABUtUsKwjYqPkBo4BtY2k+a30lWl8b8WOd6lzvGuPLAEoG9BdiVuAZbfK+IUwisQS5
csMmgZPeFZzPvbbOCEF1kbwjbtBMYpfx4HRwzmGhqbDQCNHzBHyAgXyUiLvC7ymxZ2DFoplooCsN
I6nyz2cyzC7B59lV25YY4GQFECVhPqbMWAUBLQ2QjAaG2AaewJCbdcm4oUBrSLHPnACPVn136tab
VBdctUbVgz4uqLf8j89eesgwWnGiQEaiqZ1dQpXYyrMB05d+F99rxfJ67uS6OEh0ExFldBN5YgiR
NnwZsvLIo9gSSic1vI20jd+dgj4OSkClpJsoR5uKAZQCFeLinbGnnR/0UD7TKMAYVOPev+SudrHc
7IX75Mo4JMmUR5aED3hFtRvsjRRlsnOQLTbTtvFMiBoRLF+yVjcm0PkCd9alA2NdRviT7W6rAjHI
suChTshHH6ZqPCzF2Tg4wxWUvHxM1qPsVuk61HFmCQPBMekbxMlGotrnqtjrYEZ8Ma0Zqx2aAk0g
fGVTe2uE9uYY7Zscv9PhqxmdBzbjKlgHtX3p7P4WyOISasxjBu6kd0wYg0M61oMudICIDFsOtrpR
yJOvA1SwvoFt3kgKZ+5sPeKMODXrpDcfuvhpekpQfG+Y+mQ3bG0xkjTLgkBvmC+xCEEl0g2vCOu+
guXKiUMvGtyNXizgY26V+lsgq2j6jdVK/kzBspyIHObS5QTspULjW5Baj/fi/2g6z93G1bTZXhEB
5vBXIsUgUdGWwx+i273NnDOv/lsanAOMMXsGu7vdMvmGeqpWVeG4mHvVoMumjYKK4MnU/5GQ86sN
dm+rOfKKKzfnXW9PqqgflCID6DagYTy0EeaZqBIdSU9d2ZyG5D8hf9YSdpbZS7THlit+zd2QqD9H
3NlAGomZ0LbnmdqCAcp9C0Zx0c8Ckr2gymfqydsdZQyk4yIDIMy0uVvuiCMzq/yyEgseCQGpcxKA
yW10xpbQPVk6JE1i30tOjXlWwcwW5T+B89nGg89Zc6TDlzqInDSjqVU3pUiv8pWjmyn4XX4blIaD
M3GF6p6jWzSIclW+l0eYb3P/SKT2/toO7hqaPG0AmOE6ZjZQbgiMFcjqdHlxCEHBnV5VWxGwR91L
iVAZAvT97DWm7jThjElLRz4daO2Tl0+xM3csGdSo59S7yheNJL0pc9c+NyBZYHG1ahrEfE+I4Dq0
lZ45Q1OT0+PyKSfPMWM4+iYZzU0brjljw2ylYi6fjwWHfTV5TiwJKzEUWCrgZPaTku4TAh3b+Mw6
zD7dcYzQUEafDtvoVdtrYf4z3UHjLZ/JQojHXPmYODeDEqpxRHW0CkXmf1uz+sAvZOkfuTFBW8lM
Eszj/mkkF2UZ7BTpuKW+pWe93TomCjDkNgH4I3p5S3MGBXRmVO+z9AMctW6pPnxSoTHtpieY2J+A
BSucUrY4OlU5EA5s1gxnXi/Uaq63Ak+tPOD83LxuVc5FPl46EysLuZai+ZezDGXsmLr50PvsjQR2
AnCvJaVDIjZRVtwh8J1ZiU2vVcgWAl83mnvSITvtsngOhqgPDKMMBsPySwXmD+RQo3qbWvGxPEtK
hDYHeXXPxxB359RcCJ5oJ85vARCHQTaDesWfOjrWah6kiKUdgkTt5GXL9CLzyKKtUFSokBczk8Ow
tO9nYJhLDAVkA+hZnfpMojMmwbKfLDRjE6LQAXIu+y6ST80Go/UxrFIwNAWXa2xVlFlUhNfn34EJ
o7pmx4WpLGUIXs2vpOJhn294CKf0qpIni6Bd9NJRM4tTJUwnzoOwspv4kSXAkYb4aNVcXxPhzYIo
9BiXKiig7VI50xAs0XOKeigf0mlviSFqJk6dRXsNbkclPnJ9eAgaIvS6cBdGbMlg+FW3cqmuYptc
mlYJCaAZFrBvjMFeVN71V2sWlk0eaMH46o5x+iPkn+lacBD1yO4dsvU+MbsiWq2Q02dU/QKEmsNX
BBy3/V9njwmPi8Ke46a6Okd+tVlDLlOZelK51PFL2+SH7h9cVzuia5mKYzWG7ZbdjPirZ0wyyvWh
oOZ3MjgVd70Xt5BustGdGLhuibRjp61Ze3pht1JwXZs54QPij7GzcgKlP46DdjxQ9apIsAMwqn9Y
PSa6/hyT2sZMqAqjl+8TcnHalPDsJTv5miNrv95HsPA7PjzM6r254O0S/AbVxZpP+T4CFLemR8gA
56GjooL3n9/QnAOFc4DAQCtCWY8ZcXCYXTgqELbFOOJ1skRFUYIFaeTdDXTrv6ylwas+GFwGc1V2
CgwxnEK3qgpMap70+KkzMRPhmOQ9JQzxgMQkYQuw0Z+37EEz694I5UV32sY6KDBAkk53E0538OHa
MQsBle6trXUaqz5LnXEWjPRitv2llsk6madubi/0t+PwfgeEeBxrPNFRhckteQgi7ooPHtWDkso7
8t8WJZHrES+Ku4jpcUmaY1fMbsEpbOBX8gqrveyUlK/JhqcPkZtFEfeL8rO13CgRHtjDPlaLQ/Ui
4KxtnkIXv49K8zjPq3KTSMdxDkpNJyJDktMqqianeToq4fpP6muH/I2jhQrEqfgAGoh/mNYj6POe
NQDgKzvl6plgSedTuh9oB2KS1XBViCPPyv/bBGK6zL1esyu6ebS09Il2yAqRnQudbHJMRYtYh3Qy
MHg7Kh1lU5D1ikUj/LsvoxCQ3qEv60AE/kVmM166k6pgSHozsLbHqxiQGm41LP5dcV764vxFwD9q
ouOQAwOlIopqDQ40iuG+aMETyccXH7PV/8IcEi8Yroz5W/uGkAoL+HULsAAkUJe3m19F1AlpX93v
maP1sh705rsCSyfjAPYoExMWF80Ng4yn8oFeF4BGVxvh0kQfM7OA9v/55/WFIukMdZm1VSitfSN8
1MqzaKrH2tmpEOprfamNHBYeUg4LcTw/RFEFjlVQDYfPqFuum1BeUoTERmD4yeUZqT914bO5peFK
ncayCS5LmPyuaYJFN5hcckO04lP5eKmEsVl4ZckJPolvfVLeKsquBPGUkRGLsVa8BBbhvukQGCj9
fDH0hL3+GlnpO8AkegRiktkTWpSgZ7c0aa8TI1P6PA6tp7DWLLw1zCYVel9i1U6QZIeadhWs3AWm
c6G58nqmDEEQ/9W7bLxZsUI/8BmlLNe+SeLfGtWW2RXRafWe4w+2deTVpKfTjyWsfPFYq11dIm+X
/WNj8J/A0rtZ0kcnuIxmd7Sm0QiH5w0uKcPMsXoW400S/zsaq3yIu9rtmeWDn9gp2Rhw2UAr7UjB
S4jaZuTXFB3X6Gjz3PIKK/TqhqqWcVcMRKK30Klpu+gnSD3pqXjpbMyoyt+E8K68rIexO2wDRUcr
U5i/jZEQKrXzUXjH0+0dLf54aI4JJxhaHlHSiB+BRV6xOuHdOkgUCtANoCyHGQOUiadOkfG2f0/0
X030vDfiLzyWQCz+axjc8M2tdmLA3IeKxOxOovtkoa+Cim76Y5JvYfzAFreOz0VZzwlMZCKpSgOo
pQgMCVxHFyq9CvY0pZygPGTCt97g9oU6ZMXVzpqZ3+yLRXDEc9Zo4cK/CgatJ6/FN6zmv3J3b7n9
zb0BkZfLr/I5tTaVpkVnJ/yWKAeZnVLuEnH3aDSecv4OVFYA8xtopnAnGkUznf2dyC3/BUyWjlLa
aFvbYF/kKZ7Gyp/h5Sejeuhsk+bFOuM9kSF2pOwC+nirJvPOKWHH6WPDxhV/EG9jIIHWqve7ku0N
JI1dkCsmA8Xd3RlFdWfgLJRYaKpECkBs90weyv5XZT7LBfHMAC4ZDaxXyb5i10jdlb0MpCK/jGYF
6OYaxJrqYEhwuuL3dKLlCNVn1A0KKQGTAhUeFO2dMSTWEnP/TJLhIknGldj1uaRe2FixhEEwabaB
KflIX6qKoKMj7KxjEzZL9QSfeRVgx25wKa3Rq6z+DeULcymnR1qVTXI+FjmyORY/JpW+hfQTTh6k
XRHbTBdmICs6A+BkZv4suvCQmw90EGfhYDuq1rWkE2imWmZTWenQl5YGBCH+hZq4crnSBsQaHyW2
aek2h5RoOUnJY9K0e2qVb0zf+iGceitc+/LsKdN0FgVYpBGz+mo55yYmu2tGHsrCXSoBb2Qdr8HW
99kx69RA8+vpl7Xl1kSyL2PX01gKZJTHVT6ThwlxHp0qLT9yUPKnV2zmU0r/xr+xiTptPGqDoxdx
UvU7/6gqHp+BVPjLtwKCK6nfVMzRjXMb4pY3dt1Z5KSNE8NBdBXQjcO5567QDr/NnPo5HMApxdJM
+1lReiXNGIwUmb0UzNchAIgJhjikrUynkgseKID35ZK2C0eAjt1w3jXNciip+Sl57NfCXi4Le9jU
YTZhZjW/LOFw5ptdjOFMYnC+cVzPGBsXcX4E+7DrpEcvZPZIX5IUfU/gmwumsDGj3VRSgWYTtlV+
KjLrBri+SciDkb2np8BkKvbxcqnZK/nzRDejzyQ1Axgrm2AdcS/PHBG5Quyy8osxDE919SKSc0qJ
f6ECKSDfWiXQ1aMJGFBsTVugy7kXe0e5qNwVAKxB2qBFlYkBhVj8ubb+bqXLvqnEYFDuCsCEP0Rj
KY+RnJSP1qSCCXIB9R8ydQ70kAGGwLeijlgM/moKuR58VBU3Jp3hs+gsKJEWDPoZT62SnuAl0Gqy
j3TGA4a94nrjvWr5bVe+OyxERw3ecb0ySxsbe2JuXcyMTJstLNdv/Va0bBmZ8kaA6L3P1/fKr06G
Xt7UuUCN6fYLXlEPJxGyTHuU1M3mYaQCEUcX6rfEOFJGDB3d/hnNtFHRIc2JQFiOnRVuMDFpRDfK
r2o9k191hI2ETnf4bLTJKemLqov4kNcgXoAbwr85dJy/Ns4NMiHFliRxRdoVmnxWLx45oZcm5KXG
5/b6IJLOH9aOwdQ5Ti/w5oIGDRcXMOohhaTDu4ovtR3+yDxbQ/nVSDbGfYkEWIL/oIutc9ufCvpg
QeSeFfXecO4o4L6tRbTjtnDOqveoTs/CIsD4GJ0IUbfD39god5lHTTc/5vmbITba5sopnyEGKzzv
3EVllysYJVEm7MoJ+pduR5AE5u5vIWHfKod3qTC9sj/NseoZa+W3vyI7gGbAxdyb5seKSamBaY2D
B5IvlqjCrTgWW8ZFpOJuHt7xsLzWW1thUZe/Wd0F4AcavyIT0reo/GfhWtgU4dCC0ZhZ32scS2yi
PfdjEmcD/VwqzdaTMTmywewTlbVBS0wx0BsERA0Cl7n+ueWCJ7Y/VhFz6PoejerLBIm84mERa1wt
JeKUH09Aa1/HB3Mv619mWdo19Xcbx4R2QjZ6zzgMVHxlfG95/RPxPlXUcm/Eby3aMaG2fNXAsHJW
Go0bVPIyVfzl7KPhJkILyE1cfxxqJv00ZaJtYqfBb4t6FttG8UeJfnTtlsjreWJLauP0Kv3LDLYP
kwwGq0Y3Sl9lxKN2TAwMV6mbY/KQcL8vnDSSdaDUy80EsBvEsOq3qbiXOiN3VFumCqropLy3Kw0w
KZeijkkjyuWQPIvk2SP9W+RbqvZT5+Q9wtau2CkjkOQVw3aLnAlsbidRYcr/ZR8bQeTmRwTZHsU+
Wv426lWA4AFDyxh93cCuf5f+9S9jnxrZ/zswoZcysT+mxtuAjzTP9hutyWudOtmrH4UbrzwCpXjv
Jm48uEtrfDOiOyfasRhM1oHsXP8anZOx6ivr1Vw9ueMlNh/WqoY5Pyl3AWiRPtOue+CrfGtSRrlj
gGM9aAnzqitwkBzXxN8492K9xLBb83hzcyHMuEGW5+LGcBS8FuWKr9AqiurG4V9Ew5czr8jYjsfW
mzkhmuXgNdNOautgjl71VAEeJk+aInzHTEoNZGzTcNVOcmadJo4iECBwVgrfIF9bMrnNXLldRrTR
azkvNMhAVlkwgM/dsdYZS9mJ+WyGL4GbLacMOQWKyM8PQx+7njBhn1G9qvUt6UH7hIfrIrnCmj/0
jPgmLp/o0K9dgXmwupwaCGs9RZojEJtIIwlE24CF1IX3liPe2kl+tm+5g5jdDgtCBnUQkTQjLWOh
UVV0U2hJ74y0kyOt0OkuYG6fP0sEpA5jVq9+sstA/9pP7Fexeohppi/Vz5nNBeaq/r7WEeql3Sfm
YWXjaanx7TAUOECKdw2eowbCaifZinLXh/k0biEGC/SK1K14F3Ku0QNbKWcC3g9gAPJ2kOhgkWQQ
rBALy22vUD6v7ThpOp+C+lMP1iW3xGv9TCU3JtNRLR9gAg5rru5FpijaBLwlKck5XMAw6BRV0U9N
Ec97ZnirdAs7609DtDtqJU9WLC+JU78j7JzRELUanOmii7UM/mJPMa8/nMBcU8LCqMIq2/ico2ML
vk7TfA2RQhHcIfur4P+P0rAjK5W/ySTDYmX1IW3tl6UnPzk+57x90mz2zhGqiLYrCni+nGPmrTHH
HosfkAAQXVHR9lGkaNnmc6AEQXdKIk9Z+mNELS0I6cGiHwBrsoaBr8AzqRuqTc3o2xOVVQMZn/DD
PEIxyMgJSaNjvks0YUAy4kdOp8TKXQIqxsFCf1iVaVeciHYocrhZ4cxBuy/xWNjQl3BfAeVVmlAY
83CsBMx68inr+9NgWfROU8l7NMBkmT3sCuwvmIi6JfU14ymkxxk9xfqXlJ0vMxPklD1OHCLyDbQz
M7/IrfPfUe68+cACqz/qdNf9pryauT/81lx6NwRFS17dEkGxYFTYVpDtIsVl/OKOJ4TFhZddaSEi
TuKxGvrjpDPCVd2Yabod45v1jXmwTZypzG8HzgAeC/LGfJVCBzY60ApOSh98QyMTO1mBddBEP+D3
Z8sYKg4nu4/T61SU3DspumeZ+NhnRfK2LvSe4gkedtE0O3EC2izxSnq5Y7K+9IkgyiLPzxB/4D3o
xDQK+U8nc5YhEYsdm59ZcpA5wHdkNHIc7DAc7CoWTkVl+C3XgpGOwcHbif7UAqZAJ9nu/JUKTEIZ
gVfV1pyFVXORJq/lkP7Zk16rFPP6QXF5dfwwMPlaLJKXgs+Wdr22vnAPxJUI3cgQ3XrALyzhsBAd
8gqz3B+UVmFGEZF6LQn70YocIUAyDNSnhU1hv+KlZJTZnF7tfVNEx2glnFUAMbXQnlWAkVPShGcF
SgY13y3yj3gwyc+KGyXtr9abhK4tBTawzm2dOV/rTa6O6lBrHFw3ZNleP2bTdqrBBdZTfFTkA2kB
8kkkngOe06CGMF5BzmzqNdigi887KyqCIrw1CRqSmRKR1nxd6n3PUAWP1YEKnRQBRNpJzM7Fe8yQ
Pm9peWDjHvdPNWsOG7hzlDU7/i3bv1ak7OJfNewIkMnfHKkBvys7gm6Fs3GxA9Y9VZE7/HD420VW
fV1ZZpZx9znvS7IqBo3d5X9cPzylJJUoYLThkNdom6svFWvaZ40OgiyPoN6kNoDz21oYuCN2JY0A
2UQ2GCCvRVcj8ykxCKPqmP+Jz3UdH5byb0X/uP7kjE3LcPWU683uO9PhQmCFHJChV6o0+JLeZdXz
Mwr91B9J0fY7HvYII3ui+ZW+BqOS+8Dm5PmBV/QmaMN9cE5x0b1b2fosqfZhRgYIiUw5OReZG3np
blvt4p5zh2fVz4cMm+bCF3Z42KKIiZF2qEqkZaGnSJlPc0Ta+0cTiLv9IVTptrTFisRTMz09YFN1
GugEm8L/3lltdOgvkpBwIJs9KQPeuHQgD3QgEAkXEOq59i1EWLYIh9GyrpHYpEdAVWGa8WUoD2CP
ttzHbMW7NeGWP2To+nLQYpNaCZl3Te1nifzaR1dkcEF3erIEVI4fVjfbi8xHJK75BV1qwv/igowi
USEoj4lNhnDg2R+qW+lsqY54eyVOIJej6ekciFtO9h2+ASgwP2r5X7kjUo5GHXG2NSbGipufQQ7L
t9VtQKnVmK7JaKdwf/UMw//5M94whjKWxvaSiKeEirGxcgkFBJEJL3uMANBop7gSMYUUp822xOqY
jlpgdKJDMXT5gVnbj5WMe/HgCZNGlyhlw1g+VNwYFIhWoWzhEFLIw29kqkT+7sMO8qubUAVe3nq+
M54YJh/1Yu6mpnNwAoUZhbYJOnDu5knG7vgiqmYu37Q7NMLhVcwNf5X0gsdsvZWhAOxkPFHboY3p
mHVURK4+y2jOigO540nIQgvTL8HQXS9qTtOZIW0OofYZanrnTfA1kmjXrYmtBgcDF7C+7pZS+ODI
7ixL5H5Lqnqosa33Q8QF9mp5y6XnPCqSNRq4UNODiMlwcbnkzi8FLTcPXVWRVHmjqdpegxZxDZZW
SBZmZS+Tb+MmXTaVv/u6m4zxFKtJmK1LqOdBCrHEsGizTM4GJgNO5vQR3DbQ7FWj+QZfqolbctwQ
gXt/igu/jCyvvK9EzJUDY2O7SUuM5xltB5PfTqqHC1Nk/JNk860XmptsWlyx6mvyDtW2xcx0JxTG
kZZyMjOmWDhlliwfRLU5dGhnMtKBruWsnGZAqo00HpmKffejaX/1b71LD6XBxhS+5LqalFYSrnvW
p2AO0HYzDTvLt8yMUuDzrOPmajwGW50xYPllLJzFwB7nlMknsG66XsJjnzS+VZMKWar71jSPPkve
wAAYPC7S52RbZX3axv3Q2doP8ZIcEOTwwgBjdeY/6vDghX9Ih7lqwIvOb2k2P0qruGvxUUtJCRMu
WZI1TFXtqNijVHP6SJ0RKqnUCUTW8wuF0lfq98hOxfe51LkyPvCTwfeYE/Wa5PvYAepAuYdqpd5L
a+kayJ/Qe3EPTp2rIGONtwYqWUE9VKp+AqgiuiXYyYmNjTe1YUev2NEz3lTGkzAOWkdWP3nJX4OU
GWA5c5BPwRpCpGnuWftVK/cUZwDEnmOKgtAZhiN8keMsblDcpWPPmoLT1UDjntQPqaqPRCkDEg7R
dMv1gC5tgdGdAhsuLgAK62CDRdGdEuJcL1Ino+1VJBnvjFSd6a/Wo4RehcTmSE2zAPihRDv01EKX
x8mgmc/aJYTEV8aZw4+4MG9iREzXcdIzrN13VFQbrFo5CHeeqQT6vF6eO7qJ4KIiE2r14IvVWZc0
nKTY5dHPxNxvZ8uvGWLAZTsYlWwb6kOBQfBCasvi7MUoT9DAcn/1GqikKX0v9Wbcx2jEx7fHHBA1
TC0lfLO8mAn9U8oWTFEdROPB8AcSg80rRwuM1HxrW+1RfsQMzsvhytViwpxrDV+cXAfIp8zUi8Jw
0gVDNxocTm5lgnCmf43ETFrkLjmMSY0W5Z+Es+vYXytuVHhvasS4GYE+5WBM2f1R7o4C6r7enweN
Bf01vu5CbklNvJ5E4uMcbtX2URFkJU7YQWmPFrqGnISsUEdF9Ewbnqvl6q3XAwvvL0JZFyGo83du
aumuZK5ZDOENaSnR4nMKNrmdmEDMoO7KvSqSQ8PcMetkVeX6ouy/KGCYBGj0a/pejeKjNrN7ki92
phJEH8RzVMknLVpDcINd45gkrhqyNTRaNlTsvtKCWK6D/xR2LtQhv8ORVDF6q7LjViTMjGgD5Dnf
sn4nIp/CUjfUz8ZpLZAd/q4leEoxWOSIjXaWUYBG7o/PDhBKf8ueSAYvdK7mjmu7TxbWh3CXdAOo
0JIKaLJKU4b5Ygs38B1fVEwsj7r+WteDwSFXuHFi7kNTXDjvExKQl5AZ/WgOTmrNmGlopKQI/o92
s7Tmja1onGEM6/tuxn+LFQwhTb5JjGIkYzsl1RbWMnV7T6CtCuViHc4/zI2NOjPxAFnSphjqaid5
8vvekjW6fzBhkZzdqUXXscJp0RwLJU2gaksxZxATAclrN2M6MJDv+1rJdbRHEexIBnZkSgA4Zdz4
gq5o+H/d1HgXsvigzR2nACDgtEevKaxO5A0NzFYBKuu6HrrZBucgD4NvsUtE7BKiQtNKDtFqzc5l
HNPMpYe59VebbW4duLJOEuwiLEOmObrtqVXpTBrvL0K5JhyNcjgVpn5SGozSwseA4JcP2EGFD/gY
QXJPCD5d3ZF5CxHGk9w5SkgM0DYWCIq6iGZo1wO2YBxgpQxGQ2DxoLKsd0yZKtLLB6Odx0rZgCyU
VybW79o4uONP/8nQdFKOJ6InW2riQCMbdIOAzIo4kI1KWREHKuzT9ZD6xAGbeHaV2wIPimdo4QDW
LAFR7OpXQhVh9b71MEMzTeceEWE6S84SUiUCYMzMKlKWR4mzodr8LWD2CSjcBRblqZSIyJw2Ycbn
JwaRjcRNO6Ok4gcs9yF7YsCkYtNb9lDVElm67DCaCzS3rZekpOIMTtjC6VREKy3i3h/pWavbzYeg
+UZgEIxN9YcNG1PX7xJY4krHIIV51XCKiO3MBbGDCzTNi5qlTzacvq8Is62ORHc46J8l14KTEF0B
mRwXQzim087k7I5fhTbo/7DU01LUBsod+Da9NUPQzD3koNWbryate5qJurcX/TTuAkORjrohnLa8
OA8okGTJHh9LtLyfcAdq2v5FbqGe8jIdZ72/L4V+izTj2hI7qXyBCH13FOnvundezsA0TENVUa7b
QpJCPIqqdtKt6tg4d+wDUvQJytYaOmR/WKGqPQQZh4FBHw7T/kNaYps+mFtPPXdF0WPza/LJw1Jp
cJqcBscKPzb8dEBVDgzbqcVlnAsKpNbeVF19t4j2thWzd7hHPnOFdLpJs2nnaueIwLyGrLmdLVd5
HfqVN0Gcjvl1BQ+H9ahszrBVQoyPmC6btbmmcHjMESZxb7wcDqdYGM6qWF5NsUZcYeefykfnmkyS
dWoLqLzwZEH1XrUFc0+8tkv8pIXKgPXzNg4ouBMdTanlxSldL8Xk9V3ttRi0dR0mvNeLiUvD7zHT
ZKeX/nRwnzpMtnJ8L8EavR4uwvcgzRRWuO31SXRMxIxLqcF5BdB34Qmn0XFGK2kEZtkDzABacGbL
SzVMsu1RiLpQFboLSCUE3QatOeedssxzPDBok+uwjsIKRUlkSi8sA9gqZO2ftah3qXYfO4yMOL6W
mslucgXNek0S6Uoib0w9g69JF2honW0+kVK6zp1N5PGh4TLcytweB/mhAvDc1IsxUa5Da3wOUF8L
hgFzJDtEFdGoK/2B2+ABenHLqkDr2qUIheQRdtkH2Ec6obWJHwNeMLk8ZRbHAEkOry1aTEuzk3Tq
8HUvA2LmV2eo3iixRxLHnKlbrA/zAl17ePO5X1h4AAf6eYR7wyy4qO25xfiDdZkl+QfLd8ppYiDk
g5yhA9KlO6xc3MHA1MmCwS6HS2BDD0hJ5VMRu6XHaoc+bBMMhBABYzaBGFoHJEQYXZsP2mCiPsJk
Z6Hubzej1m5yZ9zGxNGyycYcvFLsMYM1p1L33BPyqUlHAkvovEHx52okw0JALsUribd89HqmtlLt
mODR0lerO/T9nLVM5RJfSCwcN0OBTxuTBkhIZZNqIye5biZ5HVrIRDD9ynaahRtFPRFuuPTvXCQH
JRy/jBf9i2k8rl0WF6f8xGA0GDSOkk/r513Hd7ezqoDXetm2QKsNbhLgJhMbPFM9fo1kBmQLz/S8
JwVwjUnXC/zplaoFnA1FwhWy5FL7qkf67gXK4aT1aomHN8wWF1GsUvxnrBaJy5IttCZDS5UVkD7m
GRi3/vLZwQ9DW+UY7zZQTCMx2WutHqpLbQ9SkKFYVNWxpN4poqJX/s0TwlLU3Dcvk6wF5yfxx4YE
1Dg8V2n+kPnYwdfoIkNRfg4vo7lmoBvZCbvZsMYIo7lvbq0/I5JGbaioum9ycSoMxRfTnUaLQ8oK
rXQPsbngIURhJIsrbpSoRif0LywUSHDyYWTlaEtqAUpm2YVvUOLeqPIxJ4QCgqFm2Irlca3f0bcO
ESRUwziUeLbxI7D4nNpM2enQi9YXwgJyf0+DYFEIJ3HytS66gDfdV0sT9uunVVvHpuFW/Dp/0oI6
7lILfsvVJPMhODkQqnqiX6aBaMxNHpFc4DWbzchFj0tbLZxANmcLjTHvECgITYDqeA2lbvRD75Rv
eO/ODI2beK3TEjAokRAY5B2A3L6QmJHhz6uKB5i/ynQkjUUwemRbKUdyCKRSl+FPbupcqmTOqfaA
jSltxjNQ3Qu/AbpNq22XdbumOoecxTzy0Z9ghS6zEJB0LzhTKDXLBErdpZfhh8IB/ugqEqg8zC33
h0EGLArUGMeoND5HrA8GHIbqEBFqz7RghrKQE2AR5Uda52Ey5/iHmQ3jYx21GrwirmYNK+iwa5bE
BVTZ4pobWdT+LQwoDIl/TXos3F/LHKxsGUjlPxmBxaK2t8ekkPoyf7ciuioAYBRapeq6xxpN3AyU
OnTJcgg6+W0k71wds3gienaXG/GYzgnT3e5UInwika2UF4P8i7hfW9Ndh0ROgLdu5AcfBC2Fbw3+
oK1y5xIoI9VJ1BJ86cUElfIKnkn9//b7+Sih8Rai7os/afodaSvssZ3yKhPUQHowdpkF2VXxoKXG
M+UnZCbfNZiKMmL1ZzZYwVX6o6GyCzADqM5dbgtOGpUetQJeP0l4Jt2WzOZB1IKKWJztJQwAa7wO
fONq8xY1uDQ9heRbVWiB5qZ6aS8Z9CKaCKn8q7j42ONW7Tfql63Mt5K9bJTvs3KKr5ZCAkKz/Kg4
tF3I6hkjIEugiLb5VBJG1Um5GvxQxX/JRyP+YV6okHVc6RljqLnfXZekOs3qEMb1jp6J/rfn8sGd
aQ8+QR/vmOxujVhzzRwPZZGz3WEnlM+vUoUkiY8J5ghto+a5Z6BHSJiVEzcLIVvEvSx4hSd6ri+j
ungluS4cLOdEvw1c7BaF8TnoRKb0MyCF77WZoQeQTeJKb8h+mxmOTJWzpJl2j+mmBQKdIf/05n86
YDbrHyiy3YrtS9TniyyP3/lCg6kKBIWQrTTUnkaoa8yOeq8GbToFIrcpZaDAey9Kyp7MsMW8ZCx0
r1DY9ObdDApqtBb3p1NDBgOx8lExrn05tju+GpnEFe96wzBNKyMSqP0pMq29yj6nmapdk+XK8tib
UYUtwy9EOcyK4s1cOqfLJapdxtu1/5QfuNm80WIAPr5/tLg1oCy9SJayIpyAVHJ8im9NjksTIUey
jfdMpEhAL8OXkDs0Ova9fzyUVgdLKvsr8LKxqUgQI2ZBss2Fyism5cb2Nc3w6Cn/3lA+GI4V5YvS
4ie8K7GkB8r4x/pOYSqV8lNDvYuGUEXxGFrjrAyK04lkCW8sErjMPlhkNPYO8tZhB8R37sdztWPC
cIacxI21f+miEeWwQm4XXG9EcwSiQNqSvWZlc9AJ1fSAauktEA5CX0Ir5+IfThy85XLad+kAGFaC
3GV5fRu+MmdgUo4aT8aImrHi5aKmaSOktzoEnA4sXAw86H5WfgggSe9N5RuWcFagAYpqHIo65Q8Y
nqmyXPg5wdSICclVTK74UJAEx+iQIr4LVev1OF7QNzgvd4w+JgbZ6qWHONVQ6zDHRG7LxWtyflZ2
mjhVut6VLn/K0fQcnlqBc8v4IY7C/PecpzGFB1uYgAjtYKoL8MLb0jjqS34Uty6QqYGkoL2avVrZ
EQn4u4/32n5PzDQq98aT8pYdRLdcX/iHhuyMUaeM74hJCtB/9D/VhCsP0lutHqS62O0xMmv+vvn+
P5rOa7dxrF2iT0SAOdxKogKpLDneEG4Hxs2cn/5fHJwDTGNSt2xL5OYXqlaVYpELFf4sWX4vo3kI
rCOosvJYygJyzgAnqj2pe9jNYbMLHWiJqsmxOF5mg/QXBl2p32KkYbXlT6g5IrBJAFDVeTP9s1LJ
l6T8VPfMjljpBfazBhqHbbtWfZKpz8P40+GsTrNbycB4IihgCXAuX5wUx+rYQLJuAMuh5eAmLGPS
BAho1gfG/gx/mRq13CWoQDV9kyudn4eZ3yLwkmxSLqlXwZ1RaOh+KN7rWL7ZjEXl+ORk6VV6knZw
UebwbAxeSHzfL9LkG59OhiCemDhZUr2++RQK2q4UtW+ErdHh+dfpnqzgt3bGfYFdFaFe066BfNv1
uZ7Ncx3Fl5IfmdQuVeBWjmHjk+TEWv7McvPsbLI1+6wsSN7YTL2RjBGUfi6j8wux28rTkm1n26qH
xG5+z9d09QVGV8UvCvxXN350RK/68JMP9qXr84sZj2czkeEY9Oxp6cUTBzqEwVMvN7ftSHgmoHrT
CXeLtDGCApbAUsA3NvVHzfmRrFeTmz4RX073VFG8a2O4TnYZZnCSa0CiAvqoTTrkCezwtSN/aSrw
La+nGCddSLTN4ihf+qNcjfwWG3SCBEZB8mbgUbeQ3cbKy4QpvoMX9zP3rnUoBP7f7sNkpVKNHK9g
bQb9XIKT7l9ls7wlaXoFaQd5tD5BwQ/Tk12+zUP3sPT+NpgdfP/8xOzSkn8VdK+PQt5NgGA6ZEMV
k52J7cmw1hvbVysNBsPJCDdZZ+ydOT8ALFRvg4QyjhH3yO61BtvSsYccdVTZYKoRyiqIbZoCWL/M
WC5fnVQsHg1mSuw0xo1tvGOKfUMlUs+w7nuAlIhuaxRLZLphU0IQj8ulWFY5Rf4zDqC1S+xdoKgI
ealKtCOukn2UmzjjeRuknjwETIoeNaN2VnuF8b5QhgdW4X8VLfhEocdEGSFD7Y7OPUX56Q9Ymxjm
tX8qep7xKrFpECs5FAwojaMRfr8iXT1kuUbpfuILIiOyiOxp22ZNV9KiH5TNJ+hJZcnxS/dIhnd5
ike8eo+Lb0FR0VdAo9YNXsqkjo4dPEbiy5RNVziXEq9ObMaPgXdMGTXgXPu+cQPV2bdmekB2ihoD
UbWKzcY8MMBfyFnkhpwhAjrIzzpmOlks7+1e24qclo+I5+5fU7T7dKr2+Kn2kzs52iFRWyyg9Qpp
ay+/Tk76FmftVU/fHHNAaLGxpowV79MAAZ47KoJJSLaT2Dus8KZe2U0lJAwwUxsTMaCkdLsQSj44
TwRUpL1ABgvQksRkCPL3bjoMBOf1Aq0lGaZ98DmZG522sYL0sAxtSBxH5YlCQ3F+Jk60ZF5p1LE5
uUia4aWteVA/GTq9G1LzNeMabtsc1IdxC1H6kqYNdice9HVU6h7ZDafGJJCBTkwrFmDhcxqsfVGL
Z4VeFiGnOzTnlArCaMId+L2NbGBSLeHGTCdhfeD5AQwX48A1sIux8IYIIDCBxDprNHoB1E8mGie9
UzcG2s9FLZN0OrJmd74YNHQl8rrOU81Nrfzq5C50mBdoiNH3UJYOPJS5I8QFC7wvGiKRCMNNcBoG
Nok6LWPiFuLBXtVp/tBTYYDfIi41T+V3wDSDJ8ahCtxpbgg3GE9GZZwddrCUo8zYsiO7B3pzeBB9
UD/HhKhQ9aoXsNvVV7Wu0Mgol0r18pyFZPEnLeH0mo1W1jim3T9Z12G42u+JRkIY2cRoCyOePMF3
0j2VBBy6go5xVNYDi+7iOy5e5fEOFNGXItmfL1yYRDhzEDBApzxsBEFS4khECyQY2jpIEklteRLP
Px2tU5u3BCX7GreD43gRjbz9InUcaflryYMd/GqEG3MbyzuZcrBRjwPwxkXuTpXZsud10Hq0W3we
8L2QlRXgzmpXsfJ1qB2yiHdqxv4FpxUdro5zX1cvsCQadMRg6MB21qBpUuJ94XloQwyiB/rW+E80
5wHxlmo2/ngdgNZNDYF5GPdxFM/AJS35vojnJ4iVYjnYielSSQstVWmPWBvXJDrBkdZfQ9RZM7FM
/3VG9mZhIEz5f7OC5itLwS92O9NY9hUYDuxT05xJPF07qhUDuzD3etE8HF6CNYosZ7dZeyNkcDe3
cLoxABC9rgHexJyfIBHP82PAvKjqoaPBY7vKzR+qwKG56uZNQuwFPqfjHKMuXs/XAP3ujFCLY9t8
ttmXOZD5TbvapuA3srXleDo/zMTrdd2rpaXINdayCkwTrUaOyf8bZXys4ppikL1gNdjIsL3fdB5a
tM2wpO62a2E/Ar5C84c1wA1LVDS/CrrgRv6KEcHURI5lxQNIYib9xP0vtmhGfW6Z92fMKadw4ay1
wjdZyy+OZpyBtGtKEeGaBdyWePL/6c0kmj6sdsRC7kXWHqviOuvu4oiYNDRoFiVHfxqM+ayFSBtd
SWldspdVLIaFZrkO03IlY5AO0/s3mWFCvS96fyQCxElwGh2zgZ4ZBxchHvF5EcPDr3bbdrGcoY6m
JT3nznC/xeTeoxRDxiWtE7ZXkV17gE/XcW67MtOfYGCyxMYX4IMJ/baXchRIwFJ+7BonHAtvHANC
O+hniRKihTknaRuMqXBrK7hv+fJANgwMeLqfv89B5Mml5I3SZ3KU0OUNpJ1ngSch/TVYHVi0yoTI
pvU2WqIf0TzQYoFgGIhoJzpnI8QOJR/hyyoiUkroEi+KSisjT6wefwHMuaCgrHw5gg00U+bRwSeY
WmyQVqHFeMsgWssz82/uSEkAqGP7kgQoYKmuugyfUnvsP7hGrMJxdXHNnd+KhGuNrk9XWe9UKD/Y
eVWo0sNF9g3To5DE54SRrxQq+zzuaQU5f9XQW9YrIdvc91SA4BmSllkga4yAZhGVale+KXp9s6pm
n4LyAroTWIy2MRJRRG/4yBH/k48Hk9c2byHLWDlnuYqvmGWuQ3VaAPzsxuM8rFTSFcMPO9I2xTyv
zfQWz/fCYJsUjYfAZlSn6XsbPaxKISihN7KIKJhXRvKPO4tjxDzLrX7OcU2aFvYb4vnY9Coor6NC
2sj9RqWNFlz+UVWxH+35wsZWYW1jaqRtFfE+hegMxkHFa62C4nh25BrEIvIK/ZKRTG0l/R4E8r5P
NCwJ26CdDpnNfBEWR8VwGxwaxS60BhQIJhay6aDOhBCidjek45QwJeT54yTJlQ9Xma6orbjAmART
WdOQEZjhnMimqjTJJzVLB1YZftXhXVWnTRepTCclfwquPeeqc3SWEQnaZr4LnZ09Mr8K7bAik8ZM
xGd7Lbqtahq+qrJkoaJgEv0WD6ofBM2xyK+B6ZxqPvHYuUnVgWnEsdYgQh4UpTsiJg0hbDDG7RKy
aFgL0CT3JE5hEEgIIUd3HzOJfp3S1jU2NusleUsB1SH6CbARdda65kHBxG5EUa50+qn9bhvEu4xs
SmbBZnILsaVV7FSnEJMZFAeJQyrW652s1UAV850AbI9QZJdDqWogAhcqS8U5PuUQj0rB9BfvMmNf
ZnnX6IxhQzUPqFJi9D1ySj2KuEdC3DPPGgjN6YhIit75T0iX1kZU1w1bfVIfzqKgqJUr+YAy4p+u
ZLO+Z7a5R1GWJSlohO6AaK9Sjric2f9XmzxH2wIZPJlhe5rpPcrih2JbD+a/T0BwZKXo8XQtx36n
WVSAorhWQK54ugrlTkb5cy6rRwbhVy1IxziQvwxuAbkS/XN8xWKRQPhGyM5xKe9jKtkYDm4UWtUK
60Wt658VkpmqclEPIWhIdtjsRmRaEb+kaypK6Ev9lVixiy6lly6uz45l+6SOWTn+oa02C3JFm/1g
jLu0TfZWw/g5bAj6RmJgo11zhG/w9VYCqbh2qXP92pA2ZZkXEyviXxwSsdFiFNAE9B7owT3AxrXU
VG4ukYVoBq4dhxDTPmFBb6cIbasTUR+Uu8dDtvNL0jbXJgQqIh3TqlqbBabrXV2Lh5GBqpsNZqDK
Q7eHxyw794Bnj4XKVbI4TzbJzrwLo7vb7m2GvmiPHJg4B6Nv50j2fLbTuPjawUvZk4BFciHCbwqU
pglK04oeiGNf0L8YD6RJ+nxu2kXYMK6Dz05iU0Ho77RuN12m3tG0pignSjxZwMh0dMsmG5VZOXSo
FIQzbB2t2VBaKNb4FsvdKyL2F+b7DwRuyLpHRI8azYUg7iCmirDjYduinxlZ0bwaq5bKk8Sy1dQJ
rvMl5J2Wg+PLKBEMrsaeEByNqAqOMM8K54c2O3dBOlaO2ix0Dpneb9tiXFPwXA2IKJO4I8fcENzl
c860iwjPAjO3GdjWqVVAYs2LzPYyqHCQU3/kORJJP5LN1avptrwh0la7diiD2eOsNCtiNdpQQ79K
6URIBOkN8cXCLirwsSu00hX0/wjTaAuiNaAwgpynOlTXzLmjmPQ52dejDJ2UX3clL59jldyLcVqV
TL6XX5Y27nNE97oSI3jSt23ubEdOsKTlpjK3i3BTwx6Cj0LWYAgA3Y4xbTpMQxZdlcVO4V0N6oPo
GX7aE3O2hCK58JLIbWuVlvAw9MDzMT0GbqNiNOB8p0vJu2eOP2K8KgicLNQaOw0gRAhx1jCJYiF8
h/opNXAEmVzQ8gp+KswVs+lgkdbHORd+OEsHQggOga8rISQ0QgqK4tRQokgZmitq86w/LVezjrAv
GAhQni4IMPmOtiSRteiFlHLNIbMzpmnHadvll3owLqOpX8ccnccAWHreGvibbdigU2TsilKgoOUq
YdfBlj+ZutWAb6MZHbqE+SBF0bNf5Hvlr2FEJzXuTipikQKxyLBR5+QckAbdDdUmSbTTKBWnIXgZ
QGT2acWoSQM7TrT62kBnMKUWuymQUS5pAix5rYPdO96gOT4yjSNCYBvzuFmRxwHeAZz6GCmXZErP
YAzlorrGGflzorpyyOfz0YY1OLAqVEI2QLNv1wnAh3+NRvVoSAciwg6YZ+Z+H/M/9SwE+Uq+kqke
jPGdcwOAXbUf8aL1E2HpTPrpPuigvFTrPeOBo/GYM8EfWGzRX1vJJ+u5EhkGVzFi1JgE5kBVL1b1
Ocv0CmV6LgJ/as99rdPuQO7ka8XcnkFDm0d2Oss0IKUN5XaaltsMZ7y2KYse9elCp3RHeAsLv3Kg
oaRbCUmHNRAkq0wQgLEyB9ITWh2G6rnN0LcFxP2upyBNZNO3ej9gBBLU9xYvelW8OtaXKhkr+SaS
7Kyp6bHEy99AKaneVZpTS351cCNCymuQWjYIEGfQtsxGFoDEuFIwamnH4iOVktVgvDYSWUNTfjaS
8djbzbGvWfhlaFutSwXUSXEivC31SoVG1OQSwjlnXzd0iri28g8lmNnRiVMEyv6fSvKtzebCYf0C
Kcs1xnk9Ugsb63QKPKdIPWxuJZso4x6+OO1VtlkY4BOUktuMUIrWe2/bf8wCLHtPC7dvsq+rlpNi
g6/gqhmYfYzoQJILa2m7MfZkNRzGyTloSumVXM/aQt7KCRIdZC8iWeiqgjxyThpZecDThlGDqScI
E4WzSSByXgdH3kMIBCQxwqtjtZuiYe2RicoSA83kmNZAChVSo1jw18zBhi5l3UoDy1OtLzx7UA+K
K5vGPlDE3pbfTEmC1BXtNIkRFzClpJno7LntCINpWl+VUItL01oOHJ4yb3GsnwwD9RnokdR30j0S
DeCv69A0H2kSPdqefPNxJl7OuQarIOsAWM2eliqHcsR4AesuX+W4c1RCofBxt8O0hXQ58yBQZmef
/7Gn6qj+dCw2GhrmCBkXGpd82EQ1OhswuGO+MUHT4r7Gl6AvXlb7BCm4oVFIhNsjVJ/p9LgCRYkv
/dZR2DBDISDAYrJn4TAgOHFLuYNwQgZvYOG0goavl17XjZ6Luznpo/cB/FN5i1ryowbbL4z7UN1M
bd5UunLU+i8temsxe6ssXFDTSiYr40VKh+O+AMPC1qHmiaz+Fsn1bprBs7KnB9JJBe7eEHQesrU0
/qaVCAj86NSHcR4w67fEh03S93+Ze7p8HhAtlvYHZhPm8e3WYKYzaKpbGITl3pfNVcvIgrGJHxfP
1rzJEIWQEyAShYPIKYjhvMZ3zEoC3DQCTeobVkmsBWYQ3yu2ceuy/SLQSCekZX0kgn1Vzv1pZO6V
8dkRvZdae3jlmYndD+PtXAHpZJ88sU+mYldo6P5fxTbEL00YrNV6RKW1JfU+JreevXDAkqkxT609
n+mHS+VWGz274WxNWqVYoofL7/nGyVwr+lUO5nueNSvpd3G80onRfLBMmq/chkP0HdbsXq2P1Gap
zr57Ud3SyhOuuokR7jkLQ5TSxkRgNrWsb2ErBQM+k0BB/GWLk3C+MlbZFQ6TgsluymQ3XxwmbIGX
gS8dNoqKdVEfylbyusYdeKSOLTxZEWB2e4lHX8abW1RPWB4Vq/M0QnyQXdEg5MpEHd6utUC/JlJ4
68Lkludum+MW4ldb/sILXCPXgWXHO2afskRBMeoQg1KsvpuwuaCStB4LCHtMPLtfxzH1ZcqfEKvv
uH/2KtAygOga80WZCKVDROU8HgMqK/s5Me2q18lQHRs85IQJSk7tMy4t830SNCdYZ0wQ1zIDDeof
dqgsekNMUQ7Lh8rHIeRaMgkWJlkRH/R+0E2JAUXtrRtXhVYyPDkkSU/jntsXB7DN0ILii3Vh7GZO
dezSq7modzsYPJNzDHSO9fIrrYKzYyeXpNxoE3gDgs4ZwBXdgWR1cEWONxqnuMtIi+s9zO1e3ikH
WFczVKlQ8R32NWJ9CCKGc7K1DxEFibbZA8rHwoDqIe3wg0Q7vVzpbIXb4Vtpz2H9GSFN0o111fPa
iHG6+CdkN1SIjNZKnDMCDnITxWdgeIri1qp17GVCn1seyz8G6gGQAn33Ww0sSUAExdqDBA7TwLzL
lcy3ODRQNeNX0MSCIMJg9CuVrS+Tp0g+JCiwcwpc6W4xabHymyzVV5Hsqhrua3MxgYwCK2ha46Tc
rQW7AJkIv/6OCBCluTouhFdCnq4ZoYKSvoyP11JL96dhZn0PuDx7rYQVvIX1OUoqdfOhUaUDsLSg
+egwMRSb39Lw7PY0sSjia/EbjHOO5QhU1a7hJVhO/HfvIyXILXs3UDst+AyNpU43oXwrDnZkH+yc
eF4yqASqDouUm4leG5antGCYDslMi5Rchd3dFCSRSlc/1OTI1I8H4pGgYall2Jjg0QF9lrGvgAbb
AFgsVkbQP2YnuEdSec+l0hsMBrjt1QnEZbbNU1D3x3Cto0q2AnqLbomcfJn0Pzn77DvxPmbZsgF7
cazsScya9QNIdhVi4MJH4SYaRIBA3oxGybSLHXQDGV0wPvAEGqAoaUgYwhpJOi1e+dGiVL4IZXg2
MmKtUXP7Pn9oYXXH+9OcwvktMmmoW1fO0KB9zMGZnMjtxGouPJu1QoJLfMrG9igUpCC5DCGG6nYA
42Sg0wWIGvgynosyfhTEgs0++wfWjAlUERqVsZyQqVpQwbglmx6bP8umMDygJLcbCQrRTPOIkxzf
izZkO7og6n0B4B/t15hQpyxE+vWs568V+SkEUcb3FE1JIHG9LH5DZCapzpyYYf0faqzMhooLYARS
6VQ+ipbTS/swCFW1wls/LGMPrDwaklVSDnXjNdOTg6RT9S/trw11Nrt4zcWZPkqvZpC7TTsw/Buh
mlsjTXiAwIioVvF7K7Sz3U7Xeq2RChZbytZQwx1pnQjENnVruXtZ0Xcy7eyyrG3DB5mX3Zg88yHn
e6J/IOea1KbrmjWwFCsHVaFAo4Xu8mVG0O+sJt+rUbCjQ6V5O7Q71UB2iHk6g0hfOh2gY7DOHEEG
TLMkinmmA8ww4pMq+PZahFpwjNk6YyPrd6pa7zQSwzrKbN5kHJCDdYNuiBgsZoIG2jWyz2AUjEvZ
fMqhs4nle467U4BojE9jRAyw3lMpJseQUl1Qxzu0bwORLRoKbdUdcQAwvMFvaG0WXwC7ImaGTGVT
3dOrLYraAcsXJIuQ2aYqP5PoBZslyCVsxXDGt0M/7VLseRbcgpEnb/CZsl1JUXGicwhRcSOME3+O
Jm5ZxDi/fGLABpumHFHgK6uNU73XPCoZOqNdW7pRpCYnrGUVLqC2OWc6Xi/EpxqIz3raGhhzSpQe
YsH57ay2PoY8joVyMxPyGj9DXWZFh6nYQpJWELrbuG11aMmWplogMxQ/b5Rsxu45dv3KwhWu4/3a
jAPjxa7YjBxU+Gm3NqD6ARIZzZ8WwIwH0IZkk8aWsWwbfTfpaSEtTfSE9t8Iu8QWexTRLNBSIDzj
BZkU5uVoRsZLFjkQpZ2EL/hztqyNFOEr3GW8fymaC0O76o7vAMeJOf5NwDNZ+clEmHl4DKaGPcVC
RtFHtB/lIygw0ch4NdH3InUDTO4y6OtIIGOGxwa6Jnsp4LUtRDwrm1AG5DDWFwwDJRr39UiEcnDN
8GVjTp5uuowBDUpK3e6Y10fHHEBeiItCov6QSLoQyUav/y0EDSQeLR48ilS2f3iDDAI6seANuGmc
6grA6tbATTdRnmLK4702NjWYjf/s8ALiusLCPq4Pxjz6M57hRu69KcMZrlDIsxxOWxCtHftY19Dp
dzr7TiBiohNoKE/bjq0waoUWUluEGmwbZ812ZpiWEVsVsZNPlnH0xNNfzjlUtEtHfTlOEMeJQbFe
C/lloq1Wsq84H4GvZ74Ec0IgjUXnM9jnWfmdQ4B47Coy/Hf4urRB8yd0OMzoF/ebRZ2oaD/BFPsJ
9VM9viXJi4AcVjs9HO5tpPE1WCVVw3mI5HMLwaRZ4LC0Q1GmoK15twoKuFvIpdpzTYqVnv8MXoNr
CkBVIIatHEDVfep17mnot5xnBaQEq8GhkN6RH8AMZ9LB7Rh0v3nwxzgCr0RE3VB5IEEPnLQr49Dj
0gVgmc7JhcT6fWU9++4Z7ao0X6v3Akt0Q2xdz51dZ9MGaPGmY+qoIRXS6gwhQd14GV0FZlyaZgZ2
W+aZOxW1dvWWdf2OkLBdxk2hQTgstbOS/ousYzfNbgLE71UWK2eh3UER92Kw5yOfy8RePizH49CQ
WgOnF1/EyCdCs5e/KKPsVqyZIuBZGsyS6TaV8G6A66Nxyb6GmkE13Gv7LU7fMbyMGPEtI3FlFect
r37hbspZWsRsNWawqdx1vVlfsROsIGK0BhvCdQLsUErLS9O9qssCA89T30uunrl45HMl9voM6W4d
bRjGix9O4d1MzzXaFyAMbI4VYjbnnN2jwpVG31WuR0k/VCiOlPHwCuB6oKHnhmsMzvWNjOffxvNP
l1O3C/G/2OcFeqY/Rx59fi6D0VLCnBZ1JyAvKAdtduzV82Ti8MrifV08Ud1bIMt/gvJRccNXvtVc
hrA9DVl+TFiYth/4IdfWs2paL+z6g+kUq4y+ScdMoSgwk/YFNi8nxu9V0Fca8I+EfGOZB9qG97YN
NyZjsw4i3prJzMIdMlmOSXO3G+RnbzE4sDXIU7ELAgiEjeEGyaMsnjJL3vSv/e5qi0M2+EphDxkg
tcvxVJr9heW51Ps53pVG/KKZ6F7w4pbi0o1wTKMXVbavwDwZlAUZuPz4qMZU8iyR6Rccazc6Xo/X
d/DYDuXtRuBI5oAb2XpwwIYy4kckQhj/KcCb/bIfjLstNHvi5W5QfRT0CjIAeNJM2Ibm/HeGcLi0
gt0SPEkaQwJmqZA/EhpmRYe8y22mOSYeZKf4TJFMmI5LVNAKOF3Bv5XfDiSQ9if/LjLztAA1JnIJ
x+KpreZuH1LJgtriRLZM1xJHVaPYKdwFEYKGc7D7Hb5CEBdH0qFxAwPzk1uuW4rIRZswEQsUhd1G
Ar6hrcHM7GdwPqnMiIepSWhit2k2oXSd2DQg8VVhRAXMa/jtCyaqB+ixioQNZfK3QYfXQOPgtA7/
+M5rSI8yUpoYEQ3ECn1g2UyK0ljgdkHH+ghJhLSZRhensgb4agdnLmYJTf/Jp2Be69DUa+U1bJjQ
QhoJWD2w+zoJw49yba1myxeWlsF2eouOLC/39bsR00RF0kG2sCDAgUyiu80fR/XQcDzW9gtAoRLF
O0brdgmq9LTwS3BV6CAydRCZgdOsu+Rm0Rs2yuQxfFugNbmHzUTJT9pPgdHC1FA6QZ8LXXvNra6T
NSi68Bh2r5DS34LeIjye/VmzHmP1JLQB1ykJ6Bo/z9yAf7XucxyvC511T/euC/mtVfy6YJIUrZVQ
Amv6dNgdD0LaBjQjkjWdWQvjRgVMikW2LV76cWewg1J6phwfBQnbjuZK4m4deAIpU3ZxulMW4CLJ
v+biJYy3rKD+W1xyJAaw3CRyaYgZQfY8R1y0gwBlN28zIliVGiPOBr9mgdRBltf4mkaSgEfbOLLy
SKLJwz/voYDC1uyWUMQGVvmz1rs5I6CYMUWsPAOAZdHit4N7scO/Oiz8QuuBpiXkqJQdYPEADnFT
dXLm49QN9HcqNj0Sh1liEczNNZHncCrleWsCY5zgDpoSisNPqXian8thkY6TX9l4DJMjeyzcom6L
Hbo2yAZj6IQoJqMilFfa8NCtM/IYwW9CEN2hEAAdvyxfzVP8WsUH08DyYVDOriSkYvbwKZG0jqJz
PPf8MfmGXEAg4k1kPzPWZkdb0eeHNnrJiqcYLzoT+xPyqFY5jheruE2Oz504s+oEtOmWvCuD5dC+
nxL7Kyo/E7gsRTKgrtvMva8yqiWxHQSSi2Inop8ohGtbLAMm6FVeV99lEAMoXoC2yecaw2CWG+cO
MFH/NlkQGVmGqsmD25W7gslzE79hE/dUzeaO+MzbaMPb2Mi3Kj/Hjr2zgUZwGI5owhPmfWEdgw4F
iwuw8bUfHqiRKkj9QTycZ9R3uJhqKuZO+Cjy4VMlmBpXYrqjdp7hGKoteow3wbXZwpsjO9HOCqTW
gKCZERXJg489fFHZFS6iHirT+J/A8u6ASVz4Y9PC3MJ/q586Pl5zQpH9FfwWnKw8wxFw26sFZkQ9
ZGBn4AeWZJQ6f3b7UjhY0QAEr6sO/axGwJz4QVKKCZ8giGIVEayiEUvFvh8MFqKhjh9dm1HH/hCf
aBZ+xno5rb2q+yqBD1JFbYzyNqfxCxuCV1hS6NxUdiEA4gIDL3UZgiBmk0OyxpScpr8gT44ahvhh
5Com/REJU6KvHONupfHrGBkvvXkvzNBLGuOACfcgtcji77AzYEtla4Qy4yUHGMbwJ0TkNQnASOkf
PMPWBg5HciMPa9oNTv0KySZCIbYwMEl4jEasqoB7Kqa+9nlykv/JDmyA5DOm08meXyRpUzLFIiu0
6r9bSLwLWM+K/7FXw+m2QoBlpwzNInmT8REUFOdQQzUKLW2ZUjLZYG8PvZUY517etxV+0vZqaf0N
DAUEBz4VlrL6tcUPMtFKF9FlRg6z3Mp3VeYRyhf+naFaUtBV8XMp4mIAYROlz+TMJyP7QAIEAf0S
1GuTSVelseFHK5StVe51dA1YG+a9yRylRJCXzvckVpn7vTUKMnMcUriM6dUsd8hpnZVdhnt+ZlhT
E7sy4523GePlAg5wsusZR/WMW0MKPPRE1DrSM0bEIcm+OoJu7w6d8qLp2DqDHwKwVqkOpIhTFXAj
RJmw/xNlcEu0nsTzk8XrlNiIJmtVvTmwtM0h39ZRuxJi3ujwMSP+OScbiit0TdyTk5nnTa6+qXV5
GjCKqBqTGWRFn7qGDEWwG3XrsNyYyheB5HRzHWLEsb/ZTKFbwoDHb9vVsP8swQ2HmZvozUTQNWOe
B3fBJnUVWB9qgi+M4X0ff7eohwMsOznGa/oKFL2OU3tRPbi1DUmdSDwAIFRr6hljj0NxKrOfHuS1
bX6IJD+aDcuTpyKZOOzWLL264ajeZcZ1CgtWC+6nzoQJ2Iy8rRHR8PHLw9E2ADogvGGrCaRjRMwT
5udSpUSrvTS/jleGLu3cbCheSetj1PBvwIzN4FAdjovKklxvWGmKw2ifeRgEzZ6UTyc6q6W5KplY
cjZ2RDuKFcQaZoRzEd4lcoasQvdQ96ETrd0ctB6KW7oYsk8nDNlckHPIMv3UIqxOZGhq4OsYaxsS
i2j2Hg3XZt4hAPQMbILI+qyJhlMNGixhuoczoyw/Cj5XIuoGemlrCQxHF6QT+URy8raYwdDAiZN+
TKa0k7af+wMNB40Dx08uERwND4dHLMC3DMCxDR+xmdhEahS5CAPpXlodrAjyQT7akG1kT34jKi7p
R4XuRfomGKx05ywmHtwoQ/+DElXEGAaIo+spOaHU8tnzdo9+1/41/LVn3pOgSwBReq9QXjuEF0Sh
vknDCdc9exPrx/iwiK2tG/zkuCOJp5OIxApjBvTE9c3otmfrOAnHTx3bw5l1iLgcnxqf9qAws2dc
0L1qS6gBOHYbDZYGlIF7YLYTdwoBzJ1H/JwZarRC/5S6Z+VrV5st58L70nh/pfi11N6QJ5+hIjDa
6L/UsidyLEaowXAcBDHyK5XJ8uSUr4wxcgDSlQJKU1qa5xDkQkUAhDxSEeLZLEp3Ur544hyWu21o
/wwOp3g8gpWCqK7vhlkjkErckZ4aDRDGMrzWxKQ23HxK0h204gUT03vBYu9qcCsNvCOG+rCNiveU
aY11FarqL6eFFc1H1AtswyHyHwwaVUHOIZOibaE4pG2hd5KI2RQyA0QGBCinuX3z0HBN4qNynIOl
QgpmovihTkB2fAlshkmaoHYNhks82c8kBO3RZdRnwdpGdzkELjR3SPp6ebBy/ddBr220m6n7Mynl
NIo8ITM4Cm42LxiF0y6Wa8Jw70vfWvAGWOBxHC9t/CXGMOZtk5jYM1/Yptl7Suhzw6E5BRQUyS2x
jjoHbd27GuUiphA41dTJveUVnGZRhTgss2+KDnUYRpsaQyudMfkorH2VsBfMXJkcpgzLA44Z42q0
kr7ROZeLeBHhAghGFAVIdx1pKFhTFFatXn4anMBGDCODRI6kYdm4qKa68Vlw7PcMbPrXWvrRpJ/B
fpJms1NCsEk4jwXJXGlPo8LBnKJQ1bQTzcNWMSnne3EvdYn8Pf0WvRR8PyB8TnNASDZq8mAB9sMA
W/gfbybfTSZ3f/AtI0KOq+6qjvoZGIJvS40vrBlUJSOQI5OM70glOIn3cW4rpqf0DI8qZhppMSWJ
WN5z3AamkqGioljHcJ5hXgL3pK+uNa2ozEISMC/u3IJhYpeAR2GWiL3dlT7/R9p5dTeOpGn6r9TJ
60QPvJkz1RcE6CmJEuVvcOQS3nv8+n2QXT0lUVpxdvaqThYlBQMRiPjMa0SOcQiVIiWYbqbhklKj
7kOeAsIPYwHEE3QCvcbj95cNKjr+L2Twc4xY4OjtZdp6Uq3NZy9lZm7bEPZsRfFJE/fh7S4Ze8QI
aXCHmXoghKVIMIBAq7VzfRYUKAxBQ+8KOq2IHBQecCWw4IgZ9oW0tJDSo5tzH+uTxfV1bCEigaCP
5Q7XIz8U3YSteHBr8OPWuY+dWxL2tq7tfLLPARxdQL5qEK8qaAa3/rmQFBet2e1B1ZGJyYvBg2kX
IuAg6P06g9OoydZaJGDS0RkSFAIj3Ao9vIlq6IzFWu21a6X0r4U0PNBoAQNoD81wXiIlpGloqkuA
MMmk+02NQWRasU01bGN8qlgIGUvFssyGpZkbSzMhRDRz+udodIj3MkTLUhNXwyoZX+rOXFqSdqbn
4pnmUqUw0zN0UOkuFDudd396BZV9qJtgJKu1ORkh3fkYmHH8EB4Z8VWxKkDsVhMKo+OuJzcDuuOT
PxtINQrSuux1eK/IV7bJIg3bjVpFGwscnSiCFIH+XRK/zDMA0T4+g1WAeTk4ToJYomfkVn9Kmp/p
YSPl885lP9JikkFwSQVCEWUJeXdNAX5PRdsd0YgjRpm068zAOBdjJ1UI9+becKFR5odYl8FhF9ei
3qyNg9ErNMrSrZludeoiU6E6oEdkBnfhrqRlW0CTkQz42rAzrNaB9TDr9WeDH8thhzsuEurQTZKo
uS7l21reNRWQEPJ8+ZbceQSaSsOlG7Gz0nDyyAiwUYWX5ZVkLjU4hEkT2H32y+3EG913rzEJyPD3
9uDgRfI5AnNtPm4CbcffJMYazxuuHfMtImNKRigP8iu+cHOfd23ADxTJJaVd+VAKLepoXY+rjDUX
3hCaRCzBmfROKO2SIp7JiI4aqNAuFWtfkuigPmNZ+59mbiaZoIA4ESUEXBNzF5TtWXVp+oeqtGX8
vUynFbkFDR+NwWIbt80uyog/jbOiF8/0EKXD5xETm2IHIF6N8ASDie41s5I2sOh4XnhWHKzGBdVX
29MTiW/hNcuT5LCc0lq9+okviBeMal3O4yKxdSQnFWuca4G/8FAr6VphoydYWyNPSvY8aQNSlwu0
CQ2GTHQbXynmEsnijlKz217hhNbIw7JBtEB4VLXgUM11lBZKgOotjEyBlqIqSFvZRCBl8He+G+0a
ICowDhN/2Qkwj4x7H658AwG4GZ9T7vu4xVdQCi+zLXFsAwqVuAMnopr1cNtHA4hdQMPfoxqlVftM
qq+gQS2TId+YUryNhWyljmcuKsxj+Khfgn2ulF266xfIkuL5eT4qUFIB26RSsdW7dktZ7SLBa67I
zEXcohpkc0CK2xJ8YIZxMpVKV9ZXZL36DRACSeodSk4p9UM1LrBk9W0LBn4MnakrhE3M0e20DzF9
MiIMwnWdp9ZcK+lWfA1H+YzKUoS3RuJf4WRyyBLxRnxRBu0CzVZba8lkLHcPzWbZG4ltZg8uMhkU
inQUrwXjgJFQQbJMDQaJoxmx07S3MLmCsJsj/yhBao+jjVE/taG21SC4cam6COAjMiRwa2byr0H6
1VNWLFFm7brdXSDUZ76+laSHDrdsMqQOqplJRRsWiwe3BmBWwS9LJvCec6hwZBW4tAHOTR/cCE5F
f06ujpokThIClcLw1scZ0JQol3hnVfogYHoId06rdjylOsj3NW1IKakAIdXrdIyvBNydXlVQ5fJs
BBJoRNKycCe6ZrPKvKcRgq8iwQVEDABJp8ikaC+vWhdZj9nPuAibFtRjBgTHxuwegd1sGQsdMrfq
ctJvPteEm3GU55qZIzj07OJrLdKopn2T+s6QAcAo+f/jAoWr5YA6evQWSRgKdNVC6NXZT8FMIsMo
M5o6JJYe4vE8nbew7x3Sqn0xkEQg5BzT7jDnTfos9W+6eln7qdPgLYAtToO6lLIXx9dwLkcoLoNF
q2/Q51byDPUzsUS2fyiWNEchC5buTEEYSYZoWWJDNP/ZDWM0jKpfgvi1c9pIjpFe1JR5Sf9v22H9
M9eTvqBwUHOQh2wPcRnT8lS0bumuZxnsrskJpIVgIk858bBq1cvIDBeuSn0zXv/0MzBcVsW9GeE9
OhK25W29yYJ2Rfpp4GekwCViNaCNB1fA4HzxUqd9R2qnqd4t0ABQLrPMHmMd5Xt9m4cXQUhREOqp
nF0RIStFvGzUR8NN99CoMhdQizTLtgMHDHea1eWzYqtBpQcWm/FJjHyAQEbIEgGFSp7IxoEcin4O
N0xbCHiPGACCGtxTeNEUXmDq8GwU9PjxuTELmrGzKVMI23VL8kERKy/RDgcmhOtLeCZhWZIJl2x9
K4j3CmyTBIGRsVyEtBdi3jsjVFd5PPvpa27RFAOerZDXQ4dw5CboYB4NybXRQRtwDcd7G6kqJdbG
ZZDkfkDzQxkjWA03dWNtM3yCzRuM4OhaWk05C5uDqix8iXCjujH0X0h9gOVBTXWdUantFScZKLd6
NqKV5PtvMhVw3RV3wngvBTmSwgEwH4BrPPYcSIHYI4OitPbQ9U4BoKEkKjNYfXOlUhGCxh2qIgc4
7SlyAFz7qqqwf/zxH//8r5f+P723bE/B3svSP9Im2WcBAsV//pB08ccf+b/+//r1zx8mmjCqoaM3
phj8V1Ytk89fnq6C1Jt+/Cf24+3YZRTMxJa3LiXuaYihQYsWcAF+TS3Qe/0spZhXOme91y4QB0KP
G1Q+JpNRKi01/IuGEniKbszVcXWvW5DpU9zrkDtCNk1za5Cy1bYSYowfkBTRlY2KT+o8Sav1QKs9
R/4KMXfd3GocqV2EOBYQ4DxSVrF0kCpUr2S7RVKgSOcIdknlGvDwpvKEDeDfrVI2uxysvdwB423X
kQZaiFvE27dlstezbO8W0d5CnEQkOmvhRPGvqwRmtHcbUmB5KCzhkHXGYZY+w8E7K9GnEOo3VBVJ
Tawcc/DhHPHpXddHu3kEohixwdnS1VpUEvBt7bi2g3CfCfJlb6eavhOxiBwblNMRx0N1JKE2qpaA
VRBJcKM72pp3iLTeoiFnptd1KR6U8jbXF5YgrhFxuAzkcC+VZARZcGaIgIrKc9xW82BbROUuS5AQ
7gBiyd6+K6YqBePSxa+nI6q+QkTH5yD2s0sFAGvvhpeCo2vAYZAAz8Ro5pEHPvmB6ogjGKyMS8TD
MUO0loXULVWoBi0N+uhu6+fFcrLdofc2wKnJ9Wbj/TKZXDj/vfH+48POq37vxJcsZwN4fn30z3+e
BWQWVfar/q/p1/77xz7+0j8v8rf0UJdvb/XZU378kx9+kb//1/jOU/304R/k9UE9XDZv5XBFdyiu
//2OTD/5P/3wj7fff+V6yN/+/PGSNWk9/TUvyNIff300vVKS8e4VnP78X5+dPyX82uzJL+mvH//C
21NV//lDE/9hiRJ5l6mZCi+mwsvYvf31iSLJigKVRTYk1VTVH3+kWVn7f/6Q9X+opqEQd4si14Ki
yT/+qLLm90faPzQDO2RUjERJkyi2/vj3vP86G/61JF+fFbr04agwRFXTLVlVLQOgvG7q6vT5u6Mi
0gIvbH8zX+t0C4OkthufNqy1i9WrEbceXIpLE0WU1H+0ULdNZDo0gXbX19WsVsivYa5EarNz4Rea
cJ90AI/wwsjeG8cr43XMNRjok9eu9az2xVLxUZTTNApsz10GcQRuJ+EuBqGUGZAv7JECLSNOaqU6
JLq0Ljw8eL18QantXjIgyMQleLF0HYoNPzvOBtmlMotWaDqsjaRZS8BUfezoBCxNBF5psaTgKc5H
U3PUGCy4B1nXVzbvFvuL83ZawXfH7b+foanC1NJEQxStj89QQGRZzMGOOFp408ovEGPm4mSHrHgX
Y4+ZIXT8TpadQDPOTR2Kk+hNQKD1KL5EKp5iNEndPkYgaXQijqCaJC8cmVsMf0iHpmCRnWLBGeDF
EILsKVsIyyieWNvSQ1KmQUcoRJGD2HFwRpN6VZO+iGH8r3f7w6v9/lJhL343R2m6ct7tE7GL4qRV
mGM+7ouCCjj9hu8fo3ZihKOdODadFikdI8TSXtT3Olc01vXfjyGdGoT36v00ClkqG7msGGRtgG6b
9yvDhq898+x6jsX7zJ9bRC8nBuWw+PTsVEszRZm3zNLEo+tYl0MCRZWtiY0KdlMIZS1gd9/p18V9
PY/2aHGuIMnizrM0nO+H/mrV3o98tDNbPdAsvFexKdPPR+wsVeiI34/w1QNFGFfSZU3UFMmcPn+3
LyBNxEM7xgXushax3xPOXI4B/Pv7Ub6ax/tR9I+jRLUb0RtjlIxRZNjKXnniSf3ewH/HTP96id8P
MS3iu4mYVRBUtcwQHYmltAs2wZKG60LeGuvv5yIrX2wHDewZY8o6rsFHi+LGqUf7DUrmZEcyoHq4
bQ8oHK7Kh/zCQ1C0W3iv2XW3Vrf5WfvWPnar0xtDmp7Yp+n+/SWso/dZoYBfmmo6TddcoiQ0r9eV
jaWdLV3hw4npdOJQxjXn38/9y/fv3dyto5c8GyMoCx1z9wGSxVJ6MWW8ONgO1lVZPIVk7onbOyBX
lwZsDP1SNdCxMdbSIG1PfJMvt5SqWKKucsfq2tF6txHpjBQg+UBraVGv0cKyIS1sKTjbJCdnmCae
Wnfxy2fODWGYimpy708b490WkxOx1gvBo97UG+iAV8rWCFTgzJz9rUJnCxVkdPoSJfRnaRks+XK0
XOla+cBoE+OmANKNycYtbty4DwGC6nVImA8+NJqQBHTUx41FvC+ZgI2iYKmY/ZoR566AZIr+ZLVj
AahU/YWr1UtqsNzofYpeihTsfei5S03W7Y6WYZhCg+puO7y9QxHmi+VtKOg6qPlsoVtQihIBXunX
ehVvdXp0AQqE2CoAaBJIBRFekTHS8PN5lUBSMfItYW6n36tY0FLIAWABVCwD/IxmfDgU56FgkGDT
e+ykc9VFJ9lA/gsDrBp3Wa+ahDRGW8rgEaFoSbsUiGGNWiUiVyFKNtljRuUjNZRLzqfnuGicdjCe
Bio8igf1FDl314KeFG/K3p3LUrtsawEyZ07J1dy0/GXTuOq7SX0VvR7aEeVQ7nsUH0RE5/BlD6DQ
1jiNDjqwRr/G/A+wGgIC86guLrIBIQGolGFpri2FPmDWAS7ELmasDwgqRpW+Mkx9jqwI6mTeCiFU
DKUffOnGwIqooWWZmqBJOqwxGoyjRkDQIYlIAidUorSaoeFQF2TtOtLDjXndxTdZiaIJPjYjiUUE
cVKlMFqWm1aGSZV0sq30OYxfBZWqEJ8l7MgWo3/nV7Cr3GfRf0shNUTaNGUoJMGbD5TfhI/k1h2t
cgvI3ICtNjMylhk8RfTm5gWigpTjKQvQ8kwOlXTH71bSa+NCrewfmv65VYenIte3hCCo6/qPWjEA
DC3CRdD2SHtJayE2QSzWD3lMmymSQ8o2CGlkPkxxQz4MvbCTPKDilhg6kdUdonR8yFTzl6LXZzHl
BLtCU+r/+a0ny9I0TbQMVdEJGT++grAfylGoJqGXDqGVqmPO/gRG78ABFcgkyIu+NaiUggFGrTsM
EKQY1gPNoaA3b058l8/3wMfvcnQcZGPjltyf0z3QOtk5RKtVfhfY1tLaYCS6TJ5PjPf5+GE8on1N
0RX0RZSj8Xq1GhWFuvTvG66Hl7NDqc9GqyB0aOftQJAvo4sAi9vliYG/mKgi6ZJl6ibBD2CTjw+9
bN1cFwK1BP1XOmhurWLBPfPKAofiN8ltVwISjBYlwEHZKC46y7k8tflOfIlpZT9eeAbhiayLMn1Q
UzGOzvtRDsyiElLaD9lbpRxK/VcV6Y6S7C1qS215Xwq/KPUWwdVQHL4f+nOINI1MPcaccixDO7rz
PE2qgqTNGRlKySzIulVQWDeIzl18P470+UqbBrJUQyWP01jqj89ZhaDhqS6SH8W83EE650pLySns
eNY5GincTHA4f08M+vVz/e9BjaNAwkStDwU7lKnNM9FWbYKIC2GOOsuyP+P2sL8f7dMMTUMkjWaW
kmKK+nGmlYVj1MJyIp6NPeBVz1Q4nO9HkD4lc7+HYJlUSeJhHu8TDkOxVEwCI78/5NZLwdnXCLhv
UxaDqTxTBe65MrSD0Z1pyquZ6LMMQ6J06DYGPOBQBTkr6Wjvi3cnvtjnbUTu8C56OHqLQgT5mkjn
izUbfbmozgv7Gkw4IUuyFp36f/Cwv9hPH0ecvtG7eEXAgjROB0a0VuYy31c2uexM32EehVYlVoXO
yUzp0/pSjdB0g1xJlgxNVo7m6MpmKA0u69ve6/PSSc6bpXCe3tUzfYaC6Hm5PBmQfj4UGdGQFEuV
LIop4vHLaahiFkwjVvP4OtiCu93Wd3sL8wF5kYHbnnkXv05lZV/nGu8Gnd6pdw+2TsoxTwJO/hCk
CVkoILYdlMAnf35qKPnz6/lxfkeHft60egFhGamjM+TKbBTKl7yiC3EOtcPBGXARYVPgxtiSLBPH
3yTmrFqd2Lifj/+PX+FoUQdD8gNrmq28jK50O77oV6gpr3tbWCJCdQaW5PsBTy3p0bYdU0j5QzhF
9ibk1eEG2iMWDIixX30/jnRqYtMXebeMnoT8MvrX0zKmeD3ST3PgXGyR/V2rOwQhTqUsp9by6Aoz
9LQvRonx8IN1pvHii3YF634pO9mFf3Zidqce41HVwiwHDXGY329G78BDWnRzyZFWKvgReUFXnGYY
eemJJOnLQ456qK7zSoqKcjTFpLGGVgk5clTzEBDn6xzCxYl1+2piJrUKlfRX44A/GgM/8CC1rJG4
C5EonOhsLOFsX7+TSUy+f4afRyLiYiDNsGRulOPiCPyhtrBkmi45NNymwOS9p/klYuBRn6hBTt/5
KLphJNW0eGqiZmlHr7mglSAasqZwRmjvRO7NcB3CMilVMIP+/PtZfT6kp1n9PdbR+5zVnYA2fs0N
iQNYWf0C4fD9AF8/tr8HOHqBfUC6FUxeNoELZi2be83D5PRSB/ffj/PpqteYiKohsooPjiQelwA8
eNKNGlCXSw15FkMdT9tZBNZVyg7j6DmpKZ3YD1+UfqYRTZ3wE1yeKh9tPXymu8Kv+2lDQPCBq3oF
EpNyYH8HeQhc1oWATyPGYPfc53Nvj67J4lQ0/vV3eJcCHd14SqGWHsXWAqd4zHYCrbKj0bqQfBhF
lomdDliB3MCeBuYNHHS/e2vdO5k8OKF/2aJjIwUKjSd9pkr9WQhoj2b9Um1fJfw3wdadeGK8ll/t
7HdZy9FukxKqqmHTl86g+0gUxI2MwQqoYN3sxjd0cUBugfwqtrLVkLM3yH7J2s5KkR5EcB27VnoJ
PlwEAe3/YhHR03bddpYC+pesbtUhPmB3uf9oDHA7fJQpq0aARdEX9zjorTtsvDEUwQ3Ioqt5H5uQ
sUrEPMxXIjH0C8hTZP8Ri7fKdot5ErQgfGMFUoXrLjLcQ2bk2pAOU3/vB5gnqMWZblZPsRlCLN/6
YzxZjtxyec50rLeTPeXvfRrAhimfUUMCFPAm6DBJMxJUI3iN4pD6CBUCylZzuQweJGG4kAXlUscf
Ksd+pU3RKzBuqlG8FpXqNhRu2vwSdv1GxHdB7pzMkK7cusLVtHz0MuBf3pNiIuGHnYQX+Zd9NGn/
9pdWcx8iBjFgdd7BG0iai1Ha5wMXd2QhvI4yUgt0o0vtutIXA/r+OUIaRWZhXHIuAzhoEOXQ5BCY
gzVPzcoRlV9429h1f4YJK4RbHKkyaTlCO0zzZ5fkM7Ee9MjYe+m4yFNpUQHP54kuwgJQTkb9p0S2
q2hRIocni87rqqJC2LctINeOqtUN9rjLkZc3q64jdFLGIL1taC43k4KqDnjxkBpQ7XGMMdzXWton
2LqJ3oWlSLjbXGZJbs1yKULNUdrgoGz7GmpN4qsLHRJ+MD7tL0WDs7GSOrWOG/pEyB4qNkQK1Q6n
k5CgKmwXcm2h2jiXc+E8SzQo1XAqpB6pkB68eT/vaiyPGzq2OmqJWXQ+9hA1enT90A4w0MhDO9np
oxfLvxlDEU2hx1QrdihxvEh0dZNavYjgrw4C9kZjs+2xcAmhP0HY9sE2xiXSItzSFg6bWSCuB+HS
YPP0waGlHyeiOat2UD8Q+jCrHKS5iPWyi2QqrJsQn9arnOgM7In7KmIPKmTjjQkOWoYxKQzuQgcF
iufKwUTNIzBl+J7VMi2vZf9CisV1hwBUUsMvB+KsDeifY/sDA37bYafadQiVjSydUqlgwk3AyjVA
MUipglbNBu0xaatlyXqJjQU0HpXLsLJbaNhYJZV4K0bQpgrQ8tJQocmeo3g+4g8GxK6Kd1H+lAhI
Aw3KoUArS5Lju7zEEcDK4q2b423auS5Yq0lgYB0G3ZunKVt3uI/FZO4p2nMmFueuhyxRWV2r3k03
3oVIh3oGVqJobhSyXUIn7f3HWr5RoKu78Ns4ZsTUuBuVqX+D8FEpYg8bwKRQ1BuDX0ZWdWbUnTOM
ODmn2bWcqo9dkd317JdAvQuzaBfCexCBxplRP3MTgYTDdR+K4LnHYTHE475tH5TQA4sqLE1tYr0A
KJ8uWLGJXos6O3joEUYDaPyqPfjI5ukuSizeLhOxfawuInjTxaSalrMbghZQe/IcaPqr4leLNN9m
AYosAWAvYd01xdZrqkUEh2bW6Pm6ZWPK9d5U9DOrac69UZqHQMijsdmr2hsaL/Cy0ApFs6Gt4B5H
2Q2mbteBe9nKv/T0bOhg4l2BEtwbXTivO3Fm1vK8UIZFq8Zo6HlQhsHEvnWFDgIS5Gaq20hLlYBg
vYOFt6lCWbITVWck2QplxAWoYWuBeq8CuFBMYS0ZjWhbhrcuY2OGtB2GiTASPIQNHo0GDXzxogHg
hNzIZgTn02T4N4n5a1yjLh8h/CpymtNNCJDxCh9LldZsim6bPGxNtMuNYTcihq267mGE7J7TEpk1
eXEehdrMhFKmUrsNKx9W75nl31F7xQBk2iNrpAowzi2CR4HagCYAKTd30z2Y9rMuexzNYIfEpigd
rIQdPimHWCoA5kuFTeAavyBE4dTRbyCJLfLwbURfOq8TmHuPJoq7XcpeTssM/SRMJHxQ90C8Rss7
RL5ynftYVxnNoxQg/qC9lWDVKuUmwXekSzz0A1EgBugSQxGL4M7hfTCYT52CMwJU2VEn1oiiOaxH
VAQe8Ue2NXj8WVfNLFqiopbet3KMHEOwBRm/kzD8jKyKV8HA8Ex7kI3KsaaAvEYphGfi3cTSVQYY
Ng079HoQEqgk1TYx5JHblw6p5aWX+WjtivACMgnIYa0P8G/MjpKJDt2vqvF3qlFDChA4V8fwze0A
ASLYj/9KChwvRoyMInkhJVTGq+QuFB69vJh5WGp+HwdK8ucYQ6YcbFEUxd0MUMXHRC4sSrno/aBy
aqelkTlTVsKcNXOkWx21y+ZETCN/hGdNrUbjw3BHIU3Q46OBrUJFQswb4mgX0n1M+9mJ8ZXCV+YW
Xyb/KViWc8C0tuCcqgl8kbcasgnaQ5REWZ6q4B+n2yWkJZ5CfN3Z3Vy1Y8e/KLFYNGfuDP2Tk42v
33/vKDmRLQJtSzcU8Cb6UTxvSZWv+abJeJt8V+845NZ4lx1cys7AxzU0fOK5dwEjZfH9un75oC3J
FBXZEE2VdPLjRPPKG5G7cKeJyptyXV4gjLpWMRnZZkswnsvxFkZETpXSfQELuj31oKd66+d5/z38
0TpnrqBHrWpxty+QpllymS2rtbw6lTN/kcZwQVIyM1WZmqh5FNCjcFCmYNxLpw39i8z3z33E5KBV
zqWGDraLfqx84oWZvviniU0pOnLVMlXSowXVVb+1qiaj0FwRWT7o5uX3C/fljN79/SlBfFdYwRu5
VKSiguZqDtcQS9Dr4A6W8CdZ5zkA1aa2vx/wi760IVtTmUpWJNLn4/wZebkxiqu4pAzoLktEHKmd
i3uMdOdojODDhk3hDHTTiUz6iwrrx2GPdog/BDi7mhFdkftmHlNhLexgOV4CFmfkcA5VwTkx0WnL
f166vyd6tHQKiYgGZLJ0co46fQO8yoke69XvtvdVdjiVbU5/7rvhjlaSH63Tvma4sBGRs4lWDSos
2KCfKBsBNT8x0NGZ5lf0S1OPgWL3xcDpQkqAmKYakFw4VPW1ACdUmgfx2rJejfFeqBC2fxnRPE+y
g5DghynPsdFGfaGdTBDleQwRxNUOQ/OUeiEyxeXale40/TZtbtv2F3oBdofBrFwvQlxZa/RSH90a
mWKwZma+kYyLDo2VvL6MkVcZzoYQvHnhzceRYDnOZGLCkVy6bGZ1CxV90hE3ItNOvPYc+1lsDvUO
NccIpUQvcvFnuEsJ081nEoaA/C5My2dFrG7LCbyATDLaSfpzAKVJTw9iLea2ZEaOG6q7CViu4JhD
hH+LZ1Va4yaZOh4XsSAsBeMZCThT35ag08Mks2UtuUHmyRH7vZWcJ1g7SdCjZAUZUnoN0Rwl5VmH
yg5BLtqe2HvMa8GOVDVF/sOpe/chgkw/K6C++0L6nFfPgeI+5tCHpOLB7GWkku+CZp30d5DL9BF7
JNQ2EPG71Y1btIsH6Qrn7XJ8TdUCzetHMxvRi5AVouQemVZbUotdmjXorwbrwBozR4pQxMlGmTMi
7upVknpg8nN+AJEKs702tBJEPo4J6FYZ3aL0I0xHceOE2Aj2xjHxucO/szem3CcFfJ4ir2+hwdxu
R8W9UrCJi5PnMomdnqSpKG5c/Hf8kqSouTU0MDsQXZSlSCN/1oj1ptZabEm3fedSpUAkw3yCzuhQ
DiDFQCdJ2okIPZcFxmajo7jo7SQ08WvE1OBtw3zrfYQm8NXNjMa2XGQOyPoa797L+nPZ6vc5+a4c
Ap6QY0S1dUynAXKUu7Bbm+JKsTDsHXEymY15vjMF7JmN+tnNN4P7LFVUUL8/P+QvyjEUThQR6Vya
Y9bvz98dzX0AG7AoaKPiSALfSFlUVx1Cm6tojl01VuqO1i6EOaHNInH00ZGQJcKp92Sj6NTXmI6D
d19D8MvcCD2i3HANkuXSmwu4FquL5hA4p3qOX0ClOKQNXVWBaylofB21VSsBnUMV7KNT+kh7Go+T
D6JpYsxxg6mJ0yW/yuau8nOEc6jN+HTGgswGH2JPSYquBqdO8K+nbpGpw2ZX9ePrXhO7OvETvk5y
O8xBMG5RN1hD9ae7e3LqX56qU79V55pXRPnotoj6vpH6cHrJzhDQXnkbi6jJ2yOW7wQnu39f3BWK
pBiWohGp4ep8FK2FamX1fdmUiOVdj3INewUNzuF/sYGpyJuyOsVMqnFc9O26WEdXnIuidqg1oQFA
BAyVdFXvolV25u6aBYi04iVZw014FPM1soWnVvCLO/gDHmJa4Xeb1+3IgZqAFZygZ2oJE3FBB9AZ
cFF3Qd5Nz1Y7NeYXseiHMY9eGN/1sXVyy9JJd+waO7v0MUXwHcuGMKwuUA7LBRCoIfBXYQWzw/Ps
/0UfEHjCOxjI0foaQ5WL8gAMpJpLi9RBzDfb6AE9HsdYana5LMarRH76/rz6KvcQJUtRRE2dQuRj
xEAK8EKK8ShAI/h8hH2JBPym8cZ515S2Z4nIdqrXObIZbYvxZaphgowXcRbGTlEjUxHteqFYGHF7
ol2jfo5WRAVfJ3o1U+v5eBMKvpYJ9GXpc5v1tsBUsk9WJyb+xdv0YYgpxn63yYxSGMtUYMEhca8J
aBxDHue+82JeuHhKlmfh0vTC+al479M2m9AT8B3oQpnQFNSjA8PIY13TBQITFDdmCYIt5aBShEHE
QpQcNY9s3HN2Q6+fgr6cGvcozsTdsUBGPKeIIV1iF+2PL7qozapIdZKSwgMdsQlZmEhPlGRvoBnP
surF14Unow7O0aE7x7JyMWIwP1onF+JTtn/0SI4i0zx3U9VLaQKqfXWeKPdJae2CEJpvDC1cwo+q
B3iJoperrk9sgU83xdHIR1sgsaAvayoPRUEhXuxvgrTaI3QWoqaa9fG8gsI+OSE08QEOpf3/Ofi0
Yu/23wDTRWhjdkJoRbMubtd1KpyNI3U1FS+DooBJfysbD14czwW8l78f/XOY8nHq2hEqqchTxc2m
h26EWJg3gNr8cxUPUQT6ZyjrOqOnOBp6ZZraU9xHGgRKvyHi9DVZhHpvbY2JJvKniVJs2dKLokpP
9Dilr3cs8QQb8TcC5ePziTp/qPyYTneumVeNHy9iTVqUOSIvOUTKBjpzEDvx2OG5LdlIJ0qtNsuI
LAK8MHNhJG1IFzIxpZHjlgRY8vsH+CkD//38DFGXuYvVTzUFUUIVItDAaevoWfWDhIbiNW43gttf
yTUeLSeexv9lvf4e7+h6ShpjzFixwkmEDtMwXHqD0o6LHp3ixqaGZVsSHmDRJtRUu6UR6Sm0KWME
y7xD595ZxmsBS1Qa7/2qQrMe4d7i1In96TyFjyUrmmlaFoBxQz36hoahZMI4EnG22munhI5O+ZxU
DumWfo5p0dSrUoEwyjTcNSRIBLt2wagl5k2FUhr+QtS20enPFh7rRwN9pk42lNVr1aNPidXxgBtj
IJDs0Z0aXYjB4bmYYdOB+VGDRBWaelY9OIVbbMs6xiUtxkkksX0kGSr/MNRXGuKKZY1MpovKRKs5
gmDsv98Sn1Ps6QlYKmBqKCVUS47ClsQr8XYLwBhMeNXhqZrxENZIvtjBg4zA4InRvjg2P4x29Ly1
AFFzP2K0/n6YVzYaIHeAk6nSVadgNdPd8KFG8XteLCDRNBgw+eikiouuaYyBprx+1jvCzLjrHotl
tBw31aLagQ1FZXpGBvpwYoJfbijgJ38NqxwdUWrS9Wqc0Yev770rcQ5EOrkECA0cS30pn8RdukEs
/u77Qb84dAiFJImbmfhXPyYG97WRN0E+ISuW3kpZRVBc1IW8OhUFfDU1RTQpdP/mVxzXXRUXjpWU
grAJjZfAe+2Tu1Q5UYL8XMRm1RSJSJ4qJC4hx8C9skRACd1mIo2dB4luHzsTgaN6UbAJqh/9zcmo
/asN+X7Aow05TFx8b4INhWvwngu6G0jRUMpxTtVzP1cFp6mB7VctkT7BJ9iQ4OpNXRpS4QwbKIxT
6IYM+WzKqemM25ivLU/dl1/dRgwJ7lK1LFP6hB9KMFDp6lymK7kRN9IChVnHugrm1rZYwveeK5tq
Ha/UVXTwLoQTZ/+Xm+Xd0FOs/C5QaIxWBs3L0GJQ7wx9nCu5gnBQNP9+658aZvr83TAm+t5uJvFQ
J4lrfSlgZ+M20Yk066ujRAHjrYPxMRQe5MdBxsRFSXaCeis0acdDpctzF6iPRIHn+9l8hpBOe4Se
rEIBAObdcaBdAVqJ9Yw6zLBxl/+HvfNYkhw51vW73PUBDVpsE0hZWnf3BtZd1Q2tNZ7+flGkcbJQ
eSrJudtLM3LBGSvPCITwcP+FtsOZeTN4/qo9i8j7XBoXkRwZ5D5aAmJhfhwTUHpcmS2e5f2m9+w/
+JAd/DdRoc6v83XmlbwkztbFxV5aHsnHMRfpvBbMcxWImCjk4uu06rbjBRsv85wtiro7lPq+ns4T
6Y7gYYMptxQZavXiu8mlE7SKzGMpQis5Ld3Z79xSAqQR1ciqGCs67F8HPL3h/oq4PP0HiwwGAwze
42P9a0ayPu+qp6nUdwoa5UAJX3K920edjKFhSMv7Pm9toYJByZPMokX3o5Gq7dA8VEhcR2dynfey
znL6dZkOIUg1YNHvfbWjvZKmiZ36Ics4RQQeIeINxutu2WH0MPX6YULcssYKHVU/9M8skbiu5qba
S8CjDNADEiSDFChdNEEkL78FVHELA1d7TE5yp3AlKJyxoezMQjoDWRUvqU8/W8FdkaRUNKYWBYZA
JWtVAzgm6Ux3r7rR8LYT6iETZeh+yM6kyIr8TthbBISer6tgx6mNfSqGBnJpcXBFPOONp6ZSv2cm
nIu0u3dq41lWMMrNY0q8KU55aVlSENSkGwmSgI2eamHBMG3NZ6yieZoVFA1vZd3fq6F0lWoR9jvj
w6y8GmZx1yAtb6DwYDCaEKR24F9kQ4vZGtQ0YDzCqhT4zv0Q/+4G62eEuHNjNF5OU2P2d7n5iOqj
cIbiBWRAHfwDxOsphOZvTqC/EVxRQ+T3K/1hwP9IGBVloJn09l4O/9j18EjHfN/qV/TG9mnc/Ayd
H52SvpmALlAas5vshyJXq6IK75si2BcI68ZTvZ+MDP27jgE8KwMCTNCBbUX/ZvvJY9SjxyXAg6yZ
HqXDQoNRYEde2ta3SOm8GXHjAUJaAYByRzO+HFFbN60JEbDIU7Bf630J38AGP1zaBDht191FoQ/Y
UJC9KfoKF0egIr9iPLftCNeelzr65YAd66lDw4lDC+qiB7TkAKkrAgw7+ssMXDwV+dn6kavPNGlW
Ff4udjlhlIhWG5nSGOwRTNvjkuUOPUI+tClQqjZ1nN+dtZEYblzZ4AyL9agma4yR1g7kfIXndZK+
VkLTr0eDqDBX89CtdIpsbffbx2tyROOnqJ0rfejWforzRyd50zg/WCENg0HimaeDJqJbgV8pAIxD
JgQsLd4MgVbtbKCOCWA6zUKBMB8eS0V8GSP/LpuYkdCMqEYL9cHbStT7eFShgngzOcY3g7sIA74w
bfe9Nl7ZMC81p9xXmboqEsz5fDTvaZNJPdsnvSv153GCV7krx+tp6qC8SI++lL9o9ryeJTS2ZMBw
Phpy0OcTALQxCoRD6+XDtZJeBkhQ48AIJxSVT2Tksa+BmIcCTlVt6U2F46sqXWMdzttpDSJJU1Cw
V+5ja7xKld9VpOzyar6NS+A6+AA6SFSp+oWpNVeK9d0osV+snytMYB1t3BjK7YxneWtIN1gjbyKE
pSVE9YXCflr6jxnrW0Z5XJ/v8Dp6HFv1GjOMAQGJwZLvB4T5rCa+s/PsBu4ZnqnJbTk/OMETIwbs
w0ZFJRkpHFP600R3skH3rIkmyLM06Bzql8GmT18S9W20fgQocSooBHbCBBMJQtN2y166nY3hIol3
Q/pWl7c5as0jmwiZgyoKUbuz48e4GW7GWQOMdFDwrMioTE4FB5dnzbz6ouwpwB9OrGxrbhEUBP0k
Gy9zvZeqtNug6XhhDAo+9w6+nWEvlJgvOqe9R9Qp1XGJ0wCzOfO17F8EqvQnjvEToTXl4KsuoY4O
xg8K7F1P/zMcn5Wgo8s0XzQ8JAu8sLQHKUddtPMxUbLuO1zC7Eq5GYvuNsdVvrGf61i5TprboHpt
4j9Z8qJo4N8CZ1fhOKbJ6OwE2LZcR3F0OSL2Nd8BG9hltn6YcYeQQ0iu5Rsw2Y2a1QdV+j72JWpc
HUWYmzC6t1lepfPiBHdTOtyhxrxB9mml6c+K8WuYv7XlTW3fxfWdot0IyfXCv+7C3/GQY4LxBLU5
AnqXZI9yiWU6juPacx6GKPpjM251P+mTMosR5nERk/OWJaiY9Pdg7kI0qwFPhuOqjsqVNoyb2pbf
SqTRJxsAnKkeSgvrWICFmBitM7ZbyK3o+IIMhpuCNV9MKl4m+HDhX5j0M5JowTe9xsBnfjS171Fb
rGcFfWBMNZy43TThzSijWt4jazKl+Gw/BfSr0/BSz7RNCfE5H9XX3OjXRswDwKxdiC0eMjNYJXXY
LT9LMR3soPnmS1a1TpRfRvNSddFmdgxUl6etPbN3anq6k6dE2FRY2NCZnclrOndKALYNXVlAnVZ1
XVmTFzX5yh8usnDw+hAdOrDBuZ2i8d1e1fKL6lOGmoDJRQ+D9NPU59caf4oR5nxtIlpsrmqODKm6
lCt0Y3+Y+i+0pzZ5E4HC61axfxHHeFmN6ES9jdQ4CkxSEN9LcguH2E1FX3xuEDOW/iT6XS9vdfqy
BjmDBVZMSXX+dfC/4ASdLl9HJY3UXF2Vpol8F7gprEbTKwNpcgf21tisqsm+V/CNiTRnN2BD1doP
PVLEwtQwhqCuoPp+59u2KyGb7ij3yfA7UR+tInHj8Kel780pe+6y5mBg06FE8S4uniOO88HBgA/d
stoZr8b2GnvujYXn6SSxZSx704+07XEe0/twPY1IHyaUOlOL9r1kblrlxpry3Sik2kCyY7GSKFhu
OgY9VP9RcUa3cr7FqO3YzXOa5qsWIadOsw6YFeJhmTYJSz9y0znaKMJxl3MmBdPstIjdS88BotCx
iSDiL7P9VXONr8BZoAaIK81oU0xTQ+Q1D5rpX+lVv5OrYFOgD4miZCff9slr32g4aD6W/W/Tbzhi
LmL9R51uQ/8l9R/DUWJ//JoMnDuCNyN7kYqXwBdq47T9E+gKef5gJPOhhsTVyM+q+WKjF6chqlY1
jVeBxG9FO4U7wLpvgIwrevlU69330eZvYO/JEdcU3NjNrW45KxMEo4N8WqAm+6guD2nkP9R96BX9
Ky2YG8n2bxKlaDESUKyVjnPRlvv2h4Yo8SrM+x8Kqpg1NgxWmFl8XP0QBA/Z1D8ViOSWqY87T3c7
NrIMe8FHuj2lJwFMuw73Q/OzKpS72fdfmEXgjcGUIlOEl6zkg0eV1I0KOLxu1uDmdqkqH+T02u7y
x2bC0zy+9MfMbfR6XBl1tUMAvAKL3FTpt0p7Y+7jFkmkGQPsoXtqg3DXzcoPw/qpz6yFAS9h1OT9
VqHn/xunYeSYNrkC+7BQ90meubEu5JOAnVYxQEoTcyVf/R3Yr5EDY5tvMICPtKSborj3LSpHpb1x
pnsNv4xpaG46648fsn7NYucAMkZ8YJDxJKqxnXmwbOWAN9I4qp6J6X22c4TsOEvPVtB9RKEUw9Wh
8JGCTz21CVwTlwldiu67LsT1DGnyadtowQPWY99Sq7/HwF1KEIK3JlTFDc6kDnhAGKkrG7KzgYes
r77oqoou4a4z6FS34R8lvQr9FqE9ZMf7jMQxAfSd+4C7d53pHLRa9vzpuqx+ThLJhOPV/J9zSO6l
XA7DbYj6ftjfKlHlylHyY0y4E/KrNkw2YSJvUgmwcIsvMJqZJpwB//uM4GdkTRcFlqB1ZuxbwLgB
cO9gQL0VxYUp6u8kCX3JApnq4mI0M/Q04Ohk342o2vi0aoDerZUwA3y2r43R1VqOkkBdmah947OK
MjyZnXwXYheVmBh2ICnR/ADNv+6SR6UBn4ADNWlr8qqie1yo037IdHgCHZZgkE7G9qKX6lXakLxX
j1IRClc7GDbVU8/+sHDEc2ZE9JseK+Nwa6DCXITfK/8+Cy58GSNoGW8cACl5hdHVyzxKF11Bq7N6
LOZmY6GAYcbgdNpuX1V7LNdDqBo3OpT1VWyjhN/aLZ9dQjxf8QYZBc/4xrGg92WAT6WHvIMgJF/S
nXeL/gX6ErhdHSlPIfOA0B9mUiiIv6n4FPUc2j2cqQAt0l44HaG6HBssGKvRuMCwSiyyVYYql4q9
UCk0VevhwlIOJXzQ7rEwr6Zp2tkcNTZ+QuhfzpB08HqiG7CSJc+2xnsn+KO0o+ujXOgXJYYsiXw7
JU9Onq5U81FWY0x6UEnHPXqwu1WiXyJicTmaHLUZKvYcoREywcVtH+Bi/cTr603mmghMatgBinpX
PZ4d2QioJb50qmbdTfEGbluG9KXBU1cCnzcVkEp/ODg8l3ZPf5POVtgBPnqLjQBMyJM2Zxv4AeRG
IJhtpDyzWbq0UDMf6nujQB1Dl26SLP89OI9NpF9gCtznnIQ+LmlOva3zAQ8ZHGTJ9aLwl4xpDU+j
jE6qD3E2V9w+kffl9BTjApghTqIn63mkdzDsjAbC0wC4nX6fN7X1s6RtHfNaTzByoGTTP7N42+6N
lrMwG9tW1l2b0luZkl2lIUwZ50+hDeypn98ifWci4VQW7W0kTZXb4bYuI1MS2hi2GtdOdlEKSDv4
rbpGRBrdGiUywf0EFwkz4VvpzMMD/7da3+STj+sU7Q3zUgW3PY7FXulMRGbxue+ux/IuSymxZJlM
2aqDrMjTt8hvZZg9OJq9zIPiZmG6zoHJjZPlRh0GctlLEpELj72XkMgF6UuQ3zek5GlhrbtIQcv8
KZdiNlv0OxKQLUnJEamWSq9soI/IhVtBs5EKHCBAYGUOpMxiFj8OjW4c6CM2w1ib8aop9YBnKN2d
YCgtrF9wOIlqmWXfGi+1wuuxUoqDFkHtmSYu9UqKOuQISESY4DYsntOxvhi4S8cwPVd1EEWMZc2B
noEDXN2kWrUUeWgsXZ4bn6Zu38DKkPsrW4NeAarYvg+wlp2hAVmYYqfxW2pMjxVJfVec+w0n2gjy
0W9Yaj60lpzOUsIbBoYKM6B7uTleIeC6KlCmLztENmm223a0tbkaY/T9yJI8/LpQh0GBnQ5foggr
T91NElhCQ7o/U1w7Uar/8PsWnSrdyuwRk3R6Azav9qz0pHL0AlCDkoOObPin068aBPRHREe+jnyy
j3k8M4smQZY6ndIhbeLpk7aXR8ut058dUnkRuLB2pJHXwl1LNNS0oTdJyZXR7AftezKiT4n9gdIf
KkVx8zTb0piHnwb9Dln4r3/jqYIuf97g6kMpFqDGotg5BIjA6AH9LuPB8DAu4je65R5JZs8G0H2Q
N6qXPJwVWjgFRrAoF+m2AcJaX0LJsDHTLbWVhdCCv6VMhqzXCrEqN6eei+zX3xnjUbRFATlK7Enn
rU1zDZgzFikhyGo81MqVEK/gjFJXstBPzc7FPbk7j+IuwB70q5CwkIkrME5AUsEOu0LqQHHtnXyJ
n+H3rwf6CUhEn/54VhcQD5qkiBlZzGovgXQVxnYYdnwd4lQ76kOMxXpRJ1lX6NGgmXgZ3vK6cOeL
4lXMo7o61FueCtszAU9NIuouIIWEgjGtZo7Ao/JzXFP4ym0C0t1Yt28kHi6vle9gdi+7B2mvPX4d
70TZWLZNxdQEERwVz8U3m1WqV8jlIi5Y3Iq8Kc1zXhd8O6yMg/BvfLDjYIsPFnfAngOFYCWW5qPq
r5XafPp6PKca9TIgBZNtBsbMXiJEu8BP/C4DWiLwhdyTol3Z78bD+Mzo/gM846mtfRxvceh1E7Kr
Y/mvePCEPeveuJO29dbxpDPNevHpl7efY6DcQO9X9EbF0jlaGvwKTaujWjSw2310oAK7hXp2fgmK
n/xVnEVTsqjGOc1i4pAS1O/KiMFvfUVe+7Pe5ttzcOYTu1hTFUPl7iazRoz346h6vZb9OIR9kmdY
jEkP41nY67kIi2VXx0Wrqg2oV8rRu95Awwibjq+X3bkQi11rVno1TQGD0CBH6/JDgkLS34igqopu
yjqXxbITKcmhruYmDiJq90OyrivghF8HUE6sZE1V34GitPU+QZDVSolz32QM8oGyfbdNrlrwLTDG
sf/1zgJPTs4YUs6gJEwTIejFR9GmLsps8VGaNT6XLq6g+q7/5V9io+O1Lu0Krdg4b18P8VSHmlPh
3z0y8ZuONpCsS7akNvTIMGHaVuX9aEQ7OdBcTXv5OtCpa0M7jrToG/th6tBDIZJt1fsQII+OkaZk
RqtZmJ5juYNYrpvgq+fP8aOGUVCsKNs4f5Pjcvv1TxGRFpv5wy9ZJANKEScTHlOMeZ7hH79O9Nmi
cw3dk0FU+v5o3NEqXCIOyyma/CGAEydAG8EuQ9QJd+1176Y/Nbd2h515fRa1cWoB0X38d8xFnpuq
Ha45KTGHA0qy69xLDrylvWbTeZpb3uXbavc3ZvIo4OKk77UscsaQgLl0E8fg3PIX/7+WywNvcDyo
xREvI6M5oGVDFxcYiHllV5ignoGcnNznxzEWu2CWusiSM2IocKQCSreJhMZn/B0KAl5VOBvq1WpQ
n8fCwNSw3/y/TeJiY6hhVtky8FjPUP70ckeFMFor8jkA7rn1uFj0miM1TqYTJctxCGhT/hvudetM
OnPyOAHJjpQSgvXItHw8Tmwjr6sanQcvHuGW09ce4Lrl2GZUzrkBfebhsDAMGVCZg4alEML7GMvX
cimPMg5n56He6AeR0ldX/p6X/4YswMWEbTvsziWjp6bxOOjijE5LHWwIkmJei+nQTKnChDIcT2fB
BGJVL88oxkRawyiFTuXHwaEQWei9Iy5ojIPW9oGuryBSja7arJt9tpHi7d9B6RncPsABdSC0S7G9
VhkbZZhR0m6mepNFvwNZ8ZLw9uvF/pmDzXjAY8iWbYHV+ySwhzBFnY4+ybz8o1nbW9SC1xlcMX1E
LS1zYflQ919NnpF45gXlv/XX4U+tz+Poi/UpJwBaS1rm3rdmvoqLu8ja2/b91zFACJ34eCY4PYWs
ROFqXaQ+Co7abVUi4pJ0Px2ES+w82cy+CdgjeAtbxU0C/IWbad8bdM3VyKXWu5Ul4Ls4BwIu2Mwp
Tb8oFI1Euu9ge2UVw60hvA1azLdsww1s46ozlYOfHaoEp/sYhYgO24Cq3it5fplEWYyJMb135yGE
5LNCvqvF+BX7VUixbujAW4tv82TfJ3dIjzrjo4kuB20SYx9VsPjUef5hjLTcwzfLRgmpkuL0slMu
c+uhC+EyVvSMMZBr71UeEFVbHwIoKzPyET3N5TD1r4S+sT1d9M6zoz/DF0XxFHu34rLrwK74MBxr
mOjjsFJ7e23X0k6dQRpodOKCai9XGQQF3638X0M6IcQDMRITyLo1HyFrbdS82sSKfWHOb07xU5nR
hskwB56wqawp2uldsFei4TFXYm/MCsA2llfjaKsKISu5OJfkvkNXl/v06FMvS19orASzD2ibwsJA
zgbyCR0+263W1fO413aQIHeQDu6qre290sW6i7aWOx8q2GQIqnvmfXudbbCjV86s81NvPg3GPHkH
LHYYe4tzqmulBnI7MBj/KrytDsEhcrFq/BOvoDmdVbD4X6IZQtGWMiSUn4+nFbtcd7JZB1mCy+VW
X/v7DG1sFxccL1xXQlLa+3qPaSceflidIA/K8Y/iwLJoBY82tUsB31RiGtnFWztDcsU5D6sjDwRC
peDWg1rVVBwoQ5aU9BXqsqP0JCERPlIALmwsBX/boJWMcHLxTMIR7AlJozVgGJBEJTZu34r6ombh
VtX4Qy13Nv6s1m5Wrp0KGRTLNeLfcfOqAGYJJN0/M75TRbnj8b3jPY/y8iqw8zyfOKjCvYxUBZnx
XfKEx7knCi0d9mTS/uz7Q6yJT2uZYhUHGhmXvCx8lDLaN3DgRJ2g96xNtG5fVISqxm36Kwh2gK4I
jTsrrp2rMnqW6zNv+fc77av4izVrR5WlNQHfVBAKol21ta67YYUtKirCmNCzjMr3EqGgm9rXyq2N
dzmKJazoDWR0+cwxfvqmOpqOxSluzX6ewn4QtTuxtastjW7/scAUca8U5IGoGk8euAM3vrLLrdpc
x8XmLBJVJDFfzMn7jzxaB3pQ0xHvmBPwfFpKb6/jlTsWj1OSvJZSfubB+151/Src8gVhW5mjiXCk
whvxBLXpDl0JdIzimh7ChL/+WWJRd92L4eHLvGlADz3E8Pnvz1VBTm1xC86irYKctq1lbUdJms6W
euZfQgNxlO5H1ThEw7QOlatQlrh+DE8d7D9fHywnN57FWx8SJu/wT2D7aO4sjBUgiBp9eAkQaBfg
7z01ey2NN3UDnLB5kI3ikHfJWqMHKlm5l+H7jLDUGhGdM8fAqXSFyqdqUiI3odcv3j4UZ/SybkAd
ZngEN1IAYpDeoYp/UmZtzgz8ZCyFIqtjKDZim4t0uh5Ty85Qn/PKb8q3aFcYnu8VTw7c/epSlOV1
vN1W/v059aOTaTyJ4L/jLnc9VgsVdV+x5Ib19FPn2Vq59i1WbJTyZMGn+IlJ3pmFfhJvfRx1sbkd
pU6GPjZF3VVyDRQL2zhzdTBzRXWfJndqhAZWFHqD8VtLrjXgjEF/4dvXWXKjacVad77HU4vS97n8
9FTmCCsZHrDuoA+wlEbCZnBo5NxmzSexa0rZCjviv/OdkdLWqZuJKvdiTRlWZIS+uFmMB8Fxb29E
3p2QHYzrZI+Vtyfvzlc0T9Jz2Mj/jioGfnSOIZuOl5NB1OmgH5LdfGGi9kRb34Wds/07SgU8M47j
LTISX2pkZ7CIZ928KyN7xVW0FRVb9bK+OkdOE39seWryRLMti0o0/1mcmpNk9UpmsZii5CVtKKM9
mvO5EsWJHiYD+ivG4uUSqX7uaAHbJN77Ww5i6vfqBkijd5aXf6roifkc+reajFrW0gIuHwoLE4z3
1MM8lJvkCgPIg7jn8B47sw1PLXfyRSHtDj9G/lQuiCO7nw2OeEWNr8ok3AaouHy93k9coLpCLiMo
AGSLy9H0TaYCXEdcTRewC94nhvFkAf4ylcFtzLuvg50qJOkKCbBG40iY+y02V5hX9VSI+keezreS
Prvh6AMCbu8hlK+69noCHJGAVe+pL/lTdGasJxI4KqyUy5hShWbI4giPZtsv5QhEIcfIGpVGgIPx
GiVEN1Mtz2zxPA7+BjH4Q8jF6W2VhT1pQV8j/sxhlUJewLc1lKLNaMorWcgEl+Y/F83/t5X8Pwa3
0L+dXT/ZSiKxW3fNsauk+Pf/6Sqp6f8w6ZBCSUGWRoiZcDz801VSU/8hHE5kx3HYA2BB2YMUE4V1
pGb8A3qTDW1MoRpDkZp/9C9XSf6egVMsKnmUMLibSRT/C1fJpca0apiAkDXqdNCFRR6zOP0z0Fl2
nRqqK/L16h7Ax0/dzb1e6HJht9p56UvDXVCv1J1I7usnfz39Kn4dzdbtP8/jY8vC5StV/ArqkkKr
yETk2172iyygr04y8Cv6jbYRVj8J/ma9K8xQJsnNf5+liDLpx/fCvwIKaR5qlEjLLE6DydfUemxa
MWxOHPGigay1kvB582qEHM/J8yxO00/hFrMcVFo8Fj62mVIaYpFVojH8fGYKF6fpP0PwnLdtA821
T2JDGsZccyApmjttAWZjOiD8G5Ir822+Bx4r5lIDv1GVa7BeX4c+ObijyGKujxIIgBShWK7MpXqn
DG/A7r7+++9a60eX+L+GprHqobPzBF5khGpXx5rEu9idWKNgyOAt4fxnbIoE/P4K4eKXEXOFbN9e
27tkE9DDAS9abimZbWitUPM583sWF/7774FHxqalEczeXgwY4+80L0eckY0VmkRg3D1RLZ35DfGf
/MK4RsR26+/Ub2yYDRbeUXmuhHTqW8NiQxNJ5j6TdfFgOJrx1DJY2eP7pgWkNPMchIOFPBq44n1F
JUJoEk64YSv3kXdu9IuM6n3wx7EXN1lhIQ2LOYIKe+kuY54NBHLBXX49xcvb+lOUxeVlDklfaXKh
ufo2uRZVq3lb7CExeoF3Dqd3bkCL1TUNkhKEE5MZUemefRRXlHStR+MZGvypXXI0b8uuozGHc4/2
keqq4dXgPyvx7zNTdmYcxiLVlePBz0f8iTnSZFd1obZhU2u1K2EeM7uTN15lCWZpZ41rzg1ssRvk
cMhRySKupD0bsHT6vji3Gt4lO5YnAGxtrJkFLusTzkiukdWXSiTczbQCbKp0NUoaRXzIlNih+x+Y
oIJnBSF4w/4dONp6mCHStFokQ1Shtl6kzqvTaDHm4UOwCnxMsSdHvwiTzHYNMxjfGisw16BI4+9T
n9quWUvWRm5yeSdNxgSMGtS7FJoj2OXEeVR6f96Wme6wBaLGtSUrO8iS9c3vhnWkdO+6+sEmldGp
KruKKyVqJtfk1LhNR0z0Iv79re6koTvqVerlSWdtRoTWXHOM9r2ip/sRR/hVW5j19zF2oH2lkIMs
ZQbIi//RThv76aKcNYn6R20/0zv4pTXZdsqsN1urL9IewkmuVfB0tGTfxdl1k6bGXVqP8OAE36Px
q+IwpcG8rSqNG76KWrcIgdGid4n+X95Hl1aq7J1cUby+7OEjVWszlg+R3/C8SaJXy45ojPSZtZIb
XHgnu93ZVapck3v/DDtpn9YObtMYOJrNRu6i29mmXBVLm9pRttUgpa7s41KYpcrGAJbOrtgx+y9T
gPh0M2ReoMvDz3mq/Qu/rdF5bPa9XaFrbfvPM5jpZFYvwqm/NvBYXP+PLqFgUXaO4lZV88bL/48B
X6bJFYgdmDn/z0BKNoRwf4FOgl/Mx50U9PedPCCPJ+uXkRaDFgG4X9shdgy6LUR7Lkuo1jA4J7z+
tOxN0o2b/0HEcCjkWgKS2OSIIccayp22/rOCnIueTG6u2h6xwa+3tDh5jlc9rG7kAiiwmQZYF1LH
j8e8Qo9JDxyLmHtgCod2l+yFBsjZ6vLiWUmyQBwbXAuqAeRDurjvjq6TScmVlIey5grAZ+4V2ygm
YaBPS5sPRfevB/Up1xPRCEeW945tWd7mplXYlRoK34qDOKUShx6j4044+Frsn7P1pFOTeBRuee4O
k9iuAqub7o1Ng1qMsX1XCd5+PaxFje59DkklmUTo+DBMFhfWX+sQegACWqw/k4XY69WfkoX5dazl
9S9mEMQTn4ryK2nzItZfa9FQaG8DsoPSJ9ZhVqk/q3hKaLOwRr+OeWIaWYW08uGWiHfC4tqXAosc
bNAVVz5oG6G6Huyl7X+wFrXPa/5DnMXYUG0Zsw6mwftLYN77eyfbd/IFJKl6Pa6LzbCb09z7emwY
CH2K6lDHtenG8abilha/6mgHyL0Vlp3P+9iJlZcqdm7nFqmv1oKVLm/mTtvEUgZaJ22eekmWb/rY
au8MQ5Ivxhj193nezLPau5EmSzf4tUD1jofvyeR/7+QSQ4wq2URmcylP/UVUty8KmmBt4DyW4zRt
g7zTYOzRAvVnp3chBERbU50CVBHQks2U8btvNdKFE1b3StKuJal4szJSXVOe4Kg0162Fg03QheO6
tooLrczDg+oX/S7NFPUmiJLWLbNqWFWJNb9M9Wyu86KcvCponpSi/E0LA+OgTjNczCuuYTD5696w
EOSNACkXhll+w2Rx1cfqpdM7T72ZdagOw4Uvhrrg0sp2tL+vqY1hTd2VUHIybFHZJVv8mQRzw4Z5
ih6TZe9Sp9RWVkq63pawtcrID7a17HQ3EY3lzSBb40teyM51xSWzSmGPhZZFAyN/nK1oW6YV1K3A
eUsxiFtL1bifATKskrqecDXW9V0ThXfFhIBBmmrllaoGj742bZV2UpAB1mkDlsZ/q0P+nqGa7EEe
PlDwrKXG1l8Xy6xaNzn3hC0uDMUAXQPFCBZ1jUCVivGGUq5Dcc2o3DetuHh8bqBp5i3GjfT1QtaW
JznvaJsnIC9pTgZW8mKXRqkCfLQAhpAWq2rd7YyH+jK9rS/piz5rmw7igOO2f5jRP69CiDfZU2W/
EBsLrjsd4WxTutoZWMny4Fj+pMWGDpKxLecINkdLuzKbFGiF+Q5ft5WW76uefmIFLyoodl/PxImk
9MNEiF91tKEttCEoeRG1GOBHpxf4zJw5EE89UY5DaItbM/MT2JA+c92sjW9IRGzTCwhvK5b02TfX
0upULLYPsRa5fTfUcKvha7gTxYpr9Y/iIQm2A1WNyK/9Gu4QC0FMS1QuzrU9ThWIPoReJCHoKcYt
UA1caV0EOKYVRNCtDpoiuMsO8Q1auN842bzBmw/jWlSIul19de5HfP6a4MhMSmdCsUnj2fvxa9ZT
FaRG2Omu1dw51mMKY/Tr5bJsdfHX0TIxNANFVFFvM8QvOFovCV2CfnByw/V/KLeDmxrraAeyEF0t
umxpevBfNTdD7fdcIWqZNrzHpZSHRjc2wJqx2LCx4jtyUTO7Ocl1ad3jCxEPMIur+68HuLzgRBxy
OxlnZ0enarioGOilHw6OjwZK2nxT1PWIuKZsnBH1ORlDMaAz0LxSTHMxFjVINcjZpeHO+p+p0FZx
mnjtlJ67rE8tBg5OVbSCNeEV8vFTVYYWQKrjU4GuQloSn1JMWGhZ4b/2WlEjICk5c5ic2OqYjIlV
oUHk08gTPobUYwP2JsxlF9lZJKBRxMBqYhVfY0Wys+dza/HEAHlgUAx9r8fSKvsYTeVGb1u510Vt
cnKDXSPgDfpDvw53sE0x9AzX54o650KKf360/A3cPOG6ELJJX+PpKTsHIFk2GcX++jCmxQ4uzLm0
U2PU3dZDeel9TDwxwsrVDpPHxjor3X1iMeIQ9F475/kEA+XjiHR8PJE2pCqhoD06ItloNLVbteq5
j6Xyd47faGJggF1tzg0Mc8CkfIyT6hAYjdDQWI3lJergF5IbXE4bzcUd/bz438lomFFys6OUbS3b
mUXqy61fEk2/Ex6v01WGO47arZo9dkDeWR/6z4VOBncUTvyco2UR4ahYDbYvqnBCihwbuAvQgZv0
cG6HLdmYYn28H+8Osp4UwZZgmsYs0TbLKJCLNoR8F1yrWwoXWJ5kWzGl6PR8Q+PTyx7Vy5JbrjoD
cPq0w8WTCijeu5Mpeo7LQ6UPVG22y05lfQ7r8nuztd+pgNrP+OxYz8ZaLE1FKcZy9lXZzS8FvxLX
jI24vXFZPOvC/mnfLce12HewDsJSBdbAvObQqF1B5xSKgJBbRYf6vN/D8iQRAY9rFotMZW7UUvET
6jF9br22Wom1YtCY/+2uM22HlBu3KDoCkOeWy4V6HwX4Dt65qFg0bnkjeIfalbPtt/KLc6bBL+6t
4y2+DLYYUq30A22yZnZ7a2+W9xrvI91+tp1tO9nbr6/pZbK8DLXYcPI4d3aRECpQohsp7bcNRU0E
+7p4ctPwbqrte1369nXM5Um5jLk4weKkUXL+Z3bN5peKTYrT/OqGP1/HOLEOP36wxZpXuzbOi5Yg
5ANC5F7HOoHsVQ5wFMCbtfwP6tInCk0fYy7Wfp/pdhjOxBRnCnIdq+pJNPmKfeGVT+cSuU8Z5HIa
FxlWmBp+2IlVoosu1ezl4K+hwyYUn90QgPPGcJFbwcJsXZ3lMi+vhWXsReaFUmzFBIvYW20TKnCZ
SYgOs6u5Qkp+dXasp+ORjMs6JMhPWKiJ87Mbu1LMrPGqr6utcm0C4EH6DdLqudzkf/mOf0VbzKyt
TInaTkRrPfSUol26wRYSRIMr/0e92tPb/a9wi8m0Jse0/ZlwkhTuozD7v+ydx3LkZphlX6Vj9uiA
N1sgkT6TyaTnBkGyWPAeP9zT94GkiVZRNWLPrGehiAqRVcgE8Lvv3u/cZ1Umrjj42XfdR1iru29G
xtcj+5/P7r8v92Vv2TSGElgllwNpyrjfwtN7Cu5GX3mUt/+PD85SnD8zcqwv84uek/gU2lws2cVb
2yDZ40/bMsRgQIbf1l7ZZv32VQFMygnHVFjDv9xNyVRiKZhADKZx9NpO00vS2fqqNQWc9LxQar8E
MNcVMlZwDa6YFOtXu5Deux56nlpTU2p4Cf0S1kqq6BtLxsPepPshwHQ9FpsCrzScxC7z8zYrdyJu
0puiGIhGHgbbJ5t8RimxOKxqtrXSo2Zb2TIJuyYJlcVBGmv9Zs6cya3LFmRNmh6GmTBPo9cTv2/r
TV7W/CPAUhSj6txqTl4rc762hrk29ZDE0YXUArGyBkbj2OAyJ5WA1h76UR/ptwlUWM1CW3H09Job
GonA4Wmq+3XaGYdIdV5LWSDmwI21OpKSAe9V0PD7RF9VIa2ILRmrkF90UqjGcOXYOTFoTViDPKSe
VXdxtO3lydoB7UnPSoI0FfJh4V/q/tznYFwIcfTTQS3AZ5V0pgSSsoraQd6KupB9Z5SmS2zZzQll
5H3S03MnUs1vamNaS5LAJtTLV5HIwyVmDwhYr1Z2HDBDX5UGVO98dsmcvelm/Pld2UL4KsydNDvr
zOwvRhnQmA/XcRPp/UvdTmvFAQecJo69gRU6XbrUktdKmtJC1EJKWnQkKchjr0RaShaNyUJsUhGd
gOysRk6aK0leGFvoUvmiUFWLVhWoMI8m1STIShQz9JK53INyAs636FzyZOCBQPpCM9yRDEFcdqtn
roU8FgfOj1kuiMV23geJdbxclDR10dQkOla25qKzdSHinhKmEl6pvHvQY2U9LJqcWNQ5A5mu69mD
N5JsrRUD7lYowS5MFl2vzAN/mOajKaVel4bnNBzMA95d4ZWLFJguomCSpDYPufGiRSx0UA3tLnim
X/owV/dJrX2AeE6IlA0aL6ahzRXJpSfuzMi1eaMtAmQyqqj9oF29uUDnHDQn4IGElivsIiKLQfuZ
Wc1PIUuXkOH3UiHu+BVMdBhf43Go4/IYLspnu2igklP+dBZV1F700QKhdGjrH01u34tFPi1LCrm0
b6yZOj6LRWItzPmnkLTMNwKj+tEIvfQKtfL1giAzSG3WPOxtoztKeftmy/O5HqV5nwdAeiZ97Qzi
dQTv65T0bpTJoeVNELGzUYLseSwbN1dyryijtWT+sOmN6oZoNRp0Vg+9H7QDzVfj3jImrxg0v3Pk
Q1i1vho/N2CpdCXwOF4CaiULPdbhv5EV5aS7NM58Kkonm7dvzHLgnIFX5O0mm2huE8q2lCMsw85d
wRgWiuxlk3yf9WW3aUaH3NzwpOn0YurGjyKSDiSqgYtqtrVB73Ch+bl9hcGZuFb41HTkRNQ3cme9
OrrYiLouXWeUPTEWq2pK0QiJ/7VsKXCnBRQ3kggeTYeO/1mZ+SOyNepzQ+68vSqp0Mhd/FhIE9nX
ykoXwuO8cGl7ljvewSmUgOhOrpzOt3Fs7rTSXMvhfVHxv8ESR44KJeqjDpC+BwsQawQCqUj9pJP3
EcYjuR2ZK+3DPOTKGkrtWo+dLZ06NHeBJhF3duRs5w6ONAzHvgdCkQneslfZIH2S+qOeZ56jQiFT
89t0gWEqsQOFM9f20lC7jtQBkXuvO2XfwpAeh5+yRIpgQko0eXjpphEhDgscXvmdFVu0lVteL2wk
YIJ8UyJtJ3rpQrqvIrHByb/Je8dPAE+Zw5vTzOvUgmdltw9Rl2zKcvDQabZhOj83A1USOVnp9vNc
o3c0yIrZa1eF216f3DwwvQmgFGHXstvQQidS82h2MbHOwZK/wSxrbWwt5iowpaDxotutu14jps9W
ugCpomXbBg07UNVVY7NKJ/E2sWjaUi+qfrHNamMOxTuPaRUxdchTinWuelFLQ3ZVO9ym0XBc+tDx
00UkF95FdX6SjNAtbP4J+5N/ffATbX5JAOSVkhUCwwx0dxjHFyWNbqxOG1ZRrMv7EJeoby5sS6No
ZV8tSvvQVXq8nY0uZNoygUTnYbeeurzcacJxjrM2WTe2UPjKUn6rBfHFgO63ttGad5lqxg9hlUC7
MfmFVk0bVwR1R2TkzGQdKT+10cw8SOAHAZHJFimI34JPPEehP6VN6qchgFpDiaSrloAFMMt2uE/I
mL7p1b4+52XsUHOJovxGHkRFvGVaVHgtrHwdDMg26FmmG+bwNJvB2Ag1rcGdwUg2pbjzM7u7yxTz
vRXTg640dHak7TYI5vMIvewy1PVN3/HX5RJIaOJoN1EodpIBni20gnU89RsQaKe5a2hqNLcVwFUI
8cFNZllvUxg854G4Eyqtm9moJUuY5q7sjQO9bOdMsrdBnv0MQpjQrYx75tLbgenPRv6Ywg+WOwfU
H0hBVcu2qkDvdyxWkoI/6HXEk9PLc+UYu0Zogxt11o+xJpM9mOHQmmO/FaL+GRhFt8PdObiTNK3V
jL8lD/KuVcJ7Hq3sksJ+mdrJj1lDqiI9WNVwqBIIIKYR4UmII5V3tzknDatuVJBjXim5stVnY2c3
3c9mkDZmrO0pV4ZupGrrTJFovcbgTNMry9oQ7GK72Jq9utUkdRtNMFjnJPDTNN2U47BLyREd2iQ9
Rhqui6A86GENFjZOfsQq8NxIOIxV+04WCnzc5DEc4JXr1aM8lwlaZfM4xuaqlMPPtLaf8VOfB0V+
UEdtX2YzmevJD0OYkTvHgmklnT+HwPwwjClzm7mvXIu3OKn5uUgB8pWRX0GzdPsiviR63bpF2Pl2
EE6emOiZ1GBf0w5rrPSmCt1UYUeimvIjqfXHoCQovS9xdWYRB6K+vK+lefXHfqIcQRCHCmA+O3cH
azz0ZuEbdQftM3gPwF07trOFIHer9OC3SxjBq7Qrdq2t3gad9dEyMRS8YWMZXXFanhSFENAwOPHb
763kXKMyOw9Du5Zs50QV+Ul1kr3alrt0TM5Ggb9Mde5To7K9wFbuY8V+F1M/uIPonmtQeAyJznJh
y+hbxwp6r1X6x0qqtiSS5a4SKslOtSlhzkZ7pttspjtmsiGfxrsgghk896eMAMtxTh+yNH0ZJnUz
jayy+YThvcepJPLPULKvTcSQoz3zgxX83sx5umUq0TFZ2RFSaXVSVDTqCSyqVk3FUwtmfTc50+vY
TvfVoG0m01h15rSeJJiOLfy+YkzYEiRgHaNeBeTLS5AQLcqLgPI2rpzlRRwH6bOw5zuiowbC/Zqz
Nk8fQoUfPqLr6hrxvNi49rmc/5DlEdBq7MeznnpNSrN1r4X7LhoOk6btGRB7QLn2KrBmavEVEybr
PtzqhFjgTH8nV/izZ1py7Vx4WqmxOtXzAUvZEXa7tEWPXs9gGpuJwaNIceLqzXR0zNKzI2AcZv6Q
JQQiQEc8KFJ7ssp8Y0jZKbV+5iMrVGdU91kLU76XOCPUWu86lUo1iFDIRrzDA3+05fAjCjFHVSbh
vo4mPdLPM3NSBTQyakdnKE9RWHvJYL0aLMFprX3GvSK5Smt8BjI5TSJ5HQJOQYmClm2V0oM2QOpU
i/hULlsFRyruapHS0WZfJICiVRSnNF8a2bbuBpi3vNGNoKtaatPaJQNqF1ih7DdxBkGtymZPGcRj
wuIiiWLdDM7t7Iy3UHsvepO8FiJ70O2mcu3U2Y5TdVDJdcllbZXF5iHs6FqHb09BNrNfrFKfWSWD
TQgXUC+UJxYTsFUKF7Vz4xH9oiPIGcl5TgZ6VKeTWST3VjvC/q3MzajnQLWbR6KtYR8W9WUul3E+
51em+mNRSGsj7lcs/Xg9s+Iw1dLG7u0bMox2isFmKzHYGbLiVCS39qHXyw0VD3RQ9rhzH2wTrX/m
SAAIOd7Ek7JOCxIl6nIbwr2O7O6ps5wnlJfV0h2sivJQx9lNV6uv+mD0nmZnCetX9Bwlfe53Jd8o
LqVNDX24FBryKhD2WlqYlib7h7E41FL8pgi4xLJ2o5nio0noh2ecLcxlrVvlsm678UifrJH9jKYw
3oxS+GwX07rRCaRmrtALqArW0m9CZjzLa8/HHauBJj9uuZdJIZXwSXrBn+gpHenOxQxQttrUkvQS
69FLQu6lMyifcUr3CgmVtzru6wzfwzoR2VrJDcDU2V4uBgdbXR2s7YnGVKcaYPEGNV2jSluedcrx
XlPaa71LN1WvPfal8TopA0RK2JC8Y2e7Np7wBUqeBArXI80J33OQ39OPmh/kQPlUeYwuVd51HGdH
pcUBUTlWCpg+TVp2n0FT3LXNwuO3a7Ch4E4o3cT92ezQtXoxRVtJsm+VFLhLXHHi1as294I2fk+D
ulhXMhultmC0puZIcloSNcc8KV6mUKg7MM/gCcQMti9KivPAvSZCwaxujJh+hTYmmEFnnKFZh/HP
zKifmDWf8so5zSXgeMbsSQb9qggkjiSJr2ockg3A6QBxbmXVzbrPkwUvI06pQVsQsMqHVNVoeY4A
3ka2iDamiO0VE/NVWNjmavso8w0tBWLTmFSXMIg2Dn1GXhKz0Sx054ZN6MbMSG8oa+lWbrsDDlHN
T+QwfjNyXsWxyqprmyZZ4sryso8a51fZdlhk9PpqVNMu1cabyJn17WBL8CKMYWbqY7MqdzjNZXV8
qrr5QVuQx+O2M6Z4NRtFDEOMZywSCXtnBkanVn11CNfjyNkb48FGHfpjqJc7dh3PfThfQt0SvibZ
91qVPeosIekob+PBPiZZfZUS2AgO72VeXKIx3Upx8xz3RJcYqjSBwdffJp1Na2wZ9IQX5a0mkY4e
zOvaFFertw+V3m5lO/joepulUgs9NTV7N+kzmLPKbRKB6i1kGzYuiOQCv+yYthx7Seibq+goyvQu
M7pNFVlA/yvo6aDyX22lvgQ2WOrGim8aeUx8RYFh3lcDiRIxwAoBvz0viz3T5LFoy7U1ibsi0J+H
SqF3HRqDp2sBXVKjI7tO2r/ppXIenOhND8tdYIgNM6oXzeYpXE5+cr0eC0Bcc5PeAgX2eBoTDze6
sbV6N2bjru+ajZ6R0kFERVE5vqI3604G9do6+i7KKscN2I27bB7vDad9UtLyNpP6k73sBlUx7COl
eC+y7jh10a41umu2WKYU1SrY9U9IORKjKpvVYwDuG6L9htLvbe30m4T+1y7UdmE4myuasC/NkJ5j
e15PkX3M0iVunYwWVlB3GnnBkjl/Beh+5Yi+orsicyUnKDdpFSFuk/XR985amNqHHRpP8UjoySic
qwQEgNEYbspMb91xKSroHFo8fFLMeQBLvZIkZsOmDKJKlFzq2Yn8obF+ZrZNMod+aRrrrcUj57VB
g71aKVKvmIngzthku22eBNdZkBoZWXnp1xPeuNEqnR20rtAbG/0To9guK50j+cT9U7N8J3ZZ2TEg
F8ebSynyJZGGblDr7yJvxSmbeyIUpnZfirJ+VpI4c4WBfmMx5P0ZyxvqMN6LsaePIWw/q7Al+0JM
q6qPOQQCwzkLSn1upkGlliLMdOliq1MWg52jU2tJlllUFyCd28WHVwb1uV2ceZDud7Pa/JCx7PH+
EvGhSge70oP3WuUMbC4uP9wYrDiL8y9aPIBZ1UBqxxZosFJH2ATtoDtE2AZ77IPd4iP898Lzb2Qf
ZFZZUR1YOKbz1fLYUOax1cDhQcDEpm3E+aEW3yhLf2ApvihnGsndWFUXvU792pJAng/5eDnu98Gb
1+3ZOBrbZG2vGn84mq54BpuHYYgQDOOb7/YbiZXmGGvpXIWei9/lS9V50pWqsNh3cWHZCw+L7XeJ
vxx2zbdspt8JP79c60sBv6OVuewdrjXB5hBn0g0//8DmokiOV2NfEAxEFuB3/bm/U9QoTGEBAH8o
o7l+cbiFUTFMoyVPaD75uaANCgyGuRvWCnETjw1acv707y/Mb7TJv1/wq5E6sbQOcDYXHNf9cUlV
xM2/y/bfZioueuOXl2bBOxBwSF4erfZfZDtzbqRRJGi7C+ukui+vLTas9NSu5DXrRPftA1waMP9x
QXLBTKg8Gq6iP/Snv7kc8rEoAk7Mqmc/jJjbqjVUWTo6TiA2VsV2Md6Qee45O7SIt3pdndqD+k1v
0O/eoT8TdZfWPQvfyq9Gi6bXBBhqZHqBwa4BSkh9kLad4pGImg6ySrszalddVZvvFKHfPNRfLvzl
LUritokIEEauXwNP3fRbDXe8+i3c63caHtfBJYM7nj7Yr/6zJrTToCm5zuBpf5gl5d3szRgGF+jR
t2PjN0/UUlC5KGXZMGi/NrWKos8qTcpk7AELrjNZ08RDTY0OyGoj3Ytv9dffzKVcD+cD3fJY076+
sv0UFpFIZoppryMxoIzGRYGNPcVYCDm7es1ZZs068u8D8nfTKwgOy6KhHcsKkN1f35qMQlsOgF/x
9NP4rO7nVb0v7vp3cyffyB/RlZSpTXSbPHzn6P2HWcdc0k71JXCa1UPmG/96Xa1szWyuQJXFjTt+
SDf2HnUdDx4tu09UdH3+A61F4jWNFije1st3D/gfJhM+gGmpRPKSAKnSXP3rB0gKdQqcxJm92sSG
Z1Yuge3f3Nx/XkJh6dIx+5mA4rAk/XoJk/KxNDfM6kX3JOc3A7CAb57eP+Y5rE5/v8KXp2fWvTZr
MlfoAPog26ygr1UH9gtMNwRO+Fr13RWXVe+XmfXLFb+YMOqhaarc5Ir6xlifaOLAXxX6qcei4Sdc
1ZPd/wFf5KuJbElq/vv3/DKfD2ZigRf546rdLt0vK/GwWlpwvjOR/fbrMcXQkIshH4TMr4+MymoC
E4oLpZRF7OgUzVdtCFeNso21t39/eL8ZAorGwFtYmnDiZe3LtfK5lY047yhHeuGbyWKhrWl6O6QU
Ig755mP0xpyM12JP4NFw1Pz0Rr/++yf4x5TDXbVlVYZHDIDI/GN78LdFK8wkpwuW5T9KXhs22k15
icvv9m/Lt/j6wtjs3Ux78b0SCPDrHY11fYymYZ6InyRtET4/WXKMuNiXrrFn3arP3dn8MFWXrKDt
H1/v/5Mk/peCGZX7/H+GSeza7PM/yp//cXor/k6U+Ovv/QmVkPT/pBdrAZksBmg2Bhq2kj+pEvyI
zjr2hBAnIMSwJDFO/sJKGPp/ggRxbGvh79jsdnigf2El+BEzOWuYBrSPaHVQ9P8XWIlftxW2CoVA
JjwCkIMJ7kT/ildIDSdykoA5U90EG7HBxMlesdt827n46xz613WWnHQ6CmVD+zoKzDqV6gKcs9us
yWdaZ+ya1IvhL/3v1H9W8+VvD+Ly55v/C6fi1wHxx/UWTv+y58ZP/49Il2wwrSHIYMsqI7YGuv8l
91TdBTvs9CSARufFzdz9D7DzX3b7/7jwV5hl2/ZJJC8XJg2sTWkWC8SqdR7T8lNfeqVo7zU3ndB8
UtpWdrkdpe/WQzDGvy6Jf30GFXoTyyLEjH9QfQs5Ku2UzwDZ3U2Gj5zSge2rXc4BtiRY9FI6T3rw
OduoufZtRFUo7HeaBpKUeXIarpNSux0g5f4cduem2oacumfjo9YO3XRuxGVsX1I6ls07p3qaOntl
Nae6etOrp2A+Gfqb3D0IWuKMS1xsBfUpO/zsyofKIZdxhc+lIM2wO4gm8MbwLKk7KRf3U/QQUpfI
RL0XJh4Hs1may4qDIzI/UUzXLHZD/Z4FP2kppDxFyb13s9xw9d5yHf3S2ne19qIk4Q8RkOcO7TeO
n2sqw4o++0UwrmNd+JFJ3ppG31SSLVjTlci2ufM0FIiO7X6yV1ixPEM7dlA3FZIWnG2nf2CXSTQc
c9q9bT+F1Q89P8XjtCbA1J4NTjmPU3NVxFMZWZ5sV15qKRtpPGvRT6ICXWXYkQzl2vLDbJ3Na10+
VoJ+7lNOPnGVWESf9eu57d2AWExYR9TtuQERFR6vUWjQsdKtzS+SChtKq2Tpxi6HdY6cUxk046rb
xLnlJq4Uai0JEUHleCiGx0TvvCIKPaFsrPwNj6+rNRk5xYBxkQwG8q2RvrOesNnwkM9E6aK3t0BV
MyQB5zI0wu+nJ/r1rbbwLO1TxD+1KSCvWrjzfImMy8zDCJJzbbKntEmaszy10Y5j8EMH6klWkiy/
ZtbkNiqQy+JohDva7w9VsOOQ74tqI6qdE7e+4+yybpMXp7FEJu5hYVoDJRrGJk0pVj6dJ132rPha
mdNtWRu3fWt/To3mm33oxyPV2rc2OyHGnJ1B99Xp1MZvun7qJvMuC1dVgJxmKjs7PmTlocXeOYTD
vqIuRqRtUdikT+gBCKlxNfUTibvRTZhuWu6SicJTZOZ9bEx3RZ9fZerB45Stbd1caU79MpfBwQ6L
wSsNIn7yeDvK0x2JsX4U6StJ93X7pWsVpDUqoAHMaXwF+RI3qzzOjsr7+2E0eISKgxkeh87CBLCl
ZTIBOazEq773uvwlKtapRiXYojtNf030iMSCdQ/GrspvKr3ZpmzgtR/UCLtMvnb1C12EBP8NHrm/
U/TSKBIdPccs3uY97wVpd225UYlHneZgTcw1mGCOqNrFtKsjSqvVN8eolN1keqQe6lfUmstQ30j4
JCxR8CV71+q3avWBlu9WdXJx+OWYLr1qfurKyus1y1W1g23Qctr7pNT51AMPiUKqYkSZm3qekV9k
0RwUeuGkLPFarFi5LFNKu2aU6Ti4rKz22TChGjTtwSmSVWwOboGfR06rXQh+1rbaW4M8xpJ+g5jU
uzgz9l1/Zzj1Ry+sm6CLrlkZenW8rZy3GGdEqxEMOV80pMLYGXyhQJIICSlSbE/W1v3SXZLsp3RD
RgS5r4iWo7Ea0ZgVhdDTUBCKel+GOBNoerTvs/oUx9VqqD7tqrmTpsIPkJXKDiiYadwjcd9EhFGP
xjlorj1qXxg8BjMZgYaAgsiBGYl06nH4BfWm7D6MUj7IE6gmjl554OWMOH14lTFWE9tXivdC/ZlJ
k2tCiS0+WwwebVlyj0mIzU+j8pjjZ2vPrfoS1rPbJDoJqYdkFhuFZL50ajw7odevKXfj2Lt99qaK
i1xEblE/iHjwxgAlzjz2IURfKu2E4Crxuy5dWmnbW5+Z8xZJP/LsSQG/h18yIx80S9/rdB/F2qro
TmUlXMm8ltrN3D2P0Q2la6831Jtycaplh5oI2sEsXEwU+6gLj0YmNqUx70QeH2PbWeeE/gXW6Gpa
9hbaT71teVp6VFtkMzXEgzH75KlXBNqqhLIjBAbIEKb4GadidCvIEtRl192Sa9cLboetiBtMMDlP
KACfWhJ3G2SYx4oxDVDQlVPVTZHLjPE2yMR9puj5UWJthIThiINbrtbi0ZRZ1aRgNDfanBhepU7v
kqNCJbHb7TDqp37upifii+AcjySts3svLo1j6SRhOiyiGpzxOWteAwRtclu7n7USp7gNxI867DN3
mp3B6yT1kW7MYsUrqW3ENPa+FhMTLdVieCTScq/RPRix/nBLu1l9mJD6glndyPpAUGGwV4nMnU2y
Zts7vJRXOcVJxPiW+61SnavhGBZUvwjb1I/gLNwuuTTItnP6M7Wunf00lDu9tbdElRI0jbJ6o0Cw
U6wnK242NtJfOK6yQD1Nqsq7RJc8oZvhx6zttUWgC9T7Yqr2mn4z1sZzZR9GlTkT/a6qH+zU2BgK
rpfGlRLmbMfJXEMJ14bWbaPmUsaHoXlQYoRU840WejeQQ3dIDhqhqCH+XQefcG2/0K5NBvE5NKR1
X8w/9OluJKdFsfDphLsuYBFKDgFjC+3LFXyPuTwO5cJJ2bOf2AA98K3yR+zcqrzQ2VB5HZP8KDqA
Mblf5O+Gc2aIrVXcqLiG6Ao9OHa3FsZWm24y9dkg8FdiDEQavejXhoD6wXjt5NwXYUF6Ke+0frLU
22FZTSUIZ2I1SLGnVY8lPstKAm4UFyfLRqK0XWOi677alKbf0OxvGvxpujBE0vBQKo/FsFNG5NXQ
WmviIxUD2Y/YX+3j3F0Bu2uEm+Ke7uzai2UCiI1ns97jIBT5Ed9h6+y6ca/Ivjbvp+A6li2uVCDc
4TpNT6LxVSNeDdn9WDwY6toaz7J8DEztlOq6J6TRC+lEIcfKS7XGx16Ffwr2dHU0OjK1q7eUlGs0
cV8UmAryS5aOfhw+dHXC03zuNOm1t9Knpoew8oTq5s5IgUqmbMJh3baEgm/MPMHaC2A22RXdRajk
PtvSrjrk8UMZvjc9NxI5L4p/tnp0DBcEgvNO8jxQfY94SOie5fwRCSIwjwq+lLaqWIjxDo5uzF5G
aw8lZjJ2HutI7lhA9yzn6niuU911mKGRkXjtcjGsZGuTKYVLRnY1dRsj/aTA56JXoV1WJKnYe7Xk
nZqq1YjHoj5V8b2sRZ6kMveKdjMnn6WabY2QFNOE2sOefXky3snSgfV5O2BPnIjzdmjCEq3X0h6S
Dy0y7HtK1Ov8orWvkoPbpHiP52CjTQbq8EtToCCIflew7a/tRzO9UTJwC/U+MHelUN2UDaE+PLZd
4nfEz2rqg1YhCdCBFSCgwtQJSfrlVmUtLzMxpvFys+t4KY68q7nMM+tWleT4ZiA2RUVTd4pXfe6x
jj1p0rlKNk4Xe7ZDC019ryTnKt2ZJpUN51MNS9fQFhv4s6M/afaD3G1l5xILUAfPhfoYklAa5qcy
PPHjGd3SycRqLDcI+HW1K5IHRTl084uN16ldm7SumLxfMu214XytyL/OUy8wTzogkPpOdfK1me5y
GVtR4ydE1Kb14FnMtDP7cdkqb2uVXs8sPQN9wMK5zcOzqd2A5LbnV4HvBRUTxKcf4dW16w9dvCjW
TunuUnMrx89d3Owj2kWtc4N/RbELluTY00PKYzrGURx7JJGvJO0aR7rfZkQbv6bdzsE4ms/yMWXA
VTbkFdw/5vCgs9aqBPNOACrUH9qYHAoZV7y1ZA0jeBPfrswYxENAnAbMofqHThioFjKxFadwAH7I
F4iUCzN03+3TxU04kb/arCGGumr6I4j6VaKy+lTSvkYANoz0UBnhqU6Gs8TOuDZQEtJ5FWjlYcBn
jSONdzpmygq4Tzik2SUY2uhKuDXThshyYEYMprRIIPCbXtPDcbrRpydLyNsmeeTOjN1bVr5L8a42
H0OlXIEbXBUVSICyY0p46VKxG2bWjfEj01Z9ehiHya8cTl1w1xnn4bWt7yyWPEpkpJ3HWE7tbJdx
NjOCzTRY3jQpm4wDiQgH5sF7voyLKLKqxLZF+Rf8BtbHq2b8ENDFKltiNdx05taSijMGJGI4vVnt
fFNb1g1t3iZGtB6XJOmuaH2MfNRcjtnYehOZ2WRZM+MdG/25s3ocwRhIAozfJliDHj+jme+FysPU
12N4b/aHnBysUWcDJLkzG/uc6BUlf9NZUsstXeEQqqN1Zm9D7T3gW43qyWqedYxD31Qefm0T+vPw
Td1BcSg6Ur75mqpA5nZAX4iGSZqKytLFycCanoeVupq232Y4/Fpc/N8XA28OGnORT76UbMsc3EQw
GJz0STSGQ+Y29iqKfnzzlX57FYIpkE2cJWr0SwFciWJOTzWHkjZ8EuJNKNck2CoN8ZvO6JbdW0CV
0WB4BXQNpsfaPNoVQ4rix79/jj+U7v+ucv7xbVWquSafAO3mH0WdIZejIuhCyeWDrsORQnz3aVgp
Jwm4PeFNmEFfm4+07a4cTCXt6JXjFXSN3+Cri1VPNw4J1aDwbSZtWFJx7Bcqod8U1rV7WHZs6q8t
O1j9lBZ3E9Ypq1mnzgvlXbdidSxu1EJyRwX3tqa7KYXWWY3Ooj8o+ttAIuSYt6fFwKmVFxwC7kD4
dyj5yCMch6JNVBnErTwlqIP5NL849V2Rf5jsDaxw7XCE0fnQYqA8Vl6S6G7pmTFJ7Ka7oOqOmOXs
4a4pArqDVqr5bNm36vwit9W6+y/2zqS5bSXdtn+l4s5xAn3zhiTAVhQlUbJkTRC2bKPve/z6tyCf
RoJYYtV70zuoU1XhOE4CSCQyv2/vtbVbMb0eePbV8F0zr632Pq21hRly5MY19mi1J4s1yRAOSohH
he+PGj00w4UK95la29vHMi95DUHTZ2bJYymTrwjiNPFbUd32/frzpy+dqWqRUwjcgV4WU0CdXrw3
hXS3H9KuNXDQTDmwU66CayvXLRbpKa0yXmbOJST5rBf653xTDVrbtOxMeV4czfK6siKFC/vdnYxX
wU9jqS/kFe06OEfLCxcovyvi/zmcRg/GkvFM6/MLJBSrpITiT8Ol295WMZwXL1OQ0xQYckkkMFNe
/DnaK/1DopJMJuz721m6QabyQgmv+R+jjZpxXxNUnDqXI+7OFJllkpERC4ANntQC74dC3YaLp+E+
Nnxbm/HJ8h+mL2uMJE5rvirZiytcCn85s2RxE5kkOFzRRb52ZN9MlixLR08rAgG5WrEYitWIZF/I
V58/sVm8ye97yNSHImfAC5fnUQOxBqcrwFmxkA/I8FbkPa+8QwjyJ6TF+mLc8j5DC6B+Viz+a2HJ
79FZ8y0gMSK1+/l8SRDD14RfwwtfCycFZN7UyZaPPXZbmf7gJXrwudI2yiCNzCOEAXC7Zs3cOtEb
CvxEkLarwalvirV3IB0KOzotwhCasXahiH/29vIVBSSq0kJG0z+bNzGp7EbEqiiTRts47jLHkj65
mCd3eIvog53ioXSMdWanF1FG595+ujIqzQoqv8AdZy9IEiJt83SmEMdsi0yqya2NfWjqiV5dVied
eUfICyJrikkL22i+1pRozaNMCXkdh+dMZeN15IjbeLu+e/bjm07+3bZ76f+P9zM71yA505BR0bAA
E9fYqnyYPHC39EQRGE86tU9TRoHnWDiyFrUjrrJ/MC//2yf8HwQdb5aND8j59bfx279OdRnk75qE
07/0N3ee5ptCu4+QGlWnT/1XhxCC/NSgo5GD9o/W2cSv/os7L/0B/5NXwuBL8doG/LtBqEh/oBec
BB8QWvhQgiX6LxqE0tRqfNdb1sBXSsxJAgcnhcA8OjytECyzpW2WssFhx8PO6iAeAlwuAPO1EIba
dZboTutqMU5aGf37UMpOXOjKvdBqmLhRnGig4vMyDB26BRTUNIzDsV5v89z/Lsk/vaZZwdm1h0Fb
9hEqc8ncpFp21K0ksL2UnYtfUTquFWS1wJbUYR8OwaPPxrqrlGIl9Y9Jj8qtyU+eOtWnc2GT+1bK
Ob+LnLzSOX9OeySxxxWGXf2QyuqvsueEoTS4hkZD+xrnJHpaMZI8LyTnIjJxYyGnKW4KaiWpz666
rqpsocY5i7lJFFooJT8tOXzq42LlDYEzDNDOisFB6RMsNQMFfuXBOxarpS4Z0Xqs0fJWSoqpr9Wi
L1prdgNmP5HWh989VMKPusP6lUvCbUARVAG/5Le5f4hKc9kDfgz73BbwVQjUDRNdXsm+cAgN6SgX
yqYoU7yA4Q/Fr7aeLK97Ax/mWOzwYgi2ZwjFtusS/TaPCvbNsS8ipT4UeiZsLTX0Hvsulg5lYIJ/
gR+xSY37Qv0hepGjN2jpgGbp1VZwRz9ZuBLK7EomvbDL91ZMXqAXqMa6QmBY1dFe1lHhN37lw1OV
8tshGaVFgboru/DNnS3LaFOZjkhVWZNFrCREIrz/KPSdnIRWkbZA7n6n0vgrdaut+UgsxP2fSpX/
XbX+R57e43+vbbhvyqj617f0x7+W34KXrPoXB2/+X/V2DXv9K/6UORjSH6LJKjUxWcF48V9/LWKC
If8xUfMkpCl8a37/0Z+rmCz9waLHxx0yPjVfevV/r2L8ETEsOh8o2vhsO6z/Lj1jdnhgv2IhoYbV
RoLGlDA024LiGewEJagNR1CoUoz3nmHRTqiXlPCXsVetB/ajY3k/FpuuiDdpcN9TJyq7l9ErbF1o
HxTlvqkwZY7exo2oMFm5XY0/i/aL4l/KkJ3vsz781umc8GbvKjQIiiRoDY64o95rrLwdcXXL8NqC
PYUK+7IKc7YX+DDg7JXidmlZXDAgndmXDouFM+FGGrutyGhIYE9dErPKsyLJ7xE1g0QV/gPiZLaz
Q74stUnVGU5th+1C/FU/+feTrNXKbOi9xJh02+447sJr94Waqc0NX76Zzf/B/mf+C+abWbPVxQIr
huEkSeCMPr5Eziedft9X96q7qfHltMVV7eNMLH/iq10nYvb/9BOY3ROskCt+vUlvnnNfZVHpsSF0
tHKnVWgjI4PieF5hxSspq1RfvKx+RGS9EFTrLtIPw5DTSO2qL5/fivdqPJCWvBp81vm2c4gAnTjb
54ol8iNLH3k1YnFFjDaECBWnaEgFnw8n3tDPh5uJYT+ON5UT3ly2KOA3GWTGq1fjSnS0Tcc2/hnH
3S7btmv8tQbEs/YAOuTCDZ+dCX9fKHsmsKEAyZT5hh5QvadAfzJIAvkxJN877Vepnj6/uNku/sMQ
s2sTAjlKMk83HKt6ol2OxAFmDZuArvGdsPqpEpBXtfGFT+KrivZNXez3qFDxpjKgwQFCeX9HRymG
MdEYhlO2zSZmW1QVXkBNu37GahxTF7SOVflcjI3Tp6YT+eI2jY9V/KiUxVoOkJvkbE60AIwz1rns
3u3u+179IoyaTPc3QEbQjJjYM/gWAHySpVYlL3jNtgJxAZ2qPrT1yyi5qxGxSVpYhCWsTPrNolQ6
cZhsxeGx1h+7jlZWV5SkA5j7EorfIpCUu24ob8Qx4vw8tsdREJ5xDR1SIf8m+P4t4OaNSr8Aj/qi
7aINfqFT5/m/gklGUavm8fNHd3ZNkl4h0ZasEqw9W5OCrh6zrJANpzDHa1DgTmQ+p0gXgBw4fiRQ
NncXHaicReMf82BwvLLaAJw7hlivw1JV4efdgxG6BaDjFPIdKKxFmCcXnvXrbnv+rKlHofFUeNAf
ChthrXsUj1irCzlfFnVEB5iHJ1cbXUlZQSZqxo3lQWlyQRyU1bKGQTwOcJVeEppyifSssl8UMfL0
5SnjKpB87ap6XPVyuU2qfh8HzUNL8lCLCRU1SDm0i8/v87nlBsItZxMAvtqHmokPZUmopMZw3OhE
CJFUH3STH0STkgjQz4ealwxfX4y3Y81ex7hVk0prGKt9mRKAyZIGqw11wDi0gLRhLC287xeGnP7K
+fOZqk4gfCUVWeXsXYQJHLGRZhYpzWKqCKlrKnmE73JcoHQYaa9OivxwadPwKnP/OC4ZZKBN2SPP
Z68k9X3tIzF1vJ59eHhk772Q8eJ6Y7BpBrCtwUvZZ3ZrYs/NH6TwjkMfrRV9Z1bPbp84mhg6AQrs
FpiyUQ1X3ag4o4h0TuweFJ+MdQFBGVRbeqmBDze+g8BB/Y5G5qIxcmQViaOLD8oo7gFQLJuxaiAl
UxlLA05eqMzoGcpk/CLz6ONfY0C7jZXEz2hxNpy6NB3kUtfv9SQvYCM032tRulTxmLZNszuE/Fbn
bEx3ierqNDHffHd8tRssBCRgn7CavZZzkIlg2rEoH0VH/wJj+TVd+uNw1oRw5ruKzvf9cIXHmq80
o+uAsKEJr68nNE1A1xGs6imU7sPcB5Hd7AWtvYDBfGVgfzb0bNrXiZLgqvUtpxnCHQfrO2NM2Ugg
ILCC9tYafiWR8dXs63u3ya5LP9saebiJfQgV/Te2QxvCCZYpWd9NrdjeIK762iK4Vly7cQocDWq6
Sog3lCOvIrkLln47RDRDdpHVrdruKEXDdoyTdROrTi4pjq9mPwa19BdeDBGWMgFCIKLtswzggpkf
/FLZ0NTZaHW7S8J4rfXMstjYuWlpx+Vd2nzphKNerXvoGhfe1TNfa1j+ZIFQ5JsU2rMVX+l9M8lE
EQesTo1iSGxJwQRoNWsZQVUs1ztBUjeq3+7iXMYdfxLFyf0vwNqimNxljlKCJnDpaMv9VZRdYqnP
K/TT6iVP2YLQG7HRUIJ5P4ME2WysWlZI8EizZeHpRxSFS03zuoWuXMsj3YExO6rFcN0YhxLK1ud3
58xC9m702STKIldWeF8Ehy9IRq5t/lz6t6lw4a08cy6TEWnTFcAfSWF59giGPs/UztddBxHsbWH+
7Nps9/l1nHvIlMPwzhLSiEdidvKLiIMll1g1HXXtbYDxr7uVuirXf/og/n1B9czuciq7/T3OtPy8
WV66vJNbz2xdJ0NjHjy6ivZUaRWdyBH2DYr37KfYkEDXbGvrSkSVTggFTIGXPjAuTOvzP0RF04/4
++PZKrMiKa+B/Dm1pC8b94fog50uLnTjznzFudq/B5kfn5Qgx3mvM4hfGbaPMCXxEbxYv4LgG3qO
z5/guTmCOkmi3gAgnBDv93fW7fsciwSvaRzepemThiP+8wFmke2vRxL5zQjzDmaS9/2Q+B63zBaX
UruAiROxJ11y56ZOzlTzr++ybb2HGPNlcixUNJR/1NiwtPBi0sDZyzWoCGPNoMkzV+8XElVTYH4E
vEjFis+Ik0UXtrqzGtrv6yU1C0ceDX2Yn7N3ok6TXtSK1OJTWJiv4PporZ/AquFE/A9CNc/NyLfD
zV6NphVHvR0ZLsIxPwjCpiTkVpaa1eeP8dwwLOQcpyG8cxKafeDR2gJ3SkDRNTzCqHquBHri1oW5
Qr+Z6Tb/ur4dZqqXv3nRGznOOvSPFpKAiiDSwyheizqNdi8+FZ13W1hUyuGG1Npj0ZarXsy2ZTgu
FLWEOBpD1OvWmkpaMwg9HyeCyfc0zlCtyhb5RdIiCZ4IecWkUTwaXbdvtdRYKLUbQilKH/MEa3XY
YjZou7VbZRqA0foW+AJUF8N8wXu6lEM0BfqjIhXHwHOXguQj/5pOoj7JonglgamNV22PcBwRBRA/
Ccm7uLX88VER0UEDH5MQROZtZteIrEIFSVru7UsrRkj2Ig5PQ5ch9synzaJwMoxoZWq+43vyU5Hk
NiRMfARpaguGsB7wbpDYOBJPFOxaJV62gXQd+dqyyBsnSZWtELVoh4uFOAjHvPevNQM9ZeBdjTku
igqrmgX9KMPCUibZNTXxn35UbKgo2Z26CdSfgvtikt7loaiTED0riPBzg8up460qR3ZsXDIVnVvz
6ChTp4Tpz0o029qXdU7qnTdwujOr2xAAWldxlGBKl8DGCTr8fDaf+26x6HEWnfzuxvwdddO8YolV
WGEh4Gk1ABF4K373AxagHY7rznoc26+fD3l2Zk+2aBlTv0TV9f3M9ilIVaLhuw5E+MB47OOTz5nx
8zFmCTm/1x7NYFeMHoDvJXXdd69PpnjUU3O+HIFIZ0gQtK+e1tscQxdSK6AaQlko0goCLdITqah4
w300RHQ4EM7ov+BVGugtJ3mRH17YKEjnL59Om0qPgcyS2aooK0ndWW1DkAwCE+wxmyZbjo/glpcT
oHvYKg9qDYXvwg3Rp2kzX0/QDiCsmrYnH8pSZCbWUluJluOSLuNRMILteld5/qQ4XahypSz8oniR
C+kmTviDlMp1UZAIoIy2Unj7SNoocQVu6ZsQapzDpENa5yvLezFxNrl42b1aWkhiQMisBvOTnb1l
Odhb4oXSNY7wqpclRKfIb6sBA5KZrSXRvWq6mkqVt4C69aBZ+a9RgvXWHJtSc9rgmMQuIlM0rd0u
TZFZVYodqKmj5qdgovz5qCXLWyHPd2B+nDqJb3pAsGMibZVEBZh1jxNk0QbZpbl1ZstKZYQqv8X6
jOdyNrUSqUR/omtsJqXneFLvWuVOyMutHowXPjXTGv/hmVEXx1ePf5O9w/tJTACc7zFlLSc2HhL/
qVWRfkBMoiu2jGPQcsqFSXJuMTAMLJ/kAk3/nI3HsdXU82np6dA1y1a6gXb2MIr3I4yrQVfv+hG+
rCBcWILO7UTYRbL8kPphsOi9v0o9rFtR9SrLGTzqeTVv68XEWOXc7Df5YovyFNoDJPr9GGkTBmGl
M0YL2Lx1b6FsLeLouVU3bnjy4+oxzDcBRKgl4m+PBmwCkHjENFkH3bHctik2o7jsEeY1wUrPTMWR
il+V6PMJ9reJ1+wbnSC60kBodCeBc2vTZmWWHRPUf27YtnYYpatAWX6+yP2mpc8nCGeaqco8aavm
TfOoUEs5qCQL65z4EAr5YWijn2DvMNJk2oMVKrfdONarsq8eKbNai2oUQecpmNNGz9+nSuUuy6Km
ME6kNhZO05bcdG2O4baX9ZOhm04HlzyNHlTLv447OtaZugzlgVNOVJn4t1BDezHGGpOYlCL94cXb
qJT2lZi1TurppwZ0WGduXQyG7Qi3tg0cHelmk9Y/K6k/mTXNH6NbRXm0Ent5HeudzVf8S5/m+C8z
addJgyOG3zN3WzW4Nd1buYYalfYs2hJo9cbFHal19XUQjldJEDlVgfmyxarhqAns6ahVNpnBr/YT
BzCX7QmWXQqRv1AM+PP6Vdo+94ps4whKFpPTIDR0G8XYOgezHKrBSh6LVeByE4xxF8vddtRQC7PJ
GstyX4KUJOoYzSYWQrk5DcroCBlTp+fg7EXqSqjKQyAQYFMcQ+17h0HGq5R9kBfOkJNWMH4LsSH0
TENcRiDDIqpXJZWKDnzbbR5A6KyGhRupN3LRQTtNwf6JO72tlJWQlCAIVeNGHaKT4AUvyUiYXS16
MAmTGyMA6maFyyJuv3RZehvk5aOrh/DGMcY25iOQ9n7BX5mjPk+vA7n5MiTJuKqFBjBSNzwRo8v/
iOQfUig+Z4SPQGNVvueam9lxo12rYonzSAfEiaORuyZp+9JlO9RI+hOZaatErp7zuHM38K+crmih
/Yb3RRavdFKHF77Id60uNbsoOwixMTWYzHBldo74QPtGOzSVtMxhLiauujJQGsQ+5eG0vVP7AXV2
fzsq/rXKttboE/ak5qGLyyu3sa5FKVmngbfJo3SllvWu0oNDq+MYFcrc5gSyD5VqlYG3lKTmtszK
L74ufZW6+CYQsJoo0EKQYXToN3qA40qzGyP/q2nE4aqovQunonNrLD1qCE1TPw7b9PuVqHRLsF8i
9UHvGhj0bkpQkhz1L0nBvy0UKJNM7sPS8Gac2fkhwAqG54VxGry8snKbp8ovKWq4A3zRizCiHzqJ
XCVx3ZvurqgPZnOvl9ljUdWPkuztIZTeRXV/J7XyTevBy1FPedbcRYP1DOuFvaKX39VJ+pVgAmZE
jfFy8FR5gU1+FWUYED9f6s5smhSKVJMkkDMrfYn3d80PFQJDCct0Wv9OdYtl111LygXq0tkxkHxT
2bZI8JpL6gVlKJSq7ykA9OFB7aqNwU4Jj4b9+aWc+dwBJsAwz7nYoD48ezCVmQRj0WNUTgCeNtod
p5kLN+uVbDJ79u+GmObgm7OjHhaQOSPBdNqVsproQ+GqRcWzyNaq3ToJtt/SKR8SaRmcLnU/z0zv
t0ObM/Wml/YxmoLO5WuINj598FpMvuhovqY4yFLN3Wl1bMs1huXP7+qla54X4OrSSno1oxptFBvZ
Xw6OtQpt3uZNx3sdrxokzqNTr+O1fPf5yBeepym/v9lalkhKnFL5k1s8b+VV1Tx+PsC5Osq7ezqb
/HlhGDhaMioOCcBnVXeC+Iep9MsgeqnQgIX+qjN3Qd+BnbhO3O7CJvTi8NMNeDObBsHUejmmbOUe
MDjto1t/FZHPra4ithkXZSKv9eZPJu+8oxHkStyEJTOIQOJFCucwMtPTqEl2ZeI+8m6CsYEbkcSO
klIGkHDuNrSMNTXZB/A1E/YFWusep8DiQadGwpfFT+pbUWgWLq60ZAxv5U496sFd5MmbSE63Uhlv
PDc8ml28R+RXWLi4zehG7aOXcDTyJbksIt/9k9Z4N6URX1mYOCz4poEcL1W3tUFYAoftL2zuXs/5
n92H6Rjy5rbrmoCjvVFMp1b7VSp9HwtxoSq10xZwJuPdgJdKB77RBzRZq2PtXle1dGGpOr8i/r1U
mbNvlaRGnpZMjyLKpHWJsbJV3VUSNxfe3fPDoOpifeekM+9AqFKd0yShcFcLJX39dWURYC78+vwt
mm7Xh9tJNhX1SEkTUZi+v51lbbpmCYvYEUvJ8btyUeBYNYCV5P0l8NQ57YkioZnHQ6QTzjhvN1Rg
7fuu59uL++s02bM8pxA2AvKq3uHo8GsSWMXAPReXakfnR9ankxSHRpS7s8XIbMoh6KjGOtrRXTNP
7OAg2cm1Rks6wpmzlJZwU2EwSxcBlGfv76SURGIEim0SEb+drjjv+rrJaLGMWXo90vlQhZXVfu2J
cPn8QZ5djyjpoFRGhvLRn2V6mY/QjvN3O2r2yAuiqD89neAlvXI6vKcWFnUjrJDFPirJd8n6+fn4
v09V86n05gfM6/iKOphj1Sn8AKgmFafEITHuR1m6UnKTjnhpKykuiUB7Fjy6lvE+gD2QN9aVJhS3
4OWoq0nXVa8f4kF9oAK59xRtFcqkNdXKUUr7HRb2NdgAW0c0Mw7jMdCDkz7KB0mJjgVIDy16SCPA
+52wjVn/h5hMBo4AmiLu6QQv07a9l0cid+L7KhhPXVCTEGDZeksnvNJexjZ9bq2bIVJvDYWEsRpD
ZQpvwAxy2yynrCc2wWWgIoXO7yGf7AydCJM0qn9EnsOsLuzAIpunTcRqoUcMrxCdk+oRhuiKwwCB
3m61FuLhtq3766CMn/xaB/47kGaj45fMlWRhaNJ3V8NoWhAWNJZ22KinaHgRMUxCZj6UegUQJLMH
jcNzDgOz2JFET2Jlnl1L2DrFurWLQGXxlmzLPzX5i5DSvnTDtSaWV+OgLzVkER2qcDUJbyVv68o7
Eo6XnVU6khitUzHniJbAuxeuR187gXW7zrPihMJ42i7D7Qlv4m5YBoK3TuvyEOUbo6el4AMK9q2F
ROQQFOUdSi8CfoZbFyZ4DTm7FkhLbF1r5KQBUSCNaDmrrr+JikGhYpb5y6JwATKriyqROf1cBcFV
KCdrocYZX2UnK4NcYH5VBnUbJtavspZpjYdOmGgn39QWII7tQhxuqkx6qMMB5/7YOz2IIBlTrKiu
+Fjcmob3Hb3jPjXNdYQRtXYz0sFyfo0/hkfymIV1J7F+Z42xI65BtGvJPNVdEu6yzGAprMXvWpjS
CW6ZeN/FxHuSAvKzlDa98sNt52LFiX7E8s+BkCoSGwgt2RKxtjJi3UlHrI3BjTD8LAIkhdCax2Kp
uzkU6B8RunxEAKRZ7PNW2GVFuEmycAl6EEthWpzGJiM8gJwDnOVhNTixzBOSlXzqdNijNAnwTcJe
PDRm7k2nmd/M/D5PAJdL0c4I5aUHU0XDMukNP0qBblYu4Rb2n4V8zcTeJ8pjHtI6L/COR9+K8hZl
4BrRCeFyCEe0vZuLpC1B58/UVRZ+S9jDgfLTnBQsheHXXy2vv47rxBF0Ohm+t9YKEipVMAc6MTP5
KZuSHdWXLip3cZTvOcI/toXwk47Lg+BD8YmHq7z8ksshRgHdtoL0pgj4YVVKRMr4oEXqNvW8e2oQ
jq7VLxFLhhCFNxK306ftF5MjFGr6Af4H5k+9cMxYW1cKOS2cp+toJXTKrjLzpZShaMn6o5Lei/EE
AJLzB7/DZIP/IA/34MxXOS2Mxo0c1/RWinY/xl3BfhU79mD5pBfop14bT6U33A0Dzqc0qzCUCRAW
DHnfu+qWjAMb4csq4T4W0VNXSc+DZh20oV32GmXzdLwZ3XbRKdYS8c1CCS3A9+K2hvBQjBDYp7g4
Ldx3g3sryt4VpzieX05eReTbzMCrpq6/emFxp7h0CX3CmqRCX8Rh9FQI8br0pF3otg5AifXUx0+E
kd4oPQTFT2+0oLxNCm0n1PQurCo71qb60Askl0V7TTcTW/GKXTEQTFF6j3oZXoeCdys1ytpMgBiG
2k2nukelJ3+6xAEpWaeo/D4kw8IQu3s9Fn62gULojOpI0XNGayyGvj4GukvVTMsWrnGovfBLpnVr
T8muNX+8oemxKvV2FSrSohV0KJDZDz221qVfkeXy0McNKtyWY3ktGFuhIdvNek6K7sWMOUpH1MPY
4ObKHuKa7WECHrtxO04VmwLxx1B0+8JrNoQlbPSO1bcRD6Pm/3Bld4sscBFWhHJkSC+7dFE2xqKf
ci76YU8fA44y/UF50UbI9orAVq1ypQyx4wEqkcLnPqcABcEE9WOyjcx72TN5Qzkr9gRl57hDaL3n
Mm9WmZ9ECRCy9RQW7l42J42ieit44VNQvaRGeVunst20EiSh721SnPxU2Cp+sEzCfsGW3RaAglAq
+9rGfHnCFDxTKtpCi4RHaRyPbI0hDmnr+byMNCx7BfbFD4lNb6Ez66spL1XlNtA16YqvLogfktgf
pkJaCZStqr/RFd357oMe19DvCvD8w8pvTc6gGPtRqrkQGnL9lMID8Wp/pViCoxquTeDzYyNFdpMP
dgUABOnBlgXdDjrwTOlDlD9VgUmGEhKkwVrWY4X1iNfi0HqqnQyKLYk5U2ncpYp5yqL+J2/qmCib
wFJWbqLchQau7s/3IefOnbLK/EWjOTW4ZhtatxSysA4A8yf6PbW6Qb/QqDrTh8SQ/M/fPzv2mRU8
mbHl1Ol2d0WNvhdnkut+MYbE6fJLKqRzR4C3g01//uawI4ixZ4QRF+ObnGLvy/EI0+T/737NzlPd
aIB8c1EaheZ3oTlVzaVy/IcHgmucPT8wBl2ZZBWzqoulCUNEEqLgaJpAH514M//C1vNjV/P9ENas
usLC0IGaYYgWv3FbGHtPVIel4DXkk+F0Vtg/SYJddp6j6bzUOkwBzu2596xn4GEaygaJfCo7/Ysq
wO75/P5aHybM7MfNeizsGNVepe3KcpC9hE14r4kkmLrsYO1ayIRN3Co02ZXqnhMKgBh/mRv9g9v2
qyiBAye5Gy0mi8vND9gEFhLEI9ndicjYpZCwy8pcyhji8tBENY5VZHz2EzoAIga6+lhbKi1F/tL8
aiw00HgAuDinj191kkyLcZl43iHwNVSqp5A4CEOCusB73fYc4GGwmJqwaCFLlFb1zSpk1LtTZUP5
pQhbT+j7RWv4IcWWe1/eVt1ukkrAH1vlhJqkFNXq8guxIazSzWbKZizkG1H/QZIbyLyt0S69njUH
LBdfDmeElJd1ht0izSzElWzk7lINim04yjj5ctvqozV9siPAi3rRkfBUgXQaBQjs1YR7LBD3K+RE
9OhiiX+NDccvIVMNbEPgN33+NM9MZo44+KFlxNPY4GaTWSzITIgBU1GlPJnaPazOC9Nlbrumkosi
CI4wx1QR+dG87ddaQ2iKocHrskAdJLGj2zZrZBgZ9KVl7iRXXsJhNbHlq8xbk3W5Fuz4wm84c5Eo
dYHc0kGDjztvn8VjCB4uc0m+QagSS/e91P73I0z1BhXfLZ1+cx48oUSjKMOB9FYGEW1Kk+6ULLc/
f1JnK5+oG+lJY67BAjdbFIhTVAK+jfSjmwdBSB56T7+2FOJbgG5qrYrS5lptQyfLs2eq3kt3APag
43aFil2G6QY3x6VfdKZvjWfgn180WwlSs5CJdqXEXfzy7znUubtu3R08h1xEnN/hNQCPK/c4oXGN
7ec34+x3BHHkxMBG/KHORm41z7d8PP6OVFYU5citKx7VaLjwVGcREa/qEi7wn2FmxQ4CZ8tEFylB
eOwST+ZadIzHdltzDl8QoOUEu2TZkitrZ/dpb5df8Iwu/gND3fnb/M+vUN5/NNOEZKsEWCQptwvt
SD8W4jioMP80NFS+oSutZY6QGiR3eE5kKF5YIs4ph9/dhen1evPRNtBP527IDmHYTUUuAqaIptB2
SP/tSyW1c+2sd2NND/7NWGkWS24UMVbvxhlUrqQ4SH33qGbNfevdxBbcHUM6YB56DpV+m0vxcy5K
T9A+ffB+INwa7NG6BOqe3oAwFvdyWWwtkzipyKJgrEMf1oYHcr9PUlLf52H4RQULabbqta+01UIO
/UvvyKWZOtuOaLHYGuXAwxM23jWIXLa+pHy4trsajsmV8Ytw2YtvxzmnCm0nHPaGhj/tA42l1V1h
bDrOT1pkgRfejF6+S628mfwTR59gNaLv9k2w1/gQe8Fe9b6LlfrFw1D1+Wv6sbitgtt4sy7OmmBR
KJh9DuJ0pa71nbpsT+mx3tQOmLZ18VW4KHb90JWaDTf7mmVaNuidFvircCs6Dek/U6zJZbrGmR3Q
26t6ddC9maRy5tE0jrgqa6gneYDiaMCUtcF7tGQodQDbLtzGD03e99c1l7VUMYFs8AthyTbWWhY7
2+SBtn1+0Ed1XWva2lCDq1p4ibEQfD709G6/q4HORp6tgEasNbIFhJwkPXCT8nVkff98gPNTRObD
rFDlxbM9az4YBsHMXRz5KwNxsucfW6SsVmmR4Ii2JvtKbrTTJ1eJpzkiyVilO6xiNbz0lk5L6IfL
REEoQ96ZFFGzt7QbtCK2Gi5TOYpLYeE/TVQYjuRL4Ve68+xLd/XDojDd1TfDza5ZLBtUDbAhkJ6g
JTJThB+PZFJf+HxJ56YNsn1yWxAP0aWYLdxFBosqNxmmbrWrVAU8k1fLLKv2lRc4on7yywL/Yc2+
nVTAzx/ruXmD2RjfI5dJV3N2hVYW5amg1qDT058maAlQuxcGOPeua5zEUJdOXJK5iC2tJNJAAs9b
8QEHdiE4Zv0sECsnsRsQw/agBsraahLUSM0VeyJAngqfgCyuj2Q9j5uoTpZKVa9rATU+QjszRnpE
Fq9T1O428zitQPUmHU30rgOglKZG/Kw27NgqH/DGrTRKmDn9wsIgkFr8lrfPnf+tMX9VdbL3SCoF
d4j6MvoSRbkjE4ZrSB7+I3PvmaPdU0tQDe+Zvt8Fm9jZuw6HBz8n/SiMPu+/nn2tDKWGRGgVEoiu
FVdq8+Pzu/7xy8LMBYD11wivU+7N0qd1euPnDSPQjEjYAnmO+hWe+W1jK0t5QfjCUdp+PuS5d0UD
+EDOAxZV8Fvvr6klfin3e4nzA0XykeyATo22VnEpF+9jS+31yv4ZZ7YEpIOUS6PIfNIW8s6ASuNE
zrj3HgzWgfC6/YJA9TG87TbZ5vPr+9jnmg08e1WS2tK9Ng0p1iraBnILVtbhEJCL2VRU1tOfWhOv
RQGLs47jwUUqfgmCcukOzz7S1v9l70yW41ayLfsvb+7P0DeDmgAIRMMu2FOawEiRRN86+q+vFbfM
KqW4LNHKalo5uJlmqSsEIgD34+fsvXZSpxl8d6KqkEqvmKmzojnBEL+5zy9f2N9+yLOHcxg7LZ6M
hDOSNT4mubJt3T5sUgLebMZM9LKr/mk0SfQuCCVTAOa31b4YblRzooNg+nCWtz2Hfzt7MzrxzXL1
3Y9w7kBSk6Jq9IVfX26cbfduNyQkCRKS1g0N9/rmu/PL108bNkHSCk9n0nMZi8V9T8pcxKEzIN2p
688s5QvJyxd7ca7aVd02XbfjuF57VflZji+9Fm/zctrQc71oKjgXOYrGKX/4+2/05ZNwguHgX9Qc
55xA1yZGksqOt1vtEcwSN5KFpGT8/Rral4vUbxc5e9FixH25M848btsc0q7PdHXZzA/WRxGI6xbh
0slLbW5VzEPKrrozO5iFKK+/BTiQ6fXFrm/+9knO3rzBXKahsGiz4XhnCqhdgct4Grrk55ovm7yr
Lm1RB+1wNxXKJewj6ElzdieZ8rVjH+oGrpWMBND2Xq71Tlj4wReCwJ3+CiamnX9MCOiVhZTxwboi
E4cVk4QOoWj3KYyQskp/VN2K2jUdhB/pxYWFf6Vbyju7TLx+qsLZVIJRM3BnpodCBVcuEn902Op6
JrP9dVMCJ8ew70prO4gsTGqbgAbpVy1DLze6XsYypB/jK5IOuJYByW3w7fOHCLLe2dKu/MbNyLnX
SIpVr4pOxyWEQ8R3eqXbD+pag+AihaCInRYa9XJfEFpsFDYMXaubvLZg0kKCiZxTlLlZMCJ2C1zd
LoIOtXq3hk66bIlih4gKjlTONdnQgEsfbNE/qGp/Ww4IfgDbA4Ng0O3azVORJfiGbpvegobZvPKB
KmC/Y+8pkf2WO7YIypXYltq+cfvium7H4ywWTONqhx26xgAFzVmZt3kGZby1d2P8ge9mUybah0lO
bSG6a9UVB73gW7LLIF3fGly46OMDA0VvDQm5JyIbU8GzWpk/skJu4L9iIqFBZ2Q1YcFGt9ERx5pW
cZkp8aZmNVYZ+rYNGeOl8mGgnpEDsruI4Xn/2qTpWz1Z4Qwdg+BkKLrFi9u9nXSxa8qAVPsBcIuw
YPOn0cSBSyxGNpCDm+meaRRBg/B8mNurobwr+bVlNG/LfsAG7WycbEFDPe0Z9nrO0F7Zkbnp8/EK
MlegYlSbNLlt2l+la96WfJS+gh8WJ4dZxhuaVExPreNcN/d5pYeJoXrmbKLeEys++in1FtXdUut7
di/8IiMqoWjfymjGc35voOSzyhcx2140vi/RwJhHbKMSabxgRIoSHRTdHr3jUW3rTX1Czszihs7g
hZYsV2rnws1skg2jhqO1yh20yW2e0KM1lTyMc/0uQrvITOZe4pNUgJ5F9vKrIh0eJf78cMrtQfIS
KghXfau1fbsn4zGKPzUVh3Umngyx/sIT+MNhOtMhNLaYoa8QqU3xprnLwW4Vv1zIEx3KsLHgsdfa
TiMAHD1fiKPDL1SVqenBdGFQZ7sIqsnS1fe6Li6XybohH4RsoSRUzCZYXIeSD9MZKLmoJk9HW/YN
CLVGzfxersjPtUOZzJDrql0jycYh+0ip16Dsr9oJUkA+X69UgGWpEs2QQYBHhbp8DnjwmmThBSJR
xIl3ZWJdGMxRpf7Q6N2DPdYvUi8vtdJ6xFb6It2SoJhhnxCT3qXzpjbLXUFFnxdUv83qLWSwF1hl
ypy5gKx9VpOXXL6oM4zyqA/gpewLCOrJZASpxlF8wvImhW+3LA54BgFqhKvOCztMntZ/NsZ7Shy4
VuiXoK0OCo136D+eNeb+yo83MARZeyaOw4y3bPKGtGYYm23ZXX5lZHPYCB5KrAOrvLMjF5lMvtNi
xVvd+c0wszgQp3Qo3G9RhcKxB28qSH6ZoN8nH7ZeAEGnA94WoTE9Jqrmzcj0lYZ8d1HfjnO3GUvn
ygXQV/TZtYlspmlvyXSAvkT81OTaW6D90CTWRPFrtA6Z1e2nftyOAj6EqA9tNobjuIQaQdpkcdwU
UrkqZlCZqIqK1tysHVIaCy6cdBDSsg7hFbmbkbF5aFAvB2VFxN5/V4mcWpdnR1FgHycGKwX86b//
rHd7vJYuaoxTHToG8UV7BS3Qo8UX0KDf/H0r/mIn/uNSZ4d7vR80vbU5+9nxUQJ+cbI2+PsVvjov
/HGJs97lks9a1SbcTfQI+DQiZZexy0Y8ig3Ly0a7zMPvWohflVZ/XPJ0178dURZR5GY6EmyxZutt
RkjW6HwY6XxtVAWCBhg1Yqc0y9O4/JpECUEkjv1KtS8z8pp0u97MJppX+zvL1Vdn8T8+1an0+u1T
DXLp4qrni5gOPeiYLOx3UygOxeHbcLwvTv1/XOmsvkpGUQxuNHIw5rw6aeRuM3frI2Nm20GvQS0j
O8QKS3pAX/LNYe30d//t4T2rqOq+ZBqkcJe6/qRgCnT5GdSKOCj2nr8/WV+Uqn/c5dmhRUFK2mn9
wl0SSGuIu6p5Bxn6zUX+3fqG2cvQnXrY0pE8no/HcmnksznzXZ6Y3UClnpsdE/K9tZt4J795V75+
G//3tc7lhqlZ8ljOvI11d6wicojQff39O/vi14GdCBEckz5yx/NR3NzkPf0UrjCbSCxwSmX5bRXR
Co++WcS+KqxPjWdFY0IDuej8Ycf9wtrOjyNdE6APoTOGeHHUd7tuN9LUr7LO/abz8U/y6tmTZ/x+
ybOnnqJ0WWbjdMkqhhtTvhlVcqz1H3Ef5YGljNdRjM1ZaXd5F4WOOL334ihQIWbETynKR1p0Ymeo
6F7yJ0vPjoPSvRvYh6WBtrMtbk1HkvOnP02KeT1bBt7pq4lgkqhHM0lSgdkPF32GaoSUibrWbkfb
/IbD89UKwh2efL2cGU/+3j9XkKwFX+1m3OGSDQ9VXAWcoQ5xXKD9eSKWsaAmixa0b9r0zXf71cHd
Qe6gkuRNIvK/ZM72KJta5cLENJKA60vrElvqhCNO0T5661ooye7vD+oXrwJH4xOuAqEFqOCzWx2N
zO7j0/OzkCAlk6flu67zV2/C7xc42yOyTHVEsa48KZa9VR904wUzpFU536wfX31zv1/m7D2oMw3J
wj/LoVL8EqMaCHklnXTbp8/OkD6PauPP6jeknTPCMkNL+km/X/TsTQCOjPY+5t6ipHmcWvHeWd1m
iVSQyerrSM7JipJ0rmyEkHqKCTd2vDVxg74hnZOG6BpnO73lxJNOT9aKQqLrJQlax0hdwkUDOmXW
x2mtQr10PL07IKY6pOqvv//+/x4Dnt3D2T4idJSg7swD0LjjZhg/4QpuazGSqkSeQU8sXoLAcU3Q
QlbXbkGijY1iGr6AfdCSPLBh5sTWLRNv33SeXAoP0xeTiklk8CeNmNII05fjHAc9R/yMGg4+hRp/
twh+9xCf7VBTZ5lMK7gHmR04ofvp5AZ//5q+2AP/+KXPOmqzYMvKO3bbOgKgwZKOsrjW3v5+Ee30
sp2trL/vgfZZQWpmaVHPGbuGchAv03X9swrTn3rmm2+u7ZF1GSAu9+V9dNH5y7PihNpbdUuizzev
0hf3avFc0+0l5AT8y9mnGAAUxljoGYElV8IgmP0iHY9/v9N/IxsMHOO/XUP7c4VNDDcSek3JYmwX
7bCI+yrIwsb2GARcZt11L8PTzPv7cdBXVfIfFz5b70zUh4V+etwXSx7mmnDGBd9e9mnlS1gm7otJ
hOSctpUnox+JBscir28Vo9gprCfffAdfPLV/fJTzlRGQj1I0rB7orqNyO0Or9NUd05XLxg5Suc92
nT9dfGcn/KJg+OOqZwulU9mm3dVctV3jwBDNZUG4UbKgRm3ZAZal2wIx+s5s+lV1x+SIHG0Ai1Qp
5+OSOh6VLpanqyJFD9Z9/ciZditxtz6RWvrNy/qPyujsPfr9auejE2GmLVlUXM2WnABiVGVldZFO
xi/8Ly82cn7wP4gi11vMlahxayIOXyrHPORY2FUzOUSHcVJfGUv5Pf2CKloe6rY6nWUJnS9vljZ9
xVbrBiuozjmD/at0wdJb31R2X78j//nO/vlOfzvHuFLTZ/30fKRP0XZ+0D6salOE5Xb0FRtaLOF5
XvLTDfT3b57LL041fHsIGmBH6P/GMQGwz4i4o1e7pg03b7H66zSpMCNgSSnNPmiNLDyRIC2EeH+/
9pevhGUrdLBgxZNy+OeyUGcZ4jJXi9EXRzDtr2td3fy/XeFs4VlmG+s+LJvQbuHlxr5lpP7fr/BF
wYNJ7T/3cLbCtKs+JGnKPUxLtu3XftdMZAY3hDpaP/9+pa9GKX9c6mwFcTqEhgnzijC6yl/TXbtN
twngcbR92aYgeuXvl/vyx7HhowJjcUENnVUKgMa12Vn56lDDmc7zKd/l7xf4cuPhkTtxwHCh/dNu
+O2Br7LaGIggjUNE/BKomSx/Rvk3qy6tnX9vsvzV/7nKWbGQQTNeUBtTY1tms2ktO2hz26tEtykN
kwDgnNxzTvHKa43RLrHnj7FjTrCu85ULrocqg2NW2NoGrf57OYo7YbqB2TzGyU87d6+gh1zOwJQL
UhuslWTgmdTuO1W8p/KUVK7Rx/yQUXoTO8qxWRoQryThFZPvNFZo6NNlQc/cx+L9wad7j4oXRE3Y
YtMbJ3Nv7FJcrPXoG128W6sc20EVrpXcxdarSnIHl2ZoPl+VpZMEdpOWNxOAiWBNyyKokoR//Uaf
3I1DqLQJ58yo9Ic2A4/voHrV38e4wDlW8CUIL62bvQGLZbGTiymBS6Y1IAjICdMQiqRvSnO5tPg6
lO7a7J+VjlS17jUzbfLK2jsjzvacr/2xGzdIPa7NSP2UhYP9YvVGqAaI3+edbmEbyvSeaI3sZRTO
LTyVfeQm+8LNSbMuzWwTRebznNf4vYxNvsRWUDqGHw/KYyqhrpT961KvdJn0/KfaXWqT6mmjdj3L
pN4UrvUypJkelvxlP+Z1/lT0xtok2mh5eGUIshXOHkHGky7jGzPtLypX3E2mphEaHnup88uGndyQ
XHjKH+2de22caPZz0W442p16tEtzI5Gw5fhy7GzaufO8b03Yb8LBIg0F5kS9WZy23CSASJRS2RlY
qrOkfY3K8g0r0uVs6Xut0G5n54hv/6e5NL50tK1hjw8OrpSFdudAlIoZ0UhaEDOPIGSGdheZ1jVO
p4DU7Y3IC9JY7zMZ/SwI7OvHt9iZA4Vc3TlyTxmK4VKTDQpEjmxA37ThxDanucdyI6Gf5PLSzW/c
JAsrfoRlkBs7HbfDnG4mbb0oKKHXKrliWB10hsPPz2gNtnw8V5fzpNwuDtYRvb2w6ke9JBcyKXbG
2pM6Dm2oJUfErS+aJd1XjRs4HGXMNSYPM90L/InJGl1H03PJG9asd7ESXazKVWKsfqoeB9vYOtnN
gjPGAvEy9T/mApLDDKW4npsGifgJTUzeOtQgCaLEXJ0LUqvdft/l3EVVX3VksNcWnsFMsa56g5GG
+arXz5kabZW8u53bNOyzgoCY6EIurScZfaN9utDq9mZScumNtaJ6ukWubZW8pNopYdqad6Y6BxJz
TI+RZqweoBBtGiJzLLQlpjCP3ZDy1MD9iZwTEsI8CjJ1jW71yhJGkdr8YrpOHz9hAGki5sTjZyfX
tnijac6UsWV2YD43QvGq6ZAxXmsU+XNx8RHayjUCaF9jYIdHaJ7K0FCjSzt+krEIlurYm8a+i3/1
2DBNKf18TRVg8BjplefT1EDpW68jCSEi6TaZDrWxa4bXOJu8gnKT1GLfKiv+UKLRX3lOaiaRI++O
JmWI0DFop62WPEA/aEliTNP9PNHUpHj2hLxUJMOPpPc013zLY3YbZTxkBO1qTrNnjA24BgQSObBE
p4rEDPs8ZqniO7L6xbdyPdAzVP9JQ7jtziitn7neQEO6bgcSrBm8mrkermBs/r61fHW0+mPVPzvA
jaMQ1dSg6yv2xBft1WC4SkLrId6QiMs/FG8IQSURy8v4wivD+H7ws/3w/F1papw2yX+VpqdMNIBm
VMLnjcEu1pLKbjn4KNgSI7u+4nAcW4rnktHevHQl4ptZ2bktob5JEpAgdbEwRGpb57Ie+X3bz4ZJ
ikKOcaqGg82TqFePaYwJvYN2pzQbFkimfh6iMIalt3pza2f2r6w1LRQGmK/siLBVu+ZXj2rzKSqm
PpiHoTzUUb8Bvk0GKLznUYXkBNHKEO1RgXniNI4XaaTXqus3P8s/+s2zrwNE8qlRyumAsuLsNDKg
JJ5zHRmpsbh8TPL+ptny+pbdtYsuDeL5huNYEiJLHhHvYYJfzAgVpwpyY2gCSvmbdTGVX1gikyDu
kO/oBCHrjXIBYtnXjXvQxTui30Oz2wklPsHGyC8Av3Z9ZzB1y7a2CrWssR+GwbwyGP662ryfYDL7
WmkSIayJh0UknpwE4oTqFUeVV6/vjmA2bx9KYjbQK2B8xtG1WjkEd1sJCjV7V9U03c1sP7Q72d+L
viPqWILfxqxcPP/zZP//pKP/Uk++jP9z0tG+e61+TzX654//r1QjS/9v6HcUv1gmiEBTTuiE6UP2
/+O/DOO/ySG1TzwFUA4qTd7/JLO5/00fFAAtSUgK/7ZC4S7roU/+x39pJv8WCk7KUljUNuTd/5tk
tj8LUKS3hJgwEgAc6Zz+x7kASsRuHKWlEQVDLq6jfsBN1gXVSXlrftPcVf9cbf59qbPzVF6TgFNa
ThQsB+cWv+zobtWgCJ1g9N3ivtzrW/VwYvgkh+8Gnmdnk39f+uygVbFbNlY0A5fcniIuyy1kLb/b
rJti4+4LqgX5XTQiSIzvvtqzs5eVgdVRSvaxqquIRFxqcxdPzXpdCNtYgtUplo3sEGmwCsYNLR6l
26524SBGiOet0VaG5o+aOT7Wo14/aASRjneLy97Hpy1jvQgSVQLbhybBqlwOd3Fus+LWfX4z1Xq3
jxqXakdd1+vFBO25WQazg0Ng55/LrCTMOJDbweJiKJSX1kViCedQRK65NcaB3DxGICgtqpKh1Dz5
5ToZfilxvESqY/xgsK5fOW2i7wo4ub8sq5yOKzNlx1NTQMScaNr7qbeirZnY0+2YifFu1CIZtkqh
PIiqp1mhJl18UajW/BmrCVTQoTfl4icFMoOruBG6fW1bzTqEMX69NWhMHeSYS5jda4Y93KCs1Na7
olpl5zu5WY6QtlttBt9gSGxPZlkU9nYpXRfrfi+IVc4rrRDPcZknxP0SWJtt3CxauxDSRypeFPRG
nR+ZpRUH5HXq2lOEQoh9d6zUV2lpI/qtytGqB9MVHcHySu/a6XZQI0hl2jpF3aZ22uIzxmcyebjh
Oo44zhIrDxBWqbX8vOE/DoKi0abKUPo+vxuToZk+DNkk4FGBVCxohcwE+HBhyqxsg3xq8/wJMJSt
+kbiGC3UkWQqAVFbetNOAZkwpyTcMuvGnYPZHOS4teAXJyGhI9Ier0CxS9ir1iA3RwkCcqgU8bG4
0uzGUC5OpJKHo/cIw7bDMvcO2rHEGA/tVMUmNCIzX4+62+XrtqYxslxlTZrr5V3dOrHJkWBieqp4
djuvlQd2wILtQLFX44kFVlgqjpfPY67YIZWDKK/jXgrYNHXWaD0sgViCPKiidOZqDtZAOmBV1HCu
LFWsk03bra/CWlwRqFBYOF6lRhn3z1VFZPt7VSM7TzxlSUs0Jq3t5srPyBorJ9BbTCC+aS0psOFO
KwushnEpywknAWelDYBpeBErFvx8V86MvGZOxHHXXMq+XrLjHMGU3i7J6HbPkC+GcQNZ0VUeyGax
9cnXq0yOH6uDpz0Ye6sx+ivDygtUYr2Fhsb16i4BureR0ajYv2by3rrDWkEgdDwmlENE6MIQm5ca
S9B8b4quE00wABabbxeVgv9X7qo91UC8VtnwSzSxVu/6NjKMC3Wcr/vJqv1uXHsz33BKrNr3yuwM
1DtGpWTLruqQUT/VojaKm8Ll7PoaWc6o4YtS+CYyWd8N0+g0qT9QdFqPtcBw8ShKMbZ3SwGv5WJc
nFhu0qQC6BhiC3eT1h/HfIhTooDIHXkreub7HDlRYzs/RhGr9YWQPNkdvAGUQ/tm6qL+0eE54qnQ
HIzLkFRo2cS+yKKivU0LJH+xFyWJ3b1KNW00zIxwTnBfRauSJhcZ6NY+ua6cQR0GorsEX7cImon3
Qrlt2aFEFQ5zlaEPknndDJYXx6bULNxvWUE5lKCzazgA9c2EA7J3m5hTKNLGoTaDulzcfsMdxPpL
2jgCsjDhOptkqt9I2Rl1xR9yF0pBLgaYD/lgJMO7iMtW+VgI8VAeFDNHfehPq5LBSNZ4d3LP4cUm
jd1q8e5Tj5X6pPmEPp2Un52zsNL71VSaYuTtkX3K/2cXVbVPOeqnN0ADE/VATpx1ilwaq8aZYb8o
GvctjSGHGiVmpQFmng8OZ0xNSXVQoVW+algUxpSpdELqYmgYjlh40fDoPcetYWcLgHPgujKu1X2O
WzpVaNt3DsedSWYzv69Vaxz75jnu7JOuTRp72+wjcI7qqOFxiOcc9pg+IyLTtDax3mm8T+JqaWqZ
IaTU0cVeRCqitmOfw97mlFnYcV97Sq1HLM6cq3JO4lJze6igkr3+eVUVVvBFShV1lzPvbeZWBLhi
uon30MayeZ9TqCJ5q0pB0tFYrYJE79mqDwSApSpYy14ftMspW0W1LSmvqhOPiXTGq6RdMkyJVmfb
Pwq6IZtytIV5VxeDs4YUvqh9wOX0zlMZKQ02cdGW811rGDksDrsWy36inx3fwQwb8/0qrJmcws4Y
iEGtIgVSzNAp2dOI8G/+aDIrqyF357PlXMVqvPA961o+7tTUdsaNMqxiXbxsiE5bYj672qFgxax9
1vrSAaPp9jlOc2NcyZfv2Zh3uOez+SbNhtXaWHZFg4suWmc+81zH3YWSZEp1MKZizAjTUtMOKlLa
9TdJpAp1b5RpDDAlc+OB9T5LNfruiH3BUkSKrZCmk6rppWlasbWXdVqIg5JVjRaUoyHoIi1T0xi+
og/CCKxKb1DyNU5JALcGYC5zkviDFUYcE12w6k5tbVcozcsx6Nc5+oggzvLcp9B6hkqDURMloIbH
iqV3SiD3RavaPaZmEu0NIy4BZsxafaVmLCCXfVPU4GCtpd9IMnFST8FzJb14mlo6U73OYd8Ut6TT
8iZUIumCycqKR5jtyJyn1Yj3wIyju5mIWthYq1ptO2DEiQ/FGVmoYlrdhdtCTqyUtiEzRc7Vq0W3
VNvaRLH5M2TfjtpFjejJaMi2u6nf55lGxhm1MQhCAZ+JrFstISJxsG2OUbSweJ/bRjNAhWIXzWzp
7GGQQ1vpRXHgSUTb3FqteV91pVoejNFyBjTFonJ3bVovynZA2H1Ztu384CwcCfaFlfQJXdhGIjC0
AR7ybWgtxqA6HvZRlylX1BV4/qGW6M8iNlaxsecxUgGyDJnxlAIzVR4ro9QSYoLr5dNZVH3fVLyh
wQwH9q5OlXLvdJlIUbut4JThVgXRmFovLsfDA6Ig5TqZqvmXqQ3LsTMElJsSCqqpE1zam67uW/06
7kcaEwrq39kIBpObSalYrmHswmZvZWZ5biuw/9p1tdMyY7mlktPAtI7WjoWQhLt8Pk0ma6sHZGnh
jUzLeMf6kzzb/Chby57mbWOq6H5PyvHCQJCZr0sTyiLXEKO2fHZ6dCcqUOTS84NwkV0oohzgRszG
Tq1i7V5PK8ovfam0uwYk7aFLW+foxG70RMhQdqFLdNZInrveR1HTbqOlNW+rZp0EbgL+GbCTRuwa
zDqN/rlOknj8IXIF2PAQF3G9cRcdYD2idZHfrrZUUUM7XfxJKBOveKH0Tt16WcTOscusvqVbPrX8
nmVUv0FPv06tcQgtsRj3kl34YbFW5W2as1YJ1sxMwkEZiZaoT+/eWGr81IZxW7P9baexgB/mSBQv
7FwXjdbp4qEn3coh8drId04miMKYJ+TqSauGVmk6nSdy2Qf0BCFADQW77riYSAr7drqCPuRuZ0ub
f+qlsLaybvrQgIpd4i8q5aNYohnvatuluacOzmtblhIQtWNfFsTcBYOe/tK0BHJULSw/W5fkaKhI
xCliEr/vBOiOTpmq27asT+J73fBhz12nuaZvNR2pdZGUHyKp3lvoMlukQnNAHZO9xARihKzp9c3Q
kpMLvCf6tHViT5hMLBuQyQSEGDWcZpZeACdaASFr1KewxCWx6UelCftlIBe7zN7SNp9vVqyPKgUF
Ul+rW8kkSY1xP3RuvqU4GT3WHgrtEe5Q4UALdMT0YMzlI9V2ecwbpXjqBFMdFV1wMPdQvVOxxIHZ
Wv4iCRohBMFyT/aEsr7PcxPYdg9BebFbbzo9AVLLP0zh/hzUH7Z4ahb08N3cm95qzLM/2j0i7GXU
vcnsfiK73pt24nfImry4SZONFVlDWOrLY69KpDfdbsymp7Zzm3BCjuePc2S92FPZXagwZ0Oj6uS9
YCH6WYDAo5UdPUK8LugJyizdW43+oKV8IoJn7WPJnk53qV7vBnPNd/WQiMfI0eEG0vL2JKMbVsxa
XNKocC87x8i2hYFCT3GtH6pcH9JKu5eErgVurLrwz+rQqU6VSTZfiyoithJ/fStqIDTpO8XFIRLa
Lz0GQq5wosIokKT1XV/bL5KKh75Szxr0whAAnwph62PH/U+6VvlQBe9IpoBUOIEfV9/Il7vtCjpZ
jkozLEqCOjaOGfA2c/0ggf2Yqe51shJ+CE+NpTDoRAV6zzI/M5jnufGa5ti02G4Hcz5ghn0sjbcs
Wbx5ze/ontAFf15dpuzV9JZJ5RGTzk9evrBNCj/qWDzpZdfx7VJdTdH0kiXsy3V6N3fNC6XjxmiV
hAoXBMSieE50XUSXnSx9Yb5KlrtY2/c8YJqLPuSH6nQXjfh0ic2Zi2NsL17SfKKUCgpKbpDu1q4j
IB2hvXDtA5EzebptK2JSTeLreoHvbWmxb+j3VFbXFG0X3RDrnuEMgaokN5yhfqwKoCzTHn7mhQh7
GR1Uq8KDWcqLRYrHvEyPS6u+VtDwY0JXVR0ETizLIwnrV5muhYKzUTwwlq31NqiMmoA8Ml19LN5Y
HsURpdjd4Jxcrgvr+ACLBzx+3TUJq5u2V3r1xlHjp7ZefnTZ8E83/zIb0LD17pPTGdftaiWnaD9c
AC7UnokQcCtSXpNZY0zlvkx5vhlYs0yXxUNN9+lIopij+VHWMW3kYYOwNxYPaUNyr9zKRl42U7ux
hh9Wcl/REm3anjPKEdtcWGo2w8/tAvqklNsJN4uRvuR6zvcKcDCpNVoFaVgVtj8sziHqjKBX7Hcd
OnwpDI6FFw4IWuSwu0RGfFv3EQP3qDoNElwvdl9LhcOf4QvLQl7wiqo5mGhq1Gkd1Akpn4Kxy9of
pey8rD4WC01uhrT5gl2gzT8rahD6NZdjF3MaFYdmVEOlxhml308tv6R+ZGRNDu3b3IayeRhtBi17
Z8zvdVu7bOUYrKgqteReVboXTeEhTkipKCl/cpw1kYi2cfuZknmYZuboq/1cXdUOXft8iLy1f9In
7m/CfsKkI0V3bUS+xmkiEMavtshZtTo78ZYxwQveY02q7yZtNy3jpgeZq00MSOS6G9ZxO3NkHcVy
3biPecpOATh5WeMDbgGb3Frtk12ZtrMo9vh9Ts5of8QRrBoECZTEHdYKYczDQSWyirTIUM0ZnWYu
oU3Zo903G+HujcR9d8k/2jVxvB3Xd3N9K/Pajxh/3wG5mR4tNu0bTtObWL0iyDEe8WMvgHw8R2qZ
p6s5b+DSZJcp9Qt8hOecAbLe3Kkos1VSd/pYO2h542s9TCbrPa4+1b4PKcyDNqk2pjJi0smu83mv
LtrWmhegTseFlFPWNS9F88X5KVCxJuZLcYcvdKM64y6XI6S/GWCGxiRkkPu8Ph2+S4xqU7LRSJzo
ciTAeGhmlpI6rTZTl8e+hh64I1kk52jgdoymasloZTE+G1fbGUCpFDZ+Ra/vRmltogZRaGsOHOfZ
HBL2Xt6aNDZCDp4sDwzZWD0MTe5L2kdePPSftJm8pIovzNTyRPJSTuMbg3CIqc1Nf0rtlBcFgknK
Md+a1DBBma9XKcTBT1UbVxxZgPma+M5SCKz8n5yd147cWLamX2Vw7gmQ3LQHmJugCZOR3uuGUGYq
6b3n089H9cwpKVJQTHcDjUZ1VYlBcnPvtf71m0ryY9nwqrh+yGlVnEUlmzKtxVpsvNfSbQ+CgfsC
sWBKvtEYjARlHpN1yVhmEqU/qhWBSoTX8BSaQNwm80M1ZfsmLmx4phc6Y1mtH5hiLD5iHj+I8eZk
OqR1KHaq/kauTAfXb0fq4EdZWO5kRk9KKJYFY/Z9wqgxbmS/ZaoIXhI5iITcTI13uT1eJpPll6Vx
XUUalMRORXWk800OR0yEXTJuD01gHKj6fSzH9lQwO10WV1bCSch5JOTtMHESzcuFBNRq21OwMRsy
bqsl2lBtsphLvy5AEuwu8FWdkIvyVcmVa7tG8IWJriZpF1bcXTZS5wrESfjOHKVg9vqZhTq3hGhk
FW88MJm8KIMf1XBSCcNS0dDhDjCiAZOz0TdFQRFvI3pl6NWtB7f5kKUowLKcBG7DIdXkJiko3Azo
EAnsmsF+17p823bX1tA4YAkjaUmZzYAozrZjbjpCOowRhXD0lMo8DkFJK94M67aurmhxI63xEwN2
rfgx6zjqmuAG90MojgsPVhCatjBjaqz7XsOBsdvn/VVbKF5p3mCs2bS3NuZrYU4WMRHABrVHp2Kw
BpxdDXdt+T6Mj8qcUm2Uh3RAsHYVoqACx8Fc9di28Yb3stH5OgXJMmRveMxWXYPHB/nTCenWLEm+
rfjCS6v7kTfaLjKLI2OSo2J0F3I/HcYG9QqLgJy7YxCZbs8/X6rFfTz3z1JEBdLGh4pkAvZibwor
rzMTb1wFLxDVwsRlSH8pF/M2aXqKL3Mb2RXJrIUbJ+wFcXYd1umxWZXWSnFvpNEbmNtNPmsQixdM
te2EFzlUb0Nm3sTN/KQJG75xzqbURs8Lx0fMkA1XvpaZ4HRn94uPnIvp6VNBMMsQmIlTzibkEvUh
iaeLSOffHKOBSPeO+KxplWkqU8ZX8WSC01jRslPVYOTx3MuGvh1NmKnVcinnwWcv2VA5yDvrpQ4i
wKs9Wxe53fxQJIy/e6wgNhENlK3Wt4MhPZRlf4mg/Eae1WtJ67dj1R3leLhtaMXywN6SM+NqerpL
g36fjzZ+NrJbqpwW0zA9J1L6rUpCkArZA0N47mXpPtEZ4xP+jYVI5wSdhS66kTxlDG/g6ycB3PKs
oUN6oWTxO5zXgowRZad18C/6C/g/F0M10QnFbqv2aM0B1XFpWiKHi+50Vo86Vk5jxZ4l35cREaeD
9tCK6D7U3yoNWV9s7Lt+2BaquASAoogZY2JxlMdFk+9nXXkS5hh7ZgLsboXfLd6oWuNu24hjHumO
PVCDBONV1evUdBnlRJ3dqeaUItnUYVjZerfJzYR2flF3bSZ5ag2PKVQeabXWuKgtzMp6qi5sWnZ6
syKsCLBvXmNNvQ6x5ar7wyRAZvUopsw1L5P8ZSk4RWeUiFrGp9Ry4mrDzaDnz8UkcYpM03MWiDc7
nC+SWLmLR8wP+/a+6padtHRE+VSeHXfJo5bk5eVQ4DAYrwyrvn/Bz/ghTdWXcAqux14D+mfHsQPt
USFjsZv6q9ySOaF7r1s9hpfmckbm3djaEQbGFU9+q7T9FitCTpUYH7XGhb7nVLJ9HafQjep2eZV4
T3Iutoat3oxSTyB4eZyGZhv18NWql4mDtVIxQU3jW1tJq03TRPsgZqClwsBHyHE92AZuqzYGW3U5
7dW5K8DFCuNGdBpUGjlqHrVK+R4P9TXWrddtpBwXZKEkYro8FzeTPooKRvlSe0XpVQZiV0ZRU3Q7
YgFWDsnrqsnRs+9qM22tadym43xRLa0bQCiwWh2GSHEMcb+J80vTeOBcdMVYXZpQoURqI5BHWhCl
x2K8zqP6Bl+eDVjhNg1CoODB0QlAhzblkHHoc7rTwlW3ofVeNqiLK0KrS+0Kf1YioGpMfNb+ynCY
/niTOV/PWngxmjiGL4LPvDd3pSGNdIb5hYE7fGFk8OtmNwr666YfD3GrU7NPvjFIjhBANBhz18u1
bbX3sxQ80EJDpahx0gEEJuBqkmfgT0Du2HTCiM3eCp2oWh57vbuSMA+RszUWE1LBEu/zcPrMzYMp
YSGHiYokka7VmQc9WuPrLRmS9WNuYfeQA9I4CDZ/ZGnn6UP5bPcaJwlEGmxXsrT0lg6xxyg+mxp1
P0eLWu9rqXfamNGawXbRt5FXEIeWD4U/k+ceir3WxK5pys40JkQuNdQd1NRmsLXG6tUs26Np2y7J
l3TuLu3tpHdeVv1gbgMvwT70RncrpNqRiXeamwwVS7QtaeljUgvTMUNfniFfr+CGZBStxyppfEJF
HNnCVnM2/KTpLqMk2SWp5bYJaYtK4JrL/NEJbb+inkrxYiYvETp/Ro/bUginla/yyp9hFy49kV20
74H9jG12AJ8pKztHLXS/ZFeeWfJDHFFTDod0ofq2PvDUJ46gvp04IhS46nhpMM7Gx0qXK5AH43XN
kg16bhzbfbpLBVaUHBRXgYIpNX4zRMBO0H56frdMrkKpx1t0ZxeALNfGoF8OXMWuAlCXYYPrPhbn
ODBopKgnuGb1+L3PtleKwtEHCixkdn2nbKIZ/Hah+e4IKlPDePA7rVc9U/7sYxTRtGVFqzsiAfbs
M1/uyp2doFNpKsIymYxCyerVxWPZ7CFqWYhpTScdPqL0G4gjBfIN9nxOr11H2C00lLk8VIDYWds1
q+MSeQLg4VbryHblZmPpRhhQlDbmFhgrr9QVXJKUKrwp++1qqN/EiZPM+9xiwKk1yHU+YwmXbNz5
JlP1lIpynVUOuRQRPfAvuekFuh+1e67r72nzowb9DGv2OJmUWu2hxNtCwtyhYwJVtJZfaxeLKtwC
KmWIg+7EUaOGb6H9TU7fbf1T0rcJW78J2KO10mWcJTsr3+uFp3SC3X6CKFqVN22OWN76keKjPSEU
lNsdgMmRieHFYudeJUMom+IbLXgPSOa1KqI4QusY2NORXFanLlezE9B/4C6sAuYXrPtwkaj2mQzo
GiMcZCC1vKvMpZppZstY22rLrcU7YPtj2wLHy16cE31BkdCEcHZiJOIq4GZubxZjuujt52Zgog6b
wByfq445R0V1n0MOTtlQdJ4jpELzFkQ4r74HarbPpnHHpGCTlpDcIDdG/GlNarh6EHkUwYdKiTZV
IV+kVUyWAkptpTiU2OuSf35IE2Uz9ixFuoRaYWKqZx6B7G7UUVVhC091etBFsE9qEhVj1esxdZcW
80porVfN+WEG9sq7xJ9Fuu3MlQXh9j9v+yI0Anf9ppXiGd499JNvET1B06rsCNd9ta0ZMpP5e2HO
gK5yymeNZugmSc2nOFSDDb7u0Fba4oJx7WsuBVDn6vCVyKiHbG7gEQztd2EEHPMl4aVxvRBFOZg7
C4b6UKsHLdaPsm1rrhXgOQGlFWZwX+JuYMf2VlfU+5ycUUrp9m7KyKQzijL2pxg0ck7QhDY2jY7e
yN8VfXQVCycwdcmdYJxh0yxwCpY0vcTx7Ts7iJMP1aETsL9ka9b4rKrFLaFi3Ii6Xi7iqCfuZLQL
qsNJcQqFLp5iKSaXOEjUg51r94MRXkZj+M0u+OD6pgaAVWe9dFKFA0ftmRSXShzs6AZbJAVtZG51
M4vqq0nVSmMzCBxC9kopYfFSS1rFVl4t4j6PFoMg0NL4MU1MPgyaqai0LnMV0oIivg8MahrTKDY4
YBMeSJ+Kg+ZuSZc9yMqTDZFlN6b2p50DbYY1W5fmjgXQtCWUW3mq14r8taFHzKfgNsLvIoHGMMvG
LWbXHNbTQVuaGujIcEccImCf3kXCPBTjcIgtrELauPMDMa1OOMVVEppeay0PSjzfG2OKvX72HlXa
Ow5370Zv+0bfXcd1dBTI4vJ++GjSz2mGLJwPlzMmH/wZLa4vUnon0xKkVukviuZXdUCMWkvnGLoQ
YfxQfRsSbX2B+0QbX6Ysfa7aV4go1wEU37GvL9JGZZg8kXaQvodLdcsAb4UspScEO36AMwX2zWsH
pj8oiI2cIARXE3K+jbAHbsP+UsZXZDTmZxjJYPnm9IyS5U2p210TrPEpuQtxCKrEsNOMyDNLy5/z
4Xpkb8gGsCCCR2xLwCS2Q7fI62ejKjBsyqlOZ2MAuJP0wQeC4WsLVlM8KB8bqcBRXCGA02aZ6HaE
g3lYuRF/p8ap2zDwvIIEO7c1Aumh20n1fGAa7YzQ3Luo2zaKAEt9UYPE6+PoztByr69rcqrirT1A
kcVUb8o+yXfaTBLVFv+X2lVbJqrcpcV2ZV9LIodJSwZDkLlC7y+VWruBcIA6MrqYy3jXqIDj2B5x
ww6boRcx7A2ow3UsIaMsvVVaZZdE+UGRUibgsPuHtyWXN81cMXNbRkeNp5KgEM7oCNMkzSh2Ol8J
EULkL+Mbl0dHVS5eQU6vcIXFLQmkEKmA6BPwVv26iKFOBgxSu1I4Gqe5MAp2I8OP1Wkb9KE3AF2Z
NFVmQiRK+MDDgqsrX89FsdHz9ELJGbpEmfEJBg0KJHUfhsV8j8xSIxtulymccG1hAsmpfjem+Kyo
4hswyAEHIBQVtvVQ8TECC+iPclQzlKRlrg5xn0wfMQoUuBaArPj6Sark9zPZ1omZuAF9wXawIigm
FZEyLEen0ZkSxOtfLvkrLwt4xVYvG5gd8JyHzVIp+m1rgk6kcqwAXQdvS8meGBAz5DNqWgc2GEEN
rlIsxzmc+p3VEs5mm4O0IyrELefYr3plO6bKVYcDwEU0ZdpzuP4LDQAMpr2MUI2KsoCOxZUV5jkQ
hh4HEcFyJwuk6jFFXH6kLCoI1g9WIOluPwvKiqVzpQDMzy7Q90aR/tSZyv0wJ29twFguXrxCVq8U
BrkVQLmhhx1gk1im1LGtPneRDQt3kAW2hFD7Q1fJMmw/6hancXOk0tfUl5F5uDssjYyVT3OE9YGz
TTkQQBJqdCdmlIsNbZc2EtS05KPTdZ0YN4E8BHtVnqcbs4zDw2RP5d5soQInjcGzEQBw2cQ2Fkh3
5NEO2HOJZkuCx2NdJFnuGAIANygCxhAG7ShmSRzIY95vlDx6H3V92oVZ/pyrQbDX63Fwx9UMbwm1
60UEw1Zd+nYL3TplV8zusTMoQQta1NtzlO/bIMAnLc96h1RvSGckrXw3xawcdCuYv9t6SfTkNMKt
CvMfvZqXKImCN7QEzTYfdXHbIBi8qTOk0ZLoiQ2F+LLYC7ZQBU73kt2aF7MqwYsTo/xYzqXlJKXx
OXdUuh0fgjvoIn/mzc63/OQATCTG/lFL+y30GAHnp/nGtAxOSNhTSQBnIx5ve/lQ4j/imurElB6W
TenFbaZeIrypr5cloZPQY9L4AOgTD1rYajSlogWlMPTjtPzUg6DyMiXMXCPoP8ISyYefmfVjRfOo
49R5I5swllzynCy3DOizOgLhxUbK5xzYUoR7E2LTpVkJ7PvpIOp5oYGTLfPOGqiYB2u8YJTWYAvV
0l1bxnHR06OsGXUMFKhVd1StxJyTV0Q3SbjEVLBy1URyUnmJtlmydlvS3IDuKPkjUUfG1aLH9s1k
ZbySEYWiYcwEFNZrdWdGrxUm5kepM/L7TCeEWAlV9UCARS/7+DuRNjgRJUyELeMn+jbhLrVdXi+l
wOekM7r8tTLDe4lUK8otIiO2emPYD0D6z8yGJD/rsnJT1wSpS+qoXSUVMqpJbhZP73VrgxRpnWfa
AWnABZqM1NQgLwZgmtZEpcARxevT4arEeMcSQojX+06v4uWWuoXI5dKoB0J3umlWoTNmc+krcSEe
wS2hDHvAZ2XBnqzVpoLrVpg3wJUF6c31Rh4hq0BEyRJsJpl/4hkVQ+DXYzx7UDmN5ty5wzCOawVu
tLX2kRTDrFxqWT3X+CJibMDBZKjSUwuvJ3mcF/6Zg6ymEGg3wxDxdVoigjbAYHykGM/jTk1vjUSO
7J012BGjY4mhWEnH2E3iGo4XAudGJiTt2uxLwh0bIdLeh2LSW1danqrxPYmcY07nOWAUIAD02CDq
spkPRQkzewvdlN0o1WSACTHoILe5tTy3XdcqG0C1ZTpAQakav5CLYvZkpdWPJeIrcqaFLJFYOTZv
GdwRJ7Hjzypgd/NLK1HvCOBrkO3QdkGvk7ZpicpHE3p4SWZiRr0SLciRdOq7Nlno8aKpdoqwke9l
GGSbTC9iVDSNHH8LuyK9pSYqDqaGYKHrOPOCQte3Gc422yRm5DhrleVPmS55Bk+OkLtg5Fk2ZI77
BeldK3ZZ+5IIOyfNFuo0Ys62imWrR9VawOi1HsXR2BSwEtbTg7JavVmsnBFdjj7P6ET6aUaT2PWy
JVwDC6SM0w9vwlxY84+eJIZuMxRdd4eJXXVrtRnVLtH0h9kC1ixTqQJMkErlOZWLaK+IiCKblZx6
Ms52mrdgonyppMPkwjbTgMTjsPAajfE+mF2XwTBPY1PG84g2MqEffOyTgKE5TFjKlMLY5Cn9pBkv
LcZiEdxKGIFQ4qqPucwa4L9UewgqI7tZkuJdbWIc9gVUriyjRoCajDxE5uQxihED5zFuGGA22d1g
KgzQmvEwha3qQzReXC3KSHHJxjfbAEDSjbQgURDGclhROkWBUK5ybVWKSKp2nRcNakw20Z0cGbih
Wcvg25bxBE/DeA2FvXhW3gEGszW5jLkESGWY30wiEFTZMKAYzS0WeSHQuZrCeEqrSTjwiuKXzK4a
V++Lh54mZaMH9BuxwY8bhvqjX+T2QaoAo60ueCijJr2RcqwebShJfN+pMiY+YGqOwSWwaqWQmlKZ
MfLN6TDIyUFTanzzYRz0uzwk1VztDJ08Jlv5DJZO2ZZAwJWARNpMAclqtl7hZBjAhE8DONmQFoLn
LpfiexbjFt8Djr4ukZ0iIlqF0IHvozY/GGvStFLG8yGEbevXeUV6WjC9S3mgOksAsFALrXCMnu4A
iIEb1Xnj5D79DNKC8RZpyR6vyuUlyFQsTUYINE+z3uFbEelim7IluCIFxVu6W2tOnwi2SLxKmR97
awxvpTLWUgcJRuKldnJYmUyDCI9GTZE5lHXjaGrwEhQEIPPHvuJ6+ahpWPEVjQAPhpPQJdVHw6jF
GfVoxBtRu0WwP+6R82lvaKmaXRvk6DuhIWPMH1bREZfFh26Ihk8ZhQCSNrzDwA8KAtvtvLpOLcbH
uYoomVi3ablJAqAq0lv17RIYn2bSKC5xJAaT/b5DEZli7E+sHY4D5OpYYkBsIPeyeQubMP6An/U9
p6UDcLCi7lMlBfZyjqd0F5hx77er7bCeafeS1NDxwWmuEp/Y526B2J2PkzsyOURBPihPaoQ7Yqkg
qowUaCiuZOhM9DNb5oZ7hZS9uk2tDLmTSS/MwfsUhSESsjEcWZaJEVYvQGTFTrHScR2e3liz8TGl
kLPVcNBusFEBISrV77kSWHQn8EqdPjSIVmPeZkW3mRQzfV7QSlzgEoANU6FaGe5WK9ym6KhwzUhW
95bRx9bGKvLeyQrBkKK+qZaB5xd2d6Uq68/IqU06NqUFAVuk/q3rCLaTtLI6dtpY32pKl62ekdNW
tHAQZjWrDkTzKhulIfKsgQrsBlI1YAqoQ2SwpA9p6vB8rLPMMYPqWlnmybMi7bKTGduEWm17WdbJ
+3hOKr/olQoqZAc0nyrFO5FFSOZVTvs+UKiVcXoSZj07Y4A+0gC2oDSHjc82dan3MMUDNLgVxpJz
Qur3EkXGTjT1QxRbB2vO2gfM2FMvKWuYS0sz0zpIOGsgFHhe5gCUrS2mz6AoGKiXOjbl89glYME2
nsvtijrP8lvfsXyrXOppSMdPjR5j11jiO6eEfkNXr/pGpE1HpYsWB0ZSsQtqSLOOXqWYcfFpZgeY
UfR/tUW2WiWDdyggukKhjDVpPFxtWEvoiDapHGLJFT3FQJ2ryj5ohwaspmHaEsea9kiMHH3KaMSt
14ckEnY9UFQBGsyGh51ZUeIkDIn7ZTYt/jmkNdR0IpAYpsTAibtUaoxLiSqCWgNqzAcDjmfc3FNI
MgnQ/NxCep4jMrSKMofJxLdVGu9zbGIaiCNNSjMf3WeLcVFWQt7MhQi1bZLY5ufqpHTXzzKjfNEb
zog85FCLNmVewYliSlXHrkEy5KIonz32hMgbdOGq5YL1fgdoBWaEAnwMqrdp6Pk1WhnWm8kqZYZm
s5xfGTHYjNI3l1aMv1g79QgVZoslXkc21Iqqlpp7FJP1E8A54b8UtQ7SxdGpgwCGzyTRc0XKKC7b
yn63esh4ZRKX+3xAwN4P6mqRq2iHDPo1Lh5xkF8afFT3tVQDvvbAFm2No21E6SDk5rq1pmOkTo+K
FD/GQa29SmYdvEemCk02VyTUJIFmO0o2VTtMc2ldiqhXILQB7CI7K9cZkN766WBL6Hfj+QHHneY6
MwfiRYOwNZwsUB96c+i80lZ8fQpeK0O/l5bkE+SNO+q026Wy3uuWgyYcb0DQU5+xrTrSNoTQuJRs
gSBRRnL8QU9dozYoW0zFTZrFN6Zt4ltbRsqjGZbptcw8dZMKaJ9oSfHKnYPG78cQ4TNWa/umlujg
hyB6Ii617TkMpUAcTZIqZTYZbdiVLSG/a/yXWae0PdCiR8nW7oiagv2vhumeH0TfP1uVpp3xpDgJ
iPuXjs3GCM40bEO3NfnE9WKKpcIcUEC5tde5OC/7+W14kK60PfxF49rewjy5GIA/7qwr+4wPnfq7
48bXa59YVRhmLqapRClIEqKfXk2u4paH5XkitjXajdvaoZC6aGvSvTScu0OHzykMj1Ql40V9xuvs
JDzk6285EVDXwWBgX4yUsPMXX/czf9gZ+9odfc1HtuXm/5K1vk//Hf4ob/4lAf5fRZ/fwM3p2v/9
X3/UD/7y3JXVpeYXM5CqC2ShTwbRiE7LBu3XWLkhiHFlP3SYNFxKrMBf5KN/uOSZp33qt5PCzVJr
BcXi1B0ahHeZap2RO/9Jj2mphqYLA3POVQX++03Zdp2FjBGRfjrGdn2dxTXAYfoYEiK8GX3FS4Bi
Dv0Fnh5vf7+5Pz3P3y598v4CYQ+mppiZF3eNu+DmkI2w+oD1amT5dXeVLhJmvjg0D/K+Nfeq7f/9
B/xu7rKuH4w9dUPXDALq8Jg6UXpTMWBfYOqBq9KX1DoZFrjaJcn736/yVQD6+1XWv//LqrFtOrU6
FIFL8Ru7i12q28BszZ2cx4IcPMZWf7/eiUnT19s62R7m2S5JQuKxtp5xCL8vruEEe3tGYCv7hTdf
gAEzgT+3js49zJN11NY0H9XEVeFA+5pTuMv4KXn4kuMPt0Ahhq/Vuwagz5lP5CRi8P/eroF0Gb87
ofK/vz/f1hrkUCJ+z9U3ozcMm2Tx09rRPkObH5HgN2z0TA82+UMw30d3lKiIfc85mP1hK+Il//Ij
Tl6yLJPyi58GZiXO6GkORqL6Pt/GTrkvXaPcnw+7Ur5sDYqsm3CzDRVfLFOswvRfl1UTWGk0ZNw2
tn8M6NPdeFn5y47YWs8strRaG8k995LPXfNkZZlxJ8dJJgXuSIZrrsCY0t0zi3eVf//jvsDbVGz+
y5M0DEW1sI/9/bYmRZ+7oJ4DN9vbLxXWYnJPEFOw6ZzYl896wH1ZtCdXU3+/WiasNI0KruaKe/se
KSNKWS9wQZQZdh9nt/AIo9ifucX1KX25RY2NDcdCoVvayZcyz4WOxHpFUN+JT/UrHxzAFVcY9WSJ
wzDWUd15R+pA/iZfnbn0ej9/u/TJjltSMOoGxDG39YLt6m+o1/dr6Ibw5h3mSMW5cJmvW/z6gP+5
11NjgWpZ5l5oWL+3HuZHXuTryS2+nR4lCo0v7aL/n9yhTkHOzo7PsXlyh0XRShSsXJDKyBdu7InK
ix1G1C6QI5D3mfW6fmWnDxSXdovpNjNQTVu/mF8296Xs8Pu12dzJ0GGKj1u8HLpBiC4wOrfBijOX
OtnnKvx5y66w+fgc6Bt3DIU88is2xQb+LWTg81/7H18eFgisU7F+iVhM/HZzc5vTzSt8Ha2H4shJ
fOtmfl1z0RQ+i0A+d4N/fpb/XO7kY4zz0eyrZD0oD4W1i3I/+dBZM6GH4sLL4Xpt4AB22/+Ps+tP
m86vN7o++l/fYmIbSUFMo6ttodWScal8E4fQqZz4rOv+H/ZtW/71WicrJlsGqSwEd9l6eXmRM1Pf
t9thZ91DRsDBDE0DWv/dOV/8P+05v171ZPHIuZrGdsBVgawPBRrMJux8daDMiootopgzbcL6lX39
LP55lSeHE6y/fkbgsz7Q6dgSxTj6qq/tzgYpnXtxJwdSXpSMR1quk+zxGvwG6ebnBjrv0/vA+/vO
sr6X01uyFf4j4zVI7OzJe0PsoHeKVtFsjAmJ9ro6X+H6Jc4dDn++jLbWpIas2eLkRSVarUgNzSi9
nXxQwJmeIgc2k9e6inFBQDLH4LlT/WvByCaNAPV/rnnyttQEXm/dU0rAL/IMJ2YAy6QXjGizyvBN
hw/eKX2whH/Tx/9fp/2vVz55fzEIv6wgLHbFkt/m8eiYuR1uFPPMu/vT6udRKlCtOHGVUw/zBOMK
5N24fthdQf5z5Mjq/Tgxhg4bUrWrMxXpH/fNXy53euh1cwPtLjDWQ698WpPk4OmPm8aTtrnfno8O
+NqTr+/vn9vTT/Zp4A9jNFvOvLUC9su74mH+DisH881E9eItFrrujMEOS4havLwGsJg3sPO2f/9A
1pX55QP55Vecbt9oR1hE1BZmqhByHm0ltL2sZ/fvl/nTKfHrzZ7s1WFhhHi5xAAQmYmGCPJcosoO
DPrDLJYzCMPPr+1v93Ty0UtW0ZD/xMJZNFRstX20YZhsGMPxJO1qa4TIRmdDkjed2YNw9dihW1Kw
ky1724/ygp3J/MMmYmqFklUJ87TmFR+KwGkr0ftT18C8hjPbY44KjXuYmexOKXZ7DKXxYVBV9R05
+zarQgWKwmjsZlObHjFw6ogmCs23vz/Y052HU5561FCEQQ2+ZrH+fgiGkVyGipBMl/s1AGUH4aWR
NO7+fpU/rBKFAl+QYm7KxF2cvL5J681xynqe6AjtPpL79KkiBe2bXcZn7ucPZxAGLrq5dhG2UNST
XS2TmyhUyFhym7S4nAN8V5rScIYWFQX0CniP8/JU9rH9PqeRdvgP7vKXa5/sa1GejGqUsK9V5TX2
R649xo6cp2cqptM3hiEY0z9TmCYlGtmKJ28MURJAo007luraeDDRqnVxMPr/5q1wEduUNayXsQCw
ftrl/VIblQajbx2PTDfpihfDzqDiDdmbqK0zr+trYfTzQibpFjY2FfopEJXO8jRVTFTAFSXhoCwz
f7azrZsZKHkdJpnO+Rr3y25yctGTR2jJUtyqM3dXrIlgk34F7eWOanAfmfKZ/fErUIHTuGBJKsxi
bVU9LacnGH0EqHKDnQ+Deyvc8VJf3P6xnaDwbsut6RBGBW0FppvHwF1+xkh7/+++TH4CtB7TUmSo
Wadu/qGOxdQY8BOwU/oWVU+x/ByU4vrvF/ly2mJxZ+mkhQBO6z+d6X6rpgeZORruIHzijNkxJ8Sq
eyrzGwZBCay6qT5mslKf+RR+Yq+/7dRclB5FM4lW1g3DPGmqkwIzsCKlEsykdmPa3WWQdtvRkA5x
1V72o0bU5vxShOzNWX9mS1v/6L9d+mQNKYlN0FhtYSyhMxgcUan6Ss55MWgo45pO1d067hZnrvpu
8/cn/XX1ctPoJyhHEVazC/y+ZVtxjuuViix0RC63wT3+I57t/sCgC/6o6M8hi+cud1Kb6kXfyyXc
LzeHIDEkk+bbIxQtSUa3CA+4P/PBfDkqyG62iLsRuq7YlmacbKITfmDqnIJMS9kgBqdeWll2K2AV
Ch3InpX77z1MtlANS2TwGJiolmKpvz/MBgaQ2i4B51/vYbtG5s8LeqmLrLz7t68DYscNEW9jkbN6
8tKayOy7PMDQNiYwcyZKcA7aLbwDZ0mUM1/il0kR94SXKdb1hmZg2/+z8v9l89bg0QaWGqo4xaGE
Mmn71B9hN+8Jod60qjiquJUVKKKhjO+MmG4bLoDA6jmp38sSwoOu3RFNuMnt4sypcnp0cfDTSOkA
72LNCLdOygDNmvNOijLNlSzzsiObU6of//6Y/3gFReUpY7+Fc9bJ61SW3GTYryruXGnwpSDfEvU0
6vOSnlk3f1qmHIyWCd7E3Zz6xQpVqPGSB8AW2NulBMws+puBUOLvt/PzMD/ZZWgH/7nM+nH+8ir1
1GxzFu4K/yjg67EHjclyK6gp/6+wZxq5T5zUH9+Cq7M94vpCvlyew1mwlnQcIU9mX3mChdWQWuvp
rPRbnFp+4kEuLj/NLae1e/5o/oqp8/0T9/A/lzxpa7DAyRQt5JLtwdraFM8gULbTElvr/afFALIr
lqRlCBsKlXzyZebdpM1SxvbSyFHUe0ZlYUPUC1HBJsmsLqR9RGBx5sWup8PJg/3toiebqgr9AkMZ
7tIk3TIcPxbjakjtbzDInQSHIAnaczUK7++r6fTjEOrvd3qymCRsacq5DZmZTD8k676BJP33C/wc
P3y9LY0eRXA6Maf+fbm2odrFFbFKFDuTv44V7f4+89fgR9Wfgv9D2pntOG4sW/uJCHAebiVqrKru
qp7tG8LdbXMQ55l8+vNl7fNvSyn+RbuPARsG6iKUzMyIyIgVaz2GP41t+4RU/VoesHBOoSD3CIuI
h6m48lu7cNsgd2xwTeA63SkBJbWXDqZXUXNOp89VSw65RqC9dFAtW9dtRAJJJ3VdOqha25RuFLBW
UZnVt8wwA+mB8WHb+YLJ1ike14pRC8mygV9HEEWUnXmxSbFRG4EoxwoTja0PAvY8+kxPMxlE233Y
M0IIKfVubZmvHvN2S3laaiCmuCOm572WIa48UHhxIV1NI7FM0eNq4MM8KbsRCk66//XOO4hbmSOj
valQYaEH5V/UDbNLc79b3WaxjfJvMTXVVXXq0xZdv9tt7iHTqWEwEyWP3i+fjYf+iGgA3erxM+yt
a4dqyRqqJp6tQtTsGJbkGObGNr1swlr214AiElsLGsjXT9O34rn9rP22cnfuzzB9zCtz0t0ZTW+w
zQpzyPR+wtnvqkPkzwcmbvb6Jt6vNi/vE/Zbe5I3SEDRR/ClCd/OnXlvZFvGiWP6YIAW/ZqM4Dw8
GrsepVRz8ysn+Wax0kkOMrh54fcSO1n8pW5FlyjeqcPm8nh5nv9cDyv3ro/F6irM8SYE746cElmj
duGZ4Hi+joRKVXwugpU31isoQz6biF9SQSGQgC6QzmZgTlNclbiDaufCbQ00H7AwXRN7z/zimnjQ
/8cacVJzNY1MSjqbUzxdWhccA5vn/dB34Rm2o3QTbi8+4Gb/7ZNpLH081zBMLpztgRmRTiaznADN
kcjgZJpnckUVANKwS+e9EyHLsUXy2p+24PE4OO/iM3MeByXHAwYfmYs6puccxgdIZ2hRTyCe/1GL
+r74Sr51/ROlw0xhogggegl8WAhA9h2bA/QNn9q/zD0T5L/QzJXMScfXFhp/LgC+1w4EUC9oNNLq
LFr/Ko/5OTob9tbcF37sp5/XtmNprURyk8oPARYmM2k7OuiJqLOxVrEL8wmunC1zLh+VQ7rrvv+f
rUlfVldyaPB0rIkwx1zzq4sw3jngzdLf1xpWC0EVwvurtUkf1g1iZ2yN130U2hg5UADzZDxBS7TL
9sMx+/720V442byPqFaQ+ak8m6QYbqIeklgpbghazK3rvXeV/6MBEWOuomfaM1ul2K7ndxlSOkBw
i+SPt5dw38fRDb6Z6Tga0AkNSYFbEx19qyxpcG3iiaBsqnMDZS86GXSJBYQCKon6n3RPFz/dlVkR
zq5WNqdwzM59IgA40Jf5jMwLm/F2+gaialNuKXusylyv2RR/v7JpwlZf9To2/5NyofTS0SSD5IF1
zr8zOkEBxH/7894n6rdfV7psUT4PMGIh42ke4DV87WnCCHBYPfjipEnh42YXpWsWJ5Di9+JzCpUC
Bu2jff618qsT7mv218LvQui/MSbdsgkJKPo2MAc02idrMnc2xLxRrp+NId/E0UpiI77Q9cpeKyzU
51C/YN6HetXtpmmBlTuBToUlNe1nANO1H1f1O9Pov769U2t2pABsmFpoXXQ6GVrLrLMyKZez4pUZ
80je2qEQm3G3pKuikeQ2OkVJBczQ8ROIPRn57aIHJYLD1wzHc9AwCf32yu6u+Gvd5KqqId01wO5u
N7eO7ptPCjq4z/YWqlJeGtbL5QAX6DeAqId/29gTNnWRzBDxUSKRkWYzRSIbUVbd71QG4baX9oKM
AVxhQQ8ZYu4OK/fsLqoJewbvfpCZnkW1QVzEq7uNEgHzfCNrrHbTlhnBbfLefXQOuh/vw/0afPDu
JYU1fKZHyY+KFDVxaQdNhFUNK24YT3vqdtZeO2Zb7Z1xoN+Q+cfhuPaWkB2XbE7y0UPEmARwRcYV
nP40wc5grWki3kVO2YR0RiIb5nNmIg3fhWLNPQSHknd3vIXSgBHscVdQq1m7BkurEtrktosCioYs
ze2WXfpgNmf4230jVCHsYSZpV/Vcu5XTL7tgsTJevMht4kGAXEl7ZWRdZqlwU4JVnvezn+3Qxajf
dx+MY3EIDxAgUoqCdI8xH3UTjZtVAZn7235rX9q8Wp/MHuJg13feMwaB3AijsBsGrnbK7kf5FwhT
hgD86WHt6y6e0et1S58X8QiozmN4jFrf2QRoSkBBAPrc2zH1pRD70NaEs+Lw9te+96K3ixV7fnUN
q0Zxqzk3HH/UIFE55FXLfF0EEb52UHUmP962tniCXOFhHLG5uhRdL1aLsrcae34JDXB7+VY2n982
sHgtrCsLUlwt0fSq6xwLzW70eaFkO8DBH+YScItKTXGLHPyaduziJ7wyKQU8hSnlS8mMgB+mX+36
swUaRJvWQoLY/NsQxD5dGZGinTfO7RAZGIFAGJHI/fggCk+Uu8A6I5a7ivReWhSSt7TZTF5aoA5v
zwUt9SzOO8VlKl/fTx10r/B1KWG/W9mvpRPB69nBCmJsqhx2qrhxhilksLbfG/v0EcHDDdhc+K93
7Y4XFRQF/lolRPx0+VNem5T2y6hn+AIuhedfGCp10+oRouptJOh37MrvgnRL0+K4skzhM96yKX3O
BMqpCDZXkVYa+4vzUYCB3UexRKv5XK+ml0sujKELy6RGapEJSS50ghy61RxysNm9IBIBGQ3yidNl
3PfNWia7ZIruE/VJCqMOHKK3B0Vvm47rRlCgTYkiaPVjgq4CqoSKsav+9PZnXDiUpqp7tLrgEHE0
Q2pPeNnstk2CrYsa7IMk9tXWeZ8b8YqZhTNpqqKRRhPfhQhBNqNq+dB5EUJDujb+6OvaORHQ8zWY
9sKVJk3WcYM2bzlVBsnQZ0oZ2+Mhl9Q+FeVdvg/8YG+/ZxzRzyglrAYYsRXSITQpVXmu55KWE8Bv
t6qIzHhsIwJMCo5S+345kMG+bwHojEdlC9WLL15y0NJ9b+tV2O/CBbixLQe3OKPzoSNF3O/ds2hs
RX754H7U9/oREsavb5+ThQzixpgU1CaeO3APjsJYe8r3ApgKcf+vpMwcRIpyhphPuUthJ0M1oepL
XF8p9BrNYq37VOmM0HdFN39+e0ULJ98SjWsKFwB16Kbebl3HPjfORDt5rIOP8CxsI9vazZd8JT4v
moGZkpYcXUYG02/NTKGO0FeOmWqGOqq5wIDhbLKkXnGHCxeMc/+3Gekg5knpwaXAPU5j1Ty7c17/
gJemXFEpX1uMdORaZqitomMxafQ4T+07HW2jsIj+vbO4WYt01kxYikpN+KRJ+SsOPzhMLL+99Wsf
S9r6NIraos8LF3QicCH740hx9VcsUFykrQVmQZ6QG4ccXreGJVhoM7uJeupSZwWjsLyIv01IaZnX
FnXc947j20agwxpnwxAGJcIvfaq/rUixKE/VxDbQN0EdbDi5Q/SzCtI/3v5WC+HOAgAglOiZHSZj
ub0hNYIKwzgTG6wYZe54QqZYTzr15HqNjbyxY5uXzdsWF9KVG4vSncztjD3rUYsPi6Q4u6pW/t4M
ifGVkkT6lNM7hC1T7R8Ayo4f3ra8tlbpmtZoyza6xVoHLVYftMExv/CWR1yu9cJdM8zxp7ftLR6S
q28rXVh14MmQvRK51mb4yZ7a6BxZKAO9bWUhCt58T/Errl48zVxNITRsjg8qEM0PRNQ3VYcIORIY
DNsPSB54caH5bxtd20TpEk+6PtlezCYCz7GPUDdCsG5E3efcydOvIXQz/uhlKAROsb5iedEL8mSn
Ege0k4Lx7XKzLqhKEM6u7wWomPdfsvEZ+MnKxVsyQrRTwT3alI4saXljhhhhzgCjP0+ODxnIiD4x
QguNgV7C2x9y6YxcW5IcCRqHgVuI3YMZcQO6Hz6Np7ctLJ2PawuSE6lyB0gxvJh+bNiP8Wx+bDgO
mzZILPQI7J9Go31+2+Dikuhyk7BT0Wfi/3aHYEuu61FEkHEIvkDcrG2ZVp5+ZYc0am6I/wpEgbRD
jdcY46CwqiRNsn2Z5ChQ6r1yaC+oVL29nrtmJQUcXnQWSmUoZoL/ko6cq41thwoyp6GI7T8i2Eqf
LEREH5CFS57KYjYectQbwdBfYBOcFHqJTlueHE8xVq76kgMTdSR6mHhsHkO3X9a96EEeMtbnQ21/
GLoKErWhfpcXwzcPjbuVL7y0jRbgAdsFrcE0oOS9oqSa3AYFE9/tFcghqk9d4a2sZ+maXZsQP+HK
ddWFEnqq0jt+rY/GB51pL79yS2MzV0G4cijvoD1iE0k3LdpkgEEMeUSXMW9owHKWI2Y64fYT496i
y2rm+8q3N+aesQYXOtX1+ttC9g72BJ1sFSAcUsvSriFOGzOrZCHnCRcRanv5pNVuBTGXmXnH1Da6
uUPdZogUvIwOGCaw+o4ZJhjNgm60zWPv4mn1bR53TvxxZhgi/qDAnqzC6Tuj346oZI50w1xUQwD3
cetO26bu63i3cgtEdJReW9fLkLF0edArSOIKyprHbudQclafu/0sqlCwVqyV8ZbiC0Mduinq26I3
eHsyOnje4QO1KM22ir2runCEhjMddjHaJCc9zYSGiKbvYH9RPr29zqVjD4yFUw8qwbibumLIonLU
hsveIb90hHx12M4ISa88lpfX918rctqFLN6Yh+PMw6Qog0Nah9M2TZXC91zrBVazfdlq1mc7vYT+
26tbunFXq5NdWV6Zxug22A1GezqMeQUhimkNR+bJ2pUlrpmSsi3IjTIm1dlCqITr45iWClo17fCe
iaJ6xY8s+cXrVUmuyuvj0XEqJJgBIRVAuSJGte0RSm90RruH0EzVlZr+yiGRoVWFYasI7+KIPdN+
sXMF/Qc4Tn9hq6ghAtJjtMmVZwOKNHOjES4FH4x5fc5mkOpWGtN9VKtsZfB10Tli5r+2JBcVdCoq
mMhSAz9xUXfzc5qQm+LQ22cxmjqAemnHzcV33Ze1MYTFU6LbAPNgK0MOR/z9KgQY8VB7Xo/ljAGM
P8t+uPxApdn6PgequbLKxVNyZUpKtboMOdBg4pSEcG5u63r4UY0IVSLfbtMBQdfz7f1byrtoMIoR
JwevLyeqaRDM0ThjbkIE+inVUiJ1Oce70K7Dc0r+4E+h/SsvRhCdIOdFnRQ46e3ndPQUwfQLh0Zl
EC4D1q2P1cq5XGpJWGA3gacL6DhWbm3kmYGWTVXiIc/24XKcj7ayCX4ikJf+75B97fzKzv1tUfaW
qMYoyiw+ZZlr0zmuE2dfD2gbmePU/OE1yeXD21t3Ry8kkgUbiioGC1UgKTLcTvEGtUhM1QQfFdKV
q2JIWeKdDe/2xt4kHxCg+DNCYRA+SPBqa83WxStBlkJLifozmIPb71s0ojbH8ffzPvHRyzgOfXis
7LXhoztk7H8W6YBqUJlYIae8teMpZT7qScQbDgRMfDSO9CWbFxuw+u/Z72gf9O3G2iHSirjfg4u4
4BaUakl1c62ZLc7LXWJh/v07hLO9cgF1gVyrrlJ2pIACAY93uZyTyHWP5jT275EZDv2+rfoD7MHq
Y+p4a1dmebNfG5UCkEb6fGvfbHoLnGLM7hYb5Qfwu/rTcAjpjlpPg49K5t40d8y67qLzGhfY4k7D
9qHRP2TE25I8ktO37QRtne3P4R95hH6E0JQyV8qGS8gEZstc+lGuGBCQkQmXS1bNKGaCsPS1V2YK
JPX6raBPyZ84YdlKMF58LpHPQgzlijEZT1pVA3cdpxV7/b5/pAkA73gD0lqAyrtjwP//wmVldSRs
UP5ZxJHb/YMOsktzWvn+uG++oDT/1MU/2ofK/Jpd2k18iN5pO/frBSrEOfqJgIbjfvnXP8AELAOg
nSEuiw6LlKzWcwaMptJ0v/Yv78xtd5jgI6i2wBcO86GjC+EhDOWHvrJfMXyfhphMCdsq/8K8wDW+
XblaXzQ7MtDaZrwFTfAdA9evPRd0H8Crllt1FU55f2LBktND5QHKlCRA4VuLQRa6FFMt8MGzp/c7
zxnrEVFETQse3IsRNiuOfyHWYE+M7kBn6xBtpFgzjKaWRwjIs8IQ2c3PAixqnrSzvS/eN+Mziocr
UftuJNM0BVqeZy94EJIuOSEJOUqxmkQ6fC4Chuue4lN0rA8gIFfO7b3buzUkfcrBzAfHanV9Zyi/
Z2ns9g8ZZYYXTyuNdxPyhPoxVZww+oQkuBp/EDotydok5j0wi6KGw6w5QdwzHJyEtJ3wuFawu09+
m+SnSgvOehpvjTr/5sUg6Zu/1CTfGfO7S/TYtsXGgd3KO7uZtoG1dm2n79Il8VN47TH7p1HPlF98
ZlvzOHDGyVdfdHM/1zvrZ37qT6kPzQZPXWhF1EN20v3ozJjGms+62wvGI17nGukwCzi6FAqH0JvR
trcn2tli0y+Hmk62flzDpN27YsbexawmNRySNJKM2+8Nk6E2mmk+C5g3o9Tj8cJkmHcQecR6XL0b
3TaxZvA6oAliM1EpTzOh9t5Ard9A2Cr6sQyARGAsqk1xbp/Lj9FeUKSovvMnoMnkRf3aqavg0/vz
Jf0C6YyHQxg1ZssvcD8P9SZ4wW9sGSs4Dd+oblgv4hs7p7XNvAceSVblgJ4p8JKLdU+M4Gl+c3CM
Y/lQPxgHUeWx7bPDxOGKKxZB5iaJkWxKN2m0Mk03Omyq5/nROFJXIhlWzv8AaasvWBIu3xUFVpBr
ktN358xCdM0Asvy//Fbqb6IOw/zUMdiOK32uO3/Psq6NSQe2KTueTSnGEiTdmyiFLR2l9mjtFXjv
dR1B1gVmhttPLLWlC9gNzJ9YiYqdE2LGzsN47DmdvKkZRDu9vVV3QVOYclyX4rEB+b2cDkVlOjld
Ciq5dQaU+b455io76V11BwJQg+SH0MzoGeiw22veKiSZcevNrzjvGYo1X/tEgu2nfnbo9s6hfBej
r7fvPq6PRYkbdXsOMe0xO8x/AMzId96rWlUvJoUPWdjRsRNTp5r2h2GMGqrX4+e3P+VieGbDQDXq
mqhHSwtFYFQbQ/Rc/PTRPU9PYpztcvoP7iLapQdjJWQu1CkYqv+vPV1GshSDfeknHXv6y5N7INcD
dlQfs8N/puj6z//gdXLvTUgIrm1K2Z1am7GZhAp+BARe80FkIONG/YiyN5kd7B6n4vu//6o647wC
H2FCkSAnWczZh6kjkh4H1fb5OXiJj/n74NF6MSwmpU/Cia1Fprt7TkYn0E70Fjg8gGpuTyxt0a5L
hpJFtoDrN5nh1erOqof2a5FEVrfmLe8uiGROigsZ2kyaO7Qa8daq/afmixjAmB/Sr8NePLnqg3MO
f9Zgd35pnWSuvKqJjQzS3a4zaTJ7zqtA5VYg0q0gf/q1Km1UqXSl/m1lG++uIhefzRMUN3QeeJ3c
2vKQ40RnK+Dp+CiGidUdKlRPzm7Yl0fwt+BfL+9Dvzq+bXVhIzFKHkGKAcmGJxlVlbaqYiiRfJ4M
l22iFMYxZ6R5q5WjunYb12xJMS8akeCJIGbBzSGZ8CF+sP9sngQ4yYQ1r/tY/SwPq+n5XfQTHxVa
CDBfMIdYhrSBadqEHqIc6uvwmLlN/eJP8Umrk3lUTs6ntz/mwlMWa9S6bM8xmRaQZ5NMNYkN72Kr
IMysPYDpD/pPcUJ5OR8gdl8xtvQ5hR/l3tN40GVnOjaw3LiNOC+n8vKZbvAOVcZN4oeH6jHpvtNo
AUS3lrgsGQWJBQuNTr3rnoe4dh263ZrqRzGQwANx0YppR6lKah8FplDdraxyaQOvDUpXXxTWQO05
4tAAaH5W/4x8Z9dB8mZ8bj+vgTnvE25TVPCY3YGyBCKoO5xZZc1RyLDhLvzS+xCcAgy0Hy8n4bj/
weEUWcpN8BXWqP0LZlU6far42FeVLNeOkD23VPSqNtPrSL3bXqCDCg9iDoSxx/36e/Uum+EtTnXZ
JBZS2oaZ5dbkJQ0gW2cqyTcGu4XDNXlu62p1gOdu0wTLIi9wilSMnLiyK1Mgcy9tZUST+yk8tu8p
Gm37bfBeOejH4WHtSN5vmmRNXhMzGVku1iQmu8kt/P6oPxsHnbgXvl/TBriP75I1KYdRQ7PPmEml
HL/NH4edsrEetAdlu+m3CH9QQD+uJrsrX1OG/VYzvGVzgUXhN/OfxlHkTf2ueB6f8u0aOnzhgFxv
newws2keB01snek8R0O3yQZzzXEtroc5K8GuALOBTHlkm4rRInZGqfTAS3PXbMOz+oyA4aHww/dr
neHl/fI465xG0qTXv19dMiBsRjvQ/qbcZ5/rR/GuDc+IgImCZnQu3q8X5O/TXI4IeTxdYUEozNDy
7SXrYI/SJ098wwPCJtvqoFEp4H0n3Ej80fu51u+4L0mT+TEZLybCHQFtlhyJ1fM5jR6vLLgx46PV
fFQ/57+h8ir4OdpNdQoesvwJiQpE6v79blItBr/NYqlpUjK+XSyggi4dKtpT2g/RFpipUTjb6J2+
F2Tmq/H8Lv5Q9YbpiWyX2EOWJK00mY3YRDNeRNj2VJY+YyEPYwHr6I5H7S7d2YO9z5Rt75RHNP9W
Z6Puj+6teSkaFX04T72N+fCPYYdm99F4J/qd3YmN9VcXexcfpMVKyZlL8tkPLtYACx36k3i9mH7x
KAhOYW1eje336YtkT3KkpVEpQxOzlcGTBq14eA6Oxcn6Z7YWvyTVdyYu2UbQebfHRqtqO81U1oYT
eESY8WD61uE/K1NWa6dLFwRkHn0ZGNNhxpAhvnaCVESZ6uJGTrv6ffCl8Lai6iJmqRMErSPoC8QW
ogm/Fp7uy2riqzJyCYMdChzgiW5XmpH2ujZjX69IIi/Y6H/s82d98EdfkHDHcNn04Nnnje4PMEow
kbx+kMQdvEk0BEOhQ4Ea9yDKldKt8XiP2rVZi8qeswkfRMXS3Lib4bT+YhJn5N4UrXkVvKNGk/52
taFmZ5XrIL3nBuaL1g2NX9D5LLLB2FaW/X3Wf1OS57dzxAWTHig7UGcid6PPfGtyaqkEJzNV0tYK
jxndyQC/WyenPL9s9cr+GA3DWvX5PkryzoaFkUajDhTalZweMmueU1xMUQAWExbqU7K/bIdvDGqS
AERnnhb+22tcuJu3FsV9ugpjVqTpNQxWlN49+D7yfbRvkZDx8y9o15z7YbNi7u4xSnkdylWWRqII
BYr0TfEEYwGmYuLQiu4UgoR/hp3vge5AmM9Pw23/OdiphzXqTnHrb0/PrVnpu/Y94/lk5wwAtR6y
9REKRHDZaX6UI9sN4eA5zoy1xsrSUoma8C/SHSMbkU7sGGpqg+DvhMqtgw5dMCOhHlJ9LqOjoutr
J+eu8Cv6FoxWqbyFaKXI1F1TNQwN2mmTr4zmvE0za9jGFP4f0hxdq7y66LTxzbjfx2ibept0ToLf
XCdXX97eX7Gmm+8sKo5XZT8pjlV2oOQThBbI1LqUFsPy7NRGvZm6terpsiHopJjcgYtITicNN0f1
OI/JvsrhB1KTJzOwny/T2gjH3R6yHuDX9BpFWfjOBTS6OZl5Ecx+Van6n/Q+w9+6yIx2l7ByD0ps
NP/+iSMscmLgYIMGFnLi2/sYlZrVOyEV6GHbFxt4+Q+QFD5ah2CTPKznPUuf8dqaFJm1C73HbkBL
Lx+tTd61JzUD42Wtrcq4i8rSqqTHTVKr1IF17AhylYhyiaiXitQ1okHdfs0Q37EO2YtzTPz6e39m
MntXnsvh6Ayf8HqfXnlKCGDBblUyZ+WXuZJDUhCDbAyLX6Yclfci83J2HniLcAt74HomtGgNz07H
GhJhFFZud7dDQTUEsPC6u/74SoRyeQwA8NDZPa05oHvfLr76lTVpdw2PBFqPbAIYTxSL+nS543Wy
bQ/pdtXWXU4p2ZJ2WMk9sPYVtsReZR86UoHKNw7VKWHfhofV3saKPVvat6kdjAHPK9pP9kF/Jc8q
PrdH78XeX3zleY3q5b4YINYH9zQshVTEgQHc7lzcJGMx5RWNSmZJKfkLhMMlOFbfnIOBHI85r0XK
xQXyuISgj+Lt3QCweqHprsylSO/MM0oEO9XiyQX7EVw2F4a35zXlBbFDsu+mJfxfg9JpsRGiJphh
UMxS53v3VO8aErl/Xwt7/ZJ/25FOymXykixO+ZL2C0yIZOjjB3sTvJKueesNUbEvb6zqteN3ld+M
UdFcphJrGtX1sxDEKb+jXfFN9bP9WlBaaB+KQ/Lfpb1eyCtjsD60TR9iLDrZZwR0Ty04veq0Xru5
yxP5hlTcoJMFtcVMiBRns1orc92MeJgHbva9CRp6GElaBmvXbOFMUElBn5muPUmbnALbdhvHjYu/
am3v06VE1xi2zkerzeBCybtP5WC9FDZp8NQNK/CthciEpqnJ2VfRV2SG8va+tagZB1QB4axWPyZ9
tGmr5yq2Vi7ZmhHpUvexEzoT8hJ+kKO86RrfSrU9ton777Gq5PQCqASWkscShdnb1URZ5PRBbohC
Su+bRL2hJNPuoZowtmHlK6fpw9uJ2H15ioRFPCKAk8AYpTvSCVFzmmzoDYhEW/CNWg/xuX9AmYLj
iC7bg/e8dq/lI8lEC/Ad0TJgWBFCVym05YF2MUfxWmry73PkbaspO7y9piULlqrTUxbkGTSObj8i
JOmBE4UIr18s1c78qUbLZKsMhVPv3zZ0hxcRa6Hbir/n8WfeAdo6U1dUO41ntks/t3An8fWidiNK
Ms4f2Unbldvyaa0neFfee7WKDqLNU5oanwxoTiyjD62E1/Q0VPO29gL7ZRw969jp6XOdtk8pcsQb
p5yazVRrXDm7+D5E0UfHbvdFaK9k8nfJg6UCfxKJryU6lIiNSF87NHK16Kmm2pd5m59ockOZ4xrD
VqxffVirp95v7q05cVWvXKeGqKw6i2J7MVa7KnyZNP349q7eFUxYER07QYpisy5Yq25NDCND6wp6
N34UmZuwRxIaQVhb3wcObQS72KJa/TnR+1Nbu1tzZHR0+lAn+gbG+XgzKRWv03LjTMG2vqgvTppF
D0HRbt/+jXfIgtffCNRFNBeRqFRFVnD1GRyjMLM24zcGAAscen3ZFnrgIxycu22JjqP6HYmglbej
7AVlm9JO910cKqWCF3TyjehJW5Gyt9L209tLk59SshVpgw0j1NI+FivTXmySF9c5FdVZTVfGTBcW
w0GibGMI6nrytdsPGNtxX/Tk3r4zhA9mqT2YtnKsYBxZ2Snhzq7zCpZDdBI8wwItSCnu1k4blFOf
tp7qeyEUO7X+E1rc0u9mt9lQ1H4pyjWU7cL3wyDr0gn3AiZ5a7AbjNYzS4Wirf6pbPNtMZ6jKd6O
U78SFO9S3f8s7W9LUrBKLqOd26J3b76M8MbHu+xz/Ip57P8BPfTasqRssIrUTE0SjBXxvI0rtdyk
ZX9SzeLZzgz/7SO4uDKhacQgDLNM+Lbbb9hCYmCFSiRgvIIqWXuA9+9RDF2KJ9EaKeqSB6U0/Lc1
aWlxySxRnmItoadQvAimQQMm3/xlvTW0dOoFqRuHHp+BNOrtwkAMtFpRUtAa9Be9/r3PvobufuXj
Le3UtQ0pWQpT5pptI9GAFrYn5av1Fd5770N/HnxznxzNh/bJgzb161qdeyEwMO/599Ikr+0FKfSy
JmaNvH1SHG0TjKuPuzUbktPQ+r5rZwsbPVroAiCTotZpnwSDt3eu9tPD+NvKx1xyH9erEr/oys/D
w6SOGWxwtOM31HnUv8IH4zi2m/DJQoHnd4tz4h7np+Kj97yqY7u2kZInTrUptwcF292524EJ9LsD
nfSDg7yAc/DOOvT34X4NEHSXkAqv8hp3HbCVJBWS1dxyE2eoOKLpafrSN0cxutse40f9W25v5j/G
Q3peS0nvZD9km+JLXH3l1JoNOF6wKRR7m035sfjAoNhjd5gx3UDzliUb44v7kJz/AXxg8TOLRON/
Fyw57HI2nIJiPtf/sfhSn7x9hkbxR+VdsNfO8W/pFwMdWNPZGM+/crQsxu4oV8K3Jc/ehXqTVGqK
wLRo6zcfxmjTvVQv7p8if2sZfzEfhxbJP4gs/3XPVnxvMF9Mv4hJojtcuXIZweQ6qfje087wi8Og
bNxPJj1xAZiPVgWS7+8tgHL6/eItzMiLTPVVN7UdO1MIs+9TcKjCzSXcePpmOATULsZd6T5on9eL
ePdG6YjzuqLjxdMAnrHbQ9XlY2JlFyrtlZ2XTIvpHjTRndX0K2mZCEa3GQaIPRgC4HAQnWkZfmk7
hR4mo05nZqiQZHebx6bN9qrLqe1RPdNz64h41Mq7UX7wW6owCoLCYaqS6CU5+VkfOsHgNvkpDP/B
prfSEQRYmxqwKbdDMb3rvGbIHmzy9Rkd1yEZHgExj81aXfY+oDGeQPufdp9GR17u/kfufHEMxtHp
8v0c5oNaWRuvXC1a3l/RWytSbFEuyAuGOVYYIbU2COep1PWUXdb6zd46qHT+zcfs4/B1rayy4Axv
DUsBJ4+6orGEYQEtahiFiM/td9f/z4xz/nv+2V6Zgl+1KAUcqIX6viiwWDN9dzledgxhQOQGuh3l
5Pdqu0kPawxLCw/a21VKLt92o3DsW2wKd6ALZK0oCnd+9+gyJaAkqyqqq6uUHL5SVMHsiGMTnZhE
mx/js/fO2aHCO+1fK/q/RU9rSpnLJ9XhyjCqS1iTTE5Dm2h5WHFN3fq7VRl/Zb3TbzwvWaOaWfQH
zOvg8oTGkvwgv0RxELSGMQlsyofGHLKN4cSwyTW/m0V2JIU+1XrirDwGFm6IYCT+r1FpC5sksU0z
wKjWlIeJxpDpnVKoqy70wN+OW0tu9dqS9B2pgCOz7ODukil5V5juj3zIw5XVLOwVuClihZhGIjxJ
q4nqvE2qMpl8dGarbTC0LSNklX3QOthy3l7OfYInoAoMQyIHy37JUSLpA+NiWRyLpldfEtK9jREV
0VlNss/gG5r9RWWpb5tcWB3obhXKUI136d30GHwdJoOEtPKD5KsaHav5QphfKwstbJNJMwIJLGGF
8rMU/YhXU+K2FKkmVEzMHXIF4a4NN/aPyu93Fsop0bhdw0ctfMxro3KTLmrKGFVvjBZMJpf5QxPa
EDW8D9w/dKc9vv0VF70WGGvHhe+CUpE8NZNPQe45WcII1fSU6sBp6FEevO3Uf52BYtbny36t8rdw
yUyYEgTmWgR8Xfqmbe11CAZS2Bxj5TiG+SHr1C+9k/vdZf6FM0JKSm2Jo8J9kgIPYCKF+i3HUq2q
xzK5dPt4zqdNHehrOPKlg8InJEl6BcrLDTNbnQsnnnHFVd1s9PLTmK6NjS6dCvjXuNEolVEWkRKx
8gJXmVIUOMQ4/kPrpo8DZF+x0gEPsn5OgfsLn+61E+KCXeEfyXlQ0TFSUr7JB3yB+tEl7+FpUirr
Q31BGfUXDiH5LGRNUKsIVqbbaxbMoTNEF76eEKcR2GNz2BCjN8UnIQqSHvq1B6lIdaRsk07B3wYl
93sJ7bxPs9dYPeySbwKhLgre4bO9rz+bH95e3tKBvzYmPY00bJldjzFlfs69fRP8pTDRVK5VUxeP
4NWaRES9ev7FwVyWiqKMfpZN+zY+BfW8tk9LPvd6JdLV7eokM2uR4rQ/xD61H1PFh7OBcdp5l4RI
L29U+t/ayhtv5fvJweVSuMNUizTHruLNoKk7E9aGqvhUBat0W8IhvHEubOlB0KeTmlmijzRsxRBr
yuroDB+FEqF5DPfez7dPxp3oKg+Q63Noi3N6tWdDPVWwhmFPjED3HxUOIV+w2jg746AcppNgOtEQ
yNu2sM7uVx/Pa8uV/GPOsyN1xDWY36PR9QeTklTtGr+06U+XyB+uPkHE97v7vn8/dFzpACk57KPK
Bca+0viheKc6LfZZoB5jb95m9e9O8WXS4Ipoxm1eWvu3v/XS2fVgi+CRRfBhOPv2U+eBSf9T98iG
LhW1Cfixim8ZWCp3E7dVE6zkXgvlUNck+eJxScGcAqxkbqqsuJgGhtvLemb6FLbid07RBdtLruXv
FAgPDq3ewZSh9hRLlIBy0EizJYrytUqmuPbyJ7/+IZL3KREIzMLKYm4SIc9NGVT5TkkzZ9NFdvji
6VnwV6zp+TkLdf30C1+ccTEQetRnqGlKX7xTogvdC161ZmP6KLnvwqziaPVrYf6+0s1D5HVEQFTa
BH7t1pJ2KebZmxjiEjU+IcwCzHH3n4Gjf4ADvgsejDAKbRHqe0JIz5UcrRm77gUwME/Z12YzE2oh
F3bcCi21pNqslYTvcBb0fwHjMabt0NsW7bzb1aW9SQIf0Sw0D+45O18OPwQu5h8Mud/dTsmQ5I2C
7v8N5bR+/M49K1+Dk7npfL3/BwPh+t195EVC8Z5CFuQxYBqlfGZO0rwuLMY7ar/edzsdkY34PJ/q
U4p0ZPppphdzObvnch8TYCr4GgIt2b2mA+twrrs7wkQL9WkXvnI6+sCRb7+wakaTBsNjxY42SKRa
+qbZxLv2GAVbASLTdvkZnpmtd2rOa9nwvaOQbEu7W6hTrkUWtkXu436pkOWzH4tT9zwd16au7oCJ
ANipL/FaQvwApKcr3cguaRg0yaJqlz6qVH9yZrzaZJul2SYulL/6Ij+PLwKkgXQoPLIb6iTBNnsw
0u38cRq8bfJkPw3WOdL27tOclu8jNARR/B5+xJH2r/0njUYed+BxyN0FzPZ2SzwlnDrAoeVuOuef
DH8G4t+APmt5cq2Oft9d6Ftbcj8pc+L/Ye+7eivH0W3/yqDf1VeJChdn5kFpZ+cqu+pFsF0uSaRE
JZIKv/4uubvPsWWjdvd5vsCgMQV7m1sUwxdW4HVfDE3s3qJQ/LDQP7utZ6CQu7Cioef263Px43H1
Oh4wDyC5L2C31XKb29qrqI7xjMs5ceugR9cxg85gtAhKAG57ljP8ITRcDbhaY7OyfU9UYxNzSSKI
vi7YT0iKRtWJPqUT3Q6REZ9P9D4CS1bDrs6Tvuh90bt4ztQNrR8i8YAH9++NxIwhXxeZA4ceFiia
yZ8drv/zPP7f7KW++uN26//zX/j3c91MXZHlYvXP/5yK567u65/iv5aP/fevvf/Qfy6bF34rupcX
cXps1r/57oP4+3+OHz2Kx3f/iLlAQn4tX7rp5qWXpXgdBN90+c2/+8N/vbz+lbupefn3b8+15MDK
37xkRc1/+/NHux///g1325u1tvz9P3948Vjhc7u+e3wpP3zg5bEX//7NIr8v+qo+ykGwrsT+xyoY
Xl5/Yv+OgAhrAM45uNvgxP3bv3jdiRwfsn6HiI0FdDZQBgtrCx/qa7n8yPR/R7KL+hxu3oWkB4TJ
Xw/+7hX9zyv7F5fVVV0A3PLv35DqYUe/CVSWfbD0F/A/3OUQgVpd4k1msbYFhSDMrK62ETel7KdZ
V+zGRNfjYVB8nnea8EdExB4OsqhifnNjpy59hIFub2yMVnpAzmm+BH6onkK984yLQrPVk59Pamc2
RIHTB2v2iVUjTpTKKRIN4sVuwI3M2NbE6fcQpPMJevKiPmRQVGvi0rLTb3PusDrK59RuorJq2zFQ
lujNOK21tk4UE82WTm3/TaKPUsS+L1TELSv1A52nU+S3Btsg0CZb9A/yqzrzqkgxCXOWtmm+IVSt
Eg6Oxq7VJ/FY8BQhUmHkeR4hzigPppfpYKbU9dEWksBXZYB4YNhUI3nuRq3O8bsasLIzoHFV0Fc6
LLEkcZv+BG020wiauZZyo021ccnMydSCwkkH9dL0Mq1DaVlNFTdaN1/pElqqu7T3ubFdyAFZWDsl
Tj4O0FR9pSxu9yFtpI3spLGtYgNZ86yEuAlnPBitOY8nKqZ9LwrwQlO9CE3VyOuOKSiaisWxfrZ6
BMDUnwDroT5/MGcv/TaUXQ89x7IbxkDqTh37k+5icjmbroDxHP1Q9NzNg9Tr2Q+/SaG0X3QlOkOO
1dcBXp1oAiurtMjK55YHeUVmFlTgxlRBObGMhEY5OzeVrItLuVDrPZrnF7SDlJajDe59aVoicTOl
Jz2qVHdU4GEDMk4vKmOQnIcD5HSsagsiclpZDyGhTZMYaVOFBOj+b7B/8o+ulnU3Fc24iF17ond+
38HPfcZcRvAAsL+NhfIDP7Nf0qzWb+q0rjaeNjlJb2rzpfJ7cZ3rngm3KqqNm2HuaRPQyRRHDUbX
t7pffBOaPm1tbvixJnX50tTpD0NY9UkfW3KdWnl+19qGDBpLpAGZyvpGpV2+STnF9eVbI+CX1WDG
IiVGUMNjJOwqWgSmC2lUj26wEXnAnAz4sBGGZo2SQ2Db4qtvDDXoO2kWDF3ah51VyKgb3DIwu/ye
KveHZChWTw479BJahk6fXxRlChM9K7ViWsnbiWh3qqQsgN90E2AvNMGo2nqvvJJEOiX+jqFOFlKe
AzAsXRI0XqFFaMXBDda0IPTSzvd2D9PPZp61sCbeU5412LKTBt+ISVWBNvdPjM7PXBYM22q2AtFn
7jX8ALOgJf5d3RsH+MPcYStaAY6db5T0SMXkDDQh3m3cGKwHGE7xANrle4Mz/F1tkBDcLbpAE90Q
CsPoApIB4NRl2ZPZay+ddEfsyQLO1VMG00I9He/m0a0CWhRfciagz40TZ8OkqW1GN6cRU3O2UXlW
BbWn0qPwrSyoRWtufNTFt7wa3GCqkPl2yrLDxucFIHqpCK26bW8sPW0OpBxYgh0BS+O6RYVK76sk
t0QVmYVzacKX5sJBZQQaYv5wCYGHHqlt8ZAXdAjLpqSBciuNxRPXv1us7xIxg4juFoi5QnQC59jj
hER5NjTPtJOyD1rqgCiWjob1Q7YajkmLdzGTSgZZ5n6brHoIPJbaF3kKAwBk08PWnLP5ubQ7HFWI
H6NJ0DJRWd0fmRA/YeKQR4Zt09PIdRVVMoOrKrSTkpQ7Ym9YNXrmvXwePX0cQoD/m40zNdNF7zC5
rYRTnqSFjlqwrJF92rrpD6/RUgPQRAmxvLwj9+ZYSxJU2TCFKqd9LEt93OV6/sXvEZWWJXO3Y965
IN9T3gRaT9qwcXUZ2/jDgd6Rn7NRp7EGyPwRKuDNdcW92woMSxL0auqqcNKQ1l8A326FDRvKY2ub
TR4boJjcV2pkB3PwswO4NH1YwasgZtbIItNtii9FVrShycoqnCEpFPTaBKEUA15Ik9fhAukrH/tq
wB/QquI7xOn5UYrRmDZ2SvPr2UzHfJvXKeB2QY+ErUnMrBfTswVofxlabHKu52xMUacxld+9FHgd
saPcK0PhPiP4E3sHGtahZog25NZkhYaZwURjgrnU6Izsvugb/aRYDTknsyB4dJtNd4NvpV5s5lYe
2JUmSDAaNo1GV1X+voRcYkC45zz7MgMotDHLnIbUGGbr0hrMzMAwAv+tsnncKwIdx5u24dOpnTQT
LTR07ictHnGR53tm6pwiQ87Mot4YGrNo2A1eNkYjg+9ISEnh30DCnFfb2sxJ/lUpZuN0MpXUjSEw
IInlhLqYPDNymtYAn8qerS5QlULO5HgKtGNO6LlW3brNugQmiHDQh0TKZAGcsIqeG8FYajIL5lyh
ivTH7lIdspP2wo7VDpLnUKVJz4F3V7kxRlw0kPFyl2I/hHBWoVBVgwKoKWsMa7+HANaQF0HvT6iu
YgecYR6sqwsYC8QKwCBQGkM6jv/3PtHqhCmIO8wqtDfuw6KOWB6QfV7+c7zMMhLQMoCQgjJJwIpd
ZZ+iykZqaQQaJiDGw3xym+1ktFBhFpnWc6XGVcrzOhgsiGH/uhDGP0ic15o191lXjqFeWSfWk11X
fX0TWv8Zwb6NWNfpzYchViW+dLQHe4L9HmbOSprI22SHhVA379VeQQnWgUrLWSjFMkfvg2QC4+H/
eaxVNU8ffA6ZZozpfYc26KvR5fVi2t520f/O7+/DU66qXWCelbowHRXqGxk7JBEKkr4R/QGv5aiD
+Z6BioVzAykJbISzj7tk+b963FUVQBolgeFaNYbQ2k0KUO6XtkMLMTj+tNheVtGwLXZGKKArhDL5
mfe7pOHrwSGBi5LikgHZa/xsmisbbsWv7xcqA/At8XZD0u/OI/fMzxbr25FWj2ni1O5q0QAQAxCb
hnpACuYoii+RGQ9juMgaV4CSQK0phExUmwO9UkclLqyg1oNzG2fdEX594W++zLrdoiiAFUzhyyw4
FgPy3E2ycCmLK8AJgMn/Oz6xy075ONOQPoGGE3DK+ur5IW6fuoPejaEPX7e8QCKDwgCwbTltznhI
fLagkK3+NdKaIJcRdxZsxsNB0R7CVBBFTZykOU/7+7hPIeeCaAb9TAhFAKiMJ37T2DFaC/UryGti
EmF8A6ZBOD6xEIVbvQigmLNExueW68dJfD/kssjeDDnArKLMcCJhSGgHmh3CNqwkFHnQ2tSuyfep
DqyQwfN6exbt+vG+ej/06r7KUecZcXMuQxc3JkiOqNv1DyifHbtNAWNOe1OejN2vt+e5MVenr0cq
32TAf4SF++BDalzGhUx+PcSnMwp1AeBnIA2HCOD9jNo9HcbM9WEthc7ChaaA6WovGDvD4fi4+TF5
uBOhEg+BVAi5vB+llEQMpo5RKu1+dG9bceaG/2yiTGCJIL26yLy+7vc366K3dHjrZPACK8UQdNq1
kw0ws9z+eqrODbJafEiDW8KXqcrTNNBqJ0yJE2rtP1TVx9kEw09QQiCrj8IIwBDv56qhtdfTChSt
aSMeup3cLDeBeTlEw47uz+FwPnv96L0s5AnUvjx39UzGrMlMy6w5FHUWeu500Abtfp5z3LzW3a+n
b90FeH2wt2OtFoGeii5vhDkjlsi2BMhBa7OoyS/t9LO79bOz6e1Yq50zZ6qwjRZjLeR1vw44QrGF
az1+BfoBXd+zDaylzvv+eEdi92YiV0GL4badIezl4a6BjIyzPYEb/aJSpP8N1YFzb20Vr3jZ1A99
g8H43CfCsL8It/ye+eM+RQfj12/t42UC+qKBpgragTjt104AUzVNZmkWOo696kJuFHAC8nheO3mp
8X6YP0Tni564BTjTumteqWlErAk75S5SkbmoSGxgp5nvaIKuAcQjrBmnrLzP47PNqc8mE3cY6rE+
JNpRBH6/39g4T47tCh3L0pdhD+0slHOiGljarI+RYKbPf9TvPfpPJfRed8TboVfv0ewyPoLpDXkF
7arVnqGN8euX90lah7f35tlWZ4mY6hn9aAywqHQoxHdheau2xrWHa9KwA/uYx2f1hz6GlO/GXMdW
qdEwvy1f53NRceihTIudAILpubNr3WN6nT7PQO8dktjo+K3f3Gi3rnDrCttgEesL5EmLF1cpQFuh
dJSfucI+iRmRX78ZbfWyKGuLTFZ8Ob7UMQ/dJ1vBuKePFs28moP9GJyjcS6H7+pMgSwggAUWvBLR
yVwdmHzomlHzBj1sRlBd5CNpyZndfW6E1TFZpa4vhhkjZCioMf9mGB7OrMBPDuJ3z7DaXQqlTOZ0
8BRUydKOZbE9hH7cR4vNOP9Cvv0Z2v//vthv6M6/mfsPfbGDHB4L8a4vtnzgj76Y7f0O4SHAVHCG
A1lpW1i8f/TFbOd3AlvuRQoS6hOQRcNn/uqL6b9DdBZcp1fCvOMtkJO/+mLe7wuMYAkYfCg5omD0
T/piyyp7s851RDxIVsDOxzcBQ3/dFTOUL41KDkBktEXUo+Ou9Veir0PV83MJxFLpWQ8F8zIfQjKQ
ldfX1wyiIBQBJ7uPCpHYmR/kVh2NhB9hmxa2lhHSuQgrPgSWqMPCeHzzQq7+GOZdNWW1GfCgC/bT
hMwtCEBgM682NCs72faG0y0WMPLoJu0GApToV0QSoL87tWHJ2TPysyHB/cEhgpQT1cPVDeClud4Q
Le/BSwFBttr24VCHwHcHQ2LEXXr8G2LFq0Pl9SnfDLnOPyflVQM1MKS9aQhioWLvAB4FKWbo7AaQ
ukm8G3J3ZmbPjbmu8PV9NhsEY5a72jiZj4sCJlprsUQ7+QRPvjA7y407N+QSEb7JOSDSgZrl0pEA
bzwyLLFtGP165rE+fXt4c0iecAcgPHk/hp3bjQuJqT4iMihuFlVy9aQCA7LPxTeo3m3PXd6fKCpg
Ry+qSBCjRTb4imh681ACHsupvry7ml9kJIFGIu124BdZqEiNwc6+S80QVWK3vvD1/Qhkw3kFs1XE
uSwf7JKlGmXji0AW5P0zF60HRTtbQHPad7Zj6wf1cJomPU7pFGcomBT8gWrngMXrWOJ1VJh/+9CS
MCzouazuqRIuopSmvAe3E3gVaGuz0I6qnR4hPUnOZgsfTzywEd6MtoolZvTULKuse9AcX+ube/eQ
Rwpo8KA99jt0vLOzY36yXBHEg9OEcAJidOZqh5iisPTFtCeq4QpsZxw9v92Z1frJEGg8Q2AOUkaQ
NPhQZm98Nx1dAaR0utcubZT08sQPizxqUDD2r6Hget74aDky3x/o7rsxV7vQ4twp6kZihwTF41LC
VA1id7y8wH7Ot3rg9OF5cv46FlxWy7tRV/tSLUjNVOJJ8934MMNBrN/kkYCWCILPKsrjc0XiVXb0
Ybxl5t9sS2PwO1CP8JRIYIZgNtRGjOgszGlS8V02dmfMec4+3+qiGlLCJmPC84nkr+dL8Xw2mnMo
RP+NDbFKnz884LJh3jxgAxBFOgFwEg24InYZPCMXtgLGW+bzn/dpPoy32u7CmGVPM0xovqu9sIMy
axrBixOeqlH9N8b7bJVC9wo4ItDUcPevNp9bc80xJgaIQSMvbFsLROpd5+14Zgdan62TBbSLmx7l
NkQ476fRBOoub51cRn1ZIogpjRM64l3k9oI96BXUcQKa+zScEQruXBOt8EKjBRrkEmIM/fwEPRIz
VNK4LGessik7SmBdONc2LitPVeVA32UyLnSqhlujBBTGm5OakjIwTGrvR6cTMQVWZTsNFlLoHqlS
0XA94CbzIzMtskAr+ZjUhofYqrLKUy3NMwv3s3n2IHCE7QliHHxk3z8/YwPUaJUvIqnbLLAl+24J
cS8mfs5DeV2vWBYQCHnQMQNzE/rt69wMKOKRMVdfghzZIrGp9nLYNffmJXxNkynIzaTc5zdW3GzO
1rY+2Svvhl7tFaMcrKXahMvj+x/WE86P7hXBu7SKzgWQn5zpKIwsMHCYviyOte9ndBS6o4rZxr1I
q5APZlRqefDre+OTy/DdEKsjnLuVZ9RLTM484I4clFnUdebAzvisAuNyra4uCx9wPhtbAwxOQG7f
P4xF6mIYHYJjDTjk3ArsMeycTdfGy+G2WGkYXtxc5999oLOhm/4XaPMdZvNdAvDZq3v7BVaPyuzS
HjIPX4CVkI0jSY8EoAhbyIUAev03YPyfTe3b8Vb3VGuAlJ7aGK88LqzH1MGNzKD3lQbFFYT4Qr6h
11l07rZa8syP84x8cmkLIdtcE+sgL5jqcnZxmofk2SyD9oYCquMFkFXQtcABrfRVod6CLoq/cUA7
QhS565IRDdA+bmMZ5zGhgfYNID4wrr4WV/BDOOvY9FnIh0Rw4fMiAYU15+oOmBhvp0L3e7j51VAH
eKVUQEKEJH/vznmNsD6svjfjrYK+dqAWaFdpH1m3znWHHlnSPoLvDdWibbfVTnOs4FuofvbPr5hs
FKnPSTB8Elm/e+BVZG3wsjGbGV/A3ozwz1VbmTQX5vasSMuyjT48KGoCELJE2gmz8PfbrDKqKmWS
itecc3G18EFKBQ4aRcDtOG5+fXqsa5yvJzEwJKCLggD7R5XibehgzX4LukoGhQdQVZw5NItQdFB9
8KKF0sbGpBTJYhD862E/novgjAK2v5ROcLOvz0VhAvrHHcwlgKWmS+NsPld5/3hYQYsEGRhyEoQN
0HZ8P4vgG6iZK4zglSZwQUVQEBKQuoMa2ZbbRqBXdvzrZ/rkUns7JKoF74fUS8CzCmiPIuwroXcK
xB42BUr+20U8Y9mpwObt5facENqnT7rwpHHRQKBxXcc1StjXe04jos6w9n07wXuLQ/tFEPKlMBvI
RIHMoYtz62ZZhe9XqQdBRJgpgvWOocnqMqjtZmzTBodUA8MXew+qExIWdfDjRVvCWyTEXkE753bH
x02IYZdWG5g44KSvu+bUL0Y1t7jtyFAaQSeAeOj9YOI0NnI98UVaBX6exo1j3/767X42y+gsghAM
CWlEoau7RzLHHN1sQMhr9fA088qvKYX8NnNuTJF/wzuw4tHTol8Pajof7wIo3aCWAI3PJbteF/es
3B2kXlIZDYLInW9n7Rc52z5YbIXyzKC2JL03utZ7GuRE9gBZpt9rcwJbY5qLwDGluTMKAg9h5llN
iJCr25cp+SLH8i7z1A33h9uONduu0K8RF5eHlpd7p+YJ8FnNEcK+/q1hGPygKlZnu5aQXAaSudrl
NM5ePDtOGQ+o/UUTMKzfCh81SL+rv4yu30XO7AAwCug64NZVvXdbYwpl5nvBZGnPdmnRbVq4uL5H
CsEEMt0AZFiGZg/dFxhlAShqqpgWWR01RKAvB+S6Q4kd6Eo917m40ArjmBY9T7TeT1g9XGkZ/Vra
FQu1or5CCaTEBtfBQrJImdjucGsaIik0/Yj3GHgtmC3duO07duuk1iV0/y/ZYN5IQ7+hMFMNnZLs
uwq1TN8eLiifv+c9vUrb7luZ6nc8tyCIg/kThQOcdHvQKGA2StYTUOjeEjanO68rf8jevKoJv8aV
dpW11Q/T7YpIS7UoZ1M8anyTMx+EKZQ5wh4+847KLwnTecDHfqvy6mKyx1NZVyerKE8ucY92L4Pa
EXE6tU+tJpBCyAfuVc9GjfqZXt+QbN5nlA1BMcprXZEbc/QTweDnYHulDvK190K8ad9aYxdRBknf
ss3iEjSGsZk3Ykb/DJDWzVz0D4PwTq4AqsiEzrADKCba20CkNl2DV5XTp3zQ7YgZ4HIr3c3C3rbv
NN7kgAPLL0LJhM7gRAtnwrtwsihvNRXkdRs3pX5bKLsN6pzsplke+3mmAcnTKybsew16aCBNpFUM
IbiHVmsewBg9lqxBe7sC6LTUbRIYVjYErg+plxam5FFJczsZxg4tTzrcs5FYoHgwNyxHduw7SGPo
1XCJUt3RH4vjUHmB2WY3pOO3Hi484CXHIswH/9TWRhUIc7CDfshu0gXjb6GRH0qd3xScJsppvlCb
AWxb1YDp6ypwWwDwXYvuK+jJh9LO73thPtqO8OLWkT9G5l/krW6fUqu9y2hxL6zeiPFyyljvRHdh
uBIK94Q8mGVKg2GyvUD1qEyorIexWQXKc2mN4Ffksx6CnLGnonkyoGeYeOOM2JOasMgsWrrJOCZh
LOFlIzJ/iynvNhMy24jP6gvA9Adgnj2AtpUC/1Q2AcuneQdhxDF205KHvuCgmUijgFJYl4NWXnUb
kqqjouQg8/KUNcatKJpi+QonlhMrztIi3QGGxYNqAoQasH3GI9cAJ70nzZSo2a4vALZOE+nWXlTa
srn69XnovOpcvbt20IBZ1FwA2cTt8wFwMzFX2lWHa82gkGfYkoKNNmJ/afi42qX0rC+u3Ve3rCxu
J198gwDz93zAOVOm7KnWGYmrptkpwp+oNbYhMoo9G+orC6LdG1eYx5YoK3JGnmSOtQO6xL0gCvKK
hgRzgHjAg3msiQHN1QPWpBeVU/2oZ3E3Wak8GUJ9GX3jCj2DKzWxkzdUZdiafGtIJx7LfIioy59z
L6f31LX6JO3TOjHBfovMpoGRu22AYtD0fg8kr1u4IAXp43Zmrfra5DK/nCbHCaEFUG/6bqwSfxZa
BANRM6EjAaPAAQZfVwUk0Yi6BwNJ3QOjZ6mwmKrmZ9vBCKAufyC3b4OUzz/VWB5ms4ltyFNj5cVw
yf4OznvMm2pruOVF24D3YLnDY++63wWwxUWbJqn0rouOoFFbWyzwuP1Uc3GbN2C2zCobQntwtrnU
oqaQV3bLaBmgSgSYeVq5G6ZXD5SYpz4dL0FwOOSk+tnRYlfrZpLZ3SHFQWHXGSaaHvyZbYjb35pp
fQG+AA4/aB4M9QNUYE/E7wyYHPX7EVUQc87bQAmQSJzB3sLqezO0W1pAecfEgddZfqT3IqhBTSnH
eTP4IjDzbAemC4qdHPSxvgkyQGQLZW2Ifo+7DUFFH2jTNbVBDNI6yM88mhBZkzrbToRHhMhjnj0B
XCsCH6YyDhRamQB9yB5vCxzoM/EPgo3bnBy9jl6kmjfC6Co/Fv2w6auDC7WNQvMgUZXJreD+nTmT
A0GRTjX9TZaDxNT/hIlq4Lo8qatpR/MmdN2FS8I2VTmQwBNtPIGCYvC9A6gecMX3KYLbmsPZygXX
q95oOFdGQSLbz4Icmr9Zj9gv3RichOPcX1JYtfWQqtfzAgwaAP10UhwYYKQQu48X8mfjmyHvyaaB
iIxMb8vhOzLRO2KnMZ+1zVy1AUNPI81AfDVUMHAK2RznqMxtk925XXU0/aNhH3iWArQwDviN+oRf
PDmpH0HhExIVQ9hDUwFePA7Otz5ncdoUe3s2D+680fx2Q2QegGcYalp3GCcaYPFSDWYocxNOKJdp
rXuqQdBIoWFSalZs9CeYruP2wp6pulNa5qFRsX2qZyFJn7Rx3lfSDoh22VUviIMihp5loXfQqski
4cuvBXQswKwOC4duZOPFy5kgGxk3oom1NENpgYa17oUzbzb29MWy2Iss7GjgIsjRB2jTH37nnkwD
jk3jk2TQzG9F3No2mFSoDjRf6wZISw3Hb+3EYvRCHBO+jlJCXgXu8CJy/dL3sqSWd5YHtto0JRwP
RXix9Vl11+D5Kase0BEM8uamGMDXUt+VAKbXH2/riYaygmBonm8KlESLsb1QbYeKXbcjFt+OkD5x
qv5Op1/J2CaWULFvypC0+guYHk9iEdTo5yqajeaesz4AvyRmRBxgLnvpmGUd1JmbkGoIW6m+Ua8J
iYd9TiwtSZv20oLJghpfwHcJOkhYLwvLGnk85HvbQ/4N6CqXORbNEaSOk9699DX06bWLgWaR1omQ
po/DgAXfPCrSJ613rXdXqqhiVu5dloMK+GLoU5x7TxYOQsq+m5RAgJFuwbMI/PpSNo9lIQ+FVmzr
7irtbfiMS5FYNCuCdAJZrmmxK3UPsjMT4hzKyGEw/a8O2MWyfjDN7gbEikNXpJFHu71f4rs57oNc
ohXwKqO6JLtmvOQIF3kFsiMit8ibyBdTtYlqQPe2b2oJuLOuxZpR7engPLAZWrEKNPi25Yc8gyo5
NvE4wLG3NA6S0G3ewaBVFxdj1+IqRwNy3ht2GpaU/AQK52rS55CYL4ODHZYx8NE8HlCHJvM0XTNb
hXVBN2zW74ySwh3bD0xP4Off5sK7GRwrnjuVNKnTBc340xIgnPRA8gxtMDb6V8SsYLx1HniieJvc
HCNB+N4CLbUDe98rHkT7Fc70p6Ebb3z9S2N8FzIFyUrFypl2fY2IskMUz43LNkP8B4hciVXdigpA
zltwBcPRe8hUdqwLM4Es2YZbfJM54sJsh+dBYK4HreORPZXHCjTOqHStAsRJe9uU8jSN7Umm8sFv
uigbByfoKGeBNOyvpkMiyy++j+1003rcC702oyEv2zmYfbBOlQcsLzGnuJTqMIgexFA7Mn2I1bfZ
1sv4TvNgMkZLtjUq8AIoO9GRbzTTOmW6g8yomae4bQx3Dxebx47ZNLDNmsSUoGSmERBphhEQ7JyA
mtcRdd2Z4lHydle45RVBMCBNobZUK+4KMXsBTvtnxyqs564dEfDbmXnk0khD1aaWDHEY47JoNVPz
whEYBoAHzNlFOZH2iFw7BaJ/pBcVGFAp2JiTI8A7bEywXlPqHemsYNViNg42xWTHKHUgeXDpwqu9
knwQp8kWNZZpeofvC8FDohLiiGsQtECM011AQKasaCKnKvudbD0/YmBuB6OvjVD6U8PGBgwsgYvE
S13XZYQbZpkbCTMYyJskqtcik+kQfk47OC1QE9AOz8vl935w2ckgQ/0jBS8VUA/aB2VmnIysZAHP
58vRH24aqbUb6OcPt8rXm2jQR3ebgwe78aH3j/rxNDeBAVeTEFSzF6ecjr7AuZ252S73eAEWCe7+
2TArb+MJQa3Q7trMuc0wxcMP3ImlEw+Vy5JCSHElq7nisRpIdVKksRQO4Fyi9yzb9LJOh+x+8jvv
Ok0L/4RUmx14XgzfG6+mcWGM7Z7PNr3MoTtGsQJn9O9TSflRZ4NxcmWbHflQsis/N4cLbtcpOMa5
xU6ao2ED+UbZHAdWT9e4NFr4BYNye2lX+Xx0/Bwu02Pmw0zB8LfSqrOLZsgsC34WBg4pS0ywgs8U
stcOpKgLLFZjDGaemZtKz8x068nJFRC0lN01UvrRBctNB8QY5MgrQ4n0wqom3MZd31UXZae9mObI
pxdLsblOSMPTfOP3TpfUZa7wsikK+3unhNZQYBrcg4Ft21Vu6FfcGZ9oS07Emh6BgQF5lRq2wwM0
rVIFtIInaQDS/QBFGWoOwehk/UVOGjoHjT6Bbln5TXbNB60CosIoUjPgaUbuVZ+125H1hb+h9did
AayvwdCoWkKgAHZhEK6H4M0HlEPbWj41PC6jmSMBUyj/HTsfNO9xqvlOCDnHWilaSPRCwIho1sED
53jf1vycHOirBs27fGT5Ioj3Ae8CMAnXxvuaX9eRSimrlVFusPEIaOdXF6IAkSPJFLQj6UIH0JrQ
A/dgGMY9XvFlMUz+RWm0/d5eOKEai6zq/1H3HUuS49iWPzTsoRZbaleh9YYWkYJaa379O/B4XekO
ugUia1ZjbbXozLK6ToiLi4sjRBiSxaLgSNxiOIIW3pZlUZi9ujzlaRvCtHRqzCVOZkgyjZs0TVs/
FvGghAq2NLuo/NDCSt5Gi/r69XWLZh1hmKFVSPxeCLAYRl9UK7rrdbEoS7G3VWNRLb2SdGdKOeMt
57B+OQhkmZFacFf5IL9PcXIrJRkEagTudxeFs2mog/qeTkl7A4BB7wJWt5cr0PZzebyD9qdilWBP
2fJURJs+0t8qaUncQms4Rlv2wsMBwPmaIgAyokKKicZVFBU3KlW1AEAVCzGaQcrot3rYVlYPAVJQ
R2tjeujl8gdka3FbiHjBBBxdvB3LVvNqTqputaYFnWoJ4QSYcPddCDgpmpOCz0tZ+iGFUL4G6/1x
EYrHr4d//cQCHw1Y6eKxDTY/oBJTi2sp45YfpQZPLIRW6mQ2dyXbmUlUpEKXY8hrr1ELJBohshE5
Ml08/v0JiICf9FhvlbzFS0AAF2TCxTcjO0U7Fxq0mpUw5ehXjwBUQPL3JwGNIeAkMchaW0QvQZV/
RjWTqbZ6S6FCkBfvkxAh9ByyocA3yV79DrU+N/X4HjKOsiv6imQy5ovMx1kyoKKRZu5JtFro+1Lr
EG1wWwWwFsnXbwzrCPuA5fprzhRKXXXDqYD0/lTkZtIH8nlK64RglxvQZIKDiCeB7VnAAn2aTGlO
GTvqYlTitAwlFoJ3owZVHXJAhkrMG2GiEI9jyYOr818z5OBZgwV5EocaTmGOBhz8iDNuQeR5S2wO
fiET3sEg8eR+Q3pw9bxMxaNGcwx6UJJQKOFFU4WqGPGMJu82RFEsZFJeyCCt1srJx5H3hpO1ouAt
URIWBFOLXdy8D8KrGjDxuqtHmuMXASp7tGiU6C0tL3B0Q14iWxpEzYdIsqXd8EGklYAyc6THGKoY
t+Ku/a9JyV/hyP+/U05SkYD+738FilYI8ev8/Vxoifzrn/hwxfgPHsIggQSSjyERc7D/4sOJ7fD/
4sFFQMXhJclD01sA6xNZ9h88uKD+BxkeLjXwT0IZhmffv8GDk7R5urKIAiDcsoiGJtbX6j0w07ic
K6RIsbnyGtqOqFBHRqKj1y74FKh4VBG4Hdg+gGt+vnbrSFQzDuotuNUteIPLYYmmm23Ksie6FAYM
WahLGXgEWzFkU2XJOwl9DFssS4sX0esL4U2UMs0I6UMCn4MyB6qfBNGOsaM+Z5h6JeqSUAYIknCr
I2vZhfB3kpzZVzYnS+bmcxbOICz0EUHFotHdXTfKDRcnGZDWClp4fugQ8i2uh5t5X2wLJkeKliCA
tgEhZkFRAVZZAJbSYBJJKJZknsYMKWCCtU1mS67i6xvJIzR1OO0SnI7F+MhLA3oak0rcQwtepIgG
sK3dE9vPxeccvB5ulsO/gD7S30cl7WQJwipvcKlCBwQ4xNIzLGnBCT/aaEf5fMP4tqMk6fnuwnji
+RfoNeCBdVowPDeUpNVUPLJDQQYiLgIUgeCwAhLV4OV+vOWO8riTE8RoKEDIFFpXZgp1TEjZWNDz
YoKFLs4vYbrC3eb4m6h3+ESOtHnKsBehi+Y20/xiZM3HosEFbRSFrRBWo5Uk2ZOYFMOhb3RHnYOf
uBtdFxEHk15IZ1UxuxCizx3CSFF0FTJySGlIFFSFIBQGpG1rWTpa7ixEJHnGzspN5Srf93vRTpzx
WfupRQHAoqyabwXCJ8EBKQHjC7+AJA4qOxl1vQiNiOfBTYSS6yY2LE1Bc4W44RCjbdkGUED0kgLy
S1aW+SEEI9nnu0i/3B9/higjSaKEJ5fU85+hj13NFxKU3EiVFKR2AnkaX/QCTx1tmIJCQTKw+Wsu
ssBFAFTimAQe2p94oQEdbvaZoPl1NsWwnPwecmycFBycqkR8V+H3kFpg2gRPQQ2nArBE3eyuu+tS
cziwkdcreBE9CtRKMJYeUw+0vo1ndk+GdmnooN0eAy6oQCci89gEiMvjrkFtEHxYktfPvxPPGmFY
k+lPG7BQl9wclsCvFN7TGpZw8mpIQUQ68sGIyZO0AqNoVSg0BVA59rTg0ggboLIEUy9WfUY+XW0n
EgdrSIClEzho9Io2ypTLJ05TAbxcXtTZDGEgoJqpU1r4I4eorsWQq7J5m4iBM7P5qp6golMLp4m6
XmgTHTUjEGKik/vYzredP1mCVW31Z/YMrhcNIgIxC6d29B5AaqYOZD2UA9wxEJGInciQ/S094Mv3
7R4vN3bh1WwWM136I11AwAFegUD4AXNHjzCefRc1TiLVTp94sKch5HKTWqMruxUAnsytyIpGjagS
1oEIpTDV1sFfOUbbIF0jGt7OLFa0dT4kvHCA5gniGia+9GgqaTwWU3ycP354r2S8/43vw2AOui/Y
sZN6o6u/pPOukl65XjPz6B2mSN8pC0jGOzs6yYYU4LgCihA5Q6mdietVUAsVXnT4W3E77AlJQf0Z
PRG/yWRr3LBwcav2CTkDeEhYQleE6DvR/sEFDLLKiU/wgrQpHjhzPJBii3gYCu9sROMK/UdFUyj0
38QPhRDMMC35XLQCkivENGExtxWg8GbHN4qVu5nH/VwK9+/zw+mH0lg8NVL4KqqPoWfryP63wlso
ZsZA+SR2uOU3wpaDhiE6yB0wMYzbAGucyZ3n9GSp4FBcShLGOdvwMGbDbpXt4F6wmivRbP7eFpoe
aOpglcoiCUs0ho8VLUh9hHviaWCuQ+3JBVXijjG6F3YrRhetCFGCT65+nPiTg1NRlqiUoR8KGXLC
kEqd9NC6KrpwJBpLs2bVhcPXYZ/CIwlbBHK3dCZKlLrM87KFM7knuCT39QfShCMtlvBHyKzVLyT3
s3BUKtLSiZtqTlVtLZduOT3cg3fCkmS5GMPAdRFSdXhDoRNQGQwZwBU4vojSEYpkcBHRYoV9C95Z
IBfV/cJDqMS4aDFi0l44Uq1Mpd7grX3S5U0LFdiglFnb7sLxj7vvP99Fg5gNPuPzoQDIo/6dq6Za
WwaIjzhCwA+Q3nMRKukpKn5WPr+8Qk7CUtutkcdp5GOEVUIHz4uLvTwU90QUoJdIcW02HovFQljs
dOY++1Jqy9UysptASoDpRXnpNkSNfPrA6zq2gbKFhBOgapChYX4pKyy1OHOcktA2VbHrVG1xNCm1
KryLq6W4kRpCM3HnCV187g2uhft4epLG5Kqp3RaiznX1MnCMJXVx4KGuAodN0ECJNdt5nisLkceL
F2zKlmv1dgRvCxebAHuzbx3BKr/B5SWq2qtxP41IDUCVxXUXAwOAMyW4FbN75cUI3gVuS2wZ1dfB
lM3qqa1e272k2ZzgBZpPmDBssvaxLUEd3URY5p9Pp8p4POPPPTwDyA8hxJsCem+wLNmK/t8SA0j6
Ow1ElsRJstW0MpAXDoEiKXEzvXcgdcrI5xfKkLMQVMdAaBJdhpf2bGtpZUUirn9Nf9eMaPuo0wbc
O2jRd3dC7IMIDLjrnpeLO1mOLcavuJSgTj+U6v8ODeCn3RSoEDPIZEApPCIfOO1aV/OK6PbzTsq6
Gl86qc8+nSqsJ3igoBCMQZqeTaiWQM6gtALJ5N7G/fCYHVhXh9X7ITWbtG3CONbGEvTCDLTw7GbR
8lb06UuQKU4sh6YCn+cieM6W2eSqm0V+lsvXCjbd1fxUNJh7VKFD6g4G9GSrDH0/xeOECjinzO/5
xal4Vrph7Tb65ihHQB0i5czH57byatnPuKUDIzhbemxlP3GI1K0Jzpkjm/kGVy6u2g3ybins3GXR
HFi5RqaS/NJG1QjAJBytDsVmuF7wEjegqyX8/ubKuLQp0H+Gyd+xdUyzubJaGup5QlEFtg9ahIUd
vklX8DP3yKUydo2Hr5f/sUVMJxQZmD9cS0BxWslGSR1WwJTjECNcwkm2gvBBlFw+23HpXRdelY1V
CPBHDQ/ElboGeqI9hNKdNjpa6aWQR9RM4bdoi0AiQ13+wM54ZCd89fuo7SnU47iEPX4fvw226bbz
P69n2r85U07HgdqRcx52PFdj3FFcut1GgKlMfJi2RPqMdIVaFnBifaTi4oVbIIYdMhF4GD/Pr2MJ
Ve5KgF0kMdoFp5jcdDU08R04thFmujd5eO1y4+ev53ud7Yg64vH1AziCFbNYKBs9jhNutBVufJ6H
7K2Ju4qRUtflmCAJaBzgkR9dt9U7fzs3gGoYoQIhcc1Jjd9zgzN5YNp2rXcKVAIAwMNlGvgTyCae
j2BadFExt6lyPAqTyGsURzu2ncFJKrx+AXOZKbK2bgBBBh3CInAf0jCKeB86OxUBlVL43gCtB5Jq
e/jcbibMHqDafmCHe8njbsGX9tnyNxcy4nlcqv6QUEZrnIq4tbO4ygvvwNHHVm2YWbmkk9qZkheD
DbFV3eI2tkE4eOwZk7rubyNHkIdg8Iwgi4HJPf90QRtLkJEWrBxQfqFTZkGSVTYjMCKJDdHwlr3N
TB2XC+fkeVAq+8ZN0yQyj++GtNFD6i87YjUpwvHA+o4e4YXNcfaJ1OwWaoE9W+MTm7iwo/bHsuSs
UVwXkucfRE3kUomAkcBQCOkWlJK7BehSCPwQESNgLr7xAsSKR6UZoIbgRaIf48mjHfu1R565IP4Z
HFXzmBcUko7P0/X591FloxrLRNkWE9bhjt48yBlWaFC5IYzBZHO00SJd3g0VJmUVdGYj7+vkxlwu
VErQ0rBUlRBfK3vFQ/WKCy70tgfAnxGQrVt+IYWfLRfqaGozkKDLBsslXFRfBgBX10RTh4VgMInm
11/GWpnU6ZR2/TgDADraw2zYYXYFpTHn6wgXCp2zmaMv6nEFVHSmGAqKLhgoo/eaAeKPBhLKYCeb
Ntkbq7S6cEycDh99ay/SRG/1guxtgKaX2Y+71i7yD8ZnMTaARv7+5B6T15qSA2M8ovcYeLkz+fz1
gsUPwWoHjnE2Ixrrm6gMMichMPAtolVYgoEX+73X//rU8cGfYRlakcNUdGTsOVr8NpKCAM9sxz03
OtVrhRZrcy1E5uIbzrCFAK89xiDlR05os4b3Qk/7fNVQ+UXOjNkAPJ3sOOUlvQu2ki1wdg0JSyBw
nfQBigdWep85kmrO9984GCmVTjxKnMen8k3WA5cqk0UEO8An0QPV8aX6md61QHhvFGQ76DQMlubN
/YvqqrtvSFOwBp9KOVI0p0YZ4AfEGTT+Zau7j1GmBjc6HoSICA/M6felnV+z08+6MiafTsjIQEsQ
04vzlV1lYGMWwJlh6IFw23W+gtYkGxy4gvh+DvE/cWj3R8Cgo0oMkObQvb8RH2GWgyZo5M/33xBd
vZxS/8SiigwtVqq8IPuns9Vt9jrdc88JlD4GS3THh/E62DUeZ7PU4phfSOUITpNnHq3Rz9IGS9hP
PdnUTW77DbWOy5n8zxdSGaLrBCgUfcaa0TIENRtQezzFlpvhKrVnGFEwr9OXl+ifkHTNUXKQGAIN
zIa/0jZHvfbeX2l+uS3RrI+uUksw+cVMXLyQOMpWskDDgi4XHoTb5+UdEAF2FU1mcV0k/PlBVNKA
IMQEZxj8oGSD7YoWVmwhJ79854y+nJD/hKLyg1oOShJPWLxBUe9DOC3FiYFWVuX+m8QvieDDQq4K
OYdauPMc1/0MuanjW0jxCrllO38jhXkPidjxuqlNaNQwismL83oSk1q2VdumYEYAxVAoQ7yNlRRU
S/EdbyfXOR+AtRMRbyqQmBifejmsoQCJjuCSRGU8WD6DNlfgU6FRCf+7KyhOAM6Bp4QcGkAgYv6s
nuY9sfno/9q94DPdS39ik992cpqnY9tkhnLMD7pXwr8AHnaOvBkQt9/A3+/AlkS/uGFloO6BTYPk
En1R16u+H5VZw6Wgwp0D6tkFy+L+4ho9iUCtUc6Y20TRcScH7QXKEZmVwlOEU3tGccIKQ81bPohL
UQZYLhEI/lXdOJOyDaq/9EP6nKGTj6FnKG2HLowxXIv6Qxuupi4zy+kXYwlenhNArQAr4iUgBs6X
gRymvJypOrwE0AVPXhfDg9TlLrXifRRb8L1S3uUd6+7Pikn+/mTpQZEOVxspwEFfKD9zST4MY7/5
+rsunn7yn88iM3gSQinbQpgbeGxB9MDOBR6WkAeRg0kDFDm+jnQB2YHi4SQUtebGONHjjth5kUfy
pr2FFCOuvDhqAWMBsKPzxQE7mHXSsj6QWoJBlIgN+PJ4+M/EDbQ1biepGHad2svovbNUZ1nBqJUY
qFw29RwmrMYbQgCCnpEeKrk91HHHmDfmaFKlmKFWUcfPWI8c4EeZO4Zu7oQOf9M55WAWxN28v+8e
/x9XpE4BHbIKmLsqxhyKTWo3CTi1TGOlyznjnxVJU3YqXQ20kCyT2NCtJHdUfl8lLO4WY2fp1DnW
ph2aFIOBxASKVT/fdnVqM5b7xYrjz3InkO/TnVVpSl0HM7qthMBDmlfhtvB5V4IR1l/rGpJ6WSUe
MZC8BxeNlg1TM7Vbeg6LnHiNxcBoQYjANaBWhzY5bgdM5MClOdIJCQSFB1DmdGNuXqaqHjhxBK+7
NOxhlD90LbkSOzCTvx7FS/N0Goiap8WoCm7m0UYSjWnDl8FHLBasmubSpj2NQU2UGqVhk+r4mGTS
D2n3szGgvSAcqkpwv/6YNSwU00QQsZBnJrxF+vqEU5cT2g5FaLZv9rKVvAx7MmGSP19l1/PjstNt
AlFq7hYI/8FSDe/q8l3qSu/sa8/FgQUmFPsVgH6oNp+vznBomhoOsCN8kks/qtpdKy8MM62L7R39
JAY1edCEFmROxuQF3HgLsi+/GecJNVsKLYmMj34YSgjvYQ7y/MHV0la3Tb34xDMZPOOOIR7D/C3U
JGujpkdi2gB298bjDiT/imztroalevw6/WJflC+m59NvJ+N/cq62rQxGW4l4LcxfgqcRd1iQ5j+g
jnlVuyVnBXesZXxxT4K+p/L4h+AZzyPmEd9Cla1Q7TzGO2pzWJZhq0AU4es1fKnfCSIBsUKAHyQi
UedOKutNrNS5asez8UMyWr9Plh03t9umE+5Awrehgn6nR8K1mMLxL4M6ipazOCgXdix+g2wQBgp8
RehPjXsj0voSn5oIMBrm4LBTTW4TPRTwj/76c8WVICcelPCcRIDcqMZhtkltlHSEt068jLIl930h
CjbGeAz2BbT+in0SpcN4qwQuDsOsczjO5qApwxeAOEuQY3tNljqB+FQoVNAMzwdVc6MavEe4KDXQ
1QWvZWz60gKdp0+3KY+yC6oDbcaBrazkcAODNloa5EhLEsSq1LLspnsI5yf5HpJsRmdxSbpEfpsm
2vgcSZVm3AxRVWq+mgqV9AhObpuAD42aLHClMEzBB4pLyC9knRLtl1AJnpegKcKnBABnOHIXWijf
C/IwQpxNllu86ARiZDh8tECCUh4XDt0utV2e9QBCbZHdaK2mg005RHMApYtA0Sa4A3Ng4v/OyqbP
LV2UKt6awklRALQfZWmTjKneOGC7SgX8WKWhsJMhVBq7HNWh8zuo2QVelQUtRI7i1sOtAQI2qARU
4RkNby4zM6J0NumKuI3DNn5uhABm7LVeQ4uZh7pdYS76Eok7/ClMZgEy45rpFk6y9aMCkQHIYdeT
NPqG0UzRAZpBsBE0wqT1Rb4fP1LY/uEiOaW9cR0UOeQh5WAqJCcGfHZ0jbgvtl0wKVCYkbj4tUoL
SAgX0SRCyiVVlL086c1VFUgxXPTCZVempfwUS3W0iZQu3GTaUvFuuHDLdo6FGkRvsXheFM2A3EJe
yJPZycZwX0D+aIQwRrzg5TIIDQgvxHOV34RNLE/esBiFciMtmti/xQX+K5YKPZzsAGWMfPGKZgH3
c0yGeXjKixCK4Fam5nHzg8+qSP85Kn32c+mHIpnMUO2z8aDJaVLHFkZVUK4VJU6gl9CkvJLfNHk5
ClYrKU0GMeocdrxGijuIuczFol0PUckPEEWB360TDXPSQDYiCxYI96TtrGs+VkYk1FCqzfvCEpYm
K3fqJESGVc5Gpb9I2KvCnZbBmBgip/KDnIfpWxPBmXlfComQmpo4XQ/jBG0CAPjhHR7UoZJ46DVn
hV9g5gBRHuEp3v1OlqKWbgUZtH5LaHCTfcx5Nc3BjFbFvHtoGmGjRGIEVqw8EJVks+mLBp7FYpmm
3NPYQy7Gi6swnUpQ5GasjkZYjAyCOLBxP8zAQULfDpKPMNmsKiW+FqMsTixYfQ2dU/CLOkBxoNY8
AewbwRskY3mF7ECu4IV77ha3a4rAMDuOkzSnE3QONsYwfYeuWNd2JSzcVaWebSNslNTM2jAInDjt
FcgIwoS6fdI7eQC2r9aa6D4LqkL1ke402GTjmXCjTpLevmi53BXQCIlLCM0UUTTP5tzN6vxopH0W
3qfgIYaPAld14P+1REJJGMZh9MPBUKBrpPFT8DHotQ6qFGf0Gn8dhiEHEeE07LsXJRcrcMRyqP7B
QzqfpzJ12t5oIMI0zWom4Tmj4gwBRumzMaEs17QqAJnNwDNOJQF+F3XjuA/7QRXDGnqDYi3mvd0X
WRYC1RPXYKNOUGEDvjUIKih+/B95UYxYBQrVVqO4hrZfpKNVUMJRojS5OlkOAuSgHhlJnS7NoQRA
XHsAsIVvNFwVqTMshnSFGgwGYDUukVme8YgPTteRvZVbxl0M2rtkkecaQv+NrwPn7+NDi0DVcHpp
AMTTgJsyxx8qoRrZoATdDqLJ/57RvduOnuDnj+Eh30uYUYhpXAlPmV9sIW7FZHbIdAFI1BBOfwN1
VRWNWWorAb9BiMIBQoH1dQJKVlpLD3UiuUM6+HMDMVeju5ZjJN8yrfZ4Rd6oWgcdMaNInaotwo0x
xxAByoedMoUQsFrua1275gLJb9t4v/Tlaz8pH3LQPKSFfMDNESKD+g4N6RDouv4mkuB+2o4PWay8
GX0gOKMh/FrmGA4Ufbc1YummyNobMYLmalz72Uy0TKUbFZChrydkVdSQBQEOnYZyBrrb8G06r52G
JIzmthpB0TuEV7FPYOXFjjvw4BHGLqsjsapFP6MROym0buHdSVVqk8DniYy8bnO+6hHxbN2udhP6
iQRvxW1YmuIXvw6sY1BqEA2OOKRyPKlFp1zAxsXgHxsv+Do0XZSr2k5voDXpLYxKm67NyMedBiN/
fxJsMVo4Y0pwoyqSfTsNZsp5Xd+ZVc4CNLICUaPYd5zcSFoR2wMWMtQHIQj6oYk4PaD03CblPmpR
fTF27oWhNGD1JWDu4HcFBDK1UCrIaIPYB+3W4YW8vEFu2ZLuCDxsOLDZO6tHIry0nUajCcOTEWZ8
gxs47IibjYpo6cE4wP7NitgPJOQCdPpAQsei6tys1SeI3SAWdMI2i53jUDIrH5JioK6mdr9jOfRd
2AX4OIlYtSIPw1CAmj+5KTQuDBGws6HO5EWWsgs25PEia03Z/3ejSQBiwFEZ2AUrbqgoZVwh81lk
ywhXucFN+1KY5Fkem+7h64RClgE1mHB8AOESnweEEn1JGqQuz3DIhzhggJiHSgZZIv/iZQ9YPgyc
yMMqAGLcwIidbzaID/L1JEM/nQCkolciTH+0J0MmgU4GmK1MsM1qmRwjoo2Lm6a4xm7GRlf32SwY
lgizdWBF3QgEHLyFbEUX4l6AgX09kCsI2OcX/olHHVOaUUGZOOchlryBNOODYBu7zOUgNN44eFy0
IEbKtvJaB6VyGBVUyWU9TXjksGRfbcAcjh0ck281TK0MT/eTrWY3rspKLWS9n6+Z88RJzaWmp8CC
giKHLM1b85O8JRQDqEpCjwDGsfhW0Z5+sZ9qV52KY8IGnR3HnypBz5DqjDRKGyo97hS2epC3zU0L
+ze8fm97GMrzNvwl2G/fNICCjkj1RipUo4GoksztDnvyFos6wiNbnoVBv5BjMKZAKwDuCgThysKv
VgOcRxnGVPTkrej0HkBhzngD7W5iNfNRs1brpS9DWSdBgAPyGAL9cDeL2qRwcoa2nVfD8jf14De3
7b5zNKz24bGEFXA3h1oTUhqVrsMwLpswyUmk0E9eCGIhM2fX2HYejzljNZdW0geYMyQy1Eik1Uz+
z3mmyYok1xIZF/+sg8QZKvjXoOg/lHD2wk53Udnbdbw81BIe8vXxh6TC0y8Pd0m5OHyCRdzqAG+q
gyeNaHAm0Kgbhi34NM7QtpsOiunmUIks19kLk0FyL9rTAATzEIw7/8lip4wpLFSR79Fjbc14S+yQ
iSExE1i9TvdkcP5EovJFEmbd3MtJhK2rYzq0D+BxdiRpdGa6yfBIAm8sXCfeDIi6/mLhoS7UJOfR
qamZqyDGRR7fObkdcfOFFwNnjTeaV9r8TmGUd5fSxem30h7FlQRp0sRAtL7BmUNoJEDneNMWcqLX
kI78BhPqQqEH/TNFQ7cRT+ErnAPwq3XV5pCCgVW9JQgfAwfpBmggi+0V47C5tGJU4MdR3QnoT9F9
RbTEkzLOJ7Kp4jvFz7F9y4fvQEQuVXZEcobHPwSOT2+n3tDTMesQ6XPF4ODe/Vis/Kb7eyUtAtdC
C1FDKQIK+CoHgrtlZAIu98iBhMJPaGtjYiIaqUj6nXjHGETS1T8/xxBP46FXQGwrVpfbuV7EYcoX
mNDZaD8+fJbIijduUCIz8SgrMOAnGA2gfGgdAQZDW3M08GzQeiULMWVzZnYPvSd8tLcR5MKIsVdo
qX79ANEwL76GafK/OWDI6SLCfBcrU1l1hwW4B+jCDEXpYi+5bo3Ag/ljtPl9ZOY2kzByaWihZAjl
NbjwrkmIdRc2II7V5GOnfb2N0LOYUHihhvVHn3l4sqJRx3QrT5WqQAEV6PtP2JiA96kfiifBi4ip
jXQpGJSe4DEmg16x0pXDqyaXKzgRYBFOkrX2HNwooLUmd52X/GImsXWtBeMqMAqIuBTaQPQ5nUKv
eojQGLeUa8EVreAJqDiYLckbkCozszJh12PL3TesRC+kT0wdCmcVXqLIZTSPVIZaSJdMID2P1uIO
tr5Nnexe38Ce0up/pvaWhXi+cDpA1QLuiYBt4n+r7RjKGbeMWYwO0pu+Jck6uCHc0cFp7tgwu/VB
iGASjJcgzgrXO1odcEh5jp/alMxit5F2aPfAvp4d5kKBjjhIM8QkDddH+n41RzD97XAdspJ9edVc
DzeJS8D+s9s48IB1q9QM2WXr+hzChZWH15IGhpG2Lu7aUh7zRiG3cSya7WKrVn8gwoTQ6fW693kD
3prH3IXrXiWJKuP0w3VSwbvxeRUjlJ2BuFGAC1DsN6DgwObmEPnNIfNYHRWB1ClU6j6LRe34Qhrr
tCCx6t8QCQYCY7chOqAuYR+qL0JkVeYeDclboK2fGafG+ug9/0yqR5XGbYbmDUJnGyJikd1D1gFr
J71mJtFV5UzdYKlyKZkxnFOCG2yyGSDGhFco+J3p+8kyvGLb71hiBOsNeB6PLpjQWS1Ad8QNlgDH
6is0HpBlOgf2cWgus0pRMkxnM0iCQaxXxmaHoCDdWhQh8gSaLRoCY9TABQLkZdFs+TvGZF0aQtBF
sRoBNiG6eedrMpcLeZDbAVGM0sykOzl8WFJ3jhOIntUWDFV2Qow7ZAah9wr0gEwDiZYlELjOpPjU
0x9BFd1THU1T2EOSnrBkBbu+hfwIstvP5QqCzH59n8ob1i1oXbYhJl690fvAoUGOq/MPLyGA3MMj
FrquHtr1eE1zkA1c1ZV+VWzhhdVuRDB4JQtEzEoXV0Jq+tgKej/lsIiCel+M+0SH7tgBoFfpihwX
iiXuwp/keJxzM3thTPEq7RjQzgGmEt1pSQUDj+zXkzauUJSarJYLpH9J2rmP3A5rNvKHR3Zjjj6M
Jej04HEd3H9gmNCkprY+XtclFSZEmh0M8I/T551Ral6nVhYE1K4DgQnMIlnsdI/Q8ajVWxRTlcK3
TbOrHyruMINlPJMUJ7XA34NRBWsUyChAA91mDCkrLrVgIVI01ZWSaaj5RwcWKmjouuT4qEHbaDeQ
f/+GWfOFmFg8OnGgRX0q0BZyeZEIGggbhNqNmChyhA8NLs0WdHVxIxVAOchNmZEeVqLbGOCzoNQT
gLpA3BYaLCocouN3wR0eFN40Algn4z4FUAO032I75822corH5D3yv3XDYn05Ndqy1vNSrKbwUvLj
9/mJ4MWJYWxwzb0Rk9JvqFHSxc/xs4khKvYrScJUS2Yq4ZFg4OEeEsKfit345lA2YzxQQwqK8OmN
W6KuVVncgxDaU8daYHQNjR9g8KDJQmwHDe5Vw6NrMq1oOSi1kOoLb1iQMQtLE553ZgE5U6Yc5oV9
exaOGuEhlquybsLFrtGxj+WtIg5mEERunfOQV2f2R+mjDf1m3PJIZ43I0ePmfJ6RspKThgGFNa5a
055Q14cIDoAmVzq1DQo0BD8DGD/BDIel9Lc6aejIZNxPciEgh1IN5fRPSTojeFRRRQ9Q61C2UemI
nTOA6Mk6alYXWxIUBxw0GdC/gssmlRXxNiJXMAEhk1lt5N8wvZ2d8k52ErvjzR+9S1QC8j3XmPmr
+hzfM7MVfQDQ8alNDJ08Vau1UAOALfBqEHea2Sayf8Fu9tXir5cu+VrYgRO5NpjyHRu5J0MMb7sh
UKp0OT6JoknhKneNA8tjbBd202C1cKlgJHWcBEth0pK2Cj5NMW5rSHnNh1ya4LHiqmK1+dukj1h4
dBVwrVXJyxN12ODJGTCeKf5UhiMdffAUNdOAYhmZwPK+eIQaCiMmXZ6RqTuNSW3MBVCYcCExG3uG
hCLgwG+DX+06h4ikSdCEtb4OuJIKIAFRDkqwigCeAWoP5wOq9wGwIArE/eJZcYRSNyUIVfYBbynt
AjsVCNEFrRnEsAhzpqFyjeBHP17NAlrWfeoIXWSF3HVihFYnKWYhQ89yBnVz+PX1r7yUPwC3UNFd
MLBZ6dpNaKUxLtAtsg3xZ7UAaVd46szyUVidOhiJkyAGVTYlsxhwRgJ9ISJ3Voze/EZuF0SRuBys
9ibKgP5mDf/q2kaGH+OPnqUBS2X0Nc6HPzaKoM97DD95C2g9445/OnZlZRPcii1sWoDAjU3hMXYr
iBIOrNmn78V0eGq5cWho9KmI8EeVBjzSGW7tSbvwVnEGP31LD/OreE8U+tCB80q/OOQuH7v1xzdG
gvVT6PqcNzixFrCzux+Nq3u8M8um0Frk9AUE7Aqw6tASfYDamNf0yxP/zxzQt7xSlzOkFKyuNLLq
J0zD7QzHeDuCWeQm8lHcad8AcQurkuN85mlw6pS12SClGHopkJ9KOHUZ2k6sIdmjRvtCUi147vr4
Za6oFbfakHsi+GTw8DW18EqcKrMc5vsAQHN4BLrlwMJ/s4aEOjancshD9NNnMFT48qaGgfChKvmY
ZXRwcQwIDwGddGB3aFforEqDWOYx5+V8nc3QqJ2udDm0ZIGzdNjNxag0YXjnf51MLn7bSVDy9ydH
SDSG8ITWINEEIK9lFLc4OZyvI1ye25MQVAGQaW2SCESqbHJhYga1SShDTwdNdPjRCW6y3QwBD8gz
3YvFbZDfwq2LjVRap0wJ5DocXeTBD/4F5KA5+cq+BUIyaIhOmao5MOyxogykWSljfOp6MBEGr6UC
/OABqaFXMZ7OQnWoK2gpVokZQW9L4njGmXjpS4CYhkUDmpPr58u6KHQxJcVjKycwK+1hvhe6Sfjw
9Zytl6KEkfgnCp39o3mAo1Z5pOEQAxhkv40KsxkmCINk1LMbLJqQp3Go8zbMax1OwaCZzbJQa244
VrARnKK+jm7SKsoyWx7ninuU1Kaq9kVaVp1b16nwBg9YoTv0gDYZMCaEvo+DvQPor76kXGGGYZny
ltZ1je4VcwpPzaUWp4gxE6s3eVAT8CCLIgFW7gKP0aIXVT4raQMCwQCXHLDAa+jQaQ4HM2d7uIu2
vSmJjBPqwuSfRaRK2artIJgQpKqdjaOZxfCKg38mB2L217PP/DLqHK5BE+a1UYIFq2f86O9q5H/5
geAo+huQwJkl+vqwOx9I6txVkg7JP8dnVeLwZCzwVU2F52KOHVkKXcan0e1ZTBqEpNH1AvsaQBG6
wpt7ro1AkgLjYlNfQRJtp8K3YtzwPotguGqxfUbCiyVsRmTyOnq+PLgsEzuZ3HugcNrA1GHwx9fe
nZz0J14rGVmcGex/SPuSJbeVZNlfaTt79MOMxLXbvcBAkKx5UknawKRSCTMS8/T1z5Onu0UmYJU6
fRdaSFViMKfIyAgPd+6KksYKAtk9HFzrx/djMO0zNzthUcSMD+tHB5vBX+PifGkxkyarLZgyWA+U
UkO2lljZsajMBwvdFmabiKh3t7zEuUXujgrr0M5RAWMvyPT+TzAREgIP7S7dFS6b0vgK0QmUUx3l
i2C7rB+PGCxAN1BwUtEdyN/JtJJSW24B6p522WMfsEKljg3T3DaBKJ+/dXmcm+JGaUQpoOoqogyg
YbwcStGqJrieTuhf3t2em+A8llWlJeQfsXRZ7kBY3i4d9ahcK6DRym6m/fgVpDeudROihIA2cDdF
PqAKvvUHKE08SAFUJr2/LNd2OiR4MOvk1EjIVxGlLLTniQ1ar1zkMJk8XAxOL6q59HqCRFYMiJpg
SdlRWE0CiqWgcAeYCm+oy3PZSfGAlwdMMnia/KlmqLgQUlJoZmzc3ziaW+eF4BNlqN8BTMDnP+hk
md3YgIQRerOFJ4ME1J3Q4vP6VkEOERNNve69Q98SdrAIn78qL7LpxQ0F1m8Vwk4qX8aklQ6ly1hn
mbxlN6HOJ0HhDJwpR/wLoq5Q3yNJHItrtVt7+dwud1F1UV4OgwriavaQ65egf0nvwgM4BsGHFcne
Al7Id+HCbtyOoNfTgdQA9h1iYfyttWRdZIboVGSV9zr35Xf0ljB+lHmnetXkTO/G9DuKABs+Apg8
E0UqE7HASqsDRL9Z0Zuw23jKjnxiDDgMJWvgmSp8IW9sXkVV0eqGtyqktjTuBCdzMRktMVjA9DmL
f9IW6CHLdrIwd9CS4zTafTP7WXOn6VC1rG1RVmBrqOfmuXUd8igjdIpNT33A2rrKVXLDpBXNXffX
GfKxdy+Gyi9nNEZ1m4ByA8TU8669Zd0FjQ9h6tv8keIOFV7YG2HIhUEuDFEWrUKtHusoB+QhAnri
AIcP9VVnvs+urUAKqiNjFRVO6kZIYkDQwkYmB9GdyUPxuxwo0lIdQWESV3gkVXjnT1nXQkqb+pKd
eDmxdnOjf4578xNErAeRQ2QXNucQgb40gTlCnQ65L25P6SVaq4EuZFlhE5mG3JtT05NOyWi66wsN
ciyifbxxoxsolAGoi9YdEOhyMYRi1V1VkWH0ejSPLknnj+XwVauV0s+WRPV0JTxYZvPwseff8A8X
RrkLdkq6EC8D8DEY7VFCY6WUvert0//NBjeXlonO3STHXE5L5o10uC0Hcqd3o/uxmRWXPQ7HxVi4
gxiVNCvwqJ3g2EnQP9rfIaSLG+YhPKD7E92diI3QDVBUnhCGs+HaLyzzxzLGyObitFsGj+nMUeKP
qeYwER99B8hurjg2mA8Fu3Rj8UzZgBwXg+uzFOHlrZ3MROvASIIdEz4lRerkHfj6wZD58bxqGw4O
hB3AxShAb5kAwl2awdsKEucEnf72E/rB5v5ama8W6FppJ7hhAoaXzpF8sOXjMaQ6qa9+p0/1HTK+
0lHLnRK/0O5QRDI+tXfyXjT3G1OPCjaIlABYYHgFbg7KLtRttcU7KYqfafJ1AKTl4+FvP/wADIB0
roZMLI8bTUOrscIEFFFMXmv4wRo+QDrqVreAyjmV2MdvuD6I+vyyx7ncrFHnjmg1ni01cqp56KDv
3y2k2Qnt536ZnBz+cEB1dRSlUYQj5aJAvU1nPYcGBd6B6Q/5RMyXo8JYPKd7dS/9dcAFDiygqwxz
AawcYFCcPVo0jUTmU7IA7KpoFbBc06lu6U5M2bB1VFAkR38c9OtYz//lHs5ponUzgIleOd6iJd2X
U9RKhp1gq2ydlHMrLFI5S6npNWgNoaqOW4O+oSu87r9MYJofrWAxnmy98SId5JnpU5W9CQxvhEDm
uWHu7lCRKpYGCYbNm2Wn+mBSPiSHxWXtXb+BlWOfxl2OF9a4S2Oxh6hRbVhLfk6IoP8kOGxTCF2V
j4ygUnTGN27GC3vcBZJN6COSByyeWd9n0N5z7ET9GvZQZyTlk2w/QDPkx8cTynbeRyPkrhJaDx1t
uwRpLGRlyzLaG9A/H+f6Zqx7Py4TzV1KC6WXPvn8seGNcjRKryb+ECYna/KNc0kV6lIpqQYe18Zn
1Qf08TGJ9jq6DBS/CYzUQbulUNZx43SANR7tsXj+gTWGP4hFPaEZvRs7T7K+d3nlkF7fdb1oGQVW
eB0tZRyVsSwTw2ul5qAUtTfJ0+g2UiiJIoGNDXM+Hl42C5mYKkmmrvGa+BvrEVFs3dWK0p1zXM1W
Dj2dysksNNVZxTHT36j81JDKaYxXS7rph3epXkAfoQpu6y33CvEqFb2JEGyDGgPn7lQ70fPYGgdc
JOyhYOyhYviFdfbYAfqVZDEmacMrwCAAK9Cah6Apn4wd016noQFCeyYJoHk0KJGcCnf0UO8q1/bs
WEjluGkRQvN484FGH6XYSwfY6hLoM8CagUq/FvlMa7sITE8J8ciFKmQgCoA2Ln/GcITYB3UMYPU5
c5rWq6FaQBB5UG4bMK80MREs2kroBHcUu/bRZgFAJJ4j3MWhLdkULnrUecPnhTpJi0Q6dEM8DRRc
6IbyNTjZh8kHq4eXu4aHST1S1ftNKY+N2b34LuznZ9cLuF0Y9bTaoNmjuTYgSdUAp0KvWVbKPogg
OZtzezZwbm4R8Vl2p0N0QW3fpkh1Zk1zBL5ONB72Fc7GgzYTkJCUWD41KACdhRbknjiLnzqMi1+I
f2ZfmPPpF7PH3SIplZKcjJi95NPos8Z8JnOFVxaaL8HZ4wmLxiJ73B0i9yl4PjVM4Klw72qvNpQ4
EDhigL4ELKs73Qvmk33i5QiR1ALVAcpHCIlX/etzC3Iome1V6ONSh7VBR2gj0ZEh6K/7HcqZeP7k
4jaZ9TJemOXRpFZcN4YayzpLSuyYmzHQIOnhbPjxsdPFsn3rKOvULsZUU0FVteLCAp9JWnQg7ARB
lKcedZ8pXZoNXIwKumPRMdi4kGHNgM42fOhGJkAN4c6VotWxjM1BA56cWtcD3jrZD6b6HAdmUA0H
wUKunwBMEAMNECibwr/xGWBkZOQua2AzbNODrhaHBvpVIL1ZjBcEso7Zoz0v0VRHmkTVtI2iyaVp
7kwaTZYmKi3Z5F5DyXyXMxrn5vpUj4aIjGCgayeDBA/cN/aszBrZuDMJW0sFRVg2uSTbmwqgjQpI
5jtfBsIRWuaIX8UEvOy9enlMsJQ22tdYryuOC+fSq7KuxjmTNY8gFzoYlgMBZXQGfR3l72kkiOc2
0FMWtigwfiyXD25AzgskGanrVIFoMcPPRFeZ7WnkqNdOon6GDlJybK60YPBDZLzL45AF2vxs45DO
N2Jq+1WvAjosL74K945PNTKAmBxfBZeZl38pACxHY00L0excBnBGWH9bx3uX9liUdubeSYVWUj2e
mFa47Cb7eUKzSeZCb0Vx8z2IpEp3L3Ty68gPzztdPUENgWzgAxA1bdWIoosJqtSsH7IOGAJ7HJAB
Yv2Cxc5w5b35yCYA0Na/vJkvbXNHB2FKqYcpON3iA4NjlztgOc0DA3PKXv1UuoZYCHd9fphJdGSh
lMGgCdxWBknaZNolhlugP9wvPevtT97iwU0MjDfzfqNWJLLJRSF9VfehVZsFllXZWTuIVZuudduj
wg+yVZDce6GfvX48tacKNHdkL8bJBSOkIFZvaxhnh3ICELo7or1q3rI/qTGAIvy+9CVPGx3Nr4IG
LWIeCUi/+/hLbOQXLyebW1+pgsRVhMbi01Gmt8go7hcoZsa7KGA94BKEu5EWVkSXwfq6uzTL+cg6
kZOkTQyUyY6Q2wHswPaNIHQQJe2Fejfbx+fXfuK81VJn6tTqFltbEIAYfhc6CjRPr+kDOVi+DGFI
vUNv4XQLUsFMfB1smod0GeQDsJ9XWXc7plaas9PLljmGFmlGr5X+HauMr+JPYOwqduMrfVVvCOCn
sYiPdgOVhak+s88NH5VgoNrAUI8TzPCF1S69Q2jhpndM48gKwLwJiaHmFifcF079OorCq5CFM+BX
wpOGz7Iq1SgvBZGYt+yRaGwd5YolVYsDA2KInuIb1/ylNc43F3JkQ6dSQz4eh1h1Sy88mNd2kIMR
67+oZxOAI9CmYrAWdYP3yTkI/hAMm7o3hmD83Q+9ZNQOVcw02o9ZM77Wmpn6ZSFddWoMR4Lv04Mx
wDXzxDQdBdyue2QuSkGwvLqcULJDOlDTTNbRumoybYtJKdByTrzaoGCuzzW0QhUDWDubKRQ5jhNx
9oX7UtGcA5U3DX17Mrh8ODeddFaSFinBs1gmdI/GABQHB2LuFVDq/UCv7fhYRtr0Zi6KXe/6qKEp
KBmbHpSJjUESJ7fG+CqZ4yQAk6lxa+msLhYm1pUcV/bR0Drjthgt7SXX6XwDYl4D5yTNrYNkRO2z
kncS2vUK1YL8KSnuyyLUv1hNG73mY20+VmE1JY5Rl4MvTWYMw91EHgegLv16XNI7Oi/FJyu2NTfV
KvIw27P11NGZIgk3Z837CCJNCKhpVXabh0V90Kba2Gemory1vaYdRxKhBylGCRF3A5gF90oB5RB3
Nul4n4Sx/VjkJKQgVLWKoB3mFpSMKpnvU3MenqWkg6/v4uVaa4hxA97wLOgT2kbQt1fBrkjAQ/sC
YkL7OYxq4F3NxUAIiWjdH+wuvZ6bxXqh2lB8gYJ67gNSP4CnVdbygCojuTKTlt7SfpZhXZenewn1
N7/rNfKFVHL+HqVp/xhmkr0Lc30MDFjwU1CX+q3WSAd9MIxbSIdHT4MyL7fLoAOWWpH0UbeL6TEx
J7ABK1bxQsAD9zxFqQScMlmeE6QxDgb2/RsZB1wfGomx1+f2duiLGGp7tdyXTtyFaN+emvoulOX0
KlXGPEaDVZR+7qfIepaqEMmiXMtuM2C5DqS1zGvNVqf7rpri3NNqEDHP1MwflYVYLo3a+b5qaPxD
SywQ0Y1qux9ru/b6VK1vbBq3ewuEsrdypjR+as2gdBs7vSyctMv0a1NLpHvgKqWnuiFK6Watmtzo
eVUfEVcDs6qS+FC0chzUc5Id2qgN96pC05sobbone+6ApTESEEI6kZ61h7nIFQ+9ZdotMaPQb/VC
8ZRkGT6PhdZBBjQKDzF4bw5hXhfHqranh8nCfE/xPQbqQz+0j5+wzE0TRMVUPEVxZjgpjarBlVRT
nn2zG6w6AzVsXfa4uxoTdQSpKt9GOS5RPa5rGSJ15ajHR5lOUXxH0mhcdnOIzJKT2lQEC1iFSTjz
6NQyLANklNjAXLSt4sa2QOFjooEKVBkWcFnN9+aq34GCgL3Ef0du8PTS5v3MuU3Oq0eSXcxtDZvs
sREelb15YD36qlC7Yv2W4EbH5TKncpo7iMT8aSn/Qb+Sw+QSBzg+t7oRocBWDzaQIMmI6SHMCST4
StoUfWN6BbpXdKAkyq7LFN/qI4fkBDjfxLWqPBAEeuu7AfbQr4p+JUYkyoMPIvBkZkk5oOWicpcG
beSKY3xn5FJvKbiM4AecNIIAoOhS3tgxIMhAHlPXbLxKT/njs/cSDlavGCGG2c6qq6Sfi7BwPh4Z
i1+4/XFhgYtgQTMn9ZkOC2n2QpRvnQmm11AHvkAkL7iOL9iS4cLDDQv8BhrWL99+PWSHwUQ7W0hF
ocENtEXUrfDSNXf07q9PG5qZATFCwhm33wpqlC5WhFT/QDx5iT4rFQR90/nh43nbGA7wRcioqQAY
Aa3Gv7M0hZaLCfZT5Cnab8Z+2iOdtkPe8Bj7IkLP9WZHFMhYZ0BqBiEanq20nNVZr8GG40lhnLz0
Svy9MVvtdjCn6XpZzNEfzFAI214Fn4iGEPWjixi5e5w07n2Fgswiq2NFPANZbKRGWbyr3/VeewCP
QSAa4uZ0ouUdZV8LFafV7kCnfU1DGUvWjl8Lp7QByy1mX0LlqW/Akv2jU7Xrggy+qNlzfcIQ9AEl
ALAAcmtg3LjclWCFglpaSoiHcMs100eaKYITtkYXsrgSUlYE+wTcCXyw22SqEg29Qbzwazk4GJH8
Mu2BrP5EDyzX3N4rN/KrKI+2tWeQYgLgjvGhoRHxclxWnUSFSSfi9YoZ1Hod9DEAyF3twrftCBV2
r6xS22yQNtAgOBBoTNO5010P+ZSy5nMw6mo7lNb24SFzjSC/ZdrWpSt8Qaz9FrOHbBIj+Fwnthst
z1tTGtnxQ++hHFigL5Gc7GhiiwClipZvDcxv0ZMoh8/m7dJfXtjlM9sKDfWiyZm/RCb030yfv9Hy
sXX8zsbHvw/mkcztbGJ87N1p76a9AU5I1kLKmulFOLONuxva1ujNAC0rtioKXJe7RRnkchli80+q
At0dA6RT8LqnB7Iv34VnfWtsoGnEO8sCj9Yql23rM0R/DAm3ms+0OZAvuctA34WapwetHAFH49YB
x5lDOgx1bGTtuaFRmTaGNFhoA5VvS+3b0AoTjKvUPHY8I1pGOgoXNaDSl5MXlRoabvBqwZYo7/uA
0b0Qp7gXS4Ovg5ALQ7xKponim5YNGVxy2V2po/asynR2Mjo8f3y3bdph9zRypsDPrdiWMjlUByMi
XlT9nErQVsgLhB9Em27TCqZMhpcCVo0PqVKrVBqlsdFGqsVON97mFfBMhYAUcssNYlH+bYQ/rnI0
o0hZhpZnlearVKTQIbPf5lndtS36IeL9xxO3tdfOrXFOUM9MrU1HWKM1JEEGHY8LxfvYxMaAQCSo
4aoEiyDKelw+Sk1a2SzjhngZlUuA4eHnA6vqF6dt5/BhjNoxsM0hcj+2ujEwoBMQYoCXDaeWx74W
0JCQsxz+IVN63GBINBp3H1vYckGgPsA1jDYSAL94+Sxw03fyYOECKd+mNwSIID7I3CqHNjSgCcLA
enMaz6yxAZ8F1kVckSrBgxxJE7Q0KNltarb+ksi38UC9NhVtwzVmAMzQSC4hVkRTlbni9lkgaBF1
Oro6DWfZ6UF+b/q9DwzR1bJbvBjZawgVfUmCdmcFxY/cr++7B3GKb+PE4VuAG07FcUNGlXNUoP6x
zLFpbE+N+10cAyIgZTvFeP14JVcZWwwVfRQoSDKvuHK4/Yi8H/SBoCFOameGZLEO2Yio3UMw1JHJ
q6xSwebcHBYjaQJkEA13fK9ajxQxBD4k4sXpfJ1J4Uuo4vEZTYKc3dYZAAmUgngDaJ0VGHuZdaOi
YW17uTY/qL39Y1oSXRArbtlACwziYKZ2tIaW9INmhpNCvDxUnRrCfsQUdIltbfxzC+xuPtv4cZPO
SgfiIK+I1MUppOmxbMyd0piBUiPVM6OkIRjTCZ/GhUwqkPNM+QIPptXeL2pFo62B0N54MoPoSrli
JBUgiai+v7Eacn7M3vQrsWbdpl2wx7IuY7zUwKp1OdS2MMncLwvaIVD7YWFG+ay+QC4Pcg+S+9b5
KlTWQFVxFLbr8rEpqo0qSE0gu8IIvVaxNySAKd7sIH4adkg77RQvgzMb9ozDfHEnH0ReYGxW/mL2
mjPKBwdjM+haKsFoD9glsphAsqXeLAsONx/+/mmFQZ/Q0ItCPTenRJuWtKIRC3/DoA+GPQOSgGEh
+NiHrNJWsMP6TlH5QOkDff6cf1bC1pLrUbZQ4WL1/xAwGYabV6/+lSr4f2/T/0Tv9P7Pfdj+83/x
9zcK7vgkijvur/+8Sd4atAD97P6X/bf//Nrlf/rnXfVePnXN+3t3863if/PiP+Lz/2Xf+9Z9u/iL
X3ZJNz/07838+N72eXcygm/KfvN3f/i399OnPM/V+z/+eKN92bFPAwN4+ce/fnT48Y8/wAF2Nuns
8//1w9tvBf7fA/6hWf3++7e2+8cfhvp3yAwg2YC8E3q2EDr/8bfx/fQT+e9IQLCCGBSS4WxZFqek
TRf/4w/V/DtqGTaLtdDkBZpO7J2W9qcf6X9HFtcCQScLXSz04//x73FfrNCvFftb2Rf3NCm7lg0E
B/fcoeAdjX5ERosLZ4wXCxfSJ62uyb0+t54xzugksB2jQQsSdMdoFwVN3nlFG7qN3bh195lk94P1
eUhTNH79HKntDKgwRC8pxOpwbQiuiFUQg34DhLKQm9AwQ8hPcgHgUiiT2TUh9awo7x1Lkp50Ijvh
EnauVna9A5Er6pp2BrqbHonpWgV3zqhQ0LbUw8+z1fzXrJ3PEjuJl5PErnrWMIV5ZznES+9nj4im
kiyqvCJ8HbufYQ49qMINSebiJ97HtvSVx2Pj/mWMx/FK6pQWdE46L1KNm3hZdNdUZr/qw8K3Win2
5hkY6XrZaWXxEyRinp4TIM+QZUdvjhPW6M6XJ/BHItMUf+rSyCXp4rfhq9EV7lL0LvLxYHFogQFS
imAc6mDU8wOxltSZFtOh5XArQU9zwp1ZELSb5G9qWBxIuHTHrutiR2kiz86750jrvSH7LtPhzpbi
7yAJOE5JA4KLRDQf67lnyBrceHhzskbLy7k3M2iylTFpPTUhXpdEThm9fzzjfMyDjXZugdflTfSx
k6H9VQOwlDrEoDulfDI1UfWbeVluD11Y4bYzPIwqjQbGsZS6Y6alQ8IvH49jywKOM2sZN8GvebrD
z8KRsl7MNJ/sBk0YEOfUOk+2hakp9i35UZzb4EoguWmkbTHGrdf0LuNLCj3DT2P0KJk7ZIhaQTS6
dk5wl2cj4tY+VxKSyyqspQdt1weS3+6giCRsg980g75s7XTycFVebrEw6YyqMUdAtXBBsjwU8ifH
32jL3tpoeJAxVwsBM1QhLu0MyWLOqmS1wF/IbqlfR1eMagoiMK4VNNLtiTtTDJRlUehqyc6ssm1z
ti0IQKtpjIZHL3NGn/wskf9KfxKGEjtKX0SQ8dN9sbYGzjbogQEYz6fyx6pKsizpG+QSpe7ICNSK
F8bYBuXJE2z7TpgB23DOTC8E+SIwxKEswmb9bHzgle7bmthQxwM+ljESl9+Hkw4LI+rWQN4ICUHP
uhcBh7ZOG8ANqCSgcQ1PNO48d3mIltE5gZ4H8ACyNTtFJ8i2rfL4zDEh2W0BewYA5ypApAnK5FWK
lRt22q7axTtAVnHyPlEAcRPR0d4cD56yLCULbSk+URVa+gKmWVy3Vf6lpLcLQCQfu6etCx0By38s
WCz3d7ZQ8pKSqckxnPwafaMORL0fkoC9WuiduCNtc/IQ84IGgXUWIvl2aU2n8aDHONqnw6Zca3tU
rnb9deSmx7+cQGcLhWIEy8PqoHoyOD+VVENmgiWnPiVhrQSUfU7xuIQOcD9glug9u7pXPfI6X4mO
29ainRnmmdPqpgOzVCPVntK1XqhGjlkJl23L5QOFgMwimPLwGuPO11w2sjIqp/M1eRMQeeFhvqsP
5Grci87UhoMEwQCgvGgqRdWRL+pXebVAkXNokDWKDgCngezIw68KbpWNmBep8jMz3CVmt6FWoecb
3MHAwenAwUF5QjsABxK/hffNFWhnD0D0H8qHrMLSOUMpAC9s3DewjwsaZxqPeT4DSLM06jMpxnYx
jR0A8I5kNEGjfraXw6I3rhV3LrUfBKeP7XfOMSMVCKeMfn8bzczceZgrPS9NVWvhmJnwDLDZ5Wv6
Td+lR4BF/OhJ5Jc31xKXN2hYGVyYL1FPCQ5Kr2KQQ1q58nSD7JU308PHo+LzYzh4GNQvI+zuO3Mp
KGjlraQtNZSVEPhPdgVKrBrVFlP+kXUWXmHGNYR7Z4En2xwa3AoyEjYYdflAyy47Ka1y7B/QcECV
CdzXU7pPFRE55JbDhDTKLzvcPq2lqTXx9GpQ5e8/sSp/7GmPDHHSPkX/VZxwYY1zYtNgjkYft40n
G06DMCj0lkeI+04u/BiYNwtRzWL7GP4a3onF92zxSkOuWmDAcAxJeKgA4HZYhoeFDODpvao98w5P
00NC2TX+W50Kognm73DoMZcmCdPGq5FBZnJq1IWG7TeIGfjJU73/eK9uhUbnE3ySCTsb7yTlU9cV
WQO3Q79Bd3g4pHdMTkQG3ykKu9mdMPOzcT3oLLWkKywJumrLriKVTCW7l7Q79C27mtcG0u18v4Ar
wp096sGDS8HHo9yIxi5McieymKwhzm3Ef9M43YTGfNV2X/S2DKqlOC7R68fGROPjfBqUu1EGGNvO
A2UfmmufO00SHHWRBfbzszVr7KqLZgNHsDMOWpc4UtSLbiO+5Ml82Pkicfcr9KVY9QmbECpMPqCM
+waBym8pv2yuDZKNMvIq0LPi24FkgFalDjDLEyoZ/gTl1Qy33/Ra7f/kNwYJaupmT8Ik7tbdo/4y
zEd+XRamE2iSWGdlcTvfsFPWgflg+ZRCxkNM9bJ5rs/tcbE5nZUhN9PTSRv9+RPaykCipnxlz4EG
WWrBlt9I2ADr8p9ptbgtb9AiLUJNQefjrD6jef2xL5p7iQ5fUJZ/+njDb0W1sAXAN2pCONR8c1Wz
tLFcTjjR+SHVXd2f9jpYc73RM9AwALbWj82tSm2nvXlmjhualYfU1iO46D8VwkDoZR8myOeQvRF7
zTNCeGDoW69WPROKjcWuJvsw9tIGdGPojwF1kbDPdOtAwpcxOnt0Da8E7fQC6jN00fFWT0rVrSPy
uc7p88fD3lrQcxvcqGVIL08ovWBcxGjcRVoyF8l6x6zzx0ongleexj6ND8zOrXFOzGiKQQWDDe5d
u/XLHuFZlV6DgHA/NvQQ6/WNMVo7Q26CmMr7iCCBT+mh6qXDMOXXzZJA1cTaq3P1pAJOTVPwnUnm
QQZt6ZxVASjjj1kKwfFMd+OOBDHYo0t8hhHLBytcbqexBJZ6FiAFVjAttm+gOogcAJJ27GF06TbV
qKnMRIKnIS9MJ6gFUaldoMsEUkgOePYgimwL+U62orJzm2xVz1x1XqGBSbaQxaFVdEQt/5pQ9TBN
uiiRt2pZ5QfH3OyZoYwumRH3PV7i3uTl94VPoRkp3w+unDisB3jcmy8fb0jhfHKRIFAxeRj2SusR
ENQkDsu8VfeM31NPvPktuR8eZae80QTnYNssugnYauIByHPztPrQL0UMogeWsKKgWrktn4araq/N
rhSoCB4c/fso5APfXEi8jhjzAEp/Oje/UW3FslxMjVfEZIdg220724lEzJQbVrD5kWpnjzBQG3Ph
bqQAQT6NFfKxY+ypcutm0gCAny643jf8FbQcgZxlL060xXKnO60GrTVsm3qx/VWiP4dEUKrc/HwA
fgAuxutuBYgsR9pgO7Km9Gx0FiP00roReKitSwfY31822Hc42/CkB6sGxavUIxXgqyUkpBfothf3
8PCBKKOxFSVfGGPrdmZMriSzTlQYm4P+pN2kXHWvfypFhd/FcL2NmOjCHOc1xo6M9oA97hEVXaVz
GEwJOkOmXZKiCz0U4ts2HqwEyHdkwZiskMXvOuT46lAbkQJmyUoTwVdXBwp2+WP+vUCDGC5NiLG8
TggDK2ecBHmH08P08qqBzI2JXCJ2HLJ8/Hmu9CRLu6alQM7UORgMluyx3IXIPxuhXx/CqyrIXfnr
HF2J0fcbvoTZBgUOBi6jrMeta1b3CdQqKBBB0ERhFwLDWblAB6FHDMVH0EQUHom/iODr62MO+RcY
ZkpcaPXnn3hSrFlaPYWVVy/fhhRdTy74BgRh0voMXtrg4gVJi/tBijGtOpSaM4W4lTH+H01wbmSw
5zKUKpgo7a+59blrBFCWNUgASFUd7fooNqPUBod4eeykvpPqwlSpZ6uPJQk04zYsf4zJvoreLHAE
qNNBQ/fUX77WwMEEpDMkIYGOR1B7aXRYhqhK0KHmGR3EnwFT26Whp4JbywpkPE/B0O/1eyH55cZy
XVjl3FlcdHmxmLAq7aEF6xU0KHzWOq87tN23B/NKuv8vvBqKf0CsAQQApMeqxFQaU0xHGeSIkgol
Qxj19QzBO1oNOhxEJ3tD3lZodGPvXxjlogZg17RpjPMK0buGft/+hTFtghn8yvoKZUpIh5XUtZ8F
a7pOF7ORMkClBolB/Llc0zKXpWSyMFLW45xcKXumHM7UFmL/rz+8Lk1x20cKyYQzzyY1fZGxc+RU
9nq78rSu9QWjYt+a85wXo+L2jCxZSqWkZeUpyiecDi/xbX+kz1bAMjeJOHPDvvqlPcQLwFij1RLH
AxHY5Szm+bhMISU9YswwiF3tCntld28H4VUZ/KCCzNQJz/SRNe4SjKa5SI0c1vph2EctGjiS3J2V
2rUsv9M7NwfhOuP/70zzqLahp7SST8vkbZxJMMgJhDXGa7SrQcHyCZ7wobLHa8IYKAbZGZYRDVCQ
HLOoG4+9N80vqak6eoI+BtCuCJZpnUu5nDYudNTjGEIVNQbCAtZkv1yFAIEy3pq/3E8OviqmnYuH
Gx6ja063QZ76gSawxNg36kem1F3uWa50PsRHIUvOelwmgD7QWwYZKXJFfANR1hek1GugdMKb5jC+
IO4H01F9/xtgMebnL7cCLNnoqJSBtlg3bkdVHPfVhJCf5JEzQjnXVY9MU6xhpeookPqX8Hk41tfz
NZjSwQohzAqv/Qf7AjY8NCCouLa5JUyMuC2GYWLFeHIsjizBwPhAO9Dfi2KDjUsPYAkZdoDFBqCS
f6YqE3qXLS0C+Mkyj7Sdj+2gHae43sWzeZ0g/kIPsQeSlYPVtaJYbO1RLm1zZ06Ku7ls67ZFcZeR
MdQPDKO9PNSH3P8dAU32cfy6QpoE8AOoCqx7iuJmIWEeqQBoH+1sF+PpWt0U0U0CxkwQm9AgCsB2
4rNqbCWkud7aU+e2uStBsZop7gY8mFnpSfkXV7l4OdehPGYUhwP9qhZ6WfnqYVq0aY9GavCANnPn
TEbzUhDjFsCpx0SyZzyOrMj72N9sDgyKkaiX2+xi5/KMdlGQpQln1A96GrTxMoMyCgwMWeY0JdS1
0zQYijpxo7gVhGubQz0zzM1oS9HvMaak8ah0rcafo7ZzaBZ5qQS4VxQLLr/1mwXzemaMu2bbWutS
kuGU0CaXnQVkq90iHxKkHsy6OTJZjsZEf/3HU7u5X8+McheuDmEKSWK1L6P8EhrNLjLRj1x3Xhxq
7seWNp63GB8U5dGNoaMzg6/LNGFN0rbHE4Gm9hNtJLBHyl8n2VWGXRP6OWSaJdvy0SNEnMqMHwXW
N2f3zDo30MSoixK02jVuenRfNzIUEp7ZgbRceVe2Tlwc5cFpVFCjfrFUMFmKU6rCCeCCjQLk03TR
8BVOt+ZVdkwCVg8oH37DFtuZKz90NlzO7YHuMTMLBbYYM4qcuAV07gZI/OkoCeD1KXpws6/+kTnu
NimUpZeldGygo6b+oAqFfGRB/aRObj9exk1PcDYsLtQGbFLVJbgcuLjuwOQYtADNvXvj8LGZ7aVi
pAcEDcW4JrmlyupCzSYbqBY9MHbGHsAFp7iO99lu3Iv4I9nGW03dmSlupeylJ2TWTNwYEViW9Vw5
jIDYig7fOtDF4Tuzwi2Q1TB12BgLFB9AlKL60RFCuHvIZ4BLjLHTCQ1ubsAzg9xKKYO2KGhoqYEp
zO8Z4eDY0gO0s3fmLj7qZnXI/6shgnGY8VVAD47H+VdUmsdxsODKQBshfS7w7pvvoAXndG4B3jJR
BLXpOdFSg6YhhKYr0r8ij6i6EFxKdglJnWFy0EZ3iEfiDJEuuP+2t+OZLW6PGGCHb6Hwi4piOL+m
U9K7qAjcxEl5nUrSbknjbwWh0qFti59jZ8Vgdw0F+c/NA372Dbj90yaxXklUQopa1u6UWrmmE/xl
nNf+xydv8zSgnQ7FMNSeVn22SV2gfToENEm3quuBjL5tia687aH8MsHdBGj5sWJrwFEI5Rs1jh0D
pMkkF+G5Nj0VtIhMPCyBPuLj67YGvn0iJgOVRPviSA7LsT2A+lqwLhs1WBzsMzvcOSsThbaphV2f
H7JbxWNKdfo9U+5Nr8TKZ5tTByYnKA4BR41XA3zZWdIYcriSkrHVqaFCod9Vke5Kti7YAiIj3Ppo
LWCgAwIvL7TtH/XSfYlr8gJfYgschsgO+/nZYLoxGVNFwT6Iyuq1jhdgubP30SqPH+/ojYwsVuhs
0rjDG6H/WSqahOWiWR1rvK1Rl0fD0/8n7bqW68a17BehigFMr4wn6ihL9gtLkm3mBDCA/PpZVPdM
H9Es896efnK5uwUBBDY29l7BAHd83JVe7QzHreD0m9sFFBSA7JsrG2DA/k7whqZ1Hzcc0amtu0Pf
N8+QDLoPIx3K6z1ARnoBLfgiCKNh1+DU7yYDImVdyE+1AYm4SXmOWB4kzeSYPURaK8tI9gTQCQL3
6z4uj0k3nqOSS8HUQEOmyBJQhy25dvM0PvVMelEFOZtmC3mZKtpIyVeKKJClgLc6cG2fi7p4DJTW
gIdXKaGP2yhwOYsgiM5plXlo236ohbzrVeN7TOmdJNo9S5vnqmxBxEoMuKaUPYRv0ujASHyoQvNR
GqVjWND7rlV2UUbfBQMRM87vskS7sLA991F7P2jNt6jrfYv2cISWHwrT2jjCK/vw+lMtWXCk0Uk7
hZiQAcc0CFRD+7LvIJbVaVs4g7WH+JehFmtnxJU6SR2C0vxChAAMzJcTWP/ijfjf97Kw/0ywCaHl
AYbVEgY5dERHHZbNm362Zp924CxTSEalR7InfON+XLmKvwy2iBikURtTdFhBVf2pFIlTi8zVUni1
ju3GSCtts6/zWgQNHoY6k1jZuonp8E8zaWfaV2e6j9qD5ENA3d8sL688Qr/MbhE/BgCXolD+XErh
dve1ZVcTSCF4PqTBbFfTxV5RoXQzU0PEpojzSh73ZfTFxZ9B/aiSraL9zKqi42cz3JYPJEA91qUb
6f1aooPRgGlAJxw94+VLv4gLIbH077n+A4KeznmwBYL+TQj1M0RejTXP/Cr+d8LIVBCe5q774LEf
xjE6pPw4a5vn98ouJ7s6oMfyvxcan8eFWhCg12gkQ4RpsaJMjhM5VXEIorfBmxXV1Hsd6ht8DyPo
7d2zkvh/GW2RH4RQp6eQSWw/b58MwDMXCBsU1AG9dPX37ZfnJ5x08Z6ZyZbgv8KKFTW/RY4gZ2XG
Qq7VWNbvEGTOodT3cyKXND/NMKoEG1apL3yy0I4R9VHftedt1frPWsKffolFRABf3MyqFLOWLVu5
V+7lD2i693btTy+xWzLbcLRj6poufMWhT6MCL2NBsn+b8rR2dq8XYxEuEjmWGUlCPLvS3k7pM8w/
pRZaG9GNXm3kGSsJpzLrUAGMDeF8ZYk6NHEvQsAexDeW3nd8cqixF/lLA0pXZsdj5/BNJeF5EZeL
jFQdbHFIkIP5sfjSU96VJov/Ziwgf5B+9nAZxUPWlVx9J+Fu2fQK2xpy8V071mlZXWKSPGtOeln5
/bilZ7D2ya5ntfhkEH9t1VbCELR+VmXLz6bUKRLDLzhxElbZG9nhSh0en+2fRVxEdzEaskTyeUZ/
oTDs/5z2sYKoAkrsUxxNgoLtb3V4JYVKfai0M38mf1TgOACkaoAGmz+eCj8dUN4AvXmzfbj6za5G
XcywLAcsaI5RdQY/c5F5jR78m0W8GmIRUkO4wA8wQ8WTwZQrO1NhfsqZb3CmHIwkdPGaCMJGzuye
le9NzndhW299x7V78nptF3G2bWBkziA7jbCnB4pD7LlVpdzOlf7isilKvxbVr0ebg8HV3YVaThGa
DPDMSPP7CkC1ErS13mG/KILsbK7rbaUhq+HlnyVesnerLrf0UsX8UK2Fe2a/mytvhb/ZK9pYx2UG
QJswHSsVpY6R2eHdLHwRInEkI4D0c51qSxttNaG7Wklz/n2uVjKFakMZz4WxOVFVfk72zBPlkPCB
YaVPbv/7Xvp8BIFNmp9l6m+ac7WwyjjvNA6cWu+OUxp0MlRT6mlv0v2fD8VqHLsaaTExUM3CVsmQ
FPexQm082s9d0Qw21KQVR6hR7YRplzl/HnM1p7qe3uJKoFLKOjwWkR7PJqs6WIBAhIfwRP5ktyh+
AWn53GGbdoOru9OApjoetqjHLXtSNIGKsWQiS0337T47zDa9HaotW19vfX5X4yxOeRVG0ijmbPgT
dZEJDxpgIB+WR/T33MjadbMHBcD223nV2isRYnezUCGAvr/J3XFjhh9mWQvXL82yE/KjjmtqR+bd
xhdcjSyAzkD0FPfS7/ZeMACVtAr90k/x3dGGurEdeeO32fcYnnXbSqGr18M/Ay51GAa5aOtKILA0
1VFDrlIWwt6Y00pbH8XEWVcCvFjg+hfXA4EqfWZqKFtZE6Riiww3w+DQ+lFt/V4ZbNq+EfEtCbeg
r6uvmatSxTIlM2DUliXQMgYfY1YHE7v2UEGKNIOb4VbBZ20Vr4daXLJKrgB+zpFGDOWvgsEceyTu
n1dx/gnLbO96hMUimnqbqGqocLw3hZ3GsLZSaxsH3s96a6N6sDWZxSljTa/ickMUieQgxidr5B9/
nstqIeR6Mov706BWmE4Um+4vUxd4kO20YLbd2AKwrB3bq4GWlJxUUNFUE5q6iVq/qKHpI43+TmNl
o4Ykz0vyh6+zJMektOiiOJUAs/5IbwFrjYH8jB9CGGZBET/oYc4D5orbHdl5S6xy9Qa9nuIi5vO2
mSLG0MAC2AHtndEGtRCXduOGkK9350ft/3OzG/P+ubqzaymhEZjUmGxh+EYCNfIs2Ngg67sdMFrI
Oc06xosN0rcsFg3BPV12Ts/2AOpUEsQxZgRj4jDmJ4o91T8kd66C/JtUCyK+/zv2siDYdVB0R8Ca
cRxQPz8ytOlkT9pUP9+Y4mcJ+WoVJ4WgNqCOMLAEoZ2FWdB01iMjyt7qvv15NdcPwT8TWqQieTu2
9eziACJ2t+91E6rdcMhNyeufh1nLeK7XbbER5bTTR73Dtmi7YT/oYEyY0N94nGrTn9pha4esXipX
X2mxCbWY8czSEaRmNRMk+0ECACbMpA+bzei1D4VsEaIH0FeQobT3dbtXWV6QZg6HM760TqAc3Lsw
cYO8dQ8gjAeCHzL+9ufmuPNnWcaU63Hn3+tqg4SymWhWMq+npcMdwzJ+4e34mlnVfSOFd5UBDVSL
GL6VES8Fd03j03vXphslwbWPev1LzP/+6pcgbT0MuNC4W5fswBvNy0f0FbTQ2in6dEoStgEY21rs
xd0z5lbTawJ7tWZo56ryfuTKDTMVQIDEVq61ds9dz20RZERct20TIWh/agV8N16mY+FEQbKfrVSt
26mxydbFt5beXQ25jC1To3dEIA36LDdYPazbzMfyObQVZHYQpn7ZeqmuLCdc8TToroE0AyD04kyq
BRprYTp3axiA2FntjAb4sHBvi8oNMtzKYs7MByA2IMSMtsNiMTslqin07dHbsNQg7sIdp+HuzwFm
JY5dD7FMVae+V+LKxPeSSGPr6MLn/D6C/sifR1kr0wAWCuEiA8oVsNxZbPmWg7yuzSCXwRHuLCLR
aHhjJEDv4L65M9/JfrMWvrItvgy52PXwp2l7oPjwmRBbVMj7NGNg4t09eymxwcudf3HHgeeG+tks
NQYI6uJr1bh4MtahCP659aEFpQbU/1dYRUjFQIsDKrxQWv2NFpbrYdEn0BcxW9zUsJJJ0oNSCadV
LqGSe3/+cCuh6stgixuhAr48JtVMeNCEbdaKzXWoyVLZFu27FCsbo61uk+u5La4FptBxACQDL7WL
7Ne30lMJsbNb+V67mxx2U3+Hjl718ucZrp2x6yEXN0IKndfJCsGya/iPIQL4syndP4+w1i3/W9wH
L11gQBYbI55iqW8aDDG7G8a1nb6m7mxxqwXV3jr0QXoon7Y248q5hqkX9CEROEDZWmI1RsWYzJhB
Y6ozNYCx39pmr4to61ivXKcmuGgovKDz87vNc4irVGI1wKR/tQ05oKQ2AUFfPSigYG7S5dfy8i/j
LbbjQNqkhJ82Q01kfhKULodS1075AUVXdDoia7vXtBLswTCCIwU03/GHJSeFyLQowZie28tj48iz
Sj5UgaGDKmNLirfpJ9BzP8pNLuPKrgQNBpZkgH1hzyzDMqpnqlIYWFgkLI7JA70VG7tybWLXIyz6
5lLRcsInjNDlN2FswKVraD01BWi+ijfaOCvkQR3dM2zH2T9Hg/LZ14QHytBZwiMTYIr9LN/VOAka
dmFk88GevYkUtw6y7jaDHgCcT8/i28b5W9mlX4Zf3AR5JKkAbWB48yyg8l3DFgB7dIbtNbG9zQtd
OXpfhlscdyvp5kZdDeUDltngKdu1tM+KLVrf2lkAGwzKq59cB7Twvy4q4OMyJNEwq8FhwKr4TWDl
maOetUMOzZ0uOytNEG02yFYuBODxUS6ccx9oAi8+ZdrBCa1qIZvEPbaXH6WfHNifyFP2apA9fibt
QY8cD1Cgjf26vomuRl58RSOLLHksZsEm1ENryeVP4W2Nz3ibP4NR7irQrjZRi7gxI3sLCrw2aRmO
LNDTAxUU+LevS93kCZG1XsbznxcPkE3zk0g89ROkCYl4b63keWPDzp9u8UqBwDmijgFc+e+EV22y
0qHTIcXJvfi2hupiuJuLbAUQ3P+i7vBlqMX1NwHBHikEmFbZCPcIg6ktZ93gbExo7UhcT2ixa9hU
TGNF8S43LjSAQeinx/ttDrU0gcj9HzVBViIoknOY/eAfHfn64hRO0OEwSIIhZygEHLPdaPCIA6Jm
DxmJmR4qQShna54rOSesQgERAhQC1eal8DDV2nIo8x4PR3v4BaCnP1uqoMz8qsxVlc2i0VqJ7Mt4
c+S7fkmOciIL2mFjng24ELryKXbyB7GLnmqvwJMLeIQbOXPFzX8w9tqhAON3llmGKNpv/YkegBd5
ijHX5le+lw5hUPoRTH+Sp/LYH9ojd0lQoIrlbUkCrVxcFmoUMxV8ltP4jBNXc4ZOs2oVMtSLIYoL
qtnHyGpH10pPDpON9GZtC8GrBoxUMMqAP1hE2JpOU1tRjFQAa9AoyGfSrSFWo/j1GIsvaILdm9Tz
ZaEqDo6GF6UwbYJaseSoIDLXNbR5thZw7TBeDzlv4qsFhAXnoEQmppWjsAnnV7sJgbSyNtWpVg/D
1fLNy3s1Do8L+EfOfI3oLX/sH2cYL3ywXDY58wH8dygkkI0wtdlEzIK35tcBs6qoSWixGtkhrY6z
x7jlJXu41SMZddGn3zrt889bhml0rSxoIlL1d400fcgzERtD/flaoU7mTS+WR23Z6R6VY7xRC1hD
RVvXoy1mJ6QqUZIQo00fcxYzt7Dyl9aLd+XdNvll7SUGYhP4wyqSe1gozKXCq49XZ7mSpBJGc0eQ
sWWwloln3Xy6X3mFb7nS1lti7bABvjFLM4EaibjydcChIVObQXbaTfjb1Be2oiVb32ttQwKWYgFB
jJCFe+HrEFUqd6QvAOOiQXWT3FOvCmZsD4xmFTeFv/JmyrI6IMq3YG/oUBn+PPxXiwi3W5PnqvEX
oV08lnDzQtv6gqoASuxkv0lQWTvZ4H3/33iLEwd1Bt4hiakBaEA4nplgfvUT7uCvCMW48Uyv/Km5
G1f72iG4HnOxqANaZhMSmXnMAok95IWI0zutiUM+3+tbh25tiiiFGeiI49zhlH/9hgVOfhwXyHr1
SoHMSSPZRSdudJb/mxwMmhZ42FoKcH9LpVUzYdisg9m45SkMaugltTb6uftZdi7dONq/b30D7luz
GaeEP/zmYRlWNMxrAmRfnejvLMsB6wu3IGC/r9vXMRbRQ66lsjNASHSVUPIEDNhkgBj6zUTv98v5
6zCLz9MqOYUF86xZdCIP9SN9y+NT6s87QvGldg9+DcBYB+JuKmSuzg9S/zpMvMH9XoqQcNhfl2YG
MR79nN1MbvhMo33yPQmEM3no8WtPtAHl/F9AbTDfWWZbhlQTYAyL+UbxRGBojGGFL1ylCkBR/gk1
WTxq5dID4j0p7a3m5OpuuRpycciHgddNOkFuhfMfI8gP2vS6caR/bwN9ndTiSHMzisYoxqS4l0Kj
bH5+oHp03H58rNxpGAkfjYJ9o4DktkjSE14WsRICbpl09FUb2POIXXqGslLojGaVOkkHTzAwH2CR
pCmBBjtvexrq59KYNprNKxDf+TfBAcQLE7oyy+tH7xgxOvjdYOOCy4/oBXKfLdtVoO9bSJZxPFUg
tyJ7LKgDba+jqZC9byz7/ID9mk58/RUWD9ysrdRME8bcx5B+zW5F0L0rMtu6bw37r1KyQBQKIqBx
8NR1NkZf21az1L+F5BpdObq48JtsCIcpwuifii8fGl5Msa9JMEsybfApH0i0C72NMdeiBcR7ZvcE
GIYhof8azOUhbBtSYMxZpR7H9iRDan2EK/k+eZTcmetVPsXBGGwM+/vLBUOhMjqbKXxa+X4dtgib
EbbiGJYcwQrvHd3pwS88UIT3/GjdFY897KFm3oO8ybVYnzHwr7CvRsF0+UCcFD0xlOTvGcdOcSdk
Z5YPmrtj5RkOqv+JgtDvV/Q8338GXcR+qyKDbsyfdkZ4TS4au2cG5rTi57A40Deam6tn+nq0ZUhU
zdIcY4z2yVm1Y4eVOEYGjCog9SnZxn7ja+JFsXJwrkdcRMSiKkPOE7N081rQwTHkvDhwLZkmB+pz
cmsXfS6/mXECXmSX6d5AyWGCyY3OgSBPx11B9ZPBLSTujWo5kTL6pCo0t1FD2SGVPOwTXtT7TOtv
VD4e1VI7Wpxd6jb2FZqD2WxekhbBiQ6GE+rRN7m3qIPgVdh84m9qLh4smKMbU+fVFbDWUSqcvG+P
JOm5raTFjcJpZgsJ1kh0AumFKReTAtSYsPGoGXniRlk4ABSHZw2T+7NRlD5j8OaJqX6J8UMJT/ym
GSPAN/IfOqtwIYDepZrwc1OLU9nmT6mpBsrEzwmsXkshnxJz9IQYfqQhyp9WKB0Vmr5PeVXN+dR9
mcLpyyoDXua3Ui+5YQgZ7TCm7wkBGJnq7VNlVs+p1kl4fGsvcdo9a43xYIXDYzNYp9FIfKkboN8k
KgY6UR/UhnrLtW6wSZa9p2EBEGNkep1V1H4XTb5coBki81dNSfZaxy9w3C0dput3EYpryCP1wyRX
Oz6OYFcoUhG0RNnBBfNOxNYF/YCjXPWHtIX4XlzuoB1lnYjcn0Ke/MILJqB5+ljI3UHA/CiW1SPJ
cORb5RCW5jPcDx7xuE/3o4g7zxjx+VQ5PVqd/hKO+hNsXs/hNL4qUxY5Ya7fx3nslCo0OZJQB7s2
Mm8hQbZXupEGdUiILbrxBxu62gNx8pLIwwmRL7Cm0rTFEJGgaqLxrAv6c+T9iSRqCgss5bZl9EC0
rPK0WjzqVURtpR69StJvDGFcxqbEzuR+lZNnpTUfWKj+6lXVPEWifxOskAF41YMRW8lWq+bJZOGb
oYUBLYY7vQOkgNbjQyxQpmzHYErDCbmCuE8tdXK4QRS3TYnwM1PfMbM8d22m2iwKO8Nt4q4AI6si
VWCOWbWrY2MfV/0PiACeTDW79FbpxRk5gLndO1k+3mhxqdtFUv6w+vSep9k7kZu7xiothzSj00js
IkfKR15ast0a9BzW7Q3h5QtJ8Fwm8ZvQxovFrTvSWkdp0naJCkU3JcGeqr8ZHZSlpz4tAmHFrlBR
60pz6JiKBjqmebmTjOoitATa6yyWd6SH5RiqAwfdJA89i06QBMKtjVKqM3a8d/BweGIRe8mb0Ib/
1xGVPDeCkVU/6gBgxOXjYFXPalT+oGq5g7f1RYEenyMUGTay0oOkNNVtm+f0Jiya9N6wSvKahHLk
1+awI2rR28Lq43tWRx6gNLd5XPbHVh8CKIc8IOC40Pp7QZv921hqTqNLjS1Gy9fEc6WBCAw27V1r
7PKqua37iMEIJNXsdtQ93iVnVqf3otae0h4AilJhk51w9VmK+p9dPVQ2lj+/57rY16zywRDwu0wL
JjSkb2XoUHYGiuV9BbhLZuR2N5WPuvUsjNAZwvBubPk9/kPHZINDEmITQ1wMvXwA2sDXuoY4clI2
D4zzxtbKqbwUinI2y9jlieGBOOh20xgQ7XmaXksJkmZW2/sS0Ni1FBsODL4IVYMR6n8yLhoVvTMB
rLRmOWox2lVTOaMEvIYe5q+myCOvrH+p09DuKY8dpU4rlzV1CCaTMrm1KcFPIO4il3fVTVTPSPOk
jpwpbhKfm7EjJvqmSZXi5Gy4TJ1kk5IEDbklpHMsg9l9LfaWIA6OUIumTO6UktUFShwC8VCBMW+V
CkKReGGJhE2v3fGmQadoVD/U8hd+5GtsjY+WPrxktHvUwa5nZfPRTXoQMk21uWXB8TTBQTNCyQmt
RnOSke6E3rx3NHljoaYBaxShEEtLBwz6AwDPb1TnfCcX8a+GQvxLrZ0YoYKWuC0VK4dqtB7gGjip
Ung21V8EVBAnS03PqPq7yYoeohSGaqRy+vJO4t807cSlu7qQ/FTDrVKo9qhFkBaazmpR+AyN0URB
LjeMCT5aa9difEjpeSxyZ7B0h2fQOatFsU/TqccFxW86AIurDnIaOfSQSbQ3gSHZUWy7eGqOlKTY
FV1kSxFC/ne9hms4wZOrfB7GeF+NkIcPJw+adz7vs0MZGTayno9GiGxfTplNaa3dtzoyLiYTPyqi
DwuFJtR7pMHp1PI9LNPnLmVPmWaiv5K65Th/NclnPaSfyZOaGV5ThLYxWEd4fHkaYYeyv4cepKtw
7UkZ4wubi6i6djuUo2OESWNX9CYRz5Lc7bpCe5aKyWY92n+4cjvEK+tkte9ZJzkpMvwmBRlVFNIx
gqxqAchUKyNriQ4y/07Dbj/J2SPN4EoVt4kj+KkVvzR9H07qjkbDdwmuJbZExb5JjM6WUGeF7u2l
Midbn77VfXvR+fCY5sqtlWYuWJT7UpQ2GUI757qT6oPX1dyRpywYo8gRoWRTRb/tWREYhJ+0ada+
gwa9NDpldJ9EmEFuBhzADFL2mMnkt4rqSel9FHd7q5hgtt3bTfyhaE/mwN8j3JZ2p7BjUUV7pkOa
D3SUKlO9LhsvNNRNu4LesUMzbD7sd/RJYCDl5Fl6Lmtzz9vCrot8h0bvXnCTOW1F3oiCSMyN+CPN
uoe4lLmdZYZq6xK9M2Xrp2aUtccNpQ20ikiuJs+zDQ27La0Um7Owbo2heWos66L10TMolnaUoI3Y
dcKejPK2tYybuLPuVUG/w2LkVUskv48GXGIDgsgHM6FoV1JPGzq/oM0diiheFJGnkvU/jJAjm4HM
HsazAisp/FhLPahs+qYcn1vkZD3RvXLUnbigtlEXv8xefyoJHprgtz4nEyt3WqE/x9zc5dZgNzo6
KaoEfF6/g56jL1eW2xBrZ3Xts1DbHVd16IZbng5x9CAfh3M58e/dlLqgar1AIsqr+9ghQ/0A8VAA
Uw0IM7QFggTJ9mRQjm2fnaWK7adJCFtU7Ysi8w+jmag7DsCZmZB1d0aLo38+CNMfNHqrWbgizHRM
bDWtPTWUPoyQdDa86B6pNPT2NIqDFWc3Vhg99SpSO2GQj9GkhyIZXshIn+VcnIYB+luaCBQ1v5d0
y4+69CYh3UGeUF+rJjh5meFpnEx8FlHYKLvDhYftMwqLZ1rIHq7V3plEXPiQuUc8TnN1B/xtiZdz
corNeES63QWJEZ8VNgTyRHs31dN7vYk85LT3XVq6vaH5Qgc5SU6DdEjtgaouQPl7XoTosQIELeLY
GbLpQc6kCx3Yja5Gr0pZH4loj1UGhlgBhNBIwXZFwPTzIQ30qn+wCpbbZUN9LbcCiFIGnQa3pN7g
kCDLoJYqYn+UJtTB0M6touYRVStxHFmT+TTVf8KJ+TQW7JJO1V0CuUqRp08w7pJt5OXvrJB+WtOw
S5X0TKrETSbOUB6oQUmtvaipvYFHcUCphId7kzyQSvF6nAJadd8YjqmDd0AU1AoA87QfL5WlVi58
OpECKCcThU2P6yNsCVqfaOE974u3gcrPk2DpQdOhpMnxeWym4ho0ie72ueaoSnbTwzfaTgvhqprY
wRcHaK2mNnwUTyGCGEWvqg6+p6Z3mT3KKrPVmCQBE2rqRMZguJrSFaBQWdLOiLPvosRlIEYFEHCu
TvgVoskdRJI+TkjqoawxaEdJimSb9s2lUOnZarMPoyQRLhm6F3R0WWkEMfIVWyOmapu8PTc6yBs6
jGbB6PBxMG/Vcgx0qeN2bpmPylg+EhpXdiI642DGwBI0sU/gmkyLSuK2YQzjsZAmCHMSjTqDRkB5
TK13Ng1VYw+cv8ZyjR2JZJO17SOPMuGCnowbQK5CLJgMgdcRWxaZvuwL3FOR0B/zGMuKawdBWof5
dBOSx05ub7jMT7Cy+242JUSm+3J+I0KLg/UacaLBuAg59kZdPQBueiQq37V17VPBjmpi7fEO8HMt
Os1iHJEhpztNZAgaDCzsWjcf1THnXlUPbykllY3eGGo7iXYrS1Nux3ILY+oMNg0KiPpzHAsFBCTr
4iyy4t2A6MRZqsdDrUE7z7JwRUs4XXZSW28aCxVfN2J2Stvie6ZmbwOB07bMul+ZGj6boh+gjCVX
BRZJhQXrSMP0tqytZxC871k6PWo6fRnA7keS3IvWK0UO2KI5pl4UJ8epA+nUqGo3bumPRrzLJW5t
CDIhlEspvc8SSTl0eSfBRqKmThlK1BF927pNSwvPkknhNrnmFV15EB1qLKTMXUNNjxVAHPDZakC5
GSjinaRwRwXcyY316oQurl+WPND0+EFOgGDJxAfvO2/qNIS3FKG/5Gmxi6LqWTGgAWDXozx8DLF5
jliDaNiCqSp6YzeqVjZrT3tKr0YOS40HkUrPbd06TUruOr30+gTI69hKemfW0QsYxxUVJngrltmD
RMs73LXQjynVwg6R99XdeCMq45zqaBqZJk4Y9Ue4A9gQeERi1eIZN8iPs5KiArFAJw+li0ToLy2U
j2VWeqYaHwxYKT/0ofWRw9HGBksjwrPepAjj2aUkRWQTZIC/1Eh/w31wipJ8wOmO+3uw4xHzcC6G
7LvcCsUzk9yjQxgMGi9tAMkbhPcx9KTMAkUGmG47G/Qfcq3Sfc7UDwXXJqs7PGqReDNFhcb4ZBzT
CeSZ3gKtBvKFdl4bT6jZvNZK/AiedR6kffUd1p83rGEFXHopSjdVewsN+AJCXNNZaqVfrFFVt8ix
HQeB4knE0mOii5ORt/kuFEm/q5ToR6+0sjcpsArBZSzZQ1ndK4Q+sRL1lwKCWbaihpemSSS7G7vE
btTux5hQVwqt58oid0MnVJcpzYiyCDzVYxGiEIuWE1rXuXAAjNolEsoFXDOREIp8tPOU3mVV+BCO
kFxUJyg+wqIEwuAwF8X/Y+rIVviblOp4WvEumKTQt4CTtM2uSODvk7/nag2NLiXcyVH1EIfZt55A
akeo/GANKTiKpsoh81/NwIb6HW/tzE6NQreJxESAjRhQQfbwSXpOI+PEp3E/iG5nQiKfQP3nWCjG
h1xIZGe1NbPLTMbmn/XAuiR/h8JE7qq98VKz7K6pW91R6fCdVoiDTYjLpOME0kMgRHmKjlqKqBvo
ETYpTEo79VEmfeaVKVdstQtVO87Uxksp9tdQhQAWjH5iKkcqFxyZvxEw2gcFEknA1ndakh+xd26A
UYU9SNU0iC18QjVBhjwxoSX+LlKdUC5qILb1xO5EqHs5iZ4MS5yIgp/K9adK4e/S2N5ZlellrfIK
5fZ9H/fv0CQ+IHc+M1OqbWtAIgGz5I+WKfdGP72mPVZPLSwdb69hJ6X8MqWU2V1kULszAdyB2C80
zuP+Ta/DB5ZASZDA/NqnJXkAYkOyIzHdAbhR7608bWxa0Nu2a9/Ngt8lKvMtpoMGpNL7vkWsZXkq
bHUgH2GiIzInfq3zfdgTV6/Ra66L/mTpbYM6sPwxpt2cSZepO3B2EjkeZEzH/GlX34ZlCUM7HSqt
XB6Ix0YLwI2uPUsRpD5jCgQKRL6Q1VfnBBl10FXFroF4zyTVb4j97jBlu0nrD4o1QuUmTl6zybyv
LG1XTOFF6shdoSM9ES3edmrVPid59RDqxrlKmeRbyfQm98krvsolasv3JEFbqxTS6OWt6Yc6nby8
lnVnbE3VJab8E38du3IR7pnSQ8LKiFGGRdoKw2rm4PQ/zmIKTjgonR0V7ZkJ4wmiTcpdSE3gdzu9
tWlF0GLNeeLVjVnayG0PGmlzL9NzX0fRJNY6BMzipoYskdCJCmWs9l7tUKNLYwA80Vsd93kq3ypd
vNOT0Z2MGomdejRxWvx4UF7Klu7UTn0YImxIFQIOeuNFuR4FSOp+jRaqbAWCvjmZ70ovxZdEtC8a
ajpWkj1URkMPcI48m5SmvlSgfFPJ+d5qtQOa0d+AJnjJkzq2UQ/20S/jrwr0/TqePyL6fzT/w955
NUeOJVn6r7TVO2qgxdr0mG0ACEUtU7zAmEwmtNb49fuBWT0VBGmJ7JnXNeuHziIZHhe4wq+f4+d0
3BtrucncdEqtAzLl6VksU+ZDJCMjgdSPjYoNl2VyHZzCp1w3sACrjU8VTY92X1WGo0dSTYW0fxhE
C/nylnpOlPHbUhVdJIGYu7EYjS6OzRRIItN05TAL7Yjv3+Vqcjb2pHJpJXTHpLeeui56UCRcZLKg
J79p5G8J9QOSTpzvyiDYowVM6aYrH8LUDO/M1mKBe9KjXrTZg9XWkeNJ/bTNQlJeWRkhg+b6dNFU
iXSlRokrlpjvmGweblm152ZayZsqzSrbb2p/q3OPueyS6LEMVbeo45ss9o9W56W2ArG6rTI7BSJm
1W1KS5M2ntWwEScCn+eX29pqLnuF+qopfZ6S5jaV1EtNLve1QS3aC7G61105KQ9NWx1yOLeecjFn
bGqQPipJ5xjSuO2z/nZMyu0Qqpfm2G5RO3b0sruJ8mavKt84Brm0c1/Sa9dUJ1uTcT7kLqPqqa0H
EjftEUkxPJpTSj2R9CXwohfRmKjVFdddhAquhtGM3z2YJXdZUbkrxeZo5MKZVNbnykiqx+Owu9R3
MaNy9Ljdh1J72VnlxlKL20LSaFGZuLJxVGVxwlZVbaR86GAQxuFjWBjWnik2Oga6QZd90MQj+0g4
X26qCdJvZoyUY+JyTm7aYWCpDUl506gZi7uvsmqVmfshgHeC8ixQ2zzXxjCe2zsBox06s4Ur7KXA
XTq3j2415DOy3RoZ44Nu8LfI0gx3nRBc/EEWy1GgnU48yjZK5DtGv5tFAOO7VTLNe1Ls21gLsLCh
NhD1/8KVwn12NbPwZxJ3dLOqibAWawHF5pJWacIca7b5HS+xbLhUX/UzfsMD8IPG7bcDW4DgSd2C
rMyYYHQI98rec55n1wtk/Nbg1hWcbNlUkI7/elszDijMFjrBZnYRzRGOH7/99cL+43n4P/5Lfv0T
ua7/6z/593NejFXoB83in/91ET5XeZ3/aP5z/rP//rW3f/RfV8VLdtdULy/NxVOx/M03f8jn/xXf
eWqe3vzDzZqwGW/al2q8fanbpHkNwjedf/N3f/iPl9dPuR+Ll3/+8Zy3WTN/mh/m2R9//ejw/Z9/
yDJP9j9OP/+vH14+pfzdHc/i6d3vvzzVzT//UOU/FWir9HZI8myjNKOnPWbC//xD0f5km0FaFVsI
k3ZGhTmX5VUT8CPjTwWkmrVtUTqbDa7/+Eedt68/4vMwZIYkDsEMFQi0Zf71vd68ob/f2D8ybtpo
HjX1P/9YaoHIXPdMGDQIUUJFIE1bTMU2MqRsjAzdNi+qc8rAu+lsNt+7DM9nI93MreyKc+EsXxFH
WPr5LuMuJQXMGlpX6+m6rV/oO8S9H8cL5QzYM6UDuXAbF3s80TFe5D0J2+0a92Oxcb4LvqD5DpOP
/JgH9KtM5541bMRV2H9+bCfMjjnCT1bF3P8lvlMA1sSuk+gIMewELplx5tEskd//hgPHgrjzMw76
vJAaCPhOyxZXjgR0ITTs6PC6HT8Y2DIobny1RiFeEs/fRVpA7hRJ/bwdmSgZ00T7TF/UhefUWwnP
y13rqFsYt0g3cq+4qP7dxpefsbkYU5ph0hvL3nHEhpoxFjjftTv/VqXQ56BvtKMcPpu0FjvlS7oy
PT+YIND5/w64OOWMSZfrFLsPcutbT/ge+Z9Otoe/luGbZfdRAHzAsGihU+E9ATARg0T1Dd7bLOSv
P4EUMqDQDi4VuD5QpV/WDrgFA+b1EZ4GnE+Kk3M7FoUBle3csNWxsBOJe+aD5ytbpfBI6wrn18Ob
E4/l7FfRMULjXqQVw1wc3F0j06cRgjMJygvli83gX5Sjvvl1kAWxhhFpGGnMtBoEBXBLXLBOIrWQ
a3P0dNvIBwojxp1uthc0X52hpbHGOFmLtZj81hgMeaExAVu7cazz2YVFoTaLPFqwpTGw2v6UK1tb
dPTLvXuSnBwShFRdxgcQkvTb1+ZJWeGFBT5gKrDWYAe+h+1rLKmjrQ9ir+7MNK92Ydj122a04GeM
JnauyGEMDs1TQ0FznV4ntU0ioN8ggdhfhLGm7idL7r6YcSweFVGQh02jFHViR1mZGJsYroa2Ecpw
fMir3rv3TU+/NSIhAUQtUFSqfGzyzoqkne5SeWyfClObqOz4Sd6DbgTaJyMq47vYD0CevVoxBy4R
Ia4qRhCZhzbVS487h5IPuaP0QfQp7mtNdENfiJR0X+upKlUXNdohyXNfUqMyf3A0dzFC4GWilndm
ZFoldXa8a2K3NdIyNTajqBTyj1z25B1F3OmhriXrLsMoLjpUcaCdaYIVt5vElPXyIk9lZeLigXze
GThLIW7wlZfRUx4zI7vqKjqBhb4fhGMjGLF214/Y7W4Uqe1M39ZbSnZXZUxryKXPbenGrwflIAaw
jGyxy6vgKQkpYFORiqcsfoylRFC/p+ivcDPQmg7aMlBqcRj90J8CYN9QriKblnX0tqrefO4q6kAb
qRc7Lh1eUbyMwEHnQ9soj8U4lW49lQgPT5b4EoC5n/WqUbk5d+878GPlIQpj7zMsx/BT2sYFqFwi
cAFo9PjBiqz6Ro2murgQk0l4Mouius+tAS6SmnvDAxOgROYU6sJZNXZdcxOFlQCsU/c4C1mykBZ3
kSjkSrKBYOd/jqzSPHS1Vdta4sVHD8+4rRd607Omd4ktBT2MAhP2lepvvLxQfIe+k+xaTQu0b6Mq
Pc+zKNmn0ijuRb8PoOmk+m1fZ0NhK1GSxQc9Ece7pKeI7ip9FDXHMo+vYo3KB0VvgVpP6D2iDo3f
lNEZnXRj9alPn4IF5eQihFEBCuAl2QNmrUbkBmOjxXuxweScklMexIcpMhJpy28bwNJBYMlHBKGK
6KgiID4+YIkaUsE1xGE894suKq8kJYBLYfqlHF+JYy1to6o0LxBliA9WNEWfs7ptg+9anUN+qDyh
x8dADsd448u+HM9rSb3w+Yq3fdRT9y0Tpd+1VoWVUtYUj3Hc0VghNPWOOT6cqbEn3CYpFCsNI3lj
Uwt69UPrc9k6s8JEgwPBDdUVKIne47Kj3CQwM2Q77AWzvvV0RcntXBTVYx5CQsjSOgtvtQYuS2Jp
GdTh3Kp9BzDV+5GqFergpeyfD10EhyCY9KtWTYIfwtQrG69X1IL1r4qftcxX73wlDM/HTPVu4kny
UIwQy9YxOw3Qr2cCp36AYRoFH6wjUnVwM6P5UQi1ue0mkVp93vq+dajzyJM2IqXHZBONMhWvWIHt
M5XKRki9fRU1+Sev9+qzvJRDV1fK8XMves0ZXqvaXpOncVvkr7PaV3ukjSVflFA+S8VjN3XmLYY7
sDkLfHHOqRUMj3VrCtsY0iX1FYvqXh+nZ4Iv5K5K4U+pAMsso9aeEjmgr1QJxiPKPuhAxkDUUtPr
X4oIbd9+8KWbuLIy/gJemDD5Jq/PosxZenNjOMhYpZbluTYkwk63ImRk0lwqbuomMIVNLhRjsElE
eCxgbT6VxKQ9g8deHqqqGvd5puipKw3iU26JgVspovm9qYbuESxwdI06+pI3vXIRpJG+HWoAslyQ
ejcwi86xpKSnxKN+CjydrD/XlBGyRRU6eYPD8lQ192pi5hspBFsH1GMOFgMFo0R/pLVBghwwPUiy
fEffjWfrnnQxNdJ13FUvcpN+U+PoKS2KnKK89N3QsjvuJWc0Wsb4IxQPgQbWqQaokuuZAT8pTTZ+
Y8ChydVna2Y0Clr5nJdSv7EKVdvKU/05zsfGNmLh0ZOov49a97XryA6xzH1WKYFvsqzA5IEkwdJ9
3R6E7DqIo5ugj36U9azYrwPBikZ6WQqJdOs1+LFaQMIggt3oloEUOJ6aa/ColE+5JmJsrwYelddS
3WTURWwp7V4KNfg2ZDLl4Nqojk0jes9NZ6odEBnC4wleAm6ZDcNlatWYeeaJ6MRJM1yNNP9+9XxK
0n7f+mSBpeuNnrlprOJ7Mwa+A9PyptGkwyRP3bEWhfCYjZl8rdR1e5N3iuViW5QcPUOQjoGg/ehK
oTwTS8pqRgghyDDi7GAUWnbwA1E4Q7k/hJDmC93GlKBdxQCBxzrSKreaSg2L9wlJ4hpcSR47YnTT
re+B4FF8FK07PZkJ82MpOVMYGLuOmeIwH+4nqyWz7OurROBzBzxnnVzxzhpYKw9paGKh1KPQAi+r
eDZGQ32gekW13o/8c8/PoGOADm4SpYJWlavZtolUSj2QmWYaHzZ3PeArLq2xG/YF0ItwO2ipfN6H
ev9U5jy2Rqzya5Ds0rWYgBsOFskJUlx1iw6ScAvCMgIWXeVxI+4UAyBEBHVAWmcKt3EP2hHJknCs
ffFBTyrVHjH3ckKgmLMqGX5AIYPXO4ACxXSWHVORvMzTc2hYgmYcqKxQq48H/HJypb7gXXzFNWKv
xCGc0sK4V8sMpqNCOpMM+BoXnn+l+N63UkICJxLMq9jvdLvIjbuxREa4zfUn2Q++lL1yZw0KwkZ1
A3woq/mxqwJjH6VdaWeRokKWyLpz0pvc7cMMNNKMU2EfN54VuWXv+XYrW8JzWvXPqESKVx41WDtL
/U8RtuOgoom8MeLhOOWAglHZR4BU9TdNMbV7s7Oqgx+1De5eEzyZRAu/YbK9taRGvUq1QaCTwjcd
pRCum6Z4yFDUvCoMMduDC4Z2A3S1mRT1LIrl/jKUW2ETiKSuTVxdaSnELSkuq006caahCnqlGwa3
cLn+kel++CLmii3VVnpMjb7hlSrCJeYpqi13BTq9/qQesJnvruWuvjKGkNr9MDl6EPdOMwEv+0EW
2azr1p5y0EDPMjYAQHwlQz/vR/FTOvoY21Y6QH0+SfQ9jDeFEkeuXiiDM4rmvkjHwclKmNSQr2s4
YXqAWkSe9FeDIN1rslIdo7Qs270/qmSySXPdUpTdsCiuiinz3CktxfKiL8wj1whvkzXSMx58d3Fv
/uBxfo79GBPSKN6pfucGjXYLHCSjlFdc+3JWn3sxOZ9mQXrT/PASgFq1IZ22dttXX80suW08TEP8
MHgqY/lszCBWx117XdOcbathdYsP1pdEHp5LyToYOabZXSlvWi0/jBpoadEGmptJAVmieqCTKYcu
pnWbxiRcafXUra0Ec/YeuLoatqkRPwQzz7JXC+r4TLKtpzUsEiWiW8PT73I8YOwpim8zvb8qIHcD
CMr3TaVJ2x6Fp00jjbAtisnfdAmuXEJdPwq65UM9yVlvKlaEcaPeqWla7uIKaARC1ReJKQJq5Bfw
9PrMSYv2hqr2BUXwxhZ0+RtJ67gBwCg3qRF86prkgoXL7VVvcje1WieiyWczhtOXYAzlY2/5KAT7
SslNLSguLU0AGu5Ca5NkWnVZJjFA5RRUm74IZbD74j7MC+i8ZrXNrW5Ed0uf8F5uZ/4VNEml9rgv
R/JDLaP+b7TJpmqLoxx3z6YJ61Yd5YiTIoJSW9BTmnRCsZei7nMdNNB6c+2aWVntskJ7goGm7iwR
4mhldoYdhwjN0Jtdwcz0pa3QoNhMRg7qhu3e3kyzQ5mX+7KqBFRaxvR8DNAzkUkLMYOH1csaYzMY
uB+8Iiqh2XRu00faWawp4g4yXmqDVeY2El/DBmLkFW0aoF2SdRV35UvvW1wkhLmHwc+eY888twY0
szLfO6tKjtdqFMlTlRyyRx5r8DGLG5G+B6xxW7FP3XIgKd/0YwuzHZfgr4JojU4pBqz/NhWZy4k8
SZijRmbyOOitx6zs0wdDFOqLYMSq0MZFoiTLjvqejtVX0KJqWxGyZxMcxihnWSflEGqbuLUEcd90
wwA1JO+Gx4wrbEh+HfH+Yr8NLk2ljBNnTNToS6eIsCm9sLvrdMxFRnGMHB5fvQMB7OHUW4Z3GRa6
+BTSofOlsKbielYX+iz7SXqF08v0lGiCUGzGymxurRikHBncAMDfnL5F5WTcyYVSQSuJaiQQhH44
zCnwLcQ87UEaZqK12ZrHrhDTc85T+nBFTvNJrKDb4jFKBqN2rHczD3kyQVBMUC2H5qlN6uJaowjr
7RTEgMJt2EtTC2lw0lW7LA14wn6npa1jJJVFRaULuU2UTaXf0tWp3Qcj+xE8eHD+dOyA8gojN+Ff
hbH4I2I7JfZAS9q21jMUuy3Rq+gMaEXtxc+88ULgV7SN10zBXdWK3T7qp/E8rjnfWxMQcRDE8VFR
x8SVKqnecsOpNyIk9208juK3fCgUduvo2isr9a4cDTAFpU32mSFatgU98FNgZlrHiaWDqI1V1eTI
wPnZ577qmjtJKzBAKBQv+mT5dbBVFb2dNqTTsJ+lRg8fFNwSxl0smFazFwGfQgcqZpfBPqqrdhNp
vgApo2ZPdlm0MNAMAH8n4Rr/kuL98uwVNDBsf10FWgJScxnoTYVkAdzUUQJ5To5Mu/GdaYsTiROr
eIO0zihvkuNaGW3Z6/QazkIlchay5MK7lFSFQOCn1kg46U60J7ryIyd8me1WMuxWVqPNX/5tIQ2W
IWgifcLoKL0TcA2zrPGCITFtA0rC84iSnmq3F35oz9oDs5reqLqKuiXj2xa7SlipsC2lKhisjoWN
qqqyrkvozy3AAYm0hJsovZH6g/S5OqRHzyncae5NzC5zh6vYKuT3vi6qqzrFQQ1AgqZ2cVGZL9Qq
6AK/N+1Z0vi1om2dAwnQSiY6HCD6Lvq6+pDn0ufbhzzHxI8LqMVgTi9GSTJelR4lGGIW+Ki99rPH
dlnPOjXo7+hr7XJzYfJdPKrYIioS4DsAOG9KsaqCzLdceMxYdGq01EZ7/SBdMmGd/jA90Gy60un6
AcYzmxwjAwCmpIqYV78NWFhipPhpa9mh0m2SAw7dTnRluZqr+o7wpFvH1gFuaXbczOx/e3W+Db0o
nJaZCu0zEUw7Op/nbm3nu+psBjuTY7tfifXRcwUOkyWKvNJ7z54qnaJQlCgIi8fs3jy+SpVv2m2g
Y9IzCzinK0X8VzWY5Ys8DbgYnC7ISgmsbzFxRjzP3O6QOdq38iWIrgwc5Q/1QdwntkBTKf2CSOuf
WCP9f8z1D/QFTybAjOm+wVwfsrB5+f6P/1s9ffuHm4bVU/NSv4Vg+fOfEKym/6mYOHHpqJC+bqeU
939CsJr0J7JCeBGg0Yjlwis4+xcEK+t/woDHa4i/oW3YmvVS/oJgZfnPGSplMVn0jqM9Y/1bEOy8
3k+mEVF/7u4cJ2yzqrqo8WM8p1DhFjTYAHCAZTvamg6q4C745G+YPyx2u9doME3ZX0UNl7Llbhdz
mEY9xF1ag0W7O1BN/xerYnhZF+94BSiWgzsJt8R5G9ms0sT09Veqwwjz4Igul9ucGa666R36YNx4
PkgadV068qPnehp6sc9KGt1vyKNojLRzykvpTEeLxUChNTqu7umLg3r5VJfK9dxKWh/XV5VO/sHx
SFiDL91VuSM52DUb+I5H7yyhq1E6tN6u2dUrW9+80bx7yABuKM5waqKT9XaDr/VQ1808prdDeg7V
x75c2emW4O/P4Z0EWDxKZdSSVlZkulN2xTkZ7sHcoftC7oP6l+SMV/12cuV9+U13nZM1ff1zDKdA
6Ux0+OXQ5p+f4JYomHrFMBA5d0eNkr2tVxvL3/VINewFFxrSVffD+1wcB/rAtsLDfIr+jgjNO8rO
vEjxu6ODF9HTGdpcfI8y1v3IYB7LeHZLGNA1+x4m0m8s0MUx9vqs9VnRBEkT9H7FxYi1CYOKxhp/
TlvZVtAMx85nnkWSDb3y61o7/YeP+DTgYmhpD3RWSoGGzGJ6VnwOdi1zOHWjbXgGwFG8qjbrm2Bw
jMfhAp95LIXWcrCPJvDpV5h/fvKWk1YfYkqYmlNBAE64P0u1/euJtMxlfz5WFBhE8mhjTvPehtCa
Fj57k82PVSSPxmT4BuVThFt6p71eT90XBJB34RabemlYmpclzBcVk9IaaejZeuZ/OltOhjVvTCdP
Ttb9UsM9VmPjGV3dDt3Ujj5xzbfhk+3LszWN7Q9f1Em4Ra7cSsI4ALBpjjgYtgmTOFfLw8qbWmDe
y0e31CWJgtxLhoxHN5PWqutZIWQ6tof0bjVj/Ghz0f8ejbrY1ij4CTL87nlOZAeRtDifpTnu5G2+
TXbVyk115dEtdYVLADksfgkWqvkO7+4NBZnNyqP7KIYxM7owxiPRNxeM0FhoMDSmQurElfQVhPka
Pb5d1kU7TVMOIXxnTUvOczM519tzQFwMrvpNl6l2Kkgrl45334TcgoRK5kziEgmZ5u28zKMOyisn
Inx0PL392f4mXRHReqeyTUr3JsZiMob4tfQqN1heHwwy8u5XiTySp20JsPKt+i0Lq7WoS/MBP1aM
TpuXwHjsnO682Ja2d52cJZv43jrO5J3E7r78+r2uPExlMU8rSopqGvesuircC63xNRSm+1+HWF4S
eVVvHqayOHbo/DDTKewoOJ4jGXNAIWHvneefW0oLMUdq6HiudKX822t9jgrrcM59pZmH+HaaiAUV
V/A5Rnb0jvWu2c9OziJqR2snzLJw83N8dDjMojjotKrzMz7ZKOM468u8IhIE38+4U+/F68rVjppd
7JLdqrbSu3xwHhee0WTZSPoiMvU2WqJHuT+QUbzuYeaR9rWQPib1pr+YFQhnaZz4+2CeBfxX9bxa
FRNf0iv/Gu3f8RfLz0hkL8uxCyP+XEdRnPEHfbeH+lFxpr2/sy6Eatuel9v0Dphp7aW+y2AYvEpl
g5sVWRMyym8Hn2lxINS4snEmxZd+eDHLLtK76tbCVbWhd3ZVIvB9fjpHZK/BjQElXqplbyPS9GPq
Qv16hWqwsfFv6FxzcxvYZdcdB1umJZLNgKasPe2EKwvnw9GexF4szo6q0tDFHFfS1bQN9xJ0btpp
4MQrduT+hubpglz3+mpPx7pYqFabGtNUk67NJ/7EaJv9cIOKGcumsC0y9MxeZf3PydGbC8bi+c7P
4GTxdApdMypkDCc5b7b6Ttgo5yXZf7cJPtHNCFNXoW61uojmJ/erqIslG4pJ1elTz63jqGyLbcq7
tHDsFjeWs6b3/T49nEeIDBrqwswibXmBi3xNnUxkLR31onVfa4BuPGvVw/+AYYo43e3KtJl3gHeD
Q8mdTJ/a6mvl4fSRemMs6hC+derjNqVGx+tvY5fGFLtx8+9Bekbj7XyZAWxbteb68AijIf2/Yy9e
ZwoSYPR98vNSru3jGwPhvQvx0LjIJZxFX41r5Tr8tjLgeV6+HzBceEufl+OSFCpMRe11IwOePUqh
1pY2Rtq4TclOL/6O4/xavMUW6KHqruRxpHO0hPg4U3VAv2PO9q9q9A04pX89vjnZeDc8KPvcklW6
O+TFjg8c0td5Or/Pwzx9fvd6+HEYldIx9SouM/OoT1aiQjdmZZnhfK+YlVdn32MsLdeRh49SDoTv
WQg0L+Bws1h7ik6TYqQQJznkl9YmdQ+zZ1zrlPfRzE9e32I+2kZPAy5SV0nylawUZd0ZPqOr6SZI
iNbKJj4odmVnD549rCSoHz3I03iL+2BQdrKUGgwwOmhbZf/zQa5f0D7aOTUEL1VVBzaCx/v2fcFQ
SYOGYqKjKQ0EHLD4qNjQMenQ7e3+ega+V7RUECUFDqNuicGa/rrsT+dGkHmBZsK0wcwNUzXlUdFr
uKc6bqE8UTwud4078H87aTNZlKjab8Ce/u8pcy/3brpZKMJz15aosymmvlgO6tyTGBmVzDw1jzVX
7bntaLLL6+S4VsBYTtXXUAagiUGHDVXjxeFfGlWUtDm6XkZTbuWOgkm+9mSXm/UyxOKM15JSGaZu
DnE1lw6CAwZ2aDy7dDvPzibFGfzB89liZC7STEf5IB2ryxk8mqLNem1hOad+fpsZmiO3Eukdejun
6sED1OV254TBdCz0XR08ImJkt8gF/XpGvUuaF5GW6bmBerYlFrzF+SreXkILpmxrbsZzdb/uovLh
ewRWlYGqZsXu5ZQxjEgEW4YvQFHa7+897+HXw1kCNpjRMClPIiyOhNrX2nGyeHBS3WctvKiOnvO6
0+wp9UbXLFJWSVNb176aDM9maKa7ZErETw18xTBUybeQHfjaTXDWdDkj2YvI8zdqHwduqAQlKEV6
nLToKBVBn6y8ivfv3CLzA8UjSZn7Hhbbo0BjDLzUlhkIX1+HJNPG0DrFCL0Ra2W2v38Pb0Mttiyz
6/qm7AmF2/Cm0eDTwOD79Zt4LzbPVe90OIt3Xed6HKHlJb3eT8rhqTz6R8MNLrXJDpNzeUOv/+ot
YXknUxcxF29fyxqhj+SUziVfz+y+Jicw1GPWszdlIVpYWLajnOf/u1aMi6iLxZp4FheTcZCcVLmf
wmkzmZcxud0kVGvPVF5kIMvZvYgkxHKmTy3rB64S5kd0iaOom8JY1r6kaOJBu1KR95L9wR7CH0mw
5v4wz8DTBGgRfrlXJJCB6waOMf3vQbyhYWs39XBIpSRfybTWAi024zjvunwq2YxDM4d1Z46Xkafv
/Txwfj1J3y+5N7vFMtUy0iRBiYDdAsHKsO4utQG9WctwBM9fqWStbUzLXqZRy+UBh1eJZMQ8Vhgw
jG5tV2wr+3KXco2NHqszuPOtI7kKEkgHedVH9/3ieDvYeVM4yR0gw9G2MvENrOQm9b8Uem7XQ+F6
1jZLv6Sx9L+crNZiP7NgYxEPwqV21buyO+2TT+LdnJ4rKBR3ykq491va29EttrTRF9sCtXgJljwk
+fK6Jwn79WT5+Kj8+2yxFjuaFFh9oAfMyuLzaPv7duc5/RfzTt02O8vJ9yvRPkxITqIt9jKo52Ja
zVqm2FU76lO7M6/17+IdukDIYbjRLHzvBrvi87T2JN+VWuZlLktcHmfWlUy2+XaitGY5FcFI5Bnp
LLHUUL4FTrVPNqgu4+002x4h93/dboT7lTF/9BJPIy/2t1GtBVzWIhnrIxFSHd5DnsNtki59yc6d
7mK9rvTRojiJqC8yyx5KFHqH7AC6dB/gsy6BP4YeCJV/bWXNPkib3coY5zEsN1FSWGxYDGpZhrKY
RVEjYdEwELGlzza/hO21w0zBDXel48LS2Wo2Ah97f4uzx68jf/hwqUJwgcDbRn8tKJ6s/yayWgNx
G3ZvDQIpPkSZuf11hI+mLDcBLq3gAXTxLtagVMRBlKfzAhEStHPlS6PoICIhxWobanSc4mjFhPDD
IWkaKvNclxWa6d/O1I5UTrIigXxS4gqrx27VmM6vx/SubPS6Gk5iLFYD+qORr4+BzGoQB0RGD/Uu
3VWurz9D7fzJ+Fkri304LAPSI2UUigDLm1Wo0LWH+o3sxEN9WQb3ct/fr4zqo5MPOhy3fi5UlHIX
Ty5OsgqBSVlyZA1HC8DYndy3oVP64ZdWkb4VaX/EtnUfBOpXyaqudfjl3CZxYTLEnaqHh9Zs3CLx
1ohz7w9+kkaF8r2oUPig8ejtC7WMVo5KkQQu+SzfoL/oRE5qZ9oGstVMJplPDu5ba2aSa1EX6YaF
/60nJKTDwkQZHTHPIlQRCOxXptL7Z/52cHN2d7IABdGLutokTAkzV7LS3Sze1dDxZcY3K693/sZv
N5k5lCoBzJl0ny+5DKnU95YchRhOlHWziaxpX5f1xuoUF8XyvdFYna0kSmcnKPtNFQrgrbcGx79/
qJwiFjZTr2VXTV88VAFJuSZoJ/J/vUYOvTyj18EZCvFuZajzU3s71DkOzeFU5mZP7cWmkzDHNTY8
yUFZ8JCFwrmQNa4nSIcwCp8ylSsUGmWKWX2KMyQMknCvW/3nX3+HD/e9k6+wWEwlpveTkrCYMKF/
jGrz3p+UY9xGOyXVL+li/PTvh2OBUGedK4TvqiFhlUKGh1PsKDLa1VC0zR5kO612eLy4QjY8/jrc
hzvgabzFm6SvmA1fGebUVRQPZrUJ9xN2driwide/Zwj10Rl5GnGxUnq50ry654xsxHTYhYORI6yJ
nOzIvSdr9XZbpmrqwDtDbHxcBQrer1PTOo0+1zFP1qmY6yO8DmaUvEsO6s284weOZetfsOUm/9Fs
fR8c16zgPlourFST90a9h3ri26B5h/j7lBB0MJ4F/SiGt8qwtit8PLC/YyyOsiGgWzSkU5qBFYfw
LD7q19leFsjr9M1MXREo+n717LXa2odh8faCsIBCDkf126HF0uTzP1LzMMtJGrOKPkW0N+Ab0Z2n
+vXKalz2C7zWgFgY/4q3lERS2s4fhsz7WXmYHEqhnww3Pwy77GLNKe2VCrDcfU5jLdZGSxOjGgss
fSnLgp2ZK/SJNPA2bhK6Xx4GJZMwUYsmg0bUQt3mfpzc+mi/bvtObehtG0Z7kobxDH01WqmMrnZ1
zCmdKWsR3UpF+UGr6PIdu6Tc+BiH0Ms54L+Q+5LT5XKwH9Cm20sW/c6y0cZOHSfqixAhpy0YgbR6
L3g/RTlUKHMbKi+RFvnFexTECJnohtg07no73bZKY2dmuTsbn2c/jF3mThkynwGaa9tVmvkSPHgt
7fwd/JW9d7Io677pyqj8GXymQfmK/ki9226fLfAlQdYf11G09xN3HvAroRiXcNFYrJc8bONsNBse
tnZL6/JGRHyxnRvMxGSlhCR/ODy4C1AlZJwFX7kbJ8NLK4SdNfRBMNj5qytisNOjtkUHZ6s7KAiL
ew+EO9wyBzbiMXfLs+Dr2g3hA3iBAZ98i8Um1OV16Vce3+Inp0C3pW9xsY30r1mFMMdmLnrP36LY
wT8Vhl2tHnzjuNYhMj/Vt0vq7ZdYPHVr1l/o6oA6aJWq2yLqmzNZCPyHtNO9QyAkBo2gQrOnZFvs
f33SffS+ZyUu3H4h72nL60Q5Imfcj6QskfaiB/XRHNk7wu8yCkj/u0CLIbYCshBZz0Y8dgiJIutQ
lM8ZJgyDt1azmN/Y24fJWXayFy5OUiOJirgbuEq0R5OTrLwtztkRHZifu+IH5g7hxtyiffA/umxC
DbPMmT8vsnbe7vmWGoIOzZXKQug+Fd1gt5W1cvn7oMI8j+3/kfYd23HrwLZfxLWYw5Shg1o5yxMu
2ZYIMIMRxNe/TZ+3rttwv8Z91sRnIB+XABY2ChX2Bho5AcQ/fX3Fq6MzQzpMNeFKQzz92e5BVBgN
L0FkbAXUAUFWGAexqgn7ZBLv2OLqQEcWmZea+YIoFG/Bbl+CYLV68sd56w016GmvvB3CL2iraZg3
vh2Hdjejn5n0GE1xMGBYg61R2fL091nBFoA7AkGuaXp/CVrm7eLkuo0H8Hpgy9vxGTO0KKxmSZBg
Qj/J76EIcdFd/C/w+FTYfWxZ2gpompQgVsUli0dwAqJwFN+1ZL1mQd98o7pm/2pnWB/hx9Ykd7JN
4UGjHtbWgSob3RuQoM5v/Rh+hQlv1DfL5r6MVCRX/w+zSNKA4GpNh0nnlJeYZg9wP8Tmnf1LvY+g
RSXD639KUgjo+S/qO+d09LImhv6vTemWrcB15ZLMXqNt7bWGPSdZxZXTw/9C7vvkR3SQqUEnuuPh
gvnTn3vMxXlBjhepuS2uPWjSQ3Jk01/+VzBWtRidhKIjY2vW4+jwQJJgoF6F41pS64IG1sYd74mH
me7iEWwVRIF8fz8hMPGDeBNvX9zhpi3559DZeu3nmY7qdLod0epobVftclVl+q+pgTUuWXsALcdE
RjaQ+9IMcB1UXeFDgQ+jPf+JAYto3lcbFficeIbBEkgAUQM3MZvqSKGmPjRaP3CsiOyNjbMpNyT2
EjD8RPYG67rVNufvqJMbeGROujkazENDNiYAoJA7Mhog0GKgpvluNLeuf0/r9ECgZ/4vJj0oVRre
GgVJHtKD0AxCsylEbkZvZxCQFHUFRr+HrAWvPePgIAuqAlUur8VYeq26Tv7GUuwvPiXOM8RLQdgp
++dsU6fDl1yHiQDxkYvk05OB0Btz+ncdBgwRp++0je8/Wt6l6nT8NaPxy5GOzEvnPi+mSUBPSoeA
ZX1ZXVc7IS4pT9qH7K7dkWvtwj2AgQl/HNCgc0DSrr8xwRiiqFOdgJ8/dkFOiA+1KKvBcsSvQFTE
fdg8OYm+WTNvKtHbEwWV1RagBwfHRmJagh8PtKQ2ATlF3HyCEwktOvSDxU63vkXRE1d9P+9dSnOS
e4lgnIG6YDBZWx3WSVU+hBryir90Oply0vnUc+l4dVJ4Asarqu99Q8TBxEIreJwwY48BVgXO/TV+
95/f/N5ECei8iRlLN1oiXu7SK5Bp29Fwy6LmykS8fls+l+/p63izHECipXiznAako88nXcqcG2mK
OSqBmwo6NVqqAZV69KuNG+HUuw6xR/2kehz81cQuL1c6pQWm4Ca9gX+CouvZQc8ounFvu12/mTfO
hXYxbclFubVUtT/Vt5QOZ6t7zG51LJV36CfxcR1zPIONSZEhPu2ilo1+Kh05ebTI/IlBJkQ6tcUa
cfpu7AszoRf+pYtuHHezNomq3tSrZ/z5NsBD66jhRDKGm5NPNlrF4grqAT39wW0drBQPA6QVzp+8
U8gKIiOMo0JxCES2kotiaLeDtIVAD2jpsGu0x1kheqr5JstTJ7FoC0rGsRe3/qCrOhZOwpkVQJQX
neqgYZYbqXibB5Mb9P+9aOGeIUXrVrWHpNpBJVe+bpe8nTYSoaYBFMF/pO30SmZPhENd1TYIyDAH
EISR5PxGnghIAzgGmjWhLG8gXSjZmJzSq6DOCO3HhD0zMn3YYGjPb6Zw5U8oSPMJEpiVE3573u4p
Tzk2K0EZXJVMbg512NJ33lL2Wix8241mJGxLEQKcBJVfdQuUDhAsyoMwrLVr4qTWmgiZYtw/eNYR
TEuvY7110l6pPtrJxMuxPSnMmRiBCkkJe+utv14K2bciwqRPgs6wF+POQuW5xt0HAbwr63GO0PF3
o7r6T+4ueMIxrQ0FQ/jOn4eelCnUhVYWHSFuIUEDnp0foFAK9V41yHDSEJRS7QAuhJF4CTu1Wm99
ESC/kXpLbBfPzPjUZ0y6omfovL+cgkv7yJAEl7WuBbS1saIG1aeufGNQT+79r1kBCfef+9ZmAm82
DcvxbQi1OEOo62j6mjMFep1ejA/8QGbewxjIn2byBVKjzloOqK1brfioIIUAta/zG3b6y/y2IXlh
MzO7y9eE0CRuWfcutDYePZxsW1Va/vsRBgDxfxuSQi4j5W42z9gz1hz8T5YuUdW/1iVqquPb15Yk
QVXXid4cOSwF/k3XXNXIR/fNHfefz5tRfR0JmgLNXTRzdYIcemsOCULhQkwEGrfnzZwE96N9k84o
1yyQpa01N2N5ThGisiCNz1tQfRkpmpqQeUSOGwsxnJ82FKQ5KIQDft/3HUgTVXTXKn+TkCDvtGFE
NwOyN/0qqAS+5Srb2OXlaN18bVUSEkDMqmntckGmMxsiG9JmtvatKO5pCWmkz/OmFJ4gN4mDYtMA
iSo+UQ2uR1xMnQFO6EkVNKmsSGhQjUONfxhWHP9pJmAkh/5qwxTepjIiwQEEqm06DDCiuc71oA9Q
8q3vHAhzn98xhRfYEhjoGZSAJh1eMHL0sQ+PGYTObf2h8h/P21EtR4ICdB6ay9BiOT0rQANaxxhv
C/tA1X6kOKNyA7VfaxDnGOFr2YiPAo3GUrRf3DEJBmrMVIHADiYc8QnlmtA2nofhSTSLAgxUX0YC
AxT4Nc2rcOe07vMwf7paE3t8R1J/f/7LnIrMj64DW8KBfsg7kjp4AjAn/+5k2DYOjdl23FVacO+V
fsJa/vO8SZUzSIgApnWNlwacTsuXB+TurlHB/9TsStWArrAjV4Fd6LozjeNTBeTeLm4JJg7AQq24
t0+63FHFSPIHwkAorHV4C1oc5TChXbmVrsjInHSFIxPSfvWu4C2oExG0jTSa3C6y/XfLfnRy1Vvp
5AX025Cc+aE9YXYGnta4NYeIg8t1DMDl3S2hVd4uxtM/eMGRMQlGQZ3mOVAUh+Ohf6P0MMbrTuB0
VmVHFJvnSkAqHD+f2Qz/Ji6EyKG2WDnfB30Pxk+FI5z0tqP1SFAK1QJhlu5qCKNXkHTY2q0PTdv6
i2ZWfzzKofcoDjSdgBnafAT2rrJ/9v8yzWCjZWp9rluI0SWX1mxjMUwbX2aiegTFzNAkTwH05sxU
1Whzes9+W5JArpkEKAPEekIXIyLue0/8kPZv5x3ttAf8NiIhnDUWcyWCGXfcSnGZv2eQUp1HH3Lo
qorDaSz4bUk6qKADz8C5jeVUQfs+CmSoSKcQrVHs2K/6/dHnZ7SoLb/C5x8IhrRcFk6DCapqVVxw
Ggn+ZyW/yqBHZoa6cHjmYCWMf3PBdJWNPi6Gl8q/t6C+/qXv8ystfmwrK223brCkIPcxMjOGTp9B
jfPaxuDieUuqzZOOqID+ATQ2sSobGpJThSEL9xPtrl8zIh3QsQXPcdrgQqA+1AREuR2gsg6tzv3X
zKxrPdo1YtKg7HKYMUwtGisz6jtQZ83kX8Kd31ggj7ZCuzmzXQYz2vzglU9Ba0S9dpXZRXx+OSqH
k5CAgqeeWjM+TWv3UC69TrMPAcbseWFhG9RfXJSECBQMIZWtwVij8wj9qGxYYkg7R6WfK5Z1okMB
r+2j/ZMgYUSvW9UHmIFbJylQJAd1LYmLCJxmvwoq4+6LkPqrXe3IL4wZMnAzw2mqmp98HUM2zWSG
ROv5z6VAOjkjwnNi5OX6ejTc6d4T+cEfrNfzJk7WVY+2TiarqQIIPHgtXA+t/Qe7GQ4pBGYhNHGV
txT4kL4VaQ+Cb++p4GB+P29cgRRy93Qd6NUcrFE+lDdDp0Wl1WdQDvj4mhUJKmwXUkV+jVdRCzWE
3r2mkI5muQKPFCfLkoDCzbw8gLoKmqnIfTlfd5hpnf17AjGeTMl3YQJ0/kqA//Z2OY/JcmKZEN9F
5LABIf9h5V4rLlF0B/VDvVV5uuJel8do+DwWqbNCRsae8+7C6z+hEm6KQuEKKleXwGKZWtNJ1ylW
o4faONh170oN1O5f8wQJJhDUFehxxlpqiBut0hcWeMNg+Gtm5ASJ73aeoAXMUOhmZ8M3XL1hxx/P
r0XhcDLh2sSmCfIc6wVIr6wW3GPjkAzs+1w89SWLz9tSfBx7dcgjtCMOcTULwWPsVM6lZoqLzi52
502oliMFDRZxzDLt0SHD3R82vxrpGPHm2bCQyPJpct6WAnZk/iqw4vsm+M4wtLGI0NTMTReA0ajt
vmhGggSob0E5LcUdkU1epAtw3C9tjI/zRW+T3hGst8pKMFwSWQeJ+QHiaMZ1Sb0vWpEihzFnvfBM
7BlDnNWlNQhY63Dov53/MusBPINscppkdOeK2g6g2pvNBMwGF1B3TKbG2na+m0FZowrCOZiSiZcK
Dz9Z8HPAlg7OVxNSsLKL+0NQMXvA+sp9LzCA9k7qb3W8SkB724Bo0eIk/43Sq/Kcp/D12LDs+Lld
oJa7DistNEkdEi/iGuT+0FBQ5VBUltZTfnSK3Zy0qHPAH9P0Nu1uJ33A0+aDLj/Of8NTp8sBBzxo
RAIX7FqSp7RQPnTAWQhgQrUIAisgSMkjf/o8b+X0Yn5bke+LtOkRmmPbIBcS9x4LKZIpTV6FtHj8
miXp0pihvWa1FtYDCb5QT/QMPOQ9+maI6oj9ihFk7z/aOfneoLXZzdQoEA5NQx3PwI7NQkiZgMmi
S5APr3eWRdlOn3SoKnZkPvDSrkE/F7RXi+20ByOl+oHMGrrZi55uy6xFq65GQJTjI1FbjtBcImSE
/EHvdJEHXbWoNhd3C/FU/KMtqCwHp58uoSlSQ9196C+pXcx7bRptaP3VwyYdPbHpId0UQRENWqGY
N709v9UK15HvNNYvCxQzMQdQBkOy1N/noNzorat4l6isSLeZPlM6YowDgIlZvMWZQ+pDa4M0CjMK
D5WT/lkJ2OD2eg6MO1q9WFAOJKiU1GmggObV1c+5jXSui6KciOdgPXmQ4mV/5zgfqfmQU8htDqjV
9i9f+0jStWY1HU9NDeuq0/d68hO9nqCR5yoAWbV768+PwMpolsYb13ggcO6X8pqZOeQv79GXqbBz
Ku44PnMSWmEEn3uQloEdaoekNkIb+knO8JH7epR3/Is+IaFWtfh6Fuirg48sNOsyNDqEBtVjZanA
RLV/EmrpaC703QX757WQ/HGvXf3Tty/N7uG8MyjMyMl/28qtoW9xbeJPlJ2LzbJ4scXGkE3/kmI+
+lJyW+40Qoyr4VgRhJrCgLyZ/Jo4j3NjfO0bORI8FHNG3HLduRbvxCW4HFxjmzcvrFNNASlcT24K
LxC4jWm7AgTyIxqursL6wVx0TukPhepSVn0nCSO4KyA/uzqeV71Z4kewiMQuoU26ZIrdU4CrI6FD
7vbUNWo4BC+gd4is9prhbh3VE2v9fc9gniPBg2j13rJWM3WHxAs17sexU1TUVSuRkIEhae64aMhG
YgT+ZiOyyO+hqqwAb9VCJETIuon6E4WVDFUnQwxhL57PH1HVOiQksNyWm7UFCwWoKYXTxR0aN9pc
YUXhYHJRK8s6q0prWKlaO/J4Di02NMfOt4QqDClOjTzu7rNR/JIrjpdiwI2HAuqncF5pdjsLRRFA
tSQJCDJeaf64tm1m7TU37q2AJja7sRovOf+BVHasP6+6jqEeQwzYSfUrX4euT/DJe4qDE3ztbMpN
jWIC31O1FrVm+02YVuh077b3eH4xCm9z158f3dsQ1gNx4hotk1F/K/t0X2nDFbH/pXJydBnIZATQ
m2wgxQx3oxnKTNWOQRR87lg4ku9OrxqXUK1JQgKzBTN6uRY3taKGppsHsd2HoikUX0flBhISCBuC
l14AK8y4WMirxxekRGlYoo52/hOdemQf750ECJxBrLasYchyh6TPixBpUYrUwbxtyxDyeiE6LxQm
FTsoq6qQ0e/yaYRJswYDuvNSmzzylS36CmjwpFo3NYPZ1zU4Rc2uBGnCVXJ6rvuIsPfFvTu/iSdX
tHI2YYbYw5CQ9LWMGUSd6dpqk45V4rnPad5sWPH2NSPSl8qyvvXNbM3/owO+q1jE9I9icDfnrZx0
vN9LkaF7XCo+BCWWMgVPjvvu92C+qsG+z1SOp9gzGbqZPix1muHS1nucoQACtLYZ9tnT15YjwXY3
j72Wrfmwsm4glB2g0Pm9M3a6Ziuc+qS7He2bhNtOHRRTSdE7ZNYU3LBGxGYwdbjIUGF2O1PlYFVf
SYrgrDQoxDggB2sNSIJ1721vRvZw59j/8gY/WtX6EY8AfKz7iVoFvKFEk685vfmI4xbk3c5/pJPt
586RmXW5R2YwWkKRwsBydAopK/AAvjmk+jEuYJP2/Y3HEZ+OU7SMfizK6Z0IVoUBmz5YaSiokE4G
YEe/iATu/Vy27vxrOAO2HVH6YZWj1/D8clUfT0ILyPk66MCHTzrithd3Jv3OyMGfPs5bUZ0vCS6c
VnhVbmFP7dwMm/GbyUlcZg/njSiWIkM5Re+Fpq+Frtoh0VxQsH++IWqBGruKB0OxHBnO84wyM3Ph
iRW6YtKlDfn83gT/Ut86ckSZrb5ZDKppRof1WG4E3d6ttxISZz9zpnr8q9Yj4UXep7035FgPB/dd
lpsRVLvDIlC1l61f+a+n0W+H9iSgYHWrCxGgMOS0d5ibL/Mh8WwWURNtzmyBNvrBHP8pVD6yuS79
6DQPWgPt2AxLW1Vu5wk8m+1VWn2rR0WP3sm5reOvJcEGyu55W679+5Y1fBoYUjfpD6+qbrmoLoif
Pc+jflGYU7zYw62jp+9p/v9PZRrox7+BhBelZcxLvhb3/EGEtvlqotfRMN5sa1FghspdJMyodYeD
WRmGBsRnTgpyEmjdd6p+e5UVCTNYFzisFECmkd1Ofhcts4b7TJVTUYCsPLzNi7krMNYEn6TOozan
O7aomPbW7Tjj9rIULBWFWTVr11E/jREdmkMnKlz/XrhYPWYVNlVgKgJ2xdb55p9Ob1dDa2g9FlU1
H7lVRhShs/I9pYBbXwINW6RL3rtrZ1DwY5z80G6+5UWBApWqAK9ajQQbGL/W0rpaj3DzHZoo4dxv
c2VLkMrI+vMjnECzXlG4a0sQSx9GiGfbqIwHhCpOjmrPJJCwBi2f6NpW12sv0JaP2v42ZyTMlUN0
KkMSFgxO29WQMkcE2P+gYgoXunWbPOK1Sj5atW8SFtB8pK0xItScPAph9SAqUyO0VKkVlRUJC4KF
a2s+HBeUVcVu6SWe2YSlpRo9VOyazG6dQUpk8RZ4Wu9fZxi/b4eoMm4b/YsAGkjPwdY0raUa8HXc
9ifXv7fsWcs+zgdDClyTea3NwUxLcy2pUvexT79Z/P+f3PGP20Zms86Zi6HJtWPFWF54C04GH8wh
X32YyQoli0f12R7gXtV8D+a0sPUePO/5/Fapvrp09NvMFprw4VzoikB7PRSlLDMUhIXGtD9vSfEu
C9bf5AhkBtcJqF6sqzHAx+NYUWOysEZiLWjckKnKwycPDQhUDdeDxigYBf+0Jnqn7DUTX6goL1Ja
RkULOUKVn6mMSEsqtMqZcE3jUVbqkdZNScMgkUFVzxSVGQnPjEaflj7HWsoaTbVjCfmIKcqQ9zz/
gVRmJDTr3aLQyvUp21luqGssAoVfWJC3r1mR0MzBi+G/IVwxQ2CLoDoOci4U+M5bOelsYIAFN7IL
DRxfujYLa/FMe21hbMrPqb3xxybM+be03xMVrcbpXfttaf35sVsbVrsIMKXFjt5cVBSn1LUuRaoK
1U6/zI9WJPkaoToIZzLY0UGL1+3nawqyLRZXZqhBMYwkkLs5v4UnI7cjg5LXtYVLA/CL4dmaXVkL
CTm/4b4VtuyBzn6kMVWrmWojJfdbhN6n6brAsnnj4ueSLqEoFFmFk2h3tCbJ+aiNroxsLZIPDhqS
++fCgrC990N3FEUqhR35Lh1Ymjb6ADvIfEam9lGXaUi9m3b6l3Tn7/XId6lo0SlppWtZj5MknaeN
wa8glJOc9wTFYZKv00JHBmPysJpA23TduK04mFzcJLDovjQ3520pvEC+WR10ufxXDBHahU3opk1b
XEeVYkUqKxI8VJ3wZn+t8VaGGdf2ENZDGnuFikBNZWb9+RE2+GC1bLT1lTB3DUbK7ga3jbxWVatU
Odv68yMry9BkhK/6K6TzI65v9OFqqB7KRpFhUi1GwgM+VtlQaTCTUbDtuS9GDaIv/vm1zy+BgI1S
Zc4aBKE+EQczIEkbTDtMMN2fN6PaMgkHxDLk84QcE1JyDz77qAs3gU5y6Di+4jF6/uj8JRTKa8Of
rTWNiUAhBO9l5IhnYi8xHV4QxW/Or+qEcgXC0v+BA8x6/+kJvKGk8qxfmkPWD/KzvVySCiQ62jXG
BzbzK7kPLvxdeZc9qGhEzu8npNn+NJxmniXSdfxPRzGbdZdo3o5AdUMwcahY4vqw/iufcLRE6eEN
Pk+w7JQ1Mk03AqUk+kuQYNUjXaDBunc3ulI35rzfgxHuz7XV6WJVGgPGDhYPc+qh6lOjMGcn51em
2kIJK3LOLITHMFNpyNP1Y0ggWple80KlwKEytP78GC48vTF7D+fYRMhgzlfWUIL2aN83CkI51b5J
eJEPTlDYJuyk87s2aJEFJB8KVVpVZUUCDLcawfW8et6yVBgfwdQusrft9C+D78cnSwIMn/AhW9bh
4MZpQt1+6Cd9N7HLydX2591AsZ5fc0FHX6cbmFGKDsiUoljABQVPAI9BhH3eisIHftFGHVnpeWbM
kwsr4FRNKv6ou9/doIrnbFHg38mX+O/j+itxfGQI/NxpYK0Tmxk0H6zxZ549nl+Jar8kPHD6unPF
eitVzac2VrFlaBhzVVHtKGD816Db0TLKnFQVWNWRUNBeHEic9Rg7bMfr3rsfbBWKq77NuuIjW5Nt
TQVb02Ra1aP7/KrCM1mMXkQKT/FxVJYkJLBYNWKKaI0eZ5BF8Nu2GiIzLULqdvH5r6TaPwkLan0s
l7nGaJTjfLenm65+y8zdSOowa/4pNXPkcRIg6HVbZNPKHTJ2dGObOfTTiv5mWfQvhRCGLCfE25EN
dKU+WCYQgXEMYaXxZB9yTZU2VXi4PPSst7VVWARfqbSeHf48DnNI8h/nv4/CE+SJZ0ZyzaxW1JmL
FI3sO1PkiaWhET1XPMBOL8YFlbAHiUdLHncumt4jhAJHZ1CgOC6N1jblFHO159ejMiOhgue07mSv
YSRF1bAxsigfirDPZ0U0cnrbfq9GCg2KXjRmt15xQ3szgYDLzeswdW8a1VV6+vj8tiNDQjmaqbkS
s4/2K+3yED1w0ZIWsV1/M4iqvmsiP3IqyIJchesjdeIaMmug7o0zNB2zMe5qtABcexmIKYrS74qt
ISrPjqBDwj87UVosEj4pRGSwsf7GIa/xkqa+fZuB8BDjSBB3Hg45+p1NP/Q8v76ibKSPQ4ltwwT/
0kHbEyKjrhEutQHlQd8v0E6w2Mwfw87m1bYGr7oTNwULvuV+Ppjhkpv2Np/8+t7rs2uIjmc7NEwh
b9ktzrAFg19+lfKiQttu5bta6Ha6O8SGZt17NH92J/+AxNm8D6DeeE0w4MpDbQw+MLfhJTl1h53V
BOAVdDKMdmT59GKnS/NYVZBqQu5oGS69BeuKgoX5V3wUe57Bl9HYP+HRBenvT43m/g/DzPo9WHzL
XVOk18z2uw0XdRX6k2fFbOZQee78Pkja0XT2RW2M97WnkftKuAcGEa6t1RUgS8066N2DgSBuS4Mn
QT7gf0v9dDdbwgs9EB98kkZYLOQ+C9DSOdlQ+ASjMEj7i+CdEUEQpKYYRYxQQ3fQG0cKLU3SrHOK
UOhOy9GrnVa7Oq2bi2Ip822FyaYtr5YSahzO+OJMqbVNHQ/DJFV5Dyaz0dzVjkXrTW/4Wg4G4tzx
kr5bZya6wNLwGR2S7rPSE4fKsJct2BOmPCqzLLuYFt3eYhB82ZgLeG+205x7Wyg9+K/dMggz4cR3
w3oZjASsed01oayI3JRdeiYkNscBjYqzZ4cuy9xDVmNiqfAtJHKr3Pg2OjO0sfJcQEbXh2+Mpb8j
tA2ehrlCb71jveilUx5oH3QQrzFXzqWlmAQLB7CZhZwu3mWdZflLw0idR9Y8an3U1qwtI78T7UWO
hiuxz11j3NmZH8SVT6e4wWgPRplIfm33LQf/RKZlGC0uIUXIAz/qfASgYnHJzktZtmkztwurymkv
dDIVkU0ZHkeMWLvC4NC6hNyFAbgA6edoZ12kD2WF4Q1M4WP0ocT5Fkiz0QVSKjqEwjUoqlYii6FN
sqGNnYZ4ID+a3bKz6/JgtHPkEB7h5bzJy+GwCIrRriYB+UJU5eU96fhlr7FPkWde1LRQE/NNdt3R
so+GnkDpL8swD20mTeElSwDO/D6Nnazec22KXS+PjdZ+qIVuJqOgb6kNEp7Ota6mMriarPJt5uNG
c9v6wswsdE6w5XUyZkhRoWsR9GND4zmJwf02LgRCs7qMjNbZCx1s1m37fRL8wUe3igB7SCi89qBb
TRPZArP7qUdMbLCzGUxzW1Hrsgo08NhAoRSien3vbWYDGuMdz8JGTzkcC5I68PmPPq2S2rReod+W
mESPrXr8afIC6tG8vKohG57n1VXeoC7I9Qm+71nLZT3qVzMrQTQlInSVQhUiNw/mYv3MnOKttsGT
0MzvKFtd1myIPLd+n1s/mkTXJZBqvfC6IDTtMWwNKMblaNPjIL4RhX+j6QHdE8GviOHitM9bYXoh
9J/frRz9naYJusaOHaBqC3+tySZF9bBADqcLxucsM/clN3a84p+uXn/3NND2ZEO6TaGMFw7NcgeN
xfe67IaQauUGiQYzzM36wqHzTc+9G6fMLmaQsLoz2RG/F2EJ7gCt67Nw1rI9dfXIXdxnfyj3zuQ9
NnmLKTMwcNZTUoIEKbSt4FCmFCQhs488rKWzsMS4ZeWk5qYImstqKisIYg7piN6p3I2G3A3ixc3o
vg/qIgEpAZSOZwMix7yrdnkqdB1bVGLQiprUuJpxbd2MOYR7rHoq0K+xPKGpKLgcvabGGF9tbuvM
1kGWN165GToEZ9jbMHBqbgXTEzJZdjT5YqMhZRwSfb7x/BFzqd1Fo5v3YFTCgGO/tBdGMLw6vthB
lOmGg0IqoaVWxpUOFaZUB9MGBUhCemQqo7JJb82+cMMgKN4WM9iPRfHZpeUUt55XJpMLalJ0mJhh
pwVPOe3ZNTyrjoLaSbc95Qf05t1bOmbVmDA/mp7zuOM0j0CE9OEaGjI/RdaiAWeEHAjY+Ek1JbMO
2m8HRz+1DqM9vONR/jp1eRE7oLm/mBdvM4lyo2UGpsehtZHRPrb6ForHINhtwVnp5RRKx7mIGoLO
kBVOSl5tNA1lG53xOeSW/sRTsgXcg12hhdASqbIyJANpd1iNATG8gIVMq3bFwKdV0mfn+fydG8jt
NlSfEhOPKc3x/JBn9mVq1EPYaLN36bog/ML3MJaD6N0HbyrqeCjXfo7ebPYpflfapHE7VVkM/qx9
ob932fyWmmWJUM91MZ/s3rMqvUsHz0+6jm20Trugdb3HhNJPUBq8VYYPxUOWWE3/XM3+vs7ZBrpK
RayVxt1csE0L4ZG07jd+Ri81X781vMHDgyxI8hGcKU7d8du0qfe1ILsW85WDll7mqU7CtrdfUXLc
j61x4SEnz4caHIkD36P7i71UAQmgc5RDszO1QlZzI+xrsAstU3dRgfGgwatv7s1kwFJ9JCYxxAch
pD6LZ8sFbg6h2Wq3umgTklmRX2dR17dPyCrfuyC2x71S9iEzROJBISs2shJ8um6+BTfTHNvw6MHQ
Nx2GLCOqY/R9sm6d0b7IC/8xn9Ipzsufrl1uvKx+BpH8Y2qmF2NpYTa+4h9QGf6hi+4wVOmjxjB3
6pc4L4M5ZSEn2QPPg9vWssIqY+/U835yfBeg/TMyAF0opmHbNPjOjHvWYxOAmQVak2DAx8kuazMq
cpwEto6Q4W+C9ruvE5b2m2EgyeKBztTEZZg2zSUUCEOdGX3YF3Z30FljhxVxLiY6D3HR9Xo4MB1l
scY5sMm/7Epzx3z/SUzjSzXlr3gpfBMQA4lJ3iFQW54ni2yzzsfgpOXhGgMrH6H8veu8xK0x4YsC
dR/OxnidNkPE0N/rZu2lkY27jNll6JnZzrB7O2YgVaus6oO0Pxm4BCwj22eEobkhCyH2SC4sYsfr
/WYI76KjuLGh5hUYxrWWISwdqnoTWH5kQX3M9zsS0gCR5Dj723ZMD3VWHmrvR1DhtnAQjKJx7zWz
q8NY4TGTDd13VtVJxaj7CpDYDd1oRZCuubYza15hONvMFNSCiH/5tfCh7Wdjf6CFDcV7I9/RNt+Y
nvcwEb/BzTZPEX79HekmoM0Sc79LGLhKq6kCWZAdQ3Xt29h3ezJCd0bn6Nsm1IwgdbLhjYgHk24K
YTYRho+vC5M8Y3bumTTdN29hWyR7/AvLxwMZM1WHpsn4rqidp3bRLkhdRJljXlpQqvdE81MI+kpn
484YtW9anWMS08ox2j2lXowZqY0DMlgekMgU7a6plh2v9STXux3EOTeOUdyDlfJSz7ztXDePXr7c
uE7VhWUptpivfGRW6qMv2+EJ68a40NmeeuDC49bYxuVit7FZdFdLT+4hPXTQOujAuAwvhnTY8Jxt
676KbdAeVHoRTXmNy3Y4dOmrMLsXIxWbRtcO2lhuBsi1sql5rpsOwWS/zJdTDYY/VuTzjlrOfgkQ
e0HcLVkwfc0MjJMtGhyLQifUZv2znRluZNsThBlGCoAVxkFvGxYGVrApzGY7+hmeDOkW1UuC2cT5
lk4l3HN6b+Eim9626Q57ZF94jfg/pH3XbvQ4s+0LHQEklahbxU7u4GzfCE6fqByoRD39Xj0bOL//
/gw3zpy7GWDGbFLFYtWqVauEAt2zErln5+oWkWIw5cZj1whcHp0+NbX9prL4S3OWNZGIf3ingye1
vKRx+zgtJJKYz6GUVnjWnAvPcaqv2KgWTBZkDupXTiB1+UBV+2XpKswydEoKAint3ll2tj4Tb9D7
m7ou7ju0HFZch76hhk8xaNM6LbvPFklUrshqynRwv2vUsK043psavUlpGSyZ2EAS82ZY6sIdKzNx
IQfj2075IqVEq4ooazen7AOzKXO36MG/7AQchsOlSwu6kpKdMLxsRyaL7Eai32UZAbEF2l3a0p2W
VH8HswHx8QybOpdl40q/s9Am4hYye1GNsXGoXEGPr3LrvDmhkyDSSnh6uzhZ1P4DmDFEHD97sTM2
q8pRcUjbDOlJZd2UDvI0wifb7SCH52Lf+6poe7dpIO3AMmNl9Swo4u7ktE5E0X+JB0rWNxLeVXT5
SiTovKgs6qG2cUA4YUGaevgTk/arKMSd7swRqYsVTvZW1IzucyPbYWhboDIrKBst0OZhcBFuShel
04NaSoXBCe2d4M7BoOkSQiQmquLaXFnI5nwxTXu9azs/FeSgZ2aJRiO50hl/EU6LuA9Kfq6aEDoQ
InxNU1HfZInf2+2u1iXb8Yw+GK2JOEZpB7OcvsyedIE+V6vcTsKKp1utaeIngSGtO4re06hurCDO
tRVY0B+NLscVNDFqdBpNqTcXOCw8AxjHnWvQ1xfLCtoSiydG4wmqn+ulA1NosgBD1Em1Mgb1OqoR
Ea1k1Bva4dRo8mTkZYV7eY+Q5HYcyJeRsi+9KztvKfWbjMmNKMWDTjrH1wn0DBJT727BWV6D0xOa
/ZB4qkOAW9aJHVA1rGtZryylVqPT3DLeRppod4VVrCbM2vXmGenogjZAXRtEOE1IEubyWde0dMXK
XP+CnzlMygCSMcZrZRSWO+ZD5Rk6dHnm3oq0sVpb6KgYxy6k3fActzJKdC7XVVNGUioRpBk8jWi5
p4rGm5CfQJ3N2meJdj/l2lMu4rtpiJ/aeACkNSAbsROMwEUKuhAnEDk/YfC52MN/imAxxG0GfrsH
QAPRp7ZEXeqcJlXieG2zxcxeoBptI79iwl+nTr6fp3C7Aln7TSmE5YPf1nmNmX0NSzy5VV2/OL2I
us6KwEd6YsYYzEz6WWduVIfIj0L8U5krhUwH77R9Yh3x7L7eQNkpmDrMF7Dq0Fb3bVvdWPaDcZ5P
QVRQ8bdFFZCkhDsEXHNMs35lVxBgJS30GSoPMT2yTbZZpLo1IeLkjqb0gPJ6qbAWv1GnxNAPRflO
OhOVH4kqE7kzh9OybOrajCr8JWsJ7aH0ZmUBRa3OiKOvYaxCXtxbzcuATelrNs2byug8cLw8G3rG
JasCxjNMv63vk3R+TIpVi0FMdXec26l3Yzl7SnyOtKFuaz2MdenGM4pb8102zn7jPJudjgHeiKHa
wImnh0Vl6zoDZJOpMI+HSMthVNNxgUOb1SlFKFU2LzYi3sp5tpDaYRqjOxhHVWaestb4p3wx/SR/
V+h31gd4TcMEOnbGtVkgeBx2Z1nXLAbcUJxonz4zPm8h1z+4qsNkXVtz88V5ALEby1DEqlyFmPQW
jEayafheVZbukdRGrqM8jiU8w0GaWWOyHrjnfX4iDt1BmF3urdjaNkhfYZI4JDdBAaTnxB3l4NkK
rX3jBHGQgzndTwKMTvCu5pekDqtS3DeqclVbrotUATXbSyCYY4OkebABz04Bl9ZD137UPSaNcuzI
Tp5kP0Rdi1Qc01rZtJvaCjDTDdNe8C9D5oScrRfVeH281/vXSltPTuoZ8SHlr0hP02R0GyWOsw2l
hbYT67gvXTIP06nP7Mot4th+VEAkXVku8onQ8p5UAngghe89wxV0Tm+RRGMWVe9ohySeDnGfIxLA
yNesFKGRZocYxl/RI9Ht+NgqCx2UvL9pqLF2rMFNQDpDh5YpYKmYYrAMemTZyy2BQIv6Uvhxk5TR
ODMf0ypcu1VRNQ14hN+4+OhjXAPOA8YwxLdgCEqZaxvEH+rsSLP+WPIDptPeIGl+wnj5UCSll+X0
Ps7tnQT6MfFN3MMLGYCvEIS0YHKmIwzBtrsHh4unFO3foDN6rfXaWounWLlfYnGb8G6XOXngOOQx
I+o0LdafkcWHMdOCFM2p/sLE5Lc63WNCYIg2CA9swQGArHiqpKJQQIQ1xrT9rGu2141dUin09uE1
ElNaQvVEZAgZAcG2E2pnWL4rVVSLwl+GVeYMW2lWG6mK9wWkc1cW4h1SbV6/ADNqPxLyzCwWJc54
bwJxM8WmrcwI/RdQ7KgzF0cDFBgaePHr3Ld/er2DQ67dWNg7eGBPp+mwcyorkMhwGiRNMySKHRlv
UGbfojNrBEChwUVj6smSwxMk4dg2H/mSR3P9HGfGXWxP+5wApinLPwzQUmeXAETxMw2geC6wlLuE
Nm6WdPhcWnq0oUCk6HRXpp2rEnXGnB/QiXqHUQBPvIA69owepjoGo6Dk6kmq9KCSaoJgxgB/hKHG
mXw1MevYtVjyrg31Zw+vOMgJBXoAi1aRveCrfZlQPzbxSHS6PCZ58lFNCyTgZohucPQL23TKEdIn
637gADdBqAEY9M6yT4Np4ai0h7yCLCvGZi3I0zH36Fy8ovgzeIW7x2p6psMfHXPAkemLo27Gzw6m
oAFOfEAm7OoZPVYWRwm3Rjx3Ayz5D/DUw0gP0/w5GtpO5PIBrMjQpq81mx5bNONOjf0puk+FotI8
g0mh0tPc0cc8h9Nk4o/IAcE6I8qPjOVeWdzPzq1VqRcMa4Ho12AeBmq/0PJDV829NeKiTT2QbtRi
M7dDyzKrn3jnwB0P1m2/5IfWcT4dfsw5+0pilGRm00kgtDKf7OKxAQKW9AOQYIYRXrzv7irS7vUU
U96sITJ7/ElHMz6zvjniAm2BmqFH4Q/Ns8K1quYhG5DNDnUBgTXE3zK7X2R152jxrTaoWxt4FEEo
bfAG8IANANB2kjsGQ8nH7KhmxKd9rG0mp/PqnAKlST3VNhuZZVuWj1+MI+tKudtgVkgH5BToqb1v
gNRhOrI/NAgglOOmS/281BwjkoH0unNJAzLwQ1t0vqlmz7aNBCri8Qm9Q+8Esn3uuMSHCv4rgcT0
uESCUjwnJEjlsp8T7ZAu4t5x5q9S4NVMWOGrvsMsBOfeKMVtI7qPIoZeXTwhfG1jXCIc3vJYMb7S
UpQPGjquWqM8ZXzG/92nf5rB3EBbvIaPRI4P/BB3xGCfmD51uxj5PTWPsvxjqsnvSwhOnbWqEmQe
jTBdqrIwgfioMvijUXEb8Ur1gHffs+ttUarOBbEDdt1O25wfHUDnC0V1shSjN4u89LqkF66ZPcaQ
lxXIKQzavah09mflfPGhC6XODlCjjcqBBIhLIgVXVqW93wga5g19EoxGkCCEwSM+sYBKIkQrgPZ0
WeUVmRNlaPJmufiqNYMh5lKAvAHu0nChDbBKhrRi1MGUFvJtGeN3S7JXAIRR0cOci3IOIYe26Ysp
QfKKB3IqkptC0rAQqQpts0PwKo59dm5yrBSLUtMJq3SMbEeEkjDHBYa/tusk5JMVYtbQplfloV5M
t1/aG55lYVcLr1mUz53lODfmCT1dwVIKEtIMsL9mrZhhPBCkgW5m5auic8QN18bjYFVrXWTIZrp7
0WcvmmoWtzXR/6UlAl23LR5Qi26LOtss+nQa1bxpSnJGxOcXzciQt+OzkN66S6plR019i3X3dQsm
ycy1hyLJfaEUIlgU92aET3We39GU5ZvOKfdUJtDV1vqIVVmol3yvZe0GD8yK93xTSAyvsIZTff5/
2x4BYKXbH3lNb0WS9Kd8FEMCDWZ9Z5l51PcsbAY9JFA9m4gRIsQJia556ZJg7ml2EHX+sZDe9IoG
YpwcVIetYUM7xs1TJqN0ZPWBtwAaNIYRzZXIXqyyBqZhkNMoG7rVQJIKi74UoFPGCMOtct5m1Tx7
NXUcTzXjeyF0uZv18ZUjVg4Llbw0SQtoE7UiTGSSZTgPFYBFWtYrs+5nYMWoTzZ5mgTzhGgACdBR
420ZZIYSYcLyKTJATl7Ho5O6vbK0LTGXj3YxDM9JLAgS9S16bRVPo3hhFbJoKIVMHVCWRCr9gLJZ
fNCA263wEsrTxK0TRzFrHYMauGaAFtedmfYr0H2o5/SdhVQRISmrhzWmpS9rCtcFxdIK05BqXnyW
vSN9y4wPiY5MVlNL1LcsBy6ClJsZrD20i/qcGtQyzWl+hNzlGaUzmcf0Ygpyq6hDlY7jfhjlg31O
nAq+4PVrxXSTYARpSA0tR8ijAfHL5k2Cki28RSnd8iyVVhWmEWHq1PAwZUC6cxtRkp0m627Mm9g1
FUebVVKWe6tmRlBl9FyTSZZqzwuz3k6CNFvWcOEtQO8DYMcZJF9nvHadUfsGHOkJxUTrpu408amK
Lj1OOjinbiURjQpeTC5l4r2DTGiQECU8WlsYQSLK0xK3iE4c0QV9Ax9QEWEEvNLPJVqU2Sq93CW5
8TCq6rbNhhtq5pDzpvhzejbIqMCA8K9pFOpDA5cswp6qA+ih5aqu+wHqZhgRAogijcMiXW6qdGn2
eKCrMKHljACA56HNkERbA+AXlI3S7GjNk+6yEj2uiD5MZ89jjT/JlOCFjFkzTkHXSP1+MCoY4UIg
LyTqGl4HN6fPHBKg3ytG533a3jGRsJPKWuuN0aVbx0VhAyCmJvra8pdMd9qNmSh54E7vRG3Kyg2r
nB5Oe6rSEI3t7NjwfD/H+rsoHSdMTXSPIOuq3MrWUQ5EiU0v+gGBGIppgJKm44DvVbmDhcC4bBYa
VsLiAcc7GjADmA+LBZ7CBup8dSdv6ymLNzYm9e2acZjONdt6m7Kpgr4k5zf9gKSH25mOfBegQDk0
ZATClRg3mFrG3guj7YLBnj7GDor6mWNJ5BZT4bZp8rxkbebWYgAKC5THL0QPr76Un3ZPrGfMW+db
pZPi1kiBOCpUm7fQCpzDBjjlU2M63Qo9mE+pDV4BxOGtGAh+XUGOWQ5PHS0IwN+5LPwc5VozMGED
KJnE87FLYyeynAUsRX2hxzGHvCP4DvKuixlbQxKlWIlFQv7T5gYS9r4q5udKq/IXwsVNnY8IqpMU
uhazmQzIPnqGQqEer8weQxcaCr+YF8OrSkCKoEDOglEZiDDn5igGQW5I0Z0qk2xrA486ySHFMo1I
OLWxuC9ofLJ6iPv28V02T88wdvDIp2wVC1ZAD6/yciFWbETGnrXnrsAexf0GF91NhPNQEAxBNRKg
HbYVNEhfFM99Wg3HYUn2YunaTVuehbAR5g6I7bJh3uOvbGrKnuhMN7xnqGPleHXGrNRXA5XxdiTx
i2U4j1BHqr2E1w9WTVD3zZJtaqfbjk8Zui3TVT6ypyVegspoV21WbzpALlTTggp9sz6rpelmeQJf
x8fuaeq1Dc8KXB5Kd+NAgdCxFte2m9borQT605MNKomHqQURINHBauAGFs9aMvjlbHdBYWID8HIv
vabjFNPzRPomnXcaFU/AhQNEju5gOwpVuD7elVaunYQ5YgoTZCDdCtSJqmqg8pW3rN8nKP5GpWl1
mpsQvCdDkreebsMRaA2vvGSxn9tCVhFJrWGTz5hA7BR4/uMMCV6u3ugw78AU3CRl8qoBzSyy2ZMo
pNPc8qdhN47kRiS3ulBbQu9TeC90Ibxqo/O0YAK41/TmQ1cvJ8cZb/q23zaIBrXmlKYKpVDz2Sbz
h5Og4m9WoSGeqcZDlXfhhM+8qZC+Qbd9N1l22IDrNJoqIJD6KqadjoxNokLN1bSKUacFZ0J7HJiI
UOTys6XYFYn0KkypW0p2gBRB5+oDU34O2L0nH42RZ+6Q3tWjUfnz2Xtwoq801vm8sYM8++Pgw6PI
ZgQGfD9Ko1CYWqKhmXyNYUxnDWxfxBFvHtsuQeNv41eIqRXiaWqkvuz4KpUjsh0Kf62tM6BsK0wx
ZW7CuQyIjunX9eh8zTy7o2UOERKabe0OnHYG3QlKi6DEA1O1RYs60RguaH3xHJJme7i6J9N+HmjH
XOgjrFVZPOtCvIFCkHh1jDcv/xyyZxuIdrVHB2TmZlw9IiHVUd5zUqQI7eSxuQdhwTb8bNTQWAPF
mnlwifOcGo/IlveLXm6KEWU9rnmxPT5WMp2CVkqkS/wRQ10j49wRXqpm3UrMXpLgJ+vFkxrHTyum
60Rnk8vzrUJRDYPINoWNJ4xIEjIKXNOxgJHp+7pIPEwJve1G1FedcuUU9ldtfmjwNFkDNhhCYVxK
r4ojgvL7Ys8oks/qrdDs2zbuF2+eHoYiRiEA5BOaHHjdeHqBukyV3WI2/LId9K7Y0Rw5Q9pqy40G
OPNGkTYyId+A6t3XbNLOX1KghVNTGm5uajvA6J8E+uZej1NfLajF2snkeB2Z2m2cEB4WSTaEow2I
Q3bklS7yUKcx4hW6oFbdaIDzFzCIkKN7BIIloEnE41rrdNwTQHGmTF8zRnfgNQUyt0Pk03gZYhSA
5mk+tSXYsE55b/UznLW8ZZgDAvpBuzOGtvMSqqNg1HxAbRgVe4j9g+R+QPqvuVru7OKOdC6epide
nV37+NJU1koxlPSTHNOQ6rlPj8DxrXvWJ9MbaGnjnSWmx1ogqUlNyCWPIMasJ9IPwJg7GzX4fivt
BsIdwwJ1QF7CwCtc8q4HbDfexrTegzg1bbpyOKY9yhnnsBxzoe9QfgGGRCcUsjXEm26VjJhiVJ+G
2l5Ls0AjQylA6umf0ZYUmhmw6dqIzM6Yngyrrz9KMGZh8eKUV47hO0uvcSSCM990Jl59ko57YSMP
zRdro89w8HF9ZEj/4L0YbBHWT7oGMJhjoiAGtznWeYH8SjjZS1FO3Uo4pdzprGZoJBI7TJ5/zIRK
t6lj3rOqzACr2Ag7B+mSrChXRm0xgDrMiZjNz4N/O4DZaOGKqlQLl1hHQXOKeBk/DrWw75Bpz5BA
bvMwzcxXi6A0kKRmGtgJQ4GzdoRfsdLw4paPgUD5NHeJrXRvLCq5R5coyjo6wgV3Miz4KxtKCw5v
QUioNMibstG8QY4HRY7UQlwDVhliaHUcSBUM5rwttP4ODJl93k/S5XJ8I7FMb4Z+Pi4xqrNVat8x
CC8fBANVZKlQEk91G+QJcLdQrRkCxZKnyXKCuOxDeMRP5JdLWMTjY+JogA2zj5oWXVAVAFMn0Low
3lm9FhPnno2QLDA0UQHgR/2tHPgJJBwHaEbcusY8b9vK2GXLFLI0LUPDskdXo1kHnlQJ6o5mBaA9
+p2TfhZFgj4AkjmelgLk6IxhdknTmN4EEYIwS7t7RorT6IxviZEGjQGJdJbrHtT7STAtyeiPJRwt
N4f7cRTY3ph0vlFqnV8b3ZHSeG06qgvr0kzCBBdnx0X6lqLJ0zW1xA5pivyh12NQuuRgeRB6fyCV
epeTvS8d9V6jSwtpJWTD8gF3eiwZcYWqHHcGKOGWZm9HnbQTQEIZMrweDwXYE0+kxMNck+5VzOJh
yLC8gwpaUE3OBuOxR7c3pvw0mI10HfAJXfA3RzBq9DdeIbeUQMDlYu257E+s0tqbJLMdr++AAxAE
zPiP38DLe4W6yYOcDWOVmXw7Nt1dAUgFnecQNzC52oKhtwZ/datP9bocyp1epTujkCPaDnkbLLTO
g2UEGtpJ84Y6oMYjw3uuRQL0PwddkHSQsRtmsKyo+TL3zT0S1D8CjAUEwQ7Aof5znpq62ZajrGiG
EU924pzwR5fJhMZ3YeYzYJEaBfp9X2saIgOiAd8FAwTRlU2+Cig6S+H9H6hKFGTILAPVVr06moa6
RantFcxw+HXdup91uznkWnsyKX9EwEaCkqHsVHYtoEhV8D1K/jlImK3Y1aW21aU+uGwB+lbqzs0M
1neiNWdQtPJixNfgTPdHmaDm0aD2AOc5vJPirLOaSHjQJnufnXiL80VRNKUbUc+ph+LdpxRgvhPZ
60EC8NlL7G56seMKMsdN0SS1B4uFc/ud5v0PL/2vbrD/EJUv+2wlaAOsVxJtOTw9kL70JtJEbV+2
CGgQ7xKL3hqsWi3Zcpu3w7vF5xBW/NZMfeM7FB4xafFIQlwqzXaTzCNjau6askKDPX/4/af+SBX/
9ksvWvO4I0UpG4ggzvJZM9fgDkZT/kYg+Pv7Oj8y37+tw/67e4QUtjO3HOV900AtiLzT+kgAh/++
yLmH4rdjv6DX17IBuBZjEQwvw/RCUI2Kk60D69BRf1814A/9vt61TV3w7HtIB9LqvCnw99waxaU4
K70YcPHvy1z7Ruef8a3zxpzzOpvOQpUE5YS8fAS1y52bbfpvhqSZ377R+Xd8W6cTHaD1JIHcTtHO
R3h+K5zTfD7Iqbumg3Dt5C4ab2ZQTbg4N7zrJgo9kBN1RgMRevlv+i2+7eii6cZoYwNpEZaxFPfj
JHNT9PUsybURg9d2c9GFFyNANZZBoG1XBzHIIXjVhAS7Tlar/x9LYORytHqjMamfZxHYoIka4K5q
XRJYMmLAgn5f6Wy6l1fJclC31aFb7bDL4RKo7MLg4p74eQkerPnexdeU0X5egeu2YxLHtsjFoWHx
tFYYtOUzqDbaBQ2M+Ioi808r2JRRhnmZGBJ/qbUSF7M0kKkTf04eCpODpXJNovSnm/l9hYsbU1tW
jwxeIqHMJi8jS2A1JuZD6Eg8q+D3D0J/MrLva11cGZuPYjaltmCMV7IaD/WNArhSuCSsArVCA8Kf
LKpusitm8E8j5KUdfF/14gYpVMOWsqgJVl1CFqQBNsfWfWCEZCWfyqcrmzw/A38vh9ccVofY/J+f
880FSa5R6FLGiz95NDQ8MI1LF3xIzwjLUPbuv9oeNHl1nVg2M3V+8WLYgNt6xzJBSfRHTAKUaFXw
0NXgt2trOxD330zv+b7cxYNR6waEoFVC/AXwlYvmpLBYRMQBtSMrjf5fz9LApgwwbynu8N9nORsQ
66uhEu3PoQrM3bIyiZfs1D8jDk30wd//vt5fd+FiuYujRAhft4wTQHPOQyNAoEYUnRETZS7d/32l
s6X/l5GcV7Ipt0xK8ekujQTpIhqKOmyMoRKfgwFeoY2EfSBBByXMvnKMfzmRfxYD2dcmUILil05E
kDnr2hwU18pJHzhHFzeU/K7Z4Y9nZ/9nkQs/srSxkLqGsysc9NWnsn4zK/2FJzkGwJT1lR39FSVd
7Oh8vN/umCVzjeRjCrEHdqDOS4rYD6xUByUYZDR1H/6bj/WfrV04EG1Rs8SQJ+UbwABB+TLB8kFG
Y+fpHWqLYE2O8RXxmb991sUGL14WJewyxazXGU6EeP19FSLJCEE588H29swrAshXPt1lqD85UDue
MrAnG44qLvrytgtCmSq71hR9bVeXmjrOwCwNFfwZQ0vbNyOYVx+on32A0+Al/jV7/FvV6b+P0Dn7
6W82QvqlSRwLu1LeFBgeRT9dqAUonweJh5of0E395Xc7+fGecUZtzJZ3ONMvrgAbc9oZkBP029p6
dZCPyuzasJHzd//Lb3xb4sLwnXYyQAjCCRpRt0a3WwTKXchW2ZX79aNFfFvmwuKT5dykWmMnk9kI
L1/a51FqqHW0YJWhrvr7sdHzj/5tUxfGjh5A1QD3nPFA9zsQHIbb2vYKXwt6d/JRZvVBGZF+vO2i
a/v8p5X8l6UvY8S5QQltNhTwn6hY97t2P0UMZIpAghwdxj56NT9AHgM0NB26m+KGXrl5P/qx/5yz
cZG6SlqkY6uwPLCYDMxvDm7iCECTrKA8BN2cMUKT6TVF4R/NFPEwJ45FdZ2do7RvFwNZum5h9iSc
51u3A3kBNaUNICFXfWT7Jehvmyi+Evj9tOJ5NbQ86whjrYt31VaQUXLmWkHMM1+jt5G7wmDX8rEf
LzwHCcHitskIuxz2kbboT4YELtx0ZIb/OyRW+qCE+zToPCi7X+m3/3FT57jcQNjFLXZhtUXsKEzk
axSoeDixHnWkrruidfaPWMileeLIoLRnobFEty7uYV3iOGWcw+1v0lX5KiDGg45wb7lpInHlyv8V
m8NdosJKGDHP3fDGxTcqTdA+raxVfttmu7qqPiB59QfsleSKLfy8p28Lnc/1u/lJMpdo7J/hl0d/
8ambbNjajqqgiswrnuXHT/RtqQtLdxYrJQWHRSS0DuQwh+bwcsV3nW/oX1/IJNxhsGuIWF0cmw0W
DaT1sJvc6saVkfXFSqZyhnLxMu4wfZy+TIj0NqgrlRG0BjBJMdXAnE4HJ3v6/af8+AG//ZKLc4X+
dzbbjY7C48wiVkg0HxAPBMTfV/npZeDfVrk4UsvotFkuCPNIa9w1aNmN9SEC78DT+ivG/+PH+7bS
xWuKtsjYtjW8QQNGV5dkOTSoGf6+mb9HgZ+N/szX4IaDN/tyPoc+owm6RGOcX0LpZtO36D6THC13
qGJRtK2VSTBm0GBQtd57g1lVCFfA/L2Gtf7sub79jItQZZ7BjICMAWLnHQ2FFeSBCEFND1oRoafC
n64njT89PN83fmG20NZQgOTw8MgAHW7RHJa31M18zZuO5K4PiG9tNX/wrg/X/jEG/L7yhZnmxJiE
pbBX0a2RaN03YRKgpT4PTeXGbh8Nq9+/8c9m9J9PfGGwUIkzCjyuCG7rJDJVc6p6ck3P82ef9u0D
XtiqBMFBMwxt9rkuVphotykjvQI3bnivY+HFiQ7mUDAJdq5XXtnfVeM5R1ff/Omkl0tBOD4lqirI
knU/DcrI8WR49qndjbgSPvzoACz0dRND58S+VNFCa9LYJe00gx0P+sb01RT7EnMx+vHKOj8FhRBI
+b/rXIRGiMkmJLMOODd0uu/Q9uAKWXJ0OutYtUlCu7jmcH50oN9WvLiFgBrwY2q4Nll0dyw7dhWo
UPxKZnft+C4uXhwbGdqsYCljLN5qcxxRTG03kwZ2OjWMf+NCv+3o4q7Vpt5W+dksEw5QH4oZ4NNd
c6HnU/nrAfy2xsX9EmMV66kNzdcx1MPKp9vYdzwQtNfGyvHnK/Hy3wji2WF/W+3iohGHZyQTEAE4
58Vj/GCHdWQBXLPkqil96pmQ60Vn+jWtyWumcXHHULFj/QLWks8hI9Bq6E4BEW64trlrR3kR7UGH
2s40Hc1URjQ9NtgZZI9c+och5U/8a1u6ZogX4auN0eLcMrAl6tTqRqCiTJfTiBnnq3Fp7n/3wT87
/f98tkuhrUl3Ep0a2Fnnn60wXFaWr71OfuyWvlrZ/u/L/fy14JyYzjHY/J9f880j9rkBGlwHl9/1
m8Z8yMnR7B5+X+LHV8VGbcHQIYgGrvd/O90x67uZFDg9u37hNph04Bf+vsKP3+fbChd3VywZBWeG
IybQXhN5TMHFVu1LXFxxsz8/H9/Wubi/JCeqcWx8mt5fzFvxguKSm0fSx/CAJYBOxb8zvG8LXlzh
StkayvdwGFpmb6fZ8iBc2HWdV5Yy/P0If7QDTjlGs3PUTi5l8WNqJQa1sLV4eOuQoGEMC1oIrgaR
P17bb8tcOAenR8sNxsfN0E11DumKrkoPTWhoOfNBHPSuGfePaAn/ttyFl6imGhM+BsTFogjPCZT0
9JW4gzi+O/6ZfCtsd+fvJoJrDuPnIIebzGTMNBx2GSxnOoM67f+6p+JYBuPqI1//D2nX1SS3zWx/
EauYwyvzzGyOWr2w5JXEnDN//T1YffZysfBAV36wXSpVuafBRnejwzmyr4axz63dsY/0XRT5+90N
1upOLsVmJJ4wDjGGlfmmi/UJOzlhrQ8UB855Q2HmGjvNqNvcbrFiFJGOXKMF/AhI5IGh17gE/AIL
9P406hzv8QZq+Slo7gRSl3vAakXV5bjcmMR0MBMuI+VPY4e8741A8kbB5SspEy0+CzXxupdl09Df
/n53qFFabkphQks1iAJApl1iOFG/aZ6xgh2QLFxwOs86VrE9Bbk/nlrgoblGZvMKDRLTs5nvv4NS
PlJK2QT6DlEe46uXkxuHhV/WDhlLB3odYt560WEz7ZprViLrBCx0UwHlJaMTQse8TemEcmpxdQ5R
UB9rp3RGv7ka+HVF5llbGvD/JEPHoBCloylWGUZmkSX3Hs4bxUxMVUeAOLUXlG9IqaPkdYqZzm4n
kfLjmAGq8izC818tn9PpwcK/17vz14T95XYyKNeN3fNqKmTk5El02Rwa/1A7liOOtp0fKqyN2wCD
9CqH+9nYh4mOKma9UAuTqcNcMAddDSR7IB3VFMv6zhJi/D7FC9n4SQ5z5YlkHaYlAuaL2IqErPKj
/+mx2SR3I0zUmmCYfSZdZ8BOS1Zg03KOlKXbXhJlkgIBx2vRoYNJAiPhqPiNL50Sn+gGHif+c/i8
Zp9Q0wFI2bb5UiDc64rkSIAv6Hugzef17J7XjHwU2ttgzgvdW1HVdFkkiu+8zbzlWOMqYI89gC1d
U5uAj9dhXG3gyGEmMHtBlHUYhVjPrRCTsm8cpphd8Ey3+Sk5mMfFDK6DMoZ9XjPy8c9pRt20GctV
2zzAeWsloAcjU0guBFGon4qi7QCEKMdY+J0XKfIANjxx5kHY2mqKZaDLJOn6p+K9nElNJ+Iu/HIs
qZfcW3dAFHkbL9CxJsAzUJbPxCjDPwKpOz+16Rx1I7Q1MBEdRIZZhAgwGtaZwTOkARrgwlpSgCOU
07IBLa0HQlbZRRzAc7baEhwA6vuKbCnUmVt9qXVV/aa24i8PuVerqFZ5GO7FVIUB7M8iUB7Of2Zm
vmPtZFKa14BqlSYdSYiLdcJAC6PDs2pXiBbG4bwkVvph4R2B8jHCIl4TH6/KOo2J0sh4ppdY2BSS
2s9zNQaoe/Yil5JDECbOy2P6gJ08SrEJ+JbYBcWNWVXfGu614l5ZOR+Meft3Iqic2FyTCNtoSFIt
qbyV1PpmAI7beS2YSdT+2CgnrSt6pmmkEtW5QNP4OQZjfMxxE2QfbrN3UmAFBNzsm2Seny6/ogMl
By0f1TAoxXAVRkHGOhc6MsX3+pi4JNnfnPQFABzcHjb7Q70LozSc9QoIJC1Ke6Yor5g1byRPjtSg
jQFRxjlMZhxC9wcTSwo8P92JNAXDlA1SboNfAQU7QCAP6dFyRixEhkDcgxvlehamH0VupCt4nUkY
oP5o9q3WYEuVtBJ6Tw+qB4AxlF4b5MH88mqAz9SPMBeQ3M5KeMtLQUlQ/fQRd5KpoKsko2LkRU8y
4eFQ+UPYYRgMqOnh+UPlKEhXPbAKXRojVmBd2NFLPvtFm31dTVgm5rVdEVABWs4JD2zFDNGy8BmR
31JF0yGpBE2K/6dYHwzh7CehyB0PePvlnw/wXQ65JbvgXgJ3ulVyfDrw0Xqqcowu8R+PNPKER0B6
GYkDpEa/fNCc1K8BHRTjKXH+bJmVQEt9/wlUftFYZtEn5IlYrjYZhqh8gB1k3ivQkHH/LVe4aPi3
nxkMd0KJ29vpbQ7VMJsCHhBSbZkvCIumj+Ur4DVKBvA5pLgEGlhuNQcwtmTesgrblVwv7U+O6sx4
sfsVVLyIpgw4vWTUanDNYHPRLUJC7gJfq4xDYBlbX9sDKg9BAninKFS4FV+2q3g/eSp8gBYCWD0W
Tn5OnxVMGQZkgGAIpwxgYC+rD2yawPTOq8wMJ7skhDr3eYgBQZOgxBI1WSC12vVqwabOy2A6250M
yrMDuzdu9AQ5P6DVzSsVPSq7XOoutMZGCc6LYjgGYPQrhgHXB8DJt3fWzoysUheqrhxmtzNywd2s
wUvLUBGiV9CtJLY5zq9dO309L5NhNIaOBApPX1PEm4aY9k6mmSq1ZWAfGRCA+YKxRhO7NcoEzCtT
6JZndWqiU6tkKUdTVofVQB0W4xGmIYHhh/py3ZarvaGmAB9pL0d1my8t7bTUMtYee8A/AVdl6g5y
nvmRyiMWYRWdDYxiaSIqgKZh0ANgcrsBFB6bo/DyyQ34RMPmuXdFOMTkOHNrzlxplD+KhUWNml/S
yqvKX8LpuDkkhDW/EzsZd/CDbtSxFhrQP5ThTbf5iUhT3R6TLphER7PAOvBqf4y78UEc5XGyulUq
a4S4EpvhxXoBZLaon/7/l/yDEMqvqBPgXPCWwK2Qb5YiHR0hN3jsFQxHgnVJTOoreNzDKqjID0rs
ZkvSeHaztbfl5UsMRoLz94z8Sio07iWY1D0bUl3PayIB9Ny3HbBczeJBKPUQW97OeUmsj4Lxcsx2
SxbhkqCCMFY0IysdgLML4BWs+PaP+WgBpnvgpPJMyzYNFaKAOYE5FypPsypZWnLghrqg2BPRzUax
kBQosNK6ePVvFCpZiT0Gid8FUh9pS5SyGBJ1fmvyAVBDkEjPqEWjD8G9y1zl9/JRpm28i9WpLzfn
WQokCnkGsSnWie+K8QiKWw/5qF+BzisH2TUK+qnLzWSYFrOTSyVtUVLMuShCbu9J/vy1vhPgEj3S
ItsANzQGxYZjXsPqlTf9yFOYMiBx6MtpMyA4n/MbEehHVdJwjIeRkO4/JT35l2WAU7QiiCADbFvY
hauv+/zhtc/0fOAr2ZkMXW+1EMPQ/4EcVbO3xiZTLfVR9iR7CgnKjWiPPpa57e1H/pL7vHNkpcOQ
bmKkUkdU1+l4Xih1UimViCCnYA4KKPSJA3x1F/1wJKWt2xWglLgrUUvHfrU910BCBCaLs7oDutVc
c2If+fuPofKYWkxic4vwY3AI21WK3zJG9xP4ClKU2UlnL217d6pPln5S6+sFe/Zvds1t4ryVoj55
wt2pUH5j6YCJl2BRH/BqoYJlr9YDkgdmsdu7+ptg9yjixhfyy+SI/vqQ3RmrU1vXfXYBmEU4FV4E
Y1WQPnwj2qnUYhOXJo4FtLTABcPA66EPgJrlFKgfk4vNPQBWp24vkn7/zU2kl5qxzq4yoN5/Y2bh
IgOvRsOUju5sCNlpe6mqd7GGn+TLLt8wmZ4F7U9Txfyohg01KucDYLrQZBLQ55Q+Pwmg2rkFsZIB
SBMAuUxiInGen8yIZGoY2kEVC2t3lEOZDFyCJIfj1qIcWIlNfoXFuIM61rylSPbX3Emisi1THYxp
tjRi5Ogh6XYsX0/JFbFv8pSfm8bhD8WzncxOKJV0VaU6igDURYBIVMfQtrC5wPCc0waWZzSYVZdk
u7WA0ffDLK/168UbAn4zhJXGY4PnnyMmn2CXxqMOqo+thCPe2nr7jv1W66pfRNXLB0sFqEJUftua
euNkGjLrwbKXShlS1cVgpemguRqsnvkkgdApBMymV1/pzuJjhrzEMgdIAQ75jeYMnnEcnBzD8/kN
YPwHUNpwG2zM0IXiLElHLEmkLRvbMYISjziGqKsfe7O/blQ952jNVNrSVNlE/wKTHtTnLqS0ibQC
MsZxCpJ6DK0VoD0j0N/T5qoBqxbwv36cT+lYVQ0D7SBFJNueAOOlnDfGVuJWehs0uuyPq4Oqu986
E2bLXfkVBuXU1/xNGdat3cuk/HS6dtW6LDlaUAXg6LveUxQrrDLFO68byxmBlkxC/w4wQxYdJPs1
krYsijGnqJjrQTYq2U36Nf+u1JN0swHGhPeeYL49IQePTkyNoQ1FufxxK4Up0lCE1uzZI/VMwxu8
8YDe8uG8aqyQC2PERgVWgfEvKnMUOr2OShTv3+qJSkjKbkRMH54XozGPcCeHyhTNaSxEpcCXUkGZ
5c2GGgVZXMhBow/mF+AUAYGlwRPnR6IDY0+ol750pKxQAQpbaoBBmTS/XJbsWm3gu9oh129nMDna
kgJWH80EhCP65oZfYPEHiF2ApFQjuXLLvkCa0gyG5AMTpbNVa9WDsRJStwALgpsC+tGNVA3Irhrg
PvVNEYNt05IruTTuEwBHAi4+L4FQVtQYGa9aZ056oMJqBoYt8h7rvzLwbPKmb4Db0hHW3G1IfmTt
8lfTJ8Ox6hUltScFLBiaYGAEKs4NYAuCHhIQbYD6AE9PAjyadAMb8iDWsXv+wFleBh0GmeitSZh5
+ehswWkgAQwabk+KozUYO+U0Nyn3fcXyM1ggxyIJJjwVlbaeRAAtEbDmMD90v33pn7Kb6TBcS2Hi
Rt+V1a0P6wUQiwdnAOzTYCsc02W+7vbSKZsCNWWiy+hZoskFtCgQwuBpB4Bk2wxb4H9x+4kyOTM6
K9zLo84U1wTUUybk5eCAsbPLDoxGNllbrh09AwCUiz9hIzw6obt4KwSF11xi2JfzYZkub3fkVPqg
YmQLvFb4EcbyvPX3sQWUzuzpvPEw89+9plT8QOJVaaB6JP2N/Gq7AAWWBvwLB4QleAmpN8AqRMic
MGuftA4uVvvQYpgque1Psc9rWTNTl/1vIQeySxtSMdtqnZy6eFxBhOD0j811+wjGBt017wGoCrzw
I4Bm7+Pr7aU37PMnwbxGu9OmsodIb9u+08hp6wNQGmWnAK3AeRG8D0rFzU2PWzClQ0QH0oviYWhe
05wzTM0TQYVJ9IK3WCfXdEC4ArsjdjV4m5A8T0AFLEAcb3rZQMQ8Sl6bSWkgj4LfCsC4zmcNACOt
W8ZgETt/dsxkemcc9BJkO+lKGSs4PHRzMGHv9U58LMAvF5BOgnnKRm7Ng2MRdLcxiSNZ2cjnUrar
wrgt1tvzKvH+/5ST2cBpsJTE3NXOR/UZLJA8Klfm425/aJQL6SML89MzRJiX6nG+I9uiW6B/15Bi
6P72iCqs2/naQffOa8axwk9JqbXm47xCbC9ey9krRmhTwHr+NxnkN+ycRQLW9zwh9qCCpS0hQ7ML
4Fn/5LG4P0DKK4CYB3UvAVJWMD7I2pW53TTAtj+vCs8QKL+AxMBSKxLdqhJIhO0KrH3eoDZPBOUX
8MDWwPwCEXqhh0t2SBeeW+BeUMovgPJRncuWaKHOjqCBkbV7VOTYjdYYf6wcCVyTRTMGSxHZc2Me
RB1ML8LL+aPkOCeNSnLHSK0rhcTMdHmoJS0omjrs6icxVy8S+TRHenBe3r9kJoqpisDIkNBv/GiG
wrTEdWHNM24YqEq7Q4mtuBQQqwfyEGoC7jwCcQqfM5N/5NGbTX3byVi4bf7X1MbMZvqDpEKknRy7
9fN57YjhnRNGpV2KBCIaSV5m10qXH2pVls7Wbl/KuV1x2xb9Qotbjufgnefb3++utbys4gKAO7yZ
LyWfPNgBG+2SHhUGjz1eTZThp0xRwlweWn94ydKz95IIepHVwuO5NDVM58hj7YKaYj1YFV4c54+S
cQEx/yJrmqUB7Uk0KE8M4dYIkF1UX1ftChSaBznmpHIM0/8ggfyC3cmNIviiOsWa3bUdkZ5H2Ldz
gP6TZTZmmeVD11nb4zYKZgzGyZw3rMLK3SAdu24YJ0aNW6ccZZ90LbaFcfGyg/BleZiD8bK+nE7F
c3HSbvOH/mG50p+LQH9U/yCr+iCZ8p4ZOLvWOBJQ8Nqu1+aiFm+G5uL8x+NqR7nPbNH0CSQj5JGu
vQKnPD4N18V997y+KJfN0/TU3AG//llwpe/lX+dFk3OjruAH7Sj/Ild4jxlRNLtGhAKs8pzF96Ow
As3FPy/nM5Siipb7+wc0KM9ZafowgbCbqAhYtYvpMN6Ol/2lcFU9Rz7QL4+Lh4n3u/G+w/arhIV4
kXNDmJdx9wNoZzN3gj7p+I6jfDtjqcG8qnuOP2MhaXxQknjX/R3p1rrtKygJbJcn44v6ZDzHxxjg
o/b8Bc2Pm+QEEIavcyje1iFvJ5VnRLQLAFy10DYkQPbecKGCAfN7e6yuE9AzAiPdFi7jm/VifADH
8GKjbsGbp2TFZ1R9dMC+wP8Ag4u6oWkmmYSgkFSjTexWlF7sgcNR8yw8X+W/QB/pnrcopsfDSK5i
qVjRs2TqXloGqhU1KE/dAsQHZvqjmGvOe4oRnqDRuwTqVurxPFpGAQmgNzhMTXFQ6/QEHt/SBgXD
IVX6w3mNmHdxJ4+6i2gx50g40b8DKvTlmoOGresuuwUA1dHDeUmssd69anS5pZrmrQBBI0krJMDB
bSF2YsV7I5DdJvgzD/qul0LdvLFawNuJBo+r56sOihYZLMaSbgEvf5k4eCSs+P5BMeoGylGUA+oX
iv0PeM5N3PhRAj4Q+Fwua06rh2OCChV0ZTGrgNkDAxFzybNMHVxlvKIF02sh3EmYRiVbNJRNKG1Z
5GVMPhSYBob8q1WPQQV+WI49ME39XQyd14JLVhQGkCu53eiIq53ejVd67LRO7KmH1gXg/c/+e3MH
TF7+gCirGIZhrH9U1CjzEARzxAgzVMR2cWiABkA2L/Wk+Zkng2NG47Vcfdfn66q9B84oMLnBuJEe
BfBdL8CMBkGHt6YiVpKr0Ozhb9Zue5EwdyiNM8ffcL4E3ddLy1lYQKlJIuW3Rjjhpaap9+c/A9MB
aDqq6Jgax9YIZU/1mpVL8iZi0VzkiICjBjkCAJtBEnBeEqvHYgLk5h9RxLR3karpJEUvyZwHaUYn
DXrzDnEDZJA7A7rxN9ndfvDHnZk5pI7+gAQEQeSplIKqHE+VCEw3oAs0NwB1HQEgvqLIE93kKbid
k9RPu6jmBH52ZNpJpXQVsAc4NRqkTqMN+BtfesgAggYU+9lXfTBPcyurXInElnanCzjvBpxTeEUB
3V8HENNWYSMnDWrLXn0JKzE2f+SBKPEpkdspSYXfQpp7LSkgcoqAj7QARds7bzJM+we6JnbPNNUw
6W3vdY21Ia4x8QrMd8VvxeoiqZqbyVxGjm0ybwFQGnX0HMh+AXV4eOQX86qDPMQAupt+uRXHWBov
4q7hbX2TlPPTke0EUUcG7oem0yPYhTEYw8+mBq1vMwPXYKl09aRuXRd2vT65JmLKXbshberGjrf7
xjzV3W+gsphS7fpJJUwpY2MeNasPhSU7asg1/uDj7cRQqUxtRVEDGijUZ5QHrXke84tY/Ou8CKYB
EpxSC3ul6G5SCf6ybEobtxCRFO1JywUHDznnT0QYeFUiFGLmj3IfxbhMAM5C6w+UoacI7MNto1V/
5C2QPP4thPIW8WaaBhpwvyog9R063GH0MNj1QbwYgAVkfP9vOlHWPqkYl81i7EcUzYsK41PR5zov
gel0dwpRZt6BcnbZOsyNC4kBOnD4wEJDxgL6wKSaHfABjPag1N55oewMcyeVMmytMHow+i3kwb4C
eRIh28kd6Qho1xOvJcxTkDLueQI5lz7ji0262YEnIrkpkLuHZjPd6l0NQt5BCIUY1BDnVWReXYQx
jHRjvBoIGB+dfGbIcdkQ2mfMhRx0tQIJ/LrdzfX2eF4Oq4UPsOF3QZSJVIWe1CBogIkcekxVg0YA
y1bzYeD21kky+ckh7gRRliKCLTytwTGFFAf/TLqdm6sHmnR7LlenAqRMSvjLo8zlKEgyvHNyKVvB
DEgXNRvkktqAdNFj/wnTp05ykkPeEgU7NO90pIylVCbgEedwU6DcvCIgLHkwOaAyAiDqbyFVyBzd
qAS+lOQWBG7QTQ30o2Bnr7GXO5ODQh269dwtSo5N0l2sYZlS00pgk0Z/NJtvqwpA6unH+c/FjM8E
JRF44oCLo/fCQRbclMBtxglmM5hGZdCWpMmggpQcXC421nX1b+cF/ss3e5dInSFQWOXeKnHBxeP4
RJYYpmfL0YLsTnMA0vDMQ8JgtbVw4f6WZ9BrIgXI4+p5gDzN/oKjlO0K0AXl5WJbnnS7kbUuDHu5
c8jH4iMR7PNNeJdMvYVkND+ruHuTjMTjJ5mQjL6njhG0DzLGn/n7o2yBoBVU4F+gNBVSq7Fa1VLH
shx5BwBj+S3agTbnMFyhVBVsL+c/JfGJn/V7F0f5TEOYxF4uYJ8javwoB+J1w8PyZ5cAMIn8t0qU
u7QatQUjEmQQlcYr4k1mvz10dunHXNQUtst8F0a5TGPUjGKVyQcDt0tQ9okK9lMlfwEXiw7skERM
Ns/EmmVuA0RV/8toFe4cKDP87fSlvKc0ltoIWmhE2u6hBzWCoAKRYg3HIbTizkl7Xj7xL9fxXWfK
hUpqAVLkDDoPmOTIvhMjjdElMoLoy+CsYclbcuYpSF1/Q107aX3be1dA8djnjpLqNmj67F5+aZrF
sWpeEsiRSIOBAyZTbZoeR6rM94NW2M14zFT1UMffBEEMC3C+nb8WbLf9z4nSK6vdNIORbsYtxHvd
tfLpeq6XE3C9Hs+LYc3o446/yyHBavcujeRaNKMKeolHTXbxPL2w7K9k4Tg+ClcphtBBc34tOSKi
RgOIIV7JlqkmgalAg0rSVYO6maURKXG7lHiFmCYYgb+PY9jnD+d1ZCeeOyHUjUykVMAGIYSQ6y9j
pio+Vqf6QLZH2pAji2knWMBFAqiSRzH5+915gnQ2AUMskgkygY0gEfTb5Ax2YUtOZw9eZJMp/kkA
k+q10R1X3rYm09WRtXGsXFiKpNH1FE1bFCUaAWQC0mQfW5Otg1r/l80B+BXKneBK5+jLihZ7eZT7
FkBRm6PPQDLRNETCWwYTlI2uU7SjaxcEm7yLwfQ1e4mUyeStYbRyD4kE6gOTll6sO004AKOpRKl6
DKONoyMrQu0FUuYzmcYEvmUI1HUfg6a2jlExzikSh0wHwb0IymGrUTJjfRciCFlJDPb1p9Wr3MIH
mX3m/jBwDQ3gi4SCy01seN+Pslc9VVOj3SCZ3A3VAfvcKQHYVHkhBCXQrgROX5N3lpTjlqS2Miqi
aDzddVg4UbWCc5ZMj/Z+lhhwpm7gggdt2UDEpjzmWu/F1XKd6IMjTImn1OOXeXgiLKdidC1hRCjr
01Nbd09jBHraDdXk6TaOiiAB155QHrvtC+dLsxze/tdR6Vwu6klhNPBF2SEOS0DSLslsdx6Z3fgF
0Xm3zYHU2N0fdeP2kilP39WApzWJGWcX5VMcVih4prMzHMlgVhMoL/lf51XlaUosb+cJo2kCk3yJ
0kwsNRfRZLysq3E9VzLHojj+AGPtlJwMW781GKFgwcD9m952LvpXMsAxOOpffJwjVn63P0fK/yyp
pi5FjS+IjNK4ikGmdhwBSuMYsbFemLr+rGCFCJwySHpU1bQ4p8px8LpIeSPQqbcgKIa6BKxNhQEV
pwrBBaM/APPX3PPfkLVz+oZC8iuc6CLlmPRSnra1gzSyhAlMSt8Ala4WEBRusm4a3zcTl5nqvI8A
OcLHDypscTPEMmRaw2LnQuFgUTL4j3pRfqiZWh1cP/iIIrDF1idyjofX7Am0svbyyO9y8IyUHqJa
hFKctuHtHLGc8Fr4aWBcap5uC4EcypHDaxLyvOBbTrS7fUBTmkAOC4HErxM0zEFy2tYGs1hvPS2n
8pj4AOlCvD6QV2Sqp+7ITYbIh/r3qPZpE1uT8g18G/gNhYKpT10GHkjiGIlkN3Pj9GXrTimv2cuq
G+0u59t32Kk9Z4COrnN8VxCCNhiNAxN9hdqK6Ndu8ZVXZeTdxbfbs5OWdVtWRTGkzU56FYdkWF+5
m0k/5/I3VgR4ulGOpzFHs9HRXXYBK1Y/yavdP22AH4qfrC9zgLzLwT745qlYIAmVWxJQ+Ok6O08B
2iBK7SjzWJQ7UJI5xbQDqeg39ZdKUC7bsTn10XgSrXm1lUYr/D+6qCa6BxbGhWSTilqLnDVxJqO0
NDvtE+H2iW9NYJ42T6qPl6y/nngdhX+5qu8Sqbi16HPejNGbxNkj1f74qNz9qvYT+Bhe/YPZdwUM
7z8aUvErqTRwcxIN1WBsHZVgPTn5bOv27MZYFyweoafLm0P8F8f+LpUyprIDRfsiQSp2rh/icAzq
RwEXJX0g59oEwoGbabLd+rtEKnDJSlGnKZFISrrqz7dV/swGg7IXf1e8JgBdKG92lfwvPzugd5GU
uVpCio56QURiGNNO0iKsBawN5fEtCKK5VSZ2Kv0ujYpbVjp1oKD+X+GsviPPTA0YhFbQXf2O4TDP
EyPAaJpLmJVQqBC2iVmWSqSBFwOqxkvmrLjU29XkpFfMG/8uhS4fY6p6AIsymsiL1ngWcPewv26n
0iuwOe22ldzz152jE70A0RppLkQVHOog9H6r9KMtqoVpnxfCvuEAJ1dEAAtqIp3UbHoxtEICs+hQ
8JgO5EM1J1LhVAgjUsBjROLKowxjLZoJCAeAxyKxuLkhFVXx5rU+vM3+BcYDRz3iEj9Z/U492jCq
wWzECJ9MOFWH+So9lo54KA+K0xx/Y5ufafXv0ujMJo+BkTooUI48x6Mj8AtO5DCtIAt/5zCZ9ijL
aCgDkA9gn9RZtuhnAGYLlwzTo55hgSXcWuSv69R8SYsstpu1bTk2yWy2STuR1HlqRSPqEcmB1cA8
ktpx50mo+PMXWdmG8i6JvmziskhiNANra7JsbH+UV9iidxJfPHSrE0/IFYHcWDnnzYV55WQNkFtI
9EWA+n7MthUTbVIpRVe2nNAaAmN4amfxypkmY74F34XQRhIJGbgHZFQZy+xZ1u7r6LIo/6MI6mFt
LpK+5A1EFEnldlJkKxhoBSmGd/642DmfjHIlinuot9IGWGPdrYI/xGU+bn4aEjTILVCOBOOZz0ZB
Dv/TVd4Joz7OqiRNsxlvLXMSo6dQCfrDb0A4sL/PP0rRhrcNc5cDv+9vQlkRuOuRGwfVT4IjK7ia
2z3yMhDWHiiBafr7IGlfH1uNqGXkILXr/K65aRS7OxDMvtyZM9f83r6Sx1HpJ6jRHCNnDcTT9Lhc
yifwoXFuOFN7EP4BMEEzQHxF5ZhSMY2CIeLaKRPwKras8GI5Qb6QG5y7xn6V7SQRZ7p7MNRbKmhb
J8JIL4DsGfZfi1cMvN/p7og9OTA8upqztGBIEG2xQfGUt9XMU5T4gp14U050IPJAfJl3QVkql1a3
/aVbHEg9Zta1U5L8ip0UMI/kVSlrWGUW+mMc4z0UDc/YmTgKs/5H772dLCqpTPOx7KUUGqnBdDHi
FbQF7UG2cz/+E3xrU9qJopLJSe6MViNAiIU6eeNs2Nn4Q8DquSRPdopw1z6e9zTsj4XdHXAcSkhQ
qY/Vj2Nr6ivGBOr5WyeiJBsF6/z9v8mgPlUxN6VUrjKelLqCWY5N9hslfzTmhZtzMeM2gaLSAZOB
O09J0uIIuR0p/GKx/WL1RK/ygW54kzuFDVAEwPyQ4n3k8baEyCF9cqA7sZR9DIMsSWWFYbppWvtj
P1jY32+SP4qhOymUaaydgIKVAuWUREuv60Ix3drsU//8x2J7D2CFyDKYsQm8y8eLNSqLZFYGsuOl
cKT7AckrBhHGIHEtT9vs8ov50HmbF51+NeqV3+CoYM1HAlXvn19AZV8lNoitCU4b/isK5mAJh6MV
NEesXHI8JTsV2kmiIp+qVI3ZCvhwZG+mAybV9kze/fIXUjCrHnl9SJ48OkNZo3KOc7QK3l6nxhfd
kcLhGegd/vREtipxmOc/Jlcgla+kUi/2IKf4WyAaWcdfAmvAA/+OQGb56P1E3xKbnVvOjTZqywXf
Trk2A/EyPorXRhA7avgbjwJW3gJAVRDfSKaMsW7qtiupqEzVhN3DyV8mVB2lYDwOIDQhTYf1ZnwF
9JsgPzQo0o/oTBLybm56QUIpffP3P4G6+YCyLsRtxk9oVT//JjvpCYSnYBx1ere4ItXr6YgtDXe6
tIIaNCt4sEzYZ+XVYVn+Z/8rqCtrTcnWmT1+hYC9CWB3yg0PjokVJmQcs4rivKF+YvXCnEAVCRWW
2FK1rUU7VZIoNIVcfNG3dHzkGC1TnZ0wKn/JVSVZZ7L5KB7z1Ok2/ZnQlasunIBcv4BQFl0I/iEy
p6/2OpKftTPdrGl7VS8S8oDGbpLUuKV0sNQnBQ9pC0Mmm/i1w8pp5BFWUH7h9V/Eayg+An4KwMRU
fmio9agObUqaBZJykZlhNCme5veBiZytqU/riJKW8jBIl7/057U0mSVCTL4bElklxN4P5Qz1LTd0
IV3eYBwHCRwedz2AAgmG4rKFovFXOgaE4+83kL2JQ/90i94l01tAaDSpg7C0vxrTBI5mmm5W1QY3
abAcs7vBEUPC5SVkqOlf8gggmD5ypze9B7QKKqYXNbgs6VX+SSYzu5BMZkpYh33DOuVGHVZ82wuk
vrQiNougVFBXDVDjxogyuFEDUpzk5SXsT0oIYDQTwxqYwPlo0lZjlPMsIZZXFw3q9n19+tugcisw
sJ25/ayuauREXMlMx2ih8GkQCGiMqXyUDAqxLAFsG4ypnzrA8yW1eZ+Pem8ie1lWbDSKRRiXiQj4
AsUKlLqN7KTJdS/Rui3QxLX8luSjNnECPsuzAN7NNBQMAYHLksosNLAWJpaCX5XBF2f6pVjzln5Y
MUkBOyvCkQrOUnobNZY0bPkLPXYp+7qxpaW9S5TmobDSL2tiAokr+2l24vdum3mI2yTS0HdIIc4Z
mHmK8qlB3SqFYTbNgKXRLjNsrVIBWdN3h07rH3pQOfMSC+ZJwlOgvon+MgaRPn5fIYlySUCnxo30
aHQHdWnuZiPGotEwSv1w0tVMvZnHoXNXzEQnHvJMKXJkQ1Eyt6ja8bIC/m1my3qO6W5NjlLOjg3L
owBlGgiFMv75BB/YaMmi4QNgKbi+UeMHlA8DoTyo1vW6Jo5UcuEdWPERRNYoFsookqPi8PE4xnTo
e1TlsS6JLNneEjRDscR4VKzTq2jZ/WG+Jkjkac+xZ6a1qTApSQKBDSjQP4rV1sRYlQUoHZ2aXc2z
ZtqoMWSeSQ64UXNA3rZ3QOI7DiVy+PNRmmUApJuEeGUgVtMDMEo+pLE8tliuLac6kOPNctXVSDm5
APNcdwpS+VURr/IsNbiwTXrRJ/dCERQl53X/ti376eZgRgJcALi14tuDaBf3UfsSV2skh4ixqOkh
cepb61S4SuQ0jZs9p5e1s9hliFFFZHUkAnaB4JKp3rayi8thdrJH8WSM6NrxlgaIe/70yzSQoKGH
oMAPUlYVp1hRnRSsfs7ioU1+SlhrQVfkSl5frRxocf//D0pYkLBFrxlwJFTWZSZKt4GbBiZsiLYp
dy9CHHFqNswZyb0MKirolYIa/orFZeDdXSDQB8YVWbhob+TwjyLQXhZ1N8ZMWgVBhqzWm1wNSbGH
+X1b+KYFTU9QV468qUymre4OkLLVbrG0qU4hEHxSXmFGt9Lc/KhNyTv/nZhidHLpgKqJ6Ep9p0It
JW0usUEbS6orjf2XSpYfN7N8PS+G6Vp2YqhPtQgYHwMyELajIwx1AHxAdZdWf6iwsAtUy5dGaURU
MuerKQWozXnRzIwM1EQS9oSx8AlWro9uTV7UMVUnxLJm6wH+3vbZYldCm4bJlOo3llnV/iiV06ku
DAl4ha0ZH6UIpV1h7VpPG0EEVxhjnHEOnhlTADGB9AHAtNiV+PirZqVfl1qDn1iaQnCxqqe7/WZ2
dlUCVU9MIw2Lo+Whj2afcxzkmtNuQAUghCbrKGpZ9JSNINVpOQmItcDytuzNLW/BZumsZvCbWEys
VGIvj3I7olVFXdJCnhRPTt99N9UbkGEhlFphpl5UuYFNPt/CWzMfY2edt2BTAXeu3orY2JrSlGMN
5GN/0h6LnSiZK4isb9gnO/csmmU89nmMUJ6rjjrpT90q3Z0/YabC7yLoCKCA0q/OZYgwtBWbIS+J
YQZW/dcicFcYmMooSJh0BDXsGVM2FGM2Yagnooy3/iTTt3N9F7kE6aADW0lZ3hYO713H8hdI0QgL
pIblZnptSq6twtwspEKd/F0tniLpItEezp8fTwT1cgR5jljJYIPD2nn/XC9+0Ui3Bo9ei3X93vX4
tByFhhjGbdMO8UlSgqq9HoXvEyDXtvz/SPuOZbl1ZdkvYgRJkCA5pWuzvJG0pAlDbtN7j6+/Ce13
j9hYfA1dnYkGWhFdhCsUqrIyWQh2Wm9q6tP1UZHdc2fi8YSOcANvA8HTatXo1GTlIc4dC/mzNKlc
q/CYrwDwHgcAYX2Jc1cDgrpEjynnbc0YbhZQyX9IX9BsD6oRaNAgWxD7nRQSv5doMzYfx3fa5ljo
EZ2GYcLHqWfwBIJTlItQo/4e6DdShp/d87Gxxdd/Y6sw9GSElBYnbVA9bq1o/OLbdMy95KMZ/Nvj
MKBs+OP6AvxipX539Dd2+Xdt7NoZ61ZQC+EO8rVQ6UH3DuLl5bB2AaAoR6ShoOF0myAZFMoiL9mI
hYcz7Yd2MQgOzQJSKrVq/KHuPFbEgdVLixa7PgExPPLdjk3AeH45yqGopwzDBMHZmB1yYz1Udeq3
zAisqL/To/4wGvnRBpWNW1LoWdQR8Qxciyspbzo6dq5k0nd3PQSqqaEj2wf9gsvPUZJWHSoTTxmy
Grk3KksajLXxEbhqALYy8tM2skDNJ8D+xugNacfcL8eSX0eyF+1e9IvwhjPLEYgaiIFOy+sQdAYB
tIMasf6VKvdGy25JN52nKvavj1pmSzhNM2H1gBQKXs8Ju8uG7if0x19HnQZzWkXumCUSe3vObDs2
4URZZZ5NdgN7qX4uKiOwi9qNi2/VwlySrq7WleH1Ae656K1B4Sj1VLEQwMBgVIDEu1aXT3Wjh1YO
Fu/rhnbpwOAsVYISDt6Hv3jUN4d21JdpnUsbMf4tfUoe02P3UH6hj81RfVCezHPF4BAV3zmajzJ6
1l9a1KK/2JoWTm0GynQ9IRb3U2v1k1cc4q/0PB6ylfj/KicBt5p0ALPHp/qknPMEutl/Jmi0P9+/
Z0E4RaszLYPa4VOM9ORAkhEtTD6bJTfU7i6CrhuF0gnowt6xaUHnmWcGZj9heKqig8gKQFVcB1Wa
gVakK2+7NMu8tDX7w/VF3h3dxrBQVoqnPpvTGYap0Zw12/6osvYmyruvf2MGlVwOgUEAKExibUKr
swfRr5+mgOJqI7p3x7PFOsk07qJtTO23HSF+iZysyQbuaXg7nRGHau8Woe3zOqfKbjgx4PVx7Xob
Ajgu4bQ27yjr6nImesbfVoxQz1Z+Muacqjl1G/KZmPVfYCvNjTHhUBRrWsRZBWMxuir0bnUZSIXX
iHlN9JZpsez4726NjTlhzfBOKe11gbnkloXzveYmIJVXPlIXBQWglyIoxssAuLulE4oMGJflNJCE
E6LqnuRV1xsLtiMxfjhqEkI+2iuHqfIdFaIwc1w33sqUt2pkYOeALFxkaiivVIfFMsEcDOBR0dyM
dHy0Fuvl+lLvTQcwbwj2VWTpcIsJtynNhxhA99XXrIkdohTt5yWtjbCNDYmH393FcLlI/SJD4+D6
vjRlFRFToDjBftWveMuiXoOyd/SBtT7Mmpd/uj6yXXD31p4QHs+OoVfMyZDpDMYAMjTLid3QE6sD
KG654Fs5EiuQMd/tTefWpnBP1/oQ22CBYL7R3MeODRovhOTLJIuB+KeLF4mjQ3oB/cKQ8hXzqiWd
DZYBF+PnhQbdi2HsQielqrtaELopEhv9OyuZPBJXeAuzfq5cu9HAPdlEDboGrLg516Ui8/a7aZHt
Vwl3+NqPcZOs2Et4PELEKg0q5gNKxtd4PKlHm5ykJ2vvhtmaFJxHHONo1d24+qzwMhxoPWi97KH8
MB05fapyN5/qh+5DDSCUzPTuShMH+5gLRiKYuNzNVU/7bFodVHv7oQCvwIRGLRA1W6UuCcUkhsQn
eYnFVns+qwrSrWGsv9ClGsOxeJIcF37S3+0pivqMbqhQFKTCgBgyWukCBTA82NJj8xABgghplqB4
khY0964X57clkfLWYWuvsmzijmDCW3XS8UadfzrQMTg7wQLKGQuouTB6Xo+yRePH78oYLSEuUNoS
Gu3RyPyRqic9sV90lkpigv1TsBmd4OZypy662cQ8cpw7l7KD0DeEU6JQDSuMzHbljXV8aa4NS/B0
BUr2Jaj/mZ9G0bOjs48Lqz+3aXQfdcTLoRLRzexhsGTVyv2hooYKuVSolEOWSjgDEx3TcW4Z3r/5
/XAq/MjPIJjOe2mHL/Jh7t8gG3uCg9GI0qtdXHN73S3zeQsBef7V1xZWP2VgqN1zx/N5YFQzIdwo
3IwoxMRz6+C6Ghb7dlhnCBKr87eM5TKK8t00grOxJOzKiapRXiwlH9ZYuDn6wc9NOOhgtP++eFkf
al7/o0N5DkofkjO/e49sLAt71TYVOvYWLP/rsbUjEufHEUUkvOUfCi/9dt3e7sHfmBP2KW2dXqu5
uSovvbX/0Te6DxYvNyInEOEG143J1k+4ivWugr7DzNevZ6d1BZWnoSDwkjXR8j337uxtxiScAbVf
ls6eMCbISbtJl5+a1fIcMKHMWSaLoGRDEva/XSlIxPD5U8/FI2REz5k/fTOD+JV4qps/RM8cPHp9
FndLYg5wVUgGUwc1HWHN2hraV1qDmzzW7rq1PDSpE6pTGkwJio9Lfl7nGxDCHNXECQvFkY2Yb8D3
s/vburCIJR4gSwrxAzhT/YzeUhBBpHec5k29lesG7sbp27EKa0miqhrSCdYgc1e75b9oFAV5S7s7
Vt8Aikc7feamyDAGMm8jtS2sbeGUUIbNYJvi/nuoXp2w99gn61m7d+70t7hxl0B3obsjBeftMtBv
Ry3EUOaojehjg2XjMJwq4LnQKo108fI58xUvCvvb7NgcmPUY94fly5D7uf4HouX7Wxvq29CmBT7F
EhY6S8xRb6IOHzEimbmeWXFbVH9VqXLs31aEBVZZBH5WCiud3wM4B3rvE0+LU3R7JsFf9dBurQlL
isNUlWmH60o9D2F0oF5/B6wwelpJ4RpAjMlglrthwGZ0wkKOEIujEONk/lrmruV8JSoaFIGeGtIg
sVq3tlbXmqVosd2VczjTj45kLNjhLoMAS0/tuc0wSmj0ftRC7TUNSijnQm/+dvr4b3VBFsbxiXvn
FTYmhWW0W6SMah4HtEoQ92BmriA5b1aBCubr6+6Pf/w1S8ISZss4dcDOw/sN3wtwa6fTP9cN7PtX
5NW5MjRqbmLYPdsd0RlD7GYc4iM0m3zb/0W//P0PNuTOaByVEmqibx2Bvi3MW6INnR43eDYWt6N6
Wm7zMz3VtwQBR4jCIgHRoxzDLrMpzGBFGjIPJl7hpIKkjNn6cSbrXNrznRfjEjb+Ch65uo8mPIc7
cM0v0T2LdBV8zOt9PJTnXh0yt2KltzTOM8nLm0nJb5qVBIbWHXKSf+wg/+wCvh2kWitJbu0lIS4+
TUg3VcnSjpWR8thO9er60ED0mxNhFX3IJb6Lp/6b7HRIbQovOb1kNqqRmHL1UJw4OxTexC/5Bw4S
1gKGvLP08tp5O25HKfLCAWAJiHeCURp1FB8ypWuP+siqx8Wyq0cID2cfmqJxboyiV26WZCwqjzLb
kQCl9lpUL75CiKOTZi2oNeIrlEZL3Y4lhVvHURBFy31EltCY6rBT9MfRSVGrpzJuvL3X0IV5IZjG
27IsspZPwoFCN/2sevFRO6YH42X0U9CfSWlpdzwvDCKXZlIg3h2xCZNNijLYRsx8lk8hPL9rOo+1
Yh2ue6gdZ3thRdhNgxEh+i0QAMJ9eA39MSvg/FwApJxe/ytDIn4l7WxWmhXmry+OxlwcbPY2oEMj
aiT7ZNcjQR4Fque2jX+Fhx1dIgeoYByPRosHdBr2QM8ZvSnJoe+fQoBhEMtwdLNI4KNZo7VSZq6I
NcAg+qiCDTaw/cWz3eZ5fckC+THcWykNnh1NzDbajEVSJIjIrlNitquPRnDoI4xxFegVob5urmD5
07JFcjnu7nhor2loaAMGwRF5C1cbLQmZUq8IcByXokubARq/okEJYA7ARZqfjiLZjHspAKhE/zYp
XCc0aicHEBX4TvhTxcUjKA+KMTSQvifBelyHx+ubcu9+hkEAZ1ENgfa2WC5spt5e8xUG1wZcOk2Y
hOY91SBCy4kTZTfZ3tbcGhMuMjQ7DnbcwZiJikBVQigociXj2XlRXYxHuJD6yI66fBl4kpaCn/TY
H5SA3Tf/gNuyeZYTL/9/Fuz3/AnuQzXKzrCg5Q1hOfvQ3/Mc0eROZxDpPv0dkd92dGLSZrHTpUkh
W+ybGhToeb8TOZZ3YPAsvOReC6B/8jdAlwuTwq1TQpU9UfmOnJfjaH9mlh3QAurWD2NCXeC2QCL/
eZ7bG3v4C4gzLFuor0InBq0BfDdtKtl2Ug75urLVd+wPJqjyhkxaLN+7YrYmxIhRTeKsdrB6PFWr
3YJazh952xxC/PikHPIKaCJZNLF/CH4PSzjiVjxbKmiCV9+mL1n33Y4/S47ATtHgYt6EUwbsJTT5
KhhQEmi/G4EKRXPAhqhn3tSH6tNkQhSMePMDy9FCLRudbEaF86fanbNqFhatBMzupS+UKsjRvP1Z
b2dZIMjHITxeHCDfDSDgLU4tK4xzttlajyqOOs4gaBO0xfIZMsFuZgKXRiAT7ycdZIUks8v3+3ur
BJYtyFEYhmDVjnNtGuwUJZmhjRpXGYzitZodyzeQvfK1LlaCTmkqr0yVJlDSsviwRmR0e7qif0ry
Lbs3ov37W4TJzgzoktIWZ9M4cDBjFg43P/vpSQMLtI8VCOdjvXp5/iaDZ+01NvEJ4CVfaE++67co
y2UtC4rx/j96Vg0sl9Fp4oSB+oG68E+g7TKerw939+BwBC5XtTQ0RzisfZKmeumgwXMZE9/QAYaT
QQ65s363thsL4tGcerrQARZUnowDCQyBgpiciUM2EGELxSpa7yNdw9Nlqd9Kc76hliOLXWQ2hK1B
hikryyjnb8ZfNwUgFX5ZI9dXuO0ElCT6q6X69rtnfzN9wl2YN4jBGlAN+Ek6fagUvQuisbS9ekKT
0X+zFXSx+wWk4HRZTL5Q9qNjvkVAPv+NAQNJYcSb2OLCrTdq2upUDk55HtFjbhVhPZyuW9jfa78t
6Je3m+koFW5VXD21ohxM9GO5VpscrWYCxV+m3wxx8aWujQSyjf0g2xxkd59bXJOBYzbE4u6YxkhT
xtgcYKMDLSZXw128+sRbezlaVpa4201gaM5/7Ik1XkMbiNZGBU5uqIUTGFs9eubxdOI30DkYXOtQ
BWt8+wcltb2R6pzwiAOwHfTxXM6y3pOxJg02yhQqa2iF7cEJ2LkoUQMigMOsn2Succ8lbw0KZwC6
3gDqGvCMC6kL1xrW+6qIP5c6+Vm0cqDE3mW0sSYSGmRtbEY0xvB4/LJ+JUf7xF8n8+twkPXa7z74
traEI9GAfXdkDWhEoi/2YXjs75F2RR/E6FulD3XRP2gJ3/MnW4vCESlXqkxWxWP5cv2oZ+QUsxI9
X5YtOYoyO3wTbQLNKdfbUuWH3Zzf+pRnVW7aRAY53b0zt6PhHntjJTMWMNQ78PqzZ0Pvt3bBCe2s
DqiM619Uu6lm/mqtBw+k7LxLNqXYLdqVhU1Y9mubzEF7T3wanwiEWwLqDwDZNXiMxZ5V/0HdYw8T
CmGw/xzAX8XhzaiTMbUZbRO4GkD1H6zRnY0wukvvAVCNnmzzpjh1JyPgpZj0thxbF+Xnpgys7LgE
XOVFdjz3l9owiQHOHTgk4eot8b9r0uIR34z17boUKap69EjMZjhcd+/8h8RQQoc6wP8aEhxPpmjj
6GjK4tt1bn1sKVp5AJr4arWacjJaEp9bxVAl+1hmU/A9nV1EZqEjQTLoQ9DVkFu1k9ZrG+U1rVot
XOMkuD5IPogrgxRTTSOQrV1uVnj8lv1dDtV2A5iwDPHoYiMIVKp7mqifr5vcTcpsJlbEuKxVZWXZ
yB/cX5Cv+Aw1gtwbgK1Jfrn06ZCcC1nn2f6mAcQX6D6bqrowr2tpoAWg4oknO36rx+rUD9ZjNjnP
kqHtxWyAvP2vHRFPnC2ZslQZXvfWC7x54NzMhlt8WzxAUzt3ucv97GcrIdTbTSqDdQONeqhCg2VU
HJuzTF1E8F7LOb3I4kSpbw1FAbV3cmrGCYoSXRcdwbH5TEZkGxwZj9jumP9jHzydl17RKaArVdYY
c6R0+YNiV2CzZEop2ai7aS5wPvBmRk0DsFA4jlPkLJ2W4008hcOpPtdoGCKH5AiNSWm0w2fs3aFA
NwlgpSYkqkUKAjOrO7sscQjsubhr4xSIKMbObLHum151R4P4xNK+1TmTEVTt39DoUiQ2BmjgZXw5
l5aeO2NVwdfy5KEVokpa0EMEoQfDQQmsDMFfr9ShNDDg1/C7AfMomUuDgTZaWEINGr4r4Rx/6tn4
h6tLaJUbfaZ+3fnp5yb2Ylnb/a7b2RgUIhErxiHVKhiksYW+MHuezhTsXElgkBlAZ7XTiQ++HCXM
mnSQHJj3V6mmo4/PBJzYhF6vOMfIbqDhtmwnfwbEDmWDD3lWBcnYhClI3K77g/duh5viT11DB2Wh
2AmklgCcaHmDxBRAsGgEcif2pVgl99T78wcjUDFEwznAnsizXe6ZDojuOOowHkWFWn16C/8qiT7e
W+Aq7b+3hxDF9cys8yphYKpdR+s2avMqUOq5k6zLXt8LzKDBEm3ZvzpVLweSZ2ZXRis2P/v+Lzp3
uClbt3lgrhKYaKHCCQCx6olGXvoiS3rtQdzAxKCCfULVkHszhZOXEktZQf7PKWWGUxowwJW6W3P9
hz831lCFOOXJRgY6CbLRl4U0+zfixjjfR5sQa6zqVjfx7vjVJ9m9ohqKFPTgEtAl/RmBzvszgBXd
GOR/3xg0JlTlHC7MlZ2Gkzlo/qijWfnIwa1oVUejnoFKuOGNQwX7KMvIPM77g8Hto1ahQf4Iky6c
/yo3QLYcYanTfnUVpXbRm+6SSQZD3x/mbzPixi2YWawl5nVI0GCaH1qwYcf5TUofrp/zX4VM0YGC
FgecmXilIq8lzOe4xO0YafBnlWmmoHpCG/tMR/XeAJXoeaQF9ddBe1XRIeGBXTM9z5MJqMZa58eh
7b4q0Tzcz63+IWfxc8bQcEHWmt7jWtW9uQF8JCqb3DeVTHXbkRqeWVnawR6jj0izIQPMMurVQEp6
dFBa19HS7+mqJCcjJxpCufbnkBllkPQ1PmLR1XPSaLqb5aN2NCE/d74+E3uuAiQ66CUBKw3USIQZ
d/qibDqGjRXnGGrxM49lGMO9rUNA5gGoDFo9LVsId1pqtLaxzvASBjCg+aNt5a5qyXg23lsBkJAY
EMl00Avyjr86Zoo9VYtj+BmNX7A0patoEdoKE5Badcb6WGP3ujpEXsBykv9gs+PpWbGgz1GxvLqx
B6A1MjB5j/2H6/Orv0+HoGsM+XIgmTgrlUiCm45F5MyWAabMGo4IBRxldfzcHAOzUoNoqN1lgCxc
nb3OBuiBy09OXrs22toyMBgtUEyKDIh+JWFfmC51IF5gdN483U7Rj5zIMpjv98LlpwqP8pg1lZXw
Tx2tNhiW0VvNr9dnY2eVLq5ywYI1RYYZ2d3kl2nSPcZtRk9Z4jhBHi+t5A7cNbW5ZQWPFfVr1zGG
q7ytqFsNs7dUuRsrMlqo96Env8wpOvAJKLbAW3PpmK1WHRWWolcjO5khaIeOJhAxf9M/d2lGuO2s
Nc4SDf7WR28KOrJrH93ablF8cpSPCpG9inb2wcWY+NRuLhu1Se0cOsRYpYKEytK7dmn8n9mqLscj
+N+qr1fF0ubJV61hdImFJrHWKB5HE7iedvhcdmkQ2UvjXt9+uwPjmukOugvgioTFGiq115RWhdXy
XCUAGDQykXmZBWGdkHiALs/IJp8MyhOb5zNJtON/NwhhdWbKYiVOMYhUB98onsZLV327bmL37KAf
Hj2o4PHVxFQ8jWYnWgzstgbdpwtNXLjSs9b8c93K+9wJ9sDGinD1rEWfQLMZe8AaavuBNrU9I2Gz
prdJrK5uNCy4PjNWyPrCdyLHS7vCLihIjHa1BHb1A9feah6c4m5ZIzf+kN7i9Hp2WDxNMZjaPRmX
/vvwBpYNoJHxIIaroMLSmUhFaU4yTH4PnfGbpOjq02g4demiHWs9VWmSf7w+xTsZUFjEm1h1VABq
gAa9PMqJ0VPWoC+U489DtfLT0iXQ4TbcXHftt+QmLsAsWhwAZ5QY5u71MsC6NCwc8Khu6JhFPRbX
QXa3/+awN5BbePP6GvcFyEFw59mHMr3pMtmQ+bZ5bxlPcTwY0RurC5bTvrRilmJ5+2AOCCq0+fSZ
66qpPmji6LmUsVPtJDr4UH8b5Pt84y5ru0rVWuGnJX4uR+vcqceafKItKtDxcz3fGzma0ZTZ5bAm
ySzv3j4b00KOZZiTqu4zeOrmTfWct7IMltAMxw4syzZmHsrdkTv3/vAPC+YXTigqsb97hKlmgJGY
8I5Fwd3ZUZbEZgZfhKI3B8dwAHyXe/FT62OtT/OtUbuoS6PA1chM859+t8wb08LOLsYynxYDnpZn
XorPJOQs9Quy/AfVr84AUj3+31n+sc4bi8LGQiVksvtCm/y8TN26PIIkKppb2cHh3uf9uKA9hO43
5Hao4BVjjTl4amE3aS9jAGZnQG2HYw+lWcD+UOGXgu1l9gRvmBp1mtc97AHpDk6rU/ZW+Fwsguah
cmjO8nrAzuOZz+PvEQqbZmFlW7FkQT7H8pYwPiYFaPGcwEa6/sCCldOC/91G5dhM4BgN9R3Tr72C
tlqJasRPCzTzsmUm94lRaZ/6WCuOWpdqwdimb7i5vzVpE3kKaJluEk0dA8vKXlm9IpFQx2u49Et9
R8HPc4yb1jhdP007bTMaaASQvgQ1IxoERZwLU0cQEtY6ynsvQx+U/2jQQSnPKBk91pnff45vh18C
OZxMZHrG951lcI8d7ZDLLxD8SUonhaYFvoATQle9b9VuXuG14rZf+uf6mSulWHdqmD8mMTTl/Xh0
23AOUf00POurvIVp54xfTIjwdERjMVVXC5+TQVh2Qcaha0vJeeOHVjhuWxMiEbNdZjorQevJ1SCS
tgH7DxBc7H5emSTrtxdTgWMIlKk402B1E/yVnuXqOI3J5NMUaUVgd4vuuzkakuG8z9MiIbaxIvqo
uCekrlPUMoqfZoa2NpK7RP9agPx4hVjILGtG2PMegDRwcjeCRIooIzhkWW0jfEMw+tF8s+CDk4fq
CGUSD1orr81B2gC1O4tAzaIzGGSQiGwu71pzhniiSpA7tV7aj2rQe/lT9qB4TTCmYB6jYemnD6YE
sKtzlyvsEWT4fxsVli6jJm0nbhSkXG/RhxVng/jG0xyACM1PwuoGFCNThsY25unh9IyolXrSrsnd
md58hLCyZWY0zkARUA0Afxte4adP9uzafu9zNR8kPqQ+c+f0YdgE3T1gGLEdsY6MjEM8a7RCnvqm
/AhuKMB6c8Wts4DjHXRfPWpZMEkDx32rSOGAgA6U8GLjR9fPibXUmOwpJKEZoYM//4lREqDcY2+4
Kwx3vdE+X/e8u1cSJb+NCskCR4vYXHOj2ak5aWgDz/zlhksoJsfokxwjsxe2bc0Jd7xqFQnoxpCb
0Ck6mOIXB1Rrk/GgW5Fr6IWrdt966KxeH+PuvBpIjKnEcuCABNdug3zaLCwMUS0OkzO7pSID7++e
TXQlaJSA+wVs45dnE2nSFNqJ2KFNmwWkWk0kiOtghpqrxMntG0KFRifoINZElHK8FjnY0woMBZFu
G9dPul4Ek5VI6hu7M0Y1/L7OGy5EeYKxKsa2LzLEDPq3ac5cM3L862uyv+82JoTgS2dV5pQm3DXS
U5DxSDx2pKd/wVnqjXzfSe3xIW+eKjHQu2aSYUicQrH3ZgDLZ9RlF/it4TBqXglOrUAyxl3vuRmj
4D31vKR4CsImB65yx1V+iA+9356gCxLKKHp2T9bGmLAHm2pe0mKAsSx7zso7h2vVD3cmZGbMtYds
3acqySUD3NuNUF9CQ7sFDnxT3CZpoy7J2oyghF/6yUX2R/UmdWo8iEX2f7Hx4YiR54ZuFUUx9HL5
wBShdwrp0AhLIr8yJkhM104crH1++otF21h6V2BW8n6OF1jij2i+aPkINaTe5yp5qGlL+Tb3HpLg
PDSBj0QxwiHCJiE2iBXUwhihvj6DkWxIfSeswjT/9RQZAiNM0X3xQiNXPcrUpmWmhS0zz02RkJpg
qNH9UCsenie12zof1vy1bsAkc31m95yKA9QHjwARMokV5hGNqwWdQOyW2uYXB11JLlouJDWdvSAQ
VFQQzkIPH0hwhW2ytJrTppU5+pGBDel8J5kSqjb1NQV8ZOvR6iXVtF23sjEoVrSdDkzqEzf4L+lH
5pde9o3TnNMQ/BFe+un6HO6AWzEwgGcgoaACDyAiArKZ1vpCYY9jMAFHcJdb7ciF17nYLIX4ADBJ
AbS8ZKeCT5wYCKJiDwkIVJkIKI0vz1/TM0NBf9qEBjwtzOtAG14WEFMfgDXxxsjVobfEId6rR/Kb
AS+jYy9Z2Z3dg+QhAB/wM2DvF7F0idKPbbuw0aeJeQZlV+IuZvZ0fXZlNoRAIa/MZeJlDcihZ69V
Vb6y7i8iBUSyYMuE/h6uVhGB1LBkroAbwDCq/ly30Jdteztze2c4Xh/LTq8YlAR0gBO4KAvX27lc
sbVSzFaP+eFG/pMnAwlgkQhfufZM+U0evfIdIOyQC3v8MtxcsKWWm7pp4zlZnNCqC4v1YQGB8PqW
KqAVWtHil4dDfI5GeSPjzj1EwB2LlxgQ7tgdgmljJfpAIqzb1NfzYz2X5q2SLeptVnaypsIdCNsv
gQaLKyfgHhIjMDTbtEvWKSNaHboXjS1hquMx5pTBUFVPWlqfwJ/8bdKj24r2MnKjvXFusiRicaJP
cjUbKyypObfGc44u1PO6rJD6ROpCUqXaOwpbU8KUmiNhszFiNc3GPOT9dE/V+uX6Dt03YUFNBL09
eIEILiXVqpIwwn11iTfANLg6ck3XTexccPCUv03wv2/2pB1ZCuNsKL6TfwF7Yaib04F1n6ZpeZxG
K7hubH91fhsTvIda2Q461ilClGbSThQoWN80gOxuzKWUuOPdqUN4jjoVqnmqLeCoStalA/BNSN3o
d2MDwWpQJF0fzK77QAHsPyYE92GSSl+KHqPhNOBoI3fZJ046Xp8QeX2SPrj5dhKdx9aasN0yhSzL
wjCgPug/NuFyZIcFad8MwiuKFDO5V7YgW2vC24PXhSA0z60pNmrJJT2vpR67eMIdm7z5gAxfs95r
ZvVqz8uXuNRlLOA7l+mFfb68m22JhvKV2S3mltOUkJv8MIfJUZeGd/tmEJxDtoefZf73jZkuHuch
o4gsdXLTaP842etaPTZ6AoDY6uKKh9i5NEvFt8X7hfyPTTEeUhCkA28Hm5ywb7wnN+mhwKWzIniW
Eevub1FgTzUKiAkIfYUDl7Y0VRDA/vuE5I+6zM/vuHJgjVSYTPBlf9MQSPbZlBoq7prL2VxNRWnm
LuLWkPM79oBUBI7XFUi9gf30LzqhkY9GoAVedmQtEDJcmiPKMiuODnOcQXK+i/zvyl0C7qj5KKuD
7G6TjSXh7ClzY05qrCCcxG7sDwOSmBy9KHts7IXKFyMSTl3CSdcnGyMaIL3kABCFJk7MHtpSED6W
D/JzLhuYcMx6ZhVlnm4GRg4gp5LL3+3uedN0eN3VQrFZ2BlRPNbRWrEJhIOJCzVuX+2GhxSFC80k
robhKUbpogPTXRM0Qxrp23VXvXvvbMwL92hW9m0+Acjmd+B5rpPedaYvBtj8r1vZ3/82pJahXGDh
lhOWb0L9vnR0zGa3VF6M63qt43MMRYCmfJvN6ZlY0x2g55NtZu665rL7aHeSN+aFxSypzqlGYD47
IU9I/PicIklp/cNfHlLPsmcMxQS0/QJYBvpW4X7V82F18mREPi9rqQsskOukz0N2u4BCe7CewYPi
oqThos8GzLyVjCRmd6rR/IFOCQJeFUTvl2d/MhcLfX1IP+dmHnZ4iMfto5q13lgep0rzLevFSbTH
PHqa7NaXLDOfR9GBg88KJB3gzzIMMf1h9EPZQlaOuzntLYvc9NgebDRbw3z3VUUMH/uGhENmL0qD
VI1lg7iL6ACGXw53jBTWl5o9+ovVFLdpMsWJt1rdnHtTXw6eMwyFO1bQ2bo+1J2RckktrDFmGZwa
goelVpITY7UHP0HDSVgMzuguSlZLBscvIWE+QQXOoeK6iTE6gpWkJ3O9WjFa5AkeRo4KXqGnoV7c
aESuAH6BrrJi6t64thaF3aMNw6z33GJJ6An9/NCamCW75NdLQxyVrkP1UkfgDviDcPUWeQ4QeNYj
dqc6OoX01XgECVjySCpG71YrmT+00VKCDgB8JQ+NUy/nOGKd6WkTHY9KAYiKYlvFhykjqqtnagkW
EzMpJ6+rp+KYsi6+i8GPaQLBkTIUx0ECfDAKWz1kowle6rhgwHwQjemAEBfFwVLLEvBAtfdsh9Xn
3LHqH6Qo4Xm1SJvv0KBWf4rz6vvQFNPnlWZo+1PWfFFcFvX4efCdKSeQxKz3qOnV9z0DS1JCOZUR
JfBoBouL0xTTLj1reICmbrv0keaqejTizprM6nmYrF7y/tq5uwwLXFDoZsTsvmuapklUD+DxH3yT
/uiK52b6qBpPjfOzIIFSfY81WXPdXgV+a1A892patEU7w6BxKB7TeyusXqpT1AKmsAbjIQKOCCKy
LDCO1gGSAsMfCFvv3GMGIk5g01Ukt94VUfLR7id7GUFHrERPICwEz3o/QE180cPrB38PmIyGJXAD
mRCtdYDhuXQ4imJHSl1MKCfibRNT5CroYS1f4hvtSHmPautFjtt97dz1BbiDwm1SD2rEf9BzvBfC
XnyJEKLPdaaV3YwvKZD8NdCkngY8/qJhdZYzJsisiRX/EulE3YGUFNglVa97BSfqzb+o3ejTHyCk
9tZzM8titgK6F6wpIljjZVvgwA7lU3mAdlDIL21OvlrLnwQ7F/d2PkXIebeggUDTf81n8ai5/Ori
yJr+Qc7FuHdLX9gSAiK2VG2pDbCVnTpw1YfxeXDjU/rKvsjhIFJj3Olv3nIktZu5AhcMjqfynT+Q
0XJzsM72zR80cMsWjv99YwvpLY2qFWz1AQgUfnQPEP9DrBX/qAo3OXIMjn5PXq+fSeneFIKAaDZn
Zeh+rVz+zE9C9pBDKdsIJ5CfS5+pfG3E+8vmfhUSqAb0M4TE0GTpjYmbmXuALgVvke5VPsND3PLS
1/7HH6yfzKDgcixTITp0dLjB+R9WQ9ix94oXMOY+aN5aQmVW1ra07+TQymeDroizTglDjO1UZ7VD
uUUEzZ+1kLf+O8/VjRMM58B60p5L5HKKp/kTDfTz8tgOrixo391Im08QBq1YELAwYguXWIYL3h7d
ZHimpeSm3DeCVwlYX8HTJ7aF60PvWFENI7U9hVoLyD75oI2S7bkTohqg4+UtYAb6bEzBT0+DWSPO
R4hqaUN5iyolPSzDlN41k9L5bckaH2qki+zNw+fn3S79bVV8hqDhDCSfPE8FYUKPRRREpxDbBvtr
2rp9Qz+UBroN7cJr17eo6z7/D2lXthy3rUS/iFXcl1dus2q0WbLkF5YtW9z3nV9/D8ZJRGKYga7z
kKpUJaWeBoFGo/v0OYH/0hW6neOlaUzctiqQ0EbHpA8C1g8j75/lD0OvEk9AdKAwM4rHwjJC8IGm
iPU0KYhG8YO07batq+3VA/vKukyDloaosDcZeqdH2kgM/V2bEBxxy+rUk+ByzR8q4gktxJazUVJs
sD63YAfvBaBbfckDSUWmeptJFAcmLc7axyX1EIyRYooU/F7LNYQ4SCImUdvaXGYCDmPFz9Fd4ZYW
oLwPDVIPFD+5G9mF8KHLmsMnq7Z0V5DnpqlYq+LFpckpTAMuh0sy590B7xfrDyL63AoVgNJSboKE
oANqJ/9OeH+kExGGkpzE4ZiQrcsvCJeIeDZgygLSOurRE3TRJKRq09qVsZOC1wZIQzWC8LzNcGot
jgN9gHlBpOakF7n8ankQhwNI2UhUBT03EMrDQUlBCvFbeUnpTWV33eLat5obpGJo4beZEat8Y5eJ
iHr1N6EqN9ctrEzyC2S8/B+fqOAGraOUQLYA8XtUTG+DXiFGIsmVb5JS6pAj8WWSxDDcokNbr+pD
3HOwSXIMaIy6MnSF0BW1R9czU1v1bP2hkFlfby09BHEAmZsGvA8Q8+XXkyS06uUGVqfwCQpOuBBD
S4kfRdf/BPJ6zUUNlXCIWQLVAUX3pTEwVuoRCqtooSWFxXevjcJs0lzefcvwSPnjR0UjxqMIKp9n
/yQAOEIISJPK9G9qIDJJsTP6xbNwwyu5KLGK65aohmoXit1TlaRgYOgV4BTJ8DuIAAsnxJgJNBZv
I+Y3uzxxS2tUnExTv+TVplbs4W20oIvjBuCYAJPdUXUjx7BZg0oro/2wZ4BdAjo8UKtRqYLNEHRq
JxloHJPp+sSOHlOnrgkh7yZEnya8S1+nG97kv2ZPrKx09WuC+BfIDjz7UWVdbhgj9UqAI2PcQhDs
zB9CYBzkgQFbZtmgw0kY+R0HJVBb5bu9XozbNFG+VI3EiClrZghMBPVDXgVxJfXRugIlGD/HLHmZ
GFZUJW4zfpOg2ceIXGt7Y26G2v+pP8qBFvl4tKOlINiCSR60nSmTwOX2B4UBh17d+XN71Bcax0FP
pMz4nY70N+dhEUheBJCNDP5kBaECgewdHXI8UZabYUR7vC78WLUBjX0AMSiYANTHIu2215fwMkih
fTwzQ3nktUFRcVWoooYnSSb4gF46tX6+bmMFtAQjkELT0SMB7uX832cPyj7MA8irywqCffl9fO8t
1PDCc7/OAG5JhKT2F9ltb9nDL6vbcGaY2u267NWos6qIj+roykW1F6S3nimEQtZomU4t3aMCvWK0
UeUBlEXedkDjWxhFQ0IcRk46usq+2SSbFnLSljeZamqy6A7JH79inK7b1XkQaZGMtf2bRbTH8BKb
RXTdRwWiRchUwcRKTuLsEwp5HFUtmGpsvwfjiPocZrd6U6MeKwDF/eP6fln9aoBDIgJiagmagEtb
vl5OKL/qCsb4eisVD70KXZmOcZZXjaCvCsy2QJRZqYRRAGGwyBmIUNk4HvtO+1qGwQ8MAf287ssK
XkgkrPUgdAds1UBJd+mMCmRSmfe1jL3fO8qRqOQoG8nhv/7BmAROFtDa6IQbaIar5KjPPhE0TyWp
aUP5HAxBJCIdCRqxtI17OQT/A/hgWLANaSV6LExSYR5DGdyIGq1sV3W4Eft4tDK5uS8iJTB1PR8s
bWi2ZRt/FWru6AXajZTJgZW14RuQP2/oWVaWqtWvYCOZQF7pHds8mEyi9idG3l7No8Qa20Q3Jw4J
lJ83rp5hLl6tksqS/SSxBrV/LXn+XQqK3iyUYteVkGQxhRHzp0ovFYyIvNLAxgID9gWZCGhdq3Tu
r6kBxl1BbmiXmE+TnXpD4v9gcci3MErM5vZaqYktDVLhq841P+t9fFEeEzcAe27yJ/2M4asePtGf
J8eKiiQL96gwVuJyE3PfQPp/LBOT2+UOJlGO/SZ41O1JMat3iGbZ44G1iVhe0k8BkcuUPPET2ZZu
MzBJkPld6RvhkiC9Rpam7L98RMCQCUsUJpep4GLwPp/rfCqfH3Ay6u2BG+IVAHISzBL5rsho/608
rsg3/LBHXbC5AElgqALKoCk20WFUoUboO/IOSXqUmMY9gQlru/7+etRZCW4Lo9TGaXQlydMMRo0h
Av4ZrOzB97GoWGWg1eM/843aMSAL5pMAhIUYgdPvvX290U4lkojRjMHumzg96jSRYl13jfz0y136
z3rSPYwxzRKvKWFTEZ/FYJtl34Hahdw1zuIAri/WSq7ce/OVpJsYRpcGodHEINfh+JsS5Mn6pJwq
Nd2M3Hgf8S1j8Ia1XegGxiSGIKGV4F5nANW3rXbK1tuBLC19QdMy3xn7qTbZxWLWqVCo673pOZkL
ZZgd9+fZPtfDzEO3j6FZW20Mm2edisuH+PKuok4hZwRGLzSIbKQDV5+yWwzYQSFXtNWvTNzRSoa0
uKSoE5jlQ5grw9kWBpruAMucAki+/0Ugdhi+DxPUyklbozy0bGjj6iGZXcvUWeyiePTDQZNsbqtv
REcLzfAhAzgac+ZmJe5Fu9g0TPTYysMIPoOiDogkDEKcmwOzXCAUezHlQ8Ty8b6xvU27yS11J90Q
PWBU33asGL7u44c58t9n5noI2fslp4JsUjhN7Xcj+3790K/+fcyhomMDWAwwVsu/L/WKmBjkVHDp
N027V1IWxfsKWwg25MwCFcpavmgxCpMhrNzGoYVAXe1qsFkWEHGVgVFDS1j4DpprRu9irdgwN3vO
HmcL59d1iRQaZgmVQ31qHsdfuaW/4s38PgG9gMPnWeMD0mDvgQX7W41sHx6f37oz06loQI2qhOm0
CDaBf5NNk0UwD2MtmKFXuP/pC56TgJm1CliSwihz2S5y5BIRGBf0gF2ZWk1hZj5RYcxoNb7sY/hE
XmJkdgsMAoUptttIM42nCSzsqdtuG+Mh1xh34foOJRMIyCwE6AIud6jfxAknqahYlhhplNrUzP5/
uDzZoR8WqDMWtlIucyKx0MZmkb2r0f8/y0QskDFy9EXhBnXKAl0LvFGs8I1QsccomuzEpRneSJu6
tYhEU/rIKm6v7kGA/0WQU5C3EeVTX1SRPIbYFbU/mDJ3KLSHSptML66tUnq6vgPXj/jMGPVYqUMB
0yE8FnB6+7050sEMQF7Zu91z8VCAq8VzWA6uZiszm9Q9l/jqkKjgELMzrgKLnYayQAflJOjUyEO3
LxoZErwZZ1/3dDX7mxmlLjxQPhJCcJyCqCwwXL0RCkggAGp23QpzPantAo6yUEVphxw2xTA1UyHV
ZzQN6hyJSmGePiOAyTRKxWkP+KEoLmA0HB3/e/k8OvWpeESgxuzZC3CCYN2p79jlj/VHig5GABD+
oDRL30Aixn4aI8IjBQgMALJz3yLTEOQl7zUQoWcF59VwMjNHu+nzIeiEYS4Jo+gO802iaEWdFLWM
sLxangBEAG1zTcc0E90992tNC8UsIB8RwOxd5nZbadMf/3QFZ69n6qzL4Pzh9QyvZ1KrHb4QwZvK
UV+Itl1oS4zqzur6zYxRZ32MpE4deiQkNQ+p+eHVz3jr+vZfvWpmFqiTHVRdoo+lhwwLmWWS/sqL
rdY99mLFsMN8EVDrFhtlEGUNQkgC/lvphyibBPyDUc+OMJmJLnlnaTxjX6zGrY+XHQ1pb8URUzHk
1dplnVVGv8IBKEwweAaQmeqVXVYyyS/W1/PjXUetp8cnPkblYTHYYebBQU34pn5SX/EEwgh0swm+
eb5pMNvGK4x4uPNmjlKxMuF8RWrJE9Z4VJsj4b/wv+k2gKjxNt9BBPmrCLkR9vle6yQs7FLBk+8N
bRgF2M2Ow9E4+A7pWkyW8PxHqoFLH6lgUoW1MjQGbJFeq2QnbrxRv5AZZaALtqj6Xz8Yq3f6x4rS
5ZxOaVKlLkikFHxzTEJLNAInDDxrSMB+64WMnbp20skIoXAW7kOhdZl45ZHEpZWHM9iOIQYhKwh/
KNzI8Gl1m8ytUIcwV4d0iDkOtTGwpPCOdJCgKF8/QY8W5UaA4iIngn6fyazpivj1dLUDF44AaSj0
rEGzv/Su4YypjkMUWGUFOLXJB+2MqOww8ucA6zBamFYacbU3d2ozxbvBG7mX3jcwip6kASMOrSUV
819CbaKJ81pNqxBRk4jbJaBeQP18Y2CQ+fruWV9plMylM2ky2vRLj3tfSvKsgx1ftyrvxqsgSyog
T1PvgB+rSosbLa6wJkcELob1jCU+XKz2zDb1ldOSzwEAg+0iSq3eCOwqD02h+pYPN0p3kMEGKmdb
hr+r6zqzSd1UvdoKjTLCJpjGMCmXmOkDGWTzN9xN/RacUB4AnPQPmosgrPpYZCrYVnI+TlkJo4M/
OpIGPnX9nk1MTT7VteWkYqsnR5U6xti8zZm3KXbyJ+h1I6CTUiuoNFifj7WU1GHpIzkfQAyAOKcX
e63yncwvTUV6vP7FVpDyhO2LCNjKGthMdWqXJApkJjUgZuCWvgl+imDajFFFNjANmL9k4y0pfpKm
nwyOP8EUdtrdHzkqAb8O8CooBGj4XSeUeR2G+AWavhE8ENdwr3Hx9bqb5xb9xdebGaHc5CfMkPk9
6lZVMU1m3gc3cZffZ1Kp2Vw+qaZX5NDb8GJz7NVTa+S7SWnuNW2ys0Y5NbH2WrfilxLPHxPJrIPa
4kGoVXRnNNkE9MwNIkm3o2J4Q0srR3u0ep2UGEy0Y3Nqs/Y2GfTncNAjO2hKEJj28XukBSCWKU3o
bz6NenoatekuyckvSwRT4lRUuHw5MqdUr8ChX+Rul8so4gQ6C7m3GiVmC0OdWC3npVCMUFsLFemr
J3O12Xnpjcp5B6M3wMWWYeh1GG+8SHm9/klWk3V9Zpk6tp3Ie9UI4jJbmyonUAOr5rU7QETtPgoc
P9PMgQe9fqsjSIa767bJn762G6izXIqjwONbIt1NalP0JDOfnjwQVwxIy65bWj3FMyepU6wIch/L
AZa3istNrN5VSu5o0MK+boW5luQrzwpSnJxxOa40hEDPALY2PmapcuJl7a7Lg2/JFEJtGASyWWtC
+Z5le636jbscoqaSAEwxTQKCmzsIuhDaPFqovfigCMB706ml5IVresEJxWITKgISmUE/RH77S2tj
Rt2RnN2Lrzn7AeQHzpyf+rSK47pGOlMZe0Wvt5qhvF9fYJYJktnMTXipPiWTBG2cBkIPWbBvatYj
ZbVrAVwJ4AiYysaYJnUe1HRsJy1TJDxepRcEHjuXTe6ZqMJL1vAU3sY/rvu0ujVn9qhDoI1yG0kJ
9H4q5SgUkc3LvRXwPOMArL4N5m5RJ6Auq0SqOyxdE/pW2BeWVL5mNWfJoWqG5bcKAvR8nJr4Zm5a
S4zvtr6oILYE/gKcXsAtLD/cGLUNtKZwa5MaarfLQAcYYi4CK7tRDwDX/sFLHfIQ/5ijnFUqwetH
EZm1Luc3Zde/YjDj4Q8+28wEddR1SJLkcg2PagIhAFuGcQxYWcFqgejDD1QzlssGvMEgyS38IMmO
YIdOEYKViQgeopaiWtyX6z6tYaqIgMtf6wZi36W9NAxbPQ9hj+BKIO6oiKZy9B1CCNqDpVbDqM6h
vuW/AnzE2J+rJ3tmWVxaltUSJTjkyXaniL+EEdKO3MRq05NNdhGgZjZIajmLHh2GgaDIDu8qPrAa
KYUOZwjljGEb828KZhuuL+Z6SjczR1yemeN7rkb/CsWc7qUJTUC4pDfDFJ0QyuwqigG6ZAXfG/R8
3zCKgRZCsolyM/r/hf+QV85+BJVXBCAdhQAXfJbT2szaYA8KHpsXGa001spSMdNPB0X2JNw9Dcb4
o7y2CszBli3Ew29TBJXrC7t+y858ooIJX3YYPibvZn6vuYmdWxXmRzHdeMNKiUmYuNwwIPvHVBfI
hGRqU0oYyxGNDF9QnirXSIwHXvW+yKJvC43xiNGe3oxblbGUq8VosIH8Y5TapUEWAPcnkQeOO4Gy
VbWEg7dTTr3Lu5IF4aL7ZJMzturqFTQzSe1UL5Cm0h+xoIAKS6aulsduzGyQLjCugfVD/uEatRnB
7D+mHchcbIkLX0RJuKlTP2XkQes2CN23AO5I4XwTzU5dFqhirle4vnUDzBzaaIYpixR6fbk+TFDL
NXV8FkTkdtHCY5bdFOWbXDMgGywvqJWKh2QyApKUd9lLXgmmrPnO9VPEskAd2SzuJs0fUTkHpuex
4ozvZczEtrFsUAe1NNJE7mrYIDyGmtvfIONWGtND9JvAaD0MJt8xxRxXvw7wCRoZckduTX0dPUyr
bIpgNOubyjGqVnGhhxMcdDzaWJGI3IcXAWJmi/pMMqc1qk7qV0oNWGQEuOdzFqLNGKHSFL4bKvor
iuIWnmJlTAwoiQPXbFMfsIiVopQk7ELl0T95+3jv2eKudfmXCQ3+fqsy9svqshKkNZmkx9mkXA0N
P4zGDGlqXTf1vohlDHz3PtI3uWcJD6+X62a2KNeqMMsjucMZjnZ9stfvA0gf7jHPYw8FCFpGV3AM
fpeHBMjA8HIVO4GuMWFTBG/AxeCnqvGtpnd4xJzLS88VmlfDVjZbu+xADt5Z2SlxfFe3kl3+9fqB
XLtsDEzugcUUfDiyTjktVZ5aiAYHOAqADKZfQjFTjPsGspkF2J9TCyHabfvi/x+nhaszs9QZlZSi
TfgxwPRBHqFYeNLix05m0Gyupv9zI8T3WVCWlEbrGyOEEVSWN0RbhOiuZ+/FM6pan1HhYC0mlZ2X
ahG1oQKDZCzAexfAzZFYN6JTbjSngFnvNjmVP3kTXMaMmsZqDj3zlSZcb5UsEMUGpkkOHftmvym/
CQf9FW8fAPdlt8SEkfiD65mVypXh7MWnpFlh/Knp46GNFFvH6OdmcvNTeAJTC79BrQMLQUYLldAk
Q5OlHXOY9b/nXaIOwuozr74150tA5U2lEud6XmEJol1y1zySSf8a2tbjFzbIkJwKOgrOTVHZEh96
OEoatq8hTeB77J5FjzcTFFhNoJAYY05r1xmkbFXgxXiQVdGwzaiG7LoRYH3zQbWlrrDDknFQVr2Z
WaAWLijFIcokLFye/AqjHvxIvjP594XPSPjWD+TMELVsom5wWpdjYku8r9+TOxkHg0AP2tYqdxIw
0qxMeu32mC8ddSnnnZ57iUB2hB7vRHGyu/5J6f+rV9QdBb7FZqwHfCACfMt+Do+RzWHnTVaM8esb
NlsH63NRIVv0yE7BRWxrUfojjJUDJnnRujN2vB69XL8dVp8F8xWk4nRRJ2rQR/DNuxmO+T64rZoT
kLW4C4tN+TX6BSEH48sfAc3nVkmcnQXuovBSYSphNTlWQPC/F7vUASGiVb5J423nEPpd1lZZ91QB
IyJuYBVXMbU3uZjXQq/WSa1IedPccB8JVqPfE8xYsOUPcnvnWTHHDp+rX3Nml9qjcqkm6Bh4mDuB
cn2GB8Q7SUA84CFKp3VAzmhhSBQzWMWzMk5nYWKSxqIt7EcmCqvs8fPVeDP7QdR2DivoexoxMoIw
6ANHCIt2l+eavLm+s87DXBchFIMnRKQbau/0iwloKz/tMfmD9Ya6J79VXGUHbqrddEit7iz05m+6
9zK1vBfCi8eCUq/VSUCqLhAZSUCLwaSz3GONB9RaAIwisCjGi6GDy8yNOAtoDZvzzcrhXUEzC6cE
2Wfn74Pe4XUzxGgOU9SKnCBqHfA75LO4H6a3VCpnqPK6RPFXQdNffuQm7UfVpj8kNf4+SuG73v+8
vuprOS6sQb5XxewbuqbUxy3kaBqAbobOzK236b5ovC0Z7vRVRZaguqpgQQsqb00htGLmC2mtrLiw
TcetLskTKOwCiIMCQwYlgNIk0X90JSfnAFlnDuaTT3i5tB/OUsGrruQedyYMEl2O9lR/IykBmcYZ
YkyQsUaeVw6yyGMfYxSHEGrTsDq9kqMmwIe2076+y5PolI2N60+x28UJ451+Vj+88Gxmi9o0vA8y
OKXAZyRXDqapMESWW922cHvwGom55e0qp7czx38l7GbSzoifuxzckhBYwf+nAAp7y+IdWQkbcF/H
P5h0vFT8KfQgEZtKkm2xPEjxTVszR3RWP+fMAlUmlmtNiHOgls80strX3xPL3i2oAcDXzxQTYlmj
4oNodFwyGLB2TqgPgknE4fnHcgeZpshk7dUVdSr0KGbOUddPmZaoGXj4ovpN+DDWZgumezJaUWy5
wSkTV3iXLB5xMDkrE4RgRPBN7k77wogPLK/JV57dvFzaCYOPcAmvBzs8kDInBM4fDaAcgGx8ZVgj
Tl1u4489Q0UjLe7xtCROgx3R6TyTiD8WzvQ+Aqgmf0Kxae2JsFhlKgSlgTFl8gCD/B4yxWcdPB2K
Y5XFbzXWi4y1lFT0iZvMawvQciJ18spnMgyo2rUtNi8ou9vkMf8fF5NKmjh1UDmlhW+VPdhcCIVY
zmnd+AsxxyFjYrFyrcfz2ZalgpAXF4VegkYS6YriNreor5mDJe2RLZmZxeqtrUfXv7cKiBWXG3OM
vGCEdjaua7H/CYbzjZbpTivxz4XqMZ5D5Hf/+67EpM7SVFkIxpB68IugVPHVMOQsOP95gwCDs7QT
1mhb1tN5/UQLs8SAfr+lO/C2b7INK76spbeznQ+JiaWxSq4QOUm683ucpLa4CJJRpBMagQYv2zTo
BLG6a2vvvYVRKpp4Qc7ntQ4PyWhccUcQ2dEz6WiTiN0eWE6ScHHtw1HhpOnkJMd4vGxDvelQypLV
cd0+A6zw+klj7Q8qiAyoVPZBhaX8TeRFKO8JyTjzfF2PjtBioz6ZFqQTBiCIHfmd1E+mM+mUiNwl
x4n+k/rJ4mtRASTLYiVpoRGJ4IhkHGk46fmKboQhTVajYfVLKRjoAz0z4ROgNkZcJ3FhgC7YztXC
s1Uxa+3C43jbz7PUuf611lNe5TwRAKwbiHCWy1j4A69EYE61m78kF+PBDONTLD3Ku3hHhpYlxUqn
h7A5sD4hceNiQ85MU19QVpqxCgO4mQz5N7S4UzOvWLNUa6B6kZ8ZoT6b5gVeXAU8Mock/ZYUwY8m
ER0jMpDZJzd1zj/65bCPvegh4MuHUI9vpc54SOL+UQpUm7HWJApfOKyiiI1nNKiH6HK9WI2TnOct
2bIInURVwPk9/c68XVmWqK+qKkk5aNyARMVvtokc7H1OPYpV5Vsl17iNHgLtpPtfZSjDmkGbfPuP
jlJfFsQNOiBscDQQY3Ma9S/9sIlF7jEIh10zTaAWea58H4jN6P665bV7EKURBcpRGGsDMfRyN0uR
JkHaDFwfU+dbhjZtFUP9pSg10AQsZO3aEx0CXTLwD3guQiqIsqUYSlYJI08oiUBs9jLkJnJSN/wW
n4sx0gbZRQBQCBl6qX8EMVt0kBigt9P8B1A3ZA4tggArCuKgzZnL7bYqnMbsHHJoa929vrKrB2lu
jboiA0npB78VibvQIv9ZPAYuqD4tDfWfxEkf2aIOq5fy3CIVBn1dgmJpAYvkUhZVM/KfeNDSAH1L
Tk3YWLH/1P5k1xzWbrC5XeqilGLAPv0IdjsXczjb3zIZ0Z4V/tYgE4sNRB3SVgp7JNywkx19CH80
aGllZnP6xF25EmmhZAIKXEnF+1M2qCA45HEpZXoqYeSm2MUHYG3t1oUG6xm8gOrRYcvYLCvZPYpW
ikRqRyD6p2+wvJbqSZdhsMEQXddZ0ja86UCdWN6phJ6G9bpeS6UW9qhPFmgNBFQ8T8RWKY6jE1ik
80pY3JB63H+idrKSfCzsUZ9O6AceYtfwj2zNCXRkvwVpeDSSQldlcSisRHMQ8KGPhE/Ho/hKZfeT
PngaOEpFPAQxUIdx9XiTH8GOemCV/dZegJCCIOUvQpcETsNl/NQ9CIULkSzi0TI+p0668Y/KXjTF
A5vzZiXJwYizAYpdlL0Ah6LCpw5Nhg7dMdE2gvpBUYpTEQ+OXor317ci+cVUkFyYoYJkX6TqFGmV
aMvqIfK0Tdzdd/64S7iH/2aHCo8VUguZlzrRDoLCqtTQ1NP80AyVJcq5dd3U2tMSXFmAbgmE7hnp
zfIr+YkCRfKyFW191KGEkPXpsxBk8q0WlOgoBlF3LMZOd4OGD481lMvNnCtEK/f5+LkqR56xwus/
By0BfEbUqi80hDENXzdCKIC0FFNnqlXfkKpItzc2mZPdsF66TGvUQkdSEA1yAGukeUom/3VMDnFO
hVwctSf8O/NQrB4/DYolOHxA69JMLWVhgIiGWOxcUhbRd9LG2PiWuGUpT5G06GKvzgxRruWRPshd
14t2GA0mFMt2vrYrlC9GA8aIomTsotXzp2nCmThEQkdjuYkC3ZMrDuwhdh1glmwQj+VYf0nagsE1
sHKZQlpdRt2TaMvjQliaQfoUFF6h4/yB15nUlCQwvX9CImz1nM/sUO7oWTMlUqSCt2rv3TdufsBN
sJOd7mtxqF/Et3L3GdLqtdcTvNNQ5kEaCHFDKkVJg1hRuBrxEuzyx+lNQqv2RITVtZO/a0Ozgb6E
KR7Z82truZEKMDzYZhR0KiDcvVxWAMe7Mk4rNMOOvwWnfWh3kAI+GEwsUrWI9qyTt5ZEzE1SKyz1
pV/hxQagYIeCMojJ23p3PbCtdZ0WXpHNNKuvVv0ki0MGE/KGB0+QBF45SbXUDMIzRf1FQdvRQOs4
0Q7tWP3o4ydV4yyvuhfah8okNy+rarh2RhSwjOAZjsfxhaRPE9d+JUshYGtC1sNfcQMS3js0Tl6v
O76av8wNUbcUOoBSN3Q5hm4grEvyCUgGEgkNDbQDUmuzu+SrO1dTFABigZkUII2wXOq6G6Wx40PR
Psib7khIb72dQ7iEwduNAhSkhcFlyfByLSuc26Su/Lrn0txXa+Qxj0RYLwH3FL/jbiYnAk84Kyck
25EOppoKVUuekK6j0Lp0MA2bMGhTXPzVmDmBLp+iMN51ibAJvcEWBmXrdxKzpLcW7eZGqZsZ6ryN
UbcFjNqTO6BVK5oZhkuP4TZzf+MeuGmnvmjvUJ7EXKvNfPivhcH5D6ASuMrPpC6pfBKQekffyFb3
mJ8JLIDtJNKTdoWOF6s2xvKaCkaCWvZenpXQmNh5+3BfbZWz/B6LzH7tCQqS7Y9PSkWgNq8Gr4rw
Sce9voE4AuSwDbRIodwDWi9S+GNJtq+dfw2xnRTiJF2iD0nWaG0ZGDgkxfg4Ti9ScTfIX//gUKDh
DIAhJptkMOcu9yniHR8Z0wBO4zfB5W+ItsxgQYqIEJWxs27yKahTAaJr6GcoIP4BxpCKsENThdpU
qmghATP13pQBf9SjGqV8XfE2vIjRh7KRQCH6/zs5N0svpNyFURv72miXzuROmKLFVPlNtxfdZsMx
VeZWoqkObiPQNxMOYh6Dd8sl9dU4FJUwa841zfxBfe5vuFNskdcgN3yC/30lJ10apMJ3ASq/GnPW
KKEi6dD3SHMOwgYjHbZ6+MTj8/IiXlqj0sQkLH25SWCtdqqdx+lQlktMwgffgfQtjMxOG0CqdPdH
PS0dhLMkBQbxLAh7qQOIUaS+i4WE+HmWCrYSjqT6EAxLHBnYRca1eBnCYQ4po0SYqqQL0igwRo01
r/aoIXiFfF+LPe9A5AtUk5mG+s/U61/aGEqJiR9K2+sbdm2JDTATnIXSyPjmcgflfSGkaQD5gEAo
VFeZ0tj06lxlHIvLYA3/oNuOciWEZJAfL60EVZPnEuDEtioD4qGjNAwyseboV96XWKx7+7pPq7sU
FOO6DI0CSCHRw+REvaDimoh8PcGdPHO8+U0bPDgR5Nu3zPoWOWbLWAP3ZvaoG7jPWyHQKtgjHRPx
KSLBGhQv/ssnujOXV9DSFhVFZT8buNILm3OJJEnduD2CjKSfrGBTHUVHHCx/TyQnVPmZj5+gnfOJ
KhvLX+ruxRauqjKPsV3x1IleQO8H3FCw7VEbZd2452fT5dqC2hYlIbDa0OSoQu55WY2JdKwt/5xu
2yeZM/sePanWBrNy/graBad0Uju0E0sCXCJ+IBIm2mtuY36crbN9mdmR5cdrUgFTAmoS1LUicrFc
Sobf2NKjfu8fJJDzCxv1jQDJ2WTUq/F9Zu1cWJ09E7oWspfTBGvnbm1pke6fBxaf3J6eQdDMHEBY
gZ8s3DuXzWYGIWdcgmUCu2twBbd5JANuoE21DN9U7xozMQe0HEez/wGcHvzlIFXBTOwYK3w+3LOf
UKZGP2hGAJ+R+2AoDKyihZPufOTq7IRupTSNpJnHfB3GdVAxPiOsZtZ8r1ZUr8IKd274QEToun2O
F/Qnivzkslpu5KUlKncM4rHMwrOlF/KQLa1aBgfMG1Igq/0Z3bNKLCtBcGmPiuyjQCJFAM9qB0PW
mPzcx1Z4VDbFA4QfmfDFlWfW0hx1MKZh8n2lhDl8OBDY1cCdQKQrBbQAiqqm9h2ifptPlAcuQ9HC
rETdLLkRT2NnIDyooCtH2QUiO8cyhNTUp87j5W25tEblW57WaS1P1lT81tjcG/mKgS2CThVauKFZ
QUOUebdc1uSWJqmMC+4lbdbAZAQUSnE7QJhJIZ2oPfPgXV7SsIRCK1B7gD+jxLm8pKF/bYy5YtSI
6pLbgY3D0usnyE3a0TN5dlT9bfso92i5MceeLl8fS8tUnjckWd6GJSwT/NdkJ7bW3anxASm63RGC
dmXHy1suYr6cV7oAS8PUxc2LU4GpFRgmi4v8MnLJTSa7hv+JaM7ykrq5DXEIhbaFMY1z0+q7lN9F
yRsj81kNMrNvSN3MY9hPAp/CBoG6cuCZqgqbcwgNG29n9yLPrBmvnoiZQSqqKaUySFUGg01UutUY
HTQh/PUfnaIimRYFes+FsCHeYLTI4szERrXTacgV+BmNgsun43JXUKEs7BU+KXPYO6Tm7+w/D97J
ZuxtxVIGq7kpfnH+1nPs646uVAUXhuk0ueNqoUSzn5yDF8HNfmJ4nesmO5QPuAU35KaQ3eFUeMfR
/1YkP/Ufvnv/8/pvWBlBXP4GKsTlVTUIzYDfQHI7SATqv/J7XTZ1VCbBBzW6vC0EO3R+NMX+RDhn
7N9zfjK7jpO+zJJRgnWS8JD9O8WWDyWuxuFtHg3Ve2bsucynl/5SsQez539ZJP6Kg9mH2ym7V4EN
2vubxBQsLzSLElDcTbav7rsSmEYWXm39qv44RCIVhuSsACFW8JfXGNpLQByPco+2Ee24sThbYWy0
laI6cZr0I0WVdLIop6vIi0dMd5CPXCHu7Tu+Ng1MlKHq3LvtTvtVFCBTrJ8+MZ23frg+TFO+llkj
gAgGpknIlfTcEno3UnfJLeGlIDw39Z1vJBbfn5rB5KI/4R9c+k6F4RQaObH39xaTjtktkjAy9TA9
fUITcH0/f3hLxeMqFUctruHt75sNArndKXAhYAMVwrg7sdNMsnwXWebsy1LxWNTqquM7GPQC/Tkr
tYe6w1ALI0awvKICcgRZlSYhNxlRUufM4ha006kVovAqORUeoMxX4PrV+bGMVEQ2gC+uVBSc7bTm
7436JMvNKYhYw8j/kg78Y4YenhUrKGE0Fczwe4gZm/G3v09h9dRuGWt4+cxZbEN6XDZK0GSKVNjq
XH+bSQ4BGKtmbw8nsN9xNqu3y9gXBpXc8WPWKyG500ZhjzwEEmyidd2j9UD6sXhUTBknSeZS8o3k
TbiN9yGUrgGXPrC6HesPjY8dblABJBCqv/ZCu28dAqcfiq/YiU5lxiAex0TGuC9zW7gbN9f9YwQu
g4obUZLLccPpNa5jt1ZzszVkJ5S++8kx70LGCWN9LSps5G3mc0LgwS0NhD3V1wKMfNe9WX/4Ao0i
GWgzAHROHakiTlJ5lM7vinCLE4yKyuiOR37Lwvj+y2XzjyX6iTZKVeFPAR70FYEPvipoh5FRRn7X
u4IVbLtNsBdZ2gUrlRNyvD6MUmkMkMXgnuXhnmKOFoHVt7/IYYbqGtrUwZ6JXFp9h87sUedrVOpB
SYe/l/ORCHoSpfcKA3SsXs2/pAsfvlEnreUAQYlIVSjaEc8akPTCHBEibh7CW+b3Y7lGHbhayBES
RZgjtXDslbNz6S44/I+079pxW2m6fSICzOGWQZQ00iTPjO19Qzgy58ynP6vk/W1TbULtM78N2IAN
TLFTdXXVqrUqrnjI5r6XUbKRQHkE9QTm9hLCCNqRNIuLltwPUX4ncRdq8+5amWDuLjkMADCjBJ7q
j2/avhJ3qUegGkCy0F778BdVjE3HsbLInDS1C41mSmCxcw0oIIUu0XpEu+zjmHjpmYAM9Ly2ql11
5mUPOPPJXmiCMQb5UiA7UpSiV4ogQeg+cvzI5u74PTr2HgtEUHEHtGQNweq/UG8H6Nw95Uv+nk4j
HOqVLeaQZeUQmhnZmiMHQOB97lheAhyUu3idX5ylR87YOHvFYg6aORmZ3Eiw1/609rND61Y6AGYg
r+wKfuOnPJ5E3noxR22ujCy2YhhEj6xdFkdj4t3SPAvMLWbNoDG3cjjjrjlXYrC3mulwe9Z4Fpi7
S+wTOF6VNgSYYxEU2FrMZT7iLQzjJxJllIy5hA3RT98QPgFfUe3jEyBBHt5LB14RYtvjrjYe4zQE
U0xVBR0GuE0GNziSTC6JrCAQeEBe07k9gZvB7soY4y8aXe9VKcUSFTXSYLkIflrpRQ8r77aZ7Wj3
PzuggmfyfbUEQkLKLI7HCBwcy356zg8KivHFmTuB217CBKcCeNHAuc4smFiDQF9SMSbNlo/LKT92
d5SUap47nxfpbkY2IJFESIPyn/ZHA7asJZVepj3gU2IF9qKgMia/DBZBtdHUVEpODn6zp1aoy30i
9JWLZrH4Vei12uCsI60T+xQDokrWIX4NmWCVOQjDhKonWBQoIKb+wQ5gERKA5OZttzLEIDAgsgrA
UsEce72OcjVroZEhMM0OoIk4N/t5B6CRHR25JQX64j9GtLLEOI9prjNhNjEi6gou27dql/vtTizt
ObDTx8wr/OXLcJ/uuDE/na9bhpmpVPp+UOMUQ2xccBKOSEKjUhOD/2IcbMH8JMd2JjpaZvff49ZV
kDfgq2rwZpnZwaGkmDV4qCkzZdgBkA+k9TKeMn63BN1itwbLOJs6yjo1N2GJHlLoAwnmYw62WkoZ
lMnnvwhQtrzpegMxDqcHxTaAOTBIRHk69EN7FfEkcHnfqT8zcKqCczI2/enKIiuo0WWVok4GNtKv
CNYSbeFS0ZWc+BP68Hj3+NaVtDZH3mmVVVyMUlcH9TLAC//vrkFStfqC2jjaljJv6R/UjEvfecna
3VhHnYlWJLHSRh0JmUvcTPkEbch2k2mn96pX+mbhgMMp94eLDlmjf5R1f0q9QPa02e/B5AD35HM8
Pm8eaCOs5qEI4qkZxsvOAhu4tNyH2Z5Yyajo0RaDbaEDIkY9nWOWjsatiWAcFDb0KCbBv/srRJXs
ZCH+NbwYzU7pPaF5SNs+HEGrz71MOZ5DZ1yW2cE9ok2odQXhdWiAOCs6JxRDv51nL4mg3hBIe85w
N88vBPNE1SIqPXbd5zmJSyFF0E2MERK0aeQCL0/gTcEY2H5cOJubBvDH5K6sMWsap5NcJZR2ySDg
FWjVPixUO564+YLN22xlh1nEoe/RYNohJUHVQc20C5BafdBaJKq/qSi3Lqk9vnRvSFjvzNCuJpu3
eXnjZBcykvJlnmE/ayxb0nMnCr9PzStn7TZPyGqUzEUjyLkSdDNmk6rYUu6Y0pkwFwaIiDLTnbL9
+PAXMA/ejmHuFtlQxbmtMTbRz8EQ0YINrU/sHvFl4hWv7wrGlNUgmQumqKterWgpp2+iBzL0vZTb
l5T0rnoVOKx1m1Hm2hhzucx9U+UaVZWzQ/Wi7QcIfS3O8ibv/6KOwlk9VvkN8ux1rwLS4XY7NABd
1E61/ACiIU/x5n2fOMkPHnB+M9G0Gp/B3C2toSCOrmAzOA8nA8rGlImpD6TmQ8VJbo6as1cM5lYJ
JVlTKgvzmZyMh3DfokunMWzFl0E9ICg2V9iBZ4/1L0FspUWK8VFFWX+jlrz+E6kLQ0T5M5d9jX7a
DW/GtlMajSgmdQBrsg/5g1PtUIcVmiMakEUgvcu9HrjLx7iVNGv0PqHhUUhLTVZS4ASf1Zfip0Fd
Xf6ocnQqtmOf36fPYFxMEihNGIywKPrVQcazS7nQOfySa+aedd6RYFxLrfX/lhaJDQaXkRund9A4
IXV4yQHl6ocoveeuIs8o42DkRkHOScIerb0Sz/PWRw9NcJKedJs6oiw3eFafOY5782mymlXGzUhK
A4IvWkdhLx51j+DJOWGvX8cOHcAEv8a1+BfUJpzjYdKzYRVSGWYRdol+2T/SLpzdFo1fkzNChcQJ
vv7FfuXZY9xNPwxprS2YWiJPy6HR1JtvNaoftFdF5SH++n+bV5O+ZzU+EN2r9UBlqhbquQXee3Kt
2l0O5P7s0oMvy5/VwOmPwTnjiQfwrg62Sh2KVaFEVBandsv+KX7SH+maQhN+6nCDVN7E0p5eDVQb
rAGO52Ksf9NOBBimB6b1Ey9pKOHdntbNA4JmQVAOovz+R7tFNw2hVQ0aaGmT6a60RESKc8LTzN32
NOh3FEU00YLjj3Hd/RgDJyzCClErNo8ZmuFDP/hA517cv4MoDbjflTVmApsiE9Slh7UEjQEV0sDf
lmN9IFIIpEud2/O3GYyubDFemzS8wgI1FwSjBPpLfcUXfHnPTSVtboqVHcZXq2YFQmUak+rPXo5X
G3hMFuSbiVOv8KPEvT2szVKZKmO5THSr4m/GcQrtmNa1usBxWoXUODqaAt1BkLsdWCBDdKnnS+aV
piU/lFYNQQ1IRDhml4pOki65i0eHdqrTbnrWremL2IVSaXO+b+slh15MIOslNOiDsYc5JK1cZ+Mw
ItiRZKcW5wPIMtyuUx8aCfwqmRw/yIFxBGfJ2ZKUXTQ0HxRB/pmr6fdZXp6mQHhckHO0KzHjzBxN
DBs3rD6MbbsJwjqYAm1okZUKQ2+G3CJ6GVLjDiKhSNlmInjQrKoPPkxqnL9wJmUrZgE+HesFTUsT
bALXk9IYuain80RRp3qkp32KRpHeNYEHpZCFG3Fubcq1PeZKl9o5NFId9howxVYVGmK6uwlZhPbR
/Pi+B/TaGrMlw1iLtDKZ4aqWKXHnNugdVeoPspTcTSjDqFl4JyhzxTngl4Twnwv6e1KZnQYCIQNd
/Bik8lAcQFGK2xyYghos+NAfAjYJOHSVUNrc1nRyHTcMsxi8smlVaY4xXvAOfO2TvrCH0QJ+Gl6W
d5q2YhYV5AZEkSSiQ5UZo9yjDqOl8C6XHkoXDz/EnxEgqIMjnMl15g+Wy1NS2Ix4V1bZhgqwQs1l
p6l0q86eFN4T2SJFEHJ4D2D43+ApyfP/MaW/x8kyl3ftOAhpiHGWUAMFvhdaCg+9D6g9XtVqjn5G
Pq3vtidd2aRDtLrOB6kc5TyBzdHpTpfYxV0uXfkqnmcqkl+vf5FI3TyZYNXFZiA6M5b6dYqSUooX
uO8UZaLuhWqh37I3VAqBU+XdtxutGvDA4CsmvhtTRn/M9QilwFQLvZEpVSHtxufopUY95WTsSh/C
JiJ2ESYbeNXiCeKRiicc5LNQ2bySgLx5XH5/BRv/imkWdm2Ir6h/Tq7s9VhbZ7y0dotHPDhOzYHU
Fgyn6b/EL8UzqEt97RC/Rdy0+faHgJ4KRFcaqXdcT8eiKaUyIe/lAs/txJl17qza7oqJ45g29zKu
5/+ZYZ29hM7AnvySoaFTLp5tQys4d9lm3Aa+A2whE4wLaEy5HkrRhvrSCnBBoOF4Ub1Lo+xR3BHd
+V8kTTY37coac1LEqhFCRcOIKF2pO9luaB3l+UIo5OuBw0OvbDq9lTm6TVcH04hrQ+s6mCui/g61
pEc0y6PTADKH+WDw6NnoDPzheVbGaDVXxnIBQqyLiZnEm/Cn7Kdu4Ml+9dLakF/eQct7ekKvSPgo
nWeguXkX9eWquGWd2ZKGVSsgboT1CFDX+Tyrtvwa/ETmnfIMkRt9DT7MqJ2548v0Klq7DLcbZ7dy
txKzXbPUqGaxxydQoKw7XQQuPnjcByomdSWXTX3zyYa3hmlY4DkCpTrjlGJkiAUdCN9L/nS8R8/R
mXDMipdHNhdCuVWS+20M0kDXq1s2+lIOPYwRQWvxL4RN8rozt8S6eUb+G5bGMuD1gCNZzQJLdEay
z5SWKu40wLOrf8b3pdzW42JOZAgZ1bhpYW10oJB+KdB8p2q5fOmy5qaINj3nanDMiczjSirq8d81
q77nz2D+eSR76ffRnd3crV55E8ozyZxLtHPMbVLApCoHTqEodjGmttH03u3QfLMEp+qg/QAhHIAA
GrMd+0gJZ1S8gNl8AzlU/Kw/SYfWM5FNBOpL+kpSYPCrJyIiQP+W9QR5a6fPkdp8517970vYiqfY
9KWQN/iSDvLkSzxMxzCaD4oKHVII9QLr+WUpxdMIGTy/DRJezpGW8A9P9HseWAqyqVZBndXBeusp
n6igkTrTUfOhdgB8YuYIu9vzvunjwY+lSWiKtuSLVNDK7c7zUMqCDq9jQWAPL8UhX/xceBHQ9n3b
0CYYmJi4/meJ2Uh515YgnIel5pPui177FHt6Aj684AFvPaTgi3/inVXZvAFu+1UI/KETGHQ5IJi4
dj2ZXEbVRAkc7WE6AQ6EcEv4h158iRc/cEWdNpdvZY1xCHVf5v1cXYLZkkTB3PhpuBuOEBGHojQa
UrguYdOzQoBMQ+88nvkKc22Eka6gDUehXE5D3FL7yosfOxCq8BaQ1uePjbkyxLxl50aaoG6O8LGP
fhb5j3pZODfg5lZcGWCer3Ild7qCLmrXLAyn7hrHXCq711s70bLD7c24fd+vbDHepq3BQz6qsKWe
e4/S3oE7PlIUXvvNnQFPMx6APPay0wjVHG6uanuT/LdmbAqkt5RGWwasGQgk3tQvFGFQk7yMBlUQ
2/MTA1szq4lgscIjXcIzhJlZM02tRBxx9IzsdWrRqaVXO3WevC5vOW58MxmgIRwGw6aCXxe6nJU/
QTKsLTvTAuC5ll4Us5JI/Cr9IvVagweF8UHNh91QgiRkOC99/ZTMeSnYsaXelUAOOWKiopsrU36A
o/QI9Scr5nzf5kyY4LYAJ4cFoVZmE2fSBH0bLQF39aA8mYW02JFi7swk+dT2GVf+YsuaDhZeQEeA
MdBZGh2gKcullQPqWA9Ae9Q8TCgFdDa4HjzLxxktbHNxkazgr/jWYV1bpi9bLUMhCFDSI8uBnD33
U3AsjJlzU/EGx0yl0MS4OMDc7Kpi7FjKfK+P00sla16qd+7t47o5GsWQkBiXwVLNwjRAl5k0Ro3y
0IKVa5L2nyxO3m6b2Ny4+soGndnVjEldnfbCCBt104WfS7Cc39WSaHitqvV7VcjKF1UNRF+o67jE
PxozWmizzOnDdkDnG8gsd2Vsou3RGIbdsiRA66SD8H2pWlRgbn8qTSzriC0g7i2QWoBng2WaaOag
a7Sx7NyqH201i91oyhxVcxWIYKrvKmKvrTHX56LLkazIsEaViSV3jI/BgTh91JP05S966Ldc49oc
c38mSZF3pQ5zCH/A2wnK3Mf0RIIfHZSvwx1Xt4x+3q3JZJed+BM7EfaIQRr6j6fqYUC2C9H04PAB
rxsbGf5XE5F8BrAWzvh6k2mJPmgzoeKtumvtYZbvikiNOadlK+K5ssLMobQgtyX2sEINNfE+f4rA
C1Kf9F26sw7vgEBfGWMnMNSTfiFoMmhyu69W1JiHScw0DwDj+vn2xt94iki6jlsbf0CxiHWnS5Fa
41LXQBwIhdsGoa0ADdP3OWf+thJlV3YY59lrSjZkM+xQF01mHVQTpHlgspTOoXIUsn+S+vMi2+Cu
oRqTn0yuJh465bM41q7e7rXyTq/PsQ4IGa8WuelyVz6KttfKR3WQpmlLAT5qkRu7kb8o9VuaPmkK
R6tqawOJa19IC7GyoxRxlFgG7AySWx0IwLs8mw/WefK0v2Aq21hWlNEgmi6DaQ6gaGa6xV6J8j6G
tSk4a+OnqHselx+3d84GSx92DT0rTZgBeRezS6OkKoJQlzoXqlrAVhh3jYVb31ZdcVd48YdSf2fA
vLbJrFaoiIVoBeDryvXWU9EsqkcOZ1ibU7caFrNQUzrp4pxgWMqHaSfmyOrGXrdXnmZwLCMfcKn6
J273+bZZ+nDWZ64HxiyYJC8geFswMKGAZzYOrfzttoHNwoeumwDjy5D5gGDK9QZsdSsP9XGgW2D2
oDzum+YbAfsIG1Z2tlh5qsiby81RQcsOG1HX0JDAeE1Sco3buO3c8E09JsgVgU6p8pJ784O8Q8H0
OH7kgm+2Lh+wOOIKlxVUWdmsWA+GmsIYOjRJgSEerxDkqox7aqwfoWHIcx4bCnSQqTZUDYr3mFk8
F68nNbOKEa46611gUgwvjdqHCfSSoTu0Q+BrbVMeQ1DYfEqgKI+8pzUrfmUKul8X87md1X4npJDY
xvVlm1HvVU37VY7V0R11/dVYgti3OgN8cXIuak43msoxX1BfNrSo0p3AKCsIm4+c+2ArZru6e5ht
sky9pUkG7p5pB45t2dFOPdCsHwTn2ZsAVG4rWzoPqB7xHt1bBZ0rw8y5C6C8PUt0w8q+tCPiK1Gw
k8ImYRz0m9XEgHUmVjPLLT0KLFpU0n7wHuRbbhpfYaL+AI1hQB+YZ91ULVE3iejUIbyfDEnBLAI4
P7PLw+QLXMDfJRXEHPsrc8ybOejycFYDDFoD1Yqeu8NL6lGPHTQbMl/8An2DpxwFde1p8cRkFyrA
Djh9Ck4MXsix5c3XX8L2SkKhB1nJAgMn95DntnZHD2h6vpffSfeDX3rZuHmvLDKBG6r44ry0ZFHJ
XHm4r/PjYEpe0cqcVxVN4o1JZpv/Uew15EyCoV+dSOmlNZ8fSWweHRA4Q8kL2X+8Y5jXm5qkfZrH
QGFQm1z/RT0qO+NuOcSeACxVXNrSEXSsJqqTNrdDaOPSugqvGEcbqXARjdy07ifSiBnvSfmD0rrx
918kQdzM1dZ1cmWR8Xz9lM1WXMMiBXSlJPxK1AOeoM4f596Z/oZ5ceOVdmWT8U3TkpZDrVYonhXh
A1Cko6ss2mCnc3oIi1x383mudrevzQ2TIlVzQIZqGTJW9trBj90EhyBWvdtDEdyMfkb5YQFzFVIw
rfYe54NwCkS2hC4y0Tt3bQzidEuX90OP3Ibe2Mau9gUQyJWyLbp/A6XZOBdX5pgllLMBhP0DzPVG
flzQ3+AJXefNOVyMVaI6KM2+OYGzwIxDTmBAs8acSJFquySRihVloXlTlrZqEmFWJWAR0nDyRj3x
uv5rZ76Fsd83HAewyeq0tsdsnCqZ53LOYY+SRoVbnxPtPFpvwXegaRwUAdwK6Fh8zWgPn0WU0Azv
9i7abMq0ZNC/6lDJwZCZbdRKUZZIat8jHgcOQGpOKbJJ7pQozhINB2Up74tGsNW8qZx5XN6xhy3w
o6sqnsloyGQumSxJIznv2x799zXgiMO42GY/q/vI7FM/b/J+BxbId3XMgPQWLxAJgjYSiwYpG6US
1LFGq/i++AThaK9C15P23NmC5eRoWv5KqBvAvndKuSsSt9E4e2zLQ4H81qD6hAI6cZNZ9D6JumBo
anL71WFxwXQEIStQednzqXzgX2dbNyjYkv/LIbEDDpPKVKD7Bi7hg3rEYn5pz4Er+QukIfS98sYn
ndy4QK8MMusamdLYtEGOUK0xgQyuS8UJckP5R+sK804VjIwj8bFxaq/cL3O/tcZSiQm94YP4Uy9U
n9SiOCTBQ5H3TlL8084jbwUpAmDcxJVB5tTIaq+U9QKDUZDbUGzZDars5KNlV7HhRMITNp9d6eip
ns9F/R4cypV1ZnqtDJpCwwjrdJ13L8MDtJ8AbRxdSM6/D2y7NscGYEWVDlbUwxzBtZbCViDt/B8J
WuFwH0obN9uVPSb8GkNdt8IK9pJDSH22ys58Qj/ULvW7Y/Rm+ADzd04JTmMUEDnekLOubEAGjmwJ
GWeYFo8Ise1iB447H5zNu+bMqzxvnBHoW0ERFw9QlGPZ4kSuzFYRqghT+kJ2mnD5HIYghzdEiHN/
e8+oVqaY3apmuawnWYv90qCkr1YI03Nj8Cu5fU7b7hHEAMYDuPFrOMDBhoyTZTelwek327jSr4bL
7NlMl5ssouES4IWalcBjuueHupxZZUGUbZ2FyajBTDpIfqD+lIPJDpG4UKSB5wMo5vnDB6DKjJQF
ZNGMPzNZ8VzmOmK+9OcM1hOiuG327SfUev4ibbZ1Z+BylpCJwV0NUmTlOgIz62jJVYK//sJM1mcI
bRGfCzV2Gi/RKw+htLleK3vMHRV2QTArC+wlIC+Q7n49Tf5CgnBzwVZ2mMf1FCx1bv6yQ63Y8REO
JtrFwHsECC4HX/7Y+PwrcYvR82o66bNWSU8z04ppli7TmbzIHnTU7wlil/+YAU78angDAoDxe3du
julD/5E/7q0byzBVA7G7CdA+m/MK8iDV4y4EPkJUXEM6Dd23PkN/rg7IjXa0ap545tZy4rWgIs4z
FdBpsD7VKsGdKpRAi+sKSu7DXajWjjyAnH2IHmpzfoyX5i3LY84h2VpdUwLgFhp7OtwIY1ZsjEUu
5BwI4/JtLlWnle9jJdlPLa8DgrYjexjXhpgHymyGgMELMKRqib8A+inPIedy2FqytQnmBMZiMrap
ChNVCzBJ8yiN6sla0OIpFbaYviQir/S3BdqT1haZMzgXWiSHcgGLQXe3aL3iJsH0FJTdR0suD9CC
9gbNcuUwCe0iz/epmX6+fXNszqoM4C4lSuHmmLiqTPGUDNWU6O7OUyfbVqK6ty1sYTNk0USNTNGg
bwOVpOuDKHcBFHMjoQFWMHtEKw0y21AwU0A0ig5oUtcJ4n8uLNdO/JDt/4IEYcONX30A4wmKahiD
tMYHaA/iT6ItNN1QuhCeSh5QITNnwFsPLsAyIAyDVxdkoVnAmSYEeS/3euNWUnKvjJYvAvbviu0Y
2XGOZopRTx3ZCE+5oR+NsLR8zoRvJGRkiS4tjUow6Bm6nvDIlKusr+NfwSNh/kMPtZEJeTWoXxte
sf9Fe0YiDeUdKohH6hIzHmZ/QOJx5JypjQ129TGMfyiGXBjiHB8jx99AV2ZHeG3fHu/Gqb2ywDgG
WUdxr0Om3x1KgN6DbrQReH1bQEBk51H7yYQUF8TOOZO89ay/ssr4ilCKYjmdIpRljmbugcEjn1DA
P1IVEbwMU2NXhd9H3vA2xE79yE//8+aV/n91vSnCFGTRgFGLcrmzrHt1kHa353XLOWGIJsRxJIPE
eJh9BK3YdigrnJv/5aOXfbE3AF+e9zyh663c95UtZpsE06xGoYDbUvmQ4U1APAzFx25G1zKa3d32
yBkarQ5zmVyZY/bM1A79nMwwR/2taJxASTR14AGdS1HdFZ9v29terN8zyWyWoZh1YCWxWXp5AW9H
bH1qa513mWweexV1eMiEg8bRYPzsPEI+VOuDxo2D8jEagiN2yDlTwqfbY9neFis7jDuVRXnAvocd
ktyhvikiMCWCrb8QRticONRC0PMI0BVqh9e7PBLRsD+nVgM4R5wdBaiS7HqIUKm2kntdedeeNCCG
eRntzYlcGWUmUi5AGTnVMCq14I7WRW9Jz40kco7XRrwmQ0T+v6Ex05g1USXLM6zQc0nap7+EpN8F
TsRJFSWA4yAx8ccN31ZZqCqNAhICENurXkIMsJCTCb9TjyQfVrqVirqyxzxFpxi5oLmAPXpWFA8k
1EFy6pBWv4/2lV9weUA2A4z1CGmmV66w1JoI0uOw2Hp14Wt2arcQnKSdspywWxwQeJWPBgCZiwfM
0QfedtlcyP8mWGervqlQVZZEEyyD0Z3UZ/udceRjjbbPHZjmVB1NyuRLrodZ1VEd6+NCGyY4Egio
Aw+ivsue+I+nrbcoFvG3LWYRC0Wfu2SBrYvrh0o3UYuWJ8EXbYg77ngF2K1jDuVeSNzqMl4RLARu
Qfc/apFy45rxbOzHISz2UT6mB47n2vL6MjCsAMNAQVoUmRlUo2QcxxmB2YViCPRQbekMqIi5iE52
nR+FB16RfnMi1yaZiVSbeBGlECZJVYHkscL5CPLZzibwA9KyhjcN+9vD3HJfMjABKtilif+QubaL
ZpYg4oTWwxZ8j+3H1Ho2y/9/YWfqLfhtg7muTSmeKlExcAd0mYMV3RXdCdK1nJFsRtLI4QPFoaBm
I7H93VIoBNLQaY2bB4AbN73woEfKru6T+2IudmYZuYKW3TUNMLGAr9yexu2lWxlndos2hmGZBli6
YdcdxnN5Lgev+UnNgPN+0Rz9WeLtT/qJbFSCCwE9FYYEBAAbuAupNecqNEBgERlRcO+IdlHY4THZ
VYIzD2cLORPaqM141qDB+I7WIKg8o1FGAigXABbmsk0FSW/EDOYt6Q11sc5EHTWXedNKodWfg/xt
hbld1doslIkGCdD4IeptSNbeE25L8XQJnIdccAHPHnPPCqmkRzrZa8D+HDnSnYm+5CMKbuh+lj8O
XCKJLV8G8AauW12HN2N5lHQjUUeUFwECakHHkVS5Pcr34iT7cXhXgK1mAlreCCNPp2ysUhxA3+CM
YgQSOYmD+9v6EmSDVEvV0CYssa1zWWdmTQO2CrdSph+lYnzQYl6bJ00eu5gGuoBEcKmAUEVktgxS
3IMoFUjGQtNkV07t41A3HzIoH/VZy4mXtkaDniYMBxU9A/ff9fXXNnlVLUKPZOyCHoQkd6aJ427I
F7ODWVtgovSltDrI5HbIoM2aHasfBEW2zewtHpNnZVTcfho8jovZmj4kRAAchkquilN/Paa0kxPR
aGGRniEojdaWQwFE4w0ZUFneuBP8HIoUymHhPcu3uvQBWv5tmpnO2aoUIxxhej4WJ0BG7iktMjl2
sGveFCcHEzGv6rN1L0HlVKcoFBhAdq90rTkmXY7sWhbMUDq1nLJKALB9D8Mp6twQ2DHo8Qr8xPWk
JjkSodWArL38NHoG9NzD+Bs1GxLWdTJOYelyVnHLba8NMhdFWMeN2DQEDRGyyomMtLDzECiqWHmo
cvHnmA3g91SDfVw0D4Jkujpoe0FP7AYo1QzNcooF4A5a9AUq0La4/W1bG2z9abTlV6Ex+goyQwzw
abVWnSCt6RrR8mqY6Q7NRfe3TW3tKEW3cHdcEsGqyDj2NimbZS4A6Qill2qBjL36Wc2mh1Y2HaU1
7MkSnSoz9lYYu8ESOGhX3s2kEKtKjpYqPudrNkYONJRC+w05R0Nk9jcq0qVSTBLQe1LoDPPPyKx8
qxLsOoZ8Zgs6suY5VeI7q/uojhoQypFjzMKxVwsvSxKblozzQRvBJ1hJkYgkygiwTzGucuj1RDYX
ldB9Jl582h7yIs5gDyRC+cgvk22FL1f2mOVoLHVUukVB4vEoxTbe6WiE+IUIUE8ouPi8GJ5rkDl3
QqZES99jgFS/qp/MH2MNlU2SThddFc/O43taQa+GyBw8uRKrBGgmmtLAjxxlH4YHcmLyrtyJ1fEd
D70rc8xhMrVyKo0Y5lR/OCFD5ccHwf8LFmreTmHes7mWlFZYw05whug2yYeqbvKFxL6pZ7i94xUC
lY2e0/XA2BdDa0z9CA4ziGTEz4IJChyQilea6ulFaCeWN5ivoDtxDH1yl/lnDq8VVIndAlO9oHU7
S3obmsT2YvW2aMmO3N8p6CLrqy9jET5PIQSDdeUuToddrv0oW3GvKIJnJCHHC2+c96sxMFdpa5lh
aHWYtBT8rXpxmIVHvQfucSqd2wd5K91wZYnxLIEi5MVC+xxSVSfxZ7xQ6wjESNXv6X7ZZx/LEzBl
sSd/RTeZXbzyrtGNdAPMQ6iFemYM/fJ5K5euBXLSGqlGjwTzSKyuwHXfy9yM7MZtrVqapekoDeEd
yWo9CTW0U9p2QVeaWhxEKXiNzPao9e3r7dnciLk0CWEyiJh0BHasqDPYrdp6NnFp5KIl+VPTjo4S
yRmc8BTiaVwIqV1DA+JsNlopcVzyxpbRUHAHWQZQYorKYmb7WOtS3Qxh2xLwvsoaKOc2qnZeQMvi
akGwfLw91o0pBQRPARgESQ50QjDxZZyJy6iGuJKQ5ZBzO8+FcreUbeq2oWXwtunWdYxnHDLBIloS
0MDLeCtoxAEzlU/I+xGVDcSKQpw6J/Qn5P5AQxg96V7yynttbR2OK6uM7xIEUc/DBFZ/JdZrH1km
SMWQeGW+00s3/J4DR68n4CoadvBupfiV9w1bpZn1N7AIkXzOs6k3hsaFR5pQ/koeJRsHtACYXvHV
3gF/ZuPMtoOOM97hlDZO55Vtxg1FS9CYUYTxEzQZcAdHKW385QeHbCd4im9mO4quSb47uOeOnC48
5gVzZZ1xTaKSqYFKs58cdBPmlb35SBBwxe9lm9iRQVUMVsi65T+zN+6QK9PM5p6HeMinefx34Kf0
2IClRfLyBx6qaot44soSG0jpkPtqaJDTrn+jNonLxjaApi1fQic7Fn7pZWfe3PIWlgmn8CwtRkvB
+MwKXKzLpyUXga1cvLR6GJfOtCN1tMOKR67I3U9MUCXlVh0ItJdHx3qgWm4BOKmyH74SOtvwCWcP
VP+p80eRv5k3AhHMNGr2lJZFUwEz5ljIgyRq+1/Jyyg7VbsasNIYjVuzeE8q3znHQ27FkFcWmeH2
WRD0dQSLyCw6iXqKUD3IfxCnY1Hfhw4YRV5u+2SuRSaGBO2sIbagy0TP1uBexpg9UM/Ev2OM3fzr
/9Ei45iFvE7xQsAYCdsppKcWzmn6SO1wVnQm9WvurNKx/9Mt/F5HxilHsQ7+z6ajdYQ0dYp1hDMk
ge+svs/Bk2l85wyRY5ANKJvaIN1DGESU4nbzHThpv5KsidqcZXD6lrwppSP/xwBRkgT8iW7XP95W
RTd3stz+GmARwl7uA+p10UXVpDNtVS4989Ztbq1sMocjAuHGiJ4lGuNlq45++EQWB28QHzps1cyB
H+YEn1vVNX1tlTkgSZaXhtBcRvrvdg09SJdcDiXs0uwun2+v5haSDlGgTkk38IBILKdQWCeAt8lw
fTTSWjmiQQ4bNoZopZRgwIaPOjr4uPwIosX9nt4o3FO6uaFWn8D4fCgT5nEfXW6X0cMCj/7wsbPn
nRGdKZ6Qn28PedsrrOwxiwuq77lW5IvbFZ3ZuCM/REPu3X+30//ZIrOwWTokfdxeLF7OKFlMX2k7
peqJNjB3Tje9+2qMjOdT1KjV0/bfZRWNO6rUCs8GmLdxTLGB3ZLj3TdP6cog4/h0KenqzoDBGUi2
vlycQlZ4yl9bF6YhosYHVjUFDT4iM49t2xoJGgRoswZPxQn1deFEbo8I+FXBXu6QZ3Nicx86cmED
WOtyds7GIK/sM7MqxEaO/qKavLv1IO2WF3oaErakPGhOD0g71+JG5HVlkZnWvlICkN1cLA4uIXlJ
hkzfobh44IxtY8cYeKahlwiMueChZizhSLSxCZl6wMWWHQUj1OqnHjIEIgU6ubnkWxsuFrVgvD4N
mdi+FObUz+OkI0uYIlOq3uWzo0OUi5JmU79LJbcwKfJxRcgmcb3s1kDXhpnjP8vgs8PhQOkv9FBF
VXbEJ9uPPto/2sFG17pdlc57asVXw2W2bpg0WS1DFsMV/9E+VCD/mmDT7jS6OHfifrS177cXlPYi
c22iqAoSZBBoW3iPMnu1r5Muxm8ghuZa3vVWk3rxUMX7RhmGwxJL0aHRk5l3hdETiLUKeDsgksgW
g8KNGWYdGFGdIcxDGq07hJmb7CxP/BTtJQ3PIu5SbtwchoKKEZpiFXTLs1y9oL1QqiJOCDVBir25
Apbey9XlQcsODe7e7SndujnW9tjQZy4FJZJS2CN+HVncEys5mOS9IsPNmAByyevc3DokwO4iw40S
HCQeaQJW+aBQC6QOOnI1IMSprYnfyiCwl/Dn7WFteTXNwBlEhwfJKjJG0JbepuEAzJfQohNJbGzT
5BHGbm1G/GAJfkXSdJkV+e5gGtr2gNGYr+PslMVdgROAG8nRAer0JN0VfpD0a4IsBpdUcGsO17aZ
LWnkoy4ry//j7EqbI7et7V9J+TvzuC+vkvcBJHtTd2uXRvOFJcsa7gT37de/gx4n7kazBNuVxM7U
zOgSwMXFXc+B7CJ5lrv4g+Ya8k7V+utNZD+FV3xA3TC9Z4SRNpcbyMCp0TUDnKVSTkGukzpvdj7f
VbO6i63pb7DNWjgrtP/ikhnwti/VIstrM5QrdPDQGP5SqOaxP9DEfP96SYsbdyaFGdIz5aNDB2xE
CVIUVNXt0FjNyqYfJsGlEknh3gElQItVVsi1Z9pHacZUWPAKSE/v66UsudYXO8a+4mwtZlnYYVYp
ML9OdqPIL4rxY07uqjjwxiYGCtrBqA0yJ8esRJ4wuZ2dx8oxBY2pS/fs/NQ4RaytIqpqFSt1kvm7
Okn3uvx3hmMv1slZ/X7usjYdIYMh6kYxZmOLbRsQcPbsWIooakhwAwIMTB4FqieGBFsKJy7kc15E
SIc6HGBDPAuDo+B2xks3YxKP4bPEbmSs1JLEW3XFkmTVDQPBFdO+LaUpMZWLbgLMrbCMLKe3tgrg
bcWAt93UCMLlYq3brlxOxE5nv3lho4jVIV3TPTDk7pUJ34NCPGPXEz1PKlssbxNgC9AsYrHxCH4+
OnbsMsqcU8KD4fOn/hDu9DfgYEnWKlAfkzpyOzQE9BExlOdQXenolEEB0wcHhNwe9RLorjLRtdtK
247I1QPeRnD3lvLI1tkX8sxueYZ+X0P+PV3B0m11va61d8dniEQA0gF+TLEtU6HgU7fTF1vDN0dE
LY3wdMM7wWgJ9qWW6j2dOjCT5VK0qiRTd9PZyb25ydq1par7JEO5Kgy6u1gfX4Nx1oG53UW3XQJ2
jkSzPTUrOl/v2mMf2NpWAmCD385KSqQo7ElTVolbVTNYLTQzWOlIZ05kzIyQRG0L7DqnL1z4ozdU
AtDbXKGdiKLPkIxJH2wBl9Z51NLjTymsTb+pZOe3TpE9e3QkQZF9yT6cHwZn1VGmlqWAHUYYrrIM
/BEN3QjM4ILvC+8WKT9A+TNwNu56Vmghb3oVIBPOI2uNx9Dj9mN023fGFSFuz1pIq7KOEPYc2gxX
kzN4s62UdU+nEtWseou8JqpZDcCShPMFS6sCkIYCigjAmSJbe2nck2EuI7lD5xAjY8Mgt5+t6EFy
gT210vwsFXJmLvmBWNh/BfJFiNpU4wbMOyXiUNb4mYJDJT/kSNoy/He9JUIQ2gW32nY0dH1aGmar
AfZwuULA+aqpDZJ5r8Vw7xbdkdtik7xMHkWC7+9Qdl0I417kpm6zQdVPq5NdDP25+cH02NratYSA
W6CSTKs5S3AhjXuZBxuQpFpwOrwJHT3Fany18VYwrLdETHe65Ag4OsY2GWH6CXrlcictFVbXrtGg
U7SZRGgYmwFx0Jr5ACiujtC8DNG6FI0JGYKh+7U2R/N+Gvr0DYlkeZ8Oc/bYB2P63oaBIUjFLRlj
B5h3IDgB4BdrtLn8tCCJK3MIStz/l8k9sdB5A8Z/8FqzvlADqFUEzHcCv3XptUQpGEDDaPmFa86r
VjCVSjy1BYtp5pUKh6EGL3VxF7mRjAE+/a30GZKgXvlFStLmNbLupo2oSWFpQujiIziVS9sxHwf0
Gp4CK/rACPF6N91WsBaSEAXzylUHpQEgYjT06+hgs+fNRRECQKQfAfstp1a2qfNCWWuhHbhOApTn
pi3lu69V/MquA3kHWD84VRnRAezG5bmWtR6GWm023jwOqTuDY+2YOGUgeD2ujRLEoCsVlt1AR7XB
G6UukykmMSFG2iA4deetsgnQoaOtwZp6EKemllZ1Lo4LeDo9nZRgtOAoqOiEaI7gjiNf79t1MZBb
EfcghllThz2jMzeIlSHNF7ntI3ovUC1jNaNjGGCCjI25BMIpT3YkF0aJk8zZWxU5hdrKIFm974Aw
Q3e1zQrMx3kHMHqAnGO6ZiCDJVqwaE+5azBgiqzROohlREf9toxOPVblS0AYgbjt/51sGLdSTjnR
yaBOAfpUkUIZ0RH7kgOtdd2CmXn0TcOHcRTDy4hWydm5uIUtKlKI1KycZFlD2lbUr3Z9xTGii/uG
CV2kM5EGu7xy5qSPlqR0ANPqW1JN2ial32LjM1ZEj6VIEHdiYBSa5sEG47zSKR8hA9eOQGBUmaVv
hKLu+mulvFwUd1RVFvdFaQylV9aoZyrzxmjNwzBGgjD1KmpheCZne8cdj1XmDvqkIaYJLRszxXl0
kLsSJClt9BErZkUaOveviRZV/tf3/SpJxARjWl3FTAhzdTjn1LHzJGwiHFqS5KtqLFZTXYxkLvVt
JE9vkQJt+VrglX/KBAKOwzTQBmUhRrvUkrgwyj6Z4A2PK3pkY1DdqkC3lTC1fpXE5+RwOypVVguU
LMgp9iBcRW/hTy7rVkiHcg37eJKE4BfMLBYbELpckTrQLAvVsfSC786tscpW4UNzREOIZxx7jMsF
ICpleOAtIC+TmSQPweu0EdUsrq8329U/voG7EmNQyGFsw1eNYyT0+291LKIpXVQUjCVoQG0Bph0f
V5TWNNsntoJgsuTnJjSqrZE3wb7U9GAdmrb9rtWq6BSX9/ZMKpdaKQIajnIul56ZeZ3Pkhuz59yU
j06I9Ao9mHdsflpCb/9NtquQzAQ9BA5YlFRYeBSxvTaAx5BSMNC/wSmTURTzHIVGiUeRvpg7FTgL
rFLDmkXqdyY19cSR3OKZYkhLdgy06l2NgmRjMakV2sxRTIBgPBUgxfv6Li6dKZuYVW0HwM9X0xJl
AACjKEmwu8WNbCRemb7n+lHJBzdKRagVS4YURgYNlgZmjzFdenlLKqsuZKWmMKR6/sxA893eBAem
0+WZwMJct6vhQmoKojaH6SqCxktRQzPMdl6MYAXz6r2jwoXBo85A+RnVu71Bv57mZn64MkG6KVSV
q6iRCQfRHYt1wDdjcAZ1jjqpSCWZelrombvcD7bSSwmc+ZUCvHNF6K4tmblzcVwYLgfmXBeJQhHu
58dyFWytgwN9LF1b5OoKFsbvaqWFxhRi0gJN1MwrBOscKpWsI02M9HMdmmATkVWQnVOscFUXTae4
tqZUosiohg8D6DXlW4a8x9Y1iG/30kVj1C/Al5Y1Fd2zl/pix4oKGAFIC1rVtfb2veqiUALABHk7
TyHygzJ6MUROzMLdY8jdGuAFGD45TySaAyCrTbsSd8/qSWs769pKvQQ4Y7qUr6OK/o3ju5DH+fVz
HtdjaULe4CqrPCTKJj7Uvk0czNVs/nr/kKE4CtBS8MbDtACC+XJLa/TYpU0Aaag+gdgl9SUANaE9
YM0iW3tVFaSDj7j52pxd5xkgFRE1eMiRYAVqL3eQqMiaTiyn8KL8fp9swTuwmjeOrz869+YKpcKV
6H1aMGqo9aKUbuIfusk3IKOE6BhtFyAjNGdHuFfHWooOtLGfv17YgoI6GhwLBW3j4Mbgi4VaYnQ2
NbCbpTWsm/EumTrvawlLNw7BuczmaTDgjEnnywNz4hgpmhRzhvranAhD7Ea89wHgwH3iS55wtIn9
uMtYDw3wSBqCyY69CTwy9zzTvFcqtUTcPK8MYOPmrjMDz3N2FV+GMyjCC1lc37lAzk4aEZ3bKII7
mDTxtiypRpopveuoAhL08pim41uZoUvRsH3LqDaa005u1RUCL3/pHDHbqVnAfkEfOZ/5R5bbNIdY
g08KGpqsfuzDWnCOIglcgmA2m9gMM0hQqvlHSVO3ccKPr1VFJIIzJEoWaN1kQURUlQRzNWRSHr6W
sHiPz/eJU8a6MwyMvUE7jNtyq+y7QwL8tT3I1lnXe+IDV3wewG0o8hvYl18r5R/Hw1Z+Vq9UirTJ
4hErYyZSPlQjyV3Dl1eqB5T2UNgUs2Q8zlfJfv9MXG9kVO4brJKW/Q/U6u9GHS0/Enh1/s522vDx
oHp4cfinBtPh2mz9XJfsGjFh0ZBO8HQzCHM8qc6d0AtaiPLQVPmHSE5JZkSS/WxgbawKESYuxu3B
LIgUc+s7u/ijepwPP2UXIGysBGPa1ygHeAfwX+AU4xUFGQ73DsgDrUM6BuwgZReIzHgDhlW3/RNU
mEt27FwSF584RT4CoNcpMfSb3FH10D+xqquFTHrX3MtP4kLrNWgJtzbOv4TVBIZUh7WxMoi2z3cm
2sUGL9kU96LXbemmG2CpQwswQBflU6n1TEEB6F84tQVRavERGp/a8PS1Yi7+fDRSwNdTAdFpcheg
UGlVSqZZevKMMcNGv8eAlADleNHuA/cBiX0At8k23yIil7Zd5JPFIjeWoG0IBdU1y9DuxnV+K3KS
l670uTRO7fvAbDVqYEVhS30QxfuxlRJbf/5635j68nbqXApnHstgMs1YxZoQhjjPAaXDxhiarRlQ
9bVp+kpULVpU8rM95OwincIiwHA7u8wdSurWJvHy52DFgMviFb0Vqd3imdm6A8hNYJTAf+RU3Jj6
CiemgiMcRDMWXDjG2TFQTFmxWRthHeR6eYitNQDYOKYGvnXePLaTqsyDabFgg3W1xnhfbtAvkMEZ
YV2CY7gTZtmv9eRSJKcnnUplFdMvmN7Sx8qH1TYHEpjptMsqzL6Qr9VloUiBWUAdsQ0KwngEeBxc
uUK+NzQgjbWbs4aDTHmIVmw+wnDjYKXCYG0FIq+vNhMJV1zH1rLurMu3TS8te44nOMaMgET2p+8O
JawY3XwLiLQLbJLfiopq10/OpUhOa+RpAuxegCiuklONqJK1p4rzHswKGWn5Rm3tJkwtPwvyWbC/
19cRh6nrDGWGxRwGd5jALK9tSbZBZzM9RgCh6ztrQ9WXtLYeBLvKftLlxYckxMUOqCuAAcTDJ7dF
iPMtsauoj/6cY2a91yjJBODqDb3M/Vre0iECQwOhB4qUmALhdjQZ0nzsE+xoroQYOgnuKyO++1rE
4t6dieDc8hGtWUjmsxUlupvr9WqyHdLV9sZRROWJBa8Su4cxUQ19uaeU4qVORtOoFZOCVAlz74Jd
esMayc0nMLoDuEba0keRRi681ZcSuQ3sOrB0lS0M2fwho1UWE+6fAOnYR5v+U3jjrhNBl7K4nWyU
QK6cEbJQpvDim2LVbqRDt5U3ojduwTxfSOJBlawk7no7OJlnlghq3Oqz3QzIb2mf4nzaog5aaJJl
fivaaDhXruqREsl1nXpq+VtoaW4Ui5Kgi7YYkMEMAE5DaMa/plKnxU1qQEKzj7OPMtkGxbevtXwh
I4ktO5PBvaBhaCszLSFjBA4VMFtLZM9sYo5ggyr9wZP3/WEMEWJIT3FEilRoj6+74piHBZxqBmWJ
zKjNLdIcmlpzshCxhm8ein27R6JrU93PyMiYt9pBO8bPbUtCqGfnnahEUYQCxbN8kxzoJv6hvX29
IUt7fv453H4kcV2qlQTLMqWvY5ut2joGibUmsF8LaXusWkV5HnkNTdVt7hWaxtoaY7ZqhhWn+som
2bao0DsPqet8j+/gT6wLBELbrxd3TR3FNvtMLHft0wrd/ioTy3A7xsdsFUWIJGOkn4P9sGJpzOS7
dVccRIOQ7OfyzwPaEGxAu6F3HQu+NHDzNODtt5ChVWK5IoUSgvy2JQ54GVKZdCp6ssA2J3j8rrlA
2WLhozEIQMy1nqzFWZAgZZ0RFzpev8FNnvKbCS0DbO4pTokWk0ny5yeWKe6JcWj9YnxWDmiecqvV
n2l9W7TwJpoXkb5i4QSv5ZLdVeNUM7WqibqTfcTwMPFA/W/99G5cU9ytg9B9XNLlc6HcrldN68hz
AO+KnbbssFA3PsRuQRQX9x29cURFncGuBcp93fWLjUeLPXpOGI6rySt3H5tT3XXQstYrPnqPJeW3
qD/eVTcGMdfWSpNJr7jxOhxvbJVMJBK35C35I+efwCl6QdveNBp8QgFyRsYLrK2Ps6/fgKFdNJSx
5CiYAFu1TZXl6XknKypijdozRIXym9LcR5FD1PCoFYJYZ+kKMWwOcKACUQIO7OUVsm2zhiBoUNDG
m2wMEo9q2jaQx4+iTt8nNXt3xi70BQaDvc38xT2XylTs7A5Neh6VE8I3z5FBfBZE5ktT0NBFq3VF
usw+9mZyNIzutyrMMQSXp6YXoVmA9FL9NukqEumxpROwxKYktNoE3AhD7g2JpLjlPAorTuyp+Opj
uRc50K2yLdjHAm7CL966NX02HioPrxgIwEj2KfLbFi3M+e5wVlwGyugosWKQvs6PYLdBHztF9Td7
dB6aVbWt/cnTTr3TbILfxn8yX0c7KKgePcP7+qQW7/qZenAKnztl7wQlPkUxXmj/BjYDoHMILOri
83G+3itPDj3yEdtgeddvzV08ud1zi2zdTYCGUGCr3LX3iu3LyDm9ijJny7fsv+rPu3ZpZsqDHWN9
slZ4YTSRKUVxKkbzlbT5eieXzRdovlF9lllbNLMtZzpPtaaJ5QIXWusIKxE1bnpT3wH7ej28tYk7
3I1usw9dHcj+pHYDHxAUImTJxdM8+wTOKQL2VBZaMT7BMR66YdPFz+H4Iljm4m05k8EZlFRP7bys
IKPxy60DUmyCyZe19Ax5jD03vituWl9z6x3ga0/pjQAVyMQQhFlMytWdPcsAcGWBSesCDQguMDBm
C8eAknEWjRRdU76y9+hMBnegdTXWsknhCDAnqxlJ8di+ToADVgAj5hwZfVF6n64BnAfy1xyBwvhU
gcdNjJq2qMOoxSkySksG+owuFWtOOz0yOvja3S4/AgJSuXFcaST9K5CBd9UesDmAm+1kQkv/67Nm
duh6k/8QzBlGq7I0cP2yQKKzAZr10YMhr4QPZsIzigTXZ1F1DRnpfGS5NcQtl4vMQysanQJOR9Q8
gauKGO2DZYuAH0VCON114jke7BlClPK2CN/Mfl1oj1/v2dJhsZoj68FmuXrOtodBCtrKCeFd2Wuf
sllEZNCdTd9am3aQG4H1XkyEwbjpGFxFQCnz2FhmUQ+aalIZQ0oWKQd0D8XR5+DEb1Jmx2SOqsNo
Oa8aYFJsCqIRGrzHHbxoJVAEZmExhj77Er5Xsqtn0NKE0BXGzZD6YUqsam25wS3LOHaBN4le0aWz
PBfInWWlxpFJB2y0DvQX6UnVwRslqtstHCYw1NDFCMYEoLbzo1fD0IxgaWkqLzPGgyYD3M4cH5pC
WkFTf8ZY//Mx/m/4Se9+Xqvm//6FX3/QEnzFITyay1/+3235CRtSf362h/fyX+yv/vePcn/yEH/U
tKE/Wv5PXfwl/Pzf5Xvv7fvFL/wCU9vTffdZTw+fmP1vTwLwpexP/tnf/Mfn6ac8TeXnv3/5oB0m
rfDTwpgWv/z+W9vf/v0LWibOrhD7+b//5vE9x997+8w/r//853vT/vsXQ/8nqMsRedqYUWWEFTDB
wyf7HV35J6BpVeDBoVfh1Abxyz8KWrfRv39heA8N7U7/V/0nmD3RNQ/biU5QAAL/Z5kXB/LHAf2j
6PI7jLu2DYRz1hBd90iJyvggdBQgN8pZKLXqVAXwG6NLMVHSJS+V/lIWv54t/XeZ5zKurhEvhNNq
KgWhMuBpc1lKb3gYAKbEMqIIexICVsCfSnehcxfi2I87t/C8OM5amUlZjZFjwjPxg3sQqvd3IIJH
eL8KNgO4EAwV0zqiJOKV+/tTKKZT8JyxmXTu7ZaDbs4N1RpdUGf8MG7REfXKJuHxdq7ykVg3wDK/
kXyGf18eZxAvgoX2GQO1fwIAlb3g3PINWE4WgCFbdoVuIMVmVehVzHZ7RlV3U2DlvWvM28lj8Dyi
ntbT7M2FPCwZkxvougRBA/LP3MpDtR2beSx7N9TkbIz8OsqG5MaWZ2oCin/SMZhgt5m9Uivo8mqM
siaJvE5uiooESm5/qzD3G7mBGjWoeZdab26sJLWnvS61uoEZFKvWfAyVDd87xYz1CrMFlplsUzMa
5jfLGm2bgDAUAMTU7IJuNeaNU2WuYYGnaOV0czCLtJm3n2jBVsEoDGRBPE3gt+Mcf9rmYzsVFlhJ
AWhbfwOc+5O2YUVz3QG4FJsfztGIJtrma6mYy9KRuIHRAOI470rMRTiiim22bo7WdpKosx6SZpbj
jHRppmytIKGiislVgR6azOyRyvJGMkbqmfE4c/6zUB5kM7M6lwG/ahsJnhkbtwpXorQBH88zQRhG
Zh20NvaUH0ue9Dqp4kHrXBkxVH+kjuUHxmM1HZMW4JgYU/zaIF0ZPYjDJcX8PoRBa7l16U4aIhtW
tm4Py1eQMgnTgdR9HSXrgX2kyCAtnB3GrbE+Fb19SHxxBgm9Plo/dm3rarf9ftw6r8CuQq0Ugzo3
46nbtbwvn5W3rxd5bXXxhshgYgOODODObb6451hTXklD3rpIla9ln/W4FhvWnzk/Y1bOFUhjWn9p
BUDBiNZ2w9QMnCHfzNFqStOhY612E6CqT5BmNEjqBZ4DuCwH7aesgyW8TXYORIscxuv9vZTN7W8R
tFoKeI3anT9YqQMQ09+rHWspbH2VkvYBfYyZq4kzyIty0fptYiIDw2v8kERtO3OdtFbtlnAQ7bXp
tqt5BeT1e9Obd23l/idU/HqrFwwulnsmln3W2bXUokxu5QlimwkTr+F7fJz8es9G23JQfVZuf5Pd
MDM06H4LQH9gChQ+S+Rqb0BRFkQ4V8l7oKNdfAy392ZCS5r0+Bg2KCIxNAUfJS1f92bAjVKgX1ug
cRUN51/bi9OoNtiAQO8EbeOEOinNbKkZa7cD7szkl7rSPQ/9UFKij1MurXsa9oBTGId6VrdaA5o8
weW6cjFgrzAqa4BWCsMGV29s1KVRWHdl7Ubmh66/GsKB1wXVuhDAduDsjK0OI+/gM6zxyKTv2sp0
4/v0ucKLeUouyV57X36fXjVBAuJqzhaneSGW3fIzseBPtLN0gljwtz+lOTqeiSmBtxUTFPSJEWcZ
upfbxHoTBT6C9fIprUCRHHiiEDzWB6tq3Tn5puvPRhaKbAVfgD2tEM+3YwA7iA2DXq5QigKpUnUI
kgFvle/StXVotmx6WNg8u2AR0VuBVLgFagAFY7WXkkoVXHFNzvby3iLGCpPwFRktUiPD/2gCrZ1x
f04FGZ8B7NPs9GMj6K9jl4CzyPAYECnAIuMd54NX4Pg1TmOYkB83W0ox8t9XrhGYG8CLEQ2FzK/N
0pLuYJoCgFPMGoIGnu38me5UeIOAJQNLMLUYsppVr9bQzVW8FSGjMLoLNJOEI4pKUrLqQTVg9M9V
9FbKM9GkB8GnXGkTWtUA4W2zjjW4awa7vmefYjjgB007a3ajLasoNqDOM/zokc2WSevqNBiLBnCB
KbzKlTK8IfR/49U1EFUjy3YpVY27WAOOmQzVYvVLFuQ09+U295sDdUEKAZMImNOaTHgZQaWNpJr/
9bp5jVPR1oLdR/ldxtze1Ys/d5SGAbJ7uL3I7a3jE7WevBHFOoti2Bwk3DYLgxHc+2PScswlzcjd
MrGJGoGxvrlz2tEbg4r0ZugiQ+P2dSFw2q5eGrY6xqXLxrsYOi8fqmpdN+Na526XeY7mmq78mY/w
MRijdqq7suZKawbCiVS/yD+98qV42dzRFm2hFWGHnWUxnUQAUrmOVuHagjLFt6LX7apAykvjbFSq
JJYT507u5tmP0dBXWvw9sOihtyLSydU6lqMNsqcrI+meRuTl5wFQ+I2xCpJc8B6wZZ2bEPYh4OPC
WJuDhAcmhi81OjJomKM2kLt0tpGQRl1jLlZf6+xV0wUvg3tyEgDKVkEl525QO/fVULvpBMq9TMP/
pn2YgUAleE7qGQgBBZn1xo8V3VejamuGmAXP6/Vkym5Iu7VsC5nQrpePEAHdhkCFQeeYwSt6i2Gc
sqiaCR40nmBUPxjyo37nHECM5MqAnFUE+319s9DceGp7OmWB+NScWlljRA2lPLnsBcbEOlTOgPKz
Few5uyqX53ohh59wyKoqMNEcRGEf46MBqiCUj4h0YPapdsXdQQsKDXmofWN6HXNU4F+61CM7cwar
waSAO+2cb+FD5AI0eBejicXKvdAtIVJ4Y9kd4ZcIMwErDPcM/+ZFOlZoR3rfIh9T2a7DSNcYgyoI
kSqsk8FrSd79b4J95d8d8FkBZOIPoerlOo3GluJ4dio3OEjf1BcwhRiSm48HQD2emGKN7GV0XOdF
bJOvypFMNAgPkGLCv9FEylnHWCukInIMpjrA3SfaTYR//sQWk1dA7tygnWUnnn69yhHwcjnL2NKA
pqNllnj0GPoOGxQfcKa5cIjr2v4jlmUeG2ORAGoSr0R5X5ZWqc+wirVGJPCzUKrcqwFd9d03q6yJ
LJeuVQ+7cqS+Iw8rDXBRqjWTbpo3cWi7RiQEpeDjEJV9Eh59qBfeI4zQXZ53kMpSE6iwXc5j/kMH
QLT269N0HDe61+yVl/pIn1Qik1AcbV9ptwqfEoYZbgYkg8zjUvDUavbcjCns0d5cs1ae5BuUDk9h
5w05bjHD4BC56AsHcCmU027bHNGyZkMoY+7NfTQvwVIDFQ2oZGz6MiDDLev8VnohhdrJd7y4zSqw
KlirMgP7RO8Ut9HGmDR1BnoSpHSNb/Exfte/qwd1rX3TwcMsHWvk/R5qzAAV7HaJc5xXvi1yNgba
ldBFAw8PpACc/HxSpkFtID84WN+UfYH2czxYe/22AxhccqPfDDciVszrI4ZIjCYzuAdWC+COOJdj
25Z6A6OfgORTSlJlz3nz+LXBWpSBiQtYZDx06K6/VCNTmXUzb0ybhJL0nJrdjTLpH/CcBe06Vx22
p+07k8MZCUB8O2oBLDrCpmGGU5XZvG227UE8JixaEndSeK4zvWyxbUGVkHy41/UfsyVYz5VfAG0A
RRDAUwC0AIXkZLRBkWQlO5pYL8gARN8a83Vfn8zpZ/Aafy6Dc7IrQEPEHTjVSOOb/nyL3OjotXes
pebIvBArJMWG7o1ddEwemidjhxz5Csm33Z9I7XGBJKBpWSCF5xsIBCgWGVy2ZZiVAhmXEFwfewMd
5hGQ5EAd79XSjYkRHeWHSoJftR9RSFRhqMGd5pVozgHNMJNaKilET9O2ir4NTkvm8f7rreZO8yQD
CFs2EBwADALS4stLEMddkJVUNYk9ml6x6ZPe+6sCUDFHwllHTMgy6ZyA1pxpMmG6nMj0B9Dq0HGp
uH9dAoBNUBlwTCQ6eR6IVuuAvVxAIcPmDszEXk0NkZvOPvJMH7FLgESUIQGIdBb4JjhTEc96PzRw
XUkILmfwtksYu+9ijDSASEM4c8k7jL9Lw8uG2ANY2XwLgD20ZYYWNqb9WS6jY/On7xY1LUnTfdRg
wDT1/jL82U+x6NUEcArUAau9VIUy66VySAZEtdVvQfhZUswxGRqxGllwvfkHhZfEI5KFgEhswhrX
mw37BDsM+6CVW0Olrt5kqBEaAN1cUWQuBDmKa13HKeJBwTOKkW5Mfl4uEIg/jiMVMMSz+mMonmmz
/loR+RzIz3UhhsFA0alhhLMVeEGdqnA6myRb2U0BBKMjHa/684r1nkpwSCNvGlzzN4bUr4EeT1iO
5EP1n1+ACizozZD8ukoT9Fap5UGOxGUREwZgP74OyKEiR9Bsx+cY+ba3r5e8fJRnAtmenyWbwnZO
x2SE0iDGGG9mTyEKtNTtXR1RwK5GlqdfAYjt71z5M6ncGzSrAJ0JI2x02b1KA0ixGxHSGxfMnDYS
t4/NTMHbRNnxcl19D65cQwK6W6VarmRnft0YrwkwoqWCCkww7yAwWRCCLgT0pAAgny8AZpkFwiUg
MhDz0MObHQ763cfsMn4nUfJq6bgUZOmQF0Txz7lK3SNAw8rM0CYoaqqEYeMD2d2GO6eDsRNdcM82
oKCE8SjbLM58XkjlHjIr1jJFZm+occvwXu1tuJ32fyJIun6rUdE8Wx13aNnUl9GQ9EwZy62JVzqc
ds3a9uga7aLxs7LWV+ome6bDn+gz51Lrp0M8k83n8J26mpNJxxoBcp2ROGwMt8CoE/qe00OiFPsx
GdZlPD3FVNrl41/0Za+kc6/sBItuOmgcIIqBVk2VboCj4QWVLngIrw4SNWr0T0JvkOqGrnIGrlBq
lSpWZ8DAhRttw0aq2JYK1ZQFUxcKgwFy1koC+nKwNIJv6fL2WVOfzFoCryTbsxQ2hm82wSp5QSF1
E7iyAHbm6qqfivxwZB287sAe4PYubHs5BAK7ARxw5GaMdNVP+bpo0O7mBAJwDS5kBlMDEGbBsqwB
9PjUF3m5rshS8HOLBN5WaT0b1JZIP0nrIJRfmrpZAWphl06OwAG7uhSQCScC/jrgimxMeHEyHb0r
6gjViHLWJy+Mo2EdZ1230VqAiIPc1vmI1NoQGGgFS1o6Q5gzHXDrKMHwjnNQl1ISG6lJWl2bPijM
EeLyqdTi26R4KKMH26lvosleT3rQb/M+21ixdAN6zkc6aw9WQpHwdKjpFnoeE6vPjnqv/Nrm6c4e
pty1e9aGmaj3FUosVtgSYMMg6NfbG8cAkQTKH8jGB8ktOq9WU2e4fSV7XZffNEl1nzfxdyCIRn6U
O4oX2c5Ra4K3SaODp1bhxpxDEjsTHH1zurPkKfSDUs63thoi2JWKTwBlh74eWM8VUNxdBQgBLrDX
HkDvmRNdbe4xdxAcSmo+VrFkZMAQbppkZYZWdpRGPWpvm7KLp1XZUdUBITiVnsLWNIHWJklAN9Nb
DEhMk9OvwJoNnsHZVlfqFA89NmMMkXBQwaeOuTw72Jt1Fv3q2Gh3zcOg9YdxBGlvP5a7zCzoDjjN
iW/KhbQZJtPyFPQtuAGVg402yf1HUjTKUdKr5hZzksOtJGfq2gzCpCdZCsJeLdJpR9RpMkyCrIjt
m50cuIY+mbdW+qJ0cveQtpPi9XZbPqQGuijNCRCXZbEvTY0kdWL6tG1bDMxqwWNUG9mxk0JldLN+
MPdOgLlqFBNyY6YvVcf+okKr4nWqc/mjkhQL0D51pHffgqhx0A0d6WnboAobhzPizZZKtoWsQFIb
Chx+E6CG7izlSv1bnEpD3BGlAB5d5M5Z3lcSaWkegXg9jo04MVddptL+kI85eNGdqEq1x6KLgux7
NVMde9tQJ7qzi6IGczsuBmwbnZOYyGhg8ZombQCVluY2mg1mKYapyKxoSt2gMyr6PXTMJvKrVonL
t3CuaiTcAAGleIolpRjSVxDQbgOgwdVAlkIy2ChJaMhN+zIPxhh5tRGVOYnMae6e6sCQ8wTgDIGu
Z2RK0iYZb4YA+PeVZ5uDPOy7vjIaUpqFQV05io3+s+3iQCFqFkUSCeW+71EekqcB711p69GrXkka
EB97xc6PTptFWN8UR3KguRjTC1RwZlfAg/ihBlD00AXkcllijMWOq8YLwjIPV7WmVmreeXOiTJOJ
3ZmURJ9mElgWneWEqPMcAB+GAatWJiktpTXvlKE0LfiDRRlFz9IQ5Ga1npOodXqv6NMuy1+yiqbA
FaNFFaQf4yDFeunmbavnm8QEEvcPre1twCbGTeagYtxp0Cqpt+vPyFGTm3FCQ+6WtlmdH6pEHjQP
pbpa2wDZTocjNeGWYdKoyrPkTk1RtEPPXdD3L1Sr8w/VDu3K1bVOp0QFrv43owcC84uhtFr5BFVA
7Unq5v/n7Lqa48a57C9iFSNAvjJ1UkutaMsvLEmWmQAmMID89Xvo2d1Pze4SZ/dpPDVTvg0Q4eLe
E+raLxMnlaGS15BsjQxuoanJMgGWh6XApaEYoXY1MaiIBT3DxHh4qtN9h9I7xFGRkKZWgWpkbdv+
2Gpvolf1h1ZT4KOAJXZTTXaxr4wGZDGsOy9KBs1r4u4HzUzF04ZJ+G1WR24C6/EtYbnwqgpNZQUy
zvdCUDj+ifY2GY0Yq1aB52AFzyim8dpDravya/CsPkeHo1iJ8hf0Cx20XnMx7SXquS4lDSSnsa89
HR/+aE6NdKt+0F3emk5YtDbTvFqPjBDb8Gl0WHHA19ZPXd9mN3QsAfFkquqVcmDbpMmEJzLT8bHy
kXzkQnoRzQ+ZCk8NJEFpZLpmLnOcvSlxPKrndcAUpr9zjaAaZmmwoUySvHQta6z2LXyYvQT9ME+U
LfGyJja8AigYl6eZsSn1JvLIBKL+poSRh0edwjzEePn7NTQAjmbdwxXMbhtX9nQfaSSMeXTQjEZ4
Be/3mqgU0HjIS62kR0MYe8Wx/G5KgSPs8VgxKHY18eLxg1pdMJrEy6v+t5EZIc2hPlHDETSGlxvV
N7zLgrrq97S0fIabpE7ftKzChZb+kkWpuHquP/Ko20DLCKYZ06atYh9KP8EkI9Ude/3A1ZzcpElV
e6iMuOXQeqxB/ymenmirZpCMan5AlQ4YwFgCvWbWIEeWtZdp2Y6PfYBs6VEIzcHZR1NXq4DwHQcG
ZYBpQnOwf5+Kzo1smJcohZtJ+oQegKeY6rYf053dG5OPgxPujVJ/asu3iGqeXhkupvfQYgsJixee
WcTPZWPve/uT5v3gxV2fujat70k/ZnCGhwyIEuk98EUGd+0EKldIP6C6YkT0V67Qz9Ignd9PenTT
FtzBCZKjyZWmt8YAW+8ZMea2BNy/FLeJn/VF4eeCNm7bGbsaghEKsOhe2bDOIwMpt4R2yiEpkwjH
QPFWE/5kwAADp/+wsYqGBagNP46dHbQjZLfaIT3l8ZBtUtMqcWyzR244iQv50Ce4t+c/FVFaAQ4L
RBmm4oS8RDmMJHGOk5E4HpgBfNMwHLp9FcGo2bIfMoP8RNdpBOIULyRJNqhm3dO62NCpOhm99pkR
rM60VHGTFxV6oiY4ERVhz6zskOhDKyVp2ndajGAZ9wWcx/r6VNTDbVr2H51Q1YAQ0XqUc8fLUu3V
qpMgo+WTAp+Phgp7Z4EGMgBA3RnyVbOKp7K1VVeHzmsAP9kH0hZBUoJgaOn3WdJ4oO+noToRaIgy
RYdFSgLfAt18arqZiJrx3EuBVvMmPStPkPBI3dhkmq9HreKOhU7vLciTuOpU3IrGibyJl8LvhMYe
8hLN56xlcPhUEthwGUmPDxr/qXOR+KWZM4jRcFgmgPnpOqI0Nnls/IL+DzKwuHrADn2EezIKEg0Q
IQrxaId7mSj82JuD7jVJ/KRlybsOjX/NUDez0qzLFL43M3trd9VW5PxIebxXkOR4Ayy6PCcujSCN
yYelFc+aqFFtKGLNs6QFfAJg0ne5cPRwGFWxJbFy0yTyGSkEXmIc80t03hwMKeqTkWV7bltPYxFt
9A6FZlVN3TqOT0as/krb/qPtWDDaE04/uYNH36HLqk3rCA9/Q1Ca4m1CggbFGuQKhieK/k9bp7sh
MYH8SWZ7nB57tHFOqHQdul7G8PaJPzRlLEC+BkpET5+zXP3oWpwBChSzJSF3BTPuK7N6hQLIsa3y
A+ya7hqGzcEI+opUhSvyaODdPjxOonuKbOXOqNgJePCXKBt/NE2P5nVrg8gek1+SwPyOVKhYEicK
cSm+GkzdsBLJrSSq4ipoVPGsKL2mrLmb1+yxk8pRVuquaaVbgwwWOTlscgrgO8cUrqRTvu1KJm7K
2MQZ0cXqrrZTsYGF9Gtn0J+koK1vyek2Yf0n6/JTJMfabavhZwy0OPSlJsttcNWF+chPZqTdlFN9
QqH1UBTlW00dQFjKwbrJJudnmwCt2fFbs6hbt1WqyE9S+pw246lVcdwJOgJcCmczJ8YBJNVEetIk
EzSQKOoZ+gD1zkJvw0pT8YJLjdcsG6GErMQnVVGOQ4tFWjtFE+Jn8Q069uyOJwNxeyGgpZrpMrQd
KBEMNWyDhq6JA07Yk+lUTzhJ7HAohsrnZID0EhLLAdYQemVDLKEYs20ZFWSj9G18yxIDqAwser9t
GpDrYFvm1lqKF4VV/YB6UumOqkJ8Lgs/4cQVxTtPGHis4/zSSc29MzbPI7N9K+tvhKa85Chael1i
KDBz05jbxtZ7NOBpgd7s76Roe8+RxrhtRYmCh07CYQAISLfyPQjo1Ws3AJQGZLbjVkhPN82Qopyl
ZG7fleNz5diwYjSRN+glxMHjXBdA6dlHbis/rWgst0qpFduIaR+21u/UVn+WXfYIWfvxRgpg8HUl
+mFx+irlFOi98oNw+dDWxZHEHYhiGvAreWpsbKLd6Fb7mdLMQ9IngQGL39hkM2ylIQ6qGeBiQLrb
TVXtJh/FL7MtTJ/BdcnFIwd3pNOkPti+aOzHDG+AMt6Zgv3pbCWBhVP1B0ai24gkuVdb0IWvEuMh
6s2frCXWBqasgc6yO1o5o2s1FGKJJXAAVGn3g1OFZZzVmygVkZeO2msliDgIVat9iMr9yqY03aCE
dmfn8MmMlQb2aGZxpMN0P/WTE9h1e5Nl9HdNihvaas8O6+8yGu10bTw0vP00GFBg0FhT4Y5S3UV9
tCWmHRhGemobY2+09N0ZyJ1a896tDPYw6lDCjEWU7ZKqiywXHvAtXAPwpHXTpgeRHiozP+N0/NUp
VAs4hzgQBgW7sE7xRdducaIabqGwMYy1poO2hdzGTXsYpniPpfvI9OjBEMnGYkUCRa/80cI9hgVv
3jqKuFUc2QTQb5julQR4195SXuEuCRmslE0bITXjoXUavm9JAQBYChh/j3PELMqjJnGwogy9Y7rx
2Fd4t9hD7qrc2UNvfptFzm5ODlzDzqmHN9JvmICGNG0VBFOhPQGK11udjnBc6QcjmDoNYi952gVy
4Dh7bAvLdJTPSs+hCcnJAwPE5E4UQHG2E8WdVIGuXCpvdW2+DZHljxZ97vr8qAu9OuS9BK2hnlJf
Hy1Pq6YdMsvdaJkHuOY+Z1pjbgxVPLHUtnxZg1MDTYUw0UEKtuAq4GqkIJABb0PB012a2s5Lkas4
7AfHhIo1bZoAEgOt11FL8cts6J+JKS2/T6G0C0inOjymqbBupaomd7Et9YMwC3GQnYbky6ipAEaD
Vl5SkBQir7aW/7YMwR7MzoCPEzIcG+Swygwwhz/w4N0wg7xapuz9fBrajSNRG7Hb+M6qkttIm9CH
EumTsMwShHuD+bQHUZTY4k0a5QneEIGWM68t+l1CB1eV+P2dYm77NI79Isn3ioh9x062JcsC2aLM
pgrPKTLYnCnNvcqLXYdyqYyb6eDw9kmd6n0mTRcGsuAVJDDLpdoLmlUPRol3fP1J9THE9e2po3Dn
7FEzDj3rfSgOBjy1fBBT0DBuQR1K6htwbd0RAUcexuMQNM0d7HAeK6hrsepeijZsaRTi28DkZU9I
IGniU/2lNZCoqnj6lqDgq5VTeh3JJRCQ9FMr2twvHRAfYvVQJvxV09LAQitEIBEGCnco+pdWgzxF
ZgWxw59IDrGmqfMcDDlpItei47GMywcpS2xQNrtABQxvAa27jSL6wrPGYx202sf+XkvehnqrTLMS
XyjUOIjLzzHeF8TZUdHeNwN8WY0+elfKCcXm2tlGDb+dKqCSGvmgtY6nJ9Nd4gi/H5pjpWr8ZpQV
8qyG8+oIF2LTxxhSn3Q4ICmAgHdRVjUoDTmVsoUSUbmrGPLSKCmET7PxxZb0BDTQXWWjLmbx6YD7
OH3ieSzcREk0NNgU6UcsHl2zGu4KyzzRDBCBril2amwHkXS2lZ2+aqx+SjX5IiC25iZ8/MQswJNo
ZA8q0veNqinvTmIe6gR3u2JaPzUePUQ67LlgqqgiT0Iaz+670RaQ8qGtZ4+CHgo2tse6o6MXKeyV
Rf0B1ZhQ5EmQFz3fgiWKcqiuw4ZRUX8MEg0ybvIfOCNs/DyZuI0BdSchNnFunmQxeeglQPQWn86v
Y4rcIErly5AL7vNsgqpOpz6NpBhP4Igg0Y60pg1ED6S0C0Q8cXDP2x1celAPs3AfjHAFr7Q3u5YV
Hq/tA7QqW79vUSXFz4nwpAaPwrCgViZoADMJJ8LVoB3H9E44W5pQr+Z45A3kVhpAdjDtJoHBpW7c
amm9w1vDLdBQH1gYcer3oFm5eSaPxKBbPibMNe1hMwr9RApoV3SD5ksHncm091Hn2g8VxJEgJszq
0aMQF/EHhl3IpulgVvFDiZWQ58WNqtd76Mi6CjNPOQ5EB+kbV7PA1Euw5NBgDbKIPjZsuC+tJPKH
apN3IsxSLNXS8Nv+xRo/8/QXN+AyKSFuUT9U4iR4vhOW+p7ooM/k2XYYRgDok+dea25x10GM3XAJ
DRXliZSB6OItK6k3sj+D2FDnsyZvQCrhuZFBSWm848WWZXYgM2c/QTYMmRNKvYlXDjB0hHmThB88
JKECWWGX8F4BQt84mVVUubinfpcD+ux812jbuhsOlbyV7JfUia9h+7bRAMiV/jlK59Zkzq9W3XCI
3Lq1DNlQhVoLPqVQDLCg1I1IUxU8t20+QnWIbkAuYV5W8n1Uyc617CP2iq83D1NiBYrOwfJQ8EoL
a7DqO034Tptt8BMn80PXQ0XUe5mot6jRgaQnA1QS8FcS16rfaqV5r5G1mewHrdiNruoe01sgLssg
ZUCJ4AfZEmmNxOGc/7CiD9KCjVDx0hMaNkxcUj9zHLdgiacg1cm0BMXvLN/rymuvx67NnmxcnknU
3esavKdodehFvRmn9JQq+VbLcJo3HYofqsuspxr/Sz78rnn6lKJAl46gX+AaAgdhU0B227OT/CCs
mzQOOjhiGlCr1ggu03z0Uq27i5kVZEXr1/ZN3z9oNV6VG1ofJMFujJVPhf4pJgePuWNR7Xp78vgU
BzhO40pBbh1tWqGEKM3jSKpxB7c2Hhi8L6bdkKKSEHWmVw3w3pTlozG2IUpILtoReEDjnE1tf8jr
W5ojk54NKRrFk5EdjJIdU450C1dD1UGiX1dfsu6j6XCZJnshFdSPUOuKgJCjaaDh1zMxBNSh+KY0
bBoH6maQG4dniDqc7BxXCbD7pTgUjfQy5Q/EKTbptEurCcW4Frxc/SFB6lEItoEHIRZt7eYOytvy
fWRq0OZodTuAHcKjQxC0UHrUssf0AO8iD+Wn7TR7COCvMeIe8gUKZEx4jDLhVLs0whMJpaDIaW+Z
ARc7DkpTfmAVSW+54vCTldJmA4lUG+lwz/ypHciuZtL00GIZFOh1EPW3GQEguqVklCdUQ1m8MaLf
epy9lx0hmtvBGe29Ryqy6StarwkVXwAowKqGOBuUDgkAUYAznLeS7KaSI94NWO6umXjjdNfMCET2
OGvfymmHs7m+bTdrsI0LGNQi6gJ5yZO2iXPwqd0Exqw69q4N+780Cb5HMlwbGxjGIMbqwEHZ9iKK
Av2ZqqvALp5byJ6JdMFVBVkJctn/A6YR7h3o8wOBcoEqcHqpFD3pcOFZddAQ3St6ZBnNjzz+WfGH
wjZXkDaXPbizeEugDRNVXnZ5T0BdQKk6cgWUsKK7anz7fu4uEUv4RF/GtZQnZoNIeR8jTnJj7k2v
v+P3M9oclIYnI8j96HaVcbs2ssXnaoRjJiZBRMvVG7x2wwkGRwc0+oMo9YXPbgVgwfDzkO66KP5a
7AUaTKFD7/QVvmKn252r6AJCzFWMXkJVV6GRp/3KV7xcmpAfRyMcrKYZjbKUqWgnvFgonYg7NHY4
Nm+xbFb60pe4kEUPfEFfawqqMnVklhvbCmyA0N/a1gM7NZVpf6ataN8744Tev/mb6U52qwq92QgR
MU+JuAuxsXHbVLnqpyWKHN8vrcu5nrvXeMFDGFq3LhAHLFPySBoKPNjzzG+Aup76WwWZGXSUVyJd
mWUoRqgUjkyUoB26wBSB3IM6ZGXj5Y0Znn5Y/f33I7nEZs2N+C8B5qF+gUolRAyp0SKAsrU3+Tbe
514X0pm19S8gN5eH5nmwBVKDRQ6VBRrzqOA9WdMfxQmKQl9Zl0utor9whq8jWuB66rRHw1sgyIyJ
R3+HhUqQUMjsxR6qNoVrZOvg//mOOYeGnA9sAQ3B9TObNiBmG/vmXj3GQe/21HM2bLtugHR5XiOY
OSvNEAfk4CUOJSrFgEpLQlyTDqeEmXfGFHaJNaCeCfYbij1cZZ/fL5Ory9DSDANC3TPYdLEMlRqk
0LgjlhsNDhS07S1DUv99iKuIkC8hFguRsRIkOkhSuHHPQDZuYuQ3k3wEUWn0lNbZWE66+T7ilQsC
E/kl5GI58k5wURR4c80Y+DJ2y9t/rHzbAEWuAldEsVl1/74+kyZQRCBB6RAWPt9vk1LBi3vASunB
hvHGoNsg61MC9bHDq3+L5xQuJtRF1pAv881zsUABMMWnAxhZX9LL8tJo0wgEXdxMQ4BOhxfvQcPf
R1AIHLdrPInrE/sl2iIlA9ottc0R0aJjfSsf4XoAteboEe0QaBJWXvdjDXqpX2LA8Cm/RFzcvErJ
6gmlMAsguyGw7qbQDPJfUAM7yd3f6Ft6G23bIHJVn+1jONbKj+7QwRhB3zb7NFz7PZcHHUhRs6Yf
XLUA1F/Cm/S+w/UEzoobR0TE4VSr2XDkDsnoTiKJJduVlXw5fOTABBx6NHs1mNcv9ydprWFQKkhM
xIG9qUK5tYc9WpwQT+6D2RzK8ORG3SagF2YbSCQEwHqs/IR54Z6vsPOfsNi/MCnvHdTPiNt8QPQh
2vAAIE5PLULYEkOhxs68tXTr8hZGfgeZfXhIz0r7y8RfcbR4ynX0KlSihiZKiQQ+np7N+O9KTcqV
8V37otBGnCkJwHJCP/B839a2Cqe7FMAxaErtquKnqGE8PD19P4n65TbFkBwDWr0U7A6yBNnzGLZ3
XYxJtNwuSOErHwyb8lODVoHz0wzSANRqGMEpRwr5llr3un+jHnV1Wv/zG/7SC79kBKZW9oMgWEso
uqs3U6n0jQvBjniD1hqk/jk3V1QRrk0t1q0NcCVeIWDvnU9tZUi42YzImvO0AZ/4rcL7VOmP30/t
WpDF8mS1yVk3IYgmyhs1/8zb6JD0H98HuZJNGeD5w8GPghePat1iKJ1J4y5JEAWV++1k/T175P28
/coat0k8+SsBLxOPOSAk/oHTRpKoLgJGXdIMjYEHIi1SdfCoMUVZMERqjE6XRHfWh95lonqpNAcI
jqWjwT3ImyNrZ6hzvhsaXzuKrq0eUP5xy6BZMMtsnn9MbgErqmUCqg5adjJT48Nuu6NRW0DlxCvv
gyUhC5kesM0mhYM8ws02rOex0A+YdJuNSIQ2zc5KNhw9RdOLVVQwUW4GsA/wCIi99dtZ/VcRoYYn
br+Ju60K493CQ0npg696V1xe8Oc/apF+9qmjRw1F81ZB+xW4Wt/qVn1pLr86JGHAKZ7L0LgtlteL
QevBYQ226GzTNePlUeM/0E0RFJtVa8jLIwmxbFiBzeQ6+A0uUls0t5OWVn9jzTwAw0cTjHsgme1J
yOSqNPrlPj0Lt3S7bcxkytCEBbOt29uiAGfwlaQrJaPLNQpiJeRmdfDn4F70lzHz5YSz1YiauSHh
pUMgvT3WR0u7laNzN5lW8P3+XNowY4nCPgscrNl2BtfQ8kvFsT60g8AdFf1K3wpADu4dFyr/qAig
M4z85LX2nYDep6eodPE6CUGguk8+1+Qr/hoYnF/OIN3rkJNEwgnmyFJ4ZlISS+KqBAOHTHeqze96
KJ2jWVIewF27A2p1umdSrzcakIeB2VlhohoHKNnAbNGSDGA69IQgD/gKa9LfkDI8JZLuYhk/akBw
oSs5lMALwbe+Hsv0lBDnc2UWL/cUhHoheQebbvx6e5ne6GISIlYAGJpVVJpHSBChSVd/wpHMNH3b
R7VqB9MN/GA3f8xM2LJGP9mWHPLcyzZrWcflOwXgKjAHcbqhvoQteH7oWOak5zxJ0RHlSpCD5A1I
0aRkvpZLgK6clTPuyo0C3x08/CGwAlsvdPbPw9FRJ5WUhuOq+3RLfyRQb8O2h247DwsYdn8/0Zfz
jGDods6lVN0CpeI8WGemvCwYUBlTBGnkHh09l7EoX9sUl3scuwEWV3DHQyZ1oSY80MTqYScVufQx
ku6wB8JbgMIoXOen1ruEuUBPejmkcqbJq9z2JbtFIwpNNov+laYovLV0/dq4v/ygZcqjdxlaW5xF
QEak3tB+QLw5/H5mL4c839M4bxwT/BF9SQct0i4zOHorrqb+SMsbbn+o2vP3Ia6Uy1DHQW46s7Xw
DZ3Fq8uWaj1rewK7Azu29tScuucUGpwbCtG9KciIT8t/oSRyuR8QFQQO3YTKEg66RVTZ6RLIalyt
GfAgbfdi9Hwz6jda8SnVNTG0a7OI0o4FpQlUwy9rjm2cJRIsBjQtSrToHHeI3ki7puu5FmVeLV+u
B9w+EpQKRCGddQB061Zl2bPVavfff6/LWwhqsFAmwZqAggF0I87DcJ7lwHMjUxLNTW+0ntNlgDzw
PbV+fh9oKQgy50lfIy0f/0o6WdDzRCR0T7eJlYRpVz6Dqpm4ujS3ak3vSG2/5TV/79Lk/0bM/3sB
Ihee+9jYABcvYZuwqCV2ifu8bANFNmErupX3w5UzErcbrllsYWREF8QsXU66krHiH+au5oPRGjaH
LlQ2PESzbIWYBTHn5UMX0fBYwWUKvW5Qps6/m2ZkYz1pYLWlJW7GAaKh0QQ1Gx1MLfAG0G3Une4p
r9pTxS3PyTW3alCSBkE/ybwCuWDalLtef08pv6Hms6buzKpza8vZOhZAULDaoakIBSEhmbIj+ty3
TI1jj1TDmzOwHW2F939eHucDWqz3mg5tpbTjTL+sb4E5CfPN7E5vHtZEjpaaIf8shi9TN++8Lztr
KKqeO6h+uRK+wMJId0kCEKL4iWLJMSb8JqufStAXMqPdU/JRFKeSPTtZiWQdtCGHoAie+cIA1ier
bgBq2nw/EZe3wPk8zBv2y68D/pAkSo+0EBab27b/Pdn5yi1wfaWCuEuoCmVlCAOch+hINllcxVSj
+heWMBCmsxBRMIKwqI2vKBWvfNvLwxlD+hJvXstfhkQUIRJN1NA5sOnBicWN2uzMujtw9Nxa/fH7
+bs8N8+DLTZGP86ve4atbuCUKTvQq5R3kHTW5vDqZ/oypsVyJWZbpqaGRQRQzF/hN6SBxvustDO/
gFrrX/Qtlopo/yzcLzEXC3dS89xGcgsVAgabQLDJbpgIip0ZgETnpyKwH9nB7KASoAV5uKYh+Jfr
eZG9f4m+WJgpSi5WDwCTK0PgGEhQ1b64BejgxgqBRlXfht4H6BCgL39mvkI7xuwOzV489fd0n0AX
LQYB7djeA4ppHtb64Fe+BpnVvAw8o9AYWDaoegVWxJICJqv2b5Y1AaC0pjJ47dQ4C7EYvsk1m0Fd
+5/jXQ1qr9DBDc+9afgjD8kEwRMJv1keCs3jwx92LMbNKvf3ytqezVgBhkXT5VJLPhkBtK7reWo3
RjjAJ8nxCt+AoCTM6fbKXlVv7Pd/ISp15a45C7vYv6AQgjo2QUVk7lDMjpEpuiJ4AEBPd0Nf14AA
80Qu1tksX4AcEsUU5FjzafLltDAH0XGt1CEvYEZeBAxpgRZnXUOmTLrfHxVL4ap5QyEUSjY68OCo
ky3OiqaEpksb2zMpHrjTFCWcP+BW4S3cBLxH6SQw9lMwS1etJXdX1utZ4MXpUTq5AK0LH9IQ8o2K
HHAqvNz9leFdWS5nURbnRcGUpLXBf8dySextBdhlXEKMej7r24DF99zOXPLXl3l1qV4dIOTP0Ead
tUOWxQ1IzqWk4ZhZhcmD2psBGHIrX+/q6AxkXOac96Nwe75OStb0sQOZLLckPCQUiKKmcodKrp30
F+oFWCQYiEERZJaiXyyS1Abl044BuYQx0o21lRCy40/ASfprh9il2MUi0mJVgEjWGKoSzfdy8dRB
Pq0KcgjFoQO42rW4MnnYWZDLgxa8BVvdxdJoWiEL3F6owIqfUw1mAH+M4tfv199ajMWJGSkOtANG
IADV+qOYjkJpXBS9VlbB/JUXp8XZQBanhcPakY8tBuK02jGnOJjqzwnI3dbaVvy2S/FHy/S+H9ha
zEVxFZyPIcaxgckzfwNg74/FHRUJRFlLiDhL3yKNq4s++D7otdWBmhPaiyifYS0utc3Btx0nAdUx
l2W/GogJE7336llor562Oh8DB8TACmUyzXxMmLIyzVfwDCjs4wmlozUEtsMyugZBQ5UbGR67HoY3
u7qTv4rjf21Y/8WD/lpAQM1wzUHkDuiQZcmphPhFUuoDSk6bKbTnaszcQgW729lAPMcb38nKk+pK
ekVnFVK8giEdb10g0OJ2pKOmTA42OiDLKvHroggNP99zT3uwP3KjCAb6UNKHtruZd2W87mV/eWye
/YQlKK2y0TkZBH6CCFBSb17iKnLNYNrOMkUTczUlQ4HquC78erlVQbCH7yyBRClAAcvjepzLtrNq
kktUqMk79p1g6M1mCYDZK6tYv9iviIQnOGBbcyV6qXlmd84wtVAwdAteE/3ZohHxhr7nmhvpRvzD
SIHZJHKCM2Yr4zaIcW9nB0JjkfqDozeTq0MvYi2bvzZ8A0VdgrYfukbL4ac4C1nbN46rxQ9EcVyq
PVXFmvPmlW8LZZn/BJln5kteowpAA4waQSaA4SHUAFXmlcm9UudHhRrT6qAoZQALu7gSx8zWWCmF
49pHfd/fpAfn0INoFSge7Ib8+Z//I0qj+vJoh+jA8XAtS706ThwUqN4Clob1fD5Opg4DSKf5XBYD
WJS/VtNKyerq14LlJAj60PwEcuY8AExTZp4XAO09U59iob6wst8jn1op6FzmoZjEL2EWt7HTGqw0
bITpHCv2iiT7laZkgr4G/4lrbU34bb4zzu+x82jzoL+sDmCfWRT1JZoLwriFwssRDl/M7+sYMv1Q
QXBRcwy6yn75fjtencq5bkoA2LgE3UYtjt+JYYzCxnZ39i0c7rtf38e4cnFhaEA4wfsKWx9N4vOh
FSgX23qEIOB8nzjAfSIcUreFvPO/eKtc3s1nVf2/P+bLPEroSUAcEkX0inlTqEIfqTRd8ey8l57t
Q/8JiHa8TrPA8dUH+1au6HRfaXGdh19s8tKZyID+RYQ7RC02mp8HttfCjRiP5FkaES1giKaAGv40
Qxtz/Dt41/UOGp3btW7blevs/Kcsph3onwkYPcxE+gKdgJ1gbv2mvvRPkOTYAgUsQlB+oscJplTr
75srtzeQqUgv55MIsszLXlmhTiNKY+jh/ON1JvCq6re9i65YyLbKTllJ0i/36ixBCpwTlpgKxczF
mdNnajPWDaQfWrvj3K2UVP6qiZlvIaOigO5fG2uvj2vrDOqnFkAWKMJe+OOZgCISUwEpZbaehJOz
r032trcraERA8tpJPApSafrn+610ebRimBAVQg0AklUA457vpEyNIP0cRQiaQL5au1G7tSfx1YlE
sgWIJZ7FF8CJsYUApfyrKQGyYiycDXFuqXNfkX5tAtcizf/9y0aFog4HeTsFsxAKLrMVCFqrribB
L1vzDb085Gy4suEuQnKH+3cJ0MjKsVdHJ0NfDZIrffGHFZANsKzN999mnvvzAxw9Idy6gE0ReFEs
E2SFNzFIQGiRFiAdBukErjAxJISghhKtqDRDeaFbQRBcGRiycdRKYCSPPyxVmtOyImoqsAZtowQl
yAbr81jYWns0ra5aefNcqZVATgYuryiaaBD7XW4xjRXWoCoGmGXeEDAomic++Oc5cgrqqWFnb5Mt
26Jqk4b2SugreDQ0nhF5luFFv3uZUSiNQwrHhOTPAK1jkPSh9gMusDa4FWqvk1/vZzl7yEiMMsQJ
n2/NHoBSSNoo7lrb/eosoFCELtJsIkOWU67EMjNBhZ9/ihbODJ/EJ5YnjZ0cff2x3OGJsB1VsNTC
sfx/NOHnItX/xl4kJFrBqiGFeZBLosCCJR7utsinnhhDaClCaWG71im5tr5wwoG+gkY8YKSLPoGD
RgfEvhBQG/7Y3ACKU3Fz4+37fXOlG4Gv+yXK4srUSoNG04AobNfu1M8E1yLwjV79e657lCtJ3d/q
4XKb/nUswa0EhNgy1bfaBHQOKsH3gQ4m6DFGWO+B/kftL93Wm7+QIlQ4xRZCeurqhF5pjkO6ePZL
+e/oy7FC/8Roojk6DxIF1iE0hEw9CsYgn4cT9JmCf1wvVtft/Bd/N+xFMlDKvu60dATyGAAOOMUc
K+OuCsodw3pN+i1fa/lcuanQCIUZrYrnCLmoL7FoiFWa9ZFbU7QfifDiYq2ffO3A/RpicYHwSqaR
xRGC/xkBP+t/d598Q73Bb9zuVN9AkRAg73Ud+asjMzU4OQFXaEK/4fzeqosKmDcGhq0xtY9jVr6V
/8XZeSVJrh1bdiq0+4/X0Ai0PfIDKnSklj9hKaFlQM+ox9ET64W6FJWR0Rl8JGk0u7cq8+AoP+7b
3fc+yGcCnO+xAKcEjIXyV5JVaCl9HWJ2GI2IbnUEGYV8Zk/MzODftGMWsMm3sYGYgx5dSmX9Hzwn
6GqDMBnUwX6Lq5JZHpctBfqWhnp2VkWyVQrJxxDM3n++8afMCsNQJw6H8EQr+nV6VTEb9QOcWFaW
m3d7eeKSC2ElO1ufeOrMMxPw5+mR/JZIENRINg+6gWHZzNDoQaZ7Vbj1/XTD/g0y/FPngkWjLHuS
ofhWYlCq45iYBxhvev1VgjtqNRE+A7c7WbzKpCvRgxzBPRdrn1pKqEvxN+h+m0jRvy6lmPn7Ys9/
6Lb1r2CteAx0zQ2DyPt5x07FEkyKrmAaCcCIvuVkQn9A71DHfFwdZrZOD3ZZfMzQdFwc5oJd02Ns
ZeXMg6SHlIY9Seics2AnZ2qg2UbJDbptx+6H7Gu9CjXN3spHepGl1DTgtwnWh+qctNWpyzcztEne
loTQt3JepRqyTBe538EsXmbm9YAsHJGSUCIqCUWYIdz/vLanzg0F/ZNGD8UjuKdft7AppqZmOZmc
OGVXN/4mNf0z1S8nSm8IjkRyJArFppS8HdmsStoXUNUByaRjGzo08fqTKHLmGVGWOEWrvvRJlVzJ
KIu8d6F2uAxa2GZ+nuYJa80lJGShtB65gOMTBM1zP4o+bhvx0tR+WlaLuKhN9OwT4uMweDI6cfHz
kCdWFrZ5BIqxpCdQvSQa2loPQMOGJnod4vgaA3pmiBOHhahTItAFOvwu5TgGUlCj0jKzEsIW0gG5
yEWAH/UySlvTNnIhWEtpTYWOHhSqdGZJT81vykmppL1P4CphSbJKEEkXhaYKg9NYXyh9eO7oTD7e
keNATM1zwObR3nIcPOloK+X7juxXAq11dRP8ynPzT4tqe86YnWjYonDvt7Gm1f4tJKwRk0uFlrHU
uebBUZo/D82FeV24nTPVMLnoHiQAKu7Px+SEZaG5fYYKB4puVIcdvba+Ak9xJE60kVW7nvWHrdbD
miDuo3NLeeqwyOiuU8MO6TTP7NfpBZIWZaEMuF+iW5EUVntpPGSsKEQOeC3pU9zaM6+aJ1t1pzn/
wRx/G/rIVzJzeNwayvPoPIDx+GBAvFsIhEnFAXbH/2AoavVRHcGrp2r46yzNVE7EUSVv0wpBAhG1
HGbxOogr6Om6INfPaahIJ4AY7t6UZEbcntf36An0ZfRws3gk1lum/V2806+SBC3G6fUtbUQlNFvZ
Glc9VBqTht15xPHELQTeAn3S8Qm/o9FdrtWiH1SCVcT+dsjiSzkrz2SmTk3x9yGmT/jtXqh+HflD
wxDqfD9XFu2ictFIOksmMR2Co6sOw87UYcHp1EDvjoapEFtsDGHPziHIXQgwhdDrpVTeDI6xnw/J
iUWbgko0Umgx4z042rS4HOIhpBHb0vTemdhkRuPx5xFOTIZDiHgVShXojh+/Nznk0CGgCSc+02tr
0Pamk9SpbM/ifW3Js/pMcH5qQpCIQMtFPR1I+tGEijRUx1gnPWqoUq/Y+3gfvO0rEVKpn6d1ahyA
h8lIUmf6re5f1kJNSAEIobODEjoqIEbLpNufxzhlEJEymIJyKqa/xQGDXOl9m2gkqlQNotK4c8tY
OlgGaqI/D3Rij0iz/oqHceu+tZDXmlmNCUKBlgrRqp0dgtzJ6sOMuvR6Jxfx/3yL6E9Dxok8J/jc
cUK56nuoRiUMkypEK03LnBkikD9P6BTsrRHcg5RxXxEDOzJ+rWT4hRIRuWUqQFTkzoKrGla60LfN
CBqtaGsEr6Norve6u1dbZ6AD88wBOfHI0B0/NeFxFr8rt0l9SFA+waqYdtGu65KmHxWmrGDoVqGi
PBcNktL70Dsz8RNnBiicPURjisj4uMMo7xI9NyDiwUT5iy5ctIElHOzx1Z/r1uC0z5RbD4L9b6j6
nPBPvgwsfzVaUCoKObzLk/kH2HieOlOmtlT94bxUyyn0hrHQ+sPXm8qOji551ZdRXAY8NckGFRGr
WIKCSq+CS4csSpq+6ASKJ5wV9Dm5tDIVEBMKNylVfJ2hqOZGEWQD4sKl8ToM5UUYZVfSIT2Tpjtx
GUFqCO8IzU8UlIvRHidIYXKG5qs7Xpvy0hQekX6oryszCd7OHJhpX74/NiQy4H4ia3NsMPtZsI8a
KEzgmtq0uuTk8VWsv+SqJw5PEroRYRpZyqB4rTgXovzcPT1hRnnq/jm6csTpMlRDRB6X0R9h0nJ1
WuFyu26pohW2k5CK0S7OVfyd2MUvIx49rn2b74VZFyK7MPPXmRbtzP3haZbKZ0zqqYmpdOEi9zph
Y8fPXolmhJ5J0FZX4R3EzFjv1/9g434f4chJj+VMG2cFI8y2ytuf8f8bz+wknBuQ7Px5tBPTIRQn
XKSQAMKIYwR6yGVBKwRtbw1K7MbNU6v6ZxbslP/4ZYgjA7Knx7CSE6CNA175Qdnu43el22nwojn6
Ml3ml/tmneVuFS60BFbmRbtF++3MNE8cji/foHy94rOCQplkzze0ouboMTxr/ksHafTPi3mihHkC
NsD2yKVMgchRpNNX4z6ITFZzquOdNKD6cbBSSXCjt3FR56vWbl3ZSS+k8XHo7nuChKRx/O7+bMP4
6W3914ccnSEqDiBHavkQuAKzixIqPhsC8vL65/meiie/zPfIXlMpfUjFhmWdyqVjt9xmoSc/oRRp
iw4VZPDQkc84V8hxcm4atBs4uCJO9NEiD7Jftn5vAkub9cU+N93UT85s5Ck3A6HRf41xtH6lvtfK
2mSM6cxmaHiVkhdql5PaLmJenlrvtGb582JOn31kr78MebSW4b6aZIVBGmNhM8bZLg+rVVLBA5yI
jha+/zzY6UupkcgX0VFFfOrozTtIpTbUIdBts6o3qSs9GNdRAAGXC7WiEyz0BU0rilXNoztlmV+c
y3udeAoNCpfYP4myXzD4r9exMyGi20sEQiPKIxnNDYdIvg3hNwwG9YxTeqI4hjtp0AstixN9wLeg
K4FTEMoU+KRlW0coOkeTrR1wKGo79s49Qqc8GJ53meT+xBiGKujXmeGZllE/A3qP0r6H+THXYtjO
k8QD5cnnXRybyyhWjLWgIBcUIG3ktH3mewgJSF53SN66LJU/xkKAiDbW2zNrccoKAi6TNzLo1PtW
3dBoMURuOlR8nfZY1tStRYKrnW00O7W5iLlOj78EldRx9sGfZVKgpqTgROm2nV33EoZQrLxMe/r5
DJ8cBzE4GgKnZPGxHRh9Yii9gzm5TGJjsU9ztFOY0T3VtcL1WMAJ+vN4p/KonNWpiBNyrO+EXCgl
xGqSkIAIA0QwhL1zaLKbvsuulSCRXH8/XGSN+AaHqWTTOzgJ5sh3e9+0fv6MU5tIRTn9GyCTU5fs
1xO2V1N1bH3g80aI/QdO/AFGf5F0nFiIZ57uk0NRqwutAXDFt6KfTjlEvqK1U6lXa6FiYcM21KqD
9/OETtlz81+jHFNBKN0sErOSUWLJr0TosvMQXs9er6szK/d9A8nfTD1MuNkcm2869nVwSAKTgnlo
d0Rb8cix2P3aoC1PcaOrc80G003/Ys+PBjtye2Q1NHKz6Q0rUe5DKEsIKd0hSG1lllsIl9IHLFpR
OJ5xdE5cCpxSiozVaYbf7E+1H2KICmkCMA9BtlGH6qqJK8MNS9nNy/oM2c6pwSRKC/EbcXe+IZGC
PzsoWUzZSK80o9MmlbgyyWpej6p5aJDeq5IzB/LEUYGLEjOu0EdtfuulLoxYgDKvmVLDO0GqnMwo
nZ8P4ykXjmaX2YwefqqMUGD9er0KtUhVtaAqvLM1vG9fd4aP/qbk0Ygn3VDJEmWrojZdcGYUOTYP
59Jwp1yPLx9wdG7USmy62YEPkC5m8+yypLOfMsabdDmhq8P6XNfhCThjxtvIf2eKScn40YOlBcIs
8GXqKdG88TeRVuztBoEixJ8VfTNExWGhchOXcSL37s9L/f06Ts1nKDRSEM8r8S2hewjwS+gV5mVe
jF6/HBemrcyNuU/h5vl+nJNnFUjP0HQKfEg7ft3XIBV0SVB5mGtj5gb6x9DGdgyAU5FZ/XleJxy5
GeiQQR0uFdTkO76OZCDrp+TCQKyR58Zc9MWdKRVbPy9qOItyjM/+nLLnSVND+oh6cI2awl9H6jf4
WlBGM01jTM0MGnvaqlFxGHU3OojGY0yvjNf6qXKBalCFHtpQnisD+PZKTIYOBXeiYQo2viGmfjQm
cmA2htU1UeZ1AgTpZVVknoT9W/68tN/T5NNY1OLBkkpXvnZMphBGfRxDPWVY6jMyJUPqTAXA8Vy+
7W1tVX2ad8WicVRyPN2reK74/+Q8/zX2Mb0C1NdJa+aMXSoC5QfkBdHZoWirlYdzqvLfDus0TVKO
lL8qUxf5UbgaznqgBaEzKHWQF4cwWspy8l4WMuxa50Kdb6d1Gorz+kt9Fpdw+vPfzo4/dpFYHphV
HLOiojw+CyjAWTOt3x3q9CrqDu8/7+E3gzMN+NsjfDQ3A7hB6AUOa6fDWqKKy0Krl10DY5JWv8eF
eneIKvfnIU/tnDk1Lctwz5GrOLJxQwR/oFGOhqXo9Trah4/1IH6UnXrmdTo5zFQBwONBjud4KZtx
5qsil47as9jpi/AWcmI3lsP/6avLAnLb/jnMUWzqp2bhCwOzgcHEg4j6HXGmd/ScLuscUc6fV+7U
6eBokKcweG2/mWidx1CP0WezaqmCBSlE7mwfX3Z17qGesKmksz2n3yEF2D2xYr9KNTQQ9mmRfzuP
BUxaWWxyPFQeP+Oi3aB16tQP0Ordj64aUP16Nmb7bj6/Djndxt+GjMxRU0adIf3EQhxGd0mBt5Td
+qFF3WDlIlxsVx+t4dKMvcodsT7LhvYrVvnqLELJjkfPC0xQ/q0AVzcOYHSgHZawPkA8oMAYm4je
lGAV3AOE/BQfLFAFBvNwivm5aPz7JmPVTCruuCKG+i2iCGsfTZZeN6y0UNoLXyz2m2DYGx6VM/5L
22iJd0BV54yj9f2y6JRTTZAjlQ84Wkf7bOYQ1eTdxEHFY7GBThEFLTFI1k3ZVH8O9b/e+v/tf+SX
f67j4W//zT+/5QXSq35QH/3j37bhW5Uf8s/6v6cf++df+/pDf7soPrKbuvr4qLcvxfHf/PKD/P6/
j++81C9f/sHN6rAerpqParj+ODRJ/WsQvnT6m//uH/7l49dvuR2Kj7/+8ZY3WT39NvQnsz/+/kfL
97/+AXL7232efv/f/3D3kvJzNy9hVv/Feqnq4P/+n+QjHb797MfLof7rH4Iu/xc1PFMJH74YD85k
IbuPf/wRXMLkukj/g/X96s7Ocn7jX/+QjP8ySUbBRgtLNZ3+E4xzyJu//9GMgHFKktG+AXmh9sc/
VuHLfv1r//6SNellzvce/vrHLzzoX9cDxxR0GuoS3FPSM3D9Hz1SjYF+S9N1snNw6038ol3s5wEp
hXYDOcN6H1lvyPC5uSM8q28Ie3ndIr3p5+dL5I58879/h6lyQUEcpjX5ailE9dCEQlPLjnkjeSQ1
nvt19Dq13EguIi80/p95UY4K878PqH4dkNMlo73DgGgKLtGFvVIRPL5ET6S4qR/k2wyJ7xf4lua5
Iz+MKrK9aDejIWadTUocAYbfv+TovmbwXMtawpccXKDQdeb5q3Ter7VdvDqUFm2sVMs7lFg7zVVE
swCI6Va3iwt/jbprYYVuvaCLZzmViNKk5Y7863Rrghlr3tQ3qTvxFjanV/MFGZ7XYqk52XJ0jEW1
6ZfKGjFSF5x82WEA+w/JHe0pGRI7O4iQK/R6rYOH97fLL7o1WrcvqZNt99e1XcWWdhk7w+Kwbudw
ISuWUFj91BeGttUuv+keijkacauKjmfxEZm9t/ZOetIjuyDRYi57VFhsKJ0W1GP6Z2KEI1Ty+3Ie
vTlikQ5yrLCcpHOvJ3rw+G6CzdP3ZHXuEHFLpnN5fH+myh16DCbf+RiV7Pa1hvIx96f2zIvCmc3J
qz7uIbhR54ObXYK37AfrYNrVRdOjTG83A7lX1c6fx2aefSS2OJ/N9Xtkkvr3rLX7m8MdgmsxBNOq
HQRz1T1sjYW+mm2D55kbw2zFIWFO7uhMZB/TDvbvPnoY6Fk99tUyq5azIaNUcmncKvCgh9B3+Q9k
eO1pm6TIEYKdBIE5NWlsYfuR2eWD/upHdA0/CiiOIRtkK8PKfwue1dcZKgZQquuOKSxQ9TMc5YIW
ofLFJM9Cn5hPKkZd7T81ROxlS3EMchLmWxUizGgNO+SH8gGxR3tfrPQHY84C6TadbCRm9Bg6lHkJ
zTi+PldcuuiS91G1BViAPqr8V1tDuQqvp2PvX8XSdpwwMvOGvoMCxaT6sEo/NXwmyc06VCMRdnJ6
3dZ0G/zQp6XnJXsZnAz1U8+P7QXSvSNs5rILaSiNEjeNpVjaIw55TwshmnGIMcue8mF8AuzcIwTn
2xqHxXeK58OyojDKogFgQOvtma7LuXAhb1PUkp6Tu8MqT698OjF53c3Cyj4U005vzKfYS9j9YSBi
tIW1sNRdVOZf4DfQHuMXxLGoGJ0315AcNPGiu9I4DfWl9CZehyTfZ9vR63a0fWKP7HGe3ZT3rdc6
omuu1U+UyCO7s9FEEV1lYV7rH1PrELKfu2HXvNDPs/eWoyUgo2FVnMMssupbztWhR10bPaUNKat0
RAKW34EQIhS/sBmzbcFN5qFxXKAvR91ba9XvwiukGvXN/j6BEDi0qc8sDQctUcNYBD4Ep59Z/Kx3
jhjYXeIQQYUdMmYOqrQW9SLAbrP8sii3pgTH05/V1JXjZy7HRFugnN6lN3LnmMuZbd4gMjm4wNnj
ZUensFXczoYLCVFDUrJX2WOHbEHvlcNFjKIr3AnvpuQp6aumIQnlVLFTPhmflZU9d6/aKr3U0Tl1
5F2IaJGNcsvoJZfKU3lTq9bgY6yCZZO5kgw1nIUmXYeeDMpSyBvd+gvhodPtPtj4rbOHGcWwCw5X
upu0IFsrZZFDO3jjr4AsopPMEvmlHSIn7UAe5U1MkaDwqc1K7ffu8Bms9m60QQ2BXi9x178Lb7OX
YlgfxmkhIcuZyTywxkMBTLlD/9spFu0S8/6AWkP73gtO30JcLtuQ4EFZh2Al8FFFL1jvZZfPsFdw
MlwNWBWINXSrNSqRqn1AXA6J5UUQWMorvDjyaPvrxGsfmh0Jtq3hW8i5TzZwUvCQPrSr9LYdka62
hqk3mzJHq8rXB83dK5+kLUa6ftO5DEMsgm70OrNOS2GHDwm4+uLbA+xy6+zZfzR0O0Bm/ba6jm/5
e+heKoadNku8/eRgJyPiWCCkbt5bUjuvo2tUNmtIp0bXDK1A4X8OScCOjgZC4tLSOijbYxam/KBT
xIzsw8f4UJM7U61o99K/5IMHLSa6PAgO0oc8NSFD55ULjqzPg9SqpOXYOZLdXCajC5OgkM5bw9Ev
gl10313qt2hKtsQXEVpzV01+LaLYWqMKbct3kckFTGQnf0G2yYmatV+hEGX1qRdeU3jX+JZBOmlT
rhFz9mjxRGgZTTt/qRiWrKBWYum9N62r2bm0slFtH5T23r8WuGpzpqHe7gNWXvnsWiu7j0Pk/+x2
Ejqmi9miMi1XN5q0SK5D2QpQvF0eUGZHuPupVy8oXusaR9Yc9YOHQ/1sZ3O2GxOsoKvptOnUS1jM
lpHsQKpvyhYNBlhX7pQ8gzPhYEtralhF+P4Ea6wt9bLEfTBmHg/NU4fkJD8TWsnbRAH8kV5PvCFT
T6CAdsaaZOwjUhOlXR+sFg3O2qJRWEcD0dIf2tdJrqu29Vtk45Ey1H1X0rweAQ7Zguaj/kQOXrz0
dbsR4HdErt1Vn/KP7ppDqdoaqmjOLLPJ1n+qmV3RWw3DsGRlSJy9BLayLlpbHrExluxOwDAuDLUM
oZ08NXOfWqXeTnbhOnQRdlv2IWc7A5QyBqsljEOmLbSQ6p7etnm4DW2tc2g1lgMLB4mjn+3EpRTY
VeUR7vnbyq3gxtU9n5jQ6zovoFfCuDB7e0ZUGNIvaFeZO1ROolvyYyAuRHMe5HN0CZHttmpxGcxo
m7aL3C18j9tUzJzZuEviRV9ZubwJx52PRy3NpQIBdw77RU9nZfBQINSuryqkLzUnuhB5s1DTfjdv
osvuU7iR59mtkNAoKjmHGEZfK41dlMW7iQETBUELreHbSrNyRM+b+aGxZ4qd3U+Sd05zKb+ptdNf
NcwTvRfiWk6ZdK/Yorg7sITlbTCz+3wncStojkKJsXFQuFP8j6y386f2XsrXObxhKXUkdr2/HA6r
AjVs+PjW3Vacg5dhOCmmtNKPcOtvpkNu9fPxY7iI7rVniZ5VIbe6fqUiIkG3wL6z83geRV7OK4+c
8cyVTdev7tN1ZwfQXR2s+u2R3kXFMz3yU4i1zlbtzQA8sHzjYEKSftg287FeUoi3EO+bLUwZGLRu
GzhyPRVGt2t12YKqvUk8JFf7hXY1IrR4j+KgklpK4YbxnNXVkHXPbRnF86G/zTpPKhZB6RRYn9bu
yunNqR8FL7gyl8jCXUWtZbzxKKDSSG/s23Q9nHQ7bNtFvTrMZ1fldfM8ihZa9dFbcTlb4alzJnVI
ezl35jpcRRLXIrgv7s1kvlevfcRbEG+mRdy8JVx7Qw8+Q5gntotyQYtA8lSuqsAyd+KL0nm6ahXv
8rhKfbtDrPg1VumUt6hFhNNtx2kI4R9edYqVLodlKlv9irunVJbckDNFt/duv2lQbLnN1pMzr0PT
oDjaOOdGBvojNXDWoZ7L5SJvlp1ITdBKyxbmeB1ltvG6j+bSwebNh4S8/JiYoyvJ9nsEEvFC1NvG
0R9rPCfF6Z/7jxD5ckvExYSJvbEarHKGbqyDYUNTtX5oeMVML5c9sbRE9SExPVO08EJMCKpjJ+AV
0zbsCFKiwy/DpEeWUNmtut1DwN9YZsMxB/Z1UgQZNbcP5hLaucaq1LHzyJ27TeQSlPZ0D39CkYll
UN/ahbaIPH5L9KCXTode5icmmYPQ+lwTHG4PCzyg6kKf8f6By2sgDZJMLvGOCgJ0XOGJpXNh3tj7
xOkMp2/cQAaXcZoMNV57fyB/g5an3cdgVL7dl2BU6adwW3fIqNta78SPCAgbvo2mZBO6SrMp/XU/
2v0MGenFuCs7BJkg7rVEgxIQNtobYXmo6HyB7RJbRZ8n+8R1igynTpBYtcpH0QvW8uOss6IbXJ0U
8XYLPXS8cV+yknnBa+PkSBVEK/+ivp8EgQTF6i/UK3xFnO/UyWsrfohHR8js8S68wBN2WA/v8CkH
dhFRG2JljUMTukZfTEP7uZ3v5wQEcm1NTeBZbCG/nO14oaD56xF2F+z9Aw3N/DE9nTZpJE98ne1t
/Tr/bHcVVY4WIR3/n76OF7XhSjzTuMSC5d+MhWVm1yFKAYKNJx1ZhyVypbcmQrkLVbS6ByrGahTj
g1/ObTIPn9S1+TQ+aavcC53yYfp42alccw7RCNyb4movWvtdSuFMtdWc2pGJKdVF6hDMlFa+oPPm
nqhyru+45PTz5V7xPNsZN92NuGgWkGw6uROtxFcEgbNtvp5Whk8PUPzilT7QA4/s+lpYUGDFmXBD
r+E5YWpO59R2etEtwoepR3AiUJ8CWc0p7MyeaFJQch8tca09qdv4ZXQCO9z1joIrN6zknbCYOE3j
T5SlnWCu4DoWjnAZzOVnwsFqmd9nnEbPdJTblKf7JrzXXd8jcPCyZWSXruakB1vf21McxtfPRb6F
wCS7Ky8LPBLOFDLfsKHU8+HBwHnwZE+jTbRZJBuaRcmomrzUu5pIQqCO2xqutWW3TrkPu2SrLTkj
5FwvI6Jx3wrieVZ4AU09gt1EXgAnyI0I2zXVdZIbTXWEDpYr8rBhYAWKrfGMzaWLLNnhf+93TAnX
T7fz5Co0bw8ld1ann1lBCXhjLOWrjlr5dDlVsMU3QXk/kcgUdJteAzQsYbtzJSt9nmpam2ClFKv9
1UTYOa5/dWnOy2FeGCux3viL2B1pQCLKhvvYxpooF4GyNMKlNi5VsIaMJ9tKVsoKpqjYIlHoZFcC
jAv6gySvG1xsNrV1zdxLo4ugc6cAMXzwA6vkxJmaLRR3cmbV8RqoBLOGqbLlFaq9bPYm3pXXKWFD
eCkj1qAsWKlJATbENs27W/VRcosV8lyXdYlZ5rBFrk/DmV15xXy46NgYecHVnUrAnMorFyWsVrds
JUK9EMPNTacjIE/wjz+6fNnMrPhRKinbWMXZEgs0XuKJmbcmeVx+AS+sE6y0S8YxbkfJqVSLFbkh
AjYLr7zdv03TMZYHPFSsx12EO+Ci62D3l/lDZ1ebYYHyBL6j0/Gk3cGyHXrRdmL8bhZrEdcVQDyb
54hhDQ+zNdA44W/KwZ5tshWIT2cpnBvZhgI9UdEgXu+pGXBnB7vYsRKOsEq9AnhD4KUAE1IuhaX/
WT2HF4YzA0GabAoOq53N5dTKHomm4teQ+C3aqKkVXrJuK3NZOIABzaL2ZrtgiSBlgH2lvPRMHga0
/ySEM5FJ0jOikhP8igR2ZM2aogXCUefGY3vLnvufBYUdNP5fxA8TY/DeLV3Boz1ymV77oy0Thrl7
97DaP5sL7TFf8yPdQ/g6QTOyS2h2Na414A3kpUBwCANg3J1tCdIWuh2uNDiM3mY37TJ4C91+HV4r
jgjNEyc5/IguFN+C6MUlHED0lIJBZY7UCTq8EwEaoexjcoPaiZ1uDhsDb3hGY5i4wBr42xwKH5u3
2ouw2o+HS30krLfrKwTxAvdcYkf5mmP4E2SjcfSXsgbpq19//ltiR8lniVa24oRZjh7F56sywZcT
LgxWC8HnRUo5YPkM/jg568Seve3P/WW+VDBWxqo27Wg93mGwtRVGFhPyGxb/d5T7d1T7qFbw++cd
bWk2iEktHIiPzJvkHUJ2x7wGfphDNPKLYXrqpZPO0GdJXzPL38c8Sh7qagvp/YElwVhiuCXmn9zU
69jWti3UGOO23Wbz+OHMTKeZfMMff9uIowSsoo9pHAzMtLOLJQrWSxrbV6UNYdWqJb8lT0W1Dpfn
XDGNfHK6VAyQtqAgA96gr7fGOCid3lEv5Qwr/S7atI+dO4x2aHjEz+W8ZsuRx3lWH0n1yZ7xIpsQ
hCguRDuIazkUvHWL5gzy+//5JAOmNtItFGMe5RD6MpQbc69QHrhId3CaXvnXdN1etqxJOk/W4VK/
aDa1naySOzxCnIqp4R+sYDmeOQu/sibfdoUizX98yVFyYR+YYuwrfEl6L3njbeIQackgNYljenR2
eqoj3qduPt/D0JlvZcIZ0Zo5IXe6e9M+ATKuyuXwli9nHn5XaSnv2grPBOox0ym9YBXcJZvB1l2o
n51sA3n7MnTQz96WN/8GOcRUFfXTXI42ejbSc0/Z6XTCgtt6CaznFK/m1uSdQyvoP7q5v63cEXqf
5nWVQ1QFXOywcvhRGd1YGBBjPmwgRZknvBnnzvLJDMx0kGkAI59Gd8HXs5zNfN+PMq5u8hjfC2/V
U4OLy5WtgVNBtefCHbx3hj2iLwq8q96cU2VRp56d4zX+/QOOzkvcCAHNHHyA/Dx5tNGTrFrZe1Db
AZEeKIi0MB8blCVidK+vitfoM7hHzOdzdiG+DQ4VA3eztxauYl4u5DgJ0MobYYoBSFdJy+LunPX/
9SL+9LlHRyIrNKmYldPnztuJ1EpbGI9iZQ33xeXBbu7qi/R62B4+zIkgCJ/EMQ03X0+sIgHMv15x
QXuKk4hWvJk9RnRLgk1V0PrJj/qGdlrliik52la5Eh9VT12U6gLZnZB4FCqZzjKuRle8re9orPKV
JRmFGUh/BqKwnl2r68A93ztHweWJ7YGNXIZdV4F26TjJo1NzlUI8i4cw2ODGrVe1gCE9Xny90a/6
jXgHUgsyWC3hYgLhrGSLvwZkruxXZTrFj2iFlZ973xK8/AUQL9yNm+By8gnMmqQfGZFgqVwm22Cu
JSTrrcaW3nIEulx5pW6DbU3fDsEhN6LnqZ1VqFmGq9ELFxOYH13KrrYI8S1q7NmG18dpYfsGFraj
m3RxsNO5uuxx4AHN7MySCOl5CTf7i3AT7Az+fb0iuJpr6/yuWgORbcYJnMhBWGgpcydnRHQGIu2p
GXJyCod1Buox6cBPvDA5dWHpVttVF1O6ceoAwFe57TbdBfKAi2DXbGDmtIsrA99kMrYgnXNl1dr7
5X6hzM2rKUKrGGP2OLmbsOXvFzmwA1ANnvH+LSSuXfjbzBFzu0epwV/M3mFLOzgmXlVrR1Pk0IUW
9C03BDZO4qaXxlx1KOlcZi9yOwepyJ8AVH+Vrtlgv4ioPguEN4tgIzoNE0Ol+AYT285x2yk/Oedd
Gl+bPP90C6j9QvZ0hn9JYflX21IZYR0iWAyDDvmmYgK/1N3BJQeBWheYKNEqSN+nD6aIQ9x7qXSL
e0mepO/XJBBJ5Pi71kmeglvgOw94dLgPLqnqwu0TCOjMN9yv1grICuzn8bpqyfS4TTiluor3vLJ7
Mo4LkGsH9J3uhJw3uZ2w4vaGZAHgU4z02k7YtZGd3HebArtST8+PGy73TglnNYaXcoDOLVpCvoNP
HYBGVEXrVb7JdtGOgmt9oc0DhwTdcu9pUAYp84T4yAVEtJXEIvdQgYE0XsyZiBb8xFJZ9FDRt+uD
1wN/1JylhuTzsIx24xwb5kORLa5bfoG8ALUBy5xloFw2gE6VTHsNpkvSIg7nwbX0ohA74SaHrgqj
d/2Svikv9VXg6juydMK8JiXoIIEogH7k7uFexcsGyFGdQ+5U51rUflUpHltF5B2po2C3Kfw9csUk
Lfe1ztCxilcBgbZphdeFI1/nwNBb8wYaJzd9jrfDvVbhcOStN763j2Jha1NCKr1Gk8fZX1YPOqHF
EwmU6FW/QRLsekZW/SN6EFDoFC3pFccKqGt4SiytQqDAUh/KV/E121XXMEPdzF6zewnYN3ysekvl
r5IRM1cS+qm/6pvs9Iz7qZyKnX6b83EzapmF46ErmXPNaaHGC814O14nF9gcRGzg/57MzxTm9+7h
Xb4cnovL5gVBJie+02/Ma+NO87f+0/4VC66nxNFzoKmfPeQ/NfeO92UiRf8lbw2L79G+NFpv6lpG
1nqqr5Cva0efJ5eTxvX+anC7a30u2xdUu2yyDYR6V/VlcZESsLUL/7rFiqKjt01fwnUcrkDl8d2K
hbmTHii4uA9fScneRnN1rq/ai6ms4mAh+vhoeMZTBCakeDCldJ8Tq6SG3/Ac3O1fUHaW3g/UtrfZ
xZTyPaxq7/9xdybbjWNJk36V2vUK2RhJYPljHjhPorjBoQZiIEiABEESePr+EBFVFaHMyji17P9k
pFKREkUIuNevu7mZ+XEig24LkyJo/FN0HhlT2QH4zRaSLfl6UE5EWgK1eQqrmVSaFdD/GcW2g8F7
Bz59Q5JrCg1TyVULkjAftehObD35PTZytGihc/+1xRX25DamJlWsYknved333yUKS8N5f7jVpvOe
kEhovlWAbYjykpAdT5wtpsPJxdZCvkJHAjRbE82UtqUwMazWFe1qQ+9nT/fR5XQGn4A8zHDF84Zr
eOm9TCijncwbTM8vZC/ZJ9Eb0LfFTXieLuEMHMdqZV5fhg6jZc1hmDHOKfPuoTBu3tspTcXe6a/H
O5i/zWiTW0j3SbHBe7m2nrhPFsGZP9dyy4xH99TqDsPd/Uqqpro68KapLq+5Jexkl/aOLQRHmQPw
u33zHRw7GkyfRKsQ0ot7p3GDsoqj8jG6jATQv8SNP6+7mrZiYt34DS4rzBbdE53UTX+xCmNHrxNp
XHnJ9Jo7p432LgQngL7Ti1o4F0qO4LoqABTBtX15dPV0h5HigINgWu+QME5msic76I1B+4bXnvbx
gC0DHP5+e5jq0Ly5gLxBPkpXxghACWhEt/IA3CV3gKsTCA40nH04Ft0ymRwnjdm+FTu5swG5bpa0
N0gZmHS57QEwPepoDcEMMIs9cv/XPlXc3i+mdAABcvPPlBN/xC17A5GB89NDZzdPmh8Nr8zsDIbH
5ryP+e3f1SgPqwtwYulDvjDTUF8AQn3gfuFpgcj4KO7pRFnetzqQOojw73JP5a8KXh3GGtMi0N7j
m/PreXrsqsGtn4Fmy+MSQshIGqnjIjDwu5SBvxU3D1pHiAZeP+szd4dDkwZaEmJl5xdv2jwZP5lw
D7mXjCAFtbtYcsTpf4mt02/cOr+F+z+FHbh7vS0TPgFfmeZKGg9KuYmpRpcVmmXoM6Ya3oNKtuqn
OVwok2QXry5j/O1LFhJn8+zZy7Ovy34keeyI82Ra+r+LhX+RyGJB969r+lJnDPTsWdd3Wu83G7YH
4PO9ADZAuUm2Jy/pQ0MbY3qdpU7P0XPVexAxScKOVwxasTRrsKVRMM1WTdDnairAf7IUd9pr8buk
qY/IX26dDmGWewZluR/18usz7grJ6MqKy/zmwA1yQ87i5vTkMqvtY8zQewT0Ku7rHOwrDX+3xuS/
yNl+ef++JP4J3bo3tZHiQaLYMuYjs14IITiXeebcIxF2xfRC3CnC+zz1cUYmuN9+D2D9BbryyxV8
qUhz0RAG3fXbg0pXPcMERxLOf2b1Er8eU4weQPX04W+3l/QX2+uXN/6yQs6P6+mIm01/62ktQDuS
nfOyDJnSFii7B/lyER639HJ+V/j/1b7+5Y2/5MmYod6Zys0bV9vraOgyIztxyvHFVsKj9/T7Ziss
JRECeWmpM0WiPu85S32Gej3Q7jQ4I8iJ6M3AABosjnVEZjhOFvSyiJvfttF/xXr+/47PLLKI/+8/
mcJ/4jNPyn+c9uf/U/+j2J8/fuEy96/7zmVWtD+w/8XEHVU7foxo+P9JZVbUPzApRCzcm10w403j
Kz+YzIr0BwoH6MoMt8OfBfPtfzGZ+RKxCOyy1xxBzleH/w2TGT/NX6IGc9AQN0j495DN9WMZvlrc
FPdHI8ja8Wm1UhPk2ehyJcZW5VtZyTAw5MI9x9ksUwbrJtbDSinCYdeM6YYW6jGSlArjZlF8HVbS
0BIGNZSN52fSKW57SsgCmRbc2aUeu1IG71veCbHUWmpWMvysLSqrvpyvLiO2R2cN9CXRh5asXvay
6smyny+NfFofvSunAAh+1ZMhBqVVhgYNjtrT9PCiz6Y3nL6GwzGkrzQdwTBqvAv1AnB54sQ3S5aQ
gJnCzYVzQz/IackA6JcJ5rNyRNWumplxnGeNnZWLOI8y+j90pgEX2QNHVFWefJxcacWrQbEsljnT
iIppnBwua0VcMLtdhM/UZ3XKUTOLblS4hau9IMJuIaDsdNpuyyttnKO5EiSLOhzaVJ19ptLivLzq
5upSTEphI9PH1XRKs8QC5VDIScxCrsYXupVXeEt00IWnFyeZVWVkDTSSguI5uhoXf9DMS8FLG/fS
DCOYLgUEgDonS/ZqHLVkiHlWs23fhZ2wa9/Fb/8Vv/23/5jub4fvH9O9/H47yO///Od+yPcaU1jV
9/tBfacwZZyDID/MQTu5127cuuS4x5E8zE3VoPGtQUVpUPeFRXXaFZO8dsWHYcrl6wVWE+xH8J5t
sVdp0zb0qlaUdIunGBxvUAU8InIZoFt/nmAfeAZegTGURQtW1IPCGL5rOb0ih+6mAwUUeM7PGkoe
H6GxncqpfvWHCsV5azLQBoKVeWZ2vOA8H/Yr/Z270Ve9SsuMxAuv5r/HJYx8bKIN09jdOahR0fB9
OvZDzrk1hzvvdPXz6l3WpxqNxZQ5gKKXNJA3LVgRCsM3Z/yeaWxdaN9B4F2VpJqrdpa+xaJr1LNT
Fg3P4VP2z1FMLPbTRoUR1c8UXyTCe1JPT4ORHBSNm3i8vEw3z+fiqey0czgbiG4ubFmqiXqxscSx
pAQw8wFOlHOFLTClkNhJihiGuRYNBRQEcoA9NbpSyirPWdr4CogNBNKhfRGcM79wqbmkwZfxEzmp
AFBCo8vT4rESj6sRpOCnq4blbaTPdxoG5IZkq6llTK+3MKUmKNnUViuvamFW3xvr1OFfdLVzcQbN
53FIV9lkbLu2XoT6wb087VKYPPZjwYQUa8A2ts6q1QGxpfOqtu+AaRMsNGq7hr6ojID/ipUwvacO
P1FuHS1xaoisPdUsDgt5dDwd4uxFB7w9to4qjGC33vZPgZahApFPVDxZA/QE7NJkVEcSnecMMlwm
2sNO8I00KqArStlbosPNqMNrPjreRuekgY08Mq6VGQtif21Ah9VM3IM7ZjDyNtCV6E1fDkddNZOW
iW5PZ0gXcdENyJGqxhZ7khoBZiqrIQJW//yRAcrC7sQ9yjrj7lTSlpNYUuCIH1M3Kbg0nijUDnpZ
BcQjEaH97hiTEg0/jYfwcsvdQvOLKmhRHNCVpNjVk1Uqvai6xm/qnUX3eN6cxY1YgB9F7UTfy3lm
1il+fAI0v/BRRIoMW1B3GkhUZ7cpZmK7ymVLrRDWjprx8AV+aCqZ5fw0h0fEH+pG4dsn52kzrsff
/jf/7/tXaKPyObGq6wNaU/74Awms/izH2ZNZ0wGBsYu6l/bBBB/z+IT1cZJs/WY/TX12wbw0tqT2
jWWvZLbwfKsL2tP1RGsLVtKLIDqJamcNewp87QbVRlAgu4pv0rmzE2ExvKJsS4KECdYqVzGkaZ/3
BTGCzMeJHRDGMoyK4KqtT04MuRPhO+rQvAOv02J6tiJxFUJlteCunnFvaVgYPUeHe/MGW4N3tg2Y
zQZOkA1cvSvFGca9jfk0Y6PaFo8BePvZPd6H+LNCudoPRvlbA6OAISXqZZyWk0GyKTkTwaGNs6/D
BkXpmLrdpAKAAjaAsyRvz1fELt3JSu6Qfp5PJ9PZOyIHidw57VGeIfLm71BiLvurZDjnUGPTZrcX
VXs6lWo4xk1z5WHn5GXsFo/qkIBoVzkhljQsb0oI9w/7iHuHdHzjNH/NC5XOIOwoVYd0qR3tayPO
TrerEzcDS1Rbs+vmIlw2PblbCb45OhYgjSoF9XngCEUVFYwe1VqdgRlw9cqr83gcHslIr1+OwsMb
DCSIc2Lq5sZMUBrmFkhqZnYJgaLN5pmG06GgG84z6xBoGIIKIZc6yJienksJAhxAHyJT1cFDwybl
AIasEur1e+cKR68RnjtNuk+OuTR6aoAkxXNzKgYf8lkdJeo0Pe//9yedqixq1Hb/Oe30SvLNfyyb
t4+svl2z99vPqeePV/8r+WR6EFbGzDjsMfTvGjpSUgSWCqYxkBCGGJD/lHgqf/STgMhTUbPLkqpT
yfyQ0CnyHzAXaBLjMsnP+mdSPPtegn7XN/61fE760rnrk06iGd7LzPvtRZf6l1I1qy4CfUVDtFJt
kJhnXDEBXQqi6gCzW1TEAxH8qTkm8wIfFqcth+OODqR1Ijtry2otpPnmetZr6Lh0Blr5MWqbciPf
qndDppH+TO7+6Zb6apoGrQShRrxEj7sx0+T67a5d5tjz3OxTl070qz5EUiVnT7+jbjSVMru/V/d7
3asBZGn9PBuNp2mX80QTSi28K029fqZ4U4jFoNkca+ME7VhB1vPQGhEK+hWrg0rVmBGeGA/oDNow
nXbX7OnculoTaW09qrWaF9eFds+GcKzS8oYtuyAebnmjuWWhwC+8XqjnLF3qDEQdONPd+wHUxfnC
LDiOCjnHoE0+qc/x5fy4vF7FRnotT1JhXuvhI0wfrbjUa2JF3Fzcskl95cJ47ssxSB+V/5D0sVbU
r2cxi4pW94ZZA3bxSHR7eIzVyeBUP0xBGLzei3ypXqncJdIlVW5nMbMGbKXSztOrmiKiyweMFlPu
Q3juUpxU77XSQWjTSOYktaoDST4fNxW6es598m8cX6/u8yzunqoireO2WtZJK/qP+0kYabVqSUqz
LBVtojbQlxlkoGYdeXm2FeTuiFJAW0paGzsdt5wUOdG2+FrD3H4+LxzW6rQ8k34b8d2rxZrJhgiD
rW7IECauBAqkGFdR/oirxVCmHjCyOB0raqtamah21vBS41BxS6YMcjib8SWBfHm7/PBn/F9d9uoA
J/85/Jj74+f1H4yP+1L09q/6od8FffpDpfeLFTP+0n30+WfsEb59ifJ1yPQDAsM3ke6Pqlf8g6nL
Oj5dBhUzIy5Ug5f9iD7iH4w/YwYVJl6yynwEhl/8NyHoG9HmJ7BMpW7GzQUlMbwFDQHvF97R9SLc
L8+ToixU/eVpjLubp4uhVo2b+k2ot5fabaVxOqSz1jnxfVGBXZ/fcmlxqfaKEB2rkcrhe0ezZzSf
QgxDdTBvyLyUsRGPhh28bOcuh7VKhomB3u25vsPdqQMiB2VNgrDnZKNCuJ+WSmfdOnPYAVNN0RKd
F21w3VUadFGLOdfGZ/ySz+/nRd7YTWynNIQeZoeN0kQYkFaUPn6q3wHY/2q5/u/Upvd2P/95Uf9P
w1G6LzLyi+9K917O3r/k+4pGTQyMA4DTO9fyicJ6+X6YSpL8BzANBEnCFzNEFE7MH+tZ4DUMGmBu
qY7dH36mMj/vx3rG2ucPtOocszCuYF31x/N/caT27/8T+ItnN61yzOgVuDh4CjE17VfwtbvH9cMo
jtK6b41kPrqHGQ3w2WmO784H6EnIICFftV+kUWzDAODTV9V+bqRQHRVW4a/nyyboud7FWPZ/Z+nE
/fnN1X3ZbV2bFA9J5eo6d1pHzUHw6ftRMTZOvNPeb0EvzZUPvTivtXrul3melZaEUHPo3uzr6rQx
XDhbASSSHoN3Me814XVQftTYllm6J/Czxl3JlGpkLtZOtAx3MEcLzPf0FNBbCKEhoODZhcsONx6U
lJ60EbdxY9bnKRxe6+o4L3cIo/XoNJIsqCJWtfjODbpd6WKpvYo/ceU3DS/K3ItS7+mWb42zy8PG
PEIX+mnp/UiYfmZiyqyZPz1N7JMIh8ROfL++wLpXMBeMryqOSzLxDeI0yS0XZ/cyRt8SfwxVT5yd
DZveG0e9Ma5Hul/SsnShzJzejqk7zJy/v6C/XF4QvfoVC9uXZv2X5cXk+CyNVXE9bMC0/NP+NioX
CgUXN57mmi28gEmMy3d4nFDpp/UWLZGFdVfsCmoEsMGcoFMgeB1AjdO+xVckYG6H/p2TvHF7hsFv
rrdH+v8d3r9vB4XZTKCqhHcyyV+v916e4vyudOL6/l6gnNhkm2OU+ei/g9NnFxqTmzOcaIvYv4Hf
eUfIE02O6F6361Hh5QtywvWR8Pv6fJU+fkd5/ebs9adr4y7qKu6fbNUvXQqBFFTq+msboJKFeY8f
Vu0gYUAxmz9cJQM+CeV8cg+f3L/czsbgGiiEZAcKEzBDaibhsI7QBMhOva+H9lGHl74dAupjMQDc
IZrP1kL5qcahYgljAUV1uEiuQRVx0rjDl21FMkmx//TKI4/HBTTL7/ZTR5GIQNiRHuOtfrSEo3vU
7VOUXZ2k8qVjlMuRfLXKPcqFMY53j9XljSaq9ioE2qfoG6tnhWjKGr5qmvX3D/MbBP13N6zfLT81
lp5p+mjIqsX1ZXN24zmCh+nTZSDCSoHZlRhWQQu1DasRwrYQCvW7EtXr+jWPVHijWnRaJwQ/oNiR
GNw3sFgCNOuIghjGrTKfCxHMHmOF3WV2nwwWf3/lX/w5fizDnx71l32cGc19KOLQvdbXxz3+BVoP
RcSSawyt8m7dGpv5UsaH+pu3/ULp/fPb9n2yn27YsMT36dKI4jrZDHJ/OBUPMpbPHykDCeCJxSPJ
SxBzjjJMzwtH8soRdwSqGqV6JGICudZW6u+mQfVH3Z935E+34ssBpd8F6XLWWfXKe7YXHzbi79YC
gkvmwgIUzROd0zzzToSRhxUr1sUtjgHqGMxaRcP++8ei/O5avkSzvDUu5a3lsQj+YN5u4k2vlyOA
wiNoGC4qGlZ6cmUIEgNE0BfIUwt0DvE2y80Y4px9HKElbWULvP6omMnVkyd9v+B3LDiaOl/u2UCB
/0YGTXfIkEkf+mP1p+coVikAQFNpa+KDOU5nLYqIUIdQu208ugrZfJWZ08zf7eyeqo4eE5JDYsEf
0Eu7iZTZfPOwIpDjfboCdQU1VUO6hEjamFTrbOZC0EZpeLaMAKw+SjYaB1n3uhmsEfiF8CwmrTCD
9zM/Yoj4wc8/XL0Q6tgyc/3I8PtEQw1Fq8KZBIrqxXSLKRygcevsthfHVoJv+tDc2wj+bYvWXIZr
UyMXjy9Wd7fQB16snWFG4wjJlR+detGXdbU/Ps7jM8SV4lPL7ebtUK0fZjH++IDuF8oeP2YkWtni
Al/U7OwblL4aHw2r3a3KXTku1x2CkKk4vtDz3EH6CbZRscU+Arkn69racBfHum6/lfwENbNKfpZZ
TRXRxBCgtN4Gn7s4xCE8KucrGNQrHHXMXbp6WPPBZKOY9titXBcYcJG7K4BueycfhubVjuYP078m
1uFjHm232QLKYu2mA0fdaJ3bktV8U8d/nuZFP+NKQJhpSUcsAVxErc26mC56ySJsggxCZR3Vd9gN
eEFan1T1h87zFuKDjm267CLJnsoHzETMqVt7WchorjeUYTShLBSzDLm52ANaQebskpuLBaRnc2Ub
OMsWo900QYK80OASX8mAvJO1CjR3Nx5HQwR65la23Lf+W6yFB+3zZnrYNZhQl27+Oz8LGbyZb8iL
lrYxe7y1SATxCrk76hI15iI+u/XrY6YhNk1Qt/VtntdhiJzBDX2GyJqHeQiPbvQqqW5+gn16ZgdN
EJ0D1Zq4ejojMF/NraoJ+qehDeVzr57NcPAGF3EJf39dmccZgTLxXvGqd+tg0i5vu5u1hycJR/YC
48tGl3BxbuvUWUpjBYyZXj8cbqbYTNXRWnUdXvl6PZCreK8h2jaKKzj4ztUKJzr6xVG5HemmM2Hb
6ObAnejbV0gukHBtM3ZvZvEyc5zjbJJGx61snsPl4eF/bNJgO84ya2hGm+gDD+35Es3Z8rhszQMq
L8gzZzP/ZPE3KDT9wjpcP1XDPU1Jru8cuE5juJV174lYA38yeszu8LtG3og7MyltqzWXyfKjKe05
P2t5nWvQSBSnsvwU+eo8vUAhKua98k6yKs77oN0Or72NwKQJIHL6aJfmrfmBMBF9NjxvM6bq+Vdp
9Bf5qdqfWz+fyN8DEzNnGBo16Gfb/hqYzgwXG9zUVFtj74nYfxQ93eN+N3ZVJ6WHax7DFWvnzYTf
ih7SnHlP60UYvyYAZy5PYcyD54aX9vrE/Xr4/iX66GaK+fcX2Rdef75IRe0dVim+GKXy60VehMxo
yxMXWTp9VaDPBx4ytCLYTt23Zr0KFp8LMZipy/Nh9JqxaveStb64jJFO3HT999eifj1xvt0wnOUl
Wu0Gdq9f8tEBWrmB2g1VyjPNPCFlpV6ZXkUXkcuKHsXiU1059zAbDUzPgVtXmfurGfrL1j+zGG7j
w9lL7AMNvghq6m8uDUzlz7cJAV8/k5kBDWL/9Z8OmfvxngJ5yup6gxBKdaJbYhMnOSXsXexdTJKG
/GOHt9LQZc+awT36bGcz/EG2MFXpUIKQTF47Z89OtR5Hayn8phb668f40/V9fYyPqmjwdVbX9mY8
JBxbzXwABQ/xAv+sUnfRx6vXeBrDg3QKR0lgs6TI47BiseeF1TsX/f0d64HzP9+xfgIkw6WYdKx+
uWOD7N6Vqt6qnJORe+ckwNDHCWg3zRLvBVG6JY5Cy0dq8TA3hv/3b/5dNvGnvffTu3+5Hw377lyK
Hc+LLlswhXw7xXRlPD6/N9aWklTlNHzb9a43pfmGntBaKbG9Ql65qr3VanWVzLcVzS8Iofj7wY2+
QNbFFUCzAJr5fEyDD56Ftfgsc9vzEJu8jmr7pQehSaJr2+kdQE6Gl0/glb+zXg3vbI7u1ghu52Rf
vrJqoQc8TN3hVDwtoXF4EOY+y8oevJ0hWz9uZmIX6zmFysP8+NAXH4+h+eET2lLzwBOb178ZMvCF
Ukh3o8+iABzxP2YWG1qUXxc42Ix8LApuWMT6GZN4rGHjRius6czA0xxxSQw195werX+4Ye5lBPa8
+k3KKfcp5Z+f2r8v4ktKLg6bE21KsV8z9nb4vuu9ik7OtHBXM30EL58D8rSaTDjzzp4ftSfzd8TK
v160/76AL/l3PTzJp+rCXSidaDzdrXqaMy42pRUsZs5ICydrmYiT92fLb976TwXv1wfwJd1W69NJ
l/u35iTakW2Ih97BanetzDdMdu7mbqW99LHlGbx1cHOgV2fm82bxl/IR9OKtfrGezMW7ao9mwtDK
Gfw4GnmTM8f3KTibk8R6pd9aoeOKIwR2tIMze27Y2my+hM2xxHCMBI6PbMmzhYQfGYmt59bHR28S
DbHamn8MnL/fp38dJMjacYnsJ7NB0/olrJaP+A72d1bXomdvS9adtUrtxYz2bnS3HDMkrvvzYfBB
c/Y39fIXScWPBf/TW3+5393lxFXdeWtpuRkDuPXU2YsVIBjzFqg6V0f2uGcOrRekTCNa7bABu0m5
NSxvYZrWei2aByT9M8wZcnODg5O4246nZMK27YcsEiqGAw32WeJ+2MffxFbtK3DTrxUgUXAvgFW4
aV9ia9I8BU7zTF1vbTeJdtvoBBhnbltrTOSXTFZsYuKls1g9vBUDYlL3Ez79bHZzyJ0QpwLc3ayn
F7am1QYpH6LeMnHYk64PPuTG3zxknEW/7Osed1Vg1WEgzSwOxn78+piTtjtLVQtSd90+cWR6QIgy
4aNfsDGBm5Ra8UF5aR4YSpn6x/Wt3ow5T0GlPmJMn7bivlheVznCv3ItH2K0rQcEL1Y5lzfXzk3x
CtIWT9uOF8ZGXyjT84fbhjUgzQrnrfaCA04b8S7YVwnLzi/UhUp1sTouhddRO9I+xLl8wHpI3D82
8VgO24jv2sZYleAT3pnStk4tMXZ4jfFRwxHBfd68brMN7/6pOvfgvKont5lOWeJj9SQ4j84Zbqna
8UA4yJ1/h2u312EaCfubRtanW9ke470VThOn8LHXkomC+1VY0qbb4M2Q4PY10cMsMt7ybTmvmOWD
uGYYZWdw3WKk2VQKFWXGZ49smdACl+ICV5RtPO+2lds41Vv3lvnpxz0zl8Ml+o8RsvnpbdQcsn25
yVd3BB/MrVpguFQumkk6O08HuCSnhJAx8kFzYCGyIuIXpkn2UN9cejd8LwJ8tCXNAWht0DrtBq+/
cnLNiBA3kCbMObwOVnzvYvBWQGhMXf3Or/vR7C+dOc1nue4f8T2qTEXF78tNYZV8nELmIVrda+1f
qZ0/Gqe3jShmg1DG2kB19Dkn7sDLZ+pm6GtXD0XZLRgw2jUP7e6VCZ+e8bHldizGOmj31YZtNB+s
v3mgUHyQ1iwHfv55dBsG1rXYUwqjApNL3CxmvT2oQuR7KmZ+dNBTFWOkZ0FYjEsm3JW2gqdJY7X+
thhtS/9qqQukNAweZvZQhWtKb0/bmPJk0ju5uEqgItEsqUth1UV4FD2ji4f6dKZPe68dduEAVjUa
RP9hP5Eu9X/vJeOgKOYuh+f2tI6ehodqr8ThUIGC/LRZBnPKVdy8fJg+UFU0v6I/YdN+haMXpPZn
g4xllI2fPiUfVg1+PR7g8lC5NTIfJYjHQ9R7b57hPn0kahboP0ACqiPiwB20H8jGESb6RzuNp5ft
0y7cbJ5bMgbVVMiIaS9OPj6PdqfdILgF57NZ+dmERTGHqbVkqVrl+BmgRvUhmsKxe0w6vEu6d+RZ
dexIy1OE9cbRxAwE4GPSTakvgUlfCZLnbYdR0DiEq+TEY4bFFVgZis51RBENbqu85/YDzS80mG+0
0jXk1bXofFLu0/FgzONUxqNsVPnJ/LFWbLy05BDtptWGqrOoLdSmQeLgBEGjActaqTeVM43e9gxX
EpSOrtZ745R+EVRWlFvr1IP9F3TuqmfYcxbus6UYtf7HwzrjqznwnnYT4jIkjIaz8g3Q20VpgS9g
hMcm66dzVayA4D+ho71EyKGr9W0HSm0/kMufke9ogXXFjQcTVP8c5ggJCHjOwM3cFClXirqeV0fN
kpalZmeb5mSzgdnjzy14TWmiGeOXHj2Cu4/syOaXiR2F8ZpdcEWom6C4AoGbNI7o3WzhHdu7CbDN
1R6zURmy2m2Fgd8M+5cZU4MDgo6I9SbP1Konb1llw4LAanAktg5/lK28EXETuTgnVOBN2Dpv6VIK
ewNQXbaScZCZIFA8xgP2oJSGqCVmxxDrHbwB2BV882nc4++vL/Q5xoSIcoxDkceh+dLYR6scZZbp
IMNyLivomvbSqZxnmEZG2K4KM+9BHOx+QEsQsuGOiDkqTFOyrltAgLmcwOwGqBuTiYpqrraQDsB0
4dF1EI2xCTOHrAwaK8tpOr2/GNHw/RncEIYpPsyNSPGbNSxrS8Ggx9N9IShY0SUZFEihP/CQFAXj
5zuuMIsNfqDbi4eKD53xk4u9OoqXjd6GU2nZuWVIbEYgN0VAM9K9nMencFk/mm+04K72cUF9wJhj
ciau++HFc7ALLqphS7OPA0A3fi7sUOwBeaQu2tjoab7c2ZcoWbEQRBXLlxuEq6G0MDwEmPbDPwaq
nR+KDeiqPDWsl8nkdkBynzDsbQI/jt9/phNkVJPsnNaliTKXROVuvdULVfThP2IW47F5eI9LgGJp
Yr5K0TmCazh/iV+rgHu4JMPmDp6XcYDBML1EHLoVDi6LSmZdY1PnqAEmy6iaW5d+3yd/J6BVVuuh
9XKLDS5v86HTD2OafXYW4g3bfD8F2rwJ8JJJJ7IN9x33KEb/IgdHi2vWM2Io8IYyz1/OlSNMCZ8W
E3Pm6ixGwnb0ZcDFuo/4C/PoKBPJ7nxUectyAQB3dyU45DXrK7bh0c4Un4YO+34QJjttjr0t5xdi
PoNqTQ1QKUa0SQOsBHTvLbcXHVc3CG/T4LShZGf7nia5W7uw8UzVQ92IPunG5wmzA+VxFOHNhNGy
FMWuuD2GKlRVhKc+bt5BuswcbXHaYmplNQ6LB8fiCNmdQ5ZCPJ4VU3WWu8pEm199HJn7g5H4Pamm
t+jpSzYeXSAEILdYgJXbp6VMskDnRg2QHS5g+fINdGj8JHqEaMwcjdWeYbfaH0LYjVgCEGcffBB5
h48J/lH4J4vWgE4B+5cVPNyO43HuEbCO061u4Xps13N8QvyHL0Y5m0eaySEBuQhix5gO+Lc39T0m
LmzhDOAPPVLKtXURk4W+nRi3pfRSvGRUhO8LtNte5k3whuA3MQ18YPQA6uWJUEgWMnra9yn33gI6
liLdvn403MLmE1sSjjMUclhtngI50Kfo8Mfn12MYvx49ODS+MAcH457g0iBDox1O7s4e81hA7ps1
w7+EA5DMcfoELNNfsRQYBxcylEVhw/ilwd13twub98fyNuXQe0diyllMFOXBaYuB+aJ5AMkartXY
V6xPYfPJYMGJGLb7xiEnxZzRK31helxcR0ghaJ0/p+mq2qbBccKACWOqLNsQstmI0OEc/S7Cs5hz
V6p7o7Dh7ubIZ6t3qtwJffC7Owg34Np6KM6dhJYuG1hBWFYHBaA8+2gwxaIUteg6sc6HC+xh/Hol
XDtRZbtX/7LGDY+kAjb/mENsdzm61wNQa94/nsHHbfrk1hq72O2Qbc0en8YEaYQa5Puj93bDrjIm
zR+sOiRdiMnMT2MPwOgaVjXL5u36slaDbEXgoQ4kGXn6L9VL/FGbZxqfvPcRXRTSAgtPDIpGGmAe
eqj+2thaCd/Sh53m/egMuPEIau0BHIR4haj59s0OYvDxvMsm9phg+A/DuYGWoOis1lXmPjGCPM74
K+2jIY8fXkKDI356dYoEnm2kz+/vkkE0kqbJgTkiwZD+KRZinVe8s+u5Gx3NS9n5lFgNuOgS5KsZ
sLqnjKAbu6Tg3msBrDsMj5jW9Z575ByA34rlfZ7Wj6cFz+PklzgKsEJ12iLYBzx9MTh5eGyOVZAO
NA3HKeda8nTkp0nfo1lfQum9Z1ycfNy18ItVOYKcvjDPEHxfzIIOK0dpULIaAC05mqXRqjanZcfj
09wcP20p2pIlcPPHSQSVEzA83SYSPcXR8+bAnJQnKMlcDV22MS1DGO8DlnM+LSjz/Sc7vx7Dzu6d
mMdDzu0CC7PK74DRtPm49CjzKe5vfrokMHnw3AmbiCOiq/9KHmC128FKwpBDYCGe6F9CuKLiuztn
ncOCRqY9ZCDG/yPszJoUR5Ys/Isw08IiXkO7hBAIAYIXLElAILEKEMuvny+yZ8aqs9MqrW737a6u
Km0RHu7Hzzm+tXAzCm7iA6cMr4xvdHtP/iWmAiO20hBGwAmiJUerIJV0IVZan9jFCixErBLDRrpJ
er894BPQqmDWmtkNHsieGxGy6xmaogVWneBiDZOGOoXpokWyvh8sBpzAdjO4RGfIjzR9aNEMH5Al
SDjL0mVLXOb1CKdCt4oxe4272OVAQqFhwROYmCu+eCWYPWEAcUSp0TSfyzvB/I3qfabZZw979zHe
2SlaDgIZw3Sla0pFnAt2NHfhcHbm3Q+NJhh5nmgP307dwzGe+L2dkR1SzPDJFgGaIxT8WPPKdI2i
ZAsNRrNxncBRKfcXKUvMQSqCRger3XDhl6aOnPESLWa6N9dq61XRrGtWIvfePrErPNT2Bcr6y8K5
KkdmSarj4sHg6IOtPdZxuHhjxkhWScuUP63t570Lb3jQDY40yUQTh/bZDiK/IKYd0mkzM0ZV8uSr
VU4bpjvEh1G3axdE9Y8jA3jC5wH1kfkqeJ1Bk8nUqKM6gapigsqcGqtYMBxXmoA/iNN8T6aKEqW4
Xkw1gHSXAsSKcJogR2eb2IWD+LmPD1e10ntSySLrFMxi7AU1AROTbE5l+wZUdtKdRWkf+XJ82Zv3
wrphqAxbM36n9M13rvjoGMMXy/o+hpKUhW377C9P5jzvy6qQxB1nXoP32LWZ9xiuUdv5b/OzB9jf
Sc5iXQdnMTiKQe9knfxCeDhVaC17h/37iVER5r4eVx0LzLVtdSLEIhaSTlflj3sMKpsEjCOevh1e
U1g/C5bn6DZUcQR5kpwgotoTh4PG/PCYLo68cFe5eDrZc0k8vLhKfGILvpzp+ibWyqBSRB7Rk3KU
wVM0Psh3KOfMOiAPMm5mJ+qas5zY0rYqfBBY1maMfampDdDppNjw4SuCdY6Ic7f2bHsfttlHdF7C
N0V4zR+G56RdYI5+FDUmAsUHzO9jeKZ2PNvYaEvVtH2zkx4u0Gc8UFSn1uPX4BmojAfo+Nhjs2Ig
Fh8wM8CGJamoUQrTGFRhG2uWhtPEODMXnX5xsRf+iUi5LNEOzvAd3/EFzkQVo1f0T1jeVGJB15TT
sjQPDWv/Ihr4ekAVYfTe00NweNqof5wrMj+e9cQxsY07VyHNHyJGuSPuEM/oEb+cHG5NozDJa9hK
mJhMUdZU1xE2LnlwmFfhIjYyuztsj0r/DWe6TyZQzvPAuHtt6G22Fr9SsA8rPJytV8sv2+65Mi+q
hCn32KdiwrnHsLvCDAnLCVR/iln6A+wM6VQX0jmmTzijb7o/u4Vic5s480fv0s0v3r4l+PubLUxW
WLo7qzbsPacTJpup0tsN8lmN9NHBYy8X7wiL46iItOSJz/WghajL16Lq5RSYI1185m09H271qSlu
iWcDJDxyITSKn5erWEye9OApeT860PEnjdGJiQ07IZNdLNr0t1Wu8/Wbh4728Wu88xB7HBhQUVld
nq/0ji9n2/FerfBcQD6h73vnADuZFcL+ylKsvUxZyMOmbUAGGvy3AVKd+9K44YbsqBHaJxotur2f
K8AZD/8ebknim97HY/mk8rexqhsskho8GNBMrCp3cxkdRswKGY8xnhBAX7fdqr7H7Wv44n/Les1G
DkGYrC/CxbOy6t7paN3fBDisjXvKxcRoaPH2CrYVExGojmqhTLD0MrHCxNuziPaU0pT/T3dbhBhS
YUKLW8LxgSpI7GZ4/HFw17g39XGbBfhohLiHDrqcWDTVTaZ74XUKt+JuL3Wa97VzQvV2Es1eOXog
yzONaWdSDnajJp4qZdqmoYqvT0zdMQxKadPrMlBlS87fxgEJX2Zrg0UTcEGuYNl3DM6Uu0hc/bbz
+hpEI00TCsLEizKqdlsj+Bl2A/gUM3irnRRipo0UqJqlqcTS94ljK9qbzeF1ilpioARaE6mvix+H
OigK+bjVqVefPso2mV3KGMIbkxfevcMtvCqw7uv+aTFTYChivj59b9eLQ7Z9KiYT+BhsRkpc2gcH
j41tSON+uRsB11+u4eGG+sJ73Pv71tXCP1M0a6coP9/5iz3pdZ7D1ta73gk56ecz+NiMlZMYKxij
MaIEZZ5dfLxthiTAjqyYj3qz6Q/kqeFIE+kg9w/Upjr2Hp6SHfyPXYqz1QTXk14Fx6H9+Sa2PQPK
iaD0dfuUllgLqrQ88YKOpA8W+JFbpuSxw3bY33uYtFFA4ljonBwOG7y1tkMMdfHzQXJpKuRHTysy
bKXE0evYx+0MXskSp699dHGaITNyFyOM0IjXFMce8ZLbaoutd3CgOYQb6TBCIW0+/HYInvDwMSJm
HgienC/3frHPW4/pHtVTvLZC8wgnOBSPXhwb2Lc7hmbf9/Fj1YGpc7Ib2+GWPwA7qQTrbaSl+scx
OetBY9P6qA+exrwJsmRcybzqHdz29unqtmvzcDOV9Jmnl1kdabBpOJ0PEg/rTO499WFV/cXyMlh8
KvidYEFNA2FSYoKx3A/b54BECX+bLkOTSPSt1qqNL8OwTdZGUe9qA0rooDVpt9CmBdgQ6y+Euu7p
GdIJx6C1y4s4iNv8vsVIqzwJnLIuPTTDd1yxWs69GL8ne/vIi31MzV3bLZmHUbjalOEpkCaufqsl
tgdXKs3JIj4fvW14wuUq0LIFutr0sEuMvVneyUU6m3p4rQKNFfhmvsEXCf+Nc0InMFTzMGthG3Vn
I5vvg717OdQ9lTY8Q3gZQAor9r72njZrt0YMrUU10vlKemzx9907hGqoPgVBffeZIyul3MAvm5uA
Tbz1C9ItRoWdIfabbWhQGN83++e2Wa8fMb/xgTv028l3Fi+2RpbAcJXZiebp/HBkfI6SKMHlo+li
uQ4NF/hrdMyg6J54RQ2c8hq9e+VWhn3Bwa60iKxVvimxCT66Rh/zau/8MX0fLA12NBSaJP9tEut/
iIhtGjkQC3SNubOSIP+tO7J/nfdqpbabY0kXCzvxgYAWkWn67jsZsCZKCjHdNOmWWzTC/t6ckfKT
by1XLs6AzS59eogX31tJp6taL7YFF5+0eG77tDXDbD5/+2nRdv3lRTSyOYcxo1rEjhEzgL9dxnyI
Ir5LtwzIT+AB+ghF9bLbcQaPQVMIhnTU5hTWOPZuM4yVKDN4paCFJ3PDeYmPKBnL0Bx1rYXsKXom
PtHVGGfvPV/aHt6nWFWr9na8kqSE64vuGYiXIlZ/f3BNthb/3Wv+94N/ZwjkC+Px2sPooFAFTGkB
I9D2rgdpmvjupy2wReKV024fWcPJ368thT1/vbb8KH+wSfROnd8WOdeWIBNdJzTX1nxOWVpgRbOg
AekaO8AmNrZP00IR3ob5RBABfjUS+u+NqIqmQaGXXTkY9N/6r+dd87jT6guqYWE58js7fuIOXLM/
HvPY3i/P/cX5+Pc7VxVDacsx3U1Urd8J8trzvW+r50OLd67sra1fOxLsN9w4ZgaTIWKQPL/TT5r+
59m+O03gEPt8MWfb5ONMy5WgQLZ3jFgYdzDDyvn7V/milH+/uz+7qt9WhHpW1a76OjTHdxMipX3L
QqWPJz+cyn1u3+4enABteMuyjL0ZFzFt6h48lh6SiClIrFvRL34Hg175EFddfCYSrMIH0aGFTFDt
Uf30cS5X6LRDHvhlNTe/d1j/6Qi30ZDB4tARjf57RSGsbNxPx4U+BpdF9VE7VgSSakLvpBAgouh0
B+ZNO/VPUeJvl5/qcNqz8ZPo94meQR9anG2OyBD37vAXYkPnpzWGsgfvATloWm19Y5a0Xnn+LulX
j8lI8Lpwb5/SHe5NXcQgMr75gYIGnhLKE2J1H5iGrE804Mi9aMNgf/78NKKSDhTI0dZhBoq1yzH+
83e4dCKckAbcIN741e9ACgvRmtHL2SZbQeP9yM+8P+jnha30EirLfUSQo5X2C5Xg23zrf6gEfz7h
N9oK1u+5krd5QpY1GGw+f42BvgQzPR5xMLrjRu2tfqM46f/29f3fi7bQ+spprCgBv50aHCiH896A
AzDh0HDqAaV6rMM9EnPGhUF+bfXSKVXmoHha0spyi3FvSeS1rL/vGu3Hlcd4ZmxqEHwhSvz3yjvX
JbHsvpfEIRpXcSr89cAVU3tmmp63CYe/nVia3Ib/2aY8Xsdoq62m0vwWPBXjcFrou6+3HWbw76JY
W3NVxXfRq0yCIHdoZ/4Sub7Zdv3v2/7jovIt/BGxoUxV9/urpfOUbCxIN9CibsKGEtu/sXGg0K1+
2TfN/x5Q6OWUtspwX62Drdq352SC76Kh15r+lRaQ8tB/E/j4NWIQFWeuWtsMXtQ7pB/Q3y/wUwWS
cq8OAKEvjM97TxJ96nnhPSfVxIS2e6SSmmliNBoqidb/5Wb1H1aBqrRxoW8Zhmbo3yP7e3EtWkV1
18fbHgroDiYtn0C5wKGeYdUeppDMqLhcAaZaST58Mx5liMPWApMhzCxzPCzcBUNGTtYTpj1zhd+9
Dj1CxpCsf1N9/LRXVQX9H2uVpdP8nu8o71q56YujPiZGXiZsVvt+NAG/qdx6uH/4hr2bWq/kl12i
/vh+/rjst7PlobXzU1c/6ePKudN8ii6Bn7tN4D/VNhzexG8hSS6Ob5uEx2TeOMPhDeg330QRu0Ve
vLQdj3mFUSCpYgufc+hlUVTJ+Yh/jwHqD7S5P6+mfYsB1em5x1KRq73jsNw88BaOE3XO6KjeyR9v
fn24Hy9nSAlnG6Wz8j3k5AftXef7iz7O9N524eTD7RQvpCf9Igp8dBFjLJjdl/v3h/whaWM//nHV
b6Qr/VE92u3OWUemJKf1Ga4SKO5z0CQHvgqlfw8Kf/6K5NxFDF8slZE7jHcBTnPL2n6tjhPgSfZk
VgBy/OZw9xNx8l/39n151Yf7uerwRpjg9gGiZN6ji9vyXjYAU1wOMSsFU8ZHhyJf2pdeHGbugvSo
6yeThQCLRHv897el/hi9/nhb36LXu6x2x+rCHSkBEzp3dFpuYQ4kKvtMQQu4QDImcqZc/v26Px1H
/3oT3wL17brVXu280sf3gOxh9u7R23ZoSpAjLJiSswcQ3YIsP037acv5RdclT9+Y/f0ufowy6pd/
B252nX80S38cF/dXvc8PTTbE02EkEoSizEG+ZbZXsGlItRYx9MDf0pCvXfZ9z/950e/JfEN/PRYG
F5VqhtqCQ1dr4uCdHZy4F6nRa3w0YxSTk5P1WnaZHkRX8JdA8OstfEtKuseucS/a3MLNUZ2D9z5Z
uP0+BnA6jh+Gl4+kj2sT4p9dirOF2+1perL//up/vAWN6eYqZQ3hQZoC/nlSN5+5dt7Xe22cH9w7
ZmZ7EWnmLqwwrxgoq4EKI1aUKMOwRQ0Mh37s36//46dHhsY8Z+3LwOHbwj9froXxKElPFLeSzDh/
q9LRwgRJ5Gv8O+hZ3IYMemsDDg2JHd3079dvyef7vgqYUYKbIir7Vsv4Fvl1rS60RvetI9ubTBDu
AZHS1Dn687MTz2srOgjIohP+z3ArP0Ys5SfaIEdbeILwmjxFUpKBIwWX7JKr/2HfR316I7DwAs3p
B5owR0dz+Mvx+B/lNOWLHKzyfzf9vXypt43bqXiS64RZRzwOVvb+7EiGDfoPci3VS9XUpyFnJRB+
emLaBweCUwQAt/Xgsr7Fh2f9kvH9VKv+65a+hftdUTbq/KKQKCDym2TGMIOKBDc+ixygGZ/OAWIx
PzF6PdGObZY35Z23s0a8osADU1798l3luvn+XfUunGQsP1rgRN++a75vHp7NfUsbW1FUrS7UdYf+
3Nma8VfVHC+1j5ROtFiLfTiVwiGYE+eoGsPx1ceF+DDd3sJze3Z/7I0WdOA61m8zcn5MWP+4w9a3
LAA8Re92867Gyg9DypF52i6tGP3lusu6gkoAGeNLPgf9rLA/3X7A3fHG9mZ+8oab23gDZ3q0B1eH
qbJaUIT//RX+APmomKmQDumgHS316wH+iMqNR3d3O76f2vhsZVZU9aL5O3Vo2uJIFn3Wotczg0WI
ks8dyXz+l4v/9P3+vPi3uNTRysdpp3NxbS4Flo7vHC4iSeAe9Hq9p23fTJbNUP8lHOg/XlbDI7Wj
fslhZC71xzOX92PrgdWTNn4wIxZyxQ1vCGP4tDqCoapL3fLd9UUXg7I36EEZYCwj4XFq1hG7PPwV
9/opccPr4/9v5luh3NFup47SumucUE0ZiFDPnoQTpwncDsZHQIbFm26t9z+RO5apPbunfXM08sIr
IJHZrc2/fxJd+7KI/c+uor7S9JYCAksN++/Xo1/2t0Vna+jjZhTChWXOCLtIheovXhFEoifpm1JA
fVjwL2kJIaATQi/txFjjYccv54nAJmh46tEX6cLyoaZ1nYbsWF0PIRxBCB4cdSd7n2W0q2Kkv8MY
RjQkICmt8R0AVmzrRLY9iQk0JnjWO+T5UvxmcGSI6OxHyzOSshPRBoYBRefFjQ9ejDAEvlefdBPr
1HeYgJggQYWfQaueJiX14bmXbUk7oKqAIoqsgM3MheIIZcN5tBN0iVJ436ArUCrgOmDVt6T1zZhd
IVV/W4swUovE9x2H2dU4iAtn2WbGixWrtOqrps95Ye5HKZ6LYm7NH2YG9pEMme8XvuMsaweOarU8
H0AvkULbNXy95ApdqDNV+R0SpICSjLbHObl+cpSu/2hsYriAJMnStkT+QxTvpQRo3v2MYGPTHfCH
FpJN+p57kKr3zVp5G/RIwvIijvh4+SD53vNshyBlogsjCowGbAGxq2n7d204OqnjzB92lLVExAxW
brjwmChgHj6yTgax8CLS13p3carZMwU9wUpfwFmzE7eN/sMX/jKen/DoRGNO0NVDf3ukyb0o7FaH
pBLuJld7ipQm1gktl6PTX7AmWaSYc0lRTVk9tAgTdyv5B8nC97fZOfZhcEGwJTns3jy9x/QiQMSG
6fqHiB6ueX8yTBXxulT3OHFDRE6oRRlf0jnYPsBZsjWc9Yu+IPQEBixoQTZR5qvdGYgL7vFniOi0
g/zNYVkniQZ3FmoXl9MhWSyPOjQleG/gJ8oYju+pD6yZYi1QWHBwGrjobh03AdS8CSmBey8ZMKYI
GE58ya6ZwB31060J5sPkQpYqAMXZnLyCbB4td6KzTP1usq68z89ZQUQRNwhGwi/ik7seNC2UKFMX
Wal8YZCDWNvr5oqLbPH8TdkTEVnA+zjD5iY0ngKAizG1GecwrJ8M7mQEzFRPE94QKcsWVlbsPEcg
1zAGunbpdvu4Vg5kIfaW6vT5/NLm7S3TRQN23S5At7COm9BWci/Ljr2blamIvI88Dnq+ihuPu+Gy
y7rAWM0JJdjsjbyHuC+HmIlCJjBXHQuI9yY2KxTtTE19iCPqPQ4yftF0NTTgjYki6nDETggFk9Y/
uvwoPIk8ieimpPq0tKVmfpV7NYxJ1cEKAGYbAiLm62YRFEwzfOXo/RrWMOS4f7hQG2kHJWo/YZMc
kvlya/oqO13mbEQEPH/gaH8RAKJlB16aZqpOFPE58AJ49ovejaEQpw2plWHCKDUnDAYRW3clWx+T
Xf8GNpz6DVOwnWMA1kTgLZqkrJRLMMcDFhK5lJGyxhK0jqUv3M+EUJTeGniHLOe3HqnRkb+yuSqM
9RJCkNS0CD7YpGVZjIAdo9CFVhWikJJYhNyeU65VevNLf9kNuSQVM98INtZEVQXmuU66s3fCbxj8
cn0KZCT8tlxscom3x1AH7nRsiDqwAPm0RbZ8MTvZYiJ4C5YhE4uu5jJTTJbRZEIgnQ7DqEojKwoX
a10ydV+QyPA/kunlksCQ+F32nHCc5tWJm2YVO/P5FjRRZFnt5Kw/tlxH7D5kYN5nk47AZpGgeubz
kAwP1YGcb8vXF8T8CAr/vAHZJ20tobbYOfdF5sMPzV5GNc4MHVxZfIYNg0aPJm27Za1gRx2Zx+ag
855uynjDIFdwDOMghoBgL0FPTMqy3isIYDD+ejgU8gRVxluonJYU1w8fcsbNcKhF1tdH17uChtZo
UjK9iVbJg91JTfimEcAisdSeoTtPiMmUiGw2uo1E73A4HJXxSDYA7iS5kt2o2A4fh9eTvBOXzgEL
4uFiXZFx5TByIt3iIIETuuMhk5YUIBJj43nESyMOXWiZC30URvNY38qQzzhT7kqPoxOJTtdieM0j
5ImZeb1anezJxd7tuTDxMn4xYtHZD+RLzyIDzJXVzJdirROjIWuze04H+JhoY3ptM8WRd+8oTXnu
Jbm7lmtT96BhNu0Yl6vIuthA8C1/SKVPitlscNU90+zeVq05bNq9Sff4Zam6WA1f4QhmQFhFG9ar
LJIIcfNXH0onNs5YQLihYVpDHJVJXbVwfFcB1qUk1x82+3z81zAjs1LvVC5vhAUkwXRQxS5smswe
tiKwABHemXub6U62Pcc8q2ZQgUk4OTEIi1D5z5tPKOkJB46zXN4/FHPxQOuRX6nXMuixHb4gakW2
Rh9Bz8inWcbZ6sidslelQTHz2C+mU4/S9LCGGhIRpJfyEyOylrEUJymiE2NnNzAor+ZmP16twpM3
YUl1VZEdXixxa557EWNFPjWak/ac3hG+Jf+cqmGSDLR0B8+t8pKEsFDgGiIIHqQK7Jo4i2onzG4z
TH3NktFpqrnaRuFjSEQj3USRcOV9zO8T1Ngi7XhxHMnf8TIlkE9eU6FYjFlxcazYS6TYxOkuyPYa
Oqc48dGRTchimnP0xuQcPrePcZGIlzGDjv5JEibPQYhfh3X1huFzwOveUyhRSmbHq8c5DTy+J7ye
mIP2ZIz3S2E8ubnyPFTN9FfRW8OdGq5ydBB+E51Ny2ShIox8iQUyJ3PLcWXSXSAT8bxgZM76H9R8
zpCfYouhPFIcLcKw6yaHMnFtZT4xbG90sEYylPOnX4OHSXHr0FTny1JNPuU/fkm/CM3EIzqLSAES
EpVDfwHhUZ8AF9bwMVvo5AJk61t4GKTKnNcyCM1pWRtNQWqAnQwJj5SzE4h3G94nf9q1P2cOoOwA
hnPa25yFC5f1OckaFGhvJ7qIHb+YTY3Xszz1l69ojuMJAhUfrABhGyHKCr3cgntBHv4uGIS4QfZa
r+GOERmd69va5NYKHtc+w/pFxkc9JZZcN2EYbpreaLTHqOY1ZdutWgMOzqEX2F3XNr0zBIDB5g7y
Hd7Nic740Tu8RYL63r+ojDfqiDkAUnwepQoj6W8idlBd8sIwiIX+k3SFat1QgSG7JLVCRpR2kMzj
usZCIQnzd01iUWEdngiKR2m8Y4VR+/BE9FB41N7TeXM4lGKvm7uJgnY2g67W+MTmCC5x7KdAZiQC
0Y76hJbh8GaVlfOSj8caosniw2OT5kAIEt0Q8QUDFwkUMkKdxqnDqGIIy3LPVapFrDwhFiDH99Wc
ibZX5i7x4i/J2yI1p5tMTLZDlP3EeY8bQnXI4rrGnjl8xkOvydrEAYATO7IWQ4Jy10EPjyH1GhjC
ccKI0FYQ5IElIv9I9nsvxTIG52HHcSqYL9HiRQQMvBO4Hh3Hpmn2sCoQth0U9ggXJKS/7iMMPT31
hsztFtbk/Dn5KhZIVYy2WOTm8uikOu+uhnwpamg11hD6HcYbwgiDvafa5hGaQhUF73lumiRL4d7s
pl7udH2INGfTfPbNoVdEnukV3kLQxt8BQXrDlt9d7U0PySWnZhaTVh+egi1Pkk4YHTEgHJCU6WOi
aJPw7021EMOzu9nbYwYauSOAAmU6QksWQLM2R8x5u0VbEXTazthg5R2jhhWw9TC82WL1TZgmExnm
jin12aM7CJetRrn56n0ca2sMO4VHeIJu2SPOhMt0yPjocdBH82+enGu8y62gGY44Hyp8ZsZ9zaHd
UGZeoxyUlnnKLY9tgi1DVlksLJ0XaKmxh7/ThilQHBn4hWgnUkKkOokktjQjLJE6AtJFFF0m6Oq0
h2WU0yyj/Mmy1p1jyzM3NtMLVPxprOBy5wEgueXmzuJJyyav1wvr2QRjSn6sWtJOYsSuWun+nXe1
Nxf9zVDxNnuXzIDvChA0Vu3xWG5HvFL48g9pDcRLbPibes0z56MV5NHN6DyE7fk0FXFE9sXPYhPA
mycb5fUPm4WJtFPSsIZs6JC0hCXhZJND6PGMmyFht+ihiOoIDiknKSPfYR+VyfzRp9y4TjIUtncS
Qw+FRmA33LFJbo21VeVEyJijSUigKUTwJkQQdniMkFRP5rGHDygNLHWjMjUeCE5RcOtvD2K8y2Ar
alP4krD/eE3PCJ22OMOLfUx5bs0LdLvf1YLZuI/M8iKCO75H3jli1bBa7dvkKMaV4D09gKNlZXmM
5GIrl5hzAJN/eSHA/CIleHjDwt00EPgXoi963dpya5gdM2azgEeOt1I/3JpA16sCNtzZHfEJRlq4
2bQTrDsE/oHM+NWm3mY4nHA6IExkmVzfdOvJtHC5MYhZEJrHS4K7SgRnWMUxnd/7YOlUuMMWKcCJ
hGKxIW4nJ/j8hPaLeHF8wF3uFSknrHLFLmK6mJBuRSWJq+JOsvlSZ4azTLy/jLrmc2MNgBARePAq
oPszKp0RLD9ndVnmFvtI5jTEd5gqVD5DfEpYRix9HKRyc7MVrTV/lfZokzu8EAPynRiyei61s9mv
eeEbprFQDo0e3oJaQ0YB+e+QumSs58h170E41L7+3fbYktKSYoU3zsXhSl6oguuKShcPzedzI8pw
Xy/4Wbro9A5TsuGnHXKvI94u1+WMnng8oxyBi/6mg4o1i04fGcX9XUgQ7+Vmd5XVw5lLBjZ/EHGf
WKQjlrDezgFjYgJ6Z29mYSgLGDI2hPsXSoOI/yKr48Zng4/DgEQUToTDCXUX+TChCjV0mSzconZV
h+/UFcuHi62YgzZwvT4uaDiRhcYkw13MDigWKMTY0/PbCrRra7nda3+dJNDh3fsD7AAVAbSXiuxq
G6fVqGs2j6jDu4j9SvIbch4mElPlSygChp2EDKhi58vUz4UxS9Vlwj8Matw/AFpJDxU7TmU6flNt
dOSIHvAsB+XcrZk8mQdr+Z/A3Lh4o79e7NzmdkJF/6Jjg5UmV9vZ+5jqzObKYSGFVWI3bwEPPSGN
ni0nLlti590PQRfaptAhgnbd5hEydZ27J8ZHevPmk6XWyJqTebkDmrmQ61yxbud49jAavfKpOuIC
OV46svPasZ47uKRkk6IrzpB2KH2otMmpR1jKAvfAlyo4CQ5TVNAzCvIonEwswjVsA0H68VV4NbyQ
VGf+ZfRH8u1EodxyQA9QHyARw/YmKGBXKiclb+gQE66Inl0Pgz8qwpMHKJS9R6FMMrI9O2nhDsdj
0wgJqWfpmSaPli6T0Msl7vWEpJuThZgriOcnOvKdLFMCBpBejwHzLOImWZsSyY/kA6iQSCAK9JZA
b7xNvmcCxOkCw/lpcr6aTtoQTByRuBi0Dk54Wf3IhBcndxwLR0/hEEX5V8YKWqTNHc6MlC6Ntvp8
qcJNCBruumzhRWT4CVX11fT9JIE8iByu37Pds+f6oFVgrJcHQJyEmBpmcvRuGBIFe0xNkgHAyS5S
E9CYM9NGuO3TnIL7EPEZkQNz98s5+8eJHR9PXdCrxPG5h+VZhy+IvEzm/jz2GfN4jFrJYDlsQXr+
jyKK2qEhBqhPqq14UEm0zZhdwb67A/QZLjmpfOFSq8RPUuMzIQR0M02f8On660GJH0sKm1hOZ0kX
k9RZIxlROvbjZq3J+Xo4K7WQxojp2XZ9EnQCLShVu+D9Ob5PJotppscLpnpcgw7s7Iv7xlfDQsoq
W1/JkzfT9AefR2/gglBtR2Jdhd23gIMozY41cBdqeKg2PLP8pCl7LFm3QdTY4eja2CWMHOaDvAba
3b7fBU5BqEBnqCw++vqm3+CLoiXqBfbsurVm/fZJ9BWH5hpTE9yD4RtXu3d3cq2nLuxW9Gw6DJDM
MJ2BLyBHau+aDEc8IdrrzWqa2M3081Aza3IHTEh7tdO12Me43BbiriLwfjNhtd88OQkWHWaLKhgc
riP4IP6utPlJQglEZ/Mh0+Py7DzD9OIeItxVQMbsUz66mP7rbuF7dB9fXTVk0sB9vRP1MbrhSXAh
2jBYNdStVq8sovPOLnFgsIv36KgOTv2dYb0BBIhbQodmwg95vnEG4MCMpLmBzZhNBVse7aiYMfyn
cx8h4eX0ktBVRmnGr771OhWULmm+QQLNZGlIgIbEWqTY41zMJ4+WILtojNh1lcQh8DlgJV3BzC/k
OAiCXK4Dz5CdSdUKpBpJ+8kF5Q/qsI5HZinxdUZliQ4T1xh7jT/ICiepU4cse+/u4tz5pyqZTG7W
A6tCkKJsjhxQSFvOLnM2o+zpdEY0BCmPoiOpuNTUsiwi8KXdFMcL+TvaLiTqHud4zWYS89JrMME9
AlBooXXFn7PRFffHWIrfSY3efGKo//Y+xQFEofTpEsN52dw00hZ480ionEclwto60tHnMZskA5xe
8pkyKg0SguiSzL/AbXZV4WecOVlG6QvU/VXnScdO2pYFFiQ+sAjXxewWGUtAJ9pkkrskeN/4+kCx
iTIQKPBApeMu4iOuowTy7UXzRyTXzzx+UFZW8hW/NsbrSw0rbe+QPQJJQ3dBNfpauQkeeA9G10LQ
lBCYv3wkx5WKOoEbPvu7Kx4lEiZ8ArsTHTkaBCdr/hQHEpyZnx6ta8Iwa4cPf9+8zEXUzelcyVcj
2ye0InI8qHMAqFT2RtZGym6MX/NWg5ULnsifskWzvI/T0mao8XCpEHjIohD3Tki7bxKLJYMKlhUH
jdOY0gY5Wm1w45KJnFRxkcQVfJVewtNfzp8klqAMddxCfYf7NE07fjj1IcJw9CAGh73pUrUbMxmy
UHCZ776YtsWsNy4p/Tc4PpNAmugWF3vUL8HxiDC7NQ5u7nNd2OPDZ/9yQLLWrix8IBDs7dj4jaiy
O2ixGYwOwdjWA90wGQyHvmZ8mI3PDEslhXc7DUGl0x0c16WleCPcY0dXXDZaBEgmeEm3S2RR6DEE
TGX309V8vC8ZK4e2l2SO//bx3ODbwRw53HsPBwfncSQvo2CkqWaxJr/an5wHxy/ukyPKSNTmUNXC
7mRs93mS2kZs0ruiCqms3t3SEZ2L3Rb7k4c1W2T9cQlMluA/1nU7t17z5cweV4/BwXqARSmMBGG3
gfK+tIhC0a0HEGqXtKkNEJ0c3MLxOStAdQnZhGtFOnZfau8MWQdT2HHZNheDZC1f/ufO7LmvbDr4
1Fb5eueq9eTm3Z/4lzPj04z57kbABzxhjJvsUBHfPMVgYpkZ78Ilk9G5moLL//0sGDajz5/DnenS
NCL5SvJ3Rjss9065p7H2EpygUW9biXoKFhacy1NzmjzDx+njha5q0bGTdePKx+e0y9fYAhQttwn4
xyOud7CvFmHD7iyYb4PeEeUlsvrgTo4A2JIuMToKInymsqw4kHsCa4NnEdfE/Ek1CW5vE7uMPLrh
I6qx/xsdvwI8pcoi2gFJiO2WvaFfcQfe+jI74tvJEmPeiPFf5XCdNNGgbYFXmMp7tZsuTkLMbLQX
w7tdZ5kRWdnD3l/ZlgLsTyI/lwkmvQQlMzLciD5xmqre/5B0Zl2KKkEQ/kWeIy6orxTFDoq7vnjc
FXcRUX/9fNnzcOfO0m1rUZWVGRkR6WMIyDvPFDfgM0TsXFXkjvOGzebv0S6Sj0aU4bCDwerh1XEw
uKrqptOkiQh21VDgijF4TwGoFp2of6wSv1tMRiJiKgkAPjZ+s8swLfq915DZ52KvwadFGQaRxbzy
iZvrj9NOW93xcRe+gexguztY17AEBMojjIizfbaBRubODzdq91XDDaaJe0sR3PF8BPu2Y6C0GotG
hf7+Sz7RYT70QaqCL/8dGXhk0RyTzqbvSKq0Ty1g5RM7s7duxlUnWVjMErr4k8vNirDELXzMKqKX
7tFIb6DfepRQ7TokC6qDi0LUa9vMWLtb/aMsj78gSMj8nR8tHWPiPODl0OTEq+fpY4h8NvUHqru1
CO7kRI+l5EVXxo2iRwBm+pDgkkUSKx+EzE9dUwjQkMsEFKdXmLuQZGhFelYPjbqrSYuiaIIUHG9Z
EiJ+6RuZImmq+U9dgPuRTLbsLIkoKpDMjboxc+fuPvc2Weg0rrlM2ubqgt24zS2SvbptLFx05A/u
QU5Uh2xu/KJzW/WbuW4zfmh9XQBwAm3gjHVW9ZlXlUnKZN74WWB63yF3b2EfocK3eOaMF3VnXC8o
hN3wUfcxn6uu+DLyde7i67YILwQcHsjLSikTcfglArSt4oAlGYiO4BhXVUxKJJYtW6rGq9ep2tSH
+Ls5TN3mNJv8/lmqasJZmMZ4SLFqv9DphgXmxNxD5o690K1Hw1tKqv4LTwyOsPkDqScXUUxfGnML
ckgLHwvMBSwxbWH7I0G4UxYZzW6LrihzVYc/LAHMhnREnWGOvIG2CMjlsP+qWj9DXUYEjb++r3m3
Xl6bLBVMrnsM8EOgE6hoCOIWgX9GlZbKkPvrh602bhSwDSb5vNGw6PI/2/zxN8H/ZNRr9te/ql5v
P4XD3cePfKgvb0LSfs5i9NtNItTrPT2b3fuixFx0dYQ8EMXF3iXVF6U8wonni4T455E60EkLplQY
L2tSOL3tsJi/0YiT/Acdp2rylB3eA/XJKN9WDO3XGva2oosMm52MZWazP3lfhwMdyroUN3udXa3h
KT0jgKG+gfVG4zKvQ80NFpDRkkPh3EM248nzu1zQuIVTuU2n0mejLpgTE6XJTKlqDclK8LwMCSxv
cux32KJL0q64HYofPjiJBSxy+u0d1d6heqisL1XvWC4Zv3lfg9Z+np7ZmaA0Mgb3NdCBMgop/Z1G
vEHFt3lMTgs7Rfmr7sioT4U1KMNdpkHqzT444aAmReNnDoS4d24L+0rODHDEPwC5ksu2FHbvXjn5
Umd+RtzC7ODOED/3FFgM0S/VfumWOJdLKeUObx+LJUYpN4E15kt3cwj9ncNWgNvz1YAHDxsR1OqR
ZD3oDMLy+MBn+IXvCXX5psIt6J3l+lvgfVXpQ5ygBLCq/kSIelzEEBwdRi/ik4J4hpEAgfQeHyM5
+exmLEN4QDye/nl1dD+hf6LEI2lL6RB+7RrcYEgBl4DmCl9zyCxDvFdfw599SXBqT0loKwUuSebF
ZSyBudBmJ6kTBZhBcAvLe4+6v9pmzFv0qdkXwweir3rzDjNLCbPipm/nVbck8Y4Bv7twoPohTmpk
YXhk6PliTD7KWNZXNG+JIP7ktcLGlsQ5fVXtnJW5//kYy4c4BawTW5G/5Kr1nr378OmXzKwgM6F6
gPCAlA9rc266RtrJSVw/6Obb/gFoYlLFT2KAPZ79nVKgYR4WLGv2aLEaFC8w2qBGU8uqvdXSZM9J
5vTCqtdhMApa7vD5sXZFmC4UHVtRh4FdfBxApIHshQ6a+XfTbgF63FYLMkAD7gBOXh/TWt6t43DS
iUsbujHW5wiE99gAWNkcl0IbPST9o0Yo8O4bhAF2Li3Zg0Z+bhk7ZJ9s4tLGtC0KOoHpNCJwSGzd
yexgQ1om7w26mrqBqr3Vcfqeg42yG8+Ei9gYBXW+BnWwDlicAEP9NxTFd1zeYaaDnmD6eoF7cbdx
rAOld0tD7d4Pia8nG8++4wDz1459Hw3uc6AWURC94sEdbNSoeCmBnfEJiBS94LUc4RJPidKwLiiX
fw/ny5G0y26LKQuFnTf9xp0mQPYRisQLa8Cv9Wzgk0ZWfG/2LjdwXoS8573vIe9tt53NYXRWHz4X
m3CTmZ7xoM1t1WiGcS1HrVwzubctDfA2A03ID7Jh67B8R8zOxfLhqjucKF0ZvOwH9nbBZblI6WSe
nQ+V6RfaPukgaGD20j/mI6el4V6jNzuIm8GkvDrUKFTJA4KmYXewYKdpj/0FUjRM2qzGVx+am8pg
Sh8Hm8DI+DoFhJR77n3w7ykxT7x81bvinopto3CAACPz7hZhHb+4Vb7ad8HPvQdPR5vAARfnW9dZ
O2wyAWhvjS5OZ+8/z+FgB2pZYChLCkhcFpr0zVt8uXWs1ujRVMbZo8dnN0uWfBE+rd9y2TjYy6eV
wTjZPj8a1D7F75KBM19rxFNbWIcfvxj6YgcHTCJtho2bC57HAsta650mrdw5zTKvtnBqUdX0z8+o
JvGsrKgcr0WDoS9Ype5li+BR80ov7GI6VUBhAKNfGC4hA2UoeE9LEDQYhmOqfUH0OvSyLsh43Xfp
vnFHb+kztldV/f3Gz5ZfV8+f0p2H0jp7qEltr78MlX44ACgvZOKWcVAm07OtmmHr/KBnQlyfXX8a
21RSmsvURRNaUmlMTMOagP+wECrC8wTLEmNXw36gap8yS4nX2DqvcZQX4Xuu82ip3+krKXoQzqxM
s+vjrMkxFPvb42RDZ/OcfuIa0OFC3wxNn58emUfP03u7nrcx/OnVBy0cNDy+Ib1NbC9LM+bYWaW0
hZLk64A2mvQ2IRhsr2rRcL3Bfo0tjNaDTxyM5DmwCdjxG2Oz8R4IjnoezTOGhYw/s4dX0FzhwXbG
wYBxCM2NIJsD6ZNEEZBQJNDRcmQCxTs7zgp9BY+PAmR/BmCX/oSVVpxwbw8+dHn4g5CnfoYFa47S
rWoll16Tc18F2JdhEwltrCylLi16XpBWM7VTjZ+TjAacejWo1pQg/IWXDqRP2AsYRMAh1kSSBnRn
WXICUvA0reDtovPe6cAMgwTBMuOUvlbyuDoB9jWc6AuqzEH6KJyURk+GW9HoshntvlVCQHM2eClv
cHDTu9p5xqzDzE1++r7L8JSH17RHAZr8i62S+3KZPMl/TBymMCtwS+dbWKTb7ilG1zAGAnwhbZEc
3V73uAnhP1ftEQToAWGekno2ai0TSk7rtsYbLcIja3LymZP+U6OAlaaZv1QkxLMrb5j/Jypgu/Bh
RLGbd2kTVZ1JOSO1UveHSnI/CEzPtnMg69QbJFCirgxtkLaiuq3SrzWYncct7PbDGg87i9OgHB4s
2mMFBBQWUH1tPbmGmsjMDKmalUIhgPokcI5NJwJrfpTys/Q0CJB+04RJB1CSPSg3FeRVVoiL340W
1nkPkkByTVtwTT/qa7trCB/9SRQFddMaBTKARuhIxRj4bDxOQcqf7mWA2Qj7N1DMN+KCikezrI9p
Q9Ia81JPF7Tbpb3I3QCTUzIym/tk8IGr/fCjN+5KO9Zv0ZWRBsb4yFwfNSsiTRPx4gwwsyuGTxSG
Hm3EtFztcr61A2UTp82cftNZkoGmZe+uI1IooshOGjRPFXp0oOT45LzSzUmuPzXjBAWjW7fh0Z9T
ARdrkOjSYeyDCSSaKI7fZbJhIe7uzcaZ5Oxf6+7XNytkbI9BMMr9T0UnmLamBbWEUrOW28aa5cCo
Sudu4ULCtq/0WvT6VDX8gDPwG4RZKRXHzgvY2q9lnTZvucEnpG6qNmGzah/XL6Z6YfDBMeauPhE2
AEbCK4Iv2qP0ujmELqMeHCvKO5abJCN+Bje9/sUjrmpSigUCNaLrHm9AuseDQzoYBXg7yRyLj8uB
eOprWg2Zy+A84+s8p0UdwMOmeTajnaublJfAFzZhocLVew4aoMiCErfVjOM4ey7x9rFOoLOEbivz
ghIRaCZCCchKzErxgnaoHri3tK74cUpbxHsYig5ghQXg8zjvLX3TkTnh7u3j8clfavw5HN7ApeME
RsNiZTIYkNaScTFg04b7HHfkB+NkRsT9uBgy8chvBb0Knjyv+lJm7t6D1k3xsZdL0hFNm9s6L18a
N/9ZJBMxxImFTqnEusuqDgdnMsAwhXTh6Z7T0S9mFzUPwUHj+1Sxr/j53kgZTmp369Kexw3P4twF
srtTRn941aRD2mTdvwnXPJBInUof1NCrwHjc3YmTbLCk9SUQc+rzcLOfwGn4OPG8LhgfHtTDMz6q
LtqTNgQ8nQG41FX9Qdg/U9EaA1pUQAX7i/3AinP8c0Bsf3oOkFj2mZfivyFOYmPel36ds3r7c8yf
wDv0jaP0WYe/wWtmoEdrcg7OT69oOG/n/vSmn25BEVLzqsQR0iyORjlBA/FYGTOjd+TyourWRZtw
LM9eaBrtlee16JC2VaHqsNngzhx8MPQGTkHD+qFnHHp3JoUxLXr+TUneaCyV0aulryVUjADvSTHd
xbqVIDCCpMPLRulN46TNhvVbA8BlbxzunTtz79npg5HS8Kacy3SiA7K/vbVh2spgQLq0DNpCUaGd
1sKe8bOGZybvcfDZMqThizktYbsXlrwMkQ//MwQoDI/w1ExX1zi7LSxuFuKH8v7CzduutmzAILll
vSRpr7VSO1ui3rTStatBGI53ASGLpy53pHtw4YfwbrDxhqjLo57tKNK+/LzMbSu4n0xBIAYD2ZyT
hKwjVekJhlq6nxTquNA10y5545uTQUQZd4S4D2UjxR2HLQjbi0hbOoZky8XdbkyazJal8mcyYMPP
PpgXyfkZBNjfJrx/nA31TWjDMBxa1i+z8slm8NxDiIHJQxW62G4yMRuf7dKbd12TNx1paBdYx6Zy
Z9xs3dwlUAteMYnH5tuyYCPuuD3S6hvX8bbeQB8imrw4Zpne7Zo44VBpzCDx4sGO7FZVL+7z0H8X
ynw6d6o+9ASIvCJS33lV16g4H66/wA97Ii1l4dn8cL66LQ2Ku0eLtsS9UL9adKPgWLfPdhMW0ZOK
DH2GQVH4oq/oYECfmNWgbE/wrtIwqbKowfDNVZPEr/3pNjEYo8EDYkd4mo7P0YlezXNaBFIkEXOf
ylhyIaoN34TpCj8R3CjOg1t4iCFUE+hw5953WXimhdf076PuH6vFcLvw+SDMaeFcDg5hcnxTAt38
attPDt6ISHrHiUnBlYVnbOBXGRPSB2zdCrU4vtLgoFMRHTjgLUD6sEcdNggUB/y5TuQaeH0t+g1D
lyE7HT8nC/Ta9Ea8yCE9EnTkeNR7Yyr+1CaTWh684hnPqP25uZIyIs5zDXy56a7Kq0nF995JmqBh
EGFFFmQeWcVsIo3T5wSicUJKR6CN2VWJNtcjiBWwTF5psBNSBATGUviJ0Ok8NarAr+L3nJr6yCPP
oxVe45ymngowLCxQLFEv/O4WO2Pntd76ML8SRj4j/NRCgwoZ03181NrTQz9jVNcnYO6OUBolakhA
wnKRWnbMT2ImCAlrC/oPnK5li4zquyaZVd7OThtwGjnUg+Z2cCG+B5nh65s/ez6tSdviaEEjGgx2
m7CK90joBR5F9VNB+XvADiTfYQxZUrVpA3CfgXVYh+XsxBSXtwtv5wTpgzxrNmnOoy/OXXsuEyZg
XcEbJde7751lDaRxNxow2GlXs0YzLjzNnfGEqMJ7KQaS+jddkr/1kS5zFL213qukkup6OnkF4mzY
sXu0OCbVG6kDext/1YsiNyDv1HBSNDT9T/emG1/vhFzUGtPugCC8x1JvfnV3diWyoa7exhC7CkLn
Y4C9pPoOqYNG15Sbiv3hNWmThIZwYjr0pUGB6CoS9KddPIjp65XjQ6+bTSEWhm10WEKwdVo0o6YY
6I2ZPwz2P75SPmWC9o5vlB/eWS/PP+t8VOxu4W4tFqr2lukDdEvtRh+6FIS/TkinSKARIGQa6kD4
JdHnj4qe79lAab3E+awADn06tdSe5uOi6gN5m/ANuW4+bo0s4ZPAAMNBHpqqA/2GW9OgAzvNtVSf
lQhgZECO+bQoB1ozL03Lb59ZqWHonIKuqRw6tHwgrjhcmrLYaMj87Xafw0wxBfsuqbiwuShGSl7N
1FhugcRWQiH17R0hZ5W4a3Ns3R0XPy9Es1GVYwjyDLyBPvKxmzAkS1Zpx1Z5zgPYZWo8RfnYdPYe
X+bT6r0kpUlmSZ+UGcjlrkVoATWeNDmg7FqP8izj3OzYLteYuQRcCjDNaF7qd/R7Q/QQFCoOd/g7
Bibpm9WY5F22Fww3ns8FLgmNl/l5Qzf5wLQv7DmXq+uGa5aV/A84maMKHOBykr5kmhUAIJlax85X
UoRtOpgNlizOuIWXGfRsqPZ1qiKdP1zeH4t+piYFyGZ90O688fPlGTBMgS24RCLwNniQIqtxum8I
1mgaRDxt6hT45Agcc97eaSs4uzHZk4XkoUMW06R9OMH9nOQf8xzpFBMxXmiMwJbuOmdRpPzaUbxz
6QptnasTUnPFlTd3joy1TK3kjdO/c+FnJbcactI2h+KPTrgZv5ljF04NHGKrCwWERYYwGIA2fW2x
aRoIQa5mJacGUYvUEhhnuWzuzlcS0W+UkIPCUkTnAPBf/AF1i5TPeZb8TwresLYCb3DMG7KIknX6
I7dKrxtUlwgzvjH6D3EoYzsogbYtdE6qCHeXLqeESsimCLbvdtiOgWLwpvzY77d17h2KgDkksKc3
e2gMZ/877nBaSDYU1GiIvCAsl8lrxgNdM9eBmZ+7O8aHZH3LKpXbO6ZS8WhbxE9EE+2XgxUufSxz
lG5K79gl4QBPaKlfXL7Usa5bW7iVoLGl0zGVATJucSc952ACilmjAY2Ipw0u5cZ3px4+YCvTdDv0
kP9pRm9AeKQUlEAgFLYDV9AI5tMCi3c+2eBk429T8oqXLnt58+1PEQzWMv+E8s0/g46xI4+kmiUp
32lViTKmd7IVr27VC/YK7wXc0/GTVZHGGomq9wiBijFjGIt5IeqPHT+vtKpXrJlPN3sssMJALWtA
Z0GFzuL4FxTRu+HU74rAr7y2roDnQ6Iq8dWDMvV09kmpIEl5lPUBuNNnCS1lM9rTb7YQAQCa0eSC
4bNIP0LvkN1aLutIODCscF+wWhFnHUNi2cIld6f9CBd5A+GzrUDwIaIPIPWoW28kxSP5vjeGGqoE
g/vtbahDnFAHohKOnl3U45l/BV2v7ch94nwch1Tr6LlwP02n09ORsoBxjD/v5ZTqvABr+JA6+IWM
cib5JN9keBM/zR5Tvk4XnLsq026ABqt3RvXY0+aQ5LzTJGuUR3MLERKgn/GMvyL6L//dEQMfkw12
i6S6bj7TegkAxxVfeOrol85zPFsMuKw0+AmAzonbyCN0/C2TKCKqu9gQV31DKDR1a8zZeJGMH50B
3rSUWdDRtu/covjtKFQI7I6Ut9e0YIh0BvwGX5SVeeIvJAM+XBRGCIwqAImFVWsmeET3wCOrIWxi
p+GRmMXBuW0nzTH1XDM4kLy0PR19z7JVyElJrP5Kbkn0Mv+r9iZBUxqm5K47+KPsd2IFF9S5IetW
8ZUZmoBfMlPsDkNSN3tGRkjMJM/GMBcD4mefBzwV8zsGLeFqhACKTzptTr/a+SaIUpG2Nt9OPhKu
RdEXpeyYcT+HGIBocOyW3m5zWW06bCq1yWnJUPeNGThKE0k0dggKZTyrTyezCsUOehYHET5YPLeF
F2u6Mdp5DNo/VpOjts0YazAUlo9Ui9Nx7Y1009hzn4Ypo+aCauQRNc2EExnx3XJLwdFhqNG00vDe
oE+9WMQFcIlQecAOwW72zvVWwR6XBGCBCMbNFG65aGO47PlGn9QZOBZiCC5HDhwHoed25yfyMXmI
5FHk+6i//jKUB6XF02EgDREeD1e8LGmz9lkU+A1HtKFUItKhHOa0bJ70joRXQw0VHiJGFT2VOaLX
MoWkKA0SdhLp4h0AO4tOt6QOzdhsOhC1JGrwaM700q9cpT4ukPR+VyKy7CxUG35hpfUnZ2NIYrd6
ZZh9MX81/WIL0wwH6yONpvsibGnmz72Cah487Je1/mOwQjnMbBpLP4gPlT6dJhipeBFgB3VnjEAP
7+y+zz/jqFfhzwvHzUF2nxgIY2XV6z3DbVNPvuseUxjUedVR/Abf9SPj4SZb0e6fFANogxaNxQeG
2pHUhpdZkrgaQu2qmawXjo5IwDG5i5XGWxFpR/8459f7ZNt7KytqTCPeSdWw2C/U7ybt2YNjTPr9
3jpyA83s2YTWqLtvWI2man3tHKFvO4IwgpiIJYWCSd8Y6tDmaMLEg2gbv6oWUy0Mjc1Bw+8fBkKh
faQIe97Wi59BB3ZferWK1Ww7lcTvli7d57fV21do0UJp2dJ8dheMZuiLwo0JJt0/MqQZycphlG3T
akaci6HywI2i5hcfMtZ6e2vgAnYaNTu2OevoknlHtJnfFHvGah8cdZu0CO9jBYflxcJDQ5A2NCPu
g/cAsgOjkmm7+ttLqbZ9NpVQDOhNo75BRUv3cwK4OFzAyyzBNlI4p6e3V9EGbRH7GDHDgU5kr89r
t/ZW/phDNZ743brdpTFDEdpaEz6nEEghUkxa8brX7yMPaHkrPvg2R2fsD1fdF+G6GNPC/cDPgNMu
7+evxevA6mF9e5DCyuT5Zvgbw8DUm3E87On4NGLKleFsYVsLNUwG4LXbtD5/4c9r45Vt+98srN9o
KEPrkQb/49pH38rnNKmgwWoarH11wKWoVJu94sL9vHoRjjURPTFrQm1RfzIB4cLsvzucUHb1qEar
/TNpiQbtM+mv3aM/adi4LbPki9yu9bYd8inOzt8bGbb9Vr/FY+XpW4TH1G3wmx4Y0ZC2fZ0LGsG2
faCTQkl2s+8TnPixRUMZ7py2FXUPO0tkgQR6SzT5EFI++A4Mh+SDqNSh5AwvnL1tgzQR28l1k9IZ
erKeVLa9o+si5afPyzBtps/p5x99Y5sRXPeKBn9j7w3hhcKcE0klMv/FDvGXMJeFLltBRw2WxQN1
z3fITZ2W1Ycqa18J4pMX6imoMYBcCI8oFGBeEJ7eTMdw8BhAEZreXJr17Fe+/aL8VcVyOuv5XPiz
HaSLLsfypz5jHfXw0az5W3gkbDiDAv28ztFznqFMOCLpJpzC9KV4RqJ/IFOgiW36JbBoxsPP2rB1
2YN+M1nwD9UG0ZT+MEkz3pAM4+gO62HxR16gr0y9sBCtvYjszB5v6sfn9Ps442uX4DncWzwlFqML
lfO2u1jUNwytBd/g5NP5sImDMPaxcXrrm7ps91J8sY27iPmwHtcrB67HkIl4osooXSauYdiwNcuA
FE+O2BGj/Af7mn/J3ZKXtXJW+sLgQOy6m+SUxZWS5BU9c+8Vwc1086R2pKdONXaADMStxum77TmF
cI8Xw5bGgmEIv23P3Br4jEvOF0eVxxFismmTQ778OUvByKEt/Gawc8bORHwXvIqP/+i3HHSYAosI
O/gVIj7AvoI1gsA7/y5Pf58LzQM84RQyZIo0C/ovx6Vt+ybjZd6wSW0/Z+gJxxuC7UNDNyVtaTrx
zy76GPw5zg/XZGCnw/qgeIf3piaz281vS7Iz9zO9/kh6D28RLFJ5h/GUtbGK5N57RnRwGRWRIJNW
i7aaX9lPVHvHVgjRuL53zVragS8Fu0C4SvsPMpkaM3S4mNjZ7jE9DzK7cDuhcJBJJeMpjTCIYoIF
SzbV2NHPZdJKy75jcd2y5eqWmYZkIbRKml35X7HEKeI0LjBViB98iKsmk5wLSaI+GR4IT3+CYIZl
Lz/Ts38aU1JC3VtAU7tGMNqOX4aExd/dJWkddBXCNcQPwrEVPsYf/iEb4mEA39Us0dmjyvkrQqE4
/xhy2IJWcYS9fGXwmLWoCR5twIIVLvBNsn0wYuailVeoPDKYZEez/abZ7nuYPf18ee7lS0z3eTGT
5WxjVHdzs6uQOfz2l6dtjufFsmI1ltA+xIOjcabSXsYIjHEl8ea0ymFkZDOScGSLZ97nLejiDcE7
EhkJTx1GLbzmKYmEOJuKm800PveQG/FY6w6cD/SYEPC7K4oaXBfg6Ey40MQaZU7G+P9JrFH8ISR3
ChdCMp4QFVX2LCxDXr069D0KB2hSWHZ0WYH9khngM1hByWncsiq5RhfKilqr1U+4Imz5PkGVKXM+
nNFj2r1ic8VKWdWDosSbds9vBOW5+qwyDFy0KA8gGv5otP1lYsSMbXtjyTGKSXumDxOlOePGheSI
CBdCB5r540FhXVDlEufdDvum3Kz8hmNLwlYXBSfN8Om0Qtr9tNFUoU0aQfGfkTZjfpgBNIM6CzoI
uncluUypVTrrKRJNREqVnre5A/5APOgg6GXUlyeWBB3uAvIEzLhEUeDLcn45CRwkKPpIojdc3u4Q
aYaDWAlTYtshtB6FJAhQxV6pBcLiJ5NBXg6Ee2POgU3uWtC0aGEPYU8PDE+gNDwrzECnxCGMkIj5
w+Eqno6N0m0OgXNEmkuuS2AH1h2HGwOJPDTAFygTMzspkR7gKSGitgEKaFE1Vl14N9AGBXOYku0i
kAW11BTPVpOi3fNU1VLgaPW6vrKDNu3Elqy45ooiqLVmm7ehvcp5RNEsp4yV8NH0YDczbOjmm0fw
HfEHXKJ5ctwlb4+PiESGhyj5iSDdUpuA7kDUluQXUIE29u4PMDMwqmEH5KSyyu8fA79/r7LKGH6w
G8fPNVSGDuY1OQDL/eNUuPJ5nmAqlE6vqGyF827h7uc+SRmUXaA3yOXisYxUfoozgKhXHjIJ2BYb
sBGiN6cO5BnpQUq2HXI+qGkbfNK6VePGnL5I0WkT8FXsxOziXDrsWkT+5h3EWuCs4qcEwAEwk7DV
ffaGGBzEMm4+/3GQQXk+Pvu2BTVf5DGcGihzvDm2MqRf9hivznc/dGpLb/7oAI2kD/2n/GYikQ2V
FBca5JkH9SGknddXzt51gIYNB0kGLkK+dYfUF6IDgjd6IbGF2tcVVRt7DhQztL0aqBB0kHT85/77
GA0BM7pOvE9Ef2zTlUkBtlapd4WRIFzNRwj8FvPO2K3dPtcJ+1OuadI1b4gNS2cdG1zR2hy6fWj8
pIcdhKGEmZj6N2vQPnfPDYx/DvPBpsUUExonwC93xbTEcPN9j+HtpcDR0BseDoWh/EDO2LgRo+aY
coMcAR2mofB+eXBIqZnX++iv7Djzx2PpKlK+qTDkgfI2wRvMSVWYBPSaAJv06NkPBjgFZAg86XLb
G9lVXLPCvUbIP51/ojkWI3xA8dngr5kgmN6ZEczx5hnu+3PmMqqLaLvw4emte6DoE/yP+t2nAeO3
6LOpTsGQS9WhJXPBqORBmBJ6Z7//QtzHpvfjBtJDf4g0AZ8NaTW1ooMLIMjb5ZTSsBXo6OUUJpsX
06fLEkYlARPFATZ6jGDzhx1u+XlBH/3IjfLO2cHsININeEW4AtkE1HsFCTyRBm3yQy4RI0LE1/ha
87k5/tnkULUz+69LRUMQIgXGtb5rlnhIfSjijqnZO438XntIKQXt9BNcMhgZ1YOdgBmoJ7Ms8oM2
Ap3cAfmXOlpnq541g7621Jr6p6l7VHHA+Ms/7HA5g6YhE8sUbGv3qEgnwbB8VgCrfv80YkaZ16Ks
u1omfF6r8bAnGgBD+mhAuK4Kkoia7zMhjnyFa/tuU9hkzsW9vygF8IZ6kdpfx2+qyXoM89EZOu9h
F3s/Fyqt2T0tuq2TtzxA1rBqQ+pZEyI3m1VaaeIBGFNQeLjAU0OSn/t+nvrDj9cgTeKBGX3UmVAy
8rj7Zb2GC59cHQ92kmKvPVyvWZwv+ErAG4WooqPaxxHfxZsfwZ+jXfYN6XAo3XLpVnyIojO6p08Q
H8EbB9UVTdmI/u2knjYovlwfxrC/3ho/y+WvVQBJyYqeF1ihp3t8SYeoECwO9O8FhfiiemWBvRem
CbcHcZQ7hU9l9SQRxqcKH+kDvMHI2EXrPZwNzWxGRazcui/rMJaPfPcQzoV9QnPXZ8Bgf3uJRbND
I5wrE6Uhe6kumLXYpjHwmB0sZmqrvccWz8RTLMbQoGNx1ZJ9XlgiiBhXCk9ajURjhODdoZ+tjISb
vZNGlitF0duqo3K9IGIkFEkw4ktD+nkQ87mukd4cIBtTJ3JnZHd7iFGJv3WcPAdSHCJt9RvDCmVT
hZl6q+EnJKI1+9terx7f9aSPmwmlXOjjb/SIIrelyJLlrcMEPcgl1KEc0q1kMdwLeqCqT/3+qp7F
FvJXp9DhKyAl5049JShfKcrvwk57j+EhIQM4ozhcsAJitdZezts7w8afqEn3Zi9yRflJjFjsAJgc
o4lPMuL7/sLbQvHtf3s8z+LF9lYwZL4369BRCXxuiv8+AiQSAxEF4t7h+0KB6zV1q47Q5/b0Z0so
aQFj0AZyDtm5i80lc184ma17s8Jm3x8mfOa9tTqoIRm9cJJvrOLLW7+CHo5MLXhr4t0FQAO+cVHf
GUsPNc/tVca96OJzRlU+rcyj2ddOMs90ZjTu4JqUMD0qRvyBITJjlJe6j1mLxFCjug4eQ1pwB3a0
jAxCm8tMB40bBbPhkmdgjNQxp4XwB/2UU8hWNyZmJo2IDz7lYPQTobkYtH4/y+X+59ScOq8Bj4RL
Nvjd6GZdEVP1kiumAE21hIq2COlOZjUXqu9BRUzHBcO96Hx9AReu61MZNutu9FHMKHrIPzcYHnTq
UA0i5vjsJhO0pR193Huvqwe01fz2mUQI92QrdPcWEwfs34So+nBpjWPv2mB+InVUfaEMWPGjvLKT
uo9S/csQM0ZxanKYv1YdSS3y8ykecnYz7M5ru6qEWvzLqP99Me0Z8sd9eJ4h4g4uqA26FYqdeLif
s8c5eHnHyqDmnqz1cdSg2WzVAKZHFZ4lQ/r4boESi/Ttk56agdlisogYNdVX3PF4L4nMmdyd6RZz
nKqed5QGYAqCk7ZdboauY4pflQ8isOLiAgekPVazaKdQtrSoje948ygyVZFtrr74dUim1rv6VEoH
pts33GdDn6MsWsA9xHcFqaVwdTPfnF+Qtla51lASEyNJI0i6FqMxCdYdhGuPBYJD7hrLDbRa1Vkl
ETY1u7wBoY7hy/W6W2Aq9ZwsENihoJOCsx0lH7581mHIhbfY4mtTxS2H+BP4nNm+v8KNq+kdjs51
9YfV7EccWA/BxmtCtEbSIvGoa45Xw1s8LNIVbopwI4o+oQuostd7Ba5vOY+gS77JaJSvo9c9or8q
SGD4CiICUifETsyE5Sz1YRLMnuGTaLWwkUSoHhvM+LJDgXxoVQgoejaCyIQW9HReAJNoxODVlJAD
TP89wXkS83A6ZgtOInuLRch1XsLNaLtg+B97QRNOvaH3H/QbpaBY7BMvyRVxeZQeUK4/65fdgQGf
Nu3LKYaBzNjg1wjiAz1XvG4whawPHvoDZdmI+PXlLLJgDx9q8H3bp9awsD6Iaq06nbhfH5L26Ms0
SAg2MDoYY9HubxBtlwFmPnByINqjnWrW6cSgkKfXyd+Bwh980p0PT02GbdzCzZXaIY7Jfqp6Cunp
jTMkj/YJ4GPhvZOG09oJ8gx1VstyALY1yVSBVkysfcTJ7iHlMJVYbUw7feW3ck6E4EJ9P6YPPMfC
X3RVsMuDIVKexri7QshqnTd/OANdtYtejICnCjSkuX6t4ykVG0SVaRzfe4feNK537Tm4hWLzOw+1
YndTPsc3uE917rFiiRb9fFWrjmXk/h+FMRZ3Ij7qjdRy89eQF9pg8MqtEZMSobPJEKuAnp84ZZRY
Xltf/2Axbg3zlf5eBYNsPgiSUw96SLDzNqTHhTfuQGlweEF4uPgSpO0kJFV/rVFPUHk7BdNuYEri
Mk8KLyzNHA4JRf0s3bxZd8hi9O2a/jh++5IVSutwwbGqWOFu303HDL5Cd0zS/SUdjO1wf+AVD4Zt
IlnuXi6Usvh/sogr4BNYSarr9nHfEJnfP5LObEtVLAnDT8Ragoy3zOCA85A3rjTTRFQEQRB4+vr2
qZvq1d2n8qSyiR3xTxF9KZ6/ETAxlBSptYzQFIf+I1odgcSdiI6OeDjUlQ+GF661GWI3Xk/aNJWr
Txx4UFHqJLVPRE6KOYUCIGpUZC9YoYG09xbSfXGdvdhSfV82Aau6kVj4/L8gtlv+gmSYNsvkHgMZ
k2y6MeNT0IAlAcJEJJuDpntkp6wuo2QVqducq3uhR4GqOBeuZwYScDB0eKIMEi1HHjhyP/J3Wa8V
sK2ntb2ADAPaJzrvhAAG4fEWqgIM5d6b1fIQPQlIF73nApcrfxjgsWf8Bh8oYT2hTYTiXWTbAHjZ
UXYREYKnHUmynfjs/hhDLDPnAI+c1BymjGrknv4QhGQPbzQDGO11ammGzc4hSlHHr8AP+ycH/mZO
EVQQ4kgeqUODPz2Mf2YCBdgI7DABOPJ3LF14uwBqTLcrhgLBYPGUT1vGLF/UcOziPDu/XCRfyOsp
pxhik7vnn6ITUAvemhVgXmtw0a/YiPqwF3zSai8unpqW8bTjAagfKJGcVfIEy1mTs6qL+ZzMpqfs
AhDwnYp1H2AnitPM0bWI2FH+x4OYdmvdPVQCeQNIm90AYypyl0fe2GWh+f587lqgKYz1YpOyZIvW
+zJeLRYssinsPWtW+curJAJkZ2FxuKf86m7gs1bZEPRdJJ85VkzBbBm/MAoTKYIWBkToFEH4KSyL
zYPVaUoT2oKZanObHyV8U+SMeZoHqB4GRk7gai16epGlqf/Suou/iZN7AKPHuraYmnbQLccBZrsf
/phGeKcAYM0pq9neHAfuOfJRhGFN4ooH7a4/dmbZEFaimEcRID3vyTGhej2TxAePFDxy8S1QKSCb
GAOcKF+ry5VNzvwimD95HswrX9Scg2t+GXYJiZKAbIkfxPRw2nxwdMbT6X2j0duY9v4Uqpk7DVCp
B/0vSRutDVwEKqGTKcq5wBo45o0O8EOgwXAFXbS6ZA10Ue5AWvyjIsiXZVRUd+eM640bMCCad5XD
uNH+zS68KTBrtH9scDB572lcqZdwLSf7qyQKgANHoPHq8tzDWzEccYWP/xe0I5Zk+zNvCEyjiCAm
m6ZZRtaIcRTqg09081v+DoghlvhOlWSv1h53IqeA+5CBcl1VQc2MEj8Tlqdi0nc+vCnfFumH+Ob4
hpizGjFeC2BkJgaCnurvD8TT8a3yk/b7cczc8o+7JIqf+SsL7FXyNfZpuUrZY+aj8iW+lNyurjtp
EdONANqOKDx2YGMgczKdSbfGLLsX88H0GMOGAwh4uG0L7ulVEBxL23s7IjCA8RxgaLUKPLue2ouL
goZlkc7EMbg6X8Jc+/lOzqT6UnPXxNk7wVQLxISR9zBwcHJ7dqCBoByUZQ5QkpyjlX7UF09mAx4H
x2uTnGd0AaIIDEQzi/6F/QZ2gbqdSBpj8wsQCTb99V7wmMwjP21Ft9jaF+HJpj5ZgIe76ijmQM5q
xt/f/U1tQlyIAZn5WMEF2DQ7i4YUrudiLvBvcsZXECRN0ASg37wOjEcBr8ANAF0MXhc5ACdgbtK8
4D1hbgIz/rrrNC08EhJuVtHJ3+/zKJjCSjLtCSyCM9Q7m1zc3Ry36+ILrBhqDaqLIE+cHADNquM3
W2zK/BQUV++InbiZ202Z6OCBeO0bfk3aAzFzvnlDrNrTK/uA9+9Fh2GFS/SZ4I62nLQ/1MCAPCKf
gLElr2ciItkm1rrmWnVMTPC43lVH+W7mpNkCgIYuysI1Ph20CoJIoZ5NENuIrwag3FIotS/ni2dj
wnl6zYeF1OHefj+I1CEBA5A8InmwFfvN4Fs5YoyM3tEjXd6bT7ltfD26XDDU86YBqYnrTfBDjemV
JnyleGzcaTNBFxY/xYFiwngvuDSantwDhRwcmAhxYetHdoSraw4QgsI3l+vjaVvAE2IcFi5QVqWd
YKspahf2lPeuDKJ5Pgkiq3DU+ktR/Hq2eVle//jRJrUzdq9OXjkPamD0T16XO3Ax6TIL7+E4fM2k
+Tu8PUODNjefybIjnyuWiOhO2iaFihVh+kxMV6yp7ybZshhPCt25rVN9bvKfP7IvdA3X4M1S93v4
odoazr7keefbPB4idfeZyRlau3WGv13K/Bop43e+Kr7F7MEV+1yMySfnbiSwJAvFsGowuVGcPYme
hMXb/L3mApfwnl2726EKnr7inYIWlz/OX/fpw0Cqf8CjZINnsyt8RBUhluGyfrFNS3EUlhnXsTnP
GPEGFLIF68fJuplW6+5qFz1RAgI8EhXedPUp2I+XxeKqQFkS3gM16iYPpOLUHB2mlWy2sVvEmzx4
nNMvghtgPkiiNDB6k6CEYPWxkgJtaZTO8/sxuZ7cSt7SxTTUO6qpIwcpZBkKZQ6DzEf9ui/F6u6K
l0YwuqgUrPk90ITVAJFKB1RbAthlMfEZU4YMfCSDU7Ht9x7odIaoL06rrojvyFESE33mNSyY7k27
G7EBvBXJ+8KDnK2shBmur1iM9UDdMIaEUh5ul5jI5OpELokv5c8mdz4k7eNR9vtYmtxpHSES7GFT
Z/FdJ9Rynk1onbWJ4hXEZ1oJ4ZnzwX8JA6dOQpTo70QZJ8yutz99aADh8JyZYGYjD1pqYgYfeINS
SOfQXUfDoVjRXj7LTRmdI+3ON6w4H+/xmmXFfNR7495XJY9kN7Z3Ykrh6jajS7VuQ2oNjaswj9LU
+TDy9ZcZqdFnAaTV07fSTTKZ7q4Spd+anD623sXqUYmU5N8O80mNcEVb3c4Eg3JrgX+i/8xS28KH
rv+yxigw16V3qRLMApY7nqfeeQDQZ+0L1pqAqGbvTr3V6aMzyS4FGtidiAJAcgRr2M18czfyBlow
Hfx6Iq1q7sx72KwYdtL3Krf2+vs88lpojx5fKSrU8fTpilwawSpbHnECj1tc9VR9wlsXrznfBR6B
hwcKwiJkfVvp2/fP+AC6iydcG/1r2/HFPgm7Q+fkGN6/w0Qcr2wbmYeii6PVhqfYoLgCbt4gD2jI
aOHelhAEqXFSzy6EcqwN/mg/ayesJI/e/oC5nIhEXlHJqxZEUTQkWfN0R/HjHRR/rDunuZ0UAyA2
q00/aH0qInpYRuElH0b1AfHfWBbwWsrXlXkd3Rdik3Vn/9Ru5z3mb5FaRT7KKW7pSRBMMR2P+TIt
wJeTLEQw7JeW3ZN7TlctTHTSXUmIx4XeLtIvy6l46rIvzjcrJ315fb/PCj7sQLbs9U0eiMgiryYp
O5LtjpYx3+pUvOJPSjQffpQYBKKdgIWwId4h5a+VKyVA4dseBQDpshicVynqagZ8ZnSUVHa1U/yR
26664Db226UmYZdwi6THR4/Kn1rAt4pqgV3vvHb6ekCfnmXE6myv3RcSj2L0tyjDfS2RpIPln6NG
82c09pNYWGt3Y/LgK7y1vvaY3e8LwLxqHILXVIYQVlVgokhShon2jBg9+J4/SP65UB5FeL/P60/0
usYfplnJHWNruwbKFqlE84lMHiCNzB3bhp+O/fpLm77EqPUEC4Jd60u/MZCxER/bwgbFaRYW5mKo
g9cIrg5tAFoGpQiuFnDKKzHoGWsM5NG1nunjzdAGFghy7xNl/E4Dwqy1xmlv2+y7oDqUu3qIILgN
8dC45t7T0ozu1F78t9+K8/5tSB8wxk6p0ECi12Q+IVvNPmUINjEhXWdN+NiaapJrLLG/lx6NpqQ5
nYQBh98Z1TUqaevtlmk4eSA/LIMr8hW0EbDQxR+cfrOjDVRSf6yeb5ZIvSABgcQPMtEwAzgprcmc
ZK52KvvXk+0SfkDMryHF1bSEaUEWK0Px6MVupGIlHRanUSBR1VgrPYRN/FmmI3vcRihw0Y1Mi8Z/
EwB9EtDLWI8aLsOEz8NHljEfz5vde0EzM6NfbFE9UBQzMRWifngc+W73Xah8c9lWKCMcc/r+O5GH
kU4qIW5G/BAPjF87zixIu7roQrZ+bRrLkYhZoq9gLPoznnwbxgJvJ2UV5swxkvJo4EngL2QTxT5F
wGIiyiD32HRLcdOIVi3g6yPetQ+ssHo6T7wlqx3tPHOe4pSgJdjriIw5BWXu31NfE7StFnL5k37Y
f6fPGBkPKr7TtP6iz9+XfIrcu4d6bCWI/36uAQLHkwdS9Vn2sVUcjUkal8kTXapHGVSHWVnLtoLN
EekuG0AeIRqKbE4IkNusWfFHas+COLGD8lcuxhNdsp/r8c3/3F0RSP8mCYSbgC5p0g9Ou3jNRsch
lPCWuHVAFsZrSzNLyLx26Kgrmn/bcGc3ZD84neaVp+AU5HMZVQfOKNLrfu5ZhIlw5D9/mlto/Dw2
I5M//SHZaMbJ0t/bvPGf2c5oopMWm8ZRHs+tDYtfIhFLMLkql9fVSa05Dr1RUEwK/3TIiTEFL0tQ
lygxmnsE62hUjpnhqh0YGOLfjniJwvQb3vFxeJ3Ji3Sf7R4KCoEqcpsdL5KkUJil0EAeOqm90V/n
ksNI+rwj72/+UwtKiKMJsU8smh+7RPJz6NbZd3pzzi1C4GJ/m42LaXMeg2hQmWT44vGhxKU5ld1X
XDv9VoSoXX8wgvk6F2YIzTj478yl+yWVXDyjHsun8xapxf2qG1OPploVcl+YXwxS19b7w/+tTu+J
FI3mHFJy30ozHKZlS8nxOOK0JFBFGKfYsrzRFJdrFgMa34CSB5+clK2AYaf/k5MUsK1yb9Wy48zj
KT+8J8o6Rw9A6zHvwiFiPmCF546GLSm27wwyMovzkOSsyRudNjh2nH6dFoAY23sgOcVMXDanRSt7
IOc3QmEuLQsB+L5gBTvvRdqZ2IeNTNQC5hnQk1Qcbr/NbA7jYzr8qivDRelM6pHmSE+nRj3hP2fm
GwsiQBzoB9/1hnD50zc1o8gJSC/JhQppoB6YNV1zRvgVy6aWmH65GC6mZ5aB+vCkDU5W3tI7oTMn
L99n94NCA2z0PpCvpnlV9BqFFln+F2PCjgxkIqfIPH4ADRY1x48r5vqZSFXMrd2TyQpfC3+7IXBq
PM2/eQDkiJEVlueuaq0HrGOdCF7P5rfN69uMcyJuv19fwwTp1P2LZGL9e9Q5TN/5PVAgMsppL+3G
L09HFDbJBk+Efm5KoksUD8aNXCMCKZXImo8wVu+VjZq64h2Ehk/DmrJdqcErC8pJiTx2lgcDGUn6
DjgKrhsvKr4Nzj/FPboS9IQWTJ+zY56YCyjjNeUSW6H8S2cu34KMaZin0ONDyUCYHG1/9dHpDRNp
bmFuoyVBroAyIkTVsKn8ETg4QNfPbZNOxK02fnMLixn51HkdC1iekbYhi5yeX5mNYiG7kqeKbjNw
ULweQbqU5kXwXtPLiK8VTwe7n6yaNqCGRT+k8/7P8M/mok8U/ZxtWNfQxMVRn/RrWBIY8HfchnQ/
ydW/S8KvvX3MzQR3W8LcqGhMYn3hZwX7e7uJNoPtrrxhnpMaP14Nn6kalZMBaHxe3IKqWfANw7SP
2mVn+kwB12QIcWpO3uOFSR2mD4Gp3amPADv61ROo4fNntCTTeMa1TV0UkzJTin+fPPC3IX9H10cW
y0zz+kPvkiiwfl9SHzeAMziZoy9Q/4psKk5Zf/PEp2gXklA3MgKwRIQyvL1/mUjL0BP/MnuFXImI
AWD7UZCgnQF2V17+eK0u73ToOzB1vtH8oq3e9HtbdDumbRkz/hJj/wpOR3CZccfUmsbgKJoLQtHt
+ekjzWEE1padV2+MgEEYJbNBqhvBZGZgEl3ycSETULSIOOSNeXwFY3vANpNRXCo2gUhzpMxhQUsV
PgE8DTohO5+dXzvJ2D5g5NIgW1XCpE2XYf7BiGnEnf6qsU6fCBD3zUVfs5xB8m/DnOA9rtMx48jv
6cEiV7uGvFOcbprSKHBRvHa5EljSw5aoQ91klHuff5cUwlhnFLyFQopByCRw6up+4IdejFgaY2NQ
IR5E8JmyH1MX0h5OrpsvAQM+3isunsHre4DYA1JQPb5bb8xUxSQW3jm1/waOPy5IVY7eV2YLN3uE
WR6b4trLvDEomsrG9XKRWQDMKCpnhBc9I95gIqIUT7Ko9898ysdyFRFIVuBiI8kruB7Fq81046ts
T/fG/knzn8f7kr1XuIiJMuy3t83nLx8cAO0BEUHuaqpXP4MU6QkgS9izXHaLRnbQ45tpt7z18SOl
NSQcD1Fp1YKAyYMLe/rqHAFHoenGBHx5pZGEOKNNxq3zPrl0+/p0vOwVO9188LMWcRcyZwxhtmRL
VfZYvPNZfvcqks5ghpmNLC/dinws0ITuXMOn5jzK5dM3KvzwcXdL7ndutffn8mLWbBK59U/llt9O
Vd1hHGqv4KMyT8D0KrTcmDQ6xyKKgEYE+62xYLe7Tny3y1jOXiYO8LmLEI+SbnolHxwR162Jx4jy
9Jz89smoc2+HdNvta+LNRWZkuZZYFbYdooK8Mg5fkjLlztTtePBrJLloBMpQ+r723o2+w3PS6FbZ
moAcxPy6xYYBaAruNgYvfdujZBykpxBgJ0UEnB4/Ddhmtae+IoIgipBMoGqijF1zA+CxbuYPFRy+
bZxXfPWZJR4GDgsjR4X0PXZyXCEcIsYgdOJExGk+S3v3mvej4Ap3eEgAxRW5ozTzsc4tmKib09Sk
1RpC8cjslnmNw3XoY5XI2eKbEYP5l8xLMe7QisOjMNnCQ35dVK9jLhlYl0xeUSxUwzNdjvgXsmWF
k8rv7/6JGFYj9YxyacF2/5528uTJLjaO6f2L8fJXYOx6KM1uk9bTAQWxT08XyCWD658WP9AAHt/f
+UZNsqlhOcUTUE5bAcY3bOtbdfw6nftepzZ3BoIJvuD45o/IBxRaLT4oO9X/2RTefTLEI/+bGk1F
cZTDx3+TvEBW/m/bk5wFrdsZzpi982xLiJQnsa/9D+O81lPKBW+SO8aX9N1Roj8eFz+R8t8Vb2Sw
AuJ0st8WhIYyENw9kpODEyvdkSjsbkCpBxW0z/IQBFB3YV5A5kbAUcRNYCo6jI7S7nYPtZ4Qq8nH
zYl9PQxx/8s98Q6JcS/PKdcJ2EkJchBny8WTk98HvFdvVNqA5i9vOC2rp/+xwEeycVBZDNVX780S
kkq0dGM9zAVdo7ItZWu9N1aoGz4oQd27Jjphhi8krSYJCdNrVFR29sdAo39RcNVlVbn6MyBH61Nc
rGFeDKG+JaqH1Mew8rFngeQRiPH243qCG/YZGTzVNxgaYxaHwn/TkvjXzal0dHzTpEBZhMw6Jhk9
Tkn8gxloBw5xsSoc9hi5mXPO5+jRaEIUl/q9ebGhkX4DXsInhjlQaGp/P062eibSPJ0VDFqWnUYo
i4fweujWDQQ6XZ4/+qum6a59+jfFHv90qH46XoaTjw2DmNs1NuSUHu5PHBtq5PEJVzV8gg4WEwvJ
NWEcUmcQ38YbaniIGiAqyZWRYw4r3c4ZM3jgu7Hi3gG9G1wLXDVS+BYoEe5iSATwpBJ4KJ0+d2Ny
g07hJgf9cmtSzU5yIG6tPKB1YCAQy7ZCEaLTx4Qr+u9JEd80Z2egMunO2Qxof/qYKD8y3u75yS8k
1DrPVZEQGCZAZ+SdMJEDeMwrsJzmcB2AgaLHohTMB1G4a3MjB/fcKTnkyfB9zHBWaav8ksUy/arK
lJFo8/qA3cpGLMY8DQVJRaIcadN8l54f6PR+1ABtYYoAeKUzVnFVjaqfYZpTJn6u3620qN00YDXX
n5XQVD/ryPg5xdC+zucoL5sDCic+Mfra1KPvCVoKoDWrqD9kX6o2QMsPn3RqTGju+UTGjAHAoDsO
+spFfTVR3apYmKeYnAGDdAlbC/iB+oE0vR6EQRBOYM7oi+7TGn0voR52aTq4pXNPt71CCq6DZ4Bv
KTDXtLjipVa9TxVaqDWQWiCunLyJO7dz5hQmD+KMAymgRfJGV9uAIKwPjFzfre4/Cq97hJ/pa9OS
SIe6AlTVHf3k03RKwVmdOGH9llZkdXO5gL3MIVSa5GWfeTXQEN/NG46qghJQsW/bv2OfZFEPuM+O
B1ulTdJHPqo+tsYC9s1uQU6W0+3qXOd57TVuOw+xstv3iGp927Pd4Qg2nxpYjG4liZoxJWwco6xa
XL3lr8TmG6ekuf6CE2Updsvd0Hyfb645HQdHadnnxDz/BM0X8PMR2STBm1fDfUDt+LdA/qD2cj/W
LLiyJ4fzP8vABs3L1R2trRkJURfdnnJlk/rZ0Ek4p7WME2LKJQNhTH95+5EcxjQuxAdLHLtVbQWv
qCdAMsLpN6nB9pupDNVMNyWj5vGVmnE1kHs7L0jjscfLClOTbFvbZxa1BDIsjDxUms0TzJj5+Rne
Gn4b1NbS71jeFiyv4kB0U+UDLcOeWa30Hmry3rNbo8NsAMgyOpvv5PNOQEDwTEigKz5kgjJhoIBi
uM8DaVgpUnjiyjlqJwdT3eiAfPIk7l6bGkum7/OxfDNQld3uyZaI+0Lrfi0tGAPAfbEQ4dJDpLdq
aJD1JB+kF++pJFZqFIBbOH70uPG0H+IGMagPEeM9heuKzkH/1tFcBqQ288TJPPyXWq1wH7THlNEj
/RKZvziVGFBlH6U+m2OCdMIFwEEPhTsHxyfS85iY0S0KIwG2cjcDflBL3Se87Gg2uvBbK3Hpmws+
y1XiB3IBrRiiEgZgruggLylaAsHnl6fCfYCNEI6/5iLKxfNNVI5UvPPYgkkRMbzQKc8jUOSKvaZz
q7NrMKGF2Mj5CSilNg1SsVOC14pp+pzxfaaIO9qXm7H7Il2OlVCyBFqsNggbYa7YbsvPTUDFGqpw
iSuUZlrhrciOaZSO4X7ENS/ZN+bIym9qb5CDelqzTICc5jyq3YyIYqyTr0JAmu05TSMkL7d1fUGB
igaMVkD8Jro0HbNYUnFTOojK7slZFjRBuwFn+/wh2lNIOv3WgSS8mxSn+sQ6xaThxBWAImtgI7Yx
/t6CBjERag/uitRVY+gfNTKQF3WwnGbCshnygV3BU78CrunHmfW43NYQE9b3fStPsJFG+fQ4/AE7
2+kyUYPH9InOpKxd/e/x2/2eop/kVrhYuIKR6qqQy7VGPmz0mvfC7K2xW/DjsP5uPZqSDopBfSUv
snNBuIC2JhFI/ZbwCXv0u2ncP3lfxyqXnL4wvDJE4Cnt1Dsy1kGOszSYt71XlgsFhOaP/vsER49x
irpZu2zZKnNEn/gIF5hx3zuzEVdH7ap5omIINdbS6cDP/3xApfPLEy5U4oXHh4XccO6fK/RDXcgj
45WNP0H/4QpTMSwaOItZeAIKZMNG+mDKEQUZv+DPK8Cke1CiURshlWMRvKLTOQwTGV0jAgy6hN7u
fm8JgqDL4+S/ZqufYjGO+4TqdYpGkckAgaRoFGWQF2xORuDdJzIKT34nVzHcds1CDtmBukavBi/n
SOHrW5sCYJ5LdiZ0aPoUcrPHcf6LMAm1+EDEASJXjZ3LV2BS4zCQ89u/XKTT90jUrqH2X21QxSO0
WvHr2KOyGZwXgS4+ZCmboDb0d9ciOkXlxx9M/3nmSnq2N8Fo3ARVSx8pX5OF0f40+pTOxbrF1rbP
j0iC72gS0FNX+OfbJPXo1x/ftPN8g5cUzUNHYGrj3CMICTKgEtSvJVRm3GRI6VkMMIQjDqlvIrPD
XEZW7Synlf1sdLzfgbR4Fn7qFlSmoznP1/nP23kPBH/6Fo+IKi4vSArQlOXtHlnLccybbSZFZlf5
n84V0Ei+/nYGbIIG8kiFLodW/cII827+nnsIK8u5CPq1CMQ6ovIMwwHXVEsiVaLyuJzSiLxbOaYP
SorovsgW5qHmhqApoEWEXtFi+W/8x5krv/VDtsD+XO3SxfB3whIIIh2jQs43hP10ngwdlvtlkLkj
8gmrWTtTEOeNSdisiL/ARxwWPqkys3x9jUf7e8KOHzR55r6MiyQjLPHu9/sxqDLI3t2nEEeGq3ts
OpmQnzA3ImthLR4zc8U+tBshELhHyCPbEoHT0B+xQDIjWS8TlIRc+KXil3e3NgFI/Yc6ecIwGtiK
5zLh3n7n8a0SMeaP0SfHPTcuWYEvMBm0HfM7V77q6Q3cit8SwIgV+dgcZczu6VRZX//k5XjJJYiz
wqs86auNEQY/JlXIvVsfES6HCm8VctSNcnzUjnKUKsdY6VG1N+bqUV2UhdsC5gCTT/UpCyKU35r0
ElhQwxklSqIm96nxpbHQFjGCtO1i4c23gnJezhk32ewzPaE/yqPRwVrW039tDhrtMWmRxGltrqEK
GzZ4/XTwGKKILJQiLSJmA6aSaOHg6tXJO8ghyK5e4VfL9PBeNkn1pU7UyXt2T9KknI0myj5fP5dV
rE7bufydH51qBWgbS/HwXW+GXQXhezAPpW53uctXdt/AQC+qR6wc+D7B41DT0dD39u27PyjAoj/X
XUYbZjmnKZPHzFiBMJR0z8pCAvK6b7khUjqmi7Kg2KxxUtFVP/cGMMQCvl2NHvvb+Xpu+e9oHdp4
WOJ+R+M+cK44az6/st0SRlm4I1eKKZiKn/3mm+uqmeoHM4EYg8XamWTEzx4T3a2EnGIzniuRWMOB
tzPSfdO/Tt5z3bfo06zl7VtD7SUTespTGJZ31Ok0xLtik1HervPbnEROXCFv3Ou9O3Zu4VZCC09M
XFDNyou1uF1OvGNb6fcRSISea7/WVI4eB3n9OGR/z0N5GAXmFni2PJy2o0CfgQ/Xf1cKw899l+FW
THfyGp0vA44G0tXY1aH9KfnXHodXOByN3+LcozgkanJ23SpM+ji9SEnXPmJHdrp+XNL1UxVhelnS
n1Nyxc4SkseJdcxE0NsTsOnc7B9bY2FEzGuaq7AQNp+kLEfWkj5mBQcN6vT+LSXPjf6nvFBtsBeG
rQ41DFSxFJuKMq9kHzvsWD0jNKTelib97HONUg/RGFY5xEIqOQrIPTawVWr8nmoHBj4hOTCDZ/T5
Y0sFr9XfLcp26a5fPg5PnJqjlVqLzkkFDi1thce9KhD6n9wPcVUigSRNboF2fO0tVyNXA9Lqxh33
L21HijKXDJA8yRMUwfl6NJGAl1uDXc+3wIoyikkfNmfxIygZANUR6Z6LEZLTibKSoKmfh+rA9KtQ
En+aepo9qRhhrsWaFMlkgVKn1cJVnxFfpwHZWXraaPKq56YzGJ6R4TZBRhh8aKHoa3v7lHt0d2pO
2A3skml5hzdTUUA431IYOIkSZnmf2cw5JjxJCpb1nEp+djbzUOIXqsPfEVL8WmyUJH9moDzBWp+J
vDl5KA4C6fgmjrpx+XasU9iMsDGTsiPdPHhrxjAnB2tEcETuKIhJ4TyXpIvfoemI3I5wefN9ms54
q7/pROz+AzD08q/WROrcVls2LXq/5K6eX6R68HL4D751sHwZoJyBBehDWr4A1IBRGpqP6uFyE92j
+9WV9IkU1BHzg+x1L7+OGlc5PLDl1tP8xEDWRDW4jfeefzKXLRiE5cHdMChTRgaPEaVxhz+4/OmY
AJDrV03p7FAKtT6Ru6lDiK5lelUfN0XUm/anDC2o9subtCvCItHjeKyL3z62VX6GXVP3pKw3aUp4
MOgbkK7PP3ubkN32PmE4y74ASTm+/TWUZSf7eKnGZstlh3C8C8AjCXhpz2y8uSX1JxzOVyT77HGZ
PerJCcYEhuczG8J0yYI4tAotHAwub0LdQ1YKo/+Ac1jxlwg/AZUNKRibG3pwRBSTQET7E9uURsm7
ZCK4GTHayRF0zywvABeY/Jd6w1ok5/XwsvuCkYaTdAKeji73GRaqZ9S2/mONoKW+xtABcjO/JoSP
sCLVE/Xq9HNHDb4ZLwmd6hcd4rMJxI/znozasGImuoYkkvABre6HLWandDci+b2yX9QBY5kZ4W13
5x7vw5x0VPQTDAZBL/JlkAjm76M2v3EmIdi3SBs6fWapCRww8SdZNm/fc0X2KeO1zDbo+bhaXzni
R3lkBwOBG4qHjaCZdeuexx2xZ0HsuQN7Zaor3zYqriz1UBrpjCNnuhMjnzBv5lPAhOfT60dzxS3j
snEb8i5XpH9C2pAr3Ln5aG+eiGC179Kk3N48crhRrlIxuRDy5NXtuu17VaJpMSMLxGPWFaEEMxdq
rBPCGkZwbe/kRti4e42X/yC17gPhCmhPUoan6XUPKuhkpPqHLRKa4JPNx1efoVbo5AebdUP34Pme
jwwPRAaklX6byLs1Tw0GT5O9oo1yfSq+s0joxoRsxC8xIp4gyb9oe8ukQ9pk/qqRxOCu+K/fAjLq
vuYtdLMmUBs7l4JWDQxYP64bkHZHmkMfwbYjC9k+C9o+IDLZ4yq1/l6aowJHa6goCJj+ax06446m
WZu0yNukR9D10Wv8Y2ylW0zTX+XgnXIZ5O0aMEwsyTELn51JQhh0dc025Lwmben5jO8twzt6OuZb
0ncDxsPV6OfKeAfOP3ZUaK1qR3/L87rX3gt/9cctRyGX5NXlpWZ7hX1hYGHE1MQAVBk2PEwG4LXs
UIPCpvS2/nB62a168GdnBCzLVEUlBuo4NDfkunqST40ZN38wivTNaaMu1Mj81Rf6EbIdUm18rq5k
P4Hrg3gz3KHZPr9x4R0VYl5c4GDkk5gW+0WP1F6I/cCZ6CFYewRNnOHJ9eVdTecIfYJlMHXq36pz
a8WVK/v5l0bDysATeARoVjZ6hWh6IEpWdqWZsXzTSTIQR9qXxo2CjZztUBaUAf905dXtT00IcVu2
cQs45iHkZPysJtmsaQHbYVZcKBhpzunJqeZ8VxhFwpdq3yRAzkFUquJSs8EawHrDkNR7eqCywA3+
istYC+8xuu8QJm57WqAzJMh2bxmCQecsFlsZ/WjGdc2//dWUVI0UEsIE+KtQ7P0My3T6jp/0Q6XH
rHHgkVjf6PRsU3EeiNMkDLDUZhdcTLTCgTR7e9bXEOMSuO0e3HuxxFo9k7SQwAjIKzTZoiBScF7T
65N/PHLIFJYKqD9GoBAzWn2nCxN0kEq9o5bg+XxNm2nqfOPTgURl+LMW2uIGtjM3UChsr1udfjaU
omqbJ3SWYEoiPpO+S/EB7ZH2rtmPKzLSrkG2B+ti6iWCFffG0Yi4ApkiuD+NxdjwTvN6b65e53py
u9y22vF2ecyocCAuNElfVuEjJlBoWQSNsPzQdG9KdgrorkQy3AsqQLMVdHGs7np4fYx0ikSM6+Y/
ks5rWVVsC8NPRBVJwi0ZRDGnG2rpNoEBBUlPfz76VFfX6d1n915rKc45xh+faBFI+tRhcfgQIbLV
FmYdluz4nAA83Nb3vUBrY9aTu354vRfcUm89KjS74gJ/yPZ3rZqexA4OxJewgiWoqY7mSndkrihS
4oh9rTvfkGzgxtxRIeVytybUO7hiCV3IHsgpgqFQASXEoYw3k6G8BPZHabY22GJYBomSujua7FbA
uLcg1yf8gCqVhj4vpVFEXL5dtW2/fzmag5t1fc+H9oqaW3kne+ytzQlWiOSvtWHx4KuJIE6wOwh9
0N7tbikGr/OIIL82Mmdvb6jd/IXynYRcYS4xBI685uezIkCz1EchqmitJHrSabwW8AW+BSZFeY/v
KwMZjPsajfvpdc3xMlLDH/eh7OUAUDwmsDwQvpkv47p3zT+jQo71p6/VsKOQZa4/fZ3MQTYjIun9
zEcrM79FeheJ76DP/SH4j1DF5kjg/NrkeYXHvvOzuL2ISVaUUTvy69G6vvImOmaoMgtztJ8N/jdU
D+rTB0r3hTGZGRkPzJtOgMpHWbNvKvc1NRCoxKLp/72m+T8xZv95uZx7akxSdDVPwYlxAUzYQ27O
w83OvJ8NqotE35cG9cXEO7glTOz5JzrFuSJS73RFePZ1WjAV6BrZsEt9rMssUhCIvZPLfssfWdvE
ywxq4BBZWj2TSRe72t2kCFEDPZotmo0yapuh/WsIQxyCEtvEDFIcQOhJoT1k66ZwqJEWJOGxMA7Y
EMWF+Vvp4vibLtA7wHPKy9/xtW6ZgLTpVyOvC/yBp5DnGpjK3csPSnGKG9UpU76MoljGfY76CJwL
7SwT4o9bEosAZhjsCPLIul3dtJwWlcOEj9pGJCyLD5SPDADZXgdbD3FB/vOhYopc6Hjavr7kprvH
H1sjf0aIvpaWsKDRDi9E9tn8zdKvTUGkgc35lM275XN2xaa3glAbQFJPJhzQJj1XhVN8LKo6Vr3r
L9JAVBWb62Sf/kOMjxedkxLER17pE8WYMmxwqkRwB0wWfF4e3PttRF0bo69SLz5V0IR83ClI8/8x
MU0ku0J1EucjVwZmXQmzzL7qDq+5GNQtcTQaRWYEhpbj/0t1Iery0mshEIbIGYqzxIuCwEIhEM0/
1KFUY6mgZpC3g7mdlyt7e+WWAT+Lqs9CgRhBPoX+goOFlzzUQOw+wcPwc9V7xL8uyZqljqZIjj4f
u0L9Bd+gh92l3LynPbfDX6l6vBNpHunopxTJaQiUTF1aojCbzdN7iAS00kNjztqC5FOKyo1AgloJ
6R9+VZsI4w9v6cuVeC6/3iu8zbpNH/e3KR/iHyOPK3zDLgIqLnbq/JcHIrf6b81Si2bzUMuOKM05
NpVdZYT8quq939Npd7WX0Z6ItLD1OG8JZg8LArkc9gWOU0v49/xQU0ILT25YQhtVI2Kf+e6/ZLHg
/dQ3VMLPH744lkz7mnst2sAYPOqF4JDwAzbWD3mYauHyGZjRnbXgXP/BoE55YF8nDNOlm04UvLtE
dXeYdEXAF6jQ4fQybG4zbq7vhtQM7eo//0kTs7HSRaokHcFZzUmIDbfcIh5DxsTzmo9HYOnkGLMj
q5be+i9O+ckn4QXbvKEQOXdv86yLyK83Pv7LZzwduvnKMccAQT7TdHm98oMDnYAsiaAkLzkY0Q5F
JvL4PIxMnA5899dIQfCX2Qqz/pudk0TXbc5EBuiFYkED+x6SJa4RDAL5YyQ0QI5jaGAm0WGbbo75
9e7KhmsacAtQ5nobbml8EvKqZ/6ipAsxdAjw/KFSFs2B9jwoYiBBz/09l3pjvY9Xw7pMiwWhAvyy
JHCzC7OH+1g39Ua5Rmk+F0DBPxAPGIQNjiMQ/G1xzpN6ne8EJeoPKgMaS3jD0rv4QDnFhIh6v9Od
GX9E2mO6eBybl5fCavTJM3zxbhDZdgekEcLi5+kL9WWPppqjrvKU65u6Klt+0bCwGmTQo7m64pYY
PDuK6huoDwDYrq6C1Vre/E6iHkLoLI1+dhMD+D66X3e1C0erh1KXPAT3g1pP3fxorETxp48pO+K7
+jBTzO6M5ODcNoPQ9uPIwvweX+8MRD8HYPnZe4qwfZES9kC7h5V7AAO1+FqHXVJhdKKvi9w8aaws
7n4zGwZOm7lbmSKQaE7Mtx3SZJ/faKLK2A06GmDue9guMhkqGw6jVDE+sma+jipwj+p1xaQtbDR9
mjPg/D52o1Ggj9ZoY6AnULrThERpYPEO7lXyFMewkNWYja0mgpbXh9M9KHHpLMsTYaBQuQbM04wf
lXEs7DfdUv36n58b/XL73fjq8d3FuezWo6m8fbXM46Ei7l4TPXPuevQuIu1Bcd8j937fseAR58z7
Lw5vf8l1CqaphNe7V6tTEmO7USJSmYBO8GPL8ePcpE63rXM3T7QjTx8DSZBuc+fpfcQ4hQGSgx+6
u9Qu795jTf0DtcYec1F/j0Sqt2msclFrmrNUDr78cDAHesJFgo59pAcvqlwYy4VIyXnkYpFR5bP/
MoDneVg9DuncpNs4oayOKczL0YbhTECg90aN2N3Q2s4+476hdNXizn7+cANRD/Tb8nUeTKlMbXw7
rzNDWZ78UI11dmdEZNcPmdRBy3BHyWQCnMryWwEJ5vBS1VyEottoXjZVE5P0cR4MGG2r3+Q71E6I
90ijHZoEjCMwNf0V9AIsELMDWJDEjtwRcQfn99dBEw6YgISBAPFXIKLLIvfzMUnZKz4HYuLfbXwv
xyN1Ji/Uwk9TONXfJP0C2WB2Z1Ztc0+/Tb+VrzwwXaTXCSqEnExIxBXLp+rnWaSt5am4+0mOQlU6
Ixu8u3hix2shGpjNU0tkjxq5ZKIUd/s+axy2wLIMsqmMLv0zYer//Egx+VEGg/W/w3ewvL4S84Bb
A848gnIv4++w6v5CZf2KoEFIRjgDAHskhtocS2pS7nRIV2lbP/+lilsgJpVwFPHBm/TI0aevP3nH
gp6P7E6dcW5U9CMCGRf6SpyZ33HxCiUqv4AUprwqBx5xWP2K+wbeqAyRUUmbirZfDhacZUVkwiyb
DoPjyEiefZBv6pMQ8MT+M/cNtUA0g517jR5fq6KNLXco4gN2NUPagLwCzD9SacHiJDwINAURBZLQ
r7DMcr8H+9kBOl8aOKR57V4fMd+DfEXHu2LUKOFE4OUTBWJy8o1+q0pM9Bf5TBRdCX566i8Z7Bnz
xstr7f3XBjVqIu4gniihW/GdWM1Yn5FcXmZBKUUQ0CrGlVcMivho/6ugUb0mep2eXDDHnpvGUVjt
96weI9WhFeubjT9HObNv64KmTtHvaWNA1MDMAlKDdLvz+QCUQJ4LAsk5ItwMh11AaD7CaWXWBFzC
YKmixTTCvAJ2dHckAmAarLiILxiMuOgRQuSHb59Il4bxUOcO6e2SzttQ3+h/9C8S73UuuZGpzLgD
0iEueTG3O/kxF320Tr9+0n8cgu9SIGFUnnDQQGmoi/7rKJQc9Tt+IR8boAmr1gIujLHBqLaiEvBy
B7mK20SeCisTuAGi59tED1Ran13Nvsiw41yxeL1njfFwRICG0WdSplP1OuFzUX5xvLSfIAvT1C1+
NiLPHCNHx1B3JbWfqbpzvsDNUE1t1GUJVSaFELxS+LHNt8EIJo1sWfXN52IEkdUEdQMiastHAwnW
fxpFGV4kvIXiXP54I8eMfwTX7pkcb4fnaA1CmU5HI6KZwnLbZmjGnVYIn9WUZWbMsNFseWeGlkjQ
ZhM5mZI874maTyg4SN88yq6puMptSkqAPPTivN0xz8DI/DcYD5gnzX0wFFnpsOBrRCW4XfBGZBHR
JEmDezV8jqmE2/OaTd7AmLBvBHK4DOnPr4cqsLxAQEhu56uHwW4HpC0Z68+Fuqb7dNSDdFv6cUgH
Hipu+Q3zdk/iE+1dXG9XRwkp+CEAnQlg+8RKt0OhX+0rAaGPC7dB/N7Q8IQgDRRe13Ga1M8k7yfM
iIjmOUzXWdzDm2guYrgVxOcajyTzqI/X0Ro78BpEub+3FdYj54ZA88ch6aIwk+MvJUTK4pPSwc2S
NDOQtGnY/diy0GU4zyz6UHhIRpylJ2A0TPM3Oz3IWPEaYgocPHXqc9a9pmUkH9rngtYEVpjXqR3Z
wPai6Er1sjOmn+pPBTQpPT6EwfBeUWhUsjaBjAyNNMyFP5a0byz0dv+nnbaK5higlMjBXi4YMHEy
plUx2vzcK7TcVtufTbfh8kEzKs8AEO8T9R8JvMO8t/si6m0PI6qHUCOzgtgiNtqRjfgI9K305FCw
pcVoojx9YqUAt1iOA9NWSYbZ0cQSi7icOUOVubYsPw6EDD2n8V11HkeduqnMqeUwuzPZWch+aldg
52dVBrxpxm9ScDo8KIMlVL1N3zt9Amg36uxGcrDlomXoF3U1EyEd+LiSuPCgIGnfZ4GEt8IIX0/H
by8qh9VJK937SrKfq3Zz/3df/frZ6ADd3sxGeMBAw/12+Zk+pxpB2Vhk8FbzkiJEBhRuky/D7sfp
I1qXP49DcbmqhJMGz9hEPvIfVM0CR9I0M5iVfpymnWIGlbL5MAxORj/eV80Rm3GfuvwsysMp+bLd
DAvvGwvFGEUg8yYvY+ma6yfwUr7TFV9fPNAAU76HEuKZbcqaOirHRA2UwR3Yr46VesGyKiP9WDJX
a+o/wBJWhztZ/3f3ly+4PrPWaWKZ1D9CyiR63P6E6MlMqNp5xfA/TJt/JXerVxLHpS3f1Od5iElg
Q3pwk7REIez8mMpNRrbOYem8zlT92BabezsGrFfmTNGEWlNr94p+HpQMiGqBzu3fxxtO64EAk8fo
2wDQrjMgSaSJiAfUXQ9bU1rdN7qzdRlOypJlg2D5XGjVup2mil0tOsuEP2ShFd42kHOKfiFbcyIL
TrmSJrTwpAtWkc9Sm77O7OC85cKUHiGK6L4L6OE7qIb7pwb0yBHf7d14eMaVD8qK1ZGCO5JFELeN
NlmBqS34ks7cu0hbnk+PJMDJ7TLy7cq/o1c94pxiGRSPw2qlb15oK1dX+2r/avyP9LICMrVoW0bB
A5HHuJgOwoWedQtLPTG8zFXooR7jhi45bCwln+N+BpVFpAdiRY6w/SN4O+8l8+6Syq+57Pz9Kfbj
TzgQGiXNeZwLHF7EOXiouXL/aUvA2MQw8vfxMUZOj8DhdlsiCSUGqiUf7t0it9GQF/J3gLX7tdd4
K1unVTcEQT7ClESd3jOXdYoBBnAnvYxSYEduUasiPyu3wfhHR8AeIpBIryiKoADkclpqxaIWPD5b
lVd6/pxHlkCydMSRe3UdZcjd0P+vspFL9Qej37N1euP4BZh986nC3HGfX1lCEnw/1NQ2Q3ILSHmL
PqdeNf4PMvDudAcoMVX2CAIhh2c08t/nN74PS1mwVZVCqN6nHEZiGmCAYr+5Dw6R/RNKjEwZ1NwG
YngmMaRrhJ2C50GkIQP/LvF34SAYWPzje14jbxSO70hPw6eOL9h+kPkDdP/tnU53zyoaryYW7oFO
ukFhVw/8+tENtQa690iJuKQtI7c/M3kIa+BLlQQsF+uKmWSINAIbU9DH3NxX53HfImDu1P1oh6NE
xAEPJP6XcwEY+JeIQI8A3tEcQcuNgJkxRQPJTqRxsyD1qwaZuaEFZ2ZgtwMVRYVTkwgJa8QyusDA
dv7h1mniK3mMIPqG46urH05qFuA/BoEY5Ys/gNg3NzLPYLTM0ukSAPRDYtHpEwvvGecUs2mLHCP3
+JyJAqpJkt3o/wqw1PhQ91w0FPvRoyiuVNUWBOREqBHu6hmJ7Q+69JpwG70pPyGSE92OGLZU/00Z
xEXIvLoPC1ChzQsB/meKVOTFvpWA0iMq4xQltnUpOi58Gfk7MIig++w7xFnSX0zFFkiSi5CGEhh+
kLNZLOC/BcVBe+M9ckckW0CbCNfg+g71/e9o/LyWdKNa8kpQqinVgGRmE5Pi3gqPZU7CK/yKARJv
8MOWBsO8a/SJdvfkIpKVIBscgLZ5X2YIdL7Tl26/Dt+1CZ7CZ/+9f9c+hdvDwsA0epddddskEi+U
e+djQ9wR9jRlpWMCeyP176OcdiREkhYaJs44NEtt66BYacJiwY8Tov/xVMtVa8ra9hLdGeZ6QH/0
CMBv6EL72MCF9dMRgO3c4XSGSm9QEs66yslUX6pm53SWD0u3HRJsRPoXam8L8dXnGhDwjzoOOhfG
cZb9XeMP6a92H7JqmdBrBBAI/sD0Dq7IZga5J0JMKacu4Qp/iH79teMCJYHmoiN6lWMAH653EEDy
CkJYQwUjGSJNnERI4ZcPdH4c2CoKbj5kKhV82Ik8/GPSkGySqk7DiTwkCnXJtK28tWtGn/iOR/m6
0O9bhC0gBkne2qhtkJlfXtihyK1zqqmBHsUF8F+LibFSV+0c9D0FXSNA78qRiEJMBOKHKeS23D2p
lWOu7cNm9xxmB7528AtVNl5AkU88srORVf8N/SLkDTVDGTx1sSbqrpN50A9XKf6cyBSQVz9WnekH
Dp61EnE3VLid9V7Xuy1istVbTqrk8Uiah4veH9gB7SD5i0aIxh8Kvmus9vicY94dqLqOyW31rAPY
2WGw0d2WfLax+vZwmhLe6BJnGqnnG+8L0x/kT5v6ZOdrpIngNxwLRaTAKpN8gf62iD4TzsuXVwtO
uiFOuEfkDC0/ZHaQBjp7QDIiJEfL/RAnDdrU3ZUhu7eV/+gxPogNtjlWCzQvKAH1w8ekH8iHmp0i
J13hoNJ5WgiyQBXJxtsFg0oJHWK3F1B8kKlBJ4ke5ThakPjgFXsknx6H4yCiCgZPDurjH5p7Hluw
72sR6s3kzRl8TEFxFEdAocDraLAA5knuMWXv0b/SFad6yEdTLDK3RayoHhJvjeHqaNQgTVBpzJXA
rlu26XorIL7wWNOEBXx/PhEWCuoM2jfX3FEmpq8xDnd6zghU4jlvY1NHXpUxIKy1RJgz+Si/Y/nb
wZIA4GorRpxOOD4CE80dWTqgcTZHJ1FL7n2uUuBHhshCmLxvrgq5jIxB1ZCNPSfyGjtjsyj5WlSK
HF64TBku5i2dI3zeAJwd8NIuwW8fcfr2LqCB6UPTGNT4mKeijg28Y7L3PGkVFolJttjfVxYEGBZY
KNzbhgZpiY8/YY92Tlww7/dr5grD3QMqgU0DyYKCc/ZzYdxG6H3l1Zd8Dqmx6cr7evyVXekd/CYc
gCsTN5vsIm9ALHukeEi2RbA55hNgmCk68iHhoODMiPQvuqrv8kOe+Ic0SG3ACsV6wp0ycLATY2ZQ
I3vmhkHy0rL0crxMcJzqPHvoi7jx2RvJZx20KqMvSVruq0Q6iuPPafXJZ65Ct5Y+G/LyTcJTHyks
Xs4rERuXi54ipAIgSQpqsuElktqaxq2LUBqtMcP0KMRu4/sj1M7k8eqQZoiWq1B7hHeIW04ZgpgI
+wiYqlS8o+BRiWBMfzjRkd+dXn8pTuQVw9+jmLbURRbjkq0ClG+ObUSIafYlD2GlTVGqekANs+lt
Afis2HGH8AQcTg+AiqDEGSioqQI5wHEFg7NDeYRnlsJkFZ01NWUeUjUsXNPutXoj5+PmZU11tmVc
gfoVFyTT6N9XtzGPnDSp51/GPbyfdr+RbEQzqFuzwDzLTufkcc9TMwTqsvOREQ+Fi/IFbmGOAZQH
WV6+LjrBxaOFNYM2RptS+VrqsevogJTjV05nEx6y2/FDMwFrOK6WlRZmr1BTkIWQULZEV7LFqKsr
gaw6TEE0bWkqtrUhkkqyqsa7WgvB1YgBXQ/FL8oW09ibj9f4x9YG04FOL5/9Jt2BloSU5OWQ1rWT
HLHmY7ZNpx3JH2DPJC8Yg8T+tsxGBxQcebPSES8Qm8rA20a4FH38k0ENkWGfb54ySkrDfSWlX9qw
FuA4q4oqj9GYJ5VvWgFh8at/lBsjJdCAHjHMMaxzrEUyqQ6H/ECMie5eKTlpx+81wbwUHxHO8LYr
yXISoQxfo0s+CP7BKUM6rAzZU7Z9gExGCXSPgFmqEkZBVhEQnjnluac6hQYevCPKEjqYg+B453qU
vSq3ufDY6wjQQ7HPsHeWN9ech9W9G+PvXhpGWeyk+VkTgszEhkrGVe78WhZ7l6ecUBQytgigySMB
wV3wRGvbov0AnStj2ZOMHXTFsww7Ep44dHYI2WZlmHaeyc9q/SH4zHCuzUYXuqv2W1BFsfLxi0KS
kroErMepc51NKb3CYfd0LPfEm06QoftnePTEG1Z74aCtB4KYVY6HGPVZ64xIW5gib4JSFbnM8Ae6
PE7YbOwbvkIbJUA3ia7oh7lOc6QPGTrULY/eVl7WNtHujUNic7yHk0W66JZxqiJThey5PjwYaisj
bQWVj8MnqCldMNPvfataPn20tEp22y4AF+MzNEOb3GU+tgZ/yN1xSCxJst8fPx1xKCVhzfeQMXJk
bnm6hI1BEXDQCCE0foo6UHJOjRzfI2Lgagf2D+BLAsMpXRDaC2aOkYUonhiBkE/80DuBd7FBoVwu
0gOMQPQZuoLhcJyUFgtmajg6XBNk0ZSuKvpSIr7dxt4Yk6/TFTZJEMwCtPQRkZxbm6AbeO657ozH
4pwSnHYHHsXfFcB6TIeKF5Kh1+2v51llbb8uMizP9WPVmZnuud2GK1YO7B6dcywSCfN3NesdpfZz
aaBR2tX/H06zSES3qngBXLDNG4iGi58+lYfGI/RkOTLYFWrBiKFu0E8NH/X2v1DzRTeb6aPoDAVg
WTEyepYQ5OYV3oXzN2CTlOzUqbd89u1mXdqY76hF4aHcz/q36xMdh8gMZRh/qP8mfp3sLBL4FxiF
KDBbsPwjB8rHPfl835oQWG4EgmCWzq51EvhRy1uRyBmGKA+5VtcLFLnmFodZflglWWYdycHDkHJc
kcSEf9/3kaEPKVD8c0hGqmeCktEJ62aoPF1zqS95fhgIHagCUFFp99mwJMwY4O3jasTWwU34Xqcj
O0z/EcA5sG8OTkEuVgbsmkA1kgvP0I+YnGil43Jvg1Xb0z2FghERIJeQwbdpbldKnAgWFyHVFJjQ
GQZcabvS7OQxIwbsNmvczt5NPq54GKqsd0RRvwarUsC3/fHJGL1OFtICdZ2MVM19/fGZcwnejOCc
yCf6++Oa2POFVjFqbmQLeFG2fcRZprrbePs7ZZeaT53P2W6CCTlxfdlyPhAk68SPDT1O1ujhEF/q
ooVkNhuiPYkZI7dHwhFjLkyFh61qNvUYDSROaloGBykgR9jg/AIfh5PlVlCdPU6Hl7XWApQycZrE
sWrNyv2Mc2iiJmzrbwIk8st1Q1Zy53KV8dcqefsr/kReP29oHKhAA3P+zPdhhQLvH2GPIUJXchhW
NSnbVqhBN7i0NQhv56VNejAEwv6Ykz78c5KQFjva7dod76n9wavFV6zbMfFVUBK4atEG8HupzutU
IieYeB5LtaOqy4z5lxEPV/2dt+R9hAhUcMoRlhyWUxbnGNLP7s45X6kjQJLt+lipNqne9YxcJatC
mu3eiCru3OvC8OXOZZSZ8DVh7P+hnTW5IZ8Rc3iQvBei27nCCW1nuvzi0Tv0eCAxsJErMrw+0omA
pV07HCacR+P7NrPn//RZM75UrIVk51gXJPB2UbuwCXNwEweSj4TsHXAEPombQ+HPkQyJg4YZjpd3
JDjJSq8smFSaAbhneFWxuKIK5r60NdSkw3evdT6/QhQlugKBirPny+nQhNl8WG6sAngFCUTP4/pL
kumQIV6tDiZ9Q0P7kjvEbJN8BTpu4bIGa4a42YzC8oio+/LbQjImlznyd+pHJvrugC9bLj32Cvxn
3uAwrIAQF9dAM+xbxUtDTFZf8pbPK3H22ZQXaI8PjhwPjcOct1MMheCabAiBjTJbQOxdHPQZdVVw
icBiKPTQlfo4xJHOL5/k0Az5vYOAEgQkPDZ/xV68MONNmQOxN3KVD+m8wtSvudgx0DHEeJ+vTS4s
WunhMQQvCg0asUg4+tgE0n78Q0IqSnP49K4pw+0QW8QJTwAfH6Gvk0a3WZ8I//BBkWO+EwHMCQYe
+p7yi5LF3hhtAEl25eaqOeYxP4DhzoYQ1cGjBhSGaptTGKgAI/h9jio1876Yw29L/znJo5szCGsR
TJMMjb75hkIPskIqEKvbxcNTfvZxx/uj0HrKVkAlmctp2IaK9/yDCOUbhKjCahiJF5EWBwxdiIJI
TUZWudJ3BZMnYQ4n0SYCC400ah0TEIi8k6F64z6FDSFcbLj9TgpPtToYAGraSzOqkV24NlQPNx+y
DMnRCCoBtU+PoNNHcdZ0DiWvXRl3lzctC/geZdu4fNB2SkEOT8DZcaSqQ+EuvLqsjhLOlTPVlvl6
ALoJ9l+wmMQFr8JoiCFoLfQfQ4oSklXdfyqYDDYjdcwcCoLHFcXQeSVwKA3Z2GPe+poTpD7iu10x
dSa8poXsmiDvSU2CLjcEdxF9hz95jLLLr1bipX8n5LXL+DVn2ubTc2aIlzenFeoHeswnvPpTjIQz
fZmt6tqvy5CqvZ60fYQ1lBXsJthtOf5RoJkeCXfvCIRSXbch17v0Da4LJFK7KpSIB6sVW9lRhMP9
hVJr5LLu9XC0PJZfi+QFcwpVELKJCHaShiGTqPAO8BNqhZdSQDg8MTzgL4ZPqfEev2AQnecoLniq
GTbpQyDA6Ux5WbpvaI8x6CXp0KngUtU984SY+EsAydX7RPoWATsJqT2rh0MGH4ADikG0mCDYHuzz
Hj300xKXsObwMxSVgkgCsj3BM8yJnAhqZOmHFAWW/eWewyvWuTcCgOaA9KKJZiF8E4WjDCuOYfo1
UW874GY2vdbr7geFtARE42MA5+eELkSOZ4KFXOl4O95jkBr+hCseGxsNzyDnOMEn9bBofjF5kdBi
Pw6CU5DOPFeJg/kAI8rbzLVtrNtIPH6zenPTrBwB54v4Bbazv8HmgCt+6MxkkOQ7vN4WLER8tqQ5
t9TPuwnQM7d13kTybWo+MQpMUo/MuYD5ARWNbR5Niano6hr70fjtNw1YOYs5FM5CWwobWg+PsBwz
QqMawovOGjnqZEpKKO3qrVYNVz+Po8fjmyX6tpmSUv5iMPhMb1dHbB0tcuhk+2zIXt1zlMvMD1+m
MBA/EFQi8Iwz6D9hUU5KXNpKjXqa2dBK3xBWczNWMsE0REhSfVshaiXR1MvXLRER5L3yzlg8eR5S
VGvBO5+79Hxmp47zf07OzN0lVzZpPmRZ5UE2rG+/CWEr/LdYL8wFMlcWKikuCYNFnwuxpFtA7V/B
1lqLeq3SV77+nRf0vOJfe2jpWZqwiXjG6RUAGtZbyhMJPeZDFYxwfQV90KjW6kgY7zRZKBNlzATB
1v3k5MNFkLDAfRFSP/5cll0dVJxwdQasYtsl4G0Z8zNOW50PhjojiPRO/7ktz0hVNQkMLyQbA74X
Ei5kF+h+h0xaASfkzaOsCsHSfcLnYs1EO/OYKEzeZEvgxRuwCfBbTjFgMd5VNrEa9JzJ8blWZ4aG
mEoi0aBzFoBHZJZzo8YfggV8tC5f1xf/KQudJEUyEZInt4e1AMgPcIdzKD3XwOskN3IqgFXajCo+
h97LA8hoziN9uID4QTDyt68Ax4/PnYSvRV9b20GtCW4lRYPj3LiN8Zp0BBnwcVQ6R/sFwhlxCmvW
l1q6+HHpp41AtR9DMcVTRPTYUEQXjKsKp9dEIEuhoFqa95SPOohpZMxKr7fd6z8oR5HWBoAANUGS
/Lbi28b4OnvrtxtF7aW3t6SKFkOEo3CwwSmMdmhz0lHpzbnJEVUCRLDFQbHdSwi4enNFFjjHU81T
ggAIjnf3vWgnPnovLh50c097hGDoCib/Lz21UzFWv84f8vEpaCjclABViT0zRR/5V3Tr50zko+/R
/BIsOwRYQ5R/+Ijey0a20SfdT9+3/UFSGY6Ifm3CHxPHMOlYRcRFjbQ7lmO23+8cScaETlwrRQzp
b7R1m1mmYqHJR9Ul1cGvsjYjPb6jTAc6WRuZzT9m5+EfbPCYSKndtd5YUYqneb3MzhH/5frhw895
NomoNu5Spzs2YxlNlzxGDY8m8+rZMAo2dsX7UqYW1idKTyBLjEkrwCIMbRnZjTaxoZZJSrh74lgl
SodWXgSV9u8fPiP7xgm/gQCsenSoVnrKNGtLZRLA6Bflbxmh/xF/9vsbsNFO77Kjz1Pu7Cz+YAwh
00Z5uFReiSewfuAqUEMEr1e/3TT/RPI0bsEg/YSU5jXbiviOwWphtK1uWwz/7u1SbDdW9h07iBJe
Lz/W2If/3F495GCD41KbEgs3f5whydAGFT4aCOTMzhCHbu7HFLRfxnMTYomPu1+TTxhwWHdjGznI
OOA/l3Vgrl+A5pl3jBcGizgUkYLBdGBRt7foMUfdhHv3eronYL6P+T25GDqgnvvIXIQ+Z96Dn7X8
Bcj3oG6b5fPqcD4zudydgpXal85U+c2qve4APHHyQPKd0ZyQv4HchmIfbIQFKSz23UGe6f8CxDDi
HDnz+0l1SrmVUGP8XIJhlcYip3VwM2YYRqE49hyBOn6aEFAcx8h1JlsPMg1NL1/WxeKeeso9WEe8
lRmemOE7kaGLu0lO0AqJL6ZjwIybgehIV3JlFyiHTHA+S3TMSw4+DRdiOBgSi89Uj5Tiws2JajMi
xvPpFFMtHxyHFfhHSsxYwNr3XV3NY/uIlIvSJ3rxL5vWMkTSI/ppH1BLvpqrUwXL7AJzPgg/MTeS
aPG8iTTj5Ve/chEwKP5L2gsDiALXwRk4ckkWh8kjWqvaDpv2MFpwrPFYE3ADGeTg/zYICKMZg8Wt
+81HU8NZVJJL/PgCbP/Z+gCF0/OXjbRFyTp/2md5r5kgAfy/MLOQv6wA7BoPiAnct6v3mSW9Br6i
qAoOZ06pCsCCtW0cWg1cTGlEHpLstCCsJyv49dM2p5y0ZHS7Er+dq1CxKtE76lsmZbrKj8PiL72d
AgMpFMYZUQOYZ+uXGZg2iIbAj+JTvMGuDPP+mTS3hYgQJ2rkMyOO70PHmvaHuFYa6lRCmSyksbA/
kAoDdP/oJ/cQPhClwY/ARZBTVueZ4Wj8YNTEzI8hiAavD9+qMmVNoKg5o25kCCng2OfLr4ZYGlFx
TrcjZk2MDVwfNGnM+qnOR7cV6YaIJZH6ej7JgMdvCNx4JIYELWBp5FYkNKwC5BPW/bDUG5Qxa058
allgki33xk0bI63lscL9n1p73vuXtb0CNV9dYY3n8TZuF+eaN8+Z6YOARngG7UJetoNeFydT/n9Q
2kuvRDyQQoEcXgAvE4EuMG44bb4EH+ys7Y+kbRkFcc5rwcmfnn5xNjUY1mLXfccPec5/9J/b8bsA
cRj+AqRAbqxa+3dIYBKE7MilipBKpcF2zqPNb3OpfjgJNugB779tL1821uLAtgsLoTHm087eTo0d
xqnoQg+sEP+7cSAcUbABWKPfqQr75MaFFa2XgUmlwQk4o0rtM/bAWdzRigi/t+/dKeN9Z+2n07U8
jl4oKCx0tzz5s/ndQScSRby6QwfeqeJmtvzt668mmg1OBQZZw0fU1dbUGC+Du/M4B5Frx8I6jgeF
/9Qt7GDJgcrgyOh4t30guj2lHlEkjm3L1Se8CKv934DND4kM7va28ff/I+m8mltXkiT8VybuO2Pp
zcbuPrQBmnAkCAIk9MKABIHee/76/Vo3YmbizDkSTaO7uiozK+s41UyZLNuT+GkqPsvG8AGDWWNj
+Bh2Nl3AqwQ5bC/aK9DYx1rmEMO8HeqMPfLirVqg1xO5Wx8x8abl5VwgRBVsvHgc2B6LndkrD9ci
tvtCsHoJWMJaxS1wGYYBDf29yIh0vO+NlZEFsWgx96jjn8IHiEiigqvRDswrovQ+YmkVc3pB3v2L
3PgeNKabHgjZCYINUeEM3xH+3+AuOwH3AlLBHdwU0SFC/XKeFnyUClnbTuYRfnvkGfpJ2agPE2bd
eklVm1otYF1F2JuMAlqrPaRePBXrv8GMqnh5439qKvZ0zgluwV70wiDi3ZfKb419r4nWBx1WJD3z
tCIDtJHpU/CYciBj/dDnITVw4OllU+U0meEAifBHU1CESdT/iYqTlxz4BbrVH7kxXvTigGhdXISX
nGR82uidNDLSutYDJhcacDtiTZJ6nV23gx5uBpxRPi/zus2LjN9KjPl/dEcgAX+LBGda3ximyfbT
lggbTshYqcPwQtmE/89e7H0/rl7p38xODfJ9dwK+SrJ2jEyj81B6Xk0hb93IsnoyFPnCs5R+lnUY
bocETnVAj+iq6g/J3LEB2Mmj47Xw1jk7ngG6Rj3hboXkjoo+1Xr8kfl23Gfq9ZSiiCGTjZAWuGoX
8vFqjg/2jRE0s6TsnNuTyowx7FOmRkZokTyNhBb9dDyI+wIOfOAVcqcTE9tJuS/awAXDjHvqiIzR
l16jsMNusmyuaKlCFXnQnZ+9mFtoIuyxZacbWo/AGuW2QTInqrcwrNYqXp/QJJPON8AlWNUB2/Mj
6W2l4Z5Ri1BopD9n7HGB8hea2g4RNmUn2RCcwnpKYLp5AfoWy2EEeW4ZkNwqtPY/KR1uOG1Y0DJh
F6ywUN4wWdtOF773mfNcG1bscrxJUWAmktU7D6MDX2+NLIaumT3ZnvTLq5exMvQ+sfJ2wWODuizV
/QGtnKSZmacDWn+Dp2pIK6QSYFhlT9F4inE7KxwnbCnJQjKrdkKf+6cjZvlTFTeZxLy7wXPsIlvj
8tyQO8mRu5ORDJ8ipnNFVulOR1EQLEzganZItdna88ocOOgDk6Age5apIblMyJyTs1Ncy0gP3Lxn
J1XiG+kugxPiFBpnjz/WSC2AdbEhrIUzkxVJ6qh4uF7FDPL2NwbEzMx0Z7PZsUtzi4t4JlrKdKuS
eBHxXn2H574JsSGeJUZrZnrmrZhgTiR6ZTa4Fz3oyHMZkZzdcJ1ALZq+Cg/e6qw2ovh8ZO2Mc43y
Vj69dFz1fnJLmbpL7xEYIH4HPBeSev8GR6lr4zVHHRnqIO+1rQIAmIDq1G4b+1O4O3jLu/C2oyRW
GZENNyM0lEyOhF6pGT+Oyzg5MtSZvUJVSXCFtRKRl0hTMiOt6x6COXs9I9awY5OI8NshRDMfQkB7
cfRZ/5ifxCaD8Xev0RXn/sjeHmDzLFHxFnYqIUYeoo8scIPha9gDNx9gzZefMu1FCVYZA+UfiY2b
4VP+/aE1vrN7sFdndxgYrE/YDOrTy2Qj2BwBk3ln+TWgZZ/2ywJ/WgquYR8GZoWPIRABl/FsBaTf
obshfwH/I+du/s0+lkyTSrAY2cX2Xtk6Ffv7xug/rDqYaDR85M1n0Eqgy1k/phS9xQYFe98Q02oN
N9JNqDSr/ad7Ha0Us1dzS8XFHykjr2/S65D7fsfZ52bU+WoiI2DqwTjxuEMY+NrBHmrec3O98otc
zwjmeG9Mc3hz1zoUsOO6o5lk0GqOlMY9DnNiPp+LPGCHi+LfebmTngmv73i8L969XL/RujwxvpKF
4KH1Cvz3R/iqhHSlacpFXHxE23l8BC/E1RmO2YzT6BGt84Lb665y7IndGVEjau3VEy5/1m/wOW4Z
QdxePm+hOHSM/3yKJE0hH7X9HIaLhKX5wl0eWfadwd6POZLq7ClLn249npeJrNWHTjeCTYdWm3gJ
97e32w+mUHDXmQ25RbUSaRRRzzEC3OMSHBu/o65/gWOljSejO0uEA5AkNWBV7aDmTkX68HbErprl
q0jqAz/HEFJpsiMeflwkRGQd0dCymUTIXPneJ1ou2k5xH7FTT3Tp2VtVB1Zli9ZP2/ufSzZrTsqY
ZyuZmovFfHgw4+4UGlXnOuIVzdvEZAcMoT/TyjjaMEmCFAEJpUiJHlcVpdiTmIibnMrM4zQRWSLN
sOmEO1j4X8tJUzpqrt6uihmlfpCnl0hIAXQw68Q5v+pJ1pRA2NVx1fYLehxJU5mKqJeSiT32WtN3
R2MKxSBgRMqElf7EJJ6O8parA/6VCl/KvEiNqY1l20Q24224M02X1zjFsNLjbWUlvZMXXYPIe7gy
f8EqR4RlQ5JSbVKCL4Otu+TaXArMv9bLIaGAF/BMTHQhCdnSnGkIpGSpXh6w9Amlbrr6Ml3fs0xX
cNIsPucmSUgZg+tcazsvnFUlPWmNn1j8kqr4WWtkL90OGQbKTqeetNmbnDDKegj2T0VWPzyOi2VJ
Za5Pk2inqX0DXkfU0IywG+4rRUL3HAFRbJWS/tuFUsHmmqjWI3/z7x52yMPS3EJPom3LPTZXHFPU
x8Y8XM7kmzyGh6SUTS7WNNoQ2bVAlI8/6XoYwOVHPPWjIubixRNfZKIBvvLXTkh+L6nPSAmqOvsc
bt1L68ruXrN1FOOV4oyZomQdfJCanl91RoKmKklOtaIN1Bi2PmWTX1antIptUwM2kQN6/iRj8Xxi
HdoLFNe8jFpn5O+5H/MZPFJUPtMu0jl2FZzgNl4LTZGyKWO/ZmzSijc0LzSyCZMYmCyjM6yv6dzh
5G5+ubV2Mnmk6XNEelfkJ1tknwM0Ak8jE1rwsBvcjwu2ueCb1fgIF5mio+qeVPLY6SUPkryB7MBL
uHI4bHvnhk8DIYR5WGQSsz27pu7wsS6TghRVBpK4SR2jyrKO98isG8XxYsGtdTcqMX+9suL9bcqT
4mvaGXJ04VwCS5qIeWvk04/vbCQfHWCiM74cnTZfSmHpJMxgXHEnDOqwfS86OewiZRmu/MnbP7hx
5q+COdT1Ixgwy9BSNgy5+RoIaLq2N7/R6RTgnk9IvwRANLEl65iOIBk6W49s/0+Dwa9IQBckUB4d
4M+TZjAC3UUDta1D7PR1A4uC4DpQNOdM7RXLsag3NEDM8+zyI4v3pOxCAC7o1kDzdPitVndVxm8u
FOwnZGLMYgLkgnC3T4b92EaYAroNyuOB4k7n+xEUwOvjNOI527vKpsmGcXsSyQPzVOZzjKZ6AcXJ
LizXzu2XAPQini+lhyFfaKE2VXbK43f5/D79cq030q5zHEdu0BwS5m8Zc7ujlGO7eQ032pDPoQKF
T7wN2DYor6BwnHlXZ7hckma8+QqxyTYbjYVWfP2utiNybMxt/e6XKXu5WY9q6n3W1Sm03WrE1Zqb
cmdsQcVE+9uG5SS2o3CvAkp47mc9WL0hTl3jGpGExsCuoxtAUpRq6GQKjOxkQhk7iZt1YSilxEF7
u8l1mi58euFmrA7jn9gkwjRODovte1HUwExKezhbpA2ExdyO5xzBYXTy+PQmkkSwqOZKINAt0bJD
JWgxJg/oNb2P4TZVRQcoiUDiH0mFOjkP2qnjsjYYln29Yc5vZ7RI54chcyu/H2NLej8nTnhkfuhr
xNFM6HQqSdt++GwVN585IA4Lu7o1bTCJZ2DKq2FvtRhsksXly+6W+4yajR5Z0YxKhijxBI6axJ9p
fDYbuxOJkyZ1hQKg9ZVNjbP5LYCRv9wxD2Ae9x1NGjz3a4Qhm7lSeaL37Is3J/cJHkmOltGjS5HZ
s3OLGIVk5TbXDIiPzY6XhVxsTbtymtnXHGWwJSc5LV2yxAIa5bTEYbVdHa+8FVroJsXKm1+FssPo
Bg9yGqcsh3laEHFW9gC5u7vM3sTyHZe67a63Hi13S4ESdUJsXXiGILtcdFGHINb9rkB/q0eaVFXM
ZB0/ZKqTYEigmtvKWz2Un3WUAnswhI/iPK6rgpV4qIX7UiEXKWveGJflItrRgkgJ0BsThYnIBUmg
9bUkapu0T83JZeF5/hzb/GaMJID04zWykXHN8Nw5QeYJfxC87RAnvmJ1QYOl3piOoD/YXNTjyjy3
9zFafGXdsPs1OKumu+UIM/t7EJx5KuMuSkKspeTrmL5xtmJEBmH1Hp79JS2+GyznPg/TqGGufgK9
ZbQayAzNpDvu4eXN7x/V+yr3ADFMEEf/fzJ17JNZJ1JEK8TaMw35gEHleQhAgeU3yjRsLfIdGMjb
YTab4N8fmb7Ye/GXmqGTQnDkOYJ4LkXvmRQR4EQkm+o+3jJTSsbriQ8HJIpOYbgnvubK59IYm9hf
vMjJy7ef0OAv4zlhcnkRI6Vs8I3jDkOGapjIPX3GlX8lyc0toiVwCtgLkw0kGQtblPkb1d/6ZioG
7thw/LCu4iPXEQvYYydV/HZLRbq908V1SPaYJmu1VFxRPu/4zLbRi+RfsJN62Nafi80YkRPblgfx
cpBUXJ1FPN9SVm6GyAnYZighmhPwCB+g/vzNiUKSglaUlkffEH7ZHbEfH0FMliyuMPJCCrIxFk5b
kgAdAAcY28oZwSFjNaSqj2sBg8Lp9LWfTXcqWqeASiipAHse+dmUtDdUF9dr4HJarHOkbSUxJLX2
rd4ukpISOKHIgiYYsfeKpmO/NpFQp32f2GMTLPWOAQtIVsn7wahiMqpShSg7eQeHM/5icqAp1zOT
pNRh/RESVY8KEoONie/vgvC1FmFoW8NrJiY0S+86JKdhcJJk6AHNf7MAz3JCe8pZMLEdaP1Qr9ds
riinyHkkBYXm/MVqPcsYNtZT2xmRI0kS7D45ogSvGGVKY3hBBOH4sPctbEt+uk9kFFyQDqDhL/Dy
iLMaMhL79JOFVihBp7aDGPCx4/0ICBCd0g/rMlTUeqhlpqR48CkEKzxvCEI4AatFvKXhj2E5Qy7l
1dhqAu8d358/tSJXslfQPWM7ZUfEhCNO7QP0do+tP0EUBmVo6MeNwX3+mlXApkhITOnPSaH6Xpi1
WSIb4lA+8Xg7aI2EHZRN+UE+ZTZeoozPTjs5ZOKYfVcPJ1vZR8+z5559ijm9B8487DMW6mSddOQp
dxACsUv7vMwN7zL51kMkGaDaXyOmFkmW6TAe8KY9Ec4xX01Zmo7IbGgzpooKC+0lb64TmNTv2BaU
dXGDuZXAKRaj9f0NSU+XC5giq7ABCpUvA9kEK8iKunEFAQTyUgKssPCtmnPXKzoyaNlUS7iwVhA2
q7qsZ0yRCXDjeQThumCVf7ksNOv1nhEqm6iD3tZIN6MAR5x4HWG6hy6s/1DM/RqI8o0yRa0G3DSL
rsqAcEAIQ2TrGK36A9rA49cHFax8MU7oJRJMduMK/iqxVz59gHCMrtUcyHUCG0aS+3Pg9HDwQEpb
5X5WltywJmERABq2M3LVlcx6CRmybfj93Ggxvlck7kvFYyTF4VL6+YwyhtdVvaGKgc0slERbOIk9
0hsfnSlXnz5hPKDmyHfCD5MLFZYoxPgSmzVxnHyvOvIbayJaSxF/3xmCLrtx2EuAXn9WDZVh6WVf
c2P1lC0uOjrF2WdlGGZvilSxCOf+cubbSGJ4luGC7hOujZvymXPJYQaDLzOlwmf0RbMGt+BFtaY0
s6P2WjqUtMl9dKhrYOCIaE65XySyYgMfrhbPrCwAQxM0vWx0GLBdgQTPcr4nCoajPZOgtvSGD2HK
ZxBM0DlmiguJGjkt589JyB6edgbbB8i8tm5Dzeqre0VivYSbRK/JB7V3/85NVjpZ+CCvNMxMaTF9
FMUtqzvoQKAn/hDAgnTLs8+M/AGs/4mnLI8r7qbZayf5aBlHwNtODmOUSWssUAgFtYTP2uCGbAWb
gfta2emwzDyyi8k0LOfqdRQwndx5JKW2ao5jXGdt27U4/LTKN/Ojzno+f2vHQfKIohUgqnZHyCy2
9WkLKTkXNt0nzBdDMq72RFqmKW4w/JEDoqLsTkrgc2j0L1uEi37I3Dd7+EKkwg/sjvnD15q3aokv
0tijleG9ESM9kfaiHXmt1JWOMbpFuGk+0Q2EgPmO/bj5VHegp30HKELge4Kg1IaVHXU6OKHh+q5f
sed2OAlbKk5SW59Ma2SAISsqXbMk/KlkwzgqcUzoXSSemi10AuQuZZe8lil3B3F1Atx55Ip8it7S
0s1PsUpr6l4XJfXgwfTxMLKI4WNDsOvRtwUUcOIOkv0vfCov1HFxtv1+0ThlsT3amsdlI4Gr+Isf
qDtVuy9p5/f2/rsJWOQNMnswt0jqOaZ7FAJgH9cV+TESoYv7HHn6HuSzhwx+WhGOsRKwgX+AxnEa
YcqeOIgKUrmWo95t6vdJ0SrExCoPOnXvYGN+8d74oonFrL+i+fFB/QQXyPV/vRkgF5A/IAmqZW7R
T07EZoWofKh92/vhwlr4LRnrqiWufMnKO0nv9eV1z3pL7yK6TsqGktWtDW1Wi8XS0/EGXMnsaLtq
FAfyYf9AK2TvwQ1PzU2oeeNPCGBW3CbdtUDg9OJykMsSdHvFFAnJf87OYraBoWn8rllFVFMPPLCx
IudNNr9UcjEjRBkK5B7wY8CBSfHib6RU3s2lhwoLR8z9N6NpnVOmlvEEk9C+etZoBYUDJ25LcaJB
HN8iHORrzEt6iW1bTNo1gRu7wJd9S4cJdiXdKX3pJ3pj28PJpF5jGpeZuOentBzu9hdaGBso+8t0
WC1UTV6fkovXzsa+JOi49792AC0Turzj1zJGcPVRzcfwQqueYGLW2Z2eko+Y3sMrIqnvrxqmFnIF
aoLo6Y5B/pkRQO2VvOrjXxBqeiENeWL6TKfDyT48zbrDn5+u1ZedKjp9SF71iXY+OG5z3Xwf9xPU
ie21/4sbpxhghObhNA/O0sAduvV9QHrHnGcro2W7eQc7xss2Gx3DR8N6YPYJL4KOyT2C6njUUps/
gTptkoStUzrZ9B3EwRMa++/4hOl63Wmr3070SyML7rxDt6dR1z/nXVJu2U0uF7FFdjcavweAeM9z
eKkWz2THQZ4fGt4NyFPAEzcv5qYXuNm5i/Nw80Ys1RW7bHZ7ky7hfIWJTT4OGkc68aS7QwGnZhd0
ad7shCcC06m0hHbwNOAa+gJA7+c5plMihgvoS0poW81rABa9Hs9OOrdhYzHHbABape1ImZKOxmhC
pc0154hjlzMswqFwaqpqziQsy0ZE23EOsIncCATscIFXzT06fJ0uGRspp+UIn0lCzgKCCBgBqHD+
KFMdRxWZRLz3e6OG87X2R19zXK3n/psqbmt6AtPSBR9ZP5xb3213cPgXjKXkWgVE6CXIqNA8OBcu
imPFj7oPSsx61Jn6C4mRdmzf7Mz+8N+TLIaUs2nwKq5UuUaNOS7jGKaHqcvP72Z7eDjRzEyNgCTF
s5gOxAhl2wmKQNsFAlmvEnTwJ7emBm1Fikl1DJ+1CQ8c8wtsyRLXHzxK2t8cNDmAycn2M27c5Uqu
yNPm5zfYTiPJSF0sx7QJKUqoFechmnPyLc09Z5X0vSYZQUYBceVvOj9c1Kd5dqUANuXql1zmjms2
2EzZl0xVF3f34xBRpc1Rs/ceQLLOwBrZOzqVJUzWF5f7cMFw0y3Rc6WxajkP4GtXr+Hdcm/J8u63
uzj/rcWqaVIcFNlrandym9gL0BroHoDONkzwg6hi8KzXPI2K+8PFN6mGnWCTLGU7PRWvpkfz2tXp
PUE/uvVxDWka+kNGKTbFGXX5z/403TSwpH89KeE6/mw9vAGr0eBJ38NHTdeQdvS1o0oRfYZDtYkI
SCxoYwVbYl7P8j1+oA9k0hLOrg3nJQ51QXPGiq8xottKTJeiM0PIvchQ4wo7IX2DAxZSjGM62SIt
3rscO4WTJHUoSj60iA1kgPt2dPPpJhswJEVMyVJe+H8YPGzrdCP/LjGvRW8rLjSd4OeJKgXJSc95
IQmRS5w6liniCtzccKW97kfBfc55ZdYCiljFUJRB+MLIBAT4oq9Yh4j9jlxVjrd0zAS99vzNzE73
51VHMKOZgMpcbfleZ4+eGPfS2RqDRZpaZ0iGt0DQG/o7Dqi6+cvrvC2srqSW8jcHHEkWI249uNlw
djr6bbgi+rUCzEC8TSPsU/5/nN0qJB3+10nqU11xzmpzaB/Fks4giYP5dUjOQqtoU3Sy51U1QEdh
7964UOZ5g67bYYG07NBXB9ghVDTOB/cWVNGQFy/vQ0uk/dLHhsLPyga0h20+eWhA9iaQM+5Zrczu
iJdGl8FrtmFqaRf7ZHhUPJEJPqTHBPM6aqSrIrEr1mNmZeWDOL9puDQ2BL0wJ/6eeY01bT8U9GXF
/uALH0TOxL232nCd0IHk0M99syO6UDvRJ39WbdzO0Yy0S0Y3oNg8BOhHGA3aVZChxL0Q0SISZKYj
tNFaEA7zGe0zWsOy/EkLEg7P7tdGD+b8CJve+2V8n1UUo61pFsd3v8YIMUkjRG8co4aHWgYoTBQ5
544YeQZR6qcDkimKXDLwmEN8hDdHAgJ3S0FhLCJB1Oupdd+hEcQW3WBEO2MDLekVws9cgog/Qnv1
p+ZBDnM+EbsAhbezMt6AlKLouIv9NzqVvg9tjWe06Fuli63dNTIvl7QpWY4gB9KmkoCFSKhJAcyO
NwKx/QLPIYzY9GvzCzZA3QnO/3bxxiR3iHyC/Xx+CkLKrBIux0L7tpSFfrcgKxkPU1Ge8A0n5b9+
2sBxqykIALDUkxWrf2XXu2NYH2DIK6UMORAFJ93W8P84LziKvYNMC4hFHk31YTpcVIKjsK3lJuVm
AF9BBeqxLt2r9D6hh50RnXAvrxVa+zR78NrJ4CugQf0CuQ0Ucbc2y6TprYMiLaVMBfq2II5BeQOE
QmdvH2aXix4wWZg1CeF29DmL5yhlXBAwRjOwFKkqGV1OzvaE74DmIbFdKmgetkPy4K7+thIYkknD
KBKxxBumjCDB8Ua76i4GDqSJgZ49PEDNOxJCJvpxR5/lrIfmq46lDboGgCuSWfoQ6f8tQBLZ6Dn+
9kNenHQ90jx1iRbARSTv3ojshhRhOWxA2lA4g4l4qFIlgBRJvaSstnyLD1BhpNfzrL004ooeED3S
E0D9u1DhmT8h8Ax98/plrvQFwbYFX3xQhOaMy46BzLRj60rCqMUwLH19wfiAEauqJCVFYHLyKvCg
PtNVqr5Pwf+7/MHLlEvyEJMlq3QB3OjmLEIjDuBzybdEmtLmCGQKtgPmvTLBCWURhQSTbzLgfhWG
vZ8v5VMG+bRKwH9Acsls497ixOzcSt6AnnvsdrYBOzPuDC3eYZ/BAYx658b7keH6BV7lNoV73apI
f7z8AbsJmRsfLVxxJEWvSoAhZVYsDr+HAZAXdedoKZLKbIwHmBGRZHeRZqFxYNkVOx2wxF6q0kd8
6mGGgLcC9GwQdL5ms1pon/FxqCuOEox1HiC5C/hDFL0iXlPTqUkvOPk6xh7InnJ03pGXMgYTUo4P
pJvIWLAyER+v97Wmdghm158Zs++uAauHyolCI+dwNlyXGHfJZpbBu1Q50hQwHZu8HQNLcD5QFqso
l7LEZs5qQaiQCubwjcfHnxkvb0963xxzz4OWXXk4RdPAD1NW3Ic0Ew5i3o/O3aBoBjc2VI4vxsDF
4ER9eipoj3JN7Gab5uNeOGvf5AzvC4v0vVWBKA4mYyvKsoLChd7hKYPPmfJsGqXiCfqeJdsBEQln
tLjaHjaLCirVdho8GnCesDIIxrral6ZoO150iaMIabrVXzVtmSpjIhTx75VdR6mXIJhDMWHZ1yPR
2VtAwrwpytiWPPbkIuHvCxkfCA88ZsFrg45ZFi3zkdcgoCHf5XLjUFrWt03jPrN5EeBpU/lWZ2bK
5KC5PTRnyRCM/D7hCxdfdksHBxjhvYfPYWdA+pv48b0nKobjcKi231bOAXV2odF3UWS1YGl1hQfu
KKsj2UH+DHClIegyBYLLTVIHNxwG503MH+bL9oScbmnqSccmzjA6xvinn4vKVhx84OS/D5lqBhTJ
iFeOK6hAju7hp8+98cfTywK1YsisCeeSce/LiqBnN6VOZfIk+QW/8XsJYbtaJ/idXmegXCHTCVz2
TwytTgyE7SkkKkLmY7DzcDeJEHiAcijL7tlEVOxs7yIih8HFcr89Jv/NQTGRzygoD3tkIFLRRehX
FEX7aYGSj4z5TcgENsnIwTm41qsRLgSQk5KcZ1ixYQCdYIARydlPUUcU6j7Eb09yenRhkeqKVQYb
aQwP84z0+KPmHEmB72LJiJykIux+d+i+xrbwA3gFvWQ/CZoSDoo4IzKwBb9zoil2WFm/xQeZgGp+
RGYBmS+mEX7BtILDtr3az0CE9YKWNhCVLljdfBVQP1TEH3yQJEJWmy0ARq8mFkbn6yEhI7Yd2EWq
fN3U3zJCpXJtUcr7Tzh5vBTPCiEc0w7DvSH8UtXU6IFxQMRoSoE1ZH3BP8N5A6xHvSH3M3gyOGhY
8kx9OeF0rUej7z9uzOI+cxgbCyVbX2o7VP0FewcwZtHDJ2Mp0BgxucNinvu3vWQrrNBI8JG3GYWT
IvcD04GZSgukdHPe9fju/dt/ynY+m9uDWgFBP7e5ubiL2S2+4YMrrMHQWhYIUY+McWGQ1r3s3mJy
tc/ZOS0F6wvnanbgOwcSERJ94sIZJdrAac8wS/HoSp1sx8iBrM4laC/J9ddYInrEnSsNY+JJYCRc
I8k+BrPIyn4iT1Zlq/T/ZAh1ccBAHfiloWHCcEqqMT9uP2x4bUSldQd/PxrNhlE78KxsLz1gtAse
9JJJenSw3lY27BFO2njU2vYA8igPBUjutYl5pKDFbm8FRCvQGIGU/Y6asQ+OUcvGyDagaIkkUMW8
okx2BB0SKauJiwqoHuQ/loeprKyB2DI+mEA0fwL36rgkbMu8gKmFfvUaB35Atm2/BZclMgT8igla
QORUabg2orbZsakB8qFiCO5oSfbsASrhpLJfpog8aBWtEWNehwGDX93hy5/g2xKQosqipTlnB0QQ
cTOCXPWuY7h4Tjl3XiOFPiKz3NCUUmGUgKbmTxs0m51tIYJSCF+ja8LJfUkE+LlGf5OSioI5qfkS
0J58zijLGe/cKykrbJLkfsULr2vQeLoVOSvmSBuMEVri4UBsYFkFIsr3QpMiKi/ZPIgCeu3U8k28
AuE8SkbekWCAv1W7jX/3z6v8DteLRX+PoPjZULNCxnPBAyN4Ed8P6wgnyrs/5OOw8NjLFnDx5hJC
SccNlK8WLkVcwreMV2EMte41ADlTUoeYy3vu993Q4ehB8PiUWHAhyA2yr/C0ADmqiXsEAuRONyc1
pVEfNoQWTzG3SDk3G19hFXNBJG9SFxn7A6Ogy0O8i2hDB7JaPjExaOsvzHCagLuNKVy2hdyhuxuW
oQnp/AyPHp15sOqA4vr1Ax2+Gnerul7QoUtDgQvKZYcN1HDRsVR0682cJwm6O2/Q9zxgJREAPZCX
BmSrso1Lp7gbxnQgZSnx06+jx5CbF/cE2jS4Rwmzj4yJjHKu04ebMGQL8s99WhV3vKKjFvN+foMJ
GuRuFHddHiebB2+0X4wosVGh3fL1+rtUUHH8iS3Lsv0RpWW9FxQvVgpeCwAtLmiIuLrKNuzXd1lC
DiNpefLfzhgQFKkpLWTANYuvXnLY/blpHPA+fTAizBpmwFLH/S+rrltfZcmrt7Clk7SztPhHEoKY
E4A6o33lTahAUKj+GZQMwGmweRo+mYiQvocRLnKR1ZEAra6d+o3AOxhTXLDZd9zStN18M/mi/Iyz
wYUN2hrt8WqwZhA17BjJv2myxUBK4UzZDF7OmuaAC0BCR+NqSHmTkVCTTUrAZDQoS6IB1xSk8QwB
JaetLJtkzvsqw6SwY/kzpgfwyCF4ASHZlQy1n4eUM7GUiLKR6pEu4iEQ5EFni4QQGJd6jIR2g7UI
XNXREgLgIaqPTAg48+sLHcNLbaN5bzRIPowK5W0DnLTAj4LHA7qm9J8GZQd7HIi85lnV3iJ85VaE
5VdrhZipaeiBIQJfhDx8xI0mZRAyiZCbsWY/szWz7US3oUgD/7r6sNNjWobDZHvGSLx25AYpiSse
RmvVDBZNNdh5511QwAK8ws4uwzSTRLa6wyWxRX2UtOc/p5OXiMvNb7yKIQCsQMvNlmyIWebXsJBy
GzmJVG28ip8XF7dMd4dtlbfD9oCuBtrraJJrPa1giLJQlW9m2Nahx1jtgWI23NL5G/fXZnD6XRM+
V0FmxdgtkFNnDcmEZ3pTfoLTuM5Ne5s69Zb7fVu5db1keAvs0Np28tcSym8aDWn80UzcUqiuESYS
PvYzsstNCrbHXQjHa85vwb8/4xv9ahtdksH6LHWzIuuhNoaWRIdO4GqJS92nVaA1tK1ru5RKcyPN
wNjSF7oZ+jRc+hxVOrKKJqYkiLXeksSUJ4+Q7TO+y3e8rkiYEVbResVUZgma14wou1g+iXqRJIfO
O4lhEa0w2HqTxAxrLzfe3dEeLBROgktnIYH1KVRPni3gV20ojhcUh+1YXDFNSp7sfNa/EqpzEuUm
HOCLIGH/7U10PiLs+ZNZc/UQw8X6Gz3KHf6vZk699PAk62sS1LLGmLEyS0HdjqsjgOFydHCBOpuM
S8AVyD/8Uknz+MZwbdnlwYXxyQlPv1Vlf0j0fQZeVCTs9j1BFC4OAAod6iGLHWRldxLXcptAPL4g
t0SCXOkzQSZ3xjhybbnHver76e2F5HsH4f/oUjy/wsEvuVnTJNufpPkNDmJ1Tze2JkArbBYSRzhJ
O0TQJodkNz2CWkk85UtmFPM9nLfHDN8ksVC7L6uVPA1IZVkPcSbrddbOBooF3RRBpldIJRm/mCRA
3RV/hXId7MIeQPIqFEVcG9xwjq3Onzr9fARiNLqafvndgcuxDwNqEPQavC4EJg8Ol2rOkud1XHe2
cOC+8/FCXWaWOJheRtOF+l1g3XhBnP8V/RWrtM6E6ILzYCAP9Au50XGKvAzYwsM/TiW7tLr6Vz6Q
vxp2xGsOA/+vMQWxFM27PmScdUl1oFgJRkLGBwT//uA3xZAMG19NGEBJEkEN0IKS2JXeITM7CJLy
ycX8HoxLAUWqdiqKnfFIrdgEO7eVUwByL0ceN7bOax2arSR/Ttp0w/IN7T2OOC24MplrQ2kwhrFd
yrbV1BWLu62XCTV/QwTAh526Yr7Cmx5JgHYeihXa0J1qCzxKGnJEiuHl2LOfEetI1rKghwGpcS2l
9GApQARIyaG1elXRDqLuX4KpggCpLN+KPVCWsHxEWBjgw3Q3PULM9mVmYMIMrfqiODYABqL6SqH/
52r5qronlhbVakryFFydd+kK7LYs/Q2KFgVUGhAC1KmHML4LCpX6mweAuahpQfmxdWucVzAr6gJS
OYJi6TeGL1RzEtFkbwjyxRCP4e0BQUDY3qoUxT+5MEaMgaaRBPiHawzmVJTq4G7iLXdkXN2tb30V
75AmhBtU5TUJCUluZbWtCXrd10Efr8RFArvHspmOlWXyr55V6SIpnr8G3FVIkNoaeQk6tcHdZUzr
XuKwGtRIlajy/m4zpxN8/ckbOS7dv6yNnma4Aqr3hTbARrbChgS6rJBAWi1KatN60Ai0uxbsRATw
gPtfXqxQFRfgr+/RCjtswUelF4X5idO9dkZ29s4dgLinbjRRIBvtMJliO6rPrrMBnNR4N8cTdcbF
+y2DCRNGgNJ67op5Rjf3EMO39MarsDFe/NICFVYnds0JwqWviS1wKPQcBVdxxumIySo+RkeThfrQ
kNp18XqcMbx9jJc7Cld0SrDSajnrR4ewbghTPZpP7oSQohUuhwv/JnexRUsxR5UU1UTPjGKhhlPp
bcScNEvvbuIrSDzS7jPBipZUwhg5ZIkcRs6fcrWwCYNAmZZdSdCvALXWFBeBSbKcs7H7FMZH56/U
oBom36MTYUlIOdPNPGYHUEAvSRTs2v7zn//6v//5ef338vc4Pu7ey+PhP4f7fnxcH27X//2n2fvn
P6d//3pY/u8/3U73/wk7s2VltaRr39BPhPRwKn1v36wTw2YtUVRAENGr/x/q6KsmqqJ21H73uxoQ
5syZOXLkGLIoKrIkyerIkGV9NHz9uJ+R8fDd4v8TxPdn9yne0jIivy3H7kGxAhoO9F3y7Ez39ji2
lst6Li/nfJr/cXFD+U8X10cjeaSbqqorxj9fPO+lV1tcZWkp+FqDOm/00qGSCLLTuiMPVFBb5p3f
oqo/gnxerkzJFjIj+Z7wVPgCuwC94jg8+lPChIZ09EHRJxQHASv7nSBu8rJRSU2wlNQu0TkRUNl+
x5d3SKcUSTP6FiA7+7cRSOxHDVtRl9kaOq+ozek5Yvh2jTKKbiPjhDmYm0ffnyfNb7D55cvnUGF4
3t30tEvmYtBQAl+nCq1Q/7+/HXF4AP/2doyRLBu6qI9McfTPD6g9V7Jx7TppSbeTuT+2kWy3a6rU
uAh2mQphbnuN8GelMuiz/35t2fwf1xb/+dqmsDs3udlLS6TQvO8Ghq6+yeXx5rV/xrdYmwm+nOU0
2tzH9mGb1prhPPGnG5s0K2ceXh/7G0Kh2ORNQjxADm0C8R4yOMOQ//0+//MK/j/PSPrn+yyrT9EZ
H56RnKFhhmJXg9dLiVBbP/Zo2U3OTGwMDTKZUQEc2z9jncwCmhSG4Tgc/K839p/2kyoZijLsKN00
/2VJy0L5zN/vu7SsuvEPlrEoAatO8I0kLJwgu5auVDL9Ff/3Z2AM6+Bf14kqi4ZuyJKiyfq/PAN9
dG4KtcgRmf2Mb1ozNoksb7yumfmBM7esIQx+UBcai/jU0rP9Wu/ZDTHYj1chfMJwFL5z6L9baPHD
RTCngMCIFZ9BTqyX4BuPWCbDO+AW0JBffu0bpuaYyObut3IQcL2u3zgPfqxhDBxTKkYUMBJ8MuUx
bc9Tze2mVULa1OHOd5I1p6Yhjz057TvLp1D5XF10IQS8JCv78fFwibxNO+Tbsj96LqB73+13/t8f
ligNT+PfnpZqypomiqos/+uuuqpGJcuyIrIWGb93WoYNs4Z7xynoMjbNJRU5+m99a5V98JAc2XCP
CBf3c/Fu3SFfltZgwGsbq8dJgJz36jJkrKXggzrVtiqQOLfMQSu156En58qVAUVGsF+K5W5blYGA
NcKvjskJXXUEx9pMN/zudA+LwjawlGIYqU3PDG728Uu1aoSfavvlmsmnDSnhMGQwwP5yp3vbBTT5
5/hGPviw78f8OxUvcwXBOFQ/8vCLyiMnEW0c3S20EB6QYbgvnER3KQm1/nt92O+TSJ0YKd/4CU8D
RUTEd+tlfXFFFYO3CoKYnzsmDPAJkioKU4z3GSxDJOGgxDI40bwm/ft/7GVtiCn/9mY0U9OVkawZ
ivQv8U58yeW5/nS8GdT8sm5zbUPq8pqCAS+AC7q+Fupi4bex8y1vTWaYWXUfp37Be1Pdi58f5VF8
3VZZbl8s4Vf+aezP5LN9RJ+MwwChDMR+B31SvPgCBK9UzzgKefKEgY4gmoxL6fg5u9P9tlA2nUn2
LRS2PMVvgUj9pU3/1zL8D59Vk0RJlDVFkU31XyJFfjE+r5Hai0uMWpHwHHQx8DGJemubw9j6H09W
VeT/ECMkxeCEN0eqKGmKyv38n5NeLAv1MdIMcWmE90TZalMjvGbm7Ot/4N0J8Y75Dh0PHX1+SRWn
DBH/xYLonMJ0jGqqCpwt0W+/J5zTURF2h/NPPi/SciZnj6uD9+u8+NvR5tmqk/54wWtn97T0WJ+Y
i4phBfCnGmXD76Q4mG7r3kI8LyEpKjCe6N01Z7ACDJYDJRwcaJQEGfepnmmJNIXr6j1dY8pO5ShG
JEAMLisTHuRnlgdoWsDllRnA/9INNH4kp4Q99JRgzZH2CpNqCd9lU+/7+DHfuedECzXMb9tYDzoX
Z5s9oYcTAjm+qI8UyKmUTgshVjyswDIdWGG37CdSomeyj4ZKaISsGFyQ8UOCCIYmra26t+DtlWmx
L1evP+DcbyYHkC/D+0zc8Bez92o0pdBIpam64ReHHJsJJr6QT6agVfGVD6a6tVMFkoeIZcCfZ2/6
aE/3m92WWtSSVQi+CkYklRbC7hJmDDV5K4mgMTVpfgc9+UggHwvHiBGUWwLgr79bc9EyFtZFFYfO
bb2LJZB+JSkOA/vbCEfJ1S6tIhHTry/jTCQGqn2b8yTaTAujM5YjPXBZE90jLfyEHPWBisQa4rez
Lmqs0rCk2TdjoN/MdpgP6Qghtx/3Ao+CDEUCIoGbzGutTvoGrYPXgcGwhbZEE+zAOFju4k41uUR6
gx3wuJSmEF0V5G+RDrrGF79M3st8ct8LR6jgwgY1yO9oIpFFdBxjVouWnznffX3JYJpH+5M+BDdb
0P3dE5Yzwz6DTWe+lzBwIlW5uYCquF8AyfHL+F7hyCW1v8texkIJ+yHoYiYKurAGW5gMXAQN0Q2u
rnw0Gc7fz+XPXHymz01Du415GpJAbL9XFZ3YCxxnmi4j4OnnWD/yA2+4IThrg0GAKv5pTHLgmjxo
AoM2AjTyZX6b/5m2W2mG0qUvhM8pttDMr3SrV/Dd14suaRa3EF1jBJkJynU2OmgHEI3HL5FcOdRz
MhZpdl7t/sxI3XxW5hwkDbWWtXCS3WKKrWmsklaocwb7ZAD5AbeCSooJEfXR1ki19DYVgvdUnF+A
cq4x50GiJYxA3SFJnV6JeKinr0SWLeH4RTnxzX5dNsvLFGX2CfmSye/bCpMCStTp8dtuURLiyP+F
ZwLWkv+ARfdb0KFi/vylesqX3W+ZiVtWRbnX4NcPBosHDSysQ1ZRjAv2Lj8Hf4LQqsTdTN2Xcz63
NnssFZT8fh7YZsMBuW3IXt5IkmykVYPlfB1e0TkWZiJ2Jq4M/xPrRJpL2QNB5jplZANwJ6iCL/0e
ICtu+zI6tIIPOxBA9+rwNa/DoK44GYc6amgg74WN8ntfIqud5XPy151vblgz6poPjvcE67+eVfPR
3cYeFOzr98tu4oTv18DpJyW8h/XUWHHUa1fygaIfZLzPRETmHnFqWpEV7U477mkhr2G8YkbIKJuK
zMj4ywU6cI+pfMAIZyWsi99atS8htxPoYe0a0Qehe+n3/oNm6J101hV21iCit6x/hlU+r9ft73dy
P6hbjnhhcQ3MdRepMzPt17f5bnJfXueX5TNrL7Rzh0qy3zJigidbxpsSJ8JC+fmssNrsx4SeGTyv
Q+Mg2fm3o5NnhEx8hWjZ8Ynfy5d3+eVxt4vvsXQMHGXH7wOFOQEF3msLnCVOlAS1/d9rMkqrX7B7
4DUxEwEqa2TGx236YokaffyZ8ndq55c4qQB3A9cj6ppQWq80XyMXunr66UXXHe4dAMWsXhVrDg3+
2VVOS6G9eKJVNoL3bvwVvgSaaPgYweVxs8cH2PjVknvW/z7Ir0espxHYLi4LfrnfhbcjJixPbgak
Mitd+a+eU8WXGE/uO9bPqaUmOG963YHlwqjN8TYM5jQ7ezQts1cGDMFE6BsLjTxmItbMKPk6Vz+V
PisUwDG6rM4Hgfh9S74ZZ1ncrctQpXqFVsCpxWj+kjaJvNj9Ih7OCTH60+HQI7XK+OP7hUwoTnt+
G1dH6tgUZZJ6zByd+hikLgqcehibXXVZu3mtGMiB7HB6nkRCPgqPP9LpG/SQqVGZ8Nvja1/NCdxI
PMXIf16tu+qywOUNse/1x6wBoiZ6UOw15DswR0mvCJzyrp6oQCLZdvjihk6ed9tUqMsOcQM6vvXV
nfY97o9tRherPICDs0XNLYf8fSa7t6jxqgWEj+PZNxITt2OSed6VlioEZea6p4hcRvdQPTUwJ+OR
V6NFcOeM2m1R9m4S3ScBSE02FyNI7ivhL8tf82uLqveci4fn+pZ94+ukoVN1kNdtJm4+fxSacP70
8YPm2OYLPfX0iCvJQvl4yPmEFGlLd5RKYT9vOOufC7J69JgY5Ue3P8sxoOvHZ/pz/mPSzt+APGj1
XaOC6gO9QuKIEIGdS0k9E9fV/LlBLXyOMILzuri7ZZOK68+y5vUgmDZMSb5C9fDd2YNKuf9Odp7p
P2Jo8+HDxaJq2a8JBRcO1vjLtGPUHbrurxetcn0/8LNyIB6qZvC2OyOziSMji75ykN6/ztSU8KAf
vjGZzEIAxUKFGD/dYT6WkW/Gqr6WMt0lQnD9ZRLtj7fNGwPVUpk3ur5sgQEroFeS9qxONxzeE/Fo
zMiZ9ihgXqYjYVwstfcgpYknoFvNFbvbWQq6MNllqiJbdEXKAVn2EdPgxeGSor1dLEa9t9s+syoo
02rCN/qvP2LXY9LsGXjgT1KqTdHMy7HBTUY0NpYYLE6ZzZ3JW8bRV9Wiba1KsGqVjqux6A9vMRDW
4voOmz2V10Q3CdwGt4Pfm+IbTP1/QnP2xor6EfDHpl6+zoMgMDXqaHuJdxN0Ne/DvT4iITQiM2mS
UXJmhBf5kXKi+oiCPrZPziD2P+nQ7FmFCisUP2Xs22bthof4m8eyX7Jaw36t9WEe87HfXVB1LnYx
IkeaPigB0voZNjgCqbymLjP7lS4NNid6G/bFQCEu9l+8+QDyyUsodufYXbzghpCmXe3Xz1OxEBo8
V7bMeMEPgUBKn2C06+9Cj5EmhCHyzXpsK1TrhXEEZZ8Glwh27NkyCKBsQOMfaQdyfj+vdb6tGKsX
rF72KRpZc8/g3qCPhFqfbdzGAKoCofYR3DGnnyKXWkKhvjnF8v1bTFnxueqhIIdgrG7tTs+16l+W
VIWl9aAA4mBMcfPxeB7t4evlsz404vcGI4wUdsYZxVnAhLGE81vE07k7HfMedh3iXPZDIeajygUN
0wEGZbAC/LKwipc9QhATMXfEXlzRM5cXlPRJvSCJ0OIBo2mSnE1LLMSAqkPVHBjOyN6UW4onLfrc
5Z6aZekVwxfZDeURstzuEguYXXIcwax6upjsqiRVxVJu40cT66aFp0STlUOmeNuc377Rh50xfbSR
/olFPVT6qdxzDOqJ9Nn2kqV9SPTOq66xG069+rdqfZ7j7SsQf/gURJ3XSpNgysj4PI78HVbB6ILX
TJWN3hTpqHSOBl57j6B+wZxueWKuusKbD7FWaLTvoQuew7wglKMs+BkajbiBNoDCEJnxRWQC9Fjs
5cL99u5VGA/cJOIPagsDLfXLbIcY6xgoLOUFrXHOQ9Kg+4p/g4NybN5AB4B3RnaNWgWzzgdWmYhW
1FiFQIHxWvUMyoenYfABh/cGAcqRcKVtLFm12tbu0RueIPuJmpWPbHrRW++/fPk5KMivdVg0OyWt
e3LBJ05McKF4RQFTWwLMhOQ2hYNwnVQu55JKbhoL8TMw3kgNWqr7xBSW3P8xkXTriYcaOnIsnel9
0U0ZJodgRKvRWLYcn5jszfWT8UOFSCUBrQhciZl+zceDdiFNFZ2ikIE8cwNgZayN6TeoZ58QotZ1
QV0sY6oFd2HYgtYuNU+AANfYXNzTMpSRlgYm3xTpN8JTqXJ2029j9ZUju+K8e1tsxWItZ2amb+Al
pP2GTATZCu1Ao6dpImX93DPFEFa/TMKRYh45A35htZpMKBluXXvkWkAl55FN1/O777H7c693Zvnq
1HD6hHSWXgBZzjXuyMBp1JDOUArgafO17iu4s01G4v+DevVoLKI/V8yVQyMxYJpPy4OUiswG/OEs
gnEwK9gu9yrMEV7WsWeW8KBjz7G9/lxnOdzaef9X5LaWnSewTKuVtoF9Bx262hsbGQLl/Lq+/qEL
aiY50tUMh3P6d6GQCKESlbGY4vYuZY9Vvh/Fn8JChQkyhebq3jWFt3iPH7OLMUaS6QEWB8n3FUEv
vaQvbrFYyZm2rA/gBPC11xCntyVvFS/bEAMTh6xul8h2dRhNfl4f5nVN0r5rQCdmR/cjqZfXhYya
P8uzZiRDd82Y3Ej7+YTkBREjwAvcAy60QP26txCzjomoDS18xiC3rTeKaGH328fGmBK4eQge4/Jw
z1G9Spi+2c04wp9uPnmtSh9H1sndNVcSgcO5I05W01zCTsnT1ubiu6xhqjMsS9NhpmZSWGWdy6Q8
KpoBjCDfRC0M8f3xDh59KPqEnHDH2nH7oMKYRUjPv49DG8EfeFjiCV6G+/a+QUvdn3v3qHWF+L4v
/0ivmFCFouRVsbAZgWtgzbK+0qe6rzjT2xiP0F+2eFKnpnudi3SnlAneZPgREWjts/8IkPs5iJM8
BlxPa0/6y4MRomVgAC7Qsm6Orxs8MSc8Bg+SmWsE/eKxvdmX2c3uRuN7ikdn8qmt26RiOIIUjUlq
VAjN+SctUoiCYR1VMTgOSxEtfjNFSmNG6lBHXTBa3qMBxeDsgEC3eJLjXydFaEKcYNbXLQfDjQj4
J1BAQj6UZ3Pk0dZmoF5sBYeEofHmEJZhKh6BDdVBqY4yrTzQZsO01NcZXxrV3qhzOwmJTfdNr092
+l+gX/HtdEt1QtnlsLuq6W3gMaDPdCfLcB8hYCQfnknLr4KIrlVGeSK4Ch6SOXNDZBAMtCbkqLuZ
NBY8nUejpXXGuZJUU8Pd4VHJHgfLgZL2Iq+raS5rOr4C1uCX/QWLxddzwXnHGB842G3Jr3x+wksH
hSn3pJTZBWL342jO1eDhmIGM9ziKJduRU07xaSojkK+rDZZFhCWsX4ii14DfDvYtxGr2hT+yrxhS
/sX1CSI/rabeV31xXU4xNONd5zGr4om3WomamKMuFE9mCLP3db/4wasOOhfdrN0CQsn2Phhp39Ef
neYeLKmAk52Uf3mmWoImRMzB6qBfC1BiPp64yC10J/kexOk5xiclB5aH00NLew3opY/qVPqjqmTz
idEl6uJXQotpUk/pJngfp044GVXJBiio/QvIP749NHLPP59EYEMeDBZd7gkn2qkQ4l6/55/LlIT9
oOtjLtEkj8Uu1KZNaC74HuBATv0Mxi2FIs/yHjXhA2hMmLA5YqYtMzLnibbVZ1dwMQM2TH7q/d1k
h28DxU0bf1BdotlGng5EOABUONYEdwyhyn/k35dQsgA+7uyyi3OeCrO3h26fRWeb7maREhJ9lHri
L0immTGUfxTjx+lMIwvvu1CaUdGqNu00ko5ESN+J6I/SHivManGZmlE5q9xucSXFDmW/ODQJCY/i
9P43fg224uluxtElZvXPZUCgPlNhcBp6zW5z0MJU9e/7wkeu2cmTG/WilKJzGPSuhhT2D1BSf2Mz
YRtN3QusQXeT+MH5Nwq1H3lupPyRNvlbt2W3XDHhf12Mpue19EednPZzdV57DX5OQH0FEEbr0sBM
Hjbt5maqeRgfZc8TI3pt8HJ2IYt73Szb4MtoScpHpXo73lOkxhkRtZ4bJb2kz5gS9bKSUpo1sP2u
noqug5Tc3at/jaSoyPBLhVLrCz7G8wBT03L/SfDXHlSvnGYsr2uvO1AosMvYMuKE+afcei4oHwAb
YXv7CgPLYCG26Krjeo1p1upps1kp7KXZkMgEBAx9QcmgYKLxQgSKxMoVFhVSYJp3Q+ZthGwu5bqS
QBrwpdUQwhnTz3iVRzW7O2B/fWyg4NP4oM2IRHCZ/euP98/v3RoOta/qGpPGY355ecEfxCWXpqy3
hYXg8r/suXhOzIhBUN5JHfbRZfmgbnMv4Y2jZqJsvx6cHeZ4d9hnavbDNbmg37i530eV39gjl1Bq
M4IemCFe48F19kTqW7cA3gd1CH8g112J1aIvxmevc67Y+iAS4GhOb5+TxkVEGtPGQRtOC/QZ0v6H
bm5knfNcCzPsFv3H3IShexjxHSvZUStkmY3T7VD5O9w2BF5068vIvVXQmp9Ox9/SQkqNYBdDecI2
olqUDRYFNyY/exq49FfIonQfNPlOtTBv5+cpRRcFRBu2ZFIyQQyDX5wS1BQLByok7+XqqYz/imbn
KSLVztcRQ3KRY04ZjvIP7ReKkq+3bzJ0jBsEQMf0tPQ+fq5l7404I4r9EThZd7WkxdMhNadMOf+c
lyoTC8HLw7hhlhOg7PcWuW4EH6dlgLQ3Aalbm6k+a9zev+MHSKxAUByv8oSElWQ0d1u/GzzpQeoR
E49NyOYlCXb0iCjbwIHtJuZG2ugb3cgN4nJ6hvo74+0ezss381cOzeMaEVHNaXwJTWoUBlwd4i0p
IFYhZw5epwiZUcXOp+GO0xtUEi3U/Txr6RoRD4Zb4pSgS6/OiviaXX7fVJcWNuNb0c9/gXbEbb2G
7WdgkKMgs8aZ5vCGcfPwRqCy2yIklj9jA29pK6f1MPg6rYuf3YTeG9CJQ4RXZ/KMaL984lNyc42f
dyjbuGhRtgv6+L3PM23yyGqqrkibMO2PcQ73xVfpl1DRMWNJWkV/zLqhAIVkU9JG4kyxdzGmmA7D
/CmFdlJ6d6SPGXC3tG2Jcdk1gRkJQ61aUwXDN0XLblEF13kOr57hFxc/4WW57KLehqiZlgmD2Qi3
WpfEBBYOK2aE+XALst1VbzdWnXZ26Uue6ipOMS1/webAbyWPpATHm8aT+Fs92kH1GOBEu0U8cN1B
EboDccFQ+WhWh1qbyjO5sAw5kv7OfyUiiJcM6owjHt4hMdgBD4cMh+XJnKvASt5SCXnl+pJ+qfHA
n/3P6jZ58oo6fSrpDv3Wc8Awf48IkTDFOHB6WRox7Ld7UGdFfN+IKetYcZrZO+kOPM9ujjMlhzRh
9TPTporD4yb9YP0WS95rY41COdMXWkLnAGsUhIjfURFIqDf7n4S2cHeo5i3SFdTga7pJGzE7zwap
3tDYtpmy3IVkz7EYN4kU0g3bGgvWAoW+2LFM6EJzLpe/d/zAQVjp+mRNKu11/zwsOHVWLrlecJnd
8bRFqiBSZgB459k3eMzpUgNscLs1vTfQCFDsZkY9t/vhTjMRQIjptj0IhYIgYIwd8en82yTXk0xz
jdbIcKpg8Fx5RGBx22fytpqYWbkGm/sgaehCXDyIHP70vDtnd8J+BYV8xdktbrCF8dUeeopOFxVJ
KTgcwenQaRPnTN00IDIPaHEGn/rlNVyzTGFp0LfCVnf5ABMBc2bUPho5+skE9GZkYLd8OfgtRdB4
OD9zVLgd2oQ8o/uY6ez2gyAF3duQnH2v+OpEmOBZDGT3y5OEy3A96OgjF0vM4kZvBxewHM7ZZcwP
2qBrLBT21ZIiuQv6yYuSmbT6yijEXEqbEYBOPoGMJKMZp2bIsMAaOK/04EFOek/f4S0gW5jX4W7y
PNwyeY1TPe2xRF9cFdRj6K7Rarfq6ZdJLDodlf0NnjEtjmTX2jc8V6vxm7O8mn9CTlCFRiRTRvJJ
QYBwdQ2Y0wqIA6INYj6AzaILmoaP5aRfA9lFt7UOFvqM8r8dYhVrAL+vo8Ph3E1yGJBIcJzUH+FH
v9ny8rli9SZf2p/avIhRDVK5SdLIlTERQ42y5vzDXkYP2iKTIysUHn5JSIj1IpGgbmZsRJvaIkAn
Vw04cJ08QKAoEjIVEywwpYy0A1tN3wixPmq0cc3t8W600q1I46cNfuQggfZleahDgKtr58rp8085
4oIoE6S/Z8bCg/LqPQ/FFAyWlOniy1E3wcMvbMjfwOGMCbGvi8HVzxfrpYHvMjFfEfhBAdni2Jan
ole51alGgLPmdBK9UbKj2Vqmcpz/ttjToAeorJq0qKCKsWk5zHWyJexu0yJWJtiSFcH3D/miuDm+
XTHH/uZCNbSVpgAhgkOA1bw37SR4j3TSXQwlngE0SxQpyvQNsRDDQAdOpYXtD7xqq0xE1vN7eVvg
ew4f8nNNS1i5lcWJ0kXf6WBa1fuKYwDgA5csdr4xfxEOeY8l/ptGJk8LimKDlG+oNdjbW3lIQvEO
p6KMZZAZv1rBue1CBv3Ll43akWs8rGaJjsbg7dOCgOPailjIcG/f2HSRZyFOS5Mu3K1eDM6iC7Sh
Fr5QhoMievnpQb5539dp+YM1FuSpyTWhLmSSJOTgZul21rsHELptr/SxFecRdaFif72dn6/OWEXK
CZ9cbnDeBStnPXNKFrHmv+3Op7x1TffuvNL3vqCxAPWPh4VsIeXAjshzgQx4H/8048JpLEAsm249
elIi4lAGgzdRmWDIEQqOTMqJkCDlOs5W2DuNlUnvX6ZXF+qA9XAZzmBCjuCOpsSLjv+wTzBW9+T1
JboP4ThQ6WhwSoDrXX7Irnios3b98PVE+FFJOO4xmyhBvCrO05f7tnUK7ZwEalmtC0xD74k4MybK
RLIpdZPWPwfSUcs4SiJkbKYmJzbll2Lj9wI3AQKwT84j8zP6TDsVwPLX9OEr9mNNYklorLjwcApX
/jdsXGLYcrQV02ptBKhE+881gfYM+RUU/JAfRqfbHwqLztb07p7CvLkxl475rPWg75D8qamZPqIc
nkQ1vs5v+zNH2vWAMoWHJMcnO0NBaI8a7lHGHH+3a3RBkOj4OZlc8nl4ybwsepup4JBcTi5BaYtO
cxSct6OumzMHjT4rgttSJVMdizO2MqkJehl8G+wnKdCTHAYuQ5PM1rl90jsGpyOaOvUZLJKWCz54
kHLY7cWpvVh62IcVOWVr1bE0759jLf5kBoNBGOtibWPiUIUdyVW3z7mDrW+PnbprvJC6YcTCn5id
rQHKyra+7D7B6zquiS6X4IYdD/Mn5IZqTE7J8VsSufB5CTjNdzywS4AZsBIIiWSL4QtKF3uvSUu+
co5J90HJh+zwgWF8O5g3P2D3VqFeezfV+/30Ifh95XTkiFvOUA0Qyhjj4fz6eCZAFM2Yzt31LCyn
hZt1ugr2l9V+xlrN2gHVEsQX18l9Sp+OEEraSFYQGKd35wxnqUjnaKA9EWXubncSUjM5L9HmYelv
6tMtffqwHOOz/6LfIuTOp0EVnLgkp/dYgdFfeGxXTALP96GXUMGUooEFgxZ1V69iAnwAP+wnETSW
gfbL8Tl5RtLi+gfIQAFRvvkySXlV2XSq+H0V1j+VPeD4JJB9CDj06i0OL/M2LVmPCck222YUaQs5
6YlmG3B748hsPFi/tMHQuf/4phSYeFELnqnZ8nX9efr4hpmMzURMX2i5U5+ehq0j2i7HF+34aQIo
1TSJf4XCO2/uE515kHbTQS580a7co1n0SCUfloni0bszW1v4ezOZUTvmERdnDH7tHQoSvYV6zZVx
BDO4bHPNVc4eTmQV/MgvY4bKRpzmold/3Bt5f+EaXUQ/oTlyivApdq9gRPPmxL2XNMn1oHpEGEdX
dB8WnWFh3v6y6EloTI6grLhq6sXIwG01Yr3Kb1v9a+7uBWoILEKQY6b5adjk7uuWvEpORLcWrDMm
VJr7CUDy88q677zizZzd96eltM9RhOy9TzV+/O10D0OqD3M1KfMBV9TCOYHogBWW/vNdjTqr4Kjw
hj5T7jzbOC9CFSDwzxRw77E/tCasrnD0MjJAfnJ8iQBgiqk6ZfzjEeYo7MS5B24dNytlhp9ZRygC
UDvxlRJ9GBzRf/BmLDccKn0CoeWNOIHKVkhkMmVk0tolPQgJ67yToDlgXtpBxrKLFlVvfYJagVXq
jp72u49eJGryakczcaLg4YhJCk0CVtQ0V7HgOlsQrKtvuAPTD8VVlUpHUbcwQKLvtPoEo80VIThz
ITJeuCwm+p/4d0dMSsHvSAT/oukcm2TI8QOA4IuCFmse4GHGD8JNyhMKZauI84dzbvx8xLtggPuP
kAfvW/gxiEm5c80TtGq6Vcmv3dCRe2+q/bNK3y6uFY89nloGglXIVR5H83pDfBoxSDSBd/HTtnHR
BOdiOajTIJ7zDLvfG+ANKQgEDHL8tYSi0NJYq6sdQkj4EZuefg0qKWwZcDA8XY3Q9FLIrkGdF2S5
r+OZF4p4BttjeVs/DrVqsb0eB7blbZ2vi6AONHjnVapOKfBR8m8TvsODBjqFJj9hpjOUmKgu4jIA
5gm77W7WJZdNv1fB+RhRWOyOeUpxjW5At+q9bl+tvlxuz6HkDc0CLTO92+oDAjaa5vH1Vzm0yyb7
ckEZ1/kL1n4qP3b9UWY15O7e047AHEzm0CPxoVPuv6s27ZJ2304Lxbrtr2jXgIFAkQIHNbzLoEDk
0NXT0Gea7QJtwmHyvNnvTb8SwuL0DkaHfAmGfNmf95eVeqoPGJ9c6YUKpwoIFnBIsAgDVGp/n422
QPkQFljazHWawnIAdTC5DT3s6nj/O9OqgUfB/42mLaEfHWL6DyTwHxtqjJrV5KNOtTEgcR1how2Y
GHSQiuu9q1CoXkFdBvLbZxco1HyMF54tZj1YhLuDDq9kURBqt6gPYZRIp0a0GxyVEQFlyGDV/paH
F8123em23xNQ2sC/av5e9AU6pP4OIgU5e0CnczRGSUUu9LFE4/wd3EGRNI+hdeRJ3xQgw/al8Rdd
P0E1Cg2mE/DyfLHT3bqzJOZ20DcidJxYp+obVafVvdrKBk5fid7td/X0IoQ77LHhd58J4itN84lg
+qw63FbAipw8kic37otuFky5Yn1rXFEnCFv4nkkiXKYbS3ih/9Ae3iM5/DGC2gi+oJEfpy/Cj+De
kMMZ1uebWRWUPnv33EcPaaEX87xb3qDk5bMnXZLcMvfP3O0UD3b07u29tld9LJiO/FNDwHkPVrSU
Z4BSOW38yKRzmBnM2ELQUqPPmw70QqByu6nRexRxaJfBJ66zx8vWaaOPLI1mj+idDev1sQwkbi/e
/REgNnRT0o8+pfsH+kfhRjdhx8DwD31UQs8H7AEiKCpTgIBIv5KoLC9gQ6VzWbc4sRxvutP0cXnY
7fUtaU6/VRdUZ5f1GdWTGeUfoHEp+yamsLvvgR4VMY/39iaQTb97JabpFzQHc5HDLj/bMinTXDyq
cympNjeYqNJ02F563PKgIZk5/PdnXGKi/j0+43zyhG84CMZ97s4/xpbRJgb9NXt3dHcUtEN1W/t7
EVIg2oGQlyukTP/Ak6myuUdQJpUEY0vjBRLmMK3drPlXHaknLpnBbERZaKGkfJ/c2jAHadTC30ml
H3Pex+r/J+zMltzUsjT8Ln2vCGbBLTOSEJqnG4VGNCMhIUBP39/Oquj2yZPhLFf42GmnQbCHtf/1
D53T5p08V3ekN4TnTj5X5zLXN2DOreYMIubiuroQrL70pYSDwEESKM1rKLE2r+tx0b/PSVjeo7qV
N9w8XEjwVRKRZNcAnhUfyVyc9zjXIf66wtPA3vTcPm2eg7py34l+dytAAv6f3Hs6w3ML6LJ43jsw
7601DMXZGT+ePZSo+yOGmGn2md3EYMOwasidw+jzDHHb43Mp6Oq3S8tRC09V3YcS5o1AL4OqiHTV
zTjF0Yu/rvOm91CbSPhoYb1vjGIWF4ty83PjU5VvyCQoLe9FcMNw+KZ373VgQhc11LF5jS/16LA4
K96dLs6no9AbOrbyE4K7W5k0eHDGPbwDdmWx9QmMV3RSohtu9Fe/uk6zS+f8CusDy3qjW6n9t7TA
wd+qqY+S16WV5n12qtM5NBq+fg1Ijy6tRD4Pb1mvhBx6S0wzkWm7XNspZz0A9bIPGnVm6SpEpvEN
8MNNXy44x339WnOk4QxGM/wN+v9YXAnDdBVKAi2iSKV58J4C0zQyjxBGC8yTuoDTHayku0eF/SE4
fJ3N4MwjiOvUMxJdyaKpqZwakzeuIrPL1BqwDXU+A2WIiuSOno9dFXfl/q2tDp74N/StlbrgjzTZ
/ZRu2lMY8DkFktK5d+XJs1dEy9mFTQyORSa2GUoTh9xPZhNzk7W35OeFycmc6YFpFpYkB1dSHZLs
TLjBtCvYeGHLrBqfiH3sPXmYocbTGxSzN51xUQcQemtdXQqDIsGeOZFwo+KbKNvqTpmgcB82MqcY
GhgnaTb0MGl661us9oPK46+pntLO4zeMRZKL2NFqBhtykKUtPOtuLh4jSsNdNih3LAPE2z7Pl7Mz
SZiBkRC7c6DhTu1+8IrZZ0mZ7FFINfrnzTvIRkWHE47EPEEpZIpfsHveKDnQA7YOLWiNWP/ZdcQu
A+3kZTpsna/aM4fGsNhQtwzvV1ehvluSHos9XpOa9IPww7kPboOHz1Mr2++47Iit5GFDm8hh1MGD
G2pTXZwgHTz6ddzJBmhv0e9mHWNGcm8THV6Puo1C4WgF1KG8NaJRP/tzTyMBG6Tv7XzivFWtyGl7
dXE6Ymu5le6pxEXM0UY3MAlA9wnfQ1LtmzucNRbAFqN0XncylBsX97UXAjuvyTApXT4WBKB0/lnd
B03mMMf5p3+mx4qNZOrlS09prgDstaNrVV5Kup3mkZXcXGQX5DXeSYq0R8z8yPfUdNoGoN/cvBre
Cf823H9jgEolxoG4iS+pT/iJnvnE+rJtiB702a2gKqn96jKtrSArWktFvNBHT99DMLUAvohxRUF6
8C75hH1Rgbuui07A5SZ0m9ctb0xrLweG7MjjA1BDX12pqXOEZMQjL8NLKSLuLv37oNrlGGsrDuHl
+uQxgr2TsbycXYtcR4I1FRsTw+v2OsonIuuBvkkMwIlfkQQ8ettU89OOaIUUYqgV4kVFRt61QylS
wKXSceG2s95rcGDFH3PbFZyOLlX/ecRB2L+tjHY+vgOgsIvTdJmf6J8VUxazv0tarJ8kJrquqIai
65psGN8kLa/qtFxejYM81ocn6Ae3znl1Qmnd2JQTcw/hhj0FAxVa7FJsISJ5jumP9MGD8qnSAzAH
iN0d6TItt0Dya3oLtGjJgQ8bpCMe6fFc1og4WWdI7clYenC7vU3ySbVfbmAZrbIeRPrem3K/HN0H
ZQdhZP88pLxq9Ir1Y1q0RSW+RhMCXNeVBh8QufZHx4KjOQJiZWd/TvWeGt02v2kC1R9krorRVBD7
GKqp6do3dd65uqvP+y2XxzSCZv7iNEvuQ+x/ox1GPtN8bwKd3G2E8yKXMPVJBHJIUQn7dfsXva2q
/s+/5FVK01JMU2oqSlP7EsZt/l/sW93uy4t5fsljEa3UFJYnb3fRDD+2H9HTQwMB2NSTtj1SskR8
ZuqscKjc4fSDGeLfh8qX2uib0ksxFaHy0mVV04xvaqTXQT/rr+wuj2czmrWWDawLopeUuxG9tv94
Q8NQHDAqgkt76lEFdjj33tr4TEfCIA9HHPyZcD7Ab+tIY0mN2gT4/P0m1R/EnP+4SYPn+cfzuhhq
digzXhwFoYtTFy68RmtRDB7OKIuRs7hR0Nvcr/a0GaN9V/xV6oyvPoqI/l7Y/v72/mRTPJW/PbVv
au0sf1vp5coNHaK49CBRI9iHecXzW+4VZxkcuzPcWBaP7uIe4UyxiBPz3H460Exo8ywIrRAdsBlp
FjPJQ/HnjJ4BPVxEnSxVQHHUCBz4ccqVGgOlYWOam8agHwf3noWjgL8Ba7UdISpYw6e1BxWoWXoi
WpJWgJ65OILDFB1tyH4TfjfabHnxV13cINCq7Fsth8jLboAfHhac+GlzzjjgUodTw+o9WTngBfCM
bRPzoqFr4mY1NNYhHRt8k0GORbCDirtMMeXcdknxSTmJbAYEBrAyZadWQ0ypSuJfYAz1xaP/qnex
NDpjjFJMiR2jnrTxgXp47VPQDwmBxWUGRftvQ+bXcf1tCVTy21GXbozryYF6/MKoobW+voYJvav+
NajfniyPK6PVcJR58HZsES5mY4dB5OtqPFx28bieOkOFSLBhCnPpao4Ax5xfZt9PC4GqNVXmH6uR
xiT858A+VcdU0bRaGc80J4+ydQUNzmxZ2LSBL3dpIhoIWhgU9+nm3oTWD1StiB21EeTsRy7gyfmL
IogjgnsY4117d3+Zej8sVf+4Q6FO/2PqNZrS46npH3TU7m32ciGxPj06M/ifE7frvqOD42PjFNL4
941meIcj1XQ++IEcBkYHAdAtpL7Et+6IlRb+Np/532/va3n6NhH/vL3mN6FqnctqeSm4vUvV1Wew
xD8jSmichqnRlh0Atl7JctrAERuW+8W9jtWu0Xk3ncMe3jnHfypfilTKJheMnByoYYbvPXJrpt6W
dlOLYrYNovG6BTf87YCjwBdg1JI3VRzd80xUju8Y84sAMhjlrWU3hyVJOv5EYvuQ/V8+7Q8bGJ/W
MFCpyoZimN9eRvqotHKZvZSxOYZri2yuKTpA0ZGuzeVpG31pH2sTEEUdUUEpDLdVV9ljdUhnjIP8
0yb42Gid2x/SH4M0BkeJyh5HAdygLQ7La8C2aEndBuKaPSOU8vTOfRAWPGdx8bsJYz+2SMmdisQD
Zm26/2yv0i8KWeXnEfd/H/KruPljxBmmktbXkg8pEokQpgTk5vWQMiXSnseLVRztZ7ANqOfSDEuZ
lRnS9vht2DebP0ig2XNUU9IQ6yqYPnwb+GpmvhqNq9ij4UXZH9d/OtHoM/3YrCMIXwpnkSA7spuQ
77A6stXwyJTlnNKJWfu5PyiGmCrhGIJeiZP/dstX2i6yxHG4vWDbU6xJ7o6ILWoE12e37E/MmGYn
2tCGjXwCV3RT8cXFRrO24dHt3m4LG1a7S+zH3sjcfb67xRTW+FMJe2tpAVUtxi63WMUx8FLuTG6b
s0gke7m185j4MJfWZPiw5Yg8FSXzMIb5+HxHfBuOSFaAOj0FDl0kRR8Tj/DBKo2smHicGayxL1c1
FKDCqVi3tzmLOe5wp2AryhdhvTrjN3hkgUdjFHR3GxD60Vnxh8urxwV1HDbJr6G7enKhoIP2CJuY
mCArr0vYJ0cqLHJwOp2ULSngdd/ZEu4E7oVDi2/CxYp0NAd1DnEkMwvLNXRHcVuE1M3YdBeLp7OQ
Z7PkiGAkHsEfRVxkv5IC0SmRPOn0bMe+2lksSi0ghtdtzz5+GzcdFOfsaUqrLUyj+uH+tiMAAPsg
K7SGRWuCCKD9wcbxmIjPxV30AbU/dAWR5WKrU9J6M/EOPEPzdHjuz9qZEWglRorIksP0GO2Twu//
8/yutr+4U97BtELpCIczhjBytpNl0Oxs1Xl/T4obcX4UhNwOmqcv48e2QLAAsHhQiN9s7Fbwzb5k
whUJh1WR64u3r0hRs+Ez7ZFXUetsZ3HSmHIMsRkGe3iBqb21xADqk2kOmofbcr9f9fr9s9+foG0D
aOsX6yHIIFXcETOpku5ByWnVioS9k/F0GG/9iXgjIsi51eWQyg/cAH1v/trLTtf7qgB9jt1d/B/b
F/ws785EDPEJ47IVHweLNR0xmUuF+ssemZkfQYaVuluQvxyxlPum7Un/HZnydssBALpLjLdc7gv/
thkkwEiGMCaFQrzCYP5spLujLGiHIXnQArDjkwMoa+EFk06QPHli3IFqONrkME/Wd3/0HC8jgo6U
XTG26DO2Di8Hw5QDYXRaDLXSGLdxClyUlGKQqgjqmrRD3PMu4wvcGjZ/Qin1qvVCG8807wGQMZrF
PGCqJuomjkEZ2j5lXIusQcyUyphLjennRQR+gFTbI5hkvPHgM+ULTweDQ3zF+JPjjjyDNpL2gG6Y
3bF3BaxzeznfDSTauKptb95Oz8O7H6N1ePuCdGcQ/5e5SLG03vPkAfo4xPVNzxz67aLTmX66uIMB
d5CYStFgq46M+f+htoOICAWtEaR4aji9Sxs4LMXmwwk8oouvpCh6IKX+vEmszpSMEvoV06nuWXFn
o7lW0wfOQpTpLnmko91gIFalp53EcN+vzgKSKx8UKcEI/eDZFp5pNeenWByq4GhMA6zvd4aIshks
mx1K1x0mj8ybgF3nYw94Btn43Ffb+JKss93RjnxUN2FU0aH4KondkzCLSj52JIyAeJyHYdRAsaXZ
JE+IpBj74l/c3GyNUoGsEVSRCJGcnawTC0yZXXD0tF0GlE7biUM8CR+LxcFJLgS/0Je3oytUhRuo
OcEy5z7dae7wDZDqDiwH64re9DIh0OrjAa505o8Z+bNeEXU785du9wIzIo2HgGEUU8E5wAiQ7qJI
o1F0MiQOwwy6DoJQInbU9bI3km0/YZja1CQLX7ZHo9HdX8B1WoCsJjTWHY4RsJMWcMXs+t6BwOEv
lkGcjKKlK85iUYLjwsKO7mHPdKNBVI7hXSBtUDxMvNZ+5fIS9DCBm8/wn/AZxadfutHNXbNk1f14
lkR8JVA/dm+QMQfuwzK2/NhvwjdysBiELejH69c2HyYN006air1+9RYUGoNZ5bebL5ZiD3/NBZ6O
9mXTnH7WgmcHNQSZjv1pkuwRURFicc+hiPl7PPDEyVHDkQjiB3xgvb323y6OsHVcHBDdsUWYwSI2
nIPDvzhSXWLVkIyna1YlJpsAjFK2UYNNeIaIWhywmlzecPCYSpJ3R1ykT388w8hvKYRVaEZIuJIF
Kg55H7UmoVyCh7s2Kjspj9iWHA3b/aQeVEHW5ioNDJP7hd+TPHCTgOuEzMgtTrxKiijWVdg3L3cH
j4IIDsMZpDH2hUwfjShpq3S9qQ2vbaR3fGjueHWd22sE8NhFMyNSZlxUoTiD0kEkhmBkIBmPC8ue
8pR0pEviuPduN5wAq+OnC22ke2jT2PBO3aBnOcGgCv9TVhQDZZJA56bC0O8tTum4OzOwX+vgGGzq
pIfhRQusdVq1qkGwA7dxG/BrePcht5HLDu/6xF2/wXztgNgSF6Lbw+l0TprfGINl4jc/X63we78m
wzKUZJHZ7HgBvBB2bpC0sGfYcyw/Yi0EXwUMFSave3x8TRuXwtTEZbg1x/Q8nDI3OhuYZE66I1El
mEIEets9o7eZTmH0Xd3VcZY7SBrBrQkVIVakcHF4Wa3M9vCNeRuBgkunJjWLwOxbl38SPavEIVJM
8sBysFvU+x34UuwCZABspKhH317jpIwaCN4dwCirbKETLaO668V1sFAlt4bIFK+ZwOIHJpOto8A1
xLm5mooYGrGUMfEixKdoYCErUzR5KgzkEfRiazabyZEqRKggsUiVqW44CU/ikXi4PimNLi8Gm5uL
z3Kj7ResgUdWx9OmCNSQWQsprsXcjDKUn1ATPZYi6oBIjA9tDm4B9Sz+DEWB8u5FgxegIIsPcyka
sWW6M8KBY38djaTMRwQ2hDszuDDlMoc1bnEbLbhYFJVzBovdJXWAMRN91ksxVmOcpHaNCTX/5+D5
1Yjl5UnJgWpNrN4LTgKxcLtZ14gY+fdITcT/llquO4PiVZDwtSLcy8HEi59vLD4JROQxB09yw879
vJeMYGMncBg662efNU3Mb5ANNC+lg6+f5NyjBeh6PEoWOtOfJLnRYhHdBIeb8jmjsNRqprOYheTh
Hhue7Kv8NThKNndaUMWVEQty5XzYJgn6es9xZ027WPg1/IneK6ZHl3m/JSWl3s8w2xKTOdFDhAFU
4eN1apFbVU4QvMGliaCn2Vkf/mjWf+7gtOFgX41YpIR5yiI+thcgBDgYsaN/EvQp+TMiyLgvYo6F
3zZGCQ3c5jS85M1xicuwKGjg/FLq90Z6G5ob72skwBv30ewoFVY2lgcdZKwNe4yyhsCnBsfAcK8l
wN6GjY1Rmjp4XS9iUYqTcIxOThSUrGwUEJIjv+21DE8o+hr4WhUQ3gZxX+BAgHCNhSz680HQY+tk
+e1FsD8xwpiRVqa0oM1Cz+Kb11l/gL1Ke6eMskawHDFTMKJylmFP7lvO5h4aI5oudoy4ne+khkmi
kz8wogqp4tXuScONkuAQb/ujM09mOkr/O3YVNpkPRXaFCygffABpKfN6QWqPAOvtrLvwWRAPrgiK
2jw2QYladnbAKYajZI+BdnLFfhiBcJ3ja1yxkKFCR6RspqF4MNfxYPOCe2UfY/obmG4vMUNzj6WH
598YxdZ0mXTgogU7xMnqkmM6p91sN7ouFPhVIx7RkbLiOddjZi7vlFdMecLXX5ReV9lvOGJ3x5aD
ndHsRY+TFzH5jxDNohMgYoXyiAWygzBzvhk0BmcyPHosYoFmR9w7ZzGJ2g6SJ4srJ7/2xR0Mmrkz
GJ0nebSu3OuAziO0fERTCAkIuAqTxWO1oHaBpEVVkK93ajcgu4QUPHER5eB2esqWM1rLBI1T7Ck8
FedF7pQZDUajte9LHC1aIm2AWYGIjfUpIC2XYoP67raadzoD6hc2TN4EpUeEvujMupQ5I1xKUh4a
KmmG55oq1l9rYzY6Hzar7zObK7uyXMsbjK6tga0RcPVxjqNguuMSyCBYnWni1WwsmLiQ+PuMPo7N
gIPo9gmfUPsldDM6uXzsc7yt19LR78HuvhYxg/BSyfKrewFesZ0Trrl323n3Pa9XkUk4p66lMrQp
MVdWC8t+ql85pZLClu/lKRs1CIrU7U3nOJ/ZSsFfBIdwp16BHaxNzje6HOfysTW/KwFNKIXdwztB
QKAMBMZg3oPg11bmoE+A5zVRVwTsEcrRPYTeyx6oaGaYjuClZ8xdi86553HhAeulHYC3hhvk+1zR
Ati+rRwvEykm5+H46nbVfaOvt5b26nl0WzR6xq/4PIQF1+DcZV/9vKWELGh5kN7sY0JCyvgQFh0Z
W/9pY0doH0yj94eYoIwAa7XVuaLQc9VWV16t5rcVrxKMAwngNbjvp3Xt0yY1LXuO+eyLIxjhEdiA
7GEmwsewOYoG/S1yX4kIuEgcxurtgY4xEo/zGGQEywVuaPcAFydawxDrYg5m5XLGv0xBiU/rAmol
bzk6t2D3O0cYdPaJmAmm8HI+aHgBc9/m9PD0O1PN7V0ds3fkIXWmlxXvA3XNgBNJi/qvDw3nSSj6
Z1+4xLdyBC7b2rFjXVxyhzqEj7TMqRy3DMWlM3zp8s2EAh1wAB+UKLNc2YHxFKmdK2I0/7nioLyM
qS7N3F4oDr5/5ceTPPy/RieBrpAuglXhtDA6yDSup7bBhgF/Fw4mBS6L78ldzqNcuIixVLJUUIvt
gMRpsnJe4JhFMQMjxRuxFjQGzHUOJDt22ro3DWpyQwWilL1cufA3KsnHmn+rk6e7OZc0zIm52+Ls
4BUEbEGU9W5Lajr4MvQg8bHD69292Gof9sms7H1ql8b94emcqOOLenZshHI6l8/9/0DzZtUaZc57
naKh/apCmNJW1VmOlAZeAStFakPFbez0zDtg54MaI53cPRmkCwWDqxHthjEUcoGrx8N8e1RC0PHc
kq64FOGUejriMxBqTNdzp4RSaUh2Jx1Z/crqPl1cFJ5kSEPyhdcLtUHqvdAm3oLpjYrwGeZXWIpT
1gDFlmRXS8XVNPJ0kCKyEsBAEur06Ahe2ujA9Ks+4ZvG4X1U1EzDt0d5l72py6R6uJJRM+GlWLkX
MkvywbUnr4DW6cnQHeScyeC+rc73hJwj4aQI4UDBUsC+bhpySBJIZSGgcvLMez2x+HJW2OargI4v
Jz+2YNQvlGlNk8O5Ow/TxqpOdA/0iPP1zVcji+AU4SxKZAe6PvuFHcXR0Z0y4ddEFlO3NksHR/4x
Sa5FI35zX3iEw/vQDpgB+A05opv7JA6GjOUxRoTW7mAD//f7b1Jonm1CGQSAghw5Jl6q/6V271e7
Ux9TYJVKEv9J0BM6IsZS+Bksr3aorEVYGrLpadg8BVjbvMr5gSrpoYUwNW8VzZMHGU5D7EsIcOG7
TW8CMIcrhEgjAA/0sxCr4j2OBo2IxG1wOpsa+SseogjJqcFC/uu27n0CudohcwP+UluJ29QjpleE
0HGf7eodfTKf4lXxryZ8ZMfUgzNWMLgncROOnLYKMDYF/guIC4ZiWE3Ymrwy0AtnLZiWjkmQJepT
F+31xAonOLTkoXF3ziYHLXQykAibbo1fBWZYPD2Z4NKuPEez6gIAxjgmtKFxUUOrc9wvwahA8aqO
0YIr5ZNjBGCOHb/wQEO5UDryEBHO9slhUvY+76gBDwgTC3pIwXA5IO9AfXtCyg5bMMfXR6SPwBsE
wgMzo6nlvC3+nfzhvouRSIcQD/F28NJV2gSF/PiNPCTGNMd1Qxx5a+T21xC/subd1rrtivB06kfn
uSeLncBIFPscJ3zqI7hINbkhETExkKfoeLEkgQKVzoWESa+EOUH8c9gUl4I/LnJbLNLSQFGfwIOc
9h84qju65kGMolrl8/ucq5U9H5pocAizzhLvZTJ/+lqbRrm7x5u/HceiOfhgleYkDzrFkZa2WUij
9ZzU632fM/KhwW1vs7efa0i0PugXECCv99Bd76qv3kn38UKrlwdklZBBlDMQ++ZgOKwj0R71hLH6
KUjf/mlHOglHv9Pu6EqCJNtiCl4wx9PaQwdu3tB59JZIhZ9kJbYw4yfiZA8tk+aYJMK0nlMz5+Td
HzK4AIGJcB3ed3uK5xR/N+E5ElGoC1drljU8eWymC9zmSsOHGMIWyOUpIGfgwRD8DNEiAp5Qiktd
bbDNoY/jWYHI4eLrr9Zdx7SCRxtaHcL0ABkF8Pe4EO9kkPQhBVhOAOdtU4JPyUz8wsWLVvuECeVD
pp4/dIQ63g4ZB/gdxhPggZlQUKonL4eKYtc4yAH80G9nfbhucFSYkMCV06fUmMrjVtdka55AW2V8
OR2HE/NweBvvcyziRbI3K7Oc28UM83QaUA2cXXt8RFC0qd5aEdZExhE8pRVT24WSsoJDxXH46jKn
3eeU/TTY4+rFZJtwqjn04vZEjbb6fLJFmxtfXsG9Ag81m3xiDqDNEZkRWPg8288pS4hG8QEuvMf7
pOGexluyIxLQ6heOCCwh1NMuCilrKKBoEntnMBv2Ekb13dfK9InOdkj9unhOtzOl5MN/Tw+uUSMX
VC60xHRGZYIe9NXNA4peCMd/z1NR4KhNvymRxWoPmhzNRbHDGfRk058gTeSM3YVmh1wDOrDdFY+V
gbNfMuAKZMzOZUw5/Pb6ZkqKII5w9JSdmJXvPOBEZjqzwmkTmdXmUVh2cjnZCeX8Yz/z7xx5aVjU
YzVkqANCQuWxS8OdFID/CNwM8POkyalXHOzx1BlT3MAkQ/osDksgcJw1QHgOPvxV/NW94tgqK0dt
jwQcnNTeofd2lwtgpdzdgn/zkRkVrPp9iUccEtq9x4aM6t/lpz4+YrzL2oX16L9ZCxgLMYzDBjoL
wsmPQ5H4NXlgOem2w8NiSd6dwncxYERoAVsxWyGgDxsWiWg9BU3aKJO9/p6I0JN3Hva5RGmH2nrY
t3oXB+cgrWmrDaBbu5y2hl0qWHB4ySdhYEltfLfnnbeQBt3s15UxCmOdOoyalVMwFehh1WmVSRG1
WntyEtTeVsSFtXjrxDkR5SCyK+IibFe9AzNsARtFNMofTuLPhP/PbFbxclCrE5MWEdvBAyJUQJmA
loueB8dYLEYmB4xNOmw8hlO9PYVx26WZkU5Y7vJOfB8pkAWRbsZvVuImhQi1tQ3zB9KwSRUT7l+4
KbEhorcO0jXTNfqywpddkXma+uyrtZ0mPOJ96hb5kFTQguYESpqT14fXG1wt3Oi7LILUZ7L3P3/3
5xftvm+NZsU0dIgychOr6i9GyB9dSfNkacunUUrjFx+cQbdYMxDF2Z8uMfwYewqIJvL6zr5EL14A
ZO3w77dg/MiC+eMWvrFgKrzVjWXJLYjsVxEZYezJsMMqcFZ7PqdfCsvpaHQOsyZqbnFz1LpXYLO3
3YHcxxmGqMzCB8ueEm5BISY75x7GLPTdZrzblEHKQjC8L+gEwfm802Q6k/3IevP3z6H++DmasiWZ
siJZlvyNclQ3L8syzStpHE9KD8R7BA6EMHTZ8gH0ox0HYNvs0Ivctab0MICq88Ccnhw8hpCWkmN5
+YUu91PHWcHY//9u6NuDvTw/n5us1dK4Ha/fyegDEmEfnYCn5rSoG2saUnTEJtu/Pwf9h0Y3l9Vh
XUmWZiq66Pb/MaTyd0O6vkpZGlOwC8R8IXn0Dm/uKHqDmnJm4/WhMLd37OYefg3LYTPgvC/ASzK2
B14AVW1ftzGKhErjptMJubrLL7WP8wsBS/uBeABbTYE4J2mKLsnfmuG5uTxk74pX5lKpQWh6fECc
gOoSYCEBhTD6BgM6Q2fHm3pToptJ4W0prJuHFrFJtojcO3ik1RCc8feHqArO3r/m5f/f2Xen8tf5
auG4z7tjEDl3AhGaAtd7rniYT0fxMMhh/FCZYgayWm6IRRkTyQWbgWwj0lR+uRlB1/nXzVgW9AxL
lg1T/cZGOUjHw/3TWIo3SvUGMuyXArerAJ8sZ3C+0BOi+8Ii12X/Z4twSOaMqFPWW9JtQuyPCPrN
flm59B+ekNqUJcXUm/wXN/d/DrMsv0EbeXNTD48ilQKgcM6IeczFJcgBlAIZ25onRlkVXbP77O1n
+wfyEMxZPZwEOEDTpFBTDsoKNnR4pjWEtsTKxb6P9ekg62ScVFjWM/AK3KPIqX8OX7slRhOhCrGZ
/lP3l4mj/LCAqE3TUmV+wJuSviVinO6Pa0GSijRGw2PTelofKK6frQpWwn/7WE/wjc8tTNmFykAz
okD16ja+nMJ3Rid65Nfwix/YIv+4JfES/pjL2ft+fT6O3JKFnO81bXQfY85cLvXW046O70ijGQuo
7BvtB9rpNPyUDm66evT3ASj/+K7/eDJiyfnjNm7q4f227tzGy0/qNHy1b4QbAt0t2w5aq5f6i3f+
T0u5CpG1qRGJYim6/G3AV4f0mD+fijSe4cZaBKCcQCuy/Rjc6H6S54JuLGxMH+MKSI7h/0CNfISW
MZEoUAkwkFnqkUm3q/HLhI/nK8qYwuExrZft5i/RHF9z79vc1FSxeGmWwrj5Tis65enrrOTmhxh4
HR4LVWVSxNc+u+ZgYG8CL+3dRYhp60V0p2sMOPD//d2oP6yhmqbpuqnJKqv9d/LW6ZbV74ZRfcaz
RZI5a4pUPNhouaz5XWVvegjSvbcN5BwApuS02YgNTcmOg0H0G0Fc+WGc/Hkv3x+G2czl58PiXijc
HjatJuRMGHjBQ7YhlYjL5/Bx8HSKyB39Zbv9acn+x8W/Td9H9pbq6+nzGRM8vmBqcDxeA61ngY37
TTC1PYpZIEYOGyTNw0IFMPjlVYgN/ftY+ONVWN9ma/P8fp10tf5A39WHUqvyOayzi1UAh2aEy0+w
seBWkEI5170N5qx0/wEgoF9xACO9DiEPZzV8rXFitP9+a9oPa9s/Hs63GXyVU6uRadyaPJQTXPr9
ZsJ2S3NmsNHsy8SKtUSzNxtRH4hGHi633jWEgUFLkFZFN0etIKDVtwc4YA/pnXYe4SH45QEqP1TD
/7jLb3vK4frS09uRu5yA1RLhAHp8pOX8aWMRByMi8Fpg5mc/D3K8Z8Xxhr2Dg37D/WX7/3Eg6/xP
1VWJPU79VksWupkZt0qvxznGum5MQ0LGlIL+RxDM4TkXOATu+1vzlyH862W/VYzXq/Xfy7Z9MXZZ
7ASfJbRoqncOlDuCMfbEwxIY5+/jQ/7arr+PXb1pyLosUzhq2rdSbJl9svKdq/X40KmEnPaxsujj
NqnyK7p+Bn43NLxbqUGgQ4VAJydIJ0GZB0b3yqO7PsDdhuAofi21iNfxAVf2+uzFSd/LcCWio+ve
8HQ5iTw4B58WT09cNUFDAlkEztRmGeMyi8RRvPaL/4aEdYfz9I7eySm50A4+hrcE9eRcHlDrCHfK
5EmTwbrSZFtyfAuxe8OjTm+zVRjz6w47FCM6Ca3yYVoXSGpsPX66iKnAmnHUXhRC6n7HhbVj9d+Q
le7n6LWiP7u0ZXS9Qd1R0RjNjr10pCTTav/BquXgqC3QX+8eVFCLthXqaC289OUY9dMUT40QQ47w
SWU9qzETkYbN2OprqBYH6sNRCAB2H36RfMbFEK+7yrn6qRGI9EFIaQEVxgO0BC4zgDUAL26Y+WSV
k7DYAHn+baH8il37y6vWv+2u6fX50k6mVgMNSoHOOmDBYKeklae48pKcQpoHfALMruk4uhm8QvoS
+Int5EHQ69Bgq6Bj3FkScDq2paN/TQh8XbyD8R6Knyux8v9yQv2JM6vpRMhxmJKbpql+mxbpKzOM
upbqcUYkIdm+jEjQd0jZQ3OcoQtHKEReixFeQZkYkhjf0GpYvHxo73GG+WbZx4a4iTM3vFlyDXFY
Y12GhB0Q7CCcO142fWNzfhpmOKVCYC6dM3AI9KOWkjQWWlL4y/DTPTqGbC+tmNYz1O16o/Zpt+Z7
mh7VlQBOq3a0jTJDTuen7t9npyJW53+/sf9/AGJ1/6P+uigX8/T6yDVFhoSPQ9miFUJbn25zhSMW
WsYhBU9LkIfm3b0Imf379X/cPXTOHRS/ltz8F0ohnw7Kfaly/Rdw/sIKCVOkJ9NvYl/VHDaT5UJp
WYJttgOyw2aqj2Oh7kmR4WpwLzy9r8aPjUERkArvnuAevlpWbMXN+ONILOEoZcN0bb1/uWv5ayD/
67H9cdvfxo11VBof0qZqWO3kbmt9ffgZAkQJowBYKaQQLeo+RqOE88iAWX1YI0T4UMZv6top+WTH
1WOfA1smavLxk17h15sbNsKyLQGbQf0hD77p6R5NAQwV3hhZAIO4V9xCNimkQiT7zgZvkKiYPWaH
ycM1sUNauuQRCW5AW/GqkS6skXBihMMZZrCuXtBNsWy6RTpDesn6a7r4yAzTUaMv44EE9ItgTmdf
Xr86H3/ZP3dPintCl5Ckq/NkuXjuIWx4Qov6FMLKrJMidrzAlChptCWvvbU4oKC4Dd5CTvjwFexy
nhwYsOK9eSBqsj1eejpqsIb/DLckT2C8rf52lpB/OM1qfw6mb4P5YaKXk8/sNMgeOy+2BdOVu9Ug
7eBG2Toj+sF8zqbViTvUKbDgiYHbzA/JaQhthb5mNoY9RBsEw1xYuYjq22QwZGEdpNOXT2Ak/mT2
sXQvuHPZA5xg9k9hXY+nmbbV5sfdsvcgwOMSWUnafQn/Ceya6ZSQcEF/BcaEZeebxk2sI8YCFXsK
fb7yfca1kjxTD3kqvgQmbb2GL/xB4BW8W4yJA1YmBDxAt8W6RVjesJk5jT5Jk5dV0RFIBVplsnYO
WBKBQEJ1gfEDsgwtLWsB3mKtLcSgHH+lX87pX0jF90lgSJIiKZYhkQ32rZQxy+yhH8+fGo7Ryz/R
LaHr4ccUMr1mXDmiCl3Rvvkt6u3HJevPy36be8e8PlzKC5dVAiT4D+d/CTuvJcW1rOs+kSLkza28
xfsbIkkDAiFAgIT09P9QfRd/neyMyu7o7tPnVCZI2tpmrTnHRHFC3TD61LJR6m2Ha+KISbR1xr9M
lX8CGP91ud9Gl67eFWV74HMXq8zwb3ZfX67S1tkvqDChyKK2P/u0vK3b63edHX+n8dAFRPyFygMl
tYwKS7/VQ4M0+Xzv3/DJBOnDcfgKUeT25DFebep4qCPpDkby+x19MmzAWT4TfVzaQEgrgmopBPEu
RceAVkpiRL3aG69qk4DtZ43HdrAf9DLV5GNMIeO3JV7533dMtkRLZ0OnkRlJ9Op/FwytMJ53QX+8
5hKTFaTP1pfP7tUIeTGM6+wMlobIMzze2HJMLzdT7YgioZsc29SEccZEdIxfoMCfwaXzm9y9yCT0
+Tk4B2KmXoTfOCaqQ80/5x52eFApuKNl4MjPXwbvn8H536cpW+xHdVMkSQ9X67etyulY1Vej1Jv5
fvHy6xSKZgg2MiOaLvhEkeYrYFivSyqa1XKfFQSiMTvsDkM50savWIqxpAen+AJv9vPzFF0iW2LB
0dmp6cl5Kid732RKQehteDI5ahMaDM0SVvUv+xe+Kbf7fy5Dk/BOS5plqPq3o6mYa4Z8uWrNHKCk
T63MpAcMrNN3D6OVAOyZTWxwWdTpNSpHr7SZWNHFU4OLR/z7RIzrqBjd+KcEm8UZsD+SpKSkGJKz
QSF0aI7Q/r9CJTTwBwmM76hbnucqCPC7Ldlk0EWoeIKHcw4gHM7KUMnK0Ez7/mHnVcSA60npVYEw
4mjnISy286hHplULeVUt1BXS/eOkwSH61kTHUHb15EAIRT4Vl01yiArv7IuJwyKCevcYH8birpxf
g/2w2RWZ9dvKIcs/DWuZ/YckYV/E3PjtPm4r6VIW+6KZ3/tQPUcZQuQc9qAVBIewOIxpv5sV40Nk
khp9jxGdwyFn3iZNA4EncHDiNt6Ps7ZiTT8NoHbjZNuQjNg3cYM9ZvZqdnu7eHoC5vsLrjm/QZhe
55dkqmHpEGZVKg0vCVrd17obQoPMhKlAuQd0ciBOitUhpfqZnqcsn8nRca2PdlKvJHdLLVQZtV8C
CfP1/B4r73Q4h6wwbbgnh95aqxlDe/d0bkuVpTdsJ9ZUHefLNmCjF18jxgVL/HtHl43s1o9eMDA7
wrffovgt0xcfW1Eqnz18fSADIC9H1GGTOlHSy4RhBekY7Upqhu1STe7TW7KfSMOcUMMczu0zqx/I
s66REZH3gE+0HvEe7cgvjfZvV/jl2lCMT4t+plptxwBRCZgq4dao446IpDo9MUSPmI06KKNwlnkj
b/EjJHJggFfAY6yHbO0GPdX/DMSYeAMCBPZ8MzkWHcPf+xx+8kGN4e2CYezJ+DaDbXxN80EZPJP7
7kKwYc02ntC3RAdNbwzPg/NACpWARqttv+hxB9XyNZZQ3Br+NTVWEE8Qqw1apoArVPwuEgbV8t4D
twEWVEQyIiHM2fmXPdR1tY0PU14c6I3QB1J1o48fkTVQQuKnEoqKibaE2zw5TvV1HUq9EPiSnWJo
v0BIEUKa69snSdrwkNY5NZ7xjSBe/kf0iBoNwW+76rr17kn4dHiS3nW59VGfgpI3XCGhz0aWlji5
phZ6/Dvcs+NsH+fkIyqIDu7wLx8ppgDHJJaJlB7grHVKxAZOG2MgLNAu0m/eh+fMnAH9hjs1kKF/
S6AgT4Hwtg31EaBI0ip0MM/qWiSPYAI90VFjrhX0IRX5sIPNSyDpgvibyfETqr40wuUQzFV0kQ1o
8T5y0gAy3vCtyd3GmS84D6SpNLbdC9fDMHDPAIJQ/8amW1EeATGJ5O4KWxAofwDnMACyiMhAds6f
mH3YaDcBoH2/mML2ZmwLKSltDhG44wPZnMKwHCl/bjCU9/SEIZMXjBTqPc8bOlIf9Y3wnYGV7ic9
MJksCdc1KEeQe8klwVlkxF1TwkCJ6BImwGVp/r24Ew8G12upDfZEgGoTnlwmoCB/hKoDWQ6+JQGB
AWM2rHYqMI1TUO0eoTB5JTVc/R6Pew4wIBPhcZ2C4AdADv/H7djMs4Eohpf+wW9Hr6SYUuvs9a/h
FUT8DR6KyBKvB4p/8NvR3T+4CxRLN69ysXl5PvUQKeRUQW2j57tOQALzEKX4kFC/5hRR2/ydQPY1
UOywQqMWzAwc3UjxDMjaOjsLBFdo6K6hHO17170fq4N7SIYe/RcAL97WfzChb/1LWgTP8JYUwS1U
Y1DMfu5qDrBGOhf8fOvrNlhOZ41uQpjBkyMONDQiwsPsJ6vLGBIWL/Z+04Wn+cEvk3dsJ1Nj0IzK
gRH1DsGTC2EokCPZNwjL6EaIC50ihcpP7p41EkMrMgcmzV4BmcYz/ABoNTnOn0vUacLoOL65W98c
tkPuWGR5F7i9PavYHJ1QoOrUvcg4HcFwDpqozvbDkuUGTLmfT4tYWauw+42hitGxCs6jxj8OYFNi
7lk/0Uz6dcYmniG+n5sf1ddhLDnHhQwu5Txl961TpJCc/i+QS1IQp74xtQCwnPxUh3cAFV1AJ/ZJ
i4rZRIRl2wXs6Tfm0ByeRvpK9SG1bUSeNGNp/MgI6IFHvB0Kc0KeSVxlK4+QK/fx5mSXlNcpbRPd
fzj7Zd6Hoay1D3lw/DzGrQ/o3ruFDTwY4M4w/c30BvSH1FCf8RffOZLMjOwyE995lDHs4uGWNeQV
M73NqDvks2NYDqo3YVywhJuD7Rv3/0MhNmqojW7ea2WlDxx8NkRXkZtvIR2GW1nRDn5Qk9eH6Rb9
IkGldrusQAM9l7J7wSOpBMdlQXipEeRTaD8+EZIjPUSRwhisF1ZQeUvRJ/pgZKXm4ETokRlWQcEm
I4+gvLlKUJJ6ynjAqmOMhdEbFIloO72hTbE27aogKaF4eyyOmTy5Zjq/iEwqHteFmpfm6R+XiIFX
Zzc351isZULWV8g4pvhtoAxNrrJNynEZ50PuLPeNUMX5NVExA2kTc3oegUldHcM21f2YQFMoS2Wg
fJyWEiZYjAdjZSPFAYC/ZeExNiJ59oovESI3Hv2Dv18D2X7ERkzCwZCxdHf3BOlawSsQCTVmRXK1
TOKlQtMZteOGUuaFS9ecPC0WWtx5W4bxjWWNoEpMPSM20bE4ZcJ9r2MjKwf5SAoQ4o0bXuMcJIeX
u9JQzaCQDjk8IGrS1qwJSzFUkyfZn7BtE2FQ7vK0nF+WW3ZuwqZJ+wLbUluDhBwKi+uXlp1SrppZ
bZ8dOdxbgewSjhYUcDKE4DonuDNUAWLkTBI1+OFih2MLqoLMXLGd3IeXqR5Zk3bIEjiSEz3sNYAC
f1WHJyxfomJ3EyvbgrkTl2T1UF6IGl8bYCYjyEcZqSy2axlt6ID8PXVy+gK3uCOw9JdSjvmDUkCm
H/j/d37fWivHq1CbxfNAYmkMssnp6zZkhVAHo3bDNgVO4bIlPPrukcMbn5Z6oI8llyDnVB88kwP7
jT2hBVjWl3f+XzHSY0p2rF3BedK7bQkemWnuoiRF5x5YCbElrhCpOw4DqTJ9pMoKPv+moturjLoR
NvS09Ip5xZDYD+HZU80+DSteE2F2D7dezWmzDsiuCsv0GTwDi1YbXKpgG1wzRJ3b4LHShm1QUcF5
Rcch/PNxDtwiJak+a6LHXE7a0Bi1VCk0woHu2d17gmojIOuS4PtGvFm6ZqCyjyBdIdpntUG1/hnD
MfB6iyTR2fEjolLhk6HrXzIOAK6Go+rmlf4xI6coqdh8sDthea4Ty6cxv6PAtboSjI2iz0A4ekwP
Uf/lCaMfkQUfbSPiSAOivdghHqiPmQQeEJTrizyEXQ7A6ZSaUwannU84Qm85ZwjzPYDndkQwzxBC
9uAwawPSBgwcXVBoQ3EEMZJCP90NgNHyiAVuZE0k0hj7ZSK8phSel1iGCDURqeZoKJTJDqSfJo4F
m32Ax04QeT5eo48tcT/8hMKKh46T/Q6eTwImHlzjgV+jR0qfbOia0Z3iIxKgGIExuU0iO/uWMdH/
OXbKQfqZB4ddNzDmOrtGg34HDwZq1WPJApCzWSAu6EsIa8JjaqjiRx93L/GuFK9ub+dBmZYR/lMa
1Wx5SxKMz58VysRpvxWd1HEv42d5y87pgWpCy2Z0QoYSPp5rColhTy1iH/RulxqKr8Kk1GF7M3ws
WxwsrpToRmCygaNwxuDUA4YEAr2VPAOipUhywqk734bapEy2YQlh5+wKgTMQYkqNH9pkO0PBn+4j
KT7D9Tl5n+9MU3Ht6SG3Gh9LOX8EEOWia3bzDxgkzeHFvY5v/gUoOCN3cPVvmRFXQRkWS2kgBHJ6
HjZLnVWYGjmYPXYK7BZyl5HLNlLgz+FzQRaIzTakchlqgcGaKFARF13Tr7xtKnDP9RSTQViFFYp5
+zUXWU4P8WUqJizEd24feyyPW4JCeZs+/WtmRAqU/zqkCOfqtLIJTHO5ocz1qM8Dg0g1aKRT9mDk
Ax9j3CL+4ZN9l9MgP4bl5p/dYnxPTq4WP4kBO49PYHFfAWIZ1RfdHsRm8NBN5wsEsrcd3JPSIVGh
Sh4Q5A8c0ZrdvCclqRFdWyno2J+Rpp5AB+z3ZoMnWxglLrMyY0HHUo+xIrhkOR0eZMj8CNGcyOWq
PrfGgYOeVWxrdE5ZfZjPnVuCWcQ5cXyXh3LYb1PYzTGZvzw2O6ngUyB0i3lLoX/UMM1OZIge5oAo
2YHRmzHX3UDjEwdIZ6JDduIN7+vWxHpw/CUkQPUhkQ+M1Jge2WsTtEZiDiR0zg9M4h4ODmcfnVgY
yqTz2E70ExvbRHq7lKma8Eq7l50dzwmPr+HoDNOG3WwdP1CH4swJbCXox6/YP17fyiRkn0cquHiH
BgwjflMJ4PrKRrzy7ixGMpWGW3rzT9NXYMT9gmVwBhBCUl3YAzwCKb4yy+wHStQuyeZk5wIMMOPM
FF1p+5rkvfRtD9Mp59sJmy8cvZhKVlbE3B2pIdEvC22oD64ZwCj3mciuHBaZHFAKiJBSI/VnzJVZ
xfp4SWX/FkkwMXO+wp2JZD8CXsyjFZPTQI0t5pEyqGBbMUBot56TihCF44ijSvoiCvrf3RVEIj+U
hyxFtYDqWSrCvW+91/Zhbuu6zVGpDPO354K0Y0QKV/d29bFkSyeOBpvshWO3hFjQywm2pBP0oAfB
+eNLHG19mxutOKAr3662ZzMx3YPrw3lMcR18nja9mW5UIP7DvjTxy2HvWie2xeVA9HkFFGF7KZ1K
fjJGM4yamo3x15h75sEKRtX5WFztt9cAm4wzpoAxxTi2H077NpOCVyKHxqHBOdlPrxnvGzr/aW82
OL5IhUWH76AdxwaU4iZUPxFNxcKsAV5xcommPE9LsuAPv9zP/72bitg3sEW694byf12hv5pluXC7
vrZNJc3h0V4IDHY1ohox+I9b9/abYOF/ZRV8FsAkzZAMVYIB+N8661l8PFTxagJswzEylN+oKIuW
M3tutGXgAXQy3WZ2XlfYkeI3h7sDqSb6+GX4SP/bHeRLGJpJqVSmsW9+K3lXqnDqtretNMdQ/n7F
8AaVlwDcno4yQ4d0/uQlvdnVxZ1cAt837JW09wzK3m5v3mblYbaywSvMol5GSC3VJN4Ls2Ta+Ot7
6gwI17RR9L8BYAsPNmL+1+SdvXwvEAdriMY7/PhYJZSp3B7k5S4+3F6VGZd75Db3aDC/+WGIrhvU
At+LOpIcYEkR3Kl0svlR85eS8Q87xf/ejb6G+NfjV/cHQX9euRsUXcgrXWXtmQY33ucOqrYNVod0
nQUu252y++NMJOgtej+DO+m1LbG2eM6Orduf1ipa3M8RNXsaPmGMX+vrt23tD02S/rtaMuprS/tf
YWenKHXXnqz+ya3yARSksJ1Hn7P0enPWTjyfcjL8+PhlvCh9kfS/xWg+1OI/JiJpUTa+DRfx+rLu
eQOmztwo7ySRNouctekSH7VAu8QNaKeJIONhts/lENK33iR5DQWmHlymeede9LFxc3XRsw6p9HBE
1mRotDJDDBD3b12kHzRd/XfVEQXxXyaMrv8+zGv9OKkH8yUhMkXLjJ98x4CuE7HpbckTVGWwjd11
Ly1j6pPdKZOXgRPooaH1r/x/v2iK0bfKvt85WVIgpPG6Idb/NrRy8VEax8dVni+kYY3FZ5OxqZo9
J/6stzRchxteLjhObeBm/tAn921ovPcJv71HaXOfgMlSW5scQPjx4JyOqgPvC9Vz926OV8NZHiO2
8u/27vkm2BsY3Pjt61mvh5ZAANjt24a9KkISMjOFV7LRr4lvkfzmFE9qk9KO00xve6+nKszYrCYI
MIr6BHJS0uE/J7N+Gdg2dtRSo+ynf2NH24CSFtYX8W7XI4q36D965kvOTI0Ilvnsyc8eh7OJgARX
oicmgSnzZ9ryTwfW513qyYc8hqsXLKFBY92v7fXdCoA2W/g6HUDQzo3Fw1u3fut7Mhreea9wgZvc
kXrIY8tHuKh765PoD8DfFIMtxIl0oPfmEujqr7stcz3RobMH83oz8JYVjiTWq5I/OHdKbEPOfRSf
Zvh/Mab2bhV8KTgz5+CegoEEzzkeYDbqd0hxuXHCeT3J129s6r6mNWSxbEovi6+k5cCl7IcDKCt5
+dkY7+Pr8xrgeH4gyemNnqFrOqHjxNuV44yftrsC8EVQkpOUWYuXK34OB00aK96cOfLrudy707Mf
H3HHMXm+PDvNoxELArcAHx43YN5E2Fx7d5S6ExN4WnsCMo9OiTGNKRKplNO8rRa3/hMOAZYXbEAf
hDIv8Lh9ycv+N0xxi9cT5JS/dKt+fOdk5Db96qlJlvHtnbtdBUsWm0aaW+i0bRwhsHNgbkAEwQIN
YOSeUTxCUokLqL4hd2KaxPqHkdPp1r8JoH8QCygiAEtd1BVD7eXm/50Aaqm451dTE+cNPRqNvUvT
jImcEz8IeXKuMQgtSngxFT9qbrz1v7zxf5RF3994Ok24ExTV1GAk/vfj752QN/LBEOd0B9gSH7IZ
y6vo8OqeJpfOORwC+GH1wzsNanwz8YXTCZX/ai2+wX65BZHl7w/jQ5vgO0cER6J8aJocxBvsGNX0
uj6saZzMK0YetVZmA0APWBE/Tp7aOORXsTaXR98IH7l3JPgyemGnd167nGeg2i0WgJvtCyCEAp35
jnInGcFnXnKg3rjxPuqPo8vvqVAJ4cnFowzPIbIsZzvLvfzzrNHJPgd3TtM7g0wuXAX7GK2uLxUZ
ZW3q2MBEto1zRVwBASf3BE9X3fbTWh7dT0qaePUlNtMH9onech9AyhmTK+rVSkhglmoru9fOUAON
YObQykxerbVOfCbddhJaN453njE9tB944HTfIpDxtQB+BD5tpCvMC09WFESIH9e+pLYnbgwbADkn
7nZaDLo3jq3EUYwU756KEuIW0X+mz8jk+Ic7DTwgmhK7nDzddsT5G/KS4VCvPBJy3guQ1XBcB9ZX
G9Gis9M7P3yfBbH5vl+RHdQ6RcjLzmnuaRuE5eQTSkYBGnLOq4gJN+2uweOH+wSUM9UcdXdZ33vn
u/31Vc23J4fSXljEEPUamz8mJ9AUQkC0z1DOLAzM6Dzc5uphLyOgAj/4ZWiizKasrcTzdnYeyjtp
LoyqrDQQEBz4PVRCMZl262Z8qFxzLL2z4j55D/SUreQl1frgB+0x7KNMuPQ/wRQEimifmGrZunCC
GjNT3JaPORa2o11kdHkI1r7j5NvgVu+LAAXyA9PbNsNb+DC8bvrvF0jSftqbot2T+ZdksBv/9gKZ
p4oVtsNcxmTJxLb46CmmGbtPB+hgssFTsxoOadNALXSGwyxxy2A8xt1Xu3CEepnPcHbwIZb0hlpM
g/DmgyGduCGLIuIOvc+L6+ek3i7UI5IiOmSAVC7ZBIabd3YmwqAmcGcEy2qUI2PsORxL1poeQzJ4
myK5DKdzbLkxT/RMkofIyvBclpRkxVCGc7eFQUAfxR702vH5dJzQCh2H4WC9PvK38PlTwED2WDgf
LA9kH9u/CZF/OmDohihrssYOUbK+3b9Wvx1LVa3F+f7tsNbs41wYnsbXsP5Qli/AQy9KDNt1HW0/
RGLSBxYaxcGFptjkybW+qTdkqdu3fz/T/+3BK+Lf3+jb9tGUa1G7FXi2wPWSwoxykoQaKF2/zL0/
neL+/phvey2jKZouv/MxfaePvBBp8nK4vGL+24FB6rUw3+d4g9FpyfCSJV39dovF11Y4tSpzvDnG
Uv9gbzOvlt2EADojEFD8kNg0IfVqb//7Pio/yBMVvIoG0TH89v7x/ndxuZhKc81Fnu3LQsDqdsho
JRsCFJrndTmDPFFHBgA8WlQxIEKs6cqUvGJkYtioYAg4AoFM87uL7Qx2AD2SUSkR1X7N7vGJ8tWo
GJ7aQPwsIyXCyyckbWYu9BgBzRxZ9jGtRsbOrD0Fazgt3DfDZYa7upe3YtTNZNV+YrIy/X1PMckp
iZ8C+U1G1M3Ge37/3FNt3aGOI/STF1fyyWrAFd7YOL5sOU9u2WFrFxBMMooUD7r3t81loV48i+7l
OwXZ0OhsvWZLYW5HFhdObeVgv2YdUcUdrVWkWgOe+JPa0TQfd+owR6dG7is6wdlFtU3AInT9qadm
L8AshMFJjgKN4Rrmiv+6u6TvoQLvwCkJjmh6oMnI2jxHFTdufFtUMwENFxlHWfNpFhF75uIW7w27
osT3yvaGc4ftwh7t3GOxyaTI5wIBH0OTNLlM+ERKVeILc49P/8bkQ5Nn61ZqIHyKsH228ZOwOMLk
r9mTpebqPNmZ1+BE329leq6XArn1e+/OW1MOhNfQuHh8K5W5qCw94rVmtPvOHy1e32E52a/u1H0o
skp2AesQTQEH+USSenrFfmh83oiyR1OwdwjFEzsX99eVKOjwEApzKzi+wqb2NdgTR06/gbyE73KR
Xegz6FxekaW6DzlR2/fDMVH6wEkDBhBltl6JAn9Jd8iGa+S3GPynviqIjxwcN2RNUGa+RNUGZby4
Uyf5ew4Jwu5oQaPr/YJgHUEdgOOGSBVWEL06gjRANfjsvjvVPryhiuRK9vt10TC5VosDJW8SDN19
RC4zneRlQx2QhFQK0YX3ovM9b8sId5mJPveIUF50DxMFsdo13iNZuXqwOuQTERs9o3bLoYuaHxbv
E1uNeYz2tSS4ZM7ZgyIUchd9Q6cK+MZkzz9Pt6Sa8Ur8+32WfzodmrKk4h3s/2V+EyedGuP5fN0u
Iof5xsl8HzifvwMMMLEnaRoTguTE4F1+qUD9WUC/z15/f+q3DXL12N8epXIW5xxHoZSAQWZ1jIKW
nRaf2DnAAf59nT843pi2/rrOfsn/q8DyfJoS1YU/n/hENUxjiYDsl6v4ZWSxZPe0UMUdTtJlj2+S
3fW7AvECT7jkxV///ip//MH/uvhvMser9LTyRuOrrDaUtRBuRpMRh09KAriqYMr8++N+vfJ+BPx1
5dbxcLp1d54wG5jNsBeTepthEfm7zg6C9A1NK9UxSLlUv4FO//vDpZ92An/f9m+rhVU8DtfiyYf3
6MYCei1bGW9ecqSdhr+UiIhy+WFNNDV8Txz1TItYk/9e6atV85P+3Hbzyn1+NU7Pm1aD+5cZ9CRF
/BU86Wvk+7Qe7IimIoN98m53IQ3EBeo4dqg2HbEbskR9tE0fycRfPfzNjcISrgUfD5VHRXoXfUas
HD5ouhmimAstJXN8hXhDjYd2Nf8mx9Kac8wccJReo1FxeMGnc+h0tcOeDNeakw4A1pmk2rIEOHNa
bQtz2pK4ULH1FellN9gLnrbZG+F9cG4wYDnef9E6tTMo6fbYs2+u9/XFVrv/7eMec9RTTdyk9yX8
+wH+tKGxqNHKOu8ORqtvz++ey6W4v5TdHNH7kzuKmChEwHYaHX+pgEo/Ffgs0zIsE5o/09E30awi
1Opdk87dvEE8KC1ZPS+bdw7r2Rma8+mXfdpPnyaJGjEvBvkBQCy+TUDPvMl1Y1vJmNN1muqjDV1X
V3w/vMkrEnn+fQ9/iN9Q/vNh3+YeM7cuhrHnw+TWOc6eZS8xJOwS5BwoimOKZ0J+61QYMhobl0G7
MU8BbvMX7pijo04PnVO9PcWENMM756LVcVG+na+976FWbREd0/xwyOq7T2qq8Jq19aA7eSxmQrRF
74WSdG2Uv1zQT8WW/1zQtxnspd1eVlfc5XkDexxdETEKwJMn1kp7F0ClN7BiXdK3zdbTF6fYoE04
E1quCBXY2efsCQgB7N7qCF6GcDE2BeSH/TKe5P4JfptlJZGzhwakBDvkH3fQX9Pe1rx0mvXiprOD
K4ewjS1Me/pCokV/c5+PWJ0yw5vvB8B1VNkJLUd1H0hQc4fq4Ndl9qft+n++zbepSXsALMn33DFT
ZE+a73TATuxYHDwkf9LJKp2D/XGOPezfY0/qx9a/bsO3Lt3BrPOjXpb9bZCd/TmhkKqu63g/Mx92
swXlc/006t/ufb+k/ONDv7/Lz4cqPV7VjSCSqKASk/v52aUkIAfsuqQGI9MZmSmmI4j3yXklkapL
wqw+rHX7pdmtq3Se5Uqjf9+JnzoIfz+C7zJsSd4W0ktmQLDvEqi2R4Zod6lO6SWUlo+oZheMgLCK
8rerX6Duo8y02UbqSL1ml7tLYjQJf4fKMVBs02ta3XZkbP77K/60M0AkbsgKlkENAsu3ObA4Gfey
azVpjsonz53tJaBQpo8avH8b9f3Y2fgwh8LLuZLxQVGdnlTaLn/5Dv+r+lf+8x2+bQgPj/v5qV34
DvvcMUEOh8YdBBZKPDJKAYb/tkH4aXz+fcn9a/zXa2pcukZ5GXwck8g5ft7tIxazAyAhMuaRkCCd
0IPiFf1ykT8sNhKzgm6wKcTa8L0Dur8p0uu5FSU8dsQch6o6oBaxavaBKTndzS0fv10mDZefXoq/
P/NbCUKorietlS/yPC9HkkUOkP2YKbWPEJ8K2/Re+91xoEzryr2aZKeoG5l7gb7rGIBhe+44eJwA
aCnvOSg+EmA5HWLbklFgoWhtSUPsCVJ6cFs2znOBtoAoFveUx/cmPIfHp3OgbJpgJ7xtPSlideg+
GUbtknMVwpGjd+yjXoWKLHgB39rbaXJiufmEd3LfFCPNJeySbMKngDaFTBbUSm1P1hHHCKfOA3Oh
LWnZtA0b6McKHS3hnNKfviUiJE/bGBMO5hr4woTcVNk96ysO0AeicohGxe+mkaPAWVHwpTtpqKdA
UZwXmfcXgPY1NnqawiW1/BIxVRc+we2WydEKhOlD33WYFFrnsD/bHVoaMyhmz9yhhXzCO3cupsLL
h4Yn3XqPxeP93rpXMTnU/MbxTQ2UPCm20MsefVS6Rd1xdr6gYhNOrrjUEK14VBtOkDenJ83dAvel
U/x6t2AkUjOCCQ0dUB3gbuEoYdJaqMiPHN9gLu792wI/HKlVvLfO7eY8crvZdE+7JqmBHO2MBZmm
Pvs+18xqGklve5IzsD9geLg7Qqggj+i9XdUKu4pp6/RWqR28cFkj4G+/oNgR3CxXHFhkry+zwP+n
4darwjocAgNDdTQtuk/ou8DKzLob/EVUYdsAB7xFNGqm8XTjglaZJy2tq2d4OiXjgS1x7aRVocct
bSZlQjVyzMeheAhLhbBVQDHxMw8r9KWX3YuyPnWSNaEDB9JqqTnO631a6FFphYy5B6LitOAdRoM7
f6jz4kSrb5Cf8B7KvrVdd7dYbzJR8bViZrbjQnq/maNzPj41qVKkBSau3DWeyRE8eEfLUQ7kzrHw
WJAej0S4RaDx2NrPIrofKBSLDDwiEl+uRu7Rmp+R2/G+o3yUG3aOGemrpalPQ+I26J7xBQXim06+
rBpLglsJc6Xz1UPW6OsrRYSDCyx8i1vVnBSlYzIOTq6B2IP0EcxNh6fH+1pdhs3dv7RzMbs1XvF+
wupOwZ+KAUWP5FbYx4976Z5YxM+EK+jJXQrLbnk3XYth3kIbdVq0QcUfdsCTbCLqYo4CX+wJdARZ
/902/I1ld5h8ecLe/hjdLyOB5h4VicZya2r2FIP6/4PPF2/gW0vGXXTh4CKEi/2O9/+AeQHrRLA6
XxJatNDM/xAPNRsZo/AB9OfTnGjR1mMB9ImIofdFklSR/kk77DgGjUG00ry/uo0D66D3p0MMPXDk
UIY0cLEJjhGYo4XYNLTTw8qt3+GNApb3dadX61QSUgyfZjAhFjE0l+mKlIsZ4Xx18onkE9QgurHP
TywIAscxMElcEGKc0lGzyl3BqiJak7I4HsZ38YMKuDth2kCRw5kRSPaaypqtvJWDzpm90lckQ2Pq
o2uOUzRBk3I52dvU0vvifPLCEmD/HyrcDDLFBQnBlGcf3E+cuT3fejbbZJvDTA02OvVgKjh+ucZZ
WG1tsfN6lj0NbX5rxFFxmfdtWvjyEXgBMy6F4c7yZyDJP7ehOQ1Gk8mMqI7hNiZG1N6wwVHBRTja
FC8VtcWPitt6WhxmhCdb+GQe6YaeFaJRb0LgAZkNeWpT/AdhRsxJRAjBGrNXxFczeiynSUibjT4h
Wbn4cXrG68O9gWNl0KGU2fgzKYzQbO5t+yByID0adJmJAtNeHrs8pOBw7fajw+Qe4Sy2VW6kOoLA
j86W+K6e2u9zwy5zak13hIFqSatBE9Gb9s+qTohXjDqCQ0hCDXuMeT6fTCzJO9L04uw6JRDixo8y
v2UNAV+7ugowEjVoeW1rpwjuro8PwWZ0cYwLrpMDTJ1ieopRGVVrJL+Ty6QYGXsyo3CNXyP1fuLw
vdLPAWNfDxpcJAj8UHAUPB/jwCRkG2paRxVYDI+JCHHUQHVE/IUYZWUOv/3AxMCju6hqpXeWFuqb
gA8wGtDee/ULq2/dIqa+6oJNO+SV7ZoEo919YRFh7xQffeMGT5fdMaE7xTvXwU1IeQZB53eA3o4z
i7mWKSm+ARMn6sDeLnZi7jDn1nc3V7KMZYsHmHvX2aZKGWeMwyGdF8N2+8GuVe6BMu+Ex8/+hpuk
BVKPq5jBDClpuLvMkds12Sg9kLyzC1Jq1Bd1Zb9KNwlJZo727N89yHh/8ivovV4CMPBNX5OALrUr
p/f5zaGRSXXiJqDnFlY3W4WA0c/8FN/5yT7j7OV37w2R9LagpZcw/HIG5eBNdFEJbL0xhYasQGmI
Pwl8aDpG79R9Qvr8aINF57MwLVjhDkxVyDRo2bpRlQA/0yrnU/D8aPPiKVh7fjzvIy1uzuZohpeB
ZV8mO9UpcUbYNRgTpCXczTRvSbLRvQK7yWjrCTMc5tsyFOTpfuhM42aGisENXejCEjeksbfeR4zR
3D0m06vTJI09XghhBmOF/Rsb4X5Z1VZ6YYueBN57ceOOnwauZkvTliYbfq0v6ghTssjgK2eH0WnQ
z3cF2kzeKwTO6NhXvn+OZ7d5gb6bOex4hA1BzgwhQ4zD+xc6Vv6s6dwTk0v3PnTvQY0G/iwNdp51
7yPGbuxumjdUL4OeARhRi+c2RT41N96jyl4VkdxS08HNTf8ryhilrSMMkU3PfAKH64Q/bfTkfjK9
8EmheyT+aiTiVNqGn9soimh4E9PDfEtCRc89jEbHJSknZEBFu5uOzRjrLDswgbOl6DRixO6D1wlU
rhT/+SzIt7wvr5RD2f3/kXRey42iWxR+IqrIoFsyytGWdUNJbhmEEDkIPf35mFNzMTPdbrcMf9h7
7RUYuolhkwW8HtlP/z3oafajm/b2M/ag+XAlYnljv8otV+mVjz/azpm6hm0xXXoEnR7NSeYpUpbg
N+fihI3X6Z2S6lBtntgdlavdzNlxGq+qfU2qNI92JbFrEnvVQjtEiBd+NfMpU+QfHeFNDNrJQ3m3
+zc9SwJStJEokg9HHaJXbgnj2DXrXHUqaPfQe3xmoCco4UC1U8lkx6TibQ4BfjSf7Q7PUUjpH/cq
/M3Nhpk2rFtrnJyW//1TLOQv05VmSJM34lQ/MSWZlgumFGheJw9qAuwWTjNf7DAcFn14eJ/lRFqa
gkU4Ki6Df5yk9qqAL0b5rXWo69DTAR+QZO5oN3I7iNCYNPy4BwzzHRl77IsVbKsHB66+Y515lX+E
83BMEuuonm6yfSmumDDX/OSqny373y/FIv4ZPjNZB8I/45+Qe7hx+zxcqLUwfxjvwXzGjWzK4KEg
AAOsMxuSP7Xj5bJ5Bhtq7iOfYv8IYmTanF+L6OoQWMWFp3grbsUzi1nEv2sGc9bVWyue7UZ2b4A1
MSncZLzIfCWYhN9EGDFqXfiG4WBP87E5DXTNqQwt0T6rmiUc/jszZmeC2Ozjcwfb6pZM2CtGIbTZ
F37CzMkPMYYKrO3jFEZA3gYMkBVnBvQTS4rmK9QqrFq8WqEBJwc55Wm+F9PNREmBF5vHvQWBBFIo
bdNm04a4IKPdyLaXs7BYYNVbBIthDngAHyXyLxNb8nYUuBShuOF1fEK0wQPh4F5VV8HibkKktoNo
8U32Xt/yYkVXJwukYv8QUHKk7S6INZ/CluhEOYw3t4s6Py/anwWMiP9sC1NLyZeT/7u2OVdfF/0P
f3WRvx0GQGJTx0yEk+lwzrzbuKadZ9YfhVOK2mctnHzSVLB3xc0/oPpTyLLKUUZytd0QYJ6dcWfa
C85gm2CilXraYOZBl0IlqMPiIe1vKm1ILcLVuSCgyXpNJyvx7A8bxM8XkbHWE+OOlT2/VfPmzYXW
WNGDavMyRWpWIBsujNviS/dh7D2Ci3SUrJFy6qw4gCFOQQ125IHYKIvgXu9hHyTXbzm8R86RtWup
c+pqgpzr8NIfHq5x4/7qoN7lTkHlgUQmfXATFnCLk4eDuJ8cJD+DWLTxLqrJwtjkBkL/av9xOBmJ
IFuxiEZbObPzGqtR/Grem7wjZ8NNSq3VrUAMTYvNAh0bhcdKddPcVlTyHbAVmJEw1FqpBlHpOEW6
wK/gEQCgnBXIiNPL2GTesS7n7+CxCxFtT3s93lMFhPqUOP6frbKnOMd9+72fPOQ8Z6rZmDluWY3s
dDrAd8A3cI7cYpR4DBJ6+B8v7I5jd39/4TNvG3sWNqY4KyKjuH4hKq+mIM5N+ImoN/MiwIRNw1bc
gWbFrb8SuaXfdqUhFyQVbjHqrFf8O5jrkmuDe9UDcMweenePyxP35vvIrz52Be7xvBD+cY9EBEGI
ZINYF9ac7I//qd15gqiO8U9IPMX08nLOU1mdRZ8hU0z5q/7Ed3ZCNe2EgZqd1uIG0E78xqBSo70m
ZuhE6JxCwZCTYt2ZBxT1GCl8ExZEtxN7dVCw8vdvw/anXKI9QvD/Fi6f4zLJsFSfSbFz2Uy7CP4+
8RrWt2o9sG7Ql1ueUuw+3M6/kdh1PsfXSVH/2GO6iLooxeHhWC44G0KK4QsB24cI6wmyQmHTmPiq
rwUKVNIXRcX6NU44em/HzZ1oNYuAPhwR1PlqSgqNTivqEjQEyLbO1Hvn1UWJLI/K0zCmVEbvHk8/
3gdPZY4fgpHcBReKARBNoW4hUkKlw2Uf3TmnjyETdXbpMe7IqAyiB+FT+s9+3y9it74R6kTB/MHW
a85VzaOj8ZlulHEOD2ilUhoXJ/1HEF1g/IbiUbPM22eVBeDNJGs3sjNEG6ItKUktoEXKXq/fUwi6
MXmtO8WtLVm26uvziBShdorwJ30j+8muH1v6e7w80/oplsmLaWU0AzNN9+X69U/1qpe9fMxOLcyD
+hMSckKOkOAp40ZV91qNMnv2cutyazJs8MA9+PI1oSLzWnfkZY8G9GVdZ2jBrXkZk8TBF0xFjp0z
urPU3lo3DLYy3KSIUyrWmUlCyl+j2HjKJMDYs3mJwDpzx38zOuCF0hDdJOG7js5N85QK/iw9OyuP
Lss5ZbozbOAiZXt82Ro8aCDUWad2B8goWtFizfUNEc0CBKgcv+fpQGqCDgBo/wxjtOzm2kqbpbby
h86VEJrO/qlhYbhDFAywBksmcfREBowH5TsuvAfWNcu6+CJ3a1sv9BZTqwErPGDnGfFu4cOeVV5P
GqgJf2XCWyRSv4YtUimCnyyjttZIkB9H0/pcJ7LuxiWXSKI5zHCjwWyjd6SROtHIpnFhhYH3ja25
uj+5eujyvA3RdYvzZoUTAOE7wZPPgv/Mlot1xzkKKwUVMfu73T6ttAqhxcXWvwwhPzYCTPR2zVw7
sA1oc6YB7iSPSB0qUj7VB1CCH8PAPkAJBtRVCccD3nfRY1t2W5PBoF0Su0cQ53cNQsffcd/nk11K
AemSLcenmUJB4TQEd8SXUwoPTXQ0Fa0qNlxu+rRnOUlocr/6r9Eg0fJt3bF4f3PE0JhPIdAhe7Pw
K6htPXAKn6c6lSZZmrjyfc++wTVOuEqFfUh7rdFdsRwZfVkAVT1PCnJ8T5FOq5Ta+h75N/9W5VBY
AIVtICtPdvo0XOTY8Q39I0Wy/sMzhUyGGgdqEbUiZUW64A5YYyghuNNnu5EOOEVQ4vnwdBSZ85AY
Q24UiHZ88eltaZxuP+GU9Ez2ULbBTYNApBUUPOqCyt7oV8IINlLA+X7BqphshNktVhc1oopu88bc
UPh6IA0RDYsCSvsd/I558RAIwKOnptuQ01fAmD3Hx9k633A3aZKtc3nBfuXDqqG+ydcVxPXMqXbc
Vsrv519P3OvTTdFeMzv+aR1wCIC1N7lbGOZAtZe3ab+gr8kiqCuELG/eWDdxS8fF1COLV97TcPpg
dXp7JHMQt3wjZ6FCIlgSKBCJ4nl56DAk5arGeA12ID0LOmDmueKxwNpp/DY4aX6UhaH5fJ+a4CI7
Oxa7DxGu1OLDFzRd5kYmYvW34RX3fNPsdRrz83BVPyfwLVk7QseSqaIgAQv7pvTgMlXwZjQHIi8W
8jKII44r//rYKnnmn5CAu2rF9PB5TXo7Ue8KrdA1IqLi6asfv8KfYTtgpbCgS0w/62j+tnTdTeIr
45pxTdHTT7fMeOKZloKTkBMaeQ+/pK/1iz1Yt3wff943jt5RCJUOdGShoFpwaK5yYtwHHCKlX3FE
MVBiHEKN4HG5VW9/2BcELm3byh2zBfPX+N7I3huQgML/d1CpPB9oqLdAis/FoJFpb/NFYmHzqJ+z
ab339+G5EEgWm8dZWCpO3TgFSu+lKV4qk9wfgAbOmyzxWw12lzMzg09BcZ3uJWH1zPHsqHdjt0/g
B0le34RR9q3SxUHuEhMgx4f9eBMNJg6wVrS71mlWI4a9Ql60GcQvJJ6kTr1aumR+iv6xT6Boj+8n
G4GrPcc8z2DCscM0sH6DdkaCJzwgZOsIIdSEG+jwutbP5ZttpNJ3fdJTD72rNx2RI7vlBbbL8Rmk
LwiG/LGOX6wKurn2bNL1JHrrJspfogn2p9fWUXMbxktRbPti0wFIFmRVfhg7gEYoKDYE7wnduRsv
8cs5l2YoqqNTtzNPQ11nQpseNXccHLUovWT0hpjXlf9gUuzGMRNbaV4B6laR36u/RfQ91Io14rHS
F644usDFIJ4zBhDMEkgeSpk3HmQuuzCjbGvdGN1xA919ra9k+hASQX5AlbEhxFFKs3RiSROng2jM
UbJp0ZiY23L7ES1P5MDbpp1vpkFFl4YGZAiA8guyJ0fX8HA2wpUldmgh6yl/eXy5pcQOdT5kmJXM
aYgba0nHcMmIyhg945pDzV/MZwrj0J3Ye3lsq+K+p/3I3OfDV/5IqNCu9duSYaVVsMo6ZGC1q4oW
DzlzxMX42eeI9UtHI9Lq4cClfHL7XrvaTePvMd08z/1z+2rsAqsO9d8jfG3KziFjLOTswzj2TpQ3
jm6fQ3aMOuThNbOX0srxm2JWcmJEm0zBOoCM465dguQY5c/4NzsUbrYqoMcBJ23F9QD+TJnMmdrh
nhojLE7s/M23xKDHmXFw/6vs6O8dvsgIA8M1yS1jUME86zYyJxgI1/RJaBLqebR6XUW/9Ht8EvE+
iuZ46awJ65N3xrnGPOWa/nwWmOPiiat3+Cc52UGbWQnuu6Nbh8kvOCe80v0roJdAu3CXSp+OQZjj
gbDQxYVxGls/dWQSqP7axO2wtUbMAAw/A5l9rQcAOc2dXHUSuz1DpuVg7U65HqJVGB5zfRcDPxNn
m/SHMrKUzmYfqiyN6+NLh57nA9IObq5QSDgJg7nIihFLoTRktzbEsFGqTOMsfgO5AXfIDLMXAmJO
z7dDdxTLQXWpmHrpcz71B/FykJzHL3U/uN3bzvjheRHLRrNmRwgKkasQQIbg+xLvjNvjki8SPi6R
1/Q7zucH8KLDhMDTLn3wmlOAUr6tZ4sRQuZFcVJtQvP30E/GO8BW8wciWXoawFVA1iARVwiduJrX
E5eDUcqo42WpLMBSfzvIlY3dwa0FZuM8hEcAgc4IK8jpX1P6OA+JY5zzYwvXo1vhjcyjBTyac/KY
dw767cgRhAGup2DbAm7Z20x6o9grj9So2YL+8f0thtoFAmC8UgJBsU3dqzFe4gFzneq2SKAQgClR
SR6d64CBLKFsc1FH1A6G2lMmkXvGb7ZP9Blcs5hwNj4uu8Xf6zolzGG9PBruc647jcokkrtyuD91
WwsA73gx5sTCZWSge9GP8T3bI9YpfAMSElfE+8jp95yryiHFEOOHW3BBSfB0kyMyQn1n/vGKABwB
fTJMn/YiC4vRa2wTrVwqpI3rtSeBLGZbAVXM+vX0R91Rztm234w0IiSCPG0QZUoQerzSJHbexju0
EYBX084Sf1KvWzPB5BIlwHOp/D73Y+Z8QNMNlPdIrKhCsN8bt+CLo1vCpqa1gfD8SreZp0T2w1i2
YPec1GjfB5xg5O6H+zPykq/iru+4HLVls+pvs9ZjZcqhuhk5Z6bUK3Zb+fXevUINHnexaMkho9WS
WD20q6lHdS/ztmRovqtOXtKUzShfp2BoGAt1GYwzOyXdwVG+OwzkKUoYWzIO5q8eLEYNDPEEWqtF
yVT0R0RH9pN54xqgUB6cYR1fBm07KhY4kLF/5FfKVIYODWf8TvLKn+b0FqGOVOeWEfM9xiKAzhpR
zXOiWbPE0jMVR+PzNylBs34xQfTo0ueqYDGlJo4Lqp1iD1Q+ql2qS3SN0oeIR0sSbthyq/Qj9BmV
M0sWacj09G03J6Ij9AELh/dxFrtsKsN6gzVv+VCPiWzewtFyoa4bSxH7GjmgK77FD8I1yw0gcGW6
1U6fq4b9XGeOfCS+EKLnLGy3xKo/GMA+iegA0Vi8mIitcBpZofyWt/Xkv5KNC1RciS3IOF2XC30T
r+i9DinzEMC1xwkaefZxGgA629jwNqUvkdhELXZHhF52BgJ26Ze0GzqpelytC6bX+A74ZcUoqaMa
C6ci4VpyWdJFYQmc0nzRcKZUyN1K/wLoIW1OadzE53Yigr796Z1mXfmDZrf5NKssgsxPL0ymYT3L
uzdY4sd+n4eFyK2LaJPRm2K325bCIEx53ICV07U6s7FdwsPBDBE011byr+ZcZZ1i+8uWn/cH0Gc6
/QSH3OaWIgRz+kV3YjDd/0m4/rpvpEb/IE5IgZ5T8Wu/WeO8v0sUmZt2QdkIVrh7PGnm3Uz8VdFD
bT9rcQtBYclhEq9fi+fXSBew0jx2ak2w+iFetQ9PKl2F8T0t33rMvc/iheMOQ3uCEfGGJjcZpv/I
+0RwylBD3zN2X1J7C7CC+IyYAOLhuO7ouBglMWJfYtPNVmSo3xgumyHC5aIr3YZkxCWw4xO9usVr
ajecrpCRVMljPdVTW2ozW4C+6pv/ePgbWgNOh+2I2kcAZJN941deN5NpDWO5tvMoT3PsWAqP9+ql
31IKo4FxrYM+wSzshCNxxZNrNzKcWOA4NAyIPzcdmXO3yi+3YHLGZ5sbJ0W2NYVBcce20u/yJB7g
BFEZKKyF8nuiNIBAUYIs2EDS8oPhB1CA5hoUQtzcGCrk4SBZT+GfVjKaRQBsV4bhVO95hduJEg74
XRn4ADHXtmeXQbEeuwjAwekwZUCRE+qdW7ZrfGnXosR4QfypCYzxajpf5FefUD9WqS/O/hoV0iSE
lrV6p/2uZkTBv7PVZEXdo6CbzZXWfQET7zXqg0smWO35GXTuI6FGmRbZ34OvLBlUoaoK8pFGWKPG
2oj/pIA9SP3HE+CPLx7rB+/0KmEWS8l9HTvH+G4nO8lfdhn1Q2rF1AzM0UYn2koLxi+lAHCWswVh
9z93Q+oARAB5FzuRBUMTCjPFjVWEie1Sj1zGcRDNBSyPFKo5ZIzRAQbo4vlaUILIo6vya1eqy/yY
SZb49x583AYVm0qtuKpTOUor9G747WE9nDTN55yh12OiCo4N22RcN3dejHDVt69d2fgfYx6V+1oN
88bPK6d8AD3GGEH2MFHmwAiS/DUIyxRGyKW0P18o9ERP+qkYCCGEcI0FK1CaIAgZNs7fRwJofazk
QwMPjYz40o5PL3IE4AtB8lC5VINacFjSAgcKdCrKmHk5FQEBp02xp1Wp4RoxL4PlMLqmvIGJdGoq
LKOYJlUft5sxiLbQpRYwaDQbnJaRMGVaSV8bzM6TIgPqJBsRDAm3xtRiU+r/OgfjkXbO9Gu0ZGIt
mzlRD70ZPtK5nPnl5n3Tndku+qEIxhSPWw1+Tg+6Ie0VCmSBsQ10olJeDj6604o2aUuL2IJQMH7A
/V3CFWsUcMJ6f/Ox3iFNsbLP/uJTM4Q0qID2tBQlEqdlzMQAiyEGWqzL6VE1/rDmuLWnAt+WCZVY
8iPwkdgK1Gx5tdESClQlxyO9mRez9SdkdX5uEZv+49KNfsr/0651h1k6e17Ch5R55LX/Tkh5+CUR
foSZVQaJ8CNuk8PsJslWtSN0M0HCwPTs3P6+vmJqQk4jPEgXPLFu+cvJZYb0c5z33In2reNc/qDl
tdC8SvMaPvHr/IzdDou5JfUFQqnqO8E4Tg0lfRUNqxaQCuas16yVRYLyCTechebpuc9ji05c98iC
8WwRcTPG7O4DF4vvOLhEIOEwWf0BKxxh5Sz0VbKKdsrywcBlBUDQTgEeWCN5+heOpsiLFx+AK94E
acLy5JR5eDPil1kC4WxR0c9CTCJLNGh5brsyxYASSPWzNzU7EgIITcLsSCXPLc6pMZzeh9fKiCg3
NW50MBHADpgHB6PylcjpCnu4JL8EdEgBDsWirZTfHF/v71xYTEHXfntIj+2waNol7gaaatNoKw3+
7u4HXc+ugEsXil8xFZqLLIyCkyBuCFLYvHW8hcQ1GlfC1gtTmX3MhUhHs1NJ4s6p2/obqG9pSZvI
zXfGluwxWIhY7M1WYFm5y7fhy0RmiqtMsOUzqqZ5f+xv6Sf4MCnMiC1I9h0+bQxJBMt8XSsh0Hnj
/Gy1W5mUlBNf8HnPA7obyOUtxluEg7zgV2KXh4NgxzDtQHQ61SioWuYRZgZMifDrnNBUcUg7Tb5p
E2/sseMOBjoJzjoU2rXN4Aie9wr6k8Kcm9HR4sElY5dHaN+h9MeQQewcPXzv2oUin55YlR5aTi0p
zJngUHd8JsobJp9/1ZwvjL4kT91Lh7cz+PVNmZzerrxsTijgDlg8EXQ4LLjIPOETrYb1I0dJZtXC
ESUdCjiithTnU3DfTyXvRqYn0ALB5OiY8wqQv6+KnbTU9s1FoYLY5D0NFrytb3nAXdmw68F5MK+x
TGEe4wJM52z672YfUy0y/Zz9MSYZMX20UYiL6e8b7vIte+0SLj2qA8kWSDUjVg5GNcirwdyV7w1Z
EoebG2/i9V6x6Lgy1DvGLqbgPozFU7doDyGBobCP8Yyki2JyD5TDZaW76Q9ljXYuSPykKobCszOW
WHAeownkG9ec9M0XUrnZYCcrMJ30X044A4W489r8I04Sbo1HJzeswONcxMQ0znQV3NtzeJQXTATx
KybJ/PAy7ARy+Nt9gRs12FBz4Io0ZzQmX+q1XOLRdcWtdpcDZOI8ahuH+vcJ9Blwu+Et67VTHkKP
jzzl4ZHVrV9GWzpjgjc3GJ5SYnhYTVqqg8edfX7DT6md2SELXy7UHEvHFdhYU1RDeQOUDIFlbGNV
usNPv3ggIaWsx2AOuPfhiZhpzo5i78bF25ZIip9C0jgLZmS4/7ItItYdNmy8KgwCGG8q3uveqYxd
1X+vFRBORyeIeJRyKVYPg7HsUvLpv03FeeiBWBxzwSVrZ+bknxsFkMDWoV+EKE55NK8vAvQo4pSx
+oIViG7U1x4B6BjaRb8Ji2NNe/UMnkwJcB/QF0+QoNwFmWH3DMdWgxV4LqFsQKgSZUsbrWr5mUv2
/B9MO14MBArFmp/qL4xv99jgueVXtEnXqux8MwEU8r/cT4Nkn5V07sHrZ5ZO3QjZ37hkclbrAL1O
HjGZqNr5u1yXqjr1ZsLftZ2/qlWPV165bnNfhwrJBRxjDfr3BmAapyZmhuJu2ywNyR+caFMkV4mj
lj7y+pH8t34WqJA6FMVeM1uJjSsU/2LM9R6hfKACinK7vNErRKLzhsqIxnK2yiXAzTPg7SN1dRwe
vvW3R3k4ClbN8d/AOW27L4qjKtrP9HkHIRcMKfFeQDRc9vv8cxxxu2ckAe8Mr1JtjnVombp5H7yF
oCJvWPO7z1JSkS5EZdAdavYL4Nhx6M7xuPh0CnwWUEJHuUQdLnAxQCpZ3aorn/UFxvnl204CgM1s
qcBzMSkZNvDMb0LqjyFiz+Zf/Pbq9XtVg3ezCLx6Ja1m/vgrLvUiQMMQ1XZrf0704vTbFIayU1a2
KmHUpVxF3GySPY8V9K6G5Xcfg0zflqfEsFORxFa+bCS5d91obo/l9Ozw3Krp9Ukk/FxifCbDInWE
Pw1Q68/4UhuGUE5xVBERf2uozCa9erXV5ors9zPbPMx86Uv54/0/Hy6/FRGeyXns4FAx8/torVBC
/rbUj3h/YzmhWBH7gLtA8GSGl49wZNm0CHJfn7elwArXPKP2huUHkXPraic+b8H1YWuSl3eh2KyF
h9tgDTu7N0iOCnIK+4t5rhLn/SWtdKqCE9qIonJU/vDfcJzi1imrV2pGW3nUJELszeys6aBGDyre
UK68pvhtoa2o7hNyDrJ8EtJaXxn84k9rKkf8A/TIhsVbvndpAIiMHmKYvztX0ez3z0MH8ofXBF52
jsaNni/0MST/Riy2uFN7MavQko7j6OKDuIn2vcfVBK6re3HIcpOPtMU4Y1BGep8N2B7oj4OKVyi8
kodxx78HP56qXqncMj13iiPIP61YuWa50hI7WfOLyocRmfX612Ss7r1xzelrHkETZsMJDJWl3I2H
8ksk6KDBdVBMXHmJs18wMLj56SntDf/1w2kx8/XvNLbNYHSAT56eoDp1HKLIGTGUji1RstsJMLp0
EC9lT/uhCOK5lirTtqmPjOAMg1Vju8rAjGsmCjq1tGcypAL5R8bBWj9jnI9dxyI/FPLiuWBYo7Wh
0M1FbAVjx2S1wRTYUDFr0dOaKX/lxyuhOczsuPWqYuLff2IfXDCh2Cl8WpMJ+YcshrEMovKBBHMR
XkA5WXnwY6mBCehNuNLsLBxEQpOms+EUCWdtK3H+z0vgLsWLD9X3y7Be4rHtgro4ynuAcPDp6bEy
gv+q9x/TrndElBpPmgcrg+0ZZHf9FRpgR7hJ+M9hqzJYu1bbZkNn9wKE2D1AkiCb61ak2I/IN0yb
15c/ybHsfUCFXtkj+1aEsJkjqjdHuzVIeE1W+V0W3QpV1hh0bIcYD/eXA9ER+GpczFQXxrc+W9Mj
Q0RvGjIZ3KZf5tDklLmoHqPhRtVBc2gy+L3SzEi/EyYC4yUJWsAsDsdCO8ZwHf+DRia+t2MsMH0G
OvQfyhybt0e75P+U3wEon0pnkFcMjrLt65rVIYPrxMGAefUxl8DXCMMxahkXJahiyukFW91N64vs
PZfiTwbtCGoGa+s+tfwDz8GKlypUn+tITfM6VJyLmS3HPv+Rr5n7vF+BFts4wuwHTqjXvu7CcveG
pW4Eeh0+I7rJnXkzrpxXkjxXg2YhgJvW3jScyRz45h+6nbvcf5H4npDO4XOU5Jju6RvzNyLiWHGr
La9hUL8yaKMi2yfkJX06p8fuBV9wLkLDic4mRNsThuaySbIJwWwRlTZ+vZjWvg6iwrxCXqrn9uuJ
ahLr73o6B1ssBH44TRIW1T3dvS+fr3gbt46yw+MZwR9Cw95XseKPnc84EQ6IuGu2s3FOkASp0N/l
rty3X4URcL2p/9iH3VJ87lUq9Jdr0pTSS+ffL32pACGPvSth/fABghQcbckQexZZjAOicFoRJr1H
7mjStkagb5LEcxkENzND8Ol4j3AA1/pu8ULxkPpFdBfovjzMibo9HCCCgoV99k1q21iuWvbTi6n9
y3VHbFcherXNMiHWLbPzaJt+Ni2t54GitmxBp4MXVvuXOHXfODFw33wCQVvMMl9iHUvO5Fl0gOxB
W2ukga66+vkBPMbgMXN6oEBCuM6lcqzirSAGmexnIsFx72/wGgGGaL0opatyUaFwdl5/o1rSaJy2
6Vf/DrPXIknCEoEK3O9D/wo4VJvPksrmpeGWOiJXwdoDDwkT/tBXC/MM5DWZG4wBsHrNndfPG+UH
TyM0IkAf4cICgGGC6RkPo8OztfylIMP+vHJxb4O7kE3VD4oRkADL7BzxHb5x84OCRv6gZBs10QyC
eUxw/kWfBMr0XHXwIbjGQFlInuSE+vjQAN8LegKBovL5KysHoTrEoLPZLaUbH+zi6Sq3THHxL53c
7BPqnzAy123isPfrf4zun3PpV4Xg353Kx4/K4BeOPLog7qDRSQiYobzVSuoFp6hDeZNTNBpyyEdn
Gbdwf3S7pfdZjmKgkWYzhxepJ6tMdyXMi6EAKl8kTTFLyYdDhd15iPaGbpLhcWp3w1zibIhYE847
/9NHz1i1VG4Cj4JrbmrjhfFSGoB/4G7kUoNJAcln8hxWjsmWQlnEpFw7R3rwzsmZXHwiV6wcuYHF
7nw6eE4NJ58nzyzduIkwPhjZgXgYNByLTvCpSdLo8Pz31F3xNf1OWqzfozuwQrls1T0MHPA5ifEt
34lmkW5pB8INV+fbXGLAWGHBi/rkASkqdhSAbpRo8ryGXgr1He8Y63Xk1njfn3SdX/o5MZxnHWgU
3MJWXwwLTbF0ohAN7sHT4xvlzGNwZg2cXsgXjizNEdOqusM8pR/8dLZiBMJJ+sbJojrgrPGq9zJG
j7WNHGomLT7klqWMhrVNfi/SYxVN9i8V3MmU4ESb0TMXGyu7SjnfvIJKCUfwj/s8qpg6t/PaBIny
aJnNZv7+e/0rqVjuj1lQX7g08v74wpFmZtOjltC/23X7U/+qqj+PbvXTlVaS6YzA+OdkzRNNTDxY
lhJYE1fUBvfK974D2NMWA3NUaG0AKbrMWIDProdU1DXmkPgVx25b+rnkPt9zmkwhGQBTLEThyss3
65BaVKDA1fcc1lmD8s2DYPb81zQQX79SaVUJVzTGL4hksS+Z3G1MeDgLOEeMHMrFuqqOtASUkm2F
BTRslGhvMsrSMdHBLhy39npflRQC4esGJxkV1TK7gpPjsp/ZOimBv7yv7+YQm4Gwwgfx3XoqxFQz
kK6ze7QWFCcm7PTPmE2lxlM41PBviRUAwqTYuBIuVa37GySM9pvZmuoC/QlGmBD99cWYF/EG2I9d
aJZLBc+coV8lDDDbMwU3olgJBmLkUZNSSCXcoYDUKLBk5iJ++nRaASmC15hr5j3mJf5jcgxXMhZc
Cg+OF6I/F4J0F8kKTuC90KS4zIb63FO1XUFsJSgSGTQIIzq8+8BzUxvFwicOiltKRzPY7195ml4y
r2FCx5RbdvIf4CaIMETGKLaW2VyVPZ4G41mX3EqCR2E1R/JaWff6c0nOIRKn3hkOEz9ucHhf70tP
JFLlRr034pye25kUJs1dI+K1gJjX1Kun/jf01qAsu9mt4DLBSVSFXYVm4BPK+FSXuz52knzZZ3vp
sRy0Re0YsByUjaa4ougbpLOap/osvwKFObkRMLzhQUBaYENo5hWI6rMB9wVLTqodO+rFoF8kfIhX
V5ZHkfGlDGCx4z9aYoxBqCYUbtO5dXoywV1j55EdRMghZFpNPB0cRxqvTDCja/msrllz5CVWL8x5
I3BBeO6F5EcwdygV0u8ee0+iCWkFyE2rQipIkwITWD0ZuIEn1LdgvxjwgRzI6J+z9gs/QUBXeuXu
fIIJCr/KY5pF7JvvIT9j5FzBIacauheMPxsXyR+1rOmnL1sbFnBCxrm5F5c9Qzf0UV69N1Wb8oLn
+vzXU5KrG9Z98YcGYnAqwi3gPKpu/yceNcJ5mB8fxmjTdtOLfBhBjp8ah6oA5Jt8RZWjxSsC51S6
8z21SzI6DWpm6mdx3a87PgAHINhXsWnB5lg8NEL4gNAKJmgrQ+kV6E9PI/aJfuQ3gnnrROucLIHD
LMZ+UD3Te1C6ZI/WYTJLb6cY3ABEOUr3XLUq4zB7e7gvFZ5ClOxsciV9kjwsM9XlaCET5rlM+SgH
4Yg/38iHFizpOnwn7Bf1HHGQsb4YQDBZd2jFyt/Zw+GV9NXRvIiFqwkhEuCCGKFXQHueGqGKqw4V
RD038zubt8038LLE0n49dzgADDdqguf4y5c//kYmK6BlzGZw/0uW4q1PtzTcPRBLY6MHlP9bDPRs
GHCtWJ0PajbY9dG3jiqasR2G/QTQFWBhBYcT7vM6pCCn/I0wwqKOYjNLRgDJQMIyjI/Lo+i4QvP1
E98v84ysSmT+CBqHl/5X//l+P5e5GSIeQi/DhVzwlM3gtWcoCmcN5iKWdaVdvA4vKi8PuBOR5xum
+C5bLrRKs4bsLghOn94M9MoCsCMVCAJHeGk7tBvCr/RY8zO1v0g7wh52Mbdf7KfYHpGhTphxbQPu
Sv/iyJktFQV0xOYey6EcIL2Hszv4L7DFkE1A+1Kfh78nOYg0nQhAzf9xdF69iatBGP5FlnC3b3Gn
t0DIjRVI4m5cwIVfv49XR1rprHJOwGW+mbcNC2p6VlF8MkQwfqW7ipgL1nGTl8I8y0YNhAiNaovt
V7ud+rNTDyerbuRhPra87usCxqXxuniRSDdz9Cp5HeI/A29u7OJkmF6d0J3XV24Sb1ECPIG59ZjX
LhhBHF0aolIUxYqL5eOnY9Lld3mv3fCdsyRja3rkVia7LJ46A9o3dJTynhiT1ibx75A9PfOgnNKz
4A0MaBf5VIxzQ2I5Qis6uWf0m8eMCkFSqEa7/eS9JWdkx78OoINfyQqk0lV4hrYVcj1yW6i8DrAc
f5W54XKMNp33lNb5JIm+cylk3s2no/PnlEly1FhsrwLAL3j36ILy8TAijRV1SrKdrCsExtBh/E5+
XrK00q9Hoq05ZYIGaR09DbRht0rh+7glZ7yhJRvCaX8ubyf/HsxjxRFCsjnJamwraNlsoLvP5CSK
jpjvY/gnKtis+pYRgH2VVQBxMii+Hq3qDzPbJvky5WljpHvstf6ocIbq9b2i+/8rAamfi/QQSjBA
NrzqU1oAQsCRNsKK3u/dEDBtcQ5CoYcTwqjvKVR5emkRhqmLDGswjM8+5wCDjn/YeeKq74OCs6pk
bALLaDbhBcMPZ329HNbyotmMkMq3ZuAj0w5uqt+s/5UpP0TYonynGBPRcJP6FWCdhNd5zjAxAiLw
pHUhhMq9621wVNgE9m6d22vKehLFQ2WZ4kmHsDMeaMBxNeknnRNl4hF+hG8qU3gUpX1r+FL4nV05
LRN1PeF/JPpd+kmcgJrZlWasDYB0n2Mb+zAOmeg8YhdIJ01+asV/MHjHKyp4dMfYVD+t/nkUTUcx
A2rvE+UO+gY3dsBPRxyHzMwph0uQaGCzKPM0OFEqNJ3F57DT+2U523XVid9PYZewOPRnA2dUtlPh
8FJyolrwh3ijzkImmUVdbxl3ywetYO7qssfGXbokFcm5dFRl78GOg2HRPz4O/C0pcpy31/0oB6mG
mcUDxCH8cnox0cDrf0OzY9xXEU87j6D7UmbzF3HWF1HYc6o+k0O4b15oBRyQs7T6EmZuOSySxB0I
ykvPuvCnZKeOZYkzTlADW/yPnv3kAnsjKHti82ekh+zdeiP7KMxb1fwIs8KJacxYUeQlFLIM/Amx
XXF8iLJdE19A+N1gR2+3kU+kDSUdwjdXJI3i/Vi2yTfHWwI+Luu2Cumgc9KZngozT50r9c9Z/lXR
Xmvy3ygYjvw6pPpyzN0SNcpKYiKWryLoR6YdCA6da7NdM8lVqfoFr3/n5KUjAIjX69kIVaZ9SmhU
++FivgNC4a0+ZGceGYaRyJHS3gxsT/1SeZJbXO2foRPiMtVQJ/4XGfE+R2ccCqk+SVyaGwwQnNGx
/p1cYoJzmhYLyFSmGcEOXnVuziPURcnWGdRR3/2OCY/1yAvNleZ7iENWJxFfSbjX8kdbjx5yHZgN
AqUcNYg93f5bODTQtjRxy+Tn2hoEzLR/nt/o5axaaqhWmU04Dv+U1gc5wAI5D6zAuQ4sstJ2xk/0
ka1pSubsK1D84pg6jbXCxS0ux9/KRa/gKqw3a84cyTTCMG+bN5w8k+0bnBtbeGZjdICZZN6DFbQG
TyVThcVvdGboTbEuV4uM7i78fIMQkmxukn3zvNc+shQVi10d4VPnWiGkOj+EjelSX0BB2venxBOp
bGA+618jcvPGm8GksA6c7yGgsMUrCdmZ0LYxVrJl02B1WOK2DawqGpvyCPCo3h4jqf1+fTC+Eem8
uDrEfgpnJbKesTdMemb4ttVAD6wg5UTf6A43pIB8p/i9GiUXIhpBNosMofXqly1iQji0ewRAfXUw
cYHelA82Uv613+jBP9MthMPjAwHHD6s4HXHJCctZ/46dqLEmhiymb54qb6P4cu+K2vT3I8DfnhYz
MzBqTYAhbSNM5fsUC5R+8jrQm/mZAZ3rY4Ss/4aIWcKJWhdOLVedalyGDXJJ8YY4Q3qsQrwIij9D
zaji2gZx4FLGM1uTL4+PF7J53SkUDiE3YeFlBdXumaTKdXMaMeJbokORB/w0eFG7RF9Sf+GAI2QC
82DLxJOtJ10Pgai/b+ZDFdDekUZPZKnljLnTiUt3EA84Aef1AcmMCjdF0Dx3BjtVhP1Fu0yFABPH
40lbjRzdTacNKFjDcNx4TDWcZiJrJmH2yPz8VkiS3pqsLqQuYDfZJx+PYTOETi44UGBV6QnAndL8
FTyErV6fZbZRIx88dKod42maOBL7hT6UkzRAYbeQFTvb6iQNfRv/O9Jm8ONogpSlh2/+zlazhqP4
orGSkeVFXHfIn7X+lymrdBOxD9BOtyhtfxiC9J2E4yfyq/4K1M3mZdaqcomYP8TMBishjh/H02y4
tLpfDEt1P/uJyWyW3OoLgGpcNbUVsx0a2Ifegw/Lmc5KoomIaei3z3BlIjtZ1yWiUAPIDsLm0BwA
Z58rKEKT3r2zquZ7TJxxpXL0sa8JNwzGdwysSxmjVmHT5j8K6/mXQPfFFn6ulvPPADWyy79XbYM3
8nVuBSw4hyr4hc2VFNCHz5kMBfBYKflK0lX6PbFJuVsozlDded2ff3yvhmUA2ZcaOjpTGu/ED2lr
BTYw0i2bQOPP1uczvusdfJOMamSuLsSM5JzvQuXXWhozUYULhcHD63/i96n6ncVuiy+73YnY1yDd
XFM4msUCeC9UtiIO+Yl1iCMgLoCfuYQZ4su4v9OAW8wVHG8VAljzPF6AevU/GhYcB/244+4X4Qf6
dM0qOpeR/cWwk/iq7Opkq5OqgML5DjLRqK4w80COStoAchEZk69A/TpmwhkDuAvRVLNT472kr+N4
mvxZXAl0oN86kW6fMlkptR0bdvlAVmkBSXdLpC1MVh2gw9ufaVOe70xHJOyXGFycnLVvb99ADyuB
2Up+C7hyQS6cLl/ttjOXURfMfhRkAkb/yTXvmSTTlXYcdBoXp86tZtwipODYfL6/ZBK52YhIM8QT
T2zSJUUh8bTUffM8KMY2xA5P6EW7e7wsZCn5kWYVzKTMF4K4rlrXWD1xoO3hMZ/5IutQILjmvhjd
ubyoMf41+9e0ZdM2m3MZsy3jmye1Ba/iWyZOXS7eGyUMZJSRm7diSd8TTr+Lf3M8LCAjvxjqNKDr
eRJvusRKGytHB6TCEY1agFk+AjF8+o8CKZm0eEUecBFkanhLJBDZ5QND2G/58IhB0jOHXQ4q2Glq
N6xNBTdiqugvWexUBGaeTBRRb1drfWHP5WLy5NDuLuIh4jsDAe20wnqc5PPMLnbmInot1L34lSj2
4y6nfvX2wcL4z4rPidL4moAydFShA4U8qItkJSLLHHe9OWmOSTDWucrjceLWAiYE82siYumy8fT3
9gNxwh8VtfvjDoi87+iTVrDv++qioeIhfOqrINeHTCSWGDCLPZ0Wc5p8ZS1VweylnIXs0isAaQ4f
AU5bhTrQTHe8TaqkrbIssWeYTrtTWUmMYwd75L5AWlgc8udWq5yRA693dMPJsVLEvv6wJNKNMGe/
raq74ftMkQSUWfBGn7uF1Y5AkgoXCFT+A0Gh9Qhb//XTfZQfOJlK7nAwuZfLVVR4IwrU/iYgcvoV
5SXUG2vhemwoi/q16Vko/wvq1k8fhi5LOEmsnZURb7rivTcvGE8ChcfmbQNq0f+WZDDMw01yw3oU
x4vuF5vHs3di+l1jXhxlepeYcGhXXNNqvI7QanHs94JlHPCNMACkX9knLWF0T1lnyPHbw4m5EWlS
0jSlrcGmKBhNvam+JTYI2PWFBRgaGm4eSp/n3PxLHfS4yrIjDgt4fXKVxNJeunPDDQO5ADpE1xDr
eRIdUBdJ5SqDyQonK2VS7dXwU3izwWUBRjoDnIEIQ2YMNnejtTDkY84qm8F715f8xiYJMPsIjiR1
Cmwma6XxsjukISDiBAF/QAaiOARToDJRRg185eweuD05Qfo5kHBd2c0Cx2xeWVM1J08EOJK89S1k
SDOeUCdUnKCozZXtxNKuk2sK1llj90L4NS/QhO+59TNUNoUrCE5kcUTF1XKMPY3e8TSBl+C+TP+8
RuYmjA89KHmFzBZHu1xMDtiXCpLmKIWbdVYbrt+A/2CoUFzqWZ0FHMIPaUV0dpz/teKZVG+JUZro
85heKZW36DAM84wuPM/WsXHqiqBHEo8ftmNTi1d8lNtZTgs3Jmdk5cUvorihdvC3jZVbzJwQ4k7x
IxwbV+Kg2m+Vx98xFWwl9I+C4iS3NCAwzqcXeXkk/eBMAmLCyk02Xca0ZSObe6t/2beAEWarI0TJ
XZOg8aMmbqt8P/J60fQPYLGkejkmkUKaTVvfXIRzeYYSkXa0RyTnoCMmcq5IJzWVdE1FqyZ6iJEh
WkRwTpx+9CXEPvCMLYpzeZ+V3nM3iaxDVE4IxIwF7qCineJxRKSxSPGQShHVcKEito85EgYkZZUX
5oeoPGS/9Enmof6cQV5c5GmUBqcJsITjRDw8t91zLh6SD3DrFzUnshvWN+7VRUhFMRcdwbxIqBFe
M7vSs9bZzmD9vHYpUNkqlvKnsx6pIDB9XZzNFS+M9KUzddHWwfLDHV+e9xj126qABd+hAMNihWFw
tp+N24lnzv2mPSE/i/F5b/lEaBHxjQZzjCu4AlcmLyDDONJM77VmlHKR/ba/+B8f6/x57GNeGMRu
xTOoMuiqm7YFmKkad0DjizaA9LC3iyamyC2sxYN9NcifkhYPFpITSt4f4Zp6czESeQxg25D5L1jJ
nicrnboLzjPYYBFRcO+OT1L6mPcZ2pb0IIq4i/mUyHDGu6bPU3GJgE2n6YGuP4RNkHOWK254AV/s
MKs8fMCtN8kqphM3VhVBKAajuZcHi4h4xVdgGCOrNg4G6TSQVPwk2AzTkE5hTVkhLk7wbGjcRvVQ
AAkSksGoZ3fVR4gyzaNlTOh62sxqZp9qtnmlgv3Wd5mxIEk3+jR/VQr16wbjjhYBGAguqVMtRScp
gJHqEa3aFtsY5DeLQ7lluZc15G/Ni+b6UFfCYuDIJnQpXygZ+KY6ejFK8Nggetzc9DleJUIEkLWn
N/ODd5nWpEqCpvBAf8PuJLNWFQ1JTNyFXeY+coampglzwFoeiQ2XpZm+hus6dPX4sxvAZt1J+vpc
UQ3SGU7chf47qxj4bXiHePDbH7M4Tvw/B0saXML6s16JkTVsOEi1OzRTbXrPP5i9vL7pG4432p9x
z7zChugC35f99N7hud+adEuCA32fNNe+895xEHHsxf4bbabkIqtBxVLfqvubuX9ixw1UFijAEPCA
/hdeyKbW0X6k2OtwKiTLJ6JGhIRrdXJ6bYW3l9ga+splmTuAAnLiz/z0I7qZ9vD2+pkLupNBOIFJ
xUDC7lMMqMLxwxESqzMdyfDTQyOgzPcADWEh7wPIG8t3Hr5yDVfiQSBAcVfAjcxVOi3Q8MOwUZZS
4nYDyluKtxj5CIEi1MpMEn6vbYHtw3b/2IJXy9HxYaJzJDivh1nH5oGJUnRDfW+8GI85R++Mljov
DCKNH2zFpc8wGpkraZiQZaQ0KnonKAQ0S95jU8p2t2LCy7BEAEa8PHzi8EXAs+fyhJVSPUpEuXho
LpbpsFDCZRip+J4LO2T1g2rPKl/QXPE3IkGMF5nBcSkQXjd6NeW2d9uK67iof7TYUVpP0C4CVPtj
q+sXsi5jztIYJVWOtWclPXi6nfKXrOgGvTcztC9Tq7GJ5Gi1UX6PL4soCU4V/ePdbt4kSF3YSo4D
DLNX6Ro/aXOclZi33aTev8qJlZjAGVRI2oGuADASmPKBSwgZF9a1aD8NAe9dEm5f6aoqfgX18536
QwbPZwvMiAy6C/SKiDNKSBfQgi9hDa6ZXLPPHFYO/mhe/rJ+ob5NNgLKo3gEu6gXej+nncFXCjHH
t0NAkwAAMa81yydV5uGGomOyOKjbDfl5+GoT9NLOi5VMBfssmvYAXF19l5pr3ISryWwOIbxunzRd
8C+w2ebMQ/714NTSbaW8FvTn7y0FTUQ9IiH6Cxm8fJOEmn6eIFHofcSIku6D078tTbZG6e99Bu9O
S6eBf0jsvNjQg4nHor6buSUsdZSAsLoA2aZb/s4IpWY2DoGO1DVQ57BDb9YyErAO4kgr2AyWNq6y
o8Zy4N6NP+SfN0oKkZ+TUflTgtQgAgWFU/5B0VfOnL6+hrmLBKhuad0XO5rLDNzGpESyqcSERkYX
a+V+TV2zYSgl6js7N6Fche5bEPcvbsLbgv1WitY2y52BjUA1Ngl7T9DBQfrr07sdRLRz3PkWkYGT
P+6h8ZcbVMBP1ByxJV9Y25iHdBY5u59ar2PcOMAHgxeNUNnaLdIIaeXkkbwZarkv0gZf9C3QD+vQ
pesvmbSUBCkFRECLvRDUPnuyxAztGzAar+vX7Ky+d1BHg7RrdQvL0cTCzeu1oUApc31/1dsruiTp
Z6FdXrnTAxV45aW/thTwnfYjX9RijrtQOqEOBq+WPhlBwQprfD+H8GpyjgV0N6QECqEtG7QprHYm
cJYga7IOlXnlo7zQc0+OWYPr9Di0rHRSF9gvUB7iHfs1jwbujhZnti8ZjhB6DzQLpttpDkGzIte+
p7+1aFSfN7xpMQcRBBRhl3iHsaI342qWspbGJVlIRjB+N9jdfnoeVeRwEyRvo/TEITWg0wGQhS3R
WIiWOTPsLQ9swMRgjAYymLm+7AlZQFRbeymbWH7bNRhARHuEr9oW0XrF/gwOg66uc7XBSlmyI0wN
DgGaNF8mbc0DQce83Fa7B3MEp0iI5STsoD6QGFg9UB1s5NshcvVbuOnP6dowAZqmzX/7+H3f6v1I
jAOr1JAKKSBiZI8MUBL4jPltYJDspeqD8RchZ/4i5IAH+Ee96AALWrVSTeS+dqRbwnBuuh0QpwLh
lm4q8rzTXQZfRRNAY4P5hD2RH9kiWUTOoHo0Kai5aCH5dVO+UeJKUFM/TBSvB4FMC2T9Ub/mY2ip
F+rOjK65tbiKkDGYG/k4LAd5zjF/8qHlGw+mwXRKBonuCr9ScUXqwmvzGpfMn8jonqiyAAQnIc5G
mi2HGZFxwSghApY3WBIleRMO1fy3apedPlc7Gxwha0ldfewm5CL1AaFTVKr0uRxKCvZQXH3IwXi+
ON8q4cjUK6zVL2BDI8Yjg54KEeZr2dwb46x3gdA54GqRBRxjUkhb6u5cAy5fCt2JKY25hUnjYfpV
9Im6KJ/h0p7WwBMewmUKVynqcHHfxBZeuUx06Wr580WwagBIg6VBRvZeb2EPlniVcc9RGFezqRUr
D6zoBi3d8E0jydYXho/EMLWe++objRDsY3ELEfNj8OK+QUqLp/dnvwefaL6KAN1iRrb1/6/5sM2d
ztiZfGSFLW2kG7K9s7ym05Z2EOXvtQIA4GWueKQHG1nwrh2R0SFDl1gLF1T39tIHnW5Xr9WDxeDv
av6R09lOzfLEMfvP7woDxUjqEmjfhOQlAe26uIjugq1sqMjJX3HJP5o9N5Wvx2yCNYJhjgA8h7Yx
vJG0+qXdh71C4GHqiUfSpuQTZxDGLx2h60fpRPChuqUvnxd0GFD1ILChGx6eiKHu6W7YxkjEUXhM
OUZDYHjJYtxFJ2C57k9ZGofoVlFLdthjCwdZX7Kb7bLgdQpphWiZTiSapp6+6j5JgVbJ1VlItFle
/lHtIWOavX6N/fgP8eIvAROxR8t5Sr2JRPppt7PENTbl5xMHo/u05IVMQmKQMWhgvAuop4ZTeU9E
A2zZctK1vo1/aOCqFSUKi2fAeTje1B3aAnOurPNfw1VBghbyufOyS+IiargyqkLVrF8LRheYVyve
pavesrUpNgA3PE6As+ZwU2mGebM84d4uBVJFLmwB+35CILaL/PNBDKUDa2Re5V35shCuIwlcI8Tn
Dfpsf6YJqSd6xc22nVP+wYLvlBVCdCTH/aokrv+GSuv34T5WbywCnw8X9zIog1upBDihm2Ip4VKe
LKd2+KHs5Xt+RYaXs8md9uwuMNifmMSiAzi/sI0u+qdJHqvz+IuQzctWXVkGqEdmi984uB9bIJTQ
eX5215Jckv17DfXv6nTVX8YeEH9AUnc0vOaTHIgUKGoVrh+XbPuKVtqBHOZ6CRoSfpCwujE04E0/
dgjnyDhiCH5J3Hgt+Pp29KBiNsbldYn+Jg3VvtxJnY16oF5ie6APgz4Xgvoym6aadgd8hR3AxDiS
oHy0JZv+aaAevjapD5CFJKU5NHs6w0uj7SYBEmafbWas0Ukda0au94pWRCQy4aJewV2AruoA7Yh5
xh5SHzlhc1dZp55ROwBEMp8MAEVxi8/qq8k8IfKxqyATnEMhEyANhM75cU5X7bY/8YP5L3AuOi5k
OZNH3UZxQ9iBHa8xALE496s5SSRMnOO1+NkukQzPbvIOp5lMEMdSZunjQBQF9N2nNC1KgMAtA4Fc
cg/O4FnPhWpC3EqUrARD7N8O0qiBIyOz8y9+tF2GyJZkK2oDHBy4oj90pED2AAALW231t5an+Qq4
Avx7Vi5KRbM3zsE1nBRjYbqqT/XPi2ZPXJhezlDOLAO/uzOWM+9NYCpS6ClDDoxuIy2IhfHq5btD
OsVT3t3p79IFtRtBRQJ05iTfKZlOOEUfUEeoq18L1DKnJ2JFO/OJQgg/UKonkyw+wxyoAek4JWH8
0VQ70zViB7zNSuGop3o84LWl6SLXB3LS1ylULF9pTpgmWvYF89lOqNg2wssiL6rubV1diahU0CSb
Xt9hRZ+PQRF0wBazC7bEwu4mSHvasjZsoq0aPEhWOgrLmDwxAZMDAvJsxwD9TXoJQQtBeGMWYw4C
1Smpy/1e4az9Ik5OERhcdzS8crbgUIyunN/NB6JzdIoE3RYesTzpwnBxMoHnoao9IrBTbrHDa8to
phGLAHZ2j79AGcd2g4d8NcY7dR8CNdGCMvCQzu03a/DGUraEFaAkKHW9A0Q3F8PHrAwKNz+/HWrL
xGrPjeWF9qp3+e47KH6IPM0tv0nmK/3ot8MfR9QN78f9dRJ24ySOXdVL5iG2Kxi+XO3kahMigcI5
bHg6+s2DhGU7yFfvlxcHGBywbkT3hxLoUYBwgdPY2DJ5M273gc4DgKwNZeASUYdKxCMPPXKpveQC
JaLCIoFY+gPnpql1sh+ZV+7w/Or6q3KbkiZ++ju6ZGigN8ySRQwjmX6BsGuXESI9mjRQDepsylh3
nk5iw28O+q5cPA9VPWGpzEzKrWXxnTENjQM2162GMHTeXx+/Rbp6/Eg+W29WenhgEsUFdYnR1GOK
aT+7c82GUYNt1wKykD9pW58Q//FvVv9LK+SZ56enX2dcoxGhrjWAjfhvlOa/vJmjsn3jaZsFmONM
vAwC9UYnDZcFjJgc8I964rpsdirmNNLi/kJIJAMiaMG7ZokvL/wT23VdOhKETcgLJV7bxeAqf+Fa
hFB/2Vw3MoNkDAWA0TSjPknikTj9yUiNmpGY3zDnQ7nqVE5KPvO0toFirRGmGvDMA0aDttN6BSS0
+rMFQN3ldUyY/dFPYoZ3+nu+SZ2OrldwkdSBtp1xFEC7/DKGEo/CBBbSSJBS4Yogqt9QCPJiKDxO
7SvkiJn77z86zN41LuYCIOGo33RH3r+2nJd4DPQNUr9L77ewVqale6+t9Pm8vLH6WtwwRmCewLv4
baDN+wtBtNGifg6/UWsxDFrq4fGJMxvCm7wTuAd5xem3zj1tr0knVmPgIOb9IJ33BF41Cy2i+RQa
D7BsWpiRSho8piWIym/yBZONUf7KHUspjBvaL0QlU2ZTTM9OISAgxPy/wvdxm712wGZFvXjnbIPc
czK8dgol4Ag6QygPaMi6ebpi8Nrl+9elk2l8rRhxpCtsUyItXvaDijRRQTiy1/0Bxx/GJhY5Q5Ul
m34gfMt7spaBURA1YpCdpQ9WNpHYg3+KNEAwME4f0ZsOiWZXwoyRktrbKQPgAU+ZF/lMPe3vQNGo
XXDjEich6hdGf9EiCWOgpCKNDjdDtBRaJ5XPMj7wBhUs2OOlfTMxZKi9LNVca5PgzxNALrru+AZi
wZkvI5EYFraMc1rH/cmvdZ/scPuA4J4yVx4wnBZPK9/VM3m/DXo9rqb+M13IU3HJnhY6v9yCdcDU
QAjhVMAkn7c7JxcpyHjF3lcKPp62b1rgYoWOf41GsG7o3jK7JWNsTiyIcoBwm60mO8jN/Kk2BLTf
1KsxzskSCBQf89l448SK7n21QNEU/kdLen+AP8on/5YSrXH4X7Q1A3xPQnDrmFzqY8Y7u0rvyTfN
a+i0TosBhaUFkewQOpTY2JMTNr2DPe0l9GKCHf7xkkmjRedtcKD3uJwZBiIbrVgOb0TWIekrAc/O
c0Mt983GTj+QYZNB6+s23nRPIxQjYECFFcSDvEi23dVEHkI6ORp1KGFv+HzcpueSqkX0G/32033V
x5fhjuKk1uf/r3qtAcXCf84g8QmIchVxcS/+q1oTw9XcCbMKYgI1SUvqWSYbf4NgWggTtpHx32N6
faHCXjT7/gb4vqkXCoY2EjsuQG+VQ2CNSZMTUjgq8vT5LgIr0Uniihr3CfgEkkPQ5Va8mz/SsK3B
DACReQPzABEo0Rz4uTvMm2mQlLSawrJlHvQxq/M/pPNX7bdmUWjByaepf1hyXWvC3GSPAZ2RCgi/
2hZkd25egxP+KR9VYG7lI9tVn27yTeckbzsUUQJBP85MI3v49WG6iFOqoOM733XSQt1kY3zjsh9B
jZqTki1488UtoRgaobVfaOGmo+2obeIVwWkVu9gOeDXeVrquvjijZkT+2rk0n31o6GlP1VG6ar+g
JFAu/QepKZP7m6UDX9K5mzrKcJdX2MaAwVwDHBhAlKA0ILxpbKQtIZ7IRTBE+oC4FCLuCOacZUac
zU1KlzEjTwRdSlng3DPokXicWpIZMOHMh5/mRzW9Igs0aQHJA6cncxy8icddkBJkPp1XtYFX4mdm
PDgt47vx2BXdN94tc+bKx37Bt8BTn33LdaDTrVVfTwxPfI1pBLVomIkR5O4hUfIbPSB8k7dpOgVp
Cxo2qVPVahhxDn0b6RwqxtXsYJIgRfuQXLt96kib6JtE3uZjuBP2RUDgexcdmRNm39q6s2vPWGm/
sGLvaT9PWDgzx7xxVypiXTQr8StOIMFqoQOIEYsavOvKN8ROScjgaa3W+/jUBVwWt3dmTFm73gFE
BReyTCN4KSdyJgWDb2excsLLwg2+RURyZbccCreQ990VMFBZd7JVcnmcbN1zki2b2plS215g5BG0
PlpgkgdQDlPoBVbB49qBM2zWNHWzg7TPnitwfOYWETfQtfjqguEecYCgkhxXNaYGwJ1xVUpuvZwh
8TyTkvcoj3l8e+HdIWlOiFYzlgphF+X35lz3qSaHPsLgGoEqm3oX4mGGCKhaCepWM1eJ/PkyptS8
KVa+cArmMWQ8pHdyyNct6VPiqf8l8CR1648R8E3GlgM/Sib9lPTA3qKOtBnGGbIGm4YO3eHR5Q2I
ljqKe2H9aFZxsyUliFgehbesfH1CQL7ae5bbcsvueSQgidNRcQigMzIcyBhjJ74uD4N2tlDbdVN+
RfWf2KwJYCjCSVVe4oPGvUZYU4bZbNrR1QIIgtWLq+5p68nOTG6RYXW0u9r4lcEJJCil+Jd0MdKl
AJlSSlP1wK4X7QM/NBaNVw+sNlL+1rP3emTcLPwCa30dPKuvMNnPdL4gtNVCz9y6QNhjLrJb1QUP
xcsgCEfMifMMN7OmeAyH0rqtLj3Ed+wmgPGGV97NlcGQyTwBwB37RevTkEb095xgeFjwa5KRvZ7d
IGXMn3hFUg+Tnj8M3qTB+WbSe/qw0J0YwKapBDkiXpSnRUVYBbhbPd4gryNy82XhnH2/2DmQ8p5m
l4fqdqP75Psi2WD+otkeLbbqsN9AuepovDCHAEOcTN3TZ0E/I3eZiKsNls/3AAVTgegq3gtpjV2S
n84llVTv+QFIUJtBcYeBy7pd95H2q+prNqkiC5SikOXREvlSdC+u0GlAUoRpkBELFk6reJfYRSKt
asRWGZmcpAccTdmbjFXP13cGTYzKVbdb/V6ybBqmlmFMIhhAPMUs5uAFGhwxdDCzdViWxXWOXlay
Y+maGLfO3KTYQnK9tejp9JpNI3rwIsh39AlMiGkWxO+mAxnuva7/qjiKhFYj44lc3hLi40w+IRtB
TXqrWz0AmgeZ+Catr/ji8YHG19QVOKHeHhTCP+kDQYiAmJC4x5QEMRCBzxnBX7i8lsbohi9vAGeZ
NPBHqfPS8UPV3BE97I1OmrUP5guhgDUrF2FsWv3jLNbBW8BQG3+YFPwI7XOLzW6mzYfaL+SvN06i
+CI1nZ3qZ7HBXzyNn2ChEXnFMR4JI9LI/NrUSMg/UdJPo9wYpH4fiLLH9JN/FLdh54NWvmymq9ct
BVcDcUQTTFpm+t1/Z93h3fq16nKTOa/S8jsmkVJYkpC6wKtPUxzLG57IrSlvsKYk7KPzQsog5u/0
WP1f69rcH/qcD/F47t4IBJfs1JsRFWqP4bTLG5WAYBe1PUzsMVnWX9m4emHplZVLValuOK4G9urk
zKr4WF+1o7Cdh6XrVdCnJLCVtwFg4Q17gO8Blaj6W5aLYuZm7EGJdpSpJ6jcm305nkM4YFRvB9K+
XlZKMcNSry8RTw/kdr39TIWuvKD1e3PkwIKFhHkSc4dqd128PVaEAlTLiPYr0rgX+HPL0Z69Tgru
Llgh6WMkOu3SBEWJzlbB5RQdsHDO4NwD9CR5fnlBV4RrwXt/NchVXLI1yKY4Z1fiuX44pG4Z/A0b
YiLeIKdXfKg3JtD2Im1UJKCGNeyEXXJqVzzfHnZhD+Tl3boscYVumIOANevXKT30hQvZjsiQoQeZ
qzBHtkai9BmjCB2Z8Df8YVElmCLBIfuTr3XxqAYN19V6kbjGsccotE9x9IGdrM0FQwWQLIZz0Enm
ywoid/74Lrg6CPwgduqAQZ94Xc3NzvkPFeVBnhgzNoMzOkhiLYC2CzJmHUik9DntGASGMcgPQpOt
9HaIvZTyj/DG40HgjJsiPjJqnmHXqh9j9tqO/kPkEcG9yOjpaBfqC67GeFOJJ2Orn0npNpaSKwUR
6kUWwdizT31BHZxdIsUf1pBtmaUFGdle4EnvX1210kW1AT0DZi0x89SI+3LJl45Q7jPfDKKObLNk
GR7Yb7+KTmq/mjjPFGwfGBWJRbzRMgvfU7lmfOvmlQcOE7PI4kbSusVTQU1CAqh7nLClh8Qodv5x
dl49qnNrnv8qrb4ea5xDa2YunAPGmAw3CIoCkzEm2Z9+ft4tTdept2aX1HrP2bFq29hrPesJ//CE
GYfPBILuxJwQfCkCDp9N+lip4aPDmyT2kKEX9h4lHuh+fLnwQFXwEe+f3oujnWmKz6jzCDbpMqDS
vZvu4oSQGgIPu0zEwmnOzlL7uwzcqQ3X9KBClOHG0G83gxMTWQ9RTJwL8ld0lwMAJgts7m9ImHqy
T67HFrgM35eALAN62u2zrWxQfHNOZ2f7ZPHAxhBrl9oaZgS1mYc/MLUpmP0PRiwgFlOp1948HbHE
mrfDC+9JnA+VyJihgusxAaiGLII9fd9ERiswfmX08MsBp1RNtZkwMH8+mY4yvneLd8vq2Krpjhh3
xdpqYUtoCgGb6DVTwHPnjoho0xoFJJGDqvkgf3LkPhIIlNTzgk7u7u0eO9ZazylnDAe5FEo86J0w
wXO5q6KfjOhYpP2RLON0u7FH59USoWo2z5YP+KZPHO0QTESxRMSBSEPkGG+RE7rpDrIY0j454TB0
p2fZb9uWffShnh3tQ85F7CmnrHAmp5Q8mDK2Hk8IaJ4h3thVSKsJOZFY3bpGXtL+XbYYkLia3Jkc
EqXtx0YaUBRBT8akC/3jDj0ccMAipgWKT1/rYPlvUFY9vFwWn7LVpYoF+xNCpgRloPlATbqLUbXi
W2B6HT21q8PQ4+rYEIGTAoZCt6KPMkUETEDI94yPMjZVA/oURYOY+S3rTk5xJQToj/D5nR6WKwSv
aaP5UKHPBr1/Afb4DhEECCMsMhveIPIJI4yDIG1iPqKHDF5km8Y2SLjX+n5Eb8hbPAZMWaptx0xq
t71JdAGQPJDQ9HMPfVISNAE4YYv1kTnp+BWT5nF0cBPE8DKBF/SihFiTBakPBBsi5JuAXyufQPwI
AtU9PEzlcJ+iJ1JeJlva6sqGYTiQXFCfhKkXupLRG9osLdR9+iZILRJ9dNpHGm+nRy6JN81SztX7
xqgChkspMN366e/2GUX4aUAcejrnHJvGfVjFlIjG5yuh94zlnQ1imHn7MQFrrqDaxH2FIFR29EwX
Pqy8z+bobCr80QJhsQRbEpYDwOPyRO2fNYdGvDCRg5J1jipo/CgIrMqnSsTBUWvnqpB6GGdpPQbv
qEGcM4EzPuGfRkeNZpBv9Gpizm36AFfVhhqfrQURWZ7jJcAw7bRNad/cZ80J6w0iEKAehmpUUaXz
SvezOj63HCAPzji+oYsOKCFGC4+Qf600YE/E5IHsCvJKFtJ13FQMeFgJ2kb8uHBKwAUAnAVKh0Hf
A3hf20GiyLl12GQIti41wgXBT0nAxC8cvbsHRZSd4QtOdq9PJgJnRvx02Yweyk3b7AQPsUVrMh5Q
fWa0e/o8ldu2T+F/pPrGbGAIsrRgV8cMv5mt0YoYMShlPrJbPz/FXMj0Buk9yHc98+qRvlD4I07V
jp1QbeiXG0shbSPwXHzZRwyrZjjHKOzotZ0Rqmd6AZFVR5eohcXHi5B9z2j8MFIVRJJD/ePapZHG
J150zQKekYhZOfpThQ2JF9TZv//b//w//+vj/R/bz0vvPx25/+38OPUuu/O9+t//rvzkgyzLummK
imZIhvbNfXl/K/eCLgji6AHfF1Hm0XH42uK+8+zRM4OfIjgqJy5WQlIfNLKykcbYwtxSE4U5emyQ
Iq6jelhTXaORYfkVbduXbYV/v0npJ+PkrzfZWkh/LJF93vKRpP9hmU+pfp220qi0ukcaft0m3KYV
7bO7D8hXSDlQznMGcOB+hM4v12592b87mX+99jen+92ilo5SzbVPY3EDFurzRv8A/ZQx3Ai/2YBy
BGtHFYTsQc/oaLNfLv/j+1FERdIVRRIl8Ztn9O5iFWJ5v3L5mqSlXr7Qp3g4cOE45Pus8e4v12vf
9z8+7pfrfbOpb/aqaJ0krnebojVraB5wWa1bIOQ0hvbLegZ14f9yzR9fr6Kw+BRRNVWj/fsvr1cw
LPG2u56lUaX5b0iDqEL6BqgsZzdURqPrshqYinMYGL9acv/4Wf/ruvq/XlcqdEsX9Ys0EoMteQ74
OdD+rQI6ioPudW4iNXf1fvmsP7mdy7i7m6ZsmLqpWv96zavcaM2dJzzamQ6dwGMGFRcCcIIUTiyN
F0DM6Nf8clHl55f6/y6qfXOVFxr9eT5Ke2mE1mCf+SjinK152dFFsMXhrOxfUboW+vBgkonoixxq
92BEKhoW9EVFBALhLL7+W5taNVRLl0VRspRvG+usm1d9d9TFkZXRE0Qmw/ig9XhaGr7RVVR4hB5h
hQRaXIGy/Ptb0Ntd832Vs6VkSdMN3VK+7yr1urdUVeLaN7d1fW3Csw/iDAsI2TuvdyFcatTQkcpJ
0MFycH1E+BW9TlJUMFtzXHachwuzG7FnRo3pNsayxr15VkA3JbB6KM4xjbh6gEzTRUR9F4DT5btr
5nYH35jtR3TATihgz14TeALoHv/yaJV2Ef3t433bxIVxKhqh/XioeDoycHcDSe0DPpD73iLG8hFz
OERc08LHLtaV+dhKsoh0lyqV1E5dyck93ZMU818ZMe3rLFaXLP/7K5DEnxalKsuGIpq6Zhri95tU
r9fHu3yIDIPBQTqnMQOV88XfW6Rj/mt86wFIE3B58AELSgtXIBE/Lm8ZADea7oXige3SX0OoAO9X
j3YxmKwXMNVLR9ccyMdvioTKAd2Iawi99KIGMQJBDlmyQXFO6h5fJfdMGl9Y1Bxhc6KS0Urn0kKh
N3Qbk88ZrEoyP87t86c2e576pQKWqEWLtNhv4BZMwRDnY1yDr2+rzrCbvFH+pPQVwM9TDbno5pwX
IXJ8tOreD8bHwFtoyDHiTkgIXy2OdZedc7Q890jC4sZJCYug5Mk/A7kpT78seuOn0KNqiq6pOnFW
lL9FgeO1kPev2mxYFViWhdN9mqxb560586hOiW0dVMSUvkrQLv/e1k7HC8dN/aMLKGNqJWDdIiCJ
DB53zjbdpYHd9e7pCGLzc2v3gqd3t70alWDwFvZs1hLz915epBsX8gcYhtcvH+enNa4pZC6yKLOA
9Pbg/HJoHK3SOl4fhTRiLIxQRXxq616qUA1A1S9L9afz6eul2pX85VKvVyPta7jQI1gO5SFUxfBq
YvC693cj0whne9xgoCJWIQOX6JdLt+/k+07+eulvmc/+osnlRefSoLQp7k/kkaGxb+luTcziDf5+
Ofm3T/otJssvpS6FJwfFrisT3/AaBZMG7RHDTfwxPNyR/GdSIEODNEQHmIwjdm59zobk7/ch/fax
2/v88sQP5usgFjUvtxkwzcpeF9zd6uztkAWTb//9YsZPKdbXZ/wtDRB3zWv/vnAxxYgovCF0b/tU
LqJqq0tlSlqvm8xM7S1t8879EYvLEkAtL2C23VAM0eQD/lprrjwSmu7Z6DP+Kg3/ulZHWl+ix7X1
tH3MFoGaRtPXZGrMmfuOdulTAl/nCqP75nHLiU2a0D1a3ll3hVkhIHrnXOfNO7DeATZSZzgRZOc4
SPThq/e1t32Dj0JVFV4GZeEVv2QM8k8HpMZDsQzTkHTyoH99Aadj8bjrMsEZWLVLxeWgbYXaABb1
/rkDArAPP8vqGqkaIXCaXTIgYGWGKVVyTZED+GVZtifBPzbBl5tpb/bLamjui711e3IzesAU8dZj
dPia6jgx/bbbfoqQmmEo5CSmCcu3jTlfLiQ3dVleLnc+tQWirKz44ele4uDg7JeIwBXJb5/sT2r7
/aPpskZYVmRZVuVvUexq1a+GZ41C6i5sncQJwih00/oYivGUk0NQ+sm8XM4LRxoOsfs+BW8UOWxh
3Ktc7+l1qmlP6uJW8SlDr3m2csuni2+cKUadPtODt903O53g5XZRmt7Ry/ZgMo8KO770Rq8BvwB4
5IbbjGmKqKcbNCmwe6a18XD+vsfkP9ncPz6oIiuyJuuWJanfPuixPL/3SlOKo1c+rmPDXkA9cS2L
4+fcqZ3xGSEMKMxY1dIDhxtrn/qykzE+RPj1k89NzQl7Dh4gmasjggZA0BG5N5f5TjifKz52CB97
OrhRtSGxNrYeoJDpNZKdd2eudbJyfnQvaesLiXfBzrvs4qt//MhSdYOZnY2CSuU1fjGkdzMtabK5
FT0q+9A/D+HEjxfxvOYYzNpZrS2m88WmnXZUEdNLIoTsPGFOe2jbxXN0pXCyxctDOtur4S4ugbRb
/T55SRPYnaoDU+TaCu4RyOkayu6sbukmy9fJKSMruEASKc7BpdM5HmMGTXTPEfG1Z8zSocV3QOIg
Hj1b2KNnULRqHlR/YTWQQwFBa5rug/CVrN972Ng2Jbhgbw4DiL0vJ1T79NrKkH4qP29AWZeyx+wD
BKEtd+itRFcaF7EJoK+rQyWzR4febalO1Sk9Q4qEp7u1aLw7jyG06BOUHXtmWuDYHBolWWuO2h1d
4wGwCNwxbWMGfWW1/vvqUdpo84/FYyiapluaZmnmt+PA0oq7cLwLzegFWGX88Aw7xcY7ngMCnc4l
O7NhfQ12EeBYu1NP6UDZs9pdjpzNy87LcDf5++3If3bl3+7nW3TU3/VZPhtbcSSO/HnqKnZSToCd
28n01DWmkHRsJrOJnK7rJAmx2nRKUCkkWMWwXJaAAlLJR9Gyzb2YltjrKoQEtL65Y2DXQZpldLrb
HLct0Pr9bWqQdB06vU+9d3D+BIBMxpl7uLX7i05kZ0Bk58QHv//Og2goTaI+BlwMjz4CwdHpp4Xt
dx+pPx47e9J2dcFPuXcxKF3p6RoQpUOpPwHVgHTBxsyk2p7t6XGO1KTM4i5LsxvvbVYSJuU9y03G
Yx6+ZW9DRC4r25+PkzAc3INBLga5G0vOqEicODwHYd7MAE9Pxq0lfYqNVZYeI4tnMM+0zsqfGvbY
cHPnsdokutcMxDwhqg1O9nR3s5Nc6L3std7PB2WGGz2jzR3Tpv0vGSTtk5/WlSmqsmmJii5b37Kr
ola1rSjpzQiGGNgxxBc9tEE7AMKebWxK51CcLXQEkFZ9o+/sqM57oB7cob4UyYdS6xaJztuvW9gY
yiELDLCVzhDi0Ja5N5wJB6/3ghqbhnMDFmeeqogtOdMUV2n785w0XUbDELPDCVRFvczheM8kPblE
oIsrAdU7R63RzEE2xBM/aLtYgfwglCsbpETgGWPC5ywSYvjglobWDJAGCXxYsbAst+7/2hj68zC+
L3pD1kSLZFvhp28PayE8y1uzOIojmRnWEMDaClEY65aDJ0bAuoYhASZ4qSIrC4EIIe74+myZjNc1
4ym1BUpJiPWDfJloT/RCHbUltftHIQNTIl0zcwzQ53YHmBIA2yvILJHxBu/KXIpSr2ktFwWaxz0B
gW/iKWzK3TkW4AlsAzk3uzAFjNY7hbcGAQ9L4zPcbOzR39r8Cr/pgXBT+Eqxd7qkeyQZDO8GAQsk
KF3r3kMOJLQco0M93Jvxq6VFhidhDL7kCdASMKiY7MG4bd0XaqQNXiw+AHbolshduCjpw/GgQ6za
5T1hmvhSW6ZevTrn2gjS7n1umJ1LJg63lat/0NLSdPd2CJ/tlNI1QRnKzl0OdeD48CszxDWACMKa
coE+mx7jL9X093UgBIwOsZoQsIahPQ+X2KSVP2qaFK4kyqd0p9+HpETP9ZHRW9AkW3OtWQtLP7jP
lwd/EXrJ4+4JEM//WI3Sywb/9vxsde4nNzBnD0QrpL1XMEjCCypEjVdVw5cyeln5s4np7NLy9TEQ
PI6wpc5fCKq1KPHjbW6cf9mVsvFT7mloOgWqIrM5xW9FSG1UV/G9k5sREbLcMPbB3ttvD+O3u5+p
44bzc3ZdWz6aBOLnK+D3h/62P8WmgoCKmh03xy+PUe0QU7Q7ilxGth2fSDv0YHp3k/nLm187rl/Z
6cWmOk1ToBS0/7SEtnfEQgaDiGjkZrv1azwe3646rsckg69UCh9vu5i+Wlq7rS+ljh6fhxyOkA8y
M8AQq3ujWikQGprV3n1QOEBXKgg1HQr7tKZRhGxkuEsuXQFZKLh6DDzsJukL3ru1Imu62tzAGShD
9kRIH3TdgQZ5EEbhVuzAdTvCHCD5KfK6bcX54XUI5zFoxk5H6p5DudfrTGAhE0OWps+AqNvVP4xc
ZqjVgSUl5EpgBOcleiPbITh0EgvqZYSIsIGwKzAQRywUcQFiZUJfDxQWaOHcmrDG6ozpmg1V4uGf
OvD60Q0lUXmeXHOKXfsthzmbcvpfBshdBkiOuPt8UyUaU05Ew1e0w9wqOY4WnuAy/3GbOcPTk50j
e+Y+EqvHlCx/BkCr8iJmnyxcvqsiIz0GQgKpOxpXIUdI8p6ZjT0GyQZrpqWCIPMEtrlbJosGoCg0
3WqlRZD2CYGPCVqhv9RD/9kR/Ef0M3Rd0SVDEnXxW/NEKbSjeKoqUhBHyRCl9tCkoo0iTR8bgExP
+MHBsyN8AEdkAZkBUkkDIrHTdheJF64w3aI7cqIZR2yEA4RpOMR4hkx/dL8RFZN4sxXrZl57JQKk
tjZF3EvxF4Inj89rxb9G1OC3CNRw503l45bxo/+Y42oKWIT23vwcSVMmFHzLiojWtWxO2JvLWeNH
KNA97f4Qk7mXt/MK95DvB3TTyhwSaJXDrvS3OWBAZ5vQQMGci0B8AdA7qIJ6tGBgjP8UdZ9bdnHK
9YCIH6OWfYSQ6qZEr9d7eC9HDRiD8FHxpS+4GIKcEciV8ABKP7Gchqnj6DCCFppKEOEQXg4XHcO5
em88B1wrVfKbx3j2o7KgrjusfiOtP0Dn+c/Nviv6RnzqSQjf3QJzQuuFIkZGNwM5z43+bI9BnDrO
fUgvftVRaZ+5N3sGiTwXmZWfnLdz6jx8ECHBYQhtkXFNO8Udjpzn6OTWkdg5rG99bHMiUAw+CM/Z
O90nelL6DHYdqD4R6Tqp+VDyxA5VN98stmL3iyn6hEJMxeE9slek4fgDg+g9ksMYFIRntA5koLdZ
9BA+w2twTRHwCagz0Mg+pzE0NjAJqGatAVNAViTc5/uYoWwUvsJF32AnrdlK6yLVehC9yX7Cum+F
CJ6G/JrZ7P63Aq0Nqt/XtymrhmIRcg1D+xZ09zv1/hTkczNKyO9OCDkQELEwwa/Qa98nqPG2N0mV
33uP4NAloJ+ZDpa2+/fcWv/xPmjNS+0sUqUQ5z6/lOBX5kBGtb02I+RgoK3uOzd4amB8S/fFgQl4
y4KP15Vwv4TEd/HUOZhe4D1P6NLwwVGKtm9olBydy5KuDOLYn+o7bvA8JF6jMLFN6rFhzu4XUD6D
tzK/HPyjFO9gLIGF5hR+IJSGWWlL8Buem0zGpxwcTY1WCEQSoMuJgJvmHG/xanKGQYQUKsfQNpSA
lkMYev7yUpSf2mD0IWiSU/WohvztpVQL61meDkI94pS9uclUBo7lpgfPp64v3aAjOd2lZ+WTDyBj
nW48yNenX2qdH0dHX2/hW+m1LS9aeZSLZkRfXgUcThPsNkTVURvUonPYSB8UyreZNilHj+3njUc+
f27oZe1xpEIDQ8+NuZUjuwfO5w0CGOmebQwDldHHbytY+imZ/3qn31bOc6fIl/d5hzNT/BifQsx+
aWZMtICB/5ESevb3haq0H/wfG0azRIs3o0iq/u1yjXzRb/c97+b6geKtLW1dVwT7k2ar6Ogi+Ddr
AyGdqk/VhZDo6HbnMuzCaotzwc2rcH39ZeeoP+6cLzf0rUu2FQ/XRn0ZwDptty20KCMZ2K+2GL5x
7mxDxAousTl7SksyzKarBEfbkzbetS+lkGQm4dkJqd2BfrkFiKxtCKZ0xVxdD68fyIE28L1/yfT+
P2vrvx7htwmQUT4Pz9Jc1AwktLZ2XrYpnDKYpmnlDAndPFT7Exc4x/YWNj0OQqkd3/qhk/933qVu
qaKh6irzkW+LfE/EKVVl3x7u4JZAQkDz8BHW89/uHCZmUjoR3nIR7naCp89gvb1pq7UjvzPgwGvX
nCoOoO+Dt9kH67/f2o8deZN2pEU7UlO0P321L/GwMA2tkAWlpm9m0fWhwkqzyo6iW/KpDtuofOjA
YZ90HSfPAZQdfnlHPzYov17/26N5nmRpW7y1elRQ9HPsy7QpNSTMvQvyXVTzVEsJ5/4u3mF12adL
bp/SSgiRuBAc44pinv/Zdur6z+TzCSzIOyC9iiRt/3qKjhiISBPc+SifTlHv6XQerueY/oBMcgOy
NK/tAQg/y82LoEqe2xDE3glJshIeJ4QoChHr7CPV9jL8m//3x27+VIN8/djfdndlvPStXrKZQJg4
lAk88+y9GkLltMnvSjtbKSEflb647d8zVDXAMYYNSl9tgg+8ESvwEqCsnRVOOi9p7Lz9c5SymKj9
oz6GQ0enh+j1/uRBAe2VdNlpsUVa2vFCAE+2kxefBmxaIE943CDb22NeTC+voXDohQefTm054dB5
smVvF/+XRffj/Pjrp/8WShSxKheKpdZ0/8m9p/Oov/u8JW9juBB9U/dq8l/3gOvhBzcP4M9eOs4g
X/QZ4SOs56xf4rB+0g7THojUhWNhmCyWf38/svxT9P2yLb6FjvIgmKax5w7PU+3mjdNsiH4zIW4X
3M8xSD27u7fjrQv00dXWvz2en0K/BXxDssAtmKb0rRPyepUXRS4LkdB/75zeLj5BpB4yTuJSWkt0
gVujIsYlkvdESK8VdMF8JTDy6omwKdDUG9jLRXRCNs0/EJWhhE3u/YMV1QiFrHjRf39WP0K8LBWo
g2xJJBPGt7W8u912i+uTue+dnFZpRefOw33EZr7Kti5G554EMyy5fBoGqhry20eVBG32ITDkuFoE
dzBw9Ho3Opa44O2QSpJREsRd5bcp60/JDqgLiydKO05Xvr3S6rE4WNsXTVWEAuwjsirJISXt6TKM
HPz9iaiiDpjjnyuIybHIgalICnlve5x+Caz3hVG9qr3VjITkNj2iGtM2amMYfUcOIW2AqmA8X1DT
w2/tp+lYi6Df5lNMmCSXDq8ezP1DkjH8Ayhtuw+iL9ryTj5uBmM1P+GN8sSElmanuZyjtxinU/fm
J4zDwfFPEz4gaoml4E2nip1vNgPZDgebIkjqgA7oy3vK/KNT0q0Ld1H00qkJSCdOjAEeJxhkCx71
Jidllpzb3GOi0WF+c9v4727dOq4Z0qVzqCMJgGL3NvQLML32Cprcjawe0pqdJjc/f4S5FVKuxlDc
gB+kiTKzhuuXvc3C9cUb42rhEd0fXXL86dUNa5vC5Aw1MBxc5/SDc8O9qWyv9XosBlOouag2kgFx
3wJQGkrjdM64IMzgV28sO8sqx4eFjrwpNWYZgFPG+qxvun2MJGeks0UWRZKbGvZ0Dw6W55tuE8Yr
CPXxEC5LdIY6vJbCHk/3DF5YvAgG8ucwLDpzklIo37is7Bx6O6lLRzkHCmKLd0AI28EGizxA8Ewn
+FM5CXMoI5hvd1yetF/MFrq9KgPujf+Td8zpV+PgDfChcADvDOms85I/uGaXphKQOPtFDwRalksP
zq66c+hN1P7uNEnG/PvjOkimiNLYUkfma5Upf1M7O6gLN+pkoP8uRIW2UVXFYyh0rwSn7GR57Y6c
dlrxRHPCgVmRj9uPanrrDaDYAVabg3yfDjgPnS7wf0e2B25S8EB2XbjKcHeTPBzI7mi7c5fveSyG
4ZYT1AP9v36Eljte67QWghD0kjN6e068wSnUQzoFAsyVxv5hwtq2kbG/56K92Q5yaZdcgWbTlHc3
gzoaDNCTSFDI8VEogFjP+kJbQsSyNp0+vLs7Vg3uYnrtvHlVdC7e2AzGYG6cbFil9BSYFbAYYDpg
E/3gHd2soJ2StBhbDy7Y24fVCFKdkwJlnN0AUn88Kojem3Y9Wi7Q71Uexp7XsVKP+ZfDUgwvk0tC
PsGmHUu8R1WOG4aAMDq5E3PUasXw4ZhNOB1rBEkfQN/MwcBwwGhiPb5Ok6lY8xJgF//ZcOTLfXGZ
SfZlDnAbJXJbWFV0WZh07IftPOdu8QMCGkj7YQUQ3C52Yo6eszVbHrGMbJCwk9qOELUo88RgnLgh
AtgD0XbI9tcyhOsioq/LQrXvfmK5AzHZQINxx/qoRHQ4rDy9TX5vsPZpzI3vtzCRBmOj6CVFCn1T
QuziJUKvGDz3lN6HrBzICdNhN8fv3OUW9l6M1FB3ROcNjgh/fPPHRQfdqo0UEWKc+D2OR87Z2TAi
RPGGyQt4cnfEPl6zj/f2OKzZ4RRMDutqylAWVTwvgcXPn4B9QIBljorLTSHB1KI8BNxOQS3aMW/6
Yi8Le0T5wMgGZKpLn1UOlAwrDYcsOgzjZdFfyjbEaKRowpMb38fe6DFYGpul7MZUHY3AhUPWpqcE
M9Puxtc87hqxRz2ShKNbq5OwjDeCO8jzOhlc/Gd3JOIbZHMLm/aAV3oXj1QydscDx5tpwb677C6f
OZuk4Mm0XUgWELuBfXJz0/2wgaqJjg2E2MKrNvSEt30E3ujAYZYNymUznx+InEqyyxmxycNe/+QM
/WxFbOK/hz0VnTnNWyTFIEYDF6ndbE/LGSo0xZ9K9L25rtWBB8mAFSeIaYqqDxljyXJCdTPbxZCf
/Yiompq8exp0Wc0cZTU8hHT10JPsrc7+cE/AtDO6GboTXZhn25/NJFplc6yYLHtedWUHWu1cHQlA
yLh3fw45g3jbRMM3RCGaeavbelXmqxT6cUo0zqZTWpKYaoXIMS8fIoMrxDeX6f7Mz+/CY+oYmb23
PZTCKMK7fPppdRmx2OiBrSo0q5ALRRrC0xEBcqp8x1Ju7EduTHbzo796dU9sGFYCNhE7KLTuu2Mx
mYWUpUNkbdvpZBZV5wxZ/eaLKFmdcBzMjphK30Itq/aRHrzfg7sGB8pvUYA8Ni0OH+HmkYXE6oT9
nRLECIdXkJWtZQtqe3gU2eN9S0qlMh2yxvfpok/JcPzMWdIMT5jyOEqJqhAvBGKhgT4pMatl3jj4
JOJu6aJJNMPmASKnc8mHwyeGGfYKS0Z9aR07Bic/HdmL6d6v2VFIRWfXRbX4HsCJYwJmlC7yIW7I
IozrYRxyS/kaDe3riZUPO5ADcJ49eYmneaQ7xBEOKc7GypuWR1ia0YtP8LBpaj/snBi/OdO9AQfp
3PZuefXWOXQLOy6SwYYBdgNX4xUIfk2AANAocpyV3viEGisR53p0aPU29Hq17FLbvOa56GVHP+pv
AzviFK6va3rNiD6wgOkPK85VhSxNwGmdYyCnN8hUr8/v5F15SPfsy1y6t+yOofimd0qYj/kW0XlU
/o2hm0h3APaif8HSwW6QDnv7ewgiHHLGgKOOV30W4oPm14Zr2NUG9QmGl4fwHLU8fbtk3Z44s2FK
i/hvuFMhm95ZuDvwCe1UeZFzdE5pMWPjdaTvhx880MpDgd+8RiDm6D0FL3a6HlybromGmB5oH7XM
7/lqciWjPWs5mhlk4D582wbcDCIVLMEOHfZOOn7TuucJGS2/v4FaQboy3o6nU6zgWNJotvJXLw+q
oX3mZbUFbiaP+BGZrZjOcXShklOdOXBV3JKi+W22Og/aNovq8NQ3/EkZD3ceQ/q+OIv6Fw4/9BY6
Qvv9tU14EFbgQ9p0ws9O3oqdPSzcPoqY3s6GcyHwFOZtTmMNTiyW+Zwv2tllgIQhdl/Bu50UIYHs
yrOTI1Br7zw/a4bZcIgYIfCYT1XvXNVUuOAUias3mtmHz0srGjkspogmYCGm+EiGOQuwsOhduRXN
bEjouDAikC/DP+RrdmEmptS73C59YNGbA7DYIoL6DDLBXozBtQxBjdvPiT/M5vcOoeWwoV/jr9rW
un+hZbyjHchUC5IomLGr4NxwIv40+E2L2dUsf4ig+C6mg966py56BLdJBnt/RehDgptuxqGjCl65
LHr6IWTpLG7+luE6MQmfO7tsQnjC1UZEFZZqpGGM7N+RaHBg7J3G5RgdJpkuvi2Oa+bHAVMVKKmz
R99vBGe4I2BtPSk8ZkzxMrBAnBXu4uUAgz6bNhhDEqrR54KuLuc9OwFYdPVJYG8S2sdoSiJ3QVH/
ps5HsWLrnZAMvcItc9o1QI596qG9yYSH7P2MBrokpE/8YrCLmcsNOKbMmGgXvpcn5TyHGJPTLOEx
uQa33LCeyCNZboh5TVpxZntIToqUP8/pFtK/i3pK+vhgnI7YrO4iEny3gZXfL3Gf9Dnc5VRkKk9d
mhA/XlH7vaeDGyECYavRovPqaXOgHwI9Py1vVRgcNPs5BlkGXrdtOGxek6szMMPuqccImt6uHZbZ
I3PQ0YOZy9hRreLJvttdNvN9K+k/4seP+ul0GYMYG9M+Ar1BE1f+0CmgoHGlRe0Ju1B3X0wXzz7G
zMXkyRioXadsdueRsh7cU0DS39U7uM3evA5n/7nbvbgxt7Pok5qIdvNJb+hmv4YMSOxXZ6mNXkMS
Dtn3zg3eib7CrAfRRuHTolRkFu5ZcTd+ZNgkzW+pEG0IriBMxDAufQcvW+DhtAa0XMnfx41ywyPY
e+MU3IVVH8gZou/5Zfqxr+BfeT2rlSNdBbo76cxE325ybN7I5zE9QXhjPumQqHSVkblCXcfrWqaz
fHdjWGU05M72ACsG35F9/QOPL9IEBUlThOSGMgKPT5zZvEboXSITlMfyimaeLDPxPw1B/Gy4B7R5
YDbpLnSwC3KpTrX3mMaTZTq7T7owRN9uj6eFtBifxfxYorMHsbUeLO8VD+m8NG09Y7ZIDQ3q7HW1
UfumdnoHOIoAhxfPzHBd0ILwGeBX9j+L7J58LvyHj3ZnV3NGJz+GydABxP3O8ZMWLE8YfdxeALuZ
Ak+4LD4YDfuFs8FXrAlvGwwLMHkZBNmux7IiAGBHHWydexd4AQkzfyFjqAoLPkRKIm22jFfeaNU7
vZ3T75NzZP6c2IsIiv38UODeOJxkhB+Q51FwFlmzXMQcSEF1zuo9ii2QNzV/Ag3ybHdms92Bd1HK
QGLeYwog8kVMkaNu+3z5DxklAiY66/zvw8PLBLks/3bze8ekBzoKKdIRnl8I4oz1MaJ9FAIQPwW8
12vnTkghclPUGG1gLhymm/1rQjIyfftJMzisONPCsZnCzFI9DBwcGWAjKK912eDpQoWoBqoU66AY
TOdAIwqXGxQY/QrjDhjNiCaj3geE9+wAhULvf7U21gm1SZskqPFccTPcNuw3qeJ8flqiwal9cGAt
Lzjj4uTTXqg9tdRAshDX9k2ORiko6gHiGwJfSPyTHW16IGnZdqsb8q0pRRYE4af7ACFpv6f3Dxj+
Y4JnPL54SRFsthfaichnF6q7VpDK3pKX0100u3uGKN5TiO5/BgSKYlN70XJAKbzNdqdHssmXl6nE
/sLvG6gnX9xDsHvHW2tcuHvfnFXbGLiSx/1K3jam8KcLULYVN653fjFoJgu3AYTiSgnCNpg0Ne5Q
/mzPkia5PlHkBf/5Jzctg0wdSa05BKyEjPOhslew/EnTyNV83pUP0ZXrZ80sByNwWuVa+9g7yXTX
JWw44DqdDIQR0dWetyA86NP/l6QzW1YV65bwExmhgIC39GCDDbY3hC4VFRREpPHp65u74vxxomJX
7bUUZjNGZo5MGlqOH2u0IouoFsXq9BByVtP/OYeE0hfnbtpWFKKitezcBcIDdQaKMk6p83YHh8Fr
y6lW/bexROv5CCn3sE0OWC9c6pf0wo3DjCxnXrGK6tXpMJXFMgs7ysPnIuoRhTL1qR9uczAOZplp
FmTo/NrYTYdhbQ12XeoxaurwbYGAPU51kJPKiHITh4h/l4Q/Qg0xhrMVoWDW4FRh9afZQ20B+E6i
Dz5RhAbSCkrUEO81AWmEZrzdjPgqgJe45xq8DT/iDg5/hlw7qAuHtArK9XnMfEuF+SzMjZw6iWap
B+IGbMIaWBiLWHTmAmKgB5sTqYNooyQxChlox6AUdjpmuV5wiq+wpU/DVYJnKzeHHf/o67ENn5/v
285NRTkmpd6ANojKKfKfgAWIt4QiJ2R92D7NA3/0Boa6Lw9TURBF2MwhFpxxldqR0NZ8TP/hKCAY
PB5AHEf82dKf/2aGj32geUrHp+7OxUyFSZnamYcTiRGVoR+ZFnE+G+riHyd0GmQgKvTNMl1v5j7W
5K+s8Zi0zl9OU+BsIDI6kUOoeScqJPAMIYM8fWgMEnovPphgP/hsFN5zd/+Z7LcNKobM2IYOgO/d
PNzwb99JWAd3KFhbUnJs0SrgyImx6sOU4fXhd7kpicQxgQ4q0w7Q9nNFCFO99bHnBvS0q4ZWOwex
kaYbqsQBBXGvMnclFS7/h/BDd8UBstFoQc+Nd00dzFXCYPIz5+1ii6hiMjMhu5swQ4NQXRg+OhdJ
wOnItpkzv2QhEHuFmHGDDyd86wFh6jn/Ho2Nikn1XGh8r4UZvOwjguF1QHfdGGPQSdAUAalQ8uPp
huQTQC91I6Qj4XMZNrNTsdLGQHtLrKyJIdGB/KzYuvSexlJUyQIkwoMGsFADVkLYi9mAWU0KjpZx
+zeScDoYaP7u5R8kO0rt6J4zfffmrJBZKyPOVSZwVIKeoexSjw4aW3tv+XQvks8LSP1t/0uPxFU1
L7zadGV3jnSqHC9bL6KAWv7FWKBy1+qyoVvzZu5Ovjs8QZnaGxh/ySShuZ2oVkvfIPOGWwNA3/yu
74clH0PZK/58rnDnzinoT4ds7jiRNkM1MZm35vZrTfrhx+LixM80IyU35+DeKNFgedFmCXICnf1I
+flOkd/c7X+1sE8HMe/mbjrZ6phKPe39924g4d9jcwzl50rRBS18lk0vMSeyibt9SxABSlNay6F1
v/nVbRIdsGgwtD/W/PBD80Jf2IPGWkfPC2+SmkJUsg8H5dk9tTrxLOWCjpj+vVk6EjbI4pRi3OIQ
OgweiC+tR8TsoSTWFlzgQ2cyaXCZXRE7TFEZ7OdFaWyzjbwgns1s5oMnw2IdmeIEIAwxJhduuuO/
z66EEsToZkK0AP+wfR0byzzOUOYURnAEnQNxxtyP0bHapa7aZ1TxIZ4+JJPo7mAR89uMbs/SidhT
oO/T6OtGy4tyng8OP2JL8tnXqq57xHNlfXyjxhvuSCpow/sofOIqgB4UK3SfglTHT0x4DkubJ3qE
YciGpK4pvQrTOs2qekGNL+9wZMjSRDOIT6/Uded2mYATNNb4+/iKQKjDKA3Ew1f2l3abUzGG3No0
HZ3NLXwjpomZ7WHPeaJZv308LmoeyD/ZN30w5c6XHgLNcUMsyqa5OeBwOXgG5YSxG7AnMLBPDNkT
wHR6wfCFMRyVjQnwxCCWeRAA+be2TjSkpe4dXvtqFQocKJtjpL6PotfKP03DW3Q4UFOtxeGEUrK2
5SW9FOR6dfoBR72YdajOGvOXKp28Wf8IeQqBCTAnsuIFwygFg64qS6GKvjNiO4lhR1jDrPT5hB0d
rRZ+uUIYglgHgzy6+tqCNQD6lcfc6MD9jGfcZ7sb+lVrqJzpvUVhJGoqxrvxETL0KZZwmr+hLqkc
oDgciksgUFpUTrYRNcObtugxP1T+6ctJEQ3GfpK6jCtj9dAGcjyuTtAH4ukkkkNTgayVioEnNDBO
gDtc4+JR5gcuzOXrxAWvGe6l3iYG2HTUca00x89yekBAihsb5RJ9d+ufBvRSMa35rOqblwszm+Rq
2MILwerRgN9TmyAGhtQraJXxb/LhYp119vN7wrsKrKP05ZZ7Jn8DRqilM/zLsN4jV5sTmo5WfCMi
mq9lnz0mYViYZCSEYK01k+VJ5RM/Jj5x2bNGPRPB9/RhRVpKthb5RA4yaKEF7I1wWll9+1PKTNzl
uLuzdlXKZ5zyYHO4YjCyyRzS7e9HUp8NzkwssZ0fjQI2i8Z9QV/J+clPxvgECxqLWxaB9mftfxYI
rPtrpeBSnn/dQQ//j38PsEQnaCk01rS7OI2lrpjJq+DBFfugBzjgALD0MWFkyTe6uesH0gLLaIw9
eGKvcBhu0uum0lwJC1HQaGMyunujNQKKzJiUm/07CgLVo1hoyGcwVh+sdM0zdh0UGAYGTmD0unt4
06iah/FuvLDuzgrM+S1sZ1YeIPDI0meD+bneq3Z6C9O+u+ESysE5eAEgUEnKNaIPhbW4hKjeoACW
vxijBrLqSQzhTStHKUx+xw5m/24PsDN0owuHc499worCI5AFkAj7FWkvYwWFp+X0jb3Hff5MMLgn
/ptr9Lp6MflgnrsRCWekx3ny/tfgw8Pk7/yN4WvtExh4m95/wHzZ5W5hzuK9HeaH6WxxDWaz442q
eqWd6aa9fWiWPZz+FOxwjG3nIDo09xjNxKScIcqljZnQKYqJ0DAfTWnzJP8vPmMTduHiiVTufHJY
/DmD56Kfx0FLcrwGW22ZwSCeXbXIbCoMRUTeBWUwe7UWrBKh6a68nmlIugyhXoSTRK5LH4C7Gi/d
897sfnJNMWh6rvqnu4UCrjOu1Hsu+CV8TH9GOySapufsMG5JQd8VoolSUmMw1009s1Nj8xkvrq/L
IrZpoQjpwZQ+TEBMNlzPE/pzwraYRNrHq/3Ixfj1bh6xJZwx1vscevjoGEds5ejxUvwHzaBeHGOj
Ou4753YcMpJJe0lP/DX3jyN9N0rM476aHcng+0NfaYuvaySWiuEwK2V2lpa6WaEYoOlhGlwT08/6
4nqbIubnO7VdgB8R9PwFk39q2MehE46oDD9gEj8umXeycWqItyoaT2b2jNHQkTsC463UZ5omPciN
JVCRYoY5NPjFg2hcOktIqJuh4/b5Nda9APV+Y2CTpEwkjIvEjxi5A06ZYLTA0tPRDlz2bd/OXxNd
5XVmG9Woh46tTVFdeBQVlAMyQyDi12y26uoNhPoy/ogkRwqBp0LFsr0hFuyZcwK8xLNlZou/kZjr
alFPheIU670r9fzXo63hip522yuzFOd8YGemN+T9OPUlKAkkhIlnmEikmhzLf2SOGBbkXRbg4A3E
l1EIHq9Xj9823GWW9QxG41/faXJqKAlllyhKdGWCaMyRiKizBXwftDGetvAX8oSSQ/TOgNivHeE2
Ntoz2FtZSCuvHtSX53X+kcDfl7G957T9w2BWBEF/nJJeoY/5aMqOxFiehz2rZsBaDHasOVkJ8DE4
HJZfNIe0K3wUeO8VlldPwCBx1NStyQBTZ5TrK+NzsXmunG6xQVKuwLvxn4KLMdF6ji/CaHAjSGHn
8nSjEwiFaNXE/dWZdOv/2j1gtwOlLGAc0C/o4cAoY+dWMaf4oaa3vuDB8eY0JGoJlLmNj/8K5u8g
+ObnuneIDy9qDUgpLF6OZXRqsX3MmPmwsjC1P4cvPcbNbMiNGtFgfheiRy2YrDcwu76PrChqBDnT
MrJy4/J6BlBYtSmJHGvFJgcxclL4LMRZlaXL1rI1QDsjcE0BXcp3G2B6ZHQv4hapu/v26bOo5yHj
Dzf3XvFuClx37OegNbm59WyVZIG6APt9XXqrGmx6A5Txm1MbDfHoorKJnZ6DYjA9xcS8nTTIeNzM
fSQDvwdsM/G89abavCfDhR7KAbHICLBj4yhNZh8/SMyViWCzvJBhxla7WxKkoS7ZAhBkMgipYmlK
xIMd98CXGDAcgXr+3/gjmCTjOXlsPvRUeL/xxwW1XCf891k4RPG8bjgX4U3H0ZmzDRB+MGmBXUFt
s7Jhfue6sd4zR2TP1srLYAExQ8MJ2c6OfcmY0X091qSWYENdciPdcNwH/asfdqGodMI+5NAHQHHc
ilLi16wyzcuKSMXbbDRNhk4zRLvwYalViOMGfFLSpqpj0aPxa8OhTKjXrL9IBaNo10QojBHWX/tA
OHeEBynM8UpIMGX/PJKNhLzLU2zTeo2vqwzpOHfaKXHemElPIGHHU0Fp9m2yL437hmnAGwh56+jT
32pMhA3SurtD88f3g35Vv06Kyai1EXESkLebMwbAK28s+FJkBdnif56Z2I2Nvh4LcUtqLBYrnswq
cbyVkH1xzdEek/rn3W8mXam4AcCysQhjm3Cr7h6Thfd0ZuZ38vWPJltwIzSzUC5XVhX/ROgLN/37
xJAhfS1GZptPQNd9ergAbJU1nTJYd/hZB9AZdSGePJ0oluPjDSWzoLlpeDVjsKNWHcJZ8qvfgRGW
pFEaoj6hT18KnYL6msGYZRjp2uApgo4VFG/sd7AA/pMK+e0CMHWzOICNovRVofFA9XJq/BnQkGiw
obGeSiRdB4ga6bYPKM43fJrxjdQ/s6hQTljs1WlEdxW1feB4XO6Mb8KMxkP1MYxBtWPlYv9iLnL6
uNxRb2YyYIWNihFJMhAU9nCl0ta0ZmbVKzDFzFXUGcH1mLGZjxVJUCA3FKBk0rrM7GCxaoUnCVrp
2dEKED/2tvqXkDbu/QueB4SI1sNqqVXb08DDddW5G/X5NFWAoz4WRtdqshhBhUEG2VkZDW8YR2NX
spNpDMUphW92pnudis+BiCfPVs9m/elPv1BH4v2pLvasPNNReKP055F15nRYYlMLlcmlmCVuY4ux
T94ONVzZjp/wBTq8EPB0k0xHis249xux+FsRmqokH8vN+FkteepEd4rjpHSUvq2vUZ4TGLpTFX6b
wqjG8XPEGV0ydfb3BGPfl72jpn5fUZKoXvvH9mYJQq8c4oX48w2mg1c0Qi1cHC7r+A4KpVDOx30a
G5VyxWC9Cq1XMzvcUW1CUyHbUy5lGA0FeGbLFbg/HBBLJLGj/KCj//1asgf/TvIHFXRPrA6koX11
3NfRgQ8+3mtO/+1w9DZub6uIZ89P+Z04oQXTXoxdMbH8mcyI0Y2+iDIgwGwGvnrSft8rndeGgHcq
wsFvmlEjdfbjOOS43oJpaycFrlyRJpxo5XvT9ikDGTpk2uW1wV+uO3xI7eZvdpx0NYNeZTzLqspQ
dwVejNc6XqUkDzfWvT97yEFfsp5FGBu3EWnsZrasMgL6TF7HA36usW7LQbOW2FVxRr5Y6T9+uVu+
zfLL+JYi4jVMiehlH36DpPnKjfGuJPQJD3VuRe5vNPB6dPvgUzHf798+RygqFrMTYqMjTIXt0pMz
cIeBjFLgVbCn1LRZWu7TdIFk6HrsS/Llh5SeO7Qnv8DYvsYX1Qe9J6OXILeIOjgG0ZnP1XNtJEJj
3J0fX2fg2nvcAozj6gn+lXmzukdtMAjyBUcClCAjqMDovPIY89jZIUzHTFetYEm54HeEiAD/w3/S
Dfh+a/wp4C2Wz6GSL4kjDbaaySi2jiY8sZfgqcyQsMtRrBfl6iL6w+Tgpwz/1yuwyQS4CxFFiecq
y5GFxb9GM3yK4yUUqOVGSs03fjjszoCJxCnIgk+L0kdURiqGWFp3o7k8xSlWTgZ/X3tKS+v/xlEY
Hn7OcPWPceA98G2qkXuYNi7gF6FBfM1TyDkmcOUamkE/dG7F22GV7c8vExuA/haSd74ZeWzNl3+b
N0dwNFn3mO1+WUprnFCx3kq7x9kB6pS6BDXjU4lzAtF+nUrkLcBrNz1pkoFgJqIxX6JihkWazPI5
zpNku5uxMfvMJRQNhkxwxB/9Z1iZ1WGNwRHSMwJhyJsH5rTjEF5pB3eWmSNE4pfeEvAA+4pxyxT1
u+eXHqvv9jBdKviC4veewE+VNmoyY/JlFvqfRueB5qFG3eAM7T/FXwIS+YKjDqeRY2Bs9tlVxpym
HvTwZ0RLBspV60UBbrrL5/QWCh4Cmc08BU6k/1uAG0RVdFBpn7H9aX5TAsg0BHdQ6FNMKQQdIapr
akzjl1u8VN2uxor/BuHR7OVjK0AWqfboFpVPWJx+hX1pH7hN2nLhjh6LG295ntRegkM2LSCKx0ia
uw9fDou/DfDyoXHvI7vFU0Hbll/j0D8WUQsCVJ0SiY/ElcoJt9vVHJsaZxfn3kqWbVzid9UovL9R
nfvQ8Zdk+jjx8zX6WAGNcwhZwvPLOfAjrG8wHuzHlpN6la8j5rqeRb+NzVA75z34TKlwB48HYXwY
NeNGF3PwMKB/3KBYziKBZOmRppePq8nAgeJ2HA61JcBKzXX2nt5WUfQxT2BnG3E2xhX7TtogmmXh
nBzt4wkxvGT6PpfKOoweOwAKLA3my5dOywIzMY9AJZzP9MO7+MzYpW10eM5e6Og0ygqpo2AVsqpy
D5dT9mc/KwbkF4c6Ao4MscgOCd0YbYJg0BQMU9Gjm2zpgmM5x1lj9oheE0sIZwTAwJNjG6SzHVUG
s+0iyxNuIZSBG6HuGXLifihFFIfd5DP4wI345QJbKtD4yNbPoqb7Q9uySXt2iiqzhaDLjN3hRF6Z
d5LWJ0gCsIdri8syNx0qqFZUkXFryyEHTk21RUSANdjTh55j7N2J1zRXK9ozhi761itY33tu7TJ/
9l4VrRGM3oa58mIa6kRBNHWG8FI0rGevibPAqhYdFA3q9CxkkHwvwN+p5pxIwHnjbkrZEWoA3jiA
I+cHZkSlUHFLc32BTQ8BIDvBUFBstYRSMyZpdtS73WvMg9pwri80QdKO6vGLwVbUBE7ShkSVJwru
zyoKCNgFVMSgDMxi8UlQ4DbUdlXrLhh+BIxYMKgmJtoclMJM/Qig+QbRYnw3QmxZgYh+QX4WSHdX
VKHTXf/KWcwDhR4rxVIHQmW4gHmgL6K+blHsCEvYYTiAnQVftkK+SF6Dt2AN07+DXnTG4oztDKlR
f9SN+FwQdSCIgtf8h2s1rhOsWbo0KCHkHDNMXz/IpcVdcELXxug0VvJYlGOWz7nxGBj+zbowmTRC
DRUSEiCijqcj5rbhD1rDp2SAVJCpMKqJ7pL3g3f1Cgxo4Qmvjxwi1no/MX/H9ALO1xt7ptzC6ogm
PLYZ7tRt/e5pX8ZsXn/QUTzxFHiptGR0ukCiZI4pNl3WUZTNSWeghnlukPAggLwyH18DD2bqMkYg
5dyXyKtGWHH/wWpQAmI1/TU2ZEIVFtHGfKkD0qeWVGIz3XzNQd/hx1K8SwE6KqEuB+aJvfvA7oD0
HuYGZlr78oGwNVGxtYKXSW7Y57G17EXZwzfoOx7U3oMsl9w8LxCqAeF9SBslXctG4RbTep+f4wcU
kEV0sbu65+RDX7JmWrIfaWEZCL/ZYsG/SL9khMNcXX8N2ob2a90ZKj+QOsHJTXVNJ2c97ld9K+EY
YZDyZreM1hoKTyLSmW6nudPwyXhGzEmbrStKjnwVrHMZWcBjZAYS2lybhqkC5fECffsI3il9Zbkw
Z/e5jUAhkELZ3U+eQ7pCzHiPx1S1c/bLooZoRlEIYoN0aTcLtKPqBF/JOmJBZx6/vgJl+LMfy7Z/
SM58AqA4pkqtiloEjGyDOmPWQ4rytNb1W0huMNZerhpDkdnIgE4DzW6A+8letWP2h47qifxXK7ef
4Ou7N1IKjWA54XQ/LSYo95g8o/TDRiljaZov9g6gutgEnP9S6Uh4fP6pgwArJIniHG4RtyExyW8J
DJ5O1WlvR+a4sTtpdU7VVlQJ6E4Uh7+ks8cg/TDGGFh1HJTKsu45b/vVc+DixrpJAPpq4Bex12cq
CKd2oqqLhz3AU37/YQ+CT3O1MjpCcTuy5afTCPNnE1OGp+AHQgHQOw4ntC8m1MnKOkQjx5nG7uEU
JWiMtxGnLvROPEXBSl0WPXHA1oOEdoJ56Z5bUihyTHBqxiaYdh5PWpmTTgofvVOX7FKajsoD8a3Y
4MxYUbGrSVBJa6Jy7w/73r/2Ns8efsGkeUz1x7ysZ4ME3puEDZw/Ufq04zuOc9WEUbdH1KV+BsBE
51U7TMa3qj0SW+F7AWCrsME2hpoBAlvoq15rdxS0p9Hy+yA/gYh46/XyYOMl2R51GGrMX8PgjURL
aoyqT0mOWVfufT9rSbfb7wxwvcy9ukdwMJ0dGsXG7T+sZJHdJrQRfAb293MBZToaBoMCp3PiSiZv
vgj5w3c9td43TlXg1nrRqtGPMUWDyrTUnCchLDJW+VkxgYb/RoOXW/SJ+XOU1Cl6k77m5k3QfT0+
6wfNAKdexkF0Xt64iGlRV1hnGRpluame4fPgUEZjrK/58f94hM9wluMegF8qTSVB4i8x/cdv/3d3
u7fCU8p1T7I7CF6DGGYUotYXiohUHiaJhDUOIkVdFF0kKUDblqvo5tyazQvIHITFyIjurayvUCzd
R4bbOJMPpljIjF401QaW40VpHmkr0zmpfh88jsBi/krgDWB7N0Nzhqdasvy5j7tf8r9H8ODMBh2p
XHe42I9Qc7kMeEvuPv5TjD+kaAUBCO52T1T93pXv8McJ0iS8d4BOyf0Aqf9awK4E5C1ykYRc2wZm
Bpc5RgQQdAB9lC4+Yq01uJEh3/Y+X+Qt04HxBUjbRlZ+I26FXkWa99QFbU9qsnj6pf1HT4E63+mj
+hKl2u9H6U91cThw1v7Ttez+zaPC2QkCtIypb/kPpgSoMynL/0OPGeK4EPpCoJmbtHwV84jGUlty
EFm0TMTcGLmQwO1nWJTbwQryiaTZaTDDu3a23baL1ETKteXFAg5qA9NfjkwegDyduLMYM/YJYqyP
Mx+Z9FnzuTF5+/YWvwZYWdvGA9dd4oh5HiLOsNstFbxLneAeiLn0BZNPjBWKZbIzqLQQvkvBE7UC
hknRE2sIR8z5gH4KuoCpFltGnSiaaoeRHEFdSkDRYgH5CDcb23fdnwsYaSojjtjHxogdUW8ndFKp
vfT/unB4sIUajcZjY9MocmdkVooLjrZ2/UsUNksxhSR+IwfgP7Ft/2cemIEyNIpg6TBu4NVIW2qu
ZGK8TRKvPktC8CIUNgJdje7jsJQn2g5gA7QKiREEn5gNudMqoPXi+U2yhyX7w9s42fITtT110M14
YNkkqqPYfJ4kEdzrwXSvEjOAzZ+pMjyHZASrO1YsVC9MAuqFza2aO3gPbDfN4uZz679c2sMfDXmg
ms0SzY5Wje+Zq50+6//5YZ6SQB0EYQfggIsxPrn0PXk9VRVW6HP6Tec4fvA0aYRuKCXqN6Isv9rq
PhsPvRYwQ7ypkVysgIwPCI22y/ny3mE96Bfj31JZkSJEIp5ZUfTdMF75TeO3/yAPA97D6hAnSw+o
X+uu2XrPVbn17iGo88h+jpZD5csFNLldldKev6BLGKgz773gm7g4XsXzeIS+oA3VsNnhdBWgKyBg
RdjOVUdMb6BUytGMO/UPsqSYHdufcURcuJu0pr7q+9Ad09QtOLos9JLdy5xL0WCBRR0vxdofh+Za
extwJfzeLkwm9H8PeoXc2GKmA7iQGTAbA672N1MtoaT5Nv+glNZe/cvAVdrPRDu880jSXBJrnpMc
SQfdMewHqKyEo0mMviqzRmPKydce5W9yEoKW/lVdpODTAjAEhxXGROrPv5VWD12AxhgtwGQMN2Dv
oIZvUVYbnw0aElxcSPwFstjGDGb0lvqZ6HjEj32mgs2yW+bc1byuERq1l4VohvpcrL8XRKd0pd/6
GCzoxEv7YRWFUOGfKTJzsCrNw7fE0K8d6B7qDmjRz4RN2WdgqOcM9mcWKaVR3zinIF2xdS4d5FFU
xe+gWhWN08/NdDE4cf6wdFh7OunjtbMUslR3cNjypNFXWrN0f7R/V07Oyd0c5TZn4/JBd6dhinhA
SIIrglChxOLMFIrRWfcwBrihNZn5Nzp+aCWmHPki0N5PIWFZ9MjYHcyxvBsjl1ZXkzzGCf7h1uib
CXMa5i/jGqcYdjTmshdt7hEZwnJIwVoqgbByhLRecg+eYH19+4MuNZucxLSM6DS6xZRc7hDcWOS5
IQBtrZaQ5CVtPtIJKv6ycXpkdBjPhLEfxsMw7TFHdwf/pofEpLeQF8DWhHWE8C/Bn2wmAWsHTDw2
R2odwnHs5PBZ96pxAS+7rlVX1W2iMVpTRq3ggHMysaAgMicmNxg0tp77hZmqLmrMhVCL4OKDXRT3
3UIbg6XCoF9X4I7fcdzMgmrtoZamEViwawuLyG8MwYouigem3AUtF639yX2pb8B0BaAYiXEkGOwI
y4hGJgvaPuWHX/ZRy4rzEulusNY2CeWJqV3WejVmHA9vsf42vu1X4gSDyDLfW/KUBrZuS9qTFIsx
TASdW7p4ZlMFWNjKt3HfVLToy4X9wX1nPRZA69R52j7wF22lka6JuABpeXo10AcczVL3E5svqQTl
hEMVNz48qh6ezNdnkGQzpcGeOR2KhR8mzxi2v10fGy5ZWCKI4QwBFJ8JF0YHHbxoFbzR/AwpwUqy
nkOXUCFSC67fLX2W+vK7cXa5pj3zdclBtPhOizInLWSVIn5rogZeewV/qIxzjZnLviWDddHIkiE0
Pj+mtEA9Y5G5DODJirGC/s74l9jURfmYGEgBXCPzFU2sFKQql9rhwHIbGU+UJTWTSAzUSJ0p7jmY
Hs4/Iy9WlTBUYA2kICXaCOQVDEO+G8T0QBMIZRzdeTllcmtJW9rb/lDMWPSohaP8XGVkKxyhzBmh
hsPIo8ceyR5h8d7esVZ4Tz4xrSGblQhjeVNFb33yHVpFtoz5yrlJCTZiOPgl2Xjk3amDRs6LQZBi
uM6TFelZr6/3Tq22QibiD3F0eDAJuM5zs9+auUgwwhYveDRn3c8p+YiugxH92S+Ccz4Trqh2BYxC
gXvLfTWdqUfAFtrPrp7f66veN9uGEF3M+Qg5jb5zqrokRsyAPh5WxPjco/jrgHek8x+wNcfAOScK
Eo24kCAxT9IFchIMwVqUcJS6709lvhqCk5mMI1mGON6X9eq5Kfz6j2abv1CvdfQNTLLJTq0Ewx9J
1U68+5Z2x7wcI2UIGweUYWZNVPdjrhIF1wJKW3Sc9KgkwymUtnh+1DbXu/LwnqNVVbk9whLGN8JQ
QqLy7oI+15HZmJ8JZSaGrZR23v2EEKL87G7Ek4N20v+m5pPSn/x2uoPaltJpf0C2nKUMlp8BcY2T
DtA4Z4yAYvbV39M34NQWQ8ao9jNUyhUN99eDVO7MD4O0aIzYBLAC1UwlZTlmVDTmzI1uBFlhqnsi
Yrs1HlCmyClIftJ2ZGLlPWZZ3AfldjbD354wPfQpvBAoPEQzebYaKstyuEyfKNjVzJIeQc7FxpUH
UP9T5rDoEqRsTYluDUZBRZwjvl1o5qBk+kQo6danpJOcvwrvhRUh1QByprAZ+OrA70lcP9/X6l3c
3H68QgBAyEMxfVRBGYeEY8q0FZKVlOOUkQPuaaiP2NcksR2kIRP4WW3fDk8s9H4jZg4sXXFqsMUS
QNbilpXQ8mUEGr4xh5KdRgK+4DgGd0nIBCsO7ZD1sa6bRTx01du+Iuu3MPNzgdJ8MO+yqIMr11BQ
LZAsKZkFxHR7HyToJMVqvKyNOELfsvWiHRxSOli/xC+YwVknOdSvpXfWHWU/zRm9lIQmcmhyUnz7
wZ1v8rR+AEwremfhzqlaUGV58HI+SEI+TgPi0S+vEoYu6rL7hSJajFeefE41JdrbG71hVKw03zSt
/aR0RGFW70lQinNLy5eJFqDYwBsF3AXKHD0HEOBCnm+kZjKMcNB7TXZYSwMS+uP36ewx+z/dSQOX
q66dKJccxogm3eZEGs4LhAWnbnmrAgpk2RnVczziYvf39+AAY35EOg4Qj+9Tgle30qGkCqAsb6wK
kInDHFG8Zve5mba3CSRdh5dd6ehLRDtvrwkIBRuQyYUunJ2KRIPF9j312Ewf5r4KIpIYYTDe+86T
W/O2wNcfBCQ1SRZlT0qwgUE3qTsDt2KevbDyMvWlRlfO3z/1l3y+u5X7Mu89lCZENhINnwU5o+qN
qYpJ8Bsi9O23747Ond/cxYaItzk2ct5r2rrfSTpRqfU+6G7aYzcenAlqOCjLm//bobDTA1zfPfAF
bd65I4KOUf6XwHuvmPwPsGiacb/3cl5/T6QGBQIzawTTwY0RMdglo+taf9CXGeWYOwB/O6ia1cAr
ofCnLOLObQI9eNAuhwRf02QumDx1qxPuIU/zvdCD57Wi594RTRqoft/XWJczWcKn78cM58dINpRC
nyfsrUUc9yKb5DOa6sGEsCJGo8N4UfsNFdKmP3vW9PsGgiywndGOlNQPY1gN1d4GQJURehtxqTxm
hs5S9hm0qvTzk2UBF8gUMocAqs2vB05dvELs6X+Kpcx4ECzE1tVtytYnnmrWy+kHP3KsSA7JvOFE
3vZ0pxgYv139Vwmm634Bq7oyKcJ1Ae3CDaaLJ9Rcv24fvc3iJnsZDwxolUhAM6WxwgiE6HbIe8V4
pMRt2jUMYjhw8qvugtgwCpsY2uw+SQ/9833Kf9Lb9u94wbwVxI1fESs/Cj8uBaaiWLGM2eEo7C8g
EZy78Pwc7AZWO7LyJJAKAjsAd+oZkasKPogxWhcC2lH8OsN+kCADfKbOXbEGD7MaEHmGib+hFR5n
de93KrFuzcBtHswWBdLdxGnjKQUZiRnFFNOALvMexEOj5iydIuphYV5MJJtGgVkQQRgk00Jb64ty
zqDkeynTFvvAk2hvNjV6Agrg3imffXp2vokh4PxfhM9AKjgKbAqET65NqjwBUa+JPObdOf2r9PBG
TOfuawqmMIuYguJKIZ8Q1c64Ow3IyNAV9zbprfrHB3DMC70oj31JDfIriNh0ntv7dQiFQUIbiZ9u
vogXn2B4fu1ikEpY3QnjQwijtuVgTA7KbZ3GJBMkJ3oQXFI147YinaVjfGKaMBiBROIRfXHvwulp
mFs/LaiAZB+W+vX0qDr1h9s4n7BK9CsONe/l10We/kujUhjN+KyFESMJA+GWmWMduU/ILUZQcbfe
rYXedChvpILydzBXG4Z4aLY2o9SpKxdwfPRa9w/V7k61UnzNe8mtixcmjzPGoYiPCoyJIrQYlzVI
ln3/ebrOmJ7QOA0JAnQppz4zargfIRhvNIcfE1QWPJR7B6LUw4aeJnlAvKhI1PlZ6sN6NjbfQxva
0CpVYb2DbN5n3e4R8diqZH7x9cYP+1LgrpGb3YEIaonjnjmmG02wrXTmG0kT40LoMpAaYLk4BbbV
UHLOHh+B95ZRJ7s1zQwR4t9A5ZSG0qnmmBoiZu9ILjQryLnhqee/NLM3T7cJP0821entohLuaIgx
GAHWc+70/rIPWuVmMZxXzpAFgrbM5ry3WX1fiH1QLJKC2LGoLUCAqEBeds6kUR/L4JuHtCe+fBTm
C10d3Qvsp1lC+f1H0pl1KYotUfgXuZYoCL4yzyrOvrjSCRQccUB/fX9RfftWdVdlpgqcEydix947
8H84TY+Vz92+Q30erT82ZB3AKTBVxLpMvSlfGZL6c5eBOhZjMrBE5UtPZk4aPK4zrsOmUlu8AWrW
HjO/XZ34vlcPv4X2GetfKExvHH/5hFg1UL16JaSoPq7di59koNxtNKiA31DmGatIZWhAQmkNcEx9
dpxO7gKwGtokR7BLWUGx9AspIrCNgaXl6QNGyNNn2b2cvvtsWa2N4mp030HWh+8d67mj2pAG3hB4
4Ibf0mpSdNLWx4Xu323ZCgUWxfRSixCMPYZQhrBtnpPK1GiUIdujoJ3SQ381gNFrsKDHlqyQvL9h
PNGGMaDnR8igq6w/gIvzphA/2saa6YafEWp3BJAx8+2EO6YMOCoZDVItrrhIV4wVMu/z0gBfUoI+
B0gBi/OvP+gOnh82JPkKuZ0K4hRSU/T+WpQ7UJkTZYWr/M3uHWR1XeVIaCa3Qfn1Tr2wx4ijwa/g
ODjuSVvuEBEO1C2iZ5Q9WpWcEQwZD8tp/3kAxqbsho1UbR4850zpTs8JDlztddagBwL6OfQ+4zNN
IjyobcR8bbMsI71KOjUDX2tL6wadVsBINNyt3UZLLrSr+mrwnp+bELuxXhEZ7NZvb3qlS3KxkH11
yW+vfwTn9YnM2cmnrfOwMFJmaeeNdz16t8+2o8w5JC9/9Su8K6VV7rrYJT+89TwP0KBpQ6NltkHG
74NLb0fL+NZm/Bp9crqn6QVKh85KZcv+IB6CaiNH5KxVHMCI1md7ZLG2u84N4OXlfvJwze19bjB8
O+mr96YgH1tB1ulPy9VzfJRZoz+K7B3DYWBkPOOuYrcTdOSPOSg6KOnJbaEdKKEPdimTB23QOU7q
FYq9D5IQNT2O0IFDVYUXwQwxRlYDot28l5jF3RD+lCpUQbdkBzE+dtn0ne/TyVWr3w6U3JV0Bncc
etMtJwd/xZLivVEYH/T3EqBESS7toGd4dC4YgzXWwF7An1yN1RLcrtyQ6wirQwx32jgeUd4bf8fa
bg7v6/CxdvTKUR7WZfMgilMKXuPTM3rXY2QZrWZ3LJjlTksLoDLrMNxyc4011DtHmqUGsHmWU/k3
82xP8uS1g6EK/eelOk0Id2wHWIQ38N4YZtxxgOvPx9zDXvBUxRx2nta8N4hpt0ApMhn1QL5i9sYe
hOAGA8Rzy31b6LjB2GVayMBNSFvEdwX4C5ynskGRYSnh0kd8Rml1Tfj03DrverFi5+fkmMy8hn/d
ENY2Mq1j/H04AEiqfbt5YFswPQYNsANxoQEzJeVgPYCVr+Ot+C8+nefZrmZcX2sYP5195gaTa/hA
+26ukmP2LBzGhhyBZDlXLDgpsC8qaGsw7+x+x0Z81EKnA1Sg+7DDSIAwJOh5j5sNwicC/v13MJxf
DsOh7gyROmYkaoD/+agsbd6iwTXAZ1yT0AqT5Py30AfN1k5WCTvSp1md0XDaN+bjxzSJhwyOD5py
gd4EGEbA4Ul/jt6S5gpHGs0vJ2P/Ya4/3TJUYylcrJwIzGkwxG+giu6lu81IgfZHb08zwEEGb4Xo
CfbAKGZ4XpvO+zDPv+6DGDeZp96NwwTRAnOiQJTKxbsEobDTsBzikXwBn7Dlyb8rezg3XuaQFYL0
PEYkLC9qjUbHDUKBexvInPMeZYpp+GHrkKqF3bX+yMhD2HP9zxTI4IyGgEEppVB/50ZlIVS7OeY+
AP2kFw+iVzgrBHDB3Zp4geYgAAR9xhIfOsECgb92YAWcahNlGm7A1KuTXlgCQBvMkBFjM6FFr2/D
K91WzjaS3V5P9ODsyh8sQPayrbWRU/1IUQtz8ovem9cHQgCAL+N4sYRwSgfOUMEAiU9ubYgKALU0
Y/+nv16kpd+KdshGoq/X9jpIn+jHPmE0PLBMd9Uvbi1rbi5e/nFj632vrPwSbTKPPGOBX2R105WJ
vRI596KfDHVrq2LTTPIsDkY9wH4DKhGL5ROuXY9RVJ5XRR7+a400L/mtTEqLLUluodcmzvLQkwvH
c7bDLKhceDzqHa5Ly+A3OG1gt0c0WDXr60Hn3gnM0tPSLeNYey+nm9K0NPdHa+7FTAzALuDEYW21
QTmdx1+5oI//9XpawPNypsy7NktYYq+HzbD3OXg8cP3sOehHOPabX2JuRALR2sJvdfsuTDpNLPjr
KSQmNBQmxykg2erZQrLW0n3BAt0BBQFadETUK+FPXBYLhGzYb3YtUZECwNH6/n3T2tEbt+1pYD4V
x/75AL8L7RRivwrsuIG+joXQW9imlmFp+qCFL5Du0lYZCyK5ugVCkbk7+mSUv9JiyjkcaZMnjUpz
B9SYv8yw3bbzLr7lKKNt6JmIfqxXj/Mtftwp1bAmun7AV4qg1nCMG1COty374ZKkwRk+Dncj1Fv2
B+okq/4oBy/aEtQnFQc4gw9IN/bvPHiUwPVFaR7OLkPZzOvujw1CPEpkZDkzINCtILb+imTbV9cW
0EBROjrebA0EiwtMaP7Vvvot2ML2xxxfQXs/vSTUNHv95JXBKjAdY/JFtNvd/Wt0r9NoVM8RyTiY
sEGJT6vMSQuEQ++ET3W4wxh7i0mYTjrjtWDiUpgsuuo/TaMBXZkvYR4qtxSvNyy8otk/ryTM8yho
4EDDP5t1mQQvqHfbol8CedHlFxaEnZhBkXjuPxP8vplWP9InTLGvXhbp4HrKLAA16Gy+YxpI8EIq
3HQobrk8SGe/gCROpetDFnsaqKeIFPOLEJJ4d0VQb+KL//FES9xEm2dAQgQ9AZWl8za3tb3d408A
H/ACcW4dNOI9QJRcKXTW/Le4rUCrMKFJnrbqlIl5075hltF7rDr3sOElht/kOXwOqQSWV8j8dF9+
cRPkrNSAHLTfgSHMX0zyHJtJ+dMRC548omI2C3u1ao0NDwsmBw7G5HR0dHft1bT1UPlLgZCh6kHS
mTRIRIN+VvS81y1Glr57cbShb2Fo9rQej+rIyDiOGV6GHxsqLKfl3riRwqdv6HngvsbjgbPh5gdM
DRDla4jTwQiegNL8nNShH75OWmySRBNKtQVevAzVkDldXfH6A6VrLS4Tw1uP2kwKuAUMcr2mFE0M
TgX2Vsl5H5MfFkP8PwZePg2fHawRj1nuV5MjjJlJFSju+wgUkWdHzPoOxfAr2iyYcviCfA5VcKdN
9oJZRwc895lJaP+2VfBzq4nUDaY6g7L6DF5Ont5gskAqbwj6cALAovHA/P0jiVcwHsxbMJjoeKkM
VrPZB8UXoBZBonGhzACUd7fqSOY1NXSlHIOuAbCfdY3eJ2hZfVvYa3SS+esX92SN2y27OQBlgV+F
IxdIzPJF21gffMI23pqo5ElZJ32/nd19HQNYgFSsI44bPVYTBWEjJSlDgL3bQoNK8x0BhWkYl7V2
aoocn+S/YmAA7+PgKobB37JImfgoPKqv3/apeM1v3GaPnpBB2WPLP1QWUwNyW/Yrykt22uwDAPJz
X2iKgfjp+jmH216kkv2gZT8TYHZUiG0WCrEJPhhLw3pFM2g1/AA9GMXlAdP1eiX6hl2CNjzq7WVI
Cv0rkD0InK54XtB1n0hX8V9HUQ62Z8AUXZuBa17JQQnIjKGAOaGS8YtRKyActeyv/0huHpQgruLv
HsA+z/Ihc6f+xlgZQkh7uIti2MAZgJHP0WeMAJTKNE/JoLGU5+GKnEMbqx70tQaKo+rd4vpQ/iF3
HyAXWYNuIvaHu/mVwp51BBCEuqodtkMYTgsKqY9mEqAwJu6kTEVT2dI4nyPup2Ok0Mvp0jxaXuc1
aseWyePvDslhI5H+lIcL3HhkLUl9QJWQfLCNwMvBo5lqUKwB+723GgkYJfDr4TYtfMRf4ZvPnbxp
hMnCwZzS/1g/bFPebtPzjVULUTxmgIQ1XnZ1nKkedhsFowiSX8+H8XeKX3DyLL7tiAwIAvUdUAct
ersdVgs6Ite+jT/cVWahSHU46aPZ5FleOZ/8E3EOEgRj5+b4uExv03IA3hPpQ0HFz1wR2B0aK4ay
RDKSxehCVdSh/yLe01lG/57WgTzfHh/d+slpIR0U7+PX/j0y8JvK/TY2ItfYIIfFICYPwa06wNE3
CEmgW9a9P6KjqU2rGZUHma0W0uSlGtDDe8/p3J1i/zbYpPa6HH31SQEpgXEfmK2Tiuyf1nH3m1bl
UL3a+T3ML8nR1SCrBrDeDLAcZbMm02AB51iytEKVTsK+YuIRtJC19Sxn7Q0/qL7oaL/JlfQRJ9QN
LzOvv1QjEAcu51k6fN7Pc9oBkm9bEEyRsREliFWnxyT3Oyx7aHiAREQysn8cnKx+JNEWbXJSDXG6
W3t4JzM3+a+edaFqUZvWGLZZXTwXbrPymhK/zhFvdYpxbFRyb/2zAGsuyxreCedgCGaS+3qq9CZt
MJV6UKDcpGFjhBiT9fRYMjfCfURH5bM/UsH6qJN+1of/pzVeb7baiYhxfD7oYVfGOf68n683sUIm
h/jyaz8CtEDAkdeHlfdchGrn7uhZj359DyKgUbsPjvLavTWR0pndrhCRjvMcbz272d6xpuHA1jGU
sFpMi1vQ1OB061MP0D6a1QBDs6466zT2YwkvYF0SS2R4DTRrDbrBRWx8gG8L63G2+j+gkkhwhG2d
dVCD3vzjCl+ghEPwUngljqF0RK8sAywrkELRf0ftsMO9CLM1fAUUT4/WuKEDBnK2kew9koruaAhE
x9V/gAYvzqcXYY1cvT3O0fUMeU6xvez4GGCqP47GAxnWL4DrokJWVf0agZWMdsV7gSIZ2f4b7YNH
itEBCMPkMiO9fbxdeiMgVVxSjtDmN6SkVxTUzR3KS7f9mtaXtPtwNAVaZGt0REb8JdN6VJnRoRdh
nSNe78Uw2BfTt8xcC8D9OBnBc0ACeKAQ6Gv4Z7vfDogMT7h9nSESQR8GEtUq7GJCQ+FGNP44pU/H
CJcqhEVwFlXz1Yla3aCZ6+SGHGBsBoCzjTHEbU/Xgg8DN8IHlxKCJ71CA7zEpDX7QTjxd28HDQO/
735rfNnhajjXaqeM4OS9N0b8+FrACxQ15cdsIFIGgOSwgY74XWreYz1hgVHmdIHGA7q/VDenzvSF
jxLZwQfTOqt+B5errzEz7eYaOyosrfLqxY1WPsTywoIOZDwG9YuHiwcJlkKoF0gBEFVjYKgAS0Ct
KVI8IOiV4dVBBB3xleJuf/5IzWuvc9zm9Lkufv70CmyXKc006xlRUTGpPeuSMLatNwn3K6CP0N4h
BQGSgYAETZFxIHtDlSKNYg3MSbl5fNjr29c/ce86hXbX/2uwjuzZy3KaE0EA+yAZljQE3M99Suvi
wvRFKHXV2mpp4UWxXi/7dA2e54Qu+Pliv9Imn57cdZWVTUh7Q1GQskAuUla9oTbv/d1H9Hh0BIUA
OsmlFYGy8CciR9k4+EjcVP+E68rNbincfLTDrx+kHQtkjWaOedpqPjLbhGVhrXedgAIM8xYbjgn8
P+QD2Hpdgq7QA1vmY1xRKHXIGmkuOZsvafXwi9FnnqrIUx8LAtPhfGgW9Jry7Jwm2EfCCnPh/7cG
Kxe8YQ1Vq9adL0+Uu/fy15NnZCyNgPa+wzz7iE4BVZ9MekJXPm8sb7gvGXSfOwwEgqxHi2nMFGQQ
CmA1aIyoHsNm3Ew6Ii8C7wJxW5NbGJ6+RcMZ3x14+QPI4dDoPmJW8KEqaKdRYicBYp3AZXDCN4QI
CKojaiDa0iAS/OHl1aOGiu5o1+nR3yjQ3uA9Qp6GIgIdwkEImq2hFk+4k23nO2OeFgEM9H73ygbB
ay8KaaiJE7Gq/qTvwcW9i7An3dReSdiHeOBg3h+dxiX/sWc5mqCXvSHqnj6EJO84qmA0QYkNLvz1
UkCT2/xE3w/by8AbmtbNjGPwNMWbcxCG1V9nK3woeG7WaXAatG5hMDnuDaQEae2eESMH30G9VCew
n9q7Hlz4wrr5zI/50uPc6egQuPIWlUD6DOHZvUNl9Nmq44aiGoa3DbsDZmwxa62uMZq8ntlFXfgM
93s8irLMo+YPeCsjRtyX3OY6zF62wXX/8y8u5qKEalSOXr9LRcPSvQDMQuk6M0/Yhr3V/2NMhUjw
YNYBv/KZKR5PA8Vwsz0zOE7Y3mCiBFLp7UvVzhM4uxnkLjunGRpPuHuNue8Kh2t7w7Hb2t/mHTob
3GIPGM66TkHTccNds5ruLfEt+HpdjZVeehmWherQsLPzlKG9dyS18MWCzDttbvDNbptsqE68eRMC
JGGA0DOXTm23W67gcNgeDtMOVum4IW7jGAPBMn7V4d3wzngHoKplllLAnp4Ri2fk9BqJuCuDY3tj
/IvEO5HgNZ+vfQX9mFDqTwGLVcQnOgdT4r5GG6h9lcw/Aek1P/uJHoHBwOcukI76bOiP4Qj/tWd1
aCDZxAFKrS5ZNZ024bgK51QVn7VzJk7pmI9J95EtnbSv7v65KelO2usmzK5i63nDjtR+bt5RS2X9
HA0HNpxmq/l+0kVSynKHAvRmpiOHAQ27svCl50uVC9rFZBYSgYnUkwFit1gJtdHwblc0PeWVddVn
jwT7EpQTEq2ljjGicPeFgKOw9mAHYL7atmucZJGQJXuInLxPkgVBF1QOlz9pU7EzNzRDaVT6sLjf
EUxmFitMLTGtVNk5J9xpy2mGJdHd0mg84CZmbSSG6aDA+25G/CMPAIobDFHuQYVBfcj13Ef0gmaD
VQfbFhGS3y8M1lutQ85MeMF09X4mTcI7vFcCM6W5L8TrQDznJ6+2uIhB78RSYryQsUyTrJWdkZQK
NA07e298wpYlwKZmZVr6uVj7TGd1I7P+WOhP86lxifeQzzmdNrgkeYBgJzhC7r3rde7R2cEyGo2L
8Ncbg9+CoDdE7Le/+Tdn6L39vadbcQ87ijAkv2aqS+oYA3XROExXnomVffxCZ1rYMVilV9sszm1n
0mS6ox69zhLnLHAeOgSMuJZIptgbnKvpl4s1WLAnSGAIlTsCzirz3DThvg5hwW7b6B5JAH8MpzGG
+6y3A9OjQiNANQyjcniKWbnC7Yf7D+9acDxzcBtuJpOJmZl3Wxy8YhqWZEptymTdeebmlvty4uHz
mPjxq0dECWDOrq2jNdRG8fLOqxhDQHlbd7bOOTaHGgD41YNpXOJZDDuytTkCWpDYeGzky+ZJp8Ui
iumDrXd/Ex3WS4mkI3D6DdMcPg5PDPgHI6nV6pVdbI22LK69dcEeoTFfuScE8A7ZMOJmKwiOU8+T
gz0E/e/ZqCv5LfHmus6UWUDutTs8elc+uQLWTUGKm9I3HaB8x6i37x0JZnjB//PySPCY5uDA9thK
sK27W0Exzh6bFmkLj+INOsxy7ihuPnp9QMobH6ScAP2mMQOWVqdsqTN8na+fQ8KPyDF4krCJov7f
3SbsdBboEyBlWn8Y7YxSlN//3G7m6MfoOBgphuIvWhxg2MfKhUhbpAoZNk4/s3gO0g5hmhE8/3oP
ZCUTsvBOyww8HkLXI6kP7oLGreU3JNEtmljBcplqf39di2GI7cTg6dYmJQgJqBEaiIHONPRafbK4
HK6wpW8/uAlz9Qji+6hMYARBbSdm9RfXNLktN/VqQzXBI1IMjl7jrxtDV7bgC0HTNwdYTMMQ4x7B
XTfsm+HDkaOJfLMeUKE90pMjsyNvAW8Fi/HIHIhPDXgAUwzVpgbOQChUyzlElhojzDa5C1Ol4J9D
gjJpwdFluqhgb9drTFfqOm1B9MKI66vgPx4jRYARTVYMJXfUs9dxe0mEEq1A8S8D2XMeUSaWyYtm
NudKUU401EqF/T6S7GR9J/NeDDk9ez3OeKvS7dquDi8VIOA2YhFBoiSKm79TMEdGU9uax5ieeVux
dQPGMobptbuEqmfPqWtx0jYZKciRFMdIk5dd6zfDtq+LM1D4C4+xPsWbdfZaIhI+JudEaMQwgGm8
zCk4aIdj9yVXfBqQ49BaZbpl12yvid+I6Cg4T5zHpBYKzZpL9KLmtdvLllXJsqSf2Z8go0LeLuId
67piDkBuatAe5d/3ZIIdjE2T1hsUQMVi9g2zpOQxAY4k746tobW2V5ddB3Wwsectp6SFgUupQba/
z+jVUpWSdP27r2MmoYnFEFHqpcsGpvAlEEXdCKqzGHYqZj9CVXwjXAaTFyc89GgkkU6duzQoDaS/
n5QjSfpKzZzWwaNvZ4QyQhoEHTo0xH/sznaQhGzSM1g0TNKh74DPJ4RMsxxxWDrFQvOJjSWxr78s
Deff6TtBJDjCWpLMmYNXrI4rerU06rILgLilZ8dEOnj5SIRIrfQp+Gnj7fd5WNh39EUc1LIJqG1r
1e20R+wHEcVKgw52eJ3RavlO0VVE9ZTc1sNBD2hr8pv8YvT0SDBFlH1WgXjqc/SjbkEsewVVc6h8
qSFXhB2W/jpVQxrDL0cHFvIoPJPe2d6UPscjZrL8uls0rYAsCEz0f9gxhv0v23ihRrRVZjdlz/iB
BzyO6HYedcCUOYYQD5uaj2SA5iE/rBL2EXSagbDUbcXH12RQouu3QGZwj+VuuziHrA8bVM537vuJ
piZD2p4RXWZ5DghcyQFKlpOB5+CLm9fR2GineQ9GNTfUEHfxyWSDA++DHlnBvNari3E2xm4VMop0
uH8ONjpqhpTl9uiIWTEHcle1XgeM2iHKOSf8W6SXAlT3zzmENgGCXoFuBxU2UjMG/Rx+2CWLo2/t
IK9ZXP/ovDCL2fxk5B0WOrFJjkSU04CHER59ybIwagHNPjH9WVY2uu8Vpr9/kn01rvzdFGyb4Tfx
fdYi5K3avBrlLYwysjCyOYZapo8YgTYxCmoVTT9PA6mDHgKJJaWcJj6RjzDOCFMQAZYDXM7Js7yT
OPT7hXtE2nCWZAqLODr5eciZwyecFi7HCIWyVAxru3B/fO7CXQcw1mgk8IPF4M2pMmALc8SVK76G
PYRkXQgXTPKA0/hOfdnMC/c6XS+JiuCq45+v+BQdZONRNT4Nzp6YfZF7OfTi0WDdkzennoIfjnnM
5OKYTpnxLYwRYPmkvaV8DkVOvD6t0SCjRPm4Xp99sibdhNlwJ6naDjmVaraf/XHX7t3eYwaT5fsu
o3CXT/8W5Z6cc9WmvXxTF7FOhqij9z0sMtRAJTH5pcw9c9G3kWQO22OSQ1LYaT/jTthgXrp1pYFD
Cu4c2bTwbpy3sH/OuKRwu0pcWs/U+BJuzoyNykPpdmBz74qOTkpQdcmIjs1jLrUBUfulc4wMKvtf
CejjZNWzzs6HPXvGg59WkpF0PFGx/9zuQkg/0BptjiVuDl/n3+SUYlYtD8ncJF3AkT/WIAD6hxSU
PGxl+9MwvDENa9qjE7UDKJWG17+F7HEhkBJrqk+JUJClKXCksNnTSFLty82p5rn38C9zqqTsu8uD
7drlS7VN4m3rnC61i8DO3r6xmD/HimeMMXmbN3TZH87HbW+NwRnM5Y8zyH0738WDtACL4d62QNWE
kSrcehOLt6WY/aJl1JM56ZXVw9kem8VY/lsJSZoRMD4dSBO/EE+4avZ0ivSIZx26HaYSU6uyib2/
FI0XSkr724fdwJHH6+AeYq5fMFccWRAPZEvWy76usdxjdbS3P17xy7cs1/Tx2lQ7BngQAzJTJlN1
UwVe33OgE3Rg3aI7Ap1vQ+edfYiZbasXsvH7g5Km0Ts+Zvx71Bp0Do+4nsnm64/pz1QBfO3JLYbt
rS+gp1qPiSgIqaRAzGGbJaLZ+1g4evNQC2bbwR5FcmgwqSetYFVxNDJrqjWmt+uuR4/4+Nfd0mog
xRm8HKnv3kyzylOsHQaMEwHRxzahnh0zevR/DavkHf84wshlCZfOesnxZfWsASAL7cq3iztITBlr
zz4hiD9dNo32mT6m4WzuaADfpodRBFKDDykFEca7qAN9TFo+GGbKvDnV42stM2FCUZLtuRdJf5VL
Vs82YcYkMy9lcMgTeq14NNOPg2DOwgMis6DvSbY2IEIiOqF/pQTt7CZ4dtRypUc1g/+eziLmSNPO
LcfilzlBQ4GD6bQ1xBsIjG9/gj03fc2rREO7N1fezto5efiVeL3s5Ok7+gqi+b76TKuiW66O+mPx
/+iB53GTYdjObsFK3KdPkz57afDBFIkTUzdneOmd+MQRCjXCq3QvaXGO7nBhaJH+2zbYkg3oekN2
aGyXtB9j9RdeBcqy8NQUl3Kea5ceXR+qLe3hbqCmlNZRN+g5x7nBPAZrBxU+k4E5pY3/JpNnbCZN
QaIyeaUZ3hJD7J2oLb1TbEzrsEtXhLfjjD7xvde54WDNbwO8RU/owYsO8XLXSb/IkpyaNi09oWEB
yZHOEMgf/bVDwRA5Gm8BFPDpWIRFlccv65RoQe13ssuJD6AEmn2NdkVC70jbtWI16w5rWiv0YGej
s321z/xc3+YtMFkangAv6FLwiXe7ZggZgZSDUUUlwiG6rwRPqtmPNL0vzCyxFNw63g5jgcY7PMfY
8sIs6KXXTeHpk24AYOMb02rxCtXV3anDHnUNdJIBQyDw9SRwoGjXtiU5yJpdI2k+yB99WSMki2fm
wsV97xQiWBcnsstAj3RfdcSO/ckRCeHaRdK/+WBL+xw/ydSpk0iChkoMzTwVr6ILDkry7Ucg18dY
ILZ7ahzgYXIEUSesl8cQl3+xecIhSfz4f/E1ay3W3mmohsj7IXDxoym+RfR4OV41V3Mp1UiAoJtw
lPFuNgCnjX+0cw1pqLMJiQ34Jykw5CGVYnHzY4sS7qHhkY6G62DC9Yy0iARYXqEbAY4cR2Qu3MgJ
+5nRtbj4i5wRprOHoAnnHCCFDRWsV4zlazD9OIzJQx05/CzGcPRT0VQ//M5wL1gXB5OYEDekW+Ra
dz4T74shd/AvE45sNVSBYwGMElFoboRgsCIeYeMMsoHcGdVmWAWd8AttoreSw+QWq+wI/uHMquhp
fxzQSamjVWuzoUBkzBbJSShbakLRQBZukLfJQJ1ibDB8WokmFSAJXSr3yBclWpEM0q6ljEruU/nA
ZJUkAtk1yYBDtkM8mXCXt5l3wBH0toYPn9ExVNB7A1RFxe2K0xbT/TvmyyQlnMygP1NOXKkLSDGP
nMzAILD2fSi6cjegEs4v89I7e4b92PSddXzz84Q7aNg9u36TguCU9PaPpCoQCM1eoC6p1YzgMn9s
QDbIYQr7tyFFIk36/WOnXT2KHC6AX3VyHmGMGVbuy8MAD+efHvSKmyuN6BtBCPtz7jUtUHPzc98u
bgMLvPvYWC2WAPDH0aGE58mBqTk5dQhEuM1AgKaGVN4IGX30s7sulhM+RjEB6BMYdJk+Y9T2MwgS
HBVVAFBBSgmy/nIYgvl0d7u+fTjQrkJ2eBxUdGE/sC44JWnsI+bsB3bh1f4DUJf4rEATgPXl3/qY
1XTHNa/3j3SxKIJT1wKJKIIrLjA4OzH7sj1CNvJ0+/5OGWLksusCa1HBkZFI9UzCK8jkAAIDDeag
7TG1l5rDlr+/IO/FdsP68F2Nq3pP1hTEebdLRoxHzB+l/78A8JgAo0cA5Q5cxCHp0GztYQKf9hhr
1QuriSy0Tcu8TIRZYZ+zN0bVEurF/aiddOO+SwuaJfImXWMCAjalHncVYCg6TjPRZV95mgizwcml
vLjj5LwjPCfYp+rivkfyZeFlwAn6tZJnDMsDex6AV7RLO1gJjBdgYqQJxtpyWC5kgyw7CqUNjRH4
R1zS2uMs7rtwIOVitUHtGEQ+WixmL5T3IPrBDomZLqZxmgjRiiGX0LZ8cbDVxuK8fvWfLJQ1wx9i
sN63i/cKcbj9hR8jc0IaF1qu9dhC0Ut/u54j/j004YZCnGAu2lQPaAD+o14QitEjON+sDxT9b5U0
LtxlHjQ2HlbOqSyHK/kRl+P3VizPw3sh4gX4O8wUFjcpGjh/xCYWf8uZgMESVLtY+iiuGpKREUTk
2oT7QHz/R97ggOAx/xYK49pC3LmqgJknNewPxmbhYNYQ+LlN7kzCiXwWLt4Came96KREMkCRXIrh
eE2MOSblTYg0G/qiNPnAlCv6BFSPHNmQ0KjHEZsE6AIYiHFik8Fl5BMRrndaDA3Px2XR2Zw5OJDD
htocdMAgq5eCR2TgKJiomTSX0pXeN0Hx/08GowPdLwlcQq8cGor4QlE7SYfAlxJJ2kmk1ZG86je5
A3VQtQKYM5jdfvsSQzCygZnP+pK1RpxilV0ZNCW9Kf4kSPkLrPhEGDu555VwW1m08jJ4HDCk/Mjy
AWiVa5cL3oizIyGBqol5Iu85WRv/Qc+CoLsCQPlAhuqRy0puKI65/PxJqJJd8G2R2MspiNekuYEo
hRVOw0PtAn8cI4Wwj9/cj0kz7OJ/XDeJU9IlEPBBHuwbxhJZsXeaQBIzGfNGrCK+e4G7muFQzFeg
x/WYearzzTxd+fl/9V0T1CmxS+4dB0zFcEnuY4WsYwEfH7LRv30k+//113U3qsWwK9jIpLhIa4KW
uZkM6mSy6ctosg86eObekPoAVGNp1h+cgsWma69nrxS1H5+VeMPEAhRslsHOfbKlDGuENDzSIfax
DaGKAW7R5JAVUgTHWeNWQYPzlkRhOcsqCtj1kNqWbg8OJtxBRPRthyLK0mI57viLLhW3UJFQThPA
3u43XDMyYKGMe/QNNWZABlwTAxpkLDNOKZCokMEdM+m0UAS0Q+z2219aLzkgHkhEfJqchjQf/+1m
nb7Ol7quz83/OMz7o9qYzcR3lH+2hCHcz57xSRPiGTg2biVKrNg5UJP1HH+mF7tY9A08/QFeOI6Z
v7U8RkcYGqRrKbuFPn1y5eRnF3A6bXRiunVx+d+GxqwcVW1HGHWdg1xo1x8wkqjhsUtNQEbGk4RT
hcqF5hXGUz1pIb2y721YwonnWj+zx9taNfavsJ83KsZ10u6EikuWfcRcdvNxLpqzwvK+B+M8WKFT
Wv5iZGmOMauWt2U9GjDV2o54T/F+oxtFBUK4I+wzq6a/4BzYFjuVtQ49hW9hjc8uQ97NvvEiHMcd
UrL+Am4MPELyQNRI75hW7YHyrGMZh67LGUMFtdiJqaDgyuLM19re3hw7QvgDJSP3/PCrmHwtkvT0
ETyCW6BQXoQGgjMeOBqtf8vXCHsHxb3Qvsl0XmbGi1xF5sJ2+rH7UGG5wGgqVJWMNTuDb/+Mn3Fr
qy164TGTxngbuSB/DQUCD0FZUF2yyjLFTQPGWh82ppAICVtIgRqbfGymUECGG8o0ciaHfhCNZEA1
bB2OHEyK+3VIz9AkEx24tfdUttPao0hkHcn7teRAI7LkI7dkyIQSgwET8BQbgf0QVKpYvuOzLKr1
SD5q/adDK/9rDXreE5IkqQa2eDcGNgrPmLvMgUxfFgTB5Jm3OGVh2ZGXTOhoo9w89JFP4knC5RSc
FFKfAlQiQ8e0yqx2x0iPNnTvOHbdRHJLoMwVfJBq2GO6+P/DaVckkUGSMB17F1ngDcsUE+zCtEdJ
d4FZ7gaPNuJHaUbUxBiULyAEiwOyubD9KAwZ7gbEkAfxUnUNM7ccwAjLt23a+r7/92XK4J8DU8Oi
M5aRaBFiaFMhaaDhGjKeIL0H4dSnGGOy6YjWdyijkdvUfrB7hcNyv+7XiSADjDd7lHE3Z3RpisCU
KPGbQwC/n8MuyTfwiRFdGY+6VP+KIrqQ957dPHdpSlRPv932Fc2BBVCgkb16bMZXT+iglDxYqfJI
mlbC2v3Mzimi23RAjk6q+kR+0Qm2mcv5HZF2AeZS29/sLr6E1Ot3GTJpCy0VEfPiNdNy74Y9NJsE
SH09WHutQZmVRXJ5OlTK+qJkFxc2qxCmknQ0yfNZ9LwtEPyVOQXdEKFfQV3Pw11C+vE2HJTzHl1d
dKzz2/iTFPQg8UEEyqDjD1ONEklmPq3eMecRCWXbExb8ja0ioMfXIqMYSy6oc1T3FQK6tgVzDta8
NYcM3yAxEVqKJYWGkD7lQwGi9kYvw2KFX/GxhdHLdO9qApuU+lzAQpKI66A34vuO5DJo+scdyVA7
3htu0cv86YG8dILx93pF/pHPOKP6sFo/+BkaIwXJPpZ2MOMgLY7YuUS8EIUp9smKV1UrZIPnMih2
BpV5Ny52MMD4ETYLHSRaFm8bwBIMdrVi43KW6KhBFrfJmhmcbb88hx3UOFablb/swmy8BWXjf1Me
Np0P2HAZO2V1vrBL6X+Jk31e/4tHxaTZonK7HyCN9kY/BJUAOJqJ6eWPZ3+ecQNwcEYiPs7Bm7j2
wFghuBTCMDMvML4xPPL2jgfBVB8jAM+xS39u9XEV57OHTTmnhO9v+j+atU7QG9Qwhpst3pViZ3oL
/mPpvLZU1bIw/ESMgUjQW1hkRBBj3TgsLRNGQAWf/nxrd/c5Y3d37UrKCnP+8w9XHEwhkf/JUZCk
9khoV/q13p2vQfF8isCPy9F1BjPp9McfGjgDrO2ALowT/4+6541unLmnvd6hsjXR5dGf4Qm9qBYD
GtS+nK/Itq1Z4EWmUaGsWubdf1/Ot3dcLRiQlDODamKmM2Me7O6jJjj8rTNslRkC4aNDGXdioEvW
zb+akFw7qfg+5ZOBYBJ+9B6IXGZklsJ7uM+axVNK1lBNvynb2l9YAuS+uoiuKNQI9vzXQkqcnG7h
6PXk30no1fPEKI4JXADSoRLKANDFnCZBsn/YMeD0Z2KBYdC0C7pyyhbMSWJQcXs7/DcFo8Acv1X7
Cewa4o8EXAz/oJJcfTSYAWTk9SFY35gFl3S1hjajyoUYQ2moZ+2Cb1zPZB5mEytpS15qBFoxUlJZ
DNLQvimHZU9/yN+/qPjWTJ7bACcNnhaujdKmyLgH8DGes3Wm3em67zmG8rO+ZAVBooOq+CV6Fl4i
Au0/CJKls2bCw0Br+plANEXifM9b5DQAJM8IklWNzcDDYwQj+/Ve5TPMu2NlQJmneeT4oYbibKBl
oW/5QVOtHwNYPBo9mOGUTFR51JP11/1MmLk0GJbdMoOtgiczTYaZ97dHuKg5ItorSaosbG4OeFrB
YNWnlgRxm/R/rq/8YIUHJsjMR4PzLzLKsfVzVPDBQksPlWkI7r1U+8J6ei8EgxcX271+636eIVS6
IWZZ9imE2IDRVsUJh/YNPFL1MW5sehGmeg0h3jR+S0J/vyMoOq205jNOYd3DXUMmmNbgrI3TfzjP
ZXMKH4AloDcYXzIc8x7ueXGu7Edlt2pkze4P4i0hggYKwukay6bKu2rA17cy4odVeF3wUB5532eo
jkELo1ztgpTT0egzLh5+64ej+yRfRMMeb7Mev7iBj0Gv5zD7OaRKFQJPv8Vyzn+Aqjjt6avuczTk
p6uojhAty1S22xJ/1kdaLtHGuax4zpQK33/FKwegycdx+5XDhIZWEkajOyzKHkIqOO7yUH4LkwIO
GTadUO3qebPsj8m9G6towqwEwB1u3dCGDE40wEGU+2oJTNBu2yF3l1ct8eL9gA/1fTpatH/wYo/O
cn525iZkK9pXsMr7/IZo+D5Fr32uAmz66R45ui9dynd6fUPrBRDbRTUc2OhzdXX0RnzaY8RPrrAY
uEFodZslJjFDBhL/zr7HElL6k8c9jBT4mLwjyJDOEb+AhuHlNSbu/NDBYpOKciLX0NHDeddHjTSS
gCDb5S8E92Ma4fJcqKrTAzuXUMoxQSIroOYbu3/I6ysehgehEgVCwunyE7Y+vgv+EK8F5hZYurHl
7dtVGGDgyT1EW0ioXHiMFZ9gkff8cnPX2y8EB9/0uGjFa7yO7yt861S7HfV4HL6FcZxT5Zf8FlU+
iT6ZEkpLh2N0H9j6bzlGcu0r0/PAhW4oQ4A6kGakFFi9MXVR7VnrR0e78m++kuVr5+6yvvyhGVhj
DfcHh+ZLws1nEKHzKH9BrQccQkJVsHpg3oMkO3BYNweHWadHhhZZfp4iJPT+BfpGffKv0TpzqX7U
0MDkFYx4cxiIbt4kJ+yo+VlcyVIUcQy1nPQRuLPfIS1MuTHWEf9nJG9y6L/i4fcrmae7uM2H37CB
Vw2r2O4Tk8UD2Rv+R9yneudd0k7ongwA0LfwU9mN/eTD7A9+n69PH+7BvwUQRCWucx0pZ8fo0ehb
aEMsupqXjwkbzFlGkQCMjuGiG7DvDOPJrnJhn7umLcl2LSrPOxYOR0JIVyWKlJ/q746BBuZY3v3j
Hci3sBAkOtePd9O8syEumpQgPJ5kQWD84a5T62NfOA7Xwnz6BgXH73ryhHYrlNDUxwbWFHexP8HS
5U2/jG54t2RWS3BZcPlTB96pUAPkPXLgwV9q3g3dzAErqvw8uvkWNLfGzk8DTwtYn51fP91PjH3j
E0HezxAVMs7GKCqGADkdqlRgywNOYMAVf+c/vFHMtXMjU+UM+Hd/e/iQyf99EPUCB9+QgUpWAwzS
Kl/8PuxT3j9BCOfXcPqNeBDSfI+U3fO3vXuG5Z51HG6wr3nFz1+FSx6lnfwwisJ6odfxDc8TyEH+
3bvletyMuBBHrwLPHTU5BkhGVWBmx4iU/AJJHoXE0TlUQt1ecEkYl8SeejgYMBTktFVGfb9loidD
Kb57hBqcLZao1FFHbHWIdwfkF05VBnsQpSBOKmiBgLUaMHnKZp1UqnpJExLq49scLbYPcSJ0eOKG
34/Wxdc5pis5UHy7yujRJJf5272kmqf49fQuBgO7RCvJ5KfAW9pjxQd1ptl7Nb6KfmtXINO7IoBL
gwY23AROMHADJ/qXMK3rCcxxZj/RRvrXmV6F8J7TIbq4V1HvsLuxU8aazEW/fDWeP+f4qsxU3RnQ
+Vi7o+WVq3pqcbAkDoU14eJfd1iG6N31N8nsnoFleuPe8FfQ/GNvfBk6fG15guxIJYKrnmjnRu0d
dirVwbbHSPPoKpU92OLvE66+Fl5Wo+7gk7dxh0M7Xy+N6JSRXq4e3QOlISnh5+A7PzN1crtEierw
CPMiaoBVXezh7Wc4w+TWVcUZnz7Rx5Ft0kPhnBY0arJIYkIHHtyXVncVcmS8JDmS8FTDM5vU3Ztf
lB4JeYDQf6CaHEDz5oNMrELIKqdfb8oUmNopuhuWFuQUaMeS/k+J1JfMRwntY0BsT0pna9oIwCvd
/5tQAlG2ve3MT9OA0+7i7KN08TehxWT8/8e0hTY3rhQoQw7AHIMGsD8kl1CqYIqXIz3TxfZmb3SP
0Di6SHynY0IBiRX/CB+QzvfTW1qdRp/prPE5DhDcWRlCioBt9okxmCbvOISdzuiLYxJ1nH/ySlHw
YqOZfNqqjYubfycGHnO/w5gjIEoTmk0//IUqA9jHrwSU51YQJ5ZSJMgsICADovKpACFiYIIqyzqJ
Zsskkm2WJekwekzKFdZwuJisMFCs8Vrg9GITriHKjEnUtXh2WJXisjz5TM+TY3CeYNjCaYjInOrH
tHXy3kghYapmM7wXqxlnbCqD7S2Ma3y26uORlpk1wPjXqXUHO7HVI+31IwvFe9/l6gxvk0Mtyux+
iE+r+1Q9T3iT1Kvz4t9pqiapjmnqJ8FiZL5RBcsE0dLV6WNqBfQVITwJ2dSVKKfDHMa3XycwA30T
khogglCXjOwhrZExSbt+g374Eql7DlIonYYvA7JWA04Sy++OwkA6mBpXbM2cIyO8peKT0XfadYLb
mKNG3rm3FKtbm9/h5JwyhQIgSROIiasW59aGJpjcrn+ffmZeI4zoQFSZx2dvrtM6MfZXJDfUaXuq
scF26D+nGsF4FpeT9QArOOwQL81N7yGjc8JniDHfXhr9rj5iZTif5LC6ZhoGAS1cWhv6nEY3KB5p
Pa0mSAxvqe6pokQtlam8W8cAg3eDxya/V5dQbrr1Tp6dz+wYvGBCPuzvpp7y+Sc24kZN1ASLe2Rk
EFPnw/kaLp6rJV1ozMwBWIYBIdw/Uk3b0YH6pHXUj1ybQUAOxqjnjUZCBFgZoJ/AyzDo7GpUNCPg
PNGbq2JmtPZGvhbIPTGvf6Pr8/TCKLpU03vjphswGRciiGlb/jm4MZMog2rzHIb11XtcwmYg15O1
gU919FGGHW2pEi8ix3GVPHV7bnUJkTwFUcEsSuSxlVCjGuMlMK4cA1uFxIa8ESw+gGAg5OVoHqAM
fPhoGnkNgkmJ4nFvBbuzw4id7Rel6Ue41D8BdzoLz3WiqxexBS+uw3b+OlE0XMFJ0QInJdNSMaGU
XOwVFZobOdHNyYO4mwSsra9zKtEQBskpTNLVMUgv0FjuySLr5ZhMNO6C2oXKl1eOuw6EWBiW+pCq
QvL68ZyfZUPnZTiZMt8ueuRlygjGMzu1yvW2gBsDvT/tOh4xjN8XZstNOzPrsAFkuYlN2bcj3XAv
rGSd58qL6pd20c46TlA4Na6TPqer+9Bf6Xc77c3TlCjOB6sWoywsWZwnY5LgtCaBYBAMScrFCQMb
wSSSG9YwqKHSmfZ2zm+iz167O4ROYjECODHtCZMP1jCw0NfZPFoWrFyGERHqmt2hdyUP1rngcHx6
F5cq+Uo+H9xJwdVenvyXWhy1IDpfINxFnEIFwXhv53i1U2NPTmh4ynos+tOJ7XakThQnmFpQcoVZ
B7TkXGm8ebQLiscKlcUAflVMWfZPmgzwWkGQsnJaVO6/LEsWh48tA/RbOzGhODHcDAnRlpQjXFPo
wXLW1DUzPdM78EN7LjuCl4luTDR+0cXqL51AkM84FSDMQjAa+h0LIdlyoVjM0XvpCb4VuhrHSmXB
aDlfiLSfJQ8wVL1qzkwaRlIPsMvd3Hev6T3D62AiDUVIbp6hDw9p1djt17BGCbE9b1TvHl5DGV71
DF9JJ+rp1x2w6YfzLsSedHKdltkaO06OQBIFg2OgsQEvwV38i+RU7QLnMha+kQ2zNVSToWCjnkRx
9sEmebiU6nMuboqO6BxdoHOYv6V3955jM8bQQr50Kt34EyAjJnGDjdKOKp5t5VBpBu/8TI2PaQMy
aOSaMHKGHwwaOjTe7DFFFBfu5ZcdRalpLzh+kjYy3Mrl8OQK4KSLbpvW7XHKceHzLdE/uvwZ3AvO
ZEehrwAzo1NCXs69nB/GnXTwfXEXgoqQPHFxNQ79Jo0gLX/EBls8zCQonrhK+Ty6nD8lxA6C7ofc
SarXM3jnJ4pzNo2sCV8Jghpo0pDUHS1c+ItD1rp1YsJMe0FjG/48XIXij17ewY6Mn/TdP8NOnCcr
Sq/pe15thqh11mPVw+o1HNi8lxWv+zHTAjThtEHy3UM+6EnzC+z2UIpz+VPfQZG1c0mZOfEPKJ93
iQiddTlweYC3dL18cKx/GAfw3lh+GT6uFJofQcfAsaSKiusIVwg+/xIoREwqfn8vaXXs3S/BjkL2
X1KggQkehiRTWpMVJxs9I/XwF41V6xrRJQXQZQ0OKS6px2JZdWIr6sigkQ/rCmYOB8Nko3llze1r
Raq3WgCfbQHTo/xDOztnHVGUiGEmn7+GS3FQEuMImWmlYmDFG4418ew2+4CAmUCs/ifueKmvjNqA
CIKFaZ/IzITtn7D9pD2P9PC5Or89KcOHR+qQbn9yjBGfiE3tdGBveF/L5SV65HevcaqJXOeatNGR
hgLMGfw35dCuzowNXF9PD2QLS8H4GDVcYzPSTPzKv0TsMmfNJd+gJsqauRGVjfsdONiibzqv71fy
7Oc5UnBHUaQHxRMlF+fRes3XEeBLTR7ocbHv4nP+cKIupDCgozQH7NDhAfag5m3euex9b2gXjtg/
CM72F0ylJjHJyvVK5NbeSwyKhUFD6JjoJG3/JWg5WIh18lo+3Ccd/OjKeBoW5RCRMNUpnH9JJp1U
Qen0frrLZnumSmuODr+u8g1oeo/ILXjC9FTzzead6tI55dza+ETTqQXD3bz3iUz3KWlfF2SJr5jH
py4KHdW6TU4um2V0EC3ZV3eWfnIl6MXWxqhw2COqx3JMUZvPUObVXmTNpTx9s2bRdGz8Ih8aDt3r
TbcL/bf4jLHlPtszrITt3qwUiNujt59SWm7SA0RYnn56c6Oc/lOeE5EEQWZseA1DilPpBBFRuLyM
3n4I5RH2DqMwWijWew4ocRdu9AQRITiY+9KMwbrYGagTOrFeRu8J+6L5o8Ye59FBBBgHWJx1gRnM
qEQ43AfejJMJbxf9F3GjB90vILo2dd4plhPkODEJobT54D3JdGE510bzCu1SBgTVjm83HG9gQLwQ
PhOHcIIl7dT31j793p4/V3QzE/geT7gY3xZFNeqYDIbbyQvuYySVEgkgHGG/xwV9fu1gTkC1fSFh
cQ6PCDMO2cHITsYyXcN0Dy9MTd6cenUkw074uEIF67xIIYZ0I6OgDhyuTTvt2FsOicDB/CFt79Uu
eHuDdrw8pCfoi7c19PNjJqD3kBvzva/gfHCwAjJd3daaIdPGauKZW0UztOdfy4ctgmqjA2LDPdSu
oBx+7DdcbJyyGX3pRAwBsd05sgAJwEYHrhpLmAkZ9QvjaJ2Td1xq7v454DCvAaUid0V5czgK7PPT
VZUygusIogW94gxhE0E/3GFovBu40DkVEQQ0SH5R8NN2+oRI86HTfECL5HK1YFZ5gbwlUmqCdHb3
ZgXmDyuFO+z283D2n6DBfMvpZ72wWeHLA7b6L4j1GdBYYnWLcz5L9dNIk/N3aQcYEu1BPnYSUdRa
lzSnxh5mgRoXGKfRTNdhWnB3ggp5eSwfJwChKdSfnTYhmNztrxDIZC87ltDY4+VI9rUlBSisGkVN
AuVs7/daAHXz+POYdTbAG+XrqJBk68/b3kSBvKWGK9aDxfbE8wB6zxkPPLyNr4zrBc7Ku1fPJYac
5w8rVHpcFLdRoS/ICTdwKQAU5grum04kL410gBWt2Hw3VBXnVqx6lKH62456s0L9vfl7NmFxtknv
xmqZOsdlR7ITIsqvGVAIg8tHhM7BnX1/orS+ynMtorGJBgG/e3MAIgSXARxkhytZUHNP+7thSFwm
UKB9g0jEq8BM+UD6pqtzt+XHnJLT3ivhfteu6OltgNFP3kE93eHr8kEGb+/JPvzp6fa//Ko9QJiy
ym95KTaNQzcFvsBhNqBoaqB7O2nkBLwMhpYKHjW52XN3/Syfz7FGJV74IHBGKlFpMcnfYer+cHc5
oHRExt18biA5YfT1tkJ2dn52roszliWAbiHmLJ2Q6wu4gC4AxJ1WexXfFzn4F7iBM8eTCcbzEeE0
//2kznON3ekWstvJfj77HxtPDhbwEZZIfsZRpv7DPRHBBpD8n4pSi/i7V29T3wU3Ij9BVV3eCbu3
ev7qHV9oWnbxNp0HYPJP8eScqFkIoENYltt6oCriy/GynPFQOw8LuC92zEgauvuYaSmVYJP2TWpG
DnquuTin0nI0xmcXSNsJADU/X3Lm9DenWpu9P/Z8DXDnHPuLF/BKDKXl5eRDaMJYtsvn2/w9RmAM
anzJtcX5h2gWMwLQO/oPg1ePU2J2m61dM9XTV8BLiGHmwvq6UGdhfuAZGRgjFkQuS7oEaCS51jdj
0l6YHFBJm0vUxFEJxtDOSTItRVmQQU9dye+ybIjrwItkZ4XwkclzIDKCQEBKC/LSo687O3mqTa3V
UeC+3bQwF0fYxbmc4L9cmBBvXLelHP65gWDymaN1seElYWD39NdMtWFH3rzPyTmvqkz9xyBlEpMx
8WPg3fOqBKMUgjRYwOMRtEryAVWfiWdHc//XwHJLIGlPWCOhfKGC3Jnf6oekKb/7HcIg9M85PuXa
74A9kZuxXovvj/nJnoVKmAaLIeoGdv1Ap2ffZq/4C0QlLrOLE5t+PZcjazl/hkI0J8RxncPu0Spb
KAVzWMLj+8Vpftgsn5IxL5nBZBs2FNEIiNIq6yfP3Eiwh3vx5LChi7HX/MxgMrOff16zljWPfu9A
sLKF+hCeD3RIY/kLlQMsiAgSKb1xpg+slYJXjqnC6I3VH7auG8mr+UXEjVAb0h1z7u+yv+3zW8oB
T4faCGs5RryMg+T2Ynoih+NS0owc5Udyo6QEXIbHGFDm/gky+9uK4RmwP8zu3BgzeNFUEqxspulJ
F8EhH6SGWEJ2rHEIV/gOkDpgV70441jSp1/JPX341/F+t4O3MMifpL0ZNpOHOdRIBhLKmJE+U/jR
c98y8b+FMGV8pGvzgf+Aco2MKjP9gY+J3inFriyQIcu4/UYfw+Zn8K+kE0qyDIyCvMoACyz4p/IJ
ESbzinCUgwwGXpq9+MEd9Jxz9oKNaL822l6+2GfO24gWbPPZrCNCkoPD0IHe08HbqabMKmDujlEE
bA+bY3hE/JXj2Y1okEngWRqbYGalQ9+WSgGO0bOvpbDuWXbTxmv4PTWs16D1fPnJlTB/GH+9twP+
YGg3yDFBww3Kh664hMD4wCidT75h6QzHaoPEAiKj9MU4riRRuIQaLlVaUL9lSA1ankmzQEeO5p3Z
50iZ8GE2lfOIXxD9Uyw+JN3ZmsAqdvrIC4fuIGNQX/oD4NXwkOOYcYAFXQXgp+iYytHJ12gRMLwu
6aieop+/Ic5is7nlakZ4QyPjUtEyR8n8Jz3zy/tSb2ObWQtt2y31cctcjx6lcY0RjrrunTPvEpeo
vH3fX9Es4j/Rx9pRqjQfzClW6xXOsU8ZrStn/MYA2dmT8bKmxWUbSoaJOpO0Azjz3kiWdt5SMpmG
hFpAf8N+ArI+1MDbVMZ5tYL7A9bYO6kSLVIBOaFZWXAy4CZqkclpI2d4aCJSxbtjnfXmH8Iq0zXL
USnkQoR7AukdupPMS1Eo8ZTkhZEQTxYQAuu1gfuPQu1QqH3xCPmBmPALcB9Zyx90//w8iGMQ+OB4
o+7nJSJSG1kxnEIBfI1NK85kcZXJkNaj571/mZ33eDWMjzni2OshBngthE9Q7pBAsYZe6mDDBcol
pXqIiSwSWP71/cUap40FADdH4O99Nr2CgPMWM2pm4uMBVqZw3YMjlF4o9X/hGLmLiIntYXLvTOlA
/iYxDodwJbFhPOZYPsdcavB1IX6PYRtOlQTnpIU2GaTWijiZ4DSufHPBdMpnOsVMqF6L20whBfbs
yi6RMiqg6QCJO4wZQjqHfcMbrKYKibegRpAaJUWFYDhYJ8hDQqWwtvcrjJHwgS1wBDUPNVwvQEMo
XUzw5ZkbRBV1sBxlgq1S1OCS/yg6nK63OpAUIEaCEP5g/G0lWReucULUAjGUmE7DftPnKvTR/gki
JYhtrnVYegiZwisdM7R8jawJh634QPeyNWcYb1P+0OXz38ZU4gsQweuAP5Y/o2mzkH40v02BUDXA
LlAMt/gFIrOsMn7pATZKRNCQSc59mJ+RAeIFP74UB6x9MecRBDf7L5i/399+DFnEK6MzspU/Zone
BK2wAjsmu/prlC5MOlpAKrgjB/bh1ckYWPn/EyCi45RuHBeEsZJPR6jwpMl6Gmze2/j6wWpRXzUx
ypBxf9EPrEWdT69w35kI+iSUxpi/gvGhvbSoTgjckj4XZ/EoEAVu1RJa3ktmFcMMe25MOSWXgpe3
WI+kKu0WnsPLFE8xtPWMxGH9QTSVcgdTEIotCe8Ei0nFrDyOOf0ieYZdEoUaAFLHIJdkPinSkTaN
X7RucBN1rvIDMk5YKtzwbYgnVnKddHN9jyjFwazkhAzQOQ/kcfYPerM4i5T0OuoFQNzeOrpOpCR/
KKmY6ZNf/YmLcRl1syHqkpk2g+ddT07BCUsMKcwGz08ZOcoDjjb8vu2PHsE6MMWQMK+DrxHl/Vf+
oeEkjgB6IluX+y6GJnyf/F5d3p7HSZplfwVEPbb10eOInVz95x80oj95/2LG468l8wkV0UgqLH8H
IAbYRIBkjC6CpZpJH+PnbDo292YE6w6LyYmBkkOycJ8/6gw5k0a18w4xNIdEKVU08sXB/oWugTc7
+TgbngpDdPHLqTIZw5nUR9zbnIBYRkGYhxLGETeG0gvjIX0nkNhdc/PwLI9hactDx7FJwA1ysSEw
s/bhmhnOJCPMiVij3/g5Kn9qv24pt5AH/SPWV4WUJ0mt0yHoKDquad+7ZNrcguG6xjtUHnpDyKyS
HQI/x4UN4jET4FCthBys1OLATaHutn0f9GF9B5b1r54cLg3pUi5Bk759agNwAZMxy6ohkdaRmBh4
WEQeO64N4o0fYxe8iM0cgz71qF2fi7lhLzkeuQAkxRAW+nS0lP2LvHUtQU89PhQXPDR3Bo6E//wi
OEU+UIi1iAkvu3/5j1W8sVDIxswFjEg7CrKnlldmLzRSlf/wJY/C4hB7gj0odMr0uBTOUygr7jw4
eFIjLinRnfvE5qkvOvkOX93X5DP5hjp5EDgNsC36C5TBMa4YcsDYcgEcfjgSphzAf/VfBYICssLO
wBaKwLbxMIEvA3QY0WqOyuIC54PIqdvoEwxDBh6OssLXc0WPs0b5L4o7aErRLTrwsYZ3SY0B5e5F
wayIN/BsEzOE7AbURDorypE/L5biCpXWr+Tz04rK846FBQBZYNMJcOTQgHCknzyJyzJD8AaLx7+u
NBqCtOLqjnvHgCkZbiFUyQD8DDLBRD+gpAzEATTrcUk3xMeCckwsG1iSIvYMWJ3I/NUCvp/XG51j
cHLwFGBm70Oj8SKxmcHP2u1DQZCyRcZyQW6EmPHGtIKVp/9Q3u3xR0MjLXVCeG+y4qQo1kLYaXbs
CJIwD3HnXlOpCdJgXzPqlfT00Wg5EsT5YoRHT0sWiKCpnOAyN9XTJ3jI/k1mD+/CgWeNx1/fbbaS
HyV5Tv3inCCHkgpTOY46J5KT2sJJrcQ5/Dg7LhMKCVyDRrftyxlinnpO3t48RriJrlJKRIcBkh6k
FMPgvY3zAoMSYYzUkH2x0gKGEYwdihX5jG+s3lM4I44Vrp2i2KQgpthiAeedBECpcNLFN/VXvNcg
CXRxO7punllO3bx2UBnI3/iWEc+NFzVkU3haJoewrLVvI4YEppsXzHYRsiGwp+/0V5vBL+G0dViH
9OdpxCunRnfv8IcNoVHBy9l5kpG4gNQO4JYv6Ll3IWfZ4HGEeDjHkbIbOGpKZcG9DrDmya3ElUmX
t6rZ6kn9T4Nf0zlmSsop468zag555BNHY2vFAoccRt5+lpCeYW82QDRqENkJAn2ZCUsKrQU/x1/x
LYEhcAvKFJEXKwZu/z5DXgmUpJSg2nQ7dBmJOQtGVgONdwa0i5VuIv9QTYFt5K+Cn2gdzxUPX1ye
v4KcagDPyWKK0pOv5Rn3p2o6aFlq9K7iW1RLLUfB5F2Xa4yYvQ6rHoxOTDEQ1gSTFHTys1r6oZXo
c4ZkQ7bI2N3KnsnKgcWAok4KuKyQ7EMoKLLhFq9FXlT2wgJXBjN3NPGYtPP+nGmYx3Qb51GC35wb
mLDOJ/kumGsXn8ZyO969zxT+OEbafafaPGq+mlE+TQnjCzrbca/CVc3Kr3TaUNy81lehjLR85wof
sXWXHtPH/CPeOIql773qKZZoGU9OHxsm2n7D/P2ZYNeDDF8S1tIIAgfz1ITFgPnqMH5CAlr1bR0x
2GEjF7gW9Zc3yIcficXweuHCmROTPzBRQ7X9JrcKhJ2po63467EyqoGfG3syZYV4uMQwbDcYXjL8
fLL4vDKDuiTu2RGcaCVnGKYcCPhdYPGyF7e/hplf1AV7HboTtKZdR7YVEBWIIEFCMN8quhzVlh8K
lUyNteA7AuF3+tP243wh8vVcDVI0/L2VMsXJEcScgx38ZCC9fBv2iTQVlkW1rHWwZC9tURJdBxct
qSNS9BB2T3uFNsKRHYRCasoacaakUf0LjEAQF9AEGmnunA+IIxhIMEx24KignZObcx+T/McZ98Ic
GdCt+atAtcHHDmyks7u/jCDs2YDuIjhHe1bJysj0tNFBS6BV1QtpSk6HnBnhPb7Th0gGPafdJbzP
y5TfXn7kgbo/5lRgSrYfOMyqwDDAp3AtBIWNXD8F6f86aZHvOJvyzgY223EgB3zJHJ3SmHcHvPKS
1HsEoxspJ5SixIFfbnQY+5wwUvpoCHMmNQaKtyu5Bq5YB7i402jhevdYVEHF0Tz9f/Dxtv9PdYF7
lOGfN8xfVvrYf2Gzcd9uTTjN2F8JDKOw5Ul1yD0E5PZ9Y1R75tRyMmginj0hRWscSr+Og/uX+XA8
Fu+ITCBWNxNypiT+v+hpKbBB94ZijoruzZmC3iDEnKR0sCkgj+NKf4SkCQq/u4Qg+7IPC9na4STJ
lXxwB4KzATYYQ5e8DwWlD/2JoSuTHqB21+Jn0aR+En3J0QfobVp0NvaLXQKIeUmTLOMetHwGn/46
kD9vvpC+h09xiwnNFNq4PTINMumw/wy3/7MOTkn/4r6jByrwiRqqhVZ8cSehyEfmLYdlfxaExCM3
X9ajg/vDCs9y1gwVz5yCfX/7cAdJE+HFFQ7GzLggf3qdN/xrfxof6jot1xlAtkIoBOMPO4QuN0dk
RoO5oH/DzZ8gP/+ytBKW2q4BxeW2ZYFgLWD5h987V9Zx1Ofu4eyf7q4DD/yPcx0GYPBZQGNk6MzI
74VUGEmn5GedHTBHrpkYTRq+zsJanbwKowPgZch1ERdbhJmHQ0WxdvP5MZROJP9O3NXnl3vff4xu
P68CwBfEdBZ9Quk7UG6f3jAy5nBY2s0xrlIlesIcCE7ZCjyQOv3kb78TU2zLRBt3Yw43xvZMbWEj
9GHUvUf/wLvbz51bNWaGEbc/KJ4DSjmGjf9+AI2dEkpSFuVGzSCfPfn4saj4ix4BHSijD2xjK2R5
n37bbJi8EdYBFP5S0lJ2GONB3jkDOqPotKEnfDmmi/d2LTF0Kk09lYBPP1yK3HHdlVtcxx+WLG/B
By4kO3HAe6LG7ahcvhjKnlloL6+jYHW+7FnBWmG+OLsKkgvkrP4qIsgxTxgE992Xvwp7c+mYdg+f
09bkZjrHBOGaTg0kWdwImGVSv+DCAA3Jjn91z4HyeRKMcQbMS5uRGcDm4AKYQFagoQqJYA6Pe8xv
oU7CoWRmKTBxH/yqNpdAF/6jXllwcElxlePIxiX1KrH4Ism1PZF3jB0gXPc+007ulccGBpZbUnDa
9fjqkcpZcswxWbpxIV6gm9aBwcG6HI+n3jCGisbgZENPb/dRN683x7P7BKWbcpEwUzh4+50JUWXS
y3b6T7/Qfh7LI0AMv8i48bT0sDC/NrNXMHtyfrnjORKJMysRAeytJeI3ZCty7nd2TgsNSNWOR/I4
oz2QZZuENyzSoymG0cPfHAoFA0Dv5cx3a8wf5TBjza1WL3Djpo4lg8Hv+Kjf6uIIXZJv9yGROs5P
lJPOwCvATShUi3/r6+ievBf0gNklJdpXDte5SsGFqTv6FC8gxSqpGpUnIBMEerqHBPzNbhTI0DGY
I3M/QK7hsshR3DGuYxTPN7yN1pCu+QeX90nVCO4vVq80EZG9ycDl0ffpEH4eec9tGLpAjHfiF3qr
RxIHDovMyJ8J01ZF7LizAvoCvnJ69K+/UhfOjD8g3EvechSyUtHOBMTkW7x4FC97WQmUklKp28BW
T3pLmjZIhJL/CbkiUbcL3J2lIyvn2B2/Cbzqwj8TxAnXzqBavO/i9osaAx8DaXBYXP+ZR+F5JhHB
N3TDlXuJmDBDXnDIFa1cZbb2To7PPGTV/wh5uiqwDJnScvAzv5Z/xeBRoRBt0246AHam7k0vqeU/
JFWQvQaLCH8YJTFEP5NFrBIeJTa11I4wxaEUVDQz0tVfssirfNYjEdfA5XJhTrmRtFBjSEBJKZld
lGXCAiHOe1DKm39OfT41ee1pO6b48RGPuyo4S3u/6leK/rG2dCcZM4N0kHxWhB9n7wU8c0xS3hR2
tWfJz8Rz4I7Fhdr6ijPJfHi1zEKaB5SObikpyAhGlE0vxUaW5cq627+Wr+UpbHFKx92XiC2nWxo5
zD2AsuV9+b27THnBXdiTEoHt+bXXy2vPcB+xdNJCbu69eVnc0DH2aB+y/7h98XTqYe5CplHPL5M3
QFhRfmwA28+nKBlSj438mBpA6a4V9ed1BjkgkESPB76AR9FyRW0/sEtkvhR2kPrYREabHOfH+Rtf
yGXrDLRkPYa+qaAgJ6484RQBtNsyrYTndTS9V/KAizLk2JcUocN2+DeIyURlTA7oAlAtviMCggvZ
g0Ich3VN4hwM63IHcZWFcMhgHXC8UDcNXJ1Kh3aRyTEPuy8r+1WfYSbpPHR6IFhyynOL2r+IKqiF
+af8WPltfpxw4nkINn19C/FcUi1g94ic5V9S+dGGUSfFc2A5Dtk+hVcLGkrfkOhpfIdoaOB1AQHD
xQ+U2puIewfcVM6X2D6yZuuNmb//yH4oF8w5jicphW+W4P0fZHryWxF3Zau/BS/yOn77tBKwFZ0o
H/KDS2/mLuRvp/zoxWMvk+uR/3h1KIfDsoXsgbh/ZSHdw7xRR9SIEMB5uJJJPMzlC6uXdJiN+x9R
57WkONJt4SciAo+4Rd4hJIS9IQrvvX/6/1v0nDhTMT093QWFpMyd2yzTAlJVNDiTS+BfvHT57+Cu
dIwMLDYSS9wf8VaY0fLtNTuS2xQUHqeZvobHZWSbKVNeaDmN6JucrRNlpAUrcviktfOlP4QWelgi
HgaaCXM9nuI8pU+k4PQK6V+AbNs8mXJW0gnSJqpTrlAxh6sOjAshgQD++7YHenNO1CyHd/du8piw
yRqgxDm7U193q12WWHEIJqQGdNpwVFZo2hCNgCX1kEV+wM56moPINLtKMirc3VLySUWU/wRGfISG
wtxFHND6xfm4skdhMGmOaDVFND1WlNvLeb92l+TFE1UgPSI1GXa8WY10oEyhLAAeWtnMETjEgb5D
1WmTfaCMjX/USO2rPSCrB3YhI3vgug174Y4iG9jR3wcQIXVaxQb23a0CsgE52b7/sRKXH+LLxQIP
H9l/gakodQT/NeH5PqwqWWCnUwoabHUe8D3gcCPFrUeDYjJgAQSvqOiAEZAtCehzcEAQckYFp69b
T1+cXQC+D7TMck0sbGKQVFtziJ2YeBwpvu5qamibpKDw1z/0ms7p1wD+ChhKihH25eViqZIEg/2H
/Bon2cRMC4UWmPweUwIaNVCi7+6H2Ay2F5jmm3Q3avdUxfdu/hGuBvP+D4/qNpxhA2DVaTQeeptU
/dKdW8nqeakNKN+vIHAhceBowCottoKRkdwsOyITOru9oEhJWjEBAO1uJKfVbMIH5Pmdg79S//q2
CsG5DR6cBeZxzzhCW6N3DNqTFgQJPNRe+GLW/u9l1ZGiExCTOnvgVsB1wlOdV/1GW9rhpOC9BqdX
XIcPYxv+GwsdWh8ITtMBs6o5wnjTKhifp1dFxguRF3oTP/ZQEXDhgyyIwp0ffQLwjUCOuoec9j2y
6ewQHqZAi0icj6bZLjoXMr/bXIkcnSBGau/gFK3wl/c3v7VEeGOFCU75tBscPOzoG+cCq4z8LOgu
iTLQu3YOxSP5/yP60nP4G6CARwrWcJupUNgBG+PRwomn6tXDyptbRQZMo42EEAKR2TvaDCgEX6Qi
PKKJwWox7HpGNTivjUqj3aDgWHPEK5kGESgwGUI4ht/dCHxYNeNhFJTEIqaz/wQ0skGWgrNWu808
8FuokQAUwiPbzDBJ11xFTtiVecNS15KaA7G2K9/+RO0aJGGBlst1BkuZqWz7FuD1RFuVpi4TgAut
PIdWKu126SWBzZmRLBkSVkPwLzOyba/5dqGQrFjDHBiU2ufenYtDdYEWdtpEtmNYzE9OxT6ijFp2
q44xxGztBxlW6wg1SLgiA04tTTc/nUr7AWcjLLUnnJB50f88w+3ymzbj2pjz9jQ7erzKLyN9iDMf
2AVpuaEbS/oEFunoGm2syLauFYb1WP2lrTs/uifWaq9CvuM+wbIpaTuQ2gFMwzrZqWK9807Ymt/u
77JO021MctM9/Rhg6wBYQmfCna+261nlDG4L1TusSMz0ZD8dTpR+CCqHtBU3czROksvLQmOv24ze
HdVylDIdCreY9MfZ99RYLeCfs6UU1GT/aVkIwfUv9oNUkYci9hd+MEEzIvItt1Glq9H8NULe7O/f
DGLlYfUdbkcv1FDfs6HUmfYdTTqRsAJYtxkUonWsnmAzr1nvcys8NC2e8lOGPZcp7bQQTZAiU4Kn
1T8PhzF81ebMCJiuSKpmg+aO5GQQlIGhjf4xLalzWB8xG3uTTmq+cvDOhHiKhKBE5ic9ChLS5NB/
Mr7FKquDdjJDECxciG3cz0rrC0l1HbHcDuE2KrsUb8yxiua4ibrOFRGnpwUkQmz3aipvLOAiP82M
9C0LtGm+AVZSRQ6oyfoDQWBDQK3Rjrk7e9rCKqwrSb88Fm812Zf4o2KGhha9noClHXI/edyrBEgR
oA5rx5QGmR0LogW4hvGD12yo27ljK9DWZwgHOkUlXoTULLuExP5s8k+Jzg1JxJ2HZYfMONrrvNCt
pyro2XZz0IReOa0gCfhlfeys5Zzvs7CsQOUrFiQHRy0wbjhsnbyQnrfxgSlxQtHixlCD4l71PHS9
GrDIlCmBxU7+BFZM3cvA6rK47GyFxPaqSlystVHOwjgJRVkgAtAqIddvry7DWlhtYupPUXw2uHZU
Pt4oIB+dOlgVhMpCbOxQApoVYPUVfQx/Gfr26/B1UI72Hx/sBlovUkl66yBTCBlczjs5IbS29Yo/
jMTDq02cKkggctLOhJw3fzTg4N+8eRNM+Qkt/vYHDxPavdOru5kFVD1buNKVQPhpQO+A/NdxA8tz
oLIU67/SeAtM+2oWwOvAS1T62PSXmq8UmExQey8f2ltbOt50cHkfZNmdP1yH5z2OQomBEIP35pzm
I3VowVkC9qc2ZPgWzo/m1b33jrQZjQwZm7G0qVChssdUU3VAYzQhuKf+LTzTjqJQrQLWrCMwwrrV
AKvorvrDuUwU+E4mK8BC18BKsbyKmnkzoskQV9sgtNRsN4cY2wU39t+TKcXJZtftuQvZJxPa9Fi1
qu3nqEqD/gNzmXT2Epbm1L/UgMqPvuwauUY8wTic+us1irJXNhASODfiiwQyQcaxeKrZk/HiAOZn
SFU+ulNvNK0iaFzGyN6Hvv+dEpba2WBKUrUK7DuMvF8t8IPnmePcWBwotN39ClgcqIjuNXqvrQdE
QyRA1p0rIjM7OCYbVG1WWZ1YPIPSLvUXsFEkqGikIlyjCSi/oDjl5AAfpk0+pmA9fP89AtnB+qqh
mgzZZVlGrIkg4nGgS1twa038xRsCESp/qETf6BN2BvflgFnykwl4rmczSeME/QYeqxdQaNSCgx94
tCy4VT+BqQdP+eIZIHOg19BmA3oXNzsGV8yd53CM0fjHwSYqIkxCC+TvkH2t69zoY6j7gJ9C4sYX
M0ex8Cdjg94GL6N3UUH7yB86w+HjD7kQZlmIQP2mOKXo1Uajq3PPnXJ/Oz92CiDHSjSF2s3hNSdn
o/o+Z+BDNTR9+HDVIP7SKtp65ic/zBCgIet/RbuOMWsGoK7XWcMdILJpQ6i5Dd1vsIbEUXEr6bbd
Omdin9Fzpz4yD87FObPcCwGiDe46LFqiyKFcHV3yP4quLTSqv0LK6NZ+0w1y2xv6Al9sip98XalW
60kz/gY7jK4SykWovdc+iUnMjMGfJDsfh5NNvv37mo9JC0MidhXKTlCRVjBBKjbJ/w3bxlkRCMof
Fq2VWgupYACw6siu8tOmRSoHWHxUCA7wNr7UQyOjSRmEowD5IsTK4EiCQRZJWUkqXQku0aS7g6vD
c8MDQESo/tcuuIAS+9s//nLGyOTWeuW3zsvXLbjlNZKGY/CaQ6p7piKwfKaTtririx3TOASiE1j3
VAvM0xbcBjo2Funu1ivB4IzP6YuZ7LNH4+/dW4ONzyDLmm/QEuBBVFzQ9H/2NFCFJclc507TDcV6
4C5O1wx6tTqf8dZVMXHkmTAdT5E2d185BcMmX2fbDKILCfGlc+hU/ghcY54yjx2OeHaar8xmcPK3
bdE7i9YT0j7ciQTeXdAjm3fO6ZUbw0yZ/I/WnJQDCHqKRJxBzpIPRv8WrjkpJ23wFJNWYo6BpC0r
HZVfwI7FVmUBTASsEHBXtthWeUwzqQblpZSQJWLMZsA7nVnMtocsgb9NryRhFvI2wQ5GC6ow5t6m
qh8AUQVqjp4lJREkFesSrXKkfWc3n0mQdzaItyVWCuvnSesRw48eDX7SdxJdG2V8d9cDHHsd7J8o
tJj3QZNsyn7RrmMkWKILsnL133oCzZfSCYk7JtcNV9oBcA25ilIM0AIpA8bBziZZ20UP99qjSwxr
jF7eMQbWtMVBYgreoP0d0fZ7wX2GFFNMjXENPQJEydI7BzqlKV1+kGJf9LA0MpHuoSDfb3oAnWom
TkDFO02BHoeFmkl05N5qMfU2dGExNnaPTM6nj6fTHJ0xdbf2MT+X7wFv0GUde29Y7+PytDBadctT
mho07l+cO3uX5p/NA+AUoFFXcNJ+TCue3AoSPGKMcL+J7PjSEDGJz3/AIDce02k0sZSscxb01TlF
CfqgA+OxdpiAMt+xq0XT2Ka1+QS3PMSYv6OLdy05u6kBGruzfgeVzvOZHgYlvhebOJgOK03h6llt
xHFVyE+kNPNnAfSXiGNXXEEC/CoZ8fe4JhDA5RKr6TVFLwCSAGfV4oOSZtWCieetcBIeryxGvdyN
59tsLPZ0P1dnC4oQS5WBt4vki/MZAI+AsPexugeOYPgFDHGZdwjBVkM/52Wmc6Mnycki3soC7A0P
CMWVl7h8RKv2e/gFrSkRziV5r9FDBvM5Os42TNow9nIstEfDGO2Prb9ZPhEUOw8/CFZi8MuBeN20
GAs2+Dr8Xa01BmHAZ5F4adXhk80ASHUqw8PfoU1eus6RaarR80hfNo7H5uprAhaDkQv7h1Hjflaa
ADDctdkyaLrtc8EWN8APEZ9Ch3BWDEjuy+lhWR+Xuv0JTAISjXgoxRahwCuJmhNQSlBpUMklGKuO
S6T3yhgHgI3gea/IFPloKSJX0qykI0VzDnzrAZmUY7RGgsbmA2E/zVXRLaZm0ZTz0YIOs6XXjcI1
kySOe+Ez6hnLQ0mk9CB0LD7MEOXm7trnaQVAbJiVbLe0o8ElNH3So0ZkmGyZCmLToT4hkFy30QV6
4iRM6xKnMBw3ST8aNKn/E9cEaVcev9KSv6bvLqxL3+oj6SV9xXFi9Ks2TgHYdc4KyeFAGx8pPr6b
LNE7E4vs3RRN04czJyoxOgCECzSeDBlCimpFUS4AwY5u063bN2zgjqEAAYXo4q2mXylFFtuwz1vF
X9MIUwuBLEmL6ftxEJnURPSqKd02dh0orldlBc6fBEHCGZTJs80+aMzJrgqkDCH3gbyIP9rgXDbA
i5TyjHSeGSrfQSHk0aR0CjmgwjCkFBgOK63+ITyBo8DxlGrJAWeHos6JhH3rwioaAFhHWgqMK4Ad
lxacuodhmkKJ8tJ0fiOX1zuvI3m3hpAqfEAtHip4VcCtaeh56pL+WBvckhrLlqmACesb1Cft2RbP
Z86l8i7oeztwI2j7SxUd+VUXAE4m7IJhw6yBWyME0RwrcNPrzinnNBvh/cEe8UlugGLXpEZQ0DTL
MGFkEKOodBlbUyLj0E2fQfiL5dZd9zRwoFUqNpD6pi+zz8cRpvYkkkxbjXt9Eo0guF1cDEORlEk/
S/JAiKFbe3EJIXVmnVkJODTI7V5F8gt1KmU6FQMIW3kT9GolP9G7vbBHMkAdM4SIjsMtWNnuZE/7
doV8zJWEexuBYK8kBe86A8ldwk+eIfBfeVwIjfhMqQlPlUwUIMeHXpG9j4x41d/SFK1Rb1Ny0gWm
i0FEHe4jMGHuhjk8uSSj8xQghUdD4+2Q+pFjc2CArKx+7HVnBSF0WATN1zdiREoDVJe5Wm4KLwCH
8AOu3y2mXui7pJ+0P1/Sm6aupFsgw2kZyxtAEGJUNeMmW79E2G/OKuDZQY3je31ok0YXlwLgA0Dq
99N0SXn30yLFwc1M4hgYS3SOakmIGhMMm3QzmCzo3rDkuQqMDRCWAst5H75nXPdjCY4TLSjE5UBz
ksIPq8h1Tfh9OdiBw7zm21G9b/Tf+QTBzTIa6BPXCCSl2xxuO/tOc8gFP5k3MjynCIAc8OTArAbW
Nb/8IXz36WMsG6AOFqA6yM+5R5UhRWJ66Atvf44KWCE8nWOk3WHQXkGqixaKinE9PlgeZUI+G9Kq
ZjXrObqSNaUUVdSS7G62jVpRdCyo8o9DNXih0TEtfKCpuM+foEBkQckxbm28XShNzKt/aSMm+o0m
oJJ1ExvJBPy1OAPo1EeqC8YAQNCaklrWEUDIkXiONwOv5O6D8bcw5/LqwYktxkIX+QjUuhWPnQ0j
f4nmbtys5TvTJEOPRCgAau5GiF4r4oqXAH+kZAfZg+gtOXr3mJzxLjioktKrk2mJl8jmsdVCc4VZ
CPmjQfPTRsqGqazzmQu6Ve802zglramHkbKtIBEEqXrxiV/ZA7WYjXkAFNu/+18QsZRBiEPMObwe
QNBZBJibMH/cUKZ9UeSkjb+8sxXInlAe03lVthGKTauL5vRLRorpC85qCKbjedJyO6WPSb1xb81c
er+uNNrrI4ZkyCXTZqUg3DqIY+8xh8E+DT4M9B1w0HsgyHJhkHe98LoSbXqAU65Yb7qATY5OgLeb
Vl6Cp3FNwPV6SP9jmvbuPpP6H9BWsG+ISvlr9GS/0b7DZV0BLSMoiGymuER3lE03ba7p1q9jMnBF
YDheA1tOqK6kJSlHe8bmTKjP8x2MFxynlk9/EtBzqkgcjzUn8W7hST82eRYo8ArPe5/XhpUhvuA8
ckHbKWyheGywCtGBwkEJlFgYXXY+ItYfaE6ELOtonTGlShKLBKU/Z4ksPzxpdZyaxGVFDPbKJF1l
m6waKKED/ssbSXi6ws2B1aN3OLBahPljBEXhb8ZawQii2sLjTmii8hl54RGHEuQmWZ/6rzTiWLl2
s7UKdxl29MQDteDYd0jl4mK/vGXHDvyriVs1UZvXbfsi7y+yzCbTnaNxhuEQct/Rrs2HChTdKMGp
BNDNrjhPbsGGN5ZGboN5SqOlW5N/UZwV5p96+4pcfZG+3z8p5ZzRsQRgUTePZCmgRDaOx2DEAVtz
HSkNg19voDYrEx8U7vgB7ZiOEaBvvKr4lH4JxCfiNDwX/fugfgYfTCZMNAINamDQCEProxh+6L9p
F5J98CSJ3uCD9QFpaJ76xHlSIxpSpE0fePvo39HhJF68yLuGY2DR/36I5OWVkOxzec07hRYJ2Jgp
ICcnPn3g14NzTvHfLyQbxeF1vmoTX64EoELXIHAaqR6BBPhKTp2w97HHBlFzlz3am6NV7j9Zen+v
7OysSOP7pfzdfaERji4zchhqiJfJKdGjIOtDilma10f/SjQ+/dFE8VgwBOx+ZShTmn209tc+ZzXL
EOV1bsj33+rBB221wget6VSJ1jsPJ4z9vLrE4LpEB8+7+9hu5w+4W2+1NERFQhOTAkfNY1UZFedr
1UGTuE1WpRZCc8at0IortR7j+sn80O/07i8HPHxK3DknhwD0J1BvWqrlfp21jlXE1y+gD9CtRcW4
MJhOYz12WaolHFBXmmY7SbazNm/cSpyRZpbE7zlG+aV/5fk7YJuE4QO/R5w4EjlQHYEsiN/hObgs
ENZUY3ILKqyHUPsvzCIonGetRceHXAPLYGfvEAYVsxBfIeLtvXuFEQGTIz7YTYeIKzA9jFbCUc0Z
7zsrrwYavszy5Q5EN3bGvqPlQP2CVugRP0xpwNKV4BT5tybRbGaZTr9ESbF8ijaniisLAYW0alCA
qXLCrC2bMcn5MkUbuADrNu4xBPKOV0XDzvw8oXEsAGtdWWIuXDGIQtYkSDwWpt6IEq+tg4qM4Rdr
Gh6fHscPThD+BAsCNgFbgeoDOcdYJaviKX9nOryzqge6r3wQpi3Ek+cczUWv4Z2Cc1f/L61w+SOR
hitQIK39+z/CcQn1+Td1LqYXF6ZNSYU7yj2rY7fxGeOFTCgveVhiOArba8Sq6RyfnVzOV7dWQmL/
cHN/4cPrEouB89d75xgJVjgMxPDCfpCWM+cGY7cvww/L6HDUxJcYuoJ7iRFZ5c9kBYD9piWOC9L6
7jqBJ4ZzisUJEKL0hYBrE59zjksZNHDWBqfxtYvK6RmSbu8Q8MUeIPATM5lQDCu0rhVo/6noS4O7
zBadNnjw2mxlIq1+BXVO8NZjIGF7Ysib5/9Ocu6KHmiGNCutDMAhGf6pmZZfKYTg8wMpCrF8Z+z+
5jiHTfKz45JsBn0kngmEMdxYchDTDDI4E8nYyPSYSbRy1m0OuwRFGXYQxwCLwK5jPKtfp2hrm3qV
NLZFENI1/BS3TbFhOEdtIoy38RS+dAnj6RRLP/6bx2Mt8zG6/PxKaKX3xppYd7jC4ZjSbYhOs1YZ
zSzdAHuMIWrRHPLX4XD887NVXGZZaDOQvn6thOdLnTee4nErNhef+3d/uAAEwGCqrdgyAIeYF2yd
HCdltr2YjVqxXDvfLs8CLpTLzRNmQ/w9b8nL//8rz1HJzv0kz0WB5cp39u9nsLd3QZ7lcOVYWsQD
fraf/Wdba2f/HhN2hsQJPgzOCnbNI7FQTHByFvnvCfKTp86XfETf7uR5rrUjf4RVwMN01yQ0+ht+
r0eb86640dIHYcPKD+j3QZR4ybfn96mx4fGT//vwC73ovz9utPXWmY8LNa9mvSxmGR02PnSexFzA
B+vg320p/T4ZD3rKTdG9E5lwbbERYPVgg47NCZwpwiCDGjnGsbQwufhRk95oy+UsoCnh8fdexGMi
pq50b92THQMbkZXor594JdfObUj2Tn7wDqR6uGw4OAHciAFE7WgKUyz49HnSWkVaSzjQjcdKJxDj
L/9WiJxcSBi1LLRrnr5kye/8qhdwvrCHWDDDhOa7Ezvx8NfmMChiLbT3imTONE/G4M/icZwQmGRM
2eSwfnFujhsk4DVOAXmMgeGb9ACoUGeLsi8gHeVpn/kIjTtzhR7/GepGkxPiElCdw4RbBae4mYFc
HkyiC5RdeBEMA+IiHarOqvelb8KUPTaY1bg3yKLtSrafFjsVNrEQw69Ow65lRl5bta5eJd7CuPC/
adU64/OB0CDhn96xV3+hKsgPYTqVF+zWqrfqlTsvmDC9azh5pvQtQYfBx60w+SHfIy7B5u3sFnBD
neKfwt4qMEYNfvYVJEJpDKQuvE9pe9ZHpZIt8cI36nat51TOixVPz/SAGP5Cabgx8nNsDhfHgTyW
86r9aYsKhgC0NcknEWa0zjO4B7UYLK07g24qDw7o0TDIhiF5MJDhR6DRBppNZ6aUhWhPO0WTSvoB
Ju0GigLyFjaj4lTDueYfjOxRPI21k8hatGVR/LWVLYkYKCMEalSyVGg1zJupnHlwRBY9TCNVXqp1
BI0TL4YiqXqNXIL1x7ZXnPmYVE3aZXhBQog0RxEQKMZL9j0o/B29Q2R0MbGFTixNnbtndNgJvm7D
OuH3sE8KGJPjmZWsevuB/BiN0Y6JMvxFNLpxveec4FsynCxhaB7MA8oCF8xdTjEG8PvkkN4yJH38
R7tBNgIvMV1zzQfvi2UHFwVl9Y7zndsMX+1Ldsl2mD01wrPzxIijBl1Shwm5ljdZXm4cntuObsb4
AS9VjFXd63lIQ8T7wCXoy5tEp7mWuQ4YDeoFRkLtnaSbkFxNmdnLpGISK++pum/y8DffgzGQMT6T
V3/w7oAe6+zSYxce6ODYRXzc2ltnrBdUKuhtK5z7O+yTKFUp9Dbt2vDMng1eS7Wwi4GGUxtg2y/x
6RtJlWyV5FWS9vQain9C3uPygqRy+9QvDTdtHFI3f5CxkueQtkGzW0l0eqjBB2XqQ0vk6tBpFUpE
cF3eiuIB3Bo4j5R2nhaFmFywtFkBLBZWkE4ZragCh5vyKgKSfYNiSVxD/BL5JDSQpw3ESds3Nht5
rH1fO2cI5syB4Thd2c1lCEir3j+3rxc4E9wt91Nk08UWYMsb86f8i0ttrGV3nMU1+4KOM2RFCAd8
Q6NtWKX2FRvRRnvlNtsF4JSVjJi9eE/hqCO7kBmQJ1lCHtjW52DSYQhBaRt8Q3BOwF855Ue7l7/l
iFlkrmszfIGh0VWht5TOGiJizpkRTRDYf1Hk+lCjhH7QoUIi04ITSypzsKcJh6vuySocKymRB3WV
uDsl0bogOy8xiSsMD/YHGeU/xwTtLFrLP0+bMnFU+svFQK2T2xKScio5RR6NzUyW8nUMzVe8crqz
Rx+ZYK6tZMZHhMKYsFAOIA0JSbwqXoFHw5Bvc9jgBdupd0RL930HQ7Modiw/933Xd5EFttyOS/bj
cwD/O7fk9abKXyfhgvjKrOY6KLD9VvZj4efTmzkuMy7tyBlOsqeEFchCnESEM7UQ8NBGg0/Jm6xn
leTd3CfNPMLC9MWEvWg/0Ex8mjtuDCPib8jiJ+H8tVowmsX+jcxoE5LWqPDdxUf0tfnTo3OiJjnY
uU+GtoFpjVyW6+I34sizkwgFz0Gwz1SNGzCztq7cyZJ8zPH4bT1DuP+qHYuAGA4gPg902u/0ukvd
1dd/BSc2HUG01i263y4wlHo8GddrrTXLz6WpWJphwUytWWArICmAuCkISCJmWk+boDqa3fvsOgNh
ie7A/e5+k/uwf6O/mGIXGZOCR59eESwg0KPup3fu3mLY0twbD60UhP5PsQQimhn05ghvM3PHvxOH
bRLeB88BOhGcIHDBcUQwOhhD2C9KE8glO//mvEYQTaBasL0eo1K77l/1AAC54S3gfeZX7+7dQ6jo
zsVcLGZsBG7FpgWGD9imm8G5oa5WWNu1gT248CNt3OeYOFpbhjRAy39rTbZS0Ng3MF+V36LswKJX
pcJKfiJbcmu93KkiIQ4etHsexA2Yq8BOW3QM2yULUrR8V3FLzT421TudStb/SYcGDZ1S/qXOfTEh
nkOkXp7zn0+S0AYMPVb1Viw9ATq6cs9AEcKV+eoKoGjVXf01EvV8x5BWut/kOEP9ITpGkvq4Omf6
/eDgmnkjAlL0w0wVoF9tIzTuu2WqG86P8BlOOshbYv4ln4rrgPzMuU4PFCynxY4u/whIzQRQFnGt
4SH6UruBiroQkx04DFz9BhVywsOf0AKQUvvSa3DILbHYEt+4kTyW8vjj02/+Nv1Nf7sRuvg6XC2Z
U1TytY+GUjXlOFgxi+2WkjeCJnHJL2ffzglOK6Yf2Bhwx5esIvqQPYSUovuQpi7NrWrKiOuLE8AE
kYZfxySl30pWRU6AWyEeUy8XQnj4IPeHbs+AGYVuRDs8cqEnBATCbvMaVrLt9ENbn4X1GdXnk/wc
1rJyp0q80LI8JxempIPiAk9wBNnFBw2xVGTrgx9aqEhUR0qqBXXs1ml5ktkE2EIREbIZcaC1yuZp
GKqjsc2xiqBNw6HC0WHQq13Pn7T13nTz2OdtBBro1SrPvPqrDCUDOrTD0hAzXWTCu41E07atL3AY
23PtF7ybDXmCcUc4h2uMKBU+4xBuowdupRrwMGjxhQuHYNg5l0I4hrXRxJ7PwXidsDRdR6AbbXX/
f5JTwBTt7/xCdtf5dgFLY4GqcS3A0BWjtfk8pPNH5a2zEjswgjZpWLDFF5D5AufoPprE6ktrIcBd
ifRVPnYUu2WBViazOCEgcJ7LSku3jTYqJ4YaGtTcIQUwtpQ6OA8ppTI3FL9pV9+pdio9zbqJHfWU
KqXTBOZ6D24Oo/b4CZT8Bh0JNC8uFS3auPsWEZjKpMjWr1v4XruuJGCQAeXP0ahAI3X3s8p8t/Qg
t5wcGbDaInUTef5g8cPVll8kVnS67ZNQttXRNWxMsDG9T3fx2iqxz8nUyX6KsS4Ck1OO2LWVuBOE
KgD4X8n16I18MJBmah6iiIK/tm9EO53DJEBMCZmDUFotshlIXEbLmx/+owRuusoFiLQkJUpxoLEX
cWZCK8MGaJNGAECAjNsqz3BqwOR6tvH1CmnTI/7rF4CzrGh+LW/wKx7U6ShwmLzc+AGeMbPeKcN2
puPccVsuNOCoNq6Mv5yC3wBqIT+R7zjEKxoY4HB+Rzy9IlofSHhYWzD8SNvg4DYgW2x/2lIOeLVV
qI9ji9YC84vLT0gudki2ESB3bVt+5IU+XEHCZlJO1V2Wt2nMAiWhpkJGJFmNNQ4Fjjee+4pP2LGD
+mAPX3/X6dGC44N1MkpNN4raf9Xo7wEcBc1VZEfA10PGiRBrdN7BGZTPnl6cJk4sSNFEJXPFD5ht
YW8ipI9GygdHJ7nVIzyFJJN6I0re6vRAld2y+9hnSDQBk8L9kwwS2neuynXLSX7i+RlW7dBSskYj
kDXCQYwMyoL7hvmN9TjCk1kQ/JIp8QFjPnJBmeFurc/iEEyn/zoc0jfRrEQa6npLjicSFEQ9Drwl
0Bvy4W9rcRsVu2/qtIOZA8VCn8d9YFqtxjnDzIF0Tl8ek8ZwGMZxQvbAiaiOF12BhN6CA3QC5AWE
xiUAQeFgwBxbHwQ3pQPPsO+zIgYAdg4/pLuaOgO4J3vAIrQvE2+GcFhmSA7HXTPgLYP6g0n8+wvR
1da4NmmUD4TQQLqoTDyQ9d2dTrusmQpYhyPyZheZ1SseECcimZGQD2T1HhhqsHyT3pf51tX6UKvB
FHYIToSuOvzhLfYlBQfRAyo5kJ8Agl+tF1R4w5aCKHA2LCAk6gOWuitxXWQGoBTjd/JxdUmncDc4
hY18ApJ9695CfQmMIRVcICzxw5tknOvgyN+U+EgMNeaGgJFErV9c5OysY42oTyQo4n7nGE0TaURG
2cGjQcSs0PpXh10I3O/PwRaIzT6qpuCjnTriKVp9UGpIhAC8rqPjsOgCoQW1qphLceGFAjncaUZV
kif4XNSsXYoNgNISJNFdR6u8VadFr4TtxkDcYv5tzUEBOOoaEIl5rcjU+nv9XzgstvdRnzm8Xe+h
dybeNLXwPEWeU2UMkmMmT5rwzQuJWyZZ3K9A+uUfqE5sfUSleEsrRHgMAEcLX4ST3R9aqK2rOzaO
Ra3jkV7FPOelaHyxO8DeajqkUY96bdSXOP4wZGmCeFZxrHNuqhYbXTpQkB0Vf81fjg4PSdxHATMk
48bKYCVpwKCOvcFsZz0HNM3EauISjcJqn14mfbrxUNN+y3KQmmqYLln3r/mo1Ew5O0Ecq+o9nSO5
DE7zB50otcmntM7PXRJcohe//qaapZDcc3zbYbOO6hF2K8hb/SZaRRNpPuqnIfDIV5/6N3om5Oco
/BBZaVbxMXQI0uLThm0SquHNWe/BVjlBKydVLdDV5ZChK4OPb495pX0f3MMSMYxDhR4XW1/FyIkQ
8WYAcbBRV+2ibmOR/5KHSSit1i77wo6RQfSkw7tzJ6DrKCTLeYVCT5q83IBZ+QFjiXPvDPBsQeoi
quucTiQNS4VczMca9oojAsBtC61qEpIZcTDq7FVKFjjS1O/tKNmWvhmlpLdKkRVykbXi9bONeRqW
53dG1UQozj8MvzgHEqa8LtpzpNRqjtI4CNV5B2lNio5skHfsSvpPVTuctNaZqQ221uGa/tyDd65Q
BDhMBTFj23ZP420XW9qwjmhFJwp6CFy0bA6fpk2Po+7jNkaS3ralX22JZSpxlq5h9hH8MPjoGM0u
EHMnjnJ0IMvUCMuLDXbcdeufX85oRJrPb+0ewqLKED5w4qEHc5flpEvh9CLH6SNO0C0GnAS8TSV6
sxUehATNKF/UnYTtEXkIT42ObUgTkltkdDZxZ6ZIXbAb8HNqKGVCFJ6BHVV/hl40n2pjrkhANnjr
fj09E+Y71PVP8wVHBv0NlOQQqGxRdfIuZkd+BBFgZOfC+cSZyKBfwmxiOdwJGmBM6JIDEnmgOIIh
jv0eleP7qN4jaACOgOZgxRPmhdlbjRpY36s2oLBlU+ehiQqgI8aZzg1IG86hi44k2BuhbVCLU5Or
C6ADXMxjYGS1zgP+/BECDrQMoJVVIFXreMvXxpm0eRWWU1+OSR0RX7YOmL7vCGp5SKpY8cHhcfoI
l6Ss/GqFvdMI/eMlOhb9f2SOhoTKhAYikQG3hQ30pEfFAtYBETN29FJKhYJNoPICqkHQjJdbxASW
pi99oUtaoQghWNChk4+tDq9tXOs0RkZbdFpIAxxlExA6vyatogv2sGa5XyD2EXSJc43WdHp0Hj1m
+iTszBT6zaGS7yq4Czp4vDk1S1Dr1pIjJRdpQj+F8mbOReU+E9kg6wn8f4ekR93tP2l2IcNyhI6C
Ex18ymH8JPD2Idu0rr1PC6Y7DAdUy7vQnXiSnE8cY2+daympfAuhgyZsf5SPOJbECjY4ja48R6kH
CS1H3o3aMqLDYyH5QSx663HpxfFVAxC7FL4fldlYyI0CHP8q1ROPYs1ZB4IRcCMqR3itIIXOT5HQ
woqe5vxX7bbBZSK0irhCHYWZWsewNzSlLOohDp3BG5QtgnmAYw8w7agBvGJrKbkaUNcr8Nd8ZMCz
Etkp+JJBKfgfDz19fieJhy2LbT1eBw9siZzrog4aEs1d3ZN98O39ofpuowfBiyhIhJ2TPomeGgmJ
J04snATR0S6hgGm3AHBa++Kx5jkvmrgoP51NH5YLoHr6RS8bcKezHkqizv/6RJoepYV37tScTXhB
XQyrZNqbG+8KWGIXNhhe+YUNE2XQF/jAnrKXq8PqDSKhFO0w324qmrsVxERr0SoEXcP4WKXLI312
3t2d5pUBzR+wL8rqbnggNsJirxYxPKJUxp720W/OxppVaNYnqbYSZyXgfwBrbOUf2gcEHRpon2WV
FdKmjAY9hA8Ejezu6+DuI8q+ipCHx/zULoOPIra0vuiKfhj0NyAQN4XpfQ8LJZ2MMsylG1bUmxku
7qus5J+UKcnJA41Zyso+FIVdf013ggaE4sXHPoKvKH/4Gedod+Hco1LmRiLy6pzBeQJXcGic0qdY
eRd0bIFGoaMByogphA1zKK/GlS4wNFnBQ52DEPdDss4aJNFArBsesxVQO5NLVj538GTG6Mmq15w3
Uo8kRI8AxFfDvKNCUrXvDa+GPChrvooOktNYIxyAirldOHFoVx6uATutZbys5tqq9j6QB4hWO/cK
kOpi35BBWJlPmI4oTXQLz/6d+tiwypvOsxYzzK/d26XjrwN04EiuFmT3adY7xynNdatJy6g+/9Iw
zCd5cfRm/7+RHjX8p0em/xysu4XsDRMeJuhYU9xdWglfcc17xA3ImBx1IAeOXSpF804zz3dag447
iWZUAXLlnFFPbcgF1KSlrcV5cGfuIg/MKmhCpnVMb+AmUrrdHNaXr5pCM7yLmWu0SAO36n/XTjWn
F7alUii0OZOr3U8iDY6rzeG2DzfF8E5PmQ6fIOWcbUcOfdT62xNHGqkNjqGbJSG09mAmBUHpmNb2
LrxWHYOLPccQrsI6D4G76mMbvka8TU2g6y+yFDROR9Wte7/TCUJ4r+TlEyYro/fXYgbRu8Xc/y3H
eXNwBZNPpP4sqJYANaBe/cvHyIioomttzf9ULq+tM7yVNp8Cj/s/dej0sdA0ORBUUPOgiiulSDFF
j2iNORHWBCsfEnn2bJF9TKzqvAFSvhKXrjjutDBevbUWPNge3UN6g6Y761Dhr2IUZenwVLkaxtWI
82DrOsHOvrx49XRsryijSNG4P/ZjtDErsdw2Dv5gNhjABUFgb9OB4fFXCjr31oBOKxo9oyrlmZJM
Psi7xdSU2FJrlda/So76FKQ/mlhHAvpygxAZ+Ai3xHGDui091M6md57eB0y0RtLJVDsNIMKHI6mj
vv3E2S4HRF4z+1cQAh0gvVGOSMdfgyK86ni/d/qlIVC3eN9Fw/5mVcTHwKzR3RioCkbPYefOSKRe
zuDsvbNVVKHyxTft7/JqFVAfm0EHdQ7RzfofS+e1pDgWBNEvIgJvXuUNQkgI03ohEI33Hvrr9ySz
MbG7s20ASffWrcrMyhJoUlqs3O24ZR9YNYD+3XnVZ9zDNGtmrOC/nmEH8KGu7foxWB4M14r1Nf1V
jtrGFIlXtZ8IfuiVPvMIq6SvynE/fcZDT0qzRnTFNaOWTp09Dc2Gzf07IVaqMAhkGpOMYpE0utvM
GLra694T96+9YAx6SvDHoGd+/ueB9AsNe1vtDzMEGP5K1bHNCFOwMQ+bDryjr+YvZKUf+DhVIqxD
PDaLwikkffChqyH1cJuNwV9lk4sWwH6iNsAh26ra9zijUi5i8ljSFqYFceqvNMwasUlAIwLVkgLb
YwkISQUMRlmnKRc5J+nEhwIHnoMcRwZbNFVg09tUsxjA6Ic8o4mCoYbrZHTwJFZ7ouD6IzjSd2Xh
r0AL3bAW07dmNUimXCDhLqIGGWXRTUBsHlGlabjcaM1VeQfk7pjcXr0HJwRXkVu6Vmk8pGdoRnDH
gK4ZS3LHoxHCo/WdEj2yLwohor/pC1p7tw2IG3J39xYd6XVjewa7ZO1Uxq2pVSkq4Sk6spqxC+E7
vMoec9hbtI+PkIOnBP9Xvob3IyWUlm8nrA5pA4HbRTJU4RCVAqYVShSJOkCB5I0fvcn/gKEY/mLD
yDpRI0S0Hr4rU0v8FCbLmAe4+Jq4YwyCMQChnXYzZEN/EZVXf0ytcgSeQpoVdAGq6E5mJDPzgS06
6N16/LxiifVmPttNVgTzFgZcFTlkWDO8McCIqt59Z3x9VMy2JzuVCyYAgG746RhMF8EaMqjxGwf/
iN7z0WPN8NEXvAGBAGfAH77H7NFBx3108QdpDhokH9L3l8kk72pIwEp82aZ2qA7f3SNsDlEzrRCr
yoOnKf84PowNTQfHxJT0COGgSvp9F4xgEiZTG5QWwHsQkstSlH8Y3fsFFthYHOKiC1Sif5tx+WhI
LbiboEfUZ+IwXIy9GO5C39Gpi1kA9wkg8IU/0h+Wdc7V6EE+Y/6FqU3bctP+w/FhhBlQH4EisLxZ
5D3geoAnFI3skXyLQrDmSF7bxrf8jx2HSqvtNsB5Wrh7G2QRG1SR0fQrRmQBnviwb5CS51xq59UM
jHi1lDOjbJoF7YjdEwHMvyGCBPKUaH/RzAMYCTLKREUdppEDgVIN+s0l1S91wxK7TOalncEWPWCD
v4f8wC1UsQJTYJV7/ywjJeWnN8xdru3z22QS7MFBYLxy+BsmH5h2LQV4ne6Gha3/ksBhJN/8P347
/y7i7gNxKFlCKc2dEanfgB8EnZCaEp1aqkATVW0y+r3fmP+LIlLQXaEzoX0KwNzqskytyJMLyl+k
TEDdnjgikpjb+mdJ0JCTpUnXfeD1EGDBiP9TsaFL+uphuUcUICCRIpblKSCtqEPpnBXfNxHiwoaf
gOhTWqgm4PbHmM8JRITzBdmu9jEe46g4YqgDTUweAzhhz7+bCtwh4PgkEAgsfCRoGElogXbOvpCb
AlDEjyP+2jS4IgQyFwPJ5guxtNp/Kg7imA+4FqJNCKwI1CmkrZnnsqbLd3c3Rk1ZMGIXQNuF2lZU
CVEHTS6j76em9OPJATCqO8qy9tkhrZp6qYjs2InOPnq1R3ozY/8ZSvfzT4sBUiM0tBApivyHwzcD
Gzm5KXysnbp1ol29z06A+4syZqinwmM4zKD2/FS/BEHFL1J7h52wgw5ScZNCgX8X6DX0XQmT2lYJ
2ht9G3aXTeO9fFPQcztrxoaTeh3/ERkPyS7Y5aekxd9vKI3pnW7RwQTk2kZYJ3kliXPIPcO9T6qe
FnOHG/6vTHbqKbkTx68zoqXdfEFUE7/RRoKzsRq9cMT1++SkOlZdP5cCHFYYPrkDkNGxP89Uebgk
+lKZr838jaIhn6KdLc8uvXN/FTpZ6rZ6HLyGLe8TXhUTVhxjON8JrZonmCQYr/CGuNy9Z0b3DvWw
WyApaSNMWfkyPLzagkeaBgmY3Rt3+4RhZX415s6fInBpK0blqrIYRusGqfVhyed3nzU9gSjGlowl
n+cRGv2Ime0cQm+vk+q/mQOuhj4CLbc2w4qI8obwYlJCY8J1IMqB1EnvIZFtbQk5z1+0V7y7PCAo
Az/bDhC7OrDuBotz14vvfTFmyLn9jlSFeXZyQQEdZEs+epGLgEbRaU9YAFkP3FqYYX/r+kaHAov2
B/o66DCjiSR409PzZc7DMqYt3kCju4gXDKRS2buu02WpjnbmWIVhAiBOqQFsi7kup3iVQ/3sa2Os
UlVRjfmVRigwzjKwh+BvkWErAcGqpannHbYsYwaQs+sQ/wIS9FiyMmH0s1KP+7A2iSjMD+SWLxYc
exgd9XCJNRYIsaAIeqWUpJvjhdv1WtwHl7zEYtwkghP3aONaHtKKTVjgOIEVRoWysQPlCNzK/f0D
yZ7ORvsuLU5VfHB38CDEUTRnZYL0c2XfV6QmZ6saXUE42NucERGhpVKgUjxS0W6MtnBcMhoFixZa
/396oD1cqwrxOmM3vsiKgpjYAKzVufM4gxNE8GMr2xuPevv480g3YQYMyFKmc4FqYTuR7PPOUO1f
0gjqdAaA/HXv/o0GDeMM8EYOh4e6mDYOVw7nk0qXr4ZRei6qQUSnXQZL+a/ec8DRiFD7Vman7380
3eCQKszRgMHKyFHRk8c+ku+LrWyEBTA78VEE3caVTEayLcKCeNwiFwSt428t0ZEkKtO8CsjPLGau
UcJ/mpgM6lUxtmWmqFy7F7IKXxfdXnJSprpRYr+fNVovt1UO/DAJf/HHG7ConL2Z/KIHfNj0Ga5U
WrEd2fVcITpKPqoWy4rmHnYYZ8jKQ7NbVHiS9Mi8vT8cRBduw3ZXi0aaHkNyKaZl2FeYyJ17pI9M
V2ZRoirvA4uEsUbW6bOLeA0FM9proMerQ7S/K1JkmH0P+Q8CDVRoCI0K0NqNU6HB7UdxqWMq41rj
QJy0hhoUmleS+Tzls6YGPdvVyba3yZTX92QXPGsM294ZgygIl48xaJh1MGqNGe0jcNZ/lKh8nOaE
nnryF3BpbBkhCinemLDLHO1b9weCD0Mwqga64TFUAJd1t6MV1QLD++xa1DlabSZN+XU6eCpuKXlZ
GHWZFcYrPkc/f2argb3Tw7dngN4nvJ0+HYM06DwumXNK8GCO9V/TOnvUj6Sk1J9y0jsdzb60VhJE
hm2EWXYfJnbqSeTKfezxa+9grjzOKT62zsZz+Nd9Iaix2zc6aFa0H2CWG5I/SbkTNoD1MqIGvAt5
ztqWoY08bDDREXPuVznwT3al3wYR0p5jw5HiiUlepY3JCQ9rTyqH6r80xKgPJX9t9snijCMl4ZSH
mhU08zgVK1pnmu+0pO3V2PnKf5+uvHw5ik42HXWkCtVRaCXBYOsBOwPPRcvg1n8TXdbecONg4qhe
DDVb7OxPtPOKc5bTJo+KiJZD88DHAsBc4cd4Y9xgeV5K9iOKNKwPn2B9TJ0Ma/2tDY39iHeD83A7
5JR70wpH07BP0XFuG6V0ZztIDkklEJ53ejGOdSReHzZaTP7JmZ1mWeRBZ4BS/v4ypUQmFMkQr/dk
Mg2U+/wmuIA3EckbR9rylUfQVEFwRrlJw8AERS7iE4YDCy/9c9Z97ii77Z9iIcqLDW8x7aZPq0Dp
RaVOyvsdMNIwLGl6T2ZLxA3afs5wtBrENY5i6du1exAE0PxEwwzizrhAbAnbUEy4s2V3ErGpUGW2
/c2CGG267s2Zt0jCmlafAkI1LSMxOKjIryg4VwYAJTpP8rTTy3AbeuLEWR1b0qmSZdEDiYRNZvcI
uWpfUkljL+LI+iRf2g8hHIkSaQ9+w+PtDFpfdZP015yZ+aQzqLNk6BKrkDLo4L0xSoDDYKLE5x+Y
LMOVV9DO705zyLG0G02ol8mFLB/PYxFUGaUeE4W23/D7QIdRYZWXaKQhO9xnbXeakAjMJdUTtcgn
zikjJOFAC+jpJFNELupmixcFv2eJ3rj+XUOppS60GlDpwJpmMBYrr2gxtuGrhWI+guqPUnzlCK8H
0wRI88E4JRg5iv1ycLzRxPgC5GYLocREEyUnMD8ZhSv6xd6TCZpb3x2z1xcLv0CQzSN6sQfKySTK
/TgFzEEF4peG/b7hprHPXadZSE1r9I3NOLzhjtF5TuKqzcfY4eaiW9Yg+zptzPaBtONxc+60xX3v
5ExNmSJHD7OaJlX9U9R9TAuS4rsMBVKjcTUrSjTK7nS4RWBHycTusJi+Q+pDV2W3FIEPil7F+BlW
ZGomN8YbcoD8RdWoHp3s1bLjjY5dCn1Jn4+wz2t/yhi1D7y7+IwSLeK0JtOOXvuBOIY+Jm50Brif
u2vERFYDgr8LH/2Em4KQqXLq1AZ6KeBm6VyxW+rQmG1FpG8AUnYU+6iQe+2tgUpP5Ttc58pmkRY4
LYyvA1aH01xu0god4dhAeOUuNbLMwddBCe/YB8GeuQz4QrTT/YJ0VOj9745Btzuza/Ru2RT3uQCT
Syo0PKNjXMew/Ljna+OS1fBC2f1oUsMrxJT4ag5/Pk4vaHqvuGHyKy5jPlcmFiNl56nZ2PaVE+eG
HNjRiNke7n41nFko+X5HlCgq1oSR2MktfBQ17h0MhDHEYfaK4ZSsrMQnztbMpfBI9zr+xtk5Gvi9
bxhYNqAvcaa8IlOR5eWJNSKR9efga/i2LIxAxxqu/TOc6dqZD9h/3Q1v8IhPThsHUF4VDxpj+YRT
GbyZZ2sxl23Q6ePzztiJwUD2mdcGIxMYafqDSIlEPQj40uJVkmOLR/sfjeTm4BrobbGk4cWuid02
+q0IJUzFbvIj/PFKP9NU1r6jl0nkIsP5EGc7rCjtT8k1PqBUTBaVKS7aHxgv+wIxLrRMDTCPBHjB
eZLLqiUSpoPaL8ppG6cX4Q0xQPKR30wL4QAsLKMs8as5M4ucfMW6m+erydT1BfnyzzpgxJwr9+QS
Xl6DAEyi+4OLycnfZG9YC+sjYyqLm/8xNvEdd5Y7hxTmg7iK7bHgU+koUEBCtBtGDdCdV4hZp5qC
hMHk7bFQ/hCju2s3QbFmU1JphrHVdGbclI/zBkS84l5eHTwY6SVa/OTX985PbxYckVb82Sum6649
TLaytnPrH9g3GH0BowtBweQHX12jD0I+p4oqZ9UuRjR8UK73AkuwpRaAXLU4DuF5Z+2w6Xy/z4xr
jLg1C4MnhRXXYDYLhkyz5mnLoOY1LvmbwTJhgOeIgpGi5CucaFCChC+Esy8THKhGn/8ZwhTDA0wJ
sDBgBh4UnQYXXxmdFki6w5JyekxftJi3WXZelGqAuELGGPT+EwSzKvNNJIi6w8qxuplFU8Iypr3i
XmscDLwtzfLkuXxZOu6yd8RpFT/PpnsGN3S4UDKHo4EZm6hbDlDcHLg1lPDCaqjp5Vz4YWcwW0gz
PNvO3+iRYad5U5WCZ+s0ZFN2XGCnAS/PGyQYPkiLSTFRZfxC3W3nt6DmY+DsHyg0w4sT3G68mFx1
amxkniGQ3TU99OsORprOnWxjH1QZe3zUKHScHJrhzqrUGaplbhytw8YPle7Hrfif9AHFMMTsA9aX
6TvjMxaly9FI9SYt7STQrF7LZGClBRSngthbrrlZZTY/D9aG1NROhdwcsOWODHXFew13RRNQCVqC
Iypu0/Cbb3kYlQUkWttgMiQzY84mhO7aRpYk2vYRMu1YlltyzMV6lGHQNVvhowq4bD1Hf6Mrt37I
XOu1V8MOqsnMdJZggPcqyDgrmTE2HpHURLzLmNhtwqV4ZT20gacFtXHuzE6/QpmW+bQX7tOM0MWh
ZBHUvuuNDwseVvL3Ln5PrFDcLl7e8kOPEWlZhPM6F/sdw3N0B8xd9/j0n5Brx0WOVcNkURw48IPH
nnZvBsQ8O1hjYYqyFGvtJGRiIJc2IqkE14WSbdthOeX84LaH8NTWt3OCGWysZRo/ZcCBaZ/H4zqb
6A3yG9H80a9Ej0G5jU0dAojBsMJM9zfNLTxd7JcaTIe3DzQanPhRxrQGiBoDIoSqchcfuuoYr3bF
7eCqSCkbvN/DuE0keNW8Vn89nPYuxelmNrAchfu+VfQd/PWJxIf5B88sHjqGUk+XifMfpu4eoebv
bhOtj7nGrQoH++6W48S2ZyZju68mSCJCKohxVOFfoFIUPjJiNoJSaFaJ0fgt9/Dv+H2MV20D4+kg
GDzG7DjHY5PgZRoxqBNDNcIWBh8Pk7GJ0HgOpUG45Ay4myuEWMPBxbmalzhoOwHm0cGBA+Qd4by1
kgLS1oxq+aEuiEDhARNcHmubj0BF8dIcEzb5BfMnXPV1cOFCzabxjjtOMz7kYh20+hLPvBsE2N8V
n26DRV8df0UfZSDrHZFc44cM/rhgjXMMorfj4AVT5Vlji+LjDoNQDgSVBerB+9n4Jk25Jdjtrd01
QyPxlalGne4Jy6mSIycb9betuxIQIwcdjfBffRBDsNQHKjdJSIBREP594fMu42tN0ly6NKwRYsH5
SLzHilnpVqMKZlKPXnTHXbzknzBCugCujpv8Grf8Gvt/VAo3Y+vCrHG8qYykCiy8Wz7FiRN3WDgm
2mvN0CQZ+JtAmpeD6wb9cjsBbD8YTp6TKNv0ngPm0AH/pA2ghTuSigY5y6DoIyCqXiODERx9QIhN
3gUokTQFfMhiEzqIWcB3KB5L5np3af2ZU+pPcOq3b8u3U0+o/fk4o4rPRlrNPngVkKk7n2U0ggLo
hUAnEhTWgz0ObT3E30wviwASGZ8bY3sqd9q2+fdTO/NAtNoJDFrJpf5SPW7LJJHk74L4D/FNH9/D
HnAfp6y3lNaCxYM+BnHh6MJWWRVhObHQm2xN7DZpX6wHTdyaJqO7g8SngwdrgukPfeoM0XHZ9SS4
1BQx7cF9acyutgHFS9MEmiJQa7mxEg54QjYZKiK+QCkp83ntsBZTkDHHfII61aBrL25S3EbRSNIT
ypuITD9iZLUX4gIxoXgA4AKNNHCqNqhD4J9FmccOlbHlwEury4iahLwZowVWhr/vazYfxbfJkItz
Fy4FR1GixM/vcsQvRVFmzP3U4T5j7TCqLvlZniiK4E9AdKVPhmAm3QyyIYtzCryfAaVOQdav/mE1
kU303qwYDJL402LGEI7d8eQM0UFyDzruqPMYfAe7ESwsEApafB68GVE/0zQNKIeA2iC3sLlyXhfy
ZWOmLhWizu26YRNwu/M1pSMYzNaJa91cjYRTl05vuifoUcTEAB4maRks5xfT0aORx6cGP09Iarln
/dSh4/C+4UNsfUxdMHbhJ6e55QBHuatUHc+jEYIgAfJSw8oSC3RaqKeFylvFIH5FoTAtVrBAuwn3
p/K9rZQjn0CaXsmoz/jp6EF9WDFhUvrhIV7sNuBv/atR445wrY5DGcXSibi93iii68XNsGe2Jqyw
nZGncwOfBOuXh+/EBp+dt3mN6MFWqvr089uowgvQQTsa1XwRCFtcyz4me+et4UeOAyMIQpQ6VsRG
fc9BKKmBXfdoMPOAN8dWWJ5dskbwXfLBu2HEiEalIaNs62HkZUMMGBCENp1fPBD1em68qh37O/Dj
ui2HK7WFqm9NaFlbhN3DjujQcnKyCMRBoY/6oVCN9KCovpIbs8pZ+B0oBVa+ogZJ8oojLFz7EzSz
fAKH8/HiWVEYFSe0qXSNUVGBUnbxC3D/PGPMykeLX0GlwWhcHx4d9Qg9/mk/9dWWCkGytrK4ZmVH
fAMgTNGkd3SdcduV8hsuDojduqA6dAk8mZjgtaM3QgwOnugaPXs2p4ILNrYPtYm1OVmlBQirtnYp
Kt4emASqxUJ8hpp5kaDEjkNrM9QELey2I6SkhD9sBBS8dwxAOcPlYyBhH6pzy2ci3GAAy7mlr65p
ZvznCaMB74Q5NXsgM3CK76Zri10SqUahQNaA3GexdhhTsdiY5N33wO/Q3BbTasXYITD9o3UdwEFE
/m1Bi6vLC0PZZ3nhCy4VTrpGIuFkQA+8BRfJXUyRrnCl/HG4mDwin7USBPKbIE27PWp/w6x7jEoa
G3AFjvDTRcqAyfztfQlywGXwnZyzKeS8t0KncBbpHz7lZA6mvTdszza4HTy0dCwnefc4blurYce+
ba0mUyLtJ3LQtlUH3inRX/T0NkP6Dl0eyJQARwTjbmUOxCH4t4yEOmGG8oJNT6BVnEzHJF1GhSZA
Gs0wV1KzWYblgQNFRTjheYI1vf39zykV88r0nmYP7MNxAIjoj48PPSp4sCGL7JVmmT/PwUWLcQUk
jCSz3zFaifDJOK4Vaj4Qya8xrSlT6rA/MlwJp/+sQp4m0bW7SquBUG8qyCBsMaYkTFTX6UxFcbDH
ghDwbFTpMy1wDSCnavRbSq8GgAkA7QoJnIoPU0Jx34d18l27ZxjI895AjGxXKyQHWUKCOXnJyGSy
AXzjdk2Gox5scEEELmx6G21A6mcF7CyB72GO3nOJEMMIkPA5juoJ+x5OCtEsKwPgh34Uznt+mq/X
bd+3u8Aa3Bgxn4gbiNvWiHWNtsbmeUogjgsHXCJKn6bhuiyFFacG9Ee2SjB/GrArQWd4RTyLrNAb
eNA7b7YHOntOYCsJ9Y1wxMpbdGwILzQoEJcsZH56LYZfhxgFN+EQ8k5d2AoBf+GGQL+BWntExwGN
qaHyeO97OkbQLm6X4WJEDXrB2fAhOxpvEwkkdEaynDZgtTs6EglPDxBM8GgOYtZ6wf4teI6Sxkv+
XqhtcWcjSSCmGYY9w7xiHwMh+gSBDG02D4oe1RoSZdEfC6Axvygc+uqcwmfpLq4ecTa/wVshlrcm
vwmxnyuycGDY2YCQkAB9zloAPKfgDOVOcPfpPLBahpAwMXOEqBMgF4+2SwaB1oPP0uHtiKvS2NxZ
pR5LNefUTutG34cScdMu9YdJOZL6XFHo0ympzhbkmhYuEwavgQbLY/PUXZC0jbGYAwixxBxuRSuO
uC5RxtzWCKEzeS7dy4QDgloEi6XnmJB46Cap+RYSZMrK+zG4Ay4er4YPIgm9DlNk8LM8BY5oDGHe
Hi4XWwuXMIMAqo/RxUy4hrPZi67oNddDtwakPRgLREu6MLpGF6kLPIVPH5sEkGgE2wTlsZYeTyJD
GtJP/zy4LRRd9IeD788R7ROB8U0BWa6bLGpQJoP74ACfZjeXhyvqK5OigNjBebMMLW4iRW6MRQX9
wXMaWxkpzqptGBOHlIQ1j7HJ2ozeFuv6HuI7C+HFosM7nW1CBtjEDNHKaWAAqCdP4/E2iQ8cTAYb
J+YullMAQolF5O/DsShRP0Heye/C3keRk3PDUAZxl1gvad/n6ewHxABy7ASEGb1sgK6HrIjJwpww
A3xDkJztQxRzdMlxdbQ5YUs5CClXwl1PkLLRBTN0QWf8nEaniRB4yG+1jhg8NCdijQoLz+Wzwnnk
kKauiOp9lwOBc1E5cTjRlQjgj0nX+LE6LDsZLFlu5PT9o5P6i7Tf7RqOGIGSZwG0Y2I/wiUnynj0
Fi6gNIqzcVLXNoaEZ05XB4ieD6RGN3DvYGXEiDQcWhbWjk7t2IcxcjcRv9XlUGLZ231QJXP8w1ee
vBRTUpHEsRFSsHZ0PCncPX/bBcfBjr5HFjw7E2s3Mf9KXzgzG6ydKGSgAjAwTpa442rTeOZQ43wQ
q0S/ocPxyPRorT7WPt8NVMIOqOxtJuokhO2tnzsFTxcPDjh1wdQWCVooMRMhmouBodgQRCCMlNE9
9VMru+DzECUIHywjMk/tCrS5GTYoTG1h5zrcM2UKinoFj2Lh8wRYsjAeNN8oT7hFyt8LokHmLuwx
38AIh4cEsGNeXWx6LXBBCszAtLWz7R8TCRa3bWZ3UXPS9c6pz23ia4SGKCK48CGk3WB9qPWuv4BC
Iu+xUOnyZkzVviL89baTokwXkshbHVgsTKKqD3eC8G0IJTokzspGQx3hrj3TwyFEkSW+OW4RDuYh
NxsPwSgj8UJLQfRy0+eYbHFY5CDwnDG5T6hiRWXsCU5gDKXIP1kvtskcIw47YpZfoGxgcbGYWJTc
2e8TIgD7fBj9JGQnYZEFvElYE+TGUxK391iRnoOJphpJjUWZc6TcCF4UTzH3mtX3NVUKFgT3jblg
CtLVtBGDclNUPh0k3S1xKJlpyUQKtDBSNH44iuA2wun3wKKBzT88RKnuwM09JNkleLlxFVJDDeJY
CGjnVPiTY3nFposw0eaYMlHNsQQJOODJ3Aj0QKyLC0Eg9xcIUStm/0YW67IvsFsgIvsG6/9sjH3O
jIiJmUhlMB/0uSMDXiTmWXJssD25R+QpnAQOcV5rTaIC6gcd3nKGUsA1UgesOiY3xvEziikgyLFZ
HG3lpEi4eFKEEgGPvB5CGiIQJzVOQMoxWKiaGcSDsDg5mPGXcetcVj2pHouJBBHy/epjmFLUMNDi
ylgAxFAunf2AvRlvoJK/EAVLfqI9getFjTWpqZXhKMELGMScQ4gEgn8TiCckd46BxOd7irJkpAx4
seWgmtxyoIyAQ2aNtBLbpzfZHAcpomV8olrcXuUcNW6MkjIOiQyin8w59YlaqGU2HvpVqNpoBF1I
KqjCkMGF9J+SNEwYyUCU4IarNoidieNvaUvHy3OleikCt7uFvyVuN+lJsB8oXwEBXKJMsIiaVBDs
GraBU6IRNkNos7agHO3ATtsqsWxz4AUGs8KRcqY3h9fduOqVRo7gfiQkhjlv88COXspn7fREdXIP
OTunXfKXbNr3G+NCkibOs5WR3zMJc9E+rH/pk6CkxvKFdgMJcusBi0/rTRomcl6qULUlNviAPFBB
tkuulGOI0vIxLFhMlrUU0AU7AgYyiqpQ76FFnlBidhpRmuJhQPzpPzFh15WYkBcBp7jLpSGH5Etn
Mv6qxX7nU6cy/UqpGhGgztsWa7nsGPQ2Xyza1hZut//mRShkuhiyMAPWLXPIEAEleuDMIGo1u31C
ChucyshllS3u3nwxH7ulHONauOIy8lOOLYljUe5DD9J58OaHSQOYAwE9wZFJJwNyHypICXCx/Qtq
RNazU2tjg00cQE3TLwpKJ7zYijhqB1yz7mwrZH1GufzPROHSrP3XzVtecWHRfTAvutMAI5NAqtr8
Mqux+HI8CjRogw2D3SrltxxXWauBZtKX5vK8/SBaOXD2Wr+cgiz3aIXCCD3MLqWFo8bvY2FhqQ34
ih0n773NIlxApi5SbfG61Fc8rqkJGAA752oBWskSgWYSXXp6LxIJIsHVNC0MhpOyYVE/Y+GAolqa
y4ydOyGrAPOhMbi//IXs47QmU4om7EAyuwHhKSF2UyVIkKR+1GNfjhBN2vAKEASSP6kFrEJ2LDHe
pheTfB2nDqojvT0HYF2cMasbp5i4yEnclXkK9KM1KkK61uGKaUKzKEJI9bCTSVNyZ3g8Zmk+fIak
I9dlhCDpDkGAqBKp3onAUD3qHfYVpywfmyU7AXDKJVAQcoTxG+sN866URaBCFm1CPOHYgNxGFkiN
eDdSIpxLI6OLEw8p5A5TkpbDScvmquC2iwUZYQDWeQDlCwfM/zAJjyTW4gKqbsSLSX6GCQ5zdHjr
Gtft4+7q8HT4XJQF1KphGhcxJofQhth4UKB61oG2syNPhIByUM+TsBUF0ewQMLKKovUSKdg6RZHF
PrK9nHyTrHmVU1WaGAO9bPCjiLwp0ZguIyEEK+cgbYsVeRIPmXEO8JUTE1Qdv9fGnZpnZ3cKSUKl
Yiv10Md5frpgk7HXUgr+tFL4ETfXkS0fL0gKQ6jj/3X8YUumM4izd/JJCMNfuSERhnhbFLv/mwNY
S2gF3RYPHZKONSlFZjOQck4FB08+itP1F8ohe3YAMyUycTjVTkMgIr5G6c62Js17WCAKwI6sJjQp
PIcJOkPk+RT3NIYT/d5jpFdYcqkVDLS3GlxaViPGP2VDGxvosNQBbYyZGeREeajmxJJRSPS3OCH0
k6oLQcrgz6Pr6EIB/8a/SeVdAS4KsXvItzGxzZaQDU+Cb2kmRxe1J31l+Bwv3zUFBJAd0IyqKw0B
/p/pTnnsnPg9+rk5K9kI6tZp+vM2ixjsFmkPbS/P8I3TkyCGRsiDj6jCUdZUqFXwjVp0x6QxNj06
Gqj0iGQmqOFKzzEzVRE4MVAU30DbqWE6w0GyM2ttZjOlJHnwP0PqvH5/Duwrz0s5aFG/qr6ZkLgz
nBunowVSrX6JS1afE21VhM21hX0VqU6lR+REtjXmfQSn7pIzoL/dbBpTjLrbR3t6MdtLme1+Rq/R
pm3R2v2gv2GKhqv3WdZAhtf49f/RpLHrPYEDZke/Nnkj6/sYdTQS8zVGPL1ztxOvs8uoNOgwyEvT
DzDefTsVdDBy1f6g6ZJxFROXe7Qz4lCY0SjUtJ5MO2VCpl83/oDDaol0blwArd3S6+3cev/u0VTj
76cW9nr34sasAGPDsz3b5fXv9knnUGn2mm9nH/JDuFKKB8E5ny+kIxIT7syGsYmkpVghLNQkPGgB
eNghJN9P16jR892w9wyWbHt1cEx6ti3JGQ6Z5owgl5OYQo0DbToJHlYruZJE/mvHuVlj0mv+aADm
U84rJNtHjATpJF+5TAw3OfNBdohKUlHyADs2x75CmFJywEb0bN9MlF47RE9Dmp/cAxapAHjygOR5
slK1rkkIAASx3WqjQcICF9Ex3/ra4MqEW2ZanMKEJv0Nztrd8D768wwPdNixQe/j9Btw4RNpuf46
dwswJT4K4qHNJ/jzTzRtXrD1weTEZi8Ez+KEZs8mD75EQLvqeZH9DFIX/XVj18ZiHqbUNGmTnEVb
UGJJVR6plLgc6RkbADyWY1lGYEBMX0UlH1M+jfwYx0ccTjyExBBwTdqnRScsB7OzAf2ookwmGeJv
pA3ajYRXszzf+M5XOIxIb9EFV8Z7Tc1KzsyYPP12K8vp/NgrT0QjNJKH86B5cPyDNoUJi8Ng6S1/
1y6k9BaK8mMsoYE8CiuPYwvCS6H/W1CG7F60Fr3EMzlJ5l8PEyDOrj0czmZimEUpL+t3zVGKkQh4
yqbkoQGFw4StFY4aSAmLI3z02dw4V/fuHu29fUfLA5MMfXplmo50CBtm+60X096t0EDM+oH2jIdG
dMh2aKU0rQxcKfXHFBBxKb7qMWbGI/wUUwk9ZjBwJe6GDqUtDSDiMtUt3UEh0YGekS+IxheqU/j9
s3alNsI7RCYa4bqL38a8jJB25a4fAanJ+c85HO11k4DQr2QN7wIISUSlFgKR/WfLS9MTWai4pjIt
slRaPAEFRLgCIp/MkTHsprG9GoAvCKGBHCXFGH3gVN50fNx5cKAjOQmWvv50uM2/oxbziRiRgc7q
haZE89ZEE6yYmL1jC8EXrxON0CnDvzKJHPJ15ez5IUhiONeOdSnWdHdvI90w/T8My/cWOEeX7694
8anNbTO4e1T8rDNJh5jDwLwO7iG/8fNAnrBFaaMZrEvIaYlbVlab5Si3f/1R0OA3BRmpT40BQq7G
FTzhL4XQIa+jin7SNoM/DibjalBnsgkuZE9n7Tfxg7nDl4LeVN3G4M4PXhhJ0oD1VBamXhAmEMeN
GEHp7Rsum4xjeNCrrN+DZPLfjnr5G5gEYeVoytSLDuj/hfqoULojfoCPJv0s/UacqjW51eQ5WVWD
P7yNlsGe9ngxXPpsT7RuahaXAk+IEYJWthVkJqcLRz8yb5wxtRnOdP7Tac8D5B9eWVNLfj1u5JJ2
fdE78oKA0CJ9ALKEd1LVH/mW6Vkjdi9HwUiC8LYrV0PRwYBHOBB4PI1/C1s3QG9BLWdaqlQw6GNp
yeudzQ2clynoxMoBlefovKfxDRnjIgUVquFYIiWngCBdif60yMrq35288nJVxp1Qc9vePi8hWoeO
GBdz3CZ8yMWUE6juk+6UwwwVNLPcuQ7mmORA6PutAuU976wMFBsVoreMC9Htkx3uf4CdGHUgPgUd
/Q1Q5YaaGA/UNZagNZjGycjy3q5K6oqVtJrmQDYPVUyedvYbO27K2IqhlmAyFfws6VT2IoepiZiV
xVIBtPhYEh5jMWUCbGCFB5c+og4NaNabEs9a0Bfenshx5elOTax+oPN4pCOrqmYuZFWYtHNjyB47
3H15dlCvthz6Al7um4yY5ukU9JHc9G3U+OkfLJLIumtQohovKsqveAw/Q4J8nXyaDf3lkMiNPHLT
qWTazPvRSlKiTt4fLlHNiFBhchyLW4Y63yugFCTV4QFSgJPqglESMHgNzYUlm1xPDXHVyvQoU8Ll
PTpHt/gw8JRGQfJS31D5q9WBm0SuL1MTGK/ICwEuLpyN6n5QaHq4tSP/oqovz+oYpqHkB17DMBY1
NbSW7KXatDaQEJ6CR/SkJgSsg0J26cV3n992L+h7qCKqEVy2GF5M25CVFy/yfg/+dRJnG7szfqM6
5grkZOWDOuUsFq20CkdpxagJdlFvInMF/LsD4S3mCGxWuwX7EJ5ExbHA9ZAT3Cj5PtCsZO19KjTJ
WFEEg24G0YtqbA0cRjpvvLpmiml2UvB4LpRWMEPIQLRAepR26WJhoIz+5RmQ2+tRUX5eHSCnkvTf
oaMtYYVLpgXR6EUWTitLniPzB34CgKbe4Bc1p4Q2zV/Ieu4UzRXZJtVUo69gom2GKKQQ64Gjl03S
BTBilScQT2zZpRfwpIDAVWd9vwjyABIG/QNRGPnUp+qTjlSB82vPLoU0o+5DQBTI9iqKYYcKNS+p
YJAwbYfoeBVuM1UCf1YNVohNrpQfh2a7MyFj3f/sqAEAXgtuLGludmN+wkE5rUqLsjj8jlGcnUJc
YASeysKDhKHu14l16TGQIKVXq0T1m29m2jJU4i8mbrXZvWyTJauRx6WBCxTkuBvrdaQvVi/X1dpg
i0MAdZrR2q9HF81BJq5i44XjQ1Ly6IfeT9akyEgEONJngDRoAcLR36DGTzKAlvW/775ozOFQUOvn
Gn9NIjcVryQi/G1eRX/LxIfNsmGsRoxAm/OampLzIbfmbxj7Oy3seTF6Zu+9sNy7ItY52RI74/QV
XHQeYIgIu8TebzDEDKMbiiyOai1MPOR5DkDOJ/p9YF4JaWrfz9TPjF1U8NU2V+hXPiTVC6u8ULPR
A6U+884O6QrvEKVeB/vgbeef3pMHVWSULzcKCzUQvpn3xT39fMN6Z5I3R09GQLwZCsDE3t4LzTwz
a05twoXwZxqRyELx3kW8r/FBGKJiM7PuV9vcppqmiAKuBHkbzys132KryHJVKyhTTqzPknqTXrsX
gHQhdpKct4kUyzpFZLCk3Yv5ho49pdlrq9STT/Qe5PEy7NwNCkVCAzmGnSkeqh+dISnionpFdfTm
I1fwAbnQ9shtkw9phe+y3roCi+59HSowTrGT05nQpiWZAXupFhjCCXMVPmHl5P0lMQWL2Lk2yJmO
CIkPX8sVvsRw0L+sqs6xLaOOnfaygTYqq5AaAbL01r+7VFNmcCLJPiMAq37FYYyKhqJcsxqHczNo
fgxStrL5Wa5SSrPrmgNCs/E4zTVmSRkayBQIE16Z5MvqjSeKKmhlq4BaASQ9lQ3+DYMv2uv8DyXu
PdMdEPjAaAfc4lueOtjRZIA6M82Vpsoc3xcmSjBXAoas6ChXgMlA98Uz/LPKoxX3Udg7S8xsEOIL
WPrm4vsDnLUb7/irz3/1OzLz3PabAZdNb/WE2SkIfgh7HBhNfAelKsnBEn0j5obITG3nsRh7Ra0L
+FtgUgTFHb/SGm7Yr/SVynS0KAgtuucAG2BOwqeIdHFn/IlWLRbsKdA8grUiZrUPf7sAp/j6NIfK
fPjTCHEBCOqLV9pxtls+u8B/NYRdgg+H+B8LQi2aypaw7rWe3Q2CNK5FI/uKg/1IoKbw7YbRJi8Q
BUuLYGcMEPn4j6Tz6lKU3YLwL3ItFQG9JYqiYg43rta2ERMmTL9+nnLWnPNN6mkVXnaoXbuKVFRm
pey7Aeqrgdu7aKrQ4d3h2vKWwFNUfOV95ajSNGv37kOt/9mBNv+kaZBzHkwiIUrlzc/oDnSteCvf
jL2qB/AENWQ7+CAERjM2OLUY0/4qdWprut7aJbcfqB9c7wduvbOvAh7wPb2/tnRVcnH1FrbOu8oA
QTMRYWGQjtOOpFlK6HioI71KlyQqQ3dnp05gynrtw7a2W13fmT8DuxNeycbOOo2gt9A/ASL7pfHu
b02nPU2Bwhs0t+pmG8BvxB7gW9yovdfFR2Oh2By80upR58MBdlXJ24J7Htjw6vTqGFp/1b8GH00W
BVLB2/1mg4xNxwA9Mh4+5jIjo/mEOHAo4X2d0sI0GPIAiIR551F2kIGJNsu50JR6cl2VfJgoc/FT
7uwfN6vR6e3dLl7N+/SNxdnfE23XB7Z9O/eWVUVTdQcxFtmT+SfM0PYKG+MlLX85MgxE54zOZ1Ca
pGE9rkbbKcDLiDQXlm4A4HVa/H1nP6b7Rr0f9GMA1p3Gy2BDe4kfQXhvgq9zMZN8/RpYozILd+AF
qNQB4DR8gxGCLv0G5CCBW6OAzcBixah7pMOkg5R27EFS4mzl6N7zVKjdjjZnDCUol0JU5oYq876y
+m7BLjUOAnuuOjJCcNfHG+KxP9jkHS7KFFEMCtXkMGVYcUUkF129rFOPkJxum2DGINPM4UFtKn62
oW7kTg6Q509YckIyh/D7JCSMCJGWg0g8lmp4uBW+YYDfPaHOkw+RPKfYWq3Et6Cu7KEs9pf/LBjs
HzSCdASQGJ1D29l2n8GRIhP7AsTxkkvd3x46N2hmFef+9ivjPRQ/mrj+1YbzHw0ubsRM70l1ElS6
21U1Kti6ZMPBuVbc0WNPUBoBwCBBkRw5Ay8MbTI2uEjVf6Av7MQG7z0bPw2Hq83JrsGOMqlRmA1M
pXpFaO7ewVUA0QB1vPzsb7fhkebVffarRwq82ohPIIwEtw+oDYtlaNLzXAP6iiw4wJzGFjlo9tUS
IfxL2jPpTVZY7YHqcit4ZELaAYSzuE+9C69NSqTi0LeouxVUv2jAbG9LswurGKaJ1tmYSNAH3b4B
QOozF64/4janZvrd21UEIt93cVEzt/I4sniMKI2JUanPsIC9bY6KSQ+E1FjPwquzcKgy6p3GsL54
8ceEwIVMht40gJUhqpxEu6q7QmwMUZgmNE/tQJCZ0CCAEAlIxN4MeMNOdujsBOe0AFS4my3w63FT
TwyyI9vhmFHRlje4tusl2CBoDLRzcIUyXcORv3vM1KnWws/a6j8hT+E6VmdtXA5RDYfSTci7tLa0
u8ez7z27JCtc0ijHBfrDv+njDtQB+gKWS2zYyUdGyNzOafZTo3ri08AZZgGe0g5pTUQ6amE2eTDQ
liLzJ35gRFb2SQHoIxz5bOWLcwfOeDlmleLtd8FQo3xyq8Pr/hAs0R1x8lKV+pTaZkKZC/jucGCD
2+CDHs+cLwgHoHgwZ9LQQKx4Ge+mDGyVncTBvUYnIGF68AFqBqarOmCaDcqfRbHPQf9nXud9BHgP
ooOL8sj+HVdYszebtRpoBOuVbja9B7X0HkMpxnerZ2asA6qLvlVJ61jRq+dJneoTgDKfIQQ9OaSd
bcs64P3gb//w103BjllzX2FaAhHT+zQP3hPqcuYsHxjhcdgbxE+En4BfTWL3FpJaBdCRL6EsjBjs
sV60hLyDauYc1NBglA5rgJXl6Yb5ZsEYlFn9t7Ew4juPyAc96f2YZjrG8cZJPoxtaLDUwXX+r7+/
yHnghYTx2rhObTh8JPKtOfZNkCa1J/ZMrQ9ydLxjOmcmjP/JZXT2GXedXMic91Dyjq0GDmkmmucf
5jVvyXTc4wbKsYRXfg/KskXcLR3I6fEe7WZ5S0jWQvomvdqGRrnqn39fMU4hO3onq7WDGqJupHkY
NXgjH9xEbpiyYIXz8wFGYLZnzGpQpyhVnl2DodqT8jpboCCH9YO/37xA+kUcaxPsp1tKUSQ7SLEU
JOu1CD1JdNxst4wz+UMFdfhjn9CKibUvtLM/3WXzMH3KfybfOa/B4+Al0zP0y2M8PSGSCbGjdYk+
CGy9gElsV04aMKU9QiJNAjpD3CKuVqOCfLfZXnH3NtaekQKQxlgTWNHCdHfEhEBbbf4tK1afKRma
vDwUvntB4U21x2WxXwiaOdJC7LwnKtLDa915rLYQ1I+yzvlKyKHwdb+Ey197cC0DYAsm/h/g+fCg
0tajeV+9EXIKGYUdmOnuxxrG3BgrS9EM7RFmIYONoHDeEnzRx0pv7jDc7510gexsS4eGzCDarkwp
/udCRgvrzRQ+y9O7w0GbolKWXA6wYeC0SgkFrSCy9S2AToK7zuZIarM1oTw1oR1tohffj9ckSbPo
TiKCfi/vhHqUdV5LtGQgtvIvNEmir8z6Z/b3AVHEldutG1RbqqBZDBcI9YgN0rZ3wsQ+MCjRoWfg
DzAorRuygSb4QUe/atG2mJR6Jn9mF+7nwFBfnbBMYx6eOYPUBY4m7SDIGpKocCoR6vaYEGervjU+
rbX4e6ObpF0HHlq6f+jqg85p22TSGNW1I7j/k9yyEIhj+9aqdt8Dqi1ppebIn5SCJ23uBJIGXquw
qBxAcsGFE3bz+DfCoTAYwwQOb246g/uduhR9Cf/BBwWNEQXqpl9Q7kKl5o4U4RUGleRlwNwWI3tq
gwPAiQWftDpCpNCIZ9GFsaOwga3GkxprnoeSt18xXqXshDqUTIsgSSO0/KRthaj7bA3Sg/cWYJsu
NOvTSCA3lyxnPmJcF4iSLG2QE4UzA3q4GCqYQ9Z7SWjKc5DxZxBSmMOqcr64I9VJyIMgyXuhByLG
f91bV/i7OfbdeeBnhKIQ9CL90GTt8V2kvK2vPvVF31wsgxsnzA4r7pidzc41bLJ273ZfjIpQyiFW
1nj0oCl40gkzUUe02+Jmcc7dBOKS5e3+imA7Oftmxzi7DTA32zU76Bu7BhJVO+ZY1/GjU59eetXv
mOnsG7uWuZgenJ8t62DHgA1T94G6uxGWe2cf9RrbZccbkUVGrtPa0O7U+JOEAx9BCurdFg/6+yPM
XeLN9OK9Wu/e9eos7669KNZ25zI7/D0PSAjWqFYJpH7BgiNPJWylJGNb3wwb18BEPezHaJXXD7/R
/0hSS/I4p8muS77w7xJR5lsTuZCKJNocWBJhWI7IoTkwU+cNFO4kLBrO8+TjN1punjyPATIY5sc9
Dd5eo7XrWgafqbJvWvfWw3979+k5AiAs9WogAmtG5UYRasPaIpP93qM3FgF/oEqcxe38PiIWU8d1
NKbuMBzXHT4jfcc5SXn8hCHQpHbuaAPxPAIhxFXfbi4nUhWmDOIH4DwSvjuKmolIVgK45Rd78/M3
tZxcUOU1YjtLUQn0FXfwfHDdowODlHUNHllIg93/Gk4kHOl9f3dzXhD3IcE13+QFPIHRe370ZOGQ
DdRGVv0jyeM2KU/IKSE5GOY1QpFYZiDuy4MEG7n9xFEYAYEAT1zgs3f3yDazvGoxyIjPQE0asoAA
Fe7vra3FLyRoOwyk2jWmG/KyoApnAlTvFmWpMBFPni1MXVBZx0iDPZk7pa6FgAHP+09llv8gUIWL
CglSyi1A+MH77zKp9zV9KxNvbpPiDzXwExe11Dv+XLm04O0ABjxFROMhp/yLiqp3ha/0p8JKoIBM
udL+cXwJ8f2hN1mRQnkoXm34tXD5IFY+aWDsKf96SPcc3LrqAv9b+0Kf+QFs82URoj4YV6ngBb8C
Mg8R5Ju6xg+ssmCQw9rao8ZNS/mk/2EYzmSjnflPKgzlEMSp/VOz4d/ZHWU9+OSoL6O054qmkCmO
TuVJ9OJQWhllDmPIirhw+hIkLC5eo2OxSKO1rwYqKViffIXH0bkc78kXDZ8e+etgZRG4Goy16zHu
U3CYEBkNxf1SM6Uce0dOHPq0l26kUsMX6MuQ5ab5s3mu70SSCgp/MBfN8OYZ4SXWNEAUhwMJD8RH
01QI48pGYm1wcbnAJEJoUXJgytVo8yRvlfj5r7gLatSO/DmF0/e10UEDBSM9Pr5qmo3BkTepZ7fm
MO90i5pPsKJrZ6CN2KojY6iChfU4hXioKQltFJ8ZFrsICmPlxyq6oTLZ+6D4cfFuwS1g28X7YLn3
4M+WgYQ6EcPkM1B58DcEeALlmWtJ6Ua9cneKAA33OjwJTbWnT+a4LzeLCu+5ZhB78S7evBvvqjgZ
uZfo0IVdYnB5rr7JwB95hajGnGduR0v/uEq9oQat7+ZzyoiRMeO2s2VXUM+Dh6TVKWQB2CWWerAZ
3HNLkP+BEe1WC87B2b2P8+E1PH4Ht1rfHrqMB1lQHb8Dk6Vzg7lunZ1UMyy8C/oyeVSeGS2DwJX+
1tEB0LcyNPEND/1reG1VWatFXSFkCnlrNnhX6D+7Jt/yHO5YhT74eh94qcXV4B1U3EaYR3WEa0g4
fDp5nNShkIKzbDJgU7ae0Kl8yBrV/3+8IBCSkh5IPlq9PZy7PXqn+lksuipe4nZXCpaVWP6u2ut4
tfPQbJ7nSMoQbTj5F3BTo73rVS+kvDLPnZ4VDAECMF9/QadM3AXqYwgDOQxeDOVixQGcZb7kL2BJ
m036xX0YGTDKcJvs5f0lKq5mtxxlcbEudY7wr//qw9IivXp2aM0qXL1ts8zmfh6/XDtkJ0pnzakM
IhAKs2uVnFRlHYQZPFBMUL8l9u6EVxZVkVDHBiGfbAmHJoM8PNCiBLoGW4Sps9LMcQT90GiRof1X
nzNEATbBzqV3g85x48oUEGLTzrl9amZhZWB2UTIGoGGc3jUxKZMdDlel/5FdKctFMcGZ2cG+iyCf
qHBmj01Z1RviKGgCkGMkcZSLL107uO0Lb2O2A/uN3hu8as+EIkOIFvIIZDfQlbC6eA9s7wkhYM/A
m8VsCjspMMpSmumwN/lr9jmC5VUWcGyjejcd1gewNqNn+0+MgAnLR22bLGYue0vv/LPzpmtuILWZ
KgwoGTzCYQHwo22EK8QiQN4VptY0UGBH0Dz6pcEOY0UNmeTXmodQa9TmqQirbcoCxU8VpmkszNEX
AC6uiBi4kPKrJr0fLClQqVBA6n9AT8DNNthTk68Ytmj+cQQZP4S1zhYUHDH6nXtpF22exq2z77EC
Hp43qKF3ivYWkTkNlCsJWgE791TzjtNKkkNCCM/r5xn/qwf+TtvRd47OCIpLLvX+Q7T/OaD3gjgQ
DB0MpF/g35qNn9cF8xOQDJMk2LyjRX/Yke4+v2UIdgwUNQcVB3SVy9L609zDhas0K6ucKjBr8XBM
z3iShDuoXlDC5a80yjtZqzHd9wlXaEKv9htrTtR2EErT07fvADQCpkOwCenmaH8PwQN0NEBO69yG
EfRgcOl/2OwG+yHSlqN3z6aVkO5WNakarHmc2gCH3mkKnAV/WltXPiYPu9UAzG0wuKDpghK3Zw5o
b/GJFeNYkV8+mDy2da822q2I22PwzPDydJE2XofTOzT5PHoHU7+In95uguwIXJiTsxzWeufJM5D3
ptFHEPkIonbmddOOlQBUoonGvLuvVd2UjH1pQSHlmqfaPmfTiRudNksnKrlqYnkA6zOlxJtno2yc
VrWpPD9Mlj1rragogdqHX1pQKt799CGzjRcLncSogB52+gnTaB/XervJ1QelYATsrKkQnUcrpZxl
/RE9qg284+TirZ8J0T8jVSWUuU4Wf/p8cWmSlMaHtoXQyqQKu3h9JpCHJJpqNFWq4tv2JDh9Jm0g
PsW/zrgpBEwCm5pNpoRanmb9iG0gLnoOUOSMKu0iJTVJarwgMmoh4+VO9abBhgvIfK47RhDhB/OM
66JFxX/+xuaXe4m5wt3url32Kj6qHQTzFOWKn6r3Cp+RUQ3d1iXo7n8rdbf74x+Qu/ggqlCFVJRj
GuH8dHkUhl2rJ7osd8vv3t3W1OejHxzmmz2YTLkn7hqtPqIMDy1Mv9yTAw6ajYrA7DxaWbSESTWz
3y4FeWG4KMTxX9SAb+9g290DfITVAI5VinKPv+QxjV/k3+Dj81PXRWQ8dAfcdpj0G9I3SzssOMCz
ZUNAE5IRZ/5bPaSA0ykgNpp7bgzJijAQCZ0HFCRmN5m23xF9ZvWFJlntiDP3Wye/m4NHMHbtPRG9
qc3QJ4r9OaxyMkZQQiSSgh5C6+DYYXCgvqLwQnaSB5tliSk+e6POJk6jT0hjyIyIJZn5HKG8OYsV
0+k7+OhqWOpVzk0Q42uzok7rTHQvhHcjxU1tQF8PjgD9jHW1iDg1UnM3OnakKLoBQh4oo43Yx+Rs
QTSJByEXQ/PjHjN8XKhBj8EESFa8/MULedl4rfY0hJJSZ5UNOWHFU5FiV8yFNJK6Ryv5oGuWpG3C
0Y7EC/q/OGyZvrIYZIAFy2prAeeafljTI1wGw4EecGIL5d16nUhk4OEeuCJLuGlc9iSf1XgE1Zci
+EcY4Gu5uHN8bcVqsFfqvrVNu1p9hR4Vkm16bzU5EIwh6Wofuh4JnUHdfMCdVabVN9LPYsoownHL
ez2GKkBcjtZNYAhrL8OC/gUMLD9vRk4uQ2MGNwcPYgVVJRpZBBEufRupt41CI2eIUU2vt+LXgNsE
wfUd1mfo4DvaYScEOAVhsgGrR1R8nACWoBgpY3GzGUyd2HGHrD9Rhb4G9piIcGrKma0IhGaisqPj
l0LEffBwU/GgaKjHHMTGu6bOuVlLiCigSD4IqKQUUkJ0BNxE4aI1F86nPq1e1G5yy3gzaR9xX0Kg
AC/9nNM+0ECQ2bhI8Cd1lUTFZGiiJIsPAlXqxi5zn7gvGyztvGtTfyPrAHoNAg2x5MXdvjLrYjGG
LQFKf8xvqNURnHwMXxZDOLWgMCy0UsNuD95V2uWYUSh979tspgpBSIb4CGo4d9EE+0rWW2jHnBUr
HJdFRj0OS5cMDsylTqIOQpjBEQZYYPqm4HkLeOQIUlLN+umiLMR+2fArDg2vy2VfuYm2mIS1Pr7z
8o0W4t4llo1aZig/uS+u0Vk26bpjhit4A7QMhiVyXTghuK94kCQCPawo2Zj+DnIEXpnLE/gQCzYD
DQy568mV5iY8tJkS8ujitseWYQqOTLDh6Wc8TU7TJSfSDLg//G+gy6iVgcp0SXMp+GbVQ36OOWcZ
ixHAHPUK3B6ZuZfcgPkEiBOvyc0CrK9PzpyzaottAtaC4Bu0RLMxQeiZfTLfJgHE5T+K29ZCinpy
uir1zlXHZrLvACOJMVe0bBZNklJgw7Q0ItRHxLpSWQNi1k8DZHNC8Y/VJuRei+m89IPgIKM9cwzY
rkEQCZJiW9Zsv5VEUsgibTFBgZMqYYdf1OqwPwdagHsSXxA5cvGsZA5StLTfU3chcaZAfDN2F/qC
JGQbrWmJJPxlv11MaoRfHveM+fxKtRuuTDi+P5LVLRSKYKMwC9KrH/migLBDu62nthngd9yq4KwO
K+KyYHofihV1KrFcJTrAigur1oxwAPHXnH6mNW74BcnLruF2n97Dt6X/xaOI/BtNiuGW3oxKWktC
fWCQ4lnfPRu9O8MUJygmeX/G+CmFme7tP8ye63CvDqPXSJSCD8QL7fg/9xT1Vopx95YluQg/andN
BEjAhbXNiCpsZToinEQD9kmjbouDPC6GeVIkNG/OZf7kXnU+5D7ojn8UIcy84MEgpvD2GGlyIB9Q
29TxpO7x5ay+7EKCLgesXX92dmAVtps3AGGzSjjr//ap8VHDQfBjdkoAbM21ZXvpoWWsj5MDd8Cz
f9/cI5OZXPEVvjmyvV0KNK/jRkuS61iHbAqWUGKkIrPSycRrd8CKuER/HEQKETonlChOwarRrk8e
BBwUjxvdl4EqZhFuh7Qj9LfBncPhFeOav5vdk/2xVUzMNNx3Gwc275krBgWmEJTSNZ/2hIEcgxTU
/kMGajbY1gHVSP/NV+rQvENrLIM9SbKjPxTBFJUKypODiS4KiaIcAnrR0nSy78Zt3rUDdoHUD/Rg
mNAWsc9UZ0d5dCvB+6UPY14ImHWi91GE4nG6omACiysw3sFuZK7VBeHswzZB1tXPzwrLJegxkk8Y
c0JHhimNoArbLkwd980VDvJTZd+N0vZaY40pFeMST43DarvaMTOEaB+9f/mpvnVijFPo9TbrDYmY
tAOyD7BzAJ08cW53nKfH8ABdpMYEEqVNEhqEOqIM5cmGVLgNnEHMxgcyvOAZde+wariVAdwBVpPn
5JhSx+jHTsZRVOrCPjSjWmYfSR4tJfAUpes6mW+7OjUTBbo9nRiQjFfdQJZrZu0MizRiEbN/FmJQ
p5MDAQqoloMFjenWg4rfpaacKx7/Z4efQxjnJ3p+yj2tw4kyoEUDyfktYHbBABMXVTgk8yp2q8k0
4QAjGhDtHKgQ3qg61VnAlu6LFb5k/VXcCeDIsHrJajoQJoNW1p/IPNwI9rZwOjCA1nvOIJzydhAj
8+cxCVMLjnikELUpiOy+FvgsJV4eySnrlrwOYwokN6kUez3NlHa9EY3C5lsc6PFaFBaez9qnFkX5
q/zAYitc2xI4w3uygD3cs4EZrkQCY5ZPMuSeHtguvf/OcdYFdFyjIOWlWLfRafuPHcox4mVLhk5a
T+K8C+VBgBGpvyHeByEqUMgh5qv07uTTvPmGbQLFWzBojkabmSDHGBzbpabFuidKUoOLvKATO0J2
Mdj3oJ33z3JQIMZj9TvIMf69G86nvsmbO4Xt3ws/I9o3srol7DlFFkcFOmFMr5BuM9C1owpi2xDW
cdxkn7QxqhAc+VscqpBE+cXnDMIVtJamAKk3qYswETEANiKT8rzisgnwqXm78W5z2BRshplYiqHI
dA1KTcjecM53XM/zqDSrEqJF3mZFHcyPOpPaTUdv9SWMcmeXpENxOd9fBj2YAxxxPeBPIgEzdbxJ
77MbEZsnPgVXoPmF5y6C6dP2qq3n33fJnlQjpvSCeyZ94px9xAUF9P+1Cf3X5uB8MrbTOE2ibz25
dWq23y4kRyYytOyd8gIwAM1V/YnbaKKKhF46W11EANiX4Oes5b3DbIoi4ghrPyJl8Yc0GYaeBr56
NbaCAamRMf3RnEexRepSn+i/DPqFyhWACZqpMrrVqrbKLauPb23/3TKwb5af6Gl9n5eQU64Ts0vc
cZ2ILf6oDQxJJQn6CvAADwOuDWSEAgrvIUIAjag1Iw1SELeO7G99wO9V02mWkiLii/UT1jGQmGiY
/WOnBLZJCxIRtig9VaGDAXdpUoF31X9WE6GjNkZPGWVZjZ7W8l6Desx27OjQ1mBmH9V7D/8YKeSp
7r951FXL+NzebBE6ofGOtFO8VsXb4P9kx47Vy7C2OnPXOvsYPW4rzmdbKr4v0y+Q+RqMegqwhr66
/w5AGGOZt7wwaFSjigSjl6NAi4F9txTa4Xmy7d48d8hCToU9qH2V+c8xkqHKMa727E65d5vRa2Mx
T5tohB+2mV8Do/MaQH36YZq03DqfvsyHr3TesiE+Ne9MRaEZaTcJy6wmtvShUM13cgMSxvmm9O0/
VGYwGVF8FtANyggWndGgWUmjq/V8rS7CNBKqnVKTMxBmdY7yr5m1wLjl5sGoGnNhxutCvMUDpRgH
lcfnKVoTmvUNwcP1vFAJ6WkRLAqNgyGkXp0tMzLAgLexOvKWIbo+WOzkZPOdrlN9FzFtsnE9ebDq
rj2v6hweVNrBeG2Kd3pXOEzJLz+dAxgGEkL4qoXUGtcpxaj6TVokjLfAeMb4dXT1K73RDBsS7XPB
DWB7EZ+n5oBOkLykicF/D6+Lx9Ic8CV+nd4xodIKENFEFfQ6QPq7eXevg1d4d8fM5sI6Vj9S8AT5
CvPg1Bq+OqxVOizgCpSoOtSpWqlRrWp8vyzDDvnuSlFUuvQVkADkRVCMb5Va1aBb9e5A1F2N+iph
Ft8YfrwYhwrWPzVvc8FXeI7MddzP9OlM4rkdkCAZSajtldnTAr4211rDLbg4MNVgOACS6Rqm4wGd
JGU+k8lopMSslltzZ3SKC5+mU4id2keoYcK6l4E6vCVaZujjR+BJjPlrDgiarpXuN/bTvzTPQFn/
Y6HuceaXSGQ8jT559/xXoyskjYNXaV0snHf95MMgVRbqGjfjcLZm1HoAf99HwuEZ9vKKkC+gIzA9
ocflddZgzFkUommi6gMpCQ4QbaPoD/sWQlPEYU99uAoNIScDjhjct7qKHMaWCX+LohMMLkhY4pdS
vdGPVCEfVxn1yV5InHhF+D1sK+qrr/El8Z4crgAlyjr09NYMthlicIgO1t1aSp5R4tGulNZ+TDqN
bafWlfmQar9XIFG8/9/sRajUS6ijfBDjv5zxBrlD9NMTFGEeDf3Q7G4PX01Ahj6fAAI9fHpceFKo
qihg1U3rMH8Bkw6Nyve7QaKkuNDLUYN+E0bu0ONQfHBjdYfZ+pBkJr4bTj8LsuGpw9YWQxIthD2b
KaK2mf7Pjtb/NSYpek9UvSjNfLyiK28LQAq9s/wLXvSedDD6LWkRPGffZ9m88/+J14fBdpZdRw0O
MbPkB7WseNrqwYXF/CczU7hiP4ZJ9dmDGsfsdwRRhX/y9lcfsT2+bvQagjT4Q3Fj4Tl9SSjheqCr
I5hAtCexiIq+rHFo7am9tAKinp63D2mfLMctU0eZrQzWoaQarzWhZes0EodERhsaIVc8O7iPNE2t
twTo6ELqw6ueFd52xA36jdhA126eg3e3xhaUfkBS4hH80h1ElNOWiiCC1Yf9HwRx2OirkDGP/i00
IBDrd8KN+EG8E52Rx5fvMNqMuJAoYZHjIN80VnjeZy+nGO/QwlgpblKm+9BMp7cLB0AhVgAidkuE
x41WUUWw5qiAeOw3+pUMk2kmm7yV9uziy1JYn0b8veLCq3KXGN12oJM+zrwtLHn0FI0k8QHezTHj
9H3ZFFpnFYzLLk//vodzfgK/r0zxJuK1im/bC6MaspbdrFJ2QhfEfVmLqStj+gB2mRwHcNG3D057
mSEqdJISuipF540T3HHx4Q3mJBnMUIay+8GEEPqzMH9h9BuQpmVQ8yxAJcyOAQRfGKbdSXlTrKOb
ZdwZ0/DiGR0mxjz/EiD6Rr0mLppcJh3VAYoawjkr7muiUl/ZHjw2gnPdZpIVL0nNJ98GfGtaBPv5
0/ML+u5jNDfAfYvgznb4tVmLNopNwnvoAZiKs7Sro09+bJbBZBcvaOaMxGHowEOTw3MELRuuyofS
4k5BoSRpRZsj9xfv7b2ba1/80jFW3M+UUK3Prbc8EL8HQTmshZmyc714sxDNyOdmx4pTBoR04zvc
IYv4PnmTT8qU4xW/GlBW0DGQv1pK+eKlIGq49Mo7z8K2wD9u4GZ/qKJyEFK48h+24UwW5cgFl+7z
E955mpufmAeCsedueFxsg+OY4T4ScOMyBe3wSCyWmySYr/Bf3i+p5Y6B5ItgGNdHn0E5IT6PQapW
IgQzsN9mAZAgPkFIwAESl+eYiM/33yXsbQDna7rnjREjvqdbeYNs8Ggvk8tYjMnViaNvTi9uGf1b
VsbS5tPHCY6Vd8cgtTJbbJAfyUyKA/03RJLFEcbal9UHk8Otbx6/+SCre8gWesfNRbKRq+egEos+
IVQQwDBlhatBMakzz0PctomuwOBAIJygtMUiBiOlNg9D2mejJUvdvHPN0JU4drgmVCtdsDLuFqS9
VYafeEqqYruwXSk7xQL6ALtpaqxrKEzabunqklt302vTSqhqBfsK9hls4jszVT8GqSV2fZHfMKrH
gpq1Tf5VmRrma9MX0P4iqoWIIWghj45d1qGw6UKofkk9uuzauqpV5AoER6IYA2eeq4WFsHd6uzm/
vXgkdhb/91AVOdvONm9uzx6sUoAP3gyDzLtzY4NPqgwI59361o8y0mn+Ufn65ikqB43F1a+4FK3w
sOhQl81KiIMBZ1TONTc+bNNgGXIOSjsygQHm1IaAhPAyOapskcxNGsVf3qio1PwtfreUaHtob+K2
n0puxuW1djxExKJFnXEpH5SqQRJZL+e82v3VMNBByW6zec4Z/vGiDPpYNIDaiXGEVEzA6+Em8/gj
PR8yaWstISDWCAnr+WkA5+T7naSTaYGLw9ruyd5KnJEKT/KniexN/nI5LkDRKj/BW/dusfPeAH+L
O0mQBx8GDKasW67UpfOmGmWy5212FMch9DLwFP++oozmaGlOLBdEwHcseAHKk00V31Kup8qsffhZ
cej0TldscFFVa2kj+tyoZeQ19Wpz1ZZJY6o1GXIjy2uONbo2T/hLJkxdlrE9piYC/nufaHIOjKj8
HaQNythPS2MAQhcTyXZa88q/VJDE6aX7sJ0CfI4XEm3kDh2tQTiAYfxytxNDh6QGZU2nhiPH73jG
3Nuct7t3ku1qGd/17qtRPjMWt9xJmAAwO5whpqcv/bg1cAwIEry40XnwKeVx+zpjHnynxV7gmUQk
7y2HhKsDXkyYNEA+44iRxP7gvRH/uoW3oxC+eTBSAsaUqfMs8E4pgiyqrkuLb5MUXX92XTkvGeF7
ffgrFw4v8f7douG983lvAAMrffKKz45F/mAb0/bT+BMyzjg5Jeamz+A5q+kNVJ5eNsqSJ3koavTh
wjDrewYZPSAdfLiPzH5jwZoKYBiLEqUxnOAj+z5397I2a23aQfMSVHvQA69Osa4V/FO7z/mJT5Al
1wXrWzPGZta60d9Ht4Jk8GT9pZNDhKRwgGzWv/Lv0Ml++7d1ifHD4oAPzziNs3hLYcy49ujfrw7T
xVJHpEdreIUeQ35HpwHRFHQYcrYhKW9Mx6p4z+qkVAv0a3wBILPnCTNJbtELIA8946P3AkUGmGfj
DC/a1Ddq8Np9Bjp7ZZYjRd4lMF7+w/K4jqzjvADvX/6WZfKLVxq/fzXllTrHyRkfkWj4SRMfQg0T
xBISdQ8/HkQrVWHaqFDFy+OisgV5SRd6cM4+wg8Xq04Wpsr6BVB8wklteBwcc/FhFZI35lxm28kB
Zwromp16gZ1L62K4b8NlNoIPreGmEIeACqG4VjkktRnUFgxpqC+6lda+1HrU6ajgkr0Llwt8nlTe
zg3Yt4pJFzf485ff6nh83dA8jvUxbHT+t4Pt4FIFbE/n1cBs3eLHpE6dQLXw8U2IQ46m/GwQus+o
a80uUSnM5s/4kjzA2yxnO9gneKTEac1dzuwWljDxqXv9uNXc+dk1X37lrxqg9OLdJzV2tmfQMJez
c9cKUkBjz/5b4kuSe2UtdB8THiDYSndwe0ZEVQ+Hhmdv224cnDonMq4wzT7hTNL9TPIEPwmLo+b4
+ejjW1h0WAGWsoj4p269fR4cTl4JgRUQxCnD/oT4/AxuKBMcnO0PU+vDj54xjjq0vOjEdI8Gi443
+Pxlo33E5X8HcHyi6dPLv1Piqd258UsMvkKrh4lzYPHv7lAbDpObl8Z8h4xOlMPxcksLzu1txqnm
oPHL53+kgjNcrD9vl0foNqsPi4AoPuSLSsc2NF2enYwnxanY7qdrLBoN/8D5HBIn27CHmL6c3DvN
Ewsx4Ycuv4EA7M5l7+vcTlnNg+mrWGUS4Y1umXRjxSyazS2Pf2+zrb0l7zCY3TmUy+c2U0RiQYMZ
55Om2jz4D6xknCVoiFfr1XpbeBLpg9hTGk8xGgP9rvXsRVrQg+5+GjyDyx7nd1jqqDkXR5Gzh2zN
H2PxNA5xld6VfAOkL3y1zD7//cPqJOLEmn0ey/LsCLkEBO17ggkC225edVKu+YXHLzpPOKs5Y40O
XwMPmBO77PEv6k78OPF8vTBtAM2uVPvWGheWIHGCi4usKC20H1/i0i46ny33SX/Kt0Ycfv/DpBNR
6xNekSzd+8wlmBtITlcGV7VWaf12s5+Xd4/zn/1PwS3v1rhP9Ao7cEVESAeqjXr0mPJ6qg7k58Pu
pyzIWAKXIafaO600nuIzUPJtwqDhCKLRIKQ5pTUkstBGirweau1HbbRsB9KAiSp2ZjTXk2rrrlEP
lrf9M2NBtcoyu4UdGmCyxfztzODE6pfh8M+Kv0N8nBw1K0Tmw6vozcO8//6hU4P0x4wOOZiJ+Ktg
q/kVDtgSN6Ey4TCLHmv0WBbmFmMDRja7nYebT8eIzsJqd5hI1AZGUutiitSxfMuvzC9TMOR09Wsj
OGMm551vWPHOfTzD2sCS1QOOA8wNgXktCljUHCbeFdX6XQzcDc0cD4S+0VPXVaMeJMqBDlsdA/F/
INdssqPOMxlB1jpSNan38SZGzUOf+wzEICrQcoyjb78cgt7O2Eg/xSbeauK6yffs9ocCxoxxn3f7
Q9UELy079bI6FhMwhpFNectgzSv+hD+X+wyl4s/6Eexw70L9EbU1BCI7tIQ8jSAGyE5hWHrzDW7x
L2QxxmriyMmwwMC0FHWytawLuBUI88mdABxuMLOBR45YUxJOjz97mNI6D2d+PLzSENxEKgNXPJ3t
da1lz96TbPDBQIhXF3d8tHGmJ6eKHUYgkzrgzWn8Iq9ARmcq7m6JTezZxDmbNoV3pmsziE51Z7km
TOdxYzEFA1qtOD8EKvDkal+jFRlGy/4CYgyrtSxZHELuio4Z4iGQDpHJ5X0doh3fwwEZYvnuilLC
hc62JC195ht9JPuYFqI2CNX6E7/iyw35/pvIz+AoWnHiI9PAqxXHUIABI7w790nDy3MAVKMehaSD
WvM9epKG4HBmeC4nWjW5+TjV0edD7HRXJMY225U0q5Sf8wogCET2SpVBTQ1y4GTfZdeZFQzujikF
xdWxtdJM4DhgKTqorDU/F+Rzo2dBptPXXEB3FhUwUIs3omPhNjFnx269dU4OyT3GLnS9TV5VvmWQ
DbSJzC4gb0rP2zK0/t6s/YlWz3hKRAeB/oLFGj1RQE+RXu/FP8E6WjOBCg807x7+kSB8vmyGU2my
RypltE2WwGWiqpuzxvrMOv4HVKrqyeeuUmgTlHu2/9lT039/eSUn9q2ty8+voLJs3SFfuPvJLjLW
t7/s4JSX/ufOXqIWJRmEXuPPjFAjbigDevp2DiG9bn93jar9EsU4f7Q+me4Lyj3JqNwuh3jAvF27
cM4772q6Dwj/T++1Lp/DJWM4uujbYMnaq+1lp/BAVw9XkY3US+dSSl7oSVJ3PL193T292tUjkAgr
QMt/JJ1Zk6JaEIR/kRGKivDKvivSuL0YLo37Ai6Iv36+6om5M3eWbkU4p05VVlZmUKoh1ipuJWoi
SCh0ze5m18cHzPzoBMpeRbzU7/F3gHgELzwjpCqB0CjVMwqwGH/JhuUznOHtGtqD09Lew0g0WidH
i28Xl34xzoZxSFPF1GSPUr5zTiPkjuAvuMIYGin1H3XnooW3jCD1YK/ZhQtKQLUZAKMdezTPkPMe
ZpYOatpmYrnCeMX6ABMWUzFcmTBkwt9I0L4evHDf2uoe11ZrSYt9YR0qB2rnbqKgfjN5b2rxEWTU
Nn13oqduhN+uPelnt0I7ereCPVPOlLShy02EOXbNZ8++rZYEdDr4ojYxrMXzTRQapW28UX6eyHGc
TbeWrO6muXOF++ZPz6s3Qn1CvpdNCyRb6BIrfsYwWmpyrPMKmg1DMgl1BWAp/fElIpRjwYjhxOPN
TGMNdHbwU3o3j3BFdG67alzNuighHAwkJoHWyCB6ulHPPqmOBCHeXSODXvHTzgYu5EM3/kF+lyoc
0xBYI1Hf2Ioq0xNSZhMwIdZGtEr0wxpXtp+o7DIqBYWV6k7dklsl5R/tnqcjihg0XNCpO7T8Tc16
jGkmvc2pOnwXj9nxETUHpg43TzRXsmNR2cpQ0nttaGMoKLqsJVsKJi2tvSYgonaHwndALXCGGrfD
Ur+KtwGcnx3NckHqb7OHU482G5on5qFQPnaph19gaIoEtEVY6LSEbz6IVAYGjCY9hBgF4WCBpCFB
7SaPQuWUZs7WQE3k43QjIM4hpqazmQzLobnKF6LKMnsDCkOQ4NQefokmqEGXFiLd1HnwTEBpfqT5
Qix06XHHMfJqLX9Ht1OQ5C6ntorViQwZs3H5bMTiJW4wX8pKIM0voB8Vr3d/gC3htkrteZkBw9C9
Ae2nn/MD1aC/boHhQRFgimcX0wPx0FS7gvgKdMpcajXVRt/pErIaQ4JjUMfHQXzkEfJA+/k5VJmu
YqYG10ueIFPye+tO/U7DhhqtD1OCdf6i0Ju0gGmLwbC7kXGd3fiyWn59BlrJVvRhXQjVQiHW7K3u
S7QckX8hgpFx3d9Gd6NQ1unGjp4M3VQNrdXB8B7hEtqYz9kOgmFl7IpO6XUISrPLxV4OxA0TcabL
ZJfcJD7oWUlUKCTVmR35e4mERwJIWUmeI6oz8jRIdC4wDDpDrD2f9BUqfIlNhX69/LWwmmQrsnqZ
P+ZoP5F6DDhFzRcuRM+5HoG9APzT7r6jt3OffeedEa1v8pSXoSR7l1642Rkh5bftGlo+iL5z3HHR
nGob+s8W0TfzttatZSINg2VCDYejZpaLgBxT6qwwaYSQT4TkT8QRhwI3wNr8Hrf8u1lkR/ze7kYG
6wejMAbBZDeJMHVY9MI8U0JtfHf3Nk56V75BH+XYr8FnV7y9kXObg+PNFMd0W4dJg80loBGAAWjc
SNoxZHQ98A0+G6+8NDEYFmaXaFSiUJefg9NwmfR9XZxbJ2V4dZnk7PjYUzlVjpVZgLPZZXiw7u4h
Uz0atn6VUCvaSd/MsbyTqAktyWrNvSKtUcK75leuf6LS7NbMNM3SZtrDLBCDOOmssNFO0webABQU
102u9LbGXi+4412MIWhjfFXz/ttLtjAawtOQUH3HYu1u4jy4qH4bSBcI5S3N6pfvvMc190UGGoqs
omtcvNb7Gz53+uikGS0UGo89Y7/YaiZiCCAh4T0/o2MgVAlEqrlT8lxeLINSLEmXtigVdv1UY1S8
JWQKsxVNIMBX/5d4Y14Z5mC9z6ARwHM5EPJKL9zuht5teozTo6uOZfmJOaZZYPwX6V531B+9vHBP
d2cs/If0JS+tJMoiZDh6dUPv/j/FGQMroAHkuFLuALp/E4bqZ2J9NtniGh1KsKCyQNvNg9yXhUS8
mpcTTsuWe16EXCfuUhLQYJTQ02JVQrZA6M9D20xJO1ySMFeytONfQjkG+AyGuaodTkQgzy7K16BA
d9By5kUcCNtsNurdt/Qpx297P74HKzjmykxBZvIcd7ucpnd8pwbRYV3sU7mNlcMwChb2O3hn6EBC
tRDWCf8i5oRssc+I0WAhk97IrCetCIu4aY1x35eEPMRn0G3uNu6AAefVIzwuao8lwmk1Y8uoYJYd
1uuTtnvceEFgB/n/laBDi+wzcyValjTriIU96xVylg8Pw4a3Z6jYZY0HN2fJLqWlpiCi+N08Z4Ps
w+59kuq659pn2YL1MaAlbDpREdSYwiT0UIBFvSUJ/2Wifb26z6zHXz/xi6zdx2lTAahLW/ge1Ywl
0R220x293yFcoZoNRsJhdmqeSIdKJ1kmCCLSGe1bOrVRn7GT0sOBE0kN3WItnlNJRBgVw2xSgxDn
saMf06UNh2e0I3mBrkO7Mtqe1iUpDDuGmyWR5bUmqad142wHlk5DyV7mon3fXrCBti9oPhCH2DMU
DEcLs8/1QwYxZdY6Pf5KFCCU2YM5S4MdMVJJzW/RbSrurmKA2vqBRLTGBXlnXBjE8Lt/4aS1ZTkd
+i4WduOj+8V815b7Jv5zKl6TZTjYbnW6pQiA0WAlBsc6PrRQmhIRJlWw2rwyOOoygpZ9km6+Dxv/
mS6nF+u6uGR7IgGV5c4c/Grh2etPvgs6GxA8CzOJVmLLeYdhtSeRFO7TMW5Zd0ZNS8bI2VZjibIi
KiKfamkXMs58gM1ESHXvZtA4pd+2mJtuEeriN5XRySASEXv3Il6ILXww/wZRgOqJ3fKbkLawo6Cx
Sh5M0C341B5hhIVZmctQqAwEOhRRxkCmxo1ICJ+PC704Z6/nXBnP6FDJMVLNBj1YSoidIMN2O7Oo
1+lkSyz3UAvG+bhlHVFuYCGSRR3BKsRjVBsfUHnd459KK3pYE19wb3YP7JJD1qBKw7r9ZVDp77oU
q97TqbsM/6i+HAhPE6RwVDAFaM4DL+3hmvCfxk3J4ojDjxThwkvqDnX2KHlLSQVd2oPsRQXun1GB
01FVRohstaQntEfz4v1De9JlvJXmECwX574npdE4SKGuAt2yLxlkoVeXMdEV3FAUPtKs/uPR8IUB
I0xuKQ1WWnsuIuRvur7IU9AZpMPCRC7Vo7TSkPP8IpOjMoME0x2tIGZXE1gv6E8sR/Qh6MrQsDut
+12jnNBUeqOGSt9j+8rL34reXHIidibQvIrjpguGdDQVupg94ra1BAN0zz93H1IfeVbyAOmE5VWB
6QxmIpDwjMqrrYOlJvrmI056FFSoRr7scvKmCYw8wquASVqQLPECok9+9b8zgB14xJTMnb/ycEDH
nmqx3AmR9LwVC3nVLZMS2ZCDt2SNjKsRd3XMwPgEJjiKLzBub2NRFmjb523Hqvwy6YIBkDde6KXv
PMY44CqSbaNiBmtvIpBRG2JYwwD2BWJrs5IWoJDpWvofWHLhQsgnKRhsrlum+u749JDngjuLDChi
55SmSJGQZ14jMin4tgQWMSqnvslK5HvJ8qHDSa4iI6tsX/M7Yne5h+IV1OkjYE4degK0AlEs7sMd
QHHHfm6ezj7q7igkgUM26EzQs6XjzZsKYw55LNr+GY9+fYjbnK5jFML7ONfmKnymHsXUzVLenjZn
cbGRmDP+CsspFiKSdCKRMSkZYt47nfUllzU2WDM2tbgt9pTl0xaCzPT14Z3XuY5+3HGGYjuQw6IX
6MAKizOVP3wJVrJQTs5Q60QjlOIHHKC1ea1AHSCAj3VO7ws6kaAjOvgMXFAYJx7swhPL0kZn00Jz
SDGfP9c74mpMdUN6IIMNaMSQSC3XNJ6jb6xS04xP8++qSlSchGlzq8Z3pSHVE4ptOpg5o7Zfu/Rf
8Na7xeUiVuZBjxHetnMEOQdhNz8LAgVc+pNZwmhjjsO5DHtr0p0H3MGDIwHRI83jXGyY6L3Huq9b
/EEdK2TBG4bx9TsPERK3rSVCECVMbkmUfDKhA96sHEPufmcujwRH0YsmWWmRTL1/b07PE7FozdE8
ukTR5afldkwNki5su4Mv02DtzWMG5J31YxAn35g/xZyDGQ3mf/vw87oJELGwCfjQwSnSYC2jCWFK
++ZY3GZ3mDwsxcobLIxz8TEfhGBBe+krPRF28T+aeV89fG1DcLQO269dLw3zAku5sXLgTEMPqnG+
96Cc4W39RMkBi20LkMh6+CKDcbVbheZVjJu1rdqnxxB1vuIof3UHUG89M5K4MkIizLkbCkmjR2cE
tsCNP0Ync/6KRM8GmhbdsBUtFmJAsNs2ViudA1hYH/swkul4zaj3Vluxug9H092n4u7RhH6Fndon
U5VkuB0CLEzRK+5zIN7srdCEVRnTGMwzTpqjyXmwg6y7TAb+g6dxJWBjTRyLALTkLuffg8P5zrKS
01S8QtXkOy/xhJUNt1xV1gDcBxEGcinQXvewPpJco959yeRe5Jn4qGJ9VpM2260fycXQeyYGyI7l
vBMt8J1z/WUQHJ4HhxeFj5HtHORnoWxYkjZJfcQraqaXI0n/sQMFLHIPsY/1iKq4yqqR7IMlZb/C
/pHiYpmc3c+RmFHhO6zE25pFysGa8m60xe4cfh3c6bsMz6+mH6Gx/RzcmuXzMY+rVtoxn0njc/Xi
hk6+SCrGIUxfFi5OzWD9Hk/6/pzsaQulGVEqa7aQMk20zk6TKtJSgHgw4sHwMBGco0tSBeWZ01k+
NiER1QwLoVRo0VKYtbG7RuuddJTcaG/kdwOslb4T53HQhd39dttyybIWZKTr6m1o5gqB1c47dMLg
If21ikElWOQ6rbqKPjRfUlq3Gmppd/wFtvYg7we0CgEQrG7+xYp5im34ZkApRA86eA0/9Lz63UBR
WG405drHXN2Audh79BbGetCLNDIEvoWUm0SGWX7FQzgA6/dyfX6n3fkyafmydHBC5wcBlDUPl5aG
qjSuJHd/ChfE7KRMpm6Zn/KV2X3VLRqOAs17RVxZv6HJ1w8OPz2D8awjGQvWA22UFqB18oeXUIGC
F6t6wS+IzqNgr1Fltqwya4e7DBvwq6uQxjOFFEpixK39CyBkP6wO3A/sLpz1VnQL+13rFpbrgdWZ
tyx2wTc2j55A2PVMWotiwY5Yn/N2EZ8ht8oao5nyJtP7opNT+eE//ySTFwtvprsHrCsSKDil31jx
bhYLmgjJwcFHOBFVWaGfuBMrJ/NNAY6ovdiW5wRNLpFbydMlSqRNptEQwou8/9uJhTVUxXmzZ3Kq
//uOM3QY+DrWieSUaQNoQypjFXczf6KesOOH3KH/ILxGRFGcFi7vmiOJ7TKsM7q6oeaxqqMmepF2
7kwiqdNnddV0R7rk/2dU8inH2SnskSrGudtQ2ZFkbcKBna9UWp7cCWoD08vkY7Ah6RR5B+wlePIx
vwNu2DmSk7ZI7mtcDWTZCw9TmIyMAJB3657IrrQRcRL9CeHgs+pJSVvo1Ov+i6vAWpyfbBW/QyEg
mahYC1CA4XivWzjSo8Ms4zkD5sUgDrLCDe4Of0mZN97H5PvUFYj+E2RJYYkfPKicKQ6GStKBTz3D
e8jcWYvNtstkaqKPC7rsRAIIaXzfaty+JVNowkMUpJMRH1cQdh0QRPiHMs4jLaD/HfQWW1qEqwXV
aUwaFGE44K/EAEVKTn5S5UuhJfpVKMw4Uu7KoBIe2CRudBCICgIQSQSRWlm3ODflzknifeTOnc17
Lp/jht9CzA9XakONXKgkD3oRVIU3SqVbhq2oj9yj9RleuCBaW8zIDbJzBMrogm3x9dKxEwiJ7Iob
LrdBtLSEcikQPvAsW4SLmbAYQgFMSKN8MfDuDBu+DxnGLpf+ZCLi7RDUPJmdQpKAzgPdjz/mYh8F
QuHZwxeEdiUE1D+ZFdKdNcqrNZZS0pQ4JLsE+UN/QKooXckvkKO8/QtEDjgdR/Kno9oNEfJGABe8
IV6jxU53U9oPdIdmeArIdIY8gj4zWPJDnPzEfYEBRwEvK4ShkfWmFQQpCYVNIVDLJN8dXeL7SEG0
Vvj1ay4RDRihqD6Y7t2Fr+Tkff+Gt8TcXaY0KtQTqF7TFrX82aU8llqPJVS83W/8QZ5qxag+UIA+
uufNur2m9noMNe/j3oZs/KQTv90etWM5vwYnVFQ0J/8QfdeXo6OGWvjM25C1O+YxuLqP8EvQ83ks
JL7AGX7p9f1HeAGhOlNjmfkSZpwRtMMn+vcEkCpvWSkBoCjOv9SEUIQ5t/HgkM3cgK+9pjhyZEf3
Nt3DGJuykpjIWY5ff7bf7ADe6cVxTheiP+dey2imPtrHoh/zAkZ6TXU2EMdODAyUf5HzIgBIoCPI
G/pEc14/CokIgjHUfsegB25W5RU3MVOmrFjiAsDXPb8vrmxPGfBHxtK+xxeEf0PRCrsGqgefgnz0
yP+1KS9avCB+fOzTElbOs9ggX0qv/VzQnqcpAEPEOv0M3H2CjEqE/ExwX73t06gTNJbinJPlpppU
q6qEimDtoKBy0mnQNbhPvLtAftJQOTigYUXbCBLDRcQAsAi7d8xQir39zkFgkB7kOwkXVWmYASSn
FZryvk8ZnAvbQCUdW6K5YD+R85OBCrvnj2kniLIeKSh1hEg9InALZQ4Sm/sr4wAKQiobaB54RJqF
abfcBrY+8RfBQsnf/hN2oIIwcCbShRWqNWg3iDBEZUuKh6TCFHo/4kcW8/gNpBAqPdLcESIPIiW2
StBNmEe8EH8IgM4O5mZKYvlFRuyK+7UbuUlgepifLcfHlAkHo5P2OGSZ3qdjgxEpQgzJ5h2gGwCZ
MdjQtOGjjNqjB4RQlUr66w7gcrqoDiB8VCMbAz/XgA6CTA2KjR/maYT8tWNaOJ0nq5OzyjNStJe/
G11oEesuH6tkfEASq7YDbXfJXWRpjI/sTSCJgHHsPOn8VmBFnpxzb0CXM1mEHIMCsjw5pxCAW3Ri
dhpLX+xkFO9iATqnigcMwUm0HBMfgYZ4xCC7e2CTMxgLuQCQMaEdAxTs/jhDilLDZQbpUkqXE/Ny
7fAwZAVINEQycHtGokWPxG5GEGmcJoJMWZKUsiXHL449nD+2rUii8LMDgC1IMyfIXN5AkCxm8gCd
2LXrLMvM7R7iwpYjlm4O/6wDkvKjEUwW+Zp91E61WElJzLGRbEzARXmRG5n10mYOQCAfFZl2PhL7
72iQPEgWvrNSzQa7TU/Tjg/rI7lxHCzht3uDrWToZ1dh8hQkGw0tYsj/c4R7guiS7iOeQ6cRzJ6f
ktsuk78TXQ5d8k8psenJa7ZOWnSyTs6JGCXZDjuIVffBmbaJVqhYqH/4EQQ6krBbJl4+DaMK57w1
OliA25JuUQEyU8jZpI4JZj+CxXvYu4UpYcVX/1QcBfHj7bgxP1JO3IFPPkF7/MJCLvL6JCdVdmgb
k87O6v6cP257ABdjRgWs9B1sRjjxWqqvMvh2Ncvp4Gh1iJEBas6ioLTEqZXtkAdAi9aksiYpJ71P
+s5DJSjy/CmICASa/Rk1roqPeXvRdltezZic3FNGJs9g+CREAul2R3eXSKGO5Q+nDti8Cq754Lzd
k+p6dfqcD6KSE7/ilO9u7xTD9mXdTg7r5xyWijfRBBou4akskxo8ExiVWHvK6ETAsfMUsFkXAJXQ
De72tpmQJxAhvZMAnL0kjbxYaATSWumah5HEMmIYECGz1jRxwYhfpjdROOlIEuhZ4ZVcOVw3ue9p
WJO+UkHGd36VepB1evYl4SAHc4s/6SUOASpw+/ox2msSf35c7f7kMlesBqHo6J0sjeAy6kKAmLSt
l5+QL0s6dzYnIP+NKervJx52gHvGfOd1nR102aSUsZ9m0pvIVCOcJtC1JUgVIoZMdXCSB3t/7196
zuxm91BBg9VkTjq+qOtsrV5ymwKrkh/CszEPkKDjM8OsDY1UZzc8/pK2j1pRD+Z3zW5tkcuouRqD
t+3YU4Lz9jkCH1PpG/EqdheHI7njqcAP4NesMuP5y2o5WQP6UiwRVnHWculUcf9IW7cSGSoqD7nd
TMfP20ibMQD4AxH2DacMzSCkIMBvIdw98fu8/EAEOydf2LFv+j+O8PunZYToKm1Res9MCBvMoylM
L1C2At+Qfks81F0EdD6rfqFCNIPYHgbnGwPqRpPdJDd48tjfi8FvCwwjfT2s4DLfg/TZ5pezn4Xj
KcjEcXyYKebNl4FYLCEeTA0uaHPNZ8KnlBKDGwAxoDOUDgyDUH6JMCJKDMYnv7BYzMvwr4xBdJf0
ep/L5uA877FUWBS5IP2PYEILtJdqZwtLWnhf+x/EzDcqelMoPjJ1BddMVhSUHhlUEshGdahfnaNq
BF1bJbmF2GqbelBuP+7eoDwiugybMC3X5BzGwP9cTQobsQI70tcELxg9wi7ZD6g9VcURmHoHLtVH
RI5n7OjzwaictiLk5zM1PkyUBUvAJ9y1oJOUZLhfBw++rCLTJupL2sSR/bHRyekTytD8gGBiJ6sd
v5XFfibQSsgCcsDhUYbE2KCkRf8FKgSi2NvA5v7qa0IaJj2Qb2vNceQyTlmzPg2VabM+78x9WkEM
BTr4bU+PaS98/j5dZX3KHpToHzp/+0DxJEO6x/eGmoYmE+FyOd7/qsSgF4i3DDQvsaaBRkAbB64Q
sOcZ3l4JiKAQm4T1BQAM+6sJLkWbgSfWPss9uMOJigHP+e92db+zz+Y0uVyg6R3F5epI3iND4loo
FTUwUo9RlG5QR0+Obbr4k8/kMtI2BzGmbcVQSFGhq51OMH8h8thF6aSTwmSG1nuLlsqkA/+2xYSl
Gqp/ryeE2wFRdzl9IxIoP89pz/vEfOrL1aBHur4ynw5Nk4aeW/3uWB9yMyRDVKTRmrMQ1hUag23i
Yj0FvHmEr+AcPR3x8IBaEero8KUfTswVnDv00D+z5eJVKG5voS7UGIYRKPnwAT0ADYj65LWGEOao
Crpmu0DtfSU8p6vPzBjLdRl3ZtIn06D1Sf2hDxHKhbXYi3vxd1gHp2I34QWhadKSexQtdIaws3kE
y7xOvwxRH1bLBjKRUDQ5U+6MTxP8CeBw24ePgTGZHODJFtJ3RVVKyFRdIF4gHBiXBGuplZjvhs0p
daU8zbcz48L7m7qYYc0zg4mF87J9hDj9owa94pYsfkrTRw0Y+yILwNFMsosTmA+/XzwnCi9PRv1w
2kw/YpRFWqcCBs1h5tGD/8LMq4rdTw3OBp8Cvus8SajsLdMSm1Xse6Q5LKv7apr3NE9sOqrUyOcg
SMink9wzUwbDL1Nk2a0iYJrBCFbobRXPYk9WzHRXBHfGBdSBgJshzqlmHTdSIA6/yehTBabvwxFO
P8rdMGLIF6F7n/zdT7PZT96MQ7WK0/yTlPNvfLahRfNpdhezPQP+GeE5CeaWnBM0/QTlhXRL5j3s
ct4N1aGWHRQD9j8fEfLuAdZhg/hfHZ29vXf7efkvv8ne48cQBkNyHV9GZ08HChkEe4owwWEOjK+6
1UJdawes9cgKhRpBiuiQlXnSY5SiXX6wucCtUY9N5HcPjrgVO07KbSU5zwTB0H/wPsAEIR+MqNle
a7r263K6fDkCVVBz7WORU3iseQcibUVWS8jVQoTQhlQn87xHtcFcDYoNnKnwLgqqLVyqUs9LJSJd
rCyjXlmOyTolji8H/I+rMz3ay1663X5Ht7A9Vu3/TW0uGfFrjnUpHrFLACDhCZun4jrrZp/hpEWn
9+ZNemCVOw7HzxCkYN6mhOY5EyjJOLcseJsjd2BJs7cEfs0K0Jc1Oj5nUK8eOKugydL7q9Cqy/Yc
SzT3/hrrIBITLJjED/1jQblpJg8dmqUY3c7IjPrWNhWEhmxswtIDIIn7eKDDMqg5U1BAmGmsj5VA
J+2JQuX+R2MSeWE4B5OuEW4RhEQvW2Q6KgZ3pZdD+f5ztWCPUqXHSNnLtO2wNX8VeDGJL7KewfWj
uyRZigz2KsGME0IIU3J26ZmgB1C0YmsWSxctXqONfSCBwe3opxwgSnWc1RRCtugIieQ2vDPxwZKN
AzV4ITIckIdHHYaZPDJvjwS2lyjJc/4iYlwaOr9ibgWN5Sy0nNJrw8uSUhMRiuANqke3w63iN60O
0o0UIsF8/jEZF5HxEZ/W7+bqRdO5ZjAmAOkfyvuHgo4RvAN0MtReXf5pLrUtUtlJ1Nt8i95Mdq7+
y6HrXGljktxUizdP3VIiKZz2Y6qxdL4fH35QsnqgYEStawPwPYtShgQah9po1DjqsA/yK4DzdLMh
jZ6XUZK0fwQmprv7dEumWhwmMpzdrM4Gk/wb36znuGbzdVdP0kXBUBkdCNB08Tp5sLqMTqMl4ybQ
fPjXL60VKvqu+5hJb+YAREz5OHvoTKTfa0vcSpdGIpJ2CTMfo9UqEdDPDOZILyhU+nV0h/IjIzxv
O+EDJPx/bncIYFCQNRcUuQU4/mHwaOlNuYG2jGoEx/HeW+UiRvWEL7yqaGOBwjZRIrENFkfb4u+6
9t9GbPmCGrZRzKUZLtUXf3uzPCABKdwK75kr62suRQ8bwxapMBD7fmBrQ8TwpqWFnON0ykQg4+04
/IpUH6pnfCD+xU64K/LA3vZqdbHUqfTM2E7xfUeFdKTgrXjRY0CJi2cl1Stckr7fSy49t0Nav73C
L2A7CeoGdiZ82b3fuJ9RZwT9D+kQ2NZ4ZSq0GsUXjZyPQz+DP5KE3WETCNBGgeO3okaIt8L9ok6D
izU8gZ2LeMyOD9MJlpsrWeqRBgNdrDY6hULxRqZnKrJlmrHCHHjC4knmHVbkfqwNyW1Z1SwYcrXV
3QhSxl91t3EEMOD7aH3ZUtS3LMIMLC7gJAhlztMF3jb7kxWh7vPbDsGEbClyTqPGOierG9m1yA/0
/E2U1GQoL8bW7vYFOgv304ItBC+NAOd3a4vzQ7CTiKEMyy7e43ZES+z3lem/gjx17FW9PdvEd0p6
cIRfxZMyCiLZ8O4qvK+XKxafHhQuxkN5KroQimWC1lSA/+HePmN0Sw/0znD+nh7RApdHBiAX7/HN
yQR9bqOI2XeTBD4FSTcayUxggTu0YcVwrOwcCcrCUBFm15IT5GbzNAFi05A4tcASgEAVodL/dvAw
NSbwueiRdXjMMNe+WU3MgXiowpG4QezFRYBiPbbgvLcYXR/G1GGTSd8KofODUQ/EIhyMul2Rvrwd
C1IJ+kYxbXjCHBMJIU6I2Iz28HmcYe6IRKXM10vMxbaQwsCTr8Z5bIxEIrJJCMtWEd4rJ5O/EBkD
JvLJprQAG0Yr+3tlxwBl9SkGnvDhWZh0zoImOEjl/gp2UJYAPJmVl1sRAh4vGXURET9Rhl/AQbWs
MPMs3hYGPjpJcWNSb4jUERzQD95XXE6YxhazMnVAkgSvflyK5rJWGaRPwM/DQ1JfrAP68TNxGhSg
+H8trhKVDxCAAdWF0Ce7F3LWsD+vw5p6W4pYOfsAIRAAgnay9zmtnDJ9UiybA44iW9SWRWYAVgW3
9ctFhDHEEAdbNczBdEj9gNPIBQX405TgzIwH8FAWjBCBgrdQQr6OIGUAKONrMdL5ukood2A1L29g
gdJTkbE8Od3H0pboUQW6WrL/hWl4/uUiKch7U7TzcG4CU0ZqDkBQ9hzVJH0lZjssTukmrU/BfSPt
BSl5gIYkq9vbWARneZ4wSEdIrQzfx60VyUrM7RjoFgo0crFAgQ/hM5uAj6SXOafQ13740k9KmCQO
ELgTQlKP6W/4IygNTdjot7315U5GJ82+w+DKocPc6YnT3+ujkqgZJDQB2j02nbTiL/vkdCFT7Kff
INmv+m4/eFn7ZPrFn1oAVQj6dn91FKTyiylSQdfzGArsINLY0LFM8tLKzYhN35hCkE5kwqEY5G0v
kHruYuXS/DqiUWbYFp7VFHyw/Z3EfLsPAjc4AFdyoYLv8KnoGk6vsDrhcZDlgIOhKyIB9/57RPCK
gMul26Z4K0uFdw6kVD7CykovgEZAiORhnvmMPduMWDuw4FIoDHnLF+5+VkifSoigJ6hjninxEP9U
eSSWBzhreMVjDQ30TF64Jwujl3Aj0ZK1ClnxMzzCg7NThhcYbN0i+hB1sUVWAmgUHJ7DDzSWASFB
ciTWv9BJRBUFTMeKr9aCfbS0WVEioc2aZIHOng4jbcQOFKWkuiCFGQ7FT6sxY5KcK+qQbJYgtMjM
0pAkS1oqDGPwzQwuu2pAghWTv8kfu5YWnDzRxRiPxV6VeRzo7fRN4LGghO4wgo9tSUz2J2JrzNEM
10yarqqfciyuE7CYmiB+M2SKmr94Mt1nVK0atKkOhC9vv7MHPKlLqMRndF/iI11Lujbsb05FT77G
6mLewPTMxdi9nDplhgTkr30N+jSkK4iN7mH9AeOiX1hz70pwzLUIkTG6uTNqyWh1xq/Z6+S0TuNV
8dN9srABP4nXmRj3RXPTzGgoUiynjH6beYSkQzSSpXBCOKzk0KJzcQF+4gC2Fhi8kqzj2Z4Dvo7P
bsJyEnJs+vIo0aF3baXk5AymsN/RpyYCnX9FwUzwRbGcaOh1NYHuzT5wf8Taj/BLGLdodmboIt6M
tYNoHiqViCKIWg7zJZRthHFsoKSvhgCO/r//ZWgLJdXymcb3d41JWrDvIeMBC/E0pAvYpyeJ2D/f
ekB21ZpNyPP7/nYSW3dkxag54fcqtsMCmmiMzkE/Z8QN3UcPR9uiTtFn4fmThkMAjmfMO0H8PRqQ
qWsGbkZq0t3yG9YvmOl3DnYc9bf9H+3B6IzxvRvtMb9ceAI/ITTjVxBSXy1t8mRk/39abacLYedL
SATma708ZdwbtyLc09725HE0eVXiZS95eM3eURWvBA5sGxA7Pkf7j8f66Ni0lYmgsBVdnTciMfxE
nZZ3A2SKzjRG8kz6WrAFOLqVB/VLFSvhHQ3qw1UQVTa33fZwWm+yOgPUmGrhjrZ8+PL3kI5qZo2p
M58NA9jftAcpcOwvdB7VYQGvEF2nTUR0Pfmtu/lhOBhSP+0a8jziJzk30PmOXIZYSjDeAVou7QbQ
CORLaJGPYRUTeQDcrixC7IMhhlhmDdJvV4GUsqpzIztB248+gDBhpBfMJzVXOY0+gDpUBMDyDxDv
e7xgVnif2ujSzqdd2KaD/PMlXFzZcFh38fegyVf6dOjp08fDXoF6UwDn7pav/eNK17AP/768yzNt
0FaEoCWM3zpsjW5w/uF+0F+80mxpwS8AymKEqhTOKJ1GbbxzBKhjTkN6AVO54E7M4ZT1X9b7Y5z1
6HtieJ2OvV3l7XX1+yaTONnVh9v/JPy3itp/pyX3ipyajtfT6FCFtWAm16GwecDrr+CGwhA7MiFA
W4TCHdyOCwDHvRr0e0iVeZAO/+zcSeLUaeXS6hEDCzGyyM9QdSld6Z7ef0/DY8BH8l6ktTdT8r/9
4iQU1wVJ8FQS/ku2o+sBs+gTC1Wq7SnrJpRi98iggMw+8BQ5mfsqwBrfiffR06XQ6vxqa+mXCAnk
HdfgLQpg7+Y5/kLpCAar1xZWBbVRQOOXs5v3h4VLP2XH/BHj66+fAXURA+gvP1KdE2SvLwoelx/R
qGMoRTLrKzXRcXzzVeQJUSXrF7efToEqxrztaBvd/dg3v7dB2uC4uvh7gGPMmQSkvvggJUjoc3ZH
Lcw6BhipoBvas6uB9YHd4rw7rjCrcFWnHycP+URzBwyRfL6xaNoBuPTdZfa54CdGmUXVmSswQmpf
Mvb7WHGqle7ux48IcOiF0D0MPcb5cW5TLRXSbOUx+KQxUDUVNknpA19Bf66tR0TLkAqT8Q2RdVc9
HlyYFSlnZmkjMKyNWQRHEzPtpZF5XcMDbqdGSpJ9IrQxBgJoV6d7d2DJU2GkoAhJw6T/jywwoxcS
7JW1EG5oZmWIWtJC+Hu++J2807db0RW7ZcVleE6zLLDRsUeAlEYbtGxJ6k+OR38dlfgQgAzJ87fp
RtWktvLkYgl7klsjVMDTkIuYEB7/6O2S9gPfuOQPsJNusjq4tOTowUIRYBw7c0Q4bj4KRlSAkmPs
GQ9n9Iy3/uOcsSikpmhYlxdqJApGGqUdanphVL3JL898XfNAX1+xeqRICd4GJmUsIBMfhlC0gFDE
XQKNtch+KCnNC41wAg5d2T7V8NdGsvgKDCceLif/E/REZwOc2uALgDB/pJSyE4qaq4EGCuN3rC5Z
GVLwQpWlRiSwOxkpWgci0XEs6eWXQlh+BVh/jWRVCL/oKbWRh5wZNTQdXHZBjZUXoSD/5h+XRbSb
AVRAI4huVjnSIKtXY+m2fFhmjBKiZiCQdJ9Kclpb7RmSCtZ8Z87Bpk++qgNe13wxT0zA/HfM1nOf
Med3+lL+upZg/q1U9o5Am2X2YEOeT3Qq4bJzcwc3QLanC2EDSQc+nA+BTG5jyOon4Elbk8otpldH
AtdLypAzULOxDRYqjLBSECAFQ35AgX7ZyxTrDWZkHnbLA4cCQzerTYtJgMOa1gj0ms2S4VywXvyo
6z8TlK8jOshvXNQpxT8Mdw2QQOslavIIG5IKcoX0Im3I4pxTVUqd0rf+GhoYJLQJxwHaVTT+BQEy
A1nW0v+jrCGEnm1SDqZ0LM5+MQu/rCaABjL6AmCJ5ieRitZJaTN/Sbt68qU9DfcmZgDDVxKanhQq
NLJfXneuXshW4XgRrWQN0Q5miQjxkh4yb8fOCrxtX7Bwrzus+LVylsg+0QetAyRVbREthSoVDIzj
j1RRuHZjya1V/PGUqEwuMsv9837DEF+6XaYNXQzNMDWVLxJKj/y6Jm1dqO5dodiCeUXdKYPbA2pR
oaX3zIXYcV2S1+S//bguKk0MleOOLq7ffXQrAGekK7nzRIKRhKqO12uZl8Y6NVlTs6Fceoa+NNyF
CqLS4hNOjYTq2YO0V5wsG9hCMol+8P6xdF5LimNLFP0iIhASSLzKOwRI+BcCU4DwIIP5+llJz+07
PVU1FEbmnMzcjsoWKQFNsNDpT4lBmYRjD/8oqK5Fq31niE0FLbL3Za8hxs5i9Kxz2i9JjjxcbJcl
JF2ml4+J4i5J8UFMeEV/+IHgDw8KBSMvSCCaNKD6AQU4lKldk3GiK44tqi2B1u94GfZZYKFZwW1q
CbWK148Rd8PlR1jpQLiqabUZc1Lxy5t8k1cu8e0cEX5fQ1LeCpGIB0tP4Si/iWb/xS1iZkFXzn/k
l4iWHuXJPcBXnfBAUGV4Yv9YV0KGo4+1bkR//uzRK2+B8J6Eg2qyoF0mp/t3kMRQAN9AhzC6N32L
4alI/DlUEqNExug5EGODK4RZuYfwv8BG4sfhgtkVoi+YifEsAtQJOM9MFJMfYDDgxHlltX52GXQb
aNbkVIl3pjiLdZ0as6YRKnnp2s+jzw7h2kok73IxFFwyMMHk5EkfdRwhqBfiWoeuvcCkkIi5Bd65
6P25Gt0bmgYs+fgoRvibtdwlrlYL0dRyMeHdJjrvs9stuaBeYwWNgc7V1Pa7uO4dLG2s+xUmdPLc
HJwGX6x1ibAz3yOi6xy0ARx+FBMT6IVA4r3jiPHc5LPDg2H1xZihaVWsw0jzP6T3EQGHtzEZUFyp
UvxLxvron70rYUR8dMNW05IEtQscHhhI7KeWpAS02V/sx1CS5grelM7p6qxkyK26x/mXEYCzj8in
x+dSVAtYFqp7Cah4c2kp0zcpIfrevJM4IL6OyprpBo+88g4IpzAQjBNJFYm54s0i3xjLUuo5ngb7
eJtA3eFtfLSlV5Eb5Mmxvo8alVVjlBboM9T9CEjebGRykfBZJ3QcUX9ReQ9vhLYRo/LcYaJfu6D6
C8gGKq3vUdxGuBoJPPo4OBYAHHxdtDMO0KfmqUy9OMfAanr2oDzzrsJ3zHFwBhYGBPjAZ/z2CQkW
w02RHmksgW3dazGfcY7kddkl5uLui67M6CIrwT+ArNAHruz9T7pcYdeM3pR0xOvVeh7N7/Y9KOfM
V1W6oFvEqscySIVuLf+ILUBrdoRoaNPA4jTCyi1/Pmk91ziwwWnaxKjYguhACqP3xvWSKcS00M0O
qii0v8LjydfN9KjBKWqjXnvQGdFf3UCCLyAJjbiViiROHneL6qOjpYcegt9RZeZrJH6kT+swQQfw
O9d0BTCTxgU4ljJHckcr2IgL7BL472/ySBMj7SSPtXQT258mV6izTIVR1QEF0Sey+YANCQcfqR0E
Q3m+77xgfkXP9pgyNjsiSMevRDZEESMtPVla1N/i3QqvwT4VRwpuHZmH3YNiJQu2rLFtBgtsBnCH
WCOLiQIrhbWz5gwAweJmIssmxwTQt+WpRJJmiLXpaI2engHWUraCi8MCYcmawbtdoh2hnz3HLdyu
MQVwn64c+AZU0orEdkaBiKLhDb/4FWbw/3zHH8iLl9z8Yav3SSdiq3ONxfv7PgMhmxtM0Nm7W8OZ
mOOIfYdgR3cYtU8mIB3IqALp7tNenuSYrWgeiSTssg7j2Su5JQ/nwXBHLtkDkLLSbzIQuMYyFFgu
joHSLzekEPQfu2OAb+I+ueCrwXpHBOcEN43h240QMXG2OeSMo0Cc5Rsh9h6DVijguLT2TBK8Zkqg
LQRdlc+C3oqiAnigjjshZgGTz5BrEMIvBw79MFv/IZAhUSvF1DU4xI3oFTbA83tVmxrgycESarBc
JUL/rUK1rytmd89EAC+L3yes6HQdSFOMsen2peqw1Dkkm0jnHxh4r2iZyEikMbDpPHFvHzN9/ekT
AQqppnYZPLrhP23xP2yU3k6eRXTpFB/bnXjenkHK4P3wo5yqHq6STDSb0Y+2JdWQ+quIuAbojoUU
h/od2jnPIiwf0QAwXQPeoCvA0IiKCYrqggHOMayFSlvQMpIhi4rgQ0HbcTPhtQIyST9zpHwqrZUw
WKQkRrTg5KNLEIOTsVFLatiudAjwG0mfAxvSZtS464Cr5BNOgrCFuQLaCEMY82xvfhdbIkBlPpIl
hHA48CPhM8nt9WuoLXodlJ8XF/jeod260C6U9B9P6xNgO0BrtTTHifR35vxoMsWG0sJRoM1G0C91
K/V8r4WE4WVTejfxFVOAbBL4h8J2hbFLuS0NyJ1iTarDVgTyyE/pRkinw0a7s0lkDrLbcisgmnUH
HZtZcAh8Ify34S4cw6WwP/whOK3PKJmJ7USFzvOhAynhjA6a9jnt7pYz0L3Z24EMdWV2rDPmvQSq
RzbOTCctVAgKcAwQFaQXaNDRdahNnyfBEss/cnes01zoni2fxAc9XI3H1faNCiG5d8zVuOjTKjOC
QFWaZw1m42NavwZKKWozzp/ma1OkuBZ0GzRjtG7MAIT6WSEEoGYXNyhBkqGD17C/cWsKGGPpFJFU
hgpLFrCFLCssdhThmOCrTOEPXhOXqyNFMLM71tKgk/6jK6kDef1iDUcPHXh3cGy5+6zLaAsv0UGX
7c9tvCigX7i4jJnv8DPchMBV+4ccTgYfQ3otQn5pkxUP3+0uvMoTNp1XlGe04mz5tHdUfp5Juwwn
J1ZCaQ6bG+LbcMC4/54k1nslZb4Zp+Jdi5OwGJlibI93vsjoOSkeZpqlmXaCnPT5PxEOEf/FVpU+
2dDx1RQj98HfVEds3w5FaV+LDIoHYYNrA/ouXZ7gDckZy8xhzdbTe0flOseIITy46d8AOHAw/btY
l55CTdC/9x9vk6CdjNw/oFnru0aERMCtzsy46hFmO8SWkWymU0i5dHUfnjodPfu3hb6WQqPBgVyL
5fEp7BjOZ9xe48DbWI8ePQyNLw6Rin4Bg5tC47Ioeu8W6s0LhtaXxeevZIRGsQo+Q5yNEsGa5ExS
bjRNbY7nZ1DR1E0b2JPoKXmzkJBx1cSwJ9WTB6fJ4mg0+58t6i+47p74YXZXrS2p6MV86eq96QaD
GA/GkpuaznRMF5mhvSaSpD1kvpF/JBUAl8jPppMZcERsIj35G4I2jA23uokc0XGMTB+egT3EZB1+
+xTyjCh1Gj2RZK+IPgFs596fCwYTz5ubM2tMhwcou/32xTjxPInnzu92BW8lVhDjyPCzuT/d68fk
KsCLrqIVdi4zXPtwx5N5D6/VxjqRWcyM9M/eB/IqQ55OnzeADPJj81Il5xzS+bzrxTEaOFKxGG2A
3mRG1u0pYOd4aoqZM7Ohs5l0d6ISfaEQHlQjBiSyYpxc1kuld3VOs2N0gPZkZ7T5rEg/aD3LfksV
y5mVcMXvt/BmB0gmIekWrBi3+ZsgTrg5B3g7TbgJyNQ1sP0ubvuNnTj3h+DIECHd8Nk7DGnHXbr3
p2etduFjXiZMcIVHiZdCdIgOvnx1y+ijvU4kq5uoAser+XyFkCzBhpQZwCof6J5qQUZndQNBeoq2
ctXiDMwa0OGOadNFDTt7W1MHhuAHxJtDt8CmKiVUp6CzaNNkxO0FBCejb/Q1DFFk9KD0VIdRBggy
HItatLX3hPiA04jbAL3GZMC9FA+ml3izD8iBsqfPSZNNgwHLGeq9wTEm2QIuvaeEb8IivG+IjWAA
YOZM5zEupqPLaNnn29PIiTdy8tzuEN9H+kze7tRDJ6Cwxk5l+SBTB1Cj4wvfYQzRwRMA8DQPx8/F
JxuX7BJLLHq9hP/GofwD0QBZsVqxTJuhHZMHzv6mepUrkgTHawbx08GR9SdC6GzA9UKZVTEZkjG3
E4edCP/sySsYw3XHtVO84mLYJQmZjTAzkhLDdOcaspeNkWL4PuzwjIkaY65H4CT+L/NUhw80OwZM
JwCw8bynEPhEEFuhTBrcwixG6NbGqGTMkAluqLMkirmpO9Z412E16EQqcgCKcEf/a9PZsRuGvEfI
CMzfhL7PrEu4VTIPu2U1/jIXmJCqU2WHCMrFE5EyYk8R+11GK5WBf5kk87fDLAtWmZmwFpMDMdFF
CSIfro0SYHNMmZzZDVq4Yc0dyMH6mFPOYPxiV+SldsfJO/wOWdQRQiXMPe1ueiJyzZPcDuAcGnes
nG+ShyDWyfhEbppzXHhZyP8kBJufIRlhCR/oVmrYy2DQtfYe5sQp1OMB2hMT4QfRe124MwDlP2wC
acibC2d+g79JGgb3Ip+T6ZFUMoojC1cLZImbRmMa52XE3dGqMDu1fMMNqRSg1qIP6Tg+LIjMEBnF
HQaK8MyZhGW4g1CwUVLQC6gDqTwqH4LxE+5ehnIGxk3ghyRPL9if7SF1pXiJbIXz32BsZPs7SkW2
4f1EWJB3KuD9RMT9p+l2C0WAibu2tGtKHogtHrP9usd5ZoIOEFdkBpezwLZin3Ewz1THaBtvNrc7
Nx/T0E9wUvGQtc+lq4HRXu0O3MCrXcFEpa4fiW77i+bmmbwnGr+piW6IG18KpcsW6taogC+MUcbo
ifktk03sVBgusliykBtqug9e7osxaYmhbsu7s1w3eiK/0WZYD010gqCoiI6pxI3EU3VYUA1yLYjB
d8P6u2CYH6RqglAoMbYd3CTwl57KXFPUM5hQD9DvyFL2b21E3wVgdQ8Nt4l0QSPO5OGWw5urtG24
xUdMWfiY3tOIK+hH3UG11iEQ49KhiJmLEBmh1XKMmOGCUJRjY5o9Gbwu+SEFdh/BiwgzZT4ok/If
pzBhuGdnHR+kaZhvNB+4mzWBepLBMsaV4FiA7s4YPGzUtGvEpAyv4dg8YFV23GJUJ0f8zOz9HIn6
0a8Cw03k5n8FrdrECrdeQZ2v4jYr4IZwPNyAOWWteLUq4nwgH/sTLzfnjqm2wgP31HIDdwcWFetM
w0O9yhb4iGGeiYnvBSYYlfbPUvgRr66UxQf/6CucLGT9sKwc9ka42b7M0OWs4rYrY/N6CMrLte43
4el27W2EQhNVpEn/f7ejbgboxbxtwTTBKpIiUV08+px1g5+BOzptV7UX1SpPDwNRLXaGpW13FsDW
E8LiWgsluEnTdMPPjrQAa4jCmzqQC12KSGHY8meCH5nTg5cir6SQEQa18bAVTYROuywOD7rN1Gdy
5RJMciaOtH7e3m9ym8ftDbZoQhlmcgGz5sTtI+lUVDAQXCbCAfsy1NJ2BH/3P0yoFpByHG3VxuTM
lvQAZi/OegEd5TcRFWRfdJGUPRA6Pr3lHxLUpAgbNUjsHb5D2kofERArGqipLi5Bl3U7aLjNhLEx
6l0jJQZMxsG6dHySJhW85w8aZgwzKJxLUrlK95OeKIeYFtgRaEhlfjN19MBrgL1m95HoKj4CBg0w
KVeYBoijLZ8FnBoQ8oVgvsWc8LFqQSpAS0LmXstq35gzLrpMAmSSifZUfB3xEaXux1OyVGBJ1Pw+
9E9hZkZtXvHpKltmKXjIPvwT6hFchwRQwrTAL252h9Tz9RMKzR1PrxbEbAgTpckXWD41+NSM9jQc
jETw1bnZuGXpyv+uRzeqfW6lm3X+220x7UL9jlmwC/97fXyY1zEdwfnkgCXvM1h988bgPMYb54yG
8WU+O9x2OIw1p5/a5QYMD8h87r3PWrqDhvWaHhalZjZJ8/njoXz5haNyspe5e34zrrCPQyHJnxq2
cNeAXAWZ8HY7KwQ6wms45H+tNdT6Fh3eeXhcABwTnUUX8CYeO/juLRWqzx9oEP8vsmPY4EVoA9t/
X0q/TBmPGyHSc6vLdNI7twK27hJOlfvGFADHu107TDQ3IU3yEeSDmt1fRH/eH7pGSfDTe9/wsKL6
7UFSC2RNc/wz/eMytZCMbYgxHZAkFMcAjE7M3tUKCrdL8f23KcPaHPyNiGAnWHxpG8GRMFhTTYk0
EWd+llESwmCJBm3Ky0BkNiwJwvY++skx3Q8awy+WjWyL4o0gsseYWgmnSJir37DC8lrgeJQoKb3n
qo2s/+BLrU2x698gy/jL6EFVqa8QQkHwWMLyhKGNIVST7X6tjuvF9+/tnUBtcy55pwpaWGFjlyBF
rSCWQCKLM8vQY47Zyim4pqu3Qz1Q2RoxDhu85Nk47hMgz7AOSxY2asbmjLrzEtxG1HAAW13pwavg
zNoowKpY51+x19XkIeCjLKj3VcksgjC88J6oE7Ce2jmmGh3k19HccqVObrV19oUZ1QarpGHN3m/0
xU+g/hLqLxQCtCfmcXgOuzfYnO/xwaHxtih+zg4OV1wV6ngZ1UiS+heORSu6UGNiY3CZs/lIRx6V
wKSyl7NhS2X16KtvNqaCbUM4Ad1BjaXVhaKAuUQVDYW3LuDZ1Tv1RXIpikrsxdbchGhYdiJFwgI0
gtSaynRnd4ajLE/Ka434e1H1K94GDhWQpIV9e1jguQcshwCSvXzyBHSEy0ux/gDZouv1mHbUUM9I
Wod+8cU0C9SSE3xdqWFOB7SioOUBp4FsIl/2LmroBAteoMT9SA1ps2DTnUYPQNQLu4YYbRQg3pyY
NkY4wkVWIaleaVwuroJsGS4IOy1kfyC6xtV6gS6DkrvYpD01qk6ZfaksUwlTLEZQNlanrJvIyqRf
qtY4Z40rZN0/6ejghQCqNeVJTH2kxwb8sh1EhcfgnTTj/RzzCIPhOQ2y1ZpduYwo7pwvUA3V6VF0
mb0KKR6xZhnCtb1bsXigHN3brB454m8dAYAMn8CmmyaXq7jaN2uzwIOeCpzCCGt6HHyB88jNM6wa
BoV0hPsAdJUTbE9jJj5JEVB7Q33N4TigvrLVOd4lMvpEEPniQsndclyA7WbcNXQXUol3GOrb6u7S
RrHg88wfjc9ek7FAI3lddbH73kCq0TaG5uDIGncvTmtDHkBncyFn7EKTgq9Pc7avTeXjlLsOvtjP
ABsSirLC6fT3I9oqWGSzekcnrAq94WXj/xYbGZhwv4vP7steZnTl951KU1VfnM8sJ5FL1pATYbhI
L0h3GF4nZ8p08ZE/m88dgRc+GQo9uXQOK8nnKbkM2sTzfb3GGFPrE+MUWkdY6Vp2iXU62qXLhYVF
LCHXA9qvwYaQld7Tufpk+yxUmXjx7K2RPmayEui95lZnJXvYrAU8yzk5xcgFCO3OrViGZBITeImr
2dLXssIVbv4yRirDe5rkceVudIecNyvnMHHhTttEHG6INozTN4mqIjDv4K0iaTNTEn79vXeNNARd
ht0mRKVFuAZG/U68mgLtEB1nL+MjORw8aOl3+EZ3yL8Bz0oV+2G1jtxUrbk2V6iMUm2upk3GRglq
Yqdjw71+Xky1h6XMdaqkSqoFnZw4D0yVrI2KRzIkD2O7791hnt2JLDFGatKa88w3lvWLl3Y4YG3n
sO7Y/HLS3IpS97CWqMin/4eqnFRBCUXRRjK2iSrVrCH8edV82XTJTVn/fnSE1Hfnp0+diBU6JbHi
wjiYitOvGYaluUOVnXtKIskmKQEy9yjnoxqjp5/3cCdOSDB0nn5zLub5ee+PfSgnN0/j+7xXSsRQ
N5XNBxTKJeFXjG5JTkok1O+6JmXmUFgfBkz+M3opGIIZJFE+I0jq3V/2FBmNezETK9fijKvBVR8Q
hPeLBHqQao8hHU/dhnYXYYkMpCebXABM5ucL/oTYZhCCiKkYEVZguHvQZ3fkHvvVMPex8V2TDx0/
EuDphFEmNSRmGAer6wrbmDFcRnfJtU0smGY90n8AS2FWQ9A9AEBCjULJfDuD4HXwaK63wuckg51X
P2e3saDJjx5Tu/49a68vjh6pBFABLzpvfxmocO8wWfdV6DA2gfBeFzdrbBAengS9LYMleUzqdI8j
HyHSoOSniGcHlxVvDbGNE00CE1g1/gYQGkHQ8Y77OGdNhMHLJzXqKVq3XSnEO4LHWiDyPY6CXfzS
2cSbA+Seb/isaL7tW8oTAI8Cw6+AqolggQBOJ7f6VmDvZyAQVJS7PGnuxOCeRwIAf20p6QkCAYRl
YMhBWLzt/qcnzyaYrgT3Hew/rFQwMGmAdkqqakEgW5sp5sM6wyGxFII2FT6U5lx8AhqBWSXa7Whz
tdDR974RHTwrYbAfHlj1/sgHWu+HhMXtHRLJ1kCyjCjhzUIkeEcHfv/hcZi4Cv4F53GSxDZ8T6SQ
JJdxVXDWGtix0slgnSyXpSRBPbARJyqbeMmTc5iJaWE1rvgZ44VQiVQWbPyp5VRI0B8Px7NOGItE
Rkn62duXz7cccDgx/qa9AIYLAi/AXbovD+Gi6Fi5yV0EJ1OqMCwU/56YPz/XMrLYEyopwwuD9KV6
ynzCNubdhBDAlKuBFCmgY6bRTnp00T4LUJ6SGcaako5uVhDwHxh+HLK/m8ddJnmCFyv9youlcB04
BXTMDyuV1yXcySO4jYO7N0+ksNFKMzaRz9WTcwVB2KHBjg4k30FKVkzut6MNERnrxtHFAp12We4k
J28kSXuScYWckrQpzh4vSL4fkPjDIiiRN3a1sc+j7Visl3RfYvJzx1b/43SIF4d2Yi/DlqOMiPe1
9z5sgIMFvTmHLiI/OcwR4Hr3kT6D1VBB6mCkb79jIVLsfeDp3gJPemIGIHg2YaWIiqyvwfBA6LAw
JjqLDJcBF5L4nculILC7pNCx91vrvkD1BEOjTRPUX0wTGSWZzy0yCP5o3MePsN9acfdIrGGfq/JF
kLSv2GthqSxwEFxfB+siJdEg2UcFudgFv//mZHfdPqD3FllDDOnaqgPuBl5rJvcpUDrMk4UCz6Rj
1SMoJnB3ViD/0Yf33LFGEuX38k6/AMMzyws57ByVkWRJXm1m/KIxgFjDGzxYZcbXvLmKJekLCQjm
+S/JoBpyFPk0oQuL4x00V8Ilufgvr8JdwfoaZpP7FPmsV2DfbR02FzL0bLzEG+vWWBvf3UqWrEyW
uw4WihA5EOopEZjDLeRH1Ck93hkXj1xARY+U+xwogdWOsTjvfM2SxW1YeSMSznAt4q2zcHHJMH8T
5OXps3888Ft7Ul0SFzyTakDttdnhC8ZgqZrWICnkBrLGESswaKd3hneSEshmvXT37O84D9rHtWyI
hOJa5+mVr8ktxjjmGX3ZIhvmeV36bUpxudPYUvyCPFk0Icnfk/2jYZ1RVkz3NJHwmgN2HRoiNsQx
PjPcd6qp3J0lvPYAmgb0bG6XblJOgT6W9p4llKqFLZw7s47YIBmYuBfuojYRu3topw1LwemBv6Ft
mwUdpv00zNefynZw75dZfcDx0ex3rDaa99+6q/sXv0pbq0f6KCAglaPuTOweCP1ri5hnWKPYwZVa
fKYq66eihTfnTya1ewZSZ2byQKf6cF5oEoZn6DwSrdJCV40T8wx7aQI4MJOItQPdveh3RMqyTEQ7
IcKEj6V0UUyj4R4eRjDniKJhsAGfJzy1WcmbDv01ZJuHQE7TK5GCbeA9FVLWPXiYy8lxxoXzQCv6
tS8FdyXZody6KjsCmRaBys1/lfxMVk3x9+ymObO5t78PCVhkuWEtktjN3GnD32nH2IAFuf/WrOf2
OG859zmbLfoMYtsrjFzL3DRYN7z8hpCjc3Fenx9P8Lm5+W8KevSgNufrdbQ7FBxcGN5yZNxZY58R
aBoF1+COvQBRz7W/nC8Hlz+S94qeRC0qtIfwgESPRNQJqxjkMZl5HDh0WPh6wuGTCYlQzFQWFRYP
2dkv2HBb/XUDixlH7F3ZmcNADHSZc2nWuuwTCMAdcrGeaz2VqO5mcCgpb7r03p0YpV2zv9HsFz6I
pDapaSuoIOyCXVLcUt72pSotIORfzEEzwCeIkEiEeZSvqMP5yySzC0Uh2NGSkSseCgx/KIP5OZNF
IzoxPTHSj4lZtrC7hcaNX8CRWbIWkYKLGtHL8j4M1mHRh3MOXdO6pyvAGyjNJF9BSgW7RpOIl+Z0
egla1OgvMmsgO69Ua9XAc6MARA8xmsfRB+2eObSj0p5txUF/C0jrb7fIpbq0sbvxkwmIzDuLQDSs
wr3mHcIehKh8541/7BdTy6aN5ggPBBSqBfHTXcAUVK7MbyWm9AeA5OKYJ6D9NW1bqzuzAuQlBQCO
dJWsCdCIAebQfzYA6fKAZ2LA6nNdoP2BkyB8a83tkJsmsGzbUz1ypoefvuK9aWYBIpBjOVCPsXzB
zp4nn98tunRgmbHD23bGBszWRCTvSBevVsaoVHNbbnl1CgajEzHQymkCmaptPpJE19rUDGVicMku
MORn1ui9wxfq2WojDdGXip3qfNDCSTShfvZ0RyJtpX5++mUkideMZMiSYvLzdBTd2sd70GoiRMz0
hJ1uSuxktDk+TYZASy57RIQbNM7x1Fvagw3CXY8AR66ad9jcKGjHZGjD6N95YM/Agzv9+44AQEbQ
4KgxrficX0Ce5SORv3BZXEMsntBZ3SPo6Q79lUk9nzYm3xR9aMnxQwfs7AdohlnAaycUHSinsXvy
mK1pkFGCNuGDaHABLuEzbXdIN4GxwP8wthKyt2VhgyJ8YZweZRix/6UGDNURaktMm5hAWBFW93BR
JF9amnrLh6KxNfhxE+qTFLqzCOYUACzsG7F1knPSQCqqMH7LMjwRmQ3XLgNTuZfZsHuzibgVyZAe
RUU2hEuk96PJMMMQVbGY3sjgHjch2Br4GnUgIs8WTDH7tduEyIBSXtxWoz3cLawcd0whhGsi3wD4
MNrNcXMVb0RdDK8ILDj8YbghnkT+u8GAXJ+LOe/1N+PlrSJnarT5LXGBKKbtOXPOPbE8VoHkwMXI
NlgmzH0wgMQZbw75QYg3B6CF7gBi/pi5p0AWe/H+yN0P1gHc5Blai+wzRfouRByO7RAKyGF4FyaI
6FNuNrYQAy3ONyLuw38oxcWNU4+vA3jvciZfA+kwBgPGzYZbHLwQaEBnIQACaNGZOhl308Nn1Nqw
y8U5vXLLNE1jzfDqCRYJNIihPSfSuvfQcbDY5AhGhO0P3oiwSSj5THtCyZE/mkz2AJzC5Oc71oTu
j5KcIUdDNIr+XA/LZHVPmhBhRDgtSBPXWoxn8Gz+EvyQNyQemoIlguQz2me6dDfn3Q8xhBDaEfLF
98mRxeCQXAKxtnvhsyVS8Vu8H9HOh50MLLi26PXBkOhm96anJ4C4tLle16H02HA3UkjDuDD/mAFc
UBx6Hu3srw5m2+/hkU6xTkEtv3XqpTS76ckDnPI0m9szzS2+CUoKHjwFmGMwox2jhADGYTQpWrRo
xpbCvzDEEoVBnvl4rlnZGHEVtnIZMN+QQWDNIZTp4D/fNoSqrOECukLPgGWfcaBUq544oQXgiyJZ
TBF2zOzNiKvsQ4AAcLWVdTkrTQDsHWZh0PKxH7axDKvwxbewjSCT7jzm2gEa5B7LzouLq0XG9Asc
3AHGFNkNioIS3CkNK/YbhYEtcJ3HAU+uxEsoIaLTfza6yvClmNNy97Yw1aPYE3Uqk6QDWJPASShm
SYbkX6BWnK+VnGBGkEBdF9siLFKem7EYbgLDMev/Kwj5iAB5aGfmoTbFbkoCXaLtZAJhz9zegFV3
rQg/I3YaIFEZpqqBn5Xej1uJOhSJHksEH01w2xZbh0x8Bf6axytxdWCW4umh2Oe1ufBF/jqNuXrm
Cj7dtcPmInYNaDp4GBceE07vD+UPBJ2lzRoIoiZOuD4ESEaBXLohMlU/BMTGhQBjQBtczM5CscPD
MQIEUZQdOENwymQcGo7Rf8j5ZOtL4kSoSvBRxri2sDQ40EzQIKxuIwluFYqLiEeupgmnBBEHoA5i
o67Hs3lsdaJ+WTHOzcDlRToSyhn+nd+hbcF3qvh7b/I03HBhCM0Dfh4H3NwxsLa4aTNWxHtPol2A
9HzeHVo2eyzLbtiFBYCFl2XlIyQiWKjoeIENLVIULNC5NkJ13ZywMnA5iaWpJPLAyTVBqVi/C1ZN
JrfMSvGbBsPm8oIRiFsYlpmcLkjU3OBsqKjjZRHfhW2rolgQCh2cPN+fsOo7TZa3HeUEU9ydFGOs
4hFpKTNenT8wvF/UnL2vSwEnLPhfeyZ0tK/bb5gumKR8I6b62JXYxYpgRhyBYkYXEGLZBaTCo9Jj
MbagsHYccaWBloajOvsPq3kD28IttqE2Li4pmTUYfx3ZKDpJBX6F8PRosi1xt21lHn/Al1ryWSY8
ccPncsU+DEARgqewX8mcioT3y9bgI3vxAfzwCnQ09pmBAS2OQ0sUhz4//MH4dFA0F1ANvGWK4KqP
tfvLBEg7jiELPyREohsY7D9rHQq84rADUPMVWJM2BlWBNhEk6yOGd/+sCZcp1EaKbpB+ogV7UEZc
of4wY+/dEWBg2NBcCz0UiA2lDkYNh5AvmuuDw45+ZBc5DpvcmGjDAcO+hgOYgVbGfT29Nzd577wQ
r43T0b2G5+EVWqDLriMSLJFaPalMGb+f0QY+oREBj7hNPNOcot+Z1r2LC36yn7X8ouSqJ8MYoJk1
QLRaBpRKYPOr88qgQX17D5J1AJXy2dk/O6j7qDHsJfMChuOTA+QTBvsFM35i7EctVhbFQfZXgT2A
/x8ixbm54ThpUfacBuKV2bQNBn2hvgPShhoIG4ES+hK3h0fDYq5duQ8KcWERKZ64xdxY80pKYsxG
8JK5Id4CAVOpuH/Ke6/tgW14RQBrgdG7hymfi3LvNBA30pfNxiR6KimX2riAwc1kX+B2vFMPiwJN
VtkzsrN8/tgijHujfjPPFJgEX7ktjgjl9mq1nMlGmST70XMilmm6B+RFSW70G8z+eXOANOImWc2g
zhBK+yTitdsr3Gb2sE8xn8Y97HTZ2yQR/HU3B0CUwDtS7OO0j+2YyP3zQREUo8dIjtI9OTBjxFa1
663wmXlQKXzslTiGd73OTI5kPcFnnJ/iXfamlpSQACb1JnSZF2ug+IoQKw32Nl9VI4A0/owP5vjF
vsbmwhI1nMjygWcXdxoNHDT135RE1C1yb78skQiocH61xEDcrA721Eh+i0kwem9E0SdsEgLkter8
NtVg18TyRA92x3Ej3ovZAPUToDOaVLg08KA6Kb68a+Fhi7GvkIdpX1iIhtzw+PJ3uS1yGDri8CsE
aNqn5pKtBYcCjg73CRyfvH9ccO1m/tZq4G5jsEVAYgaiYjcUCR5bNUXh8CbcHtxOwbUyKHWUQBVo
zgpKEJjihy/HijUfszdQPZlHInBE93gbvR08xx4xMA1Gr3ZzEzO1H0x1bxrXYZepC5cNkmkoZEJP
kry86fQUGEQQQXJrC5DB9VqHD7szAj+WftLIlPC3C89rDPhePpXsMJJtQjbspT8XZSQMIzwrrdvT
9LP5mXUYV8dMW4/jPcHH8ar03nCIvJKICkgwa2soq2lNPqaME9j4hkMIAp81EQd/Hxw/PBQn0WFs
wNiodgoRcIR93pIlAviN0r/G2IG6QrcXh73S7Tj79RPVAEU2GgKq77Z9idqjm27m04PiluwRlYts
ryWwIAkYgxerEgvPdWjhsQuXh+2LGh87jt84ofEb9aUGol4A52X0gR+B+SvIYmhMVdElNuwJ0cAy
3y4ce3ex1VXINeC3YEjRAoinC3sAnPwJSXFOC6u7G4QWPhDjkqDrXwMia+MHfq7irHocU6//4EGx
mYYib0GQiI7jNsoSmoH58e/YKyhUJPQX3SKHLaj7LWemDRm55w75OjfrD0TGYDp+s/SlqbfsxWK7
Y25z4VT4EFEIrzMX7hut0Ij3hamNTDVNtT+BczPhXukhKKjoXDgTdN7LMTSQRHIGiU6FheffgdnE
sUmiPbw/Gcut3cWMNKB8RTLnEKQnxIZ5Q/WWUxY3+5WbVo4iGX9HsPmESzHRgRYas/Ng3bEu4eKS
sNtTep3pqaVYqLh5WXy8MxDlgE/1nRY9uMgMiQj6xJQBX++A/R5XhF9ejXXbvV2F942VDqKs8xZ6
SHinRSOFdVc50YSktS2GNdIAPgM3OPd1KNKMPF/gFyI/jujA/E407NoRA19AB8dlX7Zt4A+7PVPZ
6kf3/jsS/UuvizoG/guQBD5jsz4zfXeBVhR/DZllM7H9zZ/+RiAXMuF6l+aIcY44oYn4Jd+RWh9q
OI2VECkRTBEotlyIcArnxAdJxMaC44ihA4rSPY7x+1XhlCoPFmVNGxYND57hH5kxp0MjPusM9YwI
w6zYLRfCOUKYyATXJv20nD3g8JzjJ6FzosISFx/Rdn6YfOAY7xwYRJ0DjSvon7nFOchFyMZLfEJi
YcVqomQWKA/AsILptzSvb1fmeQzJ+E3NRVsi1oz15o2H5TlgnPjdtPtHnK6aHilpG2hUJF2e43Zf
9LTY6Pffbr7Cyg1H+lnHo5NGc2pwn5OAVrtkcBKxxoF9mqeXEIVIXj4xqKB341Mfg7bCe/v9IUyZ
1yKIijaaowDZZFdveDOvUFXMD8aDZ6KVESahGpudLkh8jfGLEOcKL5Wwmx25TunmyCF62npWuuVG
0teIhca28rLTAc1BHB4Bpk/9Tq9EogYEfXGaHGhoTMuFgsvLaWL0OgtyQ1ugc+Sz7tSTu1wQp73D
kPK243YhhyPgd+97TEEPwc2vsFjiifg/H6/c5BN4TGQKkSfKQBSJD/EF2YNXvL9dbYFTJXGRQQUr
0W8O7fMeAQ+2QXh7NHylhLD13dasQ+M2lhz2N9Pj+0aPseZdoLcMNYw8Bns2efcC3Q2wbXxjWk6G
HkK4gpnFw60paMLlqvzZJDYXrIpHzOIRW88eXZHVuUXYhKnq6kxYHV7o2zfeZoe6+GB+gb3R6vUu
u0NsjHkpjA0yBNa95+Yz5NNwiBFODTkcSK6gGnF4CQbwi4N1RF2cdYbGYrlQswOjV2bPG6OHu9Su
xgzlPdM+FqmdHDjIYQd8xcgKVQn9cbob4MJT8qYi8ZRZMbkSQsD9Juoq8QbYu3ogujJsB8ZxOIRt
RuFd8+nbZg909dDvU9HLIEjMBAqnd7MWpNpydwtDBlsk1mBqfn82eVEfxqshC7WgKdT5JD5r4ew9
Aspc7JmVRL0ZE2ieEzMRsxkwHwM7ACueitaMGIlcXBA/Fk/LjUZ5vpBVojB/kks/2EdgIydWCAb2
oLr0EwtKJrYXwdoDt4+HzISmEgJILLF+L0wL37iqzthMmvSZYbbD8cD8M+MVLmA0Qj78UkqCaEXR
F4Jbc6pkM9Oh68pno3EBRsb/wjdWkhzra0IoZm21eKdQ9C4+FkQyknR3/KBpXQfFkHQwyei+2vq0
ZppnKSPgmBAUhu3vC2yDn5TdCfFU5Tzi6I2ErRlCUIQnKGHZXNrGwhCL14s4otH9H2zWGrLWMTWw
ODTE7lEKErN+GKH3bELvmHDCefx+8t3ULkmIsnnX/7F0Xt2KKlsU/kWMIUZ4JSNRxPji2CbEnAV/
/fmWfW7f7uPeIkJRVSvNOdeqx/WjNRfqw51/2PZuVnMHfrKiYfa0RcsdXwGow8I/bdk/yNdBrWP1
yMxiVjXdzvBM32QVltbHUkiW47SyB02Zbr0hO0MET5ll/MZaju8Oejsu19qdNwZt+TibnTAVhRrJ
dr0VpXGphuBlvFeCRG0OeHnWCUmLr/eeNthyAEdLc/rrdBeeIcCKclq/6erE9/0WNlq521rEvT6d
GyFgmxKKzBHxQRcbCRBhSY724YWNn+/l5J3hN1G8BYZr0Bywc7LAXpiyK4Ei38xWPq3QiBOiojaX
Mg3NgizpnF335ZyK14yE2wYFG+hpv+GWoNewJlhXgbyyZ2DRBf7ZMUTsUgmApR7D7kCY4veVKMz+
wLKtIZcGx3J3gekmSkbkJk2T7JgJYo1Ewl9/6HkBBaCjP5VGBSDAtl5sMmnJU8R9AmzSKVMrINTm
YzbKHlv8CVIXJCs8XMK1dF/6x00vs3nyGCznWAe+mkVIuxo8J1iv/MwyJ/+0MKdWJEWbj03l8Z0y
MVlUFAL3Q//qfKIrMqCUR/kjW4MAd9suew/dCEtu/nW0GNly22CPEFl/+tDgtUNvCNdIVyMHQFBc
OFthHXyIl3eb4ZCsgr6mIVpGQ13S90Pcgu1Qhy7J1RHsWq0PjYJFqWssDhlrikYF6OFF3DGHSuJW
Ri2KEhooRw5toYUKPR0Pxj3yYy9s34nY3oZE8eqvB4MBEg2SeBO4892acuL50pcEoeNg9HtGNMZL
5OAASSQC72CMGxNE6DkRXw+gR1NHSy5G1LYTVlkQHL5cgWYC5LNQDON/0yhAy8nwIAyakRUtwaCQ
GDCm8/k9fdNWRaDN0IGttUgqijbRwEOpmi+RdMacc6LOXXFdO5/jHDXs0lCA8rBXeFJ3Fu9pag22
lhnA9v21VU+WnyifJ9F8SqrKE90fE70ktiMwslfDQcZQ3GsyPKcYQLVAS+bLxugTd3jrhouCglkO
7slHRwKxq6Yb3cweHP2jk0cRiG7K8VDXv152Tm6uX46oBIIPMIhQ2VyzC0q3/ARdSirC6d124WQc
XNCmUrqY8BYQHSnfn1x/5bs2sanNZ/EGHeYkrmGQgeRJUJl1eAi02zBjgxQteAcalPsw6QwC9DA0
MrAL2epAQpILnQi1T8P/cfQYJn0/caJrOCYVG/FlYDU+KQWnEPBEdh0+Bp+4ZKQQWlv0deOY6tPb
H8CgfYpFEMGIlrVkf164SGJQNmWR9YZYtxzzMOhJepdn/aAZeDBdk5vcDvCgsAZktBhTmjAzfGSt
rIg5yJhjaDKocLHrIvHm8OjZhkVdjAnF3DqJxORU0olEAHRFkqJGwBNjkpNJRonSZt8BAx/8Np+L
PSaltw4CnTKuyEZgKSNsq0fY3SAlfEJoDLFqUmkG7F/pO8WPMocYS2Ip1CkBdyU822hOXwnkzKJI
pOkCqjQBphWBRj979jMeucwjIhUui7VA5XRCZo3LRO5vQEQt88Ohz6e/czDAPudAhduiWC3jHTmd
oGuSiPCN3FmyUVMrFSxDNBdg/ylGNwOy+ZTJzyKiz4QAw0VHzqOUJFMymue48cBRlijpDdZDVIB4
fzBgcevMu5vLtwVXxoZvQrVCUoCXP53pQhVnLLsyd8W4Ww5dK6lrkycM4FqavmK8/UTEP8krOk6e
t8K2Tb1XASH2cbvjp4+JHg94ZJGzdKxIljXCfCj0saWgOoq2Z0F3eD1hO2BK8VqGBP81iJbRnctm
daE5gWfCXshDPfr8XhQG5ZYcX4lllHBpfmRaXAC2BcNw5UQ5MoCcKrA0e+A5VoFqaMQ6iPyc1VYD
gTFlzYm6CDNOMxl8vC+LXdQKsFGgRXBkeGCyQUtQ+7KjqCVb3tRCZZBFhfslOwnzrrVqkEht2OAH
IjTsHP82ynnYhBo8Dqm8nX3VEdWBHRFhzgSDph8lT5UlIU9Ltimml0DpmTO/qctIMCz+RjREoH6I
e5I82OMopv2CPRX9EMAVSWncBq0gR0P1aznMIwRKuQIn95klSCb5Tp5ggOZftkqObYGEiyQkBuVC
Z1qARxThcUz5I8WZxJ8z9qCPHsYRTdGIm1mqBs4gsEkeep7vhjeTEy5zgcMdhz6h+dm69EHNF9LX
aq5yCaR+5MksI25k6jDdbiYPhGIGT0UermpFbAMsG05Pthnol4tsth2xBe0ZWLk8a+4ADzMy0+Yf
UIKOzw7ExSFEg4NRgyrILyMGD3QS8HSp2uK1cqvM6zGmiZidzL0jj5hHIVimD3Obx8TMAObKsmJG
TpFJZecV8ZQHIK4sc0OScW6YZbnvUE3u2JSNN4r5BXo8OVAkXrAV763W5MWMLbxlBKpLwD3MEoyQ
TG6+FjwT35aRcsp4+2TnjGsMHo/nkfEoBZzIlyJ36xibns3TEUxQptsb7lKeDH4QJ1qkAD44yyTj
KVWW44PTAQ0CyIfrS10/8xNHRshwD9wX7/uuAWI/5Nr3gGfATwQGC43rdBZgcjPDnciHBF0BHHTl
GGIBZYyBwPF8stCIWTAyTkkvSG4j6UHMTLFFY+XhHpPcyI54534Jao1dpwZ0xUQ8u2vSXmuKz1hd
dvecSQNQLAfJleSvUZ5guYm3uA7wWqC/as7HPHJRDJf5JuzDtwUmTHc42VY00wLCEBwLvIOmPWfl
6hgYCoXmamVQHOLO5XOMZp7xH4cZxBOUvMTFlcWmcgcuQI+JlCYZeMR4AKyxbkRjZSocIKImJ+FP
FCns2VYwzzMqjzTDcnn8ANZaIVFrn+H0oY0wXf0cqNslnkYW9k5yFJgnHhBwM27NcTLF9hOSQxEu
6/9rdsr+IoqZkWg7PVyGay6ao53VlXiBnsh7thE2DJGZZzq+ieOmgEQbfYHPPK3LtvhDMQTn647f
KukFChzi4JP4MH+qJrwguqDWUxoV1lOajNxs3P8KAa96K1YPc4r0F+caiyMkIcNtS0qkcjQYY+WY
zu1YiS7+omixdthMRXOgIs0o6RrJh0gu4yneP7kWLVIJw3C1yZsQEYn2kuJ9kRkr4sP4sn1AhvS1
CLajFneJdQl3NML0YizJgwG5gF/g1HY1EhzEVEdLG9FFZPoGJHU132DwiS+AXemSnLjrBro3X9Ig
YVlLxMVwjdAViejGTJQiaZBdWBOS3fGdSQ2hVlLGlC6/6zupnGr1gLEN45DtkBTRqgsCjPQ1MVBv
WA+6EXcQSufALlaMC5woZ+Sn+9In9tNHIwO5BQmviHwmdKeBbjEkhU4UcbUKwMy05aJkqtpDAS9s
oTyAe1jE76hwRjea4g2ekFdlPClisY+LXtqWug/V678RC2Tb28GvthH0pZgnfI01iy85O0wcfP4k
x45WFpjbZDomtXd2FAONERsiMUTZvyOqJtA9GhS7NbrES+WrCX9wh7uAq04ysekN1/Tms0iwSV6A
PLIk7zCPAZOymh7+JHS4xVp/0dfGBzBy7O30KS8NydpJBgEcOHvNjYh4z2YBFCz1WQQmyGOAisxY
Vpm00hXoCZngtDyIfCwBzIUktoaIjTS/QZZoCm8y7+Dfwyy0IAKC7CSeJq5p208MQ+WIzM5jkDyR
0cLWvQlOM1LULJdGnzYDLFV8X2JHcHyn/jkRkFkLbMCqLdYH2OwJVP/FXVbompHtM6+sVAIoAWfL
Xt8Rtpe1UX59F7gtQLqugBtvkA5Sts2K7YJl/yGWroivsNjsRZWxeSAlhVE0xr8Vw/cUaG5xPDpQ
kLW+oBtIAOfgG7KEK92H7Ns7qxdf7VUZpVWf7gi8lHE6mRRx0sqIakCzq/TgQ9Kg4A3oYXAaPdg0
wdtjDeRaswySPaPIgSSzrN8kOA0y36VUztvYpnkEZokGwIY65zjzusQIBYf5Z/RxTwU9KdpmTVce
koJ0dTNib/0hv4hC0dQ3UopJJ58SPN+SAHe1xOih38uIIJVBQgvZIFZSIAmkKVDkFR4CQl4/GK+Y
KCwf+RRCKcku3WAMZ2/Tz59gwxXENog1zMy5OjXq5ppbWcBwgMyhIC5ZVrRPvS+yvsYPaU2evmRQ
HgLuwDgLgKSwXQKFWQpNRRCm0tL8Yn5GJR5JQoriTaeZVgl4+ZhrffLnHe+dox0HBZYVaJJTpxcm
CHm8jYEIj+WV9xjtHE7eBTtbH6wNFnHu+0b+spMDM+ROPs9TjWPCcO+sHOxydCT5JB487aIJE1ok
Lh901MEzQreKra/us8UTtUjDI7bz+RJZODK4riiSsbqYHVfsvoAzhUVw9UXb7n9DJkn1d34QKsWt
3wPT3rUyYJmiuY7TAJ7ehRXBa8oPWLcX7kYPx+aM8ZJMb5Q7m8rDOyvJ2KMs4ueaL+Z3T4i9cySZ
L/0dN0W/6VcmSbmzyty9zWVkDij5UXkAZzmeI3xF4AJmhyf+y+CzKU3fQxa99XI5McjUHzEAmv6F
E6joOr2dFpsah3Wc47rlPIHccxXBJSNjxjc4uMckLv27v5tVOfhWjzm8sH549SrQYxXAu2Zl0pZE
1lzXP0V7J1mkOCFOL/P9ZL7MFz52GE8W4C/+BVBPczd8AGyNSH2gIzU9DxV8n6wLovNq98DrS2eY
hhvhOF7B6kPcspZ7hzX1cy+IKGkqQGbOX4KfJwbR7UzOxgQ1b1RRRAhvD2cFwbgAGZXNUhyyBS7g
zy2jCybqpQZbblrPFFNBEKHrS12wnSr2lW3wC0UGR2zUhihjwKJB6x7SDfIGHHkNnpNFCpPGOECh
B2/NAi6h+0BksQjDd0I+8HfWo42TSG2K1OLZegO0V9myGpSXqPzFF2QaRUGbxmWodRIFsCtlV8/v
BIWBigLARK7/IK06gVEzX/Dl4GRAiThEpw3jCBUEEpUkLC+u4MZl+rHWwdG7p+gWFaMLfuqP4TMp
5wscb8bGOI3YVXLsyhinH3/UPES0cwE/yayZNVIwv9YdJTcLkuh92xtoxuwNS3NIQXbvSnUYlUNM
ruAcEUAQeuk+KMzqj3z/+pLCs6O1LNniARLV+dGrh7fZl071Deu1LswXveZ19+Ir0X6M0gD4zrIN
TR6YmtNxdzeznYDcXfEyftpKJGjLCjja9GpvrrYevQpbne+3yqiJ7BcDwgz2z3ejwLOaqgN9VPht
sq+JPno4CqCY8DS91gK1DJ9UAlLdhsv8ETy8Yjc+5nPyDqCedOAHyCT/SAMCW8FS4hRG0Td/DcgG
S1w0ldolmZ+7qZfGkYaF5IxvAzGal81eM/ZEvDLGnaxnd8B6589JjeArJDR2j7w56zJlUVdCs4Hm
4dPn+Mum1wANUKMOS7GHXNjO7sLKyQoFRDESsM2gDUmGauKQRgBPTOXF7C6/mIydoU1o5G2/46al
NW1dgG1dyMwF9FSqA81le0kt/de5DNgg6iSvBHL1FVr41exs8MCCE0TJHSVd2KIjcB1dEBNozFpP
84SMBWX12kNuz2vMv/DnlVwazQgakaai0hsIACQHFAkZxER673VyHFWXwhv1GtQC2TmfzjnUk9P4
SLdVURxDUxiPEvGxSWfdEpiP34PYrlG6vgS9dY2s39Po4AU8jRYo7ifVjd0IUEKvY/bIM8LTfXnn
iA6QUTmsl01WZQOYjMKVcL9AbQaosFwSyNw+Q1NF974KHgGEC0pcd1wv2lk5CLmjvNACHdIbK0dD
p0crpWIkLI66+WK/fliXFL4ysLzxlbrDy4fRupgWa+jMQAk6AFtqS7tbD7+mlJueYwUXeNqd0mxR
GXS2iG6AHV/RElh0rrur5/j5Jw8VvY7xd6v2eQ1Nt7vS3RKdHBXlnYIWab8EG8o10qbhONYphkdq
v81+ABOU5ne3u3U8wfbkN+/aLkkFIn0L1LpHCYFCg1P6LMkhHHfklC5hA5rpAFx0DQwFZevBcXze
gnKYVyTh+6C54Zu35l30zGEgdiJ18Ow/nPN2wWQYLuj+A6yF0tLqCEZZ9hporXELNgj19BaVoRgj
P+paZ/iZ7iJVgB1juvgLS0O1stTuxz6bLVFNiiRlAiWkyzsn9xDtnF4McQT/kW0J6tLO8M+UjiHS
u4cRBCLsmOzALQ9baD2DhV++LHD9DUrfRIz9ffJg5muGPvlsLoWZf3E+6spUSTJ1Jq/NoV+PHmiS
Rzf3OmwS7w/0oMn64JnPOx6iW1fnyMSGkjBQLn4PEdAXFSBSkfPy5rQCVTE7kzbpWbBIJKKdD6YP
38D/ojxhfsOWpU9O8xuqqRR4vWtyHGK/nKMD5SUuNkXEPgnw/O11bJiXWS/DpTOf2L09RlXIbEvA
Bl18W3Ka8AKhHbW8vaVBaDu4OwvCQ2NT9l+j4/CcUGbEPnxxC1x1fvVOnEbPGPcvTLKPcWMT6Znq
vHA/oPjhbzh6bZUj7Wy2hbip9AxtVrEA2sZlsxvuD5i7z+bECAuhj1Czhx91G7WW6uQ8hF4EBuAx
0lVTeZjV1ftU5l417rA10t1K29TUcXDr2fSzKqQzKrzEXXo422c83xwAwF9F9Z1YbnA5WWcM24Bo
EMREGUv1SXnhCDep3dc1RXeCPIpYxGfEjxRC+ZGgkPCvHjwddUjF9Jv0QpWKAFDHCdRwePh7qjSX
fwx1cHPefiBL/dfYzT2OSgfhHJSzpQveK7hJ32+wShrli8Jh7zb3YQM2qKGvVOeQtaZc6OtvB5B1
Z7XHFQ+z8IR90zaBjfjv9SOWB9zxOpMDeBBoRK4ywW5CV6zIiIShMjg0jRM9slBtCL4ZHsMi7BQG
PFoiucLQYbQ4eGskSWA4FSOxzrtkgd9B2LE8zB+jz+hCQMn1c3xwH+4B/mJetfwcpBtihqCmVdZh
iUuDGXm5l8HiwtW9IhhNj1H3YPPhBxd2MD+Q97wH4CwbDh2+ZRNlXzpEQJ4hOIYJ94ixRaTr9qxZ
zddNkiC7WURSY400tyTDIaUa7yXepqXfrXN++4PROsaZXvecTgiEhYJ04EwRA6CsJaVBUTBh603Q
OaHYWTnK8LTd+1SWrjo7+AM5AUr95RhEQki/xwmAIrr9cS21WYZsNqVPD0eKBQBr/4hx75a6YmPz
PjXBFXAK6nUqET8whxVCo+QPwHwINgOVmX8oA3AbfdRZ+DKR/jzyXKkm92sXAZcu9WV1SOnxT/Gu
pBuK5WfQjPU1FbQzMNr3rCttq0Y9X5H2HZluIdaVjUFlAAwfKM54+/G69tX6pjvwsg8BwtI/ntTq
YYgsikAkFeS7aPhptP5Etum2vl2BoIHtpAUeoirCBRDw+MIshi0wMQBPf/12bniSy8fyhEuKveoh
s3C5UnLGcBcJGujgRkeCLt9qMf0nnAZNVZFb9Heb/ehD4int7O1uXLDp0Vo+LCbAHcL2xQbLsFzQ
ngQo+/IIJrVhvijPpqIvjFgrmQkxtZ01yjEoP86A5dGwKP0EIuiyH9SE6/D76U8+0mHvuY8JeqP4
amsMbI/SHTT59Ex3o0L6h6NRCWUP0VGC+cGuMmqgq3usPKpaLxNMu+SG2pGO590BfaOunhSvSVkT
2OBD9ibMPEI2rpBc/w0fs9hUZ5zSha/HTXTv/EKz3/TfGUK8Fj7sPoEqpnoXiKFs/NFRFJQHHbEd
skV9RkeKDRdwoSY78lny0Oz9yqQT3Jn03U01PCIO0yMU6kHqYS+DmA3mEAsz+/w9faAbhkLUzs71
DZs2SuKhbiirwkPFxz7ROtAssvMJeVzJDdBQDFVnybxXPo1lPsiaf6jW9vLHhKCfWDG/EV3x/XZ3
RlKPaIeK8x6UBTlNFhlcXbMkaJhToAVshVatCzaOJM4gkIxPDxBNEeMuZhVZk9ucOyfOW1jXJQz8
EPosY/FC4V2ZPqneliVi39rgZpMAalENeIz1qexZpf1y39AbFy7LdO/gr8PyJiezgYGLMVGgAn42
KsGscF6zE9U9MvVCNEUgChspXn4jerkZ+Uiim15wsFXvsRHO9XVJpIlRIo4gSqm8Iw3F2EK8/BDU
UYuMxCc7Wy2YuIvxK36n4MWyp79Ldwv2epHHv4fka6SPJrFIQqZC63cgFlPcc2va5FlqeMo6zjNt
UHzihojp9uR5ExLNDqJWzsnID3gZef61AFvQOxeAGxf0/hIenmyfKQLDE0yT1LF2ZI3J6gvDX4ll
GL8TyOKy3UqJqfJe8KKHh/llcxxKckdY1JcITnplFAMNzt+Es76X1ZJdFE9dxDUzbCTxEizYDTJJ
zm1U9omQ+m+vgiTfWZ4TfIgrORGSKl4nuA4PA0A4/SZdwlvcYYuIvsGq0AZ0ehotE93o0o2CwFnJ
gL0FzGmEQ69J2b8nNTwDUtCt5XXIl9j35I4z3ycSg8jb4Di4+mW/RYPszeVAxCr0ygWB9jEpBurk
vVykUGixNzunYplB2mcdOe0ZLFoS26NTtPhAzydWWLLq+sUcJub6PrmSciIk/KJNMIQmP3hDEEXv
aXDq3wSmd+IqDvPGpsvM3juHfgd3qIUPpnB+Yh+3w0wQdj02rqbVPWIUZ3JqyEjAtYwJbOqPIdTf
Mi9GOgP47Rmfty1hOhBa8zz5zFpRM79NEYncIvmpIih0Cb/9/bjwu0/z7GFHn8Zp2vShbD7I6x7B
fmtJYworBC5o1uL4b191rwBovBKGcSvWrJti1GygCF+ZR+ZjrmqOjjAIyZvhU2VnOcGd/Zgn1kE1
4REPgR5eaVwyUIMeXsTmMm/coC6bveXLZUIxq6IaWvbzaSqTEzuB0LlRPDKlaoJKBv/gGPl68B6C
ufg7l27z6ewAkKcllc/lZY5QrHdDnnYtogjMzeWVUpcaXrKu2WRDnb39SyyqDfi5gx1LELeOoStG
LQpVr48EgxWtThCKJuvRMh/TSct9k23njkv/7O2wk2yQ7sJpwPl5GfXqQwbc5u3HSmOzajkrdXCH
ruWWd/D0etfC/D5P7gMFI6vqN4cl2/OOEhX6uI0EcZWwNJ/9/QLoquTWhJ9VwI+8ewfzCIXX3Jyi
blpGoimi29IHvov33p7VqoP/iW+Lc+mLcsLCOv2yll9CZVH0J6Eh84Qsx3uC67pEDmBCIpPh4130
I74kNkUYArGJ5WOEjyWKHuh6TFp44Xt8XnX5iNRJ82K+QJQyM2EP44lo+KvPYb35IkpPDxT7sREK
/1IIwfTf2sh/RU7i6izGtBog30IgoLFYicY2Lybv2WlSA0h7nh7s6YcOXu5t3mdHMsv4QWzVVIuz
W9Yed3YuVoP8tld6aqgYRUDXRBIhZLdiKQuJ8EbpPfOGfc+v7GIwXGyC/iY42sa4CzV2Dbq4OdbY
CUV0oGHvZjU5g8Zf0xTpBekt0STNjUQeVOgPGjh9FeIBR+rT/foD14FEbZtc8h8diP8ulfVA3YjE
Ub5Pr/kd7ah1p3Cfi9FLjdpItaN71DQqGmY/7UNlIUVyPJmd2rmDagfnBYgCztKHDhxFULJzH/FF
LyhXiPjwzrltTn2149fRHpN+5Zbv+Sl75h0W+7h+hW3Ffvzd/c/4Eh/Iy2Z0Zj3EjzECEawJAPL9
Fp2IaWfSm7a3iz49ELZl1qDkfrQSdr5fKYvltaMiLn30Ttk7BMu+bo8v2fHp1WPS999WeMOcS2uL
aRd3/UqzjppIFrX6aO6Trc3nc+rntPFrefjsyMbohrRAZ7A6IJ8rixHAPrZeJjBIxT77wGnxY0FF
OvNllPCYl9GcpqTUFi6ZIHPKuArnwsOfzumVYnb7h+ztlzSQkNc1V/bFQL0tabahUWEgobM9Azqk
2vVGcdCYW6jTBaDMwdcRT3Cmtnl1Eqp11BHnqE/oq3d4iUV9gzra6jY+5uccvr4aalse6Y2HS9R0
huvjkzFmihxzEORNe7HtbmlseUQLPyYKCaWNRx0Rc55BF73w4rU2a4YM3qSzbDUx/AAZV5gMbAQl
kBoVCcZKhFIK25cqMgXdgyjlBKdIP/vlh0wnduXivYN7gFLDwiKKZmXyac7J35rOMsElysnWChBo
b+k9AsYuswLOPyovaLEYWTF6soh16K2TL9sD5UZOgtvCVov/hZc362XliEDoivvMvpteRreIKJ1g
xz5qhgSzLVLBz6TYm23N6sFYdPYpfpa0B+nAf3YatNIhNnvwR3pYkE4/xMqK+md+zCPyzlQrlESd
lujf3fB5LTwO5e5XrfFi8LIvVKVJspFfRsuDmQvJ6uARm56RTIUORJemNjDvRdRt5ruTWb3cBbrc
DweXtXennKlT6lu9NPMLtnHwJlDK93x2Zx8uwfkb73j8X//OmWkghCOJ6AJr4GRXFBicaxM373bw
imt61fzmJabVLSoQrX24K9x9FSxqU0F5QMeT9sqOc332tdqcNtGCqo39JalaZu+aXzRzRxYS0CFP
W51xbu0Rqp+gBZ+viTF0Hlsm3TkA+tSztEjv+W/9D5x8TTfaJ31rKXyiUkkIsLtbi6PgSvd3ixIu
zWmu5ndFkbWFpg6Q+EX0gYFMWWMxL8cPrgAhsDloUyC+K9okPImxvkDTF/Mn2SZaIAnaEyQ4sMnF
nLPwVceQ//Krul+MgdgLVP05fU85LR/5gNK/cUhnSEH23DJ5E2g5r/kCkKf0MOHfDql/6PF4kh0D
jCnvUtotxrzkTf69A+8m0gQmAZT9hnasvaN6/PsEB/LpT59flLWcgg/fYYWzYf7O9fu9nO6I6L/L
T9SNP2TROZBWuyoxv0Ddj6FcFOWl37XIUVzdmBPzf76TfhLyLxEdoEw4XbW8fk4PW/7z/9s+F9Uk
lSUfag25Aj7DcXIptaE3zcO2InkB8hgJFOLR983i/2Bg6dXCC8GGN9pBXUfHaWNepVeEOKHX6/bn
bj5I+hLPJdXV0N9mI178vbnhhlks1fVzViVvuGwNk8CvShpZ7XLYpzCakbpGzhRmGNzclvWkAwmK
q5DTn9ZdOmzIGdMvzi9NXwBEuy2/TQriTT2rShtZg8wsdWECx5/GB+e7SARNFRCPJK3SI90q199h
lXSsclJOdLq3NLPThKYucXWmLzBKIWk16+Q0QnXpV9rxe7ke1kBwKW+r9AHrrT9tqgK3oIeg4N6l
5SY8szYcz26srLtxB112YkrpbfwINPsyUfJGz/hSp87IBcvxhMI+f9LLZBcptJ/YU4y7TeQPB3Yz
YPyekuvrnt+ZLThYs3fRLnpAE6VZ2Kgzuy33o+/eQm0Ygmm6H0mLDannfdBOaGdkyuLXhE9lrXRP
FxpAsH4vfdG25DZpzW6Tig5+kZbdJl9artCRoTOTm9B9FArTG+1v6WxJP1wN1pcW65biCxUNvKxF
H2RkCP6dS6PNJ6ww8lFQeQLo1ancxBqZVrODFpwF8QCdRXRcidpL0sSxErZr6w6jdaamioNb7XeA
0X/TZs/ZuQp/IdHiiofVy2/EdbbDEYYQUcOKJeE+f66aaDIIOE76Qr+oR0qbLHGR0AQ7sMXvwB4K
0sQ84lpBUkB2iJiDgI8IBUkvlbxTaaPENVEnt+hCFCShyt7xEVsD72sfE+KkY3KJULOC0UOt0T0h
80GpS+zCF9NCsB6R80JnLRKVMCXWUl5RrKKUJ5Gc+fae+L6nXz3uMDqNkBqbnEaKvUj5KUISgGwy
ZXPIWKmWHiJUyexD9ORDB/BLfB2BDiEa/yAtVFBg2VlK/A7EmcQpFBwPAe5hjk+IyyPfKUVxVE3D
jq3G90AjYd3KqMN4b3TBcG3pknAnuyqi5F0L6qZGBE03CSicZHMjzV/gruOlWklGbMpI5lSQrRPi
BM/JyRW5K6EtSJ3Qp4kVRT6k7kRWTl5KvbYUMEKBKA8xquTkiAn5OOgJGTpC6+MQ4Bc1VoVAVn4h
Z5ZxkgBeHE6oBpytEoOeKdkJYTn0qqhod3gouMKIaEkGGQeACiI584CAh68Q8bqCz0l2hXI2UTvN
18jNMEiYfbyCfJln8kWk2lG9Q+ANt5xw0hNXHhOLxE5bdPxAGhN080VSff+F24RPqDARlqKsZ514
YPyhmqjYTWgaDj+MquAANJ362ZshljjiPtGAu4rcGUPFw9XS54Tk0Dt4EvYRbDD2i1BhWDKuDFIK
wxBIPl3KmgVPXiPkVMy0Fys8dYVnmtHlIpNhLzdkT32mDjf5JtYE+4WqFUfJEHNWfi3JAR4Adc9m
utkwZ6NNZfCToKKbac9OC5cKHAA+iWav/H3yXW+PM1D5ZEbc5UdO/SvUESQdl/WsBAbW/c2rBsEh
HXjTlJJ7vOn6CA9xsefgfXURuajT+z1oIDjdM6ieXic9csTcBA1C+POFSZ+1fYJfqRDcA8aJGvl5
0vXvQbXncrrs6RP5bdt/UlgByigNQe4E93JtZQQVxf0i7vgBXeBdid0ORP2gYHhbDpI/BWpdnItp
nEvBWX6FZlbMCia1yGd6D2O1cOSzZSRReHD1yB3mKtgFoGQxSpcZ2QenFVEHQu7JETHN1hdAunzZ
vxHiGriKL28SwS6ck2q15rJ4Fs7DqZM64ftwNePbSnUxw6YUZH0C1zYyxNQUuM06/brd4X57h3TA
lF+lpW4sgCXgwUAQWx306OsSH8OmRh3HlQtsvKSoe5pyOAh3X6Lc1WnaLi1OesIBZ7lDDEtuK07J
/8+wQUiGgXYDig0hYv009lte1ylSZy531kXohRT32eI7eHg94zHjHAwCR++WdKmYcz38yGgdqIHL
KALvcOmR0IpIWVwR2bx6KpiEr7vfNhJ5zZP3uKDX7Bsr4zrl4TGDwjppzbnyG0H4bYUUqUh5yNSW
kWzTN6EVMTJVfwH5FmyPvxurxOdajt/uFD5NOCqI51rlnCgMfyzSJLujJEuU+X78mnYp+pFu7w7b
HM3fAxLSvH/cVmaNjVmdwlMIg51b79jt4XeAKlOfJ0EN/eXsxg/nEKquCn1gwHCqc3XwHey3XY5u
D3kMbYOPxBww59AV1w97hkuSs/CcGok6RwYp2W8Ln8v+uu2hypzYb4/bOiHv8DTqhE6tT5NhZNC+
A0Un83D1uE5cJ/BmhfVogV46TZUNg8bAxPws7/MYeJPHAOLgIPkRnpYyZmEsSEmQr4vrtM2+/WUN
Ms9INCNeW1r/HulrxuNsk7iQgqPsGsh9siwEIXP3Xmjkp68KRRrdzgWDBDDEVcxelmFwQNv0bDKy
/oJVw27D5o2tMDNgC56v+bkcE3RnPtVPhFAxMWLxUrIiwoNj70IDE6MAiiSh2EZdMyCMlbC/sgRx
OV7ThI9OF6Or2f8TkWbUY6b1j3rCUGCSgUzji0LswXzYBjfgdOI2+4zI44Lmf3vXpY+k1QRgf5aR
PwJjJvb7IEAmlNGIHNnjfb858zGOkr0kwykvsdYoZbLHZqSzdpa/ALqX7Bygr1gPslISD0qkSSsi
jsRm4HweDAqUD359pNL5nWT7hMMBvJKuASkstog4lKSy2Bv/BZR6iQ2Wwi3ALpFjFbxcBh6bV2IZ
CRExd2Tx89x/oY14dC4DXw4nP51TOhNzeXQSLv8+vCaf3891dLaeSJ2SlMTY5W308kDBi0xkkjyy
QyBYQBLyzlIl1dGg/SeqkNbBm9O58knWbeESnROvg3Ks7V0awcH4AkcD3+Wwz7jdPgBlexpJ3Qxi
QxS1+4C9iW0eSAHWJqgj2EYVyR/EKMks78xkKeVbcagu/StoeblVljSP64xzQM6TfK/h5l8STlwE
gD35amYbHJGai5s60WMczH9fFXVB01EbZB/q2QIYExXQI0Pxa0+J/p0tCTPBj4krA5JIUvcfF2AP
tWcj8w2AhhI0S215j63ecH1IJcq2T2oftQTdboNNNP/gShKFsPjDBm3MjElpbkC+gT8E5Y1JBAc4
GtEM2Wga8K+eSMBdIbalaWx6fT6f2ujQCS9kBJDYLOlqZNg0UjNFBc4sUzTyTBNJDn+XIa2AXhkK
V7QAKtKwgW5RGF5ChBDsCVIV2pBXBJ0vOkwBxkmO26vdRsACfTmujKKqPmr4QKvoVwS2wHHzH9My
B5X1GxtkogB1ualNp4120rEnpe++nDeYq4d1Q/PtG/+TmkKb0MWK/HZpVgx3iZhsJkX6koSe5Klu
JmjMJwJUf+gDbqTX5yHCpeRZZk7GgrvjcmTXiY+nIEIestWwN5AlZQliw1YY+i5C+RSKkhlq40A5
J29TlJhs9DZ7Js3JbGnlgdEwQYbbk3giOtr9PwaZH+2/kAAPxaUhA9qP/1qIxL1CESyieUgY2wx3
zK8+vvQ6QjXQrNw/dNM1pzBF14pHBAV2tLfRg3HZRBQfqNUWM2cD9KGRE12V0TDRaD9VIAkor7Ep
7vBsDy/WjgKmM5JvRlmM6nXwV4NeKUy00hFTaYE9YjviLQ7pglZ24qP020YKSaRTDJtTwVqUHtQG
jNt+y5ZrcdBMN+hBjq4gtxsb3ADt2k066KETxkdDUCuzkE5WLwu1MFt+fNuz89+s2mroqSuDEv0l
Js59fPKZJDbkAjtk3GbyCsFwTioKIFSPy5wz9lxlgORfaNOIbmXzi1tolzln1gf28U8ZzDTGvdVH
P8WNa9HCv49/1xPTiSxEWcpmWhb5zEY1a/Y7Kw3Zy/wR8uXNqSjoSae7GVcUztCouhqhHYrUfjgz
/iPpvJYVR5ot/EREgISRbuU9MvgbYuO98EI8fX9Jx3/OTE/3bhCiVJW5cpmEX9pcC44ljs1P8ial
z9cpHjNqYJM1dRn1XBOjFvfP5S4gYcHuCgsv8OvoY08l4AjHqZ7Li8rrQhL6mnJLDslYI2yNC+QN
+Nw2b87fH3Mj+K8DxlW/P+L9uSzDxFmL3+djyEWSqcclHP3KmurZ4Y+70ArkMhP3bWt9fFMSVzPc
5IyZjXwarX8afUFPsKvf/TFjWTKP4XnU+s/KgtjAiEIy3XbmfGv1sr2vZi10wn2lT16bVkTjufc2
bXX2zZ/jXemfqLKflgoBonSeqOXHPUADaBF7NM/O4+OWBB9dErVn7sZ4pL/Nubdc08ClPJu9YQ8p
KMAH25LMEqRTEWI0TUmet7w8R3fDyYultd/JlQsFMrUz/GLOGU4LulgLl9mDsW8bYJVdaPsgFuy7
N5dRHnbgHoKjfSau5AwPrjzX0hPBCU/Wc9+n8PcHvo95PB0GfYNXxt8xvEeTt5BOgWMXA2tENWyz
rxvn0b3/YovYzk7W/WIscB7l9OREtJRhPSsD1ZMzjVGH10hg3DA2ZMu+9znHZSgci7KE4TQ6ytkZ
mR2S25/gas+u/YX5C1ObGpaWa1HbMmxyIFrE8fuN06ucMSQgs6fTEUsPE3MXcy6SvQfTeba4yPU5
SQ5RCKkhHKGHQ2Syztneb9Z1o/THU7MwDarSMQu14R6IKwoUMasM/soV/+290pffGTUHZNaV7ont
u4kDKTMim+yiLVvQKRlLzb5MUa8gbHs7k3ukbHCn5Tzc5nBQfNGuPJjTIqzLl81CjPwpGol378IQ
ZdMyIjRlEHsnyMGBxOzdAGUJsCXdhXPbmzMEDciSUkkhiKYtO5m6tp+3FidnIRbw4L6M2MX+5Gis
ws2FCFbY68yXgeg5DZMnXSU2M9XmTcOaPIHWBZyHW8nRXcP9eTuI6iVZFxqSs8ok3lXL26xXk2E+
43h+vIVIEMY4B8yXufaF6XOOGgh9mW70qYoGfRjxDYcJPopKbjCKOdgrIf4+EF49XkUEujBn+ZBw
uGEOU2Pma+4amavspjYL3nBNnAHZH4hBiNj/xUBUOHJA54yrWIjucu9N4ll/N5GVDaVeN2BpS273
AGS+DxW9z3tYd99CKohwT6g9gr6gUqDuCSsGBw3YVxjtTGZUTNxsdfnTGzmijRNjEyYBeQO6wqzB
gpRfqA5axrbLJ0JFj6QSscOXnxZnYbBfE3UlYy+ZgkDfDGNAcQpUVFDUORDd+dDIMFwsWyajEOko
tge4PHx5yXskceC0WKj1tdm+hfymZsXE31QDgUC+D38JVuGurw96qw8WlQcCnXu4ulXgFO73abU7
gWZrKICSw3pu7oYtXjlsDIjuhPzH2B7eJ1++2YYDI2XRDqoTDhDb5I3FBA+An928+0UQM7+BidwO
qMVchRNrhsBQJMFIX45tRD1VVqMmoRSfYIVUBH/486GVGVoe+r96iKQBYkIYi1AOtvQiz9NlDiMa
5d7ad1DCWoUCvzlDuiVKY9JEPMoq03g5kXlcHkIMAUIR5p5EMYjCUJmNUPSiMgTjC27Djoztx9f+
oa8+EY2lds697gtbq8PW9h3vgxzGlmxY4pKPmBvZNeoyrqC/oGxev2E6CGJT0oTsK++5ADNiV4Vk
PJSehdhUl30zd9P1vWV2qF9/s1yArpSpdQp388XUgPtgyQpSCUtmG30B1zFKcpyZ1T16Em9+ADM2
XlDCtozPRHXHwtilDOEYePZ2tjBpmHhKBvzeezH3Qp3sVInoCIwlhdyNPEmVkiERw0d7OOS8Gz5N
jr3P6O8Q4mxrDqXWEIdf/IkZO3LwnJLvpgdzcOt+Nl3dGF+PXi/rzoNedqcIHS8FJtm6yqCc/Iy3
sF5NvhjlwmGNKqcXQwbnLztX+8mkXI9LQi4dG7NhtNOwlHjcqfGRX4ddW1zQxLIAmjr23O7TwTcD
10CLvOw7ods7NgzWNT89CUs7xDmBecHTKW0r45nndH1uxOz3E8CwhZBmnwGf4++V4y1NBRnY0+Gm
mNZxdeUvIKVBIiTEJS+lH+f/6KfV7Np2xno87tG7ou5Zuh0sTE8csnd7TyPOX7OXtKltev+l0A0f
zt4UpIhpsq9DcRLjajXZuwzdVIT4WAYb4GjHYb6GAuWL33WatvvLFDaLFuk2U/2jmaZvE6Bieefs
IucF2IaWMs2lL/NdHzfRtGeqyRqgKF2nqC75MHfBJbt+G1wkPPLRJMehk+g4TNBvX+1mv1rywZV+
52qeTtAPWldTZ9MG2Lp6azFqHUc5lwUuhLwqVnswOVl2Qg0QABddhWz8CCcJK+lTqHfTRiLMX9/I
AevguTza1qVlCy1qZ9Geg/2qmoCI7IECX2r+cwGXYMwxKoCjsV5uI4Uvw5VPxTMipvhokBBLjQ2O
doN1wyO3xw+8bTXTT35YfFFyeYhcOfUhxWhTDqOnkfI3eFH3ifWN2QlhxGALSh3BMc98BB6x24J2
INYbH824BZ+iadPoLtRIxuw4MeBnCGlGB5EIkf/0HQm4mwdNnio2VARyIp5s9dl+0U35PuKRaBur
tPLSZUMejXVOKM777uA0bqCYexiKr3EsIQFyU5fbehqDRIQ/hwXgU5/LpeFjzIOTJXhDpoawdW/Z
2bunAoUz/6IkYjDIsvFUrxlfyae7I96Ar9d1Yx/v/x3ROyChPbPDBpTwjwcN6W7M9wx4eR2LFHkN
LA/mC8SrpWv+wQAFpLazKAPaXnOBnT4TfphQZ/NL7QJWNtE2d//qO4P8Cr8w2bXsFKCP59fPicdw
3TTixDQikmRdlqGRtou5J2hU+nDGRM+OaSHETRjZDER1IcsneCbX3kvFZXbKuW/4AllD8yJS5Gai
ArZ+OtpBKySjAfhiAewSAE+QmlAz8BJ7B/rIPipApyJBWwgFb+sa4doyk/2Xhtxhm2v/WAyt0M/T
1HVxBUzbXAI16tV40vqBfVMUyrGgAfUeMStupuQjJMKPWfLIiF45tc2EpFJKL4xhaOpsc2cHQ5oA
UbWRevQDhxZoa/aBMO0cB8KuRXUVg7RzKx+UJTq71QmLEakfd+YMvsEcTgKVYW3i3kfrhQ9CM5sP
2/H7RZQzpNiONYJlC62VkpqmVV6OX7nUbNitdN3dQMqoK84liLj5CHEvEdYRzzRBnlTma2g+0T1k
eSFNyvkgQg50121jrWBUmxA+BKblb19CKRMNlbDVtqinyAaldD9AhiNu4FqIQ8BXHomvX5U2Ok44
DjsT4dIdkOphHXPIgApA2FVIg4PDYN5y1clloOCLh5TtBJGeZxCxRq5yF6AjHcY03VgVq57il1dk
8FIt7oGcIGvg1tJ1mabjvsv5PZnET8SKNPc59DxGJzyozBEUErWxvO5B7zvTwkPMJ1tbZAxz52Yp
hMYj41KTE8v/HsIryzlAB91B019KELnOhifAYM+sp0AAbtdfpnIIMTaiXYEZCJvGnK9kNCB74374
9nTCubtTeaP7WGTlMu0ZMF6SSYa0FG+Awfg4O2/9MmM8zmI7hozifIe8yHUrpJ7rz67pK1edG6jW
fHOYHnkYkyppUUpIgyMmpJszFSDXJ3igy/vGUgf65ZptgEeUOkH0/nC8qWO7pqxVCnA1wjWBUhbt
EvCRAIQywRvwpNhyCCLvZPnBgAEfAd0CI+sPcs6fJzMezO8X4CfMUw7cVSGKgA6ehzdRq3+sBTsf
XhGfny0JJNe3I96IE+pFGiWakxAzEmgLCN5ZxUwcFzO5CtgE1GuYJeGPvHkxMx1RGdqjEaNoOgP/
LKbxhUxTs1FnxVNERyuGyfTSgrEUm5O8psmjgL/SAQ6uYHSOuLbIWFUMrIX606MYWQC/0lzNp9uA
yxXWi5buChS6cj4Ai0KZ5WBYpu2poMTQTgGZNIpzkE1XxqO0jpg8hgT78M1AwRWw0ykDKIOMTr8w
bGsMaB7Jc3VftW1Vw5ekNvu9twET+oQmsv+To1Ju98n2qCnOB4zS0LucqeLYww0OVpHWUMGx2nJh
4PA0vRKcc6jb3OO63bbeYRMloBTCizYPodjV/HxvZg4IJDtWlZeworJm/CxUMq9aBkcKDg6pKINV
qvX+orc4IOiH3EPVhUH8rA3ZvM01WN9Z6UgSIo410MdD3d+3Sffbxd2kyyh/OseATRxuZjPop7J3
+rfYZ4ViRcQXa00Q+BUvYIUhurH1Ha9/VDmza6CgHFphIGyfsicqXw0B27ngHaM7xsW7oFrcIejh
rHwY4vCPh1lWUEHTDHAIW6chFqTRwzuQb3BbEDqasU5YVdsFRf/sjuNBM2hm/BsN8c1uZ+dKLNcc
WNZBA5UylIQPPH5G9wsSW7hpBlP79QvqAFYp/ctapu0bUkyvJIpfXATz5sYMzKLNvIo0wLNVG3Ao
0oJgwLhGatJIMcP64Www33u4npeOrMrN3WTZkrmAs0vYpy3oOdVft5YShlR05Fw2xhrAvp3JE8vM
ZzprmtTSIg7mwejXfw+sJeEENXFyhL108EXhbkF1e1tzytQ/iMNiikZPzerp81ztUnwvMI+BxExx
JgtynUb0GxREshcx7KVKY7en+RRxVKnZ+wB2pf188vSvQZSJFWrGtIl/6m9RStO4iNl071G16UFO
SrYYMN1GQk3jtIHxk9SbM/kMOsem8NngKf38aC1NLmuiOrCNyA4mHkeOKIE5aMpoh06RIkm9lS16
1SY0BKzUrP+8d5zv8HvlW0NRD5tQ/OPkxHOpSFmovA7eFiezLX+xPcOS4dOXvE1815CCqGI9OZWg
YtSCP4NPmPgsl89059Yu9q0R7Bo4+pD7PmyTDqWBD/kcRxnOwMmL1yq9+R/+byPFlb3hBjvkNsbj
pxp3+UtjMe5GExhjznUzTIBSDBvNYdNSyCKllbvzEYTET0tAy8m6lysJJ8xNYhr5PluqhfCRNVyG
qwzrJEA6kwWyo1bCm7s7Hg6/INYeuom7Ja3FaqSiSVnhC8WYDz/krEkzyRq38GcfjfjaFzMAEmoS
3iy+oZmyMpMMd3vnJWU0xd4+MZbL+WDvQtlf5yl/kuw8cM5E0uOxi6Bn+e/rdp3RYwWbnj96Ti+w
Qm21rxfxyW9NIIieiZejWbd1BY6iDg9W9W7Igm+uGtYl5oy49bSahr8nd/YoSg6QtieJqp/gvWhd
fBVNOa3lRR8cSPg8WDVzb//Sg0Ca3bFU/LjbY4IIyQk7KyAIR4ODiZvZ1Trdx/e7+2E+0ym0U3qf
+9Wf1upvsSbOjvCkS2/XC9okAtyC/cn+3Fjc8zf/WMAAVYUMC+LTYkJIREcPDvr4DMB3tx+gcF+4
uHsPDO1rgBQTm55dDPyBYLGzr+NyHMGOnbswdkcaZFVdc18jVH/OUzF2JFi+zd0A7t727zrhAFKL
EMDmxmT7z3xsWne/R/7YadKYEcm6A7KvHbe6WfWkVKxjA+ZXUivm/mW0wN63Znd8zS7DOuwmSn5x
ITVhGGuv9n1l/Im1hb439w33BJXtgGYO1s8Tfv8x7IAbdKxNy48n2teeNeMmZsXMg5uY/eSAgvv8
kSwOL8agPIkKZKlF25jy1jvOOM7Qxse9H9jE7WZYNJ9mFzsRzr2Jym9XXvUwV2+cpDCZN96c/UjX
jU/yZXkaDbhLozrvEAoLo4N+blYFMQ6jWAS0y+VEPGHKrtPBU3HUR3NC7ifw3l9lh9XVJqlZr9g1
Lx2rWrx0Z0cwNLVy5ZXUyeRepZWBl/W2ZZ665qhHbUHiwiGszzglNUN1UFZRd9YOaiKYMPX8axga
ajaC7ISf7a17Q/J07KcGS9o4Y39QfoMcNroCDhW0IcoTd25co9KY3wyme4S5BTM2Mh7mABrdFe1c
UM3DzQ0TWZaAn6nI6IpAnwIzZdANXyapRn/UlW3DvKX3XXw3Tp56dUrNOKwVCqBBttUMzAP54eD2
NpI3TIWiu2gORL4OZE1eMlo2e9f09Gp4+fvwCcBzkxLuCeYK7JVni9Rjc9pzm879r1MbHzrUDWG1
pwu6bO/ycOZ9BW2aDfrOCwWMf3T39NfBSLoj1iRGh7PsGHwD4O2+1m/dnS9gA/bjLkOEs8/K63kf
tC8DPX4y/FCWeMa8N4cLmH9lKY7M3ZqO4kRuPnj7og3KsTJISZ2y9/7DQsfIlALjI1oTgwyML2kW
tpMbTBv++Lr+TkkU2B7r2sCl0ptAMG27oRWYxuXEpM41HDbu2cxhQMzk3P5jXPEOXJqeZGcE+CVi
weYlNhOa62je5yOWfB5QIIYyQBx1f8ywjy7SNdbR8jYhuoVhhTm8mwEjDXDTDiFO80KfyTyNBFoG
mAwrBVVRAeulASXmE9eIDxO63WKtgZ4KiIYbl00fuRZswV+uf/i8GB5+MrTMd5s+MpoG3g5H7WHX
MYsw27nZS+zF4xYSe5j9GB84jcpE90Y0Ov2SfaHLktCkBrS+jXh6HtxN0YWiVyCMO8UbBVKDQEu4
TGJL5BTeDot509P9GhH6BiVflmHQDnZMT9Q/9iXpZ7OqfggmRw5S9nizaQIiXq2sMZjbwihEpDhd
rcoQRyBSlyvjWZJ3dEOdeIBSWMJkSD29Yx6GW2ePLPaBIo/zinOn42MCC7fxEHfBU3m717hiJLdF
Tt5YYdZrIPaHx42ZkOLtqXHe7sGuF52Kspsiho/ImIYn1+XJ4ANvfk7+NSeJ7lfGbrYltWRH7c0p
1aAkXOHnPBphT47gUcz7OXCa+SbD5+cVij8gJVeTtHg2aDS4IcgwRXkv7VBJNdA98OPEt2Cp6Kly
F8n8eHD7HsRYoOPMer5mi1Yu4/Uzcl4y3t/FlLgXhQSSrEZ4L5D6wb4yLkP+xRs3nIZ3dzR6pKDZ
pFylOGa50nSUXsNRjfZstOK4RWl6Xb5bxh5n2Z2v4ikrnqs49ZqUjdgNjLY1/lOcz06TiO8G8kYa
xr54yK5Gc5sYH4CaHz51NtMcwIL+2BjzPEUyWaehN/wIpACzfNAY4CYZltRBybbsVbyqZn8LXkZf
ZSTKY+IG+x04V3DJ0QgMaKShwcTkv2dR13rcjZBUgwf8Vh2vqG2/WlzXlxhL1uBjN4Kddxu0nQZp
Nif7f2zRRyFh5HIjZoZuSa/41otCymxsWPl9s+xvqnDDfSfhC/0mq2oFiP642rjAS9DW822381YF
cbedf9NVeHLP4296s1eaScz8iKPr8J8bjJOr+wIm1/G/nNsns/b4cmKWL8VUtiGB4WJietWwrrNb
/4pTRU2slfEeEizCI8UMmwKLR5kYO9aI6F2x6+SmezCyXA4IMbnNWLAW3FzKoIzGT8xkWQurg5l1
oOGuL2uMpFgNm21xIv1KrGhfUJeZzchP3zwWtscPCzpysD3ovxUJXt482ZRj3cp28oL8NyWateFC
i2y1CmtqrpFch5524QWHI9DejL+xk6PRusSs183Gok29xsUqw/7f58s6xJh58m1Z3tCTaR47RPHw
mixXnL9ZoJ0BTAm59SHemKNsQ39aZSqnIYhQMCdCpZDSj31SuPs4hhsjpjpMC/vWTBwXmcKEqk85
GP7s4/gD1q3dB0MROVqjYCX6P68++jHM5n6tAqT84whXXCsE4qYLNqUQNbk8ilbKLwGD0NI8LbAv
nDXxUsf2U1Y4M1PKYYIW7A7O6dSxPKuU8YIShPCqVzQ4NxBxUKUnJoRIqHDmlz8WW6SzcRcdAJqJ
WQNtaYaZPYaiFYdXcM7b6OeuaDYf9NAyzJM5ZofxWocG9RHrRJqxap9glOABooiqybtUSTguA/yI
GOzEME0FCUYF6lEACJIkyZHdQMMJFjGHzs4FfAecuaV3EoKN9OMsI6Y3QnT9gGLgoHelUSyTc02z
8bLfkxIPa+AJ3K8QERA30HQ51ukpyO6Ur2GHN71YzB/YIRANYCykYQ+/RPleWeVfo7/Nu0Tg8qkx
4Wf69J0coJT9NTkcezJPsw9gOHSpATkNJ/84qhHv7hM4/7QPGNGKh3ozaPPq6EceG3XJDE3eGivV
1m8y2jQ7k7didH42hgu42EBdC+ZyhCjREzxBM8gfwJQY+7393wU33DZ6XsofXCtJaUAXwVvEXZNa
0qOap9Gb6UvEVYqJFle+g4fr9LhKbvTkwQwiQl4PZOywPC4pzk2vEcwnLoehWO1aLGSAQpi0PlPQ
hkFgKneZzhCbvMSSrAXLYiiowRU0XhsaRKuBQz11IsDRy+a1uaSYTwLdiqBSpx1IZ0Zowc8KInvV
Jjf3cSbtQEAaJrA56inQFry4JJqBrrEQ20C+G5BD2Rs55LDzdSbOe87oF/SoW3EBFtqcXn/nC1ZK
zcVc6m51N0/UxhNxSZstun9Nu7KJLR7VBBrW9i05Y6nE2pCt/xDdl5juD3fRt5jrnPzUcmguKf7C
nl95c0AHMbJtYBjdKX4PhRi/YiBtNWfwAExml53V4W33Vswt+TVMPltjK+UMOi/YmvisZOOtBU3B
JEfDeEC3mrjtV4ZGlfKy9AblN9WEdZg1vevHoGV8xkqoeY3ATDrBfXQfGd9AeFaUTsJumUK7sscf
c7s3aDEp0qODQb0GY6VybqTj9MzIgPxTI1nwAnPK9AtC0XzcoeKBh0OaGE6QJDyRBTenvcn0lH7X
3XToXTcVDa4nJzwJNXbX5kspcxYeZkOz2vXY6bBoXbG9sd/BC5HQH8ISqRZwvtXMFfMT6gYJFWiP
yd8h/0lYXvYBSKmdY89D4IuKt4FJHNHyyE/+nIL8grfjPDH31kaCTS2AbdluOrhZ0FDLtsR9IjTP
OtmclfiC0jPrnA1UW+QP7AvvXJiXGUzKxICyA5eGUjGlzLOHTA5MWxLphhSxAiLuMGxA9Mt5IFmJ
woLyCo5bMmmyEZ+l9u5iqySheH802p/amDKKNH+ZeJJe1yLJqgMRK2hCmRpSynbchLki6FGUNIKH
T+yVFUCk+gsk07S2gkAOw58l1skld63YeOyk2aYIhuIUIWf0ZgMoBuDEYbgpOFmw5ttsxLBJkSuU
Io1hdcioaLWC8sC/jkaRcZpwrMixBv65wl1dajCrXjSmx+Jo4QDJB+hwr+SDUjrxzg8SMeK/hDzZ
KXO28ZgifWqDGEz5rg/485BimuBv5EEI4wTn6q6sQin9auO1WHWMlccpmhVn6+b8BQXWD+yXHId8
0V5n+GG4Oqw5YRs+bwn0YHPzptwkcWk5WxztWyt4ZyfvEM73RmOzNXuwCo+pxJlWDppIawmJKhK2
mQ1LhOn0mvkcw+5pBGmINMJhwafYc4/OzjMrOPBVWVO/QrViWVGwugUpZcWGY/9FQKBY9uN2LK7z
3F5+kLXF0U/J6G2KA7tIRilYsdmj4+Sb54MIYrLht0dUm1z0NabAoB7aDQVmlcOB8ibkj2QRrQSz
0flmwP5AA0lclWoGSMQS2ty0sr5m5eySrWI1J8IIM3ntQlJ5RlicZEjyiIBQEM5O2GLRR7HXstj7
OJn2oF/FXZyrmT2HFxj7W2u0ynZrcQ8FPH+BZyOf4sqxsV9hr2boA8p4fkAfdHgYV2w1XsMXlFRO
f2oYgcM7/D64+BM7q7vIhdiN3NGIt/5whmun388I7o5d6+L1A5RLTqk7AdFymkJxFbOzJlN/FLan
9BMtgK4Hgk4LACmc04WUIzA+Tk4DL0OKbl6YMXqjqIlEcVtkWIhJ7OURlDamqVQaYsnKlEHgQdFS
t038I2xiuTOigRiAtaz/hCnwRQEHayb2EooQixXHG57vgtPn57cR8Zs1p74cnf3Hpl0ZzIm/wZjx
25JRqYbfphAbvuFrjVky2BFCIebvls78h/oc3N88ZiJQEQ0r84yf2Q3u2MwJcS5ZqCEOIrhMAKwn
GoaTRxxJEfhzW8TlTf4tiKfYayPw5gZgbr//U+RSOcmb9uDBSI/9vdh3zf0MY0Emrl1mOT/SGtpY
FP8MT/3zGrRLfB6F4tELVes0vaSvRLUYJvwYaKD1hUzCO9C399mNeTeTWT4Ww4k3zHhJIcHMkBxK
3DtO2J9iNY2M/ua+YiExYdvHj7YtaLRf2GLwMRjXC1qMgR+DDlwwxXQOnIbZA6hyrBH3vqfH1pMT
Lqz+cX1fKAc473N/zvQsYfiHsYhjrDF7FTORnP/aIRP2W7hOXhk76GO8KeCUm9R8FB+vfO85GCMI
wMZ3CxcJdLuGJYbnR8cp7yZEIrya8ROsuZuc/jIlxARkAUyHoP060FGZpvMAB7YvdpJUHguMucpA
DCpa1i0/ItueoUOXeQzDswOeA/VaZis7c8viMfhaZYgD8cqwxdPNk/hQNjn28Smu13tCnlGzCDNA
sCXMEWM4NyAkc4coAwfwgFfF9Bo5NeM64RB0/fWu7+8D7A3O6I24CZ9wDVWLb4RpJzd9MMDG2tD+
gPoZ6EIc4/5TyzO/ZVVgCh2LimuL/TPuz91A3FLhimsBzibp0+9PyJ23GENz5YLu01CK/awwVFjr
sNU5ii8R1U/LolxzyGlSgl/SzAc9GkWi1EOudUy+zof/wXaKKdmwPudNqL1cKed5/6PdY17OPea7
4GXAxUfkRuuM4dTCKmnz4FsFHl5ioq0R7ip7mNjhcffkzBeCFJs6kacm9sgmtWT8M0ynh2Rv2sWe
GUQvhwRV+0+gh52tPTnpMnyXfWz6SMXTctlS2QK4BKF+wGfMkBGwaGTm6IzY/ojIkAAbJ+73+CoH
eQp3rmv0MkjVbrrF3BtfjXkwQzMun3iikGdH84e0i8hOUwz+yaclQlyOWNynKMMqA7oyZ2LbmZLq
uo0Me4rBXmFx4mIM5lLlQhIyY02uC5xdFJNnoAPOziNOiZQNTmaOQmhBaKzdy6DVIYZeQ3BDIpPV
oC+hfaFOPxSOeNazRhnj0tbgVCRsqvn00G95t9kx+3A4Ps0FdDA+HxwQhxEsS2zLVFpd7DMWFbgW
q47hmnjg5WxT6yV+RlSEeBzVMCSUQsWMlkQbrLeaASDoeaMWikvO6tyVKcdTNlb5Yp8pFII9Zva/
tAxikNY0ocx84c6UFb+d4/H+JH+pZWFNAkcTSzcK6scIt9uUR2/v3fLrCi2GfADWD22nWBzIZAso
k6pKHRl8d7QU+7Dn9R260to+f70RxDyOauRW7rNtNBcVIdlDQo1ZMlf3Eu+CW9FumOadVFTqz5Pd
Dcv+o9/2SkeOyYtbzMcUDnf3PrvHzTFIlUox8ijMV4phpU29JyAWf1MhrLPyzStU4fRu3shR35Eh
D6bU5HvfO1QKG5NnnVmMFxIMy5OBA7PZBt3q+9z0RWNJl3NlCENsBc8FQLHLs8JjAmgpT8AJ5AI7
J0J5ASeY48Cu54K9qkhgrZtDqggz+bOpBUmEpginLjd0txMETHwCqJ2QyKlDjSo6DuaTZPqIjqlC
ZwLgnlRRHWmeEg1NFWBzATLCVfN6RcEA9hkfyLTyeqm5OTueeIPVIfCXudlbxB+C7lRUWEceKrIs
A9IxswqEQcAcE/7h5vww9YG1QYxsg0L0LDnu6RPJGOPQl7oAls9viEWMmnAzGWRpdJFV0CZ/jEYs
wNiNwhQKFw3e5MABe422f80NHTKGJEIg2QG1336JQszAWhh+Kdk1moSTitKG1Xc0wODIW2KIDENl
vzmHH15yVWWtVPBEc2qk4MPm5tdnjLzvitw2foAyhcZYNTw9QgtNkuHTQbCe7wCbJ0zV2SpjwUH4
TqzOCvYnXmjtBB83yyOejedbPhp+HmwbYSsVSOa4OC+0/Lul9xLsis2tDnlPQb62BBcNaL0SSkrA
TubdR+fkFdwzk7VFqjNrs6DQvdNBUZF+4o/bGemjna1EQNNNVh/aDMxC4ZoAa0ImxpCehifbZCtB
XCspeHeuWKLiIGRlD/Loj0j+KU+V6ONee9JzRSUJ2QebFXvu300FAj+Tc5bycdk0hr2/+VgdIVhz
5qS2k/8KqaUAKDKLt0u4afRFxDD0+JKLqytPyvAgApI/xTJN3SWbOJ2WK9V8oo+VXdAABNLQkvf8
PeJBrog17dTo0FtTQFbIblYXHo+F1Zw67REITRirBKmCJ3+IuL6arbZBfxYkLYK2GXid8Ehl6O1V
yPhVfw+wjJGuHCxsQKN49AikEL154LB0aLoJ8KWZLYH2Xt7K0qNmrpmAvTRZ1KAC0q54+C5+zEVe
eb03DX8KpkewHLnLhHzigpkzMwMNDHCt54qB2G60MzwZcpV0hnTvtSuQVCh8EzZx3At/dGXMV1iO
8v/v6dXa8Xs21gRDSmxKXhASNl9qzyG2h4y9RZMHgjPqOLeghn1IuWHocw7UGVgZOBsKPk7qMxAU
BvdMleE+4Au6OmB/jX2ZOcENRyaLn0jHr21m9UBoBMEome9fiWXE1FBiqGaSnIIwoU8GiuNfMQC0
j1i2cXDPhKsuI2EpjEUkNrMmEoJ6C288gxYuD+5z2oZzgqfC9mmEzCrAka3G9MKKDi+MXV00/5hf
+IIkdcUKBWQmjjUXMGTiYNjD1WhEx2i8k2BkCNhQ3M2U9Y2J2YUC8wt1GFrR+L1o5HDSh43kjtAR
tiXyvha6hperh9SW31D+E/0Uha9KoQ4iJ4UK/+NjDDgupDT9LBiHg1uJOENPROstlbAKz4UT2qMe
wn98oeMY+j+Ac/vz4OgVr4DICZqDOhhZ8HwYcgEX3w3GRGMFu2fJtkcuNGS/pJnOcD4EQdByJhUF
z61L6/c7ehwGEL9TgkqDhfs3p3bBW4nGH79QNk+vvFr3uD3+xZxjyRDu1lbGAhbJBRUXJeC84hei
t7tYZ2SUr5xSHHQNllIxfLv05QS4swTlIFrx5AieIL9BA0VcbSdl3EP7ja7TQztFV8k4yCB6WHpQ
4sH5S4esxxqEXsD6f9FFk5BESogEGMtLFWbScKFZWN+h5sGLppCKGPWfvCcbEgn1L1/yor+cOnAI
/dTvD1yXn0rHqY22gzHM5ps1V4pqaAxgZJZPmQ5zF1Aq2iJWl0IfoqgbTa9G7e8nD6y5S/YiiiVo
P+SgmyshCMJT/YUeyBXKvtkEdaBWGvUKnlNqLByayYLTcg3Ize3hqtE84978Yhm3seI0KkxcO4UK
OkzL6o1ewZ1mkrO2IiHYufTsK+nU5FcPL+D5HZIT5+fwzUy7A4HFalUGkJuOMO5glwuG5wmMDoAG
LPnC+wQvGckjKe3z4rh3Pi3ndXNvsHbyLwANPkvmi+o1phTUB9385DamPCq9g0GEOufnEWeMRYOR
NGTiQ/p5ewomoAOwRUJHW3f7utQjKGd4m5QkoJPYiqup4iqzp3PAhhXf6k+q5NeefeApDvVVb/Bt
pyXe0Y38sWOSfuAY5sXZTz2F8Eh63yqYP7iB2HX2ewUKEyyLv92ggQt/eDr7KvlAX7T4223QO5i0
gaeDc4dcTCYM8t01vksKkY1Ng6LxNapIuzivYTnVPPhHZzvSd5EqGS81rcHDJiaSTNCtW3akZQJ8
f5XJlz25hZoO+8ots9MOvHidgAIAwiMDu3xHDSt2RE9IH7DC1Tv+fFdtoMDw0OxP0zij+8HQILli
FpHdXhZ9bJOxfcc66cF+izcZYc3oSTTkNT4UhlZRHoIqsC6Qfk9+rdsPfNgq58U+2W//KdAUL3aj
Kkq2hfwM/XJwVQz+LlyfLy0CgSliGmN13bv/fJt7sOtzBuvjvjNazFe76fdtbolvwsUNmdqBvtx+
dwddDMLvLHNKiGT7MR8uhTRQ+MFt5JB/WeAJPBa2uDPpKYwTCuhRXfw/cJIWnh2iteo1PVChdaPz
IdzDJQ/n2DnZB7fkWMDcFcNS9kfyxGtizDW4Tkykk8vRbnf69eJ0THsEYZqtQ8LXreFgcwGcjS5L
kBxMpLZ/89prsYnfxCBoJ6KVV9vT3/a23xzDkPiwXbxvRiG18gHjNEYhOAY6xSkoIRxdvVfR9drY
qj69ZoQve3W1LnjP2tsXU9vh9cHOIoO4eS4z2XsM1e50ddvYOcwwg79hJtGyz89Ex4ST5MvV8ew/
QXG2PMndlwNKW6NDpbFRsDmxL7bmUE6zpWlhebM17+TtYNIdhmqZnk9O9LTfT9SVivOk2H9OGoj/
TaS+dufDZlaD7j3Q4ONz8wZ9oTQaUJp1TKoNBZvoMfdizHZMWVHh2d9mbLd6EHHQhNuZMc2Oqp0z
aSbXCSaKAGilf7Xne1vnWS/teRXsy+jddmEWPRqezlZTethVVOlrsusa7+TW3zuMrHdr/HzM/UIr
7WaPFd3XmsvPMT33e6eliFXLEkfEpLe+dq0Dn2BudFE2ET1x9B4kE+nu9A7rGBxn8x0pE+1mYax+
nsedDz3B8uXsGwiLOYk6+G5V1ikvmbk/wsvHeVBhYDDNk07azc3+fgdnMDavAafx5rQJJzUD5e6+
cKagiN9bz47VobyFvlShI26Z9dcSFkGp2kD+TETPbV/dcT5xom/NbS9W6Ggq7w04VPuwSsAXy+L9
sl7f6Nha4stfBxqejCQqAIvgpLQn9LztvF/mrRMq8etq38iXrIJeUQdV3W/so3nPvC5h67TAXOE9
Ht0aJ3HVKB/eXP9rxGf/3XGi84A7VM7x3l98qCTpOFhod463c8OsYW4oztG6XQw6emXc9GAXlQ5k
LNDfoGB+IZgx3mjgLPiysUDBvkFFGVCgdtaAz88wVhARV9Ybye0R/gl8KzwnoLYgj54z3+C7Qsn8
dEXs3KEu/v4JzCvYLXD/P5rOa0ltbonCT0SVABF0qxwAkdMNRRqRMwh4+vMt/J9yeWyPGYLC3t0r
NdsCGyaUNDzzock4oxrFK1Q0Cc1MQBhkaU1CglkrS6EVfN4y70fXnWKZZvy03hFcMO0UUc1BKUFT
wc53opzdu3r8j0OZt3QGnkkFvSMIB1sO3QWssj4HtYPwD/YpmCjpAOstk42KBGh9VCkmdl5pdEE9
eBoUSIbaNcsTokvY94XVQwxR4aLRaLM8NUiEopYtRCRF8XgL7IRMqfZ9BIJSi/jDZT+9hvdQoVfl
aOZck0JD5eCmOYOYWanWoANkCeAH9aMT/QfvjFJzz3cZTqq3+MOIGY5Q4xnMVh1C5+ptGkZn0yD6
2qu5Tr27GxzWWe+0fhIzu7AKdtbbTVFrfUZ0ADfydaGkChz/QmT8jnPWy4jCjxDKVCncm59RYcID
+cTBiYABMmp1S9KQkseeorOllP8kIPI0oNSnFkyJCjHxGhzvmIKIRSk0k1LIWR9wfTcvnUv8bN8v
cFqb8DjhInCR1rWPbcJinG+zODDD6sJMYqy+C1EoG57m1EHPkjzACf7+gGtUzRwBDqjBak49IXN7
TmtFJzdlq46v/kELV3lw43U+Ef+zSa4X+2z411Vc9Bjg4M7GeePS+jQ+jNC4lILvAQjM8GX95rqN
jfGG4IRykPvL36wlroAfGI52nOAX92GPTFsBBwSusOm+ES8dhhS40RadVQX4dQmoQ7oD1WaVJB1Q
adXJQI4Yt61ftUdqa/PJTcI6RUo6Kn8bqu8JqUAkrjs6RtjoNIUDh5tquMyZ87nBqerhFwy0zUL3
9bJHtF+VsWE5t9a+TQPmfT0TXVr3GpX8Y78SX0ih9KG2qG9Qh83YskjXrRLZsJVorfbBwV5NK0HW
P5ILQ2AEn6PRmJjQeW/n2FhinvJG0r2MPKqJ4OcyfNntpXJv8GnM16BYfToCBnuTWFwywU4JXXBh
CxxzrQ5BTgkGMHG0DDxvW/TLddwJGDxOI8YmeLM+bqyMXJi6i0+o3H2jMQhr2PkI8GLChI+96Xdw
ZKD3iLOh7GUJQryEaJeegTa5hMTx5O28B1omPJqX+IRORJU4DTa6WRyIkElcJKwuvgG+92vsxftB
5Lj3RmtO0wsflODrRQmhK62HINwtrKRwOXUELfLnAIYjocqn/xZiJE7pDG3N9GxMr/DnApJAO0fC
baS84W4gtoMVaJvSW18alyZqMAQLHbSQKMMWEFnND5ROdcHt4YlkvLZ3dZcBIw6vwgp77A1KDbPh
cBeM7j1ulHSQr4rzZ19yTq/wVyEXJOLEW4ED17fH1P1xDT935ec+0TxwrrmYP5zHa0QCwtP9ME7n
GFUCrmfchbNwC/lDoI9ysEx8TZwGc1VuzsJ9Yw9FZ+M3IcsHHV2h+fLe9CAc/5bBpUqsptfiDuQ4
kWMxCFeS0ysagbz/CQccKrsxmnhzzsMAWpiNxc7HuqwnmLmArtAJnmyxhl/CRHZhCxaNf8c6m6yP
e7/HZspxIFfCBLdvtUQY9+YgNJy6jttpcp7wb2Hu1WhtUH4QpSF/9yatyQC3GAs3y/kKAo7g1mTo
sM/qdKLb00r6N9yBqdbADiog7/13khbBxQHIAotW/OIvFos+6wQhrzTx4+GQmUaZz8UBJ+jSE7JF
w+yyCzHqV9uD6Gvxs3+YfyWskWBHnb0PSsUloXQ+DUfnO9LIi0iSHbAGijUDY07GvyGP7lCNF5Ap
cAxSLZCSTsgmC6DF1apW7AkfyKcG/UaXsBJeDvrFtcqL5B7vggQbYHGeHC7uB3f8fDd3VDlKtR2f
IFP4A+4M8wGiEs2rRy7ulFr7kV6ZTc3D2aDxG0M2lS8OfHxngHHTJsQLT8sPDwsoZ8a4eUSD5cEC
2GIWSF6BIgcQ/xOXsTfSzxNKuKfWM4AGn6ABSXm1Pcdgk6jEGaIIWLJzhxde/pYccuINyysqyRtv
iYL74YZFCvFTaHwA9YbunU/s0Scm7rdMNOR+sS2nu1fnky+v4eeRIUZkNFLRL3V5IavxyglopTdk
V8UF4t0ISKz1y7RqjLN4+l+k0MG34py5SQksK4xfNY/ClCr+PKI7rSAp688MukkeXgZ0eHm0AjPw
OjOgybwydCz6ABqCKLWQqCWEKCMSudj3xKIxQyZAHuCILuJUTOTZCWkN+ZcGIj7DTbMyKRMheVXQ
ZBtYDrjz7J6LzhaXFf2jywZrRRWuUSoEShrXmtBpFwAm3OG/S0ydNRcA57jcw5RMm8qR5+K+wSBJ
bmY2Z4OxuAwzUPQx3FMJHrMJDv7iUqG3B2kqaFj9mygHv9T6afm42m7Ny+AP0WtwaPKZbzRX1EgU
Q2AS1GJFjx5CXFEZPe5ZdQGQpyXRB+QPnTMq1bOLcPEZFiccfNMS78y3Zl/KknKf0gSkTnI3ccaM
OlV+0bPDzkBmFX0eER0gbWwPjM65JdByxIM46HaLU4bS+LtRCWQYKvIOODn6wpNkU4tu371CUcDN
kZzatsj6I0UkUnoHw9CxZTL6ViST4hRIWRZVm1jhUBSuZaeYPOFIGFoO6PZ2UZtwB+1YyeHiI4FC
Mv5vXEhjvt4DmMFu8HYw1kGEsBSwK7k3nwiIDjgrS0pPIkOGqkglWnJQ2LEY9VRPwjn+mHU3+a1O
rvzlY34Kkwjbk86qgBcVcMNkBdaBtJUTSfyuq4mrkkZx/pC+LQw+KRjiGUOjYpfF2WJtAI0EIv/N
HtMyMmbpKCuZgRufmBGeFfVf+QeSA6Jz37JihENetpezsgoLltjhjUFS9DyrG1AqM3k8Un4xjApH
5XZBIadLDhbP3Y9YxYTNcvETpSGEa09TdOzFCD3j8BEYbGEwfp2hnFj6KR0oXlry8dn0wpNJCqdL
oMhcDWGvZWTkMJGK59BEXIspLrx9WAqFmXLzggqKWM85f6wycL6aws2qhhQA1uGjhXB4DuUDRDOd
sxGXwKRZ+CRH+NHGJSY/cxR7FnGo1c7dSzgBOmDT6ZQoBeARfnF0mUTJu9HtohfTgFsOAD8CBnyc
H1vVoAqZovdCB8WEYq5lig70yDN02cTFcqAzaaJ6qg86f8w35fqAE2EBtWjEDgzQvQ5frsl4jO+W
C+4UvZgTIfGbxXUXaSU+MCjp4Uv0oEP2m6LI4N1N2+BzgBLwIYjhwe3K6RbFooPI8gsM7d4lj0R5
iDmWQeewzTrTHDw5OrUJAUxLNPkcKnyMts5Z1JJFKjXDZkJAvYz0KUk5MRCuCBc0oGh6mfiJQk6X
kigWJxvB7AT7Gau0rtcVcbbJP4G3+JMd0uKtjxap2Ma3yRhZZLL89D3ORvf4Ap9kMfHvaT8yTzEM
aOUgoYTYjzmHmqFrdnSS0a5IeZLq8xSBMPdTqUzIeBNmr0PyLz6EVajPAY42XJlnVCLfVOddctYH
QTD14N/xOZDc/vJnzSL/KzYgebn530Njp+CYUIy77MNlCKdPIPJLwhTda4rn43LkekRLW/C5G39z
hIf6rqQwRf/Y5cpjjDIZ8GOzwx7IP98kyOs91uxCj49tBMn4xZkfc++h39Gz60hicHOVTaPpL9IR
vhq592hAw3GatSZlocL/pVslyl4Z+yoORLrpcuWYKgPnzQlKSdjDf0n8fKy8e80f5YRjWbITmE0X
xRgCOp4752xrDBT3l55FdAVULhZpxCzSkhDilxFYVwlThdcjI5VAQ6wIUwcwAkJsMLjl0dCmjjZD
UDjhwIzmKYYVO/z7wLbSWFOrqnd/OC0kd9RuDLpzPgr5+gAxtlstZ34IB+8AHgtFv8Odx0tQYgE2
c7McT/afuxonh6hSxsn9XzFS6BkxaimGQZnBF567tOHGxtsoGn48XSw45iqqhgldemeos8/pQIVc
TrfDavPl69Yp91jDScrhXGq10vLCjqcqTguhV36Sn43+M8LwhRQUuhNJrwuQwmniNC9BKE93gmU4
LF4xymfQaJvc6WwQ5HEp5M6QxS+nZ+jNQJrBUbwSq9oMPACnKDKJ3a9wAJZ2C1Vvg6xpOzjyWhCD
E1hB7E0UdidKpQerf4USCpHo1EDBWXB6vSJq1eDZLs5N/waL/MmCjF6PqDjLM8JDBUk6w6p+5cYD
0AFGvMVI5VHpGlSI6WYUt/OF4iwgB+5bW0XmHPKwBJXTPKYbZmr5nJYa6gUMq1/nEMbGxd1e3Nca
khuVz8pcPBe7V1R+NOvTK5nvRiebX4eMkMi9I3EUXLgVFshl7p1KboVwsYtX4hYtkehiQjeTknV1
Pkf/ZoTXRoVA12fBN8u0e1dK+lqFpgbnPBczyh6cmxumlzxY8VmFXj7pM99ZwkgovFq0IRffuifA
0Ma6dncL1wl6ofPW2S1nbVDAA8UHHX7nDCFFMPpgjS/RqHkn0sOJCKlQLcGo4TC0S2f/guKJtodb
Yb8u9r+opvZ2ZC3QTRFyAOpNihI4JRntb/sO6jd5dwnYrXXLXdOtDRS5QR+kP5BSFYiFZr4r2RXV
VflCfVHTpFfn5Txwpm+GTKu5DFvYva7ErN35wLA3leA5Lmu+YudgB1d322gYUalv9tsF+n5eARCs
MLDmGTHBb7ovvGH0b5MccWTW3rZ3rfkzuhMzAqwBuCsJkzXBOJGlj+Y9RbmK4NYBSD7i4/af9Lp5
7wCkW/hjMio2LRq/4t+c7jes/ZX8KwFfiqg7N95/H7foETZ3AH8A23LxLCFujXGGQZWQSg3fhA4g
2KwhUOrg2sX2E4Io6/2BBV2cR/PBsM0eHTR893v66eNt3duYPJwJFrJzO3PKHne9NwdMzF6gf1/H
WJaDbSNvb3MnWD7ipdHm09tny24b7Rp13pJ+0nl8eHc8xRekBcb5OzyEJf+NSW+zdQyfTCDTN8+2
d/ZxGDJyNLjTqbF8hcXg7gpraSxLzGV0AiPlwHrLbgDJYlzw7VO78fU0YjRvkwOdDbpX10xzv+Eh
cjJSXj7YLEz35pWW0A9Opbtf7wdcBcWdExEVR7UVEeQAakP8E17qdbvduLvHCF32kBm1jCVokAxj
1+JDCzCpnbu8Va4F+uXSqsbz5cvK1Ez3jVqzaj/HhCDGJbs1f9OD577gCxsgmOvgQAbyIZk1DHqF
DKauK1HaaxGdB4iByAshZHZP5CT/d0uyJm+vLJwENutmt3NgkWV7H7SJ6QuWwQFv8JZ0lVHAwD2B
sHNEKSAHy29sNd9OmWVlfN7aF8Cpx18l0KTQSsdYFpqVAP0q4YowR8WAKwiiwq8FVkfgV318jp5b
rhapnd8IEeatecmOkVOt+V10dHVNcB7ehob/mn/p75U0xzDJoDi8Rg8OU8QFKeDg0G1Bz1IOT+wA
lzZ6u4Y9maBSBmoq8tr4E+Vw7Dvel2GpdaqloBoOnEe3DIxzoeNGMM5g1ODm8fkmxSF5h8RB7tvX
fnVcrvheyVemI/sRQIPbilstnA5AH5yiYMKFxFTdPeCWMGm0T3DNH/9gj74xqc4EeH9Hm/TBOrKU
NJK4JEV9tkcEt/DpmAS7Y+wmSc0Eekiip7uY8NBlhbuXiTq/zHhK80EW4ztZbNJ6ZGpy2j6Q6FLB
9cjBUAEc41pYIU5DefdmtFvcJ+3umjyd9TrgxfZU9iS4umsSvxPx5owmS7HEZogDvAJyRSfSVKaL
QfwPk6W5/SF5uwrHZ7YeGfCMNofiau54cyNlGdXd9SO8jIJHYpZZxLy6SxZ31b3ndo1Gauds/ghm
Ige7mBHatQOZI1+py6pXax2bWMsJOyGshj/b8DH+ln3l5D7L9jb4rVd330hHz7ESuBv0RyNvlkIn
eFW/ELznBEZBX3vI6E9gdts2s5xvXFP1dAfPzc0yAfXRBXYabrqoo4Ct+CZqdAJOcTkEo2WDjE9U
9qrUOi6iPSoM4ExWSAfwJ/NxMqBJwViPqVOXk2e4yO4z9wgqb4Yn3gVZl3aLtYpaLHE7f3GPZerZ
HoQvBFzeqE1wCs5TpfM4QtwaLMvdRqMW1LlwMhgN9KIB+qp7dAVIq1PYeLGkWWAzsq1hcyAlt8za
SSfgDHLGW3KRCRir286Eqcokm7VQuzslu4cgCBAZULZ7BgPf2K9uDS1VXF1cps4Ltc0VMlDGN4wO
LIPtA41UdXRAtWCAr7OHh841osNiaKTIBjoNZjqf3Us374O89RAk4Y38i1lsSbIgiq5Huhg6gjcE
odAchby+ApRNF4R2nUIjdCZPX7cISDkytDUTmwcl3lUnxHUG3BFj+UPbS5OPSBzVDqI6sI6dh6Sp
c8P0gFARVkU6eAhMz6lNRBD4UmEYi5nD2VKtqzAD7nOMhqibRtR/itbI/BXFksQ7Fkoxqb/UyOjB
PgAeZmMpDgr+zafl8JD12ElGR/T2kRQRlPz0NFGJUgSj1gCkaIc0Rokh+AgRSW1++G4PwmhAXw5I
iC+9Q33GR2BaB8V82KHnBRDGm/tMCm0xRDeGx9KyhVUqIQ4AtsQ0RLMFg+HiN6pFAE83RLdM+Ma7
xV/oQOiA0SjBYGAEoPf/M6E2dOqGDFLpvJZ3qvHFIqWVQSY35qfVMMPaOBxhbuKf4IRGpdE8tvah
ynv6DPWPyq7YRTeXqAt7RaAguytl4olIDkljvz4mQKSk9KooGLFwvV0sZnI2XRpVjKa0vCnN0m8W
B/iHJlrJS7cZk/ljfxtgHL/8kbtnxF8+DYGmk+mLgcNfDHmLov+KDM2U8Kbk3b39pA76uaUz37SP
9q6vpA7kf5HJiYWtRzS8OjDZpIzkSM62t6/p3k/MWaH7F/awxuCy3hKht1JP5jbRG0m3zznjw9PY
Ik2gzqdhWQhiJbOLT0T4K+scfaw5vHfJ7GoxvCNe19t9NeeEC0lGxIq4JteItv38b4zXjCNdIm6S
ei/l3IzHWfcSTQ9t809mwg9TT2Qjo1+u2NUpqjP+BSxZbTK2SDJawJZvevNNtbUMIbpRMDMR52k4
XFilrtktteDg3BeYAwxWWG53jqNqy2TES7FgV1tPsh0st9pFYUySeItmhvk1WDPQ/Fku3pEWjgxA
3UMAiYezim9nPM6jkOpnbgUK8Dz6ifAw+C6K78ByTTQQuQ3ShhRHQ8+fDKC1Iuvh1iazLrNk1tUu
r0d0KT8Rlt/xYX0GkmxVJsg9gQi7JBWUiXmhEy+g2acwYnjeaKv7//AbjMy/RZF2fppRXNxWW4pF
AiEy/xLom7qD4jzZ9gx4/U1cQisPc9Y6eQD3R1//EBFnuIVgQmka2jHr5uQYYWILMKUxCLq7PTp3
ggPHlSHmSObQuIZLpkF8bQ/mT0pUVsk9USTKezIUC/FaK2MHgrjq77qbsMRixCKYAiIlDuzgJXBP
nV4oDqc+uqcVx1rPn0e2EnYN2AIryFYELhBRCwsmyg+a5F/vSZVLAIPPhfhlQYTUYhRk94tCEuoD
WgIrFA2WDEVbHPP3EbLTdg0I49emn2g6N6h100/37AEqYeX9dd/q+QQyFBLu7zCPP0CEL18GlJp9
HaK7C0hS/eeGoePUNGO19lrZANRAO9AuZa16E6znvbTY9TqfIBs+/GPybf8VYalr/RouITSvRfwC
2AuxhP0MX4lmbN2WzxgZH/eMwKlLVOnhbU9KGev1zg7dVYXrU+bIc3gFXdAQaNABEnldbL5A3hpG
pOsOP6PHBcrVmOBDe2EC7P2htr+58gqJT8/De8L/EQHl096uapGEloB8vXOKjM5l74N8Yggym2f8
4iwhG2GVZXcT6y4+Ghz04GF8C/54Fa5VD3Fnh8RdCBHBY9pM/2gt6GD4FyFTLHUfWu7cYUEA9Og3
kWKCThHwfyYjlYE26Ft6yOedV+8LagFjPCSsBuE5fheid5Dep9V42z22QDZQWPYJTkRtHxFUigdF
Uwi2HotPHpz8G0gyzyyoF6m7kK8zrvQDfp0UHAX1/FxJIkIlQQnQTk5xI1bSbUu+XoE1TAAGgcP6
iSgUcPHDP65/d6jIIEEQ5Jid2g85+uAr5rxypiSKZv4aopR5OeUhcbVzwKTKldLk+pqtuXwAJtiV
Gpy+BB3X39N7gEGwmt29K1Ork9mgAt8ePhmWnpIK1dxFeQzfA7oqU9qJ43G2M+QTmYdzlRTHuuxa
I8M7cD/iPt7xcZ+dF/cdN4eMOlW8G0Fx8WxWz+RRvtqAbCQ+3YDUHaKAMtCAbXf3DMrLPQqmrHlF
9rQLr99mdu++r5FhBBmT+h5z5lJVT7E1C+ulsLrxob2KEymOTtEu2AyqECRM8/O4DqjieIPjrX+E
WNl5tUnhjPzI+072yMOxhWfMwY5Oj7TuXZ/+tYagHCtvRtok8/JQhhkuwrqsS4pzlZ2P+cqRVnML
hHD8oUvuWXfvxNiJvX9HLW1RBSf7BSKtG4TlxasOZrvYQIRD1QzynPMnkj4c03i2D2jOTL/0sa/z
p0VY4JPAO6AeYkQf3vXu50MiKqp2fRcdTJIRCPCadc4c7qzFgL5ZpzQ/zl/Lg2WflmXC+ZxdYVn6
NPd/70dw343evFvwTeSsLNVH8jbKUDUI4KqVaX7Gms5MFAKC4Hl7h7r32Hv5DDsww7TQqBdxxSMz
kPmT5TSblFhABUt4jQOs63COSAv6+trITW9HttEdnwMtuEUJlDvZhgjlA4mjyAmae4bg2M/2LTgX
nCJb/WTH1n9l0Ss61yMaSRL0+aAqRnYdakuGrH+jt3sjLTuu4MtlCPrNLaQPRjswPtZlPuCbNFyA
z7L97Z3nZlCKn+Cn+LqtYNP+ZZSXx99ehbu7hqQT7JNEtrnJZKzGofFz/cmeeu+xVUUvFiPaOSzx
FRyNPMWhsWEyO5o7B71lhUTCb8HJcYO3X9wZN69YiN6stYRJgeqRTYYEZ7c22VY7u4zqEKD1Q54H
RB3iz9Ip/DKg7exCZNwhFs9a9Szef8C339WGMd1R/Uy/k4zUKuQzG4eTaLbgtRweMIPpbiETqLZn
3MHkWaDx80hTCUD9OLTBXl6POvuf8owlGboNriXPoN+a5umxfURngK4CoeLF3kF5xJ9kB4cSFNdS
FK1O43wXHvPGzcfwXkV+s6e+LaebS/MKTHAjDO2Glqfeqlaa1AJX7heC23YQCKXp3ZvePj5vvYbd
u2CXwajOcQ2prOluSCotJJnhoiwss45WUquYPLawNcBeoAVEvb2aM5AFZCXMMwDPKbCq0b52mONK
FwgwZzGx+tm6RRR8uB2JE1lava+VfoHnbhuvkgWvaDc++dYurbFuXV0GrjD+odY8LHE51cbn+Ybx
2K0qEyU5M4RDsnYX8IXk32Zl75s1jPO3Z1hFz8d6y7RbNALFh7sqr86PjT27t7imGDePE+PsXAj1
SV+t+sZ7UVIS12ewuVY7R/Etv62PIbFYk7hXK94VeUf/6RWr4Wbb4hH8SvOWsdd0s/ie7KYlZK/Y
zxEGXCOkyfbJdK/FwZeprnCGuWe9EGPPvL89V82+Sf5WzrD0l3+89lbFV7+wRUbqUBYWwsfy7r0t
+8FUPIM4jqq92Q9wWzG+/OG9kVOHJFUULf+5T/ZI/BZH8BJu8t4DzJjc34JzJRXwAfkabFn318bg
0TMIsVAqX1ppvPtMKibz2z/1SOw9k3NB0gW18LP1bVQQZbIN3skHLTmn9rGbD099WbYWRTtdCKa/
cM7eoPpXWgPtmXgLydU4EQhRwqZW+qvDV1VRrDvHOnvSrux8U/RlECQqMMC1QbwV0WcwxPNi2d89
XJVIt3tcnYq0e6FEqNjDd1qMzuGu2ij3V5S4HWOk+P1qqzh5SPHOrVZlG6LDyckH5C6tDu40bhn3
FRRwteZDIp/P7h0BXL8kFr/U5dA+CRgYbQYrmDvF6SsHdo8BrRrv+jdCTfHVEXQ7ZJor3cXWhrPB
xtLZtnYbl52ARwDZX3EaEah6tk3uJ7Za7A8E9TVPkAhA/+muwa4Jc4O172afGZx6I+Tn03lyoRRt
Nta8832SC2Q2yxAunS2DtcmayDtGUAXSpYSiprObUUqGpsZ8rTMMot2+UhjzYrCL3kvWSVaJuRQO
Jul8ODwCZjE71Fpw5PJ6m8F+SJva2q0+qFX776jceBGe9gAUtvPmc1pB5JzDTHPQB/fgbpe8V0Sw
3YcAXAzAfu1J2qeVFihAnp6IQVJLkElfAcvDYhu8OjzgIu5R78+IxketcCW0QQy7aAxrqYGPT7ax
WUwI6WlSmr9WJUvzpFQx8SmoP9jSKGc6iiNR01lFTCBO8eltW9x3NHyinORGsfzf1Cr2sCcVwsMj
0jm4NbLWr7XqVknqGXIQlYYo6hy7OhIGsh4IGZZ/E0KgzNNKQALhmnMsyFD9NHOmOVUaJ+x4aXM6
Jo49oS6t12iTKDo8i9yhfykQsITYQr5p4lrhDQ1CxsTLs/dg4TeDOgf+RmX9piQrBdUp61OEoT7e
NHLIyy/GMxwxe1JBZeBHkcLb2NIfvl3YjRLvo8hiprqomXlfUotPPjm53HFI0gl0RQ/uUSmRl818
C1zP+851oBHLmrmAPj6bVrbMZtx7Lya9eqXBAuZM9JgxPyDdi8U3q2Vnkfp7+xtailnV5YrL/sQy
ysD+xm3IcsL4CzrYPCjYNf9I9OIr3Sev9qN3cil1PQrXPCgN89at/Y9dhDNumMTPqO3AAupY1IXA
DOQC3yDrRA8LdzExr9QoiH8CpqhMectZ5M2BXxMtZDpXBBcy5aSwqhwWLgQPxpjKmMnk9y6WWxzz
+J69XwV5Z2HRsoTxxy0udn5x9BzURkWGTX4XVyADDkgs1/7HoxkSaa5GH5JNFyKiIblHNXCyq0hr
f58oLl1XVUGGocWl119Qa79uLmWdgb+BIk8iFgCGHz2IOsEJxzwJ3n8gDZHDPBrAoZLWp9mwPsj+
NpC8D1QtovxUodcDrWoEXTLzF7qd8rv7RjKg46fbWhkxhieqX57Gr/+hwtEYiyvGsBf+zwc6JatR
d8R9P1kKZKxSkg3bJo4uoAGGhgmsAszALpwQbJp8WTp+QSW0ixJNzRhku2GRpPZH3QPWhbhXfjbs
JhBLUUajdIdkQyZBW6S0K0W0kYH7+3qiE6c69E/NS7Pw89htff6FklhhUvy9x8+Tz3Vg/qy+o8gN
deZ5hOiohWAWLrZEd22GrwB8kjYb6oiyxivwwqh9eSppoTfIIG8g2pmDwJtHGXYVzmfONm4ju+71
/sgLJd0L7ID8FAl3pTkF7tQjgckA1G7B5fem1Mah/+GrHq/hYRoGJcMTr8lv5HtC7PUcZP/yLK0Z
WYZPZODUlWIL+NZAzkqq21ZrMktp7/Xw15rMl1j44r9XFGSgJ5E43HDxDfHrBhnxQd9Y8itMs5G0
3OrkfqAUA8u5QJLsJS6FKtzC+sDnAe64kHFQF3VeNQMf3bvkd/ARgF92sLhUe0EVvquObqFMrkad
jwaU4wm/IW4TTEY0GCimfu1isE8bjxno9lAKYYU9Zs4A2eJP9m1Rcelo/5OHo/Nq1BHQ1L2CX/W2
oyOdMTK4gl/3ytEZu3kFwOyD4kVXohHclvqbTH1AVL8rk20J+QSyHN1XSGEWGgrUP/gVADwDDzMo
Hwz+m+sayGHLLVhjrt2xZbHLXxovZFf0MzjblScmGEE3vL5qKZEmoo45uNaT2EPqDPXCshBpnItw
TAGG0kdi9eE3FIZz6O183FcBE5b4Hskd6HslLFHgF3f2nTt8IaFBxc/CG4mwlByz4BLVeFI9pVpq
qSF0686QgGi58EkEQAjsMRfYE6XxbyKmxZ8MQ4VDEXNhdffBdqDpjPQXCTwJjh4ZqAYFUhqqE3o4
htxLHIX30FWY91sMyi//Q1/PTUTJP+kURsfb3eGnmBu78ZkoPDgyhk+UGxEa4T+4MfPezMFlXKKo
nrNYGZd5h0iwGO/DUGPGGf+m2YJTMPrX+ybv30wWjeFVAjMybzYWntPLvAK9LmN2wTAZtXikDVeA
BpHqDMM9Or/RxoONi65LcrM2U5EDYmrp393uxmc+7kharyOPWMMKmm2kBGSYvEPS7APrN/OY/0U5
V+AjwxsxUuY84F1e0V1DUhEiocJFh/iiP0w0FWCwD4BbneUmORE4OiWi+0I0aagMtQ4ztuCqeFY9
rwgoHRg9on91NOyRp+XaZeCujot0JCDPWtnBaX9jjdhpGJ+DIkvyI6pLFRtaNseu/9OysS10iflp
a2gFP605kvp5GFMHuJWk3nwIYr1YbBgb4NW48BYMgg/5wqgkxRGMd32pZN5sCew1VLEs73wWZHJI
HTdt7cCzQBctGiclI/DKutpUhrzpJpRyM5b6SCm3XI3AyOhiaR7tKS9A5FhTQXpE/WGz0466ChUF
AJI1XGl6kXy2d6+ku3NMwj5vz+cID8G6x0js9GraiLF2PlCKYaoaVFywcrAubRPwbdjxkRsigQSo
M5vJanXzh4h8lWqFVXoVDiVEkXCMvzDzuyd5kjRFpeDGAC3dyfotaRPbEKrFnxAPwbHrUhhVkzfr
qVikHeo8j7xBGSNiM+wZBF7FMagtlOgGKgkENmcd0wou5kYfGHwzJBKNckkv/3HGSJyAnMBGMeNT
EKOCyDo65yRUwN8rN4V/nJuUEwq90XUE9BD0OREpZ6v8GydNwA4mRK4SbgSuIUJwNIVRE9z0Y0hU
+P3zFeOM2FKZkBfI4w4+4i9QPpYa3XVUH8CATDhlcEp4+mGCFCb/Xbm8NHbXRNOTeAQT2i6/SUo8
kO6KtxVjhcWufAI4PLhwKLw1rVeVpEZwzt6rJGq7jujgSlAgt/Y3erWLDWqy8BlsiCvM+crgz8VC
UrkmdZkGMyB31gW2EMvCy1OeaIFEWUfB6G4Rcmk51iUlzRXpxECGCDlpK/6tuxa+zuk0/aBq1Nq9
m1SYXaJFVrWaVHoQNvwflEGgv6tQnBpos/RsSJk9Xr6wPEVc7moFzVgF55vRDbotVPYgDeTFgL5R
MJFZwuI7Cz7MObtEpb8mPyWN15te8ML8F70cTA9lJGwK9bnuJRWWF2ZpbPr/1e7UTtxzIlwW0iNu
W4VUfNzr93o0I6FuxS25gAgdD0B1dzLtaZ59abn0S8zTm6bygCdefcZ7bNy4DQ205+xqjVMDGGp8
iF5jsiD009KhIhYFyIB7AgKQBIz3ADyKKZBnVj2vihfQivtQsfPKb7kgZAd6U2xAT1oBNupRgf09
5zLPfEqwtnZ6FTe7QL5Fovhc5NmNldVARC6BeR1vVJ2vNJh9LPhJiZ6rT1dCKXAPi3Dm/HylrRKv
lIF4472C06H6CZRhS33g3keZe4VUIMtgDZID+TPjfRMqhtVKJRXlg+Q6spvE87nslHV7Ph88IDKQ
ycEQYoCDKYn5t4WfghKj7Axa8QkfuQnpe4hlOD+Rsqvi6Be5xotrXUGhC+avKpeTz9J5opl5Np8B
8mqK95z0Hxwiv22axTT5YKddELXtVBqKsWGYE6dWV0QN0LWQlqAJM1pB1Qc6FWoQ/yGwpeBAjP+N
mgFqRGdKLQQBTqzj2hFuDAtBPxG9kiNqhMK/QUbItTv/hDSzCVseLRdme5y62kOzjnZmbX3susge
2LNDJQ9ocWD37OzYMn+mKaD8bUcFCImimmcAbMJX1ooERWKiDC0WgM5ef5Jzydxh7seye6I5Ub+j
tQI/MkEwameEk1Q5GtxQWLMB8vhFQ0igUYWApR/0Qlv25NfB/x1BAsBq/izO5xvmG+k+/TWQ/j4U
gmZ67947wgXBkkduQMlbaIZQ2eWrfsFZMPqJ+1j7DjvPVGiNEo++3JxiEqTU1E2lHepfYXZrWOnD
tXp0c8SdCst5afQAvaI6HdpzXMcER4Ff8TLqFXkZXgR5IwK98b868Ote+vlQos98noUmU4u1ttTo
ZxTUqm7HgCDd/2lrufnvVCY97OordcvYC6CfyIprkvGwoeJZ/xZ6qgE2/jd+GERRkIMJVUFCf8zo
a52wogEBfQ8qTJ++d/51jtfgAFlDQxrqIH/dVL1fFj4wpus463eBnlT9KaTv29UqZcaEgrGuFTg9
WvF0cl7RZ6iDVWSZLHOS3qhSJZV90XCw1zPfWXWqNLdaFiSz/X+Na4rU1rKI8NoH2OK//qtAuVcM
4HoJxZXEpwkcUgD/K4uZMsGmq/pUum8oBAzuOV23wAw9VuiajrbBOvSA1YbPRkV7+m3NpwbFgfpR
ATFaIfUQ5hO6P5hga3eXbZkVCvLmkzinnDntQ6+Udp8dSE2yyX3JRnXwFyqQzg4N8IL5CRyRfwdM
TT7hckQ4mRypIkW1Ci0dP5U3suzou+d/0l8O5p92kBkDr1+NevyKdOTvbHBbr7vllVkWmJikHUqa
A2lgxceBaXCzaDiOynmQV/cSPRpFYk80PrnS0BmmymRDJTWPeU81WhE9Ehaf3Vb5bOTIOcbgGv/G
eDKraQFEwqVa8Z+kjna+Ke4V0oDXbLK9/MtP+dOv//ChMj+IWsJt3bbW9xGo7+qB5KKYEmhigACi
VNnqfj06t5Wgs3Sz3JDj0KmvCfQjpaOW3F4YXq7ouWrei9SSKz1dctw6D27KMcHEXgHHsY/mekhR
gHihWY9vOw6axUXtFkf3Jtw+SDFN8AaBuf8a3lkcaUDhFCpr7KGUjo3N2XtRs1bs0cdvPQghxVZ6
HNVRT9r78atTBLAYnKbGg1yrQ+fWvc7sR+ew/vaqnVqDkTdv/JEk3Cxg0rB8Ewx0YFXHL0IMwIXg
eRGqh8GJr/hjaXkrPMZAtHl2ywx4PqJwwmjhFyKrXZs8k9qkpuT3AYKCLmMI25s1RiT2tWdyJ8ZW
gd1IZKI8sZC8ZClfib4khgBYAPEOGaTuzTn7ctua/iY8tWpxrY7c6Mvc4DIjBN4QRyW/FpMQFOXR
K7jExcGjc+lcUzO5xOV1HUdneOvo92367N3TakjYUXzvnR/ObPTcEOFVH+nBr2aVP++9b0Zo18Fj
N6s5peQ0vcpEQhQYoTgYMOsEk5P5QzhToU1sy+i+5+BuIFQyV+y0PgcjedJZi18sZgAlZyQDUBcB
UuZH0whvBIM/mt/mLrQCDUp4eGVGLKMv5NAFZBZgs9THx6jN03yIRGyf0LMW2hzvgbFAh42xOV+A
vvQKkbQXmDaZDpMn5Tae/3+Hs4BTf/AMr8muyea/BlyBqZ0QYV6bZD1Tqg8gnpEyyvk1wDidcsq5
onhYho8V6LxNXRJZGFXlvq5NSGParPkDaVHvMOD8ULVsRBT+EBsk5eibZAYUJKPzjl4DwxGpEVm6
xXYtdEkDCJ4L8kGxxSMRwYKOqgBlAQKWO9kWmFTQQJkt2gX2bcI3KPdpi7TdkPrBrzOLu8ajqeHr
9/dhGW/RoqvVH18auzPfTenm3OEKYRRgkqQBCJDzH8DxRxgtKaR6i51dIKCDXYQdptbnAF/eTo23
X3GqF8fqqWbcUZG+VwDgMCdPdmdiewrhBrsP8wmd+5PXOzLZVD02vTggzgsjshmhhwz/R9J5Lamq
bWH4iaxSRMBbMhgwpxursW1MKEFAfPr9jbWr65zVu9s2EOYc4x9/IDFre53L9v7le6V2ChwYkCwi
Sqd0wk5gP5x2UZ/t7+vrWWVenJri6YOAPM4UJ4PpgNcK+YgJ6Tbm/cAP2LEmvXhQUzU0jKEM6osX
j1k291HutczNuIDX7d2rEqtaA9gXT5MNjptV5ecN1TywEPzfCE+nLhqLUQ7ezG9zU3/L7xh0teuS
1MV4EL8OfFOts2XLEYlzsWCadycDX99iMto9t+vhloc362ryjIql/ODFpIChwXD7RMSzbIBeXwdM
qjrbZvKat+uMh73mPHyJt2hQUfLQNtGOSClEt8MXPCp2lNSB39VMdJIoXyEQTTggHu8VDmiZqA0j
Kim3JFFDMn/CnpSG65RER+aDFEM6/7aTC1PA5vyM0rBdN5OSYiIZifvfEEdOgiYFhaJ1itjqQdJL
gKFyUp1Lr+/LJiEeiU86fAB2GpHH7J8BOftRTRUwwA6ULe/8XrIBTYe0ZEw4vVcocDjtmZ86HB//
jVyvOxmOMsnU7E7aaWer89CU8kv364iH8vkvu3rWThhoeszjRvJv48nPUyrHd8Sf6n4z1UnBIv0S
LDqFSYLbl6OPGgyumkPmNovMrQ6wKBAmQiUHyurbxMr4/MY7bu487nFK/ZT3c8etlaovSPldz+bZ
Uv8LXPZYa8XsBoerc+djJ7zEqKUpfFjF/sGs/L64dOglo6M6j1q8LOiJ4VBO2/cpa7zXIrva6ka5
Wp83KcFBwTi0DvMcvjc1LmOzQzk9dg/J6PDJuR/KTfPwrzCJabgNu6XDNOysDnvIt0szY38zTncd
3IVdsOvf1PHxHgzBt0lv/bqDdlQnIwM+JprOt/XGD4cSrDMp8Jq6OkqyIlQ7uA+tAWvqPbhC0MNo
Xt3nGhXERO36LwYkDL7eNKeA+1Z6HlKR6YlX5VMNhA/1Kk1bMtLoB7yhihUs/udhms9eaZjCW+xO
kTZ1dP9Re/0CIRwt3oYZHFaErUl7XU1fYbF8AH9StFbAoVhf4F+BDAOkyDKgwq+Z8m6gbUBz0bnG
U+m+3wHZUO1fHXDxWfgVJaEEfjLqvDj5z1uxc4lnwkXMHlF0PKErWd+eWRc7TbOf4GuQG8h5DPGk
Fd4g5VvRoaemxKMUwicPWZ2Uhnf8WksXXkoFA2NcUljCVfEZeRZUlY9ffafIQMR79mhTuJeIOR3q
1lYH8Hu4mfsdZ9j4sThU2eyGtyOFmsxqm6eXdlFbQjEKYf752N3gdeJSX6GG9YsAfqIYgiiMAS9B
SekAZwmixdPqjcsf1eomVv17B2BhHg03+rO8ZzPtvcg3t9WQVq6rhHcy3B+Hy9F8ZbMnkFLJQOOI
QAmv2oky1wvIKkxzKxgPtri79OCQ3Jih0OaSoI0glLZ6ppsVYyEmm/Ty3PwUjWf0B28+OVTzL6Ud
JS57ySabiY5Kwhtv42S43IG2FRxTqwYkXjKUTSCtTLlVUer2pu+HPQQ0grs073PA0tFjrP0cPQP+
5t1n/NTUrGJfFGpfn7iI6kAPBhGnCbvQ5bgebmsDtkfM/L4FKHiq1h3kzdV3R5a4ckF3tAEgiJJN
+Yk6XRve0mvEv7fGyoGUbrZ2HOsavihJjDL8AiDqMmh+n2r9R0tHhGDRZI17yz5msvCRcyTpBOiM
UvA7qpvEVlKouurbHVD9BsylcbzG4qrsjL89u6vbTN3zPtguVWa+EVC9gfWxvJFehDf3QDIAABd3
+g6FaqRHg4+7U47OVyUNAY5zjc0VmIeq8/e6WQRcncniiyyXCX4fjAOKDZeUCtcNRZaEqAL4KwSt
9K0PdySyVwWKltNhOngLrj/6w80hf8zSelHh0FxbryEs10NCyauAvlRAMxAJugywJ7exkC1wrCAj
gR6LqWluoVa940ZS4JjEgD+J9X9jJ3zV+gGeaHMg1NrtuLC6sDdQ7eRIN0kXBpD6GVHtW8a6YPlj
paiXbDd08mzHnUUXwnG7SyFEZHttIxHB8FyBNRCa2CrkSeaI/mBP5BgppBpEVsZYz/nDHTqZf3Q7
d4RSgok33ptCpfS0vvmhVTIwKAJNv+CsNBk2s+dnc5wNuZTmwAihvh2mK5Z+uqLnGGnhpAo/jKxQ
FYWtw8LuPqNr43zgSJFQAzJ5yYIUzIYLDm9Mp4PDGkseVikz+A3EFD0Y1dCg08bLMrOoX+ElApvE
wC0/I/l4L0tPx9LvElIC5Nj5yqSBecnhsa82vR3ko2oDf/Dv8vb6zAS3z5eLZSY85SPc9iLxyIC8
/HbD9mKVmyPZ0g98qOjX7z6sk97RTJ/0P/qImz5o6N3m+fyg0NPT4zdmvVyduhUlU8wiZYQK5UDF
nJKTCs/G7WD+jju5q0EtF080IuNpiFBJaeEXd7B+UIrFqtWSZ/GzfQ2sI158IEIQW9DnoXA5Y0lz
QdCBjsN7ETtM4lN0X7HKISTTvtPPtGNXPtzZlrXVvgSvm99WLsDZxxOmgszrxfoIL9HeT4H3FdeH
m47p81BhIrMPngvtYfH0Q2C58XCi/oPC4ALMVCP+IC0kqgnFiVvurnSwhamdCn101P3LT5dTsWEh
oK8uTbhkL7hPAr7+dFPIbJxpaY91k4tZax02udzMMCGEG2i1SHSh0Zaz7EAu23zcn/fCkuj1blQX
SNMuXfMd3plv2AMWf/wozr0OBHvd2SazB1iI88ASSDOHEwlQ66CCx7DMPonPfAdMDuILI7V/5iLg
HAJoIO4EnlWJr4E+JGNoQ6giNPkRdD2hfg9mMHXeVMyuRoPI+IGw0ITDPRrCALtkIQnCNQWY7rID
DPw+F9mhC8+ZQeoYP1Trs9JPnwBEHIRmdmN2DhrNFCpmU4tptAZ7mCPdhWCmkFq9y/K2HbKFv+2O
f3zak76dQAiffxZfv3s3h3GOfxS+cI8Jw089UBEWZHCjARgCipd8kSwwkC7MDou7YA03w2/nNLsN
axQoLfvPd6wALsNAYMeSu+rLusdYSdKbX/Mr0pKnq645hXviJSnsuHr9pLJLtrRHdDTs29tS173x
teenunsHR+ksE1/XT4JUdx+h9PDfIjM7MBF+2G0eIqOnsUFIZgQaziXQSO9unsLTm3Vb4Uo1m7pd
djd19AS3I3q8G+gf5+jTeSKMuiw7wlSFpT7uH02qnXqcLsrNbZYF7G6sxJCTGNkYITXpqFngGXCF
YiNkj85SEDkBjkTMoP7zlWAuQiUCxXMBMY0lnSgiTGVo0Sevas0pXpWZ80fPm3moLGkMB6ilzjha
ksIk45fe7wVbzpIpsmIXq+HoI40F/dkUXdegcl+T1Cve6FF7gG0fargVK8N1AaP5CyKrs+LqravT
8iUTeJq1rd392/44b+cFgLXm3KfsW3KEuIWx5WXjgPO54nrjckymbFPgLDwBTgnIPehPK8mAwiy9
Mbss/xjs1CB8FAIBM74iNHi5HvjbC3phOvqDuBpqDjRSl5iKo/viQP7iuRfDqr2DxgjrLSEVQDkk
i75r/CgOxW6DC8CRFZ4u1L8eeqObYT6hQtTjcgrQZ2B93z1MCEMcwydSvmbFTg+3H1El4qi/5BpA
MOyMDsk8Z0yRC5hdhX4XQROZk6C6WKNLzbE6iF/x0Fzdz8QvAVynfge8q/QFxu7OdT4Cobcaw6Tk
rFmHylEOPQKjEvbC4UjZpAtQrfnr8IKEpLjdm5Ph/QCP8+p+6Si9Gq3TJagMB9UxfWLwCpMRRRk8
SrBO15hDp82ChBymFHROrAzeDHzA/CCKYTGwxFCTK/niUFMcqR396DOGK1uy03G1XZYKU+i+rbxG
Q+w3NsnoyWzyZlFa1ECS1Dk0VkTlOrsOIRYMn7D2QS/d/h0TK13cUC2ydTG6hYPcDJ1n9DTMB4LV
mh112HWeg1CrZKaOrxtdLP3yIbeKL0xp8wJryaHBrvF8wBBmYPdAV4lTfSFXd/I5jTMk4xH37LP5
fXfNEocIdmfo6eiPttfKzgn0VM2qc+4fLVw2MQNbZkCn2nRQU7/2wWaY9vZdWpDy53nxdCN4pu7r
hzsZYBe0A+fm6WNmtGZ1XA4G7FSzFMAEqlyf3uDjDLbXkBh6xp44fkIryUAjEObBenP0i9/AIEZB
3fE07Ctgp0YlnPFv0Jkobv7LHjmADILzGcQZhqXq6GqD2uFuiVA2WZU2kuwRfT4Z74iMk4BJzXRg
oYa8RCWDXHYM6244zQVBObm1NHxfvO0cNv0rRM/EyetgePWHHGxkme3srbqDSbMHL0zGz7hyh/OM
CHCI97DbOeJhAo87w7E5Oo6/0+w5693Ce/AK+g72o4vO72/Hfi2HUz1zoLdgKe4KZifmW3kAznqE
U8irD6fEY1qd83Bym9ZBNp503tAe/xcZvByJI7v+1ODFd6foWbzgkwaHHLFzf5p4Beol1yi9R4Hb
zifUohJyJ9BfrpgJqTU/2eoZUNMyyb/Nqp/3ijn3dHgCKY6aW8hFt6gh6FmXpTqrbrbS0P0MuNWv
cpsgqr0YZgfCHKar5z5HlOvBV19uS4TnoO8/GJJ9EZNCJw57mcNBxfU2x7kYigs02iTksswZ10Fd
ZQPHsQy2D2Xc32BjuMftA1rlXTJesm26NmzDZrueyY68fZuzJHCm4ZqyJ2L+L9Oq/8cDMoXB9yt2
tdq5Zu6DQVJCBTM/zpp68hrMtL0OXwfyPyuoEE14cw0rE88RcRcOWEJIl0lMoa4xC5BkdDshbDsf
3QmGv2/I9crqQO+5D0yVqHxAC+/lMuNEqdNPIzbIpWazItESpnzMacrpipM0+AT3w42tFH6hk3xW
l1v0RSCFaGmSLbViXdToshgCGmJc3725BP5wLN2aMcDXxtm62T5FX3Zs7d8UxRMKPQ2zFc4x69kn
7jDcAEqARYWcrgB3ibvnxouqXOhUPwVKUwPXN2B+ZMl3KwO+Eu3/jfkCvEo80v5Klvne/oYlmzoq
cveTRGKr/UemR2LiqIXpFjxUffV8YkJTMwF/XQLwIHC2UbMp9u3dLs9fbGAZCPy8QPxmxyldlpUB
nbvp/LUm9hfsi5Mx6ZZWgXnO+XkYqGYxdL60S+9lL4P8BmD63efoA564UCsAEDEvMPCV9YEWFnPS
e1zh8QSIGukNBmIRW2x2c0qOG+cg6+Dahzs9/lxDJmGUchgg6TBFca7JHQ06wuHL3c++cvXRUjyQ
qmA2bL3XUFpbxmq4hVEhQ6GqbYXYOVIsNKeEQ5YGKjynjlfXK2or2OwKBrDrdvRmleCaeyLAYfIA
GQOa9gRzLmXe4oACnu1e4B1SO7U3uNxYJFc/t90VVO9i9ycFfFtc75w8YrkLqU8Uc4vKfHSBBQhh
iXSf+xxEbnFfUEJTCIMJmg/sByoiPQBp6Ea73tBPt3Df12QuL7qVl0AnNXuivqlGPwohtYTKNtgn
fS3ajORLe/q7rCFHRjcmdD0LoRsN4YrRDTWKPikguG275+4D/uvQ7JOVjZyoD75mJPhAA/ddiIrP
GTxBR0v8O5thNZhlpUboCZwmpfaNCprf53Rrfq9ctxW7p766HUeawjG7rfoMC7j5Hj3rPQLVHTyT
UTHcU+oYrHa6kyfhMN/2HrsW+PVdTRNedLi5MbvRZspge+ms0szCI6TDPp56/Yp2hI631NwBTg4P
k4LG4Fwvj9/gCROb/loTwhIUkPFjxo2I0wlNNB7E5uQKT65vqQxgn6uRKkM+yYfRWv6PnFY1HJpu
tmfe5fWFdFIJLv6RReof5Go/o8j4oYoBAI3ZEl7h6tgEcQ79nJRLBAHtN4zBXR51mGJ0u2IcpwCX
6MuLtLoyIcw36SNERgFwdTUP75rhZxFoiAlZfNKW5nBognCC+Q3suLcqpzAvpMtWdIrLUS6w/q4Y
Q3dFDxGvOFYo5P4njNDIzkCLr+bqgiPBOSWV0lxQz6OhN+9rjCUWKxVXA36kY8NiHok1Yv3mlWBx
Pym3gRQJRi1kQoglj1WmTjsfPF1kszIwrHl7oB5aSHPxQ4O1OkDBpeaAPhA+oZklV2vCWFqjMUMm
YyWgsvCsB+MXAQjciybn6AjJxktTsAPaNxeXOmAFHoJjDugH6clIL9ExAA3zcY+t2Ss4W4ckQcV1
oGXeTXaYmZtZ6j6PniZ9cEw4VAiYS/czBAqGhpztAXOdVX5OzHds6ExfowMbGszDD6kOemm5b47P
MwJhtBcfXWhwwQpYgOX4Y87wfTi/t3dLd3qFdVbRlYs/xC3uVg5N8Vnda7ay0q38lJBjhz+TDFwD
CFNqMLtg7eC9t8+etTgefVytOfSMz1f3Q75GpgTtJBgUlna16/DTWjNMJpAC3MwzEVv1Vl/U5oez
YnWG1nnoBC8PMhSVXBgDuzluu1GsG1TzXy7Mb7AKUhXKX/zca9aKUf05xwvIxsikxsbCe2yQDZOh
LcPnB8RXc4gSA/rWccYJz/i8nHh2n9eEku3JuNMAKbaFCQhT8WumhxWX2tec0D4/+/b9zQdERUiz
0/OFFMBfYE0BwSL6KraBmacZyY/fI/Z/UDwm2CVyl9UX+z5mJ1cTiohG8DfYg7l2iO0OhKbhBuPB
xFywo67iGFbd7niYoAR5mVEsms92gihDn35M1PDZLPE/SxlfJf93XY8T6RqQPgDkMzPGCCPItgsW
sC4taHTcxOC2URwvFsHDHB+jqQf7MGBO8zWLo33uWLMiNU+31tx6tPAaY9baa5ZH8gW6wvNcgjnp
OOF+KAm7KmNjchi82a3rLdQ9IsHBZLFojY1hU+eCrWChkZgZmy10FkSsueK+uFOdiv/7Qv1k1+I8
Idbr+9ojlrmbWiEL9VXUglhCjTOKQ9wdfJUBdg9zQy3g9PAfU3ih47vV+dExadUdzT66z9HVu/N6
td9xrhN9MZgOcSjS7PNw+h4VMcXKfZ1ChL2H2A17Hz85CBomfA0Irw6V+uvFXCsHEmL0jdIB/ySW
bq4KyniGNuINR2wY0yASMXyVkQnAC+OeeOj2xywN1orTYjMHabjr5IFCT9CsSJRY3J8Q5FJwcGiB
cEBYAVktoQCa5YQVDGYIQuWuA+tBeMJ3OHOSCIh0ZVKumaNxzZK08kIOgx2ZGTPDCfHAEe4g8A2s
U8h8TGhYopzelisF5gHX2cIIPrxhIVXIRRGTjOv0zAW2zHi8UBHiv47b8MywWd8o64aWJ//dzs7O
dswvgXXIGkMo3rjb7dXqTwfTs7rCkZ8W3ctGCljR6v+jvbhFKZ9CiIqPJbmBzCFA/X1EIcBVk49/
XxsBY80Pn+nKatedsFY6zVli/CBjodVZAxe+cKPmaDN66436o8GIQeJrns4BGSSDZMCwL/fAJHpM
1x7cQlAb3f6IGAQoGznZClRFPLmMYBQ0DUNoGapzH+G3QGAyMcpCk+IgSIHlwAejEx6lIRywf/oQ
YYAwrhNuCSO68YX3KRySFaGPgGJQGynghaUEAslxNPY8obUS2jJMS85ksxbGB7DErzwg/hLdqMOE
kimfHHlGxxiIYwKxE1YjDEnuUiHxxM1U1lN5xD9uJ5AoF5hcYrGM3eSFe6wZuNewCsvXP8q1vGeW
Dsi7sIHkjbPGZEumYrx5xtIXK+CkJ5RXZKhx4HiTCReD3FbFSM7WeyvRM6SyA7/zYyFTCzx39d4+
Q4wem6r1xqD7VGzNInPofwfy90IIpz4/7uVmkSvyH+Pm38WVe72YW4lDAtObWxyGN3ebincD3G1W
9uRAPbZg24iFRG2semjmGHXkNoi+xSKPW5V4GHwtDTdrcskc3Wr3vYUOw11CWhbwr73Zv6v1zLeQ
uROa7oUce4Iq5ZyQNIjcHVRSGM5QmV0TMylsnzAPOkGsFjst+V83yrG12ov7EUIF8YTp8SW+RwMS
6DUMePBZhlrQmpgnpLbjfJBGZOZeVCGhWGLjSi1SDrgvYusPP2UC4xD5R4rSBHoCXhDVuBwf+Rt5
cojH6ojuBXRYoXcUpUU/VHa9MFldps5rnOD6hQv+PMV0SQV5GncjSSb5hgnZD6qtjVnMrAEHQ8cs
XZmp4vX2hfAZ9Kc6h6zg+Y4RKjS+y+3egQG8m/lFa9eJ2XDQJwD/J3ASj514NjttCQwMAtkEjys1
+FIAUYlCxD4yexq8bCgDdXxxSQLRqKnXGDiZMQdzwJoWi085h3+smv+IWheXqwFNyYCaSSfUCFVJ
sJDzI4KFhbikz0QcICxGHoZ4gf1ed4jnXMvZ9E7nc+oZGJ4/zD0gn8nT6lY3uMXNXgO/ATrk41Ru
gzlW64LaeRw0/JMeC9Eci2VW49bsPaz2Y2OMexxudC1xOVI23DksrFjAGHS8J7yqKG3MUxKoWDn5
2UjDDlfTnSKuR3XcoQqQHakmeCYQyl6+7m8zYkPgrlDKhCw0LyYJxR4OPDQC6BFz+CWhga8Y1vUs
n3IZdRyALihkQlSuoyKK6N/ZOR7LXizEqTQsLqZR2RT1uuKQIQN+9GC4Ex1zMk7M2+4OAIISgeaL
2T5AHba8yEqQjF1hbL2vtrJ5kvkppMV0Ct2LCv6TWl3GiuhaSnK60sWkwNlS2JqyysMEN5sFqx/Q
nOxo+uKKhVbr9sLsp7qanQmwEE5OOKBPv846D1oc15hoA6G8nc48XYl5U3s1mQy5b6fZUZv2rceP
4hqYzf0YfF7DvGA3Ir4iaPMxFCvtcYYi34QT1YA2bWf41nHoayfb4A71o7mFpAC//8R5ZGB9vAH3
ApkauAH2ueMa1Er32WVhnJ4/NYHVe7n7Z+W+G/QP6hLY2et797HSMwsmpUGzA7/CzG3IpXedsCZ9
EDTzYpmJUgvmFe8dj5O3Q8CAdeP+A1UM36ytXlWZ3eC7wDhyMpRChAucq0WZscJYnU1Dm8jSFyZI
4mBuPJz+pM/OQYGo/bOHr8YSPnDH40688TT0U1By44/p3WkkR9x4HuvY+rvoLdRgsOgGly1ViM/c
yKit4dP+8tTl6en3AcLNBElU33rtclzSetzER1eJukG6e46a/dFlrY2uODvwEVkG+kjt/lIaIU47
VE78eOaXaY/1Iw1kDSnJZblY7z/cENJx8/bU6MmQybqiDgy/c9pEPkmXm18NGNk8439LO/e27hwp
mb+UgyhtGaiHMHWW/2+eGoNFGoJ3z6wWl327IZ1iRFpQqJEN0kdsR4SU/SEvBLk/iZTvdeYVMIgn
jzlJF5F4c9/WlwkIgDrF43P8IW4HSeoNO6bCVubqwTj8I9iWDn0QmHrivVFfwjOVma4avsfpFKwW
4z9p3ZntM1d0pNLdIIAWHWvtksI+0dnzRBguW5ksUQxq4Jnrsw0yfq+7aKwdG6hn7D8oHKrQcNIu
HvQDux99mI2o3EhkfJrG4ULl5ldhn+2TyZZupQUkBGuIKUpu88bhAKglU/TOSJl+mD+VrXX9e7X2
QI+yXZ3Y/dPwBL4c4k2MjrC71bjKljj6DvEeAN9AOKHZCRVGZdYEkeS2weQ0Vg7/DgpqbNgRgM/Q
LgTRVv7Zl4hxFuq7+a8gcvUJnnG7jsUMWNXsAnUSW5ow2CO+zezjB8MceBZOD9YZ+gGepQCA3PR3
zDuG8JZZtQ9YpGC1TJFwEDqxcGHxhDLmwshFmABQAt6GGjYLbr/M4Jg/mYPTZfU9KTizED01xsyF
ofupOzcmAzSNcz2ihRVDmHTxDrCoENIKw25cDgaYJGjYKVNwWJG7myPC3mS7wRIYpWHQj8yhwqjF
nkgXj+nPBdYwCM8kx/11VzLJ49npocz3CVMY702fDLJAO27/iu+dOEKKtPGOJhTmWQQ3lEqhz/Z+
nWEwj4DxzcLRtQ3XgBm6bECoXqPfBk2BH4IlfCGqoti051C3tb90+kT1p875nLD5U6YFTL9nJBam
02TIYABw4ZcBeWke/17oRGYfLNgNungZW+76kBOazUUeruFBQ7wQpStDAkS4JedBsTkaAPMFtpFG
3HmHt4HT/FHDHbfdhTIBSvvs71tgtUpH/Y/mX4Wx4aWx5nT8DLulwR5yJdicAflalEeYpMGqxH0e
JSYMxehiRxhdowbBc5wiDaAVpxBr04QEnwFCiJCRiCzGZfBjkFwMhR+/4yYyS18fXzwM6S3exawP
kQuv5+tmEPWjKpQ/UBKR6WvT3IeJNIWxMTM4z3ttihf6An6l5j3w48sQhRqLp1eZpOAg7eCZ57XX
Ys+FhMT6ldCJEoWX5rxGrQd5AsOvDhqT8hloC26mT1SKSuKNI7dit39qKBocNRRHoRsbzqaD7CB1
Mr7FhLN0HuNuZnXnQ58DNvSPcLMRuqsQMp68NMkiFw9AN/gCg4Nu0p74n5er73O4h/4H9xLgUDIK
RDY/wD5mp0ywbRCP428kccFHkuWrsJl/ZpL2jj3ZofFFjDzrBPdIriCQ2y+2AjkjH+x7cv8BmAj8
+csyAQYDyYXhYMXCglDthr6HW4WcE5SobOE4U8hg/X86aetIWCvi/kO1MTAUYDGnqq/H1Y8WPlbQ
uzASfgbHefV3o2HiusfWARl8igPJc8aIQWjZuntgXn5CE7HpU+CySPZtOg0zxkUQY00AK0ahisue
dvwlxa8BvyCoDTbE+xfnDBvnDJYCLExgSeknEPvzmG2DHZp9uuPU2yFQBxRtlScDsDiOpREAgl/f
lolTwgs0fpAaOFzqokRAtUgUYH+p4ulz/xGZAMg2Q8vbXnFec24btO9Shkgb03gAgnRc0qqQoDx9
rq6L97j7p58qAylAj4IJLqCQCqsJyCPllzxQrmw1sXSfbvZU7HuraqpuevZ9NKTdEPI9DybOjm+o
0YRb2fPf+EjCLGwptkQ29/WvH/O1Btf2gbAeS3LtHbrnCVP8EbNU0ZmiCKVhgaAq3LgY5v+0zwDN
vez78OI4Zn3MGKDeetKZzTyITffgqbPSNG7PY6et3MuGJIb+hHLb6f4OHIoNSk2dobkRFHHnyMz2
2JFjWvu1fz0Ta8hQ7sUkUKgE/ht6AQ+Xf2GhiOCWQWFWourVghJRl9POOA1AA57EVF69wWKwoCFD
R0SdvU8n/GVMc0djFVyW+ZnZsJsICyI4AmSqs8JXg+5eDTqWgv53wKyX8FJ6PWRIW2r8QiYe8CAQ
F65i1bpRSCJNxiWsxJcjlgb+hvmKx/jsu01CpEd4iOFxflgxNOEaQYD7tYHhRvdJFkubeLX+uf3i
LbeRZmngUWpfLTAZh1bV7W+laZ1dafJOOQDOO4RGEl6D7ml7wpP4SnMsrhWyMoiFg0in7tOWObqC
EZPYt0Fum+/oP87nBFjHIEPVAKy4eo8t2J9HDp1DpVO5Y4r+B82HhtOxStXWuvcAO1xyvZm9aNxV
ggSz8wYNo3miajI7aTECZz3oejs3kM4VCgl04Kerbztx6ryIBvEoiPpPYRbizEONX6zShdwD3Lfp
NAvubFG7DTZbLNayAiNBwmxB7LFYjTHEBzwXswkNT3pRqYiacuA+ZpdfjbVP3z1WbNbHlDmk6n1O
TKpxqhMehxHCXNBCUe0yFXEOBzBTANVT5ixWsDyw0RBmBahB/iOMdazSYKGLMT7i101/vyGDRazR
xKyBL7Gx56yK2otmbojch/3de20w5/uD7JWhq3oGkB2eEONaq3cq0ckiOsTVinJjXP31Ye+FrMov
AZxWB8GvRVATIyTlfQlmQHvOFeIhYjMjjKfM0WMC+V1d/P7vyFB44gdKBETCxiQLciVE08euDEvq
RxdR764TXVbF+IUbGe07g8QQ1BI3nvAxHi4JOHAl3qfA5QJbqJAPecNQ9SazfnZFyUDISAvgjeGD
CYYqUIfIs/93CqbAdILVSyAPHwzVBUi4e1I29kfxRMPNYgfhv+ToCEqSOL0R09O1AHgAUl+cngY+
o1eWD79aP5b5RMYYoGtAHsoaKHAnotl+zGo7EUQRsJZUdTnuVoO8Ep9ZHBES+5dKjRhu2Th5wwgz
KcAkPRbTSyxkOSACV4CVCZYhUCRrlAkhggwAy2BTtX5HB5Z6wYA4wKjI2U84oXKYuDlp3Qu62sI3
fllG0Aleos6i4wwdIG6FoSCipbet0rGCxTAawKCkO/kE0YO8wSAajjpvc9VmY1hPdsFG/2G5XB1x
Z162U4JFOtDlKPQIPS9JXYRa8mBrOpr1T9/CApOCAEVGT4Em0KJpsIyvfbsTBmkuq2W+D7Gp7qYW
SqBw2eKCyDnb67ayUKBWOAVe4jO1wuuBWakx7azkUEg4ysB0V7J3YEADbx95/e1/UEexXA2Y8MAF
hlJPBh2HGPUUB4zRxOy8hTHnjL0ZcPuCEQ5Z1XZDDYBkj6O7U6zJ5pd4UJIPiePZTWLRAAhkCgEm
OEx4lNh1CKYTKjZiIgRHD+/vF+FrgIRDXITkpHFhywNfAEbigCaxhY3/ZvqL1ZroSRic8gET9x5l
a3zOGGtDlOMuhBKz0n8rxs6gc9gJ57iVAKhBDUY4Cola2PLM82GarPokwUoKPXGpePvqfVGscsoN
Dz/a8ZHJtfRKLJRcSTfv+kNZYMypnKFKa14nSqdfWhxhsA6WxwMzFfe+6SxlZbn/5QBQ+BzItr1R
JvRK8okOEyaZwJO4NAgKO/CLCN4OZtaL90qHO+RTuwIrdEXFLVMfQE2ZNb3g59CoocqL++4kAAO9
2C46bsaCDuw8voZQdF9MvSRsQ7DJp10v4dksRMMnfhjZErgWvQrWCkyjWBchQH1t/H+HKCEhwiLg
7nIb4cuwwVUJOi6NcLArnfSPzQyyoBLCuaGJEQkgvNo+y6uURT27jjosVB8IjsTKBPD+Zd1FZznp
keurStiFfFEUXzidEIkvLIYS/hULnI79gYCpsPPXQ+gg/8DSRYy1LhrC3bxhCVO3VxvvWFhJSIsX
ykIaS4ShFTJB2JZ7YeqzsoFIR/FuJwXgi0tmY1P0WFgtjiFUt5h7qgy5630X3unM8GJB49xFwCCJ
VRUSF/ZOkMX5FNx9/JJZ190q4FSxEoDOJ2Z57iMLUX5wQqQthhx+maGzAG1uHbFkvPN2LzNjrs8u
0/vqtRoCCWyGBno1Fahuo44MxFs5DcmTORjtQwWfsUMwbsdeOj/iHoMhTWpPy5r7icmYJ6CpGvXn
FYkCcAecf3bsjEtPJY9FosBd1pgh7tlgP2voSdiYEojFxVbx8f98mm+r59z8gdWukOsBxBKVBTi0
F1iHUTj93RDENCNsQXPX4od9FRsgL1svU1v/yf7lGHZdUvMM93/BHzjHKI9e9hrDG2IlnfvyjnnN
mc38cFdolgSg1bYAHhgEJa4keGHQhn24AXMAwHEE4Azwk8WGfbe2g8kJ/tKMZFv2V30KHDr+Lq6W
NwzFimfgQbHyis0xem80t8b4l5hR7Iuu8Rd/3JYA8hltp3/d3UbYup8ePwZL/7iYNqvPFGEdAMzP
dWZEb1IZtdPnL1lh5AssDIDsTq9M9S4/6ok6qAW3YkPBJv51NYd0dVHlMnXrT95hbfXFob8ZGzBM
ndZWd9rJYKn64ejTSuBB/HR6znOazIgTgOIy+oDqKcgLgpv/sZRIrPwpyoj5LCBG/dC+20Ocgfav
cV74sxNY7d1blCXBiB30axgEhD+ZYH+25g43NYJ7ECTzeXhPLuFymbvKWGE1+Gc2NGU34AtWhcum
0Ngg5KKXNFyV/dJFB7cUAR5x5Vwif60vbho4ltNqwS2xl2uSb52lSA+PC9Lqc/+9z/0Biety7jt0
YUmUsWCIa/MfEKj/+Vi3kGhPeD5/D3zkvW58de/sr7xl/90EyPzoR7FqZ5m9wPoVitdIW+BfPcI7
fAkl+43Csh0txYmp9QntWGeTZxNQ64TFJF2qsRIfGUkUDCCpUXiXmBMgC42xfsfnIPfB5HiBhi8c
oX1xNHqvNT937zcMmC6sSHjBww47vz1thARD9hKcMS04btaPJLwSHLsnKfbOxU2/GSQvbjtI4Hv6
zNKv8WubfvZHqH0cBGJoeSnU59xaJXpCUuXcx1yLYS5yl2YT3jHtuDYSu6kEDeMw+KtJe8EBISXA
N3fL35et0NlA/kEr+3LxZYdpCF8BT0LHz26n1iRumWybKk7cv4HKTmlc3BJGlzn8/b1BPciwRmzx
hHh6fhjuK9ymITAiXvHSoIdbgNmfK3g+3/zGbuwE4S12SAS8gEKKusruhdqJuUaDGoS9bCee11xU
RGwCFktWbDruQA3/e/my4w/k1adcIuHSgccKzDze884HmXlZIySFLvZncCjFaj89SbLBIERsPAzL
qPZ41jKYqmMMIQZhcbX+o+nMlhTFtjD8RESIKOgt8yiKON4Y6YwjgvPT97es6FNRp7uzMi2Fzd5r
/esfrk80uvr03H88TfavK6kLNfz6iAXzuNoVVJ817K2HDrwTIweYFUS+GO61BHJZPFz16UDwUg+R
og1ZWyXJ7nEDtzCCCt7e3y2fOUU+a6MCMs/MMAjW+MMLGOC5xiFsdPKHp/kQ6a0u6TOl9fja263e
AHgqLauDUfTTC7dwtXhcooXsTYf5oKlhobVVkGrafGdYwZQnhcbiasZxfCLYEBPSnR07xNH2xD6e
XOSuIEKFPVp0zI9ms66AtSU+W5mBwtAVjwhgDe8ZwulRww+/X5NnphmBshH9CxW1Y2KWhibWh2PZ
i8ihBJgAszitxS8FCwAADSwqKQ1we2y7Lyt6kyUAGjJSbF+QjkR/UQAkGnkSSPDML5Wzg6GgYWq1
QytxVcNiTNfwRTSEbZXMql2YsEKkwD4vn7PvVzZWD0FwpGo42cslB96fnOgdikeo516xvZB9Dsv/
2xgDce4m0RmM7DtrrxHpnhJZJnSlROtw4btvu331XvhwDy9H+WCPaH3DBBxuzOQ7bHZtpeAcuhhx
42oD8qhuUfO4CBPxYbfIK5G8cTGQ26U7l7g/bsMv+/buXebsCkdnC5WPsFrKwnJe8BCSiwlqesGO
6LNEv7vdGv314OpHL+t0hVsd+afRIFID+12HbSyW5pTPwvOPFvPoDQ3AvHGZiCvNIyW6TtDFTNV0
ird5w0JN6uY17UWeJLbUGTubOzNNUKwe7HQ5n07Bhab4AS4S3IegR4me7EN3anEzDguyTaEhDcS5
5WjaB9RmSUTuQDMaDsb7eEy26TxRc5dGFTe+GZ/CERsnHLaTY29em7ncDV2j4Q+YVhNayt+VRMWS
ovjpTnUvoSODKM4EmWm7OGbSSq5whGIShv9nx5sex9i7u60xVHETt8DK7VTW+s5eaWFeQxXj0iiy
BoJNpQWFB7XgCBzCAFJgAV5ysHzT9EntNZ3WcuGYd9tADUJ8R+Lq0u9QqVC1AvwDGDHhzbL9MqNh
WmJBAFfTAmCjykJJt2A9T8XrQ8iA2cIO8k7ougFsESJ1FmEO2pVhWpqQtoBODNfNLblxoCQbT5bn
I3NNWCJZ4O6I3thcfOZM57gP7RE+SQMOJIzaTdCm0IW2Pk/y2goUDCTdAJv1xzhJyRsUoyXIiz3q
ZBC+8fmP50IpB29aewiiYBw4hc5T1xX0aT6vQDFNJiBE8yqkq8MZW+BWo9EMVoG7LMRXREcUzkT/
u2S4PT/3Ugw4WSTiTZck8H2CIFB6WWdNnCffLi6aUUMMP/YkHiJEAfzdJiDGCbwhyB0Brq3CCggx
Teussy71pwmjjSsKL2le/3UFexN3purMG1uWfReql7AhYGwhQoG6BYsFcW1rLG4tcof42t3fEGJl
9cG/F74CyIR4aEOrnb2X4FQTsZ5b2PxV0qihXRFDDzFrwveOWvfa/gWBIlQ1cX5EJ8WpLcmE0wTy
5RxrlIxBMKqSMVsq8EWe713SxvSAiCSmDNOyK6/BdMOhwee9SKskUqLa0W8u8xPeH/EY3DDWllY5
u3bU+QRTdymU5Qqk0+YyJwkPcP1PyMl8QOa86RzEdrHh4RL+3JIPDZ2HyxfgzmN53n7SL4J+I1h5
WTFqZ6AfXPz0jnuqvC58mw3KAE6fl4nnm8v8htaL5zZxc/G5431mOWmSu63gM0xoBjp+zsj/EQu9
sjy/jmCT+HkmHBzmhf1AjLgIU4Q2yufw0jIVCIMwavg3WcYbqi1EIyBn0/uKp4erIVcqCAAhHe7s
jasT8h4M2dqn4C0LimfICnBh0bBK6h6OBxoN8jmj3c4XtrAoBCN6OS2mNNOpMQTc0hGv4sd953gM
oAsAzf3cP807a7AFHAUHdPhW7eRKKWYOvkOGC18cQK+OsG0V5LsthmvOJ5ySmKzJtUxTHlKkMVf2
optvs0bZK+fcdNm8pDBgOUih4/NgRwnjq1QWXA5DbAfkCwqSXsWUd2tPD4RvEo8jwxIo4Hwotiwm
JJrJPiqpHduDN34NxghLKKgZ6wEuFtn8SaVgXpvyDOH8NOGewE8gA6rvBjm78qu0GBbxrJZ9uXyS
09rhIk7pZemCwb32KyhFp/Trc3uWzzP96xs9Z9FbcI55Qvl8CiNIi/LmqEDmxLsWIuHRQwJBXEcN
GMtfD1Mm6zAPp2tD1fFDZ4Fh3DwXZ6DH1WvV7quwijJ66qA9WfvkLoQQeofzZ+kDnP6ZrqE+HuwX
PpxQPv+HuNgjRF5OZySze/pjDiYHIhgDN9ROC0+6xJrniTdJB3xy35p1NHhgXtu3iAHn3BThEvJY
pGAs6IdUqLXQW9bYJ7G9sNm/wShf8G/pk6HqgGIKGqljp2DeGYKdHDIGrrgqGQzlP4muVC4jUx0z
N633RZ3NPk4FHRFxeT/aGqUfJap933xUCaonNPNohRBqrBN95CIjsQlqDeRxSnyirFoELpHsMqRS
0iyLOzuw7owDG/A0bI3GBqksyfTGZme1eVo0+9CGseOU2c6i8PUpI7fMsijlcRdlFU8TqBTHHuaB
1BrDN/YE+cvUkWFMqMdoJXmp0SGicf2SaGVABGPkBX7GmEtDYzjbntMtZcSWVmc1FNeY880ZYhlj
hwJM8mV0hYeQylbjjTKWoYtpsv9Z3zXYLE9jAKhEUTAgkukzIYHmO1uDKW1ffMsJPNvprilfGEoR
H/RYCmjF1C5/7MxuTVt9+aUbsFdGBAhAM5LWqnIjzo0GnMEvN911qyE7fXk3xVQ4LTLhpwBxQGkD
3wvShFAgAcBQJEs06nZY2I+JEZQcHT+DcTHkYxJD+DvmhjIjkMdSRPfBnjIfA0J0/+wnz0nGrjtP
+DGcYtkJXohIz2Cwt5ADuAqWaVqPlkuDHZhRajCd7q+A1fYYh23Xrb38d34GmGJjeQ0Zo4HsczrX
7Plcc6dCn+ZAgx3Nds72iZ8kBUh+9vfwv0FbVpf+fM7RNj3FN4GyTQ0cl4eTk+AdCcVJ6ZUN+Lt+
wC7IVm7QNOOVesftGuPBH8pzdp6oCJiiEHHHuC7TZ+RHp2eMnOEzCakH0i0lkZiw4ptq3792tqFQ
WuCievQOKtbfHKC4tXG2sTehsY2g+IiBAfxzgDmv+dOfM9Y+UG3dqf2MtdjqYpeHHoA7TVHKxSdg
ZiDZXjDIgdBAEi2XXfwUjAXka344E29LRByyXNomw3SxpJVH8W1TAZVDmQhfx+zt465/AmwgSGzL
+qNVJom76U3549aW2/fYEn+7PY/3EqR8NFvAUqzDFee8m2cKRwpHoZQOBtSIyp6+cfGU+qLyzTyd
S760/JQ9VuII7FB8B+Efc9Nk5kxBA8mEiiw1MGngLnOnxVJfUoFfSv8G8cbd98VAT+WIYtYPfi1+
Y4uQseSUr5XsrWPWBuAXL+BSvXGgzqcJc3XMGQH5fq4izCSEeyCtCvjv10oaY7C6MAFUk9HRvAvW
x9wVzDQgjobXwpYY+0VQQ5ZuHUYDIxhQpBb4k+BsjlMsixv1as76nJPMvQbPGazXkm3G2JyY3Hc+
h3Jf4mLJDSS7GJM7IHFxEkOjw+bOeqPGN/wl22Z3qnDU5iUrmaqLGAsG4WX85v1coWLNDUZreHgy
T8Psz9b7lxJaI/yVr43K4P1wq9IrYN2vuomGetokHfWbwVSC6XgeSWVzpGJrXWT6tuEtU9b8Fjnl
HP+ZCS7L3DgkBDk/D/hcedoVm9v7hLjELD9xXGYEq8Y3SAs/tG3214h7ve/2ZZswmk5mRw/6qEHW
nWCjZR5JskwbiZ2hSm+1KJHS3U4Kj4DaeGF7advPg45IlyEHEpQ2v/WYWeEhxpIF+V1RpNdm4Ak1
B7Yo30b9HrXziJKKEBSz6Im6AOJ74PK85QGz7bT5JtvqQvm2QbVIBQWN2MrZpJImn8kNMGTjtOQd
bZCQ391VJvEDFGJdJgFns79ox4u4ergNQl2YRjUIbufS3onKteAYMjHtycbxSJadMdBwhuR8WmTw
XOAZBYc+PDknfy9Z/28V2tHZkx0NqrJU3Rn2wcM8IG/XR/p67bU6bJfwW/jmDEpdvZrsPO5VlNGt
SOXH5gEizh6cwFb+EYnl2O86hysUVrR4jG4p1GED3mD+OM1T7/X16pNTY/l17iGIud/8zjvYHcJz
K9J2Y1i/RGmwG6mRcHWbEFnrR74AToEnGsxOwqc7Cg2PmNFsz7qg9xg9PeXoLLCmRICKaxgY1JtM
38qqIXQADsHd13HYvTlNvxWdXRxo7IXae2GRRyjlpelhdHLlTHW72w9zkCZAxhG8rMSIb1S4o9eQ
HN2nmrwv3g1F1p6wYohq/e7fqow27K2Fm5WnATed8Z3O+fL1lAoDpsZI37kuqQ+0w3Q5r7/iK/r/
e/gFVyWjB3r1zi9nlK0M9KWgLaKy/7w71d6bN89295o+YybOhVNhDAodHDfVBYts+XEWJWqfuscQ
Q5loEc8knMR+tksa/WagEooTbxTgGE9/e5s7EBhTm/Q5HZ+mu5snsyf89aCn7SncPkTrhMSmUD1Z
g7V/Ak0+OJiBgIfS/ntDuFlCaXvO1KFROczwsAj+uFTuBrkRX3deBXWvFslZd9crmixvQ98+SSSG
fRSVnXVXKotdXhZO+0sPe2Ua0Kbpwo+FJQ38gtGQMm27D9zTZi0tXMB/2fPJPn/1hfEtQ+IrzIht
R4Y/HwvuHE49D3P8sRA2YfvstgadgXjdtpEnFPZNdyFb8MgGuRbxGKkfTMs5Smmi7qp5qJwTZcxK
AdIjixh8AWkQJ8/55H8KS2FTYwOjVp5On3tRmbfpDdjZQP1cKgrIwpwUKuWBYBC0TQj6ZFYxFltd
cQHdv0yaVBoUPMzYruBnowiQGXxbKDEJBDDoaFQBzynnHbUKG+kvgMA63B32kGLM/ks1VnJItQjk
OOR6iK9o50/8RZtbQrlkZ2dCPQawMEy2fhRorqtvVIw+x0uqjgZHs3t7Wy55aagm1wi/yMMmHUfD
CaJd+V2VqzA+NHecNWJveciLk1/C4Uqn+qANHYrEFqeLTPQGxWfsGz9Z5GNhvRn4OOqQcRSVcx+Q
ojOeG1P6gTwn3JaTpGYvZi9oQUDuQuIVCcVvN7NzrKus/DHKcmzbGrOMYdlRt4L0zUTsmgE/0oI8
RsF7KQZJhVk87fyxObhNqJg7tB1Xj8a9nSHPgLm9VEA3uEHJd0W3xW1YoC6ZJpAr28zExD5p3uUx
sMvZsmu2FMqxPfrNJmcTPIYneArrYscT9hiAYmAsGSwRARmYC1oob1UbpcN45197oD6YH7iEkEmF
wnn+cubgG8K6DzvPALKKl1OMYWWGYwdVix42tmjdirNNfvyDRuz1dprs9gn2FzezoIOT5ZLsMmBD
O0lePXfu3v44ZaX9hFH1CsVtXHWT5REfsdxAPWjmkLO5pEJfpkZj8l3jIhPcCZSHHAct/IUVrs5u
DrQQoSRqlCPFYHFCXnHLDv9AaCjN3SNTYzhZ5ovBNYySRoDjFVcpbeHfhdzRVqmVqIo/SDlwupSj
wlVFI6gh71InIrPQ9pSdaBUNXgXlILVQ2AAjHbJcKfbAXbnAdnrtYO7JoNPlwoBqzUtJSOElzBIu
Lc8Az06/nR2tN/QZjpk73jtYVZwtfc1Urhl8S8rN9tHU40KRUVRD42RDvlCTI7zSviYTKqgyq36t
QJR/QJKGvHVG+L4Q2P14NSerTmH3q4Nfgk1IINrs1HYn73DifSoISqsmAzbW0P5rG0Qif6bqHeGQ
ISPOzotlZ1xtruUCG6cGX1rAi1o88lWb/QsuzazlQqV2LAcVX8bHW+ItB94nNUARbo4QqnV71cI3
ihHLnXa21+KecptcCDl/z7GxvWQtMVlj8tW4g+AX6wPrpkpm+A3s4ei6Wsstu5NVfXE/qvl6eSXp
mxsOWDt+bjkC+ZhllLGb/PRh9HvosFAXvZK8C5ue8vCM4oSj1my+zA0IkWo2RgLyTfX51OUoJqD8
g9QIHtXVItTAQgoQd9B9hC8mxbdxr6dcSO5+jg/Y1shfBwZophXsa0IPAq+2HVKY1T/1bVuA6T6T
rAFgnY8BaW9W/nWJWjJbH3dWOZ+79z7ZOkkdTGyPLVzd6BV21BfY7HUEuKRuS6g60SHsEDx0GBVh
t4S1ALmLp5waWB8c2KcNnh+tZBgzeC3fiJc75nbrb7sBDJLax4Wr+Qn2rMYhzJjVZwv+2+XhvlMI
2BVEUhl+v+1DJRU2RmQ8ZDt/zr4YQPwCfHIoDCnsVWa6X2/O2eJjvXG0C/iTICiUDOE5ItH4gCrP
3o9+mV+/La/iSRKuMTlO5LtbuCeVDu08JTZ2nkKWbGX4i6+hYvrdNWSoaFyptoalXdpkvf5szdmH
O5Bg2Beta4esSY/KvLtDpIvI94FHFyep8pCT7oDBOv92isHVy6lWvqBbKmAV5k2YFA111L5fzfXt
uRdl/gKap9UO1nA7+TYAdKryV7Z8H3n2TwZ47A17fCgumIzY7uUp7ny1Of82TUHdVZO6DSfnLnjd
quZxe8p0yztPN6eJAlbX6QfoElm4e2FQaXGquXM+AGFRv3lFu4Ltyv1fYOrOtcHPDCtriMGwI749
PcR+LX1lyEG0LrWNThPMKuD1BAxH+Foag+7F7wQLLpO1EXZPhnWPB4fvLQx4EYiKcgzbENV8rnm3
spucHuKA7ObBbpBtEMRKGX4UqlptXefszwe7gwk1np/6DEcLSIiBKFlRBtLXPigpsAl+QIoIRHwC
HGXxpB8RwF3s97plLb4c9ad8l0Gu4HhuWPemnIsS0SlJDVf072PacsT0OPHJ00+tB8S6aa2BWZEo
mPof2OGb0tAVy2OjFrRMi1R22Gd/F3Vh8HBwNsefHhBBArggkwAqoz1bta2g44WV0kPay4vif3rm
pEvYbh6eap4NecwHiPdkWzYvtadA7LSXny88IHm/ggDsMmkBUwSxP9lutmlBQ+hvKt4iLb7UZuZP
ohS3PXayfrBQ5PYHJQ5UMwOVJKi1wTZTMhIagOxTxwLSmPdlN+MqMve1Pa3HkH3ukVpfLtnQZ5uN
gWby94b3FLFm0H+8zIDXgBPjpDlyXhCEez/NQfXMbPWGWaCMPI+NOFuhlTL3fxcTbVqtSea6Pp2Z
k13Qf/XRsVJEWG1AdKZ6DqU929KEbe2IcThXxwk25SSQi4rKD2D+GqY8ynvKfe1BMX0BqgMW4ciN
5y68RU4udKWcoLswB9mrQNs1O3/BTaXpYuzDKfRQzOy+pMeq/HbDIotFPj4LascZFXx9+bH09uem
gmpWJTkVmODuzUA1uCqLfo4VoQieA68x4/81NLMsQfBpYWLtzLTjUQnjmp4v+hAG+QRPHwwYBOgy
zDvjlDpCrhQTQ+Zr3mIt9+pGaGDbw3yaTy+HegNIFclyA9s5u7xjlv5BzJ+fLZ5anlk06NkSeGuB
vYTTeMIp2pE0+LbL2t4jY9r3zv4d5mShu82v1ezY3b13wI7pPDfqQbVbnpSRUaa1FtKLEHryGV4b
aYfE1yKpIVNcnBLC5d7Z+adP1N3bt+zHCa1N1GFdlKNSLdTMsY3yl4MOrl+M2aB4hqC/gtwuyv63
SlpbtYO1D8gNddq5CWE8bF03ShejmtdfozmY37CyrYLve2KwGQNwjPVv8EQmenZa0CRUXRDeJ+01
VPz8a88FSOfOorWXh0xqSZ7oD2EvyGlwTzQ/gticVRbBKTtW0WLDl0IoZtiVUyxRT9M44QjU6Ase
xgwyeTjKUN71rgddUPB9wGQ4YuQ4cNhM2UJlSXCR8dnsM1Vg9sZSg0bAecOWy8godfN0CUMTUxrc
cTXs1mykwCBsA2jEKPDnOA3ePF5E9ixCmq6bt7+poA8nqAOpvMQZTJzCmohi78EzcBNI39kuS/Y5
CXwphhXKx2VCpZW+DgMDU2zUcxDCr4MLkQa/aAECCbCA7IxdeZ20LKnXINxKmkHdK/zX3z1wu9Cs
OiEeUkKz5R+i+Pg42LxK0Ecn7ITdaZfCtGJ0ePsT+loZJE2MP7lx4ct7UgVTzwlzb9/HfM15nW02
SYwIIeqDGeEnK7ZT2HeGnMgfZ9+/kzQFGY0RfFzFx94LnzGJlND4Dv49E0K82PY/nPkTrKS5Pfa4
Z5wx9VhSSEjnRWZTBifU8zhtkDUbljHYPlZG4uwmHv1vV2i+6ImQRMjcY+8pdC5ktJJ0LexHGfWQ
u0MgYGeQYPwFrV77XS34YyyChmVj7LEEQ0J34SwV5Iey4Ypl8pdh5xkqGlWmd+jv+xD6tjieWQes
Nnv3WAw27jFunZKJOwaOlikm6XRGPJgyaWEi4AqxMi9tBb2BgJeViUNwSv9LyTIdfwagbpH92bqc
MdN9TJ4zfYa47d/4/9agyQY3Bc3RbdamIcxZmcBAu+bhxzM6cdtsiRmbNjMLesy8iCQw5jMWP37h
Pd+nVFPfm63PmT8ljV61s+1iWyFPaQcHi1ZbQh5sEiV42R3mtcw7WjCbMRXtWCXNoqHaDLABhvkV
MS1ILuuaC/bPN+kFjVS6pH6dPIl7EOECZzy1tIH29iynC9FA96idXCBzXMxVDCleGbc0+7RtqGZs
DFQvbs8L6zvYeYxPO7HhbC4w5SUvBGDwbmqVZXax6mf3Q5xBIcopsKfuDZ43tAyEdYzQdK1aEMSN
FP/YhJ0FqqV5w0q7BMpNxqRiQhBIumZCjmKACp0ghdbfXAIFp7J1yGeRCCplmLBgY/wvbY6iTc6z
Pf2EcAMSWQl4HmCJiT0DIUBzFlFFD08L4iNWF1YqQy36+fVgv3mubHkSHqhu/xhYTqe2vz3D0NIj
Sub1GtdS97EVsRUGL/0HwpC5Qedvn/L2yk0af2CooOatLedV4n6IOVoEFETs/JQb7sN9xI34z3Gg
KDCW1mFoVlD+UvxFB3sXIuIifdkHcthhAANcUjZ9RjgoPZgaq2jWSVNgrCk/hVHFccORST+nII79
ErXAB1QbJoYFTWifGMhW/Wp4bNuMfO/L8ukWI5HEtwJKLRiYNPWHZfPAobcpNjfM9wQ7waCamvUA
wMsWyeVT3SXDgB8WzdzXIn/HZETSoMHlAGMMzuREtXJ3atv+YzmwIzgIV1wn8YZtks3G2AJuCibv
WnQklRKPb4ejL0aPQLedcFSXIKsMHRx4r6MbWMKTDE4+qfiP4xTBFlH0NIm4Y3L9GTUQ9Yj+WOoc
Ohkv+CVHAVchCTjNGmPyg1tjXBDwJC+Y2SBN6pjNTTlcHPs4scCzA/1i88SiDnq4tDOgsFQubMWM
K6WulGNIXpM3nu3TYnBJWy2zjbQ0p6LtWlS0eBWDY0KzEtziZcHimOOjm7PRWCmXg9Yd0JzAU39Q
DBmAQQgA2ACUYpQjU5fjoBi4CfSICTx4mAFC32UrYeFe8F+TIUgOXBty6SEzIAOhuqJyoW3HAwV4
gtqP0v7JFcsLLiZv7L28jR4bdUk93uQk2K+ZX8KUphuH4bdPpNAdz23yAtomG6TN7IB2hkOOORQX
mNmpnHqIlaxDyoOpLSu8oJhnUqHhVsFsjGQtzW9uLvZyLh/Z4Idlxh1N58ywUZcgpuEE8bSJMcHu
Yjc4cgxeN7tBDdA/5xGvEy1aSszVa8z+3xd1DiPlQZsdFZQSL/yQyLPVd8eGf0LJCHUA9zmNEoB4
rkfWIN3oxcxZYXKyCL9sSZ46LQmnxVE13KN7fE/B4wevqHCZjGvBANokp8wHswymaeyyO3e91geM
0loUZuh2PghrclptZuObFreffFo5+vFGFvnW8rURp43Gm9UPBIeoxVWICqKp4NoTkxIpdN9ByvQE
dNJdyp1RLNT62E1IJlLBE37FFVGCelxCkLx+6WzA7L1+/LClGZ/VQcfvzbAa9F6IiePSf9MDZrv5
MypGnZne3/RNr+2ZXMcsM+OvZXgfmwlK7fbvTmv14QCwOlB4Dz1IdO2K/zqNiwBowb2utOTbu9lF
cI4hw8aXvy7CTVPxPm7bmzFghpqHGKB+WtRPfaESHgMkE9iCBZg04NT9ZKNn3vWx9+yP+EJZLbuN
/Qx2FXxowzlMWmvGEydoGDIwxD40aEE4pvRvUwFhH1BfkHuJL4KUu4clm/6k2OizVr9jd3J+Gmsb
uji6wfuS4wA9XqI4lyUyj7iKrriwTaiXR1pSwQCARznvMp6FYYTRTdspgSi3h62WHCaNYQsfhQ9q
nCF0YrPPXxbdsBqCL6Vb38n7a7O941H4dA6FCzgyel99ILUPnrI7E8XIoo8QzG/Dsj9LTsNlSNEl
UxWdXzc7vjuGB5eyCcBhveIbrz5uwfID1KGawFagf5u+B88wPudVb4+wj2DSS++KtRMCLVop7z34
9HcxgLmrbDox0AmnpGFdtt0SJ8qP+3uVXW54angGMVEHsJ6nnbQDmVTbnii6rTtBK01TLaxHXwL+
Su8y+vjntIXEDZbsLW3T0A4KVzJAjNmJNlbKZ/SolEQ6gg1tBsM0Kfh7l4VdYdIQFfdf8IvMVbAm
gIr9hCTuvWwjJKcAoaGtbB8xPgnBGzsRw8IkBe8oHJH4JSGu7fDBKpQfoMHvfeL39umgF3FuLCAm
Nq2ueehhHYnZf3KzV3gPOCgwSX2MZ72/yoLwAGEeZZOvWTN+YBzPRu9kZ+GgwMfHzdYzWH/Y8SS7
oMGvFr0SDQl2UCbUmDOb5jyXA/zjsLMeXLY+LmkbKw3xPBHPBgf0AROnD8zgHdVEirtydpu88Ezc
z3fDemLM9gj4O706IpGVoXMX274j8oPkPoBnCkMDuKgaNGPc89xb0LBvbiM/+LsVlst8b+3zP9Np
Y1ei08/3zRA6x6K3N/9w+LiY75CjgyW+gyMrIVnsGaWriS8PUMsRCGbPqEuMl8CpRjpruZGWfr+v
huJzgv7y7wvvvUXT3E2MpGVeUR3W9i6u4BbVThF0k+4I/4OCuQSfFkML/+K/B7sHvDTdbhKV0gla
DJDW7aYviKXYes6ATw97q/QbwT00khs434CJVhGAye1tVt8ufzvAnzvrNtP56FDQw4//8HViZLqB
uMCEI1LrnBY6zvTg3Ed7Krg+6UPBwbvhJSj1d2QwDd79Genxrxku2H9foUKoGLF6JOd07V1aJgVz
ARYtrYRVzPa+atXxGzJ0TxnMdPTtfTFBkVzgA4uDX/B5m9zAclTAUgeXSPYjo4/syP5MJPpYxddG
xYrrS7avFwsWyQkjXi1i2rkDebENhJ6sV7wp8JBJlfndKVC9wlM42xJDXMf7TP3npKEM9pkMioXD
TQpyQTzwqDdjKXWTt1W2zZWeYtExB1DlQvYOhVXfnbKnje89HMzgp2/2TiUhyh9bfEN0IMqT2Vxp
4Wtvz1SWNX7pZ7eAgMvjaWPVSZl4EDdQUUpBZ11CJ7vj1EHqQjdWgwPMQU9loIFp3cKq3Puscinw
F8zmwakReGtrY61AsoDHffJgFZ2J3Nm0CrcZIeqOjm4FYQhlAsd1k7EmxyliHpSKmFrCqYlKuzPS
gWE7g2ja9QfnBTKDoTOZlM4LmJIAMkrRS5uHUIVdgpywew0Xs/dS8wGCeIYRnotjCqxB3Ah45ODI
oNBghsVe4Cmg0xz//u5gs9Z4qSvTTkZzljFvJ2/cxTWcalszSCf+eQNy1+11s82mHxPPAQSOjRE1
DH56KLugvUEUteXglBw5gJVnvDkty+gnEH1ncrh9w27yoGB5eIhO8BbnFDUJsfJmBJqwUbs1b6KZ
LvzaLYILK2t7bJpi0KKITMhgG/27kRIF2T+8O93kGH9DDtGBeOB+XDEw6nHzXvaph5yn6aqYHslv
GNkICxAF8RSxz4iQroFcpJjddfOYK4OGK2d6M20Nb8iA5aTs8EjipOOI6Zj8kxkX6YjM7xEyRhhr
efJfkrq7h5GDT/IPAQXWRZeO+x4oU4Gh1xmLbCoN8FLSFQORT/IntiCnQmUlBJBaEGU9HY+UnFK8
CUqIEeHBNrC5kiE/ry1+YhKHSjWHyHMEzWkxk1obmx/sWLij+A0t/K8nzxCG4iE6BrTfNDswvfhU
Ij2+Th/uZSzGNzwHaoiqKfij37CF8n8Im9EJM4qTzyDBwVVzbfAN6HpswzsGIoRi3O2wmwWflTg5
yV8jhlh7ZDLv31//xkYf2fkZQ5w2Mgw5Y3Z5d3AgGaA1XZi79d93dHWfpH61rTqQ2ICqd8kUbJN0
9+tUyIR0H2YBu1TlnZGFQJnnsPSg9pOY1gVDR4npAGLZsM1IsSKoG6sXssWQUO3Dht+Mbg37OWjF
Vag5rbjuP4K9z1tyXnEXy2jFe/O7xlf6hkXzBxMsvouANCP8jqveeyzvSP5c5bs0lkXLVcJX0LTP
4iYTfohqb9ifWL6j7FFH5E0UT5K8VgchQjz+UNaU/JLct2tfZZMh0MN9BfJ1Dc3LK6hYcZApkbej
WULpRZSCB8d/yXlKktyHUYVkxO+wzL1QCpBe3tPhCM2UvCay7PcHbheJhYSdijC3Y9WIIO7ILJmW
Y78hG/p1CX2wJxliL9LSuLNs2s2ohcTm5HSWFeWi7l77J0m2q/FECcVVrDF92Ojo7qZHNYvXlTUc
+EgUosFwOLy6d8txDvL9fGB2Xt2MPeRoisPKZE5DnE9cEKRAhyTDI2lxSkrB7IZFZc0Ch1REY47c
EI89MZ0it1cMoskRZWyMKS7qyhA3NrwBQCJTXKMhqQwFP6bmiIwe8WFUcYu8wCBIR1CvOBq8aP7g
HkF/S+Qx3EHlfhI0zqhxJIWsPKOipNZh8jNCsqncMEvYW/MfiUCaImxgAeUE23XPCGw1/wiKUONG
IXEi1zlGWIwiBrRLKKrpdC64MGIcO5GYLi3i+2ifLmmd0JYT1IppOJZ2fAFrPBBshNY8yhKI/KXT
wrnBkxhXxqzEkp3njP2940CuhOo/GKcwIhRzB51LJc3xwhP0rYsLkCBo2IsEwrbH7Ht83Urc+yl+
YTpwR35SMPHC4BtUl29D2yCEH/mVw4TDjk/8QfHU+4dLyzbMnWEA+e8NiXJc0LMrRb306Zy89Djy
i1sBu4Rdhx+3IIM5Z/JAsXzgNxgmbpI3Bk1I0PnWM7WQ2N6JQlF2Rin8nhzZVO+NWSdeceUpC57h
zX5aBQVh5Ugx+rA5faiqKbJYQrwEJxJWCIQxUJF9sy9OV82c3p2i6cj+ccVVR9z2RJM16yDLbLiL
9EnAobyOHGETNnS6qaYrhURHfNqA180R7tRsYAeEhKJHlO2fZxBXNqag02qMhoq6/YOn2MOWc0YZ
4e5Hncw0A+Vo7RJaZ6903jenFVUPNezP/4+p2wQiGm+GxCr7FSjIPqms0LPR3zrynBwiCXu8I/SS
PfNBofLmh1ao/f8ZJ36562J/KGn2HBcAJCIgkecA+hyn6mqC22uWgYNAcJf2GjGwNLIyPJ2DUoBd
yyhZoHx50qQpE9IWPtVsxAiwPjYVEW5CJsTg4fZj+iIBrDAfv3v3RLoHBX2/hBOKWg95InKrow2n
S7yKekzinEfAFBRKlcYOhqkL5ye/ftcWFoyJjgwlvaVx4MpZIL5qKqaIX2pfFXMxuWlyegqBT75D
rhV/yjpAAWs2h4ynusMXOCzhTkjHFxL+0QMnJkRaGRb829uVJF1BbwWuB1hghgA8zfLjY58d4Lcm
aHYHhjiWxNZBnCTBlb4+rBbOUxYr10N+i5Vih2NJDffUE9yzfr//cvvyZW6hFJ1iADLzFhjthNLC
1TbmZRTsA0zaPrx/jR6usWpziEmpKWZ+12CRyjJkRAC6mi9B6AmUJXhIuE6mthKguxGS+RKKaVQj
bEETRh0/kK8Z6Rt0Q7ituFwTso3P1JY8L+GuyycVDEhYLcwOeS6F8cxywaSSyCW4jIchYUg05ABE
Xw8J61RYFXKtW3idyvriQYmVuQZ0C6LA1x/M6uVp+3olalqbndpwYMiWB9oJvJO9b9ahTeMVQhrD
kJ4Us5iKJ6lmxb65MPIg3X7IBg8H91Pu5ctuTp9baTX6h17DLbCFxPuep0hfzV5uHHeGr+mZ6poa
/Fct3J3LWJ5OLMqxQZR3STcfsAbSSZ83xFZhrfBblmoFshTbgbxxYBXZPxYxbXu+n7R4CMUqV3YX
MfsRWxlx1JP/FmivA1x49vg6zwX9AifNv8OHdpIDQ7YXcBN5gpuQncQAhDzSyd2Xc6Td208o7n6r
RV66iyuv4ugzsarBAoetjsRDfkuMYvG7N00H1tFfi/8v4HYzT0P2Jkx1FX8KmTYJf0skgoQHS9xA
k0XLvsmRgn8Dx4U4CCg90WZ1M1ggQmrnh4T5c+NYEQtfplPUgKx5mUnLK4MbADNL9LL6m8IIV/vU
/8B8eseLcMeoUAxVy/wDKvW19W1FIHzHU7qj9o7caRnh8Y/56e4wLnzbj78WOjHsmvCQZExy6Euk
8P8vLNYqX1eikeV3GWNxB3G5hHBOV86Maq87GMqMC8hIWyjNMoOYMkrxSxqno9vyh3Azjna35F/b
X48I4EN4S0trqFLmICWX3HPr30ZzdS36Pjp8p2QvxwyjwtE05J/qttfjKyUVIOLpy4aqbnLAn4Ia
D3016gRuSF+MUA4Wll0OJZC9Zi+zfB80FlIDNBSmwBgFYIchLhedDOHjB82sBMW34bJ3Y0mC58f8
AzmrL/EDQF9K1ZTcJm+GPZOr6ti8RqOn/Ww2QC5NcSD49teVrbFrCeRq85e/TEx5WjjrfqHaGTl8
D2KzFLxfGEgGtK9+l8IFTq9s6W9wNaqWoFzC+sWuxAfmT5QMyVl0Fftw2ij+U+ltpFOCeiNeu+3/
SDrPJkWxKAz/IqsEQeArOZi1TV8oI2AkCeKv3+fO1m7NzE5vd9tywznnTSIfnWLpGQqrZZgJG1Gb
vNx8Ka6Of31FKIRTBmXSNNlDQTDF0SfseGHBnfEkYjAPhE1FxMTC02ccJLBHKHn4Pz7jgLaBiwdB
HQNlnKigoKwIHxAQRmIyqL9R+YCSM/3N4YHwWX/qhgwIqqMvNHSKH4uwCSsg69Sb4hf0ApSAqK6I
8ontQlQIoCkLC8wSMiQ3EYIzxr6dI0DMiR7K696WoEBsQFTBzmSxW/UHq4nMJX8KlQtDPSz0zDUI
3TK0nE3s1+amdR1DDJeeo5HzDnbVSuUx4CbhFCndCVM2Lqy5MGcypnj+rMdba5LlZhbzgXbVLfPw
vdN9uMVuTLTXP3bxJo6+rZNzKC0/qkcaIbLqxF5HYzp6MdpxnujO3BI6CD9DDdCriSn5AH0Mi2O7
Z5rM4xb3LNOwUInNhm7l5fwON9h27iO87Z/T/JItu+N9WZJNe+lvyr8P+TRsZnhhNKCMaSTrD4PK
UN7cl34XPUSpzlgQSRmkWYaQrrD5ENoojpO1WJP0/1i1JMLbbizaCCT6tAo9kDX2bAa7taGXvkon
lK6MxJb98LeFhJsdyGg4Ee8A5crNmXqeypO8R4Mq/OWKa8qYMQ/SWTwfnD70gCB1nzXJRiTFyAeY
wPL6R4V3fcOxW0Ez0LYw0vsl521qqxPuF/JmGOoztb7GWyUz5W3GuwKMzBhoneLxCAnOECkxBhEP
DPuY9P4Wyuo3+cG9VxC1xmLQfB+rmK/XtM9JCLD4sTPCmoyjSrPQ2/wCjACRpwUa1DvGovG8ZEOe
IMEyB/eVuTS9X4VB4BA+J4wczwi0nTET0y8kR70GMdM7YhrDdn0iCkMU8SISLOFHxaStOH53g506
y47yoksY26SKTUOVUWx0JmkSQpzRYQNlg9HCalhC9cIz88FJW0IP6LkEHqDVfEZftw/+Cs8cavMo
po7EdA3si7dlm0Vvwo05YMbMRMroxbWW4Fe0kmeQHZMx6pw6+hBmRc78Rdog9uHi2qc967tRdiW5
eK0pY/iHcGBW3WzljPeqT2LRlnyYvpvURP7hoORg7fMe+ArnW078y6TNHXRsxMJpoD7Y+H09ZfGU
LLW17lDPaRixO9l9oCN9HYjG+h6xC1B4s03W5akKi86SPSIr+GHJYavYjiUst8pJ1pg9wJVZqoWN
PqdHp0lStIjcEDEdBdlbk+ran6gzKYgvLFa+wWCF3GeEBpDvUFwbdCjQDmk8ruR/YPgyGmAEhGL8
jvqkmRUhJ9U4GX0xSq8WsGSea/w81SnswHWeOkR9QOk4QPYuGTJBqBnFAIGIQPFwQMfnfbFdjRdv
eicRDETIMP6fefBj1y6zgzYaTAcP64v4THh5gXzGgbEgtISB9PBGCzk854Y9JFkQ+Rwzx8JjuvVA
eLbgKfFs9EDCqpH50d0rUS+SLnh6rHi+0N3nnZAl9qYZbYJuDSVPxZsWyJyRpkg/xkcngNxao4CB
hj1OPyG5SguAzVYAsd/NotXww4JsB2MFqBfi0vT4HToDu7uwpy8LbKgf0UxfygPL2O4xMUW+soww
O7XkBW8q0WUExdyXS/2YmnGEf1VEipv3BDBHSKNbnL2D0WAEag2NPYPN0JBHMB+CMZHJempDHDdH
CdzcQ3UoR1j5t39ktUX6jtYeJMZ5RKSmTcoRyz2jIMGxlVIWJkhu3WhPSw5GZGp4b0m24d4pVu6h
tIB2dVIIeq13qNkABI3ljTOBi2tWHb6bxKkJSPvg9dQ5hlsMoX/d13xUDnPiUl6z+wLxNUj+3QbK
UaMYFQVfb7CUAtRoLax6XDA5URgr5MIJgn/F1zhXE+7Dm93CGBrzVgKhq5G2zQ5DHFCIVGMh1YZZ
pdbnapwMFySiI4GcrUY9B3kOL22YnLKVEls4iLAeGQ/ZbiwKYVbJ2BW3bm6zkXx4z0GC4xkMCohl
w+CxATX7A7OfqGeZHCWmPtzzqWkM2HRmRbPi86r7iyocrFBX/lqTUuMmZj6PMC4cou73pYcdrMdN
dAN0POvWY8u5Vm+zyc8QJxDnUIdbNratJw4sdt6Xy27fW+bAGJ/o9lcwCGbewmtULYoSbXU/xvSG
CGh4DNOvYX50BqtCy6FfKuhwp98qQwf5MxsGFPwUWwWjoNSJubz5/rJbexLpFh/baP33zeW+qo6/
HUfmb7BoChvn4Jyi6SohUOFg1GHd8/P03BbqZe1piaPisEeVz9SVROocRRrWFNB+qbQvv7G6HnKM
AiqBjG9fEFBzyCJWjQ37+XX5EOxiyuyDSxe2V56UJlsx2SpkxhxwPFYZS+NIQ1oiBMPcIhryltpU
qQoOTof7F8jTIVDlD/R/wPlWQH6C0snjRLXVLLs9ZPkKTHxdsr6qtcKs200itAT4Q6rsFSSrRz3B
yPxX2TX/1n7/MKTQpR2hWsWADW8arlJInYSlgghyAD1R787LpwWzuT005xJOMHgmOtczH3pzZFUR
JrrCu4/7reQsg5uD0x6+Qao9RHGEJoXbLCAEnbCIav7YkQmxgeQq3NtFdNjcOH5jYa9IP3v6hL/l
b0AmcrXucFzhe8+bYHgt1i+agHaBMfK/fB5of1zUkMA4JkoZFRvGDhQB4CUafh9whqCpoF2kj4Bd
iTkNgQSsMLx8kZmg7DVVAKUNau0ca21rQHDgWWfmdFH+KhwRV8pUBnq8wjgjTwEElFHKusN0jGa6
ctXU4ZGz0rqf1S8sDcn2PegVc0xW8OQb4qqdXWl+SU+d6jSTuKRPtGUV3hldclwN0UomBx0DI/ZH
6uH2yxp1kkV7gJTRwrOcY2/4XWG1dBemrZcao8Z9O+5giuWrT4FQXPpYQoV7EEkabP7H9B1CwtPX
kkyWU4N+jm37spQdjGb5hhUnikmnZRwW231u43PLZGLx3WQOFuNjNjl5djbfOj31x82ZKMYK1jCT
rzfSHwnRZOIr62akWNqG6jzE2HT5sm/nBzKgGqjzjKlbaguiXFVQa/xDJ11/YKJRQvK0LnxIyh3X
Li851NnsgMwWAWQG9pCJ/xp9T+QczwYkaCOCOQ6xc0PDrzj5TPI7FCKkpPgSHlo9q7pk0eMMC0+D
oj5V+cEB3HgzxpQ75CauXyMMNuHzjBNgpNbnBJ3zAODg+anzCvWJjJ1vckCm9MAumhzkJQxrF40b
tD5TgxFC0vCxxx+tz4k2HSEUJ+IIaO5LfQf64t9wUzzqNjC/suQD84/g1MAeRxukMPbCcorcRrOc
1eeW/uXfyaDxJSY/ipQCKiKOBZ2n7p5HGQ0lqex/1D5MVOUKD2OaXypvyLHcXMnb63BwylCl2Jwu
Qy89y5hPswvEBawg8Pt41IRDmgyAajQRdgPYzIexZuMQrXz+XFA/418GElei0eO+k6acm5/Ovitj
4wxR08r3dx5V5cOvIC5SiR4stT3D9+emduuRhjLUGFVhQ6wmkcchF97CWN4P/Xm9fa+/kbIznFdU
UP5RMFEY6PNmxPNCIxbRTkyShe6lzPnwGAgSDGpPHwLvJb+MHlG86hNRZRrw9/36CNNhysmKgcEJ
BqgtLQrMDWc1WbGEK/ik/PrtWrkaEERrGvZiwoSCMfiP+AHhBNeb1Lh8cldxsOFAFKFFoZpC1zNg
qIZVs52NpUXpvzbUOFKk+d04i9r9DcPdPk8rGu6+wqt4yEVg3na9rejOckop6L+anyEuyuG4/3Ft
xjtkQD/MFOx2Zuxfh26brt9IkB3lbDiY0FBY3S+3YSio7ZgbbfoopwhWPK4ytJxmxlggoxczM1D+
51zdNNhqErDT8o2PjDbH2Z67FIIcgZSEKgE3xqNqR+RVeUz+DKIIAA695CRQqmr0DIz9l7dqVIHO
YN8HpyW2S7qIoYXGgNcqFAqa/97T1O7v+4arngpaRA2lBJPbQ1pbRpomB4sBYzx2efPyAW7PMVUS
bCCo9iOopSwsiVkN/WpXmXVjJbQSeELrvtSffCRcXSFeP/zBN2pAWL4R9YyEjAoeTznvcF1eUeMy
jbdftYP3eiu6Vx+LDFFGx+MGLyfBwMJdpD7nMyHUMrl5ZI4ziqPGhhqLgTVkz771gAWGcZVwt9z/
sDQwYH59CPzjcKGrDFmigs69ny4uqNzRuxOHBtU/G+MbnAmflWnBY2hWr7PIZt2z0Qf3/T8DfSo1
xROHw28mLSPVhgn7obKMoqGHr0Fj719nLnoOIgBA3Pkwg/I5kgSLMGNbYmsxQ/rKa2ZOu21Wyt9U
XvOQ4UZozIookcNPNcIsvfjhIWwQOn9K1lzqw/0TkSA3KJZMW6zDroxvoq2q+ez1vXtnBZjZgquE
iWt/POVAhYM5xhWFx3B8ITE5PhcQJqecihg/m9WCaCv/qMIc/zCBLqw9HOX9LYAkitdEu4BvAv2V
AGa0YYQuCR6+EK+iSeCNMGj3AXSEfu744GdVpKB9wg7rH3BLoDq1DAIqXo4OgWRg5TKvmNuMXPWA
EusWULJF9J8DrofO2iIFxYsg0v/WOD/UAW5ZXLAR3DKDdQX7bDuGbRl90ChRqqw5WH5TIeaHl4rl
BORiCvf154DHVRFO1SO8SPQMEeY6jAKExVZ3lT0YdtheMTO8UWTNngdty9oUAkoeg/2cwGrG1/OJ
sQCsk3+5FRyVGKVMqQ10AllMFh7a3C+zrRv0D+ZYL+4FXgifhcZ9rXFNb19YEoiVxncRiAPSEUNQ
/obXPY8HqA+ZMLtVvEmZvx9jGyrKNA5ANEZrvjWsfKIxqrWgUdeBsv4avssUBVjbfR7GfC/CHyA+
+/oeS421NrpZhIOyAKSg8zBnKU+slI8wnoLnPhVeC6AHK2YBim53OOwzXxqCYRkbIjaEFIeT682w
CzdvHOR2AkCSHrZI5Du9NpxJSDhFvhM6nT8xVpN6Nhk3khmvqeWyIpIdTXVSeFuyBxJFB2U9mLWw
0dir32Jc5+irjMNP5LRjYsBBj137oVXxWCgOUOiFefY20iqvrwllqbZUkO1107IP0SYfD2OsPB7p
Aulc6Q40/+NkhSV3WEUTcj4cp9hVUoNp4AEv44CRbGsXV5l5Fm4P6hksdzGMsXe8wdFds3p4HMr6
cW5GxmlPUjtyC7vHsfz6Zx/xZl5Jm44I4xPOiSfnU7DgQtlL0xUcCTEFsLQi7PT2TLZhX0nH1XHv
itMnViNGPyp/fo0YE33EkcNDsgfsIRw61va9L4QjVDEcByi0LJiqLjrp8VZY/NCVYi72jw9LvheP
jAlxZ0XuESorbGhBpmcvZLq1pTRmNw1x2D2Sxe4hB8HZ/gc1npoO6TWUzieriYOh6Ew0XT9e0H5P
SXAsg704D1MOx21795lDN1Dq3HG5FXtjjGOXULVyxexXqg/rGWBEETNVNvTx/gh5lfEfV7cgybpw
XH+b4m/V/Q2IA0NYKjmCfC2S4PZflA7pmbLji98hYtokmsp380g12B8zoZ/s8Rfaiu2FSxpFW4TP
RXEh7Y0Z5w2rORG+9oKfXwf7L7WgNQUsFeI8kVyzOvKTFxZrV6wclpnBSdYsp8KvOK3wEn5O9nRN
e8PkkC0OpNQPbGmFx4dtb1kMsXNe85bQQxGxjb9MD5MzKxeGhRyj35OwCIKGRIkjpqAMzAqUdI8d
XFcuWhCJcpdpVp/+YiDU3Fwy3Gswq9GvERtkc6YNDJ4AX5szpjnR5gv1I7TggwC6biteG9xgJid9
Zxhq5rviR3ivNfwfYDvfVmInfP/ZG+NzxmWDmNMlTmUeO9EggLY0nKNix7FNEAV4b1LM6cSIJGM/
ieuRrcYAegJNVHHBtMV1F1ej+z2M81PbwDNQmn+Z9xum8v486hbRPMOucgyywOxfSDHG1IRUfBGN
FSbeS+xOgSGu53NuRxyOU1g4wrFmrC759R+ciliIJl6kEuCv5e4ptFlN2/JE773Fq88eY1aSlNaY
OHaav+rtSKuXqx6xY2gg8mCqxdQoaDlq6u8xRop/bqiZEWPi0VVc/unOSRhEXs0BrkYdS+i91ygB
OM5JUVg+psXXIsHAQLrB3a852QVxN8TdcsGVZqjO4zFqVDQ3bTxBvsMzocczhEyWUxhNFys4oDSO
yPWkvUdcxB6ZFhOkPXyPGSrpNbcwEpiFYNhPjgxGWIN/q8Iqp6XOpITDkKqvFTWTOtGqWfo5U6ot
9B1JohvUjr+wd+w/HNTiA7FINQ78wWZ1//Mu/eVpMIcsFcQce2ZLZwIViIMWmuhgfzuqzNFUALrH
8blVAFKx8LXvhlcK/NgID1nf5Q+70QaRtov1AWJg7AHEmrYVfLQCmCRkxQo9C6U3Rv9nbEQKr3lZ
Z+yHsA8gxxpz8IILl3FqhnU7j/59fRLdJRwo9jTWX4U2y+UNZ6wDmQHD8A2V625/I+Qd1nfK2ZWe
aGC/Zwo8zaWFzYAVu83vPvpym7Mx8sreMzvjzIKoqdI1K/3xWCEA6E2CDcN1JgYDBw+BYIstOgey
cOX2Vjn5a1DQ7xETs308FwfduMNvA0YIUCBZmiyd9m/FRZUiDjRTho9Wb3G5VVacec8+CRFcXcgR
hBoBQjOskp//JNrqzjWXuz0VHPK7epwHpEX213suf1TYQkmd+Po186HVM4XDMku2hAmCiDhh38Nf
MaDlOLTOR4EDFRZseTBObtLcxSPn/ceAEQLC8okLACClSGZzqfVp5N7h01dJBxV49I/YW2rI+z6f
Cq/FRcMKYazh8PFJOWPqwbiElmg/DBFNILbmpfH0zG0UzQVdKzpLM1Ghsklxygmw+Rmee6gupi6m
lHAdFkYF6TCGBYp5R8DcBgC2mlfeFCNNYyPgUDrnCh8GCuoZ8XKYVqINIfTMyVcCJTmWy+PWjnzB
ixL5TVhEZZN0lo+2Q6RS386lDfy5eeLZwtARZP4gDkhRHK7w6shHpHfxAfH/8JDLEX96Ba3kUXuI
JIf3mriMa2/5z6qOuv+qeD83O9SMx11+YaJCR4dwBsIdLqOywAe4bB443Isk1Wjs20CGEcIwF/5C
wTuPa5Dr2gCY+Kr5+NphPCL+M7Z8NxJHFIUYv3FNCceTWLemlK08VY6AMTU9k2RBD0Ftgi3cGIdP
FztEPiuqHNvtWcLFhOpKGEzup5icrRbBQrMuPPIhIofLJVitxtg8Cm4ofAhmfZRKXNI8XgrdBESS
2Yhg9pxQ2eJrQcZLzgbbwogBox9OoU+A8Gjz79MZeOl6QIkZoDUIlKXkvfz6CbBPMY08miBbbQFF
iwMRP1MF0BvdkNB6C4ixEbEzacHqBQsnb9O86CsD33Zy66BHp1fj8GxhAvAVGOixLPfQ/19LYXYh
JuTHQVQuBVEiX4qsVG5mKhkGfi/Kf4wOOal+Oh3wW1CrLPnC8IpxPkNAwbN0FdPzAqpDtGrA8XzV
3K3G0hF97AMtPbZ8G9GRVvMUTu+Z4Sg9JFQLCxcwO2K5itQB4X1mX6M1PBYTZU8yN2/HBe87pKzI
dTPrIrwLfixDl46FlRvhdONSBy1Mh3g9Ai9F6s3dozMrj5AXomyvwYEqHOVS7sg0YKjOTI1mi2Mp
YTIJsMlCtPuHJ6LI7k/gytnf42YpfRcqRN95Kjb6jpPCjJKuzcXRIoWRZAI0uWKHCevk8uHWJUt/
76KDf24bC87vTYeXoXEWMvXBZcU3vO/T/kHj7SpoPThhj7KnNRqoZv70qh6tjdVHguWQSyiY6cbT
h6x+XghJvSOgarJW3YZxODfgGSwZ0CLv/udb7w4F0Gs9meTQhA9Qpuq5TL9tYbpkdVEF623fmcsy
tJ4zZqn2AMt6Nif6BNL3Ojf+TtJOJB3i3iEPndszuGTN/PbyM2sY+9BiINjCHab4MTWOilSl5mrH
kr/IGFHCmT99rQJGK3fk6tDr+wrcUwNLM0fW/Z8T98LykMwQTxQf3oUBJOP1rhu1gYFeBLpawTa0
emjvvMH4XoXPfD4y8FJgxGDFq5rvjDFaf/eKKndD6BLokc3EB8iuia2+MhNSAaJ6WgYZFCPLFtbB
JzrnzUq31oWjj0t+TGV/s26CXCDuOryeD+3c8IHYMMysrglJGRRZwlP1SCPyJruzDMgMp3NCxANN
TVR4yVPk9Ypg+gWNI5NmYUmx5eGa6ozxlQqV+8j7+zeA37YZHaxQwuKBIYcFz6I1b+MqqmP/Dmf1
DFjaW70j0oYeQ7+nM+ZpuFXfzAg/+P0WdIUN/JahaIF0z8BgYQqh8h/nM94pLRX16hZzeaC1hunr
f/o+rYqM4ogyt0bb9Q/YwIiiAlpiqvZFGWa9UREi2MOJubZftyPCl4fzqL0CJO59/TEIzejdRWFJ
C3ok4jrwVOf9mvYezgnPApqPZK03iIZlxVWnGkpsOexlf2kddp9DGuCaldEnxwXGLRxzudmgfN0h
EYGLBJkNr37F/3o/EsPvLl77lu4OYOW+RXaG/1wXjA+F0fHXvtVOn/65PShyOAAKhBGu2TLisZdX
D0YiJ5AHDSilB0Yxz+Ilbk0TMC9GMUl95PpJftYdlyNyFGE3YbJ436unEuoVQjAiIRXIBmIiTlP4
CqCFtQaPPyGczuotWwgWxlN2y2rbj50+36kibgSS0W3zqDEqfFbHfjW6EWPyvEpVmFTH4qp0sFre
stOrJCALPwODhq+aNG6vMOyao+XxoiGBelDjFvleaextvcis+3vNmpPJPUU8da9r7zZ4uP3+XDKw
AGCpULJIJQOZGB36d/KK9/XdfWeBykRNWoqP3rrZt86dJ371bwy+5KKx9RIxXjqruBe0+DT8qyTM
zpO/8hOo8UlNNefbo/eQJ0o7kpLTT/uSWsbE+IlULIOqVsGQ68GvB5HJPHUYSARUNB1jC1mtR+qr
7/IVGATLU/WxePOEHumaiW7R2w77fz+uphbuuJq6iMNpLnutp1fmPKpBpjEJaZj3f3z+Q2vDD4VD
umrq3SM9ZTmCbvxulTJ6FssHPVaW41oxmDToJ0umGz2w8UUsT9PGb2uAky9HJfkkH7dFSmbebyGx
m4XiGgXXeMuLxTGKAgR8k/YKWGMI6c5uaOOIw2FSLEp6TlYLYT6W84MRpmDC2S/wMouhbliNJjFQ
naVvdyKKliBlrsUFzUU9oyjHJ2ZopkDFxQR141p9QhpT/pgVE5IGIEeVT4lN7dQ7Da/8INAYtiqO
E5zWlHdWgcV6B+aeUibvewumwKL8hCEDOwCiQuHFHSKWl2hzyNIkpWkkdYtPws2R7PTMG3Any6Rf
dscf5YYEKxHoJx34OQVy+/W6xu/Rk475vUyAxWDBaaMWg26OalDVovGNIWr8dA3O2kk4uMm+dv/B
cuzP7r1AQcePBuAZxCl2UXC/5EAuOUa+i7y/Kl5/v2dQquHvw9kCYhVbt2qSllEJ2cuw+fWXbl4R
i673dlrRi3w0RwMatWTIf0MnYcZRmhvtcX20KGZIWAMVcAdPj9QIg6lHPP5ox1/YbX+x8zTgDfA8
TwO6tkT7U+wCfucNN2OreCzy+tDcr5nVorapJnfJvb8OMbQOxfwRDf7yH2+/Jfoa1yq/hqP3DXWy
jpkwG7qrQQb3jAndwN3CzESb9AAK42wGLn15vl0FPggUsZjL/oM2T3KUetqzQLH4An+S6kHOuodU
LHjp3FzBfQQc2ATAdvHNo5ahtqLjkzZvVFXC+jAh4B1Ju41kXgl7p70wZGP+gg3t08MAqkbFZBng
yFSc9ncBFsHzhlggWb/YQkeEzD+PKsT/rExMyOkgvrxs8o83PSRuTwM13Rwcd2OMi3w+4AiHijpK
ZrsDaeSiP+9Q0UPo+tuN7iNkNIW70SVzVgyoMq2Uo3Toe70DCpoa5Z1I8yn5Wh5u+AU+2eGWozSb
7OkFAu8LVgh4DOcIoi51iY3oDO0vpffD/sJERppgMI6l+1zs8DT4quboUViboUn1Ktmbf4GS2vNC
KTtj7y5wIH+z3/DMeUUj8YLD2vIhBZLgwI1toTH757Ul5EbeRkQrb3hlLTVkP8CJh2C/C5ekP0vX
L2ApwT0PCxdqoz/7mtkFzu6JKaU96uNhsd+lk0ff59PBkRl2KW7NgJQEdv/FGapZUt85QacdjUxQ
msDTGPwzit1XNMa6tdt0IHA6qqA+9PSNLNkxU0rNmvUDOicZlBuhhCXc2hyEF2t0blI42gzGnveF
YVKokPm/0eJCgeJhhHZ5A6S/yCSfSd7P2k3wTBvtoOK2hd2Qtj2Z8VkMJgaY6Wxtih4qCplf2zkB
cYEdDZbDP/xxT+skxV0C2SCnCUJ+epuck5DTRr6CvWOFSZQoU0BmiWy3QJglk51sbwdELmfoXrU/
YC7B9aYN41aJpsLPmI7Bh/PE2hD95erJ6USZJQQCOaFCpszM3JRX3FXsFwYYb6veSCwt3RXC5aRn
UnLlmy++lYjlLJAzjBAYMeDQR9M7E7YIN6smA0+1BvHIGGxbzXsNuWCtr2a1CLeXIxZWo7qPF2Kh
zu1BH6cGQMEHjXR0L4P8PSuIX32X25ajYvhexf6NJVIE+jIHoFQwlmDu1pspmp+rbj6MVKgyxJo9
3Ke8HlahdPNZpwQQ/Ha3LMhuRyhxFQShwUzuRxfMb7GdGzkmfthMZm13odWXkxAfPGCTUjYzhwOw
GSfaKLkfb1XEYZuNoTvQWXU3TzHWCiJ7BBx/AGA/dil47HNsQBO1i/5Wa64NdgMJHmwwdR2DLPd0
Jxtr2j6qVTioQdZ5cGE6Mu7p7m+0VFXrfH8jDG++1oCISygqxPFYuD9gDsGlIdBaLqXPpOfIPZM3
nAOCF1giuCmZL84boG0HuochpBCIAhBvmb/rA5s8aIIilUl2Da44fbmh0QS9g9UNg/oN3/vu8VRh
/5ClxZMD+EuXJKl+Ve8BuIyu5mH3EfSXPDGrgUw65M2iSfvUrp64H2Z2eAULikv6dT/QIeCmQf4I
+bt0Sz+chDm8LtMgi4e2kCuPtxsqLs2fRUeGr9Us6SalFEoKMhCCL92LPJvdGHhC0Tf7J3GAoQVf
vXz+dM3XRGZ9EBrn5vP8Rw/DsGYoJJuQ86c3f3I/dasqiM10kU5onq/DqVgbYAodkzEai2QAQV3Y
BffJo0AAgiyEAc0KNFTk5YJqYAxxs2ZNaZ3uuhfjrAbZ9g2EiGcKdtbmYLFwj+4Ywmx2NHzuYTE8
pcSGC42rkQgcuLY+gobYBrjaveBCP7BtYUSakeOMCNnNWlsf95ChJF5vSWmPJ7WIBmC4tMh8ddSs
7ux/umqNGZqYD1VAZJ/9Z/KaUW99gX8OEo6kJDBAhZTuVPcIP6/wrcyUCwx2PnphhI6jnn9HTBch
Jl6BNHJBQyz+5247uBEmdbNIC6GxD55/or+nf1/BE8ZU35qKwFfCJ8IPHRtT0Ie/LQYr2BFiAg71
DG28I9LYmK6QDwGGJqboIIZMszvJu6su5OJGAX6RwNVeVUBHwqx3+hnf55hisUHujEgetQXTQs/d
VA/5/kIB1RxhpLKkLwzhjjdbVXxeVuZrEU5v6ZQrvtms3gmyttvH1CJGoGcCJoLeY6Ubo/c+eF64
yTJU90intVkyPUfqbPCxE8mUxrX14aydQpq/PCXBiy9aF6EO1hudhTEFQwxmJnfYAt2e1i4O60BG
sDYT4gKcXrER+JvcFlRUzO9PTxoeBD5fGIvejfiBnEdkdasQggeletKDf6YpvD0PaN7mcHN3K3QQ
rtKDZJwOrRz401SUP4kLST6qHyEUx0simKAOzs0vGkdbJpWopO2xB5glEF6pQuCBDarbP5pnc4fc
g/fXMeZ8xlO29c493M8HlQZ7nkIbocfH89/S0VRDZXIRZT1I6NAX2d3NkB6jfYUeFXtEsiG/6juE
5BFA1pnJcvltxrxzdnNz8GpSZ3CeTHnxOsGGq23q6AR81wNtB5wUmMUHRJPV3JuVJVCDTCrqdwqi
mVJHUpFjhcPDda7vwsk9feD7JahBT3deX8v/HBObDyf2h2tnQwLXDxL23dYVCCHXOfsEUyV/qft/
Q3poBaMdu8rDHuQxu3yPhu/wkwPo08fGk4e1vDM2YbXxpr4s+XhjvI/6HA0Y2lAtHNy8puf31f39
t6jKZda4chVpUCVuE8WwZdmvGAzRtdP/0F6ATSNXePq6gJqrSf0vZwpWsfKwjWRR25Df1DfzOD03
6Sxj9A5MOH6GqeRW0hspe1jeGpytBlLJb/Yt/UwjhEzixOEu1nzttn8j9tYCnYv8PRUZPAnmdYTM
yo0dif3Iki1AqBsOHIoNtQeV36pdcjKw76kPaRxqNNRaQiPDvHPoweV/yDYGu0KMQibIczLe6uPO
EvNKqtHA5E7b7AqqGw9L9eOe1FARyOlQ4LG4BcZ2VJxmigml8c+wp2+uSpUy5KIPTA7lS7m5fBfe
SV+SahbsWIEjFEzamDzGxhmNZlSuI22MDgk7BGrQzcTB9dTRzdFJ+wNjsvSVEMILWR1vPKfqTTeD
41ESrqvTYJH9XYAfGyySPW2ywBpnuhLFHZaH0f/Ctd6DeyDHPtMaQV3c7ZIzmrjt7i7TkSlMRB99
j3Ec0j01EhYwn9zc3NZt5UhwqM0kGHm5f2ki0+M9gLCN7dai3nxNTxRr75M3EiGWuelshD8uaYV9
2EkzvMvh3GBC2EMSs5NChN5Dv3RmKxkntQ9i1AfLnqgl/QoF0aBa+yHiVGDFgUv3A1p0RgW03/xu
/U4xQRKw+uLwKzD+vioyOJ6oTOlDRcoB0VtDAmEZpwtQ+h9bguZgvBfaA1vfP6nPgDLiucwYbsDf
gdn9w89eJIooFrPm2o76C2kaccQysQewvBExijbkQ1wO1e6Cz5Lc9CxARNgrtLtNibiIKRZZLCA9
MJF1b4wp2hEapxC08hUBa3Mw5eru0yQzp2CB0uhbN0Ai5D9ehbmIoOPoHSOpsUh7Ue6+YMok0K9R
T9yWZ2WhW/mJFMM1i3idelgzzaPkWPlnA0n9231m7rLPznRvl3kRGSsmHPPWyh4m8Hl0Hk7sh0IB
Yd4Kcy40BUzIzLNI+YGWkQfuHmeweoRDO++y3FHhVrxF2EZveWuPnfD1+9owD80PzDH+HrgK5sbT
XJOrYs3n3XFOUNz/lk3b7YD0JR9TcCx4qXpDvMqESyL4PmkJ220JruGH1oRlMQmf7ny9hVEDA54J
wsD00W4CS3ldbf1NDrsPCrzacZwlB1dkLIHr19dewATdnmDBP3JGJw8vA7BLGCXvMFh4M4dPdwxE
38Opc/BDaGjMSkxlwUjyfcROPifXkCG5dZsvy327hKhszT/+eTC7Ju7y5izBYqUZcihCjXAd4cpu
rXpgtg0jAGid/7gsyIHqEeaNIQoJ7j7s1ElwaauZKk8KEgjDfhbIzwiKgXLzn1fYYsRFxhEMD64O
ZM/JRMET0volC2UvpXsVOr84WUqBF3+clOBYF/4R3BrDFLCHQQTddE9/e6Tyw2sfBuho2g7CKQ6K
gogHzlzozFt6U9a8hD/De8r2YCm/soUUT9EZ0CSz5IhvnXcW65D1RyYUFRd3TI72hX9kwo3EvhHc
BJhGIKuwDE6PxoS5AclJzVc3UEhXh3pu/7bDZJx2m+/tTytwt35PeXZESwwaMEOc06q/BQUoCjD1
Hdb+7+Wn2jxDyEcYGf3KwvOojTkmevScqsxZBlrrLITMHfTm19gep5e2GLYUtFQuOM8+bAX5oktl
Q/GIrACQGRAkA1ITAiyIbM9lyggVLqv7Su3qSnuGtxas8xoXMWbxc3KNPPI1e9CSRJgUICvtg0jr
6YT54L0ECXkunoP5G84FbCJmPgpGACXERO2DgSrepc5QmRelVXD3DNfvLngTHgG5LnjP27Hwhg0p
nBCmo9S94Lz/eoMIXWp9pc+UBsvEUIupxI2UbBul8dUYoT+ZF5Viv5Id8/zHtucwY/831UE5sWAG
1XopkuvOpuLy2tZMOPI/NTjEi8P2bQuQR1tcct8xd6QztdgACPU7Pf+CMQtUssosXjSMKv0AoIK8
HKKlg2ZqbZ4Mg9EE/1M531eHdjShNWztnb6NzefsEPbNZbJk7y/7xPuCcSQW6ROg+86ElnKuA2Ww
t3ZCvP6kZrZfgIzFepcusrMzdEPqKqsz3Gt/89l0MV7TkH00CHL2tbw7qdP+x9KZLSuqLGH4iYxQ
UdHbKiYBUcQJbwyHJeAAKqLg0++v+pzYcbr7dK9erQiVmX/+A273rkrddCKalJ3sJmJVOI3NEcdb
8B9HnlCN2YVdiQFU+cUFiwSn/I/lHcIEjBmZ1sTTcgOVCJqXFmpo3uh4r/9koNfGO3QHh9dWJVGx
4CJo5+B+eIZ3Fiug5SMEuw7rIW46eWEvc86vE3HL1w/8QyF3dNdi9zJ62LaYeF4UbG0a6PFWcD/t
e4WIif5ViS1+B8ne17jftpcShfAALpdZMr5gUPh3uVLR9PDeVTnCiA0w0VArK23ggXFe3WGCkwn9
C4u3xLBbK9vus6bevY1aD3fKOjpjLOTpQLkzV9rG+YKJNKN355ZrycW0CnWLc5qVMb6sSKW8c778
cvJC7rVZMWw3NxgncGM041uwPv75jwWMwhfduUEAtwIsOKx/VLkJ7biSuv3LFWQDweaU0LI788SG
g0Tt2pWZJxyC4PDcspYzF6lVi3lmt8e2GbvoXqP8z/lNXGJl4UfYyELVuv02hTBcQBzKOO3Zu7tg
aqY99NVm7tJgkoXLyq3ld8I7BwzXhRltOK4ysa6sZnrz0sMN2jUkC8ZWhJoOC04cNkZGhirQ1J2F
MlHejcXtaZeMerJT+0Pj20L+Zv50VoYt5ejGKMdADyfulKlEdKWpxRAKn7E2+yhZePeR8Zt9QWSM
sP8xT9fPCnZe6YXNWrkT8QBqRoRFicM6DzsH3FUC5V8Cu/stzqEyamn+xUf1F58436Q4ACLvX91m
MLflhi5De477tZXn0/fIRVSiYWHL0oMZUmV0THomYDXoDkiDmBcfh6cfpx3F56VAonQtl3cTQcCN
7LEOv5UJJWLV4H2+Fyp3goA+plBzmzmAALhHYgxcrphIuxCMNipkY1bD3UcF5Bz4qhecvrcm67et
YZ5U0kOBH4nODIC3wyOVbr9P6hzFMITI0J2srit6qHMbz11oAicA+G1Go8IDKtWL3kElL9edrtm9
ImNDyIRkl7QcXor8vdxpvUA8bWJG2lH3mMqHp2lnNaD2APRMEd8A8b06HlVkBNDkogw1rgIbcJhK
mUBDtoVvwnr4tNX8MuzhmEqHhSsy8VeDlZqdFXsH+EdZTkA9VyQjo1Qx9vA3qfuE8VKm2Nle+Gfw
9hAQwg78mw8LJZS3paFS4TcmHWSjGvNMff9Cs6cNl7HdRu3VP24G1fIfMXS7hXfIU6fcWv4y2569
XVv8QU5YHOAv5D7pshiUWgsUr+jbD1ONpQPpFXQ5pF6Md/F4+g2wH4fX+RNTOkdoDuM7UJScYwGO
cfibJX9ufGZTOi5iMnleeLYW4KMjwAiG8p+Rma0nJid33llJKcEP4mpOYTpqFntTKrda+ZtQVp6K
/VSE00cMUoRRqvJ+zMBSoGEup9ZoAylbYR7bPH6fip8igLdN0DHVZ6WnybS3BN8yYDs1bNCVS/7i
tyZpE42S00LNZJZz3FUlC1nAz5wtgvlSO08stGmeC934oj3YQBphblX8w+6ErdNts+rSYPSPmKCu
lCW8Unfxh7QGVTB9Yy9v9AZQnHbUYJRChELDEb4G3CyqFsNOVAQPbIfJkuV+zALan1p30BO97bar
2HivLhonRJmP0vmySUOkBIEEtQmzAIsxBFBsg1COqO0TYE8AVjp7YstXwFyzcB6ZksZgsfVRj+D0
84FYRTrBHw8IS4IpWMAVLsYVXlBmth8Wdjn4yahLqlx1oUhuM0hrShAEbnHnNtrZbIqhcBfM01yD
f4FEfbG727/GAifa/1uWsWxWts2n/79MDcqrSmFgZ/aPiAU1mmhZ0BtusCk/b/mmSNBwwGVqoEnR
IL5nPCK5Adb8s3iojd1uRnt+dTab1lXZGxCRNqYdV606nRDXbcBHcNu5HyvFGjtjAlYYkoJdijk1
4h/rHuq49zSLRt7P0HJKHoMRaAmKyYrzRvEra6VvV9mvOL7ChJy8OwZjtR6tYKtRwjSRrP99rHg8
jOd9DMgO9QyueJdWVv3+BGY6Gq79g/iahs9jF1qTr02bLADWeePIJLfscvmlYoFCZjyfwoownRfW
2phjHT16AK9pm98Gk4P3k85/tDipvb6Xw/9qC3aeT+9UqeRlbwS122G774YYZhl95cONfnD0EOe2
53irDbWMlvZnXcwHyZLnbKrEx7JSfyVxdvPzYxnB27iZtAq5e2uMXyJzHNKsffDIZPAk0H3ouIOH
sfOWIzcPYur7kNEWw7V41LFBf+FYDCvWRAP2NmqWhqVS9BiS28eYzYi5LuhGLb+3iYO2DzLGv1e2
xUmxjmscSuQLnRQoMk+aaAMPqfSRXeBEu4eZTVMO6ambnYJvau5zk5MbPX+Ky5k9ANw18kkRuZeR
4QZ0YIxJt0asITat8XwT2MeeZpUV4y2A81Vuui5XhwnE82CC3vxV6Q7MMEpDZ8Wu9yIjfAm+hsRo
MDzVNFlvzh5g1QuWnrDyJ9HFa/yA9VHjuEu4hAJ3PFXCy9QMIB2Q1KktgZOUP2IuRyrR+xK2Zued
LpA/PGn18tpGdu3lk3NinHqMKniNyFPUmjnkVueb1S/2LojE+qJzRJkOQYMh2f7KpuOC5jwEsE3W
U3YUuYU21jkRLptPvqwlROmMxmcmHWZhFFYGd8nwwjSKTrww856RHNClHZjokKyWa4zHIWoAvdu7
AAz5NQGICxmp+2DITxQnyhPyfDXOXGfrpJ9OJ9pY/AtT2D3L1GEiUEpPjAECsy0k7+9u8Xa+vAYN
fItvDCvp6nBvwxKvXCes//BlZySXDKRLoLt5sI9aBkoUle+NAzcAMkOZMQgYR0PsLZXDE2E40nXO
/TGtwPKxfMguuGeVCzDSIk7kHrk2Q3PwtCI+qVWnbTH8n8OLid2RfO8Dt94GFe5uEX5IV4mHCcAd
R/cfBFGRHOHx8AkqqLAzAYNJ53Fn9d6/9unPrFIjkObbjjLwn58RpWLoBbrrFtYSpxKG41Vzh3rP
KFqsRhG8/JaT2qfbxOFycT/j4GBWCh+/rkMezOgxCWG4jvqyYiu8SG1dm/WNHVAl4mkmTy8c0M5x
UBtV7bevm3ZjvLKZpjS/NL0dF2xhNHB2kydrFgHHZHubgarRrN7n6Wk7zTzMlpd3bLOp9K/ooNH6
bKkvZCrAOejdSAXi5ILWE17Gbwul6q4UHvQX0dvNnleHoReJqGBSZ1wmzZaPA7HUP4U54/5quB2g
nEtMlfjGV60A2YGoQOepi4hdStHx/1XRCYT2j7JIQQsBWKMoRK0pKI6ycfra7SVA3DN4lQ5DNLF7
tEdvtwXWFGw/4y4cZA7dzWYKu5tTkH0aMxX5qpK0zhaUF8WzIYkCq2d9jAkG8pcXdNfdQBw6bLHJ
3qSKU0uV2ciH73QgowYXg7VamS80hiWJYEmmMIOg6ZEih/kTr/tG5ye3FTNQbkK2YtLtaguUvbwq
OFjQR3UDzvGExpIpI8ciEGBCYPgEFHXFrxIG+csAt3HlsJIBlApu62/EnXL+CmZrDS0CgwnrDTRa
47k1htxKczG5jT29I4C1W9PukPR2DdnQfQrfvWXdBe/gyvKbCWT4D5nA2cDaZjSKEEFERxH5b2T/
TV9R7bEkxCaIIQBmHJ0e7Beo39/ltwLHNysYhGZn/fxjgXe3G2aoO2uOf+smmNLmGLYygCL2FZLt
GP4UD8dm73y8qK9+a86c0evA6qlcdsRnQFdjkaCIm99VTGsU9FgdpMpq/AJVEUh6PKXt0DYGkE3j
rrTojesMmRQ3+nPadBQn5uR6dbRjZ2gDdRNCkjhdum/v3qe5q8Aon+bfAq79bvzXxQTl6w8XhOAY
7Q/hKQ6adFHk8jg84VFCNsF8fofhzu2MZpPSBhcSmriC5Jj24JF90Z4659eEICkjgyq5ZmqeE++t
iZPX+cpQr8a9xgDV72O+QtVscR8aB+6ET9Su6e7RAR++PFiD3OworduH9shIZ6wGaVMqVbwnCjPl
xn+j1sV/wkRi8J0/DrAEbl7SslKVuE5kEBY9CUxra363x3/QK8hAbMNHncN6AxWxrcXhYNGdtPwT
5Vf5HwG18ZQ6HMEUs7N64acaKrqBl+J4fmWsZOJbQEpF26NOC8okl4DsbXDZ02De78vTqRecGm0M
14KJefqBtadY8a8Y+nVJB/294j3xo9fD2wCbfBi8dwljRU3ZTXyE7AK5n9eeTeCyfOVijoSzZo7g
B0UFp/nHwSgdE0XYibmaSp3BcUUB71HjVPTWCbzzG6owjYkxneIovxhZh9rnZUBBAZGsD+O7+6BD
+JdCh3qub9CjOEPEFZPU5Jfw5IwT1nVi2c1V2qXaE53fUBhROjlazzhHdCk4u8AChlQatZ22uBsJ
aco49zYcXzQA0Bs/OcNeycjP9KhmJR4IrIueKuHPo/5w/t9MV9ujfhVu0TKiB6o68AappDeDfHyz
eR+K/fB1sWkQOTPI2whfb+N2sdFdgViyc5ngFnJ1s30nMT18MsAJey6vajESfU1qNPANt86oa7zG
I4LRNhUkdh9ZJ19DaBDPMJsfReLkOK92M+C5kl8gfRCTXTgSWQUsDC+4d85u6+o3hYWpjm/ACCCJ
S8aiDeNnemYcrwPYfhU7TLFLrVvLKZ2KLanRYBmEa4bzbCQB109LI4L8hRai2bTJj6+sJ/albwOZ
9qu27/0JuWlhakLASiy+iv6midwwV71Ay1+1HAaUjz/Z8AunFTfCfc/Zmo38kRG9aqpo26PmO/nQ
JKvKcEJOMzQH043qi73dPCy/3Hy6G+0QQ4BVLbGEXUDOmyG8+8sscCxMv0ZYq5UyGr7s6hOoEDgC
z7n+05oXhE5D7IdOrtTAd2lywo6X/KWt0+C0lFmsDmx1F9RbbKNP1cfOwF8z+WNweWD/IX/4vf7w
4RCjMz5RH1vHKZcwoNv6Z6aJ9cyMgerewNQ1Nx7pmMUGHTM3l7RuGFjzCxBBtm+pGb9XAQPdXeC9
jrkKyns2o8oN+caDPWfuh7g0s7lpvZdLVgWthFZDp8GJWJNL9x0G5m4Kg6kT2n5MLMDyN4EGEpv+
rrbYuOZXXJGVk/s/YrZenD6NgOKtzBV/XwN+EhQqOAtkIh/r8LiOy9Twh4/wfacwACu9jPULJ9ni
D0LtItj35b63W9bX8ddosRLCdzdoerIFFeN+x9ixwz7lDJFphPWi0FLpm+7NxGVX7WJHKkdevXFp
xmvftgnlmsyPiW3H3Ur6vr3++xsqqYHNW8MbfDGy4xsOrua/Lmwn9hcHEqpcmq3wJ30SgCNapQ4r
YI4xDgtMu1l/Om5My/bUfH+fxQp4bBtBV/PboIb8B39WZIu4Nn9PGVz0TUAjp6yzIreLpe2ymnEu
sMXGYdjYvwRmlub6AQc9kM5t6fSc23Z5p///yddqv9vo532E/iJy3SCZYevYi3xTQXaODD26IC8M
lx3ad5OtH3u6lO2vYTI30DkCiEzduxGY/nNDhMTYH2yC5d5pzaKlyyXlRpQwznyT7xr/cCgGDP5x
bc1gKaNdEKm/6vsqCNOH6RaXmOfLu6FQtZ6PabndEzNY5TNtYptB1TXidZcVY82ne+ecnQxiCD2M
3TU/9L0pQ7vyJ6lPh0WF4Yy8bBRggzxzpioR8bU6Clxr28eNZUYs2qJUpkOgqZ35Fa6L8oqEXF9Z
XfYLHaN3BCO/sFrHpznINBGM2tsitR/zxi9PSPWbCZ6g7E95egz4noxfrEoMzpwNQPEcz9G7CIab
NlUTzDv5IPKi/3+IZcqHwY3qA2OKtD3VzoRBayvNNWej5XodZwtodakk7ZINF+fy9BKeV4QCbbou
LoOyE5/4+CI+CmG3cY5Y2iK+j1ETzN3aVlXAUMum1eYfoua9LdV15TCMWKlqkttKenTKRlTbMh7Z
ZuOrvTDUwGRWmw1aUvMxNP7dR08cbifR1egKZkQf2bBH7ePStwhH+sHwFIGkmjhUAOYiZidHSlfd
HDzDlJ7T5ytPiWU8JMeYH8+Ul+ztQDiqIu344KN7bmVhVux78UyFkYP/qK8M9Dl+XObCJ78Nw/A4
/Ei/dn3z0naYMZduLltjjt3iaezdR7Dn5FJDJP+rgyWP1rNroJnAjAGV2/mthcEDNxbBqqGBSBzN
2i1L67gaNL8Buapwt0HnEYaI22+yc46DBSgwe2NFFMN+GTYS5b4f8Nrhx/uQH3d8em84Y5IFG4F1
opgF8ZoH6j4bbvoghdw6OHyOJnzK5hfS3mgCPX+mAt/5Hr4IEklRZb8gh5mQgU+qwhiQUPAnJu+p
C8HSF/yTwGkey0jyGdUvZs3sSJqpYo6GzFIM+GpeY6sJ8QrGKGysZDInXLBakqIzE6bs8Ulg8EoX
80Pos5hflz0kCOL4J3mCpBu9JhGzIh+5STQL7WLVGjd090NrBA4G74vgROM+ya7mnf8vu7OjvXNs
ojDIGNroxczWwjWZiPMBGkeu1WA2h+d2q/6GDzFXrTAQLyg+ZkRynBH3fhUzezC7ExkNevbXOw39
P+wgu4yAbLmcH2i13f4qBV0bigsBBIcrhmEsu+io/smuBsQig2klkFddNDA52Yv86tPDonZI8yEu
5Ev8CChlfTKadIsFHqelu+7BmLdNPvtj/MUeRFeZtIX/gQl3tfwavkSKAprb+MepGLyDPVKVDb6u
6kT9JBMUmsOLf1sNMGPuQzJfk/nD/ThgAfOE2SFsjnHqFXIFehfOvP4LU9cifUhovNjG+i3W9gJ6
hyKo58IctHix9evwkZk/8PFRvu0kZIr1bQX0t9VlO0oAt+eNxkmXLel/ubP+AY2Nkqlx1VS8Zm8M
ifDH89FlC6fB4027IY91BaxrjJBPd40kvifeD/CoiVp3Y7+US16RSlRpvHSbMfjB92Z6BxBj/TFm
Az+SbrZ5hOBEYAz73wqkKK74A25wN+kI9+UGOQEVqb0vDDezrhHkgJ7Yma0T0RXG5yteYDXyhlbE
anRxQhfbMvoLunSacirkx8msL6UibDGZoxb34BIBDbSN/r5D4S0XNaXnx7a9neKSi7hqdHWhs7zP
/tNoRzb0n5HMlbYqXxMYbPSAZ4z+/Hj8BdxXb6h649603NAoBFCjEd+DJ7IemeeOWF/HQi0d+3xk
6dVRXQPGu0Dw4skCCaaUXSL50DEjm85gySr+bHc2hwmsm7PSQCgxiEpAzFr2G7mOG1Z5WmvGA45l
YOGB5FwXHZecF6TLWWKvO30xYvOsqAaKPswq9Po0WAS2zqwHh6XhXgr7gZoPm1cUX0VDiMavtBBf
4a3f/0mN2iA/BYaghs4g1zYyPA0RehCVJuvAzecBycHi3h8/6PYTdR2jaA8pzSUYgJSOoPhwfOx/
ADPn50Edwj+T9ktn+RO6cBMGwe0vcukk9DM16vIza5aqVjzQpEk5x2TkOnXhptGf0ugTlFLwL8AO
sp2bs8/JA3Flzx+q9WzUfjNLOFcMvYv5q8Z6SircKbFCnABz2UFsp4KENebH7+L6UDBQ6nKZG0I9
mPIpCcwH4FUmlnxQ+zbeSTHZTt35it3a9RJe4dk/blg3Jgqb+6JhkB3Qu3dtXRtm/O4EHyyha9hh
rdo29CsNw0kbECYOryBidv3FJHUDCYQss9r0gFR2PaYEpYTvjFe9+al02RwQjigqV8eqQ9TH1e6v
8ECykUuzI8Obxpjk5M7oEqiqxDFZIx6U2ft0SfAMnj9eTp2YsGG08QmNVjLFQi9xsZv4ggmGfH7u
+3jx8SVYdaAryStTB9GEvLU162SC2ZVFAvIQ5hy1WoFJwIJPp1/iEQq/IonO0XsJiyTEnZcpDmCH
Vw/gXyBf60fJnVfMdwS9IVoSrxXP+51UxjsT9uALdH0udVhT4x6Mi0oOf5B/EIqQu07vc9c9WAlt
PJ8wRlIWEaCMRjIHJWJaZ4zjfDK3KZplc3o5jrx+S6ZEgkPfxHWqo4I9FYD2esTIJtVfYSBj06L4
VvcVRhtQUYppRTscYW6CPgTAvlyxQUUkd+Yd/0DmsjMoFHsWlt+rioR55hVwM6g/eCQ4+dH7WH3x
gasKX4mssztMi5otkFy1LGJluKz8McsIRWGFAuW98+Uwc3AxJYH8pGc2t0USfzv7NtoQMFiOJO6T
xvYYM9kVMWM5+rhlnAjvaVO0dUutEiBVdS8uy4PU/gqtJbR4ENwPTOSfI3nUccuvANILPAANXuPq
jcIdKtv5BBpCt3NALgAG/3x5LDMeIxd2VcvRyUZ6mSkieKhdX5nArED5dNs/wNEIzxAlOiyvAUq5
mLVuhtUhanfBMMCKdzJMeHQusnmpG34QAOLPz6l6cIYqoClfRgXPElSkj9mGsW7Uf8T/5aI6XcBj
MQib85yqoDTVMLnrfkk/EZv7pTp9BZYnKfCWFfYOkFmrWV8G3T6AofUsHXD474YmVLDBcKJ2b9z9
WAqd+GL+DIqg3iss+k37BkGE4QmasknIoeq22TBCyUIVZy6Kyd+f6kJhnqzn1EdbhSPHKGf5vowI
9mzca4l5yeN4a6FNgWgsB7MbcUh45bcF+cFjwc/wiD5ANihmadkjVMc//PbW7GoRNyv7EwjddJgA
9eFqhd2KNSV/ApD18JfiB/9csyRlh7qEtfiaLkrok2I4e60LjOqp5kpBU1pIOds29FMl8qXG3410
voMKMjjC4nnRe9YX+puMIDY0o/hVYcSDp6L1EPfFvxGWDlX9PWiIzzFXD+JvB0JiOe5Z7hcpKRtF
PMuh097c6LFkPYBRDbuBXNZfG4zrK9Llbt4aV14WcRI6p0EDOxGiHJc47HMydueETLwtNMx8+iOE
dNwYCI0uZD37vXk5tPgLHAt9F9+HNDt+c6d4B1eNtDtgjGvYLYy2RsDV7sO6u3UCrksMrYp7GI1c
eJJ628IbXEJsfbNp6d1qF1Xr+lJYvwbQhtdx79vvlvPNeGjBKKDzD6g0o3HYZ9p3bhNqN4TqM1f/
2hY6thJYhRPbBK6UTblhkcfq1eL+O3wSNBm6rxt8s5LrnkSdwj9foHlbu+AE8DI0TxWnMZROHogT
8MiSRYLGbU5lLGYMRqO/Ah8OVIziDVGh5+8qF1CD9b1oqOGVAYEUl9I7b3altYlhMtfm1R/WFqqB
D2InYIDedJ2vaMhKn8YrRsAUDKx93oyrEhrqGB3l9eMhdCbgNotuZj0pLwRwdboknroPvKZPIdXl
aUJoMyouAS7njL4PVQmGkomGhxC5yzmzoP+R145SVrdpB9cdQllIfS2MClKz2C3sZmqvKyM2JR7W
TmsMaMTCMM9WI6PVh58eIkLWZ3fQZPm4GBVDp62x0vuKpvbftfv8wMeGzWJ81wkDWyPqP/J2RM72
gDEAKEtAqv4huhItqjy/u9JvYg860KllWpu0bmdyghLoysj9gARurjpHegdQJ9yNubkZTF9CWw5Y
uV0o4WfuHKl93eRpn1JkS4zQ3IadWEcgcUd98vPz1ElGFrlcKhcpKrlL6C4Sefv4qQcDD5DWGAzs
bAT7Re/BNpMDIKGM9dY/mxIlrSh+42T1eNtNyIG3Qu/MCEc5++FbQTQLdIcb0IciPyuMWVOOJYok
SWnTKTR8FpzYFGat4+upGNWzCjn38MUPoVZwzBEGNuSbjths/yzIC6DrwMXkE7NZCPG4H5i4QbQA
/AYTxTjtUWhsKvmK9ff0RWlpuex1qMusf0bs9qe8MBa/KKghTA3tt38v2TarwHoaBcVfkJhND+Fc
LinD0549sJEWsIidVzDr5Sk/fjo+dcRIgm5j7rZs9v9WKrEowSm/H6FjppFR3cqqjnnAuTwZDv2Q
3sJcRueEblWGXGrweV6b8i3OVRuwxeCIVDJxALxnY6+D/+AWDWoKFaNhqS1252L+M6qPMX2zTGR9
AhBPhBEd7//26Bh1nf99D0o9pn3LcsqDtkR0xJMoM8NTAg+akeISFkAEBoIZXHt1m0fCcWgVc+9B
ha9R+89hBwYDo4rbEE7fQTI53jfPzc9FzbgIysW+yox7jIZkGsGIDgGReW1mf8xK9YWF5lcOTPqE
2i+95zu4YQPMsTK6z3FG+e3O9EvN8Zb8paRxvS9BQv5fgviQZ4FaZqS7EbFOwNtKYVBRpUZjrhWu
TLQQX/m7UQTxaRX6DO8HwCUTanPqPjPKWmKVw5DwpkppFroQmTiyp23n/ffAd6GYtgHRuRKITLAT
poE67iDuEZFpaPT1bavvjjiJwG2W3yHxiDvs3R/z8iNwnXfhAg/XHBYtEV24/yGdL0c/2V8uMceB
XGbs1MP3oigpbA3GIXtyPo8W92zLvyj7T5QSb+neBiJAPMtHgSnIU0ErChB8YhZ1arWhE5otbm4+
VJpCKAn0XY2EHoYvlDL6lPSL+NlGq5av8dCpDigCUWAvQ6SbCysZShFn1xitMhTcGGCm8e5tWnQT
3CYk2xAOtZVh11nZbbwVNAMyt3rwIGmrUBYoHdij1Thv4VHAvnHV5xnF9XUP5E1lhiF9kXdvBclJ
2yBhYIlxV8Jcwj4ExnWEoUMjATh6Gtg73jAKggeNoIM270hkn/jnd8iq1ixZ46G+4ralUYYvf11S
z3TcrkGxUFu+kUZxcveyKYITKuQ0l8X3HOrxlyb634kirHcuFjwLCc3sFhYybWq2BzW1PSOMnLeC
guBWgBUATO+rcSJHK8o3V4f76SfCYaB9TEaiKrP4zgWnQWqqSKDh2+tqS+Q7P0VFzfg4sAft3IJE
Y8PB3tSEmVTzU2dFXkfAXQNEwKj+REsOVCn9DPCXJcpLwW9JRGt34Rzf+9QsMLdKvGBbXS06arDi
+3Iu1nYrBJiLr2+whbu/7sx31hqy6UopcnkSJQM1L0aRzTHP3RClo+MBQPqZOm/ba01msxi0nYrx
77/AXTK5j4zbEhfXobfsMc6iMmQ+thWqlBl4ktGPgtKC/Prtt62yglrhcCODVHyuhgsDxNwdMYEd
FiLoqoTI6zSSQOcKQekdR/u/1wFqXhrN0Yvc+bIdPOILsaMLVCmPM0CNyBHNi+emNNI7gC40zrox
/e/NuuwRFDdmUVK+axCZuCOXtKw4zfI+gXsp+qUiC79MXpfSHtOf+X67En7G9XzKPXuLoBwDgALT
soECgtV0NgmM7mSMj+b6XFc7xnkBy3T4geSMbT1QmC6Tsdma9MPW5Au9j+Uf5AaQw736BPm/phZC
iCGzJ4XPKi/BkD8F9JMcNoXJnnqbz7ZsNz2kEUos5WCdwtfsLGHuTUg+vus6zq0lntOI1RWdzXOs
01KCGAsgqDU6xwu+Si+BmHWmPIGoKmB+oJrbxSWi1Q704FjGs/x8RRnNhYNg0WpPysoeJubrPEiM
/Ey8FAg46ZE9ND9i0JddZgxsBMCQakRga7Cq8wMDDUHqEW0wVRyfWPZaffoVpKqIbhJ2LINpAUdN
FF/vBZH7BowasDV4rRQwtv6w70BnM0JTBMyh1jdQkBV3J36wZ2JpYabnnrpIKh5yrbJq7jErg9mT
6dnw+aDMT7C/1Ib5uo0DlabFN1qnK6YkJFILYQ/g2ekKnIm/PggTHFoQBXYe+8Zgq5Gk9Nto2fks
wTO8AOo0xexlxSTxsg5qG6kDv0ndsd+3/d28z/nZjPnsr+yaacwTmfGI9UE8QIbLsRnXZ303qwxQ
G7PV8AXopNRKAYF7NDhgfULsqdtEhPGA19+YlRN78A9bA17xRWdrm30dlOqVmwEcC9b64rfny3kp
kOgRS7JffebifC/GcGcS+0IWKLRZQpaG4EJc4nXfNdl0DA5DBrGdx82tcHdcGWZ/KSkfWDPuZn9/
ulS+OUapVgMbtgZcjO/pxebZRp/HUoTlzG917fNX4Zj7Bc4KANIhD2QjHgU/QPihLe2vnqnNNDOL
saA64j/39zD590duzOZuxqe+mL9MO+5t1C3fMQeQR+kqqUqJcT7pRi+1zqMxcC0HLOfGKXR+YLoG
Nv7UKRnsjmwSOBOYSVszlq0w2paKyTRIlIH7khb7LUI1xCtFSIbDmZf6YW8OIPuW/RMxr7xGeY8j
GTFtJBElDibQZwm7qWUoIASltuaAKV2JzaRzamOv71V3ewMVBmdztdj9p+WavPGlxDnCYmyZtqHI
KOlU7iOqESsglykdsBqvHd34Z4oSOuQvgYKdzx74wwMZ0cg5VYirRQMWMYK4KzyogY09pIqlAB6K
LaRjfmZgnyDBaTrjfDf/9aGnJZlFd07F0CGaTOoeAJsTIWpEWgpO6IRRDa2j2JeHhLGSCYh+H9VU
4zwfLlSFLPqguL6azXXR/8TFyEqLealA2W/YuaL2sQlubjKrYUxUmZf87EXnFtnD5G/fKaLGiKH8
FurltsVy5fWn3uRzZLUbv73OkP54qdu6zAa4a6D/sB4qYofEgWyaNzasgYTTSu9FfNYQ0zA4G8wU
+ePX9d6N+756r8mwTzwP6iRHkfceqZt1D5AOXvbnFtCcFBVY5TVm6MM/ipNAdUe3IKBA/L4mdyG4
0fR7ggKvjhLOly4HNQtOCD8CWlc0yvhF92EsmVsKoyH2qgWGTZ44Kh2+0u+c98F3DJwR4/ywztA9
05TJwlhGjM3PA8o03g1JWIyoxmPy5jGEMfy20jYBzKBSMJ7gv1pfY3Bc7zgkKQdoEh/KiqL/UIj7
LCHViJqkygRVUY0ofK9zxEBlLy/OvpvR9NFyh9D3c4iJO1SlZ6UGozH0v9bnN1FvGNXLbvp9TkB0
gZV7LxD/3VuWmw/123/DxuSYgrbOv/oDbRjMXwSNlOPsZ2ku0g54PxaR4qyXY5NVGGenWiBsZ0eV
Mj9j344Fm6K7FxOA/91idqTZFV8QBw4fvmN7/DH9ciT8+KHKIc6VK05GM/XaRC/M4d9tSIeCd/4g
dosmRZ37H3ksdxPO2RfFrfFpU6g/bJIfgcss6nIwSwpbbp+KAx5ZaNakQnonjVchlDLOnZbQx1e1
DCR1OWJjzH7/eHw/yNnTub3EjwjkP7UhQv0S1Ap6huRIdVhTLXyTtofjiTaKz2x67jEW3o/lCNyq
p8gE7N8ugVrxNtO/OmFTZL4hzl4X3OfIpTcDyo2qK+Z38Zij8LYGN+rB/j7rWdehw58E+2DoMcHS
lBmRPsa/SMc8iqrHepXc8gLGAGel3A8c1m0UdW0yn9+umO7BnxL2zP+YCLgDmBI7L+d0ru0AWHw3
HW3XAdvy5Y0LtOyyT3/Ndx+xV7scXc7mesHeKz9QvXtIULjP7ouARSSOVcQogGKpzp3ezGHg4bij
O4UGXC7YPTnccoouwalJ+3YeFVbV5bHRKX0CLcnoohgQ9dPqsWl9m/10kreCrtWlKX9vPqvkdEcA
xK6kYuGgG8FvQA87w/m0J5b9JYgJ1Yh9ZiW1c8v92ANMf3PjkHk1FJnHXVpfYjY/EPw7YpyE9rgP
HeBJZmC/K9KWGcP/kL3+HILw3XjA1/HvhOmZ1Yjmq2C7/JzlQYplaYeAbqPMp+0aNwj+TnuRj4zj
bjGniolpwjoIki3OljVM+Bq7nSFsvBssKbszV5dbBO8JDBxvrx58v9ys36zyRyYfibguL8pKA0UD
pqrj7wzvF9qoNJTRBd0WrQQNNasORqzoOhQR/JiA4tvdxB9M1NG5W+Vv9oHKP1NZiLtx3vhYB7Vk
p7J+umC3k9ILiWsNx1fA5+LlTt6Q5Oir1bdFTBQjuUqwkWMF9X05PL/sA7kUEF7+bW5w35DsH9WB
IvrwHjv2HWz8LpcMfFAV1hnHjeT4P18JUFQcqdJrP+3owvz7upl4cKvThtM75jR2MJ2wo77kdBtQ
TQM2PImUVGdanZYtl2/Y5vCbR7PobtG8+MyGavlcLjJlc/ByyUl7Lx/2FXXdW+4/3AeQk6Y5d6uI
Rca5a8bL+9PA4g5vvz26PHU/ZlPC1Q+URQZUNHkccevEn5HkKeW5XJMul2OKDLDTXOU3asZucvqP
pTNbVhVbougXEWGDoq/0CAgiKvJibGwQ+x7162ukp6Li3qpTtbcNsNbKnDkbSxqHaEMd1TaGY3Lv
pUIYDR7OZMsManHUXYAlUdIOJydIwDCR3OG81TbmgNEPRmFsVyMejcoIIC/zGQRU53L0vowBOSPm
4mmoZsPBAGqTkL8xEaTX52Jy8hibw2T03VnPpkXLPwFVpZHvOq+u8QC3OmhyoghGxcDa2xjD70ZY
AJCf3rkYHdOlc2S4mxaFBNQivvJg8JpaE8O9+6Bs9PourdiPPjfYunzZvc2rbffkJX7JxKVziDfc
oXs0HvMxGCzgjcElOuTvDtH0h7dX8Te+EDYWra2Nb9gMy/gKOjo/77i0UgPscij1qYfBHIDfkaWY
IrAgncAlpZEpHUccG0elqzqJrMM/aqMKxGTAxxofQr95Cl54EmMPwjgMO8BNw4XgfUneDqnegA1c
knNxxWzBEC77bQ1ucoZ3/6Cb5xa1cNXUIQmq7DTAeyOZZyg+b59lxz8YMExp+CNgDAUQN6Ve4iaB
iuFNhvIe5B4ilH5DryPe6DcwXcEq7uiKBB36rvgtAHNEwCjHMB3v6yFe2FBrnoN6RAUFwovKQoTT
PPvVkzvJpF1gRE4BXWUzBsu7cuZeBsAl7oYzx3eN8b9t0y3p61dg00bT88NsF+c93HYSLEOHTHLG
ex2enUAXvASk+o4+aAQPyoOxsfEVpPR2C6gihg6cP8zGQKZlKnJUIde5XbkSXJS7O9WoEa8f/m3T
g8GVD4Ds+8Snbx2Tyq9pn9g5Wd44COov75kcYvqf0gmJl/iERd4VEVhxaut5uP+TjEDVuQkfvIOm
vnuMu2frefN7SnY/uW/giqtTNyfb/nSnJNUnwN1CqKqbg1H1+CaLx1A9eTIscEfwCseMa/tzYHYV
Wp1R9tPNaLwB1YLJ+ZyNT2fOaOWUbNhE4g2jIPU53EfwSReqJwFaE7iB28HW6nbD88O/7Z0L1Izi
BpuswyPLNNDfM4nu2WO1aADeTthG32iBFmwhHyp4Qy0UAhS3uIxsxt/Q+NM+/0YcNAd/1st5GOXD
EOH8JWHb2nBSgWiRLaXqY+QuYPPQgaz+dMBrgR/0g6NYf0BUpNOiRIHxT4AW2+JmCkn+6v7qYQrc
hi9jKXq+q1XBBbx6Za1foEe4FSUme9mRLk29kkYNsAdlaH6Mfz0MbeyAxg5HB2lQ7/wPZg0dCdr/
cIA6gRzsgPm0jXkEO+vH5ODiiN8vB8MHpQk4XgOpgn2auJMB3Yz4fQ05wQfjLdsuxgE0jUP4eKDz
bFaU1F1gky6wH9jNCVjtDjMCjj9mrez2ldmPhcdp5sjqQ2iz7ujZ0Efn2WjDJzmDDLASVu7mNOLG
utDWYeznH2xUsC3Xs+l0BMuKnY4dAkIrgqbQ9+mr2ADZ5h0GDSPsAAXlftSjEfluUihcXWSoImAC
uHHFwEK8gmA+YEW1NdH65ea0R3fCXgDoyofEAkumsBiH6KXMZ9/k0hCW80DSg5VniDeZKYkHhGB5
p+BbEunhoum1GiwYghuQ05BepWPlezH75FlvDWLH8C0aYQdxMNh9g5616xhTzH0eO7qpM78MMV8d
YDDPOeslF7ok5nseuQrkG3WWoYjpvK+7XkD6J2idoV3BN/d74Qu7pG1+W77ss0RjGXfQ3BRRGxJF
agpYvX74okBlcN4dCXTOZefL57wc3dsAmiTKtK3Hm7MlQe63c+yYmCw005s5fc0ZiCCdQkGkMTfn
QqBJkZ1hPzSzKyClqTrt5avPAPrB9Djpu2a2HxLpkmJsBwzu4lH9GGNf7B3DBJZ51DJOMfpQEVAg
cmAkCeDY1/fD0CeJkh+LPHKqdzrW5UeMgL3efP2p9XVyxi4K3QnmTiTJZPWow4fZNxzAx04sKpib
uav0KXIrHrUVTJoJiDHA09g9OKPucKWG0PdphM86VuL+yG2425xRbaF5msdAbuucrS5mYAezHTEI
4b3uuW36e5lbwLjIiy1tumF7L+yZf5EsZ9whYcTpU43LGzasNO2Dt+r3cDv2UuiUYUbz/otEecyx
d1Yd/NTzd4qfJp24AL1HN0pKfftzFZBgITiV+NphZuOB/zm2jdiBwDbuQoHP+YmIMTQLcNdqD6Dc
JwB49sbfErn6oBwkFJGereh7/4B/N86KlKsSFHp7yFWsRijP4ZVpw3i7WWJHQ4l80T1ipG17G2M/
Eu3sJLnjXQr02WR97tyrGa+hsqXeYemJLDpJiPxuJ97WTr3ayUKxGMVVDjoy8hAYV5IYTIqOVnwQ
F98nB7S6j6hOuOkJ072mZh/aHlQ77xreLR7qEh5GiQrZZpi29POT+IznEDKyXHMLhkcg26hkvRzi
hWhTG6MwJG2g5Eul9tuLsDSDpWghLknFvg2FTp6LnBGg4qojQmOmxsrGD55WJc2rJArTU5Mr7vVi
LgvUutmMTtBZc/mLvv2CtAw11D4RdIeDICMzS3VMd/wOxxspBeyfc1P4qvR8n3BXeQMN4ICoVObU
EOMhwFu4i8iuClNDMm60sywoe78+4Ff0Jp4ZkQIaagW1aU1iEOzOLwO3e7R7I8z6vPntmnMwv3Gn
gUzOuwFuZ2dr1YbYwLE7O9FKCg2enoouS1hISk0lDYlTmk+VaQ3l1WSE76auNalTaqsPhr8/mfiG
3wJ8R+Qaln+ZbacJLqE/TW7tsDrhUIraQ8Tgd/76RQRT4wid5OBRNYBHMQYzq4LCCCjmImK/JuPn
HUgVtZVPMYHHibM3x8hIfbRYBNc8jRVoFkkZsITIaEUBiuq1iZO6Ge5nGVv4kwFcZ/nchPbTsc1M
C4h4xUoAskomz8bh7jGd+ePmNd0IkW9tMU3QJYEKtvHZSNa3heF54QvFbIpDwmenJ+2vHvNoTZKX
v35r9q7lLtWYZ9YjvRV3KVxcwNg+eiZxw5CAWKsMKj/Daw5Ns2N6KsJBK2QcA2eD86JLyagEJreS
Z5S35IJ+mAnBqZpQf2zoTpCdzTHlRsoxPXMo+IjhZbc0v0v2jbx0vyyZ1tmIcB9eFcfB/6yK+RFz
Rj6U9/VsDEMubo2Fppd8RfwMjnkCl8SlRcVgVaUPoboN6K9rkxbh6OFLtfbg6NX/Iii+xMxg+tQ1
49kxqBAEOMlbR8YcvbfAei/KL5lyRk2u0W0rhiqLEQ8AvI2txaUI5VMiPUorIZ1+aH94MTq8kr8Y
+rSMXCmKPG9nLUTvj+AEoFcP04NNGM7ewl9IP1PwrZgjMWPDFFBZqXL7jvDcpQbs6zamo2cnde5s
2h5/KOxcxawPVmvfKG7z4m3WcIqtR9oJOIBYt9Nr8TtiOT12FJjstgvk8JTa2Y7VW+p5bWWsOx9U
rcomTAdCnJdt3k3BIEdn05cBtOSpaW7Od7s8kSDKSr6knEnYc/JfOi2TkAB8GoBlmMvwf/TaPPXr
/cVmeTo90vFkO9iZ7MvwnBLNRvDXTJn542XwGx0/JRmKO+QsA3iXjL8GQ5QLjEUYmt1JaDBUyVS5
eP0Mxb6cfk0/5by+xHvXTk/jQpmdxju7BkLgrdPoGHoP3XmagTaYW0oexJ7HoYHCbcgIfXIR+RJx
7PtRBECbHzC9oMLmYmJxYLY4iXZWUoOOGKoJ651CTOxAUo/jhbs4eOtkMW0Nsn4WI2Sf/eGHqtno
VpItlvecXBYTTvss/bToc73V0ckLuwYxMHuDupO9iN1Hi5Fa8U/cU36BGJBKvj9nHJ4jgM+E0Blf
9+o0daXAP3NecC87uHThk8KMCqEKXwFXNoJ7cOsBHxb10guJOtZBDBkHd72NRM+BdFhOs8zOjy4P
1350neAnmv50VPmnY2PFNz4EIbkbPe+3xqiA9UfMjeMwqHLOF3aWvDfALx31ZG5rd25zQ6BtMcUg
q/dhrwx38L0zX7YoJylhmISuWOtZiGFTzgaRXsOzwdKBVtglLwrRmPRl0WFpbytrMai1DAMoFGpt
M+ohiN0Ps0z0lp6Hr0SKFQSUhzKZikZt02rQiKNV06c+YifML2A/cHixA51wkQAcZPDJ56M5ku1C
jjrqJAbSZtQHj47Y394zLxatgOMVXnddVPlxQjCn3g5+ZMRCajWeqjdUVBtrADKrF8bmAoy9qYvV
d745OGD3RoeZkwnbDTKVUCIhfUwRRnPpO5W+feE1UrqvmKeJsfLHmN5sRMvgb8KF/anhuEyj0XMw
zcI2d4dUCkqlQpmPpnJGhT0nxIypZams5ZYES+TkYPzcxt7YWjboYYHjGYYzwBnmGYCJ7J+QU+BH
mniR2aTSnW96cwwaDr2a/nqjDlcKrp688rVLdB+N6ugRujXUQ/NMGlDRn7dozV2/lu8g41oorBpz
1x/b7nfOsANsYVfaBPm293Zdee2S5Eua6Y6JxL/RNS9LoaxmRFB9M8gweB/yUm1xTQkrEO+jBcuj
o/c0vmBWJUd9VI5H0yNiazyGeQQZpLEFpDxeNk62X99OMV7kl7H1IccFX39+PYMgykkDOOA2Ywgy
H8142NTEeHg9JUv1Y2wP+ZMxFDYMtBBmWG/yU8ofpkg8UVBXenWbdhRSlhQ8ZpPf/VYtniB6TGbe
bEuMiMvJucZ/OLFm2MOD/zpHhDeornEw0IMrljQqU3rHwoXjby2woKT+JN4961hrSkrcOL5uSoZJ
eCUriFDshmom965BvFb4/NOeIldmw0yzLTseZWXE3oCTRGsQSrAOCl6KybR5YsFxD550MG7LdZH7
o6jP9y7yS45c8SR64J/siKaII43fwj7Gxr9m+MbjlscFfkHHRiUNsfDEQi1du6bWTlEJXw0iRqT+
yvp4IfF3Sm8+EbUgFoKy0r+zU9TknwB+JvJnHGBY0kRPLSSBCgj1VJpNaIzH/FvwPOjXMO0yRJeF
deYDISWREQEt2y9th1LkFwiBWyOeMGeqCcXyvILoRqqBz4bEFaiQcyJu2EYZa0rjcB7WbxZwE0Kk
/g5oYMiUU5id2wi2xL1ogsvpH60+ZSMAkSjRDmdjs3qiKMrxQInoNHumJ3l5mcKj0TJ7G5w7dXbJ
MGx8KFntChxY39poee86piQ7RBN6eeNEjn5l3O1FcJkjdoDXJGffAYVgdynxdCWnViGaaEATesdS
qk3yWMKGjMNMiolbWjSsX3oGpcqeJVQm2JPIuZnRFfKI87rs60JZofVp28SCfSY0MCSrT1m8YrQU
IpSnROfjLKjd/Z3XIo76jOB6mG3J8EGuT1WHsH2qGh1wBR6qrU5djluyyMxBowDTf/dsQtlRPDhb
v5QK/AZ1yin7cJywAgkyYB7vEBHK1Ur3I1L05pX+WUe0RfcN9u0UFxBsrkbC6cltylOEC038ZWor
jOi50lA+XNZesrteWFyhOuIm5awwX4TWrLPeWnkgE4YST4B3ji0RNO67J6Eg0d4t0uuEKCtxXOQ+
S1vPfiB56ZqMOG/B9e+fKQxvSukEsYQOSY9on/LbwyLXg6vUstLP2cDkGmuiK8eGXSVCAzpPqaYp
QqWkTMKmKS7ICFSSRbDesqV4ryYH5n3iYS2X4I1zsD5v/SGrh2WRsieIp1haWi1qyBI+sdhU0dBw
htNgpOK0IgGb1P05zRzF5dqZ4dreHaPipDAmLFavabzJ3G2w1Eo68r5VEZwEhkAFsB+k5cjTO+Hd
XLNq6U4fgvYzgtDV+YKGKUXSJQ/l+lDgZcptqQCddPqx9aPgt99j5plw/LCD8BuTxd6vJC5gW1P0
48JKi++I1Qxs9M8IhIHYQ4oqgVxgVlRoSaT2xDvpYC+mxZv9gaWWZtnb9vvU492WW+GxRxSqmIYy
qsTbIDO1gL6Ci6rDJCnwKKusEr0VXn9sOWxDKrHdwtWTCx/+NAzxfQCIjPWNLEDMSWSUkaY3Ao2+
pnTiB35LSpWvzQYuM+2PcWKV4FuRhxkPBh9KJuRKaV533gIi13FrwFaXBbQffqxi70ffiwlKg6WV
jhAZzhQLHr+CLOwZMLy2EzaDHnAy1iLA6Hg5xz8Nu8I+N9ZQjFuXhwVHkbhKTidtcCd0gv1N0hG6
NRfo5T5m0kUk+DsQVIo0bfm0GcwO4FOA/irEQMK/YRgZtEcIMYmnYZ8BOnDOhkQS8qVjked0MPyH
+x4gfqsU0fp2xQOfqSj8I1NJOgwRARgQVJqG81x2OEfe8GlYyFR0XFteZF0ZzXx7WnW3+uxmvZNY
NGQwwyHmyEhbUflUVp9iYvC3z4YWjctrgFjzT5v+vf6GB8uAqbAB59xQcUwDiBTiCIEAaXDMpblP
vonz8xpLnIDhyuvvL3iWTLMRbeXLYNjN5vwCTyGPtJfMLFSQwd8zGL6d68n+G8A9GlrNO7twGdfm
QrFvZFlrVjlZd0vilUDy9FuPU0bacO75smu8FQP/yJ1Z4kSin2ZxIi6XBC1uWZE/Yv08Fpd//mNS
TZJ16SxnLCrEOvCWgyGzWstxtqZ3GjcxyDiGjJxRlM46HRgrVvzWdORWeLcvGdFi4/tclp7jSUBZ
3BwuaV15K8r5o8HQ7ZphDY8QMbWjN0/CZVXUOfcffKUabbc6iRKxIDrHUamrHD2IwJ8j1jkGaEnP
JO2CF2XbitjFPG8RKwbYzbzUkSg6yT6E7RQfTu7v8DvvzXOXc7YISyrPQxpShErix5NjhnhZ1vwa
mCnBRMHFmFaOxex+08mKI55CfRix45E7bhT3oTio0cM61t8Q2g0Mpr+/SUXtGw+Y9OKiPEy2M8di
/GcAKhs8cQkfeztm83/maIebFd+taE1SUlZ5453hoeb37OQTU0Ck6d5vghy9Cq9QqVquDlPJet63
kq9cZ+yXjxMsHIPkbOjKX0zIYdwOJcnuYLODWh0HBNyoaiShcUwkwp6a6eV+5l4iI9IYqSAD+CRN
C0kwDosPMK60FVLEWsn2buCXijuUqXWZ0fb7XEvZbqUIvwPNVc5+5zx4TNBkktkhErigjQ9EhnYS
gWITDU9H0gzkd9LKpaugEw+jIt1FTnK3Y3gKtH0yKtd5dJLozIOfcFV45oDb9qxxKMENb3YHRQLn
4L4qepQRC0VhlIVHi22X7Wvtca57iTIFqhOZ5D2YBV6CMR4lGneuzY8Ya/hLtd3qOW+SnuAa1E0d
Moq7ZhhiUm4Y5ZB642SjvKfWCDlMbeDIEc1sKPMbwLJ1x1qi86tplPGXVudvPiElZMERgjsK0tsg
6AwCDsKSon94Du9rMRxeeNRZFQ5SekyoVm+QR0/ny/W6zXjMd+gF4+1udjehkvDoI71N9+7zr2nW
zpnUSKTo7AJsA7GzD2BEk582vMDUYWHTan9nSaLqOg8VFmGYpFLsBgeyVjCHEh7NPbL4N7OD78DO
lHFNF2oPxAEFgv/wIKLdq8mT/SjYUHU1Fezkf4ZkQHW4n4jZ67Y4uYxIDHEugAbTUpEl4iSK3IXZ
7Lc1atkW81BBIGAL4zsb9QwmMcxcias+msG8z36PXvcyrNLL9BhAhnigiOxOugtbedMNVdFr4dcV
cImzbjatBby3urqYPa/TBED2QGEwOLxsaTKqzvD6HqE/govZQHLKVuXADIDpHz7XpNu/WtbJ7kP4
+oxeHC2vqDyQsoXv6oT6K9ox7OaRoUM5ecwCyAUDnRt1qY640WjTaGgDHvqvcV3AFv7c7bzYCTGW
+96kQMIwveSNtOKOlV8z+OJ9NO0NImm02nieaDRvg46+50BbuJ3b4KLIAKNnfONyU00BAhXaLtIy
P4ND2+h9SGV3e31c5dA6RgS1LKetkFOSwQQUEgQjcrai7IM6Sx4rsUveCGYRKsBokZT4jtNQowm8
1ANUQZq1anD+vhWbUYv4GeYoFpgG4HAbHHYW9l9y4L9pI14AX4hryCSwMe1RKETySsq+MJz2umD8
8L6xOZICEMej6x/rAd993HQWEplMO1YIeq3NaLeLKG9s6IHSJo8xPSyzmB5ddIskX4+ah5I9z4mY
on7daybBax94qz2DWhq/cxKLs4vAwgtkWE2va7WxPTB8fKnbHry/+9fk26GVxN6L9c1qARxMDqS5
As7TqlAOdI3nqNiNkcF+WX2sLnjmUcT6xWDf2XZdLfgitdkRjw5axoewr11bwTi8E6QnUAVbmamY
UkXfL00XTqLWxeZxaeo76vqO3bryud8wFwwKpZv5kfEV+z1F0KaNotOfjsrI5cZm/mLUCzOcgo0D
6DV+rKupdpIZUo5BO+eERPNgUZnzooG0YN31t45v/bxGvIgbOTg7G8pe6kjOqVd8MKNPjzieMRh1
y4hoctPjeg2DRud8AfEy8hcTAcLGBWWCQKlHiswLrrhqml4EiL2Whg8jUqY1V+tKnWxG6Xt1sXe8
OUPTnp5EgDM8UlIfvq8WM4y+dWA3DNqVjbPniLkXr4arJf3gVire7fInmds9JQBUDiVCO3b8KPUk
XUxOJwokLW64XUp7/JHyjHIeZ3jfD6l0aTGPbB+UUP0hK5UTFugPFJOd39M9KKRaPqsMJ5Hjvwni
qyXIG6aNCKi3bezvVk3lRSMi6PirxUNNpyNDxaek376pUW8X6lcOE3RVLCDT5gyNsnJD60bjc13L
aYM5KXJs2o1dCxQluQ87wV2XhGBqfCEu0dzsbFBB2/9KnBwt258ce52gYOBXsvm+/NtMegugPkBC
5Kf9UBvT98C5C9BIiEp3BbNHY46K6G6khoRK0T2Cga/65qqdMn7ZdBvMrmumI6urCzlh3J0h4hq5
/n7D83kJSF/HU7Ve8zGi0L/ZmUm3CcuVqN2TTEZ9UCAq/UForlYfXgk+zc35uB99tV2PkAuxTrQI
UGY/ZBITNdoOOPUuBc02OgVaAjMEmjgykEPR8StvyG/RYby2KOkJyTSmaKZrV8EGCK3PDA21Dzgm
VkbxatVmTktLEX24Kn1egHk0dkwOXIvDSBiqKEsNRkwZYo/oM+yyufLUw5c9u9MN5EouBJgS444g
ZzH5MjFYbZAkQe055ULQqQFMGJJw5u791xjUlFm2xe+43YTEP+PzMqcrPpzIwhctwkseodh1SGwI
rQtT6o7Po0x/dPJY+OFeyCdYPmKU9NOhKCmIzHPwFS953oXUyRHT0TCUfSmbgqmVMCF4JQIOMP1d
cN/D3ETh7kIHUzz5bqgReXucKl9Mq+U3CN1EC9eBcQO7gQ/fgcplQJQf4EYHKJTnDw8sp7gC87EP
34U8zCbAToxUsb+z4Jro/fjG9kVWQt+lZwIF/ZrNSs8Ue8ok5RKaLh/Il+05oodj3FOwOUPugETR
EKMPH9B2l8NespS4hNDzYdCf5W+mGhc+R99KbxTqb1eanYvbCxyIizMscIg7TJzjmuQ5Nszm1WJx
s9gd6iIKMDE2QFcyuFDCgLqcgtyEAcCCdVo3mkhWEu2p4McXooepqD07PTuYbUhhkgo2oPBoidaH
FU+PkJQPTMUtfisKcxVFMbMuinAMzBAM6m/fjuqjyRc8BBmaaiFdqxYgiiGjcKCO9LNaJtJb4f8b
9gFKGN4htWcmzjWx0wc8hJjPo7lA5sOfrkhFXtnN7wdzKj8IivsKcri+W734/ENkF/qXoRn6L+bh
dM04XszZVcAfLsEbwAV7iC23gmlNT8oRfZodPMlsAa+mXGDm0nLKm727esCofvfNmYmjOoASQ5VF
R/fJAD09Bh2hEpxouqEusSWRBrwUs8YLDEmjajn5vcfoUd20egaP22F1pdkCEfrqhzFIBOaBOUj4
gSou3vbdznfc+gNDMK4jrKM1bXAdHa0HnGCwbrasY+i0FIf4Zu8O5rfLjgMPe3Nv2VrF3TbzkyfN
ETDdy6W2t6SPP9mP8XsFSeCBVh/widkF8xnDq0ZHVU/+jb5xUQE2aTNO0nfj10xvSvO5iOH80iTR
HaY1G0v15XBDxj7jISI1octdasgBBnaA0hoAiGLtTWKAsccn0EmjllX05AGIvr8mB1iqdNlHlZsb
is331Ddc+Ez6LoepNZqeQZfZzWqL56XSa7qcHvMLlXtKdZKF30V0ZNrbMsNmJseg7tFC3njUkcpT
OyYPf005AqBz4IBq6nQVWCM7QgdpgmKEH54xbr5dCISQ0rsxHAKeAN/oyEqFw8x4l9F/TpQ7ZxwN
lIpn2Ew16R2TpIK5USc42NMuUY63PAYFHLZm5fBWKlyHjcaB+NfXu5vWtPEnFQrDKnPvLIEVZDUK
+Ppcb3u6nYK2nlDo8h29PvmFsLs56ZKErpkseBYDozkbuO1L9q9LM3Q3Hkx0wOiuE0Ff11doAES4
kEJAB4ORUB/yOTJJcFYda5mL2zWl/YBmEO651fnex4GXxAXVIi3R0X5t0BvBhmXtkokGnvE3f02F
PqvlyjSmTQImYfxTDXRv5swxASiBTzMYUw27j0adzmHS7lsMTrFOA9VtQsMT4qgaDJAsqRkbjha+
RxyxmrWAP65DW4QD+yRLUrr+Hpi2aiqGdrHOmBvRUwvOpX1NgGuqnzeOqjfZihmaOFhDclhze5P2
cLkvCYN0KfXYXy+2TWgwiWBmfkEMxXdtz2A31qAZqXKE0sCz3x+enT2IaJUwtuWNxJWTPpnrFh/Z
exBXrbmvMu+rQ+8tQ0zAifWCUMzTPKJpTlpoyUsd+I+ySrBzSL04VfKIm4nXJuaL0SlD4L+8+6fo
XYinUkVPF4Y52C+xsYINhRcjexHz+sGuBZywx4Dc1W5OCraibyH1Yr+J6WOfeyV7wPZh4FPAN6ZR
tmGEv1xm42aMZdpkPLDYv/tG10T1Fu8nQowBNGH8TM0gu2+jq3enR7fd0ynpGc5VQhhh1XAGUVww
16QH7XrKHRDDBeYpISwKn/pg5pSzixb0YdiVR6wuRtRv2LEb3fWtZqLY9EHX+BhxEl94Xv5eaLQ1
2gMrwBCPFafWXrpQzTbPgGLsS+OisBLvYcQuEp0TOTEy/x232QAYmMgnYc5MI2aLhMdnQ4cnNhAk
9gpc3LYbBi4bkDpW1EBh2N4SeclrAKvenX4Tzwh8cZMnuZr8uydrh0ulfPk7zQeDg4ZxiAvx92eu
wargLxzWvUzE0uEBoel2x3ViermtdYbtoU8BJmQWwd5WpA6IkRvnP3j3h+wDdDts7w+2EsgRml1U
MjBpzo7gBF1CUl4yYMJyzoKswFWqh3u3ZcHoddSOKRZxna6zmFLLUGrnL2bYiWLx0DAudkHSBWpO
OpZ07Ft/CLdasJRm4GGxYR10uBB3NEiFVKGHJTNdJxHPP0H+eBynfwEApAPUBYPgEtPOeE3/zWac
NtYH8z45G0e2CAg+ENJ5eODHB5XB9p22/UPLACbh3wur767qKaihg5jXQrfWN4QowXWmhPt6/DBb
HGyKfqLOOxowHzZif3jn6fwKl9c7jjj+94LBsRGuVZSyOwJzWCfzL88sg1o47/NBnT4MLPwcxl9J
eh4xxjbovWyOrQAqpjbAsI8Uj1i4WCnjgspl2wUeAijGpSItuI1rkLxkSR5YoMe03odxCpgIpSvq
DmxvFyUP0DyogFwhgs50R9BC/iMEk7R/MyF6pDbbXmC1ArJa1zqsKJILJNYwpyuQbYTFzQQwYe3b
EXxEKgeF6DacVXRYaQ+PbogfAxg9c8pVhJaBeTMQpAA6mSdb565wyiIGmumJbRchtVFuQ98RaA7z
VR6msEIJCbGI6y7nD/UqLcoyz2+QmFkJjNa6q7UHL+YRM4qSQhk/wTDiRJKeEbBPpvCc3oUZmm2U
ZFMaAeoaor2NhZnE2mQtuzVXHHO3nabHdcbYk23q+KKfuOed2dbcc6ozlWUbzMOWQzWlWoV9Byju
mYloRintPAhcbKh4AKdyatZD3qEcJXdykIGiUg8qgcOZz0wEoHVrJ1DwCdqcomvn0OIS2djwsHil
PTjRq9m2ZK2sk+ZwTT6QQkGXqDtHoLFr5jh2IwTQgV0CRYAhEQf87tcmDg70Yj9yx69qhK/uubXu
qyHiE4EBaH55PBMeUnxySbOTevJsOF/nY+seGWFAfwCWWQTMk37EXabiCZda4Axko9tZb2JmfI23
R03NCmhrOn03QQw2nK6sNvwV5v3QP6WvZJ6Xs23nxZWZTrOgPYT4GZCzl/RWiacR9ES3osP6pyZH
VbFZudT+JpEqeOoiTUFxLkpFhm9UWPIZuMSJxsqGW+yc/gL95CZrrjX5ZuqA0+E8oJEFez7CVwRd
vHEiKMaDx9/RDB25/Xx+N+eKg7aGBxVNOAHUUoLszDZX1BAL6K3BZs/TM2aez6SEpt7IG2HWT6cm
3G2AIJgGdJqS4Yje/kCpzR7EdWckZ72k3JNXKg1F8Qm8tosf7QPk5/fsooYUxN1vLxCoGA+VipLx
h3X5fRhO7tsYcuN5lHoY+QDzJs086IfKaN5AWIOWDfUJ3+6LY11mzUqnfMGvpKbknjgyfGYWjrMx
44G5NVBAL4fQpikfnna8rwFFb25P8dZdCtBzliS7MVdyG9kPEk3eLnUuB5p1QFVq3Px7DXztMKrg
+GHCRuHMPsHuUttvY37HGR25rnHYkGWVNoDFZ8Fjat2GeGmKtEzNnjQLxh2S8RgwmIRJSCnG+Rk2
b37/wypo1IZGveXzyDA/N15FOehIKoqQOzzt5KVlx+To5qGzOsXuQcIQZGuKopzapVT5ZFa/7X2o
VU/ICb2X+yqAdD4KSD1z+rtxDm8vCL01+zKPJpfywmmN4RbfpSoNyHj3j9MBgafqg9Ihb4LbERyC
FkS94QkPgTOR8INb39ZQyKO6fGESMui27M7NWeyd/TukMnrCZr07h6i1577vCRNh7KNOuPudLz4o
Z+PJ/ccdSN07CyhPKBOxNqit9tM/8Q+UwdcBd7oBWqSMahJjeoxrtVZ8UkZd49Q2318bX6+i0vTd
c8xPkWHJDMn+voxeaVy3sxfDyN2gC+arV/TSqxL3fg7+tq3uzUJrwAPHXt24J7eu9yDvo5ccjtGj
zi691fc2r6/+bm/zLt2zc0W6fLPUdfFBZWo9CJ5UaWPa75gfOn5gLMPJxiEy+YBYLgh4qcJj3wfD
PSGl6eIPNe5Ny4bFn75lzD+c+0aPyGFluC/txitpQHgr/WvPvzO8xfnfyy9dq4Xj3wU6Etb07M83
s1P718P43hr19V0saUFQtLPPCB4pq33tyTwYLAyy2yPI2QIIfAk5rCMWIiEprpCoFTqAI20JJ4LC
oJM9oOC8Bn1fxexpCTwv2mEk5+zV2qxm9d48aS5CwNMLxjMAvzvolbnsMr9tMfU8jb3hh/fRJwi/
gHJooy01MF/+BzIBpUk4Df4jeJm0f4BLUx+fPhzuhKsZQtu/pFHvj8OX9p26KmHw91nFDcB+6gSc
NeUIFILxuWtWPtwL7iUMfOHIFljBQXcqTvbnCnNOtXg+3r0QG3f1zY11+s/BB3n/9b46rarS1h4y
hO6B3l0QnvQdml1eoK83n46yzFu31UmJ9oTsuu2yuGydRp/HYvE1nm/z+GAG6WznsNHC3nW6u18w
60Zxp2UKXE4Mp8Jre97rYlp397j9D7oJtjw89nbB/Rx/bkWmUY4qbA/2BcYZWmNyLFzIOiNa+JDt
LuuMK1QdkoLRgjb8AARDMY1gXbPQ1HwK+MZztMLMqVewregkBUgoXtHJ7k0BQ59T8JGWft+8lgwc
chJcUGtOETEZIfmfNMFfizKVCFChcbZQrTmNm81MHYkNOR0b4RefP9QAHFMQVBhAMhChDSmeI9pB
ZsugJJMCIn2U4HbGkwrLEHMrGn8pOEhkkyCH3h3eAzUOfREEppS6c822s1xQFPTP3MTmyy5l1/EO
kY0nq3EqqM7Yt8iYekCbOl4DbmjHjkJmJPXUxscOuLRPffmdeacXW23Pa50nLejFAuxuI7rEfGeq
iMnZzfvMGKQtYZtmi3+aFywL2EeNJocZ/RJRjBf70I06D/1TW7QBjUkBxe+Zv3u036YyI9NqWPLM
8E2j7Ym8CrjjTsuI9v4JcskXEgezwwhWeh72/k72MQegamo0e9T1dFTpe9yZCbl0BzOHX4ou4wdq
Tf1BaXu/+lcKYh5aEoWhe0j4OkOLqLvpAPmHEtkRwjwCIQUv3Y92Y17uzPH/GYZgcwwOtrR7zPyv
V/b/54SLtMVtR7+UFFxXyA5fMInX02EYyWAS8LiDYIp9vdmgrYyL85CxE7q3hbNdoHsPbqWv7YNa
nJHdz9GsIH+KCsynpe0m9SV+tOEm4iSFfKXP6EYiOm8wL1CuCIk6VRJCy4zIxn5MZjnaleKwlTN9
EGnw2f827B3ZM6WJSfsGzDXLmigJ0jfOG1N1+vKOCXynrbmjbpQcJQiBUXt8JsmUR3MgBOPaaI4B
rze1v1oYZ4jfOLeB1SBC+YH+9JQ828vGxbiiDXF2guN9jJDF9VQQ2Wi6JGxkYFwMhDBigW+SfQYw
WmcyAoOEYjQEVevYSt/rGvSsFDPSW9dY1epFcYr/Y+nMmlTFlij8i4gQRYFX5kHEWcsXQi0P4ggK
Kv76+2X1jRPRfbraUoS9d2auXGtlA1gwenWdzTrDdYvUS7K/JOfyEulJw/ieqxCi10qqc/GDBIS9
Tib/4l8zIFVM7lsYWrhuMpVii5MNeK71u1zC9O08SK9rhAkYDE1aURROfv/kU9LQJ2Gi6Q+lRb1Q
hm5SqkUcFhibSx63lsFUokCqh6iEQMbJJE30Nh6yZDYqvwSVcZPsQu9DMcJOonHDecmqZ4kh7Rd4
Qia746zNEIecipGiLwRQ26XVtO+Bdjy3Wjl+XOkPwyO16w+lMe0FiDAIAEA/XyJFYn4io33Zc7zt
DpXJWQhvm53wftvFCdoi/OE5/Ntw5yUN1T5TEoCWPRniBZvxkt7/izhMKQdZ4Y312Zq5xISVjksy
XTANljkmfba6Cq5HndiR2Z1k8FdYAb14fsV5hGpvh0RijpbHM+NmsXtDsJdSkVQMJHna29GLa/3w
HACI/GOrAOF4U+NnOmcogYAeU3/wy7t4c0bO8VUAPVLI59OzzuqHni/rosu22vGMp4AVB9aDuTfZ
lKx6KXQE9shU734fFsA2Aq89N/ATaEsByhzMp3XbHYA3ZPAGD6LDNs9Cfz92ocPgZC14NQwQt9io
ELNSyr+pMSQT6znIL1OBH9BbbWnxXJj+BQ7IMLs/miDdGel+stgQkU1kTbYutSGVd+ZoJSikiJIE
WUzORGS3qEYNytsieY7o6hnJN+xpRBOv1P27BjGMgyQlxAq2ykEJKNjHgcs7ei0+ZopP4tt3mW59
wWX4Z9F6CLgXFQ2Nq/c6MJsD14Ghj93Ns4jb35Wy0FIcbG4GI3M8gCP0i+I6zPMCVjakKceKtKey
QqS4OnL3+nYYUtAAwXy8hMF9hcWIknD6iEPKKF6GTXgZ4PnNsHt3eDCnPlyfA0AsKYxQccguGIpN
iUSpXiBHZakAwBD4Q0hFfJ9p4VqHOhr//+v9cdabLa+HnQTQplmCV4lcorOB4O69/RQLut8UVtgt
7WcOxCOahbxNr3XIwUHjqIKGGEdbI3CDUIA4EnSSV+py+7om6UEGxX5FPxT6D+iEIyAPLEKnF0a/
kKB4m6SfJmRmYDAgGQCsHo9pXbmQSkmy63jKAHOfrdgIE3XT/XehNZTE/RlJEbn9/Oxz86iNgcDY
sLwbapy/rIuvTA0GlAVooaOB+jsU0QDGsOtQWJHMw5pFTvJ1mMC4KUac3gmh/UEFBtFHQhBT9JJy
vuHG1SjXFSbZfpC1j7oUTsBrGlyVKWEzyCPqM6iMSB2815guRQQvbEHd/GY3fUfjIXU4rLMuTdMT
bAaaOIMqoJ47WfsjnsJosXlE98lfpqYHIUOAif/sGGp9NGPIt62/5pK2CpxfBkUkxj+6FVyclGgE
9DB8blIgUx9al2HJBAjXX4HwsL7S5mP3gh2CNHrKEUqfQQL/nNYcxyPne9dKpRPGIGDKNGg3rj8s
xgDBWuqPNcDW/IC+x7gDBTDDswe1iRpszj77axf0LeZPcbg/CXsMNz/hKDF/MTD8oGKdYyFlN9mN
f4JOGAy4zhCZTr/kirQZ17TkDT9hg1J9fac4nQAxhenjl6tpE8qyyt5V051kq70dm1CxfP9LsZhy
AgjBdl4M6JTdaCUAk8DOcqaHzwSAh9HruxT02Tr0gVF5NhD8OWYOc0m0ZHGDrKae9KklyZhPpyZ7
8bjKglugcJwKtEJX4+Gg0HOqBLND5+k9OSHRcTT07Amtrs6J+5FxWhxJun2O6hAGEc3Hro89cYDP
GapBUiFP82V+NSD66BPUAfa20duHYRoYUbXNp+0/Mx1MPPNi3wfMT72Ms3/n6Xn0XZ+GGFXPlaEy
vO7uYjTAhvAvSRUch98fbfJwmE3ra1EemGmHAXnXEC+5oI9GE8mTCTDSlbx1wxAb/+IRuUc4zNrl
kCqUkbg3iiOd8ZEDv4E8cnEGuDwjvbaPMmMcf8pZj/tOuwTlW5d/YzDpJnQVPN1/8dvfWGfGreif
YA1g2uFA2oLAlTN05OvyNHJC08l5gIxS7Dkf5m5idfyvQZScT1XnjbKjELcv3JWBbd1/iweX33WZ
+muNZULWqgm3JkOhcvcmvoNDbdEkV0J4j/io0pQ7eWqsx/nEtGu7G/8YTo+M8xN8AgIiwG4PljCh
nk4ZROqlnnZa8usa6ZGrO8GHagb3lnHxrxd2fYW+1Yipnd4FNPHhqGGx7KC0vUiBeApMwObSH/hd
t5goLmUyc9uNqCQ6Xmaf+O637sfDg5IuuZQZuK/G181nVvNlExgYdGwRjVJ09igVQjTXJN15eBD8
B5cWnC8QzbK/hCSjAt4ideHL1cOaxYSIiB0L3FWQj72j8zLjGsDcaaAH6Hlg649fwSNW+f4yJfrr
Ywjm5BHrNlaAkQEFWHnFBGCPl1sQ/ZgCC18AYiQWEYR5ldJCjib4yrQtiLD4r5yZaAUj32eTOzXR
swNAvv8Q3U1OF/pAjGqypaUEpcyBkxr0oVBKtALG5ud45En30/drlzjTZWUoBDeD38p5ZxXP5Tvv
/Ik5DP3c/xk4GBqFT2qMc/SEWXcDjOdaDP/rvGIVWOjuQxeOoV9Hb5DKxkUax/t0bEnwyOi5wqt7
DrRJF4LW1d/LSlGDi8fEAdtkf4I7yvBbG2CVmbaOzmt63kPUZ/dRPaxGxj/TPg+Zkhk2XgFX8kml
ocamrS+Oo3tYDVusmrjC9B42/H1VLq3zGB8er4eAlNdDgh7dWL05Nstkqbbp35mGxB1yS//k4wxg
nX14q61TLx4QkfvJNxKnNdzA7D4nMyfNaAbTwdbTl7fs4759i0pfD6+wDpjLhddC5Qwct4ewDlDN
xew75rMcvJsccWCgOW53vNY54mlg+tcQjrGrT76RmWhpEX6YbiJ6ypw/ql+DMUaNJ/bX+/mOFoUj
zxdMjKkKrD16VI2zZXKl98MN4U+EZ8viB64vf94856eXh/gvcIsaPpuc1THtU3rkPOHhkRqIrPzE
0xCc7eTsewGjOVlcuUwGWlHJ0mNm21DjYxvWgV9N65CGC1gQtt0siZwgKr9KrQmK+nQW+60GJD69
2zTd6NpUcMiAWkiwnIxP4b7aY8Wa1wRgG78Blxdz+7/2AUkswAvW4hzIq23Ueq1Hb9NaVf6T4c3L
Puf5hTd82QcQcApnTvcnBTztKDaGwpKu3dWT74S5NVUmN6gCIiAds8ccgTywhzutKI2hiF//7tMY
rgYWNuRwUFcrfJJMvjMf5iMZ45aI8OfpDvimtBFRiPWs5cdDkmjP++kllBmPEKOddQMB5wnzQuMT
ZOMCOvOLUtVCguJtAIMdqdDe/HQdd70ZxRqpJT13wHX+b+XfHCw0vWx89gds+S6q8NI1ZgyUgNso
6o8nMe/MrXpzkJx4jgIG74uEJtP46VyWp+Ube0tqCIyEv17u0oAHoHPmKec6DfnQh/Lr7OYGbG9a
CQ93yxPpcEygKIUecmY9MyX2jefU3xIRm6RFh7Wg8JaZs4cOY415BvbBYMmS8BBghlsG6R1qa38m
B4SzyNH891q6c+yr1Zn0jE+WEcnFf9/16+wkmOCJZ8GX/pmJJEzWLqNZ9geOKbIfqTg+wniEH8Nf
qN6AhGWbqigF5M0UVvmb9Xt1xqAfGFrBrLe2sPD564e7I3gZv8YUOmpI1GN8esbpzqBNMCVGDLK0
pOhESvoF0+AtNX5JLDIH4MJUyIB0PA8+yafSK9xXIFauZAZgIxobQGKXlHAMSOQhsFHgKtFMdGVW
LHa2nD2sw+iaqBykIvCt6KHASoELQu119ABCrLefR1lYs9hMzhkiCxdQYmQN+G3vhWf0wCGZPhxL
TG7QHtPW7T8Gufx98av3Zvup9j2s3U9UR/mwGxrz/qg31XqUYNn8EWe/HQWljDmigjyxDYJzck2+
sRpb140aUHZMKp+HEJWgNM9Fj6Hp0XPxfrvNooTw8Ejb5B61SQnrjjOBQ/3m9eOnj2NDnMeYUU/P
wSt8zK/TPCjnZCKjPkSi1/AVqoH0Q7NxvRpQg/6cE32UL/rQx2+rbPiIO2NtrJBMdCOxJKKEsce4
2FmLs08YIXw1fkVrTR4jkwNicyRjYi4OYYZWubX74zkR7K4cVCaLjXAmMILBiriSCovmkJ0CFaK1
f1mbrN7ClsSGNhhdW4bfQRY5+xSfsEEJ2k7P2RXu/kfEwdB8OflnCju864peq3WXcFt4bE/ugAAB
D6AfYHI+Qd4YuYGAAky/2FU+MZULGNgH1ML7LeY7XP/2wUA4Lg1Ak6MWZZlTBMjdiGsQTLh+EtY2
gXBH+HnzoCFG8Wsn8jZKtY4zlCU7P0iRI144hHmBNs7CVfF/9uQDFJZAnkvMNzAukY0HxohHFytr
wUrklxhywKUOn0QcnReALfEH3dNks39ZO1ngVI4cURTCXHuXNUZKjT5TTmABHdjSh8NcMMoXKy06
WkOemyfLQcNbRSxZ5EijjhFL2j3Dkf6YJlSPWsRmCkmnudFUKTSY/o4EkdBxs9/sWLIgGuHBB99E
iaINaROtdTqispMqUoPjL5+D+l3nFV9XtZkz1zpn/NLkIIc/RWCh9KFE7qTMs7qSS7Zpd3Zc1XFB
MjLgJEMwNml88soA2ovfZ13Jerp5+mqAbA1/dvzmmcSOTysJHTvN4IlImiPshRQlMxWr6vwq4Znr
KxjckMskB7436lmngtHAKRD9acWiC8Q/Oa2yqEh0F6tNa4uR4hqVJAmch0OPR17P3aZn6LL+eNhH
F+gWgmAsoVDzTwAmcpL/kDIieWVzUO1xwHtHVlSVaKyeB8+o4l1gMXjGT8YDJui+PMNmSq/18LQR
BYpLH48zBGtm58xMGupzlvzHNjx9ZIRlcCEZ2u+ebg/0XYFLWXGYDRgoi4iCQMcBx8p7xZ2fenU8
2z2k85zPx8h8CiWmJcqnvd1zoZMZpvyDnlfDCcpytC/MWbdajmDN6lKPCZBNU5Hajs3Scd4L4YF8
mD3mPj/2md6X9g76qw6rHC7dYEQDunIBJQq37RNZi9JWCG4Kf+1iCwfO8BoN+k5rqpix/1xuk94Z
mUiGEEJEtWY+bL/+oDl73/B6jXOI/+Z71GtmBYulWL8AjvWMdpp3v4RKRtLLG2vF4VaG2dkp36N3
NT2Z9LOaWZuApn19hAZGHiq7R8fJvxPtlXq6nmTf6J0Nr5Ril/iGncInML7z96gpSQiYncFkVvtB
/UiOdpz3Mq/zpJ33lk6WCZE/n18GywGOoI/f7BI8svD0ipqBd30NT4XzvkYDNVSqn8uv2rVMhnJU
o0oZqUe33/jvm5sHF9DqNtYGXk0a0WWiewxmrUosbTfPzXeOtOqi2WpOOKLlFENQaxPKjh5NTefL
xu0T+/S+2xhrg/JKTb/O8xKcp7yb9z6Hg054LxnyNnrQV21u7l0FClJSmjmIuaiv6JeU4UPL6VeG
GSL176zvnTrMmaGU4N4ey/TtXo31SZ+qbaw3UQmlX0lh+FzIwUz/UgcG7mNWfWaHHG+e+vTpUbZY
pr45qC6LZy/6Oo/nfJMZdrfC6Vhf1+q41z+oCB4q0PoL2v/zh5PuMTn3qVduHffdjcxqMriPOqr/
7M57j/DbBaG4ZJGqeBczrRWvzt2mhtX7WXdgJL3Ckvm1SJ7/fSFHsXCtLtTiI97OGJ9xrN59ca7F
Lx4ukr+AhuX08PXD7kLwxnVcOk7AMYO9McNW6dXaT1wU7Wg2+1Xmv5W7RHkfUMSlj3mf5M3y6IZC
bSH3wkDKm0AZXswCwG8EuKQY6Klj6K2PtTIIZJKEZJVPWl9wVdM1syOgY4FkJVjBxD0rFj9mPhQO
9hQQOgAbijnpBaYFMlbTNZAxAWJ8oScKGsLMkUV49kOkYHEqfkgIxMUbKEk9gaRPe87ioGBwi3WO
cAFBiJMw9ckEans4vw6lAf4Gd3ftfI4OJIojnmH2BB80upOOV3o8RRRkgKz0ARpuDXxN2hVvMmEx
1CH3Xt9Qejy8Sa/Hz5bGIk6wWgqtLPAl8wdvRBP79ruHdiOskamvWT6G2C5ZI0yYOfA4BkhjwMQE
JyLcL6TNcZuLUxKgJq/0VgSjKbwoZ9e1S3FOOcM7X90/ZPBgz5gH8T9BCdGGKfYUS4Lvw94DvYEW
VRA9OYKkXUrOtt28R6SV19GSJ4tn/2zS2VBLQJ+nCVxFAjJx8ynC6dBuHj+XHxB+ueF/XRxYJy7s
vttcBGrgSxpmVNCD4JEAXLEZex5Qv2T72gQgdJZAo10Lwxq6dopaX7L8drJERAz26YrkYg9rgkSf
LmDmoE8zO+4BwCuH5QNdMaUNuEFME2+IRV7Y1Yj4X9rD3ChC83XNh9PsA2ClBK7sNQ1H5Hgmn34b
48x1giwV058B94jXcPyEDIWyIXE8sHcPfp7gaLl/X8tY6+m4DwdNmawGlrJYXSwZcwhyoyy1+d7X
0uFPFxv8LCivFtK0YX/E0ElEs+S26gRHV6zCycKExmbMIMeNISn63R2u0BaewS5RHH0qCcR7Zo9O
Nzeb+at2PIbZofWRF0BuZ7L27QoNV2VQiF3dQQ2APYEhXt5DyIXhWVYteUbnhHAY93ywVQpDWo9z
fqi97VcDopr9sAYkeEN/xvT0bdU7DhEmjtABfH0d/HSAtXUKU6HPFBMYnkRdVMy1akMA46ZbwkN9
qKRBIKOuwkslBUXp4z4eNG6Igs3i3meGkA/ofPH+H9Is2Pz0Utu2Y8OFgEdHpH/DWLCrKy3BT3Kd
KHV8m11OnvIdlikI0lxX7IfikAVCeHZxtqFufLiPllO28mjb82O0Rxq4QuV+4M8DmsKWQMlW7Dpq
2DdDGnaafasgNF+jDNmw1XvZm9NlWBjx5WewfT3cZnr6eRbJpkFDitDmdqSG0V92VQQKJfS2j3nw
jvcoM1/LJ11lpjJw0+lBFDDDZ+51SzL8mzrq0Fu09KN7G/wqzRpGwJt62erpAeXiPxM/qlKKzAK+
td6jytaRYsiQt/sRJiqajcb7PSVvGNIWRNzci3/x01F7tiZGSsjEki8EhCK+c3Yy4Ic98aX704My
CmEDmDXcwQOluc1Deloy9kNpQY0q6Rol6OrgQttvGZZSDhNaGDvo5UD+fwtiY7Qwx6C/ekDRzyva
mx1l3MZDdkTGbYyfH/bbuUsVFo4LEmB32HSt1fHf+CAD4b8ZeBvLDqgRQj27VJX8B1KnnDPzOYPj
G4DXPDxHp7T7mRtvGFjNZXytPJKT7jeC1nNOC8yBq23jIxhQrRK94QV5WwfDfzO4ovXDI+w4VzME
sLBm91B2um4fc82zGd/r5akJj4Ol+fgpDer8Zt9+HKUAk1FTs0pJJExWLc68r2n9nZVPZ1DGxOov
7vVuFwdynSCEDr+7NLR5Tnpbpa9hz3v1Sldtohv/xW6rRs/epKZcMoK8jC8vPyP02sc+XrQq02Xq
dVFREHuvYkqTKjzNOR2Laf/6tLVqqUHuWCuzLDnRE5m99velKBjRGFD3oBXBEyopOYKzpI8v1yVQ
GOXVWs/l2sB3z9Gov6WnQHf1JKjIYNJkqPuS5xLa8RLiBHyeOW2W17524vqnM6p/tKQuk9JMnv2Y
UTMoUGhFNP/QNTMIRXUgC74af4BoHwBGhyWo7oBUe05LVu1+fvvDDz+vQ9KLqpmKQEYMsHRK+AHH
CNSuiSyu92h3hu4jXkB/YxDvaC5rqEIQDBnzJUIn2kZERbqPp1UbrU2R4GwolzJyKBcWibBQ6HVQ
NNCVFU4RQRWRx6Q3g4NoO1+PtUnfWKDaAM4n2uIdaduJNpcp0AO92/6ICE0nlq0OyRkTAQqL1XQu
1ROqaCWeS4LM0vekBy0EWFF9vlYcDLOeAbmNB8DBb/jrhsbDyznN62EJELjuU0FwnDDCGGkQyFHF
q56j9FraO/qsU2mYitKiF/Q5DWnOdeh8SheF7gDdjgeTWQ7tiM6sxk4gbaDYmxCBeQrkFYBf0VLv
2vgxnUf0fN5RQjN7nWSLZSf6DwroiqFU45IrwOx9D8HvUa9dsC7pI3+dQEVg6dAwERaqKFX0AAru
1zEZHuvuMG1Mk2zS2sxHgJXDetzsUooKsIhAvkt/r3OOvFXA4nsfHK6XkrIsSYyETZJ2sIT5qXgp
sbHuEu1hcP3sRJcldgW9DAwynFOlMH5BAgvDtVhEYuLy3y3/QI9huwOXINOlbAAKAQWg5GuXD/hS
qN3kMy5ww4DvKdThQ500+ygyIwUfgR1ZhwiKdmac7uo5zN60tyJWYZ5onw9AMJa+EyO2LqBWmp5Z
maC4wnYgsQDpQkm0IVbBOyPb2Ty3dPGjDlhrQtfKards5ObL/E7OXrx/BlaSb5fr7IDBB6ezLkpL
qPMjvizty09cMYKCrqezh3Y52xvMdJXQKrlHwVqjoCQgUNeKkYjGmDxYaviaYQiKITy9/tpiZHRO
RUf8I3ltlrDtPBItQmg2/qPocGHdgyY8VvBj8U5LkQdAk6ypASxhaoiwrwjaUe/J17kUiFoHX3Sf
+OWeuNklYCeqEDJZ9P2kTrIkd2gl2Bc4sdscZ13be0MExpAKyzzcyDAkOKYmZIOMHXNU+T064Rxr
O24WZzq2yavDvAP1GCUqyXRaPcBTiuBKhY7Jzah8Y9jVsbl1GxRYHBeXWeFS9uE2I61t+k0q1Zs7
EHWDSRpa0NHc4SHTujlJ2FHUYjk+mvCrCX/0s8QjAknCX3hQY481TFPTg18j3As0MvQnuhEMkqfs
NTh6iOVYZywMaXJyWigsOfiJ54oVc508oYs6F4gZ5wOPiu4s5kEseo7jeWdAE9rY7rSvzfX0HLKD
m8fGBEXzWHSXgKSWMpO8+RMSUmS/AhWE3T5rXSFRPM1AEghdLntdsHkewLcQIYcKxjp/7UiaMXWT
/9TYZfbrVxROvJs4fsi74pKNx7ttbFn7jxf7zHtP+Suxo1n2vT46jS01PWQppKaygLj9cqtIP2Ba
iGNuuO/8OXhw+3ZksYJnFfDHMp2DUdKvyg9hpIHtT1FVsA3QgSUwaGL2NfsfGo2yHtz8Td/bXT4e
XHX0FM67HM6NnwYYM6GbNz16GRgKvXPW02umgVTJUxDDgSdHw3qwAVx6eG/7Q6ElE9A2ksajlZPM
mhNot3uEdOPhWXWJUjoAccK3mQuXE27kxvQAk7jyXThHoUG2+cEOJn/JhFbmkEirpXfFPOOSTGF2
M7wahhj5KHTi96Ge0QQlxtobHSZ9H6kwlLGYpIUPEA0aALM4B3Zh4ofc/QFXfQ26NpEKpAkH1zWv
Aw/kq5EliqvtM8caB7L6pSYh80A3AQd19HB9dwrc6lv2IGauD12Wbrov4G0INxU++2p4RgxOM0tV
hvkQJx1f0RLS6q7CWi5fy6uM+wz0D+SewZtJOHxb6Iof8loDyr+lfdfoZNABUYiQSbfH4EMHUo/C
suN0Ob4yj7KFizvLoqUR6GKLrHtqJmYNju69Bx6M4L7ipCgqcRFQyavgbueuaUwYPltsYEpcmpFC
M/frlFrQAwM7+9Xi0v5ybMdPttmh3k07PwdziwMfDWZ613azbwQ+f7lqB6uf7z9EdMzSSC56aZmg
hfBMc26Qad9WCADprwbK6BWgf/D7q51xMAW1vQ5Ix1XFLsm4oexYl93AueNue3LadLwyk+Fxe6I9
0dj51WuG+il0v5Px4Uw6eSMOE4txthm36f76RGRQ2PsjQzaQkQKGoYC1tcPy6Wat/d2vH/SHyo93
ZeD073U3kPmIUINZEhv4SpiuXUHhyCm5BrppX8a0+rnh4jz5R0ZfvcTn5KTY8IruLBAqmkhd5bA/
dThtcFDbwRj3PHk4bDqsrQBD+Trn0fsYNAbb3L4hcT/1w24e1iW0x8K+eZ3D6ThUM6+gLdUX8k/J
rWTsBWBgtix/JdR2qJnYgcRyZfbxPuv7E7Ihqc2//7wK6aWhq4u06FS4kLVPCBT975Bj7X2giIJG
sGuT/gpkUb4WuxY+K2dx2A/4pJzd6n7mECFJYfmxDu32mZxeY32kvpze6JSeJdLx8E1X5zhZUCdz
omA1B+h8JG+AyOtdfl/hJ2RwLs2S3ZlZJt5nJZ3jvOLd2m0REKChCe4aOBwvogqJMsD0O5lzp56b
waE3lJuP3xK5uncOrrlHUHwZVr8XgHt++wsD+uuMWL0qGSvpZ+NSC/FkqKLT03mN82NoXMadROOI
vU8UZV6/R5zNHMEGBglPqFUAffX8o451JQXl6+/vrfWdmR3v7hqLjp8vVUxJ7NcQSG14m50Pt0fM
od2lowry21ah+bHwuKaIxmSF3b6rIu3jGMsa3sDLaSaEXPVoIXMSVPy1IsUDT0dmgG7hOOvFYNBu
HXMgZeMikQyUkKize7NgfCgpfYtFTkNEeLW2GWPySLpM/cZBQz/35+SZo8EPD+lD2+jsml7Js5hD
LuCYhkFhsi7wGtyq9OE5Tr2l6TyRD0u3DWIv2Rlhgz+kvsLJvNGRu0qPCxCcTChRpgNYD3JhmTOg
JdRnW165RE4CLKlH3+CM4OE54RsOv8MOPtjiWERPk7QCrrAc7sj+OHT48ht1BRrNmQOsDE2kj47t
uOfNIxhDfwz5zVK0ZbeQYgiRIasSL2eKQtsXGCSHtTNACnpYNR5NgoIGDR5QHyKEeFEp9hznbXB2
qk8uzAR1ACGwB5y/OyT7wyWeA286zhyVgTBDqRz+g8SosSka+MrSzexx0+WMrWUyVnQQhIENaV1+
TZrGFTyRoy2uyDIJ7U0ZrQ9pK9FOc27zy/xLa2AOMOvw+KRbRJOihBP+9OH3+l0pp0kg7ak0KCVg
i5kOSREhMRVjAzI3+0DP3++hX81CgCAuCANeIA1OaoIW4Jr0F8kOahuOu3LQCi5buUNYwcfEQ1k0
RQsVFdg63+JbkHMS2KZu4w+CWvntDWioqk4n7fntOpudRu+h4b2mXeeICnXehE3ag8g67ADbwC0N
e0BG/4y0T1QLq7WyuA6/KP4bq10XIRoXX1m+nXZIF96vVmevS9cD9RwSSZgW0E4+kCJWMG5e9lTo
fi/qIdoK3DUZLUA0pT6157ATbL/c1u5+gBabZ7Ys4ES94C71PEpDXk+zzM5mKkMUmfbkfP0H1Rmf
XoEyNW7tvLzTMP3gDGHQYRE2KjY2UM2945Dez776d902eFk2jPMD+eQ5FaNPj2kmJXt73V/fRy8e
DkCDtGFYLhUkMYYHMoTIyRfgWsS4atGL0Vrsnr4pbRg4PZNjitaITXY/0Gjnl0MDfHjCyiMbpQEn
ZPm7tMN4KMbw69+5XEy+XpFQagw2ljz2N34iSySKOzz1UHUeeEzJYE/AP+IexiSdKmMumZYet+Wy
4z1DpAF+1xMKC03CvqtGZ0gYNOJJe3a4rKKe0IHC7wxQmtIVG+bB+18bdSnbAGowvvNeYWdpepQ+
2vI7HHycTyhaphV+BgcNRpZ/SjF8Ji16M2n3/Ftuv64RnKJujCMVLbIHpgji2CiwLFgzbTEyyCjD
Fx7AQGM9yoC0F+O+7BZa3iUcwPahzarLLvNQZgW3uLDruIxf8efEbuQUeYvqGD4ysMsT5LdwyVmI
EmvK9bd/+JLPxZ0wCy5z7WGtsV9ixAUiLYh8+c0hUYHflcH+ubvmGquit99mw8sNLW77CTuLXLdN
I8ov7p0rS0Vvrc/zIv62Tssnqh4AC7hjdaAP9q1xpA11RIDBG1UCn32B6VIlR0/agzI6Ca+LUPhL
f1W1b4B8nhMa3QeaagU+yiCDBPOT119d0sesgBGJDOWzunFGoORwFMLeGNTHRQBMr5ZwLdR2v590
UqgP0XfyYrnRxq0jdVQHg/ARSGv9IK9LOemtIaSevr/nIlKhAe1r3BchB/gYK0IFomUI28z+wgNp
4VQwRQ1WxAfC0h0u4o3huVthIpFx6ZNXRO84bjj6yJJ5A7wgxULAhBKhSHsXlsrVrxKWF8cd6aC4
mUt7cj8m56LjOy7Fh6/xmInJaZCHY9hHzgut8MP+QVk2JnxyF8jkabsbDiNQGXsXYx0g1JoTpFXp
uR6S0sHNK7wuiYWggbTIhgNx62LEG7NIEFKQukwvcyEm9mlekDZZS5WCSeH8BVXgpJScmqkkFuzW
K2irzbEBtMpDGT+JU+C/EymgZIiYv+NGs36gD8JAutIG4YDdU+eiVpq0EVXJ8Da8hCVcxNYnRRpx
sEN/MaDwqEIy6/y8dGhknLWw+Y4z6ln8g2CwMKrIbmNj9HpbnWnt9dP8X98x5yAso2LziTW3mL5x
zFWd7sPDyuuxN2zgbX/y8WQADEGX8CNUFibrsn2Rf/kdiB44iMQkh95O+N4HKajYxNK+YBYEfDoG
KRECVUIlqn7IozSUaXgLv6cHvO1cI0hZX9Yi/DsC1dGud7pLpwAnWJ31VQalClFCTiXSJ1+PsR6C
p0ddVbkvB4VLcBvXw96+GMFjJZlgBOa/y5D+bGdjuNnUsK+rMpEHBNHFQiRp/36SN8PNrOAUg6M6
FX33EwwYoW6eInpK8Ojw9cWQ6bZgDFs0eXALBpiytYx5PKuMNnzGitMdmUMTn2ttpM9b4nwITSbA
8ix5+Eo0Q6zGjaZpcUvuHvMhvKN/dZjPRu+i5ANO1sAT3l3OVAuydDuLDdp+C4WBbtfhwqCbse06
PcZKUOtARri4BntDTY7Bw160zim4Oq0TqYuO84HEN/BgTeFkPex6z2EFSSefH6c9TlzOYD6N2UZQ
jToOkLv/9PaQDZnDtriHL7/wzoDltDKZXiFf/ZKU+JrZZXgLO9Fr/wEkp/tqLw34KBQS/2pci55u
uVbDY1KfaBPeIfKkitMfnxjcml2tYtbZnaI2OKcM1Y4ZKsOdPCZH3wzFqfw4eSSXw+NQ8sGfQ+Fd
3J57Yj62gswOHioXUDPoMXO5twF6T3bgguk0kx545J7fxAbixMjzFh0dLeEe3X74AXvS4F2z0Rb1
OI/7gTpsR1l0G79CORDvo0FkRPpaX2OED1DJ9vb0IT0csNTWLX+1LQj5NywCPLkRk0A9PNrElUGF
aW8Ra8vLvp5xJo/AcsHUH2Nh2JIH2d1tw3kw79A8PYV47oX6urNsGFTmHqNTpAXQfu1j9LC/ST2q
PDifSvSI9IN2xDSlnd8mZdQdXktkDsyOO68/o0dUTy8BDeJmlsV9xjFYp0Dz8vF3qUTmvxPP9mi9
Rid3O7BYCR5t5Zf/SCKWyGC2rzhwG5iQlPYTTu+oF3wmt1iypcy6bLFxuQ9rzoZRd0jjBBurKlST
x+Q2eW3qzSAo73aXwHr+UaH4ch7e1gYNKCoWhj0Hj8mRJjExk1W40/PwQiWNAJgRRwcmiDNSaoAp
DZjeblE4T+oj5pEyRcZ5JGUednf14jb5YvrIHOHWUf5R8I97rrG75faAyhh5I9yByT29JVkveIPQ
3BEVO+q4AZqYdqZVcPKfNMq5mrVJz1zxS9tw74GJTX4+ZdQMXcmd4lVutimWSJcFQevH4E0QRihb
n5Xk6+8F5WX3gJekunuMzRWdMVTS942SOQ3uPMCJEJkZZIp5zeYKkvYJTW3xrVf39sdAvHgcdk9o
pRkvCWH6CPS+oB3YWVxYpuvT/g13wjquqwjjqcGhBWMYIpsmIKcaQAv7mQhHa8vKadPMm8ncODtX
nQmF9iC3Ad+NLcuXUQms6cxqYZMyOJzMqbQU2FsdlE5vn4vXDsf9cc+7NpsBpQDj1s6Ujfw6L8ck
fwAqbrEYjW2G3eiIWrIL2Z17mzOOxekkr0HYVB6A8jnuPC0SJ/69YEFTR5OqwX0m9sswXoeuTxem
6Tpb9oa8df37mVMqvzGbes34zXZk8rEolbfGUscYxwTl7A1pCN5+kc7VR5/i8xVqX5d35v8/IcxJ
InQOnj7oAZ4UnDxHEC3dsIQ+M/nEA+dChsSA9ZG+UFqoQ6BK/Sv8wiFo0y6EDwQmFKO9l4LQdMtY
X5xDaw+5EAJWck7It8jAaI1a8FFIH8lOHigvzgv4kgEiCPiXuzm1j2bR+i/GKyxKhiRoQuik10h7
YZoFhEtre4PmJURmITmB8r5oyZE5a2/sCfMDCRdZygIHPmiOmUOh5o0Na4+jKPkAIlv3ERRJF1de
3e1PycH9sWSXfYppCiCgMMOBJAAB0xl3wi5hPvMgQOn2hROMWV2ugt+4EGbHY3B50my8EKDVSZF8
eASdG9Fcww0BFiHJCAn5iH3tmi65zoCPVCArnvHPNcnzesT6/5F0ZkuKKlsYfiIjmMFb5snZ0tIb
QqtKQQWVQcSn31/2jjP16d1dKkJmrn/8Yp/3r4GIEkruJInUW8J7Q/ZQUhbFzMWhl1ykrYAtXrQF
CMnWlWgxhmMxA4i5wdgBWKHOsqJ6Wx/fHH4ZmckvSP4MN/MpK3C3b0f56dwc6i5+wuHXm3wp0ZC4
VuNyPXA42dQHhgDGr97dKXbcu10kdiJCEjygLq8N6qAmDRlZi86WlBHaeznc09GEvCgNOTPdDSEV
mS/+wvjDGaMNgHyTM9pb5LJ6IoNmeHe39Kl0JdPQzyengq/LveHidt5f7YTlZN8yugZVTCaDPURj
YrvWeQjgkgwRcRbBnQqpO8WZvMYQAX24OoobBWMKbVioiOydRYUzR8UvhTbf0r8yO20GzjEun8ma
GbMzJQO8J1ebybRlcAwbpZ+l0YX9xaYoHRej5YI8XSeaSmIwiGnxNVIjibaRdkqQRxkwRhxH4L5f
/5CzceGrCcq12oJ+pfRVxPWckcZteViegQXpzXeDxJVO7NlVTHQA+Rizu3NY63sQ4PEzgGDS8LBo
0Vncq2haiIl6czWw54bvraAYqia4tCz9QDYczHtfuv7ekOg9XOIGJnI6+h5fvh5r43EaczytnYZZ
B+jRckcfH5q/fE4RCnTK/jYOLcNXRlNdmdcq5Sr2TZAE10R7JOBYJQqYLuW/xwkEgzSKyP9Iu7G4
FyR/+pjKoxWJxX065iiqQkdySI0Gmebql+YDO10I67i4f0QL9aPwyjEbo5GSZPr8Vgefws9LxlZl
FHJZM4whiHX3GtkrtGhgQk4Z8vYcu2S/p6TFoJT9HpIxa03P7JtYzh4xzZk00ucIyJ+/wAN6PKoS
7luFIzypPKqTUTPCeWmWoc/cNLX7OOkP5vTttbdz1M1h43K/Q3Cld+Co78+i7Bbjgw4PT5Ppfjx5
IbwOKkCCM/BuRBM06lcgk6+msi/J+ff2dglHGToHYLRDGmIF1SjuNtaJS4hK+GKCtXDdhLW7o+kL
60wNZeISIJYhM5JDkraAMsNrKLOoHp5PBoKhxixud6wji3OHFs1Wnr6116h4xAGPSpOIpA8P+Ru1
pDqXp/3Fe485djM9jadv2bvogTZ/0flqeh/J6XYdAbzvWSXHF8sxzMg6uy8E70jXzSjrbOCX4bfR
HX1wTbrHOPQNsaT43QQBGpYl4aiaqQlayseqm7BF3iFR4bdiafCz7yvtBpuG0+vm4yksFY+ZbiTF
2mStH2zyoaOG/P6PRyRlesVlkXm3wSFKrrf+JNSi+Ww0zdwHwmaZ8BkSDwaR49xVQScHT8u5NCEV
RvVzPca8A1jUhM8quK2LJ8o+z0RKABrWRCM63Q9yynatCC0apECzuMavbR32O6Nwb1uzjG7bK9qG
KkbQIK0yI7qbEVANz/izdre7cvDv7CO8/2fqtecJtpOlEBRf12MqMcGmC5GcOqYGlyG/XE6KZZ1q
C3oUUaAU2N7AOTA6yt9jKzhPYZn54vJInimXVVFEpBezVPS0moQ3UmhU97U7cybPltXfBTmsXc6a
Gb3oPPy7kkyBMv7ADyiuaLnv3ZeZNNf0dU8unCA3iClyzCfpufWqbKrUJGOsuLjvqSGxtLhU/I7X
F1HChP/bHspEf08RMXLPfPy89UiteN7ihpbuSKeksMF5nZPCZKLpR1+rOO0cZlOBbiR3swfDn+aa
m1VuyUlfAt0buUPY/inhc/ZhiPNCq4qoaA11xtfczoz4FrwvNuiWst+MrVmVvr+vSqwMzrUKdNk1
MHXVy5LhQY8rdl+CaTQmBDPo8cQcn7Lz+Css0lTRZUF2QNuwfeasLg5X/f1dUr5OaK5JSTKVUyLX
qUBiOkUV+4brbybFAk1EaJb4UOvXhm1dyn/vX+yXYYm/EF+FuSREDMFHAdWEDh8ZQ3xtpnKE2rm0
iUSga/1e+OQI3IBx66BPmmNObdrLf5C8M7L13Y1UjEfchSX4S9hDXc2z2tHdfrF5nhRQImAs2eUe
vUDGghbzLXOseboyuxRv7eZaqM7nwoKg9JwLReSdLKXjIzY0xS8GeqHmnGlhvXwACgor/sg4R+xB
rClVfGefMsyzy85H1rAeXa4ehFQ+uSfSov7Oow+pWsw+KtZNmFhjtOmKuKa5heAfmBGAe5XNPpvf
JxhgtAjOg6uluxBUUBmEann6VgDdz0BR/MAv/ljez3HuNn9yWMZj9FvQxN0mW9yi66bXE23/wWYS
mrJdA/5aUUvhEMIupqeb5D6D9qgul08anb8/gbLSVnfVMVb5Sd7Ly7y1NagIzhgAOFCSStzirqi8
z5e2pQP4fQk+ldPuWrZjWgEREi36+AWGMHtgawfSC8ij7+1Sj9rgEFPkzSl118JTQ1EcjB8Vq9k/
T5qrsAz/vB3jZ2SKbR1Gj3hLJRmOPe06PSO5tlUJY9mfFc/s8aeHZyJLGNoA1AExEfMyMjyZnUVj
8GfCwxU+VzxgFRDSngdmTYbSUUu1kN/IGJ0fmMJ42gLcng5ez/UI+6qrJbyEwXmH0/SqhR+XvwcJ
sb41/VUmeWTOroZ9H3ltCunNXcMjasopel4z1Thcr7khGcBHjvrwP/uhDW8oPmiXaeie9gcQSltx
p62+qPtj//vOo1E9z5O34T+mA+eiadmBfKmHMwYNiDY1bg3/mQV968hMEen1t3wFvZZ2RG09ku6c
3DMIQJsdrSriqzkpXjmrkiLZIxSN+nTczl4EAupBy/P4NlPEcuTXu3rrMs8xFup3XK4fbaqzAlZ9
lHld5vDbt0eq6jzn5GBNLGOhItbPUMe/4Jg9Bfp3+Z5rxaL7J796pJ/7jkjvx2hCepBEiL8DC3wx
ZyLOe/TPh/D2xnEJXWGF13kD+JMU5Gt0zofKPpW+FrwdUqIv1Qu6M89Csp6g9q73xeTWzRuoZbxT
nO4j1qO798xZsGWhzXBft0lHHrXbcl7uEeTZzR8iSuz+0iscSU72+9GCnPhqkJxFS4jH6klV595i
DbmG3JTaQi9ScXPyxdfHDzwsErZi2UYtFmYTW8iD+Xzs0qI6dseq3X+WlZl2SVO/7YVz91twm87X
8GE+iUzlRh07d6zC8zeyKw6ffPCHX1q2lbkSskd2TszwN9gxNGXp2bBldBm0SQE1D7GeXlHhLKtI
riOUuwTfrlntzx+Unh5Ga/wZlkMfe5vW63qnEHjt1vMCHo1MkMzWaordYSE8JEloWTi9jX7yX9lv
Dr1nzkDtOYposRKLLe5Hm4jbAMIREfIFE+MEJQSZywTC6GsaX8utOjdQxjh6pEb6TsAxb356Hp03
xfEWPCbV15Mkj78hVC8umE+FsTUzbe6UMdMoxL17+xrAyvLFbTKaCzSz+usSc8dAYM5lTGgcr5aX
QAeAAyGAw9Sdz84gtr36ztPsr180zM6+gi279VeNi/uwd3qxaQNnCdslwKwH1UYVMlYR8t67cJNo
MWpq9+bgmd/8sgMETyCeDpW2ib8bvMq/fTGAkBJIJ7sDKhI8E5Wtj5B9n/f08nKIhbALL9h7+7AK
8j9jekENa9+PAuHoWRp0nvw+bBDnYxeBimsjkF8OlavrAUkZYDPYVXOQvPNUn32I9/r4OO9PYHKH
LEAdulq30egHWwJ6OgzZgTLPUmA/3fniu3Hy5ZYc0ufSQnjL+Zzo9eid0vk1hzZIzjjesxil27II
lQ2eutmF5K4PU4FyEMF6Dby1g4UDI2poBS24Ws7xU7i76W3yB0/lJ13Dd2qAdMN1INxk2VZpCSzh
FO+IIItQdukXximgUBgBSgXIAUaPsFdUAMoR+aQg/qxK1Pjq1OoCdErhIFqivjiCY0B8e5cQUEBA
pRf7QF0itfXBkBjeaVeFaoyNMXnObvglbmET1UtgtM9BPoGgpeO4x//uPn2O0+5r+gDgiI1ESq/z
Yj2aSL7kVrHl1/SU9OvLkrke5Wqsx7Kz5EAEuyPI0B/2Wt/AM0Xocele51C9jf2ze+O9GviEwqaH
EYWJot0M+FHnSnKlj54KxF9uQYFrolRe37cDtgVuJ7ZWYc9D8S5ceFcgUPb4kwHWNooIBvPLSKbR
6T21knyhiOvg9kztAIvyKzTngG/NDDKNBhZtqyXypl1cYpMajV9OcxCE0kZ92bXhjTGsYXpjc4qy
DWI/VBDL94qvXk/b+R2lLuEJS4Y9DQt3WM/P3N2NMBABLHEX8OfQa6vgNJddtUMjSadiyJ9m2qt2
CLnn3VT3uREkpMmknOEAAAm6QS9ffs8Jb6BdGxt+5JPd9wMPbWwyrhKxCogWd9XcigmuwDqJ+bWC
XBb0sbS5/Wqb/nBnYUSrAXuwlF2hPtV9ZcOvpudkOCietHkuR9/XUPU7AnihFaa8IH5QiDcwX0K5
0kHc4Evx3sWdCSSFVEC0oH0TXuBckU+iHSC7YPpJO7TNvECL/VZotmoQOI+yvMK58FAwz/zuxatn
AUZ//u/eOPHjIXWJBXSE+5/sNRAOnj2CFZz6n58xHfBxEvyDMmZzXWYBbqA1BNBB+HufB/BnfmId
8bQib4rLqRVnkIyyXyxpnuFvNpt8foHF4H2SL8Yzz5L5rfpCZRfn82Jp/tQpBo/OIwsjJpNjQcxW
S/jEJUIGlA5xThMPrQHUR/yqO2GS2aP8EwI7gWrfSISAmXkgUVG+oGymJhkTo29OvghsPSTnYEYV
pWiwAW9H1kKwUY562AceK6QqZUz5Jury+bMMjeeU+4sZqh874xHPUz37QLXgzi0kamMiNhkdCxli
n3pWKjPLcjGivdb1y+mV4KayPtwiIgDfPLA7M/vSYH5aD9n/gAnNURhsLbdv/bEVdkrARUA4rgth
r/B4Vbzc4y5GLRj8azRq4+strD5snMXhCuZ4kecDLEJJft8PYVkvWEQlQI3N4ilzMRlhz98jkFTv
eoXf6LyX5o1nxXQ8Kw/4znh0iQTdfKRpTZwerww7Ij6VaVtFfLcSGYi0RjFNDGlDtuqSDOjBhbxC
Y1YkV3NV62n9ounHvp1dHULRWhJaS34eaZLozCSfPmUVtpBlKk9Go1l1PZTaglMAKArabuPjGUAr
N3RS8f0eVLx4649yN3+z7XHrPDDXIyz7+Ny3Ja/aaev/kVvmse4aiYS1A/8I/JVAxZ0l+h3fSU/J
34UEruqI5vAFaoaeCCOLsLODJ9oMsEOYbwA0xudJdt8pz0k5rN6e1ISfDFt8x6kQM4uX/ZRAmASt
wPpVgTUWfMJpxC2VQjeHb5WV7gYy33NXUjCCxyIpjxzvmkT+VTnsYfZiIxyhY7Lz/ZvZ6eqPThce
gps/rgJWN8Vn3aTJAxCdACNW8fhM+EmA+UFCDAw0ws6MHbxMfuZVOMwNKQHUKLMQb7eRtjLrMPrc
d1KNfblCy46YmrGqt4sJdp+75uZbiYBJPgiIma/AaOPJWylRtTV6h54ddGFqYm6BvLn1uIdvvwXA
13czvc2H01B6/wY2hifgbpchSN6+t9CsE6Krvp4TISorYh1oBqvmUzDs/5tT91itK1Ke/2mBpyWK
1R+qseHm/bMiOs7V5JpAiZk2uKWw8JOss2gzsceziHPMfafMi1/1auyP+P4vLr4PDhRlIs5RHPMu
ffRsk/Eu/4LElR+2hKt0R6Hw/VTxE+Tg5UsBrNSI0wxHQEQHoogKzxkhHLpvmC7yQGjSZ+Y9UL3Q
IKUlEieOIlDR+tDPgvGb6VGkAqr68Vp6Ehyu87kR4GePf9Cj95vHGpJgZsJQv46YhC3fiJA7AjPf
w5wugKfXnSNrCEoc/rbO3tstlPnD8geGN0S6ywtnXsgcWrE4Ns6oJqDSofyiK4Gogp7U3KRNkNdZ
L6GpwFuFQ5kkVctR5ycm6jKhGHeUmL/QeD+0V02gXhFpsdY9djpJA9QYkj+NYolNCmcnR5IeIfGX
6ZrV8pR5hN7qUXMcuVdSgdDMcgFRZpxt2skmDJVotaSAKauJ5V9reptYhf9CkYrm4A9Ug9+fQ+a5
HFD7bfEIuWdBHSPGHPZ6k/RRVzJhD4P66vYrzgwlT1mse4+wMT00mpz1q8Y3eKzDfgaFFoEbDFny
4S25sPGW3yIVQKrHMfSM84dkxzlrIA3B7B7GPaHUIj+8hy3qbuAvcHrAwicul9LjrM8J/t78SCdW
ATm9xybvcNLt7wjF2LTe7njGOkfcQ8PfIlHTigf6zlF9YZtH5oI6xpNdTmUVThYghZHYN1YoJEVa
HDv4CfeO+o0YjjtrwfWhy+NiRWI65QOquM/+3bEEOVFGLxzTcYXSiDdo45GHtIeR8QrJy3fslEyz
b1fULG9YZ7VY7Qjy4mwBVRffPWn5hnmk6s412cG0uEfUgNKmRO5/lyM5d6XBvm9eo3hg/NR82lmy
fbaoo25qbB7+ETse0iUu+9Jgmstpl2dE+6cejs9nG5CnOid8CHCeFvfzZxy8qAHGs3FOat2r1hIm
YN6jiBa7NRyea1cxJPf+/JPqX+l9ON9ARiK8Bs/mYpsVLWkNacMMgscSbWepBMOG1RgrtFy4VQE0
//FJZq1eTlE7FKcrr+OtXVNhgS9HQzasPonttLEoI7BslgTnmq+AfZXtQSrjmtMb2VUo7JbvV/CG
leF8/CJEPTDYvNqwkyPw+dfLlip6Zqdi4ziMZVKRpy3PZ715ZUDRWLDDQlvn5wQPq6m4L9rPeNBu
YflIlGv0GJIWmxZS2MMYFJWFAhnNv82Ye4gv3NL9hxUKEFAJtCpg3WBE5GPeuviNSrJh7/XbJuK7
lDunJUYGgwI6NMuxTBfzHvu5hhlBYuB0y2v0bHzMUM3IA6Jrc+9MTER2qNX0mk/6e9JQwNeE+J6Y
N9XvDKEt90VmXwvnfmBazRmBqoAbHTTpQ8wWK2ROyanHLdSd+FFga0q7xAVmPhd36vwOKmoZjuzj
YHT2amj3vAkLjk2cMlCdPKAUGOwZqJ137Y5HvtZj7veaDZMKvmIeEYLI9tmdife8BZYFZQZthjtx
Tu5jkXuLs8/85z+JcQTm6DnkUyyBv95mthS1Mr/F7JmAG8cK66bAfAgXdruj5ZHsHaP3iyjIpX9A
Ruci/oRwMouEhzHeSfQHCuv4wH7As4e+FBEWoDtoiMaGDtvKWdFiMH3PcmbPX1YbQgsQJTwdkxF5
CaEXfAisV7zuAHc7KZdgAaecy80fWNFTJq4LaJx/iwow+I2yf16clg0zlSOxf0sOVQdsYgvE9N6V
73BGv1I1ff/0JwPA+vfJyfnDBHgWCc5wTGMawQLa07CMIOG+EaF18W+PuFyg0fQeaa6g3d4fmRBC
iA2CspjMtgijUQ2ZPq6Nt98ifiH/DEGjdcqNSDb+adGgfHl4cTfi4Zn3Xpc7YIuG91p1FtEwV8x2
ZLQcmYtS2lsKYpG9LKUoIl8V8Wg69rQ1/eKoEXbCoCuYXaRam7fz8Ai60EmfJU2K2ooWLyWdoK7Q
HIYltXiiYZJ3iEzJjVBgUXh7cRQ4WX1SUDWEjkZ33kz4HHBjneCs/WfKEXj5SIiJWz2jPFQ397nk
1xzYyQ0KfqQemlZe8oVsm4B0KiRRb39GngsCLawG7nPOCYH3IhTA1IWTiAUhC4mN9p+iUlqf7UOW
oODgp3DZuJv43FDTSjQgFStq99Au2KS/e5cTGgjioUDmNvKWhKqt8EsRWsaA8v3YkDnmaKnska+J
GHrkwY3mLMkZqtsXf5F13bnDdtLHGSGG9blID0fBzIBOjzdYweDOdDGDx58AeWTzJ352c3bJICYx
4BKfZ0oVwVMnUjYhN2qV+fLUcP9QobEOA+AHrohtEcTkE6IbDsx9LV/T2jm75dacMymA1j02HKwt
Eobq4MkHtBGb+MaP9COkhbTccmoSXySpmbC5sfFTnT6IWKlb5+q/7HR3422U/tmp0CEvG056uq0+
nO6b+NWdYfeQhB7cQUwiB+ZZv42tVF5WR6DmN7rlNQl3KPzQ+5XUJYvYNBLCEFzPnt98yY3bkxIS
/dC8BYdvX6ZXdJiu1oQvD64+vdlp6xF8g7Cm4xx7c6rS6zu77zwEzX2LMzQYLz+37+aeghwyYymX
zXPMi2AixDtRkSSOXIKtooFDgXZv/Gv04puCBdc/Xk75GwMEdwhhPSjQZlfCljzkNA1icmsitY6K
NqUSvxgh5ubhFqeU11Tz5VPn6kG+vM5vjZ1ls1H/JaNm+4bcwB/gmIElzCUE9dN16Y+p5STfj9wj
yxm0pfbv1xoekmxStJ5qgaC61VLlGVq2KK0NsBQZ2O3sX6kFqxxl+XDZ+jx4J5g6ZPWo+BjOnX5a
R0z9C33VnTI06+fpy/+QMzkQ9bkvTkCJnDgolnXVHyLTvfwXaTOr+AIva9DHoj+Po4BYl9hI7ah0
ljPhlVpMT0nIzWw/JjBT7aRnAYUgeDjtop32K/mL28BePf5qNNwFauP4sizW97n23Sh2NkZzQR5O
e5B8PlhwjaAeWUQGvgEeOAc6uAQF+ngAZuGQ3gHM6+mbcvF6Oo45bERWApToVR5qJIjfuPrK41Ek
MCkEeVRLvE99CrqdSH5Petw4Hse6c3fHcTGXEOWd52ac/VjfNwq8s1nn6yj6YMvnin+dZzdfH2zm
q0JxxwsDY/KB+6kFkCVx7jQ0QgprrWBjOTVfIanA5j1jps36H6BtEwmJGqgLBZvr2a1R7+nEXCi7
RzLAZyL9Jw+A8Z+wJbho4DJ6MXANqVPOogQmvOPxfqqetO8D6R8GGqAp0G+Afk2zTzdQSaGg/HAC
nIJOg9BjU/Iv9hdphCIykLfzirnhyaPtdpejSsrULcFQwvLBfefXyWMrzZVImumsJh+WF/QeB2hl
n/+4PflKZtwB6zVzdvr57WAGt6ng4Hfn+Q2BzUZdEItHc/nV2UIR+d26/NVwROmx8o3WhGtaLXvF
NU98cRoRUVDjLGADaTd2daBb2mDlE1c3vwcyOkt58tpTl/yY6o4Rchg6IIicKr5lx+j2QHsh+kFg
V3cfOXbURP3qNelmSLD9+65eNinLYY6xVlc8VHDs3AMaImZT9yUSmrjOCJqRA7Gyk6eWmoGE+I4j
pohfCq3k6gtJ5Gg+2l0QgG4bgtQbJ6sD5RHqmn3nsE1UU8Xrdi+HurXPPRid9I2EvAsx4LxaXpbI
6bNvGRkf5qHavTBt3cKWzDslltsU/YLxXo0X4jaQF9Dn0oy7oeaszNq2UHu3jLi/z3M9Ps8vU5Mn
T5owytcAI+dJGZWKPeIAonlQYYPqpPzPGd3h4HRM/If29ED4Y0Vd59Smq/xcDmCqQAAexCUM//eT
ZLrBZ6S7bF7IB3pwgc9CWvU7KZKe1EkorWPui46kJbuquTqPzFNWfEbD1fc6FY89De2cdn9QiqjV
tPbYtHAW1gJrOI8D3uyLsZ1GRnxfSL3LgH/KL55myC9g55H3fbennixMqNMzd4+JdfGdZHVUrMWN
dtexbHt6rD43z+iDCQXeXBCCZm1zTZAVTykZjNpBVGKWKbqHFj3tjFRpZIxyAIFk/JS592RPj1uv
Jm6SpEw0H8Rm3hpfHv59yeMFJDVcC23X0vftMFqwpjwIOjzT/1MdHoZ9nqtx04RXIb3NBp8bVoDM
fDHAKk3u8XleJ/RNpsuf4PGvNp377/f4dXtqIRk2iDDgvX5yi91axoULdO5JfSKyOZ9u83Pm8zsX
KZBg6XDQz3szRWPEv6980bZ+BNyjH1iUNiBF5ykXPq8S4ROV0zrKkYjbRQ24mue1fCrmeVjOBw15
1hD1M5a0b1SqIjCuT3n7Mz0YT87s6SfK/qKnQaSgHLBCwz2IwqgR6QJiBhPHPJR7vJ5IU6lWciLO
u9TLX4mVNZyeERx/ESFyo+R2dy/XrQkoBdPFcr/km4Rhxm4jzFmo4sPPkUgwTgixSFgryIWTE7SF
SM/HfreArgnbWa04H5R8aCDFq4DU8Mfc20requE9hqs4kDLyK8TpwxehKVf3gwPmha7BNzOH+A1G
Rc+cFl8co+tjge0F1X8LlOnqU8Sh6BC3sN+diyhHHXEKJ/YEjDOL70tQXTHsgkBxQsHOwHXkwRtP
cEgwIPN7FTklixu6vTo0veWEstzWVUF2MZKjx3CKCQqvM9awn51KfvEfO/58eaY2cXenxw23SU3O
oDXLZtx5FB/Nn9y+l+kbVNMZfbHaV5n3ViLDfeM4C5fvI29DIvU+n6F+Rd0wIYAmxLUmHzlwYOYl
FfWIPI1iosdRI8OkxeOQkowVWz/FOMrNRMPWH2SrEQgSHi+CPoUocSsWN9Fpx4RNr6WGW7z8ynZj
YJORqBTTikQtI1bqoL2u5aOGThfTAb1uMt2t0RmzF6YUoU6Uw5YSv+Nnzcg/bEAhDNB1xk0G7ElN
JPyTQxYmha8xX4NEnmSBbar12AzrzRPrmLBttQRQVlhxqA7aChM9BnPulD9gOR9K4ACM9lGxrGG9
/kaP5QICYRzg5LwUH/iRfLTkUy8viC5UG3BxRGlkRwoqevIf+eq3fg9ajy3r0TmwbONVw/knmzFL
wkMPsUyQqIY+gB5iZoZ7khtLCUUBwb2r7KBAYGniWBs9twjVe8qcK2RtuCK91yf+uhBKMkwyUD6n
9C+kXTXbUYox0yKAzjZMe1w5zdaYIsef3834VC2eitOt6qWWXsbIyU+/G2YpZTMpAfReZGDzi6sd
3r7oM8z/LpMGwMdGhe9AgeZBB3H5mSWTo+XejqAHuDPvDsdo5FebckNnFCwtOutF5SCJsldMtF2o
ziFnAV02pGz7j8l11gaqaIICm61j3gXFra3D+IOILhCmBfQM4J+EHaEXPTFgk8PyYQGOKU4in+JO
zjOLuO7djOWDY811f298xrjcAyGLLTBKtoTkwREJKE/+lXctVc4QpJXTYajGmu8Zg3P/hGJy1WA4
wBiYXPHcxRBAIe5GjKBZ0B2aDcQl00F0+z0DWP08N9fN00O4TSTykt0SFK6LxlIow/iCFuBuC58d
6k9U1LP3//IMYU7hwGpvEpFkgA0FIXBNMhDyOntAe/9Cxz6Kaue1QHTEvYbhgY8Y8ph5Eh6QLr45
l4X69S9Q08bERiaBcRB6PSirwzslhITELNCKDwdQpyUSXv42goYtcAy2mxoDtFCOm2GD9gQ2TFBF
cMDBK8IXw1mNjaB52ewzP4/wA0NXrzUgNNb7lUZFk6eSmo7tACjiDh31SO8b9BSok0TG2j20pqAU
6nxEfLL72p96hymNT3qJ7xyO9MXHqaFdyZsO+q1O2ORwArG6H0w4HYctN34+meC435n9AyFiGa8M
UmSFGxUtDyGTaFWFjDZUMgfJE5jeG4WTSGZSYqDqz8MG2mRM4OXHc8FwvsE8jSm/jzVjSUMwPyN4
jI+qiHFDDLMo+Oo+syc29TB+MAbPz8F2OtiGx6cgWiR6w2zNRs4wB99fLo/f1G2Tpo/QiTxNepcQ
qJEJJATi5IWIZUSUwpbBGsABvAI4DjhBMH5KfOaFUANxX84ukbZI3pBqQ0ym4PeQYShAQElJzixP
Gw+ho7Mx3Y3426wq2LCE62jg/kUKyHby9l++LqrCrYDgBkoTgzu5CzxINL/zxGYLuEy/Tq+HIyIS
gG1sijyOaNnhYXDwsqPN/H2S/K6wzMzh764A7zUxQBeUBMWqA/b/RTRgbyYDokFPistDnT4isj1Y
1siHMEh/2RMfQVUV5IT/SocNck4wov2/lB7gNDhsEhHIgHbQNqCR8o4zWbLXRMFw3cZwn4qT/II+
U2MrtFZ8eYyvs3KKfxlrqhLU+H4J6+Gj0jp1pO6dR4S94BqMPY5WP+bVVifqREfTfgIXeF1ienjZ
OVYNbr69EkiLzy/VDRR2ow5Dq8YzRlxhojLbfVbF9p/zWIhIBBJkeCK1Z5MHOplaS5GM6hLKdSQc
6RKo9qbC4iWdHi9EnCTtiFV6diwWazDVtbF706zIZ7xhMwJ44TEUc+OxsEWZJbjm8YzNTIS8nJeY
e5D5537pmOxq73BuUAojEGiANUrGaSIDL79EIr9jvBKpmzmK/pfzBpRcjPYSvmOEkj8P8veXsqNz
7uV/8LNG+eaMHj8aAcsA49o1d3A6pxGDGKi5d5te5+/NNB67X8as980JNmTlOz9w6gpK1cEM8OJm
QQtsiZBnIJ8vEBguVXLLnMsW7uCOgBlX35VMSPS0g4tUAdvkEicAOmsIMRg+R10UjiQhvUAuRpMb
krZpceIkiF4a3VmGTt50OehxmT4+07RO0Ihn4KoD5qx+8vThohb07yGBnCgY9nmkUhT1Ac9YQOaD
4ezVkZ8xLN182KMqzV+Y+17ucQ8ED0XZTPlSNisjjMMeLcwZZvr98/kRBnH+Na0I5ZCxSx95KMSC
yzrKfSTqHQZi60jL3Z7xlGrUM4ARMb3h/2TNM/cEzNpx4a6m6ZXYC8g6DkmII7/v0RiODFeCYN0q
1qIIZGp9/iJXfM6ZYIQoHiX5JSCN7701sJNgJn87tf9I0Z88NwQQgZKig+KaAvBBVoxxqPGCx5tf
V/Z98SRUn2xzlFveHVLz7DfMhQdFFR+VQgz+3ghzGRRIL0WwahrbuDTXpbnU/Fzk6cv6vYyCy7eM
FMgh6vW9glqsd22N72RszMitzVVPIxwqxOL7EFFceRf1qLrwa7+9T7v4QCMIOgYLrhqK6LArHsc3
T7OxhLAYtmMcE8Tulk+kknELxJxDvz/XA6tnwfN/PlDrxXwmFDnfzytCDjWtZ8V7kgNAXl1dWmlA
djcPGT9+gKvk6ZbAvsP+q1q99ID4nn+QpdAGcZj+Qn8u0m1e0WUueeiNJyiCG1G+clmzd7GcHwiJ
YpcvpuW0g2wi/Qbtt4CaYYcQ+OImhVhL9MXgI61lNEWK8SXzySEuF8BsdKOjvFg+53ckNkpyuwY3
Y9vm8W3RBhrll2QPk4esRsbyVmv2aISUQUGQ3IVm5Z/V0m53A+8L7eNeXr2/W1DnF8s17tlUfyx0
EF0ks287uSBLN9nK+rurr4nI2OEN9XTYgZTNIpJjkgPSR8xOPr1A5Eyb3x1j9wunyKFcj07VlLGO
gD73tq/xeJKyt7T84kdKUUfe1zdP2eZ7TC6glPKh/EXwzJfKxlwBDVl0FHLmoJkBngtfm7Ttk/sW
2Rj8H29B1dxiOwpp+YVS+HpnmzP05EwJgZv733MlDl31tHnBp7itEpB1IDOoAzjmbn14fnwGzHzZ
SiFj5WvTbhRk0CrRuHSwvjZncDA4mhpjDlliy9vhCYk32KLaQSApo4UcP/AuYdDo5gImBuz7nB64
Sxn9N7gaFBaF/4WtLM2ArMXuNS18CymhT6Lt5OI1s9IHdattFd0S9oD47TXgoSxp7u6AKBFFnCdQ
I1RzGIBq5wus9IXE6+xooeHnoeLL3r8TsQ0gc5lKoiQDrNOM26mlpjlHSOKczm6ecAX5VkDHB05f
5Uzv7S4Em9pdB1Y3MxJu0ot3xd7MOYANZMx5RAmqVMEpfUn7xe1bMp0uHoW1v4Fm3HX2ZaJNDfoy
jImyGIXySiPm1kJ528XyilzfXQ7vzvcB7USoNlFilB2xzUanjNcbJcZEC+DTXMFh5JEx4RgRQLDc
NzUHvIzF8z+SzmtZVW1bw09ElQQJt0pWUTGPG8swJSgiIAo+/f762rXO2bXDDMNA7639sbvI8ybk
2/W7pmiJbBh8Xj/MfHHjHuQ6EqckZmpf+yMFYH2V7CtnC6uAoFbocanZs0KS0VDUSFxlj6Ap6Gfl
9whuv3aP/5AmjprJ0P6t1Lmgx4fX3mtDnQIsJJczMb7tOyZTliH7Xo+2iFZuxjyJOBGoBsJUTLwC
iOuDPGNzOUAKGpleR8iJI++zCEaMRkgFFR7QKMJOaQX5Ju/RkfOfbvmah/t7qxEbLEm3IqsinVak
VKTr7DQgf+x3pRiZ5p0ikmirGITVTTjVv8Q7D5zPWtQ73pdYMnvEnXYJHll7rKdLJCOEnopcCrqP
/p6rJ/6SF0Iu4rEIKkrd95n+I+JVYZhXQ/zO4AhfvHP8IVj5k7FFdthnLqRs0750dJRgBoCcK08t
It0whu5K1ClE5hBD9JnXB57HJeInn/9CwRMD9stthJhGdx+LLtBVwSaTS8FMwUsFjxbC0PYE3Lav
pyw20hyeLiGKELlchCl4euQ797bNGRNkKH7tz4UBZEQhwRE1GjyaQrzYPZLddL1HEPyC16da6MHV
SGxAFqkUCEXvIIsLmFbwHcPnhXBoMrJSq3Ffakxvj+C4fMJ4F0wqqrhal69pcuKjLLcij2MIaYhY
GkgDaC26z9QJ+/aOFDveQwJ/CFTT/vH1CjW0XCAopEA9RI8XIlOwwTiLULo8ApFDjd2hH01ETcfP
JfeQj43wkAdBEHUgMi46v6HfjS1HyMvseo3UjW+EwveaOY5o1epEwo3H1wulxCTFHv0+VPTPEGcS
gOcwfPSeFnULemCXxuqFpPTCfRUTmcKhjCZWi/BOFJPXd6TwotIZT9BxwxMyNab82wrD/TBgp/io
UJ8ZTxshuRwreCdckBcTRA8RB5JqfPtMy7w5xNoEyCcEb6ryqzHbM0AOXTW1UfvpNxY/NoGUX8Kn
OrhJq8fUnBUwjhuyyLhhvwgDkArbbTjBmoVgcUge0KBCYD24MV1zAbOvMTmSaHQBbfhP5U+gbmjM
Je6deTc3HWNaOiVfBQEUs6LyLos/h+A8zF+UUIg9CvceJifArA+nPAkJJAIO/t0n3VrZioDFU4W2
i8ew2PLok21KcMwUIju+x/zlz6kMN0INAk8rD1tBjFB768fb20ZxQ5F9qVPy1eE6Y+bjdW6p061x
yeh8Ycn5gcBI7B9OOBKZRIyGICUBnEaDBbTDIhW9jTgEeIWlQ0WYmKhTew5PXM4g0MZTHc5SiogQ
IbFp6BbxjwDYI/sCVBQhgOKV/eP89pGuuIRoxFgCR4JiVe3jotiIKJaYDOPB7FzGmJgRIdmgzsyG
ayJLxE+hjfjK5gsYZ/+DNFJhvkW3guCYPUwwqpPMtUVTp4xJFlkbw5VYPYMX32NENKxRYhVdZ+Nd
Acaj3TRElyZhGXnAOoJkWicSfngRksshbGWIFsRwtZMIfkr/06nSUcV5LITKYjFpvH5jAWO22Owl
NqL9loeUVEtATTK1sXY2KCzPa9Ea0rFrEE8y2t/GsoMGarTlbrZn2QTLDpyvBRntDbFTiz/6SGqj
S8qzqKu8b879rUAAei78NX+zc/7btrztIpFK3AL1GuvLWP+DQHAMsj8qR+yxeIqCucg1FHuMkEMN
QlG7RpjabXvreRxEfDFwCVVvoAEcU5xE/xlT9h/7KrItnuNrizLh/yuQyBMSXqnM+TsbIzLp8drz
nqAVHT1mCfeINH8xCIrcxrPg+P5YKomIcNht3vQWrpEqRur870cT4i/4+XJ82YE7rwuqMBuPAkj1
fCYX5DU1vZnI8eTLyAm7G1BMIVpQqHEbDxaeHO4QqjvrchyQNz8X0YyWjahCZ8vOfJ5Avm08XxNS
wUZzzhDbWHWEOoBDuj0YS7n72K+D5T7tmDr3FatDh1WJRwyOVYqIg+9d4rfQoo0uFKl9nJhU8BLy
ZgoVPvToFiFjsfMR+LnUeoOAcRYRHgoqozHA8z4TtyK+XahswdTGCxY2cNsp1ney9X/2nqfqpIz3
td09+RRI+yN37B+iZ4xJfDFSmzZnlyt9//D0GALRA80BBGItDVpgbTP4LgRcDL8xlj2TLhwuRZ6k
wmPJgDOl5JjWGzJTnWqieZ+9woHBVTZ7nisINkJ6mGjnSpAFCNc/4zuRPu2J8AMKSY7kkyV8y4QJ
NHPEE4ULH9rMhCghcN1p+Cpw4qsEVz94EocivQP52M9vgasp+EA/8PLRmgVGODzkUCTWnVGywwdZ
MlAm03tgzHYNZZZkM/KDJqEBevsZD2NyX+LWY6EZQd4iBJDGnzWlFAckVYCpbjlDVIBhYOhmqElY
bAldR5qRrxFokAAj46VP5zIfJcYcXLmpaOJN50jL9j3zojH+R2EQJzUJ4I7E45xTPosV2KFlg5eZ
zBIUaDq+S05tX/SE0Sv2CZ7ib1XZ/0GxUcUCuXc7KxJ/GX88xntCS7lOxYbIdq1cCZ1dfoX+04qV
L7DLa9cCd3/GVcNLzKPqCsczblZFAKDqfzwL5lmbtPMa0BxvryO87L2P4R0onmF8EikTvERQoDWm
9dw3/cN3/05ho16nxm5mP79ZHum465x31PNYQCNbpDMGymU4g3Z5TiBdcHfoE2kp3n3+bERVvLps
CmHiiKWWv6XFYGeIlIAV+topiXzF7O2/OR/4SEy+Wx+6GFkDgCt8ZYXbkI1bmB7K/ddtSex4THYK
hA/a2fRU7fOTtXyT13S8QsHxLTADUrG2jPyA8mxPpIqwWejzBko7W4NZSgFuw0Bd4tHfkjdDHpCI
eloXaxKXoLKQOEhL8rozZ8g6Q9WTHgw98jLi4h+ZW3QyYSFmjQ75+9H0UrMzExFGnB7ks4siCxw8
QvFvt9A9hlvNhMjm78cZyT2ncGS8BlA6R3t4JE20HM//wPs4gonl4Fksx7QPTrCog4Yy0GHbETOY
gCXOXyqn4A9HCObeOAWSeJ+4E4T65I2x7AYQviwUTxHrIXoDxtCNO56w8Zp0VwYJJnduAzj1lx8X
TuvN9xNgdQ4FvLGit5CLb/6P3rE1DbYyGJqIaMaiPbp8kQygQOFnZTsbjaTlgu2NP+no1zQ7InkH
CdP5XyGqVAEC83bE5NCLA/5nz+OLo+1/0EOwwgQKkrkxCgy+DDAkfLQZVFbGASxucXzhzEusCtQe
kX8vagEo4iIQjk9elCWvhUSnQ9siQN5/CydEksh/o/FSIY0YWM6dzaQjrT48X9VoPkdGhLBHkPWC
T2Ua8I7TjiALymQ+3MF8c8dtD5Y0E5UdolH0yctdGEvUJA55C5DZnD+88qDh91K6IUqrZ1oIQ8kt
jWAPmWrN6CBO4G1iX7FHJZFyE0PznoGFiQIUnS+7yBZMXbgxEBXMDiQ68vJf5zh3idHQRodTuwCL
BsSj3hAaE31RG7AouwmA0mN0MiHrScVxNrfHODRF72BE+2DHUJmMp1MOIYtv1b/L9ERgKatsP9rI
499NpOnUXuo8PO7Yh4Nmb7xasQePH/7PYYC67IR2i5S1irwQ/th6JLKaRPphRvDjG0j2TSkz7wop
jE8+Cg4kcj80ShPVsECMRXQGCtdRSBQUWd+cstONmHM5MviI2nW3tZYHzEvjqfh4lLW0HQS/cXhb
5uhzK2fSAQgTGCmvSvC455haylYEIxrhBxobvtHg+9YguU5d4s5QxpFnESEg+K9s44BUjzPXmCE2
pSLyOFK3iq1Nwy+UB6zWeCOkLTywT5iIcX5SLhxJp6FXc7Dkt/zWwptcUXorwS8WCmDuVZ2jn3Qq
qsaaxY/TkK/ZWFt98UrMiMR5jgZXgWQO4yfb3Y6sF0fjHMI0cpGXXfhlTZ6JL6a0NJbZQt8Px8e9
ApTUXl9xF6W+uH3U6D3hZM42D970MGPHFukwPFEUhDastUKowUKbgZ/XSBypwxEjJI8LGpkQmcmM
Oxzhhr6vpugeNBFlCONO0iSC9EjbV0EefW58Jth1p5CkDbV7bF4BdNLh53yiFKpYZGxFqLxsk1/O
Sbg+zvkeuCgIgvftAZG1PKJ5QjWhI2ibJl6F5Z9ljpOUhxybjRgTuBknLCjrN9l6L6z/CC2sP/R3
fBiIDqaUGyETIuJr1++L6QE9ALl2wDTc95WdQXTYb8Ei04TzW/YXelbD4cPjavg4qJqEPTESLjYh
nrmveTEowcnPDJRDRwBqiXpjZJ3ZxTdv33KeNBlX3EGECiNb2x99VArA5uKMIsGDsInjX3I6LosI
LTGHaCTPYfO6xZHj9FYK+7wEpUhcV/wMqu1nWkQoyF3QERZjDThfCVnEKGPdsnfqYX8jHmDBmMC5
bN4yn5NqOiB+gRoGHqyZGGf7yJhguuX3CMq9m6S4CpEGMnSb5IlK0QAvMbqvt42X91nh8hHZ4v2m
o4n843A9TaU/xICg7+BurHrznMcTZMxlaURahfykugxWBsBfKoSgykFRRT9BuZGZGYw980/EmTKp
+cDAh7nPvPRmcSbjqEWagmXLTVk+6G8eYC3tHXxxpiev6ku2PbIVhuBKVFtY7CX46nj9B4v56YiU
rpx8mWl2qfdEhwc4WZ5AXp7UCJxADi60OptLcCU6LlZ9PLweUV5Bfg5GMo95ZF2Nq0XWw2jyxV6Y
Y5AfZcwFaxwSKec9FbE3bYmbIdHQ3tWy/QRaEltpTi88jwDEDuQZCQn7JPoTeYgkKszuyiibtgdo
Y7JzF++JfjAwpbJwn6VEtOHUJGzFMFfLHF1ZNnkdNFAnUsP+urn4kZL50WE9NwL5wE+D31ePh2gf
D2ruPTe3ajUgzEePf5wf59/HP8bkiEn4MQyQUD//+zCEb15/z2VD6EiLzK44IOvUEAsE7/9Uo9zU
3C2vRd0ELK0NORhi7wVoLmWvvClelo4HSNiaiUYr59I6VDvEivil2HV9JaxpR+YbtrnPar89WKWT
83qYSNmou/DzcvqPP9BIWsVcPvp+HF518u8ou9x9VjzI2fAeHHIYIiOFuxQ+mmmJ6FRkJIQfMgzL
TkF80x3ue9yhkyMxqxuX/7Kv00kT/hdSbAi1aVB1sx0DYA3tZEhe2w9ghdBRMkfhnYT7QgWGBAya
Ziz93Kq3ZPLfzoqYrSbE8YeAXEwVYmewuBk7lyARGGtanzkC6CetnaluC6WLyX+2ljkKLgm6UBHG
IhWcS6ehYuDke9H5TpQHE9yXnqWaZ5ojv/PLDSESMGLc3jeeV7AK+CYndYiZ2IipC3p4nzNoFFMG
Qgb5RuyZIcwic/di3dqH9PRBKmX9cbWeujCutjgk15DgR1Zw8mbHzZQ8tVmCmZhEKiQ/TDM+Wv+h
a9Da/A5RwPHVlNGHg7+62oHM9Wx00Q4xaM0qw5TXIi1h1pm+zgNarO+OAkoe5TAOP84TlpOT3o+U
G1AltAjnB1jHjWQQsNadSvbGZ39cQmZGOhtPLwZCZkb4bK7pMQn1WJLmGjKejEy9FK80mxaDPwNv
i+xGfTpcvPaQARhCHPCMUDY3Pf1gQjUCs7Sc50zE+99RW94nD5p6eXJ6Ai5ebn93PsR0p6scN5YR
Vpi23gT69VsQTAQzD2msIzYknAnRC56nhcL+qczLaUV+IyW71QW6kIOfe+SHHwASrGRRRN+WXI+4
1sOOZfg24OVzgalese+4UxFi42f6JKBgH8Cimpgsl0rQrcncGdFUlBUYgUaPVHj3QSP19xQ8kARN
cADL18kFwJQvgEwMn1dYC4ByUWNprXXI7ydFYccZJ5+L/APtNl7eMfIvJ0WPRUwHSq2H/Xr5A/ZM
UhOpPIeF8I0J9UZk2k3/w05fsIhBdcKQkl5JYBxJnCmQUwlzL/JrYKur0BuB9ya41Ma8ed3L7jdE
Pf4QJsGv0pnMEeGnB0CbwSD476fXPZBVtY8GlHQDStzw6JjoarEQE5qF9kgElFr8BVmAE6tm+kxY
SSWHVJJ0D1isYS5oZirRW6at8KXnBT0XJanHxHD9JgoXQcX/88Zz1pLy1dqoJsX0TyCy96RRZUau
sp95TUbtLEMMBxAlDRPMSCFvq4CMBfyrnbjocJ8+pt9w8Ff6lY+yluMKKoK1W7crVt59vuaBMGDe
wydBIPJzzkNOWi8IOREOENLskSBXj2C4MqbYUmoXxh+dAhfrDLy5cMoevJbskstrYfhDnzb36IHg
VIRVdICAu8FqMGe4YMaIajKdM77jmByyMVtliAb5A/ZG0R/UvrzM6SIJeH+xujBqfO3uxO0KyABF
7ZBQn/x1u16L6v+Evp+w2evzAR2qJZJegP2JypA7oXDIQ6b2y1eDKuiv+a4WTbswyvPnSsc2whhP
WrzmgUVsC1MMOUFOHgUHkLrtbgY4OgDX9gHg8loP9k90oesKWpGMt4Xp8V4C63WveZtid+nWfBA/
ZdwsVf9NeTHi2k2puDxW93/6wogfWBXpCv7sClYKj4QuhEYiZR9g6Ega8+j5C9SBd0zwOwxQx5ks
pFz4NJgsFezlRZwXLg2YD/bnLcGPS5n9bEjRZ00Xplvx/M9oBxkc+sWgdvS1FX0I47H5v5IpbFrG
ECyoRbZNaOAQQ4UD8gZrBz7XITC1N6IRvgnhZKSJ9vCeF2vVKVdL9++358WEr9h1X8Jj0n8EDGk0
UtCuyYLLZ4XQDzYNpeFfPyREgDkCDLXmWvi4MAziejdW6urxJqjkv71K3eebxwZ9Cmh7mk/0ZNQQ
CxVIC7P0FR7ouTIhuWyO92uhciLHlVvNczj4I1Gu6gvp7chA3gy26+lCAFRR9AdaTq1aDaAEw7Og
TokuuR56gMA9zUe5+YRrLwOCfbR2nsh7tInfntEYsolkf1D68bcbmdXUxGoJNYGRlNqFV0xaJ2YV
5ILpqM1x1iLroKCZMLv+VqVBjdznPRaJmFZ474P60JbOh0wBnRHojVtosFJMmxI7E/aL1hr6n5Lo
q4b66VH579VxQU7bTo36g7LeSexm2rqOVQelG2Jzhm6kFmPzoAWsh8WKyKds/iSOtou+JPYoI/41
Z9YkJW9Nspk6oL5q1QO7gHWZOLhsFNkAMIxSyPXFxnn5hCowFB24Ael26HKtCXYvC5Di7zcpUHyg
x0fM+yX/ocF7PvChOjWXvyjD4ok7h8QglFQHkWTYbc1LHulzRlCEC1N9zenIE96d32fWn+93jOcx
Q7X+BZIWmY2n1LLbq4X0W5s31ijtuZdvlA1GZstW0O9fN2nDz4ZUlVCAVXsp+UrPnhMMu8BhHx8U
lOVk9j5ns2T2PSi640VHpibQJ5mJ8T7VVIfnngUFyXQK92stH6jjhsS2C/HaWLsGWji8PKdDyRU8
FR5C0xwff2wQ7L1Qqb8DYfcciKQmcH4BwnBhw3eDbj5I40kIhpvfQU9IYDds3Ht3aTGAv4IGUdda
1OwMW0Tz42hO1/W0bVwFiQsy+XZPQyqSqRQCn6XX9Mx0zMAooXprfJKAH25l2JS4auW2ADxEYIod
ff67FGSLI3e/NZhhCJ+yjoFGnfVKByti8YEJ/ziMtd3CSEciY5pLcDqkfBlA+xN8FgOC6rFoFuEX
yemVNsa4IuGBYFICcXB9k/kDFWBG+ezZk9/LYhO/pKDY6TEaeq7aIbhGTyDxXMODtcSrsrSuhCfh
ZnY0T95jzvxJM50Ak3JSYgceUoRL8p/XCbtszafpynPJhRhXFwMPKR2UVz8WqWgKZqK10S/qy3DN
054vBwxV6chP0OJy6ThWOkqek706WpUkpbImyvwogq9CkShK43AhMs/AmF8x7CLjma7nuWvCBeJh
YvD0SUAhRaOJm1MCAQcy08ayBeso7427225JUCZFHf6EpA24TlC7d8AUKjqdsP/QWVo5SqTKrrkh
xBsJvAMiWwjp3v2PQhbEA/BhJkqjvwSMqB0P86kMsd7yiWfQ1LyhY2xF43egCZPicKVzAjYrpgXm
bEhA9tGeL6CK+i7x2kviYXyCe8FvNX0Tzgbwxw8kTNLo7lhQ0dtMjocFF/HlCCYBcgMPZQO8YTwE
CeR23Vr0734CNDvNjAvGRGMkKhWB2l4+WDPR0c+rdIEYTCBg+zlrBFcmo4LAR3ZHaJWEj6Be/hSb
lEd4DMyTNKaCCgFUEFvimWyYURO+pt8ZQiZ48sEsmUjzL2VpY0LQamg8dJq2xIRD5DAUJD3D82Jj
rr+G90nd76KcZvs0TrdkrCE+D3ALgeexylb/dAqr6kmbeT0pOwfZ/3aEzQU/QkKlOGMmog1loI9b
dVLdvTuhRMeJVdrVZk29It3cuydCDYev9iegcqCeKTqmRWPHC0V0znj4sl+ic/2bBHo1Hcy44F+j
uxzgQTf+E2m/J6UayWrQ5LaOH152cxQvHN8EINfjhxbkCLSJmcRI9T6ZPnIalDFvBB35v2LF8hXo
84PJ0tASFhjuPoADIc84Lm2WpNeUrznEfNitY6aLsVQsSghSNJnC6JKRmGNxspQmxOzRI1cDdg7o
f95d7gW3d6AT0hiZwuEq+hMaemHu/+AEfv5LcciVGOSXn7VWYDiH/udlCxsFSsE941w2IvhGhxgK
c1o+PKZNfpjixuV+FImLGrm7j6jsuWetqd5GbzgK+OiQ8K5iJSPdbel511EWM91zqDGMXqj69tgV
S3y8IBgFn10SFnw5cDPwGfxsHqwaEkw6GBKP0ZNmzxm+3BCGocTbye194lTDVkOy02M+oMeEB/Pu
SaaASoiMiuFX9hJwMoUCWMpBOB0lYabFgrToeOKbE+/GT9i5rb0gos2vgNJ5IJF6f4nn6R3snoAT
1Jx81s9V14yH2B6QzUkUWnIObPhmjMqJtVAXn4s1F5FVfP7Um/Nzlyg25OMyN/9eZnj/2GkdFojc
MvJw0SRQ7cFFKUQMXy+5O8wEBr6O2jkyhGGDlclpfzOHoyg5SNTFVtEwBcP+I2aTVLmphB3iov3L
TTEcSzseTr6ncnp+lCTIJAv5eD42LgHf/WbgPIzrE5v+N913OtiWapcvECBmfWrsC1uHIS5P+ZWq
celYYPZ0m3vQcFVrdPBlJOjxYxxe6vQ7EOEf6ABoqEOm8XuL0J7WwARPOMzAF2k1mcHm/kDOeVKG
EyAspI3IRclewqWY2CreVtkfKjYl68gHrT2JI1uNJEJIGPB3His0pXyrcEe86X+qliT9YUEiaZ1I
JUuyS4zTGK356jV2TgOiJYIW2Qnmb2yVj7GKfP0m6HCSIkpj0v0i/PFNNhbSRRxxb5AOYNoEeWIz
ur9pLPuQLefwipsnZSv11Ro6XRuq/YrrWh4AsODrNFxeH8iWWq8l3Pv18nM8dWmsIQdBt8f9LIzg
P5ggf/DwGqZaZIs8IK+PRwFv2k8sdJCkk/ZiKgWKuCduvuebxreLLxEy6Y4g5UCj4kZ2GKmhwNX/
Zpn4rkUaTc2Jr2nimMlZUR0jflFWc8dki7oXxJR63doBieZLJHyPZjun2q1I/WfpF19fLv03EiXK
dTOf7ONq/GErHWxRoBedz4IJB2Jnm2M2abGg6IRh32d3zFVE8J1LCEFQxvzlQ5PIT38Yo/KE10N3
yQhB2grwK8AqdtQ8/F5MPhG2Qx1BuO5Llfvs7YrhgEitWLcJEQ8yFGU0unChm+7br8+DfCFRBayQ
QlLEquykbsssRsw8lJz017pdnN7YVjlZMH1mU0zMxk293a+HA/ADhGCHBplmFIX97wdtX45m+79z
M1PWiL7dMkYOKhAfCBToaN0J76M9ExPc6pPOBObwJFQwM5MZBzoPb4I65Wygjs7HA2DSwkmBazEn
g3PlfCTl5VMImxiz7SOmqYAURkKf8Sv8xo/vRpiOqVjyDtLmE+b8Eg7iH/bCz5L8HhnPd7Z4kUzC
mXcmdFdL0XKR9ItRr4+0ylexI2bZ9EFAo8iFl0/D94Jjdkbal1C+842Wuqh/bu/PicxBMwPaYVcG
Hb4jyyqEHp8r3Qj0xiC0eEWF7281sGwqfS8p+a9M5TfSOV6LDzJpZL4gZ/Rfs2hkbmqKWk1u8mI5
9BP2dP5pIsWpIva8WatTHryXCKr4OXdtLUthEovy6OGFd1s6uld2RWqFYrzN496gc5TsN6IPeit6
ps6P8PAVUwtP3j0iv8tASWE1jonrEjHPa5G33ktFko8ffFC7iBwgISnkxqf9ju/HnU1mhfKbFVuc
IrkyVdCFUW59vudjoW58TFGdIWuInxbxkAJtbskb+wVK93fMV8POpe+40/2ciSZhuLljnkLOzO/z
cu+lUe8y0WIVLliZlD+x21FKwpWNIPYg00pg9x4zBwP7xyXealQ9fYkbQGje7hY5WRUSB9m7C9eE
+fCQsX1vxc8pjtHH8DOE85e2HiHQQErAMO6W0opT6CmyPQqsp1LIHYXgSifo7f4kXwh5Fj9/Ec3u
umuB6wNucu/MeLh3chKKMbUnTPtwnHP+jYwTHRhn9WTO+8UwykAlUoBSrKZYUz9IZVZ1AXf2S2dH
0H4g8Mz7YYqGN8tRsL68tl08yZhkNpoR19uzK4p2DZDmr4csGdE2+mnM2SZ11XN0tgoI3IOKuSfU
6+lR7Cy+PX0/+VhEGB5MaaYMogaTE9yadS7asGgCghFOvwfO2Jo4MxJNTJsNTsdqiCAh20pXoG7l
rO+Ur/t8hkONBCCXXRhPsGa6BdkM7aS806V9okjjo1KJMRoYYdpsNOMPDL1PppRnMAam5Lufs5+t
y86r93Ru5W9QmksD5gKpa/YdvaUYfEArCcjE4TgRrhLlpm0wRSLcmnxf7vceScpmiF3mFf8AE3gp
5CGhk6Cj7BX00MwDh1oqItzuJpZhmq2r2Gpm/Xt7B2O0JqqIruFwJ23zQGd8+1zlxSZ7X2q6clGI
g46WcaEddGR8r5thxN/TG6UEm3WFBwrjXLIcqtP+9zfM4nzBNTs4IrUQbik2NP7CQajOUbP7fIJ+
BYG+U2aDZUHwhv9Ff3DRPNp7o8EMJShBN4+w1N33lHlQ4LkNtEziVDNaeRMfSSLk6ntBih8ZVjxD
VH7zgIE91xc9ZEmBUt0KZ8hj0XBTjozH+POdSMpUJrbS/xEJIiJWrQVmKtKo4bLB2m5f+H2A77/n
XE/8oSxCipTDv9kv7g/Zv+rfh47n9xTBKEISMf5qKeAxisn3XpMcU1kqbMb0pzPxxIRrGZBCe8YE
nqIhEZkrSyHpT3aHUxl87eEAN3KIZzF/L4zdlp0PKH58jO1GCNk+a1pMPtRdPMDtbETkqAwWCJT9
IzNdgYAJpRtziad/qcG08FixDz3WUEKuchZ+HCH3JM9gaX6FDRau+mcnkb7Zz9gwhJ4CO8yejwJD
xvQFmA5OT06fPrH4LwDil3rGJ3KfHonRfkX01qaKPbj1sseeJn0ntXb9EkEC1P7817U0XqpTwoT0
3/zJOsLkjiCzeonUPg30/2JgTsP8yHZD73VRX7DImYVnXDhAJY42DpuEj5hhq1pibrq/z2DIpMC3
UOVkAICKCzlHM5hxAONga8jUJvZMbZz7qb39KPBhEQZLrBmCggF8+tGvXuMjxH1II99Iv+Is9jmI
P69li/Z1GB5TN4d4ZfOdkURbkVAn1vOY3/S7DCK65Mkzb0giWfU07wUt6rd/qZfshsJh046QVBEi
Ppbn3F4qOrQjd7R2ISgMvbDmpMAHPtfIttwykLsUwiAFXQrz0Wf6uIJhZt1o0Imc4e7p86GQo4be
ZNf5yoEC3bvKzDnAhAqH6jISQUR1wZndgKSlSGZbe6HZouvK18nUI3f/AMGejNCWtZu8IeOJnga7
j/hitsTMd64EmxhlXHsbdCjT6so8QEjmZ5wCjTO3hEREv7Ymad61q73Hwwg9FHoBHZ8wnOq2/YrK
lLNMjCs+6G+M4aZF6H5mHvuJRILZq4+/C3UJ//1tR3IvuNOa97BzHjdyLVq8/Kktj0PdzZUg7VEp
GB4s2rZ2Xrg75W16GzYnJjbzpj3iL1mnsdoLXzQDU5GSaw7YSfj0DCsz39z88uynCUW/8CVJH+IP
huzjzX4+lj/0jUjhUOGVkahrp8vJF5XQd0LQoEVFJ7jwlr+ujBE7SM6H5aoKqtySjZDfZtrDHdqk
SfHaJOT+qj5/pGqtk3besKaqm4rIdST96OsgKNQzsZn3Nx4rrHI8LwpRn3XA/KFshzjxMWX/UApV
Fi+RzhtXxm/HwhKX4IP8WEy3nNrrz5kao26H6XpDyJHZeT0OnFeQhBw25oJcIUQqyhE1y0H62Hd5
yth2oYGkwlp34sYDf8vIaEeNj4YGWcrDGQ6cbCa1roy03Jfnb3dpLzPbgICdZi+ntOh2OrMiyyrH
ynBVGwE43JsToB999t+oEe0jfel+QGTk+7ItTxjl6bHkzWa6Zaprk7DVbGjTlGuktI0XwaK3QcPx
+gKiGwba1zc0vwawOfbrpthWM5gYbFk7xDGEA+2PZ5NiCbB71CAE7IAA/yv/aCn/wyLw4V78g8qA
0EG5YvK+emBK5JVSLtQoboXvH5Aj9Qds5oT0wdYNRu/z++Nmd5TGPVeCClXDN4+MhYrsJ06UbEQe
okao2bK+gBDLiwEnJ4CkTAdWkM1LeUy8P0yiryGO2miAnc9RRmQHF7niDs51NVrd3Rcqsgm/CK2+
EhEKjposMQhY1olKgriw+uv9MZFNyk12nYoSF90gOe7PpUkRMudCx8PfUPa1eK7ZvSzIKyVuaGUc
AiqQiYMhzeX7ml51IElMnHjFaKN3FNy8dDxJZKzgjUDhx7rzGzIjjCuinCqPfepBmEuJLl7Z5MVM
KU9E+d87R20QqgmYEezZvCL9gV/z9Knh5Ds47PIfDTQaeq7/MC21jShLBxaihkRUazvt0gxJOJyu
GFS4o90jaKaHfkiw4PvGo9p8Aq0+ka2JciCDkdStbn7PHWkY/kpbfjm5/ncHuXHeJESjnv4c+Oju
iEfPVixxwvKNX8CUvIv963jQeS40okDN4TEcfIMn/SHDKC1mFdBZ0i1f70leOfybhnZW+Lc+lKy1
wYqGNfg+gW9nmE/CRt4XpEY7MkJKehDJ3ErFBgfmAbiyy/NDrTg9wxBpBXeyA8C9jEVBzkV+PyTZ
7a2ee+7eZsExSYIyorq3O8xjiRgJafNEs5ks2DR+hB99aZAY8w3ksfyvVCmCGuQFKruMlArNNgB/
iETtQ5ZMD4mtrbMsUsdLwFBP9leEnat3h1779qhMkZSgQW+AXo/UzCvkIsA0gwRqwMYpkXdZ3l0b
M6Y+j2B8EmcMngQ2eWYHnT8RNQSJ5pZD0kDAsA2owAaDH++ObgzVxfhRO03lvmlHiYA8Cyxy5ekZ
dPuGb2YdVCS7bR/7HIj2HWVnNCNAtjDINuV2olsdV0M/kmpc0HjCSVyCSCfEmL8XVpUjNpXGNR7x
Ar0e0QEvP3/MQW941140A26R5ygr3go0JDzOv8l/gOR7kr6IaRySQeeDSFKm1QvxRX5OaGoZDlDx
eBZ5SsizmNLTERxRzaM/49WOxt8reydkOHmp3CNgTggfhHeWk6JB+IWe8oxyA8k+8i4nwUnJFiA+
l1aLSIZdVBfFPLUGwS9IlpnET+pv7KBDbBG6I9d5gxk2pNRtLHrVEEmgik38tJtaxKgRnbGTersm
Bfbzi3nkwDOfx0ky47uko6zfmJ8gzdxXyU4tIkZqlSe9mRwXVrvgafqdSTN21Z254E8lSBZdN8k4
q2ezGxZ7rEzJI+Knt871nIBSOOvJ3U+/I8qpuTUwt04N5OSxdrW+lwKcBh0zg+lBp4gBPcDr1HGX
Z+BE1EmMy/TW3MlVXBEobNCz4t3pZuWT0sngqNKw4ArxMUVpgLhffXS/X5Mh/BU6AZNde3e0pg8M
yWMJqTAiHRrxPqsElT6opRJU9eLFmYXxvD68gHzZA0qlHb1VdOgmkN5j9/hARqnrHl8MBP0p37vf
f9SEfqAjJ+aBTxtghAmMdDYiCPIdSSOgiJtGCGnWhvDADvA4AjpmFdGNHb3rxtLkGyRvpOME9U32
2/NmdARTxj+afcmjqTpvsEjP0LUWTE1OcpCdfZfZM34waLb5Vm6R67FtlXG+epeUjP0l38A8CPdo
tdLedvOeq6bbPIniBHIfLu7kFbsPWHYtUL7LXJvX+fxjHbI05B5k+vqW7n3DGUocyxy3MVkroMZL
iWqlFb+V22XManKkrAaAhnuINALASbqE4cdWKm0Tq5JOsq+7VhzhAhMATYa2izcBXJ/9yk/ZSC6F
b511tHuUi9Wv8K6tDE2ceLo+yi/mIdnwRB0JZKEhavnziTwo0a38/MoTXdowWXCr3MU+oS+4GfgH
xIV6ACSmQDgR/8TmlNBjzxh3SwxHfH4I9nlDMBqQlEKmTPg/ks5sSVUsC8NPRAQKit4yD+KAmA43
RJoqg6IgKuDT17dPRXVXdZ/KdAD23mv96x+olAlUhtK9H/zcIzXRq5VwzFesLpxWMyxLxCbtfn/a
Ux5X80wz2jhlODIOxm0gwytJLMXZf5DKv2Ad3g8dUCPRa4jdIRwxkcRhbdPITHWtW5hvR4o14Rpu
a9Jp+7ur5gs6/xoBKtzZkHNX3vbXxWc8T6gG73GW4z92GWCVhV2VYmo8drh7yJJ/XUrC3QnaKjLU
Xq+03QgzKwsPJVh+aEunTJppkzYCK1h+54qvdfB9GDu7kxpXCbgfS41nFt5kDROjgVfolziFcvI4
VBGF/KthEUOlR7VKgTS+28xZJvlRJfAM/qLDufiBr83T7SWnIfOeDWNUqFoGLL+Q1TdFY7Utd40J
Xx5Y9cpgzrrOSjSEly/6lj9sRoqbNYYEI4YmIjqCoT6yDw4EpOwD5LzGCYeMv3H4Zte7YfzwgH0b
guFcjzKZaMy0wD3mN+dxJEEVDyPrX14Jz8qmqwwFmB2CADxZ/58sXmJspVY6zg23Yxc9NmQOwoAb
yBa54PQdAPFILiiGcXe2KxlNxxtxEjLKcj5q/+7Srhu64/Fs7OG6XatmT+lR0PlckWpmLMvrHLug
xYv68IPZUB68IPvT/SufvxIH8Ct0hqkxiank2dlRsnQz5oPtZ/9FkoynczAkUa0tzOIBVj3/VH4r
RYnkvumXYWa1Y+OV2wz1iF26G20utASK8ObSCCVEX/zBzwLm4W01zdz8bhT9Bi9zIlVpvZeUQrT6
jQdSpIX9ibvZYI9Br9MET6Z4WNfo+Y6cnxrbAIgikA5uyxLG7jtIiVHH3BmaFSj9HkZCPZ7jwkj9
oATTxHyupVcgVH1IQ/T3fjAKui4iaG0rsRv8Y6XTLhVHjYtaesDYr27GequOQ/bD7aSlBHCqgdHf
Z2lYQAyR9SyPa3U5IURxuGDQT7XCB90Kb5opw8rJU5hyV/hCJnByoRUiDoLj1iG0WQq5Plpi8E0E
lF6/R/KP702ufzB8uXQRfvAtgi7hMghkrkUczcR84LY68YGfPVpQ3Au2bCpkGf1KWfRcKlv5t/xV
bsb1F1T+6sK8gbvvTY8xWFhzZmiluAyiAlIxcP2Q3BbyUuXdlu8o7U15wykHKftzvAt8eXLiSeAS
4uBZO/kK7BhaNKKm53YKASAQzyctrstn5T/3h0lLB4ABYkzt+9X0MwYeAIhg2jCwdiryr54c3vi7
gykMxQF1wzDUTp+Pdf2iY2baqA8FDtbjpoUVKXoVF3cmpxf/KDat/thCJbsEnyp8wj/bSEGq7RnJ
qWGZWOOQJlPFmeaq4ZaJeZEwghHqN2HIGtud69neWEV4QELKg0AAl4YUifIXxhhVMPq1uDApQoXh
CGdA6C081sgZa1kOKpW/ZowP7vjSMrxL9rAG9O5ID1Mf1CWjgkP8DmP+0MUqAStJYArctDhbYtpF
bEWE8FQcHZh9fPA91DNcEEnWgC5QW7iOLTCJ/kfYB3EERQtKSmAeNlO9QoblDNs1fJ3n7HCH33f8
rGPGjLXBbRRaEa0yP8z+uyDnS+ZurTNaL9HZM56D+gzttNirPzyG9tsZ0kCTeqNfMn+NYdTtwI1S
ddef7i8rlRKSyquwCPs5Pd52cDJpXgsR4hPiR0K6KUgnPythcQ8nyriCmtBODTe+C+AqiVzPyqjX
L9YZtCCss7KxSdKZXW3WN6eHNq6vQGv01QjMJQyPo2ARhtjFoBWBFQfGy70QAN5FMkUk88sZdQRX
uHRGxoPujbW9pnq/65fSvls+jkMMp6DzGNZnlYN3GL94kSCiZcBo+b/t9IjJe20U+huOxPgo6wZZ
zhaHPL0Twz27pfgx/Rd+xMb9wDXXPAje8DlGRLQj8kcEn5I2od5cMM5dU4gSvZUXj5tby94IC0en
7XVTYdcCg9y/7DfMhvC75Ao5q8vdWLF5wyQJn+TObCtDVd3KeNAITchyJE+MTGimy3wXcsoei7TV
yWp+dng7SaZCF0Zy2ocWDH//Y/fBvm+P1QRfnw2UPDym0hseDqghGJiN+Onsr4DNM17dPu43hzTl
cbpgaZ248L0GVr69d85Ns/InpJBVjePPjFl2ecQ5aT5Fa+LIiTEqo6rAetPoqExbo7rPCmwvWITz
N7wvVt2dXREGfAGMaD2u4ehlpIg/0eBT901nryTK7wCuTjc4j1uci6W/x2BTYFEyQMXFt1ecYbO8
TrBe4gkjKw45IdyamgicVTFEoODB4oHeisP9zSzgWxHll5awRHACXF43ww0gVWkOwKOXWMmDMlZA
l4/FF658hyUUbGdmOC/NlRZMJb0WsPgOr9PgPZjzD252//NK0CsmErguaQ6c1B5PSmlL9H48QJpJ
sNxEw9yilJcToN0Szzr2WkIA7dcbWimEoyEkrevTHabm874cyiQg4Q9BwV3kRP25n4Z5Yu81iTtK
dlIRdjwbogrs2r8O5g3Wd3C1Mk3sOSo6wM558AjyyKkHgLiKeehtss8oO1P3pbgMRF9Bly86BcMU
5jhk1c7Le9TQCpe3o8qNGQTUvhyA2ueMBOnjlRLCVaoZlrPqaSXbzrXejKvN8xYK4ib5O/CSJihi
yNdCFEwJXCIVXbMLbqmTdG0U3sZsNVLwOC/0SerS5dCFYQyZLGkIJnbMPnZQH7PU595A9L5d4/gt
XYQ/Ia0MP9q67JRMQUXdzNGEFxbGY2yi6/yQLWzbS54HNsMlFolwhz0wBRB/aoUfEj2wWrY9j4uE
4j1O9rHIBOBGic2Mxp9XTJY2yrtQbLYQjgVDlOodQbtNtR7TIqS4F4K/0tLHnTvADWeRH+C5gh8a
MHqfn+WbqpfvjBngDRiChNYCO2deDU9Jtu9vwDmHPje4kw3Rzwakx9HG+S9EZKsnXuaFOThSIOBY
cVsNtqOHewO+5TBkAnNb00asaAxqw1PccoVclwObPB5wNpIxZsUCrjgKHCHO/gZ1yP8Xb8b8uhA4
jPBnTK3bmtnHmR8KWH2y7vGp7RgUk89sDQKI2QIM5prEMd4F/E/eSFwI/qYdOWxQwx6AJ0Je72FM
+dIOvGeWLp+b4g2cmu+nLwrsIL6AVxxJwsWymvDDmBTxm1e4KOLHmpCtkm8jTsLaUD52C85yqFQ3
zy65xUKCDCde8vYv+9jHaQ4I5WF8hGNSJQgPpTW11Z8vVsTG4hoc8SGChgYcSwnM4dvPi7+GtyTv
2JtgY2h7sfhgoyMqyTCacpyKO6yYOJkJVy/eh3HkMayEsMHWXA5maPtgpSgYuGh+fMSEgIfDh/dj
s14yO1p08fFmDjeLlKjwGaX/ssSMFApLEE9y4xijK/LOk9ZPQ/ES5QZUYB5dfSV4c8icOUmc1Pc4
rsXjVAsSFrVAox9Gu4e+4P4iUi1bfYnyGBIoyso3d6T7xwVNnXb5R/zssj/99fu+1bU5ShQJMiaG
P7kdEacx5m5cDzEEWsg9/F0wGHh9r9mAx7JyHmFpHL3PMWZFUsa2YrxDaUMnWVnnxOTPmAdQuyy8
csMNcvllSE2ELXssGH6PF4lZ/DwLqh4NHyjbeYYEvp9CykeyglD4w0OM13/exnyRcwRLDAR8e0x+
jrl7YGB11BClFGshv/V4FW8BZi1ecQHT4N/7ejzIGWsoPQyIbSFVkbn5gNkdjJSzKHRY5SrWdfr9
OIAg4nZRv8D89AkhAmBdmZr345199ywElWxhudiMeXzFc8+Vp/SKE9X0kIllesSHCKmE4R+z9PCz
Uvjs/BB8f3HveZw4U5Hl9D5+KVvQERxnuaFoIIDJ3BfCtz8mKM7MAng10NHwcXJDfiIJoXp+i+lF
oj/2v2PmJPpUM2k+W6jkadgPIMVsAN8n0sOgbjXqK96/KxKG39kyeUA661CYPKwMpwztpyqDVA60
OnjvS/58+HbvGEDRXN60uBzV5iCPgU24Fl/win0J899V943k0nqNiAYmL82QWVCjQ2Yy/xnU2487
xuDKkymQCOkE576G8juegiL3iCVf88fzwMRV70dLQLf+MdPyBfjsM2FWRbCHEbNpcNdFNZihsObp
5VnFk4aaF3F+oB8TVm+3hc8oZPGFLSHgNhpsHMF1WasR+7LHkQSeZC1lb7sF1rfnFvb+ekWk4OK9
zjEapRqEvaQTWipGTWwAXEImQ1rwW+Hb+YlkAm3XQKnUc67LmQNEO4AmjxU66guKTmWpnMhK2EBh
DTLcT1eXdO2yPTOUEvlR1L0nQXFNjMv6+wmbW/iFfn3C7eIf4EJUxuE1C6GZsgiNqB2ACESN/TaX
GAOKFhlKLV8Wchw2d7W+2xWzHww+KYNIOH0caTBOmmqusafTUg/OLlrEQ+VUlLfT/WqVH0FUSH3E
mJhP2uqGYVi0442kqyflYf29bfK1rHo2n/vd/HnoEQ+DZTxKWGpB05gv4usejhgFKLN79Dt2H8Qe
lgs0yqsAyxBhvCPh0WL5GolOsMU3ZAlSPPfBmqRz86K1+mm0fCQmtRanD/25W9ChKx6KQS0TbKA7
FGsUo0h6oWLhy5PmnvgHGllzdRrTl/5Mc2RftXu5uHPLGZ7a5Zexnwj7kt6krb7QD458uJs08dVh
yWONH0JnoBg1KvQbDGxngxVQmLGUpgGYSCJ5dzI7Sf28u8x1oyIxh9jUA5UQPQUMd0QaTk8KcL2f
IsZi0BNuPc+e6iG1KoUAOzdbZztfvDc8ih9+3PMwFmFrrK34ti5s/DxcseOWnOgVcQM1TTgmxJIR
eyPqEmoY/UbPPWCvpCVj0xdzOPgl7F+sHBn7porfpcIkFXqgLxrnTQkg0vM4CzlmAfZ8bCiA02Bj
4ju4iK5nj2oiJasLEjQXn65QEIlgbPLTdnNOYW02MDllAQjWPhPdqwWhtz43hHbyLUo2XaaZUC7D
nfAzUITHjYhIGmtm1wW4f8e1LpKVwySs4CX85RCVfIUHMWNOfoAJyTXBtwi2J8ItOPImJFdG9n2j
L0KZeNCJ7ChEr5CkstjRiHD0oHgb6gtb5QROMfSIORNEPRGLLS/XW8fG8mpXw4PA+ibG1wZmGPML
UJlwoK2oENlzn3gr7j/HqAu4DaJgGhxrdgpAHh5s/ssVn3sLsjVKnBe8iAODy0UNZsaPq8XtgZgJ
Pu0W6YyEmakNQq+e34jaPTHswhjJZM4A4wgDZ1oDWtzUPV7dI7pVTveBGye17p3BAcQS5cxqOWDY
8lFhUY6t01XsUb04kdiCeAgZEGEbTTQY8zNYujXQBXJkoGUuWq9DcmA0r2zTjG+JK3Wc6rEw06R8
rtHip1ZEPcaRavNsqC1bxCSORtZszyFwMe7W72teIgXaSUyHMI5piCuBPwANsrTGmEdA5O1tkloy
apuXU6tWqUby1R68uROdNbntx+kPO/4zsyXlABELy9dTN7GvyGpMh8vJcwkCxwRb8K+hv/J0Ucvk
mM7gdMGUUU9+dyE0a6pdUUXfbY6/h3FGt1sNDCeiaIZxz0R7Ib6/sJVLnJDkrnxu3+j4FRMTRq4b
qkMGfJFkgb19UEalmKGZMRU23qXYcJMWKMPIy7b4E6He5NitcG1qB7YsCSkwZRbWLLURCylq+tUl
faEFLC5nijuGuEOiecDHGIZdZlfEVW85/EIhu1phHPqawf7f7YgCIsKIoz8m6IMiNhyU3tPl18Kz
GBE3yFoFSIIif/a2hwttI8FbGPliI+UxUDx1SfcDbSxiV8HCkDek/Nbh5iCKhRIXwaJ9RI3wrirs
6LM984x6WYLAB7BJQviphB8ftRpkBFN9G1b385tz0P5w2i8xz3fedi/Zcj5DrKpAwTS/8xtJdXe/
JlAaoiAkNHWpflZKEqD+er8W0tRkX1QimYNHtpt9Pji/cZpJZ6PpclDbH/qjZqnJmwGuXi0M7U1K
B6ahic3M5ENN9u/QpdqiZp2IsjVAgqHH5MEfJ78L5Ec3/XDF5OuLgEZaYxj8XeMlG71BdmTHnDjN
1zgssNz6ty6iTscC42qQ3jMZ6DPGisP4jgnSEIbKejZ7/UwwmDD9f/IuTV8TQkscBie0//ucM2oc
+RPyLi1FiIPRmvzARYYEAguVEEJyj89ohlguGPin9WE68sfD9X34+4XHZrCviBI8HmzJavIA61py
ufCcWx3juNsylNsAo58/8NJRT0PmwsEJfX23pSkBUfQaivfyfFvHx6GFkw+JYWP/gPmLwkKF2FWt
RecSS8ZZMxq73T1xt9xrN33emtvvilyegaH7Rhf6tLHYH5o9OX3lutfTBV0QaAnY1HC79uv9L/qi
npqDWBssSSf27/fnFwYgNpjUd08kfWPdkndX8iJW8q7BEAovops966jzMYRH4iRCg5oX3kca9px8
HJYAtTFnFUiJqa6lzctK8s1YAAutOeDjjZyWRKbGx7rQHrI3axtEw+RlNdaIAO+rq606cs6gJPXz
toAMdZK9DGvJRo+c+8jv91BgpNKbvMPnlukUrc+IYYlx5vRdVlaO9xt0Pa8lcnc6b8zyAQndu+mf
IaklNvgBjz7rOrVw4m3DIeMYd/grtOL0cl/T7tlfkPVgOphg7kJjGyXLCmEhdbbD9nRFE+04Oj6e
9frJF3KwMCLRT6jhbvPnD2jCbLwW/lPkrbNwVZO93xN7l60a/c9iNFtgzGGxqQH7up8jHZuHUxMR
f4ywwDvNZYpC4N8d7zC3Y+/CZ24qiOIHW1RowjfLEULtJaM5rDg1Q+usHE4bTDUmAu45Ao6gvKcM
pf00jgu+CucjcYm6PeQbUytI+NZucqs/MyvAYwqgDjbnmXBchZLRAQGFI2JwCpQbYN1kSTaERB4D
J8FGfH3E6gq6PGKEyFrISRfFPynSl/NfKkB3fZtYvb629vqfwzRBeHjU5l9jWoqB8wYOa6te09+6
u7YsB63G8utvRT18R+umz8t4LuxP8VHKX8YahauZwsmNTuvbitJjtzbWN8PNQjcgPRx81Nzg2CoM
UHBSmVWX2f4agx8Gma5u1+K9EF/qFZyyg/ve4jGCmwoVlHF3qE0P64vkQaqcWEMcjQyGqyCynw1h
XooxJxwb2OlcdLp/swiSUi4WnczsaY0Of98iXI7JFzcIShmtGDkxYRsYFjO7YMPM/Wqs2+1lWOok
o4PQmpd266YDgyiERl9dUATqZCjN9gx6tzeeFHFezhvcJ4JfZcNiA08l1vuOCQZpegTtAVUK71ic
JAb7Ce53S1hUnBxQlU5cHVDiBoaROX3Ybmn7Be7le9br16rmb7zZmF3o8+mFpJ+Kq4vRrHF5bcbb
i6wDBLNZTs2V4YNF8mNcXfNO9wfMLAd5pnP5HuYGBPh7mW8M9/Tzutsvpn7GQ9i+fnBteloatmmW
MINd3c5r1LfM2yrzp/fRvxJ5fz+JmgV3wEkY3P9ojZarIZDcxwKTXrEFwYFT9Aswqe/i+EvMBLYg
Iika6CSmmBRyO0GHngr11AFiGiWd4IVDloRJQBE80kN7saB5j+Nw0cJQoUAulihov5hKVh4AR8js
DD+Ol33bPQsd3aJSRikrg3Jb0LI4lIwndhsE8sl4JI7ZDmzkInCkgv5430hL2MXrURUNUi7La7Ou
ECpWB7oCrvr7uGKI8tNo4O33v8osEeLCcXzZWuOkD/P0FUceOYdjpMJZyLz1KPB8yRy++MdA+uGV
nKHb0KlywTOL/KjOeIUjlMIbOI0wrUTgUrIFysLc522V+yqSnC82Y1MiRn9akd2T3fEpk8L3bjvG
00z4hhUG/esVYLfYLlXzvYPfmHjkNSnO6wLly4FcTY91c+frlAwai1h5x30ZxpwmZe8Xrs+7kfJw
N6Z7WLya3oiOTQg8Bwu8QBGIcLDWrstDycq0NvPam+0/FAcMRP5SeIvXWQEsUFgosPuXDgJ/P2e6
WLb2BTLuiouGoBvSFXYejDMNMQ840Q4ODEbhlVGKDPpNTdcLxzedw0yjB36BGKmYw43tL9JN2qtd
Z/nC6QGJBPrSJ8QTY6AFe7+duOOhKcF9heH+C4j8vVv8EP4IrvzGoCpblZO/z926MbP6Wi3028wa
wdCBSMxfL+T8RtPSmW/3d+HJxF5S+3Q4VJHpGfKhKACB90BFUwPzBKSAAtKKcVj/vzTsABag/cDa
QcBJha2tyx3gtSamurgUaign5f1tai6Jy1n/LcHV8OoirWyGFxSBViw1hilMV/V0B+OG6Y7+HloQ
atmspssVyUAzxiB0zphg65cHuyxUfWY+dyeJEgtq+3rNBM9ly3JgF4iML6sDN7guUXRkxp29ClcT
C8mA7xZUpxB4yaP47DU2//iHG9Pqa35ljkRs/o6J550PYS07c38jOnqRIyDF0+VF5nHktGPDSI3N
HF7wgnjU1Yym1vhLZ8vZfObzNKGZd+ZzWvHxH9dxm9jn5HSWPQrIgTGf2BvZFSshZRaLkJ2//N+9
SAqwSIFFiLtYMcPBF/rn8g74VqlN1KXO8GuI7wWcFYw3s7A4M9RhEOhk/id8Go9Y8bfQaoEkCVEW
Rl3JAgbY88eYo7MReQ79eu33buuuCuNyyfQ5Q3I+zOb3/5wHEIoGYGhf48xNnsvl0hLQwYtbWkG5
1LIirrbLoTRvZjwgCV7TJECHD09zfCzJ2KZxQZy/g8uak4Kjg2BznRt3OzNImsyZuxYhvyJ2SeS5
fNqhO4xODPiwSEPDaqBRYbqHZJFaC2+xMrYyQo1mzW4ri3G89CO6/68/S/kqmXtzEaes8gVbiTeu
rMvVvhiPhVTrfvf7yzFUzZ+/XX36NrYmezd50d2tF1vf8LoZkKjY/CliPCMLIzMCET+DEM7dRP+9
RaqdL/klEuLYZUZM18SfNa5K7f0+Js8Vev60tDXsBQJVCpPd8zdzmew8UQJi+v76Hd/ZKgbh3JfA
AREjD0i0dqZ3p1yOslDjvJCskV+xhHGVwgHSzqL01HhN/Gx0Hzo85j42iCHF9VPP45GzZRG25pOJ
cBF1Vvlx1NR5jFEC6QpfC33blSix0xi0Rp7PYbNVXIIfFn1eUgzwNuPvnIqEoj1fonPHiZ0bPmWp
4yggQajyKixYWhgnw9SZwvKYaFyixpVeR+kRXN9+8/Zfyj4ZkX6sF5w7Jv8kqRoBTDWfUmuMBeOK
51UL7hquETQcWKGxGdMiIHB4IAqbcvkpp8dv9tzhR5/XeyIG9zButpNFN6mMfnJMchqvWBuunswJ
8VnDyqp7PYmQWzd5pCTr5LHAMD/R/enPvBKxN9rN3JJYCfj1fdOpzlK0XC9MOF4Is16v2WNy5JUq
BdUnrv+W9Hkb+5tuKbf1yHm1G+ZvX7xhMmsCgokJS9vbcMpKvAuGxO1luiH2E7wMLCv3esjYKzRJ
r50y3EtU+CoDeq7RHK6KYmRMOvRPtK5b+3K/4qfz0x5XV93cVRze00BEuB61CdA+vpKcGXiyUGOx
yUAmiwn4xv8IzaMxzcLf6dci8YAYcLqMCZSr11GRlmRtkn4oh7JdNx7bdaJ/fyQmIdzwK3nPDa5y
/fqKeXBtj9k4UZ29EE4asv5gVVTn0l6DPnZXS5pYVH50PBNOYr3B8GY6Y5Dd8+hT4xu+n/nUVt3D
lgqLLGOcLe4GZ9aa77n6krQugSvQUOJHIBOuh/UvYF5vZ13wbgADdHhG5D4ofv8zBZ1CjL9or2vA
uRuACgNr9BW9i85wbCIzKaYRaiTZGX2CwT3GqH4/jGAvEcuhrZTOT4wn5P8MC7AhlaA9Rl+KbxDv
wbHh2APQIownDCJzzakwKLq+Zng4EG7DkFm/T12oz8yC4Bq6maIjIMbkB7QUHi+uI8aUq/WBWoM+
GOyBBnMGSxEm7DMunsjssAmiQqc8IRJApzRaqZp+ohQzGdXyAL0vvBNyG9SJ9bHR7CcnkBSvqKA3
a1DY0ibX4EKzHWhAMQOTKo3YC+twdUGwzBeJ6kZTmB0Zn+sfKZhwed3sYY+8UuNxkGHae18sb9ng
YFOYjE6A4G3LAL5FrMdez1782WzaBVvsahpf3MfyKUoU312ljbGSTN+wZsP4pm9n5InS7hXQfHX4
Y4QT+o8ZHlIwevT3jjH6L8OuCIKiALQmMWipaJpDbRGCjMSARZBIUKJiDLT0MGmEpM+sxQEEx25y
Ye1VUmRwFd2OjQXKZUZUXnk+M2lgCsZ8prC96E9T/S3UdHOs58Bi18zB2vWwqdcbCcNe3cURDSOP
UprJfYgmBmcLh7k1mksXWz/JHq/v+owUxSdn9khepAjR9OxhKZOACEZMG7F/PLFWrrvNFzESOuyp
94GuCHOuNPrUmRBY+WVMaUyywxSHeWMwxJ6Wthz3V9BkXRHext858yFt3333MkQ9XAenfhctpxpy
P2qRWafaT3Ywtq5sHNSpw9pDrMR+RdAkUgG4gb2+r3m4gEB288/Ph3gMg4xHXdIEXgTz0EtgxQk3
sGWKrq/FcPeb2QrvivXC4+X8wV/KttX2zH77fJhLjHzoDukijL+PckD7AjfimJ9zhnIJA0WaXImR
2AhHUvNcCPcHO2K+r0QYQurqI36baDqQkT/N2QwTQ6QTGKmA0eQq60L3qTPyvcBtpuz3kvVbx3m1
QB2JkifNGWsdGQJnIEqTza6/IHV7O4CtnJAEh2XOsfnqLfUZbTFiEBxqbdHGEESuV4S9Fe5OHjjD
r6fpLQ+YR3O9kBA1mAxmhyO86yEfYNNHdWm+HwHCpz96hDdo9PMD8ihYG7I3xHYRxdWaWHcI8j+4
CdwFX60Cj2Z4S3tPIa3H4U6YjKPqV0HE7e8s+Ul+WK8bBuidjhVfMYkhBjBVHEyAgp7rb2APdNsM
ugU8ksy5qAk9XgAviP0Ja5id6ofhogTvFmPO0cN8bAi/Elbn4dAZ6T9KfCqPEJ6XFD3Ber16b0/j
CIXtLDmjBjkwaZn0AOz/0Ag4BSi5aiNUiZkjCljlaikmlmf5AeSSqZbEQLfQl5Sd+HOOCvfWkA7j
V1QGSEj1tJipi56ezriNdykHEvVYEw3ev05eTaA2oYq6+jcCoUachJasWo+JN4LSgqS22SHZelLk
paXxNnGC3g9QvmHfidsZirirr+Fc9bSHQEFTRtWZ7PXNrnqD/FjDP/7Fsz9ozSxXT+/GUkZcGbSs
525cIchyO78eUuLK2KCpDCMGq4lKWU6Q36LrhmbFATyESFkN9g8sOKfLrTwwtQHEjXPbrq+JP37g
i4D6mPFmin6DPMgzHHmBfpJmpR4TBe8is5qyGF/qbsn2kmoWF2nyMqa/9EsYde8z4C56XiwTkrGL
hMs43xWPRcF4B5gmFoTH94rG2PCcyt3iU4ltEJZNhiwgYVZigEYbDf1Y0r+JIX+s8RsslSEo84oq
IIWdMHuDwalaWOc7PyDbIJbn6gihElApfmOi6J5H8+HpL3rAjBO0l/P5TzO2QH9bzNL+WO1bhDKo
qzAG2JzTcGq8/OFimdiYO2CTYkTndCb4PbNvj1XZC+xnCdETR0nerv64RR8lhNHuv9kWSq6r0gpQ
YBvaw3IA8ID7GT4yoM3u3tTql5X78Z+YhFty4xe04L03IlPoGX1fm3IwSxOsyqYJcqdbhEtO2q6k
anvfcuOfU2iQJkfP2OzHs6fEQ/uJOxTuw+yqnyH/LT8QN4frtgWdrAtnBCIIc5H22dTa2ROKGrwH
9nNpw8wRXdkvLLzeXV0YX66SCPRkDS7Clg32Be5ZOiqtlvF+74cfV7vtxu99dwcfCxJBMWPeEzet
15UhgnjkfDYTMeY+jJi0jx1jqXyYjOzDovYB24TGLbkbFQY5yPay2wpPTeQWWrXVZMBhRqYzy3oZ
IGy4gzkUgd0f89+XKcUK3IgWSO2CULMVAMfNcQ1/OTo4gOyMFNWBLVnnCd4up+y5FrSldnVFTgKN
TW/CWIW5mKagi9OAj5EeosRkePJiRFGOzBqVX24jUmJZq2YGVCIbXKs7Ig4MdpAdfASRQvfYkV4T
u9esOvUZxb9w3SUksbB4H4WMNrFjTVS8PxcvnrlBFylfztfRgQlzJKicjNs+jC70BaMxwghAxqDR
NCz06gKsnP3gboG3LHxl1MkhJsSNPu8cBsyf0LDeM+ZNe7yVNuIcwR9ztkXKouPyvN8olgFW6J6q
l3m6rGSXZnLCeeJvnncTwDHZpW+f3Hcw24++5/hIUnAW1lTu+jLlTWoPFY+K5wJPUNSwqxSjNlMd
HHvs86kzdf8z52UmDx0ta3ibJ3rP9v9NsaT+Y2A0RsVDBKODwUmf2ioioadRQMbrxIyxtT4T4Cfz
rrrof8DzYRM7aN+Y2Uw5RmpaNKpHPBOmCUxFJvQetocEeBntBn6ISBYpDQghfzM8gMhIYOysgUIU
OUJW7isMk+MHB5yDcAGsdUiyeWeGVIB44i5TAgk1M+z+gK92P2h64cJ2hHelGMBff9BTNy5gY+og
RiZMBRty9m8MGPQ+M3b3odkBsOD3Mp3oxBh/dUpTJogAOk/3OzAZrh4Wd8pWmitmzWLkG4fmbQfm
AOYH6wsmB7SFy/N8O18qo/CNJNgwPwRYWOeLC6R+M+ScPDxe9kECVO+Y/fTdSr0pevxco09NDWXk
5dfTAt0NZ8MLIyCsq1CVvu/WP9xeLKZkGS1HVnFlvjCCbs0Mzygm9oNyG1s1vzSc8dsd4iKb4JJh
IVfnsJDOf7PhzdjWO82Yqv746X9zbyn99iNifmvvJc0U2V96+UqwcsgkPxE07bTTkJpzAvUfyUat
65F8Wm7bncrDzTEAtjgbod8GC+B5rHQWAIHzdRvMevuKm5lO6kApQPJ3YbEMuGcQzmGqoadYMvOD
nq4fhn64GAVepMyj2RYx5UTwKkF2HMu/++v2eKkH1io119/NBjfhk5Hlxr7Wjqyc0a6fhvOXlSL6
xvum1+vJ77dwq9IZyU7Tzz9fr2kDZRQ8m6gzEumQ4btwVSOwlGKwkmQ/Q6z1MesBSU/WKwdLfBH3
WrHZpFO9lhDfsLc8X+c3mfewH+TNiDnZm1uOmHb1xU9HI4UMo2ruOePIxMDOhl3g/I2aP1F0w8XK
zLMNBXJseJTeHJaLf1tSHPefUH7YcBfQBjxHDrsidEgsrXkpDFg64WDKimEWIoYcD0fZRoJd5Q9E
wAA+wmK2zsYreIBQCU1bkMsE5xGBpRjV/yPuvHQMT7jkzOQfBqN/WGdCICQ2PcfDR+x/KlgX2N71
jES3MAVZE/YFCpkuWKDfY9yM2fGIJKplUwS90DrwZN0eLrNX2KJorstNPGlFXIDH9n8gwaPy05T3
EnSI7lgbfNJB8G5DEWGqBDIjWt8jCYFScM0UHxFfYfOHqeXFzIo4HPmugoFUCC5iwOJ6FnYfMrfH
xqv6+AdsP80EoIQaTQyRKarcHOUVJWI0zWxYUGCzxVyizxoray+iyvTg9HHZmfHAIemoAVIfDv/X
ZZINkeGOXtemEGXvZ7cZYl/itHBc+R2Ue7A0aWrQ5vEv59TN1MPj3til0VS/RilEeTwN7hNk/IRh
0Q5TaeM78MZ/7zmDyILHsagTh6eqYYHRvDpNMWdqXArHaR4W+CqSG3mJVzoYSVlSySfhowzVec2J
hLrVTMnXw/FioYmYJMKH4sSMxqIVw+Zucc6Zj01KURegA86RM52Z4IlnjjH8kJJDm0G/maa6fGP6
RiAM1wlWbbIXIC+P1QE782KRsWvACH4yK1PnGmLP++80BQyoEdHOZbrtQSI+LmdcNnIm+9L49/AC
CQO/Qh/4sPuxEZGnKd6Yf5efQZjmZymKuIJCXsCA+wpt3RTPX8qRwCmZ64J2N8EUmwimgUkf0uIb
TRKd+bBKYaOAl6kuQ9UWkxHE+0tOiTRosXvWe7h+PPjHGJ5oeOhSRxHn6YC4Sfs/ks5sSVVkC8NP
ZIQye8sMIirO3hBqKeAsoIBP31/ujtOnew9VpUKSudb6pwPOYayR6a4jkdbc/ASB6AcWnbU2gAsE
H0Q8VAiGfRR1T7XxHkDlKm8zE3uaWCVpG4oLNGUU7gAuUBzt6pvZl633zdXKAGAc/eJ1wF9cVp2b
Tp4UzKDkpJTe5oWaYFvb2C8SLjPMTNEVDXc/i5oVh1DMdOCfJ4Sb23rqSHrQWls2/UhMBMsHG3gw
kGYMD+PvHpNnGryI9jflRQmIRHuz790dpXMRMD3MmE31Rz4o7ehUAkMKePJIxnAF6cZkN2VOhobJ
TbXgcxRp7nh0ImkQOQyl5t5lyoEXbHTG3x8gNGtwjiNlU68Q/nm0DAIWUBAUTH8PTymSFO8RzvwI
KdlgVl/WRYdFqzVk2INjlODk9FkPPUePc9I8+vJUmWI8jNCVkOAj5T3/MKawtsam+LvdfDALvORc
sNeDGEqDvOX+Hhx/buBhwTx7W9N+b5nK/sywDC00Dvjl+vNlONCY6c90+zwnHUO929vbfsu8Zdy8
ibL55/L/BhDls+IR6JkWIxf6ps6Fb5euIxJtGPXBKDlDzqEWEeMSG3bEcKZApMAriQm+dtRKe2vS
N8C5pPTnxHpMhu2k0vzfy1p/S/cqW+uIvB7zwaucEVfEAhZojs1gRbKA6hFUeaMYe2P6a/XGuBbT
rTFIf13DNSH36B6s5tgD22Z6MkeBFVUic9OLfmXSa6HpWpH4EVvBgmxjY4Rz0a62wp+zLRa8XfcI
BUaiTStFh0NQDsoBo21JyEyqTXlurUyynxHMJ+Tk9tqY8wbgZTKo0JioxtHjvOYbO1bLWqNHxtWJ
wiZ1Pq7c+flZAhfEUoL5RmWr3o+gA0bzr7OEsQkpsI3JoGP4WA1vWJofdMEgxM+uoejID6pzv7p4
OnQHGqvCHbzZxVrEF0sWRtMTDYOw3/48XHlcuWuLI13UqtJmre+QktF8mdMhZY+5flIAxzdnz+fX
vfUXrHD1K92BdxEVn7Nl1YS5U1rWNk+iaEDtUDNt4QVwaPAxkN9nEHHgeRj7ARYk9DKS8Cv5wjdB
6TblOXZCK5yNVBvYXiCAzQgH5cy2SiDwrbnWlzRz/OiYbm67dqzGnwMYsuC0+HrAGDbp7/reJ1yl
FrhEuQtvPsTOXzKVJu+jCJVwTMiqqxdtrm6O/NILYwgbJq/pzwoZjmULz3Q4TbH/uFkr368AnVn8
QFyoQ6e38TBgFEGz9bRCKCk8rp27vmP+NolCayZxJBANb1UjCnW+y4W9swc0WG0ZLPAoRvfAscIS
qL/09g4LcQfLhytqzLc/CKjh7DMqbKEKitf1eRv7Z33xh7x8XLh/la9PZ35Yj3NwyfOflPCkAcs8
gxjg0/JX7VRlPkcxa5fEuK5kbgB12GgGVwANt3mf1vt6DzL5rdx3AB1u0Y+yP37fMRey9bvN3cev
lVGkGU2ZjpF0yGLcxq8YxxcdcoG9Ph7lu38ceGZwQKKRJMcpm4UDjg/zOmpDNiMLoPW2PHcj/BhH
9uzp2wyxwd+ACuSx5+wt/ywN7eowm8d70LBpFn1Rfdse2OzE2dMpnj/rcxhbzpSnwU5eB3Fi8veO
6cznnwO+jd7sjeUA3Fmgc6cHFBY6TFwgtFWkhumWeA2AxJco6uFkwOrNzWV8i6Oom3DtlYkT+xY9
Kcome24BF8JzgNEAa2Opv00rjqN7FDl7kBfuOZe143YgQgtneCFafxKg2c2a3232FZSq0nNbaEmq
0KY5UD04bX7hZ8gWSlCJQ+rAFr9AsG/4eAwbAIQgUSUQcjjxkyk19xpB8ZdvUeY5mSaU7sYChutQ
xt5QwVbXg9C24EUmYoB7ia2YIhe8euSzqcbcpJrTgyI1hIYH06U14YSf4ILbyadnJroFn7mZxCSJ
mSQQsU+qlk4GtmD9JQGAfuQG5uUe0ItQf9trjWBqk4EXe9p14YQl7fyFJ8IpFhZslN9cnffYLB3s
Z14mK/HsQ0uDmwWQtI7Q97IpQJ5d8Fx2f5CcPAdugroYWeE7WPo+s7+XnTKAcgZzrrq1JZoIksnL
tP64lTSzs5UC+hFAIedJZZdnahSS1LP0h/bzcIfeCi+g74edvQ+X/k/jntagtia9NflENwfqf+6b
0WUdOV/HYhYRzi/WrFnD9/mAnbw8dhHukDF5mNzZ5fw+wSmaPrkAlTEdy/O0v6T7+7hrw4x5mBoz
XDo81EOPRCmLJXyzygc86yEYNAk9AFL70NlO2xnfu59b/s1TA0jujjEErije3kdnPIr03hpV5GAx
yGXcfdw8FlB8NZpVrRTsbpXwnzl3E7AZmFca3Rv3uyzs2jvzsEOBY0JBZHKVC+oOyJwpcFkNEJdf
SfznDqHnX++f9mlbq1GlwxW5LBH0q9b5sYTu7tAKYj5OluV9NL1Ap3E53mKsIPto6bBaBN9XqckX
+sPbY9EDAJW8VQcUVu/7w7P+th7xdXqTvMFvN4T/bQOZClTuMVAAv8CFm0h+jooSa/KJXB9U7N4E
y33ggKMNz2RIwSdkWK9wTPftbFv81Z8EHFNtlu3zXJWLF505pX7/ulQgVPNwRACqkgv2WfaDKy6Q
GJHjCxXWK6oQcqjNJRgaAA/UHKbHgHeWmiIv/GSIZoOWeRpWxItcwFZwCYzkWoORhncUddya4sAe
ChPoYdnsCGn8LzS6UbzcY6zbWLPni/DUD6eI2MfYkxE4mJ6nettY4Vl83Wx40xe64fY6w7ZiakQq
o/htiupbwC00RkiGs/GUM1shCHDPkJVjuPvzrmxxXHM93CscYqZvJHMrZBf6Og5W9bHz2UCzKpjN
uLCPrzhxAnNgmlLBMMEpTSWzEC4841T26vs0TicOm8s14KS82yV+KLGEjGW/HjLwaahwOV27eIhI
4ENptc5K8VADPhUAxLptUsjCnsuhZUwkfNluu/q96jAnx6tle5O31WubldxgVsZ3T/mHeB1NJHCx
B+V2gA6fwMSqHxs95slYWk+6Kqj3Pa/h42NTNMDu0+oiyfBTmUdXK1heOG087PiKdPeNqJQBtYFX
xwLYY1BHvHFq5txTQd8WKYyNpwDsnx3GTOZWv/raBuQMUF9LQLkE3J0MwydbVUE3H9T6SH0iiASL
J8oweEbGhBnXmxrLtAQxmJvYd4FAqe6ybt03DpQXEnE/DEd/mNsfHoPx54GXsxdXU6AtrkDrdB/s
uxbGEIcTU8r3D5B8+Qk0LGlWMe3An8TKfm/DR9xTTWgo8vME5J5qx5u+0TaXm19icUiwGJ+7p41i
nU5IANXYTsoR7+yqnNNju6ea4lcveZtDZqCABbhXSRLnNwbs3fff8IVvjP1RgJlufv2aVvzqkcYR
JkROvKeyYlJTwmIArZZJxCT3h2SZJ9DwS7gkDpAJWrwVHJ3qiM+BJRani9NEL4091bvtqUBEoWnI
9I9Up5T1QMEYl8ANfT08uA0yzQSsgOvdumQbOIt9fmrnRmvwLOIoqe0ZIaIV9uSGVKK3ZKaVk2EY
iXUynRUveJtHWZFEWxC6tCRh7fJwPszZZW0kdW6HsZ8wQaoc6p2+2+dtl1AGyFA9w8Gwbv2A28NB
evlZXqm6imzpHkuSJwHaAH6rlc/+1auQJvBV13RS6nRDcmemx94MRzq2m0i/rnvZ+LWKBC0SElUe
fyD5FwlCMEosB8Uv7B/drp2BNrpn3rqxtaF5w+o14OM53Lsf3o98kfnhnd7cb53w/Xm8brkQ93Si
Ur7RFj6JY6rQ1R/Lq/+FYGfDO5YvuCpjCBGUkJtLtCIEoKRjDIj7G/AfviZiqLOAR/IEGC39QWPz
kBc40PLh+FWTjvvVpjCCizQjW0XBBvB93d20EXO12mGe/fEe4HLidmFqO83x1VQ5cCGGRcS/8YST
6dDSQMkimJd+h7ZXJ4RkkTG7RxwDGDMcbxnea2R6jLBAvnZu8+Hbo8djVNEsf2BUO5ma9Ai1mHA4
874Nr4Q3kOXJlm/BIpcAZfwfJYkNTZ1lufPuXGwI35eIJq0D/eKKdCwHBrSXSKo5sK9r+lU+q1Rt
GnKI8UljOJE8qMw6or7x3VkPq0hgcOBqQ1Q8qwGvJ7e79jG6ZDxwFHgXQmuz/fp7pjBhjE7kJhtL
Nq6x8rPbH1FoERUUUEwlwQMdlRCCITaQr9XU4+ObWScji/OTdahtYFW68/kQCsPTl+e8sUx11ERI
m6wasPwy16VJ/08msEO5uu3du5JIMQzhf+vK5lOFQN2oEYEa8d2twl+DH7ydY+DTYTG/lj0Qu+ZY
45BDxlrpDjuf6WS/ZUII74IH2BmiwcfWU3HxU+JP6FA7bAS+4r0yA+3hlwtNt8Rey0KEiJTxM4i6
zKawqa7u84i9LSdL7+bxB/nF7yZ3Oamk+CcF/cbTZBuiW7Mt0Ic11g/5DPfJlx6IZInKsUjcwxNL
KUZNbQOPgXGgZPjhlckoDKzm4qXfGQD2ANS4Fozw2wGM9Nl6lJBaLxhi6j/FSwuN4D9Px9pPVfAx
OXepT7NThubgm6C+weNtcpll5A6lVoavVuFeeawDNmXiJ1qvlU2ZkO2tvijcz+gyLhtLRlxj/rbZ
uvMGUy3uJ/lr17DtUcdyvqejLrVu4w7GG+3Q/MXsjMdn803kU0s9k0DKLviBhaAS40Gjn+pdPTZQ
IQ7tfNznmMWOeKtPGTaMr6Y+URfGsiJ8Tp0X606z9QjCW3YgaZ5GgUakj6DQ0VwaLjNaduZZtWcZ
JRfjZPs+evsYN9izeSYaUpEFupkUju4+XDBLvHfSPwaPfUijq4uXHa4HGCvqouaTNjOeAT5oj7Qu
4ur7uw5rY3rYPvJGaddPSrs+Asq6nxCDmtGlx3zNbYlqnf/+ugQK9EL+e12cZvbd5pG+wLqBJD6n
92e0sIGv8DAP9ZOajXtt1dvyZukwv93mjBe8ztSpP23ONT4gepAvritlLAcVUzgpd5+Q6lF6y34x
Kcej1wmyXk0E5fI5LaYfpiWyBzTe37wXHyiWtLJKNaVAh5b8hAoKg0dxW+HA6ypUGyGmNphB9M/v
FQ62xG7M8fnzs/MnHBZcOI3ABnjYADj1thc0yIfn3eji3Ue6oOMM3DaiZbauP69hUgvZC6tFJhI/
oeX7eMzLR9noGVeA8jGO/+MftowFTgwwJ4R9BetqiJYW60Em3VjgTnX8HQcUsCNOFb2H3xJv+7vB
fwFmWYlorfuZ2EUzKEz/LnJQMuUdxgWC9m0+WTCMb9wPtsCFwQhfPz4oBf8g/xK5RB1eDayS8tgw
+cmQ0daZPRts7wTLeWmMPc2OoVfzR1yyVsEEWhaBB/SVr5GXdN6F+JTkXsTADzL6KuGZB/KP7ZnD
KyGnAd56uNeeadDOnH+ri/8b33bXYnvZvUSteplpB7rp8IpNvonjZY4Rl9lFQ5XCRp11LpsMxu/S
hZaDeDaEEPBWsN1PFyox2dUFQROyKShHeZxNMa1LdG6axHkLX5Hj8BbnMQ2rNtHHRhFJ827CJgNm
DSL+wgXSNzDD43o9etZ7jPP6eiCYFAkBQKveJg3Budl2Zx/hZMaj2cxeL0f66080YZ85ksMfMkoK
NkEdoo5A3iP6w8eq5vRiUCJyUgsaciHrwuoTIinm54zIIJvq+IUr8xpfYPM3qzZM3oiY8Ie0MaC5
a1pn8AkOZ2yQkc1lTqIjAXyfyBOwi7GeqDHlBm0Pw4Buqy0UwszQ/SwIOht/XM4/mh+i0D92DC9H
iMXZPBS3i+TVD15mi1iXPzITKEDoYYywnA4gM+GqYD4TjKBsVspJoQC/xIwI4WfyPyBbZpC5650o
pJyjAVIgTUU0PAqnSEA1aFV475qNX1twXZJROmr5U4DskWLfN5wrG84YOvOhU1ycLKpceGFOTerI
4rbW6DdRXtgYabrdkdbG56owmlT+Mm9wpxYSZl3KnxEhzDInO8PbVWYwxSJRDq/B+sjLL8la/R5S
dtWRxr4ObwMziQUg5gLqmUIsBhjFz9dJZ66t60zM2ovxY60zr6RMiZQFdtmwN5T5A9etkuw8IRWc
pr7uEMGA0wAJblhvgpZd8TMoMGyAO/EiJRpe4JVwEuwLwY1fqIp4VtekBYVvTCcqExvo4XxDMSok
fxhesKMKs47v4TkWciMREZ05qd2LBSDGjxk9gaI+S36IL5y6xEAo9TFKIOsCUSlfQP/lJcckmXRO
gMoUm6+BP/gHNQnMiG3POhzahe5CDWITEI4CwqFr0/c2rbsSrklgRhmAMfY2Vj357N6zfMPcHb5p
RH6q9VsMonqB/Q3T/AU41u5HvHZr/9xdjskTIAko1ii1s5MyxQriIJZhhbeVV48MLhGGL7jv9mE5
+opwlMSY8OurbE8+Al/EzT0kjzzBqAlt9OkIo4A3iNy2iHbl4o4FQYGvxuWAfFPx1vGUcECLLBIb
AUt4K6x9ShicEHrxbYLyDthNyIy/7s6FsibbP1sKGyHZBXUBzMcN1C2IE0QcCidBxbbiApsN5NjP
uKLXU3vgcqE9RTBKDW8eHoSAiN8KYBDzhssEw4wxcyccTm7cWhF6CNeM4HYWE9rkitAHXgkhpOCT
oP2FR+EF7m7DUjvw0Rw8KxXLFepf5u+AZzTNSLLA817oB2usJwClnOR0OKAc8zADAd/BRob1hYUa
fj5u6uVTiDCWuFzvcMAn/ywxY8Q9hCdUyJyFElkkIA9QlekuMtjoQUrqxxHR0tx5C+bBl4N8xwci
Ji5gIU6CaeMemURaTMSJeVJO3ZL4VZE18ZjqHCO6uZp1jHFwFjRbhP0a13fFcFg3J9oq83ckHNrv
BCMTc6M5cCO4AOTpJEMznypQOdmZr063H0RYbeL+ReluS/xxwiIwT0IhyVCOOsKlCkNIJL7g//Rr
XlmCw3xeMu+AjmvfBV0iD4he533ABP4XiMlTyw4jdikw5OlJRLcDejJ5YgoBD4Iry+d07s6B4xTo
tcfHYGHbfOyK/2EPEUKqNXVWHAXNfLBGSyIeWKx8sPTRXRqgec8pD19zGqkhnRSQNM8YL+osIbOK
rWsJlC3b+NSExFdhgrJ4I2UWpGscr1M3Eeghw2N2ToLqKK2XALeom8U6Z+lOWMX/XwaDhwOt5UYz
jy1/h20LZYBD8LbHVBRzJwKl2M2J/cbVTjzyYg1ifUjSs4ImGe9U78sPDUHhnQfLT3Vx6EelLHTK
bHky1/QgnhPxZP38D9eFVp+hKyEjDjbog+QE1RXqlDJH72gpmNYNXBBGsYXDGKAIJCvDKe1+OGad
C/+DQI/Xg9C7rcs1RAmZ8/aYCF4ypv9Mk6B+8GruSQtI7U0+Gw4/GBaLCpY0ADkmegpA7cujKO/j
1vX9e1E6V7D/hdT49V0pW0RYDVXKHQxr3f/6wMPFuK5GaB5hhoA8K3yb6vX581KZcAyiIPM08tJv
Vn4HWGiTYw67omHCJoi9WW93R7M9iF6/AF4g6Th0IVBUU33S1/elPq9xJeaKtFg6TIf7AoloBaCz
fhnWmp7GWb8Y2F7EqPiqisM4uqTsbnD7TE8YhzBG8eYZEXSEgppPcKnBeAgahuvF28WLde0/Dfdy
Yp4+/7XWB9bGLsc5BJZNBo36PNOeDPJfY4b7vQV8jGLElPnbeKhrjgDL0TDShvYfg3fcv2eX5Y8Z
niPzktscTgLTT78X4XqR3IBNisn8Et5dxb9qB7jbCtMHcnHjIcRXiN6cHP0JQ7Tv3blHz6E5xZk4
x8XYeuUT4+9UkXpMZPYaNkU2SygzANwLKm6TWuNydHWOq8bDrRlzJWHzBNmCtbEMJt8p4jgeygwy
h81fumSvXtng2G2u5sTYj9HX4tfGOsp57EU0OtE/8YTELAa5HN3v2Qce3t3fERUFRanaHbgCbBFo
qvsMOMa4PEHfp4m4sHxzuHozIMCyMV9HadYMQki0pJLTnDiqBJRNa6LAyODgam3cUxg+u3/n/mHe
1P+KyozdkSlyyUMK33Y7nEJiqawzzKfVxxoT2ZWzo6tQD1rG0OIDHMgLFQQnyAxQ/jF0wIcc1row
oNpR7vk16sYvW/qwcTOmpMFrO3nvFmKXQATZi9mZsBdKcf4C+U5t2DVQsIoZsbLe5wTV5L6bfOei
oPsgwbEghbqHhZCRA+tzJhnbBBeK2nQ/s6ErCbNiOIEj44SRFbYeBkGanDBZHgqrIHYetjNOY4Gv
FyR3EuvMifkUlqnFiUeGjQdaPSLjITP12lIErQ17b/Z01ksoyC7V8iX8x+Fh04pAiuG4tK/M1agx
ugYeBInhHNTugV/9QqzLhLWUMEla3MCn4ehwF5GUHvBaoq4ZmA1m99xzbvZXsmX3zpEIt7KFn/Z+
cRYJ64f6Lw2HdFNCV/F1AWNTuG7Z/lWgBKgcxKXRe4/niJeN4Lqgbj59dsNRPX39ZSM9d5oryYji
NOGoqf1SLMIfk9XOvskOFguyKRxK3Jo1+cC0unBbBCmWIBiF+ZxLc8UExv2tBxhpYe/12WWkEFyt
Q3O1q+W/CgV7KQ/FI8zucgRLJOECX1w8ttbU9xigUP3nPAOtD6yF0UPBN6XTwehwd5jBhxIbHp+e
mwC7u/xhmIBexH1N23llccrz7PSYm+M6Jl4KsFwAYz8fHjkKxg9FJO52E+hEuFdgCoHc8YLskSJi
QvKyoBI9WJ56bVKjvHI8GBxRJSyFl5fWkRnMKQEHBv8uKipuRGKsMMHn8Zld7HT75q/fFHx6X1Rd
3g1CrnB89t7jQmR/yAdY/Gu055cJ3t3A6XCTiCY+kYZ4hGZ6TH12j6gAsLtEDE1fP9giTMNOmnJk
mGdM4CwQa4gQG6uAGiuGVTrJk8Z+xJLqZN2o/SQfhFJaotGAgQ+AaONaG+bSbAuWOLzNvxJ8ThwO
CA1aMtpXSMlUGGlulSMkhTfTPOjdv8B44YuAYaV67DFIwybIsEik6wf9IyO5F3PKzmVi6YDevlS3
pQAEgycT+TFijvgL+6Vv9NxONJE1ZC7p/FaO9XX+GixaWI6vx18+XH8/S500ukWvTK4kpt2N/ePi
M8nqerMfSV/MmIeyV/UCpR6XdKuksj+XSp9YMXVIqnT55dzvecV3luLCtpR1Dsm1npBRocIj/Aaw
0HW+RP+cP1+nuZBBbRtTzpTUgpgw0EIwg++o3zspPSIqTBV5E2zs5Hug5Of/EJOIgGxZlffTO6eG
hVbHnsyWgx4Wuzn3godeXXKjb27DusGoT1SL7BuzjiyxXd2zcDznyYbs+rnBlLWKzqrn7R8brwNU
L1HMMuwgC0la3RhxWq27edRhbd8+1uZCrUh1/LWhEntfNOEyG8pjvLizR1SCMH49SdtqMHpD6MKV
RJifEwQhuthn4UFjXGP8kC0Q4W1AEbI/9GQFJKLnAlmfkYLC3K5Be2amTfvyPCFGqHh+aNkh2HYg
/t1G76zrJfp+XjbuXASwmNnTrZnqb086nhGWhpoHLSeFTo7qyiUFosDq0oLLTs9KaWcnpQ+5hOdL
MGvM3gzccxm+cDFY/iEyGzyjGbLRcI8CP8k+CBWrSuQet1a+Z7hJ8ty6dQwz3WyhxECa8i6GwKMw
hT9jDHN+dQi63H7mUEp6z2hdIGlgQB/hv6OZz6jET5tjyn4a/BZND1PDCQYbxXtWD2aVDW0JCZAR
3Q6nYkkY8/dAOWaYCUZv5nHNbBq0BkQQ5NC8oBseazCB3+a8P5ovjVEYd9GWcQPz4kFnVTZ8pqkW
DS2p55WkwnvMkxlezYH47v5zAEtnRaEU1o7HEBnazJWxiTOI33iGrF/ntYO3/T13RNi5KQYUA5hF
zcucDjoo/ELxM/BaJhh8NJWUF2svO6jxrQsbyG1GdBFBBPw8V6ESwA7H7Mh6yL2Ln1OOKYsXnvCM
yXSJkEqnR/ETKwXpxcwTeG824Ojzuiz4Upjb6eaeEv2aPCCEmZrhN1HrpJelRtSdgnEj4rIF0k9M
7vgXEqDNVbKVjcSlV1YPlSH4T1DiACReFCQfmGUKf89wkCgV+8VfoJTgLkoM96Ih63DLiN8oZ6++
LwF7kYyb4z0n0CwEp4Xdq1lvRFXOWJGvvTZcwgK7DMb3BXsbOVzAtF+V7KsX3AVNRuTLcCedNOwD
MtJbk+AC2bvspc0jH7e96eCMctYS9Kna+7ydY0qgBmIqpsp6xrflkocBDn78sarboE1oZV48F3fb
g0/zcICJOwAUoBnevLoEo0dyEPXGLQMf7hBaM1/dVaUdbvc5V/cSqVJoVBtjctujN/UUF/OYUeo8
5eCH2kmmA3rjDTyrn9NMcGAGpQuuA2SUTTNgUisCs5F/lPYC2rr1HOAeI3NATu6VU575FtbAsLOA
1EDLoB4+AbFNkQmibLKtEv3GMCMdCu5e5+s40yKJl8B9MYLRcWjAMW8FiqMLf/Qn+YH39/gGbbh0
v+cB/hjgXjA/MSK1furosSodGGzG25ZgiOleoTj92iuFMin8GJ7yDmRgiMZWO6DZ5TW6nfGqfL8W
aJ0ue7RyEvKzU+NjsbeXZgPZNsY1MqbN8+HlXyjc6BCK4IcShFaGmoQmpT+SEiUxHCVmqs/jVrJD
8OgWgbyjfG6R07GN8uQ27iW+Li4+Gjws2BE46LjSkI2FvcIDei2+nUEHrstQw9bWW2x+VQdAjOAG
/AHUpewB3rCqPmoO2eVyn6OdQDKsjwc7oEX4VcSIgYqMlM12r5Cukt0mEjTg++QKxc+wv7vmQPCc
xOifwlgO6EIcchseR4NZybgiucBuI8bJF9q/G9gE81i4y0vgqruZwWcbjlX256vHCfQRiJy06btb
qOTfzHpCdFFDZpUzIxJ9V1DeA9JQqycCCOs+Y0zww3tLsYrWeWv2wwjzTeOBwC2+KmQIr5d5OfJY
DcNvVPJjtu1NQ3JXoIVMwqszGd5H/aiKPPTUE22zDDOUvF1QvA+G70QFi1m74FJfHSpUClHNkp6k
egftXKZqlU7KSXep12nbTxmBKPSXd0hMUFnDl4Mbyuw78FivrND8Aaj1T6GGIRJHm/k8MkbkIJVH
V3n0PrE1Euz7susD5c6hhLvUhN9+2E36WLuB5MJyFQomjrYfhpZWtf15KJHmTek/VDdUboQ8Od/+
uDsWQRsSOEWfxUtD74xEIKHnZHCqYjiyNfl3qOjYRh5sV7Ae3m9AqAQQ9EbOS8D+DUAHwIzBcFQz
p8fxg4Sd2muB/CvENp18uudJRS3DmOQ67+3Y7t+AqGDobIaVM5jxYZGhDceAlNuWaSa1R74mTPs3
ZYBx7pNNPgiNORNVF0zRKpZFL3geQfUuK4SxvPzbbqagdyZ5agVYttuxK1cmpDjmE5PKZeohJhWM
UQAMU7+ZYis/5mRgPIsBMQ7DhMGhQNOFVX5wd5jNSws9oethqKrG2a5CXIy3zwVBjiBrI7Igg6Ic
SZ+tkiIttOoDE2AOrD5jnwm6Cotjz1em+NeZ6/LusEn8OrZmHma86wYwx6BptY52fCErBcfdDiDP
Pmi+24cNR4XhdhOQ4bfWcTfEjRg3Cdp0W/Hp1zsCRMfPifyx75M8zOaXk4Bdl0YCX2b8XudjmkZB
5sNSfVQmTXDF8QV/hLjdD7mJsGcYxPy94kesYb4Ais8/A4pfUC66SIxyaZhpHPd8Cm4OzNP94Mx/
VFg9LQkPi/uibxtspDCdLqiZVsyCGFe+GdV8zPC6wY0DCEk1BYtfhyaGmRpPJi1mGj4IjKyDloka
c7hHWE3bmLxsq16+8AXBuj5aabFuqwt50d8VhwuJordTdTAcIsws5urpoqttItkfFp/v7xd3k8xD
jyOOjP7kKHJyWZaDMI+LxdDTNhIVF7sSlN/JgGhsQZ9wCcQbCfOilh4nfC2JLOVFUNdj0XHFtW5e
Lq8uMwfUCLgmCUbnY5mDgfCbi0OMtfuc4oKBB5ri+0wShUN/Ob6T4I5fwGwYYDbejLAjeSwvO4OQ
iBksseEWvK5aGwkIlwHvad0/6AThwOgYWHgNwPYYWCSaFlTomX78rmC2RAWqqEsge8NZw7nOeIni
/rIouS+soA/Qlj3Ujne2h9ZGEXFsmcnylBLxN2bwkU9IqOSKPSMJL3i8K1iV6+s/Fn5SOBWmvk8r
m31HjzkzlJh9jk74PpOpyAFkghy/x9bHWZBmbPSak+zAasfS9WG/ARLKEcMmnKuFZuR3YK6McuON
iIVReIbP73Ncr7NZPvnC+G+2D5+MOViW8P28dR9zJeHEXQsJBJgDVm++TmVLZ090ZpFo4St6o9M/
90P4lceO2SzXKxTr6mnQLD+it0NyqZgIsylT7TcYdfOM6ks89icE7YCvIQOIMopnqvRiQeOUzqWj
YFHdA1GKZ2PceD3jqBzTyc+RLYYx3tCGvNh36eS8n/P+K7YlArza2leBAftAMyN8UBxCcNq4F9y8
2R9oprWHYA2z8T0BEvBgC9/ImBVJCrAZr397gkC8V/hYQQl7eOopI4Hrbl8NP8tGROdcF7W+qR32
RFbqB2dqI3jjZbnXPX4vHVvdvgbs9rBfNN0f/PzqF7dnpPEEgR/b0h3OjGaEia3zHk7Sd6B95wiv
6ucKmbAsPAagaxCokSfa1SWa8KpM8WKEao/cpICJ0beGOFKiyUGC+YGiqpq/MUe9yrycIwJAtRhJ
1/EggED962KcC9zLeyzxVCOKEMsP64I37IUd/J9aOzTozsONMRtOhsfW1hnnydQetvoek8J6gzVj
j5rVaHhcqb+4wPOPb+8zwDN1KcO1wMZ8kBw1OeUqUGBNJI2DzqqSNEzP3V5AlY+t4rTzB3oSRgJi
c2aKjCrqPc6PpA/YlfueFSQUYOPrMq1ZVCuCGuLb4jJFQy679ZwEjTCL84DKRN6w586fJ1mMJe6z
IpQPZKEh6WV0wQWyCOAKlPCzMs6No3ki8ISA6f1vg8s5kOQeLIW5yboACGNgE7xpBSbklyGYDa6r
LO5N8mmHy2zfKQPEi89Q9ofUMhdMfz1jVxiWuHATSilsOQT2fptysdgPeZpXb2r3RBY5tfeY4F34
QHafKJiPk8XV+RW9cibXKT61Vec8O5MmluooD/C7x0KLV49paQ1wC8AdNic+xW8ieS88QRAMJ2wx
hcuOM9wavLMrjAA6t7hIBqozoIpdfXGNNqwslkggpG/3slhQh2JhEPBh3l/7kFJYipsCmBPmjv1g
aNUsgS8xM2E/c56jYdSCCz29646ZFL4ho2I3GN1nD5eB3q72tcD4SyMt+vyTKmKSGRgRnGmOXBir
c05hunEOnKEgA+Us3RUa6XNmEDHl0LQpcMkzG+UI9BuOVLBbwkuJJBljfaXSmjIlYyCxkJEhczqP
0z8DX3IGW8MRBAVHXoMHmwNbdaXVncyuf+yEsCBeRiik2NPwLAB2YjpHZSveGUd9eTDILitmqNx+
I9pvDQM08Az0x6R5AVqAtRGfkqjoH2EV1c5+ndpHnpxJEZGthAZDxxj8NIibLY/Y233b/T8CR6k9
p71/iLcRtaIQHSZwGH5sygdeoBcXrQhQZJz5nfz60cdjugzgRyIbHolwfvAFfpPVzLoqA313wcbl
4/OkP3uujiRDCdREge6TOUZAICcjfgCHGRl9sIH0elp8F1iagzlI+TFdSJ/gsRbGFzCqIJejkvN6
JMk+/C9Be3iHcZuCmmhO3cEQ61D6vRcJhc5PDHwokcSVQ953W+dCl8MzLJipG8MulgwBOZdz2a++
QgaXBqjjQY49bfHuYSHgYRmNcA4PV7IvGR/dx0TvHIiSbACEngzxmWo7RD0whq544e3gbskVMUhh
Q7sIc60b8e8PDMtVa3+Dhrnfe/kvHBGAqXdKW/fxC7oU77o2ZC726zsN02BQg/9oOrMmRbEgCv8i
IhRxewUuq6CI4vJiuJQg7ivqr58v7Zip6J7pmmpFuDdv5slzTrbnr4UCsqFqI/3aFcNJF4KJYZZQ
MaT/RATMEe/kUOI+A5ho79NggsEEkh3kO9X6U//Lb2RbVoklVapP6biF7xXL5gU3gt/PjCNhSeDr
S5u+VNy906qDw7eNUleHoQ8pLUXl82H+G9HvMyhXhm9siMZ4s+L5ie5zbx2ypntHMnHBBfjl4QAT
gJ2j7/zSFdaUFjN3wmHwFc+jhR+vMduNH2FXAV/jxyk+8sTz+BhB+hiLnBM0lOO07vXZVOzKIc01
wCQAJapkgD0cDuruFfpDAbhKz00t/C5A5hIHPeBxZIuRtL4Nm/CQ5D5QDxRdLXkruDuMftd7H//B
GDV+jzHVHC4gYuSMzoxvHKQQ7jtT8lfDacJdbWwbW2xrp/hG+p/elWoahxVwHXlBUjHoqlShCcRn
wK69tXC+yeRpk6wx+ZjymrKgk+r95xTxWCNpJjxBuNKURlGRfdYgl/bO76SEhn2PmoWiIKsnO187
xXCnBSsqspIAtkaiRWQ54gqbGhRCLfs6vdJKd89TJo0Ckbi5TysJtTV2py8xu5C+2uVjXdcUWcx4
hNaiZTl1AhPQ9FGnxzN8gPP/umgnIzqsoNzog4fXRTKSu4sNDhHQ7To+FQPm31QD4d6lM1oxWMCF
E7ECuQfEbkBwt08Yp9TpvEtzhuZFcg0AXl+oP2l7Pza3TdN5jGr8RKPHqNpPvAvb3omO7iW9vrF6
Jn1jzspx/F4dxxS2VB0ThK0wAOAR8QhhEVqQ/x40xLgAFyoKnUpW/Y2nBFsHHeSKlcYswrJuPZ4D
Yh3YIjiu4LYTRttK5qd5uNCD+O5h9fNdhMlS++jqDtODBHPhM3m2gth2l1qnVYTcn1eqLSFTNG3a
n3iElF1noZlkofg+lNZlhxEVNBXeGO7HQ3AR48j2mIBvYy10vgegj+Q+YGUQXDsNC9hyUbfZuKjo
ihZiV0JMs0ku/zxaxrobaZi6WHp9++VEL3nyHKVdtGJge3G9xrQTm9pXMHII6vTfQTd3nCo1+9Fl
DOFFArmWNRLeB+YtmFc9pk2wvyJihh9Jp/2uNNyO39ak/rILoFuy4AkSW0YxMLkmvFQOhg1/Rd0U
T2/GlOFxcaIBhqE3vEksOHfO56UWG8xIQL9RQdPxwi8c6sk1fmMmO94newaAxk2Z4mU/avDyGdPQ
qx8S1N9Ye2N+Rxst6XWmrRTS1ZTp0mqX+4eHddJRuWnWEZ6k3ELSojraHgN2soVJyKIW1tBOoItU
3xg6Mb5FKA5hwmP+jhn8pIESkZJpFxpPdYUJI3CoBmO0Ij88SlDSsje3mE1A+kZPbHQeoYMgIrRs
DDS+Fp037zI/REfbiieHUEDomv2is49JDwpYBtUxCkzsoPlE9kwoBzS8lfiAPzX8oLpgdw3qdK+F
HeQly68jwMFb6S8uUX6a0dyAh4wGojtH2wuT9t2ddMitu48xOiWt7eRjWuX7N2rZeMgYapq4dc4l
h3m7nQzopQVgI9/U4HVhTgeKxPnKfAREzmeFyZNoZCWbANzATP5oQ4XuRoIO41jVVBhG24v09ei1
F5N88AaYp9jlE6tW2mayc0IBCPgMoZdVgeRUW15AQrenrFeyZpdvUDUutR7dL2blG8ejVfW+2f7l
IgcwjKyuqWePz1pRohwxHHebwe28vdYGrTWTKiG2v0jA8Jsj52pkkPENrKSazg1uG9on851RNbQe
lQmpHr2E/k67WB5TVJzQ7INik9dTqD8C2OtsHXGteqGygOTs047SmXwxUyes+uzOumyBj6LhgsvX
+Q6KQ4Bo4XJ3LntvtxsaegbsDwatr19YBn19wH42GTzDr48a5YplJELeNez9x0fxEx2a+kJf54Zy
Uwy9hxkWfPna9Ni7bT85pGjangH6mDMtE2RTSfFFr9t2i2Ebh/f40wAjRoEB4kAo3JaLlL+867r8
/uSecAUf9d7ymoA+ejGsfWIixRH6ITZpSGLv5qHuH0d0LxgSQL38gck6KkVYyodk+SJJQIsgbQ5M
9obsc1DeRX8/umWHJRPBrOfBoUFHTagz6kOUBR/pAGLcymXvelc6hVhQGjZpwINHcOGL+g037jLm
cIIGyY2ecx6wT9Ew95EUNkGIg9qKjPswP1jnsEIH7Db6dbpSrJrC1qmVmub9Y7bmlCOQAd4V89jO
qplS8p56xY18EfzV6SRV8EmM6JN0xlgThBCHTyfrNavj+hncoLK6Xz0uKusADIL07iE+w43cYypd
TlOpkzBSeI9vGRLli13SYR/vx0eSYzRo7V6R3vXwy9Zh7BcHAalgbeGdu3/gDpX0TnZ4Fc/Ay3S/
O5ZxABIQLh8v9xsBNGtEF9CGJuu/9RqE8OnsOdgwhzurFkIF9+u+Pxzq+vrwtcq40wfrKrMvPSH0
k3nUkE4x7TUYc8F+fk5u6Zk7t9UxkpvqFwBnR/O6Hp9VaHF17037kKYYfirHdwBmSWhCiXnWCO5t
I+QQ57Dg9GArf7CQ9TBR/R9LxECr1a/q+D+6YO1IK8j/L+hu7NsWSDXqtCC5C4//JeeNTpadq+78
Roxq9eoAIXA2iddnYTqsyc2oph/qRIZWCSgqS8P/fiyUBOgZBKan9oHFAh9aLoCBZqgsXToV3QDM
FZQRkQNuLm2vmrb6rPKCGS8n2qomJmQLgHo6MQX6BHzOHPSd+AQVDuVDA1k3nx5kA095TMSf6hIa
UFPJ+xvzxTlqwjSWHfdvu/P+TcPBsv3wxYoouHBYsqe3UIb0t/OFj4mG9AaD0NpFwhe8uqNHSJ6C
73r4YALTRXhTRPauK+za+xoBRvOsvvDkPYHVm0MINZChCkuHiAaPRCiEe5dzrT3kGimLdHlIOFjI
PAmuCXdDcyB8PFqr9HrLPtQA7zjuaCbNYLZ1SPZT8YYQTElXJoedQzpAzkk9+LGb+ERpw8sk5zxR
BfkLZn+eYU6wxQ00PBtELQxrTQirkB/3rgj0WbqHsJrRUPHJKmqDNplYfbhjW/zGMdwUWmWkIsBN
Fy9n0KzFc4RJVVuDNLddkgxgzivjCodEDtQ3xAD0Q0eK8caFoj3T671CZ2Yx0w+bIVYAPfIKaDej
DoU1seWmii3sZ2xSPeRLoQDMdIOMfj1hT5wmJAf7vwX+4iEMXOcV0LyfoseAsiwCzzdUJ6rL2owJ
xwxvjV8k9CXje8isLh3nNnm3UKaF9z+4DiXAF8aLC/vMTPEanfAmJ+z8PDdefZKQ5541HgBQwBOR
IeXhl6EMeOc1xYMSqsvwzHxf3B8S7A+ly312du8RNR1D0+EkuXJ15HFkapRw3WGHvg/1xQV/qrpp
vEI2y+D1wcb1ebAqujlTfU1H7aGo20HtsbQcwY2Q2ntAscp0vnrYRC4MU+8Ij5Y0lGlW4T7aRblb
69cQ8gIpT/eDew+iBH1KUC84Vo0eVrCv11ALHsMFni0nu8j7QNXBg24KUoXDvBheMlq6SBAbBJbb
mobDHm1O8GD35zgqDY18qb3G5d7LwddsDq6GywnPhdPvo6R4f70mHQoejI6O895mVikNzVoXM1Wa
okywhvQBDLfzGYSGNuqQGcip6F60k24zbLiv4BDC875RlDzJH8z2vFoT4XYjjEJAGUknGgGqsDtt
fTZ0O9LXRcxBhGXyxy5jzjR+mGMTDeJra0ybwXnU3HL4kDzQyWXpFbiaAPJozqkbH/QR2jA0zyjB
NAcyCHknVd1r3N4DZnbn5Llc9+2+Im/GdZBe7Z0LJhn7kNqNCQ56Pft2J8ADn5aHjefl3b8xZ3rS
GBKFO4OCiYzVH9NpmA7n7JrQsaqO0qBauhwJZv3vS6YYvv9eLkNAA85cY40G8bs9LHGr+Ho61GKs
phi7QdeG26jdsGvx9DUnN2QWBpTvzn02EU+WZP2WnX16a+iZABIGlYHexG1sDQhxU24/YsT69o2u
1TzF3+xNF77jPdxz//X3hkOU7tcsENVGdsrpvqOHPygw1YQerdp1d3+394MFlmY+2lMc2FE/H2Ly
gsX0Ie4nhzhfmG2uAcyM2b07RFgwG0edfn3v0QWgk7TG0qFdcyvonVqSf+mANr79Mxlpr6DNQRTX
MYP0XtqgAWKtTcqYYEH7ANZLfVS903ZCPjRapBwJnymfV4tEgwkhgSIVB3WOR/lj5dDdKrObkiJf
8scEKUPDra2PvaLukhHxLZo9iD12fit9Be2I9fI0J3Lu6P0HiQihi/alBsP1Qu0O7MQQOzi2BKAR
Fv2IEyDDgPkgiesOcWqkphM7JjhSVPd3WNJCpj75eoDFni1em3C8E6ZKgZu/YeVQHcL7Ze9/NtC0
XpBOQPBh5sKfgivG1F1ymPguFGUXq4kYELSvcSpMJKqelhjNmWKJ8rSvvdr6oj4oUvCjJ+vPXX0w
QNfnNYbdr0m9BQ4ILVjhYBPjQ5Yn1zFooeCwNA44bYXUBiA0OdKIOFptPkFnth+/PHz+SOhJlegq
lDCcS6bGCRuRa7eGJLjBwdnzElic9qmvQw3lMgw5asxdJBBJB9ANBg3nVuWiLKD/SpsTHQHaHdEt
MABIXhAVNDoFxmYxf+8YAV49OBlv3rmNJKf7pOpAPGc/pJKGPKtZGpgK8hEwmC75IYYx65cJVCpU
7D/MfkE0UChbEKU0a2DYrDVP8M/zWp7m5A+u81FYyPzE0ZSWTGsg59kONvaN6IGJg+7A5Pj12m+u
jqiP8RkfzDO0QZGQDKx2Dh4BziGiO36ycLkQO3kmMBtMD3Mv0T7d29SeZuXlqWig9tgSGB7zk1Jp
eNHWwr6EfhYtKxk210R7dfXuXifGk987Rcf+d1xtaFe82QJLLWjj2/ByH3FemYXXJpoNJwyK6bC/
RKE51mzauhR6oB8tWp1lwPgAJASwhHj1M1gDRVe84zccjNpmc9PYFAyDGzLCgsU0hBHbGZZniyk6
rh6exvpKG1zc018trMy7952R4mLV6sET3Vzxxsd/kQQby0hoT8imXQM7BuQKg1t05yR9Wx3nODj7
zS2lZQPvilv2WGLcS/GD6V6EYro+LsNvVAa5fQ6ZO+52IPyS0aRn5HXj+s5+y3D3jiv9y058JEmB
qA/hkDFHYMj35YNWTSauZPyC/YCuAgRZCUJUOpf+C63VXFdfh3z/4T4coPejWSQ1Dmmnmz1BvwCL
25CRAP+hVSz+GugXtzCl+YUjwPiCff93jJEeJW2GrsnppBPCRWWPK9wpXmsEK3DwrA0nHx8dbSWU
0/6CVPWEpVfHPVFGPE2mcm8wtMNUYmdn9HVym2rhHLb9Mqn4y/V1FXTmgFtI+GikbfPsuuVBYDOU
L6/ZZUQU9nX3NM0nDVSfg/uqgCysckhmNnNLTk17D40Ij9CbqhD6YSiWMkbTfNB6DQsvnkllKaFA
XJ/5uP4pE2U3YlIruJl8wAuLlbLHPrNYZSSMZufMrN7wrEP66JhCdPj9Gm62dJNvLp3UwsSOKu5i
1HX75/3B90TZWboyRwSECbkFhuO9lw2VxZ7nwwrObaWAvRHagAE7Nas5rVSlprADbc4i++Fc1cdl
fTB1punL2Jmmj5xvIyLEJ9pTJL7ugQlBFSPs5Us8aqTrK5eOq8vvwikvlXSBb9YhKNUr2ts10/BS
OklqLL/JmBUxHTpCUjIg1BQ3Rpxj0UlzEBw/uDrCSlmEQFkgp0hy+XW2Ofb4N0QuhzLV0gL5/sNq
KPkZ+SnmcfqwSu0m0Im21Z3lW+FMhP8CVIKLOR4DuHAjN9KJrjw2v0zkQK169TrMaWeYDxu+y+2u
TKSuzINHCk1AKVShmKzpFayoD3a05IL02B8uOLufM3sKIxCy4nYwawffTL7B459hcsO0oWXdikV1
NxMO4mSGIT7UvqsP9cqq7B5TAga9Wcw92XL/uHsk0hE5K/cMtAdcpa5qdhtbhfMIp2d14oG3OKUh
bCKYkdVwUl9m/2TMlMTmGE0p2US/ndv1/tk7TmRqCeNNiXK5U3kLHlrOf+V2d6DN5DEB3zHeqD3g
O/bJlQ+7E4WCK3NxyKPZf7QhuRBMd/WwUHK3CIWsCdYfQh3Nw1pbMRpe1iO/LmyoEs/+DXb23Mad
cxufU5mws7cDed4sakVslZvHMiiVF/B/+f9iObXZHlg9C77Ee+g8MWKPR8ADadsZ6mabB4LDjfzw
zWU9qWC8XI5TnDdlkXnMVEI40TCjDP7q3pxyXNjUnchhbg4tMHZ0xmW6sIfpYGODFO4c8tPfykG+
QYS1cUWwZgXcB336tgYPHKECHooV4JW0xDyJdZNuwuxoRuFmbz5x7Dm5XHzqBd8x8xO8DkQJmRD0
YR9/t5RRPFRGuPD1MVPGLBFoWooJqdaBk6AMWpMXRi+ywHVsZvaDprUsTVgSLU+3wdrVAisPBO1T
mek7roNsyTwNYaM+ex9b6U5PODIT5XGPQsKMeTRtzhLOEzJUxFc4zzryoQ08YPgaH9wiuodNv3Ab
g/fJwv1rBUczQjg9v7mL1bUwdSZY3dNnv+NcB2f7aOP0xvMrmjbPR/YfiA6SUCHpiKfQwdoAFzpv
sQMq3POKrcR3jw7TYdnKpXpEKPpxPnIPWCxVo6M9rnm8Xp85MCGLIODU9cBdPp7OcV2H6cVpK3dR
I5V1GMr7gDxymrNk2FjHQQHlAIyxCBljrtrBOxM8i4Ew7Gq/JLFiBJqwqYrhK/vg4NLetnbsP72H
1aHDJuu9wFLBs/gUspKJpQ66Gr/bu7J9uG6XnSchBZ8wawxRIWFj48EGbcVlHrDaofk/zfWQEPON
4lhGjk3gNJHA/I2gbjjkgmSCyNq+NsIZsq2BmjGRTA2o7HfWGkeO2Sxenm15TeKaw30GcWI5Q/oZ
aoQi3qBlyX2ReySrMljicN2bocHgZRgDxJ4HArG6o5Z6DzaYxTHox0sWMqFNoq7EoWcKw5ZOEhMb
NmX4dqv+JXm7VwygHuDPxF2vDPb9CzOn9NX2zdwe3NJk7ZF3K7ln3EsIpuYEPzIRxd5gmgCioLLj
8sXBall6OkeMBHa2XEcRQNOUs4pPiuqWdXmTnMYc41PGSB58s5bNYJliyybqcshVJGISPZURUqND
cIFSJBHmwO4gHNthBAuMvn2WJYmXpjUzODJn5OGeElmHNdhGZSLWjOJXhutboLi9Limjy/3hiZnA
eF2/O6hWnMDdQbqV7yHlV5LBEfsI588JjkluvTRDFq7NPq4snDwtNMLCZ7irT9DsPylRMy/IZS/W
TAy97DC0IyfCFj7UxCIboeLNPkBnxAFA88oe9HR23nsAXluYWeEzZ6PbE8MFIha4ZNDgXSQ2Ym4c
aiEeIiw0p/AfHMZPVQvaJtx76AwXv+58nW7/4Jf+oScG0BBsVcc9jAxKEfgZsQ7cMi1G3CVeuel/
6Z5axZ98onso8YjvZuQyvc6cDKXdR3QTn3xA6qAY1LYX/6Ow3/HnDlKB98kRD0AJvIyEUERUlxl5
mp87O+50OeebnJFYWbEwyAjdj80xfIA0D5pHqoyYLuhM3kwJkQUthKDxy8XQiue/IELUob4hfj/i
QdZNgB6o8UD9xbPmSbb+RtrYQRV/xGWSrjKvxgHnw0Dy29FlC/wnXU6ww3dQb4o18ymUGaGyDWS6
Dw8lVsTjredtvGST2FW/Yb4GGQdNmorvmWVbLKRKcTM2kj4Fs7qL66aJG5bNELitzqIoVWCY/MMG
sm2GoaSBTg5QR5eFtK30aFnyoQgCe4cbJJn/Fhc4HQ7O4O4lBAZOQZYgjtk14gnCgdfc4C/JDuNQ
Mx9zghwDq3TvgT/He3yZ3+bXlNAGQ+7lQiqwlzUyk9yCZWi+3DFpCk1iWc0oGakT2xZmmdj340co
nxjN0o8OLInCAjN1uiVEBYhYT38MgG8fFM1+dfDgrOP2Jg+IE52zreCglRP9SbVy9wqX1EaF3JWr
utgNM+OgTNghD1hXfPZxGmAx13Y575YGb1gOZX2IxxkMLwsDQIn8QNkYay1SYQz+nLm27QSve+fJ
07GUl5JFEIp2hCYubLm8cJ7GhAMOUMlOdfZtHM8uGR2ho4/JIhxVSsEHxN3cf/BAnuLowyN38PnE
zpTT18Rrfzy21Iys6Wst+sKK6w3qDDTZRdTgVIQ4ctkdfC1EmN4XnRTje3FUtVpUJciSzTdGx0yt
JrnVcC6hO2JrP7F3Ya2aHocJImuRWe+oTYjdI3/oDqRS552kUuc/6QgWRHv5+JI4xuOTSlurEtO8
mSRxMOgoOrpJ030w8WYvSxqOLXKOdVO5Ut8WCFBAcqWOP1p/MjAUvotar9809mVNv4iaHIH2cgkr
lKUJBIpI9MMZ8C+kyxbD4V6yZ1Ji9SLr4d4iH+Nsw7Cv8vGcwDzXcOR41Fm4BEfyIDmet1QLqjUs
oqdHqh6XUScm+6Nu1WxYedHJgFRZACTYnbgreRXpl5A4OULVr3qWtNeRmmNH7dz26zQTVtqocNuj
uk86RmUhl4t1HxaesuIl5Hd93tTabDZb9JSU0/Jh2D6Sncknk6zzQLRq261hQ/IQfonaW9Yp5V/e
P0WSylGSE4YkdZRynCXFZTCzg4Sj6Z9XrViqDkktJRJBM/9VECwvdZQ95u5Jbg/RM+StouJPMvtT
pM20Qb7/vQ89e/WdUcwQPXNenNqJA5Eymsz3FB3cLjY8nbiImn7p4utCYttAQX5VD0d3oZHpLoVw
ckIO9eOgOfthw8H0Kmbwid2lGtbWkE4Xbjl69HZDmn69FwxFlIoMxYkL7B4eaK6gz3vtHcsTrxaW
ZKUQ2QeVogz7qA+ksotfZQ3nHufhztNVk/8yWKgrIQPfRue4ySCa3JMfxbiJ+po1j4N0naW9gP4p
Av4mB1IoUzrl0pt23X8GFTl6LcYFiDqwsl5OE66unFCksWZzILWOPJ4D0pIFmaEcX//k+dh4mtMd
XRfoVYhpkcsyHzij/63oJKEU+zotnH2wE4/Ql8g5Psbt9GJefc29+7df8aJTyV3rZoBN3i+KYwIL
GnIDjfE+A+iJVjcS60DarHeWs+QQEh8li76YFMkPJWyfY6+ZMGnzVyAvgW/9W3zeVD6Gow7kFyku
KTGvDnvCIJ+Wr5O6k/lQaDiymvC3C6WEFiyADRaeIryWGJ+LR7tTC2XWIJmRQbIqPy5ftZAF1T8k
C1Skwm12aiY5y2t8oohdrMZjSvTxO0KRw7Ra4h1TN38f9jZkPhNZotRs8vXvo9xMtITE09PQcASE
vfvtQHeAX4+clUds/b5Bw73auc9gbnhyjZgxuTQ4xBcAyJE2lHQDoFW5x6kEmLbauXnUxiyGgc9E
YMG7JYrIJEtemHIe6lEHm1oL1gWQ6h5eEtEWE1ZMDeSPzYTAdskkoMbszJBEXr4WVtPGM8zUPDyF
KeaOoR6dvbPXtLvex9U88QTAR956OA9HQAGgBew4mwPJQRgYTZRoDpjlMuigTZGqg6U0u09keS1A
zjQsLG+2DthT9OjYUZngwG0zXIDvymI9q3sg7/ritWH3+vttE6v117rFcKQqMGhP9G+YiS4iXCEC
DYehtPGkzIGryoJ/U+EZ7mtquPW1rFlyuoYzB/bH/+Jl58xE+0DYvJCt3RXqSjYJ6/pj0ZaAvHnq
1aDrvh2+ZWdZRjpOtk3s8inadtTJpwj5eLV6TnIOtxSvVo60aMvvRB1SYlYHUUhKXIlXt18+LoGl
IPVMJX+Q+rVrtwFQ2nbTbxI+D1RkIubvWEmY8n5Zw9xkguIJxnKQJBUyqjFs23cPhGezFaXCryqW
IksjxrZi+dVRG/nLTzbxHQFDERkxU4n/3VoUHvJKvF63J69DKHOlFpZ8lPYwdw1iFn+RMTd8H8CR
B1xzkRvzkOXr4Ui0aNq8upwPub3dplYvDuLUC8OQCSM3eyqv1ehLpJBn8OBhyr0nuSU4rB/TsldL
0HW7FTddfuVZK0KVB6MkqsX5ZLGkPDVrQ8avqQc+xvZ3cAw76jFrjJ64HpeAANSVqt17zBA3mJsG
90fzGhtkEtyB8+qOGRZYBAiURpqTp4shUKGN+wHtr8+AvA9yuhMurquLNr8ed6Td5IoRSy63RTTF
SmNtdeY6H//htBgL1+HXy8lk8b8cyd1lGTL/5arqfbk5VVD40Lv9KpAdIDfp5cgCLHsPmPYt7E5q
geFSwySXHs63TxJ8VF34k8h6ow1jM43GBXtzbvAmWJYHn2Qe642IhPXSQyaVtFz4yNh+OFq/269P
c0iAqj4F56GwIDfCgUxaEnNaxSMHf5Sv81TV9uAffNrq7i6W4gGbJBexrnvwp1nmhSffcabyE3DT
AiM58TbPbe2oGJ/WBNvvRSekJ2cFs3vPFR/DF8mva6CM+0QPPqrmnbeCGb4pWRr92tHF86ZqBzlY
ad2jM33CeEaMBcSJ5OL8O+loT5O85YjyUcSpBvvxu2aNsEMJHk32W+nDrQDzlmVYqbJXX++WzT42
AGxFztHce9tHKIl+2TWPIQ3zhKHOLACo4ZCA8IhoAjkkR64LhNbibGvZ3z79PJ5CMZLTTyzxLvYb
KjShg5kXXS97TN/rZ4AzM2PAC0IQZOxQ64EzCZaKbQz9gHnDRMq6c0RSt1BP3HQNDkwtxGccKBcn
Xk4OkHfsKKggkQ5LjnBhJkRnXrFNBE1oDp6Ax8dJUzDlHhaSycveD8HNnQ8jh9gpV3UMS8M+T9DG
RRiBYLQdEGCA4X4gGymyB53fe4YNHO8mxsKytX/Bc9RBDNPCbz16ESVWhIPDuGvEJ8SNJE78D+Zt
0UoBqyVYs2H9vJ87En+e6RvE9YRUCByLM0vwRYFuusKT4ZSHqCtYHVjOgb97cGlsEDH+oaCbMIwi
/I66ZNRvB+knd0F27JlNevUkcsifYSGbGYEonEZTnHTdk8/9YhvduAmSX0jcolCN6DBzv+WdyTbw
RiTR8oClrG+62ZCMMZNcI3rqKyCjN6A4/tA7hrAvhsyghNkkSWDJTBsq+2fISYPloVQ2DHD9XRK2
1RwyXDvRSoBrOV8kjgvAslA0TCzJNCWXkwuSjwyzjd0uf5YvcSF6OW/njYrhYctm6qZyInT7xSiP
u1gRL4uRltanNTKeKciivMyOEeYsKPmSNEsgdiYOcoIBMwoSelZyNax1WbpcD2XXdBrNV20PYrW5
uoszEO4YcIqf4onVj84Ai3ZCZr2V4wM4c5s75M4JfSKMrl0NAxNJygUjlewXnAVkLR6jZ5c/cI/6
8ok3ACiSxUP/JTeSkmC5XM6koBSbe1RVzt1h44aGPeipmFkCmyRhGGs868G97wtHcaIkK9A9QVnS
7TbL8Py0EKTJIxf4kzmAljgDkcKCh3BgXieMMWPddSgDt6nUAlwAaK+ANQ2lTNPPsYFfQ4WipIvH
y3ZwGEL7BW2tbAHvAMjYrPZANAXCu5a0hsZehybaBzteqf3ppXH9B5PeofCfB0xRYW4FaQxVsowb
oXyWweggQJRPO+pwymFJy4CtBMPdpoybpRalKhbATDayFBgUCWPIB/5xtVB12Xr/+hnb7Z6TfiMg
NFtBSVIs5QdP5Y8Km2cDDELS+A8fl+qYwlnuFOuVQotHwJbayKmfeKDDoBSY+FQ4dUshdgd8AjH3
6r6kQ3LgIMKlQm25tx76IkbLckTIsSHQlHRjvjTCwLTlvJbKFoURR4f8fMuVmrZGbfHjPf+MQqTq
/ZCb1wWH5KSIpnaCv/0Y89BfPkpKbo1peZITA4r9g/5ZpHayAV/k2tskJ1fQ5Bwzvhg86Afw7JgK
cF1JKlFPf+UDZ1YnYNIMzDND3WN4if5p1HHlFPtO+TAcnsTu9+CTcKz2KzoVUwkTFBH0YxCC9WAk
L0UQWAtbq8Jctqbj7X0lnQzOdCLKnRfS+k8iDjogcr6CShqSEInEt99SeH8QLl0Ccsmi1wWHYS72
yGiIel8cE3QeP8+KVJ+SFPa4fZ1IPKQpV1uB9BJW+S80PJKVSIqzuMkDRs+3kjPpE9wBspgR2G9T
+dP81IdNe6MNnqu2TxpFBU5RXbWxU1UTY2T4ZxI8BLPIYmn0Oa0nLgvNpI55A5w+9JrSypMmBpJh
6tVxl4UbQH792DA04PvicdGAxo1eQIzA77THRUwLrzH4TOH99GFCCD1s775x2h/olWkQvmEO8NGt
GxZ+OBg+vN0YMjIzj2jFC9AAv6G4Q1PQZ2C4isFn/ba7WNcgkTiCHDF/Dhnqlw4CD8ZqhZ3VQT2G
AovT21kdIv2MLYbTHrRnkMg1xp7MujPqcqiNuL/TfXgRgRo4FDI77K8N3qrZOPRjrFJeWC8lXR2B
BDBu/UWoD60MBqRcaLl04jPCTu49rRz87nZLaUnWqRY4fi7WY85tuoeEODE2Jcpxxxqb74ysFTkj
cyz5O0ccrkgC2amSGJ7WFTDB+oMnbSipY7fnbUqXLad6lD6QhPglgeODyBFTA5m5A0FXashZTwbJ
Yyxg9noDd+D2evEsZigJ6RbduFkNePTqU2YGinGKjOZOscrdSuK9Jx7z5QFN4LEcjK10K40zCoaU
f7bYqUrLdSs/TBQggIQe/a1tYqVBavGjYgn8gyRcCeOcunx4+VHiO9xWG9SCkARRgX85XV++JfMP
+e/BtoCeRuTJ7RJEi59LPAYESE5O05cbzL+UZyWJHNC89YGbKamMHIC/Xiavu+OlyDbYGIcIrMW6
MHxB8gENbEWSHq3XUeQZtIjutJRy+74SwIimBGZlcjpzRv8DF39PlnsiBQ8Vv8DsPEAQK2+7xXCg
xEGQcAW6QMLCwSfg48LivnCb7IcdZpyR0n6VJ5xsMsnwXNLC7KpaDLOR5UEqriRBl6+ae9zC5M04
Swsa2bSgf2ctGDsvsJHSkqht/aCMbPok1ea3f1XfU1Fs0hKToRQc2bQDaWdLM1BallQZvE2ou5xr
HzfMwjBLtjytBmp3TkCIsAFTrRmfDKm1a6FxMiApNhJQwQOLRuBAacstxzHjMVhOUoBfzEndmhEU
eAFONOF3MgINW0yNbdqBpjP4+/sN6hyAM0KBWQ9eQW+CmEJeccDsA8WpJkuWrl4Lv3Img0TyvxRz
GkDrHEKKoqWoAstKE0zM5FTh0wOncdYQsyXNOVghxzlwHkceS0rgOPmSklI6dALO8WjkzJaUldvK
GmWxJPxLmq5bjoFEkhpZ7AcOuM3/DWmhzOTsa5IOL2b+kLR/Eha8BLUgXcY/sFrGXCl6pinrJwk3
0oekkLSnYRZFPHcybhI1Uuj+lrXIVxlJJsgUdY5jnG2qUPrUnLfuhvUNHzim/Ew8inF5L9JA2qh4
1Mh5HvzGldBj8qzAGjdIbRkdQJ8sZqiJ5XHkehHJ65QPKgn+LwskCEf3VTkuQURlH/3CU6oYQQXG
2wL9FjCWOS1B4AngDxDAopET92ULYnBXUr886edk3LA2eYZAp4mEBpt9nrCgBexMWEk2FR0KCKIc
6dF0Srrksj4ztpnc7ZK73fXlZHMyuskZT06e2XbLvdnw0qTKNHdMecEt3Sc7C71t7kgw4UXYVoIH
cC8Sj+ZF33EoIXWpPH80jeyXCIPayvOnhVHSRqaXI6yF8fhCBoTfDoklzAxX2mNjli8JYLDdtkFu
ZUPxAWSfdmLZVnLnMraYYBfyuMh62PPyJRFe0jyJTmj3+88VDxBGlGbzxin4OO0YCYTsTNJ0Huvz
92KyPgWxkAdSWpJXknjweCWCEgK5lQRwgUFAG3gt+ZhpSnyRXow8rm1OhnvgJ343seF3JJDImiEX
4Ep2vAxJjbvlAJGrk5bp02Mh2tmd54a9KLeZt5PcGPyb36JPWPFXMXpiSfzoMgmhizvxi1cCihKD
f51XciNc3W2ewjHcryiNCDNTnk6SsCRrps0G+3zWlSfrq4haeMhcQ5hce3RTnNnxNeSRYo/G2ivQ
Pv1eGN7Wwr7gAMGfSUQFsWf1D0uX8Z+ES08gaj5fsq1IaBnsQ7RvDbsjzmSHYEi2zZtsCLXgWIiv
AMRMcnNJFufzlbODi+Xjr2iu/BWiXquAncWENzivrOPCJ9oxMspOjuZiDKdJ6BESeElN5Yba9Jxp
hVwJSUgCPusHSYgW9SAzSLeIbUryTLkB5sgiQsoQ0cQisby5lCA8DM9AuwDKzHGoe+eQnsG/MARm
xZ6nCPu43Z4OKQAdxoAVJ70JwcPIsLlJbXOHzzJw7o8CRR1YxwOZ8pBsmmE4QYsG1jkkb5CUCv+0
mdbjxOmoG3gj03EoEjcFc6lxLbyD4JUJIG7hi1NFjXWf7jT7Nea/9NUCED/3voicbOxxxH7CPYxf
uLpfVbea6TwZ9Le4qyObYNSo/2AZflYggZhRy2K99hdhHetzBGbw2lCGGegBMeb8ct7hp7tu48N4
MmnoH2/udofcQN2iMlnEXAfe57QLDWhMh2gxfE7ehvmCL2ZpvSPtT6a2gYGnWOGc8LGikytpzzNt
1fEuY3C3PW6Mj0Khoml2gxGC0KlYIkRi4AlEaEY3VLgUWAZTFTboFHDWOFsGaZvCh4LGZtusHz00
Ya8wT9xTusgdGVq/eLs7xnpANUWfu4PweQBuREMtM2PxyMkxx0XaFqBdIuXXhf7XZWXPZYaqr8WI
k5kQ0xLDgVbTYkwwbolIRKhTTAwuOnhoMkjWyueMsTzmQbPhLbDnHiOoUDTurogCLIZSL4ieGM+u
ri91bas7f+LURDoMwRarQtTLcgFfUc39DQY0BhkrNJm4F0WiJ+kdU1/4VYcQI/h4l7+L4kHRa4Ml
2urpxBcuvsAXTotReztFVkyqpoUf/SVc9ESM2kJSQJvujUkj1jUtjmcM/8Tw18K/Q/6AJIL6dSDq
N/SHkDq6tPLEay9ohGhGzNHQ/3FShy6k1O68HTVJJNrW8O8PU2iq+3sk3o/D4UCKYPKHMoZi/wS8
Z3BRJt1PBrR/rGJ1WCGCRo1XH548nXaIV49PIdnE4T+WzmtJcW3Zol9EhBD+VV5CgITwLwQUHoT3
X7/HpPete87prq4CIbNW5nT5i2VTN/CS2pGy4Obou+qL38QqP7kbbl7N/rav6BqSGpa+a7Pg3jF9
3IfSpvRk7T+On6EXdpM12X7WX1xjlCpzap4uJruQcY6ayMSgGQjYB6FEMDKPsLiSxuY+IFmRmgdq
wxYvQyo/lKfcjNJvlztVvFBQE2sgBO57yp69jbSXUR32OcDALaMU3XopFZ2jEZeoTMZxG+5bdA+W
RNCLNA8/npiQE+wyinXfxKWMmFtvIgboxxH9fckHsoh9V1yWb4yISbMYElA70OmLCy83P0/Pjhn7
diJfBZ0yyZtWl9NXa0GUjEgOq1IeH/AyXa9Wfvf52zX3vxhXZby8Wxi+mz4QA4UYyfzWZTQNcDrF
w78r79fn07j4nMmJJHCNao3S0I8tafDbeYYssC8dgUmPw3X9tzae+8iqwCGkJnDOrWkzT4we8zCh
t9R/8R+HeUoWCsF/2i5yBW3y9dofB918dcS4LGd2lil1g54HJgqKS7qeQ/D2++yxv+1NhTRVXZBS
DFEYBSAh0OSES/J5CPcbEtx8g82WyDQPp1DWT56eI/USMwzRF1Fm8qaI9YtcWeR0wEVVbwbnr8GJ
pLGlxDjD/ItQAkHiFynx9nYcM84LzQC6BTVOseX7XcvlXnIFhTC7L6NvYEehH6TqAIvp31nvNtal
8+xXEW/e+TT/SOHswSLJPkvJSLRttu9IMbiDS9y4bHt0ndoV1V6hP9yk2dZbrdRrUIVQ3SAvYF1e
MawCVcaFH0F/kSJSQjwEoE27RtCTAxomdAzLrKdzpSpY3O7UpeTSP629TFpOGErAGjZhAT4GBjDq
nqBJFUNlkqEEWVFARlQkOSXOgY4LyYlKojUHxMwKL6Wmpe5GsATCsrGCjDl8OtBgpYJvsVZlxMlt
m+xrWaqCe281gRtbdB7U7k6TAoXuEYUJApZma9QCJZ8xcWQF1fLvSy3MJ9J/M7acnbvG79O9GO2C
J5mjQ7lr2NSsFatJijLb5I3N8t1ZzwmVEWq05vHGUA1G4umX+cmBfliIjl50Fyo+WTU7IxApMzeh
AHfSaiRQoozl53mhm9uiwuXPrQdEWvNXc6jRA/VcnJ2FkzkoNlw6om/kcuPoS4874TuYiLRcqO8G
uEvKFn0PnTc3kN3v/9QVs/aMVEsAP+4olyebyIRZnpwt3YGNFr8vEUz9hORB36NFYvLEgTBG3fH8
X9gNO56SVi5Wa/JwT5bndcLessuSDPeJwJonYIyag1enidMTwe+fuYcYT0cToPsbtSa3DlLdos2w
LX1HKxXgTBsNynioxwBxJ5lFKNEHSHEIACLCsQKqdmE9khaxhlOZWWHk+H0ISFr33iyl5K44rGO8
e9GecW7ubllIj7MbbGZqmbAXp0yiiTezii8MSZOCsb2hhBF4AVJRxgLD0dKctJkMGVCtUmKjDvRj
mkjsfhVGy0qzoie7gVzrn2AHoRXPNqIbejOGqIx4IYlWLGypSkMi141Ia1qKFmmdjOdVSFw9Y6Ec
4VXA+vmGk35GmvVxaxB9BybrMcGGjFEjxMsd1HsMxiBFEMcaLpq8xUbdIqSW5HaAKXaego3rJOj1
Oh3kCR1SmYvUFEqrJrmF9Ht8i+6/TfZKiC6mD9JLSdmQRGZJ6p5SOORsIdkj2ThMuphSaSxDYN5o
FlEXMZeSZXOqVex3YuJxPEx+fx7HSLKu1gEp+e5Xn66ygJbQtqM21ra/5fIZdKkhOLXjszUeig5n
7jWrn/p5ZhCiFVVUJ3rgL9cd8Vv8b9N78G2DPxd8/pFMNPSZeh9Gz1qaDSyAQHC6KmIVxxgMpffW
Fp3oc/7vdZH04c1WqLtPgnBinNpgclH1r7Ta907cPrqNXki9EK+CzklmcPXvaHtYE/uSvh+kd2G1
Qg4Z7aLnUs2YGfzWWhE+G/QJ0q6KkpYgDRUvjhYUuYjw+RXKaukusfrSA/3r5aQ0otQGi5WEH9CI
lmjt1dtrh2asxiLIkkkzxqArGiw1InT96rbUutNv0cqomacWdysAEAt9W/0NX+BLWnBFuMBJiAdn
aNEPdigmDK1CyqpwykX6CFgNSyw7L+E4QZNtLFD7KMeNWBuBSLRb6r8HglKhs1GbIPLhFQUaq2Ml
Id4WEPUD60DbIdHWHDtFPb0KEyrpILXj8PDg0XdWCH04xrrLkitE6KM3FnR2oWPVwo9liA/1CQ59
dad8PFoBOtyADYONiiX7YyME1RQMLaiO01z821p0IOwRv07Z6kezPrtAu2T32U/ZrwFTOMUPbhA+
4ipjsiwzYH1MZWCQwyGVoesyWPnH5ggo4WsFbM0HmNoroAJWXWYteNLdSKwq+lkgg4iCiTI/IQVQ
ABmQAhodUo1KELIvVmnxj4IxtNYL765zRutschdsIYOrA4LAbscXIiOGslimKx73651DFtGBXl/m
kHWXaBAWejBYJCDYzHkxUrZBSAy+/r3lG2KghivmzBiSQqd8Zad5rCrcAaHkrNBrfN05etFt0gv8
+zPAEB39FGHBSnyZrjZaxX86hV1Yk6pVZCIfGTZc5La+lAx2j8/hNX65dLVsZ/p05x+6DKbCxZH4
owEZIppcVBX4Oe8bIUsIS9yt5IOVkE2wUjB2E1YdsuHfb4PH0JNm2WIB2IjS7QEGQpMPj6SllMow
kUZaTJbNrUC5ALiBKcb5R4jmaIx//F8x+3I7gctIVAG3yFmIpRj+RLuYsRmwPvX04W6IqvZrqLIQ
cx1D/ESceXz8aJIPYT4TdSwa8u1BS44kPihlGyL99CTofG6JIdP90LDmZfp7rv3qGG6SI6f7EDay
00D8EVI1hiZY3qSDTrLX8eY6GZ05ayoUpGRjDeuQXMNdws1jMgoUhSTjHYJDgiqa3x29R+WUpLd0
h/UJkt1M/6k8anD7dV9X/uXu2zrRhNhaNyyDuau4+p1iCQiux8fOZzLtvP2S2G1V/13ALxl4pb8D
zyKef6/4V0PvQFSaZ0aSUbw93VsiUwuBeC+YUb2EsA399eJyVwrqIJCcp09upTtMmv6J+wDWy0Sn
hrATP6b8nPcw7/IgzN5OnbWOz8QphSybXGMsT6sJFJp7seSC0iXY9YiYe2950BBQUCE1hcyBry6o
tEyKLm4sCbV1WnUMeiStlEHprI8UiOAX6Mx4uH+1HqU75soehBeqryNLAEHUfIdNWqX4nTG4Xxxu
lAVu1OZb2hceniqTmxMnjAHXN203oualOAV8EaUiXjggwNxiYaHMFCwrRI/9gGVcK1z+g8FY4rSu
I4f8uTiEzmSZIN21B3DpIZLvIIJj5Pd5eSS88+gTlBKhlIczZi4CUJGsCjRVv7fowzC0Y9/ybVm2
JHc6YENiT2EnoWi+L8tazkA5xLse0nurL0gMhoTy//fjHB/bDwYPTD+5Jw8YtPbv7ThPP+eWzbmi
TGGgJft5e0a6OCQtu40+MttTyiZmnyN1DtyiZLwWok1wQ2RYYI7yhQDqSqSslTzMwz1tZMnHXUwZ
VYyE6kIBI5lVNZ7xiXliG85nLtBPWOHmjZTiM8wBgZlCze6xBVxRayHbWZ0+S+8mIXzBb0RwltI0
qi3T/0qx2+fADY/o8n8iQJo5ki7VOvGWBj+luuLJhG38lj+WWHi5PhQFHHs7rHFAhcbgWRxGlKFD
4H2KUZ/VBbeRTipdxRXAU20L9xfbLxebGoM9QuJXigHuit/Fp2TgHV7ekBcaP92xMHGOgcZFdPXL
usy1UEk5K2o004f8/RO2EMnVdfGerXKT19dm/6scUB5L1UiGOjY7uURUeP3S83NElhx/5ad6FCxQ
lVKcUqiid52R//krptpUU+Gb8oX6i7Vy1woyjC0U2XaU91x4g4IDM4bUIJZR44wknR9ix9b6azK4
MaPY45/pl1h/KQmAg1f8vc+bGA5GgDj28QT0+9s/Hga9MfZNr8/5zdYeIS87FP+Lx1AAsaBCobqV
8KIR7ffxib1P7BtIfwqGWrLOTlPA7yDFLMkBLAAbBw1EX3W7ic2GLrLCKKilxAOqCHiUJBzgwnBC
F8TmIRuuhSvAZJByZNX1biWphECpjDIda5d4zDn5ywP6AVymKI6pEbCyYVgGMvg1yD+lvK6qEXyA
pPHJHKrs+lRGp2bBW4jfoXxKB9MlKTU0/Dubb6FySjZ4WWFYilm1VZ68okfEvkMseyrawZwAKaI6
ssxoYDJbhx4PnzvbAmu4d0WQeQtqY+RI9qZFNE4tFCrOQakdxw8Jkruh/uEGASm0eFJ4YOwSvQyf
oo6ux32cXXJJa4sv4nPEXEgrGgxdJbGUU0/pRrFxHTGgJCj1vmdmY4pchEzeYZ2jsgyP2K+PE/GK
uQH9WHWNSTH7QLZv/NK4bggPbSqU8zKnCo0f5N6Sy94oQQsVQ7O1QchdbyM4hUdZD8x0OqmiWJPK
kcoPl9NxeWhhZ1EysU8BnMkgcUZ33Hovv8uLV/YMqYUZM8unKoxPZxV7y/OJT94Iq12OnE1bWtE3
mqYp9xtb4jZgwnX3mFQKzETSdJiN03CPpPbu/UK3XiFcW3b8i/1qlRySQ8u26iBySJIzqkpVbEbE
IPLcLWRHklO/bI2naGM/qWAopCArQfHhYKgB7qFBgfIe1eiZwqo/qXgGG/rH5krip1kUs2J2cc20
ln0IlU/rBJ3az7Wr2uJGug9zg9JGpozZHRHBh4VBfdY6DdZt/gVpU4v7A8M11ZRE3AWLcTJElhBq
cfYYZIeuxGSKrf1+2MogZPpK6zxTJ6lmB619egaRlwEBB/swKbXItbQr6YOmnWXALbmzN53+tNPw
6dPpRUuswApo3wwS5mB7l/gSb3v5r9susrDS5HhaKKHUd0uUBElDsfEtKJd1p94++vvsMV9x1VY4
JVlM2SMMIEBWdK5cTr6UOhc2iRTQXqqfO3N0T50jvjbTaTDF/YUHHY240avwYapkJVboyO808er6
tXaWh5gTgaLqOB+FOd1P9pPs9LkOaMsCCfpf7GNQC479QogIoVhALc+MWlZjanjBPayC9IjhKwOU
b2p7lnmgmBS8Ru80ryAGlJCQhwQeiRtd/ErBk5IKKx+Vo9YHkbg/KrY1olPudeZUIiNVeAixvcHA
8ClN//So4yejNP5wZ4rXlhrvZadwtj/222j/Y8RfFgvKx8ICjscc6RMriPoIrWD//ld0sPYTSFZZ
anVEDbwOalzUJmk1kvZrxw4DXKXN7sp2J8PSmbAZJkaA1rDaaifV1vyrSAK2qtn/aghaFTaXq71i
LQcY01aq14SvRt/w47TUUdbIqLUkOJCdQ+ujSME16mgEHurXgNFUznDLNWXZ4jOqwaQhbLOTsSJo
NQe9EnYFKUs7gkH9R6mqp1HZXmMVkR5aXjwYO9nl3SqEmuSIt6FWbY5P9dNVexjFkd7+t1BzbsSk
/zSQsdiqQlMcFi+P7rgG8bRhW7kMGXXNJ8KZkujsLtSuSBH8jybW5ft3bNVUunL+Rs059WVIYkYl
RfOVx1y2Do031L8PuEwQnL8aDl05GKZ2Z84cd6XKpl/rzd9NDpazrW1ELfi0y23E3cWi9RPdcc6w
ADl8WVQOuqS4cfTRqPlgVVX/1RJ14QitcN/oY7GYfrm7pKsiSTAueNs5aZYuvwXSioeXyhDGN6ci
QLA6UiHWB0ZS5SoQ40XBemb4h8C1fy49vGvtPnfJr6ATp97WbfTPMMUvIEbkDkV7QskhEFUfjC5X
DxTQAc8Fi/7indBNQdn+E4PoIsBLZrmX/ZPfcaJ0Z1Fy6evWefqywckjJZ+Gaj2t67IxqtLU/SSh
qLpWUh1CGFXqVQHdHKJmSP7FqjI4DHZZfo4bhmdPeICgB9GMv55ed7u+dEcTdUMhasY8/Xo++hG5
BYAu+ibOUTL3qftUKrVn4xdLo6p+yto+Sx1cu4pjwciCCfj03hlLloAXqWxUsEjQvwD+4LYHt+a6
bn8lx+Ifjw7dqcdXF0sfiOeXr38t+c4uJqdhiXMnjIQHnVtUsh/dLODa+oueIT0gOhN3ZHoX94II
TgDwvz5fYEE52nZ3SYEbFSyATkoD64wfJiCsQ2iDwIQWrRYue72YTpIWGF1DFk3rNKL4BkfbBMQM
OSVK50N3atVWgiY3XZzC3iEooc0vAYOp3XmEt0Uh+gCwkfkYmlgruX89FH2emGXKcEiPYitj3EGA
MTs4Lw/+FRPJxmdiQHrqnDqaP7CJ8AEk59a1j/L0Lfkp6SpCsri3mrUCg+ZdHhRNlsblSZkL47v/
xjsydIdm87V4xYcqLro3oXz98pwaZdMvf5AUf5kJzE9fl7zg3uL7N5ia8YMo42d4YDoDKWCMUQQq
wsrr7Icr7SZni7ntYPUUEftgd0ne7ubrnmm2W8awwZATukuIw7P7XdzQO7HJFkBF8tWbGgmvsL/p
F5/uGkd5dLwwSsYwZVp3qppOQQ1a6h7nzMN5WtHtHhlOY3nKUIQ9CV7sXumW4T8ZxX2K147JGsmD
jJjv2mFVJFMLe8ScsDOo0uYTpqlhv57cslV894UeIxm4ayvpugiLx9BK5kMf+g/sJ3EZpUF8b9ZA
H3PvLpUG55GIQwdLaV97icrXXXO2TXZM72EkEcg2qjGzecXV2fhB4BDcZAQhefrIoeRjb29oHe3f
YN3ww6zevhIQ+tr8j375htMx92bjGh3FzhqvQ0Zwoewc96vNGUgpUHE55BGacZJs9qHXnCwBbm0J
8c5+kVF3jGTmKMiuoxkkXs5+7mzClsoHBh1cnHf3HpHhau+XzJDqMpuU+O3uu+hWk/pi7zOHkWMt
tQ/Q7sDPGulYtXtv6Gio1WiPXL7mkEJYzgqDp/DxVYXAUusyjUxQPUDzena/WrfRYVWYHAkCQ8KY
+4VdUM9uBBpWgbfo/gYlhlvad6QX3oasMVzvGXmRaWXypNhCPNYs9L9puUPIFQ9u8rXXfIgLZJ0I
XkLEUfIWfGYzMbXdrZMlS5Qni/CKsSYhrAOQ8uAVG96WYQ7b3n11iYtRA2XqVtMcCF99MCqGPzsc
Ebq4+OFpvLoBVXHUVCasrx+LKDU+6BYEvI5LkC0YmoI0HvLS9JEsInzCbVgDYmKGyPrXbW+h4XP+
QxYcCWbMgw5fzpOhCQzXa9e9enB9Okf3ZyOeXcaPXtGW08+1kR49uwS4RLh2zjOidbl7xlAz2lOG
OTbn3CesGjjGJrEadBSyHNYsZsw5UvCHJ2b2TvzmFhYWhmjMAYDq69/eadnx4wR9REqeOV5bLNX/
THCvPzHJ2roI+aCU/KotJ7eFR9YikpRKR7ysGJSp/BLvm3XtnhaH9lhr15sfI/yQYIcZBx84aIaa
KSaJEaAQSSzg8Dj8zlsFMRPWVmhBOa0KrSIZZ7eR0Sn6ZgeLMCqCF1NX1r0K8Vj1cM8HI1c92nQf
8XtAktQm0NJ3gus6kY5kH39szQsKHEbcq/6R6hTUJiYO8Vrr8keaIsGhTzfH0ocNmTLjB0zA5q7J
C3zEpsf8NArUV3xuk5NrN7AdNvwpb1KyTcQkt/DYRXns4XoPCvAqfHirilWRP622Pf0sXh+slOXf
c/t2K9gaa9EU6NWGspN8+BMfggduzDppPazfbMVv/93+kqjeumsYHHkZMtZCtXucFZyU56gcv7IS
kQEnBznR2gtgLBjh0Dq6z/RJjgCVX7BzlU9Rnu+gkoscE1X68jm5UzQYzfJQ2rPzEhlSi2yJpNyU
PZpSos+S/kJhz5AF2Q1jDDkhsb649m/NzZLklbgAqlxC53oJvkkt/mZn+soN/XQpkddOfroa/0r3
RzlVG2N/7lXbD/SwFKptya7QfTfzjhCodxuaJdhNCmFjvGok2mWO/ONjCI/d/NCAgq/JmrOmgflw
kPrHwvjgq/TadwpYAavdNzai8QuKoRB+5mp+oE3QrOtT0RovcalR7JfY63l1yjNgaToOTFk2WAJF
8MM2Jx+a4EqCmWkNc3EKqu28WeqdXFktBaSXiHRooJIz2qWQ5THDVwj+8evNqRmJNrTf42J4i144
rMgTEsZe6eBuw5Ms2IDpAoN6a0OFdfbf2/Z92yzdOoWjdx1Jzld1XylFcVuC/bQAjoLUDoG3OKNK
IoKm0KsgYT77l2GdEBrZQFW/F8el5BIQohbp+jR6HEPn/pcjK6PjeTCoR4q0eBPjHuh+qco3vq5C
HceRuqoq7PSi0KyirpPnlOFNJENJRtJfjN5Oh1FlSJgLQBv3MdtptXUI6xMmgvC1beO9k8lMBm6D
VvwcC3RmJEipQZcNdGArxKOcYiTtPqAryihErF18HO0pqTTWiCJ6Bgh+/MuHVffqQRrIHPIIV/zK
vkvWLKjTAGj/T016hqMSs5lBv1hKionZ/Sneyl/Qi/1QLUkxLLcw04HRpIf4PKLp9l7AKhw5+Hx2
iJ9/eBAekAUfXIeq0itnC5QGA//ae9fdPFP+EMLK5qaFVjCA4W+SaUpPdQqM9i0y2oy/cjax2W4E
ORZBppTAMqSbUD6+Q6yole8fgMAWQpBDwA3WLcLPzj9V6xkTDWbXmEiFfHeEU/yDxo1jMsm01dE2
OAX/ssHE8z1boKp6bARzXHHJ1zqvXagGiApa8wYpaPxXyrEqSY7yGcUdj6YAlrszTSFkvJLaZFqO
Q1zF5vabd83HQvR2J8ji0K+NH0zl4uW4JlGjA6cE5FPFSFMZF2IDYKpfSQqLenfTpwniSlGe8LgF
G9aOK8MUSJChb6qERZ6T4wh9nQGDcWN0+X7w/nt6xc67UwzR3G2HeZOsvZv1Ul9ZneziBj3E39XD
mhxIqsijcwuq3eL40twPn+OcW3xql7HftU9DvXwR50m3hBu6sKDT93H6Yl8gYsnmTqwb7jf7/QCz
xJofbrB8+CFL4RLs52VdR7ltbs0tBpnltF3t5kMwL6BEzNQIVZS9Rt1OfBM5e2hAF7Se9Dg2KWSw
nEBvleQCvghct2wwGfJIc79mkUFHucd9418YWz4HwRgfwEc+Ab/KaQVS/876i6dXXr0hQjbujNRQ
zae4hB9EDh848TdCIuL7bYQHTJX0iq7UQVunbcXk7jRAX7WHB+AQIwgwuQVF0xQ99Qtea9QMiMAW
AC70vOjqJQUSQXeoV7yvJHjHkUGxWc0arZKPsM76K6OsU3WWLM8I/MaJ68ONkpSLfoyBWG5CYa+s
aflc3tYf4qDQd4lDUQQGs9qs0kyZKGzE4jZoMsVoiA3XvpXTLFnn6Byp5wfS1GrKSWVJFrRaiM8/
X8HBzufSoqpZEmb7f63bCNWeCv1dky4BRc6etvbQIysObSUuWeLvWsLCDSyvhhl4hPrg2lJajLgH
4aqC2tm6+Iki/zGDR50GFZdeU7bxclAGzyJL9hwR4eg9shNRWmopURKcKC1MYDc1mH3OZa/k9p/t
E//C14BaHQhef/tkm6a4fwmsSuzWQuSACGPTeYV9mvKPs19wGQ9d6c8U6KVNfGby8x/SGn46euAy
vdlvr750AN/dSMIoRAcdASU/HMA72yeP0BsKeWU4gUdQ1tLLC77WmdBZWrA2IXw+NWlotVmQQsE3
dvyJba2LpToEGf5hxOpAFS5whoAtBP9c5zhuh2AqalMf/Iqa8pd9Hx1idqdRLXuPKgyDtsBSNU3q
xNINSdnI9oNyWvybthoZ/8iKtwsZ6Ygl+xNh8oYkBl1l0d+Fl5U4VbmzHyQiymzH5MPown+LJha/
LlgJUAaaX/2u7uvJXLysUi9eq2nFKgCwPqGSpy29oDyjx/h5YlVtdGQsq3WOeKYfbgMX2y5ct8XW
6v2QyXq5RNhagl42h2cfQ14Q57dhl/6eTp0/mexN/6hxHQR2jSdLpWhLlvHYYHvGXp6WGbm1w/d9
A0ao29+/88OeTqaTT0R7yTt86XYGCrQyfX5ZuwgcumITrgc23Ac0wZGwBDjvBjRBIShjzN+upv1C
cBwJrdZSXmiKIVDMA+dXUSJcMJ4V1R4Ci2q9J2wNIoJPl/IjH5rt4AOIwAw+6850DKe4KIYNLusu
LlOxtz4+iVkAfpemga3D7F5fFj+58XOGJtvNjxCLnNdV3CRQDRu3gYqh6K2DM0KEMq76I2rPW/zm
SX90Liwsp96RuvHDM2xQ35El1adSymrjA6Y0EL7WoW/MX0MMoTvovh3MzS41Ee7iVcDEBvG3pqm/
Vm0Uhg2qlP6Tv/c3k32GAXmN7pFFEtgDDXli0HmjGEfP+vt/Y16Xg2KdVaeOUfFBp4mWQbS4fA2v
TGQ92fgMSWBCos3v4xIVZqScSp6vTXpdnhljgtWQdwBLZvyN8yL3NQNboFoEYS4VKPN+S3Z1fn1b
Rcz0rUsHV10TzhUC9OLVmxTQnXXD2o7MuDFAsAKOm0Eu0PttCWwuReqv1MYcUZ7ghWSKsunVVusF
7XQggdib/zwH5IMjPSP59dhWmY/4FhZVUqgbYyaOsx1fjXTaMZi8l2tIAYqi2T6cZsYf4uDRhxjo
zcz8EzHA0DyH/DDFqrCeHngaBitxuSeS9OV/2kYFYpi5R1obb4p4Gq1dh3mCGQ11CFFL1iL8AZq3
CyONGYNAQ8gxO0vUXxazORrYc2r+joPcJjk9iT7XdnFKDKcQmexh5whquEsE7+QQgBW7XLmMs2vf
ObLn5JlCGqP+Xwk4sOvN/YjxkaZkouco+3CbvuzLYJMU/jbjTTJNc4TdncrfOd5fWBuqlGZUpoRO
kC+woZQsZdP+dGlMKFHxhA/Z0E+AX9gX2ReHa8pC0mNZVKk0MKq2RnKxanLnNy4yxoX5AyS4bWeF
7LGiyDuGt9X175WCUS/Y5OXhF+a4iUHFHt7b7r/m4E4+NzFeeaDRgEEZOBXAm/u34WVOzEDCjgM8
HeOKo7yk+HszSAo2hfHfkBSNHuaTKlMJkvXQ9AtZ48GUEwsr7dtZwB75/L3EKap2GpM9cxMYX2hX
PvY4WlOPlcblGujjOPffO81CPAZLk0nvpNBMe++adXnZdaa0MW5iXOme5/UzpJNT5qFvG+Ntixmz
y2dzOp4m14oGbtWt09vep2VqynZ1YYZMwCBFnFFFm7YxOg9q8DptAIEvnG4lOs/WPbNTmiQf2IiK
/WTGwZfJxNYWDCx8lax3WsQKwKLVuTCT6vL36Tz+nlTq6PJvStUeCXFiWsAIxGg6ert77pO3a+Kt
LfkGY1V6n7BMONrVv3XKwYH/Lbaqw2qzzEGyo7379fl3eU5JnvR58xbZg9neKS3NwAzOpENQS5Bm
Wh7ewcQJXgGHZ5hsGTxbJiZMViKhCKFinwTLgtDeuNEBh9BYEFmOjqMAgSCXG0qlmPw/Nhmkoi7S
/RK1i43mW2qFO1jwYwj/Gx2ja3SkljD91GAPL7n39JRtOyxGbLTCzOWp1lNAWe0a851bH06HdfDM
q632ujwEg1V3NCkzdnyX1oPSkjWFVMj+s/+8WNXhjZ37Tdy9XSwrdgtxtthphrNCoLIkGfPqcBNR
U/fhU1tb0P4hyjbNaj23ziywDIEdrul6KHnJxgAT7NTGH/Ba+xGxtr9kPQVqaVYXuyHvAn0IwceP
8YyGhz5LcotorpAOjqIJSrGt4AlswpQJ4nwotJaPIcUqhHqqd1lnhJfJuE+YKRxhIgxSffVWPPym
D5yIvGHr0Qz01Garm8brraBPPS+1MT08QeB8dWgdqNFeSAe5bFySAjJCRUpgfnxgz4cjYQt8ep8X
2/oHXPeUEF4Ys4xyOolLg+s/I7Q80o3xBPXF/Dcks+EGoULkvqU/V0IMIgE3OPt1jpBvBuSRcQIb
4WkIyksEEh0OetKcw0QL0ye8oQmO+SL7bQ+pRDotEnrCzNDDk0eVofNg8i7x0t5ljokqeoK4SOAO
LKyb02yiBCV2E1oxeHsldOW7OOWe5g22iRmvx0cOzuSwd6lCP8GBwFReww/sGh0S5mvmX2QP0OEC
igpmfkHLHFMFaOUdCkJETXcuuCbXEbAVaEXNM5yKKF8oH6FgRxIaXbnVHp0iU37PkcGPYB5qy6lw
dKvgxkUAHm7F6JW94OIVWFj6JbedPF4M5naP45tuPyaxhUCYTXgiVJZxZYhzqe+Z+pxTvDYizXIu
z38pXqAp0/aN+08afGqUbrUrE6L4482SUCpIVYVvqJZb1SF8uFzdx7xBi8w9xFWs6BltnZgth634
fIoFoZ+iGg1XvRS+3xG3BCGdmNHxoxa5YsvbnLOb0BDw40rvZJ75sZdbGadgPHMZfYWDwkPe1Z5l
EXRv4rAcsDI85uozqIJVEctPQHRLImios0LQgw8b2VivEEvcA+cnak+NA6UBIJKTScDKOFIgfnRo
8Hf8uYJkj7qheRkSaErEnySwajj5eEMeGl6PNxMnc2kKdtm0kIvIOYq6ltGywDAXhcSglUSniK5F
PVDdDh6UH81bwPmg83So5ER83Sk8ug9rQM1IXysjX8Mx9U9wUTRJqvgzkacc8JbEGnQcnMzh4uBX
gU54FnURVJc1FkoppTUIZeTExRlUeRVFE/Juentde9a8pc4Gmxwnm2BYVpg1DwQfeUVHwTPEgkG1
dUQJRcJhHynuggec2IolGxC9UZ9K6hfazyPkiSdCDbC3oQp59t50Wgi+9h5/haEh8sk/TGTrUD6x
9tnvyc5+7SJtjXOhQoTbit7LnEn25pAHGzhFCyW9Gs8d+iivOq9jEmSwAn0Lj0uBh5KHto66mM4y
eMy5ZFCwyASazbsn+bOiWMQTijjnLuD8ib09+BIW4ffkJhFhVxlXu6iJ+ImLcn6UAoAcarUIlPGK
i5gfZQmjwfopqan+uM5zFiJq6SXQHuwPr4wOZ829C/oCKALtznpIptErAK1QbE65teAEWn1OCS7Q
F1wop185j0ToQKKxBpLdxokSu337+WPRoIGJiqNEHYS25jNEMM5mIPHFJkVB10TLwx7xmCKdLozX
HQTTPCnVHYksQnBYu5f1Gpd43WEHAEQ1huf+BxUit+oHiGTVJveuZuNyaGe/b6kLSLNVf6ajwLxD
gysauU4gKlsDZT8mjSCQ+jLbuFXE/lxxtr1+ib/UmzfWPEWkgqd/4g/gN8HcNA4F6lzFQEsriV5T
PDnxxQw/wevHQAb+TSC4ycS5jwPzEu1mjMKBN2EY4qCR1iJB0fwCFAUkoDpnBghxhVPkMW/bwOfG
XJ8QwgKfFds5OAfYBixUgxnab2icL8m3jckFP4jxt5l9KKxRBhJHcXWn2P/ubskn9dYXvUTSF0Ul
PIqiOz5YrzTEgbhYgA583BqmDetRx9W38/ZR2TXdeU/VchWvDQQmxNTDK0xeoxeT5Qqtp3vlleSi
YyxOSw6wCxYURRh8vELrAw1whJTT75ZQ65SiU2gA/K9pIpgt9zMHmtC5ZmxDVQBYJLUV4YtJ1VP4
Yr1JQ0JGBnHhaMN4kFAO+VXpctI7lfchumQlGJnWvU9ie/+6PFAHlNkgC1wvRA0sEDVIO7O5S2ke
qnJls/i1oGvPe5bdBzDJnieUyoPbmeZNMdIFQDHyS/tIhirc5VLms2holsaRpR80JmfLfAANOacL
gjEerM8Qnc6M8bY8/jumyEZU0ubTKzDVCdofcIy5rrDB/IFOjyJmnWFewBGB/5dii8ZmC7f2dNvB
CSUd2PwmRSdmBBHfaqMRp7FmXDQvAjk9h3rGwoaBOY2wGsWzjHWdQk2yXRp1aIGDa+Dgp1faTHh9
tnJgbPY94P7FxmWp+4UNshz+Hn5qg88QwlU4Mwh/owdL4d5LlgHyrzw6cnVW6zZY9tUxGTjVJnz0
87Ge5LvQF0+te3hhuu3NanVKoyPpz+WoGq2777CExEhRGQTLgXFoSgqui5ScuXV7TwzH1bv+wfyi
6MORzamarAF2kA6c3PIETPid1NHP3YhVu7h4xyWRA5uBwm5YEzCFEfB3schuc3UM+Aiq/uyX3PjH
AO7nH8CCU0fMPiWajYQ3oJEXenE8XVg4ZyIgiFmNK2AoL4aKA2WQY0p+HIcGW5k7j1UjOxLiuOkd
ekgRwO9lTGBiFZPAJ6iWI83hRmDj1hhUc3A+/Ufrsdy7PbmOdijzTn309lC85yD8Utv468kOt5Iz
8ejI+5iMkI54Fz8PjsnW2lpdFnfo45C5OW6lyWl00isRK3trMvUldS9ap/SWMkwxt29tAuxtg4En
1/CYfGZ5d/+1WuagHm2D46IBIGgT+fp1dskXwUhIU8iPlbk6iekykCR6wFKH6+Aazi92F5SzI8E8
OiMAMDSIuDlO7XtY8d4hz4iXpzdLbl6k9yv07MxQb4ympC8VvRfetGSXcPVL3q1qnWTmqADIoka8
te+9qX8b3AmPfc2esZQdvb0ftkYVp8kYF+a+xMaLpMEimz3wWn1yIrAxb9ZiQvKHazLzezXEloO5
0cKR4r8JW27lGXqKvFMf1pvrC0XjyXv++qrKEqYvejLqWjOlrSu7MkAK80r9KZlpaDGaN/BtlegK
rCxq6MoJe0a71NteKQHvHsj7eQQjVcmeDUuhbDTlQHTpnkns19w+Mfb93jNBj5nS9LRPa+udfSYl
Zwp8jJDxnh3+qkvjZt0TdCvutbdunjkr+3Y+K+IjYuo1Oqqo6Bk2bUKNKEgcFR3kNMpboFoUe1Gy
qg2n1ssRfhnc4DunwjMOJvbT0cEzwKSN2UyNogvF00hYR9ilEsLp5oBBBfQ0xD8x4eCIMUBRnTz6
qFAISqIjIIY2MSmpvxCBksRT2lDCPrXyPYijpUCYNuses8I/U+uUoF9k5BUb1IpYARraGcNSY1Zc
2ngGyFRcxhysQSESGYTf/eOEOp9K/cWKlimWgzl5VEy0FgKvga1vNosOExgYZ6KBJte+5Pr0i/08
M+fP5RPclb0VajEVZ3j3phPwfO6Zl7udyUxy4bkkDm/dNWDIXsRxXQFLsXFU/cfgCstmRBhdqI4Z
UAnLis2WG4/35lMRss75wBM/RqLqb6yUv9kZiAxJVpHh3Jhh194neQLJTU5F+AgbUcFfL6aorGav
+IiqvTKoB8cIFQoRDjSupoKr0uqc0isxhs+lOX9TPt4Jn1XwQ6PAKVfDs3HZgOAtps0P49LwLNzp
r872Z7h3eG9AaxpAUksl+KmrBM75bYTH6IFTOLm/GxAuaYA8ugy9DhjN+rVes2u4JYC5DpYL8GYD
FZHSRiC0YsdRXU+OjPnMStCI1OJEPTJ4Y/KYkwTRUWTcnRJ/3ykPH9lxwj41B7pJdkuqYMrwYlLd
eNTu5KbWWy97izAbr23VDVYptCqFIN3kx1Ly/qZZpJ5h0IybE7GHH91C7bq12sinoGvDYu7u+/tu
3r33nhgpk9qogvY3Jud8be2DonXO7p3qIMQem/uhtTw0NZO0d9VYyB1ZY+uW5p/XnRqYHfIV+5Ax
NKxFlMQ6utjm21Zm4XbPKPS689ghlEFUIfwOTHBmeE9G2CnnDUSuDYbSffooja4oI5Ql//IuTs2+
lKytXwTxcivEadiHoRluGeNYJ6Tb5T2rRFmH6+jQWUd3Svpo10FunZY47m/4YBJD9W19lqXgtnz8
x9J5NSeOBVH4F1FFDq/KAZDIhhfK2FgIIUQU4dfvd5gt7+zMeAxIV/d2OH369KBSZSha9jSfixoy
J4dJvjrSgjJpbBpeY6FhaQ3vQcclLRmj1/ZqlpPuHFuYekm4DtqImhhPn74p9OuA53iEfglaV8vN
+lxtWB3kvV/2hplumzcSGl0fiIuZo2NIJ1ZjpPnHd4sB3Ke5unMrVEdh3RyYpUHniTjPj68EZRU7
oxX6Z/d3Q2siRWejN9wxSO3qNjb54GymNjPdnsYad35nxHkapCM0MS4EJ7nx3pQhOJrGri32k3Xc
5byFDH97GudBzbiyCIMeoC/5DJ0ZlB7mh7iHSt58HZS4ite8audezcpRKO85DOSmv+vwy432Gbtl
Nf/wAG2qv8bz9766weSM0tV+0oHzt+V69sx82zvM0ORi3gs/oXvlgYRHd++iCsJ/9Yd5vMJtMprL
WseoMxwGW8gDhz5IdzppDifAvf80PxAvA8hBTy7D/Kdc7QgXNx0iwhWka2YKXC1C9AL23xMSyhsr
l8VPBhiD3UVAYgKJISTRmdwyTn/3H6TxDrZbpG4VRKlkEAcDh+PeuHmzqgyB9yr22tpBDI0AHSm6
QVJlH6LeAWzvlMY4omEt2GR2hpIaI3UvQIJhtWk8ti3v4V4zY3oBCIl64f5nPa8OeOitkA21zZED
4VS8Yk7JCOLT6EmfN9omcfoLRSplSijm923fp5U/dCB+VWA7Mgz7F4nLmw1V5jL8Fpz1IpXzkCp8
E3XD6QKY14SfhwVTm3BZyI3UMxPyihlUJBqDjUWKfAjIrLXM6XeHK0/jhN90Hv3bEEaPVectSd/J
3vqHcKEM+GYyZ6qEbguEMz3RPa/inz6nCSzRdNIY8YED/MsTaTIR8Qn08gTYo5osL/qbteBgKvBX
d+qs55K3X5wJVzOMm9ZC48qCEctqc7I7lA3oZS+I/IMq/bpAnRnFDsJ+CCzEuKTJE4BKrKrgCLiF
rrpdXguamYicF1UDvwcxV9K0cH54n+ds8pc7ZG/c6qf1+sydFj7OgFSkpBzRCJo/4rIxLFs8NrXP
0TpH0Zi8zF5AfmPnA/JqPFF7Up88nMsFFB3OmsbCpRABGWsvKSPmjdIednf2c6KTQmpuaKhMHj8N
V79T2YDbDUMMONTvom4Jq8+ojbqT3ur101lV+bHSPL6sys3JvxK3M1szm96q9MwbIch49/eEtMQw
SLu5RNr9vHm8Jr1e1dyfWckOiivMQgbcB+qF35hZkz8qyKlFad7NK3RLs0Bhkx0M7rp4Lagivc72
ndQMER0vZQP6j+lrMsPe2/bZqg37ycPgL9fIG1X63y80WpiVCl2TVTkAqf816ecnneYxHxlWZF17
hjuckXgbaB0udnNoz8Z2F2HhMfVSykHdphpdoFPMZd9uBkCgdsbdakIw64x4a5gA5LRaUvbCzfwQ
8bCs0AOo2qsJhFX24Y/YT7JpRBaw9yfezJwlU2XXYggyCRBbqQbItcGQx4UERWjTW5LRws2ExadU
tcYiSmBkjtALzga1Al7oFghANALODBm4zXNTc4oY6EteZX//27RDw+7z7OKrgyoCbwFrkot9OUkJ
3+9JYINyzIC0DAeUkGPmKDeRvTRdzd0RKwhSM5GMTUc0BUg4L1HXXQ1qhDgADfyi3xPiM9ryg13M
HygsUyRa89OS5JDsYETjhkaOOKvG12ccVzTerJgWJvr5Fw240Hw6mjY0oKnnTtbyNf/tmvN6AI1w
LrU4+j+mmHak6fk59QPTx7OjQnxEm0Oiw5z3u9kxKpHoWdL0aH3ygwxuk3qV1M4zUNysIjZNwVEq
ugSXfnDn1KO5efIlDa+A4uPh8dqBdGTrCJZ33ToDJag9kgUdnPNoE3WM7kgX9JyKBd4M8h4jLAgn
8AznEdNwSZnWyzQoMru8If+9d1JG2kBaBp2xW4CqE0QhZtjgJDGnGRSQRS3EH1M3Y9oyHUcUYLY7
Joy2HL3hoBEmq/P26b29Y3Sd1byTPFKemPnq4JzYbDD1ruarbd63r7PRWOCtRnvrOKFI597w9sWq
xixv/TTePzpCQ/bwkmYenBPzruHZ55m0KXK4JX4rM5m1vCGpGzHPNzpEukiGZ497KB+5Wz81Vjz1
hhUlo5LogvAZQmEbJQommA57Y1QvrkRFby8iiX5BDRhsGKmk+KC2GG+xIovtWMpYSjf5XSJEXrkh
1QwQvnCKQRLkXTsZJZRurGy2XjLPlegqJbA6WBk4DqOf4fPNrrOj86/JrEBQgxU2ppsqD4jZrLSe
7cy99TTcuCAU2ztH545C1trPBwnhBIIbNP96FO4tFBBf7DWzzXuf3avbNnukkIfl0TkHDevkdLwy
zu0n0SxIAVNG2kwo2TSoub8txkX5agdTX7kiIbbSdIyYEiJXQ7IZCyIKPWB9RYk3I/5hxdEuwHyC
JknVSrQhzUhHzAhYCVUTzmnHNb/RroTtu4i3CL8skdCQhoo0naRsxpj31xcdz5KYelgSYW2g9yJx
Kg28oweJ79x9BGKeqEO1XIIsQC1kTTjv8L39ZpzOyjAj4SOIQRI5GxdDZcWvv150neekjFVyYU1a
kRC/enBoDUdB4NZv/qnhTs9SEzHvsE1edOW/rQuzVQRDqF3+bWxC2ogwDG/y6enOgtghAGU90nnn
SKtPH8V/CZv+zkt6+17k4xLep/3OXoFhkG6KYTJ4mdZqJVGUJ2SPJmhH1V0PUEsIno7GB9xgpmB7
5uuRmFRr7MAXvU3Yl1K9RdHL3JARW5BGEDYoYYKoUoJx6QHwvxBIXl2NVc94zPXZcEh4OzgzoDMl
bYwUoR21xV95AwI/Llf4qaBicGrojTvaKpAWAkSR7EB71DGiHC1+9R1KNqJFrVyTHmTo2NvS4WZ6
MjICBd1LaxE0macnwIJkkfxQY2EkvSrNhnrAOgRUvOfNoA6B5Uu2CrhoKuAFKhnggTF2ea8DC9dh
+dVpgi4Aa/ZliWctaUjLZMOYQPFgMKhmmpBz1LaiYc2Vyd7vResR5fZ+gyFpdT6rGZDwDyvR2m0y
Uoc5tDDZ43TcBiFqkD2DmlTnHZhO80a/g0VKbOY/o1dwU7Jho4zj0CnLrOU0yIP74BidJq/CbGyu
A42Jbnl5wGxnfoQp2d7VTTAA8BxgmuOXtDJjrlxdM41+g/HuxSCf7TCIUsa5EdHvzMLEvXKejtEb
kbv2klnUYzokvN7wtCCi5rdNiwYBGFC0OfqZSyawyAdrny/rB7AaoRxgEExaCnr88YKzoO9iqlOP
4VaAXIi7L9UUxXycTzVvZ5MDiygHXZZisYRhCmty5l+bALlkv7T20wDfJMOG2+JQNAB1pEMreA7K
8a7jdOawx2i773o1m/nGkMQugOqU8BA/q33vwoe/C8Uhf9vH8R1Wedsh/IQdrp+q0bBA7qmGV0nQ
NYOyn3pgUxAjWCKG2duJ16QbLg2vY6FgCWlL3Wafjtf0x7YcErC63QQna1g1wq9lo9/q16wsfLiF
OUb354gpgg3iUv9hfDMzD9XK8rKWS4njNY26jzDeCJ7L+EKf/slwp7iNEbgJ+SepS48mkH10dasz
12V6bmNe7fcCTdpS3CyW3MNvULnULTJKNlchwqv2m3QQq4RJ2Ok850es0p0IHQbdlUWiygCkASXR
3zF+8uprDG3NJi3nPaUfxBRJNtGNFkApbTz7MrK36bP/+j5jphrOmSFPOTdfjFst1Cn2cQnuJ/Sh
B3YoN10Djaih+JLRk8w0qFBe1NKjvyPG/hg+eL2YmImXeR2nCWsNlfgAEMN/ExaQQDOBik8x5FBY
ZjZx4R6cBh9wDnrODi9Q/abnmMFUrzkLbWd2GlzdYiTTscH24bHpbr6al+j6mQD9EeUwNjV0H2l9
J/+Id5EEHCvUJLY340d/klaiPe6Y27G/2WycxMCTki9up22Uoc4uDjvssDpSodTEtGFibH9cwrv+
VDYLkROs7CbDTRYmLRghfs+akuuf5QFRh7yeiSI0FZ1RA/iqqImPJMnm52qe3POesONcmLvJe4Gz
d9CC5DTCYrW5PNqRlzXz9n3tG0RuK0bItRwFPfIR7EubW2fAnM5496HIAgErhqQXZj7zOZuDJ86Z
FFH0FrGdgE3stnUKu1YtISltxpnbZD4xklinBWf6tDhQw2DU8rAZn8LjRh607V88CVam7nFxh3ts
bVPzEKZcnxSxMvPH/lF5ps5JvdN+oAomAKkol6B4f3BOwdNgd9KW+XKWLZQZr5bYtOptlGbhdVn1
aZqyfjrmKeTiphcuzNhtHoyZ17UmLqKY/aZ/4R8vXou81UIDkxZIM5k1wCErRttPB61h6ro/P8yc
jRP3ZmybYDapm7iI03OJYwJutdWcGONFI5/tRE9rdfM3KzAmBV49u8dm4GU0vBi1cdvab4i3xglv
kJqLkrpXZ8A1qlHMcJtwhOjigRdztk7ej+Co1OzwRTeX34xUKTx5u83JO4ZvlxMSFYBgw8Mi5bpO
XuVNg1hJJRVbKpqSVvq44VJnp0U6ay7T2drfORV2AY+zXJReGfbGlcQoN3wnpgbwBJphF0JXIY72
Sg/QhjtEHdJWc1Eb7ho411cH1UjUPHXzasRaO+3+xWv7N69nIyLas8faqk94UKWXu3zAuOsT/dlI
BDj5rNcxdo42zi5ac1hgxUkVzYXz1hn2hmVIpGiO6aCKK+Ni8PbA+9npNe/KbmxQLpDF3OjcTrUv
x1j7uOGuJ80IMiPLpOkDJfmxkqY37V9v9xU1Bkm/PjH2f0ePpLUzEICV9EFpaCWiWkhZh5aqzH+S
pmnkWs6Ezn+CcjlFpGawn3aiTlQPxFpdD2ijuKLETidAvxepiiTd9hsyU3XyEAR0PYlSNGp8u8nA
JalTQxrj/Ojo9VDucbkVN8emJyGwmXmZ1phHHu6WyA9Q33gbWzYL6R0oiLBh6ZpQgXuPWqgtNCfw
vBhlRo5YAhPmW4J0fkOH7onEq7FGwLaJ2vGB6PlMlJ7a2eo6QN4gwIix5rtJyrDeC6qkyYA6kFRq
S7ZnbrJreIj+epnPbpwBNo3fIiVo4ZjzQe6K0nYBp+yQKfDkeN/W5r0o+Jyad37ix0mAsJFYJEL+
HVaCJ05gQ58hohC6vrV/C8kC7PHOkZAupDauZqoF4TW1zY7PLsxTBCA4SG2tVGsBpoDturtXvpPP
zmymFum5dR4ULlvcvrtVRgEQ1KdenYW8snIPCiDkEgeYWvxQ4aZ2j82GPm1IABOV0ZEAK3eRaGUt
eCLDw8912wh3NSMnF1pTO74yHOYQPuInFgJRiJc6ir0306/SP+T0TeSc8LEoRZBNmEVAxjIqMSH7
TYXYqWvu6CtRDnqJ+BhqcOfVyWktdMMMY8tH5eTt13jUVEqtDp2VxDkenTb2m+NYQCp58QmHk9Ho
F+M6fqfEyevGajiA6/g65FNNBHhTM57CiX47VxoSSV1qzqrlNazSP4/L/u5k3IcKM25+dB0cycLg
s5Dxq+20R6Pdk3CJOgajH9wKRVbEoLDEJAVzphfiJo984HWYc96aZjm9Dq/GJ9KwD6D7uXcOnr/v
6QnJWac7Py5rbFaVnnwiQHwQO5uDqEzt4EzX6JZ1ofugKiMd9RJn+hoS28DCWbX6u6+OVyXLM85B
9/scPIY1r0CWuAyqk7eLehrE7C+KpJRVycAT6oyPcUGfCRFlGlYHbxIzyHsIiLCUBhR46+2tfaJW
PjpjMcs+vR3QymB1kCrAoz7GlynrhJd9extAipL9F80pKBPII+hsZ959fKPHw9n/AIcH5aTlkTvb
BzLz5iwnly1ptcBRJtty0e23/R0l2Zq/62tqvHIT0oHh1ewszqMzLJlJHlwHtbAHHv/2TlEWxGhy
85dipuBjI2e9eVKqZY+PGuFrRv2UBDzI3cawMlsb24JDg9Oh9El52e+QGL374KzB3UV1Oh89L3h1
YnD3gnTx0zhFedAh66txfwrTgQcUFh8XUTsogmPU2rB6mJ4wotTB8ShQnoRSwLm6EX2yJvRihEmQ
PVF/Fjg1jBO7aQFvoAkdYyLw9jLOhTloGfMOSTVgCtV4lISAY3JN+pFeHYUjTiw2IWx4+Yp6RVQI
ZD5vDxy1bJQFb+bVTiXHzjcMqnzgJhh0DjuHlAr9AB4Hdjs1gV0eBGWbh1tOBAAcOUd5AJpAolQj
7RSxeczKedSPrSIoVlg2HOqOd37ZKl40LD6F0OzESzP25cPlYQYdfh2pX1HZRneb0Gfof30VXsfA
AOkcih5WGBuK1GtXMeVheYmPsXCAjlPrCxpgwxFpNTxgKyWOh+nbuvnFsBuUa1on1DxB+x0PFyPH
bTzNnyeeqAvawntTwne0cHwK9IW51NrUSUHKDeakNPlpqcK4KobSxmiSe9cBuUBXsOTS1l4DoYAm
4WhX6iEBMlNT1hWqgI5vjTQR9Tay+7qZjdMxInK8MVp4dvfwCeJ6X5S3KVbWvpjOSl52Ysbc2qUg
xl9s7lnS+BC0GJ0hVT36OySZx9d9zuv+Wj9Nbo7Eyna+HqSuV+5/P1VnxwV2N50Y9PCR02pWE4l3
h8tSIh7yHP/UYyiMMM8+kwTTP7T7WkZ98I5OPw9aUuouPSqn/qXfhdjEJNduoAVtOetAXIE+go7U
o2r9h/v0s/Dt95zMzu32tgguUcs7QAPIgnwEXoY3LUYZYeqRGJ4+PzcPWmExyslcBdPtHR6yV2z3
UUYAjJg9MgZoq4OVzCi2dePushuj1F56yZZAgqHvirAhMTFcme+BhM+ybZs8KTEuVcVDpLC8yEe/
lafy+RV25eDwLAV/L71WQSiTDbIBWwG5VcqE/HhCisNRWlsKmQnCOFqaa4rIPHimTdwUpoMmfGEC
qIsHo/x4U0WpTYkRN4zitGLh4waYh3/aUI8hoLTxrm6XFoMegumtIYl3Y9ixu1NCIFzSD+491F9q
BK7SJH/9NoG52xZR2m89rsZti/I5wbqEslF3RxYBJWCEa1DZmsxskO6nCTeMJgIWQ1EKyQ5eeSgm
CUvKQZTArTx0YsstU6rJzCMh9MmroyxQG6uTrU1t5hW3+zmMIjCs6Oq0Bm+mQynUrRF7XRmffXcE
cb9R6W5Hj8/fzl+J355ciMuknVx+5pKsv/Zswt/T8DZETwAhvL33XacZQk1ekrpFskcp/kd+RMqy
tznE908mXHGlPkh7uY1UwJ7DSVj1tLsw5TUPqufq99P3037Anx6ql1zlDyEZ5EU3fd+iIIWIXWWU
xFTm9sMCwb3eaP8tZwqzn+IKvewQpMo/zbIF4IeusMr6z6BkujexqFetGVJjKAMY+2D5AIMUC5Sl
6Ksz0p90s3TIT1ic0ZUFeY5K3p3Z8S+Dt7v8rSddmILO07zxkXenfjeglOuq4rNl88cbZVf9E7L2
PIi2tfaoVnx/I6YnCAB2DXlQjeKNShPqWZH4utrfKpDisGD8nbY6svqdB490djFt2Fuf4twQ4pgw
zXWEh+TrhUAJBH9ewqB7xKelead0bG+wZ9roVF/RZJButAp9NCKgSx0JsVNBecNe4cv9kXr60u7H
MVhOyU5S3qgkokOW9C8t1ekbs02YyEfmR7mD1IAN/clAKIU6yvB+IBtyYxrrR1rCR37Uhn+Yjtck
i8r6ZYvvs8RfkhhgZ7H0KlkvFOOjsTBvS4Ib7NTV1r+Dr2r0+r93QXGadKwGcIvjty/zI1RyfheP
kI++cBm01/Cnu6PFHUerDYe0qwxTr/rhvMdULgGGFVxXKJ2jVGFwZRLa53oj7Qy9UoMBfiiTZ33K
VR8BoQUMArbcw2I88rQVtOhm0nbWdGOp5L9QlRFADHQ8/NZzoFMRcQlOgXkbpipnquRJWQxGDG3Y
81f/7mvEAJgxlbAa3HcgP6PSpDA2FOj8sCojYGVSVn3OzY63YGqYUAwnZ5we0x/OAev74UtKxkZE
4wQWx3C58J+onArAJO7C6VFs+8dD/pbWHG1D4Gjw+sDS4PvSqyCtH+kFqGGUlgqoffxQTqsnZCDh
V8j861ql40iX1t/O23lpXEyBvSMqeG4HeABjx0oCDhDOFqDfnDe6dYewGJ1KrOHlKDXTH4SoAAxg
iXodxEyOpVk4aYdVMCrkNswKYyPPDnV31kpSblpNsExCdzqsTQWVD/fkZOBwIkSAo/BFVuOQJimN
WUCDSLHusugbKg4UFq6EprDPGF4uaFpCrk2KSk+nQHRBHbY0PRPMwhQAWX4oj4iFXrUcPHTVvkJJ
afQdAjWt5i4CK+XXmWCOoFiJsYOjcAk+QU6hiNj7CSQIUjLhMLgq/J5e1/D+gUOkPZ/k7zEDxYW4
R9sSNaTUPjqfITiffyNPrKliZUMUcHJQdp93JYr+JI2E8kRmePzoLHlXKRfj2DfghXYO1rN3GC0B
KpyO8LvhHQ7KgU8nUnMe5BuSOU+DaKP4YRWNM25AOC1YFa/j38i0UMc9gmQK9mLhPrjbje6E6DB5
e3ucDsxFgh1XdIYnxiId4V5wtTtL1ad/jlb3/SZ+PJB0KDCqKH8lsUS9Blcsn4hn/BgSvdO/yhMR
ZATzhPBPzmoN4vf0CpdgAPTBL/kwYKolsIiZbCXfng0ASwZ4YP7JLHjsrBALprU5gl8TTDrtb1Eg
tao7tg3sx082pXJIxMnogM2TAy0JOMbrmORZsYPGkayniXvxTmF1ycRavph1iJ3T3Bas38cVt/tC
uMmliC+UPlNVdE6FR/rCPWuFy1i4JhuTzz9Y7EjyiU9JYhe9vUaYGh/0k6eWUSRZjUvPl2VMDPae
gx0do0OEa8OxH8AOWBGujwoty3bzbuhJeiBJ5ivuMURGcQM4CUAXLKdDqFi7N9Tmz9hm0nqklMZm
KViiJ0L4SvRlpzPz7f7kpDEpZb7o3Ob4aKvtMCprdvDZnE7fvo7VlcsWEs2EFkEjinXLUHjDE7Tk
KAtEKsZmY6fuJ+BoxFcdujbYEXzQVgGX0kMCA1YGvAjci2AqJRbr8aiEWiTbirZtSAAI+LBjN1bG
2x05GKkPK0kd57O/lJWpt16htjhJV3PKrB0wSTawkDJOe5CQxaQBq8XPvD0Krs5bWCg1zXx0ADBt
mxl7W++kD+QXSCsje0iAOHx39wHg4zBISDcKFsttN6nRcu25JzgSYJDCCE9dqI6ysQovFmCm5Far
oYdP80sI/vzB3HgysQxwi+QMxOhnu1j0b10GR9jGuGZ8UfiDyflm9jUVbiL8lJ3SNC9+D6owxW9H
fEXENYGnKMdTcQAs38fUOYthhyI/0tkkoFXzc/UdboSdyAOsmG+i1WExS0d3CnAq1PKE2ULBnaEJ
k9YC0hlAB8loeKTimtpPrBIneFRypIiDwXm5SWe/AwKDWnWYdMiq7ZMq1v+id/5wBu/L2mY3viya
iGcvs0EPAIHUChSFDbeQX5DEMd2zUIB+nub1C/SutqqtbrCkdoymKYPj3+l/2hS+de21Bk96Gehm
uNrXH4gw/OCaEKUPDus3l9gAOHaQpUkXQCNvi4Z6Pq0qXdGb/WFAGgxIO75T75+evGrUsncLKF67
xXOUgAMMGdp7pPy67ndmCcjLskNXZmPFYIlzz7iiV4QiGGFqI3g4nVVnlfCDBN7DrarpGecqHUAm
y2cZuwITQUJyWlwkvsVHNIYFfUUEcHRhZNO7tZu/gyolEOJB5hEh6PTTnL6HCRaFGVRkKGTHb+8x
6IQNhh9F98woVqznm8IZKHbb57Y4O09436h8ApSK+lKxe2O+8N5qwKAS/beOmE4CQgahjGOsHFYG
nAKCdZ8dyMB0Yv8BeDAHrKmQGwAHrzImn+J0MrhCmdBHC5YnS6Gdkgn0dGNOQ70j0c6XOZiyY+il
hfMIPi9cmzlH3O0FgmAzVoaVzaiirH3u6cjlYmjkdw54EHnEjJcVP7JM8CrZV7ewvryFl5DwUKmT
NaYyAf4MxjEUuKlD3Pm8xfSMpRZR9WFvzsSb2PQduSE7D5Shydd9WFOMCs9zRAI3k5vRDcvBvTEO
csA6/rLaCjtrw5P3zya22Ei6a/BTHgMv07USwCq9OoTuLcgw6FzvEFvCIecDdKA0M0T3w33wi/Dx
yeWim8sHbOXwu58AC0aD8i/5SxrfOJO6/qq5oUhEWA095oGYJuUwNvETDFhWF4UQVh0bhsvD6ank
g/kFTiJygAwOX0NwawUmJqDNiNCHW1QN7MnCs+rIReJAhTewb05hg2VknhV7ylOx5p/xkStVjQjU
g/IU4JMYloQ9rjy/o8n2b2BLieHDTwUZYgtRZG6xp7CVOslNGwl+DLyQfl0BRS0whqc3BkkTLtyj
yFEGd5TZhNAfSEdu+LA+2BW7JIMTkuFzMOAGiAxVeUsCDypZQVMG+qHqjPPTgGYwPMqGKqH1ADxg
FPF/Ggc+dCUCHMEVQpxgTfh3V2vaM07UGEuLnosSwWhGBzxstq9K7RLGkWKGkEnq72fQW6SlccOS
yFAQkIYUFTG2q5JwUIwHWiRcFegOE8UdnKIJ5BVB3bhPmC/EUW98CXQa7DMWk0j6g2F+3N60AVbG
wth36K5UtVWU4+0HbGPCGC0Xm4UNK8r/VCGYWl0kWwlLxiv91eAJ3njWvwPKUTgkf2eTgw01A9ZC
IHEP2OVCO4mmaFQJTyEmiOigqSSSdgoHIFo8ohVhYAhzg2tAUwQfqTBGdkFRYwoNl1oogPGbEiUO
JGK8DDVI8HGOw40wJyMfYng5BxEUVUlPl73DBhUcmHjaJALPeHeGeFz8Lvyz/FtwHDNEhczBSYPU
0YD5u6NQ2IzlSMRqZSLd+YNg6FxhI5wM6UPZqcPkOIFX8PHnTY6Q70/hcWy0C3eWG3foW2LsLNsY
Yiugp8rgyayFMU4G3JhJAQt8FMIctUBqfKZk9MgTb0FfGQhU0LNFzqjCbqhNKEOgnJE8iRCJWiZa
pCwRswRFC+NEe6quJIOtYo+MyE+HXMG7fI4u1x+DJ4MpwXR4GtUHRKtc0JHCWkyCEqseb5CbU4h0
4RMOLKbU4tlS6CXUAvq9o3MGRQudNrWnSk9ciiUF8mQ1H8j27DXHb5SiPqJjXonWDKAOMCLTzP0L
M27MRqx2x2soQS16Ucd7F60FNDQW+QbBXzSppK6661+c6viBH7EbdGdKE4rebzSZ1MNacV7uaF4s
1MCOwpo9b7sIeqqJhLmW9FZpYKN4K5KsU7utNNKQa9neg5DuCRhCJ46l1ICb9lTmFysJh/mgGe5E
O/9ANXaPVkQREhHd56AkgbDknL0uO0RWhc258U5v7E8LMZ0mVTcMkjPYKOBr8zPiI73AYSX+umOc
CENYnK9uIAFigbMQfmBkgGe+nTXDSa4YFqrR3As9W4hy1jQCAOoInaLIt0v3FcFgj3cz1MLLU5mz
3HSqeR3rt0BChlukx1patZWPbkx4DSTli5QM5+3JrA84Mo6wXw10OfVJGMFl0drhenQJmiZDrcbe
TTV/RmljD7uZhVROykn7c+REn2g4zytQt7KQ+nca4ifITzBkXxWUzKx2UKfA03I2KL1w8PWejZ/K
5M3KDaXCzN2a69HJ7yCFdjXucwHTta+ao0Cx695ok+o4ryG0OJD5r4x8WsrAB+R5wFYsAsUa7y2q
hOpGG6ys1aBqpbiaL/DYFOePc5EZVrqiJ1zDwyomnmKuXJqV4jqhEl8H8HYM9DQbHqYg0xCJgLWh
p/kdQlOl1W/+dmGtas5GXV2JB5+tv2PYJ91nb+sxl017+0ewj7Gy+B4fLkupIoMSjfqTq6vwQbA8
7YTwYXiEIUZt1jx/6/OfUxJewPdgvxQUQMTMmoohoiyr4bU86pQH64jz+pdCTmGwTPbOMzxTYoBL
SdoF/zKqUKOeEQbDvxBoqn1N/1nQ8Kgctrz7gNaTzHwSD9Sd86rjVRZ12hRSMPPBLXr+drfQOfFg
0bufd63m37UNl40tgo2n+vCFLHGEpzmxmJRKg3x22ShMOC12VaPGph+2xoSXv9dnUG+Za1qF3FN0
f/inLqZlHcsLwy2pMw91+6A1WgFe0bR6F+IjYGJ5MvuGjCBEI7IlaFk+VeJ+9bcK7kcPFzJKV/O5
Nt9r4tXe8LKA31HFXw7zwYexkmHbRxSSTjvKTbBhM5W3Bo3+7ocCp9mAseX13s7brxbmsWvksHkD
5rAOapscllPHye1HYT4+LwcPgJz7sM+zMqp/Nyn95jTtDqh5xY9VhaDuN4E61lRLYW5f4mL8nF7i
/e9tevHV9EP94IuZNmzBN8puPfoeypZ9RS0pNfdN+gp3SIL+3OcPCOnjQ3yIoQb93IuwBPdi6i7w
5s5qMOSM7Ok8aPeGXYo0L1rd3HJnnfzjtPunGv/drvy06Cyh1I4zllvNhtl3Mr74j3nlqzq/TXOo
SU8IliriKO0kpnfibFaDt6VybjGs/HBFHN/+/pdXQGmoGfGJ3oIeEkS0IgdXP49bAbKsoKzDZElr
iN38AmCmS7nFaDoNrANsnq8hZHSj9aSBVha+HGo0sql/aw7hVw2t0wutulUaezeIQ9FTFRVomTZW
h5BYDmJ9BYoEaADwOLK1wgDYJYl3n9/fNiVTixFagaArDE3QoGeeTXfz2lY9gtL/ipvw9tIZfdhu
5yqRmvZv97czxpHdFuv4udhNDqps3uD/paPjhKr8keLoOSgMmKQPeoJfn751uiiwKSRLCk9mDw2c
XSjZzUVYiHLoyxuSJWa8AkJAABQoJMc7hhfUp+9DwD7cf8D5DM2Y7/YPt/P9cnqjbAref/heR2LO
P2iqI1SBVfkyOtCHh7sheRTfpXHifjdpq0CciCMLaYWMcUJfxYAKRUDmtZ/3Rfd7MSL2DJf8q6EV
a6DMg1p0+ceb1mi0V884f7zRYgGKnPoNd7kUt5+n4kLyX5zAjoHwEQxpowbRMugImOR9lIa7/JZM
11ESN/6EZdYoYjBaSMRFiXwh9gUoPyskZ0AdHSeK4ObVP6NL2HCZAKnGGBgDwWnOlSbTklF6EPDc
IzWKc79NPQ4GslGZ1wGAhPwrb65PCvYF0DkTdIGyeWrUjzp2TF77p5JMM2IcsYdukg0PqWm9hxqQ
2DOfcJWOCzLWWXsJm41iVEg+4HV/oXSSDSV+fdqy9wv1UuwW1YaxvSzAMEzoSdgerI8oVUQzW/GD
hGGSq0A7SrdtQrk6ZkYIFRdU0AGhkEo1DMpeLkywJDaZCvqnEYbLpQHluk87R98FFosXbv8HQAty
OMEtmV1ffoKW6zkYc+ZMRoyqy5hWl4yj6T+UiYqhvep2zToBnY+5tzveaXJ2dxMK3ewqVSeoTmN9
xABvwq7H4hGQCLq8GhBUQCLJiGjAgw5MIsHxsGt91K/tN1XiS4x1IZ1M0PtKBtQHw1xFYwIUDNPa
5XxbN0oHEElnGVADnBka4QYQYAFBBHj0IGq1aCRbrqdd//i20tkFE01BH6AbVH50nRVutqLJoAHq
RBAdKXsVBJd7jLHWtHP37CYjsk/rjmelpi7BsRiWv3NyOM0OkUSdQB+PpNMD5QzcosVzfVO8SAbH
cL+5oegZg5kN01nrZO+5xpLxm58W7br9nDx35BpX3hW2Apr3MRgObslqiL2qPBnsBu/eofPwiggc
bgRIF9SvMmbu9HA9FUWd507n4mnSUI8DnARFdwDqPMTwDRGhGBwmu8zcR8XolJlQWHC6UR1JipVg
151JfLgmqYalA6+lM7sFAI2Kj1NqW3izT/ILEQSHk4TA6lZK1vWvok08pRxFvFCCImhkIhAIGQch
ZxvU4HyeYvyV9Zh1QmyPfR5BCjks4b3AqMlyo0Ltj6KcT5zUI19MPQG+VPfp/Ackx2pScVe7e8xS
A4Kr8EvJGSo15IfhP5QE6IS7WAf5v3zp3eeNcEjMWxPX4ECLYjZUQLh2b/BC1cJ/cJJVIyyC89XY
44apGwiAgWF1fbkHgAEB6Dlr1qtBziYaof+a/Vpico+TYqR2lnfVuEweq17XKOGK1FiTF86LmYjY
e9widtH6ATG9Wd1lNgK+EPpFuSe+bA6ofAALLSBx+hC/Kt/PjnldHhZtpA72nJK9cwIKqfJ5qX2Z
3MEHld+04/rySCdtOuBtQMHBcdmYHYotG7bVqkn0AdLaNQraXSosPvSakDBiRy0Sw9AAVr0xPatw
dhFNtzPulFBC8SKtMZMD68k09Ak8dFahJmr5J2BIRjfvsKn/QnYCnxH20zFbA7C/kthz9SYoSgbr
/sl7AChtmnEbN0zFX0g2jJ6Y+e9wy0W0+JTpyKqwUcDxY6C/QWPMlbF5Y9FriwHw8CwdUP0fZgNA
Tf4PjsYCBGK574EPCYaYC5tC1Mw/RpqJ4BBFe9QoGSVL19jBo0PP2EJgY7fKrpQMHzzPD1NtT+iP
oPUcXI9ZfP3L1xogIR0DTNENQ9QcvOHfJyv6gmQ/micnB7o42diPN+AIS/oB9rAlvSFBHnFdz4SW
24zrDaP5eyGnhZhJw3JrCK5zWTBcfrL205EIEWNVYelr9XeoRg3UK7hoBodSkn0iWjX6mxY25gM8
UBrpjGH9ymzlxAvUJyhwAGMpEAWtw/DxG1jZ720hVBCYCaAQIixRdBjBdA61RQd3cBEVhjCBZi/s
gdeInghkTxIO+ETFBRAIKOHtrvU0WHw8LbxmyuxgyHvZFJZLmDIRB5Dyp7yyqTNcj2dKtYDP5HTM
qCi9P/0HpNsTzCkeiyIlmXvbOizkZFLzvqR/EdqOIK2Gpx4gjQ9V3H/mdAr1gef0i71vGYPVVEVR
uKlu/DNWJLJS6rDijJPJqyYiSISWrwQYG18TZAG8Wr7GhDHPBeURQqwdCexnPrwq8wwOgG8geMRg
/ZSn0n9F7ow+1pgunWAfr25+WSodMbZyhhSrZeemIsCzhR0SHVCXT5ESOKwXkj3AKU3BVZS3KJum
xX1ahWW0EVUOd8TFbTkomEuMpoyuna504TvngCtU2UW8Gex6iPG9UgmvcdY6i1YYPUBKHzMZetAq
OiE5j7ic2T6iYsPwY9ghpCELRf13t+N1tx2MDVG60/J6JOYlvEYcBcwALnkXK5kFHluRC5zgSzag
aGXhYXlYaoQrihQomjFDjTm2GlykxS+MVRNeF22JwBTogv0/gdYTq3/NQt38fNiLRLZt271fNCMR
mFtUlmhTnNrmadujZ7sgH0eKBubC9ogacRJlE9TQmD9T9/6j6by2FMeWIPpFrIU3r7JIICGEsC8s
PKLwHr5+dojpy+2eagojHZMnTUQkYhTDK50cL53q8N59dMIrDxRE1zk3HT+8M1AH9Fc9Ke2jEWWl
HQgkSLcVJYiPjhxCW5nowq6KoMLUrKFilUc4ALmoVEkVBH4LBMGdAoIRpWSzRgPY3wIpfo6u0ov5
LotX80HGRD15JbONFiZl8adbyZjSInfkwLLUm18mFc4FIgWWJAeR7iOrfmgh0I0QMbxkyeO2y3C8
8oMSsfSE/qbDo/UJbjHpc3wb6ton/xXfYlCbwKuuCVkT/jzbqOWIEaHswVWVKjniVfO+BP3PIlo1
CB0zfgG5SxDcPbySv9WFLfz1PgRp96jEUsH5qVD3qbQIt11vQlYFeXw67qx+cuANhMHUarOBxFwV
HfwnxjhHagldOIlCQ6GqWO8xaZU2ZM0r2u01tHfQ5a10pOL7AvoFuDodQFklieOXOqUe+FXpoj9H
COioAZVSSdqz0gtGmQe1XwC2fjVA6dy5by0xr1AetpSonA6KMEuKROl5+xVOqv5tkIZ0jntZALpP
RhUZ4sLogNzKMSEdTIfVM6kgimoaIpXT1FC1bApd+gS3xDAU2g1nOpAXduYoPJAvqM0pxdrKylPz
JOVx6Bb7DedBaBPCJ8KrqBBwzl6DOlpFCcFolQ4EazL67gbWVhpvgCfWjKXyLXdYqsqNpvBZOBHU
9JXy/NeaiO+1R+QlhcF/diCRktgXyixJOEuNPBVJH8zzFT/hEijtXmMjygbI8HKiMrM69J7DJLmR
aXMIs5Di+nTEAK+4uYDQxMv0HhR9qbnLDdQNZCKq1KX4r2zJ9ScJ8BnXk1KYEUNL4XEoSsWPorVo
2DgFe9ARNDgcJgg+QHQ9sxLxd/iMC1A04g9OSAONw114ozsVMrVPk8GiqGq+wG8U7Nc4un4s1cdX
zuhvLfmkzQCFms6N/iSLajdrGkyVBjczpMYLrb3Podou+jQddhCEotWuy3yt7wd65gG156/tcpta
FYzm15tPEVxuZIJ2qVMg9dmqUo2lzUxfQjYIcrCVK6SjaFizs28UIsdleqI4x9EWjYb+HuCIB6cZ
Y3wlN1X+GLslntp5eULue1AiVhh/RBr2kDbiGHBKJPfOmLf5FeE/h3x3DkOLWG5dchbkha7Q7HC4
P5NPSHgRXVqF8c3/dKERdOtSC4u3Ac8tcxxqCARMzosqF7PYtzeDmiS/iyhPLR7rEkBuVjtmBfJj
nUQdUM+HuYnPT8iI39G1XfVzQLKoC5DoK+AHFxIkijkPQLG7f60UMhpBR5xfH8irYaIZWoD2ZJRp
/0P+D6UW9O6EtaFrl1VbXWmqRk4ZIWtcWwDQZAZIcNKxj47NmwE9jJ3rjgtA7/zlV7u3Nd2w4edf
rQtoPBE9yb3OGgt2QZWig5sfvMINWczcfL+4jnNDQo43wYLK7YzRt+z9TR44hG9WsAKbiyAcojmc
ukWUfYKy/eycnRuQF05kQg8QnEEpT53wuzOLOzsN8I4A7nwR0owIO6oEXbmyK4wAxGMfj5NmO9RK
PgEf4h5Qa0OzlEV7BaHCns1QxTZla9Zz6xEcfL3ugNNKVYQqLjXy3GDPJiqPSYJs+sJP/BBiqWAR
ECjqlAkREV4K5Fmxi0RfYj5NkxJRGEk4lRySOlSk27i6THGmy5YyB8e1sISFybR5c14RbZOGKfgY
xeHylVQM+XPvw6pHKEw5Q36RAiFtbk5VXMzULrHbxPv7GgRQABmwFMBfmNgDeS5jpbfUcUsQISJq
3/SvFHjK44zMQ2kFP4fSIRkdQrfYHUa0JCD+/7lpKmaponEcXlvUPxagRqbOYkg9BPQbZWQcFpVT
5E/jBSkPEEM+NeKYgDxJ1ERUARjoICwkxAGZJIJCKDdJkhBvsyuaXoOgm+8BZSCXVU+qZIizQgxy
ouij/DJUDKYt6STUiuT4bDmMcBcJ5Ll4sD/w0GM8RpdiEDhyvk/1ZLxoKtrCKWRgKJZUaQ41xMbJ
k5sXxwqvQY5k5W9+2eKCebfyA5gtM+1+W3HsLVZeHFO0iA+sAEJnCj+syb+VSFRcMJA1OcK6dVVn
wW4xY1vIT5qCrNTtVaM7WjebrvecCx9M7QfkCuMKeaoOfUpVj5KoWOLB1pmGHHVk/WtKRMi4q0qE
X4jRPc+Fpdy44rUtFjcHFVcHPcWrjQoE6oogSm/W8LwGOtFGgxqTXgseo1oARY5K2t1fyCanCFEI
3Ch8EFiUNqllPhI4FAhl0r4kdR4Z6OqwAm9w6uMJQAYsk6mrv4TqQIi+J5+SwWB1AhdC+lwDQzKE
iaN4twTkxCUrKaQA6BKomAkOG+Az2wfMF2HKomwBDQUVDaSIsp+ygZpsvU45D8GoCXD0UpXNzy3h
ft7GirqcAJYp6KMduTNugzIhH6dP5E88GbWWg2Vr1IKA3umwbtmUBpkaLoyLAR9UGKrKqKDiYAKE
FE+u/GLt5UzWIgEFJTtdB0E39XLSDNxBvIqr7ZhLAc8hZI6ArNhSmOFKf2kTbYCQcPAwURQda7Ar
lHcvsOGpY1PJBgZCuFhtH5sRdX/hXnmwBnLEw78hAYBmcg+QR6dOKXggruwLkkI5MmCESJJpifDO
EnuV/JHGWWWyWsiCJz4zVysqDlkhkidydg28xw+sLpiVvlAEQNGAa6FmrMZ20+s08iC6h4IkqehP
rijMs7/1sx4YDd7PrTPsFfwGboLMTNWD36kL0krcD/X3Xz9HHMo36bv0d9mD4rkge9seIoVwbXJ9
3HsUsYvY49msZEZio702TzS6xhvqKKayijVI+/DjyP4uSE4Ygthy95E7RAelnaGdbyCpy8RWi9/c
R5RmwUr7GCXyir5+g7NlDMcZuj0j1+1CAOEGeFp6h+/oKIaiyhiALICYuy0IevbWaNwe1/w3TRiK
Dio9/KHJo/WXAHRGuF253RuXADw/RMadHujP2TlD2cLfw6sE8a0vlHSM/qsXFsyTx49Aob82cFry
y7z/ZY3rxhEurloTXLxZvj0DVqt+4lPDB+B+NblMTtso56pWIOzqFA2YdiMY63N9xNHoVo86LB+r
9urkTW375EnkVIBx20YlCTcBsa664Ye84AN4u+f7vH4W9o82zUzUU/2DxoV+088o4yUqnyHtbhZu
mw7tKLgh7U3LHvKr6ChlWHFcONFfQaIr+a3ZtMdotaJ6pIblvg2dEpaxXTJnY35QLhrFWKet9zTc
urEY1kyXhjdh2O/1euj679B6WXNZ9DnfchndNRLSTZPS/cMyxzMmAqFW8f4ZK2j93Ot46IJaXHGB
to0yLlVnU/ckOduLJ5h/NjXS7hlG2DkF/gJrg5IHiM7AgZW/Ggwn40/biJzPOPiM4tseF51x23AB
GrquofunfzsK9M2+H840B2lUB+vOpIWzPW3kGEHauvXocsrVz2o+fAIVAsbjNgd8NESTx7d79Ijp
9UyfYeF6QrPvM9T2ek0kJLUoRuBo97pr1KaQKKZPq5pn0B8SuV2Gft1saoJ90++p1wzy0ogs0vXJ
rCA5z6PL22coBHFIR1F7GCJCh0gBhYOjTQ4uw+r3IBWYG7hUkXrPWsgkMp0oNfd6/dnM1wRp4asw
JO6DNAOK6BKjaYm4ra71jB7Fx1h2lw/T6loaaHus9rfC2NO8wRJgW4/hl4Yal3Z7uHgy2OxYfAzs
ajNRqTVQJVZZIQpVWHfqgRDjOhMHYhYNvItuHaUQqLJAQ4SukZIGMBT+D6WwNQqCTsdJvIQT+jzk
vx2S+aRiJKoBF8oYoUmEKIg1ovgfOElMJg8T31zhHNlYE1lInSUKewSy6XDgb7MTKYYSHmFKhW7B
kseYMUCtwmzplAJr63mu62K4qgJ88P+h6OZC7vNjbMSQkVcYJ1U6dODc8Zeo//gAl3LBkPVTt1x3
j26MyXJwh1UDlo2a437QJdOu/mS24i/Rcqxon6IBQ8tCTNOsX229g50g9gKsz/qsTwAVdAlYQ61h
PpiEsG27GFGCLte127YZsg9Sq9nz+7PQNHtqm0CfaiHeM6PD/CjzJCqOHDVKQKs4XoAf5bWwwbrN
Jp/IdQ5jF8PM8YqR5UbaIQZm3RPooctnYzfbbtuNuV22B9pcvR6MfCIqGhv2kdqigwnWRrpfWlWi
1pyRul5EOE4dJs6LDZddGNMNNryJAZpBla/2/18Eq4Q7Bvw1HtN0kk2ktH97OB5iiTVwIgDwS4yU
HR48WkSORMGfkcyAOf2jR2RC1V90s2y/Z64ZrWazZ9KZeCbTseOjZavbyM09ZeaHkvgao7j5G6TQ
Bs9HS8gqMp19Otj0fTEb0Es3s/7F3OWZshSXqJvkQhlnrCkSncUm/XpRGaEhJODPmDPx2nwQV3ul
gv0dTokXyC0fW8ZvMXK6i8nC+W94AGazdcQysxlRjm9cOwZepxZCb7twF/5YKm+9w1f0jO4Y/pz4
7LWggJv3oFqZ66aRjL6oOOVskr8xbBc9IUuo44s7ZU2yHygryZXRFJNKpmS34HzHARHHTGc23ipO
MFt3EcFCkFv4Z2Z4x00fJxScdR0EvbwWwG59pVtPlHnwWokuVFW74g3EAJjwvD9QiuU+S5gCiNgr
BsjgFLbsQoFD6v52eUFsCOIDHPCmvDJBqHRVWqE/i/005HVEUPXkoVlKJvOEXIRFNIwi/B2+FdCV
G7M9GVHGFrd8BVzsbKsbboXqgGqRSlJo7UcMKp1Vs2F6OBmAuIwrGePxMTTyrLEHOPq66YYZxboi
ylMm2xxyPJCwMyNCoMf3p+5KWNZFJJRbkeIpKBNMyZnqNc6SiT6VL5dKbmkeF6gCW0/+q0BlRElF
fCt5ULyRigGuH0lVQjVGqzMX7vMGwkUsKtIpmixih0YYAxhWrnzjy15Fut0cYw4bTyoMmDi5zhA8
eYhWQUACHetozVFOmARpOHGAWmIORTLURFPLALHOFEGjlFmWWTwKAX8wcbPkWVfCHK+TfyyobR1f
lXw74R2DYTMfaX/Tl/MnkICGS76ZnGzlmxUDkv8OuGRgx7xDI3GxFjl+PyUcFx4PXxRGJrVPAQxV
NtEUCwKmNDaIFOBxxCbwDrkgVkUUyYFQ5wkYbDzUaI42Enm1RqcVLb+Rz0Od/IfPw1wM2eNyXsXL
0mfrRLqC+NOlacXK/dVKk2vJTC5+n36MN2MdfGrXTv8DDsKdofZJ+vfuLYuQyQlLbZfGNJYaWFCq
xyqTC47xkgA40OGOBgrZkx8DK9JH+pCn6X6urnjS+FcX9CkNTtTIvtjCUG3UKwcVyuWgbg7wDaYc
9/s+L0Gc6AEAD1m9F92kSL/QZCCovIzSC6/t6NI1hhYf2bkgmcnssMdPoI8SjKw9SWn1yUg58htW
HTTf1FyerZIBRG1Kfof8KwxvIMCIq1A+/7hL2lkoSd6F6y2sG0q5dh38IB+EsqPadtF2Mvua/sVB
RImhl6cgH+FMxxeRu7bZtPCNE7pa2E/36F/Ibms41DcBUXoQD+8A0r5DJxcmUVlvWmnQLaKIIW/S
6UL3AOguEkqR3pj9HScMNf6clafJCDfFP3UMylWU74ouDGOFvmZPmeV/xNCdkY72NtP2aX20QrDn
fm+tphPIXNdt9BAMtIrJcM43dJiAMqYrLBozdReUMKncJ0EZmTTm/eyqzwXDKo8tOxH41VlTxJf3
fAqpOM0XCGcHQD2/h/RG1XNZ3Qdwda9EGe18Z4gdRqdRjEkdaJKRHIZ22J/11EJJAtnq/lGhO48Y
dOqFpW6MIJJYVPQQ4Hcbh2/khjIeJk0IOKl+ElBvPH/6DlF2TI8oro5DvA5ZBvC42jgFvjCPiFMJ
z7CYrUJIeaiZ6rO5afFps0iABjMsFRrMPGgvfBvSFTKmGSdlinqorgMbax+si4ypGpxIVvs8QdiU
6QC0krXlvJHH1IJp0FB+T7eLW/NCVwFcjEK0rEVahXUo7SfVfIRDpW0dC6p5A8lsoeZNXzqaIzDD
LF+eYX/Tc0UP3b62WzYcNAKlmQApQMUmk54Cpf56jeQ3q/Bl1OmmQzXJAJ/JLJM+ftB3VSDuDMTK
zkLagC6z+jVzT6MlGhl5eZS7tRJon8JaZ89xkfSS0XbmlnmL9omCJIBRthYe63HjkBYF6Jqpe/ey
QCykz/eLTaIRYXtywdnXcDtatNyCK69cumQidmZdNfRhLHhzWWGr782fLWDvaZHyJnfdBbe7XPI8
wnBdGgKr3Y10GZaDnTvgCrtMYbOXQ0ydTke9I2+qZcOn78u2hpmZny0tk7Sg1BaV76TV1h/bg7eo
V0svm3t2tm/3Q+Iu27TNvkksQwiEC8gbCGHO7CF/jYkj4OJasBncq7r8NHEhSadz9ezT3poPu9OU
C8EqrLNGS/aBJ2UqfiZCjT14CjiBc+tUm1hI5m+t4SWrblzGGhMsX3MbHGCtURlUQxddutSfWP2W
b48hG1OQJGWHroQqmhh3HmBbVOm9wmTIzDz1fVwVDrffEZdyKEOPwMPnfWR5vs2Ew1ARwo56KGoz
qnXjzAOaEYjbjVermORyRxRKVUkBhHJq6hhdLeRNcfguouhpRjpjcA2UHFS+L47IiT4cdqBCMy9J
0NqiRZ4VNCjwgFPkiJ8gDKgIh16slLOEoRaW+WPWjEBYYdQA71bAod0hDnGcifQWApBPGWCJL1N1
OfPWWmJ3oKmHeB4MRlwxri3FS1Ltl8vCVxdoQeAcqI0MkqDsUCx7v/QbF8gNKgMqzkdK7WfjRehc
AbGJcCDHaNGHbSxJzGgoMSV/hkBsoxxUypku/Vzx4oeLhdQGaqgW4Rzp28mokn1W+lPDL3yu/Iws
u1W1XH6pVKuirVgnNJepTDYjJ8dIIZmuVrqfmf1CAmmE1VRWR91xf9V0lDdEKld2XfB9clc4e3JU
+ChkylS8zJKvujf5usrFcfVcDiTDnxOsFQPNgJcrP6lMJk4bn0FcNdXHFL0VzMOfV0R+MSKzYFJG
ljT9h4pzFsr/TgAC910sZjUWXhK+Hyasmzubr9EfBPQnTgbhBseAQge5KS8nRfdgh3xAsPFqyFap
O/B13Qgku6yR/eez6sOkUIBbIyc2Gw6JiL45cLaZCiH4VbSjqwhUF+H3oz9LBiQP8vNFaHBmCklh
yIDSeYbNzXXmYag14IWe2nXEo4eL4VgKwxXFqPqiKheOer2SSKSqFDHp7FAEhQw24ahUEupEUx84
8eT0hnfMhMJPyj8ndEr4z6+jbA19YS1n/Rf9y5N0jAA4iLiDrvDgjh9CAwqsMmVhCadkzVB5QnqM
l+EFQ8wZgmdC8ZujQIaZE8f0I1ZrzPLSGhMN+EDYpICekIW181tL8vnx3xdShVaIJEmtmpsmIv3L
ovVt0n1IKgGSPDKrhktcW+OJi1VAFkop8loA8JAEF2nYSHnEfK9MXfKZqUAwE9oIxnCIkoM1tkOM
KBpE9OYkGC06ftgnD4aplhcn7229lsHlmD4sZGv9PnZX3c/4kcD2TUZrpjcczSV9qJgs9dza2le3
SNNG9W/AMMqykuzp76Gz90ukdzCwXfkqWbJIh/4d08rxGRycg3PplGmzrP5b5eEe//OAYdcho/Ny
wwdi/Pk3Ua6+lsIrzh/2HNltTje1cdXprqWtC1FPIFRIBxbS2zqPt+S+xmei4Cvi2qz1epZiIPtn
hjNupG/2pSd5sHr9nvzgnZ9lBZWN2NrFFu033J6/vrpNaRIoWbg3EKlMhDYptSiQknoTfhOhMbjm
WeadsoxCE6wzGksSNoOgkFLzIQnEmrpbpILmMOBILiUPV2ZGxkzGWGEY4RsVBeWdJk5gtbI8G+dV
ywoc5MBTo7h6AJsXoEcFRDL+8LSg63CaVEGOgXyTSlodZbrrnEoBKnmItqhoIJuAYAIRhGJMHk+S
ztm6KHskTo90C+92JZDLyOkMZmI14Bz4BbbfbMyOE0KXjUOTE/pam7OQ+B9sK8pmoP4QhoVRl1Pd
X9geosJfsSyr/xH4yXbHZNZS4DQcY9wKynpWIkQPkCvwG9oQOvE66HHgJ5FUm3CqqBSSYP9kkBVr
MmzCWQp8HUw4Xk5grvrAh6h/Cqsn2ppeihpzoN4R0riddKpihoEMZQpegCXfhJB6pGgmx15SGc75
SjFL1Gld5EUFskJhIAky4Usm0uVtwLvTEaecHwrBwjcJaAHchz9zKBET8R2LyIZW1x/7DNTjwyd9
naortJTkcvOcmLIgOjtHmA/ts4F4e0ogSo4X3oioavDYkkQRtOZUoSVnPzenI48QsLMVToxIGFiT
C4Uf0aANzoBPbQjeNgPZV2VZx5LOEhWFJGKluVDpkJhyTCWJYd7zkVKgUwFWUbheAQ5Z1cck2Zqf
cO7hhHgJAunkPDJIBP6KamMemRdCcvkqYofqUI0IW5Uy/5Co4EelirD8lL/MhdaZTgL9jaK/4NMb
TzANDg/iAKLZsmV4JFN3tJuSfOHVOtnZsMDogahJI1Z1l7rjchzh9cg+62faEFmNnqhPSLtjkGs0
iL/Zx7Z6cG/hjUvzFKxyV5Y91xODSp88UntuiChGNbihDP9CL1EAlha5RBRDSJNjDhSnoAiCM0cX
RXLXMolTvFc9unW+Sk7jcqkJxPIvb/5ghKcj4Kwk/gA8UHbM6vvKb/ycOG1WqndavsD3/poHcD28
nIWInqIlIShRTkE1seqmQGlEOswHNcB+ZdC4ahiyaT7bwH3Csl9ev1BNaFmtptUKqCbDsIQc1Aay
A80pj8RH1b/M7hly98KHbk0Uljcxi/MAnEj8oTuKVtc2LEZksN+AjSpQlT5oyQqW9Rc+QaiL65WG
m1hM1A+75u0JYi0CXDFLdaNafrfSsAY+4gZSVyu7CFHkA5FVAltCAIkYpj0Ehg4FuxJfAWRxIaU4
8j2USLNyZXeXkyFg9YL1kac1R6disGkWIX2NWgGn8sHA4xxhM1RD1/jJ4cnFrH6Bc+k/HctmSqZK
1jNaDZE5VVmNnfOr1d8AAwIpkK+EiUaLUZse04MPJ6vrzKWL0EHZ+v/KKfaBF7DVtPXYE6jTYaD1
Abrm1J5zGeQCf1ooU0/yF9qhIpFdsFGyYboS5ZYWkdsOadyhgJzu5UW8HPLVpEFFuLjbQ9bahiOQ
E5jiTHFU7i1Us8Tx8ytN3SrXZ8veQyLKhOGkTLLNbuDNqZPFECtIziwgQHBZAk3fLy/72gLJzpjI
3meAT12TUOxAhtm8Kocq7yegMVmlbJuqLqVzHse5zXUIQrX4KX8sfgq4KpQ2qJKUqcTX7PyYHCBI
YpkYTSVTB+KroTDgZst0g0SN46hmtl0b51GFS9UW5dlIf6liv+P6ky5cQC/IlyVXUDCilv9ul+LL
xEkQHJcMU4ikfGjjs6mvD548VmQ4Pni27Xq8HnumqeUAluaJl6wwSEC6JMTSiDMvHrcfXEkKyDvJ
gCBEFsk8WwMZZIM3a6T5LE0av/zCgpPMZAmW237sID2nXnyjRlazeSE2U8OSi+yHfYeYfMF+UPEZ
QUujFVfAZWhfS+EUQu/NZFQmQdargjOEipCy1BLXFMrmj/ShgAySC5L+k0IE/dulyjqmZoobPLPb
oB2EwoVIpWfwd7xHhLSYUk9yjSis2SAAWGRX8j/9H/hyxmH+cWADYV09aQynfBEGm6RtBWSwzRfk
EcyWJ6ZZkYcpn06JnxK8nQszVOMdpDolVkMJ/05zBcIOuA3JnuDW0kw5VYZ968Rtox3yQXZo0E5e
QcticcW5AEegrQDdme2icloAUVrEtHJXrEaNXQl2K6xdNPC3XjrTuXvlxFiAidO5je1osxBonMRx
3OC0zipxHGQ0bQJYJRMqTg0a7ihoF9oild8z8e3sbOdQm2NNhJFOY5HOtxm1QcRLrCJMzbMn7KTI
i6DnoN5evaBlqSZHgw5Oa/RAeUB+w0DqgG8A6tR16ShMBN2mcGdRXMQpQysGsw5zEodn3pkrAR5M
RjdiLWxjDnafFPdrQNlE7tQypa4QsOh4zMX9T2MJqypzrmWTKRRxUIuYIVqoHEtI9WCHNOioS2Zn
sl7/GOAxgBDk8JHhDiZzpdG13zVGenVMyJHM53LIssEDzAJRJ/tNtDBih8GlTslHi4v6e4uMlwe8
SWx0Wb0DWH2hjDJlTJ75lSE51XBrUUKAgirLjzYinRzqhEx6pE2pDND/kXNW7g2waBFNNZMqkzKM
NO8u+xzu99GehtIkzZ2fG8Tokjpw2fmEacS+Q7jsVLQpQsPyofZ1NKhWZqs5JtBdCdECR15kIZk9
Qv0Vo4Nwjd0JGJVtNJnPC3ykvnkUOJ6nSEtulDhU+DtS78VlZ69mE4uXEYxGT8dyHC92kUnjOxTg
a8FpdLwVYJrOz3hoZH7WCkkdwGEYUpzbSRFxTA3BRCe9OFksW+scVZh7ef86Pn+uyJ82BN6oC7Fq
9tcqZKcwuD+WG/hGW6rwRRrD6WD9Uc83zVs4YWnK9xFHW+5jyxoRSUy4R7l26k+i6IMKCTaOOUSx
ilmVy3zqpnaHRIxSOe0q7XUZcbWN0GRoVWuUcKwxi4CxOG07kwm+EfNjBS1iXdLk1s7+O9i5rb+B
lV2gxHuEqLS3ztWwNtkDXSEFs7fLWA6jDgNuwUz80hNCz+16iBNxesrLRJpngl12i+xXchZkhMxF
xc4NZNt1uFDUaJj7IfECMCzUDlSmEbSHBJmoFIqqdNYri8SwY9yJfhj++viXm3kgJQ19AGgbL5Ew
pQIqgbQkSQZwjoI63i05MVywWkt2BHQpgctvunAyqPtpqzwZBJ3BBbwD4cbxf3RqCJPMr1k32py4
yVyKbkJnqox5HkkBS2TlKVrjADtDldbYQrxAOa4qXBA4KyDNdAqI3XIIMB4eq9Vx4JIs3DLlYw44
1fveJqsdz7ptbBD1G4JaVA1QwauK1eOPRZFZXgT1XTK6/E+HKw52FVyjPoEkAQRicyN1PB/QS7dE
SmY7kG3WkVBkMxS9SDUsZR5AVGoijJWDNdSSQBgeA6KyZV16ElOnbO3nK+/U/xFGQHk2uC+omI4k
hmo2gOvsPuV1gKxDS1vvzc6Dsz1tCq8HH4dhkCSVwHYq34LRxIkDvoelQX4Lp0z9c+RM/cJbhT16
RitHI67wUGtahu73E1RsCtJUIT0PRCybWsuMVazjQvOl9S9rpvhUBwbHgEEfC/5GvqQ+eHvwvdGw
3rTUXafBJ4iZCKirKnuLKaIFtMrRY4BBdJ+GNcvQD8udQlfqgowQn/MbkDZl2t+kqWLPqzZJO08n
ubohcJOAX0PcPE52kiWkR9ZZFnxN1gj+iOIIupuiWqzCFYUCGoJ+KJXtyIPkszxJlb4fR5vUymJv
3109d6I9JnUU+ZVv9+IcbdWLaF1hUmehLqKkjaojkr/E+7o4tMzIag4nMizQQuSSCcyVp4ubSj4v
S5CrMQV6F9THC3XH8YwW2bqTOr4EHAIgDjPu/gqaRAtRqQApVorm++flJr/nVM58wX0ErCD4oHb3
ItJqHuKZlwJB8IqSoiIfqhzXxxmXO6hU8mDEsnzhk6WWsp7oQomOZQkm+Q+9Uuabf99do8vfDdwx
q1z10gVCscWx6uVn+zJ6LZ5ADrIdMqs3yW3VKVllOBZcKYGpEA6h5qVE4wM3CKYNdzikc+Gv4sS9
ko6ss27lCQq2q4UmGr8Wjyx70eRAJZyT0/lk2cZ64e9oFjkBmCrrGRZXBDQH6wOgOtKRq/NDq5JE
kY0iUQEGl9ILyh+MWq0l000/WnJVG6t5Jo9FB52RM2ERkvggvcOS7jitAQHRYDl4mYGFNNHOYncm
nmONBssa6UeVWHQoLLtN3/wBDYdtmMkDnRVkw0ht9brd5sew6JDMZfhJhyCZbBE0d46SDqmZThC0
Gs1BEHgCFpkCeqMGGAACbyE4z273zq1ipLz11MnjWJJKXDyg8PQvoxuo0UUjswIFzK4gFco4KeeY
wuS9oaR7pqRe9M5U3quewhBmGTE0QNl6AjsEoFPfKmAnxYEDtXqK3zwhWy9DCwpT4r0LKdxoqbCA
WJfbgRKcauwO5R+oSVt0cNlJcc2f5Js1yQXyyxsTkQIavOi/Rcg37gwI09XYN8kPo1Ya0xmHLjFs
9Zs3pi9dOLYBUQ2xoXjeZAXOhlCTV6NBbVgdHMu0wsogNQrwMhCi1pIsgFapjPcTTA9NIZtlB2HP
NiTNrn77zqgq+r3+xdag37vUXZXbzZRiWXugmDkfkmDOeS8nif8EjisTqiIC+DVjT9NKrloFOQGu
fn78kF2npAs5PTr78XSW3FRqk0pyGelcngGWxT/hRWwJGxpeA5oWSVzVsPaCVq57v5Kq1ZWP8aQE
OSL7ozLQi+yJxNRLxtI0bXI8YDm1UlMqXGAD+/1ZHhPCX0UaF906WcKW6qfKZEImrLuP1nLdUwWY
CWCXya4QHk8NSuCqqE7xyu6UJ47ByaFtDyYjYuv1IUW2zuqrUAVqDngbZNKXYqTaOdhfKTFyvCoF
UPd4DRwD5NlYM/gFDbZnC7qwKmnaoORgm6QCOnOcXoucTgbSQ/WE80cBGPKAnKuAKy8ZFHWTbJIG
DURkzySd/MdWX9fcbYzNBHpF5BSXUc07eeWFFoVJNMrZobDlY5KmdTx3qGRYyWe6rUpQCip/Rm3y
lxqfzgYPLsgFaYJk3tOoomuDAEdcW79nX/uFPwRP/N4scXQvPxgMZvRlFU/GeVZjrc6qnd2ghOju
FpbuwWsEucl1jTLE3W50t7MbUPniwyj3CuFr/I2/7tv/Xo0na3aS4hf0qr0PBLWk1t0kr5T7qEhl
1j8HHxLv0p0VCjXf1tFyh0FYo98YzQxZGlTEK96ltQcgEpK8g/ZBwQxpjx1A4or/HFTWf9GJ3o9U
Z+gIWmb6Kqg8FABS5JtHauM7+0Ir5ArF5amNztOQGn3rMtwF0Bs7Z2CVqzrL3d8F5bDRXt/tAyFv
vY3c3pyMxS6PxGKlJp092M7unlWty7v276s9BZj+zn9ejGcAAs45LE9LLmVMmQlXTHSMfefSR6wK
nYhja9rUvvyipPHHyNdc9CheiJU0zmYV5/sDlrI6LjSMXZFu3uqYzf//EKJ8ubuzlaPJSCks0pkG
4sQWMtREkgrk/ZFQwKGBdUVXAaj57U8K7a5KoSzFd0/DXG/r5Xr0gqsaRU7J1rNH24/uyb/RH4e0
gVOBIJ6ibnqHF0BVqHyGTQKFfcRqo13xIdkSn1iU2w4Afs/mCdNWTTYglXX+oTJAIoJGL7nmJ746
kLw6t4P1Wp/hRnu75M7GCM/guLC8OA5JYVQiIEp2CRzUxRRdDwLRIg000/hM7wmIsFBAzs0KTmI1
odEZ1bOdcaqLvQ0xqRF+45uVJlXGjCO/OJbUaHF1jaZrdABmu0Wp/RePIGK3vwmhxsZEwPfRfwV1
/xbvxn+Q+iB7em+nYpXGl2ajWQ/25GlL6Ccp6B+gXnNTZ4WzNSWdXzCoisZZU4uHs2BldAD9g6f6
tig0EBOxm1XCkG/5C0dTTrtQnowII1qfUhPZeGy2x6gSYDXJpqndH9kz4FPocvLbLLxWnqXgs53M
anNWH528XFDtfT/mm10rjgkCnKhX1sztCS+XvDKx0cvYDPcjOgJO3kisUMqgKcCFayEDyGzUFsX1
Odkvpcr0RT8Wonx/GkkCYaXMFYEAJgJNThSpXiGKmqiGL+CLw0NB7xd3GAWTVr39ARUeH+fIEXCE
EnEisFDu7HDBz0ZuhojOZcRuhqJWWDQextYrdC7NapzRidMOMCuOx/llWHkZBzwRgCuDLfmB7lUZ
8lOr5FXjipWntcHdojcQ2iMmQHHa9gGUbrUkiyg95QqVTVTS/oxl3b412f3WodVqkU5qTzzqNmKi
qCDjdEYDNTgW7qUSZVATYOGtAcfVhGB7pYweMn9E1BV0zloDfJOGRWtAyRQesp3GYFS7H7NlWaA/
uAB+tYWveG8YxOAkEMkyYa4/ZJsVwr/5ezSi3aIQG/KMQaRfgJaAJ3nh+Ihqy64aXakJSMEM8TSA
CndnUA+KXSmp6UArI98nuTKVeBVI/yEYNzjzjqcjObWbvTPTjvAo3QsyaX9GdwOc++6c+bHE6Teg
B8UIBIlwasDdHPx1PHaowVsk6lQ51QFZDlQfFv5IUnWQpb16WPOEDeLCJSsOfwDzutQlf2JNyta9
NLduNax4ufYW5jikZKB2Kj2IJ97JATl7GercLAyccCv6KoClPJTjR9SFtjrSrBZGdR8dIOcqr68k
lppvoFron6OLdHWt3VjqAbtIf2+RloK5y6A0etPJsb2Z7bxpcGxXOnuOy86OLascljTYKHHNNfW0
Lcp0u2EaKccuzLkSfOSgzSJZC9XUVEhShky7jtQKvjHHcWqztUeDk313LoyzWo7cSf1tPcop5qmF
VCWjons8o9jLSQF2cNCEHMLKCDrJnBogLiDCLvqkUuswkeYyjEcS4Udu+0akJw1jcms46NdESX0x
yUWCokSCz44TE7QGubbEBy9N6Z3Xkqp9aynkkjxhnef3YKu0lqfsGlhYOD7SzLxLvBQpFkkZqORH
O5QU6bkaCnk7j46iWLA8VZU3siUq9x0GUsaroGejaEFM7zc83xo/3ezNTHJ/2ltaICXhvGpsuZqs
gkd6VHsP3T325sv/44IBoKsmx1Am+QBNOepBVDBaZcLWv+YTuQN683hTX5or9DhSJKoNo4V9tTi4
r1S6tNI/5OSLbn2CCrH36WrVKczEASJH9pl9EQ2j8mmdZkfUB+nOgsbLJt7EamG645k3vf20iN4W
DF0v16nDaNaFQpP1P/4FFUL9efjaS6hpI26QDj/uwz/Zu/a0j5wANPsTGo+6YWV8P652SN79dC9c
1dXCzBTokao9Vui09OMDDjKiXt396A34Bp3Id5SD0fzpfjvlCaaMj5zOSBxPPnxZ3Zau5ANFgjrY
vcdcsfOjiU+7vgL8W7OO0CwIYZ9YDSQit+0Gvc+UcqZXDN6tgKXs6EbnyJ1V3bL7pQ/rNVMoqPpH
ZJFUApPl0bwXnEuVjq91CnQSH6RRc/vMeVo8oGJ4CDOxxNTYJXVkVNpS74NLjfRDwZK83Jea2E8c
UNvk1zpI5cLrltgSNr6zW5LhY8+wTciYktYrS0L3zb7iG9dqO8MmYDVsSU5KX7AJNSEmoQLyC6wV
axs7+IczoBIFnOZWMajaGHBh8uh4K3AsPy83wOmARDjgSwkDzHe/SO4odbZ2nrBza2+A5Ak6WA8B
HBAbWEsQfjvz0CpEmf6kleMM+ZtL96IWgXB7OJgidouM4c7FSWzW7XKI2GfzwAVMZyg/2G8kJWR7
cw74RAzzL9P7okL+zNQOwNN4ebfQybvn0XmRa6XIDJxZK6qV361NKHGFIsoK78Wjgq04s3v0ccjA
RjKa2rQqg+RbxXnaEWRhb1dbBfrluXfO9ZO1wcsVlOhgEeGQJrGqqJeV7J4PPJMzRNXeP4uMCckU
RUd6RigUhUQYg60xrYHmyyVC9mAazC3qoCUwodvgt+5uzUKEKFV4RcgmRNiU0ai1GWmGWgXjB24z
D/abRqnGYMpwU94+UOxBlwmj+MaT0yGnjapjLjdCtw/b2aBOkVJ8tSZIYLoqRahSUeH1HwrAamgE
2u5mV4PBAFQlX8G5xBE6osaNq2Xo+K6ChS5lMKWtJ8F0yPrurs0i8euBzDDh3e+7aamJPTu3b2s6
J7EAtdwzyShsG+nhGyl1L3E9UFOGC4jRKwDlOOHQkGgm2TZXrm0yoVJG3pjDXMwrTkKlsuphw+Ls
ejV/q25rcJH/iumNBIA4r9HQamxIhg2X3QGD0xqp6MMmwEslq035Fzr1N5PY/eUCAOiTuwZxD4+D
ighdtngRWcIMcMMBhaL0D19ViwvqIZiSiaLehoQ3sUR64XxSSpFuTFDNT6sv8vvf4Xf4nm97dHfk
9REZoamjIhhNNWF/1kFn5l9S54FbQNvfHLQI/JspbcHAICLuLQoyMt/N61ABqBoqiUpfI5AniaH0
L6/jY12ysXka04ERJO0B50NVNsWvCISLXsx2VlFVlC4OW6pnyPRIkJrQ9eY6j6z1oEJf1ILAHaVo
ne3Q80D2EMtxsPP0EkfsmYZxOomFSUIaXMV2N9YNZPrgHBEar4QWc52JqiSUbNWpWusgUKyfo4uk
zgPkcIxzohSV8lY65pllTl8RzVQzzlLwuAQKrv8VnARdIjlPhyrl+PnDN/E75kYrZA4KSsgGdCUE
FtAUq7AmwyoDyrEqwypLqjKF2oDpkTfpFJdvYgk/Rtmvu6jjHUKJyFR9KoVnT5pkZ+y0qisUMR4u
zZ/tZ3R28milIYZiH8e7HRCGL026pBbzmigbrHycruwSXLhBRvPnz7xJKSjG622dQ8A6IYtA4h4h
9KwwzywqW62as7wa3d2bkVGOOSud4GXMuYWRoEOMrJwzrkhlIKI5imJyJ9hK/Mn2DDqbVNCyuouG
WBCQGjMH6EiJBAURtAnOEo+aygu+NDepEdPhgHpuchxLR6lMAW5D7fNL41ENYN5WAV1f/0RiuEwT
Nu1njg1PigcL5YcMin+xYQ8Fimw/TSC/2W4h88aBAuxIFV5POCzqYdSAdCPUWblRVPbpvfcfT2fW
pCq2ROFfRAQgIL4yCs7z8GKUE4oDqCjIr79fejpun+g+XVaVwmYPmSvXWinMiQT7gZAKPXV9MDPf
/UMNFv6GBe2NJGctF5oRPgNYugkpC+OZHte1lXaz8mFU0vBIxa9WBkPWLngNdZWxLBiR76DCHsrB
xj/X6DYn33kflUk2fx+tUbW8sUmwjcpe0WRA1uvtXYrrIKKISgXKRSEt6Bytgzz6U71wLd5l4HlC
x90NdxSnZBlgWNhLRik9vvFH47Z/U/YHt8KuomSExIvd4XwJcahfa9t0Ql77wEAAdVUymgaMy42E
pDfoCZWKlSgRr0TgDfJdWU0C2N46YlGNLzY5el8c2bXIwntZmsLv920XNiNKxpFslnsPzkstOc5N
Nu96KGGx6Vline2dF0pwCk0OIMF530zLgPif3KwjkK4Q3OGSEbMul1KwY6tHrRAZfGC2UPZkgmYk
+YTssxPokHbngWa2a842nYnX9uadlOMhxaaFBhREtNn8guDV6dDFvfPqlCQwOYskeDqnQ9q7/hKY
45cTUuiBUmLQaY70isy5FYCgAnoi7jOWzTCfZ+TgNBDTsThFPL0CYzo5k+OInE16MspRxclWs/4x
wT3aPFfJPfFoMaHd0IAPc+ueHHGyNxmM6pclsd2KyQlMJL8M3yO6+oxrTNDwRqGtBDYrBXrtjYev
Gtsj+w/eXxeeNd5q0EAyDC9uv556iNsu4ZDKF+U1BKVtnGIYUjmH0l4zeiPxEMXQObBq70YgsLgM
0hEknt5F8R5BPZv1mfV9Ygahj0r9BG0tXEYhtYOcnA+cTTY5JC50l951I5067CG8CcN0bYF4FJe+
PcbqHGr9Ji5cjj219jjbbbXxC0IM1oT2NBfAvcJudawOXwiNOLz7jXHrBTIg5UWp2SXhB0MucClp
hSuHzA2ohI0LgHUtzWCAp0BpYALOOOQWvPzPyUK0A//4/4KGWc7nKAjnqS864efx1G+N+nEMsst5
bSPAPo0uOYIO6lEdJSIzOyGLf7nJBAlZ5n63SFAm361C0MkP3Gd80bn3lJV4fyHeDogqe6pTrZPl
Lbh4RnuW/HBpKTa1eu/d1en6kLkF1hYE1vgVC0RzVwO97g4UIQ62h82G9xME/DtK6FpKIZ6zV9QK
4peQ+9oIH+ETX0gJlnYjgYA2crDCwdoJvRoxn//sEAhQpuxjCCW7i2z/UtmRg0BqOZG4c4hTR945
7GQHk6BhN2TP+NKdvuLs+V0jNKnVylkc5OQeFj6IaRb9inuGU66kEtriCB/DQWCvAwamSBjKFENC
T/WA9mhUBBf/SgRCbjIwThbprxDVV5XLSMBv6girW6DnWwQkLeWL6leDFMUvBGZaK0s5jTIIHWl9
EeQga2NNM+EiTI8Q0RGYEwxS13G8vj9EzAHMPMTXdoz6ogErFMdDKaiwGsYfB5lGb92LgnG02zEU
B8S9FFERqYhwhBNHOLgSmwpkAxVv3UMbD/ZD2VpGbyr0WPY64AHhOrCbc7iR9L9g2cqpJOyFf9Ra
Tn64UGv6L6BTEfRIIALwxLC1EfRPjhOCSdlDp/RA5eFQXKW+JeU3Gk/QHZoPEBtXORblBNziybfm
hBJKxXrA6ca1H8b8l5iJLVwijsF2KxREWpbGhBxyKD+4hq0EK4hb4Dj8l7Z59ECXmOYnEKG9i2gm
ZD6iXWwbkArlGEuDCO0/vEs2Zy+IDswrGsNQ7MMyoe//Qb+irhHPql7si9eAtOaWWg+jD+Ua8a27
WNi4bUhR9kZKMqO4KqUbpO/UKGlIx0Yiz1fz/yjN/sR54g1Rzd9RTWc87J09kTAUc5p+w4WTRyre
K9KY3t63fCmzhQdEqinhSgFYSnF9/FygWeUqaYvOAhIegnD1fmfvDaEMonj8jIE5hVAjFTWZV3Lb
qLC5Yap3/Ia8schQuIXDkNiA6PR3dh5kWQ1RybNKeoCbSLIplFHQl3powhGLfh5eERFm0wHUo6JI
9U7KfwLccvHy3sChPv+LWyTg7Ntp0NWD4+wGO0jyPMuX7L6D6hMECD7OWJLcn2dCb8npCOwGGAca
SFtXEB6hgjMPgEzgUqyh4cBDl3hLLgaZhS9/y6IcQO7pcPy00S7KCYY4ALeKmTv5w8zgj/SQ86k9
ojvCr6S6H43AM7k0p7MvHXLB437EBTYcPZS+6aiggAUlHUUYwnEmbyzQzrLE6a/CKGKuhuRjoiWR
q5M4F8R7LnVfmY7CprVjAjWYW9sb/BygTnmX5g8J7QUBcT7zMnLCcDEU2sjln+xpiqc8Ab+8jczp
E7QFwYVO7oBZLskbBS4igQ1EJIbjLCwGhB9dnARkm5GaJi5ToHlYBcYB37+zWAQ4265rrkpaKhCC
vASvC4BxuQCB34BjB6ynByEvQIQQwwe9AcEG6i9EdJ0RJbwfgAdc6ZHIcYSTdmK2xiBJeVpQBIlK
asCAMlbac+SQqEM6vxRU0l4CKQrbhHOC2p6msuP8oqAOnb87bcll5z+Jo4Q5LEHBuCQCfAFAvYG3
VEAlkERH6YIA87ny6fL58uREpKc78YZK5M85BGNQ/khdWk4JZXaBbNYIh+GYYNNmHhH/OL3fzh06
2gh2wALyhiwPIUHs+FpCGuzoeVX8Bh+UozfBpi3lcIhqXdcFApdpIXcvcLAgTEKikhhLxHLC4TrR
2kQwvmpAQxtQG9OBafWCjyWI2dNL5qcI201SdKK8uUCm0uoHnITtVECAH0EHCYKQk/B+JgmQP7K/
yaRi+gv2+8v/mEM3DBvILyCUn1BTyGITg0aBmQReKegKMr91kq2oRzkdnE4v6EVOEO42XYOGYhxG
YpwmdC60LCIdgHM8m7KW/tU7GavCw7BqLVPS1QjB3j1CfLII9nAh05JrjvWSjlHo8BWq2dCp2Ed+
hsbxCdmh5JPo5emqJr5vwjrkABBPJXHBxWBdlHCQAKbWna9gFdFpEYIAu73sIughhB0AJ4otHUWO
JBOSfArlK2E0xOMceaRc+r+aBd+EJ7Ugqoc19DrQXQpe8GDLwSOBBf5sHB144v6L/h+z60BkEv/Y
3eB0HEMfiu94VN78b++OcSwWe7NiMpWxAKZRXU5LSUX/PQqhZopX4VbaY0mL6AJPCUn0xLddaGZC
HP33R74SVmhzweEkP8TQEdDmE3lyjCpf/5NpTCM+lq46v94lHI/yHbgb8hdfUNeSFtPyR2PsZTgw
kGPRSupGjhUTG0JE+9HoIJ/JcyA89iUdkhIUUQFRM0M6kBK6/JFzmsRKHuV98huV3wdJ0strZHZC
3f99OqAEQ09cUG//Y2HJ1/KrUnznxsl55W1oKugKrI0lIjyvC4UEuTKZXhkoiHDAxGeYIBW+nGAs
/0JbMfoQlKTo4CCBsRg1SkwFUUZyC8yC8aFoH0RcWtADzRo2x+JUrUhdltmWzJp9ydpBJoQD3fm0
E2j7ticGhdjUkd1T3edzcLgf/3MKpupI/q+Ty0F+xvMBIZV4rbWEaEj8NP43l8BkZnDLRtwPD02k
ua+ZYAr/6EFSHqZawbjL+MtTlkf4j04kP8V9M7WIz38Jp4yUSKEatBcVqEvGXV6T44tW7f6BdSBj
IwtQqHXcN7t4IMDv/gqKRjlpzpER8azkEXDfpAITOezl9xhZXEFkLMhRGMkDXs6sIHl+YyIvhj2Q
wZHVJI3l5MSUFhmsI14B6OENeEAu18AVkVXA0+O/guv81BXc+wuVhNwdC4E7/fd/MiNFGiHjMOXD
0Qrw0XiVy7NgdBh9sT+RByeRihDUMdX4NR7HuJzr+T/TkyuQQRxTDhBC9H8fC/7H70ugL3OkxftJ
jIFHZId2VkKEOfOiUEh/iF6T/8WdU0Ij/sX6DhSPnxFPOe6ZF+SuiWd+b8i3IXDJVJFpx2QhGuL7
vLkMacbfTAP2Iz4Yfzt7aP20Bb9Jy7f4FXI0IEJCnDEcem7ls5CnJlHbjQ+VG5MhBXrYgkHx3B+h
UE+puhF1yxyRVcyw/ptKPJ3f2LENwm8RxrMYg0gIJvHZvS1dmnNfmJ5iGAbRbmRNNAjMoow9w0f6
2SbC1Wy6F7yMOfYMumPclo0eHQh/L1voRNGU8YYyJDJov8Fzd4KBvoJq9IL++e9Hxdkv+ZFGMRJl
bDlBuVmBQRlt9/TjeLqIG/jX5gGKYYrcMfdOkbtuj2HGEFLi1SvKVVEaUI2nCftQrG6EuEV80gyb
cEuaZFbfQHMbsUb7EOkfLj3JzTCZSmaUcWi/qfc/RUImPDD5I7wIUcBKR/BmWMJYuPEWH1+LhcMj
6mCYgJJSvb0XVJwAMk8gb/mgAcu/9ugSs6++tFJphkL8TKbXPzUwcVGTgL5EkyucSbHV02jRIu3N
b5GEVZAJvSzaDLQv2Zq8bMP+esAiEz84kSkTMsBk3AzkjeW2pCl7zY1BQBnd50YLCmUZfJdmaA+U
nvAx/1ETXwQswmuQCH9sojv9EKmjaQ5vdG9v9mygRfq9SPu33wAQhSRRo0c8QmeXQJnpAxHfye/I
04O0w6NvrKsxbMdOOWz91f27GByfFiYS+CYPcNfkiVo0DYV/CVtPHaZb2AgGL+SdPJXvgTTceNY8
8dDEUlk4npupPOKM5h//MDTxFgUBkV6/svfJgZoGGo6uQrQmNxT9FMcheGgjqL2UphIwQZZvfzOi
0RG5nU7CB2aIW7xg2qLVTDoVXIVz3w57L3awn1qMPUV2USHQX4l/NWjz+rym2sb5yr9C5ZVs74Gy
TsrTQo+Xs0jI4mIKz1E5ZV5C3/lwpgjGIP82+ynr9F8AwT7ZE4O1qvNZ0BaEU/K8lv1aWku/e+Sj
0rNQGv5eWNjQPRkResAJX50UUuiP+AOhKBJtmmxQtH11xdWU1cLY5nAo9ahGakMXH5raiCWk8AFh
MXr4ot5xNWi56UL2NMWVKsKHZQ738b4gEztHJpMJ6IZ8SuUXoHfzYOWz+P0z5Bf4U+ylzT5NTDki
ZUOSQGssDyr35WPkWb+Ykqd+GdQhnHWBYMRRr2I5GmRzEvDKrJU+JkLaTbhuyhoeFobifQY6w1Qh
J2QD5pXkx8eR2VF0TI5dnVlCWseexY6PZyqmvXDfpUc2ZY3fiXLj0KOhCoMqQB2n0C8Qe/G8JYCF
sUAWsr7EHEncPymIRBtsiELHV30RNw5aC9kiaWY2b7Qp/EtPza4xu9OQ5BfsxZtVvYCsToeD2lG2
IjoUB1eLM+1B8GW5IgLgnJSTjL6L+DDLKQtj5UHcKePG/sqdPBDVP9jjPxSaxEbKki0tQlAi3feY
kuxrlqcO7m0VhYKYObR4WhLFfOg91PTxKsMlwZiC1NDvo4lBcp04+rBIHHldttFPRyiLgIE0raAb
Bb8jXHl9yCMBGjN9dTC84wvypUulOdaBD3hSiw9vosB2TJhddHHG5jcbXfBeP6MjadKGRJqo0OAG
BfS0tcC4UOrLZvChNAo2wqGC4qV8EG7e2jnNPYroPjRxhy+i19jsvpyILnJSbAPlRm9RgFsOzb4G
BxjVMIB5OrAFTGJdAKpygtC5BDqvTlGfDGSWKq7GcZMBUbtUVk6eQqemPmKIbj16vfwcNyZBPyvN
PRFwYriexZspXbendXu3eMP8u7n3SYX7tBjRNkKczuT06FqBv0t6gAeg+h929uF7d4OUoR6bmX8F
TXYb40r173jwwzzz8vn7yqbbMh372c6WSmi36TGmY0DQfQWlNzuNNj+PF5xhMFSC5fhC65IMN07a
Po1aw41Pq4JrWM1smL70BABiM/EtnWEi/sO8MdhMsCKHOR4+D/QIm0jzq7JttHGLGkPFpSKtj/fS
SkAbfhcbaut3fNkx+sEpqLXiw5Gz9GYVAMR7kc9UhiTSt9eZfnNiY8l55t7D1zb1bT7ZHKYxDlZg
qt189O08w89MXGwOYLDYyjQCC4x6+yicsnPr8Nf1QDeJkr/zoOycoJPiE3QZ3NcfmMaD7gUPhGpe
NaTvmK7ivlf5p2RU1QN9aTmnvrXLOPWnryTMWuSum75Bl6fNxKwV50lmR/NMY3+FS5idnFoZvje2
r8IaRQIM1xOnWDq04T1gFLG9O9Xruxpp4uVR3Y8FL7v112l88dA3di8lLqQNmTQ2e4xCfmpxa+AE
XjScljZS4Gj8AVOgSoS3+nUvjx7kzPTSvhfdCtZUQugY3Ym6s8Gj6zxOHu+hnCxHfbaL0nsCBD8j
yw6170CFGUCpikq5uUsJQk3/gbK8W9e9Vu9GCmcC6xpYq+F5Nn+aQXaSq8URoTEisoDiUA816G9J
oHa0Xt7fDHRK2qWnfNu6tqCvcpTYrpDv1EdgNd1k45+vTmMHZZ80J6MkjFEkLJlsdKKuLcPU5vcR
PXzd4nrMjyZy9F01PstasJv+Levm6Axvjl665XtFQy2SMHGtvtrTux28aUaHLSOmlb2ydIsFbbJz
VSixj9IF1WbnAvQJs8OdUcOabkTLkmxGh6TOpRQPUHQREJaPCpb9YTUe2tOEPhxpf3zyrO8SFcvH
JjAa7uSQqZrOLkNk+naqkdZnn/liWQdLmtZuOrprDSwLo67SeZLOkVhyQxKxbqNP7SWEZ6rTeoTG
J6L68excCT44PM6EpQyyusOjxTVrJ+dOYMwuLiMops/F/Tz4DvH91fxUdd1kpf099bDCFIAwY4i9
qNuKpR8evpoz3jVJwxoTF2X2IndLZhakCzbC9sGinDW9fv0TPcTzyYsg2QOpgYgKyZZGVX7cmmNz
prYvz5ExqMcfmI5qyF5h+mxOFPc+HfzDKZNyJGsYmjYbcbb/o6VK3fRynrMEXuqg0Wu1kMi+ureh
cQtsxXvTT2twdb33vW3193bTcfGpKhfuNXNH5eK9/XYSM7rG99dQm2Vq1zS94vA2ooyOBLbzbT8N
5wuJtaJ/jvcMK9RbBtE0JTVfByQZXCmW9K5VNPk67Xzd0APtG+uf4HkJ32WQJN7ljpphlsErjMvu
6+kpoz9o4bqT9907wYHt1vZkk3g3+FKEwxx1GOwSAFiOrXt+ZvrZZvBNuy1sAd6uzlEK7+W5zP0S
K43FZ3uinIzdIcag6iSJ0CP/nXfvbjO8vV2mi7pS98nbpZPesIS5tzyNsQSJ5UnfPZXHdBBdNyKJ
oESCnDNpQLdVEjeSMwzYoL+SWWz2NrXnyxSucXCNN7l/oZaIgUwx+isHlMrAkwrUTRs2X3YPp+87
XH4DcvXgGhuLs6eUzgVtluHUaCi3+RuvvYohA8k/Xl9O+pyTO9Trz21SNKYpJJtY+7szDzt36B/x
Y/j8q6xOEk11f/34S3Xk3tNWv0W3pfsCc6O0XSHYeFG/7eaZ5ApvCkU0vNQ9fXmxduo3OPXf0uq0
z27zSDHco+8O25K1y4turYWXqtN87F6P3vcZZZuepXfvVsceGM0tdPNPMVZ32s1PbjTvbrg2PW1a
ffVDFlDExn3Ap7LnvcydtYlfL8DD1kRvDT7Z8M4Rrzv8ImmKNjLDkzI0R8bVfXRli7mFz2OeLkwg
y9tj9C1oWauFZr67N70EVjsylJ3akr4pa5QzkF3vXwbv42ivJiXXoNS8lFpno+5pqIK0kf1ANvW1
/640wnEbo6LBWj7PXsaubi3MWx4YkzuK1lYvVVcNeJz5Ln+Jqisxdq372SMJwaX8PlVB/MrhhRuk
/DxToxck2o2rvv0v6ceVMhVJ+HmUQWKI6rE9RSoEftYni4RZQ7PdLbzrRRNKFO3IhsbwRUEY81Ea
tkhGf2DDItKSHLNCkymtEgRlEQX+c9XwpIGe2SbIAf6MojEAONbCeCXGnKBC95oAC09mcMQ45Bs+
hZNQRwUR4/JGMQdjxX8F7gmKlfjqiwlcjIYGBX5bapjSI43jZk7ZTuxrReUhmiNkguSttu8hwZqM
MN7FGTnHMYhD3cFYvE95IQk83MkolqyEbSZlu8mxDYw+74wo4n8pQkOa8oX1Kx48sP4nYiIoeh18
jaRiERSYWEpnE7lA7kHUO0Ja20g1UT5OZBzGkiS320K6JKe8ZKO3z3+ZK4dvI66PLCpcfXj1OU8p
+gKK+qexSrJsc+w61vLFEN/9CiTi6kijKZW1N7+2+5/+e1+Mc5Cq+Rtpy9m9YfM+r7V2C1ZKGpjw
m+hc1Arqsk2QkpJQXDwihq+TjnK3ejgJLH3LzWcJMDwzlBCRNI0nmHASO6bpqoScafjSsIViNzR4
FkBYvOn2C9LR01jzCwIY/De6BYvn4eYfJzX9G1VCOK8YKA7y7pVGiHyPfjM98+RkXz7Te+42OL7w
e3nLSchx0K0jg346zUvwVkNeoXETIkvUOGmEhMIK38dB+nG8eys0l5gNoSmyug2MErDc4X5YgYvH
HcV55wszomMK7TfxC1pVLs8UYSDfXJ237VYQjo50uNkUY+3SbZnj0xADmxoa8dO5jJ9sjA961gIn
9eqm0zBQ2n22tFD6Kj7UJrtHh/Thidx2dVmY082MsMb7rltncuTz+MGTWWJvwybp7JVu0QzVzqwY
WwFm6kSZXxJwjG+C1tQkKwBj19zmOXy8gaPbG83vpL0LPWL25jRrZ2QF54gxMiBH3SiiHBHjOA/m
U5cNoVijVk0mp969Cq2vlxFrtjE1U6EDfITUYlOwuCDLMXHqgUGCQVn3xb1jfheDwLu3P+vSNkId
WgVSn3Krra7LM/UYdrVdtYPqcSrCxpsWWadX2zIdJBV4EZA7m4DHM+oVcEABxYq4QEw1bXWvhmN/
f6RC9n0bF1CUCa2BxQKBH+ScJ5XlEi4rhJINR1tt/IqziBZaCA2bLo8E6btxzIfl+D3DP4WSPYW5
x80rNnG9vPQ3iGndbSN4ckoFjfbLAOgjkA6V5Rd/hTsb4DwHdQgMvzLaZu7VHWdwOWAKvP80HQUa
qeEEtCGG1SkcH8KBxrACyWI2wctqsAb6glKQeFEx3F9nHF7ldtNof1XHbaahmwi7wsGpj/wBooh/
hFY6PoXNs1flTklx9NCMTqnXNDxrXKd+Q4mqpp/2WlFzuH8ReeGHRM8jJFVCe32zh8Hz2aaJW/RM
Kq+diu51B/dNayySmkX7u709fLUD0RcFdXAj4gY9DOHOwuAr/c/iztUE1EpoiAhZ7ExP7NwnYLMA
uqTpqXHxXj1KPIUTfLZbYkEt8+6wOtxnTsYZaNVAmVkEDEhtdcdATnVjF/nwBBLvQaDx8krUR9fF
VQ9v+2fta0fzSzNMzlnaAg+0ja9venWGCBix8YBWyAhNXzvEp3ur26p8fGNsiceT4QNIi5YXpz4n
aR1+NfZi/R2mUP7Bs3f53Hh40CysjoW/ufvGiAOSyMPVdQ+/QdtN9p8XZOD469wGJ79xcaC84O6p
MW4sji+7/BvYNzQWdwTpM7a2CmjI4SElEI1TlJjtJtRm6fxXTz/dDbTDQJsowYZCUOYZN8f4eikk
35HBzJf1AQdcGWjBhzYo3ScEGyQ16fQb5/RI1Oi8VbOS+hvSxzG8fPqGv8Jqq01N3alxoNjZ6xIV
zqlrzVowawrx3bWgIRsOz85YfNsdJn6nWXgbFN69qiGKT4bfZxPuxJYdxKSFNuhscKPz1cim/ExF
G0qZun62KNKfCpAXa15Ja9dus+Fm4xLm9uWBX+pnNvmMysjoGh3jQxyENTPGjEDN8FWbzqBqY0MK
5pojU6RJrs3ZllG+3zU5N+idgdLQ1KbvZY5gaXRRQmD388M56AAa2IeDfasVGIBeOe/KUZlGVBsm
oP8ooe7t7iU6TwUtKcV/ki7ScTEzun9X+l5s8Mj4Euu7rTuTUgO8asSbt7tSRt9nuzHSYLOjW3Pt
hjRm0Z5uSR32NbygN8Z1CUZH+FloC1Pzc447lA40nh8+EImV9A2OW3/QhN8BhxIZAYFBU9Ql3nOv
zjfhq3ae0WlV7cVzTx2klpNzWvK8dhW+mSixitCqgtbarNFw/uIuINcQfLkRq1A3QyYvDVmeNT3v
3Qova7WdqlEYUzYGIr5OrKWRhHn/jqgF0g6T79o+cyi/u6bFAd+v9PCKIOI1Khte1SsnJ0I31lbL
vdd+3jcPNVrI8eePnmf4vLHiDtaD4KFau65I97oqAjNGgx7dk824kTut4WOioZ3BTEK5tNNx5jXB
cO7OKXMpKak4QPLj2QBHcY/Y/Dxgyz+89+k4J554fokcXuC+0eXVJvjF/4N9Lza66broNWZEDeQb
aV9vtr+b+HQPwbib0nOWRW6CUJq+hrF43uOAZ2IKTX5mbNnxQAHOyIAxXiPVOZGFM6ERt53iBrEl
nRPhBnna6jTj7ibl9oPzmeJcZ7fB/kUL+XYJAorGCkFX4T3mybia1siM9PE91O9ETtrq7BkLrrGf
5A7zR7S1PsSdFIPU0tETjhAy7R73OslUr3458d/q+Ve7+vJECVihAIAfQr9vBGkCZ+cNkwd3SDIR
sA36TXpkF0+Hb9mZ0zfLv/xPpZJ/6WZvfEvtDUEH0yRQnhdnIwxwQAtcmngs7EWvaFbubx6R6Rk/
5/MChX4RbHrQCEfc/zq5xMY6eQYPaHnBA7AyZQ2F78yrsX7QfA1WifNAIJvBqUCwAMnAaXOa3DhK
m3Fh+6kejHDC5BZF7p9WaDY24z02xamrAhLIMcp4M4AOoBYg1gEmX0CYzguTc1Bu79QQHYX6TM+o
2QUsxYt14CWaVRwkCH0MvkzOmQkyN5moiwvBHNvkUfHanT1UD+hlW+GRCGAPX2zZhLcrl5P6qDOa
h9mbPfnwjjaQudkxYD2ganSKCrjMgHNaEeA+8C5I13zIGEGcDA3Vgg5v85PnSfybEMZD1QyaBx5d
3ksC+vOItgsZTIiQV1glnUdH2UPEvDkjgLa308rWhenWGJhuyBh5hA/y7PobHlvD+auNj8vsFBEO
ggvSdvOCOh+sB+uOR8Dms2ISKzf8sirQcH0gnL1GDRD8XdHeinxkWDulIQ0rqbHSkeoOHE/dejr4
4B01Fi+b4gVJGdrgqUeaLu4X+VGKOE/or+vG1z3ZLqfcJ7YcUs/VZnD/I+jkxDrqHnNVQUDvnpl9
O81Ga180yZ/7X1GlN6b1HG6Z3ZFEQd22y85RrNeJsK3+bYE1fureq6B0zzRCxYuLOLcGH6WZqAKi
fZ8StWrAWpDzS3qZIlPnM5xkMSckR6NFjuTeMm+v7EcpUat7NzmBiOJHk/OgYteXFYDfPZvOZYAJ
awD0Il7rNs8YnsngOLG2GH2nPRrm0rn94iHfzl19cYGwKyziSXq44j+qcJzCqIKgghzmihrBeX5c
lG7bCHDrMhIrJhVyjVNM18bxPkSmAOGDnzVCU3pOCoP548EZ5z8IkjOk/ftH7eiUVB21Ja2ThThV
wihGUt59kW51Ow1LaDbHEy4fovrm3SaoHtH24mTw13LyaY+Pb9FJVEzmhJlvh+lUQyKx1Bru+utv
64I4NeJq4U1lWph3C/gdeZ8sYFktvcvTmZ/CdnqAFaU6RNy4vZz5QVHTlv3Bu9dYEGgRT3jIxDR4
3cjXzOiNLlXvzUllCAh4CvPWB3MfD3bTbPIgxDti7U/9b6ba2MGfvSdyrrJwZ6mfxtKzQJblhJgr
NjqT9imenN6kpO2Wws6KTgtKFI1icAjqAvQxEYv5b/F9/HyOtnxVH4F7CIvaHSUAe45aAxO5Uf1b
BsqgiTTLLwi5JLdUwv5r/wDCqW8eBU+hVqGcjqFQ0hLwBa2AUjVN6lXhKwTTrygAKOIV8LxFE5mL
aUI0TkLy/ZMYfycHXEjUK7y1H23tcC48VovStxT4IjSUg3BJJiDn/VCflquXeCJ93y7ZW3R6UmMp
8x5sf+n1tVvFVeWVBUbFp/GTbibSaOtCk53Exfk9dNv44/j+c97HEyQGNJc+VrrXZ7HttD6REiUb
Z2Uez9PuBlZZz6TmcJnewCRfLERANlw/pjSEAHN6UDQnTydgRBlPkwKB/9k9/c/HN5vdbweKYW37
OTQmrwItPdyvdJOo10qsNL0WNF//7x2JuzJpqsc+x4Ynq4fEmbP46laUUHHG8mwUySV0xYzl6vjG
stLjFWfs3xOje8xd9rabtbV4kdDApkWgpayJL34/mwEICvFY9y7ESMfyHV9rf3Ve4UySMRj1PP6z
mBq41YuI70OpqerSIGDLcgVbmAHkhhwpnSeMd3u5AgXDW+fqqLuKw54AoEvaSFxz894RKe0ulmLI
xOKY8TXisj755BPZlOJ0dDuwhWJPcPwTBS5pe7t8OFpX9dflkbVy6TdYFOj9ZNdpwuMDOqUTyDGH
xjUkEc1t/xTXelDYXfCEN2RtNjM3o8/1eTn7U46q7jyGDTExmXy3z8MGwltbGSpDUVPTnFbzTWlC
xiIEIj6Hej9rt2jhPCVPlB4Lo02f/LkKZytqtIBKnFe0AfbTAXyZiAoT1ASwT7SSkH41MwamylI/
vIHfe0XuQ0cbD6aUHClTUll7ntgsSO3zZmgh3aDDO+45LGKoEgYE9BteZlICToEf3DM+Ai7OHLvn
0aJnnURWRCu0qtfxgcLgwSlq/wSSBc/kFJYRVTXMaN7Tvoga2wxBuG8MN09kIMfJ35kQsQGgRVgY
FxfH2D7g7ruAyWwJ4QVG4p0mvh3CqEkprRdMGqIQVyZn70MG5r9JBghwylbov4YzpoTEUaQtDfiV
bEfiLfR20PHd5+YoJNr97kxS6xZRjL6kVxu/TIjfk8OnoLPUKX6dg4enRnBjPgBw3Hw/GkKRXDXi
hg1a6WXT4jNesQoaOilchvzA9vrv4URvf0aF2z+1zaM4wyf4kfBMEc4fYSB8PYJTArfoeFpnA5ox
sG77CSSHOXOQBCB79hRwTadZbG12/BBTHvgr4BAfZ/VQeuILn9sejgef8eQ+mhgvdlKApTC1eNdS
mrUMjiXzYb/vbJJB4+3PEXa2pvuvHWRbU0Y6pTptiHh/Xu+XXwILIcAyIYeyDkEyzh3EPm+InzKD
LVKbe4QJAP19/ZHtWihRnUpgARHmTgC8L+T5tFSQdneQR+hT6uvquEgQrH458JbmLf5gUOaSDhCp
56N61rj4sa6w9Zyc2+T43lrjjX9ZVEPgLrPzCdT4Nm9hplGyKZJHVqsq/BPcspgTtDQvMGEq3Bic
Mx5UKB3vW+q1mVTZZXq+D5yvoBKJW3LgY+Eh5Eg0LU5ZOiS96ORoZlvAojjHN3Ko6SYqPzzYD6xv
cWm7wInMEpQ59vF999dZ7fTSZcOr8ZvtooDuJvhj6n4gRMsMJqdQv83MpxZDD0+UAwRn0yeqBSpi
noGwx3TDe3tRLrtXztLRqc9OZjsnVABB3wBXeHihCUdFzLbgawZCLklXcC2nr3AK6UqWpmMpoULL
YKFeQSGgnwUhdROGeBnCYP6WOJlYZVxJ/Rj7jZsTaZxY00IQ5UcSU1Sjo+hOHVpdHFNpGQj4O0i9
oJwJqe88ooY9vU/o71U7tzWhAY4fzv0DH7ec5+94Dekzmj56HOpB0QUL/HjYARBS3P2ypi1648TX
7zPSciFq2wBRy8dRiM2X/nrw7SM34IoBwSzIhXEGNMEDaXiD9QOyvuBWHdwPto1FPrlOriCI+YSr
oKmFsCtrBfoYwuEJh+0lagEyDEu/8Q1azhPfM6yzcRy4or4WWApB4Zjw6j0Cg0AErHv5y2tRGLSc
tSmhUqsTZIm7xSOZSIR79ACxnEGEtAlQyOn9mhkKnVhcUpmfIudTZzwByII22yGUAbecMZtwd+Jq
0GxSLeFtf77UQvyAZ3oYV53xVuaX5vCTU9G1ciu/qXj1gjHVwgM0QrSvP0YQuJabD5hr6xu9lbUt
VSVpUI6pfHgb5fQYsJDJN1S4QR/a2Dp3CFMFf3/2ogXFP4ZKoZthPIBesrzFmyOx5NnHxAbDlLZa
46zP1PmmcD7s0g2ioKKaew1ynv7gdVAzt6wcQ8ZV6EltitG9fCtcPmFqYn3TaTk82DW1pOuEHW8s
M/PqfZgdwLaffY2mVsUBxC2QVSIkEGlBY2p6T8wPxK1Bjc9/15N/Mn2irfVppbI7P+E22X8UV15j
YMoPV7+pvGysUAj6hBvMZwp/0GB9pTsFSFL1ACLhR8LVJaYkAQG9uPI6Qbabw51wCjAggDuuZivz
BuqF90g5yDJK6lBHYYSStFRjOqqwRTQATnX3bLoHIzJW0IgG0oakPGzT3TZbC2+bPu6lS4kaYx2c
iyHPCUUurvAa/Bz0Bedgb0bloP9rpTq8LUFimn71DrgIheX7kQq2FIkz8u5Ouh0nh9azQ6zY3LjQ
sgFUxdP+TTcAiggcfTx6vFIhb5DeuTqFA5EK8nL0iLd4mybtS+IwSF6p+Gtl+YyAofNW2CLOMGhf
xac5TTx20W8guoq3OhSZ2XuES8lKcQaPWGdv8UlthhlPJhSu/Zq97I/MgURkPR3c1sIlU1n+P9Vw
IoRcTLwUFEPA1aLYfmXMtAosdUI9lVSliTUG98Jow+v1bocX9qSXFnqjMXSa4Tnx1Qkcyj2yXKJw
+ImwuZ5eNxkWc//bTZ3WHB8DJXM32/PVbUB79LKgPIO96bCmmNIjO1C7lyHOdU4+p7ze6zp/Ew6S
loCPpMCoCRFrkkyP+re9dqX9o92evPDktFxre/HijU0567Ik/weMJHC9hx+6e3F0X6zw13/pHFwG
FEwTMAMXXAgpX0hm4F3+R9N5LSuOLFH0ixSBF7zKe4OHFwIOHgmEMEJ8/aykY6Jv357u40AqVWXu
3GY+Uan4OgzC2vuaNAoKTEqHhyRFfBQzwgAjGlBXv9w+9W2BIRtW1d61Yb7TR9xxXuhQ9A4sSgCo
/fa7AKhHu6a4+YUzmPgNc/INPfWrnx4G9ukHcelrwiNo88YBIWp3XZMlvS6j7mE+QCHdZtB71eiQ
OfBr65Ackv6fxJRBp6wpqNQcF0k1FffIN0PIkDnx/KpwycR3j/O2ogo3ZsVjyJZDmiDFTFPvzeuv
xTCtdj3n7qTO0wYjppE2cc4w/tFdvvsc1SS4UBNOrgkRhaKmnTNBpKa/yZhQ5nEAZV/9OMRvDJQH
9goKABGSqN5hsfq7uYBDoi+8QCfrCKuOn9GPkGL5dXI4mx2yJHiBTdhHTfuUUH+zLimHLgU34jAf
NZCH7Mg3k2GZ+J9ceKhmbeYZaH9xU8FPQLtgd9PSHwVFrqs4Tbc77m6bV3368ABGaLD3p/XbmFvN
ICZt/oSUaBmWQREwfN53R/iI9uZRc7p+6t3JqLRpOaUyugOOtJYF0qury0GFZQDKndRPRzlD1TOZ
wFScPmM3i+Zira5FF/eQOu5ujSjavRsTYG0AO5EpPPJ6fXJlvKoeYsaIDBNvC2+wb4LQnzQKwImx
rWrjpWpkam1uM9pnandj4NTgY6307kbntRmRH3Zj4k1In0TG4KFJq/DbWkiop1yBgYRLJkRrlGmg
zp0k25xJl3mbSZU8rEBZBvUN7oOxOD7QZsKHYZo+Y1kzylW8NbG4tyBaoGXmboKhrh90GQ+n22fp
M0ggXZlEBTCrqBiuoMo5FWVmzU7QNV+wyrBi02CuvAudqTz59sAN2otsJUI8hVCdV5oEXSF1lIQt
aYjDsIm7BiOaIcLCA+aGTTAXeOKQ/NhBxqdcG1/Moa2c54iCoVF7QSDy0RM1MEPfB979UODE+ret
GgHk0pP+UlDEVqBNC9P0fsja/lAY+8xrhk+9PX1CuLa89/Iy95qgTcY7NSfZ8AVNhCZj257mbXIq
eVMSVnvOjJomD8V6u6d/4dbgnbXJjVKkcxkNjreAh8BG1ubtoktdsGwGYHMXS5AeMBtuErWljCn2
zbOZhQ7dSQ6DssFTTS4Za1qrmLVbF48KK2V3jzn0YPe4H+CSw/qFR755HdfmEjojoX6Q+3a9gV4/
tBp5hXa5mTWyvJv9dsvx2330LEWz6gi1wCVtOxDPUVLPhIQEsG/tEk5rnNtPKmRh9vf2OOs7yt8J
D8Np464rJb4TWT2qGm6nMlp4ZKGH65dWVhqtpodTCnML88V2gWCxqKj6fXoHMSR7A8NQ4c9VXLIG
zscGVd4/nO2hMMHiAFltzACmCAS/85KHrGYI7c27bBkapfG7w5+fg92lmHoDJXU8cfKr9SUaQa5C
wgr+OO4gGsvhnTHItmBSUwqu5yFCt4ETxjhcmN0gDq9jrh32QLhHZ/sODWyRCbu0obcRlKtWK8eo
vx/cz5svniDa66Vd981SU9KF90CR2tQjNMs5WWivicgmOZxMbS3KyFrjUSUysO0tShMmGeKJ4ZCy
eYgjrFEydt1Ry0P8v0DbCLQo9XJDooeFK46rwyJpbV8sTaKEyO6j305HegSHPhC/349D9YEIOUee
I2jRwcR+IkM+wZh883HbjiXvxjSVFDVemRmfdMbcBaby8m6wOQq7GHM8DUEMyjb6HL5MmZ+G6HUf
hc5KCRWOS+vOs2icVLYIvRXlG5V0JB2BYo6Z/3tLAayp88dU0MSSOk1kXMsGRG9s/0qqPSEgV8NY
0UDyKZXpcBAXjylEb0DUcM3Y7pjlj/kUqYUH8/M2BGc0Uic3HNzNphTJWUc/Jw1KjM1G5FBN/3IR
x3FwUyLpCBtuAhbqb55nR20Ed+3LiqC04LjH8eSYW7Adlkta7jDu+hIb9U42ObLNkx9XE6pR/0nB
1w5idX74isTvirPCG0aCpcZNZIbNkmwd2fVVQslYPoGqKfGnhIC/qllutY73qw+G3zfWK59c98rZ
9qIGavKbRwqrgkNdI+pndiszKk4kvuIN97fPg1L1NDgP2biNTw1Y3Ljv9V/Ddk0pDBJlNXQV8Mf2
e5NtSua2HO0OMKYffuRCqyip8Ci7Q/yOr8joIGaLLGBzYdvHbxiberEv7I5eR70bv8wO9mlHyvO9
XIpyXEcboBZMOdw4G10wNH4ncYuw6eg1fU2XGbf0veW67qAyi3WcBmdPA7CB1XZJpWLD+MoYrJD0
5MB/gvZYtFvjFdmHJwxIidhFGnB7ux34zhmCj7Z4pL8qu5GACbFvO3d99YKwfAihDnLUxLnTv5rq
w1mWAbW87RMA53h9ODMnCUAbOU7aHbFd1A4AFp4JDulrXqulRQw094vIGaXoQlXwGCKLSuM3P7lo
uK7JSnxvyXMEob6jc+zipvJFLXTx7m8jDklS6MZ9e3nHA1DChOi9Th/ZIwx1dlnS2K6IJmA8QWVr
keSjd1jRPNjYh0DEMspuzDXkYggCLTrC45ydhqm//0WK+AuBQHCiPVfWEjcgKDQGGxLv9KRd1VCl
8jrT5pGqzQ/sgAlqObNEHFJ/DeGlbyzbtJ18DZE+DJjll2rxF3a0z3azYcX+tjM4szxsc0PMZvDC
xxaG+1HEmxc2Ak2tDjd8v8DaxC7kedfCDDmctlgK/DKMOYvJwMMA5aMh6yduY5MnuWxdfyxKKnqv
zTCXToLnjfvmSUA26rmBntC+2UT/iBJrd52JupQZFe+M64xchFeGoQbwgsgWWF8XuiokICP5Kr5g
wFfBSKVvZYiNa4EVrzyebMnuofnj52766418LxEFYviGpqW5kTX2u9bYO1chzqAACncYRKAnclPu
NdgIWwwyVGtMK83nogmwwpduhAaylQILKFH3oWjVd0gBRCcgsq431hFmPVdCGJhJ5rthw0MYP/9Y
IaviwUWP5TIzhsXZiCHc8U9cgz4BTCWAfdEB80jXjBmW53HJro4ti5w9tKDLJWcKewxNMkUKqJLZ
8kJyNWJwHKYdtY5mOsZfEqM7nGjpr5DiLMNsHLLr8K3pyRgqodwRvXGWyH+r/J7nCLclnmse4h5B
1AXG4xKstoyxpfpy1ZVIyqKhK6pPZHdDOYcEHnjQXXNFOduQ4oXJ0H56Q5AcEUnKbWLNOu6YrAYG
9hhN1GYYv2xxEGVd3fb/TAN+P5argn+vxkkJzcoWuGwweu2vwSoznsz8OCH6Oo5DUMq+MKdP2m3K
Zfo7Jk3rBIXrnyFGrRtzzEwNkstgeEmumDo6YnUH/Sdz+S7i69hm2PmxFKaNo7d1QGJjTbfUAdP2
CE5YWAQiducqh7xEam725/7y6L4gPGvN0Tm4H3XF+cSnPSOktlYzWCZcDLIivpFI7wEBaFrlvfvy
7vtGfwsMXW5+Oe+MUpCqnkIxR2tvuB6eFMNt/+aJOgbJixbDWRvCmmMLfM/uitNRnNXbzAg+2gwa
rNkrbjtSlJYB+hAMyI5GuXlujvFndp/cl++xAgi2eG5VCIQFyInq8xA8CT5rOo8QFQma5TvLtRF+
XU4zv4FQSwRYZNVuVoszmzba149fwWjbsNfM8jRPS3YVTlc0YLJKMJ38I3tzQ3gMMYejeziGijUk
Li1ZLrGhxKtH433d9fCC+8B0zrMyxAgRjp80PwwS6mig+WKG+LXiH98L2OMYVx77K37EQBtIuDPG
Uw+rGxU0X12qbclTbPoPTMcJ+vBJpIViOrxPxsiwcJDZCf7RPmiFIxeVfh7ePdk4J+9K40UYCANh
tGAvezBcUeogA6LyboyEp9vcfz1UmeBjDkbUQU5wFg9v0z5v7jTpeyVt+OAl9I/DLxcO/AazcJoy
EAkydRpRpRcEsPVQ9jWN1SL3Dn5z893cJgMQW7YP1Txu6m25qZDgdBlFF/tv+h1+vAeKJ3RRccmM
EWMkrC5x8ti0mFyBaL4WNTPugHHaTPbD7D6C6T2IWuwmIMET+N2EqBrt9O0d1weXv/TcRqU9drzA
Owb0NILoo/Bh0nHdxwe81qu/Z2a02kYBb2DbxrQNIuom37VUs6G4GAmYXxh6Cy4VmqLzzT3V9mGJ
tfYNPTAGJX+9ucrjgYIKQuniMock8V13/jDpVtMBLwLZMhvYhJHTcOA9+UgeHCCo7g/jR/Dev5me
zbNpATn1kjz3BwBB7zRmamf2th9yYWFZvEjz5BFhePahcf+YQdc2Gf0Vmn53FUCND5bzH7ODTznJ
F6IUFVekCl3pX8AIP9skSdDA8T+KehZUa72lMRf7EA2fLd+7+yg3+jMGimSV6w/iyihx1wVRo+QJ
wnDH+aph0c1CoafjhYXOlsIHqcVp5sVLnoG9MIGPZhGOqJklL+4I23jySOi2xGoKChtTzj7bVI2f
b0WcFLtlxMAdtziwW04fyKAsSCxxsekTAjQ+PB29dKWWagN7y07Bji95lXIeE1QGQ87scCLH7PVv
o28L0wES8hO7vcpcGpSZucOBQy3LmQZ8Bb2a84sSocnJereZI1BF5PzLBh9h+b4bseU5RZw6+D3f
zWb8tMRlVkwwJDP3idcn0AJqRLzQOV3EFqGgmWvox4SSkfSo11S8/Fa8EgxU2/OC4wf4BrdVePC2
WEajcHAUXxxOu1rtSS07B6HjtAQepIokX+0C6i2OQ/IeOHyYLsICEDhkmpFfIC4bD4gP8oalQSJV
BhFoLF7uoPBICuWa/CtX2D/A40tyf/kvvgIyBAy9f27IMrbmdfJFVYQPppzwtPNUPnLEmi6G1yHH
3r+DDqCX7gLaD4dN/Cv8yQkFAtYvUR7JtxePPjlsYQxicygBo1I61nJL0o9xis5jSWUUtgJkN05f
8UuTz4ferP+MZiiusUjRp2It8rXmoeMPjK0v9zJk55yHsMprGtPUwDsHJo4kn4uPKf2I+Nf4OFcL
QAjE5egjskJeGrHoB2MAkgJj+0c8B0QEltvDzbptwNhwN5lzL7mDwNgvHHxhG8IngOrjMxNjSs3H
/a0zIp0Sa7qRvk+xtxs5I4+xIME1VLWFzaCMltWogHMMR1/rxKQ7I6Z2+h6E6SWhydaLn/PPNdV/
6dtvcrTpmx/etgcLRZyGb/xzl7dxmk15Zy+maj7UDzFeYRjHcE1chrHUy+ztbZZvKk112wl/g/Ok
4M6KIy7G4TbdmWi89lwiuQbHUPIJKpyziFqpOSn4/uKtsAe95IKUXAZkhFrHKYnUGEzBx+AaiY8Q
qKAjfjZbjFTO2LzyyYqL+xaDJa2Tiv35SxPrPxjMTsuGVfSxWhLChVrsa1CfLvHagc50Drb7tK1Z
j+G/RxXkPuAjP88Q1Y+potW51NEtKjIwq6mwdmTh/CLHyJeTRdyR7Dm8gLkJUli4Mb0DPw9iqWSF
LsMz4HYIQZEaeqjZNlIXhndjcVyBE5mgMmfqxNDEGOA8+WBpi0MHGwiFRjw3DP+2SQsdRySooTgf
AljNfWc0iTAVZNC8H5U6+97HXHg6Y1VtZC6C5KkFmonnn2wGcpso8MXGC1ejIe069V8YjjchrTKv
K8YGbPzQVtMNews1inQzFMZYhFQ7zDaYAUmllyTYp+6k2f4yqRB/Ne/qATK6MLNexp3NcrFeNCEm
3oOP+THhPkDZWPTBqM3AZrgjkya6ndze/c3A+lYO30SKyzsf2WUajJED+3wwdIdBwPDZRXzhmUGC
VBC3wM7vCm0o9aOf/87BEZP1+P2rjsO2S2n3tD5/NNgt78WDy566ncNVC1lLWwcEv9BHnu5spyiL
fjevnua/6li2ivf8NpVhmsItizeyw8q+gqreA67i1d1kzITwXfw4xgw8/Y2UyzlTWTERkUAUijBa
A45nkn9HjPEq5PJvZjpo0KU+pqhus2fTgLEtynRf5tg8cv5gwQTAYnPA9/moYUeZMm+HEgKRSMyV
ee2/j738CoQVwrrMC656htRFxS79DPlEvLim07njgHdIJA70QAW3SXFTl4RKeSIwzYdO3EbiCNtE
rChxIB+PqWVm0qBLCDTEcnpw6jSxLlH06+awg1Se270Fb8BfuUC6ObMqkR83ZWAtIa/SObJZyygz
RlLFvykoqQupZpgxOx/evdAyaAVt3D69jyYXRmGHnAyZ8q0ooCUykYmNh0EijrV8B3p6SU7+Ov9m
qzIUO9Hk0ZNwceUjR9o2WmXJCpPTkM7K+vDyJIZGQuvEbU1sSeS/xLirbyQNF5LuTMbVCP8XfeMw
6WPggRckN1OmaOL90aM1b5lN4xU9tzwBrrY2Gaqt8AKQYhFpGBWZeJuK3QUF65KYLfmnf/4OXbMf
ICRllD0cQ7fUNNOzA3o5vnaAW2SHXqp0TjjGfRGfE2vRSvh/YvIGaNoV+SrL2liWZsOKMu2/ZMdC
f6PKGpg/KTz2kwfcDMDxqIL/j7O7/PvyhWKqWMgMQKrPNOAgcfKLtoI5Pm/y5xJBgChvFaBwoA/V
6BS2c1oWMEksBbBG4JPU4Sk8TI4W9su+tNcHDP6EawdPnd9whJZxR7eIlP0zSQ2aCUApFsuQpeyO
VJVEJuG6XM5YGtFgOKBrFgM7src24i40FNuckzbmaM45MCWhxxrLNTJtftIJV/VfgrpkBR3MoTQC
X0daJ2nWz6N8wgplNYijxVE8fnxx6GFFhCypCm2QxAKyhTbZuunfaWB5PunjZdDNfYRIgQhNUmW7
QcfM+fV1SWxgEyQcmW5VSiEQkQ0VyRyc+Uxh0/1VY5znMhSQX1LVSCn24LuJbbDsV2A6TBPNApwA
QZHZxUxDTgDEG9QcH0uMU3+cHaz0CK4Qay/qJhqieTtupe8Bh8uK5mkup+eUh1eKC4qmn4GsDwrz
r8yAv8X3aVEAfaxD9KIfkZIl9LcG5RUJqHPWDIeMlB5cUddOOEDM25L+Es+4IW71Z4P4BgmPbpjY
yAmlYCxItng/SMUljmVHPZQ80w9BBD2qGx5muCwQn/GDExrkS+6Y4LFgXFwlMspe+nxJAtoYPKhj
2IFtD6Fe9KfPRFYMLHSLonBO6ZhKVTSPLU4vIDOBELCMwiCKLcIcji1wC2pdOXSAWXqgQUeWigBZ
csrscFQUn81ZwjqSXeGyPI4uLKPMGv4+DkgoHpVyp8Xk5LcTL6nD2V8BKvSH3fbFNlvMMKXlZLPH
y5qnmxXBt/PYLxZiI8VXs4tIcif7CPU1S3An1iOyKchmIzZLdGhsQezwSzGckiNZDME3HXY7jm3Z
18f/yBGyk4kXk3h+/cvFEJswWWKAdlKUCsGkNGrs3+V244rMKmzILJwiQ+7ImHtFaSw+KfwQwaW4
JIJVX+V1C4YlfnIorHmPUniLLzSNOB+j5+I3Xyk+oMwrAAXAYV5DKaqFeUEIAlUYG5LV5DIICilg
4IA8haWkK2Tjl4mkrTJLfgypE9w3br64yK/03vBmUtLexBAeio3keXPDZEKBv6QUoQ0PSAZkUlAt
+a7LjSwEdzykGOdsGPAyNxLMOx67JhyiQNPgyRAOBTooV0dWJc/tr47n3JU7gm+6wbvhsRTkTESm
Q7FB5CbpLvlN3Kl/udu9k16zHWoACkjyUAqse7nRZb7NeJnRQXOszIFzz8knkCe+fGndFahsb31N
avOLhibopL00G3eB4d3LlHV/2Lfd+uo8FzRB3+D55n1lKzRxuJp8NtCAbjaEDXRYDEy89+wQqMuK
qO/b7vzHKCCuoiYdOTFtRm/3ZA4GhfkNG9M89PQSafmVs4k4o6kyVXBpnTH3bsN8BqoaMItk5+4D
CSyAi6G95DAZ4CnerOvsSJjod99w+1iUguejOj/rbpMxGtis/yJrCwcflVttqs59d4wtFY+ZJ9s6
HgigVg3rhGdfYRV81seo96uwzu37dOCP2WlJdmpoY8XMZiXTCH3IobGFfRbnKsDULYTBBRTSMRYy
VqwTBu2K/gFkanLsF4uDc0bjyxx0lC9RrfFPigEEderpT0E5mipp1dd2/C71A2kv4XnKoLeZGwOv
K5SUK3pa/IxB4t82On906JhEPAyt9dRJUYNyo04g32unFk4qwfmrr2i5WkbTjAa7E+ROrLe/NpKJ
FuXSKANQ3kGuhKU6wIEnPhlMus8+GpNH8KdOiiv2J8HdLdLcgrJawGr9dvWKuAqlYuWMnxdCUW4+
it/lZdSbvTAiKdbq/qnqjGD1zvxpYl9FClhyZWm6GYm7krh4SBYvl4EdXgn524bYiGnUwEX5D9VA
z9arYnyfX5oBev1kUcEKjQuYZwwtO+ZbNT5kDMSwMp46XiJwZvRs8tx1YQkzBszdfGDzOV38IpSk
mMLyRM1+hnzy9BAr8Y2xy/hedyrZWYMom2KBfNKUldljwlQQiWM0vdc9fH7FkONCEdDaN79u65v0
ILMjzjodkXg3F/eahfSFQMg9b9r9q3gR3INVkb6xjcpGq3L+OkP0RYAbda/+/Rw0aaLb+uVlV2gW
mOqegyMo0RXwJ75xmj2x6uzrx1v0YfykZdiSXBfVgy2nOe5DHOh2fSLUmvTyGR4ffP2z1IJOXFsk
49pN+wM4Nf94T/LSX9bHy6C4DsJePAifJo4gGKmJ++fTpPbi/yGSwCsRW+gSakkv7scS5Mh4jTDH
Lxw5L0cpXOy7aTddjSR5t2mXNZCU/KATzmVK+DBoJCpLHM+YfeotiL9xO/14FcZg8h0J9mO9quHX
A8hyq/nJLVkDMPPCNvllx3WgqpnRa05bD68B36RbbhQFkQfW1oqqFzVi/1y/M+ehWjGyfP8yTqAq
cUuxvmcHevMU5jyv8XQxDtXovDJzdshTkJWbwWPdWC1L9lq4k0wWbnDY+cVMl1DnTp2cG+m15Xyj
nO2uabVWTiVkTRibNVFbTV2YekQu3lHykX4oXUmP/G68TSLIBW2opyIMHF3XWMXssU0DX7Tvf7ee
wwi6XUFbelq3p30ezB73+V8BE6YZoBrstf+ya3KA7/Z5bfuHadZuEGp8LbV8EGY4XBwnBZuY2+Y+
Nw0cX7pfdzXiNjyv/mP+fU34/qsGxWjpu4fJyurhWEUmwCHA3pBqFaSdVIaHo1bGKu7B0NyLtUMr
VdFsnde3z+xVomu1Mx4E1cgbiXrb9jpD1uInN5+DUYfdEzVXQ3XfpTVAhi12dMUt6g80lID3v16R
nkEOsv3sa3+6fuv8gbsgiQRvUm7+2ra4z6Bn0GYQqJcfSPNp62CqYWmiaLjIo6RHkz0W/DRU9NSm
uYofAUbh5VE/kf74MHhWXzq0D3GaS4RAgI4nAGBAIHWZltjEcpmAis7u/C2l13IsVmUUXidO/i8m
C/j7LVtxJo5e9uuPi4ohnCPmXSd99gAFxbzgDpEnWoNlSr40i9HCgmKFSQWPBE9ND9aZMhF3lnb4
QveIz5WpTg7BHSgCRS4UdyQmJ71Zu6i82MtPBrU6hy8ahUMwk7U3t3esNv5XJQnsxvE3bf4Cfmek
BsCmDP/gyHdhDfbGrk07JH52xT5IGiMJ6GtH2aa/RewokDR1uv/YuV9gZxoIHi6ndbM+G4wm8Xi5
d4w2dRuHAnR/A2sdcO5BJJ6Ofc5HBtB2i/JhcZj8nEZNVCuYgU5aQA+V9sU674Xy1e4UGgNkvCiw
cGRUPuPv5F5n+rPrD+4+gdrsp9w5pDqKXThkZNexipGrCdPnzdtgGqaXm79ES/JgFfc1Fd571+NP
+wltpo7Pfb2aNwGhl/mcHGTnPEVNRKgwaml+NXX6IklgyTFYm308cZPDUceW7UicLlfCpHD7I5jS
AQodZhJsy0A/fbvDf3G3eQhUBGsPohI7VtNs0coT5uBA8rNK/QmDj1m06j2wjRikp3GBgnPdZosT
1eaNJMXWSJl0jM6oMyr2ygSQ/f5Xx22OXSSl0WB9YACGgcBC+kCUrwU8hXta2WX8UQx8b1O44d5z
1AhP/sknhBL3p3XralqU/he4ygz1QYAqMxu4z65ZMW9bIqjKH/AHyB+jtWfJQl5VDaFXcUxxOe46
NKy67yAJuBpvbNQPD/5gsa7oufRqnFs3q4Ur1ysu0294mPf9q/edFCm8p10L0lba8x+jctndvUbN
3Sec3Cz5vJ7/tNF1amsAI/tNQeZe0ES9rE58CnBUbOJWSR77vDM6BA1XWYu359Ce9TmYMfQyTom4
blzGtVVbXe9GCGrf+th9q3JvyXOoeK9x+YAcKX9tBes6OPqt4OW2UM9g8T4++j0nM3PrCU1SIXTR
6vjvj5QYpkhX+qBnDYzHn3r2MctvqiYt3J99UjO75LfC7QfhLk4O+u4nA4bFAmphsDqgVwbcFFES
KtDBWctIRYPI08X7LEWhTmMnTeKeeglXzTXyBi9bluE5bczKCW4K5MPaWXqJ89Fx2RCrAonCKEPk
JHHtt/wceuhlVO5OSP8AdBz4XhzKWJ/pqBfER4WjYdzdIcppOQcMsGYthw+mLR8rJgQMMurIrTYT
lAnvyll/zMhzKi0VUGrkTCbAiCmIK/xt9CmZky9Ukd1+GNzwnD3QTTasFdJTeYcCWOO6AlCXNMDq
VLRiiq7h5iT+nIUmApdfSrOMgOSf1tRt6cAFhCJ8bFulL2ARQyUQmaQPo8M8ju0Wq3SeYtG5Qe7j
mqIcA6LW9WBmg4QAf0RvZ7gDhKlJkj2usylVQK1hYjd7Uy58sPGEf8xUiOj4po7mJBvClDOdNSZC
RuH1rXzxGn9NUaax2iQmnlfJPErsZRYRQ6PKANKUjfef97j4pZZm02ZnPrhYAP2uQUfDc/Jr8yJs
Bk0Yof0Eqn1tRg3CZmw/sSpZeNGFKIigP5oF3kp/OC8usr7WzEUCRCTxUwMdMCR68mphZEGVpoTh
COWHUQo9TfoZNga28qDP9GulEQM/wwBFdHagvWt2EpiZkFGhBkKPtCZC8hJ2LYfKn71YRBNu2D8r
HEFnuVP+hCOFN/mzo/94WPNA9gQZFZh2VpizgAdqAY77NdllbaQwDkpkGUjUGmis8hOGYZHDMit0
qIWyvklPr4AlM1uAxR6pY+CWdmGX4dG7TrKdkuzPdj9qo85wBsS3CS5Jzp2+fXgiVrvPMhu9HdGB
CNGJEJytogpI/wGcj6e/800+iST3KBYwCoIf4eqfg37YSf2u1gtxgYOROk2/Cc/oBnh8rjiH9SFq
efepANt4seD33tUwwl9FL8hgAmukgoaXln9Fu6XKa3cZIKx0wnZITN4xxem6fKcU9TYgaopNEDg7
Qhg74je3yePy9C1WJZdglMIyfDC3QNzNm+EBn/3LHMUdAhp4NRsshCeMLI+YNZc0IFS4Dh848Ayf
LGYb6J7O9ENX2yHBRXtxmvYtJSkhprBXyLNNs4ID0WfyDqHrprQ6PD03VvEBkuw7hYJb6FsZ1xCl
qT985YrhnbaKar/aVPyEY5rHLSwYJfu01K/eO6pdCebrOTg6QKuBufu0b0QylDo54usCERtS6z33
iEy9FVsXryWkUyNQBmXf1e4zCuPYOiEhP6EWjOnj8BTCwOQ6ac0kcRxPBFP2mMKmybuboogt7b7/
iZBsWrcYPTtb3AG+O6MuPFNqeuNFwWpZ0YVSV7Prnc1HnFtwVmX3pc9jbJb0hydZcUsVkxFcH/P4
oehcoyuS5jNWqbNuxxDfDyjSG4VZ06BAg749TjC2QaKV2V2qmOTlYE5DkvbkMioYxi46nA2bbAe/
/mjy0y7xOyxTqP4voGjk0ts2/PgsHCh2VnHzKHQ3GViTopX4pB64ChVOPiAksFFxUtmf8ZjjLjST
rsudgC3jnoQzrVjvhSQwNCvmWfgLYFuQc/VWkSTGIE5jtYvXzOqrPRel1VkWOFDJK+6BftrnjnHY
vCu+V5Ps97vpHyfqFieaSd8kfzEc8CAdcXGaoPYNJQ0SiT5MBhf0DtSGZcx48GDJKjrz4aMNc1oG
wnIOYTGwTftDtdCUcTshvxLJql+LMcXKhKeeQDtECPpNWuQq9oadYbq+aiaHip0K/fBjMPucysQC
ZeDjqe1PFhfsYBW7ydrb48xyiA8cMROYzBgANmCIw7bjAYcMIK06dxJ/AK4Fw3Zzz/2wiknt8Dds
tvzm7mZ00R3KHhXgDRZJJS4+Wr2/w3iWB60/2d7atiL9IVv9A+/IBZMuNuyn/rQvlkdki0RS97Uu
menm2elbPFiMf2BVTv2p7FwEUjAh4cH9Zavrd8Ya6BGYIQw/GuC4wnAAoBGgi6LPlj2aLIRuBG+k
5+7wN8cqioD74UWvFu2oB/RfOn8zAqmYcQ13R0sQdHixP1we1F2kqkS39HBqrbo6hXDOt8Mpnz2A
Lk1ceSV+wQXu/8Gk4AxAjyLeGteTjdByNpu7QHUEGXjgswyrwYGtKoJZYOHvxFR62YVp0PM6gDx8
gjKqapR2D7MGgb2Bc31JEpbA3G4cwo3ClYMAcAwfGIEPKFIlw+LrbmJBMW+emDNflr/RX4qFL2gW
bcttt2II1E9y/W8IWxwkF3oONvY7TDQBSuhk2qFUPKTX7DiuElN3HPJjHEPHXkn2xzQ1RjrLgmEX
D/22vUA/DwfZ8duaw3FwZoOVvdQAXX6YzFCxEPB9Jn+ctpBFsFcwg8rCygUbdI41Ge7IVQaitcgG
4k7JcM2yyCtOua3EY+k1gm7ZkHvwuroMN10X1e9HA+Ri5JBCVIe31R0WwL42U6FtC5944WP3YO1f
fe2vHR7clfWyqDbBFgh9F88ACHax9ic+7+rkCcOHLQ+5Ce2fzTC1D9cXGH4owUSyIiTLqoU2h4Sw
I7iY3WHihA2eh3MAx0lDG61ZvBzfgUoLuZKiw2OzK/Ro5OgsU86KBePo1DFpFBmVMAl3PI0WhhaX
6qjt4rYGjxVOhtDYcAbiZt8hxjMEZwwvU2/2+/nXk5McV1xsHKmSMRFw8QjTZqRngez9Cfyi2ZJj
wGDmY/XDo0u3S36N8DSMUAD8lymZpPLeNyxOBr6F86ANfCLhgfEtGJ0e6G00skxzbFcUmkddszRs
Dfg57MvGgjoDrwOqkeEQFpy2YUj+MWKrYvwOl9BGG6GbHobyC0QOxOIR0WRNGuwdRwbXiPkx59yP
8O1jMmv8+Aqj6w7sLqk40H4gotTDe4pHTqxRbuz3nHIhk0wT4xzrzCEfKgaH20hOrJZD1nwQYNYt
06UsPoDUM59iEm82DPMX2pVh9HuwOED3Uy7mNt1TPVOv/dgMAwPeQnieIGmnLIihYUVdKLUcK+yl
h9jRPSy8qeIWa927WKOSRWsTl6G9ebhoXTSxXtISzcNTwqJDoxbDyIPVUGm94T+6Rd+EYviFnyi4
QcY8mx/sPHV58dgAteT8NCamifuaNmMHYZCCXhAJJxLgcPinktvAxvRnQ6fVsQZnwofzyUAg9CPU
IT5tPLwzThHeKxpV+xznXr5khq0Pk6du2mMZpDBtnfTd7lAzqbb7P18CZz8iS+tosRHK6hFZGbcJ
76ZUSbP1dXrHKgpVoTlDrZBQUcNEtmmO2RI+Osv7xKMrcEZTpzPu4p7f456vYVc19bW0aARA7U/G
XkrHLZUmL0SSQmSHhN0tl42pQ5NfDUYZTJeYdO1UHWH7jjfPGKi9kWsgYVs06x0yrp5AJSV26m2a
c1Ze8MYoge7LHiCzoFkZllPVw4xisZbTDOkWo/f0bHOSsQFdLF6KwMo1qpKLQbfBqtc0zxw9P5p+
mIu3DmSClCfQw+lVXv2Ns6W0RyC3kmQpvb4YYcq8ZiwjkeUGJod/1HElITDxYiKTHQ2QzjNAGf4A
FfatkI3DGsuki+OGX19XduWWrv6a8vHHaLP64bay+1/HqxL2CdyrN4FEp+hL4DBWMjCzZL7Yse/m
wLmy/ZX6q6HX6RHHihAcSvKLYMJ+5mdMm+GC9W2CrbH+h8uCbdihCx1U1kSBRQ6mcowJJR5l/MIY
LLyOCkavF4ZbOWyWnfjrXC3yWMYnxmj38LtB7ooCwxvaJnDG6HjR9EllsPjBPOzFhL0Y7V5K4wat
jt5XM8nEvaTk845lPteCT/e1hgm0Rk2mhPjDM+Z7M6GUwSXhc4werXFzBi0AbifC5x17Id+HQrPU
RwdDpxQHp/vpY1owAKEPvoKIJ1bSjT2PqiFhz+SyeqJ5h0SCI7PmYTYCnMxOzh4sCrIrGzigIdNP
LhL0jysjU0ZPVKZh7iYaE1YGTIz74JuimULuhLp8GRc8R+yIMHfMWa67wIKSOfNzln/6suP/AU6b
wWy34x3rPU5Pcdw/mABYyYIi1zS51LoYp4Z92GKxJdN9Aj6kKIiJRAzqeTUvphKX9Wcj7M2NqylV
FuQPWassX20NuYZMQtnOf601jkR6Pa7c3PImPavwcB3mrZqJJo2utsZajgRuxHWgIroDFWnrc2r5
no6tUsHDIjWT3KfFDGs1evue1bf4osVR621KXecMaUGm1IyU03CgbUIalBZeXvbMHst+b/IJb5OM
asu6r5sWHDgZU7oM+wP5yn+/Qe34cVmUu5ArLwntd9M8OtF65I0EFDEQMdL8JzbRfopNOujAkB2Q
ZL8/kyBHiYm7W/w9YxkU9sibnDEKi2x47Ec9hjHgwkIX1vnSZXuXSfjXsHKoiXGoSNqyEQ93QUAc
qvT59MPyR8tS0pbF25CiMRD05oVv6z1AhWjyfvpabQTnNaYtRE522d8bwW37ic4OUDrOWxjGsIVc
aX3/Y+m8lhRHlyD8REQID7fyHiE8NwTQeO/N0++XzMacszs70w209KtMVmbWNmljsDioZ80/kkR+
i+oj7R9vZjV5XlHEyw4lZZ+nWiPiObAyDhqkuSUNHcCLrP1kHkam4h9Qush/xEQE4rObr7+RlSht
sX+KbH+rtIT7CB6S1Qxqj6SBvxIcZhBHnzSIM9ExWf6MbLYeqRPpD/v82hHvttTzcYnatMURHDyy
m6oG/DnNSovT5gWbpCZCjc3NY+gaUPTyu5zk8gu6MD84pbueYgeqdAbpPP7SdVAwzzMumCi9RAAc
35rdIjjFfrDqbZzZpy/LAmQNXV6BQAlbpcHGkxw6gejcEJB9CCgWfwOJSFs9DOgtlMtesLZz+OGt
bQvuGHYEjOMh3sIQUm4gFk2Q5rH0IWpScteyJhupGnYuigAE+wnTZOrvbLFF4WZBYQmtju5BjA2h
eaXUVwG+dg89Pj58IPYqQCjZc5JgjLszTAPSSajNDpAcMAyKn1Dyz8Gjf8ifscisZaicAYaRwTo7
sApblLQ6A+nG0t34K4pzcWiUu8RuhUR4g2/G8Ab9R4nJ9MfZ/iEvCi6pvqvCBL7V2kV1d8P/Z981
OWTfgf3LP7t8M5yWgGTHEg3Sy/g3j2ca79FpBLxjK8hiQLa9XwO6wlDmYY1WFhkYOyknKzCg4MYS
/ZwjxZo2yUPWsQYDSXjv3t1bPiKKUiS3/YEQO0GNofN0ZBA+4Sm99mtmdnO5tI0fYSnbkcXfkM8H
cwB2duo8UJ+OQiiIrDIw53DdiasVF7sZhhhHr+M4g5o9IMr08E8WQEI3CZsKTC3HxldZj3SJkoIS
PP45J5t0WmLbbd0j8gNipMeWRKsYsVDjiNmEqBCrNpQ8qBq4KOBhRlzVbYQ8ZM4wBAO07rKN+rel
6LcG6NhXVYD8u02fsvtdMbU/4ir842aIa9zHoA5IRIswh/vACMm/aTdfnKO7jytlTlX/d/aNDqAf
cLivVfE7ROyqViz+ANt+QjuetMI/xRXzIMdc/YxLT47w5/q3auA8X+Rs7z6ao4FJ+0fpgmIk5OHi
AVDHueJiwGOCDsc83yQxJcis+ESQfBbzY1SgQmOXMnvDAfhyStk3rEzHS5kiONYIEFOtMr8qlHC+
1f54f8teiWBDSY19wBWAXZ4+8CqtNByxAimW7bYvNhYLzELuQpYxERvE2dnJML5sxV5sCqjMyaRs
qgrZJeLS5fChpcKiaoGCJwXVC8L679FlIMIE64uD3qSlc0Cc13YPZ+RBduXkKqczTybR/iO+A57Q
bxCfx014rVrxCdaxBR+MKHyXe8ARzOk6FPEh/GYyxNsm/cCicj+A7i/I6MzbUtF3pBejK8TChLjg
ElXg6UDMwtR5PK4wZsu0qJPJKEMSLWFlgsI9+6cCF8WMhS6bpJmekJPwSQot9C/QdruUxSRw0YHe
JqwPM4BPBhWRtyNq5TREef5FDddo8zPMfpdAjRIrXmMAeMthYqjl56MUwaHjxFwwnPc5/OLShcRo
i7aOk0IHROOMl7Ob1a13rkKbGR/P6tn02I22YJltOeRUxehzCVQLeuA9zEFCIyeegoIC4TcmNNzR
GxbtlLzsZCzOO3CfsPqBaLjQydqNoYWxqc+cI1rjY2krFdU0gVuww6/Dc9LpxZ2mI6HMo9gKQ4s8
hJEa+29MkMEPeolQ0uJRPJ+Tao/sKQY48FoBN9adXdjoJzIX12k81oxD7GoWFbtjGGQfKFjQk1yA
LFspnYQKLGS2L/7Wg508RGMjDer4y6H/LWMfQ1yjriI+tFgdS04TSFmyex3EH4iiOQ/JkO065HtI
alV+vcJh8nCO8QdJ2BOONOmmFair+d0RRr9OHMvxLtZzReE1TDiRSNp+Ca4ocm5y6YOh+NaNmgXV
SE/6Yfy9CDGqX32a8rtNhQwjmw2okPwg3UtpAUW3HUXUqnDkwDHUr5KlubsMxfxQlHuCi855Dcch
/XTAOpD4EvvyIyqP1SucxSb0oVpb7oyADrxD9iUtqKmg18nyir0I8sCFOXwCdExgZD99imboiMqT
MLpfqO7y38VvQbZ8AffRQ2qpKU8MG7HVChZ+hDqGhObC46BQP1FLp1wVYhdGMuq42K+FsYRNlFBz
2h7amBQhh+NGCken2YVlD+cfujE1uM89SL42X94+e74qbqg3oH3gNoZrpb7PJ4D3KFnIMGlH/nK5
RAAB5u6jEPPtpV5gP9RK4SvqvQ/ehOcYFQtxwIASyRlyIB1S66BbgMqN6lE0ujELeqke8gJONcnQ
Bsff8yvqRx9r2+Uo8NcQhnEegFzM71DskTcs1VkgL2JPt/90NySTLLJ3Fy5oPKNcyO9E8ZUHc5lp
LSOsAwuwkB3zRkEiO7Zo4pw4DlvvhB4bizGxMdWHoczkg+jJLqd0AhACxVGrIhNm5E/nsphf7IyN
XXrdeRxvunQF5IZcD4sSx6/AwSXbX+QtUtf4p96J4Kn7+LiqSkPq2Oajcxns/sNZpR8ulgYUTa46
P9rd7uOr2P77K1A+o/BgXsC5xJQAPS2cRtaxQpJe9a5Ex26rZLFXlSeGUNXNeBaUK4TedFVE0Nwk
Czle5KbnjNQl4YlB+XEDFmpLTN+2uZV8d19sdHfZLrh/P3ik/ceghIuatLpv6LkzLRIjIGCMhPBh
WLW5nwgZtPCUZKiVeXPOW86h1dGGjZaB6iIciB1IrLBYi2gkbLujvi7CBJMUqI3DcIySV6S5D5eE
5cQ+R282o+S/WIewRW25QwPl4uIvGqgCvSIRtGmqQX7YvGETr1apWP7K/FqKfnYvbbEviX3tHzWD
sQtPIIvL/PJg34JzTpXLQjyQRi0fkxgA3RJlFyJc2JfDkjOTnVaXhxY98ab99dlpAhdXi7Dk2XgK
ml6hjTmOS5fKlgtXzp9swWGL4egQGC4PIBa59ps2ogco/Xb2KUXc10nBnTSDgeIPXEhfxfpysrs4
UFARYOhx034FPyMUs2MxPp6Y8TybxLS44E5Xs9Nv8mBh8+Cg9WB1Qg3/a9BHO0oEFEilIl1Ab0L3
zKuOniEPkvi7b9dOxl0ihSfO1ZzMEHTpTNNfAIEzKNSVOKmaqYxZbNU+RX14yDePVevcVDKSSeoS
xig1C02E24VTBQ7zGzempEQnNGMeBkpTHFiykcPJRaqUnoIpbcly2QnTEU8HD8oAF5PUUW7KcrML
1I0QnYSrx6X1chohHTkPLURTugMSRJ2nkU/Jn/KHymTqKcS6eLdBI+dl9iq+2xUY+5rKahMkN4I8
zGHkgw8oeb7WNmcGGleGX5nhv2zoPviyACSNIE1RWD2pHz/YLX4YfLO08UlB2Ux4SsBsuQhPl9mK
wiLjvoTOMactAg7wgFi3fRrqkZPCluanaSWkQvQ2gJ9cFSzROBIP18tg9wPFLZh547xE6cN0B/fD
OrjYMfkwul+eGW+c2+/ep2F+e8fxuX1p3ZORxxUC1LOrEX4YRROoUdohPNM70F6RJ/JU6/Eo+3K4
nal34lYxmr6h0Bkpy3NF8W21qw7YN1aFXH1tG5WGglWKqeoLoTFwqaGOs6/W3EcA2paWXT65HDKd
hXnO6GQOZzvdDKXfYfp9jK7QmVQpAybB0xB3CMoso5IF0+5zvvUxsYWJp684C5wMyKrKdJzunYWB
YlzvsYmKj0ahvOsCD1lzLKzPgbFsErpL3k27u9ex9owjedszg27TxIJkI0dBqQV7GL46ULYCfX9l
10nKP7BcA+ET2C4pJUEFh4xGWrYqCW88+6CPUhJK+nW+oa0EamMpbAtYk+tM/0q+flmGZzBL0yME
X4Hplq1iBDYZf9DAbYbUhiLH/jIUeKJJvzlI7vnmB7L7N0XrlRWK5ItuQ6Soyd+BhMy+6GgHtoSi
HwH18GlTDxQIehBM8EQZwn1uuWOblM6jqxetjY2xRExUOKomRKOn+KWRunH+S0iWG3D5i5Q44wTb
ZRdDGnaCy7EP3xJybTFQVYAwSvOfkoPeNKyhOWU4R+LSDmGVBxMKaA4MsZ7qSuRv8qoUlXf0gVXy
P9acLVan46ju/JEJf5bpO7ZlASDpRtzdG5YhUuS/RCCHXcVo500bSxKP7vaQ5KCah1miKy0dP8tw
SIbAlJZl4pBI6HXtiJkrbiXD8ZCohZFc94TnAWkYxwKmEhJCnphLFP0ZUjapy3+oFO33wEgIIE3n
bjL2Meme/ilBtezFarIQcXHX8I45DsuVWCBpDqa9qaNnfZ7VCIglULSUnfTKHzy+iheDOigiU4Le
CIQxpWFizEQ1zOLZsqduSduFSn7qFLA4G5wJ1lT+ccZyZcQ3xGxiCYHn3Tb+5k0Waauu6FLbsdK0
8x6wS9JUkXtK+ECaQrF/iaqdaADR5R41QIbXNkJ6fmQ48RTVVcKMikPC8XVAcqf1uVhcOk7KxxkC
PngHPCxl7Xd26MVX3s1diGrEOCF8mF/uGr+zmhJF8jtWyJ/6+8TxLRv8rR+hOQkNynEqnRB+juFh
FxE9QhzHfV3fcZ9TY4BmXIP3xHzVOHACKxk3BJSrWAisOT307usf9qIYSOnaGiIUPQ32Fiq1pAaF
Q2pVBk3JnaUAgMCXKw6eePXdqWFx0w0ZKX06lRgT7VJcivGVTIvTLZiXelhmBRGVIKf3V3XvmfSo
8OCQHghxM6Alon+3xgW9eF0OlabzVEs44YM40wbMH272S2ucbNXIDwvnVl6N9bYVS7rgYFBNMgJ1
d6ZVo8heCrx4nWuOMwDqXF1HCYKLbg27cVn56BhWqdO7XTaaMrlgBzZyuN8zf3VVZaraOGZuCwCq
7ngy3lY53t2M6Sgp/+Sa/f51zRREpDI9wsQwxMcSd2OAXnVbAejzv4qmmefdKhXP1s71Rgxs+AYd
Dl723lGMZnkGeZoWUX0mZdaiy+GYeMBOqwNoE2ALfju5N9fIhtn0b5U37M/Ozb0wWdcmRubYiLOR
PoW4d+xg0zyJZr8GghHw3jSLsLXPcLGLHqsneJNJBziI7Y37VXxzhpP2YVoK8dNHh142jfRfac/j
jYcjc5DkItwGGenAvMTxYoGcVPo7fDZ/nY6Eg2RG2tOBt+Ap4CcJsgyKNFeJfazFr2nAyIbEGg5g
c4sgpkZNM56GuafGMoC4RfAqATSL4LWO3snBrsxAVV/mmgpHHCtQrVcgxleJEmzaOXTOVCYAIaQm
52Wb1KR6+FVGgjyBLT0jqLtAdUJfkmuEXIOq444cAkcPIQHomig05fd1j+qKncCONB6SEKkG1f7t
u98AV8Vy0kZiQuPN9puiabS0hRjuCRhaAyzagJmz//EsemxAJPOB2IEMvGxoqZC5B5ouypOR3KmV
wUiIb/h5zv8x7hQz1L9hpwT+AXBFQvf3UakDm/UDIbjoscur9Rg+XPwaDs7FfkG3F6v45aIzuPE4
wDYVt63Q0/ZXiMVW6Y/Vx3Bcb3ad9SmESF09Nl16L87K16v/OBiS9166nxhKpY8ZXdF5wvXpiRSo
qWsDMNG+WuUelpnsb0u5RSgiIDZT5IjZKAgkY18mzhi46UhGWaUFtbCtYJ8Nt/wO8bruNfGJuHR1
cWCdMVCCCOmdWoxDVyBMbISwDj3GhtY8dlIjNuAMfsDw8YB4ow7Ac2KJ9TT4BdZ39Kav4BFwISeA
XNJwXoH+G3Nqvob0xylkVsp2bMap91St39moxkNRpvSH5n/lQZIKDzVeuxRqQDdhjiYp1Rn6QPia
XoOyitBrF+yXmdArLQEOHzbWqWbepvu/c7c5BItS8mv0ZzerPriwtepC/GjyWg/AgE9oaGBXax94
rsi5db6Y8OFWBxpLTagSfpljbQuKbVCpqz5TD6NOSvEWRqFhVYHT1bxS/nLHbrFaq8GCqCYNL9eJ
lUOJSJLMYTVKMjAxZFz9yzq9glMDeJfWtlVG6WYJ/MZzAeEYj0Obp5dfT7+BZKVAiNlZjztv9Qt5
GnQ84biYNyIrnyyrInOGZZRBeINZF2q/b2Vl8j+VT5Llr+O7+0QvWcEcDbCGRSKc4OjJYuRGeA22
rEguYnKBFyzXCrcopsJA/IGJjzRVEAYVhxS0t+yyPxlqweLA8uViLKT95oA7QPn7besrRUeOi1h0
8gEEwMDQw7rxOagXo9L45KuNqaQFpEDfjLzHp3rRCa2fBHomqOGH21Lz8K+AVFO6Uk3s+hUKy36t
XegoNmq11JMf4U49do0rKOIU8cvxObtmcrPSJfvisQhiVONCaSiBhT48kSfkmZerCHpzA1CLmzor
vdOv6JJFhbJ9g8KPg5DIokJdDukTnSknz/ugf5+dRzK9E9amtFQJC/NtVmQwvoHis/IbfPpDbsDn
TpknN5ZlFxfr1/SSrvwZI9avfcUkiHKT8RmFF2fI6VYHD+/lvRLsdCJcr8Y365FjN4MoXsrGF5T2
M91YzWq6s9tYU+M91lhMjFuIflnl/sWVsDA9R6BVZP4W8qC4isIVFbGCEyemSXk/QN8PX3uPoSHw
g0cTVnXowwTRX/saI2r12Lk/QH3lnAIs2238Id0T//WxcW9xttEk2juX7I7h7YtBHpx/guX0Cdj/
thoduC4bQmqRFy96zTGdhuGWaOkUF+BRZCvrESPHwQTmFgA50OCsrWdQjY8g7xxuPuR6IDSnBKGA
huTrTXwpQ7TgvQIFR+T/Mh/6CdXhGSpU0q7wrMF99kFEDnQm+/iCHZLYOce44pXnm+nL+tKO3FhU
dnEavT7L/5wz7YSaxqr5gJoQ4McMiMGj4zyWTxoPameakRpVdKEj98AXvC52grx+4PnGf8qUtGad
sxVHmY//DF7TjV+0ueQcI1mba8y08w3+tAzg6ILfXK0QxqqogKKcNO0XnhyV9PGrhPoRTh9N/0rS
Bkm13nOBbR9aKaQByEI58lVa/jIe+rWe3Dkwvg0gb9FBPXieywFA6N5btWQiQqXXgEA5wo6/tGLx
io3hQUQnG0U1XgAvTlqC578O5NcHUCSi+j7Q5uugj7sX2CmNEbUQSBNsG9iSmUasL/8xgOAKLBJA
uIWdwv5VaMLPrWozumj6NVYOMk1XIyjLmEILIbKjMEJJrEKMBQK0X5pLaxBXo5fSVrhiiesICU7j
IIYT1r/m5Rw38Qt7j/qRnjYJZumlAYvFE/uMyLnpfIGfqSCR7vgZ36Z3RoJ1asbrwyp0iB4K6RoW
qlguunfACJxCqijx9iBVdyzgTilZw2CAUaUov7oFQg+oqMBQg6EIYKdud52Cvoi5WfxidXi4S+uI
dPEro5t8fEzIH1f4Xz9Q9JQ+poe0htG7Yd36xAoCAQ5ElJNgVWh/u00mixtMlPnZBa5q65A6Iwnd
J95P7c98ExKEfwv7hLLxBkf/FvH1bf+M1xyZAYiO2C0ydaNUVbIGElg5b7SrSo/0YXBY/4UrLuav
i8WE+3eI8BZkseMVLJn6HLCUvQeEi1OySxpsOnBnY9o8BKp4htH+4g/wxgRqNB94RPb1aOVjyWm/
43v3nDEfpRtl06B96ZUHwI3vInSu4oydT8yUYfLVKW02ghAsCqNqijKv7qi6KPBhAScRcDPPgaU0
wEAa3gu0J/fSY4Dk7toM58Tdq9gAEthjKLMmcj/B+KtubyvwM7bIt9iT2Ji4lb2/SljGCy9pFaGp
ueTH7JKf+FX4tQN1t+5Kf10EIKRyQItO/lQykHHFT5yuq0n1LkiG3l2fRM03LByZMJLnhZbKF0F0
tWOnOji1Xz0Uxgfc99e4iHYObSz2ar+mBXc64PoWnpPjG2KfimTn2+yQb7Mqlo47enxF//DKes1u
0d2l1eG+u+9OPJLV8sLBnXj14QoJUf/Doj3cePNdvs/ugebf7yeVC39HTuGUuETyU27w+hQ33hrC
s7b/4kyP3Zku1PjURnxOpbIHej/z6e60VJvo2nn0AJ9malYofRr8MaBCUHeNPrapYhRLEl+ncKAY
OmcNzKj0SUqYSp6BtPCk+U3IH+lnWrL2N7ux/Dhlxpnd13SbPQ4CW9o1wuiH01ykUWYHhO7e2g4w
1DjRn3mrLopOZnEI5xp7artClSNWZnouVgPTVkaxh149xaqXJ7oRTP6Og+3Ay7MtvtdYLpvzvIre
aiuyTWYE87rc155nqxYbfxV7B5qanaNyOukifEYa5NzZfEFAa4zqAFDwiZGuyRhQ7AUsdanWfGbZ
6w6NcoeBzQLlN34oiMt5Z9nAPYv43h2SCW3GluKKXXzsIOEYcEguzh5A6GbdqZQfNIrAnlWhn/ET
Ty9dwxLDr8kYvMons7Sw33I2NXOVX8HR1TdP2tx2qwyplXQPxpeTc+RFAwPErhKzvvYkZJCFS/7B
q+azHRNRyAN0XJT28cYxGDvtQIc/1C1rCo/Pcjybq8zO6vSw1/hpz04s6AXavDBCG2QzKiiPBUMw
QzXVpnkC8ctb5SH2qAWIhQ+3ERfTgjWr0qVqoSuDbYg1WeWPP0eze3cerjANcZixXCXeAOAoBB+h
FljA59ku2XlZlt1s/L7PVZM16nw0kMWMKhdla0ITjPDR8SA40WzVAiBfGj02MXZTHLxbmoCBsNda
T+y8054WCzJlvAXUsfQW+NHBQC8kI6EPrGZiHSM8m60H/NNZUT7Dc6G6mAPe3kECdZgy9Ze0aL2Q
dTp0OCCTrAZjAQBeSJKCI9hgCA8DUjSoSwDc/DEH5YMDm1hMyRdlEKbK8YfOvcHoObz0CK9BCROb
Ys45bIDU3vi6+Q59OrgtaBFH1+gBeUfzsjXfYbLa4ESdBzDMC6zzNUAl/2p/TWc9QzJcCwaqYGBp
zBeE4Fw2MBd7fkVNfYF9bZda2RHYFpnmopBynTMQ4pedzYlR9INqkk7dC0tZBs+QJaEwqaY0YXh4
Oe0z7DJMuSoRl3NNH0WrpB2LpSHYdzFc48+Prhv68msOaEBI5G0/F/rXUo19TI+Cd0ApUObH40NC
mT4OaF889sTsejxP8Cw2fBh+0pu6G57QXXJJqoNPb+/eOLi43hJwXr8ormH9zsKKdWPxWErrjeSg
y06/fsV944DnVpfsqN9k0hQU68h496i9dzcOOGWpPOcRhFaGxZ/462F/w3dY6TzDm11sg/XRIdLC
QiESJ40Vm9SUmmzANUWUi8qabblA4vEmfrgI3dcpRDPcDeswLb6/irHqVallDbb7svDsiDPhJrvR
jOISt/vV+BgrZC+n1gYgIk0mrTGDL1A5FYliA0P7BjvbizLrogO0EYYVdUjdojfCoLsYwg7vtP9+
0+bhPl5N+w/w2ZW7gxsdhtUFW8J8sM6p4e5T7s2v440Z5l8gu1XZZYj7H6fe+rhwA5gOpA6j/vDi
GnZqwVruTZkWpRZ7FTZ/YBbdibmO2HKHVoMaPUXGUTLFOIoBSlNeoNB7hg86E+qZ+Tv0RnE1BFo6
mvAF48EGnWbD3HRXmUQc6NDeSIsnnTe4CAEWd3GnYp9//2dv1cBhi+uNh9fL4P/PCRAxC92rlO/h
2mHjSa/3yN58OAfaqWeSiNz7H1i2EywCDq0MkQrO01/A5Dljl65RhHwhueMc7t9s6jxd52KSooWj
QRg25vc+FMDula6YiZAJu0kM5xN3apvzNmJFNcP3FG4kmC+24HQmHxorE58DUJlNl+2jKAp5oDeI
99JpGTUiYYJnJ8Z1/zhVT85ISf0INhtMa2uu1a7iV15hzsOCY6c9gSJBWG5ToPs8Tcysa2DOTLD5
eRFCo6ZgEO8fuILumSiAhK5go6DadPY9BHYuDhGoc/xX0do14HIVL7ByGfbduGM3mqtHfAruDeBA
KCaXQJzor4XlhMLl4Er1NHFfGZefKzYfvOwYLHxrCwifEzghdvEL0hlG+UMA5qYFVxPUhYFnys0d
lBNs4ktuZuauW3SHGiqOfzZ6rlBjDSia5honPI1h/6nmKTXxQuKvKHgWi6wJXaXQf+KpeLU2VN2K
O1+vxt5rnPPnN/fsVIEueLp4t/eSe/Lbu9abRFu/uUADC5xRWaMZhaGtO1TV8t8bsZQiw/k6WuZR
WH7sOzq4MqajTprKe5S7JZyEI8ZKTxku0EYiPhHYhc617gtlbAJtg4B94c+e8+qi7NUZJOIBVVtQ
+VCgAEGo2lP19886C7i+aeKkf2SjnP79lUn7lu6SBp5RiHu11SFqRDVp17wJ/FQDLyaIKWkVfY/h
HP++Nk1KaBxsVi/A/4LXkDA6KawpxR9TlF/045j9Mq9+4MGNFGaOHEADdDNYzOlPUfVbnmva1OXq
hjSJgkVBBGlgoEwLhjBGL8nggOEbaAC5mtkk//lrKVi7SmcwvC2/9BfM8F9W9J3D0jDoW29g6a07
AUkbMuld7PKbtlag993eBwWWbPGeDONs37EYLDysyhgnqeQ3er/irw9ZauwynHowlKLUZXRpykOY
hu/HiHa7TI7d1jBJKPbXAAzr1i0hIFLgAyFAd5szKgWRZl5mc0kgJ6ARwRgLlwOs3zt+yQyZQ/nM
u3nHIRiWVE6LvAvAQpUBgDZ5YeMDFOM+ZxI8EFeO6GqQKzmIZTlQRWmY4IkstXkGMlXMG66c4owP
gNu4i7fRk9HWmE8nsBKMl95DuGu3xTX8IeVQc/gJMMBa0VWoyjwO8lz9Eu8LlghtsEd1GpxYxLUy
HysIJC23sdDc75AnK/+Q3sAu5BM9bXiFzsNJmq392q63PmGN682RdiZJkSWVLsvL3ddSVvV3ZF3j
IUPwyXiT6njRdH/wNlRXOr5gUM/qIgpqDiXfASI0/eLUdaOJxOolOG/oVlU+ssOBdRXzOq3zJt1N
661NWmvXW6v0HCM2QE2m41vxdIArbSPUBzjHr2UBSlQfF05mjrRvciHfTCVLetrrLmsPisNy2Xot
G+1rfEUTY/ehrrCzhYz27YjeaITC0d7ukXHrNRZDsKVhNd5+gSe3uIftBLr5ZZ9KyT6zbGFs9E/Q
aTUWfSBXcqHjcYK45mN+QJY2jCDsfu0vy+hYXVILaWj+NDZsFbG2pv3P1ZZWWFh1CTmJJeaKfaar
GqfCKMPvDs0Y9RzFCJN+kQTZ/tK6duqzlxakurSfho0AQNw0yBI5ydKadigLrDOl4RKakSUOgI4z
61e8U+/idWFSCK1BamdefrvpuFNF5nUIHVyq/h/gqiN9MDd76fxAcfkggTmHIKjTMd7+TQAsuOwe
WF94aliVNtSugn+QWTn2LnBXXzjufouMSGfMlnxUMrC3f5hSY/zFFsR7zlVIrINbeLXZ5gOV68Uq
eoldSqQixgoG1jpPrDthpkiSh/UsqI2+58qChNVUDcRuw0LB5mxD63In0DnnAfUlIzXMH4E4N+NC
jtn92/8WrfVc7eymDmbAdgaBonVuyb07CR+phm2b/LOcANC8nGN2p+vl8QJWYOYKVxhxO1HWuqb7
HIT/a8EL/tj4ZKAtibNcBA/mnzy/dG8Bo60Smwa00XXkxdnJug4adi0+bO3m/22U2nnBBlU9kxhF
LrABFG+VsZqMJ59cLhjHSVOSqpspfrqYNJAva/x+0cIKAw/iASR0+4y7R3Kmi6GMrfdY0hYLL5ir
qFBaf1PYVp3FqwqLszll7XEKXgSxmTlQt8jcZ7DImclqKqvJCngn8KGXGaOVJyo6rig+0AMAycop
I61xmeNoPEaIb4OJiUihvy3k2w6/0TCZl2IzLw6QGzpTJtWimCy8bEO5ZDDekXpBF4W1RNSdur2r
LqnzFJeG8X2p0vXjUu+SIkfMsScruzSne8HaDAiElpX8D40YfqAp91aTlEIxP8GAGzkJ6lonY98C
Zu64DeZ4wX6pqGRQmb/RncEhIfswfwBSJpsSJeG2KGfDVMUP4WI7PbZitaliEERoX5kVUqFcWLri
NVqyftLI/CMDmzvfy2Y65hbJAQa1buRvNA5rBqMZHr4DPzWzMopTRBrW1espl2MvC6eH4caDGSif
N1h5fKaA7tOHo0emYUTsAxLI0q8cXWi02CHLfK+cYtCm9M+CKzhKZ7+crxhECrsmtL9IdwzMVcVw
M4yMDu3N3eHmMjypUzIgdHNeAah0ihx5j7B/5fKTzDmONm8rB8GuwhlK/DCte2L6dCzshShbCSMe
F6eZaJ6GRQxyEAdxaH2cMfVgCwbxLYudTiipIayuReBR+ZsDfbA7EIkr3RAm+k2HZm6Dn30dfv8H
1PsITJ1ibN/CoYPhzyKjFFx2JikDUcae+/BKwIIUiTsQfg0WN5ZaTsy0bUpB+14izSra+z4qDkaI
9SMzuseoAjwiuonYYRQ5XMwmx9GrULt90zsdE/0yws4eLioui5ufzjq/ZKiOTOD9L0bB6+mDSuvq
VNsUlYMaAokmbmIo710tFSosvt59hSeRbE8H5qBmMp4sNfn6+pgW/0F0p0652Ou+jD5YIvcM4Vee
VrTFABCsNN3CPsILv4Kb8MmFXEQpFFU6lHPUc2tMNjZIuseCfjR317u+90wejlv/Yj/hO7hG6x0W
q0wQeJ9Sp5xQf+bl3PjjYXd38YSvCjHlYS1B3Xlg3pK+ye9meSyl8IfylKt/Gh4/9unt0lP7nAq8
/dbmBNMUUOPvmeHBCnOgdnaxGQF/ipw2Dui7/fwgrjVefK61WvACngiGC2jJOAGTnWNYQo27Nesv
TKbs5ra9H1BVPOdn/FY4sQbdULI36J8Zx139SdmudSfxcVAJwD8b4NXnCIyiEZhA1ibnMMA57HXE
eLAWbBaVUSnTo3HAGq/MkQfmQsA8OA6qeTMlDOAQu1ihj+OVslXI0p9j5+aBROLgSLm6gtLWNV2G
9sUQiptJJKu8TFQZzbpOSKuOp+E3AuJ921SbLtHB7YJFM4tM8IZ15CjsQYrXrYP5BSN1tOmdf+e6
hfGsFjbm3tcziclXkIAEUWsduEkSNYfSDP0l6hWOsAaYUqcjShgj9gm0Cp3gDSuD1yB65ew3byEB
G9rW8hMdOj568WFCDga3bkFKgLULSSVpZAz7gxzw5ABdqNGtkBayOffv5tY6D24v9648xlIKLltU
IL1IO/lJNDrjreEEXA38x7BM5hpUqtAFKiwU5JKskkm39FeYMlKPuF/lpn0+O2sI9fB1vWw9sbjo
161VzVc96AVVy+DbtfyIW/pnjMork6UR8jBuOlXWnBHL+G8R8Sp0LWXvvmQq1W6wWPriViE+yXmY
LyhhUHkAHlp3kEYBUdEhcrxWOFtpmPVEu/OyT11GavHHrs03XXobvNX6jOUaFpaNzI2XdLEVkF+4
MPjaBc2wcLE+4HP7vGxdJC4/ZNcG5jn1kE32e2ud3q42z6pRtvhNMazM8RVi98K+beAL0nCrvSp+
X1iOGHg9Pds9AIwVuwo/FJ98BEFuZeeeH/Ckx7uejgE2qjx6qegAQvoQWvdtmcts8b7APytCckr3
LJcivCKD77SYvFjovpPNFK4mMOFY5eA06eKc5/gO66B6AZnDsHyFnwcNwg7AyqpB/InYuWVaz6QU
0cCjzbtDDaS5sb6tqN9uN1J02syPP1p5HcFuGDXBPv3n9MZOvpV1cdEGXMH0SlyOovOB0NigUnkF
l41zT42Jif9U2iQV169c0Zf9itlkcXTw/Urwc3GxQ4GUcA3DHT/YfgFrwj62G7M7FQnUCeim/jZc
h82KffuiMSyPQIrLZpGnF9ua9ZjUebe2/tW8oFF4BWycH1ewtsLGEgHWFEeMxRVcruxM5MtCFiC2
swXnExkAyGyxAJp8rqzneDV/Yl1qlhfncacUsZVcoMKhxZUU3+L8Zv01bFOr4e9GxWl5yQtfWoI/
L1h/PblraZnlhf6ZJsisYilF961Ra214BmjbppQXpeHh7mzz+nKXPVgG2yVbk7IvQWljXtPbwf3E
1a9lxC/uNrjSdATokpNdGIiYBsMN7Iq/diO8d5kD8e1TSOHzXf6OaRM2uSYTy6rb6O//RHS69ZFM
u9ds49/jQqvWpieFUkkvBQhdMOugNOYuEmOCCp9o5YysJij0FbkTfOUn6PWXr2CgP9yT/9wtY1gK
WKwNMIgezuAgqo5kmsoyYHDtU78BC+DLtif45N6PHAHpT7UGjbhaRc3aoI2UXXoGVRus3yZ0EI4Y
0bvjl7POLmZLmkilf9AhgEbYuSTKFSaJ3EXwU9oEELf7FH4Qn6jvNIYVvAaxKOf5s/AMAj7BXJTC
mA7LbraR2ePiB94ruZO9/ZuV2VVSsc5/olAEM9cdE/TUb9FDjW9OAxWMDKRNOg0P+NckZFcAGKB7
Qr/UcuRjvGVoVDA/vR/LkJ57y3JEDL15MOlWaNyu9JjX4HRDZPW2d3nTRb1IFTUVrfTgVKCPsnAL
13xaOsI4cqcn2BuCp683ZzI/akRX7967CLwBrEKTEoqOEngtXh+qQdXftW8JO1D8cwcfXtp5ZqhL
9dmS/M6gNPxruRWA5+LIH6cVLP5WOvi9M4QontuK2xAAdAa+hlxo7/2j8x0XefR6vBdND5Ck55E3
8Wlrg4uBfeIZ5r86Ahl5qtnLV4obaCFHyMydL45+0cVlfWdheczLfcAvKM0lGwzKLJCY8gmHzJPv
2foKrno+2kZcrZk1GTNyZ18o1dEew4QqeLdg87f2YZWCCI54J0IXY4G1v6KWZXi+sS+jWsSzWYZ9
lhzHBCiW2Pf27QkmAi0MDDo9cDfm3yj7xGHbh6fWhjXxUFRf2CEyP5v1vjv73F4a/jfZO3ybEV0T
I2rQYfFNyaH1GWAx17oCnQweNQ+nuNLgiBiZLQ3uNrxhHtVwDRP7vjf0c/benlpb3mMbFnulOuX+
4ngMH39MP8/mGjNCBtGGfc2aE9xQYVSWDhBgKotGzTq9cYRklgdRfbAt4aJpPl7Op3caNwcvrwn4
xy9EFHqEoCe2i3454mukhaz6uFWQ5fC7ums5FnR21rdZlwQ5aHjssOI8EdOdJrtdpZ4/ON1HQkFP
pY3dgn8KZcNND9W+QF0qR28gU1o+uvKiT++CfAP3qrv1aN9gP5/agheqg5s1gVN5Y8sWQWd5736I
KAYjy4rFT8Poc7LUc1UDQsmhcy1r4RqHZREKKjxVwwhbm747RLzGV1yYVP9brMhqgWC9hd10rzl4
Vz/yF/EIphjPv+ISpqBsEpeT/c2cQYRihuok46LN0u3uznA20So6+O87E2hWXx6cU/glofj3FvSb
h0LkM+ObXmrNv/a5e57wgkLWGBzRdyzyO4j6ImPytrEMHnVQP5YXIqwpDFhl6FGL4UMgkA3VpIaS
1J0MkVAvZEDtMSYup4ADGVLQ+4ZJIoTgfIl7x/Y6JINyn9x1chgwFKHvsTyHTqCcUp1a9EA1ngnw
S9i7KSxqZ/rBN4UpWgOsm8mbfWEK0DB7zWBt9qof3J4wRYc5iFsBhJ4nGmSiX4+BhrDLfv/dajjA
4BhGkZUOxx+hL5w60PO8eC7KN54o4Ci0QQhI5HtLtleBuHyQ+v6j6byWFFeXJfxERIDwt/IGI3zD
DYEVVgjhefr1JbP3mbNmZnf3dIP0q0xWZtYAk7dap/eaPJZAuf1+XHc2bxTgBHyWd7x9JgS8lKp1
4y3B68cGhCUQG3x826oIQew86mAvjSj8mJ997t6b4quR0MkwfdzQ1a8mLa+DYjAZANlrcFDBL8he
PVZ7xCYSxskskVbrUCF1w3v0Fz9J6G8IoeGjZkE3ThcxngCSy4uhMklHfjhiTMgQBscI6MNiVJ+t
fE4WUT9xJV9Az2TTPcNUBquEd4R6Bqe1thBPGF5N/wx0QJfo11qZHGa53d8JDyM7xXUSoJYcYmN7
4AxDhYF/o6VQrNtjSNavbJ8IQ/o7Cr45/AEUnG5hVTKYNh/7KRLpVy5rpDZUEWps9l12Arm+E2lh
9aeBfQY2eiDRLXfnZJqnm9FL8Ks9M6x0zfPFcw/6/Nq6KG27FxZbpZjSAE/M8Idvn9Hjgl61n615
2Fg8A2gCs28Bk6tr0a+FuGs2H6Rgwyqs+NAY9Sn/p/1PSD5Nxv4OvE7N9N79YndFAc5hLvW4SyI5
0haInwCHmmPANDMc0VH/0EWW3QljL4COi3n5mdUjrd6qTGH+WpukXZx+eZbI7iieEB49FfLUK7T5
Tfrzsv949bV0scswAI98KF9/AN8uoYxs1aWgRbiHwXew3voDFa4yoVgsQjxBccV7+SdvMOCIHLuc
VvnSROwPDvYM+dCaQgJyxfsRCVAPr4j4JRaHCniWFPun/ASkgDgEIM9e4h9PHtOc2ezVB7NuI1KC
a8TtwQaMauonGTjBJ/v72u0SQh1W3AGudGfC+8dVCgubRKB5I4rPnlQj9vgfVbONdezvgifhxaJs
4YIiAUI0NlVDYnRXQm1oPFe0nntgifnaeJmQK6yMdxLsR3X1pJtyPy71CTMsHgIkxbXGRfHYkhyH
ANpb9wYF+8trwjSTpdUvv9Ep8s9+EswilH7b8MbIQw7Y6k0eXJuI1yZNSNFaFjCJhy8nCDXxT08Q
4FP8WMgGrG+SghE/2RRbQROffsob/CQx32XF7YHVBxJFGH3/4n+7+/EL8JwelocdJt5fmwAromSF
KN38uTAQOokekurzILHjPJvsvdeLtfGRzJgSr9xprCkpwf5+rhLI0bm2tpSzI38AG6+IGMk7eIDm
Itq9bcMpRy4JpGpzTmjTRf4BD4B3furOBUoqbqNjgmlXj+e/ycsMNJnmmmNl+6cNY8P1mslgQiux
c86D40DH6Gc7GvnjSFu65uhktaCK2o1Cij2p4vCYy93LNDYohfC2CTxnQpFG115tZW6XSo83Dn8J
JbJfbrFUgoVQouQsu8bi1S/iN4YnJVcFJcf4y1SEDV5sF0LKQ0a/ecC6nKmLVwC27PAbf0DoY6yC
MPa9vGxYRTgAK9hDgBpo50EJ8DaPyv0meYrNhR6wDKbEjAkyYh6jvyIWz7fVvpVwWcIS5hgUwG4N
ZcHqtiocTf4fQ7qd+cWuV/+mlJGGckrQgDB59/hMBgdZn0l3nNFvza7Ojq3T1uiWetIBwpQ/V5wH
nSys8tG7ghnYYHdrnarRPeRH8u/vIQX6h7dg4sGe2I9M88nikN5738LwnD8TQI2w9LRvtOI1+zY9
YMEGif4Jsb4xOIzLO+BJz12yKqP9XiZh7WX2T3CGYC1oM9B82AhgycSQy5YgDNatFOFvUouBAN6A
WtNS3QwA2CEXJSFLIEbsBTQvibUPxcPTpNvAJKhdG97Bjah7PCP+gtnDs+vHm7jCKzmSl/h4HzWD
w9pdlLNteHfMP9aMBXEEMiCc6v6Bm5RM5FWyVmFnEs3RkV20YrnkkJtYCOZwtsl96OldTjoYJTZL
o92RdHqxqCQGSI+n+mIeeAALp18Lri9Aa+fIQyIwCfTE4nF5vCzcFStBMb5UQdjOnI3t09p9daMx
wuNDlWEa7ZaUFN68lftFrjjX9d3H6pysd5ed+7dqlj4wLNjXAL26WwrfLCcwxfVC25cB8QEt9o4M
di/cWZSQtCuw9yB77b2604TfDpWXto996dZhUr6ZteGeT8Ho6rNXCdNvPEg7vL82Rt7+CZYzgSiQ
cwkn2HpA0LfqS0hwM26BzxmHnA9/NmK3avs7gV3YawKD0sRSwBI6omwK/UVXCEj4bQLESe+FhaW4
NhdIUxjgI4roraWfYzuJVbexpcMj1QorLQjLpW09nHcBMWtd6CbuvvXu7yabvcduEFJ6Ac2Y+lqz
RUUhOI4njjJQxG09pF+bBvgQZ8EThdGb0btWni2HqoBSQokWgDUgaDWYtVNL8gy93Of2GOBIrJ/2
7oE3Mh3/+W8mSMwM87Nqzq70M9vmLNsaMIm5KXAudtYbMhkTKbOMWm4095ujKzsQvLlhsRABP8Dq
7MxjYvLErAD+EvTEbX5YfNQHP+sG23E4VhQ3/U/3+jf33708gxvCelXv2+FPzxicAJ/+Pt0qUx3U
SKBq8CzwpU9akrIaa2AYwoUx/HR/oeL54dEQpLf38uiwhN5QN9m88u1k/pOxYueGqRYMYVrYC+8d
oFW4P89Qhow1jTaJ94GmIwecISSsBziCU4W5iyG9TVfi3s0NG84ckmAyypYsoI2M6Q2yb99AhvCR
kb0xBUg9euW+EQP/1ezT3OIbvOtmY6gBB5pEpUoWr03m65pdLAPtsSbGevKaHJxHy312wJyAc2v2
5WXtlpXhG5mBVRz8k+PuW1Q2ECR2mFPCepq7qX/+S/0YVn3qcxeFEmLhP9SBK/tPHuxDib/QeiEX
cTMkbe2me+H1DGuLF2elUxm/gyx+D68wNjrZumnYaZytd9MiXOIslg0f1gAmYpnSAtQHqoz5CGru
JX4Nb0MsiILH8N4pLxruwX93Gjvv+vKy8N1Jw3tvXvMOYZll9E8M3+eT8ggXCeTvl25RItqRYV7o
N++eYd7pdNuZeg4cTK7AVyX81+fLNDxEd/TDVdpd4C5zAR2rYNN5CPrDJHyPa+TLHIxwlhAN/GNR
yRzNNc5+COot+QxuDfBiwYZySLtjkJ0DEFi3u1Mv9Sjwr4z0J3vcySj8IdD5jL7a9BVezFQS8gib
QfCFQxZOg/snlkgK9gpvDzpoyPwBXNVgrbuVBLUBiitB/HWr1GOeROfjv2DX3TlTNegzZ9xmwHOJ
cFd4fpAYmWN1RU1fMsL7P4ib0W4YQQPychPJyIPdIRClSCZMHEDKbSnRlFO1Bk2NATOiL1s9X5G/
OAfhEzXc6OQMEpzeRVqcd2ietoT5ps9aMnnknSeSMctRDnO+sMP84omlHEYCxL7AKxetjL1FuL1S
0BkBzYzUipPJJhiWeJ3YXyzh7GiuB8jHImFeUgNrfsnbfhoOk47vaU7k9/BxY1Hp4Bb5zUWFx1rD
O4BZirFiF6P/nwAOMl0/56Zyix3/w7bPEV0gQ5vJlSZLo0oc1oGMvR39J1COpGEwyp5yl4e3yZuA
sZFx87H7HW1ffiGm99N9XlRcxjHnn6lLFV/6FkmQ5C8mKlzfqaw0gaJw1GFbBl3dHYIXHLY55E+m
VQTI3qF/a+XjcyB7K3ArgDg362Bihz9W1RIuAkq7x5YF33K97JQe9iJLZAw7JKaQ8plQC7MaSUYJ
CrXKSrF/JJ2Qwl/LGWU/SXM9WDAgXfBuAFGrY00BDd//TKBzybTNV20MU+uP0rccNFFWSIstZUMR
cS1lH37LFaReE4eRIwm32ld2Pja5Iyzh6NyZfVJH4BrF1Nv70tocoS0BNSAs28UFWj9pd1cxhF6C
PTzA+W8Uq/uGqagRcBIUQnEdQkfWxuKBOWiHM4dTABrJI54mdxrqjdZdPOx8zDsRQA5q7sv1r8Ht
piVjqKvrfhx5Kw9mXZl90YzxOnD+ZuVZRSNiWLvern+DKQVHTkPqZ86kDsPcFLLWcVh0hbPf+4KY
3/Jq4FswNw7ZGAcvW+N4ZoagyyEmfZ3jUPRUxJ1T/fiy1xgY3X1QbVfsyypzCqMaZ7rel7gTngfH
fFWDaXviqWOS7TxZEMf0tZwioH9HlFzv6IrZQsG6jr5UbyWsTqid0UXTmyqVVoCryyBWUn2J2YPK
0koggezQnuuJ0VcJrn1hA88ypJjQpH54CeRT5maQZNHxMJZmmsSkFnMU9RerC1Cxx/6erzUR75Cx
ZszAJIlrqyQ+pI5BBw0DmJGt6MgKoh/sj3uo35DCFNDHIPbxMEbOiLsUqQqDDg2ofGcBEeJHhGOF
4GNP8sicYFhiMwpU6AfQ7I834FILS77OI8ITAoaE1kNkbpzz0AMfScu78eQ0hixrAesDWdsFD4d5
gB/ASfllyOaiGR5j2RDDC+aQD3Z4nL/o5vTqLmiC+LPPacbGRpt7x5g40YyNAX7+oIopnpcCfI+k
cqN/xkZa4ezFm4HqxVjHGiEHtf11gR2/+D0jrBbrBfKajSfOugdPVGJU5YVyXF6/omt0XVJa8uMa
9Hdd9qRipAgRyqpMmBthU1+JDP/JXi75SmxZ7eXBVcKguRCAmY7yNuJWGeZpOcZ7cYn5nRAwnxRN
dKmABnwjViZ5VVif0ESpwygd3ClfXLZMuXwfBt0b0B6HYgPqi4ss6557Ik6nyFsHYEchho4AZhYG
SWw0D4kkAyzzWuYINqdNdMKUy27AUCsDkzuLQTYK2esAtMsF2faaQwzTrBYPGTwDIuDHH9w9UuSZ
GX9u+eMUplLu2adePhps1ygzCbWKkh8QrzO4r07I9hQOCgHHZR4x3xppdchxALsUJABzS+JQObj5
/B4b/Wpw8GpwlYLSlP68ijKrOcUamX4/qGfst23Qh6ATSwhzsDkmjAqYyKDsD+nW33/l1XHcHMjd
toaLBAtzXk4+3E2FjH4DKV+Z25jllWw0Mkrhm78uA7R4GHv37nCZMvsh0SmpjNCrNQLaEX1nFseh
WLAlugS3s+J2mGAma/wF/BSNxCk2LPc0hXK0ZlAR3Cl7BQmzj4isQAwoBtc/VVUUe5W4SOVP6q2h
P8eyVKIB7U+AMn3DcqccwuXGuejOIHW3kHK+QvdZFTC4UoVwA9Vf0cJGFXOTTmrBEe2E6EYJHf19
sh9RsSebfCJie75E0bCsBDm+jFDXKdWIQE613whSfGgduv/JYXDb5GwDoYnAAWZyuZLx5YSogZXC
zM82V+/m5JaW15EoiQ/WpO5DIr1/3eAeSpHw8AzMOWQV41/bUmDo1eh70M8jICQbIDGBzkpE+q1h
HIJAw3HNuuWIKMS3YDG9S+VMTmtLY/MzL5G1mGoQ+QJDZwDJkIXQCm1BECyxnjJfbYAFmh5CImAY
BlRsZE8DPhGvWpPVJo+GaPEENNx+4XIO24Udo5QzOBwI29pMOed3KOnXoBUz0B9ChBKReC/DxCeq
fWxb6SkC5vslsw1KSfj0hnxacs4NrZXFv567ASS+PUvILJqs3JQpJeOf0QIixcnEOmkDTkDWoFza
7szONHdwMW05qxUvoGDJuRFWE752lDzmlJIdEHEYwKpi5E+RtOuCEDpsXKyTj7lxsmGYCEu/Mm6m
vC63rkXrM2O94rkM2+Dq0UIDglzxhTm1QOT63+BEtIxpCGj7rjs+buAGcwgqXnWFaxxK48wwd2j2
mClCAEjaZwvMEaH3Gn/AL3lVG/S0FQEsfBJDcKPD5G7s/SHGCoCqS5p3tFg5Cr9K744xzSuseA8Y
me3SX9Z6bI0tQCrwDqxGuEPQteTkhzJWjOQcrUDv/VeD7/nFUmF4G995LXEKUAyaCxeRzIbq6neL
Yf5x4TM36e3FphNL5jNtUjVwzy4jKBVQGOhryCgJmfrHF4OPx1yi6pRngOjoTqB6WfFqlQTp9kvp
IZuBJ58s98iE0MLCZq/CZBn9HXO6uf9ILTr2JGB1jlag/WQzGArIqp6tAW3QFxaesY0bx6b54AX0
iTIFfHoGOLx991RWnikIqQl62ip4Gk/wezL+1N0G084jmMD+DHfdJrmOYSN+wnvoZ6y5Yrjyxa1l
ImvRCWjwxVvOAMx5GJMQLh/t2PoTM2IfP4DjgCvvrWeQM5wpuc+WtHLEggs4CddN8B+82Zv597KY
xHLc4760gNpqzbiBAqsPwODyL3onzCgeHqApaK9bjrjJeLv72uC9782h7GSytGxMBQNtfku4l28z
m0j1eAyB1kEciCzAQrdUvKLLqjKosVrr5hbGtO5ocQbGgAvh1b3n+LlImYHu1w+MMkBcqAiyRbIu
bV/AZTVzv66GFTyIsIxosJhjPyxtGxRqLD+jbiyF9d6Xgu8R4AdhaDjJhq/OrRUOXthHVljt/ggS
q8IAValRgEfjF5/zRYHqhgJ4P+xUaTS4ffxvrZ+ak0CxqrAN9xDx4OnBBqguoV7PEF2eizxlbjbE
WSGfm91ie2k49SWhI8TJyGHb+Ll96HYbm3S63EPDJFapckFXJNUfpB0A2rePvzhunsy94h0qM7EN
VS3X4M7QKDQtvsBBtSdUATbwigoziWVkQWMRHDqN1ZV8sPjOpgxXxFO/UjYSg7xKtzKYTBcnh6Kg
PaI6WpyHL7vQq4Zl69E1WirXgNRcxr6/5U68cmS6RGSUIy5TyCUCCoYuMhaAeY37MFN9YvHFqkcA
shnaXB5jJvJ7fAigaXMsl0/IEgVGA7PU7eaYExcJ6o+RC4GVASZmFZCcZbR5wyiVMMv729QdeOgz
VNNXn6EBouc2w3sLf0xyNqOAnSUzyII9Gln1cFQIYA1aa6Ra3h9mFV6B1fINknPKLj545OcO1awE
wiqUBxf2AmaUFD3olegr8WS8kwGfyw2bbZz5tE9KVIt47O3IvzuX9wl47WrucZ74aZv6jzqAR4t1
K1TfF+ZYMlu5wNffdSZxHHTbWlfB7m5zSZeOfpLDjtkKjU+n6Rgld0OByqLUvFsKMqYCnScdhZ9t
WGFkz/tz1hBSArJ9x3lE2wJ1RWhErwlVC35hLLpq9Ht1LCzYTVCOCy4N2rp3cS652R42O0cIDe5s
faRsarIhx+hcJvmBSkRepjtvv1y/2D1h7yjkrn5pgPgRPgViNr6CutwZF8Om1vYanhZ7q4GL/BG8
oIXvZ7ZPaNP48NGiwhunK/S65rYQi+iO4+POK6ARB+qjfWSRW+/5J/MjnDi6VfYLgGQRYGx/tGVP
nwlCgiULZd3HH+e0Ay8a0vLvq7N4FvnPno8IyF0zV6UDNEZYfZj2iYUD2D0+KK0sAAw267XCntNh
MS6Nd69B2S1TA9seoS49Apbz2vPgHQyJXThGNe0Hp2C2Z4N2AYoLzOC92Y7wHIjSob59BMfLQBgY
pij3mwE4c7ugzSOt2SX8sbijXs2nBbi7HEHWwLysiDExMwwpO/adE+VIkatYpaDUTj6jh1OBc+6g
JEGiHR669bq5wcWIhxoWus2yyCi/2MWpPB3IaS0AyQtCXMtj3IqgSzS4Gmh43WOXKN6Fclbe0Dsv
+JKGGUuq0d65ZmulhocSyK6N7wFS6ObfOygN8W6xIMAPUzTgZczewFRbhB9EuItaeCUNAPu7MjlT
dEdN0kPLdVWZavuL69Ci8Ymi2RcitZuvl9cZeuAXkXJQs7B1QITzhHSOaQf/dtwLm4TfKwTrhp/3
DP/ePg629vhPkl6+9cm6YWZ4RL+3A5qEekH/Z92ts/3c5F4FkpyWt6UsH6zaJYwkrlsjTIOCX/oA
9V/G8/Zr+27Vwn9jLcOZQfdnZNScSjp44MXX0HeI3MBbwZFK/ARYme0ndgW6+IkP/aoBKR7qdSEE
6oTcco21li5xWTnR1ToaxjKtEXMHrnK510q/3cfenJCL3c4Vs56nA9G42YZAohm9/0IFznUyzmys
sfm9wqCgTK+KAL/9fpnJ1WuuH5xpdrMe3RdmEpXOB/2bb5e7PBeBZpll8xptqwE7nxm2h+o7aqzG
4aTenN2Q80IH3kDjYkJgYvJhJxjcUG6+baRWWHBgQMvE2rxEpWD8MqNdK+qFWlN9p2yhMLfzyNl1
oOyl3uhjF3meATgg2cXSYT5arcqq6tVWsvrMOrxP+oQu+NRW2Az+N33M5wkJUVm+dOW4ir4EssHL
vC3rwRodC7I3YvMhHm+BuTgx6j3leFHpl9cEpnJQissBEaCXsULvaVcHDBr+0tUu2AWlVaELH07s
NuoxejNud9D0i73oi5rgYb7INLMcFttuCJuTRdXDP7CIpRxxmixfZNDMWrI3t5255wddT4MZGenj
3P84FfT4fxHqCxgX/zYeqJducqDe3atT9J4uGKuW3lJVgkOdQCD2NK303vh0dF4Re978CsvoaMOP
XUBeymuxo+TmItQCCJjmOunelumIeNRweAXFkGhxcVBwjXsN7g8rw9awksKUOXiboZ4HV8wtYirE
qjl+EBvH2P29536wSxRIAOyBsMfp6D2A4zIvwoGElNW/gXzOFx8vQ84iB0kWYxNGqLjLJ0w7ml1k
UEqkT7vZhTvImy7zoxO7yRZk6Bipd6NJb7+AQStmrzB9+fUpWeQGHenT0mZHew3OBzsNZdG8Kq/z
5ZDOR5hZrJqC/40vLtWKGdiYQ+ymJRiMH8fYGuxgZSbVyjFiY0bTCPf9AmS6Ijfpg39JU98TP4RK
eAoOwRMJltxTLluGSlJSfj48iPJ7pPVC2AK6v8x3Zjk6z1jzY1Mk0krtzRlQE0YBeYuGfPB2P9aN
iXcNS4cKliGyRenStLHDky9t8xN4WVQLoiRR7PpXr0oRCepH9VV1ilPtD6AgpgnBUmLCMnnzToOb
R7I2YpZByaq5pGoOmsQrUCPG/GUwGVlcSQg0DC7tIa/ojYxMvcM96O7oQZnndiFmyc8aWsAMM+/3
Hztu9K9wOuGVc6OwGRlEld4bHBWnJ505Kd2Y4+NYRjiUwW2JqTX+ULvhH46dubn/YFxzCx8JcWBN
4kgm33VtdOPGJeZZCFSeWs9p0z8yRLB6BZaX1aBe2vvtjllZMJ/xzAicgGQy/pDecF/BoMXwiMyQ
Zq0nh57SgkEmyx7nnd2RfYVYpneLSxa1+klqbjmXKQJdOcPuB8edAh3b7gBVIOMC/VhFquIisNkJ
6YjYUvB+XZ4TLbMDtxmEbGAh8yf2WrYshxY2jmGyPVfc9O/drWF6FcgFR6ZWvPL6ULTlDGyEyk1j
XNUNjTZPJ1fuh/lv1wUiMgiMd2qxrPp85bDm2Nck/t5vZBGghPseNMa7g2nTsQyr7gMmUHQV0Wf8
DYj+gfw+HhcLvxHggMPqydTJfw8ODCOONsxPY/NpH1a7P4xAhCYMDgBdTbBTnwotePo5yQImqtyp
X20aTA7nP4tmOfZT01ef5qwWahCiMSlnkpk4jhPIrVTygm8AotgUme/Wa9HE5KpOe3ziYcYZdNz4
7eHkiXX96Oe9+rHa0WcIoskMgOyYh3V8Ptmkde3uQrJmEcL3iTyxbSPuhZooXsPXf432YQ6zjo3J
gE9wZ8nJF+eIxxmzclxq6uZ1nO7N4+JIVnlxNvMgxyslG0o0eBmyIwc26SkC9wka6z2N3tlrBGcv
WzaCK1e5zfwcqRmlb/8It4zHaMTlqU2RcelL6/0nXduvjWVX9nGE11p8L1kXihPAGoctKAyp2dcn
bEMGIVcuVPfU/cl/0B2Uo92AjYIzvhe+g1TFjDxZefdow8Gl6OfCqT1QwMH4hTEw5Fmq//3sQa8K
CRBxI6wlCgMeuCbJaEcfIOhIPTlkid+qazn1tdjk1dU+r0J7H6CX8SoDtfAT/WXClKvejud+uZ3C
3kj9PWQ1Iyj1Mz/1K1CQKI4k8eG7uau6E+fOihXlML35kroGXf6msEhETaf1KgaV4LB8TQ+A1XyG
IZQGZoBmpc6dk91irtEvd754Dj/cUk+zJpl+MVRq8T1QO8grZDUfXuAvV63KOvHiUi/damhbxN0r
8dhgQgpmIQSmxf6mZidtqAhQMgQYNa1YNG52MdJIFKy65rvctRqjFA90z/M0ui0GaTTXN+u8E0hO
8ao4SKPU3y0RAZYTs5KZrxcex7mf+XtPDh7sIhTf4e4fPTAjJgw6BWoX5X159Br4d8I2cBs0R40Y
3oVYGg5HgQmFD04YMzbktv86Ks6D+qZ9iMbDfVN1y+Q3hZxE1wS/hqEFACDFK/2RAHtR/9Q7wxZA
4IPBomieuH2wkgJvBCbQhHVW6RTghtBrYWh++8mTC5y1PtuYtqwLRh+mAY1o1hVAl73lAUzH7Mxw
vRad7GArRrJ82O5QE4XH8IseT8wKKD9Q6LDG0H9XcDPNL7k5VecUVflqAa3Cb5r45azgieSRgRNw
Hcdemf4dMQ0laoBv0FvobOvXEYscpSCR+tR0A8OAjUHQ4AdxAVT3ayE1I1eoRMyG7FWxq4mPjipH
EaeDDLI+67u5D2j5OawfdrwIeqV9rFpgBWABm1jnBKEUmB03jUktbQZiRJ4LUE14L0CtkZBY2TeB
xIKmsjCNAZuw3t/L5Y3lvy0yyQ9UEOiw0bnMWFyvl4+5PN8G4sVEnYbGuBsx5f/Z6Iq2QJvOv+EZ
/CVgbFs6RIx5wBJD3rQW94nvDO+ZyZNspsC1h3IRaEBiqrRoMIafLz6Uj8U8vCXuE6DuwZP/dvcT
ZG5ERZicBjzDi/+CWl92Mzc4RYmTsx715RzDKsDDFb8y5CDmfFPplf4AhTPr+obp/QKFPvJO9i0R
SyFkYylYsjM5lGnJKwBl8OoBE9BHJP59/cY8dFKgm+zKMw9yxrSEvH9Se1nXzdF/ohOBtXyDLITO
D+EqJk2Vga5dog0l3fcAIcDbaebefQl7pEKPSRbCCss5YLrDY/8xa4Y5hcdFA5cr43ypRKaMaDkB
DfsyopqJUZJwIZHvtRvdHJbyipLG7x9WmgDU+w1CI5QNRhywLAb15Xtds3iD1Qmk9ge9HVUbjKgl
DzP2L9jhMO6+2U4D/eJH5BEiQx387wIr65nDkapOjk278rYPNzvZW9hrdZp30hrcTaIrSAanv0h2
NKbGMOHB70MKKEB/e1oMne81M8c1xkH5Zx9jVKTx6ou60WfebWX9Ck00WplqD+jSK/SbOxe4HX8f
nkrQOryfLSNhnsSQ+ml+vzIz/bvZ5rF1I5T/8ea+HUwSS7PTPCJGPfEW22dwhTHIdnD1HeZO4uWT
fa/QMX7AG6ipw86zZyclBvP3RvfcNOHTfeGDpC49NcrQ78XhprymGfNe1u4gcW+Am2dOCcYpSsOm
eUojNI5Jw0MZua/Ejblf5SG13iUno+kpwMkd4IPOhzAfnZehqlM/FNiy2zEAaWdI81CuMxeAcXgd
9RMnm86AqjkmY7ASxsTYGPFCmuQWLHVZE/A0E1SsPsZfPQbgvI/GOuWKr+vWhyKDWesADMA/LZ+A
l321dYoUBjlBdo/krTbIM1GjYn/7XFUIG0fCC/Qqn9+OPLLyI0fhIyYse+ZMqMTYUP300WL1avPp
pHUUL4dXsmF0UOAcF1N+q3aok2GSWDFBgDDQ0jIMY1oDtNYIiGKacTqRhTAuPQMKesaZxF+mFvLC
VMLlJboGEXwDTg/Uu4HlsydCke8I7JCUZFDsFjpKJnXOOm46ZFEc+aOUWr2gRpZs+QyPreT3rVg7
iPhFoVBwPZ+HEys0icijUT8/RRbDJ6ho/EHqBmJT4ulD/9vzLpqWFzstZr9F4B0AzipenfIkysjv
Cp0VQmeO/7FCJ9XML/PpBUJphZK7MjB45hLd4SMaU94AVYZCNhdnI46dZvr2PtgHpRBNMnAy5cab
BbzaQ8XtoiAdGgFGDdVOGp34hagoCfjVgjiIhuFZJ7cl7ZyFXbpvTH/iVcxLoqjysyL8BXJszBvG
bW2aUNje6HhgCNLxlKMaPmk5kOuJWdrFAn9kt4tmXsorIO2W+CcPxAdfj8fhFb/7pc4TytG02tko
b7M0OaDahdoVFDrc8Wbnt0WEuM63gN+OyxZu0gLzC51npOQtViWG3CTyt0/+ILMwmtTHmS3pPwR2
NoOVGcLZGVMJuKYwDiH3Y/qlZWhwDtB7kja4Pfo2+h1yrXKQkqc+zFSvV6Iboyuj1mPzgP9T02Bx
SAjQkVaxt1H9SdzwC5QLqh9UNOg0qnA0mO9pMTB0a0b3FyfZPsIrALB2JNwohtm9MPu2CubZl96N
n4RFNu0c50WpTuzC1RU/JZUAGpjKcKjCL2omnowqZzYZqdDKJ+QTNuhiRkyZS3kkHvkv/yvtauj5
z/t8HiIvQ80vn0UtMygzsFRG3PFV1BtNCgrlaMIC5Msl3ajeD2+TSKIMq8TLUOTff8hvGyQVrO/4
pwXrpwTm6YPALF2xvPbBk1UvSGH7W02BtnUBKchb8YNE4NN0y4jVJevnc7F/GDuDNLwqNGaFZk8F
LlQQoQsd9r/LqY/8zyGStjmi4AQ44uZQtumq76ylVlpo4aDWU0heQAvCL1iSfJcfZ4y+CGuJRMwW
kh9b5UTTVK2cAXNiocez0qWbsLyNPjGR1VEOjwwdM2vMLy/eT5MnlVyLQkT1fcU+RR8M1xVQVmJK
pTxENbsxpEpzEkw7jZiH1K/CKWLhMJzKegcOTn++RrpNkSOTdJg0TNBxRO/Q2/CRbFkLKlO+fVCL
CdBkAIpteJFT2N4OD3Bd7BKi725cbl/+vtT0ez5St1a8Cj4hEgpKl/bjT7EFMfbfMzxt9TGx8GrM
kdisVIMVK5OBundG3/yy2VEI2xuLKsNlsgSVAbMzGGU6eCLR/cIa1fscqnax++l+iVkwg/6qzrfH
PLJ9c9E69/vgGPxScU7cGG42bKP9tw6et6G6hwRxmuiacQr+LUn8fS1vED0EWSSGWjCqns39SA7J
2aRYMAk9ImXfqYZYPjlhMkpAoOzmXAu0+RWIfVGJ9845fFDEF+CPAfciGluKW//wQFQkl4Niv+dZ
uzLrouiY0CnwK6M1zwbZAB0dT6GKSr5xhI2o+/LUAIJrENLowPBxRrjKk6E3SD/CIdbWij3FNoAX
f68hJKbKFz0bD412I6VLaZIum06K2uFIZYthJTzGckfVPJEWEYiK+NOk1CFskwGh5w9+2C/k+bL3
+mP++oZNTMUGpAqoys4Mdte9KPcaIvtVOIiPaRFDgtOyn/syPqxT4tTpPJvQvvfQjVS3H5Z1XiuJ
jM/kJD+lKPY//1IbXdxpQsNXjD/TxhCCNb0EUD4IOSOBGpm+EldiLZlWA4Z5JO8ZsleFsF2LC/9i
FINA/U3ZTwOlH1sdp6i40J8HjZeVXdhVig9dbAYv7lahg7U/+nVlkeckHRgwpGkNwxJUC+jVarZl
mFp3UWVh14TbUusy3rPKgFCKO5rXZX5gexOntbisnYDNNXl3KKNUEqwxpMCzJoUenNoWKlZErOxG
KDuhCD0Qn+TpUsJ5kKvM1Thzn+Fh0JwS2zH3Z75BaIWS3yFPnrkfXtZwgR6sIhm3QJSibSLYHS0K
cZpX4tvPk+Hglqj/dbFjc+P2LwAgsDtxqHyHz3D3gWQ8d+mcedcElBT3GfzMl+eRTsO1zINVgyyj
gkwp+jSh/f19ZzkcMfHmmx3WZz8IPOamLqRTXgpZ8g0pk4CvSP3wwK3ACbG9SqEsMIyy29hAuKJ8
VMJ2MNx4E0iBiPDHVcoRHjxT/ShG/wQCKNFF6kSSA6mcR2WGQynIpgN5n1VhB3jwxhg8xwyUlUBl
7hFVUVSelXoPROCbZCRGDAPefzQ3amOCJgIHdC+I2amTZPxB4cJX9WpTqQBMjx0wC/YrdOatS9pK
vCJDdTrZDsRv1APve8dA3zJiIDW40DJXTH4vRwZOoohJG6CIT7fGWhXMMWhl4ReouOB6+iAKQNND
7Oh8Y/pIfGqU8s16xvuQcFN1SgRGOlwwG4QEl/Y8CWlCI17muNo6j14HenmQ1F0W1qaUBKAOX9Ag
JU61NaVJk4Ew3SkyfHiROOX4DfAnlRy0sOYJjs0+HBoO28vkwyOKC+UMRl2jsv9ANanheAPU82Xu
Xw7v54jl8NGH2N/K/yrsRamveDeyvKFgt2tPx52xKfJjufK+mSQUi57ZDw6Dqwf4S2ILuxuqUc4B
LhWUYQh17QNXmwAlzJzch9MAptmLM9frN5pG5l7i2cV9Q3yV3K8w+hnAe6LIoRofovOaTKbZgiVm
XMpNiduZY0THAA52jBzp1qMnnG15uFfbK/X/HZnDAc9joscHp9MjPOrHL3oTXNqNNXeGinA5w9fM
bU0YDqocgBk6J8er0MHRK4Gmzdibo0Vl21pBgxbAVHekICFO67+y/egQmentozegxtvPbhayAB5G
jrA4SQJWcqaSUl7gU0sL0SSfI95tw0gLi4EERQiDomfRarB2HcICuobDBPTkxeMs05/aUDFQSZY0
zL5v8rQcVqgEiXS48iMIflKLwMoComjEKi5Vpdwsxpu/E0H4VQVuEDsKIzx6vCPs7AcP8pHDgYWz
/MrR2Kkkkh1UA9cB0fDZeEc5oVQhKrv6g6NT9QVFCfycrynqeF0paoo7bljy47x4J1dl28mGCNbX
HiUFN4g+TBENjIu0gUM/GSY9pUFhLEMbWhROnnDNO4jZnEejSQEihLTQURFc6NemZFbcl0fvSLSY
J3ePZdIkVzoPHUbBI5RbjvYylRH3ozTGEujjsrwMrmRiFwDrtZ77QnB9O+9xxqRK3mg5FFAUx/yG
d4fYzCWsg/DTZEKHDb67HZy77/beTQaJe2qz/JuZwJzNbXMAwLq5a8P1hjXBXhSZHLwAx3AdIuCk
df6K/8ChX7Y+9LD5B+J1q9BjKsY0zieY3lbGAM0Lh/JmYx/6I+fUPTFtzkLSqPdAUf3dtjqrj2j0
UCnp1rInw4wh5GKnHV8wd22g+LICyt3b6A3GC4eoRrGMLYTTroEcLbXd/k142xDfaBi9K6sZ5qRo
zF/IGQhx/motaW/K+NcqRXNg687qMto89QX0QOisziR2BEHJ8DD+/D1y3D+AbzLcQnBw+zuujUK7
Xpg0z5D2nXAwtyyfv50AE2+oHyhgCH7wLEkZJe/lvj8OLt3asN70GGeD6uyiOv7Q/imsZOFh84E2
k5uFsIQ3CKathbDgVZjksZj9+GcUhilP5xIYgtlKipfodXQ99y9vOpF5owUgCoRDs+PcBw8oZnCx
gHgiLAs06eLhJVEffTaf/MYX3dMg7d6YBpVNgCb+UlvceiWc0oIzu76rf5jhzc920p97KaR2V8Oh
3Qk/xjvzOahy9aZ5TZ2X0Uvh0YnQCqTuapoFU8dlQXh4v7PKkFkGO2mHQ1dWeGyV3Z5a9b9s58xZ
5c1+SICsVhVH2fE1THo4VyYben713Kp+CW9MyuD2MUkUHYgH8wp0L87By6r1GBTbeFqFhO5JfV2B
8TJ9MkEd5WytaDfXc7AwGIf/0XRmzaljSRD+RUSwL6/aBUIIIYzhhUC6MmLH7PDr50t5OjzdPdfX
GCGdU6cqKzML6gFN/t3XJmTkwe1udkZFQmexDXv/Y9bP0DFYv/YvoEiDT2XsX33mLLz2ZoMjXj2z
wuc3mN+0tP/VHEbWnxlRJ3yxlvFQwhc24YTWhPg8E+sImwcqasYr0+yeMBDC7wS0pDqBBmtViffE
y5KHumEZK+NGedW24F/CKSSK/R8OJ8nVbKYmDvsFVZA0DGIq6pPrIbRdTWG5kj8zR95vowkTRKyC
l4xAhwjkSwCh9j/klv+IKwPqj7ZVC4u0FrfCRsgf/8SYdVqDHgc4pQ2kOsUtRJkALIpxFFmDGm0J
zJUA9RF96avrC8TgFU1kNGKGtkIQEAZhUeCENNdI0YbdeRuOHv2esO3TTvCrc5AwIQYMvp+/MF4X
As+7RIX1SDEKnah3Rh5KGQwyRDeVhg0jHTf2e4jGH9288ns1Z5U9keQACDDQdAxMvuOwhkdIyzcU
IKAM7QMuGy7nZEMUBBrdjbsE5T3JPnua6845abnKP6RdPTkM/qmra1SosvuCTqpRaWoOwxT60mgw
YQEgk0FlUuqYIa5InC5Niow8VbbK2BZlAxkHTnZEldItGRfC7NilCHiR8eSyxheADyzGyYeuR7Wo
LHmUs8C4U7WKmMCqUd1p0gscRBa/IB0aU8gOBbBlCkV8EUn5nfwgrq6aXKXjREPI8SbhuOq5jX6t
j/eVswO8ZZpqigSEaP5ERNEle21xAHPQJtXoylP81wjflAvrIcZceM2XhmqdEEkr1RoPZrDdmQmP
h0NOZQSWwGNVMPQKWDeAC1hGimHY5u+wADhpiDATbH3mUcI5g8fiQsyAmKVblCoSIR8gCHycD3eR
TZMCRzkKVim7pcMGUZNfIAdVXA5IYF4pQLUuqVTKkp90rRTNdIiicpIXFPFrAmuojOr+AVKwB1l4
SmuZT8gqAoLHbaSJaEUQi5YlzSQ4iIwZICDSlafB9GEKrlY8Jbk/4/jibSC69+mrQPd89e/AcfdM
Tny6l0IT/95RiKQQxyWpkdJR6kYwQCPCeo9DWNVtDbuTN131OiwSydI1ySqGYh0UDAfS+d9k4wKn
UCHRMUJdSsQTCCmcE4yTpSNptUCNSBNFBLvU4EhDCxRRTRFFE2w6xAX0agsjBmwtr1Kzv1QvKImR
YaTGND7sM1bY1C+TDc71I0En+ogHkAZlYWpcg1+Rbyi7EkBFAspeVAqFCgq6uAy1Tgxxu+Ajgj6A
/94nx/6FLAMrU7KIulWz7/6v/xtQoDWz5d0ofk3EtU+UhDXOeAmjDkO2LbAHYwp+kLOjiv3e/1RH
1VE9aSZL75ox/A7aOYo7dkCT4Xtruu+MvZm0R3eUOAzym6sURF5AZ2eAp18GlBL+Vrj8j0tlDYqO
gXnAT+HOQjy0WOWApGhZN0PVKaGy6j8VVHVSHYGdo7F/1qxDwzxc7cpQ6rc7Zu4daMI7crPKYoeb
5h2ill3N9h2rvuz3hpUFgqVq1hgvAQERPuLkfdo597t3hYbG0cAVroT58UeMERvgArdhNzh8n68/
l7P7bKCRrCLBZMqFcduOr+AlxFm7UrXBVyF845rXuph8+/Q0gaWxkUheHHmceBb/fVb8/MIJS7PT
JAsii4AYOv4MyRb2ELeWZhvd3T9UL9hbrC04nIzzhEl0cWEEvNAs223vOqkN6xbmbffkg/F7i0eb
YBbJCJGeu4u29A8vUFDbOEV++o3FNetMaWZR7q+5cJjLFUIMXp7uFWckFrJe9bGxZ/JePdhib/+Q
deAEP4bXSTPVGx8YaH9FlQPpa/HHSDiQZDDiSlfxGx3mj3BvH5x2epjc8GhrpjcUT+3ZvcAMim97
dTQ8Fes+u6dryKpXrx4W7vU/sSBEiG3yKgfG/qsOcMHZYDpX5yN2B1PMPrGsC26rzb8t+21W4ATv
zqpZ6+e2IvFqDNcAAR24E3V7E6pU1bSqFuMt33T0MDt6m3Xmlb37dRcfMSUdFYakfTPv60Kw5wDQ
MdBw9hGhbDFayHMEw1BSrsTHyJXq29e4j4gNiFYJyZIZgXaoZ1L5Aol79DM67L54mPKsVCubXIcu
165//TUO41Z6dw/jCkLewqg8mECm/KIzaE7xasaz3U1AGrBwwm2GDqe9GD1grzhgqgknEVPGYZBL
pxKPErwu2B3IF0cjKIEp5Aq820BdgWYSBn6DlllIR/5a6TorN/bIgdn1gUVGt8ChfoGcUksOXgft
KDyskpeNZTtGOBCUTsY67E1g7vgvZwiIwUW87W9Hc/+wq8EZDohIRjZVgrl++o0ZgxzWYGFgqQV5
cSjzZXHsBnV3OYUAxA8Mjgg5RBlbwxGFstYXDVjcKt1zAPh/h/D7iCE4pjgYu+HqNsTiWj/TNYdD
38kdB4ubngHNlh9wY2Phc6VJRZPNpeshLcB7WAiWtCMw2r0rY+o1JmeEzpjTACihbAmAODCNb9FB
+vIgW3tXytB/cJvzNRUnMOIFZpNaDx+P1iewUv8wbDVGb+BMi2xoky//oWzHJKK+tTd52RBcHmJ6
klhitF7BRUT6JrnZHPaMdUx3EHKVKQjETD+0ttegquh3MAX8KjgB61BWgMJf6W4MeGYHIGSvIbam
msDbp4HWBUiFhJhIN0qu6AsGpiObVlbbWTMi+1FduplWcfHnyEA41TtpHk+dSEO5Wjj4QRWTBDmW
t8n5ZE2iKso/wos6CJUmqnVKKyhoPx/0P9WUxGuzOAOWhXU6Dj2zjpOrQyh9YUxz+hJvSYQ+4I1a
dqdjjjCxPjvVKVs2ENP/aZKHyKqDf4Ordzw5GEFAzh8PrzaPLRnFvmu4RgR8EZ8eYPFxrBSwJJJw
YFLQ0aPQ5CjQUGh1677/mxeOVGI+jKx8h9mE2+nGrRQGF/WhcbkY/uPccK4kDBUE/nvwAMRiDQ7+
j7e3uitG0cIkeDKeBGfE77HGCHxxcaLmwQ5bh91hBxLk0e2cKlZ7bVaHUIog65suDxjwTNIKXSDj
J2HVQA/nQO2r7bAbtv3GwcjJz93q08ibUZ5jpyPLdQxfX2DWxE/a6Ml1X2WJMW/jiyFR5CTLiGR6
M7ofbWxSqLRP4Lv3p/fqetyPbQKpoQ+7raLpa4d7vrsab2hWPyDXnbtb6wSf7cv/dOGqYphiXe8R
BLuO9aBJVqDX/Ll1yIB3xfTzs7wi7+zUhqJQNZ/MUD3+vP/t6SyDo239oDtCpzK+9X+3xm+2IeXY
GusX3j/x79ZiHfNBW/LSxihKmDJ9SFIWttK6f5lJgNcljwEUoQyW5JpWEp1Ph9Q61bZTjiYXEvFz
KvaRBRflkvhgQc6tIVvO67gHz8iXHml3S3aXH42+Ae8FOj1dgTU5Z9l1QpmKSS30Oam0vmt3AuIN
NQjnIXXTy0PhxHtRSmFH458nOPzCQaEXwQ5egxfCjsGrQG+n5oa8n/G2UD8cpJX6iDUHPhbTuCD4
KOBpIGW3r9B/CUBy5dKI1DuSKBvTXrGEtmgASLWx6NpFc8FvyuPV5MEegXk755/zT3tSnbRQrmzJ
Wirjd3BZtbogAvu4/V18wV3oZufVHlsCOjuIurAdqTAZgi6CyV3M0OadPcgTNOIZxO3OqNBUSLB4
SJNpuSZdEja8V55kXEIdlKIfTEysKDDX/Vj16cH++B9mdZ2m4uN8BuD+Fr8zbIzFK5M6HPADjGxR
k6lJRxkozklYrlP0carQ1wZqxFaANgL/uK3xw8w0IOwBKOdv3H3HwJXacnOmj43k7iB3mit0JLJA
BpahGuUGIXnPMnDe7c8veerhWw7jGn6s9pUGNgcu6bf+CO4nxG+abfyI7gc1EUn2egqnAYmaAjaf
mg+otP4IU1A1NFcZI/ffTB8p7QsVxgR6FJrsUBUyQvGQX1Jmj2gu8WBbVCg3nyEKwOkOibwbnEj+
2kYJhXF0irU+ctBSXJl1ZGSMhzFHoxeT6zEpjwyHyKwHVBlHDsLBJX7lz41BEoVHAPvGQd6MuE9e
5aWpMaATpV94oEMDGC+rCWZPflXQd74C4ZSi8IilVWXztGyoEbRD+tOw59YI9ecv2UoIpkIKAppH
gCTM9zMfMh2NCHQh853rZrMZFg6vLho2am8Xes4n6DjgoAcCJWtFjfIySurhf2Yfo1M1njnwLt1l
kGsT1yv2CRQfNKvo8mjiVE3KEeoPzkim4pV0LH5dB6SD2a2L4t+TeZStkY+JEUi7uaRciX0Effxi
gcDQQMGlVGkz/QWvPKGsh/AFAkAvXZ/Y5+GJdPtL8FcSgZcxiYo4Zho9nc0QwIo1vRbfhEZwFuNH
EyOUogi8wk7I6qPeFO+jpTfrDPFdeFuFV7Mv/YvxiAu0+i80+++gA5JmY38xa8u6wjP7q6mGPKFm
YBBrQHj6mzxNinuTsQeaFIwgbdB84cHx2SbgIeiiDDbtqT3f+V0mzvzagx9GoA3azofJEqqy63cq
c9wSodbB25wxnxkHXnkC3ajZ+tUJFfTepUAw0NiNxbP8eHFWw/8ybjDl3MCqCVeb/exMBvTvPOBs
uZPiEhznWu4s+pQwzV63PnA/Zk0/urESDgHFpHXVjKK6z/yy0qGos89vb1mzwBxaB7gQUU95m+AI
QCdInVqC6YcoKmDZgPVsWJxR2ahe+1y3sE9FLQTMxO+l93E1bC7Dw4sC7TPm9jStZ3S+cEeyZVBD
LEIvM78+MSczs4yqSxwqB5R/Sdjo4SuzpwC0ex+fRht0Mrha1uZuolnaYGpEDbb9aQwpCGsLdQHe
0XJjN2k+olejxi7779SrMxCnF/xEZ5kwAc7n1nQrbCJche4gYHxhiHrEFoSe53MOpR8WMl1P//dF
H0wsy+WGhsHa/dAjPaue6iYZ59pnXFmA6ZJEgYwwWABXJ4gI351FrQ9mzdfBeoVNOuxoYPghZgaA
qt/G/Y9deHfG86oj/2ETPp1gbvc5APBrN+U3I4eVGk+CYZ+zYI6sHj6Fyp6J9/PV8pEZTipPZHns
s0nV08tk5olzkv+DfeKkzxswcMHkmQYcm8yqWOF9mx+cS39VcQ83u+K2WM+HZPfvRMnd/G7woP1r
cA2YenVkmctVE42cFCVMU7vg0NB2VlXrEBGbjgYLvoKOtdG3sbd+ubRaAzegiRyIrnp1ZKmqMWWs
WtApGsY0NlgpmfzVarQJIYpkp++K2iQ0dyZMsJmv0LqQK7pYdMxQrOBkaZzwwLrRd+hZnfl1sDRr
REMPT4XhFsEWyhVT8waf6QRbCNWl+qc2vI729vQPY3hbwZw3rI9qLm/YCfX04FfrMuF7eS0W7nu+
TbnEYgYW0GYp1ZMrCcv2a/+lK+tMa4xZ7E6Y78B8tu1KUzEp6PXNBvRuptpxFgKLrx4dGSt/Fxuz
jefB04JYqPl4NSpgvVKPUqMrzsb0hJJBwtaj2aHmzTVDBnWN8xmhEa0B4BjH78K/MG674uiz/s66
6NaQ/fGZC/a85BJkZchiGVqH/wWrom5R5r6mzdl2fMsllsDWCMMMr55idIxfOf4S3M7r4Io7yGP+
iQSqtZhzs8OimLhMnYRUjoqBQ73kQuyGPXoOZJ4FxQIk59Il+OjgDnywX37L0chcClUNKbtx9FCP
larDN6C+ns8mlecELhdzdFNmJbniSAKQEeqJITkbn19m1aNQp2dU9TRgA6t6Pg1p/lAX/8LBCIP7
rfuPRczC0p3CCN5gKN02PLE8t8yc1PmVQdLx3IDZeXN8QjfmqmazfqYAE1isNJ1LjHMxLtBv72Ji
ezGcvid7agd8kIYVf5vrNmJpMniAFRRYKlW1u84Y5ZxQUrNnXIiHmPtqTmcvrGCA+bIo4QdoSQYD
hCGgNNaQ0W1HmCIpNCSPEfSjI4gDnbdbKjg9gRr3Do9zbL6B8VAb0UI5eLcIjix2YZiT8medVbJK
R2Lka+JwHYvOBWjxfyMNWz6Cs7J78NSB9yGBdOjXd/CAmNxzREENHoZgyKNz5fSFGUotubV2WEQf
Fq10T32zXghLX08rjLPAWTJmB4garMdLlzDhNGSuBMNTuItEmJq9qg3RRmJ9LcuVG9jcZDLWs9Tz
0+K7ILw50QCs9PE306LW0ScCYm/KI1m7xWxnUq+Iz0h5A3D9GXSIJW3zPjwyRPi0uI1ukwMr6OIj
GAE/AIdjGBItUQoAmRtwWRcPdErx44VHpUsbmoCCAyXzJa5O1uOc0Y/pSwUdPD+9ycfjaRzshlXl
SXUykcE2X0f86Skd7R6O9S+I10y6QlK8DvV9Ojhvbj5d1ip3vUedhgMsKABHMIzsprlAySKl3fnE
Vjm9DQbbv/v6+vRA84nw/XUIQZz3YB9R891QxckKlQaSU6OmizELH1bdm1MEd6PibPGFuQAQaVxU
J6jHFefV4NtsfO2ZinPhvdUluvh016jDJUc5OlB+GR6MS8mw4KHpjKqF3GS1ICrcA54eBz62TYyC
5TwVD1/f3uXFiKp0sumXN50VcvDq6Oq48KSXob4bM757JF+ZzqTwq27VfXKz3n3w1EVzUX5KmHQ3
i49+DC5os7ER/dFnJlnhNrFGQWS+sLLHvrdhDPiGOIZ6F9jw/1oOAwbwJLDPdN7WXgMEp0VZX8fB
RPtGvRGNrK5wMahn/cUo2WI+Mrr50vWSR0ueX7fx+6hZ2EUN3gBWNMbw0tVN+LsNEGviRPWaMKHh
4AtAqK/nqpejuFU8o6WCDnANG3BRokq02sdA9sPrdN8lky/OFjoFGhPzTQ6YQo14qlFEsiE0ZoT4
B8jRwUUC9D+lm1XxaVjhzmYjWymuJsXNC284uE0gC48GxQ/J0LoJoeB999/z6xz+wRuEvNEu0xpE
FXSTrQMqOCjOxFVQkYQ3kFplzT36NTa/xrYl/zBYUtWTuL8g/TWzcTPAGtrwgrCVVcFQ/ekZKblk
1jbUgRbqTluHJoBsI6/0FBf3J0N6PmGNosBufLgKpEXhc+nhlXfsP1p9KGEg7shtGfsdk8qJIHAA
N9rwD2QM6DTMWY7gG73JeRFiiSKKQm32gF3jbXYhxJY1jqTsQPNd8Q/o70nyznCSzwOleVRH7hpH
U/qG9EvE6T1Jv4V3HCfO15vuLoYnUBIsfDbIv3rcv8usE2LFxveAQvRaUq25CtAcTg3JJavdpWxz
jSAMV3d/HhjgkDDL62ZK8MjzVkyuWbK76zA7EUilfCbgBJFpQU3MSH/Nx6a3AmOPPqJ4EYA9UCSi
LYb5YnkQPwnFmgXIgPUTnSW6JOc51vus6j8SoIK4WLWiCkP/7mP+q5dohfcgH2pzMVvQxacYmhJz
3UEwRZbWfHFxD1WJaPWKFyOMQ8z2xnBDcvLEbaXkb3KTaAeRD6P7oniABbz2o0x+nQqF/CgtHpJY
xBUburaqqMVjPc7qUeNtsUqpcrlT2X62DDq23uMg8IGwob5SrDqd6sc3ONCokPntmX5hJjIM9517
Q3PjkCPn+J3q81Hs7oxE65B0B5RLKKVY1NCB/e5cj7RNlfZIKYmxSgI5mBKF+Tm1VtUfpWfqnODL
geVAp4RpDQTIb6Hjx5duBnhhLIdsHqHqMny4NdVXaLam/tF3G8ECglSqr97WzFEAVAEgL6mo8NAs
aRZDWgNI9PSldtmak/qAfXz8EuVJnSgK2tugST+Zhz5QJ1q1P+uDXB7eHWou7lEOCptS6EMxx+WE
TyglIfIC4UQ0hQkRViyOs/dKe1fEsMab0hlqDnuF3/aG7LqhSsAF9ThwY6IxfrO08FiGgwy8osmw
0baVG3nF1P+gAItYiGNmnMeC9HL4sZjR5Dcv9/OcLWDlQHzNyCfEnMkj+Av9OJFBsF9P2ySCJUcL
EJv1G65LfFce6/wy5HdGzEMgqpUUPHoCIDVXwEDOkyOxNFVrVIRWUGl2EP+m7YAeWgtbfUw9BpgE
quE3Nqg2f4z1H4H6bAgt93LoKR4AYOouR6wty29Hv2E7/wXZquL10PsW1eCPko1FZoD/ShUXJ0nx
1RZhhCTv3S6V0wW7C2ilXC3bEXOp1kYUc6KpX5nRL/3rXMrtU2o50D+oeFTUFB8vWEZS0s1BSKiT
VLhSdQvTiLSkERJS56MS5Z5yZ0APuGMbeDx9ef0TWzyFfh+EThDjY/YHDCt10sX8Scb0uYGEIIAi
FSHTYJVySAAB7blS7i2NSDVIaoYPBz1LdaBdkg9pRs15FeQg9KmJBQpRoCr8HpEzeBk3YO29uU+n
cONd/AXtDVoterOUBwMJ49D/ADyCLcHYekDRAsUtyf1cgZYOHfOBqFrgIQPR9VM92Y5z5shrcRBv
owUdnU/wGzNHLNmPjpMd6KV602KYaRsIxfuTkP9JBdiBNmkg32QPan6n9u5fiHLRg+zJxiC9wVeE
gxSzWaTuoW5a42mpRRwRc9VzLb5EiMJlkoWZdWy0MqhLqPczkmg0V/AMzrM0oVVOxKA/hRyPWJ1W
2wSNx6zCmcsB+2+db6Yiw9c6HARwBrAxZfu26ISw1dnFHS31ztm+bUcXBm3N9zgb7gZ8w3+y8AfV
dX9XdzZc48vcY9/pVb/azP+FbecWKaDZ1u4wbApfeVLU9AqnZ0xb5kbS772niY4KNTx+YfgsboV5
Odg0gEEWOFsb4zojY1uDE0GesuFgMI9s455qzgmxwj+A2OsxaFcHPQwiT9azIrou7pgX+O8cptip
NBldeUPuJU348HdxzwGq3Do/pwNFXZRPeh9+fu2CyeGcudsZqcJz/p6jiCJX6OHqYu4b3BceRMWv
AufA8+g6Yr6gjQ3w0v15qub08RA5IQCAiUcyLJXOjc00I1hCrL4ZHOGAP1EbzVYxozEMQkQjuJTd
1iMQIqIlxBp5CYHd1YzYbn+jJxw/SSdu234LGjz+zAA/SPlId7YzpDwxI9yQMjw8AHwQfeSogyot
dMCIG+MJYHhZJDfS8Fxm8OIxVhu0TjIIb8/3Lfd4HWzyTteB5r8kmJP61GpSZ0XFROQe1Dp1jguC
ELqS7Gq9v+mjnwLR4kGWhw3kzE3DZW+TVOeUBZTekx3GUSXH4w4fsON2v9+0fM9PDF/y1yTqeLvV
8eaOmh18boklt2nXy/pTWBRWO3gcjKyG4bV4T9DgOVKlRFjOSXh2JFiUcSz8T3oYwyI2H4wz8yvf
b/rhKDJ/MRMZ/A6ZPAoZ6Do+9Pn/UBvBz3lm0IB5gPTkQdY5rsphyPR9gC49WmOiwXxQvEuoquxA
xzHdBDBrZMh5hrgsf5B2kryQmnEL5V4WPuhy0NHgXzwouB8MdU2YusSY2dfk7mJWPhEXjPVV3sac
+73JwbnZ17eCltuL4UfGftKZJTF7Wlp67h6G4QWObwHGfhGEUnzD8Qu3uv/A/pCx0eRw6QfoP1E+
U2TOWEcbkG3D53DkLNEYadrIlAeXEhPAeGpBe+PlK0dilNcWX7wGob+MdyliDOhWSnY2NGUnS9TG
r3F9dAULQcIGzbfANL04WIK9vy4/3dESO7OfAvzlwRioH7j7QID+78W6MLkADK2gWAVUcZnV5FaI
N38FEnFytOtjtEX2QRcBYJB+UP/4gzI7ONKHHF2/2fPgjmy3ypcg81bM+o4AnJv/sBBnrx+9tV+Z
IrpxZ9wkzhSTTuCRiQh3h2Bw/7V+M2iGpHLrQJLpyuo+R7FlwNRlOC/PI6zjDnY2u3ACxEFgjtAa
F+I94oWB3znRneKJEs33Tm/QXt1jeZBR439KpiJHERkB24oMd0Awecyac8XH7dJCWkOKwwrjCY+2
jJhgNQ924/MIzcrqwJPmoVzN91T8tBO5bhu2lqUZHPgnDBonS69kXCuZ3jUHLeDcYYpQfgHhGVfz
91RHvxhNePoVQBWq7c449T+nSIzJeO09KveCc5IzalZL1QvVF4PRkodfoWm/dJcMyXkybwC/SQo9
xuD+qdPJojhb1FSqfAFn/00pfVp3+h/4jPs1cxteRDKyN8kb0xIf1cspODKHEbrERNw4JcZF2jHX
fj25wBMmUajDYKzf+I5cJ68mv1908N4KjSMCGZGUZDdKLgEPC3cDstlNvwNNo/BRiY9bOGk5qtrx
Oqn5b0zMmBh9wXPFuWOlioUqhiGv0Tv+esC5vzA3ZvPzRNHXLadCUBj3RrsVhheQCeqgchD2gmaX
gd5tZoBXEWi7mLhSZzJ5ujJoJPWwErTDatzxnzhPTfoHC9Dq+GEa4a/f6j+hUl+Z9fj4wpu5RF5B
qM7u7W7hETs6T5/ecVqxsNXBlpa27LZ/HJ/HXe9KCgVa063ivG96J22Dy7SwwdimOAIN14yzLfLW
/DorMDHChbYeXsCRJUAHko570dODW7NDMIMZGCOk5dsr9LRCfzoFlnN3o2PbxAcY2B9HKUzi8Uq3
WxFzd06zbqv/oAOQ7tLfQftiNhJgywGM2Xu/GjJ2G+bLEyQObvfPLXvjzg8cDtLximDIPuvyX4ob
SZPXcZgiljx/Y0ZTH394k8kRC3A8a0a9GlTZer9IiqSONgoCSL8+3uERx2GC9Qwj0U/GZoUA4vq0
mkweWdxpmw0bQJCLzdftjJ1ud/jEia8awhfo2u24HW5dXI+29hpWtrNfAGeNdnhhcWcNmfW14/XN
+NfAgvxLfjngC0N6SimDj/5hnIJ7nByal+bPDaDavBu9gMYrdr5bbOdaCctoBpqTbIcAd/KhO0Np
EDfxe0HLOb6k0DNoRAHIEYKd4dDr2h3k3zHYaTv8h7PqsX92QbutH0z4OpwSkOb2/foMxoM4yctY
ZlSMHfLKuUcfDKcAgtPW/Hf2QPcVt2jTA7O61a6zofImvvKresHVayLFmOJQ0PDvoMlcdOE2OcKH
PT7z9AiszMg5euaTno8VNnBrm8VTBS6Wk/RmApOqhdqX4E0Fx9l4t+4DfHUQXGEy3GMCr3FpAHid
wPkwDAqrFL7T15zhQx2ZKZint9luuKhg6dwC8dSt99chvNdcXGJ4TnfcsRArPQf3SrBjwBxXd7EP
PyceBO5ZZstrYpiy/dkDoTN/FCHrF80kRD7rrr2Gnr+0rhATASdQUEI+Dp+noJisGYm4nRwWKuQ2
9MsgDneZ9rpPOdTe4AEPNprZrA6W/5RGlSP1YIRQbLaBqPPuHJYhYoCGtxu8/CW9ZY9syjiNr2ai
gwumAeKR69YuZ/k+vAb+QsTCfDthyPtaQ+1JVLfsw7p9nGygDqQAXkUk00jEYuw96EEavLcb3CYd
DyrbHM8bSjUK7lEKzZOzwiUH80cp9YVGoGBjY3b1GpVga68Kbm9YS3ebNL/u8SnuoFz8dUeLFCD6
aLVANE8u5RrF3hP8+VDm+zpkDuNdn8s6TG+pymZqx2VAkgEuAGWJA2BjPOm5AlXwYUA95HyjQsFP
YKE+glG7bSY7av3d4jIhU6QJSL8N5EdoGEka8LOGS4nXJqo/+8YZAT4zh45hYuQFo4b3HkLbgJDN
vEqqybRudt20xmuZVgZ8tBnCb+HWaINIQMSAs+fLhMDWq5k8ztHrwwgutb3RqljtCCF3Cd5IBZ9w
NzGrju4wiW7/NlQPBHPmahJZ0coNOoNn/A6hZctOzGRe2yN4lcUr1Q5TPlfKSlQXg8MBDUqWLbUU
aQ1V3V/N2+Oh7H1pExZgl4hCOF75IsFpAzyS3vE15O2YRV9Ke+4QcbgZApQ6hKPSayrtDahVQENV
A74AJz/OA09vlYwV40GeJOSI4u0NYI3yUeZSD/9jFXPGdEVroFWYI99vWx6UTQYSNBEl6L8ixUGr
y7ouFAQMAGhW0CHH4RKav6i91IVBk0OYu82xx1kU9rKzL975A0fSJmlfcvoqZWkj+W2KX9fEvwtK
gX0jdD37VwjsLzruD2uzOny1sTp+OVIf7jFG2ftQsfuKyuDsTOmCy9UdY5u1avZr3x/m3LU4/T74
PxaRsPF3eT/OUI7EfQcR5uNENf5asFmVgvkFV+8WVLkRUm9LDflkjbF0DmO5Pahnokwj5caLuNx1
uyBv8sLCFoMEVHCC2Bqi7kDtWdwmsHbIqaz2itq23f8eAXiIOlSbKQAnu4HuPGtQKYxyWBnKNrg0
3VIsnwZnNBT6vrJbyDsrPbCXpbfsOR1PDRy2mXeACcjeg+vAr1aC0yyZ+QLPUlJgFhtIuUORjyDy
KB+vNB2SByN5kykBDGm9nA904NC58t6YBADOqAoHMgIa0/FTttsWKYgcpt0OUeLOMwVceIDg+n56
ZVINixfIhxmHQ12guOkaDbtj19+H8i/AuqpF9wHBqMVH4Bbqx0/TRK+gqySSwh+ZXMkf88Ax46M5
KDhUmxTUOYZZTY0fuFzFH2rKvbQTjM1ZKF93Y8hdBJ/AWImxbgB5OeblDou8BZdUQF+8J85JpXFJ
QbHgVnL9wlSFzzDMkK3h0E4TXoNgFqSuNH9Q7WHmxAQCXAlRSQmO/ENAKiwG+Z39ybXFGlGer5Im
x/0D5ySSRYnDpMKi0iDvlJheNkESgySMBgQboAUlOazsIwQ6FyrB4DK1E0hD1KvUW8halLPmUYWL
/3st7wEwpIJAtRm6wUiAOJB1MVINR4umrG0Al/RuKudg7zIeJciecwZiBuHkB2PSAT18SEuS1s7b
dIfFtKekzQDUqY6QjVNvAy1C0pD7CtPJUQsAqkBZsahxpPYQIMbLMVO1yQ+wnMJpBCr1dBqiIq0z
O+ZqVRZqPjMegyEhqKJoS6OqMua0xnFKgd/Twqvr1YfxmZ3QzKmd1Oa2kTZTis0gM0hIDCMTrYFg
ueYEMdtMZKyaKyVmDYGxevr1UWO88zvj8xcEFgcv6m95vOzQSUr5GGFszJ0DKgK+PhizeajJo950
zhwtBlHZ17nIIrHWiLau7J1yPzDg0Xdx1AprXGbV6WE4f6TFCMtADKyYGyte2hmWJJAOlEGwPTiR
xAm6S297STw8hNKPSTDFsTYqLLal4CXpTzgBdfIAywG2SWJNQ0QqJ93I+RNFZ4uSW10MCkeWC+MG
AZSBybtlBa9ARMzAV8TFNm8WA5ty6exkbciWHYne3jaMGDK3lNQxZby2jJzDOP3d5ZyrYTFjgq11
GbnLyTzc2iFEDWxmtIAPNP+ebkvCPygoFl0TOv0vvFUf9rSl+oifYWjtZYZtHMxZrMBwURiy7ZAt
sTApdQUZ8Jv4vpsBR1NxcVeh75IOcHexXeDx7nzqJ45vVXoQSp04k2EZ4zjm1EtoYTn0oOFpJhyQ
RLyhkJR+RJs2Dma04d2jZ9M1nmo+EhLVjKmEHi519EzwESiVLXA5CQ/p4pjAnabHC2VP/QvuRs14
ugIbgZA25BkbDuEYmwxcqUA0kGiADdTGLgDvE2rA2myY4QT2AIzFWcYWUBP765RlmgkWA3D6RL8k
il8Y9D3NRQJzntwOZF5HsqIyjD6Ev0kVPiXvHoPTEB09HgEb1Z3DjGmYc7YP44C4aWI+yBrQNqea
9Qwhc7U6G5BeGBKoc4PHjGYHL3keaKx8DZ//Ea5zNJowBgHKMJzR2Xfo0QBV+yQTMbC+QNI5wBPv
JDlry8TgW+GLdId2BmfGP4xxiPelq8RtkN/6USzvFeyLDHQZdNs5s/RhkDfGgsJPPvzNYtCDmoYK
F6ZLmxWhYNMDWGkMW0OWMmgS35nqiRGOo+hlRtgBcHdL5JFIgr0QqjyrS1Kc2chV+L21vniCTG7R
5K96sAqiFnCbwkHGLtiCPzPNbQHqvahK6x/fjDqO4vQ86CyhEzUCcHhhwjMs6ttcZdUJ2Piz32AO
ZGvMa33KeT8A4NuO0m+pIjjsBH6tkfTl0dEIV3WDyTIrxk7wuotHUE6QMtiJnzFohL6YrAZ2Q1He
P9CG+chSOql3K9M89hNEH1Yqzkxc2oexY1GsI25A8slqU8eKz8Avha4m6tEevIFIlQRBzBqUQRCh
Cgxed4gDmD1G77RI2QtsoYtZ4c3iDn8gHtzSXgwsr3jUDljy3psjQrYPUM7YdyD3XFqeRxh37LlJ
CjiOiKQ+sQFfD7hZaw5QKI9crnKPD8c6N0NerwUfZBZwR1vYK2vNzAM70iXJNgl6ZygfJeh8MKs4
4OiK+Fw/R3jxfYWJzOQFkREJ8m3Aa4TcaKvnej3YPrRVH1cPY9pmANSjpMg21F8Vm0DxXlRgQnUA
CHDDSThcfttEcg6m7Akd7xB0htJVf9w2lNyMQ0XzDPQ3/HYtMwVBvL7QFkrwdZ5CzSoGdQiSqJ8Z
HwHCTtRreHFpUOiSzk8x6HJFE3/C73jF3JouPJxV19H5FmBNkMEMpnn+TTfnQP+W2w36WHN5P3j7
NhZYwMNLTzBkz9GYxj2rgfUGz5a4xmA68aqZDGNyRHMyP6Ntx8A7B5ePeVwhIAmGjJjt9sI4U1Zg
QEZymOKjnGG7Ku+ReBGc25gByky2kLfaDkEBWNiCNASri9+mwYt5LiWfcFblVbGPfMcIyjFRPKGZ
6yZxTLiJY9jMZpxQ6PgkPRAf/LjFYc2wIo5yiwh/wMaMtcFGWg85ODM+AMZpnM3z2SxmLHdQOntR
dy2dbuBytEjoKXKdNgJv4ZfVVi6bf6VzTQpf9bRSWOEulogxj1luQRdbGsgiXCe9caPP5Dxc+IhY
BFe6PhyHNDClU9QtIpyRr14NQObYjWf2XH5BfKYouwz4eZ3GbcgsqhVHzpe2tGxcMHN2fLja9bvB
Q9VexivSpqcNcqzcCQFrwl5llJev8dUdQxM3GYCDgwkbU0mRzRxWfi0sLyO82cyonrk8VkUZQtUN
smyNQFp3uhAVWWXG0yBQa1REh7QBzh2/4QCWfDZY5pwjMjZivc6VAD2dhvvC2ABy+BAiaeBWGxY8
gzaQYXUkQjmi/QlmgbQeJYKUv8DVyjCtwDmV/i42OzX3l6xyw6IpfpoWODCZA6M2wYBloQlpflz3
sxvcfukycxo3iloiOehklqPSEQ8Tuk28ECMOVHTqSdxIPvQ9fCLcdtL0eVGHWQ3YqoZrjC3kRMd7
YiqD1o9Vy47blZvuPqXuIYU9DdnezGMh+rEmqlFV4nB0JJxQpY1okcoVA5KuChS6Dyi31DAWx6GO
1F7PmH4iZyN5sc4exNHxbbbJN3c1JEvXNF6lZvnOJc7xeXZMf6w/STjiHEu0EANGs5I/LiS8ioLu
+1/Mhlc6AwttpsJd4VXdCeoDZi8J+QZvoM0Tu3YIi7df4KF+MUj5CDpKadktBDRZUzSsJI6YP0C2
IYhqZ5n4I5AswzMTKsARQNQKVpMfLwxgB2vSAY2LVQbNRAWAOBaKw2wpbqsU6iBklAFEjw+tpPkc
x0ote6VKmsjbC+sw4SkzCLdECVaHvPzqWC/RSUSQxZNRZUAdMFTi2VDLUkyA/UyTSDWkytjAZQOg
d375CTIKwIJtecBI568zSFyIvyIEobpLC0kjPLjsv36Peqwij7x8P2YbcxmQV2jB6kjJZnwM7TyV
bGwsjill5yw/7I3s0JxOIMbijT1H30FaDfTox0w+skmiJky7m0zMuvOyIae3sAKDuJtzQham3seA
bO6yVxXLU2q/hyNZdRW5gh+TOZGxnr1o/mBnhSti+8Yh98NMnmcm/iR2/asVjiFILXDKxD5RXimk
SWQaUMG1+GlC81Wmy0ASSN/7gkLkZPShepR2jTLZcEOEDyFL4MHB+d01AgVKataReBFMHeVv7BAr
aZSda+tnsrPqkrJcCYhlPHpg+sAnIJQR8W07nHje13gcEjUivkcMjHW3qGSeNBC6gdz1alXGCUFN
4kW0iRJdqPxvcbAIaPLSY0jeEbRyRz7N5wH9T/XTWSVmRnSHNn+zZ80JA3cX2tFyR8PdkRb4Xx6u
f8smTpmo8As+ohu5OmJNaNNuRpozUCnJOcM6/uv5q7zlkWPFRQdxwyBqNO40+EVVBHFn4FiZh3I8
5Tm5pS325tRebQ8WK4MDkGMYmXbJxaS8hnkgGOMNCZD8nUScNePOtCkUcBQZxdg/ky8ZcCcw2pwz
oaYKv43W8xD5xoeajGM7pH8FsHL4H0tn1qUotkThX+RaKqj4ymEWBXFAfXE54iw4If76/iKrO7uq
b9XNVIRz4kTs2HuHS6mELWlWuWfsQ3bns/XcoenDLek56a4PM4EBm0g1jOBANrE7pFwmgqIdspA2
dJuRdjC/2yKBkrKQi4K8NqYRj0li05VeS27phC2L6kNxmixqfFSKCHGGzVF+ylHxNlu0Ie5M42Ck
BSgFLwHBJLrv6+hwO5h2Y4grg1+OgxLjj6UrxEASKx7qJ5BkZSOmy/jLktBIF03gRjnxNesV+0nc
HUqgkFq/nNcmpNPilYc1jRzEKBaamytdoaAVoNmGl1Ix787SZ/i7gMszuxGVpV34TSdTq8klwOZa
mlpXOCqXBAsFfAYx5caxaBmyiGAhybEJkInYBar18AZvjFnyUBIOaoz0hsuSfEJ2IOw/PoOgNPSF
d3GTfteRjKYNSSKlxQvHhA944Xccnxg6KjgE+YzpghiI+x5r5C9Fkxl04E1CAhFkhRKRqrBmjx16
Yvj6H1xYvk474cbP4BrCRGUtZaJSJOHw8AGbtSONKmE0v5LWCv8coJsRk6Y+K8K0bVLewdhn8rko
r4TKI3uksMjcsVoSFgr1B3sXhvd2uz2pLY4pNFM4ilDANJmF2jyijpijNHGgJ+hj0oSeQDZJvJkP
VsF+qA8M6O/B6svmgfLQNDsXC91FX1rIUsiSvLplRljWY0nHYMRR9IQbaWHXX5RbFwGdXh5xAKWP
JDofExoQ/oti8A1Ajy0SQ4mhVX8A7Q6KoCPYL4OSuSHGcLFG45phmwbUeedvxJ1CQM0IB1w5DSCk
kWby2i+oyqfV29r4ayDcOEoyN6lxAuG+W5kHuTcpYo9MkeN0QHCoBxy261/KLhXvgPSyxVDPk/LU
vLSY3xcqtbdtDAElG0kRwUgOJwck6bKoR7BNW2STpVVMGhaVBimeQARc6h0ZM1NIZk8wwRYgNmPd
WURYf4V4E/gbgDX6BepGts8zjLQWJdE5lBE/5E0TOlJb5ovCrzdPA0ELeNegZUuUFJv18eK+Wvix
aUSS8nDQyMS280AfGpT2sqVE+yND5GQ6MYd97Ir5JNZQzi6RSEhO2kEM6K+7Akcm7kbeICc72/B3
aweFlsun70pR6oaAPy7aUEXsBM2SPAjWyro+L1+c11JxGVuofjxY0AN7ue0SqjhUCQI5PWmwIEYq
JKLJIA1JeAXRxsjvutlddVcyjmCJPZ0YsVNJNPDpjqQYFedFAT0JjmsoV6yIM64WAm92cI+82i/0
EN2ZoK2StFK7RFrwDF0aN085xt5Wh+Mh8fsLxhzajF6VLSdm/OJD8kM3oFIO6LFYnJYrIxDMX+fg
Is8ZGCYjGyHJ/xU9G1puSMOQ40Oek+pKuPdust4B8gnONP6Y5mKNSMyOGQlg0cyhyQ93eQTqe1/R
MHquSjxhJPkXk8HxOAlhTSwRJzEVmvSYOztuChDa4WiO+pK8A7DpWH6K8rIDxV9zs7HmwgZCubjQ
NnV8Drs8vCw5J59wnQVrwGL6pSNBxylqzQQL8dHffNtpB9T5Dyjk7KdeE+MU4TmA8vMrQt9JUfNI
GfEJmjf2I14IEi4sGB6bvBLxD2KtxglEEGDYIZ+bNotKonXi44gA85iYIg6DjDZmA73xv6yxS4Q7
+gUojpDbuutkJxAscCMWldF95cD+JeBJ379uUxS9TJ6wVCFRv1+qad1AlCGdGFpYxNu8l0QI0dnn
leIIFtxO6kaerBjKMMoPVslXKOlw+AFFuM34y0A4psHbYcWM45SEBA6MM5bYEEtujHdnvBO+opQX
G//MEwiJetSyko5TIQkX5dFD7P3xXDdGToX7L0BIS5oNtEmkd7Tsi3ynZWZTCUHrpLBElyQhPYEe
zdaCMP618N9JWJkW4MCTpyL2xUIfx9yOXiNNq9yyWFRjP/Y7Zm/Ykyci+JrAmYCCf60EuF1218TX
IlrTFLt6a25Ui3lRiw6PRldiqSXHcs5h1mtZI2uG2RWzrU7+O6h5HXPxcbhri/HH2yGLlUIfiCzQ
eRt3hZ4bfQddBpiMaNcVCMjXma3XXKUBpHJYI+RjY4XpHA+jDTbiuFIA7kmkh/j6AYdEuUKc2HzU
YSqzNHiMZ3t3JB6bvhgW+jyEmcXH4NlShRtQgMiZ2eecRZPXXxTlcABflwyIJ1nhYIjtxmYHwIUr
Dx+PrgQ6XWA8Cl6fO9JwHFEIUvIk5Aw0gZzFTCbssBs+DC7idjSRdwMtskwQjoP3RP22Kx1RjDSS
WCAzcCDisvzV0uUsedKmk+T2qbgnMmY3A1jlAyRH048Tf+zGUo7GQjcYKlnEOgsvHNio8YBDKQSp
rj7ssdBWwRJ8QpGfnwkSutlZIJt8O9AB8R7i8Ovhpsg5RvsUzI5jlfRycubUgA0rNt/UdWeyu4R4
Ci6PmHuRXZxOpQ6G5EBd89SxcjZ+/45zGelVxWL7BrhDBXWUZeQYzIsbU2zSryCdvRCjJXNq7Hno
D6vA0Eok/HhVCeEL93g2bNOHadZVHTRo4MVgkEtPzsinVc4EIqPQttojEXXzjIC7O5w8d39lS+YR
1SbMSGVguchJr7MTUl11vajD/sHccJSABz4tUA/zS3i0D3WdlW/zgfC4dL9JFqLsu/VeZoVx1wFx
66Ei4dDwQae34uB0PJDrEAe5YkZzpR4hiG0MNU6N+uynasOumwPJtHnHFoAGB7c4aR6oXypUM0L4
MIYdaFDPgcgApNWPd1d6b6tXQ4ExQt7qJtlEx6YHlqBmlqjPSC+JflIpiQKkJKWD5QVfcExnfEnT
gmobWQ8DEMhp0LHerVuKZnY5hvyv97WDA/7SFJ80It4AVau5BJ6adAddaLU/ur68Xa1i1t8HeSgy
e1KdlAc++Deqo29+6uSYlBsiaofCwrsgLnCbpGbbZnxZ88pJh3LKy3EDqQH/AgLUP/3z5AgTHQYb
VLKMPDXIgX0djXNEN8KjXebJh5SHqX1ybC6nWW9d2V8r47woBjCUOZc/aHWO7Jv8rY6GOrBIUIYh
R1r2r9NmZbcM98awPLWI4LEhpeAM+F9ohDwBJ3DHE/Xk8O6RoO0X98G6SCKSEMAEJx8Bt8kaZ+t0
Joxhf1HUwSOXKQhsGHHk2nVBaP+M3ZDYhi08GGJqPkpyaP+gKfkNb4bK7jPYd0ZQvMoYUOk4mf6s
3Uf75+x0CJYU+jv6I3G7DGpdzvb35odMtMt4hD9i5ELjAL5Sxo+Bzgn+4nBXZ4Be0t5u9HHahCt4
jd5vcwcKmfpjrUdyyql2ncHNiKlHUu56nSM7r6n3rk0hDyDJyU6iWZpFhjJZ3YcFDWt8c9W59M50
m/+M9Cm3qOV6WofvP4z+/ro825/1DhqgQQIrU1ylNVIBgB2d8aWpxtec44CK8WPpUiRevUV1syt6
gTJmor27nbCUsX6h8BPxlMHJpYM4rJchT+zAJoLFNJzevYcFnWd2JWL6dY0engM7oFfzZmj/6H3j
ILSwoC1e7OlHhqdKAKQdnkjIq8cMNiLeOn0cHZHv0agfC7qLheDSh4H6dsj/8qkJ+vm8KbcdgSWa
DmI5mO4+3SC2qR5BRJrS0Qxy80enYAxukF41cPQ6gdbs7Mmp8NeMW32k4up+ByRjKVRR+kL5SsIL
C3E5G9SG9zDFjZvmDX6qoHBWWG3gO65SGxWxIYbMvq+RO5q7hCkdNAk1sfo9WNpVkhW7kY4NgsC6
hVcD1Isx4f6m+Rgf+w3YfMC25Br+beTDqK/J8cchW9Ccx8IZYRlDoC85BxQUe0C/O+klT/RoXgnH
Y6E5UCKM7kM/z3G4YacmV1VFMQJk/EBT3C2ec2kSi/MagJT+N2saoduuKwEw3nUG3FHJzBTTSGg1
cYRS60e8iGDgQDsQkCnEMDFATmVqa42zrYUBMqi6nxkheZigCtHXJ+uoLtAJgJX/NTGvNVIeRxCa
zxVdFrNoyN0fnCcmEq6EwNfBG6tlaXin9ovdv57cgRqecAgaIIjIY47qR0IBIWFZKa3mvJ42qkpE
kcPDydr28crAENmaaQ1G3Mm0uwEEiVNEXscDlzYQ9/E2Grc5fmHRCFOjsTn5Tbc5bGhWNsUT6j6F
vU8E38MSZJE1IoOCOazcKcMzXa/fX+AZaV53gPfiqHAE38XHNVe+Uz+o2WLMJ93tni11WmM4q484
zX57BvZc7ZQjkcytM9ktb05cbR8HEgnagJhXwtHtNmxg86NZ/8dNOVMIrK/eY8S6OGJGjrHwZV6f
NundJyWENu7AEzaLEOX0oA4PEzP74HBcsMsKC1YpWQx2pnHpRv06jMMtrL1LYWKNNH0j35wV0xlD
GyUVqUXwr4BBanfL12Ctc2cosd5T/EnOdLfos1gx/gDmoO0MTPYfcQzIjzug1RRD1E3rFvbXXYeF
sHvPU82lTCX8EeVtGCOPUSVZPomURLZo8aeebQ5nFEIYfzHxlCVMAAJmk9ErCAE4Slh4oizBVKEn
397H1ntbpFsuWTB/36+Ay0yWCm9I85ksn1bJvZ8kNfAtskHCsiI+Xj2krMAhAGHT6NxbtwPDZcIx
KTlf4t1z8nudg3AvW3rMTCKwpHquTl0ev7nQL2ZEugb0wZpvEu3br36tDCUxgtOdhljl0FfIefK1
fqh1MMpMjZcIQjDNqY/AUXYSe9eS9TESdc04c+sUozYm0y73v40cE2tuLUl27j24uXXn7pN9oaWk
fF6TXLgJByymUa940c+SmdF/VqrHSnUgZfHMfg7uatyjKxmZbBwEOmeCDQZ+lL6sQwhSjuCanMUJ
5vdMWfXQh+3QdUB8hsKmYCLyFJloDrzcYPuTXsxpr3Q8Hb+1XlGph3UJgZFIxyPGco3J461y2Ge+
3xgazBJfKQEzK4qDlCbBA3NHwMgxkaz7s+h3HidJthjTjGXRMcCUkrVrspOmWnw2px0M/izJ80m6
0Zfu/LIgqJHbqc0fP2XDFSOCAGXCz6h2hQyLa550NJF/Ez/zhkJC77RVmdCGGCwoMPtA0uw6xCGY
sUacx2RvCw37LBXllE0fSo4DSxLv39P2flSHLWi1hJDpBchmD5/xYfbYSTXn7i1RZDIg8+L3OK+2
zQwrXl/DQ382u6IQfowXXYGF5NOeGuT1LETkXVA+A2b5YiVXw86LF5vdGTW7ZdghPK0W83udmeb0
/YaXXG6+cSIz+wLji2ksJ2iOJOvmMwT8YU3LK7JvzsXLVc36Ne+FgUOC0py+bQQ70O2/dEWN8oBx
rr2sba9iRUMArOwG03pH07tdTyq2+kndZqejOWWqrFDVpwjrYLSIHChjrLb1u1FZEOkhuF56wqP0
ox/bivZfS0HV0YaNwHXbc5H8kwMBQfFgOKNRlH/QJ/rO+jTvLx4ZvH3NgSkHg9Wf6tROLJUnBy2J
SK9Glr77De6zRqXg44Ji1SkUTqlsCAQMC8IGkNiD34qpuEos1j5qHuE0iNSJArS7fv/LLYREwvwU
zhzYoH/xhmmmzaDvYDi8gT+ykbL4QEeGGmIHAiJHBoS0+8/uT3+jUvW4eXJT3x1iZe86WNye1qLl
0aOgiuFAJl5ETkSN1ctx1KiQHXpER3jclOCS3TV6m1MK+os/Vs1dKaaEZpZ3wH4rxWeg8KEYUDSY
5XEAnPmcEYrGa83i1XFQoAgfi93vP6hrYX1e7mfGQ2xii0h4NF2IwXxe/EdDaEQXK40TSHn905gp
DZ1JgeTHxEXs71ud2Q17SOWspfUo8vA6shJsYN6kOi2wHDrK1PwtWmu41PV8tjYMYN75ZkXjLwPI
mLLxnsci+tq4FCPgZvj2x/Ut7XSxM4HT1UC7eplHmDEkf4MhsZN5W6lbxTuc/icPhR3G9rreM1ia
+YWBLe5Ug8FDwf0+OycTIkjXLancBM1A6sRboGcJPIQO3uQZBcYsN+e3AlNMLroxpMPTHidk1Geb
lK4d2mFDMRctYHCqLXKF0d0JbGPGwFZxQMmsy+T5VPtRnT8O8O/Qpn8mH1/brSKGcgBAzMN8bw94
PNjGQ0Tv6WdGwWMZGwxLj+1wuSjLOzq3ScHLeJfFy31N4G9Doncrc/IZMhdBV62baxTjCy6jrQcs
oIqlNZdqTXh85MU0iJZOTDV9MwN1sEdDTLyHNwxK9kHhDEooNncADt8AZcWX6UpVi9UqTYQLrSOj
IT4ks2dYNU1NTEMg3THZc5MtRDA2ETMkeZ9KNPI0zZ6WbS/NUlf2a0r9uklbtp8cCHAwo1hcmMsx
Y495TymsD7Kuo7Kbs+LAIdRkFHjcafjfFQlsl9mCVoZl9w/6x0Hg6+vMDtVkcnYmTTNPuq5epfdf
2nHr3978s4f116JjAYZCUAchK2cCl6G6csELHtPCt4OJvgaJXkE8kCHkGNWnhnlI/rpmHevuDFhX
jSU1ODAzLCxg4aaplKwYw5vYxcecHwqFO4sdMLCkiGzWRFpkYL22tgegOZDqujeQUraUywF1xC4Q
tsMKBqAXPFhuGSXRRmsEbyjaGEuqh860zOLriKu0tEuhHfjw7n3qWLx5Wccd/FBtdae9eYxhbgWo
tFwPp5KABxDkQdPLZPbA1zqAEWPUoLrDy/Q9AwhpXazqAvEB0mLlhWgF9cKqGxEEhdct/kCHhHqY
2c02JlfaFTVn+KHuxPK+Mhuwe04MhffrTXpRxkBbFJsquh39DiroqMVU4y8DLUAY3plVL7wXY0Oh
ibxUHQXqIzgX/q8e8G9norft2yl4fh0Ns11ajtCsM4sC8Ayp7xmfay66TGRnl17ja3+HFX5A8Lcv
Nu+QA481LEyRdYwlns7b4UHVsMNlJc6qGX3S6/jg/fpVrzHkarsTNmxr8cZCFdB/uoxyfn35Xqgt
+IKOn5p6zmAf8QmLTYFTv1lA/7c0uwxrbKOHmzOQAHlQm8MPEgHIJ+ZF/Xp6eTOMMGoMM1CoH1bR
X1wHoVGwsC+Dz15Mls/+bdoKxFVY9ETHuOayRAgsvDd8jYFwiqSXVu/VYSbVMaare4egjhyqywz7
lm8kxwhDIO/pZRaJG3ZAbe/jvlx8bCfHUenluPXUPWo3B0eq/tn6QBXAbeXv62RPuFYaCHSexHob
ChKtaeic4SE54ZUkU1dpzZIXhQ33tGq5d7+L9bBMsMj/GQPFnfgyMTKGVF/IEoltZo3SDoHpKOdI
nxBzGCUtw6IRwA/bbj1Y9vUhkTEkAboo6k5phKMQntz6WOO77+jlXmzMiUc3N4uoMxRj1hlY38V8
SJRUS7XiPsrIWE1mdjn1TTbGEFkm+IGQSo8SSAxEm83sGHQY8ciGdfSgAUbHG/bRVoPPDdzFr5Zl
2Ev71hdTpUtwd/BF3j4hh7fNE4ZXH4y6jI1WmQ9q/llLDLERUmo6g2WecHW/dip1KbA5NMMG4m0k
3H0cJhessoBxisSgkcw9qTegGNAqYpe+se962OmXMYnYPA+fG6C0B+IyH2k0acWXe0jLGxKcC6g4
AfhaMsHxN3jPHyD2HzYhHC8lp0BlqpR0XHiV5AgRUK64NgqNW4KhjF3MwDhxjtT6pz1SQBZ83iKx
nnP6TPN7r86wL+SCrwu1/2faHdKdxcGJAST2edyeLS/wgEKMt3HuapkUyGT9+Zo0nGNcgLnmruGZ
Sd3HtM1lGGqwWl28400NnmO04uFgtfoMcZ1ATtc9DzBNQX2FaqyHe/dlT5ZD7lvHctt8i8WVc9tV
HgPMOZF4QKdgUhTW4NNmlcMdsIsBjSj6aHOyIBowh5H2+svzdxpnJY4tLvBqqyL/YBNAphGzDL7j
SAuQ3vqDVzVLFCzlik2JcBq1P/T9u70uaCt9wobTeiuAx1l7sm3Eef9gl/A88MM9uQiyqBNrQGQF
XnsjGReP7euzUJ1ZO5BkDH128A3FkRRLlUpkI4EoMkTVooOKDivaNA0Una1ZLboDYsw0dK92owtK
o3fUHdkFypJ+Y4TULyiHer9gGvzXOe7bC94Q76OgE4qS5OU0ogNRhqVrTrdTTJD4Evuwkv2k06Jk
SNFfM1XcrzBDsupIAmtkbVNJkcSwTL4EX5W5V5JoSlf2vGoG55X86WF9NwzKFW9IUkKUgdSgALHk
6CTvskHkR5tguQFtZVc63STizilsDot9haCzUrdQPmx7yHGddABatj+/DXzZVjl1CPqcJI9/4WWL
bQ+zyuimkrpeKMdOGPMs/m4e/aKuQwGIARdQKvWDiOmhzwn5SWRNIlPYgfRxLJHUiisDWTsFMa13
5tWkroMfhzxXURaV/Ys1XuMvKrqUtytfR7hA/ELb/f8P0jR8+KfxafwIuSPT86oxeyEeOShp8r4A
WDFpQ8JEA+I7ymgRObzeP+rVco6E/DrhaGV+N992TrKbRe2+ZkvA8qIYbOpgO9hZ8zGxYoFgIRKk
YnCYf8IcUVLu1MA3zdA2SVrILukfiJkPBZS4cAjdoMsGFk7u5QCLhr4D055y/MZwS9l9P26VyNMT
NgtzYnDZaVH4wYB1Ptsj7wsKGciwaMELMhSGDmmDwLK0Lt2z/Ygk+Za+fAm3Q5gdix9AIriIeIr/
HNFiUYbiRILEDPcssWiTOpPXnUIWIkDijScm0meHo4epAxpUAjkrmNxLfK0DKiPnRIW5HCCPxWq6
61ceRxJfElxz8a0jPT5gJldj15cpsZ3I3mbKp5iRFza4l6W7zeA4OK90Np30ttEgUBlCgMecBj4F
9TmTRjGXuU/uE8aNzE8jIMV/3iJInQob0Vqq2+iDgjJphWLccuy9uf0sTJACti55h+pG92m5z1at
ke6ezddGQ7Hck3U+64uV+vgHPS9/KlTfA5kn2bVfVHVrQvPnb06AhtsB0fqXZAwbAHdqqcZD3ekd
oJd6e7g8SCiH3NIiElcaXR2ZJLAMm0zLBTLhb0Qj820FkJApSxg4Vd7UvWOfMClKmZh+R7+ij4uT
jYIRZvzRfb8sUuKj+8V7CeanMWbmXsEafsVwWHKE0CnGPBY57bukuWzxY/CtoXg/epc1o2CIRzf1
pMlE32TZw42glcm/9RJHHpwn+G/jxgfW6Lmhlhu8yHP/Zsx3wQht0E4h/X3BEgg8icYNwGAZLAbI
VljfzGvExfmV6jXsrZZUcLQRoNgzSfYGPnm1uyBPOJQZLg+0NhJVHXJL8eF24dWdplSIiKD04MZ2
kpU8rnVYuQ166g2Loc2ZB7FSkCGqbSyRyYSEIoBlEeISkBAUCJVzHp8GNCFCobjrTLXCoIlWPtsJ
7qIb++dJsoOMugGFSkQuCkl3E2MPK+O5ECY0R5s43j3WMChcTFRExUQmLY2yHPYt9LM/Lhz0FN9n
9M1AdtZYC2lNgi8DYLGagt4MoN6aOf0xsMEfB02h3qAvy6yAO7zDxqDuu5QGy6g+m4OwY8KzjKib
qIEoDbsTrY+ohA4WBkrflHVO06uYHG1w5PVj9GCQt4huoM3Df6IER2MBPYPUxNaYzNdYt9L3QlgX
MM2ICgvBgEmVMJzrs6nr0n7+p7DwhU3PPz7KO5/gw/nJYB6Iy2dYLOJoA9RqL54KkHiK9Jg4IYDi
WRgZzhgvfh1Z0Jdw0V+sRZQm9DkRKvz2JBDQB1Im500g5zzFBNix05TWAx5CoojTgO6wAmfSwfVr
li0LKAPvQSIfvntwfZlWTAOTB7iE4gU9AZ31RMIUwAb312nQ0ziMG4B4dVtC/D8dIhwazKJ3wsql
labu5NJUak+I2eJwHYbyQflewaJ8xh3im5oynTZ1P6Te4De7WHiR/YUefPjYQN8CMo/BFoAgBdWn
qGYoKa9XxtBhkWMZtE8lWbcDNXp7JfPZlHjN2mEI8LdJkKnAVLYSkFcCLrhrm54ZdMsShnJo1y0h
ZsUQVpolCRrtLijZEMeP/k16tbxIAyJtm1PBMHFOVnNkRGIoNU7Y37Lw0OlGcND7PK0EpjjBGiMp
eubQOlHs+HHDRfEj3FP4wYL4iKRSEpSO83shy4RNEYHnaJwcdId83Evkfr+dGLYud42nB87F74MV
NgOUiFjFPMAP6taSTRCmwoiSdoscutBD/2RfXiHdJ8Nij5iu+WdWBgFHVhrs3oFhgXonzxIlgY34
CnkWjA8449Tbamgowx6OPBHapXFtOl+dqKTLsdj8tqPnkV6VDjVHaOw0G6Go5XuhNuF924ec3ABA
4HKfUBHnUNNXmkh4KJi6+l/F0rG2+6EXYExvavZnQM1dockqLbtNa1zcZHOzBLq6+7+9piYnPAz2
o6G39TxvpC7eZMkPBhfcJR7KG3GhHUtejTFdyoY9XOOQbgy4YSDTe82FXDFfMhY4DdFl/ZJyjmBm
k0KwheX/4Ul2hhlIGE6QLEeXvaZBe0hPyBxJbNROuAqsHBxIVqI4+RMWilwrUxdAtyl1oCw3Tlkn
UGA1uBt73hKK914FdZ0yvbYfNMXAODjOVj+IDSGXL7Nf2ulleDDLKFPzZ9N8xGtjZ5yZTHazqsF3
3FjCyxg/3QofNvP2YLrvek3noKfD0GJ6AX5YgNEjZnSgSEiwfpdVKJ58XQdq0+zMY5kucPtsk+XW
mPJtytSQu/3AiWFwTbdveBbX1LCxoO1NZ7Agi78pbbBOSSrPJLD7NiQhfoLsFAcaDuKPI9ksich7
AInTvSOlIWKeoCzxrqgRW6RLouV++MeEHoOLcywblcuSYkRoxEKf2zy8DAslWw49MnZCE0Cl7cMW
9nMhsmRuFwMfoUgAugo/mcEQQmXkFBPlh+Akks4TANcRBp3YXv6p/9jT/6jiIv4kXCuyHZu4Io1X
MgEzJPexzVhUKbR1GS31gsnMZgCmHDvrPq13keQi6eGf5QhJju2KSBQ5G1Vbnp7g0OBLuGYGRVP4
laKAET6prA8M9jyQfsNvlwwO+KR3XC5ZKc6hICs+jfhyLjVVILSmhI6Yvti0W2m1kySP7qA+Ef13
E5lzWx17DYu2QIIxoIctqFNOHz7iTvc8EKUJ0nPJ4AN9WAXLxY2CC4eQkw+lwOhf3ji10lskjOBN
9HLadtveQ6h2sFVBa+CcAqyGoUnxgOi94JkF3QtqIPUh5Gvo2OSybFuKZUYxO4eOVUG/XrDBLc2F
MHnb/wJ4IGnBBhdqpsbYynLzr3yHb4cw9s03Cs+rw92FZYSVHGwbThSSMkgWchxuYNdyih6I/zdG
WXEOBIhTAlCpHNDNYEVjSC1EMR5AQrsnJugKSwQSeZLtUBXwdCS/Za1EJLx//U9fzO9FemrDOkDN
xevJCcnBQLdC1E1nYHsYd2nCcno6tclpzxRqn7A0PQxKZwkPpmWnsLVC4fTy0//GU/xZft/pqwtg
8bDvRLk9twayq0aZnTVlYJdM78z8TUxHWY+JEPRHrtCapdhmI9LOUaQwcRqDeMCfSTbEcFQ5gFm0
sXkkKxhDk0wFf9Z+bRILoaa7OTk1VXLK+iVzcqiUhHbGCe77O2HHiTxZZ3NAq3Y4QMgLpEE39m/I
USnue6z8OYKBQLDrEWDnxD4kQkTtQNSQ8IV7vZzegt/zZRPWhKTHhRLfODDAovtF/4Mbiy1uoELe
EubqeYqxSw/Dq5lDe9rhYhLI/KjTRE/d4exFLZXcoVOpXfplxEW8g8LjZpBXENtKTl9fOTL0tyKe
Z3iULXsS8jlGZB4a6KSzguElB8qcI0NwrcM+5XwTrFX8DiEyPK0WsMXAVsP9duupAecLyoiQqMlp
HG64/H96B2jNsL52+vg3yMGLgJBlB+svuac4q5E1MuIVRAaGsRxnJCSsS9HDkBSRlMyYYWe1hgB5
Qi1jTaCmA88WVWiM74zHLPh5QyY5+hqjaGKUK6AKPseE1Vj/BSQxopBCrfe0Ba6iU+rQSNyZtFp/
w9gVSQhZcIysT3aLTYwCjH+wCmx2kfomT41raY6QKjDxaXSaNiO5uE1MpYDDJoNzbabS+Rp20cxh
hV0LXSS32TqEPIzNtH7qAqqnrhoyWHVuoyNzAaZJFs92b2qoac+aZYO+45iiLuR8W4sHiWwTY7v7
sYB0SxztYdCH9sobeWDIePeCkh1JguDZcCt5GjxsKOAkwybL55+uS9T2X/vo4BREKhej8jPJnN8+
mOVxTI85hNdLsBVdmQyfcA7rlk1chwXGS7iiygRCU++WIgdpDYyt0Q7P7mO9tFpLdBkvL08po7av
ngY59OUhgMUxtUkB96dRH18ofEUsJK94SruogbkXWRjLJmoybCD8YlN2xQRAzPJgaW9udAvk5jXc
eoQHIh+KPHPT6j9aSLsYa84Emh4l1st6dHvG0QZhZj5k04OncsTkM950bKrHF1pWOHZoF8IjdVkZ
insBhjt8yBhIkCn0GhIaN4OC874m4llbU/yft/cgT6Gn1YpRTe9T112g2DCM7hhrb4rND0OpZi1j
Dle/wC7o1FxpN+9ymdFceTAFq1h8DOf3mT5uDC0S+XiV3BqKVriXmdisoRztGw3nACeDuImPUkwf
PnD8xmGejJeoVXaPSx9DvQNVCvwbMIeWa+g4EKKsAEA7xddGptq6VTV6S/qjr8E1k5q2eFm0gzZG
K4zxiQxpR8wp9y8eoF/3Z3/QDkkbQp/d0DIDQZYzUr1sO9FDDLxy79n2Bcm9A/+qE+gy8+2e0I46
+Mpih4+d1zF6GTbx6rXIv8qojbEd+voVjEZzdHyxP3J655M6pCxKFUz0r3BaR5X53YFX57tRg/LE
/CKk+DhZBBvwieNXSSVy7DU7zquGNZT29s53KwP3DZ93azjlj09Vms8fL7ckriRZ0znuaqrZUm+a
/fiB625tdchHaNuqE/I51CvXj8eDuuuD212kcMr44HHI7W3BVsyFRLisicPQgUmvOnQ/uBdvDjgo
hiQUJ4JLxSg65zQl4RhHwCRiE/PDRKbtAjACnETdXnfNALv8hBX6QcG5t54A5i/7cHA5iGmflwc1
Ow8WaBiguuEpzXCpLmvKCJ9vL2ZmCanpNTyt0jORZ/G59lp9OcpWV6t6uCcGx52RjgLGY4Fl3evm
sKyb+7LrPFwNJsKBPgWP5GDumayBRRYtUgXB58kWoX13QqOGqTxbfJ6zcfJp9laXJgmPB7PwRYs+
aY9pml2sTi18lcRv+1fvc9S10SSc5byHrVqbbiA/G8ee2DiDuBxSA1zqMzrxWWF3MDbXO1Oy0ERE
swnCZOvQDlTYbhD3i6d3XpqDE1PTEpqx0sGo0VdYqibgRm8k+TObxVnO5qdBCInlUFpnJgmrD2+4
hTbFY8B5FOpF50m28+jVmVFLUCGTfVAh0JwqLsDRNKiQVBNFHZqOZyreaAMI0RrW+jn3EDWaqx+T
Vt1/yNAf9zUtw3qYsc45tDjwvsPdrtMxGfIlgqDDCp33wyIroheHCPbhJXhpLa3KGFRcNbPTzoZ6
V/Yb5rgNwxCW8XNzZDINPzq+Th9P+02uToeu38KlDlj3O/hQVr/39/2RV8Q2C1aHTwzZtuJiqbZa
2+5o9lnkYh3/umSMiJ50tjKaTSf/LiwGOZCy/bnRH1sANNi1AfVq4XPQv+Il/3sFDTHj6Yxgj4Gs
b89AU3jI3Xu3awTJqEaBcvKuSxvtM/awD69UfwM8ity9AdPbtXFxdN6ekdTGNHvCwntmsNm00aPb
z74RVMlK9U9+J5p9H1YHt8zGeP0cVFPWNXURX2AePxkiMXlOftiLimxH63otZjdKEqLB+A6fgpTw
ERaQ8gGnFjAcGMv47ncMs5y8L/ZNdGTVIKMbQ81T3zcDhuf+sypU1yl43NLujH4OHYEucxifhmLb
XcL28L3vsreQCuEQ0emd8qgBN7JjnZ8mxD8eum6Xe6M/PcGr6vG2IvoQk6RvnfvXycIOtQQQ9smp
mpQZl+ic+aVhv4U+WEN5yXP6be7nKcEWh85M1IOnUVbaxSRjhWGWH9AeabOfizxEzJxbuJb9yF9L
vwEERlBCq485LETk5+6L7FAXJ1V+9DS64O0/ueN59CjsBrkUxyoTHaDuThprgd+pQMB8WhH/Behu
Oti60l85cErcjfBkvakn0wZCVGP4E3ZiWXoMOawnxaTzs7S79ywZKZWXfPeEKzk572LygHXFpWFQ
sobeCP25jhOh3fAIc9V5sNRHdRguvCvzUQk41+GfVWv3O83ZgHyOzH4V9qPrVOe4oXuYambdsCr7
j7v/us1Keg8tpqx9c49Kt0LihUEmE00MOgHvTH0JTW+srAoc/DyuB7yJbta73xYfnRZtKwDMM1DH
hLZLpiBnN8/2qwkqOqgbNk0o3g3l5k/3+NhPeTZ1TKhQSEE1tO8t6744Dt84CFXuD6/eNnaBhvk1
hvhVUe/lAeZ3J1obOZRw60ziLr4RbfHxOOPRiz0eJ8zdfpIrQLvC8afuALJPaUtxsO1BzOXUa+ST
J9yR3geWVO4sMf1aWqMGWjYaX1Z5h+rhPt7WcXSiFkeX0LQPw5wzgrjFLNtn7/yJH4Z9OwDK31lw
AO8whGFHVi7/W9MH2eiECfebNnJ5M7MNI++5lIopQS8jvtBTf9MBeOoYLR4NusTfAh5KV5TEyyz+
/tyCcYoMR6pZ15p1tm4AGsOTzdH8Ps8zqsmXOjNnhnjBmIigos/KUf7bvSYlp7DFdaruyf1yM3nu
gzN98kw93Du7Mg+Y0oOgCa/EXpMbejYHLTW4/5xiTC/f0qYctm0bbGRlvHwNVtvNyumCqJxXxNO3
qTogzOll0bx79OKvjF0T50bIBumV8cpEHvdN1L/53VhsPbGpJ2Caz/hWV2//erR05JXPePIfTWe2
pKi2reEnMkJABW7pGxsE+xvCJhVBREFFfPr9zVrnxNpNrcqqTMXZjPGPv3m5A6/mWlaQ0XceV9vd
NJfTKR4HawEUR2I/McciI/G6Y6j7sX1n93u7yGg+i1nJ5hhdPBwmChoJQXRk6noDLIVqD3qItOka
9slajkSAQxwTGvGX+kPVINEUmQKQB/OgiLaxddaMZ4XGrqonv/P3DIh4zkakxvMtxzkX5p6M4Qc5
auO1XNsK4qah+8EhQzhCdR9SkefB7QfUNzR/E8qlFwhT7epD8/Hx59dZG0pPM91ksKh1c6kZjz0U
6Z/7oMKuQ/pnVZDxmQa8JBs3SCAXkfrFFFvoSBGcvq5OzLTKleI3EHrLRmW47UKAvCXiFAvFRABv
SMi84mDm4GFPSHgbYQEgwHPRNPoD+8mAzyviMr7RQUKthIZ6udtcL8RLMNtjtODt2n2JABBWgZMx
edGsKh4ymGZQbys1TZPynEi19+2m11uysXp4+SFgG6KTYijYi0Y0zlMwAFRnC+iAQgaJauXp91jg
H4seJRaYNU778YzvWhOB8yH5xGNA+Jv2SzSuQ6fwQI5oUynTzaO+e9nf2qCqEZjFneQgWvb4Qsj6
fz4RrD5cJun9gNMQSvrfQwx5GJ2OBqGLX9Sc2i/rL8PtUZALyzyEDSzUKZHMJ/mPGAAa3Ct9qQoK
d7DVToX5ocJhqEM3W8NQsKHsD3pgj4hQMVjia/ALwyekJdZkn1uCUo/TDaCmLCxlfYP0D3f/r9XG
BAvivW/MFj/qWJ6JCxOzcuKcApVGBzO2+8DPZvWB25DDAAngD2LazwKLeYQRlCJ2mRkIQBfqHUYa
xnMH8k5+ScpCYfHGacsZ96I6RNe4fDGzcgb7gzYihc5Mh1YKFVIxmHXIf/RykgdCEVNmLKQM1Mt0
njgsm5/Zl0oYtI/JsoSjKIgT52dC88M9Rtsh5vz129ZTlAMdSWpQZElR5B3PhZPo2+0/mdk0BGgt
0RqJCZ9/2O30t4mLJbXvihJgs+lcktKKj6NHZ2xiT9Y7KA2yj7DxE8Jydc0T4q9y2vN2E34i6Z1b
nghoPkEx0Y/RwZ/mV/zQQyvkpkz3XSRd7uZHOLmxucJURrTPl2YqHp3IK8PDJI/EknqiJmzNs3Di
HvISjYTWJnljAGrIHDzjL+eN8cm8bp0D6DnXEabDANe3vzlNfJxjNnC1qhCu5nWtn24uZyjet/PX
ZABEyCGRQYw3Mnt0oPDC1ZazZBIiwkYKQD0DLeKNXx6EfU9ldlIHqhZ0HF4G9yY2Pl97wJjCeFPO
z19RD77AFOtLV8RskXV+c4kILzZvbCReE6yA4W94oQbj4Ab19xrvdtBNWj5KHaeY8NkYheSXL+fQ
yIgzPsQQKZaKAQ1NOu22WT/QO6YHWZ48pyUGcVP29qsErJKK8XtfPk8DdZNFrX1T4TY1dgNID2XX
TjVzpx/vuvtp/DcSNNhLAOvR4+NWL6ciHFI2LkRLQAfMY7nAej59xx8m5uFjBnJqSuNmT636Gits
kn8GscQ7NeF9IkwSnmfk2B6d8aYgsE+YTFvSz3mVTm+jy1j5m2X8+DnZ1ar5kH7O4KxR6V3NAvnH
b1zGOtA1RWZ+Gp27lUbQClLLUwEbAs41p9btpGxuEX9ghCk1SOB0EFTEjGMF3fevmOlEH/w8wdAF
/CqcKXfC+lMLKpwZtCCVg3b18LFkhe6M4Trjex7HyNWPg46hZOpShzOSB8jFQRQ/8WkF2/SYAydA
eij3L6gN6E4hRfFqVlJjF3uWamZq85ycSKcHhaz2B/Pq3FGWSsbn+KyNdAmLNJyfE5oBIFbrgTg8
Zt3Fvb4D0sBcjzUx514y5ymaJuogIKs3GXfC6Zl152KsklRWkLCtuebpAUSx4l3wXdvezTPBi5rD
w0AdtXwf+A36OeFOZAfetCOyDxM7hjSwnzCO2j0lA35hBRmm75vefA5vxzgVQuDytfItz1RzZUp9
9KtzVil+yv7cS5Z3e0nMY5DA1ZKdbTDFf4XABeMczieh4Gsz+lcs3PY8YEoI7sYKNcTbG8Uq7LbT
XLwVWDWETeAhikM1K71CtasKY9AT7HhKq51guFUeFtY8p5ZQyessC16mLSZQkHHZe0Prsq5COR5M
T/PErJx2Jk0058ErWYKPza0wnOwcLpYMQ+LvCfEkN53QrCCvtjbaUkoIz1wKk1nY24xkrInFN+Vz
ufE/PH8oQXOoFaEHkwFUYMff6titFvz9TejlpueZydKEO/oyk/RlULqYWBCAxQvwvBgPd/ruA8UH
baaYR4qJZJAw7VzNN3x7+7ISRCFtkhOXQlp8soEyIuLnr/vr9AqZ4s6BAl2P6ta4kSeB2XnY2jzH
nqcYMDOMTcs4Gl2gzaurkA+IILRy3xEM6M3hh7AcCeBkcqS/fMvSvTCE5powkoyXLwiNgOThUpyR
5zC0KAdw1iowE5DFrDhln0IdtyGKPePSQzFZBdJixBhECMFydoCGsz4ZZ84bf8udGDpR3VhwElrh
CS1hEVxNFdhb4pMnzY1U++YMNMfxQ3tpCco6r1zsMoQTo4AmiPAqnSO0PSsbGSlNHhE9IGT3VSBc
M8WrSQOdRvDfWwbjLpcL2OccdAl+U8Ie5GmgHJ0XcwogGi7uA+FtcxXj78NCsShJBOK/YIhNjbEQ
bGs0IAcRXByT8y7LjOjgJF2pKDPil5B6oHDcYWaNytBxmF0MIi79GN9qMcuDSwhaADlRRpUHwqjb
VyZNpIeJORZ2k4SM0lWNhjiWcNufPoJ6JCxHBIgvoP3CFt+j/PtnaoXIVQCtv7nk6ssa9xZ85Fk5
ALliugZ4YwF9CdunCpMPzPZGES6bA5fiBr4LMSXAXjRAI2xqTOEb4t5r947+VSNZg1pFWQsznD/E
lVQQoD3EBpYT5V/P9WxtypcUp/nMo3vUmbBD3IVtdSQiHMdqc7DSUX8xOmwnQvUyuzG73/NREHd7
HJy/VrnvJV3wgjRM8eoMVDHlaux0NxTye3aU2P6ClyakFXzkIhQIjseR6wMXLcZruFuwdB4QuXZ8
WPgAwBMjU8b/bDZ9rnqZmxLgzsc44e5f9ywlJuILPlBBuVLx32eCeUYw88OrmbGwT7fr5JHQvbPK
xH4Qtg4HCAsXI6qq8IFYWvPQBXIFORJXFe4ZgOuc9S+GeYIecI3fJdFRr9MNEeDkis+NfRjYjOgx
/Skm8HTgurjbImMgRcaWMAreXVAPwRsQVS9KFzwAGWhH3xT5QyPmQCCBDIy8C9Puz+HCRy+MtCAj
MwTWVrhMQxeuwhpUDTIGBfyDih7jdpbd3ck2i4rHQqlH9U+nmdNLiwwNFC4zbS/4CNVucchyqsw7
n+3FrkPE+mKw+vRRWDtbV8W7COr+a6W6fAUrhuVhAacu/gMTFAIU3JSQ/oFD/GuyEHDFPUoEWoZy
+TOADcSsRoVuQ5gWzKUY1sz2YouMbcno/70eqMzrWUfJT1UBVMRDx9waUs+CILw49cA71c58gOBm
UPynMdIc4YMOy0TMdgNpMjU7gdrJzrt0ptcIaSyuJUxbjRtO8YoJM76sN0+r/ToPvo8UAP4jl12J
HLq6CnTBBGu26HPeVj9fXtmhRzW1gXLlhI2jAkaKzahL+x9nwtUpGeWDMP5jgMDoctkv8se/MlMF
jyb6pFxi1sOMuFi2uYtwZNSaPTqxdp7Shr2EiDAD0oH0p+zZWiiisy1UyiK8qQEQxQ/vDSqrg4o7
nABfmqHVuC8aAnau/Zy0ra+sKyCC/x8FEOgIbCMs6Uthd5+joOO86oO3e/2BMaOoveNfxy/Ybge+
g1tqHBk3MCwKZ2+nwc0y6Mlu70CmaNrlrVFRtOM5PyvvweGimofRvvtao9XXF0bl7fIDEFG7gFEQ
WshXmKQLMqQ5TQjSYhOwuXFsdAnp9lm0nRk9IL+ijvtqDs0ppMdUJZXg67UdkT73u4EXvnTACi4P
pUfwwRWUhkJI8cibQh/fiBejOvn2e7V4ZUwrWZ5Bn7SZH6Ss18dBLs6bFgwKsZPf+91bsKLiticc
kPjPl39EKyBMNIEgKZ4v5uF7OjznPw/iJlM9DJO+85chIpAZ2LZv83UmObpz1MwczZhw1JJbIUJZ
Eegav/bSuf8Ktn3miM2GLNcY0h8cO2ihKmNozpnTsQ8ffy7w+PvPbC9uNYRvImHz3GwkOm5EDOsL
FV4gJlSEUnuvOU0tiYkZxbSV3C5ALjeToAu1cpL6a0JedOo+XVxBKauGcI4es74skmUQ6fBuMKiC
u4avaGpcHgZs+jAF7DGmr/1TtjQjv3nNgMnelTuaik36o6g6wDL0w8saLcXXQYmH0MNqD8mvcPsG
r+Q5e80rbJovlIE3+/2wkjuDAEQDudUPBx691STYA1GkvUlq1NQGxmWrmD3o7V8MgPsfY//BA4hR
7Aqh2M3oc77OHz17O6iMfTeujS4pLTI37vOkx0yGDBYzm6CEghpXM6yBpHLKBvQvZj8eLUdMD1zN
zpZvUu2s6hCGovEjs5VRtPE9krIBrfqK/wNKQYoaekTyQd6SLbE94Y8Ts2M+/gZr3Km+zJYa6kPS
SilT6qfTvENwsfVTDSi2Eh5xyfNJklLARpfZvK4czxscCho4nsPoaQ/Wr0klGSg7CkffZgjwYPgM
/woYmBsm3HBnDYxhU9U433bJckCfz+cQJrV5zuYXh+4wOd+WVweU71zMOtR6RvKYyGHCdoVgQods
9G7BD9rCGbZ+/nSKY8b042GWZL5ZoKiAyMEl6YdfSmXyWr100447C+XJ8jrLl03YG6OWINaoNuvc
Vk4ymT+gU+TAKVYXt/Pv2352oPM+v9vWZj5eNYx8u/gpmEtOTQ7PaNnYzxUJP27jZTt9y4k1JVI6
ue06L5sTxM3xzsPZ8QAfu8r5Tp5JKZv34IoFybwiPuwWlnCMmGXTsV5Mnmhxdz53mmR5rJKAtcVZ
RTHuulgiV4jVLqcp8TyQUIL95cSh55dWmfxQmfH5BM1s5GW18c4MhZvjr/URnQRLZZUbT40mnIZW
PnQwlkWic4/Id34gAjeCr019pdgd895972nujc/IYV/w84pTPe3GKktzdb1aYHCD0tEDPWgijaHD
/gGEB3EzdTMGBFSqp/vd0p+mbL0X7LxU/P8os8sPf8q+8t2f5kC2Pvy6sSo8Wk4PKhACYe9Wu3hH
5VaHiPBz2BRlJI3gtXWQL8S/oIC7x6yZDIhvqt5Jn6dRksfS/gl0/zBKxVKYO0TdWD83CzZZFpag
luYbbBfV2iBse/xoYyTbJTn2djvrgRYtWaLS/gIKufrqZru4eZqTCotkyX7AC+WKM4rc+O1Hzvtq
3cgTszSMXZipencSwxnWJldHY3DNMYXa7mUS8ZVz7OAOCNDLaDZBQLFuDsOoFXOo97qY6VD4WuPb
Cpk+oPdNHz/maTG7KDY7ZICRFw4uez7p68vrI0bac2Ddf5SG9rO3l7HsNdrP02gbT9Z8ZbSRFTMd
IGy54HNYz29TjQ7OeGEDiCRP//fxdbDquNJrPP+/ZxzB55x5vXmLT96Zbz18mqPMgm8S66vpjwYS
0gfw6n9i9b2E5YDx2SkQsqymdVlulJGGuuJjgZESQ3pwsnBfnloA0m3mtacldD4UL/2QZzF/8Tnd
rR6e/+L85LxxiKryNXLDu3DIrYFtHIe+/6CbRrB1qr1oBNkZEpWCYoGpZrM5klvMP4zyJqQQvI2G
3v48QP8FrCIEiJ/WkiXrktnDn5eNjN9vpvcivfor2YVywDn6vjnbFFfGS/x27MdqiDildsZNG+qw
2DAIsuWCNIR+zXABNeNo1nKYElf9m9xV65pZDEr5gru+4BnSY05cKOa4G9j3ItAnZAuOhRzpFb7C
mLIEAwFynr8xmsDeil2KlRK5lQz4BO+RjuMt6F1wG/6qzRrR7wUx0xve630Yvoy6swDPGX3+/Ze1
g4kC1BG6JohWsHXH19NUAUIwZLyfueIgX0DVqizo+BdAbyDisyJ72DpTk18ABaFrH0fjteJquJRw
xZy2SrDFuO0Ip6RsoedFFxhpqcdjF2w2LZECwSOVZxA44GLLwja/97BHWwrKDr4J5CniKfFP/3zH
f/kBRP/h5qkp3iQQniAjh5iKfQ0gc8rs9MTLIEkOQPUtnBWuk4iRzxF9OBK7VHO7DR9jf4Mb1Qxz
SA8eo73QgSjUxqfy41qmNRyuFwyX6BSF4yUv+TnyXIh2KLrkzoFfLqYEv7NdsV4FdV6F305/yfBT
C4abT23dZUso10V2ioYsHt+i5eUNlnFpra9krKwJ3SRQC5YH0DJHVoM9QUlQyiWspjVJ6KiFek+/
/fm9Edd07TGPftVeUR9ufKC16vNbP3V5GQiMf47AiF4eCJGSd36XOCXmGBeJL76sXvJsoYM+Lq4i
QNM73+Rp9lObK9Ft+8AdnyOuNzRUnf2U3IErKSZ8FO7m528i7ure7R8EBqYPZJbI85bYCh8fFH8y
bGyZ/Zg0GCSB4IPyaAhTFzKJVdPMZ19l5vM8KEEneiDDjNBtqSN4zQEhg02RIm8q7qAW+amcKr0A
210JIOFDoY5ZWZ86QWPY3tt8FwJEQALGi2eiXhobwDyauliQCn9O+M7MyXPFeTm0O/75OcrmfcbC
gCwQ5vkdwpTBGRiwrue70fnZ9zQS26y0tHf9vp++xlWa1Ne4hyH9O9aK9QV6H5qYBpW82YeCV3hD
PGGMtB4/M3NFRJw+vh4umqOzbhlVMwK2so99x6PBfKqo36xfNJTNJvf0lxliWLD7jJ2DGgpibZZ8
Dg+qZU5heKgFbLQIwQj5rAP979lSowh14WihX+cvHROycnPHNZQGTjo/UrtOBV3Glr/OL/cGXKa5
/3geHz+/IU2LfqPMx/fVu3Nu3U6/nzggSnnMAZLlvoTM2c5XAE6Klnzv4ZOPuvby5mJ/OuGf9sN4
jr9MCiFHSkHB9kNZ2YZfCZnUT8w97j3mm0Uw7LxPE1/lc9bZMkrcPHi2SQ5ukkIs1IUS/ztkSupC
6ZDmVRN8cq8dHqT2zTmzLNrk2tv1EDBreI7xodzsXwrUo5jVqICsduk52ReFLN/hQyh8bV4vcfX0
1XqslRDNJSM7l8ODps5+5amvWHV/Ubzndd8dkUxaRl/Z72Ay3Pa/r3374HyjTfolaL1EofD0yp5b
vf1+Mmj+yZhLiAB9jB1ek+FANmt59iOrbDRCZU1NGA0bsPT88PggFRZg+FTGMKXnuz/Z7xN12mwr
Pb73Nsdef5mOs4HbQTS8B68BHZs4ZJtppdMlU5lRSGHboWUrie12RwrxLPFiuh6L4lArs/x77H+R
MX08abD74NL+dr7FBIHRqwq+g8lloiHByo7DLq4+izrH4UVMrZqvK70YlWWzq37+EEmYl/6tmIys
FnjJfF7d4SO59HwFUrmpg18fh7s1czMwLVBoAKcojxufcmc5pCjuzIAB8Llw5BcUI4/sn2o9bA2l
53WQut7WmUnIyxwxMskwH7hBDt1R2b0LM/nKTkNcq1X//egDvmaQ2+dUdBaMgb/LpYbSQgQRMu00
Uhu/m3m/M8nZbgpv1JE6yqJLHh1ScS/LxyPIPX5/PkBQGEBUac07tXSRz1N4KX2G+vIQHz/nWQV9
1fgJOeaoswqQKoKC7W/Pl4FVbtTL97G6EGWx5DQcZlty/Y4qv3Vrjflc384tjTOtATvtT1Ekx0Qq
8gFB4ELWecr+6GBcAbezPi59LBWcYXr69vgK03dToz+H5xQrkeL3pyN76L+NVrIb70PqAtwQM40Z
FfHdSTN02c4Ro5plDfXkkGEwAS7tzhVjNZi3ZhNwRoTpVNB9yU4RNsXYWXhz3Z+r1m3Cpfg1PTIv
kxwaBcAVztPl/PUQz5oKDjkQ7A0hHR+sH+awsDTZfs+C5MXI0UJcsaycPXLBG8ECLhwKQWWg6eJH
SX/n5ObOT4zgGnszUK1SZciPreXVmwEiNH8zYNyysiW8cEydMDdgW/X4snSJgYF54a4n1zFj8qR3
UXv1C+OLs05LO5fZ/2YMln7KP+gMm2DVgcYQzgbVC13clFjPUx/dIph1Y+Z5OOTWJVsy5eJWV2+V
1nUA5cIf6Bb+FgUsEnU84mr7UJ4pkDRZc5MLRAsJUCdM6Fw4QZHEJ22InwY+35aCo3I+pWVcXx52
yBpVH8b8vU7OCYJo79OaYlXDcxWtnu6nZDcWlEgSIvdXa6Jlkdd9HtLVUXnyJkysG1OUc8lP4gVT
PNMDvenvB07QLvaaMGsLFNuk1j5LOd+PnhTYfOAoZjDUzdymG2a+0oZsC3No7imKS7/nLoHZYZbQ
znKKMaIgC/M+Kekf7yJ+l9BSWt8mAMcXktFrDOiZ+cxAmGmSfvbeDewrSo1rfJ12wdfZNdOeQ9eH
V35Juzo0CWCJRAQtLh44JEyfzvLci2hWaQ+rm7VqYKPydChdGvOavCo2vBtMi4iSpRvn3mcK0y5M
+geenFi6+YTuN/9jMZZhiF5zh77TWDSY9gzs2W5z9yfKbMMnlZkh1QasTWsHs+sKL+rjEYceqSiJ
EdYz8F88yBpaqEdQXsoA9uXqZWEp9RjfF1iAvSxLZrbPjclMq7cVfqHM6OP0xAJcHGESXk7y5uL3
/fwwxJruBiCxtxNGPvh0POzTHNJKZvf858sQzgucUvSgkFbswhcWeToBeNYaEnEQ3OwzuAceL+w2
rmsXtnpJxfsvGwzv0SPo+o/aViXaYZ8wY7Xeh+zvNjkDOphfdxqMBdIjNFFsQCsQ+EtnyD+r17IM
R+SeU2Ny80JFQZ0m2Pikpz6iWX+CuRVmGANEPH1XOGH0Jh/w/F2BRmF0cfdBf9EZTSGGVjf3NBLn
iz3iYRzuE4EfsaweXtJf89U/D4iFX4hT7DtjBybDI/65CsqdPhxe6jIxQldZiZVTbMR6LemSt+lR
SDcxtf2YrXDY+xoFBMFlk5G5NwJBNEF6RWj3P6aJSPJwxSKiF0GLFvvOwPZpHxhr/HOd/o1nGANQ
X4Pj2W45HuAMA/xODY2GhfE7lReI/3h39XJ8+lpAdCheIHqAT5qhg/IYf8Np9OosMf5gkYmSGsux
WEZDsoW0y5AE8J1qCGZuSuaTsFJZD+c/MSozFgYDEQL0/nKAYtpahyp/piP9Qg+Kwec/yPQHSk2r
impAS7Ygx9OL2Z4CXD0uC0BnYfT9Rb4hO/vgslnaKg1xVBM0FFYMWlkiFzChJ75CR0MIS3cCVdWe
eKcrYnDULpmHUL5dkVzrHgyI0ubdEcUpcMw40sYDS06ABXnaA92Aa0RrtEaieTGXogPNkLshF7Cj
T0DwU+U2f7EOWESISowby5cDADSZBhXBDRZ0thRC8FsD7LvDEJYQaVTC0RkTdzj3yOMEGQi3aqYn
nZWNAnmr49WCg82EnhGBx8DSiIMAmz5fhNNT6wA+GzxGbQZBaSWz7BHzDpxq0aC2FMbplCZBjgmN
4NkLUQv2u7DxjTUe+slYm/2CI8Ifcmi4do5Cz8tc94d897nRJ62j6cZt/7HXEZ/aiR4aJn9ECCLt
2D0saOiA8Y4qrKpyOdrmjtBbADWHPsoStzcZzCLhERexr5xLFCyzeS96mE00XO5tvDj+iSaemyuO
M/BzkIiIGAERGCZ5aNEYetOYltAcMNJG5iWUBBqtFyMKrO5V2tKhHXXH459YL8JsXzXH20ukY3xC
Csh6LcIlcLMZEvDKA+0x0Mln0gHCiRX/HSEEK8ACvzgdo2BazNDVoFxFGhodI5HzdLVjknKQDghH
98Lsomjofs/CxwWFDErwsAnVBdwRRJjBlCgY8e0Elpwj4WdanYqZDEb2Qoe0Rc2CHgeHqpdHywrW
DfjOk6rZObMBGG/81yFkwd/3EuGEhLMMzEywuotZ4uCCHZSBJ0h//AXR7JGOAPRTRSMWck3BZniJ
bP0A23D3XIrxLjIa1uQteM8S6ERB67ezJqknIHbc8izCZS8CtQMuC9rw4VbOg6u3732XAJ3OxcmC
u/ugWTTuf0WSo4GprOmUI5bEoiHV5UNISrZYdHk9H3sce7nHcurDwS3sPNHucgRq2KCKVIYrseFK
1JGVAC6AF5hT+gBK7FpVuN/v79MhFAt76G5BkMxlYeW7zAimOcNyMJkbKwtUYOrGYrdzmhvqD6hJ
MjHrO3L/SRPeJB0F5ywl78y2l5pnNmNhvEIjbNu3PeKwfPU4U9Kzqu9etF6z9GcfG3KlPeSzYuOK
d2E9uTTh5SzaBRZIE/EAa35a3+FtEdUh3soe8AlSJTwQmPZ8yGiQkZowSkbmspAYdjaMG5klCscH
tine9cjZbdJC3SP2tb4S0KoZL3gBt1XnNGOeBneY7KSzF9FvIvaLjkrBql9ChCs8IECG2NJgXkCe
is0+fv/TTKNoHoQPUL5zZ5y4Q8wRfkBvI4SZwajCog7lGfLiWYr1XjyJf0kjkUjAiXAfI/YuitZj
M3jtAkbDML+CNS32DRuljPjDRYVvbekjD+B+gDcqpnTNqbPAO0RyHv0q7kLorJHcXcl/fOMJhBTf
gPzKDxVEqs7YLzvmMiZNJ3IRnttnf2Xbo/v9TAQkRxobIIBRYxEkr8uXkDfcyAqlvvbJAgiWTG5G
uE+NDiPGipM0gdn/NtPjVfdvVcihla/Ldt27WZ/UdmWsrQgjKj52lRN7peqswGKM+k8oogohpXn+
Pcg6sJlnpiLq6I/TIwLZaYg9hd3wbWLuwBHWTFe06JiqilnDfT7i5Q4cNvOe4DcRW9rvHBWLGGc4
b5qAJhFgRbdawsdSU0nNS+u9Dr1/dMv09ERjyn6BFVAI2dfj3IE5Zbegj1noG/xIL4KtlqyRXnBi
Qn9scRJW+sEAyy5BePwgz6YllnbX3BYn/7T6undQMM5Vfe8KsaJ4rVDCwT45VH42H8m24r+lrxl9
5qE9Iskr/ApJbYNCOyD2yS/mi8XAnuSA/Juygas2Kzyf8XFOOGFlftYlbDGsQqXpsdnYfKRgmkyi
gG9pLUD98T9bpC83l4HrXjT+kRRHCCqfk8UwPMh71UlXine4dBZwmllgHxeKXHIJueE3/hISN7Jf
gZuv1tsPKnO9ZPBq3Oi4F48n7y++38MxS2U0u+9t7nGoO8ndbA1puyK4Xf9GP+YA3CzMaJZN5acP
6PIIZ2FLM8xBv2sVraO7T5SW5RIef/Jl34TXHaQOqSLV+PMKU6w0OLsxlr3CKMEYmQBptiaBdCU0
SiHWAcEbrSB+vVc/MqWvq6Z2bvL409gfC5IswosN5J8eOqt/TqPqRtUFKoVYQg/KvpthAMO8FAfD
S3KuJ4nZJUuNioIYmbpvf92ENoHZWPhLIKKSfKzW3tsu+v4bR0BE3Bqi35dMZY1nbnW+4+3ZqMat
ckbTbKm3NA0A27mN2eCS56aYIEYti4EG0Ewu1pxGU/DCvsfNXTY0GMzGoPDTvk+tWIKWldOfkIjm
fmuuaqeyqSeQaznNWlLtTFkPLQCsVfoHz2o2VJfflxvC5DEy7pUzPbXTUTXAhKLV1UwdH1mQw6Gw
V/1ufpqv5uOPBd6X14RRNyv8mCHqwOsUme27IWwvsIq/FC8BGGx0ynTuQ9CP1PxHZaO1UHB9s5hq
eoHyFduuJ9hrTPNmF6dnzcvD6rXdyJxzQaZ6Gtp2LPDAVUWK0u7wmS0WV3yKbWJA/pFVG7NGpCIc
iyAVgBZ2NP8dTsSSr49P2lRf8HPxYW0xpVFnvZn8iIRcG1tW2hLZBUPtTGDAvkmn8jyv6H0HE6CC
J1D6Fi//wv5J4XU4ySY1JdcwUK2O4iN84MIJTOVTtza2QhxGY98v7vAtIVujb+eli3zyYp8tUJPB
a/pY5VTQB8E7i/g7hs6ijGF9oEkmbim8zdCd7KrWfyIaJ3+tNH0Kzwt8e9bqpI2rI3TrceHVV6uJ
SX/h/PgEZC/ioU9tCv50nd+fXo7QiO4PWwmJyhU3AmED04elpcPqGgUKpMf0X1q5CDYfmCx9/qwQ
xzjQFiZf5i4SXHsV8ZIglTQ48S+YwgMTIGFwACPd2mL4PH4bDHhxNoG4eJq34QUmLJBH7fxjb7Hq
8E/Bb2ZgV4iMRXWTvJcf2NETZS0MpH4HwuqQaECLMUZMIyBsAGbxhi82M3/BZn3iN8yxFKKDTfEY
fEFM+aOijsnM6fvCVIThAPetYNLwWdn+3xdDkLeDOB6bUJ0QOHaKzyUlApvTWZr8Ou45Zg1cKbsH
ffz0o1EmqDJXXWP1Sf1kOFD6xQLggd7hetL58+Z038PwDqiXC+4iCqX9nklR9Kay8wn0Q0OXJusX
VeGXRyVkPbnFe411011zryJDH7pKsI7W8QXs2uhA5Y6bt82O/IwtFVQbM91zvuuMizMPWYpC6ERR
eEVk1of9kZlwKogGf80ykqBQHfLB1/5H837jHilKI/NAncHZg/lU7WNKwFwBONNfCPtbjgFX3oGb
owcXWbmFPYBbBdMK81pCRXjeOy7xLQO3NRQQOhHkUHwgXBXkEYreKopU3Om5wlJE+E/aa30npMTl
Rhg+cP5wJjGAuc8a/MGUcUyS9p4bgtudaS7IVQjTlAoqpQTbEpaVmg1Git5yj51H4cu0FlOo0M5z
zFgQLxo2InMJnFXocxmBGAtR4fMPa1xMloicw3GcubX1XoquQvFuvKHWHZj3RR4hKMFyoTXVcYXp
muDUytgpgfzlMs5rw+PNH7k3X0wXLmSy8bTG0rFY3Xy+3HCIj1O+j2zXSSN8yTnhEfUuUn6aZFUB
V1vQO94iEb5yZ5MooSxoPrkDJYgntVVIub4WBmnrzZ9w2emJbAIs7Db3FNohg7SxSAD6t0T0mI2K
3QHPPoKY5f0RYiciQS6Eb0o7IdymINxuUYRj8ivc2Bik8HLEcfy2v/+38542bh8heAzIae3oXuZK
D8P6d2ZfkVLAWfJUwDMI5kYTPKxnOIqlrWZy8nsjOzXvaPv74+XyPhcanY5OoTW8E1w99jakPN0R
tkeCRgczkFCFavUYiyjgHlfkaPs4DBmMwVVUzVjYiuDGIfzbYSbiEq5PNcAFjKuQ3uKhGCjTgpgt
aa1A+loc4NSRmldiI1Ynguj0O/AhWhl/rhcviuBrxDiDCGhFsg6znwcTk7Hm8Y0DzM89XkAOeBwX
fpi4X0Q+MZnWB+mAGlEED+g4RIgeAW479m8LFb2EoHU64srG3Uji74pTApIo5q2cHJRSKGKEwRyC
FGIeJgxsJiJQiGn+5EJ2GgQ375XgB/W074niqaSz/NW43Wm48XDNQLT+Ewcm/EESvP5l3h7EBit3
18D/O/54OP/y35bqlJTzgNcD5dxE7oA6CqLen3yKqwHMHDOuD3E58RdDTw1nzDeBPJ4umz838Gfz
/2SoQTSoWoSzEyHj9I9jPYgo6YSlNoEI3uEdN7wVojJv5FQKL1+0+uLfAVSpOCGMTvyBYlz/YiKg
joadJIDDbE7tUGyW0+GZrhQsoxOm+sa2527XuEIzhhP2IQwZ/dsrNSLgDZxeCRd4XCZKSfGpkV3D
yTFuN1iCGEoA4+qHOTPcikK2XhhfilOlWEAOuMXlguYG2FF4spYLwFDrZ+OFHPXpGRj2m9MALk1Q
x99pad3nWB3TQ+OKvhLYbDa/4V2aD5DYGaCmvYUJZ/23Qrn3MelCtZnggBuAKK5BzugeMYFXWdVM
9LBSbg2jxnseNGpw67b7xM/k4SZ3G6nZUvb66zuz53g0VaJy3bu6wuMRfS5+laO4EcxqfGFgpSFT
RtuHOv3tvdfXWd+rJ533MhGJ0TDgpsDRIXT1+NQqAY4hOM5a+dXkvgCZlD3ZeM+e0GG+O2Je3GLz
cjWPxtt5/o+lM1tSFVvC8BMZISAKt8yDIiKWw42hlgLOoCD49P2t2h2nT3R1d+0qRViZ+ec/UKgN
XFHn8vK58D7TRb084xv8ChnXviZTJbIUSzHxjxXmG+8IWhHOs7KxGzjQfFd2hDiOBthiGA2Ama8M
VZeV7GEMxbmB7QWsEpNjJwYGwkIbsybJPBgJd8XjSGAm8aytJ+7F/V44Ab2iIWcqdxM+W5l7xP4A
oeaRBhkiKl6IIMDCx+zBA41i6YWL4jAWgQXIRM7GdY9LkEGI2faXQENM+X6zyVlQ94TzTst9++wT
AANU1eJ/4fci1LQe6BVPNpl1Rg6gRnIoQ7MQ24t2gbp0nT7nPK7PeC8M0cSC/C+llqYBhy0BGIpM
sgw3N8S6FmdCzEdPyNpUDMlgYHIaxx+n71wh46Rfe/eB/wFoxvYrD7eMMQBZOJnhkYP/SgfIjxUv
nqi2DUoIU89S7L7DnMp4TA8LlLgFvzlTxFD5xPPu3z/ACvC0cBGQZZD2FzWqKXjlmPSdG6cS2VVb
Zl2v3aPJM5U/6u+/dF+2dRBNGMmXxOPeUMYJF3XcDhaDab4Dk+MlDh0WrldbZgou01eKv/Z6ef3B
VwtcoOGIw69QJDULn5HsKMc9cchCqiSXUCDV4/ERBgebZ7G7/9Cwoy3P5r+jlL+P1iECiQk9+kSk
jYjWIP9VmSDxbk/5HFq0aldOE7pAvHqefP3YSHB/0vpncLok6Pt6V+HqmiWN9fq57VB0TrPoDNGG
3Lc+CB6lQnigilX9m18ibD/HjSO2G+J3tWJqQhcuU6/3DKJ/9Ts39sT27GvQcxGn/E2FqklYb5bB
kF51I5YfQp3TjjfDQLT7f7V5c0+faQ8REEqwYBsA2I5CHDvZs8soePo/XMD1yNmrIQjeK6GbF8y4
QVAIQQO9FBWAgZcU2MR1C4Hxo0mkUgiayeCMS0y1BP62WTBczcEcH4i7t3WEmST2LpRwVnHCuhjc
CJYSoJ1HtCNsVmBOmAVikYOrx5rVMq1YSwlFwSCLhu9ZWQ3ZC338TiJhMitMZYeLH+zm+icu6mPH
alSUeNrD6R6HBqdOavcz+UzEJwOW9uUIM++QJsznI8C6Ml8SgdbHdGYgpLGgt3djUQWBZEd43Kk2
SAjv1Tp+PnBjYX6mmdsQxaFEw3XFEzJAfkuRGAysPn+h1+j5sL3AV2tneLZLyKI9l4dYbAFu6MNF
qaYPsY5PtKrJKGnAqks43KP9NMFaQ6wH0JdOfaz+qiXEb6YkTheY2PSBIvogC9JRH2Xm8qgMiOiW
f4dDW4Q+AKLiNyEwtffNqscYdxoNi6y3QNe4hCaEMvt2WED5g3qn3OgJncvXiYZIz2DV9SlgwYll
9RONJ5sTXNfZGm6j8mvxyY1Ewbib5fxqv2JvsYjWtgBh2Ekk/F2ocPJdHoFktTa8XFCyy4pWNpgv
OM1fPhO70CgXXgX2VohkTuWDw4UIRs935x+QKYHJYUPNlmWA1Q++59IISnAU2CCbHyz5hPT06fXn
KmBoAYpWWwwjN9LUWBhg98M5pQK5rrszjhqVd13KcLPexnJ588lMhqnKeQP6Oi2gucqhWEkuxCn2
Nd0x+LUca2B3sNCwwsDZ4jBc8X++uvwvL+qmr9UAfthgCuiJ/GjGamJggQNhiXIshpypelKGaqz7
AmF57G9LkUpx9s9MsN/DcwzDfkpEUQZ1aCSxefoySEsOaSHqFHNH4m3Ypv9UMNRMNu6rHw4c+D8O
kYl4aiHlZ0S293vRBaOLuPwIr+Q+5fUzQ9UFO9tit342Z0yN24nmVkRtmdvZP+GGhrAOzweHHzh0
Ma1FATSFG+7s0X6QOXWlyeebRfAyZlvvuAhf6JKNMng67/tk80bhCg80xIpRi5u4HMx7Yqi5IWFw
faQnbp+d5dn67oV0QRKWEGxzMOeCUI7ECRffC6v8ZPJ5OZ8bgO0j2tDUpChpU4lmUpQ8eGjYbjIk
PymIMlUTkGkpjn7y8ZiTxQqnXdbCi4FQGuI/YPUzNQ/NJn4kNKFvdBFULo28sG3NI4B/aY+Bl3WK
cYGyxWbz6/OJLdlKnkUCBU7r46cdu0/JFoEJ44i2akdtFqfWBaP2gyix7zCzcbmYTtrCYKrMEnUl
BueLRydrpNsfqHMk69wp5Ai7hKtytd5oJxUe+mGzZ6BcsoxLplrQ0EIfNpN3LMaNEpJIQ8q24ijj
vU8UBGR5rhSGwNCtEQkgfFjCm1PD9DYRfbXo44kBoXv+hoJLPwLyYxl2xYfm4g+N4mbef5DLx9h/
4gHHTMzzZVRzyTjDuefT4NPC4JpOvbKmTAiUGERoQktyjXsH/oW394UAmuJJ02BxwrxFYknuHOHP
/MWxpOpYEAFRpTDr46SU4BQnnK1s44iz4EGc+uxrgTZMZH8lm1vbr6EyLNLiIn4cm5DjtOZMywKY
PlYzfbNXNS+sEjjMIByI4YGXjUaa126wgCrsclKzmZrRiGx4N/KxGxhf2LHoem32h0jcc+4HvAYK
qH2yPC/gpFRmKQLaEF1YvSiVaJxEs8VCCGOpJnyprEyQCM0JSBV3HNwoL2XbiQjC76h3HPO/sC7Z
CfL4gmgDwUc9O46ZFs2orI3Irn5qKHWnF3p1S+R0ps7kMjQmT8R3gkUgHlLHd49kSI02B7oIvsVp
fIcjPcmC67TPMZXQh3H2ytSulaQzYLLmFUfDszabFbWsdcg41xvzgssBVWyVJYpTR3XEAzrCedJG
BhSLS/RlRSWu+CXIZk76CCBoJv01byWmbcHuPoHX1IcaUSHiuI3GH6bgnsFgeWyX4mMUWz8MmtHm
eUfeu5Q7vSJ9sUBtjOeyj6fzwH/eQYm0BhsAaUkKlE7KgsHq7J9kJE3lc4imhc9SRjLo95mmendv
GJPqxeKPNFO8rtuQPbIiUcDrnlFt8Xo+tgm+rQqrEYjMJLXAfB6duZMeOA8h9hKHfn0YGPByI8l+
J4s1N/YlFksL3Q76bIq+VBKKxelJG7+rSPmEOKC9TJJgzBxYB742KgBKM/ZYvfgBgf8QPeIqie5U
k7/1Ct3p8p2b7jc5DAQPFgIv3VGazUCTGoKImQWZHOu7kwzkOe+OS1YCRVo8msKYqUfeFmqxS3B1
NIQVhrJna3kDPOvYWbGppaW5VD6j3HUnlmP6xWNZYH3xTr7b1cvYrVWyvgd8gKbGOlHwuiBVV9Gu
HusjjMPW21WGE0iZ1mNmPFKYXa7M2K7IW9ndmFoYe2p8ZRj9pNOW3PQKW1+hE95+sVmdD5feCfr5
yA8rhQoAlaUyF+zVY/jBbPTwVxgpLuecPeZSyo4S0KXnP9TT+OhyE4gp+B0eHz36syMxjMiDwtIF
Gk25LXjwhTd0JWSgGXnSZ054vHLey9uEbYCleNoJnXjhfdMb/vOcwkDNYrg4O9iokRAnbpzWoEly
ucqHr/s+e7RbkAsvZxsR2RAjtEC8lj/KCBi12+74sLWexRZsTGNI+5NeWgNjIqq8hecrZkC+v10P
1jWulwaHAQ7rVCqeLcG14szbGptb1DdzZYyG9mPVdfIpf6Q/zE4pjM3lTbMDQKissJoyQuD2+4ec
BwL88jEGj3SOoBV3Z5r4SbfmCGz/qk+6p/xxeG+m7e+0HX9FHlxhfEbWsDMm0zJpptoPMJf54n67
eJ8fOLJsRThpL+Eo1H54+C+yW17Fv4DQXM66SHuYVMaH5I2EW8MNqIRxD8h5zJ3S2DwPAABIozKs
A0ofEl8Ps03mYECs5w7ktDLnPfhSDLFBEUeBXhoLe72GCx63tZNwrVVCNSC7LnubpSBl42rcg8cW
4fTpHg6JT5TtHE0lFWfP4TCiL4/j3gI/DOo6jt2vCeX0w2QLC/JMGorBjwLDj1/WxWPPhosSJjZO
S0MBh3lLTcfi+Q/kP49V8gsJCD/0UdEDr5XQhOl3elMspp7MyE8h9N+MCpBVQZ1efUDHIN2IqAf4
x2IXVN7d8mZd4QaJK9pbKU0ANwfUDMHo6XWzJp05EMogNhZfp0hegB6IaCOkaSw2kDFfY90YnEB4
xQvtw6BjqTLvsH4fvy2Jl/YUnVGJNk4mn9xGRciNFGBUJ+OJccg4XVdNL0Osbw5Y916ttrMHn7B3
Y884lngjnc+CC6Y/TfbNP6jAwoY8XRIhhFLG2On1OCLHKXvy1LJlJtyp5biLihtIzTanleUQ2KKt
QbWTIOtfEUHqEYj6Dt0D6VvNM16rN9AH0VQfWEdx8gDuQe11z53xRWWPiiMCO4/0mWiSOa+AlPRb
yMCF/x3KWcB2DiFDOAHz4Lpbh69P69eY43CNRNEYKmYeuTaZqonImKWAMHGIFQTj3tYth8T6Gb5Y
QoJA8aaMBADWJjMWrJxiPfP3WUj7yScuvNXzNRxvOgmji6Z8Bns2LcRbiWmXfqVvUP9B3kTbMxC+
Y3ckKFwtOhIcxlSaMkOI3UsOWj40UIqhkT1OPDhDekGQ922z63342+0F0p92eiTfw+3XbwcMdEUE
jMyPZfIorKmImIcMLCh+ZHwMHH2OyxwPIKwfozuBPz66vyGQsO6hCf7J4kPFjf++Pzy9gwrgPrnD
ZR0T8MxetyYRgb0Iye30D58ecakYbKwPdPpbmJMsoERuNR8GtDhMAIXj71eLepv1TXffu5a1iLRb
VIS8scyIaDPdgt3OVCSkCXwuD6ldgdBnQSo86eNBBbFAtzyvMsVeeGwvAiymjnA57vZux9YZOD/l
4TWr03bKz0YsZg9Xa/uIP5HtCyloP+N0fgFr0n5t8LyWZ2hsWZ29wnAovAxKwxl5TtJLkvty+3uU
0aagn8/nfK6KJzJH7nSwBshQIpQebw8ANJOsI8de62GaRpCFqdKgu8PCaswzmOC6+elbj98OY2T4
6bZGgpRZDU2ItHUPjh9rY8mcyxS4LuUFn8uYDbpV4ygarYsBNzBPTp5gHmidwx271q85cqPqNJr1
CSnEW5HYKZgSCLyJwJIYvOAdHg40JNyh6SWs3eRxRBdsTnWnNyX0xGESIHVPsSYr6JAPDz+PUdyF
18Vv2KOhoj0jwInjQxnfrZSpAuhWdJ33OWfvFGVvayGX2GI7bDbjzNPxzsFrz9wDqiOL6UTxSvzb
DBfvwgPnIEoAqb7AvaGuzpDI/w1YJJBAKp3iXYADXo7PSCj6V15j+0vEIpxCdrsGSm4GBshTaxqj
I9g+cZ03Yc5Iz5v/RQxY7RIQkE6VKf9qfY6vCdw9KpxDHUJLaxZil05tvQQPALstvq5rmz6cRCcU
TC/0NY6NYEYYEfN9vIEnEj/+h40bayTmI7Gmp9W+hJvNORY7oVXbc5TDyMhwh+KaH1RswhgfscRB
/sqqelR6IuMEXalY7LBCf7BaModYYbEwbfx8/ZcWpJgfDMCNjc62mTFcOOAw1WozYKUWuT3O10lc
CoeopH92+7hJZcYQyJldWMnr3MYQHUj8uGB2zgfLwMdMlE1ijbEHwufD4V611JFxhwM05R6YOpR5
xkdWbszbGUsBdXmzz6ttZn5pBRUMqgFRBuT5DaAWsqJ9tJ6ket0xLTbsXrl8uAxClMVFe/OY8COK
Iy8IHhxcSWzpmAZIIP16wCoZDn7YlTNyYiHbMU/SB7CV2zMPKTwxKQs9idKZOzKMYyIs/LyPA6Gp
6yYzCZedowR5AKwpux6DlcLeJxUvKs5Rt75D7OVkEVYAoLC4XuVcKDgkPHNLScy7YuKFGkoiNuwD
XmkvStyBRWwI3B/99NfT2jrrnfT8c/9Z1isoKUjW7Iqm9m+uRymIIQwZojlYson35df5UBCnxK0S
jKwbK9ltDitWycBiIqUipwPpWiC8LwcyE+ye68Kt77M0SZJik/jMUkOILqoEvoz5RZ9Lj64efLaE
rqz9dIU5vR5wseXBkvYPRk56ixLXhoaOzFSEE3mSgIgBoyyxFqf91OZX8kX4gkuF4ZfZ2+FayNz0
9Rh9QZ/5NfvznmkXSHAJfzWhBZTMWCyQAAPCjvlfCsW2cmDvO84vlHWcEeAwzH5iM2O+et7nDBTw
jdylPhtOCTlgmcAqBlNXxImJCNx8YRACS5HPPBliJi6cD2xQ6nVHqJzYvozrld7ay29AyCKVGsCT
SC6jNyOJrHo5AeOJeeOoI9/ODhCvDnAr8p6tBSuSNvtlL9cVKwn/s3qfZHzkSQy8jlhui5u/Xd5o
s6mPf9ZlRCvnrLhHkKpIszNtqTUWawkuj4RSRDmZ6s/iT4gtePTDEED9b8uLlfxBwOiEUcyD6MYX
DwuG7B1234hp0WTjcXl7a97G/USOG92baG6Wso7a7skgcr8ZLIlt9yJZt6EXVx3pNLSSleCLPSyR
HVKyjKcN0b+LA0GJszF/lEpk91qxC4CfdV4CoHwj2J/sQvqOAgdwbeMzD5X0yIoOKztTFWxhaVZ8
wsvbVe+x/AogEL9heJUve9hz5OfsejtK7oUOfOhlHaYetYZo1ix4mTDGr1bO0/idgBf3fl4fU8bj
nVw67vRX7SXHrdiuNGSEAKcCs4Dg5/AHCFtkXtc5CwV+M3Jwj9dt1vbdiT68P8GkwzfoZpcNUlNM
POJRGR4ufLzySjp9rOpum5FewA7VLEUDsGSaYtg6DSOEEG9sFMWFZg00QLsvTRSM74ETmJauDi6K
3KAGIERl0kf36DEw8sf3XTLHiquxQzpmi7+ZhWQlwW878y7gtbOJZNwUO1+OKKaAbAJvrdItBfTB
OwBR9/1lY45Hs/GX1tdorlbccbjjFH5dkr9aWHHhV7ZcE26COAs6F9/0vrINh6ks+KDxGJ5BSy+h
nP3+ClYYUNfDsOlY7z/rDzczdFidO3s4X3J8HQCrAQaozFfoozSZsaD9Mmj5fD1m90h32h+zQbn5
9Zb5cly34d+3dbFLtMBZzHKky+o/O15JuobKx3v6LjkA/PNeY2wfg8h6/LzWKLF8iZunyX02mi35
k9BQ+typ8ecANkygI6pwhBWSifwf2HwiLwvnrFrPCZoBA+WxzJNHCbwyLVnIgZdP3i0iUWO4+paC
xaXTk//S8+K/MDrl9NKuDMseT9vCYFRHbwqBuzHWCjI78tvoqIV0Qf9Y4Mk02hg4TLT5Jbeqm+jf
drJlwpGDHxzOsb1Dg95BQMbB4Pgxuoc12Jonlo5mtzcX9S/k4jrWZGNRx9kKu07zPOtZt+lJp1c2
5g3G3Xgf4AGGHx7sAXX+tOjaG8hgr2ACg20qNj7AQ4yLxgsMnSjCT9/Ex0AoFj5MW07r898kPzcF
LPQI9i2leTPC1sVYqVMNepjQhrMjyjmIgQ3JrVTWvwoLep+Q3nxGu3blSL3GuT1AnoXDutsez3Y/
POGxAVFsgKNDUM1272hLWkJhZmJ+GQoRusJNgaYjgZtZml/NXLe77UHv4PDQBANyIC380rxqznz+
ez6ezsFniThrtL74+HoingZryig10Fr8LyykR3Rew5/bMg6qYoDHs7oC/dpxbgjd6UQSwCrihLud
vZjav9bry2DnVr6aua3Vyy1hoDzEvCh5JcDmBHPTVTwu9iPDb0NYplCnwRcpsGCiEr3icGgqe+GY
T8bKxaS8P/B9pwWj9RXk5duYYWl9+RVmrbq7ziPuSgAdNuhIWGbBwmZRwc0QYUxQGY90rM+aiuif
fmkp8MKpIESrgV1NEl6zBMXaRhDEteEhBK1UzWOFXg14jrJqKlQeQSjw+TDxWCKNCEQTlJJXVpHG
4iD3YB8kiCAXbLNAR10CdD8GzTB9HV1c+yeHpmLv90MUTzTCtHqsmHMNow/709j0ymlKZE6djBpz
P3Ka+Tf0W88/0qocj2SeGThHHVN5MdoLBsc3FcEIh5fj2kC8kbkYhAEMZtuOn5VxiJ7XYAw23sUJ
HVFy2RSI7K1cMvY9eHZARUwLKWFPLC1+MEg7hfiW/OXTjRg0aNya9OalpUtcdzplJFtpE76zN1XA
UMUsrtNTOZcgfSzwQTqL6u7gmPpMBdO7GIIjjKZi3dmMN5t3PPWZRAU/C26G/4lje1symOR3O6Ju
19g9WeuPw5GgT5jYWU23f8kb95eBqpzYVUI9WfsaMSmkd2viNLlNXcCCyk6OSt+MK3utdOx8WTYJ
EbqsIJiKtymHIIk3QNl0LPD+Tg5Efdsa4QiHVqdz8nQEoKHWLkOXikeOv0Ik/iOsDhWBdbB76di4
XkA4mJnV1ebtO1W83xLlhYYDe8c1o3CE8xQfiXGHEMbiFQomgcUGYcYYiz25ZZvKZax4w/KkqRJt
PparrAkfgfhAKTgY4YHOiTulD6JhNg/ELviwMTvQo6b9JkXcsQ3vPNS/TF4a/qaMGG+Un/B20Mmq
iZSt6bTafRYURJIz8AMR3BYtHQtxGawjeWCyNevHumBOhED9vEw+mGwcVeH7AKIXSxIuTvrvARtf
COF5eOBoFx2fqFw0IbgtiNi7z8X5FjSDgpZsDLFasd2utofjoUV3hFB7KDIB+Y04pjkH4e03UCxd
howiK8D016VL770pxveBU5iDgkI3+IWe3rBlGo5H7E/NakQUd7emnLTJxeSHQhiI5NHPd7R+Q7vW
TfBxXN684mOWjPi1ohs8ldiwCJc3PbnIji9/DBCAd9g1HmgweCjdOmZhTC9s4VknPCm9DC4gvzj0
mBjtH5rKjLUUM0yTBebBfe5p/1OSntvkNrLhJH/YhrNooafPNFtwMSfotHIHsXr8xQujt6AMzYDD
12dRd13Rs9F9fUmaUSJaHHFivVwYMyAyHGaQEY2vRKfL+70ZMTqy9SUdo+eIj/clAqglEAf6F+5a
wU9U+/zpv+MP5dGFzY2VwGnN59iFXYB9WXm1kOY43OmNz0+b5kRK6Ee33rYRVP8vGTR366Cb6nmG
b/HDOYIXum3l/OsTjIqEJOhTV2yn+Sl0APGN3yuK0Oab6svyCYvPvWoCb0zZKTDz9qK30Gk153TA
dMuw7dP78B79t/DwOioKyYSDHruYv/0DdEA/KTSRqsnk/OAgvCveMXuYbt26g+EYLuM9IF63oMSw
jCc5NqShT5B3HVnYt4YqLKBbdtdPbp0eVpUAEKhhxF2CnIDPidwEb7t13NHIBFDjQ7A/sN3aeU0C
cA2v5SFGOdoiaY2PSAdhdlALoot+wqG6Ht98vKp/lvi12Ovo8gv+Z3ZpRC8/zn+ICOnMZQ0/hAnT
rGg7BaxP6iAtqqg1PMw+9WTdnsj+wW8r3opYieS2SAz38OiB39kjqEgC4ZU5yjB8eaKQHTg4edmA
RfJe2NheyQ9BtzmSQ/TOfz7np/sR5S3iU0jipTEzYaYZxEocbCNAAVDxHz+s7AwpBtz9mFtQKU/g
TvdZM1GOSNLjSA+iUgUetZ8JfB5pkiOSnnv8OU8jQMApQSU/MAHyzZMf/kJS9AwwN8oRjHuoD6J1
2c2ZYWSnTHniMgFdZXg0GY8pkD+4+a6Zg6qwpbV79LBmbm4yDxiYlGnrS33DepvojFmOeJ55nUl2
DtGOQn2ksDLU/sauT5IIhqPjLoKirJK5wJOAT6A93cLACiE1ZTOx4XvfkS5sxT0mZKVwv3kMMoZy
sQKC34hgjDdpvDJmAbwF34I8Ra4JY0U6hWtaM/SxZyZrAQ+3lJwyxnE4GvCllj7oYbwFIq1CngW7
iG1avghaE6CNIOnTyC8zkkJwdxFKv6ge9zm7IjV4PiMZRP4GtwSFIYSsPWwchnIETQdWI4zkJo6N
zOorYG5aPZVKWCfsnvHXlVYrhWhyhBMPJMy68UggLStYGB20j53isYjVHeZ9GleM5Oe+4Uyh++Av
vuKkYn2NnPSvjF7NOfKmWenVRrNupz/h5Fm7Iu40B5IwKMx8RTQi4MFGNzrZFQjrU7UnoAPjjUxg
IzsWukqZi/OO0+44Ba+Fdg29XxXFjp0l0lcLx18syvm3nep8HRi/YOs74LMcSxYfeigPpmRMtRPZ
1jDlVGwjKf+QpszNTQMGNHp1QNQEy+zpuXD3b9nMoC4QLHOB+EqfI4O2JIAznIrpHcswS4Jm6LGt
LmZ0EAV81rvzmVBeyVb6OB2p2sDPAtng5EzZFLS/4EiOy1adJMp/VIbiZuynHVbABDGh6a3mz+mH
VW06ZQ+B+TbsJxEyzClFDRRs9PR6gLw7vucuJo4WitaXcVP+MElBUGisj6uj60YG0EDwhnt0xTYJ
Av4Q12zcKMz0XOK9PFqK/u7c4/59TZJ8esQWUGUFn1vNkpIL0GJntPdt2i3KIznV72kfvRdEto/Z
wgsb2q20oLqlDdE7zkMSAGp9eD/dAnOsVHG3U3VzfkWDKZovthXKpN+Ez4+YkiCPYwOBVYR0UnRW
O/X48vIEX5+DfZuRiTqcg82olKezl/kqXPU+OtDHSghh6YFz0swpVJSqr6vwLIuTkynzY+GU0tt0
nznjISuLl7Z44Z9PMs7j6uSqU0DZMp84ciKs0/xCtvSv3zmYrMNc7QW7dZ6gXacJdek3YuEmpc2R
ZFnRTvM8dpsnLZoxUDA+upw1leQpZpTx/B3E2h6tfCWmyTZY8keAJOAcMbLsBmNMIObCOiJz1DVN
fOeY0eI9CdQdPBCG9JAUMwRsPLQ0GXRM9hFyJCwtNxn62F26QhXGwYt8Csz/bZwyLAd+X/uZDg45
xZCOcdXVNafDA44zJ7Np24sZoMQZqjHaY5an7EUhMnBLPnCPfML8EminBfnCrmQb7rJ/LAkkNwVl
gKUnOG0wVQcmHSBMNVaFklh4IaFg1MU/EAxP0EqMGtKcUyYU272MWOJHsPtyLiVWBlQB77r1tVuA
1yyHDHBrTTNAE7klL9CH3L1/bfqZPxTJGqyOAiZyZc9NSWCIIpk3bewI7XYxE3Da7LV5LeCnKrB1
1MLpPTwBuJxdHCcJUP5cbK3nUaAJdBZeoFDR+DDPorOjUKY3uP2Kz633sgYAH+hQJqCfcn6AYeOq
A/dLTDt8I9B+Eh10i5boGdK59AkjXPdVE1C1i4dCYAJZeQckHtznWzQilhr17wTPzPu/rN7ZerFp
kRI+vLL3K4gIAzRa4uFW33GtRM+teFi4TYeKrW193Lz60wLTZ84t9C2QLNlazbC1HN3sTrIIL4KA
fbcvuv/u++/RSuvmXyACcj6/zhWdxPR+tSXVajbtBosddYHz33owrhn00kY3zyi3NUwdX/ErpT3m
vDdknP7R3kFAQgTbJ7gDBIBQkw44gNoJa5nn8QWp4ea8J0N0KbOFLJtw7ACfnhvoGscZ5HLhNMe3
TM9epFGluIbck+eH+wbKcMAn7nbwGbpPnSAMHq85RnhwDd6+zL1wqFlOw2p+Sx5P3LFxB2F1wbqt
1WzAaSZUrcfEVAPi242QhDZ4eyr1+Gs/fst4ofc9E/a1+ggvRWI/ygbpTgV5GvGewW+8Hc7eLqM5
QXx6wy3GhGM1rGaZzsdifkecNRlef7RBsXQOYIE5VYfKvYUWLXQeIkNet41Dabnj72lNh7OuECr2
09JBUJZGowDEM4/WywaDzz+HsdIimBDjetG5QY1eU8XdrRezjLtPt4jDBLaj6QA7AXPs5Xd35aAw
BKB6jpZLlDdQ6H74btAhavB1pwZn76V7CLtW8NM0Y/6SeV/DJbQSxdhVQw6nFg4QpCWoxaR0ilAr
mmZSxpkIOaE3Ik4Od9LSVZAg9h82HeMD9xZcDN0Qwt0ElxHA9bvTQwXiVTi/mQrNKmXhVsUU789C
WVbajHSe7vhl8dhHB9MtgPLh1WE7gAqHxqgx2HCp0wxFtaETxG7pfaf0sMrKttas49wCRPzziVHh
JFNZez/Qb0VSCJWOAmtPQrahG4ClcCVBqj2nbNdba9Mn8YVvwvGb4dqSDmzkhdNz74BrFRtdKv6Z
ybRAvfedfYeuCnRClhCJ3ybASvrgSzNH9HJkKF7sObAGJssAuoFr+saDlUmbX07nShesYRJfJ5Di
Mt76vj+ZbjSxFWYT9SPIVHsnxynz9GL/Cd9XNCwYROt/HIqn83gCCFv7m83l6cTIQ1lhe3zxiGSA
NsgJmolJOSV9qcAMG5cQ4ZcxTTIBpvxhPoBHc5XVUAt1Ay0eZtw6N/jDS1XNQS7Cthr8YkALCkIh
8Q8q33af15OqB79RvGQEqPxWZnHo1t4ZXZ7Tbd7z2xWqJMdv/wQJjEN57Fzpc1E9mrUS0MH+aIKT
8Ewr2OXpI3r6SJdSqSKCzoc/Qk6EEkg0tGNyKnh2nnBPSQiryzjTwqIM66QPH+zt93v2c93/yXX3
mqqq/fmaze89htwyWOA5rv20HC4IQTTrzr1R2q2fC55G+3Kl3l+alMhOweOXN6W+zCeDyMNHizRu
4ruMFXSI4/AF5RY0vqflwPxiwuW5LMAfX/NUwezfGqlE9V6RU3nlpsRQXY9GnUUq4/Uywzx7z21A
BcMlHcRBUryBQvdnfmfdQZPH7Km+4MWlD8T/DS6Z+8XjUMxTEp/izSoqr3+QAtz8i/FrDY7Rn+sQ
4e5Whr+Zp7UMdDmi2l9tNJYbT/P1EREhjV+RWkAqUiu2UWcKFyTMLWEyAgs5t2OqBqtUhONyEQ+b
GfPxfSmh/UOLHWqYG+BiATRC4s4ExPix2hY2IyMDLsD5R1DCh2NFDWlldi/ZKAbmd/cgoEReYs+E
ZS6tGCNuRi9R7HVeTDfpYDOhUsyMYERqUYA16s2oXEYkXwsvU2az27wKhuNnqI0xkBZr5TdO5NFg
/omhqyKW736r87wF3c2d7S/+ZD3ZI+zy/cUi0XtW7m0Bww9xvlHsSmT/fbtrBR+Sbd+FzbrFc/Ng
JbMoZ8BrvZBszREr78R3JXxPipCnD8Dw622x80zZtSyb5V47W909aRrsgIOb+13WuCN83Tt2wtWi
V9oMETwkWDYI8iWxdMiQARgVh6i5hymlw51KN98/dTdbWr12WtD+wugk/kZZja6mtA1ymef/kQwC
riqwUEA1pT3ONp1QL1S5rXU+oLSeqri5MndHBFwNAKIwmmBYh79qaIcWMSXh0M5t3IOmisIJbLrn
X8lzyNN2KncWDsfDSMLb7OEMM+NKslmJ0e/yC7wLLLlR4jMpfeuqwPP381PDA8X1BDcxWOwg9Vp4
d7dgl9rA9cowyBdXeou0F4Zcctb4urN1iWBRWR/dRF/EcyGVjJZf74KyzCQxity2fg1Ih+H85qLZ
TjbjEbk30QCHfwMoFtk0h8b2Y3cP+ypc6+gsP4sLdAD++NPzYUn3VWtwsfihPbbZXPAyyOtQGrpd
H0CeZgkUmEVyMOKYahw58/gVTw+slZcNL5bTl8c2m4HiMJWyy9yInTXPOHMLGZdcAtY9GGZzZuEa
Oy9SQBmILb0ECYE4gK9rHiLZKhI8lCdSG9b4+p70sCT+Fx3dAI6IdA/omAYYN/WN5+f4yL0Bw9MM
0PxTLmCgynSAmPFsnnN620pj6T5T7v5Uov/cc+s2xpQFGC9vmwXTpm9MbzCMuHxMjFBYUbDL55it
PlbwDkl/CvgU4W5W+/C7YVwv2tdcvEx1ua2nufOuXO53LPG/HjtfF3j/MzSrynWqi4msqeRxQDEG
8XzGxRn1zGrdW90itTZlzZJY5vp3pN/ij5QB7M0WSwz7DCDA5xvjRckkU7JIvoRyMx3wAgPBC9tV
L6vc9eUZI2ENQ54FhWJW/gOqsWYNdlg4cyDWoc51Qty7VL4WuXvl4kYhBHw/k89xpBJt8hX7Bn4e
iAYoFDiDqTvXFLhjeg1HWoT3hXQJPtvda9XPLNbN5HDJ1nk35DNmMOhwNXkSVQM5SjHeQ6f92h8y
cF7eJe2xd0Arh15qOpwjlusOootB91eb+BCl16TMbfZakupoK86vwm7xOUGAP36rzqsx6t/uL6+J
3Rq9N90SMqSPJY+HSxyRwQl9Gdcvt1DtZ0A7+VKsgXMmE7Ky2h8MluNP2BnN7PlwtVUm4PYRn8CY
rVpvAo778CO0gPvH9PW7hYU+YZj4RajMVELm18i9J6Mhj/j75400R5+3BC+y38UWAjXHpcb5h9+C
RnhEM791EGZOHrAG30GR4TDbZ/fBWo7dG0f3Eta8gwLM4/aGQfnhUA8YLG5A9LQJpdvuwWwRwywu
EEeJ9b4cr8t8L4LsaHPPP/my/oAKEn9+ycKrPQDt8Kog+z2HvTWkZh4xsGm0d/vf+WfJzNejmf6e
6NGXlN+HjUv2+IH+CiEvBpvx7WLvuf0hSgD+dgd2YxcOQT3qk+ym/ttQAmTrFpP3rfIgciIyLPxu
CvGlwd5ghyJnKijOMHNPz5/WHu3YLysjq8cKlxGBVpL3PIIdA3+pCvu/rGS6l80uM3LNISQ87z+S
zqzJVWRJwr9IZtqXVzLZEQJRgNCLTEuB9n3/9eeLOtNzx6Zv96mSIDMWdw+PK5Ep2lMN4B+ME9cG
eaRAgThbcPG7K4jdOvZTm5/teO1sw9rvtWx+GWp9z8JtY9i0ztRTXbqPHbsYv0zkt1EQoIDELB6n
GPM+OTP9XaZNNuYY5RrDFKAkzRJE6NJst6q+1mdvXbdusz1mQVzf7n3MM8ZDM7J8dp0TBCFo26PL
YTQYgoAirQQNYM8H4BpLxUHTpzNgcPZY6v1Hv/vq8jRuLE9u2semfb+odMMgg32IZgj62HY2U9/V
bFq7mVOU7vpTtu0T9uWqNWmKT8edza3hyyBHX2j48Uu8nFUtGETn4dverY6mPCIMCCGKeFDDiq6Q
oXsqlvqIk/yQ1QHL7s15rCF9WAGK/wVeBiFO7wZkMkQz3/P0s2ECAloYbPWIIyQOqEyH1KmZ8cK0
y9nV5uTs40HxBvZn1rZtJJ3iC+7W9iou8+S+7KbUC/W8Wdf1ZZ/e6RG1SUgnOWMH628GKhFbsTYI
EOo6iJno+9sYti1uWBW0sOh6nuEjrGpqPZ3Pqp0w6KUOQttS6CCzyR/J234ZVd4qrtblg0fH6oH9
gPrE5716xd2wFrVxKqzP3Ga+pSZqWBV7LXD+o/l+IQ3QHcjdYXtRZgjnJqTsxqjF5ehoQMCf5wYl
LtOHF30Hf1CvnDne89t+wGtBib6M7nj221vVeuaz5qxxL0LxxTQrSpfvcr92bsgJ194TxSdWAvf8
cXY3k8cIK/baET2C82G5OSKMwVA8vle1crMlsit794Nl0YJ/bDGY9e0nFX9fWadFE5nQzBkwv49t
lcajvIdTPgMcT+8yY9tHgLBhS2wTf/GOfcBM4WTc78EdqPcp0pLPqAbuN51F7aKXtspLtMWON6Nl
bVMBCltAZERQwSZmQu3N7NF+bhCJ5KhXZAYfmpeJYoWTB5ZLd/vBPA6WwIELXuu51NqVJzZzWBGG
wQYJ0x3GbmAWfHJ8xPqj9qjj0V42KrIST7vEfJMVDnGLJo8x7Xcb5LzhsRRVliaeArJA2+mTJIeX
n+beatjf8NozXsXRQbsxqX7W4wse6Ua6d97e27zhHjLFvwAlkKY4qof4OddRY1mbnI2suun0WUAl
SxawfXzGO74M1tfGBlx9gq7C2Cw7agMcyGlr4jP2HlPvwhk4ENq7IRHuDZ8Oa86QLfAOK0/LZtL8
2Wx8WHegmvuVG/MZNewbqB5qMza/4+7RUgU7GnhcL/db3lXtZazN6/TjD6Laz2vzg4O+7FQyX7sY
uuI4bOdHprgb2SDbLPuLM5bA+ibtCunRrKOyYKFB06bFP/d05R6h5sDJRrOf7iHgi1T0V21y8PCC
W5japZRQVDKsJl0A4p8YCiC1EIbOznrUyiFHkQmwbPRatnh0VKQ9j4lzdCIGqwh8XKnjx8m4Ugki
nV1U5oL+Z0YIXh4eiiULbGuQ6cOsyTHeI57ap4fFO2oizfVe8eCHZQCsrAXhOdSt5trE+GnDU5nf
FWTNi/UbzIEkSMdO0QMflIyfBJyluQ7nGB6FdNqKXwEoUnTHD954JHhm9cn6BfrwE/aEt8ljaQbh
ua+xc3M8gvbGird2nMQe0pP5fhwyKAPS/zJqLrIzM/4WPhcSvx5wf9kgDnKwAEzFbzdJklKevF0+
sclzny0j9pNzqp0sG/pbnJKx4WHMua9Wl3cQMwNa9/cxtnfrHsQPX6TcsANy66Vpw5yjBmMAdP74
4Zs9qFB4lIgUiyNSAm+QpR5xOZbogVv6cMUyOv52GzdPzho8qu9484827byF5ut1t23EU/f5/G0n
mP1d2E4Reo8k9cQFIOjZ5O4gWkYoe1BIGso8FHPIOmb8sryhRJ/ny25wgvsDEwJW4PnDw5yxq0dP
TTRT0JMJnYmqj1dxv4e9YH2BxuN2U/HOImijj0korkGcP07s91WGBhaNLJPai8zHz+7jJJWFTTGO
vAOHqitAq+ln5WcBfIcMj//MaLYVkhkP2BilEO+EosKuAM9OkvuwLeSYFYHMPM3Phij1BtMueHpf
pjXkYaxNeapHCLu6zxYGpTQ2dKzHOwfAOH6mk/uOz+hxmQBH8/Qdov9LZ+KlE57nIaj3nDPQwllQ
TCBDs//gh+NawF4IVCnshAoRt+n1MMalhL2I+FC4W8IDbspOHZwSHdw5LMjdwQEtxOXqBKaas06i
CNita96Vdzsa6t5TacIL1XEHPytf4xuWpPevkf7nBKnejS/FgtFhzra5MbwPOxFhpx52jiJApGLi
0/cKwk6GIy2iG8FCQddJ4DRMxk2WAG5OHvJkYu5Xsx6GdEYLMZXYOa/rADVHfv8gK+14uB2POShv
m98tTw8TM1Y4ip/gZ82EjFcw93CGJi8KHniF5R6/bs5SoHB+NBmaY5JqZrI7kGOCHP+DPSwXPFg5
CVJ+3k53SS/C5+10fQRwJIJv1iZXXz2EaamXbvGINnHcYA4NpNiBGeWTKv4gzPnNYOnsnLPwcUo+
PIqUIWnFeA9TmAOe3a2hOPtO1TdKNWPxTnpZOUq33JgpAEf5W6WTC8/xY2yS0qt5cmEfLt8sYYzA
udsJ3oVBaHLc+066s5xJA5QUezS4SLN4oydVOGEYOxZWtubpk1N9OGsFICqc/cENMZess0uTd6Sc
W+54u6UqL8iuTYkHSNResR97uKEhBfrbQMkOVXhi6ouH4fCr5dbqJC5XdbbPxqWjWhDGimcZxuUJ
U+YElpiH2T26GCeX/A1zj0+Lnl9dLnbz6FQ3X/67ChNL2RKEsXOiuYP843xV4iB8VUeEamBRHu8z
plYh6nwoVImcbkg0pNRkS4hcmbOBN6Wp7hlfi7tFnCTeOJwBpHWgNfHpzO842tm9Ri0UHwmT/YV3
KsIa0sc83/XtnAjlpV68sRyciR21arhcjePvn03yKgOyqDn1Yzj5WnCd0KTdeP2DB3vTZmjsb9io
a9dq1n/BNf/4Zg5GH2gh7HTwVooYV8lGlhCN4/sCFxAI5uHUr3/UZFhtFL54ndFQs6BpMj2Mh5Pn
MhNLNn4spmbGk5/aG/2Rw/Cq4g7MsBV6o68DMHu0GX6ZTE+g6PwqpFV17wT5RYy+WmfdTbEKaEHH
4Ip9QaggWxXYinRkD+fp5CXcMaBQjYtR0wE40i2YGbG4But7moNoO3ydeDcz+FzUsmp/Iv7flENJ
XTM2etUhTchpSEnm6cFiWv/FgI7xPXMz3lMOo/iFQ0dyVqQuV343XCln3gNBVx6XeU/sUPMPpPlV
dbGs9ChyzszOcLnv8Lm4hCbdhReXZVwh5kN6kHhPW1UFscR4h3KFPkm1pDcYJVcues8jrj7DJ2OG
eFjLKS3jk6OdFO0noBJribR5DhUDvVz9zcRrMA5gqN58vnZ6HG9hfUT43CFivsFhKOraHZej0NTh
xcUixsPHlI9E2juakBOCVF0u2ptN6A1C2ViCBwE8YbGL4CsDpOZEAK5p0qPhh698jSqFbXJgUNIt
CXumUig4eAV/L4E5zsW27ff7U7yTd1A+RqNreJSza4MV9bhQAI9lc7waqq7ZwJiZD8XsKFXKF3Ur
exWRJwkhJJ4LCDbFkYVVE0cGBpDCNg0swcP06KXdAzYJRYGzgYE6vXjfLMLmyQ5nS9QI5ubmhObh
xLAsM7msfkA0MWSxffPnDgWdXM3GRwnhS11NWjhVdt417PUBi2OTudUiCGx8OyFjjh/9pxU2QwKH
s0+rEc4RIMwEggSH9fBuFkATSLBnFgoMGHwL/uGNT+NoAUPZUC67OZmPQD4JY6WSten47xp/XP46
2ypFpVsEtamJFJ4vqjgIbAcjlTHk5jGVpObbMc/ZzmGU3DEDND9MCUE2UUvD+QQNL1jyi202NCru
4+9vtPfJDJlpB+sFTLL5zMK179E8I3hJO1kIs+IVuI/jK2sS70yvoDSGWdriwsYSXM52kem6h8H8
qm9KueETEIbTVjAaTrSPc1+J/41y8F4Swwbfp+YhKiEoL50DMapn55grR1ELGdeXBTwmW0WRYO5D
joej20N+hMczy84UOInjdOluZfRT9JV+z/AfFb9PPyh1HMfzsFX16B+yj41TW+woJeeNg4gSVXFD
k9h50A/6KNpJXOXL1zPTb4aZwwia4ZnYUcl2IlSrADT85zWi9rjbBOW4467koqPH2RrlWTlZaxXH
Hwc7EYcTTKL8LFbx2vaHtOMs4NWrl5Fgh0YmIGxnk1n8tayeZQ39/WSl+fpUgnyZk+8kJrUQr4V7
psS9om+S/fACpBvFgpM0JiFcY8RkdjzCc7IZlatTvpJyTgYBJ3q1TWO+/+6jzhP27B5/9ESfnFWL
qibxlArEFZhB4iwP2SvADdbspOhQBWqKwZMx9HtrY9WKsFisEjz1HPzLiRCHn3eZ59CMEWtht2sr
ykkm1Mhx7H+jlXyljmZuj+qwnPFC8BB1Uo9DR6nbm+bYIveNJ/oIDjCfPCSPJeylCN9zSv8XuTwp
Vz2KHDRbjr5aesiWYW/of+zML33MObMWBfdfIuEDfjhZ/BPUD1dOnZhUQfWmhNVBy5DDUFmcSda/
kchY9EWt6fh7CsSW0dEcNad0IJu9S1EhzHqaUf6ObVyrwq41Z8ADZtpRQOAN6jGPOSFVKIbqeQLm
wJbKgFLbBArrYy7Nm7zlK0WBoXyWGTgJr93hnGnemZ+JacGQwWm8JthT4aFUoEKlOuW2Nyehp2+O
f8afhzvyMCe9Sk+yA3NmUjAQgc0ed5l4GN7D+Ru38rDLeIKK/YeXwQOy3wRJPD9w4GQJhDy/AXpF
3KMoRbEPYiZQGREMExcEXy8plKpRmd2gHfh1QPnTic4eDhcWIRrfhRDHWRKjBptfSSfGHYQHanmn
H6pu75iWXi/z0PordjRS/0BRoJdaU1+1uUUfCxH0O45ockK1WXpm0LEpjxt1O+oG9i+XeKeiwDYp
52X9loR5Dl3s3wuH6aImki234CSVx7TClbIZ8gg+Dg+B+xAWoFIFbTjD8FMGTlmaadYyEPMBhxrh
JHbsFS760asgmI1RYSn43bHx29WEC0qduOc6zP7bssYibE8C08YIBXcRaGoPbbU1JtghKHFdG2sd
KqQwnHsEhHiTc1GOY4rcwLbHsMFRZHBrCi6Pw72P6UTT5xxJv8dhYvmw48d8asUCzoKSiS5M0thG
zoEcW5E/i1ANApcGi2Ka71bRBYEFmOnDrWjnuBSnAozpOWbI1RqghjL2034uq1Vkwc1Ac7JB4wL7
CGjhfZliHo/dxagFbj0GuhWt12dIqhAJ9DNnkApVtLj2McMu+RVlwZ5r53sFod5crkvbCMiMnHXZ
dBL7wGQ+Gy+Ux2ROjPuLh0Pc1ebtRDz0p6h374Zp9+nViEwdvh5/kBIky8Sfx/8w8f+2Xip7PuQw
ay3X7FsznNjbsZjH2PQJzfpELFE0swWNmCprheM36xRDwGisbGwHHnStRiCKocMU727ymSJOpMl1
iN3SL+et3jBXrA0njwyxIzKmdWVxgW49Iu0D8B3o5gGPG589Vkki/mgC1GigUjBHjSYXoB9ojlhI
JgGixctbsfUXlTze6AxvbRAfM98LbXYHODFchhfRPKKKE7L8xlifZRhG8XdbUtZthmoXIYHYqNCw
GT8wUNgZP89oeo5etjW+6MgM4HMBJZg55y66kZ2fS/yyqTJQjiI08TgfRCnfx/J3ByZF4JR4ztWw
92UQ1K3QdDzMAxOPV0bW46bxHdcx/c6ZoWTWodBjEJfFH5/C3u4Gy/Hd+ZtgOPBpK1rP0U39NHI5
6vxTltjhx0i/Mj978BznvyUuuqR8kIzAMA+C9EaJRMCl4p/L9WTgmKXugFwymVNfJHdKz73j8Qjo
2j2WfdLkpaQFtqcafN5ChbuHyb+AwzpvnMHnFPQVbMAfivEyD546vGccN8al9LPP+FZPTzO1OuDZ
pxsnOlPYO4x0NxatTPlp8H93o/OUNozRas2wkMkpUMz8p50oXvWCzBd0QRoxFtWs9pwRR2bQBAQ5
mulz2EnFjK9nB0HvqdnZEhCr0mQ34uLKzCjNPn/DapRV62yssLGnLNgacwid+YVoziCaccpjJn5o
5+ZddlrTPMK3GpSuHPumFG7VqL7YaO8YgysJm0Ogwp+jEwfbkMHuu/ydCWJvOLS4/mr2S+kBdFGS
33WcHJKu8/0i5YEFmuPvWLLSUX2vKGlYpQbhVrOQIoLniBv+NSvAAth+hVMZ87oRdqrPmNMC02+D
Itc0p6S7YP+vesb3m3HBX00G0ZtUyedpIushejbF5Ufs9mcJdvviQlazJVi9VheOu0VlwIaqXs3+
IJNBwkbhSA8e4ym5QI21o1RLO/P7uEL1zhN+2uRuYlu5qv2scL1lJvFh9tVmwcqM1S0HVTtp2gwK
uYpUV3A0mNQlGofyQ7nJAANm0E+AThJeadwoqAJfVzqiVkQCdweacic+a8Cl2gMjDNzJM6JE+fdt
Nro7ln1LXPY6nOno9gkeYh3TXVBYIYsibpAvvmWf8uZcMqYdEP6sgmE5plITSpKyIkeThQkiw8V2
slZDVD5DClAEsbRT3fAd1TbEr+bBoR2Mu/C1qtm2d6yWwqicI4dJEcUDuHMJSP1mX2+rbXhfuSNn
gpqeVRwNJ05gF/gi463doxjrmZxSKqSBLpPm4oXzc9cGpKqsVZ8RcPXw9/aHbp6swJoHRkPAwBDB
m+EjAjeybxewJ9YtX2BYeKeNIQeHSA0UWaN7p6a8Tp/hhgbwgnJCf4eEQAEIOGH8uDtUknqOaTou
CXnwNGrATCs057LblSvBzlR+y54use7z3/Ud8aPbrag2IBW56OeP622haPCVUujt1yxiFAnd/c0n
md2dSysCTyUwfPTVO7ILr8cP5ReyjxX7QLYDhu8hXK0sOmZ17ZxjyQhV2hw4FfM8V1PdDtZWsN55
yxTYtOZBsCHGK0F8YRxBiGfQHGzVEqnaR7MTd4O8D0IMhwJafubeNnRf9GWXjOatRvao7ehab1cm
7lRz8lUNOr+efitojgcrBo0Z45kN3Vqr9fytHtZtskXABGAJvbou1wf8DG/Fsu0uT2z+RG/cOHD4
cbFijQMDW7OIOVl8YgD6XUhu8F9GPuAhq5Nht0dwoFXE2qutg+Pr2oip1QH+tqliQiAtT9ZJMLMO
J5Nw3RtePhFqbpn4qRh5IYh3pFAWPSLYMf4wDBwAMAk6zvgz5WXvBzUnt9/IWDbH7NOUJWu3smdg
3Y2FnnFi6nGHRJp/4cXAU/FgJd6NHnBt1AqCw3269yjVX2ci6d/ucCr7UczC6ZnZweFquPuyn0A9
Tnr3DrIGcVbBuGx/6RcGgJ4McKITxiXvoZl1AHzeMb2ZcBiTZjBvgGzL6vDXHbXg924Boj0xDuT9
354SYXjVR6sxvIftpsGrbrLtPri1IVI/axvCFmNEK/wTbbL1gU3MfXYN4BvNw0YK5e0HNLOnAZG8
sXfu/Hs2KXfer81Pbdgov+exLBiBx92dX+jtUcT0+RAcAdgL5jDhTIE/nC3ADrPtZl03oXNAfKxD
DWbIfDMN0bRfWDDKb6sHc4Bb7lFL9SfenQIHiJncOOcEYVhDE64o1w4/p7Y6N9yGuh7NHmEoxjb1
uvdObu3riHkjnQEOko/teNBXX+phpsGb9hnHsWH97fcwefGeWCa8Huyi5lVTPwLOo1W4zm9ig4M5
TpdpAQ7KaRegSajRSDWiqn1X/ZujvlnRxcLpwX6y0fmQnENAozlHh1/95TnhI9vUDeJi9OqsKC7P
UW3r1gbhmpGuotkm+fNZyewNs5nkV+q4L3/uM2IeFPEMUum7TdVZCRPYpj0cbNweG5QaHJjvkLkm
Y5ZUOyp8mQE0DgO07TNsA6IOMx1rBgyk6pyxQou//550rz1kblNvR2+jtRgzb/bbgziE9gdu4E8y
Oy9AB7OvQf/IwpBVX39eyMzRvgy7iJdQg/mDjlczqbzRx5zUL/ex9+f0PaBKo/yxNm1jzICUUb2l
mMdIdUNZX0/+Ckd6Chp3w8z54YI021czf2Oik/z9Uj4C8iI8NkSiKm6LL/Z7qbfThSZkGxJHBGaS
y0ki4XKiMFM282i/ra36RUfG4qsZE25byvMTTBqjBn2Ka4hRSDLzbWxwSfmlZhzzsRGcqn3Lkcl3
gCiqScaG4ddEH8uUzgjiNcC2Axv3C/JvEbgt14vTpLprxi3vOPtKafpggh0LMhlM/RqIrJl8MLoZ
07uaOuqE+Rhr0tCXZuwY+JvjEDfvCy2RhfvDG0pW5t4oTy9Dd4xANwiKkA7mY3hpSNV2BVaxL0iN
7WaBol/GEHnPYJU2LmiubGP7ZZ6Hp1cEdGjMAtp0FJDjzDMqpJBEHizfmIZkaO+Y/9JKYcuKqTIS
2tGBtc5ua2yPZfTn52ByQsSnnffFX9c+X2aMzePv+It9CcIgoOOnhVwUiFgeiTsWrXxP5VSXGreJ
cWTJckDXGH8x3mFzxdh+QAj6EcNzVN74X5xSDslv98xXRnW85R33xvsFrrJ5RBtIpBIN4isvE89U
9q/sqvs7SNXwF8UH3xurAy4vfbMMTJwdOgJWYOG7SxYmhiZxYyu7tti/ZQS49jGdpam+Gurp/BqB
XXDeFKVMBU+sxrWB/uVRIIamfYIFgUDpK3ChP4yr0iXWCQQtjGMxxx9S1Xj46PLGl9F43H/xYGQv
9hh+OeINgRb+UYnUPp4C5tnapYKRld2eDjw2ewgAtNGsiwK65oMpU3nAkRmY37GnJXuzQrM/pTld
sX8RfyUdq5CdWS8LNGtNXHf8nnYoJVNaeGnAAeFkfUkcO/NLFDYYlwLqIBgJgkBNoSrIPZpfyEAQ
BRcyBY0UBl8UhHAJPb1bALC1kuxZxFjwpSTi2ajw5iA6JSMqiSPdzZONWSyh5bAFBXjKlXLBS245
ODq3MMdpJ2sOcY1+Kd/XAOEmKwZZqQWiqSBsMIb68XFLbKodjq6y2bCkp0QFxF7KGME/qVUG0+lq
E9oHkCmQvdkAlEalinVorMgDXBcmbeX3GT4hTw5Wq5iy1GSLGghvYaN7kdJLuGOweMrtBKzuwy7S
DLoFSsFvM4VnaZp+XrkD9CXIJgUkxarj33KY2y/GBY7De6PYdVbAVg8TOh8TRkE8vWcMQ7d3Hhs9
362KWUvwD0YcYMjKQSHZOkoS8PQa0j08MLR3x7bwi+kG497zFI3Nhz94phAnwba6FnYcA9pmzM9e
d2A19psxArZkJtNmRPVOTdOy8/UGoOE4hisI3+XdpE5ZMrbUFTExQN4ykpkiOfJPMM4cnZoJ0u+F
OSXTJAJkwL99/OZ6scbquKAYSrmM3ChF51gLYj6xUkADgt7bHFYFGDXQ8L8lJzHmWcWOaYpaK0cC
p+YJBJJgizHQb4iXQOgBfZsGuwJ+d1BARmQALKcJAF3ieCqsxUIH4BIRK88LnxAKW0Mnsut3bWt+
dQdVCstc9JJd8WDY9KIcJo4Ja2hJ3yxkaeII9dfyo0vVTLgfMP9UOROGiFlYWX9gG2jEJCXxgzHm
XojfjiuBFk18V8aaIyKe4n94d4+FYF6O0PtzMxfK9GoUd4GYPGf/m1AvEI+EIFxdmEgxPmN6PEd5
ULHB8uy3V2LAm4M7gCJyLmJgPkGsk9MoAS91VocFK4nw2UduFuT4R8PR6azKYxi3UBWzvTJp9fn5
HtXc3fbMEMNKxMD2WMAFPFYItqQpWnBIapP6HJTxZAEW/R5SBogxRjWwd1Ehe1lLJMU0ThN6paKQ
dXmsWAJZjNgAuLFrFLaE6NhlIul370Nl5M2JaUesro5ImO+czMa8gF9TYsFPBWUApy03bmCMWeo1
NkyjQOfYGHpsdAY4gGvFZXoSRTAgjMby2HPqcRiR4Fy3sVAcbIc3JOLfcU29ya5MJN9zGRJD0ooX
xg9cEk+SUEEKcd3o6BtjAWgast/jYf9gQ4p/CnsgmSyjOAvko8j8CbmUrJXzjo3gQgzdf0xOAQJ7
7LAB+EwQbwlXB5/W7sFuJjrlIRu13GacXa2MAOqR7y7i9Ee8kPe7uhAjSxViS8ioMiIKr9RlR8vL
MW2bqQB7m4NzygjgHot39O5i3tob7gg5+7U6lvn2xpIATP9DoPu/Y5/WnSOQTlyNHPh2M2JEb2wL
cElmAb6tApNKiyd1dZhizx9YwoIUor9At9gPlgOz6+YFsWwLiMSJwuCMnkTcZFrMwqek8u7PX/40
hq89EDSabZfMDe/OUjTXfeCJsSch/2KPO2DsUFOMgcmCMl2N1HGo+J1UYB3+O4z5+JJUWmKtZ/38
Ylxm2ubFxasWXuWuWILMbtkVwZHR150Fp2pm8rQYrQ4FF2rVqSkZX8SDkz0uUQSERmR0RJATe4lp
0vuAE3Mv8HsFvTAphiELsNR5E/JbGVT/duiwdIIo8dB8ZbkYnegDYLDmJ5BuJ8iLSE7sV0ApkrJ7
nrvBpgXAcAHzCztiQN/FmWOmGft3ATCLeQhTcB8mqFW4sWhnPnpO9Aig18jZxrgP6MdeJQeXkI2U
moh0/bOTXyZMo43QDvC/lPVEGvPvhSzBk+2dK0oVsB9uoCLnnJc7o8JnVTVaHC/SjyqMI4PLJ97g
B/4e+IP3RmiHmUAIR5PH6dxeDVgvqJ3sfTYQAICU4HamzmJ4s+2gOEWRtCbCXizG9GG+gLBIybUC
bKT2A6JkmQpDfoTuAQfdJC/TNnLOmSACyIIN4VhvYWDPHUL1hSlQHbWmSxZeQvLZV/9puEyb0QXP
uU1A9XNvZgJJhrwLTgep3osB3/grgaNkIMtvu//xfqUY7XAchGoOgcU0lwhcx78dojrYJAADRQYq
KwqClJcIl5wjTM7J0rJ4j73Zo+R/lAQiktUe9vgbRpeBESE0pl0JKVOQzyihSDlWZOy7kuyq8Bfg
LXjQYMIhvkc+5nycQnpjRLjURbscgp+pr7PBpIyqhwP9WCRNVPskYXZkEQphegIuVkBbKKUFPKEJ
kIp/aM3iPUnt5Tn0wcA3LJOD2fIv5jfy4bbQkTjqD9UScyZEp70Qn6qj4iMzpwtNSm0EOPgnkiHp
8j02mNWy7IT9EIrNB78DqtMnv/hDvyfH6elJfR2Ssk5ok+vAvC/UL1f7YpHbMVMIghwayhazjzF2
K2hwmQoH6Wfcn5dA4M5zhOn4ZCY4aIoNFBAnB13OAkYZFMSEc+/C9PXPmD1cEZ64EPZI24gnQ4iW
plM1DPAXqrPZyG50jJy8v2FnBZW111tUTPE44pG9xcQLcTifhKyD9Xrbrexo59o5R8ddsEELRoIb
bqNuJExWP7RTa8o8TGjGdLoIcjBWsw3LbWkc05dMXi+RtHO2OAqQIZRxniBWBwaew1BwW2nWluM6
QKvx0+Jj0Dfk44Fpr9cqkkTjgBNqeW0IqYkkQgyLNqmyyiOr2B31CToq7SAwBbWC8hd/ujcAEbI7
jj6GnqLgtJCARxu7r2kkXMxu1olFAnyK5djPaSrGen13jLvyaFPRYDHDP5kuGNUH0B8tUEFHQ8Ie
84PTxn8zsCU4OLGERk8oI5Z9CD6kpewVGRq4NkuG0Nhw0v6OWjsxCtQI4cEq41teogRICZZy8meJ
bJZFkTuOfvtRix6b164vQ2Yq6Vy7LiufOiaduF3ADf75Z893WB6n/Rz2ahDxGHX6+IGgyAhM5m0t
O1Xp6SmCGkYOWs8B5xrjWoe3HM2A5MSUuoLpUDOqXDh/2nX5Fuxw+PY45QwcS9Khr2EYUONoa2Bo
N0Y/rKKnZwfHDG8hMubAzqkv6ZlU6finrfIdPS+wExPkAZY3SQQJX7PzoWm/Jx1juA5wl+4tBxh0
Gb0E/uhedPSriaya8pLMmBLx7U8RYQPSYhc6Z7o7OQTczRf7rgmU/tbd9BUD/7Zwu/sJsK5SqdAs
1KJdbil6PiQJc28fhiFiQ59qtKHYG0cblBPS4YSW2ObYOTSR0CiDqSg+pERQFP1x3PlBvGfFyIP8
IbQ68iW0TW9rmJ1MZ/Unf2zzm/ucgoNPQntCM0IdrGhOWFTzXnZgP85LNu5B7kNqQ7GvjWw1WIG9
gcPB5EChQKqQSqQ8WeJu0z0Pm2yTAtGzW1cr4NEVN30sg7wg2cKFOAr8Whh50u5L8MAYGRIaJVBg
fujGStDSyUE7g+A/h15aPHhYFJUbWUWES1dzcnJpHxUO7MxHkCurKDBy+yNr64voG+c8adpRpAZJ
e0EcEiXHC4CaKArlQkHrKfvN8b1S9pfxys+uKLEmfZsx2g44+jqawAZy+0jOxNsr3Q1EFjp8j8ca
vGgRqJ76VspXQEAaf0lyqlccKTxQMMEV1C20Ag3y6cVdQgcZeV8k3wRA2DlDcBM8esZ/1C5nbCuW
jA3lqdNIvgl+zoJr34cIVlFe/qzK41A0EL6evMo/qa4Is5xE2pvSgQ0H3iZmwHUg3frwQfaqjwIv
brifMQ5zyFKmKIKl5+wF9enFvEJAxmgp8BzAJpTX3qXvBnu9obyT/TpSSJ71TIkmDvJiA/3fOxoZ
VSabR1i1w/gmQNbshwZDyEIZAf6DPdiEY1TzS/mszKzGXr7RpGb5cQnxsKrQlW/N9jg7ga7rt3DJ
LNi7+veaTcewevnJ8W2Ux9/YQx5aWa0nUKtRIo7ts8blBb6j3hfp2/90XyoBDm4uEoL9GjILmDbc
Y76O4OnSRwRRzYw39F+9TaHVExETuxhvJOpCvHFgCY3LIoY/+Pv/ycMo5YAKrmD4PISr1ScrE4mJ
fSAnrHHZuH8pnnaMzJ/V+Fef1pGJA3kydHZEvZsWZJExHh2ABSuOGIqhz1n5G9n+ikiBQedP9jKH
/IHkTM1YaZTZ44n/5oid0MniVoRDfT1EYWOkHuGtnQBv0dWQO2DHLzA1Xg7l2wfyLTwTYY2IL4b9
mOE19PC8Hjb54tZBIIAM5pYZlFQUK6yenb7UfbJ2M+TEMXQmQQWakO8p/4BfiaEEZx1Rg7GRzRRb
dDblVW9dUJi7zvqpfzM5CsuzxrNvHSBqARXoBToWhQ9Aro/EFQEcEto2OmdqY/YRgFaw5+DFZrGb
hqEnKcj8UngGHwFcQf8Zi74EuQdaCUN/1H1516zauCPVzlBaG4PVDJ2hGkQvuNf+TNOIgiLQIj/6
DBXUSXVT6KN9fB0iG/W6frNv1Js0lNvpRpcSSmI/eyAAb1hTnCm+/m0s83mMD46uRSOQWfkrUdwW
a+TdfDhgEpNB+d6SpVOkeDZ70oZcad2fNSIDKxzaQQoZScnAo4Y0RZvyBuKolue2DxEEXpP1N8Zc
Vqo3GYJoWhdLJduYuSrSEacUcIsmpNKDu+65jR6LQqnVK2u7006VtE7WkWPI12O1JJRYQm0KFg+8
f+Ag7bnpjLrxKy9YbTKo6W33Zq1v3tNT8nyZa8py6/17VZsLM58ap4a6bjAThpXIx/Y6UAkW0uz3
Jbgk3mMlvZqgQn9rIiw6W3ClpigNUmeFxcBDVgc+sXgw1+hnHrpoJ7bUhYzmbkXlNMfpkiVvbf4Q
fuX4PzU3yIVTKgF4IeGh31wYAzgGkcC4iY8TFm7hErjVZNhQvW0R05fI5+CNRSp1QK+oiOpXItgj
Wl/89NHS2xP40Ttsg6jejBQU6CKtI4K1319g3x8wWyzTaEwB4sDy7Hbyhyqux3hVqPTlrDpuCwRM
ku1dmUfUYGQFyifGCiiovibvFh4GxzMD7Al1PP7EgylJIlDUkK/VVRTQ3T+cBLkEtie/lCowg8BG
dVSDoo5OCU3r4Q4HM63BPUmQPBhivThkid3nAxipHa5WDzoebsVVeOsT6tIr424Z4f+qMdKkenko
LIsZxoGApq3ir5vLLscAcLJHdhfBIAY8hx+ywnrAH/4E6ds+x/R55QNui/m/C4EAUs4lYZbbt0Jh
cD0p+NuzzfVwtt79d7tmJOHAFCtpREpI48yHT5gcwcPIhwUO2+EZHewZ/Alki0cHmWt0Tmb0sLjA
PRvfAr4cH8BncgW96vKDKse824eHT9OhWxCG1cu+3V3cUjizXbobctFhJHqHOmhQi5FDOrpz22g3
aFM67AtEzQsYiKoWrrT3hmnlVM+PY97JeaAed3MerglHusl2LThho3qYO6gjhhGPuq5n3RXNbpOu
/tsFpB0nj7NOUYzk+57e91mWdM62YDjIIYlAtE4pCx3uJjHTyG8synCiTgi+GI479Df3gzSFVE44
oNL9YgMNNEfbVJ4AxkoyvRd+NPIH1L7Xs01tSdlLAwV0J4+uUTE+ASLcyxoy0sYvk+buIgIdqUa4
VglLanTs0+xKJ+uR8ptsnNsxsenVEd/Rj81pTzBGUV9WYQRmRxir2nDDJtszukxDKlHc7cbudvQD
CP+PpDPbUpRZovATuZaiONySzIiKON+wHFGcEXB4+v6iuut0n/67LIUkM8a9dxDQk8SPxwjBzykI
P8HqFDOjv/9ixqG3SnfnatWQRjLKFrRs0tU5h1xiEDg1h2pK+ZzrDmMKGT6m5ad0x6kPO7K5u2+K
XSyIFDylvk9Fra2I5GSCAfk8xRFKrS8bu0GkNN9+d6QYoj/MDLqRLnG/zvS2rvthpo1WKmoGJHc3
dy+pleQdVNvmYIqlUTeNHmH8Cwfi0dDwtCtVXAMEgSqDkbKqu/Qmv025P0Gg/q4mJEgMo2mKUiBV
uf3L3spb8zho5yFgqHlH6m2w86RQh548JSEAlgiOhkjI+/sWDW66VcT6PUXeXic7b4NEyi2HkuuA
QoekWBwLaA2HmKoJuDgsSp9E8Xuzt3QD55q39cbS3mEim/G5GZufceviQyCGqhrWWGSfjPFjLq0p
F2ASNoLmCzITo85qRLCHe/G6PArGH3LNIDcokZA26hTrok4m0QWJXp/K9ZaYxFKUFUBTEGkThUH6
gf5hLNl+5bY/WA60vqBCUR70fRgUh+cc4inwDx8tOmIBqQlKJRCQ3uAF8ADAGdEOQrWOg8lMLenT
5YHcitdwPS4K1cc+wSj7iJJdfKIrMV3/ZgPDGXmezJZsTIYTMlsHlDvwwekUYAaB/YqLOkSLIDdJ
oOhrdcOZSTsZ5Ly9LBg+S5Ge23DpDAWzt7+AWEE9EQyLlQzBX7m3EMgreUeT9BK9HHuFoorMIZZY
kvRARG8IVbSBuxO0zpQfRNychJdiSdROOUWFQ0wW1AeBvKuiFG5ZXNHXMCOqJUSO+9h9BdDdwmzC
SBC1CF4+ocouQWqLwswXJ0joyOgKQEYCE0jGB3w0zarrhEdB7I82EjHQ158FPTd4BruXTwgMqOY6
1tRfIy8HpE0oTlKv/YJc4dTRXZwG0Z1pX0g2XxomUkBAfR0AOTV4Ex6Y2UUokPfVS6ZQ/EeMEVFl
cscv/+5+lqRQ3g4UzSmubwD9BHSuLmspl1M+WMURPF4ThFxPY6CURqNE3EfT5/AAbnc4RpY4xrHo
4zkeAqOA3/0TQwk+lHQptqCICz60e2Qb0TfIZ2ownbo1z3VbA3rv2Ck+BdRqcFvQbLOfOKzXhiX1
/f5oriOpoW4u+TrcIjf6iGM77i9qBuqakgRnhv7OmVcTatUmsmdFBpfRGRvmRJgQ2Lr0MFHk3BDk
NtgTvPfdP1xxcz8ewXt+U2f8RDWtnA7e8z7qHT6oDI37o4tgxrhHH3+ndollpndTclE5tmBX6zFF
IEtJSlr6WkiQR5sOEJQcmba7Lj0q4/0RLNa5oyzoe3QISMxIVc/svUi1XWZ5UbUmB2A3EybMOifi
nq4V4MABAAm2+rT083V7u3S0IXH9ksCGTiuoqUz9Rr0+KHrZNkd3nVEYQxscdvXh6AMsGcliXEIg
X0K75AppDM3qY5OAG8jjYTl9DWn/9cHf9x16O8BXePCQnUi+GR/Ojj0PACnZofmOdoWsd46OHjB/
avUAGvFrzC4EsAEjarfL0MQlldXNHdmHQBikAEtlv5fQ05FHrGhnYq4A2EJ2Igu8tpzSAA1Xkl85
FKAt9v0a+i2FzimrTPKfMV6vA/BXc9AcRKmbKZU27c/DIXfI9qlaNdSOTs8ZZPtzCGWCIBFgCA+P
50SKyiNOKZsKI4AyDWUyaAmohFOsjF5wmvGDdJ3ac84GRK0GsDjC45iyTkwXOI7bNj/GFwcRZNAO
0sFfTd0tIj8oOwbbJ4U7zBcjprltqULvepPoyJtAQOd042NTRc687L8RpqJ2b4DJU3F0n8+A1IL3
gqJowjhaBrjvA767jogaH8ixE7mAIhSiEXG2hkv4kl3ECLTQNkTJE3RwnwkIfZIxWsqgSNlzM2GJ
Quz2Zr0+dPgBof3ov1wQzTCXGoj1HkrtM3fAfDqHtCuEojgdYpBwlhBdPDJyzEd3LEPdTma+PxwA
KMXA1e72b09ile2J2yURrAbkIX1SP9iFLps9yu0Wm9+NbmEco78AXZhgJX6LQ7mtJWArYGswGcl7
7OvcV3x6S/KFXsgSGLulj+mQKkIratWwXNg7xijHClnlsgWL5IO99l16CW604z5PV4e73M0AMJYs
8tvwFXZFs+8eaywikS/R0DPuIHEJVP/g9PLJaMaxbr8DjXYCV2nLUZXGkc1PHivBG8EICKGdcRGg
L4XASFKiIUbv++25ABpofM9xQOKkkdWjoc4GaB1tKC3cQ/RXrokPL8JcwT+aycvYSYOUoVwKC892
h05JZUOnihPO8ptqyqxF8kyEioy7dZ7vjgDzqTBwnz2My0xb6djqks3LPrO/xo4MlOJ727rTnIcC
I51PonvsiPTGOxh7TseMPGP2d3BvMDFwbVSWgEhenBpegobl0advSUoqnVRatzxFwk1/KquI4YnB
SYhT558Jx5hw8Adn43s8x/WAxrNw6uDUSKHhyw3MSo5uydmRkYA7frEHZqEdbkDMDO0h+q+45EUA
JvcATACys8VroohzHe1AL5ux7wvI+Y+Jxn3ipAMqXSs6/Xe8FLhoAl5F7Eo/ivsEQA8QnnoBKSGv
DBcLXsZoLYRd5WNC/msVBibAf9AEB9ZBp1AUMUHN3HF1shC7AxcyZcQb+LVpQnUbGgfMA0MgTkJS
GI+ltDKH07pW0ym7BRTejA6IbD8VUdqgOMDtuOaBMJvFArMCOuEAAN+/uFNCA/BbMnyNr8Fgyt6X
WE5eRodmOmDDryVjpTnGWlIqIeURBCEXNY1JGaZrkmyMO5fQd6gKU/0lCqXPSC996zhYfR4H2dWO
lZjhfWh4Ya7xlbvdHa4u1j0iFTgc2GquSeDk9KkfcuxoT3FuaH3Tw0S9+Aw+qFWY+xH0M+S7Q7q1
BOQmm3m3YxfwmwBlJzylXYZ55sBhcNkCbGtQ2Zjll0sdhIlXvJLrYNYViyKxSMOmzEwtbicPlzwj
oggEYiPkm1+rZ7R9iTpoGg2+6rS+UZ+WsqaUt6SHtJtdMM1CeOFJUZ42ZgcxozjEG0ltykL9Z3Pe
YbnlXFtuFlKtswXEIu/CzttpAxQQOXWHE2Vascvc0mz3oywEG9WS3bAzD5HPu/LYuPhdwIbV0Reo
bKTVo9IS6LzwSHjGsjdjjjH7HfQJd0EQLyh4tvHRodhMBZb76hmIRpvCk2HTyvTBgBMa4DXDlW2L
ij5UW4huPDHZOm/wm5CK5JD8f3psNEVSHMUBq4/pY6fInhFcAkHeX/YAAY1/j8mBFeZUbAGPm1XF
koQrhh6EJvcEXxkszFrgNfKOvEzASJwImxnFq+EqDGG0uYPpWu6cgDGUa5bf4bBjmPzieBM+ULF1
5QDKY1zUHf7gL8GCi9W9RL3cowMqyKQiz3mK8IlmwFm3N4wne7JwshqyfKwCLLIS83B0nq7udaFl
DbpWlx+VH5bDK2dfPJpsN/jWcqJZUv5KOCQG5eXjxNgGEqxyqzqMLoDwtG6+zFvNQXHT4uFBULVh
f85mOiVn2ZqceWwYy8ULbpyG2Uy2ppA+MDXAlH5UysTRs50wiewO+ZI3FZ8r5WkyClp2nBfBiQMV
ATm6FmtOSCRQqxj3xJaSnwKpwGx2ui1SaCIhFWe29vk7VUds9ZsDQ8GdPQQwGaLTrsau5uK4hZhN
xPLtYJgAeYnlJSAWsDS0kv1YbiuKkARlO3PH2BhZJxBQEiiC7aJTA7AT8BFAf4vCOqf9GWTOjusC
6mbB+RDbLCuGpYVjwHLLx91YMz5aVkYuD7/Blcg6XJSw4MXB8MGy9M+gq+5zwJfmy+V9iQ24XuKI
v3+gSm/q3jF8Bd1BYvU4UIDqWc+/8ewd9sjfsrL9+PAmsndWA5X3o9MYta0rTqsV3q0nGqVC2fuq
l3XxSqux/dgQtzgY5wPl/z+LIJZBvFnCwM0ONPQ3BzMhI5NBnBoSag/vOMr72aQy5bsNm9MnUqMy
seXvKNY5ZOXZvXk5mu7nwW3ytcT4vK2bdx40F+1c7NVXZV43fKJN87Ik0O3wuzBv/aNHtZcjijy9
2gmxVc5jfOCOiNloc2iKQa2yx2cLfuVmaZVWYWp+baj5sv3FnXM+5UuuWDt0HblOem+lX3eeFvIs
LEDdbzl1P/hgeFoRZC5cV13R3VlJ6Vnu6qbxB0R7h0FmHNUhGuIMZKfJwc3aG/j7MNx4T27UQp61
PLKc7PWV3VI2pkhWQL4l61pgX3NIq7QRrBmOkm//kF/lhv9fpay0Fv09l1jixzYWVWzq0RM7W9il
kkiVs6ub6UY3e/0j2+oYyoJI36UgVtlJw4ItuOPgM+/n73ESjGCLZcjkiyCGTegkVgdbqNHqtvRR
aWgEJ0ECRlMHhOr1vEsoxzK1b+yilGgF7WBT3FkAw9pn64LCMHfiCHg6dGCwV5x0Diubl998CC06
3ZMN2hy1BkeHTzHFVGsDiYmbCKmzBXOWgTSQW3xZYvef1qX/9V88wboPkRrw2qz6cwVJpPk3T0NI
8uZV6MKifL1FzW32tXhETcYramqzQul1Q9TB45u1nZ/djQQg/GmaXQr3dLPBeNXopfessyM4bUBX
tLrB4m6GLL+o3spAJYRuNxs8xV+RI6UeItUcXrNiT5u2iTnADOCyaGrAcUAth79OMRlicJBwoYKF
u3A5b6w8wuYrzQnR2V2FzZZ6/6bfZ/BlQBz1q0/PZj5eFjMLUpQWwb8Of4H0mT9uTSCxojnepe3t
7BN7tC/AW0jHHvwZJTNaHUyHlOb4iTnUMjldALSpL1PQUivjzyaTI8+W7mr7h43i7eioHqCE3Q4O
6I3E/qZ00Pajn8/irYasDBjmFYIS2pU9nvdZe9V1cCKoX5poynaOnOqG6JblJafnXPQvHu4TKSQj
5xGRwy9adQup43cd9jnSDqlZVeHL7cEyA0NCdLDlQaP9wo9i03qZhSEkfGYjY9XJvmOXBPlkXsS4
ggGhm9NQ3ZPNJouSuUTIQr167GVrxeg81Nl8vBrsmRE9JCVn412mBEpw4zCdN/Jem4g/w6Uc9NHs
1xTBbCgndovBOLCHKB6xd7uDXZsQZIdILxz52Qylko4JRuvwcGJfxlyIeaZj2zGLhr37wGVhPI75
YwWNZCwXcCXJ1Sx0/EX6/dGvu/TmzsMM6RfYhqTV6IdIkI9hzsLE6jIqyrphG0QBo74q7Gsu5qnB
8Fq2p32XPlr4PdRVAbAGw3n9Gas3owdSJ6zFLLQpewmhVin+JdPfEDUyuugUl3b3lvfaZKWJJBZp
U5QkXFuzCmkRmvH/ztIh02yuLrpfwDM1W6aWqOO0a+VoLhs1pIJHbkzO+Rvd3Qrc9iBTT5qXyc0E
gcXFMlBKWn45xs/5ne0OE7iNWnzxqgtZx1EzUg45ozy8dPbBvS2q5dF5d4wPfiwhgqAK0YmS0r6o
/B11GBUKkyR4M/3cQah3jNFhlhm95PCbjHAryML2e6XT9v9ab2w5idHaJEhszAUjvIWpj5XT4xaS
UX9d05uU1JI2fwCJGsHm+ivEYN3uw/Y8/dhnRmZDpASpCoZMZUyweNvCG0cpqQELkG8+VMXitYf4
YCSbaJOcwJJaNV1VlYUfv3PJ2XeRMMHBqL2W+jGYdQr0ZxfXGXOvG8YimyyQdq7Um5IhU1IKN58Q
iKIYPMgmMjH1RQCirkd+5M5XVgMZD16Wo8BT2Cfqr+DSMd/QL0s7O412rZ4pAzmojy006bO36PxR
kmeSDAhDecLNESerzare3KjVYGe9GxAikdqjHU6lobT/3lIQdV1ss32oQspRjnTWXxouPUCpj7oi
1TUjew2TZKG3rXbIaNZHVMutDIHHZK3lapcC+vqikhvkHx8f8J4dU4p7RG3EEi+65pxCUVZiUmyz
GBJ9pMtex5Ji19mSzUazkjFyh8O1Bh/KphPFdziytBIrmsEuJSZeTjAmUmNP3osgEmwHR5Z9LOFT
veTwAisk97hlZh39e3OHfi+v+pkEfbcGELsbo/Ic0LQijUhfEhIjUhZCMnjL4Sd8opbIy3QmNjAJ
Db1fK1PfMezjgFk3q9lbcrRiSnT632Od7ig70zsGdrNpFxgAkHX0T30QB1IS5jDVTA0FReu0vUWc
8aqtPhg1W8iuT+D8HR+FaP5dDNVBhPqpPOMb4/fGjd3e8tAEcmDH/FTNpFR1k52W2n92ixuqeYTF
iBQF+vLUoIjzPdp3l+egUY0w3hcQHSrT+i0IaarlfDOXcEPvGb/tiyCuHX4apHr3OXRxnWa2enOV
H4FBRHTQpnXp7lURlEY61Sd1n0DigDSpGEytdVwaL0c6H++UlkdbU4UMgAK4icDq/I8BtfzotrVk
sMB7SJtyCJDaphpGskxtJT5BQKN/F5CVlTcfBWp3h9V4E1w2GfE7Y8911WtzZTQXzfqO9drAk/0y
+Jul6TUCmpJcbG90QKhjxnFCRxUPaFa/OcNjcrwOEuhXmANrhCKfqlF4er+Mjuo7LRGZ7+PZvGfX
DHHuCPoBGQWtxOAuwyx4wAws/lKv8SVzbo0po6XsBw2AyTEzM+hj/V4TW1zJaUQSTmqQ2FNCFiAU
GXHRN1MHBCspKaEYiBGr9VG9y4EehCUE5Im92tyAyjbnkw0SxrdJDUFUqzvbvH/+ccFcKY9pQU8w
EwmD1KUSUvcZhqypUKT8N/e/0Y0l2FijGxGzSoAnLQ+moBFWM4j6vpZA8yrK+x+vYa7CdNwzwiaY
hFXCtMOfoI7ucKkIMYxdsbwapwOIiDMpDSbl42eSU9mglKdkhc0dNb8IvYOeeZbJEb/UL129wJW1
ORJkEPlbzh21u1uK8BlGMBPWEDsYRw4jG+k+vqopdpQtisd9Njmz6iAKBe+g42V7NCz21AkxBQg2
mB2I1qq5o17+wexld4P9KVr+jJYuv4a+zfuXyXOtKcSUN+XgHBwZQMdaob9JU+lkMtPsZj5XPenp
Dc/MNYg2zQofaawAZwSb70dtCohkTaioUKyIQkTll8IvAdDJQh42rtMxjnSGzueFymNelA1p0X1B
GnjPcDIsx/QW1qv3i2k+DZS9mbuHS+m1rNbVajulbgN2g14avi1Si1U+WoW1LYCLL6Fqoz2V6gSa
D+KUWLXMRQQDxVW8IYKrXv3AwCpNDZt9dij0BCSH/Qt0uw93Qez5DDXcjOHVBl0ZfkmoFmV2w20w
5JGNBP3iSDwBr49GDYOFPgEchpSBVUSgERHoucNgpOsKOWHmEBkNw2v2T7ASaBgJ/mxG0b5LChFW
C2Yq5v10UGN72AXbkCHfgWxcngpBKYlssSCxs3EOdPvLxNjhqCOd+6EI8GVeLpEW9gAQmNvzMHQF
VTr02DDYveURhsXD6W5am3ya4fmwXkin04k18qOni7YVIAZgVn5jlhuZCH5coh8gGJfXPJTmYoY+
U78AhyCQkmleR7vOftA2eAc7XfohUAMIvjJLT5kmjf62pBU1AAatmg+r+W2+wJKsTx6Yuj70EEpz
pamjlNh0kBEoBL0MoTM1QWRqhPP8hOqcPSFVNyxmemiDFHukq2fTosOzBiAwE37QwzhNBJkFo/qA
+NfLu9SHTUaygFZ4Uy72i6bzfDudj4GiJbW5+2S9fu+moBPWUHUH/L2tUWXUGCjBLVNQzDtB42YB
9TkVkWaimtGG/ZWIsF5dU/gGQSmN8DIPsOPtDYHmelBe1fKBBnLPQ/d5AeF2iSbyvV/+Rh/wi9Jc
uBklrHT0PR7wQ5iKMJ8+ooTW+/S++9HBoy3WJo18qle/1QUjjhDe2yxrdJRgrY7QVjGfNoINZzMP
qb0I3gIfhwbGIa2pWJoO6EF1W0NG6n4x/RDLsXt07GbpPChIU9GRo5jU9YfXXKUuWfHXOo4qk7gH
LTqE5y7GrAeb4W7pZN/orjt6c9DhbVSphxqRzm/cJe/DEbstpOot0Iw1N/F6A0ZqNOzHJt2/q8p4
nKOumRcAGq4Ms4xSKIfZDAQEHW5BhOV1y7e4yQz0Zrauhb9oC8tVxq7Vl/UMjDgUGDlUV4piDxMH
ySw50mXqdsOXgcUnYaLLbZ7BJ0PhRauRL6g5rK4WIMFxjplOQP+bDjiJ1c99Tuv788c9p5ihu8O/
w5tKyCPMSfL4m6XIuXxhevJhw/jE78G7y+QLExc0ZuzXx2z5vaZKx5Q2EIm4BW1H83sc1B4y+lbi
Y+yICo0ibpqr60nZ1Y655Z2NJ3cwyYFrGX+fK2ah/1XheS3FkOQXMo6j4946bsc4aibC9R+T0ShF
6cs7VqONWLvGfFLrMpqsuRlih2oGg3GpVvyQIh8Uo5aqLZhagu+qJTJXIMWHy2QZLm3ZUufgKeP2
Vh1Gv43T1GgfcmjpHzP/xav3QJPBKRc0EHbNq2roFrcy01J7mLo4qo/5tYbZ8piRt7QPPaNxVfi8
D7l9jni+prpP3jIbaYeqUmTkOnOolX5WL1Xt6t2gpZgUsaxh/5zLqNVV3Q7p/RtLXIsZOFEPS6vJ
1Ezr+lSX+kijO0Yx007d7owcNsIg+j8o41TRzw5MLX3D0BfIrWSvDfXeexDLH+ZFU9o5KB82Q64m
jGHYZACWAJcx5a2N+AXyErrH3Cf2PhiJuJxqvCwzheEN5eBvGhis47yym003M0Wn7rV/hrz8Yj+d
8+r24DkYv811j1nH2PP8esgoMGRBZlGWD0Y5gpRhFhlGBp2Ogt963Wv67L11cjKqcRaItOuJjJD8
in5gAQohBBEVp8SDz2xIJkd80nQPIsxgxk0KMNnDSRUjlpM79oAe7oSmryA6GKDM3HRyyaMiIbHr
PeNJlma3OcRdb/mqjEHtZTOuHIbuPY5bD7Ai2hxJq497rf9RMr8cyszWP3TBsWgIE6Bhfl6wVvg5
pBl68NsGn4F7fI4L56dzQ04SADcH6EfPBbwJjSxRU6W5OwBJNx7MUQAmqbjQnlQv5nQfltWBRqUM
uETm/GbOGxHfKyBmFe4Yl9ecy/qhz7fpmvw3a03dhgOMD99ruz3DziiTQcSmzMGip1bNYpPii38L
2igjSJvgofKA03g19rUSBkfijaE8djOnxmcwzsZG5dq4MlQvFQ78OaypHqU39cB/Z0xiN/eNnrn9
7nAxwMKQp2iCgugyiuqznrbBOAbTmgPW3kABUchyQLLBA0ybtFRBwcFB27YXS7poLfr+gAmX1h55
zxqH3fYMjzt2eB0mwKjWTARTnxUgIRwDoRPwStAr01+TKez8ZO1A76lu50/eGCV0/iyFsSZi1dwO
sKUrb4eittIeQJjIYYW9sc2BO1l7uNiAedwLsDOj0TH2zoVZdczSFaRR9eknb2xgDhoEiOQWvtvW
SpUOzxaw3dlB0JLPQmBi8IAvx9ATt5WHp0rh5FIUDRUKEuj8kHVBH5t3n2Y20xPc4m1mCewCcNHb
A7+AdFlNqAu1SJywmO9uhStPO45fjS880gsdT79ztqTzAF6XOr9U1ROiKPVI1eF1spGnlgp6RUb5
u5MjEZxK2VInRhWBeVK7Z/xkvpxDKV67uWR4kBtbISkdhYIewQ8jlgz9aGFr0whtDuRSKiq5LysJ
QSRyUkisezgrkoZw2AuGeR9kMdlDrWHc30hr0XtWXya0Df56QfUNyu7EmMZv9RVAB9X6uJyTsQKy
Ivqh0fAcfuPP4MSQQcEVviZfExgpzyZKWta84SN28eoz2YIh9GCwoEBfPuZRY7avmdVdhsLOa6Ge
gclhFkbLYIDCyat3gPldDvV4+6iDgKTHfiSosfUU56bflreLrQssqrTwBZTuvheD2QdJk9JDiaFk
SlhFgijyKMZn+6VInmtMDPQlmE0Lol7qgdAmga2Jb/RSUXeh7EhpUfxdatxi2l2Y+83wEU9k2u6+
u+uWLmoWiLe87TkoPhCUz8mbuKl3teYDjnd6lROeGMknkFCF+AmaPBCsZDg3Kr9jjRwAgc/VD43v
kUa5gRpn824mJvMOaxbTf53zFAN7qSDccD0cdXCHlfXZpEbTfVF1B5+qsOspxF6EHs5UshnHYlel
tXnYt4zUiOJZcp437Nf6stt0Z8PHEL+zx1C01biV7q7OQ25vdIzH53DfIuCUmdfAGsEKljKXEHBD
q8EZY27lR3i75XLb+HLGmh0DPChHaSw86cnkHVa7I8/W+DB8vBlsOtRYJQ5vIrHNX4ieTqQObCga
Bi1aCtptpDnPA31RPPmF4e0IJ0oVUDoPHY4C2krO2wKJID972616W2b1qY5dNa2Xeq5YjtWYud17
5g2MtNLAzreeYdEx589Sxmy+kL4XcWnGQ49+BGGa1zZ/PfMEwbHttTDd8KfEl12GyWjcNd8Fa164
mEh4xbDqSKSJNJ48dOY8anZitivX+x9OUftOH3YWVyd7kuHrGkZRMy8isTcZd2vY2s6LGWwEm6L4
T5LznMoolnv0w5sZKL5w0le4ZkCpPMNL2PX2jzlEQMgIRN2q/4Ty+B45zBwftzrY8ZLS9WmUVq6O
H+3abXCIZdhjtAF0RlO/QgVsLbs3NYaxemQyuEhe3O/985RqPlb9m+4ZUfnfA8Nvh50bPvdMqCTR
InrED2R2QR0KZRXkQtLo1ps8Knvf/JpC+juSanBnk5+MiWXjtZen1oAnlTn3y2aPskvltjNLoJwh
o2S2l86fU9/28o6hDUcPlJlpq06qcva5+U4b6T270cTAgAKFuIZSSMeoj8aj593mX7sjxoN+wRzC
JqPS32NygLr/Fo2me3oa53d0zQYsgMiYdOrwBTPFuKemrVtts8wsJ0OXi1EFAqsRlfi7B234OkG6
92G8W5hVvoB/uLjgJ1iJD2GAXp98ChCzRKeqcccpZPNEBmSnxFDgubhJawwN/eMWdzdZVpvxp6Hu
IdloRihLSvp7mIROjx4SHb3EBHDLYQTa2iBRb7ycN2kkitJviErS0DAn3M/RrN95IhdBuDKob4ck
ZozHJ0BmyJjqHZXutz/Bi7hjUMsJT0rmjYCk5+jl1Jnvc8CobPey5l4oCLZYnu+9P94ThE/2k/sU
41C5+Tkq3N4YhRmTk9xCCIkh7YSc3G8LgWKGMuSic38ufNQPWqnVrjFYqBP2tzAptdREZobsHwAO
+7HHMzJvJ6YEGl5bxFSK0/A0fTN2tHLrlXt1as95bUCy7TL94uQzY40T6TfnR5MRqud9frITL98Q
mSh9PGIiD1IJB9ZdRsYsz9/4bWIgk2Fymn6UHukPSMiXw4tiIQpLfK5765kP97sEpX3vWI+5dlP7
hN8p94A3sq7hPYX1/6QNYiJfrFf2BaI2+/VnMEkLlRvVlElHtTZ2gh2emJcKK9V0Cya3QNPF0Myb
JHRZy0synhE/8aEaYfDOTIk+Mn+Wd7k7k/PZac5vKB/JZOVjm4ZQGcp02lLEb4iQRMimpvukxSdS
tKxrd2/Trt6vrfUKRaDqqx6Hed4BVJ+J/wM2SolTWon6kt40oFyJXZgeARK1mxnnsHAdgiEih6Uo
Vhzht0YNq2F9JIEmos0QXWxaz1EdHTfZ0gLwarl1uuWMM7brwRlUFjbT/QbAUQDq0q50yvnFoQpt
6R5je1w++tMaaDcvtUHPCeDsZN6lp0P0nKtbR51Pjo8O8gmEaQbDLx/U+4zCMbrzpKaOL0mzO3Sr
m2bbZuDWsvVyXxqSSz9laVsCQzlZH7WlrQFI+v8X588Uzidph7lczkdbAN4j6L5MIRZU5nEtehw8
e6jGhQHFtU04hjEkMyC9LySIMgjU+VN+hHqpBMil3Vl9/JP3YlgV78bP1ICzC6QdBQYAeYiNeY3o
78V78WNdElwYy9jSW2HsKWWbR6Z6SoUMi8iX/P8de8xGbmwye9Ign5GeIa/idR/eATZz2/z/XiMJ
LI+822kq6lFFQKgs8aw3ROnIm7CRsGCFWwRF0FoKU1ZbpqFOn5JOZb/dP867lap7CbEnnNsfsyIY
Dx1W/oOrBrtnzJd9+KzAtalJRegt9NkR3PQSCOUANBfcfaj9yNQhSfSh1iPkiTZLiTxHw0eR2UGt
iXPI19gRldIlw12glMoTkEXkFf8fC1zh/z8qj+wL1/I0ISAR4mtXZjlXMgSMYglxTIlknu7g+UEi
QsKUn5IQnEgXNcm3yXH+cR1zefcBcjlLlJLkWgWPtgQnxg3Mt6OG0wBsBrYHRiklDHIb/sc2ByUP
hRR4GxtDHvD/y5OPlY0k/1LaXPGLNxY8qdyGXP9PITRCoYt3g2vFpyBr8zetVv78kIIgKOmjAqog
LhT+CJoAv3i9QMmAZhfIfYjupMENAz6D6XcwRmyuPsssQgO8GCqggFdIQGmDUAiioU1L+wPWleY2
GM8zzNW72bQ+AO2Z7juAaiU06tHAIsEDYHc3UE3gtDQsUKbLQZ9PlziW9Z3PX2bFmN8W/lK4/4SI
fBSoOcHJwWxAp5oMmOQAKQB+/bGQB+D6RDpiIGPBuQt5xgZ6J9T4eiEAOUwNdwS/nG0wh8Tes5yt
qJqDpUN+TI23W6gkwpUA0A1ahF2FEhryhR6QwvF+BHZ83jccw7PBg2HuiSSQckadAzFZ9hEgXouu
PqAuF6Cee0ALMwJcJH1cMEfRbAessUOUtgD/5CPmkwDSoodImXCAHh6zlsha4PxQPZ3+RHFGx2JQ
FT0Pf3cFsIhSFqLzF4NzLpnjkjUvBKOUAiaLACSJkjDdKvCCPIeqRamQuQhuNgXEGkf0/ixrDn+d
ohhQSRGS4PEwwmjZMR8ZWI6IThril8wXmPrLp7eERC3pKQy+eEqNS9GPi3moiEsdOSWQeMhiwIjU
O0b6w2wi6N4yd1FjSGzaBtpJ454HAUkxWaxhWkgvK/PPjBAF263DH5bueEnFJIwp61LWXMWuRgGY
3irV3ZTYTP4f7cYdHHuQlRE9F5rPUTxtuV+v81E5XzFdQhNMEz1x5jDQslJn6cjT/3en91ETfDoD
mQAB8NEf9YBPBjLw6D47fn6mIjvhAsCzEazc2LLV2WoL6Q1NDlBV2NLgwBJSTH4omsLceKc9ulJv
RgBXdnj1sJsPLvYjWd158RohwxAfqc+Wc+S+UpfKC+juQOMB9uAVCBuRSVm0+u0vs1w5JDJZonFm
EDED+45WAxVfwjKbCs2N8S4AC/5AWEULL5gMgJ/X2EctEhbOOjVF+sfDF6vzAHP212ISsKSgzBpg
fpJVQqkPYJTz8GpNal2ksT3yWaABlAMX59ksAfqichtEWZWxeDTt4d5SfLNqMK3wl4eL0f7Y24rD
Ui7H7ddwNM5JfCq0cCk+1SJq/y3FVO6PGD/rlxvzX8vuhCfMNYXYeWuJ60Ankn4qpcQ2oT2RxTh3
RQwcPXiy7wlQu/Oi7WY8nHY1mJ4XPHuGBjaMY9OmhFT/9Vtul1KuZM2Fk8PeQJ5mT48gV6/ELpza
0b8cvROwF+v7tjsPsB4ZFbh9/eHmH4I7eqzQFA+/PUJhvcCH1n+oz2ka+I2XwVBJt1aiMgp1gMGX
TOdmsAqVTu/JUjj1W3gEOkQn4G2n29OLx4R0bX42W8HvafB04h2dYtCMDJkGrBjxKEvUlMMSV4A4
yTJZIIt5ZSCu8+sM6g3ME+X/tg7mngtOSyZxYCllk7h02bvj1HQhDR2olwNlABwJHpclxdl1cNFI
y5KG1WtimnoYeXEdXaPsfwuelEN2zDzOadLZ/mYFJRmjRBhIyMQ/a50RB/uDV+VQeCGNvi5T9Y1F
8xemwBF2rOAHxdB0NyAD4P/WK/U9Bl2kQl/sXrtQvYb3a3g56okT9D4fAwovnR/FueZJlQBg9t9y
geanbrELpMKFbecccEr+alGg7qWVCBZkzGHwmh7vhM5Rc8j4R0C5VFgNQQBpDxVgD5/r1bAaUYKm
2yTl5GYFdghonMCpggUMd8F6J2MavkuUVyCNoh+MdMNOJONQFlv+IP4dx5qNcigbc4k5PDJYnGLt
7KiGmrJpAGvq5H68zTsk2p0TvBDvjsdOR23nuHBLyVApXfUONK0hMgwQIKPg2e/36o4MAII5yQle
M/L93CRz6qjx2RknQv5z3pwctW8j4XmdIl5JjnyU0hohqqEPEJ9BkeWs8dAqf3R595/idf5Imf05
5QyKIoX7AcPFG1E7kGkZ2Eusan2Dzmx38GT+AgvJs+KcQIiAJV1eUMSyqo/QtNLdD+0ByKNwJFA9
aYYollKBOLUsRmfGRB8095VOrxw5iPKHIsTdywbZen5DKwI5IU73LXA4asvxVVUbwGEdnCAoNEQq
aM/24JvyANkwgPYZpiCkICFeO7+x40lkSMLLOHVUXUTmxhlv+7BxPgMGRwCvjKi01Sb4wROPiB8+
j6DkR8y+ocq3dca0UtB9l8nqHiPT7+qMqZC6qzEXx0Rlj4MmJeuazAY6cPJBg4hYeWm0cwVQAFwk
5YShF1LaN2EQBVXN080ZQMKTQD1rE0GpppuApYwLxSUJGYuMwkMxBjGi2xTsv0BTmX3EiaPtDTqc
eXI4IXgtxBUYtaXIyRKDnPtz9J/6pGVzCXhQkhKfKdAQBmTi52l/c5025GZG4QFJiUk7BsqSiQ3N
6MdCk7CMyZD2e8rRr7e/ZUCMIXfD+WcbQq/B1ShYGgOkuMI+mEAgz6IYQSwFI2RtWaM6cTyVPOJF
oWzELjMACKggCoCYZgILiRKrzSgFgD6rz6heR3chgS2G36IvF2mpgduMsQ4WewwcR93YcxGijk/f
3QELnf5j6cy2VWWSLfxEjoEIirdAAgI2iGJz43DrAkWxw/7p6wv/OueMXXV2sxRIMiNmzAbSGk6d
tRw5XQb08orpEGW5EOJqyjWP5NNTg2O2oFJE+oGLBlTaF9XRKpKKEG/Ls/qALwItivSFPhQqgVaI
ofeNG7JdwUea5btXIKwSZsA5GaE3Us1eJDRZYT18EFi75uU7gQ/fqEvO9HQwrJYoT4m0w4sintUg
PWKGHk5PS4qDLU4lW5GT8FwH72yAOomTmT+Qcga9AHvyKXylITkgn6f9iu+ABn6Nx/yCDGBcf6kX
1Ckn1cewmUTBiLz8e9JN+i+ccLgtQuYhl2KqZrXns5+G6d7tLoqU+7PdXiMSwzNjTJURSHpYB+F0
Z6yBONivrr/CMgnsyR18lxD3IQvyKhXe5x9P2XiOLiSncrqDVfPjMGUv/XaZPJ6ZyRQRphQskwip
S5A2kcNi/7kVGkQlCoObu3vAE9BJCGbPcfVm0m3azE3Fzp+DW4cf23FbprB+CttoT7Sl6c6F53P/
kT1enP+dPYVnlwNGjHgSNCGcc0lKacjH2Nt5ib5IGJp94bw+BjsOR4g0RytgqBdcx127GvT75hAq
eosyC6anvZWHDVmmMVwuoZroSCth+Nom4z33XNgdLa5otrkswAfNOV2hc+8eCkdlalDbhIy8d2il
J21nxZEsU+gBAfGOCWWRXsCEKzqudtGJgNqjal4jZicfnX7eIq5qcO5JxyXmTJt3wtGo/k7BBksB
uqGWRXof6QBif/7h/39Kg02jUyMhu7rfp4tZz+EDjKcg3WPdBPHWKqKWoi6oGFX6FUovpttt8qrh
HLzZ6FRKWtmBJXVwqVQvzq2/6spzx/ICVJwJI2yXp9OhBcOBCzQbBQ4BYF9HOFGsNEPcSaSQ1hHK
xq2E1AgWGacuMxvnIYS1NC0ozTFORGP0H6MrMDGDDVMc6Fkr5fRnqIYCeC4y32bctYvxsq+rfxMN
uNfdOUv4PEYoEwlhpbNaUEuUDkqfjIEFw1CcHZxImoMM5vP16jBg3TxUv8+D5taP+kutg/vwdQlG
9OibYPqdQF8z5v2w5CBOSsjaAMU+kunntOQ4MgHQfCT+GS7cFp5su4K28q1MSBbdbxAf2C8xsJzh
iffacOu7STyjrwJr88fteINJDr22grcbUAqleG6uwwVurBY2QeGhBq6KyDOuJ1Qlx46D4UiJiIFh
xJexl84E0KmaI8Pb7fvUI+vwu5yipYE0y8YiJSQ+TzOKm385W57D95au8ARIz7HdUQWT+N51KhEl
4z0SrMCHASLLSCHLwsWYnRbXgHU8Q+fMo6RFFeakZBj5bXsDfP5NCrpmmdVp7ifF77HH74vDpcVv
hc0pCg5IhsDyZopCi2MF7Slybriah4sSXRlnCYHH6D7QWV6RgDDjC2DUU85QzTsoFl12CFojBkIe
p2kTIUr1FEsuVKcc9u/wpj5MnRy8M7EBj7XRakIxgtva2ReDMYF9uxSOd3t2jmeG/fNH7uE6F8eo
woC7fr0LMpgrh/niteFnDpwTCk1b/SFNA6cxej7zGdP/2cimFB+FzRmecizy8SPzS73DScK3RgNJ
EQydvUL6FtTBNtkPTxwh7CzCPO233D4ke9k8YBlFsPkiBw7LdP1es8ylpDHsnFOKH4yHgHiei0MD
T4RKA27hnkNbp6KkD7+5UOo2HNORS5HpqPhGvdcKwQFCp+EyZ+ZMDB1Senb2j3PJ+SGvEXknuAft
lGSeLRYExESAHSLeDLafcSatJKQhW6OWT8p+YsGPwOAYJEQt1Gxj4Se695sEfSpHvm3Oe1zYW8fF
RPHp/CK8yHqB09SDTpsVOTVISTf6+24Yw5EvRlQVGqW3FMI2TR10TSh0Iq0hisNJMecUnAa8ENkp
xp6Zi7xLU33IfFGG9WSBE67GemYyzgpeS6vNGx24U0eoSFywaKG3ZHwQ2JaLbERkKlDUMUvg6FPX
dJrvIcxKo7rf0G+8aiflQykzoMAQFyGn0I4L/9ua28+JQg1GXpHm53S/KemY9Rmd6LAE1GG+SZfq
OtWCekjzlB+XOeCbafNCdJi8MzlaYCDDgY6b9Hqjj8gwfnibDh4Y7F5IlC0wV/prIBCgiOl6UYyw
+/e/8KmRB/96faooDtRHAWiiR1R6XSC91Zq3GeVOJAltcGE/M75uC6tKHjIdNE5kIiSEqS5FIWsv
ak0qu8kGJ+XHDp0T2bP5Ib2wZRXyLwqvI1Ubj4y1+ULP9zgiqqH4Q0jjEpwFOMwuTPmw+gBlNBvI
OOFtIhFnVqvjwocCnf0qTROwYKqDoCzw6Dr5F+bdfCOae3JtuNcvekoz29dweCe0Y4aDqVMqJ4Z8
gBGgAQJAVRWcK6prqN6/feS8FY3u4jfu3QVnRAX2VNW6q6oRWbOm5eC/IUeiAAwcqO6UZuAj+yCf
0HIZMf+o1GwbPxNMVsbRgXwaMF5m3RlgBL6YYxM8wy2G7rmj9Ixk6qzDHWj7r1SEsQipLR4LLq9r
OBjAMAuwbbbRiOvlMGH/Qja2GmxbPc6VTFLh5neSGZApo1P6qLt3JkmzT0RyBUdayNM6g0oH9jcq
6O9pDLU8SM0G3+3WdsA5Kkk65znaxHHLQmz/Y8ooDWTTIhYFFR6oS19U6xS5zLmQ3uWvmSDt3Rdr
nDWRNKCcK/YmLmf3t5Ms3ASP6wTNBlA9F8cbQP/LJhJSGmJ6knaEi98+o/yjgy/hTUiX8rAJLf6m
2cvwGLbFnWR2ZtgDSPjClstmKDQeF+HkHEJVDCXvoMu58WfDAzNAvWGFYJnMwHdG4c4OvW5lTc5W
LeDArHn87Sc8jFqOhT8siZjMeWXY+oQtBiIwHGu73uKLtL3vnV1A9/7pcf1vNcUEeoWREYkzkz2z
Eo8AKaBxS5prUsl/qR2v7dk9hiBRHhkpAXYX1xlKLM1p7VERd97i60HhL+TJsFo8kykFbc3RQhdV
3pe75PWPF4GHw/9+ksgocYRseFTlJO94Cnk7ImmceG72LuK8m75eonpY8qhga2s20nmdwQbH3y6A
L7genDT1beLkRdaBkHIWYN6Asug+BBBQcjyLQhEAisaCvYR+bPrGWAkoDCcy2Ei49fBMxYHPCC5r
ijJ9g8vLMWU9QgY4NvuPuGtCW9zsHjdnEZdriOZu++iBpnOWCmp6zGjR4U+q9vw66YZrg9heIZYi
yzizw1xa1ASQQuqLq39jaC7zZh9uyuDbp+Erl0AguiohTbEBDsnEZLvGYvyUXKG8zk15M980Szyl
9Q85Am6yw+4D0gnZYgzOu1xTLUUCkCbNCKQIaAfq9hi/9hKdZhH64TfQ3NhMcJhOVmrzRlLq3G4e
YgqvsW50QdmpIN4O2U7iJUuTuYbhsgYXH1gcbQQ7gvXJRry+UasuusyV+JjwwnSRR7ELcKsc4F8l
35RNA0zoIsWlRknxmolGSUDd+wADKPhF4neGdTO6WTN+TVCxp2cInMcpgX/1rBg2XG1GzfvnECyH
U7sBX0SGcaQJrblQTpNaV/g5BK/hmnj7onbFFnq9uOEIsW57JItaYElE1U1XsJd2QLPdUeHq7EXg
F466rEFRHMlzpkL1QIlRSGKA25gNf+XrOcMHh6KJ/RLvPh7Nj7VGzF6N9lnv8/fhVPeXwlUsxkJo
bJB0bJ8zKNyOcHLa/dWfSOa2dJ7wakr6ljMH22tWiPCQrNFzCuOVg7RwofInKfsOJx0vF0BzL6wx
jVgJ5gNt4xSNyn8GwnqpseSIw58VKtwmVpC5xD/2s8W9LO5CTnrN2Xw9SYykhQU7YOwk2PsU523v
wM8aXUy8lwDuhrOWwXAOqPKGixJTqYeQj2+m9yZQabb5DkhQwCyAWRE2jDFG4RyUfnzZ8afxYo0r
B4zfnMNGMReO48aU87XClNj/k6CSGz8Rnng1HY9WsW07bVa8vO6CzwepFYnfCIcTzqTWQE5O4rfo
ajGp4shDI7PlqITZix4duzn8qF2WF49Rp/fgLqX8AI44wJN09Y/N1T2h2hE2+AtDMn5p8yBPQae3
5fXJmYRSu6AK+Cnp3MYCmj9wP1ZUnKSkO4fGDIFNnhgD9KcTsHq2bt4enI7CagNZbNDhXV8/lWBN
MrO8brBZcfbIgV3/1bVxCsazh9gtZiEleYghy4m6i+/Z6GH0zWWAWrS9aZD/FHyFKyLSLSsq3APU
cSr3wAmGUpWz0c0xIqvIZ8Y2ys/5azTeWI7LJqZiQezT31mPbDAV/BEZ9ZmijI6FT8P9cStLS7TU
W3Afzpc8BJRRJP6yCgjzy60O/0gMIQDXc7Ht4VwWezy5OxSTXH/9oUbdYeXjlk6zh7+tR3nCFGf1
J+KA+Ustd9uW1xgSEpk1706kJ49mKFrrG+FuTGuQAX0Chhp3QuD3w4Nn0Iw06YR4dS4eSRjGP510
UyU+Ol2Hm8wj+H0ElfT14mRyqIsyY7U+Y4HBHixrRg79dO/l1KlZXdgZpZQ5Eqh6lgr1XsbgmCnm
uSsnRgNInv+CRWFoQtPTvQXEddAScfT9OXLJwDBAByNeE0EHFzwaMmrkuOkzzyS2TFLDE5YKyoPJ
1n1BYPyj1KaI3YJ7boFgLj6uYbItpvHi/aOAmj7N04kzlVeE1zfHMrmtxGOX/pkqc8uiDlNssZgE
2XWY0AOmSTnlR1ZpSl4hclLWZy6EO50Ohn6I4tsiwA6CIA5ESG+7I1kzcmNuHuwqQltiVCjO3vDZ
aSh7zvayCKAHSm8j/baIqzA7kFL6hWOn34hPz4Sb9kQbplne56LkAzncUv4TXOy5yFrgLQ1vi4Iz
xwkbZr+jhc+WYzaxQ9V9a8kDeuLQ6GbATsUORHcyWFCbmWE8E9jKX9TxGoqERtm9hnXAcuO95G10
XrDf/LT9j4tzWfR0J0lrtH0P6b36/aUYoS079lI2TE1Dm7+a6oj+3HVYw3MRY2DRefGoPkjsdgfF
/ttlsbKRPijZR+lqv7Aeg889Oha9tGYkdgleLxnstXBDJJut9oFETlRmTG1WDQpTah6pfA9ucVNc
oP9JUTCcMJ1WcByl2pNWIz1w9DJsufldOa2v3pXhtfddPxsYrKjpL8GjtQvkr35668Pzd4xJWAE6
iI5UlPxj5jPiuoZ18e9oyT5OczPnrdJvToVDGytVd77AVd8FCq6CW9ViuXtWk6I0AJIEm+PHTEWS
m1cVtZ6LkaUM7yADVdn0ojk682uwKYqMQeU+xckJYJOF6gZAmMjF3I796LjH3keQFmAVzxu/Qfbh
Z3kw3KPl1zP+8RHOA1hiFWGrLlP4qhcfemXRBx9hbiyWWy/3PCF7+epVbNdU7nk4bQEVkJhCSfq9
iWVRTIFFsQ4UggufSWgww+xjZLiG5mFSb5o2YAu9MIyCEyHgCaeZRn7vhvhy2DrCw+wMGHswQm75
My4bbPyrFB1FAJB75SoAeOXMEOc5elC2PRzDsR/9+f8xAiEj1AHl4lUT5ooiqQJwi1IHAJuGDiNY
3heKdjqMCNxS5EJRQk+N9+XM2v0cphimiBcPqDV7bi0vhEkhug3wLIFFAE7DNUqMAC/u7/jC+UTS
lSQkgyP/6kqj+/Ej2hOmNHhS5lAhuEdAGCDT3fhcQrmlCbzTEb9Cpp3XCokTaD9WJXT3VN6EDQ5g
rZPe2YtSsXxTwImkBZSVGolvrcC9OSRh3gn7BkFZZEVAwVAJOs5XowFuOmx3IjnvE7iJXQJMSebf
TpfwHiraEEPi2ZOJKPhKyFEAASDZAbti8FS5A/ay+JYDMUzZGTlIbQAFTvEXZz3wHxLJM+8NpT1v
M0NBcfcVN3En4hpWyXWNqAwp1s8o6R2Doy6X9xhfbSy781zeECapvPXYUpGnzbWTIAvBc4Kn0iHo
zIbI4RiH9Z/unCYYOIUkQxxG2fWnDWIDoJRL4GepAjzWuy7+cmA5DTuNIqzjNFpmDXSP0E+XflyW
yFFJx5ybC3JkAdsgtqdd8qxiWMN7mavIYwIoFj/GPnOBJCpQhrHf48mM1YYIFRv2c7KULpxtFWm0
53KHoIJc9uK9wokuBk1mWtlv72vw8H9fGtwmSA06k7ffciTWcP3z7jr52Pj85GmM7Gz3uMMXgr0Z
VgJCEnoXpxiIQwaY5uvLjPHhVy2vabfXDBsB/ylRaFUe2x0Jw9N213v2wRTr0Sd+ZrCxmMfiEbZ5
S/hx7eKkz6tFYOHiEzsSe4vNG6fMYFEh1qLOlwXcHEBx878rCcxD/XF1xn9CrrHh/TvkuUILaWNB
6QD+OawrkpuJtXBb2OufyEO5MWjnhwO1kLA+i4XMI00sexPOB1uIJTTsCo9lfDrFQiNJ8BWEaL61
QIQgGbAzKL9JFe/48kNCNi022cLDQZ8DiteEFuvANMUn5mfGQJ8E46nDoxbgDt09G6mYeAkXh903
wA4LdD6gdMANc8F4G+wO19k05Q8gSIjmDvshfL1xFSRWOuLEzpt4D3h03468oL7Z98HDGP0NBke+
TcJwhZNPdkzkpwxT0T1GURbkEEUGJ+k2QERpfxn9se8Q1gJfSL4v/J4LbYZsfG1meYCqSeDywIWy
z0blsEWfBhR/jOfcpLnlxRFvIY75JtbPe4Q+Hu1sRE1L6essrM0K52Zqdj6AgRrLeYpuQWktp7Nz
ZkWPvQDWXbInuw/iApCn8q8FDul/417tT8arxdtuj8Y/BiLvMmuf3kiPQIpC1obyu864V6atfwyi
U+zIpJiGwZDSvjHOu9ugtG+IrkiOgRMgDUGmuYwxDOO7U4389tvngEvkRGKw96FpIcducMS5WUBi
un7eogwL0nje9zrekNuPkQ1C9MChs7XrHgauEvQl+2mTX/BfZKOhoBMfmjm3DBvLnpjf0yVF+M5w
YmHh0WEae0gmw67HnlKt+xQhrssmzWsRplfgkpyNnQodFn7Rl6AimgSpFLeHf9tfho0D1440+MWZ
Zkh32cOkUkZFjLcAk8V+CuqoYqhcGAdL4BQT378e+VoYBa87WZpW2GAAvg4QBqi15U1LcDV2Pw5B
ayY/6QRei9slq6Z9tIe31PvXd+9eFOSsRuAVf93eEYmCvY8Cjw5fvVTSe8BuF52PvW6yNxL9l92E
KsjgsgIkJJOYegO7tT6lNtSY3vKOWDeLUg6J6YCRxmAVYW3NM3ExXhBflxJFutfRcTyplEe2Fsfx
aET7JeNskgp4Eo3hfE+ZeFXk2gdTjXIhcBi1EUMLdovlHiclbnE3WxCpAMS46lA70nIxnG1vYBzC
rIbWziCdJ63jgUCfIafkP/D5WTudMURyXLj/XRBx40bTAFkfU683304MPijjA3o/J2SHFu+tq/QV
2VU1h7+8W0lawPuLYg7gPoq8vgjQq+QHb30O6upMDEXp8kbyGLnZVscTiTnpghI5DZj05iRei6Mt
Xn2NCLf++fxS+KyatRYe4zkpzwkG+lAu6U9r1zdDtk3ee7x63aAfrRLIj1hDsSln+CswOwWVlCay
c7EZk4hFaGSC8NroZvJclzxnhVSPnM14Z0GaLEbAEKjW7DSkfYLORsEvdsQP6I53DMGnbRY8vUOa
8NOfC07im80G10mEByl04hvnbUJEStLvG6hRMSDDdkF6YgGQD0SCBJjZskDZEiVHXj6KsxuiDKff
J5FaQgtpdH2O1m3ATcC5l1GoAKGn3nx5nyy9ecfOOvS6JNny47+jTCJlog+uImVvvpvUKvqmEK5y
kUc//4iI9Mn4oM7jysWWKZqvZNwmD2mrIXCwKS0CWgbhU37+oS49gPkBxirgoTEX3QA9hlFJx4JT
uInSCUsUuoqsHyEmh/8r3ckK9Rp0Kf6w/ieA3122gYi3ViAWrrsDUYAqhAOMUIW1NZ8CycOM8PrR
GU07/34powXxqLoO+mhatg3k6buR9uBxSeWAQR15Okxj1vB/prAqQFQ5D8Rdb/jsLSkZHHcunZjg
8UJJEM7R9DkeQEWBb+nDqZwclD0eQaJctKgnsbtlggYwi1WKlDkgRA/Vsd0M2JbaKk1XA8CtH4Ws
HhFNqBo8YMEbHbYy183qj4NllYyr5PBZ0IvT0WOomgfbrED75jITlYcqj138H+e4APaGuOFSpDBB
j7WxUBeyT3if8zcZk285GH2aD+rb6cJvsPE5uMfS00YMzLGp9hIgAKnsGi6FEi4QGdQL7s10oKj0
oGXfKPRl2inNWAfLXPGgXBuec1Q5WsfQhj4rK046ZV4u/EXEgewQ8B6yreO1yYYlWVySOs2UQVp0
tjbKJELKAT8ScrbwEIj6J93lGFa8s80FXhNew7NaPlQFnBTwequeHvk4/AEijVFW32yXS2uOTMox
jZbRMUe5tgLX2RZNJwdHwc8f5q1t4VKOBTRZRUJKXzGdBdT9MAp+Z8LKEF6M2Z8BXx582A+j2z80
XiMmeEaTYpYyh1MIgEU4tJ2pr3hT1woRebAfUgJ0J3nGx7MNHlyKLaUu4ieyN9ENivF+vfI1F/Za
w+LIZ9gB0bAcfwidBpjGYyp5o2wDX2txTEMLWbM5udK37EKp55mk05F6j1d6hUTWHUKthDry9im4
pEekns+qiDL1SGdv2gU+cJwLUXPBnomnEHne5Pa8/CsFfjnNMRhh7CCgl1031dGvhbpT4Ebk5Afw
B6cdMX8hbn0Gm8bZuteACQiTR4nIkYL359HC9IqVLypPZ2DMeW/pMRyKN5AhfPs59vnqyWkjRqTA
LP6HW0VE+2Vsfri6GfNeeqI3PVexGDj+aNOAU9R1SL99gD4uFHcw2WJgLRORBPQxSAkHX7/c+9VZ
DXeD2Y4S05cqBXKtpKJE+Ks/PuxRN4/oWgr+lMgU1KJHSi1KmhVFoT8Sgq85ZQ7jCvYqC7r5gYej
Ym0j4erFiJt+w9w4eCFXoMmhpsdkZImq+0iPoI2juQFQjREd/nETTtv+VlZDi/Ltm/EySRFJai2w
xK23PAyQXEbgOBisKyK91wTX8Jww6qlZkl7KNsnrNKTJo23sSYHKy00GDcgspZY/NsfkxClfmwsZ
VVJ+heaV5BCCwJoD+g3s4fDefXES4X4PT0qYLv1hK8I/ZIntLGNUs+WK+d28Wls+f3uOPTtGjNsH
c9D8DGGZdQuVP26xuwuvDmVqvy39naQm3Tw6jo69m8gU9rKhonq7q/D/V5Vp8MJYEdCALtBKjgke
0jkMLo4XOn3qVYPq5s6yIHgRhhxTP56qMM3Ykh1uNHlbI/Pkbm5KuuKGzymVkrGbuFkmoTxMMMEC
4Ym9FcYSFtNfRQ9wFPDrA/aYgfFpHTC2OPsR3pCo7n+5XxjEX9XhZhczjYAOJtDo7qFb0FtN34xE
JC0FqgKDmOQXW/sjImHJzt37jngwTqAGIyOdzdZAKHniAudj9CB6RTRYK1hG1Rp71ffmJQWIMXYS
PIV2Hx9+9OmPuflFTPUxfYFDhnpRZ7VOeWokM1ERUE55ANEcUSc6YM5tJ14RuMrOQUnJX8Ilyd3P
eFanFld5nEtK2A//wfwtl5UodWt/+Vl3+RonsUKL+lRfnFbO2mTo65bBfUxlRw0NbS2reBGAKSbJ
FtcpvKI5m982kRsh9Rkk6jlnc+SCu3OG8F85EpM+toMu/TYljGwNhRsZAzohzhCsCs52VodAjCmZ
URwxwI1YTB6+zkM98cGI7gs+q3eegfIecdNguvcWrn53gYs5EwoWOvaIDrX9C9Wc585vHqHJqwt+
OkcwzAdHI63GB64faVe00AQoc1BS7SVd4wfwM8Lnlb7KQUHlIGO/V0Q6C4ZyLsbgKQxjZu1dOgHK
09wJgdqkO6SjyOsZ6gHc5iD2wSQEnCq9NH8/3BZ6oKuyxt247AR1Zp1U3ceHItUHncUFc3ZlRFUG
b/k7X+GV343BNnG8Yvo02zU5g3qXAu/XMsao/1E71jnc6Z4FvFf61Fyriw/ZvMpuX69jqmPLNYeP
sDVs959ETMF7GXznVt/o09xmTfZWSVkAx94bYogLZNStYoqx4s40251ttBd713W+h9SKqH2BGnXF
Ps1c5M2vla/jyYSA3RyjNQAX+4b7u2oPdRilw/rWK0bX7UqHdBQYGJQd3ZamGh3PGn33Xr0L3rMv
hLRzWPS/ht88oZ3rPUMGd4gg2ycISuFzZsUXZNxZ3UPffmhBU2gsjvQ4B7+pe60iOKRYhIDO6lf/
8/TKaaP0byyevdd59upz0H0GJWeo7hEi0WwEe7BQIt5ieNKHb9CI9HE5xb2hYpio4xaA653Rb/Ya
o1v/bAQvto/lZdqNH+EbNGNU7bzGqOaKHj3Lu3ec1onGuJVooxekhrdfFb3TzS+WGtbfpffQvTvh
aC/VuvoWTMKoZqtev2Lo4rrT3nuHrtcpfdQM+P+ddO9JeWKpJzqnh/s9+AUJgrpCU1H+3bHu1dUZ
A0GgUcNmbs0M4moEzVfQKn2mE7qjzbr0vH1uSLftWBpk7oNlfy9e5+ObuveZPWhUpjWY5EthIMXs
cHH5+EbQ1hUmiTfkzXxX7r77xY7t7RwuAUb6NbHgb+Sk/BWni34DuYEIOxzdcO5L4+kBRSANAEl9
4eKT8k35kdXw/GA0fmi4Rhd7MHVbtjHZ0BihuK1eu1/iUKkztcVvxms+nBW7dvweGjU+C047KSf3
vfud81tNt+uZd7u0sHHZTXhUBiddT1zmGkFbNaKn102vmTn8MBF4zOAprdWmTe7jJbt/SMxujVHN
PmcsKXAp7K7jHTAEXxoXmWzXQfakTSD5t4eW7jCGbYxaE948drNbrwXdzulkrZe6vrwvXrrM9gLK
sk6GBj0km2O6TwyUjRfvwZqafVCZJ9C9jeEJoclpymD83HCfJqwe+8LyQNdwVa+Gi8VSCeOxy0Mo
Npej+prudxd0TReDOvOg9gB0eyQEr+FpyXO7HehEXmg9QpSUpvOI296FAeTi1q9mMleaYbmA0ErY
t5Z3bbjl021jDKI7D64HWSBvA4aDMOnY5jFn7HC3XYYDeEi8dOeCkyr2rmK86BZXl3+yQjZ0U6eu
2h3VntnlExaje4ZOX7vnlogsW2/3BJJYuLurV5bhUQtXhtOE2ftQ369MGj4uAX+qWH9xoNs79wng
6V5T2MkYWTUGUdiP90E5Kieto1fVHpChXgZPXGMOYYmxcdM1jqrEVBaf1+Ba9VqgbW+TvdI+Q6za
Hg16DjFzoKAdPRF6+G0w0XIZTFesFrv57+zc0RbbLwabfgNTR3SW94uyesd/1QtjFrfLgG5WwTxg
U8D7dKVKHBzw6SkDK9Xmx4E2v3491B1lAC2g+XY1uK0GIEHZdQpEOlenUalmfsJix8JfUNUkJuju
DUlI2yvv3qXtPU9KQwCuuxUDFAvGgs/vtLSg3fUPBF8V83PXfzARGt6o7b7eCW3godek8nbPVkAw
08NU2tFbpbeTf0YbmhnQf1zylD+qmBwYStVee6N9vM6XjUfvBBeT3LlgXwfPb6/LJTfDD14TH69h
ePuHbzW8ohOsDl6zDAg9fNz9S+Wf9rMXq/XtXQzvrQHFKb2tyJo19eDQ9A5v/1CE3XNoNb3XK7hg
u6mq8fJf9XELrI2d3cu+p5OTIGpi79AUpTXZ2/i5DUWhjLOnfehbL/tv7zOSoVXHZrnv9Tw8D2oG
78yTHSmyv6TDKEX5LMAZwydmwPRs4lsDiqTWjxF3MiE12x5BZiV7iRDfLxDehSMHrPAbghODwP+q
mAT4JjUB/PYTCP8D0KzpawuEygwAjFhLR3HHj+3NYzFaSGz3Vw1YuXYXyjodAAmbUxmcXRh/3gbT
bjaA+AGLFnnLDo3qgGAYOBZUaIsvsYcLiITUj8/EJIvrE/M1eSHpghp9TM5mMyGakDtgLPiFOHhY
KKrLO2d3p39/BJXpI+KJMdUamgH2R3L3Jl6l/hWIusdmZY+RDTP/oaEYymiV6XmKrmjCWOj4l+fG
vwu0mRz6pKUwf0X8HtFzkiVzpGaB6kM46cD0F2RfORcYNrj00nqLe25+TFIixQXPfTy4EY0pgCuT
EzbdKppBy/dnxD8zZh1eoQGI9uJKl0h5vIbuEg6kGPfruf8e+39vxOVIG0Y4JIEUwaRr8vcG/+UE
8vvjz+LvdbE35BdLIw5plOITXG2Pu9sIs8xO3MXEkkHXYcb7vBqLco9+jD8WjAAw3GUuV9wV615c
kn65sLRAeL3aEDwaUwMRtg/vokK93wYY/mBW7cHJtbYieR4XSWH/MyOmivYECak5PuFo6T5gQ13g
Gs/iHRgKjC1pz0Kor6GTRxLILJQZwJX47w+aWdE/OKsAyS2p6+hUAlBRrkGwfH/81xj3/mb8S/7n
MCR2itLPE5yH6p+udu4CXB4ChvQM2d3OItlqY/AL8Ajc9qM8PQ+5mXBGNqO/dwDlpavgn4C2M19A
OQhkIiVXiuIyANjJIl4bJG8ggUAB/A6Skz7O9Mepm1kOHTUd1EeGRJgwAieuFswcmzbD8mxbz14B
/XIw5SAB+7j9WUg/nf0wX1W0a6La/L014kSeJNkujuZvDzDnQY3PTBuqLrkUcqRekCdEW/3Qz7ar
P1r5/3C/Ha+XBvHl6wzUFMo1sPN5ZimarwqJBORaGL4iECFNuwVxdeFQ54vUZXsnMigBJmYqx5AV
bM1h9vWSjdyAtpQze+n6hJPBLgyuVJ2pRPjAHwwITZm3DwHmlAzh9CN0ZypyrkAxVE6ff9ITXQg8
SZmIC7uRDE7XQmILYTFj0DLKf/7QggDP+68MNwx7Hy25Twe+L2yPR7hNtmFRyDRMwIHzPwRDpHCM
affmDbs/wa5ygr+O19+CMkLMEeUSvu19xHTDht1kQ7z6Q8zhKNWFOJV9xlwNEt6ce4PLO335x/56
Wlj2+hmlDffeAY6SldMddXGbFgdcMX6nScw4cMRYBiWAFwGHdUZ0cfQsBBEDyTqCULJoGXuI5Gzx
lBWjmAWK6iU5/IMbk4PqK/g7MYAlcI025D47MEkC2JdWzULda3hKLubRkQiRi/tNwVU7gGl6P0se
0XkC1bt4wheBpDogWEE4OykEFNok5pK0dQGzqttg4IvaTtls5KwXwjHiFiNVUWtJljJUD6HnMObO
aZD0McRzu3EFi8qFCgZNtRYQ9oNQTVACnoP4O83LHuhQpaxq8ACnv7uFZlf/WDRX2iobqMwcYZ+8
9yA07T0DL2g3pdJkaOV9UtYjzZ1/xA4LU8c3dpZ3zAYZNrqLJ5yvJrrAztEVJyQLB5bFmnH29IwN
HDgiIt8gXAuOLuGcMyRQZHlAB4h26kdUeGjcM0yxGbYK4bv8088sERp4mRZdZyvcUxhcG3aFbd2f
PuaiXp/gefBWV+/U8I53X796Z8O/YvmMkLOjOidvh63MKrCq3u0ZfIuAhoV6vjYAYayVU52Duo3p
Zqi1etb42groQIqUXxpvv/z4t1evc3bk8yyM2f07s52Pzx1ancMu7cbTgw2EYzDc1+OghODdiFu9
1rCBTK6NocRkFRej+okjRzc4Z++4negRXetJff8O6f2ppCNsD+reKcPXJ32E5eQwRrzcGhVkuVLy
7tN6VkWUaxqWrqP7B0B4l7T4R/sUH+rMSKjKyz+IKLuE3ovO9I3ExQiefofMK2v2/DP+3dEwXmGk
OHxv/g967mG4onXC5vbpccefU4pgCuJm/zS9RpCiVvAR5vuu0yn8dkLL4F2xct+jhlkLCUIDzNFc
ocEemL3bTC1l3vNTmNPz/HEjAA1uB3ycEYd5jHKAaHH+sB+AX+xKGGL3xTaYzaaO7qW7hbnIi7nf
0IckeQeFfW4KBR3iWcMG9YTiDSD2hi0PIWanQPUpSA+iS1+un+xcEp4DSAHkypEnCWutESewnwTV
MMQuDn8+rFLYMz34f5TJtlTsAzR5GDO7P+43jiZR6lDB/0FWKCybpLYUsaRQt8o/OFNRR4atCXaA
noUUFQMHlD62tRB1LbA+kCdUdNglUkT9EbiFwoasXnLUUjbZxm9quYqmibnImcYpYTcS/bn4M2vK
DvRTw4Uc8wwJRYLrCPMgyqBTwCfouDrAFXOB6R1pS1LPZAoJjon4CAiTMZrIriS2TA/y/QmCCz+A
CeyagYfwfGRvpaFS8eYACj5EmFg6PkgpNhc534ydjSCBFGlKh4OBj5ZpZJBog2TLDAu4j6FPDxTR
nbPCoMllu4YNBJZ9hziD/3Sl7J7g9twl0rmxuYBEkqJFXUA77PrM1pmfTpmgBEBWnQvpATIoElwS
g2MXESvRWjVQVwA+rNvXyXr6xXmVTXebmRMm39MmaZdk9hxJFmAjICLzgkqXOpAqgqXjIv37/nQQ
vIAP9FCnKXiVDo/zxvOG63Uby+xb8sGjjAvYAkiBz5JIx/ZW/YMJGYaj68nZIFZaEFt84+cGWFgk
X8aBFG+AcVSy+KLM6Fhguhx6C4H3QclSOdC5aH8b3cFs8vTRc3IWNCOYAPgr4uQQx75mAY77y1wg
fZLKwGNzuJJODJcxXY0BMtrJs1dKl1aMG+luZR9H+JU+aTi3beQtmdUv8lXHe+y81ZgdCI4Cn8HZ
++S1CeXNP20v2CvtGB71n97L0dsuij/qe7Zb6jiswnq0LYwSXgYFOkKNEsOeTOvdZ9X0aPrl09Nx
7mJJk6hLC4ZZXXz24CQ0QZLBM27+oe03DkhxODOb0Cs20/RGXUYFeVHNZ+/d9NhfJbfsEyCbYzLA
OcMhC2sGVw4ehBPex+G9L8UlpBCmpOChyMC2jYeSCSjVBnW2UHXTIx8BTOeVg5kqYbr/9OrCkM4T
021NthF0Wk3KMcBhVCrisgnSnLsdWEDqoyGHCaL/sXRmy4ojSRD9IpmBAC2vSu1I7PsLBgVIgAAh
ENvXz4nbY21d01NFXbRkRkZ4uHsIF5Cvwg+Fls0NWBdpFYtZ8qonmx721fDvm0R8LMkjy2FHIy/b
QOlY73MGjvJRrtACSpbEUm/wCysatkccf4SdIsnD0KaDAqwn6enRFQB09fxEFYoVJPt/PGHbfaMn
epLPPD/BGixtaScMDkA+3YT95xgd39LwLv8s1qsjkhJqgUUGus6g1Hxfhw2gIveOx3pop+bQjJ/U
uthrIHeD0nPxbXS9gHtkENhd6ZhnRViIYRPXVrxeKuL70XsjsbanxfyJz60GWhBRSupgT++wBhsY
ZtM1I5pBh259wqrePa1KoExbMKVqCMKS1c4V8QbtHjGkZkK7ZLTEUVWNSBStxXoB9VhlrH7pHQ8N
b8emQy49h+oVjElbIPOzXrDT9yXdv7jgUjugacRLIbZQPi+PYCnkLR55h9MBhpYrgi7Y2fRMzkeM
NqHqjdlDHBseY0l4Xa4N3hBOqQwHm9uSLhBMcZbMn5JKklxsmNeqkUPUIOVrO9CBUP8hK4METhsC
0h30s9of6JOaqdL0nNgIU4seg/zonPZ290X6vuCaiPJ/cLznsdsZP80uJi0mIUzAZWlS/vokT6bT
BP3UqPspZXVOON6T+SATunHwtzte6+Efx4xJ7JbpO279u3f8JxjbyIazHOoh8r0rljWW/4g4vye/
BYhMkj2djum9cAvsMm+EzIXpFfH7C72+sTBjbWAM34kBMyQuNnlIGoDA7RpfoGx0SReSO96M3cfW
MGXsyYn8gvCAK5x6M9MjfETa8FErbQiMmhAUXoF8oobqHd6yION7MEwYNqPLptW/zW5I+sFARqQz
7SPIF/mvOc7u6pVYqc6ahD0EUlIAgpv9OiiAwlUx1WD+Iq2enRJtzBWcZ4Sli5ir08FCggyJt0OK
KMYpZpr3ltmAliYsm1f8LXw8wPVuMY3PSR1dp09A794PSmrMsZWHIKXshaJv0HG9zoowWwCAXcNs
lI9LkEASqiX5izG0YgG2LP8FohnmQ9xvgFinkEso2NGC3zWvsTlN8xHZ2Hn3CvTu4clQBwjfncEN
Die3rOogG7VAynvXnjmkBZb/1DP95lDNzTgf1sndJ4UHCNPGpylfiCdrePuQ8KqcbiKeDGG+OI4e
cWdw9ZqYamNgEjcX37E2KGdFbI2kP3A7RXfeFw6kbfhKbV/vGj1juObv8DrJr5iaoyVgm5NjUpCF
1VCTR3r0nkMM3WAUk1qzZ4QHzKDDgimZrTU7TUtGlzByGFsRhoil7fBOimkAyN53ZWqldkKBZyed
/q9WNsa5Ra+OjhPDrxMyyBD4nbXxcLKEeYq9bGwCCTwUv95CxtYkjBVBWcU51KURQtQngWv1i0mn
X4DDFHLRQzssYv5KK/pCQ+yywvGVHRg9LIBguKFSDhnwHJpvVRsxAcW8+R/OFy5H4OJ2OyghkmNO
lUBoMIY/DGVsVTOd/ufZWbDGQL1Z+CcrZC3ZPilAk+SYN/yK+IFXxViGOtbG68q5A1dcgxbAn+lf
wzaXx5I6YUi3eSJF0Xks3x0+x0bLyXACmtMBcArL16OmyXkFBUBvqWYzOA6ADi1fYEfojzvcGaB2
Wy6J7rFfxHWEXM2M7+k5i85Tg/W4xrWsf4mfDbfZPZ/AVjyMIk+1vw47RIMj1CUQEPY4VmnfgHXd
cdmthQ7GGGAPRfFxRHlzY5pERHcBdniz9J84hb491hrJPrtonQIDPGRmCzlS/NiBU/xy0Bn+tzW9
9d/z9T1o3AMUX8bdE6u+Pj40dGinVAHhd2zHryHXcD5Jv+Vr+e85nQqaAawL5nc0fSoe6hkaGAUM
1kyBVGQt3MORyPD3KY+n1FiEKgBq5Iq/fVH65ATnfoMjxT8NUR9iXmGoIyXmIB++mMj8JOxXaRk0
uujnydGzPiX2lHrOh8SFlTaBFIGcjLtpiMJOROzC85MoTi1XTlGMIbDdMzVKxouTwGYuw6KwiQ1J
K9YmGAEf+4YczyS6/Oe5b7+d95Y0lxGx2n/Hbzkt9jCV+2htAnara3R1fKgaW4zC91J2NubtLUER
Bv64XL32F78cPkRD1Agbcw4tl8OQI/EL3RUi0hD/+/3J07vIYc6wKh6hDEGhs+m9/M8/fCEg22U+
fzHm00ju1Onjlj2xR6Q/okp0QCLJpeNMLWONkBRRvU6fe2j3RXwhMNiiCkXRKv9wEUMe3pRbuwa8
tivcy22xypHs8VQ4gUX9ItQiKiV9fh5zyAlGI1mHWEjaMCK7NFcZTxLwNfyUb2gOQMn4AEl/zH/J
t0NlKPeimGp0xVCbryB+PCkPDdzNjTkB59FnZML2tWekeLdK/76XH1CmvGcc3MBBUWhh7bG9YlRz
3Wuu/D5HZLcBOmC7zUE2f8SYzsxqTz98koeHa2dKD0RMJdfzdbcmCMmbwYjqMGX+RS/HWJQyCX2v
LA7X6n2QVTFlhdEyaNP99rzC+aCLF3L36J6gAhero//KIm4nQN665bt5nDp6vgtcC9osAb/PahgU
q0qhROLNMcDJbXRzHiV/0NjKm614QnTZS2QbrC+WEjuvCnLIZ/Iq+HXPiuG/5K/yE+ilIbphaEu+
guqyL4NyJTxOfa53ua329gxWhBeqe50KZTGPnu43bq+otnFvgpZGWQlLt9/aYy09QeKMiMhaiFsa
vfE2tUnmMvfHYJxYnmqJfDpzSwohyhdqatQGfcBnH12+fLKIjS7ap5DyoyDlZFwXOtGmysmsSUP4
gKw429V2wn7j7/F7QLigrPcI0ZTT5kHxKflEgvPa/Dm889Ppuwc8MaxBmdBGGBFxJD6qMIu5Rt21
Ft+kQ0ZVDgvWX5sXfSz5pnqOqo1EH9sQO+KLx0Vw3VOZsx0kT8YEHqCwFbHmPrLBtkVwSjMGYLEJ
ebgC9hC6J5cd98CDlusqZP4bcgqoW8xwwHGFBxnovSehA1L0w60X4hcrHlYslvjDb/9mkNnZTVWq
DQgPrI3z2GLODzDBil9aWDNRiFnbF4Y6WZ+9C/RGJqaw41eyAkRNUKl3dHPr8XpO5FtxGwQivGpH
oo24bW3uVNudpkeC2GPw6l127wg2gYdqWZk7RghtqZXGwpzEao6ikwNcXt9fAbqrJ8znAdJb/xNi
mdSiZD3eNXjAClCscR4cIewEvg4m1t4SKl3mPCS8LdLh3Humzyl5JG+L1jKJaKnWdBzPWLreCNbk
xmvmmcksSlEr6sDdJfkzGm8Y/gQcXvV3Dj+LoiTzeSdbA2CPiehEmRSz+n7mg5S7Tfrlo2wsN6xn
XLylsrmIQcimIeygvce9nx5BL6eqxmGQ+V2tgTaxB2UqkZv3SgTX51QJ/FOuGJxHcFvlMIp5xYRo
/zkVG6Q9ARHPGf6YvK9N6Cf6NAmtbYr2gvR/Pbrxra3ogzhXHh3PoNtgAZFkcXOAMiHHiryp/rtf
8JRoAPjMcGK92BEBUZYPqw0i0dr5bDYN5zHGjgB0knkXbjl5JmIEKOMN89TqMeBJHheMWQ0eOYKQ
4DEG0grZm0Rh4mVXG8igX3YFT8EcrHt8A8CjLTrf/n3eXJKZOUJIrL1qQgdXDL6ifgocIstAVAoW
49TgG/43LQiyextgWmyEanX3BP34FT7YCoSZYlIhwIdx65OBtOi2erTBCfcvftH72ZGWj6ngkosJ
PCbKU7zI0tw1ItJ6LG7xqKOasQOU9bMHit1/4pNLsoTIf2RBVDQZxU14VS9kEqCy8kanTF4ctrtt
PJ04UNwc88AdS6C1pBgXvY+n34SXzebkDdE/Eb2AM9i/wsFAjNtCdmm4UUEQjC7gX/QS4XRSC7OK
43DqOfx+7o+cAX6roNIwtOCoxt7g3x6m5JV+Xw+KMiad2DjinfJj8gB87vU0p/Gc1gA5wpTkTEP5
gNJEXGyDRoSj2F/jC5kwLEAuajjGIxQh2XJO8w/XCNodNRxpaUmq3ewWorwbvxU8u90fyX1M6fdR
v6+glHie0Qjis3gzqVGOC3AweuG2eot6MfifoFQhi5Yg0aR/0yRcNGmMol1KYOFqZ2C08yShEYa4
AXAf5j1eMFPAL2FjobtDmqgEOkX4+AhBmqhZ4T5CpAKZiWeMHhPqcGzN2dL88YSVTa/lFL/Iargt
Ijixe2dGMLUh/tyFh10VikjQTo5L9C6YNdAqs9M5Dl8e9Td0ehxhbdTgvlDp0LEcmPp99WlpDATn
qmjLwkrVbAy+XKFW0lJkhUOWCjuDYX7jOofDciogLFeDTQ+5+p/9iJyZwIDU5VtAM/R/414vmTdX
iMN6PHJQFUXbv0ynHWztlmLNuRNkl/OTIX4EBZQ1DIDqfUzXy0fLHqITfheiUKVCWWIyvP4p04Ha
J2aXyBKKb5jvHDTZoT9+GB5r/NMtj/SB7ATynKADJT/TFZ9TlEg4twsxAeAR5CDsYR9XOPiiM4pk
SRwQ2UGRihsb3on0hazC5Un6nMa1M3Y5d72escD4nRKMltJ7zgQ4UcWw8Pka0NCpElZzPluyaCXE
hWDd9FkxxMUIY331nxcnGMA1gX+LVZvMZBVcSeG0IEEaqS4kbQS0ab/pYvDInHJqJxnHzvDzY28h
bL5awSWDMUjsn/JvrOqJEIIvrg01Hbr7dCyKJ1qYLhcgYptfLGsUPOu+VMCW3Rm08a/n58sVdJAN
/Uj31v0mvcuFziCo5TNFS0PmgD4G6AMbqFtwchk0EI1ogf51qDigOENJuskG/l43lWzKQth10Tg4
ftFytpqD+EZBipVGwn0pu1lOEun4Z5pLf8rzvqj2WZgYmqQ9KBv8xw+R2RTlEc5zf23cvfQp2fok
6iySIaR5CkX+YdZvrs4Xpv79PZT0scEWgUYhDPgQFhUtVHRXXZPtrgjD+N1JN4BFfXhNWSvH/hAk
UL7+oxAi8hq0eGPl7ka4oQ3SQOzlyIhJJSssWSCi0oczQujtM+8TJ4MvwgKCATgTMYr0iE6PTxAU
M0cWMj1IHmApXMgDGitkHJygsqEFM5QVzPL5t/Ro+wupUWIZzVvinOd4+ZfQJ713+pSiJgvRXRHN
4DAAJ6OTCElZMH/maCJTgFwJbgWVVYlsTHx3mN4eokRVSryPyNFRBUl/8ECSRUMAAB6YlzGK+NuR
cECK3B20Afxf/AhkEhkGhdA4sLnSrz7KV1jMNAwevI7v0UWQTm9hAC1wdFTSvJTH+f+n+h/g5Smr
D3saBrD0va9ixwkgia7/6oPqsDO7U3XGaAZafDCusEXz8EdWNBq+Ij8TO1QJakOcK0HqoepOPY/i
G0Vbj0h5do0tO4NoGQDFhxU8Ws0gUBNd8a0Ue67EGs8hIGzor9CI/4PM8X0iFl+Ct8osIqjZ736H
DxD4SyV9JxTBNpMBxKgXlnYsdgtrxQDUqxdvPMgnAa3+V3c0Om3FAp6KObg6N51jtUd5FrMiASvo
isNhZzoGmMlsweRFkYPtTKQEiuufV171xX5dTOF20jhlNXa5YoI2STVvV7TkRApc7gNxDKMXM2+h
xxFGzfiqSAAspA5mUjPijmdtLqVa47BgOh2X4TmlNwqYpQShQgzZHGSW0MzFbmt4YNMDdameHkqb
QypalqekSTeKEHI/Gr1vou4M7FS0OY94Z4gHA5+AgUxfhKHvixkXnED1hE4ZWdBhdEgySzPAITdT
MH2pLuIp6U+tNgWGBZtxfO4fir202CkJRYlcJAzNeTkYKS84uuCNux7CYfFa/+FEnuFsjmkTcOIy
CeDec4tNeQRiN8jxLWdKF+41SQ9nTABFiG2D6jBBu0YlzQHE4uXtczGbnri5v90fzS8DH47ZUAvb
w8r9LEzG+cVMnQgQCjH3nNtFL2MP9CfnpR0pMvDhNT2EhYebGSKpBZpl1GyIHRUM4XD3zpwQ7B5K
IlpuPIUP4itMq+2zEeP4wpAjs6MKGhjSo2fm8Hr68t2VFYjyjenN4YrkGQKBOAl87i4H8o4nLA0m
VlDddKaHA9Yg8g2xFcbnwdTi+BTFIUYY8Gsxo0KDh3gIoQZPxvTelOdLbOQJjCW+iGx0fhx+yHdT
3NOQKOCRBw97sfBxlZMJ7ZwReeAOFYlGyzuFFeIl2jdf2Fd//PgxUQ40AiKBhYKp+YDmzZHOMhiy
/WI5UBQeucIE+RxIdgPOT14uNhoUBUwjhlHxxW8rJsFHX38Qyf0dlTAGPMgWwDukOgKk5tx9u9jD
k0RmDoSuOQqNNacU2VL3vkV4BUXBSGETtHhfrsuhNTy6BAjmnV0GSFDZd6apoIFxhqZTD2YR1nKD
dcP9J35Ssh83Y+qx4cycdMMD8hFJPkk/XJIqujOLIpndhHLT1b9ILmCaE+4YetCYcDQOkfc8REXW
tWnPcpSCX1gkLxhP02kdjx998o/jiw5rYKbijdiGHD3ABBF9+5exI0mAmdsyeeAaSBIr61K6l0KL
W5JibXS4XTGHAGqyyqd3iWBCfNTQD0jVAtNToKtqP6YthUMFZTiOUr2CkZcwsO7grEA5jr26N93S
+wwf/t70sP+bUyu0kWs7oi1M/Rp+Xu5b0YeZh6odySCYtT9v/Lsf+cu8GToQMegUImqmECdUA2RO
5Xb0L3hxABa95Smcjmm0SZ4pooDZjDfBu/AxY0ilNyatZ/Ic0iu8ChiOu4DZtMN7lT4ZLzL5QdGA
94VogJsBi1hjEWIyasojFad0B62RTorhfzZqSsuIuSMbGlQwumiC246MdsPJlvWD9XNAzy4h0GQk
1VEWw7KKEH3hnIB2mJQGdz3s/9v/IC+qntgubqD4j/HbHtNWnwr9EBsIGHgvi6rmxhx3qgtmK7Nc
jgNR38G7kIbylIskI9BHNGqwhaFek1lsm6V3nSXL08hyWl9C8PtfMtD2A5HpclojlGVRSDVXqLID
1cPtuE8a17SW2bG84w2cm2qm0GCXXuntB4xUckYfamx8JlFAtyMQfl/EKQkConjq4hFHq5G5deKE
eo4QgJK08QBPHP1CEkqw2WW6zHwSYaXGoJwQVjq/tYZ+JTJokkaSODJhaeP/wxWJeolGsyAmxDJW
d0j8GhIixxSmHubKCIlHA1MNLknAUWF7WK7BxQuxVOIdQpSkrJHquJPzl8Hm2NkIB75B6qa66kct
aHmjUx/G43aV4qQA4QwNYYieQCCO2vn1ZztjtNtJtk+LdD5EYEkGW0YLnlM3n5KPz9IFlGJyQ5Ft
P4evEWCIOOSMOXWQG6bYtPZdmuyci2NIGdMxC3I3pJ12RiSJGAciQXtImmqyNlNjAwesmLRjuF3R
pBjjjQvUjw4E1SKFRzDcIdjukkG/Kpe23EkHDVoj+6PIGjaoXZAoAwEInotRKyctGEgPpZ3U5I3V
erpI2xW+faSaUspBoaDIktWF9YwIYxBfTikBrT4GF3+9PXkMDzlKFDI1YNxDiG4QwkOM3unudYek
kDs896CVEBJpq60XkhoKd+IrQIml2g8pAMX47QpXgY/mSXaYpedeeVErbvoWHjltH2Rd2rCaGaTG
hmOweY7J4J/lZinyVReT9EEw5xykZwla17Acky3ZcHvmhmYLhNMLxkNC7RJryA6sCO6bhOfPyK0m
FbimNOBveFnC/WDCC+4ML/XtMzOHLpcvQnOahW4RkiYvWwcBAzx0RgfugjTZXBaBAC0S1HKnHuA1
TVZFal1g0MMvp1mb1L63xFeKwYVUknDOMEeh0BqT8emj3RBPI5CCHtALN4oLFXyeCY/dfYr6+RCC
5+K8GVCPyNbHkqtD3v0m4gIPkRb0nt5caGzIzWi0Q60YjcfCKaZVHCOZFutwbpaxIk8f4zSOilKJ
vw7eJPhLo4uHLUKd1031Azo7V7SkecDJCjp5Ch6hlvB/7fBHQZ8U2PLLEOj18KvOnJbCxKNYFyUy
KP0Bay8YaoQkgxrqmkGFbuJJO7Gg5CXLueEGe2sQoYQPoBiLDTOU1mbK3ZL8QsgIu90ct3+RG57U
i3wNmforeI2e8AY4L/F79SjE8aS4uzgnAKm8HGYAcSiRMVFVo9/NJXkg0wdWfMMF5ZzhqBPjDxRs
GLZYPt6BQLpFetorkqcq4Ky8engBSjLXpt6/9L/8ig8NnaIgWPImxmMyesTBMucmcMBOBdMzY8m0
SBAuk6VETxKGGXhM9+VyOBADTLdDVkG2S/0ifF0sfB74B0P2kppHOBlChBYktdsuXM5EqiNKo0sf
o3eB8Q/cxl92oRPRSH6IWQPiqTMq5nCPPI/lS5JEC50vZn2QjR52B3lqf046OLeYYmWDzl8b7Hgc
XNtbMbbC+8+U+wQtUAiaiBxfRBlYgvsxdo/8JGonDucat/odvl9kD83+7AnJo8XUS57mgcKmGFpA
jqxqWmLOdSXen/kbHMd9pRhp4sz2V1kYYw5fljp5YhjLpiAspbvdnxv6ERNHDAM0wTwE6RV7zUuX
Sl2BEwHQiNCZLdubdxAVgri6CvsEW/3BZzEUGbgS9nI4vJNRpzoxhvUadsGu/6hmU1L/k2fgTEUl
IO2mbLu7INvv8inC0eLNliSwgTSJpdbKXlD49bYrzAwWPK7hGOGcsCRIn3gcwmHhMCUnhBx8jZD5
LBZsISgz4vYqK5LUSBuSBbMGqKAA39izNDCEeAaEib0ACmMiSWyq0tMn8NVrzF8IY8GSCDpv+Jzh
Y4k+VOccpeN4DEKGUxOjIHuDAXAhHmnoomG7/xuIGcZFmTLE76Iag8HlqgZylsqldqFh4qFKzGB9
x0yDhZ0doiSJ/+2NXdDxAqosnELgYRBdefUa8I/LcSvAHDto0Lj6rG3RzXJ6SFIMMIyRXApHDZsx
Nni37sIHvjlWxRlGVj1j1XB6jEG7AJQUJ66y/Ex1gJHBzLknljGb+gBoI6nnxycLRX+RsIAg+7ON
Zd6WjCsgsaWU41KkcwTk5oKi8eCD4VDzr/9mIHxjUhscg8IZSSqFRAzJhDngjYJMv8RzA3liTFXl
bSr2GT8qQCWF1yfPkRsmqrB6T388QB4TNRt2EG6SiJv/AxiyOcLDsYbHrpYx9zGWKhyCGLIEb3Pt
bTZfICNvDm45J8UlkHjjE/jj5k2DAdiBKgCjxFko7hpYBPT70S90/DuSfNyCkSF61FusudpbATr0
SR8uU1IIsO62h+sBJpVpN5txop8GDcVxSwDRrtxZD+q3mAUUWBjcDTI/4nRB2d+JiMS77MBXyYTv
D3M/rcDFwIjyC3+jcsPZx0dBVGYNSII4QCWo3bAiaeXOduVLUJjpqdC19QA5m1xaCpGC18lbVsIr
FGMJzDNRpIfofJWxgdlgKqrSjvOLNOe6S1caPxBlcLPpXuUo2JRR+nC29XTST9E8OYu7t6D8+3Ns
ShFQ2c72EvZXL3dljrlFeusXhZfCDGU5e3LHJfz8+5rx25CoQSdEqAx45vO4JmIyk6IVABFujHYz
mcMhRp4fm/5gC08KlozjAgywxAB6Kz63mDUjvAyA3G6oudnnL/HBxxOS8ebblu+34ycd0nv6zsnq
zjZTBRgorqtVs62YYYBd/geUIH4m1teTgfPqNIEAf+ApF8723cO3Nf7isKsafNpe3HoImBvq+PDX
wzfENednO1cK/k/NBwzKa6fePGbtOG8lbYIRkFH0htR07+mKYeUZDA2oq+3Kf/zCUwsXKa9jhG9l
P1WRYIsF142fx3imNfParhBGLRMEp3SZ3EIa5NZ5/2YCg2ZMuHSuC7B2jk3SPVcreAltPc44FqU9
8lu83+7FdD/Haanvr/RwjtNTAXF9xoM9hV9VQ8+JWq3d791t9fPr8v1Z1ZX/WnzjjuYvaq8RlxCM
hrU2gDRgLvj5emw2XXk4Wv8EG/pudusfX/q4YwBye0/f3qmOkfe/3Q6MGefr6VfvlfH0NFxuD18K
ISaOPEJSCNqOO/SztG/UK8Jei2kDR5lau+KVXAfEZY8KjBz0zbdlHfo7DJPwSGoX+in6rPsfKyIH
ubianlyt6MSP4WEyU1e9Fs1+q08jTHPxbf8y9raEBYavLkApiJr3fPHeACXuUGY+i1MVfXyWT56P
FiTKCyvnzyxpeNm2Y/xCI+DO7L9b+Xm6eoyMS9xMnrTJIJlGL5vRyuHvB+sO3YxTrmO92nacu5ac
6cTiSEqcG74W9dvlz4/ffh4VUWFF/B97zDWaUz6L0PzBPIOkETyPyREpXzsGOzp5xy3t1qv/sQ4f
WFrJc6mfUlafSXvirUdHLaHFa0Yd5uVlZP7Ud8Pas1t7LD4aqnh6ZuWakLUKA34JYjCDbXAiFH3Z
3g3sx0iHVdNnaXYYf4ZDugdJKF0V0frLEg5Y2x/XfIS3q2cFR3wXLK7ONfsvAvmvd7/1mnTnyAeP
OfKKAwNHKBg4G1are88WZT9jhGolM5w+/tFSrPe32+qbjPUFlGJfVrzSlhUQbwoovrym1np1K1y9
8Kp80K41LEXizpEoWn/6uA/8nunj0Tu9Y6O1uH/6b+HaWRdKDRMOjivdnhYmcj8zaHeGpdt4Jz8t
59iG+IhCUt3PaUmzL1nj7UDXoNBAfm2cXMyocsv2qHGbFZn3jq1L95yryynW8q5WxVpI3wO9KZKs
f52mKzjeeqizst/ecdRQZe6th83PPD+Obnd4ZHeja2feozm8WIpl2qmYomazqa3I7IxsdiZzm3Pa
4SjCfJ2l8o+HnWYG1i3sJ1ElgOXKjdDcxBIJI3eqsu76w+nJRZBlH8VR1IT1fe1497JXdrynFRLF
GAg90tUT/ZHfyKPfCSnjZ8e/J/9He9N5DohViFZtUfJwXevV619HJMjAMfbEAqTQaamTEo/Jq0hM
acWEtGLO7z0pGmnJdWSNEKq23spoRVKsSRdIB078cZ4wSBrHH3yxg22jFaALBqh1oqvlROe7w9Dc
qrteg2zrYx0bPoY+/xxK1ca0XD6QWkI7Z1CA17JCGszrQFdvNH7BiW6y236OHnToN5cNir2/u3YI
+KXLvPR2UjKlB2ViVrnJBblPCWlUm1uOwQ4N3qgUQtMgZ7b30/ixJl1xl2Kxbh5Jw6U0xd2VImVo
0GJcPp+Wk61d95v7ZGqP7ds5/9mavqYFRIyMgkZkwfHXtZmzipP3hlbJ2h8gyMZZCtsbE0Plpjfa
n2Xws3XzM+fKzKQXikjkkc4LHokzifjDV5epkBZIsWssrZOzj+y1GjmmN0j0hc78eGeJ0fkVu0km
ZQnxXEyoPh9yqmbLf7bQzqgNtOQ8LPVg+YcWt8mtsRbE0ggDeDE6pdrUC4ZiCqJ1jpJWqe4uadBl
0WoFnXxCgicOn+UBsAldKEjmkBnx0AJFhbWpc6/O4Gpjle4aVfQ0XVx06QXqH3xMgk6APxf8vmVC
cpVBtFg2yamfXosawDlr8Y22Gh2sP/t8e1kx2q5+OHkW3+f5e9IivaCSabV7OG4wYOxCvm+bnv7s
wWvBE7AMcKM/P3vNjrKtj1P/tkzVNb0c3gMClOXvSTq9Y8jcFBYV7EzqDRqZ8N/AE5sMLGLqcGSd
U30kV+QQLI1odll7JK1GqpFgNAfgC7BP7iLRPPaFmVZB7n0B4rIO6B3DFxnbZsLaF/YNbS+Rx3T2
GL3L1MHNE2SOF4Ch69NWm7rh0xqR4gcCF+AFYPbnDU2BXfEj2a/89YYDyJP99fGbXx/uMFZFCByd
LzIlFAaLFsQD0/1R6nnfw8tNObH1NhMR/Pt1N7t/1btSP0RWLZxgHq2ooH74nAITg8PDyVAllYOy
l5eK/FyjE0KSPi4B+LKkGFYlXKVzvwoOL717L10+C4XcOsGoar2jMx20HB0FR3AEq0NELg3uQohX
jKnXGFkEAWlcTgV3b9DrOavHZ6ZDifKeH5J87R022iHNZyhcGPwftJMHqb+CjiHGzw/IRI4rtm0c
3+726HS6dxrT1Ro9ew7YXro51Bznc5UUqq0aMw7VrwOC9iHvvFOS2/y0O02b0SGPv2KqwkvaU+Vh
QEcF9qNKtCetSc0rffq0sSx8BDLySJOZMui1x2U5zLVVCwaYY/c5pgI6Dv7DeX+cPrmJYxCwQc9A
J4bkQ8jsrGg9JP9CdwH34+HAl92a3atblc72OuBIf+ruC7TNDF/kcZVvAso3SAHfm5Xxcbb6Xu+4
tqYMVf+mTzssl2dQta9rhv0sXFXJ4rmQehn7rGVH5uI9tllfuDn0bxgXSqfxcIQ6uQ1xxf+FN6Zp
W203mkwYEwFWStAkpOyfzGGfP6lfxCCxd1lC9PuoayUGHQD7De958yqchp0nG0b3PgDiPfuwPOkB
R2yMNv9TObYYUsfHQY+5i02mW9/egNDEkPOuApCps+D6nrKtswn9vLWohn5nah8x5wXEZccDgCN3
qcKvjVWKvr+RUmJjUaq6TElNU33SGlmuQd6tuGZ646ncyh1Pki2Wl7ASBi/nN5LxTsuH7ixRCpzo
xVnhlAqr/KjDt6mgCHHs4AiBPhAIAaIcfYvnqFfh6Y7YD5cMghrD3dN/vxiiCjZDxMNWG9kmeqif
AfO77LWt8PzzNQLRmZzKvcG1Jt9pXpgDxYBv5OtQqByvriZrHPujczZg9CtNXqgsTOpk5inkZE+D
2KhFbOgKetLgXMIwnVbEc4tAcCjOvcOYTYEuCWjvDabADjSTD0XHqTUuVGupYSfPrHJtcQ8/lP1B
cey+6onBpAvnTeLJMjc4bb8eVn9Gev6qqtHV8/49FzL2vfTW5/QEAXl8Ci4PSr5WFh9g5/5GuARV
U1RE9Wf2owy7e/yqZRHbsYRlgDYeLt+PwGYOzIHYs4Oh/pxGr/Ir/3YJyiokzSzwk/HezHXs1c1l
HumWpGw/M8Li7Rddj6uXnZI32k20tYnVHJKUHZ3V9+et7BxHWudhsItaLtMCMidLrdoDfXoBTEP7
+TJ5JXx1Gf8tJ92R8e7Vg09d4skn6q+uk5R0krwdRr9V0Hs2Vg/PZGv+JES8Lv7lKqD62XDImyjo
+hQwj/gKkwn89OvqqH1M73gl2TC8uqH4EbNqYVPvOZf1WG+kDRaLU+Jw4lRUW+vC1Y4JOTrNbOdX
DRts5skvCxoGEnQN9AYDA0iqcdN2GuTg6zHnjUxbgyI5u0jZcl+7a6Tibxev7UZEP7bQsZmJTZR4
/SOe6g07hSvLbLhz/Dm8IF9HDztoHZg9doEu/2/eCey237aC6teHetK5uG1xx6Dworr5epWnoWNr
e7BTE7PeEV7WXauOsIe+u4+ma4zZ2Q7mCxmpCtLB7vFfjLaY8WUcuB91p8EGbfYC7vk8NOj7wLGB
JUacpksdcEScUuSZvz2jSXw2PSTgGk4tHchSbfKfyHPEN2vYbY4phv2fxY1R1jQgumk+iTwJtDae
5bU6n+KnFtVf16AuOpExnyhwlrPfVXWiO5f++Xd7dM2ofEVI6fTMOcFHJkmc3pdAM+bgz4UezLgD
q4I6IBWlI8hh6eAccOD4EiqkRe/hyvobWG0oh5Ue3epQ89bLYnzqw4NrvJl1YjfU2sAYXQv21ZzA
wtDTfSNKOjlD+eBjfEb/jF2TiiK0IDRg+cH2cKLPlr5fxETT4FUyDJC5ilxf6bXr6NFklo+rZ+5H
PdrelQa71/mlDar0DgYpWXrSJy+WzY1dYkbPY8QnLTJ4N3t4zHrT93Abf6F92d8e3oMrHzaD5337
uPp3DeCokzlnMzGiL9MEbuHouP84hTtpzvltT3swx/jXbYaXj6rf4aODpND5XIZ3hWfMqm6zt9ST
5Pzt4XwQcThBRWxzAiBfcqzX8IfehEQAhfPuqfc7q/oR135nVTC4hdoWY0UUSr6FLW3wbKg2hmG2
e2n6xtO9vuiCjrSGyoihCA0w3ne+/DmX+0Dv0Um/py7OKG10p2lZxpOLxG4/G16mJv4MyyOKQ5fN
PvzzQeGSc/+uoiNjFzsKKv2JSUZ3DKFu6lH6vzAvwzqdrGcPzGHDarlFc4YnCHG0+9wiDkfZ0Qon
rURjvqox0T0GOn7RhXjnEa1bm82bZjaUwvGReZAMUHbtZ2x+ureLqFGOHRFV9NdBaf57z9CYPz3G
Rt6b0fqHFlx9UxsfJ9XQ/ZP/3p9Xd4Uo7/Jx7l++/kwGN2YF9Em/OZJS8nDp20ntcZ/eUnGaeCDH
fCJxi4zLNmPExV7umtVE/eJmH8Vdnt3f/JYpdKYBqq2Tz7xoyLl0h3hF8yMn96SznRyhwn/jm1pr
MiSYTohFpe4TJCGq0oYuv26Two3wtKrXeAC2TlGtxRWqr/U4aw4wAX+eQ6FTcLi+VP1vYF3xmPnC
SV2TV0NR1eBUeWyBEYbgDFCbJTV74I0/yasd4BZeMgg3Hxd3L4NoUY0n1lFVNKykyv9EGnSzH2mn
a+skZWuK+g452GXVeajbncvNzwoLFxNqAl5rTMPRRpcWifD/SDqzZVW5ZAs/kRE2qHDLpEdRRLG5
MXQh9n0D+PT7S3dU1KlTf+29lsJsMkeOxtwcGurG/OHi3/B1YKbnnRjmVqX7kT13GOBRvjX3Na+5
D40vdjGIuRtOtWQO05zr/usZtu/uG5uzNyQ/RatDzPR6i8NHsxjrH/8Co47nyCSi3detE9fW2+/a
707vdvZrBe1Kx1t6TwKbxlVJ9FcjbYPfncOqGZV1dadF6OCTGl5QEY1avFBI6v3Nh59isRlP6/IZ
bc8jvWOf33Gz07aOYNHQX3Z/jbp9vXMaUDwZeMVUrz7I+W6tG1n77LW6ybsZ3Z7D9iHRtqOqQb/Y
Ynx+QvFLPKN70snCGrVgSUs2U/cFINj1GkZy+Q4YQZ7UHEbO1ddODkKp5iNeztAloIW7c1GjRbPb
+RZ7G53B9BknprataekDv6S287GxdzAeTuU86LeKBGmYahpB42RpW0YGcBcEorEZ9tC5WTcjvDyj
c809332xOrJ3HaAMjiLGJ3a7Pm5gmFVs7U7H63QnFwJx7q8GAaeR3tjozMMa1uO8oexZ2nsMSM2a
Ee1Yhwf0DKQnPi52t0WLfD5OivrQuP99tgSTEkV1OFuPU/IpwGQBkJsEnlW3MdfaV+G/oxsDGLNG
rBurymm2R4foQ5gHASqN4akDvNhlud3n58OI9DltrD29QzfkWnOepIB/bS6nU5cAwLpP+8q1WeaH
y46gO1fXbO0VFPcxTWmdlulhEqn0Cm47wusGHNP8+ncTdTZ9z1t9NKdq7RGn7S4uJ63uLovw+bSr
Fndqc2vveIUWHBVJQpewsloOBbUV7CIkYEY7PD/8nkHPBfH5QvQDHg3fYavLiek8kLK9gm81KBGJ
Gv0H2EwR1g7JC0zpMtAbvV3D7TRwoa23RzrUlGLvnFYRz1MfwLooH86eo/TsvzEl4rdDv7icvLIb
0ndfP/JpBvb0IqUBkS1dqsOWolaNjhnTaiiCeLWh7QGyY8oNhhsUTVMDOOXWMmsLGlFY2NTL4KsN
Sx9szwrxKda17jefV5oNR5tTPuO81+DovKxhbfJ2ntY3eOH7I6qZ9/jgtRhW7SFnOZTi0kNU+aUb
HW5uE+qxdhdHPc5fpD7xBQEXyJpGjYTZFuqFp0z7MVxlpFKjyQaLdgv62BNY7Wd4597AI/DkVFvl
X+YDjksTFHXPf1SqCjoLAPvvMGOYNtfPwr+7oKPgpW/iEK9hHDTrSqYkT45sDIYuzt7sL4CP1Yw5
ZjkvKDreXwviGnJV74pVvM0QkEodjYoxZAR6nRrjx4GeQnQGcLjgoud1ZlCi88lrvbjGFIsKRbQD
pfDC6D4LdZqRAZYBBp2rHkTQ/LIlJUa+4yRBaXkTNKwCsqCG2TpHqdCzJ11/wpAYAIDWHPpd05sY
pUo6aDeQ60lKEISqLk28+lDVMv/BGmb67Jrbp4IlC58d2U/49J6MJCnkK+9QYNeAXcdNGcMdCTgC
V6wxeZBRDAp3xtMM+/Lr8DBavt3olhI6AFNbPcKzone8UlIcMd3jWO7UvN81dgYn2JmjpfXyltjI
bYyW3yIp4g7+tbU1SBs4DQQ4xT6wbzFHMpHCnXDc0E0Nk21n1GE6/zVboT8qWswh3dFxovFXFed/
w/TPVyltODeCDwQtl2vx/eb2NKBnmfoL10wq3GDYQ31h79IhyDM+apQZXI87q8GvOW7ga272H7tZ
42fyj/n4/6PhR8us9hXOz7m/tY+Lcsqn4RaH1qn5knkCfodDSVxugo5jE3BfH1CTh5C9XBA2PvAU
ecdwNATa94VlREKgOJ2NljcrQJdmJ6Uwy1/qEL6g3H5WxdaVedl5GNESBtE26zirxiS4JqBAoEE1
TJsxMES1Etpzydo7j1fCqgPNRBREPCecO3whhIZaOd34Cj909cwim5Tj8gy/o6tc/8pK1oEJQaao
KrVBk/mS2hF7rP3BbiP/U8ECTiYMyefvP6lOT6untffvkh7i3FBknDk4OG15mEhUoDHhXbAEABjA
b6E7AcUDvYveUDZ/xwqAnvvQnG3N3LQjyhCs5nQLDu+0R38zn54qc4rrVTBJPMpyyB1kh0NZSeBX
Su/BULS2kKvmiABmc+5flXMOTtbB2vEv3epCqes0zMtOfWg0Yk5V9PIFZt5mE9z1prggjzyVLsNt
LFUo+T0GMRB0LivdfPEVMOrnL3DZsBI3us/s4YZ2QfJPprWbwkNcVQ2z3adSfyvCSBgHM4i9r3Hn
V0Fvzklei2/gA/xznMDkPQbzO1T+sypXEKg/rqhFhT+NbAFT88PSq8GyFyd4Dl0YemWlriBIZqH7
lBD5tYedEjp1Hi6NV8fcpR2ebk9FImv/SSNESZVBxcqrg0OKCk8HAvlbKNPzy4+HEqmJB3sU7qmw
rCzi0OVsqYR59Ut5WYIeIkIo1kJ9sDntWILQ7gHVlxuB0d8hxnbcqtBHoQ/BgastdPMQTR4mwUmI
Uv6G+w28Fj4+y1J0BlA1l+o8zbG5Jgw3eSj0pqRZIAL0rv63E+py2TACV2Jdne7P+MPv06752HOE
MuZgWA59B84LAKDmtYlyVVshBYnRBCKvUGJiz5lWTS+EyE6a6Hw+UGDYScDRkQ7dAQUX6A2vgAYV
tswEy+zswrxyTLQ7iXN3+K7m+SFMCR/I49KjP/zEgE2nr3r2JIK2GsOsI4CX47yLw3GhUMskJ7uA
EbUd95hyb/8UYEuSMp+B0JHXQxibai5WJhifrA6e/OImzHaYpG1zRyy82UjISeDsf0xoibPPnGcv
/DJTMkbFxmQPfMxdAJ9hD/TfTbHCZzYGS8kqCx5GIVS8yh8SRvKxg0jYK6MAcxaTGRK20fAVgA1J
6GARTuZY5uBIr3M5IH6F6wDkTRAvE4ha/+yLwA+KGCz95Nd4w2mCC3zuTXcjuLnomh3GsiFEUp7+
ZAWdrAn3CpqDAUeAdg79DUip7HVeNxQFhbNCck/QCrvJBcXnE7sS2GVQpRN0KcKkQfgIkA3b52pz
01QuOh74z7/U1Ci6Ny0YzrsQj3t+OuLBC9+gwU0vnx5ukUCSMKAImMb5YH1kVO2h6jxg55ZzHNyd
oKtDJ5h4cDR/sVe6iYWNuPcwqWAXYnorIYIeViZVr6WrWxSQRCyqTEZuotQCrPlgpcOHg9jzM4QR
kWOTA6+yiiUZrmpSAgWC26HO3KEelK/fZfRjP+GIW3vIt/H8kUaRgUoN+loNKFx4lpj/QW5I+ACy
q8sAMyZWsU+BhXXbnA++wtiUeGELxhCBxB+iBS4xvrU3jo28WJOoHdUcGaHfbabCD/gW+Pej/izW
yZPNyUISP3TBlTXYiB2kBzGOOckBigsLGV/NQ4SuBCXV9efSg6cbF+4EayoEKuwLu81Jrtj2fKUJ
7LBVkwExExoMpMUFhQi5A9p3wG6bmXYq3Mrml6EFUCEzvr68yvQJBWlC5TfhYllBOn9wv0AbvIz4
tzktme7g3MMaF6oWFDdSr0BbGLn2YeQQMaduC8IF+kTVACFjykIGFCoZYM82qhn9SvqFFERpC2vd
EZZwFRk3LPakQ36dB/DPC+FsIP5gdfZt94Uv6mA0ApdQUyz1zPuQRfvoQ+3xRKMimjKGKFsne6s+
XGxnTWdCGTK4B6S48L62Th48YsYQcPlrGWudmcV1Tewgn4HdmpFIjjoApH7R8taazeVoyddIM+Hf
wMGTICOh+ZLYRd0GTYQS+Kzkj0CQ2SYcnkkLBQ5PYj9I7lgnENG5KakobwqpEAfzrWZKmmjQ3Uia
LDKHywfDWyXVa8nh38cTCZ69HIATiUOTE+GMx8MSctzVFsiMfBRqtwzNFI8RuldCNjtyTwGrd9AF
Cd+NFG+n4cLjImL00hdzJa4KKOYjg0roT7OaAxy/h6ClU25VfAefVuF08Jdycdf2biEm5Ny9uqgB
MAKCzocamh0LGaR0HpCSqRRaJz68l2YPp7Pg2RDjgSolwdNdhrAgaiFu7/FP/PjzaTK8mTwp6sYO
zDjsEfGq43kW6IhLN6q5dWc1YRVAoYOxR+pqh1lTzF/6DTmsnQ+Jp7/Yh3CYoCQVKkWvkYivA5vr
FzgI49yD2shqhQ3zNCsG/mR68Wf7MEhZTfCJYXOm3D0seGMTnUYcDYL7k5eZCZdY5t0GQS0Zqo/d
77CeN/9g7SIlE4lXW5LC3tQOVoZnPH9X7j5JHZD0eernGh89LqbYkQogz3WaPW+w3100b1B74XGO
okl7ot6Y03FOJJzk6ezMZoN2BIO6s5A2IONOiMv5lQ5z2oR9ySC7JaakD7Kw+3jPxmRVmaHTsGB/
6wqS904TwuID3gUgjg147RTu4NBUawOm14HCo8a2Fsb3+GIN9NUC/mWl8NRUdOHrvo4OjV9+JO+C
bbKoFk8Y3RgU8RBSL/9Kr0WCSMwHEy0vCUDoEkmzCWcopaBCb9fWMWGbIuS3rMFOrQ/WgJ9ic0XV
pJEIecUpfp60WavnyhmcLObOeL0O1ovWrE8m5+hOskF7h/WSm0FVA+oTftYA/IgVOeoMr1DIy53p
j4F2Noys65sxPcADXHUsOgsEmIg2GGq++au4pCqGdbwGth5opQSD1wO4EWxLTrPZ7Jk6H/8JFopx
IajbeEzTcO/LczEA6KVGCjML3ZIknPYHTzXA/N40ovHAmbX+rhj+QO9ZGE5zIpRMFJosYsJIT399
xwq5i1FjokzJUJs97VryFSBRUpocMDirYQ0Ojr91fbNmMoo7ru4EwHDSwkcbFC44VGkerp5et7dY
19wd3lgPo7n0ALOi48JdQRr4mfWhHC3dwdqnB3Wg7G9tUVsWujqnsw/DMndhgDjwS6Ht8eBDMPJb
mzzVhRYtsTTCzdLWLkD/Nf/yB2GaW3BMB5gSfNWhKhKmzTW9EQhkeGQx8BCcoF2ywpH7v8wL3mW6
tmgMdSOs1ShsiEFYsoac96lfNUCgmFLDMGe9YaTF8wc69B4HWQONyZFKi1AaG58bbORwlSmmtBcT
Jr/iIdC0tYbCVT9vTrnl+ItrhlVduzGXrMVBLj4X+t2W/3gQH8FZTc556TKFnhZfiyxvJmQm73wP
E4L9R5IyhygD+kPUaVNHlFsiAsLnGkdQ1is2M/U13qQlk6M7E120qJMaAAGUE6b0DJWZ5RvFmNLG
sJJjZ8EBT63/XJLGx2CfKn0iWRs06G8Z6Swrc9F4u11TBuaFkPyIIWBN9BpzTF9rY3jeXSk7iDPS
Boe2U58VFL5V2OpacEI0+9r1QOmWmo205umjMNorZL1iXwA5lSRInAZnxqA9aP1xABhe1qr5UEan
jFHkPiyOTB35LkS3H3CNIByeJ1vhdtWzUH7xLrDv2BKzhOdCs24u5Vw9LLQ1JT8BKWhOaUdKMym3
CrNQirit02Ug1yUbjV8uZU3Bk2WErSiuDYY5nagacdfNZseno4HIwZYKj8y9zCsTc0lvg3a0ZDme
xgJhnC2miveKqShjPlZxEwNXdYAUtsWyp/JuuIa1Kf5rLyWPkmGXMVjurGpvMlnqJNjHP2dgjW8c
IM0WBdpfo232mpAj33Qj5JgLvsUfv0rdUVIkgZP91J9dyIRkKneYON3qMOU7hlu3WPHehNe4jF7U
fwyGrxZQ2tvkuvwKKPPGemGQtz+4mb5N6Ni7CWRyiomHqgFjy2MrpcDVRKD88wbklZ5x+upmVA6n
vlcHtFKFvBJoIA8qp5eZ796Qg/HX0/YOh7Zud4fPl5mxiJ4SOW74FUi/uortaUJiAvEPNa6n04ai
4Uc+qY110Q2WWFDc/R2QZaXSM0y279PmXHnL4z/T7lKdWU0ko2s59HjpOI0coeOzyH0W3h9gcccU
Q7cUKI+ekqfMtNTcZ+gTtV53Q+p2aeZl4R/sfE/lBlOjhaAkfF8ZOlNKsIJutx6+ZfhQYPTUuCox
am1TsxII1a6C3aIIk0655OvafAD8eS16xv7bX+1nE8zVYBqyOh+LL1gFvQFevo2j+z1S9/NtgbMq
kLCsMX84MEXfimiKmfHXb64GRalanPBX13GpZuFZ/CZXDRNPLj0FuiOmE6Eb/BuobHKMYTLYgobH
PafVmZfxauUyf0JMS0v1sHdoO941E5z+wTx/CN98t0L/klPCRY8RJR8FU//ShzoS/3S/C4Z3FNan
lttIpbgsLEm0P6XT7qLe6BWzGzQZxdqbRwZAwpibXO5JCvGtgjq/i2jEn1a3tM9shhT2N/p1zGkb
HUob1ot7hUdEe+vx7wRzIyo8atfnz92R7r3VcHlDw951iBK7QC4gpkiTHLg7JsBwFKfvrUiewBkE
9CwpU+AKvUQX2jZfMlO/iRcm9j+bOGEjX50oOOKLi9WQ1oMLT7OB6sJLOfffVA+cpyp9OVzAmKKC
u5B2VqxpwNQX5azS7q5GZoxfryv8VBECVBRbyXvI/+GX0j+FjMVTZO+ijkX3i3QikyZiBuMFvrYb
Zp2IDbOmLwK1TQL+AB8d1gztXdFjkl/AL2WMexQzaOmBdhgMXXhMrYl0S5ITmEiqEK2MeF0jric7
VZ3ukm9AD8NGEpk0ZVaXGvAMRbzbom/CowVzpj6xAdbLYHXQkVvPnSOZVhQ+JGS2BBR58dBUG6mQ
5p4e/Df9EkF2roK7bdAKkSZFpU/pmnyghHCNhuaImdpdnUkW2NFK2EdYbHvsV4M23IUl9DNsSaOo
Ya/2Q3RSOocL/WgXmaNo2IcPyt2rfXiYh4fztwc5vlutGMjrRg7sCZwWHIfjidWJpPgTBY0cW42r
0B5jHE9aZnn3OWobDK3hZXCCaVdJiUIdZXKBcrIfyTeJcv2FI5Kn3aznxeRM/yyWU/IVVmRrRA+i
sC3aNFhyPTz0/O7FwnoGx4+mweAWAPbtPSqcUioHzwQUQAdV1Wk1aB4Vg3vVE9Zeq/IhzURcQ9kH
WIgpAKmuLlB1LZlZSGQyrlNnx/wX4CEEq9/+FVm9dyVGJlhxsHf+GFExrOzMEbmoHkBC/paAAJsl
VA4aCWRdjIcs+FwAH01zX5hiYsGDNJviQoHyUxrOl9lYDPdurW4bfCpaH5VrlG3d8fHsd/BoSULo
dtZzTWxOZX4XN6hx579k+YJfGexCgsKJa2DtckTDUQFJl26puwp25+CKdB4fRA/+D/5sMDOY184m
5A/N5iWvY8VpJbv3TSebkw8kvmzsgHb2Yp14Hh2Y4aKgU6SA8laVQsl/YumFB2jGnZ269F4C+tGu
A7wlxHKdYNSgFei4R/II6Ox3lFRdXiiCJblDKEPuouKQTUUSnqChaK7C7AZTmaKPAhVxPYsOc3Ub
4JTbDV9jVC9EEND7ig0VXxjh7rCTaW1Q05r6a4BgT+dRlGBA+B84iKL/Yj9ioUk+dOvzrjTxSHB5
dltqNkCoJD9oJk1Vp64aQr5ojbnfaO4kEA6mEc5mdHBoWmqgPLUx1gk+ZvY4DjsE8c3t4R1Xguku
OvrTOetIwj46sxt6FfewE2kNgjOPS4DSZOrxv0teAyAYu1w8DVroOjCilOYLS19mJXj5ro/AUjEW
QTX3jfqlzPcMHHARcj9d8++LhRF/NsDDmESMYYpcNH3CXy+dq42Ms47MWxx7eKIX1eJ835AigWlk
ShRDOcfWCYUpIlnEgpQE+JjDCcHc+apikKtzg9PnwyEKoMTArEWoBDC3ZMZPYV5AaGMr1f2/tmER
iLRpREQViqIS/RQ/Q387dIVSE7d9INaX8+FnFfy655aLXaAVXIHkgNO981Cgd2BjGK0uI8TDCYcK
/U8A/HGblVM9OR/jsLkIxTkxy3BvZaGxQNBhDUc6A3oiRFoumCRSZQ9IgGGy6HU51jEQjN9EjIie
nsYRbxYiNULs56fXtuXjOzJoBrOZXtqV2jU5NtsDHgz1M+hbzSWPvsvnx6hRShjSvIRej4bWIXPZ
ljHNYD1Y0DhwC/LjwQokbjdi+AwSBiwNAHliV4vpS9bsItgqB8sNH0McARm34aQivFlcp7k9usjA
8GTv751EX08kC5qcGLSJUAKxGmiHL1R431xHLs4MRceIfv82McLGXuIKI6rAUhPAXrP2atdQfy6p
rtQebiDHHzD55gTUak8xiBejILS2QG/JRE0b0eg1HZmn0AUstZsArwCIYtsS813p0BnncyPh+Ecq
QJjniQJyuEWU7Zo55VTviYRtLr4uoEfCW2+16IhTWupOsLi97UHZw4dQo9EG7BbbDGHhLhnO84Ol
7SRfkB1M+3jkfKTNQe9Yp1pE2F9MQSLsllBo94MvVOXEK0BeicGjeGTrTFsFSDL1I8DVkVAbQJ53
75ayYDg96Wi4uja55DK8RuqiW6srEHNy6lPlZoI84/T5gLenwGEx30mzn6i8X0X9n14qTDN1B6wO
eUrUwGBlcWuYtczLn8A8d11dsVcBif4mMU7vdGM5d1PWx0PSbRQcCKyDJu3+z8yV7+eJgX+qTyyA
8a2TNqOZo6nF+K72RH0MdLdiASJJF3QdOwNyMR49eNIwIFm73mETA+LMDFRdlFVXmA5KyhIWv8cV
zU9nC+Fb3w+hNvCwv86sHLC5EeNpLgv1l3ILUPHmOOU/vmx/0JSc/8rtvtVN+j7OXReklV5hP8cK
EBsw9YlBh8QmUZ3wNpu3KgZhrYezO3rcZG/LLXPsgB78Tcn59sTKoZtH24Ld6n8YDWzHLhv42Ls+
8ZElHgrsDTJKC+bJgy6fw7Ku/kYaHIwuCT8uhsQX0dL++f4BQsz+R5zxsRbBO4DA4LHMOD7cUfsL
/8/Rst3hLoGQDDgy2mE+oVwQqfnknU0AYUMM4PDUi7ENoJqlRloz5TnY9aMKRE7tX81lsHRrf12W
X0yNWPQQCgsDgbsLAQGeDVY4Q5/G7b5NpbVbk4TJ/r+xtq9rjjJ+OFWgOKKQvQN4Z2D3bM9FAq01
MGjAzaryqd+ASLF3xfuSQ+FGuTgESJLVj4zuYo1h+vjn4DYYlCI47NBN1/ZYRs0yfJLkGhnwhfn4
4mDJRsjFz1S0urEI+LG6AI05mmwZmISMPtfAAhw69GFwmilaszBdONUXjIvfGVPJJBVFNych7z8L
b4zIoYr8yuZdr09lyGYFerafPPhr7IAtYcREKvaMLAQyK+I2oRVcDV2oYrT1yAO525HwdYEBziPw
Rtz2ZWyPDHAAJ3y34TbfenmXaviCxhlAmvP9scBy5U6NJM5d9oVLvcDVIw0J816jU1wgOAxxbMtP
/QyIQfK4wS7huiA7Z3cQ3y4KaWr9n3tCf9HoDWa7GsJuza0ExoOSgPOWBbu3f1fXxXgt+ctpfUQp
HmOwBB2nxuSDg4evWlcL59sTMNBqm4XmpFhBcO6CeQthty6HfSZ2Qc01P5l6HACTEQq7BDQASJsH
jihb/K5svecCG9MkzVsKQDTx0rp7poBkSIEYBesXmhWwnjuvyJwEBtuFLBVWcJ7XspBEhxx48cfe
4Khy0YpHbUw2goRjRo5KiLKG2X+78Hd3UOUazOTXmhi1cPvxjrFtkF5U7NSMjNBQubcJp51UTZOo
ZGgPUkl1QUb4l+jvqZ/C25Plb0nNxchGTnIGGnbXnb4dxmIE29OrYeTHu0bcITM77g/w/jdNGkPx
BJtdyj7OD1I7+IkM+fqccRmGHOLr1KF6S6oplfjkdDZxbgnOfySU4KNAY8I7JVSXaxf7H0hxjZCE
sj6RS+iXqQ5eLCoapdsCDFkGaPR5oUcdPJfcH5z/3nAupPd9jcEcm8wxCGgFxv4wgC074qSAJ818
Ihpn6mrU1mH6/RNZNFBCROfG2wUn5L1XaOYWaVPsOhbO0ROKI1subVBW0knxlZFe5LIKkGKTh0l5
Pw6hOkuYh4dhs5dn2A/KsJExlADyThUNjsH4aS7YkGcZT/JYi6ko4b/gB+AbfvYdsowZRLu48Df7
+zVvTSHHjnhYWca8BkAleDl1QD1mhQYTNQZ+OOZeFUkF9Dp7YbfkSYd6E2Qdcg6G2z+ckZgtiOgZ
X69rxrvAY347C/Geuwe420wYnHFQJglVzA4eHyAHw+vuPSxebo+ruxfgnYA/M6Dik8RwzhgyGn/X
QD9pbAQTyKVhxUsRfz8jA+Y0dXoGRVWFqwYTzZyUnxDQZQoLiT19MeHZ1IUhxSekgiz48qw/vmsR
1teXzfNOYPBLHCGTBityQdtGI4nVLj7xPwCB7F+c1UX9wj8tm1A9LiKwgSNUv0ExgWVvZbsNuVtn
2l1wKd2cMPJuKebXTHGp8E4qvd+UR48t64Jf/EaDdCoDQsbeCkuYuDuUtiWBnETyzos2iQ4czrN3
6jPb1ti8+XktO7dAtsyb+F4dsetkHiN/4N2wGWjLVPJRYwCJ4X2bP9pKZCdhnYDvqv+hqpc+A5e8
VsAnW0m0H34lNgZ+dRqvDxqJOwl8t9LEAXl1G0UnTvqXmt/uak5B/4rFEA1EyhSbzCdbkHeLChD3
MWtam/QI2YNyx0CGeQzVSCK0GXyqJDgGcIu0w4fJhGfZoqLkvR8wFDUIOuwwALNdf9nbKxdCCnkn
Ad7IFJ0yn2OY5+EuR3Vy92Q0F77+YhooW7AapncOVRImEPJsvzWk/iQHfhYgjL1R2973YbDY8ygB
pICpcs+4eIlKwWKk3otauY3tJZPlKYwQuoPpbu3+QQ4kpBFemUpoSEZx7n2YCTLyp0aSXY4v0E/d
zxyaT3xVMHxH+hxuypiUkLF4EazOlK2g0lISPZzZlqi1lD7d8OEG4T3ISF9Fxz8pZXLcDYn2Kl04
l1CObG7liFDGB3Z3AOT1UcgpwzFOfMakRQNs3jZHB3yTn0xHJ5gOlzi+LTIDtBMLAyGsfwh0gfkX
gFBxZCY/T2eXAEVgEjoDnnfEI94c+12MSTXHxltlTli6VFCky8u4P9cBFuQGZzj7oL7Cj/bPXl3f
JrY2HNmrk00Kl/wBZghe1h7jAxFEOOXyCyPOZQF8pswici5jscxS5mG9ofjxZZ5TTset0JHJJr5Q
wJsT3mbeBQ4yhVsVY3o2TRQLYYt57TySMWxugNBTROLm4MMIjrxVD+juA+fMphCK+G055zzfzKJ2
SU++cEIwZfk+waUmjAx3HKmwRlhA0tnh5xCJ6c+UUSwWdWbDNdXRCcUFlJsC4ycIVsNhYzQUthjL
PEw0D28M9o4rs6OgGATusDXawPj25VUJmsI4g7slfAmgiQVKnIFL8bfp9TCIqmhl3R5zc2b9/GOq
OKa9YE1DsRyCm+aPxMf2gg0elwPWM44ckgyV4UiCu00xRCJLkG3Jg00UF4ZcGriywHYM99MQBfBg
7MPZR0YFV2zt9KnI4UcOuzWKmSv9Q8dOkQkySOxbnBXU0OXkENxc9gL3CDWAaSEyRj5PbQ99A/0B
80WGZsz5vCV13Enu7hjcCANSJvVv7+l9k1R2JA9LsiogLFYcqzyELSWbxcVSKMZlneA0voaQr4iJ
GvEHYSzyKtk/VsemlrGODqlDzPC3Oca2hKuR1oYRZ/Y4mJlwM5lXK0hX9nwleWBK/Jay45W2jbkt
tnY/gEYIcPIW8U7mnpexMF8UYMliKsCBU/NBWmBBpgVSIiZebgwMEtPIFiZVAxgPqHu3v605LEQU
bmL8U8NwmsrnBt0WSg0WYQ+2GOqXl6P1GdbN0JLDmXBFaLi3kDIKk0oDiMUAinsJt1fx5Qk5v4U0
gQKDj4dZyqqV7PwfjYp7eIZHDV1CQNQj5n3xcQ1VCW9GqGH8C45pHEjIKu0IzDfxd+KrUivEcvKg
/KP/5veTeyrT31m4zYvg1BdZbH3KutC46p1xaQ4aTIebsXhsgKZAdOr/pKZcIjsithmAUII96bVq
AypzSU3kQGVwjXmQmpD6CZmmJEkQF7k121TQnomGrTRCwt9nEWc0rHAEMaOgFq3Of5ZOjYEWOOHk
KGBGHW7aJIMLwQPzaBICxdkmrkOQxpgx8K1WrVQ2GOc7RSJfDQvnUIMVxSZjpi9/Fj4EHrPAmm41
PIWczRwvol0SdiUzDy7NNjMvLtTtU4VpIxG730ULzejYQSai0rTrJxLYNimwpUw0XNPo9uniZzJ0
BX/Tu/ww4CUpuApbw4pLkh3OrGLWpVXFOFc0McShh5KezoaSLmchVr0DIBAKJrydmedRpdYZ1zPu
B14MEzATPlGc4LkzKaFjI4rF1R9zHV49ipWBZvcNE1ins5hdduQCV9AObv2EjDVIg9TGLd7vkjIH
gR8RdKj6uNGA7ho2o166KqrXAJscc+6WgRRHdcy8+A1MHELu4fjIdqC5R1w1TtkQjKNFQiNqGaEq
C0cryySLNNS+HJWMIeEnNfawyhKccwUmQfFdbs3mWHy+CZvm2E25M7dDzGrEkpFyQaXMs+LG/DOP
IYN/U1wLEw7tPIXmgsIOz83mqGP3Z4fxjNEFYVpcYzVMSBHwQRjPU8S6wBJwfZgPqAElCq8kvf8G
p1nclWeP+1DhT5rOhSNRqjSiEFycKGH7fP+QBDIHAbNF7+YkWKOb02bi2lhhq5hb5O21M1AJLn9e
GS+TQ5TsvhssjIffVPAriWjhA/IrxfQpfRO8d7aiSh6j48l8guKdEx23K4oIimJqD1Bk9bWfPgIm
V8ZMPeZFLE1OTwO2W7xfQy/q8zy4JSofSHMqbobcjwnWvXjIUFE3BTtKQ5XQeecc9FEE04Qum8dh
itvME1oXGwIjax0ftpYdAcgeTCxKWziE0dR4HuxyNq8qh3S2QvW6tBVOuWZf41AHzIOOwfFneOyd
RFS4FDP0ag/OoBo2T9vgAI/7Dw0eyNw8gGKoCB5gmMdRImEJ4LT49SbAu1w0Cma0eZi6YinJ9QmM
YcmxzokGyn2LqQ3IvaDsw9zZLNb49tZYyx/r4i+IQDe764YpVzzXyBn5UcMbODRUGecwL/aM4FTQ
4W7vmvdn94sro58jMNHMoDjdTxkxAQ9R2sSABTFWPaDszIT3MJku0lPPOhBAIT8AH9HaQ1bHse7v
SBNi/zHNo3IhtCI499ru7etTwWHI+LWpZq/Yh96CUvr55NaHcHthM99g6Aj7FDTc6w48aFJfFSjL
YwUflBzeAdFMdsBJR0Fters+Sew2QX+wLt7MMSHYx6DDFWAtvZeZUUfcZ3usz0H15nSg7yS6jV5w
rH+hhzVHFsCFK2C5CYGpXxMioAS2hkRJHKqsMqZuD4pqqadybXS9wLFJu4MtFn3ovWgbQFlokg5b
9iQMs6VFLPBbeiCuDMA+jmBkR5izcWtn3NNQZPNbwKuLswb3P4FZL37QOHySCSP4Ao+cKb8UehYO
npS1fUji88o5gM7asKVpeGiirhBFEs5tIjQ1SpgucwmTXiyghOB/sFfcB9zKdQpiooSA6yAvIGY0
KotQgtLEVH5z8XA1LajlW9xp95ZaJneZEWnAnC44F2d926rH36PzlKlgQYWkIlK3gLUdbRbBlRWO
qZUZvbCWIPT1AiGygVVx1u78bXTxjcHu62DgA0w761rPBOozpuJni48msMKLf9fDzrQpi5dxCUy3
jIHODlGWGLH0oWBBUkNxr4/q7qXHSHovpnbQZVndz6B+Y9ydMZBoW9uczkyOnCY30A7UtuXWOpKw
HApgGij7JXfb2YK/0OdkiK/23YZS5wm+R7vQav+8LTnn4Z2ybId/o6PbwcbjqFCnIk3gSICCx9MF
CXRx6mKo11zw9ZGP0wka/tPLgMJC3DOjO7Q0BdQWZzofwjHeY4YV6rHiBGE+y/1K8wIyDnzsLncM
szIDjIhxbpsxoaXN9k349VhTsI4+fMmt1AJeMMFMvYfefnMgbMkc1tKtbCGk/OrhgrzERQiKkzKz
bpWOPtFl5shFBOPHE80wqcllfrdItLyRScFhDI2y/5LcNsGhtoMXMzLBTkp6bDYTRhaUXjqKgm4Q
YUzvpRiUDdLYywNcQZvOVgPetEH69/2hHbHukda/dhKrAADPYUDhYRiY7YcWFSjEuV7urShbmjII
Nvwm1yCdCaxhc1pLqa1pjAKLszEvzB07E/Z0nZdg9ioMASO0DcKvXSXSVJ7XXGCcTiARFhgl1Q51
UHRAjz2oOwzqENbzyKaHpvNi2MQBaeJ7t7nc3ZpyMeeUmAUeGeEWtSEvazuF9q0U9zRnKT8LWOAZ
NJK+BbXMggtBTTZiJESlelNZo4V/fYkg05nkHCgZg38OBcjS9gffSCGiu9A/nwzZfV4UAwzpLe80
3AB8glPKVZcjAyFDFd9dS9F1ATHkxK4zK5idV2CeqYcf9YnwCfmrkoZCZW+6p/DrsmmQ7gwYR+er
hymGd17IB3iiL8IfjztXw6lT0NncWoEumNiYkgziUiNPjbhNAzXx2hBbbu4VVOXiYnjMYd3vO99w
MIAAB0Q2w5q2j21cqEVdxuOcRGn/TYkd38dR77DCNDBn0URu0zdN6jDuzlM/D4iAsJHBoENa8u7o
t3gSEFwSLlkaNu478Wyy2FNB3InKIYyGvg7iVo+2fHLONZAoYLZiynw/0pV0gMd1rQfWz4aDogw0
LzaIGzwSIYnSAYgNIiHLMZdnIq6GD9vkhfLA1KFGUaAzWBVzJQbZHpMGDj/pCw89mj4mZgc3/ZWM
/VSeFCCmoNZ1N2UIgpU4Eu2tjdIq8Z3FgJfB30HCNT0wp8Jfk9acc0SM6PLMmCfSvoCMrgAzqX3x
ADGNlUuQQCQch3zC2q0nD1tgUN4zwMR7HWOaQ8GH1a/UNsz92wnzUX82QPOM5Qhd4XcYx23MmAoJ
WpCPti97uAxLrQ7V3W64XWjwAlZgWeIu4xC4ggKLeTkiU2Z12HAga5D9e8cKIORLFTwLOCfgrjaT
YPbzznTFU5n7UsqsJbRX+OEQE1Rvz98W7CI5TVpDnJL0p2QyoGHkoALasH5A6u1PoFfAMM4nmczj
QCvjiOTDdmAkH7wimkikMh03NQj3KKR2p0kkHsGQuwSAykt0+WrZdcoFUUIAHnEy2p62zpltYDAw
x98Ob0HKY1W7mfUlmieAMywSP3ipgsJIB3Zk9rUntmSYA6NUppiN8oQ4Hk2WjYsvKaoI4eFLWSk6
hYdV5C+Yugy95HMWa14lrClPccZguTDdt9SU85ZBP/98mIAUy7Fh15Mpihsbiy7Tu3ptM7zDruOR
4hmv/pF0XsupI1sYfiJVKSPdKiNyDjcUGFsSIigjePr5ek/tOWdmPDZW6F69wh84LXOEbmmu/y0e
ZEXyUcDKAEq4jylCYXxf7UPJGQjsKKjlxeL5i6DqKqJpwxujh+AbMTNUkcNLofDUYZ2KtiPDxD9y
+HE4/pXc5rLM3DF6duPYjXBSZ5okusppvODWTwAkvf19TcU72rJg6AYNQD6cuMsfGsEIKXIScMot
8oBSxHQq0jTCH6L1njdAfdIlzCBNLxoHIPWg6QhdHdrhmhdkPjJWXuDM/iVSV2G8st0ieAPjiWKJ
oQUjAgUdCR5tTWdbGgs8oGCc6CNRgfrEnDHnLG0EJiFNgAk2iyedjP6/IEApEZ4+0dYA7SKgU7i7
LAgYU+Bg/wwRRjTNaFJQrPsHaoYV9dZQGk0C1T96VAeMV/TpVST+LSNNYqtwR0SWV5SNPPJO9F0W
jAsYNFn+Z9mwZPmzvrnkV554t74102eDo/ZvJ4wWJQrW0upf5WNtttYJ9DPIEOc28O3xVvR4XFZN
diGLG6JySr++DxFrFifR7sqDFNP9/evB8tpbkBaocA0PoNFrREZHb19iZaLkejA3JJWi5F6BxPUY
b7QzUilYqczzRkyi/bFxPNBZ+B5olbk+7M/S27kuan3Cu2ElACpCYPYZ7XzPvbI5ebX3CV/3dQ4T
AEAfcid2b6T5H+EV8ANahdaxPhZjJLYM0AiZJHSrHJLGGbExaUrS5OVtEsYhRYF+aT1xbETv2qUw
1ldVQsuLJJvYzPKatpdV1GxEyjJJN4i0CccuurTWaHM+3M90bjltBb6Jy2TvALbxiP7zP9FWUAB0
BD5HuTBmIi0KaA5wvLE7y51wj/eQvaYjt2Jc5WMm5Ig00MbKjItrMWWAEypa2SASlww3dpTOohJm
ScNgd1BTIpE9HVLvV1sOwCNSjNEfIODCVHTMjUB5Xf9AMnOw0kRssOIhl6cPJloSlFuMA93Pkk8n
/QQCeB78bWBoGPNyZC7bEdiAFce/Jvx9aU9SpIqyuPXFgHKypVXHgzztW0+Jx2fhLP9acxQJ3Zbr
Q8xp/wTxTBxRlIs4QQs0VnvByE4Yk9Rol9iecA+ZFMPsC+I8We6FlwyZq0QByPf+cSEYVpAreX9i
vsEldzw23MF4T/7zrP+MgUG5IxJibxELFVlUd69Yn3OuBn9QHOhaEX2nzoveOiuIP1dlmO3E6ZhM
P7jdshDOyGtk7pm+44RW015Fm4V2Okc2kAHRp7wJbeSrQtiDwjS7cooyjPrl4FQOr0sasgOQ0mEt
uI+A3oO4Veruf4GayEN0EQ0v6uD9kRAjqgmeC5k9FSPgGapmHKTFSUKApYUnhnC4CZFA877FamVT
Hdst28qabPMzeGlnRA+Zqj7qCSs0CCa3MTHGXjOXXcL/5mYJlVGBDj30QzbmZ2lw7igEgGsZ0QEU
hyXr8/H/9IATBQOVkPnzVXQL2T/xv0oKmqLINqDuRSariBmv+NVX0bsg2yLQ34ZciegkaweOMdJA
9zQggBoNN8ey+MeXvMImQZYahLIwraQ0cK+caP9eoeUzAXKvg/XAY+Fn3giQNCzHjO51GkZU2D04
ZgFVpW4RHLyOOYegdnX2+Lsxb4FwpIquolcNqLt2SIUXjFkGC0i5j5BbGzAY9l8G91APfcAr7k3I
afPsGUJpU9mIlXkKq/36ASX58pLPz6fbsq3wRBJjdCwSQRqHDF7v8FtoLguiFtGMFhH/KuDHovRk
dpCK+aZMyqb5dMYiT1tvuR3y1n9AShn4sv9F8YCdscXZzCXus2rEuKEKURNiLMXgqP/dyGsQRfjO
jHUcdfl9zs+yd/rRMDTHeCJtBOk3o67+ZRBO9BcipIgu43EqXiQyhX6EI7ZwS+u2JN1oNYElcUOr
c+e+c45phZAy4DDUD3yedjp+7gErgOvtfJruexJgKCtsMZHtwQAio00Jetgq8v4pzrmc39vktSNX
mcF5+fyhW/n2eSz0p0pclQ0aNE3jLZgqInAGlIM2KXBiRpPSkFOZHiYkxNL/xHcIRTd0SIWSF4aa
MzHwgU0keBlBFfK8aQVxQByFsR2d8pO/bflJZLMgCb391mfTiOSl3tEJoAFe8CMy5rsSBbXKPIiY
B5XhIqxlPxdyG9by4lVRwCN3RndofwdRI+yMKpfQ+InozJb4bQbSUGMo6qcTslpQijWcYhquPAbs
Wek9PcWcFGCTybey+OuoAfot2J+wYYAigwm4ETdYVxBSpCE+AgtefdG73e8L7RuES/Auvh+7lwvC
BYXBIN2I86wJbsNvYIZB54GbcWxMZ1zV//DnGwgvzSqUQTEK7AlXw42jszUBWczPVKpjD6KexOPh
Wc3l8fU7GEmM3QcjDdGnoCzRag6r9eO5AtTq5Ej4rr7eDQngp997iLchAc9l0U/n/sFwOXeIAz3g
+KoK68nde/eO4nzXJXP8dmuFsIH6ParIX2OZqp6K6hfMJnpZg6gYI7mMZbnb1P5DWRgz3QDV9olB
zvDY0X9GKzDoXZRlVICkKmdiPlRP8eA7/OBu2yy/t2Epxqf+0xf2n4LYYEjoQzRqgP2y4XVg7V0z
KkgPnMFXmMQZgBtFV0AKpXucFHAfCJuam2FNmflP5sSqMueQMiT/ORgxIsbBCC6w5e7e+6djvAE1
o88bgR2GsAlSWtDAB3DGZvkecEXjArzfUMEnK2zJaXAZIBMREZHFxM4Gvs77tZYMz9HHQ3+/ZyLM
YKVw65WwclbArJLuPQLsd0PWllgtbFiV2xFvXghWpv7bIm7c/e/xSZbGzcFAcin9hPc85AX6DeDu
+GD+P/NgFJk1BCIcdUYlzkTsDIXflrPu+XrGjP8fXyendPk57XQx8Qcc8F2qUlhcJJmo3AWt4X3u
26ab6ww0n5e6OWqqbwAAh7Gcrgyu7VJ/wk5emiAj0NCxgwbICRpUuywP5U/40mmVQFNOy3CAROdM
/72t3iB/qhAVDbWPcviWF8q25B0pZXibIYhkAsVbvFrvBuCY9jyuM4NYyxAOeclej5BNFSLj+FFx
CvM6xA5nCT1gY9NNAAuYEeP84hNWG1RPkGxHayUGIIGJxeQm/ZKAMXZF+X+now00eluLfEYDUQG2
jkt7vuUnbH01KHBkxxQyKptRD7GkmxlvX+4C9blvu6BU/QJB48HkbQdJR2I8yCbmCb/ZfPQexIm+
KW9BM0mYlJSx/vVeX5iwX8/Ifz6DgTPoSPsRBstO9BFZQ1K/UL/jPg9VZAGoU/rhp/C4hLcxbIgy
Fao5fvJCUm5UFEFXBLUeyZ8xSqNfNchINK34LXtGP2TJkB3PCBrMok+op0XPwZyVRTeJZAaZYmgC
luir8lYaZFAizkpSN0kYWgHwuDGGjVfkpH3r6RcF8b/Wy7qpxOEl13CtQnKohaSteNk5o/NaNGPx
XcwiuR2Zo+JYsfUJAKp/PwqJFppggjJE74Nc34s0NGJijZAB8WYGHKXiDfUCHfnHNXFI5CMkZN6F
909K1cQpGMT7pjxgPaZxXLOwRUXEMxQglJa7eA1f73n3m3fTv4wbdR8zvfQRl7bXhVLwzfruZRH7
eIFGMpTSuMP/nMctJDRVpEVg+slMXQjKLjH93YwSOtwF88ZWcg11JO4N9Bb7gP9Ud/Pve/J4B7d6
IxXjFHVqP1/VdvBpp/+UYu189L3PX1acfkNxF5ILooafZRVWG95BgYqcl0soL4F26tBbS+O4KMfP
LHr2vl0EuHFfCjVg5fYsM/hvyZAWBRvowr5OhijL/oOip6BLXRYIJvMGAEReKVL1Y131V/feVy1e
hnk70PYFD0euTlaQQXfGHBX6xQgxF2nbJ0PYFzdfus8Le1x+x3LE72TqZsEzE9nI0wQjSj7EGAKS
9FTr16KEP71ENp/P+Nk3u76d6Ts5khD78t+a/27oYmm515rhHZkZTdnnBhytIcsInbwiYgUTjb7C
mHA1QImh2tzTOB/ERj6/a8jvCT3W7Haw7OCbRjaqiLKnqSzxTdas8ttBecMzc1pzkumbl7Ksuplu
B6cepY61KjM81h+jfm8+wweafrbfIG13Hz2fC6NeNfd1TSmTxhUFuTaSVN8+cW5OT7n/ysNndiho
ref59lv6ahqdtk8ztGtYm8PW8orMb59eWvmft1+gakwHpb+e5L35CQltJ0K99p52xlipPVOdJCiw
I4+Phjht9ME0L5btFwW0uGNXYomsc4LLXvb8qVCOPy0MO0qhjTLeyiZqATitffpagDZ66Rp2yNSy
vDYG+kWNX6qhiW5s4+tIijxgFCPAqAhdtPhTQ9y1kkWCjmhNCfVGjxHaXsxABKks1cHGQEX6nHP9
izCMi46/9fh96gxMvElZUSRr1HLKVe0pZDnBOB02sgXGBp5/FsCXQ+CY/buS5qkPICshgfZNQVsh
za6z4EqyU1RHu4Wj7Q2uEKVuEHaFEvlBHQRF+tO3Qzt6IHr0kX3YOgxPbaocJP1BzO8g+MhK6vw8
7dHLQuNRCvsBqxzVBre2f5Fk7HBSZIDHwYQOk2sKtaY+QhWSBQdw2QFWbOsR3gLSKHG6r1fBAK5d
G5AXhLxYWwqN0kPmfuiG/3VV8NZc+0hgLrckCCTVkLol3WfMRL3kMb724q9fPbwaaX2EtyT/K+Op
sCJMIMX2PQ+evvKIP+NeDVMzUAO0S5DukBC1Y2aCPwCkL9D49vDWe1kxM2KbJOpWo0funItu3CbC
lC9tx3TPz88lU611gxONW3Qep+2zPVb2uDZB0SefbSHkdU1y1c9r32hBr43EAf1AAIfUAz+RZqgS
3W7EQWRhpo1b5jCdrPH37XMY3o63IhCHuezpoD3M13DFSXTitOKcsgV0qcH/HPVjA1WjwEBrE1fe
d0TMk9Lfqjh/6l3DOc9JLmD+00xdyspSHyn3aaIsgfhL4jCcWKdFlszR0yrvx490bswgp57b3/Oh
kfx8ie8oArz9mofdOzXB93/mL6GhEIlGM1EgSQqk9EMmdOTEDRFs07hGoX6GslqxoLPjvbhrrvfl
1XRCgeJZIGOA2nR8JN0hYuikWxiJWzfuG2btKlNdJKpa2B344kywoM3dUhBkaGoCltAgCCKX5Nt3
Kpo0KuckEM3XKQ/9UXhjab1TLaAZf38NXsoC3NeExOrWD60dp5tC/GK2qzj1jLfVTLjDfyQIfq85
6iYyMVX8nfpBHLE0AJcGn/nwVO/F0/pnmtVv7rS8VE5P7w7tlsYRaSSOWQF9UKbUdNTLgHwPGlQI
Fz3gKv7hzMjPUIWaEG/5i5uBJKZf0phE7rbgBKOoYXZPJ4qp4VpxT3uSRj5MQRoYGiu/+OEZ7nvV
coKSSQbkc/iNmKMv+SCuImhzlZQc4KYfYhWWMx4t6PsXfELqC45WfqG6e4aUU1EKCEGo4KiehSjL
F0ppAzjWjBSWOGc+b4ZPECO4l8opwPkOmgLH90K8MxzIjjquArwxEilzJ5LU1E9jcoTHjAThGabo
tnGaQRYPLXx1viBoNzBnxLRU++tQk2VTDth8Fk5k4wx8uZsKwrQGMFo8Y35Hu+Km4OmxeMAyQ0Ho
JwZ9vdFALAaZo29A+7D29VAPBYTCIN1GNdEvh8nVImAibvFniW2egoFgiN1P/rGpXoFYRUFPgn0X
1GJ9l6ORz7o61a56wZ/08rm8d6clNT+E08NrbNIBPc3u6IQI+MtrToqP4oN4Nu2Ms+LFSp4oGy5K
tsQXqSS4UrIlLBRIakTCijUDoFTc8VxqiT5D0lhIp2Q/EjIhrdMfSYSA0VlInoxAOzCds8QKCVlm
j+BJe6s/NqEILIvbv81+BNgAZYAzVWfJNWFB86icJXTnsd5af7x8LnsNMiRDKzB4vVyTyku8UXZU
6MFwdZlHckaO/KDMRX3IG4QQypBL9PUHfnsnhq2e4t8jURWxWBO6kzQPCIgwiVXXEIv/RvN2YrJl
5eAfLNHWHdMSmDkCA1c9q3p30FJ4U+GELyxw1ZgRK4KTz+lgkcwL5no9lLlSd7PDe/1ZG65Cz08P
6vnrACYADben/4B++nUK5GLF88bQQfzTdwLb4kgJ5rFIv0fNZ+Uqk3KmRvxmogXZzr8ami6MtRzQ
7mLRCe6lFJZj6IDruqOb5ma6a/x1dA5V7zSqFqwy1eFN8vSZNHJHMEeRZFLOJortGcEqY0g671H+
tt36eo+oylSHvxSmPZpfYjaIPTkFr8se6qcYZBhne3vHkMRpOCGHEjwVrtYGWFRgp8crXRDsyCQ/
u9MUr4bMoUpIruXJeWC5tNVKl7/yK9rwODOyRFCREKuKdcYLCpAV+PI00AgouYB3E339lmv1u1B8
O3tnzNEhIx235u9ARaZWwDNKE2jYPEb2mQw2RtzBmCWSuMB6uU51bAVcojpWztXS3qJcZQafoZmG
ssdScj9Dlu3XuUUynBe+TzwKt5vybW9x+ffoveomBphHLi0/iEfH9Cyqxed2fCqbJaHRFbHTXyLU
gCOp2IF8jQ//sjT5Tk1ck/jqZ11Akkttomcaoen3dYjqt5EV4T3yHt75knqisJfH4snrVM4eDWAg
vGIJqThLuDq2shAYATnZqLrGElJrc33cgV9B8olt2E35wGrJKk/FMn+guTd+HOwnC/Dfs+VRmQFv
Xtsq5852+fnPyYFwz75VH+67FmoZ4kn+ENM576miZJpJzW8Rt0N1Zl6l34r0Golk/Gzo9lpe3YWv
R3B7hTfLM3Aqrxcq+zFdfFBztklV3e4ePZpIRhBxbRO1sVUn4cMVAsYhLY+Hq6coPDt37j0JWFP5
8CXNrDasTMf+HtXK43NljqY2VhmiAeEZysXse4/VoN9iXp/bw8e8cPr32bwHCr0gYa7S5uPkMzJY
cK1KDAciZufEfZRQk0X1PvfF9ZEw4+rONY+Ym1HIbkoUcJlWdHmk1/vu75A8XBRzbyWF6jpvwxZH
LBxIkMgA1dS6NRY1YTi9l9sU7JdRcto9fM1mVvgGZOk8gc4MX9jc3KHz+p+ic+X8wYVsuR8t36k3
8KPQ783KUylcf1R5qurilLBpeCOGjezC8e5zuIsxpFxR2PvyK5KS+JGvafpdX0itSE6iD4V2kT6F
NyEQKF9+fi0mqiYc91USAD7gaDh510L3YIOo8MVeH87ytbzU1WGuRn0/pXEpWtYKivdK3CheliOn
JiFE1X6i7P6ngT6qMRGXQ3pBDfrLs+0W+aTmp6dkfcw70CW2a6vTDsP4LLzdSFFf+V9WT7OXd2p+
8Wrisg40EPKvNzgsvpIgQvHPXBV4zmdk0NjPBwJrj6fKptxVXAqmOS6BjSH58xVcQdAiHOKWtVu9
xklgJPSl0Rd7MEGlCaWzYaH8ghv4FSRJWruvMfMIWtdQNYCzZCtyS+L0rtqgPPKGckYeA0Y8onAV
LZfWo16G2/RXpTFOtX8DpN0nVyaUFfkZnFa45KjHe8xREGIsw6fu2dbWZpL8GiVcIhCDBY18up9A
7g6gIWFnPnbMZmxglShJMjdyunpGizQpfHBGDFOII3PBB9s9Qaq4molajZMi9wP1o+Bi3Bb1lox/
ZAj793b7mQwSwsjChCD9GjFmQONBFuCk68vfq6EcC3YxdqL0rFO0mt2+Pgh6ZgKcBcULAb/rFW+U
msys4SCXd16QMrOODFMqyrRh7d80Nx94sLU/80ExQQb/73mnKfuAf+1Zn5mR+NU9GIBbQnsY0FRT
DWlIJaEkBRrQHso0TgYntTe3lA51Zjp1CQXu6RWaM7PiF3HZPSHWDlP8/H3jQgH1Arlhp3asHEad
En0ZVCFHTQu2vxBd41c4oJVceJl/80pQd+4adzkSoty9z9jK7Uf03GrSdc5D/1SMFVTdo2JVb5Z0
27IjWR5d9wVOJygYu+lgIlVhofnyJC9CUoazjtybl8DSa4VousZZFhg6xelJxpHqgeVZJziHNjh/
v6P3e58bQr4JSz6svI7WH6oOqnc8xXl0KVGOBy2JHTlEr4upo1zr3dCa5a6kC6D8xg7oFjsGt+Jc
XrJ7+5nZsFw70d4+p0yPMt6zE6huJ9SRJgU6UzAjEfjBLe0Hp6l/9jqdjX0DfmVc4Qy7GbMFLJ2T
LDsPWmtOgkRRGuW0IKDvBeVmXa3KSbtBxZ5vzH3FRFl3/U7cdpm6DzT4zw+8AtEmdD4TRm5sHjdl
gnOCvAYqj1KsxZZkK1Ps7gHvvQs0s73305/kSoTNT+ojwrOeGePSXYtWOZ+dkdIHQx5EsP7AVe93
VAVQ03alMMqqOEPIUr00maCrXtc+cvgCRlbeg55lw3Dq/rxitfZaoFYbQ5zfwZFSghwTEDrM9J1Z
73Q9GDe10cMAy/Aw43p3fbxiDE/Z8ADVql8QEqsSugGn9+a+zK7JAXnYV0f6A7rMXbHPGH94FYGA
DI5CxJLc231Eg9JEr8PvOJwRHnE5egUZG+YTOQhjKTHaE1JCjxXT28EcktIv/Z8qpEDYQI/AtKv3
M/3XMJDSD6xPgK6/KGTQG/97DNWfz8+OM8CgzHb+SfgCKz1bs509APk62NBF+7mhezNH85csZ/sc
2WdWtFdBxVJIET0DtYhxtT3sMvfHZomjmZy9Y5TtGW9k84wxTRFWzby4AYVqTkRuuP7Lh+59oI3R
ojyhg+sPeBukWzQcHuAR4Rr6ZefnoVaG+YQHtFF2Pf2H5BPaS4vn7Ja/WeuteY/8zNLogtTii1lM
zfX+Rfv5kqD/5fPF5O3fSeMpBZEkkpZ4WvSRdPrHqr6DvwhPCOL7xyPtH/OvgpM9oBMMehCpXLGJ
BoihbVtfsQU2Q0r8IkHxGjvG2/hGl0XBgOjp02VCztnPX+HkK8VHDJYGjrAi7IIMkMj+dYbnOeic
yyl8a7EO20sJj12+wU5uSGdEdhvPpuQQjjcCMAoDGjU6NKgz5xkklTM75svSSd1gnSxmw0eEV9Sd
OPA675/jbyB4vur2OCN6ld6lBorlfLanZgzfRvcrLvaN3xC4n+0+sVxEuLgFTBPI+oTNpU2P3L0f
jt2Y2PHxDXDAD/eIrC3wQXZbTD4/JKX1juxyGTGVWvzYbMCw8QOcKJsyR8Srzm397940R6cFppv4
JGI9IDwY1XDAcZmKu933wceAKGD84JohwEUCrya75fZJvDK3Rx6jigkjTTWwQEhp9TPs4P/5NpIf
oujiJPgPvt0R0qHhqsd5Gn1iYGxwFzlcLkJcwNuaxzeZgm+vRqczgDnwMMQEMRdtfvbaz2NrQjht
YSl1FRKdL6c8v7D6fF4B7KPW2XvCjeK17KgeApNOKv/OIhAM4+SDdHl5vGAxtM+Wx3op1AQgNOGm
SXh98Go+Qv/tiPksf9bERzqKvHxma0EdC8SxNvsHuxCAjdV1sQWsz8tZCUHAXqBusAZmcE27GFQj
oC5jrg3V6VaKivdq+0YelGEvLPbEEYhRbU2jPOOTIpXdQkHlC9TQG0mZffEzcG7r1t+PDE/QgUFt
bZmttyhefr3jCFBkunkzpwLYAszfZ+wPa70SL2MLiuJ63w9Qth0z+OPoduRFI4hO+BKBFEHikeH+
kO/6U+nXA97KAn4BvIQVs/ObKEOaJYiOpwu2WKMvIjrlQFEKxJCpOejUSCFdPwSFDuhonIVOlXl5
r0R7gumsx3SWSiQ0N5WnF4CR5HgSaOOZkILQ/cvRUjja2FKfyXd4QbEpJ4Fwxe5CxZ2Zd0sOuQXO
DxElWd7XqpvZrso942VlCMmHD8evn/PtVeq1p5WReloSVnhc+JJNB5STS0+pCIaSeUnXDZIDzxPU
XrdEIIxmgjbBB8o8a3S7vKOROfJfMd5Wniz7rc3ad+SBQweXyYrFxLxyYwaeMYWqB6DW9HCWI2DZ
boZu+Hj3GYPP7RZuB3vlCKTpYk6v+PF9sC003dfd+xYc4B4sBl2Duk72OchCDeoR0I95vntFcsj5
OrERORdbaOD0P5587ILjIBiUvpLPerSejpdmrqgOxlEAuk6Lnpt9uBzfb5bhZp1BBYSE+na/F5nZ
Lq0pnAjpRM++Tvp01o/j51eJJOpTBq6Kq/Itv3ZN3znMfyXG6UivPYN1t3oevqpT0zHhSE/dU1wM
jaAOUcR6bCgMo1Lo6L8m91k/Ug9NrCPKbs0lX0Mc0FWidIUKw32O3yc9eSpeNuUlicv4FTPRdmi7
w9Xhk5Moj54ZSplGcFvfrjrBKcevFZWUBV6BRGcObnyuLjq6EpcPmarzXA3oxsbSFArBc2RCfCzd
alg73bwghNXOI7QEccBPA153oOy4+kAPe4+AGbPLhSjLzesur7DfIfXriwu7c+G3oLuYc46TqN5g
ayeClP/1cNaYm7HgHyZnrXU7rK3vez3EYfTvFNoziT8Ii8fErQi0Fc7ub/CUEYXN7fd1kTxzl81S
YhTowxvdPpk2Bfnjy/0rJgZ7i+6Ra10ybwB+W+Tk/4CG6fAN6gXvPE6bdmrFT++2bob25TYz33gZ
JWEWWkOLhtKk3HDRKyWqXcWTz8TUY+3wfgjj+EkOq7HqWzzs3FfFjTjdTp9XF0wX/ecoG6NxX3oq
0D3saf2GMD+XQVLm5LWAHMbGAsTnsBilmGec5tlESZzUq0aSz3SS3Sr5S3idJ7JlezmY4lu1E4/b
vqwfv7egH2lRN28wm+330k/D4xbPXsNp6XmtDoAiLIeVM/lGLa5+bulKnAimm/ldVEXf0PYfYWb5
zHbuJ8+CiD5pouel2A1ICKmcKGSWTBH9KnqE6aqJDH/gnryOURdtuUkVPUc428x5SpuOZQjBIDQm
NcSlr/MjD3skSGDeOlmGAr/LmHthOeQ25OJ5UAAWvty9WyBsPr7rmfmHEAgNgiFQ2kFCl5s1vE0u
/VygkScpBs3lNllOjEA6OVnhBuVEGyGtq5KHkkCkXiMO3tHnn9oPspWc/LfKI7HQYyxq+0BSvPKv
w2H8RvEKmy3m8GD9vCBSkuXNXz7DlAgGsRBPWlBMtSAhd7eJQOSd6OniHOyK6I5wg2AMwblKOTrE
mDGKpy4FvpMPfaIz5OERIf3fh4FE/HNjsGNIogI/w08edmVFGI83YLQoSxdAvhcjvoFDYsFSRFIP
WmMS1GCSGF5D4HfOZF5DyBEx0MF/pDkvjTMP/uafuAJ0dMC6QkEfQaYYQB69HI8QSztPTV1Mc9WH
n03viJ9hrX6aJt5BMB4Eev4wZV5MW0KJLaiyvKBd56dTLVYBhNCMFR0LyznYodDejvjs/Z5HKGLk
293vj+xDIZc7cMgBKEFRUIVaA2cDMZsRSsDbEV8EsgkSkSskU1414YYeUUhqLdTHKcVlUH1QUP9p
wUwmo8VoEQvcWh7IUDCZFfe/Fc8S3CrfGddDhA+B2nL0cZR3uCLS7OG0BX/lclDyOYbgDwlYNe2+
UJ3IFNKChMkrlMMuMCGCxibOof0MTe+ZOqHunm5H2z4YoWCDfk2FAIocmowmNsCqWG9t3M898EVX
UgUYNqXfBNpKAH+3pb9V4ZIhap/wjqXIjr6zLYkqf8Q5inaM4tmsx9GEB4dzLGQ9wTei8TATbJrE
Uw60QH1lLgXSWEjjM9gDVAnAseZ/AvAlQJ4c+BqcRfcMWKBgraBWwWhfLLY7d50DCkNzaPFXMNoW
fqnPEJBQKBI3VhSybfS73b+/K8qpEAIsn9yUX0TfALyU+IVVoKwMWNwv/7OQGR2CS0dRdfhg7ozL
N0aO2KP6H2BHSR1wrBEe8jOTk/cI7caqE/bqMu5Q/QjuOCX/5xsli4/mPjbvZpm9N8p7hWaTOur2
mtANurlXZMulCNP5IYQCd8v20Q7oTIFZe/lXZQ5GDLR6E7RxWfGk92RJYELNRUpU5AxB7Xb4OP9L
+WiB0FE4V2M6dSs57jxtX6B0qyOxUnjf+RaABhH/yWNeraDxGHiaMJkINdrWrB/wtgvUo5W5ICoi
UgZfApQtkg1YfwBLFSjiWwhbFzNOkjH21g2Zjr+IFX1i1ROKIp86zutR+5vyzHnW18VVAIBt1jmr
HAyW90e2Fa2mU6GSwdbtQxO3YPCCfM+H/QYyiygIN1tYxjB3E3xswP1iWZBTgvvemDTXLZwgPl7n
W3xI81dslfhB/J98gnSKPqy7MybmCp8Ypw20EGVMxCIf4zpg+k+MBVc0H+9a7zHWZ4ypEIBUVybv
PADb8yM8oNKpDojSCKn+GLZV/CK6VR2zGrrn2eGFFyzTEUyr8KBO1qeZ8JRiLiwtXmvlrzrr+9Ps
NU7PxiPEnCxNUh7veUpbHEep/HAbyd4Z+pG1+zKiyAN0FUBinl7oP0rzRCj6oP/xe/v9RPawjZKV
CWbs8IbB8o6QoEGBDYUYuKoXEGVT4IfsTQGwf0EKdMXwwQq07bly2fu06MWOeKwirB1ermo597hC
HtBTaKH7OkkAk8yXl9Lr0hFeYOyS0zG5ilkJmQBuDkxYu+Ut6qePq+8X5zIJD8wksivN5/dQ277F
nEsBRBkxcTK/AuxCjcDuNMtd8xr3N8/gDR+ERKwN/WWAgXWYGYE9E7kjNRCIQrAM9wPow4nduhLV
TPXTa+PbfBCcaMavZBIyONCzzNHG5pdOsfskm9edGggmM5XKK/B7AjwYJZElTq/nUPuBSvui9xtW
PwMmFHecHdIhVGxoCU9Ql252IWkm/4FFicSPGiZTEQ2Nub4sEY6bawVNNcFyaDGWXKebBuYL8nnX
O6BNqown7VaAyIJNKy/MzWmTpEH+Z23043cuIYYDfAF4FUDOAHuX74oAuCt37SjdKBSR85LuCxtA
QX35zreu/tdCI+bQCEQyhXEzoFUqEqbyMIgQq5LGtodxxH2hjgxrzONl6AyosxB2t8gkfy6AeLTo
YS2ACKEZwhwWtPrVnhtKcEc0CxGMNQx+Osd0c+iVfHDyxe/aW4BrDaZt6rkbXhakF/oGl+iKK0AV
+y3sDiH1CmHLA8aBSAWafAyHLxJHnzmX5h9Gv0cxnJX+mL7AVNgIj+Kqd9uV3MEGh3m+YB5oPicn
VLyRZm+GTASf97C4TWQme11cVwcIkMovYCmBAUMnmF6nj60I08txGj3lyNz7DFU3Lv3752IT1/Mp
s68MXCXYzHRp/gAHza0Q88IX7E5Ix0gMPtZ6EJ9GzNNv0/dtjTXuo5mqRizBC34M5e+hAQWkUqrd
/JxOG8dSi3Uik9EPzrYfsO9GLOthxX/9ekUOACiAZ2SpZ1Mb6tCUn2CfaMMPv7p3Z1VSBgP3OJUj
q/4dyLwGqCGfyYkezOc5rwlk5dAmdeo2nXWx0A7+tmG+7NZa8ByKBfr083MxrmgQKM4NVUYtbLBw
wuWCLUOkpihhkWAPby3SNL5/whOyCIiFAjivsC79oVQ7VeMsdd9xTava3rUpxteq+8V16ud7Hbzj
6ubdB2PkxIGnf8HRGYzRnsWmttZ3vNq6haSsZDQoTvvvazIoowJ/Y1rdDKBwuwWem0n+G/b7rEX9
e2VU8beNmpymbIrcPqX550PDkpKjST2VU44edSBhrXOyxtXnl0KPjhEq3NRK0qxvfAs4GZknVzij
dEGFGy1iS4nRQ9h+A5Z+B5ZmepLGnQ3HsKHQplUERFzWMYaf6xMO4XTaH9iZo9vkrW4GXZS+IxX/
VoqtGff2KH2gsgYzj06KcvCwf3daOkYb46PavEP5HhXBRWHc+0UYoXUBRzXMoVLa90B9w9clN2Nt
4Ov4sPjvMmTbndRowdwBfBPmdGZ3zPWwu9H/KEL9toAXYS6RjoxAGmYeNnvFBu5yPwH5EBrbuDMh
04Yo9369RzvVFFbCsbQCcoDHCxmyqEHkvUB/g/qLLVrOynqi/kfSmW0pimxh+IlYS0SmW+bBedYb
VpqmgDiADKJP319UrzpdXV0nM1UIIvb+9z+YYbfUdrC7qei+f4OG4Xz3B04L2bRpHaY1OcRPFBiI
qwMmIevml0gerNfVV5jSo0LSUF3wNUCG4XNKkHUlR1iRPyGO8VfPb3BTMHKPR5SrVT1mXDU86kNk
1yRag5QZBMMZISlTZluBLahmAhXU1mfdyNV7r1a56RYmGhl5MBBSVZ/Hq0ujf+OkBATgPXm+PWOw
fNG7qtNcDV8M5jAG16bUibxNgHn55RiX8pxzhp4/P5/BrBW8els6yRbRpdDsQBln5OE86QBZ8PAF
/vC577wG/LFv4vcHyBxIQHmtwoKOIXjNutUH4bn1/FJFPkbjXqUhZRwAlYvODb1iEamzJokMBJ2g
L5fUcIjFzW/BAI7Mx8PuBBBSzHx64fSufa1zxx7fLYp2/unHd5WRHpu/fn5IFmt/qxTMdSoMGzCG
0H5rGbQrbcYlE9D7VrfetJ3w9VrrSSqGMclbT+whMO8TeM9iQ/7negCL53FMe42AAxIIMfQYEY24
uG7AWBj+pTt5lY119i7Z6ffDZvkRo2JAWh+KPPAmH2RICJNptS/gSc2vfrxuZN849BUv5OrVSlzB
f5Hsr2QzTslgwJ7WoXT6rk+33Dn2Q6fomFQznHyzim3sKPIieryC4YJz+X7d30feUGG0jVvB3dFl
59bhWFrRdVAZoI4JjPix1Xrc4iKJireJejJXN70xvRGO/sJpzk6JsH66JPcREye5LQz51ajwdMzH
GHuxBoG7JKq5KyjA3Dht4HCrpXf/bvssNItz27oPNpeL1f7S7I4UZ0eN1jaVQ/B0+pz1sIQ4TVnH
3xl/uL4dZXLTrQr1nATFz5fc3iIAeJ1Gg6FX9OG3DDTNXvMfCGDWtN+pVWyuQmhhQz8cKu73Huu6
zQWJOmpKcP2aS02MULlFYYBDHQPpCdoXtUaELo8mTel+Ro7eTHWBdirWQ3aVrzVa8aXVO35hwopv
OcDu18vTGE0/8/QRqHa5GDff4Dke/k6Vt9NJpGows4ds2nFMfVbC1dtWys317aajwBw5/EEgyu3n
FyyvlThJdykSF5JIBK3fCvo8ahOcrMtl/d1dG+9Gk7a93ULJ10Atkd9ybe4KhSyoQjrRW4/MeTb9
wlZiHbJdEWc8qM9lK5AN+Rm+mJrKdmeuJd2SIcs9AhmByNNpqYYQI2T2cKYuxupt9XhemO1/zZU8
mLD82o9322J4/EvKIKMeUke08AZ/BztFfFFG8GTDOplUeKNocVVNpGQ+RMRllOvROx7WbuMSwDit
qADt+XtvFpGc2SqIjykAkCFprAXSdSSJeiSV0DIJqO5qu5pkkD/hjj9oqWxYuzkWiWGRcNoq/uc4
qiwxrDB1QjasmxaZPNJmP+bOh2wdeokUN6z+wvuiI2j1NbJfh3sk85XOujuHSvycAO2opnVTwux0
w+6kSBh7YJCxU4g/NLbt1XmPnPc11rlvV7d+C8RmuBpT+vyk51K0BOwFr5tbAgqDlhJgm+M5b9cU
4IbNyTpJvGH4RRHyCAaypzJy5h74RuGun5XVgN3u6idGrS3SiE2/mGsMQeUFY68v9vQvJAIX5SiX
IkyyBdmu1nQV+kIaiTBk/eXhaJLqAb/3NB6wRmpp1o5s3NtSoFFBWkcD8bketMEyJWQxAxKm7vei
FBJPRpDE20GxITLbtZwDawIn46s513ZjmnYKXVSZKbXlfxEbbptL3/2wxvCIwEm+Hsv5Tr5GHQY5
VB3XPXzeVhTPwWeuUXjPU4hy6SGrOevzuTTyy9xjWy/+kEJ0PJF/GjihsuqJknvbZGi/EIg8HXAx
9Ti8Xu0qmdDNKWI5+fXv8/eV8l0ZyDG423Va0/URmABkET5O8M6Q6ENZYtpNbmx1LE/lbSIn8cPw
amJ317se40Lwwiksm1E504pxPk+YwXe5m7d+aU57+gS7wIOYNYbweqZPXsD6sjNa1yj+UsiVAzgs
oF+axPidqeAoMoc0ZZA0lEB9RsMu5NYmYR+vRRY3iPYj7GjnRpMqARN8AeWMnJqmjUgQifHitFDn
b/QRvKpCEOVwPYSZbUZN+VtRA72HF0JDDR9MkIvLbRmd1WU+WVaTEn4vVLYoda+rJxW/DpydQIfD
bxe9RRePCX4Y/Q6MUOXmz6E1y2B43zmS/tr71EHe+d8ybhM/qWbK9rst8U6E92xAjrWp/NoOBg3k
IsK38zaSPq7YGcd3gGqqvdodzIo6wuySx9fY84Dor7l296Q7giy2Q5s9iG0QLk/7pUa0suVtySBC
C6SM4Uvz924spwo+ukfYTQJS2HomFakyj1u7f7lkFsPv4Lik5CbS5T5kagy/DSaT2/sRRE8Irsgk
UZE/d3UUN3tOpf02Xr3+kqUgkdJK8tjZEELmxzeWtm933+0nKvwLvCE6PaRa4gbDNMOkG2I8R5q8
SAiHrgNAwE8RZhym65Ke3dL3HW36cr1+rNiFRnONcFYUXG875IfVnK/OR59WEGw/NOyI25xJM74N
kVx6zKzuzdi4OSZkW7uTiGxl15bmxQqC74UylWFacNkwdR9ggfM9UFbpwhgLCH0MzYmh5H5PseV0
h36OEDaT6Ebl+fcxTgb2TYIJNjVw8JUcY+gifBHyXITThepTahi6qGPKvVQ51INlMnnR5oRmuWBi
TLWbSRO5dkdfXOTGNB+dV0yJpQGru1FQRE4J4o8yU11jc79q/oz4M+Zm0m/dphQN75v3foVsNdVz
ZjCigRE69CrPvv1J9Wxx+yP72Sb5A/isP4wU/+WZQXoZ6DYNNqgjhs0v19zkkjfU8BgBTbXhodMS
xZ/wZTha5mSB/drik0Ng5DInPXjMhs78KR9zlJRw9laPLbZMVZgobr0fIwa8f7wXwiO6kxICNA6s
NpcZr10yruIRA0UoF+cHsh8RaI2Fcy/yotCBlmNhVh28Z8gzwZ0l9ARBrIQkHeClQWOpldFdm6Cx
w2emt1E/MKfk2HWHkLWFcn1TgkAVM4R5jwKWNOxuIrk39Kej0/PzV+CFD+/JufbBNQu7Dea7gxIY
sjaOFRKZr9+USz0LXkeMRzV1o18vV2WfIWo+fNGEGHdqOdKDPPiRGLZjhogWUYF4ZM50c8rJOzB8
Qw/zPh6YPyNgAnaGQXS9cKkEc2983ZLh6t4PbjJ77USWcWf7Lm6GT8fWTrfAlRbjokW5MNobfKAh
BGRnZ8ze5HteUsxcFdvyn2+rYtyAivyBFx0eI9lXpKpHdNvjLyZi2F7kc1fZjgacEgF0ifeMV7Ce
+x20BvwN0DgyS4RkhNP95OSF7Fce4XATkET0d+9YeeDCtLhLdpeGMIyz0hvVcT4jxIqVpfO9i2FA
XAm+XBSPY/sHlJFvMZ16x87x+fwf+kQSHqvdsaHrF8wKwGvg8q2CFeaD0yEOHQGKFWRsxKxsXlgZ
omz1sdrkx4O5r2BdoxmwGySTkGx0VKd/uuZ9Nc/8sueH5SMaMHCBTZQB9X3hQN12arLi4ox03KWJ
q69gu9raUg551mjGGAssBzv45wv2aDDNqDxu+ILP+GqyjwowtcRe53O6n/LMG0xlhAUNVi084qIp
2WsRhEFj+y2dU7+ales7luXsn78I4FeYki7MNW/6i/nj24r3E+91NvcMXfnOoR8jUNbc+L6dxMMl
S57BCtcNIjas113qxTghj50JA1js4jm4yduCuRTxstFzhyeBA42j2UGhhusBdGKluyG92sT5rphC
D3mC6RGs6T1j/obD1o/N4MeYZPQ+QPdvh8S5FPaQBF8R+RgSnPHjV14ZiDgBGmtQkRjG4VXF6hag
abAYTYRz+ejKdEx30VpKFkNHFJf0NxNyIjDFfdvNO2hPCJsLv2HsKxXkCZ1ebD4bNJQXyIV8L0mW
tb1iE42SE87EhrUiYx6D7HlQEi1thhc71bH6u/1hZxKDWah2hT9/XAx4Bmks3+RKNCgtsV3AD3DG
GAgAhx8bLoLhKSPUFUEp4thsQQN+IYY6cXu217jKvOGSM/pwfmJ/R4QEo34wIVDEN8QRPJJOYs4V
MNXBIQyTO8rhwkajyIfj1mNBc8BXNbLZ7s8ZNlR4WQC7+9nRQPZvlYqHtkQv3DvkNzSM6eoCI2mJ
R9IKiGSVV/iF4dMe6yyiJVYq/lk/4IzJUAba/KJ1eyB0wZdcrS4trAwcVYVrtIgffeS8nY/pvexL
hIwHvww10AlmczYHygRW9z9/jTMaseWNlUMGhzihUYrSk/bdP5dVjKdKPwe1s80QxD7A+yOhavGN
5XUCosTI6MS7XAFWo1yeJrDXYYaGOGNDBPknAQXm6DFDQ8aA8nRWODyaIURHaSvuASaaoN2X66I1
PUzjztmmYs63YsHzOhdjuRBeAQPh8Y4TuLiBlLL8CMIXGYrgfZEyDBT2w4DYF/4lfOHxDYVHRWEt
jBHKBWM0SHCIYSJIZ+S+ODbyT6FqeZMCgFmrmBACi5qhGH7pOMLj+0IU5L8jQ9KxkIHDytcw1YpN
jYmmijAfGL74jLE8lh6e7tyNtcn3ZX/C8pFLZIZc+COaz8JPzcXw9JyZIv02A5u/POkAXDCF0Qsb
0rPGJ+DNoIocndCDaCcUUxMGUbcNg06GXC9bXWvDGeYn13YC5mSgSrP6jmyahT5yyEynDkBDjkkx
i/tfet3qulnUwMhQOXDwyzxUeUBWhl0MNrS87N3GCzGfpf/j9zLUxx1SSFDQyHMv+CXG/6z83Pns
UP82GwRiI0a2RTrmGbsbLFuGhIA9zkLuo++b4BSGXoi76PudoLk6Z2pQzD4H+Lu8rE2h8kSqa327
4YpEiEqg6cCwAmZmokme9orvhH3DQu3IlgHuZn1J8LS5xSoVIE+Qlaob+fWTGNYA5nukmvab92vh
ZJnOzqx5jNX+fZoLjTHvYbZQDhlmC4K6BEC+olXq+VQr/Y3BpvdFkMiwVg00OrJZxHD4DdwfCFO/
UYDKoXUHCU9EszChlq+YfqCko3HDkZIeSjCisFDHAEMkZr8R4amoDqDbpx7Z2Wg3mHCJ6yfSrbn+
y5XY+ViviE+dm5DnDyW7PJJrKfhSxNfBwf6cLiIpj+J4I0QfuAvC1SxbEjiAkpA6XKNh5SJqAnUD
smBMh/cy1GuyoOCZPSPmoDms7xePWTGp9XVN5au5OM4stg8VozlXWeNoonOsPhuoHm+uW9Cq/qWO
z0pIXZrN8T1bfsD0r4Loc53cxNdEAmKIxG4mfEFVh+pTbPDudnBExqQwlThzwotZsRjqKw++jEG/
a8AsyT022swV6mw210/8xkokx8iOhb7ZPhMIA9vqiX8MgVYLB+/pIGJDDzZTm/bigNjHDRjYBucE
bBPSuHjdFoBZGoPPfWUIj6zjx2P8bOaG+0wwQVMGWOLx3Kld+N7x6LORCJExgw98AFX6dN7sQlXn
qTMUG9UrPatzGXh35KthFYPgi09ATmwjQw0A0sSbM+Fc8ivzoIS59m+HwSyUiQngywqTBNhhjCi4
PgjauUF0gw28i3AYkCk3KEMF5ZzxjZUfFcwECi1Ny4ADFK81oX5e4Hv7jyIGNMC3+befB8E20/zw
g6FTAunGZhNfqEhkn1xTUhDmwm5yEpCySCB98YLriaj0wQ8kLelLDUZxuHPnQFOYacq2jaDvokps
nqxJngUZGr5IC3j5AnWsTxdmFdRJXKAHK/XGPwvJoTHBlxdxpS2saiyHpQGZA7dKBoMV5y9qTB65
chiit0tC5ef2/TFRwL6XiIIe3fhKUqS9aewVU0J7cduIPauZLgr2icDYofEHWoPAYWZB3lobWfEz
lRmxDk2QuYfQgjKhx9GfUPPP8oWJszs4xs846xYN0RlGtRrIGyaHeLrvWmv7wpbWVtELTP5xAt+4
6g6xdyZkKpkL2ylDhXUnz8XozCkTDmuAdvpLmo8OC96ai5CyIzAfTTmVn2pYHp/Fge0BCLY8Yjyg
orvXppk8sFOmHnD8Dec+R9Q4YfAKfEDYEwcHIaT1qpatUYd2yKsQqgFTQY++70bIccbMTaUPg9cy
0uLHsarA9o2Yn9VRcOQzjhmcQD4E7k7ykx4+fLseCMFmDRyKNnfMrmL6tOK4B5EIiPwQs8Lbxliq
Bz5KYXjsdsMp2VFcAxBrCBSDsJje1ijk4QWwsadOh8/9mazkaRMavjCFKqL8BxuYhbEg6TaDc3h3
IbmQ+vfc3n/y5X1ZT7tzpcEv/eSI0tkf3S58QNPIkZhYIDZMXyqG6njh7qvaKhv32mA1gL8Byc70
zXD9wfTflZ1i4APFDQPkvT5yC8nNUf0o9uMVXpMJrE0WvdWc1Gl20tbGeAAFpvUKjpYfwBZj1aK+
hhIWfSP+n5Fo9LY6lyCJaVpgUKO5e2wx64yvJ/kFjKMieyfvw7mesp1pf84mGCyKJSQ/ME+E/Dv1
QVce/3DAbHbzSpSipGOnwfOn+FFopiFKUf042rKEpRvgOzRrL3feswZXttbjJ/5+SDtgR1Fk310u
1w0l07q+jL5YJ+uzEQlVilPO5KCLTSI5IbxDtmdlQ/ArJu3VfeM9zCfepKiW/0DkOdtW+TEcjJzl
aP7bwvXawl2b7aTjY6ssyq2+qBxNwF/o3a0vDKMCBlzu/z5DPCiCljr8tgSndWnMQiiDM9hsTnoE
uExdIRfgo/VWtQHjDXGCH6QRzDsU/AyJjO3fkkBpK0cwglTiccCMR4m+jfuYK96btogUYvjF8J9h
e8PbOXO0cFoktu48ZA9Wr9LwBA2n1IwTtYM19M9prIK4TFLpGC3HnMEGoz+ClJ03LCyygvbG9lRD
Zibq9yJIz1kI5Sk94RYlzqAawxioWpTlnL4Da0GZSE0lsflw3JAp4+PTdHMYZQJE/D7Gj2oh+N0g
smtgFNvYzsg3ByA5HpMtLYpdjuzH/OjVizV0dJ7lSTjXbb/1ugt5GQa+feQ0zj/nPxPJLVAjFytx
wg4s2WPJAroi8lhASTitGTrl1mcCNXe1dwR//TQ5kuMraGkcSJDOYDLtJ7Mu9Cb/EopigISzSEW6
HWnNqJAdCtTLmSDquNgKgpBRRLDyGMkKcc9w8eDYXj9PZ85JamPxG2WQOG7xW8RFY8XZ/Jiw/0tj
42staKDfqUVSBAckBcQu5pXg1TQH3g2d1pkqH3pNdeE3PLECkiXI47DP2+cHl6vJXoZ7hrKJtPT4
jL8DVSYT5S0Z9iIInEkzG4V3e68QA4BZoeSBkbqEjMFlLnKkRyN3ncEXGThr4eKUL5idhJmTkG6P
EU8TS/aHJFlOVKe9Tv9NFoAoTmwvatCPAv6954Ksv+jlcI8EvMVKF05jYz/v8bZgqmCBiGnL6jZJ
6KFjDKXZ3NPLHgiMMVO9PXJDu3kRw3IPe8sKhfXY8q87ET1XTUDzaVNB47B6kOzB22biw8U8dLgD
eLcYQNJZMk5gU7lZmvOb+6RC7yRbWi7DZJ6C89eTurfWX36GcUUWooWv4O9z/kKUcK+t11hjQ4Af
aEwc3TbtJQNmqMYwrSciyCVUgXLFyritj8e7y8ayWuudt2Z8UASVdYQOTWVm3RB8MWb0ub7mzHg7
GFuxCoDkgDkRe9lbb89Fr5dHGclQAhfrEzHoZtLKuNd5EfFgvRdb5YypK8wTymvqmhi5cn1iKk1I
liIUX5x5/hoQjpsC2MwnG1jLPqDq3z0nGfOevuT99sxMnrZ+nfWyzc7A7DSxw/DWTuUduzEka76V
uUPqerPHAW4ijoU84tjuYV3jITUJgZWnR9l5RmtFhl8N4OcK6ii6BBRbEFC5HTW7i/hlihckC+01
f5xJfjN8bnxyZMA68fgJM55Pi7uoW3/wsZlLcyfVB+8J9rR48I4nJoxMbSGbOttsHACVyPZ2MIVG
yQYEA5odYH40eOZPGfZSjPmtdjFj4e6J1ZKwbrYmJz1GnsbGI/EOE7Aki4d17WG7CdRkMYVN3V+W
iWTd4HYETWIvQSp4bSUwNP5V/32t2T2YTfS9sBGGQfvhwc34w+C4qIIF7lhOjRCUIiN2Wvc4SaLZ
+r4I1zqaiADGN12Jc3MGm1P2Jo2E4wNTS4SfXAF0fZ0jFH3ragKWPr2CS7QWYsnexysy30ewX0SB
uEAjedbPsIKuf9B4aBex9qAZvJxh3jMhZrugcqJsohp9/GX4odjYiNkNm70t8lkuREBRUagwyggI
1X7d954x0Xjg/WxocWhMHUD16NLuchix2D94qLRTezptau/HjDY4KnjkAPJXEZOsBNdenEyRRNC7
0Ut61I/BGXTOECJZ1iZsWmHqoKIgQ1ZPV0ZJmRb2yq5lys+rj8SzFCX1+Zw8nDMVXSW7kHovUois
tISk+y/zpXYUtLC4aneuYM2BWYM8TnEdpVJDkCGsa6mZzoAtPFk8DyKPefAJlXwMX/ifoOSK64mV
n8gRHPDEqTMOMudOSX7jGtdBTBOwBN6FCYbPJFMXAlCRl4AnSr2/ONcAWDUmJO7FFIliCadSKRhT
ONMznvj3pf4z9+DVeQWozJwd+k4xmpQr6sx2/Y/gSg+OlOgBx5LqFv9eUJZIXWOyOyZ5DJkxP4u2
p4WsusqOlN7ojZt+vXrOmGy4j6lwieZdXC7ViV3+TXJANzF7H1XebFVOFqYjk9dA0ptQJQcXEWPx
Ad3hCIF7+f85ev37R+0FGhEtKC0K66Nc8DNvvgjNap8OpT4uy7xcbx8OG1yWRcJj9LLscY1HMO0p
hMHVfYbbLfTO5uZA8/zM37+7wxVipjCcOTxDa0dzRLWr2r+5vSMKgHDj8M8I7z7TpyVAavDL2cvs
j03U5dJsSgw7acA5DEjz0kTK5IrkmTtWJdh0sognNOCmaChxGvkCDVCsgyWmTP4wuHugF8QSA+Do
Jfyx0NH/8zb5kX9+NmA5+EHihYqKu+HIPFwYLgxdMACLhprf0fi0s592bYB4IWHkomOnkO7NLaYJ
HIHgM1hlMVmzsnIJ1MEQBRhGtLXki2vdHCojHDcIeLBkW9RQCT0MXgJ06m/eV7vTgLbQfYjMuOFO
4/NAbgN4Ua8OZ7qGLwbFD8kzcvwGGOHjQ73OV4BKH3IZuBxVYQ/jfjqgYIAZAhSTLTCs2AC1E3KR
CjCqm7QsovnQY9DLVPDFbYMkbA2YcH12yuETG8vnjikAFIDbNJsaM5DyFOemNhhN5ZUe4kd0rAlE
uS7IheDyPmmWAYXfIXSC+gxVCXNstnAuyXP+ng3jdN/YPRban1CPinm5HHTWc61Hr+UnzDsbs63O
LhXMzWC4S1sTgtwh8RLZcouwml91bJFMP/kdeI+vXWTu4JcJtNHat5/mksz0BbW9jt6f2oJ6mhNk
hqZVW3WXEgSWUaOXMdOuqT0gsoHbsXXjyc9Gjqy2mX/hdrCT6BZ6ngwhtfXAM6VxypPGsZj7X7om
zky2aC0oXkFHRUjcgObUDbMw/9PFhDM0plNinzPi1IHUdHjsGMfyJ4MpBxSRNJRPHI75x9c5rvBA
AC55RjfZVrEbmTfM7U6oXq2P19nZpQ+akz59Ns77gD4FJi9PFGoXtosMlouJWnXffUUDiGl0fJ8Z
WMTvSp7Xhvv76qEp8pxjvirsg+B+nlQ5TocuKwUs73NKZ+wQKk4EUHsXGnF2NUYpI9hOY2gf7PUK
zqKQAbVIn6tvWj8WBqpmp7+6UFGoLgecvifkPGN0YG2MXj9WmCt72dgcM6mgdgqyDTAf8B7tr3Kg
ZeGnYCTAlObrDYgAgMsuLFP6acdAuFly9CS7BBUXs64VdlEUIPcTRSnv8fFLIdl8pto16B44N/mf
R0xjmQGGwyjqXRn2xwPdq91DdaX55cUrv+/9tvJf6nzInN/wvjRJSZw2kOwbCesLSuTs45XDsbp6
IUtGm4YIPCjgd1hMLN8cexhQV8xsXdoypBpMbiu6WLfc3zMPg+Cn2/E50HGEEC8ZjxTLnhb2By0r
z/GSObwle1CUgHjR7WIh9uJmoABj+AH/DbHHPXgv86D92vU2myv7Coo7ne+PtFd5A+uKivRp2lAb
aufa2dXPR3c6JomZc8f4NLeEFS16vXGyYHLThH04+BtMZPacQfRa9Ww3+1vuPw43fBm+rny3X3Nj
+/mpfuptVQQK+ofUeYxl7E2ZdXcoM1rmLB8kgzNppeNfZlqwML/7Asb65WVazS+EOhRe0/o0TNkV
pLj7lVbZHN2qBhfk5SAInt2YhF+0xfDtpFNtcf+5JcJX4PnTKTaX5z41ERG1I0s9KRy08w5T197h
neUPB5uPcYLibCqt7iKvIjmaM7R7NMdCH8PAkQ8jOuPX+HpGo3p+eHe/BkJ103w81EKKKkp1oA4/
CbKdOoXwAEOj28mxHnym6IO5MfctcA9n8ds+waNwzXUNDnoDbHS7rXBGhszqtgFmaMNpHQ0XEOta
7u8Qq42Rr2EynZ6aAyrqkVPGCSU96BuCPNotbB0gQgCP+f3LemzTtbKAnBU2sXa40gl47bQbD6P7
dMg029VXDeKXJc+fNcNwzH9GNZGBeJiBmDa9l9FcjHHGUNuOpySb15YECOm0EXM2vi8VD1DbziEF
9+YWKraCndeRaW8ZVesehaFL4CBqLrbf4h9eyM6GsaIY8U5rDdkkhUb8UOc1LIgp+hw67hfdAbvQ
tID6iMT6r+sCbLg5peDjfbzntt83e0qe4sT+Hg126DPxe9JADrsNRVo1k7El8u8hrJ2GUgq+2Msz
jwnMGB03VRiC7aQmPHX1vaTnYs9JM0Rc0XrXS5Z5ZGQtlXklpDsqQHnlIPhlFkBZv4YoJzFM5x7v
ywv6EJS2EKLgW4v6yKF/Vw7wkyNmdne0i4XbHPm8t0ixr1NFRYmFgnMjhdoIwA2vuKc/SP3SMsHr
8P392pwVT+x5dEbnmACMpWT3xbpg1eOCIzsUGTq8QxTugoXWuRX6iqRyTL+YvxbaCQ/mt//zwM4G
Q6vNWL5ILM7hmkE2g9pHOYdyxQL3lQUUDwwHe6QCmlihhYLToJV+PGWRhLf4D7PHKdLNnjW7K9z3
NodXWhpWu3lPXyBHU8W7gZZ0TjWt7L88vE6fRIW9VZdjUtvrETMCHKkgtuMKDWu3p9MTBroPFEcm
p/2hQjgGzaBwzTdM3I30JLy9q4UDU0URyYJ1rjHn9ISZJqhoCattycWUuK3UzO8xlpzOJ65md+EE
yD8r/JSezheF4C8jjha1f2+PBiscgXBtIrkI/ywdwbth58D7CJ8YLIOz3oJ6CNWaPuiP3Kure34z
iKDgwHTw+4Us6AwMiLt2tk3HGJ0T6npH18Z9xMnFlc7n4fIZ645BgWy4cJypMbE1em2uHFAlQa23
qGByQQKMFF4pnnRaDX1Ip/iPfS5K16fsMiWVDVIr/PfKnGvLDxRDv/vTR8Kda1150oGil/5m/AEE
ABxlbSaMhtRtzjxt6CfU5Cidn5Zys67QoCHR42P2M+CY11H0YBL0U7rQTzNa456p/WiSGu4wPYOp
jXha81jBORLWDm+i9e6T+rFMNzJBI5yg8Wt2m3UdKKGdYvbW+x3U7zey3SbzmgjPJfroxFMn97CY
339HuF4McJiXwxbVCJAsL+9w3oTQ1AOw24993eq+GZnbwsE/8w8NWJBY1ynUFawKo4OAauCQMUtZ
ADWwBt3XVmVKwZNShca+HYP80n4vytrKsNhrfI4kryRcQtQayQ/t3gSRwTv8InMY7sXjlc42GFof
RXZV7nGkUy9Qyt4JeqEFHpF9igQDRyozytcvurSri00h9KYFV2Q4B9OGTtVN8r1SIG7r98UOQz7l
D/j1h0cWYD1ntvVY5L8jT/cVfqlRFkg4weG+SiFdj9n5ltLUXCo86KeEjb9nYzHDfEaqj7TYYJNn
qVHpD+CcPMnIepMbcKNq+t/QAg8AfS720gOH9GEAlcqlNvYbtxqbcGMpJ9w2xawGKAGzrDlFOUNI
nhJwex6e/uHA4JBvgbztXcWvDzlMTO6F92YWCQl/xHaVuzh+47j2hG5rhjwELx4U/sddQEuMv0x8
n2jhyFEW14f/5HRi5M7nEr3gwJeB2je0rygNRXxduofM4WlwN7yBs7pOOo4Ix4jfazXq7Hx831PX
um0oPP15j3jQ//SXb4SXtN0gPoZgNxlCHUTYxg3kDGkjDtIzRzhOKcEwwFey+JUnIyzWmmWWWgVG
YrWnJNOGdGNp0tyiOplJd+D3MGuXo+ds+JzpH1dWPbQsxFQ331mOgSxVEdSejwcP2Pziau3Igwnc
qAI3jZv1lfFydmFy3YfMed1Oi3MM0BL3S+eoBylzeebZYy6DQucG7eiBw5cjPtVgrfSWSVPGgH1H
pmp9yle9r0c4Cvrq8e39GNM2oMAnQ5OD56DR+k+pFikrIXf+G9RT3XxwA3ae7/FgqYcMn5hTsU+M
JbY4Jl2b+qS56bYUxAZ2CfboMVoioXTDzGbAubjErZjLlM5I9UFNWB1KYURHtddZEG3S8z1kx8Nk
lu4Cqd3jp+gsE/XJ9hPi/gfbAbUUg4SSyx3JEa0HVLOBN8iZkFFnM5917usOXejQ4Wpdfwb7F9ud
AQ3e1lHno9SB9CKIobJqjX5H+3Lab2Ugoswe336wNcszR4JHCOT7y2FjToidQwBYs1cj1UZUPM5D
CHP8dzq08rU24wKF+QKKlq+6JZ0UzoPhZ/1aso8rbr/pljRki2eI52XUnrIIz6vojchw2vxU4dur
nGLSw7ohjE3onaAagVXFt+UDxtHPY/pkW9Hh5pv23ZeDPzzCqbmGjnJR3KdXzD7wgNknQVIpinBX
Zhx5UMgTedrfZpZ8nOeJap8WPVmid0KnBvxU1DHgUXf1i8QZwdt9ilRdelfnxT1ACXed0YzvZKTf
14jLWf4lKIoJyXSuzF9GcBBJ2GI+//gzUKvvjGX5x6say1xUsGyisD7aepVwXe/jlt6UA8Y4laKc
Kjz61DXX7CFeDoZefXoHsMfqU32i5+59+COilZHtN5o/0CvYeyd9LqMk1YV2CjSNKSdtCE3CXbfS
S4ZYkw4Y/RZugHc4QMIoKR5YB2yFOCycMVOVlfQYM6KAcoHED3ipo+mBYJbYVZyfbmPSOLH/pWcF
FcDdYaIQWLtP/HL9mGtsscJXwE1/0BMCQqNYwFvl0uDd+HCadTmX4NlRyMO6Wn+2A82qpwCsX/ue
Qzyc51+372NMdMsp+OFdBSVr4MXj4rlljsKPvN287OZ1uXDduSrjWnJ5ReWF10Lw2qcUJy8M8+yn
6nnZGgBujgdN8lp+q7C+rkp6cJoK3YcC2928lg3q99r4meF/tQAhFz+Dv7vJTkZHkjAhEKYf4GYS
7MiX7nLZOjqAuh/XXFndo/6krzNecasvkCvCPegbcfJA/4nSFdulNBcCnEkFmgRp6G5F713uQfok
jS2WDq8jXzucmrk77JcAdtAXtIGtsfoI/zAd2kRW3n0URiYU6Vi5Ek6BI2XjgD6qylRjRVdlLxph
ySnJ+aBlWtRQUqjJ2eP/2RAnVw+OreyqvvSThB8E8ZqvxipOFCKL5dI/cMSftDXlYjbfwfJ4TJwG
rA2DvdvkSbZBa+D0IxA74sI0+BGtOgHOU3t8VaIPXXdLXTMAW6CU18YEYj29T76+7elLG9ydQYNS
rO8g96rp5k5aF2b6HuSQVxtUZALpNMjr6hHSwD9P95GflqjnUZveQZ5HXtPR06HAGSKOCromisvx
fxyd13Kj6BaFn4gqJBDhVmQllGXphrJsmRwEAiGevj+66pyZnulpW4Y/7L32CsrHmCbuU3Qkv/ui
H0vxzcwXGf6+sTmYffBBLef2uYGywXg7TMsWeW1ra7V2kTjlxVKlrZLtEGYa3DGYQPm9eVJkUz46
E3UFqQ7gTJyMKdMkjAhYXWNSPXObQ4xB4QvlMJ7gES3OQ5FcNiKHPex3yUQW90LgqPI1PFW4NYMb
ldeenM/lRHMYB+t+99yJRrGiVy7ErdJ9i+VyOg1NKZ7X29FmAw+5kojWOduiOoHzfOQNSpXMlijH
99PfdM2IQeusCg4LpQYTxWXQg7iLmIBMDD9CLfpophjGz3u3fa9Dpq2O35K0ArGKvkukHLLTpy3i
tvX2JoNZ+LiIZ/m6xkSHpokJxn/lYozBd7qiOfZNxXm1xhdOGEJtJfFqouJP2yySmYEwM+V9R9gg
taZSujR9oAsoXtVkWz3CwwJiVA7VEXIcVeqLTetLbxfwHGoWLMBpDH9+EVfmqJRNnVrd5t0mPzw/
qzpBq7Z7vjbPO/wJIaPHSsZgcAGfNSM+06+r+qIb7QaDv+Q33chvZHQyJ/4xZ4ltdelhL3G3SidO
I3cwwmCsAZpDQKdj1QX7rSxV317aOE319sxnIVTYi75YbdRVf8z0s3Slieu+9Jf5dCGF3+ArMsP4
6SMX1yy7Lli00ofQDUv90bmQnNdn28beOK4iAXXq1lSrPxGv3wYCQsYWagDvxZecjK1yAEZDB/2K
z0L+LQwINTaZsJ/BxwYUALnS95NRc8d8oH/eRovLCTZQqxkK454JvC3e2csJNOzUMvA2WpiDupLq
GxfRzMuz9dhlVJg5Y34rO5G8fff7CaidAsst32dQT/JVjXkYa8dhjMall1jYFIYjIxHCHc67A2z4
5StedJjPYePhwjvrMqfIRoflstil0QqKsajvstnBbZNrHRPdtEo7RpulhIwUM763o2MHKZo6hP2H
wHjJSuhZQwNEF74y3C3KE+Krd3RsO+3SYgX7tLBZHzIrrhcpKLf+Vewj3cB2T9S9EA3jYIWd867X
mrjpu/2z+wqKmxgh0Ica6vOjRWvY0D5G4u9ROzdZd9/405rIrqkgZ6EPbe3ZmMHoMdBuX/U2oPiJ
uesh2co7qPajYe53P7k12Uqn41NH0jkUlOd0tKp9Frbe0zcaT7bmATywOUA+S6j6DgXUxOERzFw+
d8E8SfVRZwQYu+8CLlI8aQfrqeMEhjrB0B+YSEfhRb6023J0Ge4wWiy99/3AYIvn0gZEy6ry5qRy
aGK2f9cgzTgA76INzHTubsqlxPaRUR/es+81RQqyyRZnEyqWGP4q5sz75wGSt0qKff8HFUtJjX79
REeauxkDPMxZo80wgfDEFOEsiO4bo+2c+k1zUCF2gZXVd8mZKEtwEtqTDQz34LMUj2p2DusFwlsM
iEN9XnLNxhGzSe3GkEt/r7WZU92GG3I71yWQ6SONvX94rSbrV2/KgR8qeyk7qIBlEqMQOT29od9Q
jdaGjoDMlSvYnPuhXMrSiiaMmgwFVSFY+i2BF/qx0QX2JM+Zms1xyyAIVvxY1kDFrSwYbQvt6ZSz
m4QMDQEUuna01di11mBeMyc0sxtobbXrKzQ+hGqyHKrMMsBzpgxC8BkKMVePTHFVbjHWZzRSy7T4
hwzGM/Oda2te6L2vEIPpvGv4ythp0Cjh9aHMRxkmFkTqidDUdUau0B47ohRxxShMqnRq68k+XHXG
ZQxcT6cmW4lKYQYeRS4rxhgGK2nMKUpJW+vntUNkIfFcMNRCW/z86FD03m4a2/8haYKv3q77vKdM
sCDBda35F/Kkxx/Y55as15jHH5BloP+CMwynawTdOJkJDvjjX7sI3dwas3+O+Wwb4h4Bvxr3blwJ
Rlv9AwxrHAEJdccUTvijncfjHTt74IHPd74tg/k372vAjaShMLYG8Frre9YzyDNFM0zmo/3AN6Ry
xWplYwExFeyfq6bHQUWzT89ROYXTQbcJ0clPvZL0jJFJ9q3SxO8h5PxGqv3cVgwu6EKpHm1CB27R
/A8mbDx6I1Fdj4Y22A7Qgaq02HSevxQ5PBl8O3qOF8GDwJjG4DeXBNUOumokpYg9d8FDPZoqBm3H
jotik+DczutJTSab72zXEAiftEbwWRXVPnjhcULeMdFaxidBAc/CG0PaSDdLF9NWJtLgt8A5Rpw/
S1fhOhYLtxbc52DC+eUEwkJ3RjiKuIsmjxQs8gUvhN9Wd1q6kxKHWUXoE3wLkA/PZSB93dA7Vw/d
IMBxlqFKuS9BZT5UaoVmyXirlHumsKNfxJsT8Hvyvn703VNZF1hAYCk5RmNwXEvpktSZCPQ6tsIr
ikJs4F6Ggk0bkTLNZyVSu7RSbRT/qcl8xyH+4V4VC2wbvAlOhi8ziP1hYk9++fQpe7JvFk3iSTjt
YK+z1fsDJVTb7luU2W+goTpdDbXZ/L10PFcBl1V2LO6CmNjZiDTwsuR0CHaFzGGCZgf2MK4croQt
TGPI7R/7lTsnI4GnWiGOF/O1+mEGYinwLyJXlk71Z/FsN2NiUXMrZY9aVwmWLaTt2peOAp0maK3s
DarVsZYlcfdOANGcfe50SCTM8OQUjMdihwqUlcrfIKt5Du3qBghyT1Mjz497foobXCfvOHIUbIZc
Coi0sUdEP3C4YVEH8WksjVX8assToMMtvCVmCyMIL2B85qKZx+k1tdrIlWbOmwvCiNol4kOs+org
StkGqJat5dLep7BpUgq1wPiBCJd/CZmzvSRnQrRqvhqio4ZZCrDFe/ZLjIx85kSGJ46reEkpAurN
QfnTpONxrBfOEK3p6GKI0GazavrluJnn3eJpVh/jp17OPXtm+/Z+HyZk9Cw++FYvaRxXOL7u593y
8ZDNMWL++4BDJ9RuHIg0P2cmm7uKOd0+QAZi/1HR02KLyG1FGQ5/juHWZ8V2dZkg27lBGVVduBqF
ByEVp8e0tF9IdSjUT8+Xz3MNtp7wdALz0fYLqd2OVJtat0sZQs5dD4x+njXGEWx5JykO7mvdYQZp
1J6YDRQZCcaJPrUE+Rv5JJ5sqWRTkGJisEx4MYLMBKV9pAtK1XhxHBBOOLjQlpjpxQsd0BY2i6VD
XEQ+NeaE0waxbywcgWASLcTyu4fhZipvODepZkFysQLeS3rEofajruSX33ZrRZinJ/40Hg7w/RKL
RaHJJn8g+n1TaZgviY2/ekCt7OYzS+85HpGIX7Y/z/DngyMWlpPz9guCKAD8hRezhizWnI7BVtsG
JjNWUj0q6+G81dVetxTU3FWzwQuTMZg7bGiqJaO2VMqs+VTH3m7ABARFzaqgsoVntCrln8oCelKJ
o3O2ueD8zCiHDdTZD+hWcKHmM/d4xBvC309VS4DtWMd2P39d9nsUmuUj2NIYgHnsjmA3x9xqDLE3
WMiH/mmVN0ye40VDu5M4RGNiOsgjRWy77KEh8GJ4CODa1lBZJXjL8qNag3ZNaUsktxXmjxcmLWbG
Xod5ivUtPwJg2SUFsg5k6+nEcLKW/pu/8/gje2SpwUrTWo+dWlmtAKNM0NjyBn5BKAW5GckqMtt1
qFvtKa/so1+BC9/6aMOw/PS8sQuPiOxGs+0KpjEuJmteHRki9JekaWwZ9Txx45g3MAdOdzwxc+Bx
cNuz3tm+fyMgiQUOdzKEiGek0/WtazzMqoHpIZxZw6r9hvRbe/3noiPbGu0ZRckpaNyxQ5RMWM3f
tzHmiumZqjj0E09LIOGuM5sU9JQuiz4cPJn4Q6ueecT/HYP0fITuyriRBS1MiBHhqCQLzz56o+FA
d0H7DaJ+3R+VztrvEdeG86N27SH6GDOVhauVtmDJb34VTJZ6uuPzlyZcMd6mQqXeb9PC7BWL6Yhm
TonImQ/4JBuJ7s1ah8JLceCMEUJLsDEe/pAaYMab7n/fuC9o3nB1za+vlgGuOfMxjjCGKKEZISBG
ZTzCaZ/PbIU4eKapIg9OLPhGGHssYfklpki+7PydsjmxDSfvIvXL9By+18N49XA3hPAMBO2qTex6
MDmkP1RY9ONQcu/95f2oX1gwMHUVT1Md2aHJricFg1pDdwBz+hdnpmF/FkXEhjB1nOKqTQyWGbd3
jCnro0gWLSXnri05d1mnDaoNdLNTM2q8t4hp7L7BTohdZk1W3W/OUIXSPYd7iheG26uLJy0PZTn6
k1PHsIl9IISrKdViSKoVN4wZxq7Wg17QNxnD8Y3ahhQCawBqxW/La0hnAhNdh5eIk+KPswYfIx6T
HFyieP8uuCcdDV8x0kiZRM5QOW9EyU7Q2wxOOTh5xu23yti4FUF7JKRN5g0ekpWL5zs85o9jl07m
iyiBErs5QczDihV7bE4wfbaO/P4yuDCcOWm5et5k3RSwIQjc+GGA/YqcUlqkzLpyA6/LrsCdt9hW
v71kDqvnZrZk1v9cKKwNOgwgUh8QaDZzJkvs7zlY1akl4/N0iHfSfYYxOwPMVidbwUqA8iXzhTcP
XkcYF0Kn6wQBjOY6LS69aJaQRC8zjNDtEvVjYFd+o1szBd0yoNa8oWIYmDlPzwIjS7I4DmB1eDnv
xQcqZ+yhnPgC4KeoZrrHa6eInA/s73ALL7vujIRzXTTZi2LmSNwDn7Xa8INScJuvX5kMANEQuY7p
VxmEd37U2xNtAaQxBaRRsM9Zf/q1hDPrFPul1NfvgbqV8l3SOCGOiJ2vkmUE4jlSFQptoaKWBPaw
iutEeVSdAy6p5ugbUBrYvJH3ePEEW3XTXtFav7eR5EGgHPb51zsmNOY3W2qAec/G15sNPurZWIRN
DBz2g62OMZ+r0YNbA1Fy4/WYEK11YSnCY30jULOyA687AHBmykA8xzoA42Pw8FYxUO10UwxcadOG
HAw1u7X4mGG/eAKJcBm/2ZnaVSzs7oMW2dNxXMELLFUJc4XuEGEunx0Q7Mqy9frcOnxdGIhk7++M
fQOWLgDdkorBQUV/Nz3rt8kt5oxdVi5TcwIKIOR+8DPZ9ouCUZFsSUxCGTAPBN8x4Bx9GWawUQDS
mLO+HNEfnVxFq8fSoJrna872+JY7InrVGb7jS6oPKbIZwwNhJaWLP0XKBuJ2huiZbMPWfLwmXFzT
6XICYrhiT9RPK1eMY3e/52ssR/K1EzNDbjfv9xrveJUaKt1M7mNxwLfa8Rd7nAikToA2APtjXJho
TZL5cfx/VJkk6GGOooUub4Yy8lNyX0J3Uo6wrUrWNdYOW8HJ3M+oxJdBx9gyY1YnilC2pANrrVYM
IuWg9YUUhXa1JoGUmDCPZkq4Vg9MsIRrM/Nz5iKzSxZhZHNgptgT/optAulGcJeJo5AO8OTw6VpA
nINSV5/oosEqmNARlZeTJoFdgeNMYd3EsPWUr2wgF6D/WJo+n7aO+jf0ZiOZzw5Pfsu4GEp/qZkB
8W43tJptf6BSjoz5lWbRUotHCRI5LALGMakdAjmm+M3rpnLsWruULi18IRzx4HvfsZPqCeHinzo3
ni5x05rHuHCRnTdz8s6frNLepHzFt20VPbG2rqCM2JRe79KW4aJdwREBdUED36MIJcHJZUnpBHc9
x8cJ/vfPU/mZhsQHcD4RGDzZEieU4WCnzFOK2zNQBEz70MrGxchcWLQ3yFxDY/XBGOKULV+wn7wZ
Qzo8HFD4lpY6UhhabO0ZKM7mwkPa93SQLDcnTRyZfjz1hk2Oh9wedhKUKoqfxGaeTas6QZsDWxOO
zAITIZiQgdsvdYhEPCo6+dwLocmCanHs9L6aOVPKkTdYrj8IXyLCIBU6I7zQkfFCNDew6jg2r2lU
Lmm6gZJOURw/QnwqylXLFAZrJd70y3+WqwQzLQ3PhoXU/zyTzaxfieB3wsecSJiPXKXC1WdAYhBp
sd/sfgV0PoJ61CLmU/RCKqQsoT2/kM6yBifFIsk9ZbZqOKviWiXYyXs1+7jw9diLziXjRt631Ow/
zYLWQQkWpepmk+vo8hl3eE7SNSk+lkOkEvWaoUCU7qptQRlXWDAdxRWT3b2OuJo+FQ7u9jPf8HLw
bOEok1HFmQgGNpjsvCjMwFGhg6Bg0iATnMNgXnajW0bFmAfOgi0ZH1PzYUBS3Rb4/NNu5g4uLwxY
W44KRDHY/sLlBXCXjPf1zQgVTjGhelARGKJ99tW9LG06DgkfJMjI6GQgzWJGKMCSsxQGyW/j2bmU
p0iesNHRmNBZ7O/uPgEfmpSmjCsOtTIi04fIv+bE+DgVpwvmXRjeoDv/z4fki3KzNlh6U45yKlEY
N1D4yHFjtsGwziwjRvkwC+iGEnRI8dhOAt9i0SObHMUV/lutHeJqp40flgUCMTh9VJc2dPNTumZ1
HhS6rfzEeuEQEoEEIjub4TTkRJTD4nyAHSl4n19sftAnMIr6E87v2JlAORDnPo/XxBbMiteCNec4
Jg3ZHNholckVLmEfp1gAGAGMXeibgUlzFBMwGC3oZUBV4JGXGLK4UmBMINjTtSKlxouIzMnSJm7l
c+0q58VMAxtSljbmRQD+F1rinb6hnRWwaBDGj8kjjk+RXeJaZJaP0OIMCEAKkGDNXwfVJVhD00yu
YSrk6H/IDCfyDOvvgvAKhR+AMiCHvThWWBN+Qe3iFwcQlvzE09SuPPXsgG04Tf1W2OcnPje7FR8f
q198frK/ytV+8w7Xc7a/nlniZC7+PrlgwEEgGpJbZ0UfAOg5tmSztXwYNsHvzMI/idk/61JFQQ4W
P3Du2Hg+iQ0bDh2ryx6AGQGXjL+mCPzYPF+QdmdALXg1Qr2a2ZxLpHjxj1byjU1U+xV9C5mJe1f3
/OmxCP9Wd8poB6UX24GR4etbntIcFk4rWzPaPAbWn55i1BFOuebA+YejW0cGTCWY5uqNww3fy79Y
C+av6RFM9vNTTRYq2U2gUPyXMAVO0INlXxp9qZ7m2xbZKjb0Lrgy+O7qTjn6cqy4H75Ja7WmX+Sn
HIKny+9TYF6kzdSb3QBkPCJZluk6dCBXLMptqztM+3kmWB3JcBKZoFDfj7xrtmvNrIwjpJ4Hfruq
9t2tPZLyhmOUn52hFfriVw4DDPflI1yV+RM2NjN6jt4B3xX++Ad2TuuhwD2BxiLoVgXiyuHl4Jc0
5+v1Zt3Y7xWuqB751TcZ9tGhuevHDtSngRDD9JA/F53KO5ZIx8Gf7p5/gh84otXsMLUjAsqV/+gC
knF+Sd0DYu0xcE43+Ba6gaPt5J0IDZoj09VXqnpOKdi2UDGqH0XDSQ3b0YG6afnhh4SvvUOjGFyZ
sKVr7v115WsQphGXb/tVukk8tGNLZVM4qT+lbmS+tCCYuTjNrtEaQGE93SFwGn7AF0PSl74mfo4y
G4tccT+QlDXYVbJ/FpZ8wzACvljnCIsna1+xMV3ll2Cgoc04sbvmohNetGIR5O7kIPnD1xNO8s+0
tqG+KjflhAvttHKQtGXtlafyq+yTU7Rr7897jqltgSUmgyVGq6FPxviSbfFTA/ly3lm4w8O75uWo
zmWfguhcNqOpcmV8f+zGLhjQwK+Kb6sJ9OWEAHfr/YPjmyfbgkMBsGp+BrQNGK4fhvbEuR2ucON6
YpIId1m289Tmj08PqjXbKGQ9ANpDii8syN+MGBtqAJLX7DfKd6ZoMDlGw5gWfj7Mq2onYWEdXuMr
EYrLmgyYB8QKqNvMhdVjesEah1AS/qvZOOBJbqOegB5mWTxX6BrAZz+r9EDPtWs9jcrhS4QdbaKv
WQugDmPMAzN56P4wooRtfEiJtmcyjJ/EA24ajBGmP8N6ZNXgPo4cSbHjxhQymHLzdBu5rV/dxsdb
3pE/A7wX2NFDeoSjtEyIrB+JrQosEVBmCSOoiUUkId+cM/Xe8V/A29oWCwQrvsoHKscPf2v9nkqQ
izRgo4EqmXm3AILfkQJqQFzHY2OLBwZcOL4RqkoeReXAJsO/0wpmVoT/+subrItdfaLWvACHf/BB
cOvQTYS9BhoqLJkZZrv3b/5bUxZg5o3zaeAAbjPVarcCUeWTdXMkQ/GAUAObE7LqcUB28XvxJ496
UQLFfb02iu48sfWGXKUZrzOBgZoLlYjKAI0EY+E5ldhg/YWDObuWd/BwSPF9tg/rJZ64rWy/PyBx
iApGEnuClL27Cr8MKgIkPC5zgxnJvUh7p5DxqnW9qxekoxjahnULep84kzXctM3vGF6T7ciPBIAg
IAwHytrsv3M8WzaAeVhp4b73NRobsR2nrPXnKvWg4m8Rug772IuP3R9KC/yQv1kTop3CGhLtbA8b
0Urg6c5xttmWS+FYI/h2pveMAd2B5cDLeedGgIGqZuoRMOF6QgosniAQUzHCwlyD3LSXVaFe42Gi
KitJCQ72pS9Z3V+0qbkH6u9y22xjOKWxhZsVabtb0YbZYNf48gFlpUabYndDxCxGk3O8z2nmQZBN
eECzX9aZQWPt1RCigTfm1Gayf8Xja6QWIT9pzI/3cvLLL4mfaE2FzYuAj53MsyLsvNyEeJWCNUPa
UE1914NbOx9ETs8VvBwrusGYhYvb7YMvNXXHCzF1RwD6KJ2ZUm2aLf5Wp89lNCBp8KthivoVUfcX
sFxMmsvJX/o7XfFZTPhoWBy9//M4ZCwz3yOPqn6g91i8V+mRNQO5DcqPB2JQnLszgblueYfrZMx2
06/a0hQPMhktpuRslH3mUOLH8D8hf7UM3/JDf/rAoYVI29xrvHQ16lfG+0YiuAo1Fd4J/BrjALqx
E32XjKia8+8C+RN1MEP0eAabAYEFoXHsADZEW5nhBEdhJrYjw5BxM1dRd44oFaEUv9zXXg8NTA1k
iFa/1AfkgSIc+nu/rCiEbcSud/hF8NUcJVARrLXfSIq4EmDpj6714oVp13Vmjpqk57UQ8VOBp/lx
BVj+E4+Akfh75kerpytzKNzFO31hBSED2KUyaQK5U5h1JQ8YZjMBrRRMnV1yUzh47XpNAPNrzbir
z3BMnut/r31D7CTdqaThs8CM8xWjlqkfvAAkbMLbS3TrtX7Jc3lZL9Rzt3kRN/RbRoQvWLSVzyPm
v3AKYYRB/KqNA1zMe+U8r731E+4KN1/1u96YcSOdsIc1yi/dGoPljQrSIY31AnrlRjEao1vmD2pd
dS8fa4sFdlS/E+YQRhw6GYGdzpg3wJxBW71RR7UmLdmlcvsFVCmYxZgw2myxCvbBXLd0Q/TglGOT
v09PJBLSk9aXGiccKKqhR7uyLb3Gptkm1mLYP6WlQBmKaO6ULtNlfwDK419Qrd9pBYABSsTSmGC2
D0KIMGmGzpYu81t5i/zI17b1hVo6fhsx9SNDDyKr9WUJZD6x6f/iR8eaYY6Ak/m88gEFwTNBGuLb
66LQtnrDsnGwvcSrfzKd2/I5+xEip9l30F95sxvSqko8ECBjER0C7Q8oQxy/VDZaX5rvx/PUnnov
wF7BL3ujxJp7JOToWAIizyGmljgjafX61f5ev+Bn9XX0ew1oXh4DA7yLcJcqslexeLD1CxFNe8kW
F8iXEO8of6Bo2iJdxkD9CQjdaHCwUuF0j/j0AkobguG1F8FrcJo1HT+qdraQNvrI6jzu3+oY7stN
6tYHSnkgaaTlej4GUaEuwYNhanX3zC93783r+OJbUhbifEGhRWoteO4Huc//FxF9vQ6AA1TwAA/P
CZlT9Gwh5gtgVP/hW8AVVC2DAWRNgAEBmYo9gdUGCE0aSuINP8Et86ZGA6FlwauDDwUPinkgIxKT
EKIcQD5c0C7EjNTdcnTnRXaMy9eh24rfGloRri2yGMxs1TyNALCbI0ZC9vPyaqxu45vm6ftwh/H0
knC6eXYUF6hmIXyyF57L2RG283qwoytiqS8R6rAdnPG2P06omC3QxtyttjkFpggnfszHi9vVayUc
Xqhfmaqa2aFlTnQlc0kznud8n2CHS+YSbhTAC+yhpwzCMw8W+be8Y3ANubY3pZV+F8f3wbMmDTPz
+RL9MftFCWyDsvcGynPAGOYDyzeRXOy4pXIu95mM4GiypMMEmtRXwDdtNU4jZELOD9Ll5Qrf5Rdu
wpXVc1SfQB+9555vN7XS5Wz5fEgEkiHcQlI2+yJ2D3bCL0M5WpTBbM+YnjDfBULU/iJpjm+aP2KS
sc1HqTlvtmo8n9mzlcYZdEn4F27h8kYs5VEf3o/Z5bnQI4t0xTP6qGau/Kl27+YoL9fl4oM7sjFb
6fQB7n8zY5PsqGV/iXdEm40vaFeewEEnSENvzXq2HLzOS/eMmdOMrMV814/9K0srXCR+zmAC9dSi
8yJceA8wQx7lo1lX9svDAb04AoAt21MxCllmy3iZdYvJ6u0w9tLoSHVbei4YD9DuVwd+7LIz37SM
bmgxhxnD0RI7J5GLTC56R6/cRFsZP8CItQJ93CLkeKHDYNdIjDPQuKxBGJRrw+R/n3G4XSB+MFpO
P8w9bcybxz1X2TOUbatc+3ru4fRQjBvhkkCw77BBbp+TnIF4+9BasgFZYCNYR3hGgMHKNl0Pl8Zp
NwRETq3GoWo0QBkc0twu4GW0Vf8RPLDm8qQBNcfWhyOm2TCrr4m6kQ4fgq2oNhlsGQS5cphJbtCb
6WJMT/W6pbCfuLCUyRlp1gy5jqmLdmiU/0QHfCOAQ4DAAR7QozIHBOh4XaIDUwIS4TgEe1qbbXLV
/hAHWR/EZ8F2jPsKV+WXiIfTUsefQiAfSDxN3GD0d+ku/UW6MPkoDtVBtjAw8XQfO8UxpS3bMqdc
T+6YUDMpHfPhumVmhiMejIRQWqqDCWperuO1tCl/kkt2l6/peuRXc7bVxLCVG4YLRNV8RfyMpSPg
2w2b2lagiRMYBxG8Ww4MrYBWzWhLGGe07TwduiSpaZf8NEE8cupcFRuJeFeY5Z4w4eTAQK5fTlx8
H4zwJG51K7HLHcosoNDfZjdjRPNymfklrP6zuFYvZeo0AEpvzJDdD51k705TJ802hLfISPxxddkD
GGocOUBQB9YDabz7tyUcBkaMhZ9aM6io83IRL4BDElu3X8f2W/pqzoCGvGsCDlYi5fHfhzNAwXHQ
YMLD9E835BMGzoof9p4M1FVjnTavBGikVWxpvcvyBiEC3SJXE/4yyAQ3FXO3mYVQ1Ju5ubQIN7ND
5lXey2s3fY0ruClS0h1gkvKARz/OcE/vgQWqy5SmsklbHgXDcFPmOUHHzG/ejOc1gOAx5XwetVw6
ydcAP+wn+kl1K1TM+orBDA8w587ogTN3HKMzjg8ogVwhay6GVjPggC+La80HqVZJsFDwfV5HeC47
EImVW/k3+cHd5Tt0nwvtzCFOWDFCyMwWH5/NawsdlCRiR1tLP2D9mG/nm85GQThdQNxGsAoVnerl
XGCHj4T2WGGJBIJAmzNP/CnX/wL+JUgGBZOTL54PYQMTyEOhZ+B+4vbHdjRm4UAPuWTB9GCPwkwl
ozl3QksyC6/wphY0htdBfmSHYanuSwcYYVh1BBRmvEf2ZEL9DprGUNsUfiDBT0+iJY9Xd8we45aS
XmRgM9nZdD6Wh17nCtzY5Q4zbpILdpzGxTb9TpWlTsxD65R7jLdN0FwgIPykHOrIv9e2NABjbRyF
w857bSUzpIKDqCMZI4hZmA8k7QbNrSk8xO0U0yiCM4l935QO8xkzXgHa0zgJ69YeOGvn6Adsbt9d
c4XAYwGqedM3lRvKa4o/VlxwrTVM3YOVmN713JPjbV7CsJXc+O2Cr4zMDxepCSzQsXYR7upFvTNS
C3fxjfuAIh4KyQ/hx8yhTBIDT80jGAOhfa7M6s5+378O0A1yDr90ocPS5twaoXpmDdSD5EiWwA80
az8TMAfg6F/hjk99b2q0KJyO0/Nk/pAWDzaXDX9kTXHHF/lvGl6e2NwgjFuNiK0AlTsDFyQj8NxY
96kRHTgr+8uEWhOkoOWG/rCmuIPjGxVRc8sOwVXdSBv1pJEcsUI0tZ8soJnfNDNc/3RY9M1J7i75
ou5kmTsVvAcY61ZJcso8vyl/lEnHfvzBkt8PP9GffsgVO7sOCMMGewpRIHVwXbfhWxL/FXqceNiT
gRLwDM+MVoDiwZx5SKU0+nPDWFJAPYmdyjjeiuk2tsDmfNEm+5sfrGZsT9XIrtWuk0uqmCK1r1Hd
hT33CeNCW9iEuzcj2126ULYI1mkN/KcD9QW9m2qMeq/Ge51f1pRq/40SrthTv9P1n6auvqjPKFap
tWg3uROP8Xo8uAfMl7eEpXNyMtuakzJOkOUYw8qME72yPo+OmiNzo0m8RmMrObqhbMc/yJR/NsaN
RnbMJEdyVEf5GQ0TJLyd3zYI9l6wMlN56DEkiieTu8X7q/ySf4exg+Z35MHgt+RvQoBoMTyqRlhC
GO2vFFPg9Emt4Bz2czYPHD1uNQIKxhTT0ZWHwdzi7TAv72BuBKbo6ZxuAzVTafxoh2gT/oKUNltg
mPeK4nABg4fjjq1wh0r2wkH4ODkxBQnjObdfAokckQ3t6oluYd75lU2ff2Houg13Mzf50pfFIcTl
bLYJrbtoYFxBOQNYBjFI45NCBrAZ9G2e3+JJ7la1X/jJobuQWAG3pT7AmWEFei8XP32znM6ZCDYr
xU9X02MPAoKOmVcIyh/O1Q3qAop56E2tvNH47pmpLmUWxUiUJFYlp+7PFy/dHu7dBUrJthcNVIw0
PyCT9Tq0Q2wTmM/PR+/siJmEtIlP1PWoRt14HawiIEtatWAlb/V9eSpH4vpYKFI4Xsd7ZiMbnczl
G/OKkQU6Mq4dxXdHqoS+yR/xWtxWloQdyJPy9RcIx/4ekwsJHmNTaTZYCpOPQ+41Xm+VpNRBw2PD
okDA34bKYf0ad50hEm3P6MGp9m+IcK8FTn14rE/d05sAcTt4odwEFeF/k9gjKov2r4YnDr9hMXEw
zlAY8v0UZ8bZJC188It/VWZS28LTbsmiIZA0X30Ku8KKDm1+gf/fbfoy40d5CkwedNY9tOt/jhqM
NSbSXBws5aexDonJLewxaDc/JYfkQDNg6ha8RegT7tOpbEIRQstHGYtTWOBQZuwKv2D7ywT5YsWv
nJGQWJhxrfvddKt5g8vglVEtDubc3LpkpHvJRFANH01go2DEYnFVkbK97bBYmByjn3xHD5U6k720
nvqN+f4SeuJdjCgytBhbGbKEDIRAzKuSO9EwJsmqSzR769RRqUtBNvkp6gPttORS6iwxMvxVNyQt
cOTQsIhWkFtvtntsYB8VMgbcU3kZWxIgf58rnEwK1LT4T/UGMwOWyMjroyMlFjfDpIv1Mh6/U0/a
1xdlG30FrP81TQypsnSq7MUN3KB2B9gP2QyWK66HJSWMhk4VJw1aGib82pmUnff4OT8O87r0/xdM
7gyl8WKcZ1uIaPDjuPmQyZOqYcLHOkff6n64v1yVEQrcS+si/4ZrBnQW4S7cPWiLWKekMHBHtna1
ZOIFDsEi2xRL2Q/c9zVQzyoVZ8J3Zuy24+qav0kwb6gtG4cqdh67b8TyTMd4OXx4ciroAGj0X1um
UyB7VUIuX3ouz3hmLDKTD55gOzejSIYsaDInX3fGsCBVkRk8X2b8BsUWtQFTWwMONOU7vS6rhDuR
QYIL/1P/HolW/0g6ryXVkW2LfhERgADBa6ZS3iMQ8EIAhfcC4b6+R+6OPnFvnz7Vu0BKs9Zc0yw5
9OwaM4jmBpcHvAGJBUoJJp68x9QZvCq8VKznEl4DzxOasNSb5eN/fL4jakmwGPU4WO0plZ1uQujW
KXY44zCt2/G10CNwjZ3l6gVdcQ75rM2nIdJN7DR507SXFFIoM3cWJmyUHXo5tUfdcM/fQc3QqJA+
V1Z4vLpg3z/ZT96cXqhbhP79zSnTGp6+vv0Z1ev3jckeAiiusj1O/r3k4b3G57QSLYmmmYEDs3V0
ntcCXJU/mIAwXrPpt+RtscWbkR+hLaVzP2r3Q/6Wn6gBQg+BMX6xJPTWO/pX2WPmaiNhhvkKusWv
pA2H9p9AXOzCBoD18VUPCnn5HjP85pB+j0EoeBg/NgeVnAdTfkTddwPYnXXd5xD/R3BG0aLxws0L
AxZ9Jejfx3yJGxpym9yuadb0t9IUFc2SxBTJ01+dm53XSnsxhM/A7JbHH3TLFj3m2TnzU0cJ25mv
8eP/YwXUagQATuDneFLIPmw+xh3qxifazdnRB8RW1junNcrZNmjoqET4lf3QEcgdiCU1x0z8W84p
4IABK+iFoAWgRzNQLk41WKF4H2Iz4gDeJ6EYyDW86gLRODnAcHK93HnYaV+8Nk4o0lZ+cUNn4LwZ
/cF1MXj8vWFHrCBZNFx4kA0i7B/P8Ao9XMyOT/vc8OC2nVbYrkLJOyHFNaxuyYuiDKmTvQ/H72Z5
xSBvyE6qKck7u7g7Hqp1J+UjqZdCq/FZwBZAMSNCdMTrl1i38tKpVAm/Ccq0SOsOX6K1PDALggBE
K9ZmUM1RJarfP+ozVT/Wpi1WWL6+Ss9m/hEkHre/l68pjBlWyq0TVkr7Zqvdvwkmx15lheGtHw8W
a6QBIPs0/2xhzSkU0XERRRSK7BuvwcP/+JwRFR4iEOddfpXF+J+XyTFzQsbcRVXm6Q/Eh7yzS+CC
st3O+kMWnxIg8q00FRDAi8XRm64PtBgIyuVrqRGKVnsJuhflcy+F8F2K8EVSM98aFL3mb6hRYp+D
RmwQD39FFfltEdcUfA/7NUJpAeRdRRjvITZDTw6eztTAp2RGrrS4Fwvy2IizuMIHHLojJiMPCoSv
34qYScEykAuYLBozj9FOHXLySkpF42CqrSoapYFl5vrosMBXZQ9p8YT2kN6VwdZNlCtn5VGAwcS0
ckzUnJ+vfldn9CJxIT6+ZKwPA4fbDpYTaEwLOJWg9OmnI5dsNej37JDCoBBig9DO3jrrblvZb1Bw
SaeW97wexpxizev81LHpAs8ICuyZTWe35LFigCryb5LSk5ByMcT4cr2+lGtTrWq7noTNAWIfCHGD
v/oSVsFtn3Sxv8bQ+K2g6pCzim2JwI/RkHCqqCasQ8Pp41oG90ojC/MpDjB3Voq1p6u8WC/NT6ZO
ceA7wNXRICz+QKCBmmtOLzLHM9Es4YxQp/6sGb6dbWsgej7mIbZtsBvIVeo9ps3a7TXt/Xyt60mZ
cyqLnG2I/lLylfY+XAy4httOXGFBof/LJeEFwEiB+bTbF0aPbEiCmtvuvNj17T2aWo5vuE9NHSYP
5/sq11RtIK01vU7P13lJBThk8Nj5zd9k0BTG3N7vsyWTDPgZbA9YH6Z6naIzTPqXd5ZrthQIJ9T3
YH1EY+/sftYadX4opwf3p45RXjycYis+BLLtGPc6h3uZ77Giw6oT+04vmdmwlidJAku6zaW9nF2K
e47nF/2zNurkHxNcrzfuj8YFvdKBE+iN4TXVfTJDPB4Z1oujX3Qp+rqUbkliBLAfRfHiDtwy3N9m
RP3A6x7IswuwD0/GcDnEi+WsKmYXzRE37Bli3LCLTdOsVfsc4eGyRSg1VB6ZbEFaxT3mE/Vld58T
YeLByGOM2LUaSxjOn2JQJi2LNgzN2AsPdbmkiSLR7a4SsDUxQKoiZ5im8SbUFzCO0MaBnCXQerg6
WsKGEmtf/gwonCzZI4/sFHRfJPHgS1vrMovRpP6ELQvc94EnXNSmlATnFbOPPlPjqwhQr5/F5L7A
L6uVAD7rpT/QbqX/vt45/80BIwYYP+AslCSXlP+dXokLrdNQk4OnDRwrYlcsU9wwelJwGrBuBSCh
08MRw34S87KIdnD64vvF+fd5rvyG2eXJ4r2d7ZcH7R/vs5LhzIXvA9bN86Q9965iRhjgx6Kr2z/t
GRZiLSybLZRL2BmTsvggEH22xHpLFXrGVGjmFZXeWts2U3GQc0fbzWM57JyP1Wj4HZ/PY7q1MpaO
CbsUz+y9iQC8ol0MTSdWKFt1B24xEEDA/kLqIJ7ylfu/nliMWOKoy4CYdUAByKIaIUkcxH0I+D2x
xYJ8XJ2GuDKZb8IExzDjNKXKD/tamGeVcGM+cjof4KjRr514/ilRDZYmsvU+12QHEQH5WJV9Pdmg
bDCKkOEMfN/ANIjfhV6LyXB69t4t681fcdxGG+coANOyDC8wMQT+Q2nHWxlRig4VUTNnnO8QFi35
0zEKDVfVwBpUIYQsuEGwyuXZ0UVZE8cz8ST0TId90w7TJVIeDaKtB5y+OTP96nmPKUodv4bV8VRz
m2ZhNojb6R2rX3oYTPjsY9qbNBMzf2LUVxo5Py+v3jH96DGdfC5v5Ty8lWaMi1DPgiWhizCT2w9w
n47Hg8D3ugMybWe64a8xiUIN6D6XyG4O5YHI1Ff0/RtgmfqPes2whFL5HR+bUqOp6TO5Jdus4l/P
6lFLcN5eHQx1vG4JEX7WS0Hle+hVmuxwmDlQQTEGim/e+2xB4bnB3iowvcXHDfa4ydC5QNreWVDF
9BadERcE+pfO0eprdh5iNuer29Q3tQqpdhJ4mVGAgZx9b9NSUJ49mPXAcBNNU9Gp8XBo/iH5TZ/4
NWI6iX9f3k4PZQcPKZocmHrYHm2wXyER9TVEyhZ9XJrdigEqjSfxYZ3JczMYQeMCJoOWA1pcME/k
MOfBc5fr4UhjydEAmOfC1MppTDsoqhoqRfJA6Uv26eq8db6T48NlUG61Sjh3qiWHhJBCbqjigXMZ
m7PmcEu0O3RPmr0hPMtD3F4RII9lyp00sW0IXwzOK5m49n2yK99pzRwWFFhVqjnpJd1ZY9yn3l6T
L+6D/jkDBezfVUbG6jYxocG5HHTJ3/61xse0Rpdxpke/pq98j9r+YZkUfNDK0EwTKzs0qF6YHyTm
eofyBoj+gbvmc9xe7Rb3r33oa3+drkO2tG0O8NxhqbNmSTRFvt7NkNHigYkCZbXDaO8rj0yHB9nc
/teEAZV7rZgkGSxRBpJrCP3SpWwX0CcfK3rbwdPeD3aaVQof/Qpl9WAZhK3Wmk1/pXrSWrDs0ALX
pbEeYB0RwOE0PiFrb55CKsUl+lY53/W+rxpngYE95AECB3jROMOpF31MW32/zq+Bf+IelI7K4Ouj
dDGXh7tVDWkDGFZQpw+knp7diKMWQOb9dqax563b8TsZ3C7tvtdwMSl4rYxr1Eq6AHsse8qF5Boz
Z/WYL86dj3dhjvyzz+PPCue/nfWhDcmRP9FftiffWXPx83SGLfOR1/CG938+AGl9ZlodMeICuu0C
ZA2dsQGGcnHwaSCPAMd6EHsIb9/FFvOvO851jMtHuwlTlPfHev1VpHSuuWg25wUxpdNB2I470XHc
9n9hf/xiJAcvWfNQuzEkYMhMNodD+Qxw0yp+V7KYgw/d/U20dnZluJ062nWdSwfpCv+Zo7pAdMd5
Ab6wW/KOTksou2QcoxbkXMHHu/8WWwOJqM0m6Idm3P/79Qo8UVraf+jfcXgFFHlZ0MR3m94uBsEA
DG3dSsjYzY/Tmb5KyqJBXrnbhjAyMCIzgwj197CBh3HfGZ2h3tAYDWx4vzSuewYZnG970aYlDrtM
zcHfEbbFBr5laIXYNEt+sgV3jnrqZTM450DgNMeuyT0YqnYYSxl8esqnm8WLb1Gfh8eOzwoeMUzD
7ayKvxS3fxBZN+0Ns2VcKEjJVeS2xzNYhh0592dfJipW8kPVh9EW3Q5dsLWEea8/AEMOXaXNjqCU
wCcHJl7fiJYSnc5H4N5WDTVhmTWALGZNyitWVazrf/xll1IZljBzfnIQth5jU438Nu9i+aWvn1Je
0cb3jy6ncOV1H3iQ3/AhHaDm8GplUhxQQOzUuQ6/6r1gmiuL65oqvLG8JcUV+aCzm6uKXrFcM9dC
A0AHQyn51Pd3i48DmsMvhO7qvGdaWaj/ouQOfw8tZzW+URNs4ZeHYvrZTNu24U/LxojBzX1yEvHi
ao8+nKGYFhICUbfCprno4LkIhXIunVVjvGIvo4RABrk+WFrzS3ce9xAnSfb5ixsHwTod3q5Oc9gq
zNO85PWXnH3K5xPm7R3eKkcu0F2PGie558lAMATV6DHFOnDJv7nwd10wYrrKhHLTK1Bc9uleKFDM
wCiXPRnddqrDS+3u1OzydrbBBbMVQJEG9yJdHfgAoBk4gdvEsWiK9f//gJDuMPMH3Trnk8xpmkDn
mTtDgZM3GK3+leL3eqPSpcCqxz18y5ji7kDF4VXofqaJZ3MIIuSwJAJbD3tnbWdcgb+rv+0wg3iC
xdNGp3uNb1bQZQz8tLZgvSxi6ju+Z9Rb/Kym/HCM592tQ+lW7Gz2KlK/DjjHmeoSZy49JiRyS3TG
VNwF7ILaKbCPZYHeLLQgZ3V2l1ARpMdInh7KVHvZjYwIh3kq6hz4gueL7z6SbNqxgDdU8x7wzM6r
ICU89rwPKqZOmB5qNZa97O/BTWgUkpnO+JvNXgWKtmVncfljqoO9piGSRokZLzkLwKhDqCfg2xfv
1Ajqa/jtAPU6HCINzJnYQYwZAbf0WrzpEUNDMsl+072WuglfnyP6cIdmm6bhG+uGyml7L63uQh1N
iw0VAka+yPMVSuMXWBHTYES1W34cVFW1L/BRGLYQWAgtA2wMgg/2uheI6PKJf/xH3T8Qz13W0KHn
1TmwwkCw+mgc8B2hKKfN++mc1bainKYG17pZHzzfefnOtqAGBB9iXaBaJ+xDZ33wagwLgat+EeAg
GqDF2jT+wanNa/sUpOsGP61xE/FOSyh/odLEcTBcdkhOz3n2+T+5MwdaC2MkGWiXp/EXlGDKSM0E
p13kTg0wRm8iH1Gx/Hgt3arCbWB6MqJz85mYFojascWYojTn8+lQjDsPkuaWV3x2PEYfD7EcAFh9
hq1ia2JT7fbw+zmIZLBMWtCTIIRfbG1E/LCwamrK2yc9fWwEyuvX8H1OE3OJ/7qeXHevXvPNkAGI
E5fmoBXoXvU9Ki4XDjAY4C3XFkAd1AXKRwkg2sv2K+1iEY77WrsikeQm270InrZLagVd9sfDbeZo
qH4zxKv2fMobg9AnE5T6mIIIu+eBf70WTcqqbvbWBttzLmaUc1Z7+PIxl7E/eFsDDGONrF32btiy
hqbkLbT/+i1nVnkJp5k+UTRag2f3BeySTg7HBgZI0UEbOkHTAVtk0l+1OG4E/BjkKRo0Qle3DytL
J5pQE06imX2btpjrL6iMwZsidMWvIc5h0N5/FvdSR84Gk+aGRXFksod/QUXcfe/jncB8reOMC5ZT
96XXbwtKlw421/cDxB8wxQKwWr+of0cxBV493YKqNRVZwbbNYnlgf/8SDjyIg43CQTK0p8s0Jy17
cgkns4fQ+Ni6X3geK/9Gbze+0fToAxRL5X9pFqOzKrYdkTdvLAwzPpWrepVyTafeq6R9p1/h3KTT
Z15RbYUTxn7flTHnvCkdrhROBw7t9cHOjZyTh2lz+RGed1YJQINzB3u7LNjYknxsHMSoI/1T2TfE
/a1BDHgfGmXgzPW2Ybrmn+/4UBRCXFe4145yztkHy1p5a/0TbBtCTjAxaFT/wM2l6fLFctz9Kbxy
NhkSNNsBxWQewZGg6UFvKjrZntbTX7b3wt9GiZIyJmwmT5ECt7AryLnwQEbJbMZVzZ8KMNBCH3ug
YrnTyrZhePbKo1xrYhwb0lHTMOWZeh4wKink4NUekx4mLnwbfdWjggf3CDxHKCF9GJt3/GyOQ1a9
kjSmsSF9rEWDVulxBOeed2AKwJ+22nslwWgLFMNSvWaDMZYxUEtlvTzJjXRHSg2yeCtjdFxi6/Hp
839YkPDyjhDqWpB5+rDAWBePlDknQXZW7lVDSBJiz40jC4B9wTnOOjDdJVQYla+78bpgfXHUfTdI
75OiEefcHzx/rhn+NdS6HH7LgrsPCLc8LQAD1+s9Xw8Iqe01h6U6xSrlIywNi6+Od8LO9hgblNCT
DeVP6zAO8dwXK9GclLX9CNOT/iFump1VFHcySTjiegVNzGMK8sgpxZookvxkeXkaKn+jjS7jAWdE
HE9ZVnpbcGZFhfDaXvmwQKsd6mEYENAWco+qXl8Bl6VeU4zpuuHyvfby1cen83XiBXbDSjgpp6Cu
yRJSe8CvOab0bMm5h07LWVGEnmVnCsugfNv0xNP4s6BhdEfbaV+EHkjxAaHIGJpJeD9L/kS/pZRy
1vqs1jPXVpYq3sG/cMCNxmSVyK9Rvlawbi+LGExXWq7hjYfybMVhIzK+nOtdsi6em76Yti3f3Vgo
h47irzvtRuEVn4bBkU2HAM0anS1X/8sWscH3UP1U7LrWJ8niN3uyNfK/ZDZUI8yJggvmW80Sr6Tf
GnsmSWQE3HTW7d5rruqTDHOWKnansUdt6LFaWKrx6ScAVVhFzicrxXTgS5FTb2vKENUPmUpsTOpa
n+kf/5UHpvSOietEsSCfeJUq5V98fxpCA+gZzI/MPD0CVqUrduVNhCkDCB1bc80KiABsOVOq6SF4
ymE72GyHkgW+L6Z+z+Vo2RYOxGbtfEIzCAeBd3ILWM7AbxQmpQdUWX5kGMYs9tY65LsUTNqZGVEo
Mn2jdj3YYn0JUmbsIDSVMmbUlBHnU/tvJWDYM3+d8q0JR+fITlizrG/DEU7BSftKNQ23vsNTyrl7
hVq8vWnIDsV8NWHQIEDGfZalchxWq2e3lSec94Si1GNvT1klXquwvXzPI5LPnHcLRcIx/Fi5Foks
43E16csgU3gAM5cQ0xHRw5wQG4YeQxIpxQiHbtQUxC22pBKpKIqOTMAiWdWFww0wt4rXTnA+4tGR
86G85zJPd5xQeckS5bFSHmSx312ocB4qMZ/0keemiGGYFkjrKMYBoTOu/IGsDbfD4RBRE9nZlZad
kOvlIsYmSykybJqZBDjubG2ygIQoK7CGVytu70X85Bwy1HaCv9ST3dEOR27Wv6JS2WTjyaXY0/tZ
O+9qD92KKjmY4X0hHotH/BWsev07/oiGjh7QMeOdvMcU02c21l7M6KBfYvbOifeylzD33HpNylH0
ldEZxBTEOfikB6cO5LApeq7/HBGXvunlpAlV69eaj+fvrQpVkuTbLvR3fWcZdK2c6Dx8/fPLiExM
0HbMq5raRCweSde6L1039pEwL/Tj0RbKFtbAW3mLFx9HbjbB2cS8yiDNuim5+6MuPzOPKdmPtm/w
rkYsWzLL4yrzXRTWwvhDxAGN2pK8eR3ihDRTz295VnI4/C5PzpzWWf0NDkJu5jGqkWzDtil/Pqt6
dSuJr7Rj+SSX2Qa2f4js7xS5w35ZOYQaT3f+5mz7r7jGa/c18/e2248RNRwgdwqQS46XjDTdIIr6
zmz2XsBZn/zswAqG/WD0ngsfUzo3qMUkqHFQIpMowmxkFDdD37KC9oykNtMy/97CJWiGRA3a7aPc
BJ34fFNj8tkm82jSJsn5X4iT657QAvk6GdevExd92pBDZpDJuDWS5yRz/+68/An2X+LrjDGlxTtO
Ditmg6C7W3lMlelQnUEST4AKSjMLsSLWjmxg/ZuF1HtCp6HzVqbMnsVpXEJVRfsYMTTSk9XGGBA2
xpQJbKsvSrQ5NNh2qHh0fKYMmjXoOuM17zP5+ijfZLYntYQrhWWrR9I4ADBGxV2hfKmFL7O3uJYn
Z1M5/jPGznnKHPG1GeAfN219hWLz/N2pCcUnzUjpcSXaqMsKl17AfJBzHG12chJ1V+D7doJfh2sf
EkQGDkOY6K2aMmhnnxUiFNd1z5akoI85zZG6BfsS1Ep99XDh4xYta2Z1rT9Ch4LgC9of0fpHQS0z
/lF2kJMgIu1vFlmNixibPDyJcmtRq/cvaWz5Q+grrzHNpsKr+7yAF2iP8clmVfZUgIRaJ51Nmtxn
tRzvmw5JfP63GA4z4B5cbr+8KfKguuxYw44wphlfVoZHSjcveoNCb1jNhl9sQolgPGJShcSDgyZU
NJ3k4zYO4uS441pawVWPR0BuCjuK5pkJd+IvG6QE1NZEtfXYzfMMxhzDjZk2cZTfMdP/nZqMB5DU
ZRvUjwWabXZkpmNzJPA9lu7A+uspYHpFaJX3BWH76YlEVTDJSLfAcnpwERsTUzAAwu4Jl3vx8McH
+TfwMjrqCWk3DpyqWVcQgsXy2dw344ZtZZcoIyeAhTJ5b54WNjHuPciIRmy6bM8m7JN1w3qTQNZe
tu7C97vjn5o2sin9xE5ytzBzYEAUli9A39zpU7R0LIbPvZqEYEpEnT/oiPia+nKX8doVT4yAen7i
GILweNMLPghiJNkTN390HvoN/5kT2/wHuOiOI4DYCp6gms/V0/roqp3EGvZUM+72wr66Lt9ih4AG
RrmoUa0Qy/ZZ33l/NCyMeoPh4cA8eYcL/niwzQhSQeoq0WwRlva1JDAvzsO+r5h6lM3EcXRUIhg6
arriEpQtR5FgAPYD7WHEbJEQcP2/rU8Bgw02B8XUdPRZ8xDCVA2ceGSMtDOj5p9Jl3TgWFBCrZ5U
LiwSFMTMsqV0x62nJONsOMRxFHpX5B7IuLWHnaXEgqbJtde0FldcruX9D90ecyc26Y7Ph11kTbTA
ZXEiQATTcu+i+lhVgZrchyNzDJ4e3i1isg3hlGqXx/NggfbNwl7o/+ugDjKAVTHGZeskoqbeJign
Yv7uzFNl1duBy5Vyn5I1ts4yohBn33ELnMYa/3FizHpNMXokJNaPW8PaN0T2XTbdB6fjSidtc0ni
dadT5drlcISDTYy6UkriJdzMEJ2ossxhCxBhBTGtqW5vmTW6svVG94vgdkMMcRcEAjpHXi8zhvpd
632Uw33SSM9st8PW2wDOuxssqdkTP8ZMnIhocTeN1B39Rp0S3c2kEovKHz0YSQhz7NcgANMf7BR1
/HuHfW1LN/1ancmUx0y23pXr4prO0YbHBzHa3BzX79lEp73G97AMj+FJsLdjsve4Wr8Butp4536t
6bSfXMZPZUYXIbifUIxRmT4o+yT3nol/gJ0Rqy59lV77SehXMXVxTkeRGlEZYglPNPQlIhsOlytf
bxLcnRSox9fyOVu/uJoDfzmHaIi+VxfqP1m26F1kqKaKytdXcblam/laz7JKjnzKzQOlRNbe/f97
WWFd31EQBHKm2iZtiRr1cISmTji4T5MKmNWwm/Hk+ksuQxk3WMnw/3zqctomqjAGkyU1xOgm+G6N
UUmN/7Y0+4l78zNbxPA18Bl1N1mj4D7kSHtzGDbdUZsry8AUmubxNo5VK3VZCqzw4Z3Vi3rWUnH4
4fPzT/fJG4Pu31v83UabYZ+uDuHhldvldxSLeJ8iApVlSaadM502La6yIdHzIxmubsrLuTntFKPA
E+/Kv/HQ9janLoHxSGEFeXgUPZw7ofOe5uG0JbnrYTlJSs4/ktUJ9s5cnnN56OiMb1xSQ3UJsJ6j
c2mJnL79Qwf7uFPnilWoKjIeM34FU9gTdQ2B5aaVvYOvyGoc4EpyYHmGBKBgm06VgtF21poGb+5W
eTxFhiHqcrMZHklo5M4H4LzSxHL26zigvwHBQfxrG6wi66fY4LrOOU0aCxWEawVN+VYaKr2KCbfU
AekRf1GZPLg4JSEOo/gA+1LAcBmA0HKC1YVByWq1X3LoDv/+7mqCg6YfkaDMzD7GMugNgjo5eW8a
LwCkBdRY5XPx/g0KhFoD/unX1W8dZ8AeXLfFJ/bPySajTuf6HIjJ2+daecAOhWtl4wgQZjxvv2P3
JiN2+FCyQPKYb9lHEJ1uk78/ANzJ4SyTZzHrO9GDW7ei+KD+qcmDpH7QT6JaNey+4vxGJU/e0HBL
3UnVSRpHl9I/BrKLF2drpM/I4dfD8RclNQRZRfLhzdlwyXI3MNOvWlbwmgZsKTYIamYG1OI3wo+C
ju/v5PTVOKBC4cibfbxldChgyviwMLxsM+To1aR32HlMBx8FFT2pnZuMdzCm0D0QGfvkx08FPI+n
fQ3+dKWKrc/yzvlNRQFBicV29Rh5UgJMt3+LZiipXP69LT/qcL/3+YBE6LS4fKOblWGg+/wIF9/2
QYojgDS76W3dmLJ0X45UH8XCfQIv6aPFb/JL/rYllUh0XZhi3OcNd8V+yVmJnNZqWrG5qOSF9dl0
q+hoNfVGu8kN8TVbsVGHjI5mSPYGkZncOXdr3FfWZoTrJWJl0Ku2WPzGMKaGRE++A065ft6Zaen1
/u9y8gkgykFojiu/JcEOuWqtvTSzuXhmT3JC3+Xr43SRed6VgckwgzP14Uqyb5t2AimRqWRoYn9y
cVEnOIeA8be95V23vMoG5GQt8hKyHtYA5K60YRimg/QbdP2n/4VwT6eKDLyLPhsXHqpkSIiRThsb
ZGeU1mTRuSiToiahHhla5LJhm14d9BXfWiMlV3xJmL16u6b8hszAPe4BBcJIY/EDP8DDKUJcH2Ki
5PKkFI1Nw+04XcpjE1KLp/0MeiSXbeOKDFEMJ9an+ERF0kMdzjujau9zYGouko4CwViSLolhoH8a
nWa79b3EJ3qGW7WHWIZx2SHUvdq7rGrSMtnC/stu2I/gHVyTV9ax73DhkARMHl4jwxN6jGVY8ov6
7m9djW7rM5YY/ovIkwG2CAKJujz4xyEXw000oY2iib6MCFyogz0q6pt/nHzBp51TBi3ukCFAx9nc
pBmDYQw1dNYurw3r2bZrFOjIlKkfKgEwtYU1ewvCu72vRS/Y+UQ3jeDeYdIh7imQ9PCAl34TnkG6
YwpnG9BQtvYdf0AYKdvUzNoTbC3c99zerqrZftUnUhK7gz4Kc/wrwgb91Jd5B/ijdZ+ztY+gnFbl
k0M1MzqWZvndQGSh1oFbNCwqzvT44DnXHrIFTMLqpBnQ76l3QvigGOPzD+T8R8SdvS1MB7TmPCVH
kiQuYkAZNGUn/0OlyZ8fNbSy3VpAhOkPaV22aYeTzDnhCv1nLgj0Ov2cfdPiP8cEy4rOnEBZWoIF
bjqnvXzAYKacpTGD6+PjnYlKe/rwyjkA6SsHjxofIfD2/s6Tj99evcYD/53AHOg6nVX5ZKYKlAbd
mDV3dX7Bx+2kneKFja225katb8Nuyk90l910rshwHE5ZpvJGyCpyzRDUALKwzo6uosWRy5eekdd+
2crqH1Ho5OyYASvMFuSlvCzh5z7sH/u1kpvrcpCOttAgVSOKGYzrg6AX3yS+Dygb8a6UmNQzraba
07FOXl9oeRVlbSv4gBTxei9Z315AHXX70Khh8dOGvoGtf1o0JDH7w7D7hunISb1dLOL4KDie6O0M
elsANeLa0k2xGF9vLaM4bvqAlRxinPDqFxmLxmbAIV4zjHIP7sl9J9pI50Wq6jfkOMM8ocX99CAZ
+UB6a8f+qQbG8gxFmI7ZRGCNGvwdX+TPxAsU2idmLTkNPxoLDP1SNr2HnySn+JvVjkEIc1QoHCdW
B8IMJLBN/4/hPGlbaguuh3/dJcMcw6nRNO8wS/0xyiYLhZfAfZPN1SDc8SleR0L63pyVhAmRTXuT
JFgRK8ctaNUsyT/yVBYfm94ef4XK/6n+5OC2IgiojWm77ABs4Yom5zVtjiFHd87A1tT8q4M2LlwQ
gZk+T3Fx6eFdMNdUjh22APE2QixFixN2sFWt/Qsph09M09Qhx72DpKC9PBdHJLe1T6VEJ/qDY0nr
f4rbk0P8wMmiDt8QsEyySwQLC45Z0zlvvhSVX6LJANbH81V/jWLUgUSzqeCq4MIBjQByFPIqCGD5
kUrwJhxQm154n3RnTOT2pNckRkUM0ncCieFJeBarAn+eBdxFcr/6q52ONeq0LNgOFYSQ6AFsmVMs
9lZ0PhxyXedwtvYD0dRhst/kPYXfjufwN9WMI3KUttZL3b2W6tusUiaaDM+tS1z/kazwJHL5s+hN
sGhr0BrETeSYopHRBvUmODYBkrIV2MuznXVzoT5IE1UwhZZ78AnSJaaIX4NXzqM4xPOh4XNNBvu0
IsKtw5H3lDqnkOZsctTer7CKjKyNCRf09pGRo/NZ/gJ4V/YVE6peOncrhdEJQXxvl4Pr5Vz7rNum
WLR8I/qilph7+6hFXeKVrBndHgDrc0TBQXKoctjYPbtn91nxZ4v7HajpEIKkKW6+j+4NdFQX1Y00
0p2Pd+XQBJzv8sdRCTYASXTdjJW3vR8fQhyWABo6+cDDTH80yLbplbmLjSeS6OTn8qraJHI2bD5d
0Fwi+nR6Cf0r1S8nOUy3d7LZcgkQY/jweP3VeM+h20TvPd5O0Sfa3+I3JiGQzURGohEe+FQLLc07
s/A7hBGblgFSSwmEwZ00qOox5FOwoobsR+5t70TDgJmlusM0ogIi1wbY4mc/qR4pV5wtlzZGarML
6B1fdMNu3tsEMXD3+qseDEdoVkRkuRUg84U0sSsxoj+GeXMwPcM2RbYFzjnhxdIdm08sS1D8zdGF
tLGL0sZsWl86fcr9cMAd6H1zk119BJ3GkozIg5fSx+0DFQHFictv5g8g7E5UHJfitSCN3UEF4cxj
stoVRc8KI6wQJqBr6KBXFewTMLoVK87a06LiJOVA2hwNeCo7Fb/tX/ZSnN9Ens4BWbFVml0t9hVg
/b54WOtrBnsHcoh+Ptvk5nDemnhPMpxWF7K+tHKt6/HohqN52fD60ij8D5uYfnVTWXNkYzMi6O/e
EdzaaFAbX44MlFV/Oi/aXEoVpVZj+oVndzJhfZ5czhXaao6vDyZUXkMb/1hd/LFa3BnNggCHZYPH
9mE+8OXYUGShOGbYzoj/kkZIotV1fCgGiNZEKz05EPKhbG7aE0M2Q3ISDsyO7JMzKL5ihJoXnOOR
aqeZOeZjl/AHhQMVN5+IAuK2PvmvXDNTt878bwVB1eGuddq4w9pYWYDgfE3xJnaEU7eLSbAuX95E
FWNYyap/Zw8Fp83Sd4mu8r54FHEzjVsgYzRA3BI4nVkbKwB4Y7wNyQSeiD3GrlFV4GCMcAjo+KnF
ISDbO3iXuGbikoY7LZ9/OyRVwTWtSQPY75fSkriY7vnYsiFSmaueBp7sgftwH9ydbBgzbU31guEy
99jH+OD8QZXm3wUPPxyt7BGwF6C3pSwg+cLwhPgrsGnlPwJiKFnQvYRr9Y8hvrOCOgKi9MmbyXxI
pc234xNS7w5CIHZ8n3q5WQzx0H/5tcW//yU5uKe6rA4dYwg0aMNAfJFcq8PWMSvLu5huvsV+WJfY
GeEo2gQR4vDhibFDFRsWnTPfqsbs4wE8f7SGpE8kH770l/hy1gAVJJe6VVltv+/8/8zpWXhOeDm4
B0zZ4FUOL5O7DpM6LvFua2PKNcJ/Te7ygfOMCZpxaheHqbCb7Mnu3br7srF1wWsoMLc2ilPCWWsO
JrzpVl/42+m2Lw7+hYAc5GGsEuxrM44rejJ+LQHpeNNgJoAEjSA7rqXnmN+Eh1HXgswAu6/+j6Tz
WlZVy8LwE1mlBNFbchJEjOvGMqMigqCgT3++uU9Vd3X36b3XUphhjH/8IcmQEF1fVLRgeghu7bEH
LGglzNsl++N8FoWFLoPpkw/ROV/WjMVmMiVS9qduqhU1l7ENXkzmbvaPmV4TbG1kWwcNvAT/RStH
K/+DGKQwFxSzlmtc2YCMufPcDzwV6U0UfINjbWlxbREyicdYz+Enslb7/pdqQQNOTQpLZtuwOBwa
3gW+p5zjDiJ1Tn54Gloydl76oQmwIeJN/YuZd2SvRpolWdLsHrNJIrJLuU9kAfsB40imFPRu5ril
0P905IHp3zRjQGje/ipbsRkSk1WX5jE86xmNilVBbxa6ZHZ45pJgJfoV40WANR85UAKVP9+B+1w4
ycok13jApc+2O379Fkso/hDFEarjLhxwMrtiqf/it6+yH4EdchpS+d8fSQanH46LBWuJIo72cWDJ
YtoEPg9RsfDYgv3wTXq9tL8llY08m1WskfUK8luHWB/Y17RYkJBAzgsi8uVOvGj2gLBKQ1b71YFU
rHq3PcMoe8+uwaNvIId+O/IK+VmAIpgnXK2qHryxkTOcJB0W4/rDxglttConQAGYlgGziP8CP5d6
Cof0cZpAxjxW/PQ3nh4SaV1rEXuIl5hPs4AYVgYbxR3O6sU3j0RLXhHpQzPAN83vnX9/+LVz0ghO
Guw8bhiIcCr3XpEAhnanO6WHNh3jksRQT9TdNG9gxH8PG89cusrgzpGGrxXXWnMsjjXWtFaTYKTc
RQ+buFKz5Z9g/QWmRLPcd+WTyKjuhaonVm4WlLNS3KBsgTKUzqp+xNnO7YdDt5ipy86RVu/gTvdt
3qxQnQycbTygl/rhEEUt4r1XIMFlqdcUS4JmZ9JqgcJPfpj0fUMygqnf7SIitNPsHUGLyKQnBIxT
iiE7mC3Hms4fTRGOs9Lfey7w4IvcUYUqLi5ZcnKNlm4IstmqX9N5I+m5HxpHYRFdKWCtoiA9R2fh
vma0ci1e6Zg9YNuO+JWfNpXWUm1RdI7i7twPS2BTWSVBS7/sh18ird+cyHwwExgK4eNGtRp/vJAI
BIBboxBnKiyzqq3L/5D1BkoZZFioH5pRmT2Ep+iD7w6JCULISByEsdCQjirLDCEnTC70jxgROQ8T
/vnAWIjLt5l89eAGXNbzhKkiFgICgB6CbQzJGl7temaPwonRK3wYiKL6F8z551OtQ8WBVGRvgaht
cD7DbSw1ySI87wGytsZnQ6lOWfWYtiH7W30hjBZtmcL9AneCColSu7YZwyT9YPOykEGIXtLhJk8f
8EAOnGifLwar2G6ctmbFUSdD9PzNyRtBLnaZyhb4Z8DTp3nlg1FhtxxT9As4nGFhWRjJ3eZWxGMP
8yjF+cKn7Zg+0PMKbEMBh2Zf2hj+kv5c+k9PbEMiucK1KHdarHoGNtfcojhwOzJN1BwI9WDspTMk
EI6FkXuqqEmDwuEaNxRnjHHka0IqqGUf8aGjD5Y5DsV5LjZSwyh27PByTGASqofhmX3Vix9cV19n
nA7S/mysWXJrDKYjmKa0lwu8cXXgQKQcJjcUClgdynhIARORAogNi6CobSNZ/3tN0VLwe2prYLfL
wuv7+ZQDRLPRA5svHBQ4HucKNUvtj4nNgNKLnxjOEkxvqeD6/FanF2a9GXgz1yntddAkwi9Pcoky
q9kCU3AZjcR1/FGdW1LSTA+WbfxZlAva7q3FlSlFGfTaNVnDuVPjz6pcqAHZ2RoPctWdJKClCblx
bP7cF0U2n8R8xGwhsBsjn91lVKAQgdqwi2qCNCzwCn9rVDxcGkmuAYJoT+/0eiDwmXi/XXadXI9c
mtAsRA2JJYRcisTb8eQ6f0zvmwc8mW3h5pNborg3DTUNVpkAsDtpjb0u+kcN3iCT5XW5Gyc/QGT8
Ru8HedFETKDKXdbMtik2BDGe5m9qsk+CtwagJ/K5h4RwoyJPd2DlLj8CyuffYMHEi/5u6A5hvust
k2zyBqChk50r5nGXKXJMvI3gTmWBQrMhgLaLVSFNCR+b0ucyXdXueYjkqBNSXdwehvabrdEez3Xw
pOr87tvVzZCArMT5/YubgxbL6/Gh5aPT7DlI0Du779wuLoVSg9C2R9Vgjlgfmk5C7WfxScZIzEWr
lLsiTRXYmsucW4Nj2bw5+E1DD2VG9thie6+rXKrAfHwVXF7wb02GvHGShrotIY56H576/gJVN3gH
IGD1CsNOYqGqlLdf/A1JhFKRQRj9fYGBFwMv0FvOI7IgEEZGmSNRB84xNfuEwhgPTwH6TeCy0r2S
zdHpLcg+hoz8Q6pdn00WS9T+s4Gp7jne9TF/NMSupXHhwC9HSR8rEbt2QZmowBFO08LeU9LUfZyF
cIIjMG/schy5dPrdBNGdgQG/qc2Gm8Kul5V++kVSLB0wj6PCq1LEpTYQK2+N53EzGmzNb1R3xxut
zYrE4vl9ysle0Vhl3nhJcdEjDhB7QJLDUUul+Hpyq3dMn0YxwaLjv49mKrWFZ0EoHbA9RZ18Og0P
NSnd3LbOw8P6cnhgrRitf12qMTI/tCeZd1keFz+DvIhxAvLhFSD/xWT40EUaNQVXlLHLCBefs0ue
c1bscL2NX8vafgX99MsZ96Xqr4JtBPrMUcftBI/CJJWMhSecBWha9OtaNDjq9GpaX3zoQeGAiGQs
b9Ex7bCZNXrewCDNHrxaHAVU5rQaebKDZiaT4zemir+bYFdTjFlnGHOefhg0md+5EuYcVqB/Au7M
mEtdzW1EcQG3d5gOfJ4MNiJNco+3Bl7QnjrVPKSr9m9y2eCHCfCJ1Wrt01kFb5dzeULLymDitiBH
ncupNb4jKjfOrHxRTj4nKlDyeUKwMK/as6SJabPgCTDQSkGGOIleXHAU50XYT/L18I/jj2HtfccR
Y46uYif8WO3TLGGRkmTp9v8G6WdgylAYWHTLBmJ4zN9DKDcfpM36N4bt0jnAPhevTxoLjOzjE7Mq
kJ/BUsXDojJljjF3PGsyoUW7kFADFvgO+zY9+WIUXp3XXsHRM3lOGMij9oNajl/Kxev8G/wyjPbB
Z9ZkaDJuFhPwgtEqEjisoJ5e5zQTKhdIAJQj4WjAhQhoxn0dlQ6AqEqDii+u8GKR/QobEhh9PEf6
EIhnxZP3ybwcqiYu6lOVNXHxdgL5xwh10kvhIvxkQyCS9MwwDjc1vNgMaPXDqcHOBcBxR9xomvm0
Kqgnb8yopgy4B3fzmdLL5gsFogvhuXMOhGr1BRugoSHNXo4ujEczcplko6fy68W5mq/yVb8Ii9Ur
kPGMqZBmYcGo09YYilebqo/0DHGyqBReXBDbGdX0tGSFUqI4i94SIzkKOEJEJzRHrOKaE5IwN5e9
ig2gaLgA3wCb/rSJGLTgzwxpcrRC7QcY8rPw9nXAhq0+NPIi0DW3w477zeUOZsReiQt4ioW/6YAt
XgspgA6XZKsyQOnta9h6UZAI01SaG1pCfGLRnNAEUhlenevi4ly8gb8SXjwftwJpuCQ9EO2BAyyI
cb5BdYIxq6kSFwPK9kLBT9VkXagtttTP/DxmSe+VNs9OT2s40SCSrEBTCcm2ZREprk6rp3gedPTT
fvQ5SBPVwzqcIt5TQBk4sDFZg7HJ1Gyf4U2x4tp4GoSsk/Wbl6LDGyFKZ5kE4BLgZP3Za/HwAD5w
aKTftK8eRieFNdhsT1wDlKany1pedlxQBgC/yT/7rkY4MZ5x279PEcAG3JLcfPjs0BS97M9hu3iC
eC1G8a7VKxedGz3PxWisN5nPaIq4pR3QgOi2lP863nP3Pw4eULB3B3hNCj3GH266xodkGaNyf1PO
YGWWA4L0XeZhzLOnXTzshQo06KicVDERqxLGJRyi+y3zheTeBM/0mTJZEJ6PJoU/ps7N32cCEadP
TMMJ720Im9fMLFR7h0kCAkb8sMKfL9l39q8xWn927Da2ZuPeF2M0RgrnJmo2ont1ePEP5zlp4qdz
F+/YWDzsjAvmCipBhoVpcIqQKP52+xGNZIyB6qQX1ntuWOH7OrTk6e1EWfRlQjveDZyS6uDnywli
zo8Fu7dyNaIjTuAHNXDJlv3CZ6XATZESxx2blFklAQPTziEhdtVMaDxtFKR80kvyWFApT0amanEe
0WbSy4w97SQGaeVEIH4ga5zbNGWoPaelcDO+2PL0iixs1X08eZPdnCECodYAaRlsKuiYGmHu/0iD
l1i62vmJQx1U48XBuqr/5XNTr94WjxUrs2r0554aliGFd717N2Zc7CfQzBvibUN5+oOPm58ITX0g
7ha2iDrtFwZTgBLm1ns6H/0ADEuhCrTcYA50oZaw8JF/eFdj5CH+FEU/LYDV/FHb67CCBagAxZhQ
VIlpUrg1haMKoiVnRNsjCtmxR/Y7O6oxC+azBcLEDWQvqsyFyD3Xy0VBSi9dX26BReAk4QprLdD5
8w92J8MV7zdV/voghjdDWJVX7jsYTNUplgZhxv/HBHAmzQCUHCK5HczCwVw1n7OeBum9/jLfupgX
BE+I3evpl3nTk19Oprw5DKhEObC+XgQfh4QG4d2VB2/KP2HOzbF6N6MK+6H7YsRBOAJiw9WVemNL
i8Xm5jPepxIJrpgBtuZ73jkvuikZsAo5uvnb1L7iSP520oSw4sAsUFUjsBVws/FkAoxGW3KKAz7z
Js14+tyIVl0170siSPj7739m+h/CFkWiVLnkLD6jRGJh8yTf+jEpHfGc5IFz9UpLWDKhbv6uRcXU
WQDnbm+uQVyHcGnTKDqkr+w1xAvYCgZnqnzwRRYwmMH85qZweP1k5KpeaWzGf3SjPoUrVetv0jt/
w+cxX1ZHPDKIsOHgmdbYqDOO+UxIHuBf8sUv3+QRfNNnfIm5ATlbkM6rUbkfQaQGVuOLu0ghVYyx
H2tFuJKx2WfCI1s1gJckTiSkIWYTqFZ96BPo6fZxDNfLPY4n8y65hip22R8Dh/tJaT2cjulhbfcW
aKJDxe6sFHIhlq4EtOlcpRQuk+afjngCaqTvQMHeh/v0twRRYQ4XSvEovs9JgGK95cllTco0cDdi
amWduRd8XGJUDLCX92/3G1wYDOIyOd/Gze4+ZbBls5fANwVcxhoOaWPtxmFheSijzh98rZhy8NOX
g6XCRU2NwFtixKsuoNJJoRTyMlwq1y3pw37xMgbLLnpN6Ay6v+2hzwA+kM/l2KjmfdbUhRrvMm/X
2azcjWxxK2UnbVMCJTiw9qIfc2+0LgM4e+8jEjIo22z+et8zP2OaeIyJZ5X3Od9DeZLv7whOMBT+
xDce9AqT8VBd8BnZnKcLeBNtNRXSxyVIlrZHNa4HDdsOjBijbKdiUaBGZEgN3173wnhIaOoAD0lc
EbSNatG41Avxd9qQScw5s5c5HVDUwW9Dqbp8hzmKugdAiigTkEdDjWDVMKKBz9O6DOPeJVoWC/8r
XyaKHXINs9icKoxxsVubO3GAPPcUP/BW7RK5ZJoFgx/fHNJlRGgvWQIMITPG5kPU8UxmLNFeNVHL
ksHLAKBDFDK1jR8WkyIQH3/s7zoqNMAeijroBfq5ClRwB2qZOQzAdyqCnqogFU2K7CMX91d9EJQb
0OEXkOUnpiiwLF52a8geDsfknBThJXobNH2Dae/4KuDXQPk5sjqjLClPdGWXlJcDoAqZlMOuZ5LY
vsFGz0AKDVvkC0OTcno2As/YLnJKJTgVoF44nwr5KkW3keGMGn6cM0YTzttaM0V+6B1mGqg2Ihzt
k88Je7YZWR9cCLipM5oEw4vpQLzhAvaBP4q+K0bayK4FkE2zQhsBSYo+pwfIkdLYsxZ7rH+m7T8z
9ytCqZvom5Z4aN3PL7vi+94ZGKEq1EVZzESaZDEW3u2vjgfLapr7CiR54NRIMzmgIHSp5tjLT7jB
BBezWGie7DFQ9HELX2PyjeQvA7nBKtL74zvBWxaTN6EDvzJAiodEyz+AA+8cko/lfVeGZLy0wT2F
M6yivy/Wj/NrXcjGLwXjaNfdmcPs6THZfsuC2UMQXxW+11CI7xRAhx94YUmlKSYgbVx5eIWlVCvW
9ZhHn+S25EW8BaiE6l01ZJUpcJFI2AEEDeASrSyMX0gt4Q3bvruhmvIaXJp565vFQzHXONwpJpxa
uEc3ZoiMUBjO8CE5lbaGFt4QNv6b+ctDC1uDeLCuGUHE2kHyW5/456SQBG6QFBDBXuF1bFxnudd3
em7uwa2zLiuwnT3onvc7MpghCOMngBm8fSaMWoHLvtjAslRIpKA6+3IDiM1JYwp76W2M075TeFsQ
NRr2cIhTDJp25LM1k6c2w5j/xsHoq542Bdv9B61n3n35TYhLnb6D3pShDCY4DjMzvRf+ZBznIR6S
choPFkJQraG8wF5uIgVM2Tj9M/8ZQ+WtALju1nPDLJE5nrCnVP8G/oi+ksEnpgbuqkvujAvFMKNy
b8DObfw4kkb1oExwEXiazaRcjKfPVW+ubgrZHhKY6cnJ08tnLX8PnzwbMzN8WmajsL8RXpuCT7Ib
wcobMrSuYsYDu49zt3cjlrrw0uR5XNAcUKHORH3FDBSEh9wsvJv5WHx6zUwbUlQYHfopZ1mQTWDT
Wj2zXtFkncuwmH9MrnSeDDQLDw+sP/oUmrpTvdJMLby/dNnLJrKHHyYgZlzi7KPLKbD/5jdV8eQH
yIa8ZIw9SO8vphsMPuZ8S4402o6xu3iG2DJYDHDEAM7KWFcQoj/EyJpUqG4fktNSDGCBW90BNG4U
ETSNJWhs2JvXq1FpjSIxmmJLw83vkYHG3AoHbKNBubcY3Y02ZZJTt/aXAqcka8UQcArbff/e0CSr
Cf3H27jA0HrPxpyYW70j4e1qyYUpbck0BPBGDIHbE4mXzqOPqUnMBXKDyUnVz6e9xB/mxfhaVi+i
4Axwdw3oWr89Lca40j/iEydPPpNgAWBtGGYaUmBdYmsRhhHwdMYnjktq+KulkPDzMMkuMsUQWO8W
Y0UHw8Hx5U3w3A4xeMXPW2bLbPXlsNWYRyFw97DWplwrWQeCjoSjz0Gx3x4nJ00ifN4G8KP2Klxm
iCuSrRW2f1PYqFQ2XP3Z7BVp3CmKfnXup7ElgO7B8oMgiN1sMveoMXVjeD0Obws4s1hNQDmgFaOZ
vXukAzACps1i9OViIYn788vdAv7hDd3NlPgZwiyhKJ0LadYN9+ItaPDf50RZPFNmSlTvLynQclwx
3BKj0N966BAz716pN2S8/wW+NQJq09dbp4dICw0xp+tvU7IenztstJ6FVUXF9EvVjrHWmnFYPv/u
MAS6RoqT4VbSujfjddDM4vSwlUDhXIo0r0C8ywxgwjS5kRmAQg/HjHL2UczxVDv2WjxKGCI9Do/4
9vcOxoyWTgAKlHOT399Ih7v9FVw7zFTT3vGx575iZY49zuOeR/oLjQJLEnv8rT3lrgOWI7oXkFQ7
1Na6H9Fc0fXYTICobNQpxbv35NyG6DHeXGMxy9xyPXFJXXnQX6dZS1HF5IyxFJAvUJZmSrPCqdIX
/EeKE6sIP0w/aOo4ezlNfuZl/YpQlHBhjGbgf5Ovc+TWDcdHtdVfeNNMf1wvGt6Xysvh+gKkHwLZ
dGc8N4yKKjTqlte5ZGtLyX542/TaCB7VoYlYv+Q+Keux/55CaYSxDTIumnkahgM1BJ5+VDto9T5J
Obuu3+w2sw+g/oAxIi7+Lx5yuvjKcLLhuJOAtqBgjkEh+W651czudoYvEwsfqmYX8WmbVq/BuCL4
45O+K2oT8RgwZE3wBca3K4puJ3XzhZARN3bLVQqaxjFr4YGaDq3axa2EcFZwVPsz0EcwqBbqSaI9
Qhz2ZW7WAPJW3BmMCaxP8AkkYki43B4p4gmOTH4PiU9g5RCI61ioTx62oDyNN2gDmdzLfJkHzM1S
5FR5idAPvcLllf6K+vrfdLZavgC373EPpv92/Q1ffvMHb79bPG3cMZ7O9e+GxaYz9A60ki591OSS
Mlg0BxMBu9EhmG1awhvoTch0pFEbsWeHgXzqnsYTQIWGCiqSbIzdROVqlJmRf2YPm6nG6688tft/
CRUjsF08Zs9D9wnPjvOaMh6VEIwEbSlgE1a/0UuxVWxMDRFgAwf5mXZLieFmtYdp3PIkmsmHucvN
+gbyRt4UTtQCu5uUiAyx6N1gHOUwNWE3UzxzgfxMuvOvvrkKBw4B94qzW3BJw0u4uVmWAk+Dwg6e
BhEUC5JQuQ05rgt3I8iVFT2r8zjA/p8jOWa8DJofaxt+rgf1LBlTa+C3HGyXjI8ZeHzBmbMJB0a6
GUIMzAIJZIJJ7GfB66X4tuARGWqsrnGNS1pLPWAFPkoy6v3ktW54JOrCJeF2Njz3DTUtzfMreabF
qfxrA9SdTM7wNYhIDVijYFvdFmvCtL0SAmTI4aHO/drMBNynwTvIrXrPcdis+7PaqoOceEedR8lE
kihXOlvOEUYaAB+8n+RGl2kdLhiUvkRtwILqLBGqpdj9J2SCAZQlQCum3x60bR/ahppUJnPjBRMx
u0diGbjQZ3/9wzUyuBOm67B4OXzBpwhLjPEtpqJjjbW4xuNExUXhNOcKHBg43et5ub9p6ZRG9oc/
8woOymFLlSAFVVpMbqfbv0RYzqce1CQl4s7lLHmuSs167D9auN0G0kzBaxb+5UsvDt2GbYfkKDsx
Rx5PGb1cWM4n1CDQ4ev5m2bbe6szgnIpOG6BZAMHAPNRu1oDmXkrDEh4YYJtJCZQQoSJZ3AKlgi4
xO76G3IZ5M6uClsP3SaVWg/4oouumzaGBEaDx9VLy0Pvpa06EnH1ntjNYoEandNZ4zMPHyLOwFOE
ulQMYDVCyVpUHwB9sEeRB9FND4no2kK4KHjd0AU0Cswzk/bZzT1jde7Jcyh2iYLN51Mfnkd/HUx+
Zqvr6+YRZwuJ4zuSsBFsUKlYFw5uOoH+Hx7rFDnBcNZgWcJ3EWijAE5f9mU3WN+mMnORh/+b/6RQ
TXHiBMxk+n0zWo3QVLs/hL0Hu6xz4LEzIGuD9744wUL/OENgGIf6A+5cvng5kkndDopU+vQ9G3jM
xQKkHoyHaxqSdh1KHNo3lz6W0a6d+W+0qBTIgMhuNpHAFhi1APWmvSvRhGybPrOhlCae8bTx9qvz
ZVe9OFLvRJfdQg3uPbKLPoStWHKazJTOkq+SV7B1XuHbGqTPJV5B3yXGhGlj/6afr936T5VEof13
xsA6rOeUFgRzrOvd13pzamvhOBTqB8A5CLUthJtAji0XAOLYNxkyj9GwCmU0XRY9yCDl2EOBZECQ
tAwjcQP6zoLJDGi1MkOuggAWHfk/kUZKqvmq1c9Mx87aptURf9KpwFdq/WVfE9qypHDSdHBCC0fy
IiuAml0f0bC54w3SuJAUV3orPZGPiI9gRhIEbWc9W54/MaqXzSPq8Afavc6JIga7qGj+aacg9tIp
Z0gcTmNjNutqYzZXLIXhkYkFhDufXy18L65YsTvbvkkOXhtAbzTgKFQjl6tCf+VMuaDqj/T6NaHk
C1dyMnUUD0t6D9ka2n4ZknCJZOwKhI9RxNVM/Rs8PMMv/1LUNwaQV/hPaacw919mQbRplkKSNp4I
sNLw6/i+9hOEHuu3ZaK+0oWSjaRHOORCoJ0GyeQXB6ZpIGbDRyAE/IWFeJ8/5mj7wP1QxBkvVGCp
BL+ai991B55ppsPVIgveGdzBkZtSFZkJngCT2xS1o7k+Ht9b3QiWPRep8Qc6xFSQaIIeN8+01zkJ
d0AmCRbFaYCGQmg6eblBMNF0c710UbJL5PzxTJhXXkGiEZoHieHvdpuWfQPJBdheQc8CC2xx/uof
ocbYLZ4CJRnpl83lwMVa6QvGHnhoIJiIdq74dJhJOiaM4cA1OIUt9AwI8dDpuwHS3QZ8lYhN64PA
dqsv1N1OFNRt7X5Uu4VqGS2EiBwgKzkCLh4Ez/3MYDKB/cFf7wti+5DyhcYxdccjFi1aBBMYAI08
zBCXW9+AMoY0rTSXkkP/DVkaytDNWArd9PUXPgDHmIsjv0dDpjmEGD1y47AKt2mhrzAU0Z4WF4HR
wpO3VjDi2eqYTc1L3GGgGfvovW5aECE6olDGe28htPqCTDECd4BRE47ioU5zcRk5ITbq602p85Tp
pV3YZ0++QpI7ScpUljTTGf4h4yn8EJdRlZdFPyZnBugDnw3k7K0/eDBsPCvFj0w/87EZMkcjSYDa
odQDeByfZZ9h46Jwd2nquiR9zs58/3L3hOd5bJYjfNaE26kzCPSTFjGu7OkryrXINVxFQo7Jx2J6
hjdGyxwVWwThOtGxaOBSQ9LGIYVaA2OOfH+De8h/6kgRbUv/0LzF2xUi1qiIIowZYMOlfkSBhxx1
PFmxTzas/l2UzSzqljRJ+jMzEdCUvhC7EK8GOv6UxF0yiSa8QZxSfMxTDZOXnnnU8/oSVfkbPAl6
qr5c06l4EzwtjsfCQPhNruUoGXB+AT5g+/v2xsechVIszohxKwlOjotmCg07/DlIuKC5+mDE69nB
CUjLP851o91Ts8cpZhJhA6W4QNXJIvVdIDt+qxA51ivOrutId89VqtxpVc68LM43TODahEWupRnM
RLKP7PXLToKkmUQRAtHrfKWQZOz/+hDpOyNEywsrkLLZXzxTJAGsh6dpWGGJVYGFl0OEg4rQ1+La
eVuG0ehg8XFeMPAMCpAOGzAyh55PTHhmeO/g57Mg0GVo6o6FCYwb6c4oFOeIhUqUDy8qWHmajD3X
kNi44AgW7Gl2oLAsWwm+1nTa6CeiIjDw+Oc2xazUq1rcYwiyYtjCKm9jwxIWaUxk8K7EWmmmX0Mg
+2pMyRT6GAfiYKuwSZENRKGOm06PxHGiUAgEZ3C8L4ItYZRda0JFJ1DRpcLVsU2QraqdDtF52i8o
7qFILoWg8po1nPH92mWhk7SiJsJOpi8TCxDlMJCxIs79n2rjGzF+2V9IxxFC9+yBGa03hJJsC8jm
RSzax8iwBURvNRY/hmhRAOyLqYIyH8e7t830iPKw1jX62ONj3r6gpMLiuf2MLHqdGe7EP3wqtugJ
cDpwyaoh+OEVMHmCD38xPvA/3iFmqruWS13IGMVNipjOAvPsIZQbAXPoBJXSVCSfWbejz77AF4ya
r65czKngtw5md5FkRSyLBHmIOTicf+x1YbjkZ0CCN4cfkjX8f/iqT7OC/ngXxOvkiqsYs37U9Fnw
4wh4GZ9f/EX7ccB9j2NYJYV0R4CKqYIWkPvuc/mlGDnmgTy7Tz7oAANCcBpsXXu4duaBmHZQMzPm
FcMgsITJHU7ErAWO22xBLB86sfVQfDEKHjHsz/EQNH7J0PwiHJ6q2BBhk7Ai7HNzZfLufmAjdyuS
0Ows7TCT7gv/TIIyewYDslAEpqgMzU+w7eFMZNHVe6wLzI97yz6MZLaZdMzQokefZTEDhe5hvQGT
5jrntvr2MKRlSjTAzwUyXJDbWCGev5ZMaoMGdglmDY0PErVFaAgzFMMcEaae0CkZZKDd7BGeU4Rs
ANMSL7AZR2rUQCLy7lg2/6zpw7gzxs8DJUWhwwgnZvbSeiwr7Mco9JnfOW97w9BlaNzQAdhRvoSZ
gdX6/TSaDoQ/axkwCe8HiusUUA90QlLdxkXVw1CIlON/qiCyeOggGCKHi9qlxEnxKbX/0TzEMBNh
lgdLkb6NEt2Ihu4IauSF60gwOlGtBS0WAiGJWSlICkUepeOiCuQ5FeL6+zWUv7eRRncUomxHgBI+
K/bB9IX/WLcwZKcN42Z2kwe5paEOCtsN75z1IzgKokEUw5A7fNsCZGr6KIyVwPFrZqKyt91hxjiD
nnhAO7N4Cg1VO70LxxchomGCYuX+zmncIR3px+glu7sH6QB442NxT0wY3hUujIirScjbC9yav09f
40dKCKXdAORmqHyq5igB/p5IQhmQKoylPf8+JzNW/+2ZHsO4EImimrCDIkIoPtB8eW8IL1JQo74S
jbf0Ncd8IebfaD0Feyqa/ma1uWIdGKoHVHIUhFbkDxPNvN8MF62XqPXE45SIRlH951TYCDRwSaHd
bf+Wt+jyIELlpR/leMlF+DdaQSp3H2Bqb52TYuDTea+QAltXwC7sFJA4fB2h9xk5PY7TLw60/Cwf
eSC/+EVTBgmEIczT2k6ey2opGQ/Al+WPuGlGPeuRcVaNG5OWNkCiiCiHGRBsinIiVku/bzQssHN9
rq0jvBxrw2QTHqEwbrkgWkVNOu3zCfhDt8k55P7WJg9mKnCbo8eeJ19axGKgNwNay+GwMWy0emg2
b8kwQmrWra/L1hoa7UK1NYwygfeEn3y9fLNmkU5ZEDMEsQtIjTWxE2C3IDNUOOH0JqT1AqyDTdpM
7id0R3wGMeXV/sqIIgvWzot5bWMbuMh9qBtxlLSARxtG52/3yguhpVM3ufMIOsQCKNWRaeYw8Dg0
DY5m2BPBFSnLbODcln3sZpbI88CBqeYR54m+JO3B97rbYNx4jWC6CfEEljv/hR00Hw0AmJDv0Luc
B8YzFJNLLaEvTl48KjKTR+Lz4gzVTSlqe/OOImP/zGw/RM71PTa7vvs+/B78CJAxqtGwhtPDSZvv
BJ+LXCJXidQNLRZ4c7ylHBjAQne5HRaDRPCbGNCtMlYBgiJTo5rpJ6TeYivpx4+d5NxI64QgeAE2
uq4g7GQOnDkvs3A8fCMJZ6RJuQh1zNEIYVcTJBSwm2DFPjxuyzfMwSf8KFY4E2nmCs6H5sb6bSBx
WUqiOEAoFLykguFj0BdziAxQfcwvYJew3JQA3iHqHAVGvkPoGnYj8JqbRQbfAdEec2oNNkTPlfxq
12AKBlCEfhAuljucnHfFTjJ/589ZwNcF5SLgEgsZ4dd7z79RXtxJfkSMlVK2TxTGRBcypPtwPBnG
oVBgg+SxUC71Z7/pcKH8yeT+OsOF5FwjGZNdD0N52e5eZm89UIzimL/MPLPk9WPXQMKklMltQKZx
+hv7g2MvzE9PUyH0RcBRVs+/+W3AixjSygZPdPLZnACfmC75d7zv5Q3jbodeRTAEoAz4l8Nvk6ow
4+k/p1UwmkGschWuDqwybm4mJJMPruBqPzgzAeLRlnDQBNObwQTcObgqT0PtgLmf4HYhcu1g9QUN
R4SSsMqI1PaGNm0ICIT9Cl/Yaz58El6w+UQlwVzvBFg+wltIr+fSimQ70FCBG446nb7dzr1e3EdO
d8g9BQVIDlUyGFX6cslVGDyoBsac6kL3fLMfYFf9GMJJQFYw1VrrYOTMZjEoYkjjU3a39TUo03vy
SYvjJXgneEarXP+l2Tq/8Ll7Qclfd4c3bTw2qeHQkf5gJEOzhqMWL3OnUXTa0WuqTbvNZa95D6iH
QpAD1AeXvjcdzcTgQCLN4+08khZ9wn4QEGWNK1yX/uaPaLDu1k2owM6snMsfd/GAdNGeSOsliNHp
zJIKcfbyLvjtIkPqM6sYwBmz3iJCoCGFBOoreFTwwfoQ72drjDs5yWjjA/xGwUgaRzWUfgCkBATx
d7iCxl7Dck1ToPwBqMG07gOGdHHmNfjVrD9rmo7W7CMTYpYLVNId61nBep7WA+fZmlCKJEbI0aPv
XZfKy35CGC9JD2w2AL6DNJcNCa0U3c+4v8wUC/q99MfhVX/drnLZioU80M3yMKAVGYPjqX1Vb4CA
STxd0VHQcf2gtTJDhFPGfTfH+62A9YM4RAnupSvtMa6iYlrAZKwt8KYMIlJOc7EeYsirbQFJsCjA
doAT95r+FH20r8EsTshqAnVsFKcPWRFe7f7ibQcU8NgzYH19vK+GgTsB8/QThgZNEeBna4JJXWJt
ehsaeVJOmLKsGsj/NcpF3ivsYM6RxSWGHsYp8h6b6tUEnwOVrPawqPDwGFm/OAvLm3WlxbpANSAc
nK/Ib+RCGkwLmBuCZ6zC/Do2Dq/F+4IN8YUYIbwgqSCxToFAkf0VFsxzqNfwNhjURSkn2xpFAXEU
seZp3sv8rMkZ52sxMz4OQfqYmH2TdlX7T6rr3M+Zz6nWgGXhQ6Qnn5MIu5f9oySk5OBXapaCETKx
OR8bBn1PszjOgvLw9auHSbAy5gr6ALAf1J1raVE4T0yCmFYJYm6DkwEIffsfS+e1pDiaROEnIgIj
3K28R0IgzA0BBUJCeAECPf182TExETu9u11VlPSbzJPHcBZAMMMigruNLc7QOXjOSzpm1mj45ZKR
6bDQn0Hn0IXg/OWO2EVXRtnv5BMOOHVmX1iUUMAOCIqGI/3+InjJ6mxHHi0NE7kKE1Gy0tAaOXnP
6RAoEg15W1h+tElr7oVY7Q4gZzXIy35Al8dofDFGk5x7+WdCbyOqbYRL61jrbMl2uLvNFm0VvA+W
5qTH4GMcjKHKs5M5uW4Trn+lu7vznXmSbJusPXYq4nAYtEDMAlwg4hZCNLqfEXERG5sULevrbhLI
EN3lc6i3l/n2N0YS2F0WEYqJuyT/2A1S5cPp0Ft9UL1Eb5eMG6Mp9BtSZXc8USzlrANuK2B+lfri
xmSKCLcLsCeQvbhDF2LXyckWYwKeulB1FmOY/0wo7N6D6TnDK4TkPSR8SN4GOwVerF5FEAw3y7PN
AEjHj+08rfAfgEgKeSeATkG7Vi6vxDX4rayGaHDnsn3YFI2/abPKg1HIVQq2rrKXrlZnBfP02NWl
eYPWBf5B5KcjdWt3AdTJnBSQAaqdzjAXXgzFTMuv4+9Rf3PSg/IbGEbQ5K4eMAdd5tKbJY+zX2jc
Do08UIQIUJxZUwwMKg/ThyW+htkQbvI5ZrTkgDshriPUdpOJwoi3BAnA/7kba2i+4zuSQnS+LfMb
cW6apKST0qNiqvElYvyfVogvckZWFbbTLz6jH+LWSbsD+urAxmZNorRg5E18OyFCXziOdx3Whi2m
KTVG80MPviQn8ESCEQASdfIh4/ukg2iMSKIyrCpT5B1PB6J4cdU7/jfp+V2wF5rE5Rt+ZW5gmp2i
vnQHhnK13z+GaP3oHDB8gpnc4oR7xd85eP0e3TDC2yYClicMBB3nySN5kOPD/yJbEdC6Q1Sz/t61
F4oHp4FmqcH3qIHxECs73pj5NUdiPTpq23Dm1cFqcudD4KKTNX/NX82ZfJFvze0ajdPb5AzJLifx
ujaOV32w7ZkMq95wnzAp/epEUixq69MKLg/tRDOVa6SGlBeDkxsdTvdklyESnI/WN5ky0www2aRt
enOwIrEn4Z0ssrfZ1wUwHxqvWqvBX17UJeIkc4PZDaz3BdVz+PMDgLsI773w13f7TMBbNmvqpwR9
WKAMgh4WBJhByBlT8Dp5tei5OlsKhQaeaxENAcbq2Yb0csL1ZJTbOxmXRlwjTgfmSVD1OXjxmRw+
7asPNCaDGYgu6Fs2FxNg4jzQ4ARfWLwKz3nkNfjsfK0BZKAGmjKs4N8MYYcxoG6kzCB8xhzMkD0h
aqSDQky9om+qUMAm0ASNrvCDQO+mczR9QBZ2uDh7nXXhQEJDgsdr1Y9bHGIwc3Q3JMJPr1spteBd
TE8WkMQTrm+LeN6KpMRXeFtdY5nF32YD88cUfoQOFCc+pop2J64nA5wSYGlvaOeFU9hiOAztuyWH
Rs9o3O8U7/j4A7GxpKbGjRKy7G2LwyeYK30qaEx79lo3h+9asc+igjm5aOzQeDDNoqPgH5qSlp9B
Y3WFLPgNLknTZacKf3BAM4jogi4KJkNI84+VsjD+ZA0zf9wzTK+QIlzg7x6jevkxKP8RfA0NBCN4
6wgllWFaIj9kM4UT24cNAnUJPgOXLNW5zyKjzEDuwCsExHlPxnLUmp0pzv/uGJowhL9V7tUTZDAO
XSEY9/NAf83JhSRupihate9nP+Z3cHPOrhxB8xbplZyf3aE6r81xXESPVa+HYrrvnLXtOUTPXRi3
JP4hSqZtfsxIEIRkebYZ2DGmQRyUduZw8qBZoqr0lV0TMFtFw/8KSvPNgSDD4NygaeGPNYxNrGaM
Z3iJbs5mglULNG+KaJfqFucmIWdumdMFn3n+0fnCl8za27tTDHsftZE1YEkRTs4pizR/AuFKBKzD
bbEqYQK4eYhZg+YgIbsw+ME/CPCBZYoXlDsuNC7GM3xxAE67pEStd4oHfoShMopTiT8SxyXmTvuh
czpAdgOQG2I+RZga7whSAEaNbQwh4xJIGG6MJiNUqLgtUPaeRdX7VU/J0+smCIKgpT/UjXcynnAT
72KktQIpoA/W6z+CuyH1P1bfOdZH7d9+Y3A8kE9FOShF3PNwSXC+6O4gav3gPBYmpNV7cJs8Sa+y
AKjK9e2m9Ra/kfE4fCHdQwoETdqVBxrwGuED8o8n0hTF+1VMLPODfDk8p0p7I/WDn7dgAfsfFNoP
AHaBDrrxm/ScC/EY2nDRxXN0TdnE8Y4VIH0jo010tGf47fC2Bh9TMA21oJVAB3CI2+y9LgrPIWLf
h4396rKjD+3LQXxhlSm66hECw49eci7WWZdDsoMkvEzbsdcybzuWcUe/LMQu6v5XJAh5drDlkJUe
cCNbUoMhWKAwYyZ51AtRlvaYh59jUQMNqQSMQWMiOtEKSjBGsp6yg5Lj4Icgp8pfxRAArHyohYp9
+cNqatK1cVwlwq0J6YXAa3YKyIN95siC1cGtCj2Q78lf6jO1PqKftcqLBjz8gNYAH25eTjjPQbwW
94NobtTe0yhyrUtiKBKV3ZubEmmAS6EHEBDyeKCDCkmzP/8CDtSzKsEsgrKH4fxwRZkWIkmZ0rBA
HBSNIaRYHVU2mg8QKACjNrucYlk8HOAYwI0e4P+eM5miRg5vTP/3pcGkGOJSAf5bLEfccLTF0Hx3
b3e0vsfDPXQ+CD0/xjNEsRf0srQiopyGeuJ+t4DZzBqH3OtjP34APEJkYOrJjg3dEt4kihfGGMTO
segH8M2RWFqAneQh039rG4w4tojf7duhmufMUMVFqzOvZw/zg0nZ22Zo99cyImFUfrTjvLQW1UyB
bQMB4C/bYyE3W+MV6eFEx+1w1MWOoQgHLqWt+3K6BoxRfDHgvFAk4L6E2LRrx+0NA8aNR5/xCvKg
5X2wImTaP87ORpe01w6ry2ho5OG/XswVm52yIujF7T9lBtGwhQIZWBRS/AveXqF1qaGRrK24X0hd
2198HIyE8BLkFkfLkReR7+RIhhfBO2ovRD93SscBdv00VC3suuEEmN3Z1e5ZyHBmTDoWaPa9KmnW
sutgTeEJNsZZEjE3wa78gqhRkaShMqWQJ1l9dlkUcGx7gKkndbEVdfgpwC8CUxpJaDZYDT0MD0ee
WPeUcNNu5gbLqcHiO2HnnOAkYA2Gvk74PRi8zJmua1Bw0i9n0idUsDrFoAw+RIJ25R/kSxg7rhra
NT6aA2i4SD2Hcyh79hmnHgsuZDJO37sHPR0akulxN3pqo7C1H/uwQkGOK/MkebbagCNYjII7wFto
xBlvENh656O2F1CZwXYeRoVJU0PVUmvXP3RsamF30dTD1LHObu+qdZh643vNGTu90eGxB6GhFf4R
YTYqGhL0cCrgbmvD2MqNLixOmkCTDlxlxOkA/9Eazrd0uAHlBigyWYrs/D3E+Pgs7KJiKuGaX73C
JeSzaBtDMTIZT4rpZ6a4JWfAbMPioiSApYma23kgqPoG3ZZGZX+PYY/B/ccqBlDKUeiNC+McHcMy
vQBmFJPeVy3/7phwXCYbkNM+Fppj+532qbA5cvT0xoh3wNUD89/4zcaQajoB0+7K7yEpqIHUKp9h
q/Y53EyAOTSIcMQbdHXC4M2BcLBCKtOHYaMeMHkO4vuIDiYaYPENXkmZll74jnzJGyRJjPmLRZEA
loJW5Wu6BbdyhlZBvEXutT0qD3j0LfvqQOzg9jZyv8r4AwUrnGK8As7+1RlkLS/hdmI0gEG38c/A
OX7xjL7wT3AOiC8YSoJ8Q/4AATruWBVqa6CTFIjvycviAp/kIOOcVtbtZzzhTyEHcB9TMmi8KmCG
12gv/4PB954H24me4MXk45ik5DIxm7z8wh5ZxZaC28NAk7bmbbxI0vtFtH1TjCUnpN2RR0oglk6g
0cPG5sDv4f4CrKZfDNhC4Z1IgU3cdocTInn0xsMfHYMTJf4ADtLOxdc/JVDWaAwhBHRjoBgQj+fb
6RHHh87pinvXJQUHq6avZJNidoInjNJfvcn9AuymFuKCZCiIgBbYDT+Gb5coZLWmHiohLo3UMUxu
hCqCsvJKG0KMvtYGkB5+Ft9zAwv+OIUbDxWTcsHi+8C0tTG3Wx61EScSMGWNrzZ8eG49tGxqms9G
4OCm1xCpPloiq+ht72C2M2i6LF7u1DOwI36TzMmEJ8gxTlQU7+LZwMlksKe/plBprGe0ZP5nQS16
THpj9Bqv9ENJtOcuaLQfo2hCG/p6TROq4DN4YQZhfeA3XqKOXVIigI+O+U7ApUS1dhwArSW5FdCK
KeB+s5ZbQHsgy8t9VWpyw646rWdgjp+LCyjA+rayI/V1JZaZp+AGaXzLEsAI82hC6G/RqXcXxAVh
AgdxYIhKiiKXtkKUcTplPWgQrY09VpfHM73zUgGmvJpgJWzaJxUhdmvkvUWC1xU4Effn1LI1Rjd1
+jXh0b/3LXdkdisBX38uaHYw/Ks1fCiZibzpa+6HPPhHSOPn4CKhUX5upv39Z8Xp1seXA5Sv4Bc3
9d9iHDFtEiSEKRRyJ5fStguWhuMg1NXfpNcndwQlOFccEcRv3bysj/H5xSivjzWrzI2+1tASZwea
l2kGkLCGtU1hgUrkO+0bfSz5cryrcBmfM7rcrC4W+T6zIUjDPE8YMDM5lYgJFlDUfqHuhPWNg0DL
GqbQZa1y+cJ/YvXV0MexH+gliGPZ6IoxNj+TJ0+W1VAaxGGbz9VpVdqfZIjRO3z1kglVH2D+R2Ei
+tBVz+ISUg5Uk0RXkXJVkvVLJKaKmTimsiZcI2wSWMQoWiIY2FvGf1jVaj0Y5R6HmOE8rMOx5rcE
pLO3tPBACP4GHhgINxxWUYy0keGwT14o2ZnFML32m/C7K9CR3d0O3sXpN4Us1KTX7R/DdzwCR7O+
qbhtoy/AxeGtn6Y0NxBfeYWTe0BagUfTvBxgS9KmG7Qqghrvu49XBld850JqC5w3Ibgq6mKjcglW
BuJ/VXwH9z+bH3jiOrxEnGFUYRAZ39h9O4tv+D0o8LyhubVwXevoXZCRhwVCCzWccROAWe4qTu1s
DCU86uA0K+Ij9oh2HK82nhFkdA2fABnNUQIiMsXchmtrdtKOYe4wOmN6pfbNMXUbvJYPki2p6ZTs
i9MoihwoSYrc8vjNigahbeybyZeuG1GK3g7b1t3/wnjJRL/SB5FscLDBVmUyjmjgkGKIDo8xpd2A
djrtqKI03T+9UTQmXwMOA9mzuFFOVyXXhfkKoTQTymF2bFSCsw/85cqp9YdfGK/oBy8dPx6ER7z8
o/mcymMcIZbe2LhBud2lLMvCyImHyyeNN4YhQtgmFkBykaDC6SDsq0owboLWMUEwn9sXSJt5sWW6
c2TyDxlhcUoQPTiPD4pdngThbxDWb7n3hSZJnDitcovS23ugKRUFeDO9extnMNtwu37C5tDGa5Wm
2wTI7h1NameCcm8zhik5eIvet98lQVkCg1Z6yXz/GBO9eWIl4FSh3Rn5D2ZM7R/4sdABOyk3YkA3
BqKCO+EU5Nmjx1uyRbxOyFx9L2XWilJWHaWk0iuMhe62GOdW+E72ONUuFP+jUE43nixPW9pUxRuF
on/vWz7eqaQtfW0AZlV+P7z+Jh2rWv4NtdO2Q2W5KIlqvBsokxHX9y3cd0UgBFBvMueBio4Bh/aI
K06HUqxuUJLxI9+AlIrdRgMysH7pHr01LJEdTPDDbSc043ryLlRlVjgnG7neFNeVNlhN5eceJx5R
fTSQcsZyzbNCj/oXq84pXREgrfx9MJeRc+ZodO4218PNoc+OOtufU5iCDgxso887nQwmvEuAyvvh
esB6Az2kfjOjl30J8oz5sInglLOdUxORBOR9DV7HilEEjWXyIdJoQC3QDmjaAYYbAgVb4qQQbbAG
xQAXu+VNINgcqtBPwFcdJ0SKUqlUaBmY6jfmLRzh3UiBhe22MSYtlhklOULaKCaSOq22R35BLL22
fbfav4J9zwEsxBG2MYeFthdl5c/BRI0JhrEg/xKjKYSMjCgonODq6BWUAPvOXPcXYQlAE4TZodqI
i9/lX+mnxIU35j5/co+SDgwcibERO6uAO/La8m9UXHlwwWMf6AxuByZ0GrIorcm1Pw4+vjvZDC4y
4xQJEE6X4m2B6NOkwUXHAB8aNrKNv+0EJSUV9CVl9nV20qfVwrk7do/Liy6WPF4b+QISfYrvOjva
pdcD0D16v23HxE3Q5Cxu2UKlvzr7SwKu2tbJ3ZFA8c8Wc67L6iISxcru6wMrRY1zoJZcnKUv4q5i
YAocByyKLkaxrrMJThMSqUBH9DBG3nHR3mJcTmt65CAf43D3QrCBKBGEjeIQcG8vH+0EyeKHn0zZ
BcresGJQxSWYJVooX2mUa6orQPVoM83X7Qe8kOtRXZQ37bm7+TXW6y7MRAYpOWkRw/2lzwnUd48U
ILM3hQD4qpZdaZbf9oipoMT5YoQHDomUhFkSUxqeKC0ZilIAFBY+X+L0oR1xgmHGSl0XPeffANdU
pD74KHKh/GPXiGmTUEoU2Pl+O5qOTcgCvHoFjz+kdFt6blgiPlwkNDjAEvoFp+q2J7cRP+3SwWNg
LJ4VgtghiuwB5xPqILSZLvKEUwDVmnPGfXsoFmgxn+TNcdKwHf5wTcfUM8a4aSrW1NDi/QadUQq6
c6SK6uzjCrIF2hpoGM6XKfzNpg7Biixq8JmaNU6JN3z/3yQdQn12cshwRx5FfyLqYbyV7Z/xAoyN
HxSgT5Ov1Y40IQLup7W7uSI6FkZ6ATw73yTnkGIjFp+dtz1UlexBdS1DFGJMfou4T3HR3TJLMISx
NISYBtiG8Ho5yo7sjRiDrxi5DMZUes/n4TAuw9dt8rWqRFl0vRcuSg6THSZrD7vG4bQiDkx6RcQF
TPYwR98gkblMRguccWw2KoDay2KLdtIfoOxnesccUoi+Mlvuw6f40hVu0O7znq18zo2NayLRQoCY
aBrPVhtTcl6eQN7UkzgRYuEYXc1iXWFqLo+MgR32cLinRt1wRLfOTwxemMy04N6O8VW6/iWLG+cL
dw9aqzlzsvGqj5D3qAbvAJoZBhj82vS6YAAIDtL8ymAlraEFlfgcPcChuNf2l0Vn1sEwKoYx9G/x
UFLd9ymW4G69QFmpd6H4pJcpiaVxSdE1uSebFTWuYJsd9TobLo8ZCw/kNeKBQmHimWXXYDMtQejM
2h1Y77BmEmbhv4YQZ1Uj6tu+1MVDTPtgQ3ld2gIha+e4ZT7xb75P8WHVGJ7jraL1FZwh8QTUNzt2
9iOh/iANZ/9BnNE335aSfmZkF3EGsiA5qhgbmZ9Cb1+Zt9+wSy7/RotH0t1dwOcRJwEIjJOue7N7
k7N/0ua5GDMj1ococ1RzfSFyPtFHXZjocRqLnRHm5B6AG+P+MZUY8CsAEEDkMKJvxyCVcLU7beST
HhHkGYO4Ss2XfUgNoJu0B3Pk3SaZSSDDy2b9mFxgI4niCTGBHtQWb+QBG0Xdoxb4YP4Hisnf3lgD
uNj2jdGQwRHLFQPZ7AWYJed6nY4s7Pei+DZhNE+fg3Lc6C9fTkk6aE9vZ9c/1HFmxfwIQYWewAbB
w+FrMcyVnYnRNWjXLrT+DiscJizaI5bsjqXlnPaK1sqN80oKLgD6VIFFFSmkmrXdkdudvlqkFmDV
Q7XKCA5tfr7iwqEsQjjuoLRzutNqAcM0uugKBe+GN4eqXsacLXCzL/cjaxx59L7KOsg7OYeRK16d
F6HiuS8tjE4Lyv2NIUE6oiqN+rS0iPX/SUzRLqmfdUX0wGj5MjDC8XKqpWOUe2MMqQrdlWJiLLUI
YkU9xksOi9UmuFvneakO+ScGaO6w4p7q4ml/7TMjtK9aBOIe+TP7aW5nQIUWX4WLIssWHnYNu4QP
TnbGjDvaZJxFUGQbB6SPeZyO6FDhldk3ALLVUae7TxkPgmLiWsvC4FcT70zzZ50dxpxH7xSdnG7c
mlSN3Aeco+cPWmLaEKE+aQMsqaOjtNq/oeaNbdSeTMVmbGaga3BaZQqrkv10ZBR+JWhkrJ1e+g+U
sbJ+bVNxypN+Oxkb9FfadXcZGmCBWcNxCBWy5uKA/3r1Gi7ErvDwjNGuj01gE/+W9L0qriTM0oVa
jAlV6QzjfgyhMGq5/nB6hL/FKBMfCK2YK4wZ8CvRXljF00ZKQgffBujMyOegppNwaKwQkgGAgeY6
wuHCp/+FGwyHD1UDex5yskgoZxUuYlxdcgAU5ksjzsDExQ0rhNq6mz8DK+LgnygeJX0nkPFWV+Xw
w3sAYeLjpUJILNaAtrfdywTRUzHt8B6WwiocJs0EygtGQ3QLtdeLchgRc1E2fvQhagtYRhrGCpRI
XRB5tZ9AhMbYYsDHqBZtrwFXghWoXbGu5gSibsBsKjlBT2ms00AfRejoWIe1Xe1q77V+ocgU9gfB
RchJGCbDXCMMvKKuVqkuGQBiS1RwpPwDas3H4q7h8NSz4GOGAFD3bYvoloeJmR/CDem2wYXMQuuF
OA5TB2PhPqOxM+dP47QArl2W/tN+eSIpbwL43WoF1YYavKEm/5BNRkfAAXZ3X5hrGSMD6wBzi1mM
txjRKb6sU3zpYks1YmT3BURjrobZL040CEv/EUIhwol8memBxViLtfzLqKoM6gc+uIVrI6q2VNgR
+xKbG4H+MFrQ8QmFmlBQ6mJKbbSk4N0x30H4diRJRYyiiEPVz0ADsrFeAFcfAFOIMy2ZxYqbFguK
C79gjj62XmHutdycqoqbAnI2jpRPEwacQmH55oPCuUQczQyRCmFsjiBYO1QXvDEeZ8ETxUEVnjsq
dd6ie4JFarw4+JjsTim2aqZY9snjJ8G5gZaBA2A5kTEUpBOsstqzn4+te291Wrf8kj2LmwWzb/xV
LWJL9dGf+NhLycK6wdqgNVFCT192lhc1HbN4n5bL2g6NT7z9bMl4RpERZVxXGYoqkk29wCQNbh2Q
OKWn1zKi2CAR6qjHqdgfU0kwXl5vLliQVs7YWhXFFJEO42bxJUCcLvGTV97a05rXqD/Eu+yFJhnR
KhQo0DmjgHEv9vxjvddTkcQtegEhXoYLsLB5qW4GzAD4NG3bmJDBhYMxYlLsMIEWnxjVP/SnH/Ww
IdiS+NCstvekVArWxIdnJZ6xpmEsqBqLI4JX1WcBrYiQ5ro6MYEUOTO1rbNEGSsismXqZaD0Kkye
p0Y1mcEBiG2NAF8CRcfGjFvbobcwVxqQA4PthBpoGyIu4cT07JfZQgXFEaB53ktfMrhDFHN2Nx7W
moUZ37FIhgwWd4Q9xHh3tbFX4TwhlonyQ2PUSPj3/DlP5iOT34SqkjoXxz4yZq7uOCJXC/G7fKiT
MRcvNuR+XxV8EIRwl2XwZA1t4U9nEoIboSIyMJNH9FQMxEWCscuX5537kJoMfsUH+Qx2EgtnoVS9
xlwS36rHdyshFTHbk6O5x1YGPQvGzomHZJjbmIVqXgrGMDJSgw7UMD9oIrSQAHtTroE+tr35zYSE
AU3iTg3aqHtwgJdbw4Tj/e2v+P7NzouBTjb52JhuGIU0oTUlFcO9HMgzcb6AH/x/WHSrcOOj6fSB
FBvbMqfA40wxDX+sIZC5BaRIRpWJGkeAFt+vOvrCP0YoR/7g3fuLYan+RaV1+PMtlGChiLYaRCzd
CWxyY1tx609IY5nzB14LjzBxt4ZhDXyVIOMPSEM1YcDYKa2PaN90aTEYqeMDcGU4817s4e7+1OuB
ZSI5WX0tgeVOUhZ/ridIJwlpQ0KIRp+5oZGgiOLfLKghOdO2YG0JJR38ffer+R2L17RiOEZR4jWB
jAlPJvYiDFAUtOfWe/0kOA8LAHIctIS2/YcGD4arI5m9sZ1dWO0Ezul2Tw2W51lt1EjlnlNgEA8P
FIYJda4myM32bOCvvgai8HjN/NJMOnoiLKQ5j92EzA52wSZjhsEuJcdve5n99EfUwRWunuhUbm1j
HQRLyiY1JsPX7RZEhFLduLaeAu4p7nJJHHdskyX4dLdgDsxoOPZceHid7Thl55RU2G7bSj3RaPbU
fRAEimF2zLUnxkQq/2uSXDnc7TxOLnoCIVLa48fDiocRS/AZZFVbjTeanXGXZjXpsWFxUOADbPQ8
mTJOYShufD3urv70MNSKCEKZXEyd6YvGArAIrQHhDIy42LY/skC45mIKfoxeJdTusj+iU3eS8Qpz
CStxDbr6DtHgDHNwATaOq6vRL+yENDse6N1lUlBDKQGcio7OnwE/v5q8kFuUYLR1MhrbUKAAfMOi
nCMY0MEh345bJy4bluPwwLEucyDYG++ZEfahzJDy0aIkNx/LnnXeRoOZtViQwLtF5klUL5lz+5ZJ
Bxx7WUuXKGTO1LKlRgZLx+XZ7WtoElx8Zw8XpQ+MHfgZaNcv+Me9h/BEK49WhTsKUhK22cy3P+oy
SHGFgh6a2e4XEV0ffPmfHPfhcOqOqEGgOiUZdWUc79sQlJE+A5VhgR20DbzxKUdo8pZ9YIxRTOjx
DQjzqcNMoLPlhkNBOHsj1rL2Y8rm7Dpv75iWcj2vMlYtWfF/TH/1u/SwzYFb4RExHhmjISJiBjCa
2ri1PlEUYJA58wHuVOemTa0X24V6IRlgnkBDbBxFi/9pEUHfCVz7/bQy8VhljqD/LBvyOI8HCkGT
+e4c3eVIQ6nK9RJDV+K3EQrzZTtUJ+9wXRvLj5m+tfSYjNpqlujx2N97THO1WPfSNqc5a1Rzpdnq
X/h45IjpjK3YWryPzxwbjU2YlVw+cljASeZXTiBHMp3KyeD0Ekb9476eZPg+ioQg9tqWh5wzYNvc
2RAxB8WcYGrCUKMqyX5Wf3KTdDmql6SMhlpuXtwHQsFnOvrruAXw12lHIL0xnycJSoHamTOHplgX
ABKm1bSls168n4vs2AYLT8qXZt/xb/upc/pQXgt3ENsMmai+IkGd9j8NNcqAFMaJG4Ak6VRaCIkl
Z16yOYm3VL30unxzeHC0gY+6bpa7iZxrRji0VlpIPJENiEUYLMlzwEP6vMfXvf3w/E8X64Q221jf
jzQv2Kw9qXp0FkRinw3eEAfhQg25vbk80woTJCTRmf2lIfISZNx0piCqHSOhKO0CKoYxNiUoqpdn
QGfXrJgu8KTU9Qn53woijSaJiLhicLHh3AEuicO279ms9HqC1halc/I8wMe1ke9SH8PEC1HxghLC
LPMCAh0RNnu63I92pttS/oD+yCxibWesMGjLXJ9cnXuuQOipTwxeuQAKXSMclR3Hw6JIY67KFpRA
UXzQbHDd/txF4G7bhCXEkJaEsXIO4tzq78l+dkCfP4dEkkPx46nteM/1wvk9ofTj+KgRzI005c83
nky7RRFGJNC6c9K4RAkQxgvGdfllcDmHth0RA/rU3H9Bp0erGzXECKgOf9Hgy1Uk1Bpb0utxBTBw
2fCe5QKCK/F/2is3KsjCYoV+3GavkJFBCDpJ1309jgGkepikW2X0hNXLjLVzV/cZn32uce/WkWWg
tLfjB+UDodgJ2TQmFVoxQ6PMJSBKXd9qntrf9LXAcXrWY0edRMmcUUpeIAuAGvHmNWoqFwM4xLPM
xpj5yXTYgt0On82tFm+y1T5In0k14RGxivZpHcODOGssbETewy//s+11eamcjTVLLfaWyyKk2GXZ
xDFbliM3Ps8x244TjAqR6VPQLazFAAgpLpYg5lyNVE7E/1FeZbxwUowiG6EKGXfLEV65u/eEURXk
rVOPrlTuUsrbKcZ/UI5mX3PwkwO2p35WeERwOpB26AyFJ4oHAWpDESvyiK8q5Ql+d6QjTdzsatkp
VgVBz2RcZsoKzDI4bGhh9u3cZNEIjGjTE3LqMBFRlT+Fp0mho01PEFUgYUUWJdGWXFo757xL2L8b
sRpYaTwoRnMu99aDoG0PsU6pkUWkePOQo5NihgWN7W4PQYhzdI9rR50eNv6fnLbkH7uoFTTuXlwi
YlKUKAInXGO59fxjxxj0sNufRoIzLjT6mSMixzIcwrnB2bbs8hyW3UDCzQvO45xGc+1SkRQ6hnoJ
SxxeIDT+JsJhvh0qmO61OBtIF1rCYuVsHBop2jNqHU6x9sK29T37Hx0C67eL5++JeybVl48tr3YA
eadrDq3+oa0zlQ8NK7K6PeauZrTwr7Y6vVjTB/gapcKHeQ39ZjmH0miMnx5BbhiitrW/PD17YzSA
LBTCzf7O3uG5mzJgiP4px6/0rgaVOPW6FvqFdrgvDofIVy/sfTY84azq1Kn4phv90AthShoEm+tz
gD+Wo32a22hHDVK4F74Rvmfhqm0Siw6bERm4N5wOyC2WffybgeBOaIKMyOLSc6w/Q8XiJlR9n55I
4yaj6eBdjmw6Jke9X9Tr4usy/dGdQ2uLp0bIYd9ljrEFRahm25UBSDRlrGxSFMPjHbOw2xSN2Z03
zdGExbWqGStIc5ZjlfOWdjjQ9M4iZ1q65BwbHAOcmfiTYwnRSXB74D2KYQZn/9jsHRT6M4T1f2Qk
F0c+7dTnXqJ2eJXWj2LxrXane3E8QClPRjaOCTSOmx1LwcC7LscWmJt422AYp04+s/V19ggpNJeQ
dGN+DpAugaIJtlvqBkSYUwrNOYfBlZRiYunauPC0kz9eDmUAWODczhjeUOup+5SdjvqtNtYbd11O
zdKTApaTjIPUDADEzMBL48eiSYRHM+SMk1aNd0UPy11muPQ6NmffMqiNyemkrskOw7SJ4/rNt2/R
7nF0hfBImLFcIslubFZ7/EBE1Rmk8tnZzAEUQ3XZp3LAjqEpaWRrb08hEYDvBkE1XUO+8LwuTrfe
iWk0MjB/lAzkUAhdqj67j19kzRPgDmEsHvoEj0NXXnUBsrDgoDKptWWdYdwwon09Ui0tOCPDkNL3
yVELW1IXgc+Wgom7WeHWZOHaIA56sF5Tu6WpbmdgxdWMK5jpMRaBszuDkp4UhWJUQUWgo7Jlzicf
lP+iUwKfyK4n9xzPkYe9l0h4IpUHy9CQHKHv5LuEpkRdxT8/y4OjBoJAAeJ2qRM2yy0DMZ5CMt++
fZd7Qn4C7+QnqGEM2gvWDEV7D6WOFcZsDIzpSy5DsrBqdrKf2wN43GBLSQZxFtMgqvmB359Cn8SL
+NRnxEPbzoqEvwfXUU2ULnUw49I+/A+YEx7uGRrvYr7x+BUwN6ETebJYYk42ajKI/B5NDMX/avFY
Qsu6gKsR/mBcjMlN9YA+9Djj5GNJEinzfbMqEZcFtp7Jew+WKbtJj4d+zEJJqLhjO6Gt/E59K6Rv
GRBOShUmbj2neWbTaXv7UUWloGvY9K7YtXSOUmcusUylAvM0+8ZJKR8TkRTtthGA0wYMgFL7Xz8I
5dmj1tJcRvM4gAznCyQCpzHN/EoJs/i9iPedFZL0LHsparZHhcbCldL0dMjocTi1tPDh0MMsuPy2
4c+Za9mPnclplTFKZL1S/ut9h5tHft+3ihhjRKa7w82ChC1OOgRpahWUJ11jyfpGxFk2VU34Op31
CZt3Wwh1kO0EU7wSscl58LZt+KLNoclCg8UgF7gxnuWEJmgk3p9TyBVueJxU9pmkH/cecpDwCNB9
ZqAibyw9q0WcnLgMcNslzM8QVx32c6WuZa/f1N365LT0GnXdKe4kb65+TC7U945ilWSoxNYW4YqF
xwPNMeqhsOtqy6BI0yCfcThQnBJdz1vCnKpDHdfnPPjOQbe31P3IHdxhRvqLCnnHv6fG409dcQiF
rG250Ux+mX+fVjxjIGEYdLMJ7UGScA3/tSyDFj95lQbWBmRuyEqPGde1d3WCCfDoZ96ZAkECIVGn
q53s40nnNmkd1WlU+DAhNHyn9SyRORX/wY8MiZ4E4eHHzl3juqUC5+/QHUInivA0pMLhPZKcR1gZ
9iliEwxfDkpdlDYrWgbak4l4JRmQapSRs1JMWnY6D1Xn7yG1ZMGv2ZYMAvUXCngfuTJ4mMSJJ6zI
7EaT9AOM1Cjfaaa/1JrMvmxoYLGHEn1/5N+0OMsh3+eOFxoUvrPfh7n0oRU2oBCiU9JL0w7B1RCH
swJrHR817XOV+gX/lOTnxZAoveUHAtvXxGzJS0l2isezfy/V9QIg7kJbLoecOmaXdhinWepytYDY
8OQMU/jzTYcisgXha6ixsDdR5wM54kUcKjWZ+r6j7xB/RmKucJzihJjwwgkkQzE7QIWBDgcbGzGB
wp2MZ/P29pS8/f1w1oMIejozjiSxUH1ny0fW6viKeB71E5TLMGK1XHjxVF/YzUaj916m2uDBHfp0
/GKM8u5usHzgkxB/1oooX9N+Qvd8Oy3e8DDM1jfkcG9Nns6IkVnNDXX2l3AjuNfBs+4qPbqGM07c
p+crZArLcYPnfA7R3UaREJ8s2yOfCvXDkf9zLNuehKF/6J5Nq0owaSJrkB5u483vFSY8slrsevFT
3S7ghAX4SdwebBKwonWPp5YbH7Tq6pta5gd9JBvq+yMQ8I//htEWHrKcu2Vbp7I8H56HioXCXYQa
yqVVzGLKORpeXjwXM75SVkbQBHU85Ek4VDA6gX+KJKFnltdT7xIq/DCv6IglPfU/ks5rSXFsC6Jf
RAROIF7lvQUZXghMYYRHEiC+ftbpuXOno3u6igLpaJvcuTN5ZYK2DDn6mDhBak0jmI1f07Hcqyv6
RTELEDUzyZbJuyL9UzMihnLF0CniDmkco+UTjhYAm7bASbhURQrdrxLtSynZqrWcj44B4fjH0PkB
wZc+zBGZPubjMe/e91CH3Et3wM8K3VAYQaClU3Zx+DCAenFNRQqXPbYYHP0BkvUgEn09Ro7F2TKA
3Le+f7CWvkRwd6bKEi41BQgNoECMM3IHyJyvAbpKcwD5UViAzN95ZthM0A0UmCwCbecOdu+Z8kN+
UeWZeBeCm/HY8vF9v6ds/EKrdbcz+0uXBWEooPE/gAF94I4XErZtIyM0bto3f22eCzbScY9krvRx
pJE+ZnM7HkFHnpkfpKer/cin8cJgF2oEFHcxyRfdQ/qxg9cauMr7IYsJpxoqyX67ejmj5Z2BI5ar
BZ4K80lNhUYhQtWS4pjzg+HrQ2oZA3A+EhkQXrtYDLtZYvs6zYXYQXmODNth66g3PFWL9dNo/oDP
Cj6pB013wByZYrw+QD8bqOpisUdCioGDGgS4rRD4eOhFRKQKNXkxQnXwZIC1HmWVyzIKSCk88AJ/
yWVYU/wfdK4DHX4P+JaNey5Z7EoRD/YBiWXq1EoUAZSc6Rf1WlbYfsvPUAfMADn+QXhSyi9J4JIh
nwtvJvqjrThqNtYBzhz4OmHAQKVDzyQiP4lR9ZoLBTHZ9aUuWvhfwPqtBSbM2QBVErJbMDZt7U0Z
ggGeILDHb//7Y51Gz39mbhKf9TP5TkAHbnb0MtGy89q0gOn+8YdgGjplVDOscAEaUPNYryWkQXU9
fRLwuq+7XrPggzxuWbJgyJWEH0Xr6ZUsdT3Uy5IVEAU7yWAt7cnhh3nee6gMOEX2+pKzaDNb1TPb
kuZjfDE87AUVk7FzT1H+GqGHBfIzhPrD+rZ4bFWVu6BEgPv8VQr2xU9x0HWNYjguRITs4o+ND/Qf
Rt3En2opHnnqDsvtEdhrR7A+OflQzYwe+wUUyF+Id/GTbFG/lGJgZzE1p8rt4Dq6EhUZBQDOvJfd
TBnuqX38u57FR6pqd7wUOQYAALS80sHOqRvVdfDL1o4oxwMSl3nsdJrwvhGo/KXGM323qAJ8xiGU
/rwOO+jIqLkZp2eGQC2LxaxD9EEu8NlJRZU79t3lyhSPqhBvwF0SDtDVpe4CEEREFB4hdZC5o8CX
aJ1QLOOnbMghYK8t/QvLnCzdUCKL4QFIw8CWY39JxzBkNqYULzgQrAAgxiLpyzdDDG0GJX/CzxuK
vPPEF0jiwb54onS5o1LI5hcpeKKhdsVmzpZhl1cGlcUGnqz0Ue/f5uUqDJ5I6YgFPuZ8CwrSCZPd
9EDwtaY8BBqhd6hgxcf2sc2Bnzpon/BRhLRgMVX8LKNzt4A2+MOoKLjenOLFbr/nm9gBQUPK5obH
oBfAzJ5fzCyx1lC2kP15yflL+c44bhDIratBuWJxdf2J6fss4rDDrL48uLl+qqJwvaLgSNkwtLLp
XGYcZcXCnUVReTZRMIGaeDLaHfw2CN1iwUfMYtIGWGhd3u0STAaumMwcqeG16KWybDk1/KXoLV0r
bfx0wPgdHaU7Xa+O2Q1jS5UgAp5EdRRn/SCmmgehM2kIvv6Cc+RaEqJ4D2+qZIc9dwdM7J9OHvr3
0Fc93UFtce8+JHXHsy+wDjlPWTp3UOPnHcS7rBGzFz7GJBksEHNpNfRPoYf9hNcOclYqgpSoyxE1
edRZcAdrFBmZ+vWcM5D7Q4cBRNEfxNEFcYngYX3gM1BybxtnC37KvG/NXAok+UoNfb+qASOuL0UN
rRRqU2as/VBYov+94zx2VfBcB4u8a3wV+BM18ce1rBdSpOc50ZuEzLCCJpYpKs2H/Yt1UoND/7iv
zFjcBaFCt7LMv17whcwHE9jCxskrJWc9xvhssi1FvUuBixwp6sDEQG4/VBfhrcHb2e8OG6CbymbT
AZW57UyZDpUlYoMPTsSHyyjjDAF4TdFlsbGnrtF5Zz7RAiWCNgdjIxhhpIkYtaDEv9SA4bXOTCSx
z07Y/ZRQscFKbhOjmhjB+nbXiZCILouKUA0Qyw6gwcL1KWqUPsUYW7JjixSV0rebrtADgCgID0Bj
SrU5qs+zEkLADr+aLwQuYxDpyuFDkC3cA0UPceupC8dszoes0p2xlbH+rSkcRRlLw+sMeb86MYYd
QPBKoSbKxrd4xL9QER5rVj+u88Ch41IxIiQOX98AQaJX3wEidCxY84xnPTcjyILhUVS9svxjlGD3
Du4hTgfH0K6Lmp5aDG5YSp5GV9d3qTSMsxXSmYJBtG5M48PkkM7YzC6yeRgg/PLSnpCJgPGK85pI
Snep8T6PtBcU5hgeejxMIMMMLTx1IZ5HMekgV/FdJFAK3jXRSgQjahRnobPsS9LgSnLK2ZJk6mkP
QgI6PQDF2QBaM/Ohyxxm9r+oNUWneCr6f+BZNBuQp1vPiuWmC07KkaU/NVyuMEvH84JvBlRFumZa
3BEMch+C21iBosMU3gHoUqjB+Tux/YMouWPhlaKyr8yzhkHZ4KofQ9Y6d3+IKv8dV2o0tLcP/dan
UYVXHZ5OkKoEzswhZRrPyR+6jlpHrBUd9eeV7WID7F3Pm6PKAeyhwaOwY9RpCGR4UAkiSA4k1Cst
+MGLbFBGs6auVf6m0BR4MEYBv6eP21aIb0ArD69/Zi9LFHu2sQHNkuhh8e0c70NEkh2GnreGY2QH
peKhAanc0gYA/EdexYBdAUzXle0/XHBL+qUR5S3TuYGXqD9GYG5jUOqi3eLCWeB+BNc5VAF1cSMO
LK6tTh3/499Ui7ljfXU5zvwB9akPksRkhyJTUVWGv4jziEcl3lWVPtKZdXqYGeVQXMoFjNH1B8BN
dAm0r5quA0upfFJFKGIG+uKTci5AYOg8DcE+vXv4A5m2YteKYrMH4zFuAgZ9UyvZc1sMwN+Zx4uM
lia6KsPCNqMxQooQzPpKJOmUCqPYCxBo7LR1B5zpKQDTiR3WfdWwE+DK7c80J6mg8ntH6EVbnU6Y
kSwBwUxsG561VSu2/QPeJEChJszyJeK/H2VIghGt3TinmWKMuKbzdMTEg3zvs8f2P+YFe5zu2aXp
BVUVE71vtsa4XFeBXi5xugKbxMVEe9jhl6E+pqaUCU/m7A2AIdZchvOkYVXuDToBdE5icn/IqfSO
QEBpE6y5b6LjQcUHGSZv+QyeAvun/k8FKw9NkKH2spHZobN0i5i5cqrxbrh1IJq+cUrE10DGEyUT
ctV8PeA85Y+mcQp4rnnSMdlhDoZ7AnFVzIV0Zh0OAf+14B7xnnT9KiSWCZHTOTadOoJ7TCgwrvS8
cYqaLpAMJo7lIhiBhNyIobBxgJEsayFKPUGLM00vz6n+4RA0fuVCuiPei8ep/Gjgsp+QU+vleG0z
rqB+d0R2e+bWHg2gJ6GGPMNon7qegbezTkHBane/p5TUzT5vgremWrR8cTYkJ1MkgSZyIjnrdz4m
E0qhfrtklMLyi3BONSbsj3Lc4d2os5tKWABSm4aNNuTMkzi5uMWgVWifeum/eCcCHgVgQkGETvti
atM3P/GHsI6AEwMzgsF0AeBXydTwNF8vA/VYBHVB8FRaJsWLIsWmBfhDxzViX1RWnPWCWae1q6fw
8dkxKcmwDhwM9pjJeRazg7NNsmx4NRD/HyuNwXhbErwphQWSlHKMa7sybywpz8VeIrlrgQHI76k4
AS0T7X+HMqzN7kH5BYB6gC+BwRpB6UFHyLk4gbP4yBB85lMgEELP0E7oV3hQJb3kEqfWHoRNzbqE
lODoJdmkrAuP0J2fqIaGhq43OgkAzeInzTDbubHHwy8kvRfquUgvzh7wudB6BA5IQwzJQBfoUkl4
wSVYa9YwoO+6mDvSjYtWD8Uu+4OGDtWJeq9nZNQ0iHeJ4XnLdlC44ALRuZ0gVvFeAlp8ClEj5dkI
TKR2/9ScpL/mYCAulxGnHIY23DJRCVrMScq8NiJCkv4GaGVqiL7nWhbahdQgKWQcQmGlBAfGYFp8
ooydQT5F/xRJlv3YOHsEE8M+EkzMqRiV5N6LUTA7VNRAKkeyPMy9QZyDyFugKpMAGgAxzzSbq/KX
D1OcSB4qOnQBWAUAZx8Odyk6mbNCWYvDMtAdK03qaaII8e8rE2+QYZdbzcsxIiBe+zirXwzyG3YL
enakxB8yslMd2HCi1NhrQCYUC4O0X3DUJ6kJ1ia+2e0vLzPyLvCv7vV5Izp/w3lYi9rE0tWfMJ3F
asZsMh4sicvlCi4fq92g7UwhYu6a5RZPGBjhnQeWJAv2t4upA2e8Y4oRC+++szKLacWRxOubjYe1
mD2mb6MYfAvxz3JtDRadDWPbISUXRKIpRcEwrlnuu7u869H8apCGShCDH7zx2pmgS4GP5/YX4UbM
/BmRDt+lhiAJhRcjBMeFfyD23QWOw5BkDdD3236L4/y+n5i9LTO/MRM63D4oevQXSzsHrvaB2Rzq
c7MdwzZcNoaWU5KMWAl6MfNGIZ3WWAgyYaaJsUXrsC4SS1TLGrGtBxs1kpZCbrVCxoFBNf3ozI5T
9B3UGywVnmmnE7wfQKCjX5kczsXsLyhXrYJ8+uGooQzdU4WfzmsvRLgDuhue4psS/wMleIFcik0y
4HLpG2PVDhObQ50fKTc4tNwXKq1RnJe0aqkKTs9dh5tLN0/eYSh00Zhuw0Wx+jxddzuo3KC2JcdT
dMhwAA/Jj7x6Uhsi7jgUnBDo8iqFGBfA0UV497wX+A4/CBoAaQ49rwKReBZ/+J84Yln2CyHwTAlO
QkbhnBJnSNGs7jbInbUXlqhsjhW6seDbPPnudB7DG6ZHMAJKPXGl5ZSqT+Vh46qEOs+ZYEZYu7RC
ol4/ZjkHFrySg3pDOWP7Vk1SvyGychIJSo/HOI+SEb17ihgBnExcnLhJzi3REdVSZSjwUTRDWLMb
Edh57FO1vNoKZ5CMDvSN5yPHn/F9xJWE3o1iWIFeUihqVQpRFiBg8QSU5uQViBEy63Y6vxFgp2AI
idJLnBQ6X3V3ghiqgs+AxH2LrHYy1pFsWBkGrdTcKYFlHL4SVluwChH40CUeP+9EUdLTE5Kh560u
Iid5Y21sd/6WoTqj1astxMJ1DANLuiedFU8GyBHy18lWfK3H9JLQ34vIDk5nQIiJucFQ57WBKzSN
QLMpEgdLEz8Eb4JFHTpXCsPH8jr3dFSTzX+plrSOZx8jFvbuHAL8Dm4ntC4WUmcLD3UcYIZ4yONy
s5h+pBZGyvlkDhv/pWxFemD+F/FLy/LeE09gjQsiGuugzKkz7zxH4jUtsqWuEq5JXiBd/15z9C/i
UUKbqyWmiuS4fcpQ+GqTHhlZUlrU+NkgLgemry50BLZzTn5AWv2jcHz6czP5HqCx5CVfuqDl3QNK
kEJT3YEvIW5MExDxuzFHDKyZMgzmKvfThRJBJBPzMhgDtS7acRhydix4t4V/Xftk+QwEeGieoQse
DSL9xvepzU57EEABGAOkAgbKprEZcByvEo+UsZSKJbefDVZleUgKWMFjSgeCWUtwcy4luiJ8J7sr
sXzVO0zSociI1k930+PyoFGgoYDqar4YNBtX/aBU4ZftB90Ob4KD+T5qbB8S52i++pv9xeQjAIoX
MyyHVKbHQE9MT2ohkrMb2AJHQfxhTomRhKFBsvBhbIMU70ixPDLWbhzISc+V477arsOJOmc9l5U5
vCo65KR9lNVGhWTMb6nBmxZTXBZDZvCs/K9XZxOV9fBDPDfCoR4uX7CciL6AU9mTeSj9r4ZcvXHS
52P4n/Axrpue596I1ixnIZvAOr1BRKQCnddBnRV4/JLBMK3C/ZH8ya0k07jFz1iGT3UTMiSVlPu+
1sdLHkkUL4+KS+572R0GUKhrV/YPMozAvH7GqhNXVjlPKWInS4LTBaS0sgGd6iclrytu9hTPAQwB
Ov5M6XyhUlEamIPWDK0R8fq9xuxfzQ8JLQaaJ6XxecIwnA8sOxRYkGz+z1UEZNT8zYEVHe/AMpq4
N91ewpuSzmi1RPfgaX3v855Vd5oEA3BqVJL67EGkhmf4mBE2wRduRra7IdTUh3Jff9nOykhrQ/Yn
hxKapCu2TStGqVPkPMcgO6BsrBKw2KZCGBQ1w24i1gMOE+fSFUAKp3yGxih8feAaLjaaKOCGzvVq
IpYEgbTlJTEGa2FLjZQD8tQqvmgtSjRfIHP++Tz0bDT/XRBfrVkE+uBtBVmNkSYVKAp6jMpViR3P
vvoURYRbwN8Nv/Rn3UENJQ/Ag6MzozWfmG9NJAY0HLCcUmom4Qo3cWC0tSIxyVg91C+yEtuKZU38
Thi8GYIR1L6Mjv+zroawU8/KmFpIynl/RZBXOQQFUqJTLvFKlBDajwGZzVrR9Ye7lQAHHnQ7HwTn
FPmkLpfjK/tHq8zo5WcXAPQLxXrfOzD+qDt1dWJ4wuJcI+tssDCRBm1643N5YM7OfLIzj8x1OpUm
qEO/YErJ717XNAAGLdZVfdPY41lKXQYIAYBKkfUQ5Px2zGJo5qKUScUTPKADG5NFxsaXAHkRA0Ew
BVEF3ubYvBT8rLvO5zkkV07N+someta/mdeLg0UFL0Ofx7YLs4Bo587etJb/qAPCpSc+hWJYtBPP
B4Cz0DIhblAvn7SYrOR87G+AaI+1l1fqng19FoFoRI9sfbI6GWeTmX4ZJaf9IflkTRT2NsKLZ9VT
wvm3MuZV+mWXXT2x8cXvf7AH1ac6n7rQu9SQ/d09dAh3g17BCdGJn3Jp1M1Gro0XchoKH0C9jNlk
w06HqgoM1G/Q40fkakm9yCRdKmWEEwjDUGUJ3jkOpswgsz7PdCYvRVTEoHQWdkce31PAeIPFaEV7
i4BJ3KXOjH9jnnYFwq2LNmnmF+3+dTD7rKyC4a9rkxi29A8JoYiFMt7RzV7eBLyPixl77Pp026dz
Ew8XHLQeTx/VeoQpzAiqHbqz4K9T6E0DnY4dBifNtb4IeqJdEH0lI4MCyiivJd4P57eVlBFGApzM
K2oc6mdsFOO4uAx5z53E+HuC85oAqBD4vnkEt9v2DttEGP5AsaMTBi0He4HRG98Jyg+tmBbVfIJb
/SElQPMCF2+I6RSiVZSEbIJ/mJEq7Gr37LssuPxjredRoNwt0hcXCBsKrEfrY3h1G2Tn5qPttSdk
dqVt/6MxGJ6GYGiTKbX4pWg4m29EnFgJ2e/7m/vBgyoh1gGYf+D7lIJOHJd7h4FtL3p8dLFTgH9P
bZ1W6u6O3TumWMqOF5F1Bpm/sDfaQsIjkSxOL/d69h8U1qvH5oO8g+QgoHlDUpPRhdQjMcPR4btH
oaxDoIGrNSqM8BNI3osY7HColHoxT2SspiWuq8q5hBzm4IB8V7svsN6tlO4sKlt9VP3pTcCvAMgZ
YMVya7B0tucnCIIP+MTyFp9YBaWbU159ffHibls/1Lzdxr8TRrf9nPn2x2rRVcUYxxGO1aIkQUlx
VH44JwaLE4pECFZy3ppNZX7V0OFvxZRD3rwmoMB0tv5XLctgAjVMCMSke0EKAAxL1zoyLIVO7epg
WwNZDsiX+IpYdXJh2YzpjsBuBMFC0M6zXYeFpaTACWiMO0yCy5J7QR4XteNJu/l7OkEHwZZA9JIz
jXL2tNnBSma2XblACbnAW8VcBol0XnxasvHLvYq//sOf7nCqdmYL5GVc9qcYylQmyjss/qNewWz6
nxoPEtHsIrrUr6gt9/gRLP0bp3QYQC3ZfCMcFBenfLwcIKR08/oJ05EO5hQfAtkT+OFHn++KptHM
6xj/T2M8DPyeJVTIZnaF7yE7rY4sdjlH0dk4R3fGhH374P+CN7tUn02dj4yzz1YbexuoEd7sc3y0
j+BSvnAIvugSThA32nCaGxcDTjzbThpv3mmMSbIKcMBIX9tBOA2f2cR6ZGOuDvK9dM/eI0AjznyJ
3rdaz5a9YIXS0i+YLoVy2nR3Cn8+QBYakVPE1+RgEk939w0SB9EqPSbVchB1G4QfGV03QH/eODh6
FxShPh5NzSoc+Rfr5Q+tHpr9LU0UjjXoCG6mqH1+NkMGBbz/anEITq6UM7L7FhIBL+VpPuwntfIt
SQHSQ5nuzvmtkJ1vec2P9i/v8SmwEPZG4cc5J/31LERAmQiwvkG1Bq7jhYQi9AU1gAkzYdajl1Pz
8Udk7SdY9zB7DWvoj9kgevhoo9pQvqvssu60CctHmBE//oagkYf5A5dlGOKy1STnXZW88Pc54aeH
JgIqri3yqb6cdiXOWF8+V3zCrxihEvuHFecnQi/DQwZkcYpGDuKdoOKMZ+OKrbORh2Ibi+rIwMJB
G28meuNxRR0cjh3EQ1lD8moE/dZTuOgppuutIuMz86Ax+jldUc/xobYxPyYH5WP8BIfspUw5JoMY
WS0/+FpnRqHuF9/u1sboEhebBxeexTCWt05RQ7H2w65V+W4n8Shkr9W/Y2V+Qhb6jEzaHR2b1r0b
E3jSYljeusO8MW7057fgacy8oQOm0neO86N+iiaFtGeBHA/mfFCSldwrCOz3j7H5ZsQe3h/XCVHD
tuj5Y+2X39gUWtTMwJukg18NKwahHu/k/jbT4MalgYGRDd0XI44pc1pqH6wIZmGdjHXk8M1x3vho
MT1ZsO9I4bgyTdIHGFI7H7rH5SiCPYeQk//xqbSSA+nrY9/D0eKFAKu8QHI6furo2NofLC2ueK1j
SM0CU+MgXIf/NILI7gUXcCllNZX6nv80DTt8eSoTKsUXNsV+tb/sLrt6giALhXBV3uNfXnnIMu8/
F2H3KGGVuKXKx0iblUgAxBGHcP1aNuZnyLX76v1iiGkNXrTI4iUdkZKwPMWtHUZEs91PwkmBdS07
sREhV9RFdHoEP9aE7WtOUGDnm+z2dMfhgy2S3YtiDs3xg3I8qjOuJJjI9jo/Op37cMf222Q8gxaE
9+LGTlghgmMC6lAeuI2+Np0jZr/t4l856CmjHVXtcfFdXOdPSNkfZcCC4N8rey2m5kiMWn7JLzkj
F+Q+N6ftKRS1IEzjXowxigNQ3bm3mHdM/N5NjPOGZ/wc9pM2HRfj4rteBVXyRrCkWrf+b/PI0EVc
juwPsCLzWFTc8J5EBPZkj7EJwbnU/vgH/4XeQd/9oPK5soR634OT8fbb+eSooeaR33Pye5cjwI3K
Ld6eqzUCJeOkZ39yLEEMJm5o8dxszDdRwviWrUM3hiyDK9Y8K3dq4wFvd+44r1iEmAQ8h8ZxKSdd
/I6+3gA54h5f888WFh9g1rOpgAf2Y95fd/4tQsQbclLLyWrMzjoFsorMlssWHwvOQyFWJNlCdrx2
2W/On/lt+42gn9mdAOtYz3v5+GIEH4ZroigZJsjz8Eh6bA87t+UXTd3v35Exwoyn6BBybTkaV/cX
fcHXe2GzlearxTB5hmw7sE+CmjT8envkEKBLLgH72CiTSqgK4M0Rz0KkuCFgD6kQ+iSMz/yygHnV
T9gB9s92t6lYXN+BG1f2QIi/SBF3MH8VLfFgnKOWsCCan8NRiRO2CQ70zb4LJs3mk6j6RwClepn4
v62U4mJBzS/H1zXVZs+lxJLInbgUJwN/sDihact81ZBPKOZyJk/Gw60SSDGLUThzCTEOemfBw6sn
vFxTDpeHjHbsh+rJ9hPz3E0ClBj/etavIKQAkLG9i7po2HokaEx7+hqrzyNWzX3ej6juMmxmWdvu
eVhJwdlNe/P3gmga3vwuvRstBgt9ivpLNNpIhryUCKWyW0N0ZpbO7v9oO93e12T2B0tCd7EbdFsI
QVu2zlD+GNmP6Iue2sqtmeOwIG236D1co7F3RJ8Cc5ynDeswYEkFkGeDw6opWde4Y7wKu9hilWUC
7NIhsIK6oNXGB6JlHcvkAWjTvrzhNNOULlrh0EdGZ3R0onIQjyxWUE7FVsYJdGYWPTfjoN2wp9Lm
44RjdE7xjYQG4xx92ZFcQSaXNFTfkTxlHxFxjg+Sx0OTf+CfQzqzpGgcsGJMkhqysMDrz6JZOguB
bZ1+TMHam093l6K36yfnXBoRDGdeazUsZrAP4HdOz3rM2UbxB8jNTMsugauZTMsn3BC0DNaXmLoK
1hPN4jeSUaDS+ushyggvhVaQInvG+O6qvVhlpHkjWR81fm337f4XQoPo8KLQeqAY/M1EoSRpiw9x
9exICCsQRgGqBmtskd5rxMJhLlHoz7/hL7xGVTZdfBPC15Hlk+1x3fNnruQ+crms0tumypv0ifT/
508ujxtwzG6L/RI0gF8GMX+0n3KEmPTLUALnDFjP2hmjSaxwWbf9+jxs2JDgVCyezzr80D9w0evw
XOKky5efiq8PG2bxyJt9x/YqJ057uOd4kA/id9BGCOPinoyxcsTfBnRo6Stb6YNoVg6DN3wcRHzH
yah48yAegkNw8y9xfzN0sZH3Z5G0RRZkPbMuc2ETwkpn8jSu8Kg+m2f4zgb7IxljISRgFrIm5ZdU
0k/FazHZoBMVwcy/LQakw1s6te5IQiNHEzdYBeP+VjT8/sio4Y9fMP5I600ddh5XY8VPloMZelSH
kI7EaTy+okemroTlNToPw/y4kN1LMtkiAXemofLBkqs1jyHOP+IVLomUwUGyJsUESccM7wpkh8M2
T1ehpHPR67mUcXpQOIIwjB42uNKCGeU96xEZg5/3yeXNqUBJOBrvm/kYJqDX4QICZTelQ1ngXO/I
+d29zA/Bj5aqaGVtZBzE49qbv8jOvOUJYr1k/pk39g/pz0dQoU0nG74CaxJlljzyOqyWlyVDskss
zaX5JO4vPmPljCrXaHtCAWi2fSad/9xf9z/6V2SWEfPH34y2AT236Jbcy8qV/j7pjJNB3IeCk7yX
5xLlpN0xWW1XBYLc9fxenopnhM5WPHIm4T2aRUc6ylF0SMdBxeLkJ8Sfeod+1t9p3SY1BW96AkVI
Bil9rlPvpMV52/z9FlBXLrBZWGFO38tVjlwfj98p7SNwJHOOSX5cSOvjzECN2rSbN6DOCMs180/w
sZ5hs2id1/xWzjb4W2S1L8I854BHX/Q4rJst21ziI78KQbSVdSKQnHBbnmxCgi1/KCSqv1tx2UkF
RN6izY7xkSAVVpTud5rbFHimjX8UyvE1qcoqOsed3wan7JD0the/DlkEsms06J5xf3/NLsUVXKx1
3uEt6hWTxTfskhkgLwL6TQJzAHEsG3h4mN2TV/mKusUz6aPCN7P7SbWryjfKrNt6DVnwVnYv5VY8
odFhmbKXGUtkP2xbBU0Lq46+OFCvXRufDgrRXoaZg3X8VYFR/CPZTRlqBed0nNTrMxWUw5Vv+ITv
7eehguuvrpYcPBm+WBXAN91zvZGAzZJmXscPYWT9Uo7Od9nQDDfL2/LQ0pC2IjYINU2ivbPyK/tY
XmzZxSyeKL45Y9nUN7lh9+QeQs986tO7QoTefBdPeiWS7G4ITZ3ij4KqnzdLOh+pPKdD7wavEiX6
4IxlesyNGZVdimxKVDurLZLQVt+YOT2iUjJ2fn+9aIw1LVicfdhK7H7f/vjM17W8l/cjdjZaC28X
dKTc5g/JyhIKr6gmFr91z2EyRTwnQh/4CXVe7x/z+3rltnNW8mGYPhbM+IMxuovw4mIM0ncoT7EH
QiSeeq39zi5LkJhXgfua/8wH6e3vFXf5z7/uT/kQZBlSNKVIKm8m2KCI0tFEpZ5gbkvFCOEGgkU7
J6PYNVx1XvO8Zt75YoHxtqQty9o5z1lvjhBzcCRtguXGQ5eyrWhRdRvnXd4UkjUNp8XbYwbbzJTX
FkSI8sGXjZk94beeyMZ3izqhig4vtQmbiOAyhsC9p3ZZrb8jqmFL+rd9wFTjtb19mH2O/fN+eFS5
PSuzKq9Wta/SN/QZ4Mq/FbUy47DoXKv95QgttsbnIb0hd/7aIIo7aDCCuBdMsH9sXeyl9TVlNeZV
aQSRw09DIR4GBe5Nox9rXRq6qD0kIJCHlTTgmfcYJFobNsr7rmKMcJbFH8EUIHVIaDNyJu9qTa8o
Kx1KSoQGZEOfxuDv3hNbD7DKpb9xa3JYeFRX8Bl2fAHZgpWND8R6vvGk8yvWSggXjib8PfY+MjUC
NASWRREKgfeBRmqJfBt//Z0Y0k8dwQ8DcNoekwbTWZZ2jurop9a7O6g8xctXgRaBXA0doSSp/P89
1tB3kW6e/BMYe++pUdq1tHbIjE1VwH2ZEfZAQxfzgqbYFUNb9XXUJkeV//KC2LOdSPGzhNJ+O6n1
UJu0CtwNHMyhWj/pBlDsfqqvpzqhymhxXMTZ6QKXfaagWwkH4UfWuGhH8GDkKSkp+SND9bLH1UEQ
NJnGfYQrNy90xP4u7Mbg6DPFbleTmHr01eqhSdS67CkBxqN2yiPBZTuoXzbgxkrV/ru5X2WCKyb3
Fs1gXqvBIFJt+av8ACGfxRbWYng/m98CgIE/NymSy+OttH+vX2uOhJS9YnQxR9m9mIyU44b3c3gq
770+QEpjPRENe58BCGoQncJnfzOpJd8Bt+0HskqilVu1wmMBCH5339IOPvazo0p5BIns+lAOZbdl
uQiPKDZCG5+uqVpW8e/vgyJ8V0yweu/Bkv9rrcfy5cyWkFy/mV5jlRU+01f8WBz9YXDx8cAxP3OE
L5Esoi+z6rSOrnQFx/nBuoconuZCGLLyx8HFEU3VNcWJ2ifTjqKRjYhgsDI+3iWYLSfhD8NalHnT
2/qHo+8Y/bi7X5fiCekXt4Dywv3EndkYyERvJf+5/UTDFAtWEzFDHAlmgFSNjrWvf/DQB8PJECth
95bWi0EsNMPuGEGNsGmehL34kX1NHNwXmB4y05eLjz30cFdBbbIORNV9B1T4WYfoaK2s+/yW4LFi
YTLQoErfK/F32iwojYNfLIecmGGtfwpuBZXLIyFF+UjhOF/8PGdgWl/U0ABBInDTBQzY5QAprHt4
i99/ABZs02L5Ebx8Lijh6sfizmNBEfU3CUbzS/RMTgEdLRQWAQ+OgzGKdFdPcspzSCFT0PuUTyBl
4fTZ4q6FxTPdc9+rIx5z9iUcQhp0IVx+F6BM2Wd/LMf6YU18nyNQmF/dKzRNhGujg4dCFVVXDRB2
c+gab7SaL7+JCavqMH8suvwUnK0e/ic99+aImrdG7zmmNGB9oEJB5jg/BRf8z+RkHDNbOK/r/Ti5
/BHtMILoGchp7K8uapEhmuNsTlBYVH80wHaV0J1sBmh/Il6byMYrfi8r/Yi20i2eroceDmIwD2+I
XkrR1G6xCBJPzXwcgnpt39lz/s7OWFvTPd45dCw0JYf5oZQ5LxxC77a+Bc364bQkj4c/cG7WWPv4
kvt18U+1WoybDs7JvHu3+LaA1traaMXRpuOmEM984DT3tOBsR5Pomxz86984WpUrQwqgmrr8N3q3
IRHF/8Zt0WSXrBIWahfYdNsGuu72wBQzOv8dXNpXV6bjmHinv86fbS7hDZHahfxRvpvWfFhy2bin
8ho12WF+TN5rMCgW2hdHVm0FY1aIVH2p5aTyZIzMR77aVbBKV8Y9bv0HFVUk/CXzhiVbvMh7cYek
1yrEHcV+GpiIha3fmk149bGIwy9IKPA0aOtU2OIe6Uff2C4Nw6lOyefCwHNu4JOrpUQ99vIRN8OA
4eT1OAY3/ZuJ3rXvzOa1c0/Obk2qPPxDKjvrvXzHUxwjTiV61ksW6L1z9Exr+wJwLScQm5k2uNRq
4BtQiMK+OStmxQVFgmv4tA7JBDT4OgcPuIho+GRqdFvyL51rODGPpGuqxnRqN163fkWXkznNR5sP
htCS/R9JZ7akrLWG4SuySlERTwWZZB5EPbEcWkEFxQHEq8+z/lTtyk7yd7pbhcX3vSMPlMYFeK7C
Oq5CaQ/UveitIDfu8HKKe4YUjJ5JS8grqWWIxG/2UzRBLShUT2ghDN/65ZgH5a5KwOguwU9XzOGS
6heg7tUlUuZ9A5H7QYRF02MT0y6TlnHj3sna/i2GNMv/3FbcMkZuXKOvI8JEezzhyYIzr0yiyqlY
XKMbxQSct/X8rhMRR9bTdNm4E0vk5fb0PBD4/AhZ2DMAPNBv84aZv8Wt3ybMdYTIKqRKnnWIUu8D
waNwxrGiuX3ziONdl3eSrRg0xDmDP94BBETxLZ0kRVSYpX3FW8KALuJpeYcPr2W7HDit0V8M/7bE
z49WeM1jtqLdN81DRifIBgAUoFO1Mb/7HxfaBwAA/3DKlSGalnyOPoAOqjwd4uYTwmXp5ivM4wP5
ELmqlAvXSBOpGwmGDnKxqF7e1rX9SWW1IID0sukvvk7lK3yFzJIFtD3/6oSnMXw9vVtaZzXXMNh/
zEjSwFcUlIJNPMnCqNYLP6zwLzIBz9woIhe8zSrXnkbwHc7PRnPKR0KVCSFL/L9L3JuInYHU9X+g
O8MdSzn7+O9PFNN+du9EWT75LD8+I4wIieTMJgRDppWNoRxPWH7ccpI1Ro1erllND00xe0qzJukz
km+u8EYDBzLir01vPe2+GesPV36zJwLPlPHtr3G+x8+mw8McD5ItrwWHk9tPm4DqFlpq2OqAhzaA
12ZLDfk5okLYfASczkZn0xHSzAiidrb2j9dbUMHZJFLaGY90QJ/6RVwMseD5SWwNn/H7+A6ukaRO
gaerYx1dVpMMcP8e5YmokOyRmk30IQMJPZMVQbfP93zsdFdtkG1J1STirNF7PpPV0CeLnBGwIPb0
RkTz26lwWV4DJsMqJMsXPvmzfDhvr4o+gJdocVW26ujloWZwGQWIdC0Wo2XrVYlEoSUrGiXvfmWz
wM5gXPXS6GF1z4FSFyRq+6PwsyzmlX6xCjrnn45+jYrFK2rTxvo68rqxziaHWu4PspcrLUXbw8CZ
UK8sux2s1de5Q4o9aPP5ps+Qy5tPTDqNMVCMDPKYl+W6CT8sgyx7GRKSRbH4Hr9JviZB3P16xeG8
Oh+gKJYTnaJrzHOiFr1ii3ls+vab2H/Mm0X0hGwWYfMjh5g/GA1Oo/MBxE+AvWD+Fk3LQb3h8VGr
HB1slyhM1p03+vsmF0QgnmTcY84G4+YgaoF5APUsZo/kZo2X42UPI5Xi0Ta2Zrtpd3UopRILPIhY
3Lmlx7Rkv0M0AKwKL3QqHHJ/LGTsdAITps0DkD8aea2uHDt+1gEgFt5oc98DS4LHsRtiE9a7BTMX
PiWYp7sDXJUyzL0yHu4tHF2t3ch4lFdTgSu7aCX70R0mqLb6+zo7Z8TQBkSChHQTqSTYHuWIG/NF
nvMQFSdKkyPSIQb1Fq/+wJAGM556TKuj1ZPwy1585jFxZBgqkppuuwnGQ1mTaWpYX/a3JTl3izZ7
2JPkwe8z1dBSUdgHQbsfHs9sf3vWucVjLwdAcsDvSESzQmMz0G7GxU1lZ8uFsRzbnyz/61n0nZLv
mnt9PAhQ3VWmJH1YR0J9A5zMKZT9io9v39OnASWTxsCc+lMBMQuir95DX4FxMH8Q8Wk+eT9+4jFa
ZcPoYzGhKJEcnXncny2CsdfIBPx2AeJMrTanG9DRmtQq/SGCzymO6xYl+m3JBKv72CPkOqBrWUzy
7KINCKCDbOFnU2pK7RNnFF6oitrYc7zllBmZLL4X96NdsokrYmfJh4blyHlcEx8dIfBCttwLxsEv
oHjnBKkS1Es27OGh9e5edzovAfcFRggD/wRa6Dv9Q5dBu0Uj52GXWjqNvliOCYY9bf2GUfZBDiwx
uym89OJ5uC/r5ThQ5nd/7EOwO82Ol8nM5dQZM1Xw8iew9NnNaU0aZ+fgFJOgZyrq1puuBbxKYBBv
oC8zYMHLuD14P+LNqQqWzHwpB1cRmPJVh0i0eS3wTWSa304fWFdOebigfMNovQht5DX2Vr0F3EmA
Mc+kWPTpXJmcpiQsjGgsaTXAXv5h9YxexwePAxTRtrysgjz48NeHL0MC9g6d9yXKurM5TYkWR8Df
RR8bjy7Ogol2BWzqaYSEG98Vr7Be9mhz5m1OJoD3F7ujTqLxpksF7uce38SKUoJ6QvhALPMjjkPn
5VHGgb7vk77Smw/+Q0A0T04p42s/iw9P+263RR3w9erjPQB3Dc4raUEkAh21VQpV7H/ooEIFPf9q
b41bUq8XD0dRmaUVU84amifuJJc/A94b4+H3/8YLGZQVQmx5n6pTuo780v4SuEArbizveKcex4kk
jpYba9kO9R0YXsa/fkWl90QXCLy6Gs37IawRmDZxkAzCf8oKNWklXjPZXQLNLTmqO6uJwEGNjkY8
sYsALxlM4fMRYfii7ktG3f8QNqA7QhyKjTMxFPaYk78G+fZMRdcYA4huBwpL1hhy9RY97Y8JkavX
jgh2JoOST/1NjnRrQYMvJAaUrkYzSQP78k0u/N0eqSiA2LRu5pV4/69DcQQm0oL+BZZ342FAelqj
+cSsfCqV4h6XiMTQIZodt5CFY5oCFGOoP/jTM2Pf6AQeYxTm0x8WM/nUItuUjInDt4npZkGzXM/b
ZW91jrgI+GSoN9P7Xg9L5oWthwRkOqkAR1/0+LHZuGOvR3dXG/Wy1rus30kV9Ln7WmO6r//InNq8
LbI2IsLwnZaHWbv7uE1MfVtMH9pa4hKXoytPfXlPXSJc6v+TtmSDMlVBuyTMgjypyZKU5NUFOK3k
Bd3n+byMW5X1IaiCzlDmoFpE4twZJEU72nbRUTvYM8toor886slQ2ZJGESpUDA4D2UQT8ksZis0O
0OsagSoOnYHzFO2G8XfzZRu/EIOPtx8R5yMYyTrlxjxy4rf/jcmGp+Dm53wZUKtgAr1YRqU5jZ5W
zgPn9Ft9aRBWgpt/X+bBhVK0PLzZhTeCW9oxJN2cXgAfxU1zXZTzsYlUmv6/sba17+mH+xaqEw0B
okVC5qlJcCuEuXClFO/R0+2juo+A4szL+uU9A4b3RqMaaH2xbwbVQ+uf1V/WdguFP100SWM9aUvL
7Ua7BO2un97Di99k/Lkr8eP5nRdbdDo84OA64MO8u9m4jVt4jfWzHthIG+OsD/Upk6lABr/O+IDs
wZuwQctmvSi9Jhk6FZh4vvqkn01N9d77eI9+SS3WmtlkNTpVR97asaQVuNGXTwYyMGW2jpf22XUk
MEM/xi2tSH2XsRh+X4gV+yA7B/7kc2oRSlTMOVNsKxmR1c5nX/1B3cHsPdMX4P/o0K3egHLA2LvG
o8YgY6xtwgogfAKwn7CqTEJI4ssSAEJyHtFgN0jBHNgbV8Aa/kP4i6MGBugDxfL4e6bv9MwytaVL
9xHlBjUrIDXiNIzYl+LGILHcQZGZlDJZHLMBnBpw59ZlBKY0wq8X9+U7uVPgRLmYgEk3OP99wOnf
qjx9gzytVu/D9Dg8XgFEgckIVOHYnvKFcgg3QmdzbzhD4M8TS2hxL9qghe5D7LXCSbKNYOd4IjOW
AjiTEgMy+Bb4IP8lQOq3UoU0iBYrRf8SIIMhC8SMtHxEYf0Z4Sv8zRT9KWXU1EWRWoPil7qeizpA
KUEJHN8cs3LIs5hcrzRPLgGlmaNZtbkegMrGbO8f4Dl4IAYuyA+K0s4Dhj4qewH5kcBt980GMFXZ
T5jpN+KLNhyqzJRp6T9BM4iqR2DWgNdIfIijlyimRnw5pOBgfUc4h/U6o50EmvPHuqdYlaS1tQAy
pVLDfYtqExRZ7lSMPApAnrFCaGBLhw/+QcQ+ilpCa+AmWDMVwnIRtNXs7v/wv2+4xaixRC9zXkvk
660xzaKkEw/MhwoqkQMxMpEDPpJmvS+Sy67tIeebAUDLpNH+DRkf1iOKPxEDMaTCvj+9+iBRz3LX
CihQ8e2r6LIAOuUfGZUP/J3sv+2BIa/YBEHiqYHmEkW4cFmWqycptfsBeKg54OpfnO33YuKVluSD
3RRuQTVmYXVrooCjgZ2bnSb8K0BB3J/kh+mtPmXrBuaaP+YDBD30QiNmHyJ8ytO+h5FwJYUAFOYF
NdY4xIZB3wO/35L9hqhr7kOdXF3C9wv2yjtdEoWurCjyobMHsZr7wznV1xCV6kr0MDqtZ73Vc8ov
9tJ5POvMYjp4pDmgeRv3kUcTAYOPtEBp+yK5LSkon0DLI4XT+HVCDbDCp5qDtPC+1ci6qBl16JHU
UJyGfYcFOWJuSCS3F/QcAiuj8V9H7V3pnI1uNeEQVGhSyRedNtgzgHqt1Tlolf4tboXGJ1gcPwkr
GJfmj4+kSUtCNbYpL8xoD700X5YWPxQamvBjyvmGc3ggsIJSH9tEj9R6oU/irauEwxWTFfkMtAyj
xu+MFwNSRzPXjRyERuVbuA+bQNOMqkpWZ2YUs4C8ZBPcECiZjOObg9om+fdBA2S0/ie+Hp58Mjwn
wVEofbAnqAQpQ/Kr3T24mUXyouPx5VxOcvLcf/5K94mWgJ4Im+dVUDA5X8xqKQBfyOFvOBYGjTp8
L0RL98Qu5qP5DbTlbBAMckcBBxw3b9db3LBlukXvePGmxmC+tT4Ga4DWWdUc1YHQai0plKfOg/Ji
DWSPNonaZ40Jt/bQ+Tqj0yWpHGBquikGS7QKvNVD8raJ/HB5gejacEdhOUUi533te/JW2UmsIqCZ
XceUwOOQyjrnYdFpADL2MjlCfRSLi2L5dkQhUcUDRDo9sSlA7mGaGpDRSheJi0/AOVsjcxijnjCg
2Y1n0gcskUwllO2pL584a6NtKHtoCaNzwMf+2D3hU3Y/lzc6EFdWctVZq0VaFfMUTdTOQOvp9Pbx
wq7mJYDjRUMzBZfFZD7RtuR7fKwBvXoQj14fFdItyNcPfgqNUlxm9+ODLs/Pjr1arz0emwYSOias
UCQo8P5Bs/EZrrlH0OWImveLNVWsXqfLY328YrbOANy8qlYBx703w+HU6dtCfz8ng5Xpg9gQpJNa
ZZ+NFoVYAajJc2ieUycL3YdjeZzdU1oljxekRG08AgeqQ5TLP67cTzBaDHyKUUkvu3oDRzy+Jxpw
RMDvuajXj/BiAmujvIDDL3UegW+sdyqBWSn9cSa3SPxwBmajvfY0w6RoLNgfEUJ+9i39ZRN/qFer
cgn5/3OkUw0D2kNoeXHaPbkNaazol/CS5MGzmG0WV+8COAP/V9vXBbIe9W1sKW5hSgWxqFDyMEzH
n6NQubz43FvvA6YKj8inPI0hJivYAIukBGuo84o+qk5355VSVlRTuyuCF0HLNzoP7CUgN0QN6Oeg
Ny+Oz12LSq0BYbjuikh/Jk9KgK/Ye7D7XEo1P/Io5vvUOyV8YcGu/sBMOYK/u+/yuSxhLFQ8aPSW
z8egir2AqwjD643+3tqiO/UWVSiqqJDxyx1bNX3XJOFjEr9RAoX3kNHtSa1SiWay9sHZEPNcErHV
NNYlUFDh9BZYdoMRl0hEZepOWT09GeElsjUX0IKhcrtqDAW7IGYYlrihU27gwl3xdKQnxJs4yMp+
QXm6e+USNQFih59dJLvyn9T5YfRMABOaO4Ygv2S3mA8m6J/+9O9051IDTJwxKLTKWObQlGiKdHjJ
gOi1xEoi2ZTxzmXUX89lR/5bJNQ6iGsajlhGexvZuP5jiCJXzqWViA0xt4arQgC3zhTdTElF5KF1
lNU1oGOWpuYhu84HmuR3ZNDnYpSWis37oH5dxBQsiwiXbfJz9ckhD1670ntYffyYdOiyp3+gtF4s
MBP/DIQLbM4O+XBQloErwVDrrNaMVlHrYGia3xysEwGuWlquUdagXWZGtEEcdzQvgc+XydTO+SbC
j8FVDJT74V4dmSP8O1QO5ckYXLOhTZgHFAfTzX1z678WmBW4gV4RO6YtQfF8Tvk8jzoKr2mt1USZ
XBf39fdC4YAdgnYBfqsXveCBLfmiLLMm1JN5SieCyEfYZ/a5s0VmPf067gUx5MguY54yayEtuVDh
UdFVi8w7ZNkxlcWA2bqPXfQCtVOFY1XRXqhNgSXEqgnoUYX3ZDhn+VwP3CHoNRcQhXfM9tHb7zYw
74CjP3cISrtdDNMtKzk67T+0o3vZQy02OGzhcE+w7twoEVmk2K8uAWahVZlQTGSC4iZnUOEtbzcR
s1aLVHdq0sIW9niVVM0p5lUctiUfdmfdKPR+ErxRJp+kCBrYQYlzn7pqU8kIjnAeDmeoc/ZKr3eo
uMsrr1g/dv2DdECS9vR4tocjnpwTTpNuh3qQFin0UxFLPSA/qVmkbxHwQ5YaDuaWpqjSOIcDb0Bq
cjBKSkcInhG8BKWPI7hbACTNXnvqA+3cwjQgXoP6ss5xO2fNQYp0N7ma3Z71sX8+jwFW1humYzPl
0sO4ItmwBqf77mbd9WZZHqfoo7xm2dt87e/+mnzn1Cx7yuLjXHZPKKcRjhX2dALnx9CkaHW1659k
/ewXp/+Z859Pz6DwlFmKSkHyQ5FK26ictJE+DbmmeB4hP1fJS0LPgmrPHvBQ9hS9xwBGqQ8wJLHm
7iSgjcepMdDEgLX0pH8WO7pHif04QyBfrbEHiakO+aFwuHrF5QF0OmsYE3AGECAx5Dk8Vj+cID19
NG8WyAqsRt/aDR7K1h3ARCBVcUbhXeMW5nxkCiH5ZIFD1KDkYmTX3r/bb8EGKlgr4sRVdNsozDQa
iLUphyFTXb1jmTXALUTG3jl5MUon1W6KD5rK4JFJzOac5YwnNVrxRT7/cARg5XNLwj2+FvwMt4ko
C8JO2EWPw8SRN9WqH3anH12dX318aDcXB1yR+iWewnBboOov8+fc/4lVClBsQEWWMvAnYZOh5I3m
+LEFIqGzt3jKarunEZq2oeaPRH37YpRMBZcNgAlS1765jSTA+bFFLxsIH7MuYmT0mcn02HNuFm8Y
ymdgz7PPjqdd3Kk2CV5oSjt2lUvK6iTuWrTbuXtLiXd2iRMWJCNsBQ0cc5kr7AnpMhbEfnonA23i
YN+cQGsRL+FU2pWJss0wAaEuei22JDVARSEiInPSz4WAkH+gCTRlCwPi1RV7ADvYu8yR5Q4nc3a2
lrqPx+wNfB1RVc1V1x76ZCYrjEUvv+9wUJ5Gq5qhC5GpwWHJRd/Mc9jlX/hh0r2lLx3iVOuz5V7s
0kLRu8nDEZLYBwEzNLS6j42gsCZGz3iTYk+duc/txLxQpRMUZeB3RA1ASyNjGgEJPpbbFYmJczas
t/1cfLAoDY3BQtZKazK/6Z+0pnD7poFmBAPvbAxREZTOzyhSVKXZ1sJCqhJTp7EUncWC9D1RMUJP
8c/qqR0N6pQEWgNg2Et8d14IwGiz4nYaAmbforhnKAuZ0OPKoujeEp2CAJQ8aEWTd85NXR4+Cc8f
kwpt3BHfZGszDCMm/G2moqONm+/mMd5qnNkoLRCUqdxxkOh07IF+tNgeEZsrLhhaNjavIVRWODH7
7tbu+cj99qQ2RnWwPbyB9J6umDzIoI3+nZFUZ/LNidPi6iGerdW/p9Z6UD2omDQex4BY0QhwpVxS
cOfk8JkA12GZXCJegN5BLpx9JPPkkZDDRP0d0/dKQRj+ZYDEJWTE07DnjtXpcSTqHwcQAaKXtFlS
HmTQDIr24Z7APqKOpwMEGXM+h71h58Ggtbn7MTt66b+4vmknI2kTf7A7gphkIdQ6V5pvcTlj3oU/
/Rri0Z0vxAAKl7rvxKQW/fR8TnePDdXgiFxpgZ2BhuDBRVfAIffE/3FH70Q9GT3h7B2GBNRWGj8T
CRbU9tUnEcPNtTHiV94TtSB8TCg5MC7bA//mEl3sTMHJHi49rOhH8Fihgyvhr0j4w8LwTslaNcUG
A1ln0+kKiDVeVHozHyLJRWdeheS6xtsMjwW6XPA0Cen2mMbZQv2BzYrL+19rYfhC0QPzCy8RvKlu
lU05ht6P7yllxvaZG1p88xcxA30tGED7nGnoq93cv2n8TF38PgL/fhN0++HdlxgTJUvSx+p3nusQ
VGaPALihKnA7WOawCD+pAk/MSEHnEYaxRF6U/AY4mdDg/OZ9fkcyTnF/4mCCIG6Jq6Qvm8A9io69
O5EKA05EZQFfaRMjyLjRgU5fORtzOqfJWvM48tyb8aUzfuBNvSKl1dmkMIBczLc5svge7MiLmz+i
s07KOBMX4gOQiMcjz4pi2BQpGn/DqUr+GxLqboEW7Z0WFw67fnZLcfXO+061YRph4hgtqs1lU/1t
o7N6drfrM28EjZ4iJXQ19R/W3axSiHJ2PyRb2fsPtRjNaB4OpwBxY3caoJYlhCmerIfxldjsbYQX
GTJuQSj2j08RnNkf7SnyxcEo2Qzzg6C/R7qMnYW197h1fiduf+gcmCScVWXUejdgQbAr6JLHaPYQ
PxESmInkuoBl7qdwJjV71foKx8K5aXOy/X3QAiCFmGbTNwsMPeV/CKiRUm/qq8o+RNYqh904KJZf
UiE4/fMvf9qC+SPiwqIyXIz+aMyeZrJb7x4BdfDmFhVqP3vyRt5oT+529Q9ltYJH7RVc8G0c5H0R
n546gzCO5qMk5LcdVLs8f8BtsMX2TjK3U2d/GZ8wZ6Q3ljp4cUz4fkvyATw1gvfOACPFJpZKeMkX
itushys4naSHfNdmKlOQHz3cqV+t5b8mfv01i4JJqskGjB9Nclk/ggbN2HDfZEPvGTeoVN5BGQ6Q
qCFf4ihPJA6zLeJu/ELYK2pvYo7sdzJdXE2gAoO+eLdNBa0mbIO3WGY5vi62To7cmvUrt8CDrC3k
cD/FmmZCwl2jBvi2F73c/i4/stzdSjC8WYfw+ut8bKgxnilf9bkR2kdBKF3jwR9IDdqMt/UOJubX
YSJcAErWwr/ygBeunC/CdTEzTaDVypiLrcuEVZfS3W3WMtD/oMk5mwULxtiGs1CIi2XQAIEEkHLX
x3XUpMr8CWLBg86QidRUjHq2wOhF/etwAUCvv+BvCCEI3854xYwe4B7WKb/jIGKigIgZZX14PYAB
78qGjKHSewdjq1htF01I/XkqWjfJO02HVh7IhtayEr2CKTI0iHGbDMix2fDvlYxNAHalskhiSjtS
6IlR5Uj4MO5g3QcWr8M27bt+fw5z4nYpKIAYGAjhsskmxPuHY8XO13d7gjtnmpQi0zK3tuErggNb
jWstF5kEbTdDOI4saWuDMTPm/PO+pAqbyvBQASVzNAv30TZVom06iG8rvHJStN0USJ63f79178jN
CwwuMe3xhatvsoe0Q/XyEOZF/A+IZ8VtD5MAWzsEkOY9+uig0Yx7V5LU/iHToNlg0vh+Zvzddz3a
XJfc/L8VWABKPlrUvmDznBtYCJsUtR8zgRhOWCMZ3NhhwyE1caSFTFeyCIFQtxvc4BkzEuj4E3kA
APXmCwuWclVxC48mWP5UMb6g3nsLSS/c/xBZrDNZFmt0wI/wcVc/LMgj8ectQZI00KBqj8puBkTR
jhE1vxji9tc4hWEw+xwEWYfhG8F2h4qUVhriMJHdyjNlSsWOBkjxyQ2pp36Clv11iVx1yG6c53N0
qT9w5ErlzlWCiy5A5RVm4xQfHp8HFQJNOk6lPW8UjhNCaflV3mcVPrln99ybn69eacnjOeM/RHMJ
B3lJWRKJL5tNonqFwJViMjxXdTLGytoaTF4aTSP6H/CKJq0nbrNs8bCIiry7dVv2eIjigo6RUeIu
nAb4UtSOrvG7NQ0Zyrb+bVmZBRmToKUqlYjrcXTZvTF4V55s/ozmPMuXL03WSVngYfsIVZkTvA54
ropnK12E2YNH+xnu7ZEQSIKWrQcY+97xRf6NGRMzdPBGbfXUZEJIagiyzhbb0RuJtzA8D+1qD16s
v2H12MAQ5E1tjFEoLS8p5wDnv5iM48GKgI+pDyu1kjnqN1AKxY7z5Qc5IFQOyDHVUXwnI4qohMPv
9FjSCqCPjyVQDQcW1/9mGitpR8pCTMCCZH+tXvxAeEN0yvmkuCMVKDGAuM4eUH6Q/OJOQsGRTSjW
1a+WXGsE6N3I3eb0q9XmJK34Z6ry7g76xummXQ3DO9CvQDtzHN4vB64AFQOM7w+XgeTKjXZeFtHH
ANU4wUi3dB4I//tAkzl5PsubxRlMJNZ9wZ21jboM2bUzcZr1eflevYV5p/buURFNY6Gex/RovJw8
kpwGcvo2F1KkcYrdUpP9fFc47WoS/qAaPk6f7anHuzwNx+4obuwpImEWmXAYtqDcjIwqHzg+/TNR
YLd5bp+tnldlY68LSAJGgUEyxap2quVj3qdEDyWNK9+0yWeGcwJbxdTKjZd6DiG2IM+na27fw1gr
9tWKDOrtpr/B7oABCRmTT26O8A/kwW+lMJVjs4ywFqXvg+y22KuV9IfXBFEBWME4+dHnx0a9FsBX
Pv8HTICcFNBupVY633AQyv40RUFBYUM/E/hKHvaQqVVZnl08OD2XYW0z9BSeJAsQA0ZpzHoP4QIV
PuVy0Z6mMXlBXVQg8OQu9GAAs29Qn7oT7cewIDZcXhHxfwCHeAnwueO7AndBAjAhLgHDg5Linjjv
OChL776vNliPiiOPNiaI4V+bKBnOA/ipJgKt3cBVNSEHEbc5ijBqtYXLMge4ZC+2p4dvDFt8WfUk
jDUPXMaHy4AC9OpIWgluldzSVne4cbwBb8YBzBcJvzsoKj6DBIoQITMVfi/klBINepggMg5ECES8
DhywWClwch0v7lFTMblygDPl+bwz+Uv9kkT54wSdDchqYMwh+QPvOQE8x0n6muJChzh7n9j8K+Jp
sGlTqI4Na5vxmB2mVIzVRzrhMGk3wK734/XI17wCZU+EBlOfPTpSgDpaKYjCgt7pEhVrqjfzOTTO
hx2tSeFViE4Rwv6cXuOGR1eMpYCbSuKMBVl9Ye0Hu8R6eGyT+jg5YZDbng1A1xyOGXSDvhJkTMAT
pcpix19LLJIftV5N0ahzX95XUH68ugkiovNcAl0pyJ/jXB3OPhagtdNxfeBm+M36PK02OLAjaf/e
UBeDfwk2hhpInh28kSIhiUVCqNL7UcXy0cdbSuKCGO3vKLCkPXAuBzmnO7cvj232aGVxB8MuDiy1
GJR35VG8Hg+2CKtSGz4Pv/VXKOjjV/ZF0reN3uEraNz3HxA9cqKAZ8Ur4/PCkb1XohfjA99TcqC2
2dW7mNF41a1+nLP8oopLGA5A5zD+HQZQeoV3SbbjGZfwF1kt9k8iZTj0eNYlOKW4ApiB+3sCE7Ov
P4rKBPItGa+wv0JMvdlBr/uvnzeifGUPR/0daZdUTDhkOsBs9xgayI5ndmaiOzPRvR862h+Uz9Z1
ByUZPEKZb4+79Kqi12MJ+7kQIu8ohxiN76KZbpjyXgyXxQGl7ohxebSvYHwqmOR0usbkxhqDnfYf
Tb5FDEHt4jukwdUlpwZ+77IpWOeJYkGCBQ2Hvn0c/k718RFBINx2BHZsY7SFazpUnc9qSNiN9+tm
ZJqgzoNoewoXyAU3KHsFzj1c+swQm2b/zvL9JBpmg2gY9pmBoiFT4pqrJWeqYfLgfxmPw593Tq4B
Z8pqlG2pDtnu4ZLoaJkQedFE4j35irtc3sOXM53ksirUiAR1QTvfNQ4fdq7vsj3KPVV09EF54A3l
7UG2onHClXvOJC5JhgcCAhgKxmo1Ep9X/lW/f3deFIgA1mrCckccFOBzDVYctUCkg4QSiUAmDWbl
P7spbipe7vg34y5/kGL5739l2vPeSwhqaSUfxugvNiN03VuHr+mFnBnDNSkHBb7Sa8xv3EVgUWj9
8r932I5UedXQdM1jGTcZ2ZbEWWXom73Gn+zL6L26uZPlcInT1xzH12W7KBJZH7pvltn7nv/iMPTH
ZN1NQNNh7dRtLPnvE79C64zX/5ycjhTdTYW0BNJgshZt3ZAHNfLTKRI1KvmSCVfZZXYFqao2IOz2
CIID/0fLecizBuQFB8JBwl6IR5DEwQRHLVqm5vTYNawMqIZgunHZq9+sxzlIp4k1CWt0JWBbD2O7
mwbEoGBxUOIXWwXqXO5v92x1aILLHjU6sx+hKp9MwJrhGZLKeh867COjiHeszEhi2YbcZVUgLQdW
ux8GkqdM1S6TXJ4TyLM4Mtze4RI/cNFes5JyncOHXOqQORVX26by3z4UNZNVB06CR/50X+LFO3tD
gvUYd6oVt6LiMTZ+g24/cb5MBkzvrOkNYeDWAIcULTk58nGGcozobEMxMWIPDiVO003bqQhSwELO
M35dacMDjPeSd/Qb/OIB8UvoW3vu5/DhQCV8a10RBH2sJhzJLcv8ARXrk5y0XMw/1wZn9gBlxgpq
n6/F8HMs1tzKuGU49kzmxCudu7M7XydqTEr6229/3OcY9XkJm96hH/UzjlPUlAhz1xyXMv+iIBZu
8womrSbOS5AQqHunt5EPUDJAdvjt8xQ9JTwMAIuvoFwb5dqTLH8ElLzI6EVGgbT/Uqj4L5KIfJL4
hvkHMj1XlZuKQIibbbC8P2ZPkjDJ6UCTgbuqmT93HULTVj8HU7uJGmCuwWxEFZRFEbCB+QbPnYkx
VX/MBie8VO5dq60zFyO3A1KTxpMuemvBTb/niIRB1HgMZzwFZBIk+vxxR/qREhOyzINahwqLZN5L
r32ZdaLoBEvNhWv0eVaHaJJo8rVqRB+4pBjJCDqc+MTLQ+vezDahYmIE5sCKjGAyICSJO0REYMGm
HHqwA4guLLHSVxQ7ETQ6R4dmsAnB/d2gkG4uzJnRo2ZwyBiERYR+UeaUo1CQvrKzj/aGS2tH98Md
0myqjTV5fkPCKfTz5Ujd0uf6bwBgH+G7TSzSRbwCKgrMkwwC3BBYDuFSENuAewmZOKSkPgw76FZZ
5zmv6ECzEgJzDuL6fx0PyaRVJpGTpsL184TlcLwJka/PKfoxJaD5qyYkg7XJmah9go43VZf0Tu/7
X1CzuzYgF2vkvyEMbc5s4Lu++ZDVjzkEnAJd4wpDjcITd/5MW0DWCTKHJ8U1t/ltPkU5gEeGo21T
P4gxmvA2Es2tbgbastA5oyVOIIZCFQ0YWF8hipiI8OtHoLbcbje+GEs9BkymJCSHGjeJSVhbglRm
iS/MkLNfKkDet/7WT9dkjIoCgd2MbFK7txqSOsE3e8E4TW0RWQXw1C2e6DxAksMvVxGqC+2Mu5f6
LxglVTIEUkEygX1B74yVgF/wSQ3CPRHlOYi66YjoaF6+JBPxx1wlhAaq3VJe3vAc5NoL9vGNbAq1
6AuWFRPHffeSZ6guvwRywD7P5V09E/8tHp45vUfsuSZn4nxojeM2LMezgfBsECeGZIbkXr6MH2tw
D/BRSnp6hP7wqEFDT6gzGZvxWfvh4b/gq/gH7dVIL1bLIj7zDSizpTWLyKe1TJLtVn1qeAcGKzSg
S1HC2Sfusj+/2pP9G436klwfJGyA7G7lvkjNI8gSoGfMe/LVqEajOaq3+P8ZJRpu/ngjkc3hYdtS
WEM3E6DFQ/te50CFSNGEkn42no+soYfjsNV3hUa+Yky9c9zqSF3mffZBOo3Hdknc+xWJNI/u+YGR
SceBku0cYpgZamCB8OeqQh8yGwWBAj1ONglBUX/sSwQLiSuhgxZpqEoA4Ad47BMdImXiAmhVPAEv
n0LumGNY2O8/3LrHShXeZDVTrB9nBkD6g1uetuyb3cE1MVw2EBrf2ZP5ksGHyaIncMsLVyGPHERz
sHZgKw0nxhmGStJupM9d6eBDFTg7gmCZR5EY0c3J0yilOQ4nzkg+HQ3IIG1iaFqSVHAvWjdUGqDI
P7pI6SYnIcgdk+j/iciamOO51Yo+PiURWjidTXi/NT6h7ZwmZBXxEMy3cH4BORNo88f4wk8awZUb
nVVSSysqkXMXUmHOWYc+IJ9z+kOgzkbzq6xNFmMEMQuUt43VkvRWot4JzgIlOetPo3qqOQbomoWK
8Dts3/R5FYDYoOH4vpGkEAdOUCu/Ii3YbFnx+EyiXnaeA/PPMx61SKMh3OBoZYN4COf1VM9kAum1
iyCxw3/OZbekGjhu6UTgIvyPpDtbTuTaggD6RUQwD69VxSAQEkgCJF4I0SDmeebr7zq+YYfbVrsF
Ks7ZQ+7M3BNjtZq+xafXqnRSdmadzJ+kuHLjlsz7PKp84gqcWq6qmUIBl9c+Lvk6O8NUohSDyT9A
YI8kn/yE7lQdkjCbazqS/n7yzzhWs5b4xfNOxv4XbL7MOxeYKvT6Q2p6mBTtOhccFnHD0S8kVwqm
xTPCI5xPtpPLx/xfikMjD7JqpjZbxowd5paV9u4KWmWjxI73irQ23Wp8/DqB+ZZqaMrhD/kjT3Bo
uZtt7t50m48q5kAfRfXWXfT3iWkxBUmbqn45HBnUI3R90uL8pvtzpxadcpLGlIbj/HdgFNux2NQi
E3D8NtVs/Ex2ze9DY1i4xsPWuV5kkZgf2wF/EULvLbYEZ2qBl0w0ZNBaZQDanIE087jQZvzd1CtV
hV06pi30gEEVsxscqmliLHD+SxBAXARkCfH5W9n6uEfT1OsNHcPC9Y8cZpLj0snW7nhxbGk+dsnf
f2E6b7YdFv5c+7PJHOK8Tzb9Qi6eiyWMPaslW8NSIgqVwDUp1UYYJunu9vX4uvwp1x/V6+c1yXZv
3fxHIE6TPA0vVtuo9p7u85rRUvBGOrb399jF3IeFLI/q+e9eLQjdz0/w6n83MQxcjq7I+jUsbr2x
Fv+1UA5ZEE+D42PuT+448X9Z1UI0SSf511QT/a1CwZ4sRDUZ5u5WTqgAPqTFUbKcSuQUVq4gFyzL
HcFJvJ8RGgkiNw2v9JILkcd9ieamxIvADq8/XjcWVda3autyfRN1sVCMqcj2OL/cUrH7Wj7FW8Oa
cjWLC7fEPgLLOemaIHGxQPByTG4vJ7J1NGTKonN0BGyCIJvAV14Vi0T1FhfetGZF26xFK0gySghD
keT4V/zMNEFprWtj1k1xl8kng/BB83IoAYlEPQhV9dpIVTGix7Nq4FPSU7nBi/hY/VVVMS0NPprP
ehHYo6Xx2qo/swyWmodXkBx+TT76DdLsowVevaK9mRrrWzJ9tnb1JaOC6Ed+62IAWVsLE3UP0al+
RhZ0J9do0CuGziMApR7bYNbOvJ1qCJEf9+ogWjUv3UP8b9QQ8S3f2VfDMJlPEaeFCOwShsv/oLY4
7CukDcv5+GXd3nPxIIVOtKv/g6Ne/Cm9RJIbbNrlZF9VPFfsT1QJjV4ymXhzY699bGzah/asKtN4
fJk2Kd7rubGunYal8T16Xbbwwv2UxZ9l7byPTt1N9z7enuLjgGYr0ADhyF2uCf10LaPZuaKBqyAZ
A3xs6rpZ6M5e2fT/uiH1onBLDjV1kB1G4mQ0ejGS/VkOtq30O852MwSgCgCAW9+cwektejPSb1cg
SLt/KxsJNpMD1aCPDXeFGEP9r271QVYvNWTjBP50OsWnwXlZXZeqNp2976r9vwra77b/D/exE0ze
B78L1nKnYKIYPL2W0zDyoz1JR5O9DHOr9m1aa+DsE2wLrkTsMGbqITRlkgc+8ebdcp3ZQMr4gDjb
B7Fh7J7//61+vUTcFKnAPEz2NZzg9c4WzJvUfnOSpPJdJuv3Za1j8Nh8u3crAE08eLhYsNa41WHy
tUocJj1xp9wp4T94G9pP7BEV0u9V9RpsRDfKwj8Y9PexMUowI9r7TzYWtQ4VJrA6nk0J3UEWh+mm
7RieUg5JCWPCWiF2/27jpNypvBWqhSHsujbdv+/qlerzrai8KvvjKFJa9INFEb1ZogX9+7l1QqFY
ZHVVfiOILFyqACntVgb1SVCEoSwS+0+iUp0hZWLa/VOoYk766+dfZRb9I9ZodlJx8WVWfzbvbiZy
U7xNTDPZhLhgx1bqd9sIZGAYWuxp2pCJPAZ8KHtNiXne/c0ni5dwlkzlNSi56gIdYfnStcLnb1sF
2wAeH+IGWEufhgel/p13HvFfuQG4qHmPj672vZAT3D4frzuhg/G63UCozvHb4hYzINuXHKa7lTqM
LKBFrWDIdlP4VSKZG4VDpxzqQU55ruPj3X3/r6irUK0UkhnHvEJN1tx28pS219ZSiron/ZIcf0K3
MMuj7QGqri18yOnfSk3brT50QvlXqvzo/DJqlhQpYhgeFm3KSXzri9YwR+zeKgKPemKyQ7whrijv
1OzQtZleIkdSd6raHilR/GWSNWvR2MDRXRChH/7QONNyGJuj7jhVJfnoZuNtbU5wq/at1u4NUO/r
4e9ipZfJTEqzYnuCzgzBkJp7kB/Pq8W3E0pH6uU7W00V65tGX4ZbRQVCgjGz+kRdFWenW0Z8t7eS
SnFW+y+jg3midS0IjcyYCJG+ZYBZ0qfLNVxWHVz8174rvLMMQjtidI26uH7xrH1g+GfJtxloYv1S
c1R9fubrikIfq2K7yvjl+pkaj0jF8tFuelUeshw5tWe94i16t6wDlSfaveXjS91EfbuK+bmAGItN
k+kmt97a09lbxZvYauraQglKGoQ6BukOGxbx7G3RnJvq7pNTP+zEq2jMwuT6rqHdanj5ckWHGPUV
se0bjPxlxuy8jZe1d+qTTA0WUivUFo3ra7YajsLoRXMQzxW2EKxNLUPUmMWNP76sPkidXvp5K9eN
FLFso02DI87nKJQd6r11cxIebq52Zfd6/9rXZlUX+r3g2WF5RZXq1IQEffTrFKfi7Ne5cW/cppuG
fQBBKsQxOxZKaY+cr/GzoRt2knfMFc+90LZRArwUoNUVafDdjbdcPJTgp2BG0LjVdzHv6upScsdi
86FmG9g+uArtPZRwzHPmXY815pbu7nkqLQy9YzKuHQjPh2uLEbgJ8hWDgqqH56Diwzg1mb9UPid0
wjQTwTvP6LKxHor4ZbL2i1dHzJ0aDihK9s3eIGTEH2OhBij5WqrmP4xLPvWS9oGIE+sut2yzoEyP
/pW59y75fNMX1lfUtxU73a4x/ZXF44z7pNdeKh6ISErHeiFPkDy38m7PjuOCtXXQA2+Dp7ba3Dqy
j0o0wT7CEkL0vbsW53/Icnge/vSONIZnTRTIdUziZ7Vviwy72wSdbLFv7Ojb7lEGDWCqpfvIkfiq
Xuhs/fIknMi/qMmXq/r81ngqQnqX1n66bucYUN8kIWjH1ADlgeKohkJf2sYymvBXmNzfR05jexd/
OQ+M3bRjdF2NUSnOvhXbJH0IVeVQK8e33ka3ExvqaFvZbKAKMLuUwsxRLLosdW/4l8yTu0Djx1iZ
w6rYQPTSItt5hzx6M8GSdFlX94HLCq7OT6az/g5LNf4t1XkeB856L1QzW8SteU+XXdupdtogOcZe
ssEPDvzNTC+HegvC5UaJazEK2rHrLTJy2Nht8f2oV+jSklELbhIZ44y2jcLPEQUj/7FTK6cYPpFg
Rfdx6sNJDBshdtUnITjWefdGo25vyDXJW9VAaD3OSff3ZB4zELoz+J91Ff9I7ICl0ZsxgT+uobO3
IXnWTuH3q/cXkWHTq7xtSNb4My+TXZRvh0t1TUd20I/PydUz7O2T7xDGqZ9aubxrQHFBM3upH5pi
aI2LIkMNw3uVSplaL1S6ZwKRVXUNej9HpU309azR7jWJ4Zy599EXg7BodRLnjsno6W48a5Xaarhc
xWWhmX/sT6U6Fl3+wrKNb1f8bZRYCywApGqlLz5M3z5sbNqSSHFpH6azJjDlXS9ew/u8RX+ux692
V7CxXQBAVl11hcfKxxAfnt2W7+IDObQyn+cEY2fUMZQ4sv29Oy5ykEuZmmQ/HvWU8TTViye6qB7i
HJDjZ8mHQdS2f8NH40PVxo/I9e0AjlbVE2KaJODRnOrzePU2tiWiXuxw1dcwvwPAwwYTOutb/Pyx
OgQYwM2LJ+o5YcVRPbT9H6BTDv/puiiqoFfpZwbXcZZ7UF4FEKtzfEKwaNXB27q67Nmy+bL5g3Bg
/gBtaKU9J1tAP+5Es1+VaNRju+SxWLKMmuIGjIX87kFVHYriSm3T5MH9nmms6uNMDQ9k+KxdLdlN
Ne6OUkA5H8Lu6veiZQu0MZCdELzpZ311jSC8fD2J9APYdZHyhmXxaLh6G3XX9AcgUGAIBSabVzgm
bdypJdDkDbhHH6tRgp1h4t6hLux7TeFVx/1W+CI7jmbNcThrEA8UagCqnYjBb6oYlDCyZOM0hrgX
XqBQUqLqbDUe/TJprVZq5T9rGG+/CAtICmbXrRvr2COvqZvC0XisaBuP43uvWdDB8jQm4Gw+Pw3u
tHrpIxSCcYuhXWxjchPUFq+GLNzia0urHmrpL9/OHpFPDvXIiuxHItp4vYHtPSGWaugsSwbEijln
L1OCIlwsINenxECykGoK6K4PC2j4mGAaqqGtIZq0ZrXWlrj4mvR7CzJnu4mtgCu+7aqnP1znd5So
+MH+ZXJkrRuF71++JDkHQUbp3lZBw/8mBGFPPhrqf+5C8R5grLJHzDknGhamvpfeViLHF581+GQF
7jwI+v06RIa2+2RQeVllgf42/cjvlRY6lPUJqfj4mUvQsrKZeD00WR2kOlx4G6PYy0gDbP9YK5nR
3sY4SnDlFIdBfVycr48P8WJ4pDwebH2XwD8e3iLNrlHSwUwZYuTjWNsv0gs39glk6p01g4ZuQFou
RDOSBhQLxdO29mytk+1LrvEU7kJAgHC+tFjAOkqwsSpCSlSeEtt9Lxr53v7zUMcXSdSbA3MRn/e5
HnLPvFn2QCfaUBKUBTuwA24olw1X0MKCUG0p0Dxte5vWOIpyIKWv6GrY2ylKmUnh9dla9Thm1WnG
S9H0x0e1jzC/9kq+9eesOetu2k+xof/84fkf/4XOShoD7ojrqS9G8HWrZtqyC+waFvK0nvReIzcb
K9LjWTOtJrM31y03VURTXSYHoOz8s/KW7Zi0VzONbXJUR36XYziN9zx7g2z0upXObuAV1nXbiovF
mMUO7FUb2FN7Dx8ibYg7QItcjho+nKVcY1PlQ5k8f6zjDPZLxrtTb3P0NnERVIRt8jXNMJopk4Oa
0Pu2aFZqeCfNVfP5wgpK+2AeXfF5YAu0zqL8pyqgm56KYV3z//mnmO1WPZW+kAa3DMsasWybHNqV
j3JnMbwOds1Te+54+v/qMyDEyiaCVPXxk6oa9NQdUA4QlpqrYk/VIdq7H2Gn+DlU3clTTCH67RGq
5Tfw72RXz6icKnwWhitgrcRQFh1l0lqxehiUXMcQGP3W/JOt2bLl3zIDrK8M4xcbyBcf21dOD+Ze
UMZGANbycQkqXmqA0GrOYSF28S8tAtL42+1gzvu+a0OuJeeTwyJ91HjS0MtRvw22NU+7YhFM2n3Z
9/bUof15pYb3Nq9tx7t4/Kwt/v47AS2vf3LK6dPkI25ZcP9kNfQEr8AYXpWq1+Ey2Sb9U2uhJQ/w
oPGlNQPct1wHD84Yc1DcR1vhNBmjMDRVzslB99u23I/5mRS1jjkVUcHRnnXnokZ8q7KO3PL5E3lV
7jNamUUmlg9zUaoGvsdDv9AYbNpQk4smwS1QxRNVxIpeO6d8jut3G0af4zFfylcVjNg8Mq9Z14YP
dM8gGDvVz4J83UOPVLZoZQxlplSrmvaQtArRkM2S24Juk2/296EctfKFBJjnSBNEyE2O6VWUaWym
pfGuNyvGmzqVwLGWVtWtmrnxyXJX8sLdexo1dQ6ydS5ebJz5CqYPYToDq0N23ONQHWvr17MCJcTF
3WclCd42FdKrgrC+aB3fC+o2dVA+SmPGJGOJJa8drPnZaOTVkyNl43D+nY1bx4NZXsZY64b/Bg81
seP+EQ0zUeqt1r9qo9DKPaB0PbRXNxT+IMT/3P5LmUYt26Y7L2Wf9/timNJYmWOpLRNATN63DYXN
pZqujurfNoIFFv3DuizlE6IujkordCbfHFp9UfQQ8+wSyCQKsE8fVYOvmF2cuAppeK3SNt1CY8AQ
EWoy0RYqqB4pBJBkG73bT3I0GJIeuX2TiaHkqR4m2baFecBIn8SFSGfbO0I3x/ib/80fBs9kMnp7
KPw7I6InRNGHTk6IBUG3LuOyRvcVMrCsp42BwoS8BDMStmuF101z/Zl6CweaFKvBRmymrnmZJb2A
ZH3eGksvdwuz6tKLGVYP5vtlS0YsRxNUbQwLfXOfV483SXT0+U6uPvbVe/lDESZu5c0IZTUf0s2G
hDCycj9VuFAHnQMF6jb82redx0zsPH2MbzbS2M5wqKpKVZ+dQuMyRVe6N3nulL4wGZI/YKt2Sx9S
YMV2Tpg+l0ZRyylXHLPzU2LhSnpX++Ar8cyxpUWnD71+TmcKFbabaY7n9vjwXTSICalbtFdIZmMu
hu786h4PJ6OPyyg5a95RaKsF5y3DAF/Ekx7HuzFsTSRjlJCnw7pjtVS3NCviOcTf23nx5syr1QNX
IwWdfq5RYjlfYPa0YDC9a/JoLAxSXCva+WwtNyiMQ9BrLN9z/D5yNTVn59CStjtPrKuuDL/7nH27
LSYEtQwaBw1da16Hsmi9ipVkfX0pdTYKJJ/BqT5eOEzbJIMwv0X73Pzn6tBDxYWqipmWdSUMhPPc
bSlZQQ2WyXZKVraHmi7XYnP+uWhivm16OAghVRuR7D5mDQ8wMZkHlzfhu2ET1PDPyfTzfTgyu2pA
BtI+tXDs14FStzvwP4O+bewdUkp6/uvkPODBK3vC/iSF2P49D9QCDgUTOsU82vXkc2815F/nKamI
DZiJbOFywIGHOa5FVe8U7tVF8z+nitDAPEEBB42SODtrbtq+MlvWh1eRXimNMGuU+1b4mEsyTIPf
UQK1K+ngwbs0qSVeusXncu3ceHSKkwsaURJ+bqvk4NQjStefco4yZ9Nb9CgMTeQahQ+Fhhkyo6jw
lvbMYJ7l6Pi5fJcyLerjPH5XErAWijh7pqUdM6YE/vF2iIcuRf36fatmqywPNSV3sf0Qber71nqg
Jmzu1O/3l8e0xImjeeUEKzGZIwY58+Jvq2PU2k2zYUbdPtL23g7hsb5UtFHHbegKM+Nde9MDbWvh
31dDL/+AkT3r5X7B9JnNSCYbZoxNIfrSN/JoXKcwLp/9lZBJCVAv/sxraFpR+u2cDBUYrJsWcQn+
PusuxURnGgXBpcqBo33ANEN6oU3dP8pGBrN2/kclUr28HYrBfmpjucjSL+xNEpKLhDPGhd2oYjuQ
M6PDUwr3CZv986uw1t7cBsRZU94cih3VyEvxy1MB8lgbZvVlHniQI6yYdU9ua6gHTzsQmcpqTvM3
WBmmtjJfZ0PTsHgxNOmQRUTO1MdCytlVsx/i0sv9PSsFmPz+U0mlTUGJ2WyTo6sji1hKGmym1FZ5
Z3befnwoceTs5lLUGtWvn8ta2VRi39pIJos3dnXQSmkIfISiEbEN8jqjj4CUPXnmyCQ8qpTjtbPc
13wyi7jS/p75l92qmWRfgy6rgIq2coVXhY5gWPrp66kPCc9TnT9DVjlMWUd1lqYff7tidMX7xMiW
iZ7xwViWZSKv3q5VnQH5yzdPv4ePR3WHYj3ip7VRH5LfXPpG43kaOcZBUuEzTv+FhW/UMKtGxdrB
e2vGhsWUuHv/ZKaqZnGyPjfV9G8ob2cGCy+nn3KyQZIeZL5Shepl6DoEUfZ6kjMG01dtkcLrLG2W
y/c1Kd4hORFj3KtZ43QDayBOvpbqHR/xZhvvxPB0oNxiET7e56e32z7a6b15LQi4t/ix5DLzsuME
bvucD3Bey+XrTyuwEXIs0bDt8v69UxLm64dzsly1c7tqORtjaxW6uXmMSLcaRXlTTV29Y5aUkOnn
9gXGRft/nef6rcYz8GqhmgdTqvLvXmfi4r25Arw1D/VNu5jcP64ko5qrKvrmRULeqGTQfAp1C/7s
xHvk32epeMcTyyLHwHBl8RFtXiDuLPRpHNfdhZ7/ZqBH5YaQW9vbb0OVa+D5aM2vBk1e8fONi8d/
E5ofSlMLOUqdff1oiDb6kulNcpaM/QLjlTDR4tRo/WZH2ktKpdO8h0nEnKUgzoyFeHn267UL27dH
tOiw48FAAgCjvVOoYj02C9WtHn0T5Ya5bpCSL9grlhsc0gsxG1wax4JFfWzGXgp/uerBRQOIfs2+
Mn9kH4XuzGCE7fCpZiXXSDjAUeJ8pl4lbJw3iCYb9/61OnsJM8nSC85mNlQF6cbqu0h3GrhIaxtw
FDBm/macwIYccCLYVJkDJgVLqI+kkQYcEfImeAhbiJDdQMMeNqrnp+HOCcuEcX5nxWKGTQ1HnQ6q
GjqRxVI+UQDLoZ2Vzc/Tci1j6bObBaQx3UOE3Z5qHlfwf0fPenvUTrVK+/G96PjikwC5z06r6k3w
80E1TQrq+0oVObpZfl+/ld/vf6Xnyy37ikM6fzbusG0m46DUev4l/5OlWBmU84YanNUTx7Qx4z7w
T8PodqziQvvogNdsqeqmBNHD93ZwxdqzN2g8M8iYXLvZWqDUuL901enkYARmQ/zEm+bLyH/hoJN9
c5gvq9fZuervKEcDa//kI7qCLv6jee/IGjPBCzFdalwO7cO6dsvF910nd7FfJZ6VGotn58n1iXCh
VKrt8Kve7whW7+Vk+X5uXH62A1TPlr50nY1vKzbGo2Q7nvV0EUU5cWeMJnROikkKUXleS7P7HGt8
MeT4+Bww/atn2rtFJc4lU5Hp5dE51ZZ/l3stlas/fm5IuwMpfTY96givSgUJikhUx2xta6/4NdcS
jZpsQWD6i6rnRhXBI+kllBJ+nt5uulaToYlwcdsXm7M8+66kmArZTsUF9DvUka4/Rn9nlf63rExZ
n/Kmlu8qgXsLgNYKDZkSwiz0R/IvfJj7rsfyemUZb5EAkCSeCTx092juK7Xc2DMwBf0sd5BW0j9b
MPNn4Zn4enuLpTzdATEePd+vVqZVinMfqerTDOQB2bi/lMaZclR4NRR7PKvzyX/jttPCljcFgwpp
lMym3v5dmj7co8N/CMCpnvliDWfl7m+Jiy7vISlCb373SLafz4YTWc2+FwiI0DxrnAzsLDjhOP1V
egU/iDCw5X5U6LHEqnEzf/lyL6lQrpNZIycqNBFbLwXqjOu6Nvt49G3o5Ty5RyLJtwsv855qWQ3P
iMV2IVXt2wlQuYdOg6LK7fnL448loMwpq7VzbFzRhobgcW1xWIl4Uw+jBhpS4/QFnqTTsn4ddW/W
GIeOil0K3yvmWvXd+GIUw+SE2cdMYWdAG3o8WOtPRcBEEI5xbNApz23C3MFtjD+hxv281zBIiIJK
fn3WCp9HuK4Zfnuixi4C3KrZt21sIa+g2svDw0I7+1aZpN8CQsS6X5EC1Zk+ek7+r+GjVMdL+EMq
V79AI94Qt9Y1ktt084FgDVH+AgkES6d6WCEKG63uayd7ylf16S4uvJ7qT8qwRT0ozspf59YMDiNw
ydnNTMMpsNDwQMS4qLIUsbw3/WfWkf8v5z7+bmWnZNXPN4v14tD2BwjWbCo2cHLYVw9sBIRUvn0F
LFObZ/O1nYGIwalEWyvDOTt8Z7sbDgWtbKdYABI/W3sd4AQIStuJoW722nsSno+S40C9Ai6Bzujw
jGneTjTDmdqjH0qQ3SIOdToUYUdlB/JE5GmjFsW7N5u2c69ZPe9AX3VbxA8WAfLopYlSl/mnsagF
S07+k7Xl+7G1Vzi3yj/ZDvYqiR1OzF8x+hjfsXq/hsef/c+JSqV+r7EtAV8+rA3mYjeqn7885teD
yUTxEQlBaPsxcu+tGZ7J5S1Xy2KWHZO7/vezbAy/rVnWjRw9fdhPhgDd0X4Ym7wgboMkGjesQovz
DP9p7+2krF27iHVJ5SsMZhH36FyxlgxiVo1dk2jydfY7avvmeVXXRkNhzv6fLap15ymesAay5H6f
o99ZoflEfbpW8zpLBuynhr7Mqk6vdxvDZMNQ/x5lyR3zYeuRCR2yZeFnH4CF7Xe2rsLNnaopsBHK
5/7H1Hv5TQTLW0uHg1a4YiFRaR1fLOv6M4YsZWxVT8NVkZK+C+hIiJMM7Vx2iupKVLFyNMXO3MII
FtA20dvvHY+MdJYJL0St7rZ+/din42xL37isP4UbEpGUTXgKmCXap12Q9XXYH22iXZlmqlBCWyKx
JB51ABoCGfRFFRPQjpl9XbfWxf+jQlONlaIZql5QaXpeaUWy7r6CjQ1QCOib9cvPSaqR1kM3j9Jt
FhPh4jKVbcYCm3XKDtWLwQAI5FKKnkHzgHibzMy7IYSx9UGUfOnm/Z8JdDP1Ce6vzJIApiFQEO44
JKuPBY9ekwBZYwYfux8TNM/RH8ZnyWh8VM+9pqdL5e/r3igxXb29pQOry1TxKSjr0CrGXoWguZ3Z
KNcsti0sBbPmdQ+lwagPc7PffA7zELdJJP/Sv+XffCXOP+MHPx3PX7lCJwKKxpcnqeBRi42ix/lh
wBtWhe66o59Nd3nqjnI/ey6w6eEo26wUJiVv1I2m4Vuzm/MN9D+Mv7z/s985viyPicO383W7uSvR
XGXGszgTOYuVTFRhOmty83uiti62i3buLqykAEZo4CvJeZlAlDTzazY0vcPP1fq2Z1h+m1OqGRIC
ScImQJa748K7nzv3z5PVEHxwR36Bbmc/bn/bzqh/esNmvJjOHmIaKa8/sxBrBOiDjf9kx7qmnrEo
3cUmqDW9y/TQJwlQun77n1f8J7VCY7+fRZiZZJAL/h1su8B144NE8PYI6qsyHJ0i7hgZS7m3zrCZ
K+QAVbk4pMw4/2Sw+jrwFoPjnLbIJO9bZB1t40Pv8mtWv/grCLRfj3yQsR1PMXrZbjpDeFlEvM88
WtnuQeGE5jPJaCfGt+7uL0WO+Q2KWKhA3NK2b5v9u/iPocUJ4V8g8qCA1JQ2QutZDt2X9nN9iVLj
nFevbz4em4RR4CT37/kvNzi/W2gmSg9Pvwqmw9ADoWT9xVN4ZTFrIx87AYOO1DeKOMu3jra81JJd
rKb0rA/d9E/lGW3Hy3ePJ/V5aS8/l1/LT40e5ZWfzLStA+xEmzsPuB//ntk2mPfiKIn0apdS6/Jx
Hhzwd3vZ3v0rGG9ke7c2uHzR9efO48qHHzY/nU/03Kyve6GfDN7UF+Ua1TS9DnG9qXvnzjlx31l/
Xb+eA4y4beH9+Jnvea3cOAAx5nRtYeo4Pv0g171zVQAG9y/duVVMgc9yHmcGiw8+EK/Xz8LYS5x6
+X7le7sJyS4Mcp1lktB+dpgJfgH9yvjRXlsLpRIyeMS/X7zt3+eD/78nEBoUxBPYTI/iDKRyfElF
j59TKrqZAyr3IOUQFFVGGKJAb/I8Sp6vtihcQNB+2U/0sXC+rwyTvUmZuWk/ZY1j8ec2vENi079X
XBrA+sinj99jP0LVA5t6Azr0MXkfUtAwVQqktDkNPdvhXm4bPb+yv+fJzU6DYv/YybP7gfj0z4NS
ryhWG9PJUQZELq+5JHHYhy620st/pT/zdNeEZftDXP631G4EhZDknjtG+qnZ10JjpdznXWSxSJsg
Llm0VQLBl/Ofuss44mlTFcMvtqH+CX/AessFZntORPsPPsmywvryoSz/nT+zfAGmm+HuHtkicwvl
jotTgP0AbMa74bkc5WR3FB8AbD7g6cbpu2kKID31VUf0NLUh4jFM94q/q5luO8n/2pGETTmrRmZ8
KUiIB2OtBMkU3s41G0nx4hrTxLzpT5ATtjaL2N8Zf9a82agXW07DZda4rR6RPMGLs0RuXRCq0xQZ
Jf+tbxFahvnESvOrub3F23sti2UvGZ4sNoGHH7qqdjKmmQ4vytJplaJU320BjoQBPArnM4hYc2LR
X8XIbeCrlvJMr++F19u0cA4PZKFP5ro7xUJP+w7j9WAu5uzVU+exGDLv375vnfV4McWHGH09LC9u
famNGgeM8agwfn4tM5Zw3fW208ssTg1cgUfvbhHz70Muqc4a9g1+LhzM8Vrr3llAeyAoHuytdww4
72YoUkBUyRHVAPoud7H4A/F14L3DR2/EGMS5zfbTcIdVbzUFba4spb4MM9cY0z38hj4rDBwzjcfv
cmJdTpf8vXUZPgeAnj/WWrXF7w4C16mE8+/uLwA86IYilUvzOxv0l3HJ/NqXjMQ4RZIq7Lth1ckk
8/sEKQWeHzkYL/2hIYFqgq+XQP3LQYqAO/t64/RixwA7zL3ZXer19AeK+lh+H5kiIshNsz3R8tKV
MxU6Ew9GVFZmFv+y0hnKlm3cyGui8788+TDumZ5+HUOinLfz+6Xn2e+BA6KUAkHlaeZ2izbgNf8i
H2BMX6r+86hT8Z/P8Lk/fg7fx0K0/NtqZj8fk9Qw/+lj9W2O4XP1jdKdR4/LU//yVtr9d1znMevp
nTRHB/wnc0uKB+vPbBH1+Gh6fOWDmXWS7N5Ov8Fd9PG14d2Cd0vlMY9zNIqfGVaj/RK7iG+ivusf
NeBBgofcBZtkpdVxqlby970Qy8PXdaykO+ZiGTFLhCq8KZ3wIv9M1+aVIEBcS5hYR3QVRm1Gicbb
/2X4Qqlq3nMoRzci5a/Vz4yQAvD8DMru5SL26gSIWUq84eh7wUvHGGmyG0UnqigdNdhrUvpFEz0O
ywOzseKb0rtMUIgUvY53CjXqN9uyySrdRW5I9mH+S0mVsSJBwVbg4Pff782vsTMzaxSbq1/lye6W
KBLmGMcPmT2ucEY29nu5bCKS/CN8+5FcfWz4aDsFPPtSPNxkB+uyp0S7pnWbZtFI01GBGwreAb3C
NEdEOPCyokWZaIDEfp7AqlOmu9YbYOJOnpt4Pyn3rUMR7K/vF9VWYeD+mMpfx4uhWe1uusR0ni4Q
1OJFV5d3UiUP57lqZXz/HJm53IaX7hKLq++AGso6KBN2RVocLKTVM9rDe7Xxh1h5pxZkwa3m889Z
JQa5KpAqfuRSy91ZmE0UzUUAFOcwrS3+woBvVZnW1q7xqe1tVbYvYqaYYA7ib9kbJ/2/gbQTnjXK
PcYOeR4ZwExP/7BtOK3ZCY3pY5IZ7m5hBgKfePwAr2fT53956cu4Yo1l7+wIHaDHPQzStxZIRBgT
COeJCpwqCwzt8aoaBjuv/HM7RVl+TSAJahmAH7RIOXaIBW8/ynEUrmpQ4VWXk+3PGQF1xdILYFD7
XjXubE439quR/0Dw+hUwRaf8q3aArZnD3D9PH4UWJQDds60AX6rg5q6LXBYG1C1bWKuLRoGP0qj7
/XxNm/63iv0rm+HKv0yogtN//qFw49ppJiAkOIdClHVx9dw3dV/RLWvnvjdNJ/Hxx4KizQx0wLwu
NBociN2tcqygliAdnXQpEWlCzbmJS7n4mQvfq0jiBCh3UYYqbIFx97f/h2gX+tFQT2KRqYn/8m/X
n8VfabITfSYnrCNTXOWI5vDfymll4LdI1ixDfQvzi2x043WJwHfV+lRzher5JYtOydDsCW+unklL
tsn5K617yTaZYqzL9bK5+LFx6D+U7XyZcnUXZrdsrFO16xkbfNZZf1hi9Vf+ynyQ3WWGLjQgG155
/CND3oQLXuL9I70Lpv+ymbBA8g5MQBbRHc2T2YielxN36S//b4Z91Sr0Z5XIFyz46OYI6vkllJUS
X3uzmF/A55b+58KrqjN63/cv9JBDkpvLFz38zxGC+esl4EvDixWTA7g6WOJCR6U3FkVI8We1h/nq
r0js7RoMUPl/Lr4skKt7p5Vfb/TsCCkV8rWMIZkP5REV9thRwTjmzDhmEc8NVNQ0hvAwLFxYxhl9
P4b/KugewIJGVbn4BJlxSDhZAFjFy7KdnlGubPIaPVgbzpObYukZlzjS/Cdlvo3ktPMzOvzch3l3
5XuBNBt+LSEFp5JnL0NRdY9Kwa/flxb/Ft87wq1B1sctBf48CLtAbJLVKEoHL4+7EmZiWUz/0Cn0
ZcmZG4yz/M2yaSVGBvH2PR8V1S/MOjIxNR4TDx3ZohzlTcWRBNB5FLJGQkiY0JlCoMbic+h99T84
ljs2y/t6WSs9ijVala/HB9uAjq5t8uzwp7I+u/ieM7eOKpPMMll6NbYp/9k3EQvR0msN0uaxhLDX
nmXIC0qU3Q9nwPaV9+PodfWfIfztdYVJvG+eAM0n/7ZsWPhit6GJytf8d84JgW97Z2eHYqm76khw
Faa8nEXufc+j8EuN9eOnL/RHlYZFKW/nOrZBvpVqbrtsSxvF8S6sMb62Ga6Mvez3OqqzTKo2PznV
Wui7zoeWj7CqOFBfeM+G36oivUopkiaKLQ+KOyc+FNrPO09L+qw9feWuc+zO0H/IP+v3DkrgArRk
Y4Kk3i9VoiNPj39lw3OZVrLBS/ZAXsvgnK75/42skxIAMPmV/cgm6c78Y/txDhJIyy8GMKX1d27C
F9A8pV4MlZ+OIKGJQQj8d/lWaFhkZR2RXmgZ61z583H+puMwRlGrdEbfcxfOgpbRII17gSysKfVP
yitng+cag4t52ACe+e+TTpuJmcYjgYoopcg637Ku48s98Zag9+cPevK3B+wsrHvXYbgyueGqEs00
EqIFgEz5OoqljfLkma5u/1yM5a+yt1AybYj5tqhv9UnLwb5PWc6xZhhkV7B+W7dk7m93Ovup5dpN
RygcUCFWGgOI7eGbTYTr/UDpG8suWrX3W+dFy8RaUDHDmQBx0H0/xn527fITY6kEp4zXLLgRczKx
YiwVXv6xjYuTm0HlZOmLyjmtQybWzS0HnXWL9qb+fNvP4zyophBtAgQSbZHGmKwllc8MOUA/hUcp
Bb8quYQKz+L29URr/2JfooGTuSrizunfgRLiJ/XHj+yhBFQS7b6Wxtt9Bj08QEwAH/9j6cyWVcWS
MPxERoiK6K3MyCCiot4YDltURFGQ6enrW6c7qquius7ZZ7uVlSvzz38Y4IFXk2v+JM6WpnfXohPf
T04ty7pT8zfhZqWHh1qHu8OpghkVc2Kb9X3HAceULIYMCcoW4moKxXBfsekQ1Eo6ssf+yiaLQ4cz
7gF7EnhUJ2l3j94Q8HGYNp9recHlAbCGA6jaEAlG74ODLAEpsn3BLu8krw7HLyJulPl0EVDAPXIE
zrRHPZDaCwWQ8FCzIZ+FcvHrqxXPFK/d79YYv7QzPk9qYT/OeBE0iuxIeaToEukjmEFFwBWofHn+
J/o4w3Sk+PQuPJecLIoTwl2asFS4NjHMgdgUPMNcKyGnAEi9oEvx/rkwUKOv0/C1YciC//BXG5QT
/EQnxsRgZ2bl5G/m+8rMFikOM6XfQSHcExvMRbNSoBlehc/E8UPfHMoUJW4iyZuMxDq2f56CpnkI
5rlUcvSLyewH8U90Nkz49z1NzmHXOzIEJRQuRuf+hUPH9FZK6vA0WI/+mMGCdC2BfVOOw8OlOiV7
JgYpnESHM3x9LBGTRXUdRNxNg6hncpA6thlzngqiT15XnJW+Jy6hR3y7PjcdBYG5HKydW5ANSMb+
Dd/3R0EXy10y4kCCXx6JEMR7B/pSo4L61ry8Ph9A3NBax8UJQg6OGlv6xM9G84A4GNTpsx83vaHJ
xiAA/WuCc291zpmEByqIF44kKfJFJNrAGFA7Iz4PWg/wND4bpgDM3sD5eMgmPAUAD9zAMZ/lB5pL
qk4ZU9cSOYu+SmjpvjoDS0dIz0I8yWn9mTYx+WURIgLX6xAkyOSP45HEtnzV7r8R667iLzMN+jT2
aHrq1x6HvfBkEZnoNIv7tVo9V306jGN3pm2qFjXAEV0WqbwE18NnWE2OH38ag1WA8TVnbr8P5rZE
dwWvRUcfBv2MKi/gOFqd8VeFtgVHqeVKpOqAUcDFq1nVsDOaSyENAvc4P2Iq0moan6krvfBfmnW+
R81R7ccxXwZpidCTPYpVfJupq0Cd/KSPP85pb8cFMtxxRw7mVwK0HMzMT7d1B7RHuZyXy84Dn5fW
5B6FiKk5DSfIp5xs+EAnxlrm8ChH+EA3fK283u5KWl5EDiL+Ia/z8MK1jP2AS9qo8D/jUNWnYjU+
dYt+KJPs+sZuikVXioAo/2uOzyVPeHqpls1f5VE0hrQM4X3+29Shcpku5EjeMiN7nT0Oycb742D2
MfBInJbtaIz1MBSyy9QGZpi3y37IpqPHZEx/Cx+FisC9BQ2SNHLeAT5RRVZ/9Pr/bp80/m5HHqVl
/0zUbmDgSZUBjv1z4iKolTIqzDzugfwnecmZ1GbRCUqbO7YucyJ9tz2v1ItIMGNfDiTyIUwgSvqE
YvOOcP9HD0/TfKl2QNBcr9SR/hKolgEW16L5CB8wDgFg5zis7PGx3tTtDBCbB5oC+NpTw/hlyhOj
5niN1Gog/g+YgBRUtIXA+bC8OWI7nhquyC/LHa5wNnu824rYHfAtlR1OIOzaTu9Y3g6t91qJlfOD
VIRzh6tbTsszXJQigGe6xUcQrNd7QmADrCNBezKfLGtH2d43lENOGIy1AoYIkwH1MveeYbm+R+wF
wgEqAVrcU9dTDyF5ZeDlcmkmXwMYm0DPDVhWh53EyLgTaAXm9lT5XwN6jd/8/MceEQ8sMp2g5HKf
QjYj5wBnGohHFZROxm3RFH6lOSALkjBeAx8++xQMO3akiLJEzTZTYF9OqBLDbwKgrtf1/u4MLdli
3pU+JlMhC/ABDDZ4dHG2Zjm9+HDLIgh/a1TwMR9PCW9TZcymPkkeH3vNz/rv88c0mJpSTA3B9ldm
3IOckMFJAq+K8KbhGvi+BZk4ndDRagUqS7SuzJO9WfdSKVFjCINR/x8uCtIExEOSPZ4XNDp8ssuH
R2bDXX0dOctFphKCsJePh4E2iZkxnhsQlIp5aJOvy7++i3ut3WK+SbMysjjThZi7aLSY2F6rdMmf
XISfJUWHpwhAufkIyVOPeCLu7oNa8FDVwIAQj0SrxSNzP42WeOJgGS8qKf9RBTIq8e9BXXrXCjhH
0H14bkm7ho0FU2uBZV+2o2UY4LzCeIMJSTKbMu4znDN+ZuqDAYpLAN4mjE5GIWroR+2OLTg24Ajl
CoHGFifPuXL9bgbb3JevtzndxnNJ+yL5o8vzhH271VzTixCfraW/OsKSoli128JwDhYAwkk8gpJO
LyjYvYma0vhB/D5PJjPlj1GuuauMIFg2TT9o73Gj6YOO3rTqOuTksLGE3zcVb2pzBWDmTYYawAtr
lg9+eV9sCXPYCl4UY9u5uTJfcUfjfP9ZlLTAfEfMqGOmhwlvZij98YgMUXIwQPaFex8rP0Daof3P
6/p/hYxO+30SD8kf+rwK89oEb1mIzI2YskZ3PWWgYm7iIi39FFuEzXTz9UV8xv1CmDuhXNf2MrAJ
jprzvUqAOdISkCbicA1jKvBxIohgSFsHeIm8gPIvOdfRABvQ07ChfetD93lZvTXEzLggYhXDTxRM
V3B2DK34RDEQYEIcgJNzz7Mzpl8/MO8SRRMeziLr64bP6og0l2J7IzG9XL4XYxZNnUoHMNh1YW99
uIwg8kghWhRisXu7xpOP421zpePEcGSPXc2c9o5W2/2tqqXYMQ7JhyC2lbdnRLvhERC7IkOEQElQ
Si+55JtsxWjKJ9Ms6b3piSfYmL8JhbjRZd7+lB3GXdce2gyV24uKCAo5WE7/zXlfnoh9dR2dOH3c
CtT8OmSY4NsncQuygSQXohUK7X9Tyvt0ILJegFMYDHNSuRM4TF1U7qifgG5IbUcnzNAlFfEjZGJq
e806mzbma6YBjQgFgF5MJDzfd+3qi53L+b0FGNCLlVJrlYn08YTNIx9L+Ltku24zOle8t3RK5ZG5
5bBNLhyPyTmtgEhJiwuKcyIMPb4b6Uocb0gbdyi0XCQb4lYaJO5tk9kKsQEFgWoizmPCuY0V8LFL
QTgQtrs+dI7vOrvkR9GZVQKGYOPS24MBfBY3Rf1dMIlxu6OwoCZ6CuXQZ0WcDF756wm8uuG87/2W
pI2F/SPvDFjzhx9bEbDbmDcH34D7AgoggJuCLdTN+JxHQa2Noynx5tLmE3DV0Ge7r1N/9zn3UD6R
QO7meOD3z/WZqcNlP7xlAJOWuCElf8M9zzH8stT9xp05VFnqCBOw77VyKqcNKoXJq/VfwTcGp56i
yYMG48CosvP5JPhpY1J4Xjg59M8wpv66l/WIif9liaAmIY/NLR5zK3m5WTr8C2ecEfF1FT00C1bX
WeOzTdhF4wxQLxOghMw4McnoMB6nbsnvngoX0MdGAo0GI2p5yHiqa4xuf7hbdQ5OvSQN9El2lVQG
KZL1HKiI+JEl4Ugr7ElA+MMGm7YAWhzwxNSC5gBzF07kLLem3hvFmsj8OnikkbiEBcB3zE0s/wnd
QSrkZNgCcAl6A+JlC9x6X2RQZm66ejMwJZjZE4S8f1uweLHSwlDL7Gm6ipUgXlNjfyRiQ2FXjuAo
vY/phq6UrgF8DzvPn87QyMvY4/UXJRtcMb0kmgJ+fDAbZiX9k2d0KDWkPUz/kA/M0C9wZNAdcuNS
gKieNpjTFTucBbuNZX/7WLawokBmuii5wprijTI3LB+49d5iV8A5hHLBtAX9g+fjR+95oTmhVHKV
fojBy0N680SIkCFq3kG599k5Z7afYqwi7yEC4myYBd0RWIV7hqoCGAh5qdlT7KmcEhYq7NFB6knu
ZQC+sixcx+yEfew0mJkHwoabTwhqH+auLEa4TurZXbDknkx4/1ZbQAFjm2RJPCxBHGJi9ObIEtFf
KOYBMitaDsTlg5gCgL2y9nRGMe+3w3bdY3sRPddiVoDHi+kEiwD6WwwfMFLJRPDqAv7NWgqF00e+
GbitTb0LyCiMabzWU0ti0iAth4fpsE98yg9/FHXnS8BK7fbdRC22+Gw7zYagJTK4nsRDFQiYcqxK
phgf16RvkNJ+TOblSomoBP09RY+5lKb3E6Pei24rcHmWE+M1ilSuaSrqjJk23w/oouccWve7fsc9
mlSrDsd4pfObml35b26i9fn+AdaNYiYmH+ihthV8lQ+Q6w7LBwlYgLgmHk4oNCsi+iZw3Foi58Y+
GF/n4cqKoXJfQFOo0VBe+kObb/+wUjePK0jffQ4fpDWItH2c+p46vmT7qU9epdWPH1BhUNNYNeTU
NCAHZ59oERko4eN69yok5OPV3WuWKaE2QKv4HT3DnoFw3vrgYYj9vpNYBw5kiSsC/x4MloztND0S
SvZX2I9fThaQsrZ50GyM541ZEWAxIOGMI6p/sCKsCAN6W++gNZMlNh0XnKXslwchHTo61HLUxcMg
waZDOt/0woYQRMblW7xcG7qxTQYeBkF1jPCf4FeGWdIJcGUy+uR3wLIKicUlF+u1Zg67rWWcMFB3
mfVJmDBN2Qs059TIVoWNa6mNd7PziR8e+XrYtdPXEIQ3taKpWZkpmXBjT4inZY4++S1mOwsT7VLP
rN/sImzNHp5iCydUziLMjMrNiHJiT7vvbGT2BLDf/ddKCSRypZjeREi3RYXoX1tEA9OIoyu+YrxB
Mw0eEFUuO1nB29t0QXsS++e/17q/bxZEeJ4/x8Qa7L9bBMoFowgSU2atSmePRXs0xByxE6AJZ4RH
tOHppA87T7fIzTM8WWFG0YHLaDyZKmOSl04Ad4BXtGrs6oAGL4yiXLd5o1JD8O1Bb1vKLBR4MIFR
MtJHQaQllSe6aVRYPWiwmAMmYhJ7NdB0dCzvur/7djznfK0oG5Pge334eLcWK1S81uNE0BomWtKy
c0aE0E/3o8UtVhx2BsUW7BdTh/aU7N5wGg8L/P4CGr6nrEp0RtI1ofENEHLwd38x0AgZImEPlAQi
F+McevvV+0w07OUODHTz6RBoR7c7/A4sdL9U6JrrT1EX5SzuyE4ZCMYerlKljoHpYrKUg9IlvhAF
GoxDHN7hfgal+iHyjuwqbYK3FN6VQWo/KFI1zirrmuds6L/mLPHRnRGbNicmKDF+xo0sPXaNXHQ/
Y2SwYKDIpAHcat2sNQyIsILPImqBMbST0xDzLBHj1J7kXbW78U2enBguKXKueivEoO5oLqSHBEu5
D6sPQzzFE0lcg191YgwXVDHqCI60huxBpH9s5BBg3xOHQ4T+PNwu4tDAkIJyRye5ffq5fyArFD66
eQ9EG23+QNtHmOlSMkbL3hzLdGblM8Nxchr4NNy4eRK2YE89AlM1afF/l3bcYAkMIkIHGYGMbv42
z31RNp/rNB4shU1hTtaWUJbIGla7tMRcb8UcRJI3GyeVOTw8cmuhphLWN3IwjFw+VkgpNKhH1IYf
XpX4HqLnfXiECljFpjSKmL53MfET/74cmGnct6hHpnAYZMmoT86oSl1CBTcymT8V2r50I5OYKEe0
akAq+MZ/twPB6JIAlkldIIo1RG3Hm/FzOZg8ATBrHewQRLeXxuX2TRJJ30rIbgc2Tyw5yK7Vlg5W
Ptdm7gKrvLaTNfWC3EmoiOEHEA8498o6m3OcQPxHfnPkhocHceRiaGiIXDm4n9ITHwoYWgAcUK+7
E7Mz3R+dF4jX7UTD3y7g7P191nKcB8lyvE42eJiydqSz4Dvc/mSO92rKeENSx5xsSBrZs4hsJ3cA
Y5zPvlyR84Arh9Oft9ErVHafORfgoo4FNrIkJBigFv9jBUvA5ATAugUoQx28JrZqRybPCVTFyEkj
GF57PDPE7PGGEKHt3sLKBHviNluUZ5xA4QfC7UeKvOddAXyYnqtIOQ1d2EhQI2lQIKFx08I6TY40
COwDT0BKNDiiN2GkMFm+4McE0M2M8Ug1GV4kZH8mttNtyaarPOZX/MDfWyyo1z1aVdhwG4ChnsML
uhEqBpT71oi5W0uX5DRelh7xPvs2uhGPQXYo9prtaTDbYW3jlg6GczVeY8hmiC/DlevIdWuYE/tw
+VrCqXbkCgdjeQfLCQN4PndQoRkKR7rJ32nIf5bQbLwXr252e2l9l/y5MPuaQPLOWJviASfgQf2F
7SQhq/shuIM+EBldKkPIa3N3XXjoarKQnKEPDtCZLXB1s6681m0Hms5c1j6Nt1siBmLtPNRTcB03
BSjJBd+Er6CbGkHaFIklChs75GXm3TxYhTaZ4SDn9aPDQJ3uWcV2NERj44F6+7Ac7mgXyX/YJwbE
9HcMLH8nGBDlA5QksWkAdy9OhSDJVv9sBJ8cRgwrWMwcO1xov654sJ/2wGGhqLfhw4WsOvtY4Jtj
vzevsQOGAhJSO9kCR4f1KPxsiusIrITQDvfgfO0xhijvOaUFL41/bweahh5hET9i8orFG1Ze538K
O6tIhE7UCWUSBh5BjZFwkcMqWdIRM5Hdg+ZGpjyCJlDHix0AvMO2EHPmh96zfyIceV2dW5bjQeOW
duqX8AZ47P65JTi3RUXWJaZeS2XVX8LrpT2Q0bo97NGVRI+5AvUUwIhVP3kNQOoDnmS0EekyP8y+
3Ph2pre+zEJPji6vEMyJGK4/snmoK0xXEVeFxrRZMCX1Xek62fY+C/+7JKcaMEAYXU8tTnA4YlBo
BXUAcw/UcTlxn60OPKUQrpgjUqJrwbFwWy0l2GqY1cEwQfeNrGrMYII9HDZSB50cOlDnc5bpozD1
0yNjOQzUWg3Bc4Ur6PrA+yDaCID+SIqeLqJbVCsp5RN/FRMgtFazE1KoYIq8EhMaFlqY2DIC5RoN
T/TFqO7GC2Y1boObPe1R2P1mMGAhAxNqMtSymC8LLxM6Ox6kG5AMgxEmukIIkLjIx6/HFzfN6yji
/fBtQUhx2ItKqCI7sxjGq6NEIMLLoau4R4cliwMGl3L3hl2HtRu2AS1s28NxrhWOYGTp3eLwB6Un
iYer1qRoaXqJLAt1NLl6iNaXJT7O2CibtxtSw82LtuRBalvPJWKMw4Q3NA7B1MsLu+3XFtr9AnwV
c3fs+NtZPxyZ7PS6cwIHXX0iO+EXyaBbck0LtlCOEzCB2g9rhBBrAE0Nm0mcQLQPcQeclCRm4+jt
pt7dlpyeg5+pKf8hLLP+DWPc5cxQd4wM2SK+2EsTgLLH/onX/IlLJpzjMyHnr89wiS8j8e7Zauhg
TROlLoIq3i6kHuvnv0giXttDg8ZEVkupQg7h4H23DI70xn6JoXkkTcFv7BzJHoanHRodLCJ1SEko
JzYdalnIeDjT+Pmqd4Z6RzIzbq1QtvgqR3hY4APW8Lei9cOn26B/Jse5ZsZkXdSLyLCXEUgUR87U
D6cNvph766jIepLMnov78n7wh3g94SobZBs6DqN0K61EW0FDLz43fKl4W7sdbTf0dDZaMGmc9xId
h+z24cCl+hsxyGj9Vkt0SLzwvodTzTKBNktsZU6WYWLhqoF4ORyefiZmJNqXhjPYYznAtka2MZxV
BWjsXzv1OI5hpgHh4QbBBp/TuzvoHFlaHaY1pZ592O9QVHETG6sYU3H55GvgBGcAsQjuOqUK353x
8t/yJolKun/ggYafo3hrmx+ll0zlxWgvEpJeyBd3wwXbHZubdCNMiX+z6Q4Mnz/l5jXBkN7hHy5J
RsM/gzvWCW6G21G15fLsOyBqw2AiBD4wn1dDvAXTP4X+LNfHuKcnZmlh4cX2y0TfRRjSTZueRZgy
SgTeQty8yIL1O7fVmTxB9I2hBguBky/hG4Jot2BWeC2gh0movNmeCzMYFMuMpe6T2KL3SUimD8t7
IIxCvtwR+JHDcFJITiMS6JrDcXFKJl328pTLBHfY23xEkHmKzTbUCAyEGPLAHEFhays79f3D34gM
M2mLOQ6rYhU7JZ0IPW3oTuAEu9iHm0SMo81CZpRhfIELhkbJJZ80RXVOWrnf2B8T11mMsxSWxWbn
svCwpj4KvzWs5nohaEZGs8Gc1srjCZfi22BW6tgwsDgIyQg1kCIXx99RyIidl8v7AimZW4D7aYoc
Q2Hpw6rE/igayuSBw0qo8Pved5VhZ4hukhDj95FTxLDgTHG6Tq0B22ZeA/TYtyljZFjSpVlF2ApP
6nv4wbXgPn/h69JbyktZR4DKGszuY0WfIqWZf/7GC1IfZ5jyzRr1Db8cW2bvG6eYdMY4nJsHsH43
GaoJVXBxuCgs2JQZrrN2yuzdzN/eez1ZFA8NwKSJX/x4iMFfsCX5s7P9DSCeBdGJUQ3qKT2rObCZ
pIb7IfGTz+UAZhgUZaZoyNilOjwp1uBYjdTnDpoKUhOSmeUL6wqyXDD5ylfNpXL3tI++NEN6ptJS
18RkNvxZ42AUtWw6HLSeXM8EWz5PyR+WQ0NBLCdzkoU3vA2wCOjecL7hBI+wfgMAowccm7SisIhL
l2oiDMAG/sBUov5+SGSdjCv+A1n8Uyuw1JEMUH48SRoN/t7+vofVnO3H7LN//PLt/CMb8RFgoIC3
CigfJkzaZ1+R7Z36A0c2tFFI0v1OMRKL3hd/6LvoAqh/50FY4gfGThT7FCTjzlOjqtTF7Mb7WCLd
Zw1pSkvFh0bSW8KtfkWPCBrJh10T7P8IIyEhVWvARNEmsjnG4rl0h+7deq6Uc32cmIU4f4mew1GY
o9fFFJbU0QU7aXwEh0bhYzAKdbOxKcc8dhBBIg/PDVxubE5nCRpKp8oVl2kpx2Lk4WHHSjgojS4A
HOiC3nzI2PP0MAOhj0mXxZ9wQvjpFZlEXXCPBXBoZ8FLJyYczxhuPI2wwM0kbODLT3gfkArSUyX4
9PTxNf1hF/Mi8I3APkQCC6oDi9sDngjtFQHOgqDqEWaOCd0hBoiJ/3C/ZxqA4YobVGGkB1bDBRM/
Pz4odqMyNhg0IeDzlVURoXqqxbr+/VafCJwqoEIM3LHD2oGtZ17ioSM2zeH8vr+hpmyc0WK8qBfQ
JWhmET/Xxlj7Q4SLQRohQSSv3qIUOwK0Lr5sSYS9p39obMa7yeplsZwbRB/C6382+RjsfGg7hiTF
Nv/g/BWewfP3GhcxYfYNnQl33xBKNLPzSLjGs4H5bsZnAgXuarEA3SVPvDt+7MyGlIEOmbpU+Acc
doO7c0MLnutVOyMD1oOcNmO3j0dt6x9+jKh0jIKxbcnu28ERRDzpRMiMaKCel5athy+kVv+UVUPE
zAQgo3vG8f6htfhHV3ESfqNvQDmlPYTbNvvCIkz0ObNeAtm/NLgGKfwTHOjYJnMDb1IuQ7ByY4pz
C/bsV4gOTMmAEjQIws/2fhxucbXQ0QzddXkuG1wKRYcfCJkWxkvWJS76M2Xxa2fH9NicofgkJqGa
mrgMoAiyD8QXAO8g686CfM81gNaQu+G1ruMBztg7ABDRz3PR2SOw8dvsOGLB+JhXSxFu9wxZ8TM8
FeAWkFPf9JckDEKp/OPFbsYfddCpglsP1bmnAXOJ6XetVEbeUxVsaubJfmj11/2/O87KzP93zKu0
cRGVtT6RzU9PJQaEzAqW51u48P6AMqyoXapSj1GVSHMcbn/rgy2zyQnoI6DuTK2s1crojo3dnvM8
nRg/U7EOLKMW3AyUDIKYjn3/q41MWLxYuvDGZU7fgziuknL4w6jzY30AC0D4diAMLKv23CIDRi3G
PLiva94blZnh2kaSV4itU1Zo8D6LBdPzLGXBCwf22HX4mZJx2do/2EMvHd07/lcwcQB7X06bW7A8
RwacMGClDSb5/GABqLQgkerdJt1N8bhYKNfcKdck04cya6cVO6VdgSPWIrMpzDLsZra3U0ZD1ovu
ojl9Y3yuwchKp3+phNA+tZm8WQzSWxTkmHBc3DH2+Vv2nx+3Iyean8vOrcoZgqo5fAMAeRHcCuhH
mJkBwJ9ehk67lcJB1C4qHG3cF/xZfaI18wyZF9cz5A62x4n9PgMrAtaBr4LgoSRqF+0ldQmrE57j
+L3i7gMnj1uANxpoyEKcbFNI5S0+yxB9MxUhZkyOiZ8gDCc+ZjsdYM6J8lnwbgXkJ2EOq422ha38
NfpoS/pNjdqAU4qamxavnR8G2MnSyjt0LXhCpcHDosvTAM/Rpn83z43A8PA/xxUKPAYenKSjKP0n
PBWGhcS0A8TCCBIINSGw0wUR7ty0IKsQabelkbteaqGF16aoDkNc/mmpF/W1MyoXb+Ephy+zJsev
fcfcGfcWijR77ZZlBtWqI1fawD3OnEKTOUHFBZx91RY7T44gy9Obk2nr+iL/lftuaHRgz2im6HKi
h84+Oz33BEUYrLadX/pmdn3Zr1Vx7Oj01UHYhpDzyBpa3v5gnnJKPeAn+n3eNqAvfpaxjzn4utW+
bDveC1SFJrJnFCFcSUpE0KbZRWz9zacOVR2ys8GUqM5LA44HlDRmWGR0tKqYkICOBGzACFSiBwNE
0iRE8mxw7wGnlsP6xGGXYAd4KahReVC2txWSa/XgZzGwJV2jlp5BcLAJ+LgF6UVEjnyCTqcu3yHZ
9f7y+fiFQVF3mmhQU2CPK0QHTWb5GsAIiBSOLwnxNqSWEQSPVqz/KV0SFOo1NDOrned4EDBv3Y3n
3/sUsedqDRbALoimwxpsIgkDECRwMKrhFKyVPwmlIzsb5w0vAIzQ+vfqHJbLMAgweWfeBYXOsGwy
K58lGpNmjD2z8VnhVMJ+CE4QLidvA1drzLCruzo8MtDrfUj/1yH26JjXs7IS6m+EuUzzbMjfH07D
UG0NZFwCTWcdhQc7tugIcWlaIwxT1fqUw8LjoXitYfgdRuSPj9zXVFUyrdwMRrocCqxbvP1v5lYi
mtnnYowNTuf1rvcLt9Z6zC8+dZ47kTaOsq0AEJc1mD5jnxSX1vwinJLOT7cv6Hjk7Qx3vzluQcps
BBMQvy6LeLDw65SA130Djihem7hZ2MjaDaqYiIrD5Q1jdXQReKxT1kanfzYzDoM59ojtSbB78PmE
WNgjMaqPLL8JZVbRRQDQvAJcpqMnakaDzkJ2MvAbZWJg8N3mhQjqOmCm0Nd6MK5PkGRWNTe5Uf4R
SoEw/InHEcZxzPzw8O6sLDBminkqfAZoj0OMrTlKaAhzYI0wjEhbtzqvFdaMLh7MRGspRwH+CY8l
yFoUDx4Nku//mCNLDOfZo2Fag8UtFtX7kmMH/4gp/qtVLnADHs5w6HrzZlHMob4PKBXIzuA6/wnp
P6Dm1IYxZ+E6gQcpRkIL8gjUtyW+munbZPlLholw2ey5X6DpoHY6LXcHLY0ZxsM4c7zDxhqTeyFZ
Q87Tw7idnxidXKpFfw0MversaY6TeV+9kH+HJ3hYxMJNHM6shQqHTvyBiK31lFRNnTzFnFWZT5lY
sr8cAfqJG7cgvZkJ8WUP+KQQ4+EX8eXmTNjPodlfP7Zk2kKztAebsQpDIECULu1pSnAG+eBq+Jyd
cCT76retwNGSr7jbKxYn4Wf98VAYA4XArUcPBH5WmLA1zRrlb9C5U+OweeyAEmgi1+8VyBAdBJ9l
j2AuoTzBIs8QOQTw+96rfOaz0abPoWPFRItUgD7PGD+xomHwaSL3XU3w7NKgJrL/Hqvl39cBR6Xt
xcrBofI08HdgYVcC0/X6blpo1QaEmcGMWeJm5hqTykNl4wLpGFjpEwzXsDiQaNxgQhYnnsNMhbjl
Ab+AFNTzCUzj0h/+FcHAxQJp/w5ea2URYYDrwWTUpm9VyAjSiLUZ7EYI3RKxud7T+Xo0FA1tI8h8
wcdBy8L0w0Z+wditjT12BWuFXj2HKgm+uF588cCR/FL4rWudGfe16qUdcNdhA8bXT+ZdMwM2h7JP
OxHtvsBun90HLxDeAMXpjsOpPo4z+AOC9SlzwOYiwnkSc/3wnNY9sFDW7m71gQJRSCaJwSYw7x1f
sAfmfqRE7Vi3zyBRRH3BZRXGlV9MMgbcaCMQH1jq6o01HBR8r9KBn8hMF3SNTwwCU1g/HifF4AP7
V28mKukzBx9fRVaRi7GPdGaTzi6jOTQvot98OJsRPuPR1MVQQJxhXiHVeFxgdQ5ZFyUPDONouBPM
Y4YTjK8dZAT6PUBbQV2sTxl8Q87QQnisYBvQAgBP1XrzhslzZsXBsEQKgvD3uy/uE/uDjleHAFWq
l8bgsZoN2GlXsFU+Me4Tu+TECkzK3JZZejrLt9X2aaO0tDDhhOujiaSCRO8sxMvJrO+/cB7ugvH6
tYXc+dZDLLWsTweYqqyyE4AQazFM/+uc3gs9mZb3mJXmEl6zXLnN9sPqCO8X9ib5ApU+u/qdxAEA
CGcJ4Tw8Os+A3/O+FqxV4GWgmNtVLvAa9VMHk6Irmei5KVLKrmVIpeQop/Q9k9N923iImO2CnJnC
UMDDw8bpbycB9h0P+h9Jz3BypfBFbLChV5Hb8vAOX1KRnvrYOGy/GzBMGOlfyuZNZL5AmL6f+kuF
TBde9HHAGoPorNmuWYpkAUi9YnOM6GQ3QhmCCLInSMbZ6X56IEVXUJPOW9nhFwicvhkJ+Ew0BdBg
eoNcxRVIdJME+osQrsRYQdHaK06PzkdnoiWTo8AU76e/3Pf1AfNDkGyE+84Qe8CeOsTyGJfg8Gf+
lliXMPvQGBMdMgLBg2lNFId8ocJOfDpNq9AxebN/HCWT8cqqqTyE6v29zMYrRVhBD6ZNBYznD1eF
iK7rLowHzgCrc1wBLXi7iB8WFT5qZC/BWMhOX1HaB6YcdMYPiw/OhS52VH/DBQgL2GMCAnn5YhzL
1pfOzEt9OLsCnOaGcg4+16ewJRGGbaIbZT/KT0wWB6UohZXuhTdPWkAFPeJ4TixiETuo5VQ4mTSv
Ny+ZGNlc1I02BulMItnGE86tDo70tZQSTz41U7ThSG+/swpKpvE58uCgasxkvHx5HRjwZS+dld3n
ODzDVSBODAcUjq9sgExgope7Pz4psMVMeBfRLbERh6KROo/ogMYDqqT2CqbxaDR772vvPke2euPd
EEbNqQ7iZE+BBIYaolk8ZkwRnAKnT++zNz91MywsAYke9mB/jyGPPCBrTUxJ66wyfnswyRbSbQYo
xlsizBHR3uZU8Qs+ChD7TBBOgF2jXABZ+UAME0d2JQu+UbJni+12K2wKmYq5bjH9056rByBOyWpB
CnpRMVOshhVrtyqxT+dT4zKSNNAetoJsYyHJOT/8CGgGoiYWxo70tbgWZuYzLmhTzPe6B1635LcK
A0JMw3TIcARUIeojFKjeTSHxC8uJXiBpB4HYsAMFSEVAp7IYZf/NTIHoGNhUxIsPnI5W22Gj+s/w
Uc3OFS0Lf+3BrHnuD+bP/5kVWSy9LZ2hSFcZEG+oVmzawGtMpk4/JY3hYAtsYgBMUIT1fqRjtois
CXwMQgq9BWt1A+9x0mvewmNS5bhgAoQTN9ZyE/thyMIILfEQbs5I0LAwSFiObcocBkhfnJGGOC0r
QeX2okPISxWLexmLxofB0BJiluqKjL9m9do9DeiM7CEwWQIBY64XJlQA8jiIIb2tBMCrGIox4Rl4
W1wUrNXdlu4fd9N7uCKyNVP3IFGLoWVU8CXjLMypLRqNx3RbEQ9JOzPmT9ceGIEhjs5t8JMb4Umr
0eaAKcoA77e3g/zXHUtmL2i2vcaYhDDlyGWh/qPIJf8IgueN+tBipFXzTzYjY0FK2KFT1HP7Yacb
8V5l1h2FFG7g8E9MNL5iMMKMc0BCji4osSQfFJaIVegJSy5CqYA7bxrdBrEGIv/VPywhzGBNxFOs
bLNlDSguQh0LE2sSdMivlXwursDkGtjFbcddFgD3pl6H5Xpp88geeIKm0cjJfCTKVLTPka6Lb/Tb
cGGkyx6PxIR2FJGHxQJWByiPbx5qTrHuhADIGKinW+g2sNTFFhHPf3RDdYSFI+sPSGTDy0F90TOt
4UoDtKCdehsFKIW4GbhbDFYd3Dn0y631Msc+RBIVJSujDjOi3bi8mNJFIN0rBCqKi6JdH8tV/TGk
FbhYZwODxt1cnlcRV5sEY6HVv3aOewdInoIrBo/Qa9F6QEF5UAXCk5p186axGa23Pdzm+cQAVyJo
TbAMvkYW9+agu2CYTxxTqV/00mxCrRzRyk/F1BeQFJTdekkz/nKVs5g7qUN+7WMghqtSn+rj4wE7
xfcYpI2NmbA7JW8DLo8HbjSy+9GPhqYTSnegktxqA8bdA1a8dyAOSgsodTz6G6HQIc4Se6htpXUa
R3LN0Zfd52K6HdHWuocEKBoXVbLH7dztg1swpjfblF0wOAeh0kF+btkgkLdkllOOxtdtcXzNQvlU
zYfLYlcBwvgjdgHUI+0jjBSRrcHfL7m3AZEz/WPfLMWUw5+gM5MQe9NyxGPcGteeoh748cPD6nW6
e9imz3ltrxIRg/oZa91EAN8y221IJHRxzohdHfyUbDluiI9qMZU54OALqsZVKrsKHgtcAJJWe1MI
LocwXcrUqqvIOGLfbDDfP9lNRbzNJYjMRAWvhTfwBgkhSVJjgOWGHfskanEQGW0g81AqFvVRNFG4
YYQHTzBQOFnwAXArHAak2h8PZr2kG1e/UJx4bLg1SxodZ1Igsyc67o2dQHqa4E7h5JoMT+n4eWqT
j0EX0TVGemWxRko0k/ZPHYfs28FV3+xZp7zxSpSyRcPqzf4m5nvDSrJK2KezRE2Pz5X46YfcFwSZ
LG9gN/IWw++UgQcs226JqWamwA1Cjj76JjkBHOHj7+CO7vLDykahqL0Tfm6c0/SoBEpElRwGA0+E
o4jtWAHPcLy+E4qAmBhKciyTgwzK9fqPpPNaVlTbwvATWaWAILeSszndWLoMKCoKSnr6/c3eF+dU
nT7dKyjOOcYfBRHNSNO/5LpBShI2Q4O/TaDA01E1YxR9Q4FNQsDP3tzP2YWrUubH6VslT/Y3gUR1
tFl6lE6pGbVGqgtd2B2Nlxpc/8okFVlx9ZFKavS2WHC2tEI9UW9yEfUpmryzFPRMeZuZGTYK9M3m
Sl3ShDz5YVIBH+LDDuMeyFtUTUtkZshHdtkfUt29CR94HwuiX15cIMecxkcm8794I07piW6iH9r3
bMNsTUrkG0M3XghkbmA2G8Cln6eEn8oAJsF+v8JDWz7tcoEe5Kc7CvvD5ZnglubDryd3ydSudKoQ
8EW/i8hMU4d2gx8fVz+3cz3LGV060jDUMZMNizSGXZgTiA8SKMCEakIT0/AkOlzmRSTmthxBz8PK
k3rOJqSfFResm+y0DzEkhBjwA/YgrxwsohKvwZRGaQcADUOMhlwguqFhxbfsvjPrG9GlTa4QASXz
R1x6WQMEJLGtjMZgAgA3bYAMykPuyDzD2W3JM8X82SI3r/D3a4R8FzTsiAWAZUPd7zieKaLCF2Dj
3079DoiBjRBtK98kD/u2EpJGCz2nJgOU9IXLI2bk2+FFxs7z8YgL9nKEiu2cpRrYmfNnSaoI8ya3
FU2044pmzescUxb47AfFSupiVaDgkijiliHG1qhmrefgZzcgvxL5OdJgE7H0y0FVE1Y8VPX6vaT5
WGQKu75k91EG6xcAswNWHyDs54JAQK/+Y8WKC1/BrnaUzxSoUxb7L8NvjMsgSllZsboIzqB/fP0r
E+GzFDVOTlO9YpPCIL4X3WlcRXdsvfrqCwHdqWMNx/uERIgpFjLRf70/IJJtnQrNIUvGO7PJ31/j
1IpgtVnYyRLu85QCZlrvGR5rnnt2Hx80zsexJF/6G45QKsTw9NNe1/OyZBDV/zTMpxsEKoGN7LIS
NWUpW9KVUGeefUQg4OD7uTLXnAK1CDVHVLFmh5p2GdpaXf6aAT5GdqR2YuYTBZhebmMt4mI330C/
SBQiVJ0OpajG94+dAJVK71LzUNQ2ku0NoRjBb9IMvI+Xh0MY3T2w6MceZsBUPzc7/o7lkbsd3VME
zc0ZIEJIR6CtRFH7NSsuHV4etxB547vaRxpm51NxtFY2yyzKEZhFkXQqimMpuCcJObUQBSMAEceQ
MtXBRHjO73xBmYJ09Hop+q23n/Gbgo9/TWJlUPqLRpiUE761HpNr0HAFcOw4IwAe7+b+nAFBsQXk
87w73k1mNIiXwRoK5kF71NOlc8kdHoGBeN0GpJqn9p2Edxqi+dmR2YdibGxcLR5Ncuf9r/C3MYtt
lXReb6O5A3h/r11pUF3l7L39LlICh8B3d1cXfycnL97m9+a5or7NJT/S+V0QlBvdbZWRbINcWwBx
+EXA5CsKFF9LABy6F7rT197dE7pgzSygvkRkE93IXbqH8gmrpuiidTBWJfdw4N2O0o5W5flvpUwV
v1g8zP0EnYAEg3Z+3OzKfQUEakmTQkzUAHHyul7efLj7gtqwzCIQTzFxSBh6/BQs8yupmVZZHwvh
IihsGFcwBbwUxjdIbXYvfu0SrnkUoan7wwNO9HoWfL0BYwOzxQf1jhA9QRg3yJ3THZugzh32Aj//
1yMC7Isq8I0ITLy5uYVc3AZpYCOY8ZYPbMiL19cqQBKxA1PoxExi42Hs5p+AXHiTNVGk5164JTw0
HLef3ZCWvlazKabRvQUxPKTHfEIUhstDXh+5bnSvcBAaUplHozgfIUcGYKZEJICcyUfQEzdgpR88
Yx+nDZpDpAFQEnZjtxdkfMg1qrBAjxahQsHjSYpGPR5Wbo3+fF1FqkvGuJdzkBMhCk6NZeSeuk1u
qO47xtLnAhaNWJ39B8wL/0SkeLx3Q3x/zQWnEK8nRP4U+M4m9RPgnkuF0OEzOA1wCZbM8cN9WanP
SQ9LBZyV2w8gHcpMIVqnCNeoXZT8EcgMz5M+4aDnfBx1JoJTqgvK5L0DCvmJV0GagZJGWkKTHbCD
0DTTFDSVIjhULjZ+p9Ktjy8OnhrVEvGmRWa14ue+2q9zF30SGI8vnfU9Ibgf8P8BximZsQ9gbpCm
7mMJoL3H9+1ROiLFHS/DmZ1d0B7xzW6RTNPUApSgmz+iQeA/QP1A90p/ivKBLl4ZXS+VD7TvfFxu
WUy6Qv8zpK5mZKV0AEozemqBr8XHHMMxSQEo9Qb8W+N2uC96CZlIvjyRx/cFsq69cyTk3kb/Q7QE
FaB1i7aOWUknTLIKa+rAdzo3K4xA3D+TzQh/Xp1AYVBIELrUGeWs/3BkNK08bFyYM2QazRM1mr73
wST3uxSQ+sYC2181ArAltWilMo7CWImXU4ky4tLukyLclJaEReV9LtcjGlDBFXjxn0fCeWg3EKeK
BCYVPThu9g5EI2mGOIWRM0xY2CUOyQGlM+pM1RH61e7L2K9b87UCtsLAJoSSWiJjWPk3X5Fj9tq9
CqNSxyObt50AhwhJFRH2iEFZBEXxtMIvgbxHnRcXDIhZ4RFZcZGYmT/UlXj8LSVpbSER+sKk9iK8
VTfe2xf3O9sRGjB2CfSA9IcLiu2ORgE4yR5SDYbEyRsKFOzNsYyk1YSl9huEd+QZPNc6qvQ7thOO
b1HBa4DbUtEkw4Xo4RvxE8uj6O/jjBmfWme0e16aP2rJJ2mokSC5+qFe3aEA6D22mNjhKqAkFrdZ
j5FNxHoOOOHW6RzTsTlylCHkMy+uIH6wKrs4TEe2csR4E+Tu6w+R8JsEHCDjqKRu9802BNoXgtyz
sfE0gve/zpILexGhqp1h+uCLs2XSR2fUa1E1T1Tjcs/myR6R40qo3nAuJUxqmJ4ei33E9oSeZtpe
HpMvTLijtzbSXTIveOgQHFzABgCGYPAu7BlfSmRXLQ5tbOC9vgcCPORuEulzhAh1hyuoK2PT6scU
oq+YfLx3bcJa1xhUBAoKCcoMhtpVYR/Sx1d4dyQwfy8CuZl9Vt0UGv6GZJGtNHw/zOxqDdGLs/wj
UmV4DFHmIRMuIdxpTqJUZVnNeo7sy4aFJa+LXtAnpLyB18tAsw9LfDOeiIHPI4ON9QcNgZgufnO7
MWsQNY0gtTgUhzbslwjoTVUwY6IMh7nI+JHXy7PCYd8AC/BAiBL5mk4/9B0jzmC/2X1s4LzNz2sg
2Lg60IZLTC+oOgBEnwg0zp/k9zUwfuN1rgsL38g9qmGPUSOccNnQFQO3vg8G52qZ7kbx3cdbLYsy
RXZ257p9btVyysz2bgjOs/SLWBV454M7r5yNCGKH/LW2ODslV8bgxYRKJruluBKyWy4wWD0E6fhA
JVNmAKnN/h+VEjwc5I84vUW+NwoOPOe+g5yb/+ZSZVz/hufndtgZqWr3YBxEblZ3tbtIOradyR0F
h+pDzzxNjWP6xseuEYZy6tOLM7wfJjyIjgaqy8Gsx/tFWND6mfR1mz/GfLYgJse8boZEmtkVezMg
44p59Fq62sBp6X13FZT3qV/4PUdH/sHt8vDhyJesv7Cb0rz/x07AJM2h6ENADThkIfwBxBG3+/tN
P0UGDN4+MMgfnL3P3Z2JNP7jmIDYiK/hz9Sdnl/MHrM9cVgD/oXsI4mcabP9KV2TH6MkJGYdGocE
MwbfZpX3olIaow/xmtmHq462j1lvmQOztHA2Q6Y+s6Elm9tska6ZqahKUk0Jsd/lsL0BnrG24K0J
5dZUJtLQqIfGULPVRTfVdnD0LDeLB1c5vpLTEHGUFtV/JAj8i0Zr8DTYsoMKpG8PHQ4zHMSfI1tY
diS6XLRw1AH3o2AaYEknkqvwFNjXxQind5/sL0wI5iPiQnovGZz9kXU7XtdcHbSLX7GUnkluMTr+
Kc833tLC6LO0HGEffnxkWBe3Ly5PRNQzZUYYOQqTbA7XznhPwARZSUt0F48lflviTT43MoTaeYd2
gQv+nG8rOHoaaXDti8g3+e6xtL00U8U53iCZQWYieBOEUm8YNRd4H7edwu0QlUdmm2fyoDzySegM
UAdTSFwOLHJLfew6+eoRft4gnqwa89yC9+jHLPIft8HJx1Q171T4Zzq27hT0FiZUxTFb92yaG4Ub
Zc+9fufhEuJlfldte7OxAfoMpdYTkT6UObTvkrSY60knfNR4vYXZF6nNzZRCEi+WBKER7LF4nprV
w+2b9xhIqYPRJE3izvE0x4N7I8+JbbdM+i4TxVcEZspsa+En+BzZAbZPG/eCB8QE6H/W7sJd6nJS
OwdmvQiSP4No5meJKufDxxUHA5EQnF8SvnTN6pNk8AiQDfWoi+6Ni2O1vs9Boh0icw3tUM8ZdnRe
UlI7jTXMHLjAWfuIBMurNYFXfdjDId0qlMIc3rPvAciAL91Dp4LwYz+br/cnIPslohtfJYfxVM6e
9I0R77EALQU1Rc7mpAs6PMC7U/NcmjXSE4LosG8owcDKQ05wVIXDXWvTOos/pVkpmyfhc7XA1XTO
dYOPF53gTAnz3ipdd7QHjf9t7jzyKRTKX6Y7GibiNCC4hwkQklKMhv8i+b+stpzdbdjsRMUg+4Q8
/1JCJ+EgBrjQ5jecxm9mOZItIKrIbHtV1ndg1zLXIAaesQWbM5Pjm/Ndf4+v4xth8c8bQ3w6d1th
GOdsQ2cEKhaOkp7z5UBfsRuyEXJRknSRxqCHZLN5ZS3QZQB5zpbjfjVAbTn5RSKLnDB+zIQ8VXMN
soBgggaRP+H2q6eVmpJHMYhTR4Mgc/rUHXJZ3AMQnbFqXpcjk8B7h1dzXJ0bZ2D8Kd51KS1+f2ry
XSFAgV/4OVQ5nTuHVEqXfJiGdzyuASP4QdpdtxgsNLJU8ZdSp0M9rveLuuNv+T3R1PBrzDq+w+1n
lHVVTPJsHAvVQ25LukFeQRRRtbYcBhpmgDX5NZaERCsgPjqFsyhhAjuXudsf2ISNmp/lLyodoXCu
mbjcJxJTRNuvziRKTiKU7whvUSHkXTduOs8juhINzc00450IHSuhY3vvOv3xkC5bJHrWkD/Ay+Gh
v96/x3eK3AZCshE8EqBlXmj6uQgl5wXYm7cdPyKd8wyg0ES/ZQ23faDD2kLALvO72MUkczHdyESX
f1B+l8vOQ02NbgPkvFq8BJz+Inz1wNpW77rwTkrUD2LtK1mDdUuP9DD8zMqZHKCLLlHlFh5fkMmT
ZJZDueolwzklorPcp+pP5Neimf6jOPrnHq9BfqhrczjP4CNlBOGf4KFZAy+l6+Y56yAA8N1w/UOA
wQj1/gX9fU2VNAGsUHNCTTG6clXW7LkD8duF2azvc76RUw6bE2A3yWZPVwte86czjAexHDE1aUi+
vmiNkhI1UHUpLvnmfqnt30nASeHNQw4MQRd/11XQuHW0NzXKCcYV+vkBLraIx4D3n4g2yXOaabkR
cl+GUR6n0WIQD3f1BkSL2QbZPSnafKP0WMpoyp4emkiFFi3F25ts0UZmUBIRPwIiUbz2pA+nhVAy
ina5+0WzWhCcuD9pKFEETZc8uk4qU18WFy0Cy0M4SRMTCuLR5i4IWdTFHi8LYnjaqHpvizm5JDhq
woSzYvJEk4rz4mc1IVV3fKJ0ozSljZq8rXpbGelKmIA+JEuQdW+sdYtnTbM05GgEqsxS7sFAXLJv
S5/idXV0kNb8j/vVGRFxSt4qSPmxCCimAzXNLRTpEVZjQWvYBNTwWSeRimf5CvaYC5MFaR37Od5k
pj4gQ+O3rfzO7zgi51ojOstU1fpR2rsdhdzue3aMoHcmklHxvpCm1VGL5XgYawaDgEG/FBaIb9D3
CoDYZDRXxrOegZD+m1zpxNZ5BmQbWyiGOwCAkOB7mpwqV6lpLaT/QPGefB5Zi2CGrxbCcTh9Avno
O6u4GlTIe1NJrp7Edxa1znwZE5G1X7i3ZcKjMJ7dQj59I+aXhrSQj6kDl41CVPhTNN+OPlMWa2Hu
EcJRez/vqDNOPki6dQHFqvMhBTedUQO0YRexeTC//L25GmqzAocaKsf+hluy/dtzZE3fAWjNksZE
xVRO15BMh1X/DxeQaMK50bGe+913wmeBs4R3TzEr6w/cxnqsv0WgyKa6yDBzntIjDEbK/KUZytV8
X4a0pzdWka/0HY/Zi4QNh0YsBS+5OmdMnyBcIrMUPe4EjevjQETQobnsQRKBJHhGAA9ZF2ek+ZBv
0VAfO/nGFHSFOPCYth/ObS2uAN1HGjsCRfx55KrGZN72E0ZB67obee22CvCkTCp3f3oxPi0zX8OF
ASe+kiwAKHdoyQ5jZBoTNRDyVpx+tvTHZ9FBhBi9LWVyPSPU1K8cuzTUxuVK9Qnsg+cfmZVB6KfH
q8dnsJsN8AqicubO4HOieAVWbZxJ2TJNx4tnM07ne++Nz/a5qFYQqEbFcV5SWvmg3FBmromq1sz2
7g1h3EbxenHPYoEbLzHZL/eyO8ht0oQ6hR3FxLqHbkPatcRVEITwXJepzSBzRW3+coE60U1MQYR8
Uq1KHJajYxMPD5+J/sKI+pyTQIdq8bFEYMtoAX2LUlNsCVs11r0mEj2yTH3lsbcl90Alz6IVfbzs
C7qHVIPpDSU9kLvx9hnUXEW8STU9EYhxsXjOgKuJy5MXnLDO7/jKrOyNbB7sIC/YC/hl/BKJuAoG
hRmNXwJqkZntPUNWI0TcvV3fzgmtIouQxq3nAkWmUF91VjUlVhQ9V2+h4+9qZ9jWB3Os4Q+zxlww
VZfPAOVyjvCzdpnTnsnIJZW4i9QjMZ2MsoRK3Z0hlxYnMoueSGcbsJW8yAyASWjDD+Mx4IapMh5l
JJG8ya7N5j3iIs1Ynb9XT4yLHw+SEVU/hiUGfxex1+cIfMdLT1IKjrikFuBzCSS7w2GPn3eSoROw
QIpeSIWBH4Vth2HKq3RIXyxEgBEyljaEGQWaiR9z/PqO/HKPRw9pDdZCZlenXvN+Ytcxmwcnpom7
1L2C/AMh/186X3v3ZbcdbkmQcYU9AQ6IWdfM2EI9LJ3gDfza6RhbVmmyZNnIcYlms9Ehol8MyJkK
bwvZeQRXwlhSEZmhLljp93aDwdEpjilSiTjXhXY+6LEgjTuN8KEbXMrLJu7sJiAeZsvhwGGO/AFW
7NTwkZu/enxbEjC63xbBTbPqr9lHc8QPkuClaofmdconqgBJYdpa9JCicLWcUirh2NNm11DbVewn
WHAdlReM3vR4n2hvTreWCOoQ38FrNnQY7l3OFr5teN2y3juaxpkWw9Bt9KmSaHyAgaanlVWJsO3+
hq1Ncx6rcsPNktL/dfNAMG4hCCqfMYDJD82T4oXGnjJh8f2FUEdRc75SUn3sB082Lun4dVrvdmL9
7W8+rI0qL2rO46Ik7BpGQ1QkeE5joaF2yN9wOksi/flK9kwGsfXy4RniNvzSkmqyCPcifQfKcCPw
njEcRS4AMkqphBDywbR4mMNYxejAS87Y1r39FLXrI+nWxfHq9L0cKYyT1/Sro39F1RHhUtjRg8vY
QdUfB88tuikm4XtQaHuzuxuc60Mr3/y2BGd9xZR8LBmLG0S07/nVL14ew5+V+y+TKMaqcHSyCw0B
wCM3oGPx42QPS1fch2zRZrOsz7hT/lUPo1v6OcJYlvwrptDcloALcDb+38xvmyl2GAIQCJnyiP8H
9Nz7lLOpl+LULOqZdhTTMg4DJ0N4ySu/pgARb2IAdgk7QJu9Q9EAST3N+lsaGLFa6nisK8u514n0
TjAnKeG5G81vijXATNlHtcxcS4QAgTlMDN4Nxy1ehR2P3odYkhkfi3qrUv8YUQQILyEchNfpm4an
q6hzUxVT3Lfh6AS/8dw81iSVYdBcwHxH79V9hjgbCzRSftIQ/MFOntGmCBjGmgW3lRp00ryFyiJN
mNWofRhnisV7zFNmFOu3y3cOsfoijgprj7yDGWM5bez1RUs+rbBvoihfviBD9VOfBCWmWqwkJiHI
I46aOWnkPolsTGM86dEz7G+AYH/wrJ3xuHx55h4uWNbgZxa41KC8GWDj64TFSLCvNGqgAo7VwmXH
J84BFPqvOZQTQF522or7liOaFZoinhJQ/jYXqgbdhDpyWN4zc/mI5WnHIpvDRkN67vE3ufyoIkkT
bJOAsRGdOVb/nzo8gFK4O5CnT4+otD0ZFKN/RyZpzn2TpMv6CPgciOGsH2IHmnI+PwgdqMlYQezK
0fxy9MUVhBCy0MwI7r1y4dlKkRmpDJyxR9lNzhNYwpv9uFl2Cm52qO4U+Q/NsLhJiJZfo5YWTgqD
bZqWezrWsL2ku3vUz30wlhKCg7EVdLfnjtgjPwgnaUu/tO7Tlq1DzKDyL9aROeoWptTl1ETPfC+v
w2uFIaG1uwsb+g0rH1zNFbNvDxZBhkQHs8EQofnZVmWmYAJ1vytiOd9xQ8DaDUGogYRbULeoldbV
OZ+3x/6RxCF+7uL8mIrLuRV9inCUO3oWAnRYhiT04+rx5XNt4hGI4INKTEuIjLuNOr1zq95d3l3A
gKtRTIFPtdUTXOXJiNb/42ghskfa8OygAOU7AD0L6J8pjUXKVpIXidOUn4bPE3kAvhyh4ba0VTXT
fAUUE6MAT0ZG3NwvKfFYYg9E9sgVcHeQYWk/Cw0x/AUoPSqBOUxXk4h7DNADqS4SQiZc62NxydmV
jSL6vrzOFWF6UERp7c+oiM6V4quNOPSWcLsH2LfsgtLNb2F8p7WXol69Q+cgkh/NCTKxK8pdSRrm
mrbxwogeYPs2AZqBUbojdYdebBCJCfIAvCMuLym4JirmbqIv0FZXqqGucZhkhtyICYRXVrVhMUxI
E6KDwjyskU0A80pug4HhWLqlhrsPLa8CJM0bvkoJcuB7bPYRYpwPyzdTimYOiH/QDKgj1MqMA0Re
8PoQEgx5p217C3mBEDi7cMujSRkA4EtmlQoPjNBKcfJnorAipRELiUjndX9vrzH3ZJNU1Cg4GCBZ
sjAMLEjjIVxIcAXPN6J9aAaxtlZ4I97C2JdP5fBxup9UvwlvjKt7tjNqPCYf5KmfuGMt3dwn2Xje
GYMVJ0dncQY5CPGLqMADbGofQybSMxy51AWsB8DISRDQp/fXkYm23+mJtlF8/J84LVG9I+kdpvRC
j/ldMJv/KTwkSHPYqrCzoR4JKmTKx49FcC3y5oE3wMSP/6m/xhcWpc7Hqsig2zPLQ0i6F377GI8N
n1YUxad63AD7YSFawIqip+H84nOHeKVDsSEh1MvXPGNCcpUCooNPLgWJxFiGq9BmPCQUBkmih8ti
roK0owdeoLE/IoMwiL6M2kSa138p6BgRsofvDixzXcI0drvbBsvBc0DkKPESAtPzyAUcZyytW8mr
jFgK9sxEXwuvE3XJOCJYwiKCHYiqySAvWoyGBcvknQ0phhcAycR6A5rEebnNIrB3Arl4OtBnvC22
t/i6229VjypgxpwFMZb+wG/hyogifC5i/+F/mc9FHJxAZfeEVTLAechz3wyI/OVQ6Y2jR9jCYwXy
qYHc4gZBrEX3Gnk7S/kI3OKihWPB8Iq15A2mDHfPTW0P/SdROTGmTOxolP3xO+VO5pdRL75Fjmaw
nNwiYURmzoNM5uAgJBHxxm8jIs6+opge/5+2RvgQIUrnEfxYw/7YzuhtHBhPkCwRcH4/MiEC3FUv
93buwAGIguXbkf5h389QIy2osAEINf+AtCNWsCrjxaeRod14GiO6j2oDHzVoKuzSBycpNj+xTX5b
bHrWi8C9zgWlT9ELTpkgWcfClgFjDarBuESh3P9dPVSIPQbjavJdIEMG6V5gybnNvpN2N1z3LCE9
VP5qKFVM/T57FytzSRLe+rXuEyJ9HHn67JFo6z7Cf924IxTlMQ8oNyR43ZcRunxw3yqZ0EXfE3lg
sSQzZrXb/hy0gMjjDC95Y1d+wTDrgKFy1qQAGQADDxaemLwD0rGIrP3Xs1ewnarsnRq5abQXA2ZI
20+kH7X1dfddFwzoJiwbg8x1FH5AgoskBwHQgU7hRxKmw3O3wKSkbXboggkvCUDKRj49qEjpCi8L
+uc6pj2nCu/ez5I4k7u/GgkIslMC5rBfGM0fImD0weWuYx9c08jXuBlGbrbUGMEleilHCCaHx3xK
4S5i8de6xxoLrgomwGsGm4v/fFwC/jTu78xr9ZzedlWgE2fg/swtZclmSYKo1Z90Ql2+h2hvxuWy
IJDGq1dPpGFxNhzrHIS0b3A0i5eY9tHMvwl3cxfwstOQGIOdQ9XyngzXclDMf9P3pFy9yMYforkW
eWaxhuj68Oks0Tk8WpXTIbB5MXlRMJ037nCNvHIEMDNw96sPbujXSQ6xud6EA19YAWhKsxDC1kyR
/Dco5RQAGfx4XTp5dPPZqmNm7l8EaLpVJgVZlNUYOSyhBbawBRCBDFh62/HTfsnwfohyqjfOO4hr
DP9H3vEvXqHVJ357WvLyyJFDou/vtx1Qr0gHAPcvPRlvk7BtMFNAlxGVhJEguWHP4iwk7neuag5g
Dro7tqD6ByMIGggQ8eY9EGR9thmt39P7wyIQk8n8a/SRN0XKUuUUPeUzlOBmTuwtLU3c3XyialNG
lmPvuIT6LOkQ5zhgILDZyXW03Qno1XnAjQNxQWE4iTU0VF0B97kwEOhBPCNPPymHh52aQEvZ7p1o
zOtBPj6RuUSWuSuTLox+DFWK8FmWC0jp6/Y3oZd6LoxEFJ8mdw/7UbLa9dZ7ioo2uP+uzh6VRQgm
XGBt2hGTUwVaTKZZQO2Q/zn0LQk+mcOpAbwV0SrpX+7nQPlEZWc8gy0aQkpqwGV47FIsU6FCPhrg
1URvzRGeN7RfyXDGZxEIEuQL7zx1eiTvLMuIlQQouyZwf/yW3cWGQd2kxZmtbU41A0aRYoEe2m6O
gEq8MjAI03QF5EXhSg2q9GELkQ7tkh4uipAZckgfKn4O9RT639erknrWEQC04PWGGvnrW20H26FZ
RNHyAcVDIDDUzIFDeARZSPKxyBN/bl5gdNWxW/+iZi7sAjZZAtMqgDwh5EU/NuKm6ZscpS5dbHgT
DT0ol4NAoTDxs6IXo/sbQu5Hg4RsLfnvi2a8jOAuTPQvBErx6Fo4RejKfpAgxuRD6OUBf4YF3kNn
llBtjeJRLEX9KUPWY0OkogkVTiywBcK0rJyeh3NWfbky4nKc2T+Lx4XAAZTkAPJc1oxG8iK7XC/3
q9Vj3rr0ZwyRQyB/zWhBh0D0HjT/WSzBuGQyH/sMV+5WGP25ksgRvPoA40DYDyHLE7581GV2hmDZ
BY7ujhnpy/Istcsl2PySIFD762sOw7VBvDmM2B8S+Puxv81qF3R1MOn4b9IHTUEZ5TvZ5InGC0v2
ygtiCzes3y7VcxvVS54DELyPyr3k3+Dv+8fbNF/q0KIJH+urOJuao/if6Xh4FO0AGSPSklKVJ+pD
tmjQhrmgLUBB8Kt8gYN1rCOEx0iIrNKIrs7vgzbJbpOvUk+4Zyj1Ik9RpnPys1at76ZL6qmIcm0x
fu8tKi3M1cNpIdY1U4okxqmMDDH5nxOet2shZNsZlLI0/SBfmasOVr5IsmpLqBgV45s0hJkeFQUf
u3vn0e8ztXRTQaBxkeqpDTbzhBlZ51PtOz5CqSD25sWhZMRGK/M5lMRtybZw2kgIrfoGQI5KKoFG
Nsw1swCN5pTtOtL5h4QdJggLS0k625hdm6geu0KuTh4Sl4y6ysEHEpIiScNvHG7GZUN/FLuBUds3
bgoUwTmR6+benYHj43OckzPqKfgQPbLH7HNSEwzA43UoTnunvWSxQoWLAbLuKWa6ukFwABr0hJfR
+S0RWAdvVzoNZyNRFQgQVQXgTUw5IeIk63Pee7cIRoCPfAEn84SVkLZ7r4wopnU7KDMeN8G8zQHr
43Sl4rh0KFEb+teFPFXN/7Hx/kR0QCns1BaRC0SiprFQQrPUUkINPIU2gTHOAcgQWMWSaekTfY/K
BIzMfkAV8fuCPhn7U6lZsLCO7Gw1osKJzQIThiSmdxuzJpwvcjXJUWkB4HPchRRcMMTZCnCyHjNR
LpS5HI0WV6IWm6l00tDS0+cLoIaN3R2gYNZ9+puTdiJH9QSsA8r6baVxad7Xwxi2T7NKM43JtMjG
Di6Ft7X9cJJGDSEP6xwv6lbe3oYO6oQhxecc/6Lp9CMyPzgqiAWlbZf9WeDh7bxvliHisP9VYfSo
mcX6OkU2a3P2gh5r9jAuuCfZee0jNrJLf0q5JWg7Hyt4SoOpjcfTzqOHKR0+vo6hFpCX8Cfm/Sl0
SfAYAP10UyrEEKuwQtQBMbmuYHEBgMCEHcZgb7TiQCeHpwBRlsz4rzgSzMMbrc3aCZO3UEi9LHZ5
YD8Tnvl++W1ABc9CVQi8w3gHG+PsPT479hALB1OkZidkd1xotbdZb/k2zTqzhmR6oAPDKgmo6zzB
xxlHkeKDUOg2E1Q2ffq/iA9VG2McLxCLijFBgsGid34NdtSf8NyNFsqCXtsvi1MXaa/4PjL2v3GO
PZBbedVQ7xcPAEnlh/lCM4moPRqFWPrwdgKKkSU0mrDPMrlFqZ1jjUD645H1jjopucWMfFzv11i6
fPBk0i5poSXDb/DyaoClTfliBCScwVIXlS+BCEKy8fl4XYBSycDnB4ZZJ7cfYJu4XtmRieeUyA6W
bN2ByZn+bk4/6e2Y0n8g39wyIstFIu/RIr0l0gW6cLhjcoiBR/YQUtMHeSDXsY5qjf6N4apOdJXo
DVEa13ot7Gkk55zeDZFvxJwspdKIeRxL8LYtFAFH8ZpObIZyCxKZaOV0/TryH/Huk5304Tr1O6eb
YeVYcn4LU+NtJx9FN/CRM065B7eIrK/UZGIjfqpYvEPwfLdM/ZwflGQXByeolSZMcEg6OzE4fuhn
OZfGyJFFuaaSOSpuomPmP5Jv8MSNpExGClRpag7559GQXAPAWJT7xuhn1mddFwWiLOsUJFdH3urP
mU9DNIj7UIuMtRa841pEQVUuw4kyKW2irF0GKFMJWXmg5oOXc6CNxTwgmaUBQOL8WupIdHD4o2WZ
sA2jqSGOUgrgdbIRZZBjEgOWANMig/PlU8VEeSBK/weRjioDEL9rz/j/LxI/AiukYf9EkBNcByIQ
+4lCjt8zIEsEMNAqCJDlLctPqr1+Op8z9aCTEYupoBmpaTWYrt5NiEk1W3brMpIYSdh78VjmVOw2
VOSAEiIngR8Un/gbqFfuIhenzShu+W2zQggPf+YYytm6EgYB0oOhy9FpadYNFUy+Qb+0TOP0yfku
R18/VywwK2ZXB0qNaadBg2bvTRmbJ9fAkD3qDfpKs8ecRUQ3xc22fJhUaE6Y6GNEp5O3nSCZQLLM
OuI8QyVhaLCagE+uCqvu3DxKMD1vyGnM8Ef80MgDeIZK8H/hhMymNZGmPgK6WCMpNGdzG8zu6x/5
Q+BrPNlX0IwVLIDDxoK2akX+rf00fwtcNfKhvyC/QGTXe8+R8yK1fo7X3Hsyun6i/bZaP2SsrEfy
ibG+ptDKJXwUBP8Y3hLvQcJSJKFMR0KzK/49UlJNokbjycGNiJrzkwKjGweux0C4JhXjmFY2YhCF
UsAioLqAf86DTecRxb64ukONQhy+tE581kcw1AHrJnM9vykfp01dsCOMNVI9ntbraV0LxGF+zVy+
lSZ8rjrmfdkd8QOe+brclFinqeQVRmf+UN6bvOPXHX/+XfdaFllTm2EAnEgTkFUODqMgab9nHnq7
JwYrslfmyA4Zdwg9tQmlI338abZYf0TUCzLdREckIDuQ2V7OKcePisov0a395LocWvWEST95HL7W
nrDdh1vOD4qAFSaEUWFiNQqVS6IhFWH2cSGbheAtM7coPZIheA1DCiw30ZqPKdeSj4JwrJJPw4sV
fStcBK3AjIHG53tDRNk05mDRIiTqcFAr/uDvHrYOCsCjgtBmZPW+6EzvO+lf4PxTskYihgyRnvta
6pOS9q56OpxrSSGNu03/cpv9k36z+5JkBmJHI73wm2/73BGkDlYbFcdAyfnni2DO4WQfM2DtyeY2
Gog8SvS22up7yCpDJXjvr8OtuBgRA63jXePFsnv+PqDd7Uw1KJJDLrUlVWwI4T68dzxcAP/cqRCr
V/fahkQ5tLlfQlkfu6EI19e2lI9d5xBltBzMnwy3prwCQ0TnqptEhw5P5JbvPkFNMUSe9EztJC9a
kGLztvr5AKM4/7UFIQkZSXoUwfhNMrIQ2KnGnezebj489QLBpm45tygZZsrBQDpeAtGWkwqp8s+E
pzZ7C6LXeED5cfj5DSSU+kRIGgF35bsp3jhi7kecLJy+QS+4FWN+OE43fcKf/O4GqSdoDUcizwGm
GEYgwtIhwj574SN6/kfSmS0rqyVb+ImIQFCBW/pOBHvXDWEPtqigyNPvb/47qurE2VWrcdHMzBw5
mu3d2/dhNNLUnh0QX7oJw2bF/mUB0NlDzkR22YzMUBpzJk2CT64jvBSMfdFH9KSlxEhgHaGGdUL5
+IFnEUkyL9jFIUZuv7CDu6mQ1QwRJVQxaj+eIEhPmS4w0azZcku4uhIyny1XP08k0VtJLipGwEwc
pdjPsI+R9iX6tg7bLez8ZVzPZc5StvuogWCOwpkDJIaAx3UAOUeHlTuS/Z6+Wb1tH+tHoHESlVNW
m86NxSOXWP7rrbmoMx2ZWD9SD/OTBTXcZXnCdqdh8wTJa47rUApGjg2KWSylOYOuvLvRIR0F6ffq
nzPiNmib6L2nzfgmOP4Eb/LpT2TQqI7m7QzQP2dIa2alyLvnKpMQAhjsU6iBUCAha4zuVBR00sED
yfPFYYh/4oXFcTuYyNNPSBxU/JiJfcsVaVmNPwBDQK2jrFQXg6MCJ5glPcc+5Yb6xEG2glMF5fF8
lMesbPq7S8wmZ6ms6wdnz2X+RFY6xIArFzBnIFQKvBwo+cgc5ORRJjDFT1jHFhwCXslACQejZMrO
90Zydiv3d5Dn+gZozMr9wajyNY1Na30z6aXrJYxmzk4Nxjm+7VNKwGuixBX5L5LdT6BZ4yxSL74u
a/WPc/XZ36DQ+EK3tH+eFOdJSC7WAKrIIByE8DJnJ/qbb4KDXyh8yPHmoJ69CHZFkfg6/gyxi47Z
jht/7JDBWkhkwGwYq4O/qwsTNS5gHf0c1hQdQycL4hevEXzd8Msh7dVRlyiYoH7C4VQaXWZEC2Ft
dhpgUySuBeksZD5cgjIoU2n0AJ0G3nMYlObt3f+tu0TVAKOBPO4Pu5vcVnJajvqceUtl37EhAr74
rYeiPpygD9HhDwPN2Q3teyT8LylOGkeHwGFoxQ3nRyvxPfyGlgJx0Kd4405LwEtAE5bdseW4pudV
gwQTSz2qE54o4AkchmTd9+me6QuhilHAdx+a+Q3t1krNUh1ubaAHHeilNVzAx7EMqzQRGE/otm8s
KVqPHW+bwYpK8LZgLYad5Dl94I+Abs/OYyqXOVOpOkEdley6seyLW5U8PBtA5YdEh1iEK7oZmaAP
ZBY7aTfEH5RfgEEplEZF2FSjCzGmHdYqWbfDQr7FYO9JtIQobe8jdTVFM4VrbR+CyHk29ATWJDTR
GpOiP/wh9acBYHtPuJd7EmbIyMcUTJoVDAdVa7AjoAkCSmkSwi4B58T3VHOrqeDm1QwjJ9xMX4ER
fTFXFlDEybl4OPLO0OfB0pCDPgnB8UAJjJbUYfArY577L9pJ5zGaMPGs78uO3ub1EAMuaAd9EaWc
SeMqWbfGliYg5eCl4SeC7I1g5xXjN6/wpuDs5T6x4EYsSDXaA+ar4h25L3NqJlRKdLzTcq4m+R5G
IZCxBWmDoKK+GUi7DwPt6e/+cU+EsJAj1BdIygXU+hO3LsbTYy41hhM+ZsV8qz5tocMiFAR3ki2e
ijxoDhK7eQ4DZQanC6oNjnIC0zGSkggnMT+9lhosv7cNs0+chML/zmNsKsYq3sh5SApl0KHsLNxX
VIfsc9JT+AA0MZw6hDl8ILMOozfeGpNx5hwZ4QA188uKf7t+T3DrLEgWLDjAR7BugVc4abFoZayF
DEhwh6tG3bJimUq1hbmt8MRAcBggE5USubb7IptX5fmc85cXUx3ykvX5x7v7IoBFKCgBu1lDXjG4
bryc6TWBjsCu+2qzKlHSugdvrQLcYuD/2KxOfulrSyIVnXUsIiCGfks7Y3o04mDOYTPBGxlHbWyp
IRzPROwRS3KfBSUKCiiy/D8qXN7Wp18LdnVYxhiqrKutQbN696Ec2uLItYTkjNGQFxo48msrM3Y8
LUCraF3HLTZsmPUsyiT3qhRtzaGNcHBYPlYXRGOc21udXXHa8JcxHm6FC247yeP+TP0T3CSb6384
Q2b2mx2OFSdcIxj6r2TRQBa1SMRMad/Z2iB6SCQKBJ4nH0FXHuERwWAqLeoKBosFQ/K74nYi5fNO
Fvkz5hqsxb/Bi3o5HBuN7d1Bwji8cRVl9eu25t2eYeyUfkIGbrDnfw7WsFLI64xYezAffHl0EZta
75WUcSaTaCBBfRCyis2A5BRWTKR0UOByWJxdBmoEwyesFwiOeNrsR8ZnHN8cPVRjDHmjdobVHPiX
dnV+jbCGGL6c547N3WnUX/NI5HYdKYFQnohsu4ZGyl02OgPSRXIr/wkPBWZRAcPkvIGWpQKHpEwN
Xbbr7/X9b/2irNBLrb9rZfpYvdfQySEaD2OlTSpf34NAh7JqGTBp8E6lZArFF0xImZPnZm25qGxm
yJm9heyeOBX6U/5OzXoj+f8Hlb+iPBZWAfFwP4TVTPl9ObkNlX2QNGt1hP2DXWDr0wcdBSEfP1lg
aZP/n+wLYtAOTlPncYnOR9GvfmOoCSDMmcAZfhgRcePJs+hmD36Obv/GnZfHfPzchVtagQLVPsZb
4SuCXj2YHKDpM8F1AAw8NWvIu/CxmfA8xv8GlQQvdt/W/mCizrQXU5tg+agkO6BMMO/Lj8W2hdAO
XElolVTxEURggnjLKDQycwbV6zHSMEB5oPHG1d/qg4I58vjLZBwzYkFmxi8A8tprAehnjPjDGOPg
Bgto6meX6SCsFlpWxucFwhGOVKvzqzGrACHXZPtFkS/svi3zFHhVNAA8ITITs8yzww1hI3XzNPGI
DAPoYGNu9A2/bVpjH29oT1sKgBnFdSh7QDVMwfWycIsVKw37JYFr8CVRQ0uB03/As+X0gM1RtAeD
XbuCUM+JfvPYbDGbTdpJ58m7cgaGB5vnEg/5WMJWUVgxC9wL+OXJVvfqfAQlvyVKdwXNgSSQcqM9
7cuRPZLCdgFbKJiadASMd8yYWGjhETJAA4288nYkZIDGLVWn2Jr8ABaQpQCEMuQrUEf61ikEx216
bq7aDMDfNaeczBKzYp1K6YblRdzEXigu6DCYjLcAVRfwZLKrJ3wLnz8gcOa65L/oE0ew5IcJKAti
KTULg4TKeUVd4+YgsvhGdbgb4At9tfR5j/cLYDJuEUQicL6EjxGHOlWwPLD3d5+2BFJQR32Cq06z
HbfFa7eci5gfzNXJDToSS5o3NejNCPZHa8jxLQAySvnd4oWc3qEO7KQJp3y7ZCCGOQtsqOsxxL4a
Yp3uPPBJzh4ZOnCYeQ0toV/6NdeE92htrN6wDFKSxD1Ebf+csm4ehHKTRmt8sWAi+ygeoLCTZW5r
4c/F7h5M+8ZKQj9qZNCJj95LWh7BIXTl29fUELuwXIM/BvD1z/mmwyyAjVqZSeyZeVmdvrnurMYA
ReaZks0AcEvFlxJqFq1TYd4s1MDmPPlQlqvljm3+YRjJsbB4pOhyVL+D+GmjGvk4gpO6NdZouTaO
MTA1Nr+y994ZfzBPc3rLD/7DjPa82FinrxoKtTLrcSownlDzQNj1KRiAA4clUVOx7ejGL2hnxAzC
bJ7X/OVQWiXVba313Zrj28zuG/XhzS5ngOysrYRbyXmB9Jh71zuSpCpMP1DVkX7iYvaZ3vbgNkkO
VSSfnrCOfgJkK/ZtDCgMEaMNpQwijYhkgeMC75NIzGrXmHNAnwriXX1kO8AACZlrYMX/w3ibC0kT
g8MPpa+6lmsTLJtTUsJFCviIcZGYJhTtD1K/hYXtUfg7D9hgwWCms+TkVnHFEylPUvY5crBCJoRO
Mp+DSZHK4AmM48IyjSeAFGXhQWqnrVPuL3uCrpySnCTJLTzgDS5NcVQTeU//7e1IUSD9ZeBh7vIT
wXYXfDteroxz0z1gS+JV1gcOLfRsaFKsKRg0EBdlMBrSp3+O2bcL4zD2tAgQh8y/6JNQShO7gCZn
LE+YdqbVHO9TweiHAfNx7v6ArSzKaO4jSx1kPkwVSgTGMIaq6zxX7BWCl3k848mGAha+rwxpGx9h
DH2RxTjlDCsdzmWC86xpgVwWAkzWJQ96BRSubk04xyBgYcdPRVI6R7nJfQAnYCQFPkdE0XCoEkMr
49xfUu7V7Mcz9Rgj4w5+O4l8bBGBVdroKGffbCECVGSyEPFYKzBIkPCBxrRmLRSrLEdAC7kfrMm9
I7dCZAUBAEBF+kUyBKDSymddwnoJtOph43+6x+V31/HoQ8IDMZk1YX7FTwXhtQM6eN38Vpvj0Okn
PMawlapLcN98jhtY38TRQVG3hSaHPWazbpBwgmJ46cRJ6WFdnQxdaHI4eFwhw0GEQTfdd8/wsybn
CZlF1mmJxyJJT405RQ4YMLgHwij2lj7XZ6fB4QLSpc6DP3S0eHNKccAOq4kOLna12CESBodseAiW
IsFIxbmfoIuH408757UwQn49rAMMDxB0faKPORH0JCkzyLpnrREaKXkqKLV/ZhiC7SO+BrS2h97X
iZ6L8wz/7LMQsPCjsdNyFsBBOAygySKKDNbCsvCFLXFrYgzxMp1mhpvMP1bhDbvHT/yz9vhlsDLF
AXk/wPNDsRCk29MhsksZf3O8A4K3s+dueEhFPKmH21I/xHjud2RXPccJAlAZlAhLvETQ7FpePonv
wUgRixxqE80vJeu5EXEfwnKTyCcY+hjIBAAUVvFhVwX5KMTpzGIWYeV9neE9AIv5i4cJc1mRgnFs
MEpc6YimIQPATJSP2suWriLLJicRVYyNDXtBTJQJnEDCVru9lD+OhY8tBMDOlw2qtsIKSvYu259v
pKT3eYNpb0yuQXKsyQMW+5efuWBso/yxs4EpYi3Y/RyxI+utapxNvrBFc88Yr1Y4W/BLrVV037Vr
oIevaUVvIdNV3pGf5fTpvIEV9puNn1lwlnypD47FJjsziNt7+GqP7WNkR3Lim99/Ucw8IMgyrz7O
BqMbt42INnMoiUjN8j464YMi2yUXnmrv+wUUZtoUTl/OO1NIUwY84E+AkkD3eU3wGEcPj4P82XtE
xzf5wVh6ARzhUcTHuYYPrndnfgtPO4J4qlYNnnUjT3gIHZn40uAtSg0fu0La4cAXEDrhs/9ZdAuU
tVl/CUOXGeptP1Ngq1DBV2KJAln2ATTPcwla9pLt5+bGr8c/R7gwNVHfH755t0qE+jxS0e+f9p0X
FFeNbrovQon5DybifQeJSr4KNccdme3PPMG04nDy90M8m7p1h90GFFbBfDWwTQL2J/oWoHj7cOUc
lF310Kh97Q26KbtEW6aPGgzcqQvwIXiXwYI33wWkrk+KmGtkbCpQHmKPNp/gJzZgF7ggiPtBFTBL
TNoUIkCKByeG6ATlrYlGfaNiMGyyYvBChqXvrSoR4wzjiP1mi9dCI/K8XGUv7D9pxT9Qoh7WiaoC
KROGywzgXVq/RtyAloM4d+47djdYp/2m2KQRH5jAKqfTZYeTty4rgq4MIKrrJh08AgTzgfc+E88c
zzCSz0dPV4eKtz6tkXLMjcOZNp6ukUnOheZcRC/d7jCrAqqZyTwQ9xB1CzMr7gOPVMFgUxwYmEic
EG98Ft/4NWnG+rJlV1i6r77Z0zFaILs6QvG0/wafv3MEKj6AgNvz7lQroVoRE4bgGyZLeIS4AUDS
+2AvJmVXXLVcxO2stfJxtYAob9WhcDthqqZOyoFYNhuZ5OU1zrJR/+PJpVP/IXLC6wZkneud970r
ejJfgaQ6gOEKqt5sSWuFDTogipkHGKD26fY/Jr2CvKrIdGxSjeUIesY5hpUg8khRfhjUc0fRzRdm
n6Eks3wLaVYwwDJbLkEM2J7bTwi4eBm3R8Pru68E47XRIKNCcum4Ix4ccyC8s0/gNCkX0BVesCLC
B9soHF+eS+y4vbNpIi9HFgIO+sCKBc4p/+2DeGFY5U8C3j/svZ4uVhEAFtmDi3aelLMGr1HMRI5Q
iasJKRSU8xHFWXwtPGjir+CR36h8PYQxX3CG0W/WxPn4x74OtR/VfsmhAuQnpOrsGOeYh9EW/vZq
JjgK0waiII+TbpUBcyRMFRsuap/CvyqS7w6tBSkd5Kz4SAqV6W1gfWhVovOicTUHsqkiCYdL+UME
JkPCfYvXJT0WVJ2wi2DyQHIBnVk+5vBVv0NrUK7Zx+bpbcSiHjmKjiAcCR77298Ih14ZoS3SEwcs
RAk15JWsooQHLevM3D4N7JZ1I/WFxqqy9UO/dm/dXL1Zz8lr9jfSWZW9xcurZyB5HPuPzZsHwCV+
nQ42a+nl8ZtkoZebuCOSbmAOCVBqUW8lDdQ6t4TESRbC7J09ww/QEUp/CiY15MS6/mVrDBYroD9q
yBO7VizBoOm87R5JcnfzNVYFqsJ85+NtTBgZtlp+hdq6mxU4EXl8XzXrhxhFO0/THZgr/sAjJtyY
Zn1WItljteIEg1Jm4UFRU5w8dcqnJvbKxRonUyAOkn3hXfx6dt53jXcBW0vQ1StHPlnpfwFUgfEi
DGgPz5DxEm0GC1EYtMDmsCdVoKfX9JaRLuXLQNBiXSdP36QqsZrDa+IDbss3eTWAyKhvdXHjfb0T
c2CCOCgEIsab9zrtbQd+AbdlryFOx4sMJjvXEE3713syF5GY9UZ2Dqc1oEzzE89jfI6zV1BjJnw6
ADZBY9qjTXqNmwwKqlozc5mP7IofM8STgQ+QCQqsB22kb0As+gKzuzEkwgbtO4icksdG5zi9kInN
KpUIA5sn74IDk4pTBw5GfwVb1NV30+4HEV/AfTzovFseEWrefc/vembwn3Cgn1QQ2FoGLnBOSfB8
QSP7PVcwrJwLRKyEvnWAOJW+rTbNljU3VxNQIZbX9RYcnH9iIPsZi4rBYmDdvPcfvGRp2eN053zH
5cHhIFto4RVaehHdZl2Yj2FYzGE8TRXcCWor/1hgds/afrQetgv8IEixDmzc1v7DEC9glMa598IT
wxMARlBGt8nFH27u6PkQsoHPQh2hDbq63F+hqMf8XGjuODuXjNzWGKfmGct1c3jAIMpSZt3kxWqv
tpppJewMTWmBdpPdc0oLkD7d+0jdXNz3lis+44//Exk/D9x4WbGwGVIsfJmJUu6ZkwN2GhcSLJHF
uC/2NTAqpAPDLuVb9llZUa2eSwKx15gj4qvfs5ZYYx2GMfGvQ6uH9ODfByXaC1sIKDawylke9cc9
JKlIqL1qMdCs6iiWNfg9ISw30g3zhl3DUge3aQQ9EQ9ZBMXMUsuN4m8opODrOeG8ecDCaVzbM8Ph
T0CaLjTZOBBTOHFXj6QYYBEUl7l2RawCofK2sU7Q3vJbGJfhI43PWUiCm5rA/rCFQkCxMW9LM3ah
RUjwgvOY3TdaxpzDN0QuQA7WglAZWh9QCl3pCqhyKcgTHX2/5FmhFd7ccirTTb/jmDLLXUol9PnL
2l+iCZhXf6h+oL3y0GiZSD1qRG3HyYomnBqsi92rxQ7y4fcQNKFnJXUw6RFb8XCk6MpeU4rJ/Phn
fV+vP5T8AyaYIYk2I2k/gJAF9v8VZLHh24wYmQtofX/SFCw3EjjzKUG+83YQNnhf0/YZP1Aifh2M
KpuXaC/HdJVE2mAx9enMAq4q8a+3UOuNnjABgewa74VyAlyGutRZJxorVklgGZLzQ66g2Gq1wN7q
ET/w3gT85awp4W/JDhD2fSkMGYVtIJp+ahs4I8USK6IzPlZVoqzYeBojaf5eIaLFA6rPdjH5hDWO
wC8HgLljuIcu8EXVa/c0dg23Ay/2dXzLZmA8I2AUD25SPnup/lBzDA0KB2/JLbs5M9kxwMtY07DH
TIv9xdHYQuDhHnNGk33lswF2H+EFsi/tL5pLGAH8D1NgqdHXUyPMpfeDGCbsF97L2z6c/oBfeRJ+
SWdWy2J8g+FKgSJ5PihcnF2xd26BiTByge2K4NHWkeHCKWOdIpYeDyuFFMarfHK+IN08PDDBIO4g
yIR4N6fgwU+CloT3EpMobGWLZpHwrSRnT6Xvc384LY589whWD7M9MB0phxwdoBJGovMNKRtfC0ZY
MmBfkz6sP4we+a0HY6SMdwwOf8bk5gDfHz7b2+FOsiGolFdmp1BsgzFBSS8jxhWArLMbQDe5HJQ1
9+8acS6zbNFn7AEYqizaa3aOZ52FkECuiLi/oynss/YGlELZssGhzbpPvqD20G1IKhpklwDteXc8
T2Cb3tapQaVqUYrg0EFq+I+YKej4kAdYhtdZCdOqZMH99l8888qZn/r+55PHbyqcdn2sYc7ASdBo
QcIehLbqAEmL0d1FYU1xd3aXFp82i43BWvUGEwPDVgaH8cN90Gdf5xwVCGs5POcnt4mmtenrE3XN
+3f31mVAGBq9+1pnz4xPwHk0bR1gNYsaN7AO5K84OpRGugXrIHPaGkJsgy0IWAFhU0RzzlHaosu8
xLfA3IKHue+/J/dlxskomh12UbbGcd54uLv8S6/unPcUQ7YJDCzGoJjKAM7EEUUqGrP22aRFZqs8
r6YPL10SCozl69VvZu0CCU6CvRyiHylo6GRj+CM8gzbobgjZA+k6ORaFg9juZk7hRgXQNTJIV2lJ
5djIfkIfyLOIsSqI9zBeFuYzCh8z4RFJsNEIdw+D8BIIoyGRpFyvnxlzx/njmwC7FTAgIYGy3zRC
/w+GaHF2VKg/xCNglgCeqFi494yQWxx6xxe8okQPiEm1fSBniB8ipElNoP3Aos4m5OsLK9123AcE
UdlXAVHBTYHwIobW8Bvc0pPdW2PRwNn32OJH2OEEdnb07W139RUaGYYcxJqYACvMyrepk5zM9GL9
g7Quin26xFoX0F634SkQwJ5kFpUj2hTWWQrAO03Ozeunl8O9dE+HywhJCxuJtbJ/0/xKYNBcO/td
2zVTJky0b7wE2V8jXvFKAkeB9Ckhe8NpyogV4X2pai6g7s2ldhJDhNDnrz8TplW6SWkCwGwiK5Y2
TIBE9lokwZmDmeBslFDNHqDghJf5dB+s3wZJBbjHzg7zZp4ET4J4p+wol1j2rXN/bajmVCh/8E/S
YOVJziEnTq91CBMMH+ONV9jcRXONjBk06UzZ3t2nxZT9jF07wQn8+wxmzfI4+sDi+GzJWo8GkyFQ
QvsHCcpYACuIjHVO4K2giLChdjbLjRha/obLNYqwEf1XT3FurSWP5KEVjAvr6918hEo0kjY++XAI
KVvR2b+DVz5dSBjY5ZhPwtVyTKqVWPL4n3hzOaFCSPQm4ZpQPMC0lhxwXkkXLc5WenfA8ifxEpQg
IvE2L2fKo/A1HW3OlWaNGGJsEmv7xsrWd95LVmd8ocheEBGAsajVhU9ctlCVt1C87qP5sk6uwrTU
AV5dIeLsOTrw3wrMzhnMphwDsK9col14cvN9ayWVNYcUhju0hg57Gd6Cf2hYlDQumOqLSPbtGXec
f9A4aToAb5pt+OcRlTsBDtyGpFg4SNmq6O5jxcYZ9t6q+wo4FokOl4ZoOOydnRa2N8NbL1wT4ieG
5uPT3lWMWbyvbHFZVDYu6VbQSaX0nG3oQlgh8DrH0/th2rNCWMJLAWElesHLGZ5sdX/G2vo6usOq
NzJioZD1gF4gQfy5b7th1BMMDsiN/F1WzvdoI0hDdbQUljFg/M6R1w4sVaAT2MPoyQOps+Erk0IY
SybzjM7NhvpF/F36jkVLLBYVO55+uqth8Fni2gNL/MAbRPm4HrhrmI5cbJieXC+e6gRCDLB9Ubk8
UBKYxfri7T6sbTozbexrIoUfT5xBQAVITu4OB6ZFMzhDJORVnOMcEqgNfY7B7hDD+2Sn6U6oUcSI
MKchXRaQH1mfkrPj7COSFqrMxSM6W+yEk++Wp9AE/uS0V73nP9+ylSymHJanEeccdDAzhEMWpvdo
iQVcCBGNMg/6nUhsRzsm3zr6YKso28/ZL9VgQwxYK57NDdq9NVtzl7GbqbpwD5Dia3OpsGPYcJpy
RGxe5q7HL5F5wGFM+xc+gKj6BxLS+CSdSR3dcf24x7wNYKMY5vg5J3JnrS2rX/GgDKx0gFJhBAtY
LBE9SIq866w9gLfMcpxcrCVWO8KbDyEN1xGE2pzwZZ0l3sNLkG7baYUfEx5J/HNlOTArITKDKZvp
k0K161nx4YY49YSZUom69qCGClbtCdbODpbpnjx7zbGo5G1Lg8kBGjgCfpWy2eOc+/EBISwwV0QV
BGtmBGjjEAu2Jw4iMzk+xshfzVQ3JzQ7vNqKW7P/fq87zwHuf8PqWqMohRm1ZqCPftt+9MGXHct2
C5OFz4jeDHqhAvZFa2194+/MWBTh1xc50dUJNcdtgQM2YV3/AgpxOAGFR2XGNftMWD2b+vIzh+MX
6aiIGLvRIdiCDG7YRzatKS7yTAdL3NYcUYIKoVEOCanevUONc4QH0UWlwiu/LxeXzftpiYwtyKoI
i0ktBMHvjqCRiO8fyyJMugQ2DrgQtoega2DlPJnHewLFxREnzpMd9W/xlshwgRUHl6dngzehvOFT
VSAvjg70eD2QUUAjYUAiAUxmqfQvXMEIjPS3FUbysDQHQWUTMYJVL6tkF+ThJ9y+cZUkwlHxelPd
GpIfBfPc0QLe51HuPJx6fXKhTHfElozL9MsdwssG13s0Df9yQPEwZB2BxxK7Cy2FTun1EV1z5jCl
BZhfxL/Z2ekQZfOJ+p7dEcXqPxeQsII37MSCwqFa0lqOoMr/9ZfveIBgGbokQaB4dWKGz0yMm4vC
QyvZ1Dy4yeehtUBE0bOHOII9mfxLf7gofbycw9MCYhi7sR0cZpakBLpdiZUs5pwgLGqu1rQjS3f2
xMGgph/jMvORsqvfEtWV83vlJSVhhAmsJU0L628YGmNSgLyXjZ/3qOGmwMX18+g97WP2wVfVrj3K
PSAi3BYBONBH/sgyuQcELnKvmI8sIkpbQjsKmKjY6++6XW88HH3QnLNZ/O4/jFxDh8DNo7BOpmfj
suIQnzaL06T+P2Y7FA4B+G5YzGMO6SE/BnkzY+Qxy0mzeS6IErpAJBJqTOKQEjnTTAxjPEErJwdu
ocNPRQIHKw42H5nJIflOELvusxcDNPuJekZ62ZhAAmKFvzP81Q//PEGu1oKVM/8RwR/s9kBmin0b
S2MAskiN4DEBWmOm9bEXBBhOAFxdgj34Fw2+9+Pr77MekNSEwQ9yKRdiw/MfDo9sY6Y1SWllBJcG
d9NmeozKSet+ZnooO6Sys/bfH0X6OAmf/Mmde8dqGiGsjTjWOfFdgKjOafNYCNgMauKiiocD95E0
kxpBCkAFog40nv7PYg0FZQ92nLmXMXE4e71AkMfrFKYeOiKiThbYOfhPkHbvtdJH9+CEVT3SPfxF
OpFDy3XWsDus1qdImZPExrKKAKzsw8pODhdff8EggYE4FmUou3BCFHro3GP/AdhNkBOT+mlLwVb3
Yg/a7B84Ye9O9kLx9tDrLQhDvjD0GrCsA1rebPYIRO0vB3GP0n4H0y2gZb8d/uK17g09Ie9sIL4M
sx5YZIeD+So/3kTcj5tvLtszL8sH/yN6YxHcTvxt4Z8jEg1phDGqdXFZJTJFI2VUsLkfk85e7Pdf
hxuFkERnjYw5IdoMDav8vkjbIQuQN+WoeB1Ze462KiDIeOWm3in/zL1z3gnFu++M2UXD7OO2BKEA
N5Bp5FQOtjnrl6kcXkyOV86uDAtcZgxI1YLfBjsu+poLjIkCxMz6kZAgR6hCNedATwdt8h4LI54v
uVJ9H1de9gknw9RxpRc5ns1CgvNg7TWTdFB+OIBgn0dDGIYfEXeYm4Lmn7UrO1bR0K2KlLRQa0+2
drhFTRZzlTGyee3ECfbln/la3BRmwzn4BmPRyYbpBeupB3nQFTx6N58PQJpnl62cZGTulbRHKKBZ
9YEk+pee9dZMTNmMmF1LE323J/YPvyv+NIuBvY8iooQxwCUbgFWvbvWwMuFiNRFGZ/dRC8MRVGf5
3JINjlSdCJPljdfX+7GYvPOsYH82Jf9XRxofvIgT/oW/3D4zIkGmM1wJkkA/KSuYOzzzQTkcybJZ
N/adlokR/RHoPYffc3oED8U5nV0oiFgb1b+QcIP+W5j85J39utgDxWWVchv3QOYqV4VpwbBBof4Q
U2bT4+sXop4ceWagxpQdlQ4JVRdYABzMxwelvfUhG5i1G2cx/F2OgV2JYgQpcGve/rAspUPpkCdh
lYk0bSMoHwUdJg47bnHnwVeFefQLawhjIjroJyMYMyAE69EQh+E3SBksEmFJcszdZv2P5g35ZYqV
hEVKll9BxNjB8INgyOZW/AsjDe5RJmA/Kj8OQT8TyFVylmHFXP90xJNFU0VIA/cexZFdPE34MxLc
dDo6s6aBVq0jmmoqDU9aZ/+xVp2qlNkiO41ZsgTEtZg8axQAIjFgsGDk1xDA15AOPJxoaUNxgDHn
3GlzhIbCIKkm6wFLzCo8Nua99LEdiMfMIeQJijLmbLY4nXJExR3oMlUdIAAVFXGTcFD3jLMVK/eh
nxvOmTmHFEtW0vRXP+G906EvGJ1zHzeYDnPsf//W6lEDIhZw+mil/cn9c71+IFKrF29tWoJXru+1
/RrGZ9Y8BAhBN+nbPSRhyLLWJB5/ZfOMRILBuh+oItqk4Djrw/Bsg9fQGZLf51yhu+vrvLbB08hi
YfeEevZw4jGvs2ryjdXjMwUxxL39Oa4wpAfIO7H/VeJX8lNsivAAE5tjfxfTcv9m76CHVKFAVsFO
VgiCuPKsht9TwSG54EulhdD6hOPmwCvwc7/RV/AKxOxUKJrNlJLl0I655NObjFN3SjUEePb6XGRK
R99/X0SELt6WdJrq5r2/EETEB/Ne9HTcZBH7xezO5wTqNfe0Nfeggn1nZg8btIX4BCDT1RnzbyQQ
qIwZLasdzCEW6iG7N45/Nq66Ye3JWyHBdilwj6dLS7G9jX9vqzy7ShQDFNAE0VgzTc06B5eEPm1r
Fd7Swr+9GWVkuz18DhucM6GleSce/O+0B3PIgUT3V9lHPGFhVC0w16ExRHdgomU/EvdIQsWPCgzv
6YlWHRrO3xfuyl3oDpGaIaBSuHWKo/oacIm9oiH8ZidXwu+7zl54ZAlKl6AHgMzwf+n0GJ3kleL2
oDkUYJO4lipshMHA1zhkOI0vTx5bQ7zHghnWWu3kytt+4i2GEkHgk2zzZ4048L5mvsJZQ/jdnjgR
+HIRTYyCBJc7uhsuHrUlbHeXzZkAh7Pg/LxWAvGrjwIspkGipz9ngDvs2In1TFtX/DGkjd7jTNQs
Q2Rf2/3Fr7MwWtG44dK0poo2ALvn2WUhh6Kca1hhXLaD9Lu9peqRNCmXoHc7A1CEQV7NNTYKJHe9
RlhuXnbYo43wl+HGG/YUW6mEydXeK6E/ZXveX4maLdm6kEsx1UaNQ9Np7XHbW5T7z4TVLL2v1Xo6
+YYIjUIDOL37Y/PL6U+REIuVz18vlHIHcNS6sTBYIqvhUiefKAXc5ThF3FP4PGUMSPx+RfPxKsIZ
LefJSncKfsZGNtGiGdl8k9O6nsixSn0HkgEk4VmEp4LplklyAzquXBDnSvTEuPr6z0Cxe5zg7LEw
BWHdIZvLKopvu4dbhEMaPM28Mu8wl1YAmQPRjgr3ps0ZzRjB5PYLt4nGFB1UkQrHKxg3LhGjE7jO
WB/2lrTLPKfQdIhcQs4xOeHHR4xT6/bxZ2HEFeq/emX7Dn8Jvt2PHkQ8pMLQllQE57FggOQWYQnS
GlETUZKTZlmNGJ40Oj+aAZ7sFy3vcY/YgG05ZwQ6MDXARgMU2MX4iVwgYsIAV3uZIA4wMeD7f8NF
SmBH5V9NSQDmQZPHnmmlrNA1ots5e5ihR4RTAiH0/7EJuELwOZnJAYpxkXr+PGTJH4G/C0xSsBFv
vL59xumQVifUxMMt/FIbmIqvf2c92gf76VS012OorOqYdgf5crJvoMqyW2YN4BJLyFIAeJDriTmh
32wvOBJFcsZc5i6IVQQCFQQbkG7GT+HdRd/jVPFgxahRCLL7BikSSrAx9vD+b4pyzt0LsosMbUez
XyjYRJHdCO4L0r7kHOtzBoyQscbeVNjveSfi+Yirn5Mv8bB+nEKfyd1URx+AK4mZ2ciACaDKctHA
Gt6stoR3E0C1IJvjwImoAestHqHT+EzsfRHSbB1ZuGcv+/ize8dyxuDH8g0nf1RqjJ8mqt0TsuEO
7E6OoME4GLzpI9UQ4nhjjEPUXswaeyhV9wBZzQWod4HzBbAkgCg+KbDCzijYsZwbTt40Xdtyyo3C
p5EMqv0/WxT44pBIbdyyQGfZeVpDbHoSnY0rHSEm4ICwsI7E5WjCcjEk2LAhlJtIXfcInWvHuYXo
qoewHOy8RCn3wIzl9SCpqllEOOJRzEyAQLs37XtVIEhvPIZz3Hu5f0I6S1t2ml5HZF7TvnMOBNUS
4rTbd/vxWkGn3F91zpVpXv2aR6KQ0IufXNyO6MAJpxYVD/mzJ+2+kKBbVzTECIsjnM5tEO9mqa77
CY1eDI/uMvnAIGek8jQWzZxA6Y9BH0mm6jwxu0ej/sGuXz4TSfE61HPEogGZsrwm+QQeLARbwWsH
1ELNSMgXacvzl3fanbOCLsBUllfnmfbm+VIaQnzBzCXE3pw4lzEPAPjdgEACkbRXglHYJabxwCu3
Sjj3rkv7S5XVOUzR4GbaDJOhZbPFlTjqABmZgawXaF2+YwMO+chqKrtgSX5ApvmjTcoo8/RAP2/I
/Q5Pyy9jmUYQQ0HiCaWZKafbUSM8KFYOukGvmkuuMnqS6IPpUjOGcybRiEJYykTxIaWR1HuAbvU/
js5sWVF0icJPRIQDCN7KDII4ot4QThsVZwTUp68vK86JPn26umor/EPmyjXIxsRVOx/mkRBU9h8g
RFahQCz8Szzbr3caYdXHvoqztngzwYbpWac5URNOe3iEuYqYCOij76Y/rApyJoInKk2MEJEnwTUJ
6m0Cs6bjMRaBJY/cMXjZcnljqkDcujKrtvQhVKfCJMAWjokguOdAGTSLj4+xExQZvKfjSrSBOmXo
GyMQTNNhAeacA0+ncFCFYurExYxtEqgD9WHfh9PVgdqBjjgBfSS8jBaCCDS2CwF8OCLY3aOIQc5/
aCd6PkYrL8ggfarWgDl+ERSMXzqOKxmgP+9gDD5Ajund/EwPb9GOkoXBCQsWSxpERhqDGEEagDyY
GA5akKDgIijwzgu3BoN+TCjZ6c92BIqwJ3J8NukOiiWch/XN7gffoeF0PKiu0I3MCyFBn/gSHzcn
0otIER7kBw5eMHedStm5c+w1OwIw5GExuegN1WmTM27jH0ONsvr2da7bHcrAc/yxG+DH97iwuLGx
pywSfD9PjDYenLq89ga1QN9Ohz1ifgyYBdpCRSr0iplXObREeAs/HVRkAV2MDBXJd7y46oQbEGfx
McUlRepmzizA7vM1AVXh66PI2gmXQAJPVA/Xgld4jF8MNZbQsLTgNpGYN5Jg8IRIOoCPqH2Hz/3F
fkRM06EGsifN4BOsGAwzQPK+s1ZI0dFhZE1eIBbaE5pS4PgeHFnOeJOjosucayZDiNrCpAvNtfND
BdIxK1MTgXfDFaHGhv3XwLu9hmr0/FPHDbldTNgRVgLtLCWXgFDn4EVwueJpo4YZYy3J1A+aRbjD
Z6BwUvoAOTuTT/LGUM3KU4V2R+oYhLP4ATyJRmw2F/Y6k8oWcMDp7+1wJDZDqrohnPotoCuVuhzs
aBxtBaMWOmD48sz0BzgEcYF3k5JsvtMClTnZtDN8vRCoUSLNcwgbCIjsNt8ta2AxCRuIImVKlPOs
AiBp8Ch9oF7+zCoKGxdWeNLG9/+YFBjUD5iO0U8Mq3GD59WaDjbt2FB8hSYDvA8sAD52jTV8fMo5
BkS3KTcvZsngnr15vnkxSn7ivN7Z9q03Qi5ich9LDq5tP2ltL9HTU7zTIodhCyQKowWwtB8WsPWh
U+gD427ju3vT7RvAW9vGk7wEUgQO4fRlyo7eGml1moEoz3TGLfCiJODvPF+ORE7FOzBWv0E7XZdb
Hcd9Nu/XgxUOFs+r5ZPwqOF4Y5Fwm3TzAD96iML31gQ0gDY/f5AVO8hfQYvNu75POXfrw+uAh+/8
CqGgbaNnv1Lud5zXQUTWjD1J/Nl8eWBjgsW45OBSQFZ0n7RS+G8zW6pXOi4KGMO2o9ONLDHK99Lv
8yh5idxHm1xsZU60vbGB7BX2I+SPY5zP7jO1M+j+dazP/MoLtdi9Gt1Pf3wDyEbcbQkxEieRGaRV
wP46buhiNjk0lZCmrtjDJoUvSrhjZvZ58uLFO+5tqxGuJ+0IkfjoTbg63uhJkQ3ylQIVk8/xwodu
gdWu352rITp91TPEt8BsMwF1+IGl/5q8elYXygQGbxONUmKGRTD0nARHW0bqUJmVILiugO9tdh9C
cUQG9eHhkrRTz3FqgTRz0Ghux1fIAcrfZdKMVALRR+/J3zGoI6D5CfRPqnRMjNs4nr1sRr+vC8Sp
xspXBkbCFdTtKnh1TYPnS4XqkakQGJw5rBKIBflUmd0ipAslB2sERb9C8o9L87jx0NLYn79jLEGB
MgNg4s3VJtNKOMYjZXS3P6S4tzkJCoEZ31Z0oZVpsT1H5wgtBiKo4Q+Ugc+QlInKSO7MFx60iI98
hi0uFpxdhYqm+JJgdgla6ZcpmHX2MKmH+IB/EUgyKBzN8dfDhILHzMHG4ixw4ThZ3Dy9+H+4JpS9
t1X2rHrV39cACBTncYbvyP6afCCCVfCijziIW+8582L7tRXBH1AOluIR9TVJbKfRN+1tXy7UotpV
cZDmUKnd3vabZgwlFE9xMo6ATiiZVLDZ04xHivMKds7UPrkJEgWKhF291/I66dtt9lgNE3t3LFnn
5AGDKQoPBYjEkpqG8d7o7ovL8WmPxMBiYpebhyvnO5NOWFe8eACoFfXQ9JkaDN09fXgb6iNwYgjn
Z4B83uKHmBSuWC5mSltMI83SI1dr9nKyNQbSHnbbt8PFpVPGZjXHvYvnUYp/roYcvbYADh8WUyCN
Hbd5LL4UpwUkwgEPyFhCd+HpVLApVKcz7DiXzQe2HpqiWMWHR8RI/VU2oVtfs+QJuruOauZRDG0i
xPFzg8P34a9hqN5mXzANmULpQZ48YgjTobxabSWI5yWpkx42254mpeeInadgbcLAHChaMAT+Dktf
WzvIxAbsEz8PFkcfoOIcUremn8N7rDpgEcJofAedPRc4Zwn4NoST1RwPLCEupRofFyo19P33oP6T
eJD7/NPHsJJbm80JGn133nOYynBTLmMh95SgMxJD1k1y+BAcEDxFzgyCsyDsQBbfVCgPOv+Tqtvr
9lizMRWdi8oawzamnwtU1uzcnLsI4xZb2QPYDfUpnVgHcLhP2B7QDVg3arbZbdIPKg42+7H4kYVc
JAomwSgCNn1GpJi3vxb04lI/4KyHlVTCtX8BolIdWEraGKb4iNSR/wObh/uctrbZFo9xGv1MqiBb
WRkU3GytLKzHzxnIXdr9MKSnqIOjg4oIoWyiWij5sNbulFhIaFiZ39DhMMJmBE3NlZ5c1FKV9dju
aptSe8lqR1Hj02FjrNkDqrkuO3hMJRfoFmiUaU//97avJ+0wA3mr573nD+9AUgAF1puh0b6yEpS4
HSBz9CR4tkNoUiISxtzu/GnBQnV+i0fwNYBlyF4E+GRWwiAxQ2inhq9AgQG04SLxntOjveH4HXwG
M5Jq5jrdDkCR/Tr8d4UpPRrzp31h+nXyoFeLzXtSoBK7+oipsM7EKpDJ6c1mCdMGPOY4qjli8wTL
VCrfLtP6Kz7yHUeeoasPGTMMHxYSDihgLDomeeN8WozEDHPeSIfFly9cIU6Iro2XEDIffB04M/sr
SvwLysSvhZATNihd+6Qfve1zvPo6G4TFgBFo/sSffUuTarcXPVACTJmUiXzGntM6Dl4RQPn7wxZ9
uEcc7RjQHRr0SnlKb54zWyJOXE2p70B99dUj4jqC0kOEJSc7dwnIsNkZX/Hg1AVqPg/QzxczAFGH
J7mSsBe77QqZopAfVs85VcATvsu+2Ben8iqf6AKuzgsegsbY+G2e1wSbRzTuHybxlDF84l/4Q4Ws
T24e1LULxk7cX0x8Anwc6Z0ddaXjpwO/6IvSbgMjsmBcyO/gB/G7EdSW88fIEPow7xNVo+R8YByN
R0s5+0VH+ivEYSgpUM5wWEjAZoi6gNb0Q3StjhgPrSCCOA5/AsCZaXGVcTCJgO6MJgRyl61HQsMU
5UHHwfiBf2Cep6xL2m5w+hty/x8Td5nW0y2EakjziTzBDaBvM/T/4exYgB4zDk4vc1BXnj8uIj4t
nEkiSOF2/AOm8pwn6EFe80tUpcxnMeSH+vCzqi0DqruHsQ26P4858uTuvOYdzqwckmKfEAuMATkC
q+1r3j4ofl8MkajJs8ycw4UaQjth1oREhIk+GpJDBl4o3hzWi3mXahnk7h2+MERgSDCxnGtcf4cK
/zPDUfFUMKx3ZvXjDP8ECI2cJEpMJBLLHR62iV8i68/ImJdRK5FE6nLpMD2Fz27J0v0INSLiebJI
pf2c8Uny4EOGN/rfU3B08Lw4fbBuTHCjd3hLvZAuxsOMkaejzwB4cRbiKVHai8AR2gYaKj2hHQFn
FDf1wj2UmAJyAOk0fKTBx+A0vDD2D5D5zQVmcTYSU9mjQdJWjOw9LjCsjzDVErumJzqwkufXNyd9
m/UEM1uza0hlcjYKOqQkLbqbQza5RZ1JzyaO8ErORbUFezIf0Xl9gpTY43jPOTWFbnAZM1zrrkgW
LeiwxFeSdTdrOKBBT+JXkO+EWXGeoCG3KYN5eDsioGySira9uKbwXjNOD4lq2MJrBJeloWBOjMom
mz7sL2Y6LCcNlh2cT8icGMf0TD7gG6AKJl0nqUOMzMuDll6jVyrjpJZlbHV0REtOK8E/jQmbC7QX
khr4JVaG2CxR08BWDnha3hMdz9stE1G/9pNCIYgXObjOmcFx0rWZGEVYW53nRxsjjHJ5BbjFO5op
hlAqsbuJQAAk0HBXWmVJnYbH0ErybNo0GS5oVYByCts0eisILDucF7CKeWxVOd64nwj8PtC0bF9M
IkFmzjER6FzCH1tekIzhvo4yRr1E5ALoGFwzmVNITUQbzcvmwlpfDqiOb1tOU+7G1qDL1R41HmBa
ucICZEQ2gLPCSz/qTnarkmiromMXI3uHfX2DuWo+Js6EpQUTMEC8yEg5OUaf1X375tO48GWv/jsg
yp5MJMPrupjZuLLDT24Oyx14sQChRRVcDcYdSEyYsLKpyast6PnzYQazVHHpNj04vSX4wwOVLnAe
CznzlM3J506yYfVCRxe+Leo6mnduTFY2q5bdqQ8YbOnYaSbvOWgDM1fOSh6V9RnfeeCgg6ECuABM
H5YBAtxhn/dJ2JanbqGWmsjhd/2oa8anHQHPJoaWAMIvChbA8yye42WCWwVPfMAz8whCHjQpVwJg
O3T6OcyhQ2GlhLSRrxqdoiRGj+B9artJi6kNKJWDVKscZa8tZFXONcU/z3sTWkkCRZ87UR8LLRE1
AEQlEz7ZJWwzdwZiVVx9c6JVsxqc0cXngu9+B+KQK6aTcqKYNJ97qEx2O2i7L+h21+F3WXOk9ohz
1y1ua8yQ+LjA8MJde7BYA4jd/ym9ouR+jhCypaUv4CWD6yG1ahvCCzfMF4XcA92ES4UHsMzHxg/0
g4OWgUkgbPSheGbxHjEDMiidkUm74IpwH0F/3epvrDLKU+/MLc4yxuDSwfeD607n68mljhiSmAQp
zWECnAc7w/ps5c6SDQ/wmzN6enhYINTegSXnPOYwHk8UIytsQdh11G1Cll31g5+d8r0jIaiTYgLq
xK4sonqbz6G1mjEZMB9zL6wEpvH75xTzTrQiNfxEhu3MATKn7fLAB8kV4wFzotkrxp0H1eOo5a58
DPZQX0e3iGqT8xKlhT6EwSjPP/lE3UTzz9EnQb1xnEN0ZnBEH/BFrd/G17aIZQKMiy8hZBVcD7hR
befjawy7Lj4yMzTcsFiYJOnghd95ieypP0Is1ht/HPpGJHYVtiJaqjLew7cpYabAdKEMSAMBQr5h
7tKf/NKL9eLLyUTiFP+s1rzvXHk5XHmjBnpD80Uz7D7PvnAmdGw9tAEx9h9mOI/ZixeaGDrZKKdN
QXtha0utbeHAaxGNPoEgArUoegwfsyw4L3+O6ubIy8UdG2zHAtF8jstJw/zixfSihwYccswTXB2j
w7i16TIGqb4DQwrNZqISnAAZa/KEZZO5xctcfifANHZ7iKibt5rU/mXXbFCjvWf6Mmea4FWEDagU
QOZzfNl9CWhAZwejjdV1B0wXhRiC76keNmtB6zHrQ1MfKrCasJGjnovAMnlZ5raI2wNjpcRn6xlk
aP6aOPsTkcbsNzigPl3+Ah28hizCgRHhqvIDW9sp3jcnEI8EncRIebpmDlFqpQ2bSYf3eGH7FjTK
hrn/O9sF85ksNrDfa5l4grvlYQtTaoJTGPArPNJhL3jGl1WzANzjd1/jHh4kZMgQmrjAzH7fMZe0
ViBUoGBua0Ip51CCC+QOYmFd9nyyiMLgxzRR2AqdMVh50vzdT2bzd53wzt/WpaaTPeLZgx2+SIhA
mGij25xgJRaHFB0XTCgmP9Xq75+hBqMQFprhXifYyFABj5SGuAUxKb3aIcSny5qSBJoR0N4pPMIx
4LZyUatgnDKR7LJe8ksxC7QLujh00APKZN36jnuRMLBqvnLXK0J9WcUXZrWddXeWM2faP26U+1xf
0CiqVCjsZyh53cGNkNM3nKH+CkrCXEZrsvZvzvdDCSkOZT2eWys4+8YcH9AHyAfEHA5xgHEPussN
l0jC3W3c4lh64XGuQNIVl0l9/4fGctNzaLoEe8GqAxP+DrhGZffZjIPH9Mo67pEj8Eu06Qt+23NK
j4pLMNyf9ES9UZHue7ZasW4hi4ZzXYyyuD97ikWkWAi0zJPXJUZIDW6JcInShTLF5Int6yImsmow
ffxMmHvmU90/4ZwW4z3A34n5hvv401yy9sivrqP3oZW2mCK0d4bLHuTfIZRnDrhwpEUX1+/TcNMo
IBSkcPBkrmtiWqFKPmUudbYk6et1Zob+dm54zJQExmAMW85VGILaYM8fg6YNIlWqr8ottElOpq6F
+9s1kAEv7qqw6AwpD1j/MYFROOH1EKLCiICtSJdXbVR3AbXC+RK4R7cEYeMPU1LAnwsng9hzf8dC
rpDrhp+86I11ogn4Ew/KLLdaAwHboI4KEI5hMseulnRBOeCI4at5h2H4JrJDb1tn6F/dBOfSfdfn
yoVlhRzp5xkrvMpAuBvIQ/6xgo2CZINdSmih+VyUf8UT72hyIEHVAWD1fR96AMdbEf8Yv/EZzfKv
E7Dz/CxoJsQYkL53GmPq7lRujcH4KewQ9YGfaEDgyZc0vXcC0y/AMc/Hu7CaXBG5wsNgryEnYOTO
DuyaVeGputUwLkHA3J/mMSb+l9kPJsfqM8WGvy7dag2e3pk/gxz6MJkQ9awDR3j2868Xso0GFyw+
fggvZRYqKwbLON4WO9XuHE0VppBu9c4eJx1Mog7HKp8lD7PFCEIiQ2WaG/oc/7XLt78pGwih0FD8
cikzPInpagVqdITsA22ejcXXODoVmyaGzfb0fiPsEpdlQO1xBQdHhc4RsMZPX+aVyI//cMYM+sh3
GJPGHdri4dE/IXsC9nCaQB0b47NqZxFUVKgENVTIp70PdQXI8IGwBnt1sxPDWGQ68bFBl5QhgKOT
72gre+mXxsS9zY2YLQEWSqjqXE8WIhCsFjXev0CRLAtW4oUKi0Ra2QQwStgTCv/J42LzcfYPt5wW
0zM1pJRtDIkZ2/MTHJmkM2xOOpAzzqSgMUcHKVbGKqBIePtvHcyhRn2yznd/9Txf1vPjum81wR5C
EQsalRipZ1ArUaVClF1L+XKHh0SmO5u2Agl9kt3B6SB9LMbZi+vsP60J6hc1G1Og+Ak/iqOTZwmv
mUFJzXgFY2Pn6GVdUxd5qBaoO+hu0iBjtxcoETGo3XVtX5MKYjROodwicGh3KuWGwpjJB+9Cznac
nOPj5BHfE23OS3UJ3HKA7qErODTiwCttgB50phrVlPj6Xq2VwCUfWkIAfx6H+3KaMdHB0xu1I4zz
bCJT7d/UiMo/lvXb+uvx4OEKXqi0vpwbx+QmNBBn3B4pqPLUbcZMinS5sahIUYzWn8HwFpbI7Ers
hL5chhAQXGpxWiSzO29ZedJ177sGvhAfaiqwOOuM4wzUNZX2iDSK9D1IwXymnEVMKbBEEG8SbSWN
OsAhLZjBBu4O7jgpfte6o3Mhn/2e+5oxp3DykWGSxbE0XI6qr/1dV/ELVkwgLjZn/xrDf374pK8E
SPths/hsElhJThcmHz4lUP1KyJ71zhiTiKdiePM55MtWeAym7fkf9as2gF5EDcU3Xb4xghuqi/6g
oKmQn9qBv3kxVZLTCA0Z4xVsoRqkGaXUa7BqKgZ/WDQMiVuMDd79FEKlecQKn4/A7gWaVRkjwBDP
xllEZMr0t0QjPax3L6glw98KvjDUNfp15vDPPbQ2O+0yq/tEv80tgKoz0EeP4XXRgfT9G6B5p5DA
WYcuoDyatyWXFZYxP5tOUMalt1i4K8Dungi4cDAsh4xs/eRsjbDB+g/8Q5LPIiAJ2G6UdNuShXEN
3ysNgm+5aC8/ieKRXzOEk4De9hXmFJ6VLUKHtQHokcjM/s7wuHF+ZCvmzjOEkjVgLEdcjY0wA1FC
QUDwaQTsAhNAbwaU1cJ7+aYafAA1gm7tEcK4wn70CElZH+a0Tm/8K2TJSSl6Ct/D9xDOrvga43A7
uG6waTWiZjwGhQAJBci2ucR4nPpOd0r3LCCryOLbVis4+nfvl/QY0PovSrFr3K3MLSjv/4OSwzaA
cLFsNEotldwbfgLcDIKxed24/cYEXhPpsZmnwOG+y3gPVfWD9PKKHC9UkqBp4ouvDC5EWZQuv8en
LB/3gFfPkEjQVGCxAB2dddgEBh4SOIEZEW4ULX5GiX9FNehkpP9dFxkTzssOR96kS9zcO5Uotatf
De/WkMv6jvTMbMt40yo3VPpnvpTi4W9srx8Q71vRc6yRySKp7QcYiHf0qD0kVBpGucqIVsEBGaYu
wMPA2h2dBwcUr3qN0itpe31GtQ1nFbGS1pJv4rRFxky9R0A9mqIq+lLRb++LrQKLrQ/+f5nipvqA
oMl9Mc/D1+gXgnrxgEctym/OaTIP8MRiWIuOmkAwBMdPV/O6KVgW3ATvjU8l4S8B+lLfaALJATEo
Z4irDfE+xPaCjyTBOugIO8ANOKXyj9V5ib+eih/Pm65WTOBkomu90YpxlVfzInwwN/5xzJWZ2YZs
Y3ciGO2Txwy9AAVD23qM2hgKMCz4jDqweOm1nydHV60TWlQsCqk+fC5TxtmEvs7I7B3yk4FDPZUz
GZgRYSMuGBI30fXor/yJcajm/GuQPBCQYnyiWWRUETBnE11H03YZYVrBWFNUZcD3DEnCNg587S3/
6nFaSJDRK6lwiK35ukWsOxkGe+gamIa7jzV0GXPZX34XFZkscFsYGVu9wwl9CDcKGwhKo8nsX3qD
3/YIUaULBAUrnMTSKX97uftPlVfZsl9IGLEvfm6kpKIagCKiirWsIP+5MVhgjjsnXU0U7v4O7Nok
x7cd0keahOhuEMe6BpAKWjpqp+CGT4kQ/uVxkBPA7uR/XSNBR893zhaiif0Ntv0pM8yJulDnpPlx
el9jftnK7c+QVeBxlY8wmRj+Opb+sjRhfUH+HOZpO0GVRHztl9TuP9Tkq4rgdeQ6NJW11cas9Ac/
lNITYgNkLPhFkIs4vNaNS/zSjY3ZY2kwkgCYj7roKhwsPxNk76F2l+ffpUfn8kRgBdki6qwpkEN2
AtuC5MPgQp6FAa1Bp7buo8ZZaAQRDtQYhkZJQ4uvDeCS9WVYgYDB+e/S/IZw8bKOFN3YRYZYo15d
KSwbzqLTtuWyweH89Khf2SPUuBzUVHELTP6ir3sZVn9UWMdZtj7ivp/bFZjLlJLyY+Fd412gH8xo
XzGBxqcZCBi3fCBZEeveqGHLDXmnLYpOamZgtyMGS1wsDjYUI8CzNsc+uzB9LO/fQXW19amCQR7v
3uvFZXqbX0k4ZTlCbyrMTHOFnwISvT0/nCZV9gBGUxLMzbtDuO0BIlKL57am1fpC/2iNGdnQhxjj
mnb14lbgbtK+2csupeMhZynTWXILPJAz8JLQg9NWcI63zGUvEJNYogQOR8XspqK5qTb3DXbIlG4e
lV4DGlevLlGTnt0n8X/wu2GY8ueBais+hRU7FRpemfZ9EXGgZQiPdERStWpsnL5UCCPaEXpwtoLm
3ScP/ziTtISHxhS3TzMCtcBw3mOYLAAyhO3yqjJG3x1iZRAMnPih4BmE4eHuA0nlxirVwttUHGqC
Dk7cxcaI2Dhc0Kim6K9IQLwN7o2P1NmrFh92x43bgNOR+Rt+o/wRR8yrNQzHGcvOyvgLIQSG/eKS
HBPUMUAyX/OyzGDQkjban2qjthgwcqFCMcomPPiLZvGSmKPJXzmMOjatKA8WfQeDaBV4kKJjsu9T
HYvU5xMV0xtKF81iGUgxckOzpnPukGeJGzbfJy3yadkTL3CrwrQHBRx2QkZguCiRwLVoO9sYhIdU
YDx1DgPsbd06onjn/3B195n9Ac3xWj+DKsO5acAWVOAqCmnyvNfAQP6qBUoRNyMAw4TIBB3p+J+U
9JaDr8uDejNz70Uc72Psk5i4MOeiZQJLCMkzu68r941T1P/DKzL+7pMrQ/bFsyf3fh/fTYyDnBvb
F28mSf/tfXkKg+8Rkmm5uSXI+pCYCfXTeZX2yTAhlR5n/Z1otnjaR7PbllxdZB0aOdAPs/2yKZyE
8F5yfm6PFBRMr218ApCtP6c9inkM7mFVzDFik7QUaOkMyQkvYWNoSWcC0JB0G4Y6Z68t2RCIrLj7
n4sGqnaT0tRQZzT4TVkLNDsiEUJ8AAThsf7+G70YAeGXQBesUei/qLDInL0sP6PeWh+qk3P0OHTS
kugAIrdlObClpryMsy3Rv1Xa5uHvq+1tDjpB1ETBVAa0PMxnMJwRGItGHaE4HRLDJmgqiBGZN2WT
xnsIfs8E/ilipyxubeGf1Mi5PgMVwNV+BW2Z+g418qVEDsxZAHeugCR4A+atvCswL3lJ816q+OB9
0/5M84UhupGZxCfGKo7Dkt0+0A4Fwo2RkD9FjgXmxBZTox+CwI8vd7GMnyE3ROjkUGBS7X+ASCMS
2ey7g9YQ6QwyPHYQ4fV4g99ZUTyxyXvaRFfkAC06e+izdgaCN4RRsNacan132a+/9OPlEblhSF1n
NQfUNmeeBrwe3xdPsDqiAseKw30TyWCfSG62NMKF44yO94rg4y8L8A7nz+Hc+wwQWXOpYnRWEbbO
LTtu6MlbwZJAyFF/8Jo+qYpOB26dLb96nhpwBz50pu+wIEcddTa8a5Nq6QrjhmHztAMDZ6jSROjD
GjjjNWqjk+fYT0oXov3TftdOMYZ4j0Vqh5q0xnsYfgz16YkmedoOs4SBJEkzjKZCal3sapiBs41Q
ga5z9H9YQyKF69pGz1TnWSD2mRxI7e0NMYOgu1IviXkOeuxAd2rgYJ/xsNHYZWG1+AKZcxuVY9Km
OMWmBUU+fo4wPajeaquftlEaI8HmJ5oZkq+vzy/3YVyOr+vf027rgXoM3rg6TJ3f1sB1uBiTNsEF
tOUj8tGa+Mx+Ac3Bt1pCB4AyursGsIGaljVHBtvwbPgnPOY/zmnx29GFXQiNA2+hyFec9vTNGdMC
HKLY5oLkoCTRVmcW733RZlKY7nQQoteoqAg7sE6tzZfea6kzeB+C7nIjchmCidSAB1DqcXdj3DY8
pdn8+idtziupR1pIEh6s53HrkIdtB7wFFvtJl082xE7p7+JdYjRwFyYOD/O4uUHEvzH8YyII0CkT
0RMzdM4D6Hhw0SB5FX5v+jqa39ExrbnZ0RciwKAyZKcNtMpitwjLlyoLuSAtUi234YPqJci2xYju
CIdBFZnwUUKGTtMrjIHsSJXC0DEftl2DeRIEOYxJQAo2kP/wuL36l5hA1LA17UcMhkzoUHAMqGvS
Mv1uW5CyunaJcJDf+o5uVI1zkUKVVLp/KpIJstEAYYL+4un3yWE9Lr40sh8X/KZsQQGQWWixfW6/
CAyjDwgJpD2EC7fD+4CwCy+eO1ivUlpfihrvyJBOGEY/zL+04E1iLtkjnvbXzD7CvQiYVzG4bsPn
5lYP2ktARDRO73V9WFxj9iLZ85QQF7nqiJarB8iZF2yk/1d4E2TUJRyHjj4muHemoylcnccVEvhI
wn4Vr8vOGb3wvcILFU4cspRInbFy6ddPo2YLrXbLvJuGoYSeV+mDFp6++PPRzJHsGrySrgiMId5x
4Z3njzt56E3Q3XGKA9T9lo1cPG0LQWfwwWG25/bGdMbXxfc/PKia23zz4BlDfZkYbs4NTLFIuFx8
HIqXpTHWdr+llI+fsAf9dv5J11n0Zt1TWuNVxFWBl29iPKl8UXcMfyMC5LvLZ4xnOSw7p/YfftOQ
vEsdMQADaJHh2/tDPyvGux33suyOruSu8NOJf9WYN/Vh64CvBUeSfBzkwfjpYTcIWP2cfr2SAhwY
nORosulHJfBSwHGD+slin9Y+PdEHZffZh3Q1Uhu+83sFBjm8kDEFWIGrfDPMwcahk+F1w2UB8wiI
HiGqS+jsBOAnJxkrBI6ykK6yiOCFtba8VIPKQ5BsSQVrIdZBEvqn0tNzOWW42pB5NEX9vK1I1UPZ
pQGOP1p2uvuFSA2OkNChBfrniaCFf+LO9A5grWFychq4Xbt76B+w5wOaQqiPZLw7a4L8SRN+h6YA
3KGsbvMPi3XMAkJyBf5zmzModmg7Q5jPIMqtHfmeE+KIzRVZLSlzSKArihWctbvjNzBLP3hPCp/f
zefgt9KwExDllDauxuuXow81v71SZiUUpP9DjzFnA7NiDqDoNWbM3QvfEwLqO3gxDl9BNXoNUtx/
4NCV++80EfYbBcnL7IikumGk9EX0WHlkoI1hVODIBMeJ6gnjQrM1xJuaAaQ6fgw7YxkFca/i2QIq
LMjb5cCYCvjnFag49n0OPQ+WKG4dPFVKG0Szi+dFsEGzeKCCah9wDPTxSASZO4ckqfvIFyOgspTM
r6CHG8xLRBaOBjIFdygLryMYlCaHNVg8NEdkK8qs67fGfR7Axb0yaAVJl2kr6XlMoXmAEDYssNn6
0AJ7Rn0J4cS6Q0i9jW/rN7JDgENkkyHC8sVHXOHDsc70E9R62tUsSDBDhnuYG5WjNgQfMyMOWwS/
KJi5Ea310RWmcSQG22Lbj6AF5sALwPgmhvt40nRdkTLK00hFiMyIlw4eKo0HUVg4kwBtX1NZNpJh
LIvnNLobUF3gzsSSGqGGN1aVTHp/FpNaD6tG74lVUlTE3RHjoa3inGdnv0WrfnLqFGAkItgEJ6vL
GnsuyhykTc7Vy9f1YCck+o+vYHV0j28+6GWoTo5zgmHBaSACER4A9w6LLCkrT5aaquHG3XFeOFk4
VIlKqDDSR7+xFa0r7rTun2GuBHc9218W3R2nWTilsGuwXGYUxQcb0g0WG9w4cfMjovsmUhANe5h5
Nf7GhNTFRBQLu40Xl+6P9mN9w61BwwWj3ABcOSfcLWjCFBCUDjrzwYW4DwKTwLGPXrM/Y41PqCV/
/cTnQFnBTXDh+oZgbJyRNBBpmzBrBINkrrWT7uximqfhB7lYe1Au22MobeoSDkCMcFxYi9CjfWX/
nbx2es+7Mw9m/EpPPixmzEDGGNCwCuFhjSBUsgmIVfGxOrW+KS4PyTn67ZUhpX25xREtbM3grUAU
S8+hbHH0LRAIWJTuj0r2vD4DNlQeKMQw5ywYtqe/vTZriVPrgP8aiGJm+gqvNnC5L59hgZ4op+Ef
8w9QmKBliiBh93U2YG1dJx8mrNjmJG8EdhssVDGSNYArOXkX3Wlr3Zk8cI2iNMTn6YtDes0wrojR
tzp34HphIbUcLu7xyf+ZR1Q/lVWjnHJOPq50mOvDBJL8bsBVxWNg5z4ZJSKr+lIg656+fTKXue26
fsgY+8FYZnha9NsMmJgYI//ldPqsQOvpGin00AWRlQG/jUqT++DvFGrhd/6a1j6jvyDfvJe9OcNe
xPBLrnLsB2jUaZpdWf35Rt8xlOf3ZdheMmKF9wxVHdbrUEIqZIgjctra0eC284oZFoDxqra+e5Hb
d0HBd0JZ2MCzX/L5Hi9/CYjNlZ3rFnN4+rUSYwcCUmbPp5lTCpCX8vPvfwqi/lkvAP0iSK5N5AoV
fsAkEJxP2f2GT37F4KLsT3sxUy3YqsKux2Zru64oXRVUJGfk2mybg+b9Zu9hf0TBsMOtF0jo5TNH
YEbKmKc+VOm+JUAduaTOfbAQ1E2HkUBjbywulNnohrZM+zNTX4WnsPrhKPkYPRBVRYDqsdj1vJIO
4TmF2TrojCcfiMoyH0bjfodzwvQxhei3vgzlPADZHSjbL6oWPO73bxD+bN73oMHu6f9AoZ7hy6JU
sC5+vini8z5jfojkZyn+T/QWWDziBJdctsmO4tLA361N8C0cCGAU/FXwU+xiwcFIad+LOzFjChxW
j5bOkkKIwidkXOJQtd8jJe75gtNiwZCcgMUUsmxq7zJSto/Vl+1/9vu7Fk2Z4nEuxtAd8B3uO4Z7
p4EBYLygPd8T9YW5NAaUKh0c0yoDVITX6xQBTTDXGEemiHdAWUrQXpxXMPiFVeBJ3tmJgmZNNWGf
ghdnJNo0vHdxpwRORrJ3WhMI4OsjZr4MhfCx9IwEAszoRFDCaY4pJy++9aeaRfCjqIbl67ZnTWNX
XA0lsUqgy53NdcLThb9wdq9tUxEQeViP3tMuma5wkjD3BLaxoFo5jOsnLGtq7uA42l4YRJAstb4j
Eay9dR53+Pw/rzgAOCK4WvCSH0/vqgv3Juuh/obMUic3tMBXCrYSV9IeHy1j3kGZSPiGWwM1ZkGf
kLK3p8VnHFtlKd8XwCPmddxlul4tnrYYToE9Snd6od4Do8LquCCEGQXj9BndA0JpBVvkuKERIlTn
PRT8xeCePdn19GgycNJDSRFTCJEjqtfqj6o/gRlLwovgMg9U++EDimLwPCsEh4ThAw21hmpQeKwz
MAXUr+YJmwS4A6jhKMbxV73Htc9cXP1SJ/4fy+GoSh4rJihsI3xgLDpKV58WVzx6cJv5M6J8kW+Y
cjOizj08t79UlUcE5J9lhjlPFWcLKC3MsJ8bPjOHBOQTWP8kUHR5TqwE7IDzsOanaMv1fZNBIQ50
Xkg51zm6xI21Hx6XZ8XqA5Hq6FGcJzA9r+Bkq31G9oPaoFPPgCaTTLFLmb7bFdTte0gl/8XNGgyM
OeLVze/Jm42GIBguOSZUF+tzwWF3qjwtukeOqQyciShLGGAUfbCBAL3Ib4aH63FFIAebdPDAxQ/l
mBqzR0oqWYklktNQOaIHGHwCZoXMczE/E601fNrwiNrgZV821a41/U1uKbZj5QOqdEVrDGUdKYL/
j6TzWlIVi8LwE1mlBMFbxYDkjN5YaivBiCgiTz8fZ6rOTJ3QbSts9l7rX3/AFv0SDbDPZfDLxLcv
XXpW9ggzXRwAyDtBKUOHRc+/KlzOCrKb4SEyDu4l8qJNwnJHTOdM3laMAAFBgXKPIonLkFYRFivr
VwxNdIlzL6FuO5m8JNTidJbQy9Pp3Rj/obnONVKjIGpmSyIL4ebwTEJGWYkGSAuBcNSgyk8bIjOZ
o0yVE5h77EiEGtagkZCaUFx/tJz44NdSPgDe1FNGExfs7+rpmAdoSdT0qjiRUJ9+cK6c4HUuGsOo
hKWDKxqb/G2fuxOkUTJuiTWBFP2mpoTtpnVkxjZQQeYd8R20hXM6lt4YBEukJXIKuE4UhmAHM9qS
I4nL+u1wTXssSlzE1JsMbO/mYAooka0AsRn99Vq+eWHf7HdI88/RtmRABpUvY2HVUWEwvECxfjME
G0Qd7w34HLt+tN6TXpCnSD443wGauTIfUdNl0xYtOftttSaaBk0yu3jL8VIu+ev5IAVoApMC9iPJ
bzv08BDoa6RD34Xe5uBOkAAAB2iGfmh8rlRhUtxrjAak+ShoG15rwFjSx7HRYEAPE4yTH5doHprv
LDsIvz7DFzShIFwyGD1mQx4CK1u0dFWLHVwhsIMFiuOKLr3AUW4P7eCfUoyKEBT5u2a5Ky2UQ/Du
w+BPshGUvwYM4ptjTy5UrXFEzfNgUruC7n0B/aDYovunqiGpVgOWgr9EW2G+44fb6+l+qxd5vozA
0d48MQpENg9ttfVZMhLEyQWFOP3ROj/10Kbe1w7Q1RCa0z0CsnD6vubPFNS8qfTLb5pj5LfMbnOa
HVlZqiBsuzkPbsVlrBb1VZNxcCr0iqHayPx61U+/U6Mo8ZvSLnefsGqVaYb2oInpTvMIjR5d6DPC
zQklwnMJ5AJvF8lFD3cAJet/T0is8GjxmKh1/LegtfZGQdBYLnR/zN0XMnulmIqpCriIaRr9aX/v
B27vwtszgp+zNyXUP89KANH+YjzCPtwFAuBaWBsEdBCYsoOl85sVPqyrF5x5oqW1HPeOeR8SlSPM
AC6C/45p3m4mbLFkm8e9Iw4ma2TsoMeh9yefgM26g+ilrDJCQt3aGxnFWsVceCYyouJgfAflUWJS
xiFxaqaHKymVjFADnlcB38qLSIBfBa8cCoYvUXup2t0V4gcJd791w5D8M72j7d4rFJVIVj79sJDx
9kgrYkp75tIeZAY5oFz/8KEn0x8VMcUcMlt5+k5/tBIr0GZ98jehsgeQ+/nZgYWKflbWOkemsloN
AHTnIkQKBkO0GLSDfyzUcrQY/7TbQ8vIJyRosjUnkBLeGmwmAqAYe3WI3cQpvyDqCNzeetaQoa4u
MnA1/MlGCwDvigMjVAIS3xbUCxbOLXTIE8ItlP7/GWTmqA66kwROlsEBHSZF8DkoIeje5YANGLgh
WDPqE95uj/0T5wJ9F3ybt8SzwRPCKANC1ETja3aTXjOMXBfeoPDQ+HrgJqb+ozlgHxrC3tcHDiUL
ULDZqwYhnu50x3/5kvGCkaV18PLydgYF+4r1F7/wUOcZJtOXmgA5jDTtx3nD6YuoFKhCzx5MZEAk
UmcCvTAR4C8ZcDMfYLjyVzKSpChn5npEcH8jOo4H0d+huGjj7lzG41DYUM5MaDeU5cdsDCBiEh67
GCcdDTsRt9Hwtrj7tCFUHRXZXmJMb2KKxsN6QLXEA9aGl7D46dOLS4uPIckYndDY47yHBuEzNZES
9YBNgIMrPirLR0AcmVOhWamd7G9nSCYPV7n/6jsDdSRll7xUF0N63PYMfQVO9t0a2uypbHncJ4yI
OfoiPtptU2yGrMi/B0r9M9bxRPLimoxa42cUOvmR6O8LBzaokxsD62uO011wNYRNlXYeMglPcIYb
cFnFJxXVEQHnqfWIviQ+atlwNKpmMVe9CxllIw99lU56KbaKEG0JSmvWQjCI6OG0a3yNhdXAG2wn
2wsdY5BbTN8JnAMTAi0RLBETMHim0Od2UecMUA4+wY/wMecx/6weRtkT3iQfUZzPqOd9Gp0wo/xj
tiv9C4chGzRHtbIR9CqVNgzyddm+RGTnhjszC8mQd942BkJgWA8DPq1feuoxJ027OJFKHGAapt+I
cC7Pww0I97bu7/7mss62MgrS3Fee8/GmRUp+X2Xrt0FrmlyRrMjziYUMFYEg8JS+czlCKwoSWP/7
oTHSxzaSKoI1mCuPDxci6iQbithaThmiKyZsXzYN8FDciyPB5Pbn4cjFEdrk8XxD0qOr/+NBQPSl
Gnze4y3+HnDr9N9R5k9Saa0eKufuMTvjGRn6A2h/Lw+qzPp1avwq/Kbwc4jqxXw4/CCEHZrk6BB/
8U1qRzwjuNo2S5EZz2CNQVLyWovn3zE7KVs8lwxxM3KEBNvzEKJU5vaLTzBU6+LkWMvm+w+5OLkP
voZvFyKbqw10vaYmIda6D9qlhrq5b/vuQY8KBjDBxkf1OA7IWXQg9sXKGgOL5XVdwambRCT6LsSo
wY+l9OQNhOK0Mwtazsq+BR9sa2sWyiOYYHWsLgqrjt7gJk+vdgXzm6h2kyos3CaWnLvRx40o4QTH
Sz5cBK4eFtGboYNP8OabEpAX2dmsI4/ppfFwugixDdpovzXK3oQExWi9eJwmPsUannocKsmOx29o
Nlap/7gk7QZAHI3XkxlTrwJ64tyB744NlDgXHSoURvn3ZREiB2aM/nERFik63F/rDXVpC9NjsYZT
434WmKVg6IGBxEDnsZtf7cm8PdzPvcuHTjQgy4ZhsyUHeKFifHNdk1e6L3EvwDGsJySWfzd/t4aL
g4fe8wA52JqQ3tAk9Dt21QMe2ywhi5UJiEfonyEsGSANwcxyH1W63uwFbTM549F5ROxKp0I6tM5V
WdfMelF0D9GtKysWzuLjIJzZ2aNUQiCK2U9SeiN9YIxxHPlqXfy2FEg4X7veqxDHwcWhO9svC9Ek
XHd09dRSN6cjkp7T3wNZMwYOLcqxDB8+3Q1Edue9mDh0PTggoQ0237bkFbZ0bhfwvvcFncxu9ubh
y3x2fhxwgGegDBGoybT5p8WeGLxIl7tBLH8xmXHuQOof3lx1ZuDqNnuGSMFTS5t056tslE+Psa4h
BdBhHXHzhmo/RJeH8dn550irHzqyIrq5KM7AfgVUmHn8ssdOFuJRB1U9UByaIOjeO+8aybGKkcDd
F1YeEjPOvrHN6Vec2XlR9Dz38ChqGH4bBQ/VqE6IECRxq9vivuLvmGBynku+7H2PH/13yE8PgyLx
HjVpq9/IGx7hxAoUpgTCFnmFNz5D0ft3ROWenGJ9Wm5u+2f08h4GJ/OdkLydQ1mf9qSJD6UyZOT8
9OFshtyKyQXmkQbqHI+UUf9jV+dL0CvK1dUo2K27AC/i1deRXUBPCi9x/luQTU1JbwBj5VuGa5QW
eNkpLoI+s7KldWPyZ2a9wf2UUzNe+xRPD6MCF9CzsFsHPPhNkPlg1aUY38JVLzQluB9Hf8xB0Bkn
8CEoDiBTFiFbAjsWVtnu2P6aJUg+DsCQxqnivHb+PFxCpJErjK5NIbjHDYp5AtjwF2R8zgsRZRNe
wtbqp+8yCORmFDC//Bnj9Lmugxa1EaMDxgDcRyYCh7GB4Z1FXYhX3KY6UOJwr1Ty2h6IK3f+wyj2
n0Q4dGvUY3iacYAsdqd8fgsU83amaB8eoAZ5I1/pw8KgUKfF5trPCGyXCIzAnOcMOerjJXxGwvE6
l7YK1Fl5MdjgiaeuWBMPRo+PP8Eo4ebjsseeynjhm0BSKuIB9hEFnFcmVN5TW6H/w3QD1jG+vNR+
o+DJKqgSkdfG2GF1CXJKhm5zD7HepXM5QN6YHCu2apnSIPpQY8OpOMOnnS++cQ2FiFL0Cp8g81Tc
4y94SWGCA59it++9wFBKKA5bCp43CwL91sz9TeUfyP7VnvueVV3iFPfCFRoGi0u7Jwatky9hSRAa
8Fth+JwB/PI9pupl9EcYtyGFZvZpfNdM1SBB9VpQmdFxC4pzs2Q/Xwx9yUZJB8+vIXZmt4R8ExLQ
MyTwki8Em6ux38A8pLf7sq1eNkSM9XroQ+Vg6mudRRK9W/0y55xjhAwnc0ZfQpJRidBQ8kp3GDOP
MyG3IVjIUBheXngLiJtb8pgLbITwI+OLsfNu+YIS9T6ZSt4Y2zi3DH5nHGWdpzUg/oX0Z082buuR
oTi7LW475nCZk423eC9upBk+oGwWa9l4maLblsY/wwzMHuhW6z28wt6dG/IDc7pbDMMGv/IzmF8V
A8EWfo3/2ouS4ru6HRT3vVEh5vIfg8MaO2+cfwBsd9E9xRPPviQwcFr3cgCQTkWjWoMHnW5JhW8l
9tmUO2w5GbJiPtht/+98gCaQh3e9XaGLok8vufDSnLzGPWcFWHT6Svnp7AzmI77F0hleGF5BvzWw
PhtZ6woQlXlAzsV+1CfDrPjSqp99qeuK0gLHY+gqhVY4n3XHJWaj6gD+Kv8eKlO28ToWvAyC4kCD
4VMbRVKaBRTHCZYF+EDMrWL/PUtQ0Lzs/Eq7Y780dXq06/RylsG16XyfM4HOtLcxz/a3eOyC2UGx
viAk+XqEh0fPpCTXfrDN9Detpj2MVe+Fp3uWVMtrQId3+M7i8bz7ghkXngC8c11IOI89e14g4xy0
eroAEIVJU2le4uYAF4uAsXyhYO6t7uVUoT0sfHXdhJf9J+70IQb2cvpy8pCK0WzMyoP6z6c+AgUO
DHkzMHcR2+q5o+lXkYB15ugo+PRkyLU2ACgJ01QebuNxrmO+RQlYMQYB2xHDeRi+CmHHzYwilZqA
dCdDCCVdsbH/8gqzME8TYg3qk5hUXmt2uP2Wf0j2Qz4oPHcDbiY8FBDfP0bQiE3qs+hcXdLEg8yD
hewCp2BQAXHv0rM7oZHxDd/ounhse1YnTJUq5rvG55oJHwMqHt1YhgnBmLyKxWLKgv2AWhcwZ/vR
gaD26bH8DQP1PNeYve9QsfM1GM6nz+MleFmqJVg/X3RaB0zX/wz7WYW0JZurijEy34Dc4HhzyKPu
DwL5kZu8feq1lVk/8iN2zHeKVUbEPXTBCLKQL7mdrp7bUDnST8sBLBxz4l/Woj+xobzZIkBueMP6
Aic2EP720B0m/vMA3G/DVjFoZHsrF0LJOBDZbpl9rAjtJmVgdnEYLn0TQq+nBjvINx6ekSklVCuA
K9sxJta7iK8f2s81tYY9hvg59MfRz4Mkx4rtgtFfdUbo1B13cLA9PloyxlEggdm4C7nMoqmeKXC4
NrlJM1/EDYcKyi1hi+Ini5/CtI6L8wUG6iW+naszq5K3Few2tdf2oaT9Dt5htTSyrluojhz0Jh6I
IXOgibnbdqm65dFjGBFJZOmF1an2urDa8xBRIubmM63ttysfR1CvmKtx4LkAs8P4rROmmO15+DVI
RUgteJEH1t54JYLrSIfSEM/V4guUlPDnyUbq5asxizaSF5ijbXiKmZYtmPnaYHWwZ9CTYEyFcOQ6
y84diaYEM3EZUvgOY39gQiR8Lps9LBMMpG35722J5yvaJ24Gb+ruQHp6hpPk4sEPfztSdP8b8Mk1
3PWujkxaNUZomALIt2kvGLBILEtRiNAo19dpT/gg0OrIEOy31vigLNKHXW5waI/Q0eSeOp9hKl3S
3d6jJ4w07kRSHQUmkkxFGYO639EMoAFkbtxNb2hNWP7AH8yss55rxCcAboEAcad2pBUD0gAdUQaU
x1XIP7KwELcPEwrmK4PoXapwX6hCigDmC5+v7jcvOeTewxmxuKFX6FB/HVlPagG63XKu7uxPwHH+
2uNCWXCAS+tcmKZpMYZ5PP3d5lCqMmHJa73WP1KL4qHf79kuVTU3Dp7B3cPyMOAqCJzx4+34LAaM
S7/JKH7Scn5McAOPXXvH/GF/p4RgEDFKWQBfA2yBV+KCYW4cE7aYsbRfkWp8KDn2hCN5gCmPg6Tg
hnmP8hAJwXf/T1s8Sa+bQSpSa8DxoSmkgaYENtHO7O9/HJ9/bBiT4OejWLtr3MuP1cPTI6oFmerx
f3slSCIgvgNSuP6AMOW/Wl2MENfQTX9nAIz8S7/g+Q0ShXyRn/BnhaFBC1yeAI/4Xli2+YnyrTyB
DoFLgQjwfseAKdE3meH+RhONS82kgYmJGfuBUpN73W1yXvlPtfHF9HDcOu0OX4en/QmRltV34iUu
DuT69fmFmdJ0nOBi023lE/2hDPmbvugO0IvWcTo5Ea+Sw7j8TJUTnm6ka9U0kRD4aMIZDKaT8fSL
0cyEMMDnNMNYEbok6hg8uf8agpYAkzeYwIGOwdNnGgDizU3BHuMzE38LhDsFcm9sewkagY6Jzgpl
Iu4uxWzxgheHyScHGhl3/+Y1iEou0EYoaboZlMHx/sX8hHDzw5tVTioMtkesayIvKNEwQT4NLxoS
UcYT8CMJghIT6hKsLmV1OiBQFjQXywHOTeayJ4VUkuuMqZEQMc0VTigBwDsZ3uK3dhAN9NAsgD1E
wWuEDu2NbzCykMcMWbUEjQmfb9hB8DKh5jNkHEBewBFwiu1yJesNlH0uHlTRoOPft4XIJeH6FP9I
MPK+BAxh9gaDi8tF09700x5czaC8bYUbLbVkkgn9Y5vtLze3YEL1IM16d7vbDEExhf52VBEsyU0B
4QP2w9y4xH8bsHbUI4U0BCWhof2CYnLYSXBslP1lQ9+j0j4059IXrWFameARPH4mtIrFQIO9FULh
sfDwRm/4indz9Oi4M1UxbNzNxfjF1IH2ILwt3mgY2Hh//REgH8WjNHtSQmJXz2HxOZP/kkNxznBp
YcrwPhLYQkkE9uUi57TfbK4tR7IlpmzQ3yUT4VjyP0mVTFZyQIN5VpKBz7neJCTO9iZtqi2D1NTx
xFQ2iP4A1nnUjhDmXJhGDJpSFaNVmG8of65kbgzTyVr1x947vTk09AsxwE4ABhyVP7vC1eWUMxr8
GGBJACxN9FGK4N1j4txXsEMLKG1Jv7bO/MsB6tndu6QNSM7PzKPPAbUJMCLnPdRsMRxsECxAcmd/
3/b7QJsMz29z9NdY5Mlbqp2vJtRODFcXrKLOfa4/ST+0Mquw4Ri6ONwddoCvx2xjtIGXThZweg2E
DZgeuDxJWxcKmGcguZwKECkzHJYGONIF/I90WMzduJ3ylH1qcvz4gCNml1Lqf73+pY6vULAoELi/
j70YYH1Bc6XSeXfGw6be7nha913KdgPb0+4TY8U/JMJqdIlLd7et9tQH/e1RCVu4RMKS6sG7nVQX
atpQR8STQmvv0vGWknbyJ/5B4E3GeEGh/Tv8qILrmLE0zErKr0WTPqzRUdpOeMB48P4Zp63GjOlg
e2N8S7ARptS/FJZrJLuX88V+OqXOG5PdzH6AlyhhbpX4p9a8bgHfvHCxq/lqKKNdWE2kCF311uwj
cu59tAL+iKCUhcNE0+qDH8e+GKjRSO/32GSwqqIbVBCXepVjXbDLeHiEVht9qBBYZC16RGZP8xkt
KskMDodTxsSY2pYWb9NsxKD6QQvJYzVgyJpe49y/wgD8mg+sctC+XpfKtptzwuIHvCX7myaWu6jL
1m+DeAbn3cmmhTWobBsyS3gLf0TBQCeMWR/PI50wwoX3sXXqPjU9qo+fFHzTuYFfXrFs+8JxPvz8
ybE+Z8nNgWULqMqJOPnLT5wZKtnaF1/Cmul8wcPVaIHctGeIR7GH0BrRBJoJ1BhZICVg32gbrtsb
jh5SNDFEk61ZRzHPZXy5xBs34RN6vxKPjfEBIWZA7Jz+jCDRDHvspHBxAjiB+9L8fgEqKKiAGtjq
KcIhTKEcnQlOBsYSCJTor2S0HIIlCs7Iu/r3Ncr/wy7hOUVKAZnQ4053sAqWjPuwgeMidH/8VXlS
/uCo3c6dI06Nz1oia+q7kHHgw5xiiLSlOjRLPvXYR+6S3A6ie0nE4L3hW4uDAh/RU4zHWg4+6wFx
v82W49++mt8Yir1XBu9E4R5Z32iCag2iRP9McGwhbv/a9DVjKD4iEokzYlvnsn8FQ644wcgGclj9
5t8MygDFEE7jNUJpkiXPWLoccrP2LhECMyWtz+kQBX58mS6WB0IMLULcbDhPoAnYvCVgCrO7I66+
Vt9cD0yWJoVXvzlSuerdqlsVICvD5c6mSs2Cx2rsYYYA1pDrUKEXxN+uOuMVSPOPdbMuJDYTfb7C
mRxy39XikCLXsorueIJxDPRjTAUAsdjXZyV97Eu3cHbHW9hijpG5WLOifC5iZNHB6FjEzxQymsNM
o8+5aCzgxgiVtA5+6t69iv+eEcoX4qAQ1Qrrl96YPEiomDKjsieLXoDKLF1TN8WaHB59Z//WPGor
Jlgws18WhcrAxZvdlx2YIwzdIVmfUIGC0NX7zsUaZHEnF7izVJKN3jYBFnDbyFkguPDrcLi+0cD0
kazz/8MKGMJhcYSbce+rizN+T4ss11BPV1iRRLCMwAvgTD7154I7Z7WHW3R1vpbqcp+XnZORcsb1
RWCIf8YjuC4f0HO4slqjV9jnAYrMZZTA2fpi9cnoyDwdUBRcye/UptXibXHFWYMv5gsCfE447zpd
o268F326A7ghPHnc6D7GExhiwLnVLwDyOA02q/3LfLrlsdWBriB1K9oKvsIqn8LYlSyYAK3DXtw5
HdGKwCg7/5IQXuWLLlXh54BTsLiByH0uzaf+OBXVtE1IbKf8hPAO45EjakXju5wgUgTZQMnPDnx+
p4DmZGze1vAyyuBxUuy30cNl0Hj6QueZciR81j8sA863HwfBD6V0EVOzwiu8hnkoQ2EW2Yofgew9
41oX2JrBLTRIpvAm57gyWrhqbXfb4jxYSN6A827g1dQT6pb0DwCPcAdf4ZEAbVmvlN1CQOHE477D
qJ/h8bq2iu1tPglh4nPQ4uIODsn0EmUbluNq0OS9esC7ITVnOmOhc6cgDW8HiZhH6uGoPcIxhJVB
3M6UCbS5A+f7+ai+hS2AIRv5d8YjhWaczkqFFQoI4xThEPsEFQva1unfkD206U4zn4+9fh1aappL
QpfMi9kPTWUONGHaJzBikdfj47N/dk6tOzEhhrYbPMrN/Df9bjqv89EizEYbnl9oKWzSg5AtcvTH
jobhmX8/7iJYoJKHoB1M+7sEFhUDMP4jTkeo35kE83Xj+0pmhSN3xyAqJ69ziM0m9XzJIQmvFPle
t+FkYipGI9E3bMfCv0V02Y/oi7fQ1RWTPASG5LilPj1MwuYobqD+FQfjYch/Ddx7u2bXyBYRvQeI
tfjX/8/tNpfzFViCETx3/HA/DX3M+j3kaeHbfSSPA/a4Lp1klnCeK8Hk2EHCAQZ3Bj5an+TlsF2s
y8UCrTpigS6gLqCEiyh/TAW8LtsWiLJglpUmd7fZqC3vXAz5wHGuw9BYvZYfJjX8G+A7Aqmn3hP1
4FIkgn3zlAUL5p0OVpw8z+Vnytyn8J663H92KrZb1KBHTCZQB2FIYNBG28uTGdJSD6PxGUyrZTYl
Ot2Rm5L3thA73PE2DF+2tNwdfio8dnwsTmDqIqL2pDjDo0bGnqdO6vjH5Fkk4AlyHE0AZ4RP+gVQ
5J6G9bFQzg8qGcDKO7aWFm1eDmhWmtQrzAFEQsE46b94kEJvydf4DzvF5h2354qhbaZfTPhhJifz
CrI0qDt+Cswl4sxl2r3dsZkNcA65hAPvff7qEsmTN4dMdgsTi4NHiczOej9xhgz+6DNpu0ab4AV4
OvZZP5Bynidg1NGGRcgvKJq7fXHencBFsGZ6L3fB78hAYHPFm/QVDxNIE/SpHQSpnhPD1sPsAQkh
7GW/H9gCImDiXtkUpQqyKTkQvJdJR9+kd8w0pZDcUiyRPBnIgmcpJjJLDFXeQ0qR05/uqbBkgQcP
73H6WRDlXn0xRngiEnV0+9wPIANYU0h5udQRk2VSq7iq30NzEkzGotEzAujmaWnCgcNE6fgEcN4r
TnvccSJ1RwWca4iZEjRkbJohbxzg3MLWz7c3g6H0QjR/zBBxUDtaEk0AD3znwE5HSyNFL7fTJLB5
CEXBDed6+JURbJ7jRyUSC+egEP4Le+jHwjVLNi7wpFEaL0Uw9Or0dMCbUQ2WLmgII2RrzLj3ZxAm
e7yHg/SHwF+aT5LaAo61ZJqbLvxiih2UOLlhlISEDixVXQ77bdf4+HfzkQzQQiPycIfWcJ8ZUiSb
gBl4h4zAWjbD/Q5DP8CHtgdowa3Mmw2GieJnD3kgkvynVzm0/rn33JY9tYlq4BbeqFxg4Ng5LTXn
5PcsY+8igqeJx2wvboZJyQncG9t9KKl+/oNAAQk9duW8vBEqjO6ylDe73inGFtjmCSfwqnXjKoG6
lIwH+Cij/1XpYm9Hncc02HjrdVz5KOfWQxqCTr8SxJkFqDLXAuMW8mQwcC7sl3PVGbu68ma8fniV
h7c/1s7Um2hjqT9QfcEob7HeZbzkScvx+buXzfaIpCDJjvSrGyFlYB9ikDrZwDdjZ8C9AHkEKVUz
aNXev7oeC+onndl1q2IqphiHDn07Q84EYXh6DylAD+JG8L5UVKV5R356HuBUVgUEzSIRQUjuYnPi
oAowcYGza2hOmFpbULd9EgssJL3UhuyMcRs3y+v2HrGbMsO0O1yiSUxl021MyWC0te093sSAeZXD
jtACxLaMCW/aI8QXnhteGzS7Z4FQ9GGqrHtcL5aOHajNz8fsiv2LDuFIjBZqvOarKexp54Kz9kYG
pICZPvbZhOB9sC6CU8/IWHEmqMAwFoJ69lretItZM6ZuTPzU7CoWbMbWa8aSlxCSjpOfkTROti0A
QY1UgtLjCOngXISVnh0/Zp/EgfETX4hYTP+kuBiDPPs1FppDD8OEmYh28LNStzz5bTqGxYshDQyA
nknb7wa99qGa0cqWrrSc/WH1b4xcjjtyPaQFlXvG1JqqDYyXvpbHheB7GnwsUSCpjJ3d6u6QKQkx
oN6SHBGDU1PkBq1HvbwaxoUPWspWgOPxkR8KZjTWJ35J2ZbRHCukkL7A0iElEExiilqzIr5yX/iN
czGuTmbpE/saXAx05owA2vAdvtMCEzx8zK+rR4wo+OoKEU0vLy3hzogMEUuyVXcaxZN4B0elTrAq
hHzIgQqDE2WhV8V19IUt+gzqZXVSKAwfPnq7dwiqjcZ7I5pwbMgd4JMxOd4ODoQDLTPrHRLF8UdV
ZsKcOXPqHShpQKHgsLwpezIfpr6w/ialVbr1trb76TlqTRtaq339+1ptKMSNc2cytwPbpLxdQwVY
qgGhcjA8GouqxKW1/5zp05n9v+ISTyGWW1AwW0LqgfMCeL17NTU2PoZFzggPBfC1h19FkN3Z73ac
8/kMYQLUBiThvpxe/MHxsQfPYariqD9AoYYtys0DAr35VURNck+gRHHxe5UGyB2ulG+oK0oyOlbL
4QYnwr9WF/0mQYJQIQVoDAxLvOw0nFfxBO6A02sOHiQjgfKC8XJcc7QOtL7h52lX3CwdGyoSWMGi
1NttybUMuR9YKqUgIEzuKLTYmoy7yVBm81rfeOygJe1Vnzk7ziAhkzFdDBBuISa4Y3n0ArQYxJ9N
jnHT+4DHSo+UfQ8QI0ATw/YIe9QFEg7LDcD373zBnqDXhH55bLnwW1Jp/Z6825ojrXXAapgjQJXk
NyBXDHORsfijULFhh+PmxPAC2hNOa46SfONnyMrulX5liKNtH8vL5JbdvvdGApWlP6wxVuKQ7oOC
09F72VsXielwRleJrEHagQVgiTH/tvNaSj/r1IIvrxLQAXt88eMh+05X6hyAXxKtZsOIGI7wvSFU
Bfbh9a2JuvY5nMnfHsxgXUEDf5g97NU7reC9iCYOV89Zml5D3KduuG9QelHDMxOB+0urN0IRrrVA
aiCS7TSYDQ8S0nCsGQezM/0ZQjtOHo0MSB8r4N/sptvBwA2C13S2mSffYzL/avbPtEGCFwQItWjP
1+iIYCHxtK0g0c1mq2ZJFqcXkIZng4fu2TBWNpPSOU/q2i7J/yHZCix5dp0usWAM7rNVuZqRUcu3
vafnP2q/L0OC898Vi2mEMFr1j0993wH6/Cl6AE98jt+svl4Hv6mHTu5gIC+PkT6tSHbQDYXRagqW
MLcOfcg8ffzSst4ai1S3kHlZtOB0UlOPH5KcAUGJ28jO0FG9W2yksbezcQ81Y2lrtKnxnWGdKLpc
W8K0uWdwZOWxTmlqWFYTLqyU+pWOns7uHBeHvz8cFXYHKRm4GuxaWjAS83KMsMCTC8SKzBXmuJyQ
9U38NlDSY5oqQYVTJdmm2Aqt/r4rj0qbnho7Rm3F22H0ROeqrbyC7A1MRwNAaiKyyxlyNLLQkIau
6IyRi3IV/24G+lws4WihPlNUEdAbQqYsKJ00rzx5xN7+GEn1n49xge15QRD1F96AoQRh3UwLYMxZ
mWvoR3gQsFT1wS5HcDVSQwy0tDV/cwIHe1jTUpgrzLbC3Fk8Ij0kOgvEfc5FThlyXKYImS2+VSFV
DpkH5k30Taha8BPAkqURtC/+r9okfZsWD2O82ypTkROA4TEj9zGO5bMco5z7/N8gkvNmoFJHMmhr
0RMg8qDjYMYzowQgrmi83iJyXPM+pxjGwrWcOtwVes9+Io9Y/Mdbu8TUGlNQ1yLGWNr7+z3nn9bM
KCU/NUYwjAQUkCxsXmYFAAlIGWNf/AJn97fzwGu7w/Wweqx/UOxm13JZFI6IU6rVIjWH8ArERrks
aq/vdEg9vmS8+wYA6Fu1wdh8Sto4d1QIJywBeC60GPdVi3htt8otsV3+MWX84nSj/AnlzMP2AnNG
n3Q+WgQSZXcavQLPdBWos9rYkWLerCqAF4SEaKUqSO/tm5GCUYMQyBQZFW0SA8Sq18NNFvdy+c7+
hFHU0cfDnOUC0B1idvQgLe+FSXyjTySX2WtFiTUQk+bO8vlNZtIlFZi47H4olt9glKD69CQPyuI5
TQ8fPZtlA9o7/G3ONbq+f9KH3t0bJs6wb3VIWSDDdjp8aJ76Mjz6SzjYUxY+PbNCTKsm2Er4173m
CABe2njLNGjWpDwPDAU1AeVTpzmyGXLShNXFKOY/Vs8UfzSx04DvOK8y4Hc8mIbMRHGPwGA3d7Kd
j0TnOW93s+dhMP9ma9Ud03ChT3rJS8xr9FDH1ejKiMnLcLmY3WZ89g3kD9bGBEkMhnSnbHqLuqnO
ATjs1Wi/y7LOV8VUHx1KdcqPBoLEFy2bh+NvSN3nYA2GydrUAZGEvPacY1is36zOGCMcnXKh8Rmd
jRCiQ5D+0jFx3k0bBh9g2XO81pH9zib5QnWHUDVXufZqFj7R8HSvjJ11XUd6NfV1fVi6OU5xYkUv
6w1LDe2N/0bvTYJYx5feiU5DKRsJpaZqZJHwa2J3LNsxH33p7zSJCyYxslzAyXZKLVQOQFcJvj4f
6tlmcdKfw+kpX/gMRQ1/eSMUi0uFFm2mMiAoXGQpoPLKvMRFnRkpuuPtl0UzlTFhYlLHyv6iFbmY
Q70R9RLeHTZ4yqZEg3zhIryBgrUBuwVpJ+RcXuxwgVpkOJNmW0sTpzHJsIg8VjIWlGzJhmFdVpZm
DVa0wbQGi4cX1tMFANECN6nwreM8Qwo721zHRlgZ2DuzebO7Nv12yibGuWpYqbp0MEDFdxSu1FQ8
NJTZ7MWwePgNK4nb+hxq1K3gHLcTV4Tb6h16kS238uWEIheoxkwCAV731L54MZHV0V9srjpGZDN5
NL/zOWetARGf+qnnCfRL58Tdfx98gay46Xe3UuZLXwFb4jYg3eXOG/0Vvjo7XV/2V3LKqKadnqDl
z1jput/9tMlsMn9gwTt1j+Z4mkynug4zgfqMhcA6PlxmPm/T4L4O3SXATHLC9+A0DYu5zs3VfNGn
uQ/rLX8KAaEPIdhjOeSnXFEJYO7vT+qp2//UcsGX8I/+Ze6jJRU2Oq6IB+7QZUaNx09sV/7Urcvp
yX8nYDBw3IzTUZ4vl2Gx9v0CPzoWiK+CAGi/knWKWY1XrLmSt9MYFzsgT2gmW6x+otF/hJ3JjvNK
kqVfJZHrEkqi5kZXL3wgKU4SRZGSuBGoYFDzPOvp+/PITRVQqMIFMu9//wiJg7u52bFzjvk46usj
kweTU9gqatPnZI3SlOE+xmzr1HQOWAbgI76yr3CF2qpxGhwZ/Mr1sXY24VvUcOK03+Ymx+TpLV7g
5AkZNb5fXGyB903VgQ+EQy9eZEuErv6QP9eYzCYgKOHvi3kG3hi3AmNvvGiw6KFER8aPKz5FDVy5
dW/QBvnluNvf8Fj80Li6jz8ND2uBnnO21HFCg9vqs/xMf7zPmx1Bn+SQpDVMkF8IotN62KjD0MC6
bocJC0bGiD/0BHYJ+nnm/di8hSeWlv6yu5zsWWCKegIGtc1q+w5gm2zVYFCTT0HrbtQyir4fdH5M
2hl932Bwog4K3FO8rpUQ9sLrTpn14Rx9Z3rVAWnYawDr+CPWogKMcd2UXgzekLwKZ3JxdpqF0Leh
6yB8YT0tgl3Q2dkjqMZ8YRPyKM9ZjnCSGsPL9F9P3Rsx052zk1m1SPwISPrUlXjUXTSd942upyg9
j+g/80/BkwQxRlvHpu4UoAE9VdfLRWZukAGABKebylmHbKpbuE7YbsyoeLUYrwTGPZm0flt3ewP0
d8R/Hq+pLD8wY0ZeQQjw/+vSI8Kuni+hxoj6kJ7Utlw21cB+T9GUQ3OWk/OOBI8tOP79XQQ/66VD
qOQ4Ty8O7fl0I5Y5/B5TMBr/tS4OOAySxMah98sFfwPgL9IQaDH5vRZim/CX12DfUdTb9oky1ZRU
CN0Rqp483i7fjQ/DpOFOwHH5mjWRTaNGJVpfsIhCJckS25ckQOx6LNHqF9k1FCdGbvED9Zdu+w0S
oCX+je827qRNHKVOaDSfo5bhTmBk3anpTy3p3vWzRI7UQ4P9fcq+pcil9nDQNkUNdyZ5eaMpo1Xe
pZrDvQryGKrs6CLgWxKBemr89gdAWV+VX/CDXF4EGVwLtIJqpE3rjP/72rPhcEPCJfLGU+RnvvCA
ZWS9Im2mTjkUpNMg89mBKpR7uUumQCPoZk3y8B7RGojh5fpx3ZnN1qMQM7SZT9CdzcoLLeDyrNQs
XPlL8OVoNayUP+uKEJd8TFY/MsPVj4BP0MewEUtqzH/KknlSsf8Z+zHEuKOoYoQpZfky3JqjrEoc
bCWa9RvP/OkizWrIkgrNoSXsZ3WwSgBonP0eOs85knCMufsPulYtnEwsm9d2HS7PTRqg8kDT038A
NN7VGglyl9pjj9UJ/PmDgka1+sEA29K3VbBR519KmQ5k8izck93mn+jh9H1kV9SuGa6GF4y1WIjh
8Bks0HjO4Hf1iT52fg/U4ixN5Qf6KjAZmr0kTeOMXN0F8K6YKvLmpmiMVuuQuRUIoWALwUBvqZWZ
p8ygX7gjB/L1NOaSHsKrjr9mb69mnluRflEbbumqJWBvpuDD2/Et/uaxLJnfdrCT7W+1gPSIGyn6
TrYpGntjkkONhS+GeH699g6vF3ud4+uDJx6H5HgfUkd5Pbc4R+nZcylDsO3CzWbN6wAZGpW0FJX5
stWUN0WYwalD6KKNtlq2Cw+e0uKskrprDIzJ8kcJ7zB5pik2Ldg48zpj3EjEAdshMHteHSYecXX/
rXjE2X7GPAOC1tMBm0xYFnvMPGQcuzTbbkmSxG7st27Cd90IPx8q0pgsbKSjhLk8QG6VLOOjufyj
xwVgFy4IhQVmzPqEREZoL7GmfKjVFbGbSI/pNLiSzBvyOP4MkrNTPaYLHWNkI/mhuDmIXQ+DvLOQ
luB5oekT6EYWU8/lr18uzRk69dU9TfqqNuE59fwDbjR1cbk6dZFYwtNeZG1EwYwxudZxh7mwi7p+
iIoPP/+Van0VxyXwk09VWe0xV++9xwtUhqYUXynWPU+bB5/zdRzPTtVCsyiqw7D5W+ct88sQdihQ
y5jdWfrYXBpbTIvkSrOEjatKeg9fQ+9dFGucupFMYkdDO+50do9HPY+8AjZZnQ4shi0QU8u42vPI
XCPPQ0HFcgA9EFcnfcberV3W+MXBfCU7C6EbUgdXPfeePJ1LSW/lxRPyPK11MO0kQVC3I8lj2v/G
lOdSw6Sgyn+IadsJ+nk7d7AqKjAyk+w2p2bZ5pYvZwGogC85Szlp7lTits6ajj6wAeMWZ3PPiytG
eyZniZQPeUYEYzRle9R9yFT4USdRIPZi/F2SDu39H66iJyQkwhQZuTNqRIF+a43vWqCjntDMbYJ0
0MdMBpcxwZUkTKxc2YlniYi5jwzt+fZU8cy4vSCYjjb42HG+VkHX0V5Vxdm7QbLaZxsksuOmxWUh
CuR2O2WJNGIun0xoZ5gt+yrT5MwGxlD9jveCvbhrxj0pHjN9fHV3vJRV/K3mUTOL5p2mnDc0k4g8
VnD4EZWsi2g3itLH6DhmJSfVymapoGzYM6pqWsv33MT2gnfQFTQl8ij6iSSEzp5d9v/WDH2mMI7h
NVb9QcXD8rwz9lTzoBZOazHvziNErDU8AblAhhlP5+eifZH6izEGzgdR9BlwoSAjzNHApjxuzh8+
WwhQStGEBGrQ6Zdnmh6GvD87PY8js5kwQv/KN85kjNTiaV+IQghL61PGU+S8viPDtKHPjV/KWjkv
hfryxM9bdkQRIb19XNH8qo4OE2D3aUXTA+Mtfhtt9opgAhZjTgJMU3eK0Fz3b+hRftcf6d1u6jKJ
0F3uO0ixNqP5OTKfWKT1nnizpF6i7F3lEy7Sv0LGUTfTlBhXFAlYveAZb0XisuSf6dPZdZ0D4RNF
7lb3mXO640wAKVujisacCaMlCw14+ySbv51phacZTnomaJsjxAgSNbOwLK68vqTDTOjcOif0E2aX
4PEq3s+w4uXyqohVxzy12G7tL4+yL5FZqQiADL4n2wbJJog+0+q/ml2AZjaB/1aCcNEL3lUNRqBz
IjoXn/lQvB7/62yaMgh4bxQkopg/ArN6QdqOYkqfwNx4n4FF8Woktedxed5Rsx42o4KZvjUWBFXw
SKMeRVphlP2DIyf7iAkuXoGhIuK5e+h+/MrckIGMkG9DhNhL7j9ZKbjGlWuBwIseAn07XiEaIdiY
biYWV0QU75BUL1x7zhxDj2lMDK7azG+QlXlIa/18MbgswY2eCanklep0chV3ywgcRunCRWSsc+lX
PDBaZB/DuTVEJDbZCdn+X/ZQcsjhcxRxhjWg2nLyzHnn9WtSxSfyE579tcO5h2JXm2vlUGJlpU2y
dQZs7oZ8ND+zZMvGu0dUcUDWmV4KCZWJmOZckPeWKq0e8MZtK1MO3auXmCDVM28U7PLNx1XEbHNy
4IhMOL55GaUoTssMTVHxy60kn8UQXuioTBEbmuBxQT5By/MFlWbaO7qnJUAPCvoHbnuYI8yYTOcc
8Ud3b2fN9Lk2uU1/jrHwsz26HWb150o8SByV1ZCJsbpLaOvAam0NTqfB3xXBdH2e7TP2Rmdt9eAt
MpZI8z3lkdxefHg6+Gl9fvBDvjOsdVM2GsvxqCU0E/08jo+UINtitLM4gxB0BIvpk0Q1byE2LWIq
fDDONlzUvWj3lJCNOHM45tgbAMRHSAe0YNLEJa8zQ104lLq1AdD9owv2WGGKC075MsqyMxx2WADP
gXsBwySe0QLVBvRuzkHILkt+p4E/CNvzIipGLjOJcbgPS14Hi5Ag9HzwIF9+yTdc/JtbmVkMDCkX
PoQA0AkzoDW2LNeNGYTD+uJnu8DjWeaHnwwjKXFjkB+Ig6kC+0zG4EYLjflcDRN+YZqrBMyseB8V
eklSjiDAC68tpqObWtFSMqfnjgpKbCz+0IB/h67uY9/WjBAMoBpknaumXYEVBGfTlplf+vIzDZ5X
EZwGUnoG4sVxRcQxaQtLj3GvoqrYy7LeFSWew4knmWIPm+WbFx9K9pGJlzr4eY1+HCxi7v5veww8
8B1r5y2FhlI82o57Iq1PiOySza0565x9dVNcI+ahgR4hFnc6wfQGpk8G9ZDzKYaoYht1ZlbAyWhO
appuHEo4IYi3fjWB83Xfi7w9ydtak4jhqSHPgrMhsmziLVOxoX/PIg506aqL6xKpouDzQxD5SoLZ
ivTp6N2dhOhPbv2DjzOsEfYKJYOJZNmzQSqYgRQ3Sjz9xZ6Ns5pmQIx+l2Fu5MMmNa2OOa4TA84u
Lm1NmDsLqI3U2N7lgccOCABExwnNHi9qXsWc/ILAzvOlg2P0K5jsKsi2GJMajJ5qHoh3BrDdFbP7
1cV3ujnMmgIThxLMKIsPdcGU+6zBpOmb/lfdGfqgyLTL6OHM9gxyEai2HHXC7ok+y+Q09cu6A2BF
cW8P7Joc2DbgFISYI5/xxaoMVH9ofntXdClRAM3pMGHQRy305DnfsSenoQDM7vhfhqNByIaquJcZ
NYd5CrunXUKrld/kqu4zVFYeIcX4q5PT3/z1SiYHdfgho09TzmONyJa0t2iEHraen8GVJJSGsvDI
99IIplsQkPriY9vnFW23A6itG5wWTz8tBQJ6UqPPEKV2n1WA71AwZdQe0LH4uervXm0C5vbOR63h
lIUSBBHR3aW2IOtY8eBMb4iR35ITwS0N1Y8LJBl+DTEaXSaNkHyNgwf0N73KYq6x/Iwc4g3eSPx7
V497A/IQDU3dmVK/N5zgml0mMH5jIlzk9PPpSx36g3Yb9g374pNw4OrkQNZ4IpGERlzdqKqqhd5S
Je12kpIFn3i0Gg6DRaGrzOMzQhkWFAOwNA+wh4XtWV1/spbpq9CFOQl7uAGAsfPQXwdXnNGw9sM3
kULNmJAzRAxPoI3AxA3gcKvvywWwIPAzxIBXH5bTSeOOJ1ux/2jzHylFGWqTN1Vu09vJYpKY5J1T
EOJdSVFz0jOVg5a00u9g+A3y7eilu6yKWdZlCrcAAp+F4CCUjpYIsT+azW4aHOQabL46zIEEWMI6
5HjJmqQFTBjPuDRGKtDwYmkZpnk43LnDydamaA2VD0uPRb2f8aN0JPn03lrOLgUdk6VhxQyZtjGm
8W/BxnjjRWDU7h+RH59cEvxnQH835k3Q0B2gaxUZQmRaKLNV9NDtd1LvMeKvyfJvB/ZkWQ+XHcB7
kDcjNMOEbsKWw6jMPJO2UtSGlUsHC7ExWZ6Zc/GSPhZNYmaRMZ38O55ZABNwGmnRlpQ+lLZyT8Ok
xF8fcSDi2JdsQF9iiDWv8OZBToTTkpvZM8sL48JQPKXAluDizLewGfnRkfFtWtVN/Vs9litFzfJX
MyfJMfYaRwWZ6uO+ltVZJkcdUWG8o1SSFBylj+KG94qXUQYf3ozchZqM/NAMoPO7KjvzKHCoYrYq
aUXSMylQ8pj2ITTBnd8zIKtqLavYhxZtuIoz5GJ6PejlM14bPbeDnXo4YmLwIpAtmH0TlycT/FM9
3X8I2Mcout9EES1+ooiNIKg3aZythSkhtMsmy0KM1qybWNZTAL4JWHcIKi6zsloNqSOfafuCI1Je
kQ1xETXfL4+pittiFiIHOQ+GOIcvsSKCFM7b4R15s9nJJcfrmyJ+fRDeVSbmrS+WnndrSe8Zp9/s
hU9H8c0t4SJoufTIgEwaVzGWS/h3SGy0LxF0Dmm+dhxC3D2wc8gaSOKW4J95TdB0LRUsr9dQJq0l
x3VzToNtS0m7T92kmUp86SnZHLx7FwH2jg6nyeIHuzK1oCnNE35NE742iWuqjIk8JR/heqnU0276
o50ntWlkKaggVL17TtWEInQzmHKmaxJZAyTFjKPvq7JhWg2o7krSzN845i3Nwrxv34fD0ETYhIEO
fxkv0hs49wf0mbMNAwBQI7zk6WN+l1u+bqPE5Rs+0PIobQSlZ3BT+lywkIh+V8Leuis9bIEhGZEk
HbHZwTKZ+pWMxMy/odRX8fEnI6HmP/RLerGgBtCNGEN9HxfzuUNzXDMhrce14ypOyvPwS0CxmJjl
Z3x366cn5hHFKIH0ooSmgOdL6ARruY2i4sqhjM85b3GcPKmXAeK2Kd629H+la/CNoOFpZzTqa1oX
fJUuFr7L9qRzD0KT4TAs9n8ejA+hkjUDsxZRRa/FD2mgD4fDHR3XSW43ToIpLXlIVAoNYrgCMoyB
AK82s1aw9ean8yHgrzOE16dyqzKboS04/g++//cGTdpJv5tVVH7ijI7vIM8N7AqsqfsiayQk8bW5
m3SW3mVURA9LFHs2haGOffz+iIY5AzPhSoCluUlSNDU5G+fUbIqQQ1+pf7farba/e7khLxUwGK88
SWmxXw5Am+gziC3QIwhERClTglH30fHy5ngIJ1KZWDt7mkkuEG18bLy37r7nrAePI9QAeARy7cQc
Rinv+TGRhPu4bJ55WLrC+gl1AkhZI/VQneH5EQWtH82Tp3xi3c6dVhI484/6KH2BDgWeYNB730fJ
4Jasiyph4RYX4+PjaOfGHbVmQfD1groRxqmX/eBU73o6vdheIEctGKX4NdJAF4uLMjXgak32Skdh
3B/TzQ1Q5wXbqgGGwL6Ym9JQYAbS0AeUppLLsAPGwaPNEwFgD2CLTIAQIMhHsL+oR691mV4Ssu2q
TlrBW0ux+iEyRfNjEWkunVINMEQuZvS4FUXpw55G7z80gDnyVxFtnqS2pJQcBZBiDW3CzzttG5zc
CA6/9ib6yDYNaIatcih2aJaq81NwHrKIIBVxnuLpYagbm2nJfHX0ZK4pJ/zzTxx/DF5IOYK9Mq5l
rDEgZxhOIX1B2geQYGyUm+mQzzoPoLN/Z8COfbcfNM2ZG+a3on5Q9Am84xMYPO/tXFg/eFoI44JL
4odKgAFH6OxQvOk6IwiC/cKQlpDYgfHAadhwjC5W4VMxf894G34cFNORD2SXmD1Fp9P3OyZBqF11
dvhgb162BzhthJsMQHw/6+kXqPwjLE8adJopoi2ncxi0gEyX7cfgASMaKcmSvfkHLXzHqF9WCjsb
CgeOrDOvggeL0PO3h6UYZ1D8HZn0oM3cEhOQ+7iXcX/3CbEfXiw0MNoO49qYHvhWLxRt602MJSA9
0K29yy+yhe5TPECj6UueHxFeBWQ/9HPfzJZjPJagLfuI8vWI94aEt2se0CbqmHdkyXrWgvXHY3zz
j5rdGQ/yhLHVTF5kK7TP5BoZximbIXbByvirNnh1OV5dUXYdVNT1ovmd4YjTbcarcK6kTjPzL+ss
AKMCyiowt5o3OuL65jdOB5BeDm4gKkZFQ2K6MoWNFsH59wg+TMjfhgZBWUiQxefJRp1RVTgjU2vh
oTk+ywrkITkRefu/zOC7AVECLW9dyolzwRf1M5ChJlHEsi+DNQ0h5wsy+WRHKDbPiwJDRMVhnkbf
mi7W7ukpOyfhRd8QKWkbABn3M7LYV2JwZAMVmMWJcgGMgACUrbIZZL7Fh5zwIV2AFoMJV2lSeLrz
85XOJvgRjLsacyKKYJEAX6x0oK/ZXFoCZNwgDlnL6Fq6ikOxopjkL55xUejVZM6GfBuwCMcqL4IE
uoDAuZi1hIND2dNIdFYjaF4TzirgQDY5VK3dgop/e7efX110GDKPL9ro61nD6c9r/jOirqR2LE6j
6GVycI9VtlOkAknazWqIvH9uwbTPfxSfIWYIo91LjLoh1QpeksQWSzDxvjjzBeea1tE1xqYARbHg
IQPKcexB2HCi+lMQtYPpCo6RmBJCmt7cvI07kHJCvOdd2QAAVeyWUABm6oDZITmjJMshXeEJyLRd
uIkJov7slD1VuPByM0VwFjL1m9W5naDfIr+VZMDt2QzCAJ/T0RfXNDkYGU0egt9jWVDpAt4ChBEi
v9RD1O+EW1yfgKyLR1s3Jc0PT4H4+DFneUy7CzZU057lfCTnsyspdjbEyLoli5YdvYZAjhXAflpR
pXAmYFNJbfvYaDBzH7eSsuzR/WqF2C4mKEZZID6m/HIfYtrJEkrTqFmdRZFafx2VP+wJIpCIabMQ
UGHWcBVcPjUhO6mpUxCZj7hQub+GEIB9LLVD5DM+r/oB50tsVwKotAeue9tJ0FTwx9uDdY5iPKL2
4eDxTQFuuiIPSG1EajYr+VzYJybCtMgInnDxGvPMb06uRDfD4cFRg+I+druc1i5tIgJf60JYqo47
DeoR++0r3KuYZyO8P6xhDm6eeuRcBMKMux6SGLB5vbaMulgFSA7zZDNMTmDN8WPKki9YIAXI4law
gLTls4Fj6gPeYVuE2HAxtFH3oTwicJDfSYcOtc67XK9j6muk9yssFRzipoL6/UK3Yyh6ZY1fx1qN
MZOzBvsAgOipcnioZAUx880giNHxzHekJPQGhfG+PeWTnZvnZA5hvnKHw0tMVG1lWLXbECBO4aQh
hvzNkfylVvP6C8Y7osnLEHIP6QSzJIGFYP6IS8d+7AYf3f5OLxsG4UGTq7+Kht1lPq3zr6rhwv7g
1OjELPcDqn4+kpYy9AWIUjRxYe393O2s9ZfHL3Lfh00Xkxn7MacKrwxLR8O/g+nA/1A9MvHYqCIY
2+HgqWCvmg73R0zWUBsgB0O4eQ7tCeQBkjvYEqXFTfUF7eFetWSYOzpyGp0RJzGmyuRxfS4N7g2Q
Gkr0HmOo9OWKJP1Eib1xajtj47Hme84kLA0r2W0nQHuIofDc7AK9HJ/x4jw1wPL+aYrtZgRqBwkU
SPQl4OEzMib9QEbt2Rjo0sVyKgzTcJIzc3JgqL7U/WI2lwE7NHG35yf0GtDWA+33GQIBXZpAdSVC
NdM607ZWpoDaDV2X2nNGgxqToxuD6yEIMTj1Ml42g8mDYirMQ5LBk6YucaBU0p4eKZOoQqsoDqMb
hvmgoNRlvZvC71AdFmIOXjo2kR9KbEAWndJiMWnpB9EhGJKYwSMQi4ou8msv8j694gMjdkVeh6Rb
NgYl2hk6e01mxLPfTcPgRsFGFUmwA9JJMRNYi3coPTwHuUmXAqJ8cmpzdMuKdtk+fqfuhlBPhd4d
lMcXLVHaZkRDggXQLgReelWvjblOw781DUp59RgXERu7VvJm8lfaL9gTN7nPajcEne+A4ZrQg7AC
U1LEYNzis5AXaJK8EfhAxYKP92S1l5QkuAo3DHyxn5WruqBVXwGXe9/8QdF6RtVAueVccA+QaSNN
OHSHINyl/00wJEJAaGPXQRu8TirpgUQIj5YDvxg1KoMwvqmo8CkrXkNqp7+2PwG7wRXJmGRozfCO
LtXVmYIrudHQ0fsbIO5qXmy1fE1jSU4YafLiy4/pUc4L+iSaJhUWEhppoTbdDijKlEt8NVhiBXxp
Kc9Njk6l2qzKsyJxkVuDwUGThSpJBkohFf91E7bet8UoRvW5SaJU0mK8y6PkafNZ0vtrMhlYu0Tr
xqXGa023dWWkUm7yJq3g+bkxmfD2zWP00jtwcAVCRAXVJhICTlFagL8YIvTWybYQL0CvqgdWnHZF
ACNu7gErdoTZ9JUUuxFtZ5wSYf9BLSIXtHiSB/Uq2QP58Sz7jcHuKKMWT1jt5p/JBjteThbWD02N
S2KWGb65OXW4OWki/si4akmW+YLSYWCsw09afLOtKAAJDMj3WHLaRBpgMDGSFIcE4QxSzE75F/rP
hZsMiDshtnFsee6KDeqYShYMo+/OVMcJwW9ysNWv3SBe/VEmHhBaetWwV8AtPoyH97ImbBSLgqIA
AnevaCI/B1uBvtPwefWLLrcA6MElsfPWbnr4IVrcSFaWSVoP0u+Xa/I4dXkBrXGMgjTHOYAHu9eR
3I7JP3rA5ijw6e+z81wqV9rzCBYUrwYRe0Ozq7pYwrapatB2Vu5VejSMGfHBImHD1gwG9AzpBVNw
84pXNoVop4UPOOvcBYqVAS0DsHiT0xyvwglMZmnqIMpAHpfWL5upYHPQoA4UBfLWl6yuKa11yF0m
4b3yXiguOcvZh1fZ8sE7P0u8pW9HepgX17sMQWhAPJjbLk34yPAeayY3jZ0/uAVOTzvsXyTO/YwI
gC1N2IGzboDKWZ5f8PCsify7VhTdVAlVnz8owMHhhpEPKC8NGRaON7pMgGxkogeDiM8uGR90Hw2R
gsn+xsZPbzKAp2kOJCCg/oRRhhB74npEgsWPz7o/RstpyeWa6HdGfnCHP/aKkHIfbOZYSWa4BQ1G
NcHIkzRmUIf85WatG9+5lW/2UF89/IoYKDfzzlF4nbNLPkPj2SBDsXrFoQJ2bWX4Ypjrmhy85pQs
gDmRLmKlr70e5WeYVOJ45yjezy2ZkysQfz9OR/sfjnpJeUBl8GZsqOnMlJhes+uQNwIEmoKFihIb
7ctVZODJkPrPukfOnmjdGwKdeM+xm1Quc7X9sMU3/IEXQ6y1KEOBVpXdtqmWDK3qypGsLJJRBI2+
a+I3pj0HG31Jjz1l1L7xOr0jrwRH6Wwla4rwwPRsc0aY9iNCYyWTR0LJRyBo0HpTtXmV7D26aG4X
1hn0Dfq28GfYfnGHqZWUu88PQ6kwnVdt6hKMuzfLLNsGfwS7MHwHOQphUqCs5mc7pkIDQOyWHMrY
mRiF6V9ivfdM5n1P+UMXtja+U9U+7I2xZYQ0IrY+aTOXev0lJFiKXmFEtUQUsegUYLivSjbW0UHg
BuS0zqYB+ACAwHVMlwnIgCpZxWS8/q4nZ6DOsrTGuKUPYfL2AZtuMOxWGkY0K3FYE8vZm9UxM93W
WkDJFDOBw4e0dvmCOZNUicNKLE3tTmXPWzMA+3VgI14FDQjCFjMr6CLZgz2o/yvC+QbnGVG/CFiS
Zo5Fl9ob8l5T4Tsxael8gyE1PiRMDKGi/WTMzQggL2MFZEAFzLlGiA943YvYYPdgV8P2keU74KsA
QbeDEKJosw8u1qNYqTPwbfTJag9WxPZAx48I2ERuZDPxhxUDRVBiaMZQdhqpwbFmX1Vj4IM0440S
kswRIo/oskgB33A5j/OL+NzsHHsl+qkSU9bu2weS39X4Aex0DM3xSFov6DcwCw7MbnKQQpgCSwMF
UVraZ3sIMNK4wrdm330NA9gkeMxoBDkh2A4IBmETliRkWQIJM3yp3q+AckwX1uAXFRNnTY0tS7oa
BgGh45KRJsvhDPnXmjuUPp2r5wpA5IbXQwV6ysVtLAYvd64ifNvZGr3S7YycZTeN6Zgn7vtNf2cB
C3mn0LHvFI1Dpr8R2Ch28F5YEQ7MEQxB7apeqAdmbU7LLl22T3UQXASvuaU/eddfIryru+ZNkvQu
P7ou+z/kYsjZMdsC3ETUYpuXtVxc5LIdAI3csdH46MfNhiQEgly0vpIUtsY/1lfm2wnBbYPtBqg5
Tg2hvdyg/mCZ9cXVUmEXPjP/+tizGGjErLnPw6X87AD2aJJASLNbRlHTTgDP9XvE8qYC/nLQuMbG
FBHIgOqp5j5AwCw2rI2Z4Ah/RVVWZ96zgOQHtYh/iKy67Ls+M0J5H3YO3vL3mK8qY5bmzWvg9W8g
zptnoK2r4PkjssjI0bu4J+V5OLRZSuyrmZF7U1V8wenHt6Ivlh2JpsGQw+/u7wBpk+kD2fliRfzn
0OCX9gEPG9l/rAAqDF2PYOU3Ef92hd0myiLrQWFNtOU5g3VhB9c+pW300fJLjHBeomb+vTFH3/WF
CsP4JRa6U5/uOIFNsxKAsOas5GcAB/FBkFUAf5txvqKNks+uwV2FbHojoKdmU22BWgkhEBJm3KYG
RmRPqnOGRkhTmoTdsDR6COZWy9KPq6p64tBCZwMV2z3T0HaeaZIAExhPihn69g6YbucsYXgnTdEo
M4gmITGwq314oKwW94Ur9dojUyLRZNS1yDKW9A0iIGMPIId/5WOwQ8Iwem3HX5T40x3W7VOK5wfV
JWXE1PBP6P0kPdeDr51AayRhxvyk7yBosP5awz+WcSFl3PvWZTrPDE37qciHXZ++stqi9jRE668l
1nNeB+8dF1GeB20VnkgWw8HFwvXL8E0Wxs4sYmxmYLv/1Ror1/xKD2Iv/uyDxWZAR7qm9/hk25Zn
sgRqWdYRPorBvk/pCbC58nMYvX/VHcYQCQcZlrD0ijGzHDOu9q43J2c3Nh5jWFC28U7FceJhN+n2
plHXId/BsQpQpiy3MDptJsP6Tfbfea2vi2J/kGtL8ZHmIKStxyPHsILN1aMnuJAGu7xTeF0QB51w
vO3jL8QYaaXumyw+tR0X/iV9RGABzMy3B4DzzYzTB79oczCZTK4N6Za8EECSpNQxdMF9Wl/GVUnb
hy4vAo0Z2xEaMGcAY2Ys8tnB2VBD2AfD5wTMKJwxsWQRPjmu66PnWtPabMZEB4xiZqcXBxDdSvPM
alvOg+uTXU/R3KfMRRltb8aInMNZy+nlABNN+kuHW3aLTEUND77OWPQl+pLJwWWIKJUIniO6Zgm2
0Hajho/xxCC0B1gxlhx8B4AJTXe4YRVgjQcMe5/RsYzjrBfSPLr0bMgC37kVsRQv+B5Bvan7i6N3
aQ4vC79cbezVPuwzgndF8NjAoiNXJo9ILQXJhaGy9PqY6mhJb0f3wG0R/21uYcms2ZVBRemeQHvr
6SP5JSTIu+0DoC8bG5Xniq7yjipkGrtQGIC+c4AQrBJmmTX2aZnAxmYyjDwd3JtgOhCUEBab3Lj5
m3b7xOjPr+rTUaYdZOB4ILz44ZokQq5QbwtqIiLGzYXh7ZOshVbRu9udbPuicCbDOk54AcWs1ZV8
Bo6vZ+fQH+Hu3g6uR/lkdg/Gi1269/4DwhVOXA+U4qjzyOSaE9OkpcI14YusnvlDTacf3FqcQoQN
SNvQf13gRmrqTcd5MCDMuT4UylToBfwvcP4+/aIhILUjC+wao5HD8nxXDaL6Chb36ayqbRgTt0no
fvsKow6m+orV8ozfnXjcxrS9s7oJpSf6SQRrD5SBix9RGN3cM9UmTFJKTP9qA6aYgJtBdceC6Rp8
GH6H+TxDSsTid5HSQ8HdCfXgZnpxH9RpkMioWNsdbe1pdRrzpLDBHNBnjNeNKUlg6tXa0CLK09Qo
rpZACFCO70N8SL/M7WqPKKMqCFxklUcUp5hKhJ0pNolWDbCj5T9JQHHM+1tNDzww2wMu3OV8N6fq
sl/+wRbwOeH44WTXUr0TRHoegtN+GQ467feye5RImZ9PDc+Pkqw/SOKyarYYBOVXMYSv9Vtw3tNl
MlBIj96UOTEa2KuDamD8T0DiKXjETjKADvdLWIix2KkwlU9exH+5YJKyAS/5SiQP1NK0mSmhH22H
gthQiiDPfXn5RzhjcWdsmEZ4RfaWTKNiqP3W7k3ZiX19Wdggoh/oYb+dLVI2WT16AlqJWIFiWG66
xikBNa/9hexERXY0qbmpRvy1iUIJo9VPBkcx75shQnVyZwcknknThnlsLTeKgo4bmlN4rhLqm1pQ
lgnDGQ60ryteHBSWNWen+vjsXIDU7x9Eg08RX5G0N2zcE/UAXwFIC7/utZArjjJSPnlIQBei+gGp
o1r7hl96FjUmiEF23dGRhE24zilYeVYdRWsAxJjxxz9usWgCeHdsC2bVF4S0ZzorpxK4S/RvsPjo
Ur2Uc7DEdHoFkddQxuhFHCktZzC9hw/Vga/yHayjR1PigYNnYdA9rEXwOg1fdr1md65uw+uS9b9Q
msArhywHh5XZ2PR1DgYjHHQokOtQxt8yWo1oh74mLRsKN9Q8GpB7fmoAh3tfRMbP3nj3s8fFtD5z
RueuGDVDPf1yYDJGg0EA4PRcGXDExyKi1H1TvqRU2B/1LfqQvpmPTjiE/CvoowtrGGiE0RTlNE+X
FCnf/GS7BqtmUS0oxAzc0BnXG6w3JogyXlf+8x///v/+78/7/6x+T7jjfFan4z+OD6yvNsf77T/+
abX++Y/zv/7zoPyPf3banWbTanR6zWa30eu1OvU2f/9TjDfHFT/d+LfL7lY7Wk/rk9YN7iu36s58
A6cRMchGMs6A8T9X/Hfv8gjI3x3FmynKNuyN/+eraNb/l6vo/NerWLVr3VX3wVVYIWEH8hsNfZzt
8JmqmSlycX2FYBclU8fpEb3srrxhDznZ+LtwYb+9c2X9dHFVezowQjvR/3xtVve/u7Zur9NqN+r9
fvfv7//TE1q0H49+f8O1+XZ+nTfEXp2YRvf7Fn3p3A19AamH2W8KtozJkrP/5fv/2zf0n76/91+f
zf1e6yzaZ75/t5YrY6Z9itYl2kKmlK526okwGSYlB8xNrkI4n3gfX/8/aWe2HLmxbNkvghkCM16Z
E5lkVlVKSkrFFxh1RGKeZ3x9r6BOXyVB3ESbuh5qMJpVAIEIH7Zv337shk3ClGQ5a01eO8hYtx9K
X3so9/NDCTvzR8MRI6jMH/vfukdZdyBqfSRWqGn1e/jlEEIO8Sjvu8fNEVNPS9/+9jNoi4fmn435
OFRXH2bUoqYbzY9n0Ino0NuBB0kz62FXwBIVFO6297eX1OVrzW+LaViaa+hCNVVT//zafp8N0zDU
w0WS5boHbTc91b8MTzpi4ED66NozsrHcmkzcZUTW6/u7TSMBt/2dNhKiRNSXL1An92CC9+fbTyZm
H8QRtsklVlVLOIZj2u7sg/S+29eOrTNwQD0I5NGHrTVdhru8/a7pziYr3hX1IYqObv3SkMznryvL
ywt6tTGz5R1VfqurbxFntq8EocaIAAk1DNwHQbI7VZvIfGnhho8EvTot2iOIhI54nH5RrMuQZuTV
6XmwyxWz9r9sh+Vi11xLM/WZWVM0Y8rtdIqegpZIifpvcNBryAUXtX4r5Bhh8+w4AARTvwt0mi2S
w+C/396T2Vn575b88whyy662JIrUzmm8IXrS6WfQjlF2sopLCmweX9x4p/QrJ2BxOcPWDGEL27Y+
bsvVcl1Vq51nW/FTqx5b/TxQ563f3eRICRT9BFD7228nZrfv79czVYu1XGGpqjSbV+slbtAGlsJ6
nqAfhiDT/M00Ty0qeuZjYO0ng54we2VRaeq+nLKrNWemsLYLw2oaO34qEPqDN6/f1/ELRTGiJq9Z
MS8zs//f9zOE0C3LNAx19vnqRgxpmbNWFO507dKiIZwwlfXFMY4rO7l4dc1/VprtpDG1iaaZ7GTN
aJX8PahPkXsp/NeBu2LUF1EerAb8ygg2qcEEGKbde9uVR1j+mP88wmxju9gPnEjhZRN/FzevWrkp
umPN6GCmgLJu11/wJbfXXNxfyzA0YTqWa1gzg+VVZZV1pR4/NfUxpHFV7Zi1+KwZb6nvryxlSLP8
5dz8s5Y9s05hpClDrJqcVdfcB3Q72yMq/dW5RnrOB+bTzW2PJUiScReVxcby7/3+oe8PQZztovhs
ZtWGgxYOpwrcYgLXal+c9qT7p7A4ixLgm4738Nk0yQHag68csuY/dHXlXXXvkMJwAydC3Nx+E4m9
yZNpZ1OEy6NDN6wdJW3pRW2hubqpG5ZwZ4c28zSkUxwjfhrHF8vdKWhi2X/0+gnbl0SbupbQ1UvY
PpB83v6ai+bAUF3VcTXDcjRjZnD10E2FNhXxU549p8nRDHeVyviU9NROxB9gzkO+S+Ld7VWXbJ4h
XN21P0JYY3ZsQ1MVTeeX8ROKPV6BnkO2GcByimIjguPUYXCttfcUCztsmKquqa6uOZY1O0pO2rpO
qjnRE0EqBLRYO0zWQ1g8hSjc+X8kybaJd1C+br/nkt0zbEMn+DSIQC352a9sbZaX/aiOWfxkN8eu
OaWI3CVHFTGo4UQ9/vZa+tpi8jJdLSbiLGvjhi9pp/0uYga9Mlh3VmHvRPri0vlUacz89J+yFu2u
9s3XCblLQKO+308JeTavcWlDfzcad2YFJk3rkBIyji4bH2JOROkf9OTg2WJTavcGtaZyoq7FBNLp
r0BDxUC/aH56X6X6fTQypHxQMAzjw+1XFEvXxLBtR3VsTTctVVrkq1dsqkoZlIxmqk6hefCMgp02
EIW8lf2pAcDqqBRG1Z0GUmbla1d0aXtNVnZsV+f8mLNvWWh6rFeKET1Jp+kx3FC5WLRqp2xYSTfh
IUMyKH83xYN4y+pLYpz18WduvwgP7Yx/ETKYjqFruis03OrsUYzJiEr2h7PcHHkS1/+WpWdsmY6y
hjVQODnc3vfFo3W94OxoFU1pd1PGu2tUaXKr3RbUgxPvPTPLR997ajLEDUiYC+dYlOZWrw8TF7ua
Xur0ooiDH4UPRjAcW2iVTrcNGTKdnjLOmFqekvplRAt3ogUsfRXVZoinXRratIoekeDMf9La6GXP
Q2NvbeQYbr+WWHIv1681P06Bl0eez2tRApFvNPQ+KdcZG1iUR8ST8vbQu3866IMk3W51Vxe9m+nY
tuk6Dum8NbOCdWgqvmLzGYNm1+fjwXdQdR5/RpSg+ZuI1I01/lTyei8SBjrUp1Eg9cP5rtLo3tWJ
x4uKNssBzr61cRH4IIPgtt71prLtOKOdeJGerTf/yrSX1so37mjv+/jY1/appAsYgClE4nRg3A8w
fslUahWMgP9zjBi2VQ1U3dbiQLEUPJiuEC6xg0rqM/NzXlxnVh7Y0ZPpXiyj3RLtKhMdJpN4eGqa
Jye+VA5KljAdmztP2Q7E/fmuhd07UbpZ+fpLxsQkgNGFoxuqMGa3qPeNJG1rtl93HtT0yF0q6h0y
NVpw1KAmqifHAbvrj0g1rKy85IuuV55dpzz0ysA1yfnS6VRQqee7DFIFONwS9/fFkW7Pwf0lU7IV
F7Ho7Nl33KDt4HnnNkxX/cQqXLI94Qxb3yrvmv4w0J1WnbDtBbKDXgrBbu11zQXXi62W7t40TW2e
4SSt17j1wDUzzPQ42dMein3CLHPGDCVpCc5/wXjrg70pG2RaIRfZDYXNDF1os/w3H91SHd02bRls
ObM716qq4ljTiBqwThWfKrUydjthvAXMtTO7pz59KfrT6DTbnEHl8nn+xae3bN0yXU0nOZin+4NR
1HZfSpNjoyZ86dS9ObzF7TmB/WCjr89wbR81/3DN1C0lCv+sS9r32XP6URQkqceXz/7TGb/o0KOo
2dt7pzoa1T03jV74lTdd8pc24Zat2o5tEFl+XrFP7NpuRRI9uWK4yxT7bvCRbtecR4cxRnlrbwPT
hx1zstJXw3nITJAvO96rqGSh0uof7STbrqb2Yunm2bopU1FL8HCzh7LrMAoDNWLKwjhuZPYi44fk
TPzJk4CxEJu5k71RlF9u78Ycrv3ISjH0pgnGwz+c2f5namVmTWDRGJsxyyZCldK9tC+JAQ/SCk/E
hnFPYwRtpMaprZHRrJu9zXDJuNtqFQpMPsWoYOsN4TEadira9Cod/P17qzQrl1Vb+myOqxJXgEu5
ti138CrEmsJwaLWW9K6iCDIdMwfBaEE5wNC35COevrPdR3U8GtZD25XbzPwtKyjJh6dMec/jByfZ
IiXUwFuOkBz4Fp1TlAz06Y8pgGQYPgfV5fa+LvkTcCLNEapumABon5/WDTqtHG3yXxOugzhM9dkZ
oIVy4NZSlkVkyrVMQBoV++FY8lGuNqbMSz8aKvUj24+sN595Lt6wDXJ3FxkXK9y57ENPHjGUGLD4
DUsaU/W4/bpz+FYeI1fV8JuGqdsynfn8ELmbq1FZjzHHiKKnlh8UO9i7IRoG4c5TkDHryk1rDo9j
eclS+rDb1yJjeAvGJW3EoT50dLFjby012IwteqhM9mrOZPC60B/82t/YSXLfa28mhnrQkSs9KFWz
T4b45Fbn3vJOt19n4ax9epvZbTRE3HmBNcRPpPTgFngi1DgJumLvoYifb6+1kHK6nBFDtzgl4osT
atMgdYZI41y3m7ai6gPJGGoQCi/JgeTFblfebenGsyC2j5zacU17Fuo4heVbpjcxQUR970OmuiCh
V3q/hl56bIth54nx1JW7lOF4poH56Xdju+1oUJ9e0/qPbrq3J2sbV3DT9P4/WjS9NzYdARkTk5gW
eHtrhHyUGcziqgaJqoTLLH1uqgsFk+gbPSiSIHtiplVzbAXsRziM1aYfjlqRHWp67hGQSzHmYbgj
SHGI28RagvcBN3x9FEc4qu6ogEva5wNuiEZL9KIFGVAPmQ8Fr7o05luIq+Cgjupp8CFx2FRAtXMy
orQXuEcuYzj+7Ov+m2vzSFBhBEVDLXv3Q7Rm4bCiLct4zbEvNlFCc1j7bo4/xdBvB+1NDYACGP6F
ZkGLAJAdPud08VTpJTPwx96D3Vl7q3m2sl0hpk3oDPL2RNlBtVGu5wiV6QVAqR6TrWpfzKnb5mm6
VYtxGw8HzXnwRUK5P0ONO3moDZ+KOfTU6qUa35T2gJ6DlGXoMSCRvRdZsk3zeGdqNFtmrzGdCpPo
d43xQlyyLw9OT/nYtI6Deomnc2G8x8wzSaPmh5slVHHrfcoQER8dFFF/0+sYOaKLKy6Df8YWdf1L
7T5oTbDpY8hSAxyaShywWYGC+qKf0zhYwWm3thL8tyv71EDqxC+HbwlCgUm1D0L7IBCQyEX7R9cY
D3pCyRy/JP+0q3Cja6F0oE5u3LlNdFHJV4Bh7sTIJUsHiKo66p1IV/hMdcdK2RGDcEb/W5R43yAX
GJbCEM6/aljfaeds7eJipYxgG5ODMPUfK2d9IQJwVcvULVUzMOfmzL9lSpQGk16Bd5nZNsteTPh6
iCiF8ASBisWA8vGP1Fzxqh9liy/H+mrV2bFupnq0m5FjnYojIHHrbBUjuWeL8/oFazT6KQTng4JW
h+39xudS2neRP2Og6v6khefBeklgfPbWeAd4mSDEG/svWkVqciqqi2ecFE3bCdXicHFKspM3wbGN
WGnNAS34W1e1NWJX4RLcOTMnmLUgD2PE7hWc31aOnQrQeGaS6mphaiE3/7TSLFDXWjubzDxnx6aT
znCVcEeu2FUbMIOUCe3MhqRFvj9jrfxyJU1adBX4WAt3KwRn5LMN0qtKxEmYgjrDw1RgxCBjWhyE
dsZVEJImw9rpWHxXRzPJQinm6/NdbTrHamqDd51K+Idav41s8R8NIkLWmc+Rpd9lafMjnkjZacWU
hTll2Dm1s6mSalcHSPWo1s7tv1Xlr8KEIBqgBW/TUMWQ19zvn8fgJZzSdx/SkdVFB1g7quYehKps
ip6hsc2rZzn727ds0bFfvdDs4yX5lDhhE8VPfJ6iG5nYRNi4lREHvmMVTV6CBV0CQGGaLmXUL0nd
OJh67brw6rL6AyDhRtmIr/vvnBcDRSUkuTJ68IqdAuX99psunRVKTaAIfDjd/gjYrqLCqDDs2DC7
jwAUtxnVB+lnas4mfSvGBT95ez2xtLXXC84OZzB6hpWNLKgyQSg9Ai4zyXrcDMpjbkFL+5baT2DM
XP4xNiWEoqASigJSeNaw7aBqK48jDdfcsF0/zizKwSumWRUROujqu6ad8+riFO+tfmLzsV48id7D
eCgQ4ltDUebck49YmOvpuC45FbD+LKWaQq+39QCb6rfTXcxtiZvkhyErUl60lV6LDGfvRwzHm94c
gnPCgTC27qsEXVi0+TvUvTWVgrf6kicmFDLm0pDghGhv8MgOcc4oqoPN3JHuVPVnN3EZTrKGyHwA
Xl/375+XmLmjflB7MzB5ibaj+QQOmMlnwj04zJHS65PHcwMCw20HXcb6a6m78YoKkOBVtap9jKgD
lUablilXdIgdEu2MxqF1AAlruKNTdfB1UB2kzPHQVK8MNJXr/hj5waY23wJR7HPSBBD3uzpAx6E+
cWCL4TEsfqQt8qB4ZMU37vPxcXT/HDsER2nb7l+o0IBVTMYfGe0v/sfJghZouKvlzeXT9c/uzNym
2ytt7PacLj9z9oOBMWnTeyXtt9RW7djEwSEhn/l7jntVDhsnWivgLEXGQtNJg4lGHUebHe8oyjtb
7xuKnaTfDa3eHylDXKkrZmTZhF0tNHOsYzqORujW8RNhQODBQi4Ofn1prBNBif331wIbApsK4G/e
vsNLPv36HWfGOnObtGgzlnamMyYMo0JC6Nr0/63l0Iu2S+Ou2pwoW8zR39FLqm6ifEIN6gD3bfu3
hYDD0Vsv4VrBZtEyA+zasvCmu4b8+ZVltsIi0jqVcljUMoWjk/kDyC7bmWdIcHsPWrnixpfAbRdX
8H9XNGcGyYjbrhs73HikoTcRINMYq7vQch6a6tBQjTeQmnAJ0MaKVoEwuW8NwmFiuZJeIrAnPXiV
l+72x13Ccz491MzAiHIosjCjBBl45Cn5oVNOVMtAPPOcoSBnWfaYNLREmxTZjuRIMS33EcJ+jPTH
rnyTVVlZRAim7/FYSyZFSo9NJ+6JoO8kTNs0Fxlz3n7olU83h6kzv3XCoeGZQXXkxnlKv+VMkrA0
UOX5dnW6kq0vrkgZ3BSWTQ78sYtXh8WgVuk3FZ+O7ajQTtJOivkAiYIAWwnOVbzyVRYvAliEY1uG
LWGJz2fTr3Kj7zrOZli/99GOrD7LDpp5SBHltFeiWU0ayS8u5mqxWcSQKGGlZzrvlmnMFZrOxMsw
m6jX4aa5EWCPvK5OcsgWSyA+fRc+ChDFW5PQXgGpPdwp1aVnsB4Z/+0PvVSQcMXVs83sa+4XxtD0
bAQzwuFpN1C9442BmA/yoMVhLErZxbWy5lK0LQzb0XRLE7buzDA0C9B0LF1OV837mUa8LcWpZWxk
iJs/JZqMXqRxUgACoi7ftHl0f/sJFg3u1QPMvr4w9NAfBQ8AVwg4AaANRKGYDmZ7vr3QEtztQtMR
hMZUi+F3fD5nuu4Wmju61G21M0FxQLgDLUbSnfmmFLe8nw2hwu1FF6+SZaqcald1v0Dsaj04ja9R
4gNX6fMP3GRon/HQqnbJjZO7xp9bPkOyxsC3tDSA/c8vKepkaIKQl5SkH5SNuqMiLll/ycujLKd5
2759vv2KS4VjV0CYofxOHe2LI/PNrgrMSmVcncu8zhyk6Qx4mdhnrz/3wbPI3rX6rKl/GeZLtBZy
L8a9OvAJ54Tt/cJkcZMpCc2KOxN0gmwQifMOXgbglvUmI4dwugAjtcEzuzAZ/lMJAGw2NNQgb6of
HQiFhOJ+Lvn6v+YeGohxsZnGA4V4k7IT11yiZ2OH5Q2laMTKzkkfODdGOlsmC94ulJLZ2S9KR1P0
PiF9iR7y7B6ZxtDdGcNRjXZgLzrk7GjF1i7dtusVZ+avrBTdioMwfoIgRhiAXU9RDZBhK7fh9tvN
mc0fKcn1WrOjOPhVrDgl/JRJo9PPOlsF0wvD8zTSdMHoW1nWlxBbnL66hvKoBa/AOBaYpGn+HOnQ
8BHkKI6NyphLaBO3n20R5AWOVnVuieOo8yosQYdWmMKjCkt647aHJEAzFNftqy9UgWOax7D/aXWW
YT7pIinsYBlbyaVZzRoXP4mDecA0SQc4OwR6FJmEJeTrgLxUbVSdwkN+zPG9/uo3Wbyr+tVis++f
dWqUNg7mgcWcQcaZknSWHA3tVFJfFuprkb7jbxqg0Hjc3N71xSrA9erzE1GwxVmPNfTgu4Da1ggM
wMEgSc5o6tbHmh4iZg9Rehf6Aa5Q46Eda4L/HXTtQgVQ1rIKrdp41Vkip53nbgYo2RjS2w+6ZLUl
hAELmXhEzEsA09QpmSeCj/yjeYp9JLe3OWPp4JE4fyIbcXu1xQPgQneGhGwA28yCUisWdqKMrEYi
UPrfJ/HKcRu931bhErm9X8zN1ULaZ9/Q6umErZSXX5wkaZTEpr+M9ZrPW3S05OH/80KzmMJVkzqJ
pJEhYp0mWLh04spKgU1G9cylqtoXmGGttgY/LTq/64VnV6nQtNxJIq5SgPoG4ZKCRKv/BtMK79fx
3UaGqYnL7a/3v7ytqQkAL9uFyfN5V9OwEGbs8LY5NLjuqA4XZANwOnT7UHj8oNJGd4pprpyaZRPG
enApAUqp+n5eN7apWw4ujJ2WOb8WQrl0T2yqttlIGpFxgrJD+eBv4K3Ld5HDSLH+JyW0268PW3Th
VBlYUMeEQ2PBIPv8HMUUVZlWYlLcor9Lh++t7ft3snZWx8NOG14ts9hiYezsJDrx2gPR5ROzW5Nz
Ls6OaxOEn3yMsE6ZZCpPsjDk9XAvId9mD33zZFf3GQ2KofcrOjdjtgtppE7PtfOjNLN7CUgPOOfi
gYAOL0OzuIfmULxrdHrWxMS4Mznh4zs5i8+YufY+Yqhfu+2jn+bP6MHVN377hIoAfXYuM6jAfLSd
b56a5MUQlzjzfg89exMwsk8k6oMBPgzkoPj0rcLvDp9DAKqmoTdbHLT6AgilYLPHjPKJelB6YBla
iseKLEMcpVEvyLR7xLAxtZVz0QMa/+0fStVSO7SZXXWy0D6ASx3DxbAyyYglTJUbI1GuvP/L+abG
ya4nBS2DYl9ynhL/pWB4yEjoWl86WIfT8NYM7V4Jyq0vHmEJJvEftsr0hl+iMjjW+rER7wa88Rp6
vho8RCb9uJhREfw+Rj80/7sjHh2D2ouKSkXkEk09JToTOyKmEFtPFcJ63tZN1d8c776MtoWa7hJO
2MhUhEhhFF9YyyJf0zFxPgg2GSw6Jx1+dfwnLd6UcpAxg3CKB9+81yZKkLt62FPXke+RYfeH/o/E
Omh/Mdorz8JNiMgW6TWZFpc3BOSJaXOBynJnSRK79UHQqphawiDl9oxFsSxEKdUtQZOvUDzfSkvN
IXOKS8j7Gna6Bffv0Z+yNqV11swTsTD1CzBp12Y2Zx7vM1fWlcBgSAa8YFuasHK2A8oFUf6HUjL/
crrLit+dbhPUcrpDRud7MNzzpZP4W4aiifeq0LM+TBsqo6jsOYiFHtXv6W90gat/Kj/VR4ZT/EfA
LuRe0DSPIixaeJz6moGYtrnPyAUIPzpUOdvoUoU+UiWwiisE24athEQ62rT1eNpU9DgK1Di634bW
fPTG9zHwkDy6qNk5hxxJX4dEIKrE2KbGa1gxv75Otzq4r4QvM7s4FCN5bAaDX5w9qm46vDdJN7pt
FYSMI+auxlDht1ExAm2yZnFGUkQQRyQpN81/COeXynMPRs7MAJnQhn8O8QNV5yIAekX3bRsxkTZp
Nqk+7VYeY8mRG7D5IRzo8tfM4w2jPjQwSyPZnuGjMaG6vxvh785JY55j3RwK67d+79ZPiWE/fZA+
Ji4Qnv6VIyaUdm/1b7cfaNFWkoNqUD6FSiPmZ1vpizyo9AFbCc4A1JHrb9lbST/u7VUWXRKRxH+X
YaHPywyq7vmpB71fcl1wivT2R1sjz7ZQyR8/7FhobQxoxo7SXsz0dWV56d+/fHxekQIQ+04h7/Py
QdyqwoJFIZNe7ZLYLiF9vgn7e33cNs5GQeuFy5cPXPtY2xTa4+31l/AkyWyBAqXhmOYp8GRHjdvZ
I7Ta4E6pd5KNnp5LFCvTFzCN22tpMjj78q4U0DUTBiUxwOygj2JSnFzhi05W8xi0Z9tEOhMI0R6z
owimnYF6wWQZdwVzgWWCkSmXzI6+l1n3VKvdjioEKHOqI7/ERR8YUKWOa5dAPsKtR5xF3a4Y8yqV
uAdouq+dyG8IqDmAuAvQHcdhbjDTRmRsC4dEdfKNiGVf7mo34+JzSOorJCA6B+aBQh6EQ5b2XEbZ
IYa7Do5w6GTWAZQ5JO/Ye1MfNuTjXFZ8H9VSbXLXDNPi2bx6iNn3Eo2S9X3JQxAi1qGDtX1LvOIx
65qjbRp36gTHSC33XnkED4oNmBz5vwJMqJHS1qkBvX2J3No0r9o4lA0EMcLCwLlkxSkmOQCYaNJD
SA6saCNzszNggHMpziJY5Z5Ly/flUEgOrEuRndrfLHosNZvEvxXR06iePWj05ANu/0Y3AniYWb9L
DA41H22CmnW5fWWW0h3DVh0VeJmejXndQ7V0pWgm66Nfg7uZ9yACL7myhW60stDi3SSpomCFDeQ3
9uAKx7ZMpSuSkZWEv/N9a+/SDtL16T2Bk8QZbPvch85vERO903p4MGFPSddqOO999aKk53C6UwVK
hjBIrItfiF9c9CEa7TvpcVK9ZVAIR+/Bst9qkd97Tivp4kS1EdhB1m5dBXWC09gLWjn2vUofSsKs
CDjNNnoJxlsXH4k1dOCPMNepedhHHVWSCFWMqaUzz6b9AmnMTrEZk4uoOJex6dR3BXGf2DhLF27g
zQoC7fHPBNueE3XoYXuMAvNQVYyULg8NjfaEq7e3dNF/Xe3ozJ+OxPZ507KjXGFjOEEWBjpaJybL
lOHL4XQEpXTIpRCUZg5ELfpCKyv42S6CyiSrjWB8CXC4T56j2C80ut7nKnK5Lsz0JjtQ0ZVBTxOu
iSYsGgsXN4oz41GcmbvW6ygRvkprAs8wDQ2CmmF8hJ5p6Aeu1Ab0BEuqBCj70nNpQpCzzxn16Nh3
d3pg3MtD1vs90gbGY743a+e8ypZZukymStKJ50b34qOSenXES93wLBwpbRveqbXHDU1P3FsonOuN
C0vf3tQ1er2wGcYXsn7vJHEdmTkfBYXsBE2Gt7wVj5j6Q3rWUtS+v0flLtMOjn9IEOHpe59hyN96
V+xun0Fz6XT88yBf2Pu623ZRovIgVkz9v3+1Jlon3GCj6caj26mnIuX6SBKfE8Ghtb7HLTPAoomG
WH1f10j90UzfC4abjUjvKz8qbdj49rMMiySjKjpgBEkppC+KUc6UPWS6ke5l9xpVGREYXOXwzuvS
naOnB7Oo70N4kRApSXK1ONxovQFncSd7h1yfqdPqoYZKMViQmQJUj4Jgn3v2vdf3fKZpMybtigzJ
UsxrGq6j022tWsDin61ePdRWE4aw+mlgnbRsh6dXikMe9Fu/PsU6iVF0uP1FFuPNqyXnAZ8RV60b
0tEgIwzhFLzwEcCOBMxsL1DUQuutNy90na8su3j4OfQGbAQasOcwXTUYzgA1hcKD/0pfnET+SWed
8Hlks0u42m34LUQvDCDTx9LCaub5VPNUIgNkrT3M4qm0bK6goWEy5jYrUVNriLzmo31u0t/z9D1U
Xzrlp4S4YZbXyStEbjeCQwJ1Bof7rzj5xNyyy0Q3BfSrmXGOFK8XRsi9mOQ0d2KH/EUGGLLenoGx
noCiqBaDXdBTQpS1aouW4m56QuEKcvSoJc7WVytyaS9lB4Zqh10MISbj3LlK/vSGY7z98RcXg+dm
EePDTdRnQa0yhWpkT7wsOYbZbcjdJTcEZvb/A3t98Zy5NBioMOU5ZrMXs7tQhEGafUQsUAIwEQAd
bvW2SppYvLpXC0l/dGXNNUcpHd9Noye/3KBeIPvRoHk+t8qr1v5IVnz5Yo5Ocv4/rzUD7vxhdLqS
9sknu6fGgsUKaDq4VP0B7kUenJEH+GBAj+kOXkMAlYxzQw/i7e84Fyb6qBLRg6YZ6DZIDYVZQE6D
sWP6IZvrDcb9BE0Pe2XSx1lPiGvfedqL1rx0IFKysTjujyYhUjcgS8pUTi07m8PR6t6Ad/vU3PqU
7akhZePRiU8ONDAxHdtSrKUQ8nPPo5PrJ54dPR9+UOuk9HKRoVgh8AyEd3pTOeuZuW8CGl8I96T+
gzG9lfrKfi113sDrNOH6ESmjtzEz70rgB37asHo47rq9BA0ThrDHlbEt4wMOrCifW9e7q7Lj1LxM
RixTiNufzFw6piS8BtG7g3zQBzJ9fUwzo6Ib1gll0OEW2S8JwBw5W24Zf5V6u4OxslV7Z9sp4900
avucDCfonE1dGpK40iIA5vXZQ0p03N2NirsV/rONCoEaTzBvwDUjfe//R/Jj0+JkdfBtyt8T5zfI
4Qj00AdA6mi8Ub1hpttrGoL6OQCL3YbCFfEaKB3EwMR+rMKjRfeAPqAFGzNPN6aDnx6OKbD3NlOs
MIABw5FHcZ8INZYVJWg0seGvBCsfn+PLYdFIsVwgHyLIme3Q7dYxk4i9kpRGSLMPiu39LNPhLrK+
F8U9dD5JamtRHRYx0Yf1XZKMLPHG9yv66GGq32TfAHDGyilepEJhqIlswS1s4IvPtkaEfapVDj14
YezsU+Q8wqTdR/ZwVKJxE9DK0HdMjgxR90Nvs2sDksEH4f5wi13h/tbRqtD8mTtvKa32wt7YZEZd
gPpzAhebUFySoQKOpAu4YJXByrMv2WPOvq0L2bzwRSSo7RK6l0w3fKJtEDwFG2m5F1/7AWp3+6Qv
HnQKSpZNjRgoaXbTu3ZwEl+3Q8iAJ4m8/90STXVWJmryHVc1bJbcGsjA/6woX/3qanW9H9edzYpl
/q1LXygjRfmRIJU6Dmbt9tstb+M/a80ggCj3bT8cOZqUYIlY/A8+oJS2WnXWiyuRnmAvNAcazCwR
p9GqaQaLs9Yw19hV4dhd+GKivqwHQdJdfLlvV0vNjnVSenmqVGwgFZW+S8A1fhjRr7LrdozaPbyU
nimbYQfoXVIPukhmc0+vE0or/2Jzr55j5so7XfFco9J55fqoUhJiGIpxkgS6NcbP4hm9WmjmxbWy
y626N0Mp2wBqBmGVQwO2bBRnlpNx7+0XWwz2rasFZw47iUVaFZ5ckKZtiD3QOOAGBmCcQf0rRU+K
MA3VO+VtZV2Z9N/6srPL2Acemi3SYJW7WpRUQKgVhgxD2JTdAZigOtnb/88VZ5dR00WQxRrfUDp6
Jk5UCBwPO7oya+V7/1RhxFctzuL9v9rc2Z0cA3pWKlUeG0aclZua2e308AKy4MUhmt9+wbVrOQsl
knKKVdEZLBa+0lIE1ZVgnSBvFTtYeau5xmGnhWOEgeXTTS9spG6eyLGhABC3rcbQ+spb6TNjY6Xu
f8+Jy3SeQX9rdMmb3Tl04aGRZ7n91irEQQzlnpcnDhg2Wvczs95J3zYxYvaKeQjaZ7OCR884q7rY
f4gxBelHUZEWxsxHM/tVuvMyJUD1/iy6ZxrsNprJmAWB5mcv2zvMpFg7jtJ0fb0AroFGoornm4cS
IslHfoBp+zu/goBPTwRVQAZ5H/ES44D+anAo3CeJNdw+KcthDOECYlzA93SYfPZLSdzTZ6rDVOuH
HcxCTgs1Z+A/vmNvKPLoIHuGuAocD7qIJQRVHVqd5k3zpaR0Omb1/vYTLR4paoi4LwMxjS8lrtYT
aSn8WGK7TD4BvnYySCZn3dqjl3B7rcU2I3JMB60EWVCyZxdFEWnb5wE4IIbA1t5xLWCNvBrM4Q5+
Gu3Bku9B+Gp4SPM0z4U4U82g6ZSqM1z220+zyKsjzaf1XuJ++kd4fhUjjEXd6l4POkqXkSIY4FW+
y6b3MVE2tcaoK/0kKXa2cdTCi9KhGe+g5QbhChaoa2y96XXkxwWFd321e2LROVw92xwFUeMmhZlK
6Q9vxDkhLRKqQU/rTi+BDJXnyTkBpEF+vb0ni8wf6HyqQXxhI7Ixcw7a6AxjYfYfKbqKYCwiOYBQ
GvrWzbFB3rk4tjj8lUWlD59fSBuWGHRbB06xNfPxJerDudWx6DTEgPE2dXUGWlA5mtASMdSdV047
wIKekGpECyEYxOO0lj8v3YPrZ5i5/3ZqnSbXW1hA5Dr9uIGpVliEABcne+EO/qs3lvgv4jW6M4eb
i6g0ck8F4uEWgIlTy76jDEC5hBxGNouRsHHK0uFHl9B8DnV2Zf2lYAfFMeRybVVXTXv2tmPjIoel
VgDyzStsOT+ddh3Rm6KWmwycVmRn0C6SYCJmXWECe5QePOtZ65Md/AjJ1TGYpLEuWLh4EK4eaxYS
mTG5iu1JFN5XN52LKkGwQWcRhTuKPBIAs/8y1L94KFoQVxGURSKY7OvRJN3bwSB+ts15Tu9EPAKF
qfUvFq3s3v8h7bx241a6bf1EBJjDLZvdrZZa0UuyrRtCDmLOmU+/v9IOlmhCPP86gC9s2XCRxaoZ
xxyDQbSpL88CRZLRTk7n9kLyK1dMqdQkc+0Ik+3ci0cSbZPQft34SmuOirsIFgzkO8xCC2fRGWYe
pENPbS6+HCURWnThNZxCk1y6IGgcG6kSCLzC52bYWHrtfFBRwlQbigMCcdE4SgIKAdIYxmcwWW37
zzR+h7wKUfg+PZrGk7JlileHnN6vt4g1nNlP+hA6IT78Q90pLmVPerkC7WWDt/ObZ85i3qGxgAlQ
nNJtgxMSbM506STB3rf/2dh4sdzSIL1/nMXGW/U85LrN62N9gRUUZKhFc5cVDFMcdOlWVhE+CHaB
vBWZ/H3+qcJzIVUg7JRil5MVRqSUYS9aQ3osODOz1HmhEr7rR+1UUo6h7rKj+C4rAFCGat925U5P
1IvPX/7vTy+ewbEhwHHo7y+bvV1YxQV4p7faKZ+B2WPZPsvRDwBkMxjheGtOfcXlsKAqfA0YJ9ir
Ft++dvyoywxC9TJ6oPXjNDvgZo5+iefnmmfW8yydPn/FlZoNSxKIQCIFa4u5ZN1R5FGSON9EgO1x
giLlh69D5hoejOpZLp7EbHlQWU+MYDgNJHiNYM/WDxLIE7tGMiC4LP35LFFVolNN9DKF6LEgJzyd
dPVu+CHdSdKWvf47Z/v4wMJ7vQtVpKiJKdQMbw9Mcir4+gQMiwkRiii1jsocygCbRQB19TziJBTa
ISJcW5iBWkoHp7LbiE7ItWzjlsLoWuAsiBLpyJR5vE8obKVUiBOlvLAAqKrOraam4EtR0IBeZXYY
zi8GSF5+q0BMOxNZ5mwggrr//IuuH6J3T7o4RJ2moxqQ8KTZ8AgwNOqffZgd2RwKkjoTftCQbFZj
VkrufJV3iy7MhBTLci6VdfTGE2V+p3sWd/fx9Fsm24zyERpRcKEI3o6/9fCG4yzwhzSWKZdQtflv
wlZRV+Dw4c6KhxFIr4XikRY+FpAmbuyQeJiPNo2Htem7KDS4oSkT9/7dEWoabQzssYxQjH9mXKXL
HTItDzhX0R2JOsb2lWaMMT9uciStlLnFypRsAcnQ01tyZ9eF1UZZ20U40ukmZUwG9kUuepgxH99d
ph28qkxc60l0rTK5AwnrQNQpELuk0yLOFYcdpoGXfDJOVchY1O9+vkFKrkqLnf097gMX/J+YTO/0
4bteWbeDU3iC4dJvmd6mph68IY4JWuCmwXerlYa0lXyh0ob2QQ7Wv6fxtyX43w3z2D4I4Ineq4fO
QmwrRWBVgs5PDFWSuWbWzkxQe6MpsFVE+DsA/bhLiyKJAYalgFgjErRVNKyIBXk2hqUppzNH+K8O
w59PsrAnjZgAiwcWA9qHPYGHi98IrDn9KlkTfHGjT7NB5dZsjt+v2TIVUmoiX5Ap6Gh8PIhlpBbw
t2Hv4YYWu178Li+a6GZSvFyQapzsZvf5267tLAm3DRUVrQPimY8LGtnYJlXPgvQWdpl6zGhui15B
pJO5uYO+4V3+rpvAAvR/y6nLjDqqSsWcNJYTTXKACfTb6OBHzSmNt9Bnutir5aWm88DML30aAHCL
gDnR/SDv5Dg69xqzpU52PzUwMkDiEibN0U4u/C66MFvw0VH/gNj3mN+YaXhTD5kHIh/4/u8xg1Fk
vJbNcRdJEzQxMDl91zPQWlTmDalkziO+znKYXlsvL6B/yRIvkx51AMdWGt4nKTRHVCyZMVNMhMVm
5waqCDcINgsnK+ZL8LvSZaV3jEjF4tSEtjRrI9y0TEf8E5aNV6JbaPU/iYN2Y3yhy/zhZKvFLvCk
buODrhRt6I3AjAdgS+hpLGEZiaoPZZsltSgYMcdt5zd1Jl+FZXdpVk9TTJ/wVYsTpvBTV1Lunfml
7x8FcR/geILz6cLc5GtZ2Q0suQ5xoM6091+EZjACqI1NJ+XchNNBAbgeofs3aVA+7bXiCVAc3gZI
rBT7jxXSZJ/fpzVny9yvZsDuphl8jUVYAJhrCOdQr85sBgDUlqYWxdyOCg4BGyUCe5d2/Zb/Wjnq
GktSsTNRtaA+8fEWy/VUKoWfV6QkNhxgya1c9scYwC/+S4MoBKq0+VUenjJrq2Cor9xoiJQtLAcV
MpBbi6Vz24moD8QVggH20bflQ6Kiu1NrBxr8HXM2mXEjh+pTo2QH2/BKI8H7nIZ6PDWWtC8Dfa82
2kVVErzn6U3RDT/lIHM1n9EbWbuMkE4EQe/cVNOhH/xDKCt3lQ9yVv3aytZZDW/MgCrrfVw8zDHj
BmPvVVr2IPvymW4FsFqgKEFyLNtmV5b2bd2O/8xl+Gvjk6/YUEY8RXmGnRBw9I+7P/VVWRqVDbN9
GFzOuGktVtyIBISw6xRFymURvBgOSC1kxqgbtooGowzkFLC3NEgOKb5zMLObIdrI1N5g4QsDyMgv
vKJMoxNk6PrH53JahZSwc0oxvDXA2VKgQmjpPyvFRoWL2hVMfWZLsypgDL8l+FC+DDEykmHpjmye
2p0mA/XDoT3WRnOpheUJqo1bpfY9gaVV6gsqsBxoBQo8KBZPuS+dgPnLVfg1yqQDg9hh2wMB3/JY
b2Mdy9eyBZuwYBMAArRwWaZS+Vabz+U5lJSTUVcnY3gyIauWStWNqmdDnW4LJ7mSRmcnN/ZxiJu9
pqt0cOJd8FiXkKl21lVQaReZFp5CRYPnFdlV2zn0tu4p6qmSyW3ma2XWjjEy1qOiXOVFsaPRf5nm
VzPt/Sa4BG0VFca1Pyo7qUSpu8iZGEOQBLztlBwyxrBAG7M7UwJdov9qDpnbGRYk293hqk7GXea3
ZymXD1pSQx2avozTxIjYANhWkjzTp7CvkWa5vUglQnSqkm7PiP+W3VgJNzi4/7eVS+MdZ3piBkDB
mVCmj17chvqxbqxdcEcpnednMqndrHMLt7v4fEzsgAiHnVoRMw0fT+UYW1Mm12Fx5hooKkqcnnaG
NcmO99QUA9VtfmEjENr2S0bLrqZpq46w8s4f1l/c1kKNaruEghEBlwfqilZXXNT6c25d9daVbcJE
zaREcNgwEauLYhzwRgjH4Sw/vnTjD3OVQIFxTu2jIDy3jOPQ30s4RUoHEDSIKrkfbHEpiZvw11a/
W3Vhm0dfk5p+MPNzp0N3fmwcSE8FU1ogATg/GsXGW4qd+2y5xcVE06Lo4tLKz5RniJJZCGw43YyN
vVxxdoZABYGS0wjulo3+YPJ9mGrU/OwED4b+aBjPrfJSFY8zs3FTu6MpbKGaHKNT//nCqweXqo+q
UP2nRbN4PTutS6sJlPw8FXtHv2YH+/zl8yVWnKlQoxE02SrOdAk41Mce/q26ykUwVUFXFCNH46rF
be//x/hdqDHhW1TpLFBNe/Pq7xLeNFcyP+1ZiAqejxjb8EhaBUmAGBuAGsECQvr5m62dDRqUAisM
EwVdpY8XIIslWS41FhQFJDhDev0oJJoAyn6+ztpH4sQLvKGD45NFcPjuxRLgz3FdFLmgJpkgMAq2
pYPWX+XPEqIw9G6JIDTn0A/FqzT7ubuMykcSs83KwEpQAeE0lLwccFgql/TlCaSLWpvHuYgjJSbL
gZkhNtki0pB8G5THz3dtxVAwJsMvwY4kA+n++EoT5bu489k1MKGj8zw95xWw9RwtNMZIu6vNdsLK
Fn5Yb5mwRIaZtahanSl1gKyiXs9E7DQ8ff5WK0QUnHAuFBzejAHpS2hV6TCBZLVZfh7Km0o5VffS
S/uEDkJzn/6AWUk3nzrRytywEyvMch+XXRr7cUj8uk5zQT1L9YCCYDi+9l3jSkh86GZzUPvjSOY7
yS96voUcffOfCyv84aUXN22y5tIZg5yrjZBW8xJF1whdSPaDn1xl32R0JoOdRnTSQ0fiAuGpytsu
vGnQDa+9+pQek2hvwWUsuykAy2xja9bOGfaTJiqmmw+yOGezXPdSGw6cM/UkdV9kCEFgGAzuh+be
iX7H81ZPXVzF5V7oAsjAkuiOLJXT8qKP1HHSuao/mcNXfNefd8wexrfpD52MYt4zL5VTiNxivFp7
TzJA8kABoKVf8fE+yUbdgObmG8zprsv3beQNCcm/KxQW0r0yHT8/6GvX6f1yS880j45ZDywnT5R2
jxThE8pV6X+O5UOE6c9bLdn2Mih2Rm4TDlC+n3Ii3WrfqaLDz0x6vHF3N15pWQjL5EDrY7EWdhwL
QQ2MbCNQN/zt1ioLb+H0oeMUCnavwA41tZt113N2WQPS+f/6QEsx1CkI+h6WCAzRuMfRmijgKadt
CIlI6JbHnWaoaVEMoofzZg/feabI16pZyrv8LPnXAZVhXTn1xnXJ+HnwXYda5tVRLs3xrk5v5u65
GDdiihXUOOeDsiX0MoYGR+zi1EO4LStZiVVX8Fl6/jr6ihdKnZvEppf3T37WeVIzuQoNdSW7THQG
SBIY5jcn0521a0+MTwwlIARMgX68fqGpVqVkJ/hO+UnU8mNAWnoG8j98GKWCofzMHafC65PyAlog
s4QpLfL3UfnDDA5j+Tx+TwA6GDFq4x2kIFPgUS5KjDM9pHgu9zEFClVDy+ln2d3r5nfVyd0+LvbU
uwg9XH146PNpB99TWYMzD/8hvE/L3E2z5OCPv5QRkYjkvlfrvfYzSU6pfQHAsW2gVZiOghVDn28b
7Z/WfmSwdp+2l4gDMjQd3Mmtsjfya6dv3ApaQSiyh+o3eo1uCUfuiNoLcAneJpiKXaOY3myY+Bp5
l/SaG96Jn8pF/1JLCELHrxBa0Pj7VsxHc2y/113j2fUDa40mnIRWeZkPhpslE9wXj1X6ADjQaE72
YLmMa4A3ULMHxbhvGgNeTfDa0MIgJk14cZmMhVdU11OzH+MRNfBrgDGZc9/aDOl0x6bMvWa6Z1ar
MqudVjI/kFXomkEg45/qyIafI7voICYbQTt18q5TXsuYnofce8EUH1R4mVKqrLLTHKw5ulBafxdr
80GFs1fTLkFJyuHXIAcyAsUJpJVqHL+1xAWN+2hchn2wB+t0VaGTYliTV0vQX+S/jekXBei+jw4T
6liuMZeSK4p1c6kynF3s6kpFd47ZvqyHLx7A+ahc6FJ6GPL5vpGGH0o/vAaCsTx8HViYQbxCpPpU
NTO1v1LTeN8QSqmjfvo1th6zDKWpHwi6dXiKkt9y/6r73zLT90a4Pv6FzVGR3nAEdk03F9Ufc9T9
Xm65BLONNL16rYOiA8eXVRtOdiVQJZegDkPbjAu+FNJsyknpKyvA6MwFJ1s+g44BD5MwZKFo9lW1
ldSu2mxoFyzIEDhUy4Jj4UxaP8gExgyFkr8zdghydbPjtLoK3Ib0YejwGksp86DrVLurWCXJkDwM
LznwYGw259S3llmYzCTNzCFAuu9s2cdQouFC1xhyB+zN54dhRfnOJCgVHQL6hWK056NJBE+tW9Fk
ZeeqYqpHa3/qBX20l6L+pbZPhvlitcFu1M5JwWPAJJXdG50pnqbFVgpeHB1Q6lvbS7ntm58KIoTG
CS7rZHC7+Fhrrdt8j9OLpriPrbtqOFKv1b+M9EwGzUv9rwMilonz7PihW0njTtOoIW6Nja/gZD6+
4sKZd3ZUt51mZ6JvB4Ut3N1Z48L+oPxA4A6EImxwphvD5M1f/CTpUHb+ZkFt7Xsib0c/BHp6aKwW
31PndkO+p2fnrNb2PUXWWYE9KX9GnESq1Ud9+FoqiALAFQSrEfMAMDAhBYP24ld9a3hx1R2Lp6AT
ghGgrf3xkxvjGGeSrGZn/TruXf3VZ5h8IhA9hrmbfesiV3VOsk+t0gU09PlxW/8W79ZefItkjpVA
j9iH1jqOIOMCjSooNNsN5nunpsd+uJnQnUX0HE87oI3Uzq1XDYM7FbPnO9kGW8tqJvh+LxY5u+IM
kw65YnbWtF0LgxacG9IPf9h1qKxQjxgRbNo3Xzr9pfjx+U6sVHTQ9/nzERZWeLRm1Yd6lo+gCpVL
QllEOukEbeID1xaC25FMB5gQ3dxFzFNMPqWrnqQTFyQWSu9D614QW4G++/yV1gw+8CAOlKJSnZBF
CeZdlBmYjTxFtpNBzg9U4GsGHjWnQFHvzCY8bEqDrK4GEAntdPbxr5RRoWUFHosvJ1wLkVJZ7h08
uhDj8EGfbnX/V5ZDFBoDSe8QBNSyEmJmSjxaWZOijRkdQ/tCQOxwMTrcCznTqc5WOXwlU2Q95uNk
+jNCVu3jZpq5UuUKDCLn3iJAekr901hWULHdOwQbZvC8OfyxZhYs6u4sZjlM5i3JmGdEnKQhLVKU
F2EHa67BswYmTLWqvZdbgSVMRZjj3PV5Bil06fYCeRM9fX6G3oq0i1Tlw1Ms7kWF+Lae5DwF9eFk
vii1HUJ2QqKUTW6TGAa06yzYNRXVz9xjxF4IFkb3fsZo5rGJHytI3ACdbtHlv81t/P1YHCjROVYY
Mf/4OZogqWZj1LLzNGo3KuOcdDHrjOaSAQTDlu5so9nNTeUlPKaAJ8UmHHIEwcNeyWVgue21Gd+I
sn4S37R+dcwCJknTproI5+RFUqg+ZV+CMrhO5BrSQQair5+srZb86pHSISIDBO/A27ioBnSl0ndz
icnhtiRIo7QGjxBdj3XupRNt7+O/uzR/VlyWdSzVL8xMljNRqxyUZ7n5zS1lMCzxyU62/PxKhRch
AxrrhH6UK5c1cnoaU6c1LKbL0UEYHkilMrpynx/QNVwDZMnksVSRTUjUFrtoykme5lqWnskMmwjp
R0RjXfklDJDschMmnrWLvLiIlMMcXPdQneo7OHZ030PR3OkuNh5mxbj/eRhohhbGXdKphcQzD+OD
B6MB6ZV31X0FlxPOjJzalTs3uisf9NANJM8mYA02tmP9AZDjAOLhkE0szFSUWqMejCFmUVNB42c7
zjetgrK+KcP436xFDVoGfkb3Whcx1jv/giBiC69dkJ7F3DkKXq4QaMNrKinV0+R+Y2tXagVAn/6s
Jt783WotBFhdMLNaYlzpmX2Yld90Q6oRhjL1ESSUGPWWRv9gps8kbHOwxWC9Bhj58ACLrdXrNlPa
gK2FTKbI906If3Oll5gabbab/oHE+vM3XjMP7194cbClMdZGFKE5S5Aazy4MCJBr+ukOEsm6gEpo
42uuL0fMi30Qfm5h6PUqM9Ki9tFz6XaCl7XT7oFNAwsgu3hR5XOdB97nL7gyH4SkhEh7/2fJhRFv
TSdxusxBIUli4lz5B3HBCChuj+RJK+8s+WhW6imZuCb9VtK99baLswtRX2dXmQQicogOjWQceFdi
PsZyLa0+lAxNwJq18borOYfFnIyOTqpGRLa0vlmeBFkRGuywhfA7uJJiOAhaeoeYRRSPGKJzELdj
couKCkksEPZd6J+dvrwzN4PD1YexhCgAu4+ux+J02bYQmKiF2N+0R1GHhYUf2FxmzR5hiChvAF0U
8/kfby1Mx3kadU157nMDIn0xjhPC/P7fk5Mb+ysu4DImEDkzgleizOEsLmighMUUjWV5biQbPqf2
KIAzYfBYFC9jDPtviGJn/jI3pcdPRJ0AcT6Kr7nZeURvOhDZJG032pxrUZyNWCfYOxMRFZBuHzdg
6tLRnNWiPAcp42B6SFNB2RE/0cw1gRqZw2VkhJ6mT15KNCKmSxkKp+G0sTfq33uDRzAZxKHXCrXK
4jG6OAD82FalAFMMEupeEqRYCZyynWt3t5neHwDbBUW8j9CXnLeaBG9JzeLT2PT3kFJFmgFysoVf
nPGJUumrxbka7S9TnTwF2JVec3CA5kGjaJgVX5vwH6OQbBdUM2Qv2AFBkldK2jHDtLbFK5zdB2sS
SBTHlSAPNcDwgCmQKYjoFV4ufIGFh0H3yIyOMZLRjhN4NnTPRvIaqteFIJPRrAP0XDsLJi7N948m
nzvhX32+1ys3CwkHUV5n7kSDKeLjF5dkv9Fww8UZGLJfP5MicLNy+DM+X+atKbrcU8Zd4WsUOR6Z
18d1Ut/sA18rinNHflD1P3VkjHRfO/ZYtXA+FJF+NGHhSMuvjYSQjnFUlGJH09ELfGhiyB10iHUE
pch4n9JT9OH2YN6he6wcypD8lT2Gp41HXgkJoSiHQg9xEGi6nL99eF8WTVqciQz3YzcAs+tViJmh
Zh2C2yoovSxJDhLF5Ay91EF6ziBpYdKYvAZGZGUfIg6KMH3i6/sYfTduO7hNf6cA/GW05KHSrAvw
yRt++I057O+N/vPUi7vTDoNa9BpPTVH+Nq1UBCBekpjR//LYVY6nM4jQJrdJf0ut2U171KJ69VJo
CgbNTUhZCW1gMUIi4MYJxbo2kI5BoHgN0VKYP3y+xSv2ljk7agvMZaNrs5xCtcZsGnWrLkSdEnYq
KC6mbi+oXNUtAMeKB/2w0iJekIe8Yh6iKoQ3i9VXSuXQWjBnnI7PKXMR44YhFZv810cQRV6BEKfU
u3AkdZDFJnqKnHb5cmJ7KcnpRyCPU3cJeu/zTVxLem2uFJ5aga7aWnpqxx7NRhrz4qz36q5HFdve
z/BRT9QYejU8qIxkyOl0sOObhNfmrqRWv+uV5xGNcAASgkY7S4Z9bMIrGMXwx26BB9ayHmTiKOPD
sEYhadk0cMbWnqORM6lJ2Z1PZ0SCAilL5hvRmRIqLuKeTBZM63Rj5OLZGTIAvPvaQZiZa95oj7Nz
KdnXNkPzn2/e2od6/2SLoE63mzE3tJi9o+yvXqvjPT4fovLJulR/fL7UmqV9v9TiTGiyQlOqS4qz
QLBj26x7MZLUv36+ytqV4j69waFsWKwXB1010lFGA7k4h84jMCLsuUmdndEEfUuXb636yQp8UkrB
8CosTTo4XLPMBhvYRXMemUbQ58vGJkLpGxduBbP5RrKBrjbRimiq5UQT/+JVBfJRVbhjIKc+uhRT
bpQ+0tlQxrlpfyMlSRgKd9Zmm2MNegOZ25+VFjXvRlbL0vQlml7hAyw1dakwj4Qmwe38JNfK9QTz
sh2VSHUC1yVP/s9fkyoe/hm0Caq4i3Mz9nXv5A3ARAxJlTyNndAhEYrQULn+m5W4okxdMBG7hEDr
RagQ/srgCRRgdKVroIPFBHjwuBlirZ1SUov/XWkZdQBZlfqhYCWIPhngoxVMJk7ZavOQvjE3Li2x
Q+BB3i843ZcrZZIeNrbFp8tbzWvsL44Nf8Stik6CUv0IZ3LiHta7+JcUMQLNdFSrur1+q0heYo8X
qZ+74aTvtOYm65gD+FUyesCtRdwhMOkyKOfBZAymK9yWFJAchQhFptsbbYQiq1ft/VssDmBdD8jL
T1w1KJQpYJrli4iHZ7AlA2wFAbLzXXudw+A6IXU4tWTgmwWFtcEnciPYa0UTCrqKRbPD0ZKoKTVg
v0YxHuIu3BtT5Tmx5lICPHZte3Y6aRdRtk+y7qDauTdDcPJkObd6Fe2TtgHvFx/yRNlNteU11t4Y
530SfJEBwedGzeTmvSQpoZtIdAiZOc8iiFCzR8i+vQkqWN6vnZILui0uXS+K6cdE767oKDKNQZV0
9iZnLxsT0k/JIRwOrapDqtt4ja5cxWV3TvjgWaYKWZsMtGORV3urk1zlWW/pNYa2q/U3s3lU5l9t
JVGTb1xltPcKUiJBM5wmAqKy/UrPZdeGs6vazdEJngdiPLnBeYXFHRN9Ip5KGFZGj9gdjO5bVROZ
ggSHHjBF1a10goOU3s/IGmhHU/My9Wt0h2BkSaJHaOR1ABJgXRyycpdE/iFlI4ukgdnyBhwoU88J
/4/f+Bdzoexr+87KOXXCdfetdExw9wjzBaTnQhOJzKKRYc8FIFFCxj53zkUNt6NuKmisJ6dE7g4l
eneQX9vB8xQ4LnhZHXFVtjuFrtvwoYC9pzTgoiXnm2Sl2rSv1P4rEcJF5Wh7y0y2Omki/F9cUwQO
YX51yO+h2V8YuQom8ypqwBgxGLLPIueliEIXik8295uSWMBm9m0cXAgS2oRhh82UcyU+hH1CFkMt
IGNx0x99SdnmpuNMQKlsYQMuW/SRmSEm88bWJiMncZMMcyW7YEW8pihgkXQvrpPWpUmhGHTWSvvE
R0qdzDP1+9G+hwRYyVyHOZMCXxJl0KJHlyjSMXFW7W3KxJ8bfXV16989yCJiMMPUHKUQTIIRkuFU
NcomGXKhaHe20YUj0+X9nfSyaHlHaXuRj+0lBzLq7suk3qdpQtEH3cH2uQ79Qzf+NsqXJOxvP3/G
FXdBU4kMDKUmfOASfh2XsRL6PYA68gRIKmBqYqZblW9U419AST+stPgqqlrqdPvB9irhC5mSLj8P
42M8TW6tqECdnrdjC2G6lyf//bsttl+WbNmPZk5eZmW7sVAPma249TTtetEnAh3lm5JQyeFS95CQ
fL6xK+EvaBeIzmFmUKmtLcNfpTTyyuLbE0KJONxSm5PgN8sFZaNkWnefL7eWCFBdUy1BwqOT8y1e
Vp/iaFItgCmTfE07OWZodcgf6paKvGwK+muYRq4w35a61+ST1h7sgAlLKzjUrYynjumSyf8PVAar
5wvzJyhfIHlcIhwNu6ylvAVsxJSl14c3frST5/Cm1XwkfWdPHY6p4xz9GQVjhu0wCRq0B8RFutQc
dN4hkrSN2HaF4ZihHmolghkHCaC/KnFqW8gSk3JnGLpEwQuwfmwoZ4jCRXzdMypetY4nsx2MvBay
LVTJKhMW2sTeepTVQ4LchmCmYR7RWgQfrRG0uT2B+IjonCTlq9Y6B4ZVxHlBk6UrW5cKofhT1UIo
7zy2jk4JpDtEI9IH+aWgH8j6p42TJBzCX9fm3UMJq/auwaJErUlgTAPfKNU9l5UGIQixKHsIwDtZ
s2CmLUsJveuWXgSWayc4Bsi2Co7d54+yln87HBtKlWDB6RAsHsVOGRQf1Tk7l851qpuuEwERjE9j
EYPvuweiGsIabOPO+GhME7jimYS2l+9HR2nyImqEvju0YCx8bd86r58/3lrs6AiZdkG6QnN+eZLK
JBvgCZYLOvO/bWsXJ/S8W2rb4A8imkOzcWn0ieam0H2NxZHyxDbfjLjWy49lo8aNQjSTrESRHz9W
C7tZ0E5tIVAk9I69oDSJwUpksplO9F/B9TmFtrctCKljuP6D3CPCkbcGN9bO8Z+ncJbtTn2CXtEx
moJAVWBZoubRf/Pv5B0mwdXn2/73YhZyQfQqsK94rbdu0rvzmUlDaOddm/2PYlDBJcBtgVwV18Hf
vA6acEwft/jjeotDmDZ62qlDw32oHS8x490o56eQvq1PSp6N6U7JC6Tfsl2QPpnjfStR8qAkXVVf
a13z4IvcmRJacFT5rEHG/SeeFYNTje+GOT90JVSzzLtnZkd98CfATbfIwuMYJdRFMQYVBG4K3al2
vmoRNsVG9KGxa6PxhnD3stR70hTJjSPnsqlvYnv8UiXKoQjjF3uAR1rn9GeB1wuOL71wG5l706lu
oZyYsPbIC1TnIThGID+18lcrdIcGdT+X6U5WBldqR1dwuV0zkrxLtfhBZyCiCy3eH94qq3cN7j3u
U5tSLiF6UUR2GbKIlMICJMPBM3uthY4T8MiWIRVGcveYMMRkoZHh+r5GgeqVqeGGKXj3RNTyuSpW
zpMeg+aLH34P1L0YCofGJdAwQBRbKpU5ZWR3mmtVprkPXIJp/T7Zq4ggWtXotlV6sP12H+ma24z6
gxjUrOBhb4V8le0FMGRMmuWqkuyl0ZMIeTOr2KHgs9dRhMhJYkbI2Zmyhhv880P7tx8Uh8iE8oFR
QXAQi3saxnHUjyhdnUvtSY6uCYDYCPxLSPb7+Up/x9sfVlpi6X0+eMBEdHZ24mYXR/th/icY74du
PwYZp/ESCP9/vqAY30Oax7IB3i4Cu1mKHaOWeTVDebIlKNf1p2IoXccZhFQhHNVWvCHB87eHYubt
3YqLWKdnYsLyi5LN7Mgitdij7slBFEX1z19tpdf/caVFFNe0janVc4WtSX03hyWg5p52juVp2hFD
KiyO5b9m5hZD/JvrWBodA5oOEiamZgnNP9p1GZBpim0B1yTfW27BGQd9sRcFCHOYXaOrvKzX3cpO
vupyettkqgsQ60KxvtBI7Kr7NjQJ8J6RjzqOXXRIxgoZjN+qBvkQNiiw1ENYg6g0ThPIelqQALbK
RjtTSieNNyaY+1u3d777cnhhzfqXogK4QkOli8q9lhj7CJ0asFjHjt0AFOsrL/OWDLq+do65LCI1
QcaFzPXjDljjaMz5mGXnMevdTs+9totvAqun3t99D+ujrHff4jaCB8b2oDKC30c7Nv60k8wn3UyQ
XJgfiFRiygbQLTLdXDHdjGrADOGRRn6f/qP1r0LSu5ULdKMcL/RlV4Ujlw3El+SysRN1gbxp3Mkp
7wJhbyL1SAZFvWskbbhP5muj+W7noWsAMtGMwgUW6AYwOP2bQ/hnJ5bV2GpMBgRPwuwc/qqC7EqO
n4rIErYUvUQjrfbMLgrV0I1V1/efeiXkeZCzO4vYtFFH2Ww1KT0HDKXU0UtFKt02wUFDbLVOm0MT
+G6T5Z6E4i79lwbmhv6CMMePDmE3eXE77X3uRTCXG/ZmJYDnUjII+r9PtnDI1Iznrk/Yj5myGEJs
agfE6yGBqsesWRhH+9+FxIlWr5RpuN19in+yq634/Y2i+q9bSslOPIpIcISheheKNFFmloNjgDmr
npz8GZjOzvg2+DcCGDp/jYOrRB53ptUecmwxCUbE6UPC7VhmhSf2s+wfo1MD9h0Kgs5VVOWKr1pW
6ZWUINd8qub8VoHrQp0Q1yKs/fwLrzSO2Uf7LTk1kFNb9o6MHq8LlBuM9ZCD34yxB8EZbqZTlTEQ
lH6LqdGpPQOfdToYXmqqO6Vs93Lx4mtfclm9VcFSahz9ujwPBeOxAdQoYuy5KCC1cVIl22X5/H0u
HxN/kwFu7XQiHcC4JoqJoqT+cedr26nqqLdBgRGQCa4vAdqhZKJN1Z4sEhDj6LcbnnUt8Hy/5sLR
mb4yWJFmsSZk1pIHo0jY3PidCOyl2t74OmsBw/vFFj4OmrkpC00zFe0zQmouPU6OnqJwOZ+fgzVv
amK3oC/QwSlo4rXfHeLI8IvOV3VeSxHKdUILGsqnnprr5+usbt+7dRYGPZCsOpk6LkvdXCKGzgdL
MjjrmDODGH1TblYcgOXVfPdWy+6ENsSDihdM3/rEMorJh1b6yRUEZ986VzR+djgE1Kk3GzAroxQW
M8RwOgmxXX4tvhz9irTrnAl8oBQeEih1OCUZoSa0o9kurO19Jh2h2kCfEKZbNa6B2XQnUYXxu9cW
DNDnu756jig/OapsMVOyBPzEbVBX7QA+PqX2yKmlxF8lJPSYpQ27vMIgyYsbCpNr0KGzAYsPnOuV
lIdajTVEcX0MjbOj9vuamTw50AF4RJdSMXpqbOzlPtulJoTfJjLosetbyY5KAvEKpCu7PAnv+mq4
SjIZLcfrcPJvrbS9D7vgzrImfG13yg1/q0q+tk1Ugxx6kTAPULL7eAn8Oo/YKk1s0wM8jtw4K01O
dnzlkxyE/n2VxCKfh8WQxxSSUiZdyT6500Bob8edq47F1mCyB9ROyrCc0ct7Te86kzuplfe0esJU
3pG0C+0kfUwuqHl7KoYXiyC6EZNZecKJCM9H7OeDAMiLF7AYzL9a1CGQtUM+hpHXvdI+I1LKfeMK
CnksJ3a35xWMtb2kloysCyR39FUXF6Auwmqe9ZlzYH6rteoGWm4d2LNGDyW3fwea81CU9clEaNGP
Ae5MoVe1B9rpsWjgAJcBqTIxM9pQsE2uBIO3YZZXlo8R9J2Gis6rIEojQHADm2w1s451yIsQt8li
hhfsmuYflIEmj+Qfk2NhoTBeIuZi24ch6i+dOUTNOwEWLlsPwxxAHLrLFIXZs+fJQP38i8NoKT2B
HtmGOHMuBaT4v0j7sibFtaTJXyQzbYB4PYs2hACx8yIjMwEhtKJdv35c+Y3N5KVykofp233Nuiqr
JJ0lFg8Pj2AFHouKRmllmLIeuLleFxFE88mw9Uo0Hop1FoTqhiFAcTwXVXfSnobaTqpaUSCeMD43
hDySEOTQ8WFxnrB7gLnz+AwVHRRQ0ignexQt1kjYbfkWQfLAEWp7wHBkNB2E/RyJVCiMKBYzkrQF
0LAnVFmDbGyW6JorkASHfqBnt4IOzE3pvhq4Up1/Y3IZ7Sr5CTVFpxY8RWVlJuqtMHIi3LkxIOkB
tCs00Z1KEVTDkI9n9v1+NypU2qLHZRSLjjqsgWjnmcQRWgebpE+oAhwJtZwOSzpJ8rUob5HKSulO
iWo+jabA6CILMWGj1PozRsPc1cxD2ayU0nykt1ktiYskvHnltNjnUNmIJMy4jmgnVJu/bd8voDjq
Guhrx0Q0tAbABP73VitR4cu1LOIkImm6o5V9Cn3WCjiKlFzLKfif3ZPcQ409hEuW7iejdD4QzcZQ
ia6vSqQtukmIkKagN1V+E0v8dkcwrQO2ZjCZCGT++2aSMH6OpwmcBJZxHKHVv7mCN1R/DyV4swi/
+fefj3q5jhNUocS0Gq5jvvufGpzaQXSQDIe8CGOmIQmCM876U6ugKR68oXxsFRHKJO9yul/T6UHf
DlpQCnrAvqe0/Aw1mlxLnoNlAOECROui7w+CjGYXUPahXnbvVEMufIjSvas9vX3wS4zjp03u1xoO
AlR4//dgORhPqCyiFRkIRY9Wm/7+8WbhhwzpNQT5+bUv/vD5aMskHr42kHbD1CnAshhbOCx7l2sE
kT7YUNAhJE8IDfz/Pfo1+inALVSlGo9+iNbNd2P5NBjWopkn08xCyNX7d6vLcvpWRvpX4z/Ue4HP
ogcQoPh/D3akdn01CXGwb8/LyL8f+ma0l/GRcptaw0hxTE+yhGbX9xgtnuwG8LYNC6LAo8LiFem1
r1M2ZEvlt6+bZ6BbpM8rIsflwPMtwbUUoOQXe0KUWSV6U4dZXXccGFROMfnxAdUepmD4BAKJcfB0
hPsIwvMPq0kBDMoPuw1RXQH9IQsfKzqCVZ6KbqxcWpx7JPt99NCHwn+QLB7xZRgUeOt9883W/BaY
/lygF0hJuj/HUqpW33cApHQRBIj45rOJSJtqDpmN6TMhN/HBhqrK+yHavxqDH9sz/P6PG1jHo6au
b8233QFPc4hucB86H1FCch5Y54CAbpgtCHzLh2gFKnGDi5sIEpqA8+3fS/FbDvdzJQYb+eNdZCXv
/MejRWOjNGjswQQOuQfqz5gUNmCz1bte0V+NrgRdIWidDIHVi9EtxEAQxFsZOZhoWsZzebKDX51C
QLmt3lSu0PX06+X/v896uQdjLWp6f4K4O7mdG8RpksgvwyDiGBqzrIHXG/oA6sCrtW0fF5iEIPCp
9oWfbJ4xKXInf27LrGcimtTuCCQiH/MYH4YgY178cFJlmuQSQbRtYBqhiezwIV/bfkQHwjZ4lkB8
wbmEni6JgXw0gQwZo5UiYOgwiA+D0og0wpz269ColZchyUmobrHzddoRrcmNJ6y/lKJQ3BHMkJJ7
HIsiNobLIkM7aAINfFBex9q5AmqvzjU8YsgYw0vWlDoo2kEuDYB6pyG9g+zKKDPldtc31hCZRgh+
SswaabTVUCUpS+UDBnhgp6JuICkx3meFhDpN90OUjRgEPDnlfhmCx4eEyd6YG4XmVgyZxCAlQI8Y
uTTEOkq3kqbO0OCZIBMHZai/nZ7i1zB6Z3S/QRtaNjWQexA04U9mRWzh9W7pCHHbHWq/EP6csmT6
Drgbf6tE/vAAI0hJoRSP2RMQ0QNi/T20/McJL0HiHPnZs902NLDU1ZNN19F9i9r7XJtL6EoYs/su
cTo7sEAkJSHdNXSSs/RaMt27eKlxJ4hiySElp4872ZwgscI1A6Kk9MlqFhN0MjDtpBkFB1dq+L87
yqGlwseEZ+R421SfLe3pEY1G/Og6Y3Kktrm2M1Ix1w3IarVTiGmGZLWbdRTtZao+9pejCFCQCXl4
JV2AsSfdiZQSMZgLh2qnUmg0R6aKoeUPs5bZJNKFiSlfZVBGHibmqKPDcTnRrOIMhDXr9aZyNIH7
BgY+kGQJDZlCPSJyfNzAQmDS1IrdaqyPullQbARhrkCMGvkNRlItqx1Kay0T+fSAeBtPbXjPHogr
H5Z6TZYyRf+/0csM76A8WahSzcArYkCs1z6c8TXcIBtKLEX/KOiHQJ7WhLBZQh+6uZrh/pApDrzE
upZND+GdPYDwakxN+BOjFaxwiT+GblGCwpIlAiEgVcsat2U9k1Ragro5bEqm92wR0NOUjA0oCFHF
UWmON87J3fR3YO49ZvWiOm28mC6X+33FFDshR0wkkwl07ECFqJyGJaRgYwKxG15sbl/3YwncEPKi
5rhgI1yQr/TOxI3M0JJLnxfoXSnoFiNPwrnjLTFVDoOQtd1tojcG5q7ZAjUiYnjeHb/84AHVztmX
SluA0/uCjnTc8GWImRUrkfcWxvDivk10yRnhOxqOD+SyPdfnm4uhkpaqOCE5/po7URfVZw9MHQU/
uCkYJRMEN16wfafvQWKbgeTfJAv0MvCSd3rFQE+Yj8mzYY1CE4IT53bsCBvDQPrCUVRVVOQhqIp+
zRTKEQSSbhjGibYn0BbRHJEYzZ3klkJvXxO75VPjXLoAmS2JlxRjw0zZfJ7qLZR7a0X3Q73zLR9y
hyWPXKhBIF4YyDUEoj4aGdnlDi7rgGKnRNMRf4guekYe3azIFiJDn+b9C1hCugzQMbN5YorjwO80
Ww5tYtyPnrc5fY6JiMM0NbIWDokG3RavcacS1wjeRQahx6iWzc3FRPkUssC0ddMxH6NKxLfrtbn6
inEjUbnBPzFhbkJszocV2XtL70IMTrfoll8+UN6QTJAUUHTM9Vx/Uvv69cDVXOFK7lZfXyGtKCr7
RDUqCnEqC+QHHVcUYgpIXdSV9FnhftSMjQ00UdV6Q6EHDUNQ8dCKyd09NHbJWn2X4szX+KER0YyS
qQZj5paaa5PgPxuLkITwRh9j2xuWkS0OOcZ741cUA5RBCx+MVRz2r9H9xfARGcyMRo5P3nZk/Nna
w+5qxA3J0TCsRUoWlvcJhqj+5JBxh8OgBXtywPP4x+DGpSafy5YeHW7jT7hbNyPOcBeOGtnjlmAP
qExEEpDr1xuYBz0i/3XL/1jkl+hrCp29CKJ47RY8QCKQhqdE0hOfnDLnMCXJpgOEssOMA5x+aK4Z
wbJlNzPa3Dz8RovDtoM1hJlDwb8mIr17xa7Y5edApZkVTyAfhZluJAbNNsfkPVw5VA07gRfnoqfF
efRkGBOI39xNNasqUCZBVu2qExZuuqtyyM+CZpU1CWoaLZNN6ajXh+fbmn2DXsemkY0cuAV0s7SD
KqzjUpdj229pBKFs3CvSzxId1YfZjVwedEJrKswhWawfM+K6LuSrnWCXV1RbS7giZzBlzur6yVHX
bNa3SA/ja4N7zZ0zd1ryiTvJUvkyMqChIE6JNKg8dzouBo5xifNPsTUN+WLuPiL7jKg6x2OOgs+j
xNAWAfZd4FrBRb2nuZOdXQ0+qYZLyoioa5/3kmM4dxsz/xNU+6KGSeu5fwinFDLrh8aR6LFyKscn
Z4nHy8JCvw0Dn/lLsNszri2W1ex5ZZ0zEnqVNbVBG34s/ZREXot38wGXIMXHX5m4w5/snNCTqKon
Hn49Xkbe4yswRebirm/qc+KpOuIwhCt3WAM3tY4cd5GOKAZiUcGod42Tb9zMhkuFUz2PaI1DvkYl
kXJueQHD9eGC0TEJT7IpMzWemgA/41lFb3utJ4J+88EtJqnZZDB7pEL0tcxnGPfAHiJRjqOlstTc
alaYPp+iZu5o/F0h77uM828QMkU/CSBpQPwv0GZaVVHtC327lWSILC/gUFtWpHygU5HmicPejfWH
gFka8GOaZMq7/+HCxU6IiWxkQciIT09FioBiGbqFhRNtyQRw2Kx9sGJdrp62DGU4NMLMpz2Pv1QI
FxVm5rq1V1IM3RtTW5qfu1iPxnpnbVc3FtEJ+zuT+JZp+ucbIWo26Lhq0N59iey1e1qUKQSUEFuB
304KPofhTS/D9b6ZJ2nzUVpTWOKOTkiA+a0MdLvTCeOej7jnNnypbXiqBeUPSDOURLSWEXH6a0K0
A7r2PLerqcjOoMvjlNBwtsWs+Rm1eehRanfkrq8r8gZLV75Lh3990Uv+0KmA7jK1a7eV/WQH6VNR
OSy5inCEHxD99BB+2aC6j/7W+Lb5QKXTR8rYIKwR7zQcOeWXBFkw5MVq7I5UGuIs11RV7BybDjs0
39yJB5EUdM7ZI4NsMNWBYtiKls5EGaMCjbLXi8kMA19q0YXlEaHkaTQ9b5RVLxOMpyIdX6CNeYbl
W+WXKUIqN9n3stkdewy8RAcalFUI7tt2k+h3EHVgasNik5PSEamCePZQP80JTCxCMKIvRiaizL0A
ERkm8Oe+CYnk3Uq2LJ+k7AbfoH2O4GimRBXmsu4fbMRqdC2a1+iCwiWAUKLO1p1VWaKwKGFLyGSk
u8L1eHzIDH3EerNw+WMzJv46wVhccpToGVUZcjUZS/lhbCD7TcmMKYThhs7WsrkeC0zayhp5sPWN
+d6NwSmL7u4wn37OK1dPib+qJETiizFd3O2NxBZz6MXKrD+0KZwKWClm7xMdYfDhsFsHeEN/du6Q
PvV6iU3rZnJNSvUITTH8YtqjDx4dAaQ/YxDNuYLDfWycEtFcvw/0liwnFO5yrxFUrLAY2XV/hNWU
KFGJY0d8LZJ1zFz7mDsOHCqNTu2c8vZJHDfHyBsMnqJw6FdMjmeN01gq4AWaSSZ6zs2nAaaiLlg+
1dyvlLOdf0pxwPKdpPtGqrETjkqPAAZhog5aGWnOHRcU2uvz0eIwM+3WgBWGgYdNvC1WE5hNHXKO
ZIt2FJAp7izCIE5L+whGZNsjyJyaJW19p6TdaDeazBCGKbYjFE7F4C0wweDo1JjT09EewbKCghBB
3Kdw07yuKvL1t8X4nk381/16CQSKNPdvdVUP9+swTzannhUE5OQRBh1RiUlOUrD5DWATtFtwNYCU
cUl/4gS3a4mMZi0J9QsaKpdLX9cwYn0hnNCgBultg5+xtdvHYSubAYnRdAOc/WMNFsIWoqVkOzmH
pCPXYJUuMFqExsw2VwjnzHea1mCh/hbp/DCJL0hPB1ZiK4j4QBRUYPYmyE6yTfQVe5qt6OEydmvE
sAdELIre8ZEuHHwDLQC2skCdwmyoDi2t05BbINEgBsJ9Y0IvMUWfka5uW6ve9A6uDe7w8/PppCQ8
pkO8lBJNtCRdtQPYiDxbipWC63BoOn6IkKtpH89Nx4Obq9lJtkAq95WTD2jcLYLjx0ftgwZI68V9
JnKBdGeMyhzpyOnMApPoOHJBGJ0uZhPyvKGKqz/vpEL3SDqrmfwkh1PwBVt4mjf4iXwOlKLXR0gk
XMjWYyIIg3QKwmFtyCabKxgVMY/Rf6R31xHE+mUYxZyouwpBOJnqH3diCTw2rDuZa7ao0Sk5TfVi
VZDTGIdlNhP0L/MqYn/tlG2jnmBPxcIovf6OqEGb0evzsra3Y/0MGVKQbpcIn8GB1OhohDPyLD8C
r5saQN5E9qw9haqCLdEGBkFjKEsHKX8itI6RHgZutnMlpAkwC4GVcNvvZhjOQ7Zo58f4ctqtFUjz
M4Xa6TGYBbO0NDXdBppBvlZgmHxdb7oJ4yMznDkmI10kUOVCFFd650FMFc9REMdM+NIChoo2dTLZ
b0qJ6A9743lTCn8AnXdamoZ34z3Rcfp1EYsBgcldyQY/60fGTDbmqj3FKfqY6AuMPmc3YogWolxd
/oSILtAmgioP3fMjkjtZd+/IamP9bIsJMa/J9sZWqus/hyDplpghnW4wjHeFWhcYWVhqjc7mB4zH
84V9VXlopS6ssp1lDwyWm6Mvrtt3vouqsmZngSHTTlzAJwJUaO7z5izTp7RUr6MbjmVpwbKxA/Af
PpOOqweZzeY5hIoYju4ys5QKsLKh+Aux8gYD3mCUoG8oN/yd/hjwS2t9ZPi4KEFEhDaukZWITMTA
wWAtddeqtWIefbZObyVHGSPLapId4W5xHtF4cje7c3fW0Mx2eBbo3AOmh+sWm8+lDK1cuI47SlNm
k8DmgE0FcaZkmQCDyN2R3loI0qDdJFPNDo+lDzmrHDwCDtbJNdsAnIAakFNv5qchzslwszQbnsi6
r27cmlKBRiK5QG6KAoPBv32G5id/AxCRiseRC55ad/R11QKRF2cgMyeogNFsdskTqlp3gWjOhBKH
K7SBEz22vEd0LeohsrUOSWIbYTMLRzso2pAaIrqHWsPUiDeQPSDppgTtbgePZYGQ5d6XCKPw4+OD
rKcb+J+NqOOviczATC3BwHRCmd2/amTsYEbURDB6DpdyFgyIkC590nKJTq6I8AXDJ8FMZJh9ZIZw
YLnVsNg6QiWenBO8KH4ElGKvsAorXo5saQeuHh8hZR9hTCOb2Kqu8MC8ffkH/9DuBGP4pnhZbdIN
Lkd97hgX5FVc8onv0/r5eQPygOrqo8InlMgRszPGqsfULqmd0Bl76jES8myA4lR5I4XbhzvSrPSc
QvvKlcezZGqkPTYG7avIyAeAb/UVIFB2Ew+vrLYzaCbPHj70kiuspkyAAo3QDYfrLN5mZ8AJrFk/
wDilrSGWtAdhRZ8OPGaSsscRGQsqG0uFN74xKj8F+64wlFUlTEq7HaIW04SBB8brojYQnJ/DmUxk
gg9E9ESG7URyz1qu6uCDIkbH/xAlKbAHqp6R2CKJJzrIoZBt5TTDVmAzblTCT2kAOiJsnciKr9tx
rOfLkgKTov32+sY//+q+xkNfsQTeyj+NQ2C2t7dbikQ95RhyYhwOmTUP6CanG8BW89PhcN91lEn6
XI903SJLT15alkQWCPwz5p8OIl0oerY5HVRbWOOqo3MeN7cn7R7+bIIjC1qARorCBC8+8oC7Ie/b
ocWe03VHYJRmX+9csjyE7P+EHD8+6SWkj+RW6CW/are72dOZz2P+0ZrelE+oynI2XCCEieuGYFI4
qUhg/L2gb5/+EvDkZZSr0fD0WaDQwwmjWXOyqAwdt99xJgB6SNLjllI7ICb7+9m/xyI/vvwlFhH7
mwzNjKLdgpbPgV/z0hnb1W5y6FntBEsYtQ7h1ZRodu1km/ALTbGuciexC21Z+2Y+rdSLPUWHM+Z+
DPsp1eRjDvokrKfE5J3MdYPUdqXnDL5WXSCmsQMvtWTAFo7oxAUsBs43hS9tccglfsYgiQKHvbAA
CtyPKEBi+wX7cUw8wa69XJcdZOh/L4I6LPC/24+jDN0lTBr8/v0fxYCxX6R9LefD9mN8GQfJhYZL
GIccMNLNA8wCB/yAAZ5ygd5ItG6JdwEUg4iB2AHfDjYOMNtRZBosNi0BwshmQ8w3ENlrAfcbIcNo
WxGiReBNoCsUn/HjNYuy9ONuitdEFod/kMx8CkOYCN+CHQKBi+eIpWoGZSGSu74h4GbqugdYCRlK
dhYQVNgV27uIdl3ODYefOwC4CsbXWUOIfDzSLdDRv9f2m1r2uraYioRqIjRukf6/XK3xuBjFz0zr
EezilQGIwhPQggCiD+iH5XmfJfncA42yJBt6wtQeblhIU/73a3wri/31Gi93DFv8fFbRtN8+WUU7
WnBsszudqedkCWIPnyDKDgHsKUDdUxIgZC43HxaiZuNuhyzf3jnyDGMyQ1s7oqg7v2gsmqFQ51X6
zaoQECYkBRwmwow/4YrBQj+Fu9hyxp/AwIlkcPiVZiEDOpvCdcos10sjRjhvhfOVue7nIrle0Ys+
K/YVGfMJu7GEmnfmU8BSyjI1R2+O/K9J1s9tebn3WQG5lCjCtuyGXSnx0fPW8q8ozuiTIecnmxQm
+WZvUuMx91mg9ya+eUAvK1ZTNO3ODONmOBHhwPPkAXgTWGYAZzSGCG4+q4CWoSeRrbbjz8jFupDE
3ppTpsCYGlPWzSL65qR9MydetxiyckNzOYbiYNL7f6+HMu7USaEm/Ral0nsOYEWfVmilJ8HErIEK
H4WCIosR7rqf6elFa+htQkEmdIuGPIypT3szFFmoobuKtETeZBz6YNYoNXoIhfZjAqZEeFIL43kK
yJS1b7qEXxsqvy/3FLJQUEkF3/ef3jk1mD5TBQL221bXzrcbrUmhLw3HpbQZIF27NBJa6+OZ/6Zj
B9p7v1i/n09+QSHRA6kFo1GAo1DwiuA8dHQ+b+gJmVWG6tTdzAlA092UFDj8vYkKF0zh2ErpImSL
06InBtkbOkAnJCI3ssgNsrxsEJJ/wKUTCxAwj3T89B2JSsSWHDWM7X4NdIhoJspndI206M5WdHX9
6oDqDGUhaK8CcS7JWaHb2rBt/FBJHQ73N9uZ64zeUSRZFTCx78b/ysOx/+cMoWVAAi0LI4de+0ah
WqqNIgiZoixc8RoQWE4Q2NyITizj847TD9zede2Hji0ZCkB/W6kXHvZwBoaqNHpqQYjD1OyXE9zK
ciDf81G3hb4nH5UkVgF9Q5Osecd00V4IUP88afj9H65ErTqpbys8abDKc+TSkj74vYYHy56dPoa9
3HgWAX+TPHKKMzEDzZW2wAhHUM6gHzFcjcgXOgzEBj+NVhx9ES4+FvA8c31jAZHwsPkhzoNndNl3
ldEZfwn8MVcz8hkfDPyuYamEoDhqLG+WaD2o5X1YFgocsJ6d7iK2pY5xsfYk25V8vHCQ3OgJge20
jy3lQ2RMcRRM23ZDZOq8pxxxOQJp94xKpo4zM8Bn0bYoyVdnYL6JIbBghV8xKnOCyog3sjQK4NDn
X7PDiMx2Eza74oRVxOcj4CyQVyV/7+7olzDjP9v7ctGmXRcEYDF2qHDpnVvQzceHOF/EvIDR7a0H
/0j0TcQk3DPFRNI5WyAho4A8AXViarptg9tq1MZ6C7gh120AVClb478grQG4giDjGx8hfSu2vdwG
BbUJnMURuBL/qN+UQYRIv8q67WFubbRjPbvP463A6w8UZolUbnJPzJb30vHv+0JczVWqQzg0RY1Z
U9xkNMfUn3YViMRrS3CHiLZZBj7H6B0cCPE+a2Lv83kjvnODOJERBkQPj7o3tmrZVBXv7s/Djscd
/jpTmdC4c4+oGIs1HT+Na5RSYcIfiulDnwOd+FrAkglUCwb2xkq2pzJh41OZUJZtV+19trqtUSWA
cAdxaMRXX8qx2q9uH5VIzBphb75Ox3ZoZGOaUMi1BSnolUROTN+dWMEl3N4WbzyV9NtB+Lmu6n9v
3ziNps+2S7ot3C6un14vN/cLKnGqg9oqH7+x8N/C9/9sozRVNGj+K2gEfXlckqfy+Nmm3VZcAfOj
8hyNVzDyPWvZx8by2RS0grv1hM4KwT07Yxl8Dlz379Mv/WbcBmVAmFVI3cDD/fej1UJ+FBim120F
8yAscOAj/XG5hPvlEmC5tk/oNGRvTvBr38O3mfv5zJcblzW3upQCHGAFiaqymAO02s0REvu6YbUz
gY5Zbfv655Fi3A6DhXgTsX836LysPNLkYaQPBoSKo1cNgBCNehheCFJF4OwONZvrObWQSsw9bYOB
HV5LNo+VFRvlTF4ag2nrsP3rfGGaN32GGmWa8fe57vDN/+93glr3f/chUJtcrEO8U7+okVzT+UJh
ujXqSWb6+pI7wFq27Dphu7/3f/TCKRz24sdajMWX/c8no2mEvjZ0pRNxFV8PEyJeZSoQWL0h+w8Q
V+fzzXO98T4dx1W4vU6RdKOeyZ+7o3G3apqYnzG9qA0xZMuo4Axuy6nhUDpwh679QgWI/O6tcT7f
LNfLEVKjABOn1LjZlpi+RvxTxecDmNrPUEOjWgj/5iO4SSe8JhpryQDHgtqk6AA1MRDx+18ocAIC
wiQt8hHQ1FsMgdED3ABI3+c5SbebllzU43jZkseYepfooyYbvThtQt3y7oYxdj61ocS25wbOK6lN
0AiwUyVPdnfHutzGNKWP+cOAviUVPwFaeNneEC4IzVEt34ZgzAxouF0AFAeeUJLlGONh6FKZg1Rg
m8IR7kXTqZNWCLEycHqaDbzokX+WtnHJ9uD9AZkE2AwmKJLcqWGjSkvruVqSxwCJLFfyDQW4pCHw
qs+Q1A2BOjd7Hg5azWaYRAMwaLQAj828lnNEbTamc+2EmWJVJP+YfJdcINiwvlYI56TjyKpgnyB6
sKgxJAAlgQMiT5AB2TU8NSZyhnxCkDrkEKBjY/f95fgl/sPQeRliXOhKgETQCzG88JP8PtVwSOX5
wBES6TzTN5DHIXejWWpIpB3QnkwzQVDOlK9ZMXvHCXidNP8/12Q8muK2oAkBQpP/vZ65oEzHdRU2
Wwa8bI4q5nQfLTY3Us3BH0lMMMmgGUS4bVclWdn2wIU4r/E6Qzx6+/j7zr6S8/95mZcscdyoXZNF
eJmcQyXMAFlt7pvjRTjr3lhKeaAB/GOVfnz2ADr+CEilUhP75oEnKeTwdDAohqDyAcqxqSOJZoYj
6yhprgMb8dnf3/ibj8CW/98FHwzAjyejs6xW8gBPVpH0TFBjnYCAgOJxT6yLl5l7kOyGq2QjZZla
X6Hxxi7+bmB+PP/lyMWan2XPKZ7fGbP0GgPB0U8LPVrfiGZ5lzserq33U8OVuH1dQfvDefcCb5Ze
e3EId9Hvw1DFmccMUqoaBzYeMn9Sk+l5CewotlxuIjsbMcl6s/S/xEE/l/47S/mx9HeQXwpl2HTB
HBHEQmN0KpGT/uApvYxcw9k37A5wDcYLyAF7N0n03c5rL6bdFyZx0j3w4clhNvnsmUqRxMI/D5V9
0oEdCo7lgP4iOlhnF0REqzff/7u1+T9HT3vhxgSQ0A7TG15g94DFGwqhkn4K6AKLb16yGdguDph3
rt3P11+F+Wbfv1t6/rhy2ktY2BR59XzIWP2YiBE4y6i3xbgAiSPbAwL9gIerZzWZ8P0SNFm8B3cn
oC6AH7oPQRxzS9AUE8N8syiYYfy3KdBeLKCkdKmYTfBeB3iP62E+R/XysQIKB1ji5oE2hDoOMDp6
gvHNEgrIwhSWq2/YKT3LYP7qHx8nYQEbgioxTs1jvzIpddWDa0NHnwWkMuGFrFmrDwNVSWHPNBek
Tm/2taZgabh7eEYAphxQZL6/MYAUcE2CGZPD3RXpCeg0B/nq1MrsVCBp1Y5jVAYFgkwCJWjU5TfF
pTcjpiMXZv5lPmt2BziKGTCUYY3RTofhn6hxI8GkoK5gwiUBzx9d/BSLaW9BQnbhrgNudxZWOSEk
ug6UToC2Q2DuTVCDwHgpr8KfC7dfU1Obz+4uBpBE1lxHlQUu2wN8tElCerGsD1SAUWJFaf7unnSZ
W+GH57UzoDHEWizmJZuPcnY44NipfOMJFK08ILegaGpd4pA96AhAM1UgCkS9Tb2GJ7zcDW/s7I1j
4HF7e7TxWvGibyg6I/VON1CnfNDpkxril0OOYJqgbHPDqvJnS7bbwHSPjuNoDsrWKPpAVB6OzV8W
85akRkxRGdUc0GiQ6rdgryjXhkHNYiA2AmcE9AhC7EnPMCAKU0xdEJs+F7m96c0J+AIgc6C+7Sku
/uKb7RmXaPa5f1jdnYCPBMjo0pgDn57yvTAG45njINPzGdggXwkb03Rdvh8izDGGKoIp3dPKqpZj
3UVdnLvIYgsCNllGK/NL9FTvy6RnFAtNsxrOxrt7CR//5gIMZuOHWaynbZFOh4s5QxHtMIP8xPFr
/nQWiwQxcoAgU11eAgYOBPi8xW5e4JS3+kFXWE+828VKDaBwowSWDLuITtORFzIUAkC1GxgjS8TO
zkC5aulozsF2hnG7JkZHtiAjILK5rEIjnCMiU/cdwcFXlgNrIaS5WdHVgHNjg7CALl2H9rWZme9j
sF/wyP94hZdQINLQCjodzHKO+mLDh+v/HfE7gycCDXuFN3ljiAdT95cpfIkBMM5TTcsaK84ODV9k
+gLFTJwkY0kcUU9cl8L/IPpMzTfPfWfqXny/1GeVNBoc4JAcLgYcCDmhEe0dhX6DW4NdG71Jir+l
+f742OmLvx/lWVq3wvCxc5kO+T/RP0bOAo4PJJXlZmSmsGq9u0SHBPqvPlKaz1NMHyXW53B1HGGF
QtJwBpYER7DbokKwuasEtByQE/Zg/p63ub5eR6duCJNnIUb/cTkmpf4FviPRVjmHLAiujUxAWYVp
nd1YWsKYrTC1wd4hfXi3u98S3n998LALP+5Ti2YrKPkOHwyeKVjk0KIzBm/ffsVcMgPmJfuHoTHt
f3F2Zj2KY8G2/kVIYDzgV8+zzTy8oCSTtJlsZoN//fl2niudKjpVSFet7ipVZcO2vR07YsVaK/y1
ZkdGBJcA/NC7yqLpS+c3hMpjXOPjuGWBn/x7B6Dv+/fWezVSXN7aNcMgKMcZeXY0l3E70BiKZhQ5
DZTZrPQXi7t/MhYhfwpUtOBtH51i4vysNyYZ/Tpa1AkfhEVQVwNqDNS33PCpoPTCmDlQOEmjr15H
9C8fA1fNVL/OqD01u/0F7KrSkKUQlBEIEJm1cQQz/KMV/G+hmYPRCsie7jx5yUwfiuMr5qCzHN3O
qi1boNOf1xYEXPlsfXyQIINFijb9cPhVxOXW9vrfDxemSs0RZ0AMMuBBmskQZiMNLhBWRnN0DUh2
x7H1xdi1d9M1f4Ctfz34l/zq3Lre84PMg998K2mj+dB1ESUJSg5UYz19WPS8uLo+5xrUA/XrbjRt
G0InKU4VRUXiJtDxE4ZnTIpkWvRMt/IFq5OoqB+N/jftCoiFdEzeVoHvUtNXra5yOR5vtyMx0Ipj
xVFBjfqcztBv83WWu7SFGNJkFEFu3abfIXClmrx9a96UBfpLGtZW6rLaiEJ0gm8Pe48cYXGiGX6F
jw/dzhxtrQGHSbTxebAIeQDsobuWZn/vUhy/eU1EIPzXk3w5Eq/nS1UcjizmRvakzGAiOoPP6dkW
aQhNY+CyN9/49gm8nEKyzuCUquQJ6N5shr4EFqKpmg7h8hoSMgYKZ6ceoGkw6uGQ3m3/XUX8pjh6
nZW1lK/X+0FErUmThuL4j2Xb8fnqrBlM7VbfFvC/p1nvCuLum0PpFbSsWs+8q1Z8sYKbnRFzAjsr
aUwKPlJC34kU8YagBqp8oBBEcw0MYzKE8N059dvbi/kVI7EYAi3hwfvyzC+3W3m7XVv38YxkOTlN
0PP1oI224JXUOHWYy4N9lIxi1PlsP6FpOadJ27xdI0W2G4fs0EhFI8pldJ1ibCeIZVTUcK0nPnMm
E1XamHrS2Mt6moe3ya2wjh8dJJof8s3ktH+zmV4d8wSOwqwOlVkWzO1T8A38+wQ6Yiehns6wDyo7
DvcjSE87D3UoMZWD32nRazt7xo+qdPtJ9bcbu8/soVpTjNRoa5W2J3oVW0Gnz0vI8WVfEKFIud/k
Qeovj17tqhpT0PCDx+Tn5Z3Pzy3lUp+ftII336JJsOwjRJksRvitAGDSxoFRX8M3My4IEWMFYySZ
pFMcEfGiY40MEZpgPeQQgMErS+PJXYYLCKfOGavlj3KM3k0bTX3LIFLQRM2d3Gprxt48X613O6gr
dshL1Pjrcl52kH6uNfn0eDSgebXZi1HndXP7AEOWFKDnLhaNz80ms1nOd3F7yxG5jGQrY78IXiGF
GMLEBGdOo0GJY+hzQv2/w5oqnvt/FqgxoENY8Ctd7WVfFK2u8ix7nWZMCW6ype8WNkc+rQqSoE0J
9ZwhpUI9jCSuhk3Ndj/6CwkONlXmc91pixJqR/9Q2hnp3hoVzuBq5JB55NmjZc+v2O2lkfx0YIUC
Gn5G01IwDPctKjfIipST/190H7X7xxW9HLmPW96ubw+uiLP2ArfTPCSQeelwrfbOAwkcCjibnGNO
Xo1SbGto6zHA9PAdV0r+pYb6ax3y32/ctXPBefrRbn6KiJkIDbDMB0JRBbR47lqtpdE7RR2jHo/Y
ywAuq9EuFjpdCLXmOcAeOt3sHAVi5a2Bn/Zx7xfGhX4zRJ1nOHwb7H8537AaxyQeVxwso9svO1XC
MGh5kNmpcmwtAMFmcQEcw2s1W5CXS/P9lIoWHFCaUY304I63rPDNZlR+yUT/WsPLiafv2p07fi/N
uNQNMiNr0fs4UCDv3R6i9jhOz7ULqFJP4Job5eo8ddcEgRnqYPoCCaJp+0OVTSG4Q4e2ERLBIBj2
+0tzs7q8c435DS6GpcHgL4RlcGbaLwXbdZPXB02mmTgBUemaKRmx7y8dqcNikC7bduDBFKUjURv9
N8Fc+uVg/uu7X4o27EurpXLmuwX/NdaMztlaUKM6J9cfELPR4m5QOWsBcVus4l1e8NtW+ePSfzD7
P6qZaiNdWz3pQPO47Z6+nyZHIxR/DrvB3XPp7lztKUyVyAhu/vgeg3m8uX7mq/03amGsKWPzKXW6
TDB5iVo4Ux6UVqM9xjMLsdnOo1reEnxMJCGL2YQ0flL4AsxEnCFdjIMHpz6BG1K5DjSRmLGxxqxG
lXh21MWkLzKn7ii80dUJYRCM7t4m9snKJWAYo7siXpvlVBqhe40Qn0JbxGAtW2dKPJ3DkjbpZ60H
D8+VRY8AFS2wXc9JhDjNhcmeqI5p10hfBCfPnvec8Q+PF/FFUISiqNvRcs2dfr/wJ+gZUIffViY4
kep43tJ895b/xjPlxmG+xvAuTcOP7yUodR+ldOgqEH3b+CIgf6xta3afb/nm76M5tFBuxLxoo2O6
dcByzuH6sK5Mo3GRuM7bzgYS4b0P4/RtGSr9RtPstZkoJvOvGD768kwPzR1TMl2CAotGU1hW1Dg5
nK0yigsdNR3sjXgmnMDMHT9Q9/jNgVePQoBHtrUckKga4aagdB5MJ22lNztnRAPieAxINobwZIAJ
hhuCcQ0NUHakKoj4zbYagjkT7hoHDo6S7jAjstXYUj41Ef2o0sTpt9zbswtCQFSR6IY+cBLuIFSk
tqUuFQjizl3j0dPZmj7J6m5vWKmIBlejhj8H6vthG7ZqdQfy5me+d5rht3G38TaYg2aQDR5096eU
lQ27G9hjEM2NQ24taN9tb4qtM3XhxcEzXTb0WO9Pb3t6MgoG5+6NUQ9ubamzBDjwhBdy7uYga3OF
xeruXDQuQMh79lAofdhchKSJFPdNfrxVkBkdMkIFSFoYcrE6JM+aSquIQhwAbAQcaAjHHr6Qlvf1
BniCMPzLO9zBcEfMemUA0Y/N4R9RJD8oUnV+7HneUh+I3Sd38FMnfrpqY0xi+WnM5L4yBKNWLYiS
uJ8wlSkAohL3211fYUF/f+6Ass3NxojyDMLXujFKiAT+2t2HnYUryA2kJD0+9UaEqj8WgBaAEWS2
2aCVuJ9uVAyyzHU64eDTiBR604euebanib33DtYDEhhJF0pZoUnug8MMy1j39ybDRE+IkfLiTe4r
//f4wwYGa0T8MZU2IxNejpSq83zscaVpxnvSRJoxtAfSeyRx3OlG04X5tuiyifPAzxR7Wu7ZC22w
Vc1EQcVuQsv+cU6QmMHgMWoQgp598WhW/zth/HWREEk0MdSCw++VIajuy5N+2J2fVKWTZ8Cr2jNv
T5t6iGk9p4msOAuUFv5gv3LPR/fifHaBlE5EThyhJefDFoD8fbz1Dp9jGLvfsOLe3MVXe0wqHWFY
/H8LfMHantqjlk4lC5z06KCXZ0EsBsFIfffofa6bcOBusB8RXhZzWTLGNDVgb/z7Jv0Sy/5ew0ss
Ux/botTOnJACuLBE2IpjZzFi8/mZGmXqcD6fIxXihdzTOH/zaskiiP+d0zNRp81GwiIUn1ntJcif
Tuqt1enlz3E4CWNFQAdpuhpthJbdyOSvAVqYqS8O6vmPP0FQpyYFdL8D1DscllgV7GkL/fuO/EIq
EGuCWapiXK8zoePvg+dZSspS6rQeY7lP78RjjDbsWnxHJONiSPanmmo4JSTGEeEWkf1kDDJyuztK
JOG4gswaLBIHq9J8W6H9NwyxsA6sG01nyCOevH8vrOxsK7DZ5QOsQTK/Z4sbtcLOhioM0WEJ2Xi9
p+0yRKpH4VDFF4uRcgYE+9A8miCGYY1xxddHYUtvKHM9XdQpfz/FLm4FMu9ZV1NxWX+JBsfbpqzu
d7QWR4t9zIkol66kAKgu6JQtsA81zpEmqLD4iACOhqTrd2fJgL7GrI7JTGUmJ3YlpURfVXTfeoXJ
nx2MZtiKWiMQT0u1n0G5MWahan8tgcQnFClXawaUSEo0ueSceyivI8Vou1sAiTEGDSQIkGmErVGT
u6JVDeEapJeMYes4i87skHAmdi1YtC3TWTXWJkwhWH0iJmrHK7UTb4ja2SlJ9RBOcxX7wFlllqYj
3Xx4DMh1fE5SwWCqTOc831vkdKtyDg9CyAFI+ndJfHcEBozIHLdUYAtmLyITgt6EgwOzbO0GzgB/
r30u6mRx9DnXtwiQS/9OJ/cWfJGLh5N4iexX+Yzv0Yw/i2fIOANldh45vsMRNNqFtK0az+dsJ/AS
POj3qnxm7tHG5MNwJEid2Wx2ssMYAKWLWsJCtIOjFbyNg3EHKwovKBvNVvTF2QnCIISq5BfniJyh
NkNUpn0KXwq7NvCZ4n+1LE/od2nuERL3Nr2wml5YOKTp5XZ8bYltRcU0GePyBOV0RB3JrU/XpBsH
d/TTgashQ6vmgjwHFAQsR0bWQtfEdZz48NFxVjLbd5TTNOaQhycfp3Wy4mqgs6IfLeaimqfLUsWD
iM5nQtdJnJ3kytWPbVVNa2ixBK0Qt3YbYRUtGfsRq9h5TrzY+1dr7y9dipClK7dYCUZ9wlEonmB/
bPQ9BBnV6obH1nnseSFbEed4M7YmtF363I671UoX9LTZMzb/cp9X6d4ZQbzSboIl+t0mHCDR7RZG
Gotuel/3L+HkTvOZy+VrkP6hDzZGUOH8VJhtkdQKIbL85GQykFC1UIeb108ezGnycMjyaEyo7qIX
wG1a+XsQGIdLk6+DS+m2t/6zZ2r4/XB9pZUOZKSDFzPF6NkimxgYa9oO+c38bFf9zt6STxZQE0fx
RxvN6lagkk+0OEib4DJa6xtXkDz43i4vDB0InBMzDm7bNq1ijKqC/mZOR7jjZjs/+uQjjjbMBkMe
2nZ/Z9n22babb9W4zEpjmU5JdC7IUFHIALGQnOG58oE3hMGKpvPrpDQ0twt60HLbVjGIWphtaU9b
npX4ZuPmsf/A2NWEMxF4Xs/siwzv5286ph7YO7iDaPxQ8ZZcKWIy9TPPkMOBOgipQV/x++UYYavi
ex5gu9sFcwvv5i6al8nHfRAMPR7MZJYn8eRo9b/NMd5eaH6Tj+sgsPfY4wBTe3OsfS6YyF8D+zFh
Okii98w7Obq/TBsTeDSSuwTXDzxkPqqR6Aq3p99Bz1PJUB9YcjwonR4YFrTQ1R+MMb27H12xlHPN
6qdGXMLqz7ghWEF5/02eZpSs+MvzSN2Ayc+GF9RC8o4W2AgkSxRiT8/j/KeV9KnSULxExQdqR1BY
Gu/nCavuLs4cmkgCesNoM+rdjDlt++eMCyLBhoBO19qpZ3blnxVHCJl7uyifbw98F+QBTIwMFeku
vkZDm64NqXc7EGJfazhObGlWz6TPxrwIucn54+IX3tMCoQxkLldTDeaDkqRLDvNk8jnFwBjA5Z00
7pdkToB+5Jwgrr22rL0ACdpe3Utq6wzZsL9c0BiddK28L7mV/fSO0ZWIRQh1m/A+pedPZcututs4
n9tlzDgopxM07tm+zLR+FR2TKuJKfNRibzKH/2Yzf62x99Isro6bR32VWOPRV91tlieHpOfqaeFs
xpUJY9dEJQvxpeWtmLBGepk1wdHe+G2n8g+Ivdvhsf+c1qty3fX/vbIfLPr1hFZUicFNMkk7zPa/
U4fntinzw5n2AKM4u5ESamE9zpNtXCzUgWpvnCNCj23c8bG/nivp5Vv3pL7mVXE51J1yuPQb9zo8
Z5f+2m0QvKlm4Sj28btJ8vUzVYJNpKbFx/RqhuPtAmGnr7j65JTpwdZrR6pXe8+gcqo3meuPzem/
ruklT7s/6tupLDeQjaOW1/a425OOyCBFzVMlpV+ODgHM4/DQ3/QvbjcUYsStpZs3B7s3ZhVmoHG7
US85+fIMJUbWic/JM9SoY074Pt3epLqMoBCp9OuCocsyIJnBAqjuXtL9q1a0rtXyIgjum8Eu6S02
CYd5dJq00k5UxMfP3VTJ9NFzug2WaTW9z7QoZ1yG0RsQgc/UuthvfRfZc6KEHJ+nRIvY/bhdfOWr
HZ8BYru4TboCST58LBd3cgtHcVz41+1JJ5UGj5pBN0bdP2EGgE8bORdQs9XdYJ/Sc5+DrnGfa3w9
Lnwne4/XpEhXrHqyz5ZbY7PmP9r06FzG+7SN5JdC9+E0GdZ9cxZhtz6rwTUr09taH3C4Fan2efZ3
E2mw9UkDq2lJ6iXYBAH6UbdJz/heXj505xySz3h7hMCzZbD9krFQo5iU+5fvXtAkLfMxaw2r5JSc
h9XHZdLMnkFvcYBcNNtvBF28O1QXvUUxkggEesowVi9PK3s3qcLbFIp7UGQHsjAZ0AOVkK/4rZGU
G1V49BtP+cQiIdmhVT3EzWczo8khx1p0Sq5Rk7UHp6kWXWItbA2VbDmuJu1BjyRz9EgZ6vCpp4vG
0b+kQXdYjI7+cdSKpL7yqWpmETkWX9jPUzksx8UJG6azu/Uq5xxfPLo46SEoURDQEoq3XxuvCm5j
OWgH27GafJ9CJUNOo2QtkkUIInYV5/1mBaBuHQgbR6EX90qfBxUyZTS++zn0AvzPXD1S7RNtjoHD
VbLfNbxtiqGC/YzuLPu94Pkt7shyQKPPU3nPn66OXnvPT2NYHd7AGHfBcYiPjX1yO94VmHLvPMci
RqSbhVPFuz5e/5PaVdk/cdXfD5ct47F6Jk5vfk4f00rUahf3sGjaxqW/HfKLjjHPbd1rGcdpr2uc
h/pUC7vTTaikZ8fp4bBLara7Gq1hkSJlytf5uLhjxnJkRw6f5qynkENj5cOd2jtLRxvs+lzXrIg6
AFNonqKKWL5x5ayDWevRuUbXqJfhhJOcgirWk9p9BlJfde9hD24cKaC3HZ7Dki1nFX53eJzlT7tr
7cbtmikcOI3V/dzbrPOw+dQKbjNGwDtSQsnNg0ewc0ldj21jfzUkNHXkRgOuaPl1m5eTOiw8pV87
bUeebT7VUc9aM20sBwIrrkaxAvY5TvfhyeKsHGyYmDjYD/S+mtJoKpNLdpthTe1keST7UCIxHfV7
UXfwdIqYc1wetSZMlieLKr7rrGRg93jb5oRmIoFRTHGanW6ny2GN/UkZnr3e1+mzNeaHm6SZ3D4l
jJhI9PoMWdsHsFwUbDeHnX7lC37WyQIgdvR+22kPuTeIdAdav5yiMpNHDB+Ma+RmQ4Y3YfFuEtZH
8rDOtIuhjuqsMyhWko9w4xTJnjyX5rW7nG+C3bhrHpyNKRktEoPtuBOoEb/abX+LgVLtsn2AWc6r
is7R+Gn2RtK8mxs6ZyHNN1fKeEjtOc+icR8mF9mFrdEZPPoQFW8tY0lNjfERh3zOcB2DQxOAEZU3
pqB9CW+Xr8v8BjS9NNWuwXDq+9KUv7TxNin6x/XeVhFbOPfgHKpb6xLf5tcpD7yc6gN9oblarLNv
6Vrt1tWYP99aatxKUODt2wb9Tegj7VAK94vzoEp3w6VXksruDJ7VccCdvfFouQymy+MJ7+cLJnsQ
ZpiwgG9Dub5Ne8PzSppf1mqkDVhhk7ATZs9sM97R4eN7a+HRd5qdgwsYGPUPz2pcZ1xXFyFFJg0x
rc19jXNg2z+lh6w3FL4avaSbPaMHyGs9PTlYox29MlQG+Yju50IePXlBx52BMqj9TSlcZjIFKivl
FlhEcuF15QfYptjSJY/kOF5SaTsF6qrr9FoYzYplneO6DYhx8HWEzSD7oxvJIaxT2tv8wZx7QgP4
5nD9em1sAGrBjf18RGrosDssAy9dXpSWweNsMV5tyj3hO/X4KOb9wZA6TtUIBiyKzGJNWG4z9paH
OW99PWb76L4+rDpoYuKt3czLoPep9S+zpXDB4FmdvxXs8qoVX9rzpLTGCxrtq7v39OTo7bLu4NE2
nvTXTdmrh1WKAYZ5G3P7MdZR59jsMC+DlzOW5/Kcm9Xf9x+E4zGSGtaAgxSuqP3el9wiJ5PnXPzD
mKpD7H8t7BP70gq5/lpY/Hy04isZpJJcvY27T8525RTj1tfJybMPniOEyxLqC8hBnFtI54mMGa2/
zfgZ4V8Aj8scLLNmdRl3KWHvht/LbmPWLfnVWMZyOJHCbf9qM9SQgaScAV+tozE0u9w22ZBWx/F+
vUuH0qqKCJr6oBk/V3C5c3rUMn4BekLU4a60jW34GH+DBeODDZX6NNU9ZL17tOk0ZQtj2z9DOTwN
L3zgMZZWj3XLxYXHv4YdWyNNq4ftqM6OrKJj21zu5M7136Zs0N3w5PBJD0xd9VHvYLC60wWSdfuz
ce94G7Vq47la8pIueO90prxsLYV9gGwuOlkbsxichuWaS7usLhFqNYq0/t2d48eDx1w72QsLo6ke
nLAlY4S1LX1K2WN1XV0ny1D5liJ1el5jM+9u/SN+fJrLq+m1/Xb0nOaDwtWHZK7xpRQB7cpHb6Zk
CLcp2TQNimFvoM9Lrpa16Gk7IQPvw43qjvLheV1P7zFWQOvxtDVXeDXY10P8lX0p7GYMNxjffext
w52DOusSbPF7aZNCYD79WFWB7nU4w+XkMEWwOFeDXVIwVjPgaKM0D7qj9uDiKRnGFJ251D95eqZ/
bWNtXvQvK8ZhjnRrv67DdnT9lkORx2VloGXt5JTqo3MsE/8wnV9zAWyoYnHDSJ4MrTdeJoXLUG0o
9NQR3WnHOoTHjJNvfRHMQ3b02dl45LDkkqp94eVdtIadzzs58nKBEa/LRebTLTjUYXoFWBmdplxz
M5c87UshiAY7ydiMHpPdsDViFKKzcbr9dthk5WwZN+key0hgqJjGUSPbdWFSJgTMv7Aek9pv+szu
pZGrj/5dvfwkxv9JnLuM+GP2TbdDDfh39VLuKlpxXf0+VvtX/zy6xTK2ZiNeU+xe2VltR3EfhXlN
tFEnq1bsPnZrM//3IuSfNvk/VvHaTrjue9vnY8kqridrmy37m4+q33h3fztSzWNaJbf4hqcHqZ/b
Ce/kX6e4R47GaLbwMd3ZdbLPlE9SWxvZnqeY6pD552yNPHmyjySvFXRpguje2bo63bQb4qFsMQM1
wcJxXmTbCP5idgzaHh7z/nZx4B0pYt0DJRo1vvipfCLHGKkV4036cHsO+efDOA3PPLtD+PikiuAj
RipdocOkl+jeLrlNWs5zilNGgA0c5lFxz2OOktfyTvZlon9SA/A7/bP42iRc28dhAMD4nBRzipaU
tNLfuIV5CApnm9Yu5ZVHHkKa1eA8X6ZHuz3bevInhutnQNmbsQeLgG6w4mDteu1xJ9IIwtUGrpka
XVetmCNSyvjPMtMSfXAeLoNN2HiiMM6DXoqaECTb7/nwpS7YxHf6y/TpoJ1wVLztr8RRXP6yjn3j
Pt5dLRDJTStpmGhI5sOhG1QDHhLONZWrpgn4VMfV+y2766m+RhtdS68RKw+a4BEu+/sRdo2QtFyi
KshRx71FW2pEycBK/sGB/AjuvmyrPp5w0c6p/S4C27vXC3a2Eu/8jisyrXPIOCRwNbCnLQXH0uYY
jTFEcyqH09y6pOIB7QMauhgRbIZSSOkfl+YTFxse276/DaRQwBa10+NC5VRxsWxzDj6u0vY2wPcs
SKAuiEQA1+0oF/44gDqVf3SvboH47eNmbdKWr5gbmhVX3GaaDIj3ppmPuTYive2NN6vd9JEyIU70
oTvk2/X6OKzjs39KGNft3tfn9XGszAuXAbOVsYM1oDsMESiy1nA7unzcJkWmPoW/+PFgttku8c1k
vFdW0yQZHebL2ZPeWVJlmy85ehDfl0kngwZcpZdU9k5vSuvur4W1DEUA+9A2YeKlsNaV7qXZPNp3
pHHboTJ4OI90My38IxwLfUYfIuxikgSfuwPys6HYpBctbOCxk8UXQ/a0+TbghMNQ8d8h4zdKXU/9
Y11i3X/0jaW6psm06dzxEsghyEVgak5ua4MNTb5dvIlVP3fpAiSDzw2UetHuX0Zq9Exv0Z53UZ7q
GcHZV0Z6dpm+JXy/Xd0LJnRvP57L5YnVdYfLuGP1LIqwDr89g42WrLNZSebdU/mLtZiI0POxW4yX
QzArFwdu2CIlu25PMfl08NF7g+788kyVNqJeDH6kHk5Y/2l23Xo7/ZQvBTdODi6GoMNV2Lae3Ny+
46M0WK8ftL10uwnwJ8QbyrNxLjRmugXkPn26/36Sv7B4/l7NC+VMznunx6kLJ/Xp/nQF4mOmmrd+
qqxGxXAwqFsov3ZjUrpBjjwLSWg5xM1lsDHt6OIn6PIBhbeNW9jVkOxiA49T93Vw6GVDT+adTkIT
q/n7pGK1nS7ztiUV8syPu8Af++62vG+6xxq/KnWMMHv404bCwJHbRQuzY/mjzcPMmQ3ywIW5MHw9
oRbZ0M06L612x2k69mNp1grGVe2tncfnLblqToGAxc3RhspsJ7UPKePBywPZc2uMg8PXMgxEkxzm
p/WlPq2vArqbUcSnpfnFFqmRnJnfelbEQMSb0eHNZtH+S2D864J/dCN/XPCm0hmhfmSzdIZQb9pM
MWAqAnwb7LArL8Se9RvFY023dpEe+vBu7qOHn/rd0N9VyHbaW+tg6uZ66UynuO05DAZx0fNQHmJa
3bhTjLa1IHLdcuVyJNRWZI5V0PmAMdy5T2L/zdjGL/mtqED+L5z891W9hLXtVd01WslVTWRXzHn4
me+wsdITHaSqvzGq+EeKQT1MTBtkn3cU9z3accZtGNiSZGHxE7RD/L2OVoEkT8vQg7/zinu7yJcY
92z259btyiJp6tamns4Etxnn3RYL3mO1u5LHvY8WnghGJ8S9Y/35GNTO/4ogjoYW0MdhvvIXlpyc
hd/UOOa3sHDTozcv8H+PCHEvVQa5MYYetvbLMk+9AoPOqmgLyhY9YMF5atn4AY+EG/D1jkR1NPJ9
1z9Z7nIoZjc0k2A8xPobNo7wOZq8u3G/hF9W1G0rtM6ZqiS/qlaa80Wpqq7SjGc7G0f2GNovuiTx
VH1Xh3OQ4ckkOxShmeLSgA3xANnjc14bB2sfvyM9/EIBZjVaR1P1HmR2/UcW9scbtKs2vU3vem/G
WAq0IaVJNt1aiGarW3/nyQHt5XA0Ogg07GEsfUr3MX4bmghv0b6xmch0DMYUmEACFxM3Y6wudJLb
d5x76ddX4v+W+dMl+mOZWxVeRN5lmWI2zFPQlPHuvx8hVFrIFyI7yc2PTtwsjiZdNcX69ybiqfwS
WKHLdIQwQQzEemFgSIeyxAFBgiO/CC/2bFZ9zCYTLLIs7KNRke1NBvjh4AGICd2Bni62JRcH0u0N
fqDoXXeMzd3ahadkwV9JzDNqMQrQSPE0QTmeRU9nqsSZbosjBIKsUc+zLaCWoeHmAuJ5to6Q8OgA
upBNmhZJJVe7ZSCIfUI6bKh7E5/fj6WRjBk8lhKgho/10Otpxjd+PYGKQ524K9+QN/99X7r/5X/A
BvvjtrycjhdF2x6v5y6Bqkknol/9sCDZynYKt4KxtwkUW1KuiJE4yYfgY28cTzBY/72KHynm66n3
Jz3mZRWnOt+10MM+xkKwDpfCvjqbpIuOW8aU9c6MKOypY22qeDtbNmUc1QHUrTw44FvZsY4j1S3c
NtZuS1fl7Tu4BcI9YC1Xsbu0TpUA1BTn5dwE1LGno4MN8yYQnreP4OlQC1CDPj8Vt8W4mhOTDwB9
natZpxWFWuUcHCk8us/wq1+6e3fr9pItQPwhpNxz/n0XfvjE/7oLL8T0S++oHcsLtFnaLkZ8EnEX
+ctQ8BMa60nT5mni2wlSBz/IoJe8gFWBs7ZONixZVGnGWpyGDPcSF0QB8oDSpMO1fZpMgKFRjU+l
8Q2d6N/LZqbmL6/Wn0/vhUN07ey1Ur1BbjpGF1u3VCrLHbaCpXVOD7AqTjgCAOu7MinpM2BSGUwh
YbH4QOENpcK+WQiTxjy5PiNrmB3oXVinxNVXdDke3oIpqUE+wIJ/eIRx8Rw3KxUSz33Fs8dOAMcr
8zDujUb6II/BXWFonm2FZv3Tuhtb+0rIg6luYant7mmPY1kfcje4aW1Hz1DlEKqBhaBakuGpjrh9
sseELWzUDs7NOgYXDMI7481waUsWCKFAZmwxT4rBCopfmwUzuXLr/Na6UPn1psqqCv0cf57/hTT+
CJf3Y925aRpmZmeLI0b6rozJsx9CE6Lowz4POsmgcHqKMNeCH+WLwD4iKzqYhouLy/jUMRhPsiHB
yb4RcyQmDArBRYAN03/z/LvvlvqC8TzlVrV8nE6ChzgLeUL2DWIBo6k6XiqBZBgr9ZuTetSBfFUU
SKsaI9XhPYm31fczDA/M6YBRB8FI0OavcMXSRRtAhiC0xesJVTAtU2HuEMdXv41h4yXGi3Og2ao1
wPc3Dx8RlNXRCO+GyJ0nnbgVfPRo3JV9rCUCHJen1287CYYQpLw++PXW++DEQ9CLWEiwRxobj0HY
d+pSUCXr1bcnQ6i0NiVy6G7lnq4+bhnDd6yIHxfj/7zt//eAOy+MA/lwqprzFc+2kKOQwQ7wnEb7
lpXvIVAdIEYBM68Go9F9OoBOvBIUhNOiW0I25vTOssQ2O/F9UWEodQy+qyMXUPaH3Z1BarvFubW+
8tQD3HXDNxW7+luFov0/OkdH67xWd8/Orj7tpb142jtyKxGqfs4LQeWnYZ3CeFuko1EnHAkOG6Vf
7Dutwd0YNAMXibQj60zLheaR1LDAjo0ReMHeRC0/iSG+w47HCAsi4FaFsgpWbb7Zrb9v1j+W/3LU
qJ2ykxclpFlYqzH62gUhFR8mX7ifgvlhhTAPoGRDnqmjIBkLHxXOYAxZ//3WwK78LWriKo8VNwAo
+S1//8cLXhd573guUSKQbOMMB8zo8k7w1egdXSZZkmTAdCN+zjYWkLEjMxRmRqeEswAHRxrFe6fj
7YKFBnuOmo/8rbBD4CBLmEqp/H/CenbjlKa00i3a4dzYh2AF8OuVUZLnIUMZeTnvltelAbgTiCa9
aAiMxLPxkXU8rBZaYMkcUEA6BUfNyVwLPQeHEuP2PqOfnAhRnhBN7010p+akjXSYWXBQJIXFTxfv
AYlAj2zGKbBW0WHdMWvd2VoYS9Nt4x8x4I9BKRi4IenvGCUBWIx/BPDjY7kyY7q3kGbaF7Suwrq1
cXBmdfhIF1fFgI91VOtmzZ+I8xn9AyULv5PRijGfNMY3NMX3OLeKr25xKMD05SUSJmdTHVrwHRpa
Y7rQ+B509en9Gt4RktTDzA5shfn30XAxfLU+kXNa9nTaMZ8Wqgysu3PWene7fBkGrPwfVNG0HTlr
JMulgWFksDcoVCzCGT54CuQV8XTvXG1JO7QH/vK0mOOGDpPXk5r7fzg7syXFsaxLP5HMNAtuNYt5
BudGBrgjQEiAACHp6fs7/rd1R5Bu4W1tVZWWlRkRruHonL3XXgNUttpeOJ2G3hTaWI7t75l55JHI
wo/CXuIZSrzBho4dNhkbFW9QBFLMNwCQPspIbiTh+T2clD0gdeHPHV0h7RBDLYnzn4tzHS6zA6Xx
exvl8yJyFLkne5yfMtuSwDNaHNxYxEquR0O8F2Aml4bf9adm472WuNYvBfnPRcMfy/+taLic00uq
JDIln92vadTEWhTkaGGmjM8f5FyWAlM8nu6mw0rGmCR3Pv/9Ef7IoLf+uIi3k0vL1CYtbgTTiSfz
siHpyg4eVfiFVrAZI/iaQ2xbqdYpqNx5iKJz/sslfOMb78dAC6BHRYWsaLr+hhRc2i82WauirElc
RCjCEpDuw3vEG4jIr+ek9sgmUBdNtD378Gol54SZyVNIOSWO/hOzO+caO83kjq+G3V4vk2LMoYbc
+zjTajveDTrQGGVwhabfMfkqF+RsY627vvYZOTPodDAl+Wx559W/H+2PXWmrbbVoky0Vrefboz2V
SY0SnH22W8O/bfVz4QXlwrdVhLoKUkzUX1tsBxFyBU6Hr8QSfrmCaPr0e8jBB53HuDPgihmuiIyQ
8HcBhfFTT/jHNWpvR3AZ3056nIlrPMKDknvG9AjGUMHHfYRfM38NTM7p1l2MOf+hT1PHLiBX97eQ
jzsXB/TwqxlYzinzVPQ8RrAsDf+DSDFa/mn4y7H7fS3/WSf/93lqb+ukMDKVLG+u9XgKhWPKGn/X
aBYx+T/Og2ZCzrJwCv0fLcNGHPzj02+fi/lTs/jn83pDYrLULPDS5hpE8AxoHYqBM3AdoPP3+9xu
4a4Mt/h0AjCXAef80dE7Ra+Bli6MzI42whTW6Z0Je690qs6y9ITUUY39zsDImSKjlslK+4OtrXAe
VDEOQ9ffZDMtsbO8P8k2GkB0yKRim/pbBXCuaumq54hEClccXaLghK/Haz9O0GzePRHL2ETlVBG7
EUcGgWtDBpeRTfMObx2nsmV7swSxQJYJYrcZiKRg9l9nDNt8lQ5WIhz74bsOUF6PggdoA44tOXgc
7GzdH9L+9vA2GzZX6p5fypsfmJUGdpqGDACiq0BTb9vq8YW3gXXhFQn8uPSfe8sm19XGAgD4OJyB
i2IEBK2awswGBIJgBJnL8kdI06AQo9jrSMIPyBlr9Dap/flgCOb9e2swxVL9zwv44xrftobyoTyS
m3aq6fbRTSmd1MIO4LJo/HXm+fbkpiF1jYbb9Vrare+sGjE+YK8rQraJc3dUyUF16vROUNFJNBOx
v+aKjKVOiLfq2K0KT4s+x9d54gMjkWr+G2SiKD/1O//3GRvy27ZhHY+VLsup+AwMlBigR6Hkm/NF
jaukJWzvMJg8hXfG2iIxU9G9O3EzxIGIqkhOQ2VVIKVbUe0SH8ZnIYR3Qix8jhbpfgGnjzZnXbJV
3vfkXiNtwameKEIxmtCWMJXmGXt+6ziYtHP39fS0vjwMTJOf18JI36sI/6J+qJw7qlT7eR3LGiHa
CAzDJiP++aKyEisCPEictuGkzIuORpqy3WKjRR6iL/fJ9NNyXxCKbkAH+kTSsGW7t90HrBDoSAw+
KioXJgT/XhTWf9Xmfy5cFvDf5bCa1JeXYvJQF6hlLPsg5LJ9dtt4TDxxuyDST4jPZz6ECjeaCJen
kW7HNPV7ab1sx9w3ScS42oGxfRUh2szgjkSCNqMzvc7xa5ruwxcSaMpf+7jtPnhrMDEQV4XuXtRA
wulWn/y6Vn48Bv9cK29b5iGpDuoj5rZ4ZIV/tsJaAQpBE153VqUoFJudRLQ41GfoEC3nTNbZdWdV
/oO3tmpIkSVHkBvf1mdvlo25eWp6sQDwlgp2GtW0cCCpKGcfptsTwl0scxjuq5SzIoXouaMiDXfI
Ql4vOjC8RhmME7FsOfXnqBd4RudjznwhmU4paz3qm2a85HetlsG1u5Ono3YfXg5bns42sXsg7GtE
0nZNJSvytNMeTEf8D5U9eefU8VKf0n2aE5RqLyEKYWMHlSlsvggNq+0C+CHBcFuDnsZkaU72N76W
v5SV313Tf/YWZOctVeOk+h898B9dVXp73J+VUCXKwZF28rJIMGOrvtHdzuLAUEmkQMp0VkxkyswR
qv6zG6HFquzacL6+nYfVFk9OCFuuGcNm4qYTl+EMcdEffD8XNkqmSgOCF6buuPlcSLP64DMpG6f+
rxJP5duI+e1+tDbcmZbGPBAV81uXSGTBMa+k+okJA0eugb3cDZZhcIAZ7uQzy8cbCK0JxN+6CSGa
azfXHPc5ecV4laOLUHF6G28LtWtXcQgjoEJjkQDuHrD/e0CQanwVEgGwUQuPeN39onfimzvBCQCk
Q05uYYi9a0SqL53pCPWDHqE3ajvl0vKEaF/UaxTLi2sexLv2HnbXkF2oPSbod3YbxQgDqZ4XLcFu
Eiy6xtHGAK5O6ksuxKnzOvEhRv4q51B/2KOx34fIbyn4EbW///0f6yAujJdMl/+cvxzj+9rRDkJB
5bGJFtexYATDR1NFgQdFOmhoJD8QAs40GkyWixo8/GZoDTXmAXLwYM84kKDNP/Mht9BHkhREdElt
QOSyUHEm7o20zKdT6A4m6Vu3GgKFNbSV5TJ2oVHmyyoUnG3A9Z3qPEZCOCYzGFwgCHO2t2CmOzEu
c7Qd3atsv5hszhr/ubjRMD9GTffgazWsZy08nER31J8BpsVYid6ok7y4cHdaAbFRmrRl3GyJaLfN
4OXIHc4G1FoE+D4/4lEeIgk75eyTd19yHsvD7pL45VB9us+JhSGcHkpXN/UwYRnVww9K7tq9r0BO
sSSFRxC1oQuOylDY2tzAzfNNHtYAZHmknT2sh+zL3atIM4MvCU3v22vKQhHg6CuZnNH2QCnskl4Y
y7nd4EY41IsAqU4ZnMfa16mvigjgF/hApEK7dizyEvmj4WHWCOTh0uwwMBVBSogdfTlorQXw9Gl8
QLbnGgaV7ukH53zwSEHK9i0wxkAePFjrtVfQir/4bS9h61kpdqvyns6lS7cTwLItLIc6tXJNg7s9
+pvCe/lUngm9cGsibNr5tXupK0/iL/4IW4ftyQK+Qc3Rl1Xg6VPUXnAojy58xsD4zPEgIa208B6W
q2HifXWEqB/F5VALjDGucWN5At3TcpvpDRE7hFOi4f2N6H2ZKDikFOyYFPO/T0RlMzR7vx1G1g/l
u67o38QCVdXNd8OzZ9bOj4fKfDCBM4avjrFjA1wvPqfmMnMT3+K4L9gaGcETWqEc7BtPK8AwOUhZ
MifhTGtSOSq2hUAQ7/8GKpM0N4meWkM6DtodwyTrrvQMWtiOsMehoHf36AE0PBW6IfAUawsoSsSS
3SZkMfNiaAU5uHi4v6Fr4lh92zb/uFXrvUQr1ddDq4vWQxTBn+0uNTzQV43JEcJRQZqqWNRAQIR8
1X4+yWZWkG80NifOqAXReIhGF8ro3xWO8UOFwxibXh+hNbF21ltprpSSrB4q7YHXoQkUZ7H1rKHR
+fhFMBTxt0MGWk4rmvXJs93G0dcdZKuEJCNSLx+AP3jAsUyTYeI6PQFgPQSqj8Vky8u6wO59apl/
X/FPWKmutlUaeEvVGJ2+dUr3Y32w7pfswWT5HLUCFM0tN/+sotwVmFYMknbsHRZiznbsX8Mrk5x0
pLoiNTRZnbzcMT0aIVft7PWtQBd/I8v8YClvMIbHN8+EK9M23zd54j1knCJiSNlDc0waeu2oe6Hj
1b0Dy7PokrWUd5PZS4XMLVIZ494TUJlx2Su6IHWR7Psvg0z1B0Thryt6e8eqXGqnc7t9n0td9MCQ
Oi2dOpaOgKzz4NKJozSQUbzu6XKvNaAchL9qkK6eVFnzX17eD10WnoLqt/WJbKiKuNQ/TsAqPsT3
Ssru0KVPEdOYxSXz8PJGNDM/8qKCqu3mUCQb0ihbzmGJMkh48BsdPZShOGaRoCYqXi+B1fFLrf/T
UzJkyBNWW2YSD9vp70tLXppR5u17QfL5hSOQesXyb+umG0ctt/7Up1fDttZa0ObnF/3Ef3ZRuswM
85c+9Cdm2F+X8faEtMdDhZ38KublLVoRJ84RH8DER6bUTc4D3TN2+aflt5e604bBM6rpv8JbcJln
/QdfH7E65ek7n7oVQIfVDkwUXy5iY2UhQ2CPynGxPk4pd08nmPdVkPgFeJ3J7BFSefTvly2W1dt2
99ediK3nj3ednjI1e7Srgo7UBPO2vIC6Nfj3z/iJKvDXD3nbDSxDKuU04XGdVy06NJXvrGMG9xrE
8ti997F1zBWOiJI034As70f4oG8/Qwzu3dNe+ll0rn3ENYMT84nPZ+P+xvL+3o3+9RDeSuWyPOVp
LT2K+bXyW2fXDNLwTKUzOkWkYF6dfgV+mnXKC2bhbjN47Q5M2B/kuTvPo/saFv1foJhvUvm/rudt
L7i8bnfzfOB62kh0Ek/HdGSgufnQ/GgGhDFZ6yczCyjcDpAhennJ//f7+gmmgBjUYhNAeC389v5e
FC1FPlWqUfCV7dEYhrkvDSTZKWQ0REuoJhf3Pk18Exn56bfv+4fTFywbAzBheKJz2P39k/MWkRNX
2bzR9OKCrYFtUDDYfDahFUPPoNVImJRcN3VP81I/7+uT3w5b5cdLEAxKkTKoEUz19yXUeXZ6nOrX
bW4GIGC9iobHz7vQXXsq4jwk/sP/j6eNpdj/+YFvb7tulbV0t/iB9RjZb0fYR1sPobpEE7S1AjOs
SUNn5IVxpfvbSvvtZt8AtZMppWoRK7f5w8ecZKZfHJD1/ukCsb+amJDmrwN2dYmxTztqDcB2YHRT
dTq/PAKxoN4X/B+P4PuD+GMXsk6SmpfiEUg5njBZOEw9WXcV4ANB157rIYIl97ciRfnpp8JhggGn
wzaW30H8W325yXlyvNHp1U5zcPHTwFh8bUY6+E/zcjcXn93mt2L6Jw6g8b+HNoZF9fH2zJ9VnByv
knad0yq62SYZPJkjfud8CU7nrmR+90VCgz7ENMttB7k9h8c6HvMwQA8E4hTTzfzyAn6oMP+4pvZ7
1VtZ1bW+nPUr3538fehT4dizErTGgsSFWiv/5ZX/NECzVIA73VTawk737UtX5cuRj6/MqbMxL84o
aqkz7P4MWYUE/3h07vbSaACRWviIDDokKdiu9QtB9KcylYuw8DECIbEs7e30u7Xx+UuPz5zbBlUT
JFbBgwIwZhz8IrMEPVZSRnK9UhA7Gf3MAQtLHTkKlsL8whkrSheUziEZ287L6ADD+MQZ3e79tkf8
hHFa8A9NYYJrgk681T2FLLUNxbzkc54TtH2orBoRJdgBPS9OHKknFIeIZkCidPfgFqVvnjwDt59T
90LQBxrLw+cJIhhD9KRz0iOr2pVhIaf2F7/+6+sajtBWYzD3IZxJXtvEVVv+9dIrDp9m1Tvqkdps
tSrIzn2T8Jv24n6Dm7M9O/qF5u8kfRGthXuOfnfCFhU8Jhv/XpzGD4gMHlOKSi0qZi/WG8B7uJmp
oZ3SfK5Nv42mQKsy25Q7WRMdCpcD8uEWol1QFIagsnBTVNjN1vJmW/dnDUOAmqRpp7m4z5eYeCoN
g3bEM6T0gF7vavepjGLW+asVfbxKvFzouE04jH2wg3DfjvZMBX65I7G43/a7NuW1pbfNFgqWttiW
/9jvYCWbTUKq1fzaxqbAznBoEA7eZU+D1J06hxg8JKxTL2Nd6nbGtovmlr8pHA1q6N2xyHL5NECF
MFj4zGIh1z1iltQ748MTttGaS+yfTuthy6oHilb0pU9z+8Lwwji55cV5wdhdlqg7Lji6hM9lheps
W2AsEP/ylZvfFOu/7xQemq63hH+zoRjf7/aPO31VplGcIWHPFR/hQYsg8NnzK4WGzZcT5X7l31Hg
8O9Cy8fxKzApZuITU2zTeUTNrDzAMskr5gdQAjEJ2jIMaaELZyKM/8ThKx0UszS8RnyjkEe+1A5j
k6gY4iVWYX/ZO06N2atT9pJLUN7dmxIqoJu6c/2495O+uSvCOHXNFDpoGkq78w6FrdblXeAVTUXP
QaDZt6/TPTgPwc7rVu/B7KBH2K8SEnR/sa8IzXJP7ps4tbINiP/foCsGaJPdtPLUq4+y/TIuUV9q
3I1Om9QteStY+aCSiKNX4zyJnlCcOyyWMO0zkT9Ns7V8cRSaLdwEYvtc8TXFfa3HL6QQSRI8xS/z
fHbY6e5j02zrT0p2Rqco1a2J0rbxl+gk8+fRfuwB474Qf8QfFVqZNCIrqyNsUgpbNR3Di11tRY95
XBfdNnd74x9dQDbwEZu3hQZvXMykHbGbnTMO1ZHm3kwbz2WDUgD9uu4cCpR0p30xbPOjpun8QF5o
yZ4RYm3BKKX/rDsy1mznryJ10c32HlHFVgIuhBj8OWrvHwH2RSMAy4qoJQynebfxAunvhumCkNgg
KM+CIkq68bz0L0H9EQ+NvRnd5xiNrI6Rss79VpAKxqc1Nmfx6IZevEuFqH8mhV3MSiA6I3jRMGtb
Y5D1eW7m1X4My84BphBzjU+tp7n8eJ5F1WVPf2xR/GlOCsthkK7lj6tXbBQcKMgcdgowFI9hOWpE
/Wovn/51mYyzM9vuEcRwc/fVNqI9NmGSYxOP3jwPSUUbP3j3PG8fKu1MXmoQSNWdMTg3jrpCIPmE
VBWYHxq+J7QYKs0zpCJcU9Gn4V0BqNYOMsMrg5dlQyEd6XhCHe2W5mi1g1ElmU/NWtnHwxSJIbWp
2sNMVdqfOyqSTmilBr4xsiON9eFxVQxwaroWzgV7QAzvcqcF7+ruyN07RqrzE2MXRos9K4oPTkJD
5r26ar8gtODslE87odZe0YTInSO1Cbez0T6sh3vZP0GhZbuoA4zfsEFjoWlkXAmkUxmd1uAjlnCQ
f2I600Eh/lo+uKJNziC5b2EJi1dqbQtMrSONTl9ciMyhCQuLzMoc31I7WdHYICZMfbpSC017wjWS
5BTy+Uv+hb15XW3SwNinu3j7IAIcgQ7eWXLvHppjQFzacYaVA2VT9jXAZbvVQH7qWr3MN300Sdc6
uG9RJPbYOe93N8n86+SR2hgKQCKhHNmVV1/aF306HHi7TQqoC+hrMb4CAuSLzR2FgSAdWVyHbSRV
eFmcHO75mtqKp4aglXfqx6MTq3YRSJ1iXEfPkswv+zFJo+NHBQlkV7PXzFMMepLhdS3NNS8fV6PT
DGlvn88XE4ECuX78hdXNuNnlq2vE41QHt80VTe+II8NYSQfedTnPunJIowAFylGxpljWmIaZW97J
fZg45eDepRho3EdwGpRfVuLew2s/wdlggFuB7N4AW08IyzUMQ3Q3BZfAX3hpjVon5251NPr0m/fq
8RDu0Xkgdbhy3qbaPXTVhyA+cwr9YisJiPOfo/GbuAx4CHzY+s8095Yk5cUk4G4ef9UeDQfTzENp
Z+tsnA40pGydU/88jgc1tAsRdJcWNmdaugXCN9cvGRGAEfH3j4/zB6reQIbFHZSje3gcsP8wLJW7
Lf/U0cfX2WtStdldQfg1Fm632rfCrEUlkwGUXnecxyrjv48cUYzB4bvO2VN6kt/+MK62NKwHyrDQ
3WuvKoF+9EXVxU1DDmq+IP6wDjK0VwhoI4WXTRoWKAv69TCOIOeWIxOVM3R2CT7648BHjwmen1DX
gCmYfknqztIYjNTRtStJTjZpZnd8cuev4MBO1K2O/rOPAY4+TDtar/RZjZSojJZwuhhwSCnUOrvD
VHPve5ihUDQ9xqxZ/zVIJlrvMFSEA+Li6peX0PKOvbbH9l2GjHgNI7gMqhHKXsk/rRgARg9wRd1h
mKcxV85cc1NdhkxKkBHzi+SBhqx3celnE8MKWcMr+lNlV4Dm4mjQPQy1ftIponpsDVubKkwinuD9
zo6nyXbS2NRvVS9n+Y6uveOgyZnLV6H8gczonpPxYPO87qYD5pC7Mk46n0XjXiogM//IPInDonT0
mwPDKpbY+DsHqaMrQYk03MQv6JQE+CpqeDbIAaoc5p6ng0f0SZuh1Thnu9wmTzdjS1B9sw4k1WvD
2A6lEqefidK4uR5pEwMTpWM4epHmzoQcMPiC1D9n12HK0q8/LaowMv1Gh4m+ax3gnrnx9tAv+7Xu
FC3XkEM97bWQjF8Hraqb4bsZ20/27GJx1jpKMq6y6dnqHu9RxoWlofZyD8BNhS9H5ij3VcZIkp19
GZwoNwYdwIV3p5jqLyfvtj6faJgvLoKTyPQ5JV67upesyjEbj7pkLSjznJiuqeJlSynUdkok9Al3
55Y6zdrav6KWaj9uDmMTcymNhFUAbJDTuMHSAxdy+EwvCkpSNfjDeKfb6uW8ts0rlFS2IunpXmT3
qNj1PVAe/glLnaPz/Lz3br68xR9x8eoxxYE9wFF1yx1wzKuw/bh9Pj9Jqy/tw1jCQ+joCrJWbD8g
kAJuBw+n2atuu7bV4YHIEwiLSKIs1rp3CO9w6J3aCJTNoYNDyK7qBK0de+trmmEZtcazXu7Ks2tg
fdzYoB/rdHVSg5IZFJdxdCuYs3BVhxTDxqa1tD4ubmYExcu2SGLsH/fHi4tMtbg4Usj9c+cyao2Y
sSvOeL8U+/9tXzCqgFSgqQaRxcq3xcQfJfBduqrtW/5kRxuTq4kJgxUV+FcpKMOTUN5UPbaTThzM
tLAVYV7IhPjSL517ZLp3v91vAiT/OYoFMzL6TYfiIpKjF8YAh/AICmd1iuDqnqIHeuiWd43uYekr
WALcw1/u4r9AsbDbYDQm64beVtS3VjlVWplcFo8L8wn1gH4evVUvXlNzqq7B1jcwOfx2rc6rf+xg
hyBMRamAFF+BC4AfgnvwJaQxCLlx6Lr7yezWcywHG4lsc/affsG+6ei4Hnzco6qP0dQ2x/JAXeEg
iktM3mv/0lIq2Ez/95wxZIxFlLasGG3deMM4k9c1MW8t+TJf+Ff2cDrKVb5auQqkBojd/D/KHOgw
/JuLvR0+AyTfiEXjUQWLxowOwwjZiH3aze5f9UCyDx8J5AcEer4U4w3vWXZJZS5cZi/k1nFseSY4
MmjmonRbhd9A43Kru0cNVNT+3aNzvVluS4cVZqT+oQipuV44PcwuFmBbtx1NSQucoh0PCJmEyCW8
pmPn0P+EcTw8r56w/63oOJy2R+QGypbfcq6Kfw+tiP/AQH2Fe3SB1oEwTvQeU1GdfKWrq1P099hJ
lx6T88j0qqfXtVws+OE8ncIKcx6IKgkS7tghRk+wSFbaCoMaMls9huJDs98HF0E5ChNkfQxFSn0g
ePUECyx1OOIOGjtaDOa+9A82jOjTDBKvSoazx+kKWRoog8aNsTE3GS0kjJ2J8NU0b6GhIyUPPViJ
jBUJSuWQmE+MW4WSDq+hcDp9duHN4NADgU4Ih/q+7m2RAWngaNmEoWgj7JEVnzQ7u/sJ7X0y/mzI
ToA5Z9ndrpO5XrlAM4nQhdhkw+W2rN1KwAtmp22fP4fQHzBbnIsJ64r+LhZsD4EHUzNH8VeFp7bg
70FLvkY4oQwF9c6tJzk72NN/Ou0QJoUQLlWhYovkB3fF7Y6z5dgaiWEm1fMnT7kvQxUYY4yHq093
de0JUhNPhrvq85vpe3zmW5CIEZuOYVPCPOmuiHFBkZtRC0zgnthRigBlSwTqi7l5xO99evyebTvm
8rUuIydn5g/bDK8te7j1McYkuhmfpqt3jt3XCfqShnXyytrBx71D7/bW+NBPouvVQyd9CSIfyE3L
hVM0RBY2yRzJsuz1XWzF3anBThqMF8QY+X3RBjY2AWhblTk5Qh6EPWf3iVGAK9iHbZLZ8cQiYtUe
HojIUZ2tEE5c+H0Zamz8iqJkPoGep9iCQoCaBRlH0w6gWNR2WQAMPPdQ2iASCQvww8GzhhR5adrB
oAxNinzCQadSxHO9wfagOrQpvmpbx8nITYZ7jkEKdjISioC4nQ0yBuVks76SxXc8zRDxUVQ+bIiu
srNmggirya4nqX3EQstJfCefT8N4kqCSyKbsueGYY/Ls4J2NARV0C6RSY6iHXZY4TtYEo0oT6tYQ
yt1w4m/XfQ0irMp0Gec954YNMU5KLKOVYJ3gD7JYCfbqcy7ItYJi+2WOAEBZPHxafUN1nkZHvvk8
d4eYCLYmdzV2p5kPrfzMmnp2992ru2jRhtndBVbf+3H32/rBVWazSd6NomcwnHzFPS6pIbcUzR9F
ItI5+BZ42EwqOxlHwh5O8o4tz8JdaYJ+DGIbuOLnt46hhOus8e3Igxr4wSGFNcq+omF/zX6gRAtL
rJo+ynD0vzXkN6w8uzyR6cUNQzflDvv4sdBP9uiJ0apBZu1wY4dIedpQp1cHiDaHjy37K0s1Aq2w
ydBTbJk1w9mx9ruvTr+/Rd43iRRkfDxmZnGC1kv6dxQNcVifkLQ4JBRHyHNkjXzfC/oPRSQe415K
PfzyeK/XjyHfVDKBYW0MhUe7X8wqFyN9NqwhJTDTWVT4j6u9BYGDhx5FeMmB/wDHeUEG9bHZe7kw
jyk2H1mUYyH70WnWA7t3hi9QussnDthAJILeiCR1pd/c24pxJo5UqAJip+Lgs78O/hcPGjuT/vBA
CLctpJlYlGNMioCstCFa9Wyt8A+Lw16OpA0mMYUw4+DNnaY3SlABZQYl/BPYmN7D80Sf37I3BoEs
rtzDJBIjL3KkGQnK7sDo0EdCRIQl5FNWFVjRDNLoUeA+ydbQxx3bsidxNCGKBqh/G02IcMG+AUuM
a+2erRkV+81tb45BEWr0xMLKXXys2BTMRxfN8VBOCeb6B5CIYuDvfY/mD2cqjajlJAfIjuaQb89H
FtkNp2NNCsNOGFs2bfq1v7+unedIxUTAPrWdalHKYZtYwvP0dtgAkOzo3jWlc7fCGygecQCXRdqM
sqcjzW8rIQOgAk8dlbUCtEO23m3MRtKnjUkpkoUOBF4v1nRzZ/rqTkETnA9GJ83BaVV+cQotKFfe
i/syOuZnGiRzKGy3AASVnPJJy73jFk/hcuIEdc6IuvgZDcO4mSIzHJrBYRy1N5hW3l39ifMG3Hz+
/MF5gPj3afd6bFnewNHmnUEy+kgjQcKJJf/uQmE7FdsmuLzYCLucjl8mTxgk0L7aHajzHQxGztAo
mgGygRcxwTKfaE7AgeRrffzTGToYDop6GCAUwHTr2OJA7Unge92xTJW8xtOccmOcO7LUv24SbF8L
myjvlJ/w+o7ow7i/M+jlm14PZVpVQNioOgAe3lLnsr1NYXcc9pP9vOIUnhZzEWktPA4QT7W6qC3Z
C7EEr1dQ/PdsIERcirwlq+PA/cYDRqTcM5Z6dVCDRbUtb/H6Ay2AHww/OsN0fpv3z6jBpuPL0sh7
T/bj8RP1kEVxgtwQw4194qvb3AF2wR90yS0OiKMiShPzAwLnNhuzWzj7o/8ZPiR7nKBCG4edWLbn
ubcBtgGyJ1IZwaUVjc+rrrsvA6LV3AXzxNSWZr85Z/wwvTL/qh7fhsSP8nCsEgOUQgqRVjp8zyJc
LA1G+I0K680j36n4Snn21F/JkIdJk9Vf/Lso/55QvqHrECs0XTXbmkUN+6YnOLWUtEm022XeDDn6
apujBIDTnzE3OHGQP+yljWyQVbxoEKA4VTDn+PpNFvM/bK5/XcbbgKauT5fW6USHA00SdrzRpTJq
Bf11M9uer9H2MbrbZWwPraabnJwtJ8dGdmjVkXA0RMdmg3W7O9SWp2HVPXqT9skx4i7HMaITDcHq
jUP5NEO0FEUsuwMq1otnyrS/9s4Y15JPnBweaJtBgucktDG7dbTnBrI/QpQ7BxHbjLapUyuYwoGG
T3O7HQwuH/PrmqZl1pE6xp7N0z2HiFdYP48v1iOFTXL093tKzXigI69w2EeIh8DOqR2NLxrhSmB+
8ebfL5Ph5w8tiaa0oMtZpkFb8kYEOJj3w7GJjWx+gDKXU0FluJvrXhrc5/cUrX6Em8XguaUURDu1
1IM7m+mjLytOuHp6Ze88wutiDRR+pRe8hbCG2KVyhvgr7zxRmJpoUUYGCTy3Iqp8K2pzbGSjk0eM
kwarsKCrHhq4VDtlN5ufNhBSQyByTizGAkWE2EnfQ5cFdbvjC5M5cVhtHxSs80tfWqbj4xf2hXu4
yCBHTZfeL+1nIn8zMZ0Tcu7XBgdswtOF+1m7H/s6nn9NqLkaH41FZ0i1iaWr/wpV9quHh35zbuCE
2d0xf0A9e3fvczRHzmH9gEdbeRe8TSguMK3jJiO8NbyEtpe6ECPtGn88c3DFJlYLSCyLRUC1d+uX
4TGSxscAI2NSXNq4nrbCQ+eBOSIPb2T4hSuN0gOqg+fwyeaFkDaKuThlieM1YjPDS3rG+DqRAokV
6V7mh+FlFsOL51R0D2tpBKQxyvwU7+psdp4U4+tAiOyvfUai3UMQbwxX9xsPExun5VG7edpIx6Di
so3HMAoBU+envgnJ+ASD/NRvvP+HOep/p44QalQGyBqqALP1zrI4MqhrMo056j1moDEx5/nL0Rjo
hDoSWt5x4aYbevt4/LJcQLTLvgBj4djkHxWcJ+49d299P8ODjcI+Y/wMXAL2MlICtA3qp8YIP1KI
54DQrvsPyng+cBzSol67GUJtlpjZYVmT+BWVUoP4kWOCzfzfX1H7B7QFaqf4b8sSicJv7AoSnpRE
KrlJ6+YWT8dYgcnWtVNbzlWyZZjIBPRhgR8dtkCwJK4uoTU9DadZat3HsD2IZbcIjzqDv9bDPRpu
bHkGPa8QMPWKp0+RweF965+MyFwA+WpkSrCaCEz+PIrRFXM13TY5MpsvlWESzckJq2lpe2G8QEoM
a+rZY3SBafDVYahBntu1iSAAtluu9qXMZT3MWQfJNlOc29VVvgrG8ejp8nnB9TC7dB9o2S0fx74r
CjyG7wiDmHAA/ZwYSCK8++15/kB1NKHHyiTWGmxNZHaxaf2BXklWop3iTMlhCGE3IQKG2v5WFz4C
Fxz6mJYCxzaiNrqtjxjBpzrWchSRQYBkjFWwzjS0ZXiIXEYdHSx6iHCYdp9c9vaILkFdnsfXAFzs
lwm78gNT1DQ1DR6ZgcUVDldvJ3TyqI6HIjFyEShNF41U4km3SZUnKr2K5EwFEymMQiAKnGYGmtQM
qSMWr6VLQTyLmq5NB4AkbPQxQAjd8QYfprtrZRNJJm+zWpJh9AlVhXaKwVg3QSZHsQ+45dQJpjRL
XI+IC2NqLKSaYVsG73UWWZcudQjGgpxzcsb68ynbn9LnpwFv/xxMT+M9f6WiMu1ewdPzOKmo8sLp
OQCmofk6PNzy49+fi/oDDPbXY3o7c8pSqS0pUzFKdkWIMsFVND/+hKiSJe1URJC5R6E/5zQZpxig
/8YP+OHI++vHv32tdSk3GfKlfN590JSB9hSfssfIB6uaIed/HPGXqx8vtmdSAQRM0IruOLGOaKwG
jNSIOIWihuBEiKr27KpOmJByQ1stDJ1tuWWHx2E2DS+xuz940/2votkfUNE/rv8/aoFGeVkveEz5
dwGGUP017nf/R7K83RJoVdlfDwtaMLiYcP8WfXh7M0Kjzswj/GiPEcOtMgAnW6fCrjwcWMQ9nIL6
MDQ+f/kktJ+2f+Lt/hdf57XbupJt0S8iIFGMr1tizsr2C2F728xJWfr6O8r90LgHjQN0+3jblkSy
qlaca04wGKZmKsjv/f+TfEaBfTzPX/1OcZRM/ZKSC2opqC1QWUYYBW7I21LAK2+0Yszl3R6XeN1B
DFu55+BhmSlDOhSXZdzkv+9B7X+0/AAv/ffC/rEJxktlyLnGHnzBw3V3ALEQzLo91FwYDshGJ+g4
oNgmI3Ufb/OVZH3qdpN1DA6IkbOL/QjPDv6dsbLGK0LBZ06Pj2J6lcFvDscPvaiDwqDJxSk2TAg5
TCZZbVxsaIPXEQHUpwCK//s9/frSf4bE/70nefYPs2loelneHtwTTUG4yJ7fcJdcXBh6nYcv+LUk
r1k1NoMZzmklr//9w+fa/zjVKnM6ior6M02Hf6JuTL09K512wdP7tSdt+tUrMKCO1qxRaLAE9588
0+BAuVt3f2GrLhzJ7w+XuYewp0FsWFPcr7CW/jUa7Qb+tCnK32p0O0QrKkAPQaGa5l6CV1xZvV1Z
TfRCTGx7hasYwQFPjyvnhbZw+zMhZjD6aF9IjAvSYgrOSEQ8HcWvt5Xdrg0akVSeT06+Bv7tsZze
8+/DH+MJCmid5nOgsfEW6GFWrsJQorY8w6x9puA3d3WgakyGLW9+HYsQzC7DRfIBE77dWsPhHsKZ
eOFUUc0gBdfRsgSHAS3yzC2dO9jzNqojJUO+1KNmTfmPhEX2IfKxJKA53iJlOuZIj8NtkZIxaT9M
nwZIpX9fJuV/GI//t0r/OJDFY9FcriXoQ2Y8iv0lhF4OoRW8qNBysc/g/OpkAKHy2UU6EiijNW1N
R6F9LaWmx0n800eiwt8FguEbj7PwzexFYYiqEXTLjG7Qti/9hffvl419Ewfyn5sbfDYa37MZaO1/
Tlwrpt4UN60bdjWJCrzlbpGBndJ8NeiTFrMyBG3YAguS1vx4isqNRAHWuYJvG+ITUktd/IzOzFK9
QumIR/1SjKX5BcDhRrNlf25RKnp9qUxQvlI5Vqgjbe4HLULMdW/CEVo6aoonDYtAMKTTvUeHhtQn
NmCbltzqQ/FHSuc9HbYrz3RyHl4V3/1mX8W5U6xvIfbYmX7MjZIBrtDhstei2xfdmcdXtW+4kE2z
r4UmDV/E9zSrm32zN1Ez2A8MH2YVHcUNVPg6lB98Tw150/2Ir2X1R87mifI+y0qYhygJ5zTLrhT1
n/5tdbZO9u/OCzukvGtrjErv4t39WdwFEjfVMtQ4gzJ74S3QBOs2TTKDLLx27m5r0WR2hH7jk4Zh
hZzPhRGNfEnvGhRUjpJFg3AOalsubf3tFOA+PssMHQRe30IFX0fdRnb76IleVu9wHh0tYB5x9Qpz
p11qwbCiDwHsobNr7+4qLuOF7tN92GM6c6W/k1UxbS1xSpnTBDWlB4PfI0mM0pMr70zGVU/2A250
3b06qJ9hS0y7i+mJR6dt5zZB4zZuFTTiytfIKsQN+mhN3DvM0/mQU6aG3/mn5BQy1Ope3HkArMG7
O5OjOx2wPNENaNwzKeLZOYWDDxGBRy8eynotGleXUHNyvwnqlQEwbgGKIA+HKPelI8vMtqxcpFEC
1IKe0Sugsx+gtB6oJKtDgzTM9P06DLsHYfWwqrA2aR62h2eibJrwfCz3xqaOx4/Hnmwu7j+0r9O+
jtGlSOTEQL5nERvbImoP/aecms+Vko6f40GPT5/dDgP5OLxeq8fn9F1l88824f8bbCm8fwEKTbsS
wNRu8i9Qr8+NP5N/ojbkKw8GgYCHAA5JX+T617X4qgGGZwZhW/FcHtt52C7ESALs/+LP9OAeXbNF
COUILxEvrYLHtk/Hbf33uR+3xFHAXPbGz7DuU+OnWZ+2ACDve+3nicAXGApUvlBH/rh+1On0If/I
PxWHcVrf44b+R3yNiwCBr+0J6vch1o8voEfbO3VDpjg/Gt6SRo8i5r2N9+Gn+Oj2s596yy9nwpqJ
1JGh8q8eKc4b0mQnhMo/6KT1lJlFt2L44Isq+ofXPaBE9TjeoBvRv2jxPH+GD340fPCj4WP44G+G
D/OL5oJ6vO/rvz23qP0QulR/+u0obglM6X4BPPGoUkwC+wua3PB4i+kDYNr9P0/iulePXIT6NftR
aCN96EdeoR9VkrDGm+C2H+C1SN9vJUIIvNT84tPVIwgd3o1v+fp7weoR/IthMEHfb5Wf+75bl29t
et5zkYtjnSqU9CHO3XMbw54x7PV5X30IvMtRwN1+HseFYvFcZOBwjEB+8KXmvZ9/GvEt/6MnzK/5
2//8ZiGeB9+Kl3TWf/6k2/NfLCWFnuaDLjMPFdQYTIAfZ/8cSIGOZTN8M2FgI5KtPgH07U+YG+pB
8JqcfTXp9tImWk2W5ohIsIsfoXrUfApyW9b/CHbp4cmO7J8j3LsHxZ1lhgy8+3kk+5q/cOc0yRdJ
6ZVEFgrxg2y14TzpQyFKdmHM+mYDWsT8InGxQbvNMSLE4vig0ZNB5wr+OWIPT84kuyC6lEGKNkws
Sx5j9YR6LWIPiO0Ggq+VUS87aj6MaJF0P+K+eA41IAn2GlAuA2kSFFzBWbpXv16iCZ1HOKSMUk44
B2LxdNREAhoxxHPXtIBokkK0NjMe4YOJUzU72xpVSIAYwHlzL4dTtA+EUs8UnSP1MCZjcs6Q2EA0
cYjbLXoHdv1XP/Zbllo9TmJHi91ZvKzhgx2FVp1k6V+iEfdlfrHNnz/6152fLI7R4liinEip4Nh9
sPQdonYo1XS4lYHbYgT1fZ4Y70pmbs4/NdfOxsChqcBC7r6Cn7jDYopH3WKB0SM+x3STmLjEBrww
mGow2mV62lJjc8YNxcmtEOYwMrGEenCGDFPJhnjw52HumzjmPhRGV09QuBOP3cUFOdU6eXgXgCjz
I1Y8UZHEa7fPH1bQlWMev6esyc/cGaAuk8TByPQj9jOa7fsUveR1404ZkiipGjZ+ngrI8RCdNh0y
KVV0CzBrDRJyd+cVPqOrfQsmpDIR44svwe2TQuF4gaDndKi8ipnb0e3C9oOkDlHYuI9hggjN6JHN
vGfaBw4zGapI4MfDCWDfW/4Gxq3dtJvzN/W4jQZZAVIQh2uEVmLSpnU62y+Cx2eVvQJafefdK7g6
3Y5fuwPXbLyVmzZ5Dujn3aN3LLA1DyY0TlrWXZjSW0roEFzSIvidW3+Ft+05vn+M22atUER9IJxg
n4SwsN2DYrhboqqkAPTO/W79CB/htM79E+8x8oy0H3bQz7SnfV39YWmP4zZHf2/hij++eR3w94Gz
V6zLLTDbDvGVU9JwjM/xOW4QtnzRap2CWWby7Iukdh5hDfvIPOSYJ899vyXJCWaRaUtHyDke3jOa
kFjUA2h19zCfWiAkUdMT9znQuwm5d/++L9bqVxfXVI2pLCMedN1r+8HX3cJ9hfBwBGJDDRlfH5R8
8AnuiUcxxObR8IvgFj733EF6x02Pm4Jlf7Gu1fsUDdGYiMzrdZgfHgcT+PUV/gk9uOHIq0DHA982
QhNRdU9AJwBic+lnWpvBaTvhcx7etH6F8n6KX+G9Wp62Q6zw8LC67P99+Zdnuj1BDhzDbBf2rPBM
Q8+oT8u3c9ynMgZ5tu94SS9e0n38Op1WPNQn8pfzo9IxnItHKrf3H9Agw34h1EM51MzTp1j7R7ni
t/Mjqj0YYYh9IXj4GPbAbuH24Gu3R7AQMzQhO8pRhpQDsoojuGQcHlxghIIIYDJN9tXsH2hGsjqs
+vknf38cOfYgfp4W3yHWKSLH31Cy2iPEo2+IQQkcX0l/VCIp+A0gNezeBTFMI+s+pr0IrnRIRKD1
8K6ZGnTZ+VuEFWe42sUY7XoeVsEz7pNhp3MEiLzbzeD/Jyp4fvSs3XXXRI8AQc/k5Sk84PZvm3Zr
7ccE5ckzwLDI+ysP8fkxrLv1b/TAlyvax0C52WQzXlME9dsUN2vccCpc8VV4vnHbiR8Qazxj2LYJ
cbie+EZ883sdVSaUJfukea9Z+XmznPzbZvInf0SaQAB7M8hWvsdE/9QD8SsqouF5jb5VXJnEKMZP
ny665Vlsjm29YIqChsQrFAstrpmhK87PkEnrCh3Sy0ECZrEhNWGkAANRgHLckYuATjv0G4aLXwc6
GkXUhUpQZr0/pTNEYaX3KlQj/V1JBhCIz2X9UaRaom2b8OYbCO1dfHmTg7ib7Cq9/KiREYJoqSI4
wmm7z8ESdSHeJJS9eWzGWJCg8MxoESkeXCcJoxE+4mpB/tYi8aQjXWfGCy7g5V+PubtYFx7j3yHY
UAs5KH/ymu2CpmoZMPOQIRiJYJBh02D+KOMy1oRmEVhuKW0zzb16BKaJkty/9Oji51zuEF6PL6fy
EKf0chQfF1a1zd0rTOY7xtliKWvCJ5cC4YH4QEfb8OFJw/eSj8KdpaMYeKLbfyxCI0GGcF+6Q5oz
N4HoL2rFd0/1peieyp7sleTsVzo15Ov7IjWz00+7zzfKl1BeRJLSQaYtReUSoCq5R2bYUjb+zBKu
/4DZD5jBAuKwK9AYHlLdp8FiD+EcWSpY4q2NFvTxCZL7s3fyuUfUuGsaNa/oitbkLW7dKr1zf2ZE
RSqUCTDdcX33xrj4q2dVOF+/QA6eGRCuVn//6qs+muzrlopAvPjptpePJpX8/Nhs9Wz21bujK2Uv
/+bPUiM97x6uasnJ1RYEs1BhHmV7pLoBJDVqob6BqsQr6GfAHuc8vTJCkk0l+Lh/IrlHdj5QKTv5
4BZsGk4tpd+TA6q3XoLkdxFBDeX1CU9ahlNA6YkRhQS8srGiE9LckDG7feTXZfsgylzxjYRpMZbP
0lIAuSNWRRS4lk+r00cJ5SxkXz1D4auRbh5maz3vVt12kFdz6GPuos1yxW7RSeqtc2ndXsmMoSmg
tITapfgb42xJZvzSV1VpdeVqwd8TTZ5WcyLMj6K0JMQO9WULiJHsOOl1Rsqk9yJsonw746Gffhrm
UDKlWEkwPLWrGRRGFLSRKU3m769s/v5MXvH1DenQ+IZkRMqT/WuuweLggNyCJoEU959It+5On9Ja
X+d/qx2wI9qE8ltJjHaNZhFCe96FnEd3xffCH1CGwhIRmN0jNexcNJ4/81RJi+mP8fY4nL9NNJ/O
CFfTwkFk6fJZb8ghIc1Q4/yvlnJYUWcLFuChZl7LSNAsbcnb5FQgGeJ8y39AfbPvd1MkPs20L5/q
utmNmy7id8pbtRNByuFyOCur06dxx4oISV+6IMm0G2AjvWMaLx5BHTLA6zu6aX3y/B6y4n1BVwB7
aCKs272z833E0PLtKKxU/nYSzafbZwm77+Hm3lzYD7w8VFZCCURLu+8pmgfD7hIQ7gRK2nwDO58f
GCqrvu/Tn5F2uRgGqBPjbQDox5+i4MSMQFaE4iVjUAjZXp6/ApgLX7gE7JIhqRTVe7TT1spGTi7l
8gYiKkL7NZi75UYWH78pwjZg+juBlA17QbVyKSMl+wIuZsbEa0UIgkjZqNYcU/Zy8jCHirlAiExj
46OKB9wKnH4yhZxtylN3t0k0tNj1iPGqasuwA04oJxl/BRo2QgbO/Ez0SAy6l3HuzuMqQgyOg1lg
zWQsIyL2Pgp2dGOL8BGAjcV2th+TN4XaphH8QZB9KLSKRXk11IA7XZlrEb/uPANkrDunN6BwOXAN
ZYU3h6ZEhdQJkGDwPFALDU5xjq27Y2lNh0YWbKjzDE3cLyNZ+Fa7X/AMMMmQ+hshCQKCd63VY+CU
FUYX3BhjQFgJQlXa12Yke1PU+EbKDFnAXGFmpEYIny4iEmW2oIiClp9H6ceR7Ioq9TN8hvew+Mvo
0Y+UmdltLy6x8YYV6Jcz8c+f055Dy+jJXj6CeB/3I3pOUUWdtXIugUomQCkCXV+eXlLgd9I/evTw
uQOEjA3EhaHIBLIk2wPFZipAqJlO4d1bWOQ/EXSCLNjcBxdGpWfYCpf3WB6+YVLBRcibKrzwTlwM
r9eRLRscrIbD/BssIahaLeuVjH8TIvBdeA2HLX34eJ51IS6GbiAuZOaNBw46YsFFJOh+kMnwZwmj
RG4b0zFWkkWmRigQB5RQaLZVhIQECO6L9+B6N4p7DeUvjfci10tyd5ZU4XCEYW8vvRsbY4Orzjf5
piIeS5jHawN9N0tmifpuhEUovausRXso+Fof9DVyV8szvB5j2iBqJ8UdJaYKp81cJY8MpjFiZJRZ
oDVc+LhSt4j6oGEHNxFE4+hOs1lDFQBCHTC76DycmyOcr85Geab8tddtF46R8Bht5SvfLDKuOd9o
SYt/rkIuM5He8wtsXkpSGlhVBnchnJxDeWfuFpHO/9ugPlSRkaKA4TBrtAgRWIyKd+ImKsITpo0S
mq+vDUHqtkEC2EXCV8gpsjzPL43z2f/wOLNZ0gdyvxwQug2YDBT/4v4N74lwCXY8uh9VAhNzV4TT
cZHJiY5lF+uEu/Ze6xkihiJfOn/Pg7tT+bel6qjsciaR/Xw154kxRB0gEs3oOcTorsqhHfGvDwvZ
w/hE9ibeqfD0qHdF2EGcG06hOEEmVmcIQUD4J66Cp6Mklx+dCzbfOdHx46Cu83DGntOj67Fj5xUo
Nzb+mX1cZFj0YLG6cdiMVHzIgxootPacAv7OOduI6FoXcs/CuRMREMJYV28u6AVf3D2DpGgHN0Qa
4IBQe/SxH94TwVkQIohljUi1z9Hv0JBjXDjIjkdzB3ZKBFAlxi0YoLdFxFNxNdJaWOEn66klJjxl
C8zfzEM21Weu84AZTDUoC572zQqXhwNCacRG3JXLxv8o96qzcOo1kUGmbc5c+ywZuMuRsqTGKV0w
66kiDW5mpS/OaR3PvpqwCh+ZWEZixEiNRXorbgWTy2OWPea5k2KLW38e1azct8EYsLbiaIuwDyUg
PUVlUtC1rgnjbJOOAKmN5hdI14pFq9emX68V9Kb4A/+6wkh5J7enV1K6zPJGDABiW+vsGTyW6npk
ZGye8fSxHDANuOiTl2vGn4MTYB3TgRcrlKLZkRg5QTE4RK856CNpWyVVAo9MOHldOtizQ7EpNg1m
++a3e4I3AEgL3gOxFM+wh+QSDYnKIrUBhQN3QdcHClw+TvOqEBraiCoWdDsQmq2mRHZrt11LtIse
+xIiNu14DY0vDlrWyatyPX4QJyb6mxG3O8qOfwpi0dHVCOi7kKgGghMKvpBqIbtF697VY5XlWmQj
P654/FrIuLFDrhow9Cueix5JjFFzmj2dZ0FgiElXrWaneFxubPwZQmMjol6OQMBRcGvwEQzfU1NQ
VswEeAqqoWcPxjPyg0cgrV/UxLvfJuZrPXKkRYAysM+BuCW34IRNHAlGF0Cl5DS3T6LQYzFynCm4
NkPE1NH9INMx0xLgU9zH983NPcTh+Cc9RspsBSBygbdS48J/4U5BhTpkfxbZDDgs2hnOi6dO1I9i
bS8kEVYvDhZIMCFms+pxkhdBzgZutAJuTrctOvFB045JZ/uXXjG60jYQYrKlW9CYooieqJ7+1kYi
4Ic1BvcgQv1c6LfiINiJa4Ci0WQpdHbnFukOGmMaCo5PF2JV3LwUqF63wpXQNnyGA595Da4H5oBs
jesqDzPGWIVMKo2NjM6WixK4RTTP5zdpDUfUgy17DmdMGEixvladMmPINbmyQDmHmCTImiUj9345
sBEICBZ+lcqAcwHNYsUgE3UmdqLqFPymdrWgje7BAzdJYI8nAIqKWvYtQq+btkppcdKYYKNN4TGH
TWrUW4b9iO5sg8Ip2K+K14Ro1mIinuQWdMgYKcm67wqQ0N8pvHoTDR425fZyKHbtQWdKAnlc1glR
Y5U6qYZD03iARoprsqrk6l7BBj3tk8P4qie/qbGSattFrMYL7JIBzJ8uIby6J+KGGpbmO85M0Meo
dPFzWweR2gjza1GeIc+80Aw/E7bp9BNNNgzx1xLWZu9ATpjQtl1i+kAU34OZcw/Enw/2GJt+77++
z55g8HWZhELs+Ixz4GrwZGDjOEAM6rHHyVz57hI9LFzGdsABiIwWQg1Xs40ArWj/nMjBC0IL+ihV
dArQk/M78iGiawwcTLCrl892Z/fqltj+XGqm2L01J706kaUqqzZm19m3tdDuABJod8kYPYNxdw3y
uAN1d6UFViUyX9sdVNTeKboR5pRrQPEi0FJQLVYj5lWhOJC4uSGRGT88fZ5cMIWHKkF1ne3SH7S0
2vUuC5XMDmg/WhoO8P4pKrJygNtzTqTUUIF+tLSLSIeuSPVWpOBEzv7jExVNqjQvUn6dcUl33EP3
Genbnvy9pdKsefX+TJgqZn2h9UnONpmTzzEOU7Agsp2TkMO4umY7OUp6XqH2u5Hoc9dObSmBjHUb
EXVfIJWM6jL2iDY46+XeojMBnubqKRg1tNNneGAiL5LnniKCkWjJ7KvATDXYi1OAZbZLZJAHr90T
92BsiC0CChQIxIxBTcXjFnHyOQVl3G2vYRmTxOMOy0SG5a9KGvwLZgj32UcdSb74l0kpgxkEoUBv
hiOcj0y5rnqvZYGEerLutWET1948LZIW/PaVbqeASQotYyYeM5WWvpoBqvPv0P8QfgQFfcAL2VFO
iQBfiSCpRA8TkSrkjunnB5pVOkKwfeFNB8VlJJga6W//MwKWaT+DOjs5OKBtjVA07olEZeKcEMAD
FyAbWF3/IKGCXBuZQ4sjBtCG4xtWXXINJjrpCN5GdTZjnM5ESz59BjoPFkSkJ4Ua8t3iviR6tjNA
Jyr9jGINwos9TsqA6RG7CyHOVUeFgOIBppUBXg/wLi55QKJTi2U6JLkDBsPXkL8p4htj5Qw8oRSD
bipN64VNkRgIzGfCs/RO9DP4rSvRvc39G/CYU4SZpIcsNGVrT1BJ3RJEPDD6l3BBh3hifvDJU5m5
ADCIey4iE3Blh+4Hzu47Yj4M7IMFTwAYDRo4v1+N6ASW9cqjpWktZOolD7mPJ291d8Ww4ZyBwdIZ
3BJTYyAKXCUCcfyymBnwePjkQhJCNxWt755mEg05UDeNPfuDE7WhvI96T10Z8ctWV3QgGPKRsTGm
V24Lis40nLw8BheD7++sxerqNL4Oykd22l3pjGivC3+lA8jQIDA900yXXTWVs947B3NbtZkjD3pQ
vWe0zM/c1x022ptnWCwEn4t4WHxZ1ngfGlfehcehQPp7t0rueGFfoP6kgQIUhB2IHCCe05b9Ob6B
VhbcEqXf7mhdkw/w1XqSPnZw+HZMGoPGjMqwiEfUtDUYokswxbKje31Yekw8BncEiov45MGlAWsm
zVqK326fUNJwJMbewm6vrmbBhC649NbSr5O4B4Omt05jDBVpZr5nB8zH28IrYto/M3pD9FiXxVp0
adQ3031mgqCgjNTNnQseEHXPs6ePk82mYAooA5F8doliz9zFmxTOYpACzFPdXYPJfy2rQ30rFnWE
Z631iw3Lv+pxtRN8IAtPT4dDHRnw8AbV14yzjl/mxwxzAFcwABZ1q0s0wb4xcwYLEvCojWbruWeG
w6eZ6uk85YBvIKEQlbqwSMlU/NJ9eifMnNBEJ4YISopnNyqAJ//ukV0duIBYPG8M3VZDHdt6hqBI
tzrGRWboWMZwnbcNzfl2rZO5y/bpT7vWqGRhpfDNvkYFTyYXkaKzsPlSln+V6yK9fMyuS+2rjIkg
CO4HxjBNv11PdutPfD9Gpx1Z3KZKaHrFT+AXhs2+JAxWiDen9IoA/Hxv2JcY+fDgtazI1jtSgJfI
00i5TXLcJnGfIJLghgRNQfhNmEpATAZoRnpUoBAPtNHYnygGF8Dma/7VQGEqZHm673JD08m/ISX/
W48lNKTSQO1Z86jYUJ15gGiT4gsi9lJ0oWp6CRR7Em7dXmKG0XHAsZ4Esch8WWanbyxfVDerMhu/
i8RgeACLnVz4/fOTyV7zDSQKpYiTp9DSAdWxyv2WLW/Qk2Vqb8X81uQCMVmhCw49KPufvShU5fWt
Fmvx8Gms6x1cJSKon32yLTKwJfa4XwAi1HEZKg8WOlPnFrHE0XVlWr9VhKXQxsTQMlzlrzWKNRqG
d4Ad+wKWBfCACGAtNgtBFvoE1FVb+IH1JYsK2gViHOYwlRXpOOEomlh+SzLOaLR3QkOyXQqbA3zl
GVSby/JG5Zatsao8nhBgRlIYhh7MZU4eyjYKnrgAGpKwDkGq0BGw5SshHEkkA7v6RBDC1qGEgk18
otTSeS0QnBmu5vnnLQerzwAW6YtmUzy3BdKGOwjqpE6obbpnu+BKxYlD70tklyyTDJbnzr4Fi8Zb
0f2G8xjUHBlrgbdj2zHpQCbIJhyjfK1jNvBrFu3d5RgikEzkrx1zoEUQ2XQ4Lm2Vp2cKNDhOAQDn
DTgt1N5EbP9g3mNYnXlsKlG+mfFBhDEdllqDiIRXZeRX7CVg8UR6FYUgHn6EbrbEkushlWwM9rQC
bgc1rehKXBlsEOw2I1PLI4eyI8+FusKlkl36atrS9mS0nQkvGYioiNdNHmqzWlh3XGOTnANYgaMJ
8vY6uwfyr9Mqko7QhWyDXK5L+gg4G5qcOuqYmCZwf5Sd4Prm0ULyfkFvSkL4M6iXA9GwzrRItyyh
ciIRBl4BLlGNgQRzrxqB20Qi3tsKWcWZdsrDh+1rS9IN6IfmJklTzVkmlaO4XLmdA4zdmrs5GVO9
KqIB+wSJD2deiVkSb9zDvOzR4vAHgolzSM+IfKbdV3zSkDAWD0/jzH6rsxyahhNxL+Oih5yYrsdM
1IGCAem5ZZ4oflpePfDH/c5MT1Gz7TxyOToZRDxuRf7fbUe2K52f9QmRjgbOHVIfDKSBk21/g9+J
qoVkd4EKphF7DrsQMNloOAz05ukR26sTYcH8WMTPH9V+rEBM0DnY8sPl1YMUgs6DZBMWUgpW2dQy
CAmmZbx2h4sBzcGaRioOS+BD8+zsi4SIDHptrPMYNUD8AhS+EUiNIGd7zRz6m4xUm54Ws9ksNgFL
CArNEov1VwQ+mg0ek5iw9R8RQGxbDvHWPmg+5pZuuzqDyimPBbWvZOshZDkcW0aacOEvZoBxf9Yp
FJtF9luci4kTFHeZU2Ivt1egpH1sejBI4a1U8vwiGUDNgVPGbDPTss6BjoAA2fBsXHINPFdirAty
Tn0D/IT6xDNYWDW+SsMatMjbM5OzZFxPrJlCGH2zbtQjSaDRU2fNIkIdu6NZZfplwAAQtXmML28D
FINAAAkCoLxI4WESrwcVoAIgzQf+nxMQXhyDUm70PKhUmCG46nfFpv/u8aAjQ11cOlIJCAc0MaAF
z/T4LL/0JTB2FRHCFEnrC6gU1b2Cnas+4IZYpBNhrcRlLUQYbc+CK3GW4lQxbSbsEzGXZQBz7c4M
GANUIoaEf+cV0tclnqqoDDC8gVQ2BPCUkHXI5/BgfkMB9hzT63dO9JXBJniAhz/LtE9zwBGLUASV
KLOa9pXi6Zx/FOR85H9WLj64opk+PwJvgBhob84FJaO0oVne7X975uZG2kw/xricfuAWe3wBv8yG
HyVbJLcvcyP+rW+MdzkzQGOWIa3vTRme/UcCq0HwXA/B3HulU1CGCGdswEd1+yc2WYvOrsjYMHWt
DwvY+UD4k6pv4rkMnyX1p5Fq7dwrXEjvgBFy0VlLnbcihmU5XbQMAVdWDAVyOgrGhSGy3D2DkhWH
TizA0/yipil3JE92gBbr5Cz3Qx8VqCdzPgkBzsGCNTuF9XZkwOuyh7CE8MEg5u93BhMhD0I/bX1n
J5vpxeEMZQO60Gra2JSwAim9fuppHT0dkI3IKUqw7IoQ73FsYtlvPqpYSgSM9eapQHk6QO6G024J
LH/LYngqzNyLm6pAc/dJzXyWiClfK32VEzwNFsPTnHNCZkfiXImrkLEagMAEq+CxcNGQEvhNioNn
THZvEaiCuoLiEPoMIcGJjANxAO6Bu9AJr0kq2eN3KDwIsJ3cK5dkE99SWpLPQMXpMlC1YpbEYS1G
Uj5YD5cIP21Ke187uVUdNGsgKNfAzIDUWl6XcEvgIymrU7GtbEREQ3gDoYlhYAsVOMOrYCrM08r5
ZMwe4JlCbvBC1vuCjy8SFofaoQRIDKFnKtJlciapMUGkt4DTwD9bOixKI0HtzD3ZCuZOAMROANpq
HgLQJufp6InmyM5iowNgE3uFEGMt8hpzlSGZw3O8uosEGgpHCFpQcA8U8LDVmuzJOrP6tHKE0/1t
CrSZlEop9Kmi5EmsXWMpJxeQASjtOaG8/ofzJscleGQAQvhGzaWGmZmpmU5ir6aiWkHVovyDPQw7
gn1B93PxHxlVCRDgBkNJeixRublQhGr/UBPE+fAdpRNIgYPieNmdnBuh75mBa2YOJ9tgd7MV2QgK
ppKSrkeU8JtuF0mZPV362K7Y+ODzgwe5GN/zVAs2O0IWmxojROTrS14BqdydzSHSVJ1AkS3mMvnF
hhLnqqNcNT/2AP7K9MS2IJDkgpkoXbHZrJlFR9ASAL+Zq8FISnh657mNmQj8x0wOlGCiqEuEuNNc
jfIxDlZUY5YozfmNs4AsbbYClWzptN4vDEWh+ZJQbqPcMOKKRWb7DFRq+SI+lLwLw/MNH9XAejOu
TCZWuH0YUcMHEGyQUPD7lID/NQt3zZ8/D0WSxwbBVotrG1wFJ53jSuDFi4qvPJb+GvH0qeJUINLR
Uy2WCH3xgfjfgYIKDo4eIunmjpABXD7THtQhQHwzz3kOZhQx8Qxv1CiIm37kCGi2e4FlK33BkLgl
HKATRknD4mIR03PRAJp/orFqP2E55QgSG/UWdKiqR/LJ5XIJl53M6Cu64SspVWuWpA1zuA4IaCjU
0va3sMM6kxFP9KcY38Eh0nWEpWZOkYOiP6VE5mjgWF1De8rIa0t4RWBGAtExMsxgKpYATdAlSrOu
6c4J96Wgwq6J38rE2uxqn5I++jlatJv79ceTuifLGBmWll0I6snYEBZRKdHQmvFOxJS9YBROlPXM
aTkGF1tH3Zcc31HdKdJ80Kd/F8QspYOZZzc9jmU4EHSIEsV0MOmYPj0WPzaIJe4EHidHoUrM7xjf
dumWo0TXO8YSuKMP5txqPlXEFNDlXi43u+XuEpWZKH7QLnLbBI1gyikqG6LOYD+T3qjokQoRNmcF
Fo4cBl/SrMTDv7Jev3ERLqKPcpEV4+Oh19hJtLQJ/FakpSkRG7AI0Z7QHa6ERPHJe+UkCoalrqgx
LSGjDEjIsKznoLLZ5da44yfuDB/ySJlYjiDxSmoKzTVL0/PuNQUoyszO9fdVMgE7yTSlFM02+SrB
HzSn8nRawunrEdKL4glWmbHjmM+ly1tT9V2QeVCowGaLTreYXM/JpzjGDapDmCQq92IQBqZEDJRI
TFpCmwkXyMmwcLK8vKUNVVM5VfyzpXPLJrAVHQuC6XfVjR6aJLYCbESx2b9+5muNppISk05ilHKr
2J99JjW+RfojsZ5Pen4ParcyGM8Rf3ymYAG5jrYu2LkUjGhNmalBUiNjdgxwMvRoaJy/gs4ZRLeN
p3ingyIHI7leiy4flvtM4PoMKCemQLbZllz1h46VH486cOT5F5WYoxQMQf09HeYphD8EZDTE/n0Y
hrHp/+PsPHZbx9Y2fS89bgLMYdATkYqWbEuWLMsTwpE5Z159P/QBzu9SGTbwTwpVe7u8GBbXl97w
AxfmO2n/imcajp7kN5aanNxdMdrtAr5Kw4c0AcABKxNllLcCpjpCHNvp6cZL6S35lNEvtOt3Bi5r
AIbjG4hBHMHceI6AQgsFnw4WUlS7eC0/W9se+Q9gIqg5HhhqTiM3F7gkeOwRfGOI8hUIWGkuPgDN
iIu5ctYtOyttjVIDQBd1XzXrqpn/ZsAyz2zvIx0cy0LbxhmYX1ChS5OgdARnxt+gMlBTUfsY4Bgj
Uy9p1ewA7micQOYsvYOwgB3S+zQaRvAckDixnqOdeE2uMmDmNcsQ3XLSrYkgi3Tk6ufJc/QxzSrr
jWLYwgtyhvpRVZxMswULx1SgNRqzsoGj1XIk1/Z2rbkopBuxXSGEKGHiwkVoy5qZ0RwmAa091ELy
WRUgkYzawwwrPn9cIJJAZwL1u01/799XZ5wMbrxTSgYATQclBXSZX7ldzDuKD0a1jv6pb2h1XMKF
VtnZsl6NTzLe4EjXUYMxcwPatz8aNk5c4h3jzy2WO5Vii9LMbxZYskElWRo3OthcdJDqM5qsD/om
mqPBGTLFTmj6Dw36kjZwkVeZcIwsGuOXDUxL2rHqySBXRcQC+bNltGw3CngTUZlb1UzwF0PoKJlj
HcT7fhM1GDrOKij6/A/QRDzbf0IrgQgK5hlVF+QT1CNPqXuhMMggSpqfPdlCOS9vwKU/B7vuAuaY
GoY87jN7VtFT1kNQd+ierlzJoSAB8nJLgxoryMpWwNDAj7/XAEoetAMkd7ezE7YEVDy1sRlLQeF6
0rtZ+AoOBVzkI4PxhfQIua9Zk/W+GEsBdnJN77t8omB/YyiHGzocil0ILtp0eual6mv0LiJo0dgi
+hmLRJ55WFPjPKo7CbG/tgF7NMh4MMjyD4Fia7rTopD8wMwW7y80kO+kpfWiQmTAqPyoLtDln9fo
LQENI/vs0Hq5615RHAZcd9N+WBviwwOgowyQkLkABYfccvGWHuMH2IS34pN3VFEMhlrhMK+ctj1Q
kg6kTxqh/zH9sLYZFlhX1p8SHynxty8nSvtn+VytxnAmowcS7txTZcwG2PyMD3yc+HI7pzHmg8tb
4o+0T03bnenzeFc/kvlYs2Q/zK2HZlVPlh7KOvn0lyzEeOCOJ5m/CHPllcWEZYBT4ob6AwlNhSZp
t0JQhz58u2P8eRYPBo6BD+YnCpIk0pw1VERdZ0Of4ZcuerS7y3tIK/6lP4KQr9fw2kQeJDwu/ErJ
at9j3sBcbhf1gaMZb8JqIxPlRWS3mf5vlPv6DYFd0kgVp7Wttg57DK/KD5FOM5x1CwBkY6MFAvnl
FKHDOi8u9SRpVmF9FIKupfE62ClfigBxjP4OuFsbODWMulHBYHyGQvRj2dxF1qQF4CEo+UwT+VmJ
qL+RY4Y1v6SpKI5O8ypTKVTnfj1ekBaictAIQcUjiMrHBPnRG5VchnSKld6ZTyyKcDE8qGfEkOuT
9dFMm4+9ESMniRiDukDfSD/ldnfEUguBSX9HJZXPYKQiaYKiHtif6XwuznCcIPhsyKRAaYf33Q7p
b8axx34RLpH3pQYFSnkGeik7XAnqgMvykh6jyb9yzugeraaL+lFUs+LrqQ+01rU7REaHZb1mwLvQ
7lDRrSQ7q2wB6VWYhE/ScVLUoMUDoL+3Jr2KCi+8dfucRCR/7nSh6IIucXpN3wji0nv0GS5zCpnk
Vn7GFJWcEjJzuqvwC7qH3Mz4pZrzhDgBsT5E/hjGIGbB6/HkmWQ3JiMe44nqEhTuBsj5MrskU0eU
FqiPtPSHQZu7g8pl5xzaF+yXihnYjRUDIOp5XHmsteHPKhAwoOrP4h6daDLT4JV9gXs1hbMjrt/q
xwk6wMSgXkJPRJLVNs/itnyRb0hAaQa/18/Sh4Y0IX0x99lYtw6obmSuKU1rYMfsJ2GtnEbA/c/R
BaUWyvH+TcFTeuE9+AyB+BjyZ7TpEKpl1nAjgpELbANl0rsAFCcTQnoEqPreVIAOP0BoXWrIH+2q
QkxwMSIPRaJ6jBaATh4qNifAykkN7JjRHTMeDNqWPcIRPHpGX5v2kVEDbwp5MZyCd/6Jywgeyg/m
m79nExgi/JBNwAk28J+1dEn68q17e0Fe3Kv+3/+R/m9X9k2lpB6qFZ9KuE0xwltajLAaJnQQrR4b
hhTaIqYjVDg1YvPyjN2S0B+g8EJ28g6aQ13N5X1YO3UzU+AyMyrJbk36XZ8lBIBHiEptvdGLtyqZ
1PqalxEGnSE40SyO6SDr+4ABLjrtA8pf+L1FG3ncedKmQG0H72ymrSEpNno1OvTT9rMLSFrcG6N4
LjV7sG6gSAi3hPd+cEK8JvqtpN5ZGQbJ+CJYgHzH+kFOXw1rX/kP6VjNSireCIXnjxqxv9zJmJoy
OUtt69VIdgGYJHRY0tdSBrUP+UNzAlSgtaUhzTM7086quY3gZuuoPWjrjA45jSlmmsFCGx1NWfWS
reCymSLpLxK22kUmeZh95jPfku0uwwE7fLSyjYqcp3m03JuCQWRnB8FbUDzr4LWQwGNkAHvOhf+C
EYUh2fIJskI0RzjmP/6pDw2jhcoJbzitkWsJjoJpG6aD4HNMDkFvY6nA8mcs/slBRZkOYjhbgSiZ
R0cLKVZhhm8jNDT5SfVpjCtUy29ZtbL0mffE9jUKG7t39wlAzST5P5PbWanznmYVvMh7NIpEcCqp
Rm1Gr8QRrWWMshOfL7CFkSmKCjc+vhUJbmcduZhZ+aqdtRKpfnsk0gywpqWlf4je608EmXXE9i8N
sTO447NHmgcp9JQO/jrdt4e+nza+iawkocudU6o2cN6o7OaY9Or5JbgM5+SS03AKXqgB0J4OmVAQ
mHVOi4/AyS272AZ4rdBr+Oo03HeV3dxlJvr4M7GeR+q2ObJa3R6i8cEHCAPk15/nGYks7CDrpOJ3
AlQZs4i1t+96293S63pIPlxl1r9arxCOdwZ9/RCJjW6XLFtymSOwaKf8LNO5QnSEc7VF6fF9ADQD
EpnIhRTMEsYY+s+vQDyRN8REZTNpUo+Ahm3wEokDnkLEi0WiwvUuWIkUNo4HIARW+pOkLUjFEf8G
gLQWj9xbdSbdl3eCOu8GjjHooUuYCeVB7RYDYG5zpr6OH5gLAOR97Z81XJB3Q4UMjHa0HohX+Ye6
VR5MW0VAiNQLhS0sT8w56kwa+WH5DFnlg8IghZ31qJ8orRBOaOnuoWmEiUshzQt81qOFzuu/uK5N
7JTuu8/0wpXQlB4W2WP71Kg0+jJ6+LCYoNjUtgKLvHUsxRGOcTTvwCWEs4bSg9o0fq77qergGA4W
1rFCfKZHDK15UO7Hp+Csouu7GKDgIbdNyu/ZIvoJW/2pXQYDmA/CWvnU35VwqbY4ePBbmULgMaPN
dFBYlDMkTtvgHCc2Cbw10a/EDUqn8GTdF340Kej+5aEjhdOVkYYSd4RDGjpVvGuovH3wGIigKfxG
OoWIsfEj2UqRFpG67tt5ZnyJ4kszvfxDrkb9SULl+/F8pVQyakUl+f6YnMwT+UzcMI/gzOufggPU
roZUz7c5cVHS9WCvBajeMcdVnkVqcArwV/QcA9URBqRqIe8nLyrYJok5HKxGHaloz5ZxcY3s4I0P
TnuZRN0B2z+46vL3KKNMcnzX8g2aquGkJCoWHpqTHsu3INP7UejJfZecNFSYHixY6cq5OCmsvAGo
JL3iMbO0nplln7Rnuk3MJhYdhFVbNWfWcTiIW95Jdi4MOlbhx+/XhkjXTxeHPZpmWhTb6E798+JS
oVS8QawZoR4h959I0NgoDE9GqAUWFa4/ww6pwV79rX6bYlxqtxNVD5IY+fsHDjGvCtSwgZwmcfo3
KVq0mF7ojoHfCw4d3magOf5C2+c8tESJOXV2o21SYSaT6aIKsLYAiyLjU4IYk8jVaIdfxFvhoam3
6RF1O2Wla453SG7re8rhcSacw6cYAxAs7HOn2sMBRcAOKXCBjJE94d/7yD3vPM0xBrIitGeeSFCW
JnXeuad2H5fpRf8kbMfr8c56E2+9W6hz1iw41PfynNunQQcatoCOBFBgUGYWFEDEpu501GzZIBeK
fuDevYhXJiJUEvLwmT3ZRUSU7v22BJdq3pQX9xlZW+NBnperEWpH/zqc+qNxJv8bsQS4wY9pb+3a
L8n2ch6UNF9pN/ebNljkwQWqio++OeN77ZkaMQQm1M7LM1Km+K2uvFMSzbUDiKl5eJefldvwsXMG
VEzRcM3uFRi5yC4uzCNWCjBXomdjkZzySRPJx7gVJo2cz6jxOuSlwRHAFs4m4TVIMgin6VtlJ/k2
IqXKwX+g+Q54IiJ87fPoQZZw4eaZz6Pn7gC/u5oq7ozAeKyw0EhvKpWikCoHkZFbjWLipLzSydCP
Oi/UwGFilzMzX0OoQZqEIhrDNxF4/GEUbfOI+CtjIgAUIu6bk4uPeDcehD30AgoN3iDwaBzG79R3
7RZRt0pFs30mjDMNnby74U2iYZ46pDmHULBhs1LYPwQ8JjoFt9EOa8FHQAXGMzmShevwU/zYUEc/
NzgQ6LZ0ll+yXfo4PlO8xImjOugHl80nlxyFLGnk4DjVN4FG30TLGybDo6Wy079ieoO31Ko9jcMS
L5lbYymjYvgiHsO9cAwFBIBt74VjWvj0abpNEX3W3Es7NZrEV40tCX10RtpSB5Z7DFBUOlN6BO8I
867c3XhRR4ewMlLDiv6C6D0wMhhrkN7Cp4mYxwjdeu8/+1TR/HJrq+dOvmngoXtT4iyrRM4BZxpN
wIpjVjXwiVRHZdbPZTEmT+6h+sQLiWIP2YdLedBfhaOSz1LazfEpcYDVQSuC6oX18T5YIBdr109P
4qd3G4MXug3pgzkuxzDSv7T8TZQL5xEoFH8lXfyt9WDCljbxx1mULQmv/67xaySsi2emt0v0KYMm
UaYr99I9tnQ67jVoqJQr4mjH9bw+Mmq+heN8rCmyMghw/Q2mIgNZOMIXNDpcJBSXLoOccKmqyxaO
LuEOITke702BcvYaL53gldBm2gFA8w9hHZzRfHD3dCnSdQDPr9mVjL5ja5ai7wIbA2JFweeDQfCs
EDl+59hkwTIhpwPdRMg+pG8a2oTgXOjI8kbDJW803jEWNhOcMMaTcJ/djztkGM3cES7FqqWlQm8g
vUetcWDIi+442h/AZz7Tde85bA4i7ICQzJKK30L9ey9d8g8MQfyt8ICpgQdmETuN10RdSTgAYYzw
2vabutsnw7YHVENgXrkfxuX3UCD9FAlQqTRlzbLQgNOUf0aCUBHCtgzy5NTZ/aJe5xfrFTxg5JDX
oUnX3uYbr7bBglO7/BHn5Z/i/Pelp7//FiFbKVY9Lc8SakD3OTPRDPdGON3xe7qYoLykHFSfN/IF
giSDnENkM+m9aC8tA1enbVd/PIifWszfr2YqGr9djWlWJZYcaXJiWHkIXnSgj/kdXBhHfeptAx08
80bZeHT5i79W/knoiSRBVSUTKU10hv+5chmHcRz7MfkOXe1PCx5pODPp7yqO1iz8TzqB4kp8Vi7q
1MChSxwutYv6hyWUNL3n63Tl+0Vc7QMlViyjMyM67OhNIaxBu1WYdbgVMmx+DBZ0f8Cv/CWh9lMh
/n3Rqx1QJZIrpR2LtuTvS4mxM0QPxMbRMlvGzHMYgxP/oGKe+e76v1Q3Ffmvm756540nZRKqm9Pm
R5AlBzWKFMhIhUEPjFle5wQIK4FSjTd6uCY5MfcF6t8IJbs70uzIp0fE3ACEPM6t/pbu6YqTecIE
qJyG9T35ChIQn6TMK2mFgC+IVkisoGPofWmwM6VDdQlfaWbSwS3n3hJqEeZiCCa1N/Two5NEJnYX
MkqFbnDwg3l3q63y9+jQPOPUNCI8ZouPwU2OGAdSQk1Bp9BkdPFuLcRddMgXqQnKLppAV4S4Dlge
s23gGfyPFuOAfB4+Co9kxuTRWwVQJAMUtKUvNOaH+/4QbbmowlGPsP3eGb0BnDyh7nIErdbY/mN/
aFCI35kPw309z+GJ+o/pI/pyC6G3IdjzAsHAmDbcSgJGeKtCmJEvE1B05DcXjoYJBPaU8cJ0Yhq4
A1w370SuA7p/eK83JAiKReYwntFAlefMIKrHkRQqZLaIItMZ5Qv8u9QGhqSypKXb29Yt9d9dg3wu
qhWYPMzRGL6NNwJ1Tj6Ln5n0vUP4FhfyrH0OV4y3wcc48SMzxCd6HTbQnHMwAdDoZdPQMlGa2FSg
LaX76rOCITO1+u5yrN52dAz2/qE7Qn+fMGOkNmg8gRBDxKqagbpbw0Cl8F+M2OqFWFVOrnu6QVPG
Yd6k8Vds6AOtpuB1wlmZSzRSblG8EFaY1Vz4WTqO/ASTx3DGmMtHOa18Au11Q0t0mpvrcyBMZzIL
md4N6Ry4aoxKL5Ixj1VsRIrJMzBHqRZ/got+AnkkopHmb6l5J/Ti70fmj+eWquqGosmSTjPtn+eW
qpm50iV1fDKMZdzM/YhKlI5Q64hUs8XLkG1+X+/HgIHN6X8XvDoo9XJUk1Sp4lO3j7c8G/+epoT9
EW3p/1dP8Prm4wqlGenGAzQ5sVUmq7lzcTb+cjT+qbYzVRE/awN1vn/J9Xpxb9ZZ0XBiL4Wnna/a
9Pweuwg+KdqC5uztAxL4cbgvGMAdukWMCSKAxPfiyD/PMucboHEEFu3qr0hiTE/g+ynOpRDJFQMX
LG1y9rt6JaFvJlYnGvo+9WHHIjDdJ0B6Kw/nkXwXjMNCNbt7q2GLj2+mmx/Fnu0itDROCvBoGX5m
wLTEKlhlUcPwZNQfkpyxGcP41onrZQpeGKmpcNU03jnow7X2ZLnt3IKoWeoLRQL96UH27M5uXOP8
RaKqPOb1Sg6Syel5nlSPeoY5TkGCLSCFqUn7ukNkR2cyZlBedbZmBOeaSxioKwXLnbut8DKWd6EU
rvKo2TC4VaJyI3hvnoE1YdwsPO+kWY96cePK9HAEZNXdt6wunRRJERnUQNauenE+FupDIbYkzeeh
sxaqyuxqKA9Sg5qWaWwDY1ylhbvKup06vlRK5fTo+Q+PlgiYAWZi0kB+oPXvhduKDn+MvI8SYASJ
WaT74mPEV7XzQLktil2ZaTT6m4QELnoU22XkPauYzOao+mbDR6waNm/HEVpjlmuQ6UK63MZe4OTI
OmUZq5zeSX/b0NNqA+0+1TS7LTpbEsZdb5XrUMJVxYpvTEt+KRhOFkF0EMzBqYSa6TGcqAgUtbRw
PSR8c3Iq1BSHCHfxwrIlRXQ0ctxGwmcyWBmospkZQTc+5alFQhps+hE6mNnNrV2cqm+jxzTRg95M
5qtbEBWR1jbTdac0p6CFTJ5AlUqVTTS++6K4UJDF0JNdVNa2ZP2VI1znZdOWZjubk3m8hTfalcar
lStD0im1vhcAYDUHIc3tCgap+SGUmPoyApTaRaO9uvgess3iBl3Oat/nCIXhL+qEyl+J0vW3/3U9
Cn7qmqVIJG1XOUtQWl5XeIm+H0Xm8uTvvRXi4vIiW4dELg+Rx59kS68EFdb/0VOSroWcv9ZGatbQ
eBiaIl11xirXrPS8lfW9UZ+NAMyftdCgFyLTpugLjz5rjquS/mea9tOpovzPsteS9nnTZa1ujfq+
5PtvlyrGCOVFDB9TxoKBdSq0rdU7gXo3AhX//ci/DjH/uWHdlCTDUBX9q4/1LSk3eiFSrXjQ98k4
l+MbNQIihI5KFpyy7KkJBru30j/Kkn9Nh67XnDbk9zVjiXtte31vxebKozVgtfJCiDRH8ayZV1xa
uniFR09nr5TdajCBt1KrBmVnh7n0R8hTf9xtOneuGLIsql8Z7LeLkaTaV4ye3a8Zd0Fa3wtgPqVu
M8j7JN3IoHtC6s64W4blMjsFJZMi5OD8YBUqzDXAATdiYA/F+2BLosQg50aaps8Mf0umPA2yYh4T
8BbbUR1BLtKgRp4rGsJllr/Oq3dLZGAZeowataRdKzJJiDi3PGv9+0ueTACvg5by7R6vvqjYk1q5
FUp9Hxd3frapDdzT563+R9CWflqG70bSRBGje+0rdn57lLzRwfCnXdwL/ZzzZl6br7qMoyntiSbg
zOS8NMJNkXp2MqI34kbYBp6Gwlz7jIg5o3+/65/ONR2ZcMweLVPSvyBP3y6nFLXI1DEi2Qt1PK/F
j1p5MZhkMFyQsNvtuj9cbH76kvTJq8HAXlJCVvifuzqJ0yobkkbbZ9ltiKJzvRP0TVesYjKRyNrr
2fn32/vxrNINy7AU1LFF2biqrZKEi0m8DDGOaNZFD5r7kuVgjNCIBjGMQl8azdror8P5x4dKuMDW
mICBx8s/73Lo46jIulTfN9HDIG8CPV568aOmo+yPe3qztMqPwH2xvDsvhv4APYXJAf7FU/yui40S
/VViXndXprPEUE0NsxlLMvSvh/TtJStC76V6XGp712qXGZ0UrVqGisfRArDs8PsT/5ce+ddibFxZ
NCRF1o3pYr4tZra6HAYhi8md6iitbid5Mfdp2/dqe4kNQIfdW6Y381AJn+jfiaO1sizMEkAoOSMK
exqOvUVNLzx/U56a7CbgycloFzMlzdn+4KdUCQ0ecZ/4p7JTbQ3WorsZIkAT3lsVv/ZkZ/iBV6c4
3nTaK4JZw/BQ08QbnwfUTep1QjnWRdq6LeiJt6tCpb2cSY5stBN3rFBfdYJnRUHqKtqDYtKIqyJ6
kl5u8x+Lipl15bVoSf5xyP64VTGvAAhA98Uwvw7hbw/OysowattI29fqgdzOYkgkaXQVGcbLm97C
X1G+cZs/BPm/yqPrY+/7qld7Vcgl0XDrVNsb/e2iGE4y8GUUlkdcaRm5ZugxkjUmYbX4fZv8azD1
tU0Mi3CqabqMR8E/t4lQdZU2xIK65wNRx33QOKk0zsshvKl0eSGp0C1pp/uNwFwYoFD7HDXRqgcn
FNyU0k5KVnlhzqP2wTetlQ9kYXTpZ1cPfgdgoX/VKcDkEoQzW7wuoIyhlNkY/5s3ZnKmqCLOsqKo
Xz27JEuzxExybW8m9zmUn+i2B2/ABnSruQobUXV8uqy/P7gfEwOLtE+ULZE4Il+daJaR16rJu9nn
wUGp513crZKuW2p5OR/dfau8dM28bw9Fkc6DrN1GDCwixbJlYGT/qyvhZOWQk0z1OnZkoRYJfuih
9qvi+zzuQ6E5NS2E0NB3ovGkh0i7KLcexnSaQINcwyDX7HZC5i4apOd+v5h/ubSxn3gHuoznsmxp
snEVvqNW6VMxNpR9KyCsZ82FPrTNYFWrEkdM4BRDMRdxTfOUfCONU2eb73t0T8rANKkFYnJoBT5w
DMlEhVFONiWyxMBkowIFKrK9Xw1MmtvloFrYHQJt/StS/RAZ/3H9V681lgUpZDCAfIZsh+6LAgLA
DG8MdVfJtzG5AdHx9yf214JXobiue6mg2azsQRNV6cY3dmFDAH7hsEmADnVG8Nd+ue5z/ucVWTo7
BSO7f6U+XRMogzpKCh/7QdLi2QjwOKEST0xUCSRpxreaIBXKWdxolKbMOurO+f2mpWkbXB13lqiq
7BTcoQxVvopOzKDlOE9qY59Zt2lwsIC1FfqxK06Bh1WzCrVI3nf5UxXvewQfLbChZbj8/RqmN/nb
JVxl9mLQ9V1hcAkhPM3umYTW8v861aeT57c1ppf/LZaIrWJ0tZshugX+Ep6s/mAMBzl4lToHL/nW
Rfl7EX/01sfvt/ZD4vP96SpXVXIGEkHvs5xlGVyXySkN79poMgR8Uptbqf3jm/8pYv5juasYIuej
WpdygbqnuFSx2/LXCRQjyx4Jm2N78pp9jpH977f4r1HV1y7+nx10jajIOfGErG2MvSfchvpLL9yo
IQYLLEkRLElActaFfG68pYbyWR3NM8lccOu9DuRbfPn9Yn78hjWSO1M1LcUyr7ZSEMXmWLSxsee0
KLIlasjQ06p7ynBgnfIfi0nKTztX0lVZJ2LrIrXaP3eVmef8saXq+6FEYH+QHCmFxOKCDRLwUC2h
baSPBdYHuousCkbgoTIb0bcru+caqzQDvSTAAq2bLkI67xLqjx04s2p4lKEc+ahEpbiI1o9D283l
wJsPombr1q2WNjSwtwUkUiiunl+QGMSHrHzU/MHmHchoHkhMLEpw7KmHVGz2NJXLZE1eYlNR9s05
iIVbHad2KSjp3G0FC2YwVKteMXhvli0i1FyZd6q58UJK1PCzFOFg8wN5t9VSR44IDD7gABIyv972
aTSP6XfprYYWYDnkGyWHdsGgsOXJW0cRoN2ID7opP/bqJRfq17aul2KEQFMZOH0yzLTUm/X9a34x
MIoWkHqSC4bAQrvvalBSr614bGPLTmTA+t1Jq97UGl3u4VP3S1tBECphZGBC3ZAuafkYZ6+BfOrC
keQUZKQ4rFsXIGaj7iPDXwp6uNf7t44H6/tok3WoEVTmrTjM+ThrQCUx+zRwLxGZcwPnoT0NHcYU
Y3ZQs/SPyvenvSrRnp+KXjoJ19lCrrc1vd6GHgI+t95WVm9bINTJ3HpMtOWYn37/Mr5qrOsTkKpW
Ey1ZEdmsV+Gt7wSPnrmi7sEYgYGbt9ldnxw9H+TQ3HrWgcCU1A7M/eU/rH5+OgNlkc9RwX4RZ8+r
jySRuJrRpfjjrZeoFMLHZJIuIu8bzDX38PttTndxfZffF7vKQM3C75rQK/S9XG1LFGOSGwkjJGH9
xyrTNf+2zBTZv4UTPxOMrvC5p7hcj9pWYbLWaysXdIE50KmPb9IBb+cSx4UQYJFuOEV/opFEDXPJ
AMnmEdCy9NLJuaMLnADJtvXwdVEWQ/DpFtW8iuuXNASbGO+jpJ8nFsOw+tSjv8D5qYCYCjIQgvS9
OkuwPeJyD+lJwZDTg2AwlD19Z2AfYWSHCMsgL5KT+jEHkX1ovQa0oX4ZAIPvkyX9h1kdMJspQdSi
IDV8uqiPWs2sN4M/ovyXg+u/nplkyapEJayK1+1KkiCvjsVA33fiZcjpAqfaMoKYIoKukxFHcF9D
3EWl9L3stymgSyXclePe0zkz6ecBJk71PxKwn75AlTGZqMhTaa5dbZao6gop0uhwBeZtJKFgvCxR
pBaDZwUa69Syzf94Bj/FCw1kuwW+b+rcTn//bdukvdSW1J7UliD4a2mfw9Hu/xfHyvc1rr9zWYmk
QGANffjqg9c0ymBI4LBQuo5R3ipgb37/Gn6+K1MyOD4kdvFVCtmYphYmJS0zPVnK/SrwD392kP5a
4iqum2KTdnr6n5vCSblS34K/0v/pKq+3Jy6f/72LabN8ezdRU9Sj2LJEAJYf6yokaJGe48Nu/zo9
fjoQv6103X1yXTCelWloU5IioX/NDblgJeV9hSpp+9dR9fttXZ++TdkVRd7ycnq46c1NW221U2fu
f98BkvFTKTMls2BaZcm0vpxUvz89sQtzPeKe8vROAzCnA68tOlrXvrBtDGj4GflO1i/1YS+agmOS
CZGDE44oK02HDHJWWhc+QLXx5nUM+LZfDGNpd50+EztU13yoyRmI7YuLYoSLAnSCOwKWwbdiCkTX
7c9D7X4I8bCXjVNfKrN4GJc1HMsg6++UPOXfaSCJqu2CfqjozxvZOVE/KvrsOWOaSvcdAcxbiLFI
5a4qtXCS4NCLlzAALp+Ksyn30FFSD7Hyzkt6mGjPdTjTJOJer0Wa0hkY8KFYphoT/rGHdAlZRGjA
RuUvI8oV9CKMfCk3JFNwcNBrdZXNEFxSHyppgfQajrZ5he4NgEFdeNZNwJsAo3MX9yiE6mPGfaLi
ctF2NpAqKcEc59JZxMx6+tGwhFcJavoI6EV71/s5UTa4Dat1ky6VZgnMTve2BZZ6zdYjc4oXRsxs
hFYWEP+JLyB8mOSk2HqMt7J0O6VSgwXgBwim0F4MCwXMOl8LHYqVVrL0wc5J9TgPITD6pKtqglRU
+WyIj7H1mkoPVQaHE22MDHxnBP0+OcmEt0Tc1flltDAySF7S3HNUT3IgDy+jMrWjCGhpWiz1/C3N
yrVXlTO5ZlDK4zxJvTOIgqNFb/6yr117SuL0+vz79v3x02cyr+u6yiTTvGqVGGFbG7VY0YRPljFy
aPBoIUig3Ov+EXB+OsZ0+u7MO3QDRMBVOSglvdKNMgv5zZ5VLOO+U+5+v5cfw+z3Na7SLaNqWTmh
3SwKzTqGLlMEhjNgIsUs3ZzFGlhXLAtcdZ+y4SU2saZDeAadzG4qvOHBRDeaDOOPq/opYfp+VVeh
1lK9IMosrkoy17k/r+lrh96b0dDKmQfVXEcu0crnf55+X4j561PdUACEEN6Zs3zh676dS52QRKWl
i+q+hXDDWPp2gMccwYAJSLxVZZmBlxpKpvMS6pZDsRF02Ta8fJ0rqCuhlGPc5Qnakqlyk8K1UqWz
ymPKUNMDSCspwaJN41VDZ9N/L5jlKwlSHyauOdbe8oRFJXab6qz1sLCTmeG+//5Mf0p1vyf0V2G3
1Zsk8V0Sej4nXmcnrN3x9s+jXfupQWRoGvAVWquWes3KC9XYH+RCw0erBvwG2Xe0Tr7yqo1ApMeT
2T0XgJknxESFYk0dODVlpynT6aWItEAA1cJbJzwNerXPBwsu+cIrn9u4ue/icRZbe2lYi2D+p1Jw
7PAhyxDNwTO7FfOXZIQu7e7EEb3W0N9ZHWTUbHAyt7DVsOJMWKts4ZEyzx0OHTAnUU3tYEAkosZW
ODu0/b51ReKHtI4QX/mz1vix3TIZgVqGKJPUiVef85CIg1SFPaVlOsAiu3g5Rn/ITJmPisdJYmoM
/heJp89/f/E/5Q+EWfBCMvNZ/Iz/mal0RubncRrzRpKlB1slOUnlgXpK64+UVL+v9VN3HazNfxcz
ru4xFMMg7YaI/UWx4jWHsAIl1L6NCYqbBGUPykgQI6nL10Hi10PQpaJfqdGwV9XgjzniV7vsn18z
5bJl6CozRGsqKP9555YbqtbQe8pekNE9ptpifBnIusPMNNNfA+txzJGIUMrblkJWKLGLZQpCp8Ds
9gxIhHZYnWuATxEy09IgLkxRXRepvA07ok5/p2riGmAKIJWCYdeg7f54lP8+AyWJ74c+r2ICl7tu
TqnaoHEuA1CIDIcxlvsi0kTxK3scvubLKgJO2nLI/whuPwzYWdYyZAsLe0qv63SzGF1T7qMW89aR
5smUml1yqwNFtigyz2E4ow0wLFHHaMxZ3R1yBLx4ahO91aq0PwLgj29QkwxL/P+cneeS40iypZ8I
ZtDiLwBqLZOZf2ApIUkIQj/9/Zhje6eSlVbc3bGe7rbqqiQYiPBwP378HMOANsGp+fkG5aCkoPUa
eZNCtpV7fxRfjn7ZuR6j9JGgLsL4y1MkJp36gYlQxjky190l2fUVUyYYuHXjPkbwNT8G0a5UNqUS
jLXQc5uaoHyeBQZsZWTt0m1bMS2bMeEdP+rTyX+HXUn6HoOzdJJ469vY+I8bRZa61vD8nLd4/hAy
dRvjDed9CGbuwHEqoXyg6RAWr5mBiVyCvEfsJpI1q2LDrotj2hgj6byOUSC5tqB1Oh7M6eZcoQ9T
bgVpYdBJebDrfn9eU5bAKAGavuHbP55X1LOqNMIr1UUN9xM2zFmyReNYmJuwZg6Y0Yde7adicrit
11X8DBt1HqWZKzFcKAbSo8f5OwVi+Si5qW+gPLANfm6A7OKbRS1G8iYrxjo6BDQ3BJLms1kPSqZu
zDxdJxeknxBcaBlig0hWNxOLWeeu7/cPlubvvI9nwQxeoz9Gm+w+OSg8/awJ3PibolAHgdfZFSNe
uq/QL8ehoLfmdM8lY9noqNL3kNfozNA89A2wFrozDQPKPizCBw91OwH3MU7Dox5g4kavuo9xHI42
tAyYRJZyFJEzwJsR6KZlh5foC1bCAnt1W66Y8G+P4vVBhP1Odf/6dCgg4DRc9n+1MDU/qHpZK+VN
pSN9epaHYcnQIVZKerCsvX7UK1gXtju6NUNfKMeahVyIUduxptohmreUQUCq5yYcpIwIAGO5lvze
MAEc9q+0rk8NKrGavFJLBKqZAKvO4xAUq6WzyGxuFtRztegRuQkmeMPKBRPrllPJ2eisbQ1TRBfi
sw5gHFikctqnCV22EtcFatMhk0wkbXWD/DccbcqZpqmdRvi6ykxh5wxbEdtkfAL0L0lMBz36gi20
uGkkgcP1hhP08O3pEqdwLpPplRZpU0z5XbGC2m4Fx96airk0Uix5jIxJeP5MM7aqkK5UiBiASA+i
5C8cBDamyUu4QWX8/64gUXwvyCQjkzcq7rYN85JW6Ojt6EamrF8yaaFfRxlkfDLLB5vv79RCknQJ
JhIXhqQzifrzdCpplsAcFqQbCUFuaYAKTt195TUCJ0oDEcdiZHAFO8eMXqX6pbrAe9eZA/Ux5TTW
YbXUhAdP9OuFoctQTCGCWDec7ucT9UIGNThSJHqkGDFAk7POaCdDxs/DoZEdfMRNGmWRp8poIiEZ
0V3VaZwYdmXmbg0zha73KMCj2s9Pmla4lTVJC8kR+hdNc6N8W162sAbafFwGvMhSegC+3DKxu9Mk
Q3oiyMB7YpDohpr8EXuvtWYUWVfz8CJFPT2HfAC3qxcX7DSNp2TF/v0Cv9Oxvz5R1RXYZNotP7wD
ypSiuohqnWJFhcDf1W36Qd+cSmUeiosc2XFmJQXsYLJRhsNLPLLQiyCwGFfUR9A2ZmqhXEkBJc/C
Y5YEv+loH3fQtZZmPAwuUCoGjfB5RZEazwQ4n/yO5tIDUwwa/UNudrIZuA2qJxJD8sUilwc6gyad
pDpWcbF1LXQUX7Fzb1fgBCBBy4doVAOqWOGHBfdRR6uznxqaWy+k+lkGoEYzKltW9TRtv1RaTvWI
SucK3TmtHuyyXzJ5gMs/lu0upbbOam3010gCNHUM65Bqgl0nm7wapwUo3Ysvd8DRD97VL6m1JCuW
qJNXApuBnv7cHXIglF5yicUbKy6BYiWmKBiEAzbJRUfO9UID9fKuAxCG4UBk8IWR/guaLNfq+O9N
8428328ajf8ZkgmJRrmfdIv8uLHS6Gxs8hbjUNQgknDrC8jre/JRbFHKOXSSdyiCGzFvlfoFjHsT
+TR8VprL8pombp1h3IY5SzyTOuFRBfJLTOIuUhTdQDJGonHwc5nqrj33uhEZoPQ7kyHvTGSItKWl
QpfxdqgUjMj6g9QlzqX2hi1KIWGtuVeVQQnRdKWcOcU8mPggd/9eNvVW+twvmy6KvENVl8ke7h6s
p1dYamcBFrSN9AXjs608pzEbAIwVbk4jbxyltr6R3pN1vT6/RKtyduEEKUtJdCo0bFDz1V3dtkbF
FzrmexJxpGC5cJohal7quENhXR8cxv9+6l9CksJDQ2IzVeKpdVfPeV57TaJMoIS6DqLrSPZy1wrH
gbyoEZ5S4fkpr//+wF8aj9KPT7yL4FqeVVFN62BzFacRuZNZfHrCVlJn52okNfS6Nmf9EAX+QHlU
KP+Wq//46Ls3pApRpWY5H00udeXCbJDCNvp+Av7utPFz5gN7+Xj0CfKy1Rae1U6fjPYlNEgn+B1n
MFFPQFDXV4YX1N8aaASi3qN6M4poHlvcen31/8GhY7kk8Ra/jduIxd3d3xW0ac00VNExmkbWhyeI
qzp9D0iVw42Rie7ZDB2NvviDt3S7iu42s2LAstRUQ1bJPO8+NmzzXDuXMlZD6HOhMjb3ccLRgFWW
VM4NBMxwG+qYuOT6g7L4l+P944NvBcMfd+QlKEMrp2TeaKD+4aC6bAMEztBJsTbJI4LMo8+61Up/
ftb1nEcRoWZTCota/+L+gvXcMcB0I7/pD9iQv1QXtPZvuJAOk5yu588PE9q2EKIGdhcZMUyyAoSE
5FJpF2n7IID/dqbBoVRDBOP8u49ZhI0WhTVLKDJDqW0hM8fpllNNvkh1mXQPvpj8C5ChoNLFF6N6
ksjOfn4z+VrktSG3yqb1DnGCdHWeTeQQ/9V0YzFM3zGd2zCpxb65iLzNkLyHPEBpd0ylRP2mKcRF
pYZueGb61Y+myqNhoN/Ww4TooChwgP7G89s6QnAratTNNX4K6xedquR2LZC3Zijg6YUbWA/ewF8z
kLxh+CQUIRC9Obb3S5J7YikHfXmDAgNbDjd9hdlCTrOrbNZX05sGZvuVJ8lMzC/2GWpMHDDoIUtA
T6/XdFPJECgbf+5nrS1eJNRarK11jV6FrhwWjTiMKTP+fd5/y6sVi8SD93hrRmh3RyG19ERJ9EL5
D90YxYcIXBxMppS0pUxSnUoY/OWodbRFeAgY/ijRq7tlKbmAuxLzAhWYdm4Yw646O3X9GsOC8Lyp
ZM6oIB3Au9w1Ndwom3AYx5CXC0RAG4yMBKN9cA//lrwBJBArIWGpNHHuL5gI3pKn8lVgz/vyAom1
hjntK0bb56kVH7nRzo/O9i87jI+8BWggLB2O5M8T0HS15mkMvW5KY1SYbxTGMZus65aAUpd+dH3U
YFV+Cc8qHQzFoJkOlCPeItsfkUvTk0hMPVPa+NAvO+AxJ0kvSxlH3KrxT7VVLnuY1kFIW0IOUYf0
dRfac3CZabT/rMYfGEw144wZ8MK6YavijFfi2l0IXzDaheqF+A8D5Ipwx0WyPSObnXvr+aqSNiFA
oV0WRZ4/yrlva3R343DP8daAgkSJ7/XzKzVm01QeTOnN2cCfV8Dt7BpPcx/bYAo8GGGWVsx8vZka
NBRKNl2jPYpjtz3+1xOYIOgizFeENu42TkVWcpZVoLHbvG3SfwWCP9BRrgqRviwqDypeNfCqy0AD
5dGBGSs0AXrqpQvYBkVcbowYwBxKyH6VqBOl13B/MY9px0h8OCszb6mCPPxfXNW/5J06mhT/+9h3
m89qFSVPddCBop41dTgQ1K9biCtVsjmk9prXkuH9h1vwN1BCl5kev0G3iq6Ld+8LyCBlUXRpE1fb
xEdjvUAXOBkgQ5T678zxMAk8bMzFlXvu37HqtwySo23BHtNkkSLg7r4pGj+KPMCoTYXhDlzpC+P7
ADoZybT2xt9FGG3/OXUFOgMPPvyXk8d4FuCDymi5bNwzG+RYBksycmljNq96eArk5S3qyUgnqcjI
xd6kjJdNuugh0qXEueZR2+B7mPJ+lypAcmRncEmRBvt5TuJLUoS+JogbCd3bZnn25ob/UtYjLxhb
7QfouF1f3UDfpvWrellfu0HdbY3yMz2/FgjGK7MS7w5ctLAMvW78fG22LzLaXfRhJcE9J28x/+2o
t4y0LJr4qOrzPpwI6RRuYCyiUtChVnFubCUbgMHo3jDq5po2PUfz9rwTcPdKt1I7brCf12elPovO
U19D5niuUMvWSMWXoHBuj5sjxsLob+C+dFlYyhMTmkH8JZWr8roKpTcTkcJGm1RMRlTmoquWQIVp
9SldtpfrIaI1W3DZNMamwIUzPDbZ7sE7/i0QqBpjK8DA7O57tZ28j6+eYCiMULWV7Utw4krw6RFZ
W+gj69m+RciAhlsh70E654H4UnKbtSP18v7gQX6LieZN/RRyGJTq+0pcjtUILKzlXWMsns1gT1Rc
ZUb97o/Mgjnfg2ftz4JT9W///uDfKiVUdmisGWgOicwH/txkIm/AV8NG3JSRNjfVdJRdsnFQO2r9
IsZvSoVylcTZQ+o0T3Eaa9BmLJ5YH6M+evTiVPHs6mhu9X5ue1VA0/ezD3FV7c6uf7v8LWGsRRf3
3w/9C9WBmd8bUk3mdct8b0f3j0tRzC5to1iQBAvU2A1ykxC/3IQuNcWkdXmJqqXZLgu8eDoPH7zX
UG3t3HqJuqmaTknK9YdZ1W9PZIiEC/B7EnKo4T+fyCssNfWbUGQAalZDLtKieZktLtbEF0dyPblG
8xolf7zAqk0bTy9kqCUtkEGaTvL648HqfI9u3AUOIoZhMXUJcAL++PNhejE2o4gad6NjZMtwY7hN
zA8leKsBuPCxCFah/yxBJm/E0UX5LItNW0/z6yFDXWqNeAbNK/p0Ubqqkzm1hZIP0vpZQwxWupy0
qkW5rrRDvKGKvdGvG3nEoF5Mp6JJUe/EaVgeWpgahe/XprYbmeq5fA6lT5Guf4QOwxXAz6o/mt53
WtREOxNLiv7VCFZFuI+8taW7QfNiBu9X5sWSDsHrXWS+qxklW2NnBn2Q4tBlr6jsKtAOG3Rtr8tc
PlKn9qjPSj7iNShcn9dWcSyRq62R2ie/aYz3wtw1+PdCMGjHfjtM+o0Qv1vcnjWP2EbrXl/G2iGW
B9T/1WV6k9g4jzoG6pP4rSvXCJFCHkvbD5hwtqZHrpUYzo3ypOsvRTzICmR2mMu0soN6XbbCB2M/
AHlMKiJ8q07ratU2z4wnQNPHhxHl1A6A9N+v/ZcSl8lWS1fApej3WXd5fVULsuH7134jyxxOBpm2
lXzsMdzDXyh8wOz+7WJmyoyRRYpAoIP77X4GZMoz+dxvaMwG4dmhHY+MhfBUkgPQoaXgCi3mSekR
5Q9QwV8ScBM+Ct10mi6AqHdH37ToS5kSfZuoQYB4C5FElJ6Kclsitt/RqNn+e1W/hwjvzhKDy7e5
RoNAwz3x8yyJURdT9srthkjYerZQuKX8/ReDHabNOKwITTlDfIS+qePvy9ApURBWHUW3Edht9v5r
nThIDZFO0zD598P98srNG+VShVJMXnjP0OlVo86U/Npy/F770kGSstWmjfLV6aOwPv77s6xfPszi
krQMFp0e0T08VXV6XPUS+ndG7l4CFw2ktzPgSefAGYOXKLyh5fIiJrb6UjZ2geroey3b3YHgjB7n
heFV5E5Q2UME9xRJtpzDdwTBtcsnWq/CtmKi5EaKtdvARqcGnUIkPW+ixzgOPFfvRmLH+JkeGEFu
XyFPmCfOD/EFk4aC0vV4/kDOXlkE6Fwh/XB2IgD1V5pX/kn81o82NKTqLNL1I/JT5Uv0cvlUaX98
XEWoXU5/yHfZQVLsYKEjYf1Ej9XY4yH0XD/zG5inzneiXb0p+38vKf08Ns/d5gKmUFBQ0iEh/nX5
XgNf8H3v3Gwu2H7RjSxcBkZdY2W+5IXNbUo5kqyNU72/mdSF9psyFpx8aSFqWB3P2/O22Soz72ge
WWTlVO7rVXro99dX+ZVfiJ67Y/f6km77fU5lI2EB7G/zTXPsA5uyb2N+ZDOGAFoqHFTlvnXBulOI
KLZCyY78KIMaLjra6EwyOA4rA0XEcoBAdRi46Gh7lo18d1jjluHGnk3rgL/7TBiEDiQuknFUwGB3
nUkXPIix/BhXjlx0SOlq0EJlGzQTMFlSGglAtXQV1LLaKY4JrHat2qhqMDQhCWje2lXmINYow1Ew
eGM3eeZHEiO/bW1Vph9jEFduXJmfZxwVDS+/KFq90QGwENbAkgU9tlfvyaMH/u93/p3I/XzlMlxz
WSR+kcAY6l2Y7gQ6GV5NmKbDq3aqXcrJwCsSh3a52WDCmO0sDzlFutgFfSBF2QIa49UwiuOssOOz
NywDa5jq9VBh3yIrlkXRMMsUW5CvA185u2drW0ohQNdNfP6JAU6jAJWJj2FXP3XoJ4XIbIrXdN65
JqmbhUx+Pu2MfOvTbXoUM771b+6/LLgMjB9gUJoOd5VjYOQZbOmm28QW51tc1lG90qWT3i7lvGGD
d9Oi7yat+OZnmKiqZxeS1KLEU+YSYbzSnPd13E9oaqBaWsXuv9/E3y8dSQZRIl1jRImE+666KnNf
iLTEahmZxG1HojGDQHxzkPN0eJFO/SMClHnbRHdrQSWroPF8uzeRrvy5yVBvuiZdIzUbQeuR9tJG
OcVY3sE9YXCorZmiVCYZFNKivh6q5NQX17mBhqCmbiGLLFopHoUKfp4JhmT1yYe5mliQqOVtp19Q
T0fdtETXuhYXVwq3QPHHflwPvPDDK9TPVMEp0cvcUtxeLRmNv1hIdp2Qoj3Vu9Z1K8oO6hdcgXbP
D6uDU5+hM5oYPo1AaaDX7alFZEYXifXQsWRJmcEWWQQ1cl/XdFaI7z1Ebks7XXqsa67SWIx9N/TH
zOYPTfUmSdRPGuiC1q1l7ykv1AzjQIwgxwJiFflaUtCpPWMRerZmRW9Ms7AcnT15lovGtunPD+Cn
XwBQGRyDYkeC2yr+xXTxPEYBpDRuNmWdO1bdOWcf6wSRgMsOMPF4aDpxfTmjTSjmI6X9gHKKuh9x
6GpxqyN9iJc5asctvo/iSPAFRw2ZtRSeDDGaXNViYAnXdRg2bnnxtg1+MDfKSKZ0zr+37y9NZL4G
Ahk3XAT5GPXubFVCKCSKmbYbo5nVZ0e6bCRCs3dLQsMVamwSKXzPsIU28q946Rrp65l798FD/N3q
kA1ZUzniPAKFz331eGms0Ii4wLrrXAlEJzWJN+aLJ5N2D8ghYOwFE0kcBVE21NvWVRiuypRZL6C9
qXuD5NHQyy9Y1c8Hup36PypDI7sqelXzQDkjSQTy8/VA8ZKlE++yai54M+EDcBGQEFUm/14K9XvB
/zzgKCbxImAIijfRBf0e1pTKKNGz3ER+cQfl8lWeXvbmAiPSDkUyW1waHy0cs21lODXnjFLphEGj
/NIw1tGMpB0XfvsO75nOcXXsh8o8m5cTeWkerB1C8B1OoJV9QW4f4xxh2EgjAoee4XIDHbF3ymok
UG9Mz29MPs4Lf4AFmNEte8WJh2Fi+6/n7U2yC5W/QSu7C+P9+oUHHzd/bOOQJH5V16H3bdsjL6xi
IIhuhRdP4sqLuL/dzP2K/hLX1bb/OAdO+pZIrnIdpDNhfzmdj2Y3qI5A/zwRgs+3GY6FsoeiK9Yu
My/auzC35oC5exioIULVg/K9f6e6WmbvQu1ouCRNylO/RtAWtc30exRAf2smzPQedGUco7p9U763
kYFNsDMqHGZdMLf78l7KwD1rQxgsWLpcEdT8kl8N0rRDdNJzOHp207rJR4Vi/Es+LZm1RH/cGCOd
0sRjDdpvOWfake3IwRfaYUHvXnW6124ZY/AL1EstKuJ++Ny+8UOlN9UfM7WYk7USz9Dh6xzqUZzF
wgOjy8FXCnUCKf2vc4dnvbwHpUf5HcODRHA02BwvXNtjZZkETvLmT5EHLGfBjgGEmzz8k7ENtqim
AJjICN07quwIh+6ZP1YxwHkocO5dGkhzTLSFuUfyvqU7C0nAXxmc9IW18d7DvTgv47ExlZberplf
d/Lck22KTGtjzs0hnorLSBj01hIlgCJdn9VB96FPsl06PbeOMotIJHybCB5u8hc81bAEO0/zaes5
5q7QqGKdGuIUY+rLvB0BB0pbdOGX0tJYMqclbPNPbx7hekHotK2bEuxb9GYsxZWGn1DgEM0N7MeQ
cD9P2hma81eEwn0XQft4AnEDJ743CEHG9PLaHhscF6vVrUFhYy+uuSgLYrVCAmrFYwHJG2Eg9Xih
FYj/4zHwSqYfrJqbf+/5zE9LSaFxJHm+ntBWh/ClOMG2BxPFFPgd7zVz1X7BCfT23UqZYpc99OfX
d/TXRsGYq/fzvNDoz43410GeDJF4bmfSPoTfOLe+MLLF5BwrMnw5YJ6sqm6Idi2OMZLzjOQ6SviN
jbsNju/Ss7lo8AU15uageysOaHnh2Dprns7QerByRj09O2kfyaf4ljfDUGLa1mUINoctErj4eY8u
s45dvXokkCp9l8X3wYm8g9aBSK4j3rcpg66mFZj3CMt/+a8R9paaTa6hYAiYMBs6FrBIMG8y0wbQ
vjhJkNwd5ctugeGA1LvXEf1Biwp3Zm1459UCZ7XLqlvcZDWxCdroY3WivGVvJVud+oks5aNXxsZb
TyL9GVFMgaREdtABI7o4FGAYu09a1wM332e4TCU0VY7pmuqhOvGLFccAZ0hyBYxkSRuCl2hfB641
TGRXY5GDRfFJAok56LuwPnQTKm3Cx6d+EufktrDQrJ36oqkuA82YGBXv8ks099+iB+wFMIe7hO4W
7wFsmUswQSDBCH5eNVIoZl0hSslBXcgbYrRF8CaK7LWdvxVcvI831MjUreAGKyNCzd47hK9RbbeA
WK994JoLedEmQ/zhtFOKPyugEB2nkwBcoA19GrMdAX+svXsaKuQKbowHS3RQP82jgQgJWXVTfuhM
6W39DRPgGXEjeMX2mytiGOl2uL9OpKP+TpcADYh+po3lnbljLCceJq/FUTx17zeH2eAobOKJ+WzN
zHW08+fRVlsEb35qJ0um1cfNXMVh+FZ1Ny5Ck9tkCb60Cj9kXGEvWMCPo9iGHV1+liNlcn1jlHpg
rZWhtcI9dUor7zpmYcztv69aKAcPlv4u97kUjALFusrSb5Adbt9F2kAn5V1t3GjR76yVPFBf6tMF
N6U5TdOpMK/5BpIdL1ERzxtXWhHus2SovMfY13/cnLZm8RioIdtB41/jZof0wy5Za3PjyXtOJDv6
KIKBqQ3FL9C/nElqR3hqGbC7DnHzCcqB5gMVDmL8hHW8u0aWMc6jSVcMefe6NOJXuHxoLyrvYY/b
XbFHHpyKQ3yVZjQaXsznFJ1XqMefwbt5TFBlSG3r5l1gndKXYq/yM1H/3yfPFPqdE+CU5DtD+dA/
edJQeQpvb8DFatWcNKd2q22psNP2Zu+Bfi+aI3Ql6VAJBWjl8DqsMddZmLJjEciwKBefs1k8iIGF
bXNl7vyRBd/H1j98qNVOOkmO0vLyillJPxBxtMCfMzkSZMWTzr9yYe1woZ9JA2XRfcin1K0H/aF+
BTOtK0y1L5vmLcQnWh/7O+n5ZoyrP6nznNhpq3tvX72Ha/k96x32UX6ST2TIyIVn2rDaq1B2EUgm
smfH5pSf+O1QEMYaUSEedh+Xo3kLwOrq+34JjvlEm8RH5XA53jCIffgR4e5YnrhX/LX2cnnVvvRV
sA1macUllI1BuZdcG8bi8mSMmQ4OluZcfce5CpVj2l5DkKUYBem50LjF8byHmRGMo2W9sEbGQnhJ
D/4cU0XTKZZQY8FnXn0Qpi9THVwZYDvmWBp9UXGDShmLBjxng0OAhbw8ulXr8x7XPf0pGiN+EOXO
dQfWjI2ULtvy06VylWlrDhoqsmccGXVujnApD7qttg5X1kd2YpPXF6eq1t4BIdEeMsteOOGSuChi
LK/xLyFzGcK3udKmGaQTFLpc7JHxxAWgPOmL8tSN6gnKFKgxE9+lU7clZ6i4+10yQyKMjGVLcUK+
9ELhqEwsaYaiS0ODYl2TYO3rUTMppvKT/8wSr4JBB0L273ON299v5xoERjYYyIUhcFcj82uXKImK
BAlbuzwFewL30d9K73ikuFDTkGXfYXSKjb3aT9Qv/os6KE/NTMB6WFqVz/4SP9h1glMqcWfen9Kl
tY2GEv9MMKk0wfInKm7oqFwPMDZdSrgAcIkPylHvQEJ0cegdhQ4gqkumgU44m3uMgvNEXZ0XxN1y
pk6sheAoeFAg9LM+T/KJOERieWQdqGSNKed00gz7WT/Cay0zbk43gmu58iqdyJhN9442wAjNDYfV
RJjWg5vfdbhS1vQrxtkhOWDW/O/1/LUiQQrp/yznN4/1j2IIYlLSRHmeHAA0wQ3CLRPv8dZDPpKK
gtk4N/3qP6x9NWUlubikmbJSduUkPHhj6yVeJ0/yjtQEeteYL1Q48bwZdu9hMiREWMVQfU9rW5hC
41rj3iYM//3wsvJLkP8m2RqMTTN+el/ghr2m17EYIs9zAhXlaQnWXJvh9VZS8SV0/nK0p9YVp+Vc
4xZldATKldPjHOHZ5Ue3oCIh8F8HGeMAikvtgP6JCFehGtLyfkLwlAIVwDe4rqzS8drBZY4RJE52
DfZL79zDONn4iZ1/KYrTHEuMo9+NITjsNMEbpxlrqAPYqZ0fsRm0nsCtu6+UP1671afiykdiy5uC
HQHnVVtjiqQ7hWerMHSSQR073xF6hK8LZWlrJztg2JAoymgYgETBeP8HBlSALQbGXRQ/q2ZlTK8k
QQtxJ0+I7f5Ivk79yvF07NS4ufJNEDvdgvogIGG4NSXMyD7PI9DwDEdfnBU+Wkf8IKO9AeLT84eF
n5Xtd7d8E0o1kbR7l/FzfE8FG9ILI9nowQlv6YHZ31vEHyqbc+XkewIzzVMGB+PQxRmNdke0VPAQ
s8/P8U4h8pEJ3/x0dPtmJnreUdadcZ46CF/5vKNictVTuZTH8ouPWPgMCx/tCMGdGwvAX7Qj/M3x
YjxIATbU2qvKZ5OjWGuNZIl6YJp/qB5/rJqms9Kbysv0CRuFm80uXaeDQKE96j/Nd4O7IELf1Glf
MCTKnMBetoTfFS7AjvGg7P8LTSIL1MH06LeaMAChRv7MAv0qkBJDvaSHo4HZOQ6z9uJFsieR60+Z
ZfIXlG4j2LPTcTgct8ud4zkfH9f/Vz7T90PcAGVwIEsDV/75EGbdX6UuVS+koovVYuI93zxEnXY2
mvij9fx5mro78amZ7cbWusEJ998nVbklune1BROG//30u5ac4gtCnRnK5TAbvgxDe9++Uau72Up5
2o/CHLOr9WVMImQ/K1PTPkydr2SRvpX1IPn0gQO0B7juX+z8+8W4y8tFNbuKVsliHI0dxb3oLJql
SHhfTeKFPnkXokXo2M9OvVSOt7puuhljyDELj0dh9tHYOItcnNk4fbBIf83XfT8V8QyRH0Zy6aP9
fEWpGatpp7BIx2CC4ab9Ig5eAodSYIGTvL1aqNPFKTg7Lwt18Ja+EJRWvb3dXp7ooa8TuxnOSU6e
VXv0md7+0Gjv2+v1eiCfDIw37UFkj120xhea7X5hioQ0wVty8N3K3nifY8tlvGCQ2cqXAwpvgziP
P+QH5ZDySzUEVet/v595dw4CxYslPeT7NZsjhrJLC+fmVT95Yz8E7p4KY7sWJ/0IMcTBE8edG3Ea
jQ9jYeK7BNqnRwNY2n1r7W69zbu+bRxIRanD6MG00sW6fSm5GKsyM+KGdraSZniS+M4eJ8BbqJvU
2eDsyOvPfkS4n78KU9xqZo3gYDD4lDm7YODgII3XmuqO/SHSqatdYO8SHNke9NV/qyl/rOLdQU5r
WVQC63aUjp0DakjZbTMi6fj2p/A6qJ2nWyjO7OkBEsXz1+zRLlVvR/Wvo/zHW7w7ym3bBQjYs2p9
MTieFsP98DxCRmr4iS+qaqMT4qROsPs8O2t5sr7Y8+UysMcMkNmv5AKZvXTG48beiEsps+MH2Yz+
Wz7w5w67O9dCINOID2VO0GnRuot69fZiThmtcyY8VeWSwZX2G6cH/rXbB4MX1TkPQCOmrB0VDFzl
t30+8u3J9n00X5ozUKSxOGZodErRDmhwvCJ+dohXO39IWNp6yy+cZd82/nC8edBK//3O+GOV78pX
JdTNMMhZZXlxIqdlsHS5IAbg2sirnnzqe33OKfHXLKjiHLjS7VtQamzDfbDfvhnS/3rfd91INc71
M6MMnFontYfxgLBSz6wlHMc96ONkZQzfUltK7RfFHU6229KiXWSvje1n/dTan+/ecP3UuUtMdSt3
6s128e6LU/H54Rn2ePPllzZtITcYGaGLkZITLT7+ffNI3zP3fz8/U+W3GTZR0e5WMu77VhRue0KY
aTvDTvbUiR8v/QRKgjxYhTOWdsvxN+wTZnquZzinywSFSbva7uVPUsa5jEnXy/VorTQ7mtSVnRp2
vzvWQ7cZLIZsLew5p8byU68mGM+tWyinAm5dGOEF3gx/b710izHTyM8Vvg09DIQne+7I9nS8a+wP
HCjgWI0347M7HfjrHoTfgZCd2M/adPkqLQJebPeGpyQRZRdNdwDbZ9t5blx9Rbd9eSt/iT0vbMjx
F8RjWu+rDL+7DaoNoNt4hY6uTxtawNxa/HHyC9/9ourYZw9uVPn3qPDfVb7bJZnoy7EXE5XK4QKr
0OnqPN233E7SlsLQbQeD1CUeXkbM5s4i59/v+C8y238C+X8//K7F1GZKm/gBH45stRNuczscrybW
crvut+t4TlbB5xfO4ctfUQV+xLY1/vcDWL/fbP99gPuWUp14VXE7I7PrwLBTuun2izVcKWNO6wjb
7tn+ethzKwOGOnE0wme2x+cNe0Qwc+JmeSNt6Jm9TWbv3HxJ78yfDPzV8E4FQJutq+HFhhNhd261
nu4um+iFfTHFctRG02Z4GWWOteYNp+YQO7aL8+E5x8ydnZLJbW50IBuOJH27lW2S0S5ZcDE5wmQz
e1SO/Zq/aJjcMK+qM2B8P2vh9WmpZyK8VA4Lrm/YsE2tvbQKlz4mmSCwYPYbZGCn2hAfuonmtu71
fwg7sx5luXZb/yISAQE5pe/B3vKEaDUKCgjY8uv3xbO/rGStrOyd93ktq4pShDnvdoxxr3vjYxc2
F+YSiRvRzZ1pdvfeIUjCS3B2RA9dD3C/D4tWnXPbv+17OHiMGOXS1pSq+hUF4H/RvSPM73/MvXPq
oHQZtmMpG3Qx4RHbdaBlVCKD6TZPWCFk1oylT/OEZtnHq+dC9v9bDdr/hA2MyxEyKkM0uAYiNIb/
HscJJ/kxK99kpUI6NU9zai2u9jNQlriwNphuB+YG6EuB4PEIizJeDJBuzdfVu9BiwbiWxodhzJDn
jdfVnroTu42Z/NKxWO6GfKxXWlhvycStZ8hMVIYhMy+YZHtflLBFh8NnNfNA5ohU0lH0xX4BwGJ6
82elrCcusuy8X9qTBuOop6a4foXqfELPAxNemMzk+22ZUBszA+//vUNAnPxvzhkDDJkDIBrh7f/k
COgy0IbmLDXrV0AFzJKST6A7z/DhPCINPyx7ki3Zd2zv25F9OYNyGjM+z62dkwvUJpq4d6eNZYdZ
shEDCqLWZt6nx3qYUdDptk9PMtX4TAG691qv8VT35d7Szxr9RFdxLvOzRRa7vaApYbx9MRqi8utF
BkqgvGkPSLhzL5Tvk8qUHWOmjI/8g9XE4+uPHzT3iKfvDwXhmkHWf/I3hXz5m1Hy4xflm6K9/H26
/TQSUraBSp0NsVD0w6Pn1aGhqHeeqHk9Y3I6/07l/GxRqRp2+skuDhShaAEcPi+qdTwrDtr4Ux4o
aQhMHTxIlX05kKYUBzgoxaHa8Hygq8rBFKsZVL7k2XunL3lNZrICURh2w44347g3x/FFXwrjQZfN
Jwiv0fv7smGA4fD93NGOPR3yPVXoEw2bxqDXgyRcsWkGf7jRtJCulniypPmZps/89aEZ+/wGgZ5O
99K/x043VJ7edtJcjZGCD6Z0Af02nCYP72yf7eArKtzW/wAv6PzaREjd1SymUdoPrw8am3EM4cnL
3Vd4H2+v3VmoDrlT7+1e3cq5x016GqfvhlUo+OfgsvSu2HfFqJxyzohfr4vPwcsTbc1+OVOPAz0m
DzR2+PBkU3dtyaIIYckZoy3865xBWIEYIP1o50eVPwJUtdD8K/VKKQRJspyGUx4ljMPj2IQIOC7O
WXu4LArvlmnOYJ2c2j45VA2cm1UdyuztK1EVyNsq6ONZNrBELxuqSy58B6dNNGcWlNnVn7hKevcB
jS3U4Bk9o1Mipopfx/V6dIY940Lt1nnHUtjFDKu8Bs2yjvtti3U+R3AODAqWPsI8DHTq3I9bJU0C
/yLs3WsmpDcGuhfeNNCWavya6zRiRKbMUmv7UjI1aY99mCfa1ycs5xXnzif2SnvmyCZdjDjn6swo
TaIiE0hWZ5YB1TuncTpXzwBZuYwGper58VVHsmS7ci7OJb27wleRSuF1/nRL7xwK7juoaf4gqxSi
rRV+vIZ7NrHA5qSPZeFPeVcEG8ynXfKb0n26M0d1LpnuKkEXC5mQnZY9d75aCW43mmgPTWOH/r0r
hZ8QP4ePe8bn+Xl/Su9OEfbxEGrONS5dacv5xt36Fj/CUzJOdef21vMC9/baCpmW9cdzfI77QLE6
57SQAiXTs3whrM5x6Xf+07lHD9ZRuaZSxFrVKDJIHoMvvIlbRvk+jxls/3fOoMn6hd27p7BJisXj
0CbP1dt/uTpOrWf13d2L8+C2njxUY4KTp9Apqf0zC/0WgBGzb5Q+KYTvi2W9vv0W6SRkQaeP8HGs
13rWb2FIBewTX1v+0ElJCke1RV9wUcnMOG3rTO6bJ2J2dku3c2f2zM2pE7GO3TtxFAuuTwpPdzTc
/tRDWh1f9/KY8LMQfd1T4y6CUxky/NG9OZStqeqgd+KLDGmt1uiOhmrG9E3j5r/sLip9cqEgd2/+
w73Yuc9vzWkwVh6mAeyI5MIIXJX8YlwItZuPg6etl9eHb4fRhN6U2olKa4G6Ndujc+vozlJvF5wb
02wl++RNuDqa97Yq1vrEKwPVu7L5wZ1H17R2poepDbBXd2SvCopAo9VWlgYG3LmEhBKBdjfauPoV
FuBQRa645J4slXIZ9OLx9U11nrt07rynd2b+88VWPM3U3LNz8m7Og3JJ4T2SHN3Te3Tz0ZgO6qg6
yM7dmcUaV09zxvHhjTOzi03BFaVxwOe5BIJ98z8Uxhrn5oI9TGBJBmKkH4vFPYLNGmlEJ7oz+iwK
FEFHPRL36ahez/j3t9ukr7AJ0e7N+sMQncJXwtUIwW46D7dLZafylPG6RZUH2CTCRTifuI0vHtqE
/ritb3xupl+ZrVVahXdi4Z88PansW8bA1vDldhHnOOd7p1g8qQ/p1J6nbuNxJ215ewru4WXNvFW/
2UjBlLXwjh6YDsW70hL2u7S3cqteFt4rATYRFYRVzDsOQIXzoV7uw63muV/5z2SEPOA7UxghQWmd
wcN4Onk8W+OoOHnQrVpjYr/c+/a+vS6Zdp/VKyajj5vlsqhXVCeuq34j/RWLMlP/GtaR9DcLCh7l
0e1Vm/MKuc/RX8X//Fa1wc0OO3FHO1SkvQOYqdkIS3zmBcc3ZVisZp0W5cmlpj7/d+jrZb0I92Y0
fLw384JfVn/xziv+/p/LazbiDt/ebsrxtRgDPZ/QFTot+KbnZwAGhO//+r7d8Gfl6pxJbH5a9A/z
upr89RuwBaQVhyu/6Q/PiP4vvPXVeSV/a6mQFgvCsW+gkY+/lrbDnlWVPndKWo4OIXophpyeNo+A
YawD+btoNIRka3BVnWzIq4pFoq3Yz8OXmN2YHJqBoaIVKkTaj5JpP6M9F/49Dl/TxTTJJ6YeVUc5
uxz1SEMTy9QieTWT3Wmsrs/RaSsl0wSEQ7E8z6+/eXKNha8yOM8nHkSUkKnkoRqqOMvrnBK714FE
4b+17t/X+KS4IktUbZphjBI1BJ+udNzgFCahRGm9Yb68FjCklzX+MHVAKK/w5r4ohIK6wE3jtOhc
TROEjGwxrOKrI+HszzGIY+fssgqDNukYuS37U3dwJt6HbCx3n7j8qdubrYvysAXB2FKxUK1xd0pf
p0cMJtX5jAYQC3PLwAiaiiOkpa/aWqb5OEl3GuTkFKIFjcpFCtp7zbngSZW8mNd7dx/2A8OpOC2N
mJPH3rKLcGqTPcSqVdka++ziXXldmf1Y2ZU9+BJTfgunsQgL2PGn8MF2ULzx93p4c56++D2kLdFG
6b3YbQzgdQSKSuxYzrZYyn4eP/3x9Z4MBX8zltrXnCdIvScvfHX1neA0ocpLNuuLe/Ul+03yR1CP
GHPw3JYOI/ASNGZp+LL9NRt2tjeeQJcq7E8dM/D2yuUD/z/FsNKN88+xyIWo43KtcDLvlMglmQW1
X/uYsnAK6qIJh6z0ZU6JobFOjeHoXdkD3BBWNkovQW7frBY7wPtg/vjKI1EHryGkD6MzB7wOaIhY
83sPEq8JFphuazEaXvMSFGRtzCTi4jce1Bdn97QY5ELecnUmpux1BB6ld7dbDj47gq26T6eLFOxm
EUoch5y2i9ymk1BntRkgYoNYILwnZrcrzBUyrxg7TBo3eGqPZnC8CbL3InoqnCs1jcEab+rUZllY
F2f4LV3ZUZz6646jp/biV9xW2XpzpXlrX7auXMEniwmgO4ardXtbClRzhuUjbnNP9HYLrzeOVAbJ
TCVzMHBQD3fYlqmePNZNUKbKog5rT4sfREeaze9CMZg6TBWhP1w6rdl5VWNEJ5/Zyqni6iRwlfk2
uJcxqS7XC+34rPN49K9h7xBnmS9Li4cR2pVxTHw/DlumUp8NGZuawz3bKiEF/3kb6yEkWoO8GJ8Y
toZkEnbPhbRbqazUal7Ekv9enGLZm8SV18zLlJ5m0OGLm0Wb9Mn5q1r0yQxYxszSdvpOom2wYbCw
sgPziWDXRiTdIR/quNtn+/kOtY+DqSMtonEp2No38C9xR5ud9MiZt94YaTRhc6Q9jKUTQil+BOyv
eeMKydtDaMnToo9bbNR4fPYKgCJkZG0sU2KCJA9u+LQTkcaJGzAJ0DjFX8ERS1Tr4bI+vCJ5hW2o
xlIwePdtQ013upD9cnXDZytEBrpTL8VwBmyQ2MS98HnL5ZjwDbvToh/PEkPsPK0u+pcskQQRU9Eh
XWrLD0yJzWVMod47siIUEzekSlCTsB3Nn778jzO6bPjZeCAYpcvm+Q1qd1P9YdKbP2k+nat7OdWW
yNlP5xwnp2MqhJz0t7JEueBvwsEMVNDeTns2n98AZh9BKHLQMDaTp7EQ3nZDer3yVIrrnRRL/EaL
VGq+7+z+VZ0daTFkYFsrbNFCzOQfMau2b3QTVxeIhttmK1Lv+dFu/57LlP9+9a+xCji/roWSkFBz
5aBmf888MqpYogx3i8uA2D1s8ABv8+1d3AdpVB1UzilVvqSwDsRYCIqsWzALx2uzOslT8e+Nkcdy
RUo2Y7QuKYbOmQBgXJdRc2iSdyTsbqvHBrRgddCX6l6NlWX/J6TiN4tzqeDc281l0cdNUC8rTPA/
l9pwyVF6tLWl4AneQIAPN+9uniPBA2yV6gCSopo08K90rd4G0ByWwZguIHRmS25JCetDc0MNrsRJ
osdg5QgIiF/Oicrj07KOhFTbSVjzuyNkKKOdYwJmdxJ2vxSBjgVd9ww5kHQ611PB0/noXSwdT0sh
6gi1Zf+aSQGaAnSR9SXn5b9TdT6mcTrJ3Cwgt6ujd6p7LOWs5g0JEWM1GaP0ZjkhpdD8j/cIabY5
T9wlJ+6osQoGoYsIImluA9fBwj6dKQ4Qt7aSLdF7RtikjPHQpBF1OkZjR0ygTXCS6MvZ/mXeLCF8
f4EGWb+OzBAcb2nI24ZIuSfNCmMUTsLeb7LWkcJy/yFFUsGjFGBHihQW1XmeL8rfLta/BP9Hsy7H
GeghigZRHk8JDMr1ZStn4pJBrJxuFcHc8E/+M5DjN54fuqsvp4IvecJK5Jo23BH+A1fTekraOSOW
5hy/01mM5z1I+Fcp0TKF1yv9q9VQIK9D9UfBNomLG76ujqhJlhgHOZ0GjXf+PceKT9ZK60jiQ9+i
2sqzNm7Dhuj05tycOr1HiHFwiyUicu5KjRUcU8JiXs1PCfV8aoufWAnz4PWnZNNk+MaJ4LH7WN4y
sD577x5B55BUUlUasjaU/QtYILp6nPE1YhwUpYnxlkrzp6+TwAO39B/Hj9sBgwYumZ7mTXwf8yqS
7CbsUUBOnxFjtJ06GyIxkjZt8tho3wK1p8+c2ZJRnckM4/p6BAroh1WZCd8KiwgJcHZAe3hHAGaF
ZR6TXRF/TAg4+aAZGSZ/CKyfFLiOsYYY/PH/0eKPGUH7K4Ya+QKhgDPaeA1L3wSjw8YJ7q/pNW1+
h5A0yj4FCLmcuChoCMfjuC/S9Z4LqXiXBq/NSK3wFn4A92mLfJV7162+EBbaAqXy8ej7Fq0oqg9r
iZ5svpr5ky85kbL7UQEKN8xzT3Ql38V8OJLzsKIM1IZVJnf7YX34iWgeqgwgaHDyc1DUQgz+Lij8
PGXkkN1HwlxigZ29wf7SKMfcDZEXlHxlYk6y15cayckETmd2A527AhU8/WI02J1zOa0/d0tZ8MvT
eja1nlthQe/xSx1/q351W77A55hR+le/xklixuzreQQ28z6CgDztiz3Pq9/3EZiXOmX6Ob8YtiCU
31sS4vXzyNO8tKhTD8diDy6S8vR6dL/H9xGMy/hFB7pysYftcATnz1yNC6Zqy9Ni/58v4rZVrGIP
a7LY8+d0k7fiFuRlv+b1cFZbfiRu5fHLZX7ZP37rJb86/zv632H//rIaX2PY1q3drnkLmApDSCGi
XirEQi8M7kAyV3kn7/V3Xs3m8k7BIdYsoHek7QqPFJhI42kWLsvGw416GktCtggaSCdl74PVIdj0
kI4MBMxuHamE36V182vn6uT+1TkFtfUJrr4a6ClIQTIHxSIjGl8LtytTdr3TVT15rTE1WVIO4gnE
T0X45G/R5Iza6LopWB56Qrzlv3HHtfM8CsYHgimrn2LJjSKsarX+IxogrRL2tZRriVeohnxciqjU
Ltq5GJ4JtoDH/pxZcIr99BXJYNsHUwoZFdGbSOuQa5W0izfGec/Iu3CI5Ojxe1s1yWfzArxx5e3A
qY+5bygfqznvQqUhOUUXIuJ6KY8mZE3IkcFCyB11KQe3cAhYvJsX+cEEiyIkp3VOOKp5cniZi97g
ng91wvKNsYaOvGwozlUrcU3Oz4UCL+bNQi2YpZ9veX6K5D1tiVTcT1fnrZio0etrkonJ+Sgu5AWw
69u2vrPChbMDVeR+hJVV/QLGZXHyvX4yJIgDCylbFUTY/Wb0E+1vr5pl2sRgut5HBkDfj+rIBTmt
IWY4BYnPY/PGhI0rb9iynsYvOkMmFhPmqZAcTNxTon0/WSw3ipjIXaxvaTWHCRprx1vape2+K50u
vY1P0n7/iV9xv2/mXZo34Mcma+oUgbAF8yxsgf+vJzHJyx6tiMf+En7i804P+e/YpcK2S5s5Iw5P
gFX0ZPZz7c3rP3+jLOV0+D6vqOIvZOvIjQbTP28pza+Qow2H1fhCzyWvO9dDeCZLPRz891KO9FDd
yNxgdTP4169HIkfvZTW/z5hT17KF6SPBM6Gcdo2E5dshvV/V2XNVhG/+l6NnpocXXv2Fu3iwYlBi
IqtiVzjH0UOo5tsa61aPTZPcVh/7ODXvPlo1efD2nyuRahvhcUsQ/UiG6HOoM1JMHrvV7O+WNYsJ
z8fg4Lb6F0ePAilIRa2qRf7XrZqTQ6+BPg8/u61AbI+RdzGzxj8fZ+sRUHNkB2D8gBcBMnhoD7fx
u9uq/JKj6QYTHz6zF5ceeRC/DW7YgspjsTtl1hxqcL44AH46biWd/VYlYtQCzLjEbzYRxsjFHMUc
kQ4s6Hor+VpyXooUOCVyETUTErRQU9UXErK5MewgHK/cSzBQJnyS7eRL0YWdtaCg5qoZI3BI4KYm
ZTtoSrC4/EvQxCh3zl/Rx78nsvvifScPIF3Jwyn8ya71BerMFEyXktc6l+Up1TOd2vTDf/+dVrBp
ioyS8vxBI+/0dUsu2X0zM7qN9rGvh8vTYOAQcxfOm3JTghNb9jsyrMdO2AOvVpfln7r87HJCuBKM
o6GBhqacQUH5IKMtVARV3G215IrvQmJUypRFeZSTV423qUM5QdMum/2c1toCqajT+t9OwiJ8LG2B
Q7ltP1Or23ZbGRWtrfo1gYVejd7mKIt2d4TrlX+9t83oRDDumHNCXIZIzzH3uITR6rdrcQtaQs2k
7POVR7wRiiLby5rtiwerjAvXsttej3mUR9MV57MYD6tDcT51dBDDYlBEk2UdQtTiLDmR2nswQmVg
XrbZ0VYn/wVXD4QcRtoMq2ER8W0nfq0ZSnL6lV7mzHoxQivnk0vZeXsN5bj8U+IrwCFQzg9L+t5i
W2NtLccTLoS8qHMTTjkmqg4lHLtbbtF2D8pFTaeiX+lBvrtkRfaga8hVZ1yOulSXdDOHuThX9sO/
/3PJnKQzugtgqOxreA0BP8CqwhSCFr5CLXl9K/E92E6XWqzFd2SqNmgCwCz5O4cfX4zf7i3oFnWi
psKa+MN7ZXCxdsjMh9LXE9MKjQ3I8STtIa+pu1l62zx2SKIe6s11wwdT5go4/LOnOoN78ptI2o1A
nsqZOFp8ie/21HsQt8p+Rc33tCQ4sd+B7o5XobUK03SfQP9zHNmMhvJ0eQ8uEVM3g9mSRXfeiPPr
HzD/+HqouEsVpavRo74CYVkkRHg00A6UNEmTD1Uydd/RuDNI5LE0TH0gMGspjTy3qF2513TcZe2a
ODcGB3xOWSYvKjPydghXCgC0MsUVVGskccg+z1knWZBJSE3HIidp+lhKZtXGcixwVnJ8oio57g80
xSNlQW/Gm2SMQ3NFYFl8JFtzbr6eTkyV4vF7dyb6/ixmMRHEfpr0284RvNtuGk/jGViZaSwupzFY
lz4Yf6jG2krLbuvut1j+42qQs12jawQ8fKfRpNK/qWJjTofosnimdKoF0RS3j9/3dlzmx46Oy1ZI
Lm51T6852gWbGkL1zJnKy0f5rUlrrUWK3bncnEFf9ZIjvWjYVtXxLNk9nILBaosfBg4MsMo9fn2T
7OfUq17AtneVlomdq6qIqswZqDGTQy13exTGYObtAeVMnvMcXiW5lpIpSqzrxlkya1JV6FIv44N8
2ZYSdfxiJtvijQe6BUq1Q4xk0q5n7fomLh63SMCSljayneLNHtqtRCtLcVXBq4uvst69FX+ML9/B
hZ5PA6t+w0fRWEtiCIwbYuEFutq6PiA2hBuG3fg8o5CJCGX8NGqGH1sMpveu1Ghf2w9AoKvH4BLW
sjKXsLlAqbmtALqRCwRYA+qLEAV2J5bXpPCE6QglH00/WCVX2Chj1fva24MjOoqhJlI8mb+/8+lI
M1KWQ/pZwI2dAZdGs8S4W1RGY335Fi1ydvdDK4FU7WEVvxjN0rozeubFzN1Fc08fdK4eMQG5gOrJ
yXs8bazfUPt6uXoh33VDAcBWZG96W18e/GHU5pvTyy6nnjCbV3yc3Jrmmxcwjovb0JLT5+J1JStp
+1mpL/vzZog7AmYmV+suLmaqqV6z2TNFnO79cq5a/KHqCimnoW91PWrzdsfUPeKaKzNT9+eLX818
8bKc+hcGqxyfwth61yeWBLP7eGdeaoLYmDz1ShQSLsAskn4IYGdpbdBTypZd4exevyVSostGFcPh
ztRAFBXidmqJs5VMK24xtO5wswW7EBYylWs5FYtV+1xhdXO4VZLzRmnjFmiF05/8e8vcj91ZPF5b
u/qga+e93xseb/nqJTkN/W5Sonb9zFd8Uk5DogZcxy8tmxGrdsEFac4iaHT7yrQKRof1yL0ynhXe
GPyBJ3QQ5MTB/8Ok7iAOmh8IB5Uvi8zPSM7TdPqItdobT5NyYOMotT8DXMBVf6/yaYIpYX8xg0pt
nOHpgP/ufxU1vrzju2STTt3zr1trF+KueqYaZQjBfLWRykwu+0Sf4elx65ENkN5u/6WcnXxZ03Vq
/MfUE1/xXQ5R4MjboKBBBC/p7as3C20HZDB1WlOgmEBR9saNceOFOQMycehq66SlPaZJNgCgQIR5
X63PN4MAsOC9A0D/r754UmFU38OhPO3yk50j2CZ5pxUhcac5xSS7nxDWTPOfZvNurbGhcyV+o4T2
UxwYpK7ua0Rj0tIp2fJx65yfHmkIhaPFhbp/psbVkZb8z+mgP03I8QwEWua9PWnB+DnQKyR9gZ2A
PlHR+MT5fyAOoT0EA+5hSoTuUGQOp5kP5rr5huWDYM0dgqYJaSJFifK5rzS3+Baos/5NymgSVnzM
zmvPNkzngB19xRJA8YJB6TKP6pywhWf0iDjt74k/24Hc6b/UH9Yf6VXc+6faFH9vE5OZh/VBrRz5
GujxFXErhjjQ/Sr8SnBfIlBcbhH8+ntp/TQ0roGbxa09VxM4UF1Y+lUsoz02Hyi26ouZ4D8pOUHI
byLRfUro+tl49X8D8Ezht+3TSqPf5oKtoJCR5BFX4RLXi2rF/O/ouX6kIsExQerPHS2lv+4vdyRy
fEKDaLK6A5yGOQVZClqUbnLECwEg+BW9oaHpAbso0vblhihvS8VqhU5fUPx01M6J5XoM3shKPYcT
yXggzowvmJpQTE9PJGCY02m2GPfKTF6QfmQTSz4Z74nZSEaH1iAFVd1AdOijGzcAIFD66B7Syvt7
ZdCPm910yWtnulla3PRyyya6HkHffb4wK2RkmJXTL4QWbPV9wuAyDDrsG1zzNNMGoxvpnmeDrpH7
+Dpvz1uWoYVLzRaXmOqJMJJqmimup1/7E9BH9y3lCnEsaMwymITPcLaaRTIjZajqYtblPafE+17W
/e9pft0ONDZGv68FvS/t9Lm0u25gh+2qaJqeN1T3w3dwTk7Z7fAvApumn3SWPv+GP2n3pve4VOZw
DVsuhW64HXAvBhWzaCl/9uaq+dUXQLTr5SRtZJNpRcxWyn+6u/EAEPI3fAzYk+IYUfedFSEdwDhU
dJ30j6HNTH1mVrqvVFCkxn9QP6Wzpb2sD/xF1eDasx9wa8Tx3C/+kCu8VY2ZaDy+uz9ux2tkbDNk
Gsr1eP+RVakJ601JMrR2lOJqn6aOkg1NogIZBtg6psyuIDVDzFg3e2hRkiW20K3MlmAN4goHV0x9
NoT9DAQvmlQPsxnFp6yhsrreYVmoQ4KOI0Agyh1Xs0HpkZUAtxoe08NgBjzXi2Xz4XXph/Q+f1FO
fFa6cGHOk90C0YIRJBtPdXxtqbM4bfhDmmaxzFQW2EjVMjBqn4khC8Zbi2772d2YHGVUkVkGrDR6
5768yH9QK4Jxq9vMVaGHw6ihX7xX/iUm5bGsDUZx35e3rzMOvjCAkyHJQR74rhAmMQbagJX1UI0S
nVMQGuwicGUfA6QXuhQwzmAZ3ozyYzDqtYpaCwvVwmTbQCkqe5Pl+kJkA81wLAJ8YqDBf6ILUwRu
q7jn2+Eg0gDh5ZLJDyteWr4A5f/61NxajUZSJY+idfndVHoDci/yFURMvKj4GXfOOHto+1o3jfn4
7S9GKRp6Y3ySJ/3BnUKMCuCE5iFgLZCpAkcb5DqINrLsRibcndnGWzmiOlAhyY1QCRpixo356OvX
4kpwtH+tUTed/QgHZmGcpHG3YHj1A7LJkx9gs5hQXvitGe0vVOxqT/aDeeL2PQOqLQs2b77iE2RC
TBba7MqJof70X02NnTAGDZ0+U9bQ0jAQrmh/QcKw77d8bq3k29PboARK/VCcGP2Cnl+DAJA5IEZA
035mEN1qvPvikxBmAtwLFJg35u1LL3BHxrC6faEI9He7Ge+lsiWup+qobAdo1km75pM/j6RnD+P6
dz42gbCHKPfyn/FNZbIKcwlHG3cfTNYtYgc4l0Iy7p1RHyc7hupKcNRbk8f/+wRizxVcLcs3N9iF
r84C9inOTKjQt9YUNUsAAKIioMQYNWayILM/7ssLMngJ1/s9Z7VIP5+0w7nJo53Q9lw/LrSwyVcX
V9i038rALeiO3HYIhdwgbsknI9vjDJZiwppSyaa5qBiTV1YeuR318YVMC1H1qM41WrZTY3JRn2Hu
33pzLIrOgMcTZwPpmQKENFAKbRjxgSqD2QlWuesX5x13lH/a9vowxFW+6YBNrCiKaBKce/2oISaH
ReOUN6yUO43wUeBuiIpDPn+stbBPpptTOPtSPIHEqV5VibalmFaml9/3YgYFkYlepUnI/lkLwD1S
6Ys1tP1kfPIxu5MyPmV57L/VSNmjOLrH6MgkdBg4yKKEDlery+03ciVXrJVFRJHLFjlz+/SmnBP/
vl6Ly54sX1rf0/eq30/g1wP72FNLPu1Z48gMoIQ/LjDptxSs8SIs4J/owJX/qawIG8p/r9+xLIwE
6lZOcvbFD4ffjpCM4Y1jgTDT+oG7SC27Q311B90cZ9eRCGCyqAQcGTsqIwAEsDeGXP7BDNeb27yh
CAdTu9zrf/Xvff413T3n55PB6oogft7i9qjfkDeElyGxKub5occ9QYdIW6iXvyWtM/0rT+5cO7Re
ebxjEtwe/ujVf1KQpqZCQSl37wiOUblA6bK2enpIDZMNAyI99J8IBl6jdjCOwiQeHEmiT2N4WyKD
VYpRzeWTGzz+17eEDTkB4y3sCdNyV0dGG/VAJrg9TZVuNIJRGGjChKlZ7B6g5PdK8A66jWjekxlF
CfYUsB+ahohg/DsKi83zoiA8NSZW8TVB8QmNWCLTYXRHPNEqSjyj9X+LcQVaFAHJA+IyMxRiiCIG
Wx/S/hLNmlR/UGMRsmL6J1BX7SDzx+I1wEFNhGCG+tF4N3GXVEahfhCbbro/qLvoyZ/2VGTg0opI
rCD5wo79ZMik9AiACggBs9BGcSDCvwg7JIGu+owOS0QySEZW0ZkgLnFxlbNXvJxZH+Kq7g0623u5
c89ojaXdF0xkYfvM+qvfgZGtzF5P4MOfFRu5ONQh+qlxE01sMyI7Ihxb5OvR7QnzA4TpLut2g8+G
RA0DuhSVrTtiL3bHrmbTIcOW8VX5AYV67GkkI56EZC3pL8VnUvrSnNXQqy2CKIzAu7FGMgzDdSAq
AI9jOCILoDQ1pAXpWv/S2PismRfcm1SuCE10ilSvUSCGarFMuY09Km4poV3mWF4letHWNqfYltzE
62mLi4uTI3jBDn3E0XDh7Sp93Ecl0Qtcm8GQVqPL2p//ztvqZSqJjCqR5Fe7ajfM9X33d02uiwLF
X8F+bk4wnvFaVYaSAZP+FJs45j2kzew44uh7ZP5t+Dwt8+wm9nvBU3bpHSdSW3wkbiglBNzMR+EK
m6TjTE9qb+imO5gKJlkOV6vXDdRVPj9EnKQZWIocY1GPRTwc5HlL8OD7uj16IfB/0L8HnBYs4T0l
FGyBTsOA++HW0L5OTB7CktOcpH35O/0/LJ1Zk6LaEoV/ERGoiPCqzDKLU70QarUiiIg44a+/365z
497TXd1dpQJ7585cudbKzdnF+HRxN/+pBkSFMGDo4ZO8/qgVvPoUL4e8mz5p2SyfP/VPuyTmSnvu
K1pwojFJBGhML1RLVUDJX7C117D7YMP5g80Tbmb9QweESC8lDKF9TglH1/GUGXUEGg5ddKj0SOkK
JG3KIVn90D6rCOofANemNFBhcN9TzFk/1DiLiQfj+bf6fayuR2BZIOOh+1rBk/WHv0rW/5I0vI58
M+jbgvPvvvo7bHgbFQSIQHVdTQGzyAiYvyj9I2jh2ZHjQdTPGlqFZCkQ5d/CemuCq2hEeGSp3FDy
PUUxQIr6uhhkOTfcIwiXxOhseJAXxFY6L2C+5DV8ZB7HZ08u/xzPNGpIsNUSZGLGd2HYVVXGZ19G
GJW+cgMh/KTDN0V0Ai8LVmn9g1i/3Gj/+lA74uPzQj/2XGGmlmHSU/x5zGA78/ul5OUQXT13DWky
9j3hZdvip7Jj5svuvVUWeqqC8E0oZ08JVzD+Ga+Aa/esgzKSV0pEfHz95ATnpbTkkimZPp5Cin/N
9PloLf3gRtxMtQPGv2QlCFrXt7jAe/W3SkgGuWtk6mTF2oEigRtZHr9/5/XDG6Vn0/0kzYbimo3E
MdM0iExnT9yAhhuykWJHQHujOT2Ue/7+HYu7UgpDArbb9SjQV685nH7bxdX5pHlMOOO5k3WTgHzs
cskybNf3P5T2jrtTGVJv1hfG2Ey/Rx4JH5eoKC3LI2XaRDzQp0RppvyW6w+EbcS3B7YPyQqKBcze
fpufL2nJnm8as0Rg1DczUgd6LfCW7hkppwKt6ZY9ouviBtysHtrN/UixAl6aTIIhRRWDO4BViCGc
nCwL+fe9ufw7U+IBkERdJh/uxYx8DQdn7hyRmfuBtEY78DFfR2p4Xgy/mvvqi2zkSJagHoqOP953
CDrSK1gU/FZGnaNO6mPWciMMrMjYrys1IhXD+Ar4i6ZQIWIGi1/JHkdxxJOZ0CO6USewMwl67ZvL
JHMt11R5dn5o78KSgdEKA+htCLvhINNuIuFbEwKHv4+9Fo+SMtQDXukKzbPDy4dmUPLcnnxQCulH
5IFfcXdFFx1nfG1LMn6e3yEGjBPdpqygTiM1uM4oaW8LZQXneV5vBNPzbczwZaNX8/M0YPdfj922
wLFuzYEHDWNOUZDk2zbog8uCXnjEz9NDBTtgNGk2psJ9ROeESxujsBjNXcLdDS1TAV/gZYYwnn0+
bygFz6j1a1cCiX/yHyx8u0xVerR6IJCDU6YHa7AtV1lU/slvCAxXOkmDtNv08QCjO65b/9EWYvHv
muyUjYPTL01d7ut3RkeJUhBjcFE1E0tKbfZi1e04m8//Wi/35cPb13jJIqVsFS4/ZNYPyl1drOTr
27j000512CAirrAu2YG6qEnOT2Zlz64FB7Q4jW5UXQQGWuWYjGy55JM0VbNY+aXk4b04m1h6qEKv
jdFJ2HaJTs37PROnPgmCJNrA1b8/FuCWfHKiepwHhDRwCQX0AuD9NGvVGcc5ZQZ2UU/OUwy0rYts
yMpUIuoBvq0/V5IBUXLRRpU2enRf0OO1mUsd1kvGJkY6fWvFfyzHR5Zfcxik4x8tG4R3lsIoeaza
GASTAgxoeYnZgDd09eXZVw+v1SegDZ6+N1LSMqMQ4CzULCzAYHZMn3OSSOwSSucJQfW8QMK4ZyYk
Pk/depI18x4WPhKVteTelto+n9fbLh76FNRVNow6ejojr/erxS2k+idjPW17YA1cnx670/b8S0bO
t06O5Gv5Rj0wcZTGFEf3a4UPEZtHCt5WsYLgAgNXsajq47NL2wYjpEf4YVJzJK9lPP1eHjrq7WVd
uZ3BRCsIpgvpR+ZIpcH5zxwFFF754pzpP6IVd14XphINI4rix+pz1CLpB4xs023kQxk2PlST+c0t
FifYMY9jlWnzPK3icsWeN1GtpDk6qNq/J/K8nNf+0L2t745gxOTRGw0SplS/yua2Ovloq5M2Uzeq
9VyMVpe0jXv/sRJQ4Qrg/4ceHeqGxq+zy04Pzltl/cRdq8nwzCI8Cx8hwdnSyW2kREJvPXQKOw97
95kBX2gbyoHO14OTTS3hqHxVxUPjC2Q5hKGAPaGFwRTGRwoioR4mTw+3Zwalh4i3la8cON/d1SsC
WjTrPCXDdu6OFsHgQHF2vO2+RzaJsgHEe0KyLGh7GGAzk9qk7gS1lnLz+ZydC2OMqysp7zUCZiGI
spvGF4OZvA+CV28SBQGvupNJeqqTE5+MUcfAgJkMXoLuc/9Zk1gWpJfI3f8yTFgF144tY1BesTe+
+8YerfU5HfYaBHcMzxAmtnvh1ITCMlmglnBPu1sMGxaOYO7VO9rp4cctYtlk7nmIhiGSZrcFQE3c
bVFRON/NOeVIXRV0jbsNvKZ8Llv2zflX8QtJBxkR7U+iyBhMuDfJUgClFhysn/T8b4ISlpdwVJc+
W9YuVZ/IQFRa5i5y14ghXP0UE+uVus0jzle/85W4j64OBzoI+I6nYAyOymZITAfEoqAhayHzi1+k
rkP/7GoxSnN5QQpDCNrg+6knb4GdkhLJC46ZYcbZpS4mS+IQ1SH/Bx/l4xLcVfEtenr6d9mjW08Z
TDcHwaW1m0cK6q3Pkd0dohUFhH3spOM5Gy4mye2YO/2GrmLASY3wlN7tZ0ezOgToo9BKtXWxK52d
FHcxrm1jDOo7EwSJ/59xWSqwDhXpsfzLWcqlUNmVHN8M8K2MoTYFRaerMAgGwRfHwKsB/NazNakk
MQ4FFAFEbGcjrHnxgUTqAXEZfxTAYZJA8BJWKSnVZbb+KBZ3tdpiuUoSBDhZFQbNBPWgWGYf885k
5Dw0hnsDIRGUqU6oIgjAUMASqJd/bdr3v+pnjML6On3+g7v92rO2OCy1+OxjODe7xWPz67EzfWVT
/xY7Qme/BVAhGqRY0gXXiFv9OHLcUIWzgXjCDveKHZJvQE8BwIfZg/1NXOM62N8c3f1WVD8OtqsH
4FeSND43EGru+KdM22hOFXO9rDMSCNo1WAWAPuMDeCx3KlczV31SrNHdYuvdYD6IxASggGmWRIQ7
0YLx8JzP8eiIGSqBoPp9D6eXVD8+h+Rh8oYMiFONpfGObyvg+8/q/EuNXDogoDhEZxOv4r/cHHl/
HcgJTYvWrbOnP/KkoPHvK/HVORuDXN/5l4/HNDB/eNCTU/Y5luHEblzAL6v38hmHlXnn9on/dUDR
CYeLWL/GDfRfXVyPg6SP2o0cXebD7DIv10Dm8DcmMBSbBEkZGqUq0FaQxdAmMgrXE4w3mIlxg6qi
Xo4QFsDwCS4RfrLE2MdcNT5eiynf07iYY3MM2wu0Pqz83iIxCW5zMExT4SO/rSq4O4qB2Ho6jqQ5
7vOwT/O4sq/w9T/w53BSnmLyhlEbiwY7BRhtxiOorYlBdc5rDsI/qD6U7KvNUATYvthtWrf52cZW
j77u2GPJmyqSFAVGNaAKqd9s7A7iCyqJfEpvMuHccvRARGGYvPjgoE1z39ZtBYUSSt2EPIixam4L
JwGObiCWoZ6MPO5wMdNx6hxzzjwhPkxMxdAibBmtr3c3zzPoBchkO3+EHndoNAYNeu7d0gs/M2YH
mCXRnnLd+Owwrf3MhkZtaDM4ZwgamdJljj1B/n0EuHd6ObyLE1Hivmr9c4yqNKRwNi7hOBnYCq0L
8gGf1NeUnZfZbencOiS5U43SVEFnQZZry94LIc9jfnJZBvZ5O4RzlFvi2KbIQViDXYgndLalrbs3
o0Iq3ggNijH2YAy653hCE0S1ODmdIQpfzaIVgFq1QlREnyVSxd4j3UNewbAhX8uY6pOp7n1dB+JK
CfWU4w6SKayC0WOkagJH0RJ6l7OHCzJ3bDK788RUfIDFtZzRp7J9bMRP8Fif/m1GvuNWPm0z9kTr
lmkZkqqyO8CeTLN2i7ThH6ts4E0SHYrUJXpaA/6xt8hGYMpKhAbshkcQctmeJt0Tj+fDs+EAIduE
t2s1DkOE3BOmgIgJvZsj/QOhc9Evs356rhe4j7UM0ILuFtGVAQ7gXWkOje0H/3JF1zv+ubDpJjxt
ZUpegoTiHMAbMYYWI+9neXiCGK+7rSOhdR7aLQz/HFL3AOHkEKoMelNrPLsJ8RYen1Lw9aoAxij2
hhBhXBGnwjHrUA9q98GDYTi1fYpHKHlIB8wCqtfIg5Tj614xh7IBAaxzC+ft5ma1ak3dkGzsmF0I
IFYNBVRDBNPydyV1ClLcJ+/PjbJQwjonODRqMIq05O4XmZKQOjqadQ0Q9GatUFOQ1tF591sXk2f0
s719CQq0biicwxxG/tO7QtOUeQ014a0dxAAo6s7kqZQYycCDa4KO6GShXE8kZyU49pAHYXmXwd1C
zzIfu8VyhGKlIf8bu6UPb2irpagH1mVSJv3+Af1f2V8SbX2DcTYIbsgtXjQeypSEtEzPv7dQ3uRO
7n9tSTwbbs0QDd7bfbtd3LvFfHzE2jscHOvstNU2j9XfjxXp4NjERXriP2TYaOXQ4cVl+Ny8vGJV
kxIKdfGNByzUVa2rJ7Dhgvsqj06k6ziTBt3mBD1JzZT4lLxDqChr1R26UoqvOV7ME0+29HCAU2aZ
sBSir3czh1PkFd1aNnT7kkjQ/juXDrGpRWeSSsVCoR+oPJOHR2SxeEvQIhz7kDTf0YfkIddlFES/
3JpW0FTutuzjOwH7CvZUUpBKDKPcObnfcJJ+5lKaW981pESryUYmJs7oVQWV8GlpU6rNmRCAjxAE
9JAFua9ouW9LhBWuwt9CQkA93HmYOroYdRkR1PnDIOqT036Yqqdpno7dpCpmQxSR9Vz3h+EYC8tJ
hqtFu27XjQAgaM9dlqX3CV4If4slNsy8TZ4iHDGHc+qOAKXIsofeKy2IPYgjJMhPiHstZpHYqlXH
hF+vjZ/um/O/8VX/QwAGSiQyXdLtYKa6vU/AwMqgZm33/tXs51LMGEOE8lgxe+L6YMe4QgUp/XlN
om9ZFkgw+3Xh3e1LOMKsgJA6U6y3P4Qo3buIS9wKwKTzQeypCmyh3T8bAxOVOAwiLb3aEwU7RD4e
P/MBBtcWBT3QkrOWEyVpYiEGQiiI/dt9qvC5CkT8Yl/2rnh3eX6K+vXQGUBt50o7vyYbFYd4Dmwi
BQwUIHh17oh18Qgbgwbo2GNBJDWxTiIwgUP4X0qCc0wITypDjGI6xQ2MQVhYuPpSGiI9JVDj2sBi
4vYrvDuvEGPYYd2XUKCoFjmkeRsJuwOaLJbOoqrYnC2SmiKR3C+XXNg8bMjpEj8rNO+tOzIHu6Hz
xEl4vC0DiVVSkqZgDIJ1IPkzAZ2j2H7OsLLloIYCIv4Ea7v0ygABJVbsE2PCTRwgybkZhU8vwdEX
4rvb+d0eu/UcXwB7PF3lsxcmehfO/pf1sWQWaoXqEEWnSUET4jIRNAP0rSWCWtU6ZbCQeM7P+WPW
iCzJ5lO5jGYluNYoSMvgYssG1zBDsujeecE6hOlkyCEC0UAmJH+izsMbHk0a4/KWQgpcUe+NTNix
NrMPgnE0DAbugAglESjrlWDkYYrrf7B/ELKuDnHxF605I+uW53C0GDA2ahANonqHOgoFutCpPoMK
LYn27x4BEXx+K8QoQgmK6AQVKdbZb21WZh9yaDjjFT7MMDo6q04rRDOdN/TgOCafWCIw3tG41it9
Mexn6PF/Cp85oJEIu8/jOCp8PFKyUhic8PHwwBd/XWT64rwqeJ12PXInUX8sM6xZy6xdPY/SouD3
Im6E9g4nIV9wFV+4FI+j5xHLhfTpCYuYx3maJ5fshQgAaYGPwhiFv+6MUGCjvIk+h9If8QMSLinf
g1DsDSLZFmY8OndXx4REDiV0vIOYSe/2NYKf4Yl7Q/8QCU/DfVK9biVFQuM09Fqnc3qvChuI1Qop
5AipbB22u1N6Q2IIiIj8VbE1bNxZQ39yPhGDpLkcPrZySnjC9j/ffeNvPP5V0hbYJUXQBy0wG2zH
QsY3+U/LR+9ttP2LVKPtKTe+dNpLk8Zcy5kMTCSA/G49xq0sHeIh8ZjpQoXp/CKJ5nvQhHEEes+9
Dg/6yi47/uZYFvbzbj5ip92xIJm/ONo+2D1uL4Ec6v6bMxrjJOcCDVFiEUvWxUWwjA9Pw4MZuCOI
2rWVp+wTBG+6q4VKqvMVUXRM4bR+rnXmXCykLa1Cadsw1hspzfkVTyBE/uvFaAN5fVue6c4t8YG9
LYfrx7+bXZj14rF8/WsWDXBughsrc4nuP5/gEzwXTaTNn4u7d/Oe8cemdSgC7807bSpjUdjIzlbl
duBfM9iwzQ7mH6Fm99r0ws6mPo6grt45EiTHmAuGo0KxuWl298LMu/kk+RzPcSU45xQ9ePSs9B/6
AuCpRaodaJm/D0U7e6hT6McHPYDq5ZHC+/CNtMMppskOTqFwrJ49t1sKnwUVqBMX3PkYL/K7af5r
8eBtSZCVA/WPq8FMbCsmWJIxUTwGpJXMQqWeuMx5cU8nLWxdkCIC8yki8AUPLLIKK+OQjYRtyjVp
SNdO0OkhPwONfREej+ihNKRJIuQ8ZpMQaAn9mu7S5A5JnHxh2qLws7LzXk/iIsBCAK7zGRSMouff
Obg5UIRJYGkW4m1Otey9vCfy0CFJF6QfkRQapBb43VAJVCaKZLLiAvsQBoXwDZNYiP7lBAef+Yit
pJGfXXwhpLy6nTcSAh6SJ0b6IM4vsEOh72uLQ61D44iiYoVa3VTnZaD7L0ylmf1yt1r0jI015CS6
ws7mRPQLMi1UnJCUteC+0YhwMG0jdcmIxDMmB4N4CJc/eGwnRJnHVkLifuKvq/2A3XXeD8NheqN3
BrtjrU1w1p9p4ZismMOvWb/ZyEO8f6jdQmGbdOjG09vmDKSLQ0UTQqJFVk0AUxA0CrW+TIwbEzoF
N1pdTrBdGP0O8GboeOG9zDvxfukwrfZKiiZXZBnNuhabVKmZbNCty39skX2Jp+CeXflGQouPDlDB
+rrEpu/v6379XrM/3uv3/m8PSdvH07gvYRLWC3UPPcTL1xg3zAdLjTP7GdN7HwTlXPYB5vxiPlj1
PnljEU6ScsccE++5ASVP4FMmpHGknxUFGIwi843YAG96EmSwTUPIvW6Ub5ewjoVu9gtN8une0rd/
ATPsURJ0uG3VEMkFh74khytQ4WIqJGwr1uJR65hLqKEW9ryO6t+cKhByEkbeo0LV/414zBwWgRwh
tuJrGp3uKehQCGqOyF9fKeIG+0WhiqrKkclITjN0Te7Jy+M7f/twdFMKbmZH2tFblYsp6598/2ba
mJ1NbClBv+nRHQ5gAVM2IezHbeDmiawK5wnykwduiEQx4+n0Uw9vLPRomvdLk37xAJWuMXri5N28
PS057arV22NAJ6Rp3R+4k0xcFwdTTMMXzxrJmSxyil/eYfYikce/hrVKeeaq0xNZw9X82GOE/C33
t8DIamD0M1FIITq2RLLIeBhL5CXsw0U/JcOsqN3A8Niq+DCRGt1IeEh0TQBFXrA1L+iL7m6HRY0w
SoAggSNDiRtSz4VScvDSOUYRp/AK0nAKRwjURk5niyNImGq8qXmIh5QOjEPBgU7yC2ppbPBnGO9h
4oO5hYOcgMcwmmlYfLznpwVpJ25YMgfIGKXOhdtIIcdSafiEjCbmu+8zUn9Gd2NS1PsYdKGbwOAA
239KMhP7LIoaUZBKBAgNr3TI7GYZoOz28B4ytfCKyqrZaUmRMR6mCvXNJaPYyvL0BcWVrNJuSZYw
huPTdmvmVJEs9R4uF8i77/455U6gDS8Y1oHJjafi9Acxz7u7mDGRFOo+o1BcnFOcIcZwVwuB8By9
HGJhgkjynM2h8Bntgiwc/SjuKMN1beHTL2OA/bQmrJQHmWNtScRWYITkye2huYTHELcCE5Uzzk0k
Id4N8WWFLUXj9UAjXQiaTAZwJ/N64iBFiEECds0UlOuXAG6vkSdDDzX+l4knI3JH3tnWDYXhKPL8
gjXTmfpWd6voEvQIByWbqQMm6wAlObyGWRs9Ag2fFoqFFOlxIthmT5JRkhyvSRm2syljZnyiPOOD
ZBA1XCKjS1KLsFg6XOJLpgX4f3lSLNsXEqE3jmAcBtTP+Eq58HsCLWhXwu2DdMsl7SiZ2UEhbRxB
tqawBHlsojoeUk+XlPV3ZMmQTEB7xgJCxJJs/iXD0F3yadFrIDY8krd7JnM4Y/M23oL4Baqd2/wy
McLT72B3xu9FOgq0S9hdXRhBQV8IiOJBjJnGa51Th2v3qFEODY3Gfg4OhGT76ZFG2Xer4LDoPSaX
8KkafEvuKMUxrOI73s5wrrsY78zEw6QW9TDWwvkfs1/C0sPtsNWWnHp1wsqrxYxG+/fFeSXHZUU4
nmBKtMPAAe2LsLRQsZnQQolGFWfbQcPWgqaVIxAHHbxEIoHn0r2SdSX5eVgkpPUB2WiopqVPpoYV
F8RZH+858xQxUctWzTLDhYKFolJGwNBaEhjQ2yI3NHj+kVDWMmCaY7Ce97aclL7GNA6y5OCEsQZJ
aqqGkk8yyDqhFnXPC6a2gY5RrrAv0BxaH/fmKon4idGi9MXd6kFPcEOcv+dVJB7qmUETzyndyBl8
PeNrvVF8kNt7Ld4qfGoepQyGiWGOgziAAArdd5tjctzuk05cuiiGCSKqqTulLbkPsbqBM4iFdoEX
yARNfeOMkF7icY9Qv7SrSOAWiCyIDfcZoK9k5GaB81znYIzFN3QCrZs1uCiU/En0WeGPeRMimFBw
8pwMJoHxti8iGkY7GC2NLf49fhKThhh/Qoic1sA1yP9FpPOYP4cvA8kDz/kJnsVGRBfdhmKV34WI
6WKKbFyai195PGsNjtBWJQEebBmxweLtME8rlpMtxIoJDSV6szELnVtIzmsV1FPjLX3LRBjrvfe3
Zqbzc828WqtAKMVPTc1c8Qzz2QJQ2yVTNODEOUNAKKz1CMnixkpOj1cT0mNccO5uw8SY3MVTC1k1
tQuC1dHmAUB53jFNDvcz7G8Au79zBGJzSp7VjcdWo4tGsBBOEOzcMsWDDHl2RGP9Mx+nk5CD3r4y
pahyrvHEEm49A6sKSYEhoIwOZF9/Fo7fCH7XGUml3yB3LaBJEakUvK7K7Bx+LSZTYVHQhBJV22Az
pJOwkhZv0qM2zXFGfB9LmNhHUZeKsVYLkLWjgiFkS6HVHrE70YQTCoaQuJyMzMLPlwpTlx40xDe8
5+s5XXXeJ+7YQe14OlhIc/HHp4e5Q0A15p1XcEWsCSmXWPz58kJDkEK4WhPbQAEp9vYTn9GAvTy7
UQ/tdXd2IrjnmFI1Jk8fqxn22Z8qb7wQZngSU1bohOq8h4jWN5aMnPS2eCeZAwT+EkfLLTullJNY
DKC1xuqZ/Vf4g4Xu6I4wjCDRS7ionw9FN+VcKIo4kWZOfkn+cMvKtLT4xxxN8gdRYxdwxii474fR
Qk6qo7DMFPnyIM4xhZ/gaP9ibSIwNwe4cYq7J4xjBkxXUX/E7ejTmnNLTVvKf90ZMBkOC1QPEzd0
9tVOY0WLW9xiVVPBLhLF8u2/SrjFbS73KtA0rAXEOJ+sos5/YpL4cJ+YpgnXMr4Z7XUZy/BkhZPd
g0Ak6nP81o6DyyzHEmOyINvgHVW7zKQFU2FECtwcwSF42zz4brCTYtqbgib/Gmt8MGGjdmG4+bQE
sdkhyTnoC+p4DOBy4aIqjHWo0O5GsxLvIi2kCJc7QIQJBw+HGo0WgAeAfhFeb4jeeWrfxYTHf8VV
9LsoKAhO/VT4c3yxO+Q0FAsDlWIkls/EP6+F/ZC2lMM3dckgHpOiip/OzcZBBzTOmKf5wVcN87S1
gkVavVdC3LeVsNnLkAphL8Xc7AfFrAT7fF8sz7kBXW49KqdMuBxjuvLRV/oL8zt3fE2/ZKj5bKIY
1L2Xpb49Lfjiuvz/b/0eUuiiqAwpFtaVVMwx6DiP/L0/GYwY4vuYLYMVC5pUghhNIJNDjnq4p+46
RXzPnGKhXvT7s3Vd9vsTJuAQr/fSFnUz3i9f42rLjXNeyPsCM2hFqFR493N0/1dFVSTv6+gDIZ2h
MT9loqwv3iPgwMG4s1nUUQVWr6yr6AupPbr+4IsaPP6VySVR9jn2GBY5h3DirJ7T4VzUAyrD4AB7
abi0PqUGddoNAxsaggE9DcK5tuRP3gR4EBFSVoSQIbKOlgWIP80hHJrJCTH3RNLbYIml+Y85s4Ko
gif2HbqIYmnhi1KxpvZTUw5+KkApxjonBGEHgn3ZmIGKCZXufaVFl9UJPpBgPkwCZfHFeAxEmbYc
5bNzXwnIUoVhEKsHDSW7ToOCihaDUoxHZVv2jDeFPDIpShHgxtnqybYWSbWMdW1DZ5ozVxjkPvRp
TR8UMA0zm9ULdQnxAouw5GOc8Hu7W2qCPQ1scz2qwiJG2YrDKJg61yD8LNvVABOGZiecH1nrbon1
GrO7wf4u9hVY+Q/PxoaV6+PIwu8Q2x8NC4LP3+9YEmAU1zBj8mQS4UGacKpbPTDo+OAyilqLLSkc
HYdegx9lHnTsLwznTkT1/yAviViBHY+LF/K/MlDN5xED0KTAonJo3A1uNS6OJ4wtqRDMB2OwRDY0
wQLv5PA6ZJ4SZ4WMpWXNOTK2xzZ0PEv4FokuzJBtPiJz+G7yhEHxKxEnylhYdeBmZuZHbD5NYYSq
cODJZDU5+W3OGTwyRnMsdKwBXm1M0AoqJE6opnndyhzgJPa1lBkADNNoNLdO9MPXh+A0TtvgETEY
2UUt8MIPbbJvveHqGlVLhZ7wJO3+fdef9QMjjJcHXzIYB0OkVc0GItf1OEq0xe3IHEJ/uIAJ327G
+KtdIKRiQcRkAujNzVKJ1UxP6yXaAPRd6Qc5BkYhAJRZy2daYKOYAkqz4FuMW6/L4h8xPCEHgRRQ
TLvleI8rmzeiK31eit50vq0AvZZqfIEnMgillerXG/B4hAywPi7zYt3AV0n5pd+qX6fAL7KfjSLc
mzkcCv+2GfErmttUIawzrIBjRREHyxgksFjSdorJR/dqqsdtpNEa/uCgS3kKt87/+75h2HI+4yHN
sayEny2eZ7vy9zTHL2XFTEBXX2A3RlwckqV2hBMQueG+xvb4s1QKXMF797ztfVr3MdsSQHQQDRP8
p293442q5MCX1e68k2FWH0YHZoV1x88Gx2gkkoMBWk6jovatTXbPBaOmcSQ2EMlaNLTFyS6S0vvm
vsFdd3kHxBUi845YP8oG7icmvUVHlZKOiY8nPrz49YzDZQVb7F3OhK8x0CuVrGTVeNEwoRIvs1Hc
/PX7juD5QYkt8N0a81dDFt8wrOkGiE4dN4jGyvIDERmQ7TGjOjUgj7ucM4BAgFPGBYzpRq4jPGxx
kwwoGGgGC98t0Znn1TDwy1nSF/JdHF5gCUkCN54yKEfCjPbl9+YEmPgclq7swTemLGQqOOlUHXKw
1hynNxCGL5h8EUjUiRz0/sl7czZPomr34J2vGe5iAGikYSvK4qhZgXy79+cMbTX5i6jmOCozxcTb
iB12DgdM9evJC+AHL/470UYuuSs4FTvSp+Kd4y9K+WwTJYQd+CCiOkrKbGhy6PMwxhhk5snNursf
/4VEDo9byVJoA5MZ8FNyKu48SwAr6XotDkz9t97zHJi+S5jGeDMTRnenGpMgcexyWGey061xCSRh
AJhPO+4QAlSPIomiVIzpIyls6FFBdXCVgHUDf4eE/4ZrJ2L1+ZXipTtWeALWlP8U8Zackgv6IxIb
RB+MQ82JeNKhDR+RbnXhG0y+3t0x/ZnMcoIGXQzGZHZw0IVRJkYLGMZwefFpfolhYZfcWKw4sZWF
D+QViE+OdCJGEc7nJCpjpGsL4nWGiR8uf5svDCk8//KEbIYHBM0oylnR6mzgnIIeQXSDO1gb1qno
DwBA58yh/LObRSRJKqcv8p/v4bQTXZDTSuxqrBQ4Yx7scFyZN7ojUhOZGyjKEtH++MQNPoefmGwo
+m6I8YlIaUhQWIeVUDXRQZlwvcINruGIqsIOHiDW4jOqsnnp05/iianABjSYQbBEOKckSsSTEU5t
I3ZgHugbjZPmjfMzNiLOafkgfFa4RtZeg8fYC0jhObAHklkDuJMU0PJUQfq6ubQVfvy62+379ZkW
8Sj+kP7i58jrT3yxYz84ooEJslfptmJ1wubVf2mS/1LtpRP0DH+hq91rIU58JEFR+U93MdujvNsT
ilCV4IdN2/ffafEHiJLtSNuKDAovQwCvPY38f0w2WYJRAouQJAHm0ex06e/R0Ri5SkpLAMyOz2tQ
ztGl0VKy+xkTD7yL8LezVfu4GOIZPUvIwoAKyMewoCHBggpaaQwQLhISpzWp1GNJ4gTPBfdxkRWR
PC2RdT6WHz4kf3qBvJEC4Z6LVzuZUmOMxmDtyo0t1ONJ4IlsC30pU9w+2LZfTYF0qnN+bL5AN4rH
PMeHeUtemPc9SMrugdKRiAFGRdcEW17AD82s8STXQmwEY+j99D1FO7rgiiVfouuZp28qUgkwgNxy
S3aJNb3kUo2CKUb3ZnY8RxVMbnJMmkRb4YX+3DNndUEayd0lXRUtG1XMwyuWdHC08PyymGYkGueX
JVNFudOYJJYYQTBahvF/QNMTtzU5xzy4PtwPUscyEV4gt+VD5cNffv6c+t9W+VNH9HQ5nibwE15p
Pr/BBBOcVA3qs8vsUx8N3QcTfs1HXkMG2fpvqBt5VGVwnMCHUQBmRazYRAMiC+DKjLSZuX4wDPCo
T0ce3Fg8+GW/RAQNbE1b9RbeYFjBeaLJXoNTMVYCaKm17twN2an4QJCrSUKv5H6tu8NskIEC7BnC
9Je+HvBDLG4czwgTeoECvgC4in+TCL4lByGtcA6Zt3/a6i4jijCtg56y+oMZliKeDwAQvlvBM7iQ
CXfOaYfPKe2Jqz0SzzIcE0Wp+NHg41WOOzJkA3b6H6REhwMglpXKkUaXhtnhAJtSRgGiYGgOxgmm
xJEGOkJf2cCakiLhSaBo6MLQBQXPprWNuTLwG13Rc/gEmGa5gJ7RiTYlgGsxYaFjg3TYwhPOyQxb
geyAJbeMFnmDmr7hslauLhgcIETgX5xa+F1QFoqsEdsXgovkyMmYgq1bdTt6wUhNfKygporZ0jkW
lryV2VPBnKNvDEjm1DvGHdCN5tSPBKg2ifAEJ/rhu4olKF6fqOHIUmWMyJjJuwFgOJBSI9eARLub
RPzGSaDNmHRxtbVqiql3TXqL2/1KFRGTe4iD/vzp0OmiA4Zb8hYDXqflK7y2kpZyuF7R+Y2oE0fg
niIjvvpv+4PbMU7MBg12QID85+kN05bFMNpcyYq/GymiGU7+REinEdAJsMcV3wX4QyWgeV8f83ym
CIsD+42eFn/Rjp4zHBb6xtdFuXjhDtcHI//sDPCX748U0ZsvHekXbcrRhskbjUnxzU/3CKuq3eAA
zj1/PCk8PjGZPGkboJ+P5QrrQ6zSL8QWoEGkmKB44nOC4vzZt+HewHyJO+gjd5E+1k3AcT4G+FiV
/iEMGEe+wRBV+uWsJK6BAA7t5+GONiqF9hWYSUsYf8xP/6GLScvI9DEVf2s+eaS5XYPP5KLA4Lt7
DhlyQK+atqbwOKIhn/H5GTzM8YupPU1wACoOS163Ww3xQybnJONgtjUPbMLdHBw0co+vK5vUDbgX
gnamn81nM4Ez6w3IJse0/uEXbOTjJWN60nhTxG8SIQgHO0ECwDR8pdAPuUPYliKwp+wNUCXRuLDl
2V1ACqC6aQdgdU51YAgO643AvxrGF1fzD4mVAMzOqXzEmppHVsRgWJgLA3ZsVNjAqHCgCBQZK08/
nNM3ibOWfIWju5rcqZpU9kRPOvBhneLgScd5VfPBZI1BV+Dvu1M4ZoDwA1fP3ntT0kFxZT+CRgnq
xUyekSjK9EMu9LVafI31AxnerozbUD7WjH9pj+fVILpyy9RgsBG+8t+NjJP4hZ4R/lQ0eYBguPDu
yCdiGzntXmJXjthOJEUr0C1HIPngYow3ED5UQ6/MJjwXrthWoSaIBShFmtfznLBcngtXt4pjf2Q8
MWmvHGjwSX8UW4ddSG5L7lHiwyzwGWh3UCPJdrHQFuiRuC/qX3ZPufwj0lPBxDmn5IEWZQXw6QS/
vxWD6xPjyskratcRXoO0PsCKmvQMcaQB0gZLnpP9huMDb3kKX+KJs+dGZGIOU3NyW6TErL8EWbfD
5FrSmP8RdmZNqmrrmv4rJ851EUWPnKiqCzqx703TG0PNFARBBKX79fWMuW/2WWfH2hGrmXNmzhRx
MMbXvN/zQtNBbFHNlPCxqC/PWX+pdsUmDV/jZAP6j2ZgPY6GSMCNOW7lVLseixQMnQqNjfp+RXH1
DjnSAuktbZItZj9nqqEZVi4gMqmFrBhOwg5O+/PAGgdQNke4XK1rERn9AbtCLqQlB6eUbh5dVR2I
OoE4tYuPc+vZjwl4RdORPOt+VhgDop8oLVhawX3XLXv4t/28sARicoF8b2wyZvKa0dAUVHfY5guq
86IrJMo0Njs3a4oUSnyy7Z8KV7OSaS7rDJ0C0ANsH08aOKoaAtOGszAbteiS75RgIG+edeofyTk5
o8YFc0YiFntEqc3tH58vziZYefNIiv+zH2+UazF9jERNjij2deM/VO5uz9vpSIhvgdAho4z4n7li
maFsyU7wAek4/fE9JoS+70sbR4Py0F416pftsl2IgLRBFyRC+XjKk0ZiZQK8FroAbLhR75ArsXlL
U5r1tO0FSLxdtEssDRDqyWCvPxP7u0HCkv9K392XqK43hDGntf1tooeg8nXnMEyO8peogMVHWhyb
snWzTbZIjgm/pfBGuPNLjAR5gxSQ0JJAlCCH/4rIlCagRFkwAZqNKv6xk76FAA2b7Tn3bk5ndkdz
HnEMNWqEV93Q2oiDXYHP3S9E6djekqzjNqVjA4PVMA8xeQT1byDj7CXagnNC5Bt3tiWb5/rNRmyg
QXru/2QKf2wunntcmkTBfE+egb5AaJlsku6C/Fi5ii36xT4k0jkmDQFId9xCHg02dxZZ2K2hIBOD
f0RHchGPxJESI03ouYkN2xSb1lkg8EFHFViVFHDz/0ibrhlnByYj1HT+ZCci76LavxZdB9hPc4u9
SbgZKFzxg2X8clk+PbXwR0OzxZ7iU4Ee7vllizRzS35MSkdI8jVAtaaQB9jhG+8LaaNdSYDP9bSl
PtySZiocsNkcH5ShHTTAawU6Gc+TfQJJcNsOX8hW6mF6TVD3xhNR30AkSe8aycTk9WUv04XyPaBy
QaV2sKY9BzIEwYWo54p6bzNuDxBlParV6KVTRgPRko+KGXUTgmjtW1tWXwDBbO/1hSbD+La/LQaE
6TpB/I3EpKco3/5KTHhQYMGozaEhhq0GKjHUo/hqDGmCUsLBnnado264o1mFz7wqZ6wusT7JVFh/
O2FyvcEd6fe9e6wQNT0JjUkhVjl12HRDUJ7yTfqlfoJVg3Y25J+MxAFKE6bwJuN7PiytEwpCUGGp
WyCcltyOm4R1wVc9I7a+/ElJjk9+Rdi9MlEfk0Bc6iLIFtmi/hXfwhOwev8irZrlf+Jy86sH+nME
qTHUyTKIzzcmoPd+NsClJkaPKgye8M0gPGEB9kFOtFMeRO1clGHwI2Hsn0yBW0XKQcmDt8vdEpZG
/K74LckAeAMgCZYYWDHw7vwowYA2oeR9SWLEgERHiGlpLKYiV/hzM7JFR62XlKsV+YO4rCd9Ut4M
XcB6h2zJmTELhE76S7hyia8gGsVwNx/XO30iytnkZELDQXf560k+OOCLCii51EW9yjBRpPCWYYbO
SmSXHxQM1uyJRKRAYUCdc1jBR2WJ04hA+XuhM4qFWMpURBw+VsbOGrEDHwHCUzDXaWu33Kpk3FE0
FxsNMtyFwXhcPC5QXkD2QoTajSJ3Poffxw6ugUcnrtyKbrOQjGCkQKea446Mt7vkyE5Ef4CU7oKt
yhceVyFZIJp7sffLE/0rwoqZ/jLdfzGDIfqwCa+C8hYxPQMaQiZFLVef6lOWG6KNFxkcwjbfxCyB
jirJIrvmTkhsTaTA9wNK3YVKk71Gv4ucYYEEBfVJtDit2WNH+QxxG/1YoThA/4w5lUjThdga5N+i
Rgq8EbYA5KYTVDMkvK9FO8zHjH6OTdLgz+YPaJVuAXVEvNr4Q1d4PPHSgoL8++G7wYMU427E/8gH
C5yncXdjcJ1xbZrD/awbnSYtZX7x33/8+gFame8JFdoP4s/EPDV59XMhJBG9D9uC4QSBO4r34i3l
dFdRWyCkuzN5QZaG9hUjsjlp+iw+8hZyehxk6h/muYWGUJ+aXEK1MNE8fnhH6GQ3ZliuWFzD+hi5
d5RDYo6hZbyiu5BIis6MkMvwxIu7IN4d2xMmaDu39WukcRy/JJfVtPDLEBWdR7fY/3BIn9wGgTAQ
AWowKChFrXWowONHsIWlhhgwpl3SHRA6TXo80e5LDXE4OyGiZaHPQai9qbCVQfc6fWwLxCeig+hh
87JF+UdvqaAYkf5RSompzdI5M91HZZSgBq+2B/JqRDnBCwH0PThxIbXzRuRPu/7P4z7wbeZLGp6N
hr/zaBGfocbA/70kAEP1ig4v470LcwjGRCZi/Ecl68JzgbSJXZLEkhKiSCTnEknqh8UP2pc7rE6T
kEExauS0Z95cDcXFkYGeAvKjMH6BKY7NGD26ih49In+y10Y0slZsqkjTRBk3m/xDbiCEBiYeRqhA
WLM5z7KKw9yb1DpdUgegxCCHxQ5lyrzxuF+r+wLJqzj0F83FWgqzEEZNZhrNJn4+QwQK5WEQjl7q
hIUIomYdJjonNpwUb4MTKTN+Q1TVEO/xhonMDHQZ+qoMqjCfoYbhRMKNfPMhH7JHnYPbES/ErEjO
BDWbBZp1dY2xA3fPZHRKoTEjZhiEfId6cyDqAIhsGP3CG2eE9pvv5QK3Ma/5/PpgGMEHzNtHa4aC
BvcE0k2ZGiAybDr9Ddvhg2CkY3QKM2YRJO44EEWdm5Qjxw/pseuif+PbaSjCdP4v9smWotiyqcmG
qQ30v9gnt1EfaZZWPKiK0a856Z7cuZb6Y8EVAAZHGgycAHNWNHDnhBnqCUeIhfgtcz9QX5BPfLbF
bMA2ie4MFE42NCGApEFShrU1zJKVoS1P2vCTh93JNbGA4lGwppH2cN5xWPSC5/WESwaG6wIgKz8O
eo/gEgUBUMCeqntTuf1Cir36zcwxciMZq7JxonvawQZjBbBnKsaEDxFigEflof/Nr/dNWYoaNmXx
hvOBD4yYVdJ9+XYavQ5M3pMRopKERzaHd673fn1adCe/V351PuTWb0AsveYmmIvKjzq69/3bj9ug
6IL20NCGpPpTEdN20A7aaaaFr3LzfIFlHBKyENrs0TB33DLnHXnkiLPm3BXLBxmY6dmmi4gsEo47
s35BOOsYVyilcF+dEwAjLAVaAGNB8vY0KVD3xWEA4LcY9hgY8QnAgOsXeeR/0BPhkreRpOOpc2Ws
DbNhkzr0rTYFNmYxQEvvaXlIXnE1o9Hel14K93GIhTeNmRPJEUoUYX+NpJrA6YBTgcE0Q8VlebXp
39lSurCtJyXuj4wysuw0jl+vjWhJzzvq7hS5yMoPWuW/FS8H13j7RK6eepA5IJC8UZWPTdgP6u5F
2wUplORSj6gBjI0eOAHe6AUwV7FRoOJREmKmt5gni0x4BQ9ggS9SaQwlRJ623ZHh2cYp3mtodhEW
S/28e4P61pkmGALNK75ALnXb+ylkABoapJF5pw3Uc7CFyDhtASxRgMqnG63Yv9SgQY7JsoMCZg6j
xj0tsfVgyHyRozBdZpuKNcMgP+PVeDnggxcDPAzMUyCVAInEZ4PK4V56mRTeobiMG/aQLYCNZPMw
/JgKReW0k57Z8N8H00CPwLRGPrPaOU0KumY78A+A+Aa6L51fM/0ljsoI5ymcjw+ZMjltMqQuXaDk
E0iMGjanKvA2QO7I+j9ua04Gy8GeX70hKXJTPn0AVIKICPBVRqjAp3wDf2kwUEogb7lJ6wFk7S7a
Ppf8ZlE+XKnYy5X3mKRLZvF1RnF377lCg63zaaerPBrPBdhDOILqMnqHaJywgmc4BndpiDJQ8uiv
gk45CTZn3Lsf2wFnvmnXyoBH2rOQVddBQ5tGpg9QQYeErrfMFYdk2BwMm8xFWQ9DRjpGKOwnFU9J
7Pfre+qZkDa2Fl/JvTsr6UImD+9CA1q5TFjA3w9FkKbUl8cMdXOwOfdqX2JC4itmpbKwgWNXLvcV
0F83Yzi23HcRgapzulpEIcx1A4zqAu33M/2UIxZLeS4Btc1BzsgjhsypJJQQD3dAGhlGBzWLiRde
3oyOg2pDiDbtz+ZX8/BSkF4zptCZpm62THFDu5Fl8oAm9gGCdOD8nkNAZ88KMoAHzuI0T2O0sCi4
DQwNnUc0ZEOLCv/ENHbuAfSDJBL/5im60/KzbraQ/frdf/7H//5//+fa/lf0+1z+Y/v+j/yTLZ/3
/F393//U/9WurhqabJqyZsqq+heL6lK6vyWzM9Ld4EhlIFGnGlEBpo/nF8c7syPrtHUKdYf1I7V1
nIegHBU+DCZI/jpVcRPLi63B6uGSoT0c4gtQaKAmigAQmrXDEEU9L14OW5iCrpVeEDwoYtejdZ/m
tiPPje/yt/l3h5UqTOb/elappjmQbVtTNEtW+Pr1vL7nEfdA+V/3Wo2MWlXSXfZypYPZ0aejqEPX
ghl6TpQTMSfQ1zYOIF6VIXCLERkXOVDkVH0QkxcylgGCbh0n/t/fb+1fGMRbqsVBag0MdTCQ/3KK
Gu+k7j56BfT/17KxFAS81Z8mMaCiELihzs2j5v9TScNTxYh3xlw7j1NxY4cbwW/DNSed0Loxtiw3
W3EosdHxGqvT/JeZhpf1bw59zfiXlzuwdNWwLF3Dz/2/30jllEpPoysoo+GINuAQdONt14G7DvJj
TfgtT3r8/2CITE/Y0KF6YCbDnJyo+tie9WPrHpNMEiWNHF5C4qYXRANx5fPfiFsdCeNpNNc09+o9
NoTwDGphdK1CmaUHyAQAAJfcfcNAPciFS6F6KeMLJQfCTJRjwWbgXvVazHPSsdqHeTd5IWVmgjZQ
1aF0TWW3j4Yds+dg3dhtpLEEsFOGu595isLmPUKicMfUEBpg5diKW0BvZJLJT0t3ADxHcz6to0ab
vvDgzCXZLH+sgOrIYOF2gx/lCMxSIUm8GJlrs73QSj6eBhRYDHYtYAyqp6g+iHtGfsy7y4WX2WzQ
DcGeDpgAkEOqQiYFHd3taAhF0BNDmOL6KXzdryzMF+JcdavR0zv5L/SdlqBXNPhGkgE9xhH8PuN6
MtZ3/NoAFsicK4BTZjXOX+g/K6DUlwb3dCxCZz3zEKtcH0ZqwHMLg8Jg2x2AaYYkIp0BiUAnivBO
mxb7qvCMHSrxlv3cbXr4GxHC/pUpOSO8L/rO7XJX173T3ZO/7+Pmu1jXOxP7z9QFZPFkmh1Ky2DE
ri3VYXxUMMZhauO1zK5x6tvfBVU52FPQ4CH5YJOxi+fdEjEXm/IULgZ+2oor6R6TLvRdEXoxrNAD
OXReS1YDHOCOksPAjVuv+QyBNaWI/65sko+bvo2mCTJNrkh9e6/fDPsoSfAKZQNOouBTbZuNfoGK
A57jzodsueSCduNWS2NfqS77udT6IKtURCO5wJPVA7CTbgmg0nZs1saR3QDEdfHwa4zjP06dDK1t
HA2jkyuy7i8KOnox1JmTqSD8ubQdJb8zAoHxxRznyprDbWBgespz9kTkl4BKdu9XlZE6gqNkhCJR
YkYL0xGVnquZj2XmJaC1Ae4lY/LKiCIvpADI1BYVangd5qRl7H+cAxh+ecwL6vMEN1XGAPHVoUgD
ROHWRV5tjK/SzjiDH442uWvumsJPLfG3/n5TU8V2+j+2W1semIqlD1RN+ct2W53qt2kP4nRHrfqn
8Q3Ov8zjsUqocXtEdQ7D3CqnZDYiF9R8MfG0bb5gZv79dWj/ctv/p+tQ//tupSeWZBpSku4o1AGY
7vz4x2TakzYlvafkx5rgQABjEe5NAsTRkZfgJx+3xzn66bY5DO509/HY/QdXwSmiEMOD0FJCQEwg
jf7+Ui39X9wyQ7FMcegqumGKr//TCSWV71rpBkmyQ/FFMBaYu4qRYgDJ/hMiHDJ7nLxsWB+LCket
1q1gL0VuNuSClZXlg8c0fyAHBZioME9oLkA7gL4hxZ4OKBMN/C5zSjgVBbs2BVR9nbvVCLQKEeUd
iSl0CZ1CnEFfWfvB7TcliaUbG9yJFm9MOiC/FCgp+JW0neIhUx9Hdf73N0DVxdHx10WjkUwqlmJz
EKoiMvmnO2C0d0uusjuRB1KHyM8fbqtfM/ommDsxVMu0G++ccckT0EavaRb1ogIj9BQyNHUVU4Y0
3HowVF7sS4EWDdNi8pJ8EjuynCyfvF8rFUxC6fEkPqqQVC4r5qbkD0zBbjY9c6NCd5zhEwXFmoZJ
FGaU8hP3UYQ6Q3PY2VIrPGqSIDo26STHvgv8CNNQSERoTfWears6XTnYLtTFGZ2P/bgLmmTE7LTe
zBLIiD0wOc6XEQAmweRl8P8R6LYDkgnSvqQNoQbX/nMJtBXaDqC4+OuFDNnyyzoAzInrywoqHHhq
3DXej1Ul7L1VZDmEyU9XuaQYQFxyYvvCBx0eF2G8SBsfzJsJ7oxEqMiHoI+wAl4wRkgtnX30Wi7j
L2kXM+Z5VH+Aq8LPKiFBhYLHzFXM+1k8JxsizVgA9kXP8Ke+yy7EBrRSj0bj3K/E7TBuExpB3MV0
CrRhnf3CvgM9Kf/AsAHrTnUT/3EoetOTNJEZAapH8TOoQSfxfnkpPXyv5G2HMoatP8Ejwi0o1cvT
zwAq3ncD6gOjgRR9nqlR/6t3uRqYsOmXCITa+eOX6rEYGop1J0M2NHpjX1pMKUhaLhc9gJxjOuyV
lQPcyFjpTDZy5FHdobsI09wK47OGRnCOb4KRjHLz0FOGKoMSiuYdN5hpURKge40dvF+7FoFKtn7L
k79f+8pAs8VW9D9W/0BWbEs2LXug/CWwMuLBw266/rEzaE4p2GZRtxmXHoRgxlwKFPkVDu9An34A
qE2eWCiQ6SHaLa+iy/PGr60fsSHcC1c/o1J2kHz6+jhdGxCUg9JDKiAzEs9UyVoRrfCF/vCsBWm0
+hAhWlHTRnr6tDSQoxgPFzs50aKi662UbJuOfdCIO2vitjvZHk7YHC79UuIbwc00nl359x6Bs02n
qlsh2OQYbKxvC21r7b/EGbNKkgmHjcwp/sXYnNvvKZdSk7Po3up4DkHn3Hx+2l3BmAQT3DdugrWR
IOBzGyB2EksVeWBLmP/SBdkz1oKxoGeDtgpoTV2xsOFS46V0KGu33aZrpLrp+v1T4GMt+9I1p7Qm
M1vRof5hmmj4vPFoShggFK68Kgk5RfWmpXyTWvDbvTvT97Kbkr4i2WSaR4ycc2Qi/VkNmOm4XwQI
Bn4y7as+YEPytN8YXY0xehOWHJO7Y+LCUzpcxAtLuGpunrP1nyEMBhQWjRUwp2z8WD/JLmeCL4Xp
jMYINkUoRNPw5IK3x3E14t1JC/1m3R2Zv9/gcEAdd1r56G53BBwEhGgXu/19koV8D0y7CtPSaJXN
2L8Qht8fISFNUMMU99jsipEMtVqUXPRbem6TaUyNtnNT0qEFHzDRd0lTLKcYD/eLaJxNhYKZPAI/
pkOCBm2kBzz11Y/wANavcFbZGDyLToTsVxkX60enybPwrZ8I8PLkjlt8O1ciNFOSV4WbsyzMQOw9
TzFPrhka+8S5dW6F2QPQohu7eMv5vGoPvGvCfksRymK+xNuWKBqQTJ5ghjsq+rjaxfbPszjdQGvQ
u6ZnKTbd1ntB++YurYFbtrj0oqQgwYcdhN3ax3mnQh2MmPIuhpOp4d6R2Q8QXpExcdhwxlJQYhFR
o2G9ffYfFjZANnpOo+SAh+S0DdShOqMqVng2bvHNjMiLuaAu81qEIFzpnhbtPBsnqjvA+/KMJ0OM
s9YDw5ihSQkaRRYcWzYj73S7r1keeuczKRX/yDMlMIcvH+XD5h170ibizEB2Blo08vWjbLn5e8ib
oDZIPSEHFSI5BbVIn+eMNZpbPnGiQsOaydq3m36rDpVql0bZREC6KAEiqV6Vhz/KJpJudG2thQSU
nvwBlQjNpBrKnpPoeHZaEyPQLY97kGK+qLuNP2DgiRdFB6xMn7hklr66rr+FpqQDUN4i430x6/HD
9RD+JhTXxIT7xONaX+z4E3nFvAStYj5V4yrfaDin0Kb3NQ6ymkvSRsmN4uJnn60/c22iUdBB3U8x
uT0MCrc9KIfWUw6sBO0qamdn40rh5y2GNah83/14I0HstkhpmPC4UvvDzqC7mh/Hgt6qrb5OIfxU
HV8HEFQMxuBB32BHQSfQ7+3gGbmN4ckvVBisPqbFyAmnKfMEGxwnT63HL7vKoVaQeS+osK0Xcwhw
kJwcapt8mg/omAdy3WxPdzkggS1HGWYcWxTEuIQvTpidw7gXmwSDadGe1SXf1Bsx3JdFc5sTGto/
+GxkL+W28Zk4eU3eVPJZceyHnuYIkSDprFdUYYb6gCooAcEj+HQ+mqWA+UKMlJMAB0ckzxhFIg77
uExPXmgmCIGx6UXzN4+WwEg75q056+cg/ubQkK4MXsEvASItbO6LsMRzUPCJyYwTAVjPsIZl1yAz
1gG8b7avX82zOA1wWvzuzECZKqEyeW8a7OI5PBq4NK/fz+61KwmaxowijuvJ5zdaCUcbeqsEkA3W
Nq8Zd1oJsxmSXsjioyTAtZ4q9pf6224VqP1MQj7GXJ4SDXnUCd/YGrDFZutXb0Rs/XtsE8KMXu6Q
TtqkRajUuY/fgZ86tfcQN13N/KQK4dhTI+8YGAFsTuzB0omGTNwYvsTIGsMZbQsO02MpBa3stjxb
EM+qBaDME61IhTTA7TTnSSa4e1Tje4Wr9hspGpbt7BBowJEvaH6teLQUulXEcKdoQD38fs+NXZpY
jnyZPvP5owYdH8MOw2zCeRM+N7cMNQeNOgxGux0dAvNcL+Rzs0cxGTHZBnHmu2E+HOVX6xXL4kep
GT/WxSjlCVoVa4L1hSy+4wJpSsGjKA+UCyhXPJij4bPmrUJVII3imRUq/tMuxz+99GFZjTTSese+
lMt3TVru1+gFCYpR7xyIUTvmN2+nHXrHCbrfnM5UvygPqMkk3FLZ5vzqxoQzo2cWrI6PjxIBX+OE
FVxPuelW5GtX1aKS7DL2dOs63Bs8bhgnKDU8xhgXtPUcm/nW7BKBrJ/r5MyeReTyHMuMOcor+fjB
9IABYOpcLgMj3GYGA9iKvf7lPWlaUlSnJIuc3XLSSwpACeTLZUAe9i0LFA5Tepaj/RQ8ORUYZgyL
XHn9wceQZcAs51leRbcmDsREu7QxhzxiHbJsdxJ9Kd/9Mvuqv2O4SB08Jz4FfJ3p0WcX9CzF9cUT
KYV0IbwO2hStkNL5BwQimVL/gVvSIiJlJDSaI7shSlpdZlz8oT/gz7akH7HFXIH3yQdASMVwdeOy
o846cJKUJBxo3Qx4g1Rz7sz9iWYmFGmXQ/GDltKachygsOWE9dgCkKTxeTMuumV/Y9rrwD0+yEd+
JOO9nLY+YrwxyCbmxbUN3bRR4oK2JeRAp6MfFUAXQAaoKEzBnjwSz96ml0/hIxiLd6d1MnPz2Q2j
MNTBKBKQctCbGwkBPNrhVowPoiH1ULHkzIcj9NyQdW7P8PTCMJy8vb3kFe6YjF53GMoGNxGgsHDl
gAABXpvp+IWzI933uoAm9MN3O2cF7NfZlO43EUvguDffcgXYrQS9tTOGc7rc6LEJtYwlTQ4f6W0G
ckvQGjTv8HB57xI3D7eNEQkMv5p81qwMVtUPdinuBKMWd9a4R+aOQr7NmR1nuXuANRxeDqddt6b9
xhb3Rdt9ygwnEcENpmVJZHg7yO7LOWZcH4nUSPnOf1PvMynQqYz5yf7NmwUzw/nBRZx9tvsqh28w
dpkXHo6zMHT1YBwFyPjnFEShz/ATYufGzur9cCrObpuVp7qHd0Bj0PuJV9S9WddjDuXDsWJi5Gg7
22DEYKeDyZ97mGHV60pPJ8A/AvXWeyq7mJyJy5tV7Hjid9wQElVEyyMjsJw9NTcR9LtZqHiDm1h0
lR+PjMU7IDbu6DM4hKVMtkMuK6Bf7aXpZ5K4GhP/H2elOrcVB7QDs4KVjt0j8zmvyYAhwDrwbk84
Fx/nZ49FHA/A2/uxwaTZo8nkUI7AQQnFNhGC+CI/TeMqZn+UjWsEQ3BlRhCa3eCAIwILOTj2TnAs
RkeqWkwsftieGPchdHFsR/VT9JecbIzuNFxG42a3OtifABGAyA+EDrYar2Qn3O8NwEIqelMoKhyV
pC3wJDReHp9O2vfJH5Pnx2gFKQW1EIUz3mPhhjyEe/DQoH0QNI8g6tCg52rB7rPZaCwh/hjoVYwy
7OSGOb0MCsVzSoxo+4lgmLxl13Vv+8qHc7EqvHAM6z6CtslHSc8Jdu3dOw+ccTjROMKxwkDtsoFt
7G2+c/LP1YSPwWM8JSSuD5k1Ee+qDpgIGqKWRym+ZQ0kgeRfiLhX9Hncp8sB6WfuFkP4czFiDw9i
CO70C9m6P2Bf+CwJS4mRXuLuMdaUjV/OTODnGkhz+9PQwrWT383eW8wUfR3GzctZHBsyLtRHuz7y
7JeXsvsXkdc3Y2NUf2eF30rOj5hbeF6eF4UWPgs+oqvlDtZQ9C54NNhLi76m6Up4adCPZRiIf0eJ
v7OHrCRmxHc8JuOz77SOA7XHGY1GeTg9bxJwZCUjNgnDXWOysb05FGvZZs277C2jgOjbica8S69y
Zj8/KCMYsuaDsRwexD3ifLfylYCmiKuPZyz6B3Fu6t29F6Sek7vCImesXT++vaEREu2LqwzIJP2S
figxxDuDKT9ghCAdoSBgsxBRGKWIYTAGfKRIPjEa3yLeWZGeMPNIX11wRBCCgDtBGOOWc9nbRMh/
RNU1d8YbVPhhiahtwyyIv+KI8sf2UHY2t/HbN8bnTfiTuOFtZbG8Xg4MClhdwHWDMds0MvRhRwFo
qjmCDcge4h1IKo4zccJSi0I2GY9XK7GMmDXwj2seI+TC4hAS4EHmZ7HHO1rT3B3nzpeo7vF8ER6w
t7nP+YP13y8yMAnfnwk1e6ENKYXML2lH1FTK2qPNml0lGr1gRmsmDyb05dQpHduBPbIAQTIZRkMM
aPGPjqkHtXkyyn21RCV1/1Dbbn+Za3ow8p263LHo4aZc97Jc0wJ9Mx9cusreerl4NYH7pyObUZd+
bh7DeFdKImEB2nF9Zn4Fz/2GnpWnl3KMCyb37jzgjmb+B73EWMUej7XITgpb40tiZD/Vgxp1ST1p
eJCYbGAcuXNUXG0oGJGns888g7SdltTLGqr8I5OMH+keBflqUVI64oAE2IQKAlaMPfv0swgkXqas
iuYLNULDXX2uXoaD+kEEz1ia00ijPgdq8z3ur6/GM3XEKV7lN/TQJTrxkIsJf+yZySwZSHt7U3dz
GUUFsEgsWJUhuu90bLZHHUBqN3+fxtLLI5lKcAng6EArMziLfY3AVSeW5fNlh+FeL9WTX1f+C/n6
7VOtGZxFFXNiIMbyavtsd3NSusFzSTxrpuOyn+vR7P0en8CTqVSC7tLX/fn7fE87QpDXtnmv036h
pmPFugyUFVN8RXpE7GFmQyk5dtkNA2CNuTwKAneSaPNAE6wB/pJPXgBgtBsDEKk8ej02sjx7C3EI
6UikjVsUM0y7Yg/QEl6uVJDSuM+zXVnj528Kkw69ZRNaQCibmQ0GKllo9TJt6YkF+Pz2wE4+XgJd
RobtPfxQvYSjQP00padhGwvaZBYCC8OrB1jan+inwAAiRU4n9v37cdpmGr1+/dyYrsy4I8Nt1GKt
8cfwtnT1baLOYvwAWPXyG+w9SNQ/8yge496cYJ1pLt/GAjNbw6QxvykB4RbhvR0puDq37v0e1hSe
oBAXJMGhTQs4mkoMNFlLjHBJ2LRL1IYF0GtAGh+vUN23PNWSoGdKv/Awmh6owQm6VROY9aLG3QSa
KgZikVefgvtpqvfDemO9v4ifiwID3vFb9iLSl9LPKehQodEmg3hsWWNTDXjhh8nYgYUD9WPeFh4G
1ryAhg5YcsvNKaECkPr4SyvVV2Uts2LdGXw+y6wdPc0v7qDGOU695rFUGTcX9WFF+lZTr970OBy/
Jxgev81FByj+FHT21ODn8nJvnOv81PapVt9f08HjiiH2hxceIEGYRO2MT6FhqLid8TIP6Or3sW6Q
C+Em8GubM65ZUSkTM6ivh7xWgjK1HVEd503mkpfDgCj9lGDuNbawEOZK21DVYdaPuRr9V0Lim3qy
jgXoGL8ycYUU/HBX7Kfx223uvxqfgYH+wtc/nsRopDnvikD+Taqh3vjP+5hPMGV347MxqcDkl7uf
Iu7P5iYfn0ZFQsUxiH+NzyQux1n3fb9HDunM2wgroqOX7ZeLgpJiErCqK1qGPUlokJd+wgdoUDCf
di2Fsb2l+vfaSzRf3qmRa/5mL/Q3s95insS7UwK3WEoOzion3bl3brMu6PhxqLTug8EChJavcHDW
Bg7vrDNd0Dyj0+0ZYbXlknVzp7mvyUGiu4neog0TOiDunQbkgsIJrnrHWHNUJjq6S/v8Oln7YTQ1
kc1Rvwk+2aLAS4MxNocft7UPbey/OGQXCc719Vih034Xg5KAcikYVaTaLlpouupoxJ+bllif6KkH
4Erod1pL34PKTSEzIJpmlVAHSoK8GHZ3r1zxB0KHhC0pPbMpgphanTUk8T947gn7POxIv2UT8q48
xa9h/xxh7avWDqdJa7sZgqCeYmD1U+MesK9XWeSdvyCSLDIm37Ow4wW9cju4sYa95Pu9iK+IqJoj
LXm+uNNgMYBWXZcqhWlKNuxX40PvSMD7dWqHe/36wsFnm69VTDKZs6Tnf4zSgDOPk6r6+BpZBcHz
rHggrvGtX0NYGNbrclWuJB7XVXmsxE1xkFjVq5rVXKE6mkJPzk0PT0NqoAkVJ+CYhpOhHsNkgI91
0CxtdJjEDeaQw7F8TKIrv3uCaYNXj/M5B40jE0sanmjmjz4b/m5ietXbpfP+5AVXyP5N6KiUaz/e
6cJfqzFumcQWauWOquDNRuIATB6LqepaF2gHnLbznmbYoYP8uGBJn/ieGYF2s2545Ubfp7tTSvNS
G8coMP64XbRsrg9PZkJY45hxs6mB9wG20DDr8SViIojbR8kTqa01TOkhII9EazHGmWPAwgTa9kLo
hTsWqNFDdx1AYcS3gqYOkw22069QA9DMNVh+WCGoI9McJVRf+OG2oySbwphE+aJ47ge4uRiTvAwi
VIBdWIFQP6IG3uCmGPTraGQyn1RRuPJST5QcqPah+diYlOnzA+0mFPXVCKdFswuSczu2d4NFvEam
U8yx+6ECRhF2xc2IRg/nuwWZh+WMePeIGjS34smg9B4Y4J4xCSbOfrny/hj/UP3Olya2CxQeGioA
r8serNSQApXultOUmTXZvQD9Cni73fU5PS1aKoMIVjx7hU3m3r6hQ5dhCVR8Rt2dOIowwu9UQfMv
eyEnSPtAsygTj6vYe98IcnC9kfmuYptymm8k08OZOeMfCi/N4kM2kzi4Esoa6iqMPYqd8p4/ONnI
KLUQ6+9B4uf92jRctfbTJoSDglflDlEasQneN4WwrsbDKPJKavyVcFcx5GGBAgvHFzOkqM8dsRF4
A+qmd4J3MJEf9FYuNx/aKzSR6sE8lJDh0Ka/kecI9ZaMcXI3RwDBj1WhEpG1tU6KNQqD+9DZCALJ
8kIyl6nx56MDYRIgHAM4pU36y+lbECpa9/vtmhcWDmK2EQoP97d36q1+/gwZ3QvvmGg8A+bpBxQQ
UE5+2SiyBtw6R5o/CGUTTyXS7fH8djpgF2yWcEKeXoI1wZpqo75EG6VLo/xNC83trOkbJyJ9lBWB
ms6lbkq8kR5bplgHvujKYizxHNZUGw0fTTCtBlWedfbGBMW4tg9QHHyZ0PRqbRLyeSQCOJ9p07T3
EyBo3Ck6YlhMmE6ckWSH1iFXxVqNf6jz323XlEc65TRpbOHhQJQGZxFiiRVmmNVgmPSWxoa8ZBnW
ZA1Mo1Sh1U4oNJsDtzfX5i0aeC91iF6k1wlpWL1DevEmGyazGmfafwYorUf4YVKOIc0uICwb4CSU
/xLkFepes0b3h6MW1IaOC25wuJU2g8f/J+nMllRFsyj8RESgzLfMIM6zN0Sa6WFQQUEGefr+qI6O
OFWdJys18R/2XnsNjMnxRsOfg2X+XZMrMrLLCfsY00LEQAP/UCwyMJeKtzds2o8DwrKNhbcHNARo
yT1ctImjEerW2O3duSuBdncUqrSeatfk/Hu6OTfUlQmhN9H2VLho3pgdIbsE/D4oUfZ2E4xCpMoU
ah8UHemuFbMnKSA51epgOKiZCdM2XmprwlnJHsEJb6UOFh8QD5XkFj9ZA4dac+V0Jz1vef+nYZgm
U28H38E3cD4n8HEPCkEAjVbcVL7cEC1KBFXr/ECqtkVEsa2tPNxOJ+Tb1Qipyo8C+lTlJHL6P97z
+/civXYSNlv98aGzkigUsLeRZFa3Ddz5STcZDOKvW+NnXwVCYtMhVNNoSoozb6AvlgYc9jikyn9N
oD47KTA0KD6/YB6QtWp0s4ZvFUbg1PitcR74uvqHAgekC/xFnBcRUJsF9r/SoD3XbiOE0wedTzgd
8V9X8Z4k3yV/xQ/RWiU+/MUP9Pf8tSihiOCAwR3n8NAVBKSfsMo2KaZY6Bo/+vUkq7OJHgiw7TQE
u+o/AUJIZT8+zmtqJ5kF7J6U3jhEU9wHsAwTmifScYLFe6wGJx7YkZMgmv7y/jKnICs7JbS7J62E
gBICS7mfQCJRUaZOM0AMXJI0ymMuFTdloAdzIzR4fHRU6gleBlPjkjQn7HDpEx++lMxk5muDo3Mk
DxYMnRT4kZICDRpfeS8MvE5/prW5/P6wV58UNH0XTHRqIZOarXk4TWvHh/w3AWpt7XfvTPg86Ggf
gYJJDCHwkluKDjtJwxKKYUgzDWg4inamkRhq2ERyx5nFgJkE6fJl1b3j8jP4DhXiJ4aneFoPO5gn
d8MeMntSwwwl8c8RICVQMzEwAoLpybrmqLbExNK4TG41se7G2B7IiUWBSH1J1Q+B5MtDeqi8eO3F
sNCBbRWbenBq4G1lU3lXU6vAt5Pa4TGjAv6Q5Atftpi/IPWtX3pYTX5ptShx63W3T3+7x4raMq+c
t7o1koh6VxxfII3erT28gofEKWfxHdMh7AEy0RF1Lp+hDKWOvgd4N3afaIREu+ENVs7kFZSMEng/
Nx3I8dL+Gcdkxk98c9+1Nh9BO0VZD53a1BO3IHoGa1gg49ouClf9GR9nThdhp1BVEsjjpiBbfK/6
kzZ+S/se9qoj8SW2/XQl1R4PNW8c5eMXcKdbj7luorlIHWCtnIvG0Xu7303Z8/VGQfwEC5sIHLwr
uw3fU0j2S3U+Nd3AWn6GdeIqHwglXMUWbOW2BnBX6p2BTO5c1baYzZmBE2qJZTle4+RQ47S6qqEU
vmgsn6ybaHi6yuDmhi8hOP24T8OCGtwmi+oR8QM+9a4B1aZ0+M5eEBdrm/O5+WkTPPmWecacQOTI
FhfJxJ9iVTA1ixYmkD2QqfW2ns8QD8/Uq5gLZw66CVkKP1h5ZE6CPSZPgyAyqGYFFH0miLq91IjG
ebOSNg3c1dRuBueuuj30y50yy8LPkQohTld643BqpzVpiOSNbyffgLu+1vY6U2yUCSmT5zcdpmkY
K2JKP0RNV+ax1PweD4YM1jNW8s2v/mGBLuK7q0/MjrSLSTRA56ZoLhaIGgxsIYqFgESebCS8vxvT
K/k7Zf2mCHgQ9oG9d3psOk9Hi4AmFtus+/wlz0vUKIAVizdTmcJ6MnjQ3PS70SqrxTsIM4uOAFSL
ZMv6e5qCt2LWlzPH90RGSfjXosnVdrCdHqIptYcBOLV0Nf7z1P1qjlzu+XqqhvEf/ySdt5y4/H2Z
e0hEJpw2JQbyDiWb9wpgCFtPvA6YcJvZnHEkIiAqQ/KsrOm2O02Bm2C4zOFRfvFifYwhdNO/aewz
qCTl18B9MVs+W/+BBqn7I/FXkL2YuA4cDhWvxvev+6PYkD/2+LaeG+xsYLx38Ybf8IvLaxtkbUAZ
k+WzGtNDQjwpaT82rMNvvWzizQf7lsrC+p+xI2SZ+1UDahaYM8Mms/S/nD7kiX9evuIHT3qS9OYk
MuuaI2Aw93K6YpMR7vpu57wxmVhi1I3KpYI7LvkfGNQjYTTkkUzZoZ9V3YefAbMum2hpRfbal/PO
F1MNrMZ6wtnOm1XXQo4bf1BJPSb58AsXMepmwUmX9ZzF8jBxmS225BnjVvEgIpCkbdneEJnlYjRs
3goXe4VZcUQmMTo049s9JT52BsnIKq6ktB5Id/NrbGWEdW3DzViryzas3S+JKE9c5ZmdmB9awYsc
oX11+311g6yGE45fodUMUX6O5bWxpoBV6InzQAExy4+vIUBg8IhXCT5okygu5yo2y/1ColWRzAmu
ojHMYwLHAzRfn/FBeeyeEsOHekk0t4hmWdq+E78kMQBeNWiiYmFFaUloCnVotzsaEsUbPOrrriHh
ymNJK3Nprf+qS2X+mMXRaJtVuw9CluqIzNETW6E+DaSu4UCYBbIN09e7cw2OVoPIy9bN+X3S4KdR
nZPxcuB9T3ey/f1NPFmBpG52LW5BIxMsGlkvo7WLE9uapW71xFEgrJ8ohXzIGwkKELRsFJc8Yv+z
zJcskx7rh6bhJJpLE2+KaOef0tnQ9NDvUF11T1eH7lXj2URTXPU+nJzH3a6vBXkAsGyg5r5MyPkk
fcuqBRCXvoLvjdYbQcpZfS8ej4hjDwsVYsOec4iPcA5b/vxGWhEUr3A4IrJi1IFzJ8h3FhJRHsNw
OavnHO0LiCz7AhCmNqVFD+PvRXyy0zIbzr3h+mCC5dSiA40N8MrgPuF6lY5t5uLffwW7i5TTmoNh
4nbHf9AE3ySPMgadWjTbQoOezXpBgJuJDCnGWRYAO5YQuCTKniIEpKnAMC4mbjyYcGs/eE525lql
YRLhEgWQXrP7siMKyqDvxEjn516PJzgGIR5USgw5UpgAvRkA/dro1XFCkhjPoeRzMDBhAvb+93GH
sySYCbJWIgAZaVCnwHlhWy4oR/SXq9IQQsp8Mq/cQgGBxDscdcF06elsORxNPfgB53vpQ4Tkl6hp
gRhj6TiGAACCOrsygydwnw0zF+7/owKihf71nZo/MC0L/676nTvKjBG/0+ukZgN0LnPgsl7VqKA7
8yW4UMk49m/d+7HtrAnRqAzS+dMZZ93ND5wmpmna6nvEdj4x/zoTF9xcNsurBE2IJw/Pc64wfHWm
2CwiibnU28+GkAkGMniDUqjH/whixHPP0MzsxiEJqYQTsojt+GML3426Mgo/xe9zuE6JYy38Zz4z
pKAgkKOdv0mju68luGRJqBY/D2XOD/gil8dNjTXL2VtNfz5FUEKam08nMx1RMcynx7VvVvy7WP5I
070iEyy9MnAYwJRG+nk29hQOSENCdL4o5ICk5Fa8xkFNu2LkloqfJPpK4mSEf7oWlbJC9/0rTH+U
iWNo6747yGj39EhqVsOwUQiUBKKEp4QxYYEgiHPo+/tq3QR0Fkt1eRFzlH5oihsAtqY9T9u52M4N
WJAdwpMga5YSZ2Kc3J4qI1zM5O7ge4ve2D1hTT1BD3O8PLIXgGBq5fidKB7SFkDVU0zkYT1LGPRl
bqmuwM8Hln0q7VXeccJaGWqLL/b87e2NRRuW+9yw+EOhY85njbx9YLeGieFIuDUNh3RJk2Ssymt1
R74iWTi9NlMCIZW5uELAx4moLDSQAfbqxtikS+4JLpUvHzhewFwQglmDxyDjARx6+0ABetQQCeB1
Z9CAtgxfJbG7xCUh7BjsBmfCu6NOZphb+GhaJCRDsT9VrEZGBsjJDLzo6H+I9rgMefUp9uwwYakk
3G9lMcQpqCCONYEThNF9bVDaJmDxP3Lvw43VOuxi8e3Rnk4wR5dNnCdy6zSxq60SpdSV8GbRKn3x
68UyDGWQxOkuuPUXDNSpxm4Jnke/kpg3jnqTN9Q664nHHvxRGS6rC++BASem+Th/MLi91LA4ONH/
IFUMyzcj6gs6cNxExON7yUhsjMMBKLIqaKeAwMZVvDudDk2PdB/Y18qSz7SXg9ebyYJiv8tNo66e
99/6RZw9a6Kjva8qDkZNhy+X3noCkF4/X077cv6IzxPp5w1oWcVAha8QBvp96iKJfHei1dCzaVCK
Plh/NYsCjL3h6/MvL/yFvFRooYiosjdgT3xmbXcrOX8G+8GOvrN8ns2yrY5x3uB5zVCPUUYOGRKF
XBoDldNDAr41q+d8KmxUCevcaFJt9dyWCQ7sbtU3muYcm4gTS6gLCC/Parf+NAv+1D4U8eyJb5Rh
Pq5e7lR1Rc/AjtX7nDOVyb4ENVcVishzJp6mCjo2dPIFlflwuqsrueMMY5XlKzZPgnlLvkzk7as6
asq8eqxF+fh9og4oo5eEoryd9/myYrM/xZOa3OJ8JTSrVFkyEqqaRfb1elRFjlJt5fb8Kf2We0u8
JvEbTG2V8BzryyDMWmHGduMnMMlSZT7S/pD0NHduiw8cgC6P64PeqITW5LCH2ZRKd0uBi8qaOesh
cZ6dbnbQiWs96t57jUGAQq6U3JnvWzd+FM/5/T679+sGolouwIe4o2KyuRuGWTedoQwTBEwT5Z8h
PqtMUQeFw1nai/FBRSqaMRPn4HjfrfL+++LjazkrHj0GQpzQGq28tH8/rwX/ZpTkEQ+/GSrfpF+3
zxOHQaLYhuSrykrHRPkblcktbRYfPsuWa8eRpa0EX7q6pPcd51aMHYaASNieUjUjWUe3yjGZ84QV
zTQYTHAM6h279zcuNl/EefpAAQJjBKm90v4rqiMfm4bQfeq2zIGbZdbvCOIFU+0f9lCBHkD4F3ki
zYstfP/VGakU+Kj0/E6ghkzw5DvkAOwShfEofLK4ukNcutXU4XuYETEaUxhU9FYBb4rBn3bhOT7Q
AgJVodzB0BKWEC0EI4R9g8elzgU8Ry7DyoWUCOsDIL44tTonLC/I8veGo3RVrtL1feM0fbBn2xVz
JoK85iryRYzS0tzl94cwL5sTuMYlrdKsxFDsDcT/r9KZZHASS37N2UG4EiNJNUxuu5JZT6qHNXFd
3Ibt7HmryZMkn6PbSD4hAXTY+9dSvrVMBwtT4TbE6geKQnEqKaNKzk22kIOsmiuf2DQGBIcOTg+h
KGMqzWOPzKzG/DBz9+jNgzu+I2/3DTe9tGrI2CSruBB1vDHdECdNwFV5S9oYI1kLy5813zWag4x0
FlQvE/hVhZde4GORIxzVrroFhCOzaIzpYPYfyZr1gPcwGte4P2harGzeINN8o6JR1l+7vzCxJtBQ
5F+5PnZE3VhMFqCDvQHRxfMEBtOfAhhMkBW/D64Dy+rSXihEFcYr4MrEo0juhKy39wR/e+YTKBTs
DsW8Wa0bOBj7u70YU64L9B+ALzOU2jg4H2Tsl9loEOh95sczIFvL2MIV/gdxN/8D4E3/5Kdd/2Bd
8K+SLBuMFNNmQHJLNaW5PBbOF0RRqM4fC3SVe1D99ueOlh6Y3MJTDJpKfMGuzIEa8IYXh80FNqVj
FFB8hCBj3iZmbtMrgbOTD0wGsFc5i9zRDt1SxJQHlxh4Qa8TyiZ9b6gBvsfq/F65GqQrSHB71VH+
xCeaXxB2OGrfDf5uy7cjbvoO6uT4NgUv3SgepiUOQDc3ZRvPEkx/AuMn/8fOfCN/0ph9TLdTTI64
gGgkVvRADAAOHzK7UcCDUwHcHKdXUTTz0R+odHAns4mmwC0SMyfynUo4KJMVDDEoTBJhVxCCDEL2
aEhjq64tlWrwJhcBEQd3w33LfoYzEEbj5JxQR0eRDkeQE6w3v4L1IqwULRmLF5TsZoMXCwmCXFtL
ubgCTTl24ub7MSX5GPPecgJ+a8cdjdcnVzD7W3pCKAspxz4wF0tvmQvf5TEDySEYU2EEFxoUp1ea
AGRFBhVG7nIuq5VnTF1+/MChRXXTW8PLzb/nnugxEDesrsj9Qir08nHXIkqtednyYL91kEF4c8zw
F5XNFJnUD43LB74+8+tQIkp4jXF3KPyS+6iY5eDDyiAQQ1wjYJ9e6poYFcYjdsX5AfNQtmVuoLL7
h+muylaOd8xZ72BsPPwPsCisiqjBABJ/nR5MOaCQ03omhVOUs1QWDFx7f5BN8WXXOU47PaxewPiZ
qpmPkgKGA44KyBbgc+4nHZkhmFFqJoZZ4WSGcb7bWaPqYYnV0JU2oiKj/FKN6Yp4FoFYciIJJgv4
zoe5qVyajui1a3fxoVwPs1tKKLGHDRmkkICJHaQHH2uVkmjuOKw3HSnNFwbKl8wZZUZwOWkQUfkS
t3THroxyY6EhkIM2oDoVgreJr2QArAw4P1j51FdjdEjgoGKIv8bpcQfZMr3wSD6X5LeMg89lgAUJ
Ph5gethu1IB2GBP+vN5yZVGit/WM4p/6AXjoxalez+TckylCqB5Rw/JnNmIYSQ4EpBmMWHnxrzeM
lPPkJmwSznv4ZelYy4x37dT53AF7If0362L5vJREin0XTWHrB/HwXEz/5QHOEjzOiUFkixY9OixZ
YREHn1VBSPH99ro20NmI1jQ23z8gHJpbfcc/RdkGiklUoiAVES2EmZGVuP6wI3jtpSJYEpe/KWz0
VRwpTHMWY7nH+XLLyFXkPyCgXrxN9y+GarVZ4mOuMQimeBYW79sUKyTdfDHWn/IxunIgzcWtHn18
8ByDyT/cNfjrsgnL5X1rY5sXYqYO5Hv387P8r8QLOcMf1dh+XOlcHyd/Dy8bOW5ocRaJ5benbNFV
fNz1Wjs2+9FBM2H6jSU7siLNSXDSwItCM+XddEf5L//x1g36Ba9FvRiOOuZlD3MWnHsKPu4MvcXS
A9Tp96pOX2T3C93/ouyacfss9FO/6ALY3bVd7iZvq951y2H+ukzwchOvBSHbmJjjQMxWhZAMRb5k
nLnF9Yf9KnQ+vmI9KICwa5HkUuv+t7iT3G3v9ugYxzaHtcA8fzLn6qAcem3uqaeRjV2Z/b/H3VdP
qgRyYFWaWV0V1Esbepf7/H0TFoBCxRWZP4YQPFSQ1StlL/FwWMjALa4skXCxCom1Q3NRNxH4i3FK
DOv1pDcbp4IdQxaAubHIbfYKoVEQdPcTOYCWRAdGsdLcur2B5eqoEGN88LbA4cm54Lqey3tj9l4A
thmn8YdtQHQ9HZJkbzbz+gLtyRoT4I1zwnpCSA9eBd6C2wZcGoFq0irLsbyhYGLatnjTqE3cnnsF
SbqpLfgYkWoOmsmbyvYjNkiNlAOGgyI6+jldFpmbhMIYc4Whgjng5SBYbBz+7PbyTYqYmBJdgMaC
QUyx41Zl3jS+/4wTBU/mqwomuqTkekGiYr9x1o2KZZPCqLtRI9XcT7rTzXt8w6fgPy6jB/WHArlZ
57/QmtBITaCXM/VPnZdsafd9zawYNaYCau6pkHABy9G0EOEb4wHh5avRfZ/HLCwUxAB0gCN8xzsB
YCG646iiBeKuc1/Ya4Grgm5265RqsBmpRni9CNxn3CDMlTMGIczJYXnxBRhq3fwBLTqqNzEFQHGe
IqBrrfz8fTBodajby02t268/RgfMlfhbCUOXlwk5i6qNdmkHqv/eICQUUGISzeSU3LP9mpquucE6
067lxWBxHeGPgK19tlTg90XFQAZgaPTwEeABvYgs6HfGyHKamBIOmQO+FThcpXPxX0a0IHTPFdzr
AwJROwuxvMJat3PaHcERBNF8nQF6uAwuipkh6aPDSlzjI0WqWw1EpzIMVZbtL7JD1YQh3p+wIp3H
PxSATInvAN2kkhEQws5526/Kn/wqp2qHQyuxyPIl+QclklVBZGGPx6iwxdmRwK05DkhbcCZKO+lf
wdGFvhaGCpRniq2xlqGVdhsH8yZCRqUN5zJIpmM48qr0oMgcoOrCVupJKFcjGeCU+dKOcPEATBS2
Sjjx8iuwvcv5hO+h5H1XHE0mRhYO3q4Y7Qlrxr3ZDhMLRNaku2TYIosWIwm9cJVFMtfVaNRUo/U5
5p9R7VQxPWAfrOvLY5nafI0IBK4BFpQ7PRsA293iDjzGw22P9AKcAGyXER7Z00Mke8NpiapvLuK+
pdmXjtCXHTHgnfK4+U2wU/bHMe1jmW8NS9vDpkGoHwgbEPZsDpz8mX2u2gYHqdS8e2LHGr6HzM5s
sOYZLAbuA24JSLGosrLw2pI980AQIONVE9vTP/WsbRhROShwQzwfzOkZa6vc+mJk9LGn5zj6CqDx
yTz2m9MkzDdNMHHI8YOY3R7LPaqYEdznAFjpf9Mgg/5n9r6wGQcAq8JPPOSMXj1PHM4OafOZsaXu
gG7UcGgFSgf9H+mNeBijw8M0GgN1zX/Pe7/DjWActEgbaV7MRMnMSxtpmKUuJzgiwoHGZpBgU/N7
UuCLs34CkE1yf6lb4y0ZkMQZ2njgHAieOXICkMSshHyw86+Ns6O7KCNGWiaWXDRF7uKX3d5aQyis
31EWQC52Jj4DCkYRGCtj1vbAbQJM3S4jjnyNyllxtEXhx1EBjAch6LEAdaDayFhRvNSvxECCrkpZ
5//eJwhToxsKL5chIqAUprjErcivj+/Zm/eM8oXhucOPc5W1+vsMgM4jgLAhpJskSKodvWGR2wAp
1z6gEo7nh7sLajBLBWiGJuYBLh42IOXDVtm9j/Bwx+asMusIGweu+A0ngdv94qIieXTV84w6PXXI
ijBLJv3mYAnh120R1ryszryTxTIS1L+/4zdj+7lJnejl61FtAybSq0wZs9B/RRQjweNwxwmhNIdx
bU1xShk8nA2sTW0nq9cPFcRGsM/PU0a2bn/oD0xewYdTpGzcvMEkxDTRfJBQRobjFatT2rrK+bok
hTtloIW0P8Qlwst3dfP/rLCREk/SbvDcYTeKfMIBHPAm1uRGY4oScs6IYJseHj9DmB6TubJ5+fQ4
DF+M293FqYRXQ0+0ZGtzsNOkjpEmE+I9CvQEPBcr9vOrnnE8SCEs8s4eCXBw+8tth6qK4uEKKA/O
nYYRmm4W84IRHzMYnoeMXAkfyEihkcXVFeqJ4N23BAVb5KE61MZEtxa4Sj5XOY3XJ5xsxrY1wXAR
6JJlbWzg5sBeG3fgQBhxZsn2NKB2oBWGk1ZtVNfC30G4PBYNdwhumw+rOiH15vcgAmRjeL31yybG
ZDZD/sDUiU7BR2lqI+Vd0qAJAf5+LPH8mkKWtr7uc2q2KL/NdK3xGzlncanyX0heguBx+VoYIcyw
NQS/g7Hn8+1WL+cFKYkw4Xz2XP6cm1PcWsb+GaWLDMX1MlvlC9Y5nJx4+YQBsnoGrSUHqEqtwu7N
X2OOC4S1SuaTzYS4NMW7B9pc/MNcyJySVp2GWLeFwwHY2OMMWnygiZ1YvJNQ+ieMXq54sh6EtRKO
Sa7qL/TwVTybOPoJB7gnZAzc0rvVeCKvpHFYADLrXykjFoMtXIm3RPiOy0UY2/h/ADbPYT1SL2Nl
MntGFQfr7rNQ0fQz2lvgw+kxTQ7EiKR2DoyP01qcoUeGjsxcgvSnxzoX62T6VVvfEHIHiQkGbmq+
z+lMju5YFUbw9zpkrr2NEZ7I2fNzhr2nMDxnIiA78pbGXuISQVH6sB7H6bKYSQtpARdiDX8xjKPY
Fy5tGPtyoDhZMB436T++Z818PT2+ZmpQ+Jyre82CY7VO/dxnYHE0mPgMqw/jInxYR9vlKcyoqDqw
bKqv+XIex/jv4z+uFHMvn6E7FzW6dg8twYqAOyv+lU/Jrlv9d3zLqySKd5z/6TEdF6dMvgpVLbND
ajD+70oOdjU9dgoCKgff1Xd1DvVNYi/aUGePwZT6j69ZOeIKcpp7BKB1EC85avSafWaxy5QcmAPs
3k8XHJfm10cU6U54G3UA3dalrbagm/r3sOf3fM34m/Ae6cuzMUscXhIhIJhEbYcGx/yW082G/eEg
xylt0o3HoWDFHQHSxCcWmzC5MMf1HtaPFL4OgzXZjFf/qvX5rccjj4OE6WGIeUrnEp3jjXYkiA/h
igNwvTyfLc25AQMUqlT2V0cszhR55PxD82KLvwYlp9v/+xQ3TUFNu7p/XYoGKaOfwrVrE/9RJmib
t1ctBdxCuTRTC/DUoSMdn/yA/GvKqA9yiTNZJUQnAnYxx1c2D5OW/r9DGaUc7hAPa380fjgk/3LE
LqA76MQYz1jHyqK1NLEZe5j4I5bt+FZlhKZ18IKey22Gc4AJ6RInXrHGZtTTKPupxp4OQ3BJcBba
PwhzWGBNph4k7G5w8VrpyVPHzfZpw4bFrKurMECY4b1YjD5VgFYIW4qZAqYD4TRhgiNkQSM7A/lR
UiSAcWL2+wJuNHsmGBNTf/tiAnPf+xSLh3juX+jk3Ra9JCdC6+PvhmZfDmuzJmSr/8ucG+bFnHyG
RflDl57tyafdt1deeDiOrWgCrY8ldC7nmKlcxzQZwGOKIbGzkvmKfIgtVwM3AkpYuI6EmjHkoGCB
FLRO1rRQaoAZptkFkU4+HyMUR7ez/csXtyj9hw2cSQ+7TxAYjMworUQzudwvSLUPsGGEZR+9w5K5
JC+JWZ47oU1p/SmbYOQqxKaH+u6IpyaZV4/lm/SWlDwvwcT6IVBlhriMRYP38UBB7+se4SX8EMi8
YLIaN6Bk9SNj0RqC95x0Rvj2+Dp6LD0iEO/I4rXZ99Ysvj/4im6HQDiOmlUdqTg2bP4YSY5AM0D9
bII4slWYsEUqkcuseQ5cGJrsOqQT1n2f7QXrsex13D4eLm3Mh8Nm8Ocilgiam3POuCwj5+7lW3qv
6X7iEmVkZ+vbx7nvKLYNK/0BM5/FnBf08mDS+Fjenh4ABCQIajYYbE6NDTIQE4McOdAcnakI0HTF
pwWwff2Caof0+yjlhcbFB9CCFUT2LExafyzGRuvCxxKBgU+aI89jlKJaz84RrFHLWK6RGUSyDb1F
3e0+9iho/Mz4DM7a4k52BDdOGYknyN1snCpHOB4O1tuWbehW3IXlQM3FnqB2o8YcJ5g19/++CvFf
XzBGNPM1W2uF56zVRTC/RuPthXSAsvuT4KxG30pBNVl3mDGdRBune1y/AHs3ummS945zGhcHP9WH
Pn6YWODheMUNINd+FjDfDH4bAF9M7Kz0IEKkjh7McW0uSndyjFegau5jGZM7l1qxh7ab5uczW9ZQ
XDMWCJ7jksUNRPxSCTb/CntL5BAgloQ+B3u/+YuK/gxThKUERUtzPn42L7Bvm6EOGGdqPOcRXAYo
5uAcXd3JzxgLTIQClrBOgnxxXw3hCm5ZVFuiw2Jm46j0RjJYtBHCHaM2Eaz7urC7g2RDb3dWXNpc
mszJeS/30RrcOvPCE4uCJKM6Zlg7k3cfFI3jYJiC+kFj85nplNqtY3jpjzZvoNVCJeGDg5TnjZDB
YkW9ICxww6KaqO2n9aSqKXgwideGQLIc1Mn2B6Esc4EAzNkrrHNtN+cC2tVKD4gGxYnGzakocSsZ
7Vf4pROvc8sAxYF9I7PSKyAUwbjRTGaguKN7fCy25v38051hyxCV0po6Odz3FpIybiF1F4NVJfPy
VNH+MLm3kE2QupMG2ZacLTTBBcZmUH5MkcDxdC/wJvmcFwYXuLZvw2o8JM7SXLto64Is+meAeQmY
CzxHKEoE5YZoFP2HxT32wHib3ADOeUxaSQIYqxDDGclUn1mT29+VGh1jKvnnEqmyd9S5Q5Mt7pN8
qNTs5h/jCoj7Z31eEXiOv6dJ3Uycuxbwmf++sIJXzXGUszsWvrpTKDi54ebku6XriH3PcqQw3P5S
qZLenobCH6i96myZN86g5LpdMFwqLH7kGXHCQbn9YikOP8DEa578zH/oeb8mthGobUkoroGtr8j/
xzITLQXxOAmTtFEL8nFCdUP5uy8s1KKXB4MRQpr3FBIu0K3uVxgGjE/HHxdV4al4SxCU7PNXu/pM
W8MsiLJrJsHOwcgpoL59c+aP1cSRg39eHzM7Ko4c9D6X6gzUmPSQx5w6CxIZVed0ll5ih1KM2RXk
MrtxKdLYWrQR/I9qHZMKX4RrBCS0AsBBzkx7R9EOtdm+71fQHiDy/vfGnsweztjnlMyK4ELMDHsL
njADCHAzzwNJcCnBFXzmk2VGMwMZiH2gOf/tUUsIsKF86jhBaDYZp9hNMKjETR4dhSm5oqOxsIi9
Xw0wgoiHeMjYPAx8ykjMp5y61GcY+ZBlkDpaMJzh9hA1ipSUwKT7gex1DSCIEOp4QXzzNl5MR3cO
HAhZWsrO+Hvzm+PsIwXCX0dUXM16IugAsGDFMKMBOViCumJNsr8vP8x8cLFvALmO01kdgLDuq316
GQNNJE593lu8UVYiPxhbi5uK3zCN7AZKBeYSJM7BRaJJIwbPb70pqMvUHeuekrBH+FMjcWiMbmTB
sK/tfK6wu3Q4rBiumDReiIjIBkgaxnHaqrpBRTdwpQR3uTWqV+3F6/iA+aarNppW0mx5MBgZPv7Q
eDrUA/ZobpSTznH/5VG/LsRCOEYoeftkaZxFf9jD8jt0W+aGCLvupzcUQEuu/bxwJI8mOf2pg2rR
RMO/l27hwg3nTpm/fIYrPusgZfhQ0ImucvupWZhCu4kZfaOY3+8PSQLlFnHURDoZ9DbdGFr9lzOK
vyDkev/Boeu2/a3cNtsXSx99ROkTTH8e/Y8EH/OdqPtBV8QrwORixesYg9rKH20os1BwOsLxwMPG
aaWIugiHtn/M3GxljGocHd9kb+IKJ5F43u4w+2x6LMIaSCqjAJ7BFMnIYHQkfjzmuBv4BQN163Xh
IWR8IkClvV1AuYDrB0JLMDaliMUi5JgGZgdtf7phNS/2ujBLtuPYOHPFmsIOMY9VMH4HFr2MU1bY
3lETlDtUZxEnjz3BHc1BrMoBKt0Y4sB0TCJ6lGwORZ3fM3OV82s+tV8LIkhwbFskeP1H4AdsGw3G
LRfp4kFMIbU6Zwj3r8OMdvSMwhNgLfvv1Xv3WKiYJkZIyd872lFmr5SxFSoCHMDwD8csYtQyTf8S
cMbPFh8a8BeEjRtqIXfEHHsHXr0phBg1tC6vhzdheFbtccuO5pUsTxCBJoD9CyRTsPm63YepdGvq
tfNtLEAR8WHBLaHfEgNhD6UJxgaFAT0GyravG75Ua0/FR0cFia+cG1xN4zWFd7f/8o09YriPQ0IK
TTo9gGRlzK8RP/RMDk/vKxrYy2jehrr7gAeZT8YUyZagWsUcN1zvwXQfEgtOFgazXuPQ8TFzAEMA
dKD/hSKaI24FgchGEiU9gqcvOg4VAuEthQ847uHViIiO4oBtI7CVHX2Guxw5m7vyTz1paxr3gJhr
cD/2K7c1JljckG9gVINLCl0ebxjvEp9r4gf4nkvEoHBJIninSyqn8rflLqf4s2iR1twnBObS9hTz
lJONnkeWLBmPvd8B0O0yMnTX4m8dGUioPOocmK9DKLrVAsADjpOHKok6brzSpQ2gOHzCjnYQznCE
UBbirJPRhR3BSICnFKyaeMucarAvhlnrj2Hd/wG/rDm8hVzNVkk+rfZvF5uC3eegMIwiR4L62cHe
lgHP/W2WN4TP1KM4ftt4TLvx8paYGKm4A3fI9I++NAEvYbLM7cS4zKQZtgYPO3+NIrwhKWV0ieEo
Kva0niw0AuPn8GhnGSAg6UaWsaqwwSAY0iJPlVqCThqACi0IFXx7YJZjVYARpGFY3Tb1ywCJEu+x
cT//6uhWWvkvc1bfoPTv/9HfRpn3S/oAhU0SLGILaBBqjTlB7stLKWdaXXJYeT2uQyoV+miq0jK4
ryCjnOiG5pVm/xpOzQj08Kak/mCIGMQ+p4vb7ziWGJnM7nMA54R26e3pAURV5Hlv77tHkDB/0HWN
uTdHxkSYVfHxFgQajQFa8UmOoM2dsQy0FN16/GihEBL2s3qtUUqwGz9hY4xRdnQvqV+v4LBE7xMg
DJX7bCR+s0j4TBFGzNCjsODHBQQ+CX4EX9//H0lntqQoEoXhJzJCQBZv2Xdw17ox3EFFUFTUp58v
eyI6Znp6uqoUIfPkv27IsbbbqUZAMEfWFDHr6MuKP4hRZ5JaDWSkZRz6pqBaRw6pgCFKgqAad1xc
bOSl6OUho+IWbhYPnj90GZERwekQk4sJjGnO6vHDSEG1ZPpZxacDOuXdmbBavyTWkWEUoLSdXlmr
Bi5u52hGQimGTu4GMvtFjCZArUPUDEcP2Ew+izXtSkKagQCWGCOAjV/O9QGguDL+xEKwcxv1if4Q
d7JQlPfdasr6TL75HFFfjIADAPJi/xLRBnSy239j0Zg5wQAs5AQCp8zOqq/Q04g0TNq96Vo5qnGX
0D+QqZFM1yYxMNRC6nTAC7zkly9vNgzeGPO2bXhIfR/LBAaItZYYX0LLbZ1uM3psctrUtgV+aLpm
hFSA9mM2JzobU2YNEVzz5Pp4gJ18+rotQI6GFqQbxb9qjmaW3qKG73ia8Li0iy9NwG+mCQgcJ+W+
nd4WrR0rFvHZdsM5jpwAlq4vWcLEeQBqimunM8p8x0r+Ik9JD2j9CWUYPYtneqIA9XBr14G0wa3e
5hfcvC3c+QH19/SaNEntrnlacdmu6CGwZQDq1ez4oGmSR+Prq+JMAfTGwf7fgcPVGHlFSRyrRGIQ
upXpICACNBLNQkCJaojH0xYlJ4jZfnZL+ABHGoJyK8Yw+4dv6GFKvDQ+zo/9Ih+cuZY4FoVoYqtP
6Nwc+AZx/emeafiwf6SR+UCJlT4W7njS3qX8wdcR68y6eA0NUBmGRhkVDOGozETD9IsoV23mjep2
NXqG5Z1Osn50TogJWmLZQ3yq5C2w2XiYo5YkjvRN8W+XDQ9YOaZklTlfNjbuWtyC5t89hXsmR5Mo
14d9fBAxUxN6wT6L1X2EUpNUFfvmPnOUpq1XJ+CrfHIk6+E/da3vpB/TpUQ8F7FHs94cnzlnPkT0
jG6IQQBmR++IzRZF4sP6jG6sgHwEJK3TVWcOb/Yd7pMVRo3Phdt/OcBJg5dTcIv1vEcdViV3NNwN
2RRJIZmX0W8BA1sfjLzj5BZ1hy8IQWjgmFi7HUubMF5atwV1PWKXhd26eE8fNJO+oAC4MYAUqHCo
gJ9DCUto+vAkcEi+zoFfucXOKN5I+yGXyJsRdcLi8w9v061msXbBZ8dtoGwQFNtvccotzWL8ZCes
LMl8BmdGSRCY+MM3wKb6YQF+0vFstxwOTsRVvUZVWLiG3SfgKJc47kPxISGo2bedH7eL10QgtgmK
stfyNuekzb6s2tqfYR3rKSsfi0X/b21NdO86P0OmBgqDbbcrY4m4Vc19jyhOdlckAZqtiF9m5+xz
oC5SHNLex8N8NRP0Bz+Rcx8IqixCqxY4sWMGVIRGE8PFGP9dM+X8O3oB2WPsOyCKMBjXBlm7IxU7
+vi3iXgTAM1zSEZmKI49hCohefP6wSMqSakkENLP+VSZBkBSvcvst+h4NDLgOckZrMC5QtKVmD1A
J2/HCuQb5SnSYZvzeb3DjMbHcp1E3PEIIu4J0M2TEVCCSbnAZArj0CcEVj+QH+k/8lsOKpTpZkKT
jgmYoFrhJUDq6oEuccKeoJRc59LTFB1coIgLWNfOodBnjr6PUe06Z/bIyaLxK0ZBwxy/c7HBid1n
kHGM9RgqBVaHunh+dQ+7Ij1vHk69w0GEoQ+4aUFuWbgOSMPUW2jE4cMCeOTXI5KDJ1yfJgPEg7sh
9UGxJu4GLElIdH4L/khePfwH2MjDotfQghTiLb4Xj6jBQ3WdsO3a+EE4iULEzuoM7yv3iiGYrcKX
7fukb6/wIrzNBZ0WdKV9mOoaB5CzcG/ZB0CILBAZCMuIYRvXuQZXg5gZ+L1h0+5nD6BOJGm7g8AA
texAmOXf2T2I3fxBn52A2MuEugYb72MsPgQsM9wMFTVPprZgGeIvfKMHSBrw14jCLf80MA/cZQfs
yluP1+qrSE0YrJCPRjUI9QdglvGC/8PAA9yv83gqlLcLmpVLY0NEOc4pFi+/PRRZntJ7SaEctccx
qA5g4MeaEq+IAIojJ2SRkbWc+xTYsetf31wpKSwaijymImXMDPCIdEF5AF5VnpjhsIbEayABOBr2
2MkwmHfOc6qbc5YwYu2prCUjjR3sDp73jBhoH8mQvUexcj7PN/dg5crbwfbkvvyZYYKFfvwc0zBX
BMaXckcKO+Gq2Qnes4d34WY1wb1xBLOgoBnvWRvyT0zcN728OKAE9sCy01nLx1dZd+9pxmJzIZVK
1C3UmZEaYwjTCZ2RpHHzPUIFkBFNW4rDAcATlqI3gn4TsbjWo7L59Tz2/hoYasnuZ3QXeyUhbsxw
TI2qJygO4d3/hKrIr3+QrOpqAYnNNjA8+QiuxE4squsMWgMpL7DxZSPDMIDXZIuOOwMqkupkijRf
GcfZ5QUzPvO/6jZ3JCuhDCqtutrQvMjY9G5slJ3NQazfLu935BPXSXnyCj7DT0Re17qLGsZMfTvg
7m/mMnF+S51DGBtOhO2KjZbeihrEY0/2NRlCDumhMkfi+5bzfk/YuDp/kPbHBHkpOVYLihcbiwww
2YGE9HWQ/jMDOfd/PZP8J7yRCJNll4Rxryh2hPRddARcWgh/UE2cHFQT62C9X/PE87z8hAXViNmX
dLzrx4oulj/jzrNTc+b/RMb+vZUWnGqcw0ZhiM6v7tVlkUELYaGognMw7OtkvRKzuZHrJFgkGIca
b8XBIASNd5GLcEgJlIw0YC59hqI/E5Q9VzP6f0jkSvsTUIXEoVDUXj3NnNUg41MSzDz4z5g6JZtI
LicXnZEfuPRZBxTJZVm+VfNcWFIVIG2qMKGdIqGL/QXvyXn5nSEpZ2ditVOifAeNY+6E9CAGcs3U
7ZdC7JcHYCpcTmLFPUcEPAUyGDMwv4n0jAVTGp8IW6hicUReE3BIZoVFvhATOH8xPbu0o+Bo5VhN
3lW6od3ZRsrFoMCwCqgGXO6gbggo2eM8i1DTH7CsiARP2EyGyJU4jisMzKctTKI4M/H+4WMJ3cBP
yZaOEQf3iUNek1f69egUpnf3zZqJ3jzkadPHZ3vLmITutO+IQ2P8tXfIPNJqpvDWD/jwLJ7OM+QC
M5e5Ok+4+KmQa6/6oDrCb8Q4AR/C9kJ6vhxUMdkyrKsSdL3M8oScYDKP0JuDE/at43NUhHogpyTI
sstYYefqzurMiy1A5FFB+XA9ac6HztGXmgFTXxT8M/85sCqDYFFEOdSNw2GNtUxJMLtCmmrmps8O
fDUX95mc009j7n4OOYk4S48EjHI1P1bOPOaD7XJm59F8+eqKFBNuqt+YRQG1TUBZGcP4bKVyrLml
wZYMFCif7bviAIsH29vx91hH4aQZlq80vOrh0NuJDQJ9SGnpcwAd5tvx7BVTDkWgJal5tMgW45c4
qrHHf1BWoyGD5Hzk93FloWIiRgn7BQKTMUSAdZoKgmVFPIdQldiICohXvWwJ2nO4nrmaxswCPgnO
+AiqQODadUbEC0tQRdDmizhCcPmJ2PFelI8A+GruFFGstwBDNgUx/bE5pFsNQzuSBEGmsYL+aLwd
2ie3cJ5U23ACqRj72Xy4MKj/NzE4kYkZYwhw10QPh/af87iGI1rDScRPe4JycPUbr3phm60Y5bgF
y0zBer5tZvC3zP9cA2ySZSYsBa3f9zgjwAt8XMmlkBlIGSq1MY+ShYiQlyZ5aeOhJLhyR68pLSXy
KITfM3+rPTU9DpI5CrDvzgk6mpQ/LHZ0inEYFmoJyh1dKvny1wLNNPrN4z/DhQ7bxOhvpuxgigc/
DxqJxcNpCZ4lIm8uZ2hJVP81W9t5KuShdx5k9EBfmuJxUgS4PoW6wsj6bi8k9sTB9+oToWwjRQw5
tHxBKlcgqNGOjsx0wbZAeAXAutjcyHXjRIpSwvpwiCBAeQzeHNGGCq/+4IHc9gLy1yb64ZOSFPky
if7qpjK75limyoof7ElhMTeynycHO8RWIAmnmWcsrOv2Ee3EHsk86sh+A5tl7YZjsQLRYGtw16Ng
7diNOK5QCxVrsVgr9TkHPp9WMygJmso5E/fC9RItk7O7OlrUwfCUUwZMeQnwpIdgdpdApGHZKhic
YT9D+L3B5Okj8Gl5agcB1m8mUjxAdn//Gf1G1znRBb0D/5f6xQExopJJ+FBB7r3gHcWluaGkE9j+
QHDguwvTFsMZR39YG/E5SSHw1+hirWr6ZTnN2xeWOl8NRF8scBgYt8KLabF6/8Oy0F1FGmgWwn+E
Upg/2C4e5oxzCzAUggl9RuyOrWEV1lE0WfpIRaim5dLfcNY4IdpnJNfWwNsrjC83Tr1rJwTRXZ0X
LcdiXC+cbb7bJ3YAu85fQbP5HHFGEGiAYfTYLvU/Lg7xDwBnZSyG+t6hYV8B1oZKW54XxCW1pBts
2FXNckyUcHpeoA1gEQXvBueJ+6yVgB8x4Df8raUkw4SYzvDuXj1w/8kjJIdLHPSQKjo3OEEwXt4B
mFuKVNRT0gXxcqJssfXDxWDKMsNqcHfp3gLkY2YGQ3tsXjHAzC0VZJtQTPRsIf3jzMAwxJDFQOxe
0zuyBGOALITh1bxBuZN64IIKU0TBZfNl2E1gLoML/SYaTCBHzZxVjw9WcQfH7Y7jl1BnMQd8woah
CzSJzGLLYGksGZaEiktjoAHYVlM9JRd7h4EaWEoFFPDe8PQzLVChhKDv1is5p34ikGMhTEPqBCp4
C0mH+JGkJbR5YkbsrYTZqQvgwY6yaC7jDD/GXkq1pgnYA/cyQqrCUlZnJ4DLPmSxZvElyLMEOlIQ
4FuYv7+eXU1VnkfdnhNdMy/9lpU3lEnpvVPG/PZwFS/gu2jmrhdfep2sH8Ambm6rF3PZuXoXUDzK
S7Or1dgFCdI6a3DnN566Ok0uxHdAbgOJIRwkPoc9b7ii5Xsr26i5ju90vf044IP2++/qU8+ef1DA
8cSx9dQl0Z8cuZHoAONOGSWIICJnzbp6uKIYZgi8Y8p5gXpf/Dc1KWdO4Q9vhD0l/MXENVj66jy+
jQ1XRvOKFOvsNTbZl8c5OEgr6nw7psX8/SS8BuoNDEz89Q3rmWouBqu3lQKvAfGASv4bzI7GhGvO
Ftqw3LDD0A7tX+a8O4Cfz+bBQ7K2msM5uVNGgc/Kq4HxkNJj8iHv2C2QQ5HRD284eLntlkNHZND2
mJ+2WDk5quTXLRopWuOydlEvGjKsuZweL1MAUOcR4Bmz7WDBckkffFyvmpTpX0NHuEQEM9OTanlB
MnVhOyTEwv0ieyblAm5kHd1XhktyGfvVK6Op8ck74uAOvUiI3s3vOpQdHfTAktXDLUbrtN7eHYPf
o5TqLIg6CU3/qrdH/A/ZCaj15RUvvistKBMkvUIawcA1E08TDcoraYTTz2EvXdVbnRj5a1DkpKy6
yxf04zkUZdtyUm2H/hBXhnvNCZ2PUUkROh692D5w3dpPorwmqC4XtXNdMqhz8Vipjzzl2HgwFsbf
MWrJ7Tp9IOcZD0YaDNbQ/evCwbi3l/Jyq6DC5lgMjsAxGXI00Zx+Y9WoJQ6vip8BxrVQA2zYk/tR
z25LJRsg4mdf2qDPnP5WeiMK8Cgm8+jD4KYBFrKeM3bwMYyUB1FFUgZILvWIUc0tJJTa1nAvXv7+
NxEx9fjFWfw5stlPjza/PpozzkRbYr6Tq3OCgfYHzGAfCAMDGa6UH19B3xXFv2wjXjUVLB41PfQk
yWPtgYeJlh8LV0QjmhLSl2F1xyH6scmF1oJE2kOeIMcZAdk5xB6As7UecqlsmBXecjB7OfII4jiv
fS25b2FzRHIgEkCeVQYj2ATo3NL9IEkNr/6VBYmPidkFympUN3Zlc1DiHuSwz+OLlcP9BN0fNdws
KLzTkBsKMIgFE/Jiwdfznw/3xfcoPKZ0ywfDsjdHrH9uxxiH1bEhff8e8TGo+TAfxuVWD64zXPGB
notZhzYGHp2RI1lxwZ2lmbORNuoI2MAQadGj47yXPAnRy9o/rP3P7Y90GD6b6JLztJrTNZRQ4bUB
iL5RAW7Tns61Us1yUZEScHbkwuWBPjHYNXNkuw79BY7msr4ubkBqmItyaioog+b5JucCWbH/DdU9
//09Wwxn6xkINj8Ns6Ipe+Ew2ZDmA+AsTfSsQ+nIG/dn95yZhzPKEzWhjLiiTD824Wamv//ij0va
yTulDJZdQAelO4ev6Hp446tbKfmJzmCzRtO3bIIlK8SBzwbVNZxmTE58f3z35b+hXwSA49bqwo4J
6RwW6H5pBWH3BFtx7zm3mMetmlxnul1NVEqvaJug6AI0zLxWpPSaS5ZOEpbZC0pr/MFNQz4rn5i+
uph/uAiI/q79u99SLRI9yORgNedm5DS1py6eqBONaaqJRQvMncBroLihLRGnyGOBD/nOQX0MIahK
tPuQ1+DfmOMkR8FYtb1i3IWnTXonv+SfFFH0xsXJWv/Grer1uBtO/gvqBoSdvJCszlBZI45++UN7
87MaRKDHxl4n3ATck/qqvwCzsE5CYMBZhB08ImQaXCfpRx/OlahIV+D+o+Zw9UjadsRNigOcNUqw
nGtnBmviVBnZJGzxAtL8p/0yUz53jmNFiE9s+rKHHzjWjitLrapzj5myoRdHwNc+u1Igpvwvj7t4
pFAKupCXzCmv+O5+YeLR/dxJbI/qrCAzDf5Mz5GJYGyFFYgAYWhzjYxFhzjozB+dJi/OtG90DS16
mZZivYRZD0yPMMFX9LDUudihyVYJTlvi12lVEH+hbxaze0RUhAnX4VPKlCgr9rRwIYTdYrjv4XMd
TjgsAN0TOkFXJ1UohqfaqrmkW81VM5ZTv+CeAU/yiqnCRiWHwDPhNSdlEcv4M+hl7dH4G/zJiHEd
dPOXWBI8jVXhyWaBIvaqj41nnQzCKiVwIsO1zc+FhEFAIPpMmp0SiAIyCryQyKGNyTheWohTUYyY
5YS5xBNPOAEpsZa8gJ2wRZvqigCkUM90Fva5smronxMVF8KO0rPGGoj+3dpWTjP9xcmH2oqzTIo3
TmZRdSLZF/+6uvEJU25CBr5/s6WFkaN4db4JuYszzEsUP5Rw+cx51ZjwnernvKnqvLqnX/Z8kSAW
fGgB4cKx43nX4L4R1UpnCKh/dozTXEcpV5rr0X1DXxH5hpguzb89m3XEQuXIPEUD7zsq6T4Xcowe
58N6/vKfUB+czCpz+14YdtKGqNfNqztV/qpkKkU0TmKsMm8IenpZKTz67o94NJNc7jlNj4Ov9QIF
KuM7qzePJwASUnpwTXSJpLii902uMXmbTdzELHvEVg5wfZPTf3zs/hkYTHR0CIMMCjKIuePK4N+B
WHwmUFSsxD2fJmVvS8oWy+6qmBBd6X3nw91w0izFhehFz90XjgL6Ad1Aac9JyhtJ5hgPFVpSIo52
3Af+ZaEEdcTuzonA/AWKS5kSlVJUyCFxkcT1qPie7VzdGaR28l/H266OcJQk2tVWSVsRglflRayL
2R4Vc/8kFFXJnss5lKiN4u7rldR2oHJIRI79jkiVTzZq49mofZiQ4U0CrTltw6/3Ro86sJ6ZviW5
BZ0EstclwUoMKQscSEHJSCKyo4SUqHaqOS5z9zlBj0/Flgxij5gQTURt2tvgw4Dbp2XnX2sb+RFw
0Qllyo6++/AcUW7CVeHw/V1xU9GFkIk1H50yl/kW7/UVMaB3C7daQOokmVMfeFN2B6DuKxOizqW7
TjAj2AMEwMMJO5Yfvj0IOa4xsfVws9CNb2vTWFwFu+QAqfvDDA2zDfdvIyIJHzyz9BP03C66R+2i
Q/Gjw9U2gIugRs5UcbWwmg+SH7mNlfkqaDd20buWBGHxG1ycfNtFzUwHB8ZY8B0bs2/IveZUKWU2
CLPZxAYpnr4iruan9ET+Mw7MMdFg5C7c/UFy2uDu8WkIsyvcFDc6i8hdzJq4SnWOUSsg9/HVfk9P
LdZHm1Dadk7ELYbKZyw6yS7zO5TEA1oRNNbSsxYDJSu6VaanDaVnWhsbHGIzUmQnJah5jjyd64nS
1SFxL247m37JU+VIjHyK9wYeRWSBYbZm5Su3vGHaGBq7z80ubprwFhTU1dpv+hjQXLMh8/4t/Dek
g2IPY+31N+85YKNtiFdI2LSJmsnpW+zMX+/Beok9XSMbIv5BjqS9yTrpRg0Qfcqz3iwLjOpcSkZO
pEYU5Q2ABEDoZsJG7/l6rtq8etfF0CriHOfPeDC6xdKSe6qINQTCfUthmP6EfDxPpFAS5RIsUewa
20IRcMlMQVp0wJzcoD+lC+NRhNrbpSQATLtKsJzU1ah8TlTZ1T7zATKdi6eePQkxLqJXtle2uX8n
lw4jGZD52SqFfm5EefSXMxT5f7XkqHv0gMSQT/ohK7szcOA5ADEwj2l/b+RJPfcGs4TYqE+St3tH
VUIVZcIiERQr5B4S0IooiAQNjnokNJoVKnsIg6ydPbMP77/1m+Qx6yKKNrZMzHo8nKKDDd4w+5Or
LxR00BL9mjgMdMQOKdvxh6Q+Uo+GIv/7BwmsBRVupbGKV3p7gwZEj9Byige/QWHx23Ausrrs+fdI
fOiQHoeXc9RDXK74L0SGWAnQoA3Bh5iHGUmMUbf9SgR9hsMBFdqT/mVa98fyK63fuWyMHsJ8+4zq
dlLB4/SJx7pfCCJfn9IPmvo1nI+COqUl6Pq27PNuJbw0T0Dtj/X4WN8hgbu4kONPTfSXP8SXBCms
UZxNA4fTk6M3s51B6K34pchuf+D/LpFuxPJW3j5QQwA2goux+XXOYOCTJqFDc9xDAh4UcGYwUc7F
pLOkYHtnp/NbADuGiIH56xxj8b1Y38Hsh/knvHPS1BC/V6M164rmoRXrIAvRcL6zy9rl26zvYQGF
jejW+BtirG+9s+ISr6ASzHqmChCW/WLJFGyimCSeFkiN4f/j8+qfF7tB/3khZ4mgCq/SEwQfxdt+
/F3LUDoonEQudsEp6o9/G41/po+J9JVPcgP66dw7R/gbFjYOYIPLaq15Q0xZhOnrGNfdH72XnNu4
iWioeXu9I/lA+wvALFaVF60mwtiljkhDXJReb17G5zloXG7EAFtguu0BXwDYpiE46xixKPo62Gi4
hPF7C84c9maKh1cLKoKjtHBnklbFrp6I3XL2jZ8QX5R7oANSMWSEd+SMNTY+/KxGLvBTmQHf5ajL
EfG+UHMpZ//jqVGJqigzYjut5xyA2HuTy8I8xFL5otfphLiy77fZZQd1zq+aXL1pZ7/i9dAk+8YD
7AtXBWcXzjEi3O9QgV+f50rYxRRvAEoXIUvx8wbacB5V/z6QQfwTysQ60Nynx/EckEHIXFq4wB1N
Oiq4sOrzm2EZFjxKlX+6uQqi+TYZcoIn7877XOnhCaqnbyyxpEpYok8x7jvcThhSEXMhlcJ5+LMO
hr1Aa5tBr9Bv/IN7JxYkq5M3CgRc2NZnBugbchSkt57FhBRENlhmB7eNL3mJm+0U0BM+FfYA2ER4
Y954MPu6ZcCH4A3QINy3TOb9LWYrJvEBiTt0FjBvKs4vYU5xz9bdmRSwLuTKgAsJ66mAREuX3ezi
osSdn4eWelTCh9DZSPMLB/ExaBJMJVIHRKQBzjIkfkj7hCe3SK8pEQ3zy/JzYK3oCHOH4knQ3C8x
P8q4zPi1M7qopYnv2FHeuoTaI9mTmLo6oSuCPu/zRNRgD937wQiAMicv8LHwjQtVKPoHwTDFpVLy
pMFr6CORrI2PosyQ/RdAwJScTpQRgCMg1dsjZYbspIb2uEjckb2Q3m7OB/93QaHUAP6da96cjx+c
d6WiODoaVhEfkdLjwMpf0CLkuyI9Oe2HI+xtISJJHF//9GsaXjV0lzzHtrC/CxXJL6pGwpvNXIEm
0hMkZIsPiSEJH0Tt6WPM5zg+gXLboGaoRwOP8KLCf6NG9Kpsr5AhGHfAsTHkATbh4KYWmLRQHFCW
Ml6cMw7VcLDk0kKIIQ0IUS8BjcggWEQVBVdvgjrBg8aDuy73IM75mytHfBfY3trpLM3jqGLua3eE
3EiD6djrtmhseEB4/QCjyWBBV0AH4D84F4YtZ6gasYMC8w5iOl4i8j84oYsKv7etTzjMM+AUcCq8
iCUQ2SXns2AMZgtj9BBMPEXRyMQ5I+aPdIgZmXuH3LL8a3duBxnH4EONr7MORWcawassQt5vfmN4
aNBgoO8jeNUjkYmbWyDYX4hMwXEcEV2nImBpMJoYQuyNyLiLH7DxaK4Yzvvi2D0VmsCkmjxGpE++
NwbVEbLJz3/DFaAaXvLbPn+GSJltrkfAmXlaniMJHQ2X3/A/+LcRpVBqynRBXx2ZSsB7KFh/9L6o
NJ7dkxyfJ5KDdoqYh2kHN6FzHnM9f7o9IM/pm1HagS9xoAcUOdwACisi56hpPmNEgKMgSwDFMPpb
GDMEf3xrAzsR8iRuG2O6Xk1vDMAF5DYSAQcPJOrXGqKpBihmjBra60BaXML7rIfhjQ2burg+WlVX
ZmrPkG3w42BOM9mjRZioDTrkkMQKAdcgv27Z8cs/wk8h5YuJniIY4QmrpuPS1Ob3kcSti0eXHw0p
zQ416vtGxJ7xjXuIUW6c5oX+pwwfnH9kaPRyROhtok3pwEAzimDyk44l7FMrg8VWZH3RtWLFCK+9
OESqkoNQ72vgrrUjBS//Mun7m5jxo07gniB5MXNU0Zotg1SnMSwf6xjFbmipCFdAOBgWcE1AAjyx
Ov+N5isYhlX+3BQ+N4M1fQY3hDJKuvZK82Bk0pivs2bDgGfhF2oTznxsRD0bIITAaVTf44fT55GE
XSBPAaEA7AULBVdEt9bT8iBjf8LlJUBAYMDfkkRcQR9b7XLtnrc4I0cwuR7NJZ8jNoFELMH0jOAU
GkTPERk6lwl9zk5XISEjDY1bjdNI4zHHNtbPqQL2UNQOfKWHdRjhDSIXot9yME8EqtKKxym8zsBQ
4KGAP+H80L1d09NUukXf3TdD+wJNhTUAlb/wVcpTYRFfT8ZtgjZ62u5AVyDxVO+UD0CgB9sqq21S
Fdk61eC2A8KHNzKyiu+pUj1NgG5wXUL08yLXS8ZGKRxkVA16qCqEhqnH7kKysotFRWK9/YTsS8JR
Ohyr5C4Srqt4Eu6yDv6n8AUI+3JvEb1h+IofE04SUxJKvWEyHN3wvCkhAuDiKAfc2LxaITNHD6KJ
FwMnvPghdBGWJDTUCX1xLCcimkDcN/RfgtpdbPhcvmQplPel0FdOhe62Cz7Jw9oYGQZqdnHux2d6
C/vcZqxld7ajAgODINSRRVtqxusHW6QnFUeOij3ER0Aw7ljnLKDmRGJFRXncur+Uq5oJAgn9nlAj
3Wbqit0n1Ebn2OC0OhZHEQJlanOJWSAhaw0uCFqrz9zTePsvSdDleAicAOrXhddAPv44+t8PjI6O
shswBCO0bR1j1Benrjpap2X2nF1H30gYobAU5e/gxxE9PgGykeUCIHuOaUrf3Dku6hlH/R5YGxDf
jqir4bQjV1Am+C19uNLu8wK+rnnYPjnHIl6tFPRicoIRron7rQMgmvfDMiX9KoVV2dTpYL7sKLLl
3MJ5oqNfJOKigBgbdBjzMhdyqkxvscLRXt+Vm99O5Vty2gPKXZIZAxaikZszdElXpDHxwwwkCm3x
INLlTjYuCgqCulqzD0g0JO1CJ4CaaOq8eLMmP1MYuSv45dO+IJOuXbV3fH32BhHnNQmxk+IStaRh
fr3zJb2T6fn1lOFcKvZPyHWdsZFZCNnHycdPBXTZElI4gUPyPzmK2gPtKgjBuZyALQ7grwdu9iJM
OSgKH/tVQ7CHAfGNDdE0aEw0Z6JCF5FTczihIeOtM9ltXpt2fkFqRZ1p/49D7+kW4NYb7tUVhYTw
SVmNX48VgOgAYapGUOGCccQasWkMELAXdxePH9vqP940YMUDfNb/MDHQ4nQJOmaDByOnwKd/Kzkh
5pJdRjnAuI84YfHCEYbmgI00ybMXZMS5oNnhK8wne4B2fMYvcimv0BsubQ0CpaaJmnNxVkfymHCg
atuL+cqQT4TTNt6r7dqRF+eZNm5mbUS0m/9YovzGRiDDbSRDfovmbIyYnRlchtaCevHfq8ua4Yo8
jERiEAAbomBWpEUyVJqXqZHB0Sa0LEErMzkB9zL7J+Qa44cBmeDnX4P1qAsJOouAxDOeRP58Pfrt
Nac3ETq3L/C/ANbuI+LSvTXlIOzb/FkLrnMfvTOCm/pz+fglFmDI4G/10P1SG0s5LxFFl+hjC9h/
HaprEEkSuZz+4Q9zp/mX8Ve3bVKKprxLVCDiQc9bWQZ0AzgcRAd2IkorhFVLWLbePK6PuBxLdqZH
z6BDnJ1/N3r2o66lct67biSPB6mORIdELN36qsTk+usZjjFwoOGa+mo9EKkzD5c26ZAyCndAsybQ
DXItloi4F0OH9F5Oj+4F0tK4/rEI+7xsZYA5afnF/THub6TpO0A0G6GTCEE3LkiOmeC4jUD16OOa
G7A5G6PvVJgAPh78B7QMqYvisGyyyFu/PbdpvdDoP2gWoBXDfvSsXdJIC3ZbFEvQRgZiTTyF4JKB
kd59KaA9wfvSKPx2/926GZcHX3r6yX+ZaBU/J7+cIPEQnPocPNwiwXVaSVbHtsAJmR18azjAK6D0
NeHMA04t2+YALRNAVfXio2CvRCTMNaErFnBMcY2Qfh9cd6Cwv0ybPZYdLF2iTyECFyVnL37Zes7z
yiUcfUP6glJmINJDfmJRU1G8YKqzQDp3KAz2MmnT6CQvDv6456FHkDu6K9mR7iZm2Y9tiDt2BAKd
Ncl6S2IdAZ89Xk/2w2Cx5ZQqwlZXbNK9KSszU1VDKTyqFKvwPjnEMV6D/nZSs92I4mIYch42bh9+
vErTzoQdgkWDSMh+1Mu5MHgsNV6HakvEEeASVTd64ZOC9yYNcoDOA3wDcECmylIAAPur4nYcnzTv
PHT69xAAQBvMlPLwYGcT8TjrVIHsKwEktq0P6EMY4/jMsVQibdjWpeVF5ug4JAmVeemSkakpOB3M
Vr0uaUZ4nfCiydsTuw9oCPZD5moJTVMxOuEFnOED6SK+N1ZPaFjOcBrYH/oE8sKxJBAdDHu659bq
C8qRLCeYJxS1k4K1owUqFQYn8kD722sI9PBhviJUpIgHjQ12w0VZM+xSn2DkbyOv+3GpezXZnj2L
v2yg2IFFIqJIT9+0WZ7sK46pa3QDrFVc/lcf4VSPNNkP4V1/PeQreioXHNbMy24NY5QBhHzQuCSG
6nfZhXM0fZjPGWxWpyJWtJSbzT85BIDFojbHparZb6p2AFMQw2Br09MPhK1sqUVwvTJpfICaMeah
vu+N+sbYqKxz5d95PvE5QWRxTOdscKSc4WbY66u73vVGL/A4eOpYw9OGz4vslqACzDjx+NAOEdSQ
9H8dY/husP0ugCI1YZ4e2qhM3CrtZK+62Te6b1DuMu7NK8yPHK45O5MRONfYL6Dyh6a0A/dXT4DV
vd0N98qOJRCgv3dy9EkXnhZEiFZHiqveL4votxNRIjhcrFN6ZtT7EoWH18fsH+EQTmM5hDSAp4+Y
J56x7LzS3nL4wrpabcpxt+ErQJh/X7dpYSOtNd5tEa0KY0BNIFLV2/5BBZv56iHctVmswJ/7kAS0
3BAExhncfxMFjea3mxkny0BAOC6WZ06HK/qrFASwMeDzuLe42lOSLfZafgpvE0JSDo8VThlOhC8b
r875CspllQTrHa8bomC6daiROMfgHyv/ApCqh90c2T5fOLI2J09GbgCc9J6+DdKsowuY2+z+95pJ
PIhIR8izIGMYo+DAbP+k6WNF/QaUl2bdsp5kDVRbng3mAMqi+Ow5qcOOK8EeRKBs8Eo/scZOEXzn
9eayAXB2fvE71hghuQlK84HvBhcqUjcuasKuQPyQ89mD23fzz8vT0M16fBLFVF1CdBFtUvr3tEfC
KabjO6Glj/i9vM8HnhyuvaIS5e+XzTWXsGuG+PRtdVeSF8hlPqWax5rJxt8j/qoX98fVEaDZL+e1
o+Qcv8neib8hrBUu+TqqHWHu8hgDpUBZSQQ2eB31cauhv36zibfRiYMcz4cMg3rBCY3xNeyIu7jB
RHGLIkw+cFBCToSWfKVBjZYkK9ncy6wr/AXFIIzVVi/5+u12pLbdEhYgWRNP9aBvEyVFQVuDbrB0
6v3vgzX54g5ztDHR+09zf3MOhwLhFWvFgONiwikk14PvWE7gmR19Sg8Gqt7ehPKzv/GuE2eSMctO
BqUFdUDfmfynTE/IKaCfqBYcayMl02OqQk70JfwImKWGzz9zNSRH7uavXoRZmjHthWUaE0RvxSN4
/vgVaA1FOonEG1RymRp1Dl03RmlfHrWhDN9UMHHgYKbZW53W21MT4pZf4+R6u88Lgh0hlZCgd6Ca
dZqRtnD+okuOwRy0xfiT2ONBrubloguZyfe8YH3KKG4PfQii/wg7sybFkTRd/5W2vh5stC/HzpwL
tLLv6w0WEYCEhAQCrfz683j2TVVNWpWVdVd3RmQECMn983ftHPjPbni6mBz4xvpMg/o7bdqf09fL
Pcb+tzQkzDFGFjjOCFVAmo8h/NsCZCEvFoPlaxe3fav2k/ybSljrvULrweYKJcXyAqzX9a+s/zM8
ExxspG+J5Aj2LRLUEJwytbPeC+JuFSHCebL6X6950OAwR23Mb7tD6XVoIIUKY7G/acIhM7RCFH7o
sNvJBouaq4MaUn9zzJhd9ctp9Bpq42REqBzoMHYHB0cBmddBPkSgyr/JNfeA6zfaTvsWL0z5fuKK
5h8CEdjFFwnfR2r3MBmmHPNKHFPZLCVNmeg17xmAj5O/DnIbD/lr4WsizIzC5yG+KI3wwVxgN1H5
xRgxkb6S7WAia0NsQkQ6SZb85+VuLQchNXM3DA5bm3cG0CXG2+Whfe5LHzYUZivg0PZlBJCZ7PHd
0GQ8SdY2ikB4ubnM+YfI4+lx3Z8zwO9k54Bt/EzKHmFvB1SNH3QpaMeXgYgX6gc/AWf05W38c/KV
dXzdzUVmj+VeltyF/cHMn0ysYL/XOaohMVntaXbq7z+++aM4swHBlGCIznp9JBLCSeGIXaD9Pi1i
TEs+jcf8U/SPsns8ktg84E8tgmzYU+COvMd1y5Zd9UdCKs8T/3IFB2kcPzNBntN0hUrIDhfhahg5
Q2aoBQuGUOYUoxh9CGzByFzLdFjNWyGYsDn+ccIqvuHT3t/MtpzWAiaHnlBS2oeGUQKDd5CzUH0T
SMDohmvo+fTjI4TaixkGsEx8zslQ2d16bknxpcPygS9SlKWTKC5WFe27WOVH5bvEsh0PmRz48n3R
XkAvZitGNtIAyei5sPhA3vSaQY16Q7BT3C3c7TCmwN8jZYeAAzJoQzwOZ96HoxK3YkyhxrDH8ksa
CxmjMpIp4nDJtIDyYcaEU/cRviSetuNnkTxOTYZDyn3AH0I08edhRn4pSQsL7bvewDTxoq0d1BPD
LB4ACwoDQSNKK3ijwD56h2J2D65S/3o+i4sN2exV/JP1z+eGF8x56fh07jwgPcujh9MrZtzvUOYX
G5MkFZ19Y2SED86MwwNHSs8L3VHWH424rbnBMUy3HHsfBENg5easi555wmscIZfilbbRry+YBmJ8
EDMdbPiIPxeH0vGEdnMoeHHjG5bDMVi391IC5tnnYLDSQoSSi7fCU9vxXpp5+vIaYCqCz5+DHBWr
7VkwXnd6tsMTR90UN9X+JnqtKnR4qNlkGKapPgD2skMm+tMFbEU+SEuEiIPsW6B5lKt6mUsQy3Mi
NH9OMhMxHpqzJPFmcaNqCnXHuLchk09olTsdMO6D5wEZ8sDefr56MCQkjtSBTDIWddKwW83sRgZk
FZ4iSKZoToJCujeIxMIlvkfTdTSsYYoigivKdCtevUczNFsOJBz8WI+gU8ZTvPC5m9lDOAzwKsiT
NZPhrfLuhNHWlO966cEqw9fyc6SMGoNzmvuwQMapL6tBTx48WOYxiiCGgDW9uRZ4N2g97DU8vOSB
LjNE6q0L2axGPn9YYaStYJO8pHPMy4P4B+Lp2D1TcSCgwIb7EQzxeeSQks6sbFHhviyw/L2tfiSN
43hg01CDq0ML2URzwmEIfazcTt3U6ZZt6a5Pb48BafM5iDoJGOxMDQFILOoUE9q9sLGBhhhkTwSQ
14dYw21Vo9fC/69+9UD3omEi7W8EgwLBghmfjGFyO5v37zcJbql3yvaAJjRwcVy4vp40nsFm3Q4a
SkdqP6jvracNFgmbMSsmugH3WzrjYYUB/YhH905p1S+/65NyZXj6AU8V1QM8qDfYFRKWkAcT35CK
hwDAka+KB5QXjEY4Eo8lt/T7V09GhnqT+EDWjRQmcwTzLinEcKikE+N4jPqWRgyFb1N3Kjk2bNs2
xhlujlpc0y8himZxuyrMV8SVUPl495V3WL/9XEJr5nbpOINoeYzKgvJtL8uIYxJ9G4ancPjsjduD
eJjRKaD6BSKqdpy90UY7SGlqZGKCzgkJXcdTjETuyU5ELg4HK+Lz7ZylsIdcJHhZvlEScQPG+hoJ
Nq3+1s0+ED4+BCgZ0jVrQkqMeUxJH+4Jgvji795FovWHdaaEBGDABIx8DT48cGqCnXV0O02MFZSF
xWEDoRbBIdm+O6yxNzotBNIrJH5rgV3H6360VTRowA+38tJc1rvo2GxIcyO9wbnII/P7Nkwn1A5q
fLaX++qJKdIlhAwMnJ/ByTjCR2yQJt/r02zJvMT7AgUWfd0S3GFI9rDwzmJa20TDFD7j/VUs6Wq9
MRBO432zSfwyhERzTPItOCE8MUUJf6c2bsMOmMaaVxPgGRBevkQTpSNhlIKzwhuqD/UYTX90yPtE
S/4UA3VLxzJ7HDgphC56hiWeKaSDKFH5dhFu9R7hIjBRNggS7poEZxHZm9uOgIxVr8UiVnISLkkm
esyTsFzmKP6N5ZS2JezHBNPN8e0Pu3U1s3bJsDcvNyfkhpRAsPydRuxgRNCTacGRGiYfGosz5aIM
3rhpkZIfCr/CNwxHyaqVD3n4T5pTzRT2slZoC9EOC2ZbANvcV/4m34oqdTquzsAOGOS2evDGnsd2
uExXmMZxWCDpwFCgMYnRYQoij9CYwSfzaXUbiAHpxCCvejInfssBJziT+LnoTbDpsjco2Jke4QsX
tfSDZ9lNEbPjoqLFDECY+WGmdlgOewEYIGGeaX8lguMMJkiA9OAXVl6jcnXD5IvIARwc1ixdf+B5
EiibmMQ8Xg/ZFPCFgbDnYCmaYlPmA4hQLr/X0PABoRJoT6HOXCoL+c4TA+bmBQ9xZVjj/aCtCBnH
eU9IhwD8BWiJdjLz0OJVfA9EgEen1AIwPrD29rUZi3O3REws8q6nUCj5qHunbErWIh4ISBOXCccF
3YtRS3rEtPkrSFDIRLTJok5bRN8MWQ1VzxrFowaWFi8BWmzfAsaFZcH2QWecq2yz/oINFUYmGQo5
dwsO3gQ2wvZA0DwschSzcZjw4KwI0kBksBAQdLQTTTGAf9cSqhJpmGMhDEsQNtMQO6OiBWEUErFx
+i3wQloexuWgBnYEVemTshQfzQHNaAoGUFiuNIyQcjDUvsbG9QZLzMCH3wgUJx6CLKwqwN4S8WnH
YZJ9L2xZOgkwBKP65hw2iX+6LeJlwjCZrUZSQIJl2EBmpF/gnwuN06UwV9lE7o2oZFJD4AiKnnm5
9/G9ckAfC07efNgEobHc2SP1nGvuE2MvygaCQUxPJekAYJR6OGOoVfO8CSXwdZqs2K9INm9guMCe
3vpA7haUTVBA0pKSgBGYpEXcK+1E50ipY2NhqWcEscJp0M0qN5t35Ha959U6Wydf9uI2V7cG06Qw
THTuc4t+m/VWsNn14hkIp9972AC19ZmmHj6pk1DM+q9gqKjulyRxoymdW9zAr20SghSJfZqoNuGz
vG0BaRmAREkRT2i+wCtCqbWIzg4Rwm0Y839sRANCxWyJQIAQoQV8PPHX3Jgd6dPMdR4Au/5Dgfga
ThFSUwpOk6sIf1D2lJOu0ZqIAe9+5KnlcJE7FHCgeB9hoFqlM/NgAfEll54P1SOqnSJ3yLoiJAgN
8hBGWGA2PjpgZfK1/CtP6ILwGzxJFN4tyAIcfjZdaJJxhzYGRXpG3rK9Tsa3xt0Sa3G0ZsQ783jz
rAB3oHiBZGcUFsfgh1f+8IUtzD9pWzefpxU1M106s84lkc/PmNT7NJ7TYvAav6/K8QkOArJk8WCv
NUSxvNUQEAwbvvTdBtyPRF8JQQ+oNpQ71b76iPBRFgnmQEoG7D7Qels56l7H2XRFtp+MIYERvpzh
/lg0UOmAYUtw2Fh5zFkG0tEbq/Stw7hRaU+7vCCsOKlP2X/JinFIZuzPX/zdbqcfHjshic1+oVqg
+NN0RCJiX1smm9gzdmDEpykmlRtDFg6Q21e8zqb5fF0MiWP5+uwToqFMIpICoFIuJzFFBETSVQNT
Gwf0I2yzbY+ol9PGHuNs6IhbvVQ7wHScS0sdV9XMgsr9ya7GouQqFTxizHlk54jPRdiLvx4WQSEU
nUggoGj5KCFcV8Nu+BpDa7lnKKPxfYmllywqwYErc8hyCNmEeX9Bt3grAqEODbplFncRBJauOjXU
m7VM93CzRd+oPnzLBF8VgHhE+gNyRyrr2A5XBQcGKgkJ02lR7gs5iZC8iNgybER4MdIVAxeCrlmz
fqzrbRyKaACg32bEYjLPp9iU6L9C8LmoN0C4DNH1BmvkXohrEFyFxua2E9tXRmE54g72fVc9xN5z
AXDFuyf0irNiHLz8wjvf+GStoWS5HUHXPVAOc076EFgQQCr1A53fjXe21zqYX1HyC7PwO5Tn9mDV
odQhoIynVZ+fvDtClRMr4Qexvezj4BkL2g4Azo92+eQdUhIFZRvYXrVvfPzq4J58friDtgrCe43E
ELgyVNUz66iC52zMsUTgPGlCWF2u1KjSoRHoPwjSA2X5HuUT9oCRSYsLtXXznubGJByw3Jwzodo+
89TAbw1A/nEZ09EFbsOCq0/479MUDIl4sM52C0KYkgk1mWLFAW8lTOIjZDV4BAvu3Bv4SsKVB6HB
2lxi2gN4ITmkwcUIlgbrpoEtlqVnDRtIsiJ8fMvYX1CPC/+L+lPTqOuCb/rl+bVuAjITPRb1J8L4
29TKeChLd3s6fs633bPXR+rbHnjwUKO2Qm42bZ4UzzvVDrJI+sUYhXDSiGuYl+mpspYvsiVxN/Fr
W66+CI3EEBwiY5ww4/bWUAQp5+kNiZ1dmK2gxqkYaEZ4t+8XnhGWlsVzE63s8Wf1ZphilPKTqbiL
sXX5IsgTbCHF40BMCen45lAZfyZKCHRe8WlCNrSY6siixUmDCqZCogFL6GZb7lpkHoiNfG2UjOoJ
oBNmFQrzsGJtlBBVy1a/ZmubEA9EFVuT1eeOK+xDVK+I3i3mqPv5ymuojAh36Xc7TsKDx6wRzbq8
GTTOdyzmXcBZE7DRs+fZt35GuvzcQxT9NLmgLG+QxOwO03xd4QCk4RzbhgX2JBwQUN33g0LU8LEH
htTurQkH45ESpJwtDIAdLFjp1+NqTXqrtwjBlkHtJSeKfHUc/wA+sepNWZ1YuO/YwFff3deNEwNW
g6H4rV9sCBXBYzKII68jc0H5pY5JFYE5rY0kJEAWom2vrg+oKPc9xZuAMmhTzom93tuzZACZOn59
RYfXMucSSN+PWTJSt9EZJL6+ooIrWVoBbIhLWHDEODE2w+16ybU7J9/0BBKd18MRJRoPDBTV4LmB
cZQ+E1WoGXpFWBeDE5wOYWXfb9Cl21Tnpcd+R6P0wy8KgU/zQMkMxPn4I/uw+pG9hlci+W31K7ZF
BJm16KdeYrA9bR4hzKAywb9GKuKPaDxbm/3ZCVOIBJRbYQ8jumAHJ0qVJULuZoCQWWvOujxS2+Hj
5pOdaqurhtgY6jdxFl8Q9MLecC4lqXFRMmZxo7C3LSzfDjhuCXXoZ0PcCRZhfSBNURlOsBJu7xpj
3RkCfyGcKm/6g9gWfT4lBqoP4KH8I1jq0/TT+1Xrg1LhbPDiEbuaol5nqE2Qfjgqdp0e6gTAKkZY
Kgsmplt3qAcMUqJ0n5YUFziYu5A8wTUk6SrdGkdYH06bLM07btfx6ee2TgdCaYgpZLRCZIBetjf+
zKJtdG19XBl4NIS5AOkAJ1ratTrh4YpgA/79r//+f//3p/0/0eUxf9y76JH/K6+y+eOWl+//+bct
/ftfz//88eD8P/82dEM1TE3WdN2wkGzrms3Xf76Wtzziu+X/Km/5q3vmZbKxEYLNLKo5UFYQEdWj
QgsmeQuOj0MKQdGPTsUvuwEuV/wB0bLA0Y9++B7qaOpYb1ZEj8k7aaJ8WT9M6cjXEcaexrU48HlP
pj+apoHY4CWXPVLRqZ6Q5r0LN2rLrIoPkXKB5fucYy0GoBiYxDOoLC86UxQPy/q+xOC8ZkXi2OLk
l+eUkUcAkhxIhikMHINQcoRIZj1Tvk9LNgR9UE4eu7+/Wqqq/+5y6bppWZqtqLb0l8uV1r1Gaj9N
suF5JcfsEQHbiS7yN08UrlGWmPIxmzwsVwYm0lmuqobasYbg/syp4+B5c/cm+lO0idTFb4moxSDr
GvchhegmWaxv19Q8nVst2bXcngUteTaVwNMknzXKIOHHPYliPNkOSEICg4Fm5T28ow3DEAW3X01R
5NyX1fcDLAInYo1yfaRBAHT7FwZakiLoz9OHNrxPz//secUgVRwgR6+eb30md3Ws6H79HrwJ6EJv
Z3kPMgA8Iw2QRtVjef0Z2YkTPZBUBQUjJVMrBvsbH7enk/F7utrZwLC2kYAUsiZU3yu58FLkpARt
oTaRXWBGbXFfRwwbyIsXt/GjEsHX/FCloUwb/4Zj9fpq5Rf5WGlgkNFLik48c0lj4i7rBY9xvTVG
dHO8QpGrJPff8KxY4GJX/eLIIJ2BKrV1oXnRiSN/g7CTuIKMTdzL9nRmEtxDJQDQ7yLd91DAY+W5
oe0+/dB/9xyWV+TMtA2dAZK6zFHeKKy72HtBqwJQUrXy3HSD0550NxLReIpZHifRhvrteVs4hAmR
K79qYZFI1ARzh2zkYLxVfqx2mvKRs2maHGAB4W4zdh9lQmRTEQJB3hfNArQ+4xjnysxrgDdwDnPM
HvereWIi8e5YnJD5gQleq1WOuZUBaiDBbpLmAzFPm4LeT6MROcVkQYmkTsdKfQP4zQoATRv3STqr
BxmrnfUFEYlIxQTNgyhSb8TA0041kZdV3YSqCgQNiv8Tnu5Ovqw3/MBoCmFBSCYclgPLBh4/Y4xH
Oi24Czmlf3hR2aLzlXuyW2ZJyEqCPwtEeVgo4wReds/RXUJcz1l0D95nH4QwoelnHHnkeUyW5RF/
LEkEjcfLre84Zv2KcHi/nbKWK+HLFg6jX1TPD9vOs3T//qnWld891LYpKZJsWppqyX9eA+3ymSRK
785xY1COVTuooAtCmHUdnGxk+nI5ugkEms66X81lJDuaU3P3+q6HLVl6otIwSz11KQ/vC45n7Mzc
MS9kBuYlPWc3vzd4HlFV3I8d/sNNvHnkYYJxgd3rhWyLOaUI//4NKfLvVnVdlVXTtmUWdkksY39Y
1V/GS62Nt3njHWkvRFH6TF1L1FAinmdpJyHmqqNWvDu3L7b5YsGCAtzAO0TJ0E0iArdhn67PAb18
2FU+T9FkOmBYzYZkpQ0/kMpcjD2IRrQV5e0J6USz2r2zYC+InbqXlF4GRIqR48GhFoiZZDD43/Vr
lrVYCF4cY+Z2Fbyk+aNcmmhWPRX04TSKa1/BY33IngSR4BF84ySgi97XxBGOuCnjiSTzRc4zQtGh
BjK0NlbS/G66CY18nCmH3LEWz7tnrCj/5GNJVirhaB7jY+drLv7mmRbREqcMWHQqkn0Q+PSugMzl
goE3xlLsgLbt5a/H6q2FTyATMHliNjsXY9mdGiaqGy7cy3RDwHaJMQF5nnW8Tww26rtr0EBLxCP2
i8HJoHRN8yFiH1GggzRMrZ/c4xsU15jl6MCIKncKP+X/XJjmrSOW+0284LyBp6nUyPP5VWxVX+zt
bV6Q/g2b/Jw0a07bC2aRmsTyUMRU33rgV+oXOIsO+9GPAexAT8e3n9PKvvILp39/Y1mq9ZtHxZAk
ybZVW9VV4y83li3b9kN+FOnmpTq9bvrUPCjZE9ko+ugps22FBWS5tqykiWWiknHv6HU4v6ehkg7N
F4KfoTWhn1l5jQpq6hjTSTR8h/wPdQ3szvxpYzgg+2v2yX0kZiqeM2BSKrHIizvekIjU4V0aybnw
/nbX5CA3cyVlniyWdEq+SIC8nvIzvuYnUUfkYd5jU4wET7iH0wjRQYVtvXMMPLC9eUMhAUISlIsd
lvuXW3AKkw8JFiUqO2zaVcdvNoeeE9Mtgr8V75/s2adRCgZDt8XNlYtZRzgLkWyIOJ+g4CfvRECw
NNHxS4ZNz4cje+EeX1tzhSzOt9t2fkIJ2EYynJjEYDIjTN8EE2DrJy8u7ieflU3B1V3p9zTC5lEP
mNamKJfN5KTNb0eNWD0SwW1ffYDAXfnFRFpituniQc1f0/1sW4/fSFhcChVf8zcN6F/Gh2p5rkK/
pBnhV/xSvD9toy3GzhOWW0LCd90UwrrbWFcWio4zhyDNUf+qpO/0swschjZ4TJXG7e1Uk7Dn7KcM
45I9AvqLTZLb9b60O492boQazBWcXxjdwOxmT1J65ur3Z3rb3AqfHMGSGCc08PyOkjmmb50LYB5P
RWXeecX6w9GIvBFQeYjQ96BdvD5IjEfvZlFqkwTlOCoqgq2KgVIGGuaV7d1ie0W0zwNXs8tfMzQ3
xFFzlXpDmyNQRjogzWsI6eYZl7QFtLvHosAC9J9syJtohlIY8afF23tNZXwDSKc+fbZ9uxuYFAoB
EnIb3/36ExJa1G6KtUI8OgwXqCPhG1mQkI/z8ivFkYt5PeE8lWwlio2gWVFcEOlHhY1N0vaTp7JD
CeLTiBlNut6goSToNFIOOXBs6ZIicy2IfL0WPz2TxBo+F1zkpMuAyD+GMdj7Y0n0TEy0KrnA5Gp9
fAiLgoy/0u/SWbs9QSaZAwxPDcsygwKZcmTLfvCKfr1Ibbpx4aiKjPsmwaSVy8j6kPbtY/AAY2E9
vpOd9mEKuQWWuiqi1f3mE/eo3/dyPixslrZF/HAhCOMd2xofm2n5N5B4dMwWLtToudBvgwzS4DZ6
v4cvhEfEVBmAwo5MkhbodrGOks2LxvR2eKomkTyCqUQlL8Mf9Dhf6yNuxBrhIjiUm6thqXrP9+qE
PEZwZw585zt2pXJSceIC7347+seVCH4GoiSfDkfHbV5CXKhn0yYrE6HiHIMPb/l1jbMhzPcbLkpn
gurnxASjXrAXnUzO4efp5jwlD3KuDEDjQfmVkVNLISGNvQhIMeGhdd3QKcuQ26phfju86EZKF+b+
uW/Xqe4+pb6N2O2M4im5pvPkWMM1bMmd1kKLsbLzdE52h+asTsslLPDTHLdY+mNSe95DsdeOuVHv
hQ+jGeuAIFbs0zWhXxKcX/gcMK0gV/ZL3gp9cCOGpfoIPW2C1qzVze0Ka/JphM6GPS7ax3DhHWET
7FXyps1cfco1fhmjmDQwmwhL03Tq5RN8HNxYCVqYsa94RzpN5ddbTvhX7JpoEkuicxW2venzKm+k
h4e+FjEUOFLrFzwNOEVLXEvtUmX2Nhb5hmeFwz1kjUWJJzgLLKP/eonY1hxYB2CdhwBCv+cbJpq6
VnEbrJDwkHQ4DNTdc56a7r3p5xd5bgKzWp4BGbh7fEPNQPbW5ElBMI9gIVRA5HKMeSOfPXCrMQPg
Fz05GQTIzbvLI2EQPjNAc+aLCbNRxrUN09yXTxeA1ZRIt3qgdRMb75rsr57RChHBa1Mnc1YCkAMh
pNUCxDESfsj7qMScB19GrobpMj4XNm+Z6jgCibi3AizQcuNKXOsLu221r6hMIMZ4UaxzwgbID6oR
8zoVIKXhQFN2Qc5B6lumequeA5G/uTqjrQxYi26PuXlew2BBDsN/StMyDTsJ6xChtIXuERN8MBOU
JTESFggWzVPGqIshgvk7/LJPAYJffVOg/ODsM6zejMXj0z5iiZ1UE3v6LodkqnP/ZMRDDHprTjuR
jTfGy4jpKoKKPW3Z1l/F/LHTKOQs3Dd2+cK9lWPZIG+BF4iSNdGFhRyXqEUkDCl9PEdH9dACuybD
MvqyvxNQw63GfUDCNVmOMkdiWECI9eeK6ttLbgowGu8eepNP5dnmd4k8i//d8/UXl5d68nHON8OR
2IGJsIbm8M6z46+IrEEeUQzmDodWLZkgy2w1kQJSU3aKBBUmx9xqFHyDLgHIqELFlBNcYO4MmbPl
pSB2m60f70kbcT+++ympHFg/5r059xyQER3M1By0rgxuTXXvOVG9FECGhUl5nDt7FQGa12s889q0
3OsrArasfNDiXrGv0knorjPFEXlj6bjHWYZ48nrB+8mZF8/lHukAO2h1GuFc/vsBjBHrdwOYalq2
Lks6yI34+h8m+9O76T3NTkk2moZCBRk2JddOGQdlM60/4x72MZZXPBLdsLQXEmsM5aZss7L3PtY3
r7GwH9YjVfLU3WdcVkHyw3aNWLeF4NoYtxEGZg2pIOnL8JiokkcNMsFP/wEHTsbUiApMNhaMYd2h
5mSIhHyn0Kw+VfddOmRROqFZQkNBloXDD7DHFsXl6GgXLw72w0xZcMUhk+6HmsMpXnlaHaBsV03s
5Dz8N/ZRDwskJ19b83UC3ebdmbJpyreyRWq5Gd8wvm0wg7QkeRJw3Lfop4pRr/ath9N9JWtsJvUg
u7zFDO13bOQRi4VTDjqTC+L0lK30BTnTLmhmBAUoeEqWrBTsNGA4eZAumsN7k5MOx7POGDISSA2q
bu5DAe6glSiA26dMiB8y8AbNxepodwyqBdt2C1TFZHHUibEYxf7zamnXgoUpDmwLFOzVeQYFiMg0
yYEO6fzb1zpxkU2C+oioSqIHEQ0S7n5yqJGNEFPAICKRVViV3fePQT7L2ES6zc60PUG1z2NAOvdG
QmWvb/wYsKEcPb4VggLAOXtDGRl5MvhcP3fM7ShD1AlamuiMvL6dwGiu7I6ctv7thyYgFCarrAqk
MiiJtdHcbsF57XRUOD5NOWggVsYSxmQfyz73ffEJZcjYwrG+I8IlydLlDiRlKUf8NEhiV1nkFxRV
bGrllS1XQv5Bcgig64ip5nHooFVGpj6qrxFGIvquhPyI37D+bEjBu90nheZ/5jcF/ztzJ5LxDrfo
hSCJdlXNHrsbx2qEZqbPe2h2byDZ1/BFJ+uxd0XXiDBMJ1vFdtJ6CNUTkawjH8yS2mmG7OCJdoU7
uRu1Xyi07tt8eE+8Nz9wnT0FdPaEMPzOJ8rYZE5FfU4fFTTRQaSMzJCD2WdyJQSu1EPMNolMt1ui
o1TPGlijfr7vyWIiCJByPeDH8R2/QeV8DIfXST7F6eH9/SKgCJDxr5itoWmmYUq6qsl/xSuyR/qx
9K5KNu/hMz8AqpWRVxWOcmF0OSWjJ7L9eq2aNF746YUU2JOnmWG9zVa9Q05nTdPnXCut6VywacgF
jCuTf0BU5N8dE23VsBTNUmxdVwQ+8YdVKs/LuE2TU7wBI9BQQhLQNfmAYM+SXVwASpIUbmI1xAd2
Q11pksfFwyP/w3XSzN9cpz++ir/gOtopljOttnkVVhATxsLp2XKMY3x+EW93zbtRPTOIp2B2qYIe
R61sddpmG82JUEeg2CV5xiuvGik7j0nv7jLb1O3s8fYoeMZIcsJmcWVQM1kstgjdYrRdnMckhJSf
dIqoHc7kVvvau//3n77xv9+VxbIv6YatK4pqGeLa/+HaKvH9c5LqBIKBZYsr6R/3pbs/+sYXEQSX
IVnnkNa1M0/pH8mCtr8M5nj8Msf/Xs8Gfe/Zn04PVp9/rRajycgNUco+SZu4Xt9Q3rDzcBEL6x/2
rf/ck3++Z//8qv8CnCtPo4vU+h5vpGOJmiKdCvPgI/CjLkAY37c4flWjahO1IqlhCGumIIv9iej4
MjxWdyyTRG88nEBZ68RNQZp3pN3uEiAZ3FnHE8ZxjfyPIIOItjBvkgtAO+cCWwgfOpIvcFg1xrBS
oQyQiAgEugK0IiwPkpZIn19kNrgs9BButRDll1gFYsJO7ANKEfzEJbmwcOIB4vNxPMAvRTejPMPt
hjP5haQ2JWPTQpgtDTF59NEtIogiFq6PZ5DovgbYJxsXCOTmVFAMv1YxDBTX/O6EE59SxP7suOWq
L0fxeLFaZP1J0d+Pzk0f1/EidBaR216oQBxHy8cUIhFbfxbusfXhCvhVccTZDhcnFwVFDGGk4yT5
h0fJ+g1EakmqbUuapGkG0OKfb7rISuWkjdL75qN5lem2vZkYle4hz8/z4zOvGYhFeLeCpTVxcCCE
IQshZLdlZI1ebjdTl5/oIBGj0IizX0ZO9iiZ3ZANZV8WMYIX0+t+TsQxjpGKxV5KyjN7FsfNDozI
Z+Vt75SQMHUbBMHykG00hv+Hx8EF8fPjAP1dRoOY/Bs238AclOxXw8/hvklC3JCJizvjgX8mmwPR
9qu7q0Yeng7CHWGOln//gMq/A8ksSTNMU7chiZS/oq/FK7PLjx2TSslvhc8imk2JQwhi7S6oH8XE
wXX3dfqYaIMcvmYKm0TQW30Onz2vE53OyRob4OmYR3fS8G30m0vBiFUS7LpNmCEwOepTZNey5bSC
xu1tWKuKj1+hfWldVLSvr1aa3eyg/UqwRL8XSKkeDAdxfy6Vbs32sHhW3gelJmBJOrI10ezcoK1P
PPrEWo5SmtuTPWL+bOAuEsaWPHAGmt2YHCGO18VnRdbMk7hi1vXeUKToME6cpc+UBHAwmDL3dPIi
J2ke3i/3yKlWJDXjakRQePM/gAttUDIyo1qFlsgdQ9o8e0GueXbltT/Kkuha7qNkXgD6MNsOZCFw
vCfC/FHsIAaZvm+zFsT9AntVrXAWJBtTdzoJA+zff5Saof3vLQRe1FRt2WIW1zTx9T8sttGn7XJd
M9KNxM4hjt0gFeceEmS/B2lLPivCKGWId3tRbLvIT0idsViS7VkHyLn4zJWdFcoEVMlOSoaE6bOY
MTevwP5I+3LQc8o/p41BfTbk9OE15nwUn1nuGJLzjx9z8t0+SAVGIHQaVSgw0z0U8dcLFxi1Y2Nt
eWL44nqiG+cUtLqtsNRhD0miESoFTHxNz0tDQhXjd1gkA2PSAEsA0vgEPyXI5SEEMteFDeSckn1z
looo2CB7BOXPDlOpxWOGLA4KiN0ZDz0YOdGaD9snGfjhPFbA3zeYuj4iRWmqLNQDIw8T/coIshEp
xeN8VqFHvuB1z2fFl45KCDc5mQQQXGsAACyVH/T1XxwItQnerYoktJuTr2Xs4NRVOjF9CUBWBCsw
Q6TY3oURHAkGdzZ1BDcX2FLbosEEVR2reyX3SClQhDxDoqdhrW3sEmC3n2Hcxl+LaOARQg7CTUTI
cLiCM1AHY8Enmuw/3yBeCWDTCJzqng9sBl8igkY1qeVnoNl91oq2DpBozkHgpUNDiO/7EtUoqYh8
Q8gdzWVvUe2+bPo3kMU4j4ls9peZ1teIkkNrgXf7wBk0CkDcMFvCaaxjjh1fwEsEcw0L92E7PX2m
szETLibhvHCKC69d5VwxKtfvrxqTHTPSVA7b2P/sqoWNtj/rK6BMnqW5FgIjFyT5bgT3A+XwiZus
OBeV7J9Um3Ar8QCj4wZrhbMetm90lgGKdtAV6FnUDlC50+InJxsH8hAVyERDvUsHOZYC6suenl5N
n+hsgducepXPm0vNNkRiZ4sTJQ9vT199rYBzHwsbz1006Fg1BgIXoSQ0us/jcgRT/G5CmyD4F6sD
CViiiJtqXfcVlnKQgx+3blUHtJjpb7/j1kWWDRdNm1TsWpIrZf6HvPyz+fU8fo7lBfbgteAnFTBU
KM4WLEbp2b58vGb/vItTJSiXfK3mkT1g1XqTxK4ECRotdWl9PyhTJyn17qAiuYe1QVRrskz1pQx+
9kp2FphPir4Rny2SXTFUB28eRGLd6Zq4pJOYKQHHOig3rUwvF21b6yUWXU8OuXA35NdoeF7NxK4n
6ZMzmvMmYJx6NVTTPsgLFTdYzp8XrBRAFfXldlCeAxgfuQ3tbQ8RRNic3NfmocKd/dzbENqV768a
v2ovkTl8fyva5M1KN9Zo6bn54FmAWAgH78ME8ZLlaf+wBMq/3fltWdMgexT2sr8wPoVqJ5+qe903
KFgIMcIsl06UOWZhNNcv0ib+fsX93dnGkv7w64w/L7hVVdePvMevQ4kDOgZ0PiBSwnksFeDP0ASY
YLMciAQkcZDD6uirBe16+FgRYQ7sSYtMH3zwH16W+rt9QDZNVVNs25K5Dn9+WW2ctIbFwWvT+jCn
5aDanqgMWZ/QO34VC6DklgiIp+gEthzzw4kAS0xk/0ehNJ2LtDHvCyAqYA1HnZn8w3j9mzOBKcm2
pui2oUkqp64/v7zP56PeZCm+bZjBmjSsrqA1p0v2/wk7syXFkWyLfhFmEpKQ9Kp5Zh5fMIgIJDGj
AQFff5en3YfqrLQsK+vuys5MApDkfvycvddWhrXGOEWQg2f9k/sE97FWoLHRP2dN1DIlriUX6YmU
1pg3DUYyQHlo3Z/YH7LTGqNbub7SQrNYplq6yuRdKEGnZioNN5qcqkXxcX/Yvc0gea9ktHGFox8u
w88R+aow/HygE3K5aIKg5XCw4g+WdBPZ/nViFmj4Y2BJ/n7/qMa/G2S6NBiopmFwr5qD/m+V6rHp
d9VRb/I5AngNvldK9ccZt0LRjyEMAGhFZDZJS/WaHHAdjlnPkyGRPGZqz4Uh3KFawF1i+F0O+MF7
7KhzYa2j3ty62mVoBk+IKgPmVz7lyHN1wzn0Reu/B1u9P3+1Q53ERNNDzSjGmYqjGP4Rh8EWRbDL
cO+ClXCljOiUnvYdo7XTsqYhRAENwIngBb8PthHK8vD88Xqqu+25Bn0hBJNINZfdxWl3D+jYAApv
MXo1E3vd3amhtygJaoW77BiPGBuzTDPH8C/NBN3G5zr80Gqlq0qHX44G7/RYxub3B8p9To97XhQu
YsUtbhphfB8gvn+7OE6Vb/4WDR34mMawPQUG3QVkMyhsUlSR7RgKwuvpv0wCFXhA63E5ZpCVq9PP
NfjQE86uRDqo4fkyVhFmY+1Rhxz7z9s1Ehk0vbMXgRIao50b5A2m7CT7sF90BE+879D0NOYtSJXg
+2k+RqsO1ZNKx13Fkku/62h49yZrtOg11i/xe4RmhwMdDRemLa1/YpCG+jjRN5zzGFNhmIb6gSlI
A7gS6rI/+IwaMs8I/cDxb4DzMYmm7VvGVGJ+jE0V2HPaXT2jo6Pt3blHvUpNt1hbCMOqn26ByxH6
/E85piUpINbYP5bbhQJkn1OfzLbD1s/GmZPf8EIWQheRJwz27yeuEP8JgqKKKjbgsiDEv2ByDp9h
PoYz5oA+8AqqKSh9iN7wPnMyVQImlAiKnm2mrqHc9dJb7dC0DEB4T7bL+x2RDnwwQd90T98sOFD5
SHLJHlhJbnRFLX1B+wtdJfaKjpAHqp2rOANTrmNy8CCKNhukUsiFeHd3ajCY0zfMnjoTcpgJEyZ9
DCgu7IspymlN83rp4+hKw8+GVoHgfXbJLWlBrwx1yiDToS6UVzKzXTp0aFqJWUIgh3gGASf9NO0Y
X9oM1ssVpbrm4AskW/PsyPxQEdogtHPYDWz2tEeeXLB7cqk5g1Cuce/l2IiLs2Mabg2nYN48d9Xh
0i3V3H18MRitdbD8bs9XkRNpdBa9AtB5SCGgmkOZ64r39D2636eMZh9fBrh2uiezRvekMvls3Tfz
FYwg3B65o2yk2m0a0ca7L7bJCeM/cXJ4AjvGG0P57eiwcYlpZ8q0Yh4qIXvmaz2Q8/zz5o4rqeNI
VwdBa7GMogMqQTf7n8brMa+G30nSacKUnDtQ+TnvSD9igcx95WO/GK+Csd/AIEwvPGQcaBw+OOmM
ovSgJZwKP+YI6zV8HaizEw2VaUB78h6hF1a++nTlUVO2rq64z6v3yNMniTUcl46Q10oV5EoAEIHj
15kZ+nH193XXNP69QyKg6hsD2WQ6MTDM39bdfqFV0vWjFPMBPCoCtY8hq2nxnnJ6kxWX0mWwXdGc
yHfsTx+8X7orw7C6BAPAQnS3r1hYg0IP3oe279PM1N9ZA97k7kEGQZvzJV38pza5ktTa7DkslKfo
dRs/+2DcIDrVu+0GaVpLh9fMTrRm8vQlO8pW1FJCBIm14ug3bdq8ff28kKSEwAWIEqQcds6Hh9Cs
oMtSv9oDJn2q5p0a78pZFNvLuIdLnTZzxyQyquuEk5RWuBea+g8KSiKyKCCxMpQcwDIJUyqLOTMl
59VGnEKkhc7BGgVlxXlPGSsMoHTnA1hla2kYZVh6SbQBFneemybuBcw29WWqkwAE/f/rkWlLE91C
6dUketNI9+inlMfssyX+lbO0z/Slw7mQvDBqFVH+Ci/UPkMJSdkgqsjyhJ+lBWdOWMzSa6t7CsVu
azgMdFrOFU8GWi6hj9uwBFxGUlVo3LJ31v/A6rJfiPpDRkLMkmoj5gOqcpgjhlFddrLGDIuPd1Z/
oKz1qJDz9FK8cC2D5WfejPBChlpSkATRdzg3vUlHZaTPX2PS3bpPw2pGsHhtFXIpzXV25NzfLlra
wBBHn/snQ1+OFLN74TiFEb4/QwOgClkBtcUJViFykidjTouk4YggziK1HGItYPR23jDSnb/ua15Q
NPYHLsEGGl8PcWe3jDkZZByaKrnAgbHlobOtOYjk/rV0zbNQqXEULBeywrmOQeAvjNdt4GGHugA5
wA6xz192m3XEM2C2I/bwwB2GZOaRGW/7JgA90qEk7it3hcznlPTPyx6ufAaZuGDH263bhEy8XokK
FX5y5Tw+lh52V+9bRE6dT7IB0KDXy7uYTlUAzFuUPfcjZe1BBg06/9Tx8ZxuWwR5HObVIfrbZ3d4
Ss6FOQXrM95nxemBa1vdWOefbiP+EgMjk4HGLSmu4cPvfbE46B05cWy5HG/dM/6MJnndUTtGtxeS
z8kZp462OUNSeEbluCjR+3s9RkSt6BOxOjU7xUeI0nazRt3JeAtI7ulpCLQ6m/EYJUFLFkbf0e4B
h2WG/fm462yZ2DSsl+iOjYRBohohz6K1tTOYlLwjCknkq+1aUdMe3risnrKUi/4svKOKM6WtDBxD
dooFB9nH/Lrm1H3HUViDNWJFzJ66zW4K53MozUwMWoh+2VOQcon5nsPNklQkPlP50e+XHRZ0aoMr
kRBwoI8h86B2xDyHzFUaZ/0WIGAN/5zKDWHI3TVmz0PRQZ6HTo/hVb66Eg7ooDr7fY7ZJVfDNjuH
l3rO5e/LtK+CZkE4P4ebseZ1Hp5COIgxAWYhyPZgQB9DhRsA1HMsjoNMXQiMNiz2ji0Cd8lBJzDN
6QbgxY2olLfD5hPocsq5d7Q1ArAFLccJKujCOdLqIE2BFuaN3BW8YVLAZt9DFM+J8rNgHMhUpaDb
AtCFI1Km4y/90Pnwqh2n+5fsV0uzsm8DsMV0zWPBhqcf8FOhVbhspJkUg1wYZJUvwQmHAQxzclMC
zLVVhE7R08TmwKCwejooE0mJSE8LwFOcczXmou7gq529Nm9s8CzHxwQHWVDkPmK9o1/NsX3CXYEV
gJWzb/oKffOPXVJn0BadmYt8VH8byxIhMMhDBJtPUcNQBtRozu0XckIDBZTFwqGDsJ8TA+qX621S
Qq6n/VJzQLZv1A8XkqZwl/eZ0g9voYFEHEDjtCe4e5cpMyb0KUrtyel20ouIpMEEPNI6p2TdT26V
i6OycKghTq2/pn7k520rt61CwvQ4xYTQs1WbRBvQpQgLE5ArFQPaWuQl9cdmch6j1KEbx02kehQI
oobanRFfUSBkKrjFyWAC9XLL0xRtH6lOgxNdLP2J24wZ8pE+98wA+L76RBUX7OLoc7oQPSzYNdoW
TBce3ezZc0dwZEOn1qZYEY8liV8cV7hNIFq8PNZhlu3+iMF0Us1PIbByvv1AnZwhuLO4kUOdnz3j
CKMUBs7g20wFV/7w2Ul7aUZhiPQDZyQF1R5Bkk6EbeEQCsQsa3afVD8G7R3cL6UDK4YuHKEh2wjB
24NhysJ8gwGznhx8px/dvwy1+wiqxnUMqoOud292AsqwNJjbtC7tmkFsJhJLEksFFjvq3rulXASV
DgDeB9JE1JQ2pr4KOsFOPbQX8qskIdrvlO9zJsXbFWIogWdgeaUHFp8ytJdsUc45kkfsTJSb201D
bKRGO9p+AwGkgblu0VSdoxscHKdZILLd6VGz2JZ4z3CzbN1XDz6IM1g/ktu0wNVqOAhs1OA0O311
yQOGQ4hyQME+G+DQU0cVQoVskNtEcHPbooxzqoO0YiYIRQMF2ovAXvZm/2R/le49LmekBayfOL03
r6jm7a23Ado2lcsS9p7ONjEiWqAXpJT+wy+TcsYce3xiwIiNulvSo4PUyEnzCaZaAXbfR4DGpcIC
83M7esjG9EB224bTJ+JFUtRj/TgtiuEWSyQXk6r3goKBVjEI/2p3PvR2ILBzeVQzqLqPe+1uC1Sp
EuWQf704r0rkO/Lk0DW4/bRr7fCeFlL4/IQ6V7Nlxn1aPi9IKbajLftKhdrg/oVFT1bGfXVRoT7t
PE2JH7ov5Um+4os80wTfWibahmP8wKK4DQU+cet82Bmo766MOVzWWAOEG4aro+D2nHIf+4WquXdC
pOX/GKP2/z2ipl6lqW+qJoJmUxZj1n909rt+Xy0rtZfPbwyyIuoLms/68t5MZd5IzGZPRjIy1qjB
W8EQV4fFxg7DZvt9RQwkmvh92cWD2TN/qCC1nt+9nf+oqf9YUv/jLf7W1bkVqnRFxpTPRR/DzwOZ
HDMwNQh9cS2GVHYp4rGdbDHFwZ/H6pvbS+N7qUQ4hQN1La3ZYdbKpGd3K6x/w2ZYQDORM+Jk7JeN
UCLEPW7L3vfRL50X/jnFNSOmGjERYGS4oY+yj6NjaPh4TPBEV+k38bo9/O30sGhItHb8IG1GnwK/
SwCZE3Yy5Q4cPUKRdl3H2n98Hf3/+jp+HyE3T1lt6m0+v+zO7fT2QqI923Ia1ex2fb9FhBUgs5Hf
7pZaLB5sY8HFJHKMFIAu0STPDJFn9Ugt+f77ZVLkf7dIxa2kS4pkKkyK9N96loNL+1E6zcjnFBUz
c3ghkYvwAJHTiGwN7fpQHoIBcwt425M+Ge3bOc9MMVK8ZgavnMiAXlbsVYuUk+hKSGS+w44K0s5c
Su4nYOKbMar8fL9WYAgnJetDi7WTinQphecDKmEpxDUDa12ami8XafR7RGhDS8O/cdBQI7lmP7hF
H4fanOlIE75iJorcAzhRcUYOuLws8Whx/QHqGo9RtWc4RN64JxIdygixu0602WUh2c/QnOqJ6jdh
4UgjNu4yBWBec7on1aAlIZMm1LLHfaW4b2s71Vw6FrQr2IxhQwiH/kD6FQ+G8ms6yM6+sDbi8xFw
ur63jc0N7YdOQ10HUh+B+5DDnYin7X9XyzKkD0IOh6PQoIEOQ3zNDYj5FcsYfBK8RQ4FYTU3USyG
F+85vrpr4OdsrbAo+a7ddr/jFM/w4SAMZNegl1Jqja5xHsGMwgL2Sev9yaMtNwfrA9mLFntli2xl
dvqhOuJNYKXvxge6CkzWQIJwal/3iG9HX4CSVmIVRbTKqSHkfCkcGc5pSkOD2VmHF51M4LcYQcvf
miD1Uu0LQSMP78d+uxUkO+GHpr5g3P8ZImVOYDpTtfpvSHLa6mIdHh6BnsR/olQnmY3aAwyjc3dy
TmAmMDluJ/qMpEW9Rj2HAieHGNesPhSMLjDJJTGJbFkfFKPYsflkrz7B34X/H4+B9l+PwW8r6qk7
S5/iqOZzgsVGJbO+2t2jBAv4euwHfHMynWUYEWzX2w07v7wy0YFCMWi8I6HZfFVk/6wafCVTXK8+
iUPua/VxOPCIc5Y5xfMStwKIOhjjF2AKsYWIgJDpYE41FiQEsW4tZhNogPdbr8esb3+Nl6WrBRzu
WtRYobka2G168w2H+KQdQjsXZb3zDKT16UfZOgMehC8dVtjHo5cPZnja/SgO2Xk7yHJUjQElrYNJ
k6nZmZRLXpXoisb64ckLUdnNOvYNcmL9fD4gRd7wKdZH8JNCBvW0d9GAyJMyLYYDvA08vs9Ym2wD
THgP8qxxxCYs1nQBiKI1hVaYR6WjIwssBF6PFuFwoGoTbIX+lyg9ZCQM2Yf0jcGq2gFVmX3GhIs4
HHiwdPNgDvXo5iXvESBcRzs03KgJTu9RNwX6p49axHrk2uejLpQRCkWMHLFcABuZt0NuIIgzoDod
NOPYqmVb9jm0k7+MxCK7Tu7kTczz/wcpQRGwB/ODwRN5jilYeQiob1zueqZDT79a9D3NP5IiN9PS
U2h8UX/OJ0ukhjADSHnX1ioAyzZYlbHi9aYCGYSwO745FSeuLdAlY1PuKIrISGV2943egda2TX8n
6gWAfscsId6VHL8u+gxLYCvlL4HONSFLxS6wm8PMmfwKJV7R/nHMoTYktvjOM4fWMWCMs3oERdrG
c7xBQletR8gbOGsA2RjSIF8RIVb80MYfsuMl9JDG+K+Dvz81f3xoFNUwMB4O+qZu/rZ3XGVdqy/3
vJjrtRDQ0muhP/bynv3DmYpY9O4Zsyu4mbrVFVLF1+0cvYVyA6cLFsIBi094yb0Tkmmhj90uVI6q
jTt4BifksXhB0I6eCnwgusUEJm84WibtWi0QTgCBOiXmdonHspBwONhPFhs6lJdXLIR52a3vXnt4
JsK/f+KBaAT+rxJMl9Q+KiJGNLpimGKb/0fh1Vzb8va4dPmcoOGwCrVEmg92OAujGpdvPa7Wr6mW
VGs5uBCO0Q/vtM1pLXGucjm2TT4+7QGDWCQ9MkpO2XdbH8GgQEKIwYGApLQPubwfE0JW4Sola5Na
RIoxj9N6AGDD0liM6/iz7oHP/PsHkwd/Gj2pqqH15V+f8Hdl3qD9tLTCrvlcQEjuSeFjdXKZlJA5
fR+y3DOWGwEMTkzs8eQdDlyTyRQBWh35f1c0ZdRhNL1JPoDHSfTQY3MfoSAiyg2OzxXUPWx+BrBd
xrxoQSOoAjP1gaIPZDrnrzCff06fe2kkFN3f97hCJuMXQGGwUg4/4/eIUoEovADvqo3lzOcmCitw
axJ0rd3bu0BJhYYFQInAjVE/kCMILs4Xfk5qSfbE3E4YHwYv++nibY1xaNkaplfMV6QKvynhI/hN
Do4yXMBr0kJoe6B7i+lIR6cZMMQNe/lgcosZI9/Iq8Bse3J6ISW0eJnsRC4NOSD7QQZYCSCLoF2V
bHfQFx2Z8Zr392v1B10Pl2hg4pDVVL2vy791q/PX6WQ29S2fQ5wF1GUQKwBmA/pHvm8EMuztDrus
GSoBMhYHNF5a7ZEqhG8QeeTEuffDNjxTdYlGiuBgt4LHzHCXLv+UZG0x8CdBgO2i81iIQw5D7nZa
J2YEXGq+7jwUibn9XrbUz3//YLIs5vH/erz+8cnELv2Px+t1vJ1u2/edTcjPJ5AxiXqqPHj9BAEY
nCHOHojLFf1BMoLU6ZPz5sX/wMEmZdbHIWjajXtfVO5kD+JEtwp/tbm4TEK5tAhhgp/SbuJHaoyq
WJr25hR72rjhnng7bNtpx+7Iwm4gG3oSOX2ClvcIqEN9hmQBEZYE/6gQBrcpWYxTI9NHyCAcyCn+
S8TceBIGePGIAnP08uweys51+nYXW5c43c1pdoasw9My4bacnYnM+vsXp/5pWWJ4jl4YroMsS7/d
EU07OBv5Q8rnhIcOX2wrgL7ZNGriUoQAAVa8XcUG+NW0VdHxmBs2DELfOtSjCJhQMIftul3Be/Kb
H3pVIagptkHdussxOZRmgPLrP94yb+rfWmBd0geybGpKn6NHX9wM/7jYg/zcdvKVFcegR+xeYT4i
gU23JHRUtBAPr6+7yNQt1sd1vVO+qEArVsCs7rkowMAlgdo5znHuD3jOCtKp3Xwh0TqvHHwc9OJg
FN4YXr4E6PwZygEaXawWWC8fc57yHKDROdluemFLkUxjhsrMlc4cCGmat2/nA4rURrPfG57OAaNj
jNsFjnDKvLt1mnRENvFqoEG94glYjNGzYWQGX7biViePh1Dth6ZCc8K/3aLbHSpgdHv45nN8vyWI
7R9LZGdnMeUFRWUGr2G/9J7phbNAIC2rTHDm2tXjC8VClG998hDhppE3lMtM2KAH7i9fIIP26hI4
IaMB7Cm22QOYeBSBwzfNYzhfHgY+R65ifXLNDFowrfBi1FmkvPQzKTpNWpb4ATlADA3wqptD0jwk
3DPiyT9n5px3lnRL0nZWvTgfFyRoDHwCb2NIOMcNdifal+2MfEPcNuzU2E3oQoA+++EgFtMk05Nj
wiB/QFPWN79xSZ0QzdKAOP8ay6f8MHMQGpKvXvzmi191uI/frhJwVER3OIRPn2fNlzHvJUZ2/QFg
mF329FrIDhkqU1wPkL3mFFBhw+wbPnp/gtQ0t3hz74hX2xJSTyN+BUTMx4d3AvbTWjSIWuIEoThs
OvexOQ/L9BnS3vrp8atbbVUYQJD+4SiLXhx5z6GyIp7Fo5I1WUZhK3ggL2hBKt51SFgxvd2D8k1o
xVCNSpNa9ylb9JG8JrmvJGZnH4++3Z4kkfQ+U8Huk4rCRDZ9jVBmcHzaRrLwYgNWnGmx4tDyQ1ve
sH02IEGi4+ip4hY6Ea7FljoG8dPfFExsJRegV43NzLntj5Cwf5r0RYwqrAmMPkxgMlQrbaK4V/he
k5OngauivWY3Xx8oknnElLwh/Jc8AdTfNKIJJ4tuk2JK2AeiPKJiYWjYNSru+89gMogeqbToj677
MmgXLMCKzVy8QfeIPsYF9DcpuWVSXK6itaMtj6v7N4Ppqcb+rcPZuK8w/ykznBOYaBh7TRpqawSI
MOSjQZrHD/8Zv/YFgn1argQNeH2Iod7WVy62tKgnz6FCKuGJxgDd87kB/aP7IjEUhE6GY1PC+EY2
3BsXEquY0iXnW7RFPaAy6cCPP5GNGY7jAtOi3SzLzT1+0ywgAxH/JXOJzTbpz/n95h4VanjKQ4JI
Qy0w1vQP8DQNt4tTuh+ghnc/e4mXpHjeY1tH08Eeow6vS3nPS1/QAH6i/siMjfXVQbNoTt4v+5Xg
Vzfjd6R4ObBVf+vzVdHVR5U6L+Cep7hA70szPg8HMwZz+U8VitE8JN1U9o7D+1AHx7O6oy4fjHqT
ihZGFYOTyDcIJu0iM+ny1Zmxlubgcmng2kBbguu0khFuNJxmOHqFD8U69bySNzSn9nyhX/iWUJ4M
6xR7Gl2xNTcbPkNcTtUlrBbd/jw2VgX9hIO+obUsfc2vsT5Xh/1RbabV2bketElxQFwqsU84FSBc
Cfuz+Pfr2zGmyAYYAKQavXbhV7iF6hBbPTcb8QzOS3iO6k+GpVhlMnWrVo3JUq18HSWiIqbX16Qs
M/Pmfri9L4jjTNZh7THF2qyCE+SYzerNkrOqSlddfPwWs1jIZIPhAhbQXtQfqmumsAonbWXPZJBh
ezk29wAMTxve7WfJcZqM83uiEcZrQfAYfxJeaX37MSdoKZ7LYmXGIk/87Jy9ewi2bnVBjO7k8NJZ
JAf2oOOMYl/SYnb0uDKvCQKPkTKVDs8pvg/BdEPxQscMBqKLjpTNRnHYX7K31zu8IoU1SWRIGivY
fP4dt39qDB/ftK9SOS59LaI3E8h7xnFTbFrX9LVigEb7Jz36j6kyKSCR18OIuBpQ304D8Zdn3CdI
iI3b6b4ISicWtWMUDOdSgtBNSKb2QznDE7FhkqT7gATaKYfvV+cUOzpeZzJlMZ6hAo/1SQ9WPhnV
QsMkQRzrrd8BxNLXAfhISa71vvUr4W899oRKCGQaP1m0/S9ATQIa4T1gKJPjPg/J2kFHPMbqyBfE
XVITp2OJKFns05p1nxQTjjrMBwc2d8rJIxZp0TlN+lkb6EnIuUn60WMJxmLapL3k6DYuczkoNk5/
xDfH8a4ZP5YD95V2IMpW76Dcs3U+WRR8A4Phd7WT0/vOhPZOaze7xm2qudKqW6MJRqzjX+Z1UiYA
ENjh6foyTIvN9ByfpgZHkb38g+3ZAP2A0CZWGFK8rHIE7ujEkhWSCHT7ZtbXyqT2HftTljMSJBIN
bfdkEOTr/n6wf0anETGgSFwaVh6EsfcNXH3B3JQQIaBSeDgobMz0msEr5NmEa2LE1430BNN8PryY
6wzfofCNN5jtDZ2EOmFjvDin2RHxN127CG4KABtqttEx5p5PoG/jok71TTuScAt95rQUmczCVZKs
Wiy+eshRsp7iNTnG1HAKbNMrqB7aT/1xL2ZsW96d+6ajzCW7RrLKJVv8iDnlIGN/e7Hvi/iwBpal
6vPSFQHz11GV4E+FFfc6+bflnZYFo17ONWeiqSgAOlLmfWlyNK0iNcN7WpPe9t2NYeqFvakWHudH
Wk8kJigzeRtcDBLtLQMX1M0hDB3tvTo22eS4hSys7489b/hJm1sHOWwpI82/ApshMCkxR3Vsjvnv
3NLWf6+efxWav5065L6kG7ps9vuy0f+ter7rz7YddJ8tFly6708khB1NDPjzz2Jv9H5O5aIR5TDx
riqFjMZ2dgXScFs9pfGgRgiTo6GGVfjiCsulozbz8pqZ2t5oFu/P/u/vVe5rfyib0SkNTEmjYd//
V60vnZWLqR6N8/zmxlToQGAQ6+D9goykI9vNKuTfVyGlxNeEGwtEFaRIgmzpKhWIMZ3FySIGNc4P
fONeysVJn8kGFnTIzjUbpibQ0g15L8nD7aRIQWw6PS2/37wSbcNuZwK6m0AsAfSpBTydI6ELAaHy
9dhJupO+RXYh2MrxmDv++3tBqgyKIKc541noLu5qpVNapecnbVxSri2Ne/zpi/o6PI64gU5EC52T
5ut2nOaHCsfUkvC7+0qX+QDtgfhIDnskpSZD5Bt0MDFo92wcJ7WtJPvq6UM3qq0UjQtfDMEjuPTA
veIigOCFN6N3s1LEWfQpyTUPifjRHRz798TonKrPdMok985GB7V5kHnr9Ihj5Y0RS8H4VxpBzHbo
flcUPliCCXTYDcEmz8PB0WE/pdH7sYaPaN/j4CIksRgiWr/eVRxbW5rfUCN5+dpwXg4HFEqAEeq6
mONEONzr3rD3VU5Q6V5R2n61oLvYRojMJsmwdtpsKCGYskwCYOCPA3dzN8NGdGb6Cyg6RvRyzrMU
Qp690r9WnRRsI/2JN4N28DdTS5+S1Hl98XUkPF3W9Zv2zZAP+rY2V8Xi7b4XHzANfCmwZZ/WHsWB
AJz0QBg8rL0eD0trwpjBYkd9WAzj+MVs+HrabKxcL4jD/PkhzZsPheUrns1Oc1Qug9HkGYc3m1kd
B62S/i+FmCoU3K+kCk3xbhyJtDsODj0vfTqeV6fsz7Xdjktr9uBI/wr4T8yIlv9lP4pukGVhHxsW
5fKMhYuS0brQm6eofGfe5uncE3zNeOatFFSOVU/2HD1+9v05b9+/x5N8w9ujBU6BZISgeoCBIyvy
9CXvkl4dbXXcvc6FHw/6/OwgaODHHsk6PtLKQvTNJ39RPVPzHBdw6yJ3HgWcpjhO1Muzba4P7GW2
DTc8M6ylzz57tlxhU20J60S4zcnODqZdzN8xRwGt4jkE/4w8Fdu9Q/fySWffI2sPP2W4TMCwvEvL
BVYfgVueQtqam30fITcNiiZlau5l5Yif3wbj0guiKpLd3efgJiN5g4GRk441GiQTtmqif6xmAER8
AAqa9oYXFbHMSYc+tBQfOEA89ld/GmSWr9sjnEDI2OIvcyP+LED9WiYUODP99egcjxI3y1C80rEk
uVTyEplA3bU7562YtOK2rZXgykVt4Bletl4WC4AWVqJF2cu3p2/LyLYZcVDWJ5134W5tVlZGfw7w
/jWNjrpXTbKsw8eO7xc3XrJ8t9ao86AkCkzv2tZ2bZgdxdSPMVSAY+VqWd3KHK8J2qusL7d1Mvcc
2CJ/yhmzBoZTkRtejfuOnTGXgHZx8r5aj69hmOQjw8qIjrp4/J4vP7yl4q+ZfHUOiBLFZt7w0Z3t
kKAZNyLaF1HvfFpEdEBCXlkefQNZ22XyAca+rDnFCww5V1LbqTgJxGsQyoTGxypDVzkkVhMd96N6
/UUZ5GaMOlzXjUSrMZhHfOftGtEM6hmvdih6EEe51oT1YTJiFm5fd+uen69Po4yZtj0Wq7lhO8F0
enOip7vmszyc/tlO3s7WmktXXj9xc//no1s/XEtmFoxT5InP9+fu8PbMXdlOKqaRdZJBWC/oM/Ae
3JzVd3ElUjmaT6/2tN06h+vP92X5udMosIkRtFQSfHCteCxMfj7rHMNa8xECUMFs/2mAmkhIspnD
MJGCzmFVjMtIUdzdRtvYfot+2nB6mJL9PA3m9jrRhS9dnVEfHiS0hoRL7/rObt087CSKphhgxV1C
2HxBOBfqrx53fJSvs2q82yWGZSWl7TOQCospK4Pl/0jhiM/kRiTDTyXLdouJy6f0oU/1fFAUP03s
f12D5ceuSfWALWkH7wmpGj9BZK/FEyNkWSmlz9c62/ULn4P0OsHNnfhucuk73NEXh8SHgEtvls5i
MPl+L6dcjoz68AkTwxqssl2TvZ31000Sjk69Cpf0KwLAWKAnt5bLBmkPISYiXEnI6qC6P2zbuiP5
SdbljP8HSV/SWF+YF0nGsdhtQp93gKMrOSX3T3o/MK8dZ7r4atdo45nCgZ6PKmtOEpEVZBE3sURn
arElWw803BAWUZbdGSIgRTpawWE7CRYB12ossRtfqexsVqI64VsTN+VzYVi7nHXmcLXHkBiCgOi1
6ffZ/pal+PsGbfhkkdc2vTiHLrgtx3wX88xOFN/K5vMpiQF+GTI1F6LFHhspS4N98+ZcQV7tO3Ak
y/WfERIuh8fYjS4ONwJFvUjOa8DDtTMoc+S1W/o3AO8pPye3I7BmXZJFRhyJ5XLx9+LJ+Hd7GR+/
Khm6rkLKNI3fRRi97dmsazOfx6sVZ+Ff/wyH6Sx3GcQTN/OwZ2Iuyra4MfyetR/OgDhOhhtnMwtD
5FATH108veeXNbJYR3gUbJuH8UXfWXwPv74BgPKFNT2YgP3Ji2KEffQPhXuglegUEVJrsW/8/WP1
ZTFn+98C9n8+1y9O8j86qQ+5PW9rFQ2HCKKjublDR2+Z1kbxajyTHPwcKDhseYUHUYG9DByN/cNN
54qPLHbYIdhJu2AILbl7L7cmV8tnFw5Db5buN6HneRvPCieTcLZJKaL499nQG/IHvYvl8UTOwsno
Yk/CcBb6vu8GETdpFCGQWCd+8vOTjHw/pNIhbM5P+H1WsCxiX7Btl45sz/6Z+O6aIEduIBSN4Xxe
WJFOD76y+k7fmUf9gBWEr407E08K/4gPl+5ns+F+f7M2Itp3oTk3nGkCWkCmDdx6cO/x25re7Wlh
zZ9+Nq/DbGdPD99H+1uEV/79EvzhztJxa3FraYbUVyVJTNf+cQXux7I9VoOeKMoXK8k+z4aSz0Gr
xzToumpW5O2hkr9hkLK8zp/hS4dQpFvb7wnhVdZlI2odMUpgVm6hFxGilgG8BUAYHNuXyXWxhIVj
cehIbPfqslgfGhI5wjGyCqbbcAJsNilxi00BuDkcq5ZijY964SFgJf+PMU3/TyeQviprOgI0IRv6
7TFSLpeqXz+OF243NNLQJhzwIXSbOUe02Uyszbk10twEPWbYYjiYyXY2n/7Hu1D/oNgY/ONdqL+5
Gsvycjl3He9iBTuR4BgKVgRMwDmq5KWgR2UqdhMqoY1HEWtxe249hopIXGocc8CYJYqZo4kamhsP
VoPistmIAuI9+fu98cte+b9PJ/eGaqhwylUGHupvU/J7fVTMp2qe5+XiE8r78/qxOW2wc984YEzo
D4i2i88Bc6sLVDDqVTU7EsT2X17Yfy9+vA2OjQOYD7hc9N+u2tWsn9rjxdvofHlJjZNsRzKe3801
piBrvwnAnnR7pGZ///TGH24WXfhONYEgMPrKbxPz4/1470mn02W+eHqMRN2OmeUb4d7LuWS5CBeK
YEuJYxYnNCZ8I5VV6Dw6sqtwwIS4F5IDRnzVqt3cxvry6Ex8nx1Odt8zIb1S7F1ldaFEpbCTHCEi
hJopVBBs+HjwJpQkFtmZAw+xCNlUBLKjNPy4ksOfhrg7QIZFOA/LDoXZ/1F2XjuOY1cU/SIBzOGV
UTmr0otQkRSTKJJi+novlh/crSq0YAMztqe7pyjqhhP2Wdu63jkVFOGXd67LIBgklY+uCt/iuz+O
BUGKa6OUWKOD4yfAfofppxBTHTRBFMlXmJL46TJd0g/nn1QDl5jU+PJ6echDN9hCyvOQVZAqn18L
mN7kPbg3opbHJhR8w6R1inkwhuVm86tkt81D85qtk2eZDvB5Kc4BscItYvyGoh/ftDuy0c1hbXwc
G3PyX+otEp1qcyW4zSJ8imfNkHnN9pARrHhDtM8zIiHyu09kdGd/ECOdX9INbWWysoiJBKhr2aCY
ITUcDS01iKLj00v8Ge5GS5XxfmLEHjM98kHDMRBX65Txs0eYwi8Mz9j9uH3cv03WPYpP8AUoCJVn
g9q1L54dgamMLUV5HnxZ40FTz8QLyGVY6pyN/WNVkcalPj83XNHjh1QQ08mJD+mCXzniaPr8SkXz
KyCLWSuIX+otkx6ocp4+ZMR6TFB5cOiJkjg6G/zCEKBZHSA3qoMoSgiPN4K/2THkj6agfYmw48DX
bdDpeSR8Jy+ZGfyIpTFuF9d17XfU1w7KW/ECVAu32c/oJWHGn0qlwxa3XnRCWiJL0ncnWUAN4VY6
EoWiA7K7KSop+npodyEqowf6FGbt5+A41VRDHgP9x0rxJAXicwhWqC3ygzLGj3QR+oyculc8DuKv
Qap51px4SgcAEdSwMDz8ZFFGMM1PU9TrxsgtXSqZObRL7zl6XUqWFWJP03gGQnbEj7wL3SdD41+K
1XrgXEmbNPrdlEPnKLDsy4ypOE5QxZovBY8Wmo04F7T2QM7Ml63N3T2Y77Y+5OAZCr4rZXgv4g6f
7JRZYO+SQ/iCx9WglBwrIG34Sfgc5naxqF+G98uMsWVid8+7W5hrSG2PnH/hIoAHT+m3HJ8ehTuH
oTqcOjdn8l8b8+a+jmu5a695mB4ogjk0eib9JB3nUGTcbqmPjVeBd4Gt+KdAHRZNyDBc5l6mMCta
C1Yk9SyOEQXXIHMajVFPT2B32HB4X2taXR/t4vQuB0yxIMr8hHCQv3SzhLh4mKFHJXDnlPlNDvLX
Z7k5YRPVDAPjekoP1+FwEab5JBgjR/qIx0xLe8eHat34ZwwSxUd5ptItyllz/nHdz6JdPzsv0sVo
Gx/Qwjs6OQ2C/f1oo3j1koR6MM4lE4OGg8EZX1dKfj8Y19SL7IW1SOxBE57vkhmW3dEdBNX/vjy+
+Qx/f02GJA0YIlkdSp63kUYbBvHVbCF2w15B0XCCssLwEHAqQj5mHD2QSygtO8pXg2FyuBZcMGIm
QmANqpT9SbTrrx/RmVnv9MEUBC0MjexkmvKWDG2L7IdQE+oL4p8xw1wHdX/n+X/qMrjxVF0ThvHS
IVj6OywMeqMKRq0cESmBUtkgaKDNVMCjPyJc/r4H5xKqnHg2GFDCZPYGVW7gM46xHI5EMkc0fYMa
6YA4BRQXHo0zY8xcHLZyuDB+ezMS4jZ3r65fhG48+cDpMwZvAU2/CVrSJJHM00iM0BgN4R0Di8xW
8iEojCHjokUz5ElDBgXxlUYYh7z9NsEmhENiSIjWfIZ3/nu0eEysuXkg4aQkxBwYJQToiKShh3Hg
fEEAI4mivuLgfWb/++VTKv+xyWH4aQrECwmpEbDBv99+VNSCGiej04EpMJQj3ZcwbT0Q7g+Izo4b
c0fnksIzn2eazS8P4hPNx+4reK2eug3Wfty3g3mROEt2MWmSObsSN50PLTTrVXygWM5VtwET5Ifv
6Vj3ZPxSkAlNAr+amu7ZP78AUSKqaT3T2iLFHrRivrajwoUCC0FVtITsyqwa1xGiEYp4CiJXWmXU
kpjiOq6unvwyFFApEbESSnJoEL4oZhn2itdDDHPd4x9zAGXBzDWGoQ23o9OuUEJszbm+1p+PyNWx
mbFHztc9ZMd33HK7L4loUUAK6hDW3qyOIqpHWiYLpwOOS9RJR4+xv6as8Qr57mhL9w7rn9MuhqSz
+XWwgabxYy1KJyMq66Y8sRbRo9sv3KrDWyl9Suwg73Anf5KtWTKpnSd+6UJ26q/f6cUT7rzHNkob
NtKwKOG6kaPL3EOH5WuLxI3iGZcqiROZ5RmR950FKNx78CE2/iP805vqclZjHpxU0Bl6EceFsqGv
wgwKU5TWjPEub5BZXl3mVay3E0k6BYj9Fo9casL+Jzn6hEq2t3h6GOSTuaMODt1PNAo58fDosfkj
+xD/9pCDgxiLEu76cT7HT5ZtNhSLnodiosGuo6JpP75/xva6tv3tloEv6NV88MHUnAPkQJQ8bFDR
ntIpxS71HkNR+5kGGDJZB7NKEhJT8ra/X0WoylWctdnp4CwWR7oSL517Gg/nx7AJTVYR7RQgecSF
TFLPamvtu/bG/sA6ntOPD/JIJ53T5TGjagBl8GFMuXc3VC0HO9eMMGo3XU7H4zsOU8ovjw000BDJ
mlRBYvH9/dhnvrwk12GBOqws5AWE0gL0a/STdovDOqYiFI8mvu76j8Yus57hNbGx0Z0vadBaNuwE
riUchw/MyQb2K8+MoTUVZeyorRAoxeTh32tO+injNUhDFHN41bqpyzfvuRHVVjwJ2gDYXLzUc51Q
fbL97JcWYlmXauthw3nwcC+e+r6Ibw6Ev37skKz/sdLjUlcurcqPvU5nzKeToDCufqQiYb1p9n4/
YS5wqzjvXAbv19zy6RcsJW851TC+UvgmIe0xM3Lny/tlSo53oQPSkU20kT9u30JKL5VY9SHnRo8t
2Sr7kJ16pb6V9sRaz9HATK+19YpgiUIvMxzeUH3+2tx5il9KQ8NTmKweyFCGLN7k3fVF0MVRwVMo
L0zxknKFawiZ9OEksAGU084WtrfsaegEi6G4JSxjazP0mwnxP6L5w9B0NJ9IynDfnK3gn9GHY0iN
KheG4045shCRvGOtwIHX2WsRrMxos2YYeIUah9jn3Fhz6jDLzD3g9ilY03yz+wpfqsUXJeQMM1Va
2njBnvYy1V7peAdpJArDN/9jZfzv439XR/5YGW0fBu0l68KhNklFW5pDv0ATlFhPlMOGrQ/kW8EY
wXt5QYB2tp6eGlq8YEystxLZgk+B8o26ovGMrcC2HlSrpReMvMItUv/dfI3tz5DICVY2LUJuS2c7
dAXkaTNgjJmcD51Qnp73U64mCtxsWW+H7cBQip+6w+CTpW6GNhNG82tyxm5Cp2DDDW99NbMPzZ21
3pO0mCVn70Mz3Ttb9dc3A+SJjcoK+S+J8483o9danSXZNTyYY9Dh1tPl4WX1NmHG8XEggT2/vu7s
exVw8WfeQ6WYvYD7DTcqOoK/96nUaXwZQgpV2MHRkwv0fJDWtB9fUZDB7SM5uXc0fKsnbhfAHz/y
dgFkda+afXiGrbLAL+QLXTeWLSOmWBKPDg6YGSboWaonIIQYmuG47CBU+ferRhn/yyoUcZOSVE1i
1vF7kuWPd90e9WstnXnXg/sNm6xlw1EBQe5hy7jDLyizZHuuo5KT62whQDV8sImDDhPNoPBwElbY
3GQTxnkoNytT6hLIcJgXmqBLyGa581ATHHv1O8rrDb+JiFndKX7tLFb0FMqOwopxXYECMZd9ZA89
LN3F+UMMPW3/eT7RgE0pz6PnW58mVnyEY0RbOHyluJJyK4M/fdbeM2uprR5TJgOpFdCFblXv+TJJ
1xSIlofxhZI7mfcahM9rz5nWrK7UJZDsk4wnm+GKjDbsfmbVAUhdqQ1MEfF9UGg3HXPygaRs0+/u
vHTp18UmkT2IDCkb+vev//HSG7HSa7UDm4zHpaNn1uyhs3XrabESnVXvHKcvmHQxl0D9wvLONiEa
HTDr+TX4ruvNO49qg2PNzzQw4tnJmhydiciFItk1Va8Vd4hhfe5XkjtZoSOAET35rGm+l44Vz8k+
KPhyUr73tuu+vlJHcVJPetxtaCSMZ9fBZJ22aOdMdx/QjtwPflfnNZwqquvScB3N6d7cTarEXwam
/gZJ34QTQSN2p2sQh4dZA4AZeb53XJDUVoh+1VVn184LTZURI2iGo02UyTZejEhb5/PcsrZ7qhOc
+f6QePG7ol07g7LPYAJqaSp2dBDp8tDHon+/QO+4AatIUyty2nHLH6TpQ6dxzdJrZykNLMYHacqs
QXU8L91H7oln+p3id92UpsJMeBtxJQbeeHfY0R2kpT5dvg4drtfdB/Wk6W46pS1Pz2954JClT1PZ
SyT4qCEONGqQ6jG7cdwOauWIYciIGVHGH+vnM0Mq9+of8i+jS3+/1Zswu2jEYKScWGczT7G92cfm
Y/FCy2Uo7Rh+Ngn3wyVLAXNajwNrmzjxYXuytzjYI1v/HnOSUA6hZmHXXu2PzhpfLQTcM9yRWK7D
qvrcv5DEsZz2no/egZMLnwB/Mp+7jyIvfrsF9MbVTnMndk8WzXr07LyNDVxHn3ECC3V+Q8Q/PNLi
goaGmfRnbZLP8rfPyzt3tW4vuZyWc8SV3Gfb1v78BDJkLQfP96EfzN+54bwVHY5JNvGI3+332toi
h459vn1Cgk+/A09FdcpYZyCQELhUY/bEoebLR2htecWbMUGURI0WBkmwUCbaOljgV+fVLLgH1aXv
NKM9Yvsdg97dqvRYdvJ2WD3Dhw1ZcO+u/YVgEL4nUSzqLpN7lKbuUEwX7ePKWD3nU44XILu7HTbh
FoB2UrGjs39xYutjN06p+RFf8ZLJXVDq1NQSYL8PxYSGduXsaWa7KmVI53k5VAmWaFDGOyf53ocp
WxYnGzrLDSARJo0xSb5ayvIyZlLFH5Dl+g6zH+vB2XyNH8irHGdjDs2cEZa4IBE+ZCYRqDB+fQyL
cdjbJQ7WHEc8wMKmwb2jV86w0Yifl/jlGBtpK/V2X4kvUsS2m7cG/hwtyDv30o9rCSY5GbSomhLQ
RyZhblYugVR7EtvivNFUi3nIbtnPjqhT6GJAYqNWJGNq451M7CoHmVLOxDAinwcDYudj2Hja2cMj
C6RrXVglm1P2knZS51utWVfyTFLGYedXMAaWUE/QWv77eP9xlv332cmKDI0anXrbT+q6Tk8q48yz
+9qUUb/RENH2PU6eywjhewz/Gi+1SUQPlyuL/JcpWM2DfdwrNtUTDdbXuKaKrqyOHtV9gykRZpXM
wUEFLXNnDmghavIKlAa+NM3pKJYQKjKTf3YBFgVUTWRPVdhuXxmMrcfiHUfEe4PhyndE9Gf4cvMx
jZsSXmu0oZYo6Zn7ETIUn5NGbo5wEA8Y+/LQg3UX7P5ZbSwwgZXi4B90gTYE4JJDEBuzefGR6nap
20dS8OSAoi+itQPnuXfPhhMxUtY4EHlKjp4ZPCoMPc65A7cJ3MMV1jTsDPocJSbKiw75ZQZsmC4S
OE9GZsLEi+io6WSiVs+oKH83LTgJxiaa9hTSmUnmGsSKi5ECjVUEJRo7jQXFL/6FfeJdGtygLCZB
Tm/Nl0i0IIJFd6VhwTnSq8QUki8HfnGdalCnrr6KopL/CyKf4ZR6gFhLiJ0RPh4HtaKAr4runIzB
PKhFaYL1+Je+ijlyaLQwmSzZTeNCb0dZJ+yQLwMSYPZjKVNipue5GNjU5MRXR9wHTCVWLr0r6dC9
HB/K3lYMW4inAmPZaMk4z8zB/jyiKBbQeck355n4TlcM1hrQveSdZzsadsGVlHgjtPzodGAHAHel
Mqe6Lb7HiGIrGw8dmlY4y2VoxvInlSoJ7WzcCvlqLBWswsWlrPcWkfPHQDgsDdoIR9dS2zcobpDw
wOhDK4gJO3PJWNRLA4VL/Gq/igeqK1f+L3odIpfE4/eUc6zPOCt5PfgShWAOHGmVPWB2ztwOIxNP
jDIfjQNmc0E5pjotsgeA6XA/cY1WUL4cE1oDG/1N4LqdMwDyjJIKNWOfTeLYpbnWUuiDGkCbBjU6
jT7UpRCa6anQrJhAbpu2H01gVyP7+sJHaiKnrOHsWAY3TuwXnPytDS6HqRjgQN2nwg3FwMROfEwX
sP8Gq5Akc3EI5IO+NzzfF6J7wFf1QMxX0Ysy7RF4ueQLFcZmtoRIEP9AGycxBYgQ1KnQNcKBWp2Y
bsOIBGun9keX9SmdnwbqvItvHF2ErPPbFp2uhzs7FtDshOBZgDwCKPYDWxNfeiI2JiQGpgWneIR2
DrRt6EOejGoHc146XFk1B/4joAeg/UI9mukLlp6I3txj/jEDKTKnR9g+dh/aqseftHuPHjAbu7Ks
uTVjt0eHkrgp64N2qzGF32lqNkis88gGjyVJbtVO8s/iMrDWjiAbmFtGsY6uU7UDKlcKWAynvIAc
x5HMUr//KOp6XgSMsiV0M+q17SvHV8QE39E6r3PKdoUj9naBSpOZTXxtGg48LPwcHv9YjJmiCWq7
xj7qgROw4lvBR4+Z8fW/j3NxCD3/dc7dFI60vIjbPskxtq62Uv550ZyQ8LzfBsE0zL4iAE419Ldy
pVLQIlJSV3F8Zwb9R73m+6jV4VMb+JOLCEz+Tk7F5qxkbRqeN91Xug1SfFWsE2dpyzv1K83HhkI2
vUKy8eKsY6h0IMrTYnIRAdDnT1FLEueLAN3yaaeMR7HfNuNYwozDPr7++1394HzfPuhNGB9eMeY5
C8dsE0B1ywWrl4NxnT+dGhhuaSRCyow2IkA2iQNL7EdPcWK+ntiX1xaX1ZWqTAWcLiOdBrvQLaSj
6GYdR0V1Fl6SThs3JhJNDd8AADh1HjxJKiu+r71/f4gfpYDvD0H5QQP9Y1ARuLnY6tAww8jkYmMG
hkPIMpEZMDbJVYoltoVQWG459CiFiId//2R1WEq3S02UqRdqAqVg4Xsp/pEXSmp/asVRzFJDn9NT
B50MBKsM4uaCMyhtJ4Y06xijN20xdNDwhLWfN76WrKtqp+svufR2Ep/0eA/lMU9dUfRNKHKQMovN
JfVGxDzI/H1D8dUG1Kqtc76dppluj/RZYczaxL3kzFDOz+dxb7jhaRrgCa5M2miWje4AMlB+/fpR
dYK74Q3L+k1dtFDkPszFUbZJH0qsdeJlDzkkGOtjGhgkcgo6/gyrYTcFaWmJb4QUfvwizspDP4Mn
cUAptJFn+/O03Z+3vcP1CbOz4GL5Gq2q+XkZrTW/o/85COK4/slF3kzgR/hiry+ZU6xPsAyI2V8S
h760L4/1mfmmfGYekn4mUIehaE4rxukjjyKaq2C4cZrFg+vucZpuUeb4qEp6egUP5WuyT/bqU7g+
vwJcf0jWp20+0aZIUWBtc9YjWKBL+AZ1CGUbpgpzgtSBT2lpFmrTwJYc/cHwJLovB2EOMHJieFf+
Ypp536F3vc5NmhbqlBuFdGgjkoacsRMwPCbSl4yz0qqoFhWXfYJZgOAYM+RalDtWtY+S3k4djEoO
SBz6Q4FakMB3Gu9OK82wjLGGppW/e4ShKD4EOGEUfPnfQzMVu/knZuBIYsFv0ZNMkAglbrVRD+FM
f8WflDslAzY/NBtyvxtzkjeon6mYBKvkMKQgV+ScQC8cZo/Lx2BFduIMGobE//eWkX87nZEXmvTB
NMMwpJsTp5Pr+nTqIqjBoqWV8+KyD8sJVTQxmV/wb8KFj6D4bGOapoFYw58GNBCL6Tol5KAnkXc2
joInxKEMqgl2frFLmKvMlUKsrd3LyBYZrQdbfh587GPQqMc7zdjvvsOPPf/HB7jJdFKVJB2hwnnQ
GcucdUC7RQfuEajVlmuedDdf9hiuI1iI4HWS9zBT6zKPG2DQM0VUcoIbbnD7urI8Dbg/4fWRT+4v
MMmoCel3spvvF/qv5x1ae3+cUX1Radqx5HlDUDsM0xHFYpQN6JmZWxw92DjMnULWYzJnSuyHkJtQ
g2cVduoi24oUrZg4oQQTuyruPvqdw3so094+naQMKmZUmIao3JRxi+MxHSlJiajmtG3hW07OHWqB
cBt1Y0V6F9Dl/Hv9/frzUC5KMtU8erA3byPrj3U3arNsc1bJMD5jvFhUqgLSIQ96twgngmnck378
tuIljezYFCgeytrN9aQ2tSqRXWabo/ScXpatOeEsUgyO+fi00KWzo+Z0BOp0HYVw1vPBVZsBM+n6
XNfwPHUSDw0UEt7FiNhkmeC+nMsVO5r4tyAhQqIvUgkRlb0pdNuyj+2oI3VADC2WM5HPl4AZFqES
Xa4tUGyZITI7JZEVyreAgzH97BuPmayM0DJF6xNjfC5EuxHroWNGkr6KMNp2ZLpqvZLycchf//5G
hv3yYwX88XpuwrWguuRGIkbZRpY/BP3pmLOP2lWb68wbTf79o77jrpufZaLe5NTRmTjk+/97L6RJ
fzlfL3mGKkJ9L0avrb7t0vGIwApRCFMsPeWKba4+EyzzGBfhzuL7LTQ1VU0zVFA3oqh8i7n+2Ium
bPQprbx0I4aqr5DwaiqCOYkSzekxwtWkWZrh80UqNiWGfJ300aten3L9M0mX34ldvj/rH+9CExWN
1omKwht1jEkT5e93IRYnpeuaTlmGe2oBDWKxenXZFLuC22jRHS52Oo2868Z8NIXBcIlCBxdweYbc
bGGOhFIxzNA0GvWQCwfNhNWZP5K+gTs0l9kbzQFJtqK35hmf12cMmjhRmMp/JyUEbPOQPYw2zIZV
r808W1avEkOEX9Vr/QrWcys/ICI5JBvykhPJlEQtVn0eUbH4kJ+PncMBj8vfh/qB2Kl9FtcYTneg
cSBTfQQC0mNPZTOwTZjNGwE/tvmHXAjKVv5I36Rts7mzpG7b1ASflIzoiRJ7YneiDr/+x1daRl3Q
xyVf6YgeiMTmUbNNQzEz/ixBrPiiXZbt+EIinY9UvzTuHJ/ffNQ/vkWs7fjxpk6T3EBUQqv87x+v
lV2vtecw3TT5R6fuk061CrPEHDhqnKRCDp2FJBrw2TJuJQFVbrpsqwSn7f2V5olUOrpZ3tGKfWvB
bp9JG0xfaAairDFvrvgkOYatmgbphh2WNMLhGi6G48RIg1eTVq2RO61kYI6yqvX3ombkymsDcXmV
nvKIzpNw9Ds2vxzA+BXyeca4+xl/wGoUe1GHcERKHKOK1iPRF+LXsylMq+bOMSEN6dmPD6Ahd1YQ
eiB6G9pBf3ynfa+0PVKhhIRCmBqbFntd8vTS1eJxqVlM+7a7ywJY4P40Nxe4o3wJEoZINukv9/nZ
9EPCtjvL7JdTkngJL1fkd1RZb8NvI1Rz9VhJyXBKclLUSu7nzGDF4TIMPjoJF5nGWMjXWYMEvkp6
n0OVtFJ/D4xD1FGljO7EccYvqY85nGI8EbI08zb1kVtR6cy2TWAju0VA5WKXqMDQfV1yRBMrMgqA
dgC1kVZ8Q/o4htKg0tkeOZRL4d5hL5CAHsFvBRdNzQ5US4SWlFHXmKvnsUTd+OrIui32Tk50Wo4b
sBbCIqT6B7NGnBgXNzPduvKuAFiUeQdJTXU01eWzaurkQiWG31mNpdqDH3BKbZH09Wt5eYMLdHrr
NvEXwuL3JPdO7VA5HFV28sSZMZIdoYYj4V2OborpDJORYIcpyo/uXAQ/GoooKARBwsZT5YSnp3hT
IMA8VpQu/Ymv80rnNEJSSbVKDHSvOiJn7id1sBTNjYpTAAQYs1421VbtY/8k7CXU0zVYkXP4oB2P
a0ONea+fJKLjoivsBrX6v1feLwE7k/konoaIXQEqcBO+RGlYKvW1jjft6jRmWh7/7U1vWCVFJtAU
cGQ+EiQea6aKDXgdb4CQwIQArVxGr/lruR7SGOGtHITQ+sf5TW4gZesyPgt2ca+Q/0PMN7xViShS
kHHllbVv6dYf+1Zo1SSskoKrQ5td5FnSMTIm4xNXqvZZn7Ty06ml3ag/NmcKl0Vx50390AcMPx4K
mGwOsSxTIjeRjGnmYSe2SrzpynnZ1rNr6pyoheVoPUhExYGpatZuJ9Be0CamtE+atxJcm6xZYkHm
g+ccABSpmpzl0AFJ8e/vUfz17WgKTyZhW8/M4M3j9bGcn5KqizdKyRWq4b5XvYRXwI+UUa/4hAcJ
lhgfoh4tEhXwR3gRrRDjqwvHzOgs2FetdFWTdKBTvbKhCTlaIgokDJXta8dvxzEgxWNCF2uH0AJY
B4oD/hUBwhUxXEZPXjMap6NxMBrXBZXs/IUI9xyxEhTJ/RTTM7XyRZo4rQGDhh/JpYunxb6VQq9V
mS8KC4acFDgJqvTSmeFYwV/oGvltQLNZrMaphO779KK9j3AZu9JxGi69Om5sI369dsXhpOOv0Qez
UKjmp3qXT8kZw0RGr0HfjbXM5gpjY6303WakaAtDJhXKBUZbglV2ukz5xx2eWS2FuqtBDid1TMGY
wTzpgD9KxSTiwUcCVgDBUhocWie9AiqodEynKhgOOEruOUSGnieECOCPcU9itkuHEEoyHqZrzWju
SE1/CTXRaOmwPSWNi1i+TXSKKpVHRA6U70o3CQXqu+kk0GZlQi1KoWmFOx4hm2RenBirvn6IVcI4
+jBgIuZvd5bez9oRz4IXETmQociURP++T5v2qpviUYo2l4jD/+qfKG/3pqcUTGc0uiOELmaQeKve
+bE/70wRTe9gfI5Kk+rgzSGrp4linOI22gTR7hSoWBWtNGA/J9muw5VU0aPS8UyIXo5DwSDtFwoo
V6l2FONZMrhQzPjOFpRvZSQcECr/wZBYFTBnUm+Ctb48dmUSltGGyD+UGpsABPx4YMqTQG08iCPC
IgghSzS4KdQTOXUvx27dUigQq7UeaW4WgyNTmRxVIAZeO1s2D7qC862UU1XO92F6fbjg8xHvBTaK
XrV+lggUv4FrFiwz/U5i+8Nefvg4+mCCjvBLZaHdvN9T1Kdhhr37BiRuKCyJPobLSdH6dXaeqCa+
Xl85j2eW24gvPL+Y/qldZuT3Yii4hfhwVfI7X7nxyxsGJQqtd7Bkl9XbVS/qXWlkuj5aXy52bfoB
hqD5jK5bnLmQ7rJ387wwOP8saTTLN7Q5KtXBoRT9NFVFpnEpiIkOfd7guu3yNZ1F/Wr3WKSArXrI
j37x3EEpKVYmxkd006aXJ1wg5mz9serCwKLwGDraTtoX49FW27OGRgfY553uSyAh3HzzHq7e2w0p
EL5mTTEpDT95TWnyHaeAJxIYf9jM9HYMgYHx6nBGOSTJZziyJtuBmnBndwyL7e8gl7ekGKYM75hX
ptxcB8ciS4z21Kt8WZGjAbWX99TnXVEFklQzY12KbpBOLud5fm0ywnE0ZZ4s0lEcuRI85yr0Es0z
71mc/9KRwLCbKgslZuIiDq+/z4qgUZOyETJ5bdBr9xhmmg62ndXJK0DgjZMZpInGGU2HsSwQyrp/
GGilCrNpW5BNeEx66ds9N0v95/nFMymDjziUWmZ4bkKguL8ERmtE8jrD+12eAQB7qB28uDy4kifa
6D6mFckA9mffQtV3+JqlxnoPHWZ1tMlxnVNF5qhbpbgJoyUwads+Xt/DL4kpCMXrF9EUYsRoj2bj
pX7Jlu/yN8OVUykHLBG5RFxwIpGCSiiZmkejYjyalDd7jxZGfyeI+eWM4rMaoExpXAl8A8Oh+kcM
xeBCdzpHqbweXn/0jGWYBqMN0BnsxQvDqNqYvjg7pvByQJRfaAiqifZAT4iqeS+4huyqzPAxCVu6
NIWR/xEXKHRXY2BfQ7fvXq72c8f//bw3Bb1yFJgnST3Lg0hg1rjXQ6A6xRuzmlhh9ginsDYbhIde
N6M+DCoMeyg7eJCtB4Cj+sedPTVcZDd76q+Xd3PAh6cirFWZxQvRkDaFDlAy8t7Pk+NsJ/z/l6rO
GDQqbHpeOK2KN4uSU1kfqSmLspprdgLzYR184M4AgPLOh7qtFLHsEXtTrFfZjYywfavW/lgS4kgo
urhN+3URELC8F52HXaquj80rDFLhRdpe0Z2LtlTaQFnJ1o92yhAQoAZA6owUJo5QzpGSBW8Klnzr
EWUjaHK5zS0nIqDa1Ffwms3UnIMHFScCPhWRDYGsfcYrKkCdEtk5RSZ4RxSsn9CJVMdphCOf4tJr
Q2hdDhO8aAc/T91CfhFJABHmLCW0EIMrWTG+RugJpUPoUd/7FpGDFczHBY0DcIHJo15an+ki29FI
snP8ZCyQiQRG13pxJVavFygKrpEronlrNpS+xBpo14VWH2ySMz8bw/MLoynFJNkX9FSWPeASrB0m
LcNPbjECLxYvqclU8wiJgwOpijxPx4kNlwIkfTmsVSQhz8EUYC+b5Ip6lFTBeMa+4KVFgjayOxGX
W5SUOJcK1pJrFF09+EEYdjbSjAbAX2KnmVd+VEvguuLFeiYYp3SmjWaIifJwXEIAp4FPrz1wTnCA
lle45wwKHxeX7tG4LLLX82ia58sKc/eHnDd0cmXMbOmcGZjW282+f2UL0wkINgnOcfhrLIH0/XuN
MQn5Y+cQGQ6VSF03iStuj9gkMJKqSk+sMcCd4BIjCDej1dm0hd4x9Un1VOh8kxNZdApjggdhCUlm
oo9A7hf4ZjGT/NoDeHs3aI6Cs2SEt3ZP/dx4q18qbTAg7uLp5UtnXhTmojw4VRg0OSjIkcKyZeYN
snu8HPaUETEnO0X24FDggrKF1DS5GHab2MaGZI7vXMJxmhI5x6ODPhrH31pyqAqd8XFMmF+2wj06
IgOGJRYufrEOto3KXF7+JH7Qt3o9Z+DTRFzuQrcKQYJTMWkneFke0alg74f3D9oLvvhdiPfGyAp8
mvLtmzirGp9/XC4Fu2CsILQj5FUDPZPRO1lwlV0X+H2IcAm7TIfMVqC26ormTEFTCDdqus/EwTv9
xEkh2jEAjtjKViQ0JGw023RcOFvanja+xMiLbfExkV0EKjpjNiP/BJuY8XMcxRDKmH5lC4/HmTpN
qIQRUrujxsm3Rwx3nWTM8qkyX8MTadJj6DtXBrLjAwvuuAq/dL9HXxNb3VyNpobut8Qa1pkT8mIr
1ZQKafXQdm42ZiBkT54ublXcXjO0m/oLo5ahfQycI6bdpIYbZHVoY9JFe3KQ/0ZsjyvtKQrBSMAg
mdtnQqllX+yOTvRWECe/VBDOwVFY0q4q50fFNaBjXHkqmBlXmi+vcM34ZC/1ga3SCc4gvwkn8VMm
2LByoaETla0fMRUfhXaF/wGd5ZZcwTrwIWcRFoQ0hl8zrkK2pWrrc/gAKIZZQJ+MRiEvLXDz3VQt
SZZ9ndRY4tLPhVA9dBiQvFFq6u/cRN/75e+byFCZNCbh0nVaTsZNbF4nZSxTWejW4XEqGYROjHwV
xkMKcVwlw06Ch1Fqa1hBnk6Y2JrNWqIlAuDtZCo+OrBO/tJ1lB0BENLyTmr6S4gxNEAUKtcSo7mC
cvNsenuUQulqtOtTnQLm1luEUcAS9sTUBBGqq9tkoWlqo5gCnGjR/i2QGNAiKCyqms3VDhDt6Y60
X5fE4JGftY5y9CjVGYRJMO6CcRs9/PuAEn+JS5nXpO7KRQscx9Rv4tI+TItrK/XtWtoEPWZ5Jc4c
GMb5EAtQPaD3q4+efMRz1KvwgWvGqO7yyq4/usQFpRnTTcK+4cymheTt4msWa/RQnIRxEW6UaGPq
npbRusCuG3NEhX62L8tjLXJPSMqkWV3NGv4Y1gjg++vx6MiPc3qaIbkLVJlQx7zgXurTdbmiL6Z7
GDjZ0emQxTky9XL5ocb4oBzDSROjCYaFFNiPHEfAYamrdta1seSIEqrVgzHg4BMbK4dmII9PhZ81
+BW5JVDrYCKCmKZ8MeJiWMcq8D3j5MX4KLR+SkWSZ1QmojFXjo4qztTIz8PpCOE1inJoX7gvnadi
91QgZkJKh2Nsm7wZtUcvHJJrAdWe20W00ero6O24cnG4iGZ1s7mUs6qmIjqGx/7vb1X6WSEgDR9g
Mlw+zLR9i17+iGyickRLoS/adVa6Z+byT5sgR9ZGLAOv5VFm9y9LTtl1hPPRoXlP59GrgR9COsge
gd2cd/rz9S0PJleEezEWs/9+POMHGWgYEjYluhBAXSWITDc5WieVvVLTjViTz6eAj+1CHC1GHQM+
CfwCjFgbhUXh/Iew81pyW0m69RMhgvDALQlP307qvkGopRYcDUA4gk9/viRnn3+PZmJ2tNhi08BU
ZWVlZa1c6wCgcK23vgKPALsPAMWaE8hqGFLcxZlliYpIvPNVsBH2rSZyum3KEbekVFz3Z30kHrq+
jTfsj6zQTxeoNQQeaD+SvUJmpIJs2GMXufisSBnNPHjkWQAYJTvHxxgC+FkzzYc61rJvx6sNRzRg
4GWtIcOdhUYVp6i7XvDUHXhBmriOG22TAglvh7BFHq+IrnDHE6BYi9MQudbKOiWO5Y16fHbBci3a
CxKZcauFtbawNR9V59vNg3OKAIyPmZkvm9WY15S4SDIN/livuOUDC2jyTN8Bk8BFmlHB2UAvPkDb
CF8bVCZVQClhg44k0Vjt5aB3waiLQA8qdZGSByxmjoZvDfsMnCUDbLY8Hc/IWu7LyQ1qm/zigVOB
9DhcAwt4xHq6bK5mfDiua8QF2N067Mvrr7T4Wbhv2hCpKBd1O70JzGOkwgyt+GfkqxV/OG8sd9uX
r0C/nFlgpYGh7C37VbWhaKnhELt+m6Xbsd0fkTj9oZtsaMDQvz2f3g39ywUqcKp/ntPtaixfb/Wv
m7vRlVXhMA3tZm3isGeV+32aDM7zcN06hV9W+0pANfMa7PXZM0qf1enRXdfUUKRrvIRqeRlB6Qgf
tUB1TSZn9nLQAhheAQofS6+bLdB5d7pFWS5yCtyQNYP8hRL/i1/Cq/1T/6DefzQh0go40FAvUOfA
aZNQhFXYu6DKgG9CylZjhAF893RChiE4mKGGtIt4t6gYI5vw97xqjOe+PaH3TtHLSSNp/FZerx47
EYELRPX662ag6tsGdeEjVW1CH85VV+iZxtfxO3Wyc/38vZ1eDs7evT0dr/tOWTrXuDVhy/7eVm9I
24FCvqBgNyXH7Ld+Jb2SJ6wIKrxWMIDI6nFWwQFvhqq745Oq0ykJmaGgubfz99pOyEJ0xDEwCEEw
7MwP17fB3XfniHuw4X4bfONEellM6gZXgrnJmqf89na5rSpS0WNclcuMt4CEIrsMv30RsCAommXp
Roqzn5m7g7692S9Mbz0IKD10irexWA2XwLgG5uQdh6jTERnZich0tWby0dUfKiSIFKCZ3rVbNAC9
mTrUoOCT0Idfk8MsvExbzVnfIPavLj6Y9QHybj0aUf1Rg9mpo5Jfm+bGQQ9G3d3WmkqoSBkrW8hE
fZ9WXG7Uvblhjja+rt8AkCtvOmKvKG4fng/Lds3mD/U6+rp9n8WzURDpDQQmUBq9Or8ufPoVcPWA
3qmxLb7f4OMh5wablQvqbi7GeQPR7VMCSABJbHfe3lD4TasqmgzHr8ZpfWh8zMUZFyz1ukgnPARn
Crs1C8kjN7O/GCEMTkeitx2xr02Ab8RMaafZnElw+qV+kIkglrC2ZNoswzd/H0n2juO2yKDwoGS6
Zv7RDfZw7Y+cVQ/pDIQYqQdwfXv0uzAlvFcch0B1WY4qWk+XeHZjC8B4vVbw3V4S1KALIEWN/tpD
4TZmqyqj+jILOjaAyJm1b+15CKouMe19lq6vsh90ixr37Zz9qCF+z/dajb4F2Zb2CIm/2VLc1Hqt
DUXPjBVtpKLpnYDrvt3mAMyvx+h2jPQimuCehqd1ZX/pIU/GrTXzoMEEXu2C5Plpvl3D8UX9Yf/Q
3ybPQMjYWmkr1rexFpF1WuoUWKbanPQMCG7l5CNYPQ4LYO86idtkQSvEFxRFThH2s0l/VjvrO21I
w6fEjh0SpX10WGfPZf2j6FEzoOAgQLVibib55rxSQgMSpXaJDsvaQgbb3DU4gtsrjit9Giamka0C
0/EtACNOl6ktGGj1FLMAaWDTd8BzHEE/sfhGrwYO4GnnbsC7swhmbgZnQs+WM7aR5sBMRuxtke3V
pRYXK3xo1O7aXcfa8SX7WZBd+MpUdh0Pa2fTvRpL65PymiqfmzsjPDu3pLzWC5Oajcr60pz49lnT
zHtKHaatvrZWlyU7Q8/KuoOe450AGWKT4/v0fHtzv7rXBjKy7wo7mz9ow+pX+rN5IXvbby04vogK
M9YFpMjZle4lCmLDs4CdNR2bpGqfL3WQQsFFrYi6UBCXw0yhiWohx56nzL5k00b8nzejKIf1FGQW
zMGUiVD2asxNqEBY01JdRlaBRS1cTtC5fyqfiA1JnA8agdTbgsGKexxfG4DnaJiQpbnOW7Qphp1L
Bu9U/BiM363bssZWQpIUM4gzbubLEbakG2HQCYS/etWTVGNubA6BOUT6OYBtuT9Fo4HC43eYIv2J
0ZvrT8fq21nbz5TnFE3MmerV7Nyn+sXTyBXo7Yfh7NluDLBKwsLssL9UhgcUhOK7jDYYUPANKSsa
LGiBgNAe1DDvwjMLaIBoLkTRIyt30/g8UXdIZTygty0L8gbkcb9p7PeMlm48BItPptepgTpEjOgi
cEkAItJC6Emllb4cT+v0TFgS6deXckCKgFV76KBsaWx1Jb7iao24A5vMP2j4KLK/LC7UmfD58YUw
WHdWZzNsuqWFZFy7dCp251ctlOOw17E2bylQ+idwzx079Mcijo1slY0i2cwgA/3vuVhda3ptLI7X
nfqT7cL0taKUJWW4ZLDT1YGKtrpOpDB3UTlHVQkuX3Lyv6shNgBw9UKiBlyLjp8BK+0Iqua331Lq
khPagQAEZRsJZJZ8gITmnmqT3PMBB2rOvKAkL/XGOunbJS3T6BHb93xlRMu388i2K5AKfbNe/3e8
q7r6f2aB7NkMnItpGAZoA0n2/i0er9o2VW6OOu4UK9ZO/I56Ein129RwVVDfaLB+1bcPEy0g97J2
jHzdWaiDoJphXNcqLMumx7JeP0oREKPAYIuPumJoaToP73QyqSmM6xHpouc2i3J1PgNiT37EAMZw
FJEink/EPbPq54WFmPHDKnfaQAW7/twa37J6xWJzMLZM8n0WZ+OLYa+y89NxeDeUiAnPnFa2+1JP
7J/Eh3J7Hl+cdtuhtzsyN8WpRVUdOyiJQTEuCYQ21kdPs6OrsrPTb226vlAINHo9POQSIcYm5m9H
KZJtOsVuG/OQAM1tCG3ZY4eSjeJ9eM4MUu2IcwTZ8HozWDeCiVqbxx+dvmH5lNVRVQRHfAVxPFyS
p3Vxjlsj6hEVrYPJ3TdIA1INdGVDNmGBd6uWF1ZsVVjeEii03dO9egjwKMtR+r4MkPvoUCLPPJ19
CAM2xkQ7snxPmktYzTyc2Nj4WYoGOoIxkYn8eh1RgnRVo8PVv5GWZ5MtniSjQD3n4nSArn/ZutGZ
DZNDfG4JYihS9TSK4gCp1gELTH1YWwUS5ixWwrMeXc8rEHSHyjNNQEY+Jlr87HURPpngjmQ3fQoa
xGhJ6LDBXqBo5tv9P6FV/3MvCIlpzTZMFa1p17ov2f5mopo6WSdDVcZdTX20wRYs3esB2GCxkVaR
1gZmThkB2LuoOvtVQwAQWnl0LM4LSmomCn/MUDXD/BzZE5I7UZl6GloxtT8bfETibdUnQdd9yz+J
o11ictsDWNbc6MXocg5PuvzTyCc0noMiZyulWjqBL+mH6wKie0GKst67zvOvA9NSx2am6FHRU24Z
GgS8dWIDq+dL50Vf+xULKhhb83/aMtD+60D+WyvJ+39rpeJ8vlwK7XTdIQOGaEWK1DIVBXguCqEI
L9iQqYjcghms9o1PVtKgrPkM9B9e8TAPXDM8aL7CBuQYWVlElFtpQV6ybPOJ6bSOdKxHcW2LtjGM
ABg3OL13VgGs7wCbZfaioTGgqgCVAlsEMNIrc+jCZiw0K1InpzqZnVfWEBclO3ehi1AMODGk5tVF
Rv7d8FAOOr1NvyCo0M5zqkTn5g8Sdt/RTHi6genR58MVNOPcEILigWRIGdqQcGnLkcUAO/Sun/XL
jsrXaplSnWMnphYwp4CjV7QAlws7yQnyTobvFNpfFskPJISBuZLaQXEGuVSSvJDRTYveIAsdltSS
ftUUSRLC2cGQMr9SAYimyT+lG/6p0/7wvtmgG2k/K66749GX/DpEIDVoCF+DfwxaPyPqgLbcZUp0
KDUpZfxig6OEa+ISUp4zMtfSdOmCF1GEKzD1Irg1IRXfrEXYQ9FMSTc3lQfk03iB95+I14VhGntH
f1CEv24Q+LDsYllY++yitBjO9+r9kpwguWhSD0WfovHJH+FmbgiqUnM9BGgXOOdYyWImd+ZoE3gR
q7s0urCooez4g90QHGUuzijRx33a7xpleSlDNpmOTVgb/5BSAkv+X5oRhlwwweAjkdb9EwZm6GkJ
V1Cn7ho/RYueUlJY+bRkSpTt41kZl/Es0cIyzqB4vsA2PaxytIkKNOYLIdHlr/yXu72+jOs6kGon
yIPWWYJLCU3fANHhDTvBLs6prQrqQB7NGm7ZyImrdbG/LYvksKUAfyecmNn+urxC9PogUHBi+Gb5
LOrCXvlcJSp7Rkv7s+YQlOkCY53PKBOigMoOtH89DGq6gLuibY8UYwnp4+GFfZkOzcEbTIKHLh4p
ZHLAXUol9enX+OokHYrCXXz4VUCLLI8uLiLyFzwD4RiX7/I3Bah8ootNXqH0ZVVAoKy9yV+P1+Tz
8lm2GnkNWDe/5Sjle8Ex5VhZZHAM+fTj7yKyOLP8bQdy3sc5TXT6UP++X4PuCb2hzSvo2fAoOIK8
wxW8ydHlfBz1/lzO+LgG+ayVZE/sND0Oqfn3dx7XJN93EvktnxNGFytxkuOGs6IRI6/I33Jl2gHB
nvMcLYN6qLcX6FjTE8QXOhoj6atoYtlbHEh8Wk2j12z0QL14aKDPi2UbcrtP5L8COiyCp3FaanIG
VtTx8ZW6P7ocHUxu2sHI0nyRPWVP/McFZ0/dqtrII91TULypsC4nYUfqx7DTEcyU+4cNAMR4B7Yh
38nnjhtIAS5wSe8LPl++KNtikz0hTPPkbpER3cizx1/Zk3xeziavyzvyV4FVK9uSXZ89v8Sm5Qg1
r00QASeIymLq9YpD8IbLzyz5fuXGZUzIY0pQjmSMoEjP6JG/u8AIrQ953oG56AL5OfvsPQXUTKPF
MIs0KuzMxEIPJdtaqDrm5O8WOInmOU9yqhegHnZ3rEW0qAuPQZmUH6drpD+fo8NiWhbbw5qF2GFt
IM31i55Y23G/zENgTZC0Vt+6oKYBL5QpSld2cR3nO8WFpVUs16VTjFeIUGFXrpExF0s4xQ1E/12g
oriLNGeCfhuWesGK3W96RDTN6CRtBFn+/oyCXrNWI2Q0kzYUg87oIhlzR1/6tA9PnEBcQLaHEDpm
Fe/3MJv0kPxY8SWqP2XgQ327uS7zrbJpGNrN+saRhcGz9vWwD2p4OmsfYb/Qia9LFVthrMN1A3Hh
/YTRGQuRPq3RhkIFzYfsZi1r+3YJwiVwt+wZ+I/myEM4a18sH/gHMqOnlfQaEPzVKXDiLuoiFlbc
SB+K88iiI31P1OxP9Kd8rthAKwVB1f1r0tlMY/vpSTqW0qt798sHy3hYYfNJuU13+VbuJ8PG822z
ziH6zbc0He3Hn+nu2i4oQuGurPvpO1ygXIj8duLzuqDlSIZR7jbzzeczNyGku13AGdkkxRTRmOaO
cphSDpBR394trKoLLnFPMxr+47K4C4DPBXejbG/fSUZjvhXjW0Z3Fj0MeMZ4tJLH54ro4eHGH+JR
xBOJ75q9MnipVD1ss70MWel0HrxyW+pw00xfLd0iHS6dXwfDDoQD58XG2OrGnzJ6Bx5iXw/vdn0p
2GjESgz/hPeWwYxxecq3U6BHVSK/e4jRdE+6o4jY8gnxDgxqI6mQY9nKrHTCsMUKxEqzfbY/0mQz
cu0YwZQgnr7DFdzHsoxScmyYiLg2cWdy+3L2Zi3Hl7PLnHF9EXfNqtmrOb8eyXWBEKLr813G9RQo
VcNfvCOv7hWJHQHrffh8ixbsZObjR7yJXCruQ4xSpk2WHsElINKKW/QD3R2lqTJms22/fPy00OO0
kQaFy+PUaiQNYfj5bggeXMvjXrqfWoJliRblJSyT0/rAiOWQEUsS7EB8jdDYm3yvYe5ET2utM1OJ
D4fVMMOc/90JjXu5KgsrlkOLfZUkJrCgPM7eTivZN+G+h5VMSjJd1RwYAc2glX4BbZLkW7DLa5mT
8y0PzFuGulgB/cGML4PW9pVNQZ1zGiO1yfxPfBkevslok3elOfvgFlIugP9DaHNFZuPd/kAJbJfu
xffTrvc5Ufw9GWuiA4kLZIAU4SWyF7Z/iQiDfYurgLF0Kb/lqG1wXp1X6bYBZBMU4RChs8Dglj6d
vUqvimGLLQDEEevHWJglpf9klpEIwElkPpVR4CTY2d3py/CW/mA9GEizVd8shqS0vjShUG939Jf4
fxln8h0tNFEfQY+efuqjJpIRis+h2V0yaigz9UsZtu6vw7rYojO5NJk2xKzlhsWshpUESeJnpZEp
XXvcpbhCuZ3bkiz5v9pSXPLDt8hUS9+/ykFsIgwZj8OzRGOPccsCf32GJQtuAbZZd8c1IRgDvEBu
WIYRgGaaU/6HQXmBYB5+Mwa04ad7mX/rYHy6vDc/mDu5R4e5jbJn3GAZYzPSZe5WJjuIG6VdpHXk
FhkAcePn91kRJTV8kbgyshBLwPC4AYmpKBoVFyGXLdYmQ0BGqcwmMpfIqBTPcEW3tQjP63Irf/Mq
41Xe44ojjMIfA+l+d19uSPwnbTDuDDLIfAPKSWrlnxC/+jRIxYuvFeOVOycKQU/LUxO2/56kZSXu
dP2KZhBvLc1/vtt4G0rM5cQ1U5kaMqWhHtYHs8C+T1Yp+rUKds4+dEjKjYyundgJlo3yhRWc0I0B
cRN3oeYNYf98+ehCclplcgk7aujBHyblhj2mFGR7rIbQGnEKmS9lmDCUXg3v9mRDjyfDSAaQzIpF
OANz9fhhx4VXLwTbMhwbHID4Url8mVf/+h/HvSxMT7o4pwnFzUl0yzqJe2T6ZYsjuc/eBfyU0t+m
f9jIPchvuUQ9LDdNrIQ6l9zv0Lr2yQ6hHnvz1YRmDNug8WAPQH7GehEfII/0VxHClXZvcUrQ9Gj2
Kn087GTCkGdUAb2Ip8SM/DKGWoEARfpe7kFmApAv97BXRq7ND6oYT8NO3J3EGjIJIOy8Lp/FCeQE
Kbf7vYv5S8D+iEYenxNbOeP58VcyIsSvSBDDMwxBZXYuxZ9t5VIfE3KHjxFv1S1dXGDzKv5VxmEX
pb86RqAEME6sbGyf0Yhxkp2IG6T3UPlSk2wnBqDTMEL/NhADqKiN0wM4wqInJNLvoQ7Yd85wiSwM
E112woKcZmKNc+U0Ejs1XhFXsZ6wOKXRATf4GqGjFl3WxfPhK3ueIXCgRUhkC3sCE8RsiZz0GhbB
qEzkr1lU81e9zsiRbmeRWGIX1utDVJU/UuPNJvkNy1NQYdmNZ9O3YpYzDpnz5RJycxcfJuO55yAa
THJC3TDsdR/mFC6FrYIkT5ifmJVGPlGvp2W1Pa2VXYaKGKl3aD58YmiuUGzdglriHIxbDkLgC5V+
eA64F9Qr5H9oInnIq+N22OeRhujgYwCxxuYb5wBQ7kl7N4vBI3EGoiFpkESTVgcZwD3cEj2kAI1X
9FBelx6R/4tY+ZAhJc+ZeZKRwXVLpp8Sav7fj4xeCVIfn5TBJ4HobOuu/xqSl/snlFcZoBc8gVD1
jYwT8QryeQlaDU97ZsZ7bZiNxCP836Pnk41n3j/LvtKTBLjjDml1rEEejBve/f+vnfBe+C72NWR8
y5B6/IixyATovJi++vTwCHKAx7sgdJB5kU+I9YjHkIni4TUen5DPimnLMar77wIjnN7lc+DVv8HZ
goe0fXGE7Gilv5xYkxEsblHUVyq4C6vQwgPdB8e/IleZPeRx+hwiZitW/uuUFyxCWhkjKY8BBTcG
kDw98ibVWATfDCR+ZNDxpbu2zH2M/TWro0DTUCq9swkXJYXwV6zZflASdQ8hJe7UI3lHxrS4jWNI
6t+v7jwrVfL4/+HL5beMePH0fM6fvuSbJ5yFHFfWl+KUhp3EMhLniB9gGUOzSMNIo4mbqZLrUsav
jGDTP4b1J3Nwwv2x8SbNYkEgKk3JTUEdeSWXQfmoDgj/EAOgxQvhbDmQ+Giiz6V0evksIZQZHEM1
KeKMeUm/h7gyQcqtNWtZF7WQx4hfuPhsVQbQXyXjTvpAYgQJjh49fX9Gm6astbqIPryvpY7opByf
4U4hgLThUGF/iCF8jsWAiKfkQ6LMle2auEWTXPNkqJpvBoVX/JFHRnCCDeitf69xZxJrsX/7UcQm
rXBj9nyMOEZjMn2/hc5KJuQqbldytJY5g92BhKpWNmMfo/KM8sLdGeC44KaJUFp32J494WLEW0Ei
oy6OqFZFjyBZ/i/XSBz8BKGz1dncNRM5pBz4cYKeU+WRybTbxj0bX76q+NUO0jSZUKeAcwUmjrnl
Q4/rMQIbp8qDbVIApOwAm4x+GfvStxI6yNjFHzCf3TaghBD49r/JLD/uZLTLWCfICGSwPEIKmVkf
c8cjNpM2Et+Ub/qVnOtMmx7wmtz599vCgsEGhyFGJE7p0ZzSkPKcYAbmFb55jvNNs2qYUMASNnQP
dcHMxHBss7WC1zvzzhG/9/B/csXw4T9CbDFFCZFJsWGW//eb0SkBxOO3XDu9KeOb0YhZMwXBFn/x
ZdaReUdOTnvSRegqjst001PkQS9JMHMOBuRqqFumQIrCIFg+/tVuIO4Axfc4mIdvkwBGHA4EfrRd
/51o/36lch0IR0X4OCYfrlXC2o5hhB7fkzjnCgMTt07jPyL+C3Ov3N5f8YW4NhkEJtGG5d2tLsz4
+sPlPXrykVKQGxqD+2TKVYqPlvWC9E+5EaOxAgNFMtXPI/m5Qss+dz+yWHuZmZTEPJpP2sqJ/9Va
8vTRfH/5LzqfHXB0fR5v3SMt7zpvWKFKMCO/xUMV/osE5RLbyv+yfJI4vNxK2CkChCQQrFh5FacN
EOns1SPO/W5/0pyPzkt3aCRvzRAAiYQ3pDsXX+LPJYQgnr/OpY2AWG8egfDDIsVlPyxbZiK24uI8
mZZQmdKKkqSBRvNuzfLMTM4BCnnilyXafMwv8racXxxABcCGUcfi7eEaGQ7fexq4p2J0UUA2jB1L
H0ojsye/lZC4ieV3T5BkJ+wB0/hnnverlkGnoQ4kA+b65GIc03san7ZUNIp3Tzmo/AjSVsIie8HJ
wbbzTQlYciq2VV+eS6pMYguK5xCYEydmEaJKyCp2mqMXZSAGAaOiC2zTa8D09RBv4gmUkE2Pe4wr
IfiFISmWImNQbAPhpQ85CEZPgALaysNncXA5qMVt3N0Ow8RMNuJApJeknaRRr0+PKf/IUgBpXAbv
BVBUxidYlEjcIA2kc8a/oojHGGZfwn9EGBMu7+Fd8QH42mYFsmULlPuwyXaHDU8k6pHYXCcyk/BP
Qj9xoyIMprDClhuXKxXbPrZe/nSRPT/EMiRYVViEP5YqsliRYaA2gjAXRymyfRKzNdygNEUJSKa9
TxH9SvPKpAvlkE38cOVUeCbEmaxnJQj86/dpXW0nlDZ5WZa6M67rEZxanxL4SYgqH4a/C98iOS1J
ZEqGg1xe1C/d94Mg3MXTNLsmaHbGii7rWDgRy/KtNpJcSPUN6k7yJLLmVAJ4Fe551tozWVRI7Crv
yP+SL2si+8WMS16TbymBsgPVBYUyO/cI2M2oZViALDsC4UsXFLSVoGA6D6EG++X46Tyd0ifjulKK
n2yblSyJrY/ZYU8BgftyOvwcGmBFS4cgffCKJp5YRlWeNpurWXS8fBu37Ms5t59sgA4nEPhUYLyf
4USTgPog5SsgIu6zLpAVP/tec4cSwiux0c0DKJiUuRv3n2RpKV5S4vwrCx5N1QMC5S3aq5P/viZS
TATeUwRWhfbk6RjVzfyNuT/kUgcqhKYZnGoyyyJwF5agU+EdvxuN9ql9Xnin40u4efLQnB4RmN47
Q6X9Vs8W6bcuZFcWmBAcRBT3fFBgf4bgvd0+s2F2D+Gr4Paa35cpEzYIL/Vv6feSCsjmV/mEvBLa
2ez5yjCSsYpAXnT0rM/9LKq2v+EVXNdhdZoHh/D02mMcYzR9shVL5MJ9hUdwNaj5SQolDw+vwibd
L4+f5BueQAjR4Z+Or7+jXhFJ8gXkmHf+vIcREkLYsbNoPoUaXazGxgrsnfIiz8zY9vJX20MzeG3C
rv1xt0E7tsWCvuCn5pn8lGDDHik9+iGy4Y/gnC5vkO5hZ4TTtvdvtpFQsEuujkfUQ+mOZQP6iukU
cH28Kldw+NqLsR/WSgx9O8Voj+fKu5yGxPy2j5QdX5dpd8lp3+VgcoJD2Hwb5y1NcL8pn6KNtfru
/sLEv3S5CH5qzzqic8TNNvzFLu/gsz0rg6C5t4uWzbejJKc+yU96VjaXtpR8lRJgUI9j2KTRFajj
pTV7loHKLyi6AdHJPkP7yZVFXA5mGNnvXF+7lKuxfPtdziKfoVu4BukiWUBCSVPOiT9pOhaMCPS+
K5htSWdiic4KkP2M4mEsd0aiETug75fA3gD/41LYDolBCCwehqDEFpS7NOJhPQJNvrcoTRnlmP/j
ZQ79Ze/un64W0q60JrQf3xSBfdDe3fx1XBZExH1Uf33cV6xbBX5ZFr6P9bMSU5SW722ye6S37sko
zd9SQ/pd2VIKsVG3+q7cD/sC2nVga1+yGNbfbm+sbLfi2mRVK+va++bN3TPKhT1axY6lT0rShPY9
qMICqITcKqSIxfdJw8mqW5pTOkIGurNhJS5GECvYs+lRdpgFwn9o7+CCv6+kWU174oUnDgHmmKX3
/BmNCcyZozq+tclDB/VLyWRS0EfWl9xzSJH4i6RYZOdD2coumSQgJbPN/iGP+05a3FaR5LUfG74u
m2ryXIhotpdVz4KbtCqMkxDun5bnaT7bS2pZvLHlyxCW/su2BT9/TRAqOSPWB7F4f8FcPlyZ3D1u
XdlN2L68JLtg93HAMzR68ysWUq/hghR7UHbpk84IPCF5oGN2+sv/Rndp/4WAHOgMQnaUW6CASJH3
v4NChkahDuMwG3eHawPYAuC2c11/HCfvYP+wjyd/chs4iNnkV3YkQTPAju8z+E6bxK4OoVu9rvMc
UkpG0wgoVO+ikQ3wOhpGFT5aeMBtyiMAyzbVAbyRO4eWA85wiIRaoNh86UQFsL7qz/CUKu38bD/r
V2BjAgUFnqxCCUrhYHv42Ze/xmrZF78GQlaLULpWP3VKJOzht0rZW7GFi2Ek4DCCgZLvITbGsBiX
J/X9hC+FD8Wg4vQG4vrZaRNrxpS2SvuX2+2zMTZgG3LQLlXomqE7BBYs1c4cAmvYLLN0PjNB7DML
bopjACe0w1qasThCFxBP089L+ZOaGnd4mRnrvnxxtB9gtg58AD9x1pcV+54oVRyhB4+BO8LnfAFf
Tnhz2BYX37HCmRHPjnt3XCugWJp5aS3cMqQWuuGdyM0TKntsSjE00HKbcfZEXd+YhnA/n2+eXYT9
EGjUTuhLvdgMJhyoKawToxso+X48k5DIvo91vnT6HJ0IagNg6nRgIVwUmWdpwkgNIAmwLLywrNd/
CH4TPQNlbo8LmIBuX4IpGwIHwj8K9ECzUniCIVCWCNGw4x0L74gvpURRWRrASVh+dUsu+qABTfzS
O8oYwyMkUuRRSTb0HrBP5bQQeE7xoqmv6hBroNzPCb+hB4VsBkTZgWis8sFLGZ3fu0ztgf0FoBlG
tFKJruoSeI7ZUSvi/+8hoOpSsPMHotNGudoE26g7KDr+UfpWQZx8OqL2vWtctqe7pHSungaCvdf3
7lXfGjZLtgHGYmWkFqv80Z702L1qgWu4r9dLsXcGEEvXV4O5r7mdY7WDpW/4aO4k7nUADNdtFc/N
jvPSHOOLe3i9mjlURy37M5T1ugNqo85hqWs7A/z1mdqesTkshuOHOeTAvrvboi5d75irfuoyYq7Q
N+uaEbdHlP6O53Umau/XYzC6BSVjCvz8V0DLbb+rNNaWoN+nwVkXl8tbpu16K6Xa3g7Kg7YoAvt8
9AsDo0Ye6WIckntREkyVqQgLwAx4ANXm1JDYHT/O2m94NL3TdQLux140F5Q5p+8HIxmz3dQ5i+7Y
IrkwANUi/1D8SKevzkqTGhpyM58BFqfCB5avzticKO48pYo/AXFF3yFUKfIyctcrALgPt6RVXm7j
eZFT3qAAoWshzDN5ngIobHL/AlFm2bzB6RlQTjcC+II74KQDxRo+SinVLimuoDSVUgpF3WvZazMa
K7N4Bu9MmtH1qhZbatAU7pX5hGf634b0X0i5qOuc2Tb0KyLE/ifFnn08lqlyvg07u0saMLtOTs1I
M21aEN5UtJHjs3b5FS0ECgs/9NM6vyQ3in56ENRZPqzziXlP5cbtlrHcRxfXm93YguqyTWv81vCe
43lamNW0nHTr22TpXnsF3zA2YXZt5+ahjxtLDzJ7f7HyfwBQqf8FPgVvoKnZlFtapjb7g9dgumZt
drWbbqc6PyZoixtndzPb2B7eKu33hbr+Gv0H1gjG65EC5hMo5//dtkIY8e9DFBUz1XVAeM6Ype6V
tX+DLpZjVp0vEPXsjFnYKesBvhgKDajc7a6UCoT/+2TqfzoEzuYImNSCRg/amn+fEwujTp1Dm93P
BsJbPX+4tbpw+99XHdgy9LfYt2MVi1vr/MN9iqv58z7R8hPaSnh3dfuP2kJ1rK8HGB8uVIt9DTPK
mV7/uWr2v93d388hVf9/a8vTSalPxuBcxEzrIdGaJqRW4wLuVWv3XRY76mdbqt5kFf/kaf+T3QbR
yL/d3R/tCmWLY7dw2QBAPYHRZBXXk6F1Pnq7pnCKFTtozByPRD1OZ1QBjkc3WcqBSCgJI0zlHW6o
xURJvmHv/3eX/1FzCkGcA7UKlcSQHMDEZvxBWDI6dqo3sDLv2stn3q5Vwj69/9Egeu38w5n0P0gV
/uNUfwRc1SE3R7M5C3mUFoxXUtZg+yGheLOnaTFeVP9S28vDEVwODr05wTJQJ7lN7Uv3ermIQsk4
n8UZ1ME50LXp7L66WhooFMNOBsIoGZzXh4NX4370E1Gw8LRfiHio2LS72T/gri39j3F5vxkIaw0I
J6E7tc0/iiHcmWLona50OybI1XgYP25js+5u6uZgPB0bHb2L9ofZgzIammiApKGncHm8/LbhYaCg
e95SIXOxhUCk7OfaZVdTQnQqF7rNpqj2Ycw+ztyPc6tfS+trHJGk5ZYP1BCUiEWcXk8uMghUhl3X
WYH6CaGlXf6ortQULkp4tZVTDdNg41OSYpRZUGqUbrZPMD8u3HR47zoKxBnOWTuLm+m8nkZ4Q5B8
SanhbsgJ9x9W+vugQpWCYszUA/PNyMS7v68gkztYQDqFtJw6xcAIqJRWRgthvd+Ar2Ethg50Rnpy
nVMC04OJq22qjH73dAPOcd2dL96M+jcKR41+r/RpdCYYTnNwhGeEqBq0CqySOhtmcooPrtO06im/
ckhO1Qr5QJsJmg53VbRULt9NyqMK+H4ImkfIfMoySDnbOVSg2NHVmokDArNF38KYkXKlA9x5gK5b
8ztlht3asli5VOOqU8zdMKRwbZPpcIc3W00U6xll2rkLlYWCMold/zyeX0Y2/K5M4w0VfeVbCWvS
VJIuuex7gMM3NVGPIfxasKorTZIXBpwyGuikww/Lbbb1+PtqvhZsqGuo4KQvdc1sd6Ns6Yfcvp6C
wqjeGsFZGFmkmtAvTsCxr/s0/TpS6DTP1WY1TaHNSdM+VBCn7tH7pjo+5/+T7i7sE6mN09qc3SJ9
AsulrY8whtZOvphNZLGUelFS7mvZCukscj5oUzboXGfT121w4EXt4FC52eRy2vJndkRA1BqJSMZr
kJ+3sxPUOZO+kvpLp0GLgMKNFPSb4Q1ZHTrth0J/1jcT6nkfK18dKf93Z60/y284crbDZ9Rr6ODj
nJ5E90fhvmo6IO1yts5VfdMQPTd56+tKs21vll9TctaeyYgNpuoPbE86CgXYcL3MkJ63tM1o0fd2
BoqmmOAnPdZ+Bng+76pFpkIFpqRjdKkOMYHCM8Ojyqeguu2P101NqbiKTPjFnl+Gy5b64m4Yw9FV
V2f9FpZUOC9gW/SV/P9Rdl67jWNZ274iAszhlKSyZCXLZfuEcGROYubV/w8930GXXLDxY6ar0T0e
M+299gpvoFM1F8EPtw0q+dqkIYSCtIxYjdI+J/lLBUfHp7AJ6xQ5Daxve1g/ZjfvtAvp+hi9B7Av
g/hhCJ5lc4qhPXIMkaa6/bjLhzszvoTGLkFEqEXmUb82i072ZoHmrWM6tmn2nLGC22uGAjt1Qoq/
kcEyG45FDLIgQ0AFAQe1OI0Gii7X/rVjkq5dLIhh3vBWlB9XM1nIeFsWOvr/WE/AzmpkC7qzk4rl
WvfHU4DhVKctCvR4lUs3xudaxMBiyJeK2s5DuICFRWgIFrKSwAwF9hjCIAVOMpr3BjIhounfTcm9
EBRsOIGe0uR068vHMPUxFdggHJhHr31c2X5FLZlvFINlzggnzVwoZXAO0fsRUyCu4TD3dEgOOjQg
6rcUk6WKuk6jn8ybKcRyO5KaR8iJxWiCUHJrDVy7ZiHStOkzjCtSoDkIlebWLruepn2rrqWkhuYs
Ik8kbagllmjKtDndTW2nSg+hhAs2jxCjvDImOEwh+IrQvs4hMR0okUABB/xAD2FcRQ8KCnN1Gc6m
fLQkr78Op0CCoU2MMPipoaU7Kg13hEmlh7WGH1Tg0ybCE5SEVqhfrvS1uC6HuQ5nn8PVrszWrXys
ttM7OWnuvMCbD8Inu7oEMxl28T4ts00TGcdYO7UInPkoOJAB4KC7yuNxJciTrQOZJ7oarbhDc0RM
LmKq/YHxq7CexPQKDiqC3uPjkka/SgX1qAwvqdg8SCbDSCHJ3tT+Mxiq5TX4qGDVC7rK7j5W1Chw
EhtBgtQkuUGDplRUrRMfR69sG7T3U7VQxA+54EZ8CqMz/sSxOhelVxOSY2TIUGAMYAyI1LB2xuxF
Ff3PwNMwMDtEkfqR8s3FUdl5JI0JOk9ZqG8NaOAGv6xonmPIe6SULdpQbUCHq1GfdJ+KJnBDCsRK
5o2eoDOHw8O1g+qadBDG4LGjf8BO6iWEQDC5ifioWvjQZIPjQdVgqk3Cw0K/WJOwFNZclOGJJaxY
rlSjuqMo3UzpdyknV+kxi9WDDUmDOLarc+fdI1U798p1zcnhsyWy63UVtKhfkXJY9xEs+jaAbgKx
zckbdC5pCtTPjVRjPcQRY1iA6Wm5t7hSC926SmhIlphuwL7WrGDZNdK7YIquNxquIyfhg8jRrVmz
st1Ykf+pFbRIhvY4iOPKKofl1a/dqpRhHbLZ8lhetoLwNGI6qI2KQ46oaU9TTh7ROWBDWx8D1mQd
CO4uWUy7p8SNoT9bbDRtpJrkjU+3a6UxquZ4YWXDvZ7VO+veQF+lMVIahzmSFqIZfwS68JRVDaSe
GIFsiQaId1FKD5NA22SQqltrHc7gGEQvqG4ux9Z/kijQDbhm5SAdFEk+6OBTc0o6skq1wv2IMyC/
pp90PWL2bp+EHz+nsbdqx//LxwzkXFFphJv6xeX8T27figOK955VHYJCDp0enlAlHY0qmimh50xM
zatCS8+L3CmiFHJxb+bdyiQxLKQXJalsLzFg611fG8y+6/rSYlycSy8/36R2Uwb8301SJyNih7vC
rWx6kepF3XRedUjlYW6aMNlN3Sm6yeQNvqbaIy1vOF0WvkuZd9bF5HMk5Ydiu5kiZWwGmzgMz1em
trQzFJ1cLBSThajHp+xaXrCccqtqrZjCbPruUhRtzNFIUBJlpuI9ymHZ2B0qdwnaVwWCkYhG0DAr
OcLQQJ/25mgJbtDv6h4uO03k5rkDlgBE69GDtBYD9zW9A4ea1rYLD/OOaYVqSFx5CKb3w6JWq9e8
C3/zLrshOH69Msi3iFhPf/KPf9dsQhJV1zjlu0pNuRHTRYrEQ4GzcwUlvUVjpQYzUflw/+nFszOU
fquLBOT6CqcwONIDnPMgUL67/iGIfpGOutWw/t/NaejEGTTQkGO6qWg65F3zlFPicLVe6ky7xEn3
mHrDTkNZuVGhSUr6WRkBWJYPY2qehwylmJ+X1D/XvapP1hmKqino8vz9fqJSSq9wl1n3Nc6etcGe
V2h9VSFU6p1HI1/26e4+SBlWrlV17sP4zIo3yNF065Jg6uVnjK848II8WzZxc+wT/5ceylct9J/a
/us1aSIKWziE409m3NRKalnHVRZyjyHy+l6ypru+ahCUn1a7VwWWbbECc+RxDMjuyE+wU/2JX+1z
0IvrXiU97x/IZZ2rmp5GbSdd/Y2sPbX10UCGZSpZy+kASoGcKhPnkh1MNVllvou3uKXMyhC9Vris
WV+zWOLqOGUzqZ+sOXrSJkGuL7RoV1bbIjBSeq4N8Oh6k/VPgnGoxgQpOMr0jsWWhPUiQNliyI2T
OoanDmbCUKu/tNNuKXu8L5yAEHadakuW1m0sC6vq6qt1XR0KCzU0GZGFhKa6xxa9oiUowdjOOGzq
WKMpyugEwm6JLkqPAcmLQqlc3yPoVvckxa1bd/59oEV/lErCpaH/pQz+8kP6+8tayH3yXfmyWEHc
MuTr0ZRLRb1eD1RpTSmeC40DRPDuympKprJ5LYM1KbRtKGJ/jJLNkMMlbWZyZLrS2KHKCpa22JpR
t1VJI/SYb5ySR01hry/W7TjedYn40Gie7fkvPmp9qfEs8K2tuGex5xiEApkLr4k9nWj5NOa8FwPl
kAfCshEQeIUDRds1Evp3pdlpiTGrVDA4jf4c6pMNZXP6eTf+IyBM74NuAJJs/KXfdAutRAvqUk3/
1+cRPDraCsQ5UiiVEYUymK7KaWTFM4E+IdnX7z2Wm3bltHQsUccnRJcJB4h0/R0Oumqsm0FUy4NQ
rc36JI0bPVibxUvK6Kim98rE9hqAeM0uZX6qok2tr4dsniN5bpx0PLYABiMqVLxozM7Rj8a0jAAa
bZiSXUUkgWZd9SmXaLdtZP2XgZz0vRP1963fSNpVsqy3oSWVh3zcK/pLhkDRda3Vm0R8qbr1VVzE
49xD7bM/ylzePI7lpclXdfSLaPetjvj/vUKUlWXSREn/amP9J5NQzULX25b76NWT4sFUf1HA0KgU
IN5pyuzrft9oKMTEGIPZfMGEt9iva5gV+roZfllRX/H7ZodZk4cD6rq6NWkn/v1BW9Uv6yoaykNI
60J9t65oLc8rFUQ/AFdDAGd4hV9ua+g64TKERLf1p1MOereQ23vk+JrhiKntSn/sM9fAtHplMbuM
lhZ0xsSlOPE0p4k3eAtqBNH36I6f8EAXsAU/o1ftiBOSdgmeh9YdhWUc3WuRiyGBC+MZIdRaIHma
65dUWfrlTJcQcHSjyEW4JAABGC1Br6O/g8pYBk97MkFKtV9Ov68B1be3o8qmpGCOoxlf2o7/+VZ5
P+Zx4lXlYURnI9pq4nz0Xa3b0ASTke58g91noD0quhD1G2KK7OgGVsgJqyrYJjCDKGkEF2vwbNhC
8TZCXMeKS4K6Z4y016UAIKVB+Hda3S68uyTfpAFdyU1LDMkZ+J7kprI79pRHefT8cyzRVb7sX8/G
LpYRWsGSBU10ev9/f3mcyAyapSmbAVQ/ZBR/g823bLpVTP3g1KC4jpS8xp9cWmmeK722kNGpTFiT
zCS75Wi32cqM5306w8JsUjDC7kIYTggb+PFDlDxG8tJKN1QiIRofyHboyxqPUsEV5UkHsr/IgiN6
dqhuQ4nhldvBHZbnLYeNtNEjXGBWEjSUgYmVyKB5raZL9M5ladaF+9rYmvUvudatOKIu8ToQe8bE
FiI7xiY3uVbR6oHRi8OwR7TBQsB+bxzST+2gYBpeHLRtey7tDgO9SQf/0kQL4ZKje7tnat68UxHT
dse9q3n9+Rtx3X98JEVH8JocC/X6W0lEL6vMxK/GYU+3VZ3TukzXlN2DK14QJQD2KNn9kpIZqKf0
CRl1iUkNJeRw7LcasrrzfHd9LT9kCzm8p0ZDUJYR4fTnScDqs3Y7pCeBC2CunB4yhpwgxi1Wng10
E7x1jKPQ3AQEDSDXQcQMI2Fr0X+qcxpW0sx868CBFx9+NM+A84KKnYtLZAuKYqsIdrQYTn27ArKE
LfXJXIinaBVCLKAnYzcnDTozRmVx5FSvwlyH1uVBEPjDeBzaF6kGoBprpYWLwJvgaXWOuTUoop/f
rfHtKJs+OPo7uIhNwgXqtD/+s7d1I1fUuGuHffEm08p8yV/0dFFfly1iFN7Mp60Pqk90xGfUKHPk
gWikXNG9ZWNQ4VVMA0B1wCoOEcVb0E0rmIRiQ4HqRutSOdEwDmO3QS7DchVzbo0MmpeUhIwl/cbx
rD0zSbNaeDBeSUyI+iBg0A6DLz5sUMobEIO2p76ntG4/C38+mWcvGulE8w0XZ6PZS/FGjPe5tu/A
v/SLKxgAJE1X428KMPqtFOzXecULYmymiNQAtzO72PQlTUzS8oDeG/953T3E9nn96TkPBmi0B2oi
m5U0o2CbDAHsZ0qE2eAgdef2GN+qznM30+bSVsKwdrKzLW3V6VcxEO8ZUhmO7Chz3HZmxlljjRso
l1nMF+yJpmw6DGGdDjAh8q5O6ALOmsH2czz7gtiiq9hHZ704/ClsRNKW0fQvHx43zLGdCSV3nP6Y
z1fufOeCKHZDzGkypwMgdEGidtaekEFxUBS33zNn857aj5t3sr+7ek77x97Q2+f3YL8zb7mOgCzB
uEL4a57Mn+GMYf2LNuRM/JA2kCn/UL1qS0jyq/ENCUF/oz9YezjtJGSu8org0Cy9ZHPj5N3TeLbv
JURqQcgtwlm16KF++MfsDNwaQgm0AGbUOxgDAGaDu3Rbz1rnrYU5AAoYDLW0QIJ0XTygAwRpDHS+
e93I+MDD4Jw4eJMgIL+FSY/3gOBe85wms2aX7bvFuM0OV6hxk8IDXENbnGHWN69si09Bg83V5uJs
+jwonzrovcHHnv43NGHfJy7o9E/hLHVosNkfWCEu0kW+KBcMUDF+d+npOb79wV7YhBv0NxGEUJ09
equ8/uC+m2FDspLmwyy9K/h7Of1W/m7CPJb23rO3CyatkCP+DmiSexcRLBm/gl9V740/BREVaIxA
C8xOj8MleLM4C3wHtddJ8NVe2B0syuY+WZobtOrw/fWfmok/CdIZRPRGXHlz7BjsPzLaAOTmANPZ
VQm6yqgI7plbNNYkMK8XoJ4msRYmAlOENG0LPL26vy6bx/QAWhWEa4WGLz/wUb6XOMrS9EDu4S0M
EGZx6OrT/krfQYjQ57mWuK85/rZeQ4NwOhDa8crEB2WtPY/5rFhWT2TK0l3Ov+lnwMO3nfsZzYo1
qNdNshyARnssNvgZ98gm8c/qY/tQsgZoF91na+vJOgC9BLimn8I/w9HYBhfhvvkTHEE9ludshq/y
Lt2reDdBYzqHZ+OgrNQ7fnguQ8sT3AwBCfWOjbavH9VdvgxWOEDN800LCtI23AlQat0jE7EblsA7
N1gnu5ojL8EQsV0uQMLvkZTPl+IiAc2E/cj0F0Y4G2F1xkz3CEBm+X52Pmgs25mTOA/7583nQ+Ig
Ps521tx3tJxctPvYeWxXVGvZ0ti4bUA0syoZn7imw6yWFbd7lFbWNraP04VRvLIRW1nAe52dZ0+i
/f7weVwOS+fy+enUzrmzj8v3RxeHZ26bnxnsc+Z8Jo7HFr6gJciTAaVzlkda2biJNL+kica3VIqq
SLLIEBVZkyT6g38fJWaPpqpfReWBipup5doPZcc3xJmPjmdj0CdVs7NE5JdRqzHM0xVVtp5hJDYH
IG2mDpM39jU6bO3aozqV0Acu4wcJqT9NW5mgFZSQZTuqK9+HmZrkMxVfkkYqnttOX0jpWg+BN4WX
XEEkcNbSypuK0iT+GPCHHzvO5gHuISgh1aod5crEUog3PeKruTzOEgT2pi65xLIUubAMvn/IPQYU
fJfKMdDAG3qEVjvoE0a1BxKSk8QKgNsNbky4XgZgZgkdgDpcBz5C3Rbumx09IWSfpuaxpbWHnw9u
6V9vW5Yk+mJgChTRujm487DshDH3isNV+tQQx1Co2wtMy9DebcwHbaIOKdwWAPSdSKGvF9hKIJL3
8118b7VaFgWcCSJJlQDQyH9/8qyiSRQqGrZJ+XFUPVryPiS3NXvcSj+bJHVqHOF+vuS3XJBVZgKd
oerG8wmLsb8vKVSlaZX5yHPXxzi6S8JddV2Ayv75KrcYna/z3tQBA8kSNkDfQHttWmStJev5wfBP
efGeYeAkVxfKwCxZK6WTkAVJPWikX+qR79cF/IS5Jh9WBDRrqjddvCHMwg5vxvwQe+ciWEjjHLkg
bXhDD1VBQs1QNli9F79ot33Pbm6uevNS/WEQc00Q80NwdaNwpl3dhAluekJSm0PU0vaWulHQ621h
BUGD7HYt2pFkLyLurvgfMNTf0W+hbBmHQ21ms1GdZhi76jWhrYaT9c8fZ7qbv2q26W5pg8myhbXh
t3KgqksL68wyP4zVcaxoFLY+AvuvV+TwOhTD6mH18/W+77WbC94s83rUBK9pqvxgApnvm7VXC3ZG
aqNpzwGAAebBTXg3DUjHnek/TyGhAu7080389tBTIv+fRD29iqMnYWV9ULTPsU0BI4OuopREjTjC
Ve239f+tLrh55JvwokWq30t5Pr3jmZy6YGsKDCTJ5fM5s0FUChkdgjks9d2vn/cWDQgoju+ro6WG
F5Wmo4P/96OOg45TgBznB+AcFajisc2XFSPxujewCppGj8qorjXi7JV/qzKGbPtfvHe/EFk3awzv
U03GOJxqGI/nv++hM65SB4IqPcRXu9LspEHHEX8KtwFkxESzx6KWJeAAp/FxYwlcA7Lw8DSSleBI
Al2A2p9xIQg7G/8FEKwW/++tdkxJ3dG34QRmmD+JjAJFwNEFBNKzdWgmw1TcaWg7D4ZNaYgAoHL/
8zKS//Fhsd+gm/wVuUE9/v1gkdTmoAGy5FCOzxF4JhNbCkA/rN75FWVjJl2YLdMW9vQHRq/W9eMq
oNyBbTTy4zjSvJpX4N+7sFpIvuz+fG/fepMcZDpznmkKZU5Ckn/fGoqsqlA2SXLoJSax+GiTLIzl
YOvUCMLnz9f61yL762LTOfOf/aQ3sYq9tBAfIBnIhA0ZBQvmyOqOhR2JK6jaowqMOQRjBf80vc5+
vv63Y+zmWW/ifOF7ZVcUfnLAh8sOgCcxJZlW8yD+Mg792i03KxkLaU2in6Nppvz1Iv7zoIEcVXWj
lgh5E6r6RF40Vmu/GlKAKle1E/Ha08DTXNE/H+oXCZpD4KF+AIIO2Lcrqca51KuVry79GDEoAHI/
vwdJ/8ebUEVyCHRVaUHI1s1XL0pNq8LUDA85LV9qfsMdH68CmpfP8nMqIcV/h38S+urlSw5uzpyk
RfG7xJfpcTJq1NEpSl3Acgy48NSBd4hbmKSdNMVhY0riYZpMV/Wp7C5KMq84wrbX966JafB8BsDa
jQ28EJ4fUGay9SDRqluvd5twGVxn7IeIHliyrV5KTCcULkXpldEgr5AdSPEWe5Lq2SDMspUyV3Eg
ek5ROBmyUwNPTLBDf23IK0ICbjF31nVjVHdUBE8WhmjMJQp05g+qMdjZXWuXb7L+isuIXLqC7ubV
LKtPBkRd3VWqA5Yv2Wt6Gd7pPj/SIwVZhfeTB31mlqeOsc5DF2zCsIrUo8D9WcJdIe/8ij16TMNZ
/UITS6AtUnWbHEeODIxbiunHAfAcpwf0VrJceU1plVTvPfgu40/WzzptVQsPtbkd5bmK5mYFTNKN
wLUdYK99Ta7lPw2lNjwVCkWUzNHfFJYddYW0EYFOKKTSJCu/BIivSdfNWv5rrdxs2lQl76JLEx4e
GzvAbtQu7tEe7wGp+hPTZkTl0VzEiAJjt3mHgxmwm8caMfurg+3xEfpTFv1yS/+KI6h1MzaQdLDc
onpzWIGYSaKmksKDdG4erD94LKBADR8hfRTf0gOWzmCtEmn+8675PhKUQcvj9WSAItdU8XZ8kuoZ
vIXQDw/DEVk3GS2Eh4H8/2wV6+4SPF4PKgZbLyNUI3Rc14EzLhF0lUQ8XMiP0B/RSCeT++rZhBlU
Oeiy73lNHKQGul0xCKAZ3FdIWQysY7e+WCrkIXf4UzwnrdterpfEe2j030AI34oJFMAZB01HPpOY
b2+yarxOHwU5OGQKHb6lhYAJfUjxEFpAZuY65m7eR4dBEEgTb1OoC+EBAX4fm4L+xAzWDE6ptVKz
lZ48Ct5SDObaS/wqRke9+CV0f//k6LKDM5dVzlCmaeJN7K6xDBUC0cSq7hPk6PBg1Aw/MJJFphvQ
IenyNLOyUO8Yfkl8pX/05/++9E2inlUUvmGoCXvoGmK+KRHLoos0zERtrgjrqt725mJ8byBFZwCy
7GRLmpLisWTAj7IVnNJo+4S2uSZoFZozQiD+wxjhmW4vGu9AWEAvj43rI9m7EdeCwgjcFQ1XmeO7
wc+C8NInhWXZnGXIf8cbg0Amz0uYU+VCjxCDGBjjv4wP4SMwmFyxSwy10VOVGVlM4w4a9cbzAAMq
W2iDA6Y8AkE1wZdcHA9DSDPoAoKfWtc4LtkiYEJtoQVzE7JzVbkNXVFcFyGguu1nSBx+8A8oa828
O6jOKi2xwD7BEYznb+sLRdKmdvjTxdOGFhBddveKDAuOlFk3KwtbhS/328eZDqq/ghNTJIYTdDdw
nsbs7KZKqDK5LcQ2tvaFtZOCl6tCf228CMZzIYCZzhGoZ5AC3FbKZmDKALQFBV3ITPr/jkiKLuHk
yk7SGWWq0s2BGuh1GGvXAJshBCpB95njTofVBMRd2WEqE4tX2iOFoxQfDXQT/ZcK9ludcnP1mxAd
V1eUkFU8i65YEV0xXqJ8oE64UieArAh/GVipU7r690vXJYzENdEAtC0ZypTu/ie7UQZVy8Y6N/fU
Csm05me1vhMwhRDAQlYeIKWEpHtj0FtEod5Y++O6xoqjX/kIfQdrS2bCK3yG6PLWabG46trGIyMP
h3IdaQOK2MUqsyy3hRHAjgI56GfHIaK5bDxf5Q3/pfIwwKZawikRH+H3/Rznv2XEfD/KEEmjyaKK
knHzMuuy7wGMx8Y+bF54mWD/26sTiM/J8Eu9I32dGDcvkhwRkiJI8SkO30z+siIRoqSU1H1Ey/KA
zPkEBv5Mx5lVz1ImbigjKE48uHXtqB3nCUZ3AaYw+qTi3SmTsQ/THQ+MW4DF3Lw/i5AJkCZs50UA
wpsCambdS8O8Xacf8gcOwiFwcBgavUNIKTF2gmXfuOGwDr4E2UVzVj6rh+x1QLvqkBOqrnMPmugj
vGUa3egWDDsvPYKk6NE9AnFqTSYtYuwIO/MPkm65jTcE4W6fvGQg0+16X7/Ct82AQSNRcQRIbm0Z
4OUb73l4icFrbhIwgNjX/pGZcJ6GT8WiI47rm01ExE4GSD9Yn/BQvFgfxpFdrK7qcw7+e4/FFfkz
BiG0hAM6/uDOd8lH/4xNyFT8PfXMhXG/QbUfz5Vy8fP6+J7cK9DlGNpyXmJPKBs3MUdUCn8o63Hy
p3BF3cUKFclxyQ7I6+jQY72MunrkTinJCM3kDcciwT9apaOpExn355sxpr12u4QMmr/kQqoOme4m
FSoqvSi6HBurZIXdxeo6J1NesBPvNVuz42WPm2PjhCdhK0LMh9z+EGyze8AD1j48NQvdgQy8ig7B
tlsY8+6Cgs8TDNIjngmI0m+wK8TwRD7nj8IJta6VviT1HzAie8OHa90cvDcFcSp9eV0La0jwk6wW
en6AFGbyxj8rh4QJ3c/P+49IBwSJ7iAG4cxQ5Zuz2AqqVjKumrwvkUprXgZxV6NbQpFlolUb/5J0
fE+OuBAni4w3IMA1/bZsn+wnMuMq7tNkrTu5vDeFD0xKIUFkueOnv+Ri3x/N0Eg0VE2l+fHd/DyK
QpknS8V95mNTt67R8hzdTpVsEalIafwlyk1R7O91A5ZLgeTF6alZkFtvYriYFbR7NHEPGysjlfOA
ggw7uf7NW1H97UI3X6zrlKiuAy7U9TNgY0Nisyav+G8R6QGhEOUowF8Ec67gSdXcqXjS5dsiWyrZ
UjLng+qmGoyPOSBHH7EpSO8vcQt5ICmwsAApZ0NJwqmFQ4dYQajhFALy2BEIIteQNv2Uqi5qMthJ
H2f582L8mq789BJv4ncaikFEiBD3ApbPFPPictCJdOadUS/FhzzcpYWjfk49295VSNtwc0kWPqbH
Z2aJ0n2qnqtulbczCnGpXMj9UqQIkOYjTt75xINW5cmtI1LX/qPxpHxUf9D/vjdcHIFapxHB9AOD
2df6n/S66LWzvDSbu6E9EFUREfj5Ub9Yqt8eFUa9Crab49G8OfOLMe9atanFvfjgb8wd0x+AYgt/
q23wxQLFCHyrID1eJp8TMIWZ7Rs6RxCDkCLJZ8oWFXeAC8We59ZX8b3ljKsaS0nTxcc1BsxZY6zs
MHINXq1LfpGbqVZXcVdDv2OnHKoD6LTwDbQLlmAknqYNficqsBOBrUVrHmsWxuzGAWy3k0zqq8di
d72j5P75JSj/XMv/eQnq35vGG4X8agkl2pp0x6StnG7CcUmnBP1/fNPx7VS2/Ybk3MRP1QfFe/Ca
VYXQgbpTum0Tzyfqe0FGs4zyzeRtvIeGh0RCQEoT4wg11w7g7TSMdpSdUP3yBb9OgtsvaE5Ac/Y9
9dPXRv1P1tYKkaVkwIj3rUG5vo3TRezNSmZzWINg9gWDsUPaC21VeqQKx3LZYBpDLyYE9FNWe4h9
fnOfB8AcgIWZQH5akFOXRs7dIXmW0TyzJcRdm2yVmZkzepguqzgxWDZoUrxDKYCYcQ+TnM/PH0X7
V9wEosRxoPB4mnaTr8ld1VfZKI57LbCLVfTUdG7ALJv40GBoNvM/PJMhgRvCoO3m2NDlz6ShKnIe
OGHGd+UADhJn+BoftlfpBPs+Zbb+KWjwJuhQ2RVIjfkVOzqo+nC7pqMdu8sthj5JZ0tPwI5ACCHJ
NWAuuUkxgSuWRkffzpHYuAvjnpHponz9+ZH/tQz/+8Q3sRslCM8ztXHcezgkIrYnbLEtzH47/f7x
XnUaAoDbwekhonGz2LuxC8yh4vS7NpjJ+Y7i7+IAahhD7b7e//xEkjTlKTer86+r3RRQrS95fRk1
4p7hRsDk1Em2yP74cA9JYOz8s7XwGrV7BQ08u8eM7x22BB84fmnWemxje6uggx7MaMwQaoRkDtOz
ZzZK8Xof4SwMxw9tMBzqyRxzV8ih7c2x0WRRYwPdov1XOwY8uIEWUn807/G6xZ4II0z1KXjlAGrI
zxnpowbyCB1TP/v3AKc0bLY6Z8gcfiTcgLYSvWVU3/kgtPs1Pjyw9qwnNJbCM2xCCMXJM469J2Ed
P6Jd5r9FzwlGc2AaHWhq+lJ4mlRRgqXlMwZYi8nuncxVLhcG7nr5HI+uwXPwh1PR6SOz734JbZr+
PZE0yB7JrXSdyTYUnr9jm3+tIyOVQCFaS2UO/2vPsUUE4IUB3IvaOw1hKOpKGhW77LPY0M0NZEfA
VhravwV6c1ugzSpsgMlX8aKLl6qIAWgmry07E3aZtShUB/ZsbWtoTSq26ttXurWfeO1VjnaAjbbS
P8WU89HGX5l4FF0CZOfAPeWORijZGPfdg4VjMLvQ1lM697b6gtTiWeQj3Ik7EXzPCQhifR8327R3
seL6o2BMzMppaNRdbXyHWxBvCOK2CwWdJn/vJSsF9A+m4dApZMYAfbQXagqXEyZYLftbwBcKZN1M
9rHhngdgOaodjWkxQZaPO+SXW4Frhs5EdIzdERM/XP4ALZpzusci/hAftedg58vyAo1HVcZvSSFa
eo6GGClzn242ktXokD9WWEyiuVRSaNIoqBZG4YbHaqFsKtY2GJQPUEfxBzRvMP5B7Oj38tk6dU8F
ODbNUREGo268+LtwgYbTqdtRA/7JF9ErwF8NyXReJI081j+yzFh5dvb4GjRYuU3ORjXuKNt6b763
NHnyOS8gqRzcpNguSuVQpakXetaK8sKZ1r9q+hrzaQsQ15muJlWOpC4ajM36RabteNTgFcknD+mQ
yjY+RnrdCGFyx0f/LYGbhuq2MOuMJbpF4tl/5ojAGjiMsdzD1dadGHp86cxBp0Z+Y3suaP9DorCr
c4Fea7YuTvkqPPQvwZ16nfSOfMuWQYXJ1HpsDlfCMWMSL3IipmtnoJtXiNHcOhDytb43dpBM1Ef6
YC/AZ0Fu2QCz1jpiZqhJ7fOn8JFOnIkMgWZLl57p5rGcU9qK1L4fymp4rU/ZUXwl0WIj63faAbE7
ea6DXOsdQWM+Db9s6UsntVgDFw+eow9k/dTXK3GZPrj6xARPqLfa+CxHFxl32nrbITUKHjl1B9SH
1ZVwwhItuC5w3h2g48DQBlXeOc2bcPQeC0acH9EC9slcARaFOKC/GBCSF1dVs4DQmuibCjuMt5yY
eNHfpy/Mgsjt5GSt8z26Y9ZTuddePMgmHGfb8ZODrbuvDnLAbNlOHfPgL/pjM0824qO5rHfZKb4H
Eah+acZupSNomnGXHXOgaCYGjg5bU+sQtprkrTxiKfZ3HwKKcJh84/05TSXSYSsIyxaXj/4z6pfZ
uGDA4Smv7TOs6LJaZOW2iuZdNx+6Oa73Y7D2mPJrDsDc4AITEOWsS9/Z2ZvlYz/u1k/0XtthrjW2
P9jpa3bp8RTPbfPZ/2wbp8Y/Gc9gD98GVBCHP7iY4sqk4fnYn1Ntfn0slwnShOKdj4uSfMw6G0JN
9Bwti5fhLL7id2YQkgwYxnbW2tUd9ciK0ni4Gx/NYT92Zy18HhsMfuOXOloU8YxeRnNoT/pj/YKW
MDNlXjxdXpCAbygBNmQJm+ylnANCfvYfLFyvL/1jepLX4ik58tqqdf5QICtdOqVM68DVgIiiErkV
Tyh2+oy59F0AyrY5JFCOyTxaeQP1j3322M+knQo+D0kXfX311yRvHb/VB6aIIF33S4Hzr1N5kpAT
J86NBVfjJrcS685Q2jQa9oKCdFz+BDDFzJAB6WOnFJ4CJm3BMsq2PycDX6y5m1zApKULN4CeLgSs
m7JK7PshtrK433ejI7MtVH/Xt7tMOsdxsVCzO60/N+nCA1arYlBO+ISUrp+MfE9nLOO9VkzJ4ONF
zALS7kkUTop86elnl7sr8lvBvM+WIkoJGUm6ZI/5h0F7PtceEuVRSWF3CbsES3akF8p1a21rleSY
2J+tLBACjyNqByIqbiffWHchfJDXli5JKi46vqx6TpSFYLr05VDhTc5a5qbxLPV2Uu/imZlH24i0
5UpM0/UDQdMSEZX6k9LNC/ESH+JfUn4wSt+zKqYlYMyZW9Gvuu1lKn5ZjllR9tPown9IVu3ZIz5f
5PzAQdu9VKfgrVCXfXKEhg2npifsIHq9lMrz2Byg5KtPeLN7mLEux6MSOLButAlZCncGwPmiCB0Y
z8ccy0TgKQv1jTw5TplsQd8zHOsZZL4AkAONkuX/4+y8dhtHuyz6RASYwy2VrWRLtmX5hnBkzplP
P4v+MTMu2bAw04VO1dXF/IVz9l67AhVZrqUAkohd3pI2OauXSjBlGYD8olgMOnLMTptSVwEWgUpa
QewPn/fkNMwDIzOT4Vyd8tVa/DVAljtttIk7EIt+K4jz4CNfh7AU/bvw1Q/GmiIDAynMVBYORGh9
9Ie/31Dp5wrcRC6jsWJVdW1kaP27WAriUPLkijeUbS92BxYc2Ia1apYvhN2QrDxU/fLGh42ZQ27Y
NkB3r+Uffolh/v1I/j2Fcfn+bTs3CIMbaWHS7VV2NPDfzgk5aFqw6G5p0cqP6bP62LerbikdnJVY
T2Mw/OEi/TAbaOXkshh2/AHhxKO+yxxPjCeRoMqKx9sZ8yzClnPXSDcyu3YHOgCsIRtUYvUJLNCc
VU/Wyuw3+Ws6i1be2VoV4RTjRfTR7p0nyn9gWgtjRtoYsv1ZfaeRnOORpjIGbtdLOscqlFbU7sjC
9QVNa7Zt/HJRnLV3fz+lnw1bZbxF1CxEVTEpdF3sKXw9jBG9xt3eWfQR4TsDf8LbPDPVKLPQsVUg
voiSF5k3Ux+bY/nhnKEshB/qlOYRPPmjep+AryfBm+0jidoGgnhyAp6jDxCUXLHQbEu4ld2CD7y2
zUV7UEfQL4NKf20gHl+on0/7fy/lYiD2cJNEAub3vZtMfeleLg/k4CowQcI3wTxDkOmwyvVpZgv6
baBSVfCPpbbw61vM5H/f1Z98qPGu0uySICvq9H8uTiXNrK7urKDb8551xFegAcFhx8tACQGu9IEv
duUvS2aqV8LqPmHHWbuxmiNwJ6fi0XqWxkF4In2ikjgXuzpGR689krVLgPOIXb3yrf7SvjVFpJ38
Qa2eSeWicuV6bp7VvtzurTfl6J0BfT7rRAj1D+VuYM3LWgDzz5ThsJjmMkr8aX0bz62zuHA/IzDK
LeDtv+/gV5H68mHi60MdpBpQ4S6hgh5FZ7cQhnbvPg73/o28kA/ais9AfSTPEAdLt8T2xiLOAAP0
ISU3bTQJDmJ9Y8IIEmwTqT9TEp6XhWpcebjaz12gOU72KNUoRuPQvih5KwjY+kFw8aDJj2p9yKqZ
6DOeTiqWoe05zx5M4VCIdJXBTQYtMaZIeLYFE0V06OSHOOvYjeBucfGyjI3XY6GthfZBJxKeeGmI
7/LaTFc1gWLQlMiGxQ7hFiclfTGNu1R5APfTtx/sg2ngRMONky4dFDBoLs/1kvh4h3CW6rapCLS9
UkSCiPnLB6ZbujyCCLkB5kUfJTCNNsklp94XiFnIHjbhNU76YmJUC3ORYEdhqtLetFM3rZ7QTN1X
0+5NO8YsFemYPHd7/wWT6ovwjnu0v2tf2k9Kwkp/EvBqU/L2sTM8k91LcDI7rLEaRSNhyjbGrZY1
A8ew8166O/FJeqRQFr04b+pb+6QeE1aX2XP7Kp3FQ3vXnfnKTsM5ftXOY9UtnVIfyV/jE6/RW7cP
T/UrxrhD8hI89rf6PUk9J/ncvVrYWwK7eSXA8oPhvniVz9kpOen35n1/q/Jnf9uOP568F+F52PHj
Tj7iTTt1d5zWY/kUPBrPpJId29vhjjGRH9Ha3TjOynoY4wW9x/6txrzHryMiw1xUn6DLWBAbGZSO
KUnoPmifc1jZyXP0DKY+iViVTet67iTAVuZysI30JStvy18E19pjtKV/ea4jnGHsVSujbv7faRJk
aYSgXcG2dhTW9WfBjHYTmhMFJ8GaPRI6kkUOfgF9ziu5z+mJpLE10YLyTlzgOp3Kdx5IokNLuYEV
jz2A70F96hM1MHWiqblVQVFH96EwgzdFgwMRcmQznQC/4SNhWUmoPZ4j/rEZdxb9p2VvtfmwkeQp
CNRuSgkgvqGgskzqOVnaZDF4w4yWj4CfjRgcc94sozVTUkrtgU38RFTslNzqKZUoZ2k8uxvzOAa6
+dxtkptIi6LfsK+fHIlfZitb5Vlgol1bDyG9yENbfyWZSDuBqWIvLfQjnx9LNvmIDCR/6t8re6NL
06qwyQ639QoO2UgZlm8dTMRTGU7vK8CvQ1fAO9qg/Eie/aM7H9dk7UQ4L0UALwBctt2ZLZDF1ER4
jI2M6LVlL/+Rn6J6+indsi023te0jiV/0+m3zWKgfpbby3rS3mn31rV585KFjbkW1AQVTBXLxkin
uXj+bWBabaLKNTG59C07cWqE83IswoMtcOWFFm/caCsBNBpmpTZvrL3EBp20nnBdNq8Sr4B39mK8
dfUz4LWa2g2oVyToVbsIWN9EJkhH174P1Ie0baejYDqFaykWY039bMFhSnLzIest6kAQwwCZyOZe
lsHhKB/sWlha4GsoQ5in8SzqKEHVj0ljUlr+aKJhktCQDUyQe95nDUU9ejEVhDUGHe7yAbVwne7T
bi0gLJNS+i8TIRgNYKYwj8o5n2BaM+dOCkLrR1u1bcqUcduzlxwygNRQ0YRJxj4JH4+VHFyVqRpD
Xz3p4psmmuXG3VCdhWhSigzmS6GSpnG2sbq5Ze7j2qW2kEwEsIFFibzN4nfpVPB1KG4ydxkiNhKG
XdR/gEexfVBnmWstG49QuGGYiQT4XgtUV8dS9OWEShsBATskHVO9/MjzQdPkIM/rfdXNO+kRB617
EocJj7L9lBGT19kOXoTmrEJMRPpmcNaJ9lynL5HyYHWbvtqa2Z1s7c2APc+pL28aZW/024D8ouGp
ISrGWrbexoR2CDkoeWrr24SfF+7gEBXG3lHmhbSqwkVgXJmVlN8mJQTxJpVZFdWhebHNiFsR3EjX
1HunX4b+TUtDIVvm7I/aG8sBq/oZe6fCOcsqecuMGpL2TLvQGF599dT7606GTA6xcoGAEM9AC3Mc
bZoxL7qlh4YjPeTB3hA+s/DN9Pc9u79m5gULqFx/L3euXsXFTsUU1F7Kyq7eZytmyKcEKrgdOTaZ
5NUkKBdsTij9mUyoMVARO3uViK13b6QDYXef9ZFauS9OTVaViEWog53rVyAwRM4roT08YH03qPj0
lE7+PuvfB45v9/6iCCElIHPcvK337R0JqQTt9g+qirEdxQ2zKFtbcLoUgd+FYeLdBB9sN+Wr7/W4
Qbl8r03wapqoWDz+y6WrExZuq/ZpvafFofPpnxRlEjyNb7YyUZ/TU/xpHghKSdes8o3Mlvl0UQ/i
lKANDiZjOzRzlc+O7501WTDLq6n3KKGmcV5r1HmZTRnQWgDsyvB5EJjj7Ao02vQj6O+Z8yv387eV
pamJ6JxGGq94aTSoO98dtMSp9nw4iOKElASoAf+ha8It/Mw0JED5XZXcAJzwZHEW8fN/n8FvH5OJ
qQziBB1sTbv4mNwoKuKRPrQv4xnSMpeDGMmixHTgZIu/D/XbouP7oS7eeJQXVh0GHIqcY5zmEvsL
hZAL/8o9HXdaP16Pb1d08Yr2adlZQsxhVHrexqHeBA9/X4dy5UL0i1Wx3PctZSnY/9KxwMuoT2gk
iG8sKCGlaFSsbnThPYWAwlK0menBWpFmHfTUlpL8RP4AC5k+ycR7gWBEF0aXA0/RGA1mh9W6TFZd
iEvTpXGuMUTBHrWp4+Y0bcvJ35fx65Nns4U+ysAv+dX6+lYqAaneQfSTqn1Wfskj27u6XTD9NtE1
Z8Wvm00O8j+HGmeqb4fq9FLMBKXHQw6rsdvn4VKsXxX/JaHqWwnTuL8xxbk3LNuIgWTlF1AmDv2b
gBAPPKW3sqQV9B0Z5xWmFDt8bVqWRX/fjJ9mJMWUgClIcD0YV9TLD9FvEzdW2qHa00lFsiFVi/4O
wwf7FVatwl4iwxnCKAV7inVkVsl7nWxcQvJmCmwYZ8piLTz9fUrj53DxHkuUexXNAgSkipd1mtiq
XK3O0BjUXQlU6w6shWLpixD1CKMB+p2/D/fT/cI2FrKJrOosCFF2je/Lt4cUy44RKVbGd9PtZWtX
BBu3ei30Q+xta5CVtNxaUJBbz587xPPBEEDXD5EhxJUxV+OnHt4so2q2c3Aqm05GCRNNfHmbli8F
NxRHNthS2oL6SYqezHiTxGNxldkraGwzy1g8nRvKRI7Y2Y2xDvJHtTup+lvZn1z29qb3ouvLdJhX
w02QblqCOepbM9ymSHk79WgS+IsHlwpydaT+TyiEUN+XcmwP/lq4JnD6rS3PrcIZAH6DpRXSkX9v
la8qpR7odTXKxAKSbcDuZZNRQNpAeLEa2wIZ8FaPkXHE5y11IsfLJeVxa2W1c4c40dSaSeUiSO6t
dZMtQ/K9OoQ7q2FdBfPyQXrN2unsIN7CPyg+1WN3Qw9s2hzHCXY8pD0c5KOwIBGww3QwURbWp/M6
5PN+5eH486hSbvFWFea0eC4b2yOtC160M3ujNH8Ul2QlZcISkGzLRE1PyqCi8t4fyp7AFxtdhgtn
eopCtFxa7+JN9I7IviLfZIegIxUm/t6DWcwvQHq/JMsNOJSHfPaup2sw6pL/fid/EZVaFrA5dVzq
abL+xe769k52rQmW2ah4JzNCI/tTUaK1wSblvTftMwk4pg/kQUkneY00ovx0/AfV3alMoO4YN0EX
RLcwEOhIJZIr67efswxnprB7FmV9ZOlfzAGNOJSd6ZXVvmWBA+k79sTRDkqQ2t+34Nfj8K7JzNBI
IC9HaVdxi7zScPr7wCx0cBHFxDc/natub/nHaMP1fDvOxRDtiHVYwUEv90q5VZNPN4eFsAUpyVI0
pGWvRdNG2ertR/J/H3lHhOvoo8cJqo/4n38/JknPy0Y39HI/oKrqkbghYVw10bx5or6A6gVNe1rf
d9EUngA1eBFkV412YSY/FTeE+qikN2az1rqyLqJ0e3lHOC9UbdgEKYBp5uU2Q9QisQp6vdjXN8Kc
XaJno54h9XsZzf0bfGbTZNpuc9grKKZm0CLmNfnexsRcOUQFg6DfhrNgjoCNXy8RNIzlD6BLREBx
viiWKbyZDNE5g4At8W9fCaDkvWv86gTES7Xkm58jJA5X6AUWnU3vDuLLmCtJDjsJosYX+MWasE2A
99VP4VyvUeQ8JS8E7kFhoc8z79fRM5lpd+h0DxgMYG7QOyaHrD05B3OnrMITsoLpe2Efx//ukYjZ
LGh0Tz7dCT0Q2D6fsn0e8U+AQVbVppnWR28G53fqzNJ9NMsm4h1RjKtk5RBDFiz8Kd3upbeVVsq9
Ne0X/ZUZ6seEePFALtaPVqX2ZYgdek80SpkQLlXMZbYAWTYxfWPaD+GVsu/PPi9Gh/HdVEXNpFF4
uc4b6kJKrFTNGfMI2HkxjIP5IVXMWseE7nYoPJjW/d9f+y/vnCQi4Bbx0XHsS3CJF9RB2dYpIQLB
gwOu5gC0pNFsGcVrMAcq8PfR5C9e3j9rjPEKebXHCrahc5X/fnuGCkujdYxsL6xTSl6fiDXzA4Y9
8MQSzZx1NDaiprIxtUgw9Wd1aXtP/odxCI4Q2O6bxh6e9G39iNJ15HLPzRUaHm3Trax5sVIfxYdG
tNMPHcWkiGB5CjlId1ct0hekVMk+JigVgTP8ou4Exe3GuZHxB4Lv4BYvSxOW4QLsZ9oB7pyF1TS+
zaeocNDtYNIgvg1xk3JCiFWs3bv4Ib0xj8ojjnZr2xdTKOJPyi6DUiFNnI336WwQ8uQ37SP0AKS6
aJTs4ZTcpzuMiPyGIUoCdFd8bc0kpRcW31jCUclvRWL9yMMIwa7MhGHRH/17l/T5gRaN8dgRGEEN
u7WLQ/ep0Uf0p6M1sZ1HJILVOzm96QKCpifSmwZ7z67wo9UT5FHtp3hHDbTYJB/MwFiz2qduEe/1
nbpFP4Uo9qy+EiDoPHiBbb02e+WJGmkh2yXd4FtpZT6o0JtesAWPCYpEnq6lW2HpbN01EcLNBMLS
utxGR/1W28UQEZsWsRqW+XYpYI1xJsqqO5fNHDPlsHXmYTtx24n4Rn+ne0TeM5LnbMRKJqWzQ4Co
cduP+qspiXl9NQGDJLDrh+sUhMAR4crhR28/PP8dZeffr+aPae/ixRynq28Tv545eovPJNvX8iIO
ybAmeYvgUoLE/z7OlxXu4gsYXQyjxYDpD574vwcK+qFRoO1m+0x5F5y9o97RGhsTTpz+phX2vTar
KSKiJGU79v84NF856ly2HAb7738PnXdh7DhWzzVG3qJvuPEo08T8U85eIhbHGWKE0HpIKBd6eK1K
qb8yvn193ZfXLkMugSuh0nT72hF8u8lmb2Yh+zJOYAajZ8q3Dj0K4D2YOBEMmTKNZ8JJn4gzDXWr
w89D/idqEgQzKDlgQ7a21kCJtcDKFGa2AA7a+COfNDY6vgnfFSBKyqKTjW5jFrdPFiqImslJnedz
DHlTEVNk+pUbi1sL/BQsqmmxk79ydFVyypG6X5vWx9XEX9d8sXRPnbbTo4QXS3oCzk2kHOo6iDrB
DUWe7oOdxt8P+ZcBHfvj/97iizmrtiQ/MSMO57p3BFBgF67JysiR+GGInFTXaqNfjsofl6ejSx4R
osCQxu/q2yP15LYt41jN9powD/Ab8CyIIngznpRl9GreA5U0hjFt22C8qq5c6y/zM8xeg3aypQEo
t8Z78e3YrdtlShZwbOYL5zGgUwJADB9NRLLblUONT+nnZf73oei8/3so0ahJt3PlbK+LqIEnYvBI
q4AkEz294kZUzXEAuDwUF6NR9MT4aF3aOouEiD5BcbN9QF0TmBz6QaSBGkzSqVRPTNCr49+7eAK2
NUO6SA6yTwdNLCaU2POXipGUsgVgFSiTOrZEeyBY9dNAwEd3cID+PyMHLCwmWFNh1YqfMTMEjcBk
RkW7TxYOGYsdznhahjNgD9YAOQIjAl7vdhdIIw2YudrCZGfa2O41ZthRGQYqzG7eFeLEHVuiyXaG
llE5NnE1xXvj2RgGWcqg0I3EqTBAVB/nyfquvhs21VpCyskULU/E0FbUZfshCEQPzsJ8njmEna8E
oqeLBXv+yE44j546l50/NnNxqz4KaKCQoMboQCbwaRO6KRXS2kkPgRSfNFZ/NN+YfE7ZOiYwVl9q
i2EGjF6cJ5/hrfYiEPnePfj7ZJYQB0/XT18nu4prwXhxBtyWUzPD34SXhgkUNJ0y0QoGazt+Z4bC
ebuBahNFS4RTUGBX+Rxz3969d87xg7TEP9bNAxM5O3mr00GfNv1SJt/YQkaFV3RSW3ZlTGPclvlU
KuZ0muDSY6KE3YYCVlBJBppKpB73E6gYQAs1pgVSoaVZns7ROGMnf7MeMEbQF2NeNBCzE/LNvAEU
HBkv4eN78dzhp0Dv0064G+5KuZPfe2ZgFRPvBkFzdbKgkRJTAWg5u/HDta/tYJjSqi74n2BBTqKd
9py8CoiN80VJEjj8XzxdhJIfpJt0Y95nzRw8PHJqfCf5W0LHGxZA8ercIyF4ozRzxHtJWI//oN8q
C3mab/SNuK/P+sbf+vf+pliKT0kxhxzQwAy6R6+cHZpdtSCeq30yj9YL5488iuvJmxnerCCdcmZW
fvTRqTzIa1YGZFcclbNJvMWthKbX1k/CWTyZr+WtKVLcGXWyGVKnk/ReYKME9UGpBJvYp/buA66E
t8mODp0cKTKn8ra4C9aEkt+Kr8EaNd47Sxhk74j1wlfpVuebEbE8YGhC79lxTvkC+IfqTATuL4zY
fbclNEC1RV471cYshmie1O4zBBlOLNyg5I5z29gRRpNQxCvH/w8rKuKKQpsOITqSmzafmZjpXvH1
09rtHpBtDyh1TWIhRy2ktDds4T3gdgdT4dzRCBkFeaTmIH20tfex/yBPkjcNSUt/EFG69qhSyRIP
bMhdd8Vcf+6Q6aI1PrV37mv15qDJG8ikRfAdTJiLqNWM/R2DHqndVmNALYu2tYSxWOUCwCjIa2ow
jY6Jb2R002Hmn1nakUqP1y97QIM1EzawkMkrwqsCDgWRNBBBZUQ6saGF1E0Jz7pX7jGPlGRQn6IP
SBvpsV/qh78nQkn50bahxUGBQVGo6ODTEcf//m16GOJabYNGR48Km9Oi06W/hxkhHeWkK88Ji12K
bXaL1JQByiPISnODaese02Y/aN0m9eNZUSYTJUaFCgjTIqx3FBdb1HawFBphMNOzgy+TxOcn0zQv
5qEU7iQtmrjk92jdwaJl+8KM0QGeqK1D6b9JvOceuIa+lmhAk6uTvotFsjA9vh0GMqtnM08BOgIm
mz6lEv2KGA6zQbca9aZHxNC00M8CIB9V34fNpxTsCC1uaNylIqZyb2ewPyKhioX7TPBv406mrZTw
JK1uGTBuA5GWzJkLrts7BkVKmuFch0BsUb1KoH5ioFYHmI0AXBQ+6EGFc4zRsyDGRc/cMRlspUUz
X3qvialqzfeyuO9JlBGMFAoHSijvvYyCeWQmD4L34evYnf1+IuckgOcOias1ARgTeWyRV/TZschL
3kehUHF9atwPAZ0V1SaRhLAOxI4g2wEj0+Cl88zHzxHYXQkInHA2CrtFekygrgpY8DXpGCOKv/Li
fAmbL2dgQ6LXxx9Up79QPN9eHFkQ5DoJh3RfiCcxOHq0HgE9oyuRSS5GF1BSDR5ccEse8064KXBz
uORsO+aTRNhikO91iiCwm32fpiT9UQOfkN+y5gvvJW3basSHYJp1y+cqXocCRojn2KPoon8m+YeQ
31rZRk9uhGpVm7dpdhsmu4isbEjq7ak15rU8EwmQipZNfm/IO9V4S9O9QZigwxDcMroV2UcYN3aX
v8vyB/AuqZh1+lKyEJmIZI3btbnktW6qVeotnZyO0c1A4i/CBt51gvSiTRyuM2em1Yck3lnZaGkw
vDsF+Ziz7gnCCh7JGIy8uUQgt751laNlnpTiLUB7KaG3zzZF9azka02/NWgUm9VNimG42YuWjBJg
TFTeN1hOZPWKd+2nnI/Pne78iAXSVWpo8r+fu5k2MFQNIRnVB4O5kJO17M6RjojeTexO+nbpNEuR
VlPZ3KfOshIXfbVwZKIJZ+aTxrZBpO29yrWFOZYmNkO/0FBcAFp2ln+/X/Jva8nvJ6r8e6IWCaIB
lqd0L6iH3No4MvXEA1MwJQYWc67BN4yXrerHMjqdeExv5AcGoPbaw5DMzF1gbSuSlvoJkw9TgGrN
JT6av0/ya5X54xvQSPmAAkoZ52sb++0bsATHKPVGTfcQEH3d9rV7HXUywhrFmlrRXWjMCgSTyMxm
YjcvhRWmKpGdHCZO7lxEmiSN5GBZNCtcqvGwdDrqdYm71OR5aUzDfoO9At8gc9ff5y2NBaS/zvvi
5vo6cbNCJqd7vj1ZnnenZtneGsz05+rArqD35n8f8PcbZbINgVoKA/hrOf/tRrVNLaWa3qf7RkSy
5Trqu1Kp5HJ76abIo6klR3NXop9mqA/bxJuZeJFhLrIfQmnN0xPqYdFK/cwrGWHNuQtFniSCadP6
Uwgoy0TRt0NdbSRW5XKBGzZANKP396ry2OnOoQ3EZcvU/Pc1/af1dnkXTXwMOnVyAme+olS+XRQV
FykRh4Kpk3Up6d/GQpJhluOidNpDiS/cHzMjGAIF/V0VHht6xWHvzprMWbhxjkjtZQBJLHtPyfAx
3PfaXWJ8lBqxUVjdZI/F5pNI1LVh7jONKVE/IuHWy4Ua5pjzqXKlZ81pgBwH7CWAv6fyTWztFCFh
8UEeifYcgVRpe32q0QAKDXlKSpBdRAJ0o37ft+x73Hghe/eFuejadceCyqgmxFBOEnPsM1hY6BTY
LDeWPivlbEJQ8LgSYOTUhrnC5snwU7zzlMoQ87TVR4o1LEWftvTEXctuwA/eI3/vdEBNUEfoIQmk
Hh8jkP/B2qlxPIlxRiqRtKBnP5H9WwtHyUeTI65Jw7kcMsnHxFc8ZaxPh+JVEfEisvroWrIkUSs2
xbrXUXLDgc6jE9GxTIdrwYjtujuq9XqQ7pruNoWHK+Aj80rNro25oX8o8V1XnCSqgx0SlAReiIrz
zMIa12W7yjiX/ZOufnjk3VZIJwMWd2r9JJLroPoHCIoToVcgVQfzgYfbD920DV/GJRJIN0L2THZz
oXlnDRpRoEcafEV2G5hYTIY5Dwn/z5PrUcW9t/JNKyJJHetIPetF6H7d2sSjG+sBbbO9lR3F7ijI
DMfqQ8YiP6ofNI2tRnBw6GVl4VES92kGcTPYRNYxpDtPyzHt8aZkr1X1WLQIcOjyqoyQFtUqoX0x
BYajdUsnc7hSGv+tUmdAjyQeYqzTSV9o3G8fgee0ZUXlJt676WNTg4kH0T7KArAn+zATtWkVHfxo
YoYPaj77+wv8qQ5g5488RqERwF+Ry/87RyhKE3leFcf7AfC3+VD1OwmyCgyvNN3VIkrAE2zksL/v
krWKaboMFmK+FLpnEycAfUHkteIO1cLg7/RrjcifKJGvc2NQoIQ4um8uSj5NGMai1AXxPqiPlfmc
t43dDoZtdI9B/yb7FCOMjZFi4EPwSKfUOLU96Rga5KljRuMJ+YWxUOCrJFOWmFGzgWOd58s2W8k1
sNPbzL3riJMx5wXIBuumUOlJzEX9xtN3SfHgaitX22fNUtenrrKy/LdaWIvWtYymn3P0qI9CIaVQ
oBEBs/57/xvBzyRFcZJ9KD4npIdbrLALK8KWgxgX3mXn6jNZXwljcSA0WTw8okIgeBqldcGauKJi
A2vr75fil3MCrUbXcqwKjVTTf8/J0DzfoRYW7gvrJgkfQmtEttYyznZ2v38f6usZ/jsBqNAGmPgp
6o2z2uX7J/mO4fUEjOQsBAk9yTbZKt+F635LZqzGJhWnbbsT3YmATRkdYG6nN+ldOGu3FGan6YLF
H6EVA0iE52RdzHTqAHYxi+xNM8OUbRfbYlE9dx94dJqtuO5fxZP33J6CLVeCf/Vj3E2jywXPiQrk
Q33lX8RTT0njwcMG/Pe1/rJPRCdEZ50HDiT2h2y1NixVT6DEMtlVtqvd9505TZhrS2VfJ3cQtgpp
3gg3hrJJNUa0LJ4N/TtRa3p333Rv6UAdpX/TooUhZtOSQkJkPindi2SsVXeMSX8cupU5IOfTMSvu
Q+m1w+UHs8RQTlcu5GepWTVGZLuGDWnUWl88NMjRWdNoSrCXxXNsPhV1Pi0QE1UdNl7jxSLJx+jJ
O2exSJqp3ZngXTz6xb606GME5hrYsholeQo6s5ymRTptUiSfAY1nyoXUSdLyLQrXg7nvlHViEBJ2
Bb3009OEvpZQQpkvz1J/uj+EuCwzt1DQfOjLZLQQi2SJzaV+E2trchs7IIrFLV06EnaaDFyRo9z0
7k1SLxxxluY7F95sMqcIyViJ/5QsU7scHhzv3ZRPxCPESb/rUkwzyqZB8h3CQ3Dv2V9WIeUJKbrS
6Pkaoi8+IVQkGo8EtpMJzOHfz7WqjICkgtrf5xAzGv2tFp+a8MFF7G/k21rYKdR2WAwI2VmL75JR
ZBV3dhw/gh4IeqZveZIKgNxuK4HqbIV8mFqw/GSS9dGeY4Yih4nQ8c5/v0OqzFn9PGuUoSAoZF03
LgYZP3YUIkfJ2JIX6SPmiEy2zd6uWWtR96AAq04kd6GKq3aYUYwlJpU1QkbkH62FuUnDtmb9Ma/R
Dxs2nt937jOFyR6EwEx7gBHlPkGUi+HnUTFGZuHvWd+JAL/34evfF/JLYwL3kIbUVabRbEjyRfVH
Mwff9dLBY29MWSdZ9GyRkxL7YLntSKnAUiTcBrAIInyWcIQppfn4Za7RxH4KitQxN2kcsQ3sbz+N
LxaVHS1T3H3GXm3mHupwxcrYGDZmCL1ijhuIZul9blGuXo6QvrnZ7HgxcmHdd1cM3T/tsrT9gIuP
+Wbjmv6yszD4WmxkiggkWdqEqLgSmq0rS3moqlnqrthO1NLUgYrQTeMAIoBL4wFEj35lGvtli6bh
BmXlgLgIjZF+oQFoOtdP4iASvrSO5swBYaBtgVk0+rrdU4cEvSKIVyb0X95rDXkDW1lcfSbYlYv3
OjSEqmlDT9g5Gtjv6sbLqHmStBPmu7zdVv0B3ZHfRTYE7J6ueKG/O4YGnXwuKR8F9dMCRFrnifa8
TOA+Ovdqemyr9wDiVT48KeINrnZCuleFFU/6jJih3lyZfKAJrD+6U3n0bIg1QM5VL1CIi9iIVt6V
OfsX9YiGfnOUCOIY1JQvdti39aoc1GqQCYGza/RZIzODblNq0RbtoBu/nR+r9spY8bXg+HesGA8I
+BXDBxTAywVJnRdhLlUcMDNXWSoRBlXeFS2+urWabNzs7GJOgpqAKf0sktxTbFQqm0Ao//7Sx6XY
j7OwRKRqUKhl1CX/jrNm60LUYr2yYyPImohPnAxFM7vWx/05MHKxfMVIs4hdVb/4V9/ubqoMnQ+h
wNm5cLXjyZBN0+dQeowllgerNtvi0JZ9CDPSlcv79bHijYP9xIpbRavz7/WRHyylUlxZuxy2Fs4t
+l3gh3V/42WPIltwUXxTrrEffhk9WV9+O+hFGcVJVU+LhdraORQrAb627Osfx5eqZLVmLYvwpEqT
AiKIvLbq55xJbjj8/Vh/Nnc5A+72eLsR6126c2tfEjtBCa1dYC41Eu3hL6lzIVzSdsivLQF/fZNZ
UY+iK0vGoHgxOiiVEZluwsF04ylFaqVi7q2XMbNXms8ZG8V0CyAIj61fzuLqTkhvK+WJbHdvuDY4
jjf237cZMtwoAwT9pCARuXjavdC1luOENIne4ak33qIhk8ahpWm7HuavfZUulI/YnxtXRcYXfWe4
bdSBiN/RWbFAGzMutjylZYSNK3hs2MdSO9wNeYvXrnUe5fgQBU+1/OjUC1X/kKJHA6KzbCRX3vRL
hNzXGcD5hG+CKlNDqPLvm45rPAhzs23XoW7MlBKyUfmmgboVcuXOqNn7J1G99kxz5osjNw5hhyR+
lB2ifX/fanJu9wouZQROek9jx+xWdV7usiC416y9yMIvp3JmI+TrQ8Ktx5Di+FEmB1OuTVvFKYHn
eopATJaQHoFdLYl7FW6tCAoOBjxBmA9owjSrv08Maymw0LYdFpVFXE0Vv9+3wEn5jSYe1XBVr1S7
GzFTOkmpqXLnhOKE2WBTQEkq6PL9/aV8WQW+vTP/uW/sVTGo8fL+ENV1pUtUiEupy1LerGJWGcmk
KwCYh8YttOMHs403ngigI/UWoEbtuCEk0D8UtHH6PFo6mkHqKq5M55DIL9Vo/jDMmUmYa8+Lp+IH
4emrXmJ3qMxVNVzwfk50DJNaJzwzWi4DnbJWPXERBYhSsYkEb2vV1TktseNStxRNho9T3bqzJN6n
xK9ce20uJgAunyUeXwvhOSy0GSH/fW0q1CeBMljdOiDuwUk/1fJVUiBwEowhkqUBARxqWE8mGBWm
/E7qSWmQbY22ZJh9NA2XFq3jeqtGSBDJIabgQ8PMWQVic295+msfkwZjhc+mswyNVZKclOhRR4o3
SP9F2nktOapl0faLiMCDXvHyXsrMF0JKg5FBWAFffwfVEfeeyqqofLgPHd19qo6QYLPNWnOOiQ/4
QvkNVmtNKVsqS7eidX8fWBRgDDUY2W0ZXLLxqED3I78b185L4J/KVWspHZlaN696+E/kQKLxpfYb
Wi1A2H4YGt9m0V/3ZuAusPUBb43f6/d7Iz/0WLpJcjsdNVD5SsV78hxa7eJfo8655mKQtbc3s6Ji
l1SSi02+VMKPmldLz6p1q+2vOkFcodMX2rHp756g0cHvXgiMjXQSOe+G+2jeO0kCwDyu45EX0Q5W
L9KivqeExzz8O2oCvL+MC9O95ROOf05NBl3R7aH3xmbhQch00D0vnnRgDP2yF0yQx7D81frjhzvx
y2L8+1tCOY1pddCdDsyYbwcCKRKEulbUdprdpvotOrKW23FmeBlCVOUusil8fojX3hMNgBSpO9yw
a4Rhl4m/ApoKgNjtEhnwGvg2rFXPGtghbTCTHUDWFM4lKUDkzbvHQii2Sb8HiDnnLdOFq19VDxdV
D6Gvr1QTdaObxrIcaGXDAWT31Hir2vn9Hggxs45yUrEOUGqUFXo8gNsE5o6rqKxvORLt53V1NxCj
gE6JMGemuWI/SDAXkG8WUe3cr4p9yxbKNSI1mRRfAPv8GlXT5xcIdrdTYyKjq2HEKP2ev1/bhT4v
xCulu4cry2tcMWu5Z7Ayuxeroj0AUAzTc8a5OqT1rRLn0bEfKFV0PHd9JtPw6YcpIn7Mr+0Vyjzx
L3QOEyhw7aVZtVSFRum5qTC/Dtb7SY6kgVS3eugUVg+g6geNaaUnce0yawTQA9zyQj4KpdvR5K7g
maNNMo0IcptfFBSAF4mJU0oK6QGvK7QbWUd8DcRHgTnbwNbDrs0qzWN5u/h8CPk+aCp7c2OaU5lq
PRYNV6fBipI3DT1d7K0nRn0z0b3yAggF5ewVsxXBUEr/WV+RrKUnAv3UeHrhNhvhTKNaju28Rcsh
SKfSv2onyFgX9BNxSzu0gcOQy1Zyp8UhZmO9YBpURrbSEHebowoezR/xOukfcFqe7kNHqobAstXG
yXVaaRdHZX0bggwrboQWnmqsSSY9kjZlNTZKkB2Uu4WL2zXl7JJyO59fT7HyhEEyJCvLPBR98es+
JNGWft8geuLOUptgA97Y/WVdiEhrko12Hc046KQR7tSbQVIP6iVkVcN3jjT0XgJ6kWHJpFUrhV86
6j3wChcDDxyWljjd6Mzed0olBuZzHAV0Y+S0HTNS2A4rlyW+upx/twWbnD6Fl+v95dqF+OZZmRPZ
1roz3XMr5d9VQ5l+NTlTzUfX+Txeag50huctcJ8CtpTAty4GWlhQqSQCJccsa4Mij7y24Q3oeqoj
mXNhpWds25n6lY9OpbzokCCihZPkdZmcnuBAuH+P/DEW4nXNXb1rrV0nTwARsVtKHMqytcwNL9Nw
olyBf2ybxO7puz30uyVL6ZskEAOTQReQFf8KI7mvDSI7YruJ7aQdSKQhlJXSk5IvQx2Nwyp39IQF
BzBkVISk5CG56OJNR1ntKTz8a/HZ1/28C29IuG6zPpk3DVOxvI5ajmbOsKi2bUJfnqwDDdk7Q5nG
4lQOYdyRCcYnGXHoGtXDMYob9rzECWnJRZkwTuXM/ZWKB4gPQS+/veny4M5dF59I+UUmVNKvkF3h
86KEo0dvw88uMk7cIG0qPvXREW3LJ6ogKtKTeUOtxhCLS+pniB2HP43KuY7Wb3huDVKt4Vv1X9xo
UiAFPrNBN39pb0EN/y9HTvU4qUhDZAqQYrl+NKpzuSDnldJJ366HOxCOql9/WvGaRe1XZeRsnJrh
yd0kZdl0Lm06BqKIcGLohF6iGxUR5qnbmTZhQ3DvhSkufYAURYB2M5BsN+K0iomv1xXYp/kS3Y0c
X5dN8VjkQ08fbE1R1psQ+/Uj0ZapqPuJ1PtShacmmw/yCVawpKQFZ4L9SQSfSVjlTVAJNb8XUH2B
F2ROWit+HbWexmhN+izQyMnIQ1DM8rDCI7FCICmSx9pojHThs4AwEz4Mu0tGKwFpJZZEj1dEexZe
UTxJWKeDGMZjPdI2v+ZYnhgJh0Kk2WTaDFPj/WYC+auRXSEMZz+rgIKQuiIotRz8ARah8D5LqZWG
j/brCk9MrbAEVBTJr4uCXZ0Bq9SQZ5nCMaYcap/4n8tm8cjvTsqsZRpvCSa69ifbzHfPPtUVhMCq
aHJchfiFX/H3TUcTPdORyejc5+60dqWXpyt+XQLA1Vbo0QLoEGRfF8RpbL7+vcZjkuKT/7PG/7oy
x7ihCKIjsFe+XVkaxZlWJ3m077fxuJ5Uju6zqwPk4vVLIRiCvPObhUwW3Z01JjzAehzZMr5CpMAU
AifehvHv90Hs5PurRzkWogNCUBvdnqvaRGlMgfHO2als9PEmdxCjOvs7Hib2xvy4i+2Tz8P/GNmR
P6PcDLOUWfziCA6VkGJ+n3/pC3mjrFL7C4DU6JV/7sS+4Exky12wmvF9Que2F9yUIJB5ONPhHtM4
zT5vfho67FKYh93rNgKv76EH8BvSw43NdZmhehdwcIUOTNrxaINq1nlH1ghNK150O5yKc4efTTM3
wE9FUca9u/UYteNb6qYTNF1OPk6cdQaFddHbaIAmvd1OLjNjTxqBfZ2uEh/1n/0+2hRHfVVM4Q0O
JlCcZ/xot5vfPSKMuE3jzWrFrGX7mzG2NZLfd2Nr5j6d1+PMX0Ch2XbTfYAbzBqNmV0smCV87LI+
k9kcMNU64WK0yo8IZj3Wu624ZiZ4px0fj9EMmq0ljam5QCAuB1VhPr36qY2/5SiNfxpF3/oof4yi
b2dww0Sy1/ZltBdt8uvd2D4jHViyOYM9+XTD9blZEWLvagHNP8Kl4eepfrxjAUPz7EEeinfaO6F5
tQsJAuMCkwA2o4IPSOiBWhnSYDQCfoNFgUaiFa701xutABanTxx73tk8lG8IzXWbqWx6XZZ+ub/Z
8bK3pGlmX/bhCrEdQ2WFQsJRcebR9ViFY5LZDZcHNeUgCyyoCIb0vQ91dcEWwRapmmoIc4M7e5fa
gwzfBpe5yt9SkGg5hWFt8OF8sv4xCgFWxY6/iAnKZqu7vs+3BE3nFihfRpJLXuecxBdXnwOcCRUf
daO2y4P+FUEszLFQctGJgv8FIMkisweqfXPEHRIKUtJxx1r4eL3m0Lt7xt6iWcyAFzO0VbCyZMpa
qICddvLpxfiqaus+w0lglS57NwtlL/FXTP3x4oa9Y7QeNrhoNhanykUcNWJ18GXvsnouOYhPL0sY
+EyvkqsuyqOxA1MprdrV5Wz6L9BprdRmnMuw28S350QlG8EsbBlK0vRqT8zlaQgsRxtPLAt6E1LF
fyJTfE8B+GOIfauvZUlUic0zi/bzF8MiI8bh7WTcZ8HFms+9jck8shmfd5H1uRlwnuZMde5W7diV
H0Ch8w+1zWv0Q4nzu4Lujy/17bB4u2p9ppl8qZflbhe5u91umM0+Lb6K77p2EFD8dJ7Tr+DfL5yi
/3XaJjeMpuUA5FO/Xdh8UjZVk1u0x9KDe8TyMvvNnGOkdp+FBTXHSr3d6MgGmRfOz0nwtKaIyHjB
DEta8qTGH7krwLdkRbQQ4I6CIWoetZE9/WK2w9OD14do+XYJ7Jl/h7O3+4bcAHssCK7XZH5+iywY
TUFjjd/yL+xIWIh6a7iCVfGFFA+dp/UyF+c1IBEi7K8uUe5M7Jn3tA6DM+mDCT613y6TkXVY3/fr
6dPGED9jPPPORI5EJuSYZ6Ytn0TxlMHhycjSAQkwbSZubxnTfD8IXfxNNBh5rdJeipN56mx0hyWJ
a2vW2660KTVvNe8ce5mfYwJOl7mPjdFSJ+qkGoOGwgglHaH6AHYER8ohbVazbKmuRNBn5ybWxhzv
du1Mtc+cK4KLj2GP+Qctsl27jTPi7u5aizxf19j3vj5DKumEW7hL76+vkOt8jA+r64J9FwsIWRSz
ciZ79w12CkeaKKyBTyc9sLvmrQqyleQa/rDGY7JiigziyRbpvr+4Hwrry8DdOwUozpv+ftuHji+/
9JMSM/OVxeMVXfSicpU1y6elzk4P/kvw4V3PlHVib5iJnd2mDTYuJ4lF4fZYkcV3yd8wkTqhtwlx
REt+a1fuKyuOHXL396qnTchEZfLqplvFJevMXhfWupzidnG3N+fr425/aQySK5FN6689yXw2Shvn
C/H+OHS/Hj5CVv737odx/9d1RtUpXxGfp4M8/H2fJBVqlVf3KNrXthDMzVON0/TiJhMIi85tjqpY
fiL7tnaRb86O1PWoP5B1yrRqPG0KLYa66Iwhz0P/QX30Xfn0v4lAox6skpes0DP8/Ytd6KDlcSYI
u2rwhvuflsZD5k3iBUt/qFB910/+71r8ePq07Odk8Vv1zsyfpgEaRtiRnNXb2aa+jkcvgIGGULvC
adhXrKm2FEcQIDNCF8DW98FtfC1s0bGyHYlCNmLxPUiMuUh3iY3C4scNwbcC4x9fcZi+/tP66WGw
XjKDrzjamhABCR3tXDxZ1fje2I8Z/ID5ubQ/warCaKsC9H2WYOJFc2L1tSkteXrdR8d/Dx31W5vg
11eie0pbmWKWrHxvvQlxGBZSxldSlreF4mSK18az6xbLwJD9G8Vr3d40x3p/C1oSj1vrOlXWkuQ3
kxAi4EtvL2jJ8yWzsYlSvMdRbAbFULqziz1H1c/uPn40HDKtn+AL3zstf3zxb/eyDnvDSMqRsHNI
wVz1nrEtrQ3obtD29kR2JhM4qz8UiKHM/uVYAJMOiy8CKjrO31bbSCnUXugaYTd1mM7nHsyrMXAB
t/XYuc69+YvIbDn1Ws8YVt8lzh4r2oT+i+MEk4mNScwNPtADHebztzfB6sePmGPAcsxGn+ky2t/m
JtuwkauuRlimZq7/iofbc93Z0T269p21aDs5BYG9vbuFn7pP7HlTZmmLTDdrH5yAVDrVYrG17cD5
oe0t/fUsxlFocMAMTA/526ucJIbeXYuagcIG4z7u3NZpZvnibVhmb9bL9FB54hpt45r/c0Bkah3Y
X8w1B+Ku/dJ7rfO29OBPsN095wsqh0y+mwEGwVQ90a2HWzorzqns6uAk8p/Bd8su2HpvLG3x2Qb5
/vLWW+czd/sLF7xon5efCNpL7/2oM6Ub7nti+77mG/6MszfLajtPJ4nHznPPsX8gzLhbDCGWOMu9
1BWDbT39WJs/zEHfFfn/G5QmLWQNpZ+Meur3F1wdXcXuqWbCboni1IusjbLYWFA4rfeH+8oKEru4
wdk1HkxOKV8/paeqf9v+kKFHdhJKU6zh3zpvUqU9szaSon1LfKDu65P8dB87L7g305k+xDvhIrHv
DNzllBTBfiyRm2TdUJOzaelRtfuD8n4SBk9nIUyQCEkzTPTqS2iRcD06VJ9X3yYA+yxvsp8WCm3Y
mf1+4B6Jw41TRAwzKkPs9zvX1G1d9YKh74phyx6PRfeu4eTuhUmxS8UF4TX0QB6rzsWQGu47Mh02
HMcfc6TXd4isi3wZQXotzxR6jFVto1arbWT6t224MWbassH+0BE7EwGggSUiTMPbcGxc1EG7TOF+
9BgsP5TAfL1NTED0E/pXM7yqAPShP2VvZm8b77L72NYcidiRGQ7IHj/dXvzej1gqnhYstfqQANpD
Kzs4ryCRWppoS29Fal8GHP/9nEOhsXO2WYIlj5PP6xG0EfVTQq6h/8Ex3WbvITJGdKEelP6mJAyU
QkHp3Q+t/zhg51ldKT8SMWKhGRU0S/gkac4jUNwM7idcp2N1QWjaIUoG2v5jHSpf5oh0OlJDyAyJ
nPvk+tn4cWaL09u7QkrNJF6T9v7v9eSPCVIlfZD+kIQGUmQD/q3z2oVGX15ReezUt7sX+enm3x//
xwL6+8dr394vqbo9MvXGx5dfCXu3TLYy799X+CXG/m0gfrvEt8pPVXUGanwu8QKkF9rGbvP56Y78
LXu4f19puBV/Xkgjs5H0cRWE0O8jProq2uWaSOqu4liv2wIMe6o19te/rzJ8yr+u8m2ZvOlFFd9C
Wd1Rsw+aabaj2vFD2/inH/Ltmd8UFJgC5rddcroFCgdO7c34Mlaa8//1S37JW/6zeUq0hEAxQWRo
TW6LdAl2fCwG/77ED7/kl+DsP5dIpWtIOgqP5GJdNk9OQReb7N5J+sOTH16G749FQQwN6nHotfOn
vw6y/7nSI3k2xtUY6bsGpVzhsWF9U8pxR8jNe9Ftzc5V6I202yvwONb6kQ/Lpv5SDdoKU86liYh1
z60+4i1GO/UZjF7upnVfPahPUt/2c9IOZvLDIwYiffqJ6Qz4J9EBRtNT9P4YYZrvPruHdwMM0LV0
hfzL9EJ5kqmmDBLBVRunKpdkAdX6OsOiTQJOkM6A1CtbqRlHnSW8Z5QJyRSx0xmp2Jj1PZnsQYqB
6ZjlJeloBPm3wrrL4AI26X1JQk+YBKN4xcfFbCSVOLjvTeT3l4OUTNBYATdWINV8FWtgsCgFqPaI
i560YMr3HJNlT4hsPGus3G/3t3ChfURbgWIfTuZkAQgac8PIi1dkLD8us2rXmGcD0kfiN4MNlRwF
hzIpherqFfASWVgL8jSfAAfqRTiN5/TxRq1POjrfOCTEFBwBdUEcdBCuHzuN0mIQnURCqD4f8oId
WxH7t2Sd7wF/0yPCOT/8WhjiqP2e0jjC1kaM2EF9QqsbIAL9FGjxKycu4l/b3O9Afr9DnlXxXt9I
3hsWBnwqB+HUDmvckEqhyG4drcUT2DyJv7IjCcT0+UHEeNAp2uEyljO7hjdPsflGGdAwcfj7WbuP
d5jVQDkkJ+ybylYhW7rwqrE86A9Pd3kmhkc6gHFmIcnEjq6T4EJxcN/MDZzcmpfWdqxt7vp7fuLb
F7KtZgC9+LPwVBj77gvEKy1u44yw4eHpJyj0WeqqT9bgSTLRD1deychOPlnBcv78MozDrthL0EKW
Jjn1S1NxuhTM0mNSEEFHrLiy1Jn8YHhTS5C3Mm6TzQhou9oNAI4WwhIwv4tDzpve2wmLIWp/1rWr
U2IOz3bCFrGJSbuS7h1nJXFXCFRVsMo9+WcbXL28Tq12zm5uadCl9e/JNNxjQWQs6OYCRJskH64f
RF4SQQouOb16Zgk6d/t8rMjrLiqcCOFhaAwD3hbntAc7L48gEECmaJVZvafnpRo+LdL67Y5NA5vR
VDFsdJIG9aVkL6/UT3OmmPb1QFd8QIOHoHhIA5vnshdL2H0W/bQf00/Fg9s3BE4Nb6isefW+QBbR
WuVeWTy0X1s03C9YlzWrODbLFLYzXB1PY//gwHN/nB9UqYhTcvnnl30C9bn00nOy1mZ6ShTtUKGl
5IEmoOe9yp0GrDdgN/K2X66XMZFhRude+NJQCSHhAwqNeK1P9asMT4KAKEc3fYUSWP7Ccw2h2c01
UupgSnAW5CSPZYeWW+JeFiMKO4KjlY72on7qtOMuDhZa6qY0fI9X6t/RWNqhDwkhFlAdogo5sp80
HMePj7C1hU1rArwimkIJBvvjzPykzkw7P4jfU97H8x3iLFpvomlIJFxHawDTnCMUWvDD9ks8tS8j
xXnS86SBiDdBt/J91pLUbY3YYvnthlBfEk1RBu9wChYlpw5h35AUmvjmdjALxXbKcr+ovmDdvJKe
TG80hMMQ8WCSgaV+PRViYL6oNLzxCU6I9uun1Lyfs/ucXQiV9A20jwKF+2c2lzYoduVxc8KYJlKY
i+CIoR1jHkbLfo9tk0YLZlu4IlPD9J452hBXe+4VwoYfQ8YS5ySft7z6kk4IMpo1aLyezjdaGcrL
/jMbR6E3dPdp2fcB4bwhsd26K/bes5sK4jwjw4i2eoE/atzdvfu0Nchp3qS0kLITjFGwj4YTjRBU
OeaJcYGLFJ2beMqvrvL0Ro1nHFE5pcto9oydksLfh6D71Ue5hngAFy2up0riqa9AqO9fehEINyjw
VkMD2w1fRtQMv+6HJ10bChvU0jqYSMa+XV9eCphbXpi9kkRHu1OTfEOYKRzMSjRCVojRmqNkNCdw
8+Y1oD8z16AbNY8JonkbHQgYkRO3HAUaI4TOjjjWDjk7NHL8rlsuqsaO/k4Pdc/qGRKJ65TFPCqd
zgz0Fu5iMZcVYuWgZu9HXwxnEOrZawRKqdw8v2ICbUmr4xS9eG612qkoib2KO+EVmQStVIquacCk
caeYBinO9Aj3YuERWFLm+nmE2YUC5/LR+9fAoJpMh+OiuhfBp+t/JUsqCEGVxl6hwbEZAhPvnauX
rtaNac6DQbmW06xyhH30ybtedh4/hIF0WbFT6wnKdiLEyIxGdZpT6JziZcm8sLTNRS2DSmH1KgPt
nazqeMIbLd0xyjnPZTelP3JDxWNfvIZaLrS1xM62WeaAxVzzbMQC7gCbA9cYGzSErXzkEREGR6q0
8i2JeIodzwpfbKcQaiDSUTsTlrn3eGlplfiK6kLmx7QNvcbp33U6sjMNJIMyKTec3eQvBejfBXb5
EJQRTi75QfyKqYNDYOxommN/DG50KA4IFdgptOhY2PaUrnqbwgsRPFIJGsnSIPsP3JyCZYRYsLcQ
/XdiE2V4sYDHtRjoaCTlEOL8vF7cjuibtPFVsw3dll/+F6TyarJn2t62I4b2bGg4PCZwlkYyBK8S
qyrVZXpUj6Belk8vw7m7LRY87AJ9MonOVsVWYlMCtGe2InQBhPAcO2mzfp7LbY5hVUD0Zz0OKIEI
XiADUT0rr2lQnwkQWUSKVaxjEVuAowOkOJPpxTu/f0wIiEH3UFdTk1u3VKmSTPBPwQ0BHzaLtuqL
dOAhMAIy0YPDct2Z9kW2E5B6L1fDrlgd4C10LnM26RO4XeC9RYxdzpsEd+3ZeQ30vZtXvDVrgATR
C3CVC/ZgB//bvfP1u9NUE1mcV2CCVLeH5GNwHwGoZZ6KR4vEs1MLXS+e0MwvHl6Ve/cT7+DlfB2n
fnd88n3ZnC0N2rx4j7aG6hqOUjvGxw+78F+H/d8OLcPuGGoGPRxsk5L57Zina62iIRTTd9cX4qhY
shUJ27CtbBk9BSf5r7xz7rNQ8uPROKX1ltg5+/RiDhdt1K+yL+ytFR29O4GvA0usMX3BI52uW/P/
Bx1S6bWRW/ZBjh1QnhTFOiOFc5leZh3bndy5CDM0yaIcCNezQGJLxHQgwRWdCKxqWzrxNc4Ai9wC
iYJxDlCr9bF9D8QrP/8wUrfe9hiXdZ9IBiUfCD09VKqRa7wKSKJ55tLLsG5pRBVa5iTUrOaxG6oM
vEwZqrPh6xW9l1bItSc3eVJP8FgX8EsGvUH0LoXzEPPyQvbb6gUDeQ22Evc407kp0Ued5NUsW7RG
QFT1CZMVF7yIY5OaItCWdprrHr7423Of9TC66LA6RuijWQOKdeCj6kFgZcPOhLClzOSBmrjXezcF
Fq4uS3maaU63f5CNRmzVB9KkjOIDfddzS+psBQRplY9ciCwtMTC1b14djWbDaE7LPenO5fO9H1zI
9LWlZZ4TuTNEX+mwWA+jMwq/+hNZMHvK+Aj98rFSx6P5aB9lGzzlKKFGG5Hu1RFBnpgCFp2nW/6V
fpddJ/fS4YffOl+6zYFKy58QcAwsMv1C14h8PWo5NTeJEFPvYi4gMOF7uzodSKfLPDmmih2i3R2T
+cq7I8+NZc2Oa6MwBz5tCSBFP0AEb7ZEf23KQj20DjdpHoi3QwkZ7NcG6ApnlIyYAbCW0zYara93
n72GRjof2zo25+jvi1dtXrL+fRIzodGnu1nlY3YHrhtqW0KDoJthjl89SER+BkmGmqT7NFdgCoYw
x7lBWEY3Y4nG81Xtqg8wQQVUzc5BjnnKF1XsFOz7kB6xp0U5fofWXbppujfaab1IkuCBTAal5DlV
/U8w2a75GrNl84unx3Gx1Q5slmQe0SfVc3mvHQ1gopaAPvVFXUILu5jjW+Xyj6iK0eVEnITk7oVN
lKy6LC46QbUKKo4rdICvO84KZib2GJm9lCn+7jGYrO535mwHmTN7Gp7bklF2g+aCTGuSzJXGStj/
HuVl9sl5dpNzCNmKW5Xu681VTkgbNbd8awM0ejVY0beH4CazCIiXz1fQ3PBV2WBowAzVfcRLvXUi
lz0xuuLw6d/2w2uFVN2mxV/Y7L7Y+DZ0SwGJf+mx87gRsdQccSbCxQ1AqOngHz0sq8Up2TVvkNri
oziTAExtnzdKMz2MyVNTEQP5rj1gypEFUTomqd/FOgdh5GoERr3HXzeyD5D6qgEHB7bII16lh1Ox
4ScUeHSsqOuFBO1MC80nS499vrEpaJ84vWQ/toz0JjDJU4Nkq9pK67Cj0Af36eqykwkWHu05Al4K
x0CoMA+xNcNFNT2watqsv87VDz6uX0RgZAN9JezDZUV4qeTXYx2jGtT7enhWo68hV/nh1AkQEc7P
ij7jNYBHfB0nLkaR0VJaxbMI9MQHYVA5fwvdAFJztB5LRP2oHlYcIhuLs7w5bEjal3AB7Kv6lFPw
RA+OP0ELR7G086VAkLQQJJJr5h6MwOdlLGyFGauIeOzpuNErXulAJOajYAjgBks2iFop7ut06ymK
cpoj94hKp3J80oDdss7CCCM2rz1UG5P7yk7AdCDC3Kxqcd8rvV0/XwaJLKB1zYoWI6d9w33DDM0h
wUuc25GVvFlrulcHiA1HO/rPvLCKNZow/HhXT/c5u2bB7bc1JNGjisGc73XmunJqN68x8KbhcIsu
5DFyq8VNdpu5SpY4ypiDUHitn7Z2SPn6YqUReBBkIWxebue4cmplXHdoHq4TxpeuBPzFat7PE3IB
BmKcXhcA5mb6R0ZxeMtxol+HK2ywHJeB2o7oiitjgfsi24xfzirs70R6dApgBlv30oXh3r8wHcIX
N1fc/A4vif8MQUhZ8Vyf6hkyp3SQNc9ZzOjPlaJzqYJkzF6HBxaW42rPHpz42xgyoUWkNslQazV1
wyB8N+xyXU16so0rm6GmTx+l1fKQLrPLTt2KksMJmDmeDvpEdaS3jG+GAiB2ozJo4ETp9tN/mm5J
CSpIeXKQJtAMiCvxZAQJdZ1zd1konGLRIp55TUMIhUPv33mO9s0mUe3updzxKiS8pLoVU/yHFzYW
I0fYVAbvLXau2xN/jtWu020DgNAaTfEZxO/SGfCXce6ZlxeZT1WFrV5PeJo2pWBfegis85W20Wh8
HEeuuePvztO7TxAt+0X1nbDwgmXFjn/tSWf6PD8gl2fM4HzhiNZb1xZSpc2pROSAd0j96OkLj4E1
wHkAyiOLvh5wQtBOrDQqgqlJCUV5QWY1kWzWbce7hwKa9sGin7Q6QC8bcGMLw5qK0kZ/v3xQa2Bc
vIscz4+RD3Orfr2MDT57xITsGhQdYBkf5GJs0P7sSXi3Eac29D3oAJrvoJE5Xw3K7fVzXM4UzvZb
/ePJ6/8eom1moOwBuPCiDk+lGLfT8oU5LwY2Y+FK5VyVIwv1R5v87Uk/Bc0ZIeB7yAvopGg26Iy6
Cd7ri+KI59xDqHF7jd0nrp0zhygy1ryrAA3fpcfStF7okiE7HVHwi85kMF623VpHRIjZxbRHNNup
JvC6EDE3o69HXN+2/5Q+kJ5Sgz2yIb+cuonywkcp778qfkdjqW7IVd88PvPldf/vraf0t62nDK0d
ZiqidtjK3+rlpM/dRK1TtB2CIdOnJBp/tE/vCmvGuh2KhyWh/PnSN7BpM1cxx+yt5K9HCMzK0rz8
ULxCxJMwM1ghaCO7OioOq3M/Zr2XppQSwkCjdtbZIflTHHNmKad7IgFsJvD7tD+ySBTLxDUCWkjq
ulnR7NzjqugOvDNhEE20tercJlQdkgBP28xorAaCi9W93R30eIzrJ9P/Ges8smmnfCOR5zjq52wt
CIia3grUdZjXIiedarEtO+JGecdt5dS78B0z7fUznfDk6wddf3fPmYylZUJDis0109Gh8MH1oIib
10GxRnLqwUSzwXocpX3+Kp9ZVpznTH8lMHQan240OvHtL+/z25iKYhByzvDFkkyqbkqzTUFvCeL/
JBMGWnjhW79POd69cD+rWeWx3CjuFYlIjtIJuv9G29PKZSwzvQK8oNps2uWunAKVpBd8vu5NWHZc
jFFV0NoTLEbxTxIbWR3629/OJLjiYBPDuKcLrgwNzP9U7G8pRxLpfpF3jFwZKwUywslItmOTiNf6
wLpovrWwFyqqzO+dRuvoPr6+hNzi6xJ0OqcO8QuKOgE1NDjfWWKEoPcwQIR7g90lqqQNxGNMmnAa
F7Fk5RRScYSfTI7ugg1Tu6DAX1vNlhJ39Pb0jfeUshL5PnAVYSQTwHVVA+1FhG0dwpgZ0sUyTtV5
UJ75kucqIn3HriJnFJ3yxH6A9at7EkajA85c+CLDOUM1kbHFHwAhRph/IFGe6Ls2uHKoFUlLGeXX
3aU+HYGABtdFvhhbdmHFhiPTrQJNHPlL2oQwOAHOxkJGdvz23AOAlT/yvXzd5M9J42bjlILnlv0L
hUYZORub/6ffPCYD+WF1Zqek77LIzXiajtg5DIrqk5hy82g0jmYu2PCFF85GQSjbvInADUJiNR31
wSbFKl871VHmvHfleSjaFVbfBcZa8EcVbG6spsla0F70aPPcwbtvJwriYw4+E5Vd3pvUBwUFCxiu
n2ENE3WMoT8Ot+KMc56ENLVBDQpUH1dR5AljvlK6ZpEDuEaJHYqTns0v7fTm6e/Gm0SVlg3Q+n7M
u22YrZP3+DkkZt1rp0Zp284V2SsIJaZ5TXXsk8Rl4vBSAkLyDbqscgxjszVdPShN/PZMD0Rpl04p
I9JyjMqRKpOi+w9NW+mPsf2r5/l/W5G//vw/Y1uRGi3sLvS97qv77jHIAlBewOVwh+qP8lP36+89
4v93tW+t/ktZaWJ842qHm/X2tkQYulq9Tiad9UMd4a+tT4QqEmIwGWDDNzXENUlaQ7136q74uEzJ
HkGtGZiLfy8YP13jWxNXMx6R0itco3Z5Sa+OsNZOP6lK/tqV/M/v+LYk4cVqC0CyXOOA8zSxLzvg
oGit4kl3/vev+VPko0KFgtUoS4OFHevD75NcAQawvxjZ0JMukN4XQ3mE1R7EtkcsqStNAKu9Xt1y
HIEVJlT735f/oyn67erfHlgL/6RU+gcPbMbkZrV2bxd+/dPwGybq3ybyb1f59sjqxihTkDnqTlga
U3lymT6hOu8lP1yKTv+ZTsXKCn8YJX8Z8TrwNw2uIxIXnMW/31YRa1Qojsr/w9mZNqeK/G34E1El
IAJvQXYXVIzLGysaRUVccEH89M/VmapnEpOKNf+TyZyZnJzQNE33b7kXLrlY40RGnfnFxH1KnXy/
KTAzoCnRdoB8z0P8foX95qTMNKkAnUVf9NgqHVqtb/J4OyY1obaD6PmJKIDyhtG+w0TAGsH2zebV
N+ybi/92k825eEdQONq4ZqzFhF/Dx8RM0rnc1bqQwQeEvhXt0R4ybezC1B3S/uG9Tit40EAQ+tCh
4t3G9vPswvnwSlBFYxouzql3C2RX7z4AYjfYdG9+gR1QAAG/tQtmYdlGYzz3aUpHck9qz4Krg5hl
p2xvu7NJGuZhzR73du3dcOOCi14v5ViNK0+BJVH1bk3ZRXyxSw1mxo6Fw2TzYB88IzA7+IjYG/8e
HMI0bMQUI2wOkiY7v1P3avbMy/1Dj+63f+kePAoV5+Gpt5mmoTHZusXoON8Ms+G1DcyHAER2Z6Hh
bTnj6Rj6hPRNw6m8spdHUktKpBbV69OoDOnQBhufjC24+/sB2m3hBpcz6kJO5ZxJW+JT58Zt1gBu
p53KeRAS0j2ITkA/yYNcQei4R5u21NH7er+E1oQqe/vi3+eqfwg3YPnPPmdmR7ERGXJpC2uRPDJt
vX3vKQHJDmwj2pLeqfXwpM69KZ5/7utRNYTf10cOPKYtGTy8ekBTEeB7LcT/1EEH2p21SNuajbCq
CHbTaN890LY8j5GsrPPMNv1Nv3o7xuXD2nfPmWN2qE/5ua9F+TTzZyHqbE1Ujd20rXY2wdW9RGs8
Ye9N9gxPGm8nN1HpYWjWeoB3XH8/KgmOornaPNGTnAnTOH9PElpzjQh1VWKFG7/N8KbS/V2S+xtn
FmgdkFChZNPgcaBBD8B9DHU/8ykpbbtFxELLpnhzxGRjLk0LTOxwrwplINwe+W0n6+BjZ1MMY2Wl
/i0mcmbMvOvurIk9jxrNvLojOaaTe6chjlhDLWJmZF+ApynyizJKgEPv4uHXJhlvDSvTFcDc9dsl
2nil24DlQn8F8CZMGLiRwQnOjGk/PCUA7UUM15OcWesyyrHU2rtnb42JHvS1UOpcIrNjTOjnRhJP
CFnmwAjW4PC3KM0aQSM+jniV7BmIzp1zBRc0UGO9Rcw7nHU2OFipzqXNy9pVY9pjmBqgcd3WhkcM
sw7dMjr7UuvgS7zdJOweDZ2dV/n4MgSHAC/eVt3dQd6qIrMprPf2/CgY6uHBzYjXj8N8cGxn6McS
hF88tAfaRz7QKPdVpwqUiAxP0KuOnmpXQRXN+rjRRnn31leJF7A1HuwBGOEREUjAcwrvNKgCKWy4
uZuh0gsyE5FimBSKX2sZvvque1fSiA1Wqttw7yiR4WcT3BXG5y4AV4se0Ec+s2immtPrpJpkw3VX
ZPj9dCi90Rp8r8ZZ607pryu80ytKEc7+zVjIqyw4sRVRJLQPLg39QF9tozrAJIhSpM0Rzo8X6/2y
0siCirDokXHsevWoFqFD4xYLNc4G56AGYu7e3oXDd4RcA8Mp4BsZXdPLaaLV/MuEZp5DT5GvD0qA
pROz3cCEXbap/0cf5/Ds0wXDlWZvU8vqANYd7eyOQvaFDkJ8HklxGdzeygATmQ5naWsTSx7IvsJB
A58O1bWVxUU/o2AEirrXoFPcrnzDzQMIpe4RICOaKqrVaO9acNyIavBN3jmoiAZ5KwvyBChRQJWK
nBsJvKGe6K3NXB0oPQA/h0gbMAjaBe69nXOBq39yFMAR1nltPwb1zrqN6mZLC2TxdElTdmOV9s+j
zaOj8aGjnDeG9VjA6qWCgjRJEyZVeAICXff2QRHAMrM+qEA3qYm4hsMC9TdzpWMG1D6ifXtnr9sH
5xruOAAkwMAknKM1qPvKu7trttl9S+k9FjRwZu23GXlsA5yqA3DXO0WPF/Fh42ckgI6ZLhQ/6mi0
g5r9fmjeLmcY70VjltQ4US4FLaA1VnEVdkGnVREooJK9vYf5XFcPTsLQPoQh8YYyZ1kGF9YBcgL0
1SnGsEXTTqbzSGXYI63w1h1eXFBOTraxkCtt7lI8Yp1ra2/RfomZuOL9+E6BidU9WLcLero+Qik2
0hbR4TGXkpcB/s/ISqgH1lDYqqNa0Wg8xTzHyyW9V8f9LKF2xXbFFuasXXV+4rjcWdgWUUIVXMoZ
TdS/I5NPWPhTYPLtyk9zfNDXSi5duHLdg4DHBghgob0epz5CBx7ufLxUh0Ds3Xl3w2I0Jwf/xQh+
eco6kpPgUQ0NVshz4j47nK9llTMCSLzQKBkFxxhBCVt36sFGPfq8sxYP8w3+h9hvPbJy5+9B/EwT
6uCyawjMNHgGP2ShdlcJGrN8NROze+lyZM4fS/O/40m/X+NppqXDUZc32c1MNGoM1vZD6+i9GoVM
5RUV4NcJ/XIzIl/5ki0eytQ86jNuplqe8bKAA8GxfO80gnqs0QaYUu7Ev5Y99e85/AR4Pi+lfyeR
It3366b78mFKl9Kk6Wcpb/Ul7TgITYDZ1tbjfTv8H66mkgUphoipEUP6fjUjTU391jiZSb29/9Aj
6V2abvtYHgEn//tKIqt5vi0Vka46Ekp1zDyfcq4rXq2XR75nOsPTsDEAXBT/fQEx0r8u8JRWqfvt
bb3dcwEskANAlv1dVHPrL1aF9jPHqfNukWzXSECEyfD3+brtqkIr1lszKcYEaBEZVTcHOKDPlbdT
SJgvmG9wzg/LzVSb8/8on3n3+WlpTI7JKSSeA77inECZAH3pNvydI9FUu7xDQ2433GPYGK/x5znh
Caq3pMFhdeevUx2+tHfe37P1CfL9MV3/3oj+tMwuWVHK+2ptJll0OgF4tIGdrefZB/rIIE8yml61
/15/wcMOPUmRvqGZ9sytMfTT5rDTKiO5tB5BMWmEO/TDsGT1bn30Dtcv1HF/UqeQR8IyE5YIutsY
DTwt7b3RkPVTWRowzfdBRtSc9e4+CmSR2t77iP9YOjTT0lInh9HfcyvWwPPUfr3w0xq54IWi73d3
IymCbROcX4SXjl/5rw6dF5d5Zgk07jqGbimXIe30Mv8wPAUNun/65O+7+fRwfr4dRN3ZdmHQoTf3
tFIOt/puK+VbI9m8bd4y0oY7HMfU20dA6rC2lYmf6aj7B/flef7bFvz1yk8khc3svK4jb2zAdTTI
D/MOPSV7ibyIdcI7rN56Rev4dcl8vaDy/e1GKGhjbnIuuA12MT0yskjTBfbl6s4EkFGSJ9sIPZoX
zAL1t00FI3m0BJGjkyFJfL9sXbkjNnfTdcprcIvbs9jsmzzTg027PMqmAKW8TYh51igN3o3o4K6h
w5G0kHes27N+ATgODxFPj4m/Xm0Tvw5NhWtbRyIExdCnR2CcLsa1ms30ZB0ooeCzHTxcvZs3a9TS
YNffiH7/Xm6/xRDIsP3/BZ8ewUFWjvXsnmKV5uYoNCAS76rB35f4yW9kZ/h6jadCVZ7K9dk+lfRE
sS8EwqTMVCUuoxos7JunxmZQRq+W1mdN8cdbpNNsgy4kKHNP1zTkU6WkuzPSCk0cwSLwo/YOOjvu
YU0JduD7heR2Ih5zuHNP7aoNLhd5EqoOlulRz7AVRxQLd1bpglVx867QA6HLj91naQ0rf9Ok+wIh
XFDIKd0H+3YZ8V/NrS35ZwfiFpDDlyVu8fD/uifx/n4JkR577XZElU5PGATSH6DdB8sRikfttPn3
E1PFU3+6kpA5bwixAx0/5Ke93Hjk1S2rXRqJ6taXl6CE8rdLrqv12ARCY2W9Y3JL0J9p4A6HFp51
XwFzSMf5QgqxJ+yY4cVrjC5Dc7Ltzfp/D00RD+7H0JDtQewW34va50H7ZRJ2V/1ybqjnBmQt9L/X
nPPnN0owfurvBqRK9UnVxmkqGx+O1mMKiCEqvF1wTK3KfzGQX54Gm8i/A3l6c3b18nhT7gxk1pap
vFGu9A7tnKLVzalRzjm+VePJjbLKzKZ1Fz5eBea/vVXCDgDjOBJN5YeuJC5vZlZDNCm52seJyNTj
fa2pjtTWozMbb/11dCEcGrzqZRu/3vaXyz4tjcupZt6z9amRNMfjqdt1u13kILoYblpdpC+6Gytw
g2UQJLxJQpjDWy7gqjpOx+EYceyOHfp2z+cX/Cd7qNnDjuAV9/a8O034xWwEzY+/H9SnGcSPFfNl
xE/xQf14qpeFwkSNoza/GHE3YZjdqdukcNBsRu1xe+pOc6fdTeZd7uBhQZ62PBLrvdWaOJ0OxYKQ
XJaxh2Lodmg7MTflOZYTMvywV1p+L+r9Pe5XD/g5EDCu6S1XD8dGAmDJewSn0Bydh3WqAck6OrXM
9pkKNCnmK1FO+bc3TMUD2cCwrAaJ8Ol41NTTdnMwd41EHqzjW7IdoG0YSr0ZUXQ1ogj44gT6dbOp
y3qD3KuG8Ptn++jLG62YSnHJkQxPItNqs4bmDWjYIF3s6YIN+PMpTDr8YsUMK2u1Ywd+1b5RfkmX
IDjXNa5OfwqUxvetdZuf99JaeWAj1sYQzBKSSQq6PrOg8FNEi67uzK3FOdpbRrD2EclEYYhUFFDC
0Hx1Worl+LxcRfAngxOpqbXPhPXLdHCUYb92hcR3sKYo+rHVR2ij3Glc6bY36gwHq7cXC0080J9X
RHJU1hp1jAXFK//liup6q2+KKyzpfav2lvsP/2aXENph3th/X+mXzbvB/CrYtgmBffKE71cydpKS
GcWtltyuVpbCSbr2jZWEbA0ejShXu3I+lt42DT8FPvxwNheHgvHtbO2QtcLRtyUDy3qRYdZ/7meQ
2ussL6o4YrqftnGpyAh718YjuejemQoH6JeFUjY1iF4mJhaWWnhZ5T0OGA7bSOd96lZNDBpbR8cA
8qQP6zADDmBR6fcBGYHaDdp5sPmADZB9GP6ulyI+gJKPZp/n2ynvLGYgL2b1ZwyHhQQe07jh8Mbi
6PB9VmeFeV5vUv2WwJsqbna6BAQG5LnaIUF0XRnhY2xG9cG6W3E84h9qrd8e1IglxDasLWiXudKn
GrF8MaifbxT+8Q22EOT+ke3WxKC/LKqycZVvj01xS9BPDdDrCG4tI9wnBlpADURy4IMCJoSCGiJe
yu9ZDJxUFPHZkv8eifrzhRIjIQMmnDH49bTo1pWhZLs1I4G8hx97HzsTENaydR9US0Ax9A5P0BGg
o/IEl1q07dY/7oSBw9o4T3D77R2nMn8CQ3OJ1xYI/jkgsjWtIfAwR0eKz/7wZaQntpvvbyRDRqAQ
fnMD2ntdTO6Xybvmu0a5n21uyUXFdNFC1uWOxtpAOQoU5JmlyZn/rr1JH6+qOvIvhQoujaUQcgk0
lzEs+H7p4+mR67WTcSWsuLnHlui6IbZhfSDAUSDYRAT8+XkMZl7BJ/oGLr6JrkIfq4EOYcZHbTbA
OlIzgC055aGnMbv2xsNsLjhG3IJQIYGgCkqw0azFyDmxsVGWsAGkUCUQHzW6NzJ7EJ9NLTQsJM+b
7533cDh8pwaO+p8NacYexTc71nq1cQnc1Ycuhf592lkvJRjWwBWpqyOJ8YYoBnsHuav4HbaH9ffq
+iWHFfNliM0DXccf2gTS425equPplii0wxttubWfUHZKQzidy3WHNxH82hy68H34qiDxmac+rRKD
/bTOVTUDWrdIJr+skvv9ocn39HZPDs4+yDulR1t4hTurl/qme3awBXOvnlK35Kbuo8gVIo492EcL
SmHBLKE1ShcUJGJlVfH2fTuiWxTc7G0nTUBetVUwyKJNhzTo5Dg048I9gbaUu4dI6WggyfxTdHoR
UX8qof+8H9INfCQofihPW8Y2y+4zeXfifpC4wld+I/g2EDuA0tNK1k0L+dZDL+/T08WiBJfW84Lo
O9mt6JI0wMgO60k1ycdqYQmv2WDXv/QQ+6NpcrYR27ti5IcL6OFVrvTzAKHXg0UXhpQNoZL19MIU
x/v1tKlf7gnq1jhp7kwoUQDe6cze5mWKtXBS1+Jy6xRoCdHyrLt7YC8Ydve2/XLwgAstO2eKPYVT
DA95W059FRHYm59vksv1xQxrv45V/4SLEODVPg/DLytGL2alVOjMsDGt92qh5APliy7NzGdLDjTL
QISEc9i5WUY3t3FZdDQX8h/gh3RoJGi4NE/e0YFiSYPy7tzA72wdOJuoY+7boG09kJc+xpsAvC6I
mbx40X6qp5KK6l8G/3RS78zGRdtKTHR9WtyAqzvpwz5D4bRvmNq0DXbykfFRTlTaZ1MDVbYHsuDs
6OkU2Wn6uxotQ/AipXWfWZBmZhPBjOzdJXsD7RgEFLyTVWHAwWpeEesjzF4Snng0IgokihMTPjSi
CLD+7dvn2gMsDQ8TkgNqzzFXeHTAkHob59jNlocxZpAoDr2BINRW2vDWoZuwdtAXV4faez7JJtoq
j8+RBGOmg0n8BVG41fmDFt6td5kSWMILKOoWAlc0RglK9uh2wyq5CLjeXbJysZ8YUxCSuN3tBhCB
MgwllvexBko1yUZ37jEpYuC/+kgZYu+1boMkRq7wNpQX2GvKsdk99OXu7N3oKJ9O6vJk1t8ByYL8
1IZlpjOkxXEIWBAVgz2IhrhesznyDnM4fzJKtQgKitzj/soft/H7AkW4BNQRocyna9mXBVrsVb3U
17t7og2a3DXY7Qcg33gDY2R56V7fgSxvMuuYW9sR1uXJPWo08SUIL4P7aBfrXZRCRiXokhqdAUzl
4cUvQE3ncS3ZjEmRz0iz6eFpYES693jTlunHLDoHMHKyRBtmCzi2TCwzoqpWHQuFhemf5n+vYqC9
P4927q1WIzQy2Lef+01ro36oHvd7LWF7w9itoy14jtIAQDYQbfvQnoGHCpTBpg300wdRsypaaQQ+
Fw/bEuuQIU+Cp+doSKuOlNUJW2hCUzgiZjxb7oLCfbgVIPbHxxaYVb23G2edE61n7dJUphLzU7TO
4X2sq4KY/HDT6MzTbapjDTV/R2sZPdW6b1C9yHq07huQQj7Oq0P/2IVmC3r80tq8VUvwWWV/93Hs
yq1NbzPcd1VXaaeda/8BCEcCch2jGdtaAyCqOG4N73C0CbjuH7cWXXcAUuehgXzQYH9q1pEtch6u
NLPSExgiRWjTltw4ckgHK4bHdP+o2deOHIHN6NWdIlGj2xzKMygYe9Zex5qfL9d2zTvBbc+Ht1CG
y1JC39p2saPm6Ohp+D0TyvU3NoZ2o9tcnl4aoXHtyV6aUOpsQl1GcdxVw6NPXHx7371fWzAOkRdD
cX1v8Wru24/xntMQu+ZBbQw3ChTwaVxrPexBEaEky8JB22PW3ywQSX+vLwQ+pGKrvEe7OaqRLSk8
ntkh99DnZVhHzX176+/PLvoJMlCUdQ+yvVfG8C8oN3pXwcA9NHe9WbRN3RR2G8CqMYRK8MJAK1D/
n1aD+giH9NbWB75hHi1l9FhWCXoYbRY2DItg38uDExSkmaNMi3Ye4+TQ3U5vLnTPC0GjGULyeSyL
zuUNW7WAZUgagAQcOrl/r3RDbMffT3ND5jWWRQLAyag/RSe3PR6lp5NypdV53TdTkp9Lw79QNYLt
zdmiUDGaQ6lCseSWZG0YiNm8gnNwMsMcG46KYdGBrbrAugfCFn0xN/MoV95M3V7srDqVASG4i7om
Hw8oAGt/C5boJN4EmArLK4Gzv3H1MiooJZTRGlED4gWYazcZzDlMqM774IKea/OesixbCOze2GVB
EgRvZe9xFg6Op/Rlpv3ZJXqaFTpypGkNLLVVACLfY7bcLM73U/ZADKiT+Xp3NsxWl3H2dljJi9Sw
oeNKaKHeWmlYhkVL9dM2ELNO7uybJFDRfoQPS6fRmw2VNjI30PtK59LCH8cvotSDuk/tmXZBrMBB
SofHEcrmvapXbyMzTniudS8tQtRh0TKCWnwJ1Q7C/XKUd4rxZgWMMN5285bUobEV7gfsrovHx8nX
4nWCPk1w6pftXRdvxQlOE53jaDYxJlInW24cuXuE5BUhVd7W/HWcduQ4n9f78iR7u7Vq72r3Md62
VITD07bZ3cfb+Oplw3sLTcIOt7vx4bFE+4HcT9vpEAO60Gjf0OcoomyYD1VfBpNUhjXn4evusSlP
8giVy7gB9g7X8Zbsp9MZgkXXHlmc3r+Fl6hB42TbQgeg/ejOpuhzV54U3cbG9ILQ+yWRfSXYRcqC
lkD3tKyHancflH1wWK7uctfo1JodBVhhPbg203YZ53HZuo61cN05OlpY8xX0xwiHwmM3DesBrdyN
Y/azNpDBKjz4Z4gnj9axmwsQau8WXaIjAJ2DB0U6gBI6F3DF3Xw/R8B42e/3vT4YQdsK4MtZMoUv
oYIObPZIlwHfAOpQ9KKQhLAhm1NoZ4NCUY+OXFdkNvBDbORO4fJbb9PpdE69VXzbMrXckwV8AQyU
bo35R2JJIc4rtBFBP6OY/LCSbbPbHUMpaF7hzBjoEkmJ3nxM1t7aazgNJuPA537M1IH3o/rvnB2i
B3KKRu9M+gcfhO2a0IQfu2HvffBvbF88FB3sA00UiOPOgXuaz9FScOEeApW9094TfxMVqOYbBXru
bmxSaD3YaCwSUHJrEmTWDJV7/FnAPgKkAU2KOuPBGgvpS/jLQc0WsyL+dq2vNfWm1iQjQDh/vwBI
xUHw9qkaOZ2KSnRytpKEe02tgP1/CUJy2tW5ZZEDlkhLjpkA3Tq9AbKyTlaArKKY7LTNpzW+NAW+
GRt3oLYPpOLr9hndYpl7PtlLMc/0O5hI4G3WHMI6O1rNpl5HmQ7ddH7MzL18Pi1gtAM+m6je03fK
bbUvnqG4MSDbqJ6Lr2V2TO6KsrhwIBYfIgXGP1bIApP8IjPsTvbWCKYfP3I0SW0DEOCtU2sWViu1
krOdkPCilST7HB7gRXkuPAmhug/t93PFoOwAOpYn01x6qKizf+6sxbKPhjYkiUU88qhzjybvR6sj
mFYW6rafgFO0V63+PzcpiuLL5WKxPPo3K27FqC83rAslfUYmJJAVF7d3/2hNRvEybnXed5TLxQCP
1nvVhHnJh2y/z6z3d5CSSFPDTLFbgJl55M0NU55TC1iKpy4GyhQvhFKnEPvvhJ0QpeSK8PnoYZJi
o0sWoC8SaMHMlicnlLaFGnpFcb7TmbQ45PhYQLbkFpEMQPVT/BwGFoaD0N8DvRO2BqvB2hoemsNh
7q4Z08SwbpzwDSTMxd/RvLo1ioNEthCcFvMonqrlsU6PTtyXrCnrVkw1jncM/GYtuOJIJJqYSINe
5M5RT93bH2JgwJZmjtncNJFLtrZ+atf4U/EBvtHZ00ZOoTJuyZb0BAw4L3aAHEtw9RFxdMUfStgz
bFwhOfrP/4uv7b2NW/liQrBLANq568EWFYBJ6x15am0qnqD4RHOiBccWnOzMf4RpsPeNboOl+yb1
suDa2vZ2y0dP75mge8k51MQkWMBSLkazWenXKG8DgD0sNi02NxH4bFAmOcT1aN+HpBEqya5Ttor3
MqkBAq5HcIuQRVlPBTBXieT2aZB1jQ6BUHjrc97ueighcJxMDt3KTYOqte2v+9vI6GYx6jEhur59
FPfRLyloNKzfinA/VIjSL3DUSIwriPy1AdS+lty+LM2YiYKXdx6BpPXB8IOgOYZrhBDmfJXRyxPi
5N7N2/o5COCivV0el7M+wB6wiAilxusQ6R2P1TNQfAFKPY/USTY3AajORtfIf8RK/zL5Oxz67CD8
dfA/lfTKiz5L90YpVABz620MholN4wBURvxOgZ+tQ7xrNJ3FLr1gVfEpHBSQFfjcF2SP8NgarPZ2
b2avaDnx4a8qGvar1dX6yF7Eb7KIRJ4HjA2viReurtNffBrw7p4fsscOgpAKvWPzfujIAnA+zJG5
VliMUniKpRe9D+XVNZ8qQFpRSvJVXPOwuo3l7qZzH0MBCQPTLZxjpEb0dqd50vDzJrCQjopg9KlF
SfYVsLL+s/5q1E0Nf3mqOvQrak/j2G9q0gaHxTpYptyKcqv9cAlbo8rmv6GPZlZvnCRbjlwOKdGb
YUdFyS+42+QFk0nrc8sarHq9v9dQ/dfp+TKsp0J/qcnpVisZ1nhKExNmAEe+2IQ4z8WyEbuRwXpZ
xOzmTiccDAc9Hz3gj7eG84EMC3L/W69nNl8MS/3ZMPw+W6IA/yVp36bG8X5XGNab0Gg+WO5chAPJ
57/PbJ9iQROZZPYSMeahQFIMMxf1ZOLzV7iPX2qI38byXL4+747p9n5jLEJQWkQDxAJdLFLE0S0O
sXWTsCuejG7OtTmhrchwBoPVqrR6H6/wVI2fxYzvYxF//mVeziUWaMqRsWD7wAflGD7QlOQDfmK/
L55ZkKxtDpqd63lEAcNQ7OLs7VbYeceXJo45FPk+wpiEQ/pohfzyBz1tIs6Wj7+X10+Wev37eEVG
92W82fm2OWF9zXO8EKSJYA0+OoOdfvbEOQZ9tPO8/sZCnnsq/hCXF3HcxiJQEGsxB0PF4w7THjTj
gyfGTTwqlqU4JhssTc+jnU4Pkz4usw4584OF+Sb2Mk5IUDWIv2HHLJXk3dRrOKj/Oas7w+HRxlrk
f1q59CM1XVfpUiliH/hyx9vtI1PMg6EmY0QFmiKy5HUvubNkuVzGC3bcfj+z+yaeQeGKGiF4v0Hv
xbT/vtl8GcRzSnjeybWTqatJl1hVTCR8os/flzFNE29JkqBwrrdwKaIJ3hkMGcmHTwwdifD3Q8S/
99h8USr+bDH92P6/jOpp+y/O2/1ukzE17Hhoe0+784d4nOZnYC9WLpHskqh22Sda8jxlMHnnRZKa
4l0q2Wl2oP4N5wOjk+bLbv3Pjh4LtQH5kYeGqIL69NjUtDhWt5nKY9NZnF2ifAZz8XO71eKdJubk
IfUi1Yoisev9/ZaI+36aF/R1ORDpYtcERvP7kqFkeb3O7hstqda2tCgifNMb7n+/BKduQxeq15QJ
nqZ+d7pleuMu1WkpPVq14BSULx7ub/fw9QJPx5smVeq9duUC9fAWzMgzpPjvO/ili8jYv9zC00mV
Fg01VWriFkhnyMTUHpaT3UNrA6/olQHGL6vh27Wejh8tn+2q9LjWgPqVDvTNZt4i9bBfFrR+efBf
bukZ/5vis3ytHtxSFVar7WCTLPALdF7Mm2gWPa8uE7cReomqgiPCUzPpsrvftbum1ROK+U3MvsPD
soB7ZvivQq3fwjvNxAmPKhQrzfzclb5sfaBjZenE4kvImTVr3hcbj0cWQ7I1eHtxVz9r3qyGL9d6
2uF2RXWSAZiIcGoKwopTb0nG+T5crV6BptTfJ/Df23p6dx7VXbtl2xm3JYokB3Z1Gubs4v0+qa83
8lqOyCmH4QC81qsDX/ml5PntPp/eq1rxuEqXExenuMCJIo776Vyc9N5oMiG7fh++eJE/+yE/18u/
t/v0np0yM1P2e65Y98YfHAki/AJDxYH9eWZzQBNyOTgv8A83Phi8OEE/Acl/DeDp5XsUhxlbCY9W
BArIivAJ6q/vtSb060PO+Fdr6cUDfn4NL7fyfJEys57sWohftQvqIrpNOtp8RX//BYj/bdV+NlO/
vCFVmuVKSXkb3KCIg7pJnxeE0oxztD5eBQGvXkftKfaqNW43ZV9yMa7Vxv3xbi1v2C6G9HesFwHH
b1nW12WqPR1h5qEEY1aJa1GC52VEdI2Ig0hz2cJWb7CK3qIJcfGre/z11Kn/6+LwtFbN6rC/3et4
IKhdRA33iVTZxvjvnUb55RrfNBGeIgMtP1Syvrl87mriBZziVvYZ93NzIgnhbTjiBvMO+/azmGR9
vFqfv+Ro30bwtNephCUb6YYqg6i/inUj8vs7LosSBURiKFxhzVfX/CXR+HZNMStfVmp+y65XTdx1
Y6WOYOdReQbJ1D5JQlEUEeK/J/nVHD/tcpBWqvuj4g5rb/cI8E6IjNbfV/htV/l2Q09LRZ6t92VN
5xIoALlXStnkb6Kk2Y9FZY8cW3GpCFqEmi+m8tXTe9rOdL2W7SSNC+fvDdSDrFdaKC9+/vPuJR+V
7H6W+PnSojY5vr8SuX01cc971uwi6dUhZyWQx0znJOFUMDOK6xerxRsN1Ie3+nWp6FNq5OkU0E1V
pp8li8BBeXrtjoq5R2rGRN3ap318U+yGNxtit7lu71sohQ5mW++ADaCCmWsH7ptK76fykDauAxrB
bRgB8zc5AWqGlzyKACD3KcfGSOxfdbsxLc4OyD3kadP5eqlP9j0pLBPD195qUTk3k/VQGa2np3nZ
47sa03R+obs8rhWWIvS77QKC/sGSwV9srcZ7DVQFXDuaxFu7gbgCbYf5PVGbGvpfLDCqzkAnKeJu
7A1lxLV1xEIcGD1lIL6yseuUiCmwG2jN2zkl5pp1ugb3mn3W7I0kNJvOOCqWzSsihFdvrTdN9pzU
2iNxNz6gQkhhf64g0YTK6Zl+ZJCCfywWFYqeOiV5dMSvOHpb0vTqarlzATqmWHSAUZ8GwXSuWfhO
UNzMmwowz4Z1jovlQQaeEVavSLHqZ3P2xwM1GqoMw5twVH7aUW67rXHc1jayCKPEh9jIaOacrOmY
/DgaTymHgf4/W925Yov6QHJqJ/QTBK4eJsCUIjmFC1GID5Jul++9Opyf/SWdmEW85DBdkGCLPFcU
0EToSfnA6uWibZOs3YCM7v5PbcGDjZPyZapvV1GJE0PpIv6RWh5/nz+hvpPQvElymzNzfneZP35s
n9NTNEvom/Q/i098J/6/IpHHxNzqe2gtNj2v5UFQ4BuS5ed/kugvyWgX12YrJq4gbxE5L7EUN9in
JHBqbtiC+P4l6iMM/GIt2WJtjMT6/5Q4EKe3KNx6NFV28ANaFBAQfw2quD64kSQvvMXon/YO0SDh
EWcsjq5Uc5GBDUPoZaIrYIVD1R7yZ6vVau1suvg7lmKn61Ep0ZpvH6sPsmzybJ+vXSl9Xq3ezOGt
7oF0VKlgqHzwtY/U7Yna32ogIvpBb0XTpHmN9GDWNzWo6CZS+vxtdNkCMYQPwgwqMW+i71haA0K3
rcM7Iy5MjYarD472itqz2SyB0QgM/seq9yq4+63AKVi+SEUJy0X5edmdwdJlpdhHHgtUqyW0SFGz
x+UXuYuxtFBbaE8KoC5v5AGsHTK3diVZOdV/kEpgSUAEImymCUFTXsQNWiJMWVgFyIVE215OWw4U
RmnTLqAZUVFYR1lvKVOvEErvTAc9jxcH2S9npQHUvaYJBSwD6fHvJ3OVXi+Z3OCGUsDYYQWYtoH0
1dU7I0a0aRvJvWcONy2pHdfcc7AL16FQCTBjE6mPv0fyW5H220ietmi5auizes5IjuPzqnyrOuep
fhGKgFdw7al9xJTobCOZWpX2DNnqml3M0L21ah9o39XHRe9YtzDRKc82grr1o1Nq3jpzULQG0c6U
orn9Yry/nJQQUEhNYULKwFyfZu5RmPLBmOG/8qBDv+mvE2lcdrQI25Fl2qNzP5kdrX3NUtsa2vYf
KNqyGYNn2Pt3wCDyMhvsDjb2CsCmhE7tXKGnRT4GnWDy90CpEv7M2YUKhAmfAXVPIC/fn/FdW9el
016Wk3VijuXWtV16RZL3q3dw7x4a53Ty1OS2wKwGO27OKNNv4C0AWG1u9B+TeqdIyv55ivgR9jtL
mSMla9ZZ1cO7/5in7U2r0a0vZl0FuBiHxBlA4SZpdGc+xdYQKiXoCZZ+Ecn982L9hvVoHz1n24zg
mSMldG4B5I4bcyxq8U0pPRU1JqNZx5q0anGMaKu1XzhbV3wjkDjvvkK4UEIMckyzjKZ6WHnG9ApI
4uwYzs7HX6kt+ShGeUZHn5zn57dGuA2MjhRUc6ZWTf6e2l+Q++CHlBr+oTx/ZPuf1uxGV2fZ6byX
hWua+BAH0JyO+5yed5L0RWffiyEITSbvw+GFrfOfD4Ic8evvwXzSnp6ORAbDUalCzKUA+HwkFo9U
vf0fYee1nLgWrOEnUpUigltAEQHG2b6hbM8gkggiiqc/3y/tc84ez66ZYgaDUFihV6+Of/s0hngE
2vNqR69CH/l83Pa68PuIXeVePuMVFZPZecAPfSIeVv6OTe+vRmOrrb7/1hxMN4CQkB9A/u6vVLeu
5geshCVj87mKja6VYVh5/ByavYHPJqAX9efZMAgVxEq87s0egDvD9S3HwQDjBBaK9/ehIiUsShKt
ArY4dne+vwPk3KP0Dgmw2KN5+yfI4VNxHDmPImpvARkRIgu0Zv6+pSwwOLsEJ4yJDLxicqFGIiC8
PAi3P2yPhIsSfze1UMrewuoDnA58MjidRL+abi8GBnudWtA+8Zk/rOdlq2tVvd0M8QcF0ZmZ527B
qgUhf7z7ia8370+JV/HpE7tAQN3s0Ks9PaqnzbQMZYXwCYHp1FEnqpG+oZgq4vCEEQAZBsc/NTCC
BVk7fKjTevsVKb4PFFnG+xBBy0zYjhonC7Y6dj6V8v4zKdme1IjfJ8+llqHXBinB/KYkzs+dMrdX
B+uxeKaC3uucEktkQyBS7HuM2GV0+4Qfrzwqa1B4bTvcfS6GBeHIi1H7fUE8/NfipZMU4yVQJS8r
YuPkkLlh6BrbpAUzg054639OU2aMGJwxktS+f0ewEUtH48KU1/+YWOLfVLP65/3dHQILXsyIUIhR
FpGuAGFXFBT/RKJbBQmSNU5qxLwbyWj8OQ3X/U2fH8cS/ihmeH/jZgTzaE3iEkDUiYIsyo7BS+3X
Jvpm34OcJAPe/fR7UVcWBgQTpqPRS/iUllg8Mmz4T3iI0gdFSdi8cHmVPX4ueySAjN7esKWNUuJI
uPDp4YmPChHBovcwD2YPHwo1UTyKHXYi4htDFX+lkEOS3ylOBbGr7D7t73YTsMaFYI6SQuDzGuWC
NOa8d752Ae96P/w1b9ay/8MIqoBIMEBIbiC6WdvIv5T0ue8b69y7in8QZt03gzkxRYqgojrboByv
gDUcIzvbRBKpZjuY7Jk+yYDQvECsx9Ujc4Lir+qMW5Ym00Jie0C6Cf+XD9ReB3B3SdzUfYaWrL4T
SITvsJaFvxQPpECiRS+6w9jb7h7AbiNBjUQbIGATnf6BDUg8i/UAinP3IJER/jElLPZSH9bqYPS6
bkxKfL8E5m3VB8eaMjbUuugzK8iM8uz9edF4/yUQCLKBgm2kKsKBfx0/c77dX5atqYmXWbZG9BHo
KQ9CVIMh7HgL+8X7/hLdJVD3Y5S9ZLJ4ZvjkP9IZ6//YHzxMHj6CeCI2+JfWEbn9H0sasVV5syDD
/rak1569rQ5r5JW+B+8l7u4dO+wrsjexZMOqN5SnihBn5o44uMwKq0COVXj2Iwvm2mXmqQMSfLKk
tNNhI792X16yzMJmjTlVCovUHQVfcZTwnT7TZ77WLuwRWG9r4mSawBC8qlX3QROevSGiKwhg8jBa
JaPJbALrR6HTNvo8YQ94Z+CmvYkDdOaEBZZlXxl3DR5mfxmd3wtTugzKvwbn2965nu/X5W3qm5gl
NHODZ0bnna5jlI+kEAkeBuc2XuEJsJR/JhzL/A/zWJuHUyDWawnJ9NtWmV92p725X5PEQUWz2fK1
fFkfe2syMVs9SsyQR7Qkxm7V31GbkSQ1mAf6eNhikR675nNOqhlzQTpMLEWyjvZqgvRQLt9qd+OU
0C+Fv30cEtLTcpS5kneqKAS70S342NyXXcoSEginUL4PBSynT7xn1H9gAfECpMyMcfH4dfCXYtra
7Np6117nsNESDsjHO8voegCpLswuRc6Sv4xTrYz8siuBVocZhyrT+GpshNlfV9hxg1N1zTw++qvQ
tzN2Imd8wqng96lFYAtggEwJUpIXsKDbAMiUd6p0UUHRj8+fZi9/2T6bwZUyf3dAeQK3MQbB3m2F
B+Ji3N7S6ZrEL1HwhJDvJ2ryXL+cr/Uj2UWTlt8rH0ugu59b0TwhyZCyyNn65+Xl+Laf0YhVFW8R
OYDO7h7dXovg0pTszfLBG20+3K4zsAO/206sC5XJcAUcsbrQZII1gb2DUTxVdkZhuM6UVIBlQkox
pd4QO1YlBUm7Nl3BtHRML52P8nlxoeJlv5Oe8qg6R24nuu1H4Okhc68vseUHxadHtbyXPw/7f9ha
BBJoAvTDwINyZX6zOTot0zzMPcd+JBz6euoW64eDmVwo8kciw5zwdEIDAZcowx0w9OfAIYSQ8PXn
65gxBpV3kj+Tq1zw/fLi3roetrbe5hVxYgmA0HQDCiACFdV0rASTF6PS4RmMNwi1pjW0bqMDCFmn
3mE0HS69oPJ7FzJ7dkM/LKsQQY+S39n50VtmpFlRRbEqYopWu+Udbl2KLTFp7dbA/QBZebY8xD6x
wRnZZFRDojgH5Ry6cy8ALyTf9fIPw+znRnCiFNaa+p3g87aoYO2QzuN2j0h+HypWkXeXlEwEgz0q
JtQzsN9u24CKOrftoGQxzLuFD/ZhtiJkb9pD7NzeIsqIrobkZ1vIPdS3A7za7S46wcUJvRf72T8m
iKQEjrNugU7trMMSNHQwE0m2mdlUmBscGfKB/UitVLK8qGl7qrpbZLBSVdYwnGN/nD9OP+x1356d
v6YbqgB182u/MKlt2d/bAxTkNfbLncrvXREr590WcgTFM1oECrMb+sESFFWvzwhc2plhgXD5cHxZ
gdK/6ZbTfsmeO6f+Uf8ScfU1I2HJfXLvKCMEquA1ouKnN2rnvdUezTHcVd39I0Ex1jTYfRjFYG+T
yRa4nS7uYQxTjzK3eqNl3pMYM+8di9lG1XnWt8DDgpL3TeIV9hSg7XrAYC571vBk9x3SbghFpva3
3d/erTeBD90QOjosZwd+Jeml6C2rHqYSCxl8ZmbVZwF5DeetPivExq48O1GOblAGztPxrQ2IJWsq
79/uAdAnP+x471CRi6JSP6iatzfCWxl2qFE/B57lVvSPxAdVQfvuvB2A3DZ/4cR8Ha68wNnf+W/U
nhtSv8PCXULhuypC7gWpfr/subEDy5lTRoJQ25828NLUXqJmGiJcQX3NPvk2F5FVj2oplNy7IBo/
b06fbVBAKfMJI21DJ731NcrfsCl7b9SIvDg9Ltn93J5oUa81mF/7RyLXi6B8t78WfmK6gaqhkHhs
Dj0zWTuT86nvXYS9wWBa7fGxlcGljwDM+pgrH65USL3xlO6C+hkPLYxTbm9KEHC7u8SqduuWs6rT
ZW6sqtuBbRECvYLU/rLv1QLlN3YOCCmQGgCvwWFa3/jKctk+d264Zx/NlMKYobLuLeCiTz+XoRML
N3gdbkIQhEHuLnht+odoR5FOqrgODtEmtOI151B8js+Cw9K3LfjHytrfBJc20VCrcPm+Cs2Y8gk/
90SqR4QCvxehDc7eMtBf4jTD6Yu+gSMbAL6b7qJT/GcGarUkOf/aUQImgEAAhBTp2vqOKuEW27yz
XB0vj5d0nhgADIdGvAVjtopMEhjKVw7GNlvLPDlT7eUYuilGOFCBXCC4jyHl2hIvPEw0Iuq3E+9C
9XUdOi9LgEX3kRVbL+RPBw4Izk6f0qd9p79j5FaBxoeyqqn1qfMuT6vgPAaxNThNNn2l3JhDro2R
yRk5kMejK/ghRlDGbt8LTiEhyEHRx+wbVIMNeMfrSEGRO6K7zXjOSDGsEUHRATnC/W1o9l1gl8/P
4FORM0YpR3CXt0mFmnPITFLYOpFUHr1cwE8PiR3ewGbWNfuk/NBxm0ifa+CiGhlRKyTPDGxl1n1f
U3iJBUe7Df4yN53fDKDer3Mj2exfWs/5svarYrq/AOA4T0yG3UxtgM3t1I0QxZgSOzqGFcC9dqTZ
06v9boLGfgwBTQ63NOlIWZjrG7HjxPzvgZ8h95x3N3LC890KuHCR6J6p01RcSNkVWdcEzURtwv3E
gej/IXWmFT0LGJeCgLVTuGD4liMnNcPtI2h+r07KlKQX4tOdCNOx8bQL9PJ4XSnDGe4CH9gKvJJx
65HCGUwkn5I8KmPq3sXrTzcBHpwlQhJJJFvk5+Utjw6hw/9peCBzaBHtKeAd7F+5aXR5dSIn0jTa
TG6bCdFyWQJ3vYuMt05y+jzFp1g5Ods4/3Qey9CsR0XvJSQOwliiXzUaGpl5dIj1IpsgcX2Cw5uX
gRVyA1L3OqKsJSd7j3+e4zo04bflB0Bny8Gc0SFk+tcpdg/2tJy3dyQC4MvTtGmtudF0aAJyX2ad
LzOYgqZjg8Jvi88wLQcQyQ+sqxtrY8XQaRicGfLyvRXk5BVD5PaXx+hc0F2Rw1gCKyLHDrGyk/7c
fMyJv6lugGQS/4np1rLB//negfaibF/np+r6eAxPqR2tX3evJtRYRWDe0hVRZhuQ0yX060ak7bZI
aM34BBUvRsbDjmyzfFQCWMApVbrJKPSC37M1caN8BKROOh2uE5ISK2yli5E/FuPZZDvu0J6suaf+
g9kw2mXtyE71fTpZjMjOP3UZwfouusDkJyTEilViw9jW2XSYj2Bd42VSPC959JL7khWYXWY+kfPt
CaUg64vUbv0/h83TOg96hj5T9Eos8Mull0BnZ1p9169l3WTsSnZUvu5nuqVuvRiRg05d37R43mW4
V5d0fwfetm60ydSU6VAL2UxXz/tZZ6z513LXwy8cZwR0aqVuZJ2HTValPEPdWCbgjLDkxQTUDTvS
4Ig3L2mU3CZzfeYXUsJdCkNMh5Q9Dt2JLgF8Fvu0eIj64HNf3YZ8Zv2pUk6rO8chmq5+2DVl8hQS
gEcVM6pGn9Qf/QoSZWaNlfR2SS0SHyj6HtkTM0JUcCdGDA/jBhQu4rD3oOZpi1Eb9KhLqjZpFEUz
Tn0WnyfagFrvUFDWHuqmOlOb1KGkGyKtE1/NiLq99QqqIk580vvuCwH4id/et3G9/DHJU79Iq8BK
tkGHlc/zQytpPRnh9MOIqSDRcMz4lJZfrXcgz5G54mVWcfdjWBASB7I/KP5cp+vbT2VY8VDg4xPl
/ZlAMTX5f8UA7ovJKWxTLzvecj/lBJ7SQzr9qLfVMJ/5WSvw4EGGEkUTg7vAnQfbgRFSKNaAeZOQ
2rQXqTH/3LIjc5SdGfQssnXYitVhcXkBap3fdGUxUO8OrL5WoHoD5CF+GaHBk0j/pU1wPp7D+QOH
Fut8gx6oDwa/2cMbEh5P8elxMTikDFM8z4rBMSQmYMRJRn8ba8zU76UKFXc1p3pZD3DUR7VF953D
RfFugYIvpynjvUTn1sDBcDlwYr/0kg71CA414z3BnIrPA6Ao4oGSPSitWDNpNWwbiEn72eZLA70d
bAN89kv1Am59iFHvYW4DjjUcXO8OUPl6mHoJZ6f6ghLDNN4OjyxDhyTYNtsSxFDdq0t6Tqt+jqZC
baTgcLJ6Ufva95og3Js0iZPK0B0dYnekZl16zwZDrgHRYC8jA/D/fdyBsCkYikli/arfKAfBgKlf
PIe+aA61EZnvJVVUerrBZYAwkV3YVQE4wVvF8HavabOJGojFyS7IE1OvBy9YU78g3VCp40KdC9Ka
F1Hrh3VfAiF/ervsKGhPPnPi9o1n/d1w2PyR46AyH3ZByXa8SijNnDg/5pH3g6KnVABhfkVxIg0J
CCWl6ujy7U09VsdslhApbnxS81sIiTV9d+LdKzIiC1LL4ZDmL8f6dDOaUzROy0Gr0mB8OcIy17s4
BYVvYH+UoXHT1Si/16djJlAkh/oxPv/t4IhYeaXe0S50siJwg8vTOiQ3IqXSWKJXDu5zdI75U0T+
fUG5GgDmBreYqi1optRjkVizRVi5xud4FWn8iBcJqOORnJEjrzEQJKvIl4ASzRG5JWYDn8U2bxAx
vokaAZL6z08tijwcEj+6pie5+hBGpvEudg4gndvJjVxnN7m8SSLVDE1DDTf3Ja7F7ZMLHWgSjvGt
UB0Cyum0KCpSxkdkH7CbQC1wkxYSkaujA5qJkFPGVNflZh6/7mIg4wNn5CEtLWj+gju3kgXnleRq
47d1uVkrOQ7O3FKvReRgJRwtGJoVj+Un/urdvQNEKsqHyGCUT5mGJf+5O0+ZhpLLNoMpItbtXq0C
aorW6fm3e8lnrR87bmzfnZZdshl3A490snNRPxvS4mQAluPly2aQZ5sYwIb+jabS+KCd6VYUujNw
LatHPnVd1FTKq9xrIsAZkQiKjhS7CLaLEYordCIuoKW7eBE7EQEe31pUqHBYvixiAqW03hrGJ+1E
24a2EK0p7YJsjdqutHnqhpwwOX9BiDAyWJau1RrsxDblpsW6t4TVtwJ7KBasZb2FoZ5InmRv0Mna
L3QQFgP/ZTU3HEnCNPwjaj9J4Gb/e5fYIzGIDetJl7m4f9X6bUy1jTh/YaWwG65f1b96Z2JdUGzx
o6IH6t8xPH/Nk+2s2b3F6zu8toBRIE2EfRgJfcGOCCYr2GImIAetlGo6tf4pTRSYgvCa4WxK2xDJ
glnJofyGkCLxg0UyjS0kw8MXoIxQgBfMmbaaQzBRN2DoLRL4d8JDSEQRktO9YDOAH3C+299/5fAn
h5vmoF8tkmu6IqOx5lcFvsuUYiv8RtbFV+dGYUwP6hD9lyyYMp6/SOQ/DkSECPoQsIheC0GEoXWk
37UEROYiUJteiPCb80TfuhPcDkQ8MC6Gud9njjFD1pIHqQW8rky0CZpYQxUaSTNiq58zddpa9L+E
g2ngmXjEaswT4W2wjQRXKfagx5xZOegqifvoP2ldaKVqpQBIEN6oj7PISAqGwE9h8+oMNS6nsMDl
QPmb1In8iSRwjYeOexMxB8qvatRZCXpNQ02QBmlPzFF4plRvzm294Jzq5xOshhukMGuUqtbYiXYz
Da42iBNIKYc3P1AT7LsWjYYlDI+fZ/jANDmTNohyIG7JARVkguPh+6UHO/SsFkzJgkO49eCq7oj4
RD7UNJWfLd0OXqHf+Y0SEpoS0QHl+rLdILGT7RKUGOtdPaIZr2f4YmdYoY9tsyo0ho1eVklBT0sy
qtFOLDJNjaEVLTIBYBWvGtDNgKb8gLQec2o/YersT9FkvMiXNkNuqtvfqoZ5Z1gGBfsiuc5JwctK
d9hECbomHzEtMi9aJCtemISKrMhQhfgvzaf55MG1dQ+nAm6LopEUrtJ7513TkvNtxxieU7rB+J9T
f6jJuom8M3VuOdNZmjhNutru7HrO5BBqjnVAP++CY6o51QXqCKpqptvpyIKusD6SG6Uv00UidQyF
+etCoZVdcOW5GrxrushcumdFFB5OW+Mz2ebUDAJR7vTljvPEmswJBKD5V6rNanBWybkkv1zntx/U
0eoLwktx0z5uGWdcBlBNi2q3DMwlrL5Yn91V5kycyZUHLJLlMx0BxscdH5g1rVrNoFoq+i14cHt8
oWqcxs7G5E2b9FBjaAxvHCqyeqwYQ9qlQdFudapnnv7SjL0awzyI01iiCp6iCwHJs4EEFUJhuk86
ExMaQYPPCp7n8QCfzPpVdnmVFNRhKhYM/Zy2diAdK9VSWCWbZ026iGqf2V8+d3cmzRTB7BCOxLMk
GYnatba89xttWGSH1ymD3kx50+ZFgp05/+dBmh1/0hpfcT7VHI5xqZDCNIA0jL/qWNMIiWkYIDju
Ta5zYA1EA/R8suDkG+3cPGupitC0WDkRHlkXv9JDhlQiezAhPYkMapmNQLeDUYoo6hUVSsSrxiqd
enkTl2j2fGWBbvptKjqtE2AltcW59csMZIFrs52W2poR72DwfVaDlWqkjKHeZavxotusWZ1qm067
QL9qhcYFk9r7AcPY9XkdUFY4oPrX+zw1EhvBGuEZOXjUCnz+ypAwZ6+cDymKimKhHVFqlGT2PdIw
SYvoIMjcSP45dbokVEkNuGCQQSYWdBvF3iXAS9amphUq1fTjz4aJOhb8V7vKr2aJb/Zb63Sucmvv
gYWmnLZARqw9QpGLC0LSU7z5lDwE8qUEMxxgZNpG+U+y80MLWXCD/kKEFppEmw1fAgKqJJpEo7HR
3VpKlNmPIm4c/XPj60jN741v4w2nwILt+14dvvQvu98eA+50vjOqxy25HvPp0C2CPA/PZTAliGyb
lPuXzvbFXozs5XtnE+2PydIZzMuq/5dm/JYthGmn7dfYvr4H3pJMP/9qRnm5Hd2CUqqPYPz2lnMg
Ww3E/81l0MIpcsXR2zamQ2cxMy559JdH/5dV6d+P/ubzts2T7RReq3p0izvDni1WLxeyMdoWUMep
YQOMdjr1L4snPx/uDxMXlN7903LzFxr6vQYv/e84GOaI5QZyqv3N/HrxVv7aplLVY+4vezsTfd4h
xt2ZbNxNaBxW6WaLp/nwObWpwel+VN5fok6ptfCbbd7t4NokNaAt09r3MM6zefHW5fEE4uSTG+0S
J5zyfsxkgscz6L8CAsUXTGKYha/h0I1aGJoa+xSgwRieJCgC9GgjKUrZstNb/S5MYV23SWQ40+1y
eRSxyWurRw6B5QBciWCgbUdiD4B5LBon74L1BjdHyoFv+GzWsi/eWDEXuQZ4Ov7RRkWUjl/hw5Cd
/BbY4WpKcQjQAp30OrOEoybhxvzawhu1V6A0sEPs2HC1r557sCaBZfDOrmmldrjB2r8KZd+fp5uf
l1hqmjgKOnf4Z+Kz/4t5/DLu33z5brG6XnOLcV9iShsCC8ZIrcDxwvCOVQ4HqMTvHVZIGehkvZJh
rML6KfVAvELmJ4nssnQ1Ki/zUJszMULKpqlLZeMjbQN7+r4H8GzV091QjTvjFhbLfCS7ZWNVk1yL
TnNGydjUBsPa1FbPrqyeJVO4AF17hdSmCUM+Sew1kBpi8zoguYqoYyQNP2qN5yMNtUSkK5IlQgWT
qS3CjyRkSY6Q6CavCF7sL1yA2qXZeVXPY4VoA27zM+ocwrIYqPwy17hxI4jPyncjjmsjWOPDYW8y
AwoXh/q/I0Ahj4tAV9SSKn+lu+pOq6j9w8QUEUsm0bRbNFI+hoAS3hE1w/HM2H0bZ0OHbzaM2gzz
H/qrT87MDuWv6URTzvYQL+zwCubYFlMHvxM14gTy2RRQ0C5avptyE6h0ClYdzFHriJ1KRiuZYqQL
ykD4Z6r6PcbJYzG3TF/J9wJx/8bS5u7mfHZL4GMba6xK5opsGmNmAx0m60sFYbUIKZVLRqPUGa0/
5QeRTiABozMBF5H+s5jCbYbEbeP2Wvae/9za34Msv7X2W8CYd+vkcMTy+ohmGk2pHbu/F1K1ZvMy
MqncevgoE+AgI+ntSjKTYR7bfgUroXJVZDyJ7CRpyeokGWObeCkxhCOvV/SL8NgrR3KrXZ8XP26B
FZh9AoiCFaXc1wgYf+6MZf7HTvbL2H/zshzt4tx2S9BvGyOtzJUmdvJrSG1LFq7mQeZ+mdVlP/e+
XMxTMkhRmTdwwOi+ZnZg9T107cYTQ4Hgf2jcllcTV5nei2CL2HkK5Ve8PUuUkB/xFoh6t8nmo3GR
HWfT8XlGgabkHBwD8TcPMVZcThxPQ9Z5R/yEEch305cb8zKQuFRLIsEB48Wfx6eB6vgmcPwyPt+l
pcNq1zl4B9Em1nrsGTmeV02j1OH2HcCOgwWpF1a/nWoTmtYbTcMCNWKMnJRwO/LHcjY4tU1YJkGZ
/6R3r0MteUowA+0po9wttqh0eR3kKQkU8hsfqbMr7V6mrRbw2q1kC+wiliGKnmvfwulZM1iZdUgD
iSiNHF9Gi9jqi7swS89qlfizm1InlJ1LNigRnvjfLhAxSpPWjnKrxeJahSB3rmaP6GioppoI2B11
QFlUwHx/iTwNJsEOxVk6Uf7D5O8eGNxDJu/xdebjS94n18CH06xHUs6azVF/zxRnV2YAZ/YN/M7i
VPIfz8my0DXiSRQk6zlwJTkuZaCWFQh7TyRTzxobqty6zsMlbdW+FLO2F2HrOoM3KHOtAf6W8eMA
nrhDLoQMU3+lDVNr4xfa8CleTvCf20Ea6lBa41cpkFpCN0pPVIdHg3gqgCgAR8TJto2qS7ArhvPz
3QIUMmNQVtkU9/y0jxxNoPS9PraB7TNAwxN83zw0ADwp4PNTQlJebMJhCcTDHtjmNLIq7kx8BCAw
eaMOcHadGkXP7515CY3tCr5cYBJoSXJVmrrdnxGYdEQtP5DJBUw9oZl1mhdxmA9pTgLYA/9qPBXS
B+Jll6rDgSKdn3QCgZJCWSE6l1SsZQR4L6+cIutE1ffJ0RGQDuWP+9TGpbAO9Qp0QPh5hN5QscoG
ClZBigDDEV/9tOy2ecCxBy6TYkcJ/X26vIC0V0OLkf3lE/iL7iM4Ht7Gi7F+WxMPLJSXJZHBBGcp
TrH2SwlxpfjMP284usGA9MbrPHGPo8vpLyv+d/bOpPo2uaYmBRIcoPd/ndRT53Ce31qnw+Pz+PPz
XSiXgprc3BHS1P0UnqaSBBVGawRC8VsSJL0EibFJN2RiiTUfpdRoTZ8uydMmEGqfCfoFiHrN6G0I
cmZYYzo7+Bs3b6oz/UKS9ebkWm0Pt7nLl2+tt93Tdn+qt1ItENCMa/Yg5gDOJuZTfJvISZSWh6XL
HWqnzpdErkZmkzjXnjTs6xYeSFqd5CMJzpKHJX1hO6ylY4nSOm2NZXpFHXGcubtkTQJpBrqzPM22
WBM1A8yUWLg5OBISxhQgNzLG+pXqy5LNRs3f+V3NnjIiN2mBjkoMJ1evRJxkHwWXne/5PSUngQvk
4zSi4MaI3ferHRWjBY4S40sXlRnvVOAe23WQwHQi8bSaacvi+gOw0Tv2Zjc1Z3qkDrqpMd5+6HHz
u2oGj6RZulMxcus9XGoFgxKtRm0yAPhQy6k5Y7JkTBgFDE50TvKndAoJsGgk1KSPwK+V3KpBakZC
Dh5dko+wUeiHxUiDrwtpS6a2mxWjV3KFCmSo5oJdVwE2GPrGjy89hsiAfY/SBZJ49WTZ89EvtriO
Ngnjv6DpfJNEbtKjFcNJpMBY7nuFF9Se9cQYE2bpfGlydc/mefis2UTUanXQJwZAdDKdXGa6TDEG
6gtbGu7whCxo0Ysar+HTcCowQ3K3JsJOT1ylFkqcZzi4RD3S2QbJdxADjWyzZXGcu+i6HfdrcUU1
0x3LzFhTQEC7miZ/k5AELrGqGLWjdwuZecpup7mxU6l+eulnNUOXq0saZf3vjNWQdfLPILlMGt/V
dXZNYiE0KVJdqPPNUKub+nUxQt/gc+OVo/3qgShbo8Tq0DnqGpOvCdev6qceqFgk/Uhsxhov4v95
XjTCeF7u5NXbfvAwwExr+lI/eGoR6CoaS9P1HOmqCMSMmZbcacYo8ozmsdMJdEb8BC3X4Krt9QKO
bqGGGFLN/HFNrq1IA6BAEglymhUFVvC4qDWRCqUC500Qg5lqLfMkcE5pT9uDHnUmsFS6gR5NLApR
1XWkiDq2poVzaENiu7bmRhyZE0Ei3tN+V3uvoehMASu6F7l9Q23kxITwSc9FhVOX20R6SC1UtM+R
fb5pmLw5bWQYsOEhFK13aUxmsIiRQPvm8HRvp7myIpFu8hTzfL/xEtgWQJdzrFk50Vz4QdECfTx4
cp+4/Ub8kQW6RHmQ2icrr/1w+0ehkFqxwe8jH58cMS6+gfovltNyII+jfIMSpBpvR6OGyMoq/4Vs
rFIwJTetMAKqOwYKeYl6ghKmowhEMp5Kn9MRaXTyiahl2EKxCnvR6VXagfxS/lDnYdm30FM7Ufvr
lCFnASzONTLLX7GpA7I9bI15Oo5G2dvbuLdknPcmkpVtosDkyTXBLqXwZHh9onQI7dm8bx9cjBHL
4Iz6d6HA7YqIsTk5mQYCnANUcIXAtyCnEym8Qn5HDJTNVBbUPZZUWan3JI5YaRscLtmh5d+pkB2P
M1lYK0b4VtundcUlnI8oXoEBWa2V7RujPNbYRhW/pcfZnELgGp35qApbX3MEx322/JB/w4vW/PV5
qqwrYOt/+DynURKuszNPQ6Akc4moxW2iMdJfmXZpsSzkXMN9m5eDem/BKPGWkMtVq/VEaPOQc1D3
QedfQo03F4k4NGVyD8j0vxxJ7Vd85Hq0GRlR1b897+uoSYonpZ3IB9+DWeZDrdzoVCnbHWC9sAeN
9BhZ6jWG6on6Rj9qk071JSqUdV8zX7w2zhXjWd4TWe2xZLYw4uujvEJyfnMQMp2GF+DpEerxZqAk
4WmpBW7H60pjEnHhHJozfvSq7JME+b8+I7W0wCSwJ7TTDb3etqYEgxgVydCKA5SBW2q/vIJ+soso
F6IBoT3rFzVjgXdHqplafMBSfvoCWHb2jzuOY15Uzlp4TdQvOXooMjCajvV/zuTI1oWmgVlCqiBp
Hfy1mRG9NIEybUgLnsctwktlvNDvVb9WkZtFS5cyiEpjKeWf/8A2EY3/aPZbqBVW4KJqnjLMJK8i
ixVTVSQMgYhrAxEpUFPEUxP1pW9iNKEwcXLJGrVEas6Neyx+mNQR47maa5GlHy1H1zVk04nWHJYW
38y5GS7uRB5FImKETD7UU5mSoDooq6EurQzakp1nzWqSCiz1qqEaA2S7JhB3STNFQ2poC8VLIbmH
zEsBgAdtWXDelQxR7iuF5uqIXTOcjnUzUbOTenzaJs6MYVOdCAVzYJQk8XUdeD0b889mdKVig9bW
tvaLNPzJZKUedHfm58BxWZ5kEJMS97/0Ceeh1g0TK1OGWJeYp5gOVQ1xml/vbxyTA1DE0riFO08n
mK9YKwEm/Fdox3Fw/Eefls3sOLiSjS+rmfwSiuVUfPSeOh0dAmDO8HhZWmRzWMWyMDT2IIWOYOIj
WTwiXF92r3lMfR00SfTI+yNkrSoZBZHP63f3EyTUdMFnxa8qLPaC92UNaPZpcMHgRagrVlSZvjq1
1UuRC41r3Em8H/LpyImjEFqCrPDeSMkkPA3jJrFNTyBbemgsf7ZDWKge35XNWrKndJvVskzqv8iQ
8y+XQ+e6WHgncyNDxDxTPCAyPTtvfo8ElbYRiIkW4rt2ZEqyP+axi5lRhgKZy4C8ifIB500Ue6pr
FdnYftK7M1ZUKmEX7wrW0P4t9VpBBFXaeViyszeSCJKKLL3H7MhujBSN1CXxRnKrZGUnnP/wCFCS
LeycyTYhQ/uWOM8mYFG7u0f1h6UEf6Qqc4b8eUTS8L7Yvu8RsbSDW6/TiUOY9TneUzuZxk/8ECfO
D8nHCspsIjklJiqeyiB4VzFWir2UUCOprR1RwYECZQpTWGBQwTLD0yRaHrMVtKSXh+yoNu9qVUPX
NaKa7MoK3JSwJNu/Q3aDF94eZbcFzIfYYqfOXlB2wwnbzCo9MLTb1Pssgss9lR6wfflYApFDeAbX
hBJVJR4RCXMjgFCpAwTQYLPaN24+LBTLYefHOio+fSKzjQRra/nTjbU5i0KpEoldVtH8RSgjoOwh
p8SjXHvVF8vRmrdhmm6mbb0aVFAyiju0C+6I/sgZIBJXNsWGrAo+QeSHz/UQKIZ1hJVXrselSBmC
3uKb7GBolcDVIeAG+R+BT2oD0u5ihCqHwtfizSOWtQxBilVY0DYmm2zzqmgelW+TF1SHMfVDJSRx
jaCQW0+UinqIJCp3gaTkNsqldJ1ayav1A+kYEjF3GfSAFsbp9UeHtPvUeJDMrsZIwZC0jM0csVJ0
KNqBJgiLk2W4TfzMEZ+vxDBFmu3YJWU/k9WuhNuQbSJ/jViGzPWS4opXGZHFzCQ7ab/F3IbxnYri
nH4keERJFouf5xgcoVW0+2wiy9o/8qGCY9pJgYhJ8B2BJdAcVGJBZ0Uq+yfJAu+oyKH9UxkvCsc7
EtuzG3Q+zim88p+gF231cpcf4KaKApJrm9JoYUGrF8OFBNiBPNlnzIR76FAc0uJdmSBa5Icnot7B
LhjSBPLsCXKR/yHHrFgMjdGxvradUF8lMQCzpwsCA6kNjRQ5Cq4/yEF5UR4P9lvZMWebt+Od0xe3
dYmtp/oi61GfnP7xx5G1hF4OI9GKFBdoZkD6lq1cAOI7Ib6hHYt+7fj0IN8CZKcISihDK6ImLlar
/GtaXfKMbEKCGnlmB7OoPCYF1n7lCKmXCwIc9VpQWZ3SIBhIqZNG9wj1b2Llhuq6smaoN/NTeTOq
TZin1ss0Wf2cKqIqltNE2ytizomCSC3kgsYAXYt+M8leBCrGRGFEZYDUWseyrDLFYcji7IanxMbO
dXrY9j2Mk5vgcNfkV+xxwm1ZoJKxj1il10quCbdhOblGSrCR1CJhtEgWVEnETIpUpFAbiZTSExSa
ghTImVdapEQcZFUkQm2lbJ2ZSXBRHQiGA1IEskJ+LIPrTLEpdewUm+oRh4hf4CYSRSFUc4szllW8
g2oYvIRicWqfvhwn2vvVLhleW7zkBCrqhCCdg6gQ7p6UViXeMU/NgZKG8DPrSxWb8Jld1Pq0P9lP
6/ur62ckDO2y6vxi3duGx6hhZM1JJBz10TTC3eQIUTRPu4wZL860+/s778Pr7e/k7VCLJJlsMQN7
PW3e5xHfgd+V7Ee5HFpNEtKdTNE2Mp1kI8nVFXJb843xxVlnf0lisV/tL6kuMm9LUtVCuzH6yo+R
TqBID0X6MKbvZ8R7LUJURw2z2IEuWFbI1vrSaIfS7xQpoTBblhSLEldALYCIoyh6rI5fZa6UsSO2
oFI9WPcHt4FCb4nHhUmdB9IoxVuacL+GQXGkdvsp38d9tBObjKAdGt2d8XzAXgPFHEL7URqs2qNW
SzM8MTYF6VYHQj7lbVB0cuMTUTyy8nn2LL0TO4GRAI+vWWz2FpN51K6iYI318BRTsMNP8rHEIIWe
K1PoRAKZkcwDayWhW7L47VmSdf6m6VY6nm6wCs9PZXRkw9JLt8U7A/DUbrhBjFrjQETAGtZ3Hvqg
ZA0ARIk3PzcRdW8JpTHu5oTVmAM7PrLTAacFsZzZ99bxsXe8b+OntCAFFl5oD4pQ3AU4vr/IWK6c
178bT/9fxPpm+p3uqXB5rXZXMGB3mElkfZgnWPHE4sSuZN3BGjakbJ73UKWL2RE3tkSmXCFHuxL4
QQK1+xZTXVBK7oggRtlN+JrVn9bx1pJztQeJaBbwNjfYhZR7IOCpRXy04pMgxkdi+CqylKQvoAPL
Wz0fGcM9wvjmWQqDDvuQrVRfqRC8wyo61LBACftSjB5Sd72JsfOxBy6i5Yv2KD0Zs0O6ZsLIxIco
GrIQaXiPG+LVt/HqRQlfm68S8rlRBke5CMob1PJfIn9sEBSaRI+/DP7voEzf5FtFfPxLvt0Zu81u
usGtKgNQkz/TGJu0zSgB6hzK9FQn8bBtyCynowosNgmmvz38E12AYIgNjoJbJFv+VGppvdZYbRIG
TkT3NpGoxhPL+9WEq2qnNxkyIjfhDOL5kgC0ghEf8dYqUlE7A6yA6evgQFMM6Zqt6sC2xAbfV2Kn
RFa9FvBjWUxwopOGKWaoBFVtfyw6/DRaMY3lRStHg7pDDVGwhv4rrork3j2SbZP4ok/KjfjzaDv/
GT7T+n9K/4aCtt4Y/m21YLBlZaMqYbbMiNwOhqfaRidhHjcnG/EKKxdaODaRDgGOm5m4D+kXUGSd
2fnnVrX/puJ8Cy7pLMvOZV+w/qpoNRMjU5j5nuQj5Ml4/Sqfn4gDY2Exq42DGG0x8qZOnWqMUI6o
pQTay88m2ViCwik6kZspEQmhASmuBU8l+Hps/g9h19kUObYsf5Ei5M1XmfaNb2j4ogAG5L3Xr3+Z
0t14u8zGTnBnhzuYbknnnMrKyspC1CX3M4JZIJzmtL/Zm04heqfwfxHk9+M7WR8+eopDV+lFgSsn
Guc++O+rVyQeLz+PH0mxDLjBwtXvt8mGRh/GvmUW2AFvSG68GFkYcjGAXJKfGmQiXPUkZVfGX98K
t+J38036mVWA8soNjfYcNGYyrcXZu6D+5WhHckvwxeXEhhvmgOz1I3zjEca0h4ice82/sM1yZeyZ
RcJVFTDKRytFckZNkhAUkY/SwHZZ8f2xBsfKyEfJOqMZDzmCb/kXoxsB9/L1cw/tKeRTm/hFQzTV
ZmCVHpupwDbSHS445o8mLjVHUTzDacUfZyBcf4GKllhKWElxSqA8sSE1W3njzkQchD42Am82HuDO
gad2WB4qbgPCGHISnmpsYO0AZHhbeHPKr4GpEL6+ChhZ4Z+QCrMsz8+XRred9MgbpjyZaAwS9gmw
FKZ2eir4fiCnJRrCGHByeUawmA6V63KKQMaMvCLfib+aBTUQeaycsHWBigvYcs0xiCLYtUN8ABNC
FoH3KRJIEZ4XIsJDiRR0TT8lpBJkilhoNw4CzhfjIOG1Fa9/IB4l7uRJwzgbb9mhRD2ED+8OdJSR
xJtfkYOykM5qONwCPTJ6bOP7U2Xc/DdRyd9Xsv7PszyF4aZcKFjJXGlcrdOhwjrlhuZrrkkAmlmu
vNX8lzWQMp1g1ZJrcpV3lSfJBXuBD3bGjFhb7a784Prz9yECJ5M9svpsg4a4BMLvdHBrT/4kpUsi
j/9lVzs5MNKcgI8Avsyk8ST/sIOl3/2IEMP+ft0/pUGhFquVmQBAIBFlVxb/zKSv0MS/SmF4qrKX
y9wqICGYxDJlYjqEYxhHnH9h0oxMeen5apcSF9Ne1J2wTyF3gMqFnAGGdcVfHR4ibxXycXQ/I3u7
UM1LwmfG51RJoZ0IpDBa28AGcpvwFOOGYS8SZNRYquS2SfORLSR4Nq8E2VB2uAuRuiGvqOMP8yYm
JuaVCY3maE7qqfBgIDJgACN3BrcB7LM/nIu/qSxgDaRAuCRiqLFhmT+JrzjvZnMujPyp+J5vDfRc
drgZqATKz8JL98Vu/QgjM62H6iuBHqKFv4YtPKuPxn3xBJJ3gEMIwhcHuJYc2w6H1uKje2leBsOe
H//7rUqsrv/jBOdbhXBAxkBxWZN+2rKKlipVYj3mT/lpfOrekJC+ZZdhO2ytB7iSwPHpvn6DROIW
Ioa2c/2bP7z8b9tueXkDpj+GLEKa+4Mi1OBupsVGlT8FzyjoetFbeRw26Y1+DG7/+5V+X+h4Jd00
LLCRiijKPy2dLPjQwWpQTJ+qm/aRfvRwS8bgMrQLQRoB0+PTyxYzpjDH5zrcxvcCemf/ZIEL09af
N5ubTYUvuCIqqrG23/8NME7QBou9gJneEziLdEOChgcn4gjAC9g+rJClEx2YEbAhXwC9vG2+0RpV
X0GUfsrbDrOkD+iSYumSVdiF1QDIZDMUKFK05CPiDgf27RMoEX0SeSxsKc4sdNLuBCgNKJUL9/WV
O3T+RaURA0515DnLBiySi2tdfUav/EJ9ItYuZgaXtcc4gXMRsgkL5Ft65QFp/Ipe0BWLHySnwn7x
dsN8A33d9yzJ889aemWkAu/Mw/zCVmp2m0LLB55s+vZR2TZwddNBA8lLFpvRjDwdk0McI0gLId/H
zQl2wc5HmZkl5+CdTf3+mR30ix0BFQ4sjyMhogUBrocELmv0pFXx9nBesSpPHpolWQrkUGnFISHg
cGGWCzoXgjUZtP0iCsQRlbvxZwnULAG7EaeNiJYUcVKGi6Yl5Ops7kr2zZW+5VTuAndiYDO/ypoR
P6hQWyugwb74JI4fXg3PZmGWqAEY4jyC0UqgtgVzhQMZNkBgkwp8BOgDFABmCGTil/EBBqIsqi0F
C2T3PB4NIP0MxFq+lBs00NASJHcUG/DZMUEKF5w1Qc7N+IWiNIoRCghg3alBL9cn7Va/sG7G/nb5
noo/sr9oINfwTGilKqBjO9xGLys2EX5xACmaSkxoSECe70W8aVB7X8VXC1c5zLAlNSC/Iggep1e0
4OEtzg85EBKTFTavgTcEU8hrh7EngibMQ8g+3meeBjaSYHhAfABzDbYtQXEgg9f43mR0WejTGlS+
utT/YcyF/o4ObAEUtCiV8BopAWakxghb8w0rEJeaww6Lnhtk1wLvYRUvs2DDyoN4IRanY0p1D3py
ue1kQAj4im20U/DVtZijbTpIaNdSTrxAv5W8NPCAyJg0+G6uMfNACr7AEyESRhR16cKSQDTNN8BQ
R8RFPkzHYZB8sYOPdXsuCPUXeBQ0AbFXcbyfgRfD97XyyHogS4EMcSUSbLYzNadKRmEvv9EOiIJL
xY81JYj0IUXF+oPi20SNjZXDGR1okHhuoidiDAHFa37Gsjm1+fyODCVN7aCDRwA/ZeAfGgQkluWo
5GYhEa+4FqJZ8CTA4xtj7sGlznoaC7s12AHSWCkqlmvBnV+NInQcAhY/cZdRzcCr4A8ShaKbEfuD
EIgGPUCL3/yc1WZ0H6JXC/IC/s41ts/fvELUM3nBa+2RlMPqIsMqqgmWh/lqDIaTIFjymn3wChQM
8xCwM6wuMt1VMTcV6RO/c+EMQR7AtAnMnQpOT0WpInglk1o+gOlbeLw1SyZbiNwYv6JaqtD8ZZ1k
k5ZsHZCrKEuTTCRZaOnwA11rlzJemN+CjiziXgB86xfmri68FXMhYqWlKQsHHdq0sKKNPelQMpzV
HV+Lb7vDZ6x885fzq7DXXv0P/jtq/i4t/BGxfsDipp7jrG4BD4Wdf2GhjsGBQYP1IehaF+21uGWN
LEavM4Ewj1yqbgJsGna9cl1MIDHWkruE/59/D5sWDxq9Bxeee+gO/WSjPOusXARob8Nl/wmVmf8e
fXVoX0WYlKtLh9Dfom9qTqkgy0v0RWSacKAhjLjs02dXrL/B9GkNG298KL3iijW8NLVHXzXA+4gm
RJKipEVJz4CxR6W3Oeduu6iWSD+kkK/gNMMKR2Ubi0+BTTiXUeqVWxWuz4CcbHKRXpnV0lGDlCA5
xuKDThYs0dK7hEfrn7IbSf0NkS7P8f+v/Qd70kuW3o0+SrFM1HH0v7H+mO9nDImgLol693IhG1gL
YqyRdiXwuew1DyNqk6xS0awfh/s9EwRwgQsOH3A8YFnj0IVzFkgXKk5o6sQNPuM+IkDhOxdvByjO
qbNn1O4hxsMSYR7BThqmsNMDu/EY3KkcEz0NJgLGZvyVIRAytaZ6CQodaC5mL9ft+H1dVwyzzBFQ
1OeZiGMGmpB5KaGrIGBh/4W9wo/Ym8/DbZm4pBagAk7xNCwQhUs749J6FJ5JX61ZKKisP7Tf6dZv
QJtPAPkA5jWasgKb/H8mmH5cWENchCOANorH6Juhm0UBOn7p8CYULBAAIRlbFCzVDhYli5/KEX79
K8tGto0IbV0rzfGv7/gfT0Djq9XBgBCuBvaSHpGqfhJtoQdgEc8Vz9BQIkhbeLbkcUkLMvNiWCrg
1EboQHqQHnjFG0MhozFrg4AJwCWIwvh8uMBhGWik/8hAqbBvCBWcXywGMKqvlUC6cmSI3FQ+KOhT
W2kgPnSGbgW/VXtB2Q8/aYBY4aohhKq/Wc4iF8y2WdUFC3xUX9Hnyc1H9gYVBtQWGDkMlEgZJfFf
HCKsh7LeQRZUeJ6xWlhvQH0J8ALjAbYBXNPPyDDxjmiMRorIulKNif4CgCPI+dAHA2oUQEj2uPIN
vO8MwtdVIErkypOtB+0EEHwgZkcyjEIwBcvEvNO74oqLfGF1wwOGA1vOal7wJn0Q59PQhIQeq/C8
y4rbPq5Me7STn9mFM2GIgAQlwionJl5mpkxky4Qb4gdIEOlmwcDAUke6WJw0WBI6njj/TDiZ6VLB
arb2FGEK+yIDWRF7gy8ws2BVgAf0ambF9WZehF1+JXtXf7IDji8GFTSO+2lR1BJUA9+BcUuhTaaI
mQVdPhE+A6SugHXrwy/hB1fHDhEq/nzwQfEEUPcCnCo94d3fwLKSK4Vk2xTjU7Q5w8wZcHv5ZReI
wDDYAcfwupBYtQKJBj8D/k0ctJa3GCZKj33lkJS90WwBhwACirRdaTYqt9DsiC5y4GPJnpcv8vlz
NVJNXWHlquAXyCIQ1Awbtnnj5N9LCKYhaCk0Byz1Csj/cKSwvsPgz2iG04ZVTMIdYjAq+gidpAMY
Z6w8vjP0ti7uGmD2RqQFtFOgpFBDcY+fQbgEIte/1T8hhCLgUtBysoA1/koNCQUTBaIl9rhQgmbg
o8F7I3zodTB5FFPwYxUOzp555WkHN2dPXsIOFZEjEA+RA80U86WC2TzlDySTeB6yuokABYQk7ijD
YK2tVTFzGdqieGn1NjEBBywJ5RbNR3wBODnCaZ/t34xfq9IuPgcbNnDix2jdiAJZcEsCE98KHR7d
m5i0dTvgE4a77oiBGXsoPUIs3hisH9DOUWUJjxV47a7ZUdARbksBvB+FGfga17ocO/yNOPOYBVK7
FEKAwhdYARTsn2A6hWvgqU4FiYB6Bku+NWsYKCCKH/nXdIRu5Mz3E+MURb67A9fIy/hv1KSTNPsH
qfLjrP/R0qBYYpfqfcTCEOhwdlPxgxkXFfE8dNhCSaas3i+SYLjyPrEkADiCk5XkNBfRiG4ZqtNK
j+kjZtOilMk/EuqKl9ZZCuS4TtaqoZZdSEOu+g46ONSb3bWe+t+XpvwrkPj/MCb9IGz6UorrVEMY
I+dHWMDDjEGCWRMzYw1UBg8zfl7vuDeob0QFFgg6gKM4gjEr7yzAYp8BBP+pKmH8W030b5F2KVr8
DecpudQNbYm3CE6BpyawDvquJGiZSJFkduOtMhCaDalv1o5PhvzIwmiiMQgnPWo2UHrh/MtPEJAB
2DUISDSEYmmdOlUCD5411hsTHeONjdUroMWgLxp9iZBlj/cavkyCgBmLhrajP13rvzi6/3Op/QS1
cib3dREKA8pihBWQ6wBYUD3O0I4/4OgLOFXBTgYHLKaUMCpjtpF5p4J3QH0ESTiLu+Nx/AgAaiNA
uwJHIxN0qM5PPJ9ZmF0UR7vuFZVCCDKZ3rCwKix1d/gHKAIQFTc3/wuHuptlt1NxiN2JsTjwjEB5
Hp1Ti1qRP8ijgsYDMfbf4qqEiAVrBljZcfdr+/9etkD4/7YldcXETAJUq+RlJsXfFkVQjvB7L2Iu
Cli7wdjN/5q2wfeAgjlJJkY8Rjm4XrO1xMcJfzt8r2JBtmJAS1azhQXywEX1hwDKpooAJpY0ryQ6
WP/EexgorlVgVr1W0ov7Hq6YzJHIfLOtgCaNxBJ8YeRS0BnSUHJtdljLxtYjy2TEJqtaSQbnxYAM
fgwSx2p5cymCMm0e/8IKIAb5I+vbYuWfH+B+ejtAXwh/eqlF8uX4Vb55AkNc01qUk5DHEXVALsBm
ZjiefxJAsvbCugd9a3El2BrL/9b3rt1y7MzaJEHSELTS/8p/CYiOBJkE8OVLiWMBxDdaSPSFgCNH
aNyyGKqiE4aIsNwH6EPWNvBwr+kht8+A9SrIg+MbKqAXggFHIT/otAQjMtBF5ZFVlGQPlo30wKZd
+AKqbKDFhjJ9NemhtHgRHSzSAxZIKUqI9ilcpwEh6m8K/ddQzp0a4/hUwJSQ6CB/wR+G7Q7AAhIa
8RGv/kR5Hn1pCHZZ5PtLCYPGd8jqEsi6SDFRCMbSBmk8ZTdcKPBC4niGOOyIf78Hp0Rc4wYAIsMV
yqp3GVc6Ij2WkDqz4siDhGzQ/MDPeT14UygKpTdV6C6mTMg4MzAqcIldAQP6E+4ZC5ZqG/AB1evE
Cfh7ScFXUEHHGMIe/gqYAeHAohMElAb4d34vkypiLF4zTwLxlTC/P6IRlNY0uHJi7mYjvM0HGaWW
bA9qRf4kl4QXwD0jomcMI7qvcgcGckjwZUAuNMEHNjNppjxE/8wVWYplJkHPK5bHKB8iNgOFioo2
qR0GktXYaAAi4kVQecIHS+BU4KbR1A/fbwBn8h2zqjtSTAimzb+j1onvmkRjgowALwadE3Eln1+L
r5CYYLFpPlA7QKk8XTF4x/lyXAZ/Mbe8IwsFGyxAFcwl675HFQdpv4vhTbaN7gN0RzNJirYiaM+1
LMxLAx2KS+RT17Fq+JuIdNfLZd8BtX1rFwFfkZjyr3VLLyJqv5pP8scU0RB1rrcZK/obFVZQeGTS
uA8IOWmDBM+nR/52TLK4sOK4PLPnJVPCCiZm1oDfecJjdSAiyE/iIzsx+PTZGQR/ycGmqRHfKq+S
hKlEFTvyo/ZJRo88Mn0uF7w0A728qeFcrFK/B8EVzZxJT/X3awWz3MpLsk2QBkgKoRXmWFngokPU
Jcg2o8SBcK2fx87WL/qFiQsrDFRT0MuBqh9rp8gOPyU+pDpA+UWWlxJOMgjQogBD4p9BJdzA9/PE
kjJyY1TUSS8wM2ZGzJdUcOLy88Xjz6Moh3htSXwQIIqd5vLnpD2CFBxaXwkn+DHhV5BLp30h83Gi
SfwN/oC/enUZtHYVjXnFLXxrmYU1weLFKt6Hp6VSg5hHJRP+4BeQ8GO+1kEaFO6zb1ovQ9x+5uUt
uR7mjvAlSADwJ5IXYNaz+gBozKtmyMS3AUvzPQDZ3kl3vG2wRYAlaXPIDLD2lVdvKsNuX9c6OhNE
XgErAhL8U4tjBDBdHK0Te9EZhv87AEPx/28B2BANMCCyBsnID6ValvWpocwKgQri3RvjGuQgj+WJ
XX8EkxNUDDRmwp332CwA30U8k2IRbLPmw7fKR8Buej43uMgiH2FugP+P+8XaEipBEDGDvui24rnF
CCibtDwTVThpUvEYfbUQF6O+feggezMraDjogkDQmi0u9szegcGhhWc5o0aVmr+OMpz6WO4ouW6u
C/C7kNHkAalsMWeaLDsJDO7aNVnzLbRUwfeBBxS3BpWe5tUAwc4Pcsszj0xsEesgIlebPWh4iO1Z
qdZhqUFimdLd+cweGKZq1WP8RpuqP+UrqPf/4eH8ULL1piDm8DmBNz1ubneoPFgsomYCWQ06G4EJ
6PqKzwCfiY3RHsqFuvZdEJAsRbdT9r2KpIkc5C0Ad3plArdo60EyaE+6V8L+dT3heRRaHiZLQ22z
yz/+F0lB/PBsIpIe4bI4I77y6Cl33YijiOSO/sQjTGbTogGFK056aFKhentY/VTjF5ymQAiMlqyq
kIKktSIf1Ro9+XR494liY6TTZPwpF6SshpKTDBuSh8V6ptBQGFQajEX/ez9gkNC/3nID088MjKYw
5J+MbBsmddmrvOVY26jeQgSIxlPkHVz6pNnNN/qRs7uVleC/VE8EXUxoeFriGQBOzYgpaxDClQZ2
+jK96vv4Qy1tFthoxIm+geOQOzBlYKyTsBXQDrrwdkd+xjSAYhV0GMyxg9B5DL64Vch7U2/P/cOw
xdDP/xLk9AitIfhDmPMy10CcXYhjgj3iHZraNyhjpu6T9rJyiIQ+lDfm8Leboe1nHTOEMbbD/gQJ
UDHzphsJtKQCe5bqQYOkX8Gf8K53WdNeG69RTpNc8GUe9iUQI3sqiBsp+yNvTTxB8gVL56FyoS89
q3A7XCoQm/F7VaFmvk25CD/Inaywj5ETbnnflOEQakC4TMYFhHKIgVz8hCBjRpQl3EjhHHal+K59
X3QnG9r0N0uia21vJIcCHshOPs3P/lnCliYrQ7MiatyYEoEPAZfB48tE3Kox4obh6ykUMKlSfmNR
fHGpwxqkEZ/0qy9t7YlHO3fTWjiYdkz7MQmSfnxYLuKN0qPXkTWF///4H3cSw9uP/7h+md+iQQyz
Fw3kXuRSGDgZZyYMRMNfTMAqemL/zwywwt8VeBzSiv+9C34bWKJD9GFgEBns8Uw4kvw2maUd6jzp
u64/D/KTLue2Wjd2nYhOhxk/0oypjhYGLRfXZFC8Bk08qWrL0jkOTjKCcP/VaaUrYzTOJKPpIrBV
TPyZMCEjfgj3GNg9TJdQPQ3w4EfhATHcd7OH1sfQY//WiJONlRR2GzwbBfxA/HKDsWh2UIO7iDE9
qTslmIxuBO+6cgjQ3tRgUQn6FmPQZSFw9O6kCZ9VeRSs0CnkjY8DccRk5lG4HXTBTvrTMN23aPHI
ItSUy69Y2AYzDPfGg2DhFueBrQSY1lTDxlV/MXPINk07O4T+pTNdH3AhNVHxNpxkfBbhvtKF56FC
NRlOKjKs97O7MfKdWfgILcUTjBrD2qAbFGenNK2XHiORzEyxm/imqq8YwIVB6rs5gD1LVzthax6E
8tkYI6cbgeDKh0GF36X0EiY3BlrxoBX3I0dITbeF6k4spZMuTk4O5q2sMXCsO8niZ9rD66SBIAmz
wbKLYgnbGl5Sihs4AubCD5lkS8ZLNo1biI2OY4vxXNGnPp1aXGs6XrTyc07ggXIVcwwoyjl0edxM
jYIXuTa6i0lZoek10kt3N6CQGsHDdfLi6ZwNwHP5SzYLbl1DBIew/Yd1uCiy/sbYcR3CFwdeXpqm
4Cz+yRnlmTmrWSP056JX3aweHFV6tRL4oEgIxoFuz31lh7LqjWiBTcDCztj9en4zB6ZtNZY76tZT
pxyaXLCn7rPSUC3FMAOMMgru+wAYPZX3rSuX0i7ovrJ4cqzeDivUIBN77H2nDQy7H5DqzdmtGiWu
IFZ20Y+emQAVZq+GDq8C/9YS5uc2eWjl2BNwKkV97arwiMVsriKcPuLYcgV5PBl9/yB1N1N8kspw
O0ypp7f7ToRwQ3PF0PIMVM/6EQOv0UFLLaoO6VGRoCL+rKH21Et2h37xCZo4M9gUHQoCAlZY+lBE
o50MJ0skN4zDcnJ9/9zraOFAUWLEnsq3mfgtqcdcxzQtzOQ0vRylwyFyTAzEblSMvQsit+lju45E
t9dNZ5oxLyqFZWfv1gD0AYbRlSU0/iKGjxeYs2fqdqNjMDmSCP8sybdqCiOpbhdJmxnTCJP0Gdu7
02pnaD7l9C7CzK8OIU4u5UehxzI17DzHrDfhHIWNK/mhW4r9prI2iqWcCn+b1YKXWR9JFruW2TgT
nqM6YQDq+JYm1xFmEWN5Y4EnawSUSPNxJ5dPQ/lmxGj8agCncTf8vHDLDnoR/JigtRujCzGOHWO0
JtgdWdpzWIT2YPwyhVc/0mxTnNwJ3LmkgTMrIMfWjLv/XsM/Zz9xCWNiIVWHEke4LIDjbwyXMqeB
Eahze26Elyh4Umx1OMVNf+po9FFMmwZzAdNmtI0H3dfcJoGouazgvfkZCY+1tQnznaVceu2EOfMJ
VrX2NWD4XpHIOHFvmyg7SBbsh8P3uvmKx0vLu5BB4CFDVj9e+/KzD69FPG2C4EbSeseUKjccQV+P
w217lpPbFo9/TCMXDqlnPX6SR9RgTRhJ5pj9FUYYRQhxpvaoYvhY2kDyWGLWW3qdgYb8oHfCoPjD
jrd+eJKud8vAxGEoAlXV+E33mHeBLkcS7hZioTHnjlFlu6zGsukH2xLeVCm3exm0Lwip4RqOL/Ae
arYKUtb+oD4nJbRa2asJKFXlxyR+Mo3GiduzX4CMwlDCEWPuZPiR9MJ9F4XO6EPjOdwkyqGTH+Vx
L/eKrSA+YAqiW6Cp1Szfw070LCmxp/xlSp/nZnR9/TGNntS288pKdwTjEVyvOyvQgGLnhJLq4JBP
WuhNihGP+qAPKQrbKNKLlVMo7mwYR1XG9kB/nVzlXoCjxWidPva9YAwwgbLbBdalrTDYUxEPWZEe
lNzcpIGMM1l1RQxo03Lxxsq/ignTWI2PWb0vjd42gTr0G1+PnDKb0GSm2t0Q3ubSVSknV4tqt8Dc
vD8s7B98/vqoLE3XDZjoYurtj8p5HNWRMMVie1YTyMTn6Vr6GB/bJrZoFmcTAxBHHFtJgYGYY7Ap
S4wGVmFzhdnxfglzq2pwEgOTe4KHcEwcqw1PljG7AsYbB+nd0OKIH/dY7JUm7jphG/q5rRmOWGZO
Zn4UGGHY+dLNFPpOlXYYrIj5g33ljAa2ghZ6gYEsWhi8KM3vujKk3i9Dt/Cwg12X0+GAkLMrjH/n
qt8rYvekWL5TUlTV7OsB5mhl7YjTS51/ZgjsYYPuZ7V2FEQ3OfyD+vVntrHcQxU3UMZQXhVC2B/Z
dx4Nndj3SnOuLNidSennJGIuEEZAYjJpgFGMc9E4hpg77YxdIAUvIQyCJR2NvP05rTsniJ5FhLgw
KvdjiQIq5opauWcG3WPmAwtr5058lW5ncKrasCuk6X6AKnRs7bRQ4JwS/2FFYOr9P5On5XI0UZZM
RZQxU/yn/WZQ+kblz3F3TgAER+FNyNH1VVquGiLrVGQMRWzejR7NBQYmt8A+UPgYw3cZl64NsRMX
mIegfvZVjlMudOtidOIKo6SL53qCp8xJOpaTvkk0/xTAiSiV3SDC+oJrcCG+JVjxtfQ8yo81ZiQM
oWzXGm6ABOeoCcN7y8EZxlMK3CMnyTbvUWU2o40+2x0Gs5QxxkwnE6bGYjCuYmyybjsPbqjcWh2o
4ug7yqWN3mAye1HaplPlmRtok2tUbosh8nOEGaXd5E0yLPkw6bFr7ChGLwVmlPYYJFwAHbbKybzv
/B7SEdPro8ZNsv4sCbVjQmI+DK07Bs0dblYMTbk2RAdDkbdzYu7NyQln1LRT6VEqIC3DZEg/QBqK
SZVDrTrmIGIuLEZ6Cq5poM0J71BoFSeoU6cv5U2ArkYr+EhN/dBjoGml3ndzvbFUmMNXZzndD4OK
geftrymSHEkbMchVtGfYn1twE8Q+9k1cjI6pctqzjLuRBrDnELCzL8Z4KYTWVrJol5oxMDemruae
X92GQY3bmDlpBkgV5LDURrzQ7yvzUllf8fCOg0/sbsLgaegFZ/A/xjJ4Mf3gqNbXMaieigADO7/a
4EEMFGccJEA6TGRKMS0Xq/w1gZ6raJ0qzs9G0rqKLr/GjX4rmcM2wlRkC35RYusO0iPgDxCVddf3
cHwLFdvXvkaM86ybxNatyBZwA4cK5nL2oFT7LC82OSKp0KNtKEVDqBDdiyYGd6p4CxbO19GyU3BF
dYPLbwEgeP62GMHcoBAvNF9GdVdrCEujq8LVN8PqUqFOGFHux+SWKOvsXIo2lnwtALbFEaM1N37x
XdWJ7UPH3naAeSVa0IAIMOHZQJ+aVHtW4WN5CZtWeBkwFDbDrU5AzOdlurE00YkgmBFFgHZNe1Cy
G6WK3KK6bUr0J9R2FXly0bh1pHgBZFvlZwPZQBY+qPOX3CJVTZ/L8rvATFQt/hYs/WhaHqauDoKr
yfdJjInJlmgP+dPk434p6KAOYLzSjV4CRXz6kJQdRoGanhjCSCA9ahg3Vocw7HuPkpsQHt3p+NwY
L3okOIb5GepvlXQqMmQTD8aQOrWSHYy8dwF0B8vVMSRayF8RnmdgigG5lzk/ztXzVF7TBMacVuQ0
Q4HZXrpTBG9VWT91+QTs8ZUPtz3muVsjZnmMp8rA9PnuKYjDXRz9EYgoP4jR9SwzIQiDi7AJj3gi
lb/htrIqunGa5PYs9tnJb9Ek2+HGG5bqhKlp62q8LWbt1u8ezD5yuyjddUV5TCcg2lB/GSOUFXNz
VynQGJuHML1X/IugXbJ4N2HXx5rgdPqxxKX7yv0gXULhWSjfhPJiyUdxwCTr7DmDf4eFE2tQ3wr/
WKTyblQ+jfmqSJhCa943wCptuQc2Acw1diXy0wjALsfMremSM2EwMs+HrAkmTlH4PitgjOICQ7pj
YI/InU3YA/q3QX0awcwh4+jww6PsxjiI8/EGCaDbIBEUVQBwZPiBDOIVKU1pwr1TPzOhnBTPmt+m
/En9VQmfsnzqTJgaTTCMVm4zex5fIliPQeqU3mALW/t+uPez4yB7qTXYmdXajjZemmqPbJJbHNxW
VNp54QSoSndgUKybfn6MICvvqtDWzMTuTemXOqNe0WEIjq69GAKENZ4wSQ4aaewcrEERai9M9INR
sKVC25sVhGkZmLAyLt5i8TlPTmlgumLzLsx38oB0XFXtOcdw07Z2Summ1fFkQsVRC+i0Y0zxLtDD
gCHSiQ9eDdYTIV5mPhmiZwyGHQn3tfAyscVWB4fRmQAmh3S6qBjWK9yn0IIANFTRJS7vJKSVpXYd
oCTzvy3z1VAd4MOpmJ06fu9a7Mf+miMOokpctA+idt/F1xjzmotMxymCQWRYBNmXifpV+J2VN4oq
b6Im8iLxEjdPSopO4Dly5GlvSCPQIUiFeTOCMJS7x1SAWrG/seyoexh6sC2trafxphi+srz1etVW
o9e+kWyEqBmt9LAB3eiYtZ1Wnd0X6pFJcBgcI1D1H3PZ4s7tYxmzuXHmRWZ7SCLLlSLgqLB2tA4D
ceJPo4Z3WDQ7jcYKkilimb6j58eemu6XjoRHV6Ztqc+3XY7px8hFghZx4SOEHEuRb9ruKoinRL+G
iIRDdLVqBL37HMOog3rYFh2erHIbxs+ycc/HLAJiSnlxEAt01Mut1/h4XHWLsAR/nAy90iPGJu/D
+jp0l1mKN8huT0otHrXpsa0gWVVdHQKCuTnpeXhf4cCz1NpLn4YI53f5NA2Y/yG++Rh/HOLuJKjn
hIPbJ/4hHNvHyoflTSdjMVzb7CZhnhLtwvZNFXTQFHi2sPQwpFMogtBu47txnE5zZ7lKKNzJPahM
/bGaoD1Go/84onwagDHOr359M1Q3qgbrg7ywMzXZ5dmTNKnOJG1iHftWOldAHioGkDd15MbwCw1B
QcaaupWGr1DCOhE0qEVLObaZGSJ7doGd5eY69ACYdo3xgMhqDOMwjidmK3Fw1REMxSH02jqwI5gF
T6rvybY0fCBaqN2hU1Ej8TNPUAO3CfO7OcecRWTWUp86frys7Dip3QHAU6l/jXgHufZqhLtp+BwR
ERRL8wp4CfpvrQ/fF/NrxnlSVqdZuc96dABjTGZtS9JtP+PnhccMJW6cir7p6KB6Ymx80BhW8lni
GMwhXlKcUnBKDP0eh+dYeLHGPaLZoZIetPxDsgS3ggkQTJ6y3GlgtAIusSlkFyjAbeoMmUe37y23
nTBxuwm9NL2OGbYChvnAVhC7XewUR0JIacLGCfuvpr1m/V4HC2gNmSvjt0/GqShBrGVXPb4rio9S
gldD3e07BcO5rX6jlrmt64NddzeRBoRz20/3qXhtgmcfq6/K3xQsGt1o3GHchNHsiumbL55yEBrG
46gqtpTtMQPD1uvQy8W3EBKKVLAtp+0uan8FIetUIF5b5HJCv8/M+7D5fIX5Yfvo6/ei8h5Yn0qN
Bgj9MozfOdBpNIyOr0ue374PwIYSDKSrs4GAO4sD2JBHK3ttxq9O1xyxuZm1fY+6N64g7K5aDboQ
7SATLPx7kIAdgE191fUMc+8Dpyn3YQe/5u5R6nYZ5I0GiC7R7tMER3VtK51pz8Pr91C1jhnCiz71
Ohhxg80dUGAXxV2lesaI9BoTumVvTHaZiFE+4WgzhR6z6zT0OHBvI3BvSaJt0OJAeB5+Fr3oGL2L
JStBgILWEPNTyR9jA7bVE9QfiisqXtSBhwYz7SdwngrfR/VxRrBVmssonsXGskWc1GV2nEpQu4nh
TkLihOWhgRsxFtqhKZNt499X2cMI+aGk3+eKifAMr7JgKxjDtgzdzsDiqe6CBlLs8Ntsla1iqedQ
fq7EWx6cphxtxsR/1Ftr1zbBsbUCT27fysfUxGj72pkP9VeCY02Rbq34UQzcTIRcBF+IiqcwuI7x
UwiKLSxsEEZOnT5OuPVSP7pgqlP5WxRLp+7AQDQaYvS3DE8oiJcDy5PC3BVHKHmnozGdqr5wp04E
r/yI3T/M8c0U9dtErvZis9W1XS3emkXsGnp0VBAp4zbCiWHYJxWtQ1INUCsc58TF4lab4pAYmVup
LziNBcvyeqvylLl0A0n3+vBpGCu3bBUbtyytPhHGu6Gxe2NyKtG3dZCbejHYDSbJtNWDEgSekNeb
EnAwTYdrDog/Gci+gtFrJuUgNcEeWQKQmN3l6ARLJXc0N4ZeOyn2Rj7glAwtuwsmVAOuxnxPDnNU
1CN6g6BXRoS356R0tR7C0+BzmD8M5UYENzM8p+WvAkLo2RuEyJXn3tWE0jHCdNfn36Iy2BXo5KlJ
HHGQ9nngmAlk3npoz13rGohhvelO40sKGyHZzQQ7NHDHbge/RqsWwlr4aZqtbckPwZA5jTi4krmZ
KsXxQxPAdnYiFdx58GQlT7kZHcX8VWuAZibfy32cSP9H2HktNa5ta/iJVKUcbhVs44SNMelGBTQo
56ynP5/YF2c13dXUXnGvbizJU3OO8acR/8rn2E4nCqnIWVqULmRLiSCXFWCUIXhpos4OEPjO3kj3
lfCLG//K/tlJo+erre3Lrt87QvuL1z7vyDLQDVungqOZCOuLHNdOJ5cue1NLAV2atSPFkBqAJdK+
iWhhaGt8ZAhz/x6pvRNR4GQUDhJXYjYHmrcIgE/vYqfytwsiYh5b8VnQiZKXL31ZOV3jaeJMi4To
Kt7QzNl6WDiWLtrx8KJJV198Ml+DCbRYvYpzT2dQ7uIB8TK3PC+lXXvPl1lLnT3Wk90oyXaO11YW
OGpF2yFfh+lhOQTG3HdFsfYmKuJB38MK2ZPY2q24XfoHLYc2Nhx/vDEYFmB9CMw8TnehVfI2elW+
6ROVY3Izmbqj95kb8mSnPHSn9pQET8F8o0QPiumFMxzXAcynAgUeEmk/pZh76/1skler946UXaT6
OFWl3eejuzzjStRsbWY/yIqVOc3uF7ej2YhcYUsIClCPdb/iBYzRLo6GyWa4zoS1WXaekfwS2tc2
R5oq3bbqYI/jzZh/RPFDrit87a9WmN0WhDCpD41k2XLZuNxRke3KRf1q3NTlVc1PZeKDrO1LNmrI
EJnKyPCGmsdPOiygcS9d/o33qcof4I6Mcx4w2zQJhAfz+70hsqbML9NQbg5ip9+IJHgJ+rswbKN2
33S4X2RyuOGdOrDXMbqDSJoqy0kyy+mEy0wmbTo4VhJ6STM7bcrcPFAVmIt5fO/gt+HdOH/dOG69
LoldbQhuUpHEv8KgIy2drpd9O14IsoRE1eS5nkuw89HuxSdxyr5ICdisH+73m/iCBlAWVdkyGQql
mcCb3zx28KNxqbQT+Oa8dGHikxF1By3ydyp8FKE37HYGld5xLmiZ8H/HZFFx8yBGCseTL78sZGmj
0WFjalT2tbTXYM96uiRNHm0dIrM2+S3IM6IPnOSNwCPTLn3yNFcKTXDqDaV1SGrDFQdGvWhUHjlq
o+hNr3zBNjPRqUvlISxnT6lOQmRsQLR3poBKzPwh48f6JtL935Mwccjj+ydP5muU2n9a4Z6vnTMH
pHcWZ3fwu5tIkyFA8+ZmaoWjLy3GLZwJcJ+UCwp7f6olW60ebqxwWpmWa4KKSYGnC9qq1ke39BWm
PARPcsuRwBEwS6GrGoFb9+vRMIArhU1lxNtYQ10wxauWRx5Ub/icZdUOJA4D9b0DQjCHwdWjB0F+
ybqKzfQY9JQh9LaNtsCgrcdZKuqzG/OkI3VvhuFtFyCFVjFsjvW+jMtdAoicjaGbpf1qQIfto7Qy
SNKYy+2QKh+6qLG/KNpqqGBe8s9ZAsfLDrE0g7yB7ivZrvJrdw42Vs/cwP45KCVqzdqrhd5Wx/mG
wRA3FH6iHN8VqgHC2Nh6fkog4tKankX8weAgqX8CsLLIKDXTUHlRNcyUv7+jYpjOQdezeU/NnULh
JDe+W/mDW+i+kwenQrs0Ca2gwf64EZTKCZXiKR6aW6nEl6EQdQ9qbvT1te/AYoVuL03kEQ6TE/nF
WRU4OPynuHhtVHLFKNdiax37Mm/usJI1Qr+D4k4D559pn4P0LGjmnYSQoxM/pPIgGqabEkJmcMRS
lFUF8oqJbqDRzZUunAJko76xmh/rsDrrsFdzAf6mP+oFbnsIs758TfvmmAfhSUTCpMSSK2DcjnLP
GlRHE8d9VjIXWrlhApQzN8PKV9lvRO1pbMidNZKzqW+CMHPE5CUTXJr3po6PXXk3SgxRytLT3EMR
QyeEAr67KrwzG8Htelx5vXwtQ3WjjfqhV8SnakLwU/vrNnRU4UU2830Pr5SW0rkpidgLE7C6GJkY
0MOoFM+RQn1FqHPMpJMgQ8SABDV6Luo7M8fYnKQ72XwZktBVqFpLrrjqjLu2yO0KRtOKTjTdt34x
b6ywdMugf2nKfDugwTQoMaYSmXXyUsiLSUU0LeR6OWBQp1YgBpuRkzGYB7QPottUujdQUMp0oVGc
oW5A7mv8sF0qf116siWZsqpKoq5+c6DEUzUmems0B1/J3QDtQShcw/yqjac+1py5LVZfbb3G+Krh
1ug/F4ip7Nbg8pzY9Ocgsv42ttSjUBB5F91pleyadW8DagOBErOohE9NxjR7jHoSPYfoRtbzbOzT
MNrJInKl4COKFCCXH3Y/809KUkYeafIzTFhohkX+/k4lgj/B03Jj4tQc5S5+y8kvrovKI0/Gnlp6
pkxJVnGs2kDSsHpoTzRQMzSl+W3b1fTqvA9D4yWsiUEZajsPZbfH626gxyhTyPuLAFzRzET7gOK2
/VbvD6ZF89upXig/C9O0EbPYWUAzecLf17qWv8vla6/iFUXiWIhHGbsb2vzuqOQ5GglM8gIC4vTd
2Jq1K013tARV96wRrQ8G3qzMtKS7kmwTAHJsiJzq7zXzKZ0JyIhAWwaCzILSk5PAreBZVMzEMcMl
jM6dI4SPubi3AqAmgtCT94LzNwhMYP/IUTLZCcUYNxHmHvENSOffR7L5tYh+14PIimJILGdNl035
+7BGReUBJkPfHFTdTUoaZrNjVPJNIxbPps4MQdePPlJaFjALVxtJj58qV9UgvSrVFmO05I34FuTB
qs7NBcvr0WBUjOTB16U/JcW8rUS0bagIzNmwKwVxbkaRhenEgI6bEQ2J5HdlADc+MqjJWtUSjnJU
IUNu5nZsjkApNRVQvZKlZDU3mluF5UOtuBxjHIDWi2gxayULB6efjp32lGiNo+jMJhoTNyneDUW9
SkrtBYN2Kw3VQUknN4RFMH1PhOZtAGizB3YF3Mp2USPMUwAhWs31w9mLfabZjFRQcrcWipchnFdR
gllcpdVu4JbF/iKlyW4WVCdV8ONi8ssQI1UUtHEWrlpR3+rTfMzrylZhwhNVOseAlGJdu5p1ntCd
Bro7wbspiVNQlXWAw3mW3uZGxOk6+Icikp4E8JU4ZG2nz3TzazHRnkrF2rapfi9p9XM4nMsQE3Rz
CcNP2VwFUg23A9MDAdwLL1OsOolEwZwyUXoQGbmhiXYl32uj+BC2FhAvug8TC1DZKOc5BvzjWobX
waeimhQcrBXVeDdWt32unOYMMquVwJdbc2W22g5Gw81pqcVK3KtFABEo7ybargEcO9pE3ewMQwST
/BFQsVWj7PjCYM/6u1aI4LOG61vWQhZvCvF/YqAy52qGdi+o1rUo/MMQYZEOx55tLL2T+YpjndR5
XbmZKiZ0zaei9fcyVlQWZSGCTysPrVn7TjMP+1BCasAqjkS04FpxluGje9hKxdH10QmC1mnyd2h/
eCrTURLinkxwFXSDFrl3QE2FaS5iPF/UtmoxzOB85VoXwDimY2DobhhBoupPuUkQsRyv0h6G1PLJ
yaGELbSdoNwNksFyru2+plIwLzTUmEJHQhSSyWt58gswnte9h1neUzT63UK1l+cihUe1l7ZNNl9C
q14XdHqx1LwO0aabSW6hLGzi1FGQQOWa8ZIEvyK4C6OvvIWon8Wv/nkCM8z0+UVC69cKkeMX8j1E
EiqiL4LMgFOoH0dOS3aiFWyrV1dvg0wnWMjVe10IzpxlJ1MX3FmgS2Ng970AlVWLhAiP043Fhm2z
rfZOIfRuCRCvNe1z1jWIrsKLFtRrfRacuNurQcwW1ruJ2TojHeWYBJ6UtV/yLOr7ZCE8zG1Sd7BX
QAnN4DS+5CUR0rOwOZdlup7jxtX7fCOZuaeAFJhBf1ViDKU5sTJp5oUmIuIEXhEIDcy+iR4meu3K
/9CzWwW0ItQDzrv0orTvIKAA4uKLqARLPwoSCjVt9JkH4llWH0uCmQzrRa++MpRDCaMXgAOPldOM
lpuM1SF+bUTJycR4FTbcx9BszfmpjHon8w13ntVF9+TVJl9CfgMQ7fgBkgeZAWQlzhB9r5p3bXVt
pPdAA4UZr0YFwPKZmeDnMcrgCbYBji41e2fIU3ee0oMA4dkYXsOjEsLpzqf0bKxy7fPQWwl7MDD9
xM5t0644S4UmpwCtGkec0SDponwcsk2nQhyFHeeKuc2r5lD66a4LtM4Oo9HTLdOTFsqrcoSgPNNG
F9QUez1I2axrE0CA6Xft6Cpt6VZwo5G1zsv6EhfJOhYbu9OV2yoz920m8Ypl1ySbOtsPu0OoN1t+
Dvdy6LU4cXK/cYL8pQH6loODoUm7ADo0JtWlxRhRvM4N+etauZNEFYI0Qkoqu40ug6iW6UnttI00
Z9suuBtC0OesWUsZ0SF54wkmB0te7DjIr2VaOSo6DYtvtO2me8NK3QHVQ5Aku2HQ7dqXPYsaIw4+
JJVAvrjaWggJIjQgQhyeW+V+7I1jJevMjyNGeWQYEEDFKNoFbn5f8O2QGjBR6Z4Mjq8wI425jF/4
1E98IIBV1ikesV+nzHbq5mepOfYAL6GDeDDsj3mSuhkHrMm+WY6hZ0DNQhU0xMBJzOIyj5pe7LrK
8qxJW6Ux/ES3AvU5SZl4SFCOiTRhaUfX1e3k8jMzRDvn/GOjGy6VlDtJA4IyvWitYQMM3ViZdV70
T7Kyh68OWcms75gDlArdyDGBQysV6NkEoXVN5ZpQNgrTTa0mHqfWuQ5WkWQecg3vQd6fzUC75kq+
0bP6pFndjZaNXuR368m/nS4dEGyetydR9aroXVP8Ox0soR2VFTC0WF6A1ICQR8aAiwtzNuVPUcD9
npEBdDcMrCekvbZ9G6+/U6ICJR1AY5oJgB/ghG1tra1ATmjgLIMLc4+BhcLW55cbiz0cXUTH00Wb
zkvqlfar9LDYrTO3PIdM9EMPoG5M3CVfRmxhOzB6lv3dDu8GV3FEN7av/g6UnlhZyBM+mF50vfzw
6pe+YpfnJx7jzXJxJRp3xbG2CpcB+Yc5BXbixsIWcjPcjEtyAqHBV9FWd7XDlMU1u9At5ThOr0XC
vsxFrN3MBkJc49bDsdq6S7yYdrsEjMWHzqZVXz09RKvc+dT4hQ+MmLexoe0SF8qC2Y2f2QoJnC1u
xA0qS3lTrKrVMrWwf8mQANkTsyUUrpaVfqPaXrBi1INDBgK/hYHT/ISBf8pAP5e7CZwlLyZ4Dr/u
rL4LuK+rsMXEu+LNsJdPKh11UzuwbS7PdPauS3ITd0MkKzMio9Unws9bTvgZvBLmkXf1VNrzg8+f
EEnH+uh3hM1gMQIA7lFWx9XsLExehAKQ+p2KO5Wxe0FtFVFma1a/6dAgDum9Xz7pASHj8S5VAOSU
yq78wCmjkw5AK9f6TvI/4pijJtjMvrXXYiKApWjt90jezBm5eA4S+Zmkkv3v8vjLVP69OtapEjVN
1kVVN78p8tQkyRNfT+hUUpfStuFLaFPWFVJKn2T+KYZPheZDwptQ5zVQxf++APkvQBHVOVoJ0TJk
3fgOPxj50BdxZNUHeXrJ85cB5KXMzkbwEswwJatg5JVFU/Crbvf+bZp8KNHH9FgNGE+x6pMrrFz/
fUHmt2ypBbnSwENkCep6aeC+4SGxGbXAWnF56KZpxRDBBJeJnnxOrHKVd7vQ6NaZraAvbgaACUXf
dGJwU9fGm8CRNcofYkjTpvvuFCIAiFo3gE1M/cKdC/MOFcdBzT8AS69VgiMpk7dVP6zqvZWOu35a
ShK0l0SCJG+SgXizv+8qZVfppJ0YMfq3+XkcydbwfYmSNnjVqkuCtqGLH9DX1Jq8LejhfelpnvqL
EM2Plqyhowq2g7+pTM3V89z1VWOX6aHX5Yw3nVCjsN/H87znQLppdSYkTz6UNck+o/IcoaPpOfYb
f1gjClvE9AtctRC+VhSv0xp3m4LpUnZAxP/9NSxI6bd1aYAYmwanNLJe/VsaN7EPAqPei/LQkImt
oh6wMF8YQPEv//4c5U9JqmyKBiETksFfje+S1Cn3lWI2m+IgDR3PCYggGRzBBKbrM2fmFF9IrKXS
rEfjw0iZzIXFvpOIt4XNUA2mcEAxKdXZZ1JHft9X1NIt2R8YVax6thXNfLOkFNLZU3LsrkODqpB+
Dz+dTvWbSjxQRrhG8k+6yj9XsW6JJhJRDV00y/nbKp6SmKVmVv3RWAqK1ZhVKMveqvoqN9dIPgTS
QdR2E1wYAzFYwWy86XY0N5J8jbsPKVwN5TUqX1rr0RJOPjtAlr3E2nOinJL2cRo/QG7sUHkc0vMP
X8efCLpuSSKxKkuAqq58R9B7xTBF1Sh6YieuvSvU5y696Mp5al5UmDWUwGpw8ZsXs7xmke6qyqPg
j46pnbLY09prSfC9dAW609WjJm9k6SSFHzECEzUOAMouAgvJQAfE/ttlHGL17RBvteKKpN1Og0s2
fsTFD/uJ/ucGxx1JKluJrMnAr9+wIFku53Bu8/7YNhufZFRiGqunHFi/Y2AahgVDIjuy3iAMlaiW
FIUuvPNdtuQbngSAldvVJGvgf8R9oWukS0abIfoEtnUS5pxUa2s5QWDQA/DkScAgUC0mIjQf4dUv
7h8bjirFvAgGHsLxcVB/WWdfJXPLiB3F8FnBBFkhucoVFOnqfdT2jl9j2yxae8KUJyqbmVyjtJzt
sbsxslvYG79EhfvDMfAl0v/9fUe4r6m86LBFhip/e9+TUSgz8O76yIKMFfCwdKtxdJbok6bC66Ev
FLVwDGQ5CpY7jZhXDBr/Xnt/bjkEPKuSAgpOBr7yBer9h7KgYy9mMZLrY4ZaRsBcPJ/m8Dxqp39/
zJ8r3FwW9+LrQMbN2fs7NgjkmXV9ZZXHin5ilPdK9kRYS/guIyIp62sh/aRLRFv/x2bKUlGhHkRL
15bY4t8/MlZ7M+K8q4/1qn+KHbQkjvaUPRiXWkFn6cwS6gI3STbjEx092JX0fugbD0GRcmO4FRG9
/UqxRzd0BGI+Km+ZKMpUXUffjoD4GHjs8ql+Vw/qgUBZnPQ4IrcqIfc4QORdvJFJN+NjUSjC2K3l
1LUuce0ytWQJnbSeG8kR7jG4b5X3tHZTxCNPFJa78GPJlBHs4WxJiBqd+km5tE/WMs/tTEr+Q/XQ
HAl3PRDj6lRHg6j6/0UY9Td15hQ6RZeNyEY/I1O0K8Zm4wzy5lW7D2Y7axBLOmnojZ3TbRHH3Jqf
zTFAU/qhbVSnOy+psuQ/rGZXWy3ToNDzHWj9d/VttOvqhyy5AYhmPvTgMTzsK0SA+cakwiWFU300
AHMgnZvm2M6rntQF3fZfJoIgv+JbTtRYr4NXup0HwUUqcH/prvltBy7vaI8yZdZsl5zOOBOelve+
gsN0/KPyXOz042LllI/V2/QYvWkX4pBfcDpqlg3jS7bzvbSvb2k+X9CrD9fx3v+UyVIhcs4A55eZ
VGG4Jd+heep3KRU3fo9zc0yfpf1wN7wS1ZL7NmQTfwCqLcOBm8hRP+NfIcAOASdIALTdknfC4Kvq
PKy51JhmPmWxWO/xL17I3XBof5EVxbqYHN1p1uWt/pAEq1Z15t42mk11RFblxLfto3wKgDTwFNEm
iEwYKK7+M7gyMmmgneGYX0KXgR8PwqHdUv0xBxdrs3WQzqBXyaF+m99Gwten63AHeHxPoE+/52tb
Dwde3PBS8G2r9il0uVIggVsubcUXw7x7aV3cByfyX2iuZh3lPVii3ZLYTqTDVdqJz/UDnQ/q7SUe
o0UdG4FbuX3ONmTnp4BiB8nIfXOXvYjX7i69N27HG22HZDx/hsxsWFlkqUhHjsspXi867rfumr3U
oo0GSDCA99jLbJnXykvPz1ecW+RmqLvyozwrDP/ITspDfdfct0dxPwEKZg4NiLgv7+T9dC+vnj8E
J3I+RueKK9l+ZsN3lj/pZezndeeiO7KXfhAbw1evM7mjA1dAZ2msX2lFCSFAmWLTcpWHX/x97Vw+
P68Xn4n3iFnc6r5+9ZFP2h1ldrevbjgEQnGjTZ6EZJAXgDRe0Z3cJZ+HocX6qnSSUx05/R28AmJc
nAMM+ZwJqm7eHmNAXJKETtZr86wccFE+MW53Gz8sacLCId1RA/NSvreLw51nb95bx+QanA2c/7S7
6+hWiyl9bf89um+e+LrIafpM8V5xZOE8IFAAHzaTsuIHHVGA4nSVa2CawGItYsC01V8+6mrB7jRn
vKugzBFn+jhlPNAKVs9j/Aikducxb5SrTW3rpfeyk/YpHGjwtsprB27fuJrplK/KOd0F99GpOfF/
0sDz1WEpLkc3mVeL+qO3KyY5tB/DLb5cBHMUfGWDJX3gQekb/Y2yrjv1i5nWgWDA1oRLh0Dc+DAt
c5Bv6XQ3qR3vmou17cmpfKhu56ucORWeChzMMinPhWucsPCVo909ApX214S8Tyht0Ks3TUDa40YX
dUei4TV+aVrcZ16ALOmtXfcHXH832Yn2F1RrNQ+YR+32mtwyYwvBTbfLKD0v4qO4a6/1Wn00H6XD
eOivcUITLj9mtwBmj/oGscGqc8V3TPSj9zmu4vtl5iHBVOcl429g7aUv2+fneDs40WogaAKf9Tl5
UNeVh8vjOPGD0nN+rl/6a7um4bVP+sXfLAOJEclv6nW9ng/d5fy0JOaJ3uCU78En2x5t5nCeyBhq
bIsJPBjWifszbgIiHhgGdyFzxv33ofwnE2mKsPLUm1TMuvE1W+E/Z38aTgphY1V9DBCGz+l5GNat
8qL6aETDn8qMpfT+rdSRVBUfFBaBpS63xKUO+c9nVbmgzGIVdkfrEhwVQhBwnp6Hg7ZjyKAdiuS3
5oAVd+3e3HYMIDWewhMZn05+3z0kRxK7LJvhI4RloFYjEtM4FPviHpwCb27P/OnhSb6NX/NXEd6F
ec/VfcwbmsjOZ3nIBIRxNnwjYQJKaQMz3P/7KX4fQaFT3/IALV0y9EX3872Zj7IySTo/bY6U1YXg
IW80ODlUROPyoSLuPVpp+baOL12U2zVjBWGxp6vmX/oHvd5J2Q/88p9FJZejcDWKbJBJoH2vezIB
0V2HE+8oaEzM8nuPfiIHTNL20XgYxetkDE7rH9HvHUDcxXD178fxJ7bB56sMozDRF6BC/F7qTVMR
1aFc1EfZ38dYwWpSiQc0sBxNXew18ouY3c3Gc4xZ1I+OYfUeF7tAdlEsODNEVl00dsWbOn78+7r+
9NxxXdhTUHuYlsUC/NYcppFeWnKS1sdy0p6byjonr2IXbYSGQATN8hT/eZhOvSbCl8qrMRxPHX4t
UX/PVGWnaPca2PUPV/RHF75cER0AAJCmMVPj2zsxFRki61Ktjmj9yYfxabHNS49TH8MYxnH6z/A+
le6NIF9ZeeJ2bWlXzQ97gPyXF1PHzQbso/Ns/ngsjTGOTZo31TGlCi1zamP5s4ofqxkHQYqtQ/Yy
/akh+w1NbXQ31ZbXaW9j1N1H8Utm+I8FfH5toCrAMFZsf3hCf+xQPCEWkoyKTpWgs5e24j+7Rj73
JfB5UB0DjqA29LAnD6QZDY8ywXQ65ULw6Zu5k4tXUTyptYbtCLfjHf7hPvrJx/stOXR5zQ1SFugp
2DTpJ759W00xqIJaFi3JFMQNzi/K4kVPzgKTT5F5G8JP6/WPFprPw+uqE/doqPxP/v3ep9gfglwq
qqNcm7tCfmZ/VJreVfNrEzB1hxyPoTgslOgPz9xabuTbVm2YuoJogC3N0L+jKKmvq5kxCyWyH7gn
WxpXzeQolStJNgxEqHqgYWHnRLg8LLuaCCF5jeejzNhMBk0TozPuaDSMd0H1AtS69Oe0Sl9/xUol
EihFbAmVMQUrIR0PS+lMR7MdyNVZxsYtbku0A2/WW/ORoZ4HcYH3/DCfkaQHH8E1bMkASg7oB4kK
kp9R+6qn+NHcp5Qy1jl9tc76hbNhn+3/F64UXQMi/4j9I0CpJ8aPsRRU2Uw1MZj/qrrvHSmE0U3F
BCuNiBxGoJAGNxI8p22zPc6fbbnLN5W7RDRSHnlk8jhrk4IqJrG5RJBwyxgLhCX80Tn8Q4cnKHPx
gVIT5q/xUVhfCYgF0IcjOuZ3WI5X0z545phiPU+LsgWtm4OEnDDl94apFPFdty+PA6WowryIk76q
t9VF3sm7VncIisHvgx0mP7DKiXrPiSDuduV62MFUHcy75tG6z96qR0KGZRTAUIwMkvN/AtmUvy1M
NlD2DEYRGGwavy9MoU4tMbe66rgE/cgMMGSr2JNns0J2L2yarXhmkgnRW0vu5jLkEHMTcWdL4Bkz
d6TbJS+q2RJb+4Kc6bZ8rzKi5aTLEoImHsdbkjo3uNikG2sTPAo7YWdt5MN4ki7jbftM47rqn5tt
gxL2kfw3+BaDuSksmEuzHW8llift9hknCcrsl/pJPNdP/sG6EPJ1Fi7LnPKl9EAtBITE+LeDeUJC
BYvxFRBVPxp3IgTl0bgLDv59QvRhtJZP2lElTrbeKEd/v7Rk6aN/79+b+Up+jpxTcGAqzM30rN1N
pyUS0d/IN8qRVm+tHYcT6e838aPI+io3lrMkO/Vbc18x9MbcWyPzsP3NiaXoEPf1FQnaOzkxk8uA
7MZtVu0236BdJ/7w67/yUxpWL6HgexQy5PM2q+V3Jvt5GanthY/5xm/pWWjgxBudcMTWi/b9dvmT
0Xcb4h/34q32Mp5JzCIMtHERKHhEaVneyD8gLXl9fcbM4NLf2O8f63ewCu/U8y+U2PvptH63nHf5
JqEfQwLvGE6+4/XeaMeI1wrZmTMf9b3c2URw4v/Gkgs3FDti48iibW6s5xqnLCl/pofQF3+4sBfX
2r2wsvZLe79ABamzxAR2uyUiKlwnb0t8Hp6JTelKN8j63HplEMO2DPDJCNFeBlUuy65//orZ85R7
g9BDjV/Larr5YU/8yzmErNdUca1S68nyt3OoHkl/CRK2xCSmWSTNbjjIS2KLUa365NzkV8VwrcTz
B8Jg0tEZNtJwVqAR5asR7n64lr8c2GjKKRm+ho7xt99fP6MUQiXzk+qYpyvDImPM8lkVRbOZ3HR0
F4lM9tOR8NePpH6XLYu4ZtTt3z7SqIx+mvhIQUBNehsYu+Uwqh2ZRC5GNTYeAAK3/cON/mWf4djn
BNKW6W4USr9/aijrgphCPhzzbi2LmyZdV+/57KUMr8zc8aP/cRrx32/z/z/w+4lrFZIfR3m1xCfL
6CEW15tTgodx/CGpBxqL15my+eE2/8Apl4WlwcMYqJw15Yur+W+NE4djlfRziQYp2TQtAYPt2h+u
mfChHPUyW/XdtJkBsn18ezVvarT+9wX8Ac3y+Zqoodsk00pmuMzvj7kukZz1RY29rl2HwzoZEWm7
FqT7bMsYgUrv3x/3Vbd8Ky8Wm7huUdrIlvxVkP7nfsVIKarQLykvkhAoaoYXAryJJw+JyJcaxhaU
zzh9QZcWqWd4JaestmmzFmKwo8Ih2UCj8iqFeznAMCImbim4hRxgk03cNDlLgnWC8ZHyc2utlgi2
URttebz6oIoRNCquGV2Hm4y31ajuMjP1AtSP417HsjcLyqagBFa7+mMMqQ8WjUi2bQiwKpXEC0sG
ENNMRk3nRk2yxicaAwLE8UbPSc7QJIIK/GhbGOKvUnzK0FybmFLJQSBIoDhWwn0iZYvYz44s+g5A
h9oMDv9+un+mKPFtLrUbjRe83v/y1v/zdGUhKSB5cFvUdQrWRL2gUMT4euMiPHaq/MFqq1WbhIgb
KpR0KEh64TnRnqtgWw7XOSLor0VfQaldbU31Vxufo9byfDJGUjyh7VXAQrQ8UWVYOHPzCEaVXFpG
MMBSZTqTokhoqwXVrSvauUl5mIeA0IfezfNdP5MqLU27MNZ2TfkSdek6Mm8qn1wH/qYteUIm4A92
rZrWPUx1V8BWpaqJ2ywsSHnVa0RuM2Yhn6l7UfPDwiScgpX+fWUalDQGj9DQ6aB/fxP6pjDlUAqL
4wg9kOJTd/zUJeZiDlz/fNsw3S9kaFhqz7+Ud/ks/WpEu3szz+M+eUlIsOV7rh7zJzF0SoSWn2zD
HeNQ4gvxozSVD6QDgAnwmFrSoF9DUtA6b8o3RK4RixI8xifhjZC9gZy21JkJFLO8FLMp4avCrvZd
HxmW77aYm9GqkwEqc9h40PGIiJGH1UibENX2K7xOmGcbZPd7X143oE2U4qEnm87iOAFEIRflQX3t
b7ODtpduDGwcBKM4GfJJRLiI5zbFh8WHCLbMIUxNMLvLf0a5izD3pf9ssemN7vipLLn6ZGqHxwEl
Dw7DB+MheopuTY9svf0CMG+lO2D5Df4RJkNUVEnQvqY7Z8QLela1xtqBeZDTtGjdkqAhJs3nTjgh
O8Tj6XQLXoFvxO0Nwg29KSDlxOtQ7CZbfPWS6aiQJq+a72kv8q1sQQM6w68Jvc82fAAMJUsRXFqm
SEGYCBCKe+JMJ1F9mC26TU+NSYLxfKRCv3C/wXyLg9PIK6TP8BHpBdqNfR+NG8HXl6EjzMSmosne
g3eIqkf+/VF9nA/NZbz+H2dntts2lkXRLyLAeXgVSc2SJdvyoBfCjmXO88yv78U8JS4jBhqoalRX
UpHM4d5zz9l7bXNdA/EObTILoeDmxNt25GIgSd3jUt5El6hE977ApqBd8jv9fbp16IO2eBUR+SAH
bh+7s7LldL0311yCo77ulwWCHAqcz/TTtBnt0pgkOFU4od4j/KnEh3vNTTQZIGtsOInGHCo3Z+Fx
vtqIj7jDAcCdhddsYMpgY70Z4kVzy/jXt+IKxgClaXHAqXJoSeEM9vI9Eo+zOIOY0/f42foon/33
7tX6aNOF8kH3CuXQhOF4EV0SKquSViyrloox0ViEz5q08G6MTKOb+pw+VUseeGaq4bvwUT/oczhC
D5DrhSMLxbh8TwyUkf1UmHxTIhCVMB+OsajMXKi/31gjNXsk+kl7HGABtFuB9utjEFkLwXKzzI20
5y57+/cCK33X7rPEOYfVxOZFQfSlSkARF1tB1TbHoXb1g0ARVsMKkDjILfxP2lxLTwTkwmHZm2dA
5luI5ESCmniHg6PF5acs22LXzfP8GnFLcqhqFs6dIS2H3A7fNNmOAM2HPJNnhfcusR45D0ftpoTj
WVjhIoAqAkbE2sr9OZZflBCxUsWJymJZUO8H430U3KTOnT76wGBvgGGcWCAiebLNMW4WE5in0Be2
usIrU8Yn72RhYJD3NThEpKJShj7Ok+D/ez6RWShCGpHAjXi04+I8jppjDOKmb3onrKRtBKhiTMe9
ZFnnXu72VRbYsFWWY8WcS0f/J+urOsSZEvl0SmK39stlnij+yghopU+JoyhUVh9Cgi5D8I5aN95i
4EEoYJDkvo9GsdEERKWxYFc86+bwyf4T0RSwpnbjxZepKO6r0XAtnKEJI4+n4mK8/pS88TUwZm77
zF4dFJ9UoP9VRsmRkSL19OqjKp/9+jKkV0381MJLheE9L1boZXj2Gu1WmDcmO3q9kcOzwACf5m+a
aaCSyuWI9yA0lVtPbBdOLjVMZpVfNgJ9ZVQnRM4oM24UXq0I3LnOmY6/gfe4RV3YgUzMQ34ZkuyH
xt9vM+KX3c7STQQaDOUNVdG/nGkS05QrumTNMSxuHYPprrtp3iu+LlI4w2otaDv5uQj3enelTWwO
/SJPz4Pw08lqbhZ8/RZ0uVSJTvVceX+pPoW08zlc0a1u6i2kWFLmXC6magUOpj1X95+6IlqpuMik
aZXrG030YY+B8v33W21+c8CzqJtgBaLCMahP/15IZNqXUmciFhjwkVZw8ERgLtGI7Ts8VMJj3ieO
LAJCVQ8tE9yGuWYx++7Kzum0G4BaJwb8Y85mdOWATCeehsX8NqDLGcXWGWQs603syPA2kXvbAgWi
efCLAR/HjRooYDL4VvD+VxZg44q2Vy+4YV8dE17fVkTLSjcoQoU+1gvDI1iFLhkFbhIoO2mA9RDY
fVyvgALbhl7DCJRtrZOd1kfNwNIb6bsgvNWF5sSJvhPpJGmm8eCPsMxM6ZCk4rmv3KIkBgmFUIID
yksRIWSDLVFgV+BfWjYSjXZFn0gryjDUh2NWLtNfWc27EG/kRGUAqv60ts/r6H+eDLLHyb0WUcUp
8y37o5KtQ3OkOR3Vx3Y8wxKJOVS31TIF6ZAsFuMjRsDKYHzX/3Ac+u6BtHjpVclCPPKfQPEw0Yq+
VvCw64Qs9CuvOHBp//20ffewWfS0DcOSEN98lXtNjZfrfjT9/ogsvoSAL5Wrnh0ouf/9Qf892mki
Ej/adLKkcH6fBxB/XMJEn9pK6nmODMTq+rxysqOUxkYaLqWG/817TdofDiD/7ZL//ZHz5f3jI5lx
eW3adNW8XGagNwdK1+Kg+yvZv4TlDyX7fy8kH6aYMsuGhlxS+bIVWxY2SjGqkPiUHO44MLSkRYOG
8MFpCObt3xfzmzWCT8MvrJABgWJK/bJgCrUkI8/kamoAGAOlwuSRsGbBkxKVu768pUK+HNj6jDhb
zZtFMm7iJntoIOgioiBCVwnFO5U5tAjsBNBW2zlJLh76KH6M8I+x1BAshedEQmaoMR2jPka0aOne
GsEJHRIngq1sEDkSJ66YXHplxr6Nbl2wgfiJk+HDyjSVKcwhY7kKjGkDb3ehpbQMwbFG1Phi8hki
5M+8a64eLMTXK546XmeUtvGsPUbOUa2s+ipSSEoeUSjmqQyIGOWkAvZwP5W/FOUVBLXTBYesuonY
yef9QhQA6DcMC9LWmYF0LaD+hDJEYpkSxwTSLIJzSjOp+2EP+/b+072g/ONdMpQvq3Yn9VMemhHr
JIeuvh5sI9+W8p6LY4yv/77734xVufuM6zQApGhm9fm7/PFge5GkB0kZVMeW2HhhcKvqYMx8AXTw
1k0PL8BSuCpmmS+wCsY/TcL0/y5L88dTibAtixZokL8/Puj8EtqOXx2z4mCR2RKgKJOOQ/Y6Dccm
eNPAdRnr1NuZHTS8aDdKEH5WbfQoTr8kCWHBoDpzVZILA1z6eOGHNyMP7Kqs6E1QbVluBKR3RMtF
MdvP7pRDqcoLKm5XnofHHDQGGeX2q5ACsr9vxLUgq47CH+GTg6PEizS7V+uDZjjDahgNm5O/WT1G
Ma4RmjccwNRo6/FYTGypsQ8nT6NrrNwHATVTdAjUrRH/+uGGfftw/HHFvjwcaeJbaRyGv1dZZaJt
S6qKjjuiOgdqvRy8S9leEZaW16rkaTcLOxyrfd9jZlTgrFY/7Wfaf7sLGuWFhcpyRmUg+//7DqYD
vOjcn5hlqksPvDKqrnTFpQoNpHOOAi4OYQCMvQmCMdQPB40qbloFfRomFMvOy6XH6ZrAUmZIJHNL
y4rjOYqC15lTwxHC9pHGJLbsu1AYV1W8Fpt1gcNvckdzrSu2WW8GERDVWsPiAMMcDaFFpM5WR91m
oi5a/nD95+v79/7998/79YVJZINOj1geOX5IINhKq32bjFthIXq7qW28wzHCOnlilPvDJ3935/+8
0l875FKWxGUvlUc6ODThDHnh5bbiOXDwLOIZ+CoyKmjIyIvpisioJ9qA2BDN/uFr/LeA4QKgrIWN
oisqTv+/b/jo56GmhchrSo79RjDakO9zk/XbwIonxI5FU63CSZqEvC/i2wCy9Idv8N/jMd+AeTXo
aZl4QOvLK2Bifxv7gEXDz58SLIYt6Fn4clp7az36puIAst5O+x82ym+Xyj8/9su2rCdoOLKIj51/
cF2KXYu5ZHwztKvZnrXiJoN1yXzytONbbukAgc7//rm/K3sYnGuKONPkZWleS/9YqsUwKY2sMRhX
VOdYOYSgim3UG31zaEZ6GT9N6qHd/PdRR26jG/iJfusovtzpnvOx1QxoKIL8UY7xZuEgCK9y/CBK
Zy1eskEHHKj0NQigpgRIfchn7+MShqvPsZ0+t+gOilsnOwMFsWAr1UMo7TTRnUasNoux3+Rwi639
0C2Fp7pymLmUUGA811NO9Jxb2QkEt4jWcfeAdh2d56Pv34AdprQK4YoWbqidJnXVJOdJeQOxBY41
Kt3yGhKnwAgy2CiNWwAqE/eluAXZFhh3NCrUHo7lMpZot0MktzvxCHgnq3AQOgMjOUbeTEkoSmj1
BEeheSVnw9y1qU3lAmpcV1eTeWgjftGpBIcmrgXPRyP71w2ko1raIgJYBmmWnTJNqg7NdET4Q9KA
SHsRUCK7KU3UmtrC1UpHHKEXnFUFLJSbv8q73nvWP/NLENm4LzttVWiMSBbVaPuGG5QrjlNCuk6U
O7icGepYNrDqnMqvOI3D7FgaZ1W9a4o3AzzRsKqKvRFs01/ts/RQT2tTJz6En2AxAV+XdqX6oPSf
GYxmyU/c5l3JHdPCWfxkYSUlL0o8tBjfNGahWHmH7m2Sw12MhKepfqXhWxecPfmUBqeczo1u/sqZ
R6TSs+fViwC8qyFfPWXEE8HdvXrGoWmv+UiatI7GkNW9wuowzpehJTomT5l53LfxWW1OQf7TYv3N
SsEJnP66LhtzuuiX8iLV8Gp5Aa8MPbq5+wD9Ql7ksaNBuIZnjKZh+mFx+n34+LI//PWRXxanaFAA
GYgW++G0iTNEX7W07ullBsBx+vMQ7QQCv7HQaksDglzfXDprq49rPzyM870G7Bjc+ZBoZOT7AdGg
EYre+H3M9wmA3K45qfrGmg4KyNoWt3XU/lI4scY/kDZ+5wX/66f4stbF4igPWWny6mMpCZxIcXlL
DTQZ5WFoluBdReOHe2V+t9pwNDUY2XGIxNzw9/Lmj3I2xIlcHmkquCN6rUW2GcV19qi9IJEyarcJ
HIkmW2sLwmF8q98A9YlrVNxZ7QSc8su1lT6O5Q52Ax2DsV/QXKg7u2J43O6RXsOefvCX2olYdq7z
oTlLTC7QtsgsPIvgOGytg4B2uyEFN32obOOzeIruzUX4qD9o1/GDwDKyf8gzH5cIv8V8ga+3OGp2
sOsfsnP50D7QHKELSaYEXokIO2v7QzdH+qb0QDwFXEdHpqWKXw/YZkNQDnEj5RGZlghlNwHEih1j
GGwwqLW/wkI5b74he/K/d55vRIYIQDmLKDTW+ODfTbc/th45UOS0r0ZKj+kgxFfKT/hWHhDB5LmA
zyaHnyndylG+lXl2mv3bAhlHHudkQom284qAFeDfX+l36+o/T6jJqZU6YG44fHm1M6XJyinmK3Ux
PEf9hoXSDkMY4wi4AszRBrtxU/W0hlM6U0oAmTIgQwbEdcqYwbpI/PqooDlvLLtm8pCDe1XUm+o1
S8X4sPpbCJXdxA8zC+I0DrUd9XQBggyHLWBr8rPLaa1ln1lOclrJ+EaebjjOCWqSDwwSewPHguF7
ay0fzl4grhQzP6Y92Lz+TpV/dbJI+BQKF/+H3oj63WtEg0dXFEnjafj6GgVBruS56hXHwBycktF+
wTthxSiFR870WYkBpz9KdQ2AaTqYCu2w/Bpqvh2JbLx+fsx7GntGuhKYvNW/YmOTet6pVyI36KdD
VuhONpLUzJSp8TGkRzT0sPXX6QX7oFeaLn5CMwcYFgGChu3QqguFGsUiuZivkpgc+ScV9wknszKc
fnhBvimQpFnGwurB/AKd8N8riO4pntKUKkKz8aAFb+EIMcdzpACnAb4bsF/q5d8P4TfNZo0rjc6U
HYbW2lc2FHEPlsjYFjOMcYGdt1Ve8DzjKLiwWg6Mb6ZXmSJCPOTaR8nwTwB2KlZbPf6hMvz9OV9f
hj+/x5efXBMyaxRkvgdTlGqByQr9YkQszKfxghkoes3ulHsVmrBnC/A9Scf5hQ2EvzRiHe6YfXFW
KAWbhQTcZv/+w0X6bhPW0ZCT58NMS1G+LOw9CiOzkmZlT8NhoTRsKxrtvGFxEE4MDJiSo6CGtJv+
Hwcm6c8P/nI09azGbKSQD04raV36wZmD/bqLEicODl0BVCF0h2ILahAvNmFIYByjfhXV4bqspnOD
eV0NtB+WrW/XcEPhxSSiDKXTb6HDHytpSFszYRZfHJ0sDDdqd62ggXSIfoT+khWIEMpL0b06P9yC
+f5/fT7+/NT5EP/HpypaLeQmao6jUm0D9RaX0rInq1jcQhsTCcpFoN5wyDYpNQskQdZG7zCXVavI
/1RATPw0Hpkv/H++Dh0niadCmi36f3+dFvKJEZZicdSBsfpn1Bi4j6r+h54tSqNvPodx5nxIpIvG
dPPvz1GyOi8HDU1ODHYuD+udYgL82YRkO9ii1lMRB3bWn7NOuYtaaW9srPxCq1BFoK4m0GyFfRWI
riR4pzyU7+cdJiUJT2Zq3XmdY8ZAo9A+zIsoTKrff+sKfGCJFN3SJl9s601n+KUnyH8W3CrhMeAU
wYRU6umjhjcl1Sjozw2agCnD053TAO2mowIFXyMVoPV3eX1FkxLG+3k8kyfesS5ZyQbLBQ1kl7V/
nizMWqy3nXif+xshZnDrTNmOfqYxXeq6dzXQFFNdLPUucqJsFTevEXVMXhSLunb9LFvlefPQSeKm
QvKyzApnwsJ5z3Fgwk9MfUEjiywm5KP8w+Qw0ONf6h/obPhrhv7wKzXusGT81YQiBn/XnE7IgJKC
uegovY+SQLHFzjnM8AcZPFLJq07HLvU2vqg50RzDSHwse7JXbqPEYuSMrgCztK/AsjUKnI1dvCON
0p2a6zzJmbeUKEBbbXC+G9wODGxdjnYDFI3hqUWQj06GHwImpbwGcUstKOxGkj7J4eq6BOr6Z6Sy
Esc686BzNSZOmB1ktnhdBEQ9Da6CwUvKMe/4ynLwPxkM+dw0GgpiDSmqqBH5enl66nyqyHr6yd/7
3ZvBVEMyTHxLtFm+1N1lWikF8LWCbfgSx58RQ7MyPws/VQnSdwsCs5q5kESFSP/37zejiOVJKTTe
QK7HXED1DMlVAE3z3C3gtJlzPploqFa5tG7pf3c08AuQ58ypvJzqukqWGoOX+Mcmy+93/8vawJgK
xB8IJVSgX+WRPcGhmZjI+TGZe0m1i+hIeUA7ffXxWBGHuCCKxyHL+Cr8UvYcjnSYAuiZhAwjFct1
rPanPgweDfEElI03wXdFdOxElyYLgTghjHjweK41Z1+U6nbR2ZrMjBiyItibGHvf29DNWyeH6xIX
VmjryJxBGxKKoNizTor8Q7jeGGtTW+X8CIBJxthv0wZQWcNIxLbckUG/BlQdlOpyQtQkMWdeocGT
iOzVjuael6p6Th4EN0MCAKC+dNOzuVHu6xdvk71bh2aRHpr3++I9kjAr01EyuRCL0H7WF+biVf9A
7oz4v7wBwuZ3MD2JeSU4qZCpHa+KtYah9RWBAZtq9zkIowvAMdNqV1H8zejj2la7J9VHyiMyRCWB
itfXoIsNCl2M1i2p35hy6jGeZ6K58RgxNaa2m++2yGLTxSs/eqUTMBU0nj17bH/y1KlfY6/RJgBX
4BiooxxVcGp86TulflqXjdyzW9XkV2Kg8gvOWl57DvI7/C+J8KaE6KymS8pkWgAmDqiKll+wqbQE
8DLH02TFApxiqkSnpX2gWVCo9rUaJ/ywniu0ZCxQkTEKx63rP0X9abLOoUm+i0A8GHS7WjqonGJq
YdiU8shq5h/Yy15bwnpGehjlnTwom7Qm2biHHbLNb5QSCj7vqTzkw7VFvXm2hs4umxvhglbxOv8Q
nbHyadZbt2SYk+xgRf1iwRqwP6S8VYyrmFVZEFhYlnr0ih0QHzZiCiRcWio1dj9+ZvEIzcoevR37
uAGVUA6QU/QIMilwlDldiSLP00+cx1jhT934nJT0kkCBGeHsQwXZp0o2kzmnT07j7KfQopWWjjZP
bK63pDJ8MuWPgAZ6CbkaZ9oYC5G+/jxkm9deyhoywFonZn4v6JGTsUrM63GXScSicJF7cvgE2FI6
vLfAtz3Dw3KsLtBXp6m/zPRLheSxaw45RnoEM9xCSPyuyR9dj/xjjzRnXLD06dFWqBHwE7JTHTJE
Ghx0HGBvy0C2SAYlJYO9t2GzTj+D+tDje6kK+O5NTtQKdnR/aXRk57ghKpMODPToN/dtuI3YGDIz
XWkARPw8P0opgcIIhgLj2okEA3TdO5KspVSJ8EUtssPgNHG4leGeyp0TMjmPRk44OSTMJ5xv9kSE
Fw/VGOFKiMulPzIrHOjpoDGo0Yll06Hkh0h9AgA4KyYxXUMahp5EGzETN8NEPu1VKLdjeemqlT9C
IFDTnQkKpa+uOkKkruscP81POQKaNiV5m8O9NbKXjt46U3kt+1eT13KIEVkIGws3fH8nk9LUAg8W
hEWK3DSF7tqgZYRdgePo3DJZMRL1zgI8wvCZiQu26Xl31saVZuDvEep9TVEUTLGb1QHI8YeBpITR
Iyaq3APIiXR/KwsddP5Fqt1XvbcHl+Jwtuqqa4ku0PMLWFOdk+bD2suVM6hN0naNsxzKG4/OatDe
PN/kud12Jk810jukfHFyFYnum9+LqgrX1AT8gWKpEhZx6MebTLpsZit8pSRq39MEA1CCr9v0HuQC
oRWLfgpBf36yQv5AKbvN356Iw8dIoapQUHgCVuGlzgh2aW85QLgqchRaBYn2OpNHUuwNejv37rcF
a4BEl7ANfEqlfO/x31KS39Qy32fAi+r4alCy14HdjgPeAOp16WrQ+sj7YMfvq2axrOqthP6MVdQe
5kBd7zHqglWrUDSCEvOWCaLuhgI8mtcbvMlCcBsrIClcvYEH2Q8V0hSOQ4q8tiLnI93pI1lQxars
DzFWpJSXZT4vJNyMQTqFY3rsW/OozI9PiA3Iw4OicSPgV+s5CbpgqHgOKFSi6SxNyUoho57wCf+k
EgffV0vyCgtbl3pOZKRKgyZl1Gq3UwDW8wV9/6LQ6bUjoY19oHSjsZzFy/508weUmWq6ypJxrcLW
mwqOl7LwoNIpiZJg2UnEOLTCvhkPbczrNqGB7TbzDi16r61+EIGnM4PXJvEqAXO3WH0a9bXrdZRH
p6AZ3cRPtwVrTEHLoSRAdZ5uhiZ0UoFquU4I8mkdRVR3UHdoOjEQQz6qpY6hhpuo/AEsJX0jl/t7
S/pyhpWUtqhUdciJdjVAji6Ddo3ifiaqzR0nt2DtjNYDLCDglrVmuE2BZpwk0uJUaC6jAFFfRrAt
rWeVFMEEkfNr7j+LwcN4J4l780KGbcqR01v56dEbnHYi6/a9pwDJ1Pt6ulOb+7h794ZX2d/WubqV
ctfz3oT5ZomwqJV0YY3A0Gvk5h9R8eRLCI8xzPRbaJOhfu/pa9mImFRe6HRGBcgM39mXVPvtvvFc
Dg1k5+ggOUTs3M+BhPtyVTMiiNypphQmsYfgPjoczqDtjOZN8NwGyVi71IrtFN8lvtNGH1q+xm9Q
PMe1231G012V30IQ6MmTGS1Jh6jNdUGys7DUFeDM2U6SDo0ILtQhqRVicJ4xiiGj9jGmdSmGgGAD
qJpXIUp2FrLx3HscNWIteVcJwjRTrKrvIulnwkZqz76+rcCtWj0m+OBUY1ut8oWGY0wKnn44Rc/F
95fSlHRTuAJMYZXZvvN30dyTMjZN8pAeO/Oia68Q2B90dkaOr3QygvCsI0Oan/tSGjfzdvl/fPxs
MFFlRYQD9lU5ljVCaYZdnM4YMDY+sHp0KdNmsAPvlVVPgQ+fHoa8R5HyQ5/rt+Lo609OFAZEPyaP
uvj1oyNJKPqAXL4joJ3pQ3ig5W6lS5MTmuQWFRB3G0KKYi57QtUIk0Zc/cmBF6WPSBuQKU+9mBNn
BztXUbs5hemi+k6BXyuzUR9ACMbHf18s85uj/0xL4xQFABBR85caclDzmJslJMfqJcS0yqz83L+B
lEke6ltLmfIqAMWqAX3b/C9reQpL+YMkZVineBWiBzhitKYuoGB4C8mq4a2kssnCpWy4YeyqGlxx
Z9jVSzxi7YnWf85ojWkP2EcOovcs5iqDMyRFbK5XdR8/IlVQqElA2E4LsmmRtrcnKXPUZ9pvqoHx
ZEbaz4F6CxUaD/RrNziA+SDAwi/d7OzlEESmi/CaPv/7Ssm/z3pfb64KUgGbFrJZy/pyFhwyvaia
NkmPcn9fw5NXYBEaH6GADSRuwURTnEHHY5QVEjvb8jfgTEakJB4KpKw2OIc6YatCVpQ4h3SMpQmU
e8mRAdPLaIuP3idtdWRihd/GILV7K5EDVyboAxxROEJaZxgcLpMGxSWK3F45181lwvxgZqhDEOkP
NKZrJojJNhZDlhGSFkJbINIqqUZXIVcgjaSAdFfCi4jayZqC9BDYLkSelYVLzxvNJ2UaeOF6TTDO
Yy3IDHB0p1BuJdLUmt8giHj9LQE0NQbaMtk1D4bY7+Q+2Ulmu1Yx9JQ8u4HI8StbsWIw6qVvhRvD
YxKkUPll/W2It5WuLKP4PJdAeXwBiWFG8kZQ/G0GFstn3GvgKoiLyA113cZckmUPaKehEWUwWMi8
RKJppxXYVgp6YQjv5iQc1MuTeEAgnlP0Cj1T848xesKzBLC30PxzRNHW9bBDzNfKyI/9JJxgKmyn
9lMzeCCzmlV6WvXRBcJmWyGFQl1HWN1mbuhHQvzW91TH2XigBGsb2MqMRur5BBDwXgThpsm2Lf2Q
Or9P6yteqpbm6RB1LqUOK04jEj9r6g+4wkUmHAO9sGxN52Vunfrdik6Qluh2Ib82cyQpDQRqBEla
enQbA58tg8qBpDHmAlaeunMPZtb1amm2nLV+pnQnELKBjZmOXDnGABC6+4BsQTU78Ovoq8mHOoQw
qwo4zcN6ihAvU25n1SXormIN4xPJnwS7CEkqOpWeZCF0/JgR80Q8jOarpQakxK1oRC9NpVha4YFo
J4hEWEtKb13t+LWyttXCpXQugSYLAgNdpV8nUuKUfmdw928mZePcGpHEA8uvSD5uTtyLdW5i7jol
DQ2kHNxYT/MPYerYXQLj0oKCbjMdhMDBADakaSikZpo16XYGcn+Uwxz6ln6eLOdqsi6Dp65tluN6
bH4Y8s7v9df3XlPYz5iM8+p/7cJqeqs3RVcmR286sJloWs5JyCmtfG5C/3uRkb7bOjWUK0jFZhSr
8aV+muSsyvs6TuaOLwGHBeV4mmzFaUvaCWgsd/DPIyykWng1o5967t/01DRtnodhc2DvMr90gYtc
o8fAlTlqxdmbVqGG9+skWD8Aar7pqP35KV/nkZGWTplc8imieCYRfD7lhuW1gPFQF6g/bv++oN/e
O/RPnEO1eV/+MvDx216rKb+TI+0GBnhDcpajK1rkWv+piY7/57/PiSwZTCxUpr8c574oGiSasKqc
U/s2v7yr/5bgjJORTSIHskvYYVDlYaPKCLFxj9KOm/9iAR6TGX+nPoE5bj7aet7V1CfZ7e4w+HXR
vt0av9QbOUn8NwRssl9qj7TXkg+ayIv2nB61u+EUXNMHea0/syyND7GjvOq5M7yGuN8iF6IuzWFi
09iwz90v5cE8Sg/KC308Y490QoCZsMk2Onkbb9pdtm/24ZGAkDmKnZEtHQvbePSupP1CA1HuTPDo
Sw46/FRX85OvnPxKyK/kGLXNHqsTqazusMF/9ULUjju68hb8oWYt2iczASYXrv21bI82PtlFu0hW
5pHTwSLaU0///m2Ctag/ix4FymLgIGO68LoEDuwfGNSkU/YyYyDMS/qpX8LPemvsCweN/pKD6Y5q
AcLE8It5xJlKX7jr9ggerJfspMArO1YbHIkbbzW65qra9CtlF7rJUnQ1Lr9r3XFKlpaqbS1GewdF
bVc/o8IxD+EbV0Vi597wBYF5m7a4HV7kc38un8Wj9hhyzT4tcOCf6Zvxkm2EO+UlvqffMEdqgDW5
H/aAGTcMRuQ1qqm+WFGbrIalus02E9PGx5hMMkBvJ9HFk7FWduTwHWkU7cEYrkBW5uAnw8U97DIn
WrLr0s+9PqY2IDdE3jaYlYfhOd7ml3Cb3VXNwSA81VhmS0zL0qNnOsVry6SZkaWbASSfdh3fBCyg
M/89ujPksT+g5dro2DcfmcF+aHv9yV+Ha/GtvMdXCtxxb/EVJlCCkmMtCjCO8VHeCkAY587y9KJi
gVrIdvJobqn69lynJ28LKXBtLPm59K1qG1zWcvHuuzPBy+J37+IFP0S0jO6iBwB7a29LTOqrlc/P
/BOBpba/0/bdXX+5Ew/+rqBHNUNiljk/vWzXC1hzzXrUl8krzHCH/+9AUnxq9pKTOQRSrd8B5u3j
XXqv4nKtTrjiaFtVr2T8PrVvMhgSccXBix9o+v0f5KtpscRKu8r5M7xtuU3P3S5bFrSLICosGhLa
oMUTnYpwDagl5Ithh16PTvbU2mW8rgDqD445rVVUXJ/WL545rkn5lLvGXbSfySbggoqtgrWVcmIR
13b6HD8PJ2OTvQSbJ98h28uWNgrXs4YiGu2HJdo3vg/IzntxS5j3fO0XbO+25PSXd2UZwnnksMkz
DT3OBs60zhzeQicDb0rV4sLFdNqzDifgmSIe8s0xecDBfgBx8gjX5Jzc9av+5p+r59qeXqZNcJdC
a1Sem5150t7TdfTgcduGZtE9++f6ENx1SwsPsFMRJNuvaVIxgGreS0dH4hbQ1LPzC/qNLLYxLZTY
3M7ULPxjh3v21hLZtYh+VSckcffaOj0ozxZc3l2w1E/mKb+VN8R5BhSS5/rS9+54o8FGm256z28k
l63LqwCmH47kWlkTUP5uzA0MW2oWGITprST1/Bd4RPVDO8h3/SnizP7Ov2rVeQpAvORIW7u2PVSQ
71GAJGwxzA5r5mDlhcEgwDikbcUxvGY7qmjCXryHYlfuTVLAKd1fNA463Etor41tvfEnTlyk/iAc
I9mV+LlpmQkALhfpxfyQjslufMkDR38Z3rJjcKye4sf+EY+8+I5kgLh2PLhFyeGbfIDiyMfBYJw+
1RfpXnxAP5h94tSYPpMnAEWnYSu/oFqHXIhOHxAYmwOZRce5mEexD3SoXYCHlH+JFi6LBR1/+BQw
IS0sECjI6WqNC8uc0xagNWKMHjnSvQSWLXuzG1i5EdxB+YZohV1BRDNHKAojERNGS3cvPTHmcY3D
tKK3ehLvQBp1zHua1WQ4tLVkwUa3X1l2Py17R53Axy6HjJbIpcduhgwVllHm4h7TIKGCXeU5oLuC
5nwhPscfWc56S8k0/0vkPeVzeZI5FrAPiRu+M2EPUA7ZpcqH4W36jN6gyWym43QEC2nRUfTo3Sys
0mbezKmifRRhwkB2EBcTwBWijz+ASBqGqwDuoKHOawNateHPZhqz4OgFMV4n1pxXIjsJMPEW3h5N
ZgMHAYXahmndc7rpVqz7AmpRCLzpIjuC1iSDQKTMXhifZCNwHyJY279Ppp/BG1IphjpcT75P9SY8
MS6Vl8zQ6o1/gWLK3Yr387sC1umZINzgFN0Vbr0PV9JzfNBscz3DJsddih98zf3AtB3B9jHem2fz
lddC2fEOwMC8ApKNXtrLYGf3SPG4q9VbzYUrAHpK95jHF62j3gFR3WQPxV3qAkhbNzsQQBvGDBwa
H8Ob+aifQrvcxltICzCs6lt5oRk7ANnKr3W5EO79vfcIjBbVqRotQPmW9LWJUcOrP9K2IuUeswfH
0EVOy3lRX8zX5l09ganFCTnsAjT+tnRIN8pZMhxyX8PQFRt3Duu1bBAYXDqeHp7laOd/cPKn5eGx
aH2O0qKrFgxJnQE2RUcMMnEc5jOZC8l1huBj85M+9Qd/A4mTE2T6qn12zCoX1ZnLy80oH+dOASs0
UowTwYhLfTdfxG31zPCdliw/Ik9B866zEOwQjfpMWKDWFIsG1fSLv+cIzSPwREAJy2q4kLbTk/YE
hVbHfWoCw3MHfcFrg3UrqziU2AKkYmn289fvCJENnpKapAq0qXDU58aq7/h36fP/GDuv5UaWa9t+
UUWUN69AFQxBAAQ9+VLRNF3e+/r6M5Iv2kTzElcndKQtbTWAMpkr15pzzHw//zWPpnuj7fpdtjWx
b359dEiTgqypfRa6aLBJg9OXOsWh5vLgEkwdY/ngrEvUF0f5V7pj9EcYzgA7kPGGcEhG2NmsekKV
EGZyMGQSz7F9oksojPXZX0Ho380PxCCZ3dKokC4shn4dcCEYpfiIVEhIX9AX98eF/po+ay/TW/fG
9MWCbfAk38YPYcVdcu1VvkdTDVqsTby/9ed019zpbyjaXoej9ljd83znkBmWKSYe/4vz9D7xznJT
+EKMYe/KPUvKhjwaMqONl+4tLZagkpi2mK8OD0G9mt8h5TIgvmt2zp25t57pOO2aq/xmXMm7aUec
yk10qxuL/rn4a1wHp35jX0PTKtbEvCtbpCDzh+9ZGp2VRSAxZcefCr15ASmfjmgKBCZgjRBLQl0v
s2O8x9ZGJRxvtXe6WxFnd+JbSEl7Vyk9WZ6IL9Fp3NPkWqYwXhD4iYEFTiVyOtHuEZK+bKFW84Bm
6KLJq1/kr2j8izcit8sWs7CXWp58+/ux5adGImcJ2PC4kaG5fFE2/yNEMtuhUmqT2VvHTiEO47KJ
etM/lgGNL3U+NgFZQYGFkzyfr0qufYu5YDKTLeJTzxgMT0nyO5txhNB8RGq80ST7BupKwMST+YUY
cdMAsHrAX6QqdY5yYrA6+GvIPQSgXtBa/iSLRTyhmhAThCfm/NfYqTwkecWguspcyvMQRIjPLBZh
m2taXqn9scGizK6dLkvnIM1rhq8a6P7swhnthwMuAkRNxcPpaBo5Ed/70pLiS3UBUxIPH/SVdSk9
SONrU1wQGf6grhQyR9OGdgvV6UvZ9p9bp9WjKXHALQ/Mhscy27Tsd5MxHHtVODAfRmSdtvXy+/Py
k8Dy24eKvsJ/PhQreGSTGIfQ+o6QzdR5iORXCaROFhTrKFkn1Bf4IWqaKNO8k2POAPM9ObTr4JL7
ShMdirNuibjDXF/DJmREPTsFB+M8VUrQQCBy9kxbOXfL8DHlDmQKgXdyZHudjtxK7OEWWq6GprY0
uFYIgpgsEuokxrz45hlhQW+OiHHNyUXINnanXYUVDJub1hy3A1IcGkliiDD1NKWN6tqf5nXQzhuF
yBeUW79f3x+aFli5aMmI1i+Ki7MueTrUVt3P4nVEC9GdUMvayid+z6GkMXOpB/TDY6ph8uQJEiwC
buv3e+k7iawVvcSH+TeVsmfynfX6Dm8rsYTQrh/8tNhN+YvWPJi0BYV9bGCCaTISMtrB+/2Hf/2y
89uJt5pRBuHe8KTOvoypofmO+EQKUg5f1Ta1MbORdoySfGK9LK1spxLEEZUd9zLcKvZLtp2p0x1f
kO6NVcJJfupsrx/WihmzITOcmpJx7evmUoVBcOHr/nTt8LvrFkuNjeXt7OsGg0JqciPlh9QndXig
A10tTDopCTTKYKVH5eqoJh88Yla+F0bYOs7WQ0NPGS2emiabgD4qkrvcvAkygtr0B6N4Y8+vR+IL
GED8/m1/0nDpRC7ZpnAIIuI6e1dqLASTUXOnycfYtIF8K3HYKHPjkVbVQMyqbHVICWMmAa8+RZnc
SnRRSf4iW7s7RWjDhQiCMONhxEA1elUxPhSq4+kpvlteDQvxx+wwqyk4nmof2LyFji9J5ZXRoC4M
CZGh52ZF01EIrtOiva5hWFflyQzhIwWPhU/LV/mUwCTP5WM/Gs/4Nc0R7TNW9te81u7A5W2y2HoW
UzyTFjumdyZAzoXRy09iYJ1BCQJYBlUy6+r3N0IKnWiSyorOms3CgFSe1YMMLZf7iPW6n/YzLI2a
xQJB0e+36IfFHL26QffQwtunn/d+a4dkwbjt8wMxXTKMno5+xMTE3gaicCpiWjoXfuvXJnT2wtE/
tAACMEVkhnnm1xiarGwJUM0OslTsNFgxAxObEtd5D0UEIZDW8fFNi/LI9/o8B2ed7Egw6rCPKmZw
qmbD7aLOC5oTYio8geqKWUQeOce5g4zKhZvpapUDYuLPy7PXnyRpOopENlkRLGWdr125WrZZHVfZ
wcZoTipfstFxjEcASZbjVyQGXjZ+B4CtunSJ4kFpj9EuQC0kbeBypU/5X44GhNYO/MXs9vIynsQZ
seMga3o22vthM5AJYWxNcx9Q8Xc3dX8fFBdu+08VC78DF6nNKoz682zB79MxCY26yQ4RzpU53ELI
8cY8paxC+c3YOmd5Q2u1JMSbaYpF6W4tNeIWO5xUWkg3NngQYpXfH8b/x7eyLFmHUYhf7+zZ6KFd
lNKUM1if4k0v7ecCsYEyov+gqLdiV2FBTUDkCKWIRULFJNle0qjCZs2owqmmDSD7m9+/lCUuxT8P
LFJc/EUaUWLni1jpExoWdElOQ38PaBFgkJC9McARmu/KiYE3ztsvD3ROJG/9ydLFjJI4c8RKMo1M
daBrbd4UCt1Z+HQdaa9CeKbXeNXkeZPMxGMUHJf428wqvpLbV5tYTaGHSqV0LYS4Q7sv60+zS9Zd
weAxPDWhvsrMhx55XIXcSbc+5GHYdjLxOo86OSg9+iE0gzHGl3zE9QTYLX8VKijBc8Sf449L5i9z
sRY6H9xifpkhRdsT2ofV869wqDiIk8LqVQjjxVtktExIi5MYjP1+dX8oPICf8/zZ7Gciqun7yqfA
12DqbGSHKUVNq6euQQ8FiV7GNjxXwxWT4N8/8Msd/c/tBHOC6hnEEja67584trrahQ3rT4U/XI6C
lRM7ngSO0EcyLg0UHMNnGDxQjogRIPNQA1mLXAKOVC+JvH9afDk28FQxfWMuJQYu/ylqjUTSJMUZ
MlGv+8ODye1i0IrsDQWUySg5vvDbv9bWf3475y0eYl4w47zYSTO1DSeLt77mvtYzp0jCegp+d4Ea
I5ahCDB8VRReKp0cT6tYJdVrZX7Mpu4OPpsktU2JNyUizDCg3Ycw+MLN+eldoyiEUuWwxCIy+X5F
8tmnqEni7NAmr01Im678pBALnM8EfQ2gHcWa1sLk7lCrQKtBf71GcPj7l/jJRAUm9n9f4uwJGarW
UisHfY0x3wTqlc51KfsrA08McuCEqW+iMjHOUPLSYbO07YyV4CAzQEdVJQ5APUHg+P/6aTOgtiKS
YOUjFGTdEBloNurPyLq/8JXFk3J+Y3mgVXhLhsrWevYaDfZc1UMYfi3nlPErw3kIu/rLshigu7Vy
fYWICsqNtUbiHsI0yT4pl8R5QtzIbL6VoncnRsktvUAF9MqHfCy2v3/Jr8f5ty9pfL+5dcWub816
elACcTyN6YM1+RWSV6bmXXwLW5HolP41EE2n1e+f/cOYFEjU/67PWYFVBFFqN7bF2FmLwAowzyv3
QmQgRIwYf37/MF08pf/8UHh6hhDT8M+zpzhRDS3RIweBFk0a+rJEB5mL6lRWnmq4aOkGHDmAO+lQ
L1XbRciLmSeWlkq/IlY7ZCZIltnf4Tm2eC9daEp0H2cageSCkziprvQewq0HbcqkgdrDslmFhot5
ph0uLM6EUPz4S3DVkrMCR88R1/U/K9QgZxMJKFRhAq3hCHnnFO+zaB80D6mJ0kx7FuJ6J6VXG/Fu
QHwZ2JPUallrnwnqFQw+JsajJkbTEP7hbVbD8pCBzJABxVax7XHwELUHvax93jrita9wmoQFbf76
NFHXh8xkODi3M4aNzwTSoo9xCPk+Arv3yXDgYQlLQO8N1TtauWspK3GkZsE+5mWsjGcMuQxrbtMJ
1IS1C0xirm1lUcjhrYrccXLj2B2Ics1ToEZGv7OD52z605K90JAFVh1zOtz8T5OhY0QFH0IaPhSE
5fMpJvhhLDeSnvKf8V/Bt5GdxzwGgm/2T2m8seYVPWbLEtroBfAouJjImlYldNFs2Dr1HdrOAp92
daUMf1FN6gRWJQQUL7PcAwdhZx4jKKnwYA9PrzThONjIPTXuDePPFug8o/KjMa2ydoWUm/E7sItZ
oLzv1HFbZgNYjC3g6EYi7RpkLcCBAYQ059pMSGtg7BXocHILNTDaXFQDTUOHsddxOhmnANQDXV8S
g9ESSPz94pyk2uOmH5KrqIbqZzRvToCrajk2y4ZtZDQ5JYdXJu1XJEmDxROt3FBrqAl/agQIv/kT
JiXioGJHg2pNz89NWgpM5LuFrq4kNdvRa4c1xVfueh3G8EcRlFc2ch7fMQEUnwz2xhokU5OmdwEa
Kb6ybM4bQHakmsauwy9xIN8otkBWQaWcrg0DrfMA4iPEcJ335KYTHV5zLmyK+kOnAzs54SLTP4SZ
RVJKzotTtA4pyqZo8IQTI7DAXEduizhMKfOVMGjQaCQkN1y2KAhPVgTnBtS2UDRVxn7SAD3Tnh/H
yEX01NPpsaQPpEfsklN1UoJ4w730cfGgCGlpRrZ7ItVuHNLt1VSoxIBlfgnWGdBAoVJm5hD1Xije
Myt4/9Jr5TNSQtivFCUpoZmt6TpSv1HC2SURaetDV4YRzrnpJoOiLD55XAtgd4I4ScPZrYQBXhVk
qp+aRSaIT4M/OHZl64GeY0clcaB70aJHC68DVmYmY3uK6rxQrgqScrPsFFG1UnUq4ZWAWsc4HDF5
z9khh+AYEPBn3ejNn6LZjfumvSv7PQjDsHVFHqPlSiPzcQ7jwmEfspj1UfiZ1ZHwmC3niFpPSr3c
yg+x/Hcy+j+prdzreUvmjs0TK61kKb7WynRdjs2bmlU3MF83vaLv5Gr400cZuCgqk5ScPv4YXNVI
xy3gvr8v6z+1ikgUFj1eVDBgU8822bDqjGTI9Oyg3SFv6MBnc6Fe5+cUdUGLdwv3p7KMo5WcL+fb
CjWzsIIJPIRMqEQr9Mxc+Us13Q87m0HIN3RgIEgysVvfV2gnaIa5NxAAIYLj2JEHr7N5Uqsjb9/v
P/8HMDC6pv980tn2rfSxo2D2QiaWXIHwGjh/2bzEk7QVzqdyjRo57tcymYzIn1NmlyjFNfU1JYeQ
EiMysl3sjBc6TD/xSb59qbONPZshGYZWmR5GZATlMW7WfrfXakCF1/Mf21qJhsDv1+HSBT/bEiXT
abLJRN/FA2alr0F4JZVrVihekN8/6IfTwbefdtbqkwDYZYbG9QbQ64ah64cbDCyi92iFe7+587sL
RdJPx28+kV0eiIFQAZ812f0sGIcpThHIcTqkQqvTibV3rRDBMu9y+tBYBLipXZcsFXh3qrLsGXSz
TuJL7Yki//33/3RSQ65Hq512ANief4CUrd+FuuMkB1F6x9i7ICBKZsAM7B5aMzsMvTs7WFcy7Xdo
sdD5CTKmhfj71zAV8bPPyrn/fo/zci5sYqnWrQjRO5P26+E0yR5DSWNlI+4j6M91bsLP9MGvlwUl
7F8hdsFMxRDxIbm1WAL+To/h8yiEZ7fFY/ZHP40IWtmSXcaUwyJD8v1R6m76nG4Nlw3CM73G86/S
o31jCyXTY/yRXanLaBfsukP3MJgMWQ5htG4I9CRQIsjd4jbPF8kV+/yEKwnc0kKIgj4mcuE5UzN2
Db1BXSPLk56zW7yKc4gTdImZNdSXUboJ7Y2s3UvjLsac0REb4YbyoWDkPHtBurH53shpkut4Xo3N
xkFJ0qxk9VRX+dpcs7j31qacVj16IdyxHz5Gv8ALF6MiwoDlTVgTF7UToQpsZ8GieKqeZqb2L5KL
kHcpu9029ci6POq7dmksC/5Tx7VvpVXlUbgsmZau0cYRumQspquSOBztmEaipp6frWP2OFyl24mM
SZXi9F1/RNSVftBovrN2+MCO6arZcx8IyHKtVX1tro0VM31yF6fBpfv2B4l7cK+/DwRiuOMmOSUe
0odtgYoLIySBytQLa/uq3x4Zxnsz4b7Q9RcKAiWSllfOs/Se3YbL2H1lo19ERANHO2On5Yv2KV5p
bnfIV5lnbVDSrOOjskEjtIPidT1vm323r48ojzYYm14QBCmb5pN03HzRy0Jw4xzyjX5kGu85S2KL
4Ch6OMIWN9H2Bg7ikpSvLeNQ/o9ddCH+Gn2Iq1xRicpbFCEO2botGqqRpxDR9bG4spDGoaNaScvG
lfbBfUAdu0cSEHwU/GGEGdlI410T+zP2DBFBAYvBrfIl1mGEBC3fKHdx1phuvcnWPoFR/c46VHt/
bfIhFVdgXL7fvBF16XG22qZ37THie98ri/I477L9vJk3BA/Q32deF3HY5EQE1n+4rh/tI4fBR/PZ
f5+v+LledZ3chAftBFVJvUPoXlwVJ2RR+Ma4OhilwfYHiKDaN3/b70hy2iprejde9dA81NQgm8Qb
3XSZ7omkXOgoIZEaLow1WLeVjVJsvO+38b2x6rf5SiYgYF7lW3q27u7xKHLbFmzhi+IQeaYbre2t
dcCC5smutTS3xRqf80aa3GJc1/5y5HjwQk0fPiGiKlL6IQvw88da8masv8gqiOXt/8BUQ1zEQ9a8
O7d06WirD5/dS44+TL2R74b39K92K98QB+LJpLcpJ+3UPcd/TdrD08K+IRPrfkpWCl8jfcw3yedE
V+6PfTc8K4f8CcO7MrkGGnUWITDWEDb/xLDlIzdG12jtqmZDEZkQr6OcRmSMYkGPNjbqUv1Djahb
iIWLr/XAE/SHlhyKVYwB4D2rGb64qutsVZfCBctOct0gt7Bcs/VMcx2ZxzR9VHAeYIVAqMSsN0Y9
FPKaWX2zSTKElK07k4uh4vI9WEQD99eVuTXna3W40adHbLURNG7EHNn0mGle0C2gb8enWV2xqwTP
FbpZCBMMbl+aG7ir1U2/xsIWPNO8pPDELtRTnUP3wxymoyxZDCcKZYarysvvy/5PsytWfYNOtK4B
2jrfDFOTupNRaXKwkH/Ui/yaZPSts5r200MDZRqHC8yBl3JnEWEdXTsn/1hcW3uECaSr2TxBlodi
yiVfzCPnfGk8Fm7oiQgwxB2mV2ymK/IcNvJ6uhr413BvH5yX/ITIQ/pI3n7/KYqoAf/dwP73U876
jNLgGL0x8VOA60bNykTSFUQnJoTCvyL6Q6bobVG2YhYV88t47ggzvSBO+Ak18e2CnlequT2rRs63
EE3HbuQ8V89rBUJ0raGOwNmZ4kdv07XMfj74W+EiYVu3MI7OvDoBb5BMWgcz0Qsb/M815H/u9Flh
mxDBWRFelRxE/eysnXY7RkxBSGGcXvHcM6ymgXGhuPuxisSCIBMNAN/ivGE3T1IQFDMXgzKLkTfO
B5ApPOAXP+grL+2fm49VULM1Gz7VV7fzPy0cRR+0CQpbcijdyhuuzFN8j+f/T7IrTs6ufFFcVNz3
8712rT2x6LyFd5h2gLav1a2xjg/Rtnh+v4nW5rbcdK7YoYtVdbR3/k7dQGq+KT8TkZa9b9eseVf+
bXaM7vIH+S3dN5eC4X4YFRj8BoGIxp3G8Or7SYecAEspHYDHWrvO/T+a8d5KfwwZJ8m2CJ/K4lTY
1zhWIx+gh+NjKznSs9c8Z/jToif9/ZX6aYppgEsxyVGykcEYonH2n6tKh93vwwagZFiCHs4hKJj2
wkBKrVWxmyW+p4kZ34jgKr61OCpqQXpdoeCFciQRkRPd1pmbh3i3eBcNRF0FyUa9aqAdIZu+dJZY
xbwK4KLKgFQjbfz3r/9jpc9lZJwFdhvvz9nZIp1bZW5UMi4LFYQ2TKy90i4H1iAHWPVnlT3hqrKH
ZWVtLOVKoIOC9NVE2TT78cWv8tOrgJQBnQAxsOR0nB3hZtMpg0rwHrFqxNpygK4oGqZu81eFYUS2
Zkrx79kMitGm8G+i7WQsSDFDMOYzJXwGbd2wz1Jm8CzjcSBEofioimhjaRg1a7ei2tvy/wxphblj
VK/5o+JpZRJrRr0mrbLB5c9pCKkK9lAuK8Z0JY5uMj5RCCBOQ8bPlniytskq3suHzIuPvCL1W/6W
Pskf9K0YlymIVjkFykunAE6wVD8agVVZDtqCSbaDJvNDc4BnHh3+vhBAvRBpdhBchpe19aDSOIIy
A8ziAwgLFY7pWnBjcabAqn2C+UI7gT1ayl1aWPyRvbwk4LJkfucp1aoWSiE3S0W6lN4ux5N1KJ/0
+9IjmHNYRJ8UTebN8GIQvdz96fHXKS5xI/JKT1aGwpO40A5EcPlHtVlCG+qJaoVhmIReKOOfFEVE
pX8a89Eed0a+hrBdphvI0na20nI3CVw003F0hZuwJLeKP3wZsc4UGyfaYa2RyQir1ugyO0AJqG8v
RkyLnet8cYMQqhHBQ7Qfq9z313DoqqFuNHh3Os2q8l6p9mp3rUabXj+W023nX/XzMeEE0Rp3UXph
Cf+xH+RYRG0T0SCrsOu/f7gvy1bYheQpzmSjasjjj1J7DzNsEXW3LbwWG/l/0aDnn48xyCxpm5CY
iy1B9UrjKqmfy+SOXrREqG6n/YUChY6xuvB2qT+cXQmkZ6USMFXCF0WT4T/rFMtHG7cmurkk2Kul
RU5RT96gDVWVqoRxFDMfWjgs+tmx1Tl+kNurxm+1TtYYaShOG3lVInlFMLg5M3eFdPPpc2r//r4c
feWLnt1GTvikhDM0AQN3/i2bNnZyp/ExK5A9HfKY2BVvDvgRDFxaihsMZ4kSUXLZ/oJAmpxUYvvR
JpEotAH5yhQsAuu7zRsOYj5RMrx9vQAj+3fz3AGMxoYqrcPpplXuZuXuwpf/obqCKawIfh3/AKX1
/RJPpHhmUzjTZO7o2Fegfd3oNpB8eiRsUtl6pTA8RtKEjmkEsZPOq2imtQ3nABCLbd72CH6MaN7Z
JsVtzDzKvBED+gvf8t+ZFOZ39LassYiM1PNYVSVvNH1uK/Q0nbIwBhpymFdSOnWqPiz1AII+wuvM
G1DE1/5WhPugASIgoxhHzwhgzvQ3tGPQEuNFVpUL26ku1vjvDwDp7OScgSlFC6xoZ+9x4E8a8A4m
4RpqDovEc7zTpSUSfB7qKSEjEFc1Fj0jW1IhY58FszTF20GSl5Y9P1JDzXXtibDMprsPK4ZtoPF0
CakbEw8btTTBQ7vZrnGO5Z8piu10TnnGVE5KgHvzv9Ia1q6n6iNPPMUnU9sctXhpCFw3XZXonnws
xoSzJe9inMaXbs2/TxBLCEsYhAJwV1QT35+gspMMuWu15NA4N1OP54JZccnorE064pGWM+kfvfpp
dQZxpcO6SASFj1SmdlEN7z1t5ygBCR1Tw0NMcuorFRlFMEIDw0Hrx4hRQNFnTGqqgSYJSneI20qF
iG5CFs7p38Hy9UQHjwayXEBTkm+czCYiUQUmoeH+ZgjmmXV2HSkU5CBs1SsDYUjy6kNQV6jM5QBk
Uk1fg/QnJTC/ynvajFeFSXpx9hCDCqSAULpskxXhogze7Frz6uck+8yY3Sn4MVoGBE3xCQ/8qs1R
zoutqiVtDypNFed3Co7WWb2qnJfUQKgGVaipAN+MIMxSDTeOVe+T+mOYvbYbSPyhz4C9JNjIMS2S
SH82DTwLyX6awKUNI9oYpr/NOtJ40iX/ulOKv5Jt7AYne4mC25pTtSXdqC1KTlVZl05Dchg81LJR
ukXQ0tMAdpg1erdQC97bNCwf1CFmrKwdSa7yZOa+YDPzQzY1b3qeLVR8OTrZwaVw1OfaKsWOEysn
I8+rJafPtY17VIlw16gmelJTuZfT5lqGq5KSN+47y1Arb5/y3HoMnHnd1m3lSoIYkGzUOV6pqvwo
4W+YNXsRG+YnGqZFgGiryKRtrZ7Em52gSeLBMOrrKkHiEY8elKPTpGMot/qtlQ/gxAwGTuGJJFoE
mLtqSNYjqkupc6678d3M5sc2Kg69qXqJb1+1I7Qd/1PWCNKx4d4XnrgVOmwwA49qT9ZKNr6Wxrz1
UdI0SbwtCjqTynUDlmv0Q/cU6wd9fJ/0XYTUUMMukaTJlXiIf3+pfpjBf3+nzqpKWEmyEqLCPugN
RVeZBO95M65Gw7+zfP9J7z7joVo5E+sfoyQ0OOs0yYDBO9UqMqBKSB8609m0w2A6j8jzuKWh2RFd
Yi0MpwMp4V9Lr5XVXcdq8TjnDs/UCO0Tn4+d4MiFvBUO/ULj7S1tABpR4j87enoXJ7KbRSzACg2t
GGfU77/6B4EPv9phF8JaIdMzP9uLmiibYznskoOTHZs22pgoK5DlM3EEEYM6loY0JKcaiLVyn47R
Ch79dCcX4pE5DWAh5n5fqk+/fynjh+UNmScFCKsbNdr58qaXUulY8HcPqmBaPNTWNsV5HVTldtbf
IIfV+rv2Hmp/aWDzFC9yFRsLml2zD7wq7PHh+cSiUf7P00aA/jLs2IU8Hzs92BfCGEP4b+MzIajM
m5YuAZE3M4LsqtxLGBMdiHsF3Zhi3ghNI45/MbftJYwCKYPKPCSk6omph5cgRxHNjw60TdKBBG+x
BFYLjUFaFjsrGcv5RfzmVwjh2b5H/CLqc3C/ji2f78q95eeSmc/xIbDxV5mNc7KmVUrzgxj4YYPB
Ak0oW7HINzMwkKhZRw3xikRQp2uz7Wd/o8Sl1z9JPoAb2wfnJ7uMx9e2kqiLRCMIVrkzxttpTI+x
DhHIVINFztShnuVtMaNiygHhRXDLjYWtz8e0IzbF5MQZ0JMLBngaL07XHqf8OVDzo8yeYmjFbRNM
Sx2tkUqoS82OrIXrGfWCv6ub5k1z/lYsKIOJXlfHSzeFDOboSafxuLX5H4akeVkvXVHTaSKVtwov
qIx+OJlT7FLicCxQIUfKZy++nud1YudteLAHzi7kOlg8bLGZX+nzlTO9z4O/YWQZIerERopCwy4J
HppPABoUzuGDdTtjgRVqA1/18s7c/C3m99AsbsXM3AJ0GanESPeHBubs7++J8iV2PHsaKNZJaBR1
gGH/UwbH5tDlSPMOigVghxJY6+9s7J9T+UjZvIBivRi6B/RGW1t/njUaxVRsGk+CLzs3haXc2oxR
GgfvXLX1Z8MLe1JtR/uWNt8yQDyhK+g+yWfsOL/m+RaFGyKbgCRIoCDgXKxVWJGamjk3ZpM+NSMk
gQivcZjdWJPyqTXmsUITwO2+u+0HZ93oEQsewtzWeBnZyRvtOuIvVUxZHa9llBjLCo++TdOYdAbE
IVj+InisS8t8ifV+0bBYThT1Zvoqnrep9iycmKGc3Zd4IVN7ZdrpjmQofdim0rWlrwZCfbrioUZ9
rchvyDh3TJrf2j67SXLTlWPfpffzkOh0e4wE7tKDRI+qeARYh9r6VR0on1r9YUo09jqNv+VqyuCH
dSEiqviZW44WBSSs8uRM43Is7mxEx7FzX5kvqoRebo0kK35QOpN4GLiuirI0p2qraw43hXdXyipa
4/gRZmfTosGhja9j8Ykdx6tjLM0i3C6ZzZ0Rc6ziaLUIpvhQ2ulakulmz8bGD0jKxmKezNYWvM3H
VDSrylTWs59tQr1gs+e+WCWoxvlF05pbVLO4OB0ENw80DY0BiKtMyMGIOxCtttMVtzOmLEcebqfm
Rs2x7qfWQLZtt2zzEmACnRR4Sj3ynt7USD4FB1eXA7f7UEvwHptrwwaEHHSrsLw2phdkw30Ir9Qo
V2GSuy3imTq+sH199dT/eQEcy6QpBaSFg8r3QhjtWOWYpRQcAE3N/r0k39rTg40ZR78DvBSxnJQD
U4mYGGq5f8nM8bYeJ9i5CJMWDjeBuBKoQhynpKUVAKOIoFkS1E7psw16TBTqKU6CnVm0K1sq7iyj
O7bJJuWIOMZ7ieURlXSDmTdj9GQ10PQYC2xqPWL2XSxt595ECZo2r/i0lWQzliTBbWX5JqiURdc9
DVTbunphNfu358no4T8X5KzFYEehNE+Uz4exOnX1Uu69fHaFOSP1wCX9vv7824f7/llnrQK5M1W1
yq1AbNNI/PaYwFo6bpd0JKo4zfxyk60zdaQkSZXSpk5woMcotPFlt27Uk6y+aOGE7Cn1LGpWRPSC
coptR3qb0BfRIGfU78/XLGEpXV0bYIGawzeBAmVktxWEl+RCf+eHscm3C3JeTHWhHyldaweHyffk
Mr+binVCo46YX0EqAodFi86RdXfWsa5jBu+JtbcvZYB+tbB+u1zq2TvRDQOMUpNvoVyBJXYTp/Mk
TkkmHQaAxhXZTvWrdUoGHlW1xA2N/dLfFtjPAH6hbVOGe5xDWAudzwyVXMFB5Pfn5of5yffrdHZ4
l+rcCcQ/xXjJbG9V6Unz1zytJe4h8kIFezK/NEwSf+ZvV+VsGDCGg1xKAw8rKpySZdnfmwoRJ9WV
hnJyeinqE5rUVPMZWIANu/CDRRX924efnddJc8nKpuPDaZpzjBBM+2U0r7Nxi/iItxPPewQVEC31
hQ8W9/q3Dz6rbayxq0NynPngwEvg6wEhDxE0DltLO+r5AyqkOEeL8f+jzP/prVUZkoF6VXEqnBfx
ODFzlm0j+NIG9Q32dfnTkmNBVBSeITRQvX+DgjPxsyfNNpayuSXIITUv6d1+GCOSHmLqMthNXZb5
1+/vQ+BUJYDlujykZB1ND20/EfT+yfpoDcAzUEuWD51K8yY1yMkNluVAIo3BnoiF5mGCVAmB48Jd
+fdx4BvZ7FYGvjCSPM6efzVzgjimDj9Y5cmgpwpDTcQyFNGrPxJ5w5GF3IFB36bjhQfx367Z9w8+
ewmkHvFmViblwUYNyjg5+Ys6C8vuhd/378aAyRtvDq5ni7DH8+acbnUpYtk4PxjQgbqrmGmftNNh
W+qvkb8hsTeGusfK0q31eNXrTz7PwsAw5MIA8AfnNc5IEeeD/VWlg3m2EjaB5ptGAue4pdukEB6K
kAG6E8jN8bUfGaUrL7Oswm1nKBKx7iAzB5sY1vYuRC8uthqojKl6j/9VwU8pfKJd8orjRrhfauke
8aAtfU6E3zZAdUQWjWAREudUjflushJ3Qtd94dr+25YFRWczhaN5rCp48b4/zfEcaFQvmrRHNl/0
kDGUegFLHnFw3bYA4W3x7Fw8d/6g5bTRuQlmgeow//s6sv9nLGAr49yixpb2+L0VOBAjaJ2oHg5R
ma1n4CIEDnMAdFXOw6P8gN644lw0I7/hKS/q+8Ye7i0bT5D7++X4Con9vsAJjAJUASY6XI2v2uE/
3wuKq9NYPj6QgBmcOPTbY70y2iuj5STeoeJCdYMJpzBvzA7Xp/XCAIDuBRteGi2Z9MqJTAzKk1bR
2watlObrHsyKXO37Ngb+cuH9+3duwfkSx40IRFPILD6n7/nzaEtdOrYgQUCWt8+hcp2igkEhAxIl
g2/uTETD1K9KFLptGS4bi1wTgI4lY47ZoNM5hN5kMoXB8T9dM0aKQlbU+ZAD8MJ5rCOiNSYQOdSd
ql1eutj/FJfi2zsEiQITpu9z7r2LnD63BwZU+znDnIplVbFDNyhwSbg+4hY9/pskjwlPRiwJ3vxR
hz9uTa7JhDIJPtKioivKmDPDaCDR0YIbxjRRxvMyzd0qoHFaZrcibiVtL3zzf/Yics1kJm5oVG0b
D+5ZVRwXciYPkYSA3vogfGGRlc9zevv7o/ivJ/vrQ0zNIdlLNbFmf38zmySaA9/3W7IiTmm/LVVX
zq3FMJ5UdO1y/KdDt1TX12Q8XNhPzH/WBD5ZEYNwsSDovKHfPzlMCTG3zbTdZzlzTdVtc39NZI03
No07kLcaMQOuOX7EtglTYt1gTunre78IsDMA4xqAi831Qp/Xqv8ZlvR4rEWOwj/mQNNar5J91+ig
2Z8rnW4cWg/O6sZ06ua7khN6qA1eDjLVUgN3Ilji/wg7k+XGsS3L/kpazmGFjgRQVlUD9A17UaKk
CUwtAKIjGhLN19dCVA7ieaW9iDD38HCX5BQI3HvuOXuv3fbr4IFDiRXML1IGcOnxZiD+Wt29+8Nv
4+e+YXBwdVWiM1C1pgxJUjITHzyTghyNxrDRxq2Qqoe6bJ22/GjW/+TW+2+vlopjcLEz0/D542YQ
bv1wFfDsbQ3WiH6BTQlUZMwl2vHuGxDklC8RVA+J9GvCB/XxVRp+RCY8GmzieKuLT2Pz2Qihws39
7+8g7S9DwN9WMw4CKqWOJGIZkOn2KMvG+rfVrJPau9GUanZMda+6nSO18MgbmUAIkA87w/l1WnCF
cE9FUMA8SFZPhiyKuHR9mvVnfdw/1FOJ8SpJt6TMUEuoeRCThnDuyFf9hq44AXSYrST3DcmM6XLT
4iEOFORebwPko01xM8KSm0T3DdW59k47u4Cux/qtWcIkgnx6v8Z097wGwWDliTOT0+0EpEwEWfqd
axFi4bUWgXrJ613zO8eh1hyr5jwVTyCd4/4kGrsJucYqqtevSrtFibOOd8b4NCEaNnajhv1ki/aX
Rpwc78obUaj7BMJWfEhZJdd8VqRw/wrOiI9SCEsp6B9eq760RHGiQEUdM5gdnEiRrB6rfTUKuNtQ
cxgA2hCe+xaDPMmGAR/YraI+cdDZqNeA+BW+Z51ILcid0AfRB2aZW0n2elo+nyupZPb0023Bh7HV
saI9YNhzXIlKjESV390hIZMVas08IIIznOKQ/wHZiXDirVId1CexvqvAwa1PXFC4LZnEM+LyHmiE
hvaeTFOu2YKIjqVt3G/S+DmWEZZ94rSpd9evrgiN7Jk+xjAF8Y9Q7x+9366dUnNjKeAvVPOnXgsa
UmdgijZ7SJfLndHZTWvBIiVEaKqsuwRw2RGvTkPkREIvwO9vHnOOXiZ40UKVKVyW+wa6ANzy0q/T
14qxs3I0slNZevJCvd60U9R9qGCQEXcqXlP5o4az6NgKJ03ghTF0VG/wC7aZ4DxeJfzYMVqGVggJ
W5XGSAWXmSFNMlfkMmGAa5m+OwyIZbwXhqkyi/xNS5ox7lU2Z8mUvuWdIUYPsh8RuWmhqPqJuCnX
0ErOq+xQ35xiDOf6uZR9stmKcz45qQy/LyB1WtODDLal4I3KU8X31j+cpA7KWyBco7oKjDf0g1Li
6oa/MjbVzRXgWFxt8V15lR6Anrkb7Kn7kGXMVP6q3YqFH4/bCp1LhcjlINKKfOSQ2cqoTt0c4mbM
VwUB5uNOE9C+MqArLDqqtg7pNEMkuG3vdkd7r7UxVT1gM9NXE9tLogakQotcc4S+ZD4JJ7EOxfGr
63cV2NHU7RD+tkwACeyFABXMeJfP1fd0i9Taeyj2bThIKm0lNDeE7zmS5My6qygBNQGERV/DWXj1
AOGsLotxXYqSJMwffreyJNUbmKoJvlH7j3i5ix/ZXrx+MdyXhEgk/7l6Xaf+nVc79e9Sd8nk1944
GsVZQxJefjEEU5uTsfYg8Yzp5ywflCSSYVrofiHuDPeqfsxdhKSmGXyJfDqhjyAcpa1TrJ1+dnl5
0kAmDX3Bc4UT6nFAd4WFnywLVXEpxvlShmxjOUgf4XDSM95KjkNL7vdaitaJX07hBHd7+M0NsAre
VbBdIXMlkI0ECBENN3jy8zDj7TNX99bkg6T+wnvaIRWdGbWRvWUXpdd9lQOhOe+pdFQbvzIOzPFq
NE6jM5deg8Z/iFKZIRdLVBi3ficSWu01806VN2syJVAT6IFYv2m3F7HaT/LmztqLuyML4taZVxGG
F1UCCRe21W4q32YJnOB3rjqJ7kmqyy/SyktPwwbqHV9XbG0Dj6NiIZ6eOkdiyciIibdxh+XPrDUi
I0A6E3k05zAinKJxSAGiX5Ibptg58t2L8WyUwNh46m5vzfRUgBquvB6hIXWo2UqJrSrARZMBBAkI
SPiWJf993L5g7pg9j+W6Pmb1eVy/VeKHvgIHKXhS88RN1CG0bZxccbmQJMOShB6vieYJ6nyXEJej
u5PoTt+Mn9eFm3VMaULKAC1d4JyGcNG0V234QOYO9l9l1rT2iinUK1J3kO/ty/xcrrd36FvydjSs
fO0Mg/tod3oSMXOssm18fSavByl6kAssJmgms3Ybt8dMcZTRTL60hu/FadPjIFtxH0nlZ20cB+Gt
qbZ3MHxDf5Eltu5mk7YbVbBTZdvQAiIDTbSb0oXJOPQOv6gqh6ezg7a7dlaAG3sS1pzH5DSCqwy2
7uPNFGuOD051dQhcMG4uGdErunwsYYWrfz0Kv86Wp1tfecrDT1REZP4Qv8nVq14eixAh+13c3DWM
PMT/HnQBdT1sKODXvfCUrWAW4LIfDHOl39iz3yeEQY/bSy1v+u40druRh5QoPflZ7va69qEb20Rk
joIrXrOZwPAmox7LRDuFzMGGNS84UVCmmuTerhGJPMqwZQE0lCfp9jHE51j1jdVT/9iX2rZoTpnm
9ZhTScEm/cXpDG+I99xLc+VJGdYxXy7dSbIzdhbuFIr0CQZkaKhuGu/abFvmH21BKyEkhrXraf8G
N92CBJp9JwrJj05RhoIcPpgA1GhTNmXyrsaulB5Xze4erNJXrQwlPA8T7QgtKo1PpXOV3L9Wjjb7
PTszuEnYwzczvoi9pXzcZfMmh3E06ObiYy8i5P2UMfebMzKnq/6hlbFeWgR/VGQ6MjM6R3hapdWf
Ld11q5M2pxrZceyCnG8g98QxTEWbOzMNK3JsZvJ7HKI82afUfV+HsuLch4uABfxuJXeP+Eli5op9
DZ+ot9Rph+e4vr4Xt02l2pDGUZ08bOSiN3uK9EuHDfwruVCQMYd4OHeJYRszNiJCdg9xR+O28YpN
95m15je6L2DgTeNMR5iBXcRjVJbBvy9I/xyvLPXov3z3fzRQ7iDkVlOvE1BThNcNR4dEJJp+iVS/
9n73XmzueVAV51bAyAor01Vx/K28abASp4YYiXhHsOrkqRBPzMvFnDNeAK93ubEqWx5ccEXXiXaC
yfJw7Z7n7Wxp94/kUIUje9NwVtBpL363ddSucaltM8XnDswO//67lNQ/jof/9W0yA16cGwZRef9a
dq8KtZlqhTdZkzaERWkIeNxc4HFny3WST6N1sG6V5Jr58gFX8uimkt2RyMTKqRpPujXOh6XWYnat
uljFDDxT6gX8MLor3vTMUxQfQ68j1EF+ey7aS04ZQgAUIm+iPfqwWHt9mJSMuW02SDhPtwSJgw1y
7KHQPHElXHSt199CkVNl6mb403CZS9btfujwdjbe+nB/b4Ewb3qktNilx5f+wkCYg7W85KqYowKd
4/1O+gafLWCSIKbNvnfh/KEhWBNwnyAI1piIPjyagZnkjM+rw6T+zPVGyJ0ptuuD6CIKKk5SuiXx
IoPAQXrKJ9/kOxCqmOKBT96tBpPwqlj1St1FMgDICmkTbgWV6YeZ6/4Ka47iaM8jUzXC/I5XPepJ
w2GuSIYl+xYr1/jcIhLWTe0lFqxi+of2C73H/+5xRjIIQoj+K//86ztd97Euto2WHQ3ZQuGtpHCq
zBpTHrsujZefpsOWBI/LoUfEXOT+sfqEADxfcKFR9DBOVAlhQdRQMxnmeL/B1j6QdatybrEekN+E
xfPVr7yuOnGIbkIN2Uoe9TdHMhA5u+T/iIg9H07zwxFZuhIIhgGRokRglvoG+mup4ZBVS6b8V1oo
B5DC8K4sgYWFTHXNSgCLVTGz9WOb3i2ceqX5eLAoW10LkwWUrYMg/dYGTekxjF3KdmDXNMY6dwIE
n9olJDsi1SxaMa2ME+0vNyl/t0KKHP1NExNBlJzGS/LevBAhuEZYaKeyjXG1gOVN+ujAvoUCGTEO
02wiwcwKCyS1BKJ2brzLQodCw7Z4E1cdgHzqc6gN8DzY/gkPs/hoZLYMo1Qnf1Y2xhO/vP31JsxM
xbfD7/o9i5pf5YveRPrGKY8EvbPiT7/qb3bKPrCtcsVQJvIL/YoHws6hW8cUCi61ax1CStGdQrbg
jumqvaI0/yENjdf0Dk8bCnAi29MbrY5GAGcLCptAIpM9BnnqlZ/vDot3xkGJ5i7ac9YkJkOjq2E4
RWpAxPJySOY5xAFFOPBSBQFjuZVuXeE6IBrERk6KBEAA3wZqkGYs2SyIT/Wf5mEKvzj/GEsKH8Nr
GjF7X0DLN4+wyIUZjX3jhbT5+ptOhPAML0yypjOvMOFexLr6w65LyLayMptvbbAz2U7YpFfOVbSg
gIuARbiDP8on1PM3omdvZo0tiwF0bHdXl2nW4wEYD7SFySBykKBzOyKGApa50+pm4eG8UdgRagBa
MScCcKkfGInTHKmBerSeSEnD7gW4+jP+Golfebh5TVEAAQInMtXQavQylOC9rXzDDG4XMxZB6VZl
mLcdXr9GB4dvV2tz2bJjWk3UFFaMzaIjHHi59nJG4w/crbX8lVn7wguFxDht6FolAOVQtxpmh8+A
2dzVGn/gx8jAwAEe3m3j6sSVP9U2z3P3Sd8UlgsRDfvcBZ2NaTjqn9VPAyfe8Am5uEGSyBGfszni
MKx1Oth8l4uJ+xPhqVl9UvRfLQ2M9ZP6ysdolKB8H6rhi6ID2aPY6thk+9SdFasRAQYCeN+V0COu
NkgshaHztElyxAd2LVilsUB38B8CBR0fTr3yes3ppmDtKr/ZucURSLovRo8eWoqdVwQbmYCZJQOa
84xvGLLSwmFbCk5SAf/zP/7H//lfX+P/TH7owxRTUlf/Ud1LwsWrvvvf//lXm/nvVQ28VpEQdcBc
ooiT5k/dkEhQlDRX13J/Az93mwW3e9iN+LqmDtNGRM7ifZeVeI+wGBTc0cXdsHOiu2JUNyqNnUcB
YHVTT64y7RVD9RcV2JR2x/5ew2n6XVQ5jf5guvjasZsJoLdEHB7re+3fGqbxK5kFdNPpF53pq5Bu
C1BGHYloItkc5dVSxmyJzA6UljyC36JNvCXdiHzXf1B8/mnTB5+5XAXmVIuQmsjgP6qbtCqa2miS
cj+MPJukJGgZ+Qc5uzAqxy5nONvFVvkIdZo2A4fvVSe6//6N+HM7Wl6BIjK8WLp+vIg/XoE0Zn01
rXkFWs5heCP1DrF4XNp7/yo3zl35h+GR8mePerXGKiFpmCaQeiqwiP8YACpjXLVptRrO6+feLTYt
ESWqowe9n3izF7s3P+Pn6Y1zDjlWD9/Y5dsaa/PoLz/iYPmXcEb82ezSjoFfXcImTgRlOO1kJ/GR
btFd3Gl7ImQCndCO2FviVWQc9xJogn6je6RpVxuQ5q9LUs3tVfYEX3pav6fB4mzVPZEfyU73XlV+
AZGIr7Kkw6A1mkJ6x64SYMp6bd3Jk/l4uifhwyVS5/ZaO8tvALX1U08KWrd2Uo/4SJ/2qX91Wi8N
ZR+nHK7D1lsciLJfusvvF1sjWAUpL2bylpdUbJavM4Xy//u/oOA1JD72fI8YFL5Vwi9dKVL8JSRl
JmKn89eOFKwdpOUBjK2fpWfut37x2XItW38daI7mzH/9ah1wizkkWmCNhGnkSvy4vtyxct/dzh3c
Mby7NycL0Ge5Mb+HUMTj+O2Ox47f1xzsy083J+GrdHyuwr9SqHggnQICR0z1C+OdN/6uvByX+2LD
JIyTjyP8NFj+BsmrXzla8VllUAYGP6uu4eWH2SH3OpD4eXZUl7wG/kxkjVo+ZuL/DW90+FMbwat7
DStviG6efMndEpSUxfLJFU5/Gn/ymmjtXD0t0IKrN/j3SAu6qIlSbzqRHbE6//snh574v5Zy/9+t
vBT1f+uVSzUU42siDuflfZu8O/ZoqF+u6C13whUm/H+9mVgS9G0LoiFcezeSlW6b5YaiAbG5beSw
3eTcbX0guc2pcJd7/ebkAetgHuTB9LVkKEAe4AdZDt4cLpe43ijeigt852I+woq4Eafl+XjwXNSe
9Nl4NaZu7fnmEGH5CG8OF3wzh3M4uPhOAxSA3He0lwkU6LhGV6/xje/Gn98El0y5v+6lf7hUfx1S
/7bc/3WpGJGK8FdZACBn/uulqge5HudKnc5MD+6tq9F3fsoqT0jsWx82lHEtdZT/uENGCdR3XPjI
lHwOJH1KdOW2htNGPBd9cogLMtW5rQtO806LIn7ruwjTRHa3lNonsJ5aF3ULyrMcxZEfq/ZEA5IQ
sydOvfMng6/mHTIURaCBf2TJxJm22k5jDPUuI/59NuhtocNGTAnodo3lyYJ38D3ROaVM+yjCiRwR
9cybs5iJm1f1K39LT1TR8qGj8QbJwsG2eKQe+B7nAKbY9JqrliJ5PRA43PWfyU9K7sFvt1mnqGBN
42d8pucn7rFcPEiXPQJcJdYAOw2+8soBskvSMcnAJCfgbwf6SaoAqGd6venJQLt3hz/K/uANT9IH
QQiFgxZd4Fhebcd3Zn3VoiWBjwtuHn6rveJUrAb0reXTIOH5tLuL7g/B/M6xeOUNpFHAhfiQBDfR
LVY03I+LCmUw0w2eC+EeDCpPUrX6h01QW+QYfzQ5/ro/GIriKFLYGXTjDxNAmSmdoEjCeFa38mRm
p97WbGb8AiliogPB5EaY2I2Rgq0fuyMJLMAJJ8l7kN9LbObgEVT8uO2r0lp9YRx5ooAE2OERm3BI
3+5OaepWXofFq6Y4E0srpw+Qa78kFvscH5hjCDc4Z4yR7YheuSkiOKZ+94oDCTH6S1cixzILYkKe
DEq3lamRiFaanYNHU7eaqLdzbq2nOopwh4wKI4flyuUX6k+5/ikr+xGTpFUSfJFZfbCvif1hnGUO
Dj4U+lilE2mNL311H8Yr1MWBqHks1UqY+PGROErLX+TgLyvrqh5xJOl2HKmbWSGi/j2FbvIO2MOy
xQtQK1ZGi03l9F1H6c8QW+JpnVsht5L6KV2XkLqnqAAFamG+eeF6am/Fdu2OVrnhmFE+rPoMwWR2
8PgULyVFvw1HBNQCVPjcogrXBrPR8A45KTE3B+XN/+YRlTk+4k1xderpSN1yq1Rfjzdho7aRqmwH
TmRLbg88taWTnvCmMm8SWOtcgDjVZqX5yQu1cvmR77LRHkFTL64VPhD1u0Rpx+QImasLdogT3zai
mn/0HvMahXRQybb993j7MEylpdOzb20+HA7O0rc6IkpBs/96D7twP3nvV8mOBnCPd1/IHAzaI/1d
e5/GweqVjLvl3O3Mms97tiNOTA5vd+vakv9sDVw9S18yv1LIM+1nRl2m/DWP2yQfJd3XJ86rNvch
p8R9S6Ywq/532uOjf8a1isVpmWtSMqz9pSf+sYaloW5vg+m/julh5i1o9wT5Ya/G1RxB8yMvjwPi
bDFhNF9oP22uWzKk3jCKI6n5LAZfOwhBN9Onu3kMwd9oV3jZWXYPxS4/ZG9TzynHNA68sz9+6gB2
OhcfWjh6DYCSh/2cMIu0Qu5QDBWktPiGPfl6aaZbjhvlpxQccVjJu9i6f054zHmXm9Lk+DK5rMwK
L51Q5P6Ufje7EWBsy2WK2K7CpLC79/vCjnWvOPRIcLaZ0DeJHbuJR+Q3WHx069b6g/BBwckSE+Zb
qFzuknuYj4R5J15vBvGm9saITIqelpxTbu+1y52OI/YiWCdWPY2D/cohbQGkzldA9C6xhPTCCuJd
mQ0voWtxyPwHRs+Jn4aPklyB0R4+ZJ7dnTtUdqJ468cmK82GnrmH0Rs8teGnbywZCnWg4ePN4aqQ
GvtVmupR04LHeLmDROhpqlis76krnpS3dNvorpBGXLoI/X73dH3uNFPcxTtidS7znhRIRorRqxwS
JKk2YJDOYITYaCSEPTZrCtmAP71fXEhY8cdjbN43WkhG2il258vVTpYtbb7Q5xg9sXbR6+N3uqp+
jGSttQSL45kVf4/BpxKbgNpzz4DEFeVh11oDBC3Ci+iPrzjWy/xt0oEaVbMaH7MbOALCYgk64/k3
7F/lwGk5KqxVv+Ve6CLlEQj2irxF2it0Sd+nE/mVwSQejYRoTHrm2zTx5NznqusDwAIvzU/DcGLi
x83QMe3CLB/UIZbPQA9JYFM2xYPhlU0agNWdGJ25Z2K1OXtzvKqtxuu2DJrC4bk+XombSjHaLO0n
GURVrdstt7iVHvRQfVmGtNp3ldnVtx7SJiN5kOX5A6Y+0gGLe0nlyyu9X59I/WDy4lImEyFZHa4H
IjxBMd6dGpeHPb4uC85r9otCi2G36BE2ZA8GEzRXMnM083grcAXdMluubGUT0EUh3dEqif07s7mX
Pyk8HXpxHA9IJTvTbj+ZpkgpLToD0ntmR2tzdPCGjHTIXjFphgZvv8/6+3hvj/k3zUem+xz3t+nv
o7CnPTFtnNxF8yfInunIIZDnHokP5opFyMp4C3givdFwMx0aFPblubYxEOQ/bWzHQbmlJ7G6YRY+
PRiwsup74n2bPOdeeY2Ky/Dwe2wluY17hsZU0PYmSWs8TwJ9WNpCDG5rHywdtiv8m+1+P4r2wFT9
WXOJuOby4Xyc6cwEmo4ppfMM+mdTGebdS1IESf91XUat8a/i2u9i+9KvnNs5J7aTQQPfozXvYc+O
r71NqwyQ5Fe3k2z1RVv5PPYNB+yg28XKcWZ+3QX0Ppks99IBKOxtQx53/jIf7uYRZpL1SPD5E9to
tLagP08WEDpP3yJmCgG2Ljb7EfWEPe8FN78Ib9MnneYHk83YoVtmaq8TbuBfVm2exvLlBukFS5XJ
H66sMf+8a2cjoFmknZvJrl6XgS+EURNRgbLHRtyyQu5K2DBIK/zbBtLUK/vA9FKdM394zzSTb39g
DukPH/fZenyTIzp9NPANS3LhTeRywhNKusJf/0rtUS981SJMVg9hMZFntpQX2Smm1rXjI8tFbOwU
HMtWFfSrLy5BxZGfHfnYXt87pA2UEl5l7Ns24LJeNzFW39ZNLnXEQrAjJGsxLbnkrFee/HnbcmJn
OgHi9VTW9jF5Kiuzfpp8BLaX+0U4pBgPbW2w0nDyxQgilTCY0yWzH8/xA9a2OfjpD6Q73ZK3Kr7S
9+yF88nxJblA0HgHgYW7bKk8Mf1G6il2bOE8Mww/xeDvLNV/Ku3V6q+iDfEK2B5/8I0gSpPQ4Cxv
xZD74EKb18Ka6wVQom/BpLxJe2HZ+W6W/EkDav3Zbq+hH0uOcsg/57eBtFzJPV6fG1/4/kaV90z3
q3hH08FWtX5ebgNO5eg2HHQPEiOhenPnPH1st8Tf5Pvh8woOXrJ0cJScCVkHv5XvtmGlMykskDJp
r/Ahlgc47B/mJG9rc7/20D0F1Co05G1k2RTbT9E15Lz0xKQgc2UTfQ/P6M3/rd4LYNDb0mTMat+2
N5BfT9m0+e7oRNq04vSJUGGLSYR8QnuuljZVnxhez7Ptwh2kgq0yD69/doXXN6hR+8bsany6phFB
vVZHyfqBjoMwdCRqQUQLnZlb8arjg+UkyQ3b2fQwOXnqDvNbokcBIaT+0hGmP/qu3m3tAqN2vMwX
NlRii31av7eX5ZHm4EijWetMj+wi/pDTgZnM3rrZPGRrPTBrUD5XfaS53MlcnMxPEQ/OFrdpDS8S
I3Ek6w6DiLWdXjJAdaVdmKZ0nMvo9suJpNt0XNlfafa9YZN/C178pZFugl08zOi6tw5hg7R3eYwc
fGgIcnTJx45fY/yKRNorSSQWYcFwjzHdRsmI590WrZ0y9prItVyZSHXSAzvG2qNcnCkTDWJtPxmB
L9x6oANW1S8XV+R0Wbi2W+6u9ITNYj89T0TweFXmXN+GnZwGttjsxBdOS5DcdxQh6t156PjbLNqK
6/30taKHodhCKHYshVZ+KE6i3X8IRdjQ7aB5Xr6Op4ep28kP2MsBMcMheb/t6f0Xuolsr4OBiNzy
M+/tr/UBFmpm1f3XIDrgg/GO37fabJ8BM958yLToanhCbPhF2ftpHjenn4QoejP5GSR3FdsKf9HK
KT7aj5yd3yt29J57D1HQk5rYZcAAQTjSKA9QsyDKQyExRdDzt9NX4o0nBK9XqtFdsl3BfKrd+4+0
RB1XW7STlFw1tzEv1qyPy8xgd2aLI80VNzK3EXOkgUYUzTrdySLRGYP0TXTcx+amvgj76fbNLOfu
AHpFdkVLVj5uJ3/4nCkCQUCio7K+I+jNULYvbTg9PbzpKb6QGMqDyCnkIbn9G2BS6YlG79ViZShJ
wUN9QK9IW1ahXTpYIDPl81qz1OP62fDXz4zM+tdaXxKr0TLpvtJSMOzfka8BpcJPeADx93i4GPGc
NVsYC85sz5xbzOu0MTpYR75yaSWWe6YPYD+JMYGjqdvrb+7J7qdfJm3IgtbqJQnH3oRrxLKobZKf
drZHE2m5y7sKndIgrZhzoseWun6enxqSorA1O+uZkmNPGwNfXuycMmLtXu4r9y4fH7LNI13drRtH
ljSgtBSimXEtK3K15cQLeieGVGIOET/ZhB3K0TLHUC+ZG3J6z9xk4fIv+sjJTMO72X1SyGNimTws
+kv+13nP4i+HxD1DmjIQ6pmK4qipq7Kq5Tt35evkz1ykmFBLE7mTQihzQQzRmXsPvuUR8bTmgHac
mKSsLFjqV9OTPmKZv9SRN80hp2/Z2bOlnlO3/mGzH44InmIkNM2FC0VgkCQ/N9vrDShnRLRv+Y6c
ELHilTmtrTOp1F9GxnJvqBfRTlK7Gj9VtBJD5TjtDX4rZVI0nKFt9ulbm7lG4306vGucfaOMHCyX
Zsz1U39Y5gESFP6ZNVvCzyWpz3IX5uVJFN21cGQexQ5OAsvK7OyRzmS+EZ5v42l46/nuO+LCN6Aw
cyFg1KIQMik742eLTK00D1LlP6L2Qs9IXTuPbkdgx+qkag4zxJL2BydQa/4wePTVV6WgGLLLNwQv
bVg5Tqt4aZT6gje/ZAdJ9MkpLkxHsU5PeMo34kbo3CRcyjbmb9JOubujqJg3X5QaIJSsonO+VWOf
0Z5OZOf6bTTfNxl7z30HXzBnSs24zDjng9OQJfB9kzkNAeF1u/GNh1dixxAzv2fKt/yoUJEJR+Sf
enTXI4X+MpCu9XIeGJCAbI57HUAoysA4zKXjStoQCNIilXfrVRS+V+BjBY8DO3oHeUdXZNOFhj8S
XYhEFATT4psxadcJjc+J8Bq8rN/v/aYrngbh8N6mTpV8XvPnFDHZzi4OY0yxeZY/HjQg30qU3+yb
hLjEXslgszoOGXRV8GJmf6jDhsPCcYYNY/UzEX7mfdsB1aULZcT2tNotw8B9FhK6TOnxLKF3YUb5
2X9fD5kSoht7MK4yy59q9V5MG3a+lbbVWPIbj5u6vWgU8B5PLh7v7JiBjUjD/JgYGxYMoLfROkf/
arJ1snmQqC1d9MFn6SaM3sYP1xF6JODWoe+ePK0urNQZAyadHPLUE9I7Aj/qYQ2k2V3mYYbkyr71
0Zdup9uVwGIeMw0MVgz+1F9AWfOKEE0Uiofrt5ocB8D+xuqH4nA1ER74dCW1e1jHLkD6RfTkcISc
WQxU5Zg0aJajKn+Wrdv6uxOeVJJn8wePnT2Ku8SwrvOFYHT2x7tRWgZbewI4pvNjcppb3e9oIQ05
AgewprhPkcrfZa8pnx4U5q8UpXikqvsrHnMaq1DqSZ5mT95KGCtYGGdyfjK4PkQjx089J5mhjooH
J3y9tGLEHwM5GZQjAw8FSqve4ejVuf1m5iyJpDmbnXjej9NlKABg+Fc+MZcqku/OKv+Ji6fZeC7i
Z+BTZHJaWDA/qXP2mUuKr8AZeyLtxL/TYzndXnFNci6Vd8WmEtweB0XJA2PJfIdB80K3vWe609oA
OBD/3k+8u+3dQYLJ/UCWIAHTe3rJoKDfb/EH8Gf0sajnDS0YCbptXQ6G9e9DC5LJyV7uoQJgxMk/
leAJdlOcubVi1ocuEO3Cr44s9DwfTWHHk9+rjth8lS+Ih6+dv2rOavJafLPDo1dEDxB/44gSaeVM
DOSdcsllv32y6+R4Ljnz7piQHzgItC9p5RJuz+J9ZGp1vCpWGqzfS3N22WDGTfwifDa3jzu6i1h3
0JZSKH7fvo0pSuNP1PETqc7C8T7sy9UxjwA/nwl5RB3e7q+oiXfUnYg03GGi85We7++r2Ko4UKYu
2+PsI77m1LvqHRoHMs/uSOSE+bg+17vUKp64ty4l3nqIyzbrPJ4MajV0KY3mwJ9eU4biqCFebS+q
B1ZVMVh3TvVRVJESlufWvD+sdPcIE6ffFwchtcUt23ME1kd/Q8fScohVzB9jVz6nT5VdBL27smuO
FNK3GpYnOXFvxvtw3UKiNKvVRtmUlNTD5poB+vXvJLw4wp5brhqiafZ1+g+fCmX0Urj2iZd+I5rl
hGQbd1fO7QVudsmO132KvmgLTtqBbndjoF8tcOpwbez1r7lzVeQQIzcoORNH9i8+puNontIcqtcb
eKe1YtFnv7CjyW+C4hqsaHYWslNRXNC8aXJPuYUIdoguoeGhPi9vg+5Tj5ZkUB1Zjd6ZeC2B2xok
i9i5u029ASiRb6Fos4kG9HywNNh8KUgMxE0qvjBv1nlUKtGNoq9TthoHjap1Sh4HuguNP+yUBVKd
oFAgGhoth36bw+ljnt2JrthU+FCWVGaizEkfLEa8CbNsjhoVcs1SzU3X7G7Xj7qlkqkcVpFeBaCV
A2hEunUe1DOfW5OAEZMGnXTfDc5Ei9/CDpLeg/HhGheatd8cn6OG4BMnJw+W+8gBO8W08mYnMjys
nVCzsHjobjC5XftL2oSiEqWroI9dl709tokD537Qg7kKapI83CF3ejg3D1Wlmv7BNpyctZXDRheb
dRmmHARn57p2bsWzQDWZpa/cvOvuJYtfY2/xIGywP6RoXa7u/2XpvJZTR7Yw/ESqQhHpVjmRo7mh
wBgFslCCpz9f7zk1s5ONhWh1WOEPt9h6elVCQdfWfh4rKBR01ddZwlr67vGlX2eYpeR5UkmrB+X1
tuy8IcZOZgXKCr7D4XvblTjyltTAeYqlPHRhD5R0lXNIGJeBL9ezHP3oz+P41VaAcyh5rgqjs0EU
qFJCqeX2R5VOAeBOVkt9LZxc7aXu+aho00xiO706jdu5j0j/Ut53mN22mXB0ANUAbuJQ4yA0j7KR
5ejzazPtZbyZUfgkdP8EQkNfX6iYqFDiNag3dpffW3z9or7/+SMRsaqHq4taTyRvQAAiaUMV6DJq
hijR2WxDHe2tZ3D7TGUkPVsK3MpaDioKRr1Tk5Wj9GgsOP2o56ImhMVM7rflhMUPo5HTtE7AfcV3
hL/3I3YP/NvlVFl+pjeQBBt14F1oMEGQYIdG+Zt6L33pgjIkPaaMI/JPhxHzgyQCt3LJ4tyc3f4I
RkGXIRakJnfw+B14sQny5WZ2MsuxMdXnIuWEk9jGOaXe3L3bxTsyoFGDXZY/9i3aL16sTwAsxP21
fQkgd38e/gdCRfdjOfVZ+23Xxakat9kE+XELG0w5faRWZUsBLKwhbRKIOo7XLeCEuKiXvWUsdWbm
vBwRfn/RktPTa9wBN6FgEUrRYEj95LYwQj1+RMbEGqnBYEsPJzXrKNO9FQKjMSBoCbL7obSpzkcl
8ACkN5JiQfSntSQ9NGSLJcC/bdusZJ1GnFOYWAkiUWNf/9ADoCBM69dNnjOepXMp3N6rlREqXiim
39XZFaTB+kUuSI0+gMtYVOH0taUl/ATlK6O8MAHtjyfnHmyuAEG+l9+9xwipA2dJ2g7kpLnTDsEN
e45eWLZsxwrQ7OEm1v8y/GxFBJsREiCqb1kJc0HevX+h9H2nSpG2Im/xepyPH/BU1hBS3nS6J1jO
TsflXF19V0C9NDUaTh9Hym20NG9ZmkH3ISwbKWE/wjnVICNUcLLShhMgqeDodV8GhLCxoI+BY3dp
b9+8b+UXS9R7lv3Lz9s57JdvMZOraf8NiBC60We5B0FCBzMY0oiIP+lgOAfFeZ9rddwtL9glgi9E
f/c0VIhXUHDy6L6i7bSpd/RWF1237drYoi2bB/ZzboT0eUENlM4aONTs1BwRxTNMSEd/zYTMDA3C
OKMe0PiWR+pA81YB7b4r6NIMMfvq6tmrbGA+ImblIgh/2+xrb39dDWTYRJMrsi/92HhNssucf3bv
2d1yDCwROA1A0cHKAtDHXtwPdrcT+jzW+T5/0eCovdvpOkdHb3geWIFGBCAFeCPaPXEXEeWBA2Zr
piQTDg1pFFHlq8DtSY9pfx7Oiug7uzjPDSvQQqcGJBPuCfYNKRPWtqgCod6lY+8gzXG3XslhWTvv
4PmIcr8OMXndwv6Qkz5pk0cwZDp7LMH8avcIrNrf+L3V6xNC/bXQnROmatEVOfyCFOnVwQoDCkgb
usSv8bdpQvJuGUST04eZt1zC0MCYgg615t3TEQUDeug+Q/q6p8pJuaUPEsjTt1wqy4CEzrQmL/M4
MCNNprX97vyCZaI27OPV0+8aOhjsXG8kkx4Pu+IhPa9oaG7e/stVR9ekm1rl9iukFy2n+RkssgD7
Ksneh2BZfp6e1YsT+elRulrJgbyjrA0C6fUrBzp4FwAAyCV3P+3AySDr07S6br6IKoI8tNwqETAb
cjqdn6Zg0jgAr+V4AG6Fw09ha/+4VrCf3KIhcBbIDD71Gs5e9Sxe8op0gC7DQAdK0zH3EWMYLOQA
N9RhkBc4tbkUfeiBAJi2gSyiyRfo5/Zgbuk8qLwJokf/IDcDC8CI+IIev9PhP4TNK+25NCASXw+I
a9gdrmcVxE9BvKMG5frBRhkMR0Wqj/bAgfahEtGHCggmiXg2IIZQsgWss58MWH6sa6pibSwDz9Ii
xJV+cGx7EsCw7USghTgrXu4lbXwyaNBF9P4gWHsFwyfesDq33Aq2XHxSK6DrBazomjzD/Cgae414
1+jpSTvl94aGu4APidt+KGB9KSj+Bxb6nq8HEpphwDASYvgDRvUd7Smj0minmWq3Z+y5f9vzxzcn
xfIF0EUKhrzljT32IhBHoyIiFgU2c+EjN+Cd+BtfZaKlcvxhKMUNfgjJGErxTx5gYbPa0KEam9t+
rfnt+DWVPd1ppjBq9KgNtBDGy2uykkyEJfEhcUB1QNvKqpH+OL2HK10NOCHl9vBSiM/cbFkeBFCq
huX/8SpPyeZv1xqxmGbQtr/jIoXbArynsvNxxtplGqT5YVCsmorrT3qEK962Bfhl2YAC1gWf6Y0q
MiHCO0BoR8d1iXjHh690KwDM2pQc6nCO2SfiF9Tor6abo/flVB+v2RbavMQU5iMQxsqEgmY7I4Ec
YNdmNyEI0osLtcn605EEGIQZG/3NbXeAhnYxiFyXLYTgwenP0iWEm2O9/YogU3MgA72RHO2jdpRt
KR/FJsPMJoLJT9pEHdYvN1cAgMOW9P4xLZnY10ip4+EMOmqALDkshHr7ihoS2WBIP80KshPnEFtj
0Qa1NmuW8eDG9is+B1EBj0qvD1SYgTG8UqKAfK4KDhVVGlz6AoTBrxnhSW8ueuLyuGV5ZW6LwsKH
DnEWAbAt1yz/0evBnGFulZE+Myb66B5+x5/pcH7fgCUdtIvc/AHWU6SfFxgN0oD5/g6TYW4sBT6u
2w4wRg4HgFcDFvDDmiBGJgMAPBaQiT2zmQk03pOqE7pu+by5+MQpFj7x6MJqU+KrPe2Cadv49Gvl
v5Ip1ESqFhR/9NPzxaBMpNJpQ73E0Nj/RYo9p7x3YefwkGqvk/wz39/m87t6wJmn6cIP3SkD+S3P
At5VTEpfh8ID6Za6MJWBfnTD5wwB6szFG6QJOAzu0vK52HdgHsiPcJdEfNHtlyiu3Sfo3VEhj69+
Zi8z3aUL+hhFpY9hmauncipi6Q9FT9xCUquN25Oa6r5EdmPa+YvOV254pBPea04epL4m7zme9Gs1
PV44qShoYrETf0ZqKrMsMbKRIb/bfFcz0K31tXxLb9B8rXOEPJASLOYaiHkgwCNagfgZKenjIPvX
Ju4fE0n9s6xVvYSXDAMazbcVvV38G+2H7mZA+Cl7E5MXuFgO5gwSZ2D3CSQtoqyW4T+IMm9Ci/71
l08ucR++RhlFVxsDMerBoBwuXIQeSQzknrJw+E0eOAQh4/EPbhfCaQ1wqEr6MPdhHWBN8EflnFFl
cOFHcENdgDWm0y+efAXOkq/0DiceZ51ROPD4GMUn5fAJgc7y5t2odtJuFYX5yw5RVmqHOmLIdgua
swguoyyoBJ2jGFnj55GwJwEUYJzo+/4MgaY9AelsqvDzo3sI+H+QxbSvxyJAz/8yMiNrvI9ADSAu
n0iwb0nFaRYn4NbQPBLoQWbYJchoZP21oiraJnVIAbzmD14XlugHYmQqELqnImBVheZJIHW5q2CP
PKXoWXMR8VLKYHQBMZTJuGfaXD9kGwTlRlQET7CpQ/CKdAX3nKZF8J2TdrtmBPHwSrz9IkeqE65W
gXQnHMef6TaiLfXvjqBVc1EBEtZIogC5+hXo2BfaBGemhBJ36/yH2oc33NDID98BQaCvht0KzVBX
Y2hl2mTvgOAH9HD84K7Fpyk33HByE6lbMNxALqKzS+vJ1X3Fa2biiUBXoMSORZa1ee3eu3bRTm+e
tAVsDApX44GpgJA10u16It6X5OgVgBn4MhoCqsxkYV4kj7+rL4eGo+LtxbWpeq7bqGB+KJ5FU4yT
jKUHtpcJRnz030TjFmFXkbdTsuWV3IH//KH9Hw43r/+PtjDlIuGOyEn9bK6ckU0EPgFouWYtvugM
tlNKYxOmV7+wNjevmlB6u3lPv1rc/W4l5pt87EPZ/YZ04mLsleNXAG+AaCzj44HM4ZG2IEsfARRx
H7XoIuwhNKh+PqU2xXtbjPh/PyZw1tq6pv5E/hfCFpL/TQgQiIRIfenU4SUQF+t5NuINNPE0Qobq
5gH+GNcpDPlfM5B+UUmK66XqZhzrk2rRrAC1BlBJghcQT1vcyz5ikTIoAvNBEfOJUDowb7Cd/0DS
PHhg3w0LT3iasdr8SywD6dgVOzGy/y0mAZkl/XwBrAb/RXnBjJ9RGwGxzoHuCMM0gDzBPS3GoMSE
Ndnd/4b0PsIOWhIIPbpOzECg6OJRA2sBe8s9eSoValxq/c8f6nseOyxvZ0Ry+PTLE+1mgSoMRFZ8
wgWO2IVJqQpHZTWEpLe7UThirAvmIlRLPrAsML1hEf9/Sq/evE+9yH9BPTLIlGmgbzGDsFnm4w5J
tPDVY/dQE3EZNQHicrywfz+ZzDeKb0u2o3m+FUuhnQ7998xwKJ044vMPVox3glwG9yNmPR/PxakX
oiSfEyISh0sA+pJl7MC9Z77TBKQvybLQmc/tEvFZsacxv8WkuJ5yZnTUnIvxIKYxBQOZnu0z5bSP
7+kdWH2bqvyc6lf43AHQAf7mq6goOPXvh5dfI/FLgPCV+HO+jJnW3VrMq27Mx+YId8U7idGrlxqq
Lzyla9SdP7yfSfGvYGLkWAW107vbzAYjnPJ4ROLZCyoBa+aPveSPyjcd/p2A1r9nejgYiU1CTS8h
mwi/tLVY4DSbs/DLx9OYExqHmeqKEdfBy6g+mT6N0W9KDtvypv9uLbqDyIfax6wWGw4jXDntEqKt
eEpi6fOz+/g9x/RjCRVFzODmAOCJWcU009YVD4YVDd4EFCgoVVlBOwXvOmbngw/3OdO+U/4NzBMY
Of/8fabf3zKC1ODXv4NAcBEqxvLhuRlFbEFCwL8LULoYzw9rQaxpdljqv8I2rgjqcO8bESeIp+4Q
ZFmKPV33SPchZHh7X93BIyXWx80NYoAgAOheBzRzPuSbUIrAfQ65ko5sAX8oP0VwPYqtnuLCjwCm
i2PgH3lgKRIswqUXWvFcUFkAUKettGpj4YtHnfaKGTXJD83LgAzzgzHeWQ7e24wMo/ElSp6/NWh3
oY1wI/0J4CuQ10TA9pCw2z3P4ocF04AInrQ0sHaqjhuciNCySN0pC917cS3BYRAph8jxKvILv4F0
w409zwgNP89FhUufHkg7A8DpGYe0AIEzNdB+H+nDjNBuep4V2ZV23MGHCDt4nv/7w7t27gAhXGx7
dm/i+htRCRbL88/gb98msowYrdOXofLmsoOf4r6SEQ6hpdbkxBZNS6fmR6gZ8Pi4qecnffbr7+e0
Z3Ms4TO/YWcNzJSdSYOCdaWGQ7MJVjKn9DP+4NF+H6GFcd/PMrZDI3h/fqR6I93gTNBDbIj637e1
2k1V5O4G7t6cVkaEALd80xGHn0HdVWHzsj/OemXezIigbgTGRnRDj/MIooTm2ECo6PoEewRPFj08
6KS/F/AzFkoLRDQxbEigbBJrbDhtVnqWKn8XyKCZO+hHiNuiFmCigfA7PA61EEEHk5SE1BtGsBaU
+QSxdWdoJSjb3PeukqFt9Ktp46yDnB5lf/siqZ4bpceraizTlgZn2GFR7PWgfS7Q/Px76zfSiU4E
MaquB0M6/C/vbkzKJvnqEeYllAX0o9GF5TetrJk+jCccmmDsFacdpD0eRBFYF+sdKfsFsdhtVCVq
P4c48JIEmo5WGxHzp1/Wm5aZ0qe5PvlavvWISpQE+imwm+y9ak1gl6ieb/onZMOgztLBJ+hrZNFp
py/UDSo979WdwNDl/ojJkXk0nCWM6W+oH9VQ/Bwt1pmZh1g0gsweWXizlxMLGz6XGWCBoN2WYzPs
exgvyiPcP0nImJs9omUgrpcFQKI2QmNIy0cDNf7eQL5uJHnKvnKh08teRaYxzI7PPYI+kUFR/wkx
GrDlqa29HKkEaBU2QUE1ux0syx5quIeaI0Bo/G+iz0zTAbUlj62aLqKAPlTpwGnWJuJQwYAof4K2
J/vfb76UfztHXXRDR0F7bf4mnAB3EIAwzbUN6C2+ULehSoUZ8BQCU8D1nXx28bXNd9WO8TmhanFz
hjFE9nglr+6r15E+3HXWTUxb+aU22Em7Dfe0UINNs+2dL6Z3d9oqcDv11R30IEZllP/nmY8IMlJR
X0EcPlELJrxFxM75WK42r1H2gpBFkyu6p60PKO/DWfawa3KeLkAtpOBk56MCxUCcK8eeVOP4oaf5
NCNBV9lP1xh4A34VNdrCR0DyD4eIX4BJKIS83KejbSqncDXai8HqAh80w0B2kSK5MjJWgMYL6otS
JE07AEOZY8yHkQoTBEwrjdM9xlUpbrhR+XftmG+OGd5+PvAIfCL6KzXZ8hrC9cwCKT7sbYQPCxes
3Ge21akWc8qWJ8VpDvRCUPcV5O3mBcAwv4GaeayBt39vGNEOAbg3nMBg4a8RgG8f2pjbs6ubf9+F
tlPAUOxke358BCwrbXk93jEciX+vyUsAhPwKhSuSBiIKoqG0Mv0bSKV5EGS0rYwpOIAJuNHMvi8e
DihxukeI+9uta4xAlctRPy2Orz3sFPx3abOoaIEZrn4VrPDrEqJHwbl3Pw08XaRRr52cAJIl0wnl
4/K1MwibX/aaA8BHcgV5nXG5pORHSMqPdx4QPmLaqKpcoKKSMPdUxlK4X12XnzXsIKJIcGcoMbrV
DxlQhOXZy2ndkUY+Rcs8gKrQzFFqvoCNVTe0TDjFIM7A3tHishIHSWCzcs7apDQdO8DRli7zFSbI
28sPm/0CC4GYyjg+sXR1gxqhHIcW3ztkoUoYYVP2aDgRP5g3oOzjpt2vtMYTyMCSNpFR87AHf0t2
WgeEUSptXwckwVlflFqFgZkLCPo4WNPsqiLA7Dh7kNcjFm6zg9HrfDmkTP/AZ8Ah7Z4p+zK9zENH
hggU3QbEKfegtPwufSw/bp5ctnQ9cppTaIlxJjnIPQh5sXmQrbIsznCvpNNNceKe0gJOXq03h1go
ewKLU9vzfRe3dpQhOFA5uR5cUXLCNSQGT7YwDuZaw2nbye4eDPurbwToXqM1Q10BiDxqAlIsJidz
tbKxyaEKP1NZCxR0FVbNG4jSX+aHLCwrMsa3Ddiwy6EB61r7dNKQmsD5CRvXKtDB2VEEoIcu9qNi
DJm/iqrpYEVY182ZHcGzdQZsfaDClwOSpN1jbG3xhIk+RGK7L5SiPZyAKpuOGnxpQvqh5dt9RuoW
dw6kl6CkoMNL+xzAQX5qDtJ2J+NgLLTskD3iytKkdQVKEwDAcNGgZbF70FoPzk1yztx8p4Robd30
qJxJZkr9ThBqvnh57B4tBiGxMn5smmSBKpBdekpy3kO/0H/yFYkx92+HtCbvDrCvF1C0elqwj4KI
JVSNObbN1duD1TLQ/OwA6Lmxt1v1zdqjRNKm0Mg0hy3cl1PGSXXphfZp775BB6KihpxCkFuRRS/P
6XR7RrUs2jsmeDUXKqV9Y/PA6sVDVY9t7awleVwgkmuD0AUxfJkUk2zSJdJP3tuWK00XzWbW0NO1
YRiAUf1ucSaucGlmfhJf4sM8J+Dhzbk1az8ZbqEqmPTQxSq8Y7sMTAIhXseMAk7ysPKI3RRfLWDg
4RFNC3eWv33cULTInEpeTd2K+pKPNPjRkn7YApJqAa2ApCsE4knlwiv9cgGVYkbS7d8ugC4IM0Bh
aBx9PEaZXi8ARNBMQkBnWSVG+qDy6VFRJluBO5L+22FjKEEHUInhC30JejxLZIOmPwM/W6os6V6n
D0YH7RJoumPWE5HdA8ZJAEhI45YcsAWHf8F+90Rnk3el5W7Pv6GofkmTgp4MqcwH4LLXFunXHD3o
M+t2tR0uEKL4mpE0PL4kACvMrKs/YJEUc4TG1iCX1dM9owKDmdYShdJkXUHytE5fBMhUZyf1PgjW
7WyIKcKslugBLb4vV4h0rNvHRN0C7FDiofHLEWZUvw923O29T57fqWmwbYC+rA+1qIOiEwjwXtpe
dDu/TEZgf5gMqMJUv4MK7BgYG5BvmYI1D3UoAUihRgJ35hHcVfwDjxRXmhnVCZLlDnRzbzPglI0o
O1nuDSdW9/sNh59QU/+e4ghH/6XzESgCP4Ntc/h+T4gBJ08tmIAusoG/dtpUs+aFEZqKE38mtMyx
gRxkB9oWXnkdacX4Cy1gD6jGGZzK9dSC69944CQQhCHVY2MjA3jH+qJKK1DeGAOSIA85KwJEg9rT
RQl6BYsXMmPzgIBQi4lHQf2F+iOxDJV+mJKfoBoZCWw4KJkrRXOqJwwsqRkp+iij9pC8y62Si8yV
G5nd4R7WiLgRMeQ+ahBo81XgAqfQSkk6Bv7+Qpf7jUpDPIGCYCCxGGs3D/P42a58zR60sYn+3Wyj
q8wFOHb3WD6BfxFHW4G7Kbj05O1QQcyt3YVAcFLQrLeWYAxGXTfL7GNmEDnmC0AlWh8P4RKvHsHt
b36ZaX/B9g4Zqw6wt8cRc0FV/wnwh2GCTKP5qI+db3SgoVaeZSYd1QOs2iY51NSrI5NmA4hD9AL6
QXpLZMaIo2GYKuXoBT2jg1B3c0osUgaoz9nrYb2tCeFoelDUop+k3b1uzR5wKMbwcggtW2AiHUow
h8ca/fe3kbR9oqZ0MUD2qBMdgy6qIYRXMY0dhKxUDlj/UvrDQ7t+p+h248aD6BdrmQ6aWY3Mrfp1
6As82gC+bN27l1N99S7uyUg0lIuCC/5t+UaDUzzpacE+jOBGZzy+E3Xe/O9tbQ5sb/YDU5Qw6hEW
fs9nc2ss04IX+T+1bSRxfGn53pRZLOnoitzTr3UapvLtIKX6VFEnfTFWgPKpXtk4FDtIPBH9dqWF
qSOWY3dnUvT9hPhyqLgoEEBQ4VmwV/m3lbGk1ZXuf8mFzrLTMDw4c08faQwr+DLk4HbMHHq9AsAm
vYdL+sieNUbmFEYwLbevvZXTXSK9R8ByINZUGnV5dDzZPublNNGIAJtDdwOB67zWz6inGa0ET5AX
bkCmI22r30/wnQ5KgMV86PwJrAUBILjJ0WK8ZmfYDxfWa6TbR6a1S6SB/OSZQInPoPLcwBjNjI/X
pxL3Gt5/4FAl2LjUTkPxoPMskIWEIXIC3I1eyS01loMFadUXh6UIZdeZMqsgnUMgdfdj8mCOGA5M
5ViD9Cz9wRJqzM258ljyoHYIrOuZwplgxTNEaKT4AiwiFu6G4b1B/jNrsaB9Lt7rIfB3uMLq5Iv3
lGvxsZAuqr4JyXKT0JEeWC4YvswvpXBxlcJypLOPEcRhNlWREJFR2wYEiSCr7ZPu4neTfub8HehA
x7Zu3wEZLDHQdC/1Hs2WITpdJEY9hCx08BxoISsUJxu0mFASIdatjHT/8PTobnWROpWHHmLM+s9z
mCISi04B1KTc7n9lTmtElDD2HV3WuCU8Jmg7wESNWhYERQoKHL0PovSd3pHm8t7wgswDvNjiG+Vv
D/vEK9AuQRd6yfGzWPGiz/iyfpx1WlaY5mi+jrOkI1GYarz73XlyD26DG0cEpLJEu9XjHXBI8BnN
PAXl17PIrbtdf8ZstfcA+YurYis0tpuwQwzSHDf6VjBlP+AKbdWeNPKsRnuPw5vui+Fqn0gKv8ix
74TCxj3ztuormpg7JYZjcqi/oF9uIbj1dz8x1WCxa3Xndiw2DXxFSU+h6u7/3ljl3B3ShQQawAJj
RdjDUIgvfud1A8jJkZg1iP+gCbtpOHnx6rJhrpYuOwf7BwkRoRQ1W4eHJP1k/nmQIBs2SNCeDJXW
pnf4S6wxnMHbO3wWT2gwjrGH0I1ggCf5OpocLDgy8VBHXMPwmLLXrahQCox1UBwIC8kwgnK4vhDt
q8HTgAfkDWkPznJ1bgSPc0Zxd/VYGVKgqW79cTbj74xSE5Lp/7idlBWhxHSuFuxHFumLwM1ptjQv
j3Mqb/RjX/vJK0K+COJN2jsIQbjX9du3VtbhobnFML3Wom/I2apNISNW3znaXcMxQEJ6KLlv6FNr
bIvQBCC0zJmwfGUR7tTH57Tx9qMnPKf06yK2e9GMAIzhWn6PEpSJyUAcvd0i7i+1Cw4qGfVuMvR0
MkAoxSpcaOCMSo+HR0KoWxz3FmBl+2uNoONs5V8cQdfEfVyFuG5VcwqOCMt83DvzD+4b9nX/e+em
+YCIfwVYhfOGHBNsXGbwAl6ruMiCsa3A1e9QDl1mSG1lYfvwzyyXczkyTb9cNQm2LQ+3we4HSRJt
VAaWahvjBwnPhh/4PL1XMoTGl/sN7FyWszox5Vi5KXaz3t3mBe8tCe/s4UT5AKSDkMCDgIjNqbe+
rZlnrQqsFbGAx94x2jVWPa9jvz8T4PI+Nb3EORNMne696+i12QPudfO/fPXY5NqYUL0hdEfwikT+
deSMuMP7AejtNEnmPyDTs4GAUSHMNhHKcj8bqHgLtpT678V3/mhb13YIvZjAaVZk6eKpu3SWwycC
ugP8XaH65d6LQXG6xGhQQJkSpzyU0ELq8O58p1fiePhaVFg4Ui6zy+e32ZgAEE2fO2ODOTaJSsn2
eG/xuXRfly2V4XB/+FRIHoCmwRjG21fYy7nHMh8rjt9DveLLrhEUZC8jnaCd25Qp9CC2jckTbSML
nr0OGLP02Fv3SM3ajyPzgwm67WaC20NZuqK4b3jFkUEBX09G8fwbwBBkDHBuAtim+f1aBYOhg1xR
4zsSjAI9I1RhuMl/Mjld0iFWYnjvsKSenQd69Ai5Wh4YcyQBcWEbaQhWBBZMP4ad3zsB1Jaia0Au
ZfUBcySyIqDC0BL52sSKhJKM0JGpgmdw9doVAgKu4sLjOAzcAX9aHLGAEIRQDTjP2PgFqkfyB4wF
KE1PyVogV/Z+CYKF5QeQiF4mu7lnoFAkiuCiVSleAgkrpibJhYSWzdfrx4JQeP8r/7jtho/Dlsp/
9787t0iJcteF11Eed4QhnxBCVdglRLx8/RkMjvUqj2Ew8O9qVQVVoG1AcBImCVUhFBHdm89jUlzs
m5EDgZrnIc0qpHVkJHQGLpnVWuAIBYblOdedDM9Y78q3ZO/m57F4ieGDEVwb/MDX6053rx/VhF7v
yXN2RaxIhEsvillXfurhtyslxCsGGExaj7UUYBQ0WheIE804LtEssx98YgPBnOvXVoxg652RfU+5
hYMWvrhd9IPForgyBkK5Jw/uXvEjylxsmj6aq3feB1FkXwGDuLv5IF2Mjfj4z+C+U/DIdQUpKkAI
PuFpiktAdkfV5h2Cxo9U4GV/YkixTxZ/ZJMPaetHEF0JNfz7X/1g2QEDD3AKeHJNCnGMK+JCdW/f
Y/5VA3e5+dA+k0GobR58cCUxjyXFUGS0x5hG0Ay7rF51T4OFjCHorlA84cKHTXgfacdnwAV4XPUI
x5Z/D4mY1GcdKzw14ooom+zHADZCC9L4iT0rYgUJ1SiAh0N0pr4oO1JQHDchBcz+h+yfdYVGDwtW
XZKV+Fb4meMCvVOX6E2Fld/+UEZEe6qfwIkdEsW8wldIZYVvXrccW1fEDpRAq+YGUFpIgKxMIgz6
+yhEzZ/QquiG/aL5BBwMvYWtQIu9/cFCKHPBW5o1IOUKemW0r4Q0Vvq6IoxCiHyW6T5ZEwVpoyeS
XhqNpjKSFrwT7wZlG4EFvIH/qWK9dGLqDxogVogAQ5AdP2B1Mf3d6JF4ZGyVJIEM3+M4jJoEHOaf
OZb88p+SFmyNHw0gCdPEgKDU/wxPjAfqRal43i8uh7NahFiNugSQPhjDfQuf+EfbEvuPgAPypnnK
7naQkk/wCouN5KMVIq73OL6EYNTJ8BqituhKLP7DfrUp0zIVF4F2LfMyE0UIVwQGX+B+EdvwO0Gs
6NT/yNEemhBZI/7PotmWqEtYeKKlWft5ZI5u52IN+4/oqv9VAtGsY+w+MWQWtEQ+cRnl0X7HeM0G
1JAgo9CsU3aX8+N8Rf8ro7OZL2mHKoJerlFjoWUby263+/xlIXWVcqrTPH4H3VxORQtR9Ultls/o
NoZXnlJuuPJ0rMlwAs1epeAtZM3AU9D/eqIMZu16YH1qYE6kkRxfgOgNfKQfv3F/JjWHWzpCBVJg
E8GmfeNL+vnFrvKCBhWm1zG7XirEwoCrn8CVn4ToGK20BIhHAj52nAMuQa8yGEyfCQbZ+9Qkh9mn
AskC+iIBb5DI9NRFn57kOxKNz7vmUIGju3qdZrTk0eugD1rQjs2nVVROoeSDwF9SsId2blLi613Z
p59cUfi+HcrlcHIZ58s7IltIANElhS28zKf7WYUrDDoSAnJBGRUyRBbep6Ln30a0v9ye3gnd3oNQ
kaf2qv77RTEx3c80GtHQjhGNRTeOZSOF+qT2hwtdts0RnhSAEidUOnkhWi0HA3GvZk29fUpbO0LF
h0a28XQua9GghmYyg4hUoUOnxTrpzdWW/cfhzqMyzln4jJDDO7cpNJw0n4o65DM1Rx1qcHlKGMO2
gMavWE5iWV1TiqJrcBKRnGYW2BHVBc1Lu/n+I4YTEXUgIKgwXCMhUCZk6dgSMWIIIfnDWCWCY6si
eS8jjfWoo3DlfxC0U2JpUUZvQGjcPpI2kTHbj0DkBvsyFMJ5JV+UFzROsrMICcsUrSglGC4+lHJ5
NeMjFOzQiopvQ1e8XPxHm5Hp3jHRrQXfAJ0cfMX6wDf1E2g78oY81RdI5KTabrhAkS+SJ90/2aUt
L/nvTZEF4iZAf/GVbPzdciNc70nj/4nMnzURUn0Sv1NTFmvGDEye3CDOxuIDNOjJj0qFajqtx9CY
6ZNsLNbbJx5OBCXyHb9QZeUnWZGUrNP9iG0KExAB/xCbOl1KEmDfGF1FRJxHxMTfxYdUwRiRBKRU
wcNBwN9jwNsC3CCWICL1IA6+4ZOsFlhPBgwDxEp888x/0oIaO8Ch/KmXV5r7wOa2BYsYGw9wG0Lk
ECE4QIPG0jgh2OcOvZqVhfpLWBLx0hVR0T8UYoBgMmhpqKi+/YdUEqgNATwC4gCMTSCcZHaGgYeL
QEzpBdOAWNuhGhiLHVBseHlAiCqha2h670QiSmNu/dvIBoHQRLydUUj0+T6JD7U+NtphtEcen1O0
S7CrYZduoLacOuxGfl7hA6CBOJnwBQnRk4vEOFI8tyacNehfQIDmeBBnpBDKU3YiJhTl51fCjiqA
CmhhYXASodUUFb7EoU23GOeBfxGLiG5koh5k5gmgUFUk9tOnUKAy+/nb/nbQVTnPWDDXtHPwXOHR
iwljxJ91myLxIE2Ucy8IdUyNM0kH/SOvPAmmk3cjYVk3ByArYCQ4tJC/QQpPnFLqUjpZhAjVTnG7
JTujJyLE6/wdWVSJP6mInzT/Rk5DaETYOL1MahhaaNCGQuXRELG7CC8DEe7gKfEvBNRjKYAE9gCZ
TCWj94iOAnNLsBtZM1KuWAC5QYfPtO11fB8DYyVmM4hMRAAm4gZiaE4Znl0qHpgQQRG/w67hUP3v
O+LpmiOW9UTAaO6p0JNk1lJyHYlY/IOayn/PoIkvZw4iFrW54tBhJyg5r6QwjxBXZ8XW/v1XnGFN
LI5wYhser9iBBjxkcZ0Px/qTGtJ+JaQD9WX7Uxyp6bAiVFy2CEEYQMIPiVP3M29icZ/MEuaJCEtE
rCKUMjnDeQVf5VOJ81Mc2MwkogbxmndCX7Q49kiLESwndE1dRpXmBHIDJPUE8AATGOUb401mEZTi
l0dg+p5AaSMsprjg68AFrl1UCSVGaYL2QATqaizR34RuHHxD+n7Z/LLWZoxRTvFivxIbNxsftVBm
Lg3z4D8kE1uh2GAadDeeKWUwRpeNiK/dmTl5BCeIHVWM44BxQshzxsZo/VZLqG20tiv/TQqi8gRR
CYWXItmIA3tiQ/8fT+e1nDyzRNEnooocbo1EDsYRc0M5knPm6c9ao+8/RTlhENJopsPu3XuQ2vb2
vAqIsYVQhhEfAnLWDn8IkvS8Rfk6YDkHVxeGLqhvGrBb5wxhR6q9ry3+SLWWVID+nL8GFLcWNn2O
LZ42F3/MFaZ0llPK9ZcdDZkvurRyRIrJjVy8k04Ve+ZJc7KlaR0ACB6cp6wVzDwvO8pcGkDNO9P6
bg5Wgu1gqQJ3EXk/Znl7zDVVftJcPavvPTtI12d/x9qqjct83tdOhIKHbbXEIU6tAgqt6KpCBbvB
i1J9CO5gLIWBrR4ae0KBWQNNPLZ7gLWEWA7zLYXAJwoRN6af8944a4uGTR1flmE2+Qy4O6iRk9QZ
RqAYL740XxV08YzRk3k17ajQymx8PbSc6pnvSW/2lKPKOzk82odyhqyrsizb2MkQIy/IBxt+sBd2
WZOTKTmv0Ng+ZzrpOF3a1zDnM8IUqXh+3w20zrAOsb87SL/A2fHpFxrj75yeR/zACP3ad4l5UlJp
Pc9ROJLyx/eBTOFFTM9nTW6l3L1CDcLcAl/2J3mugswS5c47ZCQiBnY9/zyzcwi8VZpfm5odmtXO
r2xATc52tXPNxTGPoY1gRG6NIisiG2Xi/ROZ3WOhesakbsj8yLQwUdeYhiktMX4hCKnC0TAtOj9R
/4iLNXYqKTSvrxUUusnMNqSi+XcSKOwgqRPJjMK2m1rutVhbfOQwfNnIlO70cmiemttBurFm0ji/
MNvagtwL5Q2ihsoOdcfd3yKDe9gSZxQH0xdgR3Drw6cUuenHhDjw2IcezRBn4wtRE6suX0c26rvc
RWXVtZGtM2Pnzdz3EkocjifbosjpNJNFuGWqHZtboj4j4C2UWUl5qMEwvLOeUYYBEBpMMuXEPNmj
GQ1heC5/CrVSYta1u873tQvXgQJt7dpVs9ZeEuPmLDiGKrZ5RoldOUjzbl+m8NPRrYECUI9xJ7PW
kbFVy5yk2wTYl2m3BCKKgMIj79Xp+fRDq0T33Ds0kdCgJYJaI/tLRdunPIcQMsEn1O5vi5/Jz/i7
UKdclv5WkdcIvkRTEF3ufzT846bexkOhB08PNhvRhOlcihNHnoDPZPeExh5kffGzmgAjrGrH11WQ
1TXb57R+Tc4x0c3SDxQalvmufZ0TN6AiV2q6rLiXNKsDifGX6aup2I6G4OvHpRLlfvTrPo3KNxbe
ew7bpD3PoKl3/QAumn1Bj1Axue3BiABYt+cPfcGmXeDdWEi6r4CVStg69Bco/1HCRPukGPNup5KW
CMUos2Y/bLADY9q1KWe8QjvCMnhCm/bKk+vy6WdgZuQ+ST2P6+qB6hSJYqmT+5m8h5OboYkBBIi0
ix9ReDFvzI8740+lfYkRwTtTDUiWqIIFJ1jsFkfFERZ8S98+YSNz6Mz8K46MrPWTISaeMr1gUpCl
0OhOfkEGV8vDjNV7bDuHPxJCCD/M1ANJX3r/cMAtlwdmCkgFNw0gMSdQNc2w4OU3J+RZqEV8wMSc
NMndSasgNRorbobyrO+8/khbfaXQyL6WavR+wITFqtwb5GXAUqJawOgB/KFPMd49J0DY6dlJeuFY
CkdLBbXPAekWPpEuNwNRWn8b2y/DURQOgBkIMinwzOB4e4JwS2Ev37q3nqTZI0tojSfdd4jGQkqW
mH1hAlne/BfgG4dhJGAA4hqOdvF2aCTieOqgTpjpdADKAh7ExjWF6jqsI1CuGqxKAiSfWRKhXkJ2
RFpBipzFpSDBCvm9RAuAsbHGFJYPk1F3IT4SoCLgfkW4naROPOcBG9x9OYuJTpm2uzZfPIc0Wohy
0Zs21k0FZMPAqDzS7ZEMED6ZLpHs6DCJuzQry07yKON3Td3SfNcz48lIoYzWAEMItfXX+Hvs3R5T
ExKf1qxXJAvekxObF++bJviwZvh0QAtOHz0MRo4gJeFXr9GSzlJ6kzs+x9MkxHmElmAab5lhZrGY
STIy4zqUJsBUTwSrW8ZXqHk+WuMj0m0QZbA1DZMh1hzUTe9Ai6uzZhNpt2StYC5AIIW5fCmI5dc6
IHCobwPoCNY6zEZyxZg8Y/JuVpGt74ebkDslmRO3f+jQOVhpYk4ieAaJ+MPxu7X2wyS4Z9LAu5dk
TchOW8a9sSJXGjfpBKHrZRIaUXZ19jLnNQpsZ1vY7HJ9TDqWfaObgYQYZuMULS2uexmSWcPjOwuR
4dPa7wW1XHQS/PUPuVrqG7VuZuuUC9rWr90y43Dqi1qzaGgH9HGPNz/pKA9ibdcZHrTuc3f+gyXn
1hIzMfJF5h0UMkYTKJNBwyvSZGhTJDpmwMyixLaBbjrQNJp0eOIsKP2zUAt/9jOW6heAFon90LMI
FuwrgE6NWfdzlvj3VBNv80WEDE4Igiwo6iMF2C3gLQTOFve0RrO3GidXqHLi2gEaIdUXn9MCe0Zm
H+H3lv4icWXJhWS5+QYJ4ryX/vlpw32v/J7JbcSfly3x5yOBdliQLMpjNSDQXCVTZBXl+LBMTOyA
H0zQabrWOWf/2nDgdey4lhueVj58sBi0v1do4i7Wlo3biwkUFJIaLeq/jr4Tz2MbcTiit8ZyFIiY
waEC7Hb5+gX0bVI8omQJxDfvZjPckXHv0C49ksnGGdQN6mX+9P/T7gIgkJzjowL3l6UFvshvBSoG
tzY4MuN7AmleqgdA3ouXwTUipEYxbPGVlAw3X9PutHtqlHsVEhciHSDJeRdR5KcD+fO0C1TJs6be
lQ4qRLzG1efBXMpE3l2864dS7Nqd8Phng3gtp+bzeD2drAZLw6Sf5IV+MdVSLB7yvtqVziEDTRtT
BNdscNnia8YDs0GSkiQlzOK4CJDJdzRnGC/MTw5egjnRFcxi9Xtvj5t2pGRooLDPxbknbrczmuUj
bHACuMC+GuUaFkNUG/lqdDP6vkfnpfs61H2dPTrHvpjbsZ/uXsIGDTm6OTjFRqFxGNjmdKnf6FzK
A2bl33wl9owEwd4sgz//7+vd84H+Gl7HTqQ0JB1JGo40ZMBioZ8JLPEt6eQwXPQBIPNkH49HKCEG
iD/AN4bjUzQhzsZNDi706OEq2HEhdL5E+bdMZM+GnWbC3mPMCaBhpzQ8d3yu2AIlbPp7sl/EGMRx
zd90h/Wmj3maNhCzwfVBvgIhDwgbEcCyYzxgmgT6izc44uLMzo41/QIPvmMwsJxTzDIGmWl3a7DG
sL1o+xGwgwoQZuZYUi4f111YfyynLCG4Bhyj7XPUVM58rcFMWDAEdi4632Vy7OLJ8/o0DkCkYo4a
/La+/bUmsmKtU0CiKOQn7tiOoVIv3B5amrjzp1EoMpkxdoZzo/BSacLCSqbxmLVk2Zz5iSsV7ve6
i4MTE0xTWuqDp5HV+nviHc8BXDAO8EuwQTSAOBDhNg5lABkqf5Tnk9VyaVDXZyESizXFihA7Df6n
nX83fDYZOb9qaGYkIfOGJb0i8c6RdIQRYsQcJzGEYDLBstAX7WIfWFfmibSHNo7NVcv+FZoWv5K+
tRWNn64om8ps7jk20/H0wxmRg4GM+jHyjiQpadJYU1q368i8Hwi6bEUkoQvdQPbjCTydQS1J30jn
iqCXeCEg5jpKViHBN31PZoPZ+ZFiRIKiJOjajHJJOda4pHKMOxx34uIip0EqSi5j1DOtssSuz+RJ
LBDbGOm2YyYffzxrlEGIfZnKGTBx6MTbJrvesXnKmAsweWWBvV6/NABFwklWcFj9g9OA9caac+Vu
BnRNsUQMKZGecdEnvY70L8LTZtm3VyOPsPolIOQr6fujYzUEiTaVBj2c7Zz96fJR8WVS313Y7Zta
gUHkkQBzFXoFiSx5K+TvI12K9iHeaZPTqtjW5tgyslA0ub7KEJUZjIHD65ot48KNlYyZICoh7epW
G37lWycyuhtbt1h7ydZnbwFLqRVBRl2Vlkg0GLbLJjG3LategQ2s1HvZ7IkUyg01Mi16vvkq1Q+d
5WeapbH9NBNcISGgsIM/fcX609o2ZRQqLXQ6saVE5HYrF0refm2ah86O4IGdTNHh/8tJ/rpwAD/A
72Xa09cP1+qllhpRmaH6HFQSOuFAiFMcW+PGLlKdIRXKObZBKfNgk1SBfUPyEcIMVKht5V3Uidjb
zGiaXgWIV3WUQW2Ko3JN4QbtBiJ5Goy5ZPp27eYy50h/FOnkQiCDaveEz3FDGHMQN3UZN9zoRaUH
P3dGJIEYRb3YR8CKM6h0U91F894q9j3vDNdLO1Uf1ZlVZ9JEZadGZ9k2PrYoLnbMN+wjduYInkAn
pwGAm1wrvQuU6Aps0mP7NsAWmc7a121z1qO8QoxtwjAF1yp3C/0UMXqFRM0w15CTIJPuuBTpwbEG
5uDtFwM19fgvCqUkMCq+7oekpyONiMVyzCRoCUrwpMpUYlmIaQx4kY2BbYJ0Zd9QuQ5ugQMnCzTF
ekT1V5dq0pggmjpvv25PWJcQDwu2C1lfWlb89kMtvzNSK4l9/Jw3799JBTDEpWXk4fynUxb+kUB3
oX9mxgpzE9K/GTznQ3kRWpEHog+CAy1x+FYhPbwZJmCXstN3sghne+X/cL+fRV2KFtwtv7EZHnmH
ZRUhD/LbEePY8l1J1up3Qlqy18tfhjWWIwDgrrFiJD9QuyBjtLu7wL3NvjBHkFNxPtCv19qywhFo
UktgAOBGNuznCMqYH5s2J6k03oERakMf4iKtIB1rV/pD1/SRIqbsC4nfRa/JsrkUwdMlQIpJybZ+
fL3p0nBz7ImGDyFQ4lboVB1+b4a5jxGZtC/+7hCfhd8KL26p5C5Pjp4wqUj3kXct3nXJUFiABnIU
2wUZdw1AERCI9wP49gHPjfQDADhpv+Puu5AT6kpJScgG7KNafrg1FuyRC5tBkofuGrcbHlnOWVho
3hJV2w502TizX+JbwG4EPlCp4g36Legtv0voD2sP3h73hD9AOV7GbCiUxn65V1RAFLtmRQZeVAZZ
QVCGeqnvIy0zWsjxH7aO/jsio6TrV6tuemXQeKjbHUtX8L8368PsPYZaH5vna4lZppjqRbeIq8zz
pSLADCOjiTl/oS/MCzxASMBxH5RrnTt6WREUCmdECgU4O0a0hRfIlwTcZi+iyycCb34Gx3/AS1Ma
+jFohhZRIka/f1BEYNOBkLYbsgtBOdRJRMPOvTyABz7veH23mLrHOSIYU6br55iayzK+d42LSCXI
abNhr6456dSeM/BWGA/5NSM+gnxIfrv9dQsqbhmZFZAq4OfxNd2YkgEZQ6FLCfyp8ZAmc+gf64dn
DYmxWCDkAKKmQzpkFJIAsUks5zlR22ooJmvEZRrk/zdRvjNvkO5Uj4ND3xoYe0/HU/buyUKmoSHn
CbLcz+GRGC9Eg+KC7OuDXs2heY9LLQg5HoF45/gqCLwnqWfu3UAlnWmeaOE32yCVA52150O014vO
cpnzlmSVEmYhR1R9/rk8LUrVw4BND5hHNI5zVw3B/Tr2dcY0IgHjPzvdQoQdlX9phubFNk+HqJzp
p3vOo9PpM+VfO8dXATnXfTs9iWHotjONV0wgx2+IezTZEiISrQ1d34/G8avYvnMRXbd3MzIx+oHb
9uRrPEkcBc5DLL707m+mQ/7lfN4NUjgVQ6MS12auT5c15ofsH1Pk51sLMMrxPGW9CLwYlmXZ7qs4
EooHWyZfoo+OBQc0Y1fa4VOLqf2e7NDfzNfdg0hLgNCoFqilw6IchCWCAheZZBdIt0240QFkcioM
dYtkv+l34F89O4WdTmAwWDZvojmkNshz0eyLcYsdahV1JpQ/6Kp7xeRh9nywPToGqwJXRoP1D/xi
PWmcNImuGTID/DQByrexiW3SJ3x1GjDCUCZdU1xJbaRVc9ozaslA2RO8MMDx+/i7wqx1zgLOhbWw
r+e/xLmp0LWPzjxWVp5dPftSxoSyZXeh+cNiN2Uo0LSulV6KDuFp7wS+xdfkIhLLq6nQRld+Dhaf
3zETZPgJ9LSn/oC1rx6ANEhVCHuuBBVbApZMfRur5YVolZFmPsqGWMYrNFo50Baeqe8iBaFyhHLp
2o5DZLktfkek6NBcP4lGbFhum9q964JaRYIfG9aLpsO7YuJhEuWXJoN0DVD18Kwx8e7t63DYvZVG
et5i6YDefuHLeyzAAyr7fSOv88OgCn6yf0QHV8BhLesAznEQoQ6BuT2NDfvBsfpsfGLNAXrfn2iS
X4emxiZf84bRqs52fJ0bEytbO2IJpSIqi+XbMnGqlQ9IsHftxD4O5pJavmkrjW2zdCGNckZLWlti
ZcjzEjQJwhr/8fsJBBhqidhGCsje6QWbizvJ/ITtkH4zBD/MaMWT0ZN4+mOHnlE8v/lzWHqYGJeY
Ugf//Xb4PIP5mVsL3gkdr2FnAdVRnblTtWMHYZ7g33uTGrwVyPObMGGZwo2rWPRZ3Nk995YU+qYv
BP50wkLK4T/yRZIQx+7AVWzvVgiPCZMNjgn+26LdyNMQG+vTVK7xkY/kdlpMASh/hUf1JAxu2Fpg
NwL94up31iKU5V3KHxgIGSQ7D7PP8uombO83aY4Jrc9gJdgqRmrLboCGVzST8HuRYMsQTDedJoEh
1CUGIq4D4HHNE60CWKb6qf6s928fQa7ZcjGSnLhVrZT1B+CgsB3mloHOACKz3QtXnwwm4DLvkOLk
aFkXNytUt0KfP6eCOQ+eXwuu61ajxVDNqEuyn2buLK3DJ9ifwZBSvF+2E0fkaW52KGJYO9PuSY4x
JVMKAySeqzAQ8DydNemRAUG6bmxupJvnGtOtw59xmDHgLt4P+Q+/r7ERen95eqIDPkDfDCZ4FxyP
gN7m8AKov3Bnaer6OgISj2u76IZ2N6teGwfdMTZGPQCtTuookrJvzlfxxSgGXYzmiviGCOd9V8/A
o8kGHo0px5qUQ/CCcuOZrMI0QkPsCUNvMurTNgvzJ6EscXdTNacSH5TsiKll8qPRwjj822qTek4N
TQxm1ofFHGQTNV3U6xqqbkya+/jEBiqU8BDM6xxbinH4b2ZVY82V2R3gocxN/Z+Hc+6pTHivX77T
ALtmdiaySbouRrerz0jUYeG9GqDp64JvZCUpYZWEi96pMYotriFLHcbhuBSsaQz6meLi4ZH0SL/x
ozKTqJzTA/Mq7Jeh8M0uVTFSl9wKVGNw0jpqH2zYEfJsBZFm1PyTCoe1MZE1/yqycU6CuR3J9fZU
Rs5Nb+cqYARWMgXACxh7NzYxIUftEt9lpuHPkI8GCZBtXBj5vOolgbHNwnRTWac35F/iGGFDpzaW
hntp7c/7mrBZIaN5i8sVnqtQzbAiEdCa1V+qccG3m+gdP9ZDHS1tsAT9pIAUoUAUdGVO7uxIIoQm
UbpMpSHKlSJlCdhOnPkxFnZgXQzigJm+5RnyLpIUNk/Cb5ukeCxZDNSWwqwzlxQU1jGa1qRMc9rb
YfHVklkZSpoIW4K1mR3CIWDxmjZZZZeClaCMFr8KkLwKL5wxCZLPU3elMtpkn2nBZ8thSTNM8QAr
xHXqxVnk8nSLIyAzxkh743aoXraEHxPgdhl6rJdBNc2SrEi6QTYKjcAB1jzc6FT4QI99ryO40VX1
JQ3FVJ2WE9YSq/kt6OB8RoQySgcXnkARFj9dzMmKcjmfw80XX/Cml9B79H80TeLgnSyJk582jlVo
8YTY5+ChJRKB8dNAkACZYvLQYoQec03qy8ZcgYNtzXnXNvnzorwnjv3kffa1ieHkgCcwDuNX175f
ZuD+lAEZWQ20tOm9dQjFJ5hxI7+7h6x5tv8jo5fLYHrv9/s3qvXsxAd072GsM5q9w2zUUsKcrMt5
kCxsAq2n8K7Ih+NFNBjXMhAszwRUzhNJWt5jXfS/G0n4hfAjQWoaus+e1SaEeekJchgkm79dhDJ/
AzaDeaQyPDhxI3RqWs+Vmm8qqYnRGWPjAwOEN3/fUrYGZNJBsllzOBbgew3iJtdg4c+LdP5bbXer
F1dgepAAFrs/x0g4w1GZNrW3Oo3xK98h/oW9Gn0pOzZyzaSTjLsAsjORy8GjOKAWaH27b3XFpuv3
E6MCIkS3l2NSYb2sh+IxAY3hzWE6D53WyVQ2X3X9AxHV8twlDwgPCyqdh3W90TOaedYaeGuTe+4C
9MZOECum2pvndFi5394yrypYEVh2wbvBwgu8PGcKfWXOCC2JxxYR5t8jmLOedrbe3kZeYHLJGiGO
FAIDKZtbnKQXGmYW73bOedlAW2/gEtbXJ3/l0a115USSGQaItA0MGnEnH8cINBb1rsAh1tclWIvf
nZHeED9UEF9sxiv2RD1Vx7fCb95GT8RpLrbGXyQfSZ3dFbIeJriN+I5WI5g2gH8vzDvpgMPy4Ob4
Hwls+29fCfXaG5p8kB/gxxAgSD4+f7NCeDu0xVvdsfDyHF4XBafO6RuisEsQdfoQTjWJIqX3Fev2
6SYxRzIEcJst/HqE+7cho05uT6pnSmpium2m/9BPbVXYOkyr6mtkHztIKAAQ+tB3Th2aGDZs9kyg
SlgHY+sNRhO83wylZx+elYFfmioRdOn+P8ZAuA8elz6BHpwvYjV3kLZIUKCd0vPy+tKt8ShZ9C5+
9cD8K8etzXAW3hwno3OEM+RWQKX2fhC7oblnVDa2BRBVynx8Y8HDgsfVInMxri+elo+ZEKaRtv4d
8b+kuDpKHw6AVYyk3GURbNEb11cA7EYLCaC3p8KhPtzYCJ1B88h7LpXoifmTZK05htYY3ZM37jW6
kuZg7o6ZaBOHvPqV5O3Eym16Ckn9QyFFKzVrTNrQ+msXAAUBquDN331hUpLU4oQSJX4eZT9Y1sQi
oUB5BvAu0stwIlHagcCbg/kgmx1MP08g27qc7COilAT+iF4i7RA4MZOHLIppSyxboZfHEy2/0j9q
c5ahI5StlyIwN4F7MWsh7EIpRdyBUIMdQOiJrG/U+/NyiI3CT6Kklr8tuGQv2kBMuso6yA7Ov4N2
KKVRzpxnwrDw/3CliOYSUCkmd+ntWiGWoZUijM2/GOulMvQWmxJZ+zChIDwO2K75ls+ESYAoGzd4
9+TxkhAtKX1eeuytuKC7P/etgJwqfALepBeNLR1oImO4zTVaS5INbjRL2VVHRv8FdEcrLi7Vf63r
e/ZErS3hl1icvLVJa9tmygEqEC4Iia3JLZk0uKjemAIfSNs7L+ezTKzFPue/SROgvBIeAMLSRf6z
A5s/0wP8YhF6v0tS2+RXYpUtSVJJJ4/dtMexzAE4E4CMstwSGNIioK7QLQznRCrh5LvArPyeXAzd
6tArPJ1UM8Ee1nWbwa1HGjv4HvvUSKPZ/OddWGIaQ5Iw5iG9JnW//u4ZBRJ6xFU8Cqiu+K0Irg1G
ljyJrOUFMKIMnV1uDgK74jCqQqLzLjAkZ5X/EhigqfSCYTU+oyrIxzN8fbN4hhecmVYqX2vfo8fz
OBJ2HNRZhKNpTSn8+jk+t3/1hgrZJCiG8M16MB/87TkFCRZ7kId/lxKzf6F39VhnZ/JdX3jK0/HS
uUBvKaV17vR+kG/vADrKQA3bpx2sUwrZDQvQnGBocfWsUrBXPSewScZIsMPSdMIu9aCelfcAARGg
CTGVO5CmHyovREYYJV9QmXl87TLSlrkBT67813I3NPyBbHD/vvbW8e2FlnyA1OnTDbhVLk62tnya
/ChQrm64jJxKN4seuzDRtSUIBs0yhTr0Nk4jcz4m7SKvCInWoYZOfakqYFaqC+imo0Jr25s8JmkJ
aif0dB+aeZ73f6em5Wi+XtaAvJ7VBjDXYns2xKMZIN7zoMw1+fqEvrnjvGDqctWCSCI+KaqOaUxV
KuiZ51AtzGG6FhQHT7X9n/XGAqU44Ll6mo03eHIbr7B2OVLIHIH3Nr4ONkOSwycwMSqzkPvaAvgm
jdD7CKkNvpVNp4o3IqFsuMmFMu9++R+P5KvMUc2fZ5jACblZAE4a4x+rp1hY0s481aAMLRNW3p3M
putlQCJ/+p1FF5B7uu6rpMDMY6NqfbhRTIE4nehgUK4ea1LXXOuGF3OI6RZ9JNKMq23wgBfj7ENc
CpEz7LZXg6wQs+BhxBLmzVI/aWQyHTJm0ToYZJmpWOG5PdHqTnrGX4mBIVTe12z/N8wwMqGA+Obv
hqTQOUV9SxRL1OdFJC4QHQ36YPN1F6TH8uAoOj1KeNoO1nZwEkGm+cArAAbFe1bu5N3r3TW2kRUO
YDT6AgzzMs/Jx5bIBsddzVjI7XglOQkNxEC4CWNfRDjhIHlI2gsYQoJDFL+C4SMUJnfgV02mw2og
QDL6vYmvIaaiE9SeKoYVTRxDTDMao3HjWs/21tpBTZXJUeqXORNzWZ8ns4Bjyz4gT+ay9w+a3mkR
oqQGlcm7S1fA83Z4o/vUTNUGogSDlsxryCdQYkabAh7Xgk1p6C/3aFaTzzvvivemYf/S1M9XCB65
VI7smFqAkwN1esCjYjs9PvQoi0n0c9qchG0/fC272Mw26vUobDJcGnYNvI9D4yjHxAMTaU54K1sK
B/on9jckxRyWrlAaPaMBSiECoHPOkO4nht4eqMR96BimrdQjZvZ3+QsVDVyUbggutctWltQWoTLD
/kookebAq+PDxjoW15RpZp4NmckzCPDMzAXngE3/UDQzXGWeGtOGbgxvSHJLAtbFkezXCNfJyUiE
5maweBxawX9nA7M8RFjMVHhJwJKTFmLfMrvAhciPxTglUl4RBh/DHkRuG+YGdXhhM2XCF6xzpPbJ
9Czxrb+QD/XljTtdC/f2ZLDprgCSrignSRYptK0KFWjsRCy5rjI25aDHWYPFYa2Fygxfy8ckRjTa
C5dtVOvDhr4irXzl+o4exv/wnyRGMdZ2DdAL00f0zJVL+ke0nES09MWYaie5lU1LrixnnVPeNIUs
oIXUbguVtIioPKQxMJMoZBpTGQIbok4aiyfZI4sGwTCrOoSvJAYJZGpET8y+f+ie4kXP81w3yQuG
9Ao4vGKrSUBvER19HMa+TOXeO2CEmwAvsHW6UsL86/THBrj0cwA8uUewiTsdeoEQuCNzc1FK2tWe
sCobNPokzTyiu2ZJruhUgJOEgcpsvvruOqByyoRIvlstvrWzX2D6SBzhXY/lODhaAp9bo/IBuu+f
VANHFBgIGHhfka3VMAO0NX+A8gz4eE7BhMqUQhqN4baaz2hC07/TVox7D7yxJG+YEWOzYVs8fkt/
ysTZkBjwaE3asJKa2U8kw6zUIVYLZy+JX63B+QliplzosNDP0WartSYtIndmqLj3N5ptTduw41nS
oXFXWrlVgXK9QkV73+EeQPrl+x14gb4PaGcVWtHPJMo3At0dqH45ROiShzdd+dHwG7v/2IkE1XZN
Zr4C9olJN12w3CmquWoZfiPZz+S2Om6qMWvRICTZ0QMErBO8c82lHF6Z/zQBWQoofO2fVTx3Taxr
+76VeNkSBWW3u4KsvpdUQdZLnFAlIW9HL0u0mlHoh/kkWUL5fcoTrkkJWTJjcqjCJ/mCmQ07u4Kw
ushMuQRjncXC7ZQPWpZVKZTWbp/mSupXz/j8HBybRSxk43GnMDg8+rltlO8r2Ayz9cLmGpxkEKPm
bdZWvVzvvh8D077GgBcsLYDympc4YJLhxG+d8hYl6WX7Z/5SnetHMmkT5wsyQegpJ3HyYdEzyCRg
QQugUbphtAMAVeiHCCtNopsS95LnbnTHWWv1OPYdu3Zo/+HkNoy3RRPEW+i6p41Qww99AK9g/Gzr
Kia9iZGnsAh9Nz3C/RtWqyhhOV9ahZxf8gRAMsMRVtrQ09GYAMIg3QdsAWMPL8sKCeBrbQui4WuR
MmLr4crbnZJpBU5YcZivJX1Xu8d5OxPTvyOL/vSY/cdMTELDaeMwZm8ny49Go8mXHHHrw5vmBamc
WJKZ4ij8FuWhkBegn2UpHavzkUIo61wP9VYuMvWTAaMS+TDVxp+0zgIaGtkAggQAaglVBVb6e+6H
5vLEY+tOAi2ZQYJXwiYSjIKmBBZL6sE0SHtiWiQvlbyjZc+lgXpoGOK3RW0aJ2QCaQaBp9JFNpJz
MjtQ2QHuBH7SVNDWAlipqGWajJkSkeg8rFEF8YbJBLmg3VFpwrOobwe8KoLe82pJleQg0LFN3Qx9
PGdakytNT2vL29Gp9Ly5DMIFIwlCheArua/rXyZd18gARrdSo8tupYkk8eFrzrNe688ksrL5X7Rw
aqtKQasjAUGC+hp/iLaLzPvpRi6J3SauIDow1pnXxz1StUYJGStmnqGD//CL8ED+uKRvj2os4rgb
CXscHm2JRiLvRglGCzJcSFPh+/gJMl38aUHcd4Z38C7kQsi7Zc74amNJjxLi7HCMYo9w5CWcOxy5
8muq7aoRhJlgEcKmDdgZC6H/PQQ2joQLxgLjx023QsNXYzJig3lqSexd07jKEu+yu7RPn/lDQqFB
BVYFNmiOfUm1RE47VurQWZlgagkXKHGNomeE6rbcJ+ClwWaCNBq5Jw9LGEmNUSwMp4APtAxtvriM
K78SfthhBzq8I+2kNAmuMD2MdgFvWakOh/MiIfy6YkUXjRoNDpPZjsZTIDRjK0KYps9FUoCgEw9I
xAJtlK0Ilj+w5X8sWGPyMKoQR/mPiGWO38wzhOJsHfbS9kPJ3gbOlgBU50jMs22c4mkatf+6TxIZ
Co0o7JdmPvibC3ViieklQiu0AzGzmnpfo5E3dBGakQ2z0AHzyERuWOAzvoazazmhyfcZNRvRfG/W
rSF8m723yZv0IhR7H08YeQuCbmSxhuHDJgl8xB7eoVmJuIsw4hlXi7sllLHsapHX0C6p26WGnmBq
6OAY9uk8aL4GELTO56v5It7Tu5ucOWQo6RANGwxYs2CusL5cAWZKxn5OBgQlkDJx1gJDA9vSToa7
TyLIhNiJvxiR1DGFLJNbWKf321o3sCu6ygyA68dS1JbpoBkQPrC7SfGkKeQc85Tjt+ae13I2XjFb
0KdotTdFMHg3o/IUQ7TNT4tnNgySSSSNVaI5rlvKSM4vl+uJwlFY2ix7DYALf03PiMs4KSmlaXVs
5z40XE5HLRBwWnvZxWy8y4Hzpdomp6ZWxvZMKTFkTbTJaxmcgkz1NtocRI1mkt4r/aNXvYkn6dA0
7dzPo6bjusgww03kknSPVdLhOrgiCXqWj3grLta/yRIJRkH64UZiOgL05uEB4Cm9U9OxQqVNIXgj
0ZT85PilGqB07CuOOgS8JKuMFRQMoF+yFL0e7wKO5itP9k5Ua0xrL5gNdccmDfztfXsdGMpbyMx5
RDHgJ4NZNCwvyVEuoTzDrghgDXkQh30jSwmR58AltnwXo5Cukeum+4eAXlg8pxP2TfzXurGp0AkA
51C79dn4L/WQExjhc5Zthb6yzSzFY3Hecc3f2Gk7GyxkJXbLJGkifilvQzsw9OkFsZ/EDlVIpCOY
S7DDT7Qn9dGAOK+c1xbQjfMTG5xMUdeFvBdXjex8ozoXu8C7ZJdxPTVkJ5bBEpIGsWMcdqoij7El
RirMgiadVXdWr/Ss1Hn9PhbAWPDKASxCOselRp2kYs7/qJNbyZM+IBPqMpw1BZTKzQxZnCvW8+lq
y0xSklxG3J7YL4XORHLe5Gl4kYTRo+hImewq4RFfiNVMd0q8dk7pgbqStGUrlfvhjbiKqJ7JE1I5
JpJZgE4iCRH9zEI/lAtxU5oKCyyaCoFfa06bAFMsKd4lOYTDi3Qr/xGlOaO7FIwKJPEExXGSCjvk
yQSpyTHBQVhc45u47B5jXfsyCfQePeC4y7assdG8hIiQBHS2IRCWqWBVJ41jkP0pi2raEN60rAy5
DehRZ2910bWX1BqFG7QLWgZABWiXYraEHcE9iYgY78Ik0dRpHPUj6qZY3j9hvbU8Fmw9YOLaU7UV
xWdNZALKeEmXAjm1LtTZtsclER/ZN0KE4ZsS8rIr0YEQo3Fp+3YrhqStrQuloAXOxoYpKy3bfoHU
KIuEDfpG3HHLNXTzUKm9QZLmjjKFP82VdBjXxr6dBSJ0eSVQolNpCyUZmICqjuE51SzAjvJga11L
f/iEjDsORIPOTUA+SQcj41tRHkdBf5qU2szuLI2lW7nvUn/GdvAcDPQgrBx81ogDv+pXJCGZbKbf
XH/WVqSK2R6rSA5YJ5kPTWuUatjNibK1PSwz0kBTRAkySW5HtYZMyfxsHVnOca8uv/vfJd99HbsC
klBe2XeJXeXY84vckoQKWOQceunc7ordDPg49SU2tOUg10Typ3cPTBzkguyww2zAo7HRVebpvfnl
nNO564k9cxLDQXKeEmtdm64/ZL0otunBrXtZC0Ojgr9N3AxZ0MVCK8LSWrl+7WQh1+qnhSxk2lC2
65LNCPG5DNA4+dyQvO/xmNYJTaVgyU2QUaemnpRT9XtWaLXVVlcseGoR+BnoO1eVyuT8mYEem+cX
KFC01fqpxTp5GbK1oC9hikML465oIcVfJg1hFLsfoM0CT2omXMAm/lrCc3/5wWzk3oriQDdbclZJ
vRmEgrcyFQhCDDh8uUvXrlnvA4/2InS3FIGkD7DBNP6bzh18X9LQojmn6bZTRMczoP4nnEIuwNyH
71ONLTnpeBmChYeuF7wE28XSf0w7fGiWUaaJFD24gyO75uISDJt5VickNK60k+pr7K2OM+JZ3IQp
t92UK1iD8s08S0F0ndp/X8v3cWMaWnFsdZafWIadJjzHldERtSEpTvWb/XV/U2cb3zbaqtUc+nSV
RimaniLkNkqRgUG5CrKDGt4RUk/xdZevLbiLA2rz+4d2SXm5fCvV596c0KAhikVv+SX6WVbzy+Fq
URU6Ek3bxHpujY/diciZbqnZJPTU5YhuWR5aXXByQ3lN/ObPcFhbVHp2aXM/Wa0u6HH3/B0mHEtc
PZhrrop+9j4q0ql6/S7W28VuaReth90C2nuIOma/zt18x3gtQV5tzrVGyE9LV5bDvmyvPpBbrygp
zmqgXpSyLAslVFyLQhCvd5y1jwuaLqHPEVEnMmmlOt1E14YtCymq2zkFdJn5oWJCKnOSymHVk1YS
dCqIIzkHC12oEpksJ7VJVWiMbIzioBIBBGu6k4jwMiAyi9pKjskOdKEKHc2DJRCRcmOEBS5dCyFo
JMSTgEUrfiYlYkvAGh+VZPbPq3gzyDT26B1oqAw+kg6N4zOmSSY7xs9MQJORZrG5Qo58sp/tAjVH
OKIcSI0efCHaPRCqjzZPt3h4+Zw/jltLYJfVU6bWZesgJL9HM8QzaBo5VF9quy76Xux1cKUXs8rO
L4cqW7b3ngpPv78VCuirOtvWluLNCM9+749/carsOfAwr6afJv11Hm7xulqZ1+8f9Ox32KhiPLhz
LB6q/qH4V2yVkIFHZbyn5nhqWcV0pFuLNzat+QbfW0Yo0FVRT6Q8Avq3rI2RN4jOUeS2NukqYGIe
cZkhmyyUR2zfQCVxQKSQHmwyrdxDXsjxFLNvKnwMlYh21QwSa+U3RNkubxjHn3NzBHq9Hz9084sG
cs3zx3S1G2rpA+QVaWvN/U56KA9+XuJtZ3ivjQek0j0aVEHF2Dy6P+kRyUbsJoJ9LTy0p50F20ul
49MtejuUnpf76HRGjXnEznk7LC0bFaBSgE7zlSfZfsjU7PCGDPqAHaC7l6ql7e5pVUfLO11fLA4P
gFFF9kZvpthU9Ts/qBBmo+ct6Il8/2pV5w1sIRbnt1TIqK2xLRBMf3S7M8w/aGXfKHkHslm5O6z0
09WvNBjtmWGj6nJvol5+Q0QT2htKaAicqQqRbj+jYFxjA2A6kgvo2zf394db8/KSo42/SKMiQq1t
tq+Pq+A911M0e758XZBc33yxl8AjJa6HfREmFCczOX9mvitHFckRlwG4uPDYbOPpCBAJs1KOTxAM
GvtuK9uogvoUq38Q0HvPaPjW2GnsnQLQAwJYl1YbQo9a3xHq7hekjou9LXt6pTfvO7K7YoQ4/5pe
vks1heo9gneZWuVj3KPqHtL7Q3VZHRR7eToznxBOe5p8LZiZ9XzX4USzhb0eHhik0sMxVy31uTFE
vMN0dfs43lXHOqRO6oGedfbWjensjFcNNnFge5I8/TH7x+Vjl3tYu7Jde1TAcp+ZzMbHI94Tl7I0
4u4e+vuXbFx56B9fMlF/16vd0KiGTxBBRyZa2X/cm81LHbyYjYtQdYECu2Vj31Mdqrli25iCCTOd
osapuvijZ5pk8+/wnnvAbiMllnuo0ivVzq4apenD8C2TqnWjzPDwho7iE/vZjEarBqawdn84bars
8/5evrY21adV/mGTf5iz2cdg/gy2M63Nn8c/3+dbdHusVCcx2uKr1xkbreTeEc+PZttq/2serfuT
B7aw6la28Rl9IJZAXxoMYnIP4F9XaCn9RaP0zS4/z5f38aHHtNpGhUi4hnJOqZaaRWdhsQJx2Qd7
4PylaF3Ng2XR2McB5tX2+aM9ufazkEQQfoqOEZJfqXQHQXP161MN9tjpl9F6haO6ah+jt1vrcHvY
T+L991slXZt23xSNZ/e86oXta96WVUCySqeM3uu8sx0iXZ/ubRHSe48a8+oUezVuH3MP7cP6DZGx
cTViK7Io9ZJDdbCCOjaS+8doG6UabSbeqRGVe2w2kHl8Axy4RQhXscHm/in3fGPJRAgHpQfYp1Gp
Mz+/UFkZr6P2kR3Gs8tUNbuMFeQ1jbm1uhi1LqE0bPrdvDH728VvZWAJ9Ja7bCT5y7p4ZltnW7jm
VyTvO7MUYuC9P4bHrbtPjcG8vnpnENPXOLrJGNUGFgDQF3/Lzi4+XaJI28QWRxEJBn2e7LLQzj2M
R/POpBRteuy0TFQlimOwLX5iZgr1/k/h2slnkpIYb4rHs90YiZionYAS+hLUYcwMzF4pgD26C5M9
peJBOQwqRZMWq/Pv8DmdRgDOPYoUdVQzreoZV8g01ktmsXfQA8Sp0AkdTt6kUos73J6kKUtj9aVB
lZIyl7hK2Lo8qctWeOPsHbEZjuSLbEsB+HoYI/5BLobu5e0Jrb2hIUqG8pBYiRmRSPa+bhcReOIq
mkXPgodi1vN4MsTiIYN9eVYI7QaVIxNPPrLQMHbN+BKVWvI0hOBt3UnVc3yfNhR8FL0vsLf8kh0B
QgdiBsoHNBTkwApVBHXQ7SfksIGKphwSXwjRUjgmhKMS/Nksjsrrqgl/ZNbcdRRuWjza1CejBSFM
wPSE8LN/zX953vJklIwANn8WQgq4M02LCXMmlAIxy5T8ttB9fMDHoN3ZqkE6lJDJAMmZDPtJBlTg
M2CX9phEDsYLxtW2lkLweDhXaWZ/YkNmKPU2mNu8b4w97fs7EIS0kg/o9o8w42hFNW060FeaRnnR
/MY6qbdAoKv06G2wF8yKiqk3RW/zE7lrZi72tto+YqNKUsdSAe9IH4HP2MJibqHMI6jfcPEucvY/
os5sOVWtW8BPRBWNdLeAbey7mNxQxixBUBFQuqf/v2HOrlNr7bUTRJhzzNG3kqz11zZc9DZ8fpLM
hZ4m6U3x5HIn9klt7YKG3NLXRexjQTxzK/kP4iDDU4X1Lu4CwZeQ9pg12Q+CmD0cGLJIwV3JcBAs
YkrB2l5Kgpl451yyBTDTCT5Yc8FveaKLsUQtHv46cQAa47uC9YLOjHEjCcUM+yGjk8ayf92l/jTI
ZFYSfRDg9ObZBwka4m+T4u2/R4rGLUv5y5IV94F4OcSpJP4PsaHFby4diIWki3eCgZjvknwqpl8G
HTL1tl/PbObgSgKlGMJi3Ip+Wb6NM0SEw7hkUSzfLV0+2500SZTjJAyK8irKqXgKnr86RZgMuXHE
bBQu8TbpOZc/F77wCSkQEo4gXEIWInfJ9b/SbkYV/p/nAg1HGvDKPmS/4gERS++vhFES2OF0uESA
S0rxjzhj5cQkQ/vtb+G8JD9IHCX5R2/dm4tPhw5j8jJxSTPM+sr5AztqiZkwgrtR3A0CPNLt/wrw
xUchLjyB3J//QSo6/679eSTC778cmt537e8F2O9GwO8O6cSsKcoUHtrhgpIn/3mtJdoiNpCUSgkv
lfA/gzdFVTzTR148IOLzkFj3X827sFnJlaC99TJHK5UGM8KYsbhNaW78LvCXpQqsVQa+oiG/zhhy
smj6HqMXS6mXTlGZ5C8I7MVX91+UmB4KIIBEbJ+Y8MwkIaNZUnGl+Ex8J+LTi7/kPKVuXDplyVmJ
z12e8tfMRPx9SITCoy+qwvdlkZIMLG9zyOjAuJRUaVmXgET+/c9lL/ULgq/o79IHRdu8ZQ5Ps4nq
y47+IkSCBkJFEvJ5F4xKho2Qpxzq31moWZ9mMBJKlMxAh+5TVHfMpd8lJeAwa6myFcMuJZcHg1wy
3KSCIcJnLN7fv9HAMiQ4HP25rqTXOU25aHo+lq6Kf7mB7pC8u2Eu2XdDidPyM1w+RyjoAf9xRfLw
xG8gX+5owkFvyP6LLo4S5n6uriPJ4ZNmPrIejc/lbkmxkRpgd5hYnlSfNsSukSUSlFDoK8YIivHr
IFOaxa1NMw1CFWLi0iUA/UDKyXNaAkm3LQkryzr+5E8yv87JApzkU/O9rnrgLKQKRlpx8EY2KE5g
2a7UzIq/7tHnZ67KtctYkhylpgxB9PDlK9KXpKODB7mF5qQ3qOayG8lq1BGKsvCcbEqBEZ3Q+C1a
2sNoyWyrZN47uQzHQo7Zq8v43VmeLfHgdCpt6NNpOlV28ga5Jl5oxtVxu/Qnk8VKmZAAVqxzqT6W
JM16YFEzK01YREraQ8f1NHb6Cu64cd5ikwFb495JPi/o0srSi/PfXmvqjSJc4hGvoosizm9qjyZ3
5h/gDscOITdSAg1/+ZCvL30sqd7R0Pl9wbHfaVEOaZPRxJXaFiKmmU/rblrbiCT8O6H/cODvbJXW
b84lEXs5GGlbWC7ESyzqhvQgkKah4pt4J8aCwM+dPhJxXtV9Fd0W04gjU/yw9OnpquJnvx51D6Nn
oLvjvlHvNGN1fczvVDqbDCmtGC6UeXO67q2q64TRn0yZWOUv39KmZLHa7pys126McYZV2QwQ8/2M
mUS/budJDqh0e5GR4HR6IcdVQCMge/Q/Gyayvc9CkLqbPLGMuEnfOHcvIihS4i+Rujy2P5Loy5/7
Spxekhr//GCaqjRTSmcOL2HCqDi4pGRR6I+oCSQliCMEJRV9Qo9CPinEBRr9ol6t/s5cWq5KKaR8
nk2JaYyr/o3adHBA9CTBYVnwHyqpA09QkaeCjMZZmrS6Q+OskKgr6lkDyorqJs8XgqyOeqBPcwqr
n7SZM/mNq+//YsiWxrmY3PCSv0W+mQN49sb8t9tf4+Gi7zV7zEGoXWhDjlke9teQQmbNSLBRHFKS
0CAqZoHmRmeQd5OI/J3jS77y3BnEo46nMCGnL8YCLxXflBTMVX00wvZNDpr/JSpkNn4yb8Xm1QIt
6ez3pgkiPDcgJAARSDLInM+FWYkeKgsz6EAOyY5FqazQcP9/cYx4YhzopuqG5q5mIlD0MZk48fTp
CLHT2yKx/BVTUOxpdK4GT+aiP4eROmKWrPR6R4zRUT2m3vKU7fHqdWWf8PPZsEftuUcZtG8aZyqc
h7filBN2qndVEeT7/PGrMRjKgnMeGJ1HMhfenuI6wEYwu2VtB3V1tDDK0nn1GjKGlYEuZ+Zi5MxG
mHzvF1eHmW8GI6EPC0Y87+9ER/NVSDmzl90pW5yqdoAY0gz/ia38EKcNmH3SaxxNjulF4QbtK+oW
Gb6JlzkoHd88yVjZmHTBGU6lGOWUBNFF4g5jY8pQ4dZTmKHuPaOhaY9Ir2GAMQMyq+yLqBh+q7sD
NK7GPrUYjYp9JsJ1VgXd4SdBYznelUmP+HnAtlKlT3NKZUF5O03E1VkY+z07OHzo/i3fm3hjmdw8
eCG+caC9hkhYtd5F6lg76E9JelOo2FH65X14Wb8YjXZVgcidfAz7xEwupd/ehxblK918RTpd7S8I
MNPCkkEaNUHQyYypFEyR6/mz2Z2Zp4BLyVeL7x4D3waM/LTDGaviloNxsPSvrByws8Tsa4caS2Aw
0wYryw7uxpQ1l/nePmWP+a3zrRYHA1oOovO+zXNGEV7C+dXs7xezeHub147vMo6kHG3bbsEUQYLy
+XVyZeKfeEjCVdb5CqGTgcKEXUoEOAhpgu3u8s4frLpA4BuT7cjQqsLwo1vPbxlPH0YzQM1DDi3D
oA98UbcOMVMPrxswBdgdnjjfAsYBtO+K4unvltlrho+/s+6jsTLGUrcDkO5GmlLnZzgg+eQWbA8A
khmT+Aj1c8HhA9qnDEO8bjkT8I/V2t3c0sy+caAInnEDJ57CSQ84KmbuFuFCMeC9Q3bHKSXPPl7x
+3Cm9noyBvlCH2zUnuYjWjeEoZjPCu9mG7q+cpJxEw3rPuNFjMPqNn/1u8GNtpR3PegKFFkwOqyO
tLe+rOWgjGlbnAT0jQx9NAg2MHxljJsy3zMLnMlnoZADb1DPgON2ndQ02okJ9UAq2mtYYZU3G95c
XdbMYrtu3QLt63asAvpCrbbks9N/3Ms88zQD91/QdgO+o4/ayc5KR7rjX7r+jIX+cL7pcTFzuhGM
oAlQSInxgI3AtzAZUU4GB6miMQ2V0fhQKilrRzgJ/2DTwGOv+tG6GwjZmrzCeq5DfQXoFt9MjGam
OcgQrHLPYkAm7KC9Tgy6++te9II3dH6C859x6JXfNZtw5bYD5oqDpJpcQfp5+DkspgKV/nOaRSsW
3A2uehA95hxXbX1ETIjLIg4Of212hFHAtWx7JJOh+/meJ2DBIK5vPmMwK5zr5ai7EmS5bronihH4
+KDb6dZMdpwHp1oxDZJDKveVsa/TUSs0eAs37ovu5uCzYexp26A1/uMG4mzMfNUY03zfwuwAxetH
f66fvX9VuOAw0qN9QkFnBHQBO4utkyMrAmo1K2fjTbNBZ66Y9ugM4b3uSSNOpPTpOd3EwYsO/VPt
gC8dcIMTjF0FfXXp+3kJN8JoC2KU6hJCNonLkM/cjeB9OcV4E6dbGAyxlvE15inX8z4EBRsEeRWy
07WDEq+N5vNm4/7XZhETv23zFFa7q8s4MIz97rurm8H98RUpn6r/YWeLurn1k2J1uVxHBgeBrVFf
Bj29HSQFCWbMaIyPFcY5E42ZDbxOnB8lXLBp50FoVV063QwfBTWRmJmODz1BD3d6CoYgQ8bYMyxb
6FCdp+HcKooAduuAKd3IfOKjqwn4IP+vfo4phXf8fk6okU5Yqt2lPkCN3aHz+H0a5wour1IowwGW
bjWxCS3Uwq5Ne9yaZT/MT3H7+c7yjmY18ur1/HmVVx9WDmLaPWptwV+FzOd5TCf8uWMOEDAkERFu
q2hBvjIwpQ8dw4KVS7V0Nc1n/nKT0NChm9vRMVdnHa1T9K1Ow3+tHTVqFhSvkEJVPSPDoEUNJan4
kO9r59V3qLUqzLWh72tdDfLeYwLSPhBh8FiFGahRcTpA2CIWQeB8r5E7soVvRWv5U+Y+6HLLYdv9
eMvw2mT74KBBnXgLkuPy5g6mO64RCMlWOzgrNhJveRIf6dlHuiZmc+h6DMZAtGb7ZGvgY4ZDMU0a
r7+BGHtrBMu6z2jMfB+ubnCEbnx/EZeOt8h+aBsOIN+L1vke7ITFg9PZMdnCZXFVbvP9dYvIAbI8
dNPIzQwN4CJcK+HTkqcy6ika8sZsDy+/b6O1Sqa5DH6py4F6To/uxo6C3gpzuESGOj5ih3vqQGFI
9mtvkFjHHGEFLh6tkWFsl92dVfQ2GLzhAzOuxrzWprnU6l4wtcA4xD1fP8urs712yGXULs8uGeqc
7bO9TJ5iGcoiWidb88CqbuVAxiVzUXaubIBMuIqAX7mHkrkLYRmt2THviXmZSu+cM0XK8Tbby7qU
E5Ew5fTqM0uKF8EO+ZdlA9dke1kj3wSAKCPUEzD/gM0ByRj4ROveWeeP/JtsZbnOijFHqALZnlvY
gx3o58saxgwC53sWBunwZh4he4YtgDH7eFk+5uHquo2VmfFCUhB4kCwg1pf7nFsip8XV65bjZ12M
79jyEHzaKHEMgV7XgPC3d371UVXyPU+mWcKK9Tor7cCCDUEiAYyAB4ijnQlUbo95suVxybIK7JO7
QLjLFuItX0G4bVFXYnkzUMn37oKFROsq7r9xBwDFW+t9HuHqfQxbpBICUMCOk0RwV3aobASgew4d
GNwafJPvpzBHIepbciMgDVfPgPMLV7yLk7pAPPE22ZZvPOwLichqQEFSUlB0WByDXXiy7KZXszbO
6cUdf4sHboUilR+d4YPR4Ha8vXRCLcnWXfATF1VtyPZo7ymIL3JHtsn++B21kJNlA9dAKxEEonGI
OgIlsDZVfEnQthA8TwTptdNVQus0CVxlR2WBbgvtCPps+YeDMnkG/0COyZal8f9w1cqi39TO+bEi
Tgq04KVuOOFcWTs//xEUK4rWd1ARoAiC8whhFfkePgUS8X15M4sC09pbAJDCFccHHXEniMy3hDLY
XrnXRHUC3/SJfIftNhAfA+kA7BFm+oOA+0E5ii/r5jmp1ZnZ03n6j1Mz3RD9ru0FRfDTxo13gR6f
azmF8kcjPNfRMJDkMtIN9dUPgjC99/mLwuR6rfVhdWMdEZM+lpYMt5bYvK6SIsAbH8Y0dkYI8ms3
552pha5uiKqBDmYwujn9zCgqJuhiCA5zEYWgUJfXRxJ02cK1R6zhx2m/Ia4f9P4Sjfu2L/UvzABi
1uyHHXJSItXYzskFJUWNupmVlzLAgk7r7hAtQLQ/y3kQ2g3S7J/VjX7wIZ6xETJa/KAtYinYIxg3
L0ybm8dwaSjILFDNjk7Y76mzKqNplEI9CeqfGEHGP9oFgH7x0WU2MPM2Rr0hVMSR82R0oJey7Abq
dQNZqMxqPP00+ZYFWfqWK7DIA7DM6t2D+t46SIqtATM/sp6cHl/2z4sSmXvtMgUXu1lrGI7tYvr5
jnW48NMPyK3UsYgCZCJywi0xsEc1hAWbjIYIbnbdxX3T4VyWejQr++Ba4owxxOCkofVxTae6yrtT
wkZIfjDIbgcLAJnmRO3u/0p19kSRUF8Xv3FRWh+/uvUhZolrxH7d4TWXVdmc0RdqOkKck1P1baqv
mvR7UdHy4NZ9w8Yj4O5EM+e5Nngcj8GewTjr6WIGGi9ULgYwvY1T7DxBDsvd3DTGA1/WF9T8hrdQ
K5N9IVmUvvmcoJWST6A1G2zemIx9VGijZ3nac/IElZtsgbKZXNYAqEOxVyYXdVzExwKrB7XAGdvO
sBsoJHvK5b4OoqMltPbDz9UxxqjtpFhygBytxsXpkewe6KbMwoOqMnNQBWhuZryGa1x5NybbRZvB
ni7pCHYMs0Ho24tSWZrZl66gbo3YlCjUPUip3oXWIQIoWLbhnJfBvLCHEbUZrnN3KAqP0oevKc8J
z7kWK8jnHi7QrJ3sN2IFgr+8rQC4mvMaOg1h7HrHa6HA7PGbGNMXpSU0zHtg+3QLTkRLv10aVJxz
5fPxPLQcNHzpASIye7HtP5tPEFS/btoziiiiAUoE/QycgTRHjn3SSVTq+ShGvPXxhvNVtF4Q9oZF
XQTAL2WQEXoky4z7EX0zQVCazbf9whnDD7kOmNkExi9sSilGSdy/ZwuN8h4MpLj/oLWhSGuQD9Mx
tzyMzgtWD3MrRfuaGGVf6Je5lRAXERayL+ngZYpbAw2tCl5s+2gWAYTRo1LK+mi6uWp9oKAbmJxY
xw45OWSRiz74DKh9LPe8ChUcnAvVmdIOHFiP9UFclRolkm3qAE1S44G9X14PQ7i69Cjo39Vl9lji
50iaDyQJ7EJjrCZhHmcM5J98hSeZYnHj48elhOVT9jVzDXmYRABCD4dBhocRfe4iPpQHuTlka0Ge
ojPXD9IusIyGtscpgBSLEse9MgFbFzgfKnOd1juAgKmqgAPwKmbFe7Wy1NMJXOd1hspYA1ry091Z
nBEFndEQHQPI4qj5YQNtNq/cRS+dpNcJQFecMSYWfBXJwJnVomxeSR26DhBdGPRYV/mekxfPyJ2U
GbQHNL66D/ITGoe/Q12qu0Ee3CDYDn9aOirwr1B+gRrZ6yfPCTTK4+7REBnN33y2oMKY3sbAHwwu
rxPQHp3zgWVEwl8kH9+LFS9YINludF0gXpx+gy88GrGAYGGheClwX6DMgms5/hko/QaS9lEz2RtX
kAm4DZ4pFFB5nPCrh9F5BrEwpB+Y9HFg5DPDXEeld3GCcm8Mbt7PAIzmAKLOL+9ns/6wy37MeJO2
jxMFuxPkxSQQh1Es1I8RzZnxJBCN6bKvMygeGdtbt4COEt3LMXLVcaiJjQcos+wfpMLZoDUDmQDz
UUg7wKPBRYj9rdxC7lhISEfUMeicU39Lkn0jlDLCeRe3m1ZfoZiBIUCupqXgFBmfMPyDiDLuI756
66MOJMA4W8Dc2RSAVnHtKP2GGDK9Fijauw8xUZG6+LX4GWGRPelE7dw/kJhd81GiOVWe2vlah6nv
wfhCtgQNgQPg4QvZ1WwuqJScOqdjyGgYizs4wLu7g6t1eMIu9U5/7Ksbuoe5dqnnh+s8y1Gob7sD
FAbQsNGRedDy3WWe/Qh04wRhoKq2usdBWpxE7cq3MAGRGQAYE73o5mmZvqVPzEky8d7x9Zj2K+m3
ms1hOPBxjtjsJJe59bG+Q3gVAMP6F46YfjugP5IdNYdn4wDAEuUM62j2xJPDAioKY/N98ZygU4B4
mLiKPsUTBhUgQbIjig9A5QKbvmQfICYcId23xUBEWL0TdIJ91E/iJdRKGHu8BKbxz242DcuApx4M
ZXDDdUgucz6rsflVd16gVYQTy51H2cdL1C6lfztaYR/ybc/GCUhhOt6O6Jk4g+szkksuKxvIFdUQ
/9oRiImv+Br3Df6X0lYVPZx7bP5ct3cswxuOLmXTHSSgGQc4W7BdaoTWkTuN09/tB+yOg7vRDn+v
2fCdOniJQXk5BuTo4SaR2xEK9RkrxTwZB+3ADMDcT/ckFR3S421/O6pnwrEnMP8mNwOys6zC4fc9
X8cpeiKD6ngDmLLu/m0vW9FOmMD84Rs8Y48p+F4UnP2EKb2HIdbnv0+5UsCg+E2Wn/vy2gwHkfwB
iUxxXcrjuwOUxxJPSA/0buPEntmJdkAiPYqgoSfEuT5fjheEx7sThcAZnzUCjVdke7J5yH/q5iyc
G8wTkAaye+eB5mmtjJN5MA/JstzfxYbuDpkoid0hIjoBi1jxVBKrOBnZvTxQPqzPxuG9m3B2OWK9
7kt8SXC04wNax0+eck96ZMX79nyDFgUanEB3sKhYOwBR4Thy4AI8+bdH0SB2ecR35Kwv722z1DNC
740U7BVQ1udsL+9926qIG1o3cDDAXWDaHdBxcS+CH9kRioRcUoDC4iiFiwM5tObAnq6vIQ62Ey5d
PJeCRlzLOHRTAGsc0DNku90BWNtAEcxCLvEe/gKsU3tGLWc6JT+Cx/LbGz0wR4DdXuNyzXHcwIkL
uwFN5IS1gyxEO7zD8W98Z3QzX025TQAFcFAD2jMIcZNvEWoGBOZJhDPQ5uP2zKM6HtDwFoFuiycD
JsCq39CVj0EQoAoWvc+Obcs2ZC0sjve9jXhZnCyZ38BwtMUzoIWlGkIzaCJ7cRnz+Nu+PqPmsLgS
ZchnIQhjREf2tzz0ILshEkgaoSHvB2o8EdykvRyHEc5yEsmO7AkSVjhX9HU04X3zpg0SVGE1jG18
32zgq0Z3YNQ1IZa3Zw0NT978RtXbES4huwAlOT+UEN6Gv4zjsrGp7RP+AlAIhiEXBSh8933L+1gE
LRp5MhQDbICJ4BiBmA0XUtbDrXJOQvUcEwTMz0c+462CMaRuYDhxCd1JDgT5k+51YexvyrZWCMAS
F6HvbsyFu2FZWFyspz6DHLiTcCWfWyiH1whM32wnxanpsWDuEHP8DYQ3cuBMYGzTIfy2VkBOFgU+
CIFxhoKttEkDrQtAwwLl4Hk8rlx+EHLnBu2k2SNBUc4UzDzwhj9SRNPlCd0Bv4Bx4tm4L98glhWx
Bkj8dXYXuCN98VjJtgm9rcWfIfgpG+eMjBMCAQZmnF6wG8iNQoUDK2RvsgZ4FZQIqglaczpUeaJ7
Agl5ILdxCOhBXIPgYTwQHhNva/wX7IvF4CYjhrURsgGt0Bi4kyeztPLM4gDt+3Hd4U0eb3iit6ZH
dvxHn/ctFuOby8rbZDz4DaUvHYXtwkH8tw3VFvboEtNqQ6IFeUYT6OixbLC3ut7vMw79yy30noSz
DYxCevita4ZxPpuNFjPpFPs0J/BlUAPb64LXc/3Qz3HiePAME52P9gYI1ufk6lwHDgXkzljZtKZK
LAL5iQ1a61vTaki33BgdXlCJPXB6aZDgr85YShwuUlJ0m57i43KOndDrZcsHGrKZTNOIQGB+4h2Y
p0RAnygy6AQdysT9/AAP2e4N/0Tj7DDJTUZRoAfp1c7Cvi2aTzRAjPwXUxvIa9KGNxROdZax4M5H
+cSrdW8+MDhexP6hded2RnvCKR+238hDjYwz5pZ28xedz9H4CTfmq+djiypmZUur2tm0BxAryYvp
pYtSVVwCFF74AtoSLfddvCa4ZGw8Ns91bMTetR2wjubtTcaiK0aipCckrn9pIcSCT5wSXZtpzHiy
w9kPlEJ6qCgve3Glx8YZa7WXzaECIFhb7zAfuNlQVp3NM7yiOSPmFRocfj1QS+CWWE5wFVw6EnZD
EmRfORPZw1lZDOCFGF48Vr+GXht+Ymc55RpacOf3ZiMOc5RjPi28HywYXpGiDVXOTkDo+Eyhx0wy
TwlODfEsUUIdOYkP3qPoqo99GLEZ6AAPmyvKV0FPqvuijX3riReCh+1R3ijOJW13g5cfwxSjjUgS
oKVzf694egk6HOZ7hTWbLRPONSqfnk15pGWReo7uumcBWOsp1uQzD1hZlI5Qt+KklCACMl/plla6
MbOtmozCcko1HbYZZjmOhUc4fWpP38kL37jsSneeEjzI7iQUvXyzt3ZuUkfxcw0X/G5rdLV7Djk4
l0Hu9igmopb95tdN7c5hU7hRX653a8kd6HBBlOvo3vl3wA+41HSTPvbkMRbjnH1r7bwxLA9Bgoav
dzOHVjOm9QPYX7jly9rTw34X9fBj+FU7d8DJ9v7xyn7tcHLHm6GDFpd0El7G4AhSBqPpoe81u/Wc
1PWz+z8la6cdQ60eq7ycGnbopdZHx8m3KdUXyci1dqHt4w7Lu0UF73qj1oaehqTyRn0sGTSkB9jN
qnSbApbyglvBCBr3+Hw8PP12btp5xcgw+0jKnWV9vIi8les7QbznlGzmrJtxyiju2Nh41S/tIirJ
ybfR9DVUv2df1HUIoJ899klvnbULnL1XhnTd/qkyFKFXec3p1o27eBe38yyaaeAWmnyWTqp49yzG
avbbltNC+8fSL1Hj3VHAQEbM08uOR82USHp5kblXpn37hTzVaNDi9vw8jHy71LwXGdJGGI0SpcH4
wlFBHkcJkB+kxLZz0xpl3ajNfu8MOQUH7s6u7WYJfRAKpfMv7sYqqZXRvu4uLgY0uPIyMLMHxTb0
4yfd4FL+hCgJj96poqYbEKbaY+K0NDK/L9SIdGwoJNS2ik5GF2WdOWGUmojAI6VlflbTADHBLrJ8
zaS0vKduY6Zu95j4blBFx3DnVCEGYtz8xqFtltajg60dOV5rXoNOuXmRUXkxtijwnf4k45/6jEej
IdpRv7ys0H3FgutePhvG0JsfSFkMR9FFXulEweGsezDJsi9f5AkFnhL++ov2eRlc9hHp1zpzN2LL
08m61cj+vn+ZhekpRukl18p/WYnPUcIDcFMSCcDr99rp1E5WO7wlvXCJLt1AGIn+T1NcP2wa33h5
OdlcBYir91TPbS2/C+uP7kWDX5VxDxxZHEvxTuS7uTtoaaPMWm/j3tP2L8AsE+1i8aTg8Mop3mkp
d+eAWU/KU53HJYhwn2OyI12prVqnIBZUqkSXib5y3c5vTfJcY32Q3shwqn0jmdePPlLR+q7bRZJ8
4xh5UFXtmHiIPgzqJZ42ncLLK7btuWPRCB/6MBigcHQbUqt3v7yCW7vQ3U/DIKY3q254Cd3Pu5Ry
5zOiAWT19Alt0NST4cuMR4ZfXG9JYCsDdQLHtsuJHe+cbF9RVHLZX4CzC8pFyLimWyauMKG6+TYB
X4Tk4fhdXffC104rDteetSwhbyXbamDjC5Tvrn4J4bV3Ej5e977yFDEE8l1JVGJg4gki7XQmrqfI
miez60gkhEASVlugbhTAoTdwKKsiykQr740LnOFqT43wMb2q9WmqreDpJVC9HB8MuyF9rq9zNObi
den5lsXs0Oa7IuLc77FEUvtcuk2YlLegcbhzjZ0pmlddyVkJjAWFWlXwtHf05K0IHJ3bZFQFyF3l
grNh+XRn0CSlRyXe8WvgktdR07T0dexORW9dFbUH73KtUXeS+ekMoIbZsKNYZ/Fx/RkTBjDJP+qW
rFOQozvxPtYhpWi0+vV6D/rmlZO8dyh6Jzk/Z8GD9MvY+r4S2Ei+Eclw3MIFfeKd6kZ++9qZ2hQo
yOEWI+s+V+kPQa46pZAaA8pbP7xn/gWuQjXerfjpPfzuMcvafsqEu9u/DHy3i37MzM54h0jcRLd+
XLxG7OYJh4KRVY8VrL5Wppf7b7PILRIDLuO2XXCqNm63QL0vr8pAK3NPudDDLgqa25eirMxmgFxo
eAaHVj2HIf5td6nQLzT2Oufovrze81jLd7+NeGfwVevV4RuHnRD/R/PNbYaMw48M/44Eqm5fZW2N
lRc9HWnwFQVmu6S7HDySdWQQ1uYWLt2G4MivrvZI8zrW+ZPHzRJ8XOaH1i7v9pjcJGp/qDZ0mj5Q
akozKHB6AC9qtNoIFH7eCJ2f2ETHnMM2j/pG9ZlS3dk7OPkg4bSBEssNmzsJXlQSlq7X6hX/p07A
nTj2PKk/iiigno9XaM3g5ffamXr7cJ2ZXX1Y7ThhgFHUrylEVJOSOI6JI+vHdCe6igo+Uy6YOgwP
L8gFfPqNRo/ScVrg+Qz4aunMey1NxyikupNxoXkX8PHy/bBGt/sy5ZJjBTllEe7nK9kk0ZqlIwE1
Y62qWz1noJh97FGi2SySeHcBz/ScQOb1H1WHQLS5LdpkYtIXpenb2cqC1ridsZTx9HUZ25dp1vqp
PnLUiZLNqgeaVpETbCUXRJvqt4Rkv4HVzqJWDarqQ3Fmj2pzsNhld1u88h+7ZPw7C0+qz9CO/IYt
ujENT65fl+xUZp8Fx9MuS+63yuNHZK0o1ULmyJv1U2p/ufG3JTRKC0qwI1G0ceIs6nYcsUA1Pbf5
D7/YZhUAZ3Wu6+PLk7bOtw+1WHc6euoTFjeKHp+XF37sSUzPBGeRUtVzG8aKZ+ljlS669vBVf7+u
/zTt99kLPYcq5Co8Ze2oysfKh3HDJ6p68TUeuM2yAjbF+hnvbO3XQdJEV5hw9fLiOEF9+1GUoKUc
rKg+LRAqx3s/qaqNbqqwsX+Fa/kh38noM6EV/cJmPHVVEDJ5egX7AyCN+s+yvuInh/70LOM7jwdR
PMiTSe++jzq0rFl4WeXKoaqHvAKYWngc3WivUPVmxPNK6Q0UJk5TiPfSyOy40Lrr0SPbRPdtlSK1
BG/Vy1Om2u8NfTWU4lPnHoCYDEoIG49KSzoaNiTt2F4c9TPuiQcGo2Wp3wXjnz4iw0RO5UFOHd2V
Gk5P9BPSUsnMKjwafMBeb3NoTdvQin9aPnx35DLqNQrud587nidtwUUlHF8pY++8itS5k7nlPYOa
jBrNS0kJh21gUJFchIZ5tjfqinc09KJFySKp/hqw98sn80GZO/3qA3mWea29ku5xPzybiR89EHyt
fd1cnJx9wMdbut/q6xEFrJ+xAIgVNkW1cwuieJcf0QzpFlF4XOC9OY3HbI8qVSlCQVR0VPIqH1XN
86EWwZrOCxpWHo7UwufVVum5FKIuWRvB6gwgmpPLD0KcStooFChVBhG16fMr+rnRm1XqJdypPq+o
s6YdWE67PrIE+nDtQAmin3pVnFyagklyFHjC37H63SyBWPiv903daHWgwi/qm5R1GCeyUQDVLCGh
QZImDKLJ0eiiU2q4JK3rI15Fi2RH0wFnThl8jbJGuR7NT7UNALOnvVm7Utfaku6kpDUqatAslQ/a
eDKcIsXD0I/OPStAnlzO7IJXG1sp2iECSrVL9dWbQfqrblFP9uUk+tFnietV02jPQbbrckI1FbUi
j3FvBhQ4GkAXUboAUlAnih1DPhmJ6mfcAwVoALTlMDE3UMlM+fRl+y1/q6BH/8Fs1gJs13s0A8qI
9fgTXmvdA9deGEU/ufqqjQ67B9Pahim4A50eGHSQysjWD65Rv8oDzQhgptyMyKDgs169ZB3pHuVu
kuAUu3vUhdq6Xxe+s6OX0klbUvVmyq6rL31trQ1qZik1xQfQkPe50ZbpZ/oZfbJnMAshlhLKXF32
oBSceAWSgCBAEWwDdur3zRYSY8f2JQBD5QsIdNpYHMBvkI81seEoC8Ij52Ru2/Xzq1naU/27+wUl
9e/oDHbx/e7X2fF0ukhYOxK+r3YfwCamT89A0FVRB5wsJPqgj3XiRz9CY4eP+4l98Qo6/1L2KYzU
g/6K0/3AIwpp7rXTC5/KWod52+OXS7jk43Fy62H4T/2uvoxfY1t9qW2gfJBAkSSB+m1s6agsxa2g
f7dp10yk+XV/WRWU0jyDJ6PeqYv5qTD31uhH96lC1aftdV89aE71qC+32KE9jStpu2MuU9VL4Xmv
AeWmGkQ1N397FO+ZhndBmn8VSV/7SmrIVvuiU2SN0kCjC6J/1A79Zp8adcDxTgFqZkAh+pKUwI8W
BZY6NKn8o2uhMb590Obv9mkuw3W3NJYMbl7TPWxKi2ROVzoNSgE6LYj1Wbuu6afWHUJUuL6MkDA3
0j8AvyLKe3PAk94c6CM1wyZBqniF66Fh8lH4bW563xcqnZ1Z94Xq3xyqEwHi8FtdWSt1Ho9xGo/g
wuE3Z4BCR1ONFNWMwVX1SkTxy7M3zSncGdDU5dPZsYDngbwe3m5P0YduZIk5M4Ccncl4mz7QaA8Z
TFJbpHtrplL7DSXKDOXm1OLbLQ73Q4xyeNJYVr3Sv+8HcXt8g+YgQoVN8ij7LVGAoFtI8ws69g6l
T1k4KwYBld2r3srcGAu4/e38ugYEZgnUrPRVu2qWj4NJp+TesFmkNi4HLBZ9Fu6IV660hfR4MDaP
Exge7Q06actPMPbLWdsgQB4Hd1RFZOQE1jc/WVIMX5wAy/3Q+4YKYQ68/Js2Z1hgmdeu/sfSfS0n
tiRRAP0iIvDmlXPwXggJ6YWQabz38PWzSndierr7quGYMlmZO3fuTA3XalN/kp8zY/IcqqwcOMfY
28zQAmqEiuSlcodNbcFNc6BSYHDSDV02+enO+5/J1zY8wvHHmgVF3XvnseHeTc8ftFT+TP6C+ko4
cq73KoNqPwYvy7/k7DfTYmfd9Qrs7MIm3P4YBxPn3335/IHkPdpz7QbJQVAHDt1n0aOtoL0y3sFz
yB5uf9bj/664CFdwI/vu/MMnDa/0GGReT4/Iys80iGDlR7pXiagqbmAYDnWddfpUUYOQRDEQd8pk
Gz9PKjHzlre6/ec+LJ3jvRpkJ7zd8/f5u5iyPInW5N9tsHoPlp51vyGkqBoThfNwLq6yj+1evoAz
vHgPx3GJgNIknMSlRcXvvAO12c7uiQWj/eOqzASzeNsfBns4+34OJ5nq5B+b6DquwBLxPTJM7dBR
8XLvW6pMmjeefTNRM/hSsHwmJlxqnOyWaE8Nzh++kd1VcjGBi5fwle/jmC2iePMoxYvvxbujMvnC
Mcm+LL5L9XvfO9v4pVeHrJN49U6+I1hRx0wp5pneP5g+J+ezv+3kXlvMJ48mf4xmSb4+9Kg8eZZT
HzeG6FzO/W7eHyTamS1Giry5c3d2Lpd+MYzYl3w3Ra+SlN+F9qd/LTCr76dDLfEYr75ZpM7hnbme
k5X4COqghY/CL2zw9O0mpxSKdzB0K6IWmWGwVMsyWQJOsUsvSQWoTI4F4y+cv1I/Fyt6J836eM81
fG/3LVDOkAtAMflwkUJ/PVqPEh/L5vazqD7tEZe+Zoocj8oOlTWVjxXVef58VpTSqSbiY4+2Ece0
o/iwjIWgCK85i74e5SGUpJKf0mKRS48HoVYxGa/139p8FMd52rjkQqKbmo0coasgG4D9ryZKsRV5
WP5+xUDGp8o2StdDpeG1Yr/4zlHFFQ4MFYYMorgMfnQixi9PSt3hWOuG6qa7hhCr6ixaxJNKKU6q
r99XkMGqj0b3ShBv1lATtaj9nGL1ZtdKKmpj7nfz1VEQiVhH83KxnGyUvMmhgYYanSOPUznWSn0e
fm9eWZADCdWxVw/H5kZaUcR7I2ASKVJMot0wFx2JlayGx9pN9ZgS0RYDShtlFVN8i9Lfty5ftvKo
xCsXAT5ULIX4QbWUc+6fPrFVXG9KcUXAWH6MwXTVdDyaVHLO/HSUaoduu2nFQTRpUkpkHhCJc2yv
14/RW66RID9HWTf8gXKpIhdXOXqGDjhx0N9BzWsuy/VVfCwPV2WOULsqadI8v2bkoExFprp/lW+a
9+WTushaBBtak9AFJuhcq8phi6v5qBgXoqUHYMVuzVKZFLXi2kIlET3rTqpqgehjXinwd1BOoyGr
PFJDsM9zeaPAiM0YE6OqbvsE4Zr39rWBrVXFaqLgHNT2zvEYxb+i3VONVAjqThAXp0YWE62Oq1go
tyinsOEZY87GRf9b+ls4kBM4bp+UruuyKlRS0tG1eqqPU8OwM2nGGKEI/SRCQYowZymttLB7/Ico
Mn5Ugth7NlrGicoe2LX42rY7qTI+TxOtpaJ8OVJf9Vq0KEOJ39siXsLMFi8YzJi2iuknDVBP+RQB
ghQWdKTByZ2GvkbFWhh2sleKsZNNeF0z1aamYA0zN+/K1byLTH4jtLhSm9IN4okU7yqJ6czuoGjW
nrWCBMIjwmUqI3HYBbacdNbiZWMsgpK7Ar7e0dLTsbVXbM4/ZvVNN/t2jwu9FnGiTvJl9T0jn/PX
V0cly+ELTSir28FR9v7ZPvf0Vo6CiNyVsCTB1qpsXw2bszXvWLjNR90+VGIuSUaCedJN0Nw5WiqT
GkZ4h7gVfQElCujvT/wE0jfAJnIUWRs3fJ29pIaV+KBCZkmoY4kyJI7ok9vajmktWor1dCvT3uoY
8KSeWfI/MVd8qBSjwa3OFMYiN0+17B/bd0lLBMsgYWFTnqP8+752M75L5UGJ96BekI/y0WfoVHRX
YTtYR9IcCqjuCqdWvW0t+Fo34x1k6pfDXQfGVs7Fs2GarFWmvml+7+1SRWTfwjvdKjW8igtxtGCZ
EqSfzzEwQ7Ml6kp1tS2NUnVWIR1IRuCNAarmWg9uU3TpUPWKab+V/9TnrdtDLdnP00JcNOfDUBR7
VHF8qgp6qHbtOI7mu6qyuCypQXlBVjjOE0SQFG0W40VtHkvwNPYxXJQoRmhVkKyUdGbVrqt7V5x/
+CIpZOVi2Va23EF1sVdJmqZblkJD2WahOmdbWofu4w0JRo7y2D50N11q/G0ZJJ08g5S/bvBk4gs/
IQf3cp4p0lh0V1/zPnZxoScZiCkS2tVSxuyEB5m/zr7OSrPfLgrRuKAFJX3RIfw9ZP7lH6Ut/xqu
8aHqk0GyKZ8wKK7j+5i+w+TzNM13cr1lWxi/mt5YISujJ0AcwAgvPFUdbNs88NTwQmeS4/dMVC9S
XZq+XYrdZQgpa87uFA8W0Aq6jOeEERZ/MDjfLjiNe2Bmc9LJraqZns9wnEPTqGX40Dz4oNQMJAWz
nefvbEqJIxgyP+Metslnrdv49a7913uAAMgMk7PMF2pfOFzFQrRtAxi34VqgwktzicRpXIJOSKl+
sFNdQTlf26t6ZUrgwx3fdRAyWJpXcKlhrW0+ar7DPffJ8B4I6rI1DZcMqMaFaC5RztoWIzE8kNuU
MNkgQeVlgGJ5r76g48WtyTsMz+W1DU5THuDSFIMq10q+8sA4Z8w8aRE+bnrAXrtCqndpPqjfe8Pw
0B4FcNnkq7qGxoUBbyLaZrjkPDt/d0zUXSU9oEbaWWiNQwr4AcIvl+B5yPf+82Jsyf6y+7dmop7p
ZTt3oXNnNhUurNuePuQniKzuF5463wmvOG97cgOWNgzu7WZkZvW6QOLT2NFl6KaZ2S3B0cPDu8GC
b00eaLiNlwH7GpHebBrAJvfndoZumuG9Ls10IQo9fXjAfHRRjhz3rryndt3zZ0a7PT9+NBdTUxne
X6jyqHEW/dZxBxBN3rhcTOa8vf8RSBd0GfdIhERuoWOn5/c0QQ47qBWHuaO8Qq/01jyAt+0V+HK4
Gnf7UQvPFG5nDsIDhiUSZpZbWp9NtffwbuazbmqMsQ+GWeRI+9DJNz2cAGPgIoOwKsLTaicriugI
Q6w8lSphHfkQ9/q4IIALegjbI9u5AMH4C72gFZPtmjdlzibQupv8e9TMK9zMfz9qgKpS3fhlO/9N
XyJ0qGkYhQCTmWXPbapmk0rBvVMNSATIxNq6NQtBNjdkDsI/sMttuWxRbSRPkzEd4XJ2uNkVOV2a
xoQk9DjtNjaJS4b34cqLmTP0AV/cfx9pWvgZAkQj4tAOg/DfQJya3rp1agZoxzLb1am8+X5rQ95y
1wrP6BwKay5E1dbWpGJD14JidVifqZ7V0DFef2uVnswjcuOgdw0897rQExblXnW31n9Tlu2s792/
3SPctJAn/6A3O1/4ews4DJQkfHIvEWUfhoEJA20g/2ZvMQ2fdaOw7p+/QXTXAivV356/p6ZQCn6S
/Ay7PKhuz9sexg99PRl7aNkm+at/YRYm/6yEFmQzpcNmeF4bIxHrc9PWVerv3y4O0k5JnaMluquL
gi5hdV+ak39rZyf5IFALBIeQZWsHdtmVhNgCtGR3Nr2ETazSseQZ3JkeWcIjCp/C45bqk69wS5cG
dmPf1/K7ykXEsTFhvmcZ/tv/uB9po3qh7cp1Yxl+7sMmZw5H6ZoqSEtARbTfK7RL7aMoxFv4CBpq
DdbiNv/CUGWTpvHQwkf8zjR8KtEGYxrUe3iJyQn8GkFCTfvfrjQ0v5Z66/n7SLpEKvSFapH783y7
Vup3voz33AKrcX2OiwaIq6olHNfE0/yu7zURmrCslKgVjxHAKPwCrX/kXrV+2l4rKoayL9omaFn8
WvhYjhLtx4sosTgqhoYRyW9pxMumc/6X+Li8z/+lPkqv+W66GxaFeRwmP4XjPahVpv/sZ1+CRfnO
DIudtLZAWuq0Uv1L62/ISeMUYZf0eWp/rcVnb7tpEOtJOiIRuja6Da04hIuX4BTOXtavsy7CTH5w
Ic12jlFSkKhys0qS/uebJCbZ9LEfhlbSxc4Rgy5E/nCdsTmQrbBw2YwQlR/i7Of+x6pwjJweDZOW
h2zyrN4KwzNG2uKt0HMQJXBOVjOPHYSKCsNAkRxupisFFwCjHIZIM/VTGB4JdUpudiG69jr9RNDn
F/M4+9KZsZH9zL2mer7hF7bDFEwE6CgFQ3f/uc4q8kH+5VB5ANgvkb86i5j2kIfMAQctPb/s/POP
ofVrNwUG/6zmISn37LUWiCtjFpBiLFN4/Dn+gAl06h3cf/D2oKZSAFnAJJDDSk1/BhMrYbMLqQRJ
3f3Y07ByMjjHH3oW6c9LXl1RQD+YO7eYvclZwThYlu064PpXSmphAOx+g+mrD3gYxw/P5A9Svq+q
ATpBsw6HCwdAmZBL3O5g7uTnHke5/Nd5ZTsGFk0XU0MmGZWEPk1GuaHrHSrw8f3P9taEXqUHOsc5
uD/htXDZebhnGlb9mUYJh3+DmwLmdu+5uTPKSQWQCEKzu3Wcg51CV5xQcpJD/abPWn8U2gFpnXxN
BFXjyT9XTPUCYHaEtCQhd8/fTKZ8EDZrWTEOI4/W/ebP/Og22P78YYWpxvN38sVS0HX9spQmo9nb
YppkUSDSGT0I4O3vbIg3HM/e773boFiKFmJxCZdHwLgYHCAQ0OsSEil5WztRlkTJX0PqZLdpyWx4
r81SLjvkSWDarHPm13VBGkVvX8Cwb0CNStdoQzlMJDTv+d2gT/5JyJwXlNkMVABjzVT60fAv5tVr
HJAqKBrcwmJwPYbWfxrJyT+JWljTW7az+GYyVu/nj+cwvDJIBUb3KFtdxsQ3zYMxhhplX9Iv949n
v1TPDLNaKbeR1N6sL2LZiZCgYXPO24B2ewfvwwGajEJnvPDuAKBMwLEg5FaLB/MYq6kR8mfQSrvC
PTe6nJ/KzBhD4neI/qkZpD481uyd/bp/BIDql12cve9/XKb4mZX3FHKNgU6zgJpfP/xWqtvKVqkD
wn0X4Mjc6+K7kKyaT5kD0C4DZTzYtxLn7DpOSA1zqvXbETkNM0blMQBL19ns5zZaBbCfayEnFWA6
OSDcqMBh8+fzUiHb+KFjYalilmdTeN7nYyCldk/Fvi6jYAl98cba995cOP6afGGA93Sn/3IiEoCW
QzjsPOsjloZJLCq3fGwJuLrBl3qRPzR2cmF2pVxGKROfi/+CRTuVnQ8SEBaRBQxgvJViJ5bzAXAn
m2LB7B6xpIXPlBaSC3lAesuuKcocjxdKudTMCE9LkexOamjze0tGkUHigO+mptZb8oocbF7OWHp5
XpPkj50azkFJTAoDzCh1rZCkOFY3m8adYNia7qukbNUdLF6X9Qaw3Mm6YhckTrYq56gQWBrMSnDE
eAoqUE39vgz48+7g7+yGGs5QTtnMOPPN3eURfAqfcS8b4ZGPd7gGfnIZeAUDxeo48KwVA/0pzxxc
NOLlEoFKuAzl+7z04sGTj7DV8jC3QzzLtQwy5/15r8rNIQhMSmrlPm7JGgczbCS7bxsx8qsd4Z0Y
5pn5NXiOGi9v3rydl/JQ14/DPBJQGTziej3T75yxe+RljqRwTYtDmUBnsuaSwfFIxq4KMZaD8/Zi
KjljBtGg/eU4oZ9/Fi7J1GYqxWyTKTHpaWlLtnsdHFImev9jEbEmwYeSTEgE/JwR8zz8zfOHHOPY
+PmhkZZ15S/skRktrlIwTabJ31nF8JOf9ThEArDwfhpA++wtVRJd6skXfUxA4CX5A/TCxdTr2t/5
kd9cQsIBCG2thkhutJiWXrle5tR6sbEMst/tvBM/xLFsQGUdGK/btgk7tw3ukkYAO4nKA5JVsG7h
hBHTniOD4bjwS8Awb3slH/Sehsy7ubsB9cDLQ2ifyqaYD2vW0y2sxxQ6W8X6DWmWRxhug2Ij3A+x
j6xja8fEmcf/O7bHsBILm7at67OLXdg0ksPmi/9tRmwbloZ1fTwasHbDZTG7+c3kHGK2SuThAQ+n
vvuHPfPoe8DtqhpOUSkDMOQ6clg4hv3F4jH1Tm5PZ5z8bjINvC1uIG1rS+L8Eawhs52sOi+CV7kP
/+klw1tVbAe5DIPvvR4DvU89p8H1FrYlu7Mh73z6S4uadFkRCZYEtZMyZ5p1SbNaYZWkAoZ/31al
LffjFTWyJPW1cJtF8dQxj47BY2TnuCYz4+fBGl24n3MdDL2pRc5o5hZxmH9zAqLehpSFdeXRvL55
9y3EGAlXiyWEb1wjHb0W7z5pVD2Pp2AAvD755F9jwbpcNr/oD07zXL7BLBhxV7ccXFfKzKPMSx3f
T/VSlmq+CyxoW/0burDbsBKSujh9hqHA6CCGfQ1pXAO3mVdtAbkNdwzZHKlX1vK+jWQxJGplQY4V
u3fyyTap+clYe8OnxfyIU8TZvhnU5OAQMjiLb0PqS9aPu/kVtsLH/if8//lruRhifPf1svK81N3P
LZg1s3KA2/F+qCkXyk4kY21Dej45FDLWLvTM8J39dVOsypfw5KU2HuDOUzQxtg0J1dGydtY2I6OB
BhC1uiZVsvhKcQRRFwahkER9yZQZcv7OIM+LqWU5+Zf7dUaKuCS2LW7Zt305+SLg5B7xi0ZisNpe
kvZlR0R0/m/xjHfvi+/HwEWyg8VUNeJ7oZGTOg+i8wFQPkBilxFRZva8TABGO0qqsv1lA9q2fd02
SF+Uz6OzpMQqRhGBkBxjp17/URerN6G1U73YVdTJItxCvxL9GVNxaACzVdzf27yVVFmQVbDH8f/C
hNZsKrteK5sf626LBN3m2PKLWQNveJSXCHlR+8h7hB1/DlvY6DqP/Lt16KA4I/eGvTibzt6ZVTvA
5/k7AYu4M7cdUxjgD4wKG9v3bSq3sNuDoZsHE+AkcemwcdyD17tpMNbBz/gzR+lt066zex2Yz/7s
O/BWCsGcsAEnh3Hmzx+kcSMBDwxKhs89HjFL4wi3Du6XoNK6TrYSiVN5kqmRC0+klRyHnWu98xG8
BWtjbdu4DjonyzURTIPdjYjndeT6crCeowI73tLMOglTbYFye389nLOT341bEPKEZekwZADh4H/L
z/YImWNUal0Efj2lHCHejsyeO3pUHtHHncyb4iRBw/D5IcGXFmzlw3Ntf6LCL6saOrSiHb7nX4xr
6nd3qJXIoyjJwWhUCNaaw7wzJCwqNtbjJf1Zeg2v8Jd85BxlPwMFRJtDJ/lFhjQrso1yi5CjTX2o
QJhQlQ0ROSuxeVKl4At9zq7/iove7lwWPC/SVIXKp3N3dhXsab6Vgr+vYvUx23vzeG+WKPGnKtdC
+8l752a27wXqcQ298PLnskaJ4XWc8TtFFmie9QzJ9VSU1nQQXUTTw08/OP6b6MFXLC8fNarKfcqG
UfonOd61S51UNEp1VnGyHJQJtTYva88M0Nm1eB9VJ3xFw8YW1jLN17MsZVBEL/We1XR0jme9dEsb
+XoyDp0vZfTOxJof39lUtIr3zVP7siu3c7LKpA9Fdu3896K3rx1681ahmR5nahOBVXv9lWpefibD
Z3TubruZZqqb64rKGqfGMVLuk4ueFbBJ745ODRa+viRxw982ZNjGiU5ySKF0WhRV5sv3aRJuKP8u
BR0llvEuhQtUznfXzeunQ69+lYc7daWkmmsZRe0H42P72b63S70HJfFkLDVd1UNb85H5oBBnWIeE
Tmn7UWjTkBvn/SwdZ6J0C1lEaDqFgebih/d9l5mWuk8NzX92kJ9ED6mS/HumuVw3591LO9Es/Tvl
K6seB7S2fGk/K0UUL+ndskSTODg/uFclDuifNJZupW1XdK4WXxa9tVPyfTYshq53laDZywP5DmK1
Bq+V+PBdyRs51EOFOIF8iNpjWeLemdILX/jr0bx/rP+5yKR7HkPmtM9bvqTLif7tXavJvpqpUqqV
6ycHFGNUe2/jRzfbfEtKxjrLByqUn42inTo8fB37h871e1Zb9y5d2UzN/17PDpQXXYMGCgErS3qs
dEG1zqkUG7jBEZ8yvvzbjba9TH1GPg8RFYziJeN5ZVJed5Pl4ksO7+ZYldepq5CQmptXNdCVnBvz
aeUYF01dneLQQXDRVZvVVFqh0E36A0BPR+f8I9fxIOPTXJ6jNFe8p2DVj1Sygj1k/oDS2RgSVHg7
d4qaur6nipUV7v/78RIvs0TncX3kjqtnjDgbv3E0pvbT4psu1et5Us5Jyb7ldWY89NKQhBtxtugc
kRUbpcaqcnXBFJEOJGVMQH35lHC6fB5Fq9zn9qN7CqnLHE5PvP2QbcoHsetPUWxBJeetc3xP62cw
Kr1k+xvT/i/XXQ2S+Sj5LC8/Ej+leaWUZq5a243EYmYeSGLh/Lz3nbiqZTaV4C00C0HBcNY6Dh+L
SLZ5q3lAOfkPJV1P5NvLSn+Hxcu1ek2Hav9ngpmQJ35T66VAR94kqCCkajPCm8r6jxhab6kHvo0g
M4Du0jvZbPW5GCXw7JlmxPdnzyl3y1aVdDx793HpYeEc4UcrcrWI5WfZylKPg+jgE9fw19W3PyYy
xIWUSr8a9vdWMh6JPx9PnEJkd1L0Jk/i0TOpw+AAir3SxffihftIUHaK9l4o9NbbETZs4d7f4nAP
DsoCUs0CRioJPBVt66iIY0E4ZXZ+yR3iR3CNZXNqbg9QUXz1Fcg0g+M4s2jjidXO59qBbMfw8Gyc
vpXBhbN6iumS/cznWumBA5MrVTy1hdYhGL73MNiBEqdlfUYhZMKBGOQ5+h7hzw/0OqR5fgyMagMt
LYQSb5x1MBn30/MEb0759L26ylalEM7XloDkCe3iAa8r91nF63PxAsh5jRItQSqGvOLt8mFSWarl
T9Ymwl5AX56QuNArtxsgqqev2/qetTm+7Ep9jmbp9Znpr/N1kSYoy1gKhoWHx0UNeQ99wiCdR6tS
f6atV7Iy31Vj4Inoa7HtXlm5D5fwBULm6wqXs9gxCqfl4NRy9P0udk1IjyNtRRlTilLb2gLsaVEl
rCg7zZX2byjH+xFU+O/se6w6Z755Z1LZW/TLRg7DIxHLNcvpM1A6Zt40tgidSfUubF/HxU9ezGGa
/+QGSLEhX6Xre6r/k1ZyNd7P6nrDJLvLf8tOqn+slnqnL8JyY/7TqZl7dc8Kn4VEfshKr9sYW1Km
+3ZquOXohWYFQfWdWtXXqlv4CeLwVz4SVTm1AvGmvpAf9rqYebfk60qtjIJnJ37NWkgum5x6dRml
fGMbCbBw7xfL+jZR4/+c8JYW+mCEAEPC/ApNQ2eXskIuOwUILUz9pCrs4KA86pOW6oArF0ib5p9H
k4Jb/fAvE1MQyUeKT2PJ3Wck71EPgmty8+RBD+kP9Z+KyKRGpmo2MN3tm5suKp9wyrzihuO9u6Vc
3jBpgOTK5viSu4ReQ9kwxoXfUDgxfz2OC8cm9hL/L5QzIIS+izV4+Eucmlut+ILhhG1V+jWPXO0N
4uO2kShUlmRXhUS6P6gxQ1xyWXyp19XQFAvqcJBYoNMLaYWe2Zea2PJdynysyb/Fl6FJB0oTh/Fr
K/2Ad7AJDeh5afLOH/iYNdEmlg7xAFyeMFOT6FZ2j/I/9PeKw+H3zexJB21aC+wEFPZyxkkZeggk
Yr289KE+SYqKmzfvx7Exvp91YFImtqnrNTGEkQEhSr8eBiaqj6oFLbxjmJ7lBbVYKndNKlpqd3uy
ByhbtSCC196rNO5hWAK9IF7H2nK0eZfNK0bfx/dUKx/tG2B0wHCv8JO5qn2rpA+Rol7BRjfVu5Ix
PDae79jXAWUHsTkat69aBiWwvrAZHp3t60bHqFvlSlmbV7MIZuIxPfY3gwwR1kSD5oGg5avY3DWf
wQZ7ZFTtnlisHyRfok23hKPmBIhKPfs87QQAwYeqJ9UY8PZ79Vhq2uxOi/SyuWOTgXdcWB90pwVo
aJhWcrCabje95K0thj1e6/cQUfMAcJ60xwohUi4VnQY3igFX/A99lLM4oaWe3Os/C/Y6JDwHJVcK
88lGSpiLAsQ5y8OYC77/KV5LdWFO6pcfzMIA5ow9nnDgk6NrC3Uh6iKQVV91y/I6gHCf4ZCt0+ZX
RLGrL7537/tOoK49K18zzKBUw1GOY7WOLrytt3XD7kUB0/a7nujt9NJBejnhJogFG4VfPeV4zcWX
kwQUsl68ay1H4tZc/1DBb6zdY/0IoozeKxcMGcSW0e1d36umMKe+7cTzAaX3+GuDXBJ8pVV8qD+0
9NXpJpbkOn1jojohhW2ixsd7qa+hU6KdLehNVFmPdnhmL6dmfpCo3r5PvcUqsu+W7euH1AIwzUmQ
7pb6Bfvte+3yeiYPyOp+aTHSOrX5FR4IIC8kiw/927chW4+09Gqni+XZUkeS7PdqEj++z8tW8TCE
cdx/GByuo4jnrwVbqUrlNnR5CPkmgVkKN1Hw6WSBPogCLtOUXAiFRyoFtm5dOEocuvaG8iESTr9d
SSoq7tHeRwe5VeX7UH4g0vD8GiIY/aISNgeelFMdPU6zY4Ikufpm9IppjuZnKaQHOq7F29ZZ684n
zaPsJyWW7tnXgWfRdjSJWqfKnbu3GocOL4f32wQ0w3HFYnn+bhvXQ21TIyKJVTjWhqOyGx316CyN
79/UwQalcv5a1/ZqU6e/WD9MYDzFgb21KWe30bO1b4gbeXzUkJvYNPGGr6zFyuuNd462csqWc1TS
yssf4l9SdyrZnJMtatGrVooOttqtH8ulX3wXFKBAfj7o6kQXMguJ1uUsReG5GZcmI7P9ydbwZKPl
BIsuzSY4SQKPjeqb3jxhrIIzS2wKwVstR7Ab13oJB05rTQ0yOCOYbJIpVbXLxSYsqoK1EmlWXdH7
71I5VARs+EazCmetHEz5Pg78r+sfzEBQsMDjywIukK3uynQj4eLzXM7eo9Trc4M550uRcp9oW8Xo
K2tFiQFJtE/XsgdiyBrEq+StkWtd2+ryZ9Cq10uXdHysNWX72L51ZgObpFJorYfX74cC0YCUoD91
9oqfMKXIBHxA9CsLPMJZ5Zt7TMP4jmP41Ll0plGhSAYL9aTnoprT0V4r9dJ4Bqd0wTlLHq20Z78W
zeNplGuTIMyOMvXiV+q7VFWP0pUY7N5eTp3b26ND165xf+dRP8UEDwf8qXbrBA4ZI1Ir4pwedeqG
esRT0VtNAy9a4bkqEhacCU6utDXJ4zJ2ZrhURWauHt9L3Ux3X9+M1617tH1T0jUInSuezVSUG6jz
Lq8EIItDeTV61jnMufpdG4NrXPxaAkORjhp0LWoqpk8kXQmtL8qX26iwgF7s+zSxVhQoC3Wloogw
j0eZnqgacbEjKddZZ/J0tLa2cwXcMrIcjEShxkNlmGU/Jvk4VUJskpXwK4DmwVZGSraPl4geGF+d
doDgJihG7Mk0hngfbkobqjFpZUaTc3kuNeV3KwP8AaYHHf7bLaq8gcJvSCPvx5kPoljdZLc4mHWX
KsQVByV+0m/JQ0R+WJBBH2wyj47ZKPtP3Zxg7M4nLO/TsjgiqqCAyg4LGt7gf7mt7HFIDtPeNboq
TJ9l8csqS0WgvH0SRGkV1RQ8FJRF93P5EXpSKj5cN47xucomyX4oMr6hinEmKqGPfFhUNIjrdMcm
qirjVTfs198ELRnEMyWUs3jSXdYgP4havb/eRFr85a2oAzrerJmqJ5FD19qpQRETWt/NPjc1LTni
W0Vv+T2klPUrPxuZtkchHfw3RZQgiEL/NTIQkqj8XRmiTY2y74KS+WBFJU8Z/bmJWHe1nPixQ56C
PLqDF45XUiqXaK8I2DFPkgAkM1dVn8XOd8cTaQ/HhcoxCTjNJDdyYZHjGTp5+0OJ4UyyDPBagYzb
X7YtSdzhRcHTRIlgyEyIKGb8FOrj55pwDAhWkGAN5nxLpaGcF0InXhMBJF3q3AiNHnH7Ulu5suiK
/sv9pCF1o7z/sUtG11Ocn+anp5ddrdQttYJ6K02Y8apVMFMmvI+51TqO0vVrbTGetC79VIfPmmzx
2BBhmgG3BHAu+4nxoXl0vnk00mzl9fDwUqQncwLbwvg55rNvYaoUUlEnsWvr9nHHR/5d/durRyOj
84lzI8+a42yWk2+Xz/nwrNYHdj/IIS6GH6LImX+OCp1AbfFw82yhp6rmdSz2VIIbfs+HdB7ssJCv
cz8WDzqOFUWyQirZHqMsMQh/v4DdAvqniZ7B/snAuIkxYVz/sf+uVdERsvAj+MdwenK63W3/UbHW
lXWjbARUU3j1h5+qHgQkzt5D8qe/e7t9HQbP7+woNw4zdNELI5IX2Cq5Ict7rPKdtDeUiNk8O2hu
8u5umZICKnZLhVpSc94AyzqxuGgiVLAuDgR6B98phLHCc6KQPCtILnFF6ctSX0QnunZVeD863jz/
vSS8+ahfkvL5o9OWhD+1nNomW0VzYEDSz2AieHACQvWum2UzfaiCM+HREFmgpoSSPDyk94y8Y638
yl/TJpGXIMNS0b5Tn7yZWJ9lKZfayxFoic9QahxrVlh3L6xLXpvJOnwMVyaUZgSmUWGoP6dTHqV3
iEkvKkw0kq3Uf01V9LE7vF9adE/KLG6UfhckA9hFioodQvfhpWYrs2q+C8XcdjT5Gyra0Fh0K2h8
4Dlb3FVHjLMQo7p2a+1rBdVbl33FzOBCc1jwuLsBlFKnVUU9cextmtvqfFxwMB6xylDgBognmON3
7Y1LdT5+KJvQpwlhTdVFOG3xV6H8Z0aNdXlddSb9Q5kscGXvgAmHYaqeqm86i1qmm+DpbOo3zNxC
y3ld0yXYl/gkOOXzX+oq3csXCKuydyxJmkdH3PVdpPteWYOV0M9xpX3ZHZX4FF214ZvUE6NVW0Mn
3dxe7ySj5fQc5/d3PGWN7j/XDbum/MnqfMya19YpEr0CY3VcxBxTKKyMYK/w84Z1L2Wm/x8QNZrg
JZ8izHSMUoxtw1L9Fzpti13i4ieuqAeZ1NRqvhTGWBtYywcnbnBi5lVshWkYUbnPl3tbD9xXmqUN
Wm1lfdfQoUq6om6aTz4OViNH4xjnaUu+3vGlQt1AAen+Wc6/3V52g+LbSoWBGuLqXuXtb/ZrIeXN
XWrvf0+yHP9WzFm+vP3dv677jzdk+p5DaPW5G+BZt29v62cVbjbdHoN+6mnKbnJS6nfQYNDrZjLy
HTJLpPyZOM3MLPrqDuQYWpBROQiVnbW8atscXxWkVE2oiwgO1idZlr8ZUZbPBHW4vToQV+aYopdK
KMi4VAahE1A8B9XeBns9Oh943OZUM8CCoG/eT5MfijGNy99680UnDeu1XubzauUu1Nx0NiNcd902
yH5zsjf10F0e80Smq+qxFQEqZaBZoR1COAfYOAV8UG4SR4PTlDmEyMGpCDMKet46u4VEc2iA4Ryi
1hUg0A0ZcPKwjJbj26dDP/m7uoDw5b87zPIBinv+OIqecj+JymITk0vi8v5MuHcCRj4sS4HX4LGp
ulLb8rm38w+wAV0Mpk6DLZTxbd5oWOBYg92AWI45lgnwdSyp7PoVh/ohipc4m1UjRakcEUwjmzL0
CUibM9K1syFkCXkhp2D6EzJTn3SkRHuK+ULhH28DBIcQJ+Ol0hVN9tN4wIhfhOY0N/zuxnle5qPs
lN1TW0T/kWvHxcGgyQWeuf8KKbcdmTjMXLP1CM+bH8VyJHK+MooCFgcyFvm0hNK1/dmbkrpcZXVT
3+qFIGKGSxxrwttGms/qxGjt4yA6fm/n2tnpxAn2UOAsBQCEIFNEdIi4EFjVYZ/GcbZLbgHg2Xxp
tN5J20q/fnzSx+FvGAL4WgwoYGEV6hNDufgMhFPdI306f2DT+whVcOUsMcjOokN8EpIeG4Ebok7T
pcLkDwNvG71FaTSM0t9VprORQ4AR3+T5w4XAVlEyTnD7n0PKcW4bbEeH98UXsJhg5990oPFNXtbZ
kM3iVyrTBEQIRBfR5VtqSVH+kE8lXJj/gt5fMBtW08nILJvDgNmpLwy+Co7AGEi4RlhLfyanibEl
+hiEyrWeOc351i028aZAGpqjKh03c4HmJiZ01P7LwOqZ0dpNsLcTLfL12352qox9ViEzTIs11fMa
u2/ODiDbmnbuAjS6iuO6oeWhEO0nqUo4vIGqjc/N971vblzn9mW66CIjsP9uvY/+t8W356vyobNl
kh0AMa4focJRNJYvW18zVbOSvPtfME+BlKFZTghZl3CC3Vui95iSrlv3Ty9kbE2klUVdu4Gr4IBq
3L6l1cqzaNeYlFF5dDbLV4WVPRF8dzJiZus0CyqzZk7ND/54+6jX5k4v5lnz3pr0Uy05RU0Tky8a
YdafdYy5Wqi8msis7K7lXfsUU3QdJkd4Dr1Vc9mr5tq84Ht8UAX+ufk84K5u2xLxRCo6F/72sl/i
4e0ExanXw1/XjEFsDdROneWQY/R+0zl+3+CgNVcvs9apm347DaRauNPH3lPllDOzhb8NdQ32f9Y9
fC1/U683XWQz9exoP7z21ypaf69tATWkLAs9e012Ut/beujIuIikOvrnV7HTZJodiViF8HvNZ/fq
AluJ7qFzaM57s12UaZWqhfHyV+uuqezKopydqnS7v24/ZhuSCXFyWhjSfwjyBldl00BRxOwBZaQW
2WVVFHulXKFX5qqrv2x7IzRdVlMST4fmXVQuv49se3uDErw/sJchJP2AFNLUp1bhXGz/JHsZlUDZ
ONN9Pfep8lQyrUVlV5tX7/WN4J1mrlnT26gqQS9FtzFLW/+2r+f00uOsNKyzdeNazTl6lnFei7xs
76Y3o4lVV6Pea6RfQeXxJhPwpsRkIKxKToOUIsNYjJjhxak8/zj2d7Uwcsho40Q0r246mfdzI6TZ
inrQXxs6LXSucNYULY94c48un2eBHPEmNZ169SIr9Ap0TQs9N1NRtO5f5TYzP9TlK9CmDrkG+Omt
jtmnu1lmHCL9nXyeDKgExoAu7PR/JN3XciJNEgXgJyICb26Bxnsr6YYQGgnvPU+/X/0bG7s7o5EQ
dFdXZZ48JpALerNoVYn9O0VzTOzOTaAvczQUUWIVsdG3iDwIkE7W3sUNSfxbTE3mW28H27J87Ik/
7QnUUCk26+vyrH5RLKwDNLFzWi9cdL1c9KLgqh86l4n42L6OITD+mX+XkhP3trqZrpVRnfb/HxRX
pPz43fQztddXfBxT9EzXlVgnSLQuv+phn3HZs6dElrX8XhPyXlya6qImOALApf5sZcrGYOhO0B7f
aD59otjb1N71UzvXfBsQxCr5xiriiNXOVHaDfWvWX3V0gzQkkr0OHQCrs03DyjBDMLfjMmhIg3ot
PuWeVdu2FcXm4qEA2gDI3tJ2s04QDvZlM5QieLN0aKQI1y7KKIIwKtDsQOfWSwOcQjZ2Bj2FJvJY
pvKDExlqQDgyetcHGGNdJcyjGJUpAr7huGZ2sS5DAqrHnjVHdalaa9IhD1QbDaq5aFt5tBOqtaBb
3Y4zksZODbtlc9ffLUrLrijoZshVJU5mOLLCX091Q1Y4u09sz4+XjjlL2wGCnwYY5W5Uo4+emLo2
nMJRDC0UFFFC81E1hqjyg8nFqZmCYGl7eqdOGMYo6KAMs6oikGPpYEeqGa/ChbQOS6No/a3zFjyM
D0/rqFBNjuwLwn/T35fqpfpuCq/pJccmhBMxUndZGyh+eIrvUJA4Dj5UO1SdT5s+HPb8oF+YtYmQ
aulm2hWVN80bbnKJsoNbM4Qz59tLhrr0hc3HeNXPzePwpzwU/fukCt2VdMl+B++S7rLlNy382gWY
Tt4VAaRZRsRErseLsj0T+nIXdEvO8PGYxKbgIFR/TVQlwDpoAUnY26mzV2uaC9RxQwqjwr/k4Kpv
SajbyCMzH/bLzql6nqZ7GVtJ82A+jrYM8C3UCw6mt8tw7V6+7pvSa3wdieMtMROqXUiRJfRF63/n
3voTHLMbsD7s0aqC3VJ1oKje5IlipQOqZiqp1t24fvsviaAkq8G4Am8p7GBxQTObwXW0/3fpOKaR
DuhATeXMQcJKVqNvmq8OV6V3K/59/Fx/3MbxcZ6kuICrrYeJTn1zyK98NYCJNqLmlW6TKWZsWmju
ey7mwQmyBCCac3UO+fJ5BCSa/amULYb4xCFRsDFme4VBuMuZVvI7/yeWDTSkc/S8jC6lQjMdMd8c
vNrvuqnrsXJqwKDaGr+GNLyaBKT6vifqYxD4E8+gzaMLrgIRS/nWrHVsJmpOlt6VrrqdGwJswvmW
/yswGx/oOg7Ot6CMPbcAFrXcYPO1H1oNfkIEQlOQUnRrJucuRXuNeoGzNQKgQxrFhfW4bNmq4YEM
LEuHznYk8dybPXX419GCrEUQVXUA1XV3M144S3N6RyB6NeHgWP6+aidR5Cyj9JOPEI7e2DRd6PTk
9W0i3V5+KrPS5Hj2zPMoPUnqEWfVQ99q+bZCxROEss06/Y5/M5tvxH9vYsHZjznqn+VNU8ZUZ/dn
+1yLBFS4UNmuGgEkW1F9F0IWfBSmTefu096C9XGvYMl+Zmfl2OdSFHTw5fvYODvX80v7Vk4Pc1Eh
2kPZnIiLYmJ0+NqDWVedlL0lbrWherf3/cVHLjwZfwpnG3qOxCdope+V1FAtWg6a15sr/Yq+VHJ1
631dvrQX3k8uSgw21TW6ZJP9qbzZjVaMsDZWevWOTQwLWLbiupbJFR2jEbD4BJd1KhqKa8OPuBFL
odtQnKnGCTQdlJZ5rkYK5BKX9E6oI8jvJvnGc5RrJqYBSBb/docOLitZDbcqxkihvyEwDpp2XWsd
M9Gmon8AzKJTlExARtnGY8wD0fnkjmUnxx4v8366NKvExee6qrVl+dFeWa+XWh/fw0wTLa6F6rZ2
/JzZ8XzcGmQrdO9YeaVVNbTey880zJxDYu0EFYlJ8nPITxjwNZXx3Vk915FdUTs3n819d9c4NTIz
89bD4DxavppPiXAd706IgbUYRMf9lDKHwUDlH+qv6kQ1fe8l6LBp6s7R/WdnRyzU8YjwfEwp6+8a
WKCSJnK+197NRePU3tXerVRLxEbbwSKoccYH+/slrSFJ6oA2JQBnVRTXYtelMJIMR3sshAZRoROs
z75Dr5PVkkaHg8YAloGpn4m4BC8G4mdKyU/qDLIFjKp1b0GQH69SOvbulUQlPdETaXrU0InKdXjp
3C1i5tNGHegcl8ZWwXebmxIbOgV3gFV5+L2OUB2KZ5cUv6sRGvJbx9kQ4epG+ypGbtcyRSdjUqQ3
qNt9yqbnvVVVBEv11EiV73UIYBHFvHxhcmP/jFsUJyCog676Lh7gAxfF63+wjoNY0QAOIEkq58un
8kqZYIGbPR6Ko4LnCv0JuSEfnrTyubnuPlvsJz7O9UXzUFVNB0sGTKhC5166VGC4TcG3iPWdw+A+
OvFzCOnugi7rp79kA7IY3SZBXP4q9T2TFaagAtwffv1zWY3/hiLyrQlnAp6TdXBsXf44qjYcks6N
MGALkBL+zpAfDCdMQnAWmMbExqKss2wUR7EdbqgpOEhqVv45Mgk5R5yKLYllZVZ+1gJn61jZ7Rvx
EFAWFOwQCwc0PNTnXK6i7F7cKhgi3GPlIQRVGGDcpwzlxMLmfKjm64tqWgH4LK/4XXWCFr3wE7JK
taPe7HEkA4cR6wulTstQjhvvpNhlKGVqmdYjqH2m2zb7EPJqOxSEgNlRX7FcEBtiiLljwSquVtEN
19cWrOzDqwCnyRZydqqn9bZ9HrLvH3NoMQY3Y/hIpQ0AkV6zy8kNUg5zUDCRugo1+kVfyg3D9Qod
HhLHxSg6+aXThHhIJ5N6krSPV9g8oZesW4EZrE1rXMl90l9p5KxsNdnI8ljIVhM/Ah5ECbCA7y54
ggYQBIzRNw14v3tU6oXhtpWsQitWE6jI/acwBBZAbmLDdT3VBWbwX/K5SIL+s4+655R9SFLh8EP1
+Er2sWXw+zm9Psr+gIFkvifZrJNsBCd2OAXywb4TYHKAhGOTBFgRjI5dUNs/wFoAG3PGU/E67B6H
z1q+t2jHBqlE6T2/HUq7Z3FrVgzhPE4FHc0vqBOVO0wP+OVsYCJSCiniy+luvBxi5Z3GR8Ter9yV
D3cxNY8v6i/7+PQx3rErOH1l5rffnQz2Xvgt8cB3u8+f05NzKxWof03mBluG8EXMjY9Zn+9z8hJ9
2H7vKlMHNNxvk3CvXySFSedI8FOwsScbIc7hCR91LH7bjzR1y7J5VLYPd4CYxbp87jlRW/J3l+D6
gfxfCVEV5yQ8CyAGMMt0bZZG4CHRQcHujrmSrvyeSgwPU8uZRT+E2iwK2BcQBlQI+sc807v/wiou
k8Dz4ChbDW/12DIhjeA9VYLP8Nfg6nH98AD7U7YR/3vxZXmYGttvVmbHe/sdjkgSi9DXVcKW3vA2
WYm/LgyDtszUCK2DaX4CVh10wEu7vEvCEAVGkO/HPFar4oNatJvrQtzUoImE2YbP5PTv+CCLDnHY
z6Pko3QpP5N6EslAIZYMSSUG7abjbhhLBcf5/6C309/1w6fmCXHkTC79owMl7/5/VSPEFYZHS39v
YStSgYIuFxjmQJCa6jL7Q4H3SALxyFB/0pYpK2wNuvf4d/dLhh7oQCL0BY9bUIBnowAjUVLoF4fy
BIR/MBwLrVS41PR3+J/BwzsHDIfsWdccJHJ1nWhIU5q1jWnai+9wG1kZN1D/wtSd/3jdBeILsegE
hwrC1qbR1Q1lEmgdANbM0KZ158G4mIDhsl9+m6tzeXh7N54pu2oKuWzoq4ZKmIQ0n13vMAu4NOj7
Ou67rLQaLl4w/OAZf3gTDPMDxRms7P4Ag4nF4JyYcMs9Yw3TNjS8iJHN4Y8wPvwZWhTcoPNrz3O6
vWOhcCEKfzXcKrsyz+CxcZJfhBnIqkdzxYkRhMb16BkxwWTU/XLaF8iXse8J6ivvn/sHZfznq3/H
eEtXFV7wv1Pdy9hoggBhqRLWpxSmQW7D5WSIQKWo6SZO9fcwo5SxUpZ4c4kuF2BTKN9GZ4bf+B6e
osAddonXtVefZtBc6gDAub9jKIsxeArrvEpoAW2FHWGLlPC0fMTUowvjx2SHQ0iuReS2yVdSiASO
oinbrk8ugehriV6h9SLy+Hfb4/Mhk8ELadTNYZFryuKtoqxz4J/AUMc6XmFeFxjIRcHl70KH/n+5
5+IYUf4vJaV1ghyx+cD4TCtWFRUyErFUWXMf22BhKGV6F+he1ikKahpo0IaWcs4YA5XozajqflaT
MNzwQNhZbyXpQV1qCQvVjg0kdw51U7kxqeHYIBOvB6Sn4LyvmEyEbB7umxi7wKl0sExmpWFq5wR+
/wAKrTIItXcTmFvBroFQ0JR/oW6G+MdqSWTSd9flHqOYnj9MOXeJRiEz94uQD3EEwKhEdPHqFYIO
3xx7QVLQocXZ5m2yExhguOeUa6CDYkiDqTfBZM7vN+oEJDOGSxZo9DKOP1DWq02if6vBjVGKuPW+
IaxNfq/MZslBZr90ZvxHGRygfhr7kxvNvvH/HucgIwQ1Gy2SLLXwMx/Uy6spzcjuGBVudf/7/Exo
hFlBApBHZLC9zfwRLIn8PMZeOl46Y530DtPcPz+3aXNA6K3HhcBEJJbdpOoWn3SD0mkOpuUZwO2R
zUJuNPs2iS1g05unUuYMPD3pcjpZj50bNF31XJlyZPb96jMMZBxjwJUY2hdoPWiSRRbXzfVglbgA
6ShhDKnDXezLYVLViYldOn0vBsT8r6LSFt75/pJ7uQEdNx4TZGvXF/c+pC8jpauIK/tR/O/2nVuW
wRIqHNKIbvDkWuLRfWs9/EheEtYEwfNb1xa2VTtGXZbK+lL3LvRz6mZFshD6gq0lrT3e1DJbSpMS
UpJxjOQwJ1YIQ7qZVjCP7NC19OE5E0MJeMc5NL+qfVujk6Hws0fjQiYVJavMs7y+RW28HQ326rgG
SuDM0yDTFI0TP8xvFwGzQrpNqvusoOKapZ0mL7lnDQewBBDH0M3F+7uypoNi2ridsFKnwOF6qyqg
MSlQK8B35iRMNjArhFFwhF2ySwiTOe7cvnpPR0nVg8nRdtZ+yzLTlXnZB/0B2/qax9H2+jRzgky+
Kh4zlZvCxrf5hsU3jrkYb+QQz76KEkfXqiXm40/Z30zUhqysOIgYQoTzIVbLDWPB7yDQvq8fSCEt
VpwzVvrh2ctjbMcD35yXultcljcE23OyaR1W4Q59cGccxvt2cb9bYIFBwOzLg/Tf/EsSg2OotWMS
ENwbkNBPIAC7yccujNtUengKfkWaM6Yhma3r45KupDbY0iVmC7aUbDts3mTo6rVM0WTL/x73n1yK
Og5MVN4skzl7E2vwvvGFcdpiYuIibCFUhf+3suFsw/zBO//h7sn2BCxJrHTRJb0yVUnOHTF4EnJj
LTwMmqpKMOjQj84vZu/5qFDfjlNAbGwhJn5bRMf+tppcdReaofGYXLP4raZGsdUbTZMz1i05xJAX
+CNLP6QNQAqAtpvci2h1VMfswvYP5m42JoqAeEmP8ywGRQensvbqXp+hulH2QtNn5S1CUHHTv5mT
EuhohVO1JF3PFPOqdh6G4egjTDzotMtvbd3VxDQxSgHU4tFxdBYEEXhrD8Fo6b83Ko4/61HdPUEj
UeFDVOdlU9/lmpkPNVbHnMOTqoIXUeUGy/t6lS5N3CV00UKxiRhZ1U3wkEgVHVL5kmkYfNs5H4oH
FI6d6WDctJZCwuAPBw/Eu+gITBQ9c0z9Je/kduYens3w9GDUeMCDnQYfueA4x284zAVUgwWxaZ5i
7VTmI7DQQxB7TpsgIcrBbR18LzpJ+8WllgQ7Tw75yjvW0MVwxu+dWNHl2Jhx39JgnAY8/kw1riMp
8lodEyV0xM59hDoJSM3B+XgklPmB9DKsExf9LKVjZxftxgH1TdQ8nhVwau0GZfDfZvYTXw4WjGDQ
mLUQz4EcaXZz9Kqd3XgdK4ky/lzmixt1vvEhwkOmmivharYP/w2hFvVcO17jSN9btfeaiU00Y1B3
XVvxULtDH+aYdYVm7lG8FTcL09gmyTCiQ7aCRicx3KlofhqZ6xmhJYbrPuyttrSZLwb0uOiFm8aq
ehjkcC5CKL0N693FCoZai37oxZAT0sAYjJnJhbUaMpFZwfTwuywX5ufeuVYAjx27626ieZ8umlaR
2ntd2Q83/VgnrQnfDxMuJDoOXAqzo7iqvqfqETSJPIwdxs3l7dmU8IpghnkKikpMz1PKqPrl5ogq
xgYz/TmA6jcz3Xaf08KgoHKBknZmnQv+OFdW9tDPynVU+HhUT7gi4T0kaevbm+qsweq7aawTHZtH
EyUNTsVgrZ6sZ6F5WonQb2mjxdtWbWRkItDm+jXKQIVuGFUr9w2lueWaNA+l83CF1gGAr13m8dqB
GR8QTqn5hpRdml6nfq/PySTKuVqqyWiyk8IQiRXhFJHPHZ27h/5ifIEc32uJ0rHj5jXyIuYCGsIh
8txdNc7T4zQO9ZtaEa/ObjDLl/RfJuz/37IYGo9tbnWHw6nzbi6Hm994dG7B46oIOIMj+7w9S7w7
nCkOhA9PgvfIUBEMOEdo+ZJfUIDFd872SDhkF7oZ+ih02WR0w1Nvy2T7h46G6Y22j7GxK57/LSkv
WrdfIZffj8mtv+7FuW2CkUb/TRLG627eAfxsub3kK4FfcqpekdaWPSAHsCQZvakAE63T+DHO+zcW
fI3V163vdnfp4oa56aUdAO/b76a2q90GAs46z/rr6/KV69w4RJiUCwMq3qp4uKtH/Tq//J6bZ7Oz
R7Sdp5rHYWy+7CYGdy6k07PREFbRsba0yBfTFYnSsj7b6GL3jfddRSS6I5qv8Cavo+0SMly5nXo+
X0x68KFqhg3QbgQGRJh5FLoqDQdlg/sJHZYqYPOtSo2NtAgNkXe1cy/285goLx4NHfO7Dt7ubBBb
xC96No9mAMduoRIbZKbrIQDsumGKqJEdvqfPEOL2s+jn/11CVjcIpRhDpqIssv7+pczW1hUjvVJs
cGijEXUogcxJIE6qls13fJKXLFeMzffDVbswWNR85C5714oBd23bzdcPY/OosYJ3uO7mOhhVKhOB
XQOjjdbRZK7QhCHXUhHEwulhqHVDwkqyEejFxbZxYh3A08EmrszjO6zDjNV/zBefVKLXxvJajP+s
kbNic8dGe9a/dLJ6Uclc5nkqm+gy8Voco7uXamq+aklFqyCS735jpjgmdXJGWqcBYvW+6yugKg4J
3+/5pv+ca7fj7e0IPeFj1cxM9bKg/TAQlHPWjBOyL+B5RCW53qKZm1+oA8MkSNhin7vq76ye/0Rl
buxMw/iQdtYoxiiFqPbl+Gjd3PRWJbTKRO1xKC1+k5X3SehCEa8PXYV0Geb5vQWxHxpXz8UMB6u1
HR7MRhDU2atvNJ8KXSw68V97wb8lBA4V5GLaTAkgQWmcgM23vVxo2iHI4ObPbEj7Lu4wPzKNZ/9g
T8JyunvhwtfmM4lKpEhDO9KOQ9ekLZR3i2hzx7aryRZKx343y1/gfmCaFndH4Qrl/bEsUt2QlmCg
UMEDQ7yIbD6TxeSWqMocyoUsubXD6hbOO0PPuZli515bfD2bhtHtwHNbNY7se3dRzP6faBb6x2jb
PTVmki6L6WGis+qbRrTvgUHBnux39nnX6z9h3j/pss3qqEA29/wMAO16mOzNWtnRvputz8rr6bF5
HZ7ZMxUv1dk/RwMdZeXNcaziXCbOfuWocvB8kiAIAAJXd/uQUc6VMtvERms9TDWf1+Js5NhuZpQX
PMR1oqnKrW1hV252Y8D9apyz+c6+ZLJ1zZiUSTF+rxeiz0FqYO5uMuggmWwiT1vtNM7titR6xYy4
JyTz6MURLXDfctPMNBYvQue//HKskfSnRbrqP0e79usz0Zn950ewaa6a+38vm20+HIk/296mY3jK
jRYo0t/+hJMOpb95+Mq3TrhDf985WtJ5kjePDcQ5R7H+eXG92JQ0Y9Oce/bwzKSjvKpgWQn77pae
ogBWLvj4O/SZQfrfHgehv5+eu4/fp6MioXhviquteoOX9hHHOhT/RujNZTeJPzvfj1aD/TAfbs+q
v+gfDONeCr90KQXkyZbTlAw4ql2n3ZDodUR72pAt+IP4vO7KVPq41g1FyvvpxdDQ+XJXAGJ1qIwy
U7u2RwA9L1iuoioSiHSzrRde7oWVb6JsglBdVBP9TWnLufZY4UpqC73XKfzGb0e7brPrGWYQO/uM
dQ6MDbv8Xqup6WKc/sz30hibnFcVG9kGD9n/sDtkDwOUbH1TXQ5P6tiUWuHavM6zVYkkEm6KucGq
keo8WSt9vdgRuUVrxMnkpzKjLu/sM/u1r+Q6CIc7DGlzWoXpxpHHP7m1NGuH8NVC7Rr/M5JoX7vP
oeIrN41Fiebl90bIFBukUSs+kzxK6dPMnxKdg0sYeQje03j70s7wLj6olnhhNkgzav5Vkb3/TH9f
u/x3P+M2zU0z0/L0kXDisL6Nym/fBrP70ZHD8mpK4d26gHQOKlt4ePlYJ7GEdAiSMvRYKyK9t0BL
wuYIYwR/N4OOqaM0Z+XQWGnePcNv4/1FTU6EmXTcMywir5hUPrLqQD6QMOyWGAHx3s0YBseI81fV
dHH1ux6GccxzHpj8dofG3q16tPdDmWzNQ1/JV40ZQvEzbqQbYXj39Bo3Fnzv8lcgPbwRcQ/ov/HS
1yiMOu94GTObT1CqEGFqLbyhHpl8daMFCSUzLMO+MKvQeJsSPqJnXfdnnMxNySToYpSUjb6si+bT
OPRA4W624Z3jSbgqSRMgMr9TzXfg52TraxcDC7MpM76//XShdGE2xYqLEKDLKN9LWAGqcazDdOfS
vk/jddQohBZnEkj8d1+ec9rubocbiVpdzhKKDiK3Gj6W6Uyynaqs2g6TRfFeP/3GP+/N069XbRvO
NXnRtU6/fs5KlACo/s9A2dPm5ofS7Tc1z/4eR0qnQuh2Cwbgz3nKPupUSzUTYLxQZ7/n3Nprm8Ft
vPvOTQOn2PFipJUuZb83ImjDkbavLKr77qk/w1nK9hdahks72X7/bCsENOnPj2c9N10hIV2Vd7bb
z8AZ0t/C9og4iyqA9o7YLNXLd3ylFLQasQ4aJMgvid0dawVms4lmzS1qY7TgnrmExkMuK//owHG+
tOfq4MpmjMtaCaOpNEYBbi+t6KUB47IsHdcWG+lmy9kWHSxdQJi/FyLxrpV0uTB2cvYF3A/U184B
/Y/vCL7yCRyU2UjDQfmoDuf2ppF0dTOVL9UUF25ndIehRDTrhMEqIsto04y3U3Pl5iejm3JgArOI
aZ6+UrRPDMq7p3Z8rCUq5ubhHHFm7sN+yt96nHN7tjyiLx2So2Gm+fjjqmQ0awxVzKKjYo17tccg
jF9SmD73pjEZq3fjcaEJxFjdfQ+PabzzLMyY+8sut0ZD86XtMsIPHaxCDSvnNt5UaVdKFG/B+BqV
y+wtVpybqhPTlq6mzygR5TB9Ac1wkM/LU9ITrHzm+amk6dST2T5TlvYNp+HcLLS1e1SXX84x9FkX
1s2oqYZDF2qod7MNm4p4Xtb1uAUqwwBhj2UOxAMvob8cIsF0tla4kWslpko0mQUXIUk6qcrv2r32
M6s4bOZW49eibx/inHBtqg5QvsxfECefVhCBWztbCo2F0pYZQ3ZisDx5jt6sDUorfJZr7za49q69
+OojH+/mhPa8czx3VuWk42OdxemdxNU8qfTkdu4dMxOX9GfTDyYfzez3XnG+K5mCn+8lYINs2kAN
+gdM/O8b1P+zILTJLaqpjE6lnLgXb8/xgrvEvbrPDRZoYOlWIv+z2U3Xar5dlqp2B4aQW/TY7plR
7qP7Jl5K0lLbexKb0uryEz/gyZokIVt/Cnsw/QZLjgz9TWsoZIAhIKZzL/9nxqKLzr+KWcHel+gu
uqykMzPgCl+bpBTG9wB4G7Wa7aHTJNPSPUpv9k2sOe4oUSAsKtnWzUwd5ejEQCd8py0tny4PVt7r
MIXu4j0q+T8e+XIsXzvuwi/Y/xhMQDr9g1ZEF3gwE25dkXMw1QYIxbs5rj4n8farfeikfzOtwnT1
6zfnvHZruy+lJ+ehxvkTPeZQPXL5hpsksVYASJfShk27tzrdPKJL3og4MXx30xOqtMI083OfM3aH
67eOl5JXU9KfKPMYyT+Lxo0PSgAL6NTXaSd/H4P43713Hib/8HXUuL8qlf0oJWHpgcDthpXup+hE
5/ifgM2jQSyr3CxgF8iZJqL4wl1VPqcxGfjaoIJLWqGMM7MCUuL8uJzrWDkJEaD3jBePMhZMa1Sj
DEF+wv/37mErX/3FpYA5QL6T3w9ImBotRv2p64KWO+tgIXTs/0zujFCD+u7j7GSZ5j9T+crjVl4l
cX1LmU1JH5Idu+zJMeR4D0A/SSZuvYd6wPO/5/A8FNayLucZW/JnYNHFdTEVpf899GoKVsQAGaYf
CXfhIOgZrlfZ/OoCjt3HT155PN74psHN292U791rHugW+0jDyHqxb9pT1ia3gSOag9SmLEUvXXMV
MzxoYqXd77N5zzbSa4G7xeRIJxY7yBAsxj8Lc3zpyRa3J9Qqq2xJXZME1czC5/PzLsOSXRgmhf27
f52qgH1fTN+DPzpN3tv5RGXxLBX4IsWD5teizFNiq5vd+p/332yoO731D+3UIDdIVZND57C7FZuV
ds6KY+SnXBG/JQHETJPLoJCXzm5BQnpp6bQt/eQc9vfSY1e6hQWyE6SRru9pcZ9tN9djYT1ixaQn
G3qQDjbBfclFoQS5s3sTF4309t5uognK5jL356GiC47jvZ0/L1+Fnxd/suI7D1WOvNj256Smwzgt
lBa+Pxll0WI2UfJQCWd2RvCYZmBWqsRxoJ5Fr59iksDlLx8enHg3D3fw+fgfH4NedZ+vPBPR7PB9
N+g+NnaqKqwqjQznpl19e6j5HHm6KlZAx9wgpw/L3gdJrX3iHvhzy9j4njD1XsyfzEtii13lSsW2
LlyjhzHI8l25wvB2ODh7jnbXs6S1XXmV35XSstkzy+9tvvbAEsG1xUw4ds58hWffyeO/zbG3mw23
8R7xwLWx4yw9a/DoCeMJmLfu33NMWWjlEiSkRpQaH+sepNLiq2B/p+EvsB/YZ652Gz/QDz2Aa64m
lTjHHqv20wQDbrgdZp7DFb7Ic3i4tq75eixfPSWqZ6+KkbFpXGlyC53sbPrM8QgrGzCcCp08ECmf
AFWFkO1NTZa3tGBjClnYb6q6XbRmt/SqyRlOYpOfRKZVCHaoNaQVg+5Fq7J2R9zmyUnXmShjNxkX
C1EkxDCAo8gwHcsAvePF05Q3dx2CPtjNs4OX0WZBVZIv7atsFCPGKlyz3lGmcam/28/2ub3rbhtp
SWXX8hxrBL8yfOPE9Jowkz8BJR2xWmPbeJeOpX+cgUuCrujyuO60DpU4+mseahnYhgD7oJIG8+fq
+zEu41cSQlVJRHEctU05Rd+yqtgHq5d6tlKL1/Kdc5VTVPs+TsL/eULWb/V17ckt7CGNiEtv0wUp
rfFm4p3s4MHhOyPNZVkP0+G8+eylucSbTPPbCJR8zrkS1ZKCzl6NaxB3I+hL88AGxn1huhDd0UlP
3Uc9iafNNEVRwgAJBG+78nE4A7TD15W/NcqX4jUyzcL+Mg/2NYbk5eXXqpIrz4wpVl0ktFqgbJz9
4ns5uIVQFvakb0LSTAKL+en9d1njfwbd73uBSrp2GV58HsY0JmfP1onJxrLh7ZDIq4Q94dcKxybV
vT6sI8MOwZtVZWNb20o1udVu/7FHsZuVX2HmtjiVt0hHFeRC5M0LJpPZ4rN4RZ35wKKTwCbJpe4A
Xn5dv/LNfWPF42qHzmcsuPz3+j5/IksfYJKm/dVnZzYlY0n8nCZECh+c6XZNwt4t+bPTAwpfZhhX
xpgpJctvvm2r7rLxb1tFiauM94NbPRX9iUIiek2W5qZX0d/47eoBTAU2hcHOwxUNExzxhBqZEK0T
K05uoTIrTjKjg1H/PxtyuY/19t9Pfa4j5kLDkPUU6OwbYMTb7ZI7gZZ8LJX7zFks5IlOoxK4eMrN
Yj9ZNMnQdJkgq0KD70GIOPKM+PUZgUxr/hrUa9GuuW7HPqWjNQu0p5zj0e2INLAhYsMn6kz4aQVX
yWCKXYxGvQw8KoUbv+sehvlmfppmNsAZPDrzwS3u6nE8f33EP3tf49W6f6ei15RGtcbOLMrXGAt1
mTl9vMlLZ9GEOkOHnPg8Vo/jzCdfAcPtImu8tslZHSewmh17TqJ069k+cgfBouyd29vo0Vo3Q9bW
OwqPR67OY7rj7dUSve04JI9ruwYxPvrcJeuxXgIHYfOH6NEBtiM4UhQMF1gidDfXUUZ/HMfdISYo
vts2VoO1RPf8QRYWMvTEmnRzo0mcZhhfTaNzi3LlKweZKcz1Nc0OnoLEevufm8Qx8gGedi6tl4u1
lg0+DFNFSXnv05x9LRV0IW4bVoK/JWglrtww8MV83k13NiiEJ9PbQY1ubOikkvz/QphE8IcwgvNY
/z2DJUmFlDi4mVVOAqziA5F19cv0MFz2l7+eovr1A3jmbj8hXyjwn7POq2mrIcJ4WHYXsVerIMfU
++2QHwlgolnEcK52kxMgNSlaN9ZRoYfRGjrextMOs6wmB5n63qWONw/dZ1tCUCXbPDZiZfxajzyM
iYzYvlSCs8lUin2ErLKCdpsmuKJOqTxpljG6Kt/Z5u6T81BHWFD7VT9UPCh1YlJ7MCMgZ279VMsM
cz/Z/v2jMHSqgZniDZKyUqz6D3MDSzYwjW0X7hgkNE4g74FsAFpFYA1uk6sNYHK7OL1Wja2udBZR
lcG6oIPtRe3WiX+vmufWenTSj+R/Uy18fiyptTHRun0gQ84hUO/bouaCJYoLSJqMYbMaQoILPaTY
WnARydSxOUNsWdcVqLlKSEB3gIOdKGKz+fkhpUG/arADqdc0jFcVM02hUXz1o0s33Lgl3UoB7sUl
pR2fY0+JWooNH3+KyuMIjb0unLbF97uTHkj3FnF2rS7bDp8gexnvx1xwMnaF/440jpnxYqonOHP8
ovZmbIcyvxoA/YuwVW+Oj5CN8lD8OI9NWEsT1Q1RLcusHqO2qo0DQDN6dJDc+4kQMcaaMduczW+G
9M14bd23MdtuD3QaBDUFn4+UlynQq/7Hk66aniaZGF7m8ieqxzoRptMl27FFl1aTQMK9DG6dQNrG
4TCpRu3HEfbp9b42905mlG3zVrTZw4DJeXHFK07pZgJAEB2tWva1ZOmXWt7qcfZXUKlG+htqi3v7
aPS+mWxHmR/E89KxvW6+ps9qKjoNnYEmxgudHhDD84YCRU7JA8i+hbpTP3ZO9V0lPSiUj41ALj7J
iOJtUrx3jh49TkW4249isrb4OX69mj5OtGqSU1CmFmfTNQVXFvki3UDxSFchJuWzV8nbJZl18Y/1
r2HTjBe9ISxpPxXcUHz6a+lOYS/Mt3Tjd0itW773lbFfh+6pYis1q0tX4576Qms2CCEm4LZKViBL
obz4QKhwr06VbO3h7l3q6Vq6ZguuyEIx/MmgCuZa8p+ssIJHUt6HATAddab4d+5Aonw4YWDeG737
z+p7S/Bl/i14jUazEtC5VJ3YdDc1zjSopDb5CWmDG/gjlm1rQ3UWiIbEVNgFi6p2EykHKqXqn/WI
mAAhqWmqlouOUW9TTzUS1Ux721wAQ0+Dc/feBUeZgl5bpJPGw8/apSwcGJC5Kho3kNhdvmfVFNg0
BUwE7ZX4o3X2tXT32WDsR8f5UwAkYcOW8FMaj+87JARSRtR1/KR02oEYvo5TnYSeY2cgYkaVLr59
KHbIjEn59PxLk4Pco1RVX0XXg2FLcThJNV4V9HmK+1U0WoI/8gAcSw8uPRqM2ryY2C9XV8V5AiHi
YidBsg4X5apFMQFA88eAoKWqXj6XEzjesfYK4031Ui1euX/PKtlPnUNmAG3Sdagxtp/e0v0S+ur8
N5fLOyj33S/088iLQwPNyh6WlK+/+Qwz5/nIfpxa8fptfIDsjwPou2ss+msQzcXzYrr19YK8mN4B
gzb+5dm89o7dNzuEhak26KmUM5xBSDAg2EU54NXh4zznU/9pbgA46DAD4U4ECYazLwB2jG7KYXAc
DzTxItZPZTnJtC6dwnybLxp2LVoLhUDnPN9o/iZPm+LcZnv7us+FqW0+NUe3r0XVz7WXDJNbB5Du
v+y/9G9yXOCENciNr9P0KI+u/JOalTIGm0wGfrPuSL4YCAuPSiwfwI9DhzDEtL4RG6eZBb3G3DUz
oL3nYPsdxmE4ZOnSd5oS3paeXZWS2WJqV3qnS8SY2xXGa9lI05sx29s201RfhJLqLY/dF77K7s2t
KRmLUOiTv+Yw6fq7g2nhdc754lLjzF8Drw/t2LEDW8e5gTPB5WbFt+JC4ABE2S0msoMWzEqJbTn/
7zhdKrsFK7wq0gt0H1CUJffwe5lYDmi0jZfTVHuCDN/Uo8yE9OsUPhfYhTzMW3lGrCtv8lRKp1jq
cDLwnxyN5Ero34pKcoN0sKE9RNOHbibKmyh7rDz7l005vSjFv7XGPs4qSJnOw1R7Vlv+5dp75Mhx
avD4XFEbwCxQlVXHh8AXf7qg5K/WADBySESn0+QScNcnz/5ITU5YdmBkCYCW67+gtwKGmcTTUgIF
r8Vrb8MQEEJyp0EourLaYPPO8Tpe3JlvogzeAsTpWYxpJSc6cwPd3OZ/JJ3ZkqJIFIafiAgVFbhl
BwFxRevGUMsCFAUFAX36+bIneqZn6SpLIck85z//YkwvzwUdNU8kow8gPXCdEWLK0hhMDP74zUAT
WAh85A0AoOpVMgDw6A1QCHAzDUZ1K7rxbKtgyzmy29xO3yZIQju0uEc1Pu5/Gv7+Y/zy9Ss+SAzH
aDpYBeBFCf367auzkPlBXFaMYllpmPwdxxsxJoORz+iDTek31Zfecj2fn776GnIGjj33sNe95SUb
mAfFGqM6gECMz9FLl7/GeGTKwura/AxJT3PSzCrvxADgem82bxuI573ENuDLhsMMntmGEqTsvaAi
uHsxKm8theMPN08qi5H1ItacD0DmwGkq8Uaxi9bHkGLpy1Aa8PnvJm0yDgwQp6tdSUkE94RUwyes
Yr2kEWB7gheM+TV+42C+YF0S4RzmSBPW1PA5aY3hFsMLhBGO5uH1MDLZQB0F91kx67EOHIJrIN49
z6ehjPSUG3cXPjjjiBcdLzP6sFxX4OjdMpumSIWGTcwDWDhAzhGKOjpIzRxDNO3097G7AHZB8JPO
7ZrF+IGKhEzxNLo8galZD/9uBTweEJ73pT2QvqJr4HHgZqdu+ZjdNqNNtmczf9DNsT5/tX09J2GC
5bnkhWTEBUjad+PNda9BYv+r5gz1eFwFurjFXW506UHyGDdfwCW/p9JjQgcoBzPgHwDbrL7LwZEd
HMgDMiL8YHw3ABMhYOb+kFNlU5aGBvKEhe8vmHAlLpfesC+A1fGff+2fhvIv4YTJiV7AO5n1w0XG
vgGvAGz34CvveUAhELCTMOge00Zxly71To0ZkkJ8BHvCh4W6ozaeY51dHqD7zcvhWQndl2wMjmSL
ef7jZkC3w9YczJe/YO/WeEzlfJ+FXxd8WYm1NxZP97VGymLAfL0lmFiwSnqoJy26EKa8PAUvdJSc
LRyOICMoh1OjQ7J3s75rpDncb3EWtEy9v5BmgHRrEmwfaJYMnpOSaS2S3JiH/Uon+Q+7Y7pdG1g9
wBeUMLcAIYft3No84QJDBTKAKxPxDsDe2GC+u2IPbMvnGl/YFtS/8QUjDvC1m4lCnS0MNiAa0W7L
AcrHBWFXj2xUXI32F9SVITrjdzhKY4QvPK4wZ37YudTL4zc7c/qvM2RSmGDjvC4JfE7bDBP4Ff2S
FcSmVP7KkK5pD0rsBqSdtKtZhMB62OBjkEyGdVKxg164syCsEF3SCxjyoDeqvYJrq349j89SKAmP
c/5SV9oWBiLDZqg5l/qiMnQDK6HfPoLfZ0kaVPAE04vM0dgkOY8MSVQUvAz+GVCmxgdrfgB7XImO
3x3PoQZRVdQl48UBXU2+ff3elwDZ9wtnMqttx9nLk4FbAFrfAI6HisnHg8/QxO3Q0CLpjyX39XnX
TVKfs/NzI4glG9BVxkL5BbDzMxaLiXl48/s6YHfMxOi5Ec7COscoH086Ma8EmeXjQ6g8At9mu0YT
Tx57Ft8xhKxH3BU6/98uswZMPtCB8eQjgICJTcZUbyi99QQugKxI8C7UlqsFkCpm5W/sKW92A9nj
bZeINbkIh9mr8uUPbnPrJ53SegxGhYtjauDCOiBQegjhyS4Lq0ryn8GluzBniSkMoNrFvPfJrEi4
ObjnXb4nJVump6Hg4S6vAeHdXnmUdhXGVvvbUqIzwIUDsJFJHzSrw+bgP/bymcOEOwB5k6d8CslG
Z5J0J7v7Y6IXFcEbtJfncTiBCc+PWSJDyBVzAJY3NnjSBge9xJgONbAQXzLkgXbFdjk8f44crc3p
a33i/gT/aj79fczbZOKibWcG1um4AsTfgIFXu3r/sJ+Ul/GGm8N5+V2+Fzzz5QWenTQSRRDUdKYQ
YPhA/zh7/jOaPPwxpj7g5SvmAYwJvCrm9/dxhALhorAlwM04vn9QYBynhDDCHGReSAEqlgzP/RSI
rzRaKHeIDSnoTgAma+SgfrH6XNR1JqPDuA0tqhdtxVbHl3TQwGGn37BqiX7ZKj/HiUpIjsFuMmKe
HSqSwRsWOHsrkOMRuxZNQfNvNyMqZl2scq+8PCFYMWuFR6HuaSx36n6yLGZ5cHAHcZMoJxSxu+6I
DN/6OlzB9/EefdCbPXD/YsCM90kXtSttxhpGgkwP0V0oqMd73iIb+/OCaZyvLl4LPPVD9o3n8ovK
f7BlHsXRADuRgQ3NDN/cG/dw8lct36tHxHuIrku8J48v97rD0it4BlL0Sl6nO/vOrkh1WCuLSfg4
1USzMsRn+LIfbQaXz7yJ7h4B1/Y9hnjrKU7qjdZQRuOSFR+83n/g8v1mGHWXqVcHg5jrrSokTZkU
eDLAqi3tlAQjI5jbwcfOFxgcCvpILXqCCWnhZnqpo+E7zr17OPTv59Zn4EJRWqAsOd1/mH2NTfU8
mleRur4mdycNxusHMlUFjIPH/QBSBb1fbLl2kdQBB6IWPU5flykjDAJy7+DJHzAQw4lHiNmmBtOt
yqoiDt1ISSjca7tG7O0VP82RRHZ2b+uA1zb13QjI49Xr3Tn37z8T6xPBoPwmKmOqRF09h0DgH09N
esaYTmNNPckpsRD+AP42l8fPa1H5Ywjv7fKxuM6ev/n5FeUTpq1+9vcgs2PFKmLXmoRUyt7Nf7nP
WMHq4LVqT7yhWGK25k6cN/JxKmjYiR8PIMXrfQnLOvRJdPRVAk3fB6p2S2eCfU/q1ybuETCfOvOB
haF+tzPOX1iLs8xFsrSvN7WZev+2yjbW7Gxi8JBoUM6ua2T9EJwbgTcBkdEIrN4RxxJP6jTIXOBc
m1OCorc1SogM74uSjEmgczPNqPw2wmPfZyhdMISE8W+RD+YCoq8GbuYuGxd/ex05CnwcWIIQY6G/
SrPX7A3TgLqS9tU5HKd3HUXYLltN4OFy+n6d8ewpKm/4k4sHECn2v0Q4KbhVC5oHpas8G3gfJoL2
ly+8/9yg9lAIvSAWJ2wxFJ/vG81tr/itwaY/YybHbP9VeRTE6OttfobEpn+SL4OVxGjSel54EeMe
AwDRfZIwtVb85y/70sEYAB4tlMXDrtzOuwXEOigh/E9e8thklO68W4DfY77hJtJpttBdG5r7PCKu
02esPik9lJ28FM4DGQa82EtQZx1Ko/cgSuFTt5xY2olnsjRuaJXsRxupQB73Szuf7sd2czzsDzx9
xanBpAveQw9NU8HE5/zeFUdO2kIxe3qd1OqGeq5YIxwkKU9gvzlq7/B5M3pxItRCyIj8k9/hYsYv
TIbu4XR/23DudHB9L1cA9yPgEAaV8MYLYYXtwImJOYyHULRGEdfa5NSH0UTxBJr/2SDlERqjkeiu
MMZz0ZHuOIa8A6oLdwJ9hH4JPilt788EujmJ1PglIr4Y6O8NFJK/HBOo4XmMwIJjBY7Qx3oem1+k
Qg4tsAJK3SxwQ3Ep4/LtFa9MeYbz2GUMmgJbkAnsXPbxO56BGMB7gYthdXMmFpkohxp3OIMbiQfF
IW5PU5seDV5+7uY/CCrZAGRrigFWhpk/jH/8rfBFCekazNZnyOk8w5c1Mpn3W3/f8Ehg/Wxy7H+I
UrbgAMKkWvL8zl4W91QnP8KAtAzTWvo77ORNE6q2at+9199nRy8znU/Cwx5n5jHz59HxEXOpFAZw
nQ2VUDb7GY/dXBAWiugB3RlEIbco5nNXOlGawkayBY2kg7FaO5R69jeUnBofJsbPzVyND+uBjXW1
C5HCnDhSlBvDkMFEykMi7SbQE79+s4SJYb0XMNrmxAF6mKOHdSwfp7vH8sMw6ZcZBvLW+dv7+li6
+1bGKPBhwkwDOMSzGExfMvbFlns666G5DYMbC/kbSU4eS4bQqgw88eNLc2h1nnoeOozrYfXfFncX
dewcLOGzwfl7BqcfxWhHgEm9eNnC+FwCuRXeB6/gdEajSIp8bgEA+NmuXfG0csMO3t3PYTb3hoyD
DfKX4A0WOHWbiKvPbvG1MreIhg4FghSx9u3OG8PKJgLW7pbvkEP7p9pzSHPqGOzWev4jAK4UmJSz
FlIozEXoHtxOBWIIbKdI9ZpVYf9zJZZPOHsxxIPrL3idSxipzjkiw8O+eZ39BDkDoggVg/gQzNFa
TzKGBpuWcfdy6zHv4HShKjA1nvCb0y/WwrYfPhlG06w6o0dnkjodQttFIVw4gsOGiQnnk89W50AH
nNe25mSAgjiCOgMrnX1nOWQyNQQ08aa/kxB3h/XNGcTVdvz7vGA2sj7drTMivyM98OybVC5KC7s9
Z6CkUKfSi+j56YlOE8Qv7o0x7GMxtGqCxW6OYtEvzbnM7nmMlxwkT6DH1MK9OtAcxtVxtj3YZ/pN
XEKwXmhhIT8Xz8sYRhBmyW63bH+nsFy10zUWFDyMT/HkRFCOG6fiNt4bJAWeLkcYs1K3/jlg616f
snUnvEis1x5j8zVnz/E1hx8LDZTvZOYocqFURPhkd/i9KQeavUM7BpuBUQdwKq7LML5gE9K/qt7L
PbjY4OG1wYkNDy0DNRJcUDy31m1yIucNWxyMYxxorMLmFTb0hINT47h/EAWUzQeLLyuRuQrfgNeH
13vQwxjsTCGeUkLCTQZ1dDTr9BaGbdCVaSSwfs+Mi6o/zUrn0TQGJvU8i65ihJGQisfAdGp3AuBF
yYOnivlh62qNh5uM7JF+bBmvk/xg7YcW7n1Oj3U7ulkP3NaCAgEf7jGnTSIlSxRkEOqsQPjbEJHl
joMn14BzhwXHK7JXfS0IiL7KUCepIBXLxFgBZ86EsRu+LkZng+jxhsDPxd4U5THRoTY/5/z1W6fH
sqcSOL094s8n/tWdrlggXE5cHYQDA29dWgy3ZYC62wMp8Guj4mHbY4OMvKs24XNQtb//jTkggiHg
kWcXfOwwOSM71VTgG6Bes8Xz2gCbawaLjpoHx0Mj9SEC44V+p3IQg68uYKQN2fnNtT7H5JNYqi7x
ILQsVRhn4VSXwoNXOqJ0iTO32XaUncMFIKMtL1R7HBxsirrbgsZnOWX2JLjlzN5Y5mMmcMoiNWT/
vqZSNVvnHjznpReDq880pyEG7BMpPKz5AicoF+8vAHIlaaDu15jLIbq1sHYP8chD+MRH4HcI7dZw
nVqUUjj04GuAKKqGZ3geCkzfeZrN7I4wUTjAyljLUVi6bIc0MfcfLHpWWkIbjQcuHEdS51mQ7wUF
jDW2z5ha4SvI7Q3RBGGGAgdNHFAGCkmjX525ZHAB2qBxP9x5OJd8/sK6CDNYHE64lwBE7OFEaBh0
WeEIGiOCYq4CiADnhKC55mwkmKi7VF3naj7Gp/aOc1Eh9HQEx+sKciWQsZlMhS18Vm7uVrgQXneI
6uetm7wd2b2814Ab9mdFk3LlJIXLvsB4ziEs3RqwuM51oFgNlZfEek7OTK3nFCnYtQgPJrAYr1Op
vgH1SRwlkW00p9Tk/9Ne+1Odce+i5i5/guZI+zWHK40Q5wISHHCnrBzjM40d/oYBI2DrfVd7D6vc
T45PFl/pKzNaFePgfmz4tYay/MEKKShcLmXImGJX7kfBOIg1+okByW9fR41hLIfTWKaY4EFybtCV
HAbu4Xs34RmfUGSOgm7ew2wV7M+h21jwVWYdD+g06GwtesFT0MRjhxaVFI3zyE69u4ez1JIJNkGF
s8MuY+4i6jk2G/rkUw9+s2F//blGKOitjz0IogMntHq+s4ZLj9AUX4FvqsYdBOB12hBqR81A/X77
PG2ZEhXzI7mAj6wFL191MzjhscpZHn43t7OwH07//plcA7URr4MdI4Qip3G62WFJjMAN5u5p8iv0
j7JFu1ELEyYj/QWUJ0lnW7GNugXT5hOYQBYSEx5XNDjdenjk47RUD7XZRqPgRYlQEWTy2rwF3YE2
+iJE/JTUMZC5GGnyS5gfbbixzNOcIfAD3NU7SL5zB4cY6RG8sOvdnAidtn3FexXPLQAUjLrxy2GU
+Nzd5OWgEuMIcWozF8Pb6OVWUP+8JjnsQbwp/9fVL8gGGt0UueIreZv34Pb7/au2z3W2Hc9r7xOj
y1wS4rcH+7nv1ECJngDPr+00+C7GHtAWQ6vnQlrSp/KMsG4p0qb2DafAm6/GNcILPKbmafyZ3zcD
T/E15/NbnJCsQqRXZvTmuTNh4WZw1SkCeORvyP3UfZJbra9ZnanqwKiUeOzzDtPJSAPZ2D6OI9Al
zD7QFEFlAcTLGAoKt+ln9EG0CS3OAwa2YnZBP2NTksIOaxuZQuXpVKfTwdOMNwTylOIDmKZcC4uo
zBVcnef8A5sypKwc4CfmPiFdSMEBoTHGWlRbiNuulgxVA5+FoGvXbzkZ3hY3lC7w6zFgLc2e3gdj
5HHrPl6rAjia0+iLV4YL9vLGIBR7v9yeNuZ9ZDeQDvA8HXuTSch/HlK/xCLkOk9TL+3CD1RVxDwk
jMxLov1eq34Fqsx/P2z2EbNYD7b1ER2ToYU36jceWbgagn9e+sL29Mk+h7PVpUCC2syq+efCfKZm
4sTJe4u/I0tiWgo0/8Mop4rTDQ1sEQ9wwu686uXcLowbJdCEr9t8Xf59VNiPYfiC0wCrZmI9vpb8
sEYsxfhJu43DbWo2fx2oFHUzWPIfKDYPRYl1DjlvO2ZYLWy4r9HCloDgACXkZb7+plj6kj5KkC+K
7875TIN2HD5kL1UC7TU71POh7JUYbkKAwe+Uwfc1Kj7BrXNvI3s4gryd6UW9auUNjXaH7CpzH3Xy
lLZyM8vKXY6uBy96bAaJQCQMiYRK9PsNNk0DpLpAyGsRm9LbSoAIdzc6vhdVAmj0XNyiECDkGn8T
KhwGRczGacjgYAlxeL19UZSBbhDFhJ6KIMyno/4qgJjcqD4Ro7ccM9+bT+sxe/8UsvWAnoHJOuJY
eJMsqmP3FcbqVI6PGEe/bRZTKm/6BJY0aB7iV25lbuC9JcC+bbsHxtO1J9Tq9A/KEfaB2xaxeiry
HISCXaXQrYXZFwaN6PtJuD436/ty6CqggyF9JHO20ZbX0nb3ZYrDrGooWGMhVqLCzcz6S94hjFmJ
EB+4CrAkyWrJwjF0ngqhG+IZkDt4cjTBsrDBJZsBBvmQs/Kn/vueD2P7JWwPkGFjOCPY5F84lUmx
0fbqKlWOb/vlD1vLV+2HBSa4mr78/RirKyKTGup+hkEk6DnqRqZ2ybB652yF2S4QgCwXanzQJyZy
k52KNRfcQg5qTUwhmSHkW9x3CJiebuCoclOjPOkYLq9yeBYDvf0RLnfrzse5exI/di0o4Qff6Ou6
DzLy0n4BKMAby59yiUEa9o1crZursmRpeycWXgXEdQ7IOOS74EkMZWFlim0Mks1xB8VVl88kyLz/
mHuVf1/OYsY8UPKQNjG+ao3pcroc7uEpeUw/ME0R9GlShfXx8rFjJb1+xUg+fPJcU8Es2zkDjA/3
vDZLXE7RLgKBWypRPhgTwLukmRyKuY6C3UhhXzN8HOS5NocRSKSOgYANcgZHBkLyAUqUXtCZkFIT
CWvUR8Y1xS9IAWoIhBBToFe0X/gDQfBl4rkigpeYxZ87c4zTW9WvIM3wIEFLKGwxMWZQgYwGDAQq
53MlzCSw0c+M3d+LdAh4OgFFH9a8xbqA+pWFMuYGNYoYHxIJcLIEl+a7RtyNsDe3MdiwUQjM73+s
ns+Sow9u29vHJIf8V1WG8MoJCz2VNrRYnZ5b0XBIEGlkmEzgCytM25N8S5TivmcgY0BvWz3BKylX
D/fdw8JbaJtFjFcZ7A64UFBpPoTTTRXKYZhCnb6FfWeUAZG2+sCWQrpjIzsC+X3Mz24y0fmrFnG1
duZe/Wqj7GtGVdxn3KUYrWrC0ZZ7kU7FlRTZdAyT/zCtjaoNQJz2+3GEsXCFlF4B7rmhwnnZWXi9
cLp3CeiKPqbFekPU8hcvegpBCGKNzR8W9B44ZBm+mFiyGCMd4msy+a39gYtxDrS9boFsGfVSJHmC
iCMM+PBEijD42Ywj+BnJC0CPOhLqEY/PjbwqBrwsAeAsCAEIOkl1DfgEMf5Vi+lyBCnogI67xgqE
nRaSQpiuHpvRqQgXbxf8DxHe2AAJwCN198sGaz0WOAmxutijl9WOSSI0MP8Q94vh8sHzO8RO++ZQ
3kAWFSwhQcVqaCSnsfB+lKFEYrgNa+vh/aoWrfuaZEtTSPdeM3mJIIFFVEN/KkAVgKjtD3cN/1Uc
dm9LShkK4fuChyW3TuwvvJAwmyHZ15mAIXlXv3O5sfmKpDJcbxmoLlBU8s/uR8APjEERlAnDTyiX
Qn5dz5BwYL38DpEHeoLN3HtoPumcJ8HnQiARQBh++cnkxCzRnCCDMA4YbpQUOOiaoNCglXYR11hT
mteUGK0HVC3KQCxRCpCRIdYWoK3M/+GvApATfH9RY3gdAFk4VwdPmEJrdizzQL6F8PesMXYkG8WW
DWzDzAQHaAg4QPqzcZwHIKArAn3ZCaB18VDAgIjJpBR3xqcVsdD4Mns1AV9m6ORogMamAKOmrNnt
M/7S4/XRIIAdE6n02lxLTb9fTWC+FNcaGxUQFRNpIbCkeg8/+dmLmxIfsEqU5immCDmqNfbOWYNI
+k6dD68IbxEyVqEEE2BriUXeBNgdOIJr9IERDluBDWLs0PnrEiiOiNfoDFjNcOLGZEaKoxZCLWYc
4K//ti3OGM4v2TbxkDchQ+ps7qhsGxFGObbYogCE8yXWuLSNeKHDjCXZlH1DGMGAcrDh4diHswgO
93DCeJdcVdp5AyCNXrv1kXs33J8DgONYP3PS0WHSaLM9jvHWZCvF70bjZpLlB6byBumgxoMJI34i
ADyQY8FJPkVMB3wyo/tDUEmO3xyoEPtMGQY4gWolrdLd2OcG75IzX4SHCJ0iTjqU3ZClkNRyHawe
kTQEgC3SOgdvQGirr0AQ2e9Ia7FvNTIOQ+xSRCLOlEtcCGSAek51sAgEhUT2zXRFXowGbnP/+Q7j
nts0tQc4L2ak8omhebpQardjF7aVoWwi0Jhi/Dl7D0OVE3LCwSQ/14wMrxJSHWf4dmAxfDEbHJl4
Xd1q+0Gg4pFDjS1OgdjewunuZ0U5P/AYfSyltsbtBnMoqN2oe8k8IvfiQ6SSUB/ApuYDhN/4+lP8
ZAxSea5ApEINRTd5YRhQj2bPpJ6/0e6nKyy0KWlquNgakX7p6j7v8D3qEmUvrSFOX/n+S7W5r9ie
ThR9SwV/X3mtxdXlfcIFSewquLMfGO8/DGn/uJDTS2+7KpFkUP+yoMqZFmQbLcbHEccdiPqvcHr6
oBmzutNw00DbXGDMHsvrkmgqnUPufepO2NnVf+NFS2V4CGWSgUgY9Yg+C1Bpbkc/7xmgEm+kYVfH
k5GUl+XYneAgcmFpk1DgvdYtFSPtVN+xNrMN2beJZhaweEv4mMLlBRo0g6hiUVyeqzZ62vDIZpyB
5JULJih+MFDskavAmB2Yo9nYrRbihHhyIjYoMSos5mFsRKX4+3SDP66siYiyuySFKV0QTovUclnP
MBiAvkojAlG1DZuw2eRYhwmeMbY6BlOdxWNB7hP73xA4ZJHSaJKHhLbgYaxGpKwXZGS4vyPLhAWO
PgUeGXiGeJt9mK+mM43dG5MjTvhSzNT86UxCW7X4rOq50L4IFQy/2PtW7I4/I/fArAo1foCPz35k
kZPFAdeEZPHBFM8Wg1nj8C3IbCpPgmMIJcG+Ed45ROr7YYsQjxJsThbUgIc/Iw8XTzOCg0hvQRbD
d4IuYVizguKDspbZJZsJ/QqTOuH3SvBhMDZIeMGqprGxnfD7HcRNUqAk6wBk9l0e6AHwsyBlmHUC
AJ37I++UBYMfWPaLEVs/jApyQDvsesvlaNttOyTCZxyEuGS47JzyiFSH1TWGzuu1iRQhYINrjv0o
bGnhQlAkCorhgYEdAsNJcpfAexNGXpw3nKLoDJBVC/4vjlpPDAYoRYEjgcis1AFXnKv6Y0afyYaf
EwMFC2IlAQjknphfgFcieqF3ZyveCHvzKu6WT0YDMVa17NNvWxRiwkea7plGl8vklQvMXABAYQ3r
6hr/j3i0AN0lz4n5n+pVp26fUe7/lj7bXEcv3aECr5l4pRfeMskHOKfjTJQ62pLzyRwak1CJbHy7
T8+fYdLD/PVlMupvS6SbcxVuP2OAjUkgYYRmCqtt9D+4oD/x/i+tG3AY5y7ciTdJDE9EOg3ncwE3
XWSuVB6ONzCMaijKGHpRmIyXQ6AB9LAX5LGOUFBgD4ONwYTdBUEGtPQpaOETu1TQHbFI0c+M2Mth
JLB9ckDTaULbRQOPjvlBbzwC5EoXdwK9cM5iG36BBrMWIA1BovI2GGQGIALgfkQ30b2oXOhqBaIM
dNtwamdzvnCPqOWEopLzBs/8jRxSAqjx/Yejgan7hly5/QTccIgpOgMGl3ZTYB43yqeaN8VtRUdd
ebULk0UorylJhM1sFveeUKRXJ3mVeTI1Qeq2+Arga0dtM8Se6RXnOK2LWRWqc6IY2IcIV/lg/4vM
fqnse4ouQSlH9XWGYI2JE/cFYArLice8FHOAjmMCazgb5saSQWXY74QVfwvKpu4JYcTAiGkp7yuf
TUPmLyKeg0M7ReuB+2gsvq44wQeOq1ULIDTPTBBLIAhhMwHx0mciABsaRQMnMkaZroqzTrESxQuk
XU47Zsk40EQHF9KldY3LKF12WPU0AeyxJetmCVAFHs7YiQIAnBf3Jrwqj1D/SbfIgi9+3cUcBzC9
9znqObxJALKqE6cbtmiCzbXBu8Scn8DLgGKvrP00gie/xPx7JegPeF5RKY+tL2dRxsbGDgwLugTy
ZASK2B+5nvfBcz1fvFAPfZh/qfvbD36VzmQG94BtEb9rQxjsI4xy/unjmHZo9icpUFN8qX8ZJq6y
dT/rqDWn5F4ob+rXZv6Ddu5fbSPN4AUjTEMeItYvqq4+lGbDOR+XqCCMxyDvfbYl0oL7Moetg12f
g+HCms+BVU1qjfaFucyw5O9P1QwiF/ZkTxQarAIcHTChs0FYeAxwJecRIcTI/JIPU4fF6o3BIIpR
3Aw0rJ0xkoUpLE46qhmTIUUoRTdidGFxBv+UTmQR4N44H4RXU8QiYcWzufkZ6G2D1XAGbAxLfQVx
bHgC9l91veB89QQDt2DvJCRBRmPbx3m1CJ5/wqi2npGm8gt1mIgX0f+VSI6Q/lKoZyHnX6rnp5Jl
gz4J/QzJ55SIPe9e0rG8IkWFd4aEQVjLFpYSi+6XTsi6hgy6bdkTGiUstI1PAkzh4lFF9UT9zhCc
+SHLDlssdEYgcVaBewVu7IA1nPuITjofkhbaR1OYQpSU+uhSbaj3Ym7174zgU3/1ZgajqGKAc0M/
gbk/9SJIpYFi01YwdBDQHNwzjB9ynnYMrKIpY2LETYD7PbMNeCv4+j1hRd0WiJKZ0bwRa4khMvlA
IKUjpuB5MGYqKvq3lg9Nb4VANA0mZGpk+JNcbYVtSvxTLHUEXMy8gBohCoAqALCLGZQIM5Yd3qVX
mx3TqaSdOY2BnlHM2OhBxfhD2FVgysCYDUNZs0DS00CZaYBFO1vZ5Ox8e+yXRCENeeTlPvQHtoFM
C/mQknGi4aG2JxOXA5iJV3wL3jZFtgsyMtMMPgrPpUFZjdsEDlEuAy2SLQ5Bztqamg/3yEwUJ5cv
MUpcTReXFwgFMEgYEOVha1yYJvloBPlZYq57iLWIbseD3Yq/I84kPO8Fxi9Cvya0FxJ909vhTvIn
zIkYihE8xEZ3490WNAhwTTjb2D24WYI3j6EK25RwD4TqzY5fMXJT8S+6mjv2L5P5EYBpKqbUM9w2
2IIgwTLLfLGG2VNgoA15dNBQ4RPzwvySJIAdG/P2BQ8IWTfNbM/HpjAhc4TiB/dOoQQlRQ4HcUi5
/D0i7DE1X2Hmo64KZ4DLjL2/HOY4tvgcWOF0nc3fnLwM8vFckawJvzgp2F4gcDEgVzi+IZ0wTaJt
EeG6DvEcDM3APthg6eAIlKN94ATi22rMWdj54Pjg/SCg4VXc4v7Ri/gskg5ShmUsoRmab1tBGXX1
mUqY2NVssqSxJKeFezWaH1a3YLBKg68P2Uv2D6sBqzb3pG3twap/IhGeGJJ/PYIU0/nsa7TNFwVg
pTOm+ze7FgQCbKFKbwLPQ3LzztIYqOHqsM6r5b1fSIf1A5yW0l6zR52l5PanmL1797N5qH45WU37
8DpaPlHQYvs3Z7OZXvIeVrwPTx+iAp0r2h1FT4V7uvVED0SOKhM9G+iV/30AyyogiBD6B8XRvtFa
PcwUFjuzpY/5wIwGzQ7KOTWUg3IJvbg/E9KGn0+7hgS8IibzjL1/IJ8wEYvgaQMSK0knoNUcXKZz
bor9ZdiZG3fuOvUrkD3CLVVwVXNMlBnNwf3OQeaw6CgZaVawHsuvfpjqiFEAI8GFtYPeoaahyB6h
HcVUHNDuAPScm7DY73jLL+Vdh60BTNSI3yb4AwDly4IvX1Ehf7xXdrreN582gMHdPOdj9GxjYRZS
r181H9HMWv+V3+0C/7i2F7EtPbRW2ISIBTTv/eUtl/g9pbtBkWhY5+EYVEV3WKiTct6gv/6eqQI4
0Jk2gEGJBLUewSIwMlsepelHv2+BZaj+RQoI/Z4ONkptJvI3Ovz9QRYoHz4YNnf+afngW9/8f/BN
XInfLj61hEm6b+R/NVL8Dx5YImlN9AbK3n38MHVDNc+8l4GRIVzVSdQKU8S9iv9wZDJfSz+jyRSx
pLg9mZgVyzF8lwhXZYy6gFQ8JImAuTsSpJHOFkHhbJDyxhmGsejrVxxzvOSDrD+hYsS8CS5Fh5V/
fux3/Xwy1xDE0qsyBthQCNDHkFD1Uy/KiUlNc5pEpQeFEHE+7rzMAX6Hi7c33dFtMjl9YwUKAWKG
9sxFDRw/ORKpV6IiarYtUD3FwKYnKAiesldtq+3IGxLcALkF/B4Higt8Voa3q8M8x9AM9wnmarKp
JYQL2xeyUrbaYrwr12V899AH2biosn1DFxCkaKtd5dCkHgSvpJcGnmPGaIatc7qdLrJTx7iUP2Yg
y8jehaEG8uWqlLa1DTJOTvaGuBEnn+EvxHScGZYLWn61cToj5R3wA3Ra7xNUAMaXADpOFa9xqZCo
dYGzsV9tCFYVs3IwJ2MAK6RBFqzqLe2V4lT83CvOilHFvBi02mnJNKFAjPOFZjDgwvDRn6B4a2BF
kjQfPjdwlr2ECwE5l1x70oBhgMAIS328HARdQR/tr3Pcf7ynie/R5UPZn/J1FbmKeOIqqIw4u79E
59QOAgyGfZMEAZHgGsHMre03LlakciWjGxy5bFXDcMGBxdbWV8BQCh6D6SPizSfN7E2HbsV1AKnC
WU3fCqcIrro4MAReA5cm6RMVFhx8bb6GF6LcBRTcAA1AKqDfYPDKqYdRCtCiKGE14zH/Hy/L7ATG
tbk/E2u4wqYXXzXuIrPRD+6cMY9eRA3ISxf0IqWJbhzs9hhzcNFbqIJhtbnBrLoZE+eMNw0azMqd
cvCQ78BnbnwxSoXn4VbLJzQWoqg52aB/1J6Gv4S2kH0YDsHQ590j0qcPUk2NthEpsD6xGMeAxeJh
aA7igZcGQOh69HUgfzqSwbgyLrmMX7Za8xLV8Abr3WM7gmVzXQoyTE22DySk09pZr1OuTJJsQLxZ
V7lRLbPlew4FxdYunQejh5t7s8dJ49zj/ueOhhCnjdV1ASfcu7W6Amv5oL/RpX0MIM16V22vRwil
N9C7MzPI8VAvd+jS2NAkIGmjPkt5MpWx4CndvJlQx9L5Q9Y4BC3vlekXxTr8MC7q1wIj9FIGid3i
oG01HNTav1vqTYTb3BtfAEFhgBhJFx4SFcJpPAwev0ORGUcZhJWdc92OBVVk3usnckUcBJLWaakY
XCshZa2ikd3zN5Yq/7IAsSeu4IbSrJgBt89MuH/G/m7uWyOBBMRKpbQE4BWkahkFTW+UN1OZOF+A
hJ6jp0NapnYgLa6c29Dphy+nuOK/du/dJ7JalngbY/lTqL7aWXlhjarlgYWnhjfG6rk7xlsHDn4o
SxygVkoByNE++xRCXiaR6Y2B/dN+E0h0M4aQdHr6yFduacX8ql6+jXfthJxSdgeF86WdOnjd3efw
qYAksGPkXMUmAMKROhu2zqAC4sgchS1mLK3UK/Tf6i977q+EmxZgE+Pt4bn9VvM7TAwp/sIpL34e
1X4KoCzsdO+wXQjIw6eQXVmK5exYPdfvKsrlxbBxblRHyFPGVOvmnZRvkBNsdXGEgFXCeBBomAaH
QBMNhxsEbaBmBB6QHsRDQdtAbWY/EI8rJAHiCetpJLMCoZK0p+LJ4eLrNV/gAGyBWGCkIccSxFr4
lzgtDAGgsDQwO1TsGKlYQn7+QX3N+RcuipAbMxM27MUCFTxgJ4ptcTYOGBpUTrGA+qFLMWsZ85PK
yfQIEhytJF4n/0xnxJe6ubm4m+CFA31jQSG7MhBieoLXRs2BusvwA6HQFD0eHmv67wcGr+//ppSa
W3JiTBeOgrFZTHhFEAUO5IcRXY3ZH4Yr4gsYpv29aAeiKPrFV4zjeKJv/4KDtdsuGuNvxuBntdiS
lYZnBn84U/Q/H0dCPm7hLMDgAQzhvP8rB8Q3/9aEff0xD2R/JBQs4aL5f7wQLh1cRK4UPW9jLv4S
Jwn+MWOMexKxsp0pT8w+mOApkRpTzvt282D26HTMkRa0xjwBqNoZdxKhzC9RNExxsjlYXFOalv9o
OrNtRbEtiH6RY9g3r4AoiIKKyPHFYYt936BfXzOw8lqZtyrzqLDZe7WxIriVTas90sB+HeKDD08K
BDfEA7qSJRRUpC205dTTXkr48230czZ5njrq687HjNoAl8mZDMKBpzGp0SaAj6dilQj5CVfUmyJX
rBjUmbABxpK5LgKaqP+Bgp1eDv/OZxBWMtd2xBVYCVca1U0S+4q1hqWEqGMpV0KJwfQbfGmdn12P
WFsWPTqYy72mx2/Wehn53ehpjJYXK6TQxltAirOWs2HJgOo24sKh+yAhTOkGkaTyMfqhmhFKzJ46
Doq5KtBUeF9Mj56/gYXE6LAnOKj81cmLioY7HFaNVoVdyNpo81GlZeFgN+CNTMlQAeBhstYRklzG
5GlGqPQB9f1CC4IWHl8YT7bEIzx3w/cTY06NsAumk17iQB7tadO9QOqwCbOWlVDIhAQly7L0ubHe
lSfhjn25EQZujAEekWt7NvksYE5k06nhQ3gDY+h8XiaNTfSfqlLTcS4CcFOGt4DZZkCO+DVi4jlS
GmbzX8aKd4IKpIzY9ZkBwcbXWoyK05Khl0YVVpSSjOS1YLOhnQNoknfRqM+ejCiNYG3pESHgyj6A
TAlMhsOH2ftb/A2IT9iF0OmaK95E+OC9ms2HwfdrQRpGEDyaBZpvRbvSR3jOg5Q3KuFMt04drlj0
5elIMED4YKYCpBQFyArLtfrC/F+G85jro/4CzsaGGZGf/LYQ/cMtM8zJGiIESK2PBJMRAhDx9oUo
g3FIyC9z3X33DqieeNi4d2FxpfqHrgTdKD8kiLhatyYjMNwQlDtktHy7Ec6hCVbOSw6MbyfaYnXm
IWyU8DUAErevVD2ZTON75dGqEDsqHEp5UBBuUgukYULHEMVW+GElkgLDqXsfbUhoSxagJWYE0DJj
zIGfAtWZdFGsI7Q8dqFMcMTw/GZUeVGc7RZ4L1KyYgpJ3e3CECFgGLH1OYCOA9Id+OWLXLqHbvVr
CUPZTXAYmNheLw0+NxbX9XmNdCRMmeBI4ZQBDUOfl9VzUF9hXiLrkvefNCNQaaebXOzXKCeLO0nM
PA2HEhPVPvMT5YaUXalDSf0L5uGwyJkjQ+dQlynKbv6gwe3de6fg2GOeGmlddi/blSK4C3NpiEK4
zTmBvJACI7xkVtJJOlN3SpFgE0AgcAprBmn3F1YduJWhF4bagm5ensbLsQfTrgtN196YUyqCR7sK
H2iFQtLdDh6dKdy3eYeyKuhfkMX8AOAzonWmcKynvaArzWEBfueX+mk/8QDhacYEAkkMKpM7lGn+
QJJiW1XT30Rb5+GKNpQIG0RjGaTdDXMHED8xyQIBMROXUyq/eIeHmRxaO0S4D506HD6JVa/aW/Qn
jl6lgcjHp4d/T4fTdX62oaHoMYT4CG4NGPdL3ptRxzVitjnj4SiDvtNUtL5fO+V0ZCltQkLKz7TO
W3N/sm5Le1KlXQKFx6Ndhk6QIdJXKwdnBRXmi4EAxebg7ahT0ue8OzDXffO95NIpHlz6m+VN94OS
O+FAodsgvnRPt37xTFOhFpNu7B1EMB8lj+7mg84+nKbgeljznBA9932bYJDHTs2xz2awdpDeCt6Q
YsYonXfrqG2/m7AwNpGuJ0HDb989oocNsfxy4zaUBp5oXyEcCl8VHHGQpx07016+syVPTJFT+rRP
7CdQU/QdQW+MccGj3WpKXdOHhr8FYAGZYDqlo7eZ2nU0NL7U1GFVhjK9HtCcGRPQt6YDPp5EOucV
YNMtMWl2baJL65b8IsQ4u+4W4RKy7kuYwKoGaxA5DfX7A9b20qm1EWHh/MIoQXObafH4QoEQK01B
6G5dPcqC9L9ea4JntA1BlhOeki59rXkds7Hp0R+BBc3WaMid1AG5SYQzNVNAgZXE/0p2NqJf4jyi
SqsMPJuqLGjEr3cCWlVrFyjqldxL9Dwbsz2zP6Uemtetqb3rMYToFIMbu5TxIspPI2jKRvCJ03pr
oHAKbIbPf0ANAYeWsrwvJeRE/oVGfRVxSYS54bFZpuiGoPllleZQVK+24J2pkYLgbT3WtVGtWep+
AngdMZKkLXwxhT1EBDDEmDRmpDBobonLhiC6CUcB958yxlPiosH+g9fXLR1bwYuC7rc5BkZFW4FS
SWvx5tZlByGJJmvYQhPTY4iXxIH34y1Fg016qipua7an5ZYgEAKa2WQl0V3H8lf/6hjYSwanJrEC
UTElbdyiNnvscvcoNsLs2Pw0KwxUkfwD6hFPGytCb4snAHo/ISVMUYMtdKaUO1kkYJ11pzAAb4Kr
PToke1njFDpu3A5ek8YRvXu2O4oFrAUqwXTIqDEWUFlBWIl6fw6gA0cWmVYI/Z9IucwBkWDfVfOW
UiJ+nMhguenHpfacGTWEEYt8XjIAOYMTwcGDWpJo6QYLBGcgIoxYRUq/tHegCJKI+4WAtWwGd4ty
t7lnhBbIy6xoM0n/tF9miTEMzhPNZhoHzJLgqOmu1brCadW65XAaboHDQOyuDAv+6fmNcshplrf2
VFYA9C7xrYvi2yxRtJ0yPtvcUUestmTYGs37F4irg7t55BmrtTdXUqMWqU21ZNfr1iY3/9R6m6fz
+nYuSbDddesgLBCurw8uxeAsqrr7so5QFRbq2mt8x6/rXw0GVxRiKN4xEJPz77foyarXQfO2AFDW
ky56qTn2ccGqXK3p7DusggTIkYI/GJPc0l8vuXcPWg2nAoVWHhI9qfpF8OkBENn5tDT/xMiESLeD
bF+zjhgGtgEIygu6R0pdgAgr9PdgiW5We8QtNsIRxybNTI9dRFWPsYmyOdhSBqF/AN6SmV2K4J/1
tglyOQmoylSNuo9RMK40DrwkPHroZ/mfoAEm7W3WYVhBozzA6QHBezNAlKCPfQZ7BOU/RR54D1q0
vGnAm2X/Yz+BYA2Oozv6uAengAYsAJlj+8KkB/SuTIfgakvu4eDV6u1iwaGK+aSkkMyvxzH0zum9
390m9oeRGeiVHva2AaK7CSz1UW9X7/axbvEvO0aQN1baaBUareehfSp7VCavxRYSUqenW6PVSO8O
mzcd5Wudyw0xQDd/6YF4me7baNLXK3atjjdzz8dhkfbXwc1VaShD8QX2m+orqPG9t3u6gGI2d6qg
5u7WvzMYCjc24reM8jFPQ+vy1IFE4wCPBpsd/A/TVIyujOvEQchocQQejNFMh5X+OTwGD7I72iX2
tlVoqqOTdiurpGA8xw+PrlYPlkroyh+jB2QNTt6tri8h2eZwOj60aLiBhkEDEu2bCpVSgHpjeIF6
Iu3p3YPq+A3opYqAgL0ZfUAkpFYJ+jvwRL07c/G1OLe4hBUE75lrpzGSApJgYbedZX/3d1nSyOw+
V+dRHhjXeQKREsNvhHUvJHIVBhOc01Cko6AuCIrg1NYagBSnxkLYPk3E0LbxG4Q3hfjaeS12rXw7
B3cM6l3VJghBNvQLqas3XH9kT8ER2jB4l1o0RBg/gsoiQwKgUoz5OHB5paAEc1rVvgAcA7vqQjtF
hAa8Cx2njU2hjUxkT6NdGguMu9szyOScXYiV8W6tD3CurdgAneHTrXZvtB+oYk4ND8UqD1512rHP
zoMy9BkPCiYSrDd0r+6HbJkasTPt1c0XbdwpHZctyAyo5UCHQCy3rHgHH7aTKYEx2Dx4sTCB3TsX
wjnt5FjpY4QiJJ0qOt0lsraTB6VEq2E3GN+VNO7mL5X02X2QdChDI0ehFlSZGlkJ+0XrqXXmvMxe
DKyynaV7DOHk1y7DyY9Q3pBubw03Khb8Ddq8Nx+0MIywtIoAWdnw8s4ujii7nq1HQeTbSXMzxL8v
60jZdNSDRqvJfNF9oqPRhJXHOlCNeDFSPUd1rA3a2PqIORXBlAq5DqQQVbpBDCq3L6sKWZhXdTaQ
b5e623AzpN/v7dGW2iwSJoU/q/vkTT2KxhfK0xs7uJD5HAkwGgNVHKf0eN4mdD1nSrpBntE8eOKI
baH+JdEgNQjBX/VOTWgYhyc6LC/n2ae4T/RMB7i99zfN699n+Cb5//RfHoRdFhE3pV2wFkMKdC1U
uJicmw6KeYqeG5fZDPfTEXPphcqyW1wjDg2wK402g49TWF/6jLQ5eQ6xJZQEPXETHQ3W7w2ONbE0
w3to5hbonTRMaBS7BfhJmLApOYRQ71ZugKSkT6jZYyJ92yt4xz7Wvld3H3SC0vDmp/Nr+/FXGE+X
zBtz9GmS3kekeIwm1Qa5Vn5coWS8M+94UY17NGvj3V/efQqDhuAfkUyr9AcT8QMlYJJuBiCPzKAb
d8ozcRmOcekPHd2aOg0FHygZm5byDvSaTOoNmNgGfaO5LaiCIBkwK0HDPwTPCKIcOGVAmlL7J3kQ
WLGCxk2uB+1YflgNj8wigLMBDvVebwLNmW6cfO+OUAa8ykZ9UIBGalmiEVMji48L8XmQi7EdX8Jt
JK5RpqSJUP27R8DfL0CYihE7H1TY17kghA3iCsgMZELAFkQuUgQg7b/RnCpPrh2NfxXuxntYnd+Z
cgKGslleo5oP8QGCk5O6W1x9ZmDf2U7oiTBbUbLfI7BVtUFhvIOWAwjj+skM8WPOsAXGoDyp8zhO
YW6RjtN5mcoFodt1Ap0B7yyu3hO2FKA6FLvc8roC9Hm0He/Crw9qn3sBpgB5BL0ppFDhkKLeRoRO
r+j4QIQRppOcUVnu57ytTIkIllDord9uZXEcnPvsJvsQ3P7oBXZqgxtPc3SLn1Hxw945DIs0T3hC
ro7lpMa61vwSjrUEV2NK4L5xE/SPAYjZXx+GLPfmFzzmubsgYSJ0qts8v1rMIczP7uo+0sWKYP5h
ZzsAnz+YT5r0aFPUnTcSb+/JKwBe2D/0aYvBFAn92+nv2qNFl/l82pMl8kyxSVf+QIn7hfb8O973
wVScRqcuWsO9l5OfAf9zrzZHjmFijHqIPDvcoQ1KnwlqMoegSuqDSMMVuBFqa2j2vJlgpJlE9Hem
WS1oNXKnDqT0QKKhCgiuJOPFfrqA2iSqLaSCiKQUpvVNEv4Y7fplHnIHRHwIH9So0qnNoZYYX5jE
ogRuX5ZT0KPwinY5fm2gpXDV7n3IeiAs+XSlxRFtJsXe3v8gEHhsg5YVCR+cEH1UqdBIGMNu0DmP
qgHbEDQC4lT9ikdUvSIJ8hYcanePDbwDx4BQxoaE8TtGc+TvunrC3csT8K/UAqBUJQ/MMUR2Wb6j
GsIxCbHTkemaK7OgL5tz+nLObGE4qsjK6ngUHHIDkN+OVjHDVOOdfxo20Mut+IUAzNqWkK02gKZg
dRH1/R5qGczlZVjpPcZ7xvCKNMqTPihuWAXhZKEjUwyDjQJul3khMmJClO1afLt3iGA3mIGiW2YU
VE3J8oAcEKAo+tTOe5zLGHgTa28VAh3rN9viM2iExRYoPOogiK1vmNU8kFihgKx7prUD44v/pYN3
ZHi+MD7iKG92vbdzayCRKLNQAgXi2awP6nwV3EE06RD+9jbhcwYrAeU1YOtHc6CiGqU5sotp+9S5
dPILMPBkWVIFuTRr/DkO3aGDQH/w0b6u0jFyABuGkjhzVONXL7fqIQG2BOrWw4zBYPqmkr/x9r1P
JKLJspWM6mROUHbthlUnbc8VSG3ILdD3g9Kcam+32AMs1GKmaNjw7uMacRXQNjz3vckkE5NFFepZ
w/vHEB+r7gFQDzCLSljvAfj5Dhl4Yjql9MeAzyU8uw2YRUg/7VfI42sflqVOA2AVEV23BuYPjibY
EACzADYNuQkknKDRYPq3q3bugLFIN7+4tIsOmAnqY+8eNqyhr+geWg0vGeSGj+U0KtHILvCuopOE
JReOwxZTZzA8IEBBfkxKU6Q1ipTTzf4y6DTOeenbuM5zwRPYU/LAizQ4tzcigwotZ8RbkFGPadnh
NQGRL07OEYcNsAlwJqVBMvy8A1DEeZKbVtwkAN4I7OkxTJkcfsIBiqAfRDNnIFRI0ps76l7HQX70
5JTtE9VIQVQTnQAThCXRh6/x0jm1X7QwSIU73x4ZLQJI5xlITOc43s+/ywY8fh3okK8dScaTszAR
HF6XTGAcc+atf+tBxYjHxR3m2tfxdHAbMftwGSXDj8upoj52C5hn6eV6YFPmq9Rh/ua7aIS55bVN
OToC9GqTdaUEDrNbCJ0zc3n8js4rQjtwm5AInRE9guWDiRXgUiioNXo7qjrJ+PGH4/kaF0C6ECjf
14CCOJxX9P4OISFmtf9uP/rJENnet4VyybdkgEy4LM/9vVfql4Mn1NBlSC3OPfhG52XAwO/eF2I0
fDGDmCN4iMavOTJQ66SHvCykqODeEgPg+TQPKMN4vbmPcw8cz6K02A7e6HfiKINKfPNuPoMWY6Vw
a0692EI0bYJ0fQ8IhgMnmQnKXhTTW44XGwEn9X0azMd9HU7UsLaojYmdxiCSgsOyvC5478EtKAMo
/8MnQdE5/gTlitkY5ePpEDgBZcUCOKOdFYrtv+I/bwY11TZe5wGLkgg50xAwAQfyY7xgNqMEPmvE
xYgZNGowkADmcI8M1DjQmQUsUWHB7OCb3umkvGJWHxAsZnkzr3K9Qa2Vuu/F1HvGTydNzTwFGDWb
IfDpFyCHAOJrwbTs1akOsfHLgJjqTnFNqk8xhH6Z+JhyffhK4w0RmndAA+TEFFd5+e2I6IVAZ3Jc
leM0yqsE3ZnS+hm8nUo/rRkAcXbDV3R1amtahIeoRGu60K/7b4jwmtXOqwtBglkc5mYcbOh6c+18
oVPcoQrSyVW61VcXCrQ7PdHy8HtCAthKzw4N1zIqyoBar3COdusaU29tkR1OnTJougT4DsxH1oGh
ZuhoajgMCqHV1GqAk7yZ1aN7ZYDr1NzW7M2mQ6KcT2ygPIiI5mB5ILEjPUw6ZwDv+fa+3jlgm/J+
iXB0231Ax/z0bo8mwpAIjZ75HPBGFzOtrOiLksDyAGBJJlwsdAsQRsM/ByoOOjrUKlKmls36JAcA
FVKKcTo5jZ7rA8k27FE5GgRrhgALywdjM4MiUe1E6iNMhVOGoTo+E4ZaBS+0oYMTU5pIuXn1fm2Y
xiUkxG5olJbN/NsiOHxQfaXgyX6/rRi1v4Aa+WMeFdsBct7dANuG7hG9zSm5CNVYoEts7oKJaWcW
+fWyL2P8YHX4lo5NYQ5TzwyE04nCEWGocc3hlWoH87HYmbcRH3Z7WEXwXLD0U9BlhgEaXiYXm3AZ
JUUagSl92Q3ovtewSLViBu0VNkL0dAQi8wuq3NzcI7vR2+Jof+iRUNRB9jOBBZzSIWMhwZnLXeM3
jrPd33H2Hqe94+Id5icIOYcNehjwR82q0SuG2JRoHsbV8uzoPrLIEitZjS4w/SwZ9RJL5LN/j59M
Sq+3FMexCbvm42AwOv2J2bFQT95okHK0y0aBBBZs9qsH7xbotgL7C2Veagff5r7g3E9NyhRpzr0d
kdRgPPEapfGH4dfEnwIlZxOItu3cZJQmgIDVpuIRvhbX+XN4aCfzu6YQcjEjPG9IQicVhydWn7xg
zh3sWpr8eSJnDgkBiQn6kFcRioICSJi3eTSTsgH71uOFRLu1hSQVwCqzpDnRciYpISoQm6RbHR4b
lF2fiNiCXBC56WkMKuTcrY0P4Y19sIYkCubLUv/ofbYG5A71+OnVh7DVhTfo4S/SO6o9gzuUaAQI
iXlDCQU4Do080mjoAWhwMMOZN9lCZdCfWCG4A0jrqkajBPyOAWGHowR27bl38jRmhAt9FSF06xQj
ArIU2t27gGLiRCVZYQ+cZ3s4uBq4onentHzE0/4VgzOsxOfReURU3+jw+UWqIQ36aeeGuSNqKeqN
N//019jAt9BKX2b+2zzQvSEDKlr3QjdkJgsjyhVwZQ/wNCSZqp1SPp7tlpu/3fI5+1Dr1UsNXXtC
e4Em5Jv/Vtv74UzU2URegMz8jJLotcf/8ycXSQ4wI0e1ZA3FD6EXV85bG8ZEldlzb1c2ySSwA4z1
sxv491OIKvEpVNJ0pYaggI0xt+yrtoMSIeEn4kt7R5Qdq24dyp8qMa5+hjLvlkoSowUhEXcEl1P4
BbFCM5Iogd4YX1zRkAH63mgmgoypIemeIBi55dcNJ60LvBCpMR0ckn4jpkG3uocfpt8HXSgYGREW
0FNYJjQu9V+N+IL6834wbUHVizaCJgiBbMMoRAcCWDsDAqisn3scZfI5McLfnDNLk/JnqQcH6Tvi
qfJ0Q6ToHZagCkS36lJCo+hLwM4UvB7CG7npPV4c6tIL/Sk2YtIpAwyitJT9Q2elEh/Ce0R1LZr2
p/2GX+fXdlZYpHEym05AivpVIukNiEHAJdS9axQklnT0TyYQi/XH6HfIMwERbBEG+Nq6f2pyFk/k
xjKAJ2CAASjjh1+Kta/G5GrMUfkrUSzPZS8VzUlz+EWoaDhqWDtgAzLabyEvaPHXDBgAefTksJTs
IIia6K16U7E5r5p8nkp5d0OgqzCc62v4ljD7z9VgNRiA0+Gvc9nvKgcybWEMgqoVNAAkMeZKHQz2
PaDSKjbt+F0ToVxE6M8nc12DoAOCSOR7ghDQ5BcXF9hjdm8M+JQWQ3w0Ovxp92r4c5iyjRdcPINB
KOR1AihUtzUYtIJWa6B/pUlGgxtvpMXIox9Am7ZJCZTFY0wJTC68hzxyyDRo2BYJ0t8IsNPIAQVN
8054cBaZDcZ8M3V/q0Eng0GDbA3vBlesFy6AMydZ1L0RvY3121iyblAaAGYtmhD6dztRFLEnuLhw
y5r48/kk35ywF/kC7eFYSy/sAVCv1FhxM1pEnQcdRJ0MAVf8lzFgINUPdeuUe/liVqXDIlHf4D/p
ymS7X101JIgoYLAnRFlmFTzuXluE3jKXpI2DJX5z1Xq9GMzQVejWarae+Lat32k7g1CDfZY35elL
Cojx21e6iWxFv9wiu129I1RHDnzki9V60MSRNJMAJLoBvTJ8G1ILedqCaoNr5q+8prw444Tsgk3A
tBaoKyyFVpenwMCnngEumk2pl8Ai/mSrnesM6si6ARc4CMQTw1LABaJ86WlaidY1lofiRU9CR0yW
Zg/ih5qhR2F0op0ZRaQO2etFp0qPAdw1WAOpDen/dcT4G92Z+vf8P0+PDpAwIWzFCUPHFlMxvBc1
Mt7xRA309wlUhrPXDsEXsGs02RBIArehPBsRdYo0mqwrUzBD7p4l5pvaWBWWWlf6ISQBh+jVWMnU
yi3+Xzvu7sVVMVqLUmKrZAAJWkY8dZZEx1UbRRdJ8ELTXpt+zumfxJ2nsGc0eKII46E9RgDJncZx
/2Oo7p3Y62Uf+SNQD5JT/Vo4cdZssuR/UdwtmrEWVluTxBBu0ApLxidjCQpegUFIdRM5hIOgFXjj
k/G3ms/98Ika6ckYtziBA3kFcj2+k6IIVzqZa+fq4vQ8eHANg3YqBoAQn1sAqvH/q8YQThH0FKiy
PvP4fe5Td8rts1I1Bld8dvRcj2IyYcPwUnM6g9Bw2nlOGJRuWzVrUlusBpZUCKW30a4YXezJXJdR
ZFW1R4HUURuBN44JPdP9tzfkNrlSwOpsQyiN8aMsOc+dpQACBkwKqWH9kLBV/F3sUmKzaMMBS1v2
Iy34zWOxLd7Fsk1kar/GXA9BmsDSqQ698SJ4GXbQYvXqfpV144Aj/dHghwACsDsOfMTD6sY5w8fi
TvQA9Qk6xLIQmYFNjcWAD/jYHi2L8TigOkELX7v/5WCyaRRMHQhO7ZBdz6A7w+5YUCjfvm04Xtkt
Z2P5Q9oB+7KiGGdyNegaHY1yi3WfU5zn0q8mex8rrS2i1T6bq2CxajkhoxJ8E1fTrbd4rGSc6vfq
JSsriwC2xzt54CaAzlVBh/3OXlQzYlkL/dTRWC4PIO310iC/Npp+6ZlTNON3uT5tRZ1VGap/e36O
K3ICYqIm7EZAyyF1MsZck9TD5Q3Aca1WTAHxAh824YHpkSnGmXNj+Ar81kLzrAcjOHJTDO4Pt6wY
Bi5ED+CPoHt5HWz+8ihMwY+0NYGQvo7mNO+U7g7hPv98eK5YCIziFyYnbKtMaYoSm6B0MZt8z0SK
tVnugm3VfkcNWmqNZ+s6KzEKQicDQxlxpFkOHbafvQM7iS/pL5fo6nTkD0ssxu8IT7rzkCeBW8Ec
cvODAfIUIHUexiJzMI78vM7zy4qvzXiCPDa4vZhNePIUQXBxcoJZrKCl0GcArgKTMBh4f7wGbIjs
DFFNkcuIFVPqspb9voIQom9+IfdGJ7DTedkdNg8uL8pMEVfV6fPnIJUmbx7khbPX/Zhd4JHr4QYw
JFv8rzckLQBHSkMDZ6/98MMe6tn8QoAp9o2zzQ7JQgAOGrZD9kF+R3uRkEFG45/hsBl14SXvCcSP
cxIvZTZiHCtPnOWSxwq1Jw4I2mzpO23dLxCRxJVZPwKzOJsOyhsyQGgDEuTohYdXCKMvmdNNh7qa
nNndRzV4SrcR5ZyX/aIrtVy7QmCuYTUBVsk/RAAXM9/+GCB3+CMu5H93w1XQEpU6tT+ZxF2wtbC1
fdprbXSe05QxAW650+l3+rJW4Gl5+7JkLFmFgkFYIBv/+8VtydUArzSW4GT5gk6sQykbo/P7+6VE
m6Yjfw4hN5R+YHes5t+s5+k5LA7GYgFfCvN3OZMq6/97aMO52YFkT9Gj5vSkDBzshohTMKZxsud6
BFobng67g1foxwraQKj+v0VlDPlbjIUWHaJEPmLOQdB2gDde23bfpGfND3B02cD4Cebi5zqVsvD6
nMznR3kUqKdd+Wd9o0QLEQ7iM3VvpAyRgqwtBdMtXM+/KJdQh51PUGN2OD/aA8ucg1EJhKklUvqZ
TlnFBq59MpnPwR8gvM718dAStCB5hzbkz0SJ0o4twYdTX8niIFsWhASevXwzNzzq/jLC1MsqyS6B
RuMO4vhmxXG3RmisoDSLGgAH08k1fJt9yIPkznVafV8/z/ZWsAyLCEM2sN0SH2u4lMKjWqTZDbPu
JbvswingXryUbvOLVsrNWiLHCM9fdoywEQDY+F2Pg5v4f8+dCCY6cYRH51Dqu3IGQRQk/zxiHnIn
7VAmgMkt5dvStsZTNZwKYoiX8h5NXcvTU8IAP6QHzw3iFajgcPm01Y0aMmZXxb4w28rngOr8eSCk
8FqZwY3j6GclapYco6ycrKSeh4L8G6A5CX3qw362Rc8/inQTMT5oqTPEKZLXVaT1sCLB1DOrKW8s
ozYB8qtlDVlRvnPiI/Mlf6fPFxcMl7zF2LPukjqXN5Hxo1xA6TrHHmX7EXSxem8uQ3+ZbZAYDDU5
WGeCT6RTw0ecmIjQL1ofTKHugH2RyvAJsG5yxh4AG4A2cLhcdzRUwMhV6IfOHEsd3TkREjySPFtG
MVsAzxi4VvpDQEMI1FaiIs+m/U41icycBy+bx+mXqwdcy2+K5JX8S8YdINjgS2H4AP0IRjIZEMri
UBUEfzRbQmLPGD7UBKCs2KK42t4mSGAr3UlHegoqBOAiHJHQRIH+I+Si+s2gXUyFePTu10fHTh2D
QrgqVw3mC5DQv6AUl5Id6p+zYjDyf/c9bS47EfmZboTLFz6YYql56ib+1l5fTEWea7aB1pkAU75Y
20u6bLpFIsfVgAg75lcXM4Kd0LPU3+HOVwo1MUsbFlULIxel2xJtEHN6ZcAZvxePvL8bTfvd5ZLA
hFDHTn1O7YNTSyhIaKzdll1CV/tRyY12LWU2kh4qruDV8BQYbLa5zAVzl3Rb4gvIimNU8R9xfaIV
+gYb6Km0SzRj8cY2fBicAP7/aknaE2phqML2TGUcoOWCc9BiM8NAZtAHxveVsmT3YCJFwOtkNuAr
GQ6HsxmKZ7w+NgMVG6Y4wB2DPC6BvNcGpZH2f+Im8y+vk1j65r29xopJCle/dmYdD6tpAx1ZbeiC
zYQ+/6/4qUKipyDya/Gk5r/AWbYa5HvZwrMxUfexhfRevIwg86o6s2+mr7MnorCLCPBoBgRPVMx6
zGR5TPwS9y/0HOdQUbDVKzY7Wzzc4nfW6zUUGZFeyssxgc2jufK8p+XxVq/FTJoC0yyQ0VlQ6P17
voojlQPp7rUKMNXxKsErgSgVMNuL9Wnl7E+L30EAHRi7wQguqZusubS6cOsMmOWsBNXHxEbTkCkS
eKTIMPRMtLyqtxCMAC1izL9NBZQNpa+UWVeUFJJ2syPZkEpiEhwb5HeMFDRAMm35RdW9m+PPYGWB
ICoYgI3dm7Vejhua/wtXsQR0LwVA1fH+hXpiOIMijaAcCAdWTennDvVVfnfKxOC/sFBz+SE4okDN
XTnq1AippUOroGkhxQGcJWYlmhyNM1MPKwWFZQWFeyovQpzOFVGT/HCWFA8o8p9EnG7Io5CstWhM
yaxPJgPRV9WtgSLGaxP7J5+tk6LcWfuI7XLhDnBZPmOGihSgvOUnft69s2tl73mbBLT41/nVwIQf
HL2XhfM5x1lMQR98302MbnZVwyKU9EV8WrlVBWf/YafN5z9zsGLEsP1wEw/TmlmAeAe7JqAkZeBY
8QbfLTuOpp1ZdLQyU6Y1FuxabL0sLsEBo4+/oqYs0tfyfdrVYcOIo3iiQTkwhL/wZ8WSyvQzQqNo
WEu99VrM2ej0K3TAkdhqHU7pX+uloR7kiRVwcDCywhBZqEKwLK1ikQmr5BH0zAaDRGlvw2DVGM/k
TykcG7CGkMIq7lG5VXeTGC3xsE3bC8Bmz2zbM92OR+PIUTjLqDDkqAvyc3piPvGUuCH0WFeLu70o
9Br6vvnk6yk7zzGeKiz/YlEmz3mCzS5zZ8FA3trF6TXBilm4zxXB4CrLgLB+dyyyNn6J58UJUAFC
eN4PlxjqSkJ9IhRogT//NFF0UM1Pj5aWCFOhp7HiSlhwiD+1LA229gXujSozRFyvP1f80ejRYWH7
7LIVuxM6qACivLbOMIMq4/Tit1YNpxvwXwBAeDFOH19n+fVlY9EfudOjimsOnIFBAQ1dxrEZwuNU
C3ZuVzoFoB9Aay9lcxpRIE5Y9gXjuylk2pTwD04ZDgri9NkdxYcIEYTwDj9TSDdjQ4H5Hj2jmpB4
cJ9egkvw7CHdS2v7CH8H4xvZ6+ZQAh7onXpRy4lT4s9zj0EmqGH7L/8zQTKU1wciFUYbgvugHBUj
6KGoMKeAZqFiOfOisRvkkT2AlA79YTj0wMtR7ue6XTY3hSHKZ1QgFMpgJeyfgSftMsnHYLLJvIEq
Rh8igp+xARPqKKKuKbOkAKSzor0NR5FKk/y6M5OrqJkx/O5kTq6s0JNHUVDWk8Mdlt0E3FoRdVy6
XFk9zMr5yuaLrjCQRfdIhH6zxRYKYA5u0B1q4cpa6tB+sL4gNXeZo09tWqf8lKbkYuyP4iifzasA
Ah5JvZyo3lxGOku1BXhVjvaTu9WA3QdsZpYGUZI6t5fEDQr3IOLCNnNTXNC7uQmyspbesFT0QRIn
o6uoQoGPjgnTO9lGlvcjtqw2+aDfacdwRsSnSmJPuGAwXrhymTwMmCIDnQKumLVJiAh+4bhOhwLi
is1akSbqu/BTcA19IhVdCRc51WSfP4NJHFSAGUOxEPlOEATj4I8yRVb80YEhqmO/blFZhU16SIbY
3TEcoOo49fGhHgyNx+4GqOTvEem2zkzG6MSoSqv6F+EKQw40cjl2/HSW1sn2I01IiLrj77bN5+oW
gm2ou3gxxfQbvZdSidgU2PmEVHyrezbRLeTfdtTTfkUrhUP6Dio//+4WNlIKwtprSl2Uk8qdKxI+
miSWEEJhH/Ym5RW8A28r8DvJIp+tkgzmORuxkxfSmqh4x0KSveqLFdsxoOQAloK6JXN3yBIawNx7
wQLfxg3a2Z//qjpFZiC2vOGfLWHNyGLgs2f1qb4ceTKAWKx7P2Q0igvWoaC08Atjr0qrqXCxbl/Q
WSoGyIC9Mi9FQwGDK59NYbWjm+OqAy8IFPMQsByIR1cSWNDkt/Jo/jNYyfEePTlfOpyMrjNl5pT1
O+PzcH9lU+HdG+JLWxB4kBwwuD1FjUTtkKRJJo7PYCQ/e6Ex26oyz+qhDYHDkCOBAjR+2prPqCE6
1YAMYgV7HMDZKZ8ydVLwmnsg/agw19xSuV1q2Le3/drZx0bzyci0uYHcn4gFIBsysZT+oWFGnxFG
oJvxQLNu4+w/7VqjDQB/D11dSdPY+yNEpPqnWLV//zzPLf6ZMox5t1+Yhi/6AcZxcMNUYizDuls9
chr2qLztgPLuGV3CLCg0hhKJE4auGC9N2Zbwn+hz4+X+PRDtagXg5/5WQX8Y/h4JTWEeE5uQrd/A
5sme7LKY+Whf/aGilTjOqrwUYDI0FE9a/l4nEJFbyrLQAYPyZj7bXDL8qRenR3SwLnoD4A83tBzU
8YAuFHzq3fw6L85xuamcba4dzqiMEU6IkuIJmyYLirvZ9yoiDPG0ZJewVmZH8msEeuZ3xpF1JHQG
RR6kUUZEmMiviZFx++DyifRkJ0pq2apLCukcbU58AOwkXxDairqV4aR0E1IHxp52w2a6kdkj90zZ
CzDZEw6uLxT8eyg2Gkh7SEsmpboFwShlGxh8VbvReeD7CPszi8HC8r/fsdbRRhgmOPMA39F1Rt/j
vX5QWVnX+yWIZ/ycD5/f4Nl/gaA+9g/DO+QTuyFx5vzc0rDuzw5VQZ2ptZgywnowxotj6+BfhjfQ
ULrnpI1XBywK/2ov5z+8XyLy625pBOoXvWA6eCs1wpMRMEMhG9jXfFIJ8H/ByuIkPdBfMPbzaKD/
yYRli5M2sjcgPI/YaRlKDTi9mPnaM9t67BIXAJq8AYAFfg7Iqkh1Eowt5ofokW51MtgyRfmGp+yX
X6gSpVdES480oq+Gy+9R6XHRR2KcnZLKLzZU1XPdb6/b/TZuQ7u5QqOpw9Q7o789yry/moOclbz0
ffby1IAuYqaUb6rocrJ/tlDmRyaEFrMx+zYv5C4PyZEYXqhoGvTo/0cghkYz8/9sfaYzMhcnh6Um
p+K133Xo31XL0Ep/ySJwZjSs+RMK1Hiuf+aOUJyWA80GvVMlt6yITeT3L64VV4VM+K/GqksljlX5
edWimnjBSCk//2XpY+Yy/S+gKpXVsfXQY2HSsbDjfz+DP1SfL2cM/v7GHqG6HIPKI7o5Onnsdmp/
fV2KQgHNcKtV/2DWQL5W8WbSkffRq0G6qeLv6miGcxol9FcxHMoJ0IzHieHtfmmCQlR1M/irltCj
OippW7u4zjklqXJltae2NuHJmP3BCs6/oepKcsFDQTfyOKpzrvJSn2QirARcE0lpxHmYf6W3EXG0
WWwlCopFCCESEHsN/+Ztez+QBAcbiIVeKaBqbVyg1Zn/lb/9PQwideJrLlpBnx6dflzmSW5YTk6U
xPI4egi6pXmRJUpJijSCx4Z9Gn33DyQCQ5uuu8m4ATSqrIOjV2drX8w+bAwfBu8U1L8syHnZLnmw
klScCnysKk5cgRYOc8dfUY5/WPRrtOHPqv3O5dMLLKa81tmk7KabPhJuRqUY8y9hAwD9nBlYggCk
2vcJQCPminr1uM5ddTaLUudI+ACjXnCC1m4/2s2q4XYARLR+MfJQTbYf67qzCxj47lba1bA0Pnq5
jXlbowBxGaPXDqBnAT9SA1l4YgIAp+be3THQmPlBZKVUIaKqT0BLBWfe1YPRi9LSIdwhqoTxItoo
M6/+thsko4KasLJtP55A26juAHRE7f3kPRIR4WdUTKmTmXuYO6imo2eYOgCEgGK9Nsx0X08uw+aD
cvNB/VOiDXCnd64uDCI2sB77G/L/6H5B9fR1rq5+ZFuAqONX2nxzWXJWCq8UUCp00YJysvvTZocH
oExtixYQxdx1+z+izmxLVaXZwk/kGPbKrYCooKJie+NQS8W+wf7pzzeTtf+zsVy1qyyFJDMyYsaM
GcNBq0Wm8m2GPMU36aUGEUa5Y8u5w8uxAKCoE0EnP6bCp0zTpYRth8qkTr7xwQp0XuP++lhDPsMj
mtOiDsfzWicwaAk9JUAwtF/JdUvz/5qG2Ash7Qk8Tc4RU6+lRKhMMyzmmtpPoS+LX5ta7uMg5ydt
OiahYK6gQ75mhQXws6uLfNW5WbDvgvzonWu+wu09/KqQLswXozv4JBzZGJ6eezqNbzmyRbSKZEBf
DyiGVRgkdjlDfrOaIwGt5Hn2M7z+0TK7bOfvI/IE6NR+9bjTVZX4gTeGyEOOcF4j7oPUw/vzIOq7
oaZIpALxUZT5f88UA2fPkrPmuYBeOlEpTcV+eq5W7TI9B4BP4dx5z7P32HqoWVfYuWm4RYrAon+M
e/m5N/OoZFooOZep/Sc7+N7QQZeiPEmVQ1s+0BsjeMExG1JdXoG7u7e8fPM8iNFJGoEEo9QQh3Oq
lDODcu9CqdhhVOzlukgJdxCVCYdD5Zz+C1begFtcGV9x7U8QIMi3QVjzoue9ENpS8kGWUxbljctV
fGNEHyhJoHGCsAibHpA6cguv2gk167mby9VgUkunmzq2u12s2hd4QfX9pkDRHC3xVtuLB2eXaYcI
JCV12xry3fdp8e/dAVfedz+9W38+eE4RTboT8lEWSE+YFk5F0sEDZtxU7kXXMoU02gvEfoBYBBZO
cgax8khUDmUctD0y5QgNdkw34glvfSZdn0Vy8ud2FtMOqqX680odNy0Kj6PE8UxWRStIxBxhnOwU
rHT5A4buxCfJZdFmlW5oZeQQpNt14GeapkvQEOhg4DNC2pQ3BPUSfx04M+f0WTF9wrhxEEDpL/MT
iscN9UZg+xkA+hwUuFPlNkrrx9pEs2LzKdjXLO1X6D95pzqKbgNW2K6WHSrLdi2rUyDmRLiPCVDt
0vtpgz1klXplQMlYHWDJ0KiFpUIsE6W5e/hTSmZqZaU3VhhVmlSBoFhsVo92FYLuAd5oiRUEfjDi
fa6ofEKvBg0NL4Rz8PFetVyXbiCoG8R/3ymF7+dRtX6B14wUcOMzuE9LQZnKIUr8Z8kQNuCrW4rd
F00PKshFUWB4+9nvnF291z6ruXeObt6Y3o+vmroiMw0I1apeZbUFGy014ENsXksVa2xYlAi+EezO
oA1Vgx2Nf9hu7MySeYdhkR+Z4sTSvk1ZjcLZqNgSLotMUcmpNJE1gC3HRFeiN826f7SPsYvpWUQ/
/T8wyaR3GCTjxC9NdsgZYAKoVnwNsAbUaFQIQ5hnrXgM1xM8HZzRr8ToBNMOsonKBBEoMBO1iF3q
Lxf0kgN4ZZRowYEnXmbiAY+Uq0qhXCjU4MK2bap9H40tlebxKL/6+U/kD5zcCau7W5KkOKwP62LE
zWCt35YfmsZ1P2yehMEAMQqr7xEtUmmlIIfnDb8T44dMAZCRCd6p6Kq2RFHMYKhuYiDE5HXxKEuY
jo15wupUDVNSz1Tw0toJUibUgy+K49TdRaJoiaR1R+sa7GxidQurHK1KU2xWyyJ1LZR9qiCI8QpO
1MnBO2w+XawYLRk4ED1mdJUKWArOSSEm0CKOt/3XaXWm7h7MclvLY4SxtMNkdF1n/vY9LF4JjIY8
KpRthPsH9yFmuDDB2K2ys4L/7V1oGdA99H49YpJxMi238p3nqDg7kT7/kcrozmdJ40Mx8D5fY55B
IYMIeQwjCjt7T9RrYDG1irNyB6HPxnv57cObynIPQ0zTm0TUe5PvFVbbW+085d6dNue/csDZWIjw
EQ6Hb6qorNVxjupm7bGkpOe+3M12rSeQYxvya7+Kdml1UPG/7dKKNf2gJwEKRCgRskitLuKt4ate
JpqYhxTjdzizPKuHfGkfEYTWs/1B5KawBJv08WGo2SEqog/mrY3eOQbVf40I3OmYiZzDxKJWrbL6
oX+BdqsH0tAgfqHcbnYlG7GiLKdnobYNgD35Ah2xRD2LVNeuBS0VPCSE6Ez8VNB2/2vmolWZZh/7
zq5Z8u6DEu7Xy50jmV3ykAZ348Wxc13se5fgtaxOCTX7FzR7t9zWQB1brnYFOYsSnRc/8PUaDz6s
QnFSqUNzm+6xQRcAfGTKa1ovl35zYbVejvaQr+sfu4Ck62tcnnwWr1EJr2QOV+e8/kbPbt4w1y+t
bxfMvnEdVewjHauv9mAw7HRa0ypoNRCLpIduDs0UO7SHGceQmaLrWAeN0d5gVLRH2zsFhHGnUL0f
Y6ligIncgExVpauYkPIC5O4r9YgsKpN114oSNhWRjJWFTp1ChK5GxcWvUe7Gq1PTalcm8xAtyVF5
kemVaeiStWrTMdyqVRpUzJtrjDE/l142LQx/XZrOWcPXqeZug8ya7S1BNAyoBzkiellQgAAnvlAr
En3TTwInHkAAwTF6cfeA/RxidD1mOcIKdZf//ZzbOrdMQ4zTp4Zm4P1co8j1u/6ureVzhoI/xufE
Re3JzCIgxsYvR1ApHNjSLqo0tK67BbfmwSe2IQNHuNncDZVDUSKC6AgT1n2vpYhOioTSzJR0TYof
pIX0FvmrviAO8jdEAH7Fv4/o6n5rE403xGGhdFv7D4c4osoOJMQgquG8wqp+Lt4jWEM4adL3Iq8y
8kcoaXNxEo+3JsfpdWQpl0GrcWp6RhohQr/ujb42qAD+DuroHYPJtqsl59bLtg+oGp9D7dr0LaGM
7kK/NOqZ4Ovq3L+duwHXUbH3DycqTHNBPN2enfzoEVYaJT9hCH1rmcwy48wYf80n+D+dFP+/Ez3O
0/vf/e/6t9vWENNNHnX6s1G0UXl5PHYFlED0XDohJvrvkUd1COXJnfv4e/xRsvAGmTOPMnJr0ADz
TiV2YfMnH+ce8bN7dI8s2m6ZRxYx5aoDTw7UjD0ofS5SHoY+MtlisFTs7qOeo6zIPE6AtEgPlOXE
8oCChst6W+Q31spaYUyVqjhCyBe57B7lEQjv8D7n8EdlAlUnHe0YJ4egzLrr8YvVjox8E07d2b2d
XXZ1vNz/PXCG0cOgfn13bOBV403AV8OT5MEu+XdbZFaZVUL9FjUH0OIslRrfFheOyspK3DNcemyE
IRJgPOlduN1Q3YILukedXbrtWQTZHhS8sjjR66XalUo7sgli3VKz9Hec3qf7VWZZ4s5Rao5cywnC
hHzFvXF3TPhsEAKaF+PhifYs/qo4xnS66XBLcdVACl1FdP+VAij0llqWAA4ltASCbBs3fMQUHgBA
GfE7Q4WW/2AgRWlffEk1prslvoZSA0juwcmnXrh2nQ3gxAHCPIIZtLys7fMCHxaL6DByQXRyFnxP
oURXdnZlLoRFpKSHpRCUNXlkjAgaEQ0if9rxCjGpuADdpHIBTQQUVhC/EW9GyNP/Qxl4D7X25IgS
mSDJ2XLG64RYiZs6m9VnmLuty0oXMZY17Rq0ZlWxeZRRrKaDNaAGX0oNrnZkWFPQOXGQdRFBDMkx
fkS6gjCKHDLiSUqqCrMn0sZuEUKtlc1ZKnRFrSec5cko4cHJgKwJyfsi4/F7foj/rLDWuNZen/Rj
qKRkiEoRbBMglwSRsdtkf0Nn5IhAlYIehT5VQh+6Un/Rq6I9AoUTma7KPObo7olJLreG9oPfEXOe
B+owPJ+I639q8gcsfY0QzKPslPVE+1dqD/M1fKMjGavFoa/M3RXRUapgSi7PeBIJM7oSO99RAvJG
5Uhhh/PtsjSZ+5lVfoOGaHZTRPCCFZdZQX1HLKa4QWQGEih1I8hxgyQmC+JvXgzF8yLHhNqQnc0H
7frPRfyXwXeNnfdIy7UyoT6dniOI8hGoZugXZeJWa5XdUIHJ4uaveQ/WFx71i75KRbsyqaATIHTl
iSdHXHk4U/6Z39D3kxoVHQnrU+ot1opOSaCJOG6FyWVxgnBamOBtc5nFDU/8rd6GrCeIzW2k+pzL
IuGtdTrmrHhFdvNmcW747rIokXlVTlQLV1939NEuNLxzLgtZH+JmogGuXa+70CPnHiQMXAtvrURB
7w6EVQfJurzCEC5NpUO4zXF46ADzdIjGEbrrELjjF8YhGgs7Xo2+AM4nXZYDXZLFsGQ3dHCnDql5
VzlryJgdOjlGdWKtcOcwPEXGnHiEFQ2ThXt0dnmmBeIFAEr1eDf2OKAfMJ6drZPFEJYmRAJcKo8k
4+KtbrMNInuaZlK087M14oQM6qEJtmkC/SuaKLzMPPieT8AzzW544ls6YP5og0nPwUlpInd3wm3k
wYcQKTEs206lezZNLKrtfK/ctpB73dH/6FSXvs12yXqn78SzxQVlIiWVt37pabNtyeVQ4wy+2LiV
emNpAdWx8RMECTISL4EJzhfCN6AMmEPfasSUMXlxawarfyYYOs3n67XkB7oFuB6GQ4Ld0zuoMeOe
DM3oLFTlGNFffkDvL3CQ4WUB5wyiqfOG9bHukJwiIUbey5P1gMbjBiHMlx2QKswDbMDFg+AjKcMf
qW1YaaPngtlJIzNy7HEIEmduwz1BOsfMt2NUoc0ksxuPnMH+ZEO+YZbwAHCBujYnqmcnon8ncdd/
dzpDkoJ+Y9wIJRh2HUXi0gcijdy8GULP3TAmxR35UOeeIssCtZReN8/MV8G1v8npHzJ6G4Ee4NJk
BpBQ6Z3RFR8DHhmHoaC0qEFtZho6GF8E41W3dXV+IbEpxyZNHCDUhVgX4p/72rBkL1rUMZMGUy3C
G4SYprioCD04N3Qn6+pcqIRQiloo85O1De/i4RQAEQyagSyGOWdBIgagQzGfMq+8q2o2HHSSkYJW
LKBvImkuTtCE8F+Vq2DksOXKGuI14EwJf9bmKdiizHAJbEc0Ayt8MNtxShZTDiClxokTqlHQOGjr
VWz+4zTTkh9mDRDkfxtsWhWFYiPUngyMKh25wacrIsi7d0EBQ2wn3QyouAC0S7zEqphQboEZqM2O
xc7sngn4Ue5NgIfSTUvRCdLkjEAeHUBMSqGb+nNRxO6GHCSwWoAXywN6tao4VKmJGBGAEL1PBAgh
RkbWnaEU4gDybbCG0uQDT1IpCLERRLfVeqpyWAGFpEECt47WhIlPG7yY3+lz0kwWrAlbftcP0r9A
e1Ar4HFl8gXrWpB2dNt0AL39A/IpChETT56JnI00HhHKrjdlYROrnHhb8RZ00corVCCyvSGyVU2t
hH6aXqqAIOEdaZUHRYQMo4TDizTLFJUtDrXwSYpTlCaShIC12LaAztL0/xYlccaaKFSZ6TKZaQ2O
Tl3MeDBlhkS0c5HWEgoTNCx0YYXVIU9FaPC/TD7njSd080X50P1QYgG2VQ30WJwxLhnHi8vV/TW5
mn95jVCpUiVMydpoHslN0+0XIYBMu2RAmAWkaDV1VegmkqvKRHVbGUOgLealuCOGVsLzHVmLDKKu
rFmumpkA1SW9qCVeqxllnUY69qe05IV8rqgCauioaCQFpARgvygGAk2uLzXQIiZ+GU52Pt4GHIEt
T0NdoTZUlngyYraoUIvqi0l7xiSFw9VUdoqzgBAJtEljS04KJ6GXm4hTk6i9JcfTPk+uQFxicIoe
aFEVA3mRY0fD1z3HQvmdKzn1Da1Natc2xubvUHN6mh+aJ4bZKhJ0l4yBP4KRrq3hpLoRkWq539ES
OXlyeMqvK9DL1bpLKuPAjnVG0MpMeg/vdLVax2CeYlZrTnIdUZqXNxk3Ysl/cTWhNTSJ2pp0mZJp
RLjtlBNNJ3ZvJe+S7C4JcWQE9SVyKTRTkuRP3N9ikUwnIT+JX+kMG3KFyR3y+TifzAmLZus6U86V
5USdDodqAXLQV8GM02RVunhOtegEWiLyi7xbOiybz33Qx0KfKvqbDv02fW+zFMO5c8+awFcIK6kf
dVzQUkVlgUZJiUfM7B7hDupQh1Yt5kuPLAjiL2nen8X/pwR7WjIm+20hEfOrc/OXSqvp/XgXekeY
ggedM/eDMp0Jr4BcmlGxDFSkHvUfokhUyBaI8KTVrXGnO6ivRCE0HUNNEfRjV7iUDKep0xF4DeeN
ZDI1Jt2IGccbs/RMQINIPe9m8pJQY3vEMIO73RrY0KIpMd6ImQHZfe89+Yv6kvI0XXDUrUeGnQ5D
pzFJOVIZpqHinrdNUW6JczQLy9x/5glGjoobsHLYE3AFdcdwXpkbcljQ2qZ6E1lJVnMfEqtwiP/h
8BBwgB6BwkRW0lUy0bQQ9WeJYUaBmtF9CV6DVqfiEJGdKC4OLDwO0XNwJjhpRSl8JvMLYW9NEnE9
lPFmvVLZrWlMj1kWm6m+YqnyYL6nQ8te4Ok2MQc4objbT8FQ5efFcZKlEgivuSgwKE3aQv+Fq9Re
i05a5mB+4QFJDZVMLdyeG1ZcuQNhTvPW7Mg0UbmI+PkqQ5bhr0J9teCz0XVT9DpvT/9CpYtGZlcs
d3zxVk3NI8O9FF/CmFHNDE37EVIX3OBHHfpbJBFOFHs4YV2JjLsy8CR9khUgZTmIR/R2nSSz4lu/
JlN6WZPF9T5RBiWGAPIIZHhyCY3TcMX64nYw2LBbPjXK6zoFHBboJny+XxjTjY5yaRphBnSjDQAu
fsGJrokd5LbDK1EBIDWyZkQd5T5FNH/PDtBFJhcCNsQ7F1IkacrjWAgIYCAk3lhxyneQ36PHaePK
/4AJ9NZA0DS0TCwbWeCQzpZz4N57xF+UuV3ZLq3nD6++VV3u+uVDg8/Ey0avNiocZ+Vf94ONlrup
qA33ssAZEfeE4BwKAaEWEEcgmRO8XdE4PziAv8lvchmVVt/NCVBDIcdlkQF1Orb2Ea4m4buFvrR8
+UPnmjTLuXbh6T1Hsf1miqAAoDiLxEhMYbMORT8WDdZFqKx0byhnPKZ7G6FrdlAc74HcRmoA0HLe
Or3U/KbpYBkWsfPEBxQUwN2hgFP+JVsCBZNbto+lbrPognoJdgoqoDTAtWVqfUTC78jLqz7hzJ9Y
DkVLvo+NwIjd2BzgruCFOtnxmU52dDvCDPQmMk0K23kTqQQrxb/tiYcIyQJWnhZ1yqSgyAXG4K7F
ljgjsFAawHiw7GLAvbABts7Vu3uHugXBXgfewmTJf5qaF1r6gH5iX/VvbnyxoRZxuZw3fkjKRtUA
YIBie4Y1UHWAitxk/mXxUiKryvXpbsfmfOunTg3LjTQa7bWwiTiMzOElxigyeYr/PEeWBxQoEfcs
Lqmp8GnSJmPFggaEKTe5SFknhhejRZkoVw5rwWFDSnGS1UqLXq83vEycUw0Y44Ziff1DxpDdN8LF
FADKPiwVA2KvZXSxIxIVpDpZdeZggOH/yWYhoVB2+rIoN4cd81EL2X9pJcRmmhodmR/daB2yiRQi
OSp2LdHZTAVKCek5y18Wh+D9NRGPizCCUUMFuS/gAKVsGlVRaEYYYvBEHgHeN6YFehqq7v+lE0WQ
h1Cn9obQelEhp1Cxhyvj4z9wBxKMdG4JhGlv/mhLQnxItXWbSYy7UrVHPsrp+BDsCWwAe3U8YhTj
emowmUCynrp6TR6sI064uI8eZCKvMyRScgPP2PP0VZ/aYxlTkRgPNAC68TLq4DpwgCoMu65SR6ku
/lDWPuC8i0ckhnNqH7PQmLWPpi4n0JgMuFZUl1JMrThtjaqfS8tL5LHq0B9oUnMxTCLNO7kC2iGY
hW1ZVjkgqffBiMr76v3hlCnAUzsMttavTQsUldkz59Pt7BHXTr3UrZR11loKweBC0fPFmGLKMDHT
2kB9NH8GWM/2QydRPpH3udVmcsMTlzW1iWlb8qUfzNmeQK3/V65gThkPgPc54OYx+3E8cfp42+6M
DZ2pKXctXAMH0rJKTpE+fvqzp17YzxCyUIbIiCPuzp141QAlwexYEueDGQQNhIZCtubWO8EtRbKP
Z1mfB+Bhl0SVdvEdv9e8IivXEhXkBLMBhP7XnI+Kw+VnUEEM/g7HLdKRi8qjD/qT0BvRTwHN3fl5
dw6G07z/vZDgFIaQIF7zU26DkjekVKF6GIWZNNCTFy/cFkTWZxJi+bqEfcxuRRm4DCr7ZR7K9n0G
sf2lRS6pQkPoRzWedohFWl4cGjv/Sa8nVOznXnJmy35E+ZFo+VXSqnrSboc6DAowOsC9ivyTR5pS
fCohBuplx3RgMuD4s0iWqKLa1J+ycYtEbkQQRCQVO/nJGWtyMb1MVTc0Vl+WAye9SYX9uq81BK/s
JREUmRekQ5LajPhNQYb5nD/m14C+P6TOYjdL0fH3H82WoGAEEZ2phMpm6mrxzjJoCks/DdmcjtsJ
Ag9gV2v0gJXz+nxgwWHqaIbIGPf7zIh+/589lIFQQC1ihcJJ+S7pMcmTGSbYUYCB4eSD9B6YtfNS
HqDMpSRgxJfmGVo1HC0OrX+UohXdkx6KSmOtNPX1ReEUAqyaYBCzB29Dmkzs6nrJzOB2mvcWHU7h
gRx58fTSo9QpIfZX6lQ6D3puPghnXz48so7qXXc09tamQndQXNVlkcnAHITyW3BeIWEIfKknWh2H
1oEX4vGz1Vx6Z0Mpz2gnlS0giJPfRC/Tnl4hEka68UB6YMC096ZXq1NLtwfM5Ti3xHiY9y40rpD/
2A+ogHKYrjJBS5r7QmHkzqtqw4QM0FHqePEzMBDdNd0i4/bx+VGT6+93uHmhuTNK2ke4zNy9kApK
C9eziuvJjdVBxZMpqGPgEvsxuHfRcTzLPrJ2KfetW+PvkLRiG21fudYanezwgUIr0APrQ4UvpNPI
mMOWEx6h0dIvyiOtUnpE7uhyfCAnCYkNOSKGV/YhDUqSGtJ+RUxxRFCC6ZogHeCPuHbFwsuIDVG5
iSXTf8bwUsBBVSimi1nIvLP7TWZiFIZKR6qilpQkYY6OlDWkPIAKpECPeoPNYHBx/iaJK4OumhWo
y0Ba4i1KyEXSc11mp2AFxVSEtOwYJCuY+bZ6H7UpSEGsoEcM5nMusqLpouPszDaRvhdLV0tWN6O/
nKlRU32AyA/mJueYMJkXaKM35Y0KRTzQ0R2hKKmd/s3msoXsCJvRbqVD56MOS2KxpNXRyvkIHmkT
xulOE+utKy5pE3kcfZZXoiXgjcnQmBUbyclYdiNxn+WoSV1fi0Hh4dYrUiSBjhr5+Dc6GefaGjIx
rEhlpATscHlwWczWwk0z3oX/n38nzwO/rx+4kAM7w85WHX7rw8W5FpAQ71PCH/Wjk8tN0s3RelcQ
hgiDxk60ZFwBxiticu5kmdMBxYaAwBl5eAAWKtfYBFfc5cANcnyAUI4OAIAHtGxxNThZTh+vIQxX
4+AKr7UzvNJ3ihdNGQEKMcp8p6VQbDL504itW0XsQD9d8c5yOHRwUzhHFoP+4UPXaxkjLVk5Iyzm
Ogx3YEbODZ97XzeeCq+TwyExrYQFGnleseapmlyHGUYsnq4cdhA3neAVHwGzQRvgC10ZKctoxAMt
XI1sQtk4QwFVVZuowIX/TIZ8Esi9oUyGjrRqJ63HF6FUkx66GYtZiz0NQderImWPJVcGVtcnf0Jl
KGHYF6aT5jZ1Y9a4kmtdpQYH39FuMoPlN2vCqa77v6yAIlC58HChzkrVehV8GABZNT5LpaqY5yzb
Ptn84tMs1HDdz++Gj5P7UI/m9MA3IEf/imvQfHtfUMzupYdOcwPya8xkU4r2PEgZBPTNRANfRtfy
LeQq0chTqQEGiC/+xsdUVeg8wh/SJx7LI9vzT6cLXaVSI4a69IYUoX7G8nQlgKUcoTK+Sr5O2sw7
opG5MqMyDT7cfbkHYHHLk9vNqSMbjxmLd0brM7Fs31gAWi9pAM0P/M2h5jNvWPLMH4zIBJAmNrps
lFAzvWXEUMPoJY0eFaTk12pNtDxGCCmRmiUXe6FZJaGA+BX9CJNgHsqooqWLXpkbdKZT5Or7XrAK
Vh6FRXZII7vWdEo9L3aQLCw3UOtAcV3c3RGObXvqAKoqj5t37uKUztSCVOCPirVS+5hu1FQlciFn
LIrupg6pIihBLb0TGQEkttEG1OUeOhbbu/Iieh/tPMK+KJyUK5fUlhVVe/q52nhxRyh/zyIU+9Sk
N2DgsHg/HuuzM8WPlXOve/z/c1jUaOiSznXKc6CoEejWUUMrqN996kzwb6B6mEN1IZHCVIpX1MOE
JYAaIXUeZHYg1ebqpBGlPEZ5l5GvOhrknQrfIlaeu0ugqZpZ7FJKfn3REkIXpnY0Kt/rLhXkEOti
AGdtBadouIBrIRwzmbWr9oSSk1ydTs2aMn9gXZVaWxtWl9mkg78FbAGVwe4yZQh6tKkY28JE0lAz
03BEe3NbJAFZQx1XZ4aDZ/wXXENmHOvJrNA+olkU/3rB+EUC/lsfI31fC4IOYhItuPydjot/LtQy
Q4SYoXctirtd6EEFDIBhCOF587gOELp8D6+DF8e1XvH3OYg0lg83rvel9VjeffafnVv/1n9ET8pS
H+Hhy724Tq/IlEkIr4Q0/T6UPuM+Knu0aiYz9CMHKZhd+oq0KjVSCRLMk2+A6jFWT1lJE5oxPQTO
yR7qS/oxsmYnu9IHSSbWxZpjj/YMG97XDz6P1jBlWPhcOXSKC/6lp/LZLRIJWydH9qlov/HYE+fZ
ofylrw+/onIFjiZyF3geP05TAYhiYMeU3lOUrxwAPeIA0Y8mXVHuq+IMhHvC3QCT1zbOA5S0u2S3
h6ME1MavqCGRk6sok3LFfNMo8iG8x0m/aldXNY3Gh+byaHXK1ozgYMBi6HjCJQ4m18P2zOzS/ip9
PekYMcm45yJj4NeotISbTb9b9iVKOZYmqie1IS8NY9aWk1VwrAyByo/00KA64qZRAP2JXhyKSLKw
fWTglOpUlW6aQECK9V8lK2Foa9MYcGFXo/wUgye+UQDXyMimKTOmWcooQy5RwkD/pwkqzdAJ89aU
N4mqwqQXMRoHQ87hwVVZ7mbDQvHbKDmkykrMaLYy/V6LbVkSER0jKqKMvjagB70JQ30B3U6j4Ynk
KjY3CJQqTiOONd1TbfoU+XoxgOYkBc1xdhT4ZAgn2Hb+bdx9/AIMoxSE1kwrjZu0hFOYVdxhTRMB
rsrHyOfosjDxSqjOVV7ORADSuOTem6WoHTJcs7GrbvOKhIASBPlmETcqDAIciUCTWwG/zkX+G4dx
lmSRT7bXBxodPnBK5JhQh15jRkjFI8B+6/yENig1cAGj0tloPjWZOusgnLILCBuI8C7WYxpanbka
TTE5fnrz/vhak6+l9zDjrT8evx1JbjCRAk8bhvQ3UQ94O2MCAK083l22IgxdLuBaG7YEuodrvLY0
FtTQQeR8tOisyF/ylpEANaW20ios6YWw/CiX/NCyTVVZ8lMNtoDDU1x3JwPgRFqj+twsFalIGLFC
5y+Tt2WPbGNJ/QnxKfdSM2sC/skLNXpaHL6vPPjG5w6Y65IvCXBFkCB5DqJXcRhgdjA7ebOlcqdC
QTTN2LaXeJ18oxsisUfJPuIjaIdSeGrAD3yhlMxsRiYIKRsOOp3hllacDDyhxc3mMxkVuUQe5AWI
p2y+DB3xFfcGilLYRwTlQyJBVKiV1j6IFh7leExv64+NYhp1ejm7E3DTQFKuLuKjOK0KlyOVD6eX
pnWhkQWrYuqd4fcmtvJGJUT6dxLTuKHGynt7TRXlcFVaRhQvkS3x5GVH/WYoWZbwgOmUNwoWbPx0
+ZCqds5j1tNywnTWpynlOJRypwIMM13J4m/xozT/9S4sH6b2lBMP11l4s+J5xcTRVbpGVCXaqujh
jCT/r/OhKdzOpu+pXXTeYQU2MM6IPBL+Wa1QiEl9T3m1+L8sjBJePXiTPqav3+mVxD9eOJ52cvb0
62QdhKegtLKi2nQcpcyiCyGVXqXF2uVjQ68/dvWLgs/RKEAQhhAIgLSr2PiU6SO/Lq7zw3hSHOoo
BVtAfwAh1v4OF/LbTo/9qpB1bi1iUCpRG4cK455tl4JSEJfsg6JWvvKkIlC6Nxo1cqBkSUoNvBR2
xENDBVw7/3KFe6rd8oGMwyMsDver9ywXnf/kwKjS4KPyGa1w4TtLnYbQMDkxR+fZlggO3a7/IQpn
hw5IEFE1Fw4u+AKGK93XyBA1JQ4JLexPjhKd39hwJYxMpNrQbdT7yisCmkKaHU8eLgMVHsykLx45
begRnrAoMzOutMiy+jpRy/HuF4cZq0HtGi1fRtVRlszZaF7m/85slSDWENSBvwrz2q3g5RKn8qo9
YVM+Qtz1vlwDnYcp5UWaJA0TPjQZK/AznaN+L/+CcnEatTZPbCrm8e6A0754c7ntz77YufSYgXuL
okZ6bP1d4wXYM2+9Iul8vCgCg15bXJQXxQXfHKdPC66qkyQq2CXDBIrIBVEPXRzF0/fiu4inpJ5g
nEPc5ZnXwa6FWsuDb+gvEF9rAInVq6+3QEGDLrf0ZaXT29+7yhDD4AVquvnzHcUszR06/7FXhChm
2Y/wdRzOC63nx6EICgrXc0SO5xhdxefb4yZJTZvuVpz/1n81f9LsSDo0Pkho9aqfMqJbfFrVMomg
KiL6L0rQyOTbEqUVwIggmPcolevVKAj2mtNyBEwR0eo7uS/zCopT7CuYRnCm9M2Uw8pTvvXF4dk2
vqNSHaK7wMlXIIbktSm+HNL7j4BMFU2tKP2AlD069ZVPE5z5olY6b9SORR9Kt0zVyyjak7QNpOfG
dcprpN7/HSE3NoFOS7KEkcPfSp1wnSAhFp4ImczIcIJMoiGNIYuzwziDrECbVNzfzs+WmdSMwuY9
PvfuLB9qoXIROurWn9XYr3LRaXSjRd2GH2fZQkY/ZKWY8Re7hI4MXhzUOdpPX8E30iA7ZQFofUkZ
AI64MYxHoPIrsPd/ayrr1mGDatAYpgWd2aZoPTNcz86zwxTPBXk3S752WxPKTG0+3VLc9G7qPugu
MYc0XGKw6U3S4SX8wPMSc6oKzUxsFlFvdcjD2lMpo4wuXUyUmj3UaGKS9Ua/QTz8dC/urv+iOwjd
BZFdwLVqvv1PJ+/vmMcHH/sCyWR4mebHezqnIGvcjleX/nFthaQ3F5/IWtHqo4WOeKj0UqaDtPD4
yhtc1q+wjEy9vSMNgkZ744z5tW891CKCxzLhHPz7cj+o0sXMAkYDlj300eGmv+Oxm20/fGKML2z6
Uy9fn6NP8fbiVa6VoWf74EI12JayiHeTbi/+z3uuSS05p/AdzKfWMDOE4XHv7OmL9AyzcADTBJn2
K6FPSq/txzkIzJf6fd99bil7BaA9UtFL+7lhaaydouSXSD6lXq9iihRQVQpLcr/7dw3z5RWHFD64
2eGVsIPApv7sY5EC2kphFVPHX7dAw++X20+/0q0EauNcJL1abmVCdGXo5exWaUxBvOV8l/eQLaFL
G77uEyVT8pC9QvfjfZuVJsbiN4QZGb1rD5pAvwbZxq3xqpcalx7Blr+b5ux49Wwe6LLz7MWDb/Ac
HOx4Uhg/3PnyszwPHhvgiAFGuP/zLCjsufHZz0KnmtdPayP+MtaOqHD+325O1CAEStlNOQuKWU/u
pVXxl+wmOuQwyfVKQ3jizYmf7xcGRVbuxUVew9v16UboMpNIZ9/8mAIUnzY5SHlgP8tu0kJJ6dqu
utxp2kfUq90tAiKnwbe+R6ftOqAO49ks+5b3juYhr3j3f37cmNPqo34CKHLYWLK03302j2o+9Wuf
aUgyZd+h/cms0PqN6T4exONqlKen1ckruWdypXtmk1WnaSEd3HVos6VFCAUsxeEnUlYfEf6AJIr3
3PywM3L3BYaBqs8uZASumpZUduzoQppdzDfVjXpF79jbAIn4JyqOPuSMiiPFRCXafI/ShMGXHSHd
FY5TarSP0yPqu2kqHsPK1FHxSMpbmFPbmEfdgr9WDUm5TAHYjQ2IfhQINd3D0sPdT1/Q70b7aXGU
ZfV9EAa2VBDTvXev3UJDWSXJye678WAeZjrV8Aj/PEUc5D5royz3FJ/loeGVvRv8RlG65q5aLZp/
XdEJy3yV4EZuNxk/aSFCFYiFS43eih6IcOIl+MhVAm7N6SRGpUcz/rs3VeBESbLpkfAJtCHtaef2
Q3ExErs7GSmlmYbCmTqh76YFdWxDUKg8GRkqYkJIY1lYjCY9RWy0JCCekRWWRz/ye0plqk598/fH
/ldzJDMq7RWKczjEWeCr9ugUwt2Rfo0w2TvFXqZ+Wp46Ftv/OrvGMRv+yDVtcQ4NcflfVvBOQaUO
1fAs5R0cfLk76SGCn0o6UsQhV0e/qzRIFgVKAkjg7GQ1T+69eaJWmm2PZmSCPuXrC/WU86x8zH7y
7Fl1+QmfpnhZW/8caufTDvgR6Z6dVdvY3JP3JtZtmtBKIYQvwYxJCHcx4UhL/e3Jb8/d3rO296ru
c/NaneERbSpkM390aou7n9aHpuGffnFPHgufoH2FJ28NrP4Xs0yRYO/g3wfZRTXczjC+eAan9bZ3
as9DtMOmZxpYV7BmL3KlBXav9xRSwK19bqpNcZF6X+mlCdZHCQrkmEUinpeBxIQyAOVxJioGkaaM
7iU+qAmqNBnhBo32JB9SmyOEXkj4B5GE/UCbKQwDBdMC69A35VYsMzibGQr95YqKY0CcAW4tC03S
zPi2jOcvAGNU2/YYEqz+EgdamWDhsPJkVMSqNhv60rhrE1VmtwL8C2kD11qvMl3uoYZzovTyaVHk
KhW0W2s/fdKMsVx/vGzyvKRt+3wSfB9Ohxt5NULjN9K3LIOwnNRvCEdsDv4l1/zlHXbzcxTDmKYo
C7kPEnwFovA3ysw0nAHFP9ESTxhBgg90fNBDqOheqhPqNHL0fG7iqOaY37SPKduFyip+eeeXvWeB
5p0byk82TYOv1y4l8PkskkGFyfGPv4yPRyffksf5GVaoEGWWoTLwCjj394jyE6oxYAbVMzQzvDZZ
oI+A7pVzSiDKxgbCXeWh2XhvHvrlzY+I+8WCVkUJDYJolq6+KoX6f2lnpFs3LAr1IVG9h+yBJFL0
69Qzka15UOGrKUxUzhxR4I0+zOzdspq56dyg1FoqxGt4qIJ5CFdqyy4ZjdlnTpOleUs4G42/Zr/V
j8IToM/lf3QJERbLKDRjSchs+/ugxLr7o9BLJFwi2B2/B4iDwvaElpZCSwJEDxiblJ/6hRQM6dGq
MdmWS52GNj0T2u8AexRJSf/ugY1DE5ABESwBj4+l+nLE1tJ3CrwkT5fujdojtVNm6H+6o8r3HB2G
dMuF/prWNIzAlkbQ9GEtYgul9EbLYf+KEvuB7trFdrVFR83eZWOFlb/f4Dd4TJ+bfUDPvK+XLHIw
0OTuVSZfzL58kCLbyJbgattJ2o9WTHPxa73Urfi7ZrY5ngLWupcm5fHO1AvWiDI9/BKxcJpTB3sZ
lzyl4sha3d13fRywPhFPCwUkIKpQQwS2s9jaC9IC04crpIdqCJ5TdbVibYXAlEn8XBsZW3iw/lxQ
k5a3kvbAR7rfXYexbTYBL0AzaCTWEev17m+H1/G2vW2nCXPxYUUCQWIsyHf1fxat08W41qFEmOFk
1qlRHecauDNse2x9y6Tk7E+lGqpiCUxoSr/ol+6UXq3bt30DlHXQPMGmx2AfAv7voTKwit1SY68c
Dj83uQndxDjUPAEpUpFGbJIV4LNAPwDs6ezQ1ASzRXuADkJHMhrBvV2FuUOt1hPCFBPoVkNgYIfg
Ky4eqcpVifARzWUB7ML/MoyIYCxEhjhoH+ivtsA8ZPhSzwvbwGHy2MxAzULVCpTtZ+89+2EYdIC0
2DQEAE35ryoi1fK5onym0iitwfhPszNdc5ron+l9yC7OqsN/wjgk3B7lRzQfQDL5fN00EEESiuLp
pD6gFgR2PMuyVOxvklRLElUkYDCdohnH03iq4gBJIkkj8g3rUc1qhHq+0fAotgqmwUexla99XDhJ
1DOg/BEIduB1Qd4j7eM/2Vk+EGXgjzVYS92ILiDLGbhfWrqoAadugO7AzcNCi1nElYlDbsNNGhWE
Hkv22ycKonIEtXV0Gb7+3C0Twn7dvU0DATSm8RWyra0z3JJW2vYp14QmkwdGIgQHIxXu/UZdGuIM
tSgQiVwLUd8ZCjYuVkpnBvUOWFB4IETB+hVOWkwX3Kp7h/ZPSxXyEwiTUESDx4TPr9GjYIbTFnCZ
qwNa2jQWrn9QfIKSUYsy7W/97dycnEfJIc1IfyA0rxZKefaaAhuoPPpMtikUJx6YXqYvirXYeBB6
5FO4a+hq1KYECWyMGTdn5+wXz3t7qEWpcdy2xk/nY3eu9ty/gCHz160n5Pc9a9Cu0m4kJsH8Qm9o
/LB/LLobafkXTSy+CBJVwcuv3raegO8enHJKIIb4n+ULi+9J0biKNUAqDVDy6oIJclWrbbvYLHWq
jsWgivyhxHYqLanVSw9niDUyrDP10c6RhureKIB5OXgmYM+7DmU6A5Vvl0jX/eBiosP2gjIPx49t
Sx7F3pmWmaZ6F5oqQmgAMrRLfKdy+/qLmqPxlWGxuCBEZHhlQuQnJWLK5hzczhW6TrWV5vz/0XRe
S4ozSxB+IkUAwt7KGxAIYQZuCFi89+7pz5fiP6sdZoYBIdNdXZWVlSXIXCK4I/mWO8SZ+zvOGtUh
UFHqAZ55hoHL4iRvTFEdu092GOpJHY8Q6IYX4BNgoo7WiyumMJP8l7TWVDpw4rq/qS94oN8CFxMH
ph6V7WbdGi5IFTvDOqf14k1ypwBVybZL/YuSBNTArE6/c3GqSN2MlibH8mXrqxgW6ThOuE+bsSV6
Z0Px9DDBMBTgaapeV7Tv32Xf+deZCpZVQv8OnjMMKG2wyYJAd9rSUHs3limFx75Li4EQweJQZE4F
wSIF4mhBLqRqN79nQJLZMRPLTq4XKMiw1EcckQbmr5b8XKg2yhXdbJXBl93KkcaAj+4H5OlFnuza
kbGqNNFJclhXxc+R7WBlHaCQ+kYhVmlQAUfn3h3R6S9h8jNfWNWYTb/JOgu2e/cENkG/Tw10LRrw
wTbuc3aA4ICQfQu2butSoj2tqPk0T3ElkM/mnEmOHh2yCtBN6CE2Ez1KVq8o2BcH/RBIv2k240Qq
OQGgiMTBq//wP5zdBtIjRz1rywsdM2A5RWhIbLcUsxi9/EskLFSpHL0bLJ2fFE0w7txfbIHmpaeJ
bFh0XIeHl8xQVIRMRgwQ4vZEWsV/Jl8GVOCx3nv4pfBm0HkwDDRY1YUiVzmTNdaFKTozsHuv8U86
uNuw0f7qE5yyf2aoqgKLppFwkgj8EKvZ44jxlvhCI9I3/YadmSpSNI+A7jEUi5soBUD8LF3KbGD7
t44WPH2qIn9Bv/8dA1dKalry/DkY5T96eZlEG+OIyx4rS8KFo+1wrw2WRcUD3h+BNcdsAo3AeBBU
ReN2xF9wo6iGLBB9l+lbAX5C8lR4LgGx0gWEFDQaYhcbxKUlMVdieaJbKvPmSeAAQs2NJvoKvkhB
iA584d30OOc1XxZYFiLKLegHiLOm64BqDvv74/w4AkxsGedUFf971fMJboSppStG2z7MNgwEHRGp
XJY6zCnXj4uC78DPmiO0D+VSrZ22QhFNnjWHayglYdgzoh2erdp/X2HazYNNNlIWb0eOuqOrvna4
jrefmtN4puSRuHgsi6x72qj0wu9VhKKucHd6iu+64kNwYfk/k4cp2kQD4UgRjpH/osOC0mZcqrm6
Gaoq8teMTLx0ghdeq9frAmud1mC8E5JqLkIZ4824P1RNyI9Q98IftkqQIE0CcZkRmuONirc+Uy3+
lFyw+HBX9elMUx65aP8kcCDfhrPl1BU7iwZTJGh4TMFp0cmhb4Q6cimLp8VRC53yFw9iC6X36YYH
EAKiK40HyhYowN50D5TTqpuinlfZtzAHZGGpndDftz06YD+pu6UZNn9egZdOlifK7QmAFA111YBR
OyA9uJSC9O8zlTX4uU0FoOWfgqeyCCV3LFdPPKY1GSkhZGgPEJ8aqBaQeOIR15RN+SSmDXr1oXT2
Gwk9ODC5qvxatycd5JLbYsdcWrcySlRfxLdgSxCk541ODgsDgJsXrVKEmHLDnAM5jwXzVHBdzkOo
BCSaDlG5zNC5vDFNZvBZHNtGAYLzo3XNJG96gqlwhSj529qgfvGKSedv/17j/T9aQSv1kucGRF/+
nacJhwWnWLRTjdMKV1abLp0YFY/uLpCuyDskdaB8gOhSjRxJk6YF0iaMVARClNpA/YjrTKNqVox5
9ZhXt2oIy90WZ0xcDY1E+WK6vWJxgCTBHUDpgJBON13tO/HU0Ar5PqmrkYTvrvsa7LoUapsIjRzp
0a72V6rd1h1f0d0aPSi0fl/4A10NDQ3Zc6hSmmvzzFft3yHXAzlN6bP7zQvfzb97ybosaZyHxFL3
GbBwAjb1mIk/Bpwyh2vvPlx7zyF8OVZLSRk9Fr9V5RvvCYti3HvkjcDbbijQiDemBRQo0pztxqcV
shSkEuHWS9WX/F2Q36Y6d6tadw/pIdVz2iCqs0Kx/HqfC7mCQ3qmXOra/rSO+IxkDq83n8KmlV0m
4GIeAZO1jx6U2bVVWtn3NusPObYa2YmUfCKI5vCzDrdIsVj7f/RQVuuwV5d8IdFPuQ9z48pTt6ut
Z7+9FeXLjIhXUmneugIbZaWkJC8LA6RJJoqcC0R0uDE9ZdWkBg8hBz66VOPZfpNMC3eeXiJlJ6hl
he3RCNqOgF2Y9T8wS2J/yC55JOJJv8vMt8aq90AxtScTMCNFqww3khwbi0VMdkqWipS0CviAyOmb
2pUTsAL/fnu19ge4D/ZunXUE+qJ4jzQb+MHSSCuLAZAvFAQMNanonehuRBak6tO0wZoWrIGepzTD
/jcTTf7hxtHZygbg2dFcSZT8KhAcKGWtQB6LKyIBLQr8JgbBiWeirPD6F8vRjRY0qK2UAUjRJOMd
QGAsJYB1qiCHzYXUt2IolS6/3JU1cMR/YeHozKQgMiMIk2iqyQvGisAEWmDeL9YQm4FjIB6RMAct
6kuEnBjjX8GwrJDYOswSHA+0JfFdFzL/pqP7p6WFWBtMjpWaqhea05C0xK19ePiI1nDN5dW6psCG
5glyMl/8ZcOSqXp4VvuEdB1zFVzg493dPYeCu0QwMJ1eaVNYzAG5m+3j6oY32uGYnsQ/WRA5nZ09
JHVPjR8e8WhKCoYFsWhPrA9hDjX/Vugb/ssz/FO4Ifo6xxX83oJn4PuawYtA/+N9nOt03X27CTgE
Y2MhDsTG9v+BVCT9foavniC7yKRio2C3TvhWplGN+E/JkEm96FyD0ggxdB9G4zSZ0g6nn9BuTDIv
v3SQ+qVMmqvWftbImfsStG10SVqpVpKCsyhUc1mNwpIoyQzVLgzeIWKlI7qXTftRlGXB1ZJAr/i9
CHN1qg5XPK8r4jtOPd4+Xjo/fFPoCSI2LDgAmDDT/tlyxRTmdRv/R9JHdA15ITqS0O/be2KWnFMr
L3Oj1kt1y/7waQ+H5C5d4q1Nk58+HnsX89pf/JRnBR8Q0OMVy5hVZr/MpIhxrxzhxsfMPVWltQzW
XkXz0BRBFt7hudRVAeDVQTlosD82vFIjV92ieofTrtZ2zvO5cgrzb/ccFJPHlmjjQ8yP8cQHYzuB
Qv3Yc2Sw/N1Yrrdyn8DpdF/HEUapS7QDCAjiNvwI/DQyh9sPXIWlJDN4iFQS8GlRAgOjVptofYX+
0yAXh10TdeKExy0xV7Db3OR8mzI/WptUHFBfcapapPJAAUfwl1IWdqKs3h0mooBhpYNeZGOnZX7R
EiW0+eipMui3Tgr2NxHukVsjV0ZkUMU/wBVjDhYyg0qEVpAIWE/5SV/a9Ezj6e+wBqjT49IpX6PU
PKn/wvR5DwrTU7cwKAKzdG+J+aSryLd5Rc7vgz7iiSZa9J2mq6nqiy7J6ugg57UptUpHpBfEicQ5
JDBeBY8pRaey1WAydO0QE1Hei5ZvxFC7sGgpTbrxdUmqEXo9Emp8U6+EQ3RJOBT9rCDrjqiN0CJK
1rptVk8OVAt5rlWHNiav2HduMG5wv5DVJMWsrwagDml2Cp/Eg5VvKrOvFtY/icZnE20dieVorVfv
NpO7cUaKkk0NtOXAybU0/uFaPpulg7OG5MtnlZeiGKjntY6P3bBdmVDJL7U/AQQhZjjQ/EOGXgei
VQIhLqLWKWKNYO1knRr/IIP8obJDSRSnjtLReiPZsU0huBWCxj3a96igrXyTe8OnJealEKyN6bnh
V4kHStHq7aDucrp5r1NcL/pXIzq/4+s7Nm7u/hai/XKq1q0TgDsah5fW+x7d996F6GvS3pN2uUev
bUj/+hP9O4/+uh7+XV5OoWK997a5chp3Ce6eWDnml7N7xJ9zri2QQ6/uHTJjRO3reAVj6m2VQFhw
DAGqC6i0Xg1rt7U/V3vPKvOxJzUbaSHUOB9wZjD7X8vciXpTRK6OyrcCqFBMAp/o7uDUPzrWyce+
mvaaMnNEX8matitGuMKsUkB/y0pNwAuvSIINPMU9t17DTXbsL43OZdbomb3zXyktdi5xPSl2XnDi
e5fh3q8nK/LPncq8Mue56tV+0L8XiQD+ryzkSIqjRmfvXxcbsrn4tRuvvrIO9BMi+MPdP9rmWYJs
hXEdl+afmR2WjWzfA/1G+WhZRPnpNb0kNCfFRftMy8tdt4GB6O2CFe5ggWQAFbWowZI665SmJJiv
vQlcKhKiSC2c7QoeOhVC2Tv+PNrmKXiWw83H31aj1cl7gA5RgbNH48eu7uxbyd0TTCKMRCOKl1Wf
r0reeePtnm6NaBGhKwK2O9kZKofscvM1LwDfTqxj3X6iblB0GhevRDxaiKsbpB5RVHSeWxIARtd8
dA6fqHDpvz7RdtWsv8L9sVXZtdfHtHhs7Ut2pRKWL80q0qDgXOtm+Tg0WcgPwXoS3qre5NK53l0k
8syrQ4X3bgoF5e8McXH5QE/qrxytjGYBD+MUV8LK1lq7+4jKb9eITt7Fq4Vn4r9T94kA8Il2bbeg
2iLDwwTeJTgZTiO6+43evnmCkXBv1tM1UwpdeIKmcnpHY+aAgXhgUhrxuX3rX1oXJJTVqvzEa7SH
k2uG5PZCwm5KKZXBPpCEAEHB2xNhZ+vuvMtw65fSL0JCwA64lpuYZgPuli7Im2xCewOKgDEjlEcN
CvgXd+8UFCI1rSmoRH/bq/wDKEBxKtj6tYxiAKY/2jfZu7MOL+C829aVe+5AC39ajcxsl1pGXE52
s3XrNPyOLsPKyBwZAUSD3rezbRLiu4/WDX7HGu/m5eHjdA7EJ1UJc9vtd1YMnsPKAUVMq9g9QSme
H/7OH6sCNLe33h+rDBrAIlBEW9sqgP4wl9MPCN/JKdOt9bFC7BudrWenQDgIaY5k/MY50VMFlvTN
Q5ibgHQXfcn33yJzgxSZQ9Pz5qdmF++aNCfWTe/SOXSMEdnR1fTpbLdODXLLZb6aryHX1O1999kt
tTCHvc/03LlMn+3rcJXunq190Ya7eG6zmuXSv4iP1SYkepnt73+rQbn1HX0Xr6yR3Xv15L216sF7
aqBbQN8L24gq7de0EVY9M6TtJb0w9unZQUkODkd0bq2miMDuYihW/8+J5WhHNBldIZMgRHe/MRkr
fNqmWS+k2wb2s7U7Jt9i9tim66d7NpGhS7e15hF/nWJ5I96RfYk+waYNNE8rVIwhWgMTGzxIaXwl
8tV68Nf1SHo5PN9TO055JCDFqGSY7VxRDDydpnqidKuPYl5/JXLA2V9myzRfDfCS5ZxLYuTXoOUS
iHGvfar185pGc0qd7+3LjN7kMQKuCA9skZddExvQChfaNP0h7bd/tb/9g3fwJByw884+XVvo482U
o9NhLBESvXAN66UALCvgGHlhwGBIfvJDt9bBK9yt13D3sKrD2qIKOLyyP8SPO8sgZTHESgI7D5Cu
qzHaSWfMqwtMl9kkQp2cbakPn517LaqXvFLFKdUdQAySkZhr8gUf904jFTKHwDnQbigsIpKnwGBZ
Q/EIigSUmP4XMzvfnuxzGR1R+w6pHAbszrqi+fq2S4a9J688x10PG6D6DwcHDGtK/53CojZbrax3
w7+bdrEabImc59eXXS66L3jpVMJQ/zp8tOvAvkW7UbHrY+brC1GIkgWHEZZldXqbkhc7AKaBcL+t
ItEIlAgwNcM6YHiHRfSlaWf2iaBh3dpH5FRu1qO9AaI2LSPboikNXfHkVI5NFipGLdHmJzJHp9k6
urb2QbFs7XHUx7gyZOO/6ExMP/TEQzmigoDFqb35KxBw9E9rqzY18JbJ/5Wt+qwwfL+sMhbtPa8v
tr3LJ19gX9abqIgWf3DHz/htzqThcE2fQALD3dG6pt+yrtlJp25hh58G9sC9UWW0desF+zGxWen+
NdgzeZi8eekF/k4G3k7W70SKbzZJt1LjKw8aw9v4dUGfcfOxLgXrcnG5E+v0Fpt7+86ekVxYIUZt
vwkcSKVSp8zdK1oTqu5A54B1KWXCo2UESqgEyOL1tk+o1Zq2yT3v1rl9XM+rfb85N2BQNFjJaCUF
Folh4RZgyxqtSrrpvzq35jm5RgbJIPgew33729uPULGE8Tgwg2v7izFqHsJNWO7s/EvfKBIr7VBk
ebXObbh9f7TZTA79Q7+E4rDhH0KjX+dqOWb6JOabG91NHxDMvT+9TfqcNcbnZBeeIVDjZYLn/V3b
ELrAlIJPZ/J3mJARvDU3TXScC3aR0tseMdi6zoigFfFhZRvMIXKkSFxDzOoxLo9No13nbkssEV93
UCamBJAe3972db4i2KWlbP9JMXDRvhXtV8H60rTBP0f76N3aINhuhlcvvntUqzTfGMcD0EGGFDCE
S4jLg51/dm9UCUXlf4X2pPfYOuUXCucWIBirMKH5eDPcDU/Q+hwPYdDua1oe3EkOcKYFqwfDugM4
34QYAgmEQjjINf1CWEwLo+u+Vb61n8MHsxHihvVChwpJ9mYxLAJ49Bi/k5bgVFT7H8PteL/YLCXT
juN9Qo7jskCLGEJvfXDEiwRzAHvADXzS1NAUs6a8spib+xau1QG9yzGOGN7VtldK+fu5Yr8Bnq9Q
QN7NTYrwO5P8aNcOTBnYhefOYfyVIv6pX6NJIHuvT6mBZMKm949Fn5TNxDqggrO2rxA4UAEswl70
Ngw9/7Bzjufg0S9AHzfj2sXdmm6t6hcqKe7MsXdd+6uqh/gNZ1rycWea35e9bx0vmEVmeCM44uJv
e0c8Phbl2Ewe3pnqdGj7ZClQ7qJYng5sftk5x9shC7SxYCB39sPvyqok3+5nDtchgOM3MxlOMUHz
5GUz787tZ3sSgSCGJai/ZxaL0MjI0YaX1iGAhghcgmaO4VavHpyUVXdCyPvm/n8c/OsVs6p1752S
V1RuIcJMo5Q9jWSNYTF+Difz8ghCWbVTAlJnSM5WF1iJvrF4DqFTvRk/7zmW+g4HAqXI6X0Df7jA
+oQUMdh6JquWXG72NjLdrbtq71tb/xQjsulUevhA1EbtQ5IiId2/Oqc+bVyAmr7tQ7xtNcJ1dIz2
6SozwkfMihZBQrO3/S1ina943Xp76x7N4XumdQq2UGtfSS0+Zkx/RIWo+KE1bSlp4Ai84nJwT87p
Fx7vBZtqeDjupeTbhqbSNDzI58kVin973zeha5ag2ItHoICv5LN2RqyJbtnrXxdXfx3vg0YIgzU+
sBj7cKfDQ2L8K3O6y2MHtzCrNEGGK01mAjk56mphH969ivMdcQbu2T+2ingftEwGWj5FZlMYMWkh
0kHiL7A4kUp78sn4ndw7gu6EOxid+qh/D88QXABb0WHfNM2IXhGhEW2DK2RSI9lQvHch90kbCXgl
7oEXvJr39Jw+k0vny5yb0n1iH9c7jeQbr/xL8zmdrJ0yIPa/DUtd+o3gGHcqiBsxoEaX/max24Hm
P+NqZ9Uqwi8+NDCPE2/SrLED9NGZOsU7CxtdRu6dd/OGBl/ZRxbR+QTrFqqTaWmM3nR69fBX/3bA
rbSuIZMsn7qB8aXQuE0JZHsVTcIqkoeV+N7exec5DIBBsQnXs/l0zF5pXE7V7nIb1t1XUO+aULer
vhilJM0ZztMdYiSf1jeAQk2VvZnuB0W/0T+ihjOrdSvYZJYHo/seQhRNN9yM9Vz9xgiwK//elEDU
KIt+UelCwXSrPDKmFZfFolsdQcmlxhqRFAizABbf3hvuRMDKCzwBBe1J1XcJyVlUUot/r+WF1XbA
arbCkj2sydTs1JNJwir/iI3esbV928S0iJRyyxuc5gWwxvSOzXKr0av0UKMNqbmIKQMlBwNt3St0
CWha+/TilT3TLjVLgfToaI8cv6lIeXURpPWIF6NyUgjqXoWB0IiYWOQUzfYlRoUkWqf71iE+Niet
erJp17bWcwSDpFNoHcac2ad/SItDkxZa/EA3uRZZnugYQJkMRVGvQ+pkaelTtkqeASUxBCyCVes6
pKiKGn0glyPEpPocPQ/k4QHvO5CFIV9QKQ4nAforzQvw1/AO+68Znw3pflBNNyQlCoM6VUOUppxS
3XIG61j5Sw5Jve20ircuffyH64zF+q+W1tJ624DKWc42VHdVGJ8Tr+J/oXu80ezexziXwQajSWFr
m/FPHcOBRksGcl94kzS8C9StvYwMcu0fyIFbpDyunNaprYAa7B0pdyOr6VXdCwsjt7CeHga03YOU
Xmlvw3X4ybkoqrndkdEhbw+uRukAICPWeYvwFQEhICoNqPvV0KB2lXRY1am4X4gtZegfdR4p77Mr
J7cOn4OQiXpUfAzyKOMTdQXAXABaq7qjJiNPSfDelhC68LEOs/vLrrp7GpjtsU+f4AZiVwwwRzDd
6unFpUd86xUZQSUzssuA+hW613zjT+c4O8B0PfeqrRtNLsjy7ZzbAl+JRJuZUGDgNhL8qMvimjEB
6VXc2Nq3h4MJ3472o9J0+3fOyCyurMeYBzPgpI4k3IbbWaFTbd6jQnZcftr1XqFzp12Cbybyl2pp
g7YTtKzI5DcRnX1n+zo92hBks0rUc8ImCBpwom9TKmJwFT/pHplUghTkxzE8JHvbL1IKZ/sA62Qb
Xg2OOiqRUUQQC3vr3D8OhPlbcKEkCmBg69wf8EYJFvCmKjXkdHp1VIxYnoBKMbz+Nnk5KwA03Aiu
6Oh2tA/kqai6f9BlChW+HPRgOeMgVRhWBHAKi1z2EeQZ3J2rXWkd0W7uXRHS5G6Nz9kRLvyz85pO
0lpmXgPzj5hRmccdySPazdOCB+eYPDohGIdhWpe/O6a2u5827BdLE6szHtnWeRbdDQ457mqBkpSw
+HUqTEHiort1IfLKaFumDF/M/Li3tyYO2qV1H55JNQ8rQxJhtSFpzzZvqMUAFOPHeNelFW32ypsF
Q0b1V8Pa6JOuElJG8Jv5rO+QVCvznM8pjT5/XMEi5QGn8EGpRd0zItqMOidK0txjsk6q7W9UhC+N
i43vvAGlgtEylgOWvDq89Rvd6QhwbddD06+2J81ndI4Zb82S9/E2LconkldrRT+lifeMT34lPsNl
2oQXGrVv+kcGBFIJ9LOhNRrlBbG6/0ETColj7HJ2cwrNJ8UfazLubsW//LvjMhj+rex8VkF19Gay
1q0HbAxkPeBeKduHzXgS3mECKv6nuU7Kc+zGbbFbDdeNMS7ZDciL1MY/mKHjzRJPDMA8voxP48/4
PK+Y9htRcEJsajQf1ocZWUkMyvqgD9CvAv56g1JHH5T0eXWqKKVAbQMPobslSdrwKstv/rv+A2sw
5IBeKv6aIBvQr33v7zHquxnuuIenbv7bdh4pV2Z5+ki18Bs++u/ZO64zAxgz+JNESsMD7Z02fgHN
X5QYaqzzxWQ9ffx9Oru+GOfcDVYcRuFhUWepvI3u8SolK9qhtw4hAUPXXYdtiYx0VfPam6F9EceU
DKTCAqDPUwtAso7K8l8nwvFMHL1iQAet3qDhkKqbp7xKZQgSX0NJQRQF6g9QRJwLeKBb+2ym2pge
eRYyLaLCSwmjRy4xf+1YurQqDgcdgkcJ2bMHbVQphJPltAYU71DsIK1SlD4lLggTBd0Oxr+nRCN1
yvz7lR2nqT5dkhmcjgiaOiOYzyRQJeiQzilOH3A2J1SAKENWrYEksQ6IgaRp1idBhZ6qKuSXvDLX
GeGdoiYrQ5nrA1FZj4QKUmzsBVEJ5VpF+dRBsXTxqM8EB2BTM1UJCKEywEHwP+fDSle1YXfF9eEP
YbvFjsYt9kKyTO96czzx3ZH48IGP4qrhpqMtAru0PaPV5x9EHJpDkATmY8k2UahN6Ucvp1+TC4VG
pIvS0FmTOZ7xwnCAlPGFG8uFFciDkHi44Ch4/7gFSVOUDDRQ4SFxhcNmtT1ymyPVoS8oPRcwQ9It
by1BGx1ScvwBYq7DfpVA+13iGWgaqQU1w82LxfnkX8aaMvGIT88vuf6uDK3IZL/td6263cW/7iK/
qbNFp/OrH+uhzNBRRTm6jsggkZjNNZEfLdV7v2lVqCQmdfsJLGt07sp0puNSN+mDKFn75jTjLmYj
WI8IEpPvU0JxQXp1lGRRhj+UFqyk4ev0xNWmI1/0sVDD9zsiWCPBY/rNjT3swC+m/FV15iVsGqnF
/zMzJ3khhwajGCdmrATdb6vAuVLPcMneSIRLYhBiMv74SSIYMRoZ12LS936qADPdzPGsNVZzdPVA
gzsrNhABQXestM0RGQSJGeIAEOpAy23NgywiHzqxMsn/zvN5trOCSIgaadJgXnUN77+hzmBnWKxt
emMySwXo/TEqtI3zridUCEHmpIFTX4IPEhROERKdk4rnlbplotlB9lAuu2hxqyGE+TVuOH/Uxs4Z
RT/V0h7HKxoc/2e/0cjJ8StzXcOLV8p4yA5QosT+Y0YdPdxjzUhuMfoalO0jdqS5sPjvtir13KF7
98UBZmD8aQRQHAt5QZTdriRJ/H9vcvEPB7iOp4CAUF7QTvRSDTWxIzgHpfQhJdkdmKQfZ6KhrUQ0
iW6uwCvfwCgj+Pv85Ws3h7mWpS9qqji7iAPouHwXcr+6ZmrwTKdTRF6yjEvG6Qx+OpA4MdRVngN6
E/rSFDaThlsO3yAO4TXGdeWLtAqgOixb0aTyYkKCIVGbRDxV4/ITynqXPjxfl0gJGj/uCbSaolTU
Kb1UpvhcxwqfiTSg1OwiqTleIaDnbNS4CJgm2pzU75TElRKPVIzXdo2yTLWgwiNJRGGCR0rI+COX
itb2I7jNbtwrMdFoSKQbDG1yBnERIwZmBUECVZTcMuq2MkMRROl2MWG8ALYobhJwjcgU7EZ75h5r
WKO2NIM2hdlC5QdLNu4xnDClGkT8+vbQW+qFCGSK7AJYx4in6W1LiqR5EcFMnybCnspKtNfZbEYB
Wm/ho+bAfKWBoYWlYrbLNIxeTjJsDpnGUgVRYStPX11jLOGNoRkVI+gHvKs5dKdRM0GGY4EYDLcd
MnLCTY2yPo3wJgwHumQ6EbSK6ccBoy66VU9NXBPbHb3dt0uRx7TgMGaA3+B6vO1Gi5DatUp0Zw+f
0TOaUHBbdr7dMs79zdNj2UEPrursh8Xuxr8G1/iL4xdW59V5keiF0YEyWCxSHNw5t9HF52ac+Lis
El88+McNXAuxeddtAMULKq1rasG+w80YljIi3HuGAQwqj+iTgVECFEA0WHXVjBEij+JQ+ofFAAkH
GFXKRyHxCVp+Sk+MoDftyqAMGENa5jFwkCpYSPJABg3HkarWAn3AfiWhSt1vYkhu8K7EvZJ0gRL6
Jrl4EZ8uZKVR+sRv2wS0Ru1NBieSOD3CPPCz0XH0owKIXAchl9up9lA/bX64//AhwcchE7VY39M6
xXtB6WDdgiU/prHGiLSYQlRRuvjMVagsnRdRTwdrfR7u/PJIneaYdqPySL/pUfPuHkt1EmfvOtz0
N31IIF11OSljv/ix2sFH2vSvw2fAUztiQ3JcdTyrtbfrq6YG2Wp+q+Y8anbkgnNWR3jxgl+9SXin
iUe46/NbjQLwnEp+Zl4LV1mADRJqHnkBDm4+6esSCfb9CTUVvLtbphhzuFsQOPA5WAAkL/lJA+D/
q069U32xN+LtoNpBtm3Y6K7lAxooShkJAQSHlOhzOOgOB4ePuOW5Xb9BlEIsVMfioGyIcucbwxj2
kKdBuHfYLOPYs0iuB40Ws0SmTv2jtGryb8E1IgcS3Ge7PhcpOORVAJL0186kMi2xFGxAFydikbew
Z7hOqJ8Ghsyp+ofFYQF6LabNG0nkfEHAlVPpiAj1P6/whIfDX9x8ZXIXC1g+cuEOdogIDlIuFh+4
BnlXT3guLmepi6BDm/DYNcTElvdICU6+/MCuPqFzfmIdwPdE4IjfKJfQh/0cNUYP1RJ5pwiOgu8U
h2OZTmO5qmKuHNAO1Wp19DBTImxLnJuohm9wggjemV4/P0ZyZIekjQeH03J2JeCH92SF7fGMH+Vq
hb0elppwEXFG3iNIYIYu2wniGDtEvRCifQ/xd/kOGFmxaLVMbj0IVb0xdD79zz203OLO2uGEuufb
8lneWAe6wWUb59zaePSUQIrJkSAT+OLZ3rV/GbjCcNM+tj536ygceeVJf3y7aKA8/NuUmLsFL/KJ
hrNUnvBjAdT6Z1tf2nbwHjbehrfpDXrhi1LorV3rre55LnJLav3nXKhoWUHFW507mMLLp1OniFqc
8T2okxHoq+SvqOgD7SKT7Z7c+QQlItHc99QyvGw15jn+ATTTAISaP4TTD/F9y+eotUYJXPZC91h9
8UcCDMMrdjZDAyimhr56hS/VOyt/KWfH7BlepVd1q+5u+CHmn9fzdOaadOaZF06m7w6FVnmtteKX
u9NCihgtMe25QdaTlV0+lnwktuxuZ7dsa/WRKMEJKLqw6koINGW2PM5l+vf0AjKWFoEGXk0Nl631
1xoQvfHckvxDXjgpy9VWpTaOsdY48fW14cblPaBxl6mpsgZK8dLZg7VRwl7yA6skx6Fycnm1K+Rl
xV6X9CgpTVu1WfRiBX/edCVprEotbXTyofKKWgK+i5oPN8KjedgR8YsGmNbDNf+JtYkPH/2OBRC1
BmNoN5UymfrobKZv74yk5LmZA13AMCg0tJGYpFgMosGbs1YjIbMNW+bpXVzlngt0DVIGWVL5qoZX
X6qBUtYaPUc7XfaTfpaSTnR0XfE+ccKztWUvJeW3tqZJlp1trqiu+3IuRfMULg1nTcA3T5cZ3n4z
caOXpSJWNOHkXabBckDYyhNSAJdTOSbyIWINJGqKnvJYbvhsxrfZuHekfQ6qYkSSCi2hRemiqeZB
o9VsfyKoKPSCvjLcCv7V2zMiv5nh7fEHaEwF0NSlb8OQwTmsowNAPWpQHOnxMGO92vpbnyI+xhGZ
9F+OXj45t5Troe1lx1cnZdRI6E7DlUfybHVeUNfAto9mMiEr+j1MKZlzD87VXqF+VbShorkf52xd
wmP3OV2Nyh7UpnmdkoNwZZsMSvqb0bZKjxPLiPSMnmP+sK3YyW+T9GMpKMhKUJXXn6qHC/kc62rb
e1IW/JGer3rbydMbGet88oSfsDWZfOSCx8N0WnL6dz/ifVbdk8IsWRqmhj797d/tI3HF3ceDZevr
YTotugVn1IgKTv8/t6nhi+c6iqb9/j7S4ejlP38KF5c/XdmZjgSRbEYIUm19cjh6EaVpOW8gZzMw
w9Y6hSqe2KgPpM1BSW2WXT0HH2eER7dzeD/TlXnMfF5qTmMqz3YpOPPu/8cAc9U6/w0QfSEQ3zdB
H0gpyeP4bdueJBbQlVQDlYGJ4nO6DNK04cwHjFDeIi7w30BsCrWT1NiHHypTdHEHQYaGmTxFUXBP
oTi4S8AH7A1gJl4QGcqoRtM9fRQjGK1PCEZ/aZbhixZtzu7lSLeMHx/OKOFEmBzIV7bAEN4O/xnz
qPsBdDBzsgwtz4RGlwPtX82MaGiDrEQenI/Hpqd6IXhg7rdZoqwsJ7Uiw/aLWX/8SPQEVHkGqsR6
RJEwELsWv5/Sg8KHeyYlA1G/xSP5Mdeln3OmJduTsqpyWk4rYOKHgZHpEUvyVyHduKG3GpXn16B8
6xr0YKwelrtB4RivgM7xLU6dM2DZttSsrNwqfY8Nr7Hqno7xYbkt0TAXXLzcnbzbUAJOe2dgImEh
/gDOaPsJ0QhyCglCpe9KSZ3WXzWHxaljNNXkoBLmxeMtWSExarSivawV89DoMARmH0n/X20uK2LX
J9aYuj14dyDjcAfXoeZpimR/OkeSluXPief0Fp2nzAm6LATpfIthY8EwEAnh+zytOWm6nPN7xu0Q
WeZso6K4teN0aRf0UQq8t2ASETFGxkqbfllSKB6PuLd2oLnQ70f9PiP960411adbC5Rqh9XMDg4x
CmY0GZW8THq1fyhgpwHKMNlcStimNSeziVmZY3gr4S2YK8jdY1WZwsujrwE/fxDypnIIVt68QQUw
yz+NhG6AJKSNuFj0FaLpEO9IDeqSlzkHya0mL/Lv8wlsOdk+Fi7Uv+cNh10xVCOBLGjaB7C99zY1
/ByThmI/4IQ5/p1DzPzGuCRHN+J0EsFuS/T9bELxLAN8yw8eVU8kO5iNWhs1QVgVtTLHgzkMpAcT
as4sE/D40SLJwGY20rhL6MV8EGukA6RpYfpvMhqeERvxBVh+uGbZTAzvOaqTXqHMoElil1R2LIJZ
bIZrH4UerDT7o1Aa9gr/TzOIgd1KBycjrAJghICft7jM4SE7dIsfcYMsM4+InSE2su3vKQReQX8y
8K4WXOzg3Ff/JVmcNZnsq31pX3GsZGpRw0aIkOvQzyImrlhaB4iH5fgYPVsSy+7TgRC7BydhXLLO
GDbZW+h3jBX4DZ6srewhRqJq/Rt2AEYoVPRHEbx+5Ax41RmbLNPYJLJdcg2XUSYjrerudNlE1yiJ
pngtGabItFIuYgGp7iW47nye+z44fwxFI5QfI6spqUyRuEjkyP4fHC0cOhEdDgdFYXkh/7p07kkB
qF7lFthqcm+gitQXJE0AFuQtH0god1CewmJHkfQTjnhTfRajBH8gwbFCF35J+lKrR7DMMLPLebPJ
gMk4OJon0NmkFc8D3tocjpoJ7tiSySnEcSAA4e8vZawl/MuyCtpeckPxydRbAbBi4+JW4yCMx/R4
Gf8USru9HgWmxJ1C6P4eUjWFNeRyWWLAX1qrzGV0KaSIGLoFq3+183WND9HzTEPe9QexbpkyJvFA
aCIimh3qxPJHgEsIHMYzVQ0C/WILAkiS3N/l4O/hYqA3iRyuu4ORzl0WIBQwHBzGXo54SLofRpU3
Y09ULwK64q4Knf7BNfdQ3xvAMKAqQty0IQDwx8zMXUtuPR2HqcrVsQlTFM6SgzNlnD+9R7HHr1OE
PuHnmOrF+ogZR0OYorrgXDAYdGeMDDROFNl2JqD8mkJqBGenMJZa0tVpBNfcY5c+kjog7U5MsjJW
udipu6VuHZddhukRlAlbkz3qSnSjoXMNSzMhDdMD4p3bz6hcAZZ5A0yPVGs/xPmTM4JmIPNA1/0/
Bz2Kpm+34fNqvHLuzzQveRlRxdLpbp18eOSe5m8Qry2gnwzwDgueRgy7iOoYTYNcw1Z6etzwHcKn
Mj5a8ln0sS5L3WJdGNIcgJcDohfd6xYYBqFj29AfFQPlJit3+KXZKxCWu/8/os5sOXGtWcJPpAiQ
AIlbTcxgMGa6IQwYhJglQIinP1+K3ucPbLe7m0HDWjVkZWXxNU490jmwrrEoogvCA5YrN3+BE5e4
E5H/ZLIp42xk3bSUtRhYy7yDHbIqFOzr82GtFvTj4iWM63LLrUkN4Qa84PxKGnT0MMYCdX9+tWG+
Uerdc0Gx5fBVCy5pZSRtKY4fPyVuKcLA6jqbbdjjeslW0Tl2pWjRRym1u26BWfBFVw/I+pmO/psP
cY6Wfe1daqLcEz3mxIaKPxMeBFwQw11aHDH5SA4VzotbFlzCS3hv3Btx2+zcwX86MAYHRHbwofXY
wx+tOO6p0swA8GiEgL5IKdSVg90ewjg48oiDSrP8V2lWmief0jerhUPmLZQJi+hz8fkc/hUxPC/p
HfzTQCaXaJrlUyc4XnKYFiExBwoRmzh7kPRk3vjundEx2BMfwF2d7vwHhrhBNA+BJ2sycqvB3Bb4
2dIBW7KMHU+T365dcl6Jbps5sijKwJyGcC2VmkBEQSLE9KvMd4Ke0C2eKr4tBBT+U3jas8MlSKmx
DjfkApApoo1fw04QrKCLVg/YjgWcIiwD9/pkAq3yODWPqDuOvhJxRXioF+jTNoTZoDcI3Jd+F3q3
6bpT550G4cZdown1RHl7xoL6DHN/05mGqAsK3Wp9LdNLD2lkLMnO0iT7Vbyndp+XrzNUMzoifKxW
eOWk7AaTO01ljm1mQmu8DhGw83MP89EFTrvE62V01CIo3d+IRihNRhjDNmFSuD2ASc2qpitwWOKB
UhdMNACB0r9ZtAcbUpjSLwMSPBOCO0ZXD6f/ccAaeBVz51+9OLj34mHC971nNj8rLWnce4eBidca
mJ1UkVepc/45/tSIJ6bGPJuib9nYfe/DUqfUieHNwiBDj/DROfaM1h5Ws7j6YCo8o84Ge0AE0cy/
N3ojai3S+SBehtqWzKOqDoqKlXMvhxp1skJVQXD7oQDk1duvFiT6BkcCtHUlBMXrPVR1kb34dJRr
0qAS0ye5ha6molKgC2+784czgUNMxMGkYJ0XwPUfA3FuzXKm1Hx8DoNv1BpPY/wvzatah1h5qkBC
4wxqKdINOngqnagaobZ8sVu0aFdFFUBy69h5uaDPcX2a2yVdIPGFf1K5jDIQXKYEQjmBvMfHUMUw
4YxmAkJTInogIN5srr7RhOCFhkHOgkcPl2KDYGBh+4V2td6Wh2AwCqWopKhtnB+oNVLEkTzJF8h+
Y33yDhTmKl92sG/sG6IFSb1j12YGZNFpbK8kd8DECmRbUlr6JHRWgYmjtX38+mwU9WSoiCd4XIIr
alVT867a9vcdpUa6i/++JXwkJUJAPPrzeE8EP4aXnwudH1ZHWrF0q/GMMi3Aaq0utc9dQQlIhQJ8
Rfxd9/EDNQh2irvoPDRuWxOeX4yHVFaxxOTsIP3LBebkz6iw13GgCRurhsCOYDrx6c8N0pZCwnum
rlnVDKEr4Wt0d0ro6ehPaGOIB0iL4gOeEFp8OvmlS2AfPUC4suXVj95zzk0mLuLOo29z4lIQdaA4
jdi11A5WTlsLUsagGNMAe4CWNFwSoYlmVH1gV00pYyF+MM4Vr+Zmqmn5cyM/NTmBX4PZoqPCH/E9
DIFJsUpxjartwobn5hal1zV3HKUWp8svtHJSgpOVtIX9CoDmZvN8YdmAvBSc9nDTyihf6HC1GVVS
0OX4bAgl1kBhofG970vsVWZIm+0zi3tMrVZrTe/F2Bc2cTRglOxKNV5N7GBZFJtaaTAnU2zcfKLu
vNrWpFm6EHuDSa0arswBbuD0+w7LaC/pseufu7Vhiv1TlPSBA2oBpFRSjBdwPS6E0Cc8/uzCB91i
j+aStEoPSUsWQCe4kIaeov5BdKiJgKj7crNLnkQAXii+yNgQYha4gfIglhGsvkhJplJIADV+B/Ug
51OcpghFF4GGcOy09CgwJKsiNCl6WFIqf1ox/8UyMyDqEY17RYWRCh5MRmRMKCoWW1S65MLaBfJr
d1KS4ME9ApIXoUP3nECbIiDRtxViloqQh/uOkD+hMLAFOepmSJwvEKlIjaFhKFtVovdQUERcopBK
q1BmqI77kBTHZ3kTnOpWlt3BDDSSsIk1Rcikp+sc2cdIkdYQx9ILWJGqiK9WHHxzPGl2ZMIYt1f8
O0BhncoT0KqURT6rh7k0fNqnhq91pQ2l1fW/f6ET0kOl+VPdd6iPMxaKBxeba05uY3kgXr8lnzCW
0GiedvWL5VFKzgbgehbpHxk/AJLSXSEp+nhEWEIdr4AaTmZCEqJ2HF2N4szYZ+NPlG62BVAVI3MU
NKpB6Og1QYGI+siGH2j9aXNrcI5gT5ro6whG0FGCdZAKiU7m+mUU76DtouQA5qzCUgnRfBYL1C7i
TknZkmWQhMhHSEht37mNyqQlgoakbW432e8SBFkxN0zv1ptpdZGVpLzaCnXtCIQp9lIxoUICxUM1
D/0z3S8DfFywpBdO0wg0RLkC6+vYemxL7WVPBQL453oOBwX20uEX5IFxsfrzfHH50i5B0KyZMalV
V+PAKhoOS5BR9iSS+xC8R2lGYWSF/gieVyNVZwtiQdir+JCbQaT8LQ+n49LCyzyuo/BrEnovp1wi
7AhmPq98gAkdiRbVH6p4Uf+mtcsYTh6Qzvnte0vSPN3zPGQYLN6xMwSoUr3lwfTYz3sqvf5UXPSz
1PwUDrD24QdNeBSwDGNuyOnIQkQ5+KwyrTS9GxMbJhveulj3FA20kpFqLK639iorRuX5TwlMda7V
CqxRm1Jb6mPclKsoD1Hi2yOXIROWwapKu0E5pzbWO6Qqr42ltbAg59FgKYK4o4b2oPXTuBVRhOp7
dBp5MF00NYt7DdunKNQVVT9RzviScRDPbIX9lwf4PDRZtdGYvr1po5jewLPGg+IdBgvR0bQSyc9Y
XYQ9OnYZcPEgFUMVwdB/W0NuUAGrQMqPSZOQhcSV0mIHSyxOMXudI3kjOUNZk6mmn29j9NEsl1a5
RsQQGSF3jX4GAbmYPXiCnn6W+QRtWQVE6FMUn6+Dkr3UyStoKUhw0n/iEFUz/Hf1sLtsTK30G90L
zIEZfi64+He6uxtAOC0qg8X7fXa7P1pZAsAEcxSpqE6qzuVROPcpsA5AbqF9FDdbjlEfLRutE/y4
ueJUGfmlKcFQTOTzVK6lkCochLv4eYFKmcW0R0w75w69YIyAFgZTpziQr9WVBEFBP9evzm74PI2m
0oAqYdk6L8FySpnfISCdzpDuNEU6Oj/Iqux2Rc+i4qXwRj4RsFBnXTwdLX/KXmOX1bv+iYNr5Gs0
4QpmfiEguOxV0LKkJjcgi+ilFKCUFYHg4zaGm63gRSW9OSj4Z0oO1rQjeCEKhBYCmTM8EMIGgDCb
ucnepksj3A734Tc8Rq4/8GYG/rTdKoCVfyJbLCojCtAKR8Vd0s06elExTFfFVVkb2RelRtQ2W4WV
CjSliwbikdav7l+uyUUk/BM+YaO7/MnSNYjmg7EJrODNvneDPYkoPfCyPLI4hc3gP68NCiNYLmXX
VEnawpswBI5nhCB5GK0YuBtAGsSMFbPizulq0v/oG2HUiBoYFZ5Ey2WwiRobXSJMAjWxleqU2ozk
qiyJsos+m9y+rAd/Z17lNBEjSxSBEfgKBE9RIT9rkOki4hCsCd7hMrDsRMcixGYhMnFNk5lh6oFN
CiPoJ/BpmIjJJyli+I+2pbX36ugnrkOujuWAZSHg1gcpptB7sWyLw5M9wooJ9VrAOEXFZNo4u/P5
lOkxeoJepSdryp3iuc+xIDLL5+n/NHRatpF6IFjgh8k5QgcHZgSvRzKgw65HAjBmvDw0iD96dC8w
DNA6giog0b+RBGL1OgIeKT2L50FewEFz8Cxg2JvPMPO4vLqE2n8cELtPm84oSJhmyw7eI/J79E1e
kNX4iGLMqg5Z8slKyxiZgGCeBRWMtgq0tdQpYJC+KYmDa1JkR8Wp6QSZMg2xYaU9JPFn5iXQJ0Tz
yFfOnpMEMEjTPx/CnwJH6WigLqwVS4Ppd4we3n8+7+P3rgVlgP3hO9TR1WqsLcyyOgAj6VEbfVAS
ObXHlKoYBYWesUmbWmmQEjl9xecKa+RVFOca449XlSdmd6lSAnJXwEhwtKZ9yJnSDT2zwSAJNOAa
NK0WFQ1V+gvsBQymr8KEoCwVUy2il7wYecIsebzB5xu8oquQLSLUQ5YRWJWmE7Hk6HogukdOBbus
yyRrLvETXTSFlAwlB0X5pHtWR46ssJSBRrUazACnI4pmLX4Gu8XlJ3a4qyLZiMaj//5/FlGVS9WB
TvRljKCwiNbVU5x8J6cVnVG5Detfa1UrtVjzclzvwrnUCpejzFqdJBrosoQjdfqVE/7oK+vM7I6I
ftIlkxy1etDw179IAzIKjwF2/A0ZEmr6WcEMeJJQKJLKiqp0kTAUgYbwLc0NRyIeoFBQYUQBXNmr
+lo0XJL+KWy76pSISRPtEmMAoc862yIuUoQVKqPRNzAJd7pwZKC6hzAnAsMyEtvIfulbcZKKTUty
FsVLuECPMRC4Q2t8o71NN63GqSGXSfp+QwKMXciG07ZQmg+riAcUJQYGPzuajvzZ0RrNJi/+4U85
bBQ4/YEYmUjR0Tspqty+/ezUA7XcVNhGSmG0LYtVQaZrBtevKoqa2i4KRj8PoFbPHF3914DOHy6k
crHjF/nYVkSLDMhPEYX0GhU75+0Hj3Lr1CktlMFf6NES9ibs4wMOvgH8lHNpmSqMYctOGRFPT6XW
JbKcmIE4whR+JDt3sJkeP1qGMP+KQOXVXLb2f8/iMuhS/GcRRJGtUTLOkJ56II4q+UpVhsSW1bfU
qm8tjbTTAwwwfHpXLobtJQVj8hHGcMLURbUcvKVGtT6StnyeO52uEcVqAb6gIso1pAu5RU/XH51/
PF6QWKUomqK6Jy039ES51OUyAOi7M17J833wdULTG6kV0p89WuyYVmKcXPobENeHJ/fCumq2U4p9
pemI2x1xC2lthWCZ+vVGRAPbi16UV6PWrDXPQQYK/eL80LIiyvw82H0tk1bqWut/g6svCAW+C7lA
TapKexcykLa1kjb252BpqkFY7oVPyCBHwtTSHCsmnTRvQ032sCXQdEPpPus9XoxovNB5WWfnEdbd
PDSHP1LrOcvkUiTwQnRUKxWD6Q5Ya1Li+aBATyKaagj6JUhJwNId5VfV4GV/eISka3JLB66NMKbL
z544jRUf+egmFhOq5csKfIIdIbOmAVh1sF9pQcEuU/95xmmIo1mI5NmdaqdCN7FGUNHST1VwS2vv
9akGX1qT6Keu/Sbz52aPO9uUUMvdRptorpBao6DT/mWUjK/jRG3lyMfwk4bVB8K7FODJ+VE+olRN
hID+ME202yNsTxBFin8o/uPDlu6p5u7AG/ceIvjn4utKJWfp8l+VrbnlVc8oeEU+qkXLUm93aGX0
RYIY4zC5DqMLXYXqK+Qv+tfiC7AFYtKd5A9M4ugiimMNKvTi1WhjhCs4XuLG5BcS9FVQI4gYBmm6
Z0oRyC5AT/g8wMKJDck0haPpIUDyns7t2iSnlZ/dU3OXaJnMnrP7bD/Z/b5n1XUS+Yff18M7oAh7
857FLzcIeY73+fm0vBJ5V919F1/LuGmUXRORnNytl93n+rk+bZ/rg2sOH1V3h3aKmpfL3PHctYjT
H/qFJvTlXwplld4vprrQgT4v87isbiunX/2qE7QuaRjNOkYLKY5O1P6UT1T9SKjJ6rHzaqHpV8Jl
wacpF5Qges8aqtdWJ6arSkoyVJ3EJswPrYDuYB4iAtKRS15p+IKmzj/LWBYbksDZq7fSlVwuSahC
g9zVAHuFsEDjVGgMHyIC/6ZqMcVQwoChboA8AcQA8baOHikAnF4KTgAbE+hQStuVDyyUzpxc1QF2
COiQ8P+zFrIZ9F6jzSuunupzcn/KuoQqCHJG7rsv8ETr9R/3fEbMJchM76y7uiIWUwBc8jRhL0M+
9QMq4cwWnc6lCXK0WEXe4BqS1wpVU9YIqufj4uhTZnXcQU227b4VQP+HtVSgVYqzldEo8XgRRH1G
m0ttVUDjrDOc6LOFPRG16gGyjt0bowCKCqTk2DQQSJv+Q8sHnCUHitBmk1sQnKnoRUmsgCiCFHIl
xAU5Yfo/xzpIp0GKRXilz/mE+EKCa+RiOLBf1ELbQn10rnqGag/qH/+kcJ9jc1D0KkoWwrU4oCI7
VpmGvhUQljPgCz2weDYleVxIgT4fhVK5Pd0cOtNpG0aQGoRCSfaqIAgTFQuG0120uUAqBAPd3HQR
BD+I5fTxBnqOgGyVlv6jEynhO/XDxQLDCsRA9ixDe+iAQKrdRC+klQA52U/eodAJVIFQaoTFb4zW
e5UKHP9rXafxozHvEtG/G3Ceu43WCFziBPGYvKPoGRD74BkwHZ0e3HJj2SyiahTa1bCmYQof8FMA
8Ac4KHOYRGegdGjos450FwSrj1ciCROyYNIr3iwDd0oanC+K/S0ty5USc41/FIRqoVescA6EYkIK
TMO+rvsnaNXNVxQa+1Cwqc6sAcTFzy44bqw9OWNVD6uNe1AZvHDyZDxF4HwPrjweYRJQMZ/OFWNK
fRccHebYVCVbdSnQ1J+gFJ/RDCPWkXgib8ZJlAZPDZUYoNfuCYCX5qKgdloQpC9RaExIp5fROfuh
ulL27QSl/EWVWkv2R59+IQn+IE/RPEbGJTIJTC7N8lV9ohlKjoTTurMVrKYWh6JTNUlpnSszUVSK
7ijL4UHopdUFtq6NqgL6v7Y40k1SqwWhJ8SMBRAWa5+tS/5GE8rnLclLQI1JvLSFBc08hrGkXatT
6Nhlx42/T+0ahpcl0M37CQXB9RViwduLsY3j6sMz1pc+o24ouxwl1rfFSeVkI7i4rjOJZ6d26eeB
dBr6sbSf/1UJ47/j78NwN7R2rvmVf1UX950brZZjqPV9s4uGTFBDb2ddJQncw2JvoNNrTsydV13R
pJpCk8CGMNTBcS2M78TcOo2kW2XXnnwE+raPLTNrvg6p+1o7C/S6NqgakAHdVu+0Xbp6coIQccbM
u/pBSSUo9bNhgr/CS+Js67MLAoXb2+TQx3MywUaO+89elXWihzcDc5oIfFjvrx1jxZyGw/Q0XBQR
4jRbwR13aOf+M2BnZ1QsfByBzYjdg3empg5kGjVN2oTxLHT8oplAP0bP+bmgQFyfMcTpO9qgbMJQ
nBqKZbt+eZCx1HCjeeSVMv84jr+SOdKdO89enWqeY6HweV+lw+yPaIcwLAUlh0354iod5ygBUQAi
XIX34bgZ1mxV7lLlOzBjvsSw5ee3yewZ6Ajczdl9bHP+17U9Rjoqc/OSm6bID/lllO3o5MHHoNFE
iABr0LNQ2bPcc+a9UbYy3Ou6lKNHkqZugqRzDeFle51NrNnudzexaIm5TZhmZUFhv7Xi6CeDDU16
F9J/X4WheBrtEDt6DveY2UdImjtka9OPXUdR+Nao0OqB+gBkqDstGv6LLnm9Rm0kzxXKQjQFV9wd
w1RhPzAlfGWgKwOMPH6hfJEwCAvSde81cH4o31Xz0Em4tfmv+XsfcBE0z2pHnxR3YGM8wtfKgajO
rcnoiXYPfyXSnP59yg79u7XL0/vBK/3cfuvflR4j91D2C3aMpUAw9+DuUy8hEJ9WhseujfhdfYAi
wtLNRkd4vLPST7QW7n+dH0MEDYyZmPxRF/yeRTVCZnxIkrgl2HGG8ZhpPn0aqfvnLwcO+RG9PcqY
0A4svPzkoOvZqnejxikPCKKIEu3OA4klpvIhf4BWy186fPRRVnsQYdE9XHXZssRF5c2DATLwm6EB
4cWcMD54VuylMSwjz/xbTviPMlLjICksBRjRP+YPQmxpDrBRRYz1q4LGCzw1q3fnbs/QF0B1AvnG
NDiYbWJZnnu+am5pGb2PHNFu70RIymwEy+PTr+tdn3E4JTXg7zgeCg1YgXmCzgARaIIg9OHkRtxo
QlxGBjy8fMtFJYY7bA+/luVVttTiefIvO5NXPH7p2JtWAlkXyvu2dzyGPAtJnGsUPBzfoeg0YePH
HOXbi7DPYH3VgCZuFMMMeLx/9jeKXr1bLxk7cIquswTsn7wVMnnxHvSPV5bB4RTY+yCDCmdh41xU
1HZ4XGg0zGt/eumNOWtv5A46Zho+x6WE24OW5bf1jXzikLD63oq+cmRHkVNHFgizSXqMJcNZTx6L
5xcq5bM7bBpGEETw170aDLNmLbhCXXRWlak0bzAPkGin5di36E2iH4MeeDJ+comjz1kjz1bBNLBr
k/Eb0dPLJG2fZ4i+XWennK6DV91Nt+VvYx/UfpL1a446kH1Gdyy048BEkIltDVcI9cbMeyJVsTqv
q4PDitK55UFomWMT9kQgg+vZPS3K7IFLjxSvcR4bswvL7qEw3Yy8HZE+yRAGl1Acbkw+jLvcGAS8
icKZ4U533A/O4oaTAXy8BjYR+OYEW+Og3iv0Mp9g30wdYwKL4Sard9kzL96Bjr+dbyKYBaXZez49
JhVe0Zl9Mqp2OSRzQdXiSmxJPX5T3bxh0Y/Ps0MS7qIQFVRnwXVZbhGmX7Dm7o6bL1AyRa/1BYeJ
oPrk1jfv+ctuKMCuXRv2q72ntNt08KBLLJqURKO/889jdVoZ4+jn0UyGp8FyRP9OhYBpa3+b20P/
wQZ4uOfE35PARB45ic1gjkhLpYZ73t5G1tNFYnSCsEPeu9P4hqZC7CIWsZzj3CnI1JV9keCYNCX8
5kQqZA+z+Ash329GL1ekloAIVEL3QayZsHXqLavj9PJj0TB4R1YLod4h17Wqfew6yzCDvU8gyTO5
cNQs955F6gQcmHnXi3+NB/EAH3Gv/ESlrrUM66fQTnslu2NYXTJEjoL2CYLkX/MHgaCFPY3npKNh
9R6cUY6ZP2phvRo8UY94+adrx0bS1myU6y3n2F6We8zr3Y3gM46Nr/gHL7H85dxK2/cYRfo/JEqI
eW6LFxekRjbpNC2ndX91ZMGuOBLaje74oQYqkcMdgnyWy00ondwrrTGEBKxjSYl58NrQl6J1rx/9
ZRCNyvPnPGqVZ7d+Mkj7582bXps1/ttmhFMFHHI/xJhx1U07eNHHSR6AgAhO2bP66+V3rVvvcz9q
89vfFbykNiHjP1RdZC+e+yCnx67MVNHmpRZyhfLXz4Mrbw3rtbWBjGClvd9DpsTn287PAw1MrA+4
3Ow9P6xIoRPvsTrc3TLTs6qeRXZy1nmcGVUZbSpb2/LYIPZDCsJJ6t/36IxC0Ef+upoE+1VMcRZO
FklbyX0tHMJbklvEpLFJ+0Iy9Ps0Q37FurnlG9IqwZtY7aFLjbxGwofY4BiAJ/hqwns6FTfXDWYc
98GQUfYhsB1GHnVGMLlKE2mWrFddoS0Vz1DxKM/S7R7PMcNrmGSjDJvC6qG5tIX4vZ9UZ8B2Y7z8
nVSs3L1+3/6YjFLSCqzAZiUgmOJEsotn0wDjuPbdzf+W2/rsugE6uaUug6uzn8PLjQlcKz7Oxybt
/FuOl9R1r916pVVxuvdLy740D0Nj6b+vfk5z1zUswSwHvzqrD9CASH0Fp0dKx0b8cYejIT5rUAoP
L1OGV47q8+qXtan0lkNGjfxY0zNSxAeNTKsyQOg7Prt80Wn6XD0qMmz67b6qbKLpcYJGcfx7Zk+O
UQIhMLgwzIqshNrPwTMKWMYhrUGnkVnLATbGpGfD7NvzbFhHwQUoFZH5J9K/ICXlLjEX+Fx5qk9e
RevbqFL3lhOGFzmT+koH9WdfAgQNs69oVS4H0Xdp3jivaKIt5/6OWYAZqpAesRnjGUxkrdonNOv3
xEneiffJNQbuNYshtGB1t/HeTWawZTb7VXkDBkIkukvC2xYA5zhGyHOWwSZghsdjVPkjVEDRZcCl
3A+N0XVqnwr1nZ9a1xqyrhIIOuQvv/ffw1d5eAWlrBDrwdyb3kF0Y58DPDRiSI4vxMTfLQC9H96B
kMniJ0HE4t0oAcUYoU2QWXWvqD2tb8jhsDTxiRwa/nT7Hlkj7BrnWIk7rMQH/W8k3lRdAF2h9I+f
aL29I+0NY0bIS1S03GKC0K56/FnTxzD9y/5sFACvY/hq0wzz52P9HP9JlNPZL2y2jkEc7JdengF0
DIUsDunMzgAOIoNE8ZB10dG7LhsOzQNMkW5Zm8OW7VOCgpmGS6StJ/wPGc3kRkGRk7v5KZJEgBXD
cxQkNItNT3+o9CZ45UZl/ISqXfkyEIhHq52pbhmLrBWhmAM/PA/wdgfIaobvYPsnTq6hnmiiHnbe
HRGlg3aLw5J25G9LYJym/6ZA/uxe0CcHW0jJXBE0jyOPQ8LX4jdS1t4CMdLk3thPctuvA62lIXeb
SPGMYnZYj0YV20ezl3nq1sk7j/lhAkDoWjRPFdQV8EOvpJG+gprRx+Al87eDHk+TikzlGbD2gSid
sEyHRu2HTnvz1djljWPSyKpIf3Jx/dq+nb1/dgBDOKe65zg+QxEfNN6dfTSK4zMq1EF0Cs13cANY
obyJjl8z+73dQwtxQavLGBfSRw6Ljqbs3NiTcb+BASDSOv7D7pxQSTeC5EglxbkScjWt8WUVd51T
o3Romo5X+ZWYE93YXOeyDPtpYWpe99vLr39p1KtXgh1t3WCQ8+W0St5AaXl7pZBFlx2qq28gXNt/
wqZMkLZq7U6BUfJfj+bz7kd/pY7poxnLM3feLVySqF68BzkwvOgiYztNkzCjUYrIp+38GkxTd9yY
4T/HVkro8pNVUSqzvRtdnDzjm22TXNDg9bnfCWKPu65Z9W/UWBnSevMYZs8kFXr26BwLyxBysls/
myS3MckpPpUJpQYo1O/+0bUhRfy+Dt16dWS+B7uYJsLHKF1+Z/dubLTVJHaev7PvLG7mUN7m50aV
0XGHRta5ICj6HlRyj4GRNb6GNaSfcIyrdBrxJvS1UMyzms/5A8AwowXByjz8Fvjpm5qeSZhfgyYK
YXBS+0Uc60TV5Di+1np1RM6gRZMOwpbYVLqHbwsnjm8LD63LrPRFWpXb3TswhUXMboYlE8nI+Np8
77q3epBchhjEeqWrVXDQ+deg+NdbxgydQETnsL5kk7DjklbK3N6Td7PD+ux0/QIHZxE9fp9k73mY
HgWSV/GHLLpqUCu1TlHPzqfo0hNOWSY6cLiiFQB5PW2SPjjvppUwIr11rq+OXO7lpfNmetaxXaI+
Sep/Cmv1fk5SDy5AKLP/fd/byPU754ZsUWXEurIfDSgVNlcOmANB/3z7TIMlgyUuHV7Lqr2cA3Kg
26GZXv5ITSLTz86Bg7gD8C2s3bhVBopLA+fSYRZAevIzyny88D46XDrczV2291IUYKGZZp2301CY
wZbGiZtLvH2IGHYKg4MaWMWPULXKmkvmJqAVF8NL3S398/7rigGiMkt4vK5+1840F97ntaHZA0Pg
giHzTAyX9+vo9z1d89bNH0SHCMOj9u9V14fJo3O94EzuDw+J8V5yIbxGGJLAirFH5YHBzAw05CgS
QOD4Wpabh3fjefAYd49gK9qJVLfjhnnoX5Ab+8sJQmwvzXulX+4hI+nRD8/bLD8gfQB8h4Nyjj4B
M6dEOeJWpVpOWFgcejm0fNL5/TN42wiQ3SR5aK9ri+oa3T0vpY6EcsSle087ZP4lmNhAXOS9GmMM
lPLo12cGGxmAHnXAxrIQ78t6+wWvqt1R5PdOVS9f42GPfp0RNNRhIIyCuFLEJHVy2LwklY/MrwAH
H5rFguDyt98w2ZNW1WnciAXg7kMjqK2PyZBEaA9NmqT7+WtbkzI0h19rcIdeOjpChLc8TMZ1/NzA
oljZU1L/Gn7yafwuzWFi+uaxfX9PMQjn+g9m83YOynGFYIcQACkHEJB6nQpBrZPayjew//bGiBsV
q/kqh9D8ST4O6AWTEuagpMx5RsFSkgJ4L3LBqPFaXzgtqBt0aJ9ZrNTN2EHOykqbRtxN6AKpovjN
hmFeJ+KePrVFOLaETVCHXmX3EtHObV6JcFEGJ0e2o6BUC6lkJV/oKeKzUBF8lAYUGLDMzMXlVWVa
/ehddbz9oXehiLP0rggpLNvHLoMt9ueAWx7RoUULdOMQecu3S/r5EC+JNQKIEH1RNmQKfFW+jg1w
ZToqad4cee/nETH1g4PoIF0N2TUo1X0LLshz/JyDSe1PLTKPlNpUFrdKp6BadquoX786JlMw6a0Z
xMvQonpYgBEPRpwjw1HzCbLKlxvRyqByDZGaeqH35l3w+wv2voU2oWF0Ijz1CH3Jl9mMMGrn1n3p
3eIGmMl9ape8K9mjMCbvZLoGeTkXhYyV3T2LtvncQh6ww9U5b67ziFQNQJ8k7RkguOJnZP/3xjMP
DCChhWW2ytBaxy8oMLiEIf94J+BkZrqDF0TdvLecmL9MHKQ8iMQR4GmtmyLy3rPffrw+t0ArMCgP
5piMHbuTWg0mFr8OHnrX11U6XxKbwYhD92a8G1+Y+UwO/luaEQ4huIfdwcyv86888/i/87a0UXTI
mIcM/kz28MvUaqzeNfWtvXs5tFiawDzm08/Q5ZnXbHwKQGcViD8AlJ4QYiYO8z8JBphSTKGlX7cm
LDTSlSgNymSrr3Zxz1gf3Oi8/SKJiL0kLMduRJ7yfUE0rdZOO47VIh86rPJXwGomHHuxHDGcwmna
REQRc6OAjgjFT+NnEtQKRczX9FpyrRFR52V968aoqc5JAQ9B5T4oIYv8DLiPRyc8cyuzSQwL7tIi
5yYmiq/+iNN+96u5f4TDZrRMdA6sVrl/m50ZOTy1IE1P8z8sB2Vhc1JmP8ANgd6RsO6qAyxzZXSc
gVLgaaCGYzLiEYEOmaURBe9W6R1wRcjFyE4TFAiPLJnWZW0EVUZ3UsAtDa2NRWS8wBkvh4ROzGkk
TXt5AjOYwMKCiRk1YQNltstc4npwn+D5gHDIGmpBudC5AWy5VPu30kySVzbcI8ztrXOqdBgjcSxP
nXRSQfR6fh6Dy6EiS7JduzJWvnnoOGaj2n1WumXizlrUu5OwM8rGfmRuzfYjkqf9ffXMw+gySDPf
gEqArQRkZ/rHq3t/NThyEtfKan8cWC/3OIz/gE0sZgBtrAHQyJlM+yf36HEC1oNrEQUmvjgKqiSJ
53N4B1QlPzT8B7QhZlcQhX1liyQOCeeFbzcAf0k4z8/QqPTKfeRDSSl2LF0UTSve6av6y2VJ8JTj
M9oJQF2jSvwFimw+m2nceaL/DQMCLKDiphbJyZR84Q4AxPKt+wm8JqZ5IAc6HbEGSk7XfA0xFYzI
e9XDHWOLM14BEIN4UlJtI9NTv/oRYcwROdy74YHzlCmw0uJUQS/5zsoKKzn5TmAjxdqPrCCjdk2i
TZ/btfP6Xhp98w0e1QSpvN5bMv0EpUjA1xGo/mWQDgGaEyLI3V0uiOxLELja2YhM/d0iJoJs8Ggk
CFChvYT3bl5+jFOvdBlV5tmD+X3BHiT01jJY1nOAONbgjgPKueOkGWSSZD7n8fHZLtVANKf41RID
dTQZ0XZW1XqD/yFIQLwTZc0lqOjVJe8kT8KqpOUeCybZBy/KPqkPnmkM4vqgRoMlvF6qpt8Rajt9
YQPPW/DEcYUYfEom+2uHCCnKO+C0uJnk9X3dNcqPRunYviz7j9M3ywvw5pG7tQW44o1Iz2nuEAZl
iAoKbu+QOK9u/b3zb2EvQJAGYFDu1fLgdmhxzRIUTs3u47pJwH1ZnXWa95YDI2neln1W2r7WOTCb
HLuTh5gunhNf5tc8XOaD2q6X5nDkKBlAuX9/JehSl9uPfGCe6VnfuRqxghar1eWwCRP5SWxnJiGe
ygGUe/7ESO+75BCWa6a/Bo0qEGioQdCyfm5R6VgGDyqd4XF8v7rRg6sQxBtAIEValT7eFWqFsxDQ
sveyvuDWCrCiW+6/Uct/duvdC5WPHsFRPAbnmLIzkiyEj/VNBnRnZA3iD5lL/PBKfTPq4eQtOhJJ
YsG6NUIKD1oNox3VvXXM3ylc0TuGSzDcCyylAAwV071Y/oIol9e8unbyiX/P3TT3DtCsV0Ynxk0x
HXZWAn5bUnC+8o7UBax5nn6Ba+23wNOHaRVg/YcbeIGtQuTfT3u2hY63b2YQswBecNy3gAFqRGnL
HeUKzaI4f91b5+PidIMg7J6MaVT5M/MF0UHyaNxf30eb8S4BUS86xbb1lxhAMwCsF+R0iKsJM0o1
HxXj/N0jILXozGBXMjEDIt7Mah/A/fuvSVVUDHiZhI5HzyQICuubkoI1FhK1PIoNyV6NEIdfagnV
WjPDEUES7uXT9+L6Z/YOBT1FpYFHm7D/8IIdEbdESiPzZCI1Q3r9vKcplefBjS4kGI4gIReqJIwQ
pq4FhN68tyPSM9funZtV9PLDV+rdcER/b4ZjQlrrVdC8g9KRMh/NGFX7BMvbysS4Q46rtR3W7YjJ
HXUE/xsVtiAbvn2C3ESx9EDdHYaX2bACCCWjB+fYS9eP4y8paDY/ALO2GTOEkdgkDHHp1sgoKC7P
aiTf3nnJnXHTu1/G1blLwzVbztPbjbGfh3FKA1m/8v3u4yDNedkellgClNloJnujtvdUcy4BReZ0
r3YbJx01bwAc9AWsEoPcgkqTH5trYv+bd9/Q5YhGHgb8fW0yPATd07qXvgPuhUmhQYYI5ilUrj0D
Q3MwCkBKBOGnrJepQXsJbaQN5mnBACW7JFcEzbIY/cTc4x3ZCqjkpVALrjx86lZ8PAr11UZygXW8
iqGpsw+PLljEbbLrgLFjZvdUx7mXpRbFIaA8oG+YI2/vspsxFMtkNtWrw8JIaqPSvWuhLRQFmPHo
HtxqVDUigEFylBXlayCcMtS2WsgkG4wK+4023HZlWDrRH3GcvZhfVKRah5YNWSci1vUQgsp81i2F
AyLdfIv9Yi6ZEWSM3wbH3DVPpeYBKTFsBhNL7gzpgU/Bhoc5F9mNy7VBmEPmwPyuJVdySZ2PXXIi
N418jBiKp9vXq1Mh9o2dJmcqMwvHJutYHAneBYg/Gu8hjjKJbxAxNcpEsEXtEuoOtkAaetGG2pzp
U/1xmvsRkb61rrSf+x9om2hT9EuNZe/tP7vLYQTatp/abradlG/I9JSaWJh9M4etANjCYBwE5PSJ
UPlryfrCtAcAQGSZCXWHlQaDCtCEqrqcP9DlcoHRz4aGMwBeTZ8+zZiHJhsTQ/XYGpARDAYOEgci
aIkb2u9CKm5Hp0nWIsdhDhmhByhCYPkmXHvPdv3HNt319kZwyn4c4EbTB/N4t97mloiFBKrGBjKg
wBz6t//j6MyWFNWyMPxERgDKdCszzmOaeUOomQIyyIz49PVRER0d3aerq7IU9l7rH6nWe38NvtCp
xpumKsSHmBTyhVIYWr3kYOguuhLMO4TB4DSQhPlCQGgRL2OmSr7G+Vu58cu1wSioHTSyc0hbCAkG
+brFVxFxmO6eFK2hx9Y3THMRR0Fijy1nHXu54HAbwTNKK/GAHWsUFou/5aKQTeW5odKOVT65aQZz
skyBlzIWAhEkAyXC68KqYiSBWc6c4i/9K7Bhj3yhJZLjDSiJxGvDvZLfw2GuEXHAmZb0piqaY/7d
QwmsrLmFqJIZnUOo4iuTbH8qf1AtdtaMk2DbsN+PKFbXrCfnlNVlz9RJQL20hRjX9xRWYKTMBEuB
evmW8fWCC4G2giNshhZEPYV0UhbtQz+0qjnTDIoQgx3vfNFYAh2H4aUVvBmg3575L4DJru2Qg35G
ocSGS/Uyjk1c+Y3/pEy5u05m8OTCqlFvzNTl03vphx6aPhFWDBFPDwa6u0gZmtGRgZ3VS6SF78p7
0o5GOvwL0wFq3cwKPy4uj+y7YrwKvnhJ4+wxJIe2YiY8iQOL1fh28M+fEpUG55S3lWqkfE03oh8C
iz0Pg1+YQMCJuNNrWAAHqcJL2X8o7+TuvmYfr9bWE+CGVZMaReM0tR+hwoTWc+uaHoTSyyoUWM6M
f+9F8PyRwpRiL+LPkw8Nz1nrTypLL93kdZbQ8gGGpAHVHsXbzjJHV52gUo0MmKbGIw3jkKvXHuty
znOLK7aJnfARRafp9M6dLji72mcuZwh5fyeiAYnfo1GnjfKnLf2Oo/Qnquc9CGNrVhfYXChg1i6u
z9oPb6T9oJmj1rS5juiMH18Zg5TELB8CJmz5HtIGMiNfj2+p1vASUjN2v2TnEtJ8ZrOf6RVTpoL8
L3aeZBCmQYLM81ubAS0CrBgRlnB+AUkUiwlo0VFqN/0fBTd0mbCtX9WzaJV2Ct1gzwi0WGQMYm6M
BrM4Tb9r8hmnncVL4Mo9GKcfDRzAY1dZPqazUzN4L6i01yl1kR7BGWR4ss8EozlS0Dl6I5NHCmz1
tEQcUaDpRiUdus4VAuP1MeuYBWTe9JZUuDr6YCpxSlI37tzmL4JowX2Ixx1EcwJNeO+JOn0tUvgD
ygPmEc9Y4Oei81rqP/ofCLyZ3z9bNtpYtPTfgu4hyS37JV8GHDhpgscqJDiPYC/xDsbagNEjMf7u
0A5IXK2WHlrMK/EDMh3vCaaC0I1Fg0lQBITTwMaNWAAc86Zo03/U8+Dpj752ZWeKOpLy2dpLWh8s
lokgWnW6oYT8+ABaDvQcyOO8OKfXGkzVZoEypqdJa07Rw1kg46SeFGZYOfoWmjVEhA28z2k4uOG1
fYj3askp/rwTjEu0MK8STKaMGBXbPs1Ll8QObiHpSfzGabSL/littqzDfOJK6kgrrggIR6RCsANj
Y9H4CnFIUqjKC8NhO2UvBDQKb90EH1bkUyD6O3FEg5kkv+7Sq0CLHWTkVj/Vd/7ZxKk58xFQEGSR
8jkZOc8qiJ8lLOneIyeNA/o1dV8zb7qtViqTpOio6rL0+osK4LjN+KMiygbm6lHe8Bclu3jGmzx7
BAg+5p9H90jPU5Y/Z3wcSbIcUXojcj+gMQE/xZtLy27OFTJAElvP5W9ivmuULS7gaclxvAtHMyrm
VKz8G1Gh2MDKLZrVeHqEIwoxgjSgwKjUbEnWGI6NsXyfZxf9R6sgTghHnuz1fTLOY/VS+qVXKPji
RxUxNO7ElY7W0YdbA6+Z7BRuHGQz02O4lf3B/EjUpdoljQ8KEMQOBInqzn6BdgepWcdJvKfsVaHq
716tR2KCv2DnxPek+O4yP1iIiOY3M/pAfIhu4P7KIdKDtFFp39/aZfFT7RAxbBTeq2/+jcMk6q2n
RloOira8NXvRym4UTvHBWlOV2iYRp9FfUV8YALhQx8EbLIuR+3/uyzhoLanV9SnsVOYtrboXqpno
+oHxe9buBuF5dWHdQ10hziyx8rivCJ5cTi5iAEbYQf6c6aFjxahJkaAj9AbLiyaCe7e2ssR/9WZ2
ZfWTAN1tntxsSntGDHQ5sbQfjjYua1VcQvwFM4JeIDkO6l0aF3EFqxPlLdlYbzUhROJArcIX15F6
r9cwD8TU/wrUXYFJCKNQ/0fywTEQ26FtIvUZh9zPLL0Xm5ePe+HRqqxs1BIlD2n1CVZ6Sk8mO5ts
T204h0JCFlufUTfyZjzGFdhiO2QD0idMyM3sl380UjeDIR8+l/IzttOAGuTONFgpzDHkV6hsfkbD
Fy46Co8VlvbjRDTVgYxTkW+iCRcNNdCfaqXnIYQor1pBwwiIKPt9W50h29CjkERq8bfl4kPDr2bL
2n/G6yl6ovRp8uS96YWCOMOuIxoC3zCVm+kfvFFfHnrc7uZzn58z7ySyvJ44swh+Y264tkelRRxg
cIQCjQ7iumNmddpNcOOIsOQTyx9Qy35AVdoen/jKywUCiLq1Xw2JhGSIBnzu1Bmnq9dzI6yDU+2/
AM+d/K6h7x4DQ0R9xVqszwG1+Qjppd6NtUmSbnDaFNuUfcF+/wLXJ2twcfgytCFMRXCm99GA+17m
3xKFrbdEWXDJToGADbAXwfkoTMRSak4mv+LvRPGmm0R0ig/oxhH4YCiMGRIkhJAbLbAYIAWnIHKP
dO3MYpdcwxAjrIr3kvgD4cIWUarmsQFc1x3tPc8e0FAA8s19cGIWWqOCA1q2oHLzhpMPN7uZ7l5c
8PfwaxCsDi2H4LCqsLkUR4ZfECP+Kutkz9+EsYa/me6g9tu8AWYgWY7I0f/UffQImYd5LxAc++Iu
MWQrYKjD7b+v/xj7qAhDLEsHCJF9+VgdHT5KUNJPPm8u2DxMBG7kGfWlQcG1cGWrE/TRnCKPm0El
W+BqCXys+RwW1CplV7Cf5BrgYuM8h1vPJ3g/VRCKIxWKHysqvBLkyKy2BJu3zgTlnNu4de+3T7MC
Sn8an333NCZ42mQ3pxHmmsADx6uPzoY9vUEEfckUcgV+tMV+k25h0Xk3NugG+ysfNn8kClC3xWru
NZWr/CQPpm7NCmmYGqORmN2hL2aO8tNwThEh8wbCGqGpdlGLAJVnenQwNKorYfX6iQK6uxa8pZRf
v2meg5bWHKH8iwi3RAjCHQwJINh6QCkt6QucYYXHmQA0wJpyTnQTVRSKZW2woG1lCgXNt9cqa0QJ
L+xTRrDlsyl3souUmbGKMXoirJ8hyiZAemuWmUgYaf6tqRBLTmNkOBoNLrYRoLKwtnHkzPRlP7oZ
MrdBUUX8qKmtnr/5Lx1vCI83mBzh8hHs0AlE9TRM6o46HIoBR+/R7AFAA3rWy7bM99Bik6Aeq/qV
QjuJ3ST50puF/CUgIg/H5PAQ66rBzkyOsmRrygW0CRaFknt5A8LcG4EtwBVIvwOMRsWPmRNF7cs/
0/30R5TcDzutw69CgdURyzR+AMgmIirPaCHND4oR/gieTOYE17Ed2PGyxK2F4rj/aUckjnkmPQcY
7g9DaAaHGVQs4npy9U0N2R10mUlVEmwYaIX7UeblUSi/p+c3ZDVvUPg5hL9KsakUO/udXSTOcW39
PQUJ9FLWS7Y3DQ0PB6eVh3a3jtzkgsTni9E4Nlu0O6ZUU7XMOIC9D+1/fOS/clJD+m0bnmeKtHEk
3qPXlmqpewrAmT7eSEK5kgiKleHU5ir4x51vkrUo1qGvXJER0td34jXCdPmlcdLgb9XWZWjlYApX
RbCRxYRznaruN+XiVozAQQbV0Saeup4hv31aOs+B8Ct49Z0aMRjQq2pBUwXf2WoMX+CrNiahrSI3
NOTA6DYcgLw5I1vxmRjSvfoY86kfb7PGku7ZYBdnvA/shNxrmCqO7319pwdA/PvQxESdp92BZPX0
25o1sfwCyntETlLnzfCc1rIh515JWNMBPuRFizBQNF/th3y18NBLdlEfgCInaOeo9KPp5dNts7cR
dui0Qq9N7i+eL14ll1VB4wPCfUn0w6hlVMZToOBtRCPx1cNbkF82ol0ffvcqd/ivU36ZTP+esJiI
p2YhdVYs2e8EnlIxeI0L5WV0DbWR/oSOx9DLs2OfLnSIiidzy4Wj81QJJgc5G02uobkB2Yo8WZgH
rSmcgnMdT9EVbEfcH06aT1SyQlAJaZ0A9CLyxnX89oBp6tSd3tSRhPjchlXis0aDaUYzGKzsPFjk
M3DB2uhjeFB+uvEPyFzJj12+VRRA8U7hgon8WXqOVSOSjTfYRrmQY2v2dnOWuQVVothF9FG+DDs9
Q4QBukpz/QgBIinO/OSkGATpUF97bx1EomNNhdksm02wnS7aFcFizNhWeZkwCX8leC9sFnyYIdlC
i8JfSVVDINR5fgT21fa5N9C8FxnxmutqzsLsz65oIA31Tuqak8AKiTYE47LnV4XUc7yIyGv/UpC7
ir++fGHWWbz/T/gJlS7NKAUk9b9E2jeH/aTkkY9buzIbFRmOTmru+dssuLiRfoBpYdzdC2OIW3pg
jBtfH8WXTj0OnmXlxb5yiMxxXz0+MfY293e9Qk6QRBcF8EvDGc7i+qYBMRe29ZUxDK5gtusLjHdA
slx06O2maMTHeYfHaz8OkdkCb4f3ZoTdtzxEs3vid4e3q96Sv9jAKXCp1lNfQnph5tBr9Bgb3SP/
Yl8NV1qzUnWDQ6Fh5nDKg3oO8AihtYX+OH9O+l/kNpYoHHsGMRauATWeupycWTpStHv36Dzd8aGI
rT0vck+azDNtOS2sSe4OwaMM9mp5aDRO4/tz2JctspG5pOWGktthCKcF2mrFmvNZFwF9b+/BVGmP
QA05PpC8gZtIt1O66xZTEQbnq01+0xY12rFH0QQeGkR++6MAH9VmBtEsn0HU1NZnpOFaGPmokW6U
F2PzCLgpUzU4KV+C2GBLGqaOrAHX1TYOtdQfMLLSK3vmK/gsuXiEKdaG8QMeLP4F5MgYzUoHuwEH
oo/6B6DbyU2+1CtOEzeyNS8HC+CLbufVrWHTMLVjTO8ajyto07V5AX0yII8AaBUuVZRp53gw+9jF
+YfzKDMVINjPsEi38kYkZwBDPwq+ntQQZY0Y8Rqv6y8sxEvkfjvhHLDeIDcEmzASyYa55RGD8n8L
8/Y7pr8C4NSM1vwYf8L5tdLXIU9Mysm25m5apdTvZY68fvvshuh+CHvgJR4PAlwDSzpoFUBkik3N
6aI8D3xUTn1G5sA5tOVzbTZVaSULhYuQ8ggwEXQiCHqmC+o6HQD+ClGkRPOzgBKasJTYmZ0/jfVq
bzNOYZi+eh7guumv0S9defBQ74kvTI/tZ5Mi3IAmUC85itChPL8EWihGNOR5unXoTaLk1MQBSuCX
9QFBp2MPm0MYjqyPwzclhKsRW6sLomGXSbN/yxnivZOOqlAhC5XpsVpW0rkmu0xFnjzB2YpTVv6v
NWWtD4Tds/sClax5Tktn+lw8lS2re+1DJH3WjXyXRJ/Nq1nJp9lXQXFMbVSn6ke+JtL4rnDVSVCM
u2jmaKQ9qIaEOsoDIcAPj+6Lxu/O5XCF6iCMcSMc+hiwYuI1657UXLR663wlHwaXm53k6IWMzvqs
XEqb+4/8l/ARHs4kdx77Hfat1/nFikku1o7k6d/nHjMvR5Ld/QzMjB77Wb4sF3DiHBbhlR75b9AO
ToFHukRURmO2Wy3RXGCa3iImYfxFYd7vZj68QjwGjURHdD4cKS5JXEb/BZQOCeukf9wF0yNQDo+R
lToIWNjRuDs/fILCWof6gnJDS2dyTK3i6+Sub7R1df8AmWNAIJSHqfhChcdttioh/tezn+QW2ixX
7F58DTMHiRyhdtbgBgs+C6+6ZAt4wtcVQTIjIU+OvOS3gmrnqOMpZZLea2h7syOjCT/VFqckkf0o
6nktjORY0n+DfNaX3WCbGPGR2hjwe8lCsj2MWnlExKjnM48LjDl+l53ArJrfYiMiq1VvPOq8Th6f
0vsIPeTlR+bRCWoD9Iu6nR9otiGT4Pn9NEV+f8V40TcLd01BJf2p2SkG0ag9Rs7mONtqnQXEKshm
cH4CIZgFOJpu6ZgIol2fmxp5a7mjUyysaQa8sYo0z2LGT2sX8ZiMKatAANt98LaRsfP8gmoozDqB
06VzivvyRT1FalTiAydNKfJkVIH/xFCE+LlpeUXft5gPL8tdPVqqZMzGXlf8PHu/w//BqaY9v6oQ
Y3V6EX7e3zFWLQGkiZiKDsVxa/NovQorBiAd9mzf04mXRudxiZu6/E+FDqNVLxId47XOpcK3JV37
jykn6KTBRW0NBL+HpfVC2JMTGgAV0imWHQHnF35Iya4GX2LSKV+eBLYqA6VgBDJl4myp8qXrRuD7
/g2aeXoCio1CJgMvy//K8tymB8gnWCDIFf5+kOasUQgkwQ/QviEWdmdPV2L4iqdzV9QNFdSBkr4f
lCBDuE4IYktPBYt1tBA6v6ZeHYdljcjZqpE4iNcmoWseAcVyOqLF9146o6fIWHrfpPBdeqExFLg9
mUJO7x3Oh1+k0dGVQbwOgL4r8+nq24K8GA5kDh7wl80b2msnv41BImM4RS1YOSlqKyNffSI/FBHc
OBIkHGNRCYRAMlBofOjhJUwUdG0v/DxBzJfQ1VKySuUtC7u4lTS7dnPstaOhCs3QqnRTByhicHIQ
NwarQ3ihSuDppj5zPjcbsoydSlTABCcZxQMN2mmewu/Zl66y7gORDSOmP+UwXT+CPSYMMFTxdwpL
nC6hBJ+GsHu9TLISVgXmTKQwQM/trsmXU/JUCegOFioGTjizGHeRaM3arfCMTDBDld4qZRPjxdPt
wa3Up1lAZkWUIN9FJvEZpkUMQgXDE8E5+gmcMHIF1N4IQ2ADK6/nXy3EzGkmzUPeKfjleC4HFsN+
sY4WH8xPR51KNW5bObbVtbiTON/QDGNJaKyMt30peMCbO5S77uTxdnpgEWDGU4BM0kmOxZoshBqM
vl72KKQMHrh6GV6gCaHy0XcyMXZWd4p25WZ61QT2bUNkk8r8qf+GsfaDS72RjpkH8DzF1vGxxBT5
ta1CAVY7BSwfuQFsIZk68RpDE0PC8wBnh/sbzI45d+tM1hCN2Z8O0f7VmjO7tJWvDo/v5mVGBDSM
A9vMjnyoUCy8C+BO2rozGxD07ZTSnF9E1ZtT+bNbsAfIuZT76MjROu+Z0/Gs3+RrhNJ5/IPF9fGz
4PyLV+DNlL1LbnDQHVQKq89PQ6u0yeciHKe5ld2DS3uENUCCatVUYJ2FxlL5tj6W5mbQ6/L4TrUs
9s95KnrafSDvA3Ib7xlCeNLYkEMwyKaEa/cb+VwgtviJu4Na2ClC+9RUOZ/otddhojtT+eoPTWIS
56LtW8Hk89dYWhd81B+MQdU+KpyGXpHC/PzMMGFbha9I8xlqgAOf93Od72tkEYi9/qhbgK6fa6vg
DyC++QWZhQV9INA8MksgeobfwgCB3ZCXHRvWHx+yAsD8dibfufVcA9H/vUks77HOUhb5dlj8uZgu
I078RBjDSHgp4dI2IlE6p+4xcXK/OgljEDoPSHqdB64Avg6Lfk4uLzs0Zz8Tl5i6zJyB0E3oFm/p
c5yaSG2xEySLdCN/9fv+jJpvrZxC4iAKLz4jeqRKCDMtxFpWGpXHvHwNSJxOt4z7LsAyCMGonpox
m3FAwfWhcLnOHozC/FHck+EVWyEvH31GZGIV44IyuZfrTF+kv6jiPni1FNyRVsqYxgOJu8t97cMV
atvVdB9dxygkLr+U3jr4S35kVq963w8UQSSCKdzaerRNdwgwMXWH+2Tf8HPrLn9K06JjNV58v9/V
XwZwllj8YhQ6SICnvadRZx2Y02Kuu5/V6xCMwi9TuXTXz9SpN8wC9SagoRlD2MTNvsDbladXAl1w
63H9JLXxSo5o+qEF3tuIqBdtL6w/F2xKAhwOQjQsEDD67TU6Siv1F4WtduOsVhOPV4aP6PRZB5sA
mVDitnAsfrX+LwXCBNEuYtlTv2sUAth2nFIhQbmy40PN6/82MEsMrkrvjWoUP13oqSMEDl/E1wjt
s9P/2t6uTqXsfL5hGwWOG/6346f1g51Eqm/lTxgx963xuaOcmP1Mjz0Xlwe3q8//F4Mj8N5IX31l
cTSPPy+QFd3OrrjizExR7sx2oua9rP6WXHQOFSjOEwRfv5mxw3CjFCTGjhJcZgTrzXIRFvMMp818
elbfc+WWIF77GZa8KqGwHDygbx7nxhCU1SBZg8zBvJDFxYS7V5ytdcp2Pxdurtk6Fc/5dB8oJgIC
yI4XXHCludywjCek4iRMDLzzk5U4Iqh564+uu+GLBLZlf3oVyNDJcCI2RODbIbLswZEPWCfi72n3
oIlh6qO4A1l8yvv2teWDefNOc3CSlbqtloU5+Q2/0sGu7gJwBpP0gbFYPo4gMygl53tkwrJjocBk
NDx01UPJOdILuE9aH5lfuQMZEF5G+j2DY9ZShysuneObnbHZ11iM0Fx8DJDcYjioaOhiFpSQkbRG
jnpEBA5OIXKWIiSZWVgXwtoeivWTE4XKi8VwKFKP0xB0LTmkxMUyVlRAiyYOJkDUIbdGTrZfsC/o
lnbTt68vMDDuDJR9rQHPEdXuZNgq4g5gJdedMvWfrPzMQNmqI+nlP87YXJDewH2kBp5awYVcwQ2C
Xj2fVhi5x3lyxE2z/SCsEIkACWUGUkfpbQJxjrjuEcAFpU+gLFDeItdEExz6UmFrJMONqbGMAPi2
EpauOZZ/tiLII+mBT+dD7DX+5M+amYr/q3YNBmcyMZhhSwRMkQ/YpdoMADk5FNwYVE9wg+/KM+iO
htOJ/lGoufre1WZ0qR3shtUxe1+7LXLXHgoVkgAgEP7/nOIP816cdWSd8MCmyxBlOOriL7RO+Dn4
ImHPSFjed0u66tYs3/kdnQjojnZV4ToAil/r92fNNVoV84pF/8qAH/wO2+arOLAYA8MgNc4Iz3ya
CIpHqQU8ILxObXQEc2H82EHD6o/S7oi8m5BIeghxAXCAVzvGuX7TnAsrZKznN+Jx0ooTiQy44Xpp
HaKtT8z+hLu7D216WE+lCtEWFgZL/oz4XVaYMyaF2RtRMB7GU8+7CALWGImfHjJ6GU0qMtHBPjWf
j6jYoMN6nVgh9v0l2DA7vC6qr/Ah7FCkwD5U3+jmajx78yyxGlYb/Wt2+pAsV3gzq//jTi+RCurX
4PstcgqgXULvS3Yy7y98caE5SCjjM98UShpW3KLHXBw8PZi0GB6JiSaw0+9AcKfyGdMCXwNWuq5Z
hRx8XOhs3ZyEL48HoF1FthL57wNa25gFNmkOwb65640vlhAAm5ryB/HwQl87r88dR8W+2yR7KEQP
SHGAKHBBYeqrsEIH5aNw2tMfALFmlX//s1iie0jqFX/XaBv9ocPz4vULsQN3v5ksqg0Je0Y3rm2Q
YzwYGRjs6FsqR88+DxKMXXUvG6rAYiAxDTO7032JPH4gLOu4QENphf1J8fk7NShHSb0guZyQI2kf
6fPyUS2RAhDVhZB7Jhoc7+/aAxzSKQcAmgpXbJfkwI3nWXVvaut5DBWbH75M/PGARP1QUuBLZEDP
cDwnrdIaziSQHOoztx5vOm0R0D+cXe2cwxJ06sZWemh+9XEKDHpDXkdrgTw9Eh7QDN6C7ogfFMsd
EBtAOModL9pgJhE0LE88TsFZwPCJl2TBs4MjgIccmyPMzBph1HTitKyD8QK5PcchlkRh9Z66TeEH
PLoTlvDkzIv8mtrPw7QykERBr/CbvF+UuwZMKcIWb3F0VulXCA4WGoK/91rMiH7jc5yPMMj7h5uI
4ZE0ISri7kk//xAloi41oiU7vKz8U+Fta0vtkFLmtn8NjoQThVU5L2lW32a78ZQmN5RXMjI+dumS
s2Ji0YJ9W/CmVu5w4WaBnV8zm6+mNzBHCMs5VSqME1Ap9tspxtWW5H4+oGA5XNinRg+IXXvjgmDw
ap8iJFWAB6upX1lvDZfU5E8EK32IIznywafi4ff+fAloYBmp+GS6A68vZ/xnXv/oLs+NAVjPd8fu
7KONRfGWU7NC78OFDCmyChX6FmrYH8wgjnAJgG6Mzmp+PjiH1oKb/jHrCvTRRCuaG6zYe9Goqixe
4BMbHnFAuuasP8RVdU1d1X8/irXam69ty0mKu4/1RnP5q/TUoNfLl/n8GBM/2NTH6aMxGPylZVcs
WKIMicyvW+XHG/04LNS3Uf6+MkPeaYDbOJPelkbUZWokHptIhRmUdCZkpLUr3dUJywoamt6eUMQ3
brWsXDxpMT6uyGTC75fqOf7mh8TYEpqJtkHX1L7tt69QX/v66ipDF3jkL3XnhZ+LWhkNKLNmd6Wj
FKc+eMhEgXIlo6UsLHn/mXpCDpkt8byGflXibMY1rR/fn30fVWja5iJb5GAq/egFkGUHw1sl3Er9
zH8Qa7Q38BDk24LEgHwq8W85OPpsQ7Vg27uSUBsq06Xyo3TfIi9cYo68JEGOFhb8CgURCC0GVy27
gZUnu8x9d3yt8JgT8FztgwmCe88egZzCDqqf9BBmXp4Ywbc69QrZKbJL/CPip1eZbKqv6U3640p8
quo8Qi0j0e7LvqyMBsI0vzQTHCE4UewUpUGyGdAYSycyADDAfzx5ASj9/p3c8OS/Xvs6cjvALJzI
kTvpt6q+a3nOjIA3S2coUqrTh91ZM2PQMdmMUBiMRAmtXx9HPNaowkvs5RZ0C5A380+wO+er9BIx
Cb/WQCTkwh6Y12ajZbMjb4wUU4kybzS7VvkDF7GvlhkHeLVkLzngufiAlX3s4gKPO0Bztt9v7qLY
V1FjcLjM+HKM6Q9aRGI6Z7+zTfYnKzimMWnM5YY7TrL56VgdNFhVIx2l6gWnJ2DOLDdfKMCsnNe0
8l9vj2uffyado9hpPw7A2Ft3UQYTHofAZrqVSXoFK/5gJh8pHl2yaJyhYAd3DEE7DCi9oyIF0Kir
TzImBeYbrJHU25GbAwmO8gXFbrnlR4E6/c5wcx/6n+7DHkhCLsAmtmRMaKuuPpa85sSy9BCEuRn4
IeMcs2kl2FBKSEumXCKS+W5ICHK652mibxhYUdhgz8UJFq5r8pb/Ig+m5vXF8lX0Y5KPvgVIk20m
GuC1KSKgCdGVdutji1L+iAomZ5MM6HTR23Bk7msJCg/VdOax/XsfqxvpFqpV87Ou4cEW6YIlSFlG
dpea0x0DLBTrHV9bb2cvYGfdAU3e1WbgIc95qAbE2KCPHj7uPJanbfhHCT3+F6/fxpVJ/7wnV3MU
JpvuXNpTX9hyYpFbrm4nu6XqFHOasV52YnYOfDQWiSVgTE73EI93v3y9nadmE80izhbFDbKnuQVw
tFPNRqyuo2x/9a4unRi7Rjv9ildzYC/U3o5eOrmK+5DTlROe5Nw/Ips+u6EfTAz4/QoLEJQmDzis
5PugS+WYfoQHNToMp/Q+EMHVnEV5qcKivXaTGEWlpUCgj16azQs2smQTjNCYyscnUx+DYWSAvi95
Yq3+rJN/rV3jn+YXUjYZ7dP6bbZDwMKp7CeHuoKj+1AXLa54h140YGDXwlKIlh53zl23J3vu5Y/H
fYnyQ76PKUcqvQDyRcZxTh7qD9Yk+l4eLMv5qvLH/ZAtiRX6MGIPtT/bKyt8tgtWk+3wYK/vfnsi
sqS/ZA+tnoEiy4vsD25ykawEbnm0BC/z7etrbmSoofFNZbmt91RCQ/bhhNu/+L8Oq88oYmR2cIId
OgRaiM6b4uXWl2481tn/HszE39xI597jqzNfQbYK3/lepTLskizlKQ/oa9/PDqJCeBTILVZHycYm
iaci0Zb9mygzJz0kiAungGKJEwmmJH+V72OHO5CqhrrjpcPuqKxkarq5F53pbQDwdDHqTYkwkPTl
EHlS6PFdPvMV335oTbXxDeQgRGEWgF/m8wC5VjTvMckO35PAqQ7BmeyMJL+/VEKfyMzZEggWtR7m
wfcvByEO6YGuJqRrlLVYNYw42ZiMgLTKdNJ2ypSGpi5vXP5drh1S45j10vwnRSYUORw5E2JimMmJ
6FRwvwJWup/mKHMk9+t0AsQyu6XfTMAwgeOZhe542e70BT/e20y5WJ9oq+w0uSLGzcmj7i4xL4hy
jkfBA+MusQ9jGASRsordK/bMl1QSkCxtsobkUOIVa80LNSWJDUa9V9DVNBYg/egGICyDAG+2r4yh
wQgrvlAoglx3I8TGtf3EoTO5CUhRmPk/Uxge5EXZbJeJnoA/xsxlqFdkn4x6kHhTJhbcjLzCH7II
7l3KKYWPcSahFVVsAqhy76P8PknZG48/xPS4hIR1fZYRLQrEX6gxcqTCaXkaWoITkNUV6AHAW8DQ
SlAHGcV0FdrRx0bxMdgzWfvCPiKIjaNOH8nAO4TCnnW/5HkmSkLlQKjdNBwdHkJwqIYvaTo4HXgo
0/VE3iNNHC3X+YNoHiZVtJuKdGwIBcaQ0lQkJLrvFtnd02vD1YvgXF4/jqDf/PUtSN8tevt8gyeA
FbwR4Hjkt0furL6pUU9fYAQY4J7qLUaxXXOhKPk2qJctQe3hfnyVT09W31wfzdZxvojzX8CmiWAH
sxWiTmS2zJj56p2YSx0IgggCaS/CfTmAjpEfrE/BRrjRDZv7KWppZB1Etjj5miMZvQTtd0+C0PJz
5wCno0YnBR368jHxtRtvVbErGQlLjVFu6pcm/+WAdvk4WoQoMIz2sIujQoWGzHbR2ICizLjIDHv0
3LoPVDaBu930t/Ai4KzD39fx5ycP/ppPK+R30bdcZTBEUN1raZGeki/+p9eBP1g+toto9z49f+qA
4TT9i8+fQ2DF3AseiL5Hw8aGNMi/eB805nQvO2Bp/byeo70oFumYP8SQTJj6DovYG9zy8xW4+lpG
Ha+YlATatLwBJhL7ucWS9D+UAetQucPawleBSaa7g58xf/GELj4mnraKjFBGCGxCq3CBe5d7D7sv
jhVchE66YElo0GmpK8ZGD3ZSn8+uXJml0++jjXIt0bkIyCHaVUrkerC7EY3Q/CLZYFFofiN0RGxV
6/QAha1v+GrZ+M7q/XNB3BZfm29S/tQNDsbkR/Yattv/OXvAKbiOIpP8qkeyn2wYZZJHVbti6AC4
jbEmaN3xD9HqAeDO5FxylffO8zdZZI60zfjRYEGRfrBYdDfUIiwS8Om4ZNJt67wMnbZFapR8tr/J
01a2T3MALhdMhP7yMtvBGirfHZmN8YnuBiQx0FVIG8lqyRkqkGggSyBq/AyiYiOqhQFAfq0vAWFQ
o5xl8CJUMi/8fKMKBkME4FgorrDnrgsvwoZiyN8pEgzuixHrJb0MiQ2qujFDCLUDA0t4Tbfikd+m
25L9Z0oo7X6IC8PqRddNdGg2+oUTUiKAfQxpHfcjRJ8SyTmjxqd8DI+Q6OTsXNnAtRPs5fv/ALZf
3vJVH9ntLb/j28mhvzHE821DW3CfSieM4gb6un80ndmWqtoSRL/IMWhU5JUeQUHE9oVhV4iKiqKC
X3/ncp97PFW7GktpVpMZGRHZn2d+PywmEs0QwxMjXYMPyFWmWkQaWdMS9OZkb5uY7b2A6+OUFfUX
B6MHyEpdQ19wsdGiQVhfi458VNzsF96y9K77/H3AqsBvF/oLyOATAMqxVoRQUfGbdFFFn2ib2Ek+
42yiRfKezB7pKAGG6p/nqGDZtKAyrJGiopviUgnGD6QB8a/q3Z1HzKsMJRr0snNJX/ebEh8QTWKF
wk1U2hUJAU5UeCy9HKRIBM6ISb8fyowf/32O2DdLASHZ92OgHd3s4slfR5rjf9B20yMmqy/Je33t
tg/LrOd0JGxvru7gspAk/9ROu5cpwaqkLYtyio8LUw1Nif6GZhyW+QjY7ZjiOomPJLCeIvlnybsh
xpbwENjUCgY3jt4Z8bIqglPsmkpHPaHX8fJAkt0LBAGqs6hRARiPI/b2xz26y8aDfB5M6zvEMWjQ
Hbf3UOnHvcomw0HUVyZgJK8EuBNlGT7obddBXOhaiotKVDkNryoINlI2ZXJF+I9jANAGTSTYL4kJ
aSU7sJXPKseo/A37zqgHJGWYbBVnG9/MELq8pvkFqEp3J8FePCXfavisZk99/jqNb4Ql5eiOWF1x
63OoZZj7uUjcmt62Uy21z7TP7ovEqjMinLicnPozLz/p47Jse/CBJy1aAg/7K/h1bH0sEMGHwOUO
2EOF1HmSxDFSqn7Q/ZCumLfk9EbgSlXS6mDi1BuBW0Bo0mngVVt3vsbWyaO8p/f8op5B5b4DM3IP
MOa8j6hRPQZuV0apnkCxuC7lqTwdzNQ+XEGrVfzrwG8Vt5DstnYeKEMrjuz6CQcvu77jAYU/IGS0
p3E9z/Awfv2M4N6O/jTbMQ62w5aK0Mf6Cp8T47IibzqjECQKf9v6r6J1Y8Ht2ndMo2njQlW+62MW
pxbOE96KsBcB94Mpu3tWpv7wjrpL7KxsMP7ACrGTgBadtuJcKV4PePkjSY/so4gg4QTKQW/zlT5G
CUPlSSdEMPf+2aNExaKNvwC0SeymiKCAww7f4DQlNi89URrGOFCzL5g9QkPqmV/N/mhmtj6yG5KT
w9OGOAArEzUrBwQrD5oiqVZG0wv6S9HmxcTPDB+TPvsO7TQR8QIn58YdcjG8FRxJsO8t/UubaPT3
mRxxTHrawB4kfcvTK80x1rzCpCmGUDz+zmlNqfDstdC/5gR495YiB8jtV7G/2BScrbo2MYZmkcga
u9hQ0eEM4T9SWZMly8/uDrODy0iI+xLOaE6N04s+lxS8BGzMdC/jM22KW//xwf9unCuYuviXDC8q
ZARYsxLrSeRxA0EKxCyTEgBJHfJwKn8IE1FEwuGS3d703HU1yNJ68gYupX6e8lQC18/FI83FGRnj
a0mnYMBbcjdZ6tj4MEXCvnywaXZcSmqO+g6gBK4Y2DHmtiizaVJLVPnR0KeLwcqQxQsU++2BMNjV
kRiBw20b6h5uL3nQK9jW6Z0BNwlHl3rTLtW/bNnt4rtsUHsGMCKH6A1hw0qfCRA8COe9F+FFcclg
hI/Yy29HT8tWjArizA7Fhw0s1GtJa5TLvFQdDfvj76QPoVzGSnJCnNvHKKBavfGzJrQQUHYvUekh
cRGSGHwWiE/h8KtPWyN7ok/z0yHQ5LKcM6SNZoWlKEscQ+Uz7iPkJobC9MwgGSETodFoWpC1tvfZ
+QFViIJRO3wQ5Ojp6c0WyfJ0M4OSJa1+x/0m/WQ6fN5RfV59M4aXClQU9t744AQnzM0htOBT8x2x
IGPJoEK00G9Rn3Ycb3o9NgGc/+P1Z+JN8+H3RK7Ndxt/l99leZtfHj4J6HPNjta9OeSazVSBhqWT
UZnntXLo3DziCMhnPRM7E/lsvsYFF5va2PWJCxWgC0Gu/g7UTMAwbgF7q3Deswdk85dVZYRWZL7w
gl83r4aKoe01wFNpwhyT5mRTtxErrWjNRgmdEPIgy47XKAsZNkufCTljc0EmPNDtTkUZCLeioe6V
uFamA2ml+z3hSnBcNRQkz5hWCL0/Cv1TNcVdUMV5CGCmyyzn1/DVEIF+YNy+R+c/BMonKb6V05z0
++9YW7k8rDtut28hikC0CmMRCHDZwbIUzt3bpXjxpIBDs1VWpj5c486i/44uiIBumxNey0ydcnXJ
PA1vgczM0QvpDpXO7mPxbHfNaTy4u6caiRK0hnnFWiIcl1ASR6wXL8hlZEMTlTgMxfN3XFGCgguS
eRhKtDBbsRjo4WeO4IuQj3Bg/xkBFZxwpYuOb+eDW+rLw7+F9aju+nA8lHn7h8BTDzWwb9nsHlnQ
LchXNIp7etB6sFzFXkpxnl6fRg21iZfG/eVCvoPD11tAKA7vhV8vmkJolpXDixk7fiKFwUINv5mb
STh0RGowbTeMgcfZIdLGeATRL4PvqDsfOWQt7ONx95oU9YqA6Xt3O6OC6nwhxz3QrmzTI27YyQ8T
OOBJA5kZkTQcp/6dgKM2T6UF9f+Ej9LZ0YH9uJ40lVjU04Zagb56auFTQzcyqoAT7jHTon3iMmLB
+C0HovKeaS7ePlewhJelfJcvVkIE4xl6FfPe2g3UJ0OvSquABJMfsNlj5exTYiK0IOYDaC0cDifH
RxWUkXuBwStMvTMxNAHuF2yiGEZwe0n0ZSvr2BUcC/7H3TtHVuc923V58gf56ATTtDKpRcn3oUJN
lGQJl3TCtVMI/XAOT+bboE+Aax1ftsQA0OTckg7ymQP7mlnW7cf9Xkxh5r2gIAEZ/J1m1KW/8ZNI
VzV0YMkaJGBDoAhGAVb9svQsOKOD+t6GVD/YA9I3dtDnxxq4pdukJ9XubL/A7ShUGNcD2ZNaykyb
7tV+zU8xKfNdEz4CT3Wl6HQSfKghBgDo26qTN8DHOxtK5K3YWVhXHwJvIdHGyBoU5n1VrSnZQbGr
mZZZUGJo9XQV2ToytY7WtxMi13h2nPLCUBx+oR8p2+rwekf919U47rAabWozx/BkIMKMPUZLknZF
HC/QsY1EpvqY31gsnmoKM/VNMMrmJ0Q5qJQjQuIBLdlaNNIoZ+3qmDSoFDOz7ZkHIgbl5H7xDGVM
6G/nfvcelWCbDEnxBhNCN4X5BxVcFxzEcIAdVC9+f5MStcH5DU3CkKKLZqmyKyGHOzNJ7IziwVf/
GC1d21T/iw68V/qYCOyfLL5FSE2j3zovdGm9q9vXjeOm1YdQ4OsSTbJhb2TseSpzVZzDsjQ/1n1O
bOnOHuZxfEgIl0Fa1TWjuOk6Z33/7sLdmDARPcaCkb9gPvvSlDXawnYrW9zZdkbSVGaTKMlTU9Y9
xNRP6zSnjEMHDriIETWpNX7g0PO7jjrrB1VUzzgUC2dNg5TdyM0ureiRohqq3XVkwICLzZoJnQqA
m8IVK59NK4N+8iDcAst9+i9/4OB1NZJ5BnXj5/6MRpbSi0Aeomb0TEEE2/DmdL3B4jLsk1098YKI
OmdLheBFLxDxkBwMH3wkKBC+SK64DqX/HZ79wVR1X07mqWtqStBmQ9EYDD+3B+ob+P+man7tT4hi
fkwQbt/HSB7Dx7iM9aHoL3YcYxTmMdfoKteXFlRL9BzAbtSc/CLMnNz/Yv8iA/TT0VA8LgEqurdm
FPkQfnoP7B/mTncqLYkWbvFFdvM0m143g+mjE2uZTcChqW5Owy91zGbYR4yCa0yXeURAUr5WVCNf
91mXFiD4xLDlgERXeAVcjd6bFtiR4xxoWW3EhrsCKbQZJRbw6dA+ze8ennR6i5WGges5sCKuXwYF
umz3nvdgz32gmnuv9JUWq3zVjJvxMxLOQpf1ya7dZ4w6CoHXER6PgrgCLHYD6BRqfxJNzG6hBlM+
G8pZDMrfpY0cPe7e6bdFdyaUWg+8oJ8QY513EZXvEVReXIjbSF8//pBRPTY6OShUpTGsyXrzSMpV
N6yTNr2xPlLHMs4RXEEfBvn+kUC8292IGdlhi7Az0zePC+peVK10w1THF2YKV+mafOro1bC34iWC
LwPSeeLx8/z5XF9OAHxIy5m6MBx6wu9NplAbs521rUCEBzjpDiwF+6rSbVs/U93Pi0AjQmzMwqh4
5Rc7rPByHks0FwbqwmwwQ0Y87DTxqeM0yh6m/g2iVxux2YJeaq/lp2Ortyi/YKTzWF2PmztKSDb/
8BShXJDMbg7F9B42lbCQRB+sAxcisM434Fd142ohZa9ryjKkIJrpeLfDu+cTs3aVRQ31AccXVdmo
tBy6JPiA5N7d60c5TC6P2ioBPP0pHFYSIrGqSB8YTWyL+N1dSJlV9t0TiamKxZ574lY+jKIz7D1V
wUZVO2Gtx90Sv0hHKyGPDymOFAO7fLN19UeKEmQKPEEEkzCqFBf3kK/KppFK0FSbDN8umgYoIX4Z
qAdohfPC7CCRB6NOYfXX6KeJWWkqMbgRyCPQY7eDsxojaQasunSh2O4rrPvKzvQCJ4SNvNqUJOTf
Kc4zWrWkHpXBGaN8TIiIUrcdahVkn4+p3RdsxuxPz3vYbyYDykUtkL50DvLGOyn0Z+ttLlKICUmG
edVdg/sIalJ8d0/i0rLnthMMEyCEsKD3AYRUT1Y3dQ3DNKhoCExgCcSLJS6Z/NvGBJyeE8+zTSZP
7P0lYv1kH8Tu1EZx3AeNB3fTvH4/IFnV5VgqRv0BOizq+M7lA2hJ5iqkGuaJvl6Vl1UOIl/tsxgR
5nN1dDoN1+DiLiIG1VaL1YW69TlSUX/WmUWmjDOKUZILcdqUjZWPV4MWFz3rog0flGsqOyOW/owr
iHZ9B/tu+WlLHft7jzrgnKDmBOrqrlmComR/eN4T3Oq7I7b9x1QY+W6Az0iSeg6i3htyjYHds5SR
7Bd/2NX5HLToDfvrLYUGiR6MbCpW1ypcRMlOlqq/JKATAMAP0UnF9FGlSS9kXxSrQhnBuNsjP8L8
BQSlL7k44BRnTB/djj784lUBRQgAcohdPo4iHY3SvHPCwVnH3w2yHI5fVomSAGMpQEXa4Xq3RQf/
kQdauY5/o/sZagAMTW6L9mQqnhKyZW66evBafJ3MF85HTdwf84e9ler37U748Tp+FfTHWMG5bYD7
A5USpGpBd6zupUSNReOQFmQUE4wQU9gLxjPKsD9phzRsEvZiWlAEjxRW1/y5uVMJJIijwA+6B06i
14Z04FoDcVK/uCALxnOK0Ke1cZ7l7MkDMBxpHsCO8aexLz3RCQNxzOz0gXXkSj9zEhx3mtytdJOh
IK6g46eOEdHCwUm3TzOK+AliDjOlmxSNyb9GlBsp/1wdv/j3gw946tmUgfK3+eQdFCOYWZ7oIFuT
G9uU++2zl8KM3dKfxX6NTtPeuBtrrhKUWy1+Rq1/ixTP7LiDIBvXbicUu3bhaj+HeoD0DAIeDTq2
3RUhLRnwld2U+zIiZ4WcSU2N1PqnVoEzxx+BW7QHtCSgwGoAsoniVDrbMHsoocsLsAgm2XMt40ot
jYSqG9G0V04Y65j0N3iPJMKkLpHm9/Syr9NLirYekwpNseDoUQDDlOu2ZvruGGLf6DyH8tjxml1N
B9TOAjhaC7onF+kkBV7/OGGMGQUMDvlwQYNCb7O306MoPJLj55Ban6l68HsSEE34ejo+qDRruZMf
MbrkKV2ZfrzKLh1OsAnVjTsMOZwtri7kKdRmt3nr0rdxI9iX02xEoRTJzweqP1Z+X5+/bcjnc7uu
Rt+BCxaC1RULESAmSi+lhPHE7MSO5Y2zDV5gOBjgQ+tp/iWEEj47hZelnNvC4qfjYXNgXTgf3Qow
sZr1t1B9j2ssqlhwb7rVSibr/535iT3VkaKBlmqEtIhWBBP5upMzP9PNzsVHStahyXFt9VQH9nOf
eMWgZRQnbX3oEHp0mBhYvnZJXkhqMBr34Yu+D10kpXRvgGY3u+1bDnqhJ8pSCZvR2Wn+VGojZLXg
VBM4/F+6N+1bt7evoSqtWIEorINE7a67BmYB+zdWzbosCMlYAuFmRQaJbTWclpW2+safRT4tA74l
M4HCIWYws5XDGXZCjXTxoMe1KwXoE0fXyX14n2RJ31aG2Gz493AgZn0LyZPBKjs50ObJHrC5o+05
OpcTOJWNo72mGt06zv2CQG4w5ZqGxTZndZljNrIrYLNjqPHcfUJ2bTW90ZwT9mGzAvULOKMu4Pwx
JEsnsYs61p8as9LrVC0fNgzzGh/oyf2Wyrn1cNSY0/gQh7TWmfTIBHS3Hx4NyWbkZRW+X2xbgWT3
6Cw4MP9EgDxYMCMtWNQubTLjV9AJK09JtJRBectM0vDcIlM7CqNhwYCloKIDOOEwRuwh+ooSXnwE
QkLrNXUKAVpvHIpCJe43pATzNjnObn4edZMG30hCDkiV2BqANoZf+lHHOjnjIM41V+pgt+W1LAFm
gQyOb49YdVNKDF6eHjJqvPe6Rk5MXxz6LHiqRsZskGSApl3+Xk7hxwBmxtgOIYPxfwWuUpn96R33
gjsgnwm5HWatiBnxOzD7eyiqDybouLvs79sIOQUivujcERazPTi9MJSFssVCpwqDriHjoKSDw6D/
naAGRgF84XZj+0Tm31pvImoMCYH6qtrFwkBa9fCzMosDJEyw7gHFlt9D3BDNIN2jcd5SobRKS8zv
7hifKc4MfN2uVBiqOeIsTNQKIxxET6uHtSVSdahCBt4GKtYHsq90sUBQQKlXx4cBle2CbxV0FHKU
h51x6eAFoJ/5RK8OcxRjb/Zbi9I2CjnmRDesoF08BxQ6brZawrZuKbvAD4L/oS/VdvaV2En6fyUT
CUtwWEjIIazba9lCCHnO7/TK6SGm4s+JI8HpdVOVPB2EH9EWqxRqUhxhzk55Wp/O3gDo2eeVOt8h
qJkzWIEFvAkn0d/2p/IEgf+THVuOZQDcC3hK4cl38DJ64NA+4MVQrwHVBscVLp80a+peO/RISFQI
hCuI1fLH7yFwbjldDJakaticbwih2IJpWzS4WhLNDXB90rNtkacF9aW+hLSsYJXVyIZPSZ9o8AwZ
ugexs350/CMw6fuRwiNX8MjJPiAMEN7vPdiM1yKhEHtawXQ6xTehnTjSbsn5iEZluNriBwEi1wmw
ZXnE+LvzXlBiT0JsLWSlQsLEao117r6zBFimLJpvOlNN0IPZYwhTaS+MMg84FS0LxcE+ec8QkAJK
VbWpNtJclP1b0Q2N5f017/6hVKEy8hCWwxKDFdHyHF6OgtnjwP9chkC4devgiafhtyVS74AXK2kd
gbUz7oYwHJ/+laoXqC+dPVOMfv/tLsXVLWEHXBxo/0JnNye+g7xAS4bPx2oQTtZDHBX5pfDhpWcK
WDi1HIOgGW0C/TYo0bQ4cmYjtLfX4EVTGkxTd+X+5V/c2yKPboGSoCbynp7u9YcqVqrVBMmdw7xI
VDKyyu1Bvha0KOulCbuuLgIj2g7imIot+18x5xJ/zAJy+STDk2/CNhWxTJ1mN9pS7x5LlLkx5rEO
vrkJ3RprNBxGZ9/gpZH0UrBTRDa3hYYfU2/RRDdMG6Wh7iPJhF5nDGaX5Dt/xm+UqLwa4/QUaGGx
UIlJP0YPyAoLpJA2t3/cNX35iCHrA1ayhexBTETd0D36t/FnLI1Io77bfAYehPDa4W6X66MDIDd6
Tsq1nqjjAZ4egxDg4wX6BwpG5AONDblSQjJ9mt4O8MRyMsYRRQAMviERW5RtTo70a1GkQbEC9tlC
uCezvGYOnHnKZRIE0pjeSth4zVl9jCUD3VhS6DbWujGCc8PiIz5E79Bf61iM1dmH6SaALGyqTPqT
fKOwtKIjQLlPLr/CPluJsj2AKc6zd2rLGr4ciWjeBucQ8jaxi2b4OVA/DhIe2ikvJwJDnjejG/X4
JayzzsE7Kke30QPSFgRl67ZRJiUl5GMkxMcwD/JhezgPoS50/QEiPtG6HWty93Xg4gp/jZ3wCiwb
+o945d2F13izFYV2XT6VCnydUHxA4bQvdGbSGVQMCIe+wevz5BLJwY0eFTJNvWn/6F4jyAKq94hO
0yyWPcxXvXvUjwd09bukz9kFcYKWgGC0mGJCBKDUbHJ0VNircY9SnUyRCL849/ihCOlRe+4doRG8
bbhTxwItwAGvjCnOv8mFfbdxWkzucyDO7DV9DkYNtCXZK/t471hv8iYMXZegYpZkqf5jVCef9OaX
/tukvjhWYZLfN+gQEtRsU3r3TmgGhV2RUfr0MwgwR90/xndDIlj1H3OcK3bQy8elXxtQHtFfWxhb
xE4zQX8ya/CvC4HbTCQC2DighrIxJHrRnAtejPWkU7X5xA6KjQzFBsITzX4E5YkTcgZxBnUFC8NJ
F0l13+yu6gW7Zb3okb7qq8F79DwOlee6qQNYvDj70PUDTprIS1oIyRhXqYhJ8EyZU91r2KcxftW3
l11Oi0qcSWQ80M3God0gtlAQchGqqKTH2qh/uq6e8ts8No0tw/gfkYhSC8Oy4wXKB5IOwi72yI9s
AYBAzXjBtDQBN9m9+ayv+9FzjXUNEls6fn5hoV9WeNbtKbUC9iNWIjOn0MWyeY+r9efQziBcfa93
iMQ2EwkbGmP98N+x6jz8ee10x2hXY20PXdDLoxeJ1yqPKE5RoS6N9S2h/VKBkQTbfyeRQzQuoOrH
yrpX1ulFBzMbwRKVcAGStKJYcZycrzhewagQ2s2j+6UALCHn9SBl4CTgy6tnMKyuzqc2gYQqEivC
YdoHcz0WCkkeycqZ1ksdQtnwG7Oj1MDeokcaUgUg9Ps76OI3A2WOWj3kcZBhyn5el5RhAHrQbwC9
TdrVwCHAo7EeFbvB9upqSA+E4562v86qacVqwAJcsQNn8+oBYxmTZEK50h4wIa+3m00mmWtfm4Lr
+JVf4d9a32nxl2+vmTeAhSKaqIRN4V6lQLrZEtx3lBBpfvKehMS34QM6h6u+PSTY0s2jRS6tH7oj
OvluKxyocRvmFtzt783Cgp1QTfW6cKZQ1nzC+wemPQDucQzQhzoIgOThqt+w7rsX2jFhCki3855/
buzXxX3x+WbDFXrNoIZWbwtUpegL8tDpYfea+MYX4JxVgDSJPmFwqF5rrEPC65JGAyCZxN1A5REk
pBG0u40+604RtqoJ/4xOzpkKGOkaa9aZZgompGqySaoAIEco+aB09PC+wk0LiSdLA+g3QOTZ6lBb
V+m/adTfoL1acClFJ625huj1QasFYaXeQfO6gSqEQA30BwEOTNsvccceJzZMUAjKeG18DYnibJ7L
CHvv+3Mwr3p6xDNrgJESjacI90gODGn+2aghY4ZzrIpRhZECzBGowMQab3RB/NkZajlxCug0xzkk
MnnfEZc6zSmpqIqLjJoxjJM2NuhATLwNkQqicORvpQmpGJoDZnenfS2IXw6hBMbQMBcwKcFsgMoV
LHp1v+d64rxKek+MNj7OviuyMUzO2Xdp2Ax9f/r02uRN9+ACqUg+oV0E+881PSIAw+Z3TueTBzR9
rCa2OZsnKxNqHtK3xUsIuo6Lm1+k2uQyvjinSBtrYwTsdEigoONerJf74TXyYR30LdkFZW8deazZ
PZQXEPQxPaF6CGg1ZUV3Huc/icCSGfLLErjdA9YoGnkyOz7+ndDKAeqAmURAT7tDvngyodZnQIEv
zRUIoxDDzssNnFb6L71XnQiq8kxJ714bSVFeGEqqYvKPK52NIfayHUPGHJaTaiZvr9HJInhK1ZDO
9RcbFhsDAKpGZwm/AYo9XH5uU4FZxo4QEYdlKM1pf96O9UCZvafFsHPo7y/bfpgPq4mcPlaqp9iD
2fOvjk+r7lxnXbvGLNYBizpORor5OjB+NTbTr3HD3oSl4lk7jKoq0XdyyKUOc02AIvyipv1pDhZ+
tRg3PHn/2hSbq7TIeylEJ51Yt6Sf6uh4Su5Ht0ExTwwLPZjGwAARtMsFxUNlQNEGFiOJDGBF17wL
+yFp3h2CtvhQhmGUw1h5jLrVHLogLoOvTefp0eiBTlpYD0n3MZs9/pZ5UoCh0x+MLe9JdwePtqQg
IzTjBJQBYCwuHvADlUCK3g0XvOdg1IkQFDnpBk2pPMAhwoSfSisECqO4tpCMXlNldvuriZPWaZSe
7fSLl3nlkvuajRHH8S4h5jEKYwvaYoj9ASIf3xJQOKqXglsYoIfUuJiV5gExHFJQ6tDARs/GgstD
dI5hKIEQ0/c5rlNOnPPjdHpPj4tBSfBDmz9lSBJxwyX/Y8HxfZCTHS1IV9idUNZ+/0TQSLghhVL9
hFudQvbtPfFdohMvyD7nJQy0wwLY4BxC36qgbJ1RW5fEsR2htEPSqHCPCe0RVLGxT69bxe/H+fo9
RWtxm1HmzQOKA70QIjsURZhra1ISWP27zNWWLK9uJzrG4iNPYOnMZQfoenj1SRJIjnx8jY6mtoP0
7yv0sZb4uDLfbRrl0LBeNK3HxtViaIin68ScjUMLDwtKEQ90PMb6PJYdXpQX1uHDgnn5NzrYg0Om
aNoiYn1IoeJB/x7rlXTNwsO5nEAW1hRWppLLdCav5i5WPKKtuC8sUTwoi1O5KkcoZvAxq8xou+UJ
oOg494lbCVxlMQvMAzJS+3A4Wolrh7IZrhZXI4yN8FAbMR7nJpVLAin0FwbqKD6TnPEz6gImGzLp
+xH9Qxbn9tECM3AZFSOMOqyBdaYw2pgUNYzxdDqdTPZY8Dhz8CiTscfH0fgDVDOmtMBFc46ohwrj
wKASi9Fw83uI93ktv8NuRBBD4fNubDJjJY5AHFNt7HYcHw8oJnZ/dXYHVi8Rx9QxCR1+V0CMX1i0
jGO8HX8DO0k6ZvzmT+NDWtASTaXf2s38Ggdx4Tr2gaF/WCy+Q3D44dVgNkQy/plcuS3zQMwPZgie
+qfpyUorM0mZKHGMJoUXv0SQ8x1gIR6Il2xu3mi5DILPkF4b5hpNochBhstoC02Kv0CS/3u4EcUm
Hjq3bxulQhlFZxdLnBkWXHw+ovcS54PzC2eGg5FJtYprS5b3m33iPotZWHul6R7YWkGSHEhYuFZC
3TBPjnDXFDeq8d5eiWEJXBC0M79xgQpmchT9ksGSv8E3yIffoBrJgXioQTns96zX7Dq9/x7lhCjb
5iyt80R8Lm1KDmNGO0I6CR5Z9KJ3Nm7Ak0f0iPqwz22BH7soKvBaUj2wMf5M4ORn+2oddygNTf41
0bSjovhCy+ialC4CZB/W1SJ3AVsWz+nayu+hWh8XL3QP+Hp4hN9Y2N/a10q80waoSwNBoo1ZYx4Y
wqFkK2iuCBmDhjUkCOaHPffxhLNj81nGQBbjMfbxWMxrZEmAVCzfPATrVySSYnLhkQIrGHMbv8dX
y3lwNoLJ32w4+wv2wTIg0Vz+skwx927GX2tMJsE8WC4lczQP/gLxTTDhvz8GvHs199j+8pNl4/Bi
y/WaAeWvR7zKaD2i5hDRuNnYIvIAuaQhmhUxFnKD2RkvFqGyara3Aw0qAAxY0lbiNuXDYojjbaBy
aeFh8TjykJF2y7DsoXZ7gyF7ERHONSY19OSQ3GHMqomKrQnZk6oxapRLXI0xyR6K9eVji8vwpXkM
RHRuyxlPEuwKESorOFazz6gOMiCHqiEfVEb9/vDOIojZ48BiOT3unxvxgCWOqAAdHZWtPBE5t3gg
GnDEA3YiTsLi0ujW/uJ+jH1miusJeGsj8eTfHld/P+/haTjf04PKQinN5GC6iuWqMQ67HRP43zIn
vheVGnEDRjQY+925eWX4dPIzqN9wVVyxd4nl7jfRocSJryqmfGMk8SJeTMHwHVhe9sMlLjLGYRwf
Doko/YgPBM4sDXCAeT2+OCSH2I0XLssNAi+8ESpcbQ10/SQ/AFjrT5K3OC2Ki6w7uoOrJKP5NWGC
eOLO/hvhUCdZzm8JpeYb70FKTk8Ypq+P9R1tJoglRFzMwEQfQag6ZrsDKR3nSTaB139j0U1RFtCN
10D6HuJ6NX/ab4frZM7n+8lfbk2Amq29ZmX8QAxlajB8Fp03sIbEWuTmkXSBxYrffYzc+RiTM1cd
T2+WKor5PG5GKspez5G45kT0PEozLVEm3PiRqEaJCygeyNBmiVj6xb3AoSLosBiJlW0nYGmxlpN1
Ge6BVZKly2XxPewqC24fKxurMBsPY1wsaOLpi9qOFwnuCXB9MpaohnoaqxfijpxlSjzERoMohY8O
i9jZJHFnQWTbmR1YvBOOOWWkRCA/4iSYZZGYRvx8YCW6nRzEsvfv9Xnjwy7ehYtVuNi5sZtwFv/O
9EbJTmwKsid7bBw2QSrr3sUScRD0FGfbN8V2wLeu+MzgGn7cO5pDPFcJk1A2WRX/biHYBNiJojxF
62KKxU3MPxqJsGCIJ56DDvs7hFY67ILGCEQmFjs9lt+/ofJlqxZDRvwVncj5SxWQh3ZCyUA8f68z
eIDPDNpuGW+fRSPEHIdn3pIvEhaq6GLxNCPFZvuiHGJkrvgcRY4fsR39LpHGoehINjCbcVjMgM7E
/f83BmBImGvJXK/X/PhhsagFW3EtE5eNkIdsjFgS/3SLP1yLKydEfxHvtF0L4FfsaGt+xQq3TulS
YyYJf73d8r7IIzjxdYf7xMvwjagSNBw9vWfQB/HGcIv5awKW9Tbd8h9ts21t2doj+kxDObWpP/nP
DQR2+5zcUyyoUT82LGGQwbg0MGaGgyF+6cvcE+EVPqJYz7+tYvzhWeK8KFgaDc+jEwW2+jJLnnhg
8Z+KCA+vD372L+zCudXsOWIJbMJ3KP6GpJDX+LeqCRyxxXG7HLd/o/WL0NSUhtT7uF5iQorlC0N7
noKyYcgatV5HhXG1iLe3EZ00zQ6WiVQtOXHxwaUjKPkvhmAYcy05VN5QTEmIxiyQ/BFPFz0fMpPU
zJxz7fl/K3YQQkjenrdjo9r/TYKlGA68BlwhIxI34oVrO1e9I96Ge8EbHIkzfVbQ9Xy+PBvi9TSG
03r5u+NY+RvzZSBuLy9QsPp9xVcAReItxVH8QFZx2xg6RKEfXl+ErGJ0DNy1s4Y0zUbGlExTpmAp
1tJf3MG0TlM/ira8HCed4dty9weuMhQobQmKKwaQGIusaPu9p1uTPdvnns0iWI4UEe4yqh7WsmcE
c+tiTviLJWfLOeU2b5SItd2ND27yNvwboa+YccRj/x31/w8RCZK45pyR7DBYxIX8975zLh/v9TLw
8+CWPazSaH9Lo7gOHLXgASS8jz9aAmJwffEWIvOUbNbMxD24YuFK2H7E6kDIDWbxm++ytSa070Mx
YDxH3/DL0HwS+VOgGYphKWpkDTUBXKpIDsQHqijcTZBlRxBDsdqrxSK/h2UBAaTyjuyek/1kTiiy
TS8Wb8gctHJjGYB/WUQjYrj8bpG4QTeGxYshF/AfuyyhKVEIuyRGQXyz/+MaakYgYhOxZYv5m7pJ
LFZMEk9eeb2sOZJfzCNilyTlKh+ayS/3K1mBxT7xi6n5JQsk6AGrI6NSRCXi+nd+H2v49IwXMcuQ
gPBDcWBYQP3u9ov7/bv5NdPy/5XD+fz1O0IOj0H8O53/XjOKfncMD+rfo3FkaAkiVsPrj/htTp+J
yUS84O9C/Eu4rn6eiKn9GwximNPnY1haMzKRoWpuNnzxN8lM7r0YUyMx0KwJeYe4PPP5ZjaeQuIf
agYL4+j3W149aI3hdPox/ph3TITROtpe2TDW/GoymU4YRDgmM61oe85Jf53ly2YECzMTxpMY52KJ
+FelEGngO6TU9pMHkn+aw4c5VYzpdPbXEhVxJuK2MdYZtSLmYw5vmUEsLUyVv79pYYlzLo1RYy3F
ciDuI0/lRifJwV2Nx0STN7G3sVGSZPo5W3jHTuqFyCGS2huQuoltXWzx4nclsU6GhbYhdQD+3M/o
32z/N6DQWcBDoi2Ty3iqbAYOR8+gFXdYHCFvKmZi4oq5kqYcKEsE638T9hzmUcp8Fe+UnM3E5ykp
kDvrQpSSdP0WBk4sUq1tJFZLTqLDRhWxeDG2eDJXmtHCSbJLzSfcyeW2MlmlxOUQd/dl/0aHOA7q
RXscK1j36S2M1zFGGKdYIbNGeocbk/BS7kTZpOBzJ/rQpk8s8acUETTdpsXgaiyxVIilX8hl3ROJ
uhig4p6JGdZ3xYr172fi+ogY9t+D+IuSCbf47XBTHkDGgINuwI+D2uFm8qyoZ8zxlGEIiGQDkgtf
iUTEI5Db74FVxd8GKkvfw5qLiSveCc++X4Qmbhbw1YwrnSZkdlxyQm92EBGyssiL4RE1hhuH8ZX0
GjSVzF6sEgUR8T88R+SrYiRFXGIY9pySxBrAoOW9fl8rJjc9IgpYckTzCUv0pPofU+e1pboSJNEv
Yi28eZVFEt7DCwvTgLASRpivnx3SPTNzdbtPN42RSlVZmZGRkfYHIg0mi5Mhu8SSVpNDjY9WLXxS
HtU+gywHi7xA/gmpldQPRx3Q0l/0San91ZyhuQxQiibrr8sw6Yezpz2TnltnkUCIGhCNZZC0reon
7btn4rLM45dhg5+GMyt8IW5SS2Ai4cUB9+2/VCDzR0HVxV7zk85vvX5w5RqDK6Ohg0mVTkjMHb7k
0vqTzwgIsWzizUY2YQezGbFW3Bz+jFILyYL0DQry9dbq7ZhdNtUN6AGFTfQcMDSaKWfMLIC5Tx49
SswKeU/7TBusYy/iTR2ZXO3NzOfdcOj7q86K7WdCMFnjMYw2x0RhUNTicrKBYaqkr2EYtdgwyH+9
QaMzuGEgcMsmB/dFSblcfI2S5oxmKsaeXpQCmVgcwqe0bmRfmZGy/3pX6zP7Ig6mX7PgTdNt6X6s
heQxUtdxgenTjiX3UP6nJn16N7GKnOHVy/YdHtSlsUbxe+QL6u1Tj3Ikp0O7Pw/yP6Zs0dXHYLP7
Ols5PtynddFeYCgWXKIMph7RdNP0wYCcbGeNRWCOs/PZzHbebzFDe0L+hl6VGgC9kKtkGLdfY8ie
8GaeyERm47LAc9LlMBScKe8wSl2lYIvnoaApCOR2aLNE+ZrdwuyXDFajXkxXZfZJXsbQzCzBAxrE
IgHuWwuDy+L7BMiSW0IOwJ/Rwof9k+1XG8sCn0igCGD+vg8OE6Dv4YPF2DRaI+zornGPMdFyktKN
QqrTYRNYQAPCMOS1e7BmcaTxtvzFp1VrooTvXvzG7NcAb7yDOO6ZkRVH050Qnph8SV5eY6mFXfS1
0ORwaHZoTLVN8+yBXJnLgMCfY1Z32Uu0tKnKTLEahSw/5jrKfaEJKL/sv3FV5DXLldGXXqdXE7Q4
1V1Kf6Xc+L07j+JVbsYaABQ/ITQUtWi0Bn5A74IZcm6OHB8dlPO5l4kgVMGbOEBOMNFdY4t9KVbd
koRkIeK8MGngdXDaCmCKAky1FPapM6KwTU5u1cQM8vRBGslnXtmaG85a0ub1wqvWFzE1WmFYopet
88oBy3GTmFHs4zI9MujyBIsYe/0bBBULb1TPYg2djD6npjmwC62rOezv4A6ms5vlGLT5GWPJaMod
SecMf0Tlz8BX8Ih73c3GHVzkr/awQjJOHrYoc+iWVkgQrJ9ld3TRuJEz6tQ4FBYWBEWOsM944FV2
Ys6aKRIam6lLpMb0luelHeyCGKIOZF8BIr8Qh3XzFZ3IaaKrhkH9V4edRkCBLlfQZYYM4HDkeB7q
IhYbFORPZk6D+Vnis+V96PJSx+afZ87MT/dsmR0ZrIqxBZHAldP9pENi6ojiHbEYFAtqcGSF5O5r
iOQPgUHg0hKa4PMGswR5DEQAOJ+4eTQFsnFljBELXbt9dgrknJneXdaLrnI26m3+RjxzIWOSS2G1
9RoKuNwEPBJACRcbj62/4L/KgxWaJGQTa54ajVnwNob9ps5IF6Z1ImObuvNsmXQHBJ4TvtGjYEuA
OOAtfk53LddL0YxGKdsO+dx0v8ValvA/dfPuAGhFps/P0UoODeyW7vIgQyHSfZklqT1UH6k53iXO
7g1+uPsewc2I13RrDnua8ITMLdBa6C4KMgxCEvHBMM7ZAGlmpDFV6Z9vK/+XKQtECXXPGL/TP2Os
1zc8dvmMLr6bbCmbSuJgx5jKfQGbk7c/KeJxBpMtPE9jIkMnEz9aELzLjOpX3lzbM/Z2t8XVmels
03sVwOSc5LJdmG1Bbpx2Ol6zTt1ADPdizZ1lg9Cj2ut5L6YgixGYNARYLvCzrkqfxp8CkFVwxB2W
9UvxLc4/ugldrmzod8Z+ZDaHiO9rKrLNKWjEf9fKxmvmc+U99Hl3Daeg+d86vQPpHoKpxVRrT3vY
hMLM4t3BxtXfTrDhcnCPFktsQsBF98AtIO920idmjDsCGNZ4HOxK3iB0c/8h92UQffAu3WEZItYx
liMADWbF8qn46DjDriyVjtQl0WlFo7vHpNa5pONV0lU8MT8TdhougQWDLUmvZbcj8teFYbM4ELNg
D2Mzl51ilbVljggU5IFudzlcTCIkho0RGdEM4b9h1TtquhO+sXn8rPUCLwl/khHTZs7QTZn2YGaY
HTlBfx+zlSVLykD7IBvEmAsWJ1fUmrIeGIOlleJrmGL+Z0+TWeBT25orstmfYJQj2M5uicZ2JLeM
NAr722I2seTTQWNBEuToVjuKzfE6ZeY8cL09K3gwWn8s9syuh79bZij5PAaS09Kqjol59phERhZP
mZeAV1KtZpJvOVicaTqDteQcZ5S60orvmQKcCIM+A3QdKoukeZcZUKX3FkAlLA2M1oQppSGbbSdM
psxSKIiWUZMTxa0T8oNPkqGrmt+LJ3gA/ihpR1uIP9DdJG9HgPXpTM/uIZMVFIZgVumzPAKn1IAA
K5H+YMeVUW9rTemjSWTzcdrYM3+QD0idOmY8951VxrKvmxULFWKL6uXUlS51CZi7b/nZNLLMXED5
elp22hmJfFL3QCctt0FuAv1ysQ7OJOhvhbnIb8icZw208mcbMhaJPW1hXGFXYBNzHaG1Sk8JncCk
E3ye2dR0aP0Q9PGg0nFMjnRBydYBopKiPPk8h2wbz+Vj1uu1xkYRgwz+0ZsJhuMGNYyudo8J01mz
etffyvRkG7WyNO0FQCgCabxIDjJjAoePHxkZkg9HZhZ0JwBzBiiLF7jnwoCUqZQPHcFargyPrWOL
moQ2K4rtg5nkrbN4SYkCk2YiSnseCMn+O9PMa/3nb/27MQQdTShM3eKkwVTqJuvLbRBWpvtq58jW
CGa3R/Woin4DUq9vLpdZhyu3VxPt36Z6QcsH8klMQodioqv7qTWXDNxrgPBVnRz2s0U5d42at9d7
VYyPSO6t6Er0hMfFu34RubkCcQoqvXTkrAn6FBjzmvyDPKFjsD99rMcK3BGXZYmi0QfOJjB12cQh
59pGJ3+EDA7F+cK6vz/DiWgvSaajUyFzQdX+sjo7EORQwBGd6qgpTl60Mon+vhWnWrXaES1pCjDF
3MLs7de6tJ+sdFEiyRWYwzDLBGw9Irtacr/gnNsaJXI5qheoICYoIfw6iAVKgeFygmp2YVtdRO0P
GmgLdISoCLpukoj26D8v7sCeG0HUBTB+9aGtoKOOTUQpb1LuQGOTEAeFkPnmqQZbA0GrBBrKrwub
p5HzcxW7TutdOvouKC0Y0lQttiPrtqvUxwkIQB8KLm02ju3S9kuBesmgriIpGKimk5H/GlELsseP
2jYfsLYXB/Tok9oANGXeEen9Ct0aVdwAfzm/oxr72zDVdYdpTMXz3ULQ8hTEnbAkJYvChYY7uWkR
7/ppX4sdsWG8fVDdQRCBXgLJ4h2by9z0WZpQ6FQ3jwVo1MmqfuvkEIjgYo6t+p1Sbb9d/NJhy7wW
qVSkrtumXTUMczOOgte+X6Und/8Sd64XNKOrNN3xGbg3Esm0lKHPysGhhUz5nTMQNi5Q73JsofQ7
iLxzZXutr8MBOpexeeug80yjbGTMdurdTY+eT2X7K1r1XzeCLwNz4DuE7ZLQBKW8K8Xon8O7GhGr
7FdlOiW/pw0EbBptetbkaUtAhTLM6Ds9BuiZZdTZpX2kzVp06vHvrTKZx/MoHJw4zj1IPp1CC30L
YiioQeTW7379B1EDEnlN7eCxjlRJftRgvFR3D/c2+d8iOf5ZbnoPEJopUj8Lfzlhs1n6EUU88Yrb
XJnBG2/wyVQi3sXhITCA710+W1TZ1HCCYeZj9GCLgYlQ8ykuPNR6FuKXEqYJvOnnHF5hqZvgFRFS
08PGg3pePzbRxCjEFlxZ7sE9avMRxcH2NmUaH9oU4x3aj6DeWXZqmmFezkFivYliESD1npZibLEO
BcHu0Yn/KErwP01KoddUCtLydH9CmFsKJBcoYRCO0OgENT64zyfCMwbTg0USHzVjK9T2sZdQlXUG
5rqCvgsEX7rfCXJpK+VQlHWnsw2f9l6FTeRTXuRtEHQuthAlysG37F8AbKiXfRsletBQREQJdyP9
qtsPFjGamQhraeGID6OkixL7J0IZZRVveNuzX5UUwSx3b6IQTw9PE0Idve7DqRw4HeiEYMUFRBVJ
he0DKO4QyhtkoJWwVuo6bMJ2Ir0N+kLd+NuAQbyoBLH/S9wqhCuwWmThy4XRPtlL6uVYsS8rysIK
m1yXVDTVBqvTLUA6UJOeDmHFg4kIRIWiHzI8TMOy+7yjUmwz6TfRTZ3MJ5T+vP1jq9xHVedkhNMq
nT0r7B8aU0RhaGOThCZUq1cd5ntxgAaCTPhUlCeK6o3aCO0S+IeUrE5POTvaZFVF9AOhofjgDA2o
T7XRp8WwsgDPW+uxtGNERKgLMY9gjZ18P/Ge7I/QLZ7zfBAWXOYEu/qgwkppF9FiGr7W5QXF3lQx
fDZxv/w1b8GHtJs4OhjamhdP4jWCRBcK4O4O/NLboEB3OvZnBKkQ01SJR6H53n3HLFFI7UwbiJMU
QHwN1jkSXhtSEJg7m6HIBditso3logIAMgc6kAebwoDYj784TLWXwSASzjUTGLLu6e7cH3aFxbSi
VoPEADkslQOxl7FtnZB2gxDXcKPNHmpxUKec3k9QMCZ3QaM0d49xwQ/sl0DSg0/JvKjjbUjdjItz
QeTmU9DRoLeGeZ++6ibqVJXhq/P2oW7m5+dRVWJ0JwxTteo0hmj8kRTePaH398Ax3v6hYud3pdmD
oh66bM1q3c9m95uUa8bj4NBz8bY+zLk5UTuim8L4d/cKQdGtxRY6eWrI4pfo8UHd3LOMu/Je8d4U
pI/ilIfHxi89jsRDTo8abW7is3tEs0NKhZf162o/H+ZJpSj22WMrYYoY9IoqoHnBPmXdc5Tock9R
fwMLHVL/khATPa06VXhr7nBjyAxd9r95Xhuvqgva2V+J1SkvCdG0IB15/osWQrK402ahG05qww/t
B8qomlfdyuZlx2wcuS7mmW+dKp1T6J3SbgyvrQgrD7uuU6bgD5yH/2Hl1WbxitJiirfEiktaRTqA
xu0jxQ4nQIwNWMZr831BEnvMy9uq95mWpp9p1SoiIL0uzh+s+TvxTNkOERLfVfHCKAC+2NBH7ggb
TO9eflyYcf6smpzXGF6a+Y8d/aEpcBwhm4/uZk0VRffEjt7Gfv3dNT49JLaK/RKpYxfOY7Rhz7tQ
i0ZTzMbde7RZGUvr97QrHUq8G8366j4t7k7gwk2KuaFKDy8v5wsi1cc4YpBj7jeNA+coeA4Y9niB
0P8BXtrXPgOiMNAkRGBW/v0QGetWI9q0ONSqfJ8uRFc6dtSgMhrI0Lyh383rvbhi7t2HQ83IeX0N
KCUJb+ZvTVUM4AHdLX74zjggqEBNuP/MrlLVjoNP9xHU6I/VPbSLC/YbGh6iZVMy8XaovCXcesKj
NLEW9y6LGvlT+xHkKAONBN/Yv4rqhBq0Hh0XVabXSf4oi69Ob6zNmliq5RrtCS9f4BpdCAY0hGpr
fVfq2QzRLkSgF+otXAMLTbyb0a/uimME4xqzuI90zBijQVP2fMP8vo3v5Dw9dz+j+gIfEG91zu5y
fUD/tGpoChrVEa1Gzpvy/Ns5954oaJH3meXLTrGDXM2dInec20XYGp0GoINo1sQI4VYtDPFtl8Bo
uDhoLGMH0CeLQrolIZGIe1KzaXeIvgG50AOScThppBeGVbYIajHhunq4F5CjiK6nH5hg7VPFgDFe
ah7RsIa7f7W1g4PkldIIQtEEcRl3hSqfo0XoSNintOUafGKxb4IcPaExCWW8epwlnhkcAiGTwiZZ
U2kgRZUiuQYq+VQnYZ3bykMQYBBD9KlNNr5pGCHIOYs/uigOW0cRhsDnlB4RfstZ6FCUys7YVJyk
5ILyJ+BVignBu5RJAf1R1h4SC8HThaydixSaMX87YkYSlf/9JU2iXGWGIAPCN/aWDkzJFHUgzBKJ
r0BbCMTnIKKINPaPOKYIVOQTIVYNNK8XytFo6yVMV4AZkF4km8kPwCFgwgsK9gkr+1DFLSpNwdTh
yPEnBY8EY0HdBPt+o9kq9E9JG23k+iMIAlercVZKcA2mIRTy7mirT11mY8vcYtBwsnlDPEtwtmx4
1qKPCE8Ufpkhl8IuqYYFWBSZBTjfXJMv5KcsiA0mfTKinPQMyOTgIdhKAQ4bYnovuhk6RgaRnEVb
uAZ47MkGlBIohC3mWVRXsEwJWQVnEKWCMmgOlABGSHyBkhOspam0DOATnUdouSaNmCGki+8Sd4fm
AcqMBa8AuTNny26RnBYtSjBC1KOObiT15TBRXz04TZvASaSOj7Y/b3F/W605qdvhTlyt4ckaEpme
zYp3Nnc8hMg/oy9MiqukspOx1AEOAQmkvyXof+GnKBrOqGC6myQzwIRSfAAMGqw2b68LwBNYv5Re
IqoJAkjOyWizlRPukvkjQzIRn7F/NXeE1x8nzR6RvQKGYvfnAymhcrcT3WCwYGGFOzIuk+Dranm0
5sMhv+/gK8ghZ5oIIOHmL0jy6HyUUuJUANZ0q4T8C5IWoCLEQ+d/bKnDpdBhti/cCCPvZu6h0Ios
2M6gzlk/y90APQ7h9HUQ76ki5MQJaBUCPPE5nB5jDHTDtXDO2eIEw+yO1umtHvxBW5sy+O500OsN
BiC7DcFus8klmFSECgFTkrfSS6FNPHzmzGy7tBkohq1ibYNtPzs7zXton+ILiITBiwEpZ1swSwYp
b/77yIH3B7UQ+4NBYEKBK5JwXdrcWDC7FCwTJMSKI1byGECWIPeQC81WVt0F5+CvwHvcoS0kBjo6
PoL0DQ6uJkAg0JOVx+XRn4QkMJckK7NWoqzNpSlNpaWo4eSp4Nii7YjwrLxDZhhFQBcM9GzpuwBQ
EeqkoyEsSBRmfQBpfCHhgPMa6Nmsu4BTwVpmCED2UlzzD+sEGPpshu0BjEtOisfF9xVAXyXHBGNy
8vHKWKhLs8r3oqAyfcjPenriAtBlAnNFDyhy+EpPyVZqEcpiKjwQiqE0sawOL5UFAWLAQBSMtZ61
xkpkLJPZZKsZTM6U3PErnXcEZk6+r7SPMLz/m2Ypor9jbWMnBZTgEmbZVF2Zw5tDwm8K0JQtV06B
qwohDSrFrisj4uYSZFQyCyEE+wsAV20/IYikuwAJnsyGolfNXojECWZU1QI6XUh9vD67VApBrBgA
nzlNK1DyUsxkWbrUxGYrQSeuqQ2spJFhjHQCmv664DMMURYiL2DqMJ27XRGywSTXWk1KSSujkuBe
Yut5ikyHbAuGo9HKDI3MsNA4gY4aTMgtPFEDAFXc6D57XDqfK3SPppgBbXT5TZkQTPlaU0lpSiBE
CLLajItmmmnGBnAhZPq2TP421kQWm9NkM8KXJXukdaTnQwcBVNUazLJzvIxTXbRLTpoP0yJlJ9fV
6OQyBo5+IqmndPR/CKGGW4f2DyWOs2vXrNJHCmfuprcR1j+LRUOh89b3Ezm12eIrM8CLhfk76VSD
J5q+ksF9WgAPvLmWZzrGEFy0qkYFUERNDnEms0SG3kTrh7DeGLBZ/6DNpPdmMktHS2Y+M/XKS8Fc
tkh5lLSq3iRNRTzSO5IU5W3W+pQP/+LDtMHvRwMv1BmCq/JnnbsmHqabFDfQMDvHTBspe7b4wlg5
rOuF7YC7DcK9NNmRQNnsPnlPNobU9osDRZcFzUal1MTn8ZQs0oKzKuSV4CFpsOjsQrZCtqWNTVBe
B0j/H4yuacTNzMxY7sWd/G8mT7CQqenE1qVpJw2iFg2/Mzkwn0flerJUZGbZhCBTh8EYaH1Dflzr
nGSGHhrXWoASsiXAvFuCS6ucGtZIS1YnhAEkCHYCph2mHCeWjfv5deJ1hbgJ37NXHZx2iHqH1AYC
GW3rAKIIZTFnJ6AY1fb9pQmF4CrqObMfiup/PwpnsScrSoqemzuuxKIwKmw+FFTiYyHlNpEYt1HG
2dkRAKEJjjtbb7/wUDa0aZ7kmLBErCv8zmj+WvxaBH61zXLRcErTXytHl53KDJSSEG0Swhd7TapU
mc2pzg2WHtIEIIXFHdz/v3Or/FUtJtUYOYRUHgYRE2ruFf5OVv5rEUkjWMWZvxCBmjXWBTT7UEjf
UytJAAnylfta+/4S1TPvxCesyzt6hQK57SelITHIRaq/n9Ftch3RRqGfoBG8TeaXATpUl0VuUu+V
rEaXRL9gm876BkJXGrycZPqja0Y8uI2RMptexpd2/Hcexv3GtO6XQVS6lUFImSD94caJf0c7H0t3
m0KiQxMrZ9RaSBy5cYd8t1NBHh6itv/x4n6ujfw3Hwi+ZpDuNunH6WxgQbfDfogydkQZAjoJnVrw
gylBXsJ9t/dt1ESdxA/HyxHs+7yxoYKSzudlu9oJVzUnhyb+u01vvYIrNCzZFCjAeDZhAaFvVpmG
bqlVh7dRp6jivaKif/zrvxxqTmEfNEzVqNPFxw/b9GtoLgtGPvj5ufbRLzeTds29OFSft6o0lcKH
RlORKdoudqF5lHufVa5DpyA3ccPee3YeJP7RbrQbbtWpmb+gsbv0fqsD7YyTXX5IO3n71Sps4yDp
fDe5Qc19Tk+9aHDuJ53z4k4T3E+7OL2ae+vwt3caOBXiR1U7Zx5ReAJibYJLkAOmS17JLlKgX7B/
HF8rOz523rr09DNVpunxdWpuzf3sjqsvxaWE126lX+K4Q1lXLLz3GC4rsm9HI/f33V6buUluhUZq
EAUNJmBAAQBDF7pUKY2+6CyMomnNRlmZ8iQSRqTuTuaUpGJvQ2kBtU8bd95qibkW+koyXcAOL6RU
3apFDnLNf7hnSVMPwvo9Gy1RtTKQ8e8vR9lBViN1ooIKscBtpSOaY5X7U6VWKqEiDLHKu90jpZmY
QBh7T8UICLa5iqc2hE6w5+Y3b2nUXLuDTIfpg+2aR2MMXVT2WHspOXR4ogVzSXPgrzUvmHmUWSla
iz00sc0IL3RvznFEjyv0KSkvK1BkhsodBXIt/TDlo0B+TACU1vxjz5E64OX8Q7s8mHtIj+DCpk/k
GVOdHwUWlFAkRpWc8skswR1R3dsRLIlRzS6RoWvn8LJ6PZ5rAlbx0pc1nbrT0HQ3L0cf2Xoi2jmt
Gp0fpzevE2v8sfPI8RsMenVOG2rsyUHPkeqY0EG9sk08zs5zMMat1seUZ93qtFYrapI53swFbhxx
TlrQQSculDMiu2Jv6jTa5gyrFiKbNmNvcwd6qhU8gd4lTZV75DoHKwlQDU6ChJroT5O6aJ98D80w
EZMc4oj6aFPw/y8IMRGMpRP26QRGa6Glx7ObvyakH4dmNhQtgzD/3ah+g8/BI5j9pY/vkflle/yy
rJzuZHLX7/bmQcWciu0U5Mk9hWfRYzIg9GSU3HS4H4zWw7pwyRKsYJZsEGyiHK/SyW4Bd4KOY/ZT
zQf7BNwoNqT3S2WTaCVOipv87Ly6rm5ewy3tKOCdaSUlDH7BR2mp1j95T1vyoiX/hXrou/XySsgd
lZhQWAbnxXG3nzZtnFFHkuJqZL+QFrrSIezazHtRUOQrCjBn7eWoOC/PX0fri4rjYD8Ox89pdQ4g
Rc8QxvLvs/5xMI6Pv8cflq20Lq3r72ZprWjgtFCVoxib5Nj0zwv1BSrNVHhXwQ4fNhTzISKHvkjU
LQXX7tkpPQFnyT22H+0SZYOqSONl7ist1nvzLyBZE00IWj+hk4foCPaR3s4g+hXy3vsm7NxmgZuW
Ftt0f80benpLj2LFlFLD9O10xuPV07xZF3WmpQUZgBVG6jFK6F5eQD8WqWOn7iQu8gYUcl2c84Km
uO63+YVFW+uBgzFhb1YlfYeDHTqAxs7BRoLLBGA1i/SCDMa0kfKjNhpBbuwcmg2a6DRo+WxWHb05
HZUchMRd1Yod7Of4TvtvfdDTvTlX/oYigWvyIMK8R5/u3pxhySxxpvTksT5tvtyvd0Z3tbAqpsa1
jI6uJsCXL8wAX/P510Ib/7/XHQJqk83Cf4ckdeNWwZcp0RF7iAtgXFibor1ud0dcN/Q0KCjJOWL/
i/6q+pA6h7L9JKeUwKRQTLmYrIBF9AHxoEXfE6FA+X7lgpUJvoLKKTtc9uUbb4fjcQfbUCEcpgwX
FV/O42MjftVD/MAopeclw6dzO2NJ3rQ9R0aX2RoSQbg/QNCKTXtAFj8mF/ukxZ8ZYYkjqqxV61Es
ET7Cnu+2pB8J3oeYwFZLNuZhYSCnG30cwmLYzdir+cgWh9vzABcGaV5kqfjCXKJSfAg02oeg8XdA
OuZnk8dzP+rCydi/Rnx5JOH8B29R8R+0V2InRck4QbLdk5mvmF+vaIRoL5mVydOsOxTYc/tpB8ds
Ya9k5mR8FIVQkan9E7UNSgk1lxC54s5r3a6KTmdFsyd/zsKWyZZNQIIco4J5dyKjxfYSutURjAks
vUqvMeobSeTIFl2AvbJ6RUWSWcHdBWvuDqTfltbYYbTMh6UviltRu6As+ORlJXe9qNnDSpXgwpSN
Xz+zyKgpsLd9/H/GiW0bueEbYjkhL9NGozpsfZWdl1ed7SnNZpiKxpIOh71n526s0D/+8qmX1tM4
7z79X429uH7r/yi+NRpjmsRNSMqAZT9jK0mmEZJ2y8is9sl1I5dD9ybZBbo+uheSi3T2sZ49en5T
Jqm05olC9RgsVqScv7+q9UdJNg0b8OWBKYkNFbcoAihTL3PqUGpA6ZfmKyl0vivmp3KOUmLFbYoL
FKtCHQXzE0+EGJIGi/0PTEJgMgKdcl+1+CrZ+hC2fgDpXpSfUdQPF5UGV/ATwk5I/3W696XVq1VA
p6zSMqPQ5N08mdmiS/aQZ1epOCs5wi1UtMd33kMZlnii9xTomOHGIl5mn5CddAxxHiQBAsa5R0so
Mp0fOqA3wyqdZGx6fJ466PbeVgUHLTaFbfHkMlGdhWpdBFOGVg771qcsBBRHwWOKlq6Je/VsMeII
7JAcBEZTnYEAXI3HbbWEyw/7EOREp5tBCpGj0Y6c2BdxVgSstUCX/wsZFdYWzbqvAFic9gy/yA0F
SslUKKgS1DDqUU+CI6FgepbybwnE9qAAusN6AiCM3lkfq3Dt3Y6ciy+gVb9nk+A2hhkN+guY74sz
UwqINakqik1nTZiuQqws1tN33m29VomVCGv6d80j4Blres67iARxYbx3f311VJikGgmhRQIpxGz7
GTS3N66QvHQyer89K5BtXC4SlufKJkyeFLMLn8WVlxetZIkabmaPfmZ+RgugSTSRgAEukTZ/rJM3
BTv8cwZ4U/JwBiBeUYCkUVNFry5u2Z1KWGalkWvrp2nqo+njiGS8E+pYFVfKC7L/+pIOe5H1ucf5
LNisRqwxziLOFyoKEB1Rs8R9v1mNCS2bTP4qUQUM6tmw8fOwL/ysd+mM5eYfDdtnw+nI9rTmL4sk
QuqL6iU6h7s9TV+Sd3AL3xbaEDrXvZeg3I6d0mlP5/NWZPj4wfiDfJ78WZlrvFpeLYMCG8dkEPD6
TOx+KGdbRDAa6ED9Em7YcIgZmGj6/q8UQ7kNyRYIW1xSwieckbvHMwRfpfyljJC+B44UMelqIXdF
bzTd04svBq+ODGrLGLfZ0hR/jb8AxvEcUiixUkO8tbhmEHphM6qaXpNQhzCpNdkBQVsZQX6t2XnC
JFHusRZI+4/KIMNMnPKvlvm9eVhy1p7MGmTycSSnm6KHZEogz3A61U76wWwXceY+GFN5lbLo12a9
RasAjvh/d4zMj5SfyLbKpyPESx9pbXU4i0wEVBzbeU0A42qPaROXOuLb3ZWYbtjp1BVErMbDb3MI
Mc73FYNUjTkVQdT2zQXuDlz+m4sCjAwcB6/UP+z54zHOFxV+WoQ387MmK9WMx3jVXTxui3psRzeS
/i3LHmhyO9OVkAKHtvYTAdq9GQV1xcE8kpZ/ChGluQT9gVGcuLUh0WEWyFQRY2nT67Xcljs35nan
09H0XhXscb1J9t0q2cfgblCpR9SVznwuYzqd9hhxaWnwcjz2KXGM5l/dWJHb5HLIR5pIj7WRb013
6a+RbyJ2zaAdtXbkm9N4g9Gcs7hpXJA569oB6ULh4PHwIZs8InNL55Ymt/XuNfdlHQAXtDdrpnS7
VB5kE4ZKf+aGpB1LzRNF7CpkR2MFTmSPU+P9FBHq7QGO+FK0LfETTuVLtKeHq47WOKI5qamRj4U6
i4RVCH6laqCV8HD54ECq4dmN2dv4y9yBAzRL+oilwR+CAmu5VBr5TDVkSYgjlyIzcBp4kY01dFJU
gAXPJ6iaTPMbG4uR1O85RWxMzofF2ZOLN26eRkxzSEfm1WjeyhWpExbTqhgnZipnhlco9tGR3g/k
wIycv1o9O9kIy1ekWR8xjzxGBI3sj92x6ZiVes7pEHGn5FMRWZcdqHujzPTFDkyd9GlyszNXVG+Q
GUiNqP6a1xjz/Yi7poj1bo4xlKsWgwlByiS/o6uQtX4TWmWHnFaFYa/UlZU7q5g+xidEdyN9N923
+bzmcnE/QnPlh/4AEYwnZn2jm1xzO19rPsf4mwA4eEcQoNfdP0XgtJHl0MXqUzd4ehuXd9CU0Av+
sJJaNcIpEiMaVtWLLxpdtwXn9TA2BdrkGg9n6dTaMho6dAtIko9QHvtCE2WTetrHlby6t0OkiNec
YHJ1fzeoLjy4uPNE8WMWaRYddfNQ/KF3UegukyRTJOGYMjc1au7d4jZCm77oKdg9TGXCa/SfpimP
Hf93Ftm62dOepMiUVkx1sqrTr3HroocLeHAb3hHYIFjStpnO7CWb6Golz/lKc2lhTzQmY50rWuLV
zsmhKfGIPiE8XmZFaNnoZjzYhl7c254my9s6DnQBP9ApoqoxAsZmNCgS5ulOFXkzLKP5HX3cYnpi
wixkBnIemE2TIp2Vr+0R7G2EMZm/LU3WdMkzQ7QStBbW8oKU/Lq0l2l1wgg/Q/7BG19LeLP+ysEu
wtPTMh04qg76kIHqpkNbu5O2NqzcQG+K9UyT/7GJiPwnKL6hlZi5MbrHP/c9uy/tw8spNaz6C0Tj
AmaZoOm2b9cxjmUtKK0cjaGmZN669dC957y1yei7Yi/dyQfbR2QXhw8QAoVeWsPagRV8hW7DFs5G
KwZPB2CL8BfibWDjPwy8G9Nt+ub+AFTQbeCZeUjQ/70sg8wEmz2cMtpyKQjBxMoCEO1J+tKk0uTK
uT/cDflNFf/mKW6r0zJcjkzD1VDLMnABLSqvdYe1T1GMXcVEr/Cu5GQolvn4U0LACOvD9d+4Tr0w
9n42TguoYEs4Vn6bY6Wp5CulViBrxCirmI7dHrhYSRnt1tFQcJB8iz8yj39cfHrhUi1h2wKSYrOy
l6M3+Th+pNuGd1hLSsn40q/3P7wQSICVxZInitoAvfKNOG4zfadwWmNBNx+dr/zEyDh3NE/PA33X
PiPL8k/gSniSDKssg6JjugGlO/+7V4M29J7X7L27CYHtHo4C6NAruTK8tfS79KmAEVOPUEOpuw9L
EP0stCCYcFkcopAIb9iRXgUVSSwmF2Qb6oFkyGi6ay/HOSiAX/fr0qObuoDCVjUCwgve8CSgKLsJ
eZEymeyMwaAQSW8mx1+tJ5Rd/SDrkxA8SblDqU3RRxRvvdO6AmVVlK4jhVSjnp1KVqV1yAUr+aen
/v8SNEU0PPVobqn04GVQ63iFmABBdk768WbDCVCngQpZ20Yr16IGEbADFJlk+atZmT+Co4teRENs
VEec1FpPv+nD9QKF7ioSVhoRLRw0mCXM31ZN2ZcfshRnVhR4oZDWI4OnihoVm4wUv3S9LCBqUF4p
CRGpsBCWcayp55ADkDkDeiQN2LhEHYpIn61qMobhjHbfnpbtLq3fP0iQHvY+nNlpQmsONNNLmKnG
FiV69w4LmZDXJoN0TRS7kuk7egiXPvbGkuYf9F2yjwg7ondO2zLo8CX70Cq2S6Si/B+M98YMkfMQ
3Xv0Erv3JxJFpMforYly0wHxbQs9yzAKIITXEFDEx6Vn6+xL1huZ6ghCPANF15z7BnHsGuVUkMoW
kC1fuyxbilusuiBrLfdYX9hFvESWGTlIkmzk1Eh/Su1A3952CIxYLCMM6kBlO7RQa4B9CCO+NENc
b4KXTninFUuYmB3YS7e3yRSYRIbiKzg7J9LIug0FTG5sIoGFv6XYLs1DGpyMyFJa7kSabSpHKBeT
jZZJz1AV5OLAnkgLsKGV8e3+GvZfjz2c5lJgVfgxOEb4QqJg6Z15R909UQGU/NeF/looi2n+6lAE
XCNNXiClqJpXrTyiFD/KjM6V6EKfH6e4hhwPXDPcJDljqkxS3PEv2qhBZS6yY2hZoFY5qaNKonUm
+SwF/HVIAnlznV0txdM6qywDqsof5bd1fuTE4dexvF8swMowSXW3eIuBYD6Y7u4LWISuAMAmYipJ
DqNEJWnG+dakFaiivjRoy470V8EqtF9Ft40Nj1pU0tPIMHkAyBT08NvlvyPHz6F/HCb0VySDWqeP
QPNQ9r7z1/w8TaYF7BJdtIJylQZO9v5h59oHSHDOk0zIspUEmRycqB6KtbIjMxEfKxuHDP3RY9kY
5cUEE5aha4b4lWXdNWIaQbEKdJNiKprgPQLLiH4hpEMSXMlI7yEEJFud+bS6PnulxjAmUtQcEp4t
wh6zmkunnVG6e+sWQHwlepQ7nWWSySUPCIphweIeEQSROE3vdnkINA8BtVwxPxcvbJ/LBMJvgJuK
WQZ0wrNBTY3mIctFZW/TqaOwuTe63zv9AdynF6/O26R37z7+kjwqV+f1a75E/Pxh/poA8wiwI9aN
/l4N+bY2DGzqgUsg65LpI4ZG9I8it/Tu5Gy61IBpND81NSk9La7XPuUne7SqbcSUQ7/GJp22hiDR
2+iQC6UDcGh8YTWubpgeoou4dw7N/bZCrYhRUZICdc/Ou9Xw6c8ABP4d0u57KDj8NPu4HzKXiVsY
J+7VjsFPhdG/aEQn1LVBf7Tz4DJKJrTQnZxXRci7gHq/HhmSDm3jWGB0hp/l6T5GB1mvZk4VquEd
KEYV2ZDemc0TtDegfBRPclbkRu4Vt8s+DdUG7w4OIvfvbh79fHBtRyRc9Zge1Yvl/kmUj8S7YIsx
gHbqf3zsf+nNxBYqeuHgu0ei1vvtcv0PAbeCjAKj8LFvo6LztR6IZmb+F3gNoZMnZ1xeUBbSKCqp
uV9HLjl5Uv8Fh6KXNO/D16BYhQdNlt5hrdDxtkaLU+wLdUXMZwBovBbYeHgENDmFYQxC0mWQGJNT
bDyJnV0Iu4jsnHqFHx1uIeuRSfu6s3w0jmKcaSbIhXqfKxR7G5nz4/QzKLUrNdqhWs97K6YvaIu3
u+8Su0Frlj7ix/0lmURMU7hHt3yYezpF4DHyCW16hXQJHs/W89ismU8ooXQ3RPGWzRJJeb/arbgl
2Jvu0z6sDqs3MLxiqUL/ToDwcrJ/IwKGWE6oiRAxDhQ0ChK9YTtsR+tnULkw5fJvlGjqgGQIWOKi
Vq3SoD5SxqBm1lsKOhSWVPEIf36jfQOe7Fb6HxRGhXy3SGtqqHV3DoMjGYEsj1LAO1aEqZBVRwOH
VE5pFvfQKO9JuYRb8RtuMcSlbJAmqLk3bnjNLfkl/0I2oOIXnYZLj1n0lTWBFKDciSaz496mAsPS
HKSXjnN1SSstwvTf8xhZdBea5vzwl3oi+CHLC3J7S1sZ+MMY9d62OMPSCzjYyh18jTFl2CAc9ETD
xa0DCig4flm5/lHOI2RuflEuRIBRydW6wdXPwjYFd9VhFTJA4id+CXwpy9nuxgQ3tFjGN2QGs8UB
J7Dx9HqKHXUoV/O2lt1Gn2Y0OO/5NCZ8Thquxu7Vos3L6s13zfvEBvKjA2uD4AJs7IdKimo72Wmp
baLYgfa4cGLgqaB2Bp9+2YkJgja3XXicHoS5q3rrjGaktCGzvTPz/wTUywxnbqUMvExwdvxnyvmw
VPbPrveIX8aovdL7ik8vz+ltSqBSJ14K/5aIofIT8ixZPjh2C0o5olosz4wuy+hjvgc154ToIkVD
bG7/Q9R5LSfSNUv0iYjAm1u8twKEbgiQhPcePf1Zq/ub/0wLRsK03b2rKisrCzXivYpA+/ajmV7c
ZxuUnjc/tGeldV6KEI+cBakgMPF4MXvFTK4eFdgyHB3k5vp2sWlStFh9UklFjVaF7mnVc/XcSNRS
LNeqz9Yz+qxoF3Uz5TR831MxgkMbpYNDYnAr0+RjO6Zm5m9wobta617P5VpZaqxe5U0tWrfVEPlD
cgh3EnWRjs43EtJ4HY9yvILWfOWC+50YXGnNglOLhDs9766Vv04muoif50rMPdMIdBb/aPCwXURW
ww0FoeUjGbBrZUrZcGMPk+pYzXzoU6uac88v+PeDd03jkXcPdtix+oPOMFGCgzXKJAyWqGttydeS
NCPayuX1TIUGNOsHChOfPvHuKP5ygQHH8g48I/0IHDJw3a2RTQC33BhzUVprOjZBpX5xjphAA/hU
goOWdAWdPSSa4l1jxTlZvJYTimA2mTZDyBG8HkhF2AtzBUGHDhxE28bnwrZzPBv9Iuqoj6X0F3Ll
ZarfmoYp5maYzr5VIjFbY4ZIfrZHIkf7b3D6fldyVTKoWSjaG1r40WK2m2LJsNyryUT1li1RtMLc
kM6V40CfQTLQGWNmPo0nQXvT1IKPBvHSkicYHoALQM1hqjDESkUDcoWoiHwdsMuh9srwJVNc5IoL
ODylbWfVO1Tec1O/h+GSSFNrRscyphiQg36mlqtlWNIlaHWb5nahO8ghc3HSpRVsbIp52qlipHwh
W5we0jGqeSdLvOF1g6nUfxXi1u2htl2JDF6ftPn7LzFmaizUhxXZ0EMCQw6EoMHRAdvKu0EgNwwa
ucQJAh6uJGvLSqp0nySLdOco0CcKS1DaQPgB8gXEMgbGdIaoVuRrE8bFZ0JwaSKodsJqwdM/88zF
F/vkcsL6+SeoSoBbpFGAqjXxkdWA7BgP2Mjqnlxnb0i6EvIpq4Ky5e0TXm5rCKDnk+E26CMfeGNk
0FWDPy6EwhTd3wsM+94eRiAMxREv9IhipYzTGKOuutKGqirS7c0YMn37RlhWr2DfxdEUiFgxrtgM
qUc48YZNFqXGyjBS9U9DPzPMbuZMbjFKhV2JF+CG0mE5/IvkVxATmR6vgTeHKhjzD8+JZ8WgK1Z8
kIniaoB4BCfIk+Riam2+xpmdQ2E1NBPMMhziBuG3rfHahrwXN94rqBrpS7nCPrdkw/yuiXcg+6Oe
0weph0rJWkKEuE++/iVBFYRb8Iv3iZuSTMm5tkDXpthvzsaVCuEUFgctrfQk11dTwnxDc1bC/uMH
Q8XlYn7U4Lq6O6DQ7GMPVZbf31qfzA9ONzv4sUEcpU9GsVL7hhkGN6c//0rW6vV4HlrVMFpszybm
3NeTMx4lMBF3FljsuwzYVJpMGByAnPz+KgBLW0xBZt6P/PaxFRwcqo39sUQDIKdknhwE22Iv28PB
qR0rgSqSTChPptAEk937g26Q1zMH8gZb6j9QoKX7KyfhaOWJfndwQ/ASrX8IAHijYsZLQxmCTJyo
QNuWLb+glURolsIk5QpApbeYaHdCl0VgWOQbfBMuwT/vJFXx+EwvushL2hFNEniEAUegBQ4+tcaX
U5IAvqRt1oq/p+q3F9Z9wna6K1PqGtTLZXzwA/0muL2ulNKd607T0HTK1wqdRDCgFO4eivS7yVTh
Bek/ZyiAqhYW08Ch1hSsi9E5vavAcwNvRo87mn+0tjhMm3ocUE/ejfPUlEmUDqZMR+dADf+CdfOe
saSETq3cJUoVKQwbpvG9XY1YzTGre3Kg+CvgKlvYcoe27/OxJMoksXHV8rHhtylFMpmfVE24SOGQ
7ZVcUIa6mXQ/BINUiBOO2lPff0EEY0Q5BZI2FIYoTf3ka1PtofatS3X6cbTiHBOewKG2Yob/5saX
YgJG3/KwH5g6Gi4QcUKD6B4oGnHugbEMDqKLQ2kV9AKBkVGPoqkBNW0pONz4QZMNMedw9cv+Y2Gm
JeSxf8JgZddid8ZU/XB2AyrewPbj/AXpcF0eUJBTNS9GfLTgQz0sRY+Xe+ti76cHmLa8tfnJRGp7
ejgCXV4qS4YifN5l/XjFurwOltsDyjw4zQBz3JMPZAL6VwK7ywctgs63Ml0ustHagSLZAu+vuslp
O03T8EcfAevGc7aZGFsz5wSzT2YM3j1nEfQwY+W8IxDCC5vidMK9XhcJZ8Z55ZOTXInMKR1V2zA+
yJSdi3DySDWnYMoYT9/q6O+RGwznG+crVxcCPpR9B7MeWs3E6IGmZVgQEEJUXpoP4FS5ecxPfb/K
VNpflftw+VFOLOzKHyYhQS5MSFaoo64BHuL5jKyBQv9Jco+GVpYng0Pr8CgjVEWFz7Ga+mDMOHyo
u+nRj6848GMuqWK8jQdM21t9vjNntXzEBXxXdp+2v7yVY7hJcu2vJc2DYmywx0fiptt2hsFimcOx
CsgJD1/syRoqFxFQRempaq/wDd4XNBUF0m0WGQmvxH9IOOc7SLVDqgvP21+AhzFh97zfRSiD0oUg
29cQppII4ZeUwVZ3LFy0G27aBwBqCay1uqscGKaCrLniAddwQ+y95XlP/uYFRe56yJvKWeMi+ohQ
Grmk8/eyw9hhVPKt63ja7i3LupGSWHKAuEseO1xQRbf4iRvx/1tI3Jbi+WwjyOxUbhWzevvOSUpW
Pl7d1N28W+qh08fJZwdhxlW8n7ksjWV5EdnYXY+JCo9LewFvjLhGfgN9t8hf4aXpnXlrBdDAJpiA
zbnol61hS+uhRXkOkrdBclCmF9/Up9PHM3a7016dxlqlYbqKKAkpXpy7TZX0WJHcIRXnAd/vDVsN
zm1pRpodiyXP1+zABCvEy2F+z+SAIW+QCqlv4WnFyASYdDWDJ0sDNykPPAI4Em26CwSQYCYBRkK6
3wP3QfafGfuHnx/RcN3EGDN47U5VB+hs62dQH3LsQw8aAkBIaIPrzzne5NMNSQXIXACwHLgX2ARb
Yq3wK/MD6LnK514qPi6FY+dJApNMGwvDYVXy6hLV/Dd6U8V0ydH/KD8RQo3WUSjgDnihQqN/tu5T
IAwk6ZzpWHY06yNNAWZpX0BRcG1bldZBut0Y4NkWKwzRQGdZ17FBORT5wCCc1NfLfUcLgpkiezqF
SIUwbbuEuD3TlAUhwNXO2KKB5DsqlqswZ5siSFBYv1Hgg1tPMYswplnRNSZJqRO9btK59prkC7N6
pHMduaU3CHS4zCPAcx/zG5LF81dtPqchHe/c2+g24qLineG7+slDl1eoWgsTN2QayBn7OrA+Iue4
i0LBhNUcNBQz7/A5TSxZAZV4FMMFB+bqeIiUq74cSKV9kHb8XypzPrcwzoIg66KwRpacnZrqij5L
tBMMzrow8L5PUSvq/fzqTrijcybOKTMl3kJnTpkevBirbHGy12wARw0ShGgyQKwOYqdDjkazy2l0
FRJ95x8fv2gBfyXrGndDwn/XzjpgjM6IefenQVpheWq8+siFgKnLwwurv0JMQJf2USOhbp7vWjEp
cCz0f0EoazmmeWS/mOfZTc8Me6JH6fKoZtlHE/+GD9oM6RJMcjhmWMHATH0kioFzyyRY6cM94ss0
bCzbjV0Gi05eEIK2aL/BioL2EgxDOUkqsugqXWm+tQnao0hAd+Y0U3GEkLQLAliMXmVDBRKcIs6b
jA63ovfsjiJYhrpPFQfc3/GIcYsDlWRUzbVSazTqYPRR+dR7a2sCMVPaaGDiMfSLd9WgfIFH1qNU
e10cEEAyG9JN9l0FJ2Ue5rfACaNubLBY7FqHlpbtXu2R/uIGsFWCywgL6JS8xtHLv8drHAwCzGAq
4bNEQG4zw10dvMb8amHYBttpZs05nCmdpx+lywAfUJijGNliZbTpRpYpj2AkartC6WQzGzp0VovT
Lyff3rBZso4MndCt8tcW42NO7MNuWpWmJ0VnpbJ5Ae0e0gH1r2kF9VKuBlMDjySjPPy+k4FmkvJl
ZkSDOf9yF8DZg8niX9bvQkwXgUY96tVnucrEDK6ROs2EC5tGikn/XnOW10JcerTGJk89C0k9sxnc
4lF6jSAkEQZdj4hH2u11d92dtP9KdK6Ud0XgUb/k+YMKq7pshklYNwErBUpMqTQ2QUXkwcdmdQ2R
m7gVQAakRmBGhmyFedrkf2htoPE1Z+2m2+RhGhhLsAlMpkaxPZlApYKBHHKdfJc1x/P1Q324L9Yh
CtajRXPwbfLug+FfCfHAHnvWhnAj2Wc25LMzEu2lSXuGluK2WKp0u5AEYwVa6bCDCwJiiGIXONtt
+IGkvrFv2XxQPQTzTGZIwG451yb1IfTpwXAGUwP2TvHZyTbOZWzfLFnm+2xHwtaxjHUhickJPoCN
ZhiFT+iF9TqmScseJJBBNfTTA4O2CHhuuml6Xj4CZ5+Z+zbBC+NaO1TC5V8EIeNXx+mJUaJVH9/w
ETQY0M/TCGrv2CuvVAp2u/ys6afDARrCSP67dITsp/4DZ4l/HrVBmbZ6W2MAZCqP0rmJYc8GJUBa
ff0Mqeui1NJGIS6NZq6AoYEVx9c1p+/WAIfAjUrNZqVbmnhy4uwP6Ra8H6/7NJ+DuiJN6l4jm8vv
Lu6sfNQwTQGcNpMUsqddqrtwrMkX/Cuw/Tfh5NFxBL3uRAopP7nW2uHBOU4lGEgm8OIdiJyD6xgS
pQw1Adm+d9AYCQVqEp7kPFkkhJfBHo8r6F2ijGfw+o/q5kiWi/dv0fvycC6c6hNFFNKzktUbHsQG
X6nOqJBjf2qtYQ/h0vF+SG+84V8kqzp9txaT3xrPYsEowGhsoCskmBYSyPOGd7cTipjeHQALzjYg
WOIjvMvJqtD/OJx8okDW9mazsJkq+3AgsL5gLODi5q+4TdcqatpoA5YAfi7lniPMkWZ9AnL7jD96
nrapVCbpzsZ3hWtV/5XAIKxppZiWMkWG247mcK+ynnqK0LDm3JMBFVIcAum2ktLzoaajGVcfGX3z
oFmAudjQKdJQ6uaEM5pzmbObPVWcBhX2CxwQzseqZqEHNIxA3t5Epyb3n5uEo8T0jWNdPuHShVeG
AR8rbKDkJShfock48126zDC5FMybWflg9mxV1708FaKNTWkg6diLi19deDBxJ0bnrk5oeHkZYSF3
K+wcF5B5CpGWuQgHF1kHNqgfHoW0Rbdqnk/91P+yd/+fZsGN5NbPAVHeVd/OPCZHajnJ8LUGVOdm
allmCi5MOAUwEI2Li7ixpGXyka63tC7to3XD4JlgGXK/TpipnJTHIFTJiTDOvmAtnSiKJIDojxiK
i+ybJOP926EPdQrMOVvsUljxKmQ7/++o65YTtUK2fneSIDKye15gm5aRJYvc3f/IqZKZmDV2/ShF
TCkOXyo2e/XveHGo/eft4IWZDaFF/TD0GFJYeiwkR+Yb/Ge8T96pgBtOpMEkvoIrq6lIUbXiTT6b
eZiYB+as9mBaGkCZUvuUOr9pR1a7lZxMV+Pxjd5LY5LXwY5WnIkeJWnsA9jszkoYL1bxLibLMvLO
tfeauSFJqZPzk0PEU0wmllt3P9j1kqBPlAsyTgLSnW+Sa70wmeN6DBYcnWRMrkO4UGkT4EUeQhA3
RPBWTDGQMCN6cFKXupBg0o5Ub+V7XfDVaTva9nb0psdfAFYJjb63ib68UbXRc3A3gof7WW7UcJrH
gOCMNFTWF5gFpcnkIVoIOnFrcnvKtjB2QFlmNO3ZIGg724/WI96559OHYuJce6iXFlsWYxiQdBWZ
r/hFYSUgHXxkvGQcFr14pIApoyN2wSs1jEEoQxSVssSPX8gnvx9ginhfR+SWKaC3ZsI7HzED/UQA
X15r0QvJuCAkLKjSoXfj6ucis5KQDQM6igbwHUFwe9VAfnEnWKPtCJ/5THexq1R7C+Y4tFwG2yJM
yF4wm3mTvBlzgwVzeRiEn5nKfnTmfsQ7egMiX8bZAFWZnxFuZm9QHWxoTsJQrCILjeTLiXHQbjNe
+ZQzdA81JDYQ3n9B3Mx4cIjEq7chvNDWtP14MmlnivHernYp5rKVSyCFSSnaIPr1om4lUtk9eqni
cupJzyJjaaj1+bw1l+sCgm+c7EzzRnS6zGfIdjdsdVpNQCTNx1vnN9qSPN2J22s3hCbObQPKuVyR
j115HpSE4DB6WcT07JBlVkMOShonUjkSF1UxZI/EmsiQjEjaN1yNAiDqjQvsz7l4YaRh0YJONDEH
xEpyk/nlsM817o+7r0IlU2C2qURyxe74+0ASNvyktSbSfnOFX6pOeRlIWjbpGb0ECg1gWbmEsH3A
4ch/gF/JNt1ICYeyaZ2r6yJK2COFHEYvQmyyP0yI7gt/Mo7WQNKs3DjCbKu9X5FDroy7DLwPQ84O
ivYZgZcRfwTSGcae2imhTZxw2VUulNgYey5pEkiv1pq9twypDekkxUGtGRnES9kJH5T1/tfiy3GL
1GbYvke9EPHQMLwlfcPH2XxR4R9sq/OGLGHyXQxORlWANtxaF2bzU29Xz4539QeTCTAEyOjfr/5B
vCEasSkF38BaRfPQUqCm86IrozCUFQqOiEockSN6opdVMGfLlBJE+6JcsY7P6QBWVg4DxLlOzFDZ
NN/8bxmleLXtuIAWmDzovPX5IqBetz1fHg7Yo/9kGWV7Eq1Q3e2H1WqvQL7ZuMWTFJ68WDNJhZz0
MbR6m4efsFMc+tchicl15mjLXHii2kCJ5o1zHNj7oAdAGn0cL0sQkBsPM4YoaGLQquilmlOAVOby
cyPWjz02LNX6DUoXAjky4ul1wGk2+jVwNY8UptrmcycvJC5oezfvxIz9maAYJDg4pLz0c/iJg7ko
Myg8KGqJn1PnrOmf2EgMDBTsxGlaJ2hTE8k3z6Yf5sLI8nSB4YphhPAOmDElgdL3DNlJbYFMrvns
Vyb4iofrnYMIgIx5agW967Rt4f57z8jG3AdqRL+XKsmlCO+GS4zeG4loEKHTli4EgRzCjj/tCHfA
CHIo0yRmlrwFeCW21kgXluwA0Yn/EFltkzSOfwuBSYiRhhWiAZT5rgAYn6s/DqY0OVhOmCbJGMQw
NloQPGbKXOWZiXukRwpMsG7MqdewmqYIn2eMg4fMuW+RMHCo6g4pBJbGBrIhJmtdnSElFvfau0lm
rD2LlnHBzDzjXyhaQK0zgd9w1p7U92SiuXNCevylcC5LvIaBoioF7/iEA0f0ioW/GYJqqTMEGAh0
Br+T1bYqw9DGoCWbhw1G1/s6HgcEf2JOIucyPgPAog4/OwJzqqvHZwBzwp3A/MMGh8pM6sJ8tyAw
XsKuxBcCRFXfMtm4sP9GPRFY45ZWLwsronFqZ6r4qP1EKUYFgFUAKlb8lVYgrWFEFO6oblB7UpLr
oldjSC8QGwZMYdy2Yl/wcEpt7De+jD5N+IbHwL7R9XXIL38Upxi26bo+SoToOMDBWfLccCyUr/xR
knVhNftuHNdoxqqWnnOK3/Hx/ONJxJYK9t8tuSQb++Kpd2BtOxgEXKIi0qjVJOz5K5z5WIGC5maK
GA+gupguH3k3UdpPAjeZUr9Y61g8U1ph2Z+1D/iUTWQnC6+KdRBLKpndgTgorj6anmb73PWtbDnO
yfW3U91xka66M9CbgOwtczc20P3SCcu2hYy9Qu9GrvucQ2wK2AbnccBM6OqiQeTFGbPQVFfNAcn1
JNe2BOXn5qhcSf53M7Ulw/kK7Gwuw0nJucJpQcw2xVf/Lb6uxKKfiCCwRnU70vcu2UIMcnTq49V9
deUqZOE/m3Q33NNIbdtivXLR5yKiMWaO0HjiFjm5JGljFLbFAYslwSyncw3v9lZ70OIxW1e/Ky6Z
1JkyVd0Vj+i8uaBTWkG3FWzVdbow2YAFrpm9qBjoeSdrDfTKdMXctpMQvkGtQi+Nvn5GGMD957jN
8e7+y3zzCy7cP2PJBBT86Ima+gxDPg1ArLxv+6zvERJ3nZvPbObK4zI4kGyLIsYuHAlu+Asg6lSu
WUmyZzY6dO8gPKHGMJ8H8wn4Moi6ZRHKSP8a5pCyFxu1gE1bcOaZc1e5tw4IMLuteQijCsD6tqcQ
aizOj1Mw/gY1NOS5+amoq0KDlFyhTxYvqDTTNMUaa3qC/bfePGj2PPCXPZQAjj+aWawKeRuyemrX
bZyQxR2kWufFcNjzof+lesELB0UzIvbO+4gEaYL1osm9dfz8k3cwMp4uL3yMs6DxdchYrODih90c
l19+kZAvUC9TdJLWREgsBdldzz36qMhlG5ZLyXISz3Dyy/d29mPZiPfTlMjTq2F0LaS2+T8MK+sG
0UzRb8ErqvV8loBc7WQaoPGhocSWRnsZEsRBFGM1ASeF7Clti1fgySLFCHTULVPegBFzcvknpG0R
K5wOxEH9S6k1Ty2VPOy+ep/EA9fCo5OhtpX22RhUzSmP4HzZIIGfcgtGDefHUy6+ECIMtKkTWjlx
n1kagqm5Vr3bXf4LwAjKDMueeEVhnt5DpDNDC+1N7VH1lCjklug3Ybl0kARbNPtsM1NWCCw8IfpL
3A7uKukDG9+7e/qOaU60Z8XLizPCQOSTDmOvr/GdYI8rOeZpdnebC/U/GtNierKnMRIbIDLcklg0
8XUea5dBr0dYdhFsDfQTW/+JaFz+ZxnIt64xu2IJ2FccPgNvY0gf4fVDkM6N0VSCxh7kz9CS7C1s
zsg9yz4EvhQxl2A15zVsk+jh8ZfojedHyNuGmsLeTmk25kj2V63/vIbKhsjIuVWLCJS/iDZ0Wk+F
QbXdDsJ1GmzsStlq9jt95cjjdYDSArDHcAm7411aDiiseEMEaPfbg9CHpockTgaFtaQcwevqMTja
m0TjzJeiQFkXSsdDkA6bpsEdkGyleQ6lnGrLytSjZhhmTD9IRJBlF6QK3DbEcuiKDdRZAMWeggrE
CjgG2EN+du1N33qtQ/7Mblv8lahnKrmeaiZ3KtfS3+sPYcqQRY0NvhcTdaFyLb2WEluPPdejsNJz
okkXLZ2MHwVLqAXV0UZt171e4gG9KAFoUJjZxA8B6mSdkR6koJABrBfg1gBFQopwtOmW0hhrvYgL
RZ24B3g15wDpxwvSTdpjdi0nXaLIo8XUXl7ql/rwBGo9NOWLYjwrOgTgGRB/3XRvglW5hOCt5l4c
U/fqQmIVZL+yqxtRh+/7nsHJqcAWS9dBNSyE1BifkToCFDl2NjxIeZdRuCmJ83hiyAjEgqJ/7f+R
HT3yJnnbEulYtGrqxkIC68TA0ORPvyvS5LveX5rLa01sKIGTrj7I9Ia7q5d16HtWqC5HhsbznsVP
ExOWlCmvOyORygUPE+UBMB48WIAbUfzhDI9pgbMc+MvptveSnqnZIsuxHdCEcvUgkww+NUNSy8Ht
MMXRmgFQ3fDkcFdxm9Cd4aqHgyE8/0twop7YUO9ejfykur3Fs/pT1bUGpmAGdXIxQLAIrbXGFzDD
if2ggcJ1YdYpXg8mWOe54DYOGrFpA9BRPNW+bCjn7IcBpt9tgwgFcTymmdBTt7+yM6MrkjF4xJl3
EVjK1NB/heOAy+QxTwPQ8gcuwqawOFTUmh2NssQHx2qAQ4Vo5RTO5aZAkxCcKFahsx+GURI/bqTJ
lS02X/Vvlgwn0BDllgoS7BvNDAS7jkGsHpJCbtA7jUT8LkdGI+Mcdg+niPjaC/JDUZuMWJAkRB5d
f7igBI9G4L0V+4Qu+fH6Rgz9a7lXnvC9ONzz5UQTWGMAZnou3DbF++jcyrWv/dVgRwiOszZ5tmLj
+OjUOPanX4cP+gD077PrIlE+FQ8oeabowp2tp8GHyfK14mClM0Azwt7KZpLDTYNC0U7XSQ9/p1vR
1vWZP/cPRHftC4oNSJs9CzHEb0AMlvlrP/JLFXwnOkq1M/1Y4zZ+DpOTSyfXZ4Bui0sbqvyhsh8b
U1qdzH93P8iIY0+1H/pvjzKp0er+a9ra/GSGW4jd+QieVa7z19igfhTdWZDToQ1sM9V8jWNRdixR
plQm1/tjdhieqQxcfaS+HwjiZ+aH8aH4+qYBaIP6u/aOfl2ov/em9UjjODp9psrZyb79hFXTvTWx
Gxo2tSWyi2yP7WQa69lfedlOqXDnYj78HAis0NwYrgeO+gLuWe88evLVQW7Mud72EkDMo9XgyJci
lN039tToTrvnIVfh2Mq0txW4hPQeo/nrb5eyNjrGPap95OwkI1aofH3lac77vS504VxFCt1c4TuG
uyjPs09Gf18AS5qTyuHz7pNUTF2LM9iY8fUaVj3FeKXn0CDdZY8PnaHtqUlYNXr/ig/0OHSEhYRe
3GD6T9SRSjSje9MHjUkAJ//laSPfaWR9QpdKGocBQbi0ArdALwhZfWw7bmkJCQp2Sx8oUDHWs6dU
Dy1PUFk4/vpnOBAz2/3uumcex/at6bLlf9yzVVfC/75/ZDl0Tx9pmhxkmU4Jvbq+Zy+USy1BZZbI
YXbxnN1ojMQoplNKsm6/FFf03BevFHJTz2D3FB3D3Oemu+Eqr7rbNiWb2/Ydcc5t38cdvU80Mj/v
I3QnSyn+T30eZxf6LCgzdKFfRKSz7O8+fBz2hd3HjhemvWlv8zHt0ZaHnjeXWrJ+HSU+6Qkwin2u
EN3cj3y29AKJzdolOMSEaHbYoCH+tu3QlvWv20uWbCp/X9wXu9p2RpOkT5oRvWmLxRADdOUcfl8X
12eRp0V8M6ZDyOeSx+NzO3p8rkdbkO/UIMPy+jyi80SXlPPovriAsuSPI7/ke8lTITO4x+ob8G3U
C5hS8Z/hqhy7f2iXPj4zg3gvM1iPEh0Atk68Rx+Tepqah1UzV2UX0l/7Pf0XUnFaL8VpkRav0GEk
h15//nSrJHdFWm4kQNtpl5IpHDGxlxIzql2jQGbJ8ASNEeLr2hN3Lfh5UfGLnwDOQM8cpEp/gO2j
X7Gf22Q5X84jCYqa8k/AveAngcOwzEeZP2k9tO4AJd+e1OnS3OU4z5B2gqZJhjHDrnS22MR+7JlP
ZssnZAmPs0xicEIDCChxHZ//ZUs77MS6sId+fSrlkE1MFul6kaDBBbUclyKdqq7w8FvRTD75Ff+l
yPc6S88Yl1e+A/wAF6zPfXzJ5Fen0hUHI1tYUZxFbwPg2FPhD2sJ6PJ1jeazSIgOLl+p4aUfHUfn
B6L9ZuZjPYp9p5qIrY72aK9GmsnmEp5K736jiJg5bDnm8qywjNvRGQredUBVQ+vQXQ8CqjtuL/ZB
c3R64h//BIwwWim2h5gmvNywNpp50VpunOkRsWv/owKJGt1igt2PIN8QNoAURgMqIzOL2DQpVHIO
VVyFQbveJsfUxBdd5X8eZVb1cyiozLDI1OCJLNblxbLzzK87b9IHIrZaS2BGHDwcWbAysGH4hzgN
VPjhWAhCRkuZ77/G6iPZjjROw/1iPYu2YyhwUpFE0y4oFM88Z/Dyw5j4+6RfhvhagDiVzGjKXMSE
FVe9XJNKkNarE6lliqvKicY/pBEy3UN7OcjV+N66zBR2a59n7yaJ4eF2dqE7xK7+HqfbkUkKAUO4
mSXqeEapnzP42meqkf26fU5//yaRCQzEVX3auDaY1+mHMUjQ04iME+XYU8xJonNtZ2lWt1h9nIfQ
y+qrDyrwyOZNstIYW89RjL5X70q2Tw34cpend1C0x6Wcti4fqIX0cp1kfz/6Gk370PxwJVQxDwAV
8teQoRGgxvqAJ4tmxPCR8JRowMMEYWiC0QkCFF0nnB99AqGZ3qbCyTXA0gcyIkNc29hbyJtAz9KR
MBmX8Hy1QNL1jAjIJfWxTtdrNO53TL7rNJ3JuRmIgylIoQ5xk83HowgRliy4MoSG1mHyzbDxScFZ
aEaM2G3l58ZD3P1GX5FpBQ1kulak69l65hPy2h6tSkR40CvaNNO9PdqVTPC9E63nE5/MKg+UgTHg
FXTsj/nLTwLvZlXgzmJsXNt3siiLDDRx7sf+epmPcRXnyd/04oXbg7ALdePnwru9oXjWFl5/tNjK
/9WSi8T4PsOIxBKFCKJqyXIKiSki1qua5PIcbQQWSIBff181Prj9KxCmPbqRff78mz2QcwLevy+u
M8Tt6MtFWS8Zr96h+W6lRwzh+7NIR5jus376ZMhEF9FR8vc8XE2Wi/TwVdsP36P4gpZup49MmYZI
aIsR5pyKFBesEJ6iSgYqLdypbf4QK5wx44niEoPO2HamSXzHAIdGHODmO9GM041+AW7BJ1lDegHb
ke3HGdLZn+RPghkRWbV3690+TC63/HEY+Ty3++Y6ONw1I+zQxcfxukPWGl1gPQeZANoViCb5+CDA
n4ukifcI7gjk8B2BKZ0zqopUTMPGlwC96b4KL9RxuW9/iZjs+6Im/vlokg1wSpLLGLjt1CrtScLI
bvTBIGrmOtd04z27/GCrAqfzAS4dg2ZYeETzU5DG8gEtjeodj3NTzCHeQoEg02ESF+eECh/tWZLI
oTy6FN0WTh1knnt/tbD0naZUJfNvfVOuH51OAiHqbOvazuBQJC/kL04f99mrlhpfvleDSwMS9hhf
vNNi4/hQtSXRLdxW5ANu+ddgT0sRmKbcK6BQx3wMws8qf0/m48P97xnX553fTTAcb77xLfke5dof
OiIyFpZfy98N4g1ZXPDiO5lP9Pe/lOenqKTrTBfHVqJ5WeUz8xWlV30mwusw01jObtn8GjkG0tGD
14SbA1XrzYBC5f6yxxlopJb5BKe2QAXQvrUfJvrTcpSeVKRN6E/eypQqTPh9rhGUif4NQv/H+uvU
+Kski8dKogGRAoc81V62lpV1KYdRROuGFGfvBrtizT2K+1m61dk2UrHbBjfAEhnOfQ0ZGiBCF2s7
oUeWHmN1cKh8IpqfQVUy6KSORfImKGNhOZS3sW+tKClGOBMChsUzRvmpimysVz0kaNypNRT7H1Cu
SNmtqiAgJsSY1AH56TTfssDYRyjI9iq8v1O9G4pJb0qakwGdQ3WkkBpF5Et4K9nnZ1XpDUJQgsKk
7y7uOOk3qSDW3b7+q1C+F9cfd74twSI4PBzs7xd8rWczQy39ozTtyM9Kf1t7HC3fm/cHmZRE/VlW
yUdRKmVz3kURBpcTeQeDZhB6ECKxCRcDaUhRcCtihUgPyRmqnU1LhDqzr8W0c24iXdZUW3Bbu382
c61c60CC/FOtwlglQZn6jW25K1CB2IZEOGlBvmqx8R86qev/lkDp+wJoUEqhSLVteu6Wtf3nXyVG
6YZXYV0L8iryyP5fMyxUvUGYqkmlcuGWp9dnMda2+iMD2eYcsGbSiFQpYoQyTivaeZCt9Hcvj8+n
6oUlWZOCdmMd1psnBxcEkU9gE6fSicpCKpVK726yRvOtU5XydfYnAhmwFawBnZ1XP/nx11epIdG3
0hBFEMSoKZYiD1+BaM+PWmYcUdONZyDyxIMdkR/08O6wlOqBONBuDD2YY1AVSZKPcJl78r/9QM81
qGVclZ94MWBii1Mqn47lLW1XEBfl82Kymy1ar+UqfZR/UUFGfLyL6tMeZWiHPcLaDtNlLc7Z8Tis
fQ1rJNHPDdSLIiWa+gX9dlUxQUsPLXGupBdADtZu5N3gqfXrIbvJFaSRioZ5fBqjHV46ja263FO+
FmF3DCLJ+QGjqbXk4PcYv4nh2H+VLgqe3BzXUak5H5xJ07Hsh481a8mVYmTYuaH5QBslisKlESGW
Y850qfW74y4SShxjW95IkDgM0aUxyk61+AAXuJwhgeAyRXg2VVJn0Zpfi+rWhd/x9xiJ9n8LtIrK
ofrupptbduuNvLB8rjXMCw6H7liq2rmTltqNzVFyhvc1ywWtqriUQilGv4WwNX9fi4587wxFHKRH
rvp/hSbIu7kPQ09JI6ZfCJy590l47KC4SZkMy+mVIzA3p4A1FSzVdwNPt5Gh0shq4izJkNqx+vdj
iVAc+1iKtoFkisQHASws8e3QUhBJoOkN8+nfIkJNb0FcO18RAEpXTk3kVrH3VfqTQJwXvNcDpLcN
gBRJ5YDOo3dIh1H6AKx+s+0U0FOmSN06BUppmtKVH9y1JtzYATceSifZQ9xNmKoAJg+Ac02uGaWg
6YuwE/FB6KRDSB9MoeOY6htZjUf7SGQUoYnHJiv6RGVLsS5B1/RKpdSqsh+bFkeaCV/yTmFIvPL6
jtNx+U4F+Sk4ERn2OOOeUG/k3hOdBMu1DqIEKYm6ZTPyuLM8PByfgw9TDP3kfL8hhiThJ0F4KoLG
HSp4/pXT0LLFVclnEpNEEi4ipZfWpoTgSlkEnOGh1FZYLKTEHrfid5/L3+diW5KjHNitvkOf8tMx
oxWS48h8z72HuJlTqBNpkM2uSukG2IQLhwiebywkqtRn4fCFN67EBNg7H3g3h6Ek3nFgtZMlSCKf
llDKEvi33Okfa6kZx8wllbof4SQ5LrjALWvVTS94Iu+kG5BeGmTh8kAHoOBZ8YDP+TwkTWhDmcQa
yeK7Ex8sm6lWphDtnJnYMtwtTAlBFURofR39BHrAiV+Cos8g+aPMmO6c2hCvIIMmVoSnN9f3D1n+
WfMuQtFcBLMvPlgYqqZDTCZlmiD5/I3n3vK1QLmYz5lOflZN4yw74fGZgooAc3r1/e6lCFjgmLFO
h/5q/0FO+H1mCZ9olIUdr60/ydatNYqS9LNBDSiwOwAFjaI7hcGQBiusx/sGhXwh28MbSRzb66Dp
NYcd3lyyhMW2Bwvmr/oMxFqSASghWYU6P/gYykH+KS7FnfnXdsr0XPs8nsBaaE+QGw350g6W/US1
+xUguPade41sEBmhUpK4boCEa5s8iNzVN2XN7YE7tSsQUtOIQTMrzxaonm3Rg7pGkf0+/1hSea95
vSPO8sSfcQl/C629gooxSP02/yCFAE3A1IAZC+r5SA6xsF8h7+PbWX45tIJYz4yWHRT651A4OjUO
DYpEqwf6e6SwrBnmbRUCXRJMn09K3t6fauGEi6/6vmY2i/vgjGlWJlo0JTKoc8uGgxkdBJIVkiNQ
Nf63I8q4KOaCrHvQjcR1XgLbv6yoLaANdsvP8rF5Zrk2781koOYfK2WtKJXKm+OsaN/PRSRwyInp
39CJgfix9izvu0lqr0N2Sbz8hLj/xrZ/e6+cGf3kYjnDyVqfKCfKYDo1HU5Ct2He/y+fgUb29YSk
WsPse/q12HoLLoq1ar+muK4ZLFrXXd6i8ueBvMv7mof1LGOla5HCobrtxaoH2vts25HBcZb6fI+u
bTkKK0BZktXlXCk62VYU19Uj7mP1uuNYBd+kK6TLTUhgprkl7Oj/UoE/abZLUHOWBUoNhsciiRbq
DVQF/u02x9D6r8VmE9IMxSXk7zGUDDf1ry1+IKVmCxMzemDraRxAXW0TercS70yUFD3ggL+pHXBh
vmxCcq3IKcC+teArBulrGZMm4uUTkPQVNmZCmbOnNRxIvjV+8Z6NMk1igxXA6SCoDBO/hn1h3sJc
LNGjigowFs9Ipr5L5Dk6zDqUAZWsvbMdliiVkLHnnJhlXCEl2GR3LaSUDD6j3H84aEKH7LbPH7Og
YGf9IVHdoyMsQPBxj7pjMr9ZHGNFWgYVUCD226Q/qa//F7nIoM601jgUhiLAPL1Ui5dMno3HXT5G
nz9OsFuU8oWz3sQBGk8Y2JSJBkZCouLi0FqYkI1SQars0JKxn2Bi+be4W6phxu+F9DfeGad+CFYG
OuZFXRaYFH5+WDkELFRTJ7u2w8k4RRmE8LGtOYWEiy5hqM4UHTgQnRx8Z4U4YGVNC9U6N0UCGc8d
dCQJSWeiiBie/pr7RTdHyc9XKVcnnKlly0fSllrYddlc8uxKxRL+T1e9XnWW/hbHWryc/sxx7+ol
PXC87kXIEq9+nAZLdOUt0Eygm+hvb8XNCe2y9aMafeYv8ydipYfa/jdJHfkzf0x3l/HynV5KsdIU
eRA4JUrF04ukYhNwliVFonQtRvAnV6ZNNamKA0pp9h/JNXwmrVS8Qln52vfO5DNkBV6H9pRBfQMB
VCRQ8Vwnq3IoxfoINFPTtUvjVI0z0TnHRoZHukGDMabK93j+vC9c6Tf9bmTiFPxk+nECyPZ0sG/+
VR51lJKQXGzsiQIme3zGVTvRX82fAJzb1g6JuGs+0fojEor1iUlqS4S+0N91Tjg2UzgDwSwXRQcC
ml072rxy9UiNwdlBdk+aZJVu2fCXSF70Ih340dUVzOWwG86K6CaYc0q36mF+RREU8bkunc7b+02R
vjFVxGeZKNWb52qjoXEbbbvv5qOSbNxayWq0eGK0uYA95NPs2ODZ2vdu+AS9ZytdSBSf7UTxMnlW
npU9jWCQXx1stoXj0IUU1XDajZxKy96rgUo4t29r2Vt1lr1lb9M5t2KNK49z6zokqzbcDfa9U+fS
ebdyjS1Cjzta3R8pwyQ6ocUNGS4oO/E60pbg2k9g2KbahbvyXyPSznantdv8/5g6zyZV2W4J/yKr
REXkKxIEcw5frHECYsaE8uvfq/HZp065Z8+MY0C4w1q9unvR9KYxSKIsuPXSHv1NortfDbfdUidt
s31OaiNj8IgqOJfKjIquvrNs9p5dJ9dJ0gKKBRa8ho/Z+Wv/Vf3GYWpYGlv948zs14bbUEZPF8KV
yG6VitvlW99pB085i2oq9Yj+rtPo0ht+XBvuZ/a4HAHl+GWQoA4Q0nf+bY1lqnPzdpQ7LCZ/B+so
rP6iq39rPVo0rQ6pak8qo3xgDOwJHYt74tnUPdWCt2E5qHWtTokiY6MrwbGBtMj83n8dwrQGENtA
M7vMgHbPnUuzlbUrxKIksWgiozegP2/WIPak1dh0S3NQe5nTaJ4GPOYCFJBzSusMMBFrfFSkFkMF
e8FSAvR7Oy/MEECbX/76ANZrj9OZdW3RCO8SJrmHpQ2WmsSXCN9nj1G2whrZu2Wt+635OoWp1clP
rbhGlsmQpx3M9e+AUeBELc69/Q8W9qtzCVdT5wrBH1lZBdHFIzzugniPrflt2tgTv6gV9IHQKcQI
NbPcY940CVSa96djPJpxr4Lf5pf9ze7xde5RZVFuWHdPFAwHa7dKCOPnIPtRebrrZ9149SIwJNVP
Peb2BULGtB5aF680Kj+7JQz4MUo2PFxSgajm54bAq3Pc2sdRaVQf1Af2yB6VRutw/6smRZiR9biv
R1o7YoyTDQ1K/LmOSmXEq4O1gWixSrSP3Wd7j92d3bvzXQ2udA/3wc5XByx9X4cCysApRs/53RB1
/1fLzp22ToqsKmE9rHGLkSNVA22/H3c6qXAMOLDbdr2FwUf0Cg6tjAY3anFz6b07+8EeGaoei+iU
Z5kBC3dkYmpocA+/g+9E+6dzBoHjt8hiGPOHGwGTntDoy2nPHNrdWt/67+vydmyQo3qf1yP/xW5O
pBBBL0/s+fQmeq62zgcR6Rn3RLW9SsNSIGIr9FUaJ+HEz00Kv4RkRaH0JwFQOK4wXco1eZaKFBr7
75b8JpB3kCyI9SA/sTKOYgl0toyWMipGa6lIg9MYj2eWPZUcRAysD3dhJQDrZ8IfqNuewtw/hJqD
MuAAH+f1P2F8NUzbJl9p62OFfGzbFPPfGG2QOLjy1sw7ek9VIB6FeYe8zeRmtw7iFnRAOri8qU3I
Ylnv946e/npV4fksNE8IbE9fGb2y0lNzymyBMfQm3hahWbKnjPkvSEBJmkwRdCaohaiaq/pwIyhB
+xPRXeCJwkxVYET5yAuL1yv5HbTckCwpWI8y2jHL8wamm3geKfT9QqE+nchLRBmyyGVXOlppo8Yt
gyVGPaqFwFN3As5QK2vV7q/A0qdmRpLXf34bf5lrRaImlwLzTz/RBrD5PSB8VdgpxFa2X4JilQgz
3xWAv304HmQ0it/jU8Hc3hVj9BFaxGsE/JfYOZw9m7T52VzfWDsI7auWe9p2zf38ZS0a33R1opqH
c1MpKkU2/TIjEcCrHn1yCCXK/hkMh3ClV+qWui8sIoVn3vw4xLQvJCkhMSFiI1ZhmLPgckja6p5k
D9uWWNVH/1Iwk0Syg1jnq/2XGkRlzIgHg7k0vMziiabCM4rDdUs35TrXIz75eoeYBnfl8D14D8p8
5T3du6Y3m+wYk06NYdtJuJld/GwitcR70RjPag7yAEe0PKiAO0Vx8QCCx46yADmPWoGm92PCrCE7
k9t7FbJayhxKfWum1mN1P/csHp0RJ7yh26tzRYEUj94kLMxJNs5re+tT80O0I5MJRrJP8RLJfNKC
9Ey/yeckHVW8PeWyNdpu+BO6HSl/7CN6dZBQvBxFD8qq1JlEWVbRruYJwHQP4nBPiS7KgypeoeWB
0SPh3M0/SZjOx4FzfyOR7QhQKIeNzrV1b9XZy2MSYoBEvOQFMigR+/xFYc/g+5usQw3xFFpiSgmQ
bnfldalIUTddcC0qyhYrpKu1dqV1wGhKpq/FsgKJPQURvzVjNj8ykndwz8LyZkvDaLgpF/+s4LmH
y4EJO47ckSrnBmcrbuzC7az9aFeZRd1dF/yqW+/ld6qb+vFzl0KKGICwXdxg/kAaSGgD1q73aj27
Y1SdWu+0c90zdxiD0uTO2RsZp2ZtVB+l89t8Ny0RERtNfJ+mh2k2P0230BkbXtIvDU5YcnIACgcU
ENRjTBrSjQDD1zY6Yvi3YzMOzms3f2JRVQv4dABt7+Cynpl0lgb1yRcvLnI9yneBjQYW1GJaZ3Ml
YUWvnHjruG1xpb/qi/oTamWc+9dTsL9jxw0oZc7Kk8ekjPnl1w6T2v38CQftDRSa24MKHDW5r64N
F1vg158NjbQcHnLvXvIS02t8P71K5phsoNCbMue5eWSTOGs1BkbwcNGSt7gc1nHvo0849KqVqLF4
0B8w7x96ta1L8LxfQ+VwDaj3ql7UMZ41CPly5Cn1zo0goZ3svGr3RusJ9vzv92I3WvflX/oZEkXF
B2RbpoLaj1KCAJUXlHi/B+qAAI2JtbBPQbqM5XiOHlrVZqmwVZhGpQST8EqI+TFZqfM9p6EY3Hn6
EylJlQ+agtKPy1tMyYBupfgsl5qkeCSTpMZSasTAJRAbhCN92BTCaFSpeSNMFvFRcCCJ2lRAEQjj
PMCBTsnpRMCCftBqSouSIkO/g1qOBTGBFAoWVAqINFeND6Sk/vRPETz58uLmFI0SyCCSeFr47ODk
9pSIyk5RUP2lhQv0pWVgU+mWB+D+oA75SJO6NK3RKYaD0Br+or1MiSIbUmiI1FQCqCnc5zomVRze
fZUt5NCrhhL1yW5e50WMUS1UE0rFKOD9dXpLvAjBhJPo9mTK0w+IqW0DhCRcoU9Bh4S6r7VL4M2z
qaIHRcUtyIh8CD/f9zShUGXCJnsh7mTdSDCUpDXJxPLYZeirBD7xQcNqLCe63jZbkPBKHbJgFpVr
McLioym1I0IYJ0OoAf0JGUpXVeABmUk3wZbMIF7s018UizJuR8AtapQkIHQn7eOJxVdKlwyWRnlt
w/iisA6Kh28ynycBGKOdb9BwjwGP61ok7zzhRbD3IjfVsBFTThw1Lb040DKc9t6DlpgPPGqlrTgV
aarFTzfynhe+NfKyNYqOmllQ+T3TiVNfxwjSAS3VW/CZyGcPrtlGnNG/dT8NsG+AJueo0K0gBJaS
pSi2DElxubS6KrLGvxEjaYuHioFn+EkNM4jeiaa0V4AtffAlaTwmEhjoJURnKF6K/3WPqvUik2wp
Djzda0c51Zty/qdeL1MCORspktD0SSMxAp90UNCr7NwJ1X1JZlS5t6jai16i0j61i6OoRnS1A/CB
liK+R+5D4PItfl6Jev/Rd0hJYJFefb4/PAwdZuogLgJL1hTlwFmp2g66JJQI3UDxajpEflgtVn38
dmA6KlxE9iHwSR9L0FRRzEFhMaC21AFhmQ9KK9XStGWtW/QNBiX7ngMk2h4qX7q0VEdqwEob2J5K
eJSZvFGwjL6mnlAfvQty280kDMPYQZYD6DNg/5cwKBiRTBSQmMiWvxr5ojlucQBFrdtwEfCyypBP
4B0uDyJGdhdxCnSrMwkCBp31IbQCrDXl9zQaIYn8V4j7fI6PLFIoIMeQx0GtJDEkpYumcF+1J1Nm
r5oex1lY3CcIJ4Ut6tIp3n25HDAwH//gZ8MJDQMe71DvDpiyI1A9bmWKQ7qKXDsfRRd543ykJVFG
KB1O7GTU6QCy/Q3f/o6AaiAjTcSmEhml+sAAGfpS45wGZyMsSfoOoUynjoW7aKbFysgb6nctKrAu
PhIQlZ6Gf0PKTm2MPAA6Yary0uRTksfroROcSie8mM6wxHP/hyV/LYPfUpPzuyN/oDtMIQdLNY88
+Bfy+791pROTuSfpr4cFlyDFknMEk+kNiGHQS7GEYliKASHTGL1YcF6JLCuEKY2EMpltzUUhJfpS
HGa45a/nxIQwW/VLC8mJpBuGNUh28+FZiVEqF8zCMgSil3jouNCKiiVui6YBk+PZgRmo0asiJKps
RXhd2YHo0ilZEagKgxL5e6Ups7BriFOS5kKpr0kKm8uS+Um74HxpKupSrgPubQRd+S6xWeKF7W/A
Zg0WDa6jCMFbl/9YqoszGmnAjhjvC6blpo+mXE2FRkytM9KwUJsabCL3UejnEPlq5m9Wd6i1XONN
vy/Gz0TUIN109TGBZx3nxA60iz+jgqg8pzf20usBaS4D4GmaGYLczhtjc8jqzxaAqH6g67Fn9pWK
5f/J3YO5uirqAXBmwO/1ReS3UImOHNZZoouBWCKYukMazAi3hxAylmphdjvrdee1/rHTYa5/IHwF
pkC4c1JbFU8gcXXpFxYJ7VadEKukKbIO8gjd1hAcmoehTC2oYaDsoJ5Cda/RvqAf2bXpCOx9FRkN
mYYdyY4w60jxqWqFmtPuempPm9Azklo4tRNZtC/pIr08hy99fOG5zEkFxsH8+xd6NNckp10N1ejR
b2EwoHCCmYXRGb6XunRiV01em+dmO86xyhoLz9CtQUyukkZC9qbbJ9ZWY6yPZGbNefrIVXASRxCj
z6f2XX/inJDGi0IpTYkEMiR6qHc+XeTlXatkhuIGRU/yM52wj2293a1S/NGlgRjzy1pK1BM7vs/I
rlNS0VDUzgBvDZGCcLj6ELrycaYl76N4+LfRMPDktCHDPcD/PWpEuYxr1z9CRhA1wS526O/P20nS
xPUfgjqTPHEQh+bl78BLUz1PnOfRy6PrH79UOWpraETlol83mL3sWJRu6AS0Fu0WMdmW9pqYsA4R
b6tMT9hHEfwHTiuH+bmVoxxemj4JtPbZi3wdIjYpvqwEeNBsZvK8dotXwIFDgSGCZC7tvz6glAsY
jMVlpmHDUEJmNYxXJVo1sw+7RvZS8npSYUBFwCUlBcB/BYvQ3fhf/KeP9wx8jlJwHAD0EKd+VWVV
KYex/4bti+8qlMuxRaVp7OPc/UlcXH7ceuVNMt5G5bkMmi7TK80QV6qf65GqWKIbLiw5NQWufJgK
pwdhs/87sCHWaLvUcv4pD2NzTYJptLnn0/GzWBm0DgNpsy8oSkmnWupTjPzjSPgxgBo9JYGzVUaj
UZa8xfOijFjlMiqOVC4AZ4vUMQ1voRAnK4oHpaE9LHFTSy7Dk4dNz4qKToRSg5MYgk4A+o0aPjH3
1TkP9su4CchA0UWqts8plGwcHXutOJ8f0fvnhOuky7CWlWFwdwZaJTfEV00WN5ZPG2FRPVJQJK6q
xBDissp0BPNnIsiPQSJMSODnPbD9R3tcRCLeZ6vTqqh9n51XqxuTRe8lVppIQdi6RdqZ6fbJJZ8a
nk68CskqBUmK1pNFtsbAy4MQxA4uIR/LuNZdRW+KzRSZWb4BQ7bi3UZx+0X9uIVYaCGbWpAu/02/
5H2hRpJrflZoGAUZIR6oA3KpG1g9uHaIAr5KfckjkEVjUlGPHl8fQ6tPHPhJpNhH2SBll61USjmH
Spj3lshI5BQkJjYRvqJ9xfwCSD8gqQJygmtsTYruowro0aRInUy5j2BU9cPNgtBxNmzjVYjvoFwQ
T136cZB+wRpAuH68QQ2RxfJHPG665R42QnBPPg7uwgX1+d4RetY+eSEsAtgBfNL8QRBa4G38KvMN
Cr4Aggab+qeU9GlcK7xEiUdJV0pV/s9yqihLi7VGzMf/rVGYtQmGUnH8QxoDKWel+kdII3Px1QVZ
re10sRTJ6wQqnFYxVNGZuLMaWzpC4YYcK9dGnwD+N3wa4ZtAg6JZYBGBqhQRvr7L3VoUokK9W1xP
qcC0SMEO4fU0RvUOn9C9aJZc9OTd/VcN2wfXudIyfZFbc+FEB6M7HpmmoC2DWakSvNDhPeV0gW6q
MKmtiqrbrDmsTzK7pZKvCYnfgWc2WV2/prsWrJkT43iq2YlKkHLpfAmlhJCY/lNF6EeuxjRDye6h
XK541Y6UPzrgYit4UgCTkL/2d4UKBRoBikujqH4tUsZfjxgpn0yGaSBCsi6XhhhkxFFBWGPUwWMl
wac0wGhzX5SYnm1tKCxXQ+XICsU/BDClS8RFimK1ssFAZnOi/vqjRgszaFeih4Dx/Iq+g2FXQC4v
+2QZqdtuvnMKz7gbrUKM8Ect6oBZcLWrOsOftM0PqK/BJlBnsLUIAMeQG2B8BkeKK7YLcyLu3Bdb
XjT7DzIugdnNwatVQ+Zz+8w30t+hEt2JvKHopmzzEo0h9H48qK2+1X/59oNtS6Ne1ljQZhhNmgvr
leZEykYsR89Z2ibaHo6b4/8IAUs1NdZ6JC6o2CU3gEI4c8NXwR5V2KXdRz0LtYwWzVjVpGmKf5S0
n29OEjuoytb6iHQJK5xjPgrGd/NALxS6oRTe7wf+rw2ljZw1JOJk6h+d4fAK5qGHa+CXWprOnHzs
VuaGJCiQ4LqYwYskxUlteNtA8sjP4/UcDXtNIi3PipgVTxSwOUG8VinBPPJHYDx4FkOEWCloTPKj
A/5QGVR7mrSCNso40RaAOGu1blv3NB+Vm75O3j+1urhKeOYgMhHfic+rlQjZzkYkrlKHEtfG+qlT
+9MpUcUAQFLrFwASNX6NGYubOIJykyn8ZOSno4iILn2MdNUhCINSRqXvK0dXCqRN5JP4i3WhREGb
zxaA5NoqwDURKmFpDkq9IyXb7Zgi7SpeHZAQl5oCgnPKtEl0S53D+Eal9jTeDx9Tc/6YZlNaWnWt
dtZNI6v9AByhnTtfVZCOGljyY/RBlU1UeTL2haIxk3uFJuK9I9RAhkA6FyrF/NRHhZgb4lcx9gpK
2Ys1Sf6FnzVJeIUW298ABsachsODgVh4il4/0T8FNoI+k5yEBsgkydo1qOi1KMm91O8UrCuGmnqZ
63IK4yE6piErNb1P5yAtt+rNd3CvW+dWp62pUQMxP4DkitcogI0gT6NHp117QY5FNauQe/i2Sfbo
TtIx1uzwSCE7tb/0q46yZTeo/1U7lt+YgbwUO70ybF0IreMaePuRBt0EhICkSGQWqSkVQAjt2CFM
JCG7sJ6tcIUGJAF3J0GUQ4Xi5DbLwKIwzS2kzRrQ98SxIc7hFDqjBmpBirBgGz3lv0XowThHnLKO
dAyb8I3kZo+XhPwk5CHBkuaRNLNSsD5qDGFIcWKTNgi5KbjJRwIjNeWznx2ChZcBl3OdxMbp48+W
wOdqwp/jHL0xGi/sEZR5KvZJ2lhIizab4yjF4RgczCrzkBZR1t+FaxrwIDs5cmXoGlj5rX1VvlL2
TsqBFLrR0zBCqvRLqBvNpOy+SyQb9GCBngrpgVSTyvATzR+tLOz5Gs40pQWgVgI5efNRr34c3TIl
MNR0QGjp74MUBXvBchD/NaYNvEY2+/njSLPQnP4SaCMXinEi6bJOA9t/19lHEHDVWY72uJRYW/pj
UuRHXxTevs7E99m8zbUEf2u86e7h1P+QnhIIDxpD4qSVKoFrippbypHJTL7hxqJsOsh7Ge/1VfrH
gVJv3/+tV42uJUm7MqAX0Ncnm/gYiy7Of+nsEGYsChDlxmORe2XYB/oLlbZBkw3u+fjwfKyakw9T
MIhdBHZbbyyzPy29ivapwfH/tYnXLmb1X/AY9ZchUgIYjXgejHFlhccTUU++9hRN4gRZOOZjP1DF
CgnvBNEXVRBU2Yk8nXPvfqk7s1qZLx8dEhGVpYhC5Q3Bb9rWv1T7xEABxyQ8E3ApUCpuNnvTSJ7z
pFoiDEGPfFN0rChk1+4RyYmyYNYue3ZgNPeDi3OefN6+SHeWOCsb8Iz0jicnBr5T6Fspgnb1Lzf+
FLpzVIqHj5PjxHwXJr0dkvrvgdyOeSesKvEy5L04NH3RIBqrCXHEqWZGaVjFGfgWHifJQMFLGlKl
C7Ff6KC7CKnJzU6ja6++WPcRdpCpYCcNcMjhQ+lzt6PiEyzZMauR9/+4nMvC+wK0jJbUABMcyNPr
qbzB+eQTqf2gWhPyALAOCO3ExcTIMyNfUa0pYQNmti4VzsiSHKd3gh+2bLTP7smTPgT11+L5yzX8
eFxwboiuYrQJNsaApdaO1oXUme5Jq3GOdln0jEePsnMisH0HJuFixkDQbfpFSoQ/NaDJlGFEwrqm
ROTeLt52mdzad9nubfcki9qsMhjVIru/6cKIvBP3KOCCFZliwbR+zGUFUeZ/alJsb0qkVTiR6uT0
tWZ9Ips8DK8VB+zqtll/xy7Tl7fUQ/UkDVtRVPdu/ksQIYM/snF6ZKFT8ui+xgZJs2CmD+nABx9m
wVRkq61dq1DS0qpbZpF6QlyWH0vq5X1BbFcsykut8rAOCIUSKELISRKETg4zrO7EyYhCeQWtsJK0
/4u4WS3uvmKzSqCXqvaVOFXp9MG9C25+o5tFKAbhDMGv12zX0gi48XfqWGQaaBBvf6itMch70n0Z
XSztW2+shMmsxpcozWo/oL439GQzwnIv78v6Sn8o3hAlgTbQQ+fGaYRbZBQK61rX6J8W0Hnewfqr
1Nry4s+CMkCvswizwTAPX6HtW744cvvWR8aftGoztuuvhAYvNMHrbNk4ab9QXTsH2uFMNpCNBHam
q5Nf2pitB9QvJKgFxKmuBmrHZVIe0Wagm1WQMTix7nNBjzXTB/2LW9nXBQo9qk1p26W4v4TslpFa
BIilIZ4GWk2OVh/6nxZgxxIn/v/FvXN/paAtiDPCbsetrRMhOUHdSzZibIsRT3ETlsOQttOfyE5H
JLgV8gbuIIrKZO/4EI89UiyoOMTAyK+EfPZHdny6SsqNtM2Wm9tBldDEAyxFlyhWuVIvZYTbgUIU
ETc0LDQwlD5qYOlW736MIz/mP0qdJZLV4z7sdCUmEF/QYOIhsBu8+fXNSxWWnArt6uTYFngsvq5U
ElTAUQgvjNvEWvbBjqzN+ORSuW+K7kozAh8iXtEymebLkdonF6Uvbx/xaKpIek4WoCLuXnwRRE6+
NadXYkSsUPvlwvLLxbfaNrc8lEElqkhihT6upDJJtdrqdHxsJe0zasHOiQo4j9zS8UA9D2QsKSd+
ZWGCAcTnUaAkg1Uh4yceodtDQl2CRfSWTbt9XaZRHtb5SR9FDTNERVFUBNLPSaZ7mqyVhoAWBA+0
owqPjND612m5h8BXm+UTmVColfJnEIJvC0QvUmVC4irK+17WcNObUwWnhPdn8o2hKIDcpgWJLKpO
yDcxL2lEVFUISXjD1MGuCx9f4Gr17iB5rBKYFRkWQq6WD9lYiTLlpbxDHGT5GzWYJC6CfWp0BKjI
lALwfYIvHNNDlWV937IOu6a/jx0db0qYfBkYLk1KOrUZdM4JAL5n+bfR9YdwsnOjgkbNpHcZnLjV
mmvaOXqHn+ukDIexnjYvzyDtEY1Ip8xvfLhs1oguTPOjy92MrD2n7Oxsb24/TZr8FAOKwhltRNda
E+roaAfLjifV/+qkzcTos0oOY8dd/63/DDs8/VgV9/RTnl2f+LuWZ6fBdXInyAVmf/L00zZ4Pzq0
yTwN4nMAO497CWWqx2bWhZlQkbtBtRPnDuy9HXXfvJnU/TfsD47uEbwqrnV1k0fHboSFxUtAu6nK
IbruO3ElqMZB9prW8+b1x6ZxDrK/OLjkPavS2aWTvBRRBKmb/prs7hjUjCg+9zKz/S4HBrlVWB28
iZ/AIkc37MNv73tUrkzv29N3Gdzu4m4P3vXVyjJ/XfGecfNyRVXUoDsQxI09vZanRyJu4MGX8yi7
Wyo17MTY66+u5JR7r15tWRA54LTvgvLWr12CGlyq1K+/vDU1+Zp/unnXR/NsuTkUHmo4ZP0NrpRz
Nb0z7VW9tdU+50529hoM8YOHx07tjHrcscEjtrRLd47D42r/u5uXvx8VJ58lgxuIfCngFcKDW767
aXV+Ms7NUhldIk41G/x3wN5L9F+F1lWxvRs8SnC777h9GViPyNiNzkm3sQ/X5VYDFPGHcVKYkBh9
M3X3txGHXbp657X3iN7DZFOmwoNvBK4Pm6xo8Fawad5Qd+Jmg/mN8iPzLnlQxz8X2htF4KAeU9s3
71hpQDYTlbIb16yunRBx2t7ZfwUN//Fj1/1tGwZTK5/atAVdD/c4Fr4PfgbBZLwb1jY1mpPdnYfR
rAObA1Zh7qnuo3A/mxeBkqwm3xQDThXnnMMPcRismGg8CQTK7vH18OKDVzPd27kJU/zWPUNB2q79
qmk387ji2Za9FNpZ+iYwv80Qu6f0AoZNmjRvefNI7NTDn8G32xc/R/YEW2gb1k33/fIec5NlJGuW
oQd72U7fn6zoOzdDLEf7LSAsrEp6NhEn8jw8qe/O6bcMHwPhIvQfyzkExt21lzRtXvfKjcl15x5x
FyKO5SzjazSvDl5m8wQJn/Qf7iMSMuKZ3qV725TWrRfJP+wfFDG/9+m9++yeyxyMY3EfR1V18p1n
UGIi0ETXjiE/Cviaez/7FShua/eGE2SZDlqnL7XuXrezeakdj0otc3kiqUfpTQ61b97gbaKLQHtA
fYEAstLeYeNNv4Uw3dRGSf8PUlHf8qFMj3AxsL6xqYmug9zFsIb0o2gAnC8aqz3eNC/2qKR5vmF2
kfRYu1QiFrI4NLx3R6TA6PxTndWxH0XYPjGma9waUTXP0wN+S9kfJi6MSmxZNtdfuk9HxLrBrYPC
qEXj6XHml5fQUyfvM4UPC016pd8Yl8cQU4b58LSlb/R+avUq43TxdmssLUVpB7vZv8znNV6bJDRX
ryFeUq+N0b7Apl8lSN9jOPhXNNFsA5RYDqQW17pz/GlALst/6Wu2ukSPQXV6n16mr9/n6ri8odLf
rEc3Mt/laRjTefk9yWlwSzmwux2+G4S7PKQBgFppnoZv06m0n5fu4ZxNKiejZV9T/7ri3ud0eDuD
8UOQvy8uLDYLBP8QyXDK2NGvfltrHXfJNKnUmneai7MlDpLFNfYfNgioezShkuBaEwO/XYC37fDN
9kCxIHhuLIiXiA43NnUSdXc+Q/zcVdcR7ahP3TN5GhYyd6dxxH0A1PGyc2rdl0xPZPnwdtZ/LNhV
CrkIA3EQxbKZWi6VdfrDN9zK0SXDrdGGEpLR35vCItXT74t0EFSosSjK/fVbf7x3SMmvRDboQOhW
gcjzDzzlaPrHtIlnBYxui+2/0XxkbjlHdOG9qs1GzbcMXr+ZAg/yK1DMzTMM1zJkfHKGp0foRN6P
0ybkVRUfD10+xdXHw4u4yiTpfGDqjdYvoez2oB5lh+f5a1Dh84yNnzdEKChPaNtp+dPwz2ZQsryU
aZh667ObYbeL0P7MccFIcw5DO9xSN3p0SKsyypRidJ5/D2OjVQLwpI4WHDHloso8LUMc/DGhAhGa
VR376twxDqbNi1eNzKjcuQdn+mDGchSABY0EMjr7ly5LihnGfqMnoz+4E9hsCghEQNt6k4hUQzSe
sAqhH07h8x1+K/PDMO1ffhlk9+6Z5KQ7fc7IkZELkn9QbCq5l+np9xDd9+56U00d4zeBp7Q6w4Uh
9IWvsnPyvHkjIsBrgU4QsDrbQLQU4i6+yOgYuFF0EMsrmbwpjbHFAdmLWvdlU2tGfu8OiCiaAGOk
4gL6obl72ArTJfSPU8PkFqUTcR/GirSY5+kHiM9mk7QVs2LGDZk+PXTAhFUXX2Pyg7QzTCBzVqk9
xuSN1MxD0aXLQTZsdFN+w5WHgDyFm3KFMY7BHuZF4NStW3sbHCg9P1oXfHLgUkcXHIoF+pphAqZg
h1gItd6tGB45SyHfY3/XvYzekB+pmi7v8ObsoDTEgAJWXYKhwMWbll1cay9to3WBfFqNyj7tn1ot
MXADjCIpcGNFzw6zOZJdxDCIaS2FmQ7FpJGi/DOYDLVy6H8lNIR133IP4Tt40Rs0pwcxwbBseomi
Cb2YVbBzN4JudyEtISRCehAtAtfTn1J1FzgxVCdsnZC4d5pQ2ujdQ2NA5y0w1DO1N/QwrXJkj6sY
AT65/tL+MG+8Y+8SHr9YqNuUifrMhIU5LrURVsfOA6sRNiU6IPMDZTEa2oM17300p2hRaL8xUOtG
k1mlOtEuuFEFhjKOmcuapFs96xmSksF2d9R81VcLKjqGoCVmJl0xgpjEfEfl9xCkUFmZehnM3JjL
yxtxxrZR0q/gfI0lib9ri2sNsoG47NUkMAE66liB8CV4AXETbgYqaswnOOU5/F/4FxYwk+CLMnXe
Gg+XI2cPkRyq7xMGmg1/uRSCtO9zDzPqRgeA0mDXfZPZSVLwwF3zxZAAf7isrsEuqs3VZHXfp1AY
7aJ0rE+NTqEjxUMZEvskp2fWiT8QWjCI8VUHHGEcV5n8DvijX6V67ps4c6hQfChigDqUcsYJJpzQ
yQNW+eCPoniXHmrq2Doc0s6brm2c9LFeC7E+iWLG/ijTWbxzsbr6Uds0F9tIcF3c6rzjyO48wTCU
XKo7llqAKhFd7GhjhgYahZLNS/D5uDE9fBMwliQFQXTKpXnwXtXB+EEq2QDxAAccsxe0zcE9qA7S
+XH8mh7AtE8OMQLkBzqb175Z+27t89zEIeZBFIL33BeLLwaQJJ3hZXLxqZwikkJis9h7cQ8zLBb/
2dnbTvB0G1x91nxRTuALkQHWGO2vkIKU31jtOtJZgIv6L9zyzP5rQK7fhWn8m6K8vnbxQ0UiUEZe
uXcPRDpnQB80+htjjFEemMGzswsf0RNh2ghPF9baOYzsgZovHcfmjN07Wd42z95zlQ7s5R5EaZH8
rL9ZlFm9DVa+CSvzs5t/WUtMO4k/51c6tCBy+oFcTUhXix17YS6wh0t7+9lrbHzfJ2XPwhR0UvnD
SGfdQfqWYicEd+viZqMtVJFv1EXT2uT2VW1fIEFvGsuUdQUB4eD5aQ1sj7MIBQrkz8Pgsjj3iPur
/qGzI06jfGAukDdVSGQrU6PzFALULY0ffzVoZl6GjaDdanRL/TzEMnP8IKn2CFqzm1NJmikE0MmZ
TAF9GDWk6BCaC5NND0bfuMZBfpUWKKhqb8daJO1L4pAfJqMVOzN7eda7ogkDz4qbvD0pYTrafpsb
gohT2eFtLhSpcSeChkapk1Dp5zpoEFKfm5hQIurbE8UyDSlJkoAN9xRNJtQc6DPPIdwndvssDd7X
u7uOzIfz+s5m51Hl485lnx3zu7Q4D489NuhrSNJI9NtLf632bnEL1t3K9Dl/02SknXTXyxStoKmG
u3/vtwNkmW5Yt9ZD8mA/nZbpUtq/jrPRa3KZs9pF5vy42o6RXyO9HCZD3FrWtJ8n1kZbz0mjsogl
bs2x7k72m0QP3ooUu2O1EofcEwTn/Ie7Ep+DjOXCdjmMNw/LycdZ+9DBfS3I3QwXzAFwHXXI7hXb
RKtPJsIYuDIM/NpqPc24asA1pg+yNi5rU41sysn5j/lTasU94P0CkXviT9jJl4/o/k0loJ/2qJlR
gzJZzd8tZECz/WzdTWZJb/dzpvrxh5vUOOsl7XSad2pf1zGvOE975+A6JmykZ3uLWvUKWrC/7auM
l8GSIDMd7/p7qL+YtfZOnfSL3eA3HprULspoe+bAmpcx7WFgPh/GOxbN1ZEyzpriGWkjznTHaT6P
IURPn/2Dj5ZtByYURzUW+iDfrC/Oc85IqeILMo2Hz9au/+4x5sm5sho2su9p+RdNUDvBUor5wihD
GJr+pij+EccB+afQrbNpDFF1E3OdkxWPeuV0Ht+kDfeNUcQjaLCMEDROtp14TCKYIiyEabAss2Yj
ylRz7nwcz0sd5JHBgWJZJ8c3GkY2JYxNCVhmgDMdS0ZAs7+lsXPi/okomcwVIHawjVgb4ENE24pv
lAjkT9NzX69tkFS5tzalY+qwI+Qdk/XvGvAFpAZDlY7x3YA+07Z+jhtjefy7+ocpzyCmxM5FYQhm
f34laPSMfq1bGZY6669kfl82Rlc/G1KgQi7JOhltXQxFI5PFvd5Mh3VysIuz+06jeJT26r/v30aY
Mjb3JKGktQe4tHh7bbJVjUdP+fU5fn8xsdogB7dhFYSf6zUozTGzHcPeH++IrRgG9aUBhX/d2VGB
GGNFFkK6xRaX8X/CrJArxvlsn4fXwfrvjTIWIkEnbrO8DvYnz6S4/o0NbmjhcB0ZSwIIvwKJb1wd
r1fWmAIaFdofsGHgWxch55vT60km9+zjqZZ0rVHyQgvJKrF/OVXEjwwNRgs513Ear+zRvYVQpL6s
0K8OWyD88lD8E0ngeJaxJmOCW2oyNA6bWtZER3lp+GmphWNbo+q8MbawSFxci8F2dw0zuMXNB0X1
ZZ3aQOrV9sGLKIbn75rXxCvhWkZ/B7t1eEYGYi/J9Z6Cy56HTpJ0c0RklgtOc1kk851imGP73IrH
spRJegLQ478dXDCfal4ZSz6aTJA2x606Z0Uni4+/agyfBF4Q2sfo/yZleBnG92mClvk2S1vrIYaC
+9E1zP6SVh7SGP67Mdx1HgGhYLSfYVGIl+oDoV/SOn+p+Ie2Y8bZv5I3Xyb71nHKzCxBe4Sot1kv
UbHOGz/Y/Gl/YRo12Nk3uC1NmcTi5dyY+Ls+FW6W1C4Vy+UNck4DpsYynqJCHZ1alUzcpLjLPSEc
ul5l+Vgmv6/5PnW2iCPs0X56Y77uHQcdA6oBuNDrJVCtH48qpuMyhhMS9GR+4Fysu4ttmPfN79qw
1q2iZai6fd0PLSfajQ/QDGhzf55ZmEdfO4/hvV+Vv/+xBxjdBzYevFevDSLwVjaVflhllrnWod/1
sk4fciThrEeb6hx/uTlalJHWL3J1WiGgg4DN3U6HJYyepg/CId5yBnj2GJ3GTKovtlYkXq3rBETR
WrB1dK3v9RT3TBZq65uq7u0LckvPRPWNV+QQWQjy9fPU7h2pbTxbSZffulvfmDP67vxjjUrg/jRg
TJQHB0Ru6/DQRxuxBcbNcJM8DvcBnnxgX6VNtZ0AyDP7hE/PXvPL+Ihj9WX8YIFmkg5feAisWaiB
54IzhEsKJrmPuSQYbSVt1mCZsAHQWqPiUvXmXxUvUB9azIDYBOeiH8TsPeKTa6i11W4bmwwrY+Ha
2AyfJjUcjEsLe/yIuBIkkeQ//FTHEn2HPTV9u3yJPvWScMY6JCUkFTcmhcHls3QJwaQ8Vgk+P67S
8JxSGqS552kcMZnTIBmep4c+/ocRw2yVo+EH8McYEP7D4DiqLm5/D68agoRST/mRZt0kd+A/4m+S
g22Hny7Cqyq4V/P3Y5uf1z37ZwhSdp6nnjXYu2Bkv4jtpmkbBd+WhBnsUlgkGyvrqI2iX67B/yPq
vLZTVbswfEWOYS+ngEhT7O3EoSbBhg0bXv3/vLD2+DdJ9kpWlgU+5jfLW6odktI2MsFBHWV3rmvk
vIJLDx1YD3Ced+vhskEr2hJ1AnC+ia39Mv6tMz4BFLYg5rSG0e8TfvrHh2jDQoBD7iX0uJ7+YZKQ
HSfIRp2cE/xcumw1aPkXP54B2J3dnAu/AiDKlYhWc1jv0YZgxOSkw7RTYCj0st8IGxc4858titBI
e6Vw5qMheTD1bBXlQzj3YBS4v8D/awZCWwWA2vDDLc4dEP8WenSEvGOPH5VZwEXYJagbYCVYwkxt
XJoVyNHgPG2EGYR+nnR3Yew9ewn5lhLtiiZAFnqSzT4bbSng7GiKpdHVEpBGuBHHg1FRybDHmRQG
fwoZrzDJCEFlhEwsSlaISdzBssc2YFY51giX6oIKce1iN2b+oinqEjsIGA0ZT/o6FqwonQrTop/t
fUAeOHJ+Fjkem38YbuzsgTZ7wwWhxKMNocHA//f50/jWqcziSWkj7oUIW3yO4OLTjxC7WFisG/c5
GRhPyTRJFAdIQ73Tz4eNh7kEddKpX/cazHM0MNPoTFox+mSkSjn0sknp7XgK0E1//QS3R6n/IySs
xkonyFTsoTwDlO/s0GVLpvGarlQdBvnZlZyr4D9N03/yJZ4xlAROKuI4E1+eAuAlcz0mi0wFBVri
rHKyuQaSzyD+c14+2ZBQTHT9uuBqjAmcIhhVSjirFTSChHjfvrSloCpwipwvH2QV+UhUUE8dQt7q
RTWxSRGd8WJ0Ld/CusDuZqL/pClQMrpYrSBzZTPdsrt26IaGa1tAiLoYS/I/u8uES99x8Tcb+Bju
2Bi+jOtGGCoxnKr9j2DaHmoeYMnY4w1Khgzd9vJ/Wz1mTvxQdA+IHFpPpOVmY4avT0l0EYgg0J5s
F2A/C2VpLRvZs/G8mqptumFXDkCsGnt5Zja2DJddXhB/KbLN2A1dV8wGgJVwA76sl9AOYwcWjrup
OBUnZEjY3Zk2OKWvw3JB8EFD0QQhUu4PVHUZ7iHjziatpv5Fwu+oN1fm8boMm/1LQV0+TO9BRF0d
9VZAKt9WaVvZPqwrHXHmAqyiCA+Dw92K1qUtLUr0+refueTM99PH/LWN/x7b1xGImNWotCv19guu
bL9RspMNSeKZ3mBzdu3sBtffVtVgQHL14rDqfLt4537AOqhPAsoGoYvOyAN04nnmH40J9TIENUOR
2BFA8Ieh/zRp+/wAYA9C2sBBBZGknZEDhDSd/o8NcTMin2tJ6Au0/EFwZwQKVqyAEODH1BfIJpZc
dR36ccYnEq5BU279iHSSR9cD7MYSSXtn81fNcIXgEoQsgSkkxwz5KEuOQNiKzRhymWhW+UKwSgZk
RpZEsUvjlogizV9gZ5HDNFUvQt9thMVNuzXAZ0LU7gc0mbnPNUBOeBfgpIafYOVR9DA4BaxGs5h/
JdzcB4g5dG7sBtjAeTQeiQXHkx/b99kXJbk5DoSor4CW00vW2FlT8sqOmlvCUmfserKnySDctKLV
ldMvEFw0pT06h58jQ0EQCF29dhkcaJKbhU5eHa9X2Epg+mCEYyCFZAO8lysPyysIr2GyxEKM6guC
JRxV9pynVQC8gWMEnkzO11n1v7PL5DD6zkpQOB99MBO+sBQnhIqOg/PosP2On0PyYu+7gfUZ7nh8
Mr5oIAuGi1cap11xNsvrV3Am3Ff86oTU3SGRWT4n59FlWf4V15+d3SLz6FHkf4Dvx9MHjgPJ9DpG
NNxLp7f11S3/xVMgimYC8exqryhY3z32EoMBAALa9qGf9JboAiBO3fKxJ+iT/nZiklmosLxjUAd8
1cUsWaACOTXLkr7JDp2kvQeKndtXF/gGfnNcgt6RU0FyQDe3LI+g7YVqkEPnVGeWLZ3PszXe7H09
ZNrVd/pdAQ4zmCSbWQXvULoFrtYH6EsuXg4ziNsybJMTJKiIUNseGIrUBEhJcJF2Gr0rnlKQWNEI
Nlqe2cPym/L4kpFMMj1n8ADdHNkzQjLAXFevin+csEWT3HksOb1UHjELkiXaCXqn9HaRReL0H31O
CyBMUjRrEzsbba41O/IZ4xsCYQqLu4nbBGAAA3oVNHmtTZXFiO1m9rS8JAL0OOQKcX8QWl3Il78o
msIcF7VdVyF/UjKyCfEQBOdmLAG0ig3Njn/JPZndHordOd1Oq1XnPD/r/7Erh9hNZmR5HnWzETQC
dqw2hzGbAy4bG11q3kF2A/coFPiNDMrUBqqkviR1ofUGNa699l7hG3EWrwEISmDqQsxqrxLklQvH
m9IjVcFnqICKMlgWyiNIfev861CwiXy5Tmmrf/A3Ij6IBKFVo/2a16mTpkMXScIoimMyclY00wUU
2zFtKyyKc1OCoML2Y0ZDIWp1zIXYke8yW0JOL6Y/Yn1c0CabPUpX1z4VWQOQSzz4bBJSkPl7WJiX
WczMDKjn1/HwNqBTRfN1WjsbGNowTafeS7uEicFndGEqqZKKbCjCZpLUd4vqukKTWKzkZeYcaSh4
YkBllb3kr6FJbJXGDFljBgB6Wfy6Dr1JrQfioS4hXzgDmNwILqNYrrct1CgWZctuyN3IlWe9wDAm
2f1HttSGnWU9LP3sztVKe7g3vuHxwAuxoPEhVmoUO6zkiqN7/WQ9J/p3urNY20wbQK5l0BcFTO0r
R4elAg1PIG3Wli/cOTrz3GG41HHLGBtgLdw5iscCc1P6k9URiJFgR0AMfgK1Bds5DPhXe0fQe9OB
optY/SWEUqPSd6qRHaGJdB+RhgJTv4FBP40KzLnbm7su1KlPk1qO3beW+aaZUsSA5ROcRx8mtLTC
fwmiDXJC9QYjLu6DlOIKzb8ZgO5nO/Q+o+ew+EsTBZn2JhFz8khMvmOR8c5zoirq6xzSFGTDQf89
i0X2N+APwgdt8rsNsjdi6bDDUFD4hbKM0WMLMPByudlwRfhLhB46fbkwD/n+hsvif9tSfo5DIqXu
eE4agWCjLJure+o3PUU8RZHscunGJAgRe7VqKYwfQISOPoJY+PCUjA2Xq6uHVizOOvJg/T90C3gJ
UXs8VAwYS0lArLW6Geo6n0dnHhVpJYt3IlITvz1pWn296+0WBJEJDVEWriIhSvhadG9BbqUgxbjG
XfSgw0Zw6OTkNgFcPCo6I/6fG9P3AKNC8ckTINEH+RNTG4ljCAj8zwSW6QhQVU17csKiEMEpSugF
ILXinsicTETIjCS5xckeMj4szw4MXalWCvkrBK8IJ9kjClN8GorYd3CazGwKaLSKsqpPOIscGlGh
0cFLuXZ5wUdGNwePbxgtpLQPH79UpzMoZN65wwhsWd5bJRTz0CuZx7GJtV3d30dcbogvhrw0f8Vo
F0tKp018sC0fN3jNHzhSuaqeKJwNlD3Wj3U6rk3ug8Ogxfwl3ogIkdmLZQjFO4DWmvXpXy3VBTrQ
j6ZYaFilK+OdXEwXpldGJ6q54ncJ+83wjXEQvBeRwOh6opgrkSnhEcVAFV+GiXgoM7OrBa2BWdR8
PtXjQU0h14xsiErgePFBRtGRuSD8/YN34mhuHnjZaaZNapuEn84bv1mAPY4uWBP9W646+mJt8UDL
YoTyA/q+Gfh4vZYdLYjz2Dq1Ua9drOx70286Zf/Re1tRv2gXBhJeelqx+7SOLjxwwsyGRuPdEUlQ
bOztSj+GZjRbnztgpkX01mzwhSbSI2Od1ZEnTew0RJcDeoeoeThDkidtlD/oLs5l1yVLjtBxJr8q
BX6RRLVqZdSHGLOy9DWew7x83PX4mgbr3jq1VlpcH0b7TZ5Wi38NRVhOxFgSeiNvNGKS6rBoRiyf
Hsh6UXJTCyw3poV8C8pcMGyw5hOegl/Xf29n9DcaxeGDAgEvc+8ln0AQ1Ptw57H4TN4moi3e13uh
x/R1wCCQN8b0Y46T62YPi3QWLSmYN7HEFzPlE4VgfSbQNlCtbaMaYmuurE0zy334KdQg1FqY00Fy
ynIYvsphNELjU6dYJ+UKjJ1JPhJyra50chtwapPg5kpYd+eDXWs/BiduC8lVMwwHzy8SX9l4DeWa
WHfKYPu55dPginyXMP3fNoFgggDtBPy2AgAehRkXAcoRIWCybvcWwezNbtw5rAPu7Fn/FyVZbWOq
8ShHYXfHpNFi79XxVBDdSomNyHnovYRZTYo7hGiiOv5tMrJBpXmYcyrzv5EqStb7/M529n556ZAW
btCQ4POAtJw+0YDwKj6fKIzitEtGL6St6gm2RwoGqWbtnRz3XJjHqk/oR0ByyQ92z80mS7/Ygod9
AxFegSBYMIpi+BExfWIVNZF13Y+l0QqqLUCYHk8IkSZFbT5CnJSVhFa8KKNSaX0AolAAXGn1ifSr
BZrHsVcnt3WUQ6XWKnUtih+gh4g8dxBWH7/89mUHoOPFKFuiPA0+Fbd0HM3tf1scr3lnoVPCS/8d
4goAxFRMzzYKKIsZPM4DXpBVNGClaMedzvU/oVHGaNyCB4HsMmN+VsZxtGo33Gv34CGMcO4ekZp+
/mhvEEHhS3XKeP3QztYAXbcdmI6jVd/Qf/PkYbkbnLtFITgsEILL8iydNRag4aLRCjH78y+xGei/
6mbhZxBcMBoD6KftV+c42g3iETIMgwvgkAPdFOAk0OxSH1TVAiNUtiiAeGDmL/5zJlnColMiMBo/
BM2GpRDIF5Hcc9YBdzS6tjwBpBXcsxXTIMJAbKnaYqOs/u2Dikcwwoct87duIfsLE2UGhSTblPRb
ulp643gemKPBSGLff0Je6Il2Bk8iaAwKlVbVqfsMxI0XKV8YjZKw7rx6bzfuv6aH4Q4A2Bi4ai/p
7/z36BbeJ3uSz8WKG+RsxKO9VZ3FdtU/hqLsA+fUG0INn/E6mIZ21a/6KaICrGRwp2nQoASP7Rus
lUK7XDaqZZbmlRnzuOGBl2mVPdbpAyYy210FAx33/sVdyAwAzLbor/3F/P70Ba/tZJaZxSP1jKoK
UWZX7x6m0bt92EkqcOUy2WWIh3MUCsPIKptjOoDsix2sN6SsUTLRyWDzqBusxrYo/U9rAWUHFs66
F3WaVDps0RNoSRLTqvuvruK09N8IpBP+w+i2F+DiUSFWgUblYarGwwMAuoTyst6bNST4notVYtWD
99XoyC5CLiRV93kwEkoXJC6qVqVlMdHiowRskVi2KS9WP9fNdXNA42vSdElB+Wi6ZRbh7wOS4QNn
C01kNHAj9KpWjwmuSrhuNHipv8Kx8i/KfYpbmpm0bEmRCS1500AJsxIveLtZgYU8q4+/lIusC2l9
SFpG3UK6J2IgxaCYqqSRZIOMysZ5TaSKQjLkF9SUdj+qsBjStUVVmTc71GMWxYUY+ydXNVls7MaY
blEEQWU4jOXLKM0lRCeJWpJuSoYbEllST56boledYfqFb+Ak/2omVUTzojdH/tyeL+f07UJ3vKHm
+IGLMxhM590z5ZVKrVz5aansl9/j+VSjUcvwePwwq1oUIPMGAFP8MfKDqlmGKCBpM1I1oqqAXJuI
zoklde7MAjS5JZWx672IhCyQGp4NnzaLpVdpZ8ytRRstjA5QTtL94/jNb+Pk0QzZhXLljAvyKdDQ
FxOPZKSnXHwmMcK0f/ahVzktUGBIJTOrrPWU7OsF6CCUh2TJOjd6b5yZ5Zz6bTnW66SO58uXSom3
kLczfmmL9X/JWbbbWvdpl0NyZwkg9ouI9DdMMtfF04KDlis7KHYonyZeYI4ifTH9rqTZ+yunslQy
JN8bxX8JN4tU/2JmyIJCF/bmakNBq4LNpccW601QFSGPaN8H3rqXuClhWRsC5yjP2JW167On88bv
e1m6i7xLWHScP280+GlA9nbYpQn0StuAXQLOEWsfKRGvx8ajzX0yiS3CFmgbss5/3gVQcHKVgds/
9daCrYS2YA9+aI0C6dKBP1cBDc77QN/I/EDJOO5YvjIubV803vfGzjn3DlSNNKZJlYk6xI5aa7S7
0b9HDSWin9ewPixmIzvXw/5Mmgp9cK8re8tHfkalSxuPm5we3irlh8Rqchtk7Tx7607eVd2UffRp
Ddh3rWVhCdjzhaIfONd5aVDGG6NqrZxkoaBB8KiPFTveC8QYo8lpo7oeyh/5JPDSTnWBMuJE9GO4
1VkTm+Y5epz5XZ9LSkHSnydmeYI8Gk0rNYng1ti6A6/Myha1vQH2j68PCHTDqinJTqrQIRDBH3ol
uTQhqfHODJd8lihQaTmSCbms3oeDGNJ/khmjTMFO9R9iWlLno2kZcjtRq5fbdJ0aWdGqIBVGvm5I
pjSKXvuBkiS19/lnWd9fxaDUesgQyMo6AQoNs87h0tt2PkigaGW3EVEKglbq9GtVg+tzZah9NZ9P
o1PBkWq0N4rhwb/uzNryVm1foaGezD3OmKVOM/07xL1Hq30ng1h8v2hdWg8K08h+7c1z3b59bWQi
AUGzDmpNk/v62Oo0CXK0dzAXRwo2KHS/3sdrdLlQ+C5ULea0AUx99pxT0VjVTOr7XxLdUYze0VaB
+v1L5PVOIeab19GdbJ+Yl0VVYltc6jyY27eBRMtEWVzrPJ5FTovpK8V43nDBnE4BU7GYiKaQsCSs
XV0x8Rmhjf/fYPuVdBupqV3IrJCGLigFBBLJa3+Hbnb9kMzKQh6pFiW9+m0U4JHhKkvNc3Qs0fhL
wgkfaA/yNvsz7l0J1Cmuydcgz+eUxzHpV+VJI4Ktt78q2WeIR+T5jNPYg5YXnAxhq2T7SpdmetCa
7xN1w57gn2jse1fUh3XkkmRi7ktgoGaLYlVGzzCFU39omuXS8nNeNmisFFittHbIF37AvrVs1BBv
WNvNBIrR9sMZyTLhC1QVqeo/ENvIpR25VHbVyiOjIuF+coJf88Lq+INHvVOutsxbhX7GjQBDETD8
GFuZWhG/V7tyr8zdf7wV3OLBeqwB9rHPe62z9/ikQbPoHmv96u7p0zs69p/+q0gyy2pmf1ZhQDtd
rVrCua7gT04ZZciq4G1c/VodEPSQVtJqUUZWKv17FsBgHrgLRupRXmkvypiwRWdTf9YoZDUoAnVs
bauefqq/j+iNMf7LTrRWj34KbQfdCVFQAfOfYUo4EQ9RRsbj/U/KQUVEUVACcC38ax4Gsjg9KCIh
h16tWp5alSlbqjZgTeBU3EkSUm1tkg1uet27u8yfq4lShUQrwWzzSWLEViORGsmJ/iu9ER6OaUmD
XIfvG/GHB7TvE4xMSorzqJbYNboa7de0iI2D1L2lVSw5LSVrxe17+9ze5sVRsvhEUncneSJR2v++
NmAnv5vSRsoR0vlvQCysQG27Mlx4uOmeHuve/7jAHDUFUZGmiRCmAghA6fPLYOOLWEPkrVzSrVnc
qS8AxLj0rf2P/3XcCAMI1XW5wBDddy5vllGpNXovTNRVLZp0nyH800gTDQ/qG513zX2lkMIt1lGw
lnKExupqM2jzVQIpTTQtSjVtaBzWGpy6mcTX63ap3aD5MIxRW4/Hq7A1aHBEYznPHHpJgL/Pf/rn
+t0zLIwHxYjn/P2x1bFC6FNIWiq/gzHduNvVpp+Sydz8mALp0H1ExpFEmZ21FryA9Xz99RMFBPO8
80lZP6+A75r7bvnnWAu2pNjDoZIU4g7R/XVfNOt2PSFxR69L/c/2ld7XIXY7t2twZ3ZxsnZbiE+t
O1NVqVrUEICRObzYsSlrWT17nToWl2AA9JLH45jbaz+5AxbGBHT3kz6dZ5Hss+68D3dzD0sPG4/K
5AlVq2l+ZtUvwHFwcknRogHY039Ht3C3h1+nCCfd74Ir3NGT4/zaywrr2Syg+mLESfsE+8UEDWHc
QdYYpTQ2SQ+mNxtY+AmqHTkWHLAb7KKIxCBcYbgAUK/yh3oaO28FrlAnvm5aV1aE2Mvr6vhTYZMo
fTvp8NtNVjaZS7oofLoXOghI1X9jMONP07qdguKiBQBnWUOim2rqhpCUf+snCEc38E/tVID1N0fn
VDVNVELgrVYLkZBrHNelpn0ks64Yj5/wjM5/eNg0EusB+F3Cu3H7hKeD+RaA/ngyLze7ULaqTzpB
DdrLycssVYyoTr773IHd/fiA1DiDl/PoVv2Y5UW5bDWqnQ+cizMlZO+2H/LBGTqzkTEb2Z2j7qc4
Od7K3JkJofZl16cPt14Zv08zJax5OUIy+ksTd3b/Oz527dXbv+yGyjex7bGeNff7Ma5g+AyHTox7
tN/bEUB4oxpKGzDvD5TdqIseczfqvt+sxt45setv41boVu5beJHXHQuJ24YMfcZJNc/rA9QB470D
c4t3SYVuZ8MaDP7eZIs6WjdjRJt10Hajceo+hkXWM3D8aBSFyGM775lkq1po28v97Oms2g+uSLLB
zRNzrFVPX0+dxuIEF0NNSjG+9+TFpWMb1uD74r75Y7/5ZZ69L5iVO3aF8bHdLAd1DMQPyHyRXR6n
z4eXlG3AroKvoqbOBIyBbk1y16cPPJkW6M5ztAQB1cDwcMPu6SVUNdXOeVNkjRyR+cXcBJ06WZkk
HOdRHrhkSUOdsNGoIxtxM+BQUahrgQiuuRnD6s4yBPZ5dkbuXXd4m/OYzVW33nAKcfvzl0yeFfH3
LsFp+mjA4qXNpZQSE9ZxWGEyBg7QGhLRb6OmUSM5YK5QMiq0rV8IENI872A0ybjABD4Jkh24YFd6
xbTxybGyvo+Kjxkt87e1Wkgg8rV5bI6/jci4b/hS5q06fNHUVuxz7UEbbWgKDykBAtYHxKlxZXW0
9t9C5/hijELv99B57OivIgOX9l6V9r6Ch+4bCWn3/QhecKIP4P5e43tvFTweL//STI3S5ptUgtrs
tSuGu2eJWBTVK524Yb1a4cuqYDu8qkKnuX7sMuhGdH+uvzeZZ7d24elrsa6H6NLuzX6U9qXpKmL7
ySKL2oEBYDRC9pzp36DllrsnvFCaWRc9tcWl7IM4Cy0S1TDiuchescLxgyt5ajgOXaHj+HzsNU3p
xn1om8vQutqtdouCP7Lz0rgJ5OHw9mive2CUnf+a9btOIajR2G8AF6tBUCCD6N5m5aGAQ5cMCYS0
DQfp1TSCQa6UXHgE9ChhygzuYWGFvoFZibtQC8afWyepAxAkdT3bb5Lzj/mMRjvriOINt7du8H7/
BkFGswgVlNzwF+DVTCF3o+dnhM78q4296F8VeDU3hpt3HdV5vGPo8bRv1hufBHUfZeGho4YFVOwq
zy5hTpvnmMozeRYO+GLmKwJVhVBpdQde18L2mIRy9rL+UK8hRWjCTcOud5w2SaKiWpuWzme2ZMr3
tu7NzccprtbHp3U7IOXunAgh3ISgDiEWWi/uLbTiZg1yZxifb9qFDrV6NtJU4/eOwXDBRMqXXLjd
oPw6syt1RD8Z6pZSsx/B4c14jIV6uTWN8CFAQfFslmZXF0Z2mmymKK1JMSJxhLwh2tCP0/gk9d/Y
6rIk/FWP0UpHhulZE0UFAR0RejOJYHNk/fxkPqVj+FOgk1gISi4AzYtfYq0+PakKCutFD+ZpXMsR
pGYXsgmsp84VMGnIHfr12cm4pTTXVqMHlSem4yW72N9DVObyVTU7kuwjXgg785VZUcjhoeo2enX3
QSb9IiR8/NpxEI+BAZvFNxUIPt64K5sdPIf7dWtbGYIFpjSVjiJFIF8pB1kWqHHGDBFIpMDy7yex
DHn86LeRcgHcAu0uhquJYHiqWoVrkLicoBZVU6JeuYaxUG3yLSGpdc40CNE9k4AHUm13Yq8Eqkgn
PMZLD9wnn/ydIEl4NGWfBUdW85C7H/R9KT6STsoY0C7+cWppFPGvYU6HAiSVgRj8gzJlw/Pp3AcS
JUjeywaoZL4HFWP6suFOIdTlZ0/cpSelh3+b6IBQqnHFAD/REmKQD/mTd85Sbdw63Dcz9Q2VDuc3
hGaMNa9EU1J9dDrsdXiDFzcJ0OVNUWVoF4ixrTXCseWPfU7Nc/vMmICsjDgY7MKrU4Si1MMlAVMt
YE7k5XDCHviKDG70qTOxV9VsQfAx6Q03MzGiN7cmrpB4JszVVK9KtYG/+ExFJ+VxUAXSp9RJaWLw
keys/S9ebGaTaV0C+Yv1hB+ae4WSTda0M2cVrFreEDLVS81d145MEt5WQr9Vw1rqKIc8Ip1LpfLo
wjcJKx1u8kzBsWgHDQJNQlXxMUlXrfPg7KnLodKS+261oO+ZqZYzrFeZCv7kADRayEBNZ7K5pyo1
PaMkAAG63TscVGAVbgLGqf5jCN3K5lve0GJNKy8lwkj/iBFyD3FT2dYdgy0ErsPNCPr0GdivVteu
5ieLA4OLZRkg9u+pjjhtDL2Q1rZD8WdO5IkksxiN2u4UwhEDKCQGR7VuaVAaIFdISiq5yuKoGELL
5Q775dEQ2Q1oXHw9WhcXuoxvuzmSYnTWj8t7SShSB5k8VMAPZyX8vm8BbjFcxPOCdlSb075/shPp
6M9e5LNo1al6uBqH4QuTtct4/5NgpqMBWurq2Pn33qV/Gp6Gu+Fp/forblvLZL4PcJj1T36NjGH4
HTbHq7Huzoc8pJhvaWqn0g5iV1amnDgjagDq7ap0q+CxIxM+db1kBFXBpQknb5tpg4VHXxWy3Z32
IAoVFHUy8iuRx6JyVYOzzISPt7TrSbtTIygSXw6I+KyM/J1JeE8e41CF2YYMsqsnyPrsowJuHfQ6
gFDY7KkRJPbLk3g+flZjHFHozFShRiunxGCKk3OkZa9VoomUrr3ktsQxfrUT9LCzV7U62U28WR/O
O9DRwnCwDDggHzCnt5JxW9TWyc/tZ4Uo1l/rr4ZxIYnQiVGt7hbBB9QCzBus+tO+X4Am1WgXQDow
9XN2NuVkTLJEAdim4JebA0c2CGSgQsDKPoQMoQ6VXqCM5+gqFOi+Tq7+bliaRpPKsNy/4TPSb107
BQI6PYthhFuGLt9n+MYiiLH00zhzsrYY6Dzu+qhDU4dQj81QPWR8Uul8maT0pV9dXjR6raFIXaJn
nEYnoIXvLpDJoIJDScmKhxeowacxcg7hagAXhRi66kpw6ukdglNwRugITYzelT+VARNf5+WOoqGy
k517cKuD1qg+iG5mYbTXl8IoRZQRYiX/0Ft132h2dk9B1LBuqdHkcRth1FOc3/WBcWUGVXrk6qDI
Ue6WuxfcpN/U/lLRa7EZxv49oy88xDcAxJVDqzWy0HdqZFBUCobnDtmoIw96ochJdFKpmPaZfUst
85PVjDKXGVVuotnoG+tW2Syt7BW0dA0lq5mGcItdDj6gr0RXn/Xcl+ThV6BpZfYk2v1AyMOR23uS
tiwhRi01Sw6WIO0G/MRocuU9g7OrnU0JKIDru1GETkkzkHOU+YvhBIbAF1TQwSfE8+7ntYg20Sya
1SfneXNSXdaXZWwBP9B2R/e5jmgarSvbxrZlRMPWtvxXmSPTmExrc6hWlXllLh+Lk7tfP/9Obmmr
pzm4n23qNcIaKq2NzAGxgUyWRKL2DiQCLC5rkA6kKqWDoiTI4GR6VQKJSBgQ4dOesk8VS2iVA2Jp
uHAcXNy/fV2jgp/AWKhzfaGSD2rh5e+ACpcgeylgPSXNUoRClXEkvaYyiXFmPyKtT30K4ShJyzJL
DZc9+yJTHSwSZZiYdpReK5GWoRv6BFRo8oFWvdbqf6avt7nqgFPJ8m9l4Qdxm/kHQOtJxuSEWGWy
lrlZyze9BgaGPR6usQSMn+BYTgGlKnmEuhfqXMxbyqWkcklrO1ehSrO194F3L6a62mYvd0m7jN5K
j0ZlFZRRTwTTsHrppf4X3LHxbRlnAt7XCc4Mq2A0/V2Bit8Bg28OBljOYs+7OCH3reEDezMgilaH
R1qWtJ3eTOBgrByJ2Q48HwRgmBqXvQXApNlW+6YgCwVy15i+OoWgZoD4IoTL5QM9pBkSk4376LiD
/3+ZSPAHUl+GbsjRqpojqqXnXgAi0Na5tT8P77OJXLrbUdmCSof0J2xERouNAZY1FGws8VN4LLSj
wQpoRCmFQpXDGVD7ZK0rxl2ol1TYEUb5yvQ2o13QdSY8Yn1It1Y7ukYBOapEeDb+Q/DjywSWuX+t
xzM3iaYMHfZ1k05sa7gHD17vMyL1C+3VjxyjpcWqpyuhQcZctOKAzOBbWOXUr6giwXyLCB1ALSZv
4vh32Zh8fmiBFda72a1izED8gOuxZgF+unwwBGFmd+zyC6AFqRRAkbZVXlPB4wkLPgbFMyhfTsOJ
uVeO0FZAk//jdgBoRy+k3vnQwiH64eOGamfL2eRlg2pd3GY58b+oMGb5WTXbPJojBgM1VgLiGde2
PL1RUjSHelZqDjVW1SiRA922T7fltmQUFZcD5uUglDI17Br76NG9/93Z5LWnKj/o7IOXqX8UuZXl
g1g7ao74X4X8yLrjtpVikUkSKlcGZXJ1nvxG3cUu6jzgygefHj3JbGCubTQiJ0MvZPbkRkKiY5bO
uRKCo314lbtQ50crD2SHysWtepsCLFw6xm+GVhCgxKTBx4hMGiAPksvIXDftkyMwFLx1NtQIXJ7m
ZxC2UvFqIcnARnSlXkIFZaNX0mDW/yIjRQESlE9K7UaFDENKxJaCXfDV9vIawdUq9VUIJx5YAYLQ
LvggbyhWDdaMBKjEb7i3h/H0d6DoewSEHooOkpRkbCfAC/gN7kIlPZiYZRaWF/dZZnuXZzG+xKQK
CY4Aj97Bz48CeiwF7y6TzJ/GX3lvIKNJdr4b3qeFwX4cjakQMbhEB6gEamn7nh+mBaaB73k6X43O
03R+np7WssF+IAObOM0mEzBf9pdKmPQVP032J13mt800KoyCk//wJJK+5zP7P4LjLbSk5YinZK7p
AnbluGEfxfw7puRXixzge5D0TqgCim8hF0tCUy/KjpTKMleuv1uUH/hbXgDz67i7AsULKyCgqOCi
ZRwIpIHL7UXFzIOUme2kHoRTsaLEEvlk3Kh6piGda9T9B6QXoQFJwWxUwr1PtShrK/iAA2LK4AhB
n4VkQyv+EErgcIGmrbYZ7dHAyCkVCERkbK6dLHao7cYIqJNnxYQD/F7ARzbHzTEthHw5Z5v9Ha0Z
LXItdaVsC0b85PrMtWkccC/OEqmBBB19rzGxKgGl17qX0KhzmYx5dJQ7Z2RCQnTTjnZQDxuDQrcZ
yv+0QWeD2WGWKhc6ayYdOKvxqNRiJXP9JGFW0bdAOyFLSptGr6fbABQbrfoFcq4qZRBXRg0W5RhS
Vh3gYbJFmDfzVbPkQ4M+SNDk5RfwDcLAlhsfc3eS6SfjLmUqkqF+IEfNVLD9munEcJ4Y0WlwSH9B
bDpqdEZFD3zmaZwh2/fAL0K9IaglwNOgXHHaMbAm0AmYvZdMqcYgDfihFzMLhtozgKR4Ov0AUpb6
fa4q/zqTNifPlAa4XJgYh00OVsW/ESDYMDqFacQVUjJGU4cj7wC8M1gyatbZ+OmCHrGQ6wwILVmZ
cbBeci8WDdpoN4jgB1SPjpHmKtWxai2dXF1iUETgNmTeJ/hFw/xSOCmoSqXHGG4Jcm6Z/oX+SkVD
Dn9IKBJVIFAvsiQowpCMQfq52Z5MMv8AIL/rrH7nMutCq4YHoXkH9Ct14Mflp17ftDDL5caerUa7
9WGd2sW5QnTJ47aXSe4ejWAdR8Y5ur0rXqvDY0yu1FY8qyr3M/PCNzDY6/K8PCz3YasfhashEWpy
mOw4CuPcF7IF1VWJjVIb0Lc0TbMThlYPHFZbqqVEOqfmov/kkpphRUnv2ym4OK74h7xg7sg+V+I8
RSByNB7sE8MkhHaIgoAuvUsoV1f9FNClxWABg9DPvnvD9XF+girBDxXMQQlOUt64MGLQa2lEFQDa
00ABfU15s2OiY7x+X7+XsAq4Sp8JggOsQACmv7T2gAoP6g5YqfA6QC+Hl3ft7ryyf15+Jt9JhUEF
QnJh3Z98u3cvddfgQIMdyN5b/9I/Dy/jw/AxvU9X4eI63a1V4763hUksI1El81JgAiIz2rJ5qiPC
3eWiM0V5nfUZbxbzx+Vtfr0bVxqVEoRb2XDakd6v9BqUDFvha1bRELWP+x81/CFDC0TMHU6jBrId
NXvHVIjgRGdoni4aJm18cqmLxQhDVs7xrzzFlf1ogqhAVkHIPlW+e7ZrECEEsRD7OfKg2Gv0iPYi
n9Xdj76RrY3yDpUQcvaLiYOalKNQ2XkFBGZEbhsk2JVQafaTlDmzDGfQjl2H+5g3RrSs9idkrqLp
IdgxxHG0IdbRIZDFOIJ/5NHIrPC9svTq4AEFj+ox+0CBr7UtcCzf0wKMB5lsiSGHeC+jJ5J0ogUx
wkNAgoqHQKAsgH7xvqP8jBRzx9vW7S3AApBFgUtJCkizhvQ6HqQDAurjrIp3nG6TW6C50Rfk8XA4
Di+DL2wcNs20rVwia1hyQzbaq7F6RTQVM/l98QNJMxTm5GGHoXanAWPBUfsyqptAFFYuWgf69jiJ
OVYLRSWOJ+4b5Cw+bDoG9r+C5HI4IHq5RjrkqRY5TVSFpTgkbUtMafCOqHZUqenYuQ9yD9VFyHXR
x79Q+xQQV6tzu95mt9ll1hoDkncvzmqdeAWqoiNiZeF78PTQiqOlj2YPJXVrFE8LfB5AhZE+SptW
VQUYGunaU85qRKK+885CNSUDz2g9KbOmGcCrV5atC6CfQqbne3qSAt/pc9W5VEdVPDMROuVT7sIR
TaAHPd8vnrslPjHd5fh4JXqVkSvMRF7+0v3OuhfiG5B6dzhdjjDQGcKbr1G7ntEr1ce9MhGsodn7
ZJXnG3bkIyNArnEcoiIESTZeH9epecVzo8H+o8G5KvazW/bKKA0d17mIsRCBAh7iGFQTi0BjY1XM
H3ScVYxW0WlmEkw7mNKQXUx72MdKEABF9jnCDXO3EMpBhPFHWKSt8eg/e7fhHRFbKdKW/4p/DxBQ
bGp/UU/Nh6i378Uc4vQigmI3sgNlTyAZJPdIOvBPP+yTDfS7sDvWoe1TT57RVDMwdg7KUT78IITI
1ZmxMG7ECisvpiDlkJikveZmFUnfcpBoCbPT82yF2JD67Ura+EpBI6fQ3Ca5RvS68ymUfGo3OmKb
iE6gBttp+EUWX3nz06Vt2ydjD+7D81AR8ThuF8kqL8HejQO19wVTFQjxDrhUOYI2Z1UkKhV57e9+
/TRtzV4Hu5WY34YXMYhMO1+0RiBDWUV4yOjDy7laBzi529NsXM06y462MFH/N/25cZcxq94cNnV2
x0hKPtHv/pdu7hH5ASDxjAH9eNLsx+iKrCxSvISU4EbzX1iJYZ+wsKNpBm7g+e0IQqODaPrvyMwG
VWoLYaFUQwPQvNMjH7qsVoJ/JF6/vkYEGiKDNDHev7iskqEAwndgVJIO4frFZCcB03dvKy5pXwAE
wFnN23/vs8ISorNHjC/+qn4F+arlmVOwXM1Ws9rHRLozXPknR/3gk5P8HOgKHxyQjBAYgG+sII2B
vUO2JgGnYKTF3iW2y9zFNGjzxn1z+ya5ogX+9/qjv350q2FhWR9hnjv6DIqjd5++3vAwa44FFa4u
qO87dAYXhxHj4G5tdiWZR9g62PtPmLVK6c+oZcTDK4IdT1o/4qQX39YRcnoSW5X5qWzBYePjjfvf
3xNKPQo1sT5I32EDopu+4qtAaKuOiJPSvVbKfUbBQ5uPNiG2qN6xW+83eqi9WH3QTJr6tmjB0jLb
GcY+YD7Afto+OxTY2kv5nxCpaaijNKjQjGxy7HqtAa3wMk+Q1UXF+RFhx+u0OL9O050FHrO5/R9T
59WcOtcs4V9EFTncKgcECJHMDWXAIHJGwK//nhb7rXO2jLcD2BgtzZrp6e5Z97SIr6PNoL6oLsqL
9LeeKHQdw1n7ezTM5rLR0VNixEyXfZJVJOYNy/W2gXsjPE4JqYRoZ/4c2XnLobqOq9XL2vQ3/dsI
CxMy2BVly2WFE82VcgaaGmUoFChStsXn38F2esQtf5T6asW+2QSu2NLc/6XOFUt7M67DOfaXAyFw
2b4UzJaDhNp74RlAwRRjCxDviDO3DmArxRhO51NhCLLO//iX4BJkQhiiSrjv4rLehS/ZBWNhXOsT
068Uv7AMauh6WP+RQIWGCCzJP7R0LleMU3I/5JTbjmhCr5WO5mLT00yL1ujZf/azQeqlHsRE+K91
J/N32Cp6heDQU8B4YoUxuY8Qjo2qk/ris/qsqovt7wUiN4ZkUCOrdg5QjBeqPfdhpVPpKHCp+9f8
KeCmFZXoVTGm+AVS8sECBZEU3yOc5Y1EuHxYPqAkEkhKOC+FxdMbDto8LcYAWo3xBmdtn3e4fHTW
YQUIspIfqk8OHY330W3X2Q9kky8scQ+QyZmrx2lbUKOOCoFqbfGDqWTbmLwuDlhMPVa738aCXehf
GanES89V5vVa52s06dj29LcDrhb88eRL8BJ0hOXcgdumv+5j55z2Th1smQlJRCCc8mshhkK4/Bzl
icbte54OgFv1XrV3D+GJqhQXK1Tjp1WjYpcF8QxL83GNuN8cVPr7+X58nJn7Mdy2L8MNSysiJyxG
6hWojMKgyX0eziJDFqnhgHcmd2wyuBdWmTnZ9+CYs7gb7DHqckCJzaUz6+od914Gt0Hmzsiz9tPK
qr5vGusil/eVUv6KrAgDgHXvU57W/Pc2vhe7NbcsvjQQYXzrHREkOXc2eMiuUKbK/qPoFNs7BINW
qTQFx9yBR5ZQ3+JT1GpVnX0JxJI2u93rL/oqtwyj7zhdZxpJoS3od5LZVhSGy7MVRqGMOXxgSx8b
Dvw8+Bdhr08jVaOZo4gH8nVfBIxe72m6hjnUKBXUGJDbfzQF9Dqi8ialPPlnw7Bt17UZ/HkOG+bf
3fh0ehId9WiOXCzI/T5EZFwinv6DU+hE2JY4A7/v8wzhdxhumzzGeAKXwbPE1DY6bJbY4dE2upgv
3A33hd8KTZqsgMl1rdJprnGXAlicIj+g/YtsQh43cJ1h2vJTodOixEWH21s8XnU7e46LchCso0Q9
GGySdyQgiPd+YDulIJ2Y5eVvM3y28dehNwrcSdd8PZwNav1ap8jGePZ25pl4CqLRrkTrdrFb7Ja7
9aQSV7v7US0+sjFvWk+7crj/pJ1T+9Q+QF2uxdtRM9G9SnTZdNycz95qDUU7/7jqghRG6iBpr/n0
cRput/JKWrX00xzTtbTbHdZfvd06WqcseDaM7bZlXB5+hjCg4bL9b1csUXh+FDSdRqfapWW3Hc08
wDVyoOznQBWEqojWBPBUpd88GpV+HexIX2VdpeMZ1SQ8tatZ6sBFLPqXol0+2Q08a4od5cv14Sc5
Th5vr4yZPOJcvI9qensy7JC8mM50/gYRYv02ZsNz3hFh9BLEKqh2f5hQQ5wod0q9K3yl3jEz60CQ
uKeDM27NM9yczIDN+METhcx8t9qtUmo8kDv26pl9xZKlPn0umtM9un+yP+Z75m9V+uDQcPFFwlAg
xRFXfuVxi6Gy+I9Cgem+qmztiKcy2u3rFpJa/q/hLsbzWlbBJGvGoy2kGKw477Ro6IiAs4tdSuT8
U0s0qKQQqr7/ckg09qbQA/hEjyYr4p2FhqIAtaTZb1kq7Km9Ja6Vck18E2S6WM6JcqTxf2QyhEQa
I1MUSeYsEqnoQhqdowV0VHTcaTQ9f04e1LS44HzOxiFsUaTcGS+lWkcDZwG1mVKcnJrma/LCs0ZP
WLeL/aZTAkWMU/LW23lxxcXGwMTq0ODyobfRatfRjeKR1DDulJE/J+wOT/PbuIRlBaS7dVeoLna+
mOwiGbmaASWog1SCA2pfNt67W2oTJxuvHYx4XfhPgBwFJ6fFPIjy9ARPjD28wao6mh661yRBUhd0
bkx3LHeotvj7xed443ArpyOIIeNrW0VJY/HBBZo6sr/pFLrnNl4+zf1fXL4AAUPi2dMzWvPSb+NT
9xg/ccqvh/UQieEdUSTG21B2Z0DDMhnecXaYsOfdMKRN/dMq9Uu+WpaY4ob1fgqCg+v20az9NOkJ
FfwMGJqD2hH3cW74jweCdFK3ydQh2e5KtygZi9rSwgdRCeevyFlkItBv/a2g4n4rt/hhD6ZXWpye
vBFqb/9sFWnP4nHGy8VdOLAd20dZiCM2ius62HXTe/vP+Gg/4232OwMIgbHaQS9eQJy+/YMX+Zi/
59v4BfJSbUNQoUCn5XT5OcAXDsttjZ2uQ44ArHlhSLzH2Fi3Y/CJZuEn+kTHGONqEJ239+AlkX+Z
+sdrb4YAQLiyJvRUAY73furntlQ/b/eESfkJ6KrUq/Tq/UqvAceQ1qJeKhj3tHIAs1RzKw1L6TbX
aGNW43qECr0cFcJyVOzUBu8+Dq/j0k8VPzUdjV42Lo4xO0fsuZ2mvN9P78PZ/D7dTIqDxiiocBp1
pF4BwnrBvfhl4C78rKmxLo6OqoeIkt6EALPPdTgWwR3dT7xishsn7OvYJeC8xNF0H/Lsyq88LCaP
NPjUSqTaBc8857nNkSG3aswKTRCeoCYny8atUdtisO3vwiKDEAUQHYJsTcWjeTwVPAYPdotvH9SB
otmmtFwc9hoowLjBu/ntrzSvzLOhOlSyVVszdmmGfZ2c3Ki4kAZBgu6R7dKAP7yNNdKI1XHx4GTD
h8vHm3wyuePRIallxvV3NrkNHoNnpxQlSTUUJri1OdnTN0sRV+dD97Va7wePsEnxh8UVWQ/b3LiC
H8Kg9iN+Il3ifgEYc4N4tgiTRu2Vh68+yqM9A0SHnzBLTu1PcAIUBSTtnTtirojH8omaIQziR/JI
PsPXsDq+ol7fdAu9fXQL6x2R40p+ableMQyLGE10Br2i61YlA8znBDAHEQTiQLKv1fahMxucYb9h
KX1vVzHlnGSjA26HD/Lx69lohUxNuQSltlLPmasZk6o2dTDdMjiRfBa6ON8S8PBL4HRh7scVr/mr
xfCeXwACOBmm0VWYqHoSTt/dhJcsZmreUIcChMDYI4YAX8+uIUuMLbsQndoI4VGdDeRXQPwdnAYX
6Kzi+Z8Beph0UaR3G2RwkFV6Xhx5jBdDT2PR1t0H8wJ0pVw8ob8Cpk72dm+KM1jA4PAWEM/bFe6Q
8to98FJXHCgSh+RvCzbcwuahhQOEdg7OJfvJF9QlDKSRjob/RskG0Ks+nUH1QKCF12okiAIT4cfq
xL/HCuGyvZAgeTbWJcMob0dMazpbxKI8VDNuawZ78zE6Aq0I5aJcJvdibuT5GGG8Mp+LDfg9IAer
g4r5F+ehBCYG6YNdMwOFUbEqTACmo1Y1DxCwpDlYTxzyD7+ZHWoHOTLjAFs0gpRWb5BysI8GKScl
RcuNpru76x66n6qxDQCky5zNtw5Jy/97lSCGQxlY4tLHzrzl2hbppQZgJ9hKx9PK6Q04FGlY8tUq
xmItyGfvvy0U3kXeH1YBI7bFgVLjxawvgVgfi8zXmtEsZH9rcBr4NWzaMNrsG3xiMRnloCYfwiJu
SIom8tXgiXAaggQSHL4PX5k3228O51/NR7fM+SqznZbZnNCZ29uY9CHRKfqeIFhy1qPHMCb2gEcP
3wVzM5FsEuZhflz5SfIxoSkaFLlyT1x9apEe+MrOGqKNtzX5DECPpp921tNK/Qh5jWjzxEYdeojG
JOQri4yEP4zNTmtTrw2m7Yuyy3A9phOLuHznp8iVUGFREwjE8qgNeDWR/WCFp+7kDebrI79VXWGx
e/qUJRz/9sw5Q8d8gkYADh2BByH6FdALrA469LULolb+Km8HoESsOfy9+ze1risgOi58B9AAYw5H
dDIKlS18Z7hpzB4TODzUUvxizdUjlLO3ilGjEC4EsUVc+EYGjZeDJJMPBn94hMQPA+S5bqIHjeea
r+VfdLWDNfH9+yxKi/XvQQkV/oH4c286u861fQfbb7JFapSdzB9EzCIz5qjcWN56kcTFWTL+WRmA
XmqliS1rGyn5o5XNqkfTwgWoM7hJcJ4Gja72G4Pa4JM0hw1auFPMBrEcV9azo8x9AqPOAsBVAP7b
qMTzaSVaaDqfd0vJnuBX4R5N+B44+Av83PXPvayDaWz7Eh/DB92/AiieWpB1/+xR31DOUhD/SJm3
c+nN0nNjalaiLsvRQzskBIl7t+yv40bB9DGV2nBPeP2DjVvq8AFzkX0Jl2eO2AwUMYI7cHmZgTXd
6HrWAPM0cJhCGyWkfrGg7qpf7OnHi9MgdqCOsl/lu1XcnhrwuAqgR4WOeizqsqjfcoh2EVU3xznM
m0HeE/VnK1JsXtcWO+qqV7Br79p1hkCNysmno6e6gY2OSzR4h1h8AhkvCDYAxZ1dfKH/tu5i+I6u
pNWb2YzMIZR+KQvlaQHBD90N4MK8wGhhbsjSYm4LbEeZjsqPk8jisBgZOHYt+A+M7dGHM8pPCfyd
3JvTA2XpTuJB4Qy7fZLRxpf8QDFIK1dhQyzlOVeH2gu6quTGAw+dmB8nq7yY2EDghMLJjc9xzGD9
cJ0TOxTGVyjw80njZOGk3tr5NBJTVDBcRkmQtfx0besrLMz8+7oKlM4x/QvHUZUJLa8+xGe3/+pV
BhoEkkaHsdK8Uq/a0aHJNDN6wOxVInql/hdqo3QinGiCU5FQenVGTWahwOTgYrqF21yrw7OKCu1v
OpCTQbwiadWDQKHg8LKuMGiujPqG1jB4EVcpGJgO4d8eMneHClND9TZ/MI8NPxi/8PTxncFrZ5W6
VcbTsoEW3XokTvjOwJnXEBV8lJmTkNOyDEej5fLmMWEj3rInhCGjr4zliHFXTRpbT/+IOdKK7THB
kXNvD4nRQ22ihejK9cDG+A2PkiI9WCoPb5lkjOWOmebxxlYejUiGLyyfvuc7rmqsKoaJFO3DIAma
3jnIp90+3RNscuVVjNdxgibzUBSgSy8zWW00HQTjkWV8dZrDq/NfW5gxQYTTknmpuenafI9vXGEO
dBpbHd8D5kwpa/UbuXXOU+oIuUTpFNyZKzqCLc+bnDNbN3a8I1lNzXvdmZ5noRQcTNXL1/FtTDc4
fwyG4gWUMAJhx8alIKfl3WtBONMccpVC+XHztDZqfupe8lLg5J1I+K8ETTnYqsV2yZtsul/e3FYC
JurfLGckNjv1fr1f7Zd6rfboLt+qK3zF/ZZIdiVuZ1wVaiBpG/l/W8kFzmCdUgv+LDRUKAO3FnMM
HIqyc3LPzvJiD3al7rNOQTg/JxrwsTMzt7is/55/dE3CDeSNf5J/iuil9+K5fK3paHLA9eu9RPnE
GV+Xq1wzvnU4P9epT5H5cFFvfnmPZTyCHlcbvEaU6lrW2jqjFxk18d9SMtXMDbs0vTSLVejdHS60
NB9vr/1ol0f1lE0xk80bAWBOT3COnzKfztwj3spN7DmVtugQpxeSJ4hAuGtYD+bIElUC7VNvbin1
GRUasPeRMVgVRw02/Z3MaKLFmjNOZEpA4wrljVjM0tQ2Qf4/R+9DNGXez69YbhIOiJ5Rhz0hQzWG
GkpFZqjz+3Be/Rf+Y6lZRlgLvTVmtByyBDn/QJ1hgvEReoe4eiLtaowxtB36w1DCT37q3WmsaVDU
2VbbHx50eQetPCfuwANRB6wVHagxNMXtA+3nZ88waEkvToiQTg3vQum2Ohc9BGZXaOQ3NhdtI3hh
g1yfxzXECxiKs5nnbbo7fTQdkEjYe757S+HFo+TEfkRFU/b38+N8trz8FR5O//xewAADMGfrui3A
y+Brr2UqI0T3E6BRghh0tZ85vf9LXNKmiMYetqBUEDu7UIs+8y3j98zbOsCIG4ydrGaPTkpMWfTz
ZMU61FYVHfXq537M0cEYFU3Zm7ICPs5t9MVXH+CxoLEZbFZJ8VUW8YrxcE2R+sqZlVZDaJ1j2YdN
dx8eIvonGBH9qg8gGcrLGZEgmzX9fBQUDRNVQm+BlYr4qNtxHQkB31jU7F6vBBy8g4UDLVAdfqpm
0aya2EiJeyha05fFw3rpsO2znpSSfVvcg9SEC0C7X6IsJlmG17k6/V8kXXRraWbVx/ROfyl3/KDz
ZswIOZ/kIrRw6cfePRGOeLai/ljKJHq9HX9K1cIsnH9ro96+ZAapIaRGwOwOdHGIpep303OHwUIO
SS8RR31+iLQSuzxNKPTF8CjApRezXzlPzvNnQTSglyDTxVpLjCKJbz75e2Gzu3Yrmnllap1jp7dA
egLnh3PPFdBuY+bWCTpr+mJ29drdEzqyNNdw8tt5MTHJqpO6NLm8TuJLMe9L+nSJDdTVxJIT7iUW
2zSdAXhj0dvz54HFzZE/GcOznJUBFwySFtD7fd5kQCTadYY+wmRnU0KbjE+/6L03elC1fwdjcuga
XHhlaNQArpMuibO3DqQZoacL7wAsnMYZTfsXe4MqHuwZmCImzFFlTE17BZm1OnH3bg36Br1FWZ1V
f7+UvjoLF74XwVm7hPCwvBC1H+EGt6ldtxhSolHBqJhMbbifITnJzlkxpHsVI85SknPAc6gymcXM
fFQcJ6PCYBQpVUzigJigxGBsYZ5yZtW8M7FomC79i7ImbI7qHDAGBmIOvAaP+Jm0xkX4+41xNqxx
u1MOz1vzwrwwhr3D22v5XG6R1bdpHNEZwneXP0l9QNQGYYPuGDSLPNskTtDHoaezxluJxYctKvg3
NC9a2XQvLgathc1UB+awU9EiZTLH2cmpgpKOsb/mYe9ilbu1SPSBSvTqVwcI0PvFpDJ9LI6r44pY
+AoQfSg9xagmpzIRiHqMToH2gs1zcAjKfzV8zhvj01QuCBcau3unAY9ZOBGDHGm0HTo5HZDu1i5W
zaSuVqvf6Fd7NcRC2/GnXx8Uf45zpfOpU1JlRdEkf3PGjfXrzHoFeG95yuCYOZnDn1V24yrwZ50a
5MbBvPYh5mkBgzDLYdl7Di/Jc3hKiuM0Xidyq0wl+vDy4eOiNbH3QnD6EnlbpATa/9aOUlEVk+xW
rBYl1DoYlRPV4wbKFY3QFoAD8LUSqaNqQxBnWV8wg5DmUNcPhsvxDYX17Gc3VHWig4JFMsjnwSj7
dGukTq91GrwCmmSiFqYst9DJIptphBdGL2zCe688eg7Ko1v/3rv3ngwuujGbRMc1wc8ZSuueioBR
S/8uHDqiPcLKAUCbpqBSBZ5WTqiEoqASFLKPGA0EPUKQuthyCKzz+r56tUFjcBgr+9WBCIMcGOTH
e4S8JEPV2XXy6AYd0QwxTQr5BtW/f2QalLDCCuuPZuWGp/TVHmV/2d+VuaPRZVoYP2IlxmUMBM0n
8Z2eH67HBV79evQIlG9skcyDS1utnhJ+ZqYHtLT7lL5lzHCMNWq0slF/M3DmPHiProNTP/3RK/Ma
3Hvy4RB/NItO8TmpjBkXxSsiOtapYVzhy8DCXnffWPFtQWYF2AhzfkJp2eDu1K/YePVBtqQeYeDe
Gt5h0YIGgyQP108SaqoVMvb30ywMy12SM0iY7wWsAmhNEqjRlkJPVsMqAP7VHs+n2eL62wTYFMio
NLoanrpgI/EOv8yyJyfS2fzgvJvGActBwBG36oEKeSKdA5mi1pAzsVjJ6gdjlcz+OgJVASPZx6Dz
MQ/Dd47orWZBccZkIfsE0RLmYm3UdCpgK00veLlnYHjwQla/cGluL6NYNI5MImQeBwL9uyDVBkA/
SBTXWE6cBKCazd9JE7Qar8AbQCp9Wae+2AyYq4kmEqMVnu8da0QmJebiF1WDJ8C/E5DpLWQgI1jX
PQKvtD8RkxNJJWnz7M1q9L1uD2CqFWj3acQk4cJARLYLFy3jrgBfFYrL8z3s1NewOb7Hz/jefw+q
M4MReRi7lK1Lj95IGVYNLTg2jWL7hfMjrCimL2FGe2Ai8z5GremWEQrSQgEmfUVnSpZ3crQrNuJK
zuxXZdj5/UGruaflfURyh40q/igcyO4yjllXh+gkoiTNklpcixk+ahe7jYhJ3+hXUV6SUDFqFPGq
FsIOy8vvIZHqiTGkO7Irpgr7GTlWX9Sf5EkHajsF7+IZHqdXXESFn8jNizqFEki4jWxvv8IgQZCa
gfJk75L5nUAhHSgR0KqpnFVRqnJFWDWNCJxVOunwVDLTId0NXngVVWer6iJmVmVQd5mqV8z5cEe/
sVCP4P/YhvrpRwYkXa1yXI4FRrHtQYPoncGvHx31BEpEFbT+L1y4zhBflBtkFyh68qNRuv7fZnug
m8AhyjbU7MOUqTvwTR6MuEC6VkG8JjYk3htdXC8IWqX8pjvdcH6uhf+RWxiSlG+ia69Cma2ejmwQ
viilNG1FxpZoSrPYjFXEZbpYpP362rHLCqYY7FAMfLpCMgQAFjtqWq6x3BBGiREjbANd+9mgNNos
X7+v39Y+h8BfwOfSk5Q93N6iQ1JnXhVFqyDoImPTNKe1xTkTMsYHEqcqcUjz6jZLuDy5VIsA4GrE
4QYS0e6ybzQX8f1I1IYsSgqtNPUMIeJE5iE3VDH2P7ZseSVvfY4wv6MtloZp+HKFtH4lLs+/K7MS
8wuYBooCdBox0zySxQiRk/8FAemrKm0FLWY4QHx6m7Guuydzk8FC7szfVtOat617mqsvBNYT3xe1
wfWvtCBtuDLvDzyQftCnwkzMZlDEl6F9HAiWg2yHdxSafzDRSK9/rq2CTAsbSX2hGu9zWv0/epfE
WShFsHGTOHUL3V41hXBHLW0V7yrfcXQWuNNQP5QDQMtXf1RlqoDaTMGGj/U1QVDgNKz3vH4VOKlT
QasauFo9asVRGOLcwJZWyxUwx55mikxZZvZlnDEVVGrCAtzai12hKX6i27sbnyjCeNFOKAHfbsvL
ggLDLL86xg0kITE4m4z0FF2XeWcSkoIDCUneAmmVrRTQZw35ov0ZPQ4mb/t/bElRG3UTf0qaZlk5
piPl8LIQzaxH+20dem8KFuhNZmNIXSMbRQoadpsz3MrtGK0oORvpsYuwIMIDmjvu8opOX9V9Jd+Q
wbiI0Kp8pAo5DQpu6ikctdwqQe4EciMMpj5m5jJB6Gwyjo+VC1GK5BfwXi88W7F0i5vxiVcBTMQ7
H/kCulhgL97nGA/rLkdHHiHdJro9Bb/gq5dxdiUAkMEpzrmXro6hsHxinCOSwZc2ICjvbB0Xx4VE
l0IYv8e+3UjIjFzydBSeLa/kf99XOFtq0tJXYr6vHHfLzF1Wx0Hv1W5RwyWpetVQdt9l+ojnfA2s
GF+7xGzxp8HSYBEsddXG4TIMw2hKR3L2h5RoUoLPeILM2FjIcfToVyheYThSb5zhFbXQJkqvKpIw
wCkYXWZ++zLiV0jBqVuFgCkErzJA6Zk0p7OpwPdjm5nHXSHuUvHJgALyFzX0rlM2t6SQAri+PUBx
2aXqzhEOVFBkAAx3Yi4i9DdqP9QoMidQXUmpmgPaPX1dRFuA6USsc8mWVKkdmEh6wHBM0hz9OCBj
krwSv+jb8Tr0d/3H6PR7QQcj1GXL+8vqQQ4YA9Ss0p6OLQej6Vjtosgx8+PnzXgWzSRiQhGrnySY
K+O0eoIf53UPPRddRk06E2pAAiYTGXW5zWyBkETIPOzS5lF/jAWjvqackugM2oWBCAl7vsIJ5n4F
a0cuoEcptrI284SHaciRTDAlDAGB/DsPmzhUoR30QEJvRalD4C2wFmByEAhWApoFWwJrYpk6JBR4
Cg40NeKNxUKKFRfUD2NJjEbixUj5K+IDHUsCzTJmeBHeuV3N5FKYApat+ApGMqh9WoWuNhkZBWoL
YtoEAzTmcyyu0I3Ni5CyeHLUonkVzUwZQfaq+cWxF6Ne+xU0NZl7EP3Ybb9xUBFFHSrt11p1mV1A
zF1eZUxJ+saddUfNKdiwFQzsvzBHZrVcHcICxDOWJakO8TrW/E+XTjw7iWoOXEC6IDFrN9Ngg9gx
v5AUL2N69mxzMMZsWbGWSbg2PyU2SPxHr3ik06HDK/27DxUZ6a7GptqcGS1iNSFo0+dtWLWIgefj
M3X2Fuk0y+EnD8wR3tjsnjrF2kcvrGk+ZGulj3s3j4Gaf/lzy3+Jzp1Mq0v2bwXaoHgTMJ+wVj1D
HLg8JedYbQisR45Zsh9tR3VkqNsRSkhZefIfDGDeduT1E7x0QREY/Q6pCncbpIQ5RRoCI5OzoUt/
+Ir/sXHHxjtWu3+eATABXKEFHF8wNmuGtdhVlAS95s/+rtA01uc5TYbFJNRAf4P0nht6k5q7rlaq
mFIVI7xaIZD+cvntqjRjZTSCzT5ODefjJlmOmrfCzmTaw4A7ECrMjItEGUWfHMEQXPtFupes0rUT
xwl4vl4ubKUzbZj+I2/bIZ7nORasPSlDyPrHqp87lXWZcPDYhzGhzfA2w8l3b1WzBa+3+ZYM4oCn
N7UPehNVwtqZ4REx6k2+uE0bG5sMYpsSRdhKlgyDxEpRT0TxklULfC8HK7rvxDbliLKPBkOjd/rc
Q+eaWUw/3WV27Rw8pXzfFqxP2Z4Bp5MhKJekJ0mKl3ENwKPiSb7NUcEZ6WLMygM02IuPtea1rcRi
/KxzS/uyCtmOHqzC6fKOXkQvUW0Ryl/Mx2g/uIx08cymusy0fUv5IcvQ22/TBbjBzcisBtudi+t7
GlR+pIIcz3D2L5kNd9t5OxRtbKagw0XgZX0qyBFJZgHlnrBn8f3FYBAX+nv9/bJ6+ZikD5OXX9Y4
bRmfyKMkhXZYQqJp/KolBhktAXiinUKOqM++3XF1zBAMGLYu4jLPBbD3aM3C+97jYclm0IRa+7TP
o8wquPj8glg33NOANBKY+0UqKTsgBYaU8meGh8oMiKtglZkYwoWolUyvbhutObl5zCbN4nRT08nU
QNOFNa1eJbnskMl0Ii0RxfWGD0eFdf1lGMhhdc5pRbcDohore7/naqFPPuyqmlMomCBulFAZ/Zu2
ljszqdwtEUZR7fn7n5cv4+AigpsNrWppiD8OfiEeM5UiizaZDJV0zTQA3NQqp49Ht/rtbnnKuia2
kXrWIOBEekzlz+awFqiCJz3jPS+7Wo+Q9+T+zC7wnK4tumtLksH2zKxBmGPIJ8kmvXex+c13JAxc
lTgYCn+IiCN0nzKXaVkK4S+/5tD6gP7LzBtapxbOd9Pt4JMx2HN7MulyzTpsc1A+xiv4A+TtnM2N
Ey9DbwX9g4iy0rPrpMbvvrPvNNwPmRv3wTieyjXek7bOGMm3cd484dR/RQ/jPmqs7r+v0RrF+Pon
9USnfcAWYw8IfhB6yhFHEnOipNbV1bwsy3c8qUt2Idh6DVCOW4+wSrV7NwPWA0sL1n7wNuIVDTYC
/NtYFlHOsxVYJ6fpIFClV1ts7+H3N0EFHoPdj4j9N18YAVPsB4jtiYxDEjRODn029v21QysJEOdB
2QpudhidJ6JoBjShT1yBdZxGoKvKkg4mGz3l3SgLeP2N0XmRBUcG4h3GOEXQiH2jg6sB/92Cs7Xn
F9AAXRXZWfieozFOUHx7H6/5I6z8hgibD/hCuJ6usbm/5wgbsLaMsCEFnNimxxhhL5Gyh00eh7vi
ESz2mlTCc7c7uQhvZKqZhGPbJQ0KFSoFQ9FYerIm6rCHSUMtapTaUCn9iw0rmFQWNoddx+trM8Y+
DP9HOk1+yztbWkmKjHTbaXxoN1e2aJWD6cspgMXRsQuwsiJGyrP+Bu0bO+ZRjEoJySFjCV6yd1A9
67tM5zUP8MsnH2Kj2n7y2hWDrEp0FfINSlTiGnrbufY+3rcr3YL3wZqAxqQ1Wv6sGKlj4eNF0NEV
ovC/YvkhZmkaBVIibQD6MnvhoRFcMd1b3LpHMgzM6ZBC4xASDje5e8HGDB7mPdYQJLRMVQfs6WWv
e7Vg1yM1OqP3Pe1M6KBZtZsZRZqCsIEgv5Rsqs8WJNmwdXLeYBNd69DFcG5Yml5P5mR9sb3r8IMH
XXv3Du2fJ+6o+GlTrXjPzMZJEbvOx7yG95aHsR1Q4gLgNdTMvO2k0DTKdtaJ+k3mjz3ReEiIw2ph
BWWEiDZdzCc9ITsl8mCfV+Wl8L7WyVA+OWhfAbNlLnKk4S6YItq8otAf4SXzsY9L/tjBtVvxHn0D
CckdotB9ufhsrFYYlVLrMbquXXcrgyH7HS0bBc4FCAivovEOWmMniiwrZUGXO3CWP0vhX4LKgGxk
cgMsAGLNaaOgUVdc2IDyM5Gi6ozzBS9NpJqWdnq3eE0fXeZyWtcYsPFlli7s5/XwkpwkKdtPM68R
7VvtWvfuwqIc0n+vl+zVmtMUkpSQ8IIuWp5nhRYRnZRt/pZme9c7RssRI+j3Q+/1MfeFZfVF486Y
V6zWJ9TYu6koIegm1IB5wwbBRYiBnYq9IRkxJyMcWawf3C76nOjTuHZs30gbwafhVr/H97/Sw9oz
nKR8caPj5LpQuT6t2yro8YxDxkX7At9C5SapESt3h/11NZc4GlpJUrDEQYq3URIGyj5qyvlDj0TA
IhqGoRfE1HPwJSwvXk5oBanMmXcl7eOauBmMkE2BWE+dnTvtRqE1neQWiA4j+pBXDPyB2HE7zC9b
4dNk5O9co4TDV93tMVqYsXUDpLL5mFfUJooD0np89Rme+Wt6Db7gYwfFdxDDGl1eJfaqaWYzzdaK
IPKb7FtEFj45GNGEXczzPBbFXBhKtCxZBh3SvvOoWaUG87eYP+rCE0WjGzEZl8c7kdWl2+owVBYR
C7KVdzDqjp21j/00IQRDnm2CMGTAQuNp+NT6/Dfo85Hvls0+clJeZNc5dPp4YqKZOvu1/oN0YQ5r
igkG7IJVTY9Fr2O95tsaGA3j7mE4/c0Gdb9F6Ke/9JmjuaKfgACnMpxhvt4g/NDRvIbjwos1UAyU
4T6M1iDduZWqtaLogyJ+PGpgzXHI/6gD3y8j2xmDGiPH0VaOwQWtP1qPRnswwEeWPvDFZExll499
A2mOP8iHA1DTmn0aNMkNfOl9Ie71Xup0MTfggJEOD0Vpc/d4kK9P9Gmfl/Hvb1BH2HbsVuZczc4m
MGbPYVoIpHHgJooqpWLM6I+lpwQASkTTJjtgxWUe9NlZJ15xDUZDc13xiicL1vr+r9XzTE9vHlUT
7xNu4uaQRoeMCplwxiaMikR6pFHMXBreLBb/+h08nWtvRPY/ikcWyfvy1akQC5esfRXMOBPPrGzO
B3ZmeDB9GlYoigbcGitm6VuhF8ak34F3mFn3nV2N0WlIhsDOHdhM4k2SlpXQyQDEKf2V3eEqEDCC
D0KwSkTyB75UHyMBg07MwON24ecYT2wxy05WbJewpz6ZM0TmhOgiEAkhtqm/k1jxMIgXE1Y1M3n0
eVTte5ZiCMs6nBCIUVuFkZamMzh1dNVN+NAnZdPrQfAomw7XGrVudzqnomEEcsRs5K7P5nrDqaBG
ss6cxmlt/oKNQOI+9v0BTI+L2b/RCONe98DHZZo1cXfY6cp+Nn3sjNxIRHOVjxBG+J/po+0zV8TN
5FobwNDERwnh3cx1XIOpolhz6ALZ4CXl+zWvzq+Gg2NEfz4TwzXx+WX4inQ8iuvRHMzZkh1Jr8j0
GOdGiqeZCXOGKIy6XIPdKRfjPJo+feZD6rpUkLQcLliHF4OCTS8IlyQuWdyVK50vzHmMhGfch3nR
iMSYKc7dujyWbzBBmheQG36fXWdiOc5cVzsP6HZrfPFEtMPOlaD3hGwEdjFMhhXKZZyvc0uNqxkH
iYa4kb0pgV+yHqDbQaxbgnawikZ8uHFQrpADBMHvFbnbb4BBjOmaJttIkaVEjW8mVzPQv7U+7XRM
SNk0prwV496oTWLYvR7qII+cOmHdBcxdSTRMJTOSVPdi/AqFC79wxf+sn/wxOycx+RkBTwkBjukx
dM4cklMm9i+rUVojflcQLi39WP1VPEGpc0jTh51hAhlNjax8chvAPAMWhMCH5yGABVUt9REKamxC
IJsDNwgkXFuzfkU6k6N5z5GJ0arD38FF9fZI0A9MpgJiAo282SUfozeu+ULvHe7BwXU1ir64BDXW
PsXFcKA5eGTIHcIWIA4hVvRE5RplpX+lO5RLCGrUEm9PXAKI24z6AheBMpiCxdd+Wm0eNLzTmFgb
yQ6nwqPfpz2SNNidtsmaLDjCp5W5zIXOa05eWoDhMYb4EJTGcEZxz56/xodo5leN/tz/Y2gTnQ58
uslMN2GFz2TEK3q6BoPOs4hahdYMknR68ixzlwFyzgGl7+3vM575pRDRNSrglMQpwKkWfg2uZsg2
GCc/vgT35BJLGZIxqXznFU1UWVAuCt01ZHLlwcIqYPAQZi+4Oag0emF+6JeMroYF22Srvtj2/GV7
i3d4xEWal+74bgSEwXh3rXunPOVyPk02CtiS1zP/F6t+Lodd0B30Cep8XW+IHhnUDu9mgJiSVrWo
OKLuIEvJB0fIFkGmIGtxibj21ZXSRzyfwYDhVPkHXSflF/uEHH7k3uFu2mm4rAwUlTxff2MzCkq/
B1M77suV7+iHfH8OzxH8ZcqJ/ObuX9a2WhUPk0zLmv1+lgKy16smForVqW5gPvBR3EOnqnbTeYlb
0pUAogyBQS3UOBDtlo+ZmR3aJ1juAm10iIGpck1XAwW/jjLIJajbL86yb+sXx1N8dUvmGUuntyXb
05aLY7IccWFxyG95Q49gQ1egirmaZszII1VOYzJB06TLl1vPMfLzkIVKs1QtU8YgRmucdnLUXpoP
9beE0p1dNXIlOWF7kPCKbjOakwrjzFCmcXch7d+7Mzd+yvKnLcbOibRAvRlB+uLaywSsxV++aC0o
g4CQ68Eb0Xdv3d911v0v1iy8WRPvCxNpieiAc5sFmzDF9cEv/25wDLj75VFxpOaTGGUawCzQlaaM
VWHPzXLjDCFn5ZUwA0GnEiPqJkHNOe84fKmOahVltD3y+X3EGIGMoKNesS15stJvdWTBifOWwUqB
gmyaEIntFnOqKKr1mLvZCRikl3q/6uLNDKaPgM+Yt0Qz6wgxnMwAEPUXEychqcOTlXVL0d57D8Qy
0BiqIjU7J5PH0jOy1JfGeSN3wT2Ck/VKtAErtIdazCOQhZNag3cWh8ANsZ4k3/hKFeBg0iB9o/o4
dWSnhvqQ7+0M/rvCWkndzfj798szHkvLHGSt4zlczUkyNEv+HelUIwkU4NTfEUlWKkgJJ/g5LPg6
kY6qvCtdpoQU61+ZfX6ps612tVPnaPQ0/KD1k0mcQRNAvOOZfRpv3cKgAUgqmFRf3/5xDxP6Ooij
EGGZQWG1SVV5YKJe3hXDowx/s84QcERnRbVqLlS19kPBrwJXKZdyeylhKMmwbJDQWtuw2K7DzOsc
fg4/J26NUR0Yo0KLHwkKXIvvUpdlFE0qiApwBhDnnFjsWHFU4YJ955ge6aiKMlQnH+sJ6V1zSB76
fVHoA+E42+g28V0oTS6jGwfw4u/ttzUpTN6jJ/YXgxv2GdLkYS+H3RwudHD7NhHABCn2l+SUE3Qo
59UI0thwmb8IViVGoHQjQM3lzqO4d4hE16GVSqyGX8TqZ6wWcZ8gz+MRCsNDogGLEYXIVhjOULh7
pQ1kzQ3p0TG3kaAH722wsdkvpVw7dUpgwfBpjlWzNfma02gQPd0i9oSTC40Ppxg8j2T9lwcWtRzL
vihMdQi5IlE2sJm6uUrEXjvzCkMgkPEUg1ry59TgOb3/R9SZbSeONUv4iViLSQy3GhEIEALEcMMy
BjPPM0//f7FVfU6rcLtcNgZJO3dmZETkj3wQdMj3SBS4o+EOyD6DH7hwszZII/F8AUPaBm+62twj
VvyfqCdr8sr3VbXzDexBTBI1JjOhQ8muTMvtbMyw7m+lvmpmKhipyaQOj1a+5AOSEegQeEmiwDae
3ekyNKt4KVoh+kByZ7eg6usi6PGwC5NPa8savGChh+V76zQnT/5A+5tNrX4Zpc3mx/q9dL7hO7yH
hS4GkTHjPpMSS7HSXLXqPi20qNA6vJ0P8Yskt+DO0kOjFJ3g0btVfz5gWgXtvA1EsV1wxPci55XR
SfK/POnE8m3YpjArYeuKvye+hVByTr1NTn3jRpGvSp3PJGbTHaMEmN2T2840m4yVE9+k20aKto/x
GcJk8S0U6v+Pj5yHIJt8/VlPCgfN15m1he2LU57xyhXZ1SmTqFi1SpUlzIwUUj04k2aVtjWTxGWF
9lVgKV6x53FHa/fUsTu4dNXS+i+OMaiSUoup33+nv9XP5mcDLbtANWLDk8+1vgx8ZjPFIeVet/fR
p7eNitPj72Z+ZtjGvNovNvNMrs3/3BIrsmr2K/lMbzjVnDqPaZFzMtXI9TM35XTb3U2fqJZA67nl
pnTntkcn/4xOb3wJLQCba7yfrNFhkbhgH1xrFyFL/dQZBdM5m3V158rKOUpzmdSU0MkB0KP5efcl
q9fJkGpKkVbdEtV1EnAi0hreEM7PnEoiXr26KBKp6ft0z4pbL7fpTDSgU6yTrP3razj04tFLqDUL
SpQzeTiHeW+GvQ18UovU6gPXFJnUQNFfbaPs0HVTT0asf0l/1ZlF38AvVRgXY6vG9Nli8p1Iv42C
BiL+E/ivd/EgWIoUoZcjo81M+qMXUQtybOCie4jKrc1XIUtERz245ejvEBDaBKhl4Uakgmra080q
c0cJjGWppBsXDA7Gz5eYthpu8E6y4Cn0IBLBFmzj8UIiBAuC8Vlcq8uQMARpWoxrzQrRaAnNCSkb
poMVMOGAZKPPwGH8c3CqXP9k84bvMFqvXn1qzMfQc50NgwLismG9SiRgaOJ5dpoVzeR3oJZyBWEL
w4OAoUwe8E8d8GGXnsCfxh0Oa0m68NCweawCeV5JIXbzz3yUL/8NsRKOZ98meV30xb80QNCx/Xn5
x/Tlb8IN/6ZvJJDihRu9E/HWM7vkE+b4muYlO3cRvQ3VG9C1GGJz1MRo5S7j8MYG8u2KEjbalZwb
bkJp4W+zuEwe/UsfGb9rOcoZlDVAHULW8HLzzN2U8/gd2cELxcKLWSk77Nme+Lpg+BHhs5NgA5LI
Beo63yzv83oHIJ3Huiv0OaMPrNewshGywSOA1Du6BLed+2Y80YjB0u1XWx5YmHrj3OO/+xfnhLvx
0857OypsOq4fRh+ClAsEkUm3pnTpATnLbHW6l77oD7UpUL6QdQ90qSHLL39/C4Hc4iTIY2aoj2Um
cxBFg5BsIfN23vT+s2HKVOxwzsRm1YYIeglkrqPEsyvkFiJ9xNkm828LnxGkJvlSyYdvJuSYPFJL
R48rB9wgk2qBDAmOAehRC1cyHxGW7sCG401SwuHQKXNnXYPrznmwPezsTWNLmtAs8/TON3r0ZmhA
3f2dU1ZCO3+anvsar5nD+Abkfg49/jyqRMeG1X43Z/0y79XcTr6FsADNcqvOrpvHNfJu11yroxuQ
iYFt6SV0LkS7B7wpfLx1n/wAD7LCSDQrBs0hJ9HHVW/b3/Z3PdHuHxSEr6BM8NACfnTUoGWvxmCq
AIn3Eej0VPEQqPoryMfvsBB9o0/6SW8kNtVx+e9LQ0If+IOBEQ0BUvfjYAOjZJPsCUNiRRthO/sP
3idcS13Na2PJmrH1UnOSPXD5RFdRkBCRUCoT09UwiYfkF7smcbrQktnTAf9ePWQ4zFAeTIfFIyyQ
cTwCmRaI+1diAvGOKBEeJ7rCzCB0xUBHr1FxWFz8ZC1EkslyE1WKebVMIac3Brv3P/eLbeNKfr/F
cE2+0YxtM74MaN98FT3KlY9NmKSNGr4WNKyT7PgMbvE10eMxoDVbxiKdKUNl51R24Ck8nvbtaT9I
S6myPwiRkCJ1GfTMUi7gb4Xz2uQwJND5hymEacQPMLXbm+l7rqlWtUkd9zFc3v7NBdgwGUACoDqK
UQbbG5ueirH6A6HNDuYKZPKQh49x7+jeLMYzRnDk43ws/lg8ygQjihHUMJidIj7qUWW6MgH4erng
DcP3mr69eiDGmGixtLIpF/KUSBQ+qnTYZOHHiun6Mk1l3AOSdQMGJT+uDnip+aIblGlS8ngKWhyl
4CrRCfIYGbbJA/INSQ1GSLc+2S8fo3pYk/UGNBISNhUhMjB4zKklE3H51qRzSumAs2giUJaZ3nmj
h+yRymVJdxxbADVPdv6lL4LbqXvqMkadZooOagWfHxILSYCO0kmVICKtvaCvQQRE9SfO+wsM27TF
JKHM2DPZO9bHik/9+9k577aK6HfwCi/hy6hwpBmzvJBRp2CI7BIMbXVteU8dY2bPCc1GOxMmWggg
m8AcX/4aJsGmbQfJMgSqBkEJ2NuSHQKnpx1qmP1yic1UmfYlvxEDKqxJnQ0tQUW/3w1JOT7v+NfH
g9BHEnW35Z2yl8YHC1SGrdo2DlSSSPFf/OG13230OcaoWBCB4kbZjnH+kpEzzx9jVSXpOsoAZs0y
3wSlW92JDgy2GsVegiKOX/BiJPUTA7ATU/I246IL5uAsnGgC0CdpqNra4gmouO5fbY8R1dnoXTwA
WfS51eTNHMH5Fuk/LAn+0bOaRdxt6sHq3M1TCTjsarXF7uSv/z5gs3+lvf0pO1a6RylycPE0ZARQ
ZawRK7Pft1dSr/sC2eLr2EihvEmFZ2Q+aB1X7Qe0DJKKMNfL9RiUF0sldQkf0cXc1PKnu+JXd08K
bRppDAhSICg2GsDmNNMv7O2Y3rXLEwsDzVL728N+MH7kKdK9lrI/Gj7yPs07V2ptw+rjSxpHPp0e
F2DRFHGAZE7DcduhHaofpN4sH/VTU5/mkwb0ivb1dmnvCFfWLmgyeeWWUlAK43hRiIj80lY2zggI
jZqiu0abGOYtilJ6kaRWoGRfbhOZqmIAHwRM+MEVf1l17MD27ODXthPHS2jr2fYozi79k21kwy3A
kC0Y024lbNedHyjGWKFxa8RNdIfO70hjqS/ogxDeiXjIOJzm3eamC5nDlGc+E/5dnbvHSY8iz4mq
wSSOvMCZBPxCO3I6/MWPfF5CBx5KWS5odjiniISaULraNqHmaNuRHS4Hu/YRZO/gdLhZA9o4fKNt
d7ktWREg85zDWF0d/snH+4xC9EI7i2+xEyzTwwAB/yhGe4chW5l15/G2Ap5jBWIYeKQPUGl1TrBk
j+ScphUUsxwHIbA/PTUWJY2Btv97Qd03uPFzwI0DdIHaFsW8ogNYdKYakmwMIJS2jDVdmQ/iojDr
6+6OqWzG2RyQVJ5a2JlgnSWyq1L9h+FBZHrgQwrnuZvVVXvceUkmjMBexYRIYKqzhOqoIFDJZPFR
RYWYFDfg1+wAQ1RRRe5LlUE7SQWDyGM6vv65CEMmMw6pYFMiVe2HLVZ8/VtAq4XH3oeY37xBb8QT
Uko8uItk7iInqsZEYdt5YhZ7MZma3mgeroEyqbUzFcJdhZtN2Gx8F6cWgiDeZp3wLBTnguqsn1mB
iE8MD4RXf/dnw3W4wQgTcrFaFMJz5DPFN5gDEyk7XUdl0wueXZ3v2W6XuNN1ts9rt4A3xBl75COk
rY8zHr9ZALLyVaJhsTa0TB7egR9I/8Szq/KL0oJfhYJWCbB04x/a8kJDq0/zhJKNNXqxex/7BEFR
HRedrYKPwP7BOT/ZJSifLcwpHYYJGYYvErAay7HH+uTpL0hfyp0C9A+hClunv3dyUdpr9fhxgbst
CCF6mSz9lzeetrvAy5JcyRCXqofPCmaoM7e1ahqNwtsBCtW9Z+vcODhbtlvQ9QR8esAaSJaDGk6c
B4r6OuneG0tD3aQR7dIw2aMXu/F+AXyoXQdkcyRXGAbm7DlNL93YdJcKxBkhp4o6wqAJV5ghEojo
0L2xiCHYTLm56Ud3adgB2/NDNLvpXPHDatypj0dvixinTwD0WRgFcPbu3Bc8z2Ly6WaRvM+ZNEP0
o4n7Rd7HS6ADAK6OjN+mUaZXoAjKitHL0V/VUKjrZCkuqrrmaaZPd0qQVd+d34ibqlqH6iU6ITD6
fMB1pTO/pMkqxk7JB6wRHVek3LvborINBPvKoyeDhRWj/x3eKzj7OVoD1670KaeeQChSZUyRa0hf
72aSE5PX2jzob2sDo8FADbr2d0Pp6U5YYGuNSJcujbLVUUDRFqxDyDuxrupw+TSJOUPm39CzmG1j
9ippsi/uaIOr6m/wS2AKkoCMNGZvDoJ4aRNKCXPEpoQGeKiMgj+09YOExGCZkCAkAG9JnOCBgoyT
lAARfjGGYci3LX0mu/B9KlYt4uIyCNgA6g4phsTFifxRiH58IwWVtNQYSS7jkWRMR98hwPKjUeBE
Hq8iGgUxA4COtsdf2V6fXqfZFFh91fwCplvUYEBCIyCZ7nTYBBiLwHdFDEaY8KLKvysXeRVf5+f1
VERem2+mC9ckm/RLzT/PcRhWZI+0EXS8DuOGJqQwX+I6hUG+24ePO/77sGmNkt/NRsOB8Ea5uEuz
LtS7GfjhPKTvC1uDN2/+kDYVS3bnyPyGp5NIh00lSuH9cPE4rdjxnmF5Ukv8jjQNlJO/RCStFzEa
lbl4nIvgwbSe4GguSBI/3Gjk2Z52UpuFypb6bp55T4NgMAdcU6G5sRPAu7mKVj7t4vTH7MEle8gy
PrHRkPp1a+5BjkHcLbpv7q0BJ2i5GWpJ6xa6ggWz3tl8f6Na+Eo/ZsIrOwoGjVcX1oCwNkiJ5rM0
hZO+SFNYTCkSmAcbBEYWfGz06hEIJo1fmDgWiNwCxoC7mEFQcc1m4aotA8/XQZ7gLO4smkPKCruD
N7f22KQ/GBQvH0eIyDacYDHeEQjcPJz+iZmp9jqWqOLn32xYehBFITVABGL+dHMFVVN9HhFxZeAA
3lumDD+bWR/yc8/hOypl/RqJg5ac/LKls5etjTqIUjKors1wTMKRlBhFnF2uPoxMyStM3W3skTFR
bH5Nu0PwF44OLG6BCFcomxpZ8IEqP1Y80xclCBMaIECaoC4wVwdeW3A/+n3Q3K3XhxJHVwXOv6RH
2pLoI5MMA/eLHJsdGtes7ghfpYehroXBp9l/heedOBliesAoxjSi/RyXoTxqJ9eenmFlCn2CFQQT
VrkYgEU8iQROOKmJQkI91Ae9psSBQM4rzcBn4RA6jjwL3o+Fbs1grhd62XLAEiHboHsM5kOKgeWV
X+2i7MCqex8j2MBu6TyRlXed44JI+8RDGjydf2lGGFXvAbORG6irIPRYpG1y0OYp0bxUbbMYUMFt
kpOxcIFLIpb1zlihb3FkykIn7vLmWuqaysdfBb5MszXHQYlDHmSg4G8HQjO1DzHyjBulCFZQwjaH
RiDM7EsqY5FVIutr9QlUxoMbUu1vuyesA447R00UzAGkYR/KD+nJUffuOBnrOP/tnvYr2rLNAuIJ
3Ps6kzMzIdUM/XqU5EV/38kxV6zOQ46Aq6e97mAMyHgs/Dty08cYjW9fHrYr2h7lwRUfjg1YX5lM
WHOIVfjWgbAB1Wb9ly+Y8co/Wt6LYPPBlNQJaguLdcQ+oD2Acqt5J9cBIlQ6/fAxvNa+8K8ENixy
1UKb0OrVp2V7Pd/x1oLbyd8FlMslIJN659w4jzT+4751nhBsnTOzvrHpubqqTFDVVVo3bj4g844F
0/EOvZNyGi0dRom2Be+gbeHMtA4fDFl8NU8YEnX3kXTsq458ZWc9GYyRNDLJjY8X9Cq0EcswKFXg
aOjBpvFE/rljdB8ehlwR/HrNXSS4Yusz+tYsYkwt6t5xrsaWhc00KQCWzTFvQYMH1nzPbogFBEYQ
79FsgrnFJJutRhiATIDZBmFfDY8lRsvE6atXYBPVdtmZaPQVPuK7waz7gXVvBn3wDU+OvA/nF1Gu
1ZZzOPhIdG6twEx2EkEN36P3aINxdZ5pT08mZiazkPsdY0v6TvofcOZcPgVZakxYYmKHcuAV4Qph
lUGnhCB+w08HHT6s5lmioACDbI4TrowWkZNmoQFWP1/PaP20nmCawHvd9EEgeooZOkSiR3WtxsB/
9gJqSaWEW/483RKcZstfNUDRyF7F45UPuTQh8I5Ihj4UErIpkhEpTPieVryKAsyDoQ7DDnr7ks+p
Z0WuCkOFRD0W8lGIqwQtghwkHqn4aUQkEkOiteCjApoxySXuKf7J4g+/RdLzrBEuKr3kO4o4ij5r
uM8Y5H5leeSW26bEoSZQQBNT8zbPPpO8K/sxZCi2QpWgAT2VYAJ2ptaiCKODzwux8ukF4iGcbGcP
f2EodaIUikig7U/Rn7oDIFmmHyq5FFpldFhgD8t7U7VCs+ZpVj2JSz1X3xSOSEN2LVjdc6PKKV3A
o5oVB5I/gTLKxwfCZSjrF6WQLQLegiowRomG3MKQOmWMqF+qX/1iI9TGrMN0tbI9hd2Wwc49BrDX
OlQBi5qTQrvmG1owPtizsdnaO62URiffRreCUr7SVm+s1VLGzHPa4xe/hPyVbVpDoun/6uflAiau
skqKaZt9WNETNyVyZvbJErn7mFIUDoRgh3Gd3NubTtX968I3FUr9h3KDnAuWibrkHFD9M9dFTcPL
t/K4oOTwt9IV3GK/tsYK64xPrARo3H9P+8Ikg+1gPSgiHb9uZMZwSb++zHWzEJFZNilg7wgS0gC/
sMG4UVFK7s1sSOnBfQG1MsqQMljDvzIUWBfoxgb+xafzHYoRCA4Ehq/tRV4lcpPBAgf2Od3oGSl6
DWRNHWmFZ7pH5jgwCOAOZRCvGIKJ3rt2snmBCkMbGqgWFCM91IBS+/wB01uVQKGhmld91bVbnzKN
icyg/fidNd4k75qNUiLOE2cL3H3hh+mHzBIOH36VxpI6Od+gPvz2Pt19S0BshQB04UY1QxZh4Jh6
gExckJrsBDfs4Mt3r+pkk1u0CzAIkdz7CvsEdycj+MW6jSyYoUTkoNopVFvIL3AJqMhrhQLwZtgk
my7Q/oFq8NkCF57gluJijci0dLwQiMJX/u3eyDySlhc35ilHIyBCZEsjOVlpK2JoXVPegwfsDHhL
9KTw+m/L+bBEskpGqrP7bEhHitFhnMMuShkrZxnabQIQVAz5INRQNany35NcRhD3ZP1pJD3gB18V
OL913iUmeU379qtPeGMIm9U6s7watQdWjTrKIZscVZVMG5UYy6WK3JmCVo8L8H3mw8jk3W2f8Qi9
A2Yf1lxmM0xdYP5gidZuk9oOEpsmaepKG58nygEoZgMNfCGOdpRyfOifrhjAlKU0mThJJLozmnUI
vzu3Oqe/wC1cat3a2QiGvSYa49dEr1OWUdyGpu57rjgT63n95zbJ8WCISAOnefKPwXq0HhUHJxi1
TPhTOqADiBLI8oBnRK6d0bau3m9McUGJoBcLz/jYZgwRt7AONVAE0UKPpp6mtc9qNxPis6izuLpS
oyouCSpRDMQPnZa4dq1sq9Zawl9IhAFtsYp+J4y52IYhdeuSkQlSPQIzJKH8dsoe68a8R4lV9U+6
usuaK/MsppZ5OfPmWTAd1Mkxs69YPGR7nJgt/O2te0T1tXW1Gu+NWgm3SXy1GDtdIuBBx8QvS/j1
kRLYpJ80/svIXbAE1XFJ32xmlIEnM08GMYR8PZACP2Ol4nrI1lDKNdClfwk5fE+0w3JYIBl/yVoa
JnMnz7RT49lXr3rb4WO0HVYn0l/BR5LJLrgd8fMS5PoVJnoR2zNNr7ybdH8UfAP0YfPYPIBwIXpD
xqn2xMa4QMgNAqaUaSVo7u8LkahMHzLDB/hNNBa2Q9GFpIClQkARe2nUnHzyjXHdhV6tPRLDCMoP
tTZO+E9JNAoyBttWwlyhZJI968j6GNudvZ4eGATO2/6M4NQ26Hzw3SpYaJ2QcJwDRNF6hUN9VD8k
64pIH/+BFivB6g0HmEAZjJ5Gan9ZHVHQoASU5kS9nhM8swJsMxhneL+ohcMsoa/6V1bzjZ6wiOwL
STGs2D0vbsOb1NuDkENykhHDigExE4GeDoA18DrNtsHTFkeFCzyn7rdbbMuIAsZYYsVb7Evl0y8T
Uzkt6vKJf5b52aIvOGNKov02swmQbbHoEyJRaJ6yvqrTKzdU0gycG6sTZVjroDDBLTT8VKHa11Su
4dVOsSbFlixBrL7U66JwiCCoR81Z83NqMBniRtuKMXzkEMwql8qa98EXArFhhIPU+GpwUfEh1ErV
gT7QrFlFw7fSCm0+3Tlfhj5RYz/9D6V6mQRCb8BwReCG1MBTUVoqx9KtoQNbcz7WDUXu6MA55rZR
IqRDiCzoljSx5BD8kThYYUDonvJBfaMeKOXQgOGmBM/kYxyNhZW9Qf2UYUotJtbZChaxXr4qP7rZ
cMn+EVaJlKZEU1P3Qrv4AqSqvVoRRg/oX7bijEYPIvgkR74l+AVS/meMI52AvT/ItnSZzGuDfw+s
SL9vXvKnAMpiDBfRx8l3G2d0DMy29FLfe/zhW+JbgJmAimqXUbKm3Rw8NTtEPZEETjWrXuCqIYOF
zCRfpJUnhgWQfDq1Py1qUWbK8KT1LoVD6iCN4g+deG4v0WN0c+i6VEl3/yTPHWqh4PyiviJayC3d
IwlptQT0UdTCi2/6xAwrkPERnNmGjiKHmLTr6TGQk/oWV4xiQ53J6/A8POLWXsO3TM5lcr5CLolm
Xr/5DmS+6Pd/aFgImlJawDyA7LCamg96Cmt0JOso5TripNKZXTlNpyNS6SO+0qY+sTZlJ/NvhCar
OjsUYmD+QnPpwKzvANjJKwS3yyPAXuGfXjmbAqH4Q8GwQI1sfKD/+mLer3hKEV0Rr6TwWkveq3+B
WbluXTsPoMFOKbXSz+AR33ti7MPZl/l5f2OONe9bMWmL7pQ5mwQZGP2Ga1oNy1VbJ+INuj65kueM
bvNqzP3fR5YmRqoi786XR07eLTAyVDROWWatmw9OBfwYttKazZ9ZwSmco1rB4SuVOcfoPP0OEc8e
fr/T1+KxOE1KP6eJBW3457Io8DgtdpNSupu8mUXwYArFtvP1biFuU5xaIEzNbrtxvjlNoz08Hlms
yC1UAvBsViuTWrkCktdQXKE4IM5ScmUHrWZ2AFlgqJi68vpFEr6ivs2iukorJPoscllmGOatuImK
CqbqUWhTE0hRosq9gbQfAxLEhASpP9DRPmQlWN6XsEAvP+OM4y1EtrzINbHqwk+oMv56K3P5M3uX
rApVC1yvSqFOVdkCt33OsqnN9JWqKRj1StAp6VeJmA5O9mL30UOHSNGMMYOj+4Gpu+3k2hpaXOs+
kYkJGtbmISpBPcDdZlAbv71KydnTDASs3kUYisEe/DqAKdkfvBmsj10gN0Q6uXgMPLgHqFNYdM0G
dx3li9SBbyy9jgxL0SK6Dnf983A9fY1yk3oMnMyOavdTGHeowS/zMoXd5I19xGL2k5+u/srT89hd
8+QwDav9XfoeH1KBdKdUVLmzW/EOI2UGaD/+stoTnQ0zIgFTGO1TTPKJpgYVn0bbWwhxv2bgyN2l
16PG7mbFAOtdUmEWeiG4Pg3T/Yl5yjPaknP+WCQ3dYaJWPimzNrALVGZYd2O2nytHj0xULaxLjYF
YDtHPrINjdhnnB7w99LV0lYAYxFgiXtNLHD1uURQ0q5Yg5hda+fZdbWLsVu2CWWQtj+UcrWhdkuz
3yFIpW/m6F9KC9Fn5XV0kq2P4QqqqC4yBk0ujZWm/F/Qc5l5chrsLSIQ3NFygE+SK9csHfXmI2QG
Ya5ZkLuAVyEWsEiXd0dh8oFAfIuQ/N0RM63sV5tWc90oEn1UikovqNJeFl0y3cc/1gO6/Kt2767O
q86FzkiRBqfFTX92x5TRrZYYqTSwVJiP03F6oe1HhtBKW1o1Qg6EQTwatUSqPlRImB00iF1olRjx
RQtCHYtLBPRHcJVc3tii/mjgMGIMjE+kh+duD8pzUixBIX3sGKC1iodi/qo9gScTwnhlOSPWOPgn
XzGxj1yhLQJ7X8E1rjoxZCCEGfQdAloM/L6IWNshwHSY3O1NrjXnFVN/0QL8XVf8Y2fdKHAOZ6Pv
8sYwCQxGDrf+7dHZHFH7Bq/WbMVINWSLpCisVtEtTMbIbx4OCVY/Yufg/pYU2C2ISpJQ6UwTJ/bB
erhjABMjqz5JEQ/HQwvTr0EptsIyWCGJQlxJbvNykvOrDPyR3eGJJf4g18mDwzPIillIZlk1iskH
xujlYJ9/yeI6H1jOOJANvhhrPtCTy9flxSgObFN6qy52m5y0YuPR/YSSUSFXNrqDjKVjIojzxGoj
01wIbhJbxyQ/SvT5+rW986/Bk4w23yjfSHg19EcbaREef7bRshUT4tatZ4+JLmy87+GDWTKQuOJi
9BpgGzMoQ+L64AIpUdbXOBfdmuvo7pd7APbRg5XIbX8Nj9HbvzDg8h7eHCsqRbgLtKotpMFw2l+B
NFH/uShBfT3bOVKbm7uG/8PUgJJzesGcLtyDGy6JH+9y3dlfNM1Ao5waUIAOA3jlBvXw5BuUWddl
rYss8eJXMTk2rDJTt/fC4oPhkM9JIS5Mri/7ebZvVb86qE+2vVW/yq8+29bW3rFKh9WXXUbYgUlH
ezNaD0CApkICTT0oNreaHur2lMEFlRrSUkWIyXfxR3pCAWuAynSAafiekiyRXZNRiVeutE8UY2VU
amBU/7XaRVdgJY7HPMt8PqjxnIM5QwDaGl3Hr6e0wgN6Ou7O6UU/Y8QJDO+V21UeMzn13tW7Jy++
YXOusvvRUV6oz5XJyTpGp0afHzjzZHkmrVbhreON+peekWFDxYDFjH8esZI7PD4uKQ2WPwY2OfAd
mc31iv6SmgYCJArqUuvtqVrWrzF/VaktexoDYtiwP7rzPUWtWhigDrHaGTI2EVakJ9UvoJXKAqfh
qgJZh57/MYTHBze/nzneqOTegiSr9UX3L9wtZc7FdFxvAzl65lL4x/wZxSBBzHknsRBLB9QIstTw
sPze7ccyUTGhhmf22jYqK24O3Xa9jZ2nOU4nhntWG3WsQ9U14Z+s1haKRwklhn9nPzjOd3u+wlDl
ZnbMwOSfrTLrmv57P224vpyNZ70TXc3lQwNOb345Z1uPoPhycvfomW7b6TMNUYPUISRu2nsMoBrW
AXC/EuaBbcxBn0PAEtASzRKZC687X0f+6yRjpulR5u2BdgAc8Yd31EUOrKvLUBAcHEw/CGDmSE/7
k8r38WrQb+HgcInlFgiIgAmHQO+D7jP9T7l7SkJEScVuLRt7CiIjdYpogTTSLZuDqp+s2Juh1tBG
l9HjVUoBs4oT+F9LkIDPqDWSuV5dgxLgDrKpYOZFe5TnVcIkqFQ4P0kRO/GlqyhLjFV2RMZscmaF
SkG4J0gj2BZndJ09ZR4za6jvlGKRKFLob/oU7vxfQfI+lKJO6jHptfdouDPJk55TP7FYsMEpmyRk
k5hhaieBwXYpa8OZwzAzkk62PlNFgiEbLwRD6yAasfDlJCoqTxYacr+aPXroPFLB5m/Gs2i0UXZe
tO0q07QG8uUtQ2RSqoGxCaCBDCqKGOxJaSOevLBk7UN9zgEKArbmPCZQbGx2qsHbhd/b33f8/qUt
anVloohELVoP9jSVj1iRoUYj9RBNYxtXmjdAQWqZ+QO9fWixofCesz6orpLqtDHNb/URZEokba7J
YMm3Ba3TJFeEkzmQ3sgDTtDbFc9EVGcwPYxwWPTnCXfc4Bq6aCplT2umHBpylQhCH6AzqZfoa0KA
rAq09MJdR2YXMmBd0x1QQn71XVFG5b76Af5DR3GYH+bfra2xIVwdjbPSQKuDf1gHry0J8r08OJfd
9X5YcJ/YfZa5gLcZ8+bPNzhcqF26d/Z6miQV+ucCrzG9IVFZVm0c6Gu9wq8IV8IFBDQxKEtwEzzZ
7fTazo5t8z4ESPIF6Ws6hwb7XUkMlC7+rOkKjXfv1gZVHOzntPZ7JlC5K1Yl6a5dO9nBM317Z9bo
xbGAhwKFU6/ZONqMRkUrYTXv6cutYz8FlSqqNrfJIb4M8u4xyZMEyji3RM30sHHj3eLNyP2BQfAT
Zm7kNZ0/t+E4mF70mK/qdOB/9JXYS9So7ItwzR/TVgUPpZlHDqNaVxWupjeQx5DeKCnTA1WmFlqW
QQ63vEF5a9VJP8923lUlNhyyJpXB/fUWvQU9FN2QKvZztHf0Ny35py8kpT9mXuyYV9dvYLHQdn21
ZXSniTGGQy57XYYR1DFih5FKqyXjT+lmONiMaFHwQdbMPioO2smu0St6u7eft6vuiA41UmfBbuPc
fi4/s+CVCnUpIdxRjMtQCKhY4A8tZekUfYxwWgeHURVaBzNK6IfpduduiinECTm8/eZQgt4fZtVK
HwkvZ9LJinf0/M1rT0lWs6nxTNLo4xDBT6xZqHuMIpjn0mkyE77WuMHAowsN/wPPheDzcr/j0m8l
UGNHczvkbi5V7RsSlRivqlTQe6ZPiHhY27yhGSiACjRR1IW5NxX9ETcfcnaJoTJoC0eQaHFGS5+F
MF2WPusOfSfF3RD2vTyEshx22OEdiTOMqkGEJEZiBCe0LqGK7g8KlioeZ3m/PC6PybNo5lN0ctGx
VQPpEN4hNPKEiFT22hzOLZbbqRJLQaQSjtLjJKUkUDWVigpI+KY5bvY6xoJivOs4hLvwDp9YEz+u
CPGr0El1qJ8iDEpQt9Q6NFsgeifQp9iuRSkSq73U0wwKyYzotQgoEEwAUUpFhw4x6PXOiySsNTAj
7uiSW4WUmHc2OF5N8Nj62jkszlEFWfY7mTFqN3zRiePcxqXprm4fxuokiMMtypnSEPOiaBCY7ZRe
Gp01emfaW/mKl+uoVQF4DxkqDqA3RROPs1Zj4GSlxRBFPGApl4lWRw35oaRwSZBjsaHRL7J5nlqP
rXMbgYDSPW0zXzB+QM1fe4/YwrpxOxQYDwgUnmJdiHOn7MOxeKYzOnDLOz4tSzw5LwwKg1gPlL+k
9zygF99GULFEFYRJDFUghuhUWy2px4HP3RyRvxQfRhgYA7zff0tdXKtvf8RI8nRqjkVl+GiKeQlC
F8gFu9yRUS+9aF7b4g1eKbkcc/+ASQjuYY09Nzd4NSwwYbaNpL6oD/j/yi4TtsmwF9etXY0YJluN
ionmSJ6HhNIeM1mHxYNdxt4XmUzV3uTt+lkWDsd6WlfjGjuU0/w0onuw+bqbmwPKfCO6UHt/48Ii
F5Gl14GP3/HdPxrDVHSMm/T+W8BzYgzLBXlIWsUD3990asEd1zu4uXT6L81Pu5bmh8/upbcdV+fb
fq5zb62apdERDc+FmeKb1hU7nK0vH+0vNlXLc3wPa0SY3nZS9xE5NYEh6h1NAubF/1bBGvaD08+J
zbfc5Ff3C7+P9MlkiVmwjy3q+lIkS9gzH5Xib6AJvdof+p+dY8wGzu85BDiQ7O0xWHGkQfQnGnEP
XCJ2vU3vMrRQCZWiB+rXFX4UM3J4DFCR9RxdtLCwGfDwHxcIF0SKI255WURkZjcBEFgcoEsKRQpG
7VbcVOz8eKfBWel+mDEgURacZveKk26e+XGn1ovcaOVaIVMoSVteP6vWlWWJCkmZb8l9tWdNhJFY
NV/hPZW9/QIfSPqDB2+9qGGIJJvCV6Bm9R2+mHjRud/zgDnBNLfzTIv9uvfo0qn6yo/qpOlXBg49
ghlMKp47QGeNBilHBlxKGCczXUW3iWQ25XDWQNkSWehcvhB3FK5udMte4yuz6uowhLBFgx8KzUpy
SHxl5hBo1SoVmRQbJELJr/hFd4LH6PeEGVmiukjCKM3IgS4MRYG8nuoNBTG12DnUXjSHDzsfJL+/
ojbyB5Ef/MXJZPjTnHQimIwBz62DCeLd7rzgTucqdNT1hroDk1VddlG/BNCLHk7lwqm68YtrqU6o
FdXp2QvFvxD7svKIXyrS9SVRhSb5p+w9MwEoT9e7LaXe5CVPxfhTsVNP9FHFU/aOv1g5qdrSC8vR
mBfN9kp41VycN1+h1U2v8gYRQMRb1hkhD/EaMy7mWH80D22Wgl9zafD5/JjUGp4YRF9atVDPfPrE
nPIqTwkvrEPf0eqsRy8sITd2eayZp/fpoY9buvsnI1aSesmXyfTdP/5jx2S7LIKoDNmSfn4kpBSu
AqIC+ejmFigSD8m5sXmOrgw42DvMYnnZlcmzUSWCwvghhZiXkLnY7zmfr5jbxAWbm6JtwBum5lNX
G1Kuij4PhBnNFXnW2wnUGhbhqWJ/flUuqV2McEdqnRrsyBo/CEsSFoRqWhEjZpC/dMj3eeXt+/tu
DubKLigc2p9dgNQ8//Kqz06p0s3jU3m0kTPvXR9T4t3FZ2owf/jcalXz7hZ/O3besrMCzcRGgDk5
a7sKizjaYwP/2jf2tQ0V++3t7hnGYLAFWe+raEBwY8ABqVhe3sbC5wEGai+teLDhqcyUIympkhaZ
NEf01RYSFryw0pYwQAilH8inmhUm8fLXRUdPdoTrIbl4we1aUb4N+awpVeq2i0Mfx6639p8IGyUA
xGBZV54BFlKjVhx0gzs6mY0ZYGWv3jp9Wdo1g2bKu7oC0FMgiUU5ZOhV8lTWoaJkPaj11oMKc/w0
i1JV5j5S3/LFKOjKVJ126d3F2OIjHUGZWlRdyiOvkmQgPwUSmcbGLY4OXWWpeKySgai6E3ir/EMl
i6B3y80ngvRPZHqSEEiVredXdpodH/BPnWkd6jHqkbHYQVJwIpXlAyNm4NMQUVi3JQj3aoplJuC6
KXRkvLqNZ83xAYB6+xpy9hCovnsHOCwwojb03DBxJC6W01KEwLyW7pA2xSQmrRzF2Zv23mcFjPB1
X9MT2x6RU4FB9AIDQmjxfznnGLZYDQY8Qby7z8XsgPwYid4jOoEYOYoVkozLKjXvHZIK+i6gJe3X
7Al/57Dka6OQ+IkrpAb8I/2QEEJMTLHXlGsMuFjhEVxL0Trm0/xf4dO3Zl08Lk75xrNKOceeDSEY
SlsHNB2ACo0VvNy7O2uvOowZ/Vl1ZFEsYFkqXoHPUG8XFPo3BiZAf2qDp5krJIov6baKDap8AOwh
ZqlUFlltwb9kpTlT5SEAqs+vbopqUjoPjM5JFzLPVUdWJQd6BUVQAhkxFJ4FMdl0hg8eXVbwp/eA
yLyfsPbw9Gjl8LwRPMWgH4OJXBKLPT+jdKg2JVCzt+bu9odrKfKLjmv30/60syneuji6UzLE7Rlp
ZWZw3tkX62nNNonalgsrGu/Bw7CDS6NLpKD8fwf3kw5BZvKQEDCoF8bF0+u60urV7sSP4pFm/s/n
2CiJaZVxRjIOpf7G1qXrTwUG1LLYB1T1Gm+pHayN3yK26QNRxEDcTJwUOUyptnA+7Rh4+NH94RMD
/kEnJwxOruTA7Szv1cvUCZYdRvaKJLIstWQ1eOzrxQs/VEu67HElRPgz09wM11M/fIM2ptPKWDQ2
si0Tk3QuVIfLUANwU73l6TXkg05DgaWn08v9PwDAGmSjh87dQ4+yuk0AEsVda4/Nne0L1J7QrZl2
OYMaiukk9JCdXsFeNtKrGD0juwBY5u9S6s+lWDV6/8I8s4Ut4hxUnu6zr8tYRspSS8+T44TO050E
RsTRVUP9Gs30zRt1VDa4+PV11oCqJefFk9kPdjLqUAXt79otv9wtrVjeZFpgSCG0gDuLS3Ed9AQk
RSWwFiOAHId0VopKwpUxB4MWTkQ/MrT3leLtFDByG2BOj0pQGJ+pmafjsYrKg10ArEM9EJ1YDMLx
KHpR1IlW3q4Zu/unf5bXIOPWVKLLpISck+x4Ol9za3JbrOwE1BDlC4UMl72R6NMgptJCXZLAhNP5
hRJodVDWcgoDSQVH0OjQn8RnolH0RLP4bWoeHiirxmScwiNu3gc+auvN+HfUbZK5agIkP6hNGAEk
iGwcjMwTXFzgTO3TAim4ZMZIwuhiOj+YQZEv/NCHWSd8vYMtuJybVKlSBFawrv990Rit94rbaJvI
bh7xS/Iqp8+/XXQckT2Ut179YF+Q66zd/Mp9Ay/AQo/BjXHM1K1wccIbexxWEUu278d09rLzBNV+
gSUDCn/2B/cuufuhx33YVxo31wLFmq1LxEm2GreoaGzUMpxRBJVIKn9jBqY6vMMJSksUK3yJd0se
ySEbCbEMsGEaDsEXwBEQpielEZcEzB9lVncK2i9qC/8DpWN4Bxy1Kdo3gFWjWkmn8wRe/FIstyWN
sCDi12RHEkuRFEjWlCRSp+LgSzu0ZPfwkzFPlI4xw1z8/fWIF9xHzGzAO7udEmEFwapXpOzNID37
6N+vT1ODCPO3LOVIWxBqUcKYXCQdg6H2iECZGY3ZZv1NqjEueMr8kIX8j6bz2kpki6LoFzGGgAi8
UhRFzqD4wgCRpCCS5evvnFV9G7WVUOGEHddeO9g3/+qGEq+kTVyuCV2F7T789n1Q7JJwPcawMROS
bgy3xpupSGpsAPq6xm8hi9z4TmOcM0uJuiHrxJ5hqIjMQhPLNea4TwLX/MYQwhDq/QCOJmgseseC
G1oQprvCALCd/JdqYnYS5baJuOaVtNtjUIFQkDaIfC9ewoWBZ2ogx1i35LR57z+osuFUr4PYNAcC
50SoHMiTBSkL3pKYZCdOTlc96jppiIORZqOdHdVIwr7VawkMKQuxcnx11EYGYK/KxD8T5AKk322L
UkTS9BaaPwk0QfxIDiq6wUITx8vwEhZLTRwi/ITPCgCtr+VV29GE9gcf541o/Wl5rSSBOyNRTxD0
K5SSzgnvNCFyqTmGDCEfuGKSGqlT1BQi5A8DFBJhu5cl/uU9/JUvCe1WVmkjkMWgyJonkwxDhosw
BPj/Q6iguWkyaB0RV5ROxNk0rdp4JJkhgdZmIFh4dpI+hS+QJkmfcy4/aAPj/zeYw10xLgyh1Fd4
wA/NRKA6GhJO2ZNaC8UL4ahvxLy5oxuBbxdWgxm6EYnzxOuawLen6Dd8axwr4+fWmanpTcNFY3wJ
eib3e3z8ictVXJsnsZhLcDztGYI/io4TMWxo1HJ1gQGSk7srbHHD9TQ100GN9VJVqtF4iQ+ZSzx8
aKuiyFkz8ZdGMWyX4BwJfdBlCqAi7YUdGlaU1+XiMTXA7UwZPCAfgz/KNL0uz27YQb9WM0R+INCj
NEQFXvpJ7KpIQPDjDKyaLnWNpAGONDwplGkqsPyHVBY/YdggN9TdtCDIxOm0GMmsG1wic3zCwR0P
etXD87XHDj1XIbPxRPyFF4yOpjSADBs5Pnz0GLeHUVuiwTqy0pAads1cG6P/2X0pdz/7/aHJQRQS
X6r2HOTSwq2RcNeqNb3QNEjGgWOuF/cFeadg8li5gDtIFI6vQHCjNtJ3/ziVpbl5MSFIxA4dwCEN
KPrdxWb0waGNjkr3aE7tq3YnxiC/xgXf1HzFhpClgnTahIM9yLZA7BLCVDUWw1w/36Y0Bjy3BGNf
EA4V4/6yqTZUNNe5zvaO5Crj8y8NitXPrUNSWpeHSUspXYJSGYI3YNERL37ZUpRxiQ033+s7diCI
V/FTvqTx9Rxi4AoLPMG4bXxI1B7IyGGfnOZwU0chifWP64CwFmUaiqeKOmmgg3J5xzu3QUaZQJCs
3dSyMvTOGyQxnGPuTAE0RLGhR6LPZpMi/6Ew9WHtHZtP1YcGpCAZDmCrsRMT1Rtdhd4wRlqNltD7
drtp4sHmgG1mpklhKK2UOaRhXtow9YXBF9uOk/ngbYeoSFSgrYTIakLD/tx9WkIENxHhFRZU3PEC
FwzMCxbsaSQQG7PU3pxEYFYhBNVeOz3x6nTGq/5alb+rw1ZGS9XnUopIfSf/mpv/vOfn+ddd/Y7R
EvqOC+3ystVdfQ/xsgiF1iXCmX/9+6ScH5YfvumLjJVDzd9P/YL+oO9qHjAD5ipd2qjSaF/6xcr2
DcbYtyu9xr8//t5fPqWA/RudB7TSPXdv7cwGZzDXPJIPbN5ias5Hc9+dY5z1b+0jbzgTeNtmS98T
3MZDtoznyPvOML+3b+2n2XZyu5f3i1P7CEyifege6Sb42//pX2bPy+fly/Iye5q9jAvjx/A8tJBn
VT3iBx5rqY/n5XqxXtxmOTr5LA488gzSorAsLLPM4L2ceiu+XWZ/Y16fLh+02BgfwYCOoV4EjPYc
3Mb5Nwzfb8oLujl4eKA7hOdw+D28jLc0RGFPQUVqCmbffZS33W9e8fHV/+76+CJoeZl99U8zDvL0
G+yHeXTLpl/8mN7KqY89h/rqe7gfoF27WfrtuYfdBhZpbESEKN3ctW+YS1eEndHasMw+KfEvyaUY
NV8xrsJm99V6iC7gIOo+5FipvHSeoQgyH3Ymi36mEkRaDxZhvY2cOITdS+U1bI+aUR9hQIX2JEQ4
kFOPhBoBNqIDdVz2bEfra+lQfX1tm2hp10NW9oTTvX6smhspM6AAR9QgJOxr/vHxUlaA9a2FgqBG
4Up9OMEnrGMaR9PPPOmm3uSNrx8KLi4EkiECjxsqWs71K6byFP4UN0uSnkCAGZZkE00mmOrNZpNg
1xThF3YpCr+GIVXY9wBx2IwevS4m8r9kIMbmH1c8q4NoFdVI9o8UoMmTWVpck8hW85pJflPTYgSF
9ajNN076DKPcQ/nJQ+Crsza5pdkIvBppsJGfBenF24HM1oOwDpuuaUZtePFX3uzkr0JukpOSMCMU
eAxG5hqrM1qIxleUHPsMbSqxwhH2/mxESID0fx2e9XUJXpQmySxTPjLjzGa0Up1xTzyDAV2fhVKi
fMQxRd4ibxKJUF2J+KQkbGcFRulW8efk1GyvusQI2+EkbLMcKM4fhQFHcMAuZdM51Od3m8xICCcL
Q6x+YZAnk3ZYanYZXRxL4CUvJThyJhO1iUlWDs1AOzBEOUfkChm7ejtoQwneXvZI2bZnNN6iY4wl
/zzHxesLcDbdgmYJrgJAbjww6AIugkM9levAJhqz0YH5CMjbHkqjVVBvD7ZBldEOgjBkAEqMJePO
gZIpHNUJsIZU1Zcg4J2FzBbDFDPW8wFRegjkyYxxG7EeRiMCtIBVGXfmhjMDpwtZVBMICKIRDOjB
aNljIdDwLWRaw0HAVcKQjys285zJQ+7eCQg+eMgBewhshnXI+Z7RECfeaGrlS3kymXhngKVtfMYJ
R+yloD2aArj20z2QfoweL8wMD0Gavq3+1bIhZMB8cdq/0qC6HNBniOuQR4G154SxpVaoGNZIMYoR
gRmm91AK2sGaO6pPQl57KpPZ5Q7aIesrG0xmTea8RKq3TbYeKgIm4R5OODWh6+WgPXFqJuTgnFYj
yieGrVkXZthkbHRytTrYb7xzEkVdyCPw+OJV50uvyKJul+BUtw9ukeI6fuviHUJrRVQimosgQawp
1chE4Hy/Yv/ANfGB+CrCHfGJyJC/CrH0LwREkAXgk9rVLoUoy1HsXO6i/me+jTmTRLSLwedLmcby
gVGxfl9F/DXiIGQH4uI/nkwsH1x8fdUmOY0I1Q/RQslHHyYMYyVExLHEhvEBsORQ1B2NXu1nYjZa
EARvHmUaSc2JOHET4rOGQ+wHLEGu2WNx+RGCCiF5qXRf9wgz5FdX0dbtJmKtGGD8dftkf38Cb9XL
rc2lUvHrnRRLv6/E1nJg4MMmM8UxkavRBxlYSqz4EGF744CJq40hc40tLjWFkSKtitpvpCXDObQy
tpUhjJm86CfiT5kw6b+QEeimsEMYuBSj3E8ii48qf3/yLP62MzOtdomDqG96Pdzm3tiOFdL2g4i1
CEChy9pk1YR8kAEdYuw6roh/olBeAY8kjrUm0ayFpXF2h+KFCe5ggzEYfm/q33BRMSTvDxhsqLj1
mpPYnHFBjHvJALQSfVouFe4Za5uMNZa5Vtwv9Xf+hH6Yv4y+7fjNWCXr75fiEx9f1U63O5lADA3C
FbWAaJ20J+iWc/hVQyISuMBie412xG9KIXMIa8gHGg/9w8oXWULM6AHUpIm9B+oFOy8he1PQ1dnr
ICfYcgm6S1AtIsF2CD9lACxw/FUEmYAiMDY8qqtOZmxyGo0VKggFk5i8GZlPcYbbF5myBqYwqgtP
RLJxhgn7+ox8nhSjXD1H6sdAk3G/WrcZNSO2MMuHry7FmtHrqYL67za7J7AxWPsVfAU43mRn2Y/Z
DUwx0uIfBm0wa7aJ0swQoW5qddnM7d9sQsg1CRB5BKVGA/DJDNTMqUcP8+OO6oCiizNTUzKa0f7b
2CTSYcKYWeZAMcoLywSpFCvpO1AMleyrWg4N10amD1QmP1CqbsEOoxYVh+nQoBHvQS8VSr+19oST
8+5RfRJH4Nr3ELOGAB23257kApqUiWX5rVl2wQDdys1YO3ojsc5n5NoaNKiDdp174eCAsZHFo4mE
jqpipDSSD+tqhiqbcJ8MGFW9FYCi+JGJcfLFpkuoV7X9XaMuQENlmZD4Lkv1Aur0Jbi921rrj1z3
AYKjfRlvxEjxK+fJlGcH7hjoUXH01EHk9BEgTEwXfr7PJsuo3m52r9SGwuvifiW9GYe0TYl4DCWp
blOyf9hHOA54Tw1yOHRPqOgmxNWaAzyJ0Pg5+5K9hR9mkbPujo989WkE+JNQ9CUi6k8VFiHu+TvS
yEzXjn4s0H9jqJppEW5E/JdQLZ44QRCDAYQ9Gj2WOoqbSIw5uQT+1JqLBsYvj4N6CavAU31ssRkx
JeIQ1pbFD1hVjOQLgbIOQl+ej3pt3mf/M5cvrQTeKbhSlP4yDZlOl1Y1kB/94vHq+z7qL5iTCs6P
j9hGBqiGC32sQlxZUz98xOZqnfEEPJqC/ZCGb2WEXPLAi4sYxsEDvlBpHXiQCqYqGFfVeb20hqQG
IsaoZbbKlLXShVKQcH7q4QyFf3RWM6YfR/XjF8hlsBqeXA1lrHlzKGbgjoSpngigH2o+tkNzc+C+
6vJUARMjVPjV/iJ8RfKKIE6RMKEhQwMrT8ALnupJAMuwhyl8KweT3J5BEbWV6SKj5El4yrlo3OA6
J2pl9xchkIaS4jDWuPEbFo1p0hCKkOKF+MwT4XMiUASMDEo6t4RjTVwSE7K5vOI/Di2a+Wo8g6CE
HmBxAtplYImpbzU4CSfCj9mSyjLm+EbKhoM3xgBkoTQweOnrxLCCOVTyw1wljWcHrqNr0F5sd4bx
kR/RlWZ+T8DCtXmoOTqG7rx3iAsoLym1/tfRIudSYOOnPamv4zO4rrgxL+gvAFh+BKPakndgH7MV
8aTLl5EhbEoymjDfuQw9AndO8JYrJSZ8rDAChv84EwfrLX6rveSQxvbiE7y5nHmNJAfDKkjwSWIF
PkdzI7uJJcPBvNUJAzKcjXGxTEyUlsE2njTE2VhwERwCWiYimoyTyN/FMo6nCnzbflJ0XF6qfLHV
2GY9Kr7IG5JilEXIxCMVv/gQCLA/SsdMI07DBrE8AQnrcICNuhRdLN0I78fUrhp4G7uMuMpiFca7
Jqfmi6etJiS2yxXBR0F8tUez1kYc4KU3T6vH8nBVGJvDIOix7Y0Ck3kxzss6Ybi4elZT3BrZUDnH
AHwaLenPzOTzsW1LIlb+6FHTTIzQCL1tP6BPh+WD8CNVOQyr/Xbi/lUkxwMSpkuwzz3ngyg3c8GV
LaV0dbRsH+ejEGzmQoIKYWMxXlQZLsCPZU7TO1Vl1zPSOMbTZqAtlvRkVP7AsCE0kXincugUOms/
3J8bqvVGD7VY4tGiS4FGDqHRexOzSS+lHiBvLmR5qy57dfT0Ev+FhgG9QQ9EM0VuDPY2tI/04EDN
Hkqft9DsxGZHMPTQFHFwpvkWU1THv6ZfUqaMf4NSaNNls17nL/TiLET/+Um18gN3BC8szhupnnBD
EqDgBEe0DYdmExNjMmnqGb+gxdohyg2NxjSR91hHi2mwGEMGBtdgj6Fj2kykei/5MmM/JtbqNoCi
gwSAIgVKRP5mt/OZRguZn0S1395sLAZrCLNxirn9PYqv+dPvp/qbDCuPf6jXNCxNFIZFm/6dfUK7
FpL3WmPW0srDBX876cFEDCaHafE+jGLMbkzuCtlf9BI8ftSZ8PczapVI4HPQmcMzjcSdz2msGj9j
ynUdgPTYlIooXSU1afIUGFyMd7ImBAENHBu4Z+NyZwzFQu3Vi7P1AMmEYCw3lbhdFf4/E0mpPBN6
iJi3pUQrRKO966uiPbFS8Qg4O8As2mzSHizWDXPMgRg0zrvmZNe5Ca8cRkO8h+GcBolzFEunaGoH
ERR375zzoZOpMX2KUMMZVgUBT1ZJk+qOLVnHxcXK4MBPXUe7vNPk696U0d/MbbHEWCEkaZ/ErSeI
Ti4Qux4PIk+SlARbMvw0M2zxziy5UuubpTyjA53X0uKK3ujbyDsUYe/T6H2ehV4ohQGdCeeOOXl3
iq8piW5xXVA1DhmAeccTd0CKObuqtDcuYc5NMmuGbP0Doz/q8AaZHWMKGs5Dq2punINGczL5ae+T
tPm8I1CET/hRhsSMOO2ZvGNSGsgmUO34IwukT6qSo2jxGwGTUIZm2dyMK19mUhBafwi7d26GdI3k
mlQ6uZ+T9WwCIVl2vOwvtPkO3sYsEIQ4V0rIUBcNCdB4Y5NgyLCNxhQMoCQha1M0zN/nLSo+ySz2
WEmDATtr/FZu8AY+OFZMlukz6dZAlzSWLCXWnKJfTWJS8N1M9rZmTsb22xd4QtmRClpOqK2kks9x
V96Z6nUJCd3YzWpuU8S0pSsJsQdDEw8L2RwKBBDn1lgcggxkyxrXvozUjUEn7W3Li4tzeZyPVB2y
xv7jiug3+lapyxo8n9PqSzL0jCW3MWcy81zc2y+WIFfxE6IY1IoMM3DB/fAMStRy+vfn+qpvFtSs
nP2X/biihAtHKhdrvSl8Uj2YhmhFHpdJAiVGUCI1/2cdGrD76Kg44I55F0R3dIozz0mjOIfyTNck
kVXcKWpUsZVjJO5dB8wrgucg6a8h0IoGtok+jHWGeiNJajK26BQiccwTi5O729Kn9N82ExgixZ02
NyRgrIi4ESgJWk0/oSOu1IR5yFWqJ64v/ot7IIREOKZ8gv6/Diy6ouJtWIsoPsMhkydU5AiecGU9
EFWpE+FIsg3YLn0gMG5+RAd+XmT64lqFBzKO3X72kY1sPLK3lhxhHxTCMfyzylMs6bkOOEEXhMqm
Tpdis7q0OnXKWSONnIOGgea6T+Cd7DnNVjaZm0KNOIYodc4WNC0zHJa6pwgliulAZnrRSDL4HZMn
/T5rPdlVT0yvYjcGmWbg2OdwfGmu/vGShhgrn2Uwo7kNcvTAcIM/6cPgEKk2pCC+V5w95/CL9Kxd
d5W87CjLJb7QJvZbMKmoBWR9VR55o8n4x/MauoJNzPCqV7g7WGHi0i3W6mCAuiYWWEUHIt6wEsmS
jxUpsVq80bUmx9L+AwWe7OD32CB6BzXN1CTmvJfPeFuwr22D7eQ6MtWp+cNC0uhie5otxYBmg3ow
BwUh70bQtGb7ENNYhQhP6xYRiKdSfxMQECONSYREF6ULDpcgEDEaQjqfRPtfP3EY4YDHNzT4b4it
PyS69c08E4GKIPl9H34COyn1UQLRx2d/+E7u8VglePZqagC/qX+nkNM5AwBjuMcTsU6YFJbcij+M
AEVdozpDQknDPpJ3SFxsBxcr9YQSxPsS2iyJLXVIMmN6M8xQXXcyoWkzIDavxDGIDJLz/DBsA86S
9ZRIgjfe4Yqaa6MTOyNaRjIC4HM/RVORr88c8aytX5derno4l35G03HxXCIj277OXya3VmFCywvS
fm/5nhnNflcWUO8izqaRJhPttqd7VmH8DEBZFQrYscRQCz2D8Kl86WfL4FUbmRiW6NKUBQlM3QZ4
HDyXbkJYJjMwf+TgrrT7VQ4uFjYmRGtogJaolbhNpxLBhoJDwSzJFrixzum8Oyd2hfuNPIkJwV01
b8hHWdyL7IN4vO9EEeO/wcP4YTd7h4FM8zNWEYkYONcS0ql7LU8C7l6bgkBPV7JvVp5ZjPoD5n7f
PbXNsZ0pqw3OwwP5NcD1pE8L4FivTcgxuTy2XwxHeYD6ylcOkzy3l+WRetuRwRLPvx/SCw5k675m
afOxRp7sWEvSW6a7QLtTiFIXW69Mi2VgfPI9ua8cYYNr6RncBqh8ghftXXvbtV3fqr8dpjpCZV+i
51jbWVV5KNtnHDfyDRZUa/AtwqKyZ4Qx3G7rp7yBlXlDACxwywwx5BEIqHxcE/n/aG4LDvAdzT/W
PAS2Eb6dWGky5ylA0F7szVjXyvJ9w8fjGLdA7Z5oe6ZjiEE2V64AuvnBfnI+2RxEjIGHsbnYVoTR
COC+xG0SyT11Xy2t5YWuWTFQBkTfSLQZG0rFdTVQawKsPUX5ucEDApHkVAVQCol/Du9wq35VH81r
rUBVo0wP9wwZwg2DVGSI7qQE1abXCoCiYAm6nDuIqR5RUii/QaK0F+gq0UFasmMQq+PGwgpOMKmY
+jg8EYtUBagL08DvxL+PXTduXKu/gfqdYuqXdYLwhHHhFbeqUB//PnytxIePJai2IUOLhsfaQ7Cy
lija0B+6hNRsv3mc2FGaC8DGHqTAANtzO9i8G7I1AKW82BF0ojEDwV8iLwpAlKTJf3/6l4Fhg8Yo
nfncM8JeyfmpQYhf/vwkSgai3Qj3DzFsP5TEgOmGUpeYUR1KpItT/HAiHghukJpMA0JraD027W5E
JvA3baOHXCnRBIy9zjwmhEZXDrHItKJV8e+sDrqMMY+n9n5IC57OlqYev8FtEwBEfhqn0Vgvi+JT
d//SX6c6+0Mnt5797qOXPn4uDecXGCnUCTKDDf0XOrbjQci2QRCivm9K/vsUJXXE9hhRXciqgYYY
JKXH+hvqxAcgshwb/g4uRlNX6xBOEeCYZKMrGlTY7MwLXwk2RxljR0tB6Vfutp94aJTrkmv2d5eG
S16lZvhSta8bcG4if8iOw9ybgYs5yxDSCNtWffIfIpErYAGqD6hd77UNPTdtVggLQczemGvYFpY8
hLNt9yd2whq7CTLNhnx8bpKPUwWYi79tohe406HSBVPzFf4RZXM29QdcX6wp7gqX3hVpAOxHV+YX
qISGDYULEMbdS6+mqMgLN6Mar7IWwh8o8fq7EbVOg+zr3+i3dx2cB6lXH8+jzAj845GIOjX/pAmw
Mq7BzyG4kMp7Cg6b8s+plM2U0vHX6aWUIer4XUKu5QlcwXM7LV0IOcZfN7Khy68+RAeUnmcrSekj
5UQJEh0OZ7ZTlmDGNsIyTcZeakx3H2JpDLTpYG+GC2257ZZm/M7XWpCTAJnDtDHMQ/9lHHBJp0mQ
Lv6wJKV5vQp51YEnPBhvSzaN954w5mNm6GcO94ibTVVCbXisVYoEhtVU7hrNSrZu4jQoJTQ2jW2f
+d4xrG6vR+ml9xcgG3R29HSMJlvk7D4T/aQt0u83S113rhBo8Tm2VpBT+5lA8pkDonkk07rHpDY/
bSXdpk9l62UMpDj/RiH58md2gN4FKD/LDnZQxiiDM0RHBb5d59uArSTxKdEaRg+3HW2gh0XQiW7E
4zvPCtfHFYRC9N7847kzrK+t3h4ZisU7pWQCh3GpX1FvTiBvqdcHA9eVODdUOc5uo0dzZ8GjhH5i
l3xT7bTe3RadOQhJZ8UPKFbxgDrISyXwuzYSwsoYMDoo3n/Y0agVxspVLZgnqYGirIkMloh6HxsG
+gXoFfTx83jPzslvxXTn8HTapWfVEl0bG1vG5bkAYlsiQFv4susadv4/HRab6CCk3C5cGwZE7J/l
uXJNEzI9HE1HwxnVsknqr7ywnxYtSBhi3FNDMl4VEwoCysRBukSTNt6ep3G03g8BCcDpQY5tf2fz
Z4HGKYJdKZvYypJ8FbE7otkByw1FSm1Rcvu2k/w1DUGNlsOFgCVWEF/eI1523GbfCIJ+OcPYeUdT
xKkPP2OhGTbU21giAzS6GpCxNYE79YU5n/jCc6aaIhg7B3NMU/Mm8SMki+r998mPqirmNHgm+sJM
nenHTusK5SBhv/Z6eIQG3ii60eZDDeKDJpckvGgK451y1dWQCEqKmK5IS2PSAlCNUGfqmoAimv8C
uo7g9hLx79EehPohgipHqjkT71dM6b4mQ7pWh54WkRfWnKvMENVLpOADltl40iEnLsVdu1WFI7d1
OVgHRJXR/C/sEECW4nlPmDgEKdkd+rJ4t+wMDYkxNgHOYYNAJ68Za1bTJ85Vclg3GdSE5RzGkh4M
GGrcm0aPK1AK6WIJHPaBksfg8sB+SPMKhwcqem5V4dVoAIQgHVffB/hXltHHptb7HEtg+BPxzRPT
lr6cAh3vfCmKAq6hRQ7DzGeSRa2xHCOicBUULsZhCDiu2twP8ZdGg9Wjd93h/F7dGNcQlRV3Q+x7
EqlrLEfQPs5z9z2B4DaSTpQaTSXVMyA+hYHK5X1Ct2XxAbwNrovzYG8h89D+Q2xaumQDuSqBAsSB
NxtEtQfnp7op3LU75OrZ3K4pKlMYnrc4kYU+4r65cJ0/pSW9tF7JWJJ0AhnGyn3gxr82dcG8Rzc5
mgtXQi3o7pirBv2OI0DlAmYDuRGeTSfO/Rqnx23mp7FT+33x5Hec6g170pJzDuEKhcXAUiLtMS9D
J69vyRAWD8EIJ89Mk1Dexhv1ltykaoWd6HvnVnRgd9gifa7VxMfZ+l6j2UTcFOPrWw5ANI8MFCuG
KD/RVZW2imU4xGnt4no252koIDuY1hG6Jz4BRldtiDupR4kU1UB6Z0Utq0k4xw4tbiMuBL/0o09B
Ko6SS8fl4uHdn0hoGYW1KD5hu5WEg8oZZK072wMM9Q0ZNtNy70jnOUMtKbgrjl/jrUcJucuo8b6u
sF7YYO4whCPLGFFb5DjxzmFuhT2PwakHXDRTZvDghsu/qsSmuRETRnW8SBYyR/JWGbgim8d5JNLF
ckdOYZjjSyZdg99/o9YL7SdSeiY7ozeIcyqHCPBwzyo/ThxPH+RIwz4Gq5NsJnhoeIhoDMONWiLA
SkY8rpNIVp/ZWEUq08DYujPeO1248pN1gJwHFBvHFLq7iBaI1UJ3M/r5uDdYWF/RD1xU1d87dbGb
3vkUHK8V+grmS2lKWwc2XMW8fvkFuQwymECBqx1r+US+23A3kUAueEgqmEtn0HiBVepC7fZ5I9eF
ycPkdFibON4EMJi+uP0MXWqYvD4ry6Xp+qouvIu4yxn1fc5/0XgJayde0NwNiG+V5S6GdrMaQGtr
6zxIiSv0tShJHzUGLE7nlDQcX/FYJzKZ4xmn1suIDyn6iCUVsTeFCMX3li17rQ77D7rJ/DJ+iHfk
0BIwJdmIJporsQQUqRpJOneL4WdtSLqbLUFIFXUz1xNxRSsRPlc6NPHIDIG70LyHcRDBASYA+MnH
ISScA0Ib3JPYzB0m9C74sLGfXdemiy+eMOkdYxR4N5hMvuAyppRyeyylxqdKnoLnh/XNh2rxKVhF
BbmmoeLsP5cfe7U4AkmR9F3OCiMAakznDMQTv7nftD6KWKdxbRcSkgQuc+moGisCaw9XGZ9XJMSB
fH4eSHkcSBCkCRKkyfO48h7leQKRAAcOx/YJHLMmAWj6gb5asoM1P+mhxJET2nDcPSdVCIQWjMFV
Xbht+TIq4mE/459cKLLDMlkjvbO4FASmiQltgukjXMNrUKyQniHSA3mrfGk2MbfIHz+HejfMfGOG
d4S4q5F1yhIZfweoQNebRC05QnUpohNJOFkF76p0O6JrDaMmYWQLXCzbTFEmVt42aQRG7YnkiVdc
N2Wy2j6DuETpIObe2ehKrxx2gTUrCqmkrsHreKZPDR6bTyYnUgQ6ByqDIldWL1ZePt9Recq+Odbm
fDgfpqsK6HlH+yaWFLU1ToBdZpX7TpfDmjgAKxY6lmD8Mx58tsum/kurLN6oF4a+VbvxEFsncuKF
8nEKyGsuwQ/+OU/MGYzxLku/rbiYNve0nc22QaeB67VbiYWKFhmk8lQPB/fXHP+/f43i3wF49GO/
BSXJdvayOX8s6/Nh9/Opy1kQCp9Uv9d03d3lfLE/ugRkeIWN1ClW2JTXxur98hVOMYQoOo7D9YbV
dTxpHmLHEGo3ztiv6xgdoz2ZjEDiLStRMthL1GBZ1m9IWb/DkG4eM8Ii2hPboY80+LiXcn0cV8hd
oOCnPTKVfgyTqB+ETDwM1lKYiL2V133JGfbj1fCXkidaPMPM0vyq/YKxLILXkrntFz6CZw42rTii
H0UIsgqV++v63EiDX95WDp0zWd9zUHwqpV+iYirY/NVoQ37tPD/Xc5BKvx/BuP+2s9TX034Ix3ax
AnZDcS2NkRc7OhTvqrSRXzUys19c2ymUIavGvfm0aRXZv81V47QaZma7YvDdJciJMd5Mp7uptw0l
wWzm/rG26+dO/Jg+gtxbtry9Ruvu9K/03d3ztg7g+GML1Ht79whzNDU+0c13Bb8ilvgsPyTfkqKV
B8YnX3FOTVWYT7LwVARNkuKwdfNUX+Net37De4dasUaq8QIxOJ2QIQanWqzm1rL5uFVi+nF5KKO0
LuNcNftTwMlv9SUkF7YAUKDpQEJKVL17da4oGiK5qe1BsiCqXdh6Q9bJ3ksvtEqznymgxWOjgNGk
s8CKQdjYRAdVRBHOq/In1Vb6YHt1kGXuDQ4hlhEvZM17d5SwI2XDFNBSIax429giqzoVQrBPEAEp
VFZUC69LRS64DtaxUDtdJ88negzn++ltK5MN90e6l02h7WxN6RZBz5/u33fwbOOFJ5hCcjQV/buU
+IIqdlv9IW/4XYJKYlNbz07NFAHrTi5aLX4XWeJTBdDqxfrzHBqx9T3YUAkH7ZvUATEAgtGMe89L
vARAReJUko1QLpFlM7TKT+Al2QltWegHw46I6HpbNUUuXfxB5p1X6pXDA41QT51M6RplSoVqunUO
dkLXpZSWc/nc/l2sG1OgVLViPVUv1mH6KdZvTTmGv/uHNmDj9qZ7uZa2RQjEIACehLRfhVvpxM8d
3PO58AWTsp+pfC18WlaNZxT2sbU+lS7N7K7MX/tHeAaXSb1/pgTX2JV4TV2Saxu35ut76p7GmQqA
yXrmh1fgkj3F/0HdlCkfZmkavj6/yRD1BGd9AZMx2kHoxFFEMFoTkCCgiy1wFbYRAl4I3hFMBphB
O8HvJsA698A5gMQPvioU48LEdwDCDQXA+19j31q/J7Ad/Si9lduhjm9BVUGqfm7vIb5dN35hdfqG
FxnwH6CN+iBTuo+n8EefasXlE2O17zteu+4zYMJ+AVh3Fuz7QULYa8w0IsL+u72j+L1PaTCVCT5x
K68Q2KgdmK+O46/hU0Xc6rr/hJkT3EPePXn5gL2b0ma689Ze3tb9MyP1VDkBip1ItcYJYcziPifS
pUlBJYm39RM/5UeL3yDUlpJ1DdZFpltXhxGXJS2Y2zfKb71hG6CnDcEkbBf0DUAx8FwBOsTEvVyV
baLGX5GQJxsLiEXawghyKxWHLzSFopwChlsiQJgZbMtFYUX2jYN85rG8G8CB+DxmNXlieReqvTVc
04cgvpYL9M7Lr4oRtAGeBdYfgSCxOPQ4gODrCD7nx49pwutqbzpAjrgFaXK5H571tdgvXqLvjTJc
iOfGlIkcSvxSzNr4zXtB7HMVA6A8qTp8ZRlqP2Luh23pzAmPwRV+se+Qn9E/r5dkewf+bri/vV8Y
GiGdmoYcnkhwKVszdb1r5IbPrdUY4sBJo5z+SA02YygRucSC7ZAzrM/34NfM/a6S5la+w/wvy8N1
s6YshdKT8Pi5g5S3vGQA961jtOWkNn64VQ+tYlf+rO37DlTSc/Wnkgte+E63vkM6ObHLYSWuHCHu
4hDQH38cgFp8HGHii67RaQBNCcSBhcqZG5Ondx8WIFKjSMZeEJfOtARdTJgBv/TNZXxXU/Vre9q4
tr+r6wZtv+OqB1o3Q4ufqaQimHjhfLYS4lR7KlPIw4ASGCf3I5DpiWNtQxm/jq0f0FXrr5DJpJ8W
uCoGHnLf8BhR/M0kwyXM26398dtSHgfnj28H7Y85ZzX+9R6XUiZX2mZp2jT9ArWUVuUTaCR6kq+B
WaMZx6tQO0vFBVHEyKwZU0uSCmAdO54RtH0Gu3xD4+vWuvcEjQ9MLp7MBhvGNY580pqUY8vn+b3h
hSS1I5n4Mn+QGFtkhu/zlYTMGJhfpZcv7zppbOunaf+8DT4evSOhXNog9I/V1Ph5eANCjbmfy9Ty
4TcfPpe+r5Wf1sv2Y9O7/lQ3z6X0rnaoPk1K9McB9v+dDor0BNoGmy1t5aaV37dLBc9gjzPN39lW
1KQAdHSlehznuvu80NLDF0kRpiDcO/iqb8t7TPU47JItE99Ujwo+/voJcoSEGvtz6UhRFGUZ2EmE
HyqQxSY2p++SLCNNLuwrzDVuLYs99Tis3N3VDx0cSmwyvwkqhDvqQ3lt5Hs2McxiPsfSRemmUbqe
N/Yw9X/nhg211jGC1clD/C/eG7uX5vdBJxEVMjHMazuikiQo+BWejzO3ZSQ73fjuYB3yl0mqFPYu
XgkRhVXp63NKdNeobfyIQ5qJfaoDeH49znVMUn0thoTnT/9TT6ZP8yYyiIDnqQKjeEteTaQm1UAn
tDdMoFDToymw7FhX7px9mEagPt4L1UJ12rCVynPzwtLHmq1C1s/jEB9mG15bewiskxXOMdkXHC15
+RwUGpyHLa/SQDOgpe40PpeI6reGxkCmW5SVFFC5r34qthWQ/dP/aQg42FvI4FJ0eQJDZDtDCcrj
zOacJccQwf5cOQ3VET48Hp86UH6VLGrVYFLpEIvQqlAJ+rpBkVPoX16LdCy4zF/OJZo9fMLGjzVH
p0Ug+lTpJd0kEu0ag8sR7LMCNVWSVlo/VagiWMtgIONr8f6SOgN/WvNcGDx9UIJAvYNtqw6lCdVO
aDC+RkL8oeQpVG0IsWWklDe3YS7mgUy3rr1ccO3Fgw3RYgaG0mP/2H9Bqq6rl9q66s/dYl19zC61
FZ/MYuCsDvCHPjVv8RNUMWSYyp/ytuGkHpEDSAnaIyQywPEG1smVWzVo8Z7X7J1d0NW2qc/Vt9om
13ExutOkMEcXMR9/GCbFaNNl/0an5nd72/5t/uJGbDYU+/1VHH01s3PFIipzQeVMxVIL293brTJd
/6VUYze8Qxzyxye+x7nor7Kd5SO6V0JYQomRdSIUr42lsCy2zvCenLA6oS6h7VS0qj1oWjbFCN1X
M7UnFkHjkiOaMG0Wg33D0ggCDoib6Kt2XH7VbImWjQ50YkzzMft1Wey5ezMkcajaI2w7LwYHHEU5
O82rX/k/iWzoBNFg/uN1khgbGW5s3firuSPyn/b/gLKzgnpiya5Z6Kim6LcA7/7+PVZHUOofe2qv
pG3FBukt8f2l+jPP1U4N+jrwX3U3P0GTmi+DGsYi1jDRt7BfxjdUv1BQSGCQK6U79izU+TA3iyVd
HKaGEELSoclGSH5Tu2KBTlIdOZmh7ikqmVAB89q8lOkqemdyL/iCFosWCY5TEMObySQSD/3IE9vJ
thk9XeWkYP8LB9H2z5dyofMI/qB9yUeboQ1E/YYinsnNsnCzwQaj7Bjb2i7ZI3mCRIU8lXbsPgqc
KNy1Q4tHsXrphu2cDi48p2XJN9v3UMrXDywedmtMGo0o4QpvVAzZ2WUa24W/YFohu8lFeR4PJmBX
kUsfu6Hx3bo0tnwXJz5sdYVNFl0aWay+FrRljBDqE9DetL3qcINa0iNC8YNRnZsGwsTIYS+Zk7P6
iktjLQK9IIZpzZUVh6zPBxb6A3sXmlrQW7MsVjIQXU3L2Mb24rHrhIXgul8w1gYUWha4+tmSUB/g
cbcgtsJyuR9hkkGqA/tiJm4I6pibvERa2//TBXmALIIFSc115eUWFWFHAIP2FEZxKOJY/fBV65XP
9edSZhBRPP1x78mu6qwlM3cO1zO25TLVulKAC3le/9JNh18TRYpdVbLhK1Q72M222YLVmYcWl1J8
+noa7Fze2GO0wCnfKvc7CZvv2urnbdOZgq8hUPNbyxwICT3YcodL9bE4PECRupynIV9OQw9c+qA+
gK02KRyzlBm7hSJmiq5G31UY/CqS8lDQZZ0qtagwIodtXJES0p5RYvnQiraCR8P8CArlvx7Bqj+z
0rgsLjjtm8SwigGFWF+i3rHNQJDaKWxVPoOkzFZu5+hyK2UPwfPztvT4Kl9SeacEyN8zcHBQJEVI
MQphGorFXJSeCtqFR5CYMRo/VXrBc+1Mo/ycvD0BMTOs8/cHkGcKVi51wnWAgSwxWSwXgEPpswpg
hmukYmBBxhbz8bcBPG9cJD5gjJyoPgF5mmNiPg606ZTUA01/jS/V4GCwHAyqZIfLA0YoHsjRZLDo
UUwB/obVxY6ZRM+lqECx4HcpelAUT8kdS9YqeeK24IKoTkIXkpDBDPqiF+CueaPlKXnR8nUd7DLl
L4QdXSmD7C1iC1BP+DVsPkJUFQxSrHpKg2d1Xa7Y3WKYB7guAGwuIheXZPfoLHKDG3Ax7eNYsRHy
ZZnjxkwBk6Xn0lsNLvRRpYCj1CJTTeavpzJkE83qI/qQsGP4WvYSOrp6SK3jJpD/A6XMQ0NB2cHq
Dz/ghVuXnrdjqP13t89CcK//QhZ45Cxbyh0yDS3bDVI28ZZMWLovcQEht6OJ3eRnbtMRTsn2JU0C
gtd00X2GMKmFn0/XUhpSXVhPSn/X1hMNaW6LdBc5/b474N6eiR0vUsT+J3/bEjnxNW3rWv3rMFVZ
rCO5EOO+a40lCQJWhpagTJEIAuaK+VIgABY36E92f1VZMm6UI7EABD/wLH9LAZ+qrTrUydPmhIe+
aIPykkw0XoxBUl2g0AErOqaeREXhQz6b8WJgmQblkIj6XJSNcj15v5DrpAZyYbptYD4zhL6V8OgB
Nfk/voJMGDSfREa/6KGZiP5TWb18D9PBDFOKSkoEmNPQrjOhA9kEXAxSmbuvLPux7KOuReNwD4yw
cTO+YHUpH4x1kduTCQrqy+JoE6yaf8Sk4F/GX9IF/em4r3F3B5SjxNgy0Ovs5SrTNIjHT5gYrWk5
MvSmnIy6ojGjNdbR6nFl/FwAZEGk8wrbzJ0W4yKYAdLU+dqU6IHYnIgqbAr2KNPrpsI+wj9H90op
cfAU7PBMJoFnP0lE1AizmjnZENZaIft3SLFpv35gaDCzsEWi239EndlyqtwWhZ/IKkVUvBVpFfsu
ubGiMYoNKmL79OcbsP86m5htYkSateaazRhjdk921d0w03jzaDJRfYJ63QoEy4aCZl5KCfJag8IT
So+9rnLHeoWXJRoov5/ClsjShDHUHQ9QukfBvzLGBkY7wFnYk9swoDoK8iHY9GCP02elf+mDOiKS
IE6hiMFbP20+l8Mn6lCRiWpxnsJGEVBUUO19y4AgItioL/RtqhT0iGMk162C0+dfJrLA+OYRDMUN
OCyxUz6E16m1RLeWuvZUGUUhn/Z6N4nvAYukIpgtaDcgcxSr8CLE+H+z4sitPAQos0av8MCiAcOZ
AKx97pLcCR7OLUY7MHYldrPhYud9UJTt6o0pD1Jcl7cMQgakNHGveMdEEqzavaozHf/J3Rt082En
ewjTVqD9MeLoLMvP1oWcAfFlPwnVc8siss/dcCW7uwM1TWK6aJlMHU7gE87lOF58qNZcIjQEHJyi
hqNSboFFkpD6AJ05YJa4hVTKBuCW8e8lrsAwZ2wpP1W0LGJI9jhm+QV/MtKMV3qraUkaM4Xyq8a1
Uw0EgCDfVQvB2WgRLxTtAzTrrAX9wsktSr4XLREuxQUXKvmR6J/E//Ds6nfy9mYf2DJNh31phdZB
pGN+KFQrw32GZHRtAVpxCURv1G0UvGpwMFAleicyHFCPiKcRKHUDZiOvUG9StdoaNmgikP8AbgCC
YpiL4kGXyRXLeA+L2NNGv0vFUxVWc8vHutiXRCfozIubF1IYInS4L6qvoh6hf8hZr747gGmZpuxF
PT0iyDY5aQeGzHfETvIpUhRMVbUTZJhVFzg9NtihJMsHam+Ua0oUz4SXYO71V5sBisWK1Pm1yEgV
AHENTC1x+WakwmDeidywo4pLBRTm16zA0lC9IqEO6eAbeM+iqOf3JdmAOAEfLtymHkAwKU4p+ZBX
xmEmPNqimQmSwyzWNlmpNEm5+VepGbQ+1Im1SQ1D+IfjBKZRsAEGP1K1cyPJTPR0zFbi15xtF1Gb
OaxivjdgyCOEkyF/4s3fBJFEku+8Lx0/8DXgwOb5OGEkjAg38aB7/G6D24oFq7fNIOtkPsWEXbsJ
jj14kW6grCbEhTPiavCkrxs/oZCFpVGGQ/QPhB1QAKsAovyA8a5KyUq1K8ciFsonh3partXZESWW
YpMQDy4Gn63TIlfzmjxO2Jvk0zmQt6NnfWv9xv/2Lo8wgaXp3LLJJyqPT5lbEkV56+0+SMNRJSm1
shtYopP9eU9HWc/ED2gyB6kJc69Ba2w2K5VuA5Ihmj8khfhUqiAtPpskByj/9WhSdVcrEjJQ72Kg
GlxkyGArzCHogmKMMrhkEJVQYR9c/A3Whnoo8g5C26t2rMyO5mZ/keN7zvZo3QVPxd8xpKX/EHhd
VVAFVFOJfaRSH9BcHCu9kYMCy8HVXfC34a5/MDGPYsOrPDNABGnEZebOI5zFkqz65VY+g+asNNo2
noM0gNYq6AtoMAwGKeXNLE/oYF75Z8EzKDkmtSTQrAJVkD7agg39eqyOH3JWnDQH0B8JMsBEYskB
0fdqtYJlewKgY7HigqnzMZ9lBswYSpstFjEBnrWEUOtuOsYA9j9rIwV+W628iYDQIsBqDoocVWsk
T06Q8wESDLkNJLwO5nNpzyAXIkgB+agLuFodbMk24FK001UJEmzW35dgGj3rdmYhvcxdzX1sFZLF
AlgipKhHcy1U8atbT9rGTDX8hMu7dQ7N3qU+Smqx/YZbeGvfDMKNcxqt6784jojpWbmknmpiEnEX
AEknq+qtdApeK+5JLnWmm6KUIOhsbjjacEjUcoMr3Fd6yLZcKYRXMKpJIAizMM5LjuvtiMlQQuCV
dqwoFsDiAI0MPBmVb+0vkDAf1KtIWvun6IHDBXck2oafDsStUGiBFwLYQsTAXBPKiyf8INvcn8gF
mIy4C6wJzFaN0j0FAiTpK3gKUuYthBVeKy39WocBQ0aTM4OIYVZAKICOcxiIqtgfHwFHvxRdvKw9
vuMgM+ZUDSdsANeh4HeuaOFrfrUH1jiNWBcfHohhXEP0DQY1x5vD1zkEVc+gDIdvqaf39g4SsBxH
s18bnrgHdB2RqmxGU3T2ifVZr7MQN+vmKr/QiOrjbDnMUHrbkZJuPbfUaWbWapk6L998jZ/zO7Ck
JyWVcaVlvZwSGOxzy9v1+7Rqd14dnAi/VUJBdDs2FmSV3PrCcNEe+TvT9yQvkv3xneKfYyyMRTp7
sre8K8qNbNk9OP9SS0BJSKocF+jJl9Z+tKTv6IeejmrGmofDZPOnz4ACCUlIbQTF5HXyHtREY/pJ
iTS16qbgQ9K/Qx2y8+6cSjbVwc6Sekf0XsX935nlAKWqgq8qIMMkbcjmL238AdzpH0VZCn34SR7y
qU+nIYcUBgk6kbjBwHKPFA/vmZPyFmXbQHipNKzsbmn0mOf/O5haVNj4vmsDZFOeewRMN7ZFyhqx
0gkchN3H4KBYxCsjJjwoIOY5TmA9x/AUsFS6m7c3zR5/yRxFAqm1mX/FQjXgfkKc4v8j7enmVyR4
5tTjlFhS3K0muIkTjlUsnKKcxfVDfgY5EZXnqAiS5hTTU8TyARVLNfkxXWX4etO/2VC1KcRUuCoq
j0whkXeJB1E0Q1EFX6on5k2V1pXD4bQLo4XOL8imkLz1f8MfLAsiR91wnOdqcIzmdS7qVIsRn4NJ
Ym1CRQa1MGnUdAmKEuR/fQixQ4ik1OTGxCwc4Zcz33hrPo4j6c7nZKcR0sFdw4+bEuf+oc2CThgf
heP264/ZU0/xueRgmh5OKo2MOHc+H7GWcKzUBco1uGWf8I4uCGs47RGIfghiGHwXxLnIaCCsAx1N
iyXgm9Eg51l7eJKeJ0EgLgM+cJ3+npfZFdU5DhPPj6OioW/4h/kkGFbJeol7rbTYF1TMDX8lpZgq
3XCWLda/UXcaDuH3bnGZe71BN+xuRt2f6X6+BUVNQ4I+pLoV2EXLBk/Y/04gKEK0/qZtqxY3OZYe
QB05K7lDJ8vEl2A/Ms88RdM6+l65E1wlcT2E/cGAabWTp6M/XP3H/dArwhhJvAX8lljfACDYyzfo
Sn/IezH90lpWAJIXdAhiRgHmD1XnBsBGR1k4VAUYQbm2M3pUSJKSDcDlaEzNttWVdCBqq84hYlwT
AtijLepfBBRafliaebFB1ItDX8OhXw/WH/6mgZwSt7v3xQBnd+tazd8H6o9m0C+UgBv/UtNXE1nF
OMuu00X92sk7J5CebXTV86AAggjAwIxHb6QgRTP16R8lZs0V9gwi/X31aadtnyvAsx7iDuDy8l0+
tBZ9XeI3mFAARFwRgrmJPPbiFsCikDeL08KVu/fE2ut/a7kS4ReEPfhGrif34SnZkQxnFw5aviPy
VvRmQqRFOuT8zWXyEuIMrI2A8yxBkMBOANcS9+4dkO5EtSoUpE3FMLU60CIoVxbvdf2CY6XbX+Jj
xWzSdmM53vFodmrdE8D761A9WJAMBfW6xZY85jGtZko9tOqx47rDAuMLwT8ZbSCUCt1PVg7o+QeW
yhPGUfEQjLyQ88276s4+rgh7H2iP0k65BLWFFN6lCCSdeLVbpLcv4D5Jwie4f82FPAhpcW4hS9Zc
wyk4z/95aEVpT+5uzuGRY0YvSxbtPhYTKzuSLr9QfoT/dKREoGAxK7liRM2A+hTCFKIN6k6Kz/dy
JeGiZN5sF+wCoX30iwU48V2wEDkGDC8/SK+IDkC8DMDeZEEGloR6qvcCMI5zIWR+ESqo5UEB2xfg
rmzTWL51/sHDo5GfJGbKDYB6HxovSWhaJOM34D2GADMQJogUYnRQBGUUQ9s6sn1gDp9wfCTfLF6X
Rok2vU6LZsQ2JLPBAM1ZjR0GjiaudqO/edsxH6xDg2jK+OSrKTeJgQodPW/foRhWriPuVbgbA1mi
4vpqZXOiD7rngGkCwErpd0CrGzi5SAMz7chWrslir5V6EczyBIhJ+3jh0mhvLGh0BiCUKZGZyXsx
YBuWsg2l8gDE3qcsolXusK6x8UxlvFswVPnuRi885hE/nTzghwH+OiKPyOJ9fMKAiRskbgX4IooY
RKngFF2iz5qLloTb5+u33EO3RtKHMFI6ZJ2UpyP9yzw2vIKyQESM0LXA3wV1v4CeH+1aIObjUJA9
bZKZVrVxCUogs9eVqPxdRSygTZ+QhTQ/yOT9YjwwnIvhUMBvsLlDnELsSeebmrIw5qiDgCv5vbdm
D94kIvodfDiFIW6kmni/vTS/c6o4sEt2qqbaGm6YA1f5w4KdCXieaSVSiOSdpLQBcVCNaotwVSFr
bppXK8yHYcNP4E/EodRDM0hh9X9zSH1lmSn51ZYb0bS3kcStFS4s8QG951fDNgL8iHnFAwhstlWE
Uxghh9BEFrRdZCjXOBdVr/t0U35PVwKUtJTdUKEIRAnL6YmaC24HJZimp9iDSHOkv1Ehi2bUKVYc
uUd7sGbvGSs6t1/5lM2GFZiQRzA6fB4d2WYEKl+Kxucpv8NMTeRJi3lZt79z8KoGdJ6TA24u7wl5
Rf5Kg2wEoB1PyLv4pIYIc3NyqOIJ1JPB3Q1KPUo3eWmmQIrG0YlCIjUkemN3eQtVeAXJSiziZNks
waxVRE5rcliDB9PhQbOnerD1zHxqC4lb6iuxIMoELX8Ig9R3ceuXHSUqFK0TtPhEFHAboTQi95CT
DehAtd1IT1y9qxQrFSEODCtB/XgXB4xlA6DVFgwRmIDcO8TlhK9AT5vDI2iUJLgKoHpZHqR+12Dy
JTYK5R7ZHJ+WYBdok7WeObCgZciwPUAZS2Nfm7pqa7v6pzn9ZPw3ITz/3fwafUVvfgX4QedGr9Fa
3i6y5MZzdcKj0TRYy523ozur1VNLWy2uWkavTmdHjzN4VWpsc/QSakuJ954XD82vnFsEGBMNBrJK
IimRiWaK0dJbm+ZFbhfzCgQVOnGRxTZiWlWDXz2XDlSdZRsFeJ7TL5aH4SlHxgwlm4wRhVRV90SA
fZKrkpFUjw9NlhxNKnspi/nJV3Y+TQtacT04LFrROvIYCn0rVQ3/v+X1QpmQW1h35IDwcZzyYibN
+2OXBYT6Sc65FTOpEH0pMmDfOg7ryEHgNWCTMZHKe4i/IjoYq/6K+awf5GfkS4LMvdyaHM1KSVlW
Sh8nKyEMKz0T/AqQr71tRIUDVKMCQe1G+UzVVsRbgAMmQyhoeLFGid7DwtCndx4ugrIp/yWdBXjR
eFUamkWWwFvC4bgBOBAc5m3EgrKzVyC8yaNobdYbKzijK16vcFa8Lg9GzhMuE2OsVlBg1IliGVXG
y5/XoNmtT+N547csaNltfp5XL60TgCazVUfvhWwwdf2sRYES8zj86/zmdzz6pRAn+/22o8SDbtlp
L6KItVv5z7L96Yhstwxd0pHfyCQopYN72/5uQ9YTWVmAb/nI6qwaLUi5Qrr6jiQThz03PXMoJqQa
OGkNpd5XY0TU4McV5GrKaKBeZZ1lr/VKYdPpigDXhFuVtfeBzHVhmavQGD5t3WeZEM1ACeE3ehgm
IyBTSKC26XoDwo71fE2Y/rLnmNYbXUAlWBiTwskIkKhtAMBiciMeIFS7cEPaH8YDXD3PncI0yvpR
XYBNw5dSJIWDfiX1qbVZ4PxTVPArSUHwNq3ZkpBRaYBdhMCOC0sDvQKbw98qCUOuMSeEQe4qPkG7
62OsJb+Lvd2YOf2KJOKZT0J7REhpHIJ/RkuIJga4jJl2hBWWscc291vzQAlu2XvKHGIKKHUi9iVI
aBwL0oMxuDF6FWpxWBNaj+RDc3Yc0qtlYsgPYg7t25v8IgEeQ1KcVMEIRzVfCiCj9fHE+7Bxc0Ec
BEWUW3Mh7BBHIWHPkTbmydI9NLvvHkoeMzE5699qZVH6rT7t7RiQKI3vdxGNcUF91AIetAp9A4yO
ahhLGb+6U51U6B9ZbJf2ayDw+Wecuik0DjHxDYQrHrl6xgNDtP2Jf47BKyfY18mYWWSnCr+YPP1M
ubT/vOTzyHCyBwR7SY0YOVFcnA89kuDuVNcf10hb1xms53WCqdOY1RQH+D5ZRkZUx8WOEqe+esbu
oRaQ2O2bq2O4B7NIRmcORJMOPj1OclCvOIC1gybM9qVd7ll0UwE/Oadgq5bfeZVYxU8KxXUEIOUm
ybuq9V8L8KQ0smmMa31zuMeVPv8ZND4vHkbe0U4M9fu/tsaaZgV15QndsGi7IoGoba+ylpOjRUmO
EP65rJRW0ycsG4UbRQd19ctpjuWrSWinaPsr9E1lwMpD0fjmNwIQvg2dyp5bhAWxiANL3WpwxkzT
SQT+s2LGt2Z1Y8zjOkGdf/8LEajaRtGkXZon3MTOiRRSuf0ab9NWNm6uSuCeL+2m+wIdEhy+zXOX
VovF2JWzoaJbnCf2eB4+MTA4xrKLMqoypHqu0S0v5UgRZOcSsQMThGCPphtVDKwTgZFEV3LdI4Jv
4kcGL4471rQILBm4E7n58hOxmtCMi4KP1GNkfzQE5OCiHkQDQQVkCiSojmMu458Hxsn0ShTqVBwq
8gMwMhAWVdca1b+lW6Fm0g+iGr1+5ybx2yIHT7jLaqED/VbsusLTkingpHxihn795WU+7kaDtBTG
YDPBh1caG5d4l2vncB5yVm+UtCZM48nNC9QUZULWX6wmdlu0u/6gV/FxL934hwawOlJtolRvR2Yo
qYM3Q6ggTxsUcyGj+gTcihlvrWywI3Sm/WprdfNI76K+sarwXF/6aJ0kPnOf+O3RPvSMvCcOzX4j
XVGDvWtuaTU49cp2PRTvqhiyZXap8Hqllm47+54XH7TmiYlG4hgzqrBK2zmsUlngCCSPI5LvcSLF
nXgkvlhatJpYbH1pZFQ5aK29SmPnaeJ2ni5un4cKyrmuwaujbjOHyKI0FEdi+0XLrhEsu6L4X1Z0
G6UWMzh24i4LBpCAOHiFrzAOzH6dng61IUiwHMJ37u5mx9R73u0duZBWMj2RFD7AtcBJTf0HyOJ3
qz5uTrdg1gDepW+n/Ki0XiVn3+PFF7YMFwbI+tV/sfbs7QuUM/oq7J13a/5gkWQ0sgkTpVABF1nN
c4pirASWFFRC52eaTEiYW4MKboDLCdBExoljmgOatLOGMUSOfqEsvQa5BrIGdQNrVuqX+qcfcex1
Wy7B0rvT2hw1W4Qf6mGD2Oy//EGNDMPWz2/4DZapBqtumCh8YjcXLhWO2Eksefl6siSqiarL1mtR
RlhFormXrkzzx13yVuQo1FVdIhMpnyxzfB/qexbEftMgiaE7qyaSeofcBnVUUvcjfZcFO05k7vYk
RDCEjAE1JCY1wg717BLcqStxHjoLhQsyA7ee8AY4W9dWMlEeTzLAFDLifqXpXfc9UQ8PVru5YNZI
f8qws0Bu7YtWITpRDS6sEOaEWUeX4u5KRuTMVT703n8FEZbshzxeeZYHDHvhx5s90mIto6efcLNP
c4vQ9p7/if5Xay/RgHCwebt0b7USFAJd2GwxbaXTy3XXoROlPT0ouroBlE+Yi0XlhlMjPAUPNzy/
vde8NNqPrZJfJXCpSfSlxthZxWEthVyPAUGO5I4KkrJn9FD+rXRfgdZDJYqKLQuOvzU3I78KO5Mn
E42BIrukqUezQNYfpeFQH5VNu3Px5AV++C6btCo0NzXdZVrkYcp1FYAF9BMxOrBIXxj8Nyj9J9QN
vP/CzxbNT9ZVqRY5fiCt8pHFq8QkNACeQ8JAxU0xUckv+WrvekQkRx+jm7B4h9KsK43lF2glfDGA
inhBF1N6JhcMXrEZnuFZkfwJGXIZdm1NaulSPNAONYY0TPJxwCu5yUKrBqNVgcpWQbyb1InA8qxM
XFz1aJWbKKyJtpU6gComyZWa8iuWJ8kIblIXMBOEurFIqmpEd3Oq/cb46nxoMVaQVaUPFv+83CPS
QRKpeDpbZAXQpuJIdG2L/OSNwIBgg2N74QAqP6ENpGj4nArQL8EkDngo5ZkrK+Z1Kl9Sqkw6UuUi
lTUUGILxJrutdU48NAkiIYkUFo9jcAzoB9lsZUa7BvKUvOLrF2Kx01ydJEQlzqU+nitAruDln6Zy
cPURxQfh9I4VfV9t6U7pEGhf3f7Abr5Nk7HaB+jgWPuHguXoGQeGOquqNYWfSfGP+rRO7UbiSt1A
daLao/aGbvg3KyjugLKWj7laNMh5brB4yhvX9wG6eTd3EHdV0G3Yt3UOrQZiW+RahGoNgdjI8FLs
oY5xSVtVz0xcaIKVOaelsjJgJJKmHEVMwlhHjbpRW6IVaknayHpG1jawHCQYe8HBu9GDqULOwGw4
aUdrjsi7SheJMh5Tfow5FDJAF4eaR1tg7dQxxhe4qCaYAv2BGOXKQliBxVuXAXgG40t5iyKzo/8P
ZHm0SW5J/yvjQ46QZJQyLfosZQFxInJWPuUDEh5CT8Dn4ISImnghp62vOZJrewmdkEtQHWr1oTRK
awOlowRLugDHEVKZa8Tlkfj7gNoBTTmBCwMoa/QyKs/1oMThFRvVBzw3ohRfqzrhyr9P4mA4SvIv
LGfkT6ghQjBzKg0yKsqnNEFbxADMYm8/r/TqFDloYsUB5wm1mAunpksp1d2YqqsQQwJjQLYzF8u1
oHtiJ1btOuCqbtp6twWi1MFbrbJog+RdlasyaLpUnLEScTploaF2PYrEKhALfa8cHfdHgEFCRUGR
yfyc7ENkkM3skBA6RJcVd8d/zNWeTfm/4q6pEvyyoQwRdWqvOsqcORECU/H0U9ebU4YByUAuGKB9
PiwEcqBikA8QwVaKW6nhreSVglA905Raqa3GRBC34tZzPbmJdKwTLmvQhcEBbFtlvy4BsBpUlBeX
2YmLVQ1PwR342Z1XlWAUw/DE6OJJkU9U2yaBFoHA5oArvguBTCehZSulhGmbJ/tNUgwlNM+Indd3
9n2G2txvbIMjeYPZ9bd5at9Bd4/KO2fZv/TSxgKYRO9g+YeTfaxBd7olX+kb7QrPQOO3f+pelyHP
9on3LIWld+s6MBEBWrYaGDMgONGpDko87Sy7x3LLetr7CzoFT9IAwJuSQRNXvNq14GFS6QnjRWVz
9O+AZA8o7TaJgi0n3sK+fQb3QJzLN7B9DQ7OhfGgE/sRV04gasGPRQ66DAWbO7SziIdn+KZv5Jsg
1iCTXXN+yIl4B5cN7ijlT5HbkkjYWxXML/SLoq8GnWOUT1gOqAYJ93GiYx/0/by1IRRktoevW12o
SRxwP036spqlljUQ/l2jXBP4X4gvnYBC00sgrEMISkLNYdXzGMx2nuQsBBlQYkJApOifqEQori6J
1WJSASZi02TSxhgNzwvgnN6d3HMK3UQAqwxyQ0FxKEN50FZ2S8PdLf+h6VX+yu4pEET2CXnl6Vpj
8VQ+9sO5oKTz84DVUiP3cghK39AnwgOPU7eO+/wCOyNLq8d2IgIFCNswg+VIoZtKteZNk2OSvo9m
TG1YXj/hxe1ndz4KUC+OdzUs9i0Qxt2teNcFJLyYiySbqmkkuNjSbdpy4/eraq/aE4Zx69WcKpon
JMkbTr1dgYEnnr+eC0akrWnDx6OrM+64EVw6CgnMwMSUgXVOO2lnB8Az0m9quCZEhT3qqTgcTvlL
H9CwP3zQbr4E4oXRItOuhw5LyBvle5Ra1s0u5vSHvtV6RT/rN+eNaoQHUm2CIGBGBIrC6PCQ/y/j
tMX0qBMk2XFb0iK6KCkNKWv5ppv0ctSNWMB13R1BmDXgZQuJx4FeTHMuRgUgL2wSxvkRepTYK9qe
XcMVN1ss6gLpbnVEhhD9QXzObLq8gS8vd4zOzqkzDp3TDqCGwc9G547SBnRQzZKjs8/pTykwaRFW
LxDUtUFGJmMt7IjQI/f5cSq3TwT3JdmGz6A2kb985+JHl/Z7dGln7pnMRaG/aAyN4c2xvpWCTUgF
E47bdSQKmrvWGd1Tv+yVyBYVj7Rdx5ey7NkvnE1lMi7tco9dsbvPOFlrx3osp/Ifs227gZyDb34v
p5lrqd+uXEspef1S88qx1sBVZSkEwSf3S3aBzINz7N0m2fDkPn8/07KfQA4BRnmDYN4YPDvnG8yM
suVWzPazs6+1S4P3uV0lkqfh8M69wEostZKQnoRuyXTfNye3eEenNquSdzOG9SY1i08PkY5KJo3O
8ERlJqZZ5L5PD6m8GDjaczi+WbMbF8caUHE8kw0t9dJODWGtnsUi/UQuwWwb6PaCo8d2bs32Mnbq
hn2g/Hp0H6XBHoLVfVoeG4SliGJhcBmst1Y6Wp7sJ6xi00+9stU6lNtmBe2IuP8Epb5rVabXwHIv
vQyqIpRimMeQnA6TY2mUREvkCjbAgSyyJF7198OK/mzthjUc9c+izPymatB5PP0GEDdwcgSSn5JN
wFIaAZNkWbNc7N51XOo9YJj/Zne3/ntnzdsCSt5CeTN/MWPMyIufMVUzH+YbCRknO7fNr8scb2Fq
DrbT6qja0/wg+fvCQxCSBtjKB4PSvbtyVLo4KqMRLqFcOBIwZOzJH11tlVJHoxOSPMx3TPFlXh6U
+/vZc/Fe7H7O3VKN0tzNjbHXTGQK/KfpdXr6fk7T8XVYjmqkPGtdWnGikLxb7Bbp+Dy8jPV9v96v
06/6T/q7+yotnj93ttMI/crj4EY7zlcgmOk1NKa37+bqvXkymqbBaVidH74/q/PmtDlsslW22m7M
r2SVzHMbdfHTzkHIunKr1FOpGQoLdt5siz8cYxtroMJOYMOaUDtM14DudG5b/iu69qtm69q/jp8H
+mH1m/f2Fgh1ZHb0eER1X9vLs3yh19/Yj//siUxwiluaOjdoklUojuL9GQhPfGitBzEAOvl1kIyu
k+Ua9Fl2bN1I4NEODL+KhphGX8cmUxx7KWW+6raV+rVe0kkge4naG+eePMXHsNJB8wrgrnRdTCRZ
tDCVwf3WF010Jx4/JQQlauie9J7de7D397DZb8G+t+vhQ4AbiifpLJtJQOHYO/bu3aSHCoNz+jLd
J86cVhkjSBlQdb4za7DJcfTCEo4aI3OgpfLAIcqkSw4mpWy75YC1me04+IS7nPF5mV1m+qDDZDeK
B3sey34l/ISvlEHydLO/7E80NHnvZExl4/3PnMZGeYNYwgaKlkxlII3Ki35gPd8imM+kpQblgZbo
46rOSJcka8o4z075oqR6h9oAq7B59ZSQI71F+CQPQPLuSH3+1UN1jdL3K1rQ917cuYbv6NK/T+E7
jHf95cAa1AfNXh1f3RzkN8B/sEqL7Kj01nbSHDaHy/6elpV76K07tlK06526VaCPik/kI2iTd7Cv
t7Z44oaXGlHj2Npbi8bfp+K/qywv03MbOBfcKfULpTchWmOadKqccCHmSvSxDEZ7Nx5W5rfpnSjw
MpZGbI22UeP31tb80WFXVp/5efOYN/M7ZA6IFFQoVoG34kta/IIsuGDuKg+bJL+EYb3CMz9xj2HG
QnVVGu8MURcfIm0lV7tZ8fBW3lsPO/TB9RhlHhItZutZsuvodXQOrkVOjgornp45Xp59UQBhL4SG
X+7c8dZJ0rUv309KpYfBY8MqyaslMm3Yu0MrBnbeflbs1HLMWyd92vEK6XzLrh/CUqVVJvZv+KWq
sySJQDmkZico3/ip4V5hepq+uWzz08zCbbhT6F3aJPcqiZ8122fqft/IqSzKi2uQgEKC1udlhxYH
/qGAGG7RmQgfqMB5p/5571auaF3AXATP2V+u6lcnCY9hEtbOtmEgmtyu/KSAIPD+IYgYfhKyjFs1
LyGQnydTzt/MejUqcTf78/SNjpm1OMElZY3JvWO+2+dy624G44wQyC5XW8vJnoBnb38MJn6lU+ud
zcG1ZstjH2zPbvOnOqzu7LTRTlCJapbspH/1avOKn+7oBAyjoNqpzqvzV+o1bqCihUSShC1JtmQg
EJMSecAxZubsNbmN7qPTqaWRTVO3cTKuzOPvz/w6RaqJ9WS6t1qE5Mwo2oe5zTnJLu2ddmIpci18
SIU/VWNxEANfO1cQadbaZSB+wKNTZ3bURrUeGWEPnEbaakzPi5tbiqy+psKyfw6uuVmtAtPAocWt
bQyz3E0ufDDZS4LMn4ZXBqBbdg3sFjIvJUxXScPNRGRjB+1dLGpIoaLPmzHU+Q+bfC8RzAqXA9fN
WhcxmeJbKERgUxn8JSedm193k2VIASmJjCa26ti5AjyRhd6SdAnPLG6D5a5dNu1see7cz5b/JF+1
Y9YJCCJfkh3MHiEusZ36sV0GebH/S3yw5O7NNTGV8/WutQbBfAC38QjvLtpLcNEzx+or8BbEnai/
6V3oiATyMtQJUPuhIdISSqtOBn4w/FhX1+saKDrfjZAVOpNYwUNp10KzfycaJ73NpwD6bNoD+f5e
ACe1IzXebbBl3sroVr0KgSHs6dEcaQJEchYs55VQIYVCFeUmnv9kCbhgiz2ehXMYaOXb+SWvzves
dx8zwB8bVlfe3z5NxOoTYpv1SWgPwjHVUs8UazFJzjlXI806ymawUnTS3I5IZEwOt6yfwfZywFCD
winyR2oErJBZexZXWhkHavCDnc8q+iSQqXnGWuTtUyCBIy7dT9mVTBDiAKy2BZv8uQTO1iTN2tKg
lYVU1ujCOgndP4i7+3cr7pb72qqRBetfMUxxBipvvDji7dT4siafUTV6EHtlb8iNqmJUEA8gGGPp
nu1m+9mH1+Lg3P0QU4lTfkL4oQKmSJIHlT8ttQodnt0qRHXqmHnMLMStlB+kcYEuN1oypot34S45
3yqZjWMv/Ul/dGWELS+3Kzzgqbv/XRUpt1557GaK8B72iTafd/iWhaeiYVLydr7umii3z+AdoKHR
kUpEdVqePIaSaPpEJ8IWYdb5fLvHLUOlRJBLZflImPQPzG6B5ZZfGAToD6/5C48c9oC26uqAwCd8
AR7S4QbFJVJKDh4qdPPq/45RYa1CKabzopHf8WoI2eIcKINyCiqhglyloXRKRSbPCOqTh9xVijF5
dF0Z3lzFqcWqqZXzyaYc3x1aAIIxuXvRdFDrYzYLM6pjSiFBYheBo9INUeQGEQ7FPyJktW8g03UJ
MU039lyEgcWaXAR7eUBH4Lacyy2TeoZ0MNJw2WlSQCixuFj+ERfv+fv8vdDDlx/r/iUsHvd+JdL2
idLQIA/aqXdwFvvJMBkehxrRRQTPfPTua0QmuqI1nrqlqIKuhSL0htfFVY5KEbkz1FnXB0ZWJb9g
1+45kGTGrXsjkzbbjx6z4+g4uk3uE4l7PHqWWyUTI6Gis/vZkHlBNQn5sJSU4350nhxHyeg8QE+D
uy9vFok254rGxNnVumZ00qjcuURxP0HuYB9JYK0GE3+JRBSSJ2x35Jwa8IUriPXXbLBYHWrYnQZa
aqKaZ2xK/qSQJ0n+uG8fQnYpuHjlPOgVI/0YFqkCSV2fbBdv5sG40oh7dbSSnMjvZKQKTPIHaP0M
6pNPr959DpY+ugVxNwtfjIbyeOvU96RnznmKZomHJ9lj8Gv9lygyuzFIs8FuvBvj4W1UCpaBV67z
QSVR83T/sSlXUW7Bn1FGpBLeulpstNxIvUkzSDPzTDIL3367/mxM/xjaB8M+ho+oyiDoJCGsUNTi
rE4a3smMkR/rNkKuMx7fje/bwWFCzmd0wHaVQss9+pZrdj8aFsNr/9yPMaD9cmcf6pKXO7vwkMDb
5lIRNBIkkguY4y+gEOMyiydprxSmvXc34WZfJ5/ZdcKCeMqc2l/8pX3XlWLjvVJoK1glTwgliHFJ
n6xBQVoKBtzXuK+tPN9/l+fGPJsiHQZxpNBtkN5LhRVIkXoxTg+4ldfpZ/6aL78UQaWry0qJZdG6
DELiF7Iq8qgv86aDNzyq7knTpytyuvHmsqqOBJEvJneRkWpGbyLBKw0SfrK/9K+8Lq8ff7uenOVb
V2ZSw9LsSlhG2Q+iZcQ5DP9DxjaB5U1uJHx4j28pppCcvA3KLDIMY433h3dGdU5SHmV/F+5CBmvn
zqMRVAG8M3IZzxG+YvFl0S6sMbB6zUFjwIPr0y8N4j5DlaufeiRsWmkIeoARve9sOazGrIYEmmZL
MWNO7QujXOyVLbIlpC+1UGk114L4wq9RCrDQOdEqZa0bXmko/YyHkx3m9bhr/p7vw7jpHT8Ood4F
PcqwUqYktf9tLM6sqdXh6eg31hWUN+5242jfEo+qdIxlrLQe5XbydD/cJWQ8t6EVxOAcLColORgz
L2SoB4XKQ4QJ/hsi5nVrq7hWnauaf/WkbZ/k4IAqDTDu3gVl2RNAftMx8sdjYuTPLvxW0H6J3BJy
+aK87Zi5CvmU8JPfVMaC6/EcvPu1A4V2ottiaaJEQmVj8MA7AFrGfzRbij2KAGsR5nFY6uOHjSgP
xRT4FZsSpAtiGypEhDcOWBS+4haWvLOBe8Hqb6Q+BvFDxvndqr7tCtpejCJKAn+nHdV+Sv2QC01s
w3eTmie9lybWmMEGMPiCcAC4rmV/EZNmhVhRc0+z5bAxTs5f1tu5gWi9tQ+fFrFFk8tNNfEC6uJp
m5A5Kv2yZ0aUQ6MDSMr60nmQ5br/Vfbd+lBNWI/U94Bxsz3zjb/+LoOm1uO4SMmVWdT0hWoVSEnd
WjPogJ92NikoipfAAjZwnKgWf/251dwyYU42euzax8l2dJzQXmJkhSJdLOmwU1T1Vde/dJeRtHmP
XbR5AQrSdehftfHIURUAgaVXDwVhqFGVbro1vKGEDJiC5xi8L0NnULJNuWZYXFUHtBkBGQWW3/Ma
T1ZOcb1rTnbz+1fxq6x96SZdc1jpP0F0DsGV9q1oyaYq55kAFhzZw32ytDo1sEwCWomAIdwUcIpH
6zY70R1NmPAaAUmlXaMd1eFfE4YXvawe/eVMPRoog9bclZSZpXugQiQkACyPUhqkPZB6Oy3KeOOs
mmv0cKkToOYNK1meCLwRvivFRI4kjspP8s9xpJMsEtCCGT9c1Yh3Qeq+YeuAw+J2Z23wY+6Di3mg
C0fjngM433bSvYeHFJjvkSrzMkq6254a0eikVBFXd5k/ZmYzbjUYr5BVT/YdgBXNJYg2F+cfsTKa
LUjbwCgErIP6yR23KEgLNlJ1bwBHwDjNREdRQTqnx6isnJck5FghKkHaQsUxZbUTYg3pX7xGcpKK
pD95TsrWhMNQWD6ALYSjVYk7ycfEm3tz/bv+aYQkMUBcwxPIRD1zq9TLH0Cvi9vEwORGHSeCJJyE
xQBUoQRzE/pBo13q7uErWQCMzchg9jTHKmgnwY2sK/kqSoV/wJia6+eMLjKz5GF/uqcE3Mhlou09
SwaPoMFAbLgPcCoZjb/S4AGCxqBPhSbRC9yBtqLVD6LRdUa5AfJF257qeVFN12jLaCsteB4Y6pym
I4hiyhWmEA/DV7X0AuIhqWwRkJah8DbV9gmyUoJ7KHKStid44kf/E0BMsBNq5sqhqUCojWyuBHAZ
RqqkKqMlZD3VEV91hQZ3QCEWSxtOpIo/8/ua5AJAjUjbsfOhZgIfn7wr71NZxAy4eSgyYTgdFZRf
BGwEkjKlznZa/7K+Hqvl12nzWn3YrhuJWCvjJZC+clU56AQA+xltm0vLPOmrEdRHtUG9V+UhdHwN
uLzQokXCPnXFNSo29AfyO/1wE1oIAv58hxrMy+i1PlAeAdPxcGWcdO91Yd+2LjihFKBiTJtdHj5h
L2VUFP5H1JluKco2zfqIXEtRQP8iToDz7B9XaXWBA+KAAx79dwU8795NaVdXWw5wD5mREZFqRcqL
dwpup5Y1HQX3Q+yPN2SWDMbQeVSSz4K+PcE1O47EMsnJoo2huj2JcAZvikUCOvzYGkOjHBpjad1S
Zie8jnOzfHbNm2tt7q7R2W4KmonBWnfnbcjOTFWHlLUWM/+FJnUVohD/+N/8FJM1EfFHJCYR8gxU
0432eW9332DNxZH1BfABhJA0aNYVM0/8v9VGfv056SZcvkOH6kq1x98NyJtRJ3QlxlW4hDc2tkfh
iHy0WQbfyhW/VG4uGIjJ//WBvSuGw7nZMKoDDEsVYD99LtzEGki1oGXo8Ffqmhgqd2PiamxYO4XJ
sTGxg/LgO/wOw0V9890ffqori80g9EN/67HkbBGSf4LSKvqNfkt74+/y+q9lXZY5fDWGDTpsD+vj
ZFGFfzO1h7AY02fzAOmGC7zd1Df31X2lp/7uE9v97i9BDP2LmXeGMnMP6DcO9WyMcVW/zpZjUt2J
lxa5AfZyn9Hp2CxPzFni66j2xMaSzhGCct8cbQe0eOlv+Zc9q87q8+vK2pTgRuBzzE6OFT2sdtNJ
aMltjnTEy8/6lN9u3VuXF4rYRWltkXPgrkFya75Y52DKh93rLCTnA6Pdei9cwCtuNtDiV2dlFhNJ
HdRFcXu3WJeg5ZyDkv/wnvRjglwl4qXWR63LoulrYlwZYbeW9s47S9oVD2ltZFoYtYuVpsXS1OBv
kYkMnqjmafURGxgVVF5IFtmSdgBwSHULWb+L7UhaGhWS0bNRZohR8X8O7fujuU3a6e5FGeKUQxTa
o3SIUWlSeDVGeBKC+KOWYTnKmXeiIb5bRsdiLnz2282xd6jn5NoK4+MzLDOYSm0o4W68O+0kgjl2
GsT+ukkKI1NAceUqvfvRKS6Y2Ssj5vDj5Wlpzz6j9zhhvUh4iRSpl7rbqFIYcfYwMu+XxyaOvYfF
iclGbz/OdT0fE9oZ2fO3/XBwgaeoMyS24r0n8aTNvHvDlos9s2vSMjY/S6zK115jaELYomUYc1hr
e43zikUCo6N3GBwG+eC1OkcjX4+0KqkPGebe7Fma5QqtSjj4Vea5h18f/oAyWNy8lX2G0+M8mpdm
tYnOA0OJUvPA6Nf6Fm8ZohjHldaQKRuQ4H5tRer0JcsIHZfeibegPkf63yq286JaithZz5esR65W
knqu1CWE2BAj+lf33t7+JJRTLV6hOrSYNGJ9iXx27dE1nI6WlSDuxkAU9pIoPC+gIU8BTWagWR3I
zT/SqEonW3Ao1T1TVDmpyr7+yy8NNFqEtb4I4BTOYzALZRseQ3fLMnB64Hp/HL1oU1b3LqNkch1V
gxsixf+NTcAa4BtobayHEBO5Qqdu6L/o40gZbUaP0XlpmWwqpHyv3emftT7Mw7k5UU2QfQw4EQwM
IwARqYocwPi1m+IXUWkaNeh52tABHJMnihTntZPmBXyy+9OcOquIw6nfYFQjIlk2cj6SqAe4EKCF
4IvpKdKmeIvaeRANifqowjJR9eBDAxmqCRAhxRGV5kjfV/nZEcXYZ2QgavZ+kxYiR6lydFmkr5QK
oaBGHiHB6lDsJhp/8lP+Kw0VLKk9uAjXZ3iMYphr3UOEI2GEvjWwkmSAnhmmBFHq/NkYngalYYpT
+17XTK4eimy1HFTQP1uwGs9o+04cKovpICKt/+IRx6eHCqFDnIlL9x7i3mP0FOBCWCHDXhfFq5TV
QVddJiDCUjFaQJAqnDXX1oi7J0I/QL/Ig9zRvNBPaB6JoxdrkPjsGAEDxX66cLYpW9mDQ387q04q
k8ogGxHtd4n2OQSzyURZB7QQrifQOABNl4vXOZLbquEEyxl2JNJjaxzq6Yi6B+URAyDIwFNha4E2
6/jm4J5wK8H9tifI/lQLSo92HVAreARxZYRNPNjIG6dYYWLvVdo6Ytn6plTQwOBPqNf+32yCPAaN
qRQo7x+pyaUWL1TjlYDODbPT5Doj9FvolkziSdE8VnXhU/f1++kZPxWuRzU4+eX+u39BXAyVkXOq
qyGCXE5t6UeL0kYHRZYMeNeaQppZPVe16Xd88essx1IpKs3W7QOoJPEmtmqM1yJ/vqqRoFcs5Hff
+jV+Sz/Gr/Ubzu1JSuUtXYJtLSmOc30PcOdexInV8c1V2bDR1+31R733o7v0b8k5DMy+3U/ABDHO
9249kzMb9mAWvgDz323RdwD/fVXsNUOVosWrByFotr//paAr97/iM0SL7zhZGbMOLtvr445CLHsM
JTF7cHuB2zC1OQwmr/pEaFTR2Mm9sZvfts2QktTb4R4pnDHhGHxHtf6byLHBPk/7T7KK776+KY+z
8YsValjb1DbpPt0nf7fMqZnUwxyz4VwNWtIxU4JolLI6nSbJ4Dy6DV4Qq8uOvVWrnnmVQpeFTvg4
WuFcjlXh0y/Bf0DrqUNGt7VJZaS3EPtsRjo+8D3Z0xFgelY/yZw6a7ty7TsUlGezEZSCMlZRo8ZM
b92efUfZ5D3+Tj+jMtb0OG32sPPHTbeBC4vCsydy0qj/ANe0Z6dldfadEl4qOL6SX+b30R1Wr4X5
J7sjPONRZR39i/59j65Bb4llaXYp0fzBiUCyKtCqj7BDaYiadRqE5CmOJ0fnBZkEtUv+tf06RgbA
GnW+61tXUKqOT9Ups4zppt1Yxxmqcv87rBAcSwegCEUZvoQGX8K/XLZBTs0h7ai/+JPI8g256Niq
++IeAWv9izzMWccyaS37QF1sloch1JoDDjI77uREU+rpTGBpjThWfpeSxFoTRsH3Nwpbz2uzAtUH
OHzwa1epWkuj9bEDnIStzE3fzvHd5PPUKPtW/HCXPp3SE0VUQpJ9IX+rQwEvctsHGhjcAPu3PpDX
ES+l7Tpdpsv6OpnLoYg2w1QdsVRHKSABknQFElwpI5FIWO3Qi6eSxkBBmrJ4S96ZYNTq7GED69l5
PFkbMGK41QbIcrkBrRDbiLxUJgcmuyHwuLcVMd3wVUYI3C3TBgAEEFjRAN+TmqSExYIUq3OsaX5w
ayG4z+2SFdqjQl7jVUvUqwhDQnolp+o4HQ8+6hLaK5NyIJRDUqUASCFQ4ik9reB6ke8P7N8EjYSj
w82v2hhbEzDKh8/dF7ioq9EY78DcRyZRnHBcjJqHeGPi/5/zwQqT4ocvWbSSv1v3sNRo4nt+VSmh
dNP8eNu0QtTJCt9F0JI2TWm9DsYe9K+nl/B7+eOrvVJwAEz3pafWMMzGVSaD8oTw57vCNGJyHCUD
mm7Tt0osbhypWFof/Wc/9sitOsjSev+/J/Qrz69Ft5TsQhdPl66B5lU4hSLEuPXkoqtwqJhZYgB0
XTiTIauQu0CGWkLRn5wqlKMWGafJ+LwtJbguYta0XYR29b45LDCelB3bJpLS7h6S3U8uvweflcer
GohfjjOLbJNIloxBTgyFrYHcuo54g0iAJumIjWWGmrXJX6XuHbpxt9E+da2FoFK7baEMKG5APpt0
Zq52Sj4VJIDLuWBMWo4A58DMFCsr9LT6Jqx72pl1I60QBmLM4iaaXhlo7TvMOuSaGUsHjyH9Ebyo
d/khDFEwmQZS/khVhK8Fo+fDCdbOeKDJsXA1KZHqPJJlgk+G8A5o0kQmM7Wn1rg+psXRIBkodcqp
U3QwMP5hY8HEe1BVKer62561ZkOAk4/hH+EFRg68eGUvTJSljae0h8oqt+PSUKuRpFDgmCO1Uteg
txE22ESYiqdZqXgzhLd8BMlP9cFYGVgVY79O3OI1ummu0BR6qHVMebuEh2p1r9D1Nq44yVhdm9WR
OZcKs4/r77zyCD8YX9E3yDilTO1icV6ir1Hsq8MbUpRcoTodtSEKA6TJuGq5hDYuvLmIUAXG0Mmv
SWgL7APILZmvZBGwilB9pBEEC5NmZNL8FPFWFQSBvoqxg4obFjmhPLEA1kcusDVBQf4MbYxXAVtz
WHsCWX0iOyGpjfVIKMit3Qz19wbmYwt/GEEn1TbDjAz10dntDtgNTkZEQP9pJnA9wWMRtBzvqgm+
GUgZUepjbSRzoxFcacyNiJ/5Ec4Q6/Wyg5nF6EsoJ/O0vSTcS2ylAoAqvhMt4T9OfsxHpk8nF3nG
rx9aCHBaPDEHn0j4Kw30ZISI1YUaZYDILJWNFCAaRfbcxDDxduBpnBuQNJlabxBn7vQO+TxE1lI2
YaE43NGbG5B09HJpUmyggFqtULRL3lQHRtBEfnjbH9nU69A0V+BehOsKygVPMg9xD8VnhzdN0QCn
naid+hNsYeTe1BhIkA5SigjgX330gTtWQgJap2xRX+vqHuZKXVSCFAXxNKdDMWixDjjmuvQ6BM8R
hQOPr1MfVfn8xEjib/xJxHozB3GTRygIZ77wRuqQ+YidYKnxQ+qPSMHFJBAbQuV1SdEjfj+GsHVE
kU5onv9Up14/pXozDy16cum1GSDd4pckjNBwFK0mbtbY0sn9iNPylz5K7Eo785tGKOw0dYYHvuzo
xnVDnaR/61bcf7unjfpHwhpieH0x5Uw6Bw1GHoIKR5+FV8vLR3JbyP+Nh5EGgh6aYAS1++8T8rn4
pXx08ICxokZ1GVHvQ32u51x/g9vnhpJihTCU87Gpkc+JZSTLX5QhqKGIVKg+POFIKxWKBT1Aogq6
EEyKSiQ1Who8iSeSuYdX00RleGl+vg7Vv+oPPJX0jF8cogkotZcBkTtxx9Hj/si+gqUt1dL3x4ch
bIlMBMnyic5UDckaGxg+55/6/pk2tyUYu9H5lwIjIsGSS+k1RuI+P7YscpoS/R+OXYOA9+k8iC0X
b4QOKfSYtNS6qtL7W2kZwbzsYqCturoKmGdqhXNiJSqZONT7BsQpYFG4ojfvLPc4TKlpsxU5c4Bc
fBRogdkadWr3Vn3K61TITikN0ioAFQoPgP2BXAg+Ls6Z/FkuKZjhDi1JHKssxEV/N5QMmF3zQAsd
CX4JM2Iv8ZLxk/rl1v0uNVK5wp1T30QvC9WDuXKi+qNMRPonnrHO0CPl07TXZVLTypdPTSXXxbwo
orDE5CoeFtaW2mWQr2LNKTLqgdp11YXWb6AnpRwKnW10pU8LFM7l5PlqRTRTiYPsN/tFCSzCEM0+
RA8ROUREH9Fm8i4HavRknqHIqLWLbBaXuOpBfGTMoAKkMaRUgownVYhCP2q+0FcL4qfda/syitai
uSkiFlgT/X7Rwj6pk3ZDPDTwLJPmT4FHkUdGzS96vzxrJnXJDw3l0zhuVZfpoV0D1B5AF7vGvQt0
PZppLG8bu3uPhYT3rm6BKGiRkvmGzE50HwXUlQJ2dvAKl7pRlW8QXoI45Es7S6F0kToUcSii0U24
lhY7um62k+7qeiOAfxOu0VoMLnzoFq4p8k+f/uH+Qmct4DyVYxiSnsSwFGZaMoiP5uYIZwQ5lhNP
kv44v4y3HxQi+jPHLn+KnQ3jz+jiCOoSSSpXyB9Mx0FpCvSrx/6WBm/S3S5MQsaqQyPuMU6KLEE8
Zy675fUXyqLOnQiuSHXdcOtE2MfmL33Nf3mi7aCGGjLvjqYPIveqDENtul2o6/wKr7vxYiqPSpQV
+nQY8uQ95WxaiI0b9CdQ4wP6XeD1MFXTgL/feotPRBTj6t5C7WAMBPII5tEu8fbykpVyIMmcheBQ
nQMsRv7rCVGqoNJELuVJQq/AM+wqLrT4tyS3hRHPARQNccFIZSQ6OJ8JQe5TaSSfcyEtkoIKcxGq
9WXpRWupFduXNK+0jKYUloYEADGA25myOQ2ivGdf66/AGC2q216Doch8i9iQxE7GapZ5+ILyRENb
anvy1pcKh51NUxHTpMhtMGPZsVBCcZOyvzg0Dx65iFYF/NI+AfMIXxNh47dBmYQVNT1DvijMCEwT
jiZnoKxTKMwLiE0OPFKGU7EdqvwDfM76xoO1LScgrvoObw3uVYGQ3vfBg4iw5StD3Q4DENouqiok
BS7zwSMTYlaUeRkpTnQUb0Je4N/8KujMbzukr5cZKmhdC6wMVPl8UKVThGV2C60Wyg1faxuezTja
cQp9Nrj8lwEGgfZebXz9m77FRBumeyw/ZvAnboNYXWp1waWEx+CjrZyjxO+leBnqcv8vF91ViKBt
Xky+yxCqqTaj6b1oQwPjAakncARuzQVh9bWdeMQDAy7Ip5t+3ZweB9OR3yAekRMgC0grVmNX7eAz
Otkmzi9+TeOnP9YsVS2pwC2lVjcZxfJi03URknl3dWUuqwLDkGOSRrbxn40Kmm6xDSLyH2WZ8QLO
bb8+hpowBo9UYiSUFIH4Sq8DX5rnPJFf6KeFJFpgqi6MLtaH7OSNVll+GpoOWoYEisrJRUlPYUxR
0bDizEGEJt0w28nkS9dzLblwkEl+NPyubdQoOIYoKBSmfcE7++FgBUp8d+1t6h2CweGGrqX/LxLh
gYVuZCcjdR7MJVdVRq+j11WqhxMCqb4U6cVi+cxND5nhLHK0wWH5WJQn6m1U8pPugo4pU5aIMda5
rHjFwlzEjWcsfflgGHZgISJRvJHvF9o/GGzNdGj7MRvmgQGntFOILeQYONVEwTKx1D/lOJVTqnnA
lVBY8z8nPDYFgWpaFgJTMfI/8C1IEU2q6JVVw2heMGgk4YkOA64zzZgozdARVldIsLSukZYrnXld
BcwRNwRLbNVkNjPFfgJgCVUHBKjofMHcR1oEdF/Ayo0WugvCW/B2Ghar5Q9Md1aQsx8G0RH+ldrq
NeafcbUvwuO6shFnRwwCaOb0ssJeeb+fYP3UkR873QwKudzLy217FWpi5S7MmTWMC6QppZIXin4U
dV3KDbdBCE3jzpLzgpUIrImDAdyKQWT+gdvWWiVaILbiyYvckKJ/EHbfi+vMaL6CVxD9HkfnkQAe
5uQ+DdIXF//j4kJabp4GxTgEoGc0HgbJQpdPb0FrgbZw/dYHkGCopvGa0FpF2F53G7KMd4elmlRW
8X8eceZLMFcO2QjLqmJ2GIN5rP1frR9nKa3JNKfgXvF2vVcbyTG9xOqM4/oeQ+o6bpP7/SHYV8Z4
7tkYEy5xCZ6+OlNvHpBRTvJQd8aaMsSwHheopdkaIR/mzLZ+1BQJXTDnVf0rqHMoyBoRAWO3JRt3
HjNoDdjq/v4GWPWP8CiEDsWb39OqlVi11K9Sk49b9crCClsVtBtASES7jKKs/czp22/X7ohmJraw
7IJLnRQuOXozQilF1d9mY3xDriyiWgoF3Rw/XPFfgZJXtf0puCysY/Clq8+Kl7qcnYrpf+MW3is1
aJD04fxJrx3ouRl63T9reMkceJkJesX+jb5w3fs7iGor7PiT6uB+dqM/K3hZrhjLD7oRiAkouoQ0
qshz9+KB1fipGhccuNc2WFDEQoJRDVDYzSuzL7KuKPai7lrud8zrvw/Bd3yAOvby9JzqYNWYi5Qh
7SusaK8GSP7ytl09Aw3k99pg9fyjl4c46NT8spUhEC70rvQG6NR+D80HGuSuKB14jHfLvf2IVgV0
68A/PwJjIpb6eQeV/undhv8LL4/22HAaJvbZaSwqIQqRN363o9KladjOJ2nbQKQw+oLL/hi2HpZ7
BEO+OyfbfVVcenQ+rp2H3QZWDf9KnJ+YqCq5YzPCpllDykCjN8+exkDatDxEqQEJ5+TUxuetF1e8
8O+yD/9YW/h/fnz5js5XNoRzcCYeYBMRVUJQi4rX1hgUtiBxFLCZ6US09Ki4Z8zwb+6Fntjs/+sa
lXLPTvqXyrRxaBnl5rHiNjAM+6x4043u59NO3pTfPqusU0k71f0NXsUi/nZF3qAmTimYjX643ciK
HpzQXciyUErQk7PQzxbaiooNUEvekU2J1jq/OAAuFot3c4Gxnf/3JzUc+ziUSoN07c73YK73wa1t
UBbq1dnkFolLo+Va0wxXVuTiTnDnw0bu++llwQ3q1aDcPo0k2n0ja9BojwaSOBTyBhsLbfmCqneb
Jtz61VrLoJ7U60DkhY5OOg3kZvyMqSvNMN4V3GNtSeIz6SkiU0xG6sSQYvpnw3yVfDlVBC//5GuQ
p0jQXqH2XAEOtviOK086IzrU8C701bmlPSLnjp41bm5n25nsGhT0IZ+itGr10ALJBAKLOZyplI/l
axNoAP/JqkS2xkAeNfLcrMRitnWJS8AzQL+8Wq/Uh3c8+Xjm+Nn+jD+eZovdFNd8r89TWCqIfX//
q3Yebn2KyX9OQpc87UDPw2pHCXInY52hpEc+Sl2PsJZGfSoA5xW+j3ToEuvBeEWKIIpvPv2O3vs1
PUHWPgV11EAQcoYV0yG1pVvYZ/ImzvDjjgl3rX7XslKuuHbfJMp58lTfWpv2XKwgjR9r9IB327SC
hBB9iknF9ALKPxyNsEDVlTmjpUH6AI6Fv8Zo/2/PWhwEtTZSVVyBWTIQBnBVMW3HbR3orTcZTlix
ebwAMbAvJKw7Glyw8hTbYdErr/PiqnQ4t5MRqxCvxDBQOzTcY38G5Ot/f5nTJXlHF0Z9ICVtVcMs
knLZv+MKMMIdBSt3RLKynmJPYCwVSgXZgDCsZEQlBUK5h0dWEzBP+4PEthBhSXJpQNuPQBtrTrSn
E217C3kfdswqpljmmuA3qqSdRxXAMxjA7/m3d5pEIypxdRKNOGxu1wlrkVert27vVv3oJx/HwEp5
EaOq+r2sv8ETQ8JTYJP0c909SHZbE1wc0TR1Bzj91txqNmzn3T9NwOOHvI8EEXDDLf8avVfskMe/
rq0y3AxyxBSVtBNzmvv3Lqm/GTv7ElkWUgBYbT/HS9cecB5raxO7+WMzJcOvtEUS4BfLx9b76KeP
Jm4UxgsF3Rz5cnr1GtvmBfoWdrWH9rVMz1/nH+6bDu1OcO1Fuu8sMcqn+Y/Wbuab8FxaR5j9GgS/
qXVzDl1iDxMm4uK67bwv7vXXeDj1E5q5S9vKOlvOVAesLjLcOhKt1h36yPj9aT76n+/vYRxuqst7
2oxwBWAa3Y/tLOvY22aNzN8H0oiToDaq0kkE/yqzmWpZbvG5o3O/gVRgfgUxulIJ+SzN7rPajrsV
2Vw5JYj9aBZfbmNWmX5xijKe7g3FDZYwkNg/4NmN9mVod7ecZ7Qtpw5wDfdXOmIhJ4SNCc18iP9U
gucIJjScIndbD67Ud06OTSvpzHsQI9zsZmkHBYTO161022bw2M0nOUa3zCsARqGfYJZCviGvwYdq
8PHOS4N6Mrt4DEW6tjfadSequ1VkSKRO5Xblp4y8rr09OOVZpZVND1UH0K1a6WXTpzE6P5xL3E1+
T+vk9wpKjyMlW+rR4Ru+aJfxaj57RvC/4zG7TEzy59l1YrBKT76L0+gyOIzOBxRt0SRGA3yaSTxl
s9uIME/MklDxxq2CGw7OP9beWFl7lBsZSApcavaXZ5MAiK8MrkxlDCm8niN0rDjZ/rkyz+57z9Iz
1s2i7rmojo95kb+8N/a1fdWTEtH0SoCCufIAb231zdCNVtdM76LRcR0p1bPHToMEunag7emjlw4i
/4VTk//uNdj9CZNaagKi44YK4YXyv5DTnKiznoZnQs2nmyZQA8/k39h2Hcc6TsN4+Jon02Sa3yOt
g/iC0IHG02hRuWCRE170tQWBnW8n9UlMlrqk1GyuUZY+do8d//Pcus9ddZ1NVKu2NlU4XOJ/Ibyl
glmoWAx6o2c+BWDivjvZQO6NRINbRfpyBUk419LFaEPQWqVoSwQeYEM2HmHGQpkFd9z6p3FKbjHV
XKlDWLXWzNJ0KRdZSEKDeiDDEOY3Dgrlt2PkX9b6vquin9rZg6rtSDoN0RVRiQ562WzEUhGhSYea
7rCOiOdS3QLVqzAsW33ipHE0VM4FtN4urGsxI0F8IrcPadVEKBLXVtrLCuKqL3SJ+rTUZ8WlE3DW
JgwlIBRb+uKXe/fQ4VPCrbvnrJxIWHqelWJBJZsZEH9SLVIqHaxmpFMW1F9Ziig8UBO5K2MUVPYB
U+bahdHDo1pSw2gXJkWbiraNPROqDIGrcqDSb8t25MB5Zh/F79M1x+Z4OyUMh8o63U7D2XZ6RCIr
FZF0hbi04OHVafTlnWj3T4Gk2KUfvFj633EZSwBriqT5WsdyCdrIPXa/sAExKmTa3HpyHyhUkeUA
VQ1CJRwGOhcEzDXEa1VGK7stxgbyKEEF3dHfErzReBnh7Kd1mr1d6XDLAO8m0i6cSTiu88cu+of5
dmUdL8X8rM5EvQp34e61PuwwrYDB+V3Hu9uuPqGD6ZSWuSONPh2lXtFnF3GOn+xQ5cC+sHuFVKfR
kyH3e3npRPUWo77OMMCysMOzUKguqSdnR02K79gsnL0MHgyan3CF9xD6u6x39CM/WVd+jghVQ5pZ
48uChEtH0rbwZUj7Z+ZcPC0vr/NsWVq/d+d/R47bDorD8rFUL+/i7V7wQ52H08v8Mi+NrvMzPZvH
0TjbNfid585e17nWCMrpc4/ZCnAxzElzlk0OSziVfNWSll11wyVnAyZrDeZJdSQW4m0ZzY3D0Bwd
+1+8RHJmrLp46jMd3MbRQYmk9MEehdPD8DQ8jqflbs1PiIPneavo9lnqc/ZzP6MPFmq986a8O27u
/8q75NY66j12cdIVh+HeN3wDQ4qzl3bunbOHsg86iHrcFtJoo81ii9KQrt/yXWpe/6kTZ84tgCBy
n0MS2R3gUF46WPByfXCv7dUn9qXJ3ej87/Kv/HWv/xqjt4xNIlLabwf2GKmkFg+mFEQ1UawkFxWl
QxOq7rKHuuCd/B8CWzhp6JF2SPQw0wBGffkHfPFlU9KgGkdlqlVZnrEzkKVBPDaXkdE0pTxHuXLw
gOe27oUIodI8vbvXE2HyNpk8T675aL6qiFCG4LJD80g0nVwwdCHdJrmtRs0tjjnn5tVsZ6u416vx
huuRE8FxCvGNGd79N1SPQ3vbe1f8u9m/2YHx6j6vT8C+bcnJjh2Dwg67JxkoTYcDIuLSVl3JWT91
FG4ZuasGcjZ4bjT3HOHeNYhHyajksTGWPKv9kwWHhxtdXOy0ere8PbIYOtdOYxTNE0hE0Zxu01wM
9XBCD4cgsdbmsYFoYA2PnagBm+7Zi4rtlyg0NxlCTqjNJhozMvLJLF3nq1PIQWvdB/MF8ISmqxgt
YzzAiKdSsNYr6ijNznNN0LN344H0urwidMTWgI0IawQ+OxBM2fkypE2oUQxrBAfFAVVFRvxmD77I
m2lxFVvMRLRNxFKm6CVHB74aCO3CaQNGeJ1fLQVRH0cc7E9OdHWW1E9lADQ2TkIH3WaM6WAnQSCc
IIUlK8jdNZTRl/px7wZf8Bncelf0kDqwMiFGKOTEz5UxLXOU5jG0uoTbh0VfFMeUBb9lzeRJIqhE
BUXE7QGflnNyr8l/OvrkZ4b3gmby7dzwv3s3EypTAKahl+IGStkIshNCDlYA9uR/5SWuFm15nplY
GhFJMCA6D67MAxW26X1adaqZkgJq15VSGZ1Hv/bLKErYUY+uNbN62/a23N4CAexvCEgRkxIUTgkn
21Wc1qTHlFr3w7L9Yk4TNFz03kqElVXnAWMuXyS538aUPZ3T9Dh+sNVM0R6wCHbTeW152dSWr3na
v9PmF4I0gcUzdSIgWzZnQtjUAV+4YZfKczzoJ3+DSVQd3fzaoBQ0gtrgeWzas5gBcsNyqrS+zstL
Pb10krKngiPlYEEmOfkB1rAO7FSgbEhRfmy/cjq7/MDKvW03BHnwjFm0i5bRsrS47UMqsH/HP2OG
4xD6s7CPu+OoJG8hubnLkF6e7spvqUvyI50/vlPFUh7EVCcTXIegLjhggEOhyCSprff8PU82VMQ3
qknjHjcuTaReDVGlhv/IKYhOuAcE4kut/sTpfHWprzfg2ZYGhCX4YVS4P4USUY5lLtMoO48+3X1y
0bGgV+i6bMB2n+wRdq/Ul9teyEPjcTx+Qoaq+thzqwQUeyKfwKdBY3dFuoZBg9zXZGOghuoqfeJv
mWNyui8c9jD6bikq01FlJEmZrEOq/uImpb+4tQYFrjxULidYE0pcX/WOODDKzgGleEBIfRwgvNf/
PnBv0s8eAZELp/d/7IO4L2GCQM8Dl6BGdejQKf2cosUJ7Ryz59CJS055Wr02yfitIdZEPOu13DXa
SUrMy2BfHAf8NNrhS4TrN742w5dvoLiCCkHFxuux0CMB+Aby1AEp7kn9Rc7W2vHn4HANe6FS7Tpu
IOcF7bk5rGl1XOME6yQbkIuNodm/gpFtvliQVvvVvhWIwiwDJHMQwkPm/HshDf680gSCMp2CaPG4
w/BpV5lklPFFSpZFg0GsbrWfIxT7/gHvrn4ZOw2vjknC3Tv6R/91cWMATuYGVYjez31y7LLKoPEu
eSZnX8ZvYVProwKKaCx1SxW2Ib71wzDXV2NozVrC14nqvaacd0LzctICfPi0SaTMH8IXtuuyE05P
MA3PJI6ajMcNyAJbctqhJuoRr5fdAf4mQnORFjmlMakVSIRK5XUHgxvuEbnmONYaciLQseqrNAx+
Ol2AtaIu7d/d71Q1W8pQlHPhxauAihKkJeXOaUmJGD9SCrfqvZ43IEdUFg7S5qvSfjwAcEbnekDo
FnZR8rCKsvPly1+DzuaV0XdkQxGszsJluKzP6/NjUMhgVQGs9FTikLJwO37lutEL2tFL8Hm0tn3k
XiRq8CUxhg8eXsmP/VIAJxedoeI92XUoUC/3bns4z9HZSRjnKEMW50V5Fc6IdRM8QIhwiV2PmBdw
62o1J/WSDZf2MJwX2AElDv9sPh2ra/67KG684NQgeqduwuRrvnDHH/4DvEaMr3z9GN+HWV/SsIYv
xp9u2UbisXfH1JT2dcSe7PJt36qRmFfppEN5F0p82IfU78paooLVyYkpXExlKd7f+8fqhPoKv6hD
gAUdQJVN3vA8tohXDN42YEO1e6u5GZnQoHZ1gMFuR0ENCWWLrB3OSHAxoLuWWmTPRxL5gNyla717
p5PzJekAW366z3/b9fNfhoC7Q++Axw2HuRaZWth/0lV7Y4+fB+dZBixFNQ2vHAgSjxISlNvwfmjW
qZG71nR4Oferk+syhPgDg3R1BjmjFFgHIfuOY4TMZ2o9LDKEW91KH7eMGL/QCz5O300FzBVPI0g1
1FEpeKKslP1TdMbHkLDp3wmXbraVTDa/kCwARIA6II2W8XdvZjTGvDlXhjZxOPYQiKEqneMPMcHF
wv3cLdv7A0bg3+b5Rkr+xUAgSztCDel+AAYxPyM/fiOmAEXEuo+kiSoaJkSLR+8GLZCc99WsgAnd
WukmarSuNTB5r4HIafDcQTJffkoK4jM8t30IzSnAAQ0GdncEqDD8MRc6+SFjYBnbOFG1nzvM+SCt
E2p/QXUuzg2a4/JDUeTpxPjw+rwSZCS8H7Bdk7ufBmLpr4o3R+VHWIOCH5kjyp6o7gxiF91S3cmw
z9L2mgA4Ys7grAE9r6h+C3sVyhfkt+WqczuS3B5VFBdtTJkpyCz1vlqPdFTCEnl3Sl6iVFcKncgV
cYayJ6luqWX0KHQgg3jSpfnJklxxOnaT6jh9HLPmahU6yHmIxVUCFABNjZuIFjKpyvtRT2Tnw5/x
cg9/cF2QjzKVMy8cRHHzVh5efuNu7Sfan6d2+zIFRYQSvqn4CcGkanCip/nfHWXO8Uf3+QuAB6Cp
YHsHABcT7UWLyzoYOPAlBE8dyv+j3CWk0EPrU/EJW+919GeOLYwZg1NHdtWKGXSv/FvwggRPoh9L
4KmGV9KACEhQaVX3KtyK7SmggReYAzFAIwHyCMk21JLX3immMTDTamdzUWVzB5x/7Gq4K5z5d5XT
qFL4FVRRxFf19FUN8pobxb87NusHDHDEVtI/o0yBHv3NRf03qqeBcEE9nJZyuXZQ0Y1ci/Cu47h0
30+Ai9S7Uy2mCtKyv11WREZ8Ct4KcyBxjunknKlnQh0q07fXuJO4vw33VvKqyDL/mFQPbM7a91cT
4DP0VaN+9RKPHyZoF9/NxuS1Y4HI4L6gP6xATno7hzHG0gEmwVHUxDRJqmaV8cpohsLOP63P38F7
9B18xtnQmGbD0rw0r01TNHBT0Dhzw0gU0B52KJa8KHLb3GDmLLK7Ix3DDT8FWCoPetzgnflj7r+r
yv60SFeimp/PdI6SoPEzrPWpaBX8YKNzZv94w6kLvrQSRhBRGUp+R1Wqxw1CHhU3k5DVeC6kWBfd
XXUo9SYUa0V2BA+2kgVdFVB6ptTLaGyUfy8/BR2SuFJTQlcsiaHKaDpyNV9O3W5E4MnO23LDv3Rf
pYK2+k4TBNei2KPloMML2uybX1nbsxeoydL+/RAn7w672LdRUUZBrV/uvL0yNOqMJcTNDDSs1rcZ
HdwQodXMRFIIoBlkIDl/j1OXml7l3ARBthFLmkMqZ4RZ/Gqh5s88jPIWakohKk4Gs0MCCamjpYoT
+4s0gZ/ogyOhaKrzWKVtNBV06dCwxyEL1ptomrPNy7XGmKyOQzqRVFbytsDV4a82thD8n+CMUfWH
w3Cxu1bUfFJDw9UDZmXmpNBTcVUL0l60dXj/jeHz7dYPvfue9pI3aC2XABEMMoYVfDx8Aw/0EDqB
sh/woJA7GgsElTYVeDOKNP/J4fAwy0E9MH74EIUwm9gsJ5fb9MURZ0eMDSkpRDqXYuTmmX4yfrNv
S2NRKEjkNVAcmGH81c7O+8dsv39ieCfQgyTqlBXHJ4ght3wD0Y00a5/MaQz2h8COQ03GFN2UNHmX
3YfA6QgE4MbwOf3TYFvxXk/ouUj/GrhXW60Uvy2kXAHVFVquPDsQJNK4fQodEzqGX5kZcBmuvb8r
SW/YqqFBOC1qtMvOBk+vMdXNGNNUiC50kdKy11saLCwF4UiVOudLUKm61HBr41ofTv8LLtYYPf3q
YflpMjSgRK6+bx9/hmE17Ty9ePGgX1DDue8bGNEOHn6MxztakPzraDUvczY/YV3vHalhSKA6v/lq
WCDh67UHk6rb8G2f/qz4y9FrIG/yyrhBEoD4g61E/RLQtKzUSkB0mSu+gyYkLSGq2jm0f4hBWsP+
hXuX61sPaKB79mv5nsUKIcQWd2zgUQBp1vS9fm9WbDyziRpCkOFB8VDnB93e9DyTTTEqZM1qlbd1
iAyGKQy0EEiorAjapqSBQHrL3rmv5OIJicPlxhIBPeZWSWXnMC0Ddi2zJQ6SQtTKu2zZWD92ye67
/q5RYrFbpk07dCmzbaOmlBMPDuxKgjJcblS3HzqpKs4l0kX/dlmdV6wNqHlYTZi5Fkwk5g7LMy7x
zBXYDQ/nhK/LGfbLDRVNEVQ+O9m/hOiNDR368c05/YNmdlcCs9y2v3gpgrJRNQ3KI2OEGfkoAY6v
+hlFg002z+bp9DH+9l5svAmujlI66pBX2w0eDGElTpIWVbBIu8Rx23wephZuRrTebYe0kaMyEfaG
s1qrDPCPuYCsG+puBbZU6/twDyGbBkvUlRoitFkzePwfTWe23CiyhOEnIkKAJOCWXfu+3ihsyxIg
xCrWpz9fuc+Eu3s8Y7dGhqIq899S9eKMJV7KGGLqSXKpdBs5DzN2sZjARnqk8455GQOv/iy5RD8k
DSFhPqWAT88WSa07BHv+6jj8ArPFQbvCxYknXPB1vJfgJ9xQD5SWqrtonfhpu+Hpea1LHsP6m+Ix
pglCZDx/YVL3ZW+8E7y2EH+IBCaqTuTkoDzg4j30v0b2ktAZi0ZbAxn/h6kJhBxWFCToXzJT54b7
7Ng/RDSh+PiHEgkpgcgL+ychoNkWIU6Var1vpnMTutpuIiKpusGc5FEqQHVktxBA2tiUcqsgsMDR
Oro2vn18FqH5CaG74rf4/KDYhwvzulsLwlh07Dqv/k+5IzIhGRUgeSI2kBBBuz3Wx+cdKy2wgeoV
8PJiIOpzHuNOvc1F80tArh+h6Z2q35CQvkHtjsl3q4JQiHxaAy+p+MuCX9NoS94T2Ebo/hJKQbhg
n1637jjNu7W6INpkwYkfMr9J0P1UDH+0huBZIHoc8XLPyQiyQ6gjhQ1dtPf/yqJghTxS5Mw2gGXo
zXsTfac4fXls0Uf/+y3v5J1+6LbdFr75kGArSx8pRtLyUT04kdk8jR/pp3PE9Fih10PCyYCqDHeV
DpdH8yqkJeJgF8dpQPiAuuqoKMgfSghuQCU1F3tBTgRRTUKBSCypcA8K9Z/4XZA+E/pil8c9TyUI
3850NUz1gNBDU78Y2xemXRFmLEy/47Uu3Pb+mAkEa3oSaqK1cLCDIEFxie/ge5canTHAUiR+8XrR
LoIji5nKAlOsWZHuZqfsxIO81/fCS6yS26wu41k8qyAtoXVuPk84UnodV4q4zJS72OqaX7ZbSOnX
VSYZ5gU4NkY6RUNENHmOFmq8kzcdTWXwpfx8HvExDOzuHB+7c0PgdvQ1AOVmxQp0VKVlEJusiN8W
4TUhv2+uMhHQHJH829FWGP2VNcF7f5038f2si5EjsBa0I4QRUmfSb6Almd6eNvGocywbX+Nz8dUe
9XN7TPctsXT5Xhi9xUfkhwLv7gC5FVpuskyBnnjTglr8Ry6KbkZEbafzJxMZiYIuCIR+7nUmHbzp
jsVmN5zguOHGYAn880n+87hgjhq59fy5veE+M8hxEDkLr2XBIT/4+kySdbaP+f3akujAmTPXmVcu
RjSFs34+ODZfJR+Dx23DFK8d5yWrRiwcasEHySgj5CYQBYHFoB5qmdG5/NLO2pkTRORAMEQI3XtC
H9thFKVLg6Z1tcvoXqF/gK99ZAbtuxW+7SQgUcwqMIMROYbAjBnOhqmna8Lc8uNzO36MH8JfKLTo
N+9baJ1lWmBxoAq1s9A4Ci2sMAsUTJoTM+DErhoTmMJEZluMt8JfyAQkVFWI7R+bxwNACewHKklo
DgjGaPyG0z6ZvHOPShQguycJEjC7JPZo1ssuTlA68CUmvNwDAurvxU+c7ZkHQC1QuykNuOJU37zU
c0U4fUakpCD9UhQaP+NFF1hUcsSVJSOH+nWalQuh8cyXqK+RmDzJsj3LFeoE6lYdy+FtU6BlDRnr
13I/6olAUjTCQISXX/RLZW9Wy2opKWa2JtGdzkj499++BtYyAmfBIf6XhSQC60SPFSJGJuL1zyvI
y4qoF64RVs7SMXYD+lCRGyUGs+lTMRTtLTS8f2nFSEJpCKm0WVCM21jJtHQJKv+3w5wAgsfAkeW9
SJPPp71YMZPqSKrM9LrIJg1TMlGXYKI00FxTjxt/3vZ5AoHRMcfsiRInWr8pD5L1VZ5XS3Xe0AAK
uGiEJzbHj0NhNCV6gEcObIKIYHvIpKL3GYzLHc/7Zb9MEHWTwRanNidb5leXfiu+rXJfUFdjp6f0
BDO5/PnEwNoxk/nsOLcLvunf8reiGGjNAZX0d0+WLNXhqrm+p9KpHdhISWhNf5WDwneAe4EBkrb/
U12LRHR6lwi6jCLAMJ9IXzu3ICn2aEwrSpaUVNo2QxLtvve4m7aJE+NX1Sdx4tVb7FTTFgnhtH07
wXK0iAYL9TUdd260zY78VV6An2WNfA+9Hv+R/xTezEE741FztE3WrUrcmRYJt9iqbPVxq5htYtBw
ImZhazwjlakTU95zwxUzXYa9mU1K7EMorWuT2D7kxdw2WKfCem01Ny7t6H2N9zz4RPk9QysObB65
NwdxyygJ5zNyOnUfF5unz2266L/xJd5L1DiMNuuITxMfRGPHyPABW7cDCjUK9g4ljfPiEQfhQYqH
DSQjhHvkE2BgkI0AU9mfkDDRJdTIy95k6UdL4m1B+D5TsXtW536aHLUNCcwFT8QihKMHrgJW4965
COOCJUh3emdk4j7cI1bgkgOGv1wpWQ7xQiwGuwxRuzift5zQq34jb7LChYBMHkTmW9pG5DATMuTI
1Oqj+Wf9mgEnMOqOJ4vV2BwTwgS5DvrbqRk+xKR1AhTBSFpTI5rs1Nd0J1Y32ok4BghO5p0hNcIF
xfeUKMKS1dsJ+yko3e0olnBEiU0Dv1EpVINpK1ujrUJCQtVc9mLsFnUD1SNnS/xdm9FJ4WKeiu/A
5Z7R0VwFVvKalgx/eF7fSDyYynCKqVXghBBb3NhSTHiHwTq62TAJxfeHHQ+SDmkMyaug6rNy2ZCO
PSt2DcZmr8xBAt6BKzP+RcTupVTm2UoBkvXTJf8uESPGLk/fuMiJV18PluW0x4ghfNjNLPyiQm8L
Pwd1RluurEg40NAiyvNPYlXd9wtYHNrjaRfGCnHsqgUs39fo/T+mdi8iZ0ARCUHHr/Xw+tTs/O30
pBlHPrpafr00M8Jq4vaJOyJpovJDoIAY1PcSQg6gqqeagZLRd+W5poWn0yDLnZWHbJK3FfmCAmkZ
IcowmsaOv8bonuCWG4IUSZHe915okE2NfJJl9eZTwteYiEgRCCIEhfKm9HGGhlkjYP4JEqdFLYmo
NZ0RT03RHNhDfAqIJ6p7ec/vkZ9XZnFNrjpcV2CmOzjEBEEBYbSEv7QmQiblVIyWsJC24ue7MVl4
sLyrGu2nZPVDcEvi7qUJ+gHFjRGURVYozXSm5/DkwFK3cIfVd/7NWYkobpBZ6UNFG/2QfwKisCsr
/RJZLv38b++ExgPCsPt5uswIug1sNbClcwz8RMrLZ1+si7WO0Wcb+hoQKuFKb4IJUt26XT+Uk5Ji
jXNXY2cL3JIci9TpgpWy1Pafv3t1yzwV4UHJEJhuqpwYHdOaRerUm/RC4T76woEIMp6gFeIoQ6Xz
JYMW82MC+WprdQ1R2kMDVJt2Rbij+KHJ/Odi1S+nq5Z9MDUoC3Hiq7Modupr0XsSEW/t5L3qaECg
ZS79nTKW8xEwJyFiihNEJFGBExBEJaIOhX8QeGjX4yrcs4bFUUeU2f/DErGykIgmQgFAXL9Eblv7
8zySKABgQBUCfg0TL+2l/eiisbpOvMGILCwxKFolC8OAbxGJKSLN0ljdNs9tuI0omN7bbP3ZpyTo
cEnZNISPKl9G62AtQqwixsifBSamkJMmgjNElJjuiHH0JQIRIRHJvJegrfeJI+JxBbkfTYX0TMTr
RofylH+LB+dU/ul+9CXLIrFIswiIJXkxJAkq3f0gnxv7uStyqTlcdm83XaGQASiPnAeOp2HBEBzm
5RI7gFu+sj6KKcq5DzMNmmWKNWEZnAV2A+UKfPoBJqWADFbQsjTFNMb+CyhDnZdoaEX2pkTtmB4F
wvex/7uiCdEJ/wZgDwGWSqvAXE2+BUDvyM83AjsHGgIJCTFWHRBminDG0TfjlYVGDcB+xUIFyvg4
NwZ7BUdlJ7LlhRYMcvyvenn5I+pRPvZKa6fcc8mB09jGRNu95vTdAEWVirjFNEhuc2OovoT4AYJb
F6MTfhqg1Hw2AA3xx2NrRBA7AjT+VcbKgTFtVlLL+GBbCsYJ5s8r1I//CmB5LmgsQV8x8omFJq2C
NR4cQPHc4+AiJ5/WcZa54qsD9lSctO0+347mxV34aZ/+vymZFKjHG+prAj21880DcuOd9PsMLOPD
Gi44qcNZOGNiM1WYgGUEQFMTp8FLAPT7oigT0TUZg4c5zcmHwBaxFCFs2R4Mb/5yRqf34me8QtGG
I5y6xYTZ0r6HB8PVcXf54WYQ2VLlalB3dncZzxNmSB/VaCOmPbs1Q48UYGl4dpfMsv0rspOW7J0b
BsrxJG+9UN0pFw0qYW6gFm6ZLw5wcDZeUwL3AWru8paXGF7K4ir325Y+GWNf49epLzPnrT7Kn6WC
y0mR3YDBZplxkWUnClec5VlnSa0z4s+OZl4u4MxwyFBGefl+TSv/MuNZe3q17Ek7cYiShfek3HxN
VToNWNVe5BKP+YqxixgwVVnq00tBvkOnRJhxwziprUos3HCyyiFFcvd4AuTMO5LDcrbtMdSZ4WZM
ZyitrLKjz+r9WRoJRnZfQYmSzySSk1R/dFG2BBEF6Yo542F7uMWnhsXiUO7E97qbGec8Q9KzxUAp
78dWlLhNyGPQG0SxGCrhfuxQJeTukzEYZn8u9IlxHuPSYEQM2mQFLoPKV/wNPlfZrWOPhflBfbnP
9dngGFwM6kCSEyW6emY8fWg8pJXqynSuYIkNq4QVyUPG2dQ5AUqPn2B++yVqUrt3PKSFSzZzQSL/
2yqw4C+70s0mjB2WR05i+BExQPKyRorIuiYVc99P3sdWmlbyQio2IRmgmPAYyKu7SS/QW/Ub2H8D
ij08St85eTI1fNng3mA71q1Wg5kn9N28rVRgnIRTMSC56QbdQ+X6qCjvjElEjNBWLd2cPFDV/ACm
TPPbKgy3VbtTP1st/xmla0PeM4aRA/wZOG0yg680xvYIevtpq7HNwhAqzwX/HA0uyu7UblKeVYOs
S4rDQJ2wzjqcPJOKvRz/3W3WI8GXfCC926TX3aC3GfLF0AtUHH6Tfj0bn395eQULfmTBhX7wFh00
V4L3SJfqd8yc7Lo5KpJ/o1R7EpPfwJ2wwVLhI4RqfIOwT/R1vBz6ukP6nA5CQNvhLq/NZPumKD/l
iMiG13ZI1EGKsrZnu6vswUrDJsKTCNqwBRoxnBqoef1ejBMrB35ESH8hSA5gCJHscYTBX7XSGuP7
cfDT/dy2gytVUzb2P7mtZ56On1zDqmC+L1QtyZazuRZFcXcpDzBixzYjzb+bScjydRRxg5j3EDwA
ZcaK9XzZuKyzWYsFZrALiXUkruQxLHwGZqIF/sE0BiblYlPo8gmhdwz06H1jMVyBhiHJpWSCfaqs
WAwJ4GIpLosgP2soJUkpOd+YosX/fJr15uhxw0SwqPyBiCbkRJtJHqVahiQMTRGcAGL10uk3P8Od
9Pscwpn/raddoUzVxk6+QroUT4/pcGZD4uPQ9g0hco9R+/V8u0q3kxJBdANGKnZbuopidootUeOQ
EcNwT/BFpoI+oZs4cT/YjAqb3o3Qi4IfU0VrBQkYWM179dScGk6MWwIoz9j6oZ3imWOUHTx54Ias
qdGUdTKASwXBVw4qM1lxQLBjRrVbDW1kUhp9lyOThTdILBZPLb6cyR+zEzsBFJ/GIUTryvG+6fdt
RPlncWp9wOm0aQLBHm+G9SJDW8mboAgnQI/jU2J8T7Rk2sjLSpE2lRbelUzaK9BFGkP7ZMYQob3c
qfb4OHxaxdhLDy1KV8p0ynkzpKwaTWhk2DzjtSFZdGP60FQJWWZY4KZZVovhL2a2kE2YfmXxoVZ9
mcqY7cNSiZNcSfk0U5HlJIvRy8oPmp/mcxq+rP8N9XVAGwDTjikAJnjKT0rDXC1L/BjNUh0eeCWe
lwjVbuRK1Sx52tEP9agMlEggqVuiH6jtbwiTO5/WoX2jlM45QnzcJh3BTZLfDj18NRw50gg1mp0w
07P0XxT2H0cMFRHqI2PsSq3dxk5IpegOGP3BAB5ttAzxqMSOzkx2kIRsqoBpG+7AcNF3A48CN1nj
ka+ps1vkjo6Z7I9fh2KwKtjRrUC9SEStJk7Tnt6VZktohst5ERI3aCyihyRZVbqLGNxGyc5eKPII
xAgwwtMBPcnUEUAnoj5Sa4VGnwqLL4uRHegamYcmxC/SUmRWMomz9eMGkaeOgclE0sj0LABXZXbL
vfazMtY5zUocrcPeRica/Q65NXgfcYphcMdCXHkadryPU/xxCHAM370m7EfhgQ78vaHcOnR3oO/1
6PvGUmzculnLWBMuozMc8uqGDDafBiPOPnK54njV6WuZ0wEXCwwVKjGRVpZdXp3NXSM28kuk6n0j
mNgS+LDPZ50YNg2KTLs32kmr9xIvM81HSr4NozzWyl1fFxMODs4hhQcS9A7EA1dR4b4p72Q7gk0A
93+MuG84UciUVKha5afzeTq1Cg1ka5GNJixqLVwdBhKgp19JsC5zebhT200/trrc0cZW+6LzgV+0
1XZfv2afbpq+LJqxFLEorvw/5eqzcZPWasg56rzs2recve5Nxk/ltq0VEWOUuUzxLcgIpJD6zWJv
rC1q7ECsk9umbNcjBiY8ycwlCCez696zUMTJjMN674vYUVGpALQ7yOIDMvQCnxnFZeO1PPWSXZAN
wlwXBh3n7oBI+noVUFTH7AvS5ZN8F/G64n3iRKM5LV6zgL6onD3jRfBZqbdtlU57lHbJlmlon8vN
ehezVF21ZPjaGg9GzJZE7hz0t0HEWL2uESw6yZ3KyxrifF2k36PEQom8q1DcWyRKV5Y0G2zIDTh3
pPoRZtFT6ENxgymypMiHcGEJ3u6gmo/fdsnjgK304xLVR0hofEGIwQW9p4b1qbGfj36azZBTZDJy
WUiWcQXEvYBfVOyhpc0+EVGcg6KsyHRECSfSaQRemyLGYeAmITgvuoTbtHOI6JZwmteICJBgzLU7
wT8sjbFZw8Ur7BcAVzLZbjitKKtvK91Tz4OXnyZedby9JgGRPlQw2fIdT4FVRa1VeW9lOoKq0+wP
4ynRWaSzJlt3ny1PrTK/9Yu6nNZEmBBxNBm8Zzxb+mCK/AFV0rFJjxIjzsbn+ofZIh2o8pWUGkmy
B1v9oDL3b/ZmpgomkHCNArCG2e8DGmFr0M5Rekt3VQRBcmlSO5H8lEiUj9mnX0iQ+2iNcrqSHaM/
SxjCft8oGWFlNVOLnKrYvas10mJTvWhEgBHtsMxjW13ls/g8YIt0UwQibHMiBD6GoQU5JwgipT/g
3r6WxrnsrReoz1+pN2g56UTjb5wb2tDz6yuBVDcAmEoTEvXwoWubYaNDI2W3Gmj6v+RB9KgiXyBb
S98m+FANX6m6AOJ43rqT0q+4TelwQ5g4mos5RX6GGor3If0IBIw9YzRTjgBb094VY3W5+NDNxFGb
CFL6Mx07Vyb1NWYKrEtHndyWibfhJ0gfRJ6jJvulMO/oCxc6mphzhU15DBtrG16yMO7yPQwsTIKy
Ibhi1oI65/gZ8+y10AAj2ewO6gzmHJZvOOlF3PmjA3DbMuwRFGYt2yEAcMrTiAVYm5aRzh1eYp8g
qu3neQ3wlf/KdrNAOYDoILRzUA7aKytZjyS7ZEP4iu86wgjqq2M6xYeaORz66veb0/xzHx/prIeJ
DbDcHAYvc4w7lSOCsKFzCEW9zyZArYwXAkFecbdX4ba80uodjC3MAhR9sB8jdxnZw0XF61xHAAYx
KZrpicxNK/hljx2iuhEjAZgC+82m4BIYfwdhewKXaI50GS8N1rGpokyld6EI77C4IVQhEzN0xtco
Zh37iWrlL+way8Lwho9POQEkrHVYw3HiARMoIBJL6HcSoJjhbsch/7t6z4JQz8nQumln2nDV8Bb6
g6a8pz9+b4Ebp7pEBmldTiBwdKF25IAGX2GT6BYtSVvQw4bT8vcTrw/sZ+n2ujfofB3HGNHrHB7q
TrMH12BP1I02cpRsVlbzYF8PnRePOG708faVr3mn7/JY0eaxIw03byQ2jTc+FsCuOklQaKLt/luX
thFc/TVnf8dBOz4NDh+VmdwqjHqAXjfbGOuYY4BnRwB1z5U6QZFgcZ6+tqziwYhHD+UHKikEpCdt
XQyxPCJcXKDSZEmOferLco6KO9o2u/L0YhP3OYOUHOIHhdV4O9jWtGGXzmfvDzRTghKvsTmghpax
gzo3tC+AAz86MH7iDG9eWHoxQ3OGDC2aVRxy6Zxo1nHuDegWFKfjkd/hSNgyMozJhh1qUmQnu89U
o+anI35oC30XkAPp0Y4JY3jrQkkXj7di4lN9B95gOB9U0xIxG5DnTxAsQrrmcCIagJIJZaaeuMOR
VQ8Qb1CLAM/LsyBzKOQ6y8iPH3TBdNzhl4b+C3NSsayT3VhadehvHvVXtn2vmayOgq62un2+rgJM
Z89m2r+hMvHvjJ8evlVifmSvU60Ajg8bKPp6en8jOiGPlUKIkdB609cWNgpbeFiSzXCHYK212s2N
zzWvWDKE9IaHLSZIrnjQ3mhX2kCOBifGLHWEFXlEzNvGJKqFdjQ0/GZ8b6MZqrYplDdqOInY1gYs
T/JjUpBVZkRwErHI/zL1Bxs2JcbwMK9F8vuVuksdyW2m/Elo/euBvG5s80T2uxEKrTevKua9yWtA
lv1oIgK23idlKT4T0bL6Vke1ZFeMeb2PsJoYez3HrGfYYWZHz8egm9OI3XS3IznfBGgkCGPLoK3G
pwIsAl9qJrtKN9vATxbVKdjM3riBtMvgmoKTn9QLPqPgV7gUwrl0RPC/J/EkWxIQLiaDlwTsGZQI
ZbQZcFJe2nCt0u9+B2j9M7P5RklfpzTHYllWuyepArPny6q+YSxrms+OGCuhiJOQ4NGCVefOtCsC
n1/MUg+2IiqCcfNAF5oNwTWPH2QHXMInAmMnD/yG1B5iAl6LHE69nMNdcS6BPA3v+NWxtg+Zp0s8
DVOCIugc+/krpvF2OMN756N4LK3mj8xR+0WGyv7LaPhfiV+A+efbT3uUHz3bwFKpKKkgjt2idPER
0dVJj+ZmviBzhWYZl5qbDxFvTqJUDEEdI9qATh/S3lkRIJIxkUZuub+ZwdOU2bLQqfB3dFTkJprp
mIngbHpHvtjNiyN/IUUL3Zn1V0fLec7YRS4vDt+zzkUngiC0Q/KAaTq9FgGKwWFvlnteE9FpccT3
oUoOcvFgazz4H9co6eyy9nplUd31m1fuomt86CJ2mi6jObtG6jY+Px8cYtR15B7Bn729GynOXkq6
UspcIepgJvox1mYyXqY3G3dhyahDGGj3c8XeCfFVL7ODTuYqii9cajISN4fyVaEURuO/zTZ400et
PaIj1sFHsRkaFkh+yM3G+6oeai/7Hfdg8KZG3SvmXxI6c1bmSOLwFHD92Km/+mu1KzbY4RHcfHSr
OA7gKw+KGE33GJ8hMrOl4jasE4Q/ItSRZMXpcsk1cobnYKktbqRNZNMbegvs6RcxRVIMAUeyt60Y
0chML6844NEQXqlk283lL/aWcOwY3pjx3MFMsAzstfns+fOh1shNXbIGe5onBXU4Em42dZsbqB1p
9uNJ6g4HJsV0U5zi8bpn3iU9wYrvTmr7doKaAUIZefSFGDRJFiUHT6jrzQou7aJcn+w09LMwnqWT
BY7yQK414HUZfRfaQ+A7EPUCkiWjqreGv9U2OtNgBz/jL+I6OEvQWlbLbE0ROzh2uvhPOtZBxWN2
R/eojhyo14qqys3u1I/F/okw36deeS9lzs/e7K5MWaD0JWSvWIkmWbY/91dhZaEYnoCYwM+/KOzQ
X4gSjESpHBQEpSolvpCxOp/ejZnR3NoMXti0xAQml0x87cnKJ9PxkbEGkEi/YMEWdBghYYYIbKrJ
B00+vQp0Q2Bpu26j3albKSdiISIGUh2xLe9xwRyY4aFZuBlX3UjI9xQAyyEDogCx7dxXzGYyYBYm
8ouXeTfIZoymYAweyv3Eaw/NCRWG+14NT2KcI2eonxAkzuxrp2Pfa/wno1iQ35lBNo9fP0G7Aa0d
jjxpEh0w13ohvRY+Tr4Zr/TLpI8LHBIghReTDVbhpOTeHrqhj4u5weNXeNxz5B6xNzxFcFCczU6p
OKjRcIQm38N6WZM2eGWspII5Q1FIgY+nuDTo33r2ASJM6lWO3UBLraM8XuLaUA+gC/Lhc30SlcIc
REXYxX/FZ9HUoGhA/gw7CCvzQyso5l6Lodjv16W+VvGqjp1xNkkyyyDpTLgjeenMC7E5IyHkQ+SV
i5lI/yLTwxNJ5DBIN5Isda7JMXVoR23JFWlBCCj/Zo/9u1w3SwishZGJh5qJls+/XPbMEnEN3IE/
DyksMWoDupkpEUK2mG/69zH9XNkpeN8YsozLK3OC3IygKPGbixD10BUhmIXXkfUeYrwVdwBIgg/h
lhZclJj2+tXXETkFYu4o0dMuqWEMOgYXAvLCwCDi4kQm7kQE/QqvgjgzbvZ2a+DW+PxlzghF4hKH
Z+L8l3E0ZTsIRBYsif03YaQ8tN60wPb7NV1OA9MX422MiwSPJt4SNm3e4oZITfQ7gUOvsfos8J/B
BKwS70Gsv73xO+4+gD8e4PcqdAmgsDqiQu/3o1DLCc2QiDsfeyL/UeQKNiJNefVN8uEmIflOeCTc
EAUMJgTsm6tIJ94Xc4SH0ABzxL48/EXh2USCi3TE3pwM2sJVKVNeS64tjpoNRaAjjL3pDrUol/Xf
x2Eq4vQ/FomUlItiov0/26OYOk3lNDznPFS2OIvF1EyDQbnNX3qB8PGLTT32RR6s0EGi4+RnXHZ7
duCNtA7wthPY+yZmaZ00k3haQtLh50stFX+tOlEjsfPjfucnIe52Wdi3w5B8oRUKcHkyPkofB2Tn
OcuiL8goCvIhCYBvaySvb7RhhkftrcI7EU7DD2VYaoBeHHrCQIUlNPfH46Yxxa/qJIJKuY/H2fUs
tEipufjei5E2NyL8EFNYNFVPARGIGLu3eT6r5F+h3GrMava0oaitu3hJkZb9mZNvLSKuc7LtVnRU
s7d5vf4poMWImtVVxNcK+4jmKmh6EMKj1RDekYr7hP2Dj9BhFZrxjvxKlI34fpxoJ0It8XkKbwyr
kgPlT4eH+WUHEmXDIOpHhMCE5uRLw+WsBMGY0RNGN7Mauf0PUzEuENyfp2Vru/zY/6BuwAwx3DSP
MRaG4JysiKgB9OUVdNRbtym7OfjaAPDgktdzRCdNj+CdRSZntkxHrjhjzcFnEtB8IKRZYGwb/lCV
lKHdEBDoNaHNydjtRj0m+8E5QzrNEG4d+yXt7/3T2SVL44SOcd/KTgzumTtgoMB30EBDK8XDch06
AE1jb1CRd+aEGw3Yl+IwZM+jjVuOXHlfTzIZVUvYrKRvTP46JE4Kn4LBdUaSERLQ0dTYMqgrIroL
fTyiUZUckBQ1n4117UmKzypaIcIG8NZwyMNV2mhn5Oc8QBzq0v43KDOO9vt0c/Ql+44ECAFqfMFH
adzVhkELMlGG2G7mwRkEXBXqGmKqK/Es8q6pnZlZx687fFpF18mbJswnZs/fBZLd/XZLvsDxSxxy
bgnVvwFvvKLkFRIL5q9sJG0ioY2hgdt0DxZ1dyV36IO5HRheM1/lClAVKincEBhVXIZfLaJJ6+1X
V5hpuOSUZDgvOANq7MlRAmIv8T+B6ycuirCxhdxM43pk5F7Ge4KopoaZ7EWS5b+81SEjCUSqq9C4
E3dnfe46OiN8S7s2MYtd3ppoigBv80MwsLV6+dmxDrsXO458QtD+tPg2GGaLi8l1sw3d71FYLZPq
DJecC5oRUTAo7BoSVw5tmmVSr5+wCbPYcM33L0Ge2gyMArSnBCwgtYJhM5UwCCIuejoiqkmZ3pzo
1/hzwyNu/OB7ynf9uso8RCTl2xm/xMwVJpC7yhT0iU1AylZyOSmGj4Yy2GEoHa18i86BXQPtL7BC
SxezBbYaDkDx7PcWAQeq5kEyAwRGucEfL78v6OcAtupqOgw2CRwPt9nKSo/A7mYRQ+u/vBgVcXvq
UkveI8boS+L2grW2Sn0wtconWASqxMIMxIM4by99Y44LK4eFQapTnHknAdUsczgFrFMeR6WvT5lH
StAh1O2KMMFJ4SobcqQ5DL7HFD870OQMWzCUsZVKVNbglmZS2Ald9sAHexyF2xBw5AudStcc8Lrw
0+EM4EnTEyHRMVDpxr5C7l5lvb9eR4kAqBc6R2qU1MkoG7kO7AaoOWCccX89V7hDbxQ1jJc6jiGs
8ODN3gEqU8wvL8DMjGfBygbOB78/TzRScGAERl6ATq7VSQI+zOSPzmpGZp9tqs6HPW/kafyEYZg+
KWfPTK5B7UiwHlLP9lB2s4Ij/20izklXu2BDZMLooo4sZt9xAUtGG7yIMxxn9FnbTPNbfTI+3Lrt
kGCTkYVmjCuNtFeT7Zcy1Upn8Ihqen/3uSSm7QPF383AJLk6g+n4IJMJoS7fMiidDw75B8KShtn7
3BBWbgN0x6rsFo333OqLGKwmu4fbIWnUHQfRVNgHkcgBrkPhb/oAyxm+C++1eeH3S+x299nxRXYM
nCI8zfB19TcbFCf2y2ohx1QLEygDnpDVcYHH0DoWUyyMGaccBpQP6ujbtT/X7Y7VoDeHYkIC9rId
LN+Kl/Vu/XZH84GjNa5EOugViKnm2Vk9KbYOg+N72TAnx7BCICVId0TdQJWB/wFlFBy2qZazQndH
7JAkxnjEUM40XA343nckQnxn4IMIrmkHwCLbO/sYORbMn6NF4TEyR2t2Q+W1aPF1TKKRhbvJlxkV
yfZnYRon2H2joNhmCTq3nA3gs5f3XM+umGf2YCM0VUfWOxvvcNO+vjPGFa5Lw5M8lTZCxfzRH+nu
GLMMEow2sKHMD2x8GnK2TPcHhYdl9/yBd8l3nEH8Gv3mhSP/RtcRDN72tmqPJQ3FwO4NJ78Rf5Ft
mpWBeek1UR94yiflRHETjnrryzIe+jmUFul+YCvzamUQ4PayitQak5KDClPGQnu6cVOtJxUsz+FH
xAb0d0yMY+YW4rKX1/HyZWWoAFKMjeRedFaJ2x2tceCMWX5UZcvBHo4caZpAWTz827/JdfA97u3m
m3wxN19RDFX3fP0HZN2yVfV2jdxqiNnfxC/0Do/ooOPspVbaQnYAwrARHqgNqFtcRIhvZLE74mmw
rpEzgzWamTwwuBMEguCZV/6ojzcfvgcVK5PbnvvX5IMFP7KiU3FCpiCzUaFBUBEw+KRHYOAvuHdP
aPYBoWuRH/UT6Vf1kpkCYcDkKA76/qG79QLgcayBCCIP6xtmOoX8GDPoBSZ0jS1ddyEeBicS6mc0
AIfQ/WyirUxfMgGgcUnjgPC4E0wL5c0DIfFCGY1B7byAZbZoIxW0Yw+Icolza0MeMtomws4XLe1z
9LzUQhwUIxkFhZ/efrJtMY1jD23k4AdJz6y7yDg4unV+ZnIFob34tX9uPxLzTSGhZs9fIjDYAQrc
MRVuF87z1Cs3nzXcL28rwO0TL7hgsOaqYf8McRRu+5uFcCwhTKxlYNqyI7BUmvEN79rv35Nn7egi
gMOrI7+PoVHOWXEP4/lrdFQ+jmqxLCPGZBE13azU6spyBRMC0llO33dF4kx0cg6y8Sq8ucWG1W3J
m8+M9+QhwXk59XrE8LVMcL7Vgs0JVsfql2Fl/dQzLZmQa77ID4QMstMEpJcw35BQQKq8Fho3nTaR
uMUJBDBXm3abBYFM4xNa1c1sv7Knazwgj9gcYU9Di6yAcv6qLSCm24w3Z2okm+DPV6fs/OHIafrl
usEG55bzzEwDR9Ps5/15ryi6h84uyI8pzMI8ek1AX7Nts4I/AbpGI/QY/Iw2LToygWAb6awncqxf
IqlIP76hkqxX8DCp3oCTR0fh4ubieLWemZ9m9ptpMRwQ/CAfcEz6fnNw0inaPXmRTGmxLFL+GFLI
qcznbxQvePb98f9oOqslxdUoCj8RVUiw2zgECBoCNxTSSPDgPP35VpgzTM9001iSX7Ys8bcodAgW
tBv+eGLP6O1QxYNSyxLwnN8as/jWUA1It5T1ID/EHgTNS34g7VNuKT2ulLRPGax0uC6YeunrE1BN
oOMG8yIrFVRtBIfk96AsuWrXLJE2Pt4XQFTFgULlVFu6lzY0jg16lLIJJcjSkTrQYEFNWAJBdOoe
CyRKbEkv6S2Un6FG2MybB774MJ7y9aM0qeyimgOkorpf2nCSOz3bGB6Lo/a1fgmaBOYknwiOjdIj
fbqu7tHPiY8WKUf9O3pqiM1L5x1Vm1W0m9gSlf3phWpcL70Yxcnmwx5PKK9CqSu2tgHZcMlCAmUE
opKbjClUARCnu+YUulCbG9SpsStjreHQMy/Y4IOhF0wvr8Ri1fruXXaD98apcaeZLqnKhOi9HJcH
0P6kF3lfXzUXWUYKIxcUnO/elgocCz2oU/rtFFf0iCPqnf751dHjyH6Qd1zkkXpelZHSoC5eWtWY
tU97WxsR6kPXJmjKd0ZHhIoBONERQcmYjI/mRSbsNMOd2aVM/X5TNaIU4G2WUns6SabOrYE4GRVG
EvBKIRGyoLu3QYmOrJ4hFU5kJ5GOoLZMu4Y0ZXhFy+bdOdtvJCkJtFoJfZizzQeQijimHquVNObZ
lMn3Rb7fdGQ6QjMdQhyhKxoC7w7utV5pVRlBm99yPimPUCt4Wdu3R8tN/nN07BFq7V8vDkp/bfJA
mOVwmoMidtgrQs6bfy+ZuwV3yzJEVwQ/FCo4ibUmwV2vohWmBD0E+4OoasZfF+3asxmxMhEEFR1p
Nv3cMg7w8bKyAt5EVxgC8jODCp9x9p54ZBlNkEougBi7Dc7dgax+w7D56bYLmE4YbZmw7Nd572IH
hAtWlHOxXQF6v/XwVfTLNh5jGEwF8grcjGVMqE5IIPdwhASmEYV29xSX6HbgAYkq4YsWGSbdvl3v
bvHqXj38G6975V/aTRa2hlhTb8Z3lyY4XRUA0N0Dpoq57iZM2vWJ7L1nHd3L47PvHgESg8Fr/Brn
0EKjMIinBpRjWhVMKwCZXLNTT7NNRSe0De1RCXGaV1hDVIXVgoXnibChVpKCQ9naNdyv0xw15xSc
CZr49+eZs/XnPI862MbaT3I0q2DeuDVX2mr5lp75aSEJPxfLtEBxvGDtukW3U7Imc0kZT8YIGFet
bpf/7e6E7U23izmRBtEHbqreVd/nPMISYHl6c4CzzuTrzJm5I9Xd5ojcje4W7uiIF3Fog+YAUZT2
bEHiw4J3aF68bfPUPo1mHauKr2cOPoVpdD79FNt6g6v5oOg6Pa/TWIgJFIWQNXjGzxjGuwc/PlNx
+Lq7Di0AG1gJpLMv7e+vvShGYDhgdsKqM2COgndh1MjvhzauWNot2t7Jzjn63xkRNh4Nd6NlABNm
x2rc7zizgBnFrNE99z+QvmRgLxu6vHPrFKOidW980HRe3RsGKIPT5GamXZBpVrgQde9nCld3n43S
zLuvLtCwaTOfJtSOMGJZnR6w5JDfwLVxsuMga/aj/916h5Ux3/mSZa5Fz8aN4/gioZAOZ2vZ6Iml
ChR7fuvksE+7N1T2MUi0DQurpYaIgp8OpR/g3EXnDkxFPpMLEe/RY0G6dXic/jzCADBbwz32bVDe
5DoH5HRxm/7UE6SXVjCHu+w5B0KAjNk/3FphOBSjHx4+1b8mXDkkVHSTiAqkucaVR2DzFg7DoZRT
qOzY3DVcyI9BuhIya1osKGEVHWpY8kcPcbFxniYVUpgtKLAXs/whgGv3No0RdazxFjJe99lFvgTs
Wb2xfTSvigvcGZLY/drMOdObYSWH0ktxA+P5QrIoDxCcea2/FAlYfFlByv1amWKK+IkAacjKmmAt
kayHdnmTkTAw690JRgpQrai0CSr35ee+PN7d27H5RViFchjDmreHrYjMMHAu+LZ1B6n8D6eNBB1t
CzaXmByRt2ABTUEnFczzHEoZZA2SXFLBcnxYFajKBMmEZDjHU4g3DxZW7ZCkqtfGgcCBJGIBPoD4
H+0JaCWZScs7fE7kQ7pBZEPppsesYPXC770HibIUF/NNEpYUfkeh+a76BqdmR3H06QEDAhyTxwsy
NW9rTlKlx070sVAuiWu5MZWG6ZYmUau4vhdtIDXEnqCLhF9j8SXnsTb9L8Yvl64oFARsl8mhDAza
3NbBsyrtPUGp/aD9BpKhyOAEBtnNr+mMQBcFuPPx9mMIrg1K/WbxYN22dp7iAJLzyccpI5EJmtes
LchoyInudRt63PQ+2q+KnId1qVmkmwCJys4vDkg+Fd0Hja0W5YB81Z8kaSoSDtQWzyBQJMQfkEQR
sx3+DEjVo+cfu3x7M0QAgJgGCq2brOFCvdxZtTHDQpQCM022pZEHbAMgdzuvT+ujyh08+yBBBcrf
7xzErivux94PkwhC3TclzTLrQhufvibL7/gOmB7syjj/dMlCEIdYSJV1s0JGr/Fsn9JpnUUHmn+/
it3KAjErXreFRmiNoAv5PPAHuPzu3NvTAe9aujjgXxEVl8aDmsgv6H1T0qwqZQxULSivUFKgNMNI
HXwhyFCcI+H62Dk++TfKtxD4c9RPQY3XLPd5BOQoB2mHE52Im1UdEQUru4HAAr5o+V6XCDviVDgS
m+5tdWQMH8t6+978dOE+ADiAMp6uNzicvMCCgr51oIRdOuUv/Ua75paM5iamcfIEtSqV0veUZvXl
0JxRzAF5YxDnXV0Utc4uXDYK7K9xoeoUDQ9T4Nt4RyUCrm5A/wmV6lmHfgvhKOJy9nqdk/MYfxP5
kl1Mh63HI2tHRVkuCDVblitwtxHt5F+6xA3zS+LrGOEtRi0EGuU6j3GwDyP9tAa5TanLLTBnUGad
pBjBT6p5sOWNDQ1PVv/BzX3VPI4UPhwm2sMv1eQC7GKD6qAH5OABiG5+u7cr7ivckyV56ZRA8Rf9
KTY8Ai6lqXG0gVMeL36RPfrR/VBxSYARlO3k785J6ZRHDzaSvU8D/wujBwprv+rlmtt++eZuU/rA
JZTPNxfiwUunADmHfHJv0d5Lmklvh3BnLiE6OI1KZzoTjpG37jkPZ2nKXdu3hbLdl2Ydm/c1RIOX
ip1d+kuapb83iRAogZoPGqD2HpPQQqidlDv5C5U7M00RzCORAkkS54VEgYEK87RRJ+YG7eju786u
e129GuB1EMsDQUoHsd79Qj7n4AizcQZm8DZQY9omzmnJ/5W8c4WAYCYFdzbnl+CxrhgzXgb87lq3
IZ5RTEAtNCjhvEzkGtSq7oxiDSZ36MRCS2sdA4G2/r3MnoBLfBRKeqzpB+QcKgfZW4ExjCmR7iO8
ZdtJ78lEf6urdZ8eMLL+/h0R5mvwYWcln57TG33ZPLEF7eovlY1NeGWaPFT7uHvfffBRSwh1m8Ie
MqQ7GxN85bIED6RI0jzCOAWA8+CKU2xuf9h4DyMgPglVNhj8tRhAU8F57qwtxcZVzpMKnVPbIIZ/
Jfm5USzjYg5PrGN1r4ClRsVF9Zc0ECm9rU+q+3zboEBuw93O+SAEeM+H1wY9Lyrwa9T9qEfNlrfW
y51YDpADwwViAAhDjAd+QXLDPt+YIA1LFc/1OgOrQ6ilVhiOktZkAgOAG1RS07E6TRRZnLyLHwWy
kbAXx/LMhHS9wWGv4eSaBIt5mx4jC25+uJvAt07mM4CMDNWrVYUgG7PU7rtk3/w3ZAmvI7ntJT6B
HX/LRHTqWCpWVeaoG3MYDoFVY96ND22+HSlppWvJjeQ1k3Os8j1A81UdC+5tm/waAfsGCi74eKmU
9Ou3qkFMscZTQyxHs/OsDjjqmQhPoo/908lWWsvNqXQSjxcc3ugHwyW0Vlsv5+qWcis1wPj068Mk
01BWY5fPSAbZxCBsa0pUEw1m8lPFqZ+GVCAVHGN4x/LnIZ/9GpcN8IlE/43k0zx5hzaVtcu2WUTq
j6EHgBoUYaV9gSa7gTk+2bgzBIQMVOHJMu27tw/pwEuh/PXscq8BMBcVnWCn4vrrMKx3oWMg/K8k
/ZAl6YSEJOLK+3Um9QU++DjYu+vi4gLRBPDSQP/uB3S5nS3y33fSQ/JJ51c10AFeLAoei1PmgM4F
yVqSILndE1zSvBdPkZFwwAXgtzttP+32VYa8i3A4RFXLJIILCdMIUrLmI3hVuKgGhomy6sO0iKYk
m4yd99woiuOcOW3sJMXbUGjIs3lq1bSD9nTIzzQ4+XnqTiXHNV3QWQ5vehRRoXI+NThlzyjPO92U
mYJYxg5IBoPsMojEvN048ntBnIIHPZvxQtHsVB8CnTOKNeYvvtyZ7aOJ+AX2QnFbH3V6lj9o/232
hzoO7tABldy6+Wzxu9/70nbloCAsxj52lkGbn9oLKVSpNZu9TcRD+MR7DHHV9P7/NlRPVf1uHogc
C2IUvVLrMDHWu0vwBSyQLtN3UF0i9YGeSFr1CfBehgtZD3k9BxVg8tBiJwdjFkwL2IeV0VcXX1d7
2+RivUcfeB18jGWm4vqDBKyBBazWq95qRX+ZYeGtD+31+mKt173eqhf1gr0ZNAcMa1L8IHpZX2zD
wQdacGI5Te9YtMsjKXHVnGKp9jPSq3IZdKnxWhxiL9bf8X0Nn/McN4YE1S9HP6BTazZ0TvpcUO7X
UzBl4xSH3LMxGQGLRcGeFsmOFkVGFq9Hsk5qsaBLzW+IxnmSwPB6X10QxtuiYuGgzZCBiAauR8+6
/hM64ULz90hH/GH2+LZuhuQvePlF/xcu5CEJibt3a0r6i3i188LIcLXauGAbVuBwyN/LnO6y2etR
Z4ilqqJee7GpfjuKpuRs7KT/XP9uZCyU1Bp9wRkADv6R2YT7nhR7JJalrw2XAy1IggxbSpJlgFfI
YdZACspA/A3suUqwIsc9GUP8jM0Mc0gyxBlysKaW+3E2bhhEQEPkqaxB9rstyBg5m8yTkBTK63uc
V/1+8TuzEBIcedNSHSfLk86asjTdrkCBqdPyMjSJyOvU5iejOp0n4lAP/IHGSrCKXs0rGmiPJtQI
CVuImTBdVOH/lt0ayfCzVY/PnXQoHz5NEfz3qMoUWbWiRyR2LokwWTSSNxY4+HPNTr7uqe6V3wNA
S0Srh63zOP09js5xTQsSGECC2hrLZQGtYVQQG/k+lu7U7HYdmAQGxJ32DBsE9NQRm0umbNZ19z11
bo2q9hs2TApZ4I8pkIsKkwDuroE+pWELTvUFvhVr1+gY1Qdv9xhxROgg/vTe3ks0EbMlREtJ3oPX
rhIpnaAvKKKtF9BZUfmn0KDuA2obncbZPHXLJaYkAEdY8JoxvD5j6cz5+g4A29JF0uL04HX0aoUV
qMWs6jhzwJHxannWse7zKUjqbpFHR0vSVrpB2TUlYQxOyNE29avZqkApiwzNfrYtRI5rznks/BNg
PKpInBGgsokFKtvRsoCUz3qtpe1/xzSUWvDENTo1p8Qh6OVWWOFSWduyA1OHJo0snKw61A3ahjD8
9dJb7wsGusxbngM9w+irRFzluF+9UuM9+f1U6OZaislVt/uVCR/NWhukqXNl2LSBCFbap6XRueSQ
+m0mUK3R3rXqA0qcpfC7KuatMpj8Cde12kXzoZhYdX8fHeeYxh3HYOjgUzd5xybnFPtLLfXA7UC/
EJyblPUuDdExtFprfU4aZRqnvzolHRvukYIlYoSUeWFTsHKWu7mVysAAoFhRWSt+Z0kq01ofUKFx
qRz1IHwA98UodGPHMdNriKRcJkAGLgc5CW6CFYJUOKMr6KHX7mxRBXsvKQN6szZ1JoBRAvfo32wT
0soU9SI6+m+gS6y0tV5+moWtcFVYmh88/QklJKIKBSLGSeC8Qab/oh95a5fy5uIQplslg/WN+fg7
TkEliKKIHmtufMjbhcDAP20E+TuqfwIKFHTIK9EbkPE6RSap0nzj4UjF6Ni8fs3T6nn3EzrFKR5x
qEJc0eilah2VXO2uv+VWs73OViwBxiNpFF+o3P/9Mqo9nR2UNpfL1vi03kaoBthINoGs+lo1w6lT
MwhRdmt0lzBoTtbxj74zaJN9s16wbki4F/zcGLvhMYxx99U/Ohcad1BCG2ppf5HwyIGnNSy0AIbJ
6jE/QxizQWMWDi6EjOMcWvfsgxOc8yJYmcGx2nYBefL3Fp0RJ4sQARDt5g2gxYM1hlqpXGDfrlQE
Lq3coJpzUYCAbwPcc8Pa0dnc3e2T9V06WvgQU+L+eWnre1UHwR05CMJQzMOtl5qa/p81VUmTkIMW
Y3Z6BIl/JqAIYaPdAJIIb8oltR2sI5dLw8Z506uPirATZnScqI449EehGu+9QufuV60yZAjq8znr
VGJ3G+PkdXmgUrr3QVwy6N0PyhSoKYASQSbV2Vb7B3xvUezhin+cx7oe3j5ODXaseY1OrTLYMtTs
KrNx4dreFJuAdOt84oJdim9Qjr6dPBUfWOvJ1qbSdVsfI0REKPYcgQXtv6i1wvTCB6J1j29AjqY5
MqBBrf0F5JRvPsg1N9S9twU7AtQBbGKwISEkNsPip2iByb7qvuI0QU437+kr/2kTzcAcq7WNJrW2
2sdElAAxlu85BAtxP5toCaN9fsRClz072/OOHqOiQG2Uyijn3EBQQrbLz26tea4Fx37eqSD+D/Um
GUJ5O3eSobGeNSXsomItxVvm5i8oIZ5Qf+Dfprn4RRUbX3tT2vhgK0vj09EWJitYqXBSxyLmO3YU
dZwQTvs9g33TzJ7MfMESXBDiZJgMX84XATF1Qt6gIsFFMrRYvYeAON5b74jOCEGaBAXR9IG5Se2i
5MzqVoIKKuy3qvOlSwLheEUL/3l2y4kDzJpGIlvY9+nkLw53Fqvsx9eFgF8t8uZ88PGu/ncw+/u1
rMBksmVxI6yhdCej5hmScutKu9J+WbU24B4LSqx3W0ujBO1tdpkSG4PWROqfDRrrXvZ87id2ldLh
PWvtsOBRpFOFnD4zB63FTqBFLbV6yepgF8nFW1ML3aEmync5Susqr9cHmm2H1s2Rc2fZjKKyHcVa
XSh/DrOJhEzuBjE9FECNSHbQEMkoDOMDR22ZAnJWKt471UA//xCj0tiW1vbv63oFFtCpQzYPL3vr
QwOBUbTvvfBgH+971Q7eGoNrPK4MjnGlhVgAMlnVUW5eXH0mRhenkFX+hU6jMUkXx1EtMdHpnr5Q
50G83aYkDjyTEfshL8fVxwSSDp/vSElflfhuyZ1OL13VqBViKuaS5H96yDnsjYToMIPjhEY2sw44
4hRFHQNnsIuZZ9fKtHhLKwKbN90Y2l1sQ2wS5JLjYtX8Puxnv+AcJyenQBNOX/Xm2b5RXMHHoYjb
QM2tAHylYZf3CyJ56x5loGnd0nPu/S/J+X6Q7qNaP9fAVGd1n0BrPa+3jeqdoCgp9z/o8vLBHrjD
7vmIRUrRNzZL+pDEM0FpdeaFGQMIWKWOgcDx6nuSY42/GwDR3Z0bRlCPqshog8G/AxNHcO1QbJ7l
LnGf71fPfhXUgWvQI3HvaLZAJSNDwxGIoXRsv3aTfYXq9OzYvk8fYepRMuHxSEQVRugSAJ68eOVG
lX2BQztTgGQB2XpVRDzpHdHnwqsk3uNaQjmtn9Ic6e9QI3e3RUTVKEpTH0eoHi4XZKkD+ml3iDJI
lFLu5jgrNiARH8BIniAYJU8cmmyU0OlVHfR/us61L5QwPpRdyr0qJBBpSXdnk/fiapCy3dqbadlo
vBDFSNxKjYgaaAc6uUcEgaBVYtJi/KU1fmCvc2E5XkfH9gPN5ckX7Z7ICHctsKko0p0i3gfpCvf2
AC//B78mjWDUXCEs0sinUQcF6Ylb1/ZjXVc7MnqKyLTrPy4giHx9BC1EehHrF4a23icE0XNml/lc
7TsnTPIeuGPSNEYiw0IihiVsZqFSdR0RQsD4A4S8o2jw8gAHIrCAttU+QF0B24kFTtd/LoylKvz4
upNbVOt+lRjEy0P/ZoigA3wDjf72bu0tevrtzShHH5nEt8lhAbZGxRFzkXezCOK+qEtwPLj1Svzd
+xVUuRAB3fvXg4sfdH612fGZ8xhHlrbWcZK2T3un0qdAWZgkV2EMKtQKUDfrQkR/2MVvf1cOcwZV
8PYJ0dYehIichRkZVJJmAaDnANYQRRPKE+y61GqCWf9t4ENk8ctKuQFuBRpM0Szil5W3SogkRAdC
8XapHOQg1SMV49/S3gdgI22XnH1dUYsOeLXS33mFRgZQ4hL+SbQon/0c6/rXOQ+fqI9OICZTgkSQ
HMsR7NoIY6+LV4C7gxF8BlS7IcvX4csD8s1qNKo7MRkb1+DqC3FwJY3QjXy0T0mQBP/qFMIUemsF
rVnFu1qkSQWs/aLeWq0UpMM6p16ICRv1syYQf/r7vwoa+Zq/BsBP/UfNURYM2qUyn6S3uwFI8evA
yvTlK/m2S6eS4l3awEKmBT56E3/bKeEGsrQb0LrwcFP34wEspwpE2SCXsRnW/nqF+cvaov7XHMBH
WasCP/CbVBioww9GqgrCLQLxkacOBuJib1NyGnx8Sk66dzQ6uj6VesoNmFa4/GowwuXVGpWt5uBk
+T0KazOzM5qPDg4fmp8GqmrtBmtSUj4JzXRzTWtYMA5+sldlm6rGgSwp6FEhYUNiwSXOI/OnVqOw
Dfp9VgaYltw8rVjt8js/rIP5Y9Q4+l9Ns1/xospGr+1eGS5/CPY9RQ30QtWWfXhqfS7IfelaZh3K
mzVU/j88UuBRuWoxPNjDcE8SwM+qki0oZizaFJ0CShU3ChdoWbCNqmgS4lQULs5mgHt1HF+oUSk+
Je5uKovJgoxZU+WTDUH3MLH/KvaQ2onik2mbY0tbSn2mbWD8OswphvVv+9jR4UjrOPulzocyjhIZ
EGUZjoIPaXMPJ0N1NMp1fAgVV2KCfDp7Idk7x//lBesxxIECUVB2QuaP6E04czbRKYBFwCvmAqpF
NdJMggUlOEEUHCwqSUdCD2VcKUna0WzHBTclqKL0M93ThFapcDjkNSXkBbtBx6raoG7AVR2O4XfZ
7jwpb70yMVZFIHq84gudInAffKiQ+CJ8YQikX1eIaRSCvF1sRDpPOxd+yQEUlykye2VxGcJH3sMB
M/2NX45ifN3IK4lhEDnSB4ae1UH/gKhIgJc1o/0GB4NCXhAhoU+gS7VxRTZIOcJT3sgEZXpSaOpR
SdubMFGzChmfjtpjlcQDcApJZxBUTXAmCyKFIY1uHSAgFA5FH4BoH/lZAKX/zoLOGu94oNapeJVx
g5KsxUXSTVeVSJ0TnKI2oNOsYIqH/4pakfJWZa5KgH81LOXiymnRRMFYna2eY/00dd+aOUt5lILX
7xG6jERz5qFRD7fDN8Es3ViMIHSRalmKq4vEYVEP5B31g64qvAE0w5joPdpAGuOaCkyDfXMIGUhg
huHJ1kBXGgYwl6ddI2XDhMhPez9XnqnzgJ0VNSha3WX2cYHf5e/EJy5wMPkms4LUJPtGRhIJGOci
SiNzXXWUBGMddu1iyZdDL6dKnaJTnaMXAC78ZhSHKqQFmsfDPrzIZg6DKWatUASb/1i76J76pZDv
7jEKALld6/CA2kQwXcNaSl80sGdtkZ349S7acFNBabfO+RRHByzYg6ujKq0YUptFzs1PWdp90Z9/
FGjqNpSiwMVnvLXrQrWd8uTgVRsGVxJ3TPHIRGyDSaZVLwTcYmlxZx3kb2fUmcwnHajPDkVeT/bz
4Eb/vH63fzLHNUIVwDWd+RxpD1oJF3M8pqdpAoCczwEMClUnqXiUmx0swShugqVSgYPBw8Ahm3AY
C5AJPSZ2lgHwT8Sf3yBTwE/8y2CY8rAVDAIKTDe8V8WhE06LDYNqKthAR2OSk8upRnK6RYzFCdco
jZhAqrMErAfTNhrn1IoeZjCn9dQZcYA6Tv3+Nw4ZYywRWlDOzq8q8xvHeg2992/UUvJqcEmz5Ebv
r88htl/gf0w2EMCIciVVK0m1KX8luqTSHip2+tcUPusGLo0+UPcdEqNHcRQFP1Ygm6Kkr+mK6EtX
RB2SbQ9OMxgqes2Tk07rz26y2fnp609acmanNHIwcW/vdAbMMz2dDbAI1FN9l8EKchcL5++oVKDS
qVVepYUfqhbTSlNC+ZfWOy1cX5vJph5KlPf0PHlU/FZDnW39gnuIFnTOafiyelaoWmvtnvJEYZde
MD60sCvn1WPguHZ0rfT9r9qhWpeGLpQLWGUC+Wk1KDDl9dY0YbSCkZYvaMZk61hWbNfn1wbwdDUZ
9Wl+N73a1dGndPkEpWzbIy2H70vHAMoMr6T1cLHQlqbDhmnmPrFZSlytfRab7EKVdk6GVsxjhz2J
FpNMmPi9ztF0emrMUpRwAH+0ynE+evQIVP8AniDtiLtMp6CDSKmOmAWi5PUOo4xZVKTViy85BUxa
0WTStzGY9N+gohK43rjMDJ3Nj4W8zUBrCSuJw0mIVtUG5dKgRwjCn9XDLLNt9Ko2bQI9gXl0t6nu
seBrhOlLK7QWGB2CGiJa6KkpcDZJmblbmDMOf62KAwwqDpE9D0uX/2/aHnQdco/sA2l60Z9Rol9h
mvRePRpDD8RTWVSoz/4UWY3Od6JuJvkSnU0KNyw3FIWhyWq5SbztqNan1ejQSp3QlGStoSca7gan
NqBWOQjTLwU9jACrvmCNEKmpP1iNrko+PjZujzJYGbe6srk7yrp6MlfvWKi9Dl3Rzhxwi5utRdzZ
qbjgbzvzSYtussNKpInExDIHQDVare4fhMZuy0k6aTQLmVNawkZzAK3EhNksa7WeVou+tZd0qt6k
o8hzMOgFPZYvJJc4x6rs//Y9VF09oCcSBdIevgYW0tOeptkEesVhbveYiL70X3VeyTJ6XLZtI1JH
iuHIsNK5h0CUhSboxPFsdb+IApgC/CUCIzhTRVSlvq9J16DN9SWA0gSmp6hXwe9IG3DRY2HVahnR
qWMlZV19WSy7jBANOHWuCSX4Wmd/D17Q09toXPwLA7QE8yz+ooCPEaNK3yzPq2tQwfy20s8NdVm1
p0hDV/2CmnMdZxaSdkFd8PNCUO7VFQYwA1anRPsJGQG5Aeext6IzdqSFwK9VEHfKQFRL2Adnqzt8
X5CFPF8dEK2WnHC1ObYt4j+fse8PBs0D1FUdGg1zRrzGu4JBFlrejwQI/GzWZ+CpQSB41sYa+Wt7
FQjCq7ra74jjqMfE6UWc55ejkIsD51D5w38x4ZSienRb6O8yMTlF+46erLMugOMXKCPsJVqBaiIS
hRB3cyVCgnPaYjRnWapuTqDrN51SrRmGeaut0JsJxuq0yFxDN0Qz2cXXMsxI4AW4mFryVNwhdHvb
ulcpv7qPPE094Omv+chaxUMBRmrVyhYuLedZwKQRhKMc/3L5Y9i6Ork9osuedgIWnezaaIA8LHUq
42w5oW3CaspeZPVinqdNMc6iLh2EVk5em7vguVP64yT60izTVonxD+U4+XPRrQ0Rj9b6y9CFx9Sk
hphtzwqTtPS3ySVorE8XeqjizSw52eCeFwZxEE9Z8nmmpoFCt2nWte1TmhUclHKcbE9M/FpsciPY
kTrxBVIsd5rncLmEXDpSAo31FZ0s4N3FDRWmB+NK6dvG1ei/+dkM0LDEOZMEM+DwWSotO+ersX+x
K0609ZgATKJ//9x8vuslXi+KVr+xzXlkp6auyiQgplDvTMN/5mjbr9P0+nXQxGkgn2VZeJmgB+kJ
kUPqcvCPzv6qV7fXdIGVxejj/wIXwnd9S03ULXN68UQ9eD4jk2mpaa51RKeS0zM8W29aJUO2Xa06
WnNUaP1gdqh5cSC9ZGBrzpnBL7TOMh7GkPICar7hW7kraZtGJale1nAnFGBoMdwZrNyn3T5bdX4x
WQgcdkNPWG1ijVg+COODHk2fQRtyFfgb9JimjDMxO3S4CR/532CqeUJxgryI2bZSO2bh0yAwhM0N
Q02cuB0umEvhlO1Uw6iWoUy13AlFr9A9eykSSDmlMUV06ElDh/9rpfyrwOd4RhBr8YgWqiPnremC
3jmhADNnyDkDYMIg+x/fYXh0EOJNh9nPh8hySOXvSs0LYCpILG7k2dM4vmorrRIm/VIYXSJtv6zp
fGya2m+/P9za/f5fd2d5y25B0xMYg3KBj6XVoA+Og7e4CfXBh/llWnGs88bUBKky5IXUlNiw5MuD
7MjCX/ATu4x4t2QacJj2WobZQsnGTgjyMHfeOVwNB1MgnnbEeXJjUnRox1w8pojeoebpMpHdt/sN
4Sd0Hxed9UPv1Fh63h8TjTVoqmvOQaswXvLV7tfJU3/jFzltfAUWBHx/uTE+jCkCpYUxPgu/C9zO
Xk4QjcVwwTuQk5Olcqfe20NQoo9ljqkPoJuiKo17VmfWM5078+/u9/uUt082KB/BEjjVLDcWiAae
yDUgbbMgNwPZJu8TXJsM/++v+6ePPxROXBgDTnoGD984mRubTiOGZxbg7wWhHiRJrVCxGBroo6CR
UnC1L2RNA2YZ04ypefC0HSBAke01LACrHppNcCGY+UxnHOH/8VQu9jtkcv72VoUa2vJZWWZWj1U2
3yFgUuFIm43+4iPMCPvyjvzwsFh+fu8N6IjjHgIlR/VgQeJ7NrvLKtHK31PT668/1MmKowDCdjt7
1sOKAR6SIAIv0Iux1msUTeNpTme7322oR8jL7gCDYPPN6QLLQo5/Nds5Jm7eYRItjn4Ial7ng9hR
wYgKCcjcNFSdurQU5CjorjA/1KJUmP7ba2YeUyqbC5oJKgToRsK1olgzPrPvEHyQ5sGIbOv+3/M1
C/ismACRCSsq0sT7kF/d3V8EW+ZwtIfRz8+mDB+MSxN94yNTjK44lznkRKjqoaZ5RbNYN2oewlhh
ZdCuWGQNHOQ0jKdtJrQC4xqpNAGZVvhfsUinTIdSN0OBzPQSMIv4UevRBjIGQCEGcailUr/gbfhO
GLTFgm/IBnSyVB/ScqDveDjziSEbTmtN+jU8VDAzBqobUprIurjKjUp2EYsCOrEQpGvb5rl9wVKq
b5xble7l06p132ghovhob8M8AnaTWvfmbpBUgDLdrjRynUpLO+bGya5uyReyRr2q/2kO8B2tKtwK
3Si70c9FCx8XPBgYSNzTPW7RkoUjrc9z6u78Z71xRZcVFcEamKNZzdrUavRl52/Y6JBsn3OkAzed
BMjpAyAxwyNpnFrpA0bL6xM+CsPtDkq0vQeFOS2ZFQddths76QN1eaDUYFwrXFvulLe490Ytog1H
61rt7UDBk962DngzFBrGE4wzIWqVXLdB85jaRymE6F1nI0rRLUv9PXTFEPBGjFPHADoCeI4NAiwf
54aOQR1q5qAc3zqPNT6o0FBAJfib3mt0G9W61zYUFHiHb/RQyz6poZXrpItru4Aoe64165+Dm7Nv
PhcJuyHGqxTKczAXTnauz2N8+hXbwTugTkTWVOrSr7IBT4aHUWFSmjwW9YbhMRLo5T7gu/Di3jPc
+Nh6zelubyKcCob7a1CDiwnSEmjj0/2yj4wWLxiVdA/M4uSBkocRFrvoVSNyssezx0aZ4qtdp+Z8
1vk1oILrnEYzui4wHqI9HcFj/8ztyu3VeXWSuPiH9+B9K8MF+oknRJipZsOoN8wzS//ZPTK+Iecu
eNXFYVDAMNI6pxZsIkSEd5Qs7tbjjS69uUF/F/9z+77cdHgUwtN/6AHNjxjgLB8v+wixAM/G/ds8
USiDtMBsguOPjQ66pU8JYRegR6IJQv4Gun/mVkc3d+aWcL6vAZJGZoRBPwXU7mKTZs2oe2DR9+0U
sTlAOe3dQ6W2ND7iLonihgxSC3TYpCqQoxJ0H7Kho/dGyI+/Gpg/ROZBOTfSLfRYzFWK0Y4K+tW6
4Lc9RFvRM1CLwJNCyl0M/nVCblFZJcN30bwk/WSD91eyb0GaKZSljQs+gIrF5syahr44GAePnH2G
W+7Y6BTOgJje4SU+DStzl7ehCz7NFSCVHBpGxBBu0dkER4ONzw09poe3NdaFh4XEMnVDa9f/AAgG
A0IfPN+91HEKQIcVfWmiTaqeR29Pp61ZD3HhAqVQs5EwKNKfa3x3ZmX9dXM8P2mUJidr9kH0LXq8
Wwz9vDTU0KLY55wz84bS8LaZXHwGDpLhO19KMTH8HT7UpWbWF4/pqVtf3J/NesmvFIJ0XM9beMIC
eCeEOMd3gIBOsVtBs+hqneGF+1ukzNuzuLh10nwD9sFrWYDM0DrHGP9RgarbJXgilJQTK8UuBPPB
8ObWv2oAIpe+a27d/ZSmJWr8xCfpxUZt5UGbDdsD9N5OcPJRxLZroNoRX8DptBTsg6NzbqaTe4hc
g/teHZa58QdamTG/9k9sXzvr3Dzf/spcxLr/zoX1+DMHP1NZXzt5BMiDZOZtApCeNybI8eAjBnEC
IFQNauAoMTkQguZTdnf+tsuwKCHU5+Rwjoer8iHog4SUC1mtX2AJsJr6COBi3LGrJZKmaIxdXzk2
wLM4z497R52k5oODOfcrIFexB5lB9qYvvryxjQFchJ5JxQd5ji+BwBHUzgWCQ7sc37vXP9xNsJnb
sUZdwhOSEmWHnm1xhLbImUFOIznngDJ6P7wE9/TDQwZgKXC+TA+nYp+pB88R+yV+ScPLpMquODeQ
QW7SajoS2UbpURIpFQ8sQLgPqDOvz71HlGsg0tmrD4/AVRieKLwCCCkg7436CoQ29Kvms+m1hy7N
Czo0tvJC/3LGypg/Me3i7+LkPwCpfk26tN9hBUoRtqx5/4T08Ms2vNm3QXEd8Uzax93rnHL7FVUQ
bA0vk0rBK4NogK5yR1Ycr+gj9f3S0phDSkYVOee8PlgT2acUscrgkDb4sWQ4r5d94ERfewm8p6p/
Q9Hw4BoX60WQcZI3UgkJtb1boX1PKftj1tPepWvg3cP0QSAxtd975LMXyAsBSasQIvZLrd38VLI5
snRYYNkac9lvve0E2aA1FLMbzzJ5s8uGxmiCUx6+1WSJiAyyfsyrzMMrbLfa6Q99/Ex/kI3nFmE1
u2Q7LFGJhhqNhpGEIjkT6NZiulhafgfi/fLso3Uf59eX8NZPlkfc0wZcdK5Xzi8wKGaTyxh1knSy
pd+NWLXDKs4srscPFto6Kz8IXbyB4agQhAGir1oPKj1TDEbYDwxcnqCZPT1cl3cmyv/fl3uCrdJ/
vdGZNkHq5S62UXNubXiLte4RUCw1ETL2LLzIMYUf9nWalykAb8vybbxMlla2qgfKqhSnkOdgOweJ
ACEEyS5SS5BB3erichHpdFNxCzf/TYOGLieq32VSvZefNumMd5AAaZXcLxY+cPu8QsAUfVhX1PVW
3/Zu+Z48c+Z9VBt/OCoQXrB+5zD6WDQNioToYBQ9XFJ2KdoibEGbp1/Fv29CyMTuVJzIc9MY5l8A
CZCQZvF6j1GcGRmoeN28+tNDzuY/ks5sSVUkiqJfZATz8Cogk/OsL4RaiqAoAgr69b3ydnR0d91b
lqVIZp6zzx5+CrQk54kTIkTVMA3uU9zG0U8+OxeTdLMY9NCQTO0tPjg2jfaQxWRCLN6nnDAQArE0
6vOt7Oe9fh4PqBTBk4RFzPIkMabC1I40OqbdV0+mmrQcbtLMiO3aw06/LdwndyP0gzuKG7HLNKAx
FDH5kJwvqhkYcEY9fCMG43oBGMLXgXfByZH9M906sOz1rX7St/zo+5KNOTpmKu7fyUUdkiK5kOPP
osGaep2MswG0XmLZs3G5rNG6rZSHC1eRrZ87hOqJi6vM3ixoCHH7FvvkTHYkIrRXCfDLpJi2nBHr
ZHP3dbTYu6dMzFyy5ybXbeG8BNJdOGhPk31yuB2aac4rhdfBqY+dFnyHUkgBa2Q0zED49EgIol/E
CsAQ/isF7AnbvR5rzB5zCtr0Ro9ajLgJM2yAiV2BgeHYR6PDc2NLIAVm1FC2KXE4iIHXYMUAOL0v
ZAupWMZQzVpBUfQFnk6KG1X+uYgeEzXWY5vPWvE7+JqY007fDNC6vjQvSi9/YpTChAkMMWXv/Dpg
8Fxj5cDqS7lZ877KXX9F73o9sVbgRhYo1tL+fWccqJAqi2VNROX9ZG6Km3dzPpDAKJx0nHGxRRYR
Va3tUDrAK7QgORQDXgMU0Rt8sq+bGq6J4AKWV/KXH7PhY10eHgese6oDiqvFC0OafyyZdqUSq1Xh
hd16GJxhtfKpfHXDksT7TidBNtcCzNGZefZQPvfxMnljPb34heUi4z2kbq9vvryaSIRyENbAMsSF
hsUoBBUg0uI64QVYu2bDea391XiRgVwQ0PnyDbjPuIaRuSSzHtjqXFSeRg7HdVCA/Lf94g1d6aGj
TB50wCuyr2i44YfZ29cRaVIoUy1zWvQIqHRS1iJUMwKin0sSo5NtNdfX3wXBSdjNCkvqamyuzXP7
6H+X1awblbP7uVikqIaL/qp10zAdvoZJLK+b8WeMJm1+mxZTbfBcJlsEbQo7MJNogiW3ZFGTJl0d
tO1j/lwqBMtgvw2/B65w0rcvqAQNgIWSL5PtNf6Gr/Axrpefw3PZsqLH1qDBN+A+t3CYBBmMsQgh
qAPrZmWAa8SwGldY3/68etllsITQViJYY3NfYqFyaA73ebr7ho+5pPTv8/ucRAmMsxPMkNM/nhI4
PlKRgq5L/n3Me6OcV5jBMoQwQZXBLiC+qW2JEt3m45fS16Bzj4nGRveGUnd+H6t+eSjHeBtcGkKQ
72Npmy3vaxWVF+5n8J2+Lpk+J+1UKH3MZyqiQVkkrZvTTOIaDjyzRWsHt4Q5DzI9zDrRPZ8afmWr
Di3iiuRLseRaFlMkw/OSa2idEtimB+P0xhTpy8+3vAmiITiG+aWnGoiVGGQ+rD0SB2RnvM52QDbZ
Ez/RbFb4VYDtO+YMtYLxw3uZxDZEnzmfQDXG+tDZgbXUAEiY/Mf2gIBjKheyDlZ0IZwHj4k9LoPr
WjqVvFpiEwfKtrc3ZPe+/kXvLdFSrxOW6pDN3mjOmTfuIMJRe8bq6FuKTqJFJaBTxmYjhTlkK27t
Dq4nHbKNTpyvVKIdSAahTOinGCHCRBuq49u5hYNJwcyYVHYMfNz+6Kw1HSd88VhzfCIYNcgnPEF6
TldsCimenPgAg0SlfYjwLJbPRmNV/Rmt+KtG9EnZKvMfR56Th2GSpPzb81RGGTnQE+Hcqdb/1+3x
ACo+Bsf/vkU0N1/DoWv7ZY0klLOO5crv6HldfF3wUH4FP61hJ0XNwMmc9vmZz9Gep+wP52TK/5Id
VvEfnCTwwOJlYs/idnRynfPB7IWOWh99KLct4eDEM/C1DuDtIf9hdNziEEspvD4loRwDcooGol29
Vzgb1Gd10wV4RnLI5or3iYnAQgnQ4LnTc2gsUYP/NiJRPNsnbN5HiORJr8+DaJgJ34KOSar9JidV
nV8pmH7ZzCD4CzHL+YWL7bW/5FXKR76QNzCa9sSdjOpzcbbHPIEQq71WJAdGyfS34S845nlg4sqb
fIEK4X2uyRT8QmJPR2rM91Glv0aPBZ3v/62GKHKEieJzJjQA0Eae0XvU8ogjsomZHDQTDKf2PGc9
K6mSjnrcLNqVuanBDCqK5+9Ypn0Ghh9T8a6Ng0Tmjojifs1VaP8Ep3C6Dn+YzSl96+cUD1oABz9p
4UAJdjl4jSn1KTRUDjIIlqrwjubweu4/kzfOUbarUz2BjX5oP6+eBZ+eToFdhY4Rv0Tu/LEKTacb
YtxhY45K+0LoAgZ3uie6GAptrJWpMgA/8o2ewxzxK2wZr26lOsa/yB7AB3nC5BY9ywWOvQU3BvY9
q1t4QNCtUoVo+xcJC7Do3305FS4RBWas1viDKx5oL6x3WbSYFaxOHJoZjWf+i/MCZcXxQ6waJqsk
EmjuhzudpYizQkK5RCqkU1NeEGoLfVciTMDnC1VzscMXxk76VBg8CV4iIymqjbvT7V5VXFEqbN9M
lmQNv5JOEJQdhVkdS1Ciy+9rab8793baRj5XZE2sG3TnX2IeOBbRP/D57dSlCkB9p+JzqRyoFioG
BuhOQfXW0uEz7TbNkaVVLnAsmZG2PLHneGiyeDn5sI9j8bH0qZhhrs0JlI/YILCaRQKWuxWQBlv6
dcCu8gXkjbU/fkRNuEDeg7eLyxnjaNY+pZ2LgqaJX/JASQKJlUxUUV/DWoKL+FdiE/JPcUF+1gZ8
BqyFTUtbmo48B5g4Ksvvg9SQPmjI4whxHFcydn32c2qp++U3f2x4jfcFJfpt9to/o2YB7O+YIx1d
8G+kBNlQn3fHZPfS3PfHY+PQWG5cWPwamFGuXrNkWtLAzZI/Via7CP9lO2G/EkvQtUJeJ/aw7BId
tQjfA3dnc+lRE6GPzKJPvjPLqKf7V9hv1pAliN0bdWDJpp5hPnWUvn5LQuue7uF7bue/5Xf8FvvA
66xmA14FZeP/vc1t/9wb6+Rin5IZSrn0WPaYE6ruZ5PgJe6ypclNv0cuz7E5NhP8bljoKfvu1j7R
oevodJCfz99chJpC/WjsivPzzAZoTDW3GHLykoh+i2/7jrAvI9TH9e4FfdzY3PcEeGCKtEJVh59S
b3ilBlGOvakSlNE3rOYd+uQPlNFrUCyNE1YLkbF4blHZx735D0g6Jv9vflvdN9YwHVnTzL+dq2Nv
bs+t6XVhcM4EFI/WgbLst3z8YRT6R4+GpINg9t62h2TIqogc6l+X6pIAwCBX2ENICea4HPx20jhd
S9yNUxZqNr6NgffG7brjAbeYp/0steizfXCGfgKEAlhhssPckz5yHOOCpp+Smd1BsZw74qqKMlQ0
wo86oGGRTJeuBHNRHF8TaGwE8qGKmqCcEIRHgd3//m0hiTboqrDGASsPOwJrcE8r0d8MDVzW5Ut1
0kyH9DecBE+szpFJuq4MGObYS33xDMoh6jK2C+45s58TP3vUkMsT/AjaicPjKCPjjnfHzrkgfNrm
rDUpXnEWy24D64gvPNsH8CHgI9YX3EGL5mz/GWQafSbVQj4mlurT/oKxwJrD+AXrUb8IXvt8wg0M
cBo9gtcZA+Sb7pgrY1hsETeNs7OJwaglrBQlEmePYKTfffWn4shp9AkOwFKWjFD2ZW11bTFZGGrg
GYjqru4Lrx76VGgzr9aVoiuUoLyfnxEkqKbXUX3seI13mE7g2uwN8BNc0iNmD82VdzyyplFdfRhY
bukj+XgwZAiLs7Lj5M1d6Yz57wBzXryqewLYHFZDAfHiWI1HU+qx9Eiju044vQrvdabcxhm8n0Sa
lwZEJOAnvsbjmEIgQoUEKed5MW2BVDRDxrc0a70TWgs8hciiKqdk/o4TUAKclwcAb1mA0JXG971m
GSkRN4oWfSGtMtnnxgTyAmCec4LWqCMWRP3E7Srbc343Ry4jCzgzHWHkXO3+wQ7AG5+QzNT3mmjj
uhb2wYns5x+focIHbNM85c+JBeRjMKhZCbmoBc1gzkoaIhEOwOajick/Nl6HLrgO5gttXyK5fMdV
nBI4lxApM1L7j694at6iMcNUlQ0Kk0XsOfAo6C3bmblQT+8LGatEKtTrYo2I189H1eiOz0AemhPM
FXwyXqbfoDek793zpBAqzdM1zIe/rTIySHuxA0YabLZ+CptF5rhmXgTfeN9tW7ap94Ej+b68HdSB
QPBYd1PkXzmOa70dBnwgWu0FqU596G3TOUBu/JwJKd3LJfIY5LJS3ceUeMYQZBGlfQYKtWsP7HdD
GVjR7iezZot5iHJnMxSuSRbgSREr5Dvf5u2hmJvbx/T2629vlBgHbljxIe2L2WvULeQh97AqeCHl
33N/hwiY0g7SxwYosR1RwgTQ7iK8pz+LW6SF2DIvsLqlGqHhfsE1z/pYdon/sGFGBsjo94A2Jq75
qKNScu8DMUIxmR3dgoZ098whU+yirIo5FAEwk3YNvgUk2jvx3rgExsUW5UuNAu1kb1ENEuZMPjfG
rRFAfAwy/sd91gpMjVueyZkt1JBCrUYdhYsxw08STH1O4QWhvjQ1kBWtf2SU2mNIw8SuFQNTd8TZ
DqEbgED8PV5Ot2rwZs6E8pnHMFBmwvjyYvic8oTJLFxRMVus3OtQuLLxfXmhwSG6O4AiszLzv/Ns
I42NFTjJvMM8BrUEzytIMI9/yukeLsvm0iR/3BjB7x0+g99UDrvpb1pHdfRbSLMXOotkDIP2/CIB
nJoOfYXJehMdD4lShzqSxs+NMreHV5KKnvF1JSqhe3RHbfVFwsq8BrbcizmSYEiQqQiM/CSrQ3CC
s7EQDaQBJqL4Brbel8OznGaxvlGD+izH2awdifoWR7KIAOtlE94xNO+GD2R3GvGQD0TDrLJJB/Ff
xUBbnsiTfCj51ohXNbszhOaC4zJ4Haa4YhEP0ovrSIFzMOGaeK/gzT9tQA473JjEe/j/dvM2YD/E
G0IOa2jbKkp5dOFCtO0jMQGTEoyMnxBkb+rAJldBwoYoHahTk49CULcIDBkwSmNJPgORzt4NBB0U
60WhVrc8ujN/BoFwhE8z9MJ3gPsOi5TpXogt/j+hCoqrAbwbSC8po2PMRFB8kOzIhb2S7oRXH2wc
4c3xYzAuJtNislPD7aSqcQze2AUuMRzoJ5+04Lo0fE5v/+UU/n3CjMylY4nyyY/w9AfjKGEfp8Yy
clE5/sWIiiAjCVP9cocl9/4XhGnEPnkbqXMFBkjqmcfHRFoVM+wZ4mbSxXQxk++ZdfWz+pxDVwyY
8cEWAzusv1cG4mr+dIvug+9Z3gj+Rs6LqFcqEux69HAbpFApSkOh9sCpaaesPtwAYk6P4gDBajl4
uPZGH+YDZikzMpuHSJ9mSMXYGuSBkDqCSntEy8AVEZnyL2BZMl9xueI9EN0N2PSLaf4ek/dZmFMj
gBwUyMz0oN4jy0JyxlmAPBJXUMaDqM1cbrZ+hnSxmTbTKxKQybFbkpnTBaOl2C2sCyXPguvW1wOd
BuSS75o/gPIRImtk06x+4yKt98qIAfb8E8qBHJfHeoZQ/DXnmxR6/+Omqqut77uH2/Jf9qzekbL1
RaoVqkmvPVObvma3GUg2vd2E7k8+Mr2gYV00Gw7bdK+FAMXhPU6GFiXHjoKbZhlvYPrHW8RIqlgR
N46fGCp3N1uJJhwaKH7GBIizeXZiiEpjilaWFpvyIyWMxRHjz4kacFFwxiHCFe0m6BtSEkYvdA5L
aXcbNZuCDx/cnfYYDG6XRmSvuIXXBCAH2cwef+K7q2HKYUwfA8b6Dtb5E3XzHlk7GSVpOTA3vD6i
fZuFtf6OpdF7xa270ImhXjO+grCiRdhBCtk+xwHVAKeKxSauutVUu5RLe8BtGhbRHf55TM+u8jqa
6YOs+5uXTJ+jW9whvCh5xG3WMJlIA4DxqTrUg3Z/3aGTx+MYekBGL8jYwXtA8A+LMWgw+7yGN0Mf
rJUjoHn7bsdWUgmqpBxdq1A3AqgAOE+w6wraBfGJLD2hjdimwORQkrm9Gnx6yjoEGGuxTe8NG6Qu
2+Z0W+tLAFv5D+PCDD9k0j4PP1tURsgx6ssdcn8DsF2TOSv8FFHTM8+i77utSYiDO4WzYnLoWlAf
lDV5dN8/sG+kNAZ6p7ig+vCVcUP+I3AFyct42NNjYFjFxyA8xDMUqPSzH68gtG2UbfIhr4maIzK3
DHtwnScpzRGhOwQUucrCWjwYG2Eqwfi5n/09l9a2GWsf7B37xJCBgTXjNqwE9Zgl2iyFBafh/cAD
QAmSPhrtEtBMBYD1ym2sp8S7WON00cNWitwlr5h2h5xP3CugHG07v1hUKyNu5sZRO5pa/z5jaD+7
bcHbANvx+9NQWuDm9QemaHGQ9HHrNc+ky13p6NhXALjSPv02EhxX/YQ6DRe5mMEbn9HaIeFYBshF
enqumQKcq5kN2MTuikUGnAPktfyC51+PUUYicMzsD3/giuTAAjwy6e++rgEOy4AJchZVPiANrv1E
eOn+E6fY0tPhIiYuL0YBbKaCXmnHJBFte3fWYl5ocer2xaKcPVY4WN1pHZBXMyZmhedUhY5KpuDK
Bi4/q2Q4zTSoBsClWv+NlJ32FgYoPEF9wA0pkTuElUkhMBgwFfvtyIr7PigAAj2v7nnlR+Sotod8
p56ytbW6XcoaZ2RXMh3EWLQ3kl+5kCah1OEhl3vJe4CBMNUmjBXE1CiSzZ2C3WvGiJnB4L9BHhyb
zXNPGAjbdz27UV8Xc/K9aMvI5KG8AZHRgFZa16Um/73FQCbhyH1uGOk1PBiIdt+TBtyK9vCu4TXn
PUsvU4Ov7KmoMUwO3N9zcEtcG32G7CilVzN0fro4TqJa1TAuCQvkkzTyG7LB5Mr7HzTB3TixXS7+
9eb14FLhuYykkE/hJ/KbEf93WKTqOLOzfL0OE0juCOTS3Aalm0EK2HPj4FkylMaEFoIsg6uzyV9d
7ec0U8ZqNYcpo0wY0GxJzE4GYI1kQefYbZdkAdAZbSro2Ltkfk0d5fgDIyCkua9tuG9Jheq5xH1b
zaYxHcXqq4fb6fVnHuxzG77/km3Jxfs4H9oWdNYQB/+8cv0UmLt+Ebh/M7sHLVZzTEaf/V0yyZbA
6gN99qIt3CnbLAQ2AdC2Zxb5TCL7C3vp+TOsggwbpCRQJtrpeuA2dtqBVznGoA7JrQEKLaMxqT0D
PUKHjfG3312uwk5O9Q1Xnl3XJq91Qsz1JZtqW2X7u9RsDid06HMx6ODOb87d6LZ4TjpfWALh3YfB
MgFnIYs12pn+zzP9xrNHWK9jvXTyPwQcdQL/7M1BmI2dscNtZfFYmMJZNrJj4tqHb/g95fSzsGOJ
KhxI4NCEN5BzwjxJ1OxLI8Z7NgnH7vUV9o5qnG8fO1xDBHWB5Ln2wCdFDh6dZEYgN1DuWWOHw0iE
ZU7BQ5+AUo3D9vSV+99pc5ToX4+Z/5s13NYrMQzAlyNMp19CF8EZMNPGopLGd58jN2W/KmE/M9+v
Bhn90eGN9frliR4XL87v4EX5BR+GGp4tye637o5EgKnpS0xTCVqxAOkY1w7eZEp+HPwKX6JZENLn
lM8CTjLPCFGrYrpP6CqJAv3XsFzzZ14vJoTloWM5kcrSTxnnoMjf1dNuXTI78syIH+d20b/0OQMi
aDPnBxUoqvwVA4pvH9dDlawow2vG0mD1KcfG1eOXd2tJaxyKs9P0OZWJ/GsiRXVu6rpZ6z4A84Xf
yl2lM+DHsx9pSLOWto/1m7YZVCdKFgxc5KsjjD05H+ER7qWJOmtdk7jU70BFNo8PgF8P5Mh25DgJ
k5BUgpExbCJt0kT3izzHkyX6jc0VceSOOmIBRAl3db7++fUuBQOMyzgdqntl8iZPtC/tGIGkPEGJ
OwtJBr3DJ36uqtj4U3aPGFNZeDr5MVslu5w0LTFfHLXT++bBP+pYWXbzeved6uP7UR2lQwmVjRYS
KbGqCQvt7aXTd5IOyzgbvhii+LySAA+lWB6TVT9W51UcVrGyK72Xq4SYysx+kTVhRCcNuLl5RxXL
yJx9oo+DzobbPQmmrKRQ99NhFROlHtZux0M6Rzhwk36AG6mNuyo0KYe00VHpN2Og9eltY9N1lEQT
wjZhUZUjKFljYVPQX+GJSIXfZ9rqLiqHPwUz9OFB3AbQIwhwrGCKoyPNQK+J4ob3eJAu33WLFxe5
ytwZ/3gcsT5JL8kBs9AY6K04Fkdj/sL0PF1YYzW8Dt9YoJPzR8+B/8qh/ZLL2cfX4rbm//pCwBBH
4ZEuzZSIaOThF2f1tUk4LHrd6D7UJ8pMXwgf+iB2LQf3O9sltgjdshDJcBDDk58hD7Ddv5lQEOgh
FGMEYZAQ+bsZj4oTb+a+cSm0kdz8H48A5/g6mpG8BjnZHLxpjmw3/pv94YF/Nqh4/2FonLjgaSAt
D4dwiIKTF88VgIHpFw0Cf2I8xujqz4ae++9PxfEFPgtQjHW4EOT/5JgVTrQSx4INaj4yNu9AaG4w
AQSewtUbAYREygmBjr0W7LFvyHRsGIpAjHTsHWeNSg2GS5gI3O63/56cvD8QM7PttzBUOV2YbFkU
X30cPs49JkewFxicUbKwYSFcxwyMpo5pFncJY1oQMIn8IPJxnCf5XUBSN3g+LodMzgRXzKCLiZxF
ZjP4SlhQxERo30Lmw8xqtTp8Q9myXFyrEQkq7qvxLGA1S+R66I4yzGk6SLXA5BtfIAYtIKVN9AKf
EFv89R5V5VQiKFw7S12sYK22tZrI2NbfBdtWTwpsH+ft64gxq4J/MZig10Xkm4A3rGf3Q40peN8m
2d7jfDIRuZPy2AFZEL9yw/bHPBl3srchC7r8t7IA4OGsMyz2MFElf8wnjFUd2rKPTUhnbtWIzfMK
yxF+GBC9gzdwL9+0wlrJ6J/YKBk9HzBD1QZ5QEH4oP2CTfVy3qmfv4e8S2I/wJtJ5qCEO+RMuRzr
VL6PKeB4HZAOhAiOiXdpsUMmePnL15l+0AZqumzS5TXofDJt8ILqjYq/jxymmVvAhPsuqotMGjFG
igyw4HhJgUKpRTY4qsCcWQzETFEehjWG30//3YTmz7tKDmbC5L13r+ndwvBuc6tnhn4mBaUiR/rn
6D6pXoz2J1iq4DBkslt+ARh0j+z5N47nnKcyJmVB8/M4YrDko2om3xrXDYXQXyb25Hb8qNRPj56X
Ma4TWxT+5E8yBC44ozgN7InC+9rR63RzHvm2QT/S+vV9biD1hySHt9pXnCMc+H846WZ/2Z/Z83DZ
pSS5P1zSvXL2DLY3YVBNSeODZOvIZqhrR+kDRMozes5vz1lDqGhCGGFGQCM3P+UxQ3JsPsjzSo6d
4Qhj1HrRjaJ2ocSviQYrwUzD1hpVq5rJJ7NcvE1gXw0plOFpw3PgthXZkxAK0r92UlFwrTg7f+v7
1y12vFcIAtVBHn1GvSWTNAZ5T8pM1EGWGArQL2IoBM/mfQ8IQWNwaUGJfPSp56DwNX+y5hRP/2k7
LXk1yOAT37gHtrZuPcYQEMto8imribBiePmlmbs6ChNQNODMLRqm7J6pMMt0DWgdlkvjWMCnWIP6
QZSrIeyiniuEiZg1oxPEc29dEunFq2GAQVwjhCqNrJrG4xHmXRhbGckC/JDS/oYtcUIr068oBzAs
/fb5y993U5B3cxvyWxSKfIC0e3CbK8Czb1/7h3A3FF2qUxCX8Cbp1tUZDHKCNGQZOLwkmgQCe/lp
nN5yxdUhHgICleNPygYRPvBIjcB9e9GnF2Xk+Pz7mXI4snzjwjSneS2ZpMLz6uGdavu2JjhfshlA
bXxDpEfMis/lD6cJE524xwuH2kXf9+Wks0IijCsKsPRxKR4+DO+qv4UA14DJi/lLoP0CIw+J6Cv0
wVP271eXNpsngyHJcpeRQwCdGtDur50ge+lJJBM2AMyFmIILaZGCgoeMB5X0V2F/QHag+6s96I28
CcakpC72GMma7uPqWjAr7wOIfLURkz6AWSAjYsYgnewmpoOFGOQ00pY/QKzUXJhrFn5jHhMa6Zr4
pNfj3OX7tmbICYfPohF60WYl5akWTkck5ZpjrZ5miUtCi0UN9JxwUDVcqtMb/LZ0GEv/FoUYYnFF
MYs7aF5x/vmdFlb0p1gLYRtwzhHPm3xUrvXwMtupIThyX6nLhs3ntZS+ewlSl/E+kHEnM7iwx3go
rHBTduTDZ8SRxviK4uwjCJoPv5nVF0boH+h3mOVJUFSYlDEH6mTo0MnNI6eO2FQopRCBCyZN1z9A
f35lx8fD0I41xA31w17QJSCByTskVAoKkg6IH16ozARsKgryv+Pr3gYc6XeURmv4dJNuio0DVDp9
eJvlJwnP0tcevvyPhNP1Y1r90aHyiniZ6qT3p2xshklusckmQteqThggAqN/tnagktaiMDC0J08o
XimmdFjRMY4ZFB5ayWN5/GzkQT7KV/mqPqYLewhIubqNAdyn+eoGrIuWZp5PPpP6ol24JNLK2DEM
LhnpH0tQES6FGJcT7pXNnmfmwO3ZHEhAVOUx3TNM0udUl2bpJcNkUk+SmC2xHKtROoTD0jtIoT3r
1nbE/0eYHs3sUctYFhsm6P67fCMmpRgPsvu1YtBUn0nuRM+puj3SAG7O+6wwFmMceFYItX94mI6T
Yk5Pl/o3jwF3K1I/E1zZANL2UHheJ2uicQEX0iAbWTi7TTE7xPrwevggO98b7iOGNtQrfRQ1jKPT
mRiGwYUhieQMTeQxqOdM/7BzGbJ7sJDE4hpwSwolhbH7BNzDqKlot93/hXVgbd4ZT138qCB2PGcM
IHlGhmZQbwCZQA+vJ5jG9xM4oQyUQeToFS8s9BxCknYdwI33b74RNgH/xh8YLCKauQs+MQmdHmT5
ImVH7ts359jrc29A8Cs8E7gRWskoF5oI6wDJN99loPbb19gsHOl8i/6JYRWvA1WjVwjzZRrk0+/o
tofQAEuAseHQWpabD7iiHKsb6VyBTz/x+kxnwpmX9M57zzUx0ofEnMGXDJB4vDluOKCDLuAObaRh
BtBfE0HPCMon6oQpDpkbUo3TnAdHBf51M1TZX9JZwhbD4Iv6n4Acr1vYR5VoXvpx3b3LRMkSjRFq
OPb3nGZRTb57IfTgKqOSzFxgS34Uc3J4Vn+wjOV/VBn44vfaZZIK2owrm9Hvlm+W7a5b9Oi1OKVT
H6o0WiaOtLx2C3VWc6Y9GPZBD/12rvKuAGKiDmDOIlLrDcW7Y0hwIxpC6afcvG2sZ16VzXs8Qoez
3303Uovv5+H2jEsY5tRtLRzDng46gkUllJkntU9pHW+Q478vxla9DYeE/czdbcpfkbzaUy+Mk9kv
awklMU5tb1iVPwDJL8HGutLBAAS/hJkpK8PqO/iBkxuUD4BZpj1p9NM7HeUw37HapGdFfCXdNj/Y
5ji/MPMC/kYGUuCtNfhy1EqhYsSMMNnHH01k3wZoEFSV2oyB+0fw5wQq2ovLE/YMaPOe6zauIcTN
35OWKCmZlqXevOiP6kjHfotxBcwvsAnpjGHFsaYigSy70wf5Atibcd5FTA7XGPacyy3N0OsCZ54h
MMUArIbbgXps/T5A92DB8f7uC+mgHdjdAcSg7X92/Gqes4f+C5RvwnCH/Z9zkTO9PjyW8CjYB7dv
lEwQJ6A7vebSCHpwtr4vYaJtjKU5/xABC6bJm5Lm8kQRZMeAX/D9es1J//vtIBvgeh/3EG6pJ4aR
J8RkvIXwfRQ9De3LBmqR/qfArOBb+qKY97b2FuUM001Bw92nI7h76iOSYXfoJJ3NMrYqiA8fD8IY
1BqzcsS+mDrlDsQRoMVUHXJJTzCvkj3aCq54vREuL+8IIQS032Qgg8OT99hOAQ16qxISWjXRzggq
itJRh9c/+wR2uLb/ng2DzN+wWDHX+K4QRUlgyFNpIi1ebb+rHRjv7Mw6NhlnxFENc6XPn0RCFO3X
nIoM4jqZttbDR+UCnZ6SiuMeShTakAYrj728e29Ek5e7za7a3tZwQtRJdgDZ59vWShs3u2LwDXF+
C3pT4mqGtBIjojNn5kTdQfDimtEew+83RgS5klnEMhiWIU6puG/bC55pRGVSDoxhEkBYQ2BL5uOc
icMfu/eO/Vt/+aASE+ZJKO4kRqoKT39f0XVz1OUj4qbD+7AlE/sqCM0LyraR7vXG5VAIY0TcJHfV
R0zPkKL14Zh8Uf3r03bz3tCsciuTpv6a4NsdirmYFmGFIvRWYBhXpGHV4rdhJ/XvA2xbVuY8Pffm
sAFHr9FvIw9zcrXzQYe08j1DzbI2uSXQe01vI0WMXv3bqAyyMIeZdIteZ2hTPsNgRq8pW2dfn+Th
LzAZt8Hi8N6+MTWGmc8SDaF/kKl299/M5bO5PnxMC87V20zeYCoxfMawcDHz7I25x1JiNzkwGDip
R31YHKiScMaVJymJIrqw+jDRlYg3Vg3bC7VAfDszvbK3Fb0dJd2duF+f9KOnEsG6EBvCCT4BH14K
fLVml2bvoJ625tLmAut/Z+5uC32acsft0iPMBzp7WC4JTcE8mSsjbYab9vQNiNFG7KXXoRj4tpt0
oI0NvwKfTGH2kiQSPiOR7Ys5rC/S49rjdcVt0gtengJAkTq4asM1IkyU8zWCLIjgyoqaKbo03mr8
JAgnCTK/DJKlvDGmFBfZ2dg9t+qeL/V9xTQJrKoEq7puMHn2q6MJH06aJhCvtB0M1d78OZKYcZLR
HncMcrX1K5IDXPfQDT+W+km6MKX2EQVe6HFyMQYLal7Qy6+mn0kSqnN5pi2h4X533500vR+AiC/S
qT1JOyn0u3kZfD8hdy6s2nLBpzIic3XBZU9n2d7eyJsr4tjKuepOxxmC1246AJOtptSq7cN/gl1x
cHIV2yAZA4xIc7dYJzPqi/aSD41xHds7/e+2ZhIP3gk5c8vpvS4uVNOvtb64Hd4g+xPGT1DeXvA+
pFXJjB8mdWTGqbja8WOEFdj4jRa0XlEEoSmqV0w3pfP9T8F9F+IQHxyyCV/y9KAYmVDN05XgJk7o
FiUwnwWlert94mzELs7AzV4Ib/3WV4MrzrkZgw0rFF7S5uqDHeLltU2oRWEUgPYwKDogUYLBwfxu
Qb7Bv4jkL6TL9h+3kLeJ8lNncszavToJByclFW3XSQiZteh1Yctk0MbZI1gl2ux9gTLBPMLX4Yx/
1+YJktq4hDdeHllPoeknp2z6OFSH2xI7z1FvD9v9fqDwA2jeqhdz382lxk3P1u5zpDjrNk/mqTJ8
6uvgE3f4KPDBiT+yjZYTddiiTrJ2nFK2QwTvxqIopRZqHO3mlqqXGu799CRs9DpVURBJWGW7P5RB
UIjxm30yRlWk/Y8YIzWSbV+TiMkZk1f2UokCd1qswYvFtQ6v1cgy3RLoG6fuwrsjJNqXpweHMZYg
upiFgYtp84Y7jMOFboU5NWgVQ6nIiNAAc0kvPZngviKw/Ne82NuD94pKMwtSeG+PSTO5LjD17tdc
M1AYhs2EQkAmuE7kgDLVRfyLmoUyFWFJDAp3jaQ+qmBGjeniITyZduSkuybJpI378gChSPUsmV1K
kfCnfnnJSsQI0gCRzSLYEkw00ebfp93ggf5Z8FXQiYTcr8+YiYeL5F+8dEwRPUyxoV1U4R3ahuC0
dAN1S1WKNxaMf1/xcINfirHzm68f1H7YM7ulqF7H30gOkxHeWRdBYSpDcuz9Fh2ezG/CYQmeDEOl
oJgLob4CLeJ6wgTDs4mwyGGzItPE1ZlymYoihzPzQo5uOSJjhMTTab608cyPhcGaEPc3YYJKLPGJ
MsT/8MaW9nCriT2wjxn7yW10tsLCMb1GwPao8vnXBfVwQDZ9e6DD9ha0CEzr49foiaHYb/PDmZdo
7hiVNNmFr1E2e0zywZs77e4e17PUvfZv+BDbbrEAwPJLn+jcoJh842zQC7VjOcpJiRJWd8glMSyQ
sc6SNl/UNG+okcxuheeq1F8xTsTexftDJ4V2viH8geqbjkG8C5wdcBDBqEV4AED8gP7Bm6F3+Y+k
89pSFIvC8BOxliDxlgwiRgx14zKiYMBE8OnnOz0ztaq7q4wI5+z97z/c8BBlMCNcA3zOEP9YDz6D
+4ADF64EPabHZwKxM8TwF5cA4aZx9hkZcmthyj+nEeauYETB2W1otSx81DbQFkt2aYmNTxvwabwS
vK6GD8+ijQKwcWHE8pwmcmML2wY0VLwaFLkeynlGrvi28QbopXgusCpn/if7OFOIzufJuxcWfcI2
QXAe+PDpgnIo3C+cBO5Dc4opAIQ1dukFwmx2IvcxrUZQQOjGuM5/8+us3pVYcEzpb43pZ/cNUCX0
hAiq3XUw9ppF9Y0h3lPVspT157+RMqVSLHf3hFz5pQzReskhIKryNabJZ4PVYSsZiZE8dr0/IBAS
wsoTDAb978aoCukkEgo4A1fiuIUmYf3OHsdvBj+jDH7A1iB6LHQbhMuPSTlQFih/e1sCmaj90J+H
XPPG7Lculy3iSWOJyuZ4+YNmre0oyCFyizHzn5Z8uGjAKVDJ420+fgefsQFzA5QCEp6BwvDQA0/A
9gAQ4A3VWKgwPzRbnHYD2GMT1lklJtbxR4+X20+ArD0kOt5MvedHvA+++CkLFLjdnOF0x2Y+YM+f
vpf8OZRISeuou8+RvFan2kwaPSa3IR25Obb+PnG1BDzI/9iXWXL4aT24HH8DuLrwOcf3UJ6YoytR
1J/sMf4sWpw5T+oeeMCEhfNxFCh8nDc6Q3PBxtGLoKxQA4M+OmwlKFOuLu+jO7azCx97jYWDEres
CkJjJDMCK2bm+scHPOkNgQEVr5pBm6JgxDsXyF0XYrfXwEivoyal1fDfd9YxBRt/ZUFGe3Sff7fW
jqNMx/sjhapIdrQ6ht9tL+llW80e2XlUrLiu1z0lEN5/u96RYWmZ1GVyeS2oLpBqfPIAOPH+8ehX
yeREai5TteQ+Dd7XFFKRnBheh3sbCi2sfqoT9gUoIXdRxr/mMIZ7IfNbiiWGvOd/mhIoDXTUiuGC
PmEyCBhKu81ejY1AjdEVNDUBSXlVkXHi0Iuh3xLVrh7fGCy0vnqJniUorgfKBnwGjIv5Q0Wmn3hS
XiJnP7UiMlMM2Tc5g7xbBNVleY0ogv+lNPRnvbQcVYEV6XtEcsPb9rHlHliGLACtNjFBtPP7WF3c
Zz8m1zfWazIuoFLDUJNHNGseMuf4F8FHnRosmVfk6Lh7xr1hnwGN1y5JMfUr2JlkmcHI/a3VAAtU
QYqg9AnzuIX4roKC/KLr3FjBi10UY0DG9xZWcB86YwtjVh/yKUfVnExTPjaWH4TzwfPEK6H8qdnn
NUhmOJV4z8mF4QiSYwnmIZTQCLk/ObFwmYeM1ZH8m5gJyAk9wQQ11xw4Efmt6jG4HPfGdagtXyMt
+abYcIzqwCCq1wy+OwjIiZY0R20AMBt+h5woyD0GmwlUjGoM4i6tEBFhloCi43UqGRUhhgaJEqmf
7URfowi5jswIzwyorNq+M7PeeXohAhEB+8e7/zwN3BKV+YjpNhnyhBu3eM/jvJrffPMdalzPH49c
TFpEq51axlr9Ii9yujboX0age8PX4j2vFs2a83/j4t0A2c3Eqtn5waNBwNs1k1cVa13S4uNg0H0k
eozvcySn8iQXJF+n6mwsOygYFQqFvlco4ecea0pkKaH8GavK7AqEVqDT2+zKNerEM+wvlSY433ZC
ni56QveetdjtT2k/W/SiaQ8cMIN8wKTFMMjCFCyRO3r12q+Yl22IQXX6MGgBnfNg/WI6jCU6w/nh
mzxMBDunMxMG29yjg2T+sBHDvh9psrA45o+Po6k2X71df15MjPi1uM0f7u8IUaOGv0hwDcykf7PL
N9Q/mDX4A64eJ/TWWGAwdhLIDPgK0m8QCiJzgXy54mBS97b64nVgPVe2JUsJVyuk8MugDBs+zXUO
EMB7BfNlwJISwbxlYExCJAi6NrdkuzydLfuyvO8vy3KJMgT7sxMAuMnKWLs5Rzi7sc7vsIhlXlV+
nRrDyT+maSmRDHx83coM+0d9x2z0u2wQUMHU2iHAKgngfM/62esIttGuu0l/louf867QXFiHGlBH
Qnb18TGsWSI4RSK7ffEqJ+grz7vPBjMY524IVOMJXRqaRQIG86BaFdnAzq12iARAH0o/Oa3fdhd9
x2bIIDYfqUMe1X2G6kQadAQmqZMb7EYVE1nSX4DHcwi3kqe9QtnMSMeEBCiI7glz5AIeZXzr/AI8
ifWmWxnvXYMtG9diHliBOWLEmePWwrSLnuOT3JjZ0j+o02KrjqQJnp+G9xpcoDUAt33pHjtXRKlO
u6+3QeMPOSSA0VFKfmPFGoVzIqfWCzzWK+h2U8JtOVn7+NL0r6t6J2tDDfna31mma1KOxIJ+bYWz
h9coA7FYy2JlQstwb+H37z39JU+WoPO6OABbftNhdWgTadWlGAzQF3MpkhBUpteoj34A0+lTf1VF
wxuivn+B3qyXlJuiPobrPZH31mgTYOEJHfN/4m2DtOU1upNGp/mlB0ufzHCipKOPz8Zzc0Dp3xDl
oPkC33Lx7pB1IRkpPcTcvCudqb6G0YHzwHc8jzqasP13qmZNoG/1pw1jVMmePNjHeRCDRcrNhWKw
+bvnJEunAMvVmh1h3efjXkAb5C2TsjDG2gijkOBF81uPAJoYVRwYDhLqBOkKpjij7VAYL3MpFFAq
188J+SiiKw4Yq4AsMSXj5hJNJpgZPH4u5Y/DVSI9ve4c8hovf/mEEQWeAOPv8Txih7/9MRyghQT/
giUt/tKzS04huwrvO2YIb1/KrMnGCGEISYzYKdwJWj5xrjS43myrqbqSJqYPq7MSARtSGXaomaHV
gKVq3k1x+3Gl+2ryoLL07t4DuT0halTAt/gN/EQpWUbwgFQogaTOOm/AJ2xAmDquGkxwcaOCQiaP
z5RPh83gS0G8RviyUk1bA/cv3bfEvJUm6wMBraKcyOSMbAYYDDkMwMqF9qZlfU9JdIY92w5RKSaQ
h3rb+XmkziihtreDmmx2InET9BF5xEpb6CFXOGp6NOrZbfTLzEFHwGr998veh+f4PauCV9oH54na
9DcEDiawAT8tr3HB6uNPKsWv+Dxg5Q7boTUughtq7j4/ecXVpAqYoMfPue6X++9Izrp5uZYCglVT
hPgJBLC+8056K0VCrS70VtJCcroDywW73GtrpuCCrDH4PVhCDtXMbvP7Nrp0MyT8VMwIMzFLd0pS
yviwsh7aOdy5hrR9KQNdTiAoOSiSelDCOf1mIC2t6XNa55AHs190P7RUTnAcVtdVn6IF4hO0uTH0
unGTUetRYr6z3hAzKP+MnOAS4tc1rQby5Droxu30N5EWv6k2hKXW7alPT0TYEtRKphS4o+QqoenX
gT5oZp/0FffPDmnIXrvNaQIQDgCaMj/pBPFVYdLAkJtZ61AdsWVBeLgv6lOueTgVX9/+hcPMqT6F
FgKlhAWz4+Ko7IZpPO5ItBDcHzbE9gOJcisIbjB2xchZ3A72Atk2nAwbOCsJ8zST8DHmMCBhlNJU
5/Y505fVBCJF9cfE/yqSni+r7gKaIrgIKaQAAJD7z+n1uQo+U25Tw9DMSIZmWMRDo3pjfE43TscL
RQCoD5EPYBPsgT9DZ9rlwNgo5KhCjfH2K3nItOMZETFdSx4vm/q8gMzSLjazylPY4g71tIV4A1zE
wzLmx6X5HyNT3vK+OsWGAFiBMBA8xwbYwdNrXMqMl4gCHxnjn2S7RCwi+IN9ahE7zJrMWA8XChz0
WXQn33G+fkfa+D1oduoy3zeH/vY2vs3N8J7dUE1AN2INGFiFq6LqRJf7xwSQGp/FBS7DoA+Sutos
dU71Aq4qqVgVC739BhhHBjTIoMpc5o9q1JahupJ/4s9nIm28C+yW/edUG66ygkybmKAuTELwBICd
xzJDidH+b7zQeXi1cVq6S0oQiDofj2AiHBJah86BBePntM7XlePG14IvZQoA/fbzgHNobbxAmOUv
dTtICFDWR8I4/5Ysl19/GXz91vlw43Vyi5JlwO0ga/CQjX+JEn5bO/uluPfV3ovH4Guv22OY0XYb
C1KrOnp5vE9XPKZ40jUeSDbvJDL5JzYQEDGFhXay1m3qAP4m8+AVGc3rdK056cuOM8JcU0JRfl78
cbaZ6c84Q+0ZgSm0j/6F4JXwdLYnM34cYu5cAmbMSsh7hZ1BzEtnapgpdrat03+RLGm8TWMCAV5O
nBV2vM1SQgXWPA3/4CvmpuImW88jUH3Ds/NHyvOTy9J3yDpOoU/46Tp3tumanYVDvay9f//OnAzz
b273z2tCBBGst9xROIDzACJcWhzsQFjkr9fZdksv8u99nHjVJGhMTjNs1YXb/kSKZqdJeCC2Nvza
uHhDsjudhHv1CagmJwpGRFtenfh0D/hB3HEPxOwCiPn/0AjDTxGEzLjcrSAjesTIzLgX3MTw/6AB
Dhh3w0n8zKNmIItOSlgOYxaOWuz8O1A3P5tVvKUshgBDNkEPa/M4PXGQZkQLkKHAW8Mnydn2vfU5
JCg7e0YQz7yYN71eB5zeDpAh75oj0pGyHa/7zpbqxuFwd/Atk41tBaniExPQemvT5neNm645H0w7
SOt/B4/PKZvFbLgOHyXvJK4cNeSZ+fR4YvFWdEzs2YAJayJv+xHhWKWGT8UrSnEZKqF0YrU7/2yY
dFXn/S7RDc4I5je94PwM+rKH6P1+8d+wstnMQaagI6uRjvoEB80VbF6WThbDPiJHuhuU2C+Ywu4F
0wGu+PUGBwUZ3byX0658REWq4k93jc9Qnbkr0gw9/cEa7Y8f2ugMP/ALM8u7KA6h6y/hPxk2hW80
3qURO/CrdKEz6wRzw6nfmdMf4AIEYHSxYH0wv7C/QYCCJwzr5LV1vzT0iiANllCUmPMi2z0Pa0ho
SDCca1qfPt4j96ir4eY+XX0E2s0/Ln8M++dUupQhOwgBIBiPACwuxrViRPMtrb5bYTAnz9E+xVXf
tQYanyFtHEO2h3PvMSpBasbMnBwOUyifcN9Ao1/4JalPAg4RcqRb+78D4/gnO125+GlBKS0uvFGs
2qlA2KEZtuI40hOPwZ7ayt5XCknp0lU04sLnoK39Mz62Aw2Hpe03LdY0OkI/IVSHiNEvUx1ylRDh
CLd70E/cr1AZgbhR1TGoh6MegUFXIRllOTpOxTXeET5UdzN8SumbtCFhzNfh+XhStrC44Dpd52Ta
1c5mAZQHE8HYaZS1GSVfuwQmYyz0mNz9ErvOjkyzs29AZg0lOg/LTn4TGpQ73u44taIVBJycYZM0
QzkHxR2oH2PN7MWSRpAlvoDMENjAz0gc4hasEeYYWiWeew8PCrrU/7ZQ3ekXbU69TGVsjY0Eg9D/
mz1IRVAQPrQAPN5Cwn0E3kofa4TC/T7dHzXnJ06M2+At+zpfjIUfroLVLkgYDBUjKSTBu+dja2Ui
ST8kbiHtMmI82VoJWwn/RgYLBhDIZn5ITIR4X1K9/gryWm1A/wqN3MMBkAE/JJ0vTE4awqcr5iVA
PDdEUE51uLsaM8cKu15wFFBxxq3QnDDoR/YUUTwXe+rwFlMWKlXwQZ+WE5uADWww8NYph8gHlrPE
/DqUDAA799LCd9EfPidKNfswIXlgaAV7ohWWagY7PYR6ou4ODC2RMyEimCBlCHowezpcehiR00Di
YEtBSCnGW+SUOIdgeA9ke6XL6Qo6e3/iJhedC1/aIPkJvuLnYV/iSRxQqQ7bEyQAC64W5qAguTwY
pzZ+lSUJZxTE6Ffe+K14vPLfxuWkQdV3R9oiewztOaMbhEFLrDCc91A94tZ/pAt5E69IAbj9B8XQ
p/wUct+oBogcr1fSCC3OsBfVGAlAEYVu32I1gCvgvxb0fhLopGWrCBSOLAfaEZqG0MsQAvBXD89E
xLVOM6PeeumCxWxQ0kjYrWCMISr+6nhl9liMPpieMd3IgVychsoFvzs0S/Zm+cUzTRX+aZ/0slYl
R5RlMaKru+5TlvFc1URZ3iesZKqFMYErYR1SOv0uoAb8OAZDzyqpr3ugks91wOIolUEfOnXPPVdM
JB2VaoBsnJSMQeoGEhQx+wSdADrqu9/EkkQ5p5ghAq93ooLquyxxDSF10hKGcTtV6kGDoz2sapZy
m4hLzsmno96c5hOeCZfNBy8AeGt3eyHOiszH+krleAW8e9xH0KXvnHdMHnrRFw71/KskQZmcG1fh
pdvLMYUzf+43Phk24/1+jOH1XndrWxJpv5dA88ZjCMUgVpIj/r8505I/xsdPKHlTUCTGBcLbO7eP
Obbi0dyOTIb1cLWCKUxxoaN15XB6PBLQzeQDXyVuWmbijkhhuevDOWKX9u+WUDU9fjGgu/CIWM8n
jNmmVtqLeiMKs/5EG8JAczbj21AZ92mnqj8KWXCVeR8SxBGtNvoDlw0+ZucmG9MG4iOIpAftnH2b
YiYW5Y3T+1dJiVrgNHOoRF5Ox2b/b8OF+87/bL9i868c9t9M/I78AFFjiaKBAqH0KbdOYmrnMCxy
m5AS5MRNqFcm90BIKJgmvv50ThrWXD5mOsTbzTnrQhADliL9eefUqYNiWiJ8OpNP2QTVoFicEYZo
oPwoBNAMmsAw6OKY6qBoHJoR/uNYiNvT/fFjc+z5fDia2KF4Rz6E43Qc7Meon5nw0PHY3MWZTi3n
qHJkudm/w66fSYxoMN2o7q6Cou3rTsl0ZK0wLLdmQYW6jokEVVsPg6f5RqaGeb8jxRpd2EkuDnX+
jQjGVOUqJ8F8J6n26+kXVF193CZv1v4uFjcGJRIIQd+o7aojXS4f5qKVd9uXp9yCnGROldjlKCcN
Oeq00Q/QthSCu9udxSfQPsOrOubmOcY/kAXZE1nTIS4Q/fmcWZvpp41lrJKZFQXKdfgp3I6n3gzU
brqBMIwxX8wlqKFDN6CmhldqHXwzz6GGidBXAAJIG+hUPrxn2p5y8Mo04Jbje1yzJurBB4yKMNRx
vxqYuE2RV7oZbX4pXSUgh4b2s0huZ7fXG1tKLNCMPNBiqP5Aw5QnfLcCUaZAQICognKPJFQlkDRf
8ZWz+7l7/bf/jAq7SaTTz3Kea1poaw4pGGa0YAm9ww7NDDKpO2IBu2DAVQS8rg8Fhn/F8VFz85UG
K/90Wzez3EX3wptuA2zGmCggoMOE1AqvuV/r/gf+/iPIcTXEH/nt/nJUPhXTDxAAeTJWkAINYTBx
xVueNkVJS9nKmo8j0bDCT5jhBsA+pMcsH1b/bM3YAFjiEX7XS8vTI7YYCFHcpV3mWa9vX7BQY9fp
e1fOXT6Tf2MjJdvQE8lwJY2B/AxQWKHSgk7V4EcEbwsLsttEQhsf1pD0346GfT2viToLw9HKqQ/6
9vlXTuCJckphTDxrD0jsZwyRoNuyDpgYrrPVU6a8h+yd0BUeKHTaQBBL0bawRWEah/XAgKkdGnHY
oQz+pOn7izxUG5R4Z5L+S7aUJA2gXdY9uNGCealh1gzUUgcwFo19xXRorsBq6Y5fwt6shXUZgfmp
37VcLyw1UDZTqRwaTXIBRQZDnrVTqk4dAqfsVmzxd//ej77HqjdlgvWeNSjrH39Ktbvesp9+1CSe
NDt3e3ixxQ+V0MriOz1r6+gPBot4mU/aw2sM8NdHRnsNMaYupwLAVDH1ZvT4z6i2b4r8cABHJPMf
LTANz0A2pAY9v4XN2UWb8HqLenw2cPN4TPBZw79pzg/b2iHItIHXCn2DNpTWSFsnswkjcDek1axY
Fi+iqfRE88mSR/bPLGRWFM5YXumMxH8i2pNOkv96bpyIrpGfiy6J5DrRAPH3JI1pG1NTJD2tRWgd
f6V/5HtKM0yXSAfsrUlA9tb8IyUiCqarl/5rlblR4iWiP05qL/l4/ErciXSotbo3PklTJixmmsky
QA7yba8kj/U9thafPxkBGgrcxi+4plm/lPiqTAyYra9h/+7lFjMCp/0zFo+N/aESuXvfb3yfGgsH
sGdjbyUMlsEqWToZkrA5gQ4yYgBm0bBb7FCaBtDz5o/VC3spBvM/u1z35h+YHskzY2Ta05wr5eYf
LgdHvaGacCtGHIRTto6yNaD6wUfHv5ZRMcTIUT93Yb0lEEgcaWjOzD3KJ3X+zYBppYtvPVyGeJes
GIG1EX+pG8JbCm8jplRw55MbxLy3/zuBhT2QNwBvIU6CP/QnB+9V67zdDcEd2MgIujGXxECdElQY
gEpygYOHU4eP9D8VGgUn6wjuDfZmm3kebMI2zjMRgExpSxBOPihTqlaIvtWhB28KP3vducUP7IZL
RzRGQkICwbG7UROGVyCeCPNeRD1nwfXGerZTl3oxkJWsreLPIyzpM94UlLZ1j/rP4PwKgJuH7zMi
D+bLZ4gr13l/36XUzUomY42K6m3I1/2yBfF+pxoTapSuG6En0E9wnzCSv686JpzfoJm+p9Xho7Ko
2CSNP3Vbhh08VNl+AQNNNgLPAtp/h+xYOsULS0buvOBVMhnDNa+x2RsB+D+W+7w7ap/kOM+CqvYK
uZ6czZNFh24P5QVWIgJnA95j9PW+eC3ill70w/5s3mdQuJIZLEKLgeSC/VKfltwuyT9ClweQo8d4
2H3XV5qoIzwwVKTwRx5uQ4WN8b2YkLQwOKhFhTyiZm62cVo6G6izVEiwOBkivjBpY2Z2FnEDTOUf
FEtU4VAznxMLtjFSPUGzanwjeEa3xIKPfxlrAGgXeJFawJxzissKN2GoBqlHcS0cR3Dvq5iVOwgI
a/iUEKtpjlof2y8ZLgwG0r9QZk1XY0ouDAWeX4HHAcfjUE9VCtZgYIo/U9aXI5ndA23dm/bHuA1u
rys9uwtqLnMIZlNWi7LIz+9BeY17hnAMpOu68oFsoawjWdqc/HMfL0uOtn3nOTBvhC+Lv03n0lei
4eVQTm5hsQaWruYche9ws9gsWCYrVbDe2wPk9mLFPX45pwqCdFIMnPMBE5P515NJFxnAGUiLEX4w
FN3peW2suBrZtzvQh0BRAt639XGwgsun8Ctp4mTQYvcJxgzVHuuF3JUvwbX2ml2ze/UHgmeIXR/D
LR/Qo6F6Kx15KNwnDPxahsCfPe5AEjNNgBkCslxDxhCXbnHNNCS7gCvaGCREmfZSti5aImik9Kac
P+4zlefsrlOybJOdHJKdc2RUxHDqHTymIPfIr9pf+in/YDw0RK534MtGvfzVg//dB6AML/Uh1Boo
JffVrXDeBrHstgF29bXXhvt3BVraMGiCLDJzMtcJXXcYooEtgl7lIVjVkTkIwy9thgUJym+SAhlV
ZRDwb/nwn2P4oGemX+yWLyI/vhNkFjRN+R11lTApYDPbPJwnpBk141pD3vOjzzwqWWVCQ3R7tQcc
onDOy450ixiHQk+sFy293BMyMSdaiynZw6UW4qrCHSQy0XXfErrE90oZXRFF99av0JjCw2URO7vy
jokhA7FXpBBxzBgP5YeK/+gtLrB5/TjFnlyYDSRYi8EeN0G4gTmYL3hVnG3u256TA+38C3az/J2I
YSIhwBbMqKvLSh+/TPxeHOESg2kpzL9fBDXpILswWjFqfExw5POvM1jSACcYGMnL/u4+g4IW11Af
61DIekaXyTP4QfkygYnlcNWLzQD+1PQyxUsoNvYmTFmRpPzYWiOwh3KL7Az2tVdEFlbkfJbCq/1K
ooJwtMB3LbuvgBDCdnRZtmMM2pgA4dpJ0N9L0F6Xm6mJ8d1Qgqzz8G5LOdLmj2WBXxTDmiU8YxQ1
qBBew94AlYG1LkfSuDjms2ZZzlSwf3XZq9wfrTaNN10ylAKg7L9rHN6HgvTxGz1CKzEJvZ3QCTFy
5P+FiHp1D+HJCWcUB4CsFA20WyH5mZxv9E2SS99EOwVu4Kk+du3kXTQDycdlw5GSZ1gMjciKNlMj
KobIwJmwRufsiR68HzFsjl9+Lx08QjmSR5vsHfcPb1JdhRb8PNTYrgoCZ3ALIxXTZEF6OTV1t7Bi
sI25NSdyPTnPezFLsnvBxUclsejuf2b1TJ63s/cfiynDU/GpIb6iMy0EcnIGIqAzpZ/iQBC4jioU
MXUqiZ2eVZt/9EhR2YFOgYnwhS/Y7sqCMHujmqpGhv8mMKaaQ32e4w01vaQfvNbd27Y5tSv4kbAd
RtrsnmyG7sMzp5h5Ze8djl/Y9e4Yt+nT27LF6HD9hhuUGnMdB8ov0nryEl64lAhfva180A4vKrq5
Ni93z2XxhwUICo7j9djbobagdweDmik7a03d90VpNnyOzoMifPpXyI7f8Dz8zQx6ktk5seb9Q4fq
b8m1jzOPjBug+adMZWqD3P4Ast0dvmP3A22CZUVizpGZf9qqtsTlX8wJCMKOTZ9C4lvxc1gXEGj/
TRi/C9hxQ9z0OjhKeF7ZBYwuanSK/+ZIqS9DmiSF66vSxgrdyvdBlUHDiF/1Jv5ur2M0EHsdG0Jw
UOKtT8qwXv9gziM79ySy4Tco+6HzJ7/xI8R40MVqbX9NVriuVY4yMTFb1EYicx1gddFNJP+akZbj
FiP2U8g4pgsNuZPQe9h8rMiWs2lrT/kTAqoCnuhaU4n/BfVSYBfTlvxakBFP/ACeHCb1Lc50IZ87
UpP5ixSmYyM8x2RGQaCVZHmRPe9vSFg5r/twCLXwdXggJhCBaPARU2t1myKLIy/nD7dXykBMi+g1
7KdF4WgujFCec5qOC5RE2IhPzRhyDKhwAwTuqyczvo4b/JIvAxjyE/oU6LnloB6/1sjxMS3BYhBH
LKKQWLfooqftXMGKR1902WVAUxBypg6rwcaXtsIXA0VVhzMxYHLtvtGhvrwcKTw74devDPuIk4t7
BMTxJe/+gWDIsrbBKIi1MfsNHs7rbn/R66AgZ5EvRagF8CeoZbPIqWsousIutbioodPyUV9iHe/D
wXV/4eFJ+7DBTPeXwTdViBUqxveoJm0Yj0dUrTcX3n0APqLihGFy4s0kxqhMHxgbA2pjK1E5dzEt
doHLlNnDsjeUkPP3+rsunQ91A50/tJy1Md0cekR7oW+AQTW8MQfchN81v+sOvQPd0osBAJVrUCOD
g3+JDAKuVOE0WIXpDlEAPdYBcCKgz3/fAXr142PSzmAV9kneEJ5+InkZW2gHlMNdMWxhlQc98R/s
CviSZdUIql6geqQgD8HAsieClHxyyR4Z1HFy1PAGi+/sUD97E1EhYRlOPe9jrPpv1oTCjIcXZPEv
sR+CTLCx95gkhVQnwau1NV2I1jd6cAEsmMtb5sMYZbUenIxRPlf2P9Rgk17E0WfeE1uTJyY9NBH1
4jy9jJ/R039jUv+Yl+POvYJcYvd/4CHydbnO19pJWX0WDb1Yzxe2MNZEHRVbZi4zdbTxm/FzpY+U
6EcTWgwaaA1FeFkXuf0+dLBnpkrCzIZxOVEF4yZ5LRjbJn1kpj3/nhbhl58U6Zd/XUWYAbZe+bjY
YgZ8dmi55q/pe67CjKKSZ552qrfAqDxceUDSvzJXr60U43MQVZDdUoZST7yJrEkOXpiP64WO+X85
x1BgLk2q9Mzfq8UzKTEXmBdb6F7Ay5wJl8QYbkJMWWb3QTvJkxvdw7w73FZSa/ciPemNLkl1ulBS
C1uiNj5v+0HltZPGR3s/fPNd6K7KKI/0mTHE7ojOTqCX/eH9JaZsPkAQHDTJpyF/rDS2i0Qlvqkb
GfAT2xhux5AODrcEQF9KHfQVJ2MoDRsfAmDrLJk86yQxkwGv2ktc+ymFuP8jMUfm6BejyMCy5pbI
qH5Vd/lL8+Rjb/xXSE8HAiRj+U/VNsU2PmPWhClT7byAcgWLZCA55VAgv1MgRFIg/8GIiD89kFic
rlkfac5o3IBO2p3Y5f5oNiAFXSbtrhBLN3seDHzSBXZfGH7M5PEbo5svyY5SPVAZzmRhrSR8bS9Y
Jb3GTzo1HIYhiDIiuoSwulIR/j2EjzW0bBzyBhZmTBRouwsFGNj36BaYkZV+BuaYFh2oWbDf82xq
pGCdBvqRe2h4DCccbVhGjY9W1nt5X//pdn4ZsTZFUgCrBGFdD6Y/gdejm4+rW/CK20D2gIjPYcPJ
gyVF1I87OHHkREADuERlJA3f7n2hgkRrkzKqnXOqBc+kcY0YHpKJX1XrXaeKT9s/FtkZ+D/N3xHc
C1vCnUT3+04DDpyvjZjhk/8mqAMjEGg81vA3+QX4I+JayEwXANdKGbchG3kGmOwfv8NfaDk3LlMa
R52YBaJagevYqjTnAiAH6IuCk+ru33rLd+G1b+HK2nN21yUuGnSD5DEGz/QZv4efXY46S44QjyTX
sRmQ1IdNKb2oT+Xpm/9Iw8JIp0QBiL3x+JNc0i5QPLTnMdG2CERoqkOS1uETG9z+n+NkOSWgLlUQ
yb1PCiDffjOU8B3dMaIg0RC8alK7zbQe/6LLgCigAXFXwkAUN+UKC8TN5LaA8JK8hA9j0A6g+7P0
1XCH7gsc1YfnBdZMf2QeQVpSxla6SaodDEntjCe2iEuSl5DXAA1/7Lmcg1TddByMrc428zIVwhgT
6jdW33TtpMLAqKdEqpA7YMFzKDLZq1MzfAUEQAUm01bZx/DWY4DjMgFCfVMjWySing3bWGqDapTj
Pt94+IfWIyF7uY8VGv1YIXAJq16DOsdvHLCzIbEr/8xPXxxsK9HG5rRZVlDGlGX4mLVP+wtkx2XB
3li5FoQuJCM4X6FCGn/WZ+QDbP0YheNAzq4+2UyeKcNE5NXUjEgMCkSgtgULCl6PMDWf4JM8ypei
IqMqdS0k32/h8nanhYK/T3nTDPCmU1u4zG5F+38NzE2itLgsqkD4BqiYj0FeReGN0xx0Fcwp4M2j
5qHzYxYHJRUVCT3SGPNj0GN+kFuEDWBM6aKKvkKhagZXcsOQ+1NXkB9aD856+KoHvVdSmmkBMeKf
//n77mEESKIT4JdG5hvkVNhk5/WK95RofjXooaKgyPuEZMYpUAYxcGsYiQzKKS7ox/OeT9WE/Qvz
cy6Rkgrt4O6VIiPK6dhOTFf50Yd7Z4z0UcPD4+JXvOLTR3Hh/zNBl6Atty65UcbLRRRAVlBPeI84
2tVHz/3ENAS4HtFiEX06Hzv2GgatnFw23qNzmpfTSy/LDWrUF1Nn0ZJK4HzUKqb36eK2CUvcn93n
ssNkBjcoKJXYJomsPvR5l1P/IO8rZqqn9xbxR3GwViBXgnt/xOXUapMap/SNS7wWYPgjM6BYE4mD
ZANYm6WWlbShmyTrESH/5Kc5MLbOVBUKWqLXslqCFx03B2PXcGYCCw9eXxsDuz/YpI3IAzjvuUio
SkGX22XXeDTJYsXYJNIQ8tOCLCZKfNgci27x+Jd/wWyW6DRqF5QJ0N7R7ABE4MlGgg7aQcN9lOFX
Dja3oHuMX0WC3celiB5l3G28s+p9ZKgf9l2cTMzVRf/O14POjcOBxA7Sec9ysf3kMOk9/Fs5TF7/
7vxahu7CdRG3xCf5ikx4dKcHyoWnBVAQGAUiJiI8Eb/hWEaqLYNeFTtFjw+kRUhGuMIaWhofiQqb
RXYEfFF5vX7UtsGL1wCWBr75Fi/pSS2X9JA58DE1g9zHgXxdTHKGyqwkNE0cLYbHgoLzgMgiXoFO
6bgssmpynvzW19Vl2YNdX9puQ3PbCmfNM4RfE1EAHim4aNjGwgzpqrHTMMEt/k2qmXqsf6QBPefX
3FYTYUZ0UM52M3oAqe04e3gHxiE/QY84IecnLOu3F94sqOnlkUCmEKdSEpwdhBe9k35qTpDaP5bg
IuCd2VTOt3JuyFqw44Quz1z6IpLiOTIMvOjibj2i5+EIY1kJp1i22xx/GRsk68yVwOCldq4sdPtr
w3LqQHSgk6Nn47nOBwj3bGIsIZ0N5QSkDBSM07cn2Lk2jjY865vJqKi/xUPVX5tL30GzdCfqqnF0
3BwjbMKCQuTrRSgAm1gBh3545Gu5F/8y0saayws9P/zN9oMTrYyjO+4uwHu0N78VKlxbm0mDy8Yp
l/KhBMFaX5b9NSz9rD8WUsjnANkKxtNQHABEMyVVdubSios/fff554cJfvEumZgTSeLg2qmnBRYf
+HvA70Tc1dg3dlJGT8jHlhboIWFxOHqe6bIGBsBDs7sGwlhOT//j6Ty7E+W6MPyLXEsB21d6EcGC
hS+uWCJiBUXEX/9cO7Ped5LJJJPEgnDO3ve+y3XJj9UAsjGrE+BJnnAOvgAJUhJ3Nx3rvjGrnr95
jdW327nbaseuHniZmifWeuhv36m2MZXlq4qqof3800gwsmT2BF7JOPuSXiNmesktvU204DF5HR4A
C65iN6N7XHkQ7Bfn+OyJ8WG5GKyKuIoHwWvyDptlhlN3G55+fER9uM/3z/EtJjhz1921ZnTKf8Z5
HFrseVbNL/MDQRfhyN/HUG92LElfRM+tCAsijNJVTxt31p24xj/vExWLDCHUL5h5RfeM60XlPzF2
gL7Siq7TEkuILymwen9bCm0ckZcKPrI9hqzm4178Wp6Tt7jG3EP6Tkyzv3MpIEjsRbN+miBtnhx9
FTk/Pup+NtuAHffWePQGiJa1dXdar2tp0UqKo8+2wjHl7TXWYzQELNF8RPaOCnx2iVvReYwDVo8t
HtR//hq1ds+fNzmUr9EX/vzH6/L5aZqjezpBamIGGKJdoODoWkcqxaPj1HETdabt9Samnups6eCB
KqvJYDHAq6eEjv93+Z3hjO3YeZpfDJ6xYsTCYDwYPe2Bd6J5vo7a3mDemwvj9OHWsTZXvwg9njsI
HI/fjOtlxucUM03U8PG5PiawWpPsV03vWJDAbe9Omt0FnGBKqgl1dkBzfTqU2xwXnaH12vbWx8P5
QH4s3en6s22Nz8mHb5ycV3AEYNQ8KBusVA6+tVwH7iVQIsi0v4+fJxEEC2V1WWgzOo6S5jTuTpnh
ltv6bbH5bDTcqfD9NSAgMa65gHruW4ds2accfQLfKjYzRlp6gJpryiSJB5cjY2K8AqgJ1WSV4aBZ
IU+C1DSq48eSWvMucaZ0BgQiaPt6XazoOZUV+xevEykHCcfjwnB1fxp1HAdi2ZWqGf0JwBaJiSwy
83u8WcKUsPCYGudjqDFQZIrMfMCd2lh8vDSRxvoFyxmgHW0L5ixI1th0qADoPI9kNgWfk03YIZss
IX64pzx87SyDOMxw4Pf988PhrrD4UYF+wagNEe9iqUN5l24lVZxl2gDPJEFeoumR6Oj2HDP1ORHk
RHujwCs9ensDIbhOz4JE+0Os/Zu/PRKvN2HDtCjCLbt8WmhL677JdYQ08NzAEzBCheADMHnwvH/v
lKZsLDWpnHtio7J5f9aNcJBIjz/Pn4FfLPK94AtBc6jTelrGbSj8IowFXOnD+PaxKTohkEKs+FYk
6ob6EOVCmsVE90AKgOfC8HL7pYo+TV4BIg51CqePKw3VGgeNl5xKLxdhzou1en+WOLS/1Dd+VH4a
fheoA5pbAN1YWdMMQvbruKeUVxmWQHEoZ8Whta3Hrz00L+YzbyyAJF6UWu++CCtmyTgVrDoMcXC7
4j7BMdftlJ3iu7+ttIkMXH6Gsz8pAhewQ4N38yDwKZiFk4fWpDUdqH/h6BdT1MWF30LYA/z1HHNJ
ou4s50S/Kr/PsU3sin+idkQ3lK+q8TvKVk2Srx5rKlpt0YIkq+oUirxzxES9W2DcUM6Yzal4FUK5
AOv8OS+fwS2BlQIRu4oG8DT0DvuI8MHY1k8M+rcU8+/D54z5oOw80GFoxLYbi6I6KlmV4TIHHRDr
zro3fQb3ZXZ4bgGzgVHxasaRswuYCgKJi/0hS+uN+aJsNBuYKTSlSe4rLqU8jHzZl7aY2axbYhqa
H9i2Hoeb/MMv9Lbw4LTllyHm4QkYNVdGeeB/E0Hvce6GBBs9l8NRP6a+6OXGkRKHuc/AaM17065w
YfTyUEREAG278QVHZsxDDtqYiuEZwMuXCQxYMEm/HE1ety2lmTI9Lymhnj7eQfgH4noRUlqC5/E6
dbcXWwHJarj08Yg/Gue+2Gm94suaOBbGd+wRvIqssbxfD02isaiI2dmLLhrje4T1iLYHv/Q6EFgl
1xdTLj4fQX6U04CCLWFB4qTgnLvN7iHn3fnApsFmvpH8cxYp9iDoio+3UCjvfrZD4L3mGgXpvM1w
KiEAUVtr5NhjkMrYjvMWW498pyRcRo85cmNMnClz5vA2xZv/shsGz1CiARhlP9M6HG4HB5pfNGiq
+3Xy8Rmd6XFasodCAiHvqRd0AcY3ncnrG/cfYWn3pq2R9ARJJ+6sOYjKtJlCOPAIaCFEYoJCGgOz
pHAYLgXHCdyYE5Y2WOZYp7BDyOORc+7ADsq+iMSHzSE3crBTq1YFpVTTYaLMGbw25LYxNybBLIZg
aKQfPIPH4qh39LOHdQugB0yU2elut3M0WT5LOt0EbS1k2K9bnNxW16V57o7Ev+DFoAMKDN0frxP9
CjOXv9aimvwRhWke6Eow8DinmGYHvejKRhD3F93F96ezKOhN8b0ChW1kTJ6DNFqgRwQ8spuR6LaJ
y225PORbYqLSEzIdQJ9GpD19tGNYQoalBVLWTz6NSQ2ByV0ZNOtaYHlUPsYB6AOK6b0TAOeybrH7
vJiQZJSKmGEC37KNsyV3CTehwMRwpW3dcyuDEdiYXdJVAEu2lBTY1+A9S3G8PGP/hrPQWGmMB1Hh
zEDw7qqHxOS9cV7sAWQbEH0h9SpntxPRsfY+owstPgHhVfAAJSC1Bs869hB3uGVV0u72xVTd8msz
d65Y6n+7Q53FqQ6b1XHDqFdXGJPuYXYMoUDw2vbEeIu18QypZ8d1R4kKj/XOlBQZPf4f6hZKMKSp
u8AQmLndYasxp2bYoL9Wx1+G67hM0LuwcRDECODMI59U88u0xF6snLwnKkKkMVGuc5yiDUJaRqfF
d9ZLH7shI8GcCl9wd2OIGQEA5YLh4vGHCrE1Oy9o+qjA3ytygPlscWMkmc9TxX8u0JHL/sSskiPn
X7zTOJufxyjcIWOg4EauDDOGnpIGgeqRvRogBuYz3fXvJn2tHivuVI2aaTemvRtdl7QDiD9Q9nnn
JUYH4zw8RRhgze/bPLzgScVaFQ/GGHW6xNlb3ThzbqjRlCnzLqaVNQbVGOvTwT2XGqMbLDpmt4P0
AqEStLyhSwxiP1YwBJPIuc2YuQ+GVcP4r4cwar8/K0flCr8kDoDbj5oHEvuXyUF9M6bfXpftbZ4e
TV51Kv+/VrLAvA2aHnMbylSOBAAdGqX13e16bAEQ9rK0WiKG+ltWa7GXaa0BeI47HJORI34Oz1lO
fu19piwxYE6I40WU1ccOKpuUk9f0PW68/qKaaQEKuVgL8LOHacxVNpSkvPC5fC6VPrNaKBrnbWd/
Dzrr85YOj/2k3irol5bfZLNFt7Z+jzMXYdpx/fkp5jD/7ceUN/+VMP2boOiol8XsxX1WM3YRdrfX
gc5E294+eod4urQt/0fzdMabg3BrtJKnFR3VEfUqtf7HuKUqaRApBkiK9UouiTJV2TkZmDAUYlQC
wvOzGbfW39q7mh8uqwjaI90y2vUU1nWfGeqh5StsnivUaPfZneSSH8bX1/VQUklqvPocntaLlrta
KiFhQwbbZcRixz6A+g2TGAqfFu6uNweFOA1xd9Y2ctJkk5KmfWi1fz8mFr/4dTXjFnx78I0KAw6g
wJpuUd8cuFspwh6yGH88toQT2hL9M7SbhI4E2BpnBtBk8qc/3HGXgW9p4Z9gdkcXux0yS6uTd4DB
BiOAt3H22ACto/Nyy4DieuANiPx6JswxD+wxaTlrJ+Js8PGYOK9L7+1l9gdhdB1/x23qcfhQf8g6
RTbPj41ROwwWZA9AUZs/p89xDgUMbHZ+BDVvwsIh0wZbG3jZGO/AiuEhKN5m1B/TksQoX1g00tOk
nFVJOVNdRlXAo4Ruc89xb3Hicahm76czb5J31DPeXjQM4AsRCCSeGtWkvah/2ovWKov7qwJXwGJa
TIdBxaEQNii7LltwNoNYKWs6FomyxH87yAqE2QVHiXW+5X7Zg2s8URkCPNBO4xs0q172YAFnPa5C
jDCD6wQnWsLPGAcHoCgM92A7j6WhEfiLqaWPn5qJNDlllAiRRDXzVXf0mj3wpbuH6hbrimSQW4Rn
F1j/3MHOeVw8Rgb2zC1CEVGACy+r5IFlU0QQzSMCp03vyH1aK2o/6GQs3aByuBrjitzVAQ43k/fF
yOhVUX8nPV8l5escntyTj7sGzl7oY7KZEh/py5gXq4zBcVQlwIaLh6oEc82/Cqd9AJCupmqADQuP
h43heoBfdqMIwx6epIeH9eBAYbliIvaA2dp7u2goPl9iGUTAMahB+awehE5cK7Bz1tXli59nWHg8
B9fGeTzMZwINJfOpdah4uIP+sk/uJsHkPneIeSHlAiU6lREmNkxJP6QUGTTnnS3MPcz/GMy2w3zd
Wj2h0+7P0+EK2iROHW0jGtLLpGGK/VPbYBQTvmHLhIKPp/z/ULcj6ZGiQo9a+jbdhtuQrumWStfD
eP9t9vXVXV/hCNdYK2mKQruvh8B+Rhiu+La0VUN9haucxffSkM/kF/nVMMSIzKos+e0KG6PN5Gtn
87C2+JH07zZC8+Zx89wKd0HjqZvhVU/NFTcPsFSOekj5GbdyW3zra4em3Lq8tQ3TNEkC4D7sKLJD
3iLbtr3/ffTm9xCj9gO9UwCp8azY2exUJJAV6zCfgcQ6X7zBkjpUcAmY5C+jM7+nZSTZoLzO8G+4
dnCc+HkinmOQKMgZBCjtN4/LOTTEco9jLEwbRmB3n5QAfTgQNdopyXa43byXpJCklKLqOFuWLvZ2
jMnhI1dJcYuo6po9fKcrZ6aM5PWBVPwt89rF5Z6R1wloCIEuewIOMZOBmweX6cdiyOl3/Xt8G8Py
CKp5Nm1NUMkhoKaRS3L3bm6W9Sxz32Sgd38rBTt/bwjF8+ag0G+hgKMwoxLApoYCwKJqyRdKBCOy
M3mwChR/0iCyxIP2hwRiDEIoGBGQsScO5ATX9s2aFZEh8WXMMBiOieqfmaPdxhqnvp1yytWLmiUZ
J5wRhVPwnFJ981+gzIWBacWHsgQYBxqncsCjiQHhgC0QtxkS/6west6v99Cm7Y11RUaGwTvxUCCm
fWbqG9TtKqyWBssw8IDuMNh1pijRiRROmr3MasWQF/jZHjSsYphbQcuEJwAal1Kr1hLsoUEO4kqD
aTG/4g+KBdbhjHdNH1GioU1Q9o0xVVtjJ8zcZ+Adw+/4uVMxGRyDvtBT9JftpLWF/MbYBGbdU9rx
SyPOsLd2fJzCnwRYR2YAjtTxyhMRQVbetsuniULq/rKLjofI6OnWhQEKemH01hgvbLbIrKz13L+N
+7+b4LTq3A224uTF7twyHndMEQzQcEqRHjqyXwCFPqOnanlfN6MhsNVfJj2wkLJ6/DSjx1dXWbxT
6hGqJarOI4UM/7frrOiOv3N2D/qO6jDcdsqUouTQDjAw3CKXWNK2orGEyoD1J3Sbh1VSuBMp24/f
zMHIIAogapKgOabPZBMGI6VsGoyxCHUfiERxvg0u8mC7HoLOCA3cT76fR1uQTou0MYh7CMYNyTvD
v+9jypYnoAp7jkswNtdxnwKTV41MMwAV/srbbfTvXzEj6mCK0gr6o4EhbS6ZJfAbJfcjD7FjT8g3
5K1v9qaSdIgrKN/DaRZCNdCnM3SJJViBkGHlxrmj9xxBgFjBdVo2g+FhbpyWyDoJmNxY6JQvuPcd
7caVIBTiMIwbng9J4pfQD6h8dbGJexgvR+RDHHnkw7gDQLjkdvQkafR9pU+C/WIR0HhxPxoefRUn
V2WxYkV9vNo65HLj2OZgHUm6yd1qnMZR8RVT96pXUGxmDrw3V7hyFSklR/sEpakh/Ch/2FRn7SUQ
hAPC3XDkH07bPdtn+4X+mZirqI6o5y4MPEEI1iRVYBJAlNNv9jXQ2t4zUxWISld2H/j/4wKU5K+h
e4A8ZwGwx+eA6Hi4BsoolmWYpa2YqBYKP5cBaMJopL0tQ4q9zbScdJKbD1ryRY7PsoHLJcXbjOCE
yQCM+3Lo0tqC28X80iMptmXCV9wsvkrjbIRHsHinDuda2kyf/qdD3YfX2/kHSJv3TXpelKtBUpqb
aWFnPoY4E3qa5AutHWNk9vPXSJlUC6bQJ/GsXnQiFhFwJnhrFIFqdA3OyxYvza+AxU8cPHGMm77m
dfqOM0buLDuLbkC04xbQ4sp6/3SYxB2R+Vqs3rcZnTDGaP9oQH33iglcPR0sPvuGiO3Pnu6ug3Mj
YOffeLpnzG9m5VTpK6IawZm2clQSLVW3OXALVahSD+X2M8EY0KTv0IV2+uSKiGAS0dHL2f9hI+4t
cLVmH+kHV+4RB0xLoSTFaNnG2ZUxPcJvc/sE0gTEMCVwGBtBU/wVGUxgfKP+/aj8ynfUAfDku3zU
cBtFLArn6CzEPGSpObUY1RcQ4xVgkdoMnhp8dqNv07PylhmElLCVkYMoBrvuERYZ1h/eZy63dgwE
QpWf7/Fz5LSz5V1MXKn4irqT78mjot7hDa9hNvLVFydbzCDN1ozuUy7w20hmO0+LF/Jj495PSGmF
a6zs5VJqsHXgQ9lYWAxLNIX8Z1/PqQ7kB+TbsliIJaFcVE/ra8vBIZKKe4SI4G6c58/RFQ6wWGRK
NLM8bsnqvOL2rh2IkRCWCnA0BfI7ulp3H5bX3Wf75uBfXWbkZpX2gy5v8rX8prgmfsyU1l8KKEqj
rs14c04eBH9V/FQp+kf4pHjnKcjCfYz1nRG2rb+3BYEeRxeuC6aiR5coR4yMP/PeQl7DDs+Fx8Yw
jOd8Z2qTx9fxlXVRnhJntvzzMU9T+Qi1YtpYhFGnRzeVByQPq8ffGj8suSl8CXEuTV9eKnfxx3/e
ahjiId3WSQC267BOKNYJOyV4nr/efDqN49EabQ+pNTqFrJkkOSZCpPdc3AuxNa9x1+gaLH2+/9At
xD4IdnAj5+3rdyc9zDP6kz42146wcMRDQtwhxKYDwoqHEQbmG11H/DKOcyiPvMXoHvHNP5ydj36I
+da6TUzvmCicH9bVBJjybyltzBuiTuz9INoA+P3/hv/dN0lp+mGHDwtU0ul87kVb9hiupqPOE5ri
JGVhlNpyF4sVsD4CbP005hwUcqjUolICo69GxA2N0qXOFZ7m9goJhiuYN7oCpxCoruNWoiwXepIa
QB5+n5E9Y2+9FH9POaLMxWb8HuEQVBBUEf8uIxQI3H4KUJfKtUT0DS5mcDahuv570xba349kRvSU
d0oDQx644xx2yzi+6KP4aa6XFB7pfSVezdICfh3m8jDMumKF8Jlq89ZC8dAMe4qHbbvVx6AVHSRq
3ituoYRt8BmwCUat2PKaZ2jpT5y56WxptHh+T8wPOlzq8pfnZ9ahmI/WDu2X3VqSvst3K3GlonUj
g0duhmUD30G4PFfUqWeHjD3a4HdALfFi5taHTSv9KsCQd+h5MEhFEAyHi4+evC7QBRhfwfrl74cn
jIcqHqbS2sm/8sNHxMgfWGqU6LxtRgfC/LrWDhHzcrerbKofXnaIDsZSzlj0wO4v+VyIfTk7+Wrm
J1igIDQbhnDt5MfEhWUpvwRVj198mhqKWrkfiMgXW4j/OBvosn6pvMgFDQ/qJz1lCM8i82+pAUhw
xCw12j6TzeKROS2mhXcsK8unL7i5DYZBEtAnZp5//in31QdZUzm//jAJgm6N+hLi/vO3mraW1xTv
gIYSmCB19Dh9hqzAyvho79jLcioIRPVExjfWsAixTWU0i4fiAa4JvBOEhr9dDNQw3KpAEfXHjjFt
xCQX532gQSi6bVD/3Kkgl3UsirINXPM8gedNPwYFXGLg8L3FTb1l4jNzsqHo5zgtGKq36I+oVVCP
uIS8Gtr43wDhXy1FxqpOYyvMJ0xYpOA5MdUXbTRCFeouAtbES1f+SqEFpBk3zgIr/ARqtCf/ddrS
IBv7GsCHmkoUBNSNVpd46heSJ9YZDKaWfIC5BK+KJLaW01kThkYy9dNFUuBIYYe9e+AC/OGqzF+4
7ki1rbN9JQ8ccycclb8och7G7GFwFpzMWYsqiMAxh7kC5iXSNhUx/mQ9orvkLwmGxmt63H0PFT62
B+rknFvLLfko5MGTfWNkIsAjFRbtN1X4K5D86/MM0A8/wNPsaB/J2IaSYuwFyNxYPYrgLIE+L4zd
YrmxLs7Q/D3aUB/8E8eKGFqeHZ4aVKS0Yu7AIOMeYPTGUaCcBaN1W27l56Prb+bllM+5x5gQeBk2
BiIuli7ORDo8aeAMZo1d5vkd50wRHBFAQH4RapIyMxvIOr/tcZdxDiHrrWDTmGpEpsD6/t1+XnTt
D0vNoTios+uiN2EGNv0iQEnQT6h7UG84DgX2mzjItKdZ5uLluLl7rzQZfozj6vLB397t4I+IfgpS
NMMuVGlMHtMuzp+13eDPhxEoZc3+NTTG95eLcerb6ZD693YYGxSPdYFRQAODJvePM2wY9SWzcrid
LGxRb5dBj9fEIKYHTnT2u4RfcpGi4ShMhscd9gU4xoUYxPGxN9RxPcBM6s7PDJ38aYtYjXicwcW4
QF2DOx9LJDcKSjifPJUxmV5wN5LOzxfnVzCdp4nus9MQIRS0hx5l74tEOGT76L07uHUPjDWeiG2e
Ag0DY+nSHlLulzoWbeg+oSDB/y1W7ehK9w7bqmMMuMSIG6vtS0pu2va94JkoyEGn7zNm1CCyxnWr
TQtOaxYRu0DE0CJLsYRQecdDmwgAdXb6RV45+kbSlNA2cMpwhRRBFkKdIlSYy5uXL0ZQJoj5lHPN
+a116YK4sOSyEm1OzhlIohMZh4MxViYwpY+ahx3PB0OaBPg2I7lIxlWsW6wZbZxq0HYzhITf2o1Q
uW26ToexUc/YMP9lKgd7cVZFXY0LBTD3Pf4kM/WggIvs4TpxKLFxU+gg6HeZQgHSNqJWPWO7NoEZ
USJ4gxIwe0JPQEeNwRkvwt/oiAHSafRcqROF3ZjKcwIBYLO7/Qx24BJtisS73tttKB6ZclMb//Ja
AJJUuHBjLwbjgbOoqy/zHz5RdrzaJ9rwgaF1zCN8NmYNXUTRZj+9/KJeRESgeIMZpIQbeT9A9H7H
IbCu4/d2p31ncd8faefm37DeZ3084J4zlgUFpwDzuOMpc8Jj0+flxE4p7nM2XNQz6GzTLCC7DRRu
xrhhS3dUMUfAtfbwSSCFPfxmXkWvCVxJUje1JUSyF4jQQM/YA4EviZ0LcHeyX+Nv1wTUZw2boSrs
Gy2SduDB36bnuO/UNnGG8dAB857el1yjz75QmejMub4hE6CfogRkfU03S7TL93V/cd5X3jM+rupZ
w7CbCCHGJhEi6NmHLbfDOI0AYhlcvA6XkHXtoek180ZG1YDHDp1ZMwdD+hrWYJW5eDeGN4f28uUU
uOGyZmKmnvmchYas1dct+xJkKrLHGPn30k1y/GUCfd4y+n+8zAzyCVa4aE33kAM3uD/CA9xjz8gu
z9aP9hVIPMbp4QgjEjwpN7tocv/ORbhcn4Qlg+2DOM6rSe9H/UiDoFiqjdKNORFEIZjKb/CmctSf
MU7AIZOHZdANsqfpA7SOtY7e0eUN+w4X8eOk1k0jMNxA8kJpzQPXDFYAh+EK4NC05UP69698FvL1
Vedfc8VGHYItmuYqCMxgIlCjuTcnJrsTirfJ3+eBfL3gG/I+4c3EBc3kbnnfuy74pMHbhHt299yt
/KE45ce4oYDrFyKMG4TBXY/okewBuyyqJWcBMsoswxNYlIfA45THAwD694m5uup//xfw2MzVwjTl
nYeIrfuej3y+CEBFuTt+/u9f/uGLf3/4ZX5QPpdf5+ZtbpqbB1zlbvjAbwn8Cvgqx+PvOMj98nvy
BUeNf22OoHyT35dPTbkRQWjBgVerm8dNANHKwVzwhFaBST1OzgFPWR7UxAwWPNTArPSBxZFbVDol
iLkPgh9OzeH8uayCfrwZD6bMzvxbAvnPVkz4HRYKx5CaJqBK8BVyYr6rh1lPTkAzOKIzA4DuZ3Gj
MHtgo2J63Tf7cR5210Ov/3GwQB7GwxiuhtzkzYCNjGquLeGpXABcoG2uRxh7jzAjZFrjkgP+yQ3m
Dnry0MmQJKzAokcSRge7hhYQYwoC8wAsAoFxbn5hP/yHjy2I1aF9efgtZNp95zn6GqKEaaGdqdEU
1OaLRkr0DPgg/JxtBf44NhC2e6Zwuduf8O1cYSk4T3GZVFiAGq/yCHKy2ybrAddobT5NCB/kDgzM
F94j1N6t8Ya51BvHHgeAlJFcw85XOgn+Y1GwhxBJPUUYOmJZrsgfPLQ8KDN0IowWKUu4wImnaJkI
Nh1V37M/8OTe6Juh2Fttc0ApdWHNavmdsPaKuBlBeQW1NRrz7mHOaH2sN0aNJMDqH6sinbmNSuMK
A091tNnXiaH7Mib/1NTkLwZq2M0ZF45Ry8lc5qVu4905BufolZz+irvMr5eDcbNtLwlhmdwmGCGO
jKHR00seHqd+zkEiPgl7Paw06WB+nhwhJXjG1xEPaD6gnsfKh6ca1lF7pC7UxTPOAqyfXvDEEUYB
fS+EyodkHliBzOSKF6hrFMtiKxz/lnP7oeQof5VVzvCIOoxs6gcktd0NYiEBuJ62xv4N8zEZSjHW
X4poRaD+e9LzNOyuNJyUB5n5nJc/tLI7OG+eZpOrarRZ0jT2ktptecfoBnTZjVsCUY7bCPJInN4N
Mxic/RngSC/pzGDnwbCGKMSPs9vcHIXxMo5YmKRQ/CJH4GwUZ8t4AAx5NVtONWqLifdtih6Fk6az
uI3r0TF+8DjKRQuRS2Uqu17UEEh9HX3hY+AZPGbiQPIcbpuDaBOVi16ULx4/xag/6UXdhsPe84Rf
c/VJqscL80Qzqs3U9DsRriP2VQmmMv4ppUmSuMPNejBX4nx7Wyrr9lqF6nkJKvuDIIYmFd/JAYGF
pMYn6vRIEXAJ+gaTMFcdb0xs9swzrMEr/1+CMM0uC2Q5GNN9fPb08usyJ7mONrPB7DgS7dYbp2WU
Xd3JCVtcZdQO8O51VasdPLfDuCC/F51sHUA6+OgXVo0czk4bTsBbKPu8Kwitd8Uvwms1IoYLebKk
S7/sbHR371BhURTb7Ulndg0K4GH2JXQpdCzBmdc9xxXN3owpnjCMyqDNGDcAMWLRU0b/1+jm/LyN
ym44mzHptZCDeMXsvOoiSEGGYV/CR0LFMGMnnmRM2S9kbpBOMnmz88HxiChA3Cx4j+sIa1i4W8jf
IF67NSxiFp47WnSIB+zVAD5Cj29PNRZKEPzwNCMK1KDG8U/omzpO14EbAnpwI/7phI4LAifW3h+M
9FvLdsiEShSKnWkO+2iCqG22mWHN1kO21k+pNv2+A9ZqkoMBnIB/VtSOuHZ9Uot/j6wLiwfUU/La
zde08c5xMSp/se6jWCspyTCNCHsSP9Gb5eT9GaoP1gxcNOkwriq88/oxvkwBmfCdRYlifw8dq2Nh
NWAotJiAzClBu2d9sP0k5YT6Rk2+4W2MgPNxCe6kaNh+C7DXu5vPoD9vts38FdLKMfqgiGohSusZ
Rh8dKwMMKBiy1Hx/vgsUkPZnUYKEI4QgJnfedz5cUG8Zj660VJ1DQqeKk6hgbUlzQ4/rQU4JydGj
1zyxO2vj4ahYgmz/ex9qJBSTR2RAAodfxyQ2yvwL90tdxvQv7NkFqrHblCENpaeGS+Udtpt5rJDz
4MjnMyGGHNAHpAIoH7emEl/ZtYY+jarFOYDVK/5AP5/FY8ozOaPukKxWv80Kgd/3nsNCsaoi3oe0
xYwRVJr7BY87VBG1n7rozZZIr4DzyShBm48L0kbHe4MMTI3sD0Th1usHk5M+0PHRpm274rgG5nq0
P6x68N4gVdB1kTRDuCLHHAEVhIK09TEa7J0HBAXrGyRNF+y9bayKlRWHFRts9PzntnBAh22z4Cru
meQm1s8pVCgtMz7I8TLrSgJsO+T9/JqKicXAUHff3YkcCxxOh/oNIxfKoCGsHAfbrE7MA6uNzU8B
hftG4jDGEva9DIrMHmLk+aEorZlJv0wWCeYwmf5GNDWwj4hFiEX54+r3T8EDV1SUM0edBIu6NJ6s
dwoWS/DBde5y0MON0UZPjkQLqpS2R5DXxuXzIW44uPy8SkcZjFSWqMrsKtb1Ere5oG7Y2qNRO/XM
7Gh28Wbf4O9htegecJUA2n/Z7ZfdzZw3qd93qwPf8GgTX1axaz/NNseXmWETKKcwvQ6CtnXsRA3f
QsW8qIheyMLyMuJj72tIcPTNus3zjENwtb9XGt/GRAI1+GVGgK0/812aBZrhoXcekPUEeQZ3TgRU
+E3AEWY76xOUdAZHG1yNsibhZoj9x2WJ3dCzWGxeW1VdcHNfMv3K8yhnAMJA5VR0rMFrStQWkc1D
Xr17G9lN0NqEp78Q5jazo5efD4ng8RXArIF3JjETBEOZFApURL/izOBhF3Pt692ViVrMua2mF2w2
yy9e4hrc2mL+vUfaZVa8RgNiU+Xx9FZnZZK1Y27sXix6XzwTw949bivzdrEri/kNYt4DDSyP+xi+
ilCym/GN/jkzTX0MG32IPdN3E7YpN4jUReBTMKgfbDCfnFZYNzwWvXypPBYDqGQsGl92wTYAgUqi
xnD2HSTN1akIb13kmlGRWw8FacWjapgtNqjMiQY1cDxFWfbVLLKe8RLVnNvRuZXw1BwkVK1Zi4Xi
KunOlxbKPfpulEetdX7A1gErhYdcEvlQR7ynoOzmIWPcVelYHwDwqCtk9A9G+Rjw/DynUA5YpF9i
1I4/DRgP9zIcOLDP+VIbGGc0FwXQ4S8ynu8Iqg4knY4EsA1nsN9iXokxgXK5cSW2p79lhE30TgiT
DZJbM4X7110R+0R2EcRL8u/60SPO1pwurznDjVF3qRBAIzzwDepcnixOJ9iosiTWaEuv/mXWD54T
BpihGvV3mn8cq+7Gh6k1YSqMnKNIcC6qD5BWZOiOF8qytB/EgErNfVxwepFBN4KzMsUTLmHENEOJ
yTK2PUPJYrKaHn1SfqsDL0TMMpBcGcrcmEZqU+apTt99Q0wM4SYGyP9Q6UE37m6x8cBH0mrtSjtP
4frZOY4gGhOyO6Tzgtje/pbBq4mdlYvExCT/Jka6Gh7TPgKI8ZNlescz4ayGu4rSkHCtX/gLxRTT
Iu1jvntWAWRVu3jQtXKMec2qa7KUVpBL4tvbyY5Ojm8WNocDq4dKVzUVaqeh0WYj+7l3oowxP6UZ
em2bs6qFegBqA4wDssNYA1ngUOfBOl6S49D7GAU+y4V1hG4HQZTiaEPYnN3B9FnIts+zpXTN7xZH
hA/UTyIMUCUvVGK93thVQQax+Xhpm6ViE2qEoyyPFPBPRmcyAWkxQqReEXsw+x3JzJIAMFB5/Gvw
YHpA0IKixdiAxHqHUE/GlhiuWLZIKf5+kfPg36ATJwNN195hTlXHQRZjFXHRyKFtXWyZMygycrjC
9pLojRtDqy8+KRWOTWSGshAhGW1mGp67mYkwcbhTflVMp36FZUNRChgPbgOGi1UbU7STUSx4nuoK
gZPYY/BN3rlGyITK9nyq/HKhZHOMLht+FPkT75p//enji2CiCG1FR1yhNxOc2agAMcPAvUFBtHya
dpginsZtfyOeShpOJNqkP2OMTMo1KyfZEpTBINJIS6+U6SYyq6FqfGa9A2I6jdlhQUBWVlrtsAIC
/Uv1SJHKo6RnZ+/FxwemmQRAWjhgAKizH1zSt4wsa7+SAaYhaX89LjbotzDzjlNCxVc8TRGV0mTL
ALTH4s4si1OUGQS8rYhsKXnQWF8tuBgJ3ZJXVvhWA6eGYsVqTL6JxPB9KHorq+1D4vAqC+JBObp5
3PB9IYQtQEqIvH9zxiNHIYWg/zcrQ2bNgYHvtLr/PBe1xfxRxrg954a8W/HJrwQtZH6LSxdQDFot
7zHKGMmNV41Bhya8YRg/55+L8O4aPuFA8ROYyAwm9a8Mc3ELm5SM5JBPObfR6QePILZwFigA8MsI
sTTBhH5hCU0DqKDjwXy5W0LoUME7xb0OlxodJ2BmwKtA5soAF6s3c1oZ8jHJYVLKSAc2W2bYWDjh
QDPFfpYx04FBkKfbnmfbmRHZUZimUNHwcGFEKBcHyXMcOLk1eA++tAjaVdB2zXnCVTI5ITbQ0qAg
gGss5OHh2ob7nnBLgFoC8QiRz4T0FqYo8SwbcETmKEeboQADFH3267quyUtB2cfdySkJ1L8CNhkJ
42U4Aw0SMIZliObT+dpQ7GzT3qYQ9HqGHaU8zoaXXTE2zgccrOd/BLaRV3PFSQ3RjlhbjgWrmA0i
wwyBL/o84BXnPaAZn/V5WcR8qrJCGFXcjRByXqMUGmD6mmMQ6gplJwrt7ZZps2aEXzPFjRy+6He0
8WXS3Lailg43oRAWVxtnAB3yHRPXMScgDA7OQrnR2gpv3nPRNngcw+hrq3gjnloimnog+YLXV0IY
33GWvPkKwIgo3p7Tw0oADNjBN4mnxcH4d+5SsekvWw47P8dpJvNc4QqiOGFjk//lPOdyjRrk+8ex
MASgpvJ2A+vACWEitB950sPo5vHbH7sxjqzQDn5cXDg378t/EHPU5Xa+9mowUXgUH9DAgcPxY8LB
bfNQIDv+R9RZNqnOdGv4F6UK4vlKHHeZLxQ2ESRCiPDrz9Wzn1NvzZYRBkLS6V69butsDup+Elow
MZSTaboWM46gMOXjfNx6Ey7mP+pSY3MH/zEgJ5IYVD/iqLlO4v3Fa0EEEsQgcZRfD1sXIo7gqUKE
Es8rqEOvMc9Q/BW3NCX3k/2PuMn/GJl7MUCFI42PCm2SbMmBwWKRPCO+T1Oa0cWNJ0gWlCb0kdAP
q33aieLlYX/++/jH04SIxj38EhdAHCKDQDSGcEOADio+87ibxP3kzYQ4DprlH4WUOGNfDLJ83OH3
grU9q2j2OSWiqQnoBbIFDsUNw9/KOU7QigCCCQhM3MEl3xfNWlQv/C8at6KK/zBNiXPBRABLBGUI
4XWiP3XkLieu+2+e+scuUWiXtjBQsuHDwSd2+o/jgbYTmBBDH3gigqUCisORAMKxgUaPi3GPsCIT
tyqm9TyjDIOFD5c6juyJfz+BubvQ0MyKSuEfl4XWDK8vHottiotfHUdGr+wP1LN4n+LZjjBbdVxQ
sM91BRKPWTZ/6Q8RyimiXf9RW8RpFJQfignOEoAqH+JciHcsfsIG6e/nQq1zpNvCFsERkSd3focR
chHjk7MkzhRDQqF3J86ueFewj3kV3Jkhk7AUMKI/f2dWnEfxnv+d34ZjFb/Bdxkkb/ffmRDnomJN
4YxDM+rx3IJez/LEV6zYnIU2FMGiggtTr8SZfovvQtIRP+Mxc3Gm/p3xL8eP8xXEAUpRuDe8Ex5P
wRr8dDytmK7EZQTs5gMDThJAROyHRLv23wdAFgfYJ/1asA8EhQEiAw6ACS8vTpu4N8XNwpCCBUju
LC9BIwjki6dr/+MF/TGC+FzcW+J7TKHagJQRQoN4ub/RB49KjA9Rk/ylogIq8tBoKi48SAKvcuRf
8XqELP1NDFCWxX0pllFx9rneC3FudRUkD60CmePiHRiOOoWUymcMdxcAFEi6vCGkp5Us3MaJAqAF
9AfGewJ1h+hqY6zGJRJPKY5BvJ4gSP17kZKfQAp3jRmXnu8x+Dh7nHDM0XhjYmHmEvx9h1P974yJ
c/aPBiJMzEDB4KgUf29VLCD/3vA/vooY/jp/BfNb88zf+MqCXHqvWxmh8yhGnOs9P4PxETHrN6D3
eExOY98go9RkSFbiCBh08F74sAKFCVKl/kN2wf8YEPC5uOFbblJONzeGGLximUbQwW9T7fEoXGXw
VzmKQepyk/EbMEM5LynDnmdjYEOd4HyKqUD8zxnkQ0wlwitDTCtiUPMKjnCpz/5uvBbbHazqOQ/i
2MRZePI+KZ15F5A+8ArFf/1M2Su+XXOwYq6IKXV5CG9IHHzBwxnVHLSwx8eB1E7otYoeaM1PKHIn
4mfiLfI/kmrxNnD2YvEUnfWvIxZK4Ukp7njuD/h44jPx77/Hia+ge43FqfrvMZwWcVn/kWP/rWDS
TNyZ4pTVjjSjFTEWN440EwPh31/W0H9jRUy3rO38iLhv8S/jRUwZ4iOamgsxhsTNIPz2xCjvbIxo
mLj+vZD4jLH13+NFkSmeVReVzv8+/r3Q/742J/qCy8IsLS4mpgMcpficQXwRc/b/P7LmLIhZTQw+
wRkUA44QTi6FGJq4dP43Z4j/abXzHfiVAVxshoJ4Tox7eC4x74lB9+9/Dpu6T8xWYi7890rip2K1
+feVGGp/b4/f/fc2/60Af7ca3ztORGC9eHZKDCoD6gMCucWzYfrOTyDt/GnGUG3MxGQjBm81jh+2
m5o4a4TScf59ukdr8mLHbZ1MdfnibmaFtbCnsyaAEyqhY6glvzbIdQ9BDwQZxQbLloldNWgDeQSM
Yjet7pWh8isIxHqQT79o+4G8wbNhdvNHe7iGRUwe3h6u3OADrcJ2jV3I/HToIPnyIsW1uZo05S6u
AlHhIl97VMErdtwtzvP0cItlvHqrLoCG1sBjKBPnHpa5nSUwnWmlgjDbyMTPMYTBIYYfXgm1iP6w
F2tDnQAdGGxW5g4t+0d3hv70ZpJSTmsgTId7cBYB+mGVM9gOt5IzdVWKKGWepO4b69az7iiWo788
hJ+pIye+LOB+qjboRZbTzV8BRqo6WoGjjFfxEaigXGLURjM9Z/W8+x+SnT+zYgOHAGHtP2+yyIaR
9yGrJx7C3H1s+xXwlT4rrDEKjvgin8Rdx8YQVcaC/HDfOONX+wJ51xzCf3q4MbKZQDKWTUk8/8V5
3bD8T+sg6OidlGOojBF8vAc06NDcm8wCuVBYPXB37OPcGzGISRMCO9wTbzZkp9wO0Afhr6AauOS4
CbaFfsqdv8nHROLO78vvvtx/ZzGEr1+MNr6rSvK/8PgOaU1TRV2YWGvRInUO+el4ea+f8/fVDAh7
/YqwCZgxBIaarC8ysnC73D7rgY4nnkHHSoTM0Q1uwv7JFN3XiuQVJA8XLAFfyw8sBP1MH7p3BlTX
Dn2NE+poobXultGuW1QHZW4ymyo+Z7Z3qeh6QLz3Pvvmkl1K2qQXC3r8hWGINqUAErSgRV5ETKq6
o8GNijXCbmZj7r6T5wURQdCdESkUZ+nQnbNZtspvFIKULzgHg3FrvZRomdUHRuUqkiHU801ALaIN
BYrVQjTtvcBsv/MCYpz3adkf5BTQQYydU7TT77AlOjoWCiEHh3gs+/2VQqC3zk4TGlfehnVk6zS+
RMjG2CKQkpwqJPVjcYHoDZWym7WLst3WGYZGoxqBMsQcSJ30IcCSIMTmy1SfvbASzZeVFqbNHPbv
LkoCAw918E9MJQg+kJxvz6nz8PP1afl+/BzCTuNpo7hwIBS/DjnaQXOLlLD7QhuNFncbvbxiIibz
yqNXIH0QPXP0w+UhPnTTLxCkKA+tkWhHNcN8LJ/Umz7vLzJ0aWKn9grBqMao9tC7eam8pHXfp8ej
EFTjVDOdur/Z9G7YbKqypxnDzJhHxlxvQvPRhpXICvWOEo4jvooPiBJgnZGq4T29PJiIIX6pSGHx
Ou3VIRrsuzolC6GEJpjODSIbtclHm8t18ImCJ80LLRvK/dFHCkT8EnYb0TXHqFcJKhNW6cvJHxNF
CS2YC9TU/VGKeCo/E4dsQuRQsSsqVn2U24bXpot7ej563WNZp0AED1e+WsdxOzSjlBhg9tcxsUiA
Cr4MIWaU9Xy5+YFeqRvC/khZYVteIMPGOCmkkUqwRuyrfoU3STrEyny8bcf05HG+f55o0cRjNBUH
TG/CR29U4XyDgrQ6VJotedocuokRDZ+cD1w/4bDgx7ksdhL+aHCfcHGgpCh8wIMeCWuHaCaRzSDT
DQdxwrFoBWeGH/Tn+uQ1fm+NlfqDIOaWZAGBJRoIMnyX2v02kDZd6C59Gn+t3asG+Em8R7Jfjt9D
a60dgI36qqP82V3BTpDJ/FUdfv2OaFqdYRaM+Phl16rzZCchBaYSRomHREcaaxfylUAAD0AUaEWg
Bb1DmvUwyO2yOtovbCOy2n5nwjo9qVRgAbsP6EeXren5Ej0s3gf1hOEKHg9MTbgK8JloglJ9VQsZ
5tm3s7WrBSz+FQJlY9ufNutOg6p7/lxLNhhbEeO5sbZikcjDgj7id9EdvUdu8yCDrgvcRciVQDJD
iVYCArZm1p+oCNQE/ancRKaQT9Mcf0BKe0waCB/FqFk0C3XSznpsrCuPVKp1e+jn8BUeQljeW1iR
+yCrHKMqJfKNPS3DDxI07WpIwzrySzNQj9O0XHfvy5MIJuLj02UcnckUoJePl4j8lwCHAATJCGQ0
+gowllE+tIqDHQLGcmUVot76YMGiLjoUhxoOAHlo4pGIeoz+nQRr8Cj7JuahRkYmlV0tqp9kVbj5
nAnAxKNin4weNCB79MHxz3rCF+7o7tpS6T47st9AYpwCSgomipgWdx7SswbPDgj4CcZ47wAk2M0O
1VfE5R0pAPIBDqsRMbTGlvDRJV/rMOwwwgG8uaYIyLnC03SZXGtI+YXdGz8gW4H3EPpDGikCARAi
ZlgLTbYdJc4nNN9hHzlpTdXgUYXA3SuskEQsAjSIWyUFnWhZYb3aIXeDyB95jexkldtvHAVo4xtI
vvV0SM/ofxHA4TtIdI0b2dKwwWKUuxdBGjzA31frACByCPz5bvURZtf1Id2Qekj9EVuCNWhN5CuA
xGMH/ZNGrU6EwUCPfFax46UjVdH47UH3odIubDwk6i2ArfZ0NM3TxdkcHGeNp3vl1Nzz7ulgwgxk
h9qtKKhauk8XwrJkqqrIh0+Y4354werI68hIEkTFDlnkVvWwufWw4XKIdqi2yi+/8gU573k4xzrw
QAAz+XxmbfqLxqmxeMMKlJVyDNmxB1N00MOSCtA0cbhLuEVUTFXtZG9s3zONhUxUCYP4MdIIF2wD
/s1mMt1KGpf40d9JIrE1ZAuziDTO97gYa0PFJibIzv0HdCPkiHY7RqvMbhTyadjAvat9KB/kOGxk
Ap6O+EBO9WpalT/yK4DpK1fzvj5+vWdF7mN0I/XHD8VOSbLX6EkRKFCcVHpcgDJAZ/gGmA62zWCH
+4bqHqEkGwde1wSIssGTcPdBHKmM8jwghqa+ymBPZNOhqd7LlBiIjnHuP8czY/dGWKudu86vYEmT
3BqtvtrM0Cf3eJV/Rk+6Ztz70vr5XR81jCNGKgbD2SqptkcaAYwK6+ulift6OxInvR+2bOujkQQA
8V5o8LfNoPuM68/wRaJC7GbKsLTO+R38ytjXxw1pe/k7/Kq/OgptXfOOfb+AkBWa9+CLMW5vojcb
7f5jNpu2N4+O08rafI6ruNtp1bCDBI4B0Menp68OwUn50/zmb5z8Q8IrjkdXMn3DCORqSWtB2cuN
A/maPyBt/Ev3HTMMHogcaWYBH8c2AKHoNNLn/pi2iqBmHZNl8oRjG3LmisDSLpK5uVfjVFu+5YWF
BzY8rOgk6/tGXt+zUVmRoYImgL1dM/pYMII2WcVoW7QdWR1egTuj+9RHhTWNkPx9Z4CoUvrzvgdy
f2hFpxJ1E1k4mvcBtkvHirkpup+InLhjvcGD5AOmph53AKXf4/CBhwHOrdko+c7eEc7tQcoOLpvG
7apnrep42VLeWvJYpL60ozZe3mu8UoifP7qlGRagrlTPhElYCKlnx/c4p7t3HGIbKaGWOQ6f8rp6
73l7/PQrU60pRljLW/B9kmRM5AkgB0YQx0udXEgsw9Mf+fnbWdOcRK58Er1uleo+ORphw7dUwWZ7
xSX6doh2AbWqoaUujWjZdDMQZo7t0a5YRYpFbJyL9zlD/3xftdHpeF8l8iLr+3U1vNebHikauYlm
dcrhR3idvEYPcxPVm+jPHVSLMMEaxmb4KCYWSypvJV981csnm8cKlGB+WzM2r/f+cx/Wb/IkL+/3
OX/vk3z7tKYcToZ0gYyWL3Jpa1XUmzbZ6P111Jt0/UWsLZ80qJHgfcOmf8CWtaRJ3h9yJ1rvIa/I
meury36z0wvsHd/0pxRb5rRasxS+fj7RpfH7O3lks/o758xW8jaypnU3jXlAvs5fhzTZJO9z+51z
PNHzlyoKFsNGN8HWOHCmHK3BwxwSB1/KOBZQVzGXqfz91DAKOoF9oiVQqIxaL2fAF06Ktk7yEs2r
O4/RL2xs2FXhGa87Jf3hu8c6lpeO+XDkHIsOejcqsxPARDd4IQYB0YY//3RJFBH8Dy66YSto/TDw
AiX7Bj1QRYu5x4uh8vcJwfRyOmCKXelnhedGWfV2hcSBRtnd2z+MIKch9mT4+T3VOyYhn7TdtKBV
hYH9w+nan5dIm8EbnXha1tVBsk1oI5E9gUv1N2iAaJ5+P+J4xNPwr0Inl/nw7w9z42vMC1Rl8DL9
suTh57wM+BN9g1i5StmaZ+dN8KdHvZ+O+ZdbRtZGhUqJK1lsnisIoxwIW5y0ZOuiPJ0Mvg90ATUJ
cZ740PFAjUyrsPQaFrBk131OWr6Q+2szXSXc7Lk4Yg7h/fhN5ZuiYjMbf2AY1VQaOpCvhZmPhEii
b2sgim8REUdpleEH++rfDP3I+PY17D6PCeQXpPhPliSjKJya30oJO3r3ITVFVAhcn9cRoe03KJtd
HwZ168LX+SpuY83ThI0a1+YiJeOUXJ/+eNV2cznZZUyJevg0WDw8iA0YwUZsVIRj305QdqjBn9c3
y03MZvY7MdMh3BrgBmVeQFS5i7Qhki2EQVzqQpsDOw/ognpCKiP0RlxpOqcWrGoiGicvW2LNE7Il
aOh/5DgkFyM1H0Ikp1GPJVkpPNloe9RT0oguoIWYoJIEWi6N3EYSQOnJaYqxPPTLRQyFaIJkhW0w
uhp1+048UZqXA3ND2f/h2eiCruhKPMGiTvC3sIlV8GKDcbvlgcohQYzMQimQ0qUlD7BU+o6lKVja
81SOuW0SSJ0obgj8wRmuEsVMaZc/yUzGbGGGH6h0zX7BxCIcCPSBsccI73HF6xVSvyQKCVze5p0x
gGomiGQcD76h2jZnuwtk/aOieFg0/JjwIszbke1lA9bGryyCZ7NTixlff1Ae2qtxIAG1vKVz7DFD
olhB0s7aBvq/NcCaxpWh/3ZgfiCVNwm56PiZeL11gbNdoN2OcP6TlTrJlh27GUKhKXdX5Sbf1gsa
EOaehZiOwLSisIUyY12NvXVJftGeYxYnrT6BujPP90v7kxyUjUQf9uexOS552DqbdTj8CD1vPG62
719gDo8x4ltr9u6Zy9uhe33CB86mURJY52pNm2X1nkrGoJgIgH9b4DVuzJpfMqfowbTMZMLQFfZS
D3yLDWck5Be3lzpIb5qzIAmNXBPdf45ovzA8qOJYUxHRIPOTVo/xC+7evN3kE2WFSflXnMzkxJVO
D+omnosWzQjZSzpkY1LwFNy0HC8Ejevrki4Q4TO5ceK3dIRoCHQT66L6X1w/1qb7GXELU7cOj1yw
5XuWXWmhp6CjdLFQTOEgey7/FH3bB76SnN9MpO8q524TBThs81bYVB7JyhrgRMf28lBTyJBP5/Ac
xp97sSLuvucondMuoL4I5cWxs+MDKVpGbdfEG1InF462UtGj8Sb6k+QzwG9Mx7CCK5dpKOuy32LW
K+3vnjkbnyk2QV8RnPfVSSMZZOQEbRnCFfDFCtoIiKf/CajVu3HMWjDgFsAxOILPtJZ3359oZnIq
znQ1Th0Z7lKIm64Cr2wgDV8LKYUN3i65k1hx2k1X28qtEo5DDG3UfKvvFt3estrN2WTcnccwuZiD
asum4TWs6Zmsews2a32cdoWHWRUKO8eQk/ac3pc1+wKcKoY8QNnJEpWfMInPx+V4Ly8k1s6/0w4z
lkSdifKx5a2GdyLhwFg3d7/SLF2bOzbozQtSezdODqyOhN5kv2+wkc0TTf1CG/bWT7EMGZcjuvYL
Dhq0u0yMuDQbS3bYKCsWWMhK1CPJsNoZb7odzOnaKoFJkwwwKheTNQXs2WyFYT4zedAHlGVPFKoz
wuZo4uh2OvuAEixzOASFMBxSgU02+AX1ru++g3tU5xTEfeBB9nKOvxgmsjTHNyjI0sikjYAWZ6BO
QcrAyr6eAtOMmsHbNIMtrQtkClooYC4hXniPxK6C6EpkMg+g8KNPI+hPbYsfLzSK4wSDZw+FkPeT
MRGTokOfFzIr0Akp3YE8/w72AkBk1QND6vM7tD4Qyj8n/TNeifvvJToBKQ7VZe53wyZQR9jG0GI6
R6vHxAq7c4mGsxLo9hIYy2knqof9MioN0lmBzoihmjVDeAcgQrY2AK3TWRD0HTRrN4UwPsVscTDe
rBb3AW+8dH7wDHR7/ihzUV2gakhgVEjOpvO62eXtjZES4GtZBDo7J1oUq97wO8YBhXMkIIHiV7T1
AdiHzVCfPMI7wPF72hJWARQYdvYKPcgMdYFLGQ/zXvaFYBXHigX9QueJsN1TR5C6J/90nwU2oPrS
dGM6uIKnUYbvRTo7hrn3DZURdN5R7NQjBeNC+tZ7PKdG3wBtrl0E6tDwpLPQUd9B6O6+yntASGAi
kUENinMeLqUDWH9CoTzqEzS/vE9utwzuNqYwAbtqBMx9cD9W1SUMQdwivqEAh/4ZgCm8nuJBm2oh
a1BqInKlPzuq8BL4TugoVD66MfSIHVLTOKQnXYpRAeyypFnNgnJVhSYDCcoGxcE5mj3P8jAHcoLZ
MtYn2C16r8kHftB9ySYIWup9iXo8JHTCzrDQwYvLiWfUH3aE/zIdMP+yI10DkYGEYSWFHYDBjf0v
Q04ZRajXyVa5LFVXdbVA2Rmebn9+hG8BHhojjEFgkcUzYCF4CJyKETmW4HHkiyAeB4ygmeABVeLY
o3nRQg+5MZfSFOv6CdTq5FbTGQNDqkdyyGYWPzawBzc5kWLvUgWSkWJN+8HfyINkVLg/H0QwEK2o
Qz7DZIuJvDHOiFf0ixF9Ro6sdPQpvXhyqQkVRgsnkUoWYT6Ndx2o7ZOVjaQKn8qAq0N+4TwUhw96
gucG84VkJ5NokvjGMh99l8Dj08cedPSqQ6wygsjV53IIfw4WHjYd3IL1aC6v2lEVHMe9Kw5LlKaD
7pqPhNkR3nQByQ98VmIE0FtZE3Q/I5R3Qyj9aChqdBXFHpEHDk1ui/cKYUdncDVctaGK3p2asMhj
2D/66raVNgo0NBYBYW71Fkvme5B2I73TnbqjjQJr9tfcxBDVftj5NS7d63zKnEzNC2mV/akUuV19
SpUxPsgUsWk1ZPFVshnW9qY2SvKrJXkRaENxyYuFhuZbZ8MhYfxB2fQmd5AhSDlFH407rpzcZyKG
O8crshu9moCJl36+SVpCwOwHRLDr1nxlMm9y3bnDQA5g2rJjTXCY8dj1khOUikQAnWRXwlIDRFdT
ZBt9Nk8D2pMZFTSb+Yux76DJPbfYFXVi+9NNExWYh5uht5BAotFCd0hzNdUtshHxFuQHszzrGIXg
q/ACFRjQ9lLgOmTucWQxuUAxwQMEnvQj+F6P096CIpPu9ePWaiIAsqDN2trS3VXuEEQdOOd0laEp
I5LktQwSxl8Da2fACRoJszRas2OsbTctCm2MmzFtBvpDkzZk7YOsCYoX9DafCakQDhY63n36wdxD
8yowW3x/DhFZUoC+bnxD44CQM2PH7SAsnmC+5tYI7bGWwxcB41rWjsWi8gWOTrS9e0E4A4seuRcF
OZJ40GeBWBPYRqree0p7aoTxAMGd1EaE7s1J8gsEJbiBZRjPaf2G+VRHp/RFyFD67Q0bhEN2YvYj
sU2fvNHE99YITF3tphzup3ytTtRJsuxtME0kZd6C/cgyL3DOZKyGGkawOGPXpFSxZ8Qck4Kv2cHS
72MM4tcibWuJXZmr7ONQ/WEbA9xA0UR7+YmyOkL3pimDbewfIWfVweNm4JuHM3awt7AVrMkg08KS
Im35uhY/2PZu40O6hqRJ9O2KfcbnbRuABpz6ydN7jsEBI3ETiyz7wXNmETZjzfGACgzKn0U7seYd
Uy0iCDcdT/QTyv3DiF2p97gKpyfMAZx3CLw6/LBuqAt6cbjbAG5M33BklpRv6un4m8/x/MsmKR6S
zUQOs/AR4CJMLBzbBvJFfLyMxPIOiEaJhYW7S334HHXoynvkHIFmPNaP8P1LqUI9iU1F7lBEvbf1
GCohwsVLiVkzjoO7NCx+cRgNlRBS0J5AoEXnHofkvs9R+E70sx6AIRCiZtLH/Azvp3YPYdoc3Jez
N1k/yYgOIXsPaYdHXLJ4+9LuAyUdu/bZB+4ZZgY0xYa4K9K+LgH0Qbwi2Mh2oYpc3la2mw9+ThDZ
U0Tef07i+KiCicDfvYILNCyGkX2EQgH5Y0UtdyQkWKAFDTCMPsDB7UGdWrjAcC0V3o+6ZO/T19ho
ui+stNjMzH4Dma3FriEoEzfa8DP8DM0JdDiuBDeLIDYBiv95oXDySW3ZfRbYlZsur65cOW8t3TzB
1QHrTO/Owu5BHsHgCKZqCxoIOlzYEvj7TwcZcpNsPqcUgN8QihL4+10kjLPBopQLrlRcFOAmdnVQ
xwmCZwvNBoaakE5w41JZUrRKjXDx/lAaPJGjFcvP4nMLmbLvN0C1Y+r2zywfNE5IZYfYotLvEP6+
hEYrNOrZ6TZekXkZotjWtyzydJlckAwIG70SnkDPV7h4yuB9tLkbot3xt8RZeUS5DprEXhqdjnwi
1cs4kvVOLo2YZgySSlihIBievmfmsQo6J1GNTGfvWbJCx92cdcQ7do4v9J7SPLv1fhWDJYEmk/Dw
SvSBfkYzF3OSTsjnKAeXQGDvX3kDAYHQPVxqpgbkydtDduMehU44m4HVPu3BbY2ckrmIEM4tgecf
9sUMtj2oe0JZeqOSrti0c9cawsSPoCDFEsx6Tj2tWPa2X9q0BuuQU5iwbt5UOKYLYnrHzolBxBJi
DKSeWBPhVbS/YBSRXZ1krxcqU1y4JZIfUS4QMfCg2wK96UP4h20dnRi3EyDv60uePhQgz/HzL/So
oLEZopqY1DV7hIB/sTivYGA30lz0t2hbeiLaIl6ri4y1JttaWFDadENJIur85xYFUlwGbPb01n2M
peC5zVweikHb+DHme09tkEKxqXy1d4rS4GiNXpr9xji2XqRAi71kdsQgAkoM1F/8LRUIXLSyZVcl
txxbe/ODy9V7A0pM+SThYvTxXzOsraCtP4cW6umliG6kbIOKc1B/iy1u/tKYmbR/ONrvYf/yquFU
fO4OduWOeVDOaCACdILVkGje5xp8O97jHbFtfpKOzc6RGJ/SfuAvD2JzIXAMJGsBFzyeI0/qExZJ
I+JDZKKwZcecEV0lbuVoVHr0lMSgeE/kG0oJAp+jUQXS9Qh7p2bLSGe/16C0uGaMkYALwOxDM3Ah
+3SsIK3p1Pn9dbtD2PbdgU18nSffYbfaFLeaBexsyE65Rn5gOr0vhGEcHE+9+/C57WiM0C9k+UCa
Mr4Xvr5hCrNWWYBCNN+LB3RD3LiOw4wt3BBYXUQG4317nOtzyDnkCQZs5fBGIZyebcPWHFZjhToB
2U1Gzlor/ON5+1xsYva2zO7ay4nCD/sf27qw6aDvOvuu6kuylE9K4nIdtCD6QUpreGBue0xe4xmC
LFD4GL0GmwHuGm1Klin7hTV77DPCtGmyOYb8XRsEx+uzyEdJE7SB6lioYzNgTkvYZBA+iEfKe/3A
m+Lh31d4TzhQcbQE6/ngATUIVfg4Ikr8uyzCPvMsAVxonUJtqPFFwd4H5wrM9Qs3jod3duw/DaY8
dLlkR/tt4TKt1f1Ylqnv76ptRm4T488uzDmKyxHIkWWASoySCmz56d55HHlooLDZVq9QjTrWyUL7
g/JaG5hY9lCfbN704ZBQrKVTQfHzGnaMK2gF6z6bGOZLbNi4l0tbJUoKo2IyNyAyE6tCddj6LzJZ
iZOr3RfFZO3db8jfsrsbDdtdDVMZdi3MRWyP2AsfHcX0zEg4Gx/RMiPkNQc5dlqtWLAIhkaJhPbP
UMMPDONJOuuJZ6Ke/mAdQxIpmSjYVnMrFYM3Jx6zJAwEN99dda52+dnYtAtzlYTWqb8018qkBjsS
rK7o4UG50diR0Eu9qjJ5gyXyVYocHezxeVD0gQo5jPav7NBNhuoV9wKzDNLfFPkoe4LHucMpk7HM
bHitOQuyfWeWxuUYTBkREZD0TPFr6m74hX1nw4XQ3Nc2ClUElefXWSdQksxLAjiraTttVj0wrkGd
j8BwBbIruZnmdr054blDkNiK2pYbBar+fS19J3eMOTIcDdj1FJ/ghbpn9zlwrT70roRTrImEUFTo
A67jLi8HH7ZU9IkbJ+q8zCT13XvAQ4idnmLrwirH/RB4Wf0aP30gS2KvIucxapfaF+qVzSLAdU5g
CU2krfoJSePFle3hXOKpOtN+GEMJrWraXzQMyQvBM5L6cmD8dDPQDTyG0kVZTaPUT6t5mZFQhnqa
3ROnjdK6b3hR6ugf17/D6KQ/+fHgqjzrIEn9/Ag2cerklSlP+9rwgzMAarJ8cGH50GCqQYuBUIaF
2vFqLT54ajWDdsE3KLDqkX7g11lk0r7LaTFleo+Yqw7uY50bw4u3BfjAYP7ZJ4R88rXhlG7OnL/V
crvCMcLXRIYkV+I33oqUULuAp9H6MdoznAVJwVl2p7vbtbahhKTETctRXP36+WAz/DUaZGbYO93q
CXuU5CBa/sucGNLMWdJwwMjt7VWuFol0a/PKIcqHaILhrfDGcdi3+z0imnBv8d7TWKS9pCwA18I2
bCgUHk/GroebPH05vfEUhsIv5x+3Xa5btL6v05GyFVt89kotkjnRpC9P9JdHT9JIKACqGz6mE2sM
SQeTzjd2/fTm8pvAqKikdtZVmaP5VQ6FcNZJZqYwra8X1N3RPtk3JgnXoAujehHhw3HlYKBJJAdr
+JxbHbGcEON+Uxx0WM8pjzBjxEeevV0yaEjnfCxdzI8/9GdpHWIftf7+6pdu3y9xQUYFKt7G/LVT
HdVrVn2XkY5mPT1VFIfYUxGoWm16YTeH8UtvHaIM/sDAzI4ZVoxdEnODPm4F9/CSu6Qg0ffBLd7D
MYJ1jsim3t5cySttkhL7Si9i9Aq6PUuIE03U8BhGP+0uH5EBvJUm7YI0J1c6dXPucYfUjnE3ySY6
RMnaTcifZePv8gan0TpSbI3GAwXr8riGocJnvQNpHAZMS+ISsIVzqch0NtMTxroKqTl802xmU+Sb
h6hZHB0xf7CYRKKJaqR2NbKWD80v4YRD1Ux9qGNFsflg+cYouFOQzynv3vjp7frnUKg980NM3kZL
SomnBAigHytWoWF/l/1Zk3d+ueOmKkdUVlD0yaz8bS6wDTPsoxW8l+BxYP01RXA6bJpBLpSNRE6P
miasjaHeBMUtluGPBXgvaru3X5MOyN4k9TT48HhgDHPh/I5/N1b4rBVnKu67myKukN1ey9wd8nnx
0xL3EA9w9aYw4GGQ6TY9DniK8RQx2nVY2KBRtIOgR9ko8IF3Zz38IZm9Vszlj88AVoOdMU8gXKzm
svB0pXWvnBGBB9K5mBqe6iYLi152HvTCxsGhIiiDKsh8whJwFeEaYXmiuXmAfyPpsh/PAFQYZhg0
ZHv5YB5e5MTSq6LOj1kTyA9CSvn8Yd3hRDco7uGMiTAbDT8/l2tJQx/ThuKH5UalgAARR5iCktWx
zt/QOMMSaAf6Kd7j+x+DUIBJj0qqVtS1fAEPh9ag6goHWKKxJi9O3qKkeHF47futPddnYEdYtvTN
xBJrDHpXJmMTV7EPBKKBrNjCspw2Pd15pNorbU5QCJ0DbY6dCRUFWfSjfGicoBCly/rEMkILFzX1
1zeLfZPz2iW/SSuZbVVLRt4Cn4cfDIUL2Rb9xkKwnoCjAEOYSm/sCdtT/9aFAiVLBo9lNa2nGTuY
ZiCoPgztQYdTTVDM7wdzr4/jZVFCp5G5kdG/44Iz5s7HrwJFV+E0BxbicvBiuLn6wPJFau9rKvxq
Og/iNQYPkVfamfPEBpAwLEf2IFXiL2n5MQxGvzdifz1q6Pw97N4onwgnwhw7wHTS0ZYeYQE4MZzX
BPbeTHgWikZgCYWtCDA+pNmM0VsgeYYjBST6QW8DZnZSwM/vXDgKHXk9xYUwxKRIM3DS0Lfgjli8
JtKYVXxEjeG8P/COGsekLUP3zs9oOxxn8ZQOn69MsjFLxu8bX6D3GLuXpTrqgj+ETQr29QUKCoY/
HeFEz6kKnqb68ThH9GMF7aE3NcLKEwZawgVp+dk9NvHiucKhBtUU6ymeHBSKi+e1v+3RqjOF8ZGE
LeaoG1EtJNfiiiEgiBpGSa0ts32qbRkRA5srrL/XyrZYR5GTqbYGgZaMdbqQtyNPsiEWBf4yZcbp
vse2zAbOxqWsG6m7dygtIGN91q1lgwhlrK0USZ+QVQXw8cM0oYRGLsxYgMcfG2Oeb97n14bxU5Jv
cqUd+GB/FHPyyc6sGN8EWCsnpZ4ZmnMXjHYn0sOuHoJsSngEQDOUR3Q7LkeMYT32fbbOPqGY93D1
JRNEWuVw49R1vxeWW8ogVr73uNnjRABarQ2pINS5hmXolMKHyKI2wyjklv5Kt3v/V6586UYJEjHl
82NtqmCKD+BCyMpf2hNTLuEN1RWCljXTaI5ZQUPnmM4WYT80ktZsApVigfL5TVe2ttVbQdlTCXl4
f31/uMwB3d35Wl4Uh2JXJ1F1Q3THh/o1iy/PQAtkANbKxq5aZRWlVj89SRkBGCDjCxAJcSAibL5N
2+yWNgP59DpUVwFp0UnmsPsiBVAnuGVSaz6I1ef/iDqv7dSxbgk/EWMghBDcKiKRc7hhAAaRESLz
9Ocr2P2flmG7bUyQ1pqxZtWuaflb0932kSjIj18xwoiRXqgwp+F1ZvZ2nh6p3m9jk4buu34cWNvA
6B/a1yEvd2ijqEUbvU//kk9Nk5oOOJQXZpwbz+AS+Pi3Spj1Zy+YUiGJ3QVPcHJUl3g7ZSq3bjnK
TyhPHJDeujsFFGnB7cfcmchSgR14k8SSYAJcoYEeHE3QjrQ6ZuXqZRbaw21C1TFP+/IJmNViqqfK
frq9IDTZ1IyPD1RiV32F/ALL9Yy4y1Erjwr//gCuFcCtt2keGsTQ4kQUk9YefMs272Oo80+XukH+
KatJ7KsCTBmaksDcBJek+kbZClguFUsQBwc3qWNKdzkfyCLARGiXsKkpQ9Cmi0HFbMGpAlJ28HpQ
qITPpUd+TbGHNmBuhI0+Dkj1m3ev5JUATbfLjFC2CWyR0qxJUasQ2U2ruafJUOkSDUDMWwyf56+q
9jm4PKMNRfHt2YXZJNsGFFnKgXF1obDiSTopKIiHT8x6h0F0eWAF2iztUpvrT7kF5RU4NV1mHY6N
GbaZaKOFLsr61WHRn0YbEHhUklnjTC1Qs6NRSmp0RZ8RBhlGXqh3KUMjMSv2GS+gpQJppSmfn6Oa
Q2mt4GeGiybGNjwXPX7M2UTzcQaojxFxGDfcazma3eIX+LYs+uyq1ruRL/RKJ2AM7RSBeDs4vavn
bfeYdbaF+usUG2f/ypmvvmJxTr09fMlpsFvBuAh0l4qK1GIHG3ihpOt3CLG27qEjeltR/0ukDyPv
gqRkQkFEcYhcMpwzf3vIw5t4b1aZ4SJFHVVwIwQyBqzXhrttnxGZzwcv3w5NXngfkexELNDi+EgW
faPZExox34bvgNAzQLiLRzJXFm1dwDr+YUSUF9+DJDpChPXg57z9uNgrtEA8+QDFGwa9oU1wXr4Y
q0FA3Ifaqf40nbMFRRNiy/7x6SR3dw8pIvMepDIAh+jv2+4jxuqQoTPCRij3ZVlmLbuZfyXvuHrL
tu22S99p048LU/eq4raXFJL80SPmT6v8sTm1B8ex5c8CBTM6ipCdceGz6oootm3Tc9s2KvTeGNJA
PCljSTBXsKJucVwdVx+kf4gePzXefXge0OSqXRofGnpG7bo6To3qFYb8ra/Wslndx/biBIHEe0Bd
hZou1BHS8qRnPn5FlQBjKC58TemhNfKdqwPgwuScZlZ/h0beNOgmevkrFC3boYgFCjTx6DJ5dr3I
nzN1ibNVgxfNiFyf4mcVLWL6LmO60Z+6hmmpEjt9Gl10wzUN+J36YzJNhBi6128uIdNXzKtZVRh2
+IkByTSwh++hU60bUTP0hA67lvwKxXvX6gIQ4ND1mFU5LWGR31e4LtsGj5joCt2ccER5zKVQwYUB
4A0VGz5AFGz8Tn9bcaEtYs6x7NnNHFyABZITikS0EOlRLBbqH/9ItfXElNRrus/5lPuc1cNZLose
kys+tTOOD9kdsHGPuNMDTsKzP3gVvdbvlfDFNFtz3CMAnNIFEee33a00y5E+K5Y26h75vV4KmtPG
6uiuZtHLgWJ+cnLqB2dJ3sUB7jhadZtxcxAbvphGibgos2sIGEAY9wRZNKQ04vleiEIZqAb9qEP4
px+TD7MZ805cdnyDDfY7K0/iIpZtc9OlvgT1IkTS0ImBXGfgN3UxJmxdkEDE4t9Ayz33CbeIzWnt
uLT1OcQA/eOVPjJRcfDhl/YAAngi2TsS6dE54bGWu6mVwJ1vqjqO7S+JGdnmJRLRIwRM8A1f2Ofn
6BhdkaJBRIXjvrSn9vS5fC/Vi91Hnxi6vca2/ohv7K1zxSEiDtlgCgvWqQ/L2WVJ0QQ4cDwL8n9k
gcEsIIC9MctetxpJfVsvtIzwuTRg4nu4+ejiESDATXz13suXS9uN5QLPol/pvIO8qJEv9U3zYXsb
2t2dGdyEu+ahSbmvEv4OCBB5fEaaQmmK9F9Hjr58yfs0aSoje0ahoESV4UYrWvJn0kbDXH/39mzy
qnKrJcQ1ZLLI3X9nYklTWOy0oL0iS+zimZ3MFzU7FwyLdq7LAlqhzXHEYspqlpbZ8OFn0Mo9AN6D
+mVWi4MmAOMAT68CqWRxmcecpvN8YIfSPTwNZz286mEI+CMot2CArjiVzjF6rI/Qbu6aSfvQfEKD
ReKCSdbtHbwY49UuunpG5x48gwxcgoVR3kdm+IqZGfnaO5tqh+0aTXrt1aRBxQi6Mfpk1W14GJU8
nZp3y/5+xIqfLiq+2TW7+fa7bTRpAXm6Ya55DV0WgFDugzSDab+OiDI33XyglWJ/b5XwNtfaES3o
vq/Paa4rIZ03Pq8NE6UJDd+VZnr8wHkwn8Cq5/R94mOdVTSV+MKTx+lkPr+fhvUWXLwP7NdaNrrH
214RlJpVdZsFWngql8WfcLMWO6Dl//+R7xFU8f8SFYDOaEFVoRgV0CN0YW9EsawC1X/ZWxW95fLI
NqcCHe0bjxo2oLFvAGcB8KJRaxEBARiu4aywmbq/uAuJHfShYFmtwlEd8YfUmcz5b+bMM4d7rARy
c8hF5AMCYK74kzcJCyEpD56VeJ+bHRcCwp+6Nvk1Qp+C+hPPw3nioSK4/NkARYTr25Aatgs5N0+o
vSDuVV0AhjkoqvJ4UAAxqwtSUiM+YQHfAa94ob5Zqu3y0aaZDuksoXBVZiVCNVqXDWbcL4TalIk1
pnxf0CxSP43ugXYOm9mVUIMOkS/+KBj1nfz5ZXwZc03gZITtkgvBBaEMhAvFfWaUiiSrcBsdw21D
flRe9FGllgKiE3MGEqDGHVB8vCcsab6ImagZVfGlA+k8aMRfk9NgA+hO/OepdC2YTMcoc/m+Zlwm
HcImDrvxTRY9dB7tCV/1+mQE2Kr+DkYjZ4St5gsTrkPOTJfUWJxXaN77P/cnWI2G3Gkg4ngNVOTK
kAPpJpKgEnN5EOb4j7HVo1HJN4F+QPWU9uup/qHoGzJKcYiMJdQ0rUNUDJN5kbw4ZbbtjhR80syT
q9eBm5Q6L6iCKj15cj1CXByXL++PWCsg69CweRn+fRhE7ggvlEllRR0gSHGuLooFuNRBMsD8C5JL
DCQijtBvASEDa7vSdLv6sH2SEBN+83P9BTEULCWSooIfkEdaHCSUZOiQH/DXBrzrlyobg3CBZqkj
uMbw74+eBEBeQKbeJrSQNK1Uv3Tu/HI6hjllSixBJdM5tLhmMVeyI0YRij7Av2hkUCZmbrhNVZCf
cYV9+qGf2jb+jJBK5IkoegG6AhU6BUFoLPZTk74pgovq5T3DSqDYiETv9zUrKmt4IxP55IZKMi0+
voCpk6djBem3F3y1raAnA/YC0gqiUKDErRKZeiujXKQ6WePd2KI8Qev0En8ihkZq+5pZ36P0aNbv
COMdkL0grQS38Af8hj7w6U/HbK0jgQBxWOGDn/ofbLDouWikmeOL0kFjvOt7u/6ufxmKF+pIW7TS
y/Uuu6jU+SyZ39xTT9lqXAlkxO+L1cBMNcq0uhVjnu4Uaenkv8cNgvD9UEvtwfTgxbdx7sgmqI+6
YeIS2et2oZFvFhrIX/c/vfIgHTP1EnP16RyMf8d2aLYYbyh8KcDozJU6ZmtTv8fXWPdmLxki4QGM
sj6zIT3IxujtjmdZfU/LOPFKjVLjxhPtRLJCzxCJ99KUAYgMYVxGrGaDPA1b0I76s99tu86XvDyl
IrOnwlClCm6pUgWxW2hIEPeGNli63K9zGyBombiB+UAQB6JB0BErCJmw/5qUCGhPS7MPQpPFrRBK
Qh8imlLopOOrk/Zv4XfAjgC8J97qPUcJohdkODHAzeptlQ2ykKJW+FhdaKKS7AHMfTtr9IXqSe3R
NxCRPneB2gQ5eobBqc1QJSA2w8vajCdBCUX3i4hcOkoKnBWd76vQUwYgcAP6uawPIOsbZhiJ2+gf
R6A9+KoAkGqrvswfwilNwad5pJLQTOh9StcqReOqskwj0MAYGR1Pf7aBe+gGSSLDWwxJLwvcn9Dc
A3tnIV4sCqlCvMcWRiJxERsM4CR4k6jdEhMvWtPaX9lns4IL0S7HDtzdYoP6ckOMOFpAWkYXQPOc
dzCqp3EWYGCAAqK2EaJU3GeQT0B2cgoSfvY8Axn8xZblJysleyDyLnolYe57VrbV+9W5N+l6U/U4
MdNacvbUyIiza4yM0suoVgKmCygmo7UVMY76iqBgrKcU/RpoqfZTfnMKbr0fad9zIOEhQSYZUQ/U
J65I6JYkeJISIqHOEH2fc1uTjFiK3lP1Ec1iClxMnbMEuaVQH1L95s2dJBL01YQ6eKJTki2hFuBI
6MuA8oCR0ujZldqU2GNOysKWIuZIycMA5dGeXipBQz23qjxIjDpSVQI6VaW4gLuQiNCpJceBxCRZ
FBoAPm+RrEksQdcpurn8PU+kPwbQYuGyG4+W6UkJTR9OH7ECW1uGYNLJK6B3de3qJfRu3g1ayRyc
GHJEiAk7R1+D+Lslxgz2xFBnqRIsFHQQKnz8OVGgt21TByY4JBZ40I27cdN3Cs9g2fApCAUGI6IQ
Urd/qcIvHYBImNxTXfPaWWTF3qVN69sVGbcOw6cQYIqwNsVRVPqSx5FUzBp9ong+p2BAMHgnWXnT
KleUq/BDtNd0BgnhjiQHVjjrKXUQbDElUChEhHLfpIzInoMEBtJ4BlMJ+hDwJMp4kZ6fCCSUnCkn
IwKnlYdvQcNKEkvXkDGYgPPMAV0FZ9r8Xq2EqEy+aEP6qKAu92W3gteSiO0F3QMUKKJsaSmHpOrj
0qCQfhNuqcPogtNiqPibElZ8skD/RtOjBLF3Vv1FGkoaFf3rdg8+ndwArQjPQgVeOk4fMoEiMAFF
ZzrOdQCrsd3Y19M13YV/d6iumHzAJKIM3aKzTZm7wndW4xEnsKwnEeFsFfVNbqRK8Bt4+uf9N6te
lp8QiAX88/mgEhYChn25TAUu2S/ZyyOmKB3xMDfZwr1xJE88fzNCUdqjstpWHnnkEr29D4uCWNSD
iZJETZGRIiKl2D+BLZH//OKkZXvEAmNrK6BVwrlzzggVDXb+4BCjrtZL3d56vVYaW/Gs9jcY0fpQ
4rtebxw0rFIHDasR/peAmxKs0zWbZhcprDbYUJ4XaAT3uRgeZw5GTcYKn+OBu0aUqbNx1vg6DsQq
4+ZkJMm15ZJEfzWrt5f1enPOSLAzHwwIuic2j2hOpEKgV2Py3w0T9NRUvljAzOMsDPZZq9VPnHC5
WkXdftTnl33F8IuFftqujya6dHDrfm+MukNKv3MG9P/55BlQ0kNM5vx9QzzGJGCnxkkOroD+dzbp
IAXUPVzUz3h9XoRJA1HxQS8nWURY+wBjy2YvUGpD0k5weBVbxHKlqJRqCYE3mfG3zKJCxKpCHA1O
aeZ1NwGcTKz/2l5qnH/DowNNJAA1Bgxe3vjFHe1Blvli0YIcUjuB7pij6khCmtLv4+OgS7kCbmVi
nDICfSG6Qb9SwoBhD3eOcF68cTr8J6o9AKZenumJGeAm4AF4RNMTaF2fgDFh/rVhFzpFYiQScxMk
jlN9oAUCdBdNP5ydIX2t0VvLMsJpd3HfVdUeT1/SMAmRSoZ0zkJ24jmvjMKo6ACv8yx6+iqHUXLF
ou/aObgbEXjHzt8gbtsA3l186nk8gW7IWQI2x9qmgVXVzaxiHgZbvwSWn7YUBIYizVVMJTkqESnC
BcVZP4cv8n7KsF9zoWpQQitaOY3KEMVv1ejjsvYfIc10iqNQpLJ1VFu4fcuMABz+d1hMB1l+hi+s
nmrFqKsylt0te4Djv8lnxU/IhMiLKtSbGIZmzoe4GElr6LUoL+6/6abCZCU/ia/KIsx7EufD2XV0
L6fGmsFH6cwMGP2spTnlpAxhfGqggLhRoKryoaqPqsVoFSxn5wbPhN54MJtAHcagC2J/1efgCuXw
HbCoWeV5g0MP5Bv9UsiH9oDgZF6fA9Kvl2ODfoSZqAFhGpy3ktJ79QqkCAwbMD8aSoLyGZ5jhg94
i/JXR//RBksIoQvacfdOGpgeLqx774KJhLMRT2dyPJs0RGB/hLIvHrf6/bDbRjIw6rJuQfXhkOWc
xZjFeqIaqVQAaHN0mBjM58JptOFJGOWJ0r/8PG2f/hhfZDkKRWISVJks2SwqrqVgWVqX4z1gY4DJ
0JI9KaiyW74lVIVFkqgSVRasb4HNM6SRbtqqYokE+e22Wpd4ocqjoS3Vj7ApVAapKVFxpAPl4Cya
/ISN3mrxqAXf8hA+y2oy/+b8Xr0Xu83mZDKqj3xZeYb6cSLLzKccvdx+M1lVMWVyZYS5aEVKntrx
ZRYIRWf2vf8rU8irldUqYakCIdAzUE/9uh6zU2yp+n1fyrmma0Sap6oKLS9ee0nxm4LCV1cQa92h
8PissjM54jnxw65qDhN3/owwplwjZ7Bxer3eutPrVLxOrxf35nGTT4Ahf7jtieoLVD+RMWzLj1IX
YbxDppSPn+MKK1Smyvy93bl4uoiyb+ZX4IV8niSHSRk6ixg5FYWNpgo7qsPPqp8Q5BweEHjut1pI
BsfPZgG4FG4W7DpplVZNWhUNl3as1ZR7Lnrt/KcPm9BhnKMb/aQ//bNgbzjwxC4qm6XloEtrAJZW
/K0LrkwXuk+Y08S2/zuU4HaIceTCOBMbB+MoN6hjIk9KA7276aoMo+rOJOZc0r/rMgP3zZ6B4APK
Ru8QY7MlCSzSnhahcDEE1UnnOspD0iyTqUMkqdyYuSWUYjKRWgJ1giLED2BydoKyeyRrPkmc93bH
nGaBJl/EOFot+6/LSCm3g7yBekkSooBhuC1Yt07QwJhyBmJpS2GcuUC/Sj78591c99/V++4z8NIc
omMUHx5UQt/hZYaCGFnW4PJdNwScIQL3wQl+jzNLHZPCBBdID6IsSIUHomdUrUzuTDUyxcpaAIuF
wRWAdJvzz7Qo2/Ttn1a5Xcg0NCJvKpHPmlhGAgnSObK9bKC8L/E2zPJdFodQCtYsWFwXGpLcUOsD
5MBkJK55TelCb2oItvvrt8DIfnlBlUCqdqJ6SQJl8dv5/r3cHgRfuPSCIw9/CXb41LtjMWWnCFfa
jQppEm/dkd7hFpbLPNIeJJPivGRITy00MtLJhgabstM/KSX+/YowesGfGp5SrWLDaF18eCCdM90Z
/asyzBPaPalhqfQjXswiNR9xGZ4oE8k7yaWKZDXXMoKfY5f0bzm+NLfs/K5J9qdVTOL6zUm15Y5V
yJTlG37+wehfYgC7/gOacqUjDIcBk9HvwMBjXhkPwQYzAS45Y1WnTvU3bOEwVFN+xl+eIqWpiJzj
RUk6GiVXhlzJFw1gvGopLHPI1jKgg2qwDiWGEmxmXG5KGNDvs8Taq2J7tfoFIQu4eN/uFErk/Vwb
78B84q/UpK04nbZYtV9TigU9dii0Buq/KCKC+okUI8+hKjIqLaQ3V6rSJdwr6q0sui8naMtcKNjR
giMN/x54QWfY+fv7U1VL8YzEUMWfrHSAlwz6SO5KvXeJn86RxREGqzsmom0FbLzjb4dGQe6v7vDT
/WS6TksGrgEOrSzqCjIXWIv5vDmn9jsixPWJWflqt8Nl2/Lrk+a8h3HVstRNhMGU42DP4HKL8buA
lcjHb7q5+rUqe//Caa1eBNO3SLhL3JN2Ds0c+rc1tYOYhuSRsAgx+qrxWNX00BuFi65TJhzOfJse
NSBA/MKSN8VXfaLQW5uHeV+eW0td6mJrxp4VcfcGfIRerypnQV3mD2v43QPsNaIh2UGpI6vJplbb
iI9J5AyyAMIghXTsrwbhJeFdCgNQ5t7ClJ2W8XI5JqgezYKnTtYNyawjHwbBMfaS3sYWLtYLQ6qm
7gFpjK5oxuwaVwYTde1w8FgPRXy/hfhfh/QFtXsxzuqFOI+lLIQ/Ecobc7iCBNW0z75m9X9WV1y9
4pjlD9kxSuABUueaCr2ItWjOstTdjA1Q5E/QgehybKESCqHTeaIgBBMYPCNM3gAFZ0aGBYJg40MD
IjlkMP67L1HuZfQUUD+xNZN1w+cw61Nfql/AqqWtI7IEWa8yeg/2MWYd1HXasxcpYPrFc2UtTi2C
LrhXgBQB1a6lvQJenT86dqDgO3buDZUIVI0AJ8fKLsQ2tSOojlQaoK7VZ1KJGc57897Ufhd9JLMD
tV91mwJV6j3a+h+417Agl2bBv8ZEdzXDq1TZ5H2ph29gKoXdm+4x6nvapyoCaZ9+E5hbu+S1ztQz
Kn6L2YptrdxvPSIj+vQB/JDLocNgOmb9UDOqFkoolJFnMZALFN6YsuXqvq5VQNwCtAYfEh6SkatH
Kc18jg7v4PoWtxhxh6s8a/71wwQj607qrtX/7A0GOOVBHJ899tNg7zXjCf3XHpKEHS3gKl4bmjCC
l2MQ9+QtYv2H9Ue4dwc2QiZe9/IKSQs6vAhC+wZiuQ3VB3mGU1yqgQBTFxWErmyA/A5rmK6qSoxS
wb3XDi6pjYeyrsqPzH+pDAlqkCIk0m+sZ+0a/SWMJviZUlVpJP8HdM76ewMKjtDlgtRv0yg30Ycj
h/9m8ZsYbwNDFrJxNR3IWzaejPo9kT6edW3kUpERZGoUTPFoz0AKu91o6yg0881X69lRmfUWFMJH
AByWQSPRqc8aiFsmhns4da1r60MbNInLl1H2FQJOBwiZDJLeacCAYKW9Kzo6KdvW/nukDdjDeE8b
iqdv7KA8tsqM8mYyUeTqvU4a9vbeGm7ozposbqy1MmX1iG2/hUvQ9xRB+amicDaPPBj8xO0dx7GZ
gqk6tdP+rj1DOkKupRxe1m/G+O2eeiQH8sz8GqfEzAe/ukGOMCNGhDlY8d2GZ6AWOp+ahDmK3Rdy
AFtpda9CwAm2u8IJEa+XPYWdMwp2MvGK8bUBlE8JeAH0AgdhL/Po0ORZ/PQBAGFok0CjF6Nnwasq
mzyB9VZ4l3Gax38Vwr6aIo5iiEhlp9NrUphAkvrp1IbD9Z6k9gKB4Q7bdq9ZkR0pymC6nklrRQln
Jv/ztJFoCX0/9HEu2n51m5SfqKHDH2MfUepg7Qh9+/HP/QJ+cLY019f6HaY18IVhkS5+MsnXU4HY
T92smfcG2OqCN8+aBPg7hh8tN+9RMfnVWvRvRqWFzDtOHTBAxPVv79B9M9Gp38iag3kCIwA7HLKR
DDF/03Xd/8f6fWyxvrH0UO9ix5nepJ3TytzSSIteeE+FUtpjbJPvTkN6W0Ec/nKtSr48qjYiER47
SSwCuoG9jWhYEQ3qN2d+RnwoJxvqSdTwUsT1U/FGJNv/RXOHWOdH0eB8njp8lR1go3iq+aaqL86F
jgG2g2sD4rSVhpt/atZ6F0/nWrUieCq1K0EHV//k4J/MPyuMV8Arb/1b8xSI4aqg/jIEreVsECpE
J0SRpwVnMw+MFdwpD7n4hAlM6+oj3Pm4Og/YF7Uk9gHf6CQocgSv9X2EthPuzyFc+RtaPK24ZfQO
KNMTO/6CWr2XQqj3Q5E/Rh7YUcLBHMZ3Pyq+LPvon4fq2imEOC7Uw4MDlpcodRXfyuy8qOWNfr3E
v/MlfBgBxTysJlu884cQE8ae+hIXlHAf002jUM1DZczsd6kPvmNpCZp9G8gyCZeVeVDP7GEOZAKc
ojFT0RumtWmVmstL06oj+wRk+w+85jwbzzrn+X3OkOpjYkTnobpiN+ZqBmRJ/Y936EMN+nFeiF5N
aB9Rek6fTrrk20+KAHx+ZE/S8XOOT0XlkGpdzjFzIBW9vQ3NGD1Tmk71cvyg3UCBIgEZuutn0eLA
DNmnBpkFWi+ph6EF2MyqBW6OhdeCTdC6g4OpMCovz5M8Op3H1rGXdgp11my9qA3XutQBwsAMvG1B
9sSJAPIXHvp279PbNDSyrC2cW5LlPUu1Qy6+wyuXC8xW8RI8JPMWcZ8Uw8cVUDF+8BTPzGhfrFbu
EOQ5j3NQoYP5IIXdru/rO7PURz93Cz/j2RpBkgxnWfYswKhJYI1A86dILEFVQH5dcR5Lg3JSd7Z6
QL8JrozOCsEhcy7X6nEP1hwKvZDRJJfzV8QBTU/wSvOBUx5AkXPXPf8hogZilMBsBGnqu+Ix319g
zDg32ffOrUN112Uyu5UfveDdpRa388uZe/zO9uZfPoQCrUfnEr2ZSAE/TD6wZgys2HveqU2kQ+AN
yDif4mPrOcqBqmd09lgrXIIMffi3D2V0wXBBWjMt/GaUnHICLVsnu8Iz7G4QDNQgy2Fd6p2x1xnh
LCh4xDGDY/szNQYnPxcDhrGANKSA45O/rNkE6Fw3/Wvr0XgDfYTyBC4TcbC+lugfoThUrdQ/vaeL
QWcTPuFvLjtc9hfO35in8ysV07cYzgFTM2ZYWQPSFvkWcxkX+DwdZns4ixngNy4+U0FsYOY8KVnR
xH47n9btLqqG0oC7fDNZZ0tanZAuZEu6tC3m7lllfhZfwS9B0TlMp+/RpfbgsV3Q35/JE79PGZ/Z
oTdKnIxvlv3iiFfdrGbd/ALuLp6Bpim7qjy4zm9Azxj8YdUwstU7Teg9Qv9WoA9FXQ0wCMaGq1xh
+srbgIE7wo8h3u9H77BU4DVNUYfYDnOGcyLLWRPNaiAZ3GYTpp/ZGdl4gWSLjNfT56l+AGBtcJqM
i0J2t6osLtPTneeyCOOy9nueSaZqynrc/Nn0Ma+aad+NL9P76j5gtJARCRQ/QMfazgxlMDiLu6iB
vXj+QRnt7r+Eawuho1+AHKq2IHsbFRIEvabU5i80Z6ggoL3gLPYUba2aVTMIJYEz5jVyy1vdF2tn
png1CXLK/A+t4qvznL7PPhPtfOLTBCb03HjDyGb/PM/b3nMN0x8d+SeOrqFyDJwyJLXQHHWLJ5+J
Z/qxkIbS27fHlxI0odZ4S6rTwGTBjGmdiDiuQxr55SnTxcPS8NHrl1YgDoqDW/vSfTN4ioAKDpW/
md+7H8TeGYKs5Ua8QLPSuqy/K+KZiNKj0DRBvjt8meWwwRWYHcWliy4X7WCotbd597P1g8KWWGnf
JHetFzsM/HtZCUtUS6enAcjPxAhh1KzANriH5gNCJ8p4VWo32Khr3mEAjZoh6C/mZMCFMu4OMMRg
quE7fpBzz+xxmyVXfUwPAPGBUlyd/Z/4eDe1V7hH8hOCbHA2i2R8yFz75CcwMVG5/INFsAvv7tN0
t0X/DUECDuwi0t3dBzJgB0QhCgRDKNth5Xr3Tf8VGnNrngCKWWFmdmV/x2BlZ7YyFPc78IlRNGJw
orH1bp39+DIxyc2q9/51BrE25I7ObPwYmm/hzpn9LeJTtwKYv3k9SHXf7gFaVyZjlpu53XmOAdzx
GzUh7xDhDp8tDFl87pVGmARw+jVkt2HkzkhpgCm8oNW2J8jrLhImXUe8m8uo2D2O7P6ltoYTsLGl
p5q4RgPU9WP6ZA/AK86Qax4GknX2ceyXZ5YC6HMtEoJ4xtVfFjfe4eXNqLczibLxuH/Z3gUG2087
d5/vC+vrtm7AgbeF7xRmkDyUPhBDoVh4q1tU4Q+9+6abDvkUgtSTPjftOZRj03NvN91NoZdGHpc5
IyaLMBiQxvO+3wusBl/lxZWkZcpgc7bagzXj1I4yhur+QFoYLfi8So3325mNXj4zKF17XqT3f+Ex
lcl1ZEOhMDpCJLwff4YWpGaQrUINxqgjjHRpA5aHdJW/OUmPYcb3ogS5A7j2v2IXGMo0qe0/XwBE
IJmAw5RtOKJsODo0rL+HAeJjNj0PjZbVy5amHRam8ARcSPSwd0tgIPYWWgLv1X61sNfMq7eTnkkv
hEwVvDDugBLr/ENR/OnmX2FuE7xzVQaZmai/l70iXVA2DP0Z2Ck71zhp8QEYwqqdpBDGwPp1Dl3O
KYF0mBEra3XvpWGF4cLudpGsn8QxTCjJFGQNw38NK+s3Q1txseAj2sCZ+fDJGY0Fe9S7/qEcwL7k
esAuvQm38P2Wavau+mE86V797BtmOiohgJkxa0iHpwDxFi4CJMjVOY7ZIm/DQzb8DkTE2VMygFth
fZuf2+XFJecWZ9CZI6rBuAeCrE6R1A0unFSXltGyGfxhe0AF2re8d4vIqH2bwMKzIxCaXm2e2n/P
agmgDSjeTyjTIscqBVjCit3BzXZenrYC1DpQpRNDo3gEFbvlkrvnmIiiUph4R3qVGxfyPpwWkQgG
KhujYDubZnxk1DUTCpTEao+KAyPFhrMqANTnrLKHCbaxfp0XGSZgcvYal6encRGzj680Hd7cBhwY
2hNX+U28MC4v91dgPhyV8n2Db85EE0SrIdNWN+C/nCKoVAh6r/4ZNPVlaRseHMXPo1eCWBjCtqO3
NyLEV8uf1iMJN0RHaCP3bKDOdPxuDEaHt1OQ3asV+luPDslxBHcju6PzfWVo4SuWi+fm3XwsF2PE
uv+YzpYBj8mlHDxu1I5eBJacfLhlng6EYQlcTM7xBieKwwfbrjmtsDwR9Pften56XlM2pxp31xvh
GyRVj5QTty6jUFc4po9hAbJXhpffvuj/IVEveMk14DPZVLeA61k+GMKUmI18a5o+Ufdwbtg2ACig
qVvWBmmxTw8A157TAW84QR+XHfAUfQKyl01Qy08tA4e0X+8X77P3BuXRP9fsyRFxenASm4D3/WHN
9B+Td9eeFDL03iXeyv2r4vCUXNICeQZ0oGPwT3zaCZgmWBMLUEMfINLn53hR/PTecmDDAO8DOO4F
drTD0CXNHXuBO4YhhkIVnvw+KJf9bOY9V7nFrVVgqAvOyFWRVT1nCgiOGQgJaG62inNa4qCkqEmv
7BYRDYAiCnxMSfGoNc2Tt3NjOnuYb6QEGIdoC1ENJnGc0euoUkiCxmLj4qfLcO4s4bN6dikiMQ+W
MBEFZTraZtSiQI1SQSZaDu5gWTbtFEUUAFokLIWYD0zJDvE+AxJZKLGwJEC6IXHYIpai/y2W9XOT
vOLszNZ70m9cMU9K/x+vw+LfeCnp5jD7qwDRg0niAlHHrA0OIUAjgJ59flUePj8xtCQKdKz6J7qU
glOxDqPN9bDi/GfzO4SHCKNBqwc8KvUg10zpgcL4UUZXGvVT/3VjvbtPOBWprmHKkxi79BoUIGp6
NLPOZbEZnIjYEFa7uWgllG61z6rYKo+Rz36cIY9xjr2MhBYATlo30BOHe2qxQ9YMK7BDNYNV6m0G
BJoPJiiYcGIt74ArezCR4DhSeg3UBUjK8z6LjWnIG7M4ljtbsSzZHEX4Ss5QAbA9FZoSTT47yYL1
RkxfuIHYZsyTdGleIs2b30ANAYBhXrwEBOXtVaKzf4bQMQ8H1Bsaj4J3bBtxrjMDcY6rrzSvkF3e
54cHH7xr0r5AwIj3QPmeEA3+B8IxhOJgNNt4xCGbfVwUS8SD8jap6pzkQ3xMiApsCOOGBebfu9fe
sfCslWvJcgtGlFEqWvUUyim2wiW9SAd4P5BxtPbOtI3wn+cROrkd4UVTUoWXKF6IZYsrhhM/V+8T
Xbuk6HFGn4XFXy1VCwRNKIpjr5n0h+A1Jf7B97i4kfI2KD7/ssMCT5ygEEGFvLntl8YEMlaYb83q
mlGuZUdYNG9gZ0/ODNMfEwOY+OLyaAYWj7Ru1ih2Sh0S78eEs08BcQJ8bwyTrekmxLaVXgYFtXii
31dOnciQsBtwJJMdvqkUYOdhdOOHNrkmlwyzyKoi22AJvj9oTHv4nMrOI3LcrCoehk9ufsIjczUY
qliDABry0RbKkMYZrq5BNrKhXCh6kb3I/vJuiRohuIaZM2WT5uFKmSf0Rg9POQNkVZj4ZrCOLg1s
Xk3+tdv0u1r0ELEL204CvT38U/nUOWJ+IZqED615mrCpQVtmlYj+1xZKPUBqgFaZey67COpk7M9c
qzy8X9wS7HPUyp4ergITy0ZOuPAHzBQ6Dd3DCcZromVnz3i2iUKGRy5rMljVyl2iNPGfaVi8/Z22
tWuhmkEJVu4/bYjhHesPnt3ytNixAHuSjhU1tVu2iTudbR7nwFrf8C0z9qtzj9lhCFYG9wWMlLPa
DloCkNBtAujHhbipNHhAHJz2c0trDF1PkjYhm8cxwApeLAYniEQhPoMvialvY1J8zE+VeRkA8naQ
FrvJ0beOLasS3ysATGs87HSJ8g+vfPLOqQ/DH3uXSgD3713HytfuM7cA5qNG4lgwbk6uzyUtHBpl
fn91VelFGqf9IFG+N+1dLdv7NGQf8BNa4TkLofKCneURlBCBobVQQXohNMD5PP3zLjBgs6SXWyQy
9WyGdWbOi4l21j/kpygtkojl4bdIehtGMTEjBC30KMjwryIMtNHkhlY1N+vezvUZJo4WEEQH9KPo
uUF7NbpXDzRkcojMOJcJTBmV1bX97r1CCoymf7CDLSGVjdNzZgsrYXidu6wxgw3bL4wO/rvGpi5f
4jxcOal/XxyQC/DttolPhU7QbCas9yZZ/4k5yTdw6FOddP5CUDXJuGK1ZEREuh+mY+zYNb7UcpND
fPg4myYyODU92mbMcVnqJMN9M20XGvshEusgZwenlQhI3+tZbNWK6zKycQlc1Hvidca2bdwslrSP
flfP6GEVPn9Jt0TB8CGTeYMC4BLO1iZ0BFXm7ueV/qFPDpswS7qsDIkKUWqZddim1zJMiNjkCsVq
AlIWVb52HB2mTNaOKx4CPj6tfJjcaPXXUIi5Y/+XF5IiWCHwmLX8yjbcyyAPNGoCjiKrMeYyhHHe
OLjHIXc2cYUnX8psH/sGdnHeBGOfBACTlF6ZOO0ek/Iajk3ypASN2KQJcUBZJMUn6nolCzUyWJ8Z
421e1zBozRnBHr26RhfasO4d9pQP3kUWjirAefBamGgTovkCDJYA9u/GW+oROBMzf/Kw9bj3nMO4
ceHCpApVpc4DvFXqn5dbVOcIWkC0EYIQdSAnDkkNikuWfgjb8GH4RJZvfebCMnY8gOOhCHiWIhbs
hcBrBxQpasZ01rMtZ2ZXcSVw2AD4Sn3D8K/oE+UUsF/gl2VFfmSKThaMN66ebwmBzVp6XgSchLNn
j9kW3ja81iypLNywcwoIm3hnhvMpo+LE8SM4dAYcoMsQjwf7w7/QBHm5/BCqCjp8iRlsFZsGfENt
Y3cNKWLcAH8j6egx+FCiQDYHAIaVzk6d2Tbm61xoncDiQ95+npr33utY35b61mn62Xd3pmfcqi8S
3WCzDUvzF81W08vAqwIcp+ZA0zAgkoMXMoe/BQeHPMvWF5B7+39U3ddSqm2QBeArsoocTslRARXR
E8qwCZIlc/XzNP/MwdRWNhK+8Mbu1atXVxPp1vo9j+mVjxreKuwl3gTCB+q7gRXmlVxrRr56JTUD
HunvOdWUlLLvpdWAvThtj1tkzprTtlSJYm6wslw3fGr78OopqbL4zF/ZQEAX4CD3CpO/l/g9kEej
teR1SjOkailgDGYz2kST32UnT0TmFBXsz5QLemPmNKGGAfiTPNlq949yHTssuXhN//Wl5iMvZ6uL
z4enTF9Zb8l9QrDkeu2bZ5LoLsa3zhMluqUoLVv7ZPdhH+8+7KvZUfEwuiLnUH5U7YB+LIby9XnK
ReJysNaH2Zgqtey+sdj9gMpYgNNpf9YT62Xq71SvY6WnKtdCeZV+IWK8ffSJxYaHO62vNoTnI66p
lkT58NC6FV8DLr+ZQwvErj4AZ5utbiyAv9snUI4NDpa+2ddmf8zLxdtuT+ccxPffN3yTXHp/e2mv
l7WTciVpslsLtI2TuBHNEHbrucJLUg7mrLBJovc7q2bFAe0g7lN+EZRpVVXzJLeqesuT8V/ttFRn
oRZPKlQH9+6FkZtre6R7+5uezJnTdzPCo2SEP1JqmkmgX5LBXyVD900s2iLCPnM1yB3j1iX9v1+Z
KWl1/y7tOD88ID8MlYUKSE4IpwEcX2sp+tnX2m479KiAieIrvCB1LT+uUc6HOC7gbo35tKpMtf39
RwWVac5eXT7Bv9IqbFCCgiOK3vy+rVPDw/aF+QN6mGca8yGXLbw2ZH9BcF74suZRgY0/1pKCEHCm
WaqjSIcfUpGMJh6dxxSKGE0HD5dvmMX+SpYxHPR4/vf/fhK8dovoX8PjuPCYP8YnnU/BFI9eLHyM
PwrSZfzfzRLJGHcL3aw8nIQdJdG3GfzJU7DwftiG8nCdye3nzP7CiYjk/t8ubVq6LdcGxa9yRLYz
jSXt2eAqk5WpRpDLBWEmC3ZRw2pH4DkC2kFkImkjAnf6t61TQEK2CsJSZIyJ9KywMXGOWqNgy32M
RsNzWewqW/IgkBvMnHvstjZCAMiX2hRihlE7FIMzeAHuqh6EGrjlPW4aZLL/4qqRjQHORQ+8p2ib
xUKvNwxAWPWdOYiejWzzhUAZ3BsfGqDO1qXr9b4H6ncGtSk4GkDtcjwGPSf0pG9SM+JA8Af59CsM
VBwE8K+DXRwp+P04Pb1eMMC/diW13s8IdtSNUaeKgs+3Sv7bsvZQNUFGy5cE5thDOJFCypNt5wQZ
P4hWR/xPqZO8+N70kcmtu/7revlSXUE4eKfo4I0ejRgh0fdCd0ekp/XQeCAgLCj2bMAlkVKkUGkD
cpbSfHT96Vv9TAYBfx2HlGxHUdIe7xcJUVDiM/ipkfEVOV8bdSbADcXGr6Bzpr5s0kU2t8WLQ/Hd
Ia9Oevk2zOJiDGUG7ySk4qMo5oPcnr/ajChwyjcjV3HZLJLN9V+iFdeMGljL9E9xPhQkFgvy3+ke
k97cs84iKn3DQIuYeqRDrXvLXqocIfqghY/r1+p1GElMEa6XJRmoGEIZp1qlx78Orkw40p2M2PkV
FN4CEuVa+5tSYEvsk9Vg7XH78vfCGqZcXWgpdeX31Fk9zgcQbnzNacNeEr9ojfhvaYr0D9/j+tZb
cf5ca/epnp38zO2drxaMtcjejKj+rUKQHec/VyaO3sh8RsbQwff+i+Wf6Dz/AtR/e+uX+Ad5APRv
Hpe9zWO6thp0g/N+OdXH+D7qr7USyDt/98tUkhEa9riXlI7/1Ps9lY+CmQ+jxDA4Nyc5S/PG6g5M
TOLK1z/Ln2Kqshb6HE8KE1GIn5yq1MfPBGnmxDAxjFs/SyrcaoY4R8FAFxUdxPMERNt/h+Ym1c21
mGOnjgsNVkJQKLN39l3W+Zbvca/rXkLd7Gidgt9onWjAaNI1HZ1WoRXq+fHv0qGaJhdt2oh/18+Q
uj9/bgYCBwGXpCpL+Y6FyYJ6/tpVLUl9jgVU/352g/PjX++vt/WKMs9msxQ6yXPrno0JOPDDGpic
P4s2nWibde9e6cIa3swJC2vCq4qW000dDhTdgJ7dejiiWl2rq8GWDQBtc4uWz872xXxdvxRH6Vml
ONp/gtH8JFVVo8eiMpDLin/7z4fv+Ff8TqgnMa1vblXwkMEWqNqRM9SyhcOC1FVLC8gOC3lKthGo
ziEBrgSjN/4Vv2OkYikfqh45rRktu4knDAGXATzy40JdC4fzv5/doskoOO71AZPkHutJlf/w0G81
W3yyhjhSS9yJZgX5E0Eqh6VdJI2WMy2WhQu4zFQgeBCD+k5NnM6YVg94sJbgwHcFLwn/4/z+9wv8
qG3TnSxVfiKCpMa9Nx38d5B1s4jtbpFC9IKFXtf1lRwGoY9sTV7cX8XqFfw1gTcbn4qRJBuocjrz
iqdheybgVKinECNz0h6mUv1Qomef2W9EmAmQv5ra/jCHv3FkWsUScOx+oMShM71V292nAvOnPXpK
lD0/VSojpJ42K6iCLlc4V2oWAI0DqMW3TpfbHzWxLTYBydN+9nts/Vhj1TWZ53L5wMibUntTqnni
kLYZz2GjrLRFoslo8WecIk52f/ujdpM52jr8kV/u8Hba3Rp/ml2jot15kis+Rrk6GpCK+qTKSyAB
euBhwKra0ji0W0hX+ETQy12rMF2mJEfnFqXwRk/qPjmxdmzPVJboB57Ap24mR+yjdPofc0gBI6I/
NgxQK3XR0vGhxyRSxm431PbtUQ3uwBBiYICnysrUHQ+dJQrCoTX/dB+eHjpOLG+Y7TVTiUm1x4jZ
e2E/bCM3sauUyIP+npP1xfk1X6q5T9baMdFdfQKZN0NntxewvJzeud03AWlH2anau3nMZizmi891
x8Xil++Wz9vOLw7993li9MjbkBJWU8mZPao/soOLcmGVBO7KDuA5qzoxDrrvJr+dwUdczLpzP6hv
wp/ZYr6CdliOfTLPHa0mv0VHXajT3UYOJDMuHUD2atHQBJijmknduHVd04XtG7vKIz1l5wqbrpR/
QjaptjU+R1izrD7TI7PELaFHy03NkxKfNQsfQgyM9/sJOPWdeFO58vt1xLV8yHzXbJJl4x22sZY4
tLLf6e/pY9DbM3+1eIOtiGLCYsUw4yZXgDA6TE+BfCauUERJGQiXcRa/l4iPzCkgwbYl5opWqi5o
0XVBzmcvWuQ4ca+M4Hr+Wfgjdv6/yvQzGPzTR2bEsa7m0/0KSSfPbLaHipLu0UgAMh7HtOt0LOhx
N5IRVHMQgWBjODAx4RhBQKiSix069bHK6z5UVsO902KP51b1M2xbGS95A9Xppw8/+dzwCIhzbs3x
YXSVXbp7OOQbQt4OOHKGObvDZeRLceELbTDuxnniJkJhqNAFIgY3feUlohtXZB4Ns9Mzw0WqFQyl
peQJKL06bSrKs1OegZ3ccp9nODIiTSzoQxWbM097qpGpu8r8k2AedLb5V7l9RzuJLRntiFT7yd9o
t6oa3Y5n6sD4APyukA0tcz2CUPknxo+8v44oevw9/wyu0sFOL50WvGu0ZWvgSOx49WSwqkECFK1x
zDSlkb9sugFf1RrHqlMqk6E+c30x5F7Mh0RcXe1w2fRlY2LEs5xWTt+puPnqjEvCAuQnZPoaXAJU
WZjOJBvqsae8IKJomzsS5KhvBFjxxNQ1GyXzjVnqPkfvrRiNnM0pk26JYfLlReNJ0qdHpyIjat3M
P13JGsiofrJ0p0fj7mW0Ga6bQYyc9TIquE8tyZLAc22pAuEiLT7ds5mp0QnWruvgX1QZhYV3L8lr
TTcZqcZFvmI4+OS4q9dl7xPFLOuVyD5wE78cK66lcn18tNrRIPrjkTFY400OlrtfDQ1Pc8YxEDi6
nBkVDaeigkcM03RJwcrkN8crRpPvxNiArVzL+0maZpVMRdPLOHhedo52L03wLAWmxaKOURuNThOk
dhotDFlLatkFWjjbLmfxWehPPx+eZ82xhPb802aymcTo8ta467qXf3rKqAoWHJL4Mz1hnzVVQGLx
1mV0Vh/BEHo2gb7v38ORsnpt3K39ZPqpykezkGEjm5UqdFVi7eIVzoezpgKhMQziyOOY9gbJrBmE
WtcHH7zUJBoNtZxxFQ3nMhC3oPNLvAa+ogNR1rVSUN+z2qLsVfeY/t2zLuxaowRTE5EVFNTBrMEw
7jqC1ru2jGbnikYK0/0Q3aQPttY68z162tDaTALOj3M3l38NuD4kc1lL/BpDDqxRpm7fXZ5GMd9R
R5g4UlC/Rfn4bq3d5EwOIv/E5d7tB6n6ZWR9200c3dw41OafnlmyLOJyWGMZi1NFBTLzbRdlwdJ0
MK/Bbtr8EQqI24MhIpbao6JQw7l17c9/G6kP0eTsc/4ZJzLVscpdRslYAIwW9xlpTRhyfRgkGHxZ
c+pfcdAiekeFwaV8Yif7zAULaRS+DZ94N/mvpWRSiRtaJsz4T1t3kDD/Rj4Ddr2J90bNjoTeUdgx
guDPto2khcyuHi0cbX21gjlAbGFc/Xxj/qmFNNR9P/AG3OPXMLLzdM7wPn8dLRFGtoETu0Xx2Vxg
GpgXQdFM9ZWS0tNxt4UP/Mi6QqFcu7Pk0+j5GMDFZ/iAVYmnlo/b0rB30uhzFgd+pMd/m4eRUx9j
9XJ0u899m7qMDAwluBW/rVywYD8YUDFoAn9A+HsizqGSadeqNNIxp9Fm8tt016m8hdJ8m5JMoFLR
sP6fvjOYUq/FPdKmQP6hBvV1TYm6GRPT0Hw8q0gPs9A62iPNN52shUaWFXemDObfNxBjV70PaAU6
UVQlnCi4Kit3i3xxkW9Q3/3VbMjj6r7wrOymBnc0c9foAaRgWuSfdxO1Y2PWfnuNiMn8LXrMBYUV
YN0SrmlmuupC6MaIsfqgBrODCORXdm0ECIQJ5M1QdhU5TMfUh0L3DniyVFT5wnWfauT6SaOtUulP
r+Fon5DZ3udfUYh9h3iHVoJ4spqgdZ9KuwHJuzaJh0HxOznSGudYH8fZ0baz+hx3TXvuePoZ+6oe
IionxE7ROK3728kr8G7Vp4WSMAbyz5CBJ3ixDSsvby9TT9scziTnVd3xsRneYyn57LbGr9r575vY
ivcKrzCC29NiSD4ldpDfzn8HICqJ8nVyX0UZFafKEgM9U7fAM6xMdHThZRM+5HROFdUjhpDX5/i1
H0kBGHcBfi5Dflk5PhN/x0ix+RD2yD6Tp/nAZycQc7DiamafC1Gi+GYM2bNcxYMtofChkObzb+fy
lOqmf07v8zfFTwFUZlxwG4N0zOfq3d7FX8t7uJBoalf5egEaNV2Rs/8+ctCELhJYsZprr1tTtHFh
mGJTpGday/YkRGHkaGMJcwbeZsgkP6U7G1x8aXDr3ry9a6UpQNADEioabd8FKUhiEIT++tWMB9MT
YFtP/EtkvJjonh/HwGbSLYcO97b6dKn4uXQ+YOPt6cctgU3Y2r9+ESWqOoqkZ8kBX+vef86Z/SrW
AiSL5PccuTtsGfCoBhStERYwQyNpeK/Q2b7KtD1Jo4tfxFKTPdJxWDSyAiaxcocKVIxrUR6bG1Y0
LMbucSDnqKZT10rtrfkjwo7tIV6ZDgPdMSjOrcMouiWWyYdG3sZ2GKXqgG0dE1/HqQoc6qmgq0OF
2Ui7vxZjUy3jvh7xXnQmk6V170DTbDF8AIXmuoYN0Oq/IwY76/C/XR5nsHo9m9lHe2eszxZz62lc
r9sw+Glkd/+YRw4ymXUs5xlKM6yBa99DrushHSP8ZooUgwK0audfhNmylb1Chst6oVp4LKKkCzYO
kHGOjUSuVaDjg6reRjXvFTtFglOLSbppyjIHzc9LR5Ah81m8tben9kyoTUmir/TbRTASG9q2iU4p
M6m/v1Qz/0bbXSPfXj5vuqscKonCWdJjH6alaZ/8Kh27ch6tAk6oz1uEXI7dZWX7nBEV+0erZUT3
pZTA++2IJXH6S2uzS+z244Iw3ykSJClW9+lS0hiX/q+miAIU9NCS/d9c6XPx8nmb5FvTMsapbQbn
CWmZPDzdtU1HyFxYV27zA2bAJNvNf9z6tO3615/rzyXVyFJg/8xVQnpkUf9rhOK+aEhp/OKsxXIa
ZUelhurDoxvBmAUBXJ4zVBnQe8qI7dOGQfxAkR9nQPr1k9jYqu5hVkkT5wzdTJG1G12/fxpT2cVN
t/T1i6ti4yOcA2FbDayBaAyvu/rL+FwaNy7l3ehhOH/ZRsEBmeL7l82P8h23cuk9PcFaqERULt0i
v/Z0NPeOzT/gwUC6Iazg9/GhLHPdb3B25SZLFCv0MhtFDtNfLvEwr53AE1/QrhySjhix6lWL1u/z
8XUuRExpD2LaD+SYbr1+LeMBW6E39WVlELerwz/+0ByfjsuqzjH36cavHyq/Sdzhy3NhyAt4zBKR
7mUbAR6rfbRqZV4X1TMet5RWwTxlhbO1fEaBsWxtcHmxZogZkGvlpf6b9y0QL+P3RXdwKf0+LZ92
rzNVp2uCfIIkqDQNsd/PwvDyPL6UhdJSgO73Q1OZJMgWSQLQLjQb6EGU4falF36/9Fq6fa4rgQNk
olqm9Nx5slzQgpsr2gkAqu3prSJFoX2o3NKIzunv+hT7c0PYWk9Z18HZDJNMnmrZ/+vJ5+w37DZS
9JIj1fJogyBOq9bAsS6P3wHMhDDmLRwfx868bt8zkIdFexMFDtSilD3YV8aoUn8hfkSZ4e1Xaqq6
wo3DE2CEybip3kgIzMuJXAl5fKMq5LUKPkemoPd0ZDnn8cbsm7jJY2HdXlRuvVYBK+mcRW/TyD1W
rG2F/u4zNTxSBG/njH+6HNiQtTXeQHj5KSXtLfAh3yABcDeAIx4j9ZBKXGlwwiqzx1ABmuarobU6
ewo299GErKgSfuazv2/nlSQJGznRNyBKDuFEIaVyVmJzJzXcKZBd3Qk39KQk3jW7rp/pWmFyRFff
PzJjlNuoM7QiL2WQqMpCPGTKxdLsPSDgkJO4dcb1L6j4vpsYOqaWEMAWY9yq0CfYUX2QZfgTHw58
MlYNd5Jp+Yb7QAgZkLl4BPGtIbYb+daXyg6G6dLAoeKhydpDyXYDuboH3VMTYNRBEobBoCZsGc6J
eFECsWedKm7xOrxWjVc52wRfOvlRapKZhE7FvhCpdQLVg4cI2h+HGzX5hvvhjid7qiWYZYwYRzR8
sE90ANWxykJVK2nVVQrlV6XQgMAKY5a+EjE10P4m+e/sN6wMRsJ7iq1OZtoIVMNRY70G1B8vCxhA
7yCLErvum6Jsdo5URA54C3ebZAtE+omi6HeO8jJVK+AQ8XR7So42do1NI5+uOoj6Y3ZcPha3yoZb
WhfFF4pahH5YviEzdmUGvAr3kwZvzrGDutsqKtbbvANYbVAErG4+Qz9Nm0bR1hdNXRO7sLApJjHv
n94ehr/POSIvbXZBXpwIXiocvX+cUo1rMCZeuk/N41qiREdRvn+yHXbWnZA5XrwWq6GCcnruwqdx
g59R1ztFWntk/IpPZiDByMruUewsknZJQJf2/xBuCHi8TF9pVU5LVoAiuVUjWXEYt9CYq4ZemdVI
fCQHV2YpBc2HR5kWc0Vj549iOrWJ+RexT95DwOUSI6yG7ciA/hOJ95UmOYD2+qd4H+oayhg3d6Yg
eLkcTDnKEdENoUhpu+4rZ4tKuiqve5emr09V8tmKqmwFYfK13SN+pMG/7cn5H36MJ0auLACFvWRQ
MVyH6Fe+Wyyl4+H3PXKoVY+1ciaGtnmYvd0ZiRzhtZEbXl7QOAuF9tkmeiobaFO6eRrTlHMcOL/k
rVvlt3dG2GqdOtQpEF+/bwgUdBJC7KYU2f9W+4+kYudg1f6vRJOQj0jXnhRKWVeyX6vWk3bh+N3A
aSDFfCVtpNtSapnJrGwKPKKgJY/k6i6Qje1je1TL7l588laBKab5jjT8ojdB0MLz6UJTxF3c3TVF
cEjM/ztXPnQkkpjpcjF2mKooOHU+INfBR5vTZ2Dgxw57bC8B92MCzrKSNi/fDB+gVvtAjvEitQHO
JdTHqHXTT/ne+N+llgBvLJu7/vaZo/6maS2Mm38W4MPxcaXWko3yk2KmVO/XaZ3i2PxfiZ7xW+6Z
PcHNrucBaY/j97nY5+lphjr2T0VNy0gzp0jggCwOhD8WEYMmVZGCu23GfWBoC09YfF/oNmGgdW8i
/5+FunDUUIQgEHTLyGdqcrXsFDzeKicRDZSMxaOCSZ9QaQxlqe7p0exFI/obg6OOB1k5vXzZBiy1
45bCMrw3NgPDaIDVgDr7QMNQKdIXePxy35i9HJNUBkMVNfRSN8OY/C8Qlv55cmyNUVJL2Zfff+bY
ovozfKXaUTmyEydlXh/zETFSHmUGT7j70W4c80pk8O5GJ2ur4H7UxwnJP5Yc5V3L8fIlItN0ZS+N
OsGS82Bcj8LPyV5isMCovOuqUsWSimcXvr1cDLR1DXNHcYIjhdNp9fp6fmVriAlU/p5vhzIf5B+D
xW7kd8G0SfRyzcvbzZgtMGVwRLkSyikxOqIE5UMbP3reXy3aVoRDyJzq1muqnWxvXleLijVm+rHC
hkO+GVdyzYcogHZ4m9UKCtcVKFMRpx9umnJ//+3QSPuT8vuq9ppvFY3xSrE/+6TITE50dCM+W5pF
0a0Q46Z/Opw3Z8Nbq8DKTTSnr45f6BHZqZxNfWrYRHPUWFDJ6WvcSfV+uVoTuTQpS1hNJsRIXt24
tP9B36dpd2wuzgqBzRj19Xw30VQlozJ+SUlwwEx5OXEjBnQ4yqkz5nWoqfeyZDv/RR359sPAeB2f
qvVBbfNPEz0x7tYP6ioxP3C25v18mzXWQqCxEf1Q9xputmWFl44+LMJPSp85tFpUsUIPb854agwG
s6cjE1W8/yMkopbF1rV7+KsenpbP0tRUaGuyz+jLvp4oBNKcxbkKdRBPgX8HiRPlwxg7BimrnN9W
cwyKA1rBAnHEQr+c18ZWRaHuGoa6ayD2ouSoP3+/r2RUGrrNSXfdbDtFILyegZIM03QPCjAI4f1u
Uog6QuRZDKkoak5/EJ0QlcISebOvKd2LxVHeqHqoMG2+t1cfZ1aXLJ4vjeQj0J44ZrAbLpuGSipp
sT01yr9Ob3iUfLapOre8mQOy4gCfk02EOXTiLIyb+cFcQ77HiFStyQ6Z6Z3IKbO0XYF/f18FTLXf
t6jOlRxkmqev3Ps3DfTO4Qvnm/zm75P2+YNhpl7nvKTsmwQ7a/W2sagycutH9JymVf32cuxvWhkr
UyspEW//UWyPmTD58nYnxbS52YU7dr2UZt8z0/hU+vuZyRZL1PaCobqswViz/dqqzkWxVUpi2Xm1
uHq9vMzew+TazF7mbQVkzp0VJydtqX5kXV8vvLk5oPNcn18rDuzN9bFxKIq3Q/7v9mfGfj60W9nk
1j+4aZnh8fHQOz3tPhKvOQ5soSIPkgF3mKszxSJcNJJ0KR93a/n9yGqXSlhFTPJqno37tW0CYAfs
w9/3+fTp9/2+96HJTduFIVOaZHQl9/knllFT29bChxqHZeD0p+YKwe5Wtc9tT2XWqFPaZ907/hzx
I2mGasyXI6As7OpVFljGtnapMPmGNm+5fdOG2LkyiYWKyqtbCxPVAclCjLvz8PrpmDgCkgxn70UF
SMgU3O2Ysby8ROQJ22d9dvOIHCFR4vdAoO86nIb0z383te5dq2ykwbb5law9XQn2xBFYgYzDlyCO
Wrls1fswVs/D+UDR7hdZQSVXhCZYGbeQ7bxj+z91nG7/iBchIXLRiNuRRilgEDTB81B3xznt9QY2
g9xgeCm07EvLH5ay1coBTk69PdUTVQaE1IGe2wpDF82jtHoMGW6ckHpuwrtSZWeGnDEfsFaFsW9h
bsCFslCwQ3VLndRZLnRgw0YI6zlZA8v2Tp1fUfHOtSo3qexKoptnveIoyYSOjT2aXnWwDl5KvM50
ZmBRliuOvnxaEAiayqe7Vp3qK2wVNzX4WvZiS9V8X/a1x/VLHFU+5l0+7g9TI57seBqyR3XBzqD6
Gtf5nS2GtYpVd3GZU2f5orab0Qdl8JbB98mJI9FeYxmhPgg53moLVQ2EUZDU6/tPFq6bRLFiw2cm
dl/pqqz1ecPAaTNXJmHQdBxCPwzjmmLbXzGGBdYfH77/+zvXmjbwXRSPtZWPvXGp6KY4bHQ0gUfL
0Mz58XSCzCBnBTvkxv1bPXJC5MYQFxCyfahKmLlMNXtqYmwgIOSYWsFzCDLBetFBwz8wHuTamE9h
lqVr0XqUOvh7Me43j8rd3hkSKEPRXT8cjIoVzxGj5+9MCXMydMmiabxecCeJCe0e/Y/IcdxyrqbJ
rtu4hUGZXfpwXMLNCCjwHgpX3phZw2u+H/BWs8WjZeRQVs/ks87EhNLCbJ7sP7FG90OtmWg49rTO
00GhnCYa3CElaK8le9RxDmGfGWLruz3FlXQHcUJSXd+ncPkKoACzvtzNpN532KWBBGZDvFKIEI0l
LizTCpYHWZH7RSLKAb0f5Sokx93NcLwk/uUkNUAxQnXIOuwmETvJd4rNPbr3++FclgUuaUPCzQPA
bCfE7V1h6v5G1Ls6Hzz91nI9+A7F1QymeDml4FHj+w4AIc7XpgrPnKtW8s5xdeeKRi1jPZnH4uuL
pgCNA+ovhiR4DjQfnAC5IruV4sGFD14DP3gSHUZiobGUiF2wipsi5VTfwMjCH0F+C979zx3St+f9
diKbqsEslAmBG4mp9HR7exgsa0WOx6W57+//FTfkLYk4VG8dKsmX6q6bLMkB23QX2u7pz0SuMRM5
yAgpHPOcecFyWBE4wjsA2cz7M6EEubViBFqIuEqyt3ojK3GocTUb2ba9K/+W/pKDzsBa/NulAFOz
2rxeHMhkUeZlwBVLM73CrAvIZFPfg4PAtrUMatp1InpIy2Qw6906gRvFEpk0D8OaXnDt89+XGtrv
V7srlFJToFo+EbXphIjOH+WlGMa/L1tglKSAemywHL22pDqx2OpuWBga/2u3E6bD4rF90JsEgmCq
RhreMEZdFP25Tqg4fag1zhs+m3o66pkCyNN1Qu3PSqWKzuPp6+XvqXtodlEARD7fE4P8D3Hw5I94
x2BaGQawujbdA9QuXVTEqV6VTvx9ITzYz76kBpnBpj3qp/qR2Z4ZnpdVXQcCW5Qv9kncdSUo2G0f
vzVumfyM+nwWVEy/Ue0oXt296rcXbi5/6R2MV928fu3q9DPH77HFImM0+F/KQayfV61uyMbhj9fY
hYyz9JghxsN8PCntc3ibvqpHaufrwg5/wtwZV7IKAykWTfeShJi/wwSK13sZNYaKj8s3lcsUl1AB
bPHxlfpEH+hx+UtZkq35OvY23ZuHPpXyJve8sqhnH8eVf//951TxbDD/Jeuc7+7vlTE6uQ5x1lct
u9fjDFK+QWsrWVRxJDW+km/FGkZEBPKxq7hBFXCCvGQYAPlWRtt7pvmvWC0Cc76i1v1rUphyU1tv
KgomVeNs28ZGUaBZ+VscsbRQbzYUr8ZPK/m0bJnm4e2MrSEwccOZ3A8WFrzYlv4UtaNYVr8C3jXA
pZ18s6R+0dvbFZWD5Bd3ioKyTfb8H6hplIBEBPpbmreynTXvvVB/or6eBIhHEiMyNQE0a4Y2WJST
CDDnUqGz6bx1Wu/TU6lHvNYcn9WSdGc3/zLSIWD2ZKCkupJjrS1+9iDNa2leVBJw9Toz6VD60mSW
pjS/7sX3puDk1BOBz9a11jtWvrcukffaLJ1MtGw7xH1DKRIaUi/2jYPH9OOfpLQ3HbvABg451AcY
9ry7BpF0x02GKhPejFVxsDt4AC+DmT2dZet/Y9K7q9dx2qxW/POvUfiRAdBbdafZCvVR1iufa97P
vGqJnjWJSUYLJI1JggaAO90v7V/HzIBxy76RbIx7p/a8K7lADKvTTrLouykaMqcXvjTd9wskR4HS
yvT1oPnl7z1U3wsq3R5K22GydVHjZLYsP8ByUbBeXwLDYpJLfjnctLQLl/imD15f9n125ydcwN5m
GVWOQjnTBSEuBW1WSuLgC7beEs/p+vl7JYe8nAn5bsyz6rXX+3uzJz2nqUNfwsP5pXsnoGHOQZFZ
qm0LUdvCav3bI+VVt8+XXJ2bzLvppwFn+7q0nfPrlujv1aNEcd9Os7gT/2j2SA6/NgWFrWf1/G8t
9Q/UnnkVZTP5+6CH1GuKlXwWe01QzoNOEgqS+jCUA1aml/GEG6J0gdxBGwSih23kWr8HgRElS5aL
fRmm/rBuWucX/8Y9098gpJ28EaZzIbXZ07x/rN+smpsuZDvzWzm0L9fKVXVKqXcFy9MGKfzjK9yy
ogCNFSFiDooBWg5msUb8ZJrX30rEVNZv+US58HIkj/FehP1W5q/fMfmTgx1L5a1YTfVOxYopday8
Pfy7KH9zUaxOsKaeHGQfU+/SeNrKYWcft43cjwOkP1LN67v6gltMKBXHVkpfgyObSMPPs8c5Dz35
cSYU0wyw4JpxW+Iq7xvKqDgu75LTVF1KNBVihDOqfGel2dRmFqaXFV3EyyD3kiRvpmBXedseFH7m
3ZgIytEZ6eEKt4tGXlTW4bmuv/isVGDXjFyjnP9lvqjFG7PlLrRLXzrzo4yiHIpyitv3Xueok7j+
72JpEewr73LGhxfmuzthSdSS/cvg3FOW/Y0ZoYzv+Le++ndqrP7xaOeLynoh7rS71rnWGgy0X07z
jaWWAknn/bW6PqvqrfHf2KNYWA93cf207+pw0Zt99/C8VQpBkM3uqSY0Ay1CtSHMuGelDHoKf+4v
pdSPereTs8qCqadte1X+NgYkrcF6JKD9S74Z186h8q8SoQoCf+TRArpHpRdcwRZr7F/+DXJYjzhM
bFPUrfuzQBbr+25cLOfYq2vla+KiQw77aVlZE03d1dWkUJ4hjj6vnoUtahcj6m3aokzdzTZW/Syj
IjIZ8m8ZCJGyDXHP0h3iNRi8+xNba5stp+fzq2J61BAeKkCDgvBvlWGR3Nfliq8V8l1Ws3SocRbw
IZ5+/6KIzWxkgvqwuoAPRHKmZbDIg1tjj7QXGHX1zQk2WriUj7KCctWiCil4V1afUyv51zpNX4+/
XaEbEhbvgjXr94eDOu61aRGT7vESqYWylx1SfROjY80czgwznxzpw8/pBQS5gjL7HsEgznay2FjJ
SJUl//7A2wqqxB8HiDINX8+hRH6IsQsFPVi3Tq3C0Kdy4YrLi4dHOhjH9MbZOTXlYczepSEOFXj+
OTX5xuG6/PH58a0aH0dYfOnww19ev3NHL83r51HJdsKVne3PXLyCMkxz2uZbT9uqxTcCDP9ICtMW
b7WZkJN9Hp136PskDISDHl3gBUwOY4uTAKGT/PULkIX8IIf7fqh5uO05Bti0HWkJXPEOblszx5Fh
Z/IL5wNI+GP4aMFNv7DpCi0OA136eI8wxWNEThd/5fW7FjwlarnPuXFNrxwf/sR/TSxdKU89FSj6
Sf1gPIVAQWyXNVGjga+LRcIH7t58thb+eTix4YEH+T6c7vHkv78CIzi8fNTimyJaL7sBq1hTzjm5
n+5TnEGbqvPbS4QraxmWQhl4hj3v5qiHprYEboR7qBG0XXxuo1GYmXU+uCLozbnrvSdAaG5xgfDH
0Yvq0Jsaz/8T7FXOj/5rmMAv4kic4/D4w+O8VHiPgY3BOQI/Pg/tCoFLxGfnjUA6qCxdKl+MYv4f
K8rdhEN9T2oQPmQrR7kcrr0ww6dyPQdRtkWDeOj/3fG8IcRWc4j7rQliOO0daQjEl3aStDvyrev6
77QdMMjD1MV4oXxBGdkLnYbhHa/ExTJJy4E5cPWjyVXALbnaSwVkEfBDeMZcVvbKtL8fbguKsnoz
3OYIXMx+/vMkL5XcJO6UDFbAJAEt/NcY0Zg87EYMovhKRASjYZziCpCHTsg7Sa0qiR2mQdWfUhAu
NAvyFVkIu/HjDF0jLYSqz362rFjZ7qRCKsm9BBB80bti5tHg/QVq8PzFPApaalzKoWubqXKXs9WM
KJY/9kQSq1N3ShQuv+ueZrQeHlfLVnwaJ0vl42NL0sRZOSo+cHq4e6huKAXeHlHalZZ96O7X9ZO6
AYXydlpPjz+XL5GvPMRRK/QfnjmfkpKw+PAaBQNvI7YMHj6W0lECwAz9ccEjGXeDXJrnDueDzswr
ZkIF648yW1WyFcZi9gmHDGlyvJZylWA1XMtBoAsGMmqxkJhCWRUpDEIMwkbktXIXQrMruP4Xt7Yh
/1MTFr/JkUkVa/8EqRcNu1Uslp6i4yM4mMtxn25vu7742UtAOPthdCCwxhD47WVaEk7aDzIQQuOP
22kLlzHYoemYr3xIsHnh7xub5pIUVsFXC+LPLVE5PN+lwaCEDeHhx1NvXbOV/ShAU9v0uUh1WHbi
3+/T6vV6r/2gDOMSeYPthKfpmvs9BSnbD192TiAZ5sgaeF3LvDA5Cs2/PaWz2lx0bFPH2+7e4dll
hdzKQdwezG9XuPXn1/KOz5ku7TL95Kn++778WdIU7LGY/nZwwIfR8uf8ef2UBmu5KJavnscrvzKS
Zj/FUX5kMM0q43xFI1JU0amiU0iV9ydmQcpEsBRavKw7L6ObBUGiZ6VA4qHRRh/HTZOf4ntnS08x
Yobbnhj9oZfoPmUwbziCbOEDaNkizngLo1wt3Z1wQWpb+td8mdXCKi7/JsMLxPDTeKJjU6UAbaV2
0ESxmuGGVr5Qdt4T6OvPIdosVRD8/8aZ7/JltFYbsL99Yw9xH97m1zoKx7FQPQoKM1QQYWvH7j3w
9vW16Hs1rouhTLsmWxeunVX2r8SylJ9COMAAOtdJLoYbzIAr43OoWnAP88yr0q+hD38S49/QKkQu
Ts+Zf5v+1rXmqn4W8/5e1IDjuAID2BELw9hBAwEft+TUkW7AwezsgQlRwUrmtiouqknYKbe9tIyo
QGMTgQlL9CLuCii1HHL9x7YG3RBIhIzqO5cBfGmJUTtFZJZyO2w3FrPE0FYSeCjopUMLGkyngLhe
BYHGUhsvxrpkbafDG/BprF+FFl7fnXbgQiyC47qVeDiuH5q/P1DY4v1ruAb/RdvRH2ICThuxcMq3
gfQGsUDeF60iTLdmWhu9xNnOwyjhUrCXWLpjmeRWO0ggH8fP3acEMYsfPsIQzBtlX2JJztYKLeHl
2MNi9lqA7TgMQuv8TY0XRxn+FewBuUl+dB4+EIq0ccbCvrdsXqsfAYAWR5LiVuXzQ1XQ09heDKRv
WSTBrItY9AU5bU83ucmx/O4/af7Ebc/wslycv/6bBJHnGhpA62rC7nKrOaT35sDjW21MR1BCNboh
qXAw5uZzDqUCbDv7k1RTPzw7CWnHoWw1ly5PPP8t3Xop4y5Vmf11xZ6n6Hwj8y3Xtn6OE9305gnI
tFNB6DyR5KOI2/+QdF7dqaJRGP5FriVggVs6ig09thuWxggWFAUU+PXz7Mxk5kxOokj5yi5vIeOm
Qxc7wBEpxUEmhxnVQFACkHWGvfImGlJs0PHtj0BFaf1TNwLhDivzbqF+hVi8p6OhO8QMaDDthDqS
HuZwlU5ux45LW4rYM6RLuZOl7xGK/vDbBYPIpgAhjyeg/5Yzxv9lL802Kj0fgKJzUGnWAM9UPLdq
qmr6yruFc1pXrRdhuR5kiBshCELJlTo3w8PCmIYWZSqZNrLjYLm6zocnJVu6bO1Hpjd7bCT1/HT3
Wb3nFMe+CFS4Dx1AJ9Vv9gsiUFoOYpwndWUab8J4RLhAIkxfnr/mVgdWLF0dUb2VTe5r09/PVbv3
oq4FeWS0F/Ib/f8KGAOMchyUWgR0s6Uyu1qIDyBJ4cGep56RduxXhaSP4L+qf2/NzpCZ6+3SdonF
X/wcv1qH6IrdG1LcF+BEfxAxSjp5x+eXegzeBfK67hvauWXvofIdU7OtDRqNDXUer/n+K56GdX0v
au03Z4vHMBemDlpX6iLrYeiJWDqJfYOMJJqut3W/d9LS6ELZ6PIcsycVhcuw0r8XC3m0uh4PqcHf
/Ob2IYgBhYNuSoqexIc5BCaOYdY6Ma5sOS3h51jRgzs6TqiadGoKkumHpQ4bAX37/VzsjxEoBqXw
zW24bQoXMAE4GVV/+NWALiUQNLCq2qq6j/QsDz5C8WqWhoYZ+c/wTpihgjJZls045XnVL7d+L5LL
w9XL6IpeCBoIcqvZRqg2KfGs4L71uky5/qk32HL+lNGbr5Tl02tsDR6ivUV400Fj9zlTuRVA74t2
FiuNr+PazQZ6USYDeYCm2m38Fzfso9To6aWIoGKcNqAKVIbveMYHpIX/GfqvnLuvH+EMlt05RKyY
nKFLYPYGOmtM0Xog2tH0f6LJoBiNaV/4jMeHMoNK34pfDynl9MGq3zbw1gaIsN72eaH7MC2eM71B
cYAyj4zsGDEKoxyh8cAUTPjpsADJ8Bw36i65o//R6GFRhiX6Tf2f9KVZnWbaDGuyo4b+A2UngKR9
0IUaaT5IK6Ued/rREEjUe/EsAQZk4Gn046sK7+2yG3f3WbeMijXJGLixK8ON+whDBAIAupkAxejr
xIfhLRxq69j4ArzcZMAxBmy5PD+oVbd8Xl9DqI75fKiW1rCdx8URok3cBipNYFZ4+EbxrDUOn/QA
NrfU/z304EmpCQGk/LXgA6DIwgRsr/SNXuscKhNS1UNbaeg0aOve4/wqoxR6NxDipDL7asghjPZp
f1q2z3pZ6+CbVlANuZ9N/XRkiYPqextBd0mR3zfuVH8231Grrt+v1QB5rEIaWTycwTAXVh5GX89Z
j1xD6hOzmk4QO6E3bKbdniu2ppn5RQMIbIrXBYK86SOOitSPorjDMEZAH8m1ZqFP4TDY2qwAtRm8
hMP2+DFIzd9uF2B0O6U1U+/u/zr2wHCAtlh1bDf7L1BBikHLLmvBLaIvblQjAoj0J1H8etnSsNCK
MSuhESW/z++EAhbojiPqN/Euva8IXMSe+mqjGgnege+fIDLQ+8mpvVUo8MBAAap2aodg1BDC8Ygc
ETAYGxG+kStEoim9fY69bZuPv5RVCQlAJLHnfA9DhESTyQA6w9vRQ/WFMKv1Yr5YSKkyB9SBU0Di
V8YVasw9zBjezoUAu/veU/Ix8pFyzBVQeVicE4100/MDd5bHhEpLQtCPIPCAqq82zq5UPRa3ZnEj
M6knRba+0xnt2BU12oTyCIKcxOuPOMi0yaf0s8Z+FUDp2XrR5dVPr2y0LwxCc0rWqVfOe70d6T7F
hJRKckU+0EH9C1y6pSVHcIvs4vp3SMqaPZYtBm0x+ZlboBqQej0QHDkV6NbJqXnfkymqNp3u9AVL
iN3KNBq3m9biEfo+PVLqv8TDFRZK/rAzQg7npdsc7EmHhfxHbfcG8isa+inNOFGCDiog2uLTmTze
C7Kx9B7qOlWkHogYdfFlFa7/falCtB2YaSxEKPRVYN8r8GQfVrX7psu3mct6SYzcaaf0bQgGB6xM
D4gO1NlIW0FAMXJpuLFEZ2hUSVZHnsZcG+AKqz3t9m0rt/AJzCIF8FBQ98Qry74wcpGdjGfskPec
GiONdLQ/yu3ldSrrMZtdk08f+tG+c09Ij1/JwnhNUpaHlPb5FQz36KUmtsGGGN+XuHP0WW4utJ+f
fRc1GZbpWiXG0JFO8xKxKXnOWputlUSf6B/S2+hyhTbHiqixRn1Y0tmUUO64BVcEje6A/F8gL4hx
+reQksKLPYmFLCEzVdhiNbAS7IP93i+MWBKSR4+V07qeEI+4ocRG+JrJ5dFjYVQFj5CcTNJXGuvi
ncMOSBnDe45jbAfEpwOCAZHS01m+XIIooMhXT43Syfo7EhV8mBx03Y+NeHtd5Y/Ter0+oWiCecPI
Oi8WpzX9GqQiSCZNWio36/eXZ4r7mxmGnhmIGkrgBZ6JiyW7Lv9t5kP3Nq6DO/29PpzCcbURY6sn
TtzKLOWE5GuBkPCfqRhmneby3yjczO+mszyLQ4JsWnDQQlRXhvYaLBDNboJWhFkWpwW1MQmSX0i0
nMan7Z7yiTPBL8ee0OkmXeiixcL7KxMrPUmr9pKwiq7LlhWEWnFtrrZQxRw7+I0CgKVbwwzIuk05
LJ05jiPfuT4GRmd7zF/2lBaBII1rX7fD3cPchYnY2q08b5qbjhMEq1nwuwn/TRPcRQ8myn9PD9j/
XKyGDAsbGZFgWe2B+jRrgVbceE6sRhQza9L+j7t+sKw1iOF9zcUVDCAQJ6RP/gBQe8zH+ubYwl92
ueQ+EMD6OLfIt0IotVOT9J9XnsQA4mEttntSIaJSroSYMxiYP7/iSSfsAWoFEJyEKvrnzHReymOe
zGrCViCB0CgXT9P7nUfmjA6bG/z8CMIczNbK9Ha70FlJohpSBgSXT5YlvlEadxmGyqbYpL8LMWzq
rY9YjERRQq8XiQFJUE438/TF4UK+cuvfYYdp3GG5wE3vHwKeNoYUZ1g1fEn7dS8nLnRpCCZYNZzx
1B2NFkK7/MJKPlX+idY9bvB/TlF/Bz2fpIne5ZkP/07mzuvWcihk+XgbPCFvy8MlcyE3wUlkH3lz
L9pLOjJb/fz+RGIMN1tFc/n28v9tm2+QyZlhLSlnw+5JpY5fwS8xf0mKzCCY/Z0n72IacACGP0QU
MVkl/fi72U/rF/fUB7dT5snTisIdtxAIn3wl5mbzoFvl8XcZGJFzQJvo4/042sgMUjswLG+FpfIo
YzGREwBGTJZFk94c605sjXv7HEjEhzmO4gzQiCd6QYkYjO6BW8HBiSb7yXbGKSMiFM11EwNkm4FA
O9Uif2YkSJ4rVk8RokCc4ey4P7rRz89PtPobODMPgTVOcDeqnX+ilXQ+5w5AZudJc4pG57625Q6j
zQPUwqNWYK4+Cu1ummJRHYgluGbjrEkBwRxYMxf1SDLXIYwMEB5LWmBXc/rv5p6ZdqBrze2YwbAg
xYMiZm798/K8+N8uJ8N5Y3E6y1KRWywXY3s7HvvL89JfQ6vha8xS9S8FDTvZTibr02nMwrCXWyZj
SI633we1CXyYm44Zp8vQvMgTuThA4L3QC6MgYF6aDrP4sAsiHkXgjEaO5Yk3TrDnNs54Ad+vuF3u
CjFejhUw9N0Z1CmOyi0m5aBbuz/uZZ2AQTbO7fF4S3NPxqVc0mQVRNGMh8Qlru3Fwh+vKRDxqwnY
VsaSDNUJi2dguu5+4q7kjG/WfDOg3hWGnLQbhLKuYizmylzEl9dczbJginsw/RrK1EIkF744nz7D
a5YHHwt1DxS+xUAV7PhTTKPtOERdidasuJ4NvTksEYvCDhiTxeoIqxXvxS1VVAYaYkv2NQCjaS9s
317g7sLcZpStVtjP/ZvsXTfyomC/lcvbc3XcOLkfqPWZ2Io4qc2p1dacjhVeqnwlZthaoYPD8Crw
vIHpRf/PhN8w3IV/+0fgybLqRXxE8PsDvN/8YSawvoZhyItFJGvu7bghTvT3yMypYjmefGRt0lgI
XhNE+zAanpdObVEqHKK+iVl1OY6u9rGLtsO2dmWZYFmc/cosdTNYeR93C/tRxoq2Wm9Z5FegSOV5
y67A/XTBR8tgkTn6dcMgSu3oF5fS+Zyf8XPTm3KCkcx5tkXH2TkOdxWFW6dBXwy6WPM0NwFN2CcL
sMJyL7NZar1sP6LsIR5lk9MQ3h8+v4oNCnvLABqfmQ9yUrLn+Utr5E865n5rL07jWQ6Ir2Mi+DKR
ZWcVBL9cuyxUjEQcnXgMslCxN82BjwDxKOVqZJHxplDwaqejebd9v4ugDWsKvHSPfprBWdB18Nad
cDE+250TWw5rLo929bJ+36Rvcip7vKKDwCtsedZ8GvOCnMFkk/hNRkwby7FCL+DRRdFqgmzBmuH+
Yl8dHf/GYWEtEttfjMdc4Nterxc4XOKrLDN9vPD5Tn6xPS3OX3Np710OIHvC2e+aFjvI3+o/skaW
b+OltSUm4J1SJuOcPM8L3L0bEchaP9GR+XNjKPz/gCKPqePJdL+YwSqk2MiyJps3QA+2703LPJvP
5788Qp6xiVHV1PFWXBtHo8vI9TnT5b+zr1iMyIG9e1tWyCs/GxzYAYDwn3WxvIjtjjuEUy9SPU5k
bvhQxn5wjHitbIUrpp25+cMo+JuNc8BrwqVuYt9ojDNgCB9kN/9ak3vABOYJgoQR7MI86Nnd4BKG
qqtZy9GXQeN/IR7KWsALOtb8Yjm7nkvMFQJhppIuRrlDi42IhnU5AoQ8NEmtlYiuo5UAUB2DRpmB
/NhDQUys6t+HhuiSYi2FXo3QB232nsnweCwbVlFP8/vgfLDW6wsqgu72jZ4xnD9boQn8wJZYhmMf
QHSFBf0T2HnKFOr738ldgbdl9dhlfvMdNrRtcIFJPihdlHhIspgJyRjBUVsxG6z2yrlO/yFx2xX1
3p0SJmx1/tBtQyDRVXRDRSw/ASs7vYFORaBmm3U8ku3rj2Nz8R9zqerTnhyluzoEKjrv/kGMX8h+
EqhorA+85AS2NJQ24ONUh71z4quHeJRFcHdO8WiPtBjwx70IsKnWUbWoLbOqA6YOKa/SIUoeYFCf
CkVkF3Lbxad8q7nXnaiCwfFbv6YfarsxDGfpp1CP7a6lzcYGjfrtKxLRsVvUXT/mf2VglL5SNGPT
XXUopo95Z2tseZ/4MdOaoJ8g2m2g6NgyCrTXumv9rI9AUJd8OpIXAd1BAhXqvnDd6ce9BSSKmGxJ
nfsD5FYwxRRogeVpHEQA1KjN0SET0O4nBCZMNkdVFHcjGFeAUAWd+weNJiy4RPx8CHHZLw7sCNzG
uTT08hVvm4hIG2JVKvVsyiZ/rcwfWkfUxQU+nPh/SNsPN4waI8S53plW0ugOuJpiNbZkq/97fS51
QYrvNqcgamd8QrMuDmiXiq8c6UsQI4PWdar1G1AhnVI07njOlLH726QAD5FNP5QAfnIUYKBJNGb3
DGAVRh9udNd5Ge51TFglZAKLTWUOwpJCi7d3FhG9wYjS9AtJVWQB5xSaARYCfKWPLO41EpOjM4OG
MVHihKK2FAPs7jmdg9alkkKH+8Y9z1nf8deUD37ROqB8S3f6EhF78e8tmkg8xCf+QaSFrAjl7hJJ
/1r2nvvqEu2rNbBts78F5krJXMJLbgRBDs+Weqs1oQBPhX+bgQaWVOYS8encJH5J2EWXle/v5pai
OnEcKgnoK4r4K2Z/E4FDu2SfNVDg+4o/ITXJXeGqAWw695UgyD8BgTlBBwdBP4dUBBkAYN+4rBYM
HzhNHjQ0kMrSk/06rMMdn+yPkK8Mda9aU3JvtxTOKNzL7ehvxXHQkMwCxVSPc+IGUVfmTtJAXwPJ
ZnA1KKkT8Siig0X7EgNRZBfNJMqEkUabgxvZMKAHlJ8xeQgp+gNsJsGmnVAzoMFZn7nGAQxOUV7M
qILPaLRIP+N16I24A3w6g5xefnjtO8MfeTG4NdR6GIUjkJwAu1fquVgbP8AV7E7PgfVWrN80VtAQ
4lDMUwRrI5V2CYUzlV4fsBh8j0TLVZC6rbVFu42L6J5505uK8zSJuiN8xLiJq8u0RN6RngbnwRDl
HsjfazJw3bpMeQO9DB62nKJUcOkE0jtkyCJitPq7ZWC1h3x8B/GKDHEf/vN4zDw6GWmgqCHrKVue
kHNdiW7dFtB5sW4Yt5L2wD57weZeGT/ZlJKVR22C/krMUbQfVd6dIMwocidEQGiurDpLvv8643vw
bNh0KmvxsMCAkoJ/ybuQC5mtF8tlaUHxsc5bdluIQbPsIBO8IN5Ed5bwFiEPW1LqBjnNLpzWcbJB
8ta2waB5mduYfwE6G/o5x+6W/IGMTBRFxwsi9uUCMK4k8wDB+RJbwTW1hvWW2IetnW3fP8GXNtdk
t1t3Ihnmn23fn9HqfjImhLYnE2LzPr/RLUkcxcn7iEgr+cFyuaQwzWJHHryXMgaJEP9w7P9DkiOx
0n67PhHuERvPJv5yefbJG8T+XOJBibskl5STA5XHpCAw2fLjfYs9Mj0YObDIuUraI8UFSQJmrDp7
90gmNSML2G73RLwSprqT2UQCf/7Z7yciFyqRFIegWmNP9uSNsy1JzWRGRk1W0UBubSyKFJICkHQQ
z0sSsT2CEMOJ9wqSij6fN6mXBtgcAGIUJSAmCdfUhIA5fniIvZsXyrSLcz5JR8hHeANHA4Yg6BNU
Nfy/f74EVvbNtMdLYgrul38Wm1iJzNZ/SQr3ZS9m1b/lGLIxJQ8uhZDYDY6u5EtB4ErKLKUVxKw5
I0H56gvF5aomVJzOa1xAj1w7D6jxQDdSR3rKXVys8U8UcaE1AWbpkdXhYX63MAm1GXHLxWzouuOR
T8xHm5Vt1xyfbJIHHi2nxW3YE5dJMLvay+PZSm5HczacuVf3ONtuOYvJUQISHgO/Jr73CrnTIgeQ
mVBTecpgk5jzGJMKCRxnOptrFSyia7IiinjffobgG/cGRUWUZ5kS/pmxzHASKAegLRaa2iYcByNh
brveKUafPrf7do9nJU7VjXUC1CFKwMh4WosBh5TmMQel5mujHGdLZrCsRrx5DwLP3OLnhMRs11Ng
xUrQK49Bru+CcClDmGWYwxICswaz2vMjljneIn0GFPGyA1dwXDH08JYf03kfJQvCOyfqZNwpweOm
9nOCKT3AYWJcoH4ZcHJGFylmdKE41TO9u/hyV/bcOYQgpafJigXD7gIwzM1/C8op/0DRmOfT3Qwf
jDFr91PZBeFrY04/ToSEB2E1LbEgN4vw4whOEj8A63dGVY6GpMif07ImfJ6H4Q3b8h2ps0YOqFid
SUgcuzvsGhdDKScMK8qeVli5Lzt8Af6GWmPhKUTp4gEwOgsIoDcbOXphy1dt5Xcx7+57dISgb26+
c2L2IV4cc/6NOg6CIaYyLUef0dt5+CqaJPHKQDtBD3QkRcT2VpDyQQowM2GbswxHi4ZT+Q2FHv7w
E1jW6RKgJ3VZOoZk0VTH4jlpO2h8UjnRuQf6mf3WR8VXNkiOBJJkXyBPgi4lD2HYlGb0nFBXnj1/
oQBcRkfNR1FkT00E+QiVAGEPBE5uFdbAAHYECyV5zVFCGCI/RhvjZy10OFYllHGHDHAKce7HnLfG
6vn1UQGd3kag32HT9yfK4n4eTjQv6TmD1KwZBIzLOQQPcLa9yn5q4wdCV5dRBRAvdtvvtAsyL2iD
1YtcBj6lSZ+ByB7Krz0Z+j0BVtkJiHTYJ37f17C8N8Co5XN9xE4nEIwZQM4JahpEp8LzRFoYzCEh
0Sz22HtIao+0ftwXpt4ZLHUFNIa47IDQSwdOX/BnQBMZ6t2gXsU95G17zmXgXhtFcDVAOp4V5Xxb
HbhI6AIS7e3IFB7xkRPt5zO1wDLFeb92JCJAe3R22iE+MYiZ1KF6C+p7zrdFdbf6vfUw8faKMv/0
rIo2Lw5IJRoSN3/Qczuvr1kOfA0HWhoXqVV+wSayqeZTtATJ0Jb9O7yNb4IePyy4gTaqBmAWZznP
SXYx+Y/nhWgOqyLrTmFK4Y0/pegF8ldGU8DKRWWDKfFXR6RiwggTTMusNYMIqM4eAPDfryRfxJpZ
VLo5yir6WF60WklFZO5RaqLOGM43kubPSfnyElcIEy+F+xUCPUh2FjjWAOBENkChvzzPSRYJUASZ
8uC9IUAJG/kLrhj1GSjKfCEevrm6RmSw43Wjd+7TpwE92+okftS8OXtyUQoYYMqddqNADf5X8wYM
QKhQXkbwPm7OZQSUS5DMfFWTzPl6D2jDq77uFv9ann5GUyOsg4/hx1CQ+GzYLVAJVjXR8tvqDdw8
HRdPgHRbGnep93nt6BaScn3UB85xk+uufBZE+Opw3EfCAYzboZyr1REPuGw5sJoEqoBRiYhyag20
Fc0n5ojh1QgqsUw2H42f88PvQLYEadVgCwL6JFn0aIZIu0rvBhkpGq0mVIlvr/Ae/8t6DXZpzBPQ
xAMzpuN9xfcvhgJldEb97Yu1s/Kark8uccdCyVT7XSCLwg/e0bfipOLp8KugR0el9INvmAhOHFV1
dCzWWno4PmmKoZ4MrvD4ZaAx6mgKgZ1JeU+uobsExCHIXvNO4x7pbwkiQCdHQE0X2/FmeUw45rGv
QvhqJU05EvceNbQOERUlARhglijNpvTUGfrdV39c9n7pFsmLGlLgImDyghkgTj/yvysHVwENGCXR
2OeCx9fN5tVoE8TPX6OAXWaA9okPdOyPRTc4gqdEgfpCuS3xANw0UPSKdn8kys0r5G2QAug+fzsA
nbK4sI6X78VJL4drZ6IZ/wT/I6LUFjzc/qkG0FqBBSG5rDXFKt8LZAN/3kOq/d2A3vg78aovERCN
NxVwzXOW021UVxgcgVmp6fpdQ2L5Ij9xIg9ljg9S3oNXA6qud1+CWQBf1LZvuqf2N5ncHgbWO3O0
G4mROQ0Ee+vx1fDAeNa6H6Pr8rDjwn0PwGhoCI37Tbe21k2+Nui7B2hCvhn/Iqf8zIS12uvEgM/9
Z2ejPXePxKO1fh2ia2R3Clvro2coFudGNfkOTcZKSlC5b7/gL1Aw655pTYPRbMEbfRdV3077lqb7
sOLWb/B0NYB4YOPkOcIcGbOD3BULjoEIMYO//r12bY2QS7G02+JCnkvHfl5e8VDxLqqr+Ai64EPT
xa38M2/qYNj+fPsYGdrgFIZbAC8ksih2rRV4Ym+bVAvYYgoQ5FxNhjiNl+wCYNeag8phoFqCnu5O
KUldJgyotNlgSKujqhzmyyoir21mKanxgwT6QVHHf6U+xc47dDjSnXyi7PGq6TuXxDeSXfmBaVDs
y9WTLc25jcrjG+bdLF/yGQgdgJTAow2XmNrJsIZLY5dFrdgn7Uilor8YfqYlFqKtxbLdnBMoXH9S
0b0zBJte4YIv6P1etDEMppW2NZYdTRRbYYjF6/dyiCZbZffmF+96jpd9QfZaAwO3C7tR3OyDHtLW
QFLVfBIxUzKx4RQwNYe0OqB42MZB601ubHWa30v9J/506D8hnaVAPqDQVXj3xCbFGqJ0ClPkxOrZ
yR1115zUHb3fz6lAJmyqrBQlKk8DAhq4+h88gaz37svmdIMbEWOYq+KJw3wWECmon5InJ2W4wdcf
3he6Hl513GGFx/SkLZoEseoyCmLqARG3pPfC9Y1U1eyDz9ppTG3Yg9BjVfhiD3+o/GMx7vdmL9yX
BxMDJTQa5ct4fqGigWijnbf3dX26sftjPvedajpZXsyF5FvEpCjujYebF/3j2u/2F7V+UuFEPpfd
w0Ob39MxnwoaDSJFgm77NIH1AGKT3b2Poj7fAEEAGpa4nfhf7zXFJYf19JH/YTX//gTfoHZ16AeY
6sBXuM8z/w0bEpDCXM82qF8p81vp3thzgfsZVmr4JSs6kCic0z5elm16AzNJF98qxLMGlgV4rFc+
5s8WMPv93zMf6w/iBtjwQ+TO0eLeflVPxecmG5UF6EbGJt6lHjr/LzASVKleYIl1ae4TRmgV+CPA
YfT822qU8sG3y4TykUQ+b0p+FC1ohPbOeWfGcmk3mMtkrq6t3PLjGSi3CqySLAQh8iqivlCXQr+G
ZLx+k0YAS9P9Ot8V73WxznTIz9kA/Hoy/t7YvXS2FT2d9LWwuQX57R8v4Aiq0+K6ngDcRJiL2cue
9u5M2Mqgxd/9GCzX6no54BYEWiAGSNDcRyyL19SjZpfuEPa6hSA13s2m1UKlCJSMmhUIHN1XycO0
EPCnwvZzvTIA2NkIqQbsXoASANBpQ56JEQCwSMk84XGzaFhcxCNzk+E4S7ZtTAY1hAp/x9qeGh7Y
egFWZPnvpYsAZkuY8V5UlQjuVKPOTw0I/0OaU3kfusydD+T5zE/zGeBVcBuDH6I2kyJND8jve8ED
GGrnmfr9d3n/VGzFLLwd1kCkquMBhCEzJRJo6eeAYd0os26Ez+A3eB9YhPtfAkUTs7obZcgzKj+n
j0ZwBJoZl+w7Kyn4zt+SQTCpV8y9DEae2Bb71Flge8Mtib7YQhESQxiYGS6PBXApj7FPT9H4gf9B
ZAXtjcIl7E7KTDvCVm17FzW6Cys0yBIEVmh90wH/eSyVGK0yG8rj7aBS2QPtxFMBwXKP7Te2n1eo
fgTN75Cd4krCMYDnZFZsgFCmqBP+A2r92bwpsXXNuGPe/g1dtGQAS1H7TE3wo9ePC6+PgVzsNBQz
mP8K/HYSnPRmsV0DoeqS+8ND1EwwWsBGv+bm/fsqrPeZR0WeUx71QLHeVC0FmX9dDumyXUgjRsBa
49NjKpY6BJn14bV6pk5GCVkPktQ2/uFoeRk69cOXWURTGMjxw697s971B7evr+rSn8P/XCm4QhV7
wArfXi6ZsAlc1ARFv3Y4g9sWI1RausjYfQ1naPjdhETi3o51fjapT+gNtd/t/TOu8e7pgg3rbto4
qNFfFPrQo/Tf6vSOmEszboZTFeDs3X9ziczN++ACHpaYoVhALEPSg8wi82vq4K2jtUuKhfpdVO31
3MIhy74ueVuLrESXhva366NbxQ5NUU0dqdh2ZKPM10rnkQgCB5ymEU9aiNTxqDPwkUImxsEqnasF
nzf9Tipc5W9IrYyLLzoFVh29rhToLH3ZTQ5Nx/3O+w4c6Ash35c8XXkGZe+f7H7LDloAww1j1IBR
xyZTtP/6H+8bvbubhtSkmd6SGeA6ls8Svhte0+MehUFq4iADAL6KbF2duchiiKLQ7bFkVeWsKzqv
RsCKhGQKd2TQOvhzsTCwwlTTTwhpK16z+RBZpm5zG2sXV+sBtM3DSx3omBzqL+G2Xl7j4jFqkIU3
gtcB7DxVd4K4q3NFEzVxSuBFra8RdEB4a8zkE6jdcUskVNn1YFQf62JcxlbSIwqTe/HsOXG+SGG7
5FamhJ0bKl9ZNUsJKLTlZ7B/AuD/ipAcipZXu/mt+0EjXEW4259p1nqcE/Xa8QujY/g+7nuZv4WS
DveA2OE7yVoK5ECvB+t8XmkeZLgMOFNR/enmNGgvJBR/EWWogu6heZLcMtk/F5gmxyZxlRWvRxiH
dLX8jNiqqUiX6BboB37OQHz9Jc4fFIu8gqlJyZ+bUrLn9BhaVOINI5D7jenKm7K6olGXRmrSLpWh
3X3AS+iB0cFH1v9k+/TEBgXtTx9LTKbZ99JHKLFRva5CNExf4n2RYnuORAsgZlWla0dRma0wZ/Po
TJVSs2rw6hVZCC2cbg1hI832rctjHlZb4nEq3d+7T/BLus0afj+Bz6ZoHfY7h1qZl5cDbYP3pEP7
BUWeq39J3S8TdnPrucqu38WfTpy8MEejxEzgyHLHSCjSUf+orFgSb+3+xqqt8l28NJbV3c7e7pWQ
5ocA5bHTuvYQqx7Qt8gB5a5xwStm/5nTwkAEYQNza3vB+WGKD2BLZEXlyn9KoQCceBYvUeGgWt1L
3e6e9dj4acNmWv2+6XMioww/GtKpYeXndzL5AMqdxQWAUMhRm5LUhCgExYRTD1YRKH0MON8zzaAd
n9tkzg1MUlqYG+U1uqo/mTEWB1uWcxg9H2wQFBBs3xQTvd5lcp8T3gyT42Dgfvl5OmbY97QRsOJY
9erOjICkHJTWc+Ayl9HYFVWjXnf/xsl7gJIYyeSjf1a1p8PLu8MHjIRR/tq9e1YKJ/eNHzM16A4Z
fGPYbVhU4Wv6LsCTET4ePoOTuOgBoP8ppsWBb8r36tlZEkdQiZMwhID11d03BNC0z27/CA6y4bhp
CYuf42u2f1Qj+JfEMhwqinP0kxgOLasiRJTOiD6Ldt9Td0mub3NPRsxWrVZR2Tt3s9TrfGuv7J/K
D4rLr1XBR/DwCTghCOQrqHidrQaokgYugc7Dq8ObTnmRJC+eDgbbsvBxaVF5sg/vcd+3zcaA4XX/
vsw+MNL3jYiaGCNlDYxnJMJPAmJgoLBJeiSixoDHUOmjPlWZit/c36tvhcNituzmpzvraBfV4m/+
y0nETW6/NcDstyCRvzk9Fp3s+nCb15pe3hQ7ndGkfF5GKrssbbdOvSm+/17vL8bTQIzV/ixJakeH
QHAnCn/eRvo/rMpoFSIkQOEXYVP0rdGzY97R0mI3B4F2KqHBNfZ9CCqW5MH6Ntb9l8UyPtYopj3G
VWMpYOJBaa5V+tf3UzZVZuWPMqum/fFg9Ti/z5+3OQhvBxaO5IFFY7oEo/8kpwMjEqgL7IU3g6hz
0n76IWO3z2KGDr6NGjpZF+Ir9Q+S8dNm/oG3cHr+Zus2qESYAUjeVzT970uSBg3sJIANWFqb9sQk
O3c6NN/jQJ0rUecA4w6FlUlnDG/gkP/oCPKDwS1MHs4THItuDujQgvM4ZbQEKYeMRP5Gdap/9+Uw
UmDDG7N4X//QJCNjzTUzpwCouvlggpxD1reLGjVKWSbZdpj9LSPjwgoxS44JfBOakW5BCSYVwxsM
lbYPJOtg/m47JxXSf8RrwPqyGldsSC+yROUIia1zRK2WLjW4qehDlYoJXbJVAzWQzAnak+H19QBs
8I2dGynWxtYrJon9TsS159kNBl2flASe+StdVlMEexJUfqxmDwFZjNa+B9rr3bVYjQxLa7DXZlQA
aFeieaRTpe0qk0aMH1nnLiRghNnGy74aLNtuu+z/sLo+5nHrkTxrKYR1boH5Ro0dTe2noyYWCsmJ
h43ZAB0mpHU61DGgb9hUaFsF1ZfkoKlWSlhBO20n/HoYzTq0KTjqg5Gh0MLpnBLK6FdMgzWSoBDl
yT4WqlJovo27hXu/kfWm23ZjDlj4UHigPIDIIx18Cll4wnbm9Q17alvFnGvd2T8a+6f4jnvQitbq
Cv2MF91nxXsOg0u9vMF46+F/en7ms5SFu/C/jVshiBTmk2Jze3IQm3RTa4K7gb+1lb68bsWuUM3f
72Wpu3k11y9AclHmVZjg7FfZ8dPi0Gpdv2udnfxyRbRpkk36nbHBwKjjyqw57WfuvqrZMwPNPgDL
YbUtQQUgt3r3vY+T6y88/Y7qcNGEJboO92wQDEpcOKhjdBpK2GzVyEqnwbUurVmrp8LpT1BGunvD
0kkJiS/c3Pa5Zfu6DiPtHiK599EpZT4eC/T1VPTDvtEN9+ZEm2SKf+uNC7qXmS/BQbJO+osmG8Gg
Zum+q1Nq0690e6fP9rEIRFAp0NBRGgQ3ljWrYGFgqJ06AwJ5VKpg+GejAWIeQkew4jOKxiILoqIT
ROHbh77IDgAqHwo6Xek/TjwMyapgHkiIUq7uOwo31YGcAx0+v5yTv+Yfi9iL3RiYCMkHlWvD4kUs
htjzVQ+H5LalkI4EDy17ivF/BXctNvn5VXzEv3I03s6LiIzJyAkT+KY5dLafFbPMeE8Yr5fE/WSW
QX8ev3C2lZf8RO36knfjLw65DLQFvHzVuxHQkRenNnXyW8QB5P+Knxc2qfCzM6V+S3mJHhOlVZba
qFzp5976A4+tHoPHgRnMWD9Tvyem4XzZZTkGb+LFSEQT2XK1TFUohoSWmNBx/Vd2T4QM/7ZD8jeE
+VjCuDVt+IIoylYL+AmR7e2Aahy/fJeoUdnXj5fe//3H05ktKap1W/iJiEB6b5VeGvvuxlBTQVFB
QGye/v9W7ThnV24ry2xUhLXmHHM0PSTkrXN5q4P2Rj0qxZdqpMl+AU1gbZ1ZCbCnvpG9S0mf/wmN
peQgWGA3BtXjgMBNYIhUx9+Hg9QRRTxKNb6L7ZtnBtMFWzkQA546yoAHTnhk2z28HrvjBdNN3mYO
JfsmB1kdUrzDKgIDVmE+oKJkLIkuFCOAu1Afw4wgX/dd+ELwjgKEDZ4aH0+0zCPHBESVF8grLsAm
IEaRvJU7JtGRwoy6Mo54tLV9T6JLEcdLsB1YsS+7mUE+Gi9ITugAeiiJDJdfgMZN189QkTg76fKL
Xiy0gmd4KTwzXgrLHnA22jW2+5ZL7vh+UO6nrLumPO7newRj6DM0xG4o/IBmkaKyjGOThz3dE1kl
xArwCLiJuWPVIuhM7nk9KQTe5PhRyCC3JqgXFsYnaouohlxDEnDj98mWYJO9C6BFZqHCGrfFwKoa
qvAnn74e8LRx1oHsw/D46z+cuzCDc/Sj6jKt8sHlgtLG33eIiwaMgobsLWhPeJlcbTA/7sGOyr3b
i8dQBWG62gyb7ecKnQBDlY+PJypvVdxbUboyeZVg0quDXYJzN85zvXEeNWcZORmsO1ZuNaoUUQjL
Z/gxy2ZabV6JCiXnvqeMB6O9znA21sG38jGB13GV0r/jHgNq71kB7wc0oCeUHPSsPBhpJUzKKULR
Vl2H/c131J0Adk5ZWsysqZbkUT7/LiGpEVmZbfFCGDFeGeZY/YACiRfI5Kf1G/i/iLICLObooahw
MUPqJ5f4wqSDCSaeOUMr/TkfB36L17cf3iWth+RcuTsf0z+vRecyyWfC5hUx/hoqAi2qi0sR0iz6
LnocJjxSorGyojYZXU4NIyXpoFoDk/RuQCXmF1zyW20P+4wrwlpWs3aGwBQQDQRoN+mTqfEKGx/t
qU//SqoBZmEel64v5nnC7EpIrvsuYyaoUpcQDzFGUjp0x3ZUeofGof4TqqIAD51JGVvjJ1NJ8Jk1
bb2UwrAhRgSscnEjY7gCzU0BkInJXF9hAxZhf5QR+fBZUXuViwaLR+bOXh19Qz0tpl36mF3TcoFh
elKP5M3ur4/l8uYF2i4PhG1ftep5Vqqlv6SIRaLBIwWpqXY25wz0CezLostkt9mNa//l3kZvt5ir
E80WGn8GZzjvdGxAnCvf5QNkHM10TKGF2dwveC9+zNljSI983SIhgWtF+Cl5WaSHVEiiVW7WctqF
2dhwTVr2AbuDC5A+ukyEB/PzVM9Qsbkmb2Rv8mHar2GpjAUZxAA4nIv3iUp8R17wzSlvrOKD95Yu
mY0BN1aFTI32j0JQsChBsmdALtLqNdUW3Cf6ZRzXU2oc9g22G7YeAIaPmOiS3GLOe3/ov8Ld6Xfk
2KNvQs03unv46zKGJ/4TUhMs+CwxMDe+4TbCBjD/7j8YKGJrgN/Qb6RsmBKFPcZkidfzLmE7/j0G
L5D0Gjrpk6Q63JWQ0wVEQpRDpsT4Plj79/6SKHF+QqTYHultRnhLJLslbgW+mTRYuzWLx6HZPGhT
j17DE9tcTkFv9aR+qmwVpzD7Et2WaozPnHMff85yakVUVoBnqPoA7ZXTp0CyKEz/8EQkXqTmtKu9
Jycd8+EPurjBj8DbbqVtmk1dD55HC5SgtA0uGKawoFoVGyHg2tAQ3Dj869BUFLhPI8iDpIKv5HDL
qBXOzAGUiHUGXgAcGwBvG8sdSENcAC6jJSiNOlYTpfNcfRh+CMk9ey5WxHj7fhevpMKVDwatyPfa
eXTEWIpkSTXmKmQwVE6IisGB7QhkwXWm06+ijoFsRr0ihu0Ylz4CSk0oJ8LJHAqAy5CHZ0WSAYsk
phHQxUVGEI7Lwzs0FeAlGEugmoXXPp37FmeVt8O/n1h8U6hSSnFS7lxqd2P+wxwbY6Qro2g1Lk5a
qk50ahjE8NTJLIrEyXyjJ5cKwwxKRIpi1icFVPNPndTYd1MQBl1c+cywe1NZ3N85xirDEIwpId0T
SKVIGeC8wRGM23vw8cxQmUt7AICscCotMLoAdeelc6hvX4G2wl79gc8Fgk7E0d241IKMuBCZOLfh
Uw+kLPiw2DAWfbt3OM26V329J8tONnynT3Na9oOCyCZjhHS4Rn0qB4V1uPBk3lwb3+u26halidG2
vnb6zBVMkzjCgFq4kLxndizBHtsf/n7tqQSs1S89Sh34npabN6O65/zapLPmUsPc7rFXyQrmEk12
eFG+4mb7OaiwdSSvcoq5fMBIf/Rj2ulclyWP0x/2wfICsDLzZ7cgxu5nYmAhR8C7XyXdXl4b9idk
DF9gs3ThKhxcmXYOak5WnY6o8UrcJwC1fStQcZ90MR6F/P8MDPxHssCY6ZOeU6bMZLEglxJ1im3b
AJfnuHUyR0XxwzGLVcS++O47og216LSxTQ9wKSSC6P0NYaRg4XJ5LrKMsLkQM5Ln25e5WHmeO/ga
GTM+TAFg1NBiTfHbfH5Dvo9ix+NixDj9VEzubOz9VErxpnbAQQcNtLfGAKwjrg/mgqA3XdgA85kA
sIGCW7HNlnQUpa9WIZtwcHVrM6zxk6cNw1rrwT7WjhrdlvEi1733F1KCg68lmTw0ms/F03J+RCA1
wnCU9QKzFjxoXnn41leglLt3cM0iq0i+hNLg3irbQN+uWnuMYHPIAJ+hboZQ7n/c83aurxE/IL99
1g5G7iou8DD6UNjA+cYEhjWJhRpWAPdgxFe5NOQW68V38uZSuboPM0ZkfJPsr05Wkzoin8M8mMSF
8XtkDCyj3NpeaYcswPGftrh9z1q9MG6JJS13vXVnbav7vGCw953It/FtN7G69K2sv8qazSDL6Bh+
kztabdl8D4zPsOk7Moq0XaTfUouNA0cs3CQ/MU7ku1vyUplioqmA5qY616dtsMrgumN6bBWVEXAn
Pug4LvANzF0wcLvicYSYORvSIedHtbEvip9dibab0GTdcUbAGGVb3UDTsXRr0/dz2j3mLzEdZStq
aY4qGuqkp4x3va2lC5fubl5YWILstlrcW+v46Z1fS8yMcbNR3Zq1Z5jJA9bLpJh0dP0X0j+0s3G+
h3V6CakXQpEKco9fHg7oYQ64QS+LJdrdq1Hl1f4vIX7A6fwsKCPWdTm4jX7eBdIdAu2B4uYjDc9C
YiFiLYh6DjNCh0GiBxcsxnzCzxxj04ePxjpF8g3cLdSmo8siW7zd1ikiaQu2YO/GDHf7QJoWLlVH
HCktpul9Meg10GRY8Hy4iIRzvJat6Gbbcv3eRe8tNpwcuxt2fxudPKTWpbtVkG6BBC57yBxfs+oJ
7+ondHlrSi16zL7bw900Cx+puno+obkMeL+U9s+6rLXHSiGHo05kFuMLvpBtOwH9ZhgjdWtVpNs9
XKXnd7zLhiO15P14b9Ur8amHgYj6i6ZlDsG9GrjvpBjRozXJc0pcE7bp96SYCn94mPtzJqZRMb0v
pSNdT4XSA53BGFr0JXkEWDOMqSbqsb7m/YYqQe9bzb6gsYsmvoRWcC8EMHWdEUnlmyhlUHj9GJ2K
3ekKpe/j8wuhjTeYgN0dc9qfNoxCfi6F4GVvQUJDo40kAVHE8s3E47fOo1tEWulnTd6QcBjq/qoN
5y0NvGj/MD6kbiE2Eo8gFk+q56Tn5eyZudA2H+4LfXrH5RITtU15gg2Yz0AqeccwhfEfGxlU90+I
Nhpk2v9EX+yiWKEl2aicKrST54KXDLIKhotUAxYthwim/I+dH/Z//MVZMYMj8CG64GQNkscAKtiJ
bQ3pD8gdu699Elo6CJYOMzCOBLC58H4V5E+UfqfjkeXQpaPi2GQePwxnF4dKWAe4Wl+DD5s7iDtJ
jtScPDHdFbaiF4d8DopEocPDV5vPekS2bfaLvSP0VGMPfR8qX2ho0IHnzXD+GazQfq+iyNlE8Ek9
r+/ggOOw/YhSVNDERkVYhCq3qs/8LER4VqAcUqk2hIhYiLNxDf5HpsMAfHBgIeRV49k6FP+LIlkc
gdydw1IjUkbHlFuQZAVLkkMHdm5iRIy7GF0NaSOIT0v+sF7C1RQ+3/dYsDeRVU2EgBfqGVK4jyPY
qkCMLkiskMrx7457Pw5+wwM2UnSqTEXX6vkNLMICc36tzW1/gU/P6AP2+Vg9Vg2xPEzH/g1WZVhU
b1DOgegOgCmF/aOYhLKRsXkRVUF+Ro+Z8L/t485WIARVgFhPj72EopalHuIORBCWfa0cYtM54jMW
AQkuH3xICLHl8AoiCSOS+/mciDeiv2jE8LGghsPHEFAP72gSV2Dy98Sk5aGKaS/f0M7aFFvxiRxD
C0pYh7uxttAWu8LWFtcjYGi9+eIVClMowE4TJHeXufA/+PNK3piK47/LzEWPurRL9UjaAb7+5mRY
fAyyyAbvu8+P4I4Jbei/j06PXjUVGUqvr52vmaPypzcHtwLOpZMGNtyJT3odYBXjyZBbpGEXJWh3
gUwOAn5s/SEOCdzyeXaN611glZ4E0RPlASc37eS/W83Ch8aRtQm3tCVF6cAk+SHuuft8zw8vjXzE
Le6ctDQaMBGGX2QlkBZ5d7l9ZS7SM/KB+BKtzH8frALq3dV/hH+A2Um6A14lG2IxYlzcg0lCA23Z
3PJxhRXLrOaZ3oxzd4vM5waSKR8ifgjXBmhX/A5GzeKRxS2AFvsXSyS30GZa5tdAanhakwpVDwsM
TTL3w4LWuLA8MN+A+aqDIrG54cd1Yc4srNL4ERUw/TuCJQJDUoDSr0i3gCnEh3LzLcWTcnRcgGX8
zQfiNGyOfuAD//dxA6yxe3Vs3YHn6Y5nHWuI7kBi+f+PR4NkEkfBGmoFbSFAHPgQqzK3sC0Bev77
APHiE2bj9I27WwguJj7nhUoYKdVSKtgsWHsBnmPcA4UCXPmfcR47Np8IvPHYP/73P1sGH+xT/H4e
6J+f57SeM2lKSDyg1MN4dP+i0RPquUvpPToPDO2HnIwYK1YTIZphc/wnnYH8L9bRnDZGrKbvpfBy
+6LzEwIDnR7K5LPCF9/x35+707tYwUv7BDmOR1/KTjFF7+jEiAxBaN/grqGmKtm1BLEPcVFAfb7/
nIypMqLQghOCuSzHWxkAlAFnLEnbnGLwGtXra0r70STEpaoimgGvkp1m9yzQBppu6lCh7xBIlATF
HHnxh6oC1n0iu7ILJOOG6GbCsB3u0RsfTwZO2awRgeDy/kNGcCJH8c2tsJwHu1BX6goCElXSGNnT
lhGEGrP0H7uBx07B7oWsefKMi1AfQWZkSVZ9ifwwGuoUF0Bo6aL3EyoYw1NCApbpAdlYLiHrOT8v
VN2C8S3+tDgDtykpb+xf0AChjuOmzFhb4fgKSIVpJPgtMyWh37v9tcELf3mid9byEem3tzoJubSg
FwtNMVgVtwW9ZeFgOBw2jD9+hN0xJR9ucUVFcMrV9O/9EqJQiWKCs8U/CFO/g/gPN6p/Cl8VPMSc
4Bf9GNayYM5h/wyEc0uDW/pIq7RO+6M6hRkQCr4yHorqb8ScgQAk1lcuSMqhSsZJklwNtn4VuEyP
2vQp+ubnBFNLFmvQK+WEL/Enx3hlwCdX6HLX9fV4XfPm3h1lQcViwOHH1gUw6eb0cvH5e0vbvdVO
+VE5SQf5pOKZLJ/KBd6bi96KFCjeOSh6L0qd/g/D8/u23OormottBVWynLzjEhKljhf1LS0xzFdd
tVxr+qzVfWInWPyhtTFa+iG8LONHO6TZoBxReil8UxjKbxg9aAdqBxYNfNfCFC2Hno1/LQGE9uUR
wjOh9OGo5hNWGUZvwrMJ38KL3UBCyCfdCyseO/+tQI6Jkvw03kMHtOn/wxBIWLw7vN/f7vADAbv2
gxJuH3owxQPe7708Ux3mG57kF370L6SrofpEz4mzkEcg1xRaIxiLRWTxEsALN8pYDkUoqTqCPsQ+
Tq2tifbsuYue2aq4zH69owVmi1vxHtLvc6v7ljX+ZumO29+k4RwvZ9lvAem86K8zfdPXlzttw4fG
SNLI13W3virjbT2mm+HUQ6zy2sM3vF73tbRQbwv5vvr8ZizhOS6PF7tthToXd2PkVDleM6yIkrTv
A6H14MzRkJg0YZAu78PXRwwWrF3C8KHWMJiC+jNlMFIYLiZE5fPEco7NHrawcLuYBQCzc79xLn9p
LqVKHkOqY1CwI0FpCpOc4UH5xOTOwXusEA9CDRtXeK4JwVELyCOsMhDOh+FCVC2jOjLhfSFaM1E/
4duQHoS+fZ6ucfTxJ+/B6E9gTXjPY/0h1O40JAOsKIX2ORbfO98k/LfHFiPxMFn4J0ZBq8Z3Tj+D
qXAwuSBOEH97R3wbkNSvorEnZAkBYyb6M4EM96qQvDOS3DTFVXL/2qyUYtSZMQteSbbdJ1bqpIB1
3tAVDh+11zUereK721q/EB9w6Bjt02cf/zE7o6aAgFO3wUWN69wjI8Wcste+afClZAdbABvGs7SW
iwBzPboR+DgYApdclvCF85ahicdOzltL+/SDsngPQJPZir/Qq+lsPIgC7IJQmvQmIEuVkypDW4gR
KAMRflvjfeCVNd4X9gwabOw2ISvyNNh+8DTtPP074rnB84HIQ1P0vcTf0vtWI+4vfPZEMZn62DL+
fDkT/7uZmJ+RTGlLVCtAOqWMi5c31Ywlp31dODwjKqR2PDM+VNg1RSVxsemXrxvOITGyQz5F6uZ1
amDjrrwG2XdvsquTJ9VAOPLyRyXOtEsvqHYHntVbmj1prjgFVVgkeB3DK0ELUzwTCcdYefugZCGI
EO35z6EGaCAQfSHyWVXSvA4/KeVkZ6eW1Y32S6/swGr4lrc8zo4zWA5+qAAgIAHAfWeXV4R72O65
5J3QqEz4EhNXxkiYMfePTJ44i48Ud3iW61Is0zSaaxWaNNMonn35Twih/132qEUYDmGVR/1QwfiG
QnrP45aJ0r/BGKAZr4f5PmO6K2Mg3lqWLDWsviuoryWXz41RNeInyLkBT0iWg0c9p+woodDke/gq
OpRWHBYpbfA4Y3DTfWewmnjxVhFqwL3ZVDszNWzO+ZwRFz0zCxKOkgVzLWmsnZlhMdtChYC95Udd
7lA3VYms4FTGC9K+g09tEwj15tH1tbpG7zyHPggjYS+M/848/fvexOL5+EVe3jsWyX0PrbRWhKoP
xQasdrEakeNDKfMRvCvJb20FY/D7id4IRU5M5AOdFWGYk39jhAkNAzAQsJF+wZLTvUqjHLPaFyHY
VK8ekBo2dLm+wHauqtPHfSEuKrnnazJZlFA9tZtfqJ7a980Oc0uf4Ion+vns0D4shoXCSZN6DdbR
K0QqA8vXaNyuY1VEJOFjuF9nyQ3JVvkcQ4ICLmjlBGqzoB91WsQqKCveG9KOOWK6p2ewPaUQelK9
W6i/VTFt+wE0IbFYYvWKzOu9t3azx2XP8SwsbDKUEA7wsznyHWob4pimkOzmX4sF9TSjYsb2hGsh
0aOGJTOG3bbTHd6oq7BPcx66A7URQc/nu/pcpjotfacuC4aweNJGiLOpxqhKucqgMKE5+Ya8a504
vfIANAPDbmlNo4CsAAmazSNDD2e0KxgcCFQC5b+BGdf/SRr3aRjjxn+umtnOMRKJelHIbmHxSOiY
NtKf9PedElKdwv0A6g7MP2VqJOb4NdIL10zzv9vmOe2TClFOX9PrHwVot0YS7llzefY6yn9qUs3e
C1DPWJQN+CqT2PIJdthKMCOVHGgCXyff5BvCx0AyLkScFE5G6UOZyfqIyHDzOdA6ptAUsi8CBOrP
94nmE9wJGhxcTRqw11TvhqBIOsAJpey6nILFPDb0hAVdlMjsg6yANx3OrjUkSpt2i1UK8RbEhTbi
EmN1ZLvDkIIq/g5ZFhtxLk7IsVB4MJLYnWmHKAuqubXlBRbTuo7FzBvwBek9M23Wp5eFnbyBSXk5
uq3vNiRL/+uhsugNLzOmUkPePLxxrRDFdNilIuyRvk+1j0xO3XuIxRwe9/BWhGzHyyPKVFTcP4Qd
XYrKK+FNIyPWJCiDYCqWzJFxbt1syYF2WHYJpcrXl0XL8Pnf4TvtJuX2DgFh9Ca9SmDMcA1sdfr2
4PWiPP267PO2uepvsbMO5IXCs6Bv9QfG34Oo0ET7kzeXBVMPrRooYzC85iz1B2/sJiAqMCvTnoRu
puJcotxi6AQZEvVCdqDhxN36+ofZhxQKyicjc2XMHiF4FD9HwXSRFb9/gO0PTwQxAhQBCwvpF/ls
guIUVL8ZnAXOfdiCXJUs4ChRGMLTq+nr7z9CgXzmESkzuJcnA2MDksE3j7sGUrV4K1iFoN5D7Oq5
xSvCITW7xJQpxAJj2SB4+MbDY3WGIc0j8QQUnBGfQ1gGHFH2k+9IF16NSCGejfvG0QEiILI7GHpk
V/4ceTcTKjYeHHaCsCLeEVbkwCAtYDFxesEkUTyIrNDDsNe/75HBca3yjBkfww+Q0JISBoYfBWQA
hqOCKUY9BtmP4ADTx0ORzyERkIH3NXgmPCN+/Lks9ki/6BTbKa8NXqnxhXinrt9nOlDyJ0z/0rgF
kVpl+pKcuwR9Zi9+I4+WOzR3v2NJJ9snQcEulwqjcTwlOXySg6zsZgXKQB7IUykwpgQnBmZ6t9Vx
//j2Da9za69Brfv0s4S0FFobqC92aYyqCHvqB4gAuFPm6oEgvRshVDPnC5KnHqvo7ef+bfGl+cFi
CAeMW4xGIZYnRnINX1G5ApkaAaN7JY0qCgNPh46wi3uc/W+APsODrmn/xlryPKihlahBP7zi7wSj
3G9GDH790oU4ERM3TvzvxX04zahAwuUcAGtcw3mOPuNsX3nWlDy0GXHO3n1pOOg4h12sB+VKQIm9
GUmNI8zJ7TzEXjKBjkEEoupfAymtiOJ7ROsbYUHsXBNW2niA0pe4LeAyMKt5ZgyW4K/Qw7E8gS+6
fszNY4ZZnOL11uW+2Bt4WT/mnCIqVzlbJLpAIFSHaRpZ27h00Fe6rH8sJ/wM1pcOZVDPbw+vdc3K
7rW/YQ2T80tGoLMD+cYzk6LQN8P2nEV58mJnn8upYuuhTjW9ZBbmkIg2eHPR+/cICxH06tSjQL/V
d0heV9RhqXmEq3b7I5fBo49HIH3H6/3ja2PClJgzjbTW7om4rvv6N2F2wJQcjcnVYR0XgByGqoBd
Xn1AMk6LFVh2NtcOGfbfs/tfleQ4Ep+6VXMyJr9UXysfROuXJjWiLFITmIIdipFVvurBk9hI05q0
qAM4sxwjkoDPyvYKDIjlBxD2iMgbtnRKxg/ON88x4qgCI2tSxnX3odjyGZ0LltF+W9j6RgR592mq
BxcGu+SEHXPoAlvDN4OXU7vlqFz9FnDYcrLzhk/4L6zHn8dQ1jxNDTqcK8TIdfiId33biuHH3kem
nbnWCGrGFlvcdnI/f2ILXACvEpvH9g18cx6QPqpwTUYCnmQLNc1jZop+P6gY73KuabGxvQKfcEe0
A4DJ3HzOmh4IhXnnUuo4JiECIqBR/JtfPqZsOeozHnMMKOoBTi6z/SOgvrx6OMyG2qSNIHQCPEMG
xJ4XcIdkG6xV6vnl1CcyiU6i8ADmJv/srsBmXOM9xAoaF4X+lJl0b5otbgd4TuF3/WRLTdtlj4k0
xL14N79Nmak6JHYFj1XtNO4TN4AsVlqbvBYXH67a0cZaatim8xhpdrWUYphqc+JB3Nxvk3LO6KeY
0P63oW7AQQAOtnAU4A7GHKQGdn61quiF1eQBicjagN4NmR3n4MOA6cnuD4Dn7VYreUxo9ko+6ok5
Farvl9u44iGLxXXF84LYNaqh8fB4g8sCAqsxVhNeAJjSbcQcytaCz5TwNgB8lnicGagiGLNQSdJc
utKQWS+s4SvjIRtsG5liuVUY9guYqTnNXydGkSQPHvCutqhHGVyNOkhZ+1awnN6QNk908fTMjPZJ
p/DgmY8VSFw98l2YuaC7pA9upnj0TPDDz94OUl4mYoVdoEBkrtUNyVa+GUHJod4xC0speyhFGuAL
bKXApSk6ETVCUakF4Asn8dZLflFBMyenGCMzKnwBUi/7a+yPvmDIApck7Bc+PPIEeHQPm+2WDRCr
1k5AlRBTKdh/a5jKLWtv2G7zUHIlVCGzjCoxvLhkB8xYgVBv2L91jZlQjH9VgqsRPTWtKkOqhw99
eQ6Y6LHCHtQIZwFf9XfLD9MwhVFhtiB10oHVKAqSu3vZV2v1AYAGodtTo19ElQBOuVeW+TybcjKb
KaV21OtRG129JtwtiBmZ0HK7pOAx6NiN76cW99miHGpjZrgmU5MR4qPHSk9Uk5Nb2n5buw9BMrkd
oIBfhtK5mVmjb2C4JQYcKN/+tAAeBQUjJJfPCmkwb0aVmgeCRxhcwPcAtYGQ85nBKYFSK0QdYGAk
N8KNlzHfRwP6H8qNRqrhaRtbxbAZXaM6eXt5ApQjjDdGIu6ux7AuS3bxZ012zhlKIDv+BZ1o9Fi/
MZUeVjEU/bdvDZuwdiWCGf6kKF9UHgi+3R/fFDbW2mMhguKvH3jQj6tjM0HdSzAM1iMBQ1oHQPZO
RJkVdKO+s4tMpxuBmY7L027ztC9xu4Kucl8o4zb9+VTE19TYMMn5HBjh3Oxe1P0R/RoUIPcLPal9
IyAAMn4Sfid8UTFBt6GmTNT4dTS5xHqJEeH3AQ0Cmz9yKLj6GFGM30fTqUesGVw9WXzxrOjN/n9q
ToB9J+z2OMu5gsyVACdlyGv0J26dtuPCv80pJPbXSes2JMpADXAM4tRxPHcPBrZnFLvgriJ/BVgX
Nw8xN2MIGkBTGplTfNn8D8uARHIbVQf+HUh3IP0IxBZevG3xWhiWhYwuPxAT8UtvbVkaBMa4IK3t
MaYj+8c3zjeolzm6yH0F6/jxx2TBZSZC0UW1xgV0ZobCPMN02zEjT96/P2ntImCic8aS65zPr9hs
BnAerlwG37COS5u8NaZnTrGVfCiCQPVi2vqZg4f94Tz5HndMNbHiD/tb6ZTFPywD34zIFcf0u1n3
14uYASBmOr/2DPOFOJ6BCZxbvEUY94hYbOpQVsQ9FzPVHzsgSBuMYljyoCfElmF+jcoS+PLfceGC
J72Gwv62uY6f+wvMYTZVpkx7Tp6nryVQmdak9hGel3GUheMFyCO/1Vji48p+5SpQDgBtpzRB5ys9
I0fmz6TEJyyXFrMmsArDvRyAQvFohCk/tbNoeEiO5l/kUNj8hMh0QLIFedMS2SwwZYE8qLhR93In
vGDSpihgqTz/jU0ox0Eh+FEqcnjJ/FrSMihPcT9ARfAkDAeyLFAthRGvmul8JToOhAz9Nb0YlEIK
efpeHDg0iDoQwoW7mgLo3bmMslLNwzXsS6MlnOg6FfZXx2Gr7fUnek4Zrg+e02es8aZZ9hPTGI1z
rxwynvD0KWTRBTm1bCoPzjg2BOdmj3OUt9iVickagwqWAPglFabnI8iECOZQbcMU76T02vqcNgir
OxA6m6fLKcb5VuNiQnJE32OeRhPKykwrzjvwMgQJjnONORaNDm749AhudZ3SsgMIEUbCvRXMJE56
KNoMHkHjlsYZu3paHjGQy0n/9ui8ODGojliDEB+/zjQjLP0vlnsLwPRQ+j/0O/r4flYm6tFcw1iu
xGXwC4zlZcT89ppKyWXLGjuCf57PHyl8R0x5igjQ2e9v1W21MpOuZAoBZahBcmKO8vVrCmQhxyjp
d1DK0NATW2AzUYEoP+SSoguv/qyQFRXkAXQQPF3tezSMgFLQ0YjewUzCRE8pTG14/wVKgSeIOCjY
BqKBpTeqUPWRns7IUVDLhWiMVy76TL4LFjmrk4VnyABuPeInEd8F85mV+SeOMLeYI/4juyMjhzfP
8dFJAslxgiTNcMhg78pI8l/zmNG4X8RVBpAipo6vIUdfYGUwM3h+iGim2RTRoTjiTNBIH2L0CFgA
14BDLy4NAMT+j6RbcmMEkZ2vCFTsLq4GcsxeAAI0ljj30LTW4moon398Ayx5+lCuWAAghI1tbr9D
Mij+XTjc0pQiFaD7w16IM//IiOK5hF/PFUS8myzwHojmlMJckvwGnipWfz1eo4rJiwgUqnBDYeaK
1Qt9Cz0jsFH/SJoR4fXMhc80IiTB8VuFRpjGh19Pj3Gw3Cq+xda0PPQC/A9iY6EGcA0rotvgBvBm
VOJWnz8PVlKO8rg/vpauFmvxd9qf77bk3B20KXqtEYrafkZp0U95P3hbRQSklN7PxkJsm0oMmNRg
e8Ygxc72JkQg+BJAOptdRLLIUZk/ceOYKcd8/5lQtlnzT0jYSdyj0A++4/pKgAQJojAVYNH+Dgy0
OCtRxqgslKSGGqc27UXvJVb+XJF/nCb5RjtfkisTmtmXNjJt1w0vmqwudVUusv1nrP7xRYmZv4B7
rMkjasekg06pPKzod7j7ZtyGSjvMz1bUrqBKPKFU4P9BHuGJIuJXbzANXb6XnKwsm7c/rlXgRt3h
ZABL4ErON5xinECvXgzoxxuF2EGCUkVyFVwRGB0oGMHtMJedmuNyxFWsTXcTbUnKUYwjJpBjuf0d
eithuTOTF+0fqAsnBtMYApU4XzgrObG5h3Pkv9UA6Pd3XUDMxJqFxwMY5H1uv+6FNC8c5wm6XQJw
kAjI1xUcmvsiHw+0AM7RF9sIJslzhSlVom/uq9+mPjLXOmvVsJfqYzqdmiQAmrW9Oe77r5CnsdtW
c50ItNsfJSjlHqdWb/2IpUjbKnGWXE/vyS4jRf4d4jDQhzz1nMKH6691H+5aqk8fh9tB5HRbkJmL
sBtp6XNtzO4RVKXFc/3wL0ioB4Qx00qOvqmSPvTBBWw+MjiRaNIf9osceJOlRtBZJFxFLOBuEq4k
SgqoLFvUAI3lwFnhZCEsHUo0ax+b1uBSQdgcGOJt3GGQxlaHVp77NRB1RlI4MXBWUTNQtsKQ6TyF
PRDA54c0VzAVLn0hY7EmjOUmpIBFBgmIjyDnMgXPMPDkrt3cy1YwteAIyYkybcHWYXYlj4MVkfBN
Y1NG6FziG02W4vL3IV+hjqwg6TPQgHoKpVgmwmVKRHKh22j/WkkwxyHIVJIN5Q2OJX0LXQo4XD4A
IIV+CBuMhGfkBqG2rP6u4s8GGswfL6HewBrh6aPifrOHjtlCGbmzIC/xSHKNpcJlwwtUYeWjTfwD
Ys1VNlnObMH8aOxq/JxQTJEdCkMeFgg8piMtB6sV+z2nWzXnC4JXj8KDDU8wI7Bigjz/L+8NLY66
ZvHhBAevZnmlfcr2IhCSzHTWJJZzxsoqSTs9NBJv5BIHiEQMseFgosng9DdO2kLoKymK9iz99yn9
B2TM17QbMxVHXToiTdD/58WFgTIvZhf2cFbZsFOAsQAG61yT4Lk3Ie/qIooISDjVHwo2NllWeXJP
9yB2LPmv5O43k/uEnZL4WzoP0kwuNu8/vwSShLZkywAsxlSLMQE1ARsYexznBEMhTzo+MIZimavd
Dp+dMAe+uZEPcaNzG9ycc3/2RkgUSW7NnZR1gbAdBaSphnLSebcYLiSTUp/ktjVDw6ECMmEhGKFN
WBujmxADgR6AMExeZxZn2gpwqyPH5eYK5keP7G9Ya17rw5yOsK8bEh0U8bmjJ3fS06G/h4D0gG2v
LzKTp3MLkBvhzgETZf+fDSXzlJj2h8KXXX6iIDp6QD0BcgaBYHoM54G1jq+yphH+mkEE+YYfV152
IyHb93f2kThp71AOj+BNXKM7v4PaImhxogkBpnWyE4zUAaZUtxWnR1gddr4xzEIl4Hn66iQLteBF
E/KN6sRcmFuRKv60UeeGR9PbiBalPPK+QyDpkQMEEwT6+FC7ISMqJ93wNQG5sFnTT8eDEt4dbN9N
VNMEtqp0GmzWHgxFvBr5PGjiD0jvIIsOucsCudj5Pe+LfTkuM/SWIoPiM7jAJP/yVQCEqLH16S+i
MQOIufjoICG3gPiOUG4JBmDaxzKDzKZl5f9Wepg5NOmu5H3g7ZqO7j2jt905KAhAYset0w8/+0+M
OmqAgFhb33zIfOTF30bS3qyH3w2CADQDWKawqCEEzzDAI24Mk4OtuoI3g2zhTfyehW/RsM/5Q6a3
GeP6hFeA9HRq2cbMDkc/3Yc219Hbd4j4ndfH+XK+v8R2WamDCw6NWK5SdeKs3MDCQibFIB6p/W6g
Sf9KUHHBvkSeYzVnomYsYVdgXLektKFd4ermrK/GfQiNYmxeo0oPDeQX224mHVhYX5O3p1a2dnpO
yOCsZtADoVSwvLJjIyyBU80SzHAbPSo0QHICcWQURDXBT2Jfx/a8EdQgKl1ICLszkxxkokwbeGFR
A6xKamUI7jwql/Dsws8RdMK5gKFdIf28HMnHbRz3v4LZyyMwVxCnOK97ETx6mkUs0ny6FNl+Tjka
rPfa8j9Qg8Yxa4WClDkGJQQOTfDnWCu4/wVZ7UwV2T8St9wn4AYcaAPTArZ260p+tlIDMxCBt5Ud
VvE3NGnwc+fmvcMq+m30lCdOsfoV8emgJf2kGVqnwmmm5GqBm8HNVMG6MDEaVs4Nj8XrGQbspAXo
IsRvyHjRo+pB6YIixAHIOjEJ69CY8SbTa16POFSwfRHIDqA0umN8Zwk3JRaoQh7qzBn/x9N9LTWy
NUsAfiJFyJtbmZa3yAA3CgGDvPd6+vMtdvwnAhgGkNTd6lWrKiszS/osu0TkVE3P+GuzLQdBr+qJ
2b5sRmIz2V9HsWhXipmWwmwcOj6lUOnLUjaQjGz/IUocKz/Tqu7GtYSOqP1/aZ0hbR/HsdwBa7pT
KN7qlyHpfy3RTOjxHKJHk+nj17w9b15HLHtIIm5NKXzpim6eNYuxuHr7OEcOr6qav3Asi5IEOEez
qiMMoCqRN86ZXoxGf6EYG6V7mO29S5Mv2yhfXtfpo04T0Ad9G0H+Z25y+UkMAw+atWz/pMHatdUZ
bVdzVbzPGfV/PNBwwo74Y3+fG0CpCMBSIDkWiWds0t/16I5jgvxlZ95ZzgwYKT5ZTKc7saaM2vC6
j0RklM3XCSNoV7/y8WsfK4TezVUdsM8B6X05WM9MhjOoLBOhgNdzAJ2syMb2nCWqyFAJaK1EJNVK
Smxjgy1JyqlIJV9kEVI/GJB7bOdKx+o0utQMmu9cy3rYeHMEChjD889cZUv3JRFCSedGGT0a29a+
NX07Tc7lzSxDc0i1VzoPXzUgaHU2L81WJF6tWPX+1ln3LrME/K6UfT+Nd+MCq4vS6vc+L2+a14+H
XYkBQwIbnfsF0779ulJnGRdEUo9lFEaHHv/t/0lHeCakpuUDaGonF8sbO1c8r8sx/Eb8JszbY0V6
QgYg4RKDmA/WXoca9wKqiClKcY2JzT6lPbzahJZt4NbYcMYZag4ue1wkhCuFVWA/yknwlyzKsHMj
4eKsnsunZXnNBc4y1TO1Tk4l+KkIEV9y/0/SS7CbO6PuKs/JOMOAAPhpLNZIvQIUBHH1482P9KaM
6sXH3H7Ib+3PKwYbZQ+LfTbFxN25D5CxcH0Y0Hlgt1jS7VS3AmAXhTqBNk7HJdY+akbp0n2AB2RZ
m01Lh1BKrEcsUl63ZZ3DG9hETIEatn/SDS+dHF9nilY123q2a3FkjPef7MjUaV7zbrJlmYBAqndG
dw65FVdRodiUuMKfH+LUcF31g6i2DaMhXzumCbfgbKZGnmej/G8q4hMHYjjZdfbKP1LlfGh64g9o
b0Iu8tqz15agH7tWPU64gOuID+fOZdNitMODB40sPn//q4GjqfK/gGRXxvJ9kUoroFXgg1MvPQtM
UnuBtqYy1ZqkmQBsOI1rEFlvUw0ks+e8zwEOSRgBTf6YjfW028V3mJFMUhl9kY1AwJyjVqiH+6nR
mBanjEvnXW4mgrluwrLXe7CPiMP/ptNOxr1zTg33hQwcYLC/CIdpVrqXEk7FHL8HyVbsgbeiCqTH
Es7Ylq93bGYI7PzYy+4v5el1wH9FPDSlcpEZrFKlyya0a72sC7/lDc7UBcj/WWB/YWuupzff00UN
VWMJJcQt4my0OHbvegTXTOgwO699su01AWm3rJNcAbxVkBT108PPupPSV5A8G+un5j88m+rFLXAA
2yfwiTCCdsJ2Tq/BPXuYf51SWJFJEi6p/qkN+Iida955E2BXKYR6U002ExNhpbWudZhjmLwbI3yt
Zo7tPOX3VWja8gvExNdyruaO9YIcCMuwtKF/6u7CydWTk2WXfDvLKyK69zXLRP6PR6HGtIL5HZ3r
KHQkqq8Wg4kp9frhRw6uwNQhl7RKIAsg8jCpu/+aljOJyqG21kjKFM8nIw4148r3cqyP3VJMviV/
NqbUgPOJCh4lTRiC0+OmcsrWc9e3xDAGZLac9/tqqKf5FKBvcUA2ub79XNVSVFs8jbGuZdK377M5
kNKwOm58KvHdNsOFQDhzrrbtoCB+QyUxnzAQELdOddAJJ7/k7BDRJMT1EpcR39fK+t+BfuRrzQql
VqCkLETpfOvcJmA48UHFGlETqRgUH8SHhTpCALuKfLzGu1dnhmMQjAfIZAal2iQYJen9vCqn2Ayv
7Imven1104xtToVR3iQBXmqIAPcwexFfEuoUpgOPle2H9D8wKgDtkKo8QbqMQY+VmNnOj3IB7DR0
ExLh8c97ldc8NfCm/sVNrmErmCjmz59xWh4iR8Me8L8oFzrXT4q+l9kr2WdAjMxtYLdk9UGtBDFB
8K4ZNJb8PNunWOlCPDO41eQaunyB7uDt5FLH5Yu8+lRRSTFpwKpBsmY9FSsvFS0jnK3DGyM2g4/R
xq6My2RzxqMXTaWBqCfL25rh4JQTCFNVoQDMZ4qnayVEJmfKaK9++SGi22sIMJT5zs8yF7bMjFZT
wYZLiHJCXDsEJ/HWYgl4xns32U+8sbN54wt6rB1n987zc32vLDgrjpJ3ApYoicYjWUiTyp1ZELZ3
X5bubkJ+Xc/Ln0nkwPmw9mpykqztwF8LZm4RYkJ/L9Iuq4tzaT466R9fu6vCkFMqgtl200k/hq/c
ZyKJA1fiAKvG0v6ksFaDX+9qecLU+K60HaW+0o/Sc9FQ6RSiNZngmRqkslzUz5vOtnG7R484b4ru
Uskw/+TjdaOrJl1z8+KqbhJv/APJhba1TaaFVJnFAMVjL3yhSJ8/C81r5+r9M3KDbT8mw65EVfc8
B/ilct5li3sGPkbTrweoqCtraZP/tlOEVte1dr+1JLSH3n5hrgtztdoGooVRgyHz5TO74ZeOoPKa
SL5302qck4AzZ825Tg/jY+mn+emBTzd9jAIgTjuJyamQTzagbtnDrxB9w1tfXu2DdnSe5unrl5Ce
E6eOm5qWwSLv1i1zcNvao4QyQdIeCjBc/MzT/XWY8rKAfu2eTYxPx51Ij4VzTltC/O45Oa1bmMWM
k6zlQ75+ynyzmUr2058Frv/b6NKvpHS5NG4nmnEIId1XrLh7B3jaZ5N8kDtKj+snG98kqKdmmORn
2uDKcuYt13s57r+dcgzxsOwTk/g/I2+ZGQaYeCnFzLRWP7A26a4af6fqHO3+XVCNiot/D1V4LMpd
qhvSi+J8/IePQAI5CFjozDbw+OzMnMSBNRwkV03lIwL+und7jIE4sH49rmwki7fNfBnhoBi6ziyK
zESofH7M+1/TBtGieanxjqekaUEzmUw/xNLjNBhaomgwzby3nwBg8Y10S09U/oxdLC8qHMqXNxRW
PpfxfUsUuTNIXjQ4O2XmLX7C03v7+KhfZMzn8SXqb4u1/Ohgxqc5MLHJvY2ymchUF10Y7HFEqDZa
KMGJ1t5u2sWZKPH+BVqPj69jNcZ9oJtO6VVgpTyvbxuLsBxZG6/di+428mfdddW12vbSx9Gm35hH
nInysc71Quv0cyBkyO7Le2XGoeniuzTndF8QdOcd6oxg2+rRYxiDnurbZ+UhbhQ3IHXmpiW8xcdb
PiRoSLa8HMwUwzfz6+eZi3b1qnRjRqsle+z/B6Du4h3hUVWTZK4pw/89632nB4uWIiDZ4FEjnqNd
WNASlkiGhkv9sQCHdPGHtR86wiqk6Pp5rPqLfWMiW1QggtdzifF8/EgYa5sqHqPbmp9SJVdPDaGv
uXcl5QK43D1/wCjmn/Pmowwjg6tXs6NdC9f39J7eVHTQZ/phqpPbD7kHxI9cH5sbBZKyNSeRRqX8
L0lCDUCx02OTJAHeJ/m7NnAepJ7VJF+M88XN5Pr97EkNztdSgdywPR8VOskexU+C4PxKlR5tR8sq
IBJ5ZzvqHf/dYQq1r9N5Enu2XrhWz8YmFnOjlx5oYWgWVIDXTXOD8kndm2rH/1wbtQMZ2+G9Xd7N
ThAIyusJYjAMjKfwspYJwz94AqQxjFQy7X0yWqZ1mm9GX0zrJy3bySLKLSNrFLa3rC0HRqyRRe7K
ZiMEe6EZYRP/OxDB5+tbvyOJ/xVGBixX5UTjVEkaPdLfv2+505Z5ZDTS3bkJmtgu4kQ4VxxTQ0tr
LlK+ymHBJJZ3GezkWKWdjw3gu302CLdKqp/WB5ICZKqrU7CZPVoB2z70f4FBxD4L9x/Vvj1s62lf
hqw67ajruKB3GyQutU+44yLR4cAlJe3Qyem07aTK+scs6xK1zcolluPBUpDMTXiTVLG2ruXHpsB9
vFqnQu0Y12L9M4aGPuuXXAzL67HM1nkkc9lxX3yg1ap0giAkOVvFuUxHFzqkfKpBz4QM9UNykEVO
zGMto3UaNL+sQHhexy47LCM8PNQQCxPY1DWhtuhpqM0lUvR8LG8RG+ELWEdqAgZZ0lh8hwHPvSGT
wN4J2loDIRMdLjk8atMVT0xWO/QJVIa+cYFp7FQeG+POyBvMGvNz9h9n/ICOhCrbkEGG3hSQdhpG
jDvo0BAPr4DMS9Hy92C3kx0GgMGx0gkuesweTD6QEAefWB7IHMlMac99J8VaSVq2ceZV2rDcdyuX
3r9uGo7dnQ36MViH7fNmqPsWf3U9S/zQcWyBrdnxi78nfvHnQcRBMck1EWkovj2KLjwbuUavlj3S
qLoNo0qyvtdBE+iR1S5MxusqRke8+pH9m4bW8v1ULr6uLXqbnt5Hxw8Sr4f+Q4XfUba4uCYrWZMS
YhXdvdAmIj5/bHCUxtp6hQJNiOKusnrkypimWRiIaV/x2ERH06vS2yzaJsHV14OkSWV42MHmvpid
VmJH4tiaXfEwADMX8+/2QEX5ZF9ZdrZNXZpBrkV72tvOrhLnnumiNqx8qDzx5wpQjW1t1312Dq3H
x82kn3PH+LPhvhHedc3t1rV6RUCbfy4buRqiTe3Qy3y9dOF3peW29rntzGsUDN/X370ktzHvnCuF
7u+hDAFfqB0S70I0OjqwNl1fTQShTSjq03au6Eb4tx7h6kyNTXzUvZN6peFKbEqvllJOPQ0hjE2W
jevna1gI1a/pZe/P6hSxP7CaFCPnimBQ0OjmCtedAxqaiq59NWCVZe25pz5E6i1hetmqCtNTDZUz
nURt/nmrJfTaYJ1hFNSxlhzM3x5dyjByfBSoDiwSr+4kLmVaSb8vdJOu2rOzH52YgRRfzed43lx0
X3X+JYX2avKMNiy/UV1UQpliZXr9OKfeFltlceIdUqKGarTT7qD6ckBY09yb3+JJeFvh3e3gxwZc
dladzOCCWa9Rh7Vz6IzSX4dOurkbPKpLu/i1eF+UmbhsNlQHZMqVlX2aKenM/rZeVRAux7HZbVfb
XHuJfHRrrqbla6x24BnzGRu8Vt0v+/H9Xr/lPjf3CEm/EMFvMk2coji8BK0nmEO10Q/5P5fY66f/
bXLm/BFdjlkbOTMJRDU5SgzlUbw1dt35MUoUt+nm69HzHh2q6dntLXcLqcEwXuAYmVhW/OuvNzwZ
5uX8WBwMQ5emDVr+dD9Dsm0/u5VyvH4jXyRglx+NrI8CDkZtwxoJ9njzO//Lj220UqYtSxLcWlyQ
usEYGEMdCPf1FmTfMcVptkLetB0Y1vn30EsdYeF0e3d/k0UjATXtV2ieS3WgdOo0hCw86uQj2QZy
XUhs4X2P8qf0Oxh2CYlkyrr0yTZ7sumXVwxxMCDGcxM5fxQqCAvU4tIW3t7oUOR6MClBVMy91VPb
T9iVrmNDuPp7iRCS9tcWvoPtPZwbHXCL00NLVHYswgXx1qLnSPadIN4unXqOWKAVL7ad89gSkabP
Napj3WwDgK2w8mBZil1yUHi+0WZj2HPrV5vPNsPLub7cTjytQJXW4rFUoMqpDwFYfHRBBsg35MnS
c1nTK97BedBdvpkVIcZoOOfyVRC26Ah7nM07uUsJs3DVupS25S2se4nZuq9l23no905DNN2A0dcQ
JkGelKbGJqTeKYi+E++ikHiT3yr7w1SPXCyS71i/G6YcByLq7WAPWNIoOA6eM1CWJPp38wPnWRpT
I2P8c/WKj00kxd54nzJG7cGuLhS4/LYxQ9elW3FCDpQqrQZzRJJY47SrJAwgcEJdJlf7zdcrH+1H
U8DuqiL83Petx0TW43dPOZo9bx8c6/OrSuH2S2N7yBcxApTedIDNRLqOTWqdJEd3TSQ3/+VQPmTq
i+9FvpF8VmNT+ahVX35eyyxh9yybKS1L8UKLoc12U52OF7sh3L763I4LUdea4NvJc9XdHwgN14n6
8sMNHCgSHKRX7RtqRMmKO33kG8vmvDb3KUFY3EMJmJzF8rVFPNKdOX14vO31v3Vlc7bLphiH8zJl
F78fAEwxXDVK/p7B1n7sTYkHtK64uXM11HQRP/VaQq+TLNqtmOPDjEgjiXV17Xnh8xG2NtvZKyQT
UofTMLy3j3P55jHoTi3tUi/YAlxA2wrFBWMW8duzhRjecacdO4vgneIIrfRDIvTdF9blhasUVZaE
KHzuByrOil7v34uGHRVBisdlB9DIX3SYlMgtigXaUS4UbLDkgFdyNM8rE8tMq2EXebR21+C2MK8R
RykjTuzdLnXX4SRPOtWpJUDvW7Nl/8tZILsyI0fpNQlM6o9452WAgM5Nh8LDCqd0G0hhxJtEVc5v
D17dqq9YkAZREO7kCmGrt0TlBIhL/0s/WEtaytINnDBZrEzDUt39gGkedeNosyKZS8mrdctaOrCf
UG8xZQa5d+UmiFr7nI0aHRhhSSs0gFHqKzoyMlSM3XNxGEant4qt3NMEIB5oj1hJcXZGTOfDdWtJ
QJnVKGSFmnD+sk4oALjVhF/XqCxN/CO2TY3M3fXkNq7A8oa0+b9LH3ItAGr98nqLvet+Ost1yKwo
aXIY0Ns3fwBuw6JoJIZe5C+183vZ3RknJR+yseUAxyD3HvTBKCaNVe8+5nWLdDW8nqOFS2sdYDgl
AkVKi3H+GMmMUFZieirA8UEOztFeIvQto+eekVXjeqjutxUAANdspvPOhQV3lLOb7d4AGB/b0bSX
7xV4IbLyq55xjnGBp+Plxpnbrv+OMkTLwETs3o3buYple6gcybJkanwaJlqGR3Mfy/TXLX24qGDa
MrKz+GxCUjn9mUKxmVcxakx3reqkMjZkoATBUfK0F2/uS+Nr2r1k/d8Fu1Wj6mZKJYIo8fEgXcZH
LOPkvqsjiDNCG8xQQK43qO3DvDlAUnYonMjDDOAezTcardCcdKGV/Jd/tK0acJ/393JpFzYmjiA2
4dCGBDrsZWB9+0bYYSSm80T7uDE2rLppxboq5bJufuVUTvZvWlnswKoXrksPlpSG5FXXjTCc7eGA
8/U1do335NaaIoqcLMon8ERjbdU1GoO63xEsvrNZacG5nU+Hi1ubG4uJQr4JW1wNDY8YFFumeYCJ
KrIDbZy5a1W1HcDuLS8Ad0aibQlYTt4Tu5xpFJgux0Zscu5kwY2Cp0Ffk/WINw2POMveZYh9iZbZ
QxTLft4pd5iGdk/p2v4T3sGnwFuBPeRulMfLU+d9M/kexe+v3YRtBo2+rfxT1cN+E/qsG5zsHUdB
UyCekC7JI3m/3opf+Wrh6kZFE3Hrlkw7BllJMuZN5xXnQtcMnaTLpqEbhKa7JvcQKgSEaSO0Al+V
+5y5RuydLMhaExM8iNMV2q2JjbzsCyPp7S0V6Jtgf5DE+TeteVFdNB6P4tiMCe20xgETb4RY2En2
TZBhuu9PdsQla0baHidnuwzduYc6iiudJYwFhATX+hcLeokAam9QyPNmyxVQtRW0R62+xOTUPAQp
xasDmlmUe4lfvqq9aZQwWaT2hEGVWrkSOHKk5HYzswevWjx6coAvdJHauio5jFZ1b9omusVZlzIS
x0Q5NeefiWFGQsynenKkIDMc4h/yU31PbHhgbYHp/rX7KExUtj/Hz/UoUcPK/dg0mRp3XkHkZE+o
aEZuUD6L6d61nH27Vc4/Scs3PcwPF5EM8tpBhL8b9ciggNmlfeAtXQEqTccOcvnEdl1j/sHuP7ej
23A+/iICqvHDeM+OH2XcgPcML9pUdPmR0NVf3+out3xrPvu6ajgipHckv26e9GzHHEuR5Enb7vfP
x4SvjYzzfRrFdYEHr2ZmoPkDPOkSOHfmbc1Q0M5X8h+k9v7i+GUUj271tR3+fcRbhbdutq9nVjfv
orVnnLuI6GEH08a9Kpfsuoc/9u5ViViadIvfLsySOuqCUCmL4oA/hoVoltbIni0WW70aPkR0e7lt
L8RVTKdnJTkOkdsu1dC70CqzKas1Ui3g3L4TsoFHaLbZ+nwTkgUPdv6i4g5Ewu2rInx4Nh73TAhq
cQAlrw5bXA8XapkPfmf7+GdyzDJCanlqxUTWcrKdyo8wxlFG7MbarD1zJju3mlRpXvU+fy4ASFWN
n3RQYeTHejNCRDNxYTbKLUcmF/899ZRqIXSlW9Jm3UcroHIbggekx2YeYvtgQCP0aHiW1wZpDB2t
dIDXAhcA/U/q+7HGGgyAcjXoPGcK3QBHzEyAsoXpf3IGMHAvY1A1FrL8xKwSivpMhRZ+v6P/rlhW
YyBcpVDeVFLFkT0Xmt15ffh+Xs52TqNnLdaMidW9zefu+6EGIIFsXIbzPolzN8yXL0RaNwNsrIkD
QZjKU03wZJvi1JUlWKCoBWU92WSZxaOu2qfacfJCbmycJlPs9SiOgegCZAZq+eGfpEP1Sad7GJPo
XGqrWXLI6rB3jNathYELg7w2SjPL5FhoqZlXs4rBfkNC7ab5DVSDZI83xGTHhPZROtTcl0i1w2lE
0VCBDT4dEttJW43Imk25Y7O5HlgAd62HCIncAJnMdAvvx9nK1HnxcM8I+Ty770ufmcgYkcZBeQ12
zk3ugzCqqmQobSVTyRq9acl2N9GcXI1bEGhxGgnRpyac7zQx/yiPfboINug6wLlvOP1Wh7CTIlNA
+CCBM1uiadpDbTo4fAdGSudQzqMcc71QDCDTqex7eS7/6fY829/PQZ7lZ21f2TdjQQqwaZ2Reee7
UvLJvo2ddv/yfR6n++leb/XGAbVks07o2EZZF/wZqMhR/i3fO7+7Hn67AwZmUaXqjnfCUKDjFs70
+SqXVuJXDMvxy8DeDyeEt9xbvM33kSGkI/WEoVelR+M4Yq7MjTnLkqVILDdQ/AspRmEALBmGRvnh
/t+tqUSrQ+6VF4YkPiYXjbfJeXQxqjX7QahgBonMowvx231IwmkINvVLXTm8rSVnPjVCPnwRFy71
J0Au+I7QLl0r4ffmc/ibY3Bs1hRv5S617Mw25TfHeTffWJTSh2aYAJvWY1LJNi0+P3uFnHl1MeFt
F+YKbXpZ+o1zoBM96rFrQ5Eb8ucQOZgBGnboPwGLVIoEG42qHRftbvacpa8tCfYft1T4sfw0c27V
/LxPSfxswuW3g2clF3FYOGFfCC+kaYUfYlIKnL4qkuuDiNrGbEegBYtDbVb1TC8TNHiBgPvHyQn5
HFyGfiM0PsAyqsuQ1tXnlVMXpjPez4QRsloU3DmKjwz5DjO9tJTnrXFXCRqor+XXV6o2HzAfdp8b
Bvhv22DgbNtayw5WZb3Ef2t8Nhc1+/Fl8o9ZWRymlnXwZyvWvjWQkBcDN3fnXk9VbxW0Ph7aey1G
dkA2i+F1b6Cp8nTN4/kZqs355woutitG+WRUOFZunMNDgw/ArLIMZlchm158r5ussYd/gEuQsIFx
lzqsSC9YcbeV4TcUdwd1PX2S906d9ajfvdXbgZi++jjVOf4jJCDda1Dz8TB8qcCI5/rGBs/oFtLs
Sqx5WxVHLGwpLJvX2uFzBODG3iqfO7m36/g+eDbMQ78Wvy4uNO+kNsdJ03t/BTS3cLY7J1a7oDKS
kHRQMTmI11TS1FyYvXKLfHlFF9nnS1VS4f2sa3Ik6dGys/xKjHBjG0+TxFGrlrBOnvibIWqrmnJZ
fFfNM6CogHWP/SO+XKx73zYerdvwoavRM4yrfq7K28qPL39XIWJZ/5PunGzSq05appAABpUXtXiE
BFKmJM0Vew4FF/xy104NeeWphDCgFfWq3Uc2pdtPeraCEX3wGcEHv+HoIEhyCcP0hPM4LKMHL/Ah
hdteE278qKeMbGR8FynvYFkBYJTQQisZqAhm2dF+MsVLB9iVLy78fbKo7myR2QySfap4D14S6epz
LCfpEhVoKwctdEkL4EeLD/qGRTxO9t2+JUxnVGmZHbi1pXndfLRCRWjRpspu+HhlvHjHZofRAfQt
Gjt7Yqh38o2q8iwCb7Z8VTNRrAsQGGb7XwJ6Ky0dCndOG0pa5diDgFZ/jbe917+nXck0mMG/ezS9
lgwqT5Mp6txpoI8U+WzbXaZF8dtu3EyFQdsosLLGRhdDuOG7/MyNOT8w0nj+C7+wel5fx4Fvs/V5
PYfpWV29SqQr7d6xfqgmKuu3Y3TooKLc2sf6NppOiA+Hp3H65/C7HjGRe7tsuKCrrmbeYg1L703E
9vWp24pToWwqFNOnRloYlyGXH3KXVSWf6uSI+CS4b+v2tMeB6cHNuTT/DKx606EpLJTK+mSl8Os1
2miawUpwOj4mZWMsU5cRzUdskEKGaF8DUvpsL2tUT0FgvOjpth3qenkW5XG8+YDfr2vB+Igwf17p
4YljsJcPNRb3w+Qw0TSww7Br+4QS0M1rq2KKRhtV+EL2D5LE8+xoCnb9NOEzNUkOC23O1b0rBljr
3j1Jez+vb6t/aF6cx7O16dcZraZx6C8ld8UzZhyNUu9oxQ3m76tz8e1B3Hbo6/B3bg1QC2fO7prt
w6lm4mFjnqu7mvHo/JG84xmuUx2ZB87l0iCe4bx9+SJcHh0QMqk+zqXXoVLID7cj8x9pExQvbPPS
XfPjV2+xwd9gosRklWNHvG/LPFbdlUx22S88WwzyJy72815PmCJwxl1MNOcNJtJM4x6TYI+9ijaX
UOMmGDp03WCLecuPfZOfMzjUa14dG7ywF11jgz9vrhi5Au8b3VfVxJEr3uWEjTs8M1ybrBv3RUPw
VC7GD5EkdNW9VndvBmXvGxl2MN18pqNsDlaCbKeVsUJ6I4HY0fegw6WUaJq4uW8cJXRq4PQRTP9n
OljWQTdVE83zyiQ51fSna7/hDvtpLH22FOpmQx/VIX+/u2XJVAl8tEgyzcV3AGI+Dz9ukgUPBVtm
XpW8+o7romjcydUAX4YJzDWkbS4K+i1v17iuZCGC5oEFDfTB92UhjvqSrTgBvn73z2s1PVIVwNQX
R9U3M9UU3i9GPTl1zpi5WkZt/XEwbij/35NkakDzAA6O/YZPmG/zY4g4CskfQM+C4ZKRukLkTG+5
v+87f9h4fHZMKRsrO0LjIIiz/Uhhl81b71bPjxme6Twug0Big1pbA8obUgR8W2LZ/uwgEAF4w89E
F2spmPOzxfs8+C1LVD5PP9D9zNgDLj943+HkyxzyHvIYWc5/SYVUI2QWf5hVDt2SBXIqzI7jxTqP
sucIGu+Aw6FYQEkjp5TkIrAS7mP6e/ozG4P2x/fVtRzT8JHyyphviwXK7c14cSsM0mNTKbFIB59k
gI+VfrMz2m1GEEvo26k9PY1VVbhIgHv1BzZM2mYRzyO0H7u2YU0CFdF8Xz2d+bP3V7CxrXT48JHX
4yHBi7VBHw/m+4tK4hX5U4ciu4faAxsNp2EIp15bzDvGxeZr2Dgcxcy1O4/BEEBEPQRnlOMDcMwA
RuRenkrA90TJ9McfkuVNifNOBNRyJeEeEtAHAjAkG5y/xrNgtlhjO4DzDF240HP5D2HVH8gH6gPx
1mmIxrhPNc7TzjXA6Rp5ugsEZg0HzoFNT3UnJ4TdFuCXnUyhmjrX4BiqwTV7uVS4An8tBAYnUD97
FfmjfMyHMmQ1DC7XUpBEpKM6BJsuO0aXracElWHKTybSmxwEFmRHuzdcEii+viiJCEpMC/CKd0py
vD2OE6lx+Lu/scb4NRinHgFMRDqoPhKI6Jh3LHSeb2YYWchsIe0yj2biXXjGJU205c3wXCZhOAxB
pWlWJADSsPmEpH0ThZ4H8yoJANZfvuZFg88Pq6FzzV/n+9ccgrfdHklw7OBwagOW9c7PyPs8r4FH
debLaOXx8T39sdcP3Q7OHVC4IU5usvhY5+XeOQtLfync9e/egUWbDrUsO2GpERLn6lz+PDiiXaC7
/pdpQ+5xavEQOn/No/UamazhNd0Qxi17wP7shP3P4OZMRctWu/+lmKg/U6Hz4+BThbuayKQmyiDV
1qkcOuIrc3rUzZrufMSqKI0a+OsOyJ4z2mo62vRQUKG0qYig8Zn6cJ1d4fkNnqQvN3CHxlx0jJqt
H91sUSGNB/m68Oexanuz+cTdOo7PMy2kpJhMqKggP9fnDx2pM9hv4IktxsOZgTsbeKi1mN6+79ZB
weuozzn4BoqNmxHb5sIqW4WcGiay30kzI8Mb/3x13bwwdl5YCkkL8tDJyWaT8Tqk/Z5oQxdSLYa8
rp8V+pxsYMCFrQyIrwRM3uQIHcDlLGdKBM3u/p+xA9rv01OU6jqfVL7Oa2mVQRGQErpyfpY94Dd0
54Og9cyZsfh4ez2agSq0MH5VNkD4y5Zpl/1eAPAv82q+vzYOYz2b9ucaVTFoFUndOMs6bHweP/L+
gZG9H6ZdNQ3kS7Q8V2LLUSK4TaBD6/kfU0OveB23ky9WnGP2I67ywXUnB+ZZF+vlLuwO6/ik0I1D
vp7pZpgTaZ6fEfZvxfaQWgNpPTtAokzlv1acEK6Dx7WR3r5hp+TiHfSqwDRlJEK41iPS5iWqCfMX
qrbA+EDoyKV/rXzLdzPUCHQjsAjAzPC6aH3xRDXbd9Gy/Xw/WV0ii2hhIJA/GZgVyDhq1OgRBto6
SHoZrQ84AoASruNNi0y35xYUNXjhB+ork/Tuo8kTP9c5f9wOJZ3wbPdeYAlHW168cLJRrXfFoKIk
8LAvh5yJbpfRYHvfzgzAnMBiQ16Ip07NL9/jWUEY4wjHdXvuZhUtH0VwXjbwXk3J2a6b5yqnl8TB
/Vx58vWNrqNjSoe4mUgObLiLd7sexl12JtaqY16GFZvmUYN32LKNRKKICZPJ5lF6Zqu3pGx6J+T/
8ap3nQVinFvzwJtVj9K2zWpWzxBF72rQ0bq86VbV5/90qnuaPMPkbFPPst5puI12P+Gktv8ebxpb
hzolgfCKGx962KMY5libll/SHZ+pazNvr1SQJ65+TPr5XBxMTZO3P/LR/FnNfuQvJfS9aY82dtNN
goXISr8ek8DnEGPJRf6AqexHqn/+Vix5gijz9ailOoZktfPdfKH41B4Qk1vxeqH96hyU60D7bmGw
iHCQgc1VU7Vyz8/MZ+IT7aY2jba5VpLc60LZAqeyQyvuencQN6+gwcoXPhrLKPb6mjvJ7EXmHCjj
H6lTSfGWGxlSKillZ2REKJxJ76UMdj7PeBrMMu9qLHtHgacykSgj/sGN6QZiPIj43zeff9Y3pULD
XPSm5k4j01h19ozj9shdj9JkUu31wC1mX7kJjGbadaN5X955YfV1j04xXhQ/m7OOmelWMrPEjpwN
5VcSloHll466NOuy/2nFSNTeYzGdkeS/FA2mgSDRYg5wOULOTJxa1NkqF3Lt++uP5DRWYWJll6Ej
9y/0tkP18LFYVt1FyTxahP8Di3mjg22eDN8DwgM9C85EL0JczL/xZci1fUapu3U++7PMCprjjtFz
cWuoT1X+KD1jeyROGTndoRefSZ7iZ2vlB9ixrc3zkJuzx8w8RLNm3kQNgzAhESRn8tQAHkOpa7uX
Bac9+tDlVHLN8kHRUlql9OLwsHiiGb6WW5RkafmG1yzkPdMUsFq1PM4dC+FecabauAHmsbJXyD7o
4hopGv+lT0CTERM1RGNBZJwIkjvgtbFNySBNSaHaevju2A2POPQWH6lIlodxBnxXXtZSEXR/HllZ
whSgIxMGHgbfx0A1ColWPBtJcDVmUdY5RnQkPFamw5LoLWtgZfIMsJjAhtdZU+KnoqQ8Qs8KJhY0
0nrft4AxX6YjP4JQLPwy/EH4TEX20lcJR4GfTThB1ip+6FiUvbMAumd/tgNenP8paZa10EEivAHn
Sd3kFV72v4fyCRuTOnk+Rtll9A1/8q53//cDuQQYOQDk+EPXd84mldh65KAT5c/H39lpBh8H3h8v
CY8Pf4AaYkszsO3akGyHp9XaTuuz3W3c56FfGIkKjzsNsbI90pMnE21JBJNTm7Fgj13E5SUbSTYJ
2pzSvMnMziAS2VVgqm2GNv1Ajpvu9C5cHKSVkBZZXjccjcjLXi4VXrv5qkvvtcAk3nR5ztNt+Mrw
btf+nWGgrA/Ny8GwnkgjHtjIBnccEk+urEvsG0xD7Xh94VPb1yxACBeP+OLI2vcKBZYXvDliLXec
YIntvgqrnIfR5CH1ll/HghHjXyNbNMbZSQWbmlM8uGMvFkDkzoVnv8RpKGt2hUze6ZgoujaRicuo
6YwhEXakifal5UjloaTO+n80Vgw4cAd55i6g31uLaGAHYIN9wBgKQXpRkUgBfGJdOXnmDHHcCYEG
qdCkBRZEYofv29AOtJ/2pC2BOrC4vl9Ut/ecDQQoVljFSw9knHOCn/S1uICSntJICEnb6PVSLHiT
D/na+ckUOxC6VmdwvTvjtZKO3mP9vMm3j3sCtp0e7I3p0uomGiJCu4Ptoed8I8w10AOx7ow8eEce
pnGRwvvqaXRFfPUR+vIWyTP675uAb6HPIqE/g8dI8u+rb9I5PRxU/uSvLNab4sNalA8uSwtuKlJw
0+D0efIMGcJX38+tCZ1ofmp4y5I8RhSV9K9KwYdGTkAtn9ZMxbP6MAQ8vIVMGKX9f994pI/Yt5vV
37I5+f+vnkoq5mb875s5WhRexd9H5n2daDsDu4cPSb/zMPTTyWlFH2f+FxdvxE0hL5yPHo2v6V+b
OQur4X18NHPMwfNQ/nXc6d8jSa1sBjNqUc7okhxncFN7fjjlwvcy9XGKtblOfjsItYbXdEbJX44w
hW9HpJ7570jiv7wUct++MGuJ0o3jzF5O33ecKTOOWlkuKz4Yhn6Bia2f+QbnqEYyuKDoq/AvTR56
zufvMPaz1dD7HGovF/7PDNVxKtSHGdunZNWbcCqYn8bh/eyd2Qw3Q/ms8oxbiL8IJxFOwVsnhU/+
ukNcBbdK/NeX/z7Qr93pPKZ9dQxsnuI2m9/kb+79UaiGC3GcebrCtzeMGsqFlGH/90TzgUmpXJK+
jzN3QOHbSwcDagfqxMJF/HtFj0j/+iLB9xKHc13d45v/PqSePlzRebwb+07+kiBcx9LizTD+W/iO
/7ofE5QXfx+5FzJ22fv+f0SdWZeqTLOEf5FriYjiLTPiPOuNS9tunGdF/fXfE/juczatuwfFoqjK
ysyKjDApnzxI15VkP6m/Kp4+H8g9oHNL9AQGXQWhFIrx/B1NxMgBD74kA8UCwkYCcG5y7Wv6BRWk
nNUZYFI+F0pGyDc2Sh9MxJz1gjdSrsIz3cUZaCFy9/QIAw3OtPliiyHg9xXyLiSA8w+CKua0rx9E
EiQi23xcUD9a5arUvQwd7gXR0ZYAKQ+T+J6pwaRQ1PSoM4GJAjWZcQbym8QH8PF8r+1ONt3IUoCc
wa/OP3U/KBOEK57hS5EFV8nODfcEXGD+BSDp/74KNc3+rw0gzmGiQoPLM6fTdKHEEiZj5Fe4FMjP
6bO8Uu77Ap4ZHsRUH41XXt7ks44xO8iw2hC78EysdRsxwICMQ1kDjJp5mnlUzYKEAgrOJJ+36Sne
sgOlRW1t/vWGXJccKFe39qjI44v7zPP8iNEFkYYxgoiJQBH65zYR/bvUvVx/SAqcN2yW9EFhcAY4
h+GKyi0bz3zx2UT3CmVvI/X9Oz/IQ4BkMiYU5Pw94DiDOK4M5vHeoNXwqKnpZWrJIUikIZD26l3V
KtkE9zK6wO27W2x4mD+gIF/ce9TAMMK8Zl3yDHgj2sSKoJrAzSMQQ8V/L8PlgUAGeugqxKcrqwNH
T2c93LvG9BKZnXXT7FzG5tTofKApgqtu6xodYFaFho2b4YIV4QeT9KP7iMQocsPFMgM8+TBtkvRl
c5ltzsszjo1jJNq/390pKE1ZrC5bOB9J8UO+xP6W4doUuFEuQtHl6vqAzYKqjnX2Y5mh9fJto/Ha
1Uv2EKVLSpZ2r2Q9789PMI/a/ZuHBB4AOo+90eecGjF/TgZoSiBovtkiPVCkNQcH4JpnN6MwHfTD
p1V4+68FhcYoe8UXMkXBO7SbjBccChIW0a3F0K6cOim2qFtYUcq68y7X0L7BqIJuQHMHH/fg9KHy
i2LN9n6cwgTwZwc4NcHVRnS5OtpH1y4ewMEkpPKLeD24EfVbg5y7/bOb0i7/uY9LjRdTvfcclScb
9wVX5rN+B4ESVBqUCW4oOa50ScciQFclb458a5VdsS2IEERaaQfFVsfFZ980Tx7Akbm3ecbIVpZW
1q4JwQeSZySht+QmHevsnyi/Z+MMoIxjkbCDmxUEv9MqNm6N6l+tl/rQY1Lj9RmD1Ib/yhyuAbY6
0AO9lmxzvLet/SkiJ0+y/kBYTVHrCSmli1ca7P+gRWE/0sQTbdiDrUFCnrjZ26T1Wymo2oF9dC8m
Nfbe1hgWDhGIg2oN0LQPGogKys1wiwXv7uI3e/7VqADvO6h86BsmNvA1doerTtapki18+M8HaVgk
bCsrcG4hm+upP7+j65aijVoGwXV7RpRjEtpZRT9l6PwV+xtUzF4BksSNT5gB5/J2e9eamV3A7BDQ
ZZ5VDHFsKCbCG0k+loBBBTJrwHSjmvYhTcY2+yo/KCVG9t277fwM2rf1o+AKHFlzZm9iD1LKjZpD
4lX7ZGfESB7+YNA+ORPAo/wSsHN+gI5xUQ86kEMDHIUm6PEewvc7O7W7iZklNxCy+9ricOrsr1EG
hG60qnpo8UDMww61d4UgYw1tT2VGFUHdYpMZEhSKxUDlJ5QWOxD1N6iII92xjbfMPdj57jVqF/kv
qMwqJJ971f723WLLO8UGzY6g9EB/3f4gVYPWT7vWkGSwFQgzNeXRzq0WzA9J+V03TtTwOpmz4ms0
+rRhn3V2zmi1WnVXJ+8Ji377ALnAovhsXJyZ+sHsX3/e72hfowy8u+r+4XVBCF5fmG797bXWzl/E
OBQO9VbwdkGRaAyW+1JYhNK4LLoLDzlw13Y34yuhom95q0uUwH3//uZ5Xm2ALi6NSYO9uyKd5Vjw
GFkQXuuN8Bi3zI7hUlPKbmjFN+N9Ad7KS2SQXfGNTqmFTihoohPvqPgVHwh8aPs6tqFJiMlngXCI
xIlpOiPC8b509iw+kUp3B4pGJK+sWLcFkIhbCEYPV/cpiajwdRCW2cIiamvrwOy8735hgNdpxRd2
zCEOgePrBYvVe2JsOvq8OQ/w2v4j+ts297B5VxBbhEPFrcZAVKzpbVyd3pbzVgXKjA6k6BSBSpQc
bvOCV4NVmpfrv8d4P8yibJlFsDnHNW/b3DYRfmjardUDZiV8O//hdrvo4vRXowkyOMsZ6gOgOZC8
qTRMikNw+7EF/Fx2u+zWM+en8KEncFVENTr+5CfHn+KsOLsGZw915pBt8MB0EqntPJzR6e292voT
qqvOPdBwy+DInA8tZzLReHr4b1irnywuFp20jtNRpbmO84MNxfhdX+NsIDNuU+JcL4X2bD7bjJ4T
yn5wYkJECDhLd7jYOv1+v3t0/3isunMeKwZkYjlNJpqmmhGo6s4IqCHuMPThlKJOsvNqzATDuvno
SHMy6aEg4QGqCFbD4sGvdA82P6QtYEYNqgXODeNnH5s/p9FpBEwAANGmRQFEaMJ5c4xZ5nEqEWAD
A5lqPkywATOA5SS+1qBEeWBbqWBe3aMNWulsaNqqwGTFYm36fsOWJ4aULzaM7YIg5mBy0ILmC5EK
MHsQPAOkzKiM9uJcTKg9aA9EdLvzceDHt5A8PfgRdgGhu6UKnIQ7QkQbFI7as5nU3Xa9GVTU/Lx2
2wb25+YCjFwWAW4Q1LdLbhsGIDAGvE1v5J0S3hzwbpBkALZPDt/MUBJr80fAIcsjW5AQQqNy9h6C
GQiXG7JikjiD+R2AAKUKgBiegGQkMAdDAY+jd/CXKHFWXBpBLsbwApoQSz0JRmI1mC7w+UmpNS6D
x8Fvk3GgjEVtD9BkUiN50t9oxI3rmS1nWBi1jowAB0E8B0Vj4UavFFv5cqlfv9hC5+ronO/ZdYGc
tqUhgWGeJAenKdusg7e+6IhfTjDQaQGU8bRc8ik0Z7Zst+lKpEPqBRI49DDDaYaq1IRmLNVILkLv
x+TrhYAXyfvwEt7Pz4Ar0GUjpiPyzH+BYBRIqLzlRP6ANHUFnGQJCItr1EUo9wtIh6bpsSxx35Yf
WtIsuly9zCyl8tDR6ijVq/ykg+w64Fkh9lPAPY/ZrXtR2Wdp8TE9SO6qY3iMiIj9F89sA7v3RLfB
cOJ22eVSlCpCphM4ZtGfzcl1gAABUayzqZN0V9q6fzGXewITQBa009k7Lb8QLmr1oofYsltswPjR
ubfW0dypG/4jpobXay2m1GtzavUIw0FXt3affYZlfmPBo3n0APzq0FryrJFzbx/8GpoKJvDdi3Tx
uJFbeIskEHhrwhH9aHKyb8/pZv8KCSU5QOI49+e37P3+nP2fDqAnjrkHCBwd4v1yA2jB7O343c/e
aTQaU7S9aKIDstghx+hcYjCK3r739gzXhcckJH6NoVNwwc655Badi3fztqMcWB9AE/eHPlq32IZR
HbLrqp+CZ9cHAcqDcwqWMyil98FteOwfuvzPKIUBhKsCNgBvdZHxIBShDnMi3q9rw5yIAO4JYMMO
Ncph38hnA6slYwFXHgs6OnuMXh36WXf/GKMB4/IdzFoAnzBXhObw6u35fQVF4E2LAE9fJJKAzDNH
dTAdNStuDGIVUGEJqeYBFuuTOASWXA3yGTBBVO3vD93FvQ/FvTcEe8uxret5Xxe/4NndQmO9C9as
8lT5uqxPbi1e5dSErD+sQAeHBjNj2PzBttQYarC8h/pOVhv+NCbMupP2IEYaXBZXlddC4r7uqJWn
FofDlNOL2YJxJk2wtVX+g8TA44cJsgniJyRXjgACXHSg0YR9hamZB9wxTrI3R7d9v9qWyC/uPaEO
BFAcr0D+Dms7LUB7YVFGngSa5zBzRxOEbphPjPX24NvN21gvvrP+yTeTl/LCFaJIHMwcm9qQ7/hE
Y7X+kZCwWyGB/EpBrR0uzXFnPB4/PJDUncybt58+ZOgcpYBl03/Cmv7C8a82/xtk9bP/6lYRKxiP
G0enA+sK45p9A2cMM+FYP35CPUuQQ///kITi+GEqXv0f6jNgLCQZ4P6wQ+L8IM1zdhaL+hpTM90d
3Xe/RpweZdQo1Y3mC85GXK0EHJLBnq1ns3cxZhc7QD8DrNYRfFvm6Xnes5n0rOOfAOfTrXTXJMOc
F6zYl6RSRv+k0kK3qn1ubn0oKny4WXyiAKgN7z7cLsyUG4SGKARJuKPHXszwnuiQgBee/HAX2lik
r73TiChvvcbT/7jTAls/c4+9d++/q/wp0xo4rr0HjT0wWyli8e8uSiCEXAeY1IGmMSDZAeP5zOAs
EazpUfRg4uqYbuGvCGZPs37IEJZnGtU8tAuCcqvqVfEj9VxrWLBirnByz5QoT2J2fjZupwOotgEG
Mf79tb1eD4OvpVWG0yTPLhtZcoV11ZSSXKq8aTnpb9B5p+AUqIbxDD5vn/t8+ix5ouW3d382N2wB
cYYs+BA/240rIUc9czZckOYZcoYLFOQxULYDbSwPEUhi6MbTujNsDSnE9kvjbd4F6gq9SyaN8G76
cVuSMaz/UbqXpF6K+/jtnZ1HOgm017lluoAaWrLgRc9yKUz3TP/ZvQSV6Pu4u3tfr+R1LlRnXsXB
h8fzS2gh16RjA8sfuvZ4pXtcz0fytQKplzl7rIGsAHEVr1jP4Hmjt2ueMgXyvg9j+eFz4PCbgNCZ
0SMso8WHEcg6VzQN1vV3lEVb/wqvEutspYlYj1dm82btUMiyh7e/D5WpMSlAfrt29mQtYGZySWXm
Rv3NENaAoYbG1dA5NfS4QfTlnBpk7uE+xNpzRh3PsByVwb7NlzJsEC54oM0VokR3kFR1Tr+ulyIS
79wYjbare6xXEjZEnaH6G5yZC+kkw+27qOjtVDRwpN4fohAMBQzpcDhsLQy31dIndEvjN25tfess
tGiuozK0nq3WtHH3G1P+LRZDjO6C28/XlJ1ff1oLNew1rReGv7i3eHe/zinRJT/65H5pQCFUM6Af
dXE7G2oa7Vs7W3/IgsdVs2XFMNLCNj46cIfyI8Zl2hoO62un/7cJsihvKq0cdld/K2oRwm1IUTgp
n+6EdandxqB83UccntwZwy3DFjftEL+qhDPCryUZrHXqiSWV9c/ndshCcG1o4ZIhQd4Cxx8gveJP
SKyYMUBbibYo9HCYjXHVI8gg2PurYzwdrhQN4O86U/D+suTYzPiRUFCxQLE3Yn2YoCeRLzSTZJIk
o8R28dLfbjLpRn8br6sl6tJ/DktRhTzKyykT4bOUMZKI4Kg9oyKG3Q8IOGbvZbYsTHl00n7ar/G8
J7K6Mbea2+F6qMd6mGYknZEonu+Q3akco4M1o5SQKt6tMmJVFMTLIRTnj+SW7MMnvMxUerM8Eq9B
DMUwTWjTX7+belGXWJaArUtglScOtHg1Z3Q1zroc9WciLzP1f3FVgdOGPXhy8HpwJ+t5WXIHefc8
/ljj71R7oJRIwMlT+/3dL3+fzq/cpBBinOF9vEdEbgiFuHvr3SiFXrKhx+YorFasqdSRuay3kyvK
qlpEdTMlHa1DW30FeKdx0imOASlOndoCw9VS/RruIlmRYu7QKAybE9Gy94p5NKn7ltr0o6Wt2her
9LybkZ3XnsBjZAR6LYsz30F+iiPEBqwqc+SA8m5ovwJIVSOF4dCe0kA1UikXHTK8MrpLOTI3lK+V
G703ro1Mfg97l/I2dAKKuClV5jSBvFmSAhxs0tDI7+jkkt8s/N0HwS2m/+ve5949XjP++YHgC28f
rXv4gb+Bx/dTwSR5WxzrTwJ21VOsQkETG8AfOJM/Al1dqQbThb9Js+Jm9yro+aob0M6N5+E51jPk
1wsD7AEFBH/zsPZDkpfcsHBtHzrlg36Z/td7KMKSN6Tb9PQobJ1UQgXZOjJ/VqlnoKEqRAcZnChK
7BoBG1XqT/VchloFvDDMPQIgzU18HS42/7r56MY7LHsZGQDyJ8zAWsSfNFd1X/XRqvbNnUfiXrbL
uUZ14z9XnODFWSoOUey9XC6pQkeO6+YSQi2JhYo+/xHSbQkAQYzj16sbtV7qbhSorsYnpZMlxqsI
RYs+fkH+Oqli07F57IB+4ehD9Qg076y4ijKJDQj99rivN0Yp2AeePwwfCXCL5lPAwK+PrHutAQRi
jAvSmv39bA0kKuDo4fIfoOkc6q5OznxE39cr9JkJb03KMxXQqe8p7OIEHw8ITD41vv0rJ1aDLiEn
1/X2LmkhGaTm2514o6S7df9Sr9v9Ou/yWgnqiLwHAyLSqqNviTzzYFbXGxOX9jqhD4qpuaeYCyog
nqFthO+hQGSpyaHyHXbs6VuNcqQGQvS+4DVjKGlmvUnFazbBSUJVNt8WRcVDtQzbr8JLat6ZoAEK
HLqfQAvyYVrjb2cccU0nHbjMJMLxnjVWNaF12bpv5C/oN3UIvcoopbSNkQqNFnbCDB4LuDHw5c/w
NaCzmO8N542gl9h7eFNwX/RPPQoHgBvANkR/Vvlehkh2hG0LDVYNV3lTVvtGJkmPO538NTR6Ybmu
yMFiSL5Aour3zGVler4WouZMvq4O+TN/y+K9Y0WmE7zjsOD1WZj/eSmwI+RJ1WojwQ6TuFztSRgV
3XPjGyXI91Vo8c4bN/sGaAx0cizYaB1sMSEwpFHNkNfAevvtARTPfKcwmjh+sFS8+iL2Jm8TwkKL
J6foEhJyqMO1rk/nzkLLOAv+eIxbz3otqJHcvwfe+DjMOixZcv13LAIQbX2D8ZdTIeOPuCYhaC0P
PxEChaxinof8atTB7fV+C8wqWC3gsdDSoDacXE7CVk0+0VTbTKiNfftaOBJgHmPy21aYg0Xb6FGv
wBVq3mpG7j0B2fUdMDGIMUGQR3CS8qA/uPQlV011TjyIl6RXSPKA+IdaWFZSBxX1je93NxePuk0a
BKbPUGZUVpoKM0JReHgZFMoaKHfwzTDlSZF/1h+qLSYCMWueniJLNJnlfgpJCw2Cb6oH67O0R4CS
OMcL+0FpIRksiCBIsHyPIlWwH6zDd2JjxgmG//0sa1IFP0PRI8e1A0OmrzmICWydevDH8jOgmoaS
bM9YhkFzUgknqJkZALlF/Bob/aBGEcbKJ6IWMbd9FDVjO+UzWTLDjMFqjEcwUpxAkaiDd8PeJ4fe
n5uzvoJX2WetgKhXyezxweB2OMmI92LMcas0eZg+vE6PJjdUDkWPaj4ixW+CRFkh3fz2YPluVlHQ
gD2Fc+rByzVWlPDBYQyxuFaQJ4yEGyM9dvTabeXDWFHwBHEdRmRl84UZDzHPjM3wAYPvdNSCsVxq
bFw4pzJQxFVhbxAMlktexnKTnIisGK77PkPQP/fzVbcX3rww7DGa+PEnhD0Wj5U9bSfk/n6tTwXb
LfXdch3mKpxQlNpJVuWZrqh9cGQPaKW6cMb6opm3ZAV8BspJf/1U/jJrz3gbaxT5OO5LKU8n7lm0
lKYEA9gLw7AxxjHvoPSulUTpwW9OcEnGdND+rltyzOCLJ6dac0hUtA0PN1l3XA2go+SiTmbNmUEr
1sFgoH7XiFe/pM4PLt7ggniv5sU3KTjYB6QXU6dGLMqN0N3SLSSJ+p2pbdlIWKNw3bSscKG6L0sN
M61mDDQl40lm0scYt6TiJ7wmv7uAVZm7H7VjloAaheZKHcL0adPZy8Heaze7c7+rOC4hkSM3bIQw
wQQwNXkQfqAKhPE5SiZk8/E9X06nc/E6Za/q//7+9rgYDZ5vO3EKlDLVD/mI+uFlGzck2TF9+VOi
m6MT4qMyODGbId2N3woXO8k0HVCvh6griII9RLSA34pC4nvU/Cd/QQS5fuI1mLXQWGL1ONAow9pk
vV1CjSvGCyOGmZJ9k0t3Y1nFoGES3k0K4q7trAnFR3Bvv3dkK2Ho+FVeTA8LPKBS3igQAgGjXAFS
RUpTKYvhgIbdv3W/WU35FGSuNBW4zZMRxSeauzq0mP07GOvM6RGvYthB44ih3tIUudLgepT8sySd
yDnkvmjmKzMHgUugeS4HQC7Md6X8Ble8SaNRdzzzQWBpKNQY+1XtTGmbDydsNuF7ZoeWKGbJZCJb
rvnACK0q4cXg6tEmtVKTmGWMcfZdk5HsyG+c7rHWFmVnUtKc8n/BfY+1QMiuy5WCioJnyBOmMogG
sQYOA4vFEeZ6xDW6G5TQNOQNzPo/F+xr/BhYVA2yzmpel4TQAFHFytF7xRDI0dPwgVCO+80XG1Q3
GZBxGFEGmyJ7UGHunkfAdGEZoZA04OZHgD6CtJ7WNTw+EWtuHTwyrZ8iHULlF8z3bNvlFyWbVGvV
WnP2AlvnO4XvKn3X0vo9NMgoPoWiwvZq/vfQQNSQLDBEtfRavYpJCWmtVenUegUO+EwpXvskVIzt
fGN8xuySjThR4HahUPAUSqOR5iZzKCphcuHjv4cB0GLrVjrlzovb0au1nrwENBDX8VoS3HF8Eh1G
IrUSMypRyJU11/QpqydELLuvTaF3JNi3q6v7rxiGR3ihxAvGl2Y1QfWnmrybFQig2m+o2cwjWzpU
K4IzhrETkfADKNkPwxwiFlTZbzOxv64BGiB1p6M4vHTfzVpy8N+tN3W0L9I6ZIChlaih4LhLapSX
n6ewdEFJlYE+3kVaXRUBKR7TCmwgJ6PVuBoAYi77r8EagD6ZPXECsuul7R3YDiJcYloCNel1uotu
V16OoEdGSeu1c19RPgYsM/jEFFXXWb2i67QWvOJd9IxZjBvUez3ja+fRMht6vHC4YrNhgYCtgqot
+ZsETmlmAW9HaTR/cMG/+cyGJwtCTwDiVkOGAAOQP+QXfDzKYT0c6HxR/u531TA2BxLoLMXQTFXg
7nvRgCf0LUVQuBb0WWoSzEyMZvUI23qRzig/Qp7192Dq06zKYkfxuQwU2jm5a/bhTn5XIwPzxNlE
t8Wxnqbwe0pvCXkOLlxdB5tndMcTt995rAYCK9pOKSu9tW6QDqrf+Vz6Aww3TzStPAJFHEOBJrt2
R4gGVrS8A9ViqW9QA3YfnHpPTi/6sApJtN59gOdTwYFJI5iYwHVfY9g/uGAK4OPiQufUuQGNfLtb
bxW4Gk4ZogP1nvwkOCuxpwCc8bIUtak/wPppdHjXDvzILKFHEgEmsZwikDvtm/+Bqf40QPV+GkDL
QUYDqC7R4dvpG3qA44qchk3ICjSHeKnG54N+5tCG2j/frUiK4j3SeUsj3R+6B1HoVU7Dg2AurGAt
wNbi0gL+LNamIgD585NugJQKnG3v0kIdFLqtTraw4ST6xvXAzBnjoOqxXxADrq4xaYBXw2ZbTez2
byCGdNd7oWyErhnxX65a160HbDJ0oZQy1a67dJ4X0PDy6vxOc08AtTOKIEGMz537wCCU7qGVIww6
NAQ0OW9bRq6YnAf0CgAPai6FdJfL33ndKqi1H4g29lHhtHXLt+A6sEfQ0UwPOBwgZvHbc7rADHjc
y5PwAnsasKU88WiRYyNIEUcfJnm9IkcBfBKed2oAMnjA7gP7ryJ8bgY/0cLEy6NcflWgTI+bBPAF
doE/fsUvtlMGDllZ+JRRSZ1yfnS4jZjqSYqDyhUHHUsT5WFhv0Ffg6Mv5kh3tB5oE3JCfADYChD5
KYY4DWH9rv1A7wL6mTY9Rja7Eut6LfoEb/cDyrgN86ZfxkVUUkTDLQvZ0WYQPr11vINgEKes8ag/
yO6Cyom2TVAghLtF0pHguUHJkd9j4L4Xz8YRjRyY49jYYEeAWy5tT/D27hGnlKazcClEraAtBaTU
MfwX8Cg2OGJcyGSrnBuv2nCzKUEl3UlIyQDA7CJmg+loFBeYwvo+3g5qKq0X0dyptY5HqBIA+EZ1
ii1SlGsVuxN03dnSomIeFWG7uwVSUQ4V5Ja8Ln4a010n/2CzrOiMjXq4J/Y3KIW3CKoJrfnceYgi
pjhHB90ClfJwo7vnkJAYlqmkEL8wTUfaeA5TfA32CGHW2MfgMjAqlbrdfXkXnBuuBPSkwaICTgDf
pOobyRUN1COGH9ogvFh4j480GQpLFzkh0jrQXqBKTPCxZo251M9o9d4k9Nu3liDsPSJm6DFK3rzz
7O+9e3JpUg8dVlvoTrnrPktwE89vWOmg9h3bMTu//r1/6iJW03yEt6a8k0PzHgF7RDsr39XsbhJA
9uKL6n+gxDt3cNZapVFGoqzQXncUNCCN2CXQp+cvEcJ8bDqc2dTMSB/L5B8BBRz7RlT9YUi1C3Ep
2bGJQf6NBYy06Ib7xPCBksmKquNqdOriZjYhLqUTPglyZVB8JC+uw8TxX8of2bAW35pzhMMYkt5R
nLnhfMYuZIscCzo8rwjqD/bCoR5hCXxCM7ulq4CX4ETBNIk5pLw7rE02ED2gu+DU0cGhPQqULbw+
IC4kBmSE5Cq9/dEcf7Toa5Xd04SHk3pbd8VqGpKNqzorG8rCCuurJIFe9WJgcnfkNEBFgmSSXI4H
ejo4XkiFMK6o4w6e2KgqAwRdbkhs0TOKNj4dFKxX7NiqlpHqF3S5BZVSTFGkYufRlK8HtwU20IbU
ThUrMsfXeA7jj9U+ggIrsFnGPEQgjvQR1HGFH8ncUy0YUB+L+2ZGJHhAvSnVU0U5u8q4pPUktgCU
kDbAY2dOgY9DD0nLNc6aW/phRzNJh9UWPtY0rd+RHYxS7o8RPQL4wAIGHOzzr+gWsD3buLpIzrfL
uFCDGsDDs1OcXgEIju0pSkXgfNY5y3f7xsZofGyf6sf+rbnvZ0NjjLb78oIY3iOEXat/6RbGUH+N
raQ2Bjh4caCDKywfs/kIjaqWKtAv9Q1YDWj4kIveUfTOmh2RQRjhg12n5tOFl7Z9Dt6tOfE+WcDu
RVReCewDBOjypbQqk19hZrKQsNjwv9whoLLxvfMalEXQ43OzqJvSgkcEg9zKHD5DLI1nNja4Jqg1
QN1lsl6/+PlKE1jdef2jxbqqLAmC8lqylZylQGdQHikRo1xdCpcIN5/NArIfQEVZ7hWwUmae50y+
/pE8m3XuL33zsreWwaIKuSqLRvE9RHyjrFFwXrGUrajvv64M1n3Wey2E944WxDyjQTJXSRLogAi8
qOoCnEmW5dSz8Ru2HRGT3GEFV45ZmWQwM9/suxqBzcIM86mGVjGD8aZIKoOJWvCK/HWcndIvkYLq
guSX3kj06tCWxvdQ0gV+NA9SMaYZ/sR/YRiVSP+t0KxqaiPOSwPmYEJFOIAUC0IxQPJYZ5NfAO+Y
UrXXwXpD7olSC3wTvUpiYpwbb+ULxCHbRX/CneRu4WnF08QLzW8Cl7D8Jl4ptjuRmOa8bMLg/qjh
25VskpJaig81S/RaK1hq3tKd+IxpxPpuMl42OJ7fV810dS+44fXLpX6gMfhzytDqFVAI8Cy3HcZU
jzUZ9GZeB/bCiVav23WFovBntqCHYl+Vz9U75NRpOHydfVxgyJJm3QmLJF4j4CROqcYhlMeSihYk
H6b8NgRT6uH/Ql/l7r95DAWkcrjUPN3xEmZL10NZXKtMcQK14/TRN6//RaTV4IdStlqZcoWZuPpR
mQGgszOZGTfqILVdn6J9E6W+v7kfNP7oTJzaQY27oDuhB7sEXJq2voqjNZS56hB1jH6nKyqN/r91
+Ds4cFzqeaD+AAgGvEUfBYEyDdB2WpnL+PYUMfMAD0Yt0qgGe2XWH2b9jgaoa7EjuV8dV/hX3HOS
J5TY5VLXFK1BL0WBO8R8FxdFYLPkwfGAsDmt5R4hF01NDiBISKfx7SB82APlenmUKJ5h04Jbhgwn
OaUG1YAg6Ra1n5SKCEuFHfI+CD/YI3vLjcOzqoLW6XC+D5ApRs4GdSKfT6VI6UWxte3xp0OLX+OM
wZxQ+eP1lHlICXtEWzgN1TE0lHIJiusOqoS68ooByNDOOykm2RjGzrS9YZ81G0OhH6V9k1IEM76y
IiATWn//mvgeJbY4UgIs7S1SgACw4sj3uNuEPidg6/N4z6rP7fABHHS3+b4X0qD1I5KiFquCEl5b
KFRJtpCIA6DJpsCxKclH+Obx7V5RD4JPMrGWUwjmYFqXygPhgHLr18EmvCL8AyUQ+REBXtGy4v6A
RIcYCAi/s5zo1bD0KPntj6CTjUDFeitBAeDad2aMbF87W/C7sZNgs9Nd8gcsvibBNgBPfwvLW9W9
Ru2lfDe8V5wqjSv0DqM9c0Pr7gnm+w3E+ih58B6KKclywJLMAFtt3aWSL8uCY7spPkHGOozF76yE
GQbz5F0QDcV5coZHtkLu7pTgAbIZUmEcRB3eNQDZzNqS+jhTXLJOs9gFKTszFKEH4EholnJpSoRT
fU/DFLqT36RB+NbsfB0B7vHgHZhKBJe0frAS4wJCuUZuWjBEiFK4E4c62SL+X4OCgtfP/RGa00qy
nCcWIo6Q4h3YnNDtDTWH0bsg96OTwTDILk4NzLGsMWoGgFSgOIzuA7NRSz6wlK1QOMbV0XSnHCAy
8YTwKuiA9+zW/CZMUhI2Ox7T0/QEuoA6cuQxD41bXAkEtUjdAnDquhme/15rKkeOf9nP4+cyKbYh
MufVVkjxoAeQtlHtXhcIlhS6aWdOOUehvllZZKifRE7QoUOG4WwXZ+ROJ5RU17rle3jCY1w7H8CD
QKMcuzEPriSVbMhicRqTY1TxsoCMpnslu5nGoLMan952aTe243MyDzKYBNFkQzXgmZSgD3xCqcuO
EMKvU9whdxcXgw9aJVT2Dl4kNkjRxdVuFt8aRkh1PX8z6nB6cKse0TbcBOtmITLibFCCP3eD1p8P
nfkNPRvbLZHipkb54G1K0I27R3L2AEMW5Z8U/I2JfhVFlu7Vdp8EfHDU3P3H03EvIGCmlCumzrux
hjEDT5Cqe8IPLG7q76mY5z2QLsDhw11kH5myxSk/7TL0MhwD5meINMPK6oJEAvKzsBShMwGfMnJ8
BCbLJyKsN/cOEB8sXBWuY3sTvuFYZxdvfGBSw2nojt8BRXHNlxmbyS55kJuD9KRVaRvdEk4NdRZj
OjZMO4WuGeLl7Zdv+GxJ4r3q1Zp3zriHfILh34vO6+ybyAmzpkKlUPYyVEm23pVSpS31K34xw1a6
cLrzy+0GvHqHQpnq3E3Bp93blVd45o1QUoUZOTtKSs7+vQzfjUP9730TwAxxxZvHjjy8E4QJJWZy
4RIieGmdvA2rCM8WcIMU8SRYBB4ob4TPM3KH4cdCCwShHQpcJcN0q7gvKoLaa0pEQIWcaJ1z+uU8
xwvU2x5/PgLoA3C+RabQfUi5zikwfkn78Z/SSyRTycoKXkusRc0fkxLCBvQ54DIjiRhZqJBF0Ake
CNVs4th404V/CiB7/bOEoosvaLS2/ayUnKsopCS1ffdVad7IRR66D6uVkkm0WoVy/KrWt1WEPq1n
8IB5FnStNZ4/2p9Ks3qK3qXg9Qxo8xutHOw5+23cBqo6iBDO3kdjIT6jzLO5z9ZW/IaCNYtfh2bJ
GkOpkUGRlfkDSPEtFlo2eVN3T1+w11u3IGog9QzybxtUbIkbo7ZD73yWkIFB51XiorZB9vAgeuY3
fJVtn8/lfAUDPSeJCB4L+j05W74pwuvBb8AUwvgNDoDCOfZB5h6NhLEf0jHoG6Gtg6jfjBCL50xV
Ue2G5axMJRa1yOEG5tI0Llre+3fHtvveh3PwNIMLEjwS70WSHOkj1JWR5s0cY/kg6oJni7o1cO1Y
5Pw0R/AYmA7kWz+NW+reoC/d+e+XW4Hf4LfI/yidE2AbTDrnyPbC3f1cQ0jjOEEB3xQRKUlslaj2
2rmGFX/IkeUc9/ydbt9VISyjFKxCbF30EH1GBvpe0Bd5ZX6kDagU8e7TGplI/1MJD0SdAJEeFIGS
Wgo5AYxoHtVTrLuX4HinCAwZMEgI3bQKD1awRocQGhyUEO5uFfkwEgxPL2VrIJdrttkttyBwEUXG
hRIcWGvhCrHrJ07F3M2Ck90pIfZ9ji1u6iu6QqaBtMo+uc+Dd96kIr7VK+LkNWCV1C/QyHlQJs8H
MofA6zq9gW0yg/UueB+iz8a7QNANU+IhoKvvR/itPCnZWPI4WavJMhQobPO5K0e2z0ux0aMsDwrd
k+rbMBcmhVosyACrQiTRG+d+1oSPkBlHnRp2BEK+U9lhCJ1YVdAoS2Fwg076Cea2bYqZ89blVnGL
TzDrPlR0RppdPQx2FQK+mk8ISMOyWQWXGpzr3rVBIYKUmzyRUofdg7Is8AOmBCyeqztCUD/2L52I
rGqB67lRTCiuNoR0eM0ZyQ02VCpeFUq1YA4f9lUswvYv1Rxw1GGb0Xz85TOuD6xDWkRzwqkWG9uM
SrgT+15VpwJejsQDxhR+AlqV9VCraO23jjGwF49ZCtOs6adAIn/XP4eqyweiyM1zNuOCxCxPAMRm
Gzueb5cX07gy9Uw1qJeJsV4rJJR3B4kq8wfexUWoyYwWAnPez2j+2cM0DtT8h1ai9H2thlwmKmM0
6Uw/0p9AdHqnilejmhOYU++1qiVEfWHWM27ekXo59zVAFXFThRNV3WIRbb8caN/hVWE01HAHVs+V
gchhqUVDmESQ6Jk3jzegifj9pBvxGVmJxRzOnwcMXRCsqF/5uI/zntkLzglFiwWBHfm/Y9n5MIpV
hfHolsto/zbstG3QrXgcJ38OLJPtblIyx34V9atDB2oXc9e7V+JaYVii3sdOtofhkSR8OrinI/vS
qGxw27jr63XLJBy/j9C3K5Wa8/Jgk7bnhZaRdrZEUpablhNTqlzd0mEMMv15mWbv4bHYt9fdza1T
u3ftN2iY3aJyG5VOfWM/RP7jse6a2966OH4Y7f0jrn2Sy7WVPt7QLnTORmvP/kq1l9EtG2p/01YB
B+dZLxVau2tnw28faXtv98zHxLBGJ2twfE7upOwPDSttHS5/cy4fFejC0LJ/HieW79aRmqk6IdyD
bO5mAeN2pRgdLmIEZwu9OLre48ehXkq7ay6UXDZqWRQMbur3c/SgF0jM2on5rFfn4W7bpDnHe7dZ
qKwOyFhiAOAuuCQ3I9rWIqSe539QkaHo+j756TmsvZOLEc2L7R05r3KjtJPQNrX8bEAhKoQKnmVT
yRghqkajdvfgBY3IXfoor70C732UMWnGWHxo2IH6AbuEmZrcNCQ6uCDoLN59SAGvnT27AdDbkCe8
I+VFG5eaRqL5CA0imH0D8hvIDGnL+lm/3jz0Xj8QnnwCSJ/IHPGp89AmPYbjNaJg3ClDNwAHFAbm
1tqVu3zkA8nCp1SayBxylY8e1CBw221XtUrvQyueotQiACS/ToSoWvifB/ntehmE27z7WGy6b4iy
0Bwhdf5ZZcqiV/7ADj77r581iPSYlR9Ppncg3GHAT0kiUNZmImPa/TSs5WcTWBCwtc6D0i+LJMKe
LLprlhTsn/NeyQGkrZ6detdrUGMbeOtcri70VFd2QHZt69kq1Lp7VMmzDqvoGzOZUpw4PUEJtX72
zSLpuNcJ6Wp7dPgs7jhOR1L4U8PuFa+dG+imCHZoemf3WWyyHrmQVdbaXFvPsmjpuQmwkVwnkEU1
5k0Svn2wP10rhsKqa3Ve7dv/eDqv7lTVdg3/IsewYDulixV7PHFophE7ggr46/d16/r2IjqzEmOB
tzzlLoNke50ce80euHwECHEd6tCs3YHfgThI7VzHlvjnwDLbxENwPbxPCzv+Q2xmPZXwaS8dMnKm
BI0GYs4v507fsr8evp3SeB82UaDFoDLMVvXFvlvv1b3MTnsHyoRUMKGOdFF+Gt2mrzHaDu6hx7An
2I95VIbFyjRqDAscs9wS4uREG7mFATFmjS8I0Z3H5NRl5T63scJjVRjRfI3/Ha8WnblDGQjAoHj1
WLEKCjZAdlljysmuBA1xfw2Oj2meHC2+S+/dB36CmYe1X0qDHQ+NXvFiIOWIlzfYRRNUYirWKf0X
Q1M6EA+tvSsDb88qs4aGTs3tQ97vMmxbnJFKaVZp/OEX225v9y1SsGxcYhw2d4zMet05XfzXu2Ke
7n/P0uCOElEZaVaI+C49MqRAj6dxOihyJGLSaa3duWE9cpu88sxsfFzXWV2v/ypcH9SXmDKv+vzx
wI+ug9L4lZmFQ3W1T6+R9lH7uGGR4TWyKOQd7wsCYdQJBwfUqZiXBxm+Mbwvbwv39EYh9ajKlEn5
hnhJltu2qN7wmpQtqDZWd4cVC+bvO7xZGIjPiDkZjNDdVsnPJeSNr26IWmFb55TLLjSxXtZ7jC9T
p9pB/mhAlHCKZ7HhlY79xjM85cGz6dRf8/Xht1LBy4kqSH14e9qx0akUv/fLNrtDTs2nzZf7oKNb
61ar3VrZJC4nBEHkDrxDl5D+FJwYUY3CezLaZvGk1n2CtyW8oA59YXTppj6+jFe+9DP66N20n/av
Q+7x3eDbbHZbIUJGlXjRXNxXxSyZPIbEiUR4ybDZxZwP4ufwFCbsr8OU50m95paCAaC/OoqwjOCA
WC/rx0Oil3hIMMurl3fVnX7D2OSfMBmisR0mk0vQoC8WtLeIka+eq9ICmE2/DHig3P/CaIZNZhqF
yvMPTVqq2TdehdfpZmjxPvtYZSCAhqyuXr7Gi+uXBJH3AJNp3quACOU+MJyhDoIWPPCIL8g4TxgA
WcZsfQjQtU0RtyX4uxJB/BIm8JX8vB9cfO7yyTOsTJ9hjvH0ek4sgJXE0TwcA+ZpNs7Gb0jk0wei
34W95xLHJpMNLMJ7SgDwImB4cBTUf1CsruHZPSKMiZ8MeZOQBoK/OP5QhyntYWF3/REOgYp6Pr0l
dOSTf/G/6kY3QDPInr67rGtVGmUM1RuCjZJwq+YIK8g94zGl2Y3A1lhYROGC4xQAwbtXS0PmEeOW
L8rslN0CSoZ7n9ohLXM1lAm9OkL55igKCYcrZLNoFbCrhYY9W39h958QOMK7pqx/+j6nS1QNRLAT
0lcIahX/2bI/UCQhQWN3Wwy2FXOrPqCYyiCBYBoDOQIfh6iAMG99YEeqmJBsQs+lywXaBoTzyxp9
SFXkxlSBRG1CN4/7g/VCrYH7oGmtUZaG2Jaj9XTGvgJXakyXHdZjvmFjQm3wfOsgxcjsIJHmvlPZ
XiBSw1WHEsZ8QNh79d6uefktjyc9bN987pXksoDyJHBiILvhlHBCS9mNacGg3g4PC1gkuSQTLOFH
V2oUbhsA7smjF3an0whAHpQlVQYkpXe17Y0gUuY5gyxzst335R+f5K0smQrGSx/zDL70bBHlFef7
mAvT4xayohQzwsT2Ag+b2G9v1UUqZg+6S1Qy4Hzz4HTG0pPOLiGpNZOi3m2iGw3G5NNPkrZkMTvT
TtbcTvu1rqzgol/kBZmB5ITJUPP7Ox0zlrFqw8pmze19VQM8tWL+73TfXmguaTYJEAe5hRJECKP4
cyNOJrEHBRQw02sAsHhb1nN2opEFto6rToebUvlKnGVjNYdKSX3O/gLgGAkU2IUz07Eb/Ta51kTG
YXVSwBMjPjYjlH7s2ImdJwtp7BiTu10M7/YdI6ua96Q1mVu9PBCdK8fMpPgcL6cUlt3MFqcydwpb
8Eywzg+a6mNR6J0xxU2AbkAyAb6JxiggI5LYkG0AQg6n4/FYdOZRzbvbFIdOvWYfy47cQkEHfDbm
oTCGfxEkcROnMTnOs2W0qf4eN+XledP4TebxZv2bbB6b1+Y9j/xn5+hHiZV1oi4K6X7LRy191/Cv
JFZhOrxA0YMeyXvNegV1NRhq+h8x3shtxHqDvUax48NiA8OrAyS6mHNXD7mHzw+EHRS4l+2K0Qsl
xGInfvRzdDCGrbIZ5+aLqJEvwOWk6mTZudVCFiMoQ86rbo/BMag/zxS7okM3vjZ665cbNTFnasIB
KTETcowZ/QddJb5nFiEMTNcz0n2+4+4v/AB1habVIeStAINC6wtirGsNMJSvfwiFZOYf/xUmNGIa
1UEwCHqDHxEZYZ9RVTWF++x5IwFCkc3ka/QzCG6TlNn4+UoYPlQ3Fq1FOnnP3rOzQ8Gknw4nFitW
eLBLnT2MtcHPz9lcgJ9HOmr27hstMx1WI0S3zPbOwMlv7/5lZreg+QLgEhyk/tV7FjzyI94hvLS4
Zjzsv/cKZQ6OpIiUzw64ElD4LfNnseBlfkcq4YOo30X2h5DlOT+D56WXEJJ/vqova81DQJlSFG/7
Bk4MVBUT68zFJRCv2ZWWvk4AAsgOsDlqW8bF2lzgfLatN8tyy3607GtyoIhaACOr2i0id+qvteDC
34NFIhFAk5GpJtusPmHWGvULuHdU0FEyxz0R8cLEvtJd/XzzIpJB0fRpPT7fVNbomVCkbeLi87Ty
vzdiZoX5hCQOI1kUUxZZ7tteybv8K3lvp+qWXepzzg1afBNafNM7DqLBvaeDP9MPbp1n795pBs1g
vawxwNHTggl59HUSZ7hc2YzjOYwYjYnQ59oxEga9Qa+3eJi90cnirJo/AcmQk01enhizJ7exuLix
BZHXR0HmaALPeaLCQkUWFu2/Ndo4R+vebdqPOt8QuwPWof/QpZLMa+qA8QFTEpbjQh+Jwov7Kz41
lXmA7xEOWXsncl9baQTQNRtHNl970xuPnMEAkjOM1MJPPEY8c+lOOabLzKp2H7vHjtlwxDzANBa3
ycmGn2rFgSijhen7iJQYYyH4m5AUzT8+6mSwGHljbyze07hkjTaz6+fRhp9BVP3vA9JW4y0TWHPa
qGmYKaOuHWjslYJKg7vN0a/NsW9143HFqcwZGnY8SDnlOu31AE3uAe0GyitLLDZunXoQb26d999p
WgpP0zJQJtaafeRcI5YHMNt2CeZYPkn+nqlDR+JCGIvHa2AY4/yCY5V5oLO0R+qKn6kJwu+vhOXh
eR6BhQqxBW6icGW/8AvplGL5vq+fNGsocvzSgvgt/0ab0ooHtGOrNTnPj/PL0zrOz/N62BjWw2Z4
NC7dE0JV0EFoN0XTfeEgt4VTy+0vWzv1SX62XmeL+yYfrxhd/l6/p8x+/baQM2qtkmVjtZ7tUSS6
IRE7qaHXg1S2mQXAL/FXQuMWhGQvOVUc9J3eJNleM+QNlMpBNG8W/kvFcMIZqmE8MHFLvgRg2k3J
xbKH3r12HcGtAxtO4ZIh0Iuhcn7cYkBBuTwe0QcmOzYkqcgcrSZmNZLUAOEI4nYtb436RbfWKTBK
soxwHaJlPnhjDngII7sSU1TGqew4Fw4MSJSTM1sYv6Bmr6A8FtGsMa6OCTT/vSfvoV2b7FHDWff3
uGafNnUUDRFr/BdPH1O8y0ZAbkM16giJnSF4ENSuC3BveN6Ovx+qGqCXsEyAYwLZdEGhKGzGoa0L
shBdbNQiykG/EZ5Bv6XBrUth0ULGu7selEZxP+kflm2E0Ijm7ogF/JQTLMOKyH7/tZnZxGPlwRWd
7pe3/3mDdkvYvx54mpA6eNfgTYZkVibz+c2pDRv9Y68Ik7N1ofK2t2OuXvkYRJAQeCJ4G8vXEl2q
xxJ/tCZ0cUJeFA1AKtFZKky0Ss9Pr5W4DxY4Hk/39CNtl7P18BhECKf7sW6Ivs9pXrK0Cyb6paqV
QQ+VCDlpiwDkBgfkpTaiDSaoNhcBKljvG8rbSH4Udtv7QaUbKhb5m70ftSEFsEl4Rzpex81xUyzP
c82JebG8Jbb+LyFGCE69U0/6IDjP0gIe7UTKUKmxBtuUerNDmwSQPMI+tBoTf+2/gkPvFUR/a//t
7TuNSWOi6bGeaDmlQXjvXedXpol+2ICf1Lv0XszFTh682RtJ7vB8YoR/eKiSTHl6wjkLoEk8LgTG
jTLOdQr5j8k01iXG+gopXcyV5qLJLaNRBiKUWhBnj2Vik7WsG2xBna2190INVYUt3csFUE+aTJ8b
TPFIkGWOOzqNa2B2RRUUVkL1cZhVw+lO50BnAM4Giivg8E7ew9956F+I2caZZZawtpGWcYZZfPqp
/XBSO2UhejnRWCR9/V+Tbqfi/28O8PZ+F5mLjZ9Xdtu08b5bDH1FAznOHkU66wcJvvPgOqBreR0U
9pvwr4JQAcOxizr+52Aj65fCx7yxVEOWfmqNUIug3m+5D97V9z01CPV06GPQ39dH6Z1NtkFthYWr
N7nwdtDdQtg4wAggtalptj2YK1oxXu4CBUBthSiIZxxIiiXpxVSdMNQFUCGLXc524+/47/iv9UcF
4jwSWEYQbQG3D342qGMaWu9RQhuln9t1dPzB0wzob7YpkHzFLs2w2svoXwpyWizhBJ5z3NNLAcRc
Hqe1ZYof2aNXRmXUaHGHGqeWi0MVtdT6cj9O55olmiPVP/idXtwrB+VALHyksJrYR+43JVQiNvly
P0AMi0Jqrzl5uVIQa1lrR7vuc1Gn1eo9fcj5ndS/+3XoaTp4EEjQFyCDB2p1+gPdsKpG5uy+ePol
OvIplpi3bhtZMWwAwKsWAWbePdCuiNVIsKblfY/v7BWFtJjfxth1T5OpYIUvQVWwQEQkBBjVHCxL
zG8u/P46ij/w/hMNXyoSVNkiOoUAFEGyAfhnvRMqbt+l1JeCfBf8TRhzgbIvA1FcWYYBKIjbmYP9
EPeJZIH8jrn2jRg0lJQKEE4zejWGv4G7gvcbLXeioOum+QmOyqg4lDzDzVF1qDiR33ArDnoWvTox
/sMyeg+r6EicofahdX4HHe5QljgmIjWtOzcgCvc+jA0m+C08QbE5hCLXCMPUJp0Xr1vscOXi8MoF
QBWqTHgiAe4ac+osYGRwFnMFyvs2scQl0p5HzcNZk0jiSI4ISXNa69wxQtShbUfiJzXWbTwNP7J3
UsNjPwA9oZ9g8uFJ5I3GDI/73vT/69nDTdybo99WEdJpeOcOEpFXHB11SYF4etG/g1TOvyR8wd1f
UwH99Z0wNKJ1puGXjpSbY0T2ge+bqpQqo/vkS6i+6Mw/of4ZpGQpCOzyZ0X8Xhvjc20e4K3zT+1A
Yji0QGEq0Z4n0hNLXzchc07OUKUuenCgWldimHyJRNQD0JzyKgtRyHLgyKKPMRiA8lK0kJ+sOGXi
69DS79DcQ6BmoBcQN7bZVSsdgxfg4V9Oi+DBomhJwxki8nJOiPBw5wg7bGmpsytVwISLE5X16cNL
LupTYUvh2tzJp0/QakSGpR1P4YSojfEoBqB4V0fAJ3Qo+FvRehQBiHtFpZerDc3b04BWwQbYNcJQ
UgsQkfllJwx2ehyP3pk9QmpIrQ9nmz32zVVrcO2oOrrIIIVR7zuHsQX4TyKx2aHP1ZF+hdJRAOPg
r2KgJImnrFbbvwZ43TJcw31tSp5SgHxjuLPBkZBcB3IXqjFJOVD0VKlJfoUdlIfpTX7FH44jbMUZ
2fgVcvb0cy0tBSqFsFn1BxqJxBVmpUPPk3BHgiE6Uh8w81dBRGoi6Ik4hBGSx9LTC953Got7DnUT
8m3d7M6V9wGbCrvKWVXrkoCbQojPviYy6Nvs3D4MzQ+rWwBFYUgBg3bw2oGG8z/6sCpeuqaMNg5d
I93EdKOLHjGE7mGdzohb2qogU+iKgxVLhprgKZP9ALD7ZrHoSKrD2u1IMuVXvBuPwayF56EqLTpq
uJNln8pMPCx2oOIYu9/yUM0XRwsN1U9pVGQ5iIm+aF7lHCc+gaNx3WTAsJYw8ASXjoBTsxKy559B
O57GgpDveRta+LT0VSnKiZGp9VB49pTyXkaF6XvwQYf6sGKFQw6jTnZw6g8QI5pNUJV8KSJqBgIN
4Fcg+BGLcNLZjTV0lu7oqpWoZVHQSlomf5fOMsCOSAFRW8OOHY1+ebmwovePE15octt95x2wFHAq
CrQoOIqbq2n9pbt/S4jQ4w8UbvJAy+qdmMKwhaZSxJFbJdS2Gqwt0Jc6otwjLYmw2YRUbf6PmsWX
qkvl2uxKQIbRIS0afHG4+ZE5w9zgIyhV2GWS4sJVaLIfPVG9Hh8H8TwmPFwT0hnDZp+uV7NfUd5R
j63n8ntg5zqhyTV6j/Pw3E3OIAfpkA0Rrr2jF4MV8TTCoO89LkaNacGjXtCU6age9VVFu+poIRpw
3J451tP6uD7ez+rjR/fQP/TjbQ1LWkgRrc5phnzWRNTD9/a9ve8qWyxUwlN4HV64YefGQLpQwo/F
QhsLad48QbAvBq9Ra+6m48bcmOP6zfGYPjEPa2LoJtS/mGvirmGdwYGPrCl0OybLHwgRmnck1u0B
dDyux61/m7FMfQ5xNL88RC2+30mi7fVAWkz6zQ3BAgilNzxuG8SDUv4aa3H9qtoohP4OND6OrLl3
YI94Qkw6PyumFt0r80zygXpblw/ZQTPsSzRnSiGIdrC8hcF1b5i9ARk+FYXZ0Xn1qU7MgmAWOD8j
w1xIi0Gbu6ShtIApWOSBDBGJi12BMLZ/9jZlrU+16OpJK4knmG1mPz8LaSuRaFIOUbyaO88egCiy
83ZQefbWqV9GB6z7nK4JhW+2/o7Ce2GGJVvKYE9fqq8KmJrwM76asxBRkQMWhlTRSdwDacPaxNhU
fUHyWvfFGYhmBqWDJ7FmfIxNwqA+4nRExUZ1G9Jn7wE8mvx+lFKvWQ9VuxFa8YTHWXgk76gnpgOE
Lxqsh9HggCFDcO+dOpWg7lUCNPE7FQ/Mo4fpmtAtqwrfxUATq9MmKMM92VV3Xcau9e3V+gI1GpPy
sOJVvEPn+mcMjWG7T77fP/UOverTPPSMSWmmiq+G/7kb+6PaoDYojxCGZsq+Ke2SnlgAAQYtO/FH
IJDjraY64wm9AFHM9/1fiTAeOvgK00ulLudWf68AMlNbb/aJfl3mkjFZi1rIXW55r+AVLLz2qt3X
ofdCa6H/zVia/WhOrLEYOJsCrKQZ++nVLXfqYWb3qFMqqiixAvbue7uC9xDYRXSprz6dzhiWzhEJ
d4dHO8Y0G+Hb8+jrLOnc5OMabEIHUgkr0OuT2zzd7HMUvEOEyDqnqYaZaosaYqr7XH6oGH4qZjd3
9rA2gbXZIPylDynpQN00rEqeLm3aifzLP240fs3LqIx+22NQgf+FM41T419SIudNpPc0X94LcbXn
hE4kK5lbmSUhqnQf2bMbf4ZzAVXVr4AYyAOnzC1Hxy93ENdfPua5U6b4V9gGkaxeoEY8W7eSoNLP
hq8QSTY9F7e9VfuIkElv7DtfYqrZWlqBSjqZiXavT69J9S3OIWU5nJI+uwtqtuRUXGHCHH+s+G8g
2b5kjM7Zhr/4UyHtinQWtQOeUQJ/en6pxalq/hpUbZDvGwoFfvpP31d49/oUBVKLyeDBkQxKdMJw
dbFu/+7/jn7Vzqb6LJG/uY0uo2RABTWdlu3Sn+qWOpnf87OHpGElFOZVmtfHNtw3Ty4FR12WjPtL
59Shglb36t4dVmJ7ULgXUoKCyaerxeRLeXdcOmbmABdLPlkVsdR0tLc2XCmWGCWtEvhLmZ0ZGTFu
wDxnjZYHuIKPaiRkSUc1aD1aeoaBLu8N8TkE3qx0eHPLOCzTXnDPzp7KI+g5+xrop8jHf9580UFl
Dfrf+uUpEx9c79189f1cOolYzFiloBRwCcnR9Qg1Bf8m7IoEgFa3i4b0rG7NWCyvwYwFkd9+wziU
spd99QH6YtZIDEYkIB0o6H57A7IW+KrWgnrxUidfpg6hKTI9ShcbobqMCGNQQpv/+2t3wjPFmVD7
8cWc8xtK9m1zq8SH0j1bjjYQSSRN1Vm07T+fMg5bc1kVWz6r2pkkqayaxH/BBUXyj8KVyvw61Mxs
Do+d1+/lD6wgJiDhE7qNWw2V6t4d/shqA9uX3rqCyJcridDCkqDY9w1/1ES+TzZXGMtm8I8eB/f/
TtvTglzZKi4EDSWkJKtjpc4lBA6PYeQUPq5rXobsJOruTmPcGrSQnkz9y1bZcWkqWXCl2WcedRU4
G5Q+GM3Zw/t8PCYswB+OEtrwjUGb+zYw+DWb0h5A/C3mLrZOrtQgr6HGAvKEzOyGr+ErqUzNDN3W
ZJ+aHd+Z/WJ+U+TkoKG2LJZapsq/BehsRmDN05KJw2/NiuZxYp4Ls96v9/c93Roc5ZqdjVrZ8j0o
d67+I0j2Jk4YIPg+/1fuPD4Vr+9T6b5KqTO26uE9Gr/ag1I/evTiJoigRbosV/7e1FhwkSsBenR5
koZA4ScSXtZ+zuFEmkaRQorPCPgqTtBl1rFCj1/Zu5TAxclXLAv7jChXHWeCaKITxbZfrQeIpHxH
dH9yal2Jr0iLokI4QyDJKIP7OozoaoR4rS2fv+w5o+ZgPN5O0XShYAnLtym9DeJZcwsnmH+weuCe
ZiMdhCTtIl/SpoRBQSVHNaLk/NKdAjGppcN+sUyXKT3qoFdD8T7tHQe14AW9p6PVRBdALdCYzeSK
192VYiHf/VUoGX5PemWQkf6wb9bGQPIW8cLAwRqO4g6LyW1lm+5AedP4znYZKUJMknEDh5EMH8MU
u3S1gNU9xrRQ/1QpDZAySJe4Cd+EjID6gnJ3VbWU3t8dqMYBTjJRp+TjwuiUXCnlUz2w8f+Qbmp7
+tWz/yjaf+IVAEpMl7JHHZqDfykLVUNKQ8EzqEcmNjLe4zfqkGkGyW+palWGOmrD5uQyz5eXeXtS
DqAWh2jyBlfO6wDuDzyglqcqBjV2D6vSD1UeMBBswQo8QtG7VE8TaVZ5seRADo74q5d+Dk9iH0pl
HaYnkSfxsY5GBqrtsEPQg6C50UFwo+20bFOiHspcFNAqh/se5GmqUnATGQyyF8Zy8YfRJdIZ5BTI
eQDzkb9AUYNygMoAsass7yNtPSH1IX0SOwaUDkrQJMA8QofqNpIlELRCsnMZJ68OtVehX9Qz+vJ/
SDlebkqdTVLPL1j1ncMmoouwafx/3UwT4M2hZE6VIHwlP+me+t/UQBifDNevhJRyXGmltSkeDck6
x23rV6nI7+O/KheBMAFgxjZWJ0tcsqMt+daTqi8GZtbVb38qVjX+sG0dF21KE78vEzFiSZY1gxZj
Xe3El4NVG42UlMGcwreF0vKR7XkEWhcUFVbCOwS/YXX4dJurp0uQGDt30iI9r65GybqFlP4um3KA
1STdhLi3H7T6eFmcxrCm4E6Au+6Djbj48Sh3iwa2xlinIXGHpgQOVPZ6jo8zPM3IadLtBMCFDDJX
lMIY6wclgb823CZKmXD/m/ZhgNxD/IPPfb5ooNuKJllzWVtGz+A8KojmqKh8BaSbFXv/ph7BQHfX
/fRPKluqfZ579eG5p+/bk2NnvaKbgSkHxU7MBuaXeSMsTSi84vdAjaxAwh3DVcSV2f5U2FDNQgYY
hUdJw3pPamYalAf5qAVh7KfkPsDXddq9Wzfqp7B3ot3TT/U9xbtjv9nR7dzHSfwHewy2mT38M20k
8WcrkVavNo8rdPGT/YetlzWrJcuDU8rxrkSCIJoYcH7PVoTzhjypjXmG6fd9uAbj556N4PyY38Av
gYT9NVCJy83rIQBzkJznFciNBAbO4acePOpuTkx0MMtLLmVj+KOI54FkLnsQsCnz7gK0tXWr2vfR
N1STVAKtlyYWIbcpmTVRG4Efycxkpn2VWOCTh2uzvXWNQYturzZQ9XzJza06Z0w35AzYtDOrPsmC
Vl/ceP1FiQXrSi+qA5lto6L595DouIyrRnRCaIkYJx9DqTo19HT+6H2rwpK8bARSJFcFUw0S9T6+
RVZVUlgzh7gtk1GXI/9FOXQBO+QJruYhkfp4+OxD7fhWa4SnEdINHLmK1E/AWmoA1KpmerAu48v4
xHGdxphkTfcqlEoDHZJLYaaokWLcgUu96jzirlEcRukAOsF1ckfWEbDPneM43Ie3PiDp4RtJJISO
AjYedChUNTxwD17ABL1AgkpWh4U355w4l+gxsYJmeOiUR4AeRQ8LD72md/Yrs7U1MNyiR/vpp+E+
BveUfIWuEhO9gNfsP/uV3qXil0uDFgsvWh6oOIIH7kPXOgJtV12mgpEWrhIJjLw2bmCLJ0O89hno
At7cUFpH546GeQCUg0gvoYhcfKxgZAcTdS5/NAi4OiQMq/uf4fF/DCtcQl4u1nj92iRe4h6/LPln
bo07VrQ8RdmLf9X8ZArRvKhN1JbBgIR52vAo+kkYOLO6RLXKsP82m8GMbqAVEaOpNPlNvKkqOupP
qD8iEX2tsMUf3UYsdHs5hVLtjDmLsQ41N9Mg6mGoU14VbHi1jiRUNUE/qfxMQxX7Lxv/GKpIxKQ8
nj5m7/ELucIvQ+vipMTslTr0udlvl1WvytZ4pDGr+7tzmN8d2o48PeY7ZEOAWzgkcP4trRL9DiWB
HvqaLGdQVyezjbTzu/8eHr1H/11nWpXondBh8+qNHwNMlZBWYKuWT4BNT9psarU9iAGb4YO1W5rL
OnirZFoQTj4hqUJNws9B5j+xnEEY2sfihsZO7d+N0KDEFSy5zWjQmL2P0DkEqu6VulhAq+vz6R5A
LyaooH5BfwgrWYLl/ymT+3+FT8cX3MSNgKPKo1CzWH7KuDxScCe7X/UuaydZUpTTz+9/7Qnwd9Q7
LnMtsmUUPNQS02XSEdH5PIwvAxa440jytTdUltRYUsig1rCEBlDTAIZNu1a6FBqsF9zrVljAmPuG
WYND/o994n2jl4dnmxEkNNnbw8OA/gZ96OdfC09q+VI3wjbsCas9oY82aOITg6UVzfNPeb3loTHi
MbkbGC8COz6OPu/oyJuT3elhfKLSgJBGwnvX/kL3jYr8saoOOF+Y1Ry2OAgVVc7hue2tw2OxaN+9
FszP67/qzcm6Daoty3XR4c80TIHp0Ca3asBAeCNG54K4eNyvw667jcrjd8mHbH07IU1NFEOlq5ff
d2tatHfzujvu7tvSv9ooM9w95R6WUMx2UHAf3XBAeyzyIEYTjF50HiR/x7fVDgnmqcTkTtJNuthJ
9/er547wZ5FSl21SVIazZKCHbeFb1rANVuoYo+bL7Nm/hXUKzzEwXQikdnWF8SWcGby86/YDVZ6j
+d5VMtxYgc8CRXHy1IH2BJVwvzpvmxSneU7Ql20nxvQQInXcLb0J9o8LUgvcCErg35r2/tSrrvsV
OLlQ4HDDBva8qCdPJ+Yt7YPGIIZMvv93NJzIcNYIkKGFTTOZeCS2Xlk3oTTDteQSE43Rv13FMPex
batZIkCxi8mHG9T+2PiTuoP0wACwDNRDX6VjST8gatBT9/HdUWdSwh2xW1p8u04fZbNurQtktH6D
IOKkFAWY0Td9PfcWaVAyiYdvAK40Fj5fzRjLZpRBjB18MChdUKTaMLwA4BIpiDMV/+i4/iT/GNR8
QUsBEQwIuIzgTbZ5cqh7vPZKv8NP6QW6ucFCIFZ7edSiBVkd1QnpSpibUxE2fxe9LwISVwkMp1Hn
ATtFZ4MsDIUe/avSbXOMq8quTdmu9fmJfquKrWTLdEgwllp9+gmaCVHJttwnDUzkrBO7f3y77HNq
vnyldvEDC1uXUVSmyqk655Huo2qdqnSysJ1DjK8+aS9pNG3oOo3oOvcsu9zuPu5VHAWWYTUM7yke
sHl+IKe/fNa9bH7okyJj/ibQXsn3EMlMqdXr5dkAWLjXVrRbW1rAUz8l0YGQhEJPwymTzDd7wIhY
tE9/WryvFeidVrzU9zmB66/Rl2IUFrLB/9pb2unIFVd9TI06gMCFeeaNeIbpLXqgWV/W4k19lZZm
xVOP+dfAmZy7Jh2Lu13vw0HmtifpNEcV7x1qyeZSXLvrHiZ/nwuharu0DWvUuxHyIUDQTc2iuGxD
GyU2FiB5hjZRUInQkYzdfc1DiKeHCkMDbQpEs9HlMt3HBNosROLmnZUO9uJFkOhUaOXWaQBsEYJJ
yd6NCCMa5gKoDLkslS0KRy0XNq6XU2ZMwufJ2k9ra+cdZnf7ROWz0QNdWKLERyVzmGMzRZWJn2RV
cLYXGpZ2njvV0Sv2EjQrz3abto9nrofnOZzywwgw22N+fltV0CqQjro1VIxWvMbtX06pjmo1nBiv
dcfID+Rw+vtCtRCB0MyELRHUKMNQsdv/e7KCEOvEzgEaeaWJYQsyZ2gqHMBkD9/4wuJ0R145nHpS
lz11IGUYJGk4pI3vDDzQFPZ13k7H+713pPG8FjP+TYca80f6Mu8nu+S5c0ZgBgr+1TqSyTh1siva
9Ef41tC36OTlVRBIp6ZTYKQcm2186PGBrHVKR9JvpBwV1wEfJwYrqF5Hk9dzUOwDILk59e3cOyNG
Yifd50/jX6OamfG27bTBpvs5WDzGXhd0UZnmD+Ty6DXiAfAuMQ0F9Hund/Ja4Ee2tqpHp15xrmwn
t5MNKfXVvew7rR9OUfHqH+8OJpoX3DYmsMWrNzdJrYyuwJMGuZHyC+fE7yi69itM+lef/WdPoy7a
5UaHvz0+AMFTpGlhgD4E17feB2QHXf6MGLVe9w6ZH9+9V9lE9TJDbLFCK/xJ37hlRvfg0ei/2u5x
SH+w9nIr3aLVM6rIXdYWd36yuNEerVLwPnXZT2LUNOmJYwfuV7rh7eQJhD+DG9CuAMu5hJFLawsD
Px98PqP3jTImAP3sZBsO2o7AGfk74OfwnZBzuqOtzuOiZr+oIIeCggfQ/yse7CNKQnWy+VNg0DVl
FrVo0mIDnm4M60mnXpCuRidBr6HZv1GU9fY9Muc9okIl1rt1ZsH/jVm4hxDSS5c+M6jJpMQFIaJ9
+0KuI11kcAa8vGS9u9RhLntaw9RpVmd0S0DXh41jJqI0bO3X+Y8BZzC+12gkXfXEl12aZnTISmh2
KQ3/L1F2ToiKSYa0Pj5hRdV0UFObfkAln0T69REu/SrqSsZU4s8nZprd6CB/QA/u5bc6r26E8oZq
Y3TjaNtqbaEy79GCZbUZ36PgsEohp/Xvu3MVfZnR3WPA3W9WZbEPdf38W/+ReO9F5eanoImR0h0d
J7xpzmACSgj9A8xU++X7DMKvYVboGg/h6NOYrLNdZJlfrrrbCPWvMgoG7h2rLxar8BmTY9dQCZNV
oLCaSPux4aIjwgpDVMEi8nAuHZXgi2VuPRwxyCi+sA4ShWQ7xgATw4LmD2GK1I22y3PYYDyRBk14
uT2rXAHeIijA7KAA3H5TzaNpyodhEW0hFqw1lCyLh8Uu/evm9rIi2VMXPYVzT5flBp3RqbXMe2Ge
5tgIomuqRA1Y+N913ho26UVdhw+EbCjEIKh26t5W8MfY4vF43T1nksXdwjzhrTx5QmYgPj9gcCRh
S33yFGyhjZRZrijssJizlT5tWCkt3tU+aG8ZW1wC3nk6Ey8f4QPklbrbG+y0M9ctFqXFILfiTZnk
jsiPdKl/9CGAtBkEAaCSFhJ26QzVNej4REI5COeSjRjDjQFDZvoxq0cBCtjn+DzK6J4jYiZOkTQJ
0WPuQHrpXQdVwE+glnttUMnXQTMAgUzL6Nkr3Gh8GJ1GhnsdnEZpp1Xtng6M5LX5oDYzvfjP0gRZ
JdkKAkqnAMbbpEdhoy0w4bzW+YBQbRv9mPkCx2SHDlu+lZvUekoNFAe2Ml1K5CbjYI8y26hK+SQ2
kfoo//vdjXBl88/dbHRGXKXpcAMWxBpwQVUGzAUmuS2ULxDReLDSbLPIT6tdDA5vPYZfe22d4EIY
CAbX/DTyT+GUxWUbX8J4mOZkuygodZNhRNsQEWG0ExC8MtvbTsij4POsiOGawNEZ5EWdi3JG5lBn
vtKt0cm8Im+wYmCJFwVflgvibWvEzSTY/XveP/KS4CvqPnwjxuzVfHENndoidsfNKvqGPB6lIyT9
Bb7AfoCnpfPSRmLQcKAo5mZSYupytVHYeVI9uKDhaBADl5EK0l/VupBoy9TG+dMVEhFs8Px9pcvL
PAiouvmkCv2BfK7+k5DvbjNnuw7abFTneue0e5b8B/A2wvBF6m2PtrHLZmvmsEewmkIBt+plEyIS
n4mCCWKQ7mrPhI4nvAKYFMhIrMcEsEHFvUgoeMEiSBUfrZ+a/5pch8he1BiYCEagVJmwfAD5uFBv
QYbJBtyG/hoXICS+wWqyyrIDVoXZeA/YSBEL3vIpRqegjY7HiYpq5G55itdo1zBMXieyWgTYyG04
Rm4NKdl4COyhusCVW9x5X6DSO5w7XvfBqpyu0K3k8/AArKtzIkpQK6xztLu89sIAoWc4FdKpkI+T
Auxh1aRi+e4gM/ViCaXcilkJ/ExUAOg+GE6bHhOKCpJpLi0gc3n83HCSCQoc0C5BVgzRy7hIpEML
EZAbfp+wHQVxhfZC3UUYhCHCNoUmDQLIMR+Al1+dbTaSxXXCxOWdggXzVMMkyJvcrFXtDmbpjTga
+LdsoHPMuSaPIDdzuHbYFJCyIR6CmCmMsFO3mLXptWsNWB45D9fUW10nV1Yixl/J2jFx+K4Mg3/F
L13EoU4gomq+Ti/7NecD0imsMlaop8dZ7QKAwh7Br6D8IcmPwfE3WqI5AWFixV4elLheTQaW4RwC
dEtgdd5CRiMsWK5Jk5c6soK1mSWsvfykmvMtqoRoUbJ7cQUC6Hj1hoc4YRKcfIYygx+WLxuK4fhv
Wc7A46Qs9fsa1RAA0RUDpc0bgj3njmGwNl1j9304n7loANdnanUiG3FsCHH3PcPv/2g6r+VG1W0L
PxFVIPKtiMrRsuUbSpJtBAJETk+/P3qdU7VW797dy7aE/jDnmCNEDoptzmOspLFz4wDlQ0Ncbov9
pj5NkL/KGocaU+EbC7MfUgx2DpDxoBTC5OtG70VcHkv8tUTIDYsDy/np1kEozRvnv2LZ7yIGMDr4
7ze8cQ97B3+GpSJ7ABQN74BpmUxLXGZ/F9/aL6yvVcSsY2Ytqg0Loqw8zDIAFjnT0SyDX7B1sESF
j3ieJHyhOsfrA0j3GrvG7/Rsim+euKOvJNwrsJOB9eRiEM78bvNylA+KJ4wOYSLO75AmifMhSt3l
nQ/bBoswvLNyLHhZqUhRr2M2/9fXThYekt8zELFmH+9hM73iyZwM2e2/p8W8bTXthzO2GefXirHE
4/ngo2RzgjVNXGzk18gf2T3TF6Dh5T2w/5jtIMHle320exhtrkacaIEp5vT+p40I4g8BEEEOS+9F
mY11OcO8O/tmss6EZeXwUEM+mP7EG+e644PgEmXPNceEV6gC/8GxYkNMP/C/7Wu6mYbZNafzgwsW
EzESSL44vRpMfX/5ZNofJoT9KSNXb8o9Ka88wJqNmluSaFciN20D2M1nDoNxD6lkw0+jZ0cPjTdq
idzFZkfjo6dbb6wYJg8TvsHArJsPcFwRIiB75bWuqcx9BMT/Xh5UWUYIlBqgA5zSEquGpAiT8Q5F
Y43bhS8RHsH+GGHkhGjJ9jEIWP1hXN7jAdMgzj02pdfu+QQFG+eRf/+rXWQYKpAAYPnaIt5TMA3W
IByAB4YE/8w4doQ2nOu2xKQodF+Jreo/osJxNtsF75Nh6FslhZ/K3w+65ul0IopmXNuW0jnjZ6Jc
jg5CUy1E0wp9UAnk2FRv2XPbqeexAMTv4OQBXkDx7IPdy0D+EM9eB4XYiRlLn4ujQGZduoGS2mry
9CR52df8ZQS1ZYTz1i6haag3ESQVNFRzivAjZxD+RljjIHxMqcw/L2CuCZzGEXfVYnJ80VeTs81K
bznjJ/eZDQpwWP3TKmANImQOp+0/YoHBZ81CUvACS51S5rTsqjl4N+biOyDCWrY4BqEX+sJKY7Up
hAiUHyEkYuxfgm0lrstJak4TuC7x0UgfKs4MCxWWrdDb5eg84RBxTcp4DcyAnxwBsV/Lh0GsI86E
q6kvIc9S8NRb4oH18U7DJ7aPiyB15YjhWsltW3PrIlqRsZoqCj8YfmIeao2L86v0ZuWyNFe9dHy/
qavJfxvmhvJhPivOWUvUF4Juxdu0PEQwjYR+MpHsLRnA1/QN5IRobkIHCqO5KRbY2qVXMgXpLa3M
MT5nviIBDIorc/9cSuAWK4wjNMjIbvwd7hrGchyTOJe5yEn5rUZHW6103Kaw07Gw8p+gZvABvJV2
DZajy/re+/XdJPXg2sX7+t7e6zvlnI5H0K/AqURPio8tgTfgWk5wDWrAqtkekMBCsiYPc/mvqx1w
AnFmR7WPk5vCJ4BZERNBUMLWTmUnkulyvVFeteNS6DZKCPQ5b3uiFn6Unh8SzjW603yjM+HARREG
AReOOYF/8pf4p71XEKpZgwTkzXAuLcmrmy0xkVDCDbjwLVu8DStZzw75V3cIbvpZ+umv4reC4Pur
gqi9dIoFL4CyXp3XXhXM34I7Bs61oXafulYr2G27CLRlZxI5K5/L0UpmXn8x/8YbEisLbVUXOZj1
PXEBsKXeyhMnuPe/nQArzVYiN/0pjwUFvGa1MzfFqqqeB1tF3cWrWfE1/CiNPTUzPa1N5MyaHT3Z
65v/W2HUdZKZG09+LDgaU4Z86hDqPrBQ469f34yu+0NlGXBE/BIWCj7d9VJs5h5Yi4E7U354s1Dy
zeAKg69BxMbcDBxct9UHLXds3ormRibJAJY9r2eMF0MfLw/qt8lVhYgUw1GoC2NLdZ4g3sw5mE52
jKbYZzpxneQzo7MzqS9ZUJqbSf6b0aLfegYn6usyaqtG/U2Hwzta4inW0QADuAa0A5qjcdaPVrlG
DsNMbfJLJQ5w0kpMmon3kVA0vD+nIAJg0uk3lEG4n3oRQ3sSV2gCcdnEVJp/J2PRielaQTbFp9Nh
IIeROaTTE8XhfwnpeFzTsiyeD/k5x574kv9wagMAcDQ8NtmiwmJ90dICm+tvDEfxtLH/WXpyWTdb
7oIKAT4NFw9a42XgBkDRgWDuSccWpttuq8PaBt/DTJGXAwdc5J6LEq886Vyk//yQTPd9wIz9W0b6
gqshtITJ5hizXtyB1hi69veSAY+DFqlAVMSIXFlOqpHgL0MCi7zrhXbgkInb9+3Fo2h4iRBOjoFO
Dd348uQ1KnIGMDX9mUEXJBPggr2y8dt4Zexya5H2RxE3FbF0NS9IirxVl3qXO4U/mGqZO4nYIn3G
VJ+qii990m4hpsruvbqI/hXrBnc4BfBkqsStXuIBThg0Y0cydownrzZFCYkeCCD/g4Njcl99LSfM
J+TmFxw6W2rkT7wdFKxJCVxZlejBFmBZTCRFUJHDLMZBccMi7mNayZWGkmOvdFYYWpBnNsnuHLE9
/GCRHhbqjJsEXTRjG4MqCBUc/lnTzLNlOgJox7ZlMQA/cRv7PQCWDUqlr2bhoggX/DZ/7Z4nY6E7
DWbbiEXQ73svzvIZ9Sk+iy5Pm/Uh+0/0eR6lmShTwk6l81QHw2G2I9N2y9LZcQFJihWm8+CiaFwV
WKPnbjNVIOkxfkBxgjPKusDz/5tW84o3FPdWMVWoaP/3I3061B4mFUQbLViaeB8bqzOrd4MjRrHh
vfA2q+/CAzdUn64Cevd2sWWMdzIPj+Z4PEjYM4l2Kz2o3qlhaALkbNMahL5R+5j4xU9NCWGkxp5C
tDhwZkzAGWYR9HBT7zS1Dc0BJHLPlmIseeCmu3HHYq/iv3PeT3Mo/hnAoYZLcQehHuRyvJJAso98
vLjEy9u0dHMhyKAFGM5hKMfQ49SjPYutAce6EGTHTc/0o8GG1c6bN8K58DD57Y1P8L0CsjCq/did
ngoTTVhV+EHDs8nfc4y98IQbNoCbec6VPWeYN6WLUIbcOAfKdolhWPo8GM0aaZX5lYUXTMeyxs/b
lQw3I1nhSxdgfPf6zV9XRB7CPcDZCtv5E3Y5wblkmDKFE2Wlh8GXW/RW+C2/i3ly+rdqV4ARaBzo
CHGd6ugbOnwcDgms0I8o2UJTqbqdOJxbdfUSeEXY1U2lO1vL7nhMoq098Ra1JVCsiQxPkYdjDvse
p5weFMuJhQmBAKX5BrvXVyXknIpN03w8eX2ED2F4wlZC6oTNlJcXGCXa6XOKS6Jx7fye+X91AhEF
AsGx0zDhyxzo7M3WHT+xO3kBRfXzehc39MFN77/Tvapv8OdLjRX+Mw1nBc7lMs2n6jQGkhaJ4Atp
xh8WW0529Ys/z5R1kJ6qYg8GRKaHkjk6HlhQQmztEsOHZkp8oUHiXAH/SgonUGwuomkHQ++lLkus
GdryyDIJoOCM2T/zpanj0Sb4DX76gLPairURnXOYi9JSx56kuiNEjz9xMCsRBw1WidU5zl6riCUk
/kFu17D6c7pmEWFUjVyYR95ZGZalSzE7KiH8GHX/ZJ2TT8UIcgX6mQirjuwC3mcHQFzYAkQhHmeG
qR/Dw0tC/IJpKyzOu8RHDDSzicZ1gpK/2pkgR8LqCdaMB/Hq7SimLfyUWLcOgGEgZrn/+qp+0n1H
pfTXGhiwYzOQbccE08FtfXjRZnBF1Mm+qS0hsqofRhEprsaUcqgSE4Px9jYjlWodfCXhAShZrJct
tWZiBeYG3gfMDCQuwrfRrZLXMpa8pIaGXBTnSe8/OArQGKUlMSzEvcQ+9GaZIyz1KMcbCjnik1cy
UwvoHOJ+9MBeLZjUSeqMxLVR8kjLhwC3fMCw0X9x9OYMI9KP/HVWQdbCZXflzHl/iVd1wPzQGmo7
lnFsGfLvkSFKxUQj59Sjw4PHQzlDIMmvCLXTDmktGFgndg9FpXHM1xwzYu0r3Y/DRyvuoFqXWAiZ
i3p0AvqO1ovEUyxacXnMlWVW7QWGEo09gzyy6MmVV2kmMHDlEMuAyCxNhMsutviQRKe83OuYIT+d
meowi5rNbH3mSRtqzJ4rYd3hi8tlH+8UBEyn0vh8ihgQ2VFkV6Nrvlfie6eggTTnmcrqXwf+AKns
L1QdqYSLo53UyV3KfuNwJuNtayt7/W2X2ANni0hyS/hQhleDD8Argx+D6027iLX9CyBdsNSPBiwZ
aWnNOPusGXf+q4CBJBKFBkIXwn0fl0QVx6JFXXnlPv3mEVJxVd9s4He+ZvsqHW9kxVnUqdtUmaeN
TRX4UrmgW6h+vg7Jcoktb5OqjoZwRsKdH4ZBEy8YHJbn+AsIgHgv3K5Rb28lw89SzBgzX4bqYTXP
fi4aHOrUMQwTX4P3Vpk6+TFodmsLvAR0HZ81w6T3jRE4hk7s6g4zn/igdHPxyu5kjsIIQ1qFH3KO
t97mWXolfDwcF+eG1/2RrPVDEaIcYvgJ0GlmWwn7FuBcN1atNHdMfT0wEq3nPWhC46pMAtCRqXay
DLnCGjvGIHgyhKbIPc3+dStvbIejH7w+2mHZfsQvL8xtQrwH3S3QwMKzu4eMFb40EnkHB0Jh94cF
Pog1PTznfaWzAefY7hfJsmyWLXVUJ8/H8aQJ21T2uM1LZNaa24JytLhn20UMWbI4h4htmG5+oCKr
HuoMKpMvGt6TVYfv0fL9wI3D7B15ugnmKhwtb4TH/JUzKVQtmfa3s2JwYASjHSgHSVDCiQnElfeo
QQ/nho3cCjcQbNB6N8t2EnoUiRVrvQNHjDcpwBP+GWg2KGm5ARlqaNYMevvgS3AOZGk+4NP9Vjw5
xIO1oijG//RVW91nLa0aZcPNSmYYh9Ayg0AlW3aMOUBudbllnkVA9k9tm1D+fcroN/xmZvplQ8DS
bPIgeHExtwmgqoLh2WTi+mMYU7vlRimGYyG7t/jMy9x7c76Hz9ahPPV5iG88xGsR3am4LYtdG1V2
l/jtC1YDVYEIlKT4DEM6w2mxwTBdbkFMwVoMmQ23QlvWbKVkE4HBvRzTwPDXnbXgwJ6Er8wdw3EG
sy12vtUurlaMZ/M7ue6egJaYCQe3zaweHAGu6uyzpYpOm52kH7R6mi4PFbRIwCqUVj0cWcrCt514
pq+KKzX7SJGX8hPE1ShwLh477ZC3h5IsLwAGdFSGm+m4dCI+8rPW12Q/lKyCAy9yZ0CK9SrJ11G7
LbuN1u7HcBGgowZj6twZXKwA5IUX4IRgKJ6EHXLvd8UyI97liWW2E/cO5lPCyzZgm1NEGbZS+xXF
Npoga2Q8g9Bn5pmpbTwpVG26ZYW5QcK7pH7HPNXRqpXKyGp2E2M4N3P1RwHBOapX2KgVocnM1Tmf
V9kj3KnndjqqN/2uVmGvvu+1K8hTNsNn8nKR/uPE9JyXyNkKm756sCB6laEzE6/Fn8yRtYTb+57D
+Kvg0iXPW4t+mKFUZOHfV0A0BQdIyG1U1/198leFF2JggO2O6OTfq0xY1vSkkmeoboNNc8rDpuLn
41+YsR8Fm6Bbdf1KpW03fCHlymDBLvQcKzeXC8z7auP1bFwkxSaDDG5YNcIu5H31MRL2WemX3eqd
rdoSjNuNYr8GDCZKpFsJqKIDhz9XI4dEjOj1GeQXfTY3Riuu7KR3g3DRAj291G30zXgzAGJQ+Uj5
DA2weLcEZy0+2sESYLOqTqHBaF6I+aKHnNC7Y+ESROmWzOAIhNJXFDS9uEjybQYVZCsRBNHbsep0
mddTRxGtZVoRFUKI1Tn0b+ya+WdE2019wKyFfQ0xC0o31MreAfR9s1iI5y5p5ayn5rC38EJnZI8/
ffp2ddRCSL1o9VkbBABQT3O8wu7IrBE5YjEddnxb5rnsY/LYYFfHpR3TwhS2CVWnhiBtK8jjKW3I
SNuKr1VAUyTh/TredEZCuicHHIbEufHyfT3wVPDL93eMmyLCIDy7c59pq6B6TC5NZrtEPHZuQTQC
+CFEIyjF+NiSIcfCh70XuWrh8Su9eWi1uQOrxCSOHUQYU7AnQSVuaiwa3W9Rp6MTEl0zcQz44oSI
QP9KnaB0Wh3jXiej9YV+jgudYM80wupakgRw+WZCLeNJhu8nTxG5O1jCRwiOCN5L79ZZaGRiiHCW
xL03BySTTCsB5wFaxNcE0QKMvNEVaaJHJ0NSO0AA4TPlugXRM0+q5qSDEwScS4tSdbBLrVFTA8xD
vCDGUbNcGirabBy1I/p/nOu5rCOuAFidLqGCOfSjGrx0YdYcg8q6xR+J2ydnO7WD2+M9k65YqSW6
gAHXcyfM4LxZ+GToEhUbYweHdSDSGgAQ5csWZdmPdGYARiMOqAHWQGMzvQI+/8XER2hBR/i8LXzw
Rurt75GbtK5OseE+GVdo73UIE/PpYz+NB7uqbcR69+x36nNXxDM7Jv3vlY5rPdY99aXbTxmCLqbW
lQsmW2W8DjIKHA1c443XDI2vTPhSgbPyDrti3H9+qgO6d5+RiJis6AqeX2FPSikNXeozqHqumRsT
8PFmhMPwICISU2RqR69DqYMr/4I+h2HaN0PaoDtwunIwTYseRNEQfD2ELsXfomajR8QGn8wEvhhJ
G1a+ToNIS6FBA5UULiywnPvgQKmcof4G7EntDzgIzLtFtt3yvZd0eLddCSC5jPJDLnHjpYtenEhK
Ad1mY3gaLYy5FECXA2qzHCYMqQh+eACZaGBWYxz5i7Vl/yPe8DpKuwl8fNSk7jBpg5xqeM3rxBTm
vdXzc2vOU9Bk+LqcaeeEczgAq2UQdIwwo9s+iys8VoikrIlUccX3Z1mwhrBgwUWrhDb6lcuW9s1/
0GH+OUCCxiwRZpXDdxFOEizU0dc2XPnDHKp13JxV2XCkqvUOwdYoUaEpr414VAD2Kqv+HU7DOrvB
x8r4rKk4usStb/hJmcBHS2GhHMdT5aihzQ9+a1D9eD+4TgMGkm+TzVBYSQNsYsYJHP6xVYdLkK4B
4tQeM098Pp1qpMfe1Fa0S8kmoD+ARzY5HQ41hGUT7YkP0G2p16jEXH2uYC8eun37xQCg40ahmB+d
lBgcjs7QMeFGo3HVnReHzdvPiLKB3JIjb1rlb1flDuvdJ8P7xlPJvRYXernIkS+gkWCOBFaPhBLr
iNxi8EURiPO8jNqMhCL6P97JVDFYtHUmuNiba9aFgDsQG6V63IXQWiXZ0jE6YzSMyzzwVWJFpQuX
2GAwuXsDR3Y2HzWMnxFQgHTMnodgXo18O2YHWVlkhDlARBTiMbDmm+Idr41CBm6CQSsnEjCEAVGy
LlaUcqIZKvYQYrCmGMeSSkuHwFWJIZUMZ0X3xF+n1pa9EjjRs7C0CalmKDQ2495saJWbYlhXcWOb
CRMiQbkpz2hZCspS03FczjAHe1VOZ1ziWpu3TG1qXSd6Kl+n+eAWWchIUYWiLGI3KZnJRyaL91R7
c5tK4BgN+ZWE9VI8DQ8Z9821oJC2yNyp69DP0kdIbUAPXWP3jYBZ/MietFRv0KbVKCN+RMJe9zfk
t5H8p4pw617IViUiS+XoIAcJCvglTDhclgnmeGKvDPiVOP+4XpNLP9efdKYjGd8LJsfc6wH4STDg
MD/lY/Ei+LtSg/TAb/s1FMpy+H2zszgdOeSI24Zk8MMQPk3s4UPjrMKU2n4zn6XBvwv6hLjjKDNN
5WHdPcbphKGnJXaQGd6/JiezUE1iSgc7ka7IsPu7xshCQssFfpXueq/s8FLsc2v/ktcaZRuTrVuK
xvXwHC1VZRGt68xh6JPzsBqaAha7/UI+digvo6M9UmpEmI2XSZvJHQVpZSlgD/ShH1oYxBG8L3p5
FVYrTABETE+3i50GpmRKd69dW3kxLiNWpRUdSCrM5tIq/eiPJCrOfCrqd0t4+gccRUrnfsUrfqJi
kzdPZUPgTJ/8jcMuFvaNCwhjJFY2fjMwqznb/HQ8lTf5gg9qhVgztapz9UOFn1jDmmt3Hm8RptrP
rYK2mh1Lf/9mxJQd8dDUchsvRNw9C97x6tkdS81+7/Pj6CQtCUxoqJ9UDLDnlq/aNx6aS/PqVmAY
t+S14AFoq/AnCbZMoFDAPa0H9ogPDul63qwfATZ1PMJlofss5wr+vPmpTo6IDU4GxaqSj7LSEO60
4mGlg5uktgYNyE62j/RcYwNSTopvNQAI2PRETimuULi1E65h6Kee+fyU8WQpcP70RkxkNIp4ThB/
0UnQwiTsLSDQ2I8X+S0p1G6XJE/mBtOy+b9fepzA57Q01W/qETfBv1MKwJzOYT5iJNKf4/6PcK2d
BEILXFE9T8C7pNuTcnPtq9Mr/iGKCK9lGiR2He5EjU24kBxAa7LJH6phEVjZJ4uQ+f7WUE6QmCRt
I9xhjsXjZfhlJM5wumHP45PRWvEPl1iCqQepr0DTCVYiWOeBVJluDX8ce9l5SzQ8kILupGQUiNLh
CbSi+JFwFnELfUEKnPfeTF2I9DO0Eymtqe4BbLxOb8oZjqxVt9P0ZWApBKk4/JJ4fbcIsFVfEDRD
OJVDr4B/QkBGj/c2DwPM0lBdmNcRJMB0Z/SAvPR5478VPzi+3GQTOzHGHwHcAydCtiasnw0g76J4
L2fwQMi5hCtCVEq0l+RJeFemu9mwaNDEcwsauxo/K31RDDuhUOcvBEkCY3e6wEUHaajG2IyRsLoL
j+qu7T9fW05Qhs7IzIgSwADEUakMnExezy5MDcIVrVP9RSMJ5Lw0zV2TelzJ9IS0i1zwwiomMppr
sfDE7w4WBcWE8wRJRU35dIwDLnIXakOWezQNrmf4PzETAT6mhwCZhIM1jSWICZr99j8kpWRMw2ay
x+hhKmuaadYvZV+ZvjGY9lNuQFF7zUlfKKiS1J1855VHv3J1Ksw1hb5ceglCulxogIwnhhr5qvCP
nlA6GqZsoSsrawrR7Cp85rv0N7Azv7ti7wZlM19POZ0RhBUiasgQPw830GGwG7m0RawKZlR/Fo8h
vEmn9ivj2/9JdBzCspQvrVuv+y+mUxWTq8rhAWCpwrSRIoRuZ0orZVRO4RdiEL5Q4ZHQghLTMm0K
Qgs52hJ34vzCi1HtsXUxGGLX/LKP5Duv3xnlBH9XRzevgDrxHiLSkUEA6GTz2995j2x+EZqAXKMG
sUte9UwBy5zDI30bUG35PuwUyeHveRLEHxHE9FoRNzI7Vr+6PjddZdkdKeBmusNONcD6ifHixRr6
viiw6oZ6VkxR5dw1vMAW+3AnAbBBSIN8EJZpuGw1BtakNZuM7i4ZrDhg0Y6FQG8c888eNRKjiDlA
X8PhTxNLsYiJOWqAKbAIjkgA2HvBypy5eX7n8fASTu8jgwTzE+ANgU7zwU9XsYMJJt3iFVv7pwn3
yAWPRHWU2iJgF6lq4uINe6J2gsFJa8RV0HIQZiEhorvSfRZncRNOyH5Mb3aZxm4WZVV1L3+TDcCS
4cdH+TL7LB/Kks3U6DaYV7tgzfKw9B0voNkyo+LNkZMivwDH56LgIHEyljCngNwn3/0txP4K6ZrF
DUq9LgMpOMYN93J0lR0kmer7NRBmwfY56Z8MaQR9yfkkzbj2CTqhX6VLYnLCfTxsmTNwS+c459PY
Kj7knCw5zyKLxjMM3SpbIt5kXio5Gtp3VgvAHxybMyMroEqduNj+hyPUuE3pNRcIbjy893dwpRGE
CP3Rnqky2ZY8QBkjTi43hyJGS6dfhZMOkESVTTIlN+Sdj2nEIkJnVAsySrcltjeM8XAqVn7E7toW
D5BTvOe6P3xsyRJeBEh04TD3Py9xA2dGueckizKZBsiUGbg4zSaj7UYhFKIDgCJfi/PHTPAf/f25
Y28QJo5JNJM5mmiYLtBrfZYezRQLVAjd7BPhB/3/6+VQ3oAdmKk1uwWTaReALFDuFFbB3UtPT1og
YNeSnAIF5RUzoHE+2RACCBMOykQwvVUzj3BaCiOeDRgjm4+gCOgPhl1s/tU+psNlwwxJIifIwtAW
ivN0I7oKfjwWFSr6ppe0gGLOfgZfn0/LFpyUu2ah/ekgIBx6Brw8qmKA5dyTW+/1/HzBjtRI8MN0
gJ91eOJ7fOZEATZ7biTCj0kap79RzpMUifnXnARq7A1ea1osaluECXHogYrKfObI4ohVcnUkoMvX
pd8hDatgEUKFMy7CSn7kX3Q8Gal1BN8RZgUNMmJuLc7VbsuCq7Zp5XYG74TKkcWMU4wHDb0gxg0f
uTuZN/9oBqw7PtM8shs8e/Bag2gwWjo/nj1CvCcynUN0iwRnhp6Q4/HZn9AIBt/8YuabWoEQbJEx
pdc2SMtg3VlZz7OL4gPba2QszBqJiz9NYgNM6Wgm4SkT9Bl78GkiqObchhMEbAUoevaTJ/knjRbi
PsF7X/EOzyAFDfOHKO7jZC4Mu3CBsbP0l0CxPBQUUJnduIKIAFAx/4T20kKqB01/2RKYyYaV9TLJ
UXRnNw5S9CnyJ48lfkT/LR6ohW3rCgoyDpt1hTIEgQnUEwpmEv+GX6DbqSr/hTXQEV6P8wKzQXPx
fHrvW18tOAMx/iVQFt9TFVWpjDvrTdD9uP6C4tV9sIfBC0xpX9QuPotM7QGUNFyeQx8mxQpEDCoF
gfCwOyYDRjA8L2LmMfqB3ZD1uDK36lFBe4sUjHNT+MIS4K075men2NnbLsylAtWscRkuQFDLljP0
lnaGwbRG5wAnctzKmK248a0CTXw8LypsUNWi40dc+3JxTskyv2n8Ub/m5lTrM8kWvkcUBHAyZnYO
CynKPkkGZqa4NQTmT4gMFnDq8OYl2ySkq7Ih3cFnnX3VHRG4wGUttxWlDdNxwsGANAiXxrqcmRk+
SWSBYuaQQgKWvOddkhfPP5E1tmImwa2hEyLfulxpXD8efGkjtsHe2K8wjssrN0UwhTPNQiKuxVsy
rFphGV/f32Ns5SjngLMa18D2SGUOMe+ECTyZ2A1Ph35JRXnl9XdgebjdHFyclhaCx/6uMN/F/G+d
7Aly9f/Nd8lPoWDFnfKRL/LImYx2ZLfFaU5wyc0C36NDDh2UA91Hcg1wNYIRgWbryJgKu9xcZkAN
/YkFCH9B9Vto9v84FrvSLz508LMPbu+QO0CzHhw2U7Xw3YxoRcJlfpeGRcQE4mAeWaWIVWymdfDS
5rhMqFRDrJ/w0EY7KCLmHUI+IZ0KH6c8l+5cMyGYK2+ntRIsSYxNxynIeEcncHse4T11NCufk6tc
jzWQJJGhsGenKoZSL/6tOFpgK5CTbvFF+uDCBkwWSH7gTc43zFM0JkyJ20Fd75mpSJ0V/Ibbl7iT
EQbmE++53JtfUuUFLy+ZJKNihKEF7pXpmsM/cXmmI6wViOwvYvuoFoRTSwROPFfyT+SweCU3TqRu
obZSvg4zb4yO/VeJadDPa0ndg+My9mPrFkp8a8GfmEhZHi8RYGW4RFvgctqBjoA00oUocjh18h1e
nhikRfATNqK8FGlqp4hZoJB50C9mMEGzz/Aoo/bOKEAs5Y9YwOFW3RjYoAmDvwS+S38yY1y253Ix
2iMKaiLejkp7BB5vLB3CC20dBCmZ5hAa5g0DSRbYpDWAnqAfASSHh/IAjjszOiQ/noctwn7ZGzsx
8IoWC7aMXDkq0DPhF3xIPx2zMy+5VWujopkXMH/6S+KDIJIhhls2UmbdHvD5yc9IYxgwDDt52Lz0
ScZC3+KG01xO0xk9Q2Vl0TY/OSckjFDCe/EYSLHUfyQ1Jph2E8rzwPSeLJ805ZUfKmyanleg+xEp
JIovxOyKW7zcIAB2QmJ4GWe49ijYCM7xKAH8Q9FxU9BDKNR6I4UHZg+oLZsrV9WFCcmmQWSe2v3R
PFbX5N6u1HtLsqAVzXzAVK4+nEs5Y7mXiOCaSmcI18g0IEGfO6AnRD0IFmDKDxc+bFTx1+ce5DFb
sHD4kfkPSd+LYoOhcroCisR1/NDrEK9gY9H3iH8FPpJc1e0KAEDYJNq8dIy9ugpLizDnb2CzDvkn
UZ97gHcEg//qgO4fFWnDT2j34VI9UpmA1AbXF+ZwZPBUB+WPbBLucJopHC1odzEuhbyDYSkU5djl
dUW394DPAz1J5AJzoP+Yt9hky7UzmrBvnChztMxjFcTJWl/Vd7Y6Cs4K0wud4mI2wUPom98QzyhJ
CNtiWj4BwxxQQ2dRNZnH5E/wSgeQSkVVmfrmYwLJX8kqBE/5Yp/zWFljN3Zk+s3xD+DcfDe/7Lkp
S/Y5lz5Np/iocNyDvJIcjmU9LzYPJg19vQVl5ooxWrI9kZF5WBdAr8NL5eng9QP4fWGnCxIJIRjU
Uk5yDASQCPuvYvvvI6owgOadvW7EI9JITY/lCJOxudA6sB+JbneonLrEMdWb/hlFv+wyoEpoQLhN
wKr8BLZSGJnS41Do7oQtbx0/UqfHAvkuyg44D8r6b0zBhENlTttlglRUD2lkw3COydMcnPd5ea+N
dXjIT8qF5pLxPp8yNn0XYj1WsT/8wB4ZbIieCV6JNsVIDGvit8Fwyg+7RQ2LERQYgYdsKzj9AMDD
vHnIohdAXYcG+dATG2BpGzywzWd9/D+aVcTz4YoQF2Vv0zoBetbMonQ+QW2uKY9PMSKF6T+hdZAM
N0FuSKt2ijaPlzc5DMGC8qY7Hw4jypjmWJHH1W1JVYJfmdFsQEh0u83w72SF9IOswufc+42vDXGE
FmfgVLEBoX5i1bMmWE77bb7rPcK2aguWSFWP9gWN9SD52kVdc/dwNZaf4pUQ6+STyiunU2sdmkXe
EBJKoJYARhEV0lz8rfhiGEOLaFtdgqXwyfCdALNjfeYPDmictjTOb4YK9M48Lozlr/UP8ZXahVJ6
+7wKX6lPQSvezBXjM+FOCzPcKCigZt3qs7qGP9bUU5Yeh6luwTyDfhK1iyfJKsgEDDveNqj6nqvQ
ahbaTtu9zvW2W2DkY022IJOJXHpWvsJzQ0C6cUZtuh6h+aKlvjQ/1T5ZKquSr44RqKIZVywLxin0
T0B6zEWQKMyRCRq+DB/Ka39F1sKnfMVfCLgHxP83wxm4t7TPhtPdw5DBoyz3i3N/S8+vc3uDjm58
AWuSTA7sGZ3bC6uSQovRJvUAGTy8yXW4n02RKcvSgzLcbnNCN1flRtuiCSju+jXCzES21owIcd/c
9156in1lp8Ho4StBBlKiPPlwt8w/R9XVYZChdiEeILV6A+xsTg6wOc7DCKOjdMG5AP6Ed1t2gQ8l
l254JpOFxEcTNMewetWlTGN6BZCvzvOSYtWugH6uxRKQBv0iFCbhwDcZvqqr6WCOyvz2IS0FD3aA
oxL8sKg4A7CiYFrDTI3PG8xnIW8zf1I/9kvTmlJuWmuyEaCPRUYfWY/pN9MfkN8ACCnj5Ve5IasM
v7vJzv6lIVREvjLOfwUOQXamAYRIK+ITbE5ooqfMSJeyFRSZPhVSZQFjN7//8ovzH1wTPRTsqLGC
n/g+O7/1hYbfsnEKItKQpvc3C+1CACP1zMJtl9ppkPdPNkajWkUyEQxh58CYILh4Sa2qoFgOl0PP
WJikIjsObNLVp+x1CtHAGiVLxSPqzpcrOAA9F637IqkG9G7qKnCzWxXf0ucLIZxOd4aCjFsDcyTU
HZyaOBa3iymRY3J+QWYDgTKaKggsjHIrfgyImREyPk/BPj9pv8qv+CutuJrYnNgZ9YHFPGW49geG
JNWjfkKwojQob9EPJgB8JuoBxJ25rJejL4UPl9j1X7w1uAvSF9OSD5qkXP8XhQOnkeYQCKBchyZo
sbRViCBo19mZkEocaNpzCDOyxcUu2ScoU7hnevv5Q6VIkCzyIlz5AFpxkemYyeMneu5gZh9TsrdW
6PZQU2xpvnlfpGhOskUOcZkuGH35R/RLE5AWkEyrzTldlrspOHE3koqQguLpn3SInNii9lm971Hi
FIc4GBnsmHMpSk4hMYed+hnni5YJvGFV0/5clDtBXTSj9z+WzmtLVSyKol/kGEpQeCUHARXzC8MM
IoIZ/fqep26P6q5bwTIgnLD3WnOdu2IcEb15xPWAgD+o4zUL3UPjXtQAI8ET3A1esjWaw1Nuibgg
GSbqsLiLYyJjS3M4axDM6JT0IlrB5Ah1Jj1mgwPRfs9EprNEmSgTSl1VaEf7x4ZyUka/xrhjwALO
pTqVzfK4HP26E0TN9etlsabqkE1fdz/GrR7eqacz3crqWgVUS4m4DH9Vu8Rfr6ob7NG/g/Jai1Op
pdkvbymFUsLOUQPKqYa8NVv58t8uDF/Xh0bl2U1JQdMCrA6AwVlVmRj7DzT2g/l7iOnMUjZNkvk5
QA4DODpFsq+9VcPM3YptD81N5PTU2IV+9zabcLAd6g9cfx5vAZPjYMIRdHHyoOilPgeyG9Q6W11m
E+lPwocG+G1MrzgbhbUvYq/iGpX5A+NnY7Uy2XjjQs0AFIA68PBW5ElF7DADAblI0wtGw3omAPUT
LI4e20GmwD4THdIRKEuKe51i8k0UVpMC5X1xBt4LdFUVs3q3dX4P7os7rmLiKbFC5Gluwk+hwI1b
T4NugWkBCsIkd+4JeB2T2WAoYnDuS8SJFHNZQA770Wky2HVgHXUMlafIIET0BjZ9s3s3sJdiVf0Z
SQ57C3PWGN95oPK+f2xC4IGwwQj1uqjysaVA4ONAwTmr7GKCqdqtPKZwKsVQIoCb43QM8tEFWsAU
KoiHz4aRkePL06Hb6FwBCZCUyADGqDAG18Fx61nnKcqLmCxFas/69GtT3ebHrDLDN/ewRdlnPURd
loYYDeHdz8rOLhwJbMwtiAV5S2MF8kBtdjcnD6misOx/sS2PKjgEPV86GXea+NCMsJtcOkHttQ5l
JxXMEOs/92MD3VzKOw3dwlwfSutizop81Z/BE7E70y/hDr+EMmvQMPCKSgZu2c7uvh8sERS/sK48
4of7HOJmZfHx3Eszng1ISG1Tj0Flcv0Lk18+Ilhl/NFN1bmuMCIz0o4AVxqt/7IhdMK4o1rksTIy
fxxs0sTpzj/s3wh4F8YcUUKFC0+g3apCrin8zhsypkKao54eNmANSQXDRvmWKEpPW1xNH6cVG0aX
sFN8yyygwJpY7NGIDuT5PPF7qkRw/ZzOpBswDiHbQDo8pGzFgryHEBygJ9xO3hUM0b+QajSFtALD
/ZWT6UpqBElJQY+eGMcCtD2xl/25vvjOHvwdEakIXPx6BmqEWhiiMBaKmpAd509cuBCKTSqHnPXU
WhqHMtmwseo0i4H4mm+fjSV2S1JDgWUIoaJVsWxlw14um4GRoYJsDNamJS1D2qaLd2X03kxXBrZ/
fMy0Ue6Z0/io0E08mTSIv7KDCkFfXB7eSSJciJP9zjT8vWVG3kRyPqAEuPsyVHVYQAwG207aCb9s
P0fKa/6hK0tvNfrWFtBHF36ajbRVFn0sxcqH6kianD7ohc2aaoZIA6JhWrls5xFYUEOsKB9pZr5S
YIcYyhGcsc82gibTdYmQr7Pvak69lWIlUtHMOZi16MXwJrFysVBGH3kvy/CaFmt1WLuYCFMgDRx/
euozCUjXYERj/cXgladNmgPDS9QtYDVDylkOF/uBmHi++99Tp+iA7eV2ucn2q/64PR1TotL0xiet
YtBUr4e2o+du1j3tTz86i+obL+s1dzVka233vPp1UcC9PvH1Bev1cj6bbbdDEg9y5BZ9RFt4KO1g
gZCL9/FpLpJClrMeRW8LIh1tsmLWt6Sk16FZTdCMZYbTSZu0yxKFLWJX6pK0md+Q6tvkp0dsvPoQ
5d7L83XW0BU7rT+c3ILaf1T9M6S+CdWnG8oz6vlv7zpIrmdmhDq3H312Jk1aKH5OObvrP6DfAuLE
OMjGHlxZLrpgFOQy3EBVTvW4mzTskpuWxVLShYnJvP0rTkMdsXWPje0N8fWXMwh7w81foaEz/sKv
bDv+I7MLzL8Gwv8v/3S1ii9xfI4/liCK90zxK0Fbzyfi87+vP//zxkkb+/udHNzn7MOh0otbVL74
y9VQ/GQ1cIeroQhEQHIT4zGfE9g5/CxxZboiKIHdViIy8rDy/qUiCeQrK2ArS6SlgMMR2UsXXxDN
b9yLQEyzFq58iXhAFsl/6PQnv77Oz5vTlL2U/TPhmvAhaPeQPNIve8zvss9TA5FHHaH0H81U6Tg9
ZaM+UfAq1P6DO5Yh+HUPao1P2emfSDjesQ9pq0f4yoPbGbOKBnORmtsbi1bPkgfUCS7FvNhjFPjm
Vj4pp/rHGvTc28PLOX7wpmQKS5LX61K+iHr9Ze+3vvXgMnQZjMBf3umaFGjltQLhm492jmg3bLOE
HjyP92OPbEhPKSb9JEvVcc/tJ1pS+J1IxCFklHj/TyGohv2kEzEc5bTz0DZ4+Br8YihwYJSUZUPx
p6gXGaRKFzSvaigwIYqVjttXqAwvMe6BMa+mHD6ICTeVdPEbP3av3Wf3g9tbLzXeQYxzw5dg6qpr
FuQgHw2KQOxhUc3/fez61O4RhAvsmLFjy8DYiZfcPp9WPS19aAEMPYAMO4WuNHA+AFXqXFdJFyCU
0NLt7ujp3bd/GCLbaBYD1geCP1QI74CNUoDIO9jKDOJ9whyahbRCsAtBHLeGtsLH8WHkub8wjsmD
kYKw85u5pKO6pTixWKK3zNWNTQSlPG7CWjCcF++tPlHjJw3WB6shQqQBX0EZI67pt5C3BVMS+6c7
p4viQjKz4ItzT+DsyCTJkHfAWgUcSI0j7PBVh6/F75Urn3BL21ht2C1RyhrEasxyqVK4ZQaiLVb2
ApiR+beBrU3lyZXdu9juDlgnMH4/CYR4OjJhSDU1+vClm5+Mu6I1jVQWiBo7ZUp7yOQr3tPG+/fR
bYSeX9o7DenW0v5EW4EFhcgBEyHYSNH4/Gb0hM2n2wrReif35H5HO/Z01xCAFcA+5kAFzQm5gyLr
indQ3IMy7e45gjEwML8liBEsO8Khd/DdSfiGsT9x0fOUuZJKH8ClK8J4P+CT5IDrLXkQfviiufO2
1aNCfkEci7Ccnn32GETZJN9JLhHkUVJdBTqW6qC3QZyRgpQNxlKI5Nq72Md09i+jQfKk8B2lxyP4
UDPICYASWa5V8uF+RMpxepT4jNmcHTqMOP8OwZRoga5xTLknfNhS2Hcq65VQhzL620L1nhHWOpJW
c/tJpEXXuAY3MmLz4BKIEKqzMUbdQ3HfouDEi4U+ltxUTxVOdPkCdr2CLWzk4Z1IjN/h151dLrZ6
nT2j3EhLiydNKIxMrkKVUCAy7mYW1hbP6N9DivgXRAcWEpUfIj17gGVUR5lnF5YMaV9z+h5lPfdu
ziAN2PG/0CuJe+mK1yTbKTyWWLzCYPY0vVlKisLxbKRBtbvaNvgdMw+zkNcdvCezmeaR4fHxe3YH
S7Mx4w6uQfyXGws5xgg2z/WX18C98/p5APgqYQDY+ea8Eo+qAEfg1/4h/5EiE9ABIMCgO+zcxzzH
O3E3XtqYhdXOTsu7eePrO3FeQSDeE7IUbJGywdsQiuCBwoEjLfJvz0EXSWV6ZMMciHpMYfFrkNK5
jd/UKEk46Hp/7zI34uma/0I6vGNh3QFQSwuSncSd8LoFb7f4CytoeDuPbyRAERod3oQCtOPFTPnv
zJsrzgBq0hyyL/d3NfciOgG2tXlyuC2LUX7uWZ7pjc+2CBnZQ7UWZ9qVw/mXNkahKexS7zF5dwsn
Na0P52wDzS/N7eNS4ulWVoAYnDeJ/7k/xZMPTzxs7DJX8MA5ZsT78nxRo/FbOt1/pz7H1AiICNac
TXw3NuyNfZWgs5QqPzWxxuCyEAkL9CVIWhAfeLkt9B2wre8GESCbHyk/6rHDWzhvDSbdvsENOSlt
ptiGO1+JixKWFvP0v7la5FPmsS3+oeIl0s7VoJw2RlEJkx+NCDfdHXzDprdGBpGJcpZ/cMxw7Q51
d7H6m+ZLf3NlPTAgplB86OOh+ObNvdZ+fweqC+GcmKJX1L2GTMFOC51BfKb1T976w6L07cggEsW/
iLSEK1DM1fASebyXQxqqL9EdFjfCZeBQTjfohb+gks8VIB7G9Xi32yCjYeKVPg8LkfrjLBajj7XZ
oMKxlZ3uNhsiiVh4cc/UDtyhTDjRIo8F5bHPJLpCOjcc8S21bWuosZN7WaKONTBH2K6tzFPXO5Ca
XXISMCXYED9dhRJZNmT4hQO2uHt0obxBfCcyq0W/xqoVlGvh9EEknK12LAE4E4sbtHewakmRX9AG
J9OqFg3t2sU7W45Z9xpi3wscj9ofO2L9FjW3QANtIWzi0fRhWvCnbgC+CKnihaGdCj8VNUfnU2+V
7/hXM5OD5p//GoAz0GBUj1JgyeYcA48HFzZka089B3iOyK4AaQOmpxeSYkESJLeEC/Ajo7AlkLCa
0asGxFoSYlDUzkGZCpQrtgpmTpq8Gx1pInxMnaPVcc+TJt7Ipu72WZlzQsYxaARzI8b1NubArmo8
U7aICvkkM0YQdGiCw3sUsZWXILAfyUlnwLLj34xR3GJWMO7jwQHnDdfRaz87mb5iyTj9PR7PRPTT
27TRbyZZJQ0E2f6K+2V03gld6FpFfJi7Z4YaciqoaqAmoiUxYjlcr86ER4iftC4SMJDxIlwQndmy
O30ljF98J6JbZVsP+k5mDFfm5oWsMz0GtuCC8o1qtuwBUMlMzpPr5Lanw8X6mDBJEk/I3iHDBhUi
L4Ae/nS46aP3/PuWbK6QWQQW7bCkT5lsPhwlmWsQGymZOXExYt3KDwUbmx4tV+NjiE6QdauIlhMf
ovr6NEY7sWIdXo4iixIBN1M0Zz6/BBlnCYJrCVaXt4kpion7yTlJ6W4lQI5P43B47HasFMRcjlfL
KiM5fno7zHH8WixYHo7kswroGxQdegyyM2iTWAlDnfUJ25D9W1/13lj+YpQeAzax9FfvyVtYSNgE
QY8SEXCX9EKi3plNPopd+LRofQbuk+gQBKc0LERw2g2eGk0uAYnkYR+zcg27IS3XT7EFR41EOVj8
DzUAbyH2uBPaAMbBHwRKNutVhI4VJR/bRxkwKXU2cmUidBaUmXgSQKDYzrCp9vGM3wxWilVERiDb
d8Emo25LQV8IobPRad2wwnHlSb7oLvUJ1FsCgnuuPGbwab8oGnqsW1jm+g/KhpAMSJTnboDcZIlY
iONahm6v+e3P+6q7Tql4FZ6vXvBgXCCfjz0yRceH18wvEFSxE0EsRKFJWYJcNICSwZdknFt/19bh
u+uJmHuaAqfb2WIf+sMHcJvfy77RpRV+fmHfnva6/qc/kSvr24me1E9YyLFioi3xWn40j7+gRfHy
ezLrjPPXLJiUu1YgJj0xjWIYNwumQDHHQdC5px8ZvpLdr3zCLqiVBRZyRpPIVrDIAqNvlQYVotzt
OJqJG9u8LL+YKtpExBfRi09eZt8WmHTZGA/8p9Pz5x9KjnyfKutQFvYOhBU3704Z0aaI5H3GYBDc
u1WiQ0NPSy5mSKortb+7JejMsgFFjofJNrpHjcTuutoYD59sHEFvwbeXpy/CK+Ydh/Yg5Ykzj/yl
SPoy54Oh5C6RsVL4ehlh314OhnfEOtB5QTu/zGUvqULg9/F+Lrm4XhHNYoPjESte6MUc8zeCqTyf
71lk4/PgoYwuC5obR+NDMRG4AjfnhnDKS8cKeQq8Ou9LbZCb80p5BbxExMXcD1IFe0/I/Ur7OxZP
arEKuTQiDErdsVY3bx7OeDOLidGybt5gD8m4YxCqYeF0ZTGER47UpQ/HB++jMc5n6kjkcSCeMsdK
/AAafeIN9Dr+yWEpA8AJTH5GVhM5Uefoa3w9PLwj1Iq8DpFSxW1c8jms86Gz+niPxZF7trX4FY7F
qiubHAfWeMBt9rpPLCDBWANC0P6Y+cmeM2WUmSLnI5+BxvhbOpHhfnwsOtZxf0pEWuGJtTYuRX/c
sdJT0rjcMd4mZuAos08oxHgmrIJAmM0agdjmARpXPLPSKcQiqeBLkY3w91V45hRVFiLzFbmidY/E
opH1kX3+P1rk30pQrPe6xmnJKc5lnXBWu+QeGucom3SsMjle7dk3lcl5ZKVODoXkgIBhkP1btToz
zv/MfoS/1fOQN6b0QBfpPmsbsVmt4550X6RgE8UQ3rojifK/hM7bFpcxBH/ukJVlmebXsDVFvPrD
KUxXmO4z799nPOGMsKIlxgba7ZFnmHl/nRuGmlFr7lx38WCbSNyTGKy7vkhpl9fs7pyM/3W2iYcL
5k+4LV/suWit8AoHdd/Lj2R2xkj7sLhJH7d4AtZEp2c+v2bZjG9LjaLmhS27RT4h+nHMKmwkRgBR
fxC5llq2YdcqZ6SGMmC8qMph2vhU5nMjOe280/W7r+B8OygPmEbUOUbU1D5TLBH5xer21zoM0QVO
a32K4bjMQiFZR7mijC5PjOmeAiW8GH6RXiA8Nlqm+Jar7Y6KMxRXquSeEIyp5kn2++99kSoTmTei
BrpllcCVTj5GqBuNsIf5ZhtUMhOTO0c7Eh+TAy/NkW1Nd+s3zLlw8EBcbcKpqkcaCk1h38aysZL0
pMKC5t+WIgeo5750BKC+6FOigYyKYWPvKEAEvFfDq9dzqyUuTCSwxbYPKHz47aUoyqR9y54bYCtG
7BMxjQByKNf6HZZMsZTWJ5s+LKN/AsWDnDKlQaBk02NsQoTyaoDn6STkOeUNHhqvjL4Y2gQTMSMp
YMQ//ULKhBbVBvdNZO1ftjtwD3RUlFtFeZiiP/w71AzvsIw68dt7wwcqozJ6Ut140hT4y5gy0W7f
3/B730ryXvy+CA5y9jRJBhdcea96PRO6bE4FtY4gY3va/rrVzUnSMbb0aCD4XazJAemSWPTlVEn+
pU/R9JsBgUoFqx8QR5iNBJiZPhANDJKomUSJMCNqF20ekTyUikRRpD5QXnRbA6StSIomByYSvGoh
brzBzZDsqh0jf/sV/Gr6C3sUZ09o48MqekSO/+DFgsmn88M/4kvx2BTQ+V4cBd//9xMyVTli/JLO
sbiVOEateAL8ADkFX6OU4OdUUUDSt4Kz/u9nlHX+jqrRctjFn//7Pqf39HefNFtcJBWZUKayxL7N
rt+hSId1T2MNxrxREDhWW8/QRUGa+ciRM7osJpJlbUTT2EZ1r3EkMKFvT0DsEcQ6HVbPvG1d2tuE
5NCLBlhcHYoZ6uiT0Yn71sRwdXM4MtzJzuDrSUn+MtyUqEf1yRUvbstK2PSnE/GEBSPgx1ZGSSi3
kU6jG6WoIOboYaijUHOLWWRmOPWWD929xKWPfPbDWmUjSvrBZfIiCZ6l94YiAQu8JVf+AIVqgGZB
79iHAH7d/kXXZcJVTi4lKonL1ZKxdY0YTznMe35eO+eYP3q6HR4yKQfuTKOwW9sa/dm4XN7pObGZ
1ioW91Jcq951/UgLYILALHTnzirjuu6CDEKJ3RoATOTcu47fHyTwyI8pVYHagF2F+IYGq9l4Xa9D
wTN6aSyXvCuilFqU1pnK+GghyDG025eoTBkpLq1ZJg9IHhRjWSaClQuUmw2EABN0Kh+KnU7/y3hG
lzVSDiPmYNmrRXC++PeJpO0oxpZEDSmS9SwE7/9cBfWbpf0jIirg8MB7Pepvu+zIEKuzJU1llhDQ
Io3BWcxoL9mkvpBTBGHq9NKZWGJRVDoex2PPS+MgJdfBS1NWW30uVFcLqRK46NBYSmGSp0OI/tD+
2INkXFDzgSHLiWXcZxxf5+uBP+vQVsbSdLioVkNVH9M5KW6U6xaF7syobbFRoaJDYWB2c8T2yJE8
yl2cdJuv/2RixfpGs5t2Pc20+SeprA1W6afzFpE2Bm/w6xU8KefXF+e164GyMz677Ob3cPodsaz3
ML+ykxiYhxElS7I5BvY1LHHprZ7bPmRGaq6/ypcHzmXb5I6+OVN6GOpUxz6AEqzr2dzRz1aht4EE
R2jAMvhjoxLn6mJLQWv8hwzTBmWOPaZ7YTFVJk99DIB2MOqq4GAeEUJtOLsGlnE6pGRFEJF4Cwr+
/U0VDO84hjgv64muw2bjbqeEuWLF/4X/MvS4nPHoc6XnBAgQOXCd5KjU3u8jMr++nHJNo+cqJIcx
ie03NKzMpFuPGmPxwC1mZUOMpuEz5KpUWD+xPHPQ9S7Anpyoy+Jev4dwvDNQTaRRIIagILXS45ZJ
Me5NkAJqpNE3Lu055gkCGioqIwNB3SyBqY9+A1Omx4blfMYBvZBF97tTTccWQD2guzp1hCYYOBG3
19KuX/WsDKzW8QeYBF+Zkx9RS+VHBZkThyaf1rt+YQ++6H8nl+44G147zL7Id0a/NgGzMO+p4JEs
yhqDAfQKkyLQCSkwImxIBnQ46QGtNOfzNFXy4USop/Ejk2x/lXx+hidWC295rD0sru72anXzGJkV
vKFVBRaVNOtvWu0rZY67Uj2K9VHHhjXEMNV0IyQoEJ+61E2JzaP5fBGlG/ONoOh89vpkNg1IhaAk
ktOsdDozTjNGR928tskXEgUs6yvT+bgY+PevVy9LILUrFlragun3jraePi7zBPIPbNBfU0tVVz57
WhY0xxsKArjPbOmoMlfoy0xcmbLdMwvox4cWTbxkPpkvUF1RtG8NuZ4wQavghqnkouRJISxJ249G
F+9DRA9SkXnl9L4U7irNqFnLlpYKpxAtBmuFDURMigoluxUwB87LZyC5YRRgud8R8K+v5raMW19b
u/kNzuDeA8822iL5uZGBEX3VCUdWLndSD6bRiZXE6JGxjtehsmAd5AkxCLA8JVuXGYeIZ7Fbg4w5
kUc3zl2IqosBE9RGPU3fT9AyBndD245a4ZJ/snxzxnYkWdXbWBQPv2JeQLoCTqFO6BN+qC6gateR
gFwWahN/GSulP07odLYqR5Bu1B8FPGaALvUHHQqmp/XnnV/AMWxnWjbt6UNGdRbtXL7Uvvsu1mrG
6uZvyII3ygSiwYiF307UQMTortELyb0XB45aKn79U/pU0ke17Jxd2DMd2nUsFH8Mty72SLUelhwo
/1lteVte4Gneo+7i1HcLnANAiWsf9ijjcYOVCJjpd8A79NNsxmreXao879a/mm3U396RjFCbo6RP
HcrpDmkE3+FlHJgwmvF7DWnkHaP7nv8IXnm537ufb7hqWOJfv0kDg5fOFN7niEuWPgvZ3FYJ304y
BhEXPpf/Z6RGKHrpeyVaCrN42ixk3bo35hM0AS3fFapTigroodDG3ynyHtAjDEhgnPCJQtoByQ05
qlTVG5r5rnwZfyB+LHCAEY8C2rHC39WgJkBlr3AX1qMVBvFfh5HKINNCQY122SGmxQE+4Jxg2aWG
eH5k1BoQrqCJ4ozrhNwRa0JUBW+mYnmDP6uGRf1Yy2c0zjyRrJxWvdauSB/73qjbAsL72nnOAq9j
njRYbNaN0gy5iUBB2Ypi/sXvwz4dCZ9Q0aAdY9nh31unYTfSw8QnX8Jfdnak57qVoQHltauydldg
KSqyhgXrHlYtk0ILr4fV/6+DKL/kNmfnqa8zzvab8F9j5vo9vM+1mz7funUDinZ/EuLWbtTvsHqs
u7f1pc79ostExGE5n1e32xB9MfyJV2fUKvuewlXQwTcnY5yAoyV3upHSW931mXYaXztj7bnGszyA
gXBpsW1XbNz7nCwFM0ysy/P6NhdwoJrJocWqP+Ck6r9prrduH5q1nKOk7SvjOqMsXYMou02bbKbi
vTpDVB5o2LF7BUwffNd4ggUZRaZ8Tv7TXceiMn4pzv00AYt1o9iBPhLh58OuqawoTnVEF6+4wmkE
OoXCAFHdgIDIoUz4dKFeffbKI5jkfX4g+ORrfsbgnrB21J/hwNCtVlrQ63wWROGN96cjaaM98J/s
/x+Ikam5gxi5ALIR0OEPYpQMU1ifvs2CfZoU68PM1l9RX3E/hKhSqyaKIlTYhBKerbjd2urgQAEC
Jmx5k4z6KUuuw1VDTMmlzpxHnRYQ69XMJog8HtsvJ1AfpUlGbueM0Ogc8iMeVp+FzSezGimUWNgg
8qWe1fifxmN3fl8z+ZztHyU+lA9wMzBRX9cqDfx+QgHM+hawoyEBKL7KZDu5yV5Dwhcgug/Sga9X
AVjptXSdnYKC8sW4oVyUzSdZiPN60qfXAYDwoLUmwmkZJxm828FWUuNLcv2jZ9Jrl0GqsBlGAFO5
bNHYlcF7ZeGZygLe8pppJJFQmATGKm9LQk/6AVoeuHFCpU8kCqZHpmxLJAMjYFp2oNT/hlhFyVQR
5jhEPiZcWacIRWLua6O47JHGveFtjiYbGv5rAw+fZM6+my/JekV9Tc86JMF1lDuEuSKofrBGd3D8
PH3E1807eP2Mc2Pc96RTICpjLVd5/Z/bUAOPehqAe/x9BUvj2QknEcMr1dGvC7iGAjhrpMu0YUgI
cQ8U69dnxQHJCeT+gLfxu+f97eeiU6RbrrOST3PZzk8WMQ0rpN3ld6UhaQ/Bj54oBAtLFQpEfNCX
/SnUGAI2g8ZDJF6hJf5MHrqJBfeL1L3iolbmt4s30N2yiAr4yjX2ZmvpRGuhB6xadsetxFq5a+b7
BxP5pEFKgwJw3XPkpUXEGc4HzazmUAWpJvcDfFmwY5Y4i84zslvHe29+DI9Hb5zSpfPG474dqsZc
NUjjnC/DMFyuI76KbnbE59oIB/wmou43Tscny/PCVNymMqhD8t+Sr4BUWWFlhKFE3fDqMy+zCGNZ
zjArG2S2fYUpxCq3H3OP+MZpyblcfCjctXRxFhkxmrpqlgspftUWz058UMTrYEZHGWpeog9adE5m
qJ8UfEBNobt6eNqk0IzO6JSCMFAI2mWMFuIrI589ngb310FLL2opnV7Yn9xhwgrulaXc3KbjqW9P
ItLbgzVQU11H1n9bPLiMK9ThvjrS/dfisdVH50O/sT8LQbj2O25OA7amudxSceNy/IZFco3weV4j
qOuLrne2xd7k432oTn620MpC0VnNAwqKKWXBNOc8IAlY9OK/ITdjQwK+n9LdZ1Gk3E9zoC/OV7Mm
KrjdNSqSUwJX5+oCmOkYl0OONXerWw+v3HJA85kWS3BSXRE6LIqS6koDwuYxG2EtMY5zLF4hCwYs
xDR8O7woFZoSeIbDhSol+0vMxuHJ4ZlRVSxgnMNyuLiDsw08weijjajQ1XIzNlsDn9ns4TGfnaOX
BxicoL+BL6KOlbgzlUe91SOQJrU3mPaZ6bhG487wN3oE8nRAGOuDNdniBqaUvYKoMQewjDHRJFCf
kpw8Ugn9J2XdlCJRoAxMJcqHcprNGPCpRFOc2/VwzSfv3WmupmQRRuSUI4qU1mpaH39oaQgdPcUq
cVQqEc/XISbdGysVql0uWXK9JZnCqLSxUs1hD89vKPD89W8ogiArTxXhN4eBIyjfPTI1mlTdkidV
BbDD6QQtqEgoq2yP2vSK78vojrqjmww81LjT7k6YwSfQ7k+40bEgIcd5Ah9zRWu2O0LrG2mshXoT
eCsLbYikv4dW5oTN+rFCzm+gzjmUT34v+U0oyPkq+fGTJsymX4LhJv3RBf6Hx26pI/sF60amoRH1
Ivo6lMQkp0CkDCXeuyeEmo/BXNs9S5mJyHM2DPZ5VAPmhu4+JSljCAdEa60i1MCPanOCFWRijEQa
OuNqnJGyqhzr+JoZ1eSJIIcKS/j0IwxIx/Oo6gOp7hIOma+0QMItgTSnMtXcwrMCip2UVDaxd2Ja
sWM4CgXk7h1z9GUoyIHE5f68nm6IhHR80gJvfp5KgUJ60rAbqEn5h766wrB7oyqWSBIreNIPtmLJ
rR7xzgLGO8KCYKzoTDP0tjf7Cr3iG7Ak63hSdKb8Sv3D7UfMAvYL5crXkNOOxznU8eYAlPgTch1c
2jVIMX+J6JSAniDlnhaF1/H25yGnVzcWJ6SIqP4EGf+LpOGczEt4xTyUuIezz72zLfN/ydN5OlAY
yf69IQwW/7KroF8B5N8ivBu5hqutOXGBF7r18RN8SVhOBqkW4Q5ba9GZ+37x+gDWpGpCAHllKTyD
QAk09+rfh/DoCSulaU2mC7R0Y7D9HOox8kOa0J4a6lvA5BEMRlrSVxGsF3QPAPBU1Fdl8HDReJJm
/0XWLHsQZixU2nx/JpMJFS5hV8JQLRLo71fMeHAtKFxenQrQOAgsDxwAuAekWcS8gKT4hXQkO5xq
oi1ZRcw/jJSzTmOf01tUEzeX+afgnNRRniD2Cn+LzGrDfgcDCyHt2igblRFn7NMropxBOO6jsyqi
F7nfbPRBFdGyU2OJi+QeSj4FYiHp1kYdm8sCbRjI3yHFcrqtJBjBdZP8v75s8FoJOR7r+R1J9jRv
9ZmoWruG79pGbEwcIzYNc2Hwk7V7UKzJ6GnQjRZUJ+oI2Ia5MXGR/KFQUPy5cAKK3n+d4AENBn7L
AwpvjvRXEH85K3tG4XB0MSjh4khFa9GaixX8IS7ggIwR52IYCnqjNdrjwufh7tRbaWM8A4oY0fNM
4qerrx+XiQIZwX18hB7M+sUY+CNm/p04Jo03E5I4no1fmiOFUnMTim/E070jysB2uKccSiMYiRw1
GMdliBiKY0ScuDmYXLY7bANvzxXKPiGfK+n0ilVZB50isuzogPKZRgfIJlowpK3F3CymbsvpRQl6
rG5FIRqXBi5f6MILvAgoudFXsEA7ueKUeHqKz52Zin8P5QlGR1p9VOHFDcTKL/N/HjXlcYnkO+Gk
s4VDz1n7VMK39bg7E6E6zfQ0ecXAjfD61IGy6Sx1+A6mdmSBRkovzQPv7SvmOpFs5PrR+gtXRjG3
WPYMvt+KW1BVtjsksbNhtL8xauY+D1NwrJyviUoe+f6yk7zmJauPHF/OVl/qy0cfIzohzwUq/T5h
BSIx/mfle6yqFsllIx4K1QPWGZLueCiRQdEP+kcE7GyEoVOgRqdhDnOsHWqMLgQ+6L5k4oW3RCL9
aXJVjqw6p9mYTS78EMqV9UbhF+iJVJCzGCRaCzkKOeW9JWBUzBYMl80I8bZE0NqZrgwFQB4WDklO
AY0uA+827YmvcHRD9Hw8jVcWM/h/UMvmU/kLNCtzbjixrWpzm+O3bnGgJR3ilh5YVfqMLLuneMpZ
1DVJ0a25lpegq+PPF94gzsh2ianC7i2bIcRQ+rkqPffkwdjoZGtUoIlI/IUpQpi6OKQvW16WqhMp
NKGpe9gq0zdEOZD+L5Z72ngAI/ZOw1bkh9PLFn1vuHnDdsSOmc4tsbt83HnALDqzs7vGOr4b972C
6DTY6/t6y45I93WarSyxZg39BeAU/ejrsW57Lc5Rj2UIsBqMCbRn4c9QFeAnxKh/sJEBeblSjrN+
r+R+xxYKbK1tTK0rOCLe++ueQbreqGkxdnLt7KW4AHMA/ENU3awehDd0ZJzztMLm+ZmxHK8UdMNT
zDFbKvEPBJv7mReb7lG5BLApIDkAjSFksUceo38ezF4yyrBBz/+5mqYyZMgq4BsW95zRVGNOUVNO
mhHp2+dOpN6jTzvL0HFgey0gQYJ4vN59+Fu9fKagzyERhxn6AUFveEpO5BNI4UsgPN0+hYcvXVEk
fmNki8gS0mOV0J6mEwzuGt6mR6VqnKbkCoX5INZp+8ygclOeqB0q7h75gnblKGFFd1Cnr4TzGxKQ
U45uq3JH6UzySEFg820Xzi1Ju0Z/+0V0J3nvmUIfWvL6oeLd0qC/oDLDrQCfLN5/YiM46eklEOvb
K03+p/uOhDpPCBUlHrROJWR+/OvwWws4NS3rdcHi+OqeUuAsYknKopCV5cW9hdSPmeSrxQ960QSB
BR/fiZAwNGgLnizwLG2WD/uCNuXWMFfQbQX3neQS6hl1sfL4gLTRQTC71qDxEZ764gwWa4yMcj0K
D1ugYDYX/5lzpveFi4lVjEVhml0RV4Bx9cG7sGCEcEHkO9jui4HTooi75rrChiMFe8xRF1PBEiPm
aFQm4gou4yL+OR9M7N4bOB2pkNM+ooBvqN0FCuFOHhX7riI+TaBlVTHgJqoYEkrOArQaDU2wGKN7
D+jSF6wi4qEmRVHm/ChDJNTlYVT9wjPTs+hQ/kL2orI2ZsItd5faF1EP5Yjd34fHJ9AiTy7OVoQ0
AhcRgp0mrdZNck2wUs8a5DSctJC4q9vTzR7M+tj3sMDMAb9ICKGnegg9kXgQV5p1Z7jjsWg2lggg
E7YfVg1T1hyRHJLuced5jeXF9BYVYxYhC/gSCZFF8AAisgCAyWxltl6LFhZHFy+GgYIpC8oCKpsa
0tkA9cEzLvOU/JJrSlHpvH5b3ZC1/LYZXnpcuv+RdF5LqmpbGH4iqkgSbgUUc443lqlBBFEyPP3+
5tq11+nTSVsJc47xjz8A99ck78k4vZLiOXrti2ggsR1ue7n7IdiTy8l2VNZXOmrYd/j5jlDYl/uM
np51Sx8qD77nkkA5EcfwiUNkjwkOSN32xaZ1R0A7hFXigTW55r1LT58RMhNzE26RXdNYaLTyrHDg
EHMgzRFXHrqeWqjaVtSxyK+6gaJRdp6jEVqbPwSzrH4VNaa4VLkGWfB4xMzaNXQ30qTnqjTRgi2T
e5KvLFh1sQThTxQDwZKRaXxx84MGQxH7r5bM6TcABA5i9QQxQuMVDlcqaDYFMLAULwxNr0fzZ25N
bo8f7J2fX5FxTc/FN/lDCXIObSb5iNr6RwxXeWqEagM0ktNGGkiDb4YfJb5zjFi+5xi1MszeaGWS
GmY/82LZvSZRRemt2H89Y/p968cJaN9Pe7lKhjOMRf+bTL+MsUp4ZKZVuZaGRLPGShXdj2MmecQI
k/0LjR1lAd6YWSD7GTteV4xxCWGLqlBtidpem6bfOZbJRJnTogW4iATr9zwbGfiYTC9DIcTldmKT
zpGNwOpKyRG52NuOCW+O4VpiTC51OlSkYlbknh14RkfoTEdiyhfeB1VU2n/Js1QZpkXgyTXj6+cL
ULo0lAVuKl8JrLtT6GyTAAsKXM8pssOI+/NZrz+nHo/X3DqFJoldXLa8/FFD/N6UKBaOVFU/wIOU
+4luHp+ZgFBuQklcWqxcGfWyrfRat9r2A3jTnbPQPbY1ZkkObU8szZR+hsHxZZXBe4HcVc5j9Kig
f9rn3EoHvXfEgPZdmv2Ayk91AXFwleKunTWfU2HeuO5I/yLOgJKkHL/fIwmteDTtXWYW0j9iNL/b
lCpBUpnC4JiVrSoipHO/V3JEhi/kcDrNQrwBZMPQeNmtkplNTnQGHadI2A4JmqMzqCYas8Nn9qb6
t1GzG1zlQzyqCN+FwoiqjIibUF3Lu2akXwt12TyyyuH4AGN9TsL8K5wAHmLglodEnjPUZ+5ljHLU
TchFuyFYb2K4Df5HPYRdDsFMOHp8UmabmIz7CAI/ioOJUS75ubapP1fpXzS71KIghusHBdd2+woq
HhRBwTufgtDB3kBDYbpomaxowsMhe5ioYTBGYt0XehUC6WTmUcwXiIzHUYaIeSotXKIui/JZCjqu
fvjRFjUqktSwhzbwZI0u/O0vwBkWDNnZhpQqa1SvWOfrsJ/qBMrS23+D8LbHqH7ol+frQm3cHi+f
aVVPu272SZBMhe9086+Lt0JEN29O1z9TV2v4BQqucsLM13RNzEnLE5HwEqXUa4LOBfF/yCSS6Bb0
HUsVFHcbwN8zpz9sPU0Chq1liRE0Aw5hZwKXlLHBD/DywKKLNzq3KtBbesO0SRgLsAkKjyoLs+EP
96iwksLcGiUP01sBcqawpwDw+6+jzcLKUgZ6DSHl43NCQh300YGQktacdebCPDmZVF4vZXDvkv9j
KBO1GfM5MfMKPYTpmawtJUbCw57syP8MmdB8Yu6dm33N9BJrkJmeDq9NGjGX0LNJJOFLPmrS6YUc
eUSe1ajXDC8cDV4MGoBYsE96l4lEZA+uCggjCdNrhwT86IXbKljYex9sRFjY8RNBJ6q7MtEXoSN8
b1FLWB7ue5BgkVc3rF50KC28sB/zH/aMaB5nm0xevvaAEXL8F+wBAqKx2QAKBD1wz9AaUjx8/9/L
lYExbj0ExmNgbHoWu8/04Z+hiEiaVnwI41hgYulFPCott5ecRY8lOm1aaoTHePjQOpFq6UL9cX6z
yN1uR4stndILVgsLEvcmNgl06bh9vlfxJp+RNg5pXbCQXsxvCA8OGcd3t+AsSL8vr/GB+DzQpTlm
HydpHaLLpYtDRM64301n6VOQgunU+Ur0642fQ3Hnh9QSQBZtn8YEtB2tvrZprtBFhngsJFCNRWJ9
4T+bCW4FQf+5xgeov1weCAgckXfWv99FK6z3l9zlNJc2EjoNywsBfhF/w3+CeI2pGC1jAMFHtJDG
w9i2p/igfuluGZXteBrRQsuj3x1O3dJcv3Zode115Zvr4lDRG5tzvnWKqOJ375l6eu3MOWhCMBMp
4+Kcit4UrhaBcxAbxsFKFEoIAeCMwb/agFJgA7gOzsEqhGiEf4Qgawk8g99iWLGgxIoX+IXziyJt
TLmRVg2qRms7/kF/5i9A727QbFKJ/Z7UL3xCf7FoMGTId1h6EoLHmosXaDGt9/X+vSYJb82g4e23
c9M3wROBZWaKP4JAPYs2qP53Nh5QwsVOnDCAP9+aCpo5qTv00oLPVc6ojX4YVbd7LN5UILp4z2RB
b7dyeiMdwoCoLqKqRrE5yxaXAOBxwoQzfW2w7Gbu8PONxjeRNiNSI23I9n/4SWizwNgmWGhubTYO
9urXSsYgErcvTGjro8zgNvElUuyQL1Hg/nyChCNlozajQBt8v1CSj6FmTW0T47SXGhUY1qGJp1OV
XlsMSoLvznjdy+4YaddQuzb1U2Ofvpx+O8l6zTIT9amN+WclTRv9aqrYnWMh8Qk4wsKamDpEcqzs
4vxgbtZQKZoef+VzKwRR/kQnThEfqrCzAB7wOSd9sm6Im0SMhGFPQbJELp/SAtX394KSFOVwMA8i
GqixDVvGKBGA/6QZDhn97zrfyhY0IDz07DESb/9y7LzvOll+5prTG/9GkLiCU4C+QHZZLfv11P6L
19DD2KRR7FBziAfF85RJzrJ1mYG5NVSzTNBFg6U8YP/AX2so9EOt+ymn2N08LJS+aHeOFOqDN/eJ
uiBralUg1INjK3RhCPRgKyWuULaxtaB3iH3UFMiiMBnp/5NB8ZfMMa9UCIM6D0u0tZAwRT4URjck
xqsfw0Ad6dPkVMzVKWG2CKBqkk017wtR9SpP1HJk58icqlvW4Ug/SmEi1LNwXKFi4vJDDE7nMH5t
ocQzsSMfJB/aNUk1vqb3DSw5Qt9CiYUdMUIWYRZHEs0YwbXJhDIa4B6dUdXiL0xZUPtk0zDWhBbS
sP6/JoU5Zc7AKIgBeYV+RBr+UEMypEnZEZyGsHQmwegeQR9Ik2v6FuNZsrLgBzC4qXgBSwBgWOAo
gDMXYyf8laQ70ZmZSv8GM3weuI8ZwMYhcm+ysxU0TQBO4YyG4RZQNNKvDGczOrB/dmk2xGboHcaE
Nr81XTINiEQ96ggXkD9hN1eis6/sfn1LoE5A3B7lvkGx3iiufA5pSrCaRZhDWQqThBpd8ngeytr2
M+ESNVHvV32QIhAj6kSKSGkjYw6kOQy/v+r091ccEUNjkG+KRtCp0auPGcf50NTCvj/ZnxOvQMmf
O4vzZLu1zuy1oHk16SNOD6fLEK1yUvZThWJmkH896z2Lo0mreN/AZ8c0Soz2vBAX268rAdi3Q4nn
DRzogjwH6uwCcJOswHaIerA4h93WwHUOD4YZrEHKWrWftgtG77lnMFyHPFUyinUpnb/HZP+BZgIX
yYO/DIAOEhS69I7xKdRcbWpjJo2oeK9xyT60aF3ZIxIdatyoOFucPPoBAEu8dGG/Uc0xIHdAvjgn
LzjclSgp4Y3WiGp7kDecltU19fh+q84w3bER4CPspjYVgXNW572wnSFFzbuoQ9Q1F4hjszdc5sQ3
uwHFeIUpqYrgY86T8xJ6Bc82DLRhj7EFEWDqTOe+hH/abX70oCws0fWtLKrLkDcjDxJt/PtObJrn
5JxDZmrMkYp9JNlRGN1t85VKdDFwatAnEJbAgUs41jHurr3gRRYfhpDj9LK3KUjQC7735nshWtSf
n5M12n90y9Rzz4MRMPhT457HMD3xvxfoGY6Zu8YVm127nRQdzt24Hrh1csCF5jhocHNRBsRy9M+T
M98w+0cx3ED6+idUmDUD2MW28dnfLqPvIl62xO4SHtcxJiF/BANll5k+VpBFNbb+8gaEZIwNMBN4
YcMH8sdAneJY486cJ9WsuDh4P8X6qNQ3lBwlGUl4K3fTCABJ2pJJlDPOAdZEk1MJG12uzdc8ATHG
QFb1OIJNNWzeu3hgEVrZjDV9lPdwFKcmIpRU5xZ6mpi5sSsiHLCH2VaF8m4do2Rg1D51qSxhFuvQ
/3OU6b8q21dB4z6QDMWTKNEgf41DknEQzkA0gTzaeQH6egpaZDizD2xrBkQ27H0cAwVFENJda/oh
PmOx/0NrxwizpFe0m6FeD3vfe2JfsZzsVee8W+p+nm+hveWkp/S+NwmKa4hPRDxWg6EF0IqCMPaj
dGhxiza8ku/29abw4+YuPCnI+iiY3jLqMwl5ZuvQCVukm9rLUmlcNa6pyHEsWbYlDRIx087rd/5i
pSY6CHVykf6Kw7oOxpl2LfHgYdpKNX8t0ZKR6a0PmcOg4TVpP3heLysDHNU8RfYor3MW1gQvTrSC
jugcsAghpU/zEF/UuHlxesAGTpDKo9qFgC1z4Uh9bLTo4ZljJjjD6m6Ou0M00ZUBzNQcnYrtEnxw
ISktJZRK2Pcx7uwgoDB/7jmWQhyVIz2hYVaoVFiNKBWpzz4DTfbs1Oshvpl+J/IS+maN2gfihe3K
T9HlYuOO4x1obgjvyaW5oglKGQpdHJqWVzQhcEOVSGBb8QhJHZV4/pLSBtWNZYuDKzHhd/GnxPY3
SAc2Ujy0vsCwGGTQ17BnpoSZ+kbP+ag+czFeMZAwmbMk1GUCYndtgsmzwZfxArkxJdky/ZQ9LxLJ
fi1VPobOKKpK+j2XQsIiNq4QTor8uTJ0Lz/XUkiN81+RC+P8n8nMUEWNeOkDbaTuF4u0jPifeaQD
BvaxExMmuSJyIV7kEHrYxua0mOx7tFuzH3UcpoPysXc5teE46h6tKGfAwAQ/RYz3krF9yDbtzB6I
Gi/ZYZ9rnt/AblDf6DSIPtoV6fFHjRYToTwq4wmFG/cFreELbjIIy4c57+czCKKxkmC54UcggQUz
1mIjRgp75pgQ8EKnnnfwtHTXSgf0453qxjTtIsKVp3IwdGUfY7qRpJMLPF4G6x/XhIq1TFHL+eW1
XGmYm77clr60HjAol2e/P0o2izF0b4BrLLAEeZTh/UKCMJ4VsVNZeIS6JrEjb//bDUxtysfoXlPe
MGyBiqNiOejCrKE6QYaNMQSMm0zwa2Rrqkv+L/Js4/mKaFKxcZF0iH4gQzGIB/xfuIXaPf0cFAPb
gOC1UMN6LKvmPsgHuPOXGKXJUFR+e+ybQ+n6DgsItbCGNIYtv2fV2a7Jm5P1k4RKMBSjB7FGbkQc
D6yci7b61BiD5ncLCM4ujhfzKMuL3ntnleuqh0Mxj5W8Bi/ZYMLqauCBHR9CoFQmTyqLqTKULmOg
rm07I+D530ViH0BWqUnHbQxueiYbi7kJADShv1cNISxCDMDil0PVfUm8KvQ4cCE+s8D/4LzT8Jye
aGQbBK7XYmVvSS4C6GzhGYVOxfoPYo9bwDhdcel12+ZRMFfFOaMlkom9WqV6QVu/phTS32MjXf7U
8c+YgDClHbRr9818GpY87tVMh7nFQuy73bJ2gdvE6IoetmOIR+r1ax2Cx1yygbjGMsoPN5HJUTVF
+UBlZK2q3AvVfVoZZKKOE41hkpTMXtp33BSSCNLoms2vPadoJaBvaBLxMClSd8P/miMLUoVxu1Qd
ftwrSwIQHFzSSWscYzRcbFyotCj6XVBAM3B7QJfI+DidVHfWkDImawegkfnbxz8oX/d8aS4vsla4
RUGorm7RPX+PpTTB+Ptaglx+gXezgQy6qVGUtNCQmwF5XIG8s60/wWGCrPp2aw2fOeP2mzSvCU7X
zgdUeYVGminzJkCkGQ7pFRnk45rWML84tWgwt/mk97CcI6w5aQuDdFgfYEVP9FVBGCMdxMDypP6D
RIu18Hnitd3LcTOA3XKWz+062Cf7918DgEQBCjJ/TABmXcIqdbidJkDlKMCdAC0JRn5vH4ZE+3mE
mhNc3y8HuifUDO5QjIpf3IsIfrizydhLhj3F/XGVvn0tG3UWtM2pZo56xZCjmYEY15PMXljW3OhN
wHNBJGUsCmE3kQmHgt1EMjDofXlOCMNDHfY8oVxYq+cDynNSREQcIuly3eAn+xQeOCASFI9Zs536
GLHjxhIB/8LlY/8rZxJ89Qaqr5XuPq+FUTLO2BJomz+ryS87Z+Ai+mdtspSnJE/DK6sG+LyZMUGS
tOclXPnaQTChllzJiGB8oB8AqXppYJmYI+hgKx7leNClg1ryjYqsQVaZKdkeoFXILeLeTEbPRu6j
SFC0omVP8TDGvbwIcxFuoRpNIcXOVX+AlObs0IyMEcuymTNqKxa56YUH4DqNaM+n2B3YxbJpQQAV
yk28drIBWUsXYHgwclINYeBUBH/xz/vlngpjH8iIp2/6H7iYcT+asODYVwvTj5JIASdgzKoxy3QL
bie8l2g0rr9KhCxXaC2ZWWCAScHOJo1/P0O4akKxgTM+JYGkURugv4jYvqvRRRqC0enS6Mcm2bpq
6b9Nj18MKa+69c/eS5h1FfOmIsLE+yleyLy4dd94yjMz/7l57NqwI5jRfVxYtQpzJaK8e4OjrAta
rtoQ3UpEJfGvg+7NoBpTMryyH6wtMfMb/ZogPb7sf+VJpcgAXcdzlBKFypOyBr1QTq6T80Ie+NR7
wgtCpoQrsVnzi3zCBLaACMvQgfBq7JuByJvhiyU/p4ciWdhYWkBVJZuojHAprvZZZTnqobxFz9eG
zKCbfYKXi3kJzQ5eHEQnwjTFMmZTPOUbKgd+aGr9i+wE2JnSQZuMD4BF+h2aA4w9KOvg3R6/x5in
Yw3IRfop65rg01FsyxiDOT3i44gcJxFDY8zr1xeHNajgfbtfND/Q27ndYY5x8lBms2aw0IcEhKJ1
oASmR/TgM9c9waKGI2S0js7UwqBR9BhbByR0oE/rCCTzWvx7Ma0HO0H1YZGygePdBPr1l5gm8gJU
7/MbExr/gtFO20b92LpY6FYw1n7YOxOPDuD7etrXcF2f2Orvl93v7zVZmDi2gjmlz88iOavCgrUh
1ZpxWI3dj0gzoTLSxcnBmYO4RYKoCaLnriN/E1BWmfeLGzM38MWSQSIjBo1HM6t/i4DVmvsTejKf
U968aYk83LqqzuVLFW0J/HmIGARXrC7hKIMlwOAMo0IGyMA3oJKA+WihLi5+2MCH+Qq7yIO9/twA
xrHSRxoAiser++3iDfucDEPoie00z89Lpalg/VDxONL8C2gxSw4oKqR9Tj5OaMJL0JwjTw6c5oYy
kiHIwYLSvtMm2S07BGfjFPAKU7wPGL0wHKV3hg3zplMRVfSXckSQmiJ0mtSAMP8hOU6SFSaNE4Su
rA4Fq8ijmFB3i7K6HGgQ+bbRoX3Uyzjrs4gw1nhD0+1mTMtoKz01dn6K28OWlbEhCvnYCbHM420E
0V9j0W/e5Wsn7WL8gDE2wOkIf0/2W0oqsR+KEg2Ig51dQq6CtocGlEsYRJBRKBM8wnn+xfeyYsoG
MwNHftq8SE4ICxlHsRWjHnrJ7N9citQG7CKYFWiQZEEJBheCIiu0WVrhM/bl7Aepw8VQIMbgqH7d
JF0TkcZxYiXHqJe6XIh58DAXcrYRSzczD05N8KSOktm2UqdtHNMP6FokBy72hcAcJrzYtNqko/Rp
n21bhAHRbls0HViiUdSDsP0plcgNSs71U5SHkpsARjHfOGEEusmW1RYnf/Xd19HC4SfK9PMEhBCx
WhARiocbA0/6HvEmTQQ0gk4CWRb0gLtf+IPlOC889G3wAljtvy7Ey/XrI15hB/mBSUgHG1RxbG4B
6JnDEQ6jwFvA5KiYcffdXsgSI5aK8qgf7EoRnI6opcEv9Mj5vtDt0Bk02FYzNee0ZHAb6kmC91V4
N3SZu8P0DfZms0SJ8TV8taKVGb+Q8+kptC97/cMpknFKNTOKxQtw68l+lgdjUxeCO7YenHVQttd0
bBFs2M9EatgGxh/FoyG2ufawdH5P8nYbBWeZjlJM2bXBr4cLL5Y786yZsi/0GhK4DrKw9KdTte0x
3t+QaZAeQdCGgIPRVsqeANFM8XTGRLVjKB7EFXaMThlYGGZCO4awVg0qyYdTHQdjkD/SNhlufzGD
AdhKEcK4re0yDuYZfriwaL6tgC+OWUaT31CaytrILNyoGfKUcHZqRKyvAdQfVYH35VlYrTKTZM9m
B8F3ltNPns7ZBk4MaFfR8BBqxb1FnUXRZBDZ0RK042n4yRJLKcPedyt4m/ZQCbAG8F5YyrAGGwMV
KSzkLWzcTad3I8yYSSVGdibhaNQ0lYCR0JFrUGd67g9I60seyD+Uy6LmhM5N6CKWCXgS1UNCOECf
oNt+MXYC9ZQJ7SU2G5mpuOiRfLc4JnYuCsvOpFP1mGWFzDpSp1CEj6vJ9suNEzmcJfZF5n/dXDgk
UCKYxHKN8Ti1ZedLx4WEFUUXZz8csC/in8dSdEESQpmVirHch+5fsQY26Ijzq0eMNLBY0gNfFDsg
N7v0yWrcCmyG1k/n2mSDZCxIjKbkiG2gHiCuSsioo0mU/BgDOm4XlPYSkWYiKYjO8QtBiCsl78uc
Veouy+OnmJAiagWfoXjLDbRAqE+GWNIISSoMZr4kNxa/J3za0jHrJHAHq+oLFZcoyGBglZCdQSEL
h8PHqSi+CAZgkYBQAbg50HmK0GtJ2vyHA7WWC3DWpkO8ufk4QAZigDR4uuQpqis+2kMJKy4mwCHZ
0n5OLiiTGnKLaVBEyeC8QTR7Hs0QnRYNFgP/Kh9VAIiNa+BgZwjUcWaWQ/6q6CdpdWLCq0emxFUz
hOLWw+arIRLbjSowGr+EKP90HOKZzWfvS6gq6kinWbwwzCmRDHrKHfiIQUZ9uLA209LjvNc5MThr
5VREWBIChawD9PnSJ5Tb06is6Vp1ekKPbPM09mFFvOcm7Zbo1t3UdnJcm9jjGcLBwIFWJUr0GHOY
lCTqSccuy2DjBPvHgBGJOyzofu2Y3JKMuAGBqHpoP3uEEuE56ej4BiMybiFrDxAJAW5LCLdAJmG/
EvnJjINJyVqzUNJ4+boa8R2NuAz+/AwuhUBdbuoJxyFqAg1UKWB+L7yHCB1i9WNfLiH9FmyKG0Zq
yhLpRnlIYPoAYCDkQC7IvsOXN6WGzwMnHGj+Q4j8iaAXQF5uu2QNg0lkcRBxAx4bsJT93GJTnoE+
rOsb/QIXDweVbZ67UXGCXY819B9epgJMUfPSuwD9UJf9vIY5Da0VehKYH/8+ucCrBna0+uTRycQo
orTm3aERxrgiIZUDVb4bwgnCIyhxZ0UMmcAldb3AHhYCPdRKEG/UK9R73EnwAuknMelg53uxn2O5
n6i46pQh5AemX4g+tt9HeA/vkKjQP4F3YbWOo4LGoouNYIAkml6yeDvlDn2iSIDi39eFrqBSf/TU
+8ce83Jbpln41XCxxe89/EJMXT70fkiF+IQMEgy/Mi61a3VWdsldQamAwR1NBym77NIoAhCzYLVS
+3wp0xKULL99CwUYts2UjexWeEpw4tCGsaUxTlBgxTgNJQDrz8h+avw2Mkwg/WW+qLmsIlX2izOm
ZSkXM2spsmKC/Vhh/k2AFKZPHfzGT0y5T4rFh7uODn74in2QnxKRX5+mnZEP13iFaxMHFueuC7t/
D3DKIMSHJIDhCwkGxL7QpdNlSTDjgYiFxD7ddC1aAGh3lAoBjT2I+whAiu+EuauUQh1CYIiKVT1I
R28AEsK9R/nEN2WxF7ANOW82gsSlWucSTJUxL0srnA7jWy4MTFOAAiGmXpyOq4h7Gmf5FsqDWE6o
yiJeHg/E9d6KuAKwNb0nESKaSYQ+1nQh3xqwbfQHBINIJ6gtQcrTwrZK0j993Na4XjIE6bRkKL2T
3UeZKw1rOvc+Ij76AKxpsPSAzA0594+jA2UYCQfIDvco6x3EI+5UiFf8vL5CouCI8EPjr8MGXMAA
Ar/nI6k04l8u3j67HvoObq/4XizfF0asZT5IWE4sZRRLWwsq3EyRyHEzbx8YhtrNVgin+SzSVTmL
F18mptz9qBNMmgbMIFao7nfUdPmqpZpGkPs7a1Tn2GEcm426K1cUdaSmbOpzs1G2WPSfqqVgW0Gt
Qv6Gy8G6WCpb4mwN1ktmQyBo7QdF5DwFHFmi7LvsK/wOlGkzEiGmpFwuqwW84GW3DWmfIYBR+j1A
Bovtj/CiL/lX7cTEoIu8ISUYSFQxDLgae4YKJJ8oS3QkLEm41OF4j2E7BlX8A9ZnU4MzA4hwYoEq
CG4HM88GACnxljEfu813Kf5I4TcoyeFBWW6Ur/jzMviYIU4Kv1UyigArw5cPmPPlMHcCjoGd+Eu4
pob8MpN8kCfrDwXmH6cS2JMqnvmPtGCmCHHyt/qSwtVeqy1XCI4CHGbbuzzyI/f+3FpcfGnfrBXM
oZg6DrSFHLu9+/vKWJNNAukN11hpiY6SFxXr1EjDz1LeGdcfGBVAAuKGrn9mfieoXLwqsM4/DjCu
3lvgx++Sm0c2RHZf88BpfJjiYLtoNvahfMZ3ukpL70s3BKBUPzg2lmv5SuwsDvjFVp6ZB3YlTjr1
Bcsx+7dJR3rLV9/M06bFwzIEFPlKoSugj3xNaACom17jgMhc7rbPhvhT6LIQ7ZgesqhyzICVxFD3
VBy0mzlg0miFM8wc4/uveHRwyovPmbuFY8q/KgHocrkleIugVlQB4mqXfRYQG0z/L1smBA3BMiB8
PszHwmBNP+d/733+x6YnZ5hR9nv36pi5u3d/gqazP6O36aOSfEwmlC7uEXXRZL/HEqrngBW8DrA0
zS0zWvOkI4+9aaMfIMRr00XDAgsF3W2WxhrUIG2nwdePVwloOMhfMdBXtW8cLrduhtPL94mFCmLH
Z4j5x1NjdYEZE/bj42sv1EUiJhtqWD/5K9s+kDrccpAC6hjdctglVdwVcOzccx39ACmgMn88k/PW
Cr3ADJuowJU2lyFJKQwXC7zjgPmYIyLNIR4XQuo09JDZpbLHMKBBdPBB5MBRDNYNa02PWmRh39tw
xhLDAWKRtna8vB58p9rVHiqAMZIHUtE0kQVnYXnI6OYPC/dTejOX9gmhYU63RH70s9vwPnKcazjO
vBsGabFj7JLD+xZgNLJ+wLG/XDuSgmzsECCJ9NW/5ErQ3jzcwtgdlSwe2bacVwvlkOzg7GH1f1AO
9uE1Ufcy3OR0Jq3hfZ6FdIrxIS3Nk9pWuzU3tuQfRTHNpA9sRFNf7vjAvx7agxm7Kyr58F6epQNr
EzbsZHFg+bTGRB+KJCR0WstrtYzvFa+fyfBd39Xr4iEWb/ZbRiHEge5fE3MC5AG1TaTOUxFBQqF4
hhYDCag379bKKsK3KLzFAsiwABMO5vxzMMiLeiAqlJfdvJs3a3kUHYyH/pBYQugmPWyQxAjp2R0i
YxhteNIEv25PZlWudzDFF5Rf5oFWWboVSwNJd3SKHp9TdCL7cECvziQR4w4exgHgDdOr08YLAEXA
AYhPhqStvDAzZauHDXIIF4DeE25giIZNCEYA7Cg+0Z9f2TUZUeUrFnu+ZzwpX9ZwkO7qLl/9zgzB
OMq0xPydZIXxAGpy/e2q2iBovFc8fNlegCW5OLwQz7nOqYfI26Nj//d0NrJAWifmhcDG2B3ITlT3
IQxVRCOa1IYDZQt9ScL4gYy5hCVywAJhPXktoviFVpTPuOeLl/tDp0hipn1BFf2tcc7wZJuhlnPB
2whjI0pN3Nggk9xZenjmFvQWEM63ngaLGwneFiIKYr6eAQ2hJeb+l305B4PQnxzgTXiXd2ANHBw4
SBDDviojUShKfQAs2K+8MuvJusfxIXtuzVvjHek2NtcAhaK21Hqj3xi4gq7dgLwx6LbSgTcltjgO
M0FrjCPXrK8snFSoUL14DdUmiJwuJlXebcNROjau4nzseM6BujN9DiH9UrxMz6AcBKD1blRAvAXk
raR3bLMTL56XLM9ufMmGfAWnnYGUBBmvUb5KN56gGRnXWz2P73QsYb8+/8YhRC1I3X0DoFFU2MSV
qLvsy97h0Kk0hEwJMBJeQ3yn5YV3RddbUgJ8H9FRv+o7neSKU74Se3a1jE7cR+ExPNIvcIg4S+Xa
uEIOUffN47KPjr/xb0yK/QnIRrcmnPlmZO2t/edUrznDypbXx5fKtNvCFWHZ31p7OppsyQGulmSf
bLPl4HuyrqIc0KbsIeW6XDcbWnde3pbbN7yLp+asV1vOO1fS99E8YF1AbnpyqXAsBXfioXo8bNRs
qEk4WdaefYgkulF8f0/0XcktXyyrZTsjX26RLXvT7FHzPsJ78Wg2BH1bV4v3Et7FA/4/Cl9Mkbgv
6N8JihR5JtGRI/E56bvvIztxsvgF3m3QYpDCAWIPVkjGpHGBn4T3LY35NrrzCJaiab3mE/ZDSp8r
wTJreZadvif9Sveh7uuzdS2W+fp7Muk25uKNM85iqRQvmSOz50kjmtJN8eAzFq6Cl27tsw1OySsq
sYV6TfN+tpGvzVSZYgH0qOfp+kf4JIfval3b52fLEQRk5JBf9ryjdq5NYZdzVK//TlJvYlxlbqGE
UcmeWmBZbfR99VCvypRC4tIBf/TVq7HPV9gzfJdMB+lwHiaqOPFl9pD3/FpGBlc9lK8cKX1fUwcs
sxFFlXmnUP1s5T99/kFUV++7LZPNeMv0qZ0hVd7TVJoLqmKK2XwVLzDf2kV/IK1M+HpgjZgiwRQ8
K/P3TGEeWJ7iSX2iYX3UJxnLbH1j4f6orfQNEODnr7hdttqcZDjeG6Lv76SssX1Wl0l4M19kTfT1
wXfS4koM1OapuIHXGBLjpDNoXfxrXTgx/ITR/yhYtlC6r5zLPjCyJzzqhOt/iZW3cM0VjFrxVTkQ
GvJo/3PDPbM04eXtABETTOkchKtu4SG1GRKZhwqWHrkvpKuwIrDbFuizh6L235d3VD1uMc5PCEw9
vLn5n/Hvv54IhcCyDCCSx4vvkbpArAEtK/9B2Z1ZWAAXvnDmU5dkSpA91JszDrOd7KAv9ROfIkyH
UDVny2UmI/AlRiWgTtviUEww69td4PhijOjBiXcZ4cNbxvuKjKvXszjwiGAF2MqDAXsAm9mH8dWe
QHweLCIUR7ErbHrigdAiC4viDlYEDmauCCL6/+uR4FMLNrXCpBTwZVDdBPdP2IBb5BUJ1rP4DoJY
zCEvI9j8LlnBLIfADxRwY4nNoEMndNtuoTUvm754dOAJq0eOZ39Jcc8xfC7nlAF4wyL92MaHLwE/
mNBRubAegSigooWj8OkLAPyfhxHQecOcbVXvWLypIFiu4fGUeEbmT44RUPD332+wQ3e3N+xqBBe9
+fdACcLzmZ0LWIBIga4fBhAFAVAelcFF6wdPqevzywIbQ7VGpWYyOvAsAl9GWEb7Ie+bdCG0G9hf
UtDmcMNBZyEdv1ZCz6v4vxkmCrd8lqzEURKHlRiziSbqhO8iHbe7d0Owc2/CK6ChoarZ5U8Fvbk4
J9BwyCh7YVYNZ0GcG84CcknCozk37/GHz00YK1DrV8VGWKWXO8Ah88BB+PFTHuptgf/gvAcs6jbF
f/UBJsJdEyI9EeEOxwmxOf3IT7QJ+hO4Mbw3m0wApfC1cKKBPAbFDqhf1UVyk/5csMXyiWb1bwmW
7agEmRWv1F19rtfSoVqUZ+PKbjZTnyBibBl8bB7g7f9XK9v22ZtKB6TEbCZQv9nh2LnCY3Skglgb
z+hu8P+sbO08OvKTZmtdmwc7APsFa/ADixyZLf7KCkXVgZKnZsaCOwZyhS3zA+XM/BYBBydcj/oG
hJxtnL6nNSRC2qj4BMckPKXz/EoYKMzxP6p1+05527DacFfdUQnax/TaO9p3sKL6T2TqSUdaNzpJ
UZ8Alp1r+N/FpmZhjrJFLzulbTXuVLaabwHom80L+55jMNZ8j6HyCHuCRxl3E4ols0I1dSvYQhkk
JpjVofm1HRb7tLcy4a3Q+r6fYK7Md2S9P3LzIaen03H7HWGVpX/XgWdetjZAfA8jJYcaLom9LphK
vzGVV0LoWjxMcT77zNLflNuUmqS2p4W0wion1SdKvbQJ4aohEU+U37gL9pRHcD7TFw/Ejc5V0Ra+
NhkNgUr2Tv4EiM+oESiXoK5DG8x6oIFf0g78wBzQxnFlIGMFC6JcVPD00It9+XHbYq8WD1nB/qJN
/I/BlHvA9kkZ1CG1y916XcLrtAB+BDkVnF66IJ+BOWXSQWrmwlLOl5TuonnUClnVQ7UYaIKZCSR1
GcWwXtECbtPvkH1MA6ulgFF8+8203nz0miVniF9ItCEFJQiuBipC8YlsehsVs14y+OQzqpWX+4HI
uW62bGxZPssuI83Aq8IcVMT6JANYrVBXs25jKT7ggcCSDIY63Ma0E70Dq4fAA4lFFkqG9gl5UJi3
o6BqJuHte4MWhxGtKhQcd6hCt2bCbcVRBJu/YNRgTYtbjjPxxVWMGSnHHBk4a228/ART8KFZMHs9
hdFZzTv5j6YzW1KVWaLwExmBE+CtTIKIiLM3hm67BUFFVECe/nxpnz96t9tWqCpqzGHlSvZOzGWs
NpytcBAQLrwjuWTccggfw2w/6fvdt8OAvQ+NW+9NLbbJ8ahs+7rdIGM8sRv94C4DKYsRT9y1xXsM
4SUuSMQswpOoOh1I0FhMHCN/qAfEc4QwpB9u1wvkk9hBjGmrIn+1iq12BpBGKnqgCYBnuk43segL
mgJHFemKxeYMx8QEgB0OYs1j3xlmc9DLH21YoGmR7g4cSkQ6GfaTWbbJoILBp34lvJ6IB4fXOFYA
2kAmNvwszx98mGulM3n2vH0VNU9Hv4HWwL7zPCW58+EMvfpP4n0Q9UswnDbBkhoB1/hjSEPQjLW+
xZQDAKHC4X8BhXULnwFeSUz86B+IcJiX2RDweaI1YjnhiSFthk9MtfgSS1afTQJyTMRRXP6JyIHw
W2HnwS2FrYbrkRnf+hgREasGaD0awidcoGJiGhBXYZFao50QQ4V8hXCINkX/Jh/CqXCdDZnM+APg
wAGXVDq0H2C3OEsBMSB3JtAxiryKeI/pnflKKUh0IjyTS4Hp2wwJfNxjo4UuFXqLl/3GDxFlW+4H
gUgTWIzUxV7D2kXU3qNKw5SNIfdpimhKBDDp38ioqVr5zaYX2JJ4UC3zrxb1PmkafmC8fUgvWHoX
lQBanBcp428muetUrG0EVKMOoodAcAWsGRWbk5k0rliJsKkhLhanzvc5cBVwC15xQZdTDbcwc5D2
yR2BUYx4jBsIUnzaFs4U/HgsXbTEI84fdP5677BN0JW4pul0adXHjP+h7d3B6moEIAsHQi86B73f
Sk6G2+kRvE4yP+htzT4D82aAwTgSPzJA3RYLLEoG/cCg4JWhXNmR8VyQaItZ8EM/Mz5s3DwFznAZ
RbKsworxHZEYVQQ7NsQpDY9tshExRbDcTTGpifvoZUR4jdt+tgDUEg3+vQ/c0dpQL//z77L9Tjaa
9SiY/AZQ/gu5KL8jgSguqgxjOiBmNjFs1iFON3roDoCfGYDygFSCu5pbO4K559HoSLzyjDhQz9uT
fVyuZFbS2TT99m0ioj4aNFObsCnw1LGTh4hi0BDdFreTcsAuirWiYo8lt5oI76+FTPeALNknLCsM
zIco24BSZN3g0SDyhbOzQ7PFbIgG+4iw/jM7oTGqgv1vx+ocEqAKsljy01fPxhTLc6AQUQrazUIq
gnI31OzLlgnHpMc0m50eEYPMPt5bMWuApGDl5aPt59uLuB8ilpmsAiyymCJdDJEQPJ+KE3OJNShz
+sSQsEDzE0XeTrfTZSsKzRatekv3M7jFSYaBQfk2Rx4BFnm0vP2Q5f8YQOFJ7uXhg/znlMjjs/ro
Tq6gya8Fc6UKeBKUZ1ZWjtOT6CvAbmZ2YtZwB7Uxk87NkJGg9+GIQ09cPbDz2ntwl9b+lyY679V7
9fJPLZMAdbfvtmyokfwMIgdJqZA5K2I98NVh+vythuOTZD3om60FRnymOzsjIMeB3TN2Aw4boXpB
srTx+j17wxO2PDIt7I3xYzh9YpkTcXQQsCXX8LkcuzaRRccbnXoJPwdyOsBpoXp4pPk6HWl25egr
5NB0mS6f8NphvjDYfDijn0j7KSadngfZkwtTBFypRnsKawu0SuRQAIx18TVyTeAAJbsEOaMN2kx+
jTd0LIgXkp0YnQG6eCxhqCDAJupj7pKAwQQxjcSH6Z1oPJwA9svUScbAeUlJkLsSkn+BuwI6bjJX
vZnCoOMI5rwyNa5kLBtOP0ZBQD7qiuwG0BCgXXFQGVOUoCG7kvHTxSfrbw8PcykU0QkxQxxTHclw
TsxyMUJRtTnb9VM74FgnU2l/dJ/AI0nCpMcM6RyO11M+It3O5DCw0GxEp4IPCDwMlD/nZcNdwhnU
Nrbkz4sQBshSNCXKZTSFlsd7TVNStb53n+Vt27hs3Dhe8J5UQRUQr2gDgZ2hRofE86PxP6Niq64e
XtvHchKgUB/ysLcsFw0EizXZZRFD5RzrrPKQ/J+YXC7bG94avAqr2lcm6qqzIrgXk76sJAJy8MWo
vxyar83HaZ2wiRvqjLiiAb8dD0fc6mLcR+rusW4JZx2eVV6JQXY/xn12maOLoKeET9LKwf21wL4E
/mYIXI7Uq/j1ApkNAMr80o9D9K7HEvvRD1jwQD+DMTfPS9aBB2wGq2ex1j7/snFsvMYX0jADkiRz
Md8+l2evFxbHN+FSJCvCPkuq944J+sPoUm3XaxNzMkq2YDGb2rpXw+xX/feaDOC3GCb+kzxYr8Nj
QShefQAxRBrLLn5A/0PUX8VuYfeDvldtcguTAQDGMWAcFEeQmbjp7xPc0ohknFrAKEAjMeqcKEFG
2p1+BCUt3ZbNW1BtXabKXKqzCK8ws6D0+mSdvE8/5tWvRjdYtm6jZcfvkwv9iWVg1yFKDdlnmx20
D7s48ShgRYkL8UGd9eYvXNf4KnDU4Zc4ApxMfrq7An/CoYQjYtTMlDnIE+ZlDjhi3Y0u8HP4LUfz
9v/6v5+NhrOTvKEdgm3wkf174ezCewoQFTA3iWDYsNjGAJfjbmRpLeiEe0gmn2yVnoAos8sRQDVs
Vsm2gx/CywLubv9qTmfTAycBQ2Ebxc9U/dakOLQPzSHn7F+Vq+RFTmvcZ14rNhTUNqy+EiEC1aOZ
ODCfQmF39ypGGRwor0e49OhccF4o7noIDKDWbfBneP07taSp9DlxGv8REBXN+tS3lS1BoNzp0XnK
nK4BTwUMh8iZV99pg28iroBc0pBYgGD5qvR9wEh9XGuYaIz9lpcaHh3AgYRjUw3RKERDQdae2bBs
E7uZH0qoCXMiLWDwBseCrfVp4O3HAs+meQNxM23WoNzed6N7vANHw3q+A0EHn2o2r1Sjf8Ry0vt4
bLJI+O9lXTiEisfDfI6dvbuuftDb2DcdiA2W+Gfxtj2XYHTwe6DhA7uYdI/HkoRm/TE1Cx4UwCMG
A8RxMEmzx093TY2PnzPzAjgc+cszbAjgwzAMXCr7+QM2AWcqYUGqsDDjAyhyMikRR2xXfVMrbVjK
vvAhDAuf3rD6AWIIFAjbdYVJAGsTe6giIPAa+AKQIlYuTqGjmEmIae0IxA+g300xB2v1bVKU3JmC
lDYGx/7x8o0N047XGbfstOOAJAfwvIifAsfN15xahmgpe3wZzQJV/bpTxCRAQngCYgBsAxn0MEu8
d2KB2D1mYjjAnIDahNoBMZz4IjDfzv+cHRWODJqAzeE27fVZ8ovCraxnUITncT6FRho7MrMVM0E6
PA7WqKLvXTGltEQzej/YUH/kBxu3+Ak6y9e8nOfTRTqudp8fLPVr9PflddfgvCJE0Sl9mFodAgn9
Lq5ebNkTElSDQymRPhgrWNn5B/oAJ1Vfc7FKYIUAYHI5f0FlAFzfTGrajwD83rEL0jOE4W3LMY7B
1r8BHLn6CkNADxzGfACXNko/ziz47/+psZtiq2RbK80BkgD+B7JtMo/IYE7fIz6cTXRvuOGAtLAn
7NCJegMRzBFUcsJS4TKHmkfxkEOLOHiBfYtdpMrkIWI5Mj0el1SDqUGM6IhdOBswm+yxjg1EaH9E
fVvBrAF2DhnlBsYco785AHLDiY9rrjB03AKIUsVJPXB2y6Njd+TgQRF6dU0RB9GzoR4VKdWhynov
5xsydf3VIsUojf5CioMTjpjyhIyKAmIjfCNEIVUh9tF+JFqeCJES1Qnhjss7B2RMiGpwxpzamL1h
KWZrxLS2oRe46pYgXiJxoWVxM/oRtTf4nrItNXC/+CiQORUL6RNdCbkd5ah3IOCzPMUiDSKL9ojL
BtIlal2+FQ8CDpZn1PWTMVKQKHWU/MbxGOPC6B06zL48pJk0WezzId2hr3AAnT5BvEF+7L9G6MQi
S/48PIpPR8jkCKDnMQnnUM5UAjRFK+NIBg4jaljYO6DgoN8yeIjeTCo8FNhEnl0HZYleBTIGaIiY
o+dXdblbyP0odQidYB+uX+0SoFqrsXGtl10THeoiiTNcnpUOElcVTPkvCz2Yy9CFUGV4I3oCYIkG
QnseAyqf5jVCVWVEQbnTxvxpUgD9jZmES/ZEvtOhIpn3sbygr9B2vgV2eY/oXpraqc0HyYpQP0nB
hR5IMk7mwMNGQSE2hdBUVB/kchQoUFo8bByPE3I2gKxHGV9A14Aq2fc/AVHFBIy7td+z3jDB6uQ/
sWiNukrOUEGz+82uj3FllacB0bMovj1DWWXx14Rgo3ZsHJWgKPQTlOySEKoRikE6zh448hDeTwTQ
Y+JEMOKba4QmVGbAIP5giywvFhuZ3enX4MM+1pAoGFDiKYlKtBTmzt3B6NEhzeJv18SkwAxm4dxb
qAgsOjJFE32rP21G55JGTLPueUyLCLftPmc8KIvgA4qxHPY/43ZJFu1552Y1pXOF2KtHzgsPy0bj
tjaoPXuYMpnVlWwvdKDqYYcqzgFIIJ0wZah5oULEi/MwFEjpO6xdvF9dBpmyybu6QIO/B4yygpP1
6j0CdVWh27ytc+mjgLPrfrJRcyWQ1AJ3mWQu00vJRsilJibI6yguvWs0gJGCudqyeEQGHkLs85i9
4MI0BFkF/SU0RUL/yOxgO+iDeToVL6uzvO/UFWos5pa9xzx5ZcunPr52JqwC/RHqwIMXxcBlRAdn
h63H5wlRs3RyJirWPUB1foHahVtTETQPGHv6EGtrs9CQBkld9MVZKSvmHPx/RkbScoJuLZpeOiwW
BoDHpo2qautEqD9hsrTopoHNWOTYFlFtUeezBVudDrgEIn3AWe/GYJmyIdB/1aHAX9Cb1cxf9tiO
CXKLm5jdNCSiG/uxxc1Yg9FTZYwb+/YANifPiq0Du1ndAG5iiVqafVsAl2UDzl8jVl7fV/GCfLfE
Ek0dABMWo3dEKLXYJDqTfNE1MRYQXRyxvzA3mXyCaQDwj3gUMC0ourP6rKgzxYFix4b8FgKbM6+k
5BjRftUTIw6zAhEQGiM2Jh6/7zPyORgtLDYGQ/4USFo6hpqbQaKoNmIisaAYMwBT47ZfKI3Fjkgf
yFz85eWFWsayGLFYe7/tb/30F3i+lFikG7GlwAZdgHWcLhZDH8smD1awijc9ZVqeA1bunvDtE2E0
WLxaG+5hP+j6VI7fmefPCb30xN5yxyb7WlBQ05rGWKVAU54DTBlKKzhzU8SQ5Jj4EFsxj8RW35dm
tTf3gI4j7K/kIG/gTKaiAvxu1JV957VgF2A77hwonk5nprE7nqB7B0ibGOWCacXjlG4HPYscbxzW
DRz2uqPDXFq4nRUnpIUxwyrdl/s5nEcoNSPBlVGJ+7HO8Kfe2Bj7dgJParbFQ0vfeBCh+rCbWsmo
gAj6ESSsoEdQ+zWfvty9V7p3+J/5FJmjhhJbZI+9Rw/vPeJUpePlWykjGckPs0C+IY6Morli9HJl
z3dJBvH3TTLae40v33M4Se1YwFwp5RHwAc9duH91QfvKfKekp/Ta3uOrmowVcqZJybVPI/r2y5XH
LXkCId78ex6daE2qBJrGL7aQEtNLhyeUlv41SZqoca8Ur1MUgJORyv9SVp/3dNHhPN47Ct0mlNjS
F1KgvPsrAfuK9GR+erk8GH9Jkd9nVb34JCVo0F1Lv8mQdHEmNCbssvKTuzHbvl+QAUFukXIHXKkx
NDJkHYNB5XPd0xlWlXc3KpG/FUsem7pedBGdxCJw6RC5mGn01zJ5wr8OlnvO3+eFylwuheebChoT
0Ba8tWQ/sP5+/z5hpJgA8vAyj+Q1o1r4A1ZSF09GY/bMNHmPWYbG1kwG3q+ky/r27UQslQV3CQ+l
0wQd/lrVK33pQJkesimicbrnMaS83MdjQLDOG5lr8qQye3gUJNyaGYbdgInMszhSmFz1vUX+49T9
m7klfdc15a6CJtT0aMmXUqGQBTe+RlO+ZdAY+VRG+q8+nDbMO+E1ZxoGOnNP97JQehCGC4Kp+ZMk
Dy5wnW93slKklY9A5kftM6G/jZH1IvezrDlBYXShBvTE4Dv75Ct5bia4EIGJde/BJGEPZ3dlNEmq
EZRITD7bqMKjYoLkmI7+KmTu+2IbRpqkV24nmblS99+M+Fud8rwyY/+el1mJNCjDp3sqPzKccq58
5+CY2rBCcqmM1d5jTXxXAlumPA5arccz3U6sM6kFqxZ07TKtcLjRATI+MqvYSXLUm0sok1JGlY9/
pQv1X4aIQ4UPWKVsX3tnJ7cwTtIjMhOl/UIaj4Gfm6QAhUkkr4+opKV/+41iSXGMPlyKjAGNgCRH
1hwa96g1vEaU6tDdPGTtszExOaQbOB9w9Ms2ATEciUKedJzsMTJg8j+SlCyEsfzI9iUtL30o1Wkc
ACF+GDL54q+NgiCRrz8yzlJCzTDI5GCwavOD9YoPaEoWZoyT7JZ/78TahexGn6csGZn60pO3k8zn
e6BwKF4jMFeBnC9hzVl3C+WnWMgX1yiNPlwCHFU+xJSmIpE3PjblANIwDGjY2Wgt7C0A9h7RHSox
pKliISfZlslLaS/IxeQ70p1gdnsET+4CeezdwkuYUv41wqNMGTV7qtyP6gNsJ5SbrlFrUyyuNIHp
iWizQ2AB8o2U8gS0QoyLmXQ98LCIf0yVLlaaEMOygKji2GGUGHTQyDirOcmY8EhLyqr1r1ig0NzC
EnI8sgHkmAbRmhDuOc+6fmxom1s4sIEgUqINF+/sAYuQ/oujVnu6yoEZ0jFZxrDoMQHe2QiliYAp
9jLcC6jDmJOBI0NxR+o+0BhsqjHsgP+HKiMKiy8C4XJF8fh5srD9jdNRVlUApo3AKgL8WOYf67pC
ylL7w/QAtvVXdnZ29EJYFUBF4ew45Y8tD1Qd0prodqNvI4S3EV6vXN+DthMpYoFfHpkNkZ7Nh/Oc
e1+nayvAdC/rsVrdnjP1lyuYRCf4fFdKygOyGXDgK/gK2y4dGKMmrkSeAXNI1MEqHXf9R9TRxk+4
G0pYzZMxEWYvVM+2y1zfIRjUC2p/H3qE/2LrP2Bjhe9OXDrCisYmcGVy6ocslLwKuidzqSFNejzp
QduAYA4MB8WYjngQsQjo/EwKTegfXjZCCwIVXhXreYC6KBKGIQiTF51fWsuz/m14rLrL9lU6LBSa
WL7l3GWkkKnwJCB0gRRk10f4BFE/hSC5IGzK3CvCZUEjaT6k1zSDAwhudCRDvGsRZBStGPYEj7/A
vbPnoOzx9CIhAVzfcDude4c5KjHgghKipb9xxXycRvTwU7XRI1vFhPfC7gTE5+lWK+rhASEUYr4i
opIv58METVAFaTmKKYEN7GnvVem/D+3W9E7jGnJNwbkufjh8IURM0B5NHzH7WC/P4WTKH3QBmH6G
pVqhr5B3CB6hpwmDCI1CZ95jfkfDPLAjIakRPwhfKw2PT7B2tOAM+qWjCBxClEWj+DQEbziMiBZD
vGAyBrw+dBFCqbwPe8jhQ9A6/lFMIBZSKdtkdSDiMCWPgxIwCbiXGLAG9JYYl6VA2sn0Z7XQMCqU
MlsWGxBZO5gxr/NYgmVAmKUuGi96ufAgo8M5zB/EV4rhDVOG75kyLDdpWkvC3TotaTJvbJozYHL2
rN1XmOKAY0tOI+6SXYfu/e53H/ajAQslZ5PJwmvEeHw/H8hcks3vzTT9rLIwl5WGpBfRz5yXJGEB
XWniMv1gxa++O6Wwa9buUaoDsX6OrsGbG1sb2cQQ/jb5YneNpCLUCc42HuSzkt01XxBkgw8Oj9mQ
jdySXZh2tDaPgFqzEz2F9A+W3AWeTkvfB1RM3km5ci+n33evHkgcjEJxCs3ZSaNl58YKS4VsEBkr
YhWXDvmnfvMFHQjROzu4+lvQHCpqbZiaOSVV3EnMA4mrcQNyNzNyI+XcKE/qApQdZosX/tn39+iI
t7R+sMF5vNI2SfQ8vFcD9MRsAWHL4F+2uB+ucIkPpvfVzQedbw1GusXubPXD2XOtB/ug3pGg1ILv
PbXJCOZ0nLcRO3hMnedIM1//WiQ0ER8fCIiW/Rx33Tap0q/rx7jlt2yTlCds0ZlbEaM8SYIkwtsN
risilQRoso+RubqDsdUmFMXu0rtde7Mh1gkXINPDOILVIynJ04GcFK4itimSN79IgpJxxD6dO4BC
G0J9sjRgRydNczIBdTi9un3nZYWwKeCuT4LBFCKfuT67r+Qh4aOrLDjzyexTbuRrlWMWMVLMYqOe
1QXnpoPru9hdO0FWQJAiA0k5cjvLqwcywCuBAAInxKBo2BirRu1xbKdYWancWvR5BspAssVeRXIU
gvU9txyhxpNYXPJeN/CfRqnztLUJgaPjvUuybHzYNkA6s+uEpC+xIRp9mvC4wzsq5ttJMXJgR3DJ
g225OUTxcFhb9n1ynaSOZg3PoOfeE8mYkji4BIHV0RG3XxsjOjKNiKZkwACZ18ejRyEGOk2OiCNS
XuINgmSCD+nsqGGXFEFCqwqUi37UScBhlyYUNQxCi7Qkb7vxFHs/TVzypnra7O5/Nqnfn+lTfWpp
M8hEZ9pMaCgbhyQnpF/puTd+uwFkEU7X21M/dCREmvtyd9+xMD+MO2N1TEriST2p3Muo5VR+34uD
1F3fXUg/+Dr3sN1E8bgOoD2epdN4lkzzSWL2RjdcZ+RjcJZ3Wx0VHveP43HHvwHBcXpwVdYBdJdB
PH6Er4AIu1Dxi+gRvhevYClklpdx4RVk7xk2kzbWcBOSMl/xDx0fLoEwHudREdyiPGivruGh5X38
PMqi87byU+D9m3soJX78IriG/LU4ZNE1PGMcXu0JmI3gIOWLNPz+LuIIV9l9kYblKg2T03VxXzSA
G8P7IosS0h6nIURtmzTkqnx4XyShvnm4A93guwLCqhDfX0ott6A4XBcF3BoJkUf/BrPGkB6/HPJV
tTkvWrv9fJ2tPkRtZSs/W8nPZ9PaZSvsvCvSY/7iI/zNVkVlbt+biovU+XNzWa3VOTlr7HilTFtL
Ek8N27MO7/qKE6+6ktF+HsarzlSb/IPDGCcrRPPTEgcdSbHPZAchsztoRG3SdsIbpLv9yX6kzhMw
0c0MduWZNsEb6EHC0puHb2Hy6E8+05fXnRQWvTXrT5Q57DTdSfiZdidV2A567o9glflhjMmkgyV8
XEcgw0YD3KU5rx1XNTUjVFzo1XkL1e+IzACGBoRYOYF64qcdCD6ZxUY+HGgSuJxfSz7VLIz1B7k2
4Q5+rSYCn8X3cpXuy9/y/rLWLK5h2WEjXas0Rch05ZsBZhwjW8ut8iXMwyGXAvzgailDs4oR1y1U
ctxAWG1la/FwalY3Glg/7YgURXw0kD+5gVBhnFJcOzDkgxKAjtmNwhycM4WCqsZIRjsEXf2HsJZX
vPvUJJ8PLLnz7wq5XorkVTDYjrQWDCLtkauoRkDXCcv6v0tIls6OJbenDhHBDt04kqJ7eEaifF1w
+YsnkZ2AW9kCsPOB1r6BWD8vefiQb05cN4bZeZE6KgiSrWwcLaDYAsumbAu2M6qXx4BS+Vt3i786
WxrGdfk6cYAVrMEe8Im0JlOG8ua8lEZJ00hlJsmGcLPLJ1IYF1ckFKIhTI6R/AgSW14piDbK1VcI
pqVqQTFQIf4TIA2p81rr7KB7Vy6hIAtuwzUAwKBYw/8M61oENxFpvEfyTbFmCzuS5WgpxdHtW2bi
ES5BaYXgI6C/p86aiwdwSnMALK8cTGTkFtB4PZLDTd9SJ00roJymaSSyKuVzs+YzuYKQexki+kDe
S2OvDjDsv9v/fzHY61b0V5wUGfN3TS1SlyDe/yuSm+SLvXtdUsdSSiJDh6Nv6Yo1AwRI/dtgPieb
CLfLjfLtfstoce9/RZbHljyA4OlrwXzGtlQnLcQ/QKW0mbtfR/jdpVVys7SqHN1pJ3+HMIABqCcd
p8FtPGC6lO9pGBhyvq8oXErgJPj+T5AcP3tXWsuxu8XDLR/IJfKxcI7LO/oZFAdv4LagDD7ekVhs
K4B0+VQq4G5CIKVrj1I0Xh/aJF/+lbM394yYlPX3qXCXS3YyYfkWlP/1Rx4VhD+vguvHFS43n60a
Er2/1tEla5zwcsX3i287pRY40KkPeQF3dzN68O7u4Dneh8D+bVjCvQYJQaq504PfBhj7sF6DrYUP
nHYmnrQ2gUtdqpT3Un7iNTxeM5LU6meu+Ps576Q5cgWpE76FccW3gVKS/FzsxEs8uQfWd7CrHkAA
aSVdDn5IohGoB9w1nfGlcGckEq99BMViX8gvRL/U42/78fLyIRB1IP5SWEpCt5T/21ChE1LBO0h2
zh4pLMnTlnhQUUp5iC18w7cIElRKUy5IcDTFpqgL3dA+0ipq5DZoQ76/fAt70JTaiFn9xmekO6mt
gaNeipYWJshc1M1jp7z/e9QzNUJFTy0ELXKddODZA+wAgz2X/L3KOxkhobt/OiSO4f82nzx++OzY
XrdpLI8qH8qF8is3ovrQgofz36cSpkCfSa5WeSsf/9d87gf//P2AmAPuSax0J6UguRJLYxBXS6SD
xE0wNlYKahg3zKQZ8gdqNM/7VyMhkxDGf6sEgsETW2AhpFiS74HC4CPCHaQ0Ik0AlYA8JsKvb34A
NZBRg6Qv6fhMynCaSHMu5NSRgPruEcRHWsslkKaA1aB3KIoC3z/JEnDpjRS0AByeBjEsgEXAgfA+
HtiwqTzg5ypt8vF+Pp5CTlrdlyKJpKjcdzq+YP7quXE+avfI5AF5X9iJvc/ZBdDff43TAZkq/Ex1
OhCJN15TOPrZJVE28Z96OobXr8lHt3x00b2aCMD3OHn4hTZRU6dUnesM4qB74z2642ryquxH4wH4
18ogffgfaEmBDjgVj2SDtyBUgOhBHJ/vgXUr8K4t9ll4qYIzscj9od0/QvBJAEfN6iQbcm9IOgv+
hCVHG9gaknALPqyR0nhpRrpnIy3NUjEJIR08gN7gbfYLBTCzobUAo2IccM5Am8gvDkZKMYkcub2M
/vihzvsMQBdEq2DdQaE2pEEAgQLqgwCf0gSO0AZ20hLeMT7f4+GtbFjLoBUhECWlSJVA0Dn5lUvy
LYK4+/4DlgFoQoFzuTa6hB8VIHqsrAv1tc2Dcu8VRryLTbT7ufAJZWiDockcQla4kvjNeybXNC1g
DMTVQ3TVQZ0BLqSCKYCXwqK/ng+7T1bzalrWYXY2YUq7aE4f7AMpYvd2PQedANac5wFAj+e+aOOV
FVgHIIu8Cy2BADR4JIIrBKsPfoGAJYJJHyTvMAmZ2IstBMiuhE9c4MElNvViF12Lf9zSVeRGmgP4
A+wInkJ8jYAtAE1MMZR1vsAJIPzUB0xFkBoPP9UMaLboGPA9IG96d6OY34jxqIdgkoHTQDMG1I0w
ALY8oqLkzLhDbJX8FBwrA7OzUOFHq6PL72B2Dgez7gTOrQFBwP8yKISBnW4rkm1o31SSRGORXhKY
JwAPcgQS6ETcFKhNRDao4sjJCeCu7+j58AOJDGA3gBcXQ+2aOcAXCMjm/YddXEZIzI9/OYQdWLdI
TgpbDSE8xKLi+DueNRcUXAPivWdfQIGC2cIg3TXu/+CrvIMzroZ3rBxvIyE8498H1BoYXLDJ23c1
/MBhXwgpMwzK17u9P0Gu/b5YLcVIL/IZQd6P7jD/jKgPNJ5yyn61HTlr2rPqn2gCpIMLB95zXP+D
i+DGbhKkq3ITu73gvtYj8vqEz7HivGBg/1jwl/u6gV992EWBebjNauBVCzIJSE7ff/cAQwX2TFR8
ddZ1IXixGzSkyv2MyUVHRjOItlxkQ/KmlfbqPqq8HFfNeYQzeFRiHWyZ2N08SWkwcCoTk513B/LY
nVV2f0avKfP3vzscFm5rGR8uwdvHMEseiWFNjB5oZeLnCXwK4BVSAvhS7hqEbcw44nuG5GQvoEUk
fjszasypYF/oPBhPmzlvuiEcCmRcX/QCUMmLQdiAOf4Yz983eXlg9SJQPLyvs8nNkSzLUM0QPEnj
jBfIFWEY6BODADsFiJ5T705am+H72A/3wSA8T6vjdV6QiguEMRSKHCzIPMduWII6XdJQSD9K0FXr
T2198HoTOosMepKU8NvrsYN5k1YGJzG1DuFzupPpS6sMLiPX63KwIK5Eb1sDyNnbJLsYNqT3Ifs0
OGUShMFRDcIUSkEAU8T59Zm7ZEaGNXzY04awFted8aAHg5jZIrM7e/wkXasEea4Lh/9KDEp05TGB
q4ATgg3/iLbtvSY9lPnkn3q8QirqvqekajKvqOPpptm9IC3cqUSmITX3aJfRikcVHEM/+7G2KoKn
QK4wOg8TiH0A0sGKBwsKctFRHV9PyWmAJR8kKyCzgrg26LAHSxCaRNDGrBOI9dZNQAjtPzILohxe
jq3gvuScTpfnZSdUwmzdOz1aQ4VFQd8BbQatK/vsMN29acxFWPMIMQJ9GksCHgnLlZjTEuA06Jf1
lWhR1nZxbHS7IHMhILe2wUpH74iwIUEtfuFENKBM7F/cFEjIlTQJVoLNllj2N4TFRkyI7ZcptQ9B
qgahJNH3cDIZig1NaHH4EHF3OIfPzvAc1r/ZA6MwU8Z4bAii3aZLBO9wb2uzK0DePFBtZCOQuVst
1ISx6j7N4tGX0AK2DoYkzU2A3JAYrrWfavpZaL/6P2XTWtZRb9M+vADf4BwkioEJj96MvzRqI/QB
K572f2671w9v72fzzSEEO/jd6GM1BCwv+J1hzHxbdDEyQOZEfpQOoIzt88S7NzBVnJP8Db4Bm/gC
pvqYgByw0XDMkFAea4ClTe6uYnbMwe/bv/sPX7efi3rV/NZo/4BLVmTvIZdfx71hHmKLdvZkZH4b
2ex+SrZv9409RieFoxaWP+QXWeTRx+fzKekRlDEbCPbF/qk7U30teIkw6ShThvGBzyjAjELn/9a/
ySJZqFNIgv+9DrdA7BeX1d3P2HAh7gbJ8rGT2FIkL4RNixm0GNdSQliK+cEkfmdhDIE0x9D/6AQn
DRucbAS7cOy1jA/EQg8vr1mIhsLM+8cLueJwARFNzdreaFxMcrzV9fSG7oJcA7zvxdK32o+y6K3z
SN8A+YUpC+zvoLE0LPKrz6IOKjdfthat02WZzOul4pBVdKE7IC5njATmp45/D+tVuWJOMKHd2sPm
U/lvV1+n/0AchV1nP0dgMkj/fjzP90GOyesSkW3GA/BMys0ZWz2Y3Z+yHpbL1M4lmXxFFvrLEv7E
y897nf2wYgvd0oP2Nl1rssGvX0H+i3vJjnefdbO8rZ5M2IBkeHit2EKCdtga10AMJGoXKhaC65b7
4K16755bsaiWV3qIVGgkINGHbTJ27l7L88uAcoZsoOXbVJ/kUIVKHUTy8M3RCv5rogcD9wyMGDUS
8lRABiX4I7OzB/plKneQHmSws665F1/IGcBl8MuC4Ru2gXfP30TpzW9WMVHGuXNzxH6+UGd3UgfN
99AV/0t/Y1/omIb7ZWtcrcsf6HjZjEG1gIMjugnf2EqBEmCRmq3wNoGH8jxPyC6qjvB4OIDC84OO
LVOH+yxEoiH0HtFuTtwlJpV/fQeH0JixZ7TrH9nlYKHrGCzPwytKN9msWD7HGpaU7Qcyzwtc59aA
XVw17jp4ZkuF4da4QDtI6Lngn9lXIIm0zzfZvrvhHuwd0Sb0yvHDUUVMg45cJPz+JE0bPkhUxeQj
Sepjy7Tin2p/Fh376QPRclqzj80ciIrhZ/RXx09v/CEcZU1KiGb5gF0EiMIS+6mlEjtxogtY6FdC
v8BRgeOHIFaHhANFEIadebVh82wdaogk1t2JMr0jioAyclI4NM12AM95JxxEZ6+aaFHLumBletvK
SU2sHmIeLHGo0z3YKCeS+6q3zce5xSG66rasvpdH6kaD5MdHZWGNkNCQ/LL66CnbzHvxsN/zGs63
ccds/bZ+E85QsMq6zJ8nmwOEYJIFkPR/Qdk391Y+YW7dkV/VgOXaYydfK2vIv8fK4g7OCquhv70M
PQB6wcCr8Q0CcxWmRHa1w9PfT9lLWhc3bwzNezExsAgOgJuDIiaYE247xqSepvDe9ELiVoeHCkcy
nTR+TksnY9WOr1vWJFEYcEsNyXjRIzTiZj2mL5gvGS2G1SvJpLfOLDgyrfrDkgaySv8g4t3tPmzJ
JKZyUzdZnLEsI7hzTk5eRsvpa3Le1I2rzs8YI0lM7jynOjwQXeeKv9kij9nkiVOSYIgV8L3oH8wv
bn+FiOSx8F4/++P1H/17iR7l8MJ5tSD+5BXdImKwzWT6ORY/6rEz5mTOdnRoMelAzQd9L/1XUqqr
J3a+u06RCmzCWh2YWelvGM57zvt4bY2zSWddre+QPqlRn6Shv+o4nbIrRIPusANzASzF51FNqt4J
xNhMP13xITgES5CLmYwwCc0qPbrLf7oNZCPA70aXGdvIbVcuP+iyw9zxtrGpkYPP1qBQvi4TUqBf
VriaJ9B/AdvLIe6yIX2Zlsc9RGIVENrhnt8rSY1aQ83yX1aM8ndsk24EBiOxx5EVx7vvnkuMW6QW
xxyYTxs8PG+CwvhYTAexHVbkOHTh3MdGktSEmRhVZXRCwPokK67WbCOsRYhSlVB1sZdxyfUHgyOG
r+cENDWh+0A8ahf+lp/ekjgHG10Jpenu5S3jndu3qX54RJVDBo3dC0sPeWSdajk4XjZoSgBmwRy6
lwUZpRJc6xGgifhUmg/rRmQPsWPTsgtzpkaAFzOoxG6TAf0H/d5Z4fAFVBYDVQd7vQDurgIBhPIf
TG0CTv+qovZbvOLBfQdVJDnmBjaoguBmvye3eRccHMIa6Ehh9+xtsQnnEIAhvhmkGSPPNqrIc6QP
hi1MEmQdgfTrabdB6aEQNKuP/1ywbhOSMvs95qZ3OXBQl6mnny3uZDYiXNBhPcvvOpdRBsSc0/4S
xaNX9AoeNgceHCfPbduJA5083/8j6byWFMeyKPpFihACuVd5B8K7FwJIkBBGBiPE1/e61TE1XRPT
VZmkdM05+2wzF3+p5yMRkoY709I6j++8O44qjMuZJ/v502t3Q1yU1ckTvzU+FdOQXmXrQ3bGHQeI
kilChxxpLmN3IVqpi2jG7gwVmVh9ODX5sRKyGnxcJu/YQmCfgrzou3wiBHbfsz7+DWyk3skgDsG+
riGLcLxhjzUz4jZUPJW5nZGA775YFR0LAa9/dGA4/DqiDSUe8T5kyTit148oqviAr7Oc0tphXqmg
4BHeoUjmT8apHxCVCTjGSuKfueZXM+QfuIM5Vfg+V9CQfuF9guMV/Ba779fwZ84/6ACcHZa0vc51
PPCty/jX8R3eR2V2X/cnxahgetW3qyHzZDSoeF4Pqy13fo11zJvZyCAUqY41UpFmpvW9eqLi8cWH
42Qd/iBv6uv7Xn26uGTmH6s7Y/doWkMm9xBcsI/gTVS2euQnpn9ZqusMQgUqYXS3itVHnYlxfCea
KGObMVmGptJjz5Y+4/jyXJCEnY9JBLKyOWY4M/mPCeeBo3AwJgGh0C3GUkWo3v03ZoWEr8NBOz4b
Z3Cz71gCPV1+tKCcf85aWs8pM0kH0TuRYNAQvpNNazLW9FD3kxNPy+fYy/5esA4SjoaQyxVF65AM
isZ+h/e5sv5FWfKKfuIgAtTsB6glWrdxaBwlulPIXLjMtJvm0Ki+gBROwi4R8xIFs6zVZbsbNwFy
b49nvx8kTdT/2jU8HrxF4NmCLFTed4BbNZ2q9wKwIG8H/dCq/dMgai+4rUyDO4K7+eEShFfPurCA
OhTywpAsFTjb2/zdJ0OGEtANY14aNKc5yTH3XkdzIDP8vB9J+du+D5Vd0aa2qyelF00QPaBm90mr
YIHRq26oRET/x+GBXVWkzvpW/Aw6PALrGdcgFSH/MYLyr7+kRt03w8ZfSJNLWK8fccNIY7Qbszp8
tC4Y3dMOsojf3J5Iupe9CUkB0/uJ+feQxomMzhZGUwTbyS5TtWT9mZz/i/pAoTku76Go2g6KDtcL
xaTdoeTC80bHcRC3D++GyeehXO1YzYznKab/aGsx+UaQiRc31n6Uojq9az/4kIKBavdhUx/hiNgg
muPOKp3ngVL1jWM4pNJ/P7AyfQvfQc+cf7BKqx0FRxd2ojcYYnLIeTrvosoBNcOs7GCG5YH0hYfu
ZrX/BvOPufLV8f3gSHhrIaCo3HLV4GYI9lV60i7AjPkBEuQ5cNSSLuJLz593ws9QDRuA/WcsPsmC
A8sa0e5PkPbG76DxHut7Jwxd685SM6eXmslNTz4vgWdUokezzYQfTJ6CC4jGHl0wPCsdKpr93UxK
YYm4ASPozbqoCI1Jd8ajGdUMsT7FkJdCzCO2FCHFJN6PvOsUjtqHdO5yVSx4vtcZzXq11QJQzjEF
Ry72lXHU1g+LrtUQuux8WzHCmVFjMXR3KQvntFnudb4Bly1PJXM5BsQTk+PvPqTHpokGEZPHPx8H
rFtMx77BDvmKnRAxy9bPv50ZuDJ3AF3GkJrOiJRLXKOkkxz2EQGBioDjIB2DQ9B5+x6TYSA0A2yU
YZ+OeZW2RuhJ/85Jf4ufyB7nl+TzfxMIgaiy6fVG9TwDiAubSKPObw8FnrYxPo/gJwDL3iCgSu8t
aWl3R8Sd2R+t9RKcIqtCCRPxnVfhnbfIZiAuUtL+w2T6/46L7XcoW9CxrNeoz4peyvP7ZrfuoDXB
clp+MA6x3kCTPeshqpa7Z54+w0tKiU6IMcUsWzPAG/kzMuKMJBWaBEosUdjMVKzMKXaoIUV25y4V
F6WF5tP40/6YRdIks9apiVfPRTMr1trJYFPT/aMARQh4uvfj+xYZpTG+4d+TyCGAWTTwbkFJ3ZVk
m6fqXv7KMZYhM7O0zzceC88J6GkQdivKqttC/aNA8h7uA1Oxy1w5crI2y2IKsBfSh1sIbcdPkNlx
eehxwPvXfQO3jlAoBGOHPKrT6/rh7+AIAdd4QC+RYO+NoaX48mhHS4bnDvmhg3U2rkVPH04Im5hc
Rya8ns7X+SrBCDw4/ZLLwPsDLEZOaMaPP7hpFE9wese1DZ81ILLVNbzP5LcnsCTM/FdM3dgLPumT
oc/dhwudaOtepE5+E5grCHPHQDZvsBuKKuZIjEkgI/rwIZERBaTTwg4ahCZiJwvv0ZDeqeeCGQlI
iDjnE0b6NhfGbdqGGLhwLKvO3asmSgBmC9dgAACY2eAqRnC5OIqXjfGHdYxxtiUhojI9CsrPqvbV
oAeJCZ2Mi0ZaA3Pmph1/Y67465Y7nBt+tzFHDPvFdUZsGRMe8tZm6DzB15sZmLaxvzDFme50B32O
TNGG0JHnC38T/dWymSP4CRjh1Kwzjntrnj63Jt5gW1aMgKqpM2nt8Z/ZtBsDmpvi4xiNDype1MaW
03D0DDJnRvnqVeg7sOM5NYdq1f0p6W35OVd7sus4Cp6Kw7OoEwATgv9aygAc0SJuVIyAMW7AWR0C
JtmeVKh/tBx43jWWnNO1W+pZZ/2cIcRcHH799gLruWJLQdIXXAYos7nbYDp/7iglckc59qNnqNci
7u7zc/N+JJFZ+wcs9ZnIT/uxeAZmAMcs1udv3fps/uLPJjtjFBtg9OmV6Wci+YO1dmyWYHXN2Ui/
LqNbTzsQhXQevHHY8Wu2KyUCF9MEjbso280RphF5oAqVMS6rlFsdkl390Hd0S/HF7YIjHLZlsAKg
S6Ld/rpAdJ395osugIWANC5cfKXX6/xPaX8WnJYKiJU2JWCCK6jPuC8tohIbCeBfEnz6wG1oRThh
uEpGeNG/jnrKs+LlCm/wF8ZyTfh2+8cnQEO0O5HDyCXEPWC4zxW6SdoeMCc8Q0Z6gh5rBqvxjd9y
KAXqHADYu0VdUK8q/4XvDM2nQh7RYKRNd6N7amI1Ubt/wLd+G+Rs+dsIuyS7WtEhVW7r7fs2SezO
BfjcyaMnOHZlc3FBz2mRJC772xY2wKzCo4KLDZ8BUIKN6a56PieyjJs/b3H+mA6SK/FEMN/3Mrtu
TutcOwPwA4T6+ahMepF2fJIcPHsHxIuh1NyYQGw7Wy2TN1bfpa0xVYlp91Hr7K8wW50Z1Kz0xeW0
NWyqlcon4wOM42dXRBu/7UYScn0AWHP4ipiIYHbnAvrtZlT2rEvJsEHawtIrJhgdg2290t43GhDw
gaj9H8yijj903yQp4Vu2ORPI3kXflAvUumwIh8PYg/uYX1/C6QS+dZlRPep4RMBOU1Lh2Xcl1RB4
xyoOL8Y4TGM7uzh/I+ry51oXSLaWshueCAqJfUj7vm7DgsCUcAYj5KA5tSMfTYhU0MeAcAihD3cj
af7d9Mb9TeY19mfSznkz3N6ciOcnNzpS2uAyY+ZwmQ0OOgUe88V/B9Iu7oJ3rIbfsYQ9iTAluXja
6rstZ1z3QW94O90W11SJuQbb0AVygxI+K4HzBQkOiJD7r04NSgIV9Jq3JwoDTCzyWS8uJ9qJKSs8
RThQ6uRzZpt/lsCmfZdX4+4W4OY2jN2pwLkV64tTWHWoeFyLwotZ9ExZuIUpfTgdInXdJD+HN2wB
ytPFoyokvZUUxz1yBGqi8/t8XWruk430WuxW2ZGbZEGVCLL3XhLRXHH04XeG8XfBiFOM3E0x9oB3
1uIleR+WC/hOXChlBv8bH0tObF7LisDVKcwNpqjwQcHaWhg5l2E3/nJ4avu+E6bEaNJ0Q7sEQYC6
4gppxyUQM3vMBEmbZam21sbcU5Z4fWFkKK6MlDbt5iKPJhuK6KsvK0d1PiuuId39TmSuxik0JPic
wtKSsCiuc6buelBtHg6m9XqkH8wYDaXGQH0k5E36oaXSPzFFxudusEADjAdfWjLozq0X9wRjbgby
OUU8Hzbd9j1hyE2bFSEQCqDRmQic++JHhqaU3yYYQtJjFoADn7Ta3OGQWo/la4lKF1bc/Apr2VM8
Etl8rY5oKX7/BkASwLQ6f8eZU7i113d/LiYapM6CiDFSg0ECH4tBx3rgfT8O2zUmJtIrvTxqPx7z
IgtQMn3RM/31XYxmXQO1PJOYpOrYS8IRxIRt8pi1/2azBsYWLBOuY9CRORyjoa9YCj/r16rxtLna
lWYz6mt7oPCuAZLFJbGD3A3VC66eYT1u5Du4TJYymnOVebuYj0D+RHiafNx7Asb310eIaWdE1eK4
tKHXgVF6uhnofp1mSJINB7pVHziK8tNjEX0EiigOoo8nqmS6+IZu22XCxXQMLOz3f0cVS7SH4d3r
L5RAlq2giJqI9s++eNTPlFcKpS62EBN187BfExBfurJ8ywgH5BsQfkU7Qy3vKx7dq8CZ4ZU+5z1X
4dQDL+dZmq31OXUXT0BhuNdbhqfFAkokKo4RFoCivcGcZ7XbwNfoqz49u3yFGpLD0sKfzij8T0xo
HTgdnev1xMorZsfXAeoU0YW14f6YYFLaXHEadO4ndfqIFTFWodFmIvdCciIOLW0NzrDDLWUNAtOn
FwZ6qDHzEIm/Q8Zw/QAvB7xUF8Y4T3U2INcrb9ngWIO6BN+YOpALkNCaS5I1wZ2gTGp40zrhNxFQ
ykBeVfp2n6EyIRh75krFXh643DJAsZef14zkpA6b5deNTEenWsWCwS2iNtBDHuL55WAdFbSHnauM
uCr5W07myFONw+0xpGWLHyjGIGBPzBixJVY/TFzhCVhlIE9JI3U4lu4r0EyUuLJn2LxNYK7c4mYA
t3zH50GCDBeHZJwVDtxSD78hcotHOxK+T8zndiN9w28D3eq3vPeH+5pQGFIdMGWD0Rw1k1xF1Uti
pP2eSVcnW7+2NPoU/HQc7/Rfpy87AbM+QhGZIVfDdkVvyHAON/6QRp1MLIKsGnLt58Upj5otCOy/
TPc8Ujdq+PujSeYoS4ut+BsEGay442hHuCn1ZIKBEZa9u+QVV/i0jEoCngS/sQo6bH4wBxp1nowP
L3jq6bjhTCq49kDfWqdnK8zjf5Fp61NK7aYGF4E+FB6LGQxGqxehZvcuf10IHBx1s749SrA6Q3mg
+fiXzlRMoSBd/KhcMnLnGOGaJmMCOdzNsSXiWhDMtU8gb6iqupSFdUUs7932VLf84cxD/dWEn33/
XIe3KQIliPrOSw5/ZXyDjW145C1MpPFu+o5bbntaqYpdcWg5j/GUOTKF+1gsn5HuM46cNxYDDgaX
UmZHfft3Fkukjs155lw52NhWVLC1R0yv20S//eXv7cBCFrT8XaoD11sNbgSQP+Eu7CwVf6+JseIk
YHM3CwXQO5lSzXfUVCfpsFsKmyskWRn2lC4JdujS/0mSBv7Lk0e99JH0PDXhsC+ngK8AeiSS0/P8
wiccGRgU6HfRMj1HyNAIH6DPmOZoYJSltrzDF2PDlkPMjBPuls8BYotPNMxcXVajao/Ezj3mHhPN
Z1h7H1+1OfIUD+yMnhGA8e6nSoQ2GAe0fL6bqGvQYGV/x8xaX5X2kWnOZ/m1oW1CMpuxr6vr/BuT
UpBtRQ/K2OUkaHsziJz2RvM0T6VD6JGhwUh3hWsgbA1GwEf2jfNMmY36v7O+c5EBzFqPJUwtMV5I
Ap+kJntJ7s0CdUZxdw2wQbO1BKJPH58FKcAvckTXw+PIgvcSDw+MhXd0gbzf6Hd8EaxGH8TabB2h
XRV7WoN8YxffOEMBRH9X73cTYq/QciDE09Baij/xCx8Y42BPAjtFn73dQYS3KP5q2f6R1Psq+R5f
x/rcnzHPWKLIQseDivESrDErIA1T2V8DbMqCT4+n0bOS8cmsXAVCBQKJHyUfm7+w85RT9Hk6kOsF
I7eFLA/jfGzaPV8fwsEGHJnh4gNRSagqho+4g7rQ0TniB7p4HX7Bi6frIVMdv++0nxdbCzNxYtdD
88C1DZVT2Crwcmobe+x5u9n14Szwaoy/FyT0xtWFj2pncVaDX1/GXCMOUM5CnbhQhNDRrmnGIGr5
hbXgy4eAEKIzcQdBY+9xosa8esjUwgepi+EFHKyNnOTMT0L5+IL6A86b0lbJa8hSDpSsDwJfzc+Z
ppMDfa6X9JeIkNN7RGKiUL0gzbpONb/x8NVr3RgZH8kEduP0x8RH2hgs2jXhGd0IM460jf5A531C
p7z7nrSReomLbfL5YGBMDsKWbHNLsqbQPfGmwG4H2n3HNK4EBvjaBXucve73HASBDZZfV7ITNKFO
p1GVLNO5eBeM/Z7uc2lMbsNZH3FAgqdreA9xZ7HAmF2UhVR3+ENgAkN3h6iNgg6jq8u/PNBSdUzs
Zg871cHWQ3j1UK4GZsxZB4szZUjzUtxyYSJLjbsT5k6Ze3wmY+xpwYBLG0MsWnKcoDRbAI3qLFtS
AwMRFe4EtHOeBd3efKPivgYl8TskBCS0cyTUWad7YtLR1uMfwkX7NWxAUqH9ia5c9rhj63W9vjJo
eg8vW3N0/7iv+HfgzU2Y2g5mkL6Y1cKgZ58xufqnHBATM0DyjLfg07/xzk2LysPtPAZ89PkW3JRu
zdgFOGUd1E4PXAWFhCuNbimM/z99pCWmON3uPpbT9yFM6ZQz4Tls/T7lvEp42ZJ/vceXYi/yU9Sj
mmpbXEYa9yJipck9pafmgM4ZCghY904ayXyHaj24sZz6zjdEwo4lDLlzGXx4w5GXg3/uIIVgdAnL
GR6+uMTxvMFSA6H88QU6IQcPkzn9NGcOyC/F0dctdiRPxA4BYk0NNRp/HHkywuS5jEoQwRyeGQnn
IsRG/DZYOt+QfAoG1MxgePWPGf/uAv1ZgnD3tSMRswvbJ6Hx7UezNrqQlJ0zAX7OEJ1GsEmol5hM
8DCf1MSMQXtELji3pHQJEqTV+uzr5GHYGyPFzQXAN4UpthcwIn2yelac3knifItxmLF5sE4XgITP
oJH69DT3BBHOx+lNBuk3ksNuI4f6FgWo85hdJ5zLxpggDiufMgtjoixkHjY7hHEToBsKKtXlxdYh
3wpuHW+/fdvqsGcd8Lv4ALAJLfwnhTtbD3XM93fCMvBOggY2BqMmASkP+jQk3uD8Covjja4HA7z0
E1FTp5exHrUePn85E2c0JpvvyvvNJG/S7XU2LOPF4k+LnkgiQ2WrTGC8SQnz4Pe/ovjBOsiTAd4j
IjleWkHdxWAni7Fj+NrcPl+evEr2oqUfrtvjjpcgh5ch3HLkmMXAxhiAfELkyUGz4R5DdyrxT2hM
ODg/nWbMmFND41lhEwc+Zk/BORg6Al06Y5Dqj2gUwf0eLuXCIPkBLnNAspuvEQtCszHQh2bljVn+
YkLP9ck4QAx38/QVw3Bd7VKJeCpksfNsztTxCJhEDSvhJgwGzYKgqMJxf0pvCjz2j5nxHoOOYeDo
bweRjG8A6Rk0X/vWvYweIfealydPcCwz6BERS2zAsGbMRiVg+IPGKuiGAPCJre/OZioaZHv9dGU7
pfsUilsi3B0Yrm4ble6aiD2MvAbTXqgnOD85j1BK76gav6E8FDkr/o/ViWOpm6XUsreTxgB5fEnh
6UwuHM8XxkTjy4FdWTOikCMiLo6PtTxl9jCY3ilRqV8cwuxGCJA59AkHRtTttvgWaMLLndMIKS84
IR9HDymL32x6Jg8GQk7Roe78fH7d33AKgcbTWQwkeVMtoa1BPualDpYsvQn5C9abgpoQe8krkjfl
4d19/Qt6IomqPDcMbgh8IpHqzHBgdl+Sam3izoqPDF6aMYYPyQBycsQVIlwkvn/vbeV1YsFzOLzA
NeB1PKO7ASTofI/G4gPzs++W5NrBn0D6qvn4rzI/x/iWZLsODPBt2N0vrDsCrmwFFRlu9GkvzROm
NxUXzfzr7Sb99RPE5cOdwo2nruWoPF/w0udTLkHzsCJaXpYNRgb5nKNqwwotNhQ60N49CVWvIzmw
XlyIrPJETzEstollQ0MD0sTZ09DxOxq6WdXSGq9/JCqT1KweOIXqGT2cDNySsBOUVFQtDyY5VHYv
elmGDdw/F1gTpJba97ME/zrszm9wVTKvcLVipBQMIrwIQGeCnaDmcscTMB9obm/GpYkpIfoVlBRX
l7WmFajOoJ/MUHnuWdr05sBugrrDSKWYfoDaAIVawRu6J/Uj/ZwHR4VlXBzueWFN+Uq9IBdpUuXp
i2gJsjY/LeFRivs7MOZRq4he1RwpDCnH+rTueaRoloVDC9FiEZrzyqvhnfbhbuGy5shO9vdPfQko
4Svphmh2dMXr674eQftKv7s/+JK0yiXQ12txwc6/dun5oy9Fc589qhyzseR/fcarg5UAPbZy/PIV
wQaEKdPu/B6Obown3r6aPBHNGGhx+0zUbpp3GyUANAs1uE6+sbHJhlC0FUEv8JVNzsRxLO1/k2cT
9KIftm6CWQgNtEwZn9E87WE2wZTm3SX9xTOFnvMxXBhht0kRUaCN1OVzXFP4ki4eDFrrdXj9y7Ou
gp1nTkk1pR2jgVJHr+iDfvaZu2aUxzsMwciH4QcOJWb+N+uEpyXe+WzJ3go+gTl6HNAjzhmz6Qvk
kEl7zM+XIWWLiN4qJ2qcr+84PrVuET6jJqlovjFvAEVaEbLVnrDsw5B3X/wpbiYCOpoZGNo3vi6g
2OZ0uz66OV6Zc030hTHL6UewRI14vSF8sDcvEkEjSKi0bR2I7U4HG6IHg46qM2JISFP6CKShGAdW
K7OxXysGODAcCIs+13jI0SPqIzRegFOxASYSnEKIuJiPfyJkYD71+3rgX4g1xHNicO6v2Sm3OVsK
atawFxY+NCoWDwXI5E7Bd0sU0Xtwpg53w3eHGEMAzM4z6uwDPw51iFMvizlRYjjM/DgDs1W27FHM
dL42goMNeG/OVTiYhAmxVDnnQL0MaJ9KAMTuMrjtJnnCjIKRGTnUd/yG1VRw4A1cifBmmX8MOlmR
2miun4K/QYIdEQRM0N624jdOR9fXcAiROm1D+nZMTKNvgAuCaFlQ4Y0nha32RDhftq+5hESX2Lqk
wvrAaYhSmA4y/sEtFr1hjNxHf2GVQYqqTzF6M72doyJNRdY++9TubYa8h98NxevBdJvgkCrMRaUV
vpx3M/5ZK0KHTLuZ/lyUe5fJY/bcYl06vEev1ntvEYMo9t9OICEld8O8ZI4Qg9FEBYNpezcbQYhf
fp03biZ4jZpIrHYIy2UcphkVs5Dr/zNrXBXTz9NnxeSs8DQiug89iFV5AJp13WJf/EUcG1bBYHYJ
jTnbYKGxiiRfxgnQBp8JJecRAcIxJKRcVUlchy8fEa3ynWH+YKnxo4myho9QrLshWSPkYvBj5OvP
7IN1dZHy2O6T/Eih3kNgvBGLpaMT+9cHUlcggcLaJov1oJ50Iwme5AiLJ+sl/NsxzQO3bv1vqK7g
bIlqw+ofqVAy/EF+tnRUvbfbrPkvHGO6MypELBdwU/mrxldSdQCLqTY/8IsnWHFzeWBhQv8Nmwu3
XfOA6+njj6fHuiZYC+rXE7agTz603pDMPYZUl/C95GUfL8294Jq9qb65Wqgcqj9zra+pH6dEkHlg
5UE1/0CifLpXCJpv/6MkeeNwt2qLJ9eQS1Jp9Igedozn0Lhzr/v7sj3fErF9igWEkkBbcCWAVH3/
MRRKDpv19UCwGm7dpneZ8I6wwaYg/WjDxvToivSDDGOakcKCOWR2ItTZzRKaC1yrszmAz3JwpGsB
H5U2sP+H/HZzX9NcptFZNZV/12DkZPB7Hss7LpiiVWk9abI7PvbMeqEYjPpciPXw+aab4V+CdYQY
YMMJZyRtWu7OgreKkmgyrg0fx4Gqdfjm0vZihAwDZqB07PWgSf2vC7et12HrKXyoBylfYnC8zmE9
Dwg5JZwPp1F8EklDsrSX/aUCmBU8tkSfSIveVms3ZaA6quwpN8Yg8t3vm1iKEHrhiCbS2pZMPAZ4
pzi3MKPYo0ACY+mcS4nptosSqH4H+UGd5s62wDmlj74mal0c9lDUqlMUOVPQcdolzvB5DXDGfG/n
Cu7zX7aU4mvpIHEpL2GHuIfBElcslc0jpjDJYRMWq8sr4XHbN0ZGBRP3jEltiLMhY4pYmmYLY95t
bgeD0Xs+uicNmfXWQ+YD6sjrOyaUFAw53GuhxECuJNHjQ7x+Oa8X6VLAXrArJrkTzm9O6+sxAYrX
QLJKLg7KPRr64HVmOE5Po6yaSJ4/Z/DOYNjBgOZc0Me/zRUVCZljDOrXUu3UjcUl33hPV+BU7Ynz
iv1xZXcOB6AlFyaEdB9cs6ieuFHAVLLt+1SyKX9cVzQ9nIQxTp7SAU1Yi3il4rVY3FfaWN4gtx/r
c6QyZgi7G6w+SzNcJIDkJcPtyBWmOAD2zVLDhV2d1DGDNNqYHrNonHbIFuBseF/9ciufEN3838aE
kJakjysRKn/AbrsaqtS9FNCqfT88I4CmqOPhY1XO1IPNCC8NQ5iMwwOHB2b+eOzARBTUzivD9TV+
rOBc+3pJkRfpx8f8q1jlnouht+4dy+XOv8TfJP/Tj3Jna7ld7kvGIJT6tAasmuZmf1jAjAmJi8fV
hXGr0HGAHqPRE9nSOZOwl4+2aTfB/ORstjP+/GCLZI1gTdYT1yocBsxd1rvg6ZnAWCVcNYMaADu/
kQJihh/XH2VlGfVWdFY3NOuoiIhuE/OzK5Zq2LsMX94vBY9TGqJzyK6Fi7sFVpu8zzLxFnAHySIw
7MH5Mr2MRBMihQ3KBqp2zo0p/8iRXHgP1EbVMCfDewgjzq5DQTSIVPuZXj1JgvOGdojHDcx9TWG0
THpDXD0wG56rwqchqcU4SQJQdMDxNOLmjtTOXhf+3Mv8HjI7sSs+8UKea3f7i2JiN6L+SulQUw1+
ihwB5fBgKrvG/30E8l/GiLKq1qoru5XtHmljA78H671HVxNKHB043l9FgP0XaiwSozMtRtVPbrTe
aBHwysFqIr0ue2vlbK65DyYEeCIZJeYweSXXvYQfTY6j0D+TKOzRDD02gQVhUcINQXGE1s82qL6B
qGQROkUIqf80gbkU2rcjCZc0s1x1f5TY2p5CfrB8gcQIYYsnXHTNBzLV3QFZBKBIselwqKAtwu+H
1UdW0pezCDdcLi5YfYYwTG2Avy6vrbBmn6ADp9gRWH0M3giiBNGfuSLlrj78oWNsnSfjBbhYYTvO
hoOHvfPegGtEK7nY0tiZrw6rwICcPSKhjN30Umh4muTAOl9cF+kHS+THrFsoC0atFAfczB8KKTef
9Q9XblXCek58iJQaBYU5yACD1R4gKDM5JmkkfVB1cjxch/jQk3LB1v8xW0Fhduj7racl+HCMejFZ
bQSAU9CgIG1gObbWrSfC2lSQYwhA5MUyzWRoy0KkjP8TA3u4o6RH3ITG4cVEAD7BY88M/0uDp1mD
PhJagE8nhwsGmgNUf+4P4eDmDMvZ2exlWskR8q/cpifiOkHe8DlzW72Q1eijYnmZ79b8sQuXWwcj
+Ng/yxA1RhlDFaa3fEoMuuhxaa9pn3Ob5c+3goCjRqAJGTyJnO6acT2TWKCsl/uC+g+VFMLD3TFo
zv++/mdRpuyr7/DNedv5g7jvFvHHL7jnzT/BC7gJSd/F+wKN+OVYFUY0jJMDTk2uEwfthcTLpUhW
HL4uw5RsY55f04FXYk1LGtCyhs9wrhPIQjEN6LyB0I9KyVEg2vC0sMG5jN90TMhMGbHRxGG26sPQ
Or/cC1Ng7IbdVgQ8wOnLe77KTHiSmT6JvU5x/BED5lC1hNCOWWmAQLOOhweHYok/VYY/GFDf+2zO
KufVWt9xyZVc2R13Fu5SGeDystxfKYxFUY3rmJTS4kIanJfLJ53vUiRv04ivcWoDfpE5GcdfMW4R
ro+CYGDyJjdYpGPQz3KicHyO7oEoooccflSVrwKJks9CZdE0HCYzvJshSnIVFc6Rms/nuf8WWu0q
BxqPZoHh3ZIpUznmfCv/3smD3tn9FmEtCozfiMhPTqz+26MRgjf+hslDNTxU8SzHLYI2K3PH95Bh
OwUJUvi1uc33JN2FA4Vy02YX4vxD3gxsit6cAucVJQxeH413lTxCAse3GK43L+JrP51ef9hmDn+x
pqZZP49FZ30nkHiRH0Nt+CCr6kOT+E6uqi2Poc8xXYfzCK962K1ltML5iCVOqaVP7N3lz8gZoQAj
GPfY6C6kJTJTcSXnZktJBhFZ3eR4ZCx64bcgmIEyswj5w0Q6OXLQ0jbBvfW5GK+jetkDn9DJ5iR8
k43TP5dYXJ2glYV6jK355j2qI4AMXPuJ8JG3tQtsT98qEjdRD+PbBSUE58id6umwUfH9BFvCv7jn
YL+4ebqMR6cIqjE0xf9MCPuE1bfp1f/cUF7HwUT2d9tsf12CReVQ3fY4iHI+rrlY10Bvu0UZD5in
O9R1v/Wjcfj/BPc2T5ojf4vWbdGsb4g80ZBhqMYHMf/NRmBSol7gpNOdjnoaJz6dTmvYIu6nL4QR
W4nHwsXcohLNHZAjmpMtqYs0qm+aFYiSq9/smxpb0i8B7sbFim6azXRS44oh4hdX4iL59hwaQeAl
vje4GoX6oXbLGOHXc8wnOFX05ydp9kta7rnyIEcDvMbeQ1FmqemDkX02YQ/g7igdpfV33sHM4MBE
Qk+5w/QPLmqf73YdMjpW5lS7M3MIE6B1umM3hlUibDAIO2WCRbHLuUylX8kWsAKeJjdHjd8cqpy0
YDPg/iNhjQlGx5vk773i7wG7Lb+MWaiz8vxLMGLwMCjEum/HUPp7gPIBtvnC+DAXNkcuRZ4PVchv
sYlryVJCdu48khJ/DOGcQUwrr1yIydncgMsy7/W25p2yVma454xyj4Hm7DEWQU1lXIB9C9PfbCqY
qHm47WHMAQEvUMYGtMBywV86cTm5hW86bQDr7hnL0KLn7eK6Fb4mGLuxlrUJaw/0vB/TRTInCW8E
Od2GJqH3P9YfvgcDPxbRTupMeGiSpc33vq/6SCbeyG2IUk8/ngkaysznn+kIRRWec4NZD4Je67zx
E7pOCHZMteXujHRnny3ruD/Oh8+4DEilm13Tyr8tdATDALawaw3/t76NORDoQMLd8Jb8vC5ohnl0
8VrwidqleuefdfBeZZ4UQjagfdbTFKiHdqievCfCEHDnlG4xvJHPQesGoIyHHKT/wtFBpUh9fWIy
YWfcxIX7UoWwnF93gGQOGtEMBibQKZab59fRTBj3FGA+Z4BszmMO1yq54FKORMQIKHqAs0VVwF1H
fzdiBUYy7ubV+LbJKH14e6OK8eftnigYbrHJRd67I9FdIuci0JUP1oMc5PI/OtiuiCRIB1Y2FZpx
LVHmXYrY5xaDlYHNq5Bjv2AO5eKy0DYGUamUaz/uAb5ITAUkC5EWcqSQb4vn8Lzbsj2iKs0YXQJ7
xzT/1mcsVjJqaQxK6TQuYuhI5dRtqTJg/HApb3JxgaVZ/KDDL1nHXMCy9cTe6cDWxihEOYHDI7cx
rAYVyfYaGwASYM7QSjSbzoVKhVsmX/OjIkNh3qAhy1PEv8FdRFOdm8EAQXaZC5NX+hAsMD4D1xQ8
HHlx/bpmGRQUOCeZSymz35oNe+OtCjGS2qMasQkAgkOQY6BFR1i5GpoJ/37aYRbxtAdEZUksBtJ2
eOtIzWBJdv5vCp2o+7KP6Lngwr6TfPtMP/EVngoIAEgPJAYYLvQLfM8FhP4pE0JMvNqxvpUWj5UI
SgIvRJqBFp+SUEvQ+ByYNdFI8kW0lmQo8ZUYMkgW9SKVJH9eHSmYEQrN6QGTrx++HNA7yaukw4I2
0lp8j0tEk/jgMAeU3PAyuC0nzxOPlln7zZFW1NlUej3cahhua3ZhWAZTYWraKd+L3w3oBzB9WcAD
Lfl2x9+98huqootnoia5eCj+vrTYhcPs/QdmzcOEuLiluGU6JbGEqdsFuw4uBrVpYXpFGfYH4VPx
OvJOqZ7FcrUgDpAPRaip9nF57oituOE5NulwEJ1AeEMBzP/gi0H6bkXQE5/yDZTIocPQGdKAgWOo
OF/7QTbE5qA45GwY2WvHhCEwNlxJaban62PYTqb16zAgXRwNGIPJSbt+LHdHGL1bBco8RH7k9Fs0
CO0KOBOyV1IuBxPELzzLlTlHlvBvKEkJB7o5+S4gBPYw4SN4yNVibVXO7ukuxijGf856PM9bcJ2X
az7CV3EJVeKWrhhHsqzBnf/h1OIxM1jUrWo12PxH0pktKYpEYfiJiACR7ZZVVERx98ZwFwSVxQWf
vr+sjqno6ampRSHJPOc//5LRQjPg5B0iqeQQPwDLQN612MYpq19O83Myy3kNbzg8HyiPnmdj8ukI
lcUbuf6gO0BMlWH+KC9h5RexuqC2rtdZBtBTHH/z55xHmoJW31NVGxPePj/IINZ2Dj2WD50UrC8V
vCMxlj2ZI7Y0aIU1z4/m0ldSrEHnZmLwEQU2T4cjNA9kc3EZcwdEXEMoeEbvRiVK1fhb8W9p0E1+
0Wv87AvJ6/30nGcbM5H3zQZcP+WyML2jchxrG/qDnB6MJuLckfwbjCYgLUFBlsbMwRjW9LYDdf1Y
wkhTwqviVkS8DJjJsyvDnuEoP185cVBzw2rkkjzs7YqCkIvE8JEGgQ9kBN9WFNT3M90DncTjaJ0u
hy9Q5c2ux8W4hSbKdDRhZFOSoILUGPru5DpqImmsZh4w3xahrsNEUFlzbfTlK37N0D2PFWac1z1y
whEmNgwlqfnNuwN6NGYH68AJ3YMc9PMDkYqJOsDPItyuf/vLBEsewEs0IeSn/P7yeOhlnwCBW2zW
OrPOtDzI8X1Pr84+ABzM0wJtAsMrejoRD1afWPVU4vf1BxuKBQCqODD62ZhW1jrAer0e8WQGVJUX
RKRwjCigKkCyO9y2uztaZ1yYrGV5KufVQAc4/oz1WeeY7xXDbpbGSIaMXY0eoXaGJSyv6OUamgGg
04ohiRybww82KlgZ9e5j8wxsIwaIILsJZwRyR844TJ5ZFjTvnG0M01A+4mGOKTpdJgAJ47fuST/d
17QsgPxwYMAjOMWIB8MVVVUmDU/Zwpi38XWncQouqPExrhrRMEmblq8+aBMZnh6tk4LBgLjgmCvS
hysEHa+T7bGzxtRERy02aD7DZ9dXcyKiXZryW+XSGrzpfgDMwDIOzRnZbo51NPDyUBHq2C6ZOwBj
DOUXGhDtivtwrv6MMoBWaSaMjbp5HaxdzRQWqROovDI0OeJp0/ePeVejt//T0G6FUBnjZ9RyguiH
ztbkhJtxIbfpM1YfnrS/06jfogr26Jl3qMd00+xeHAyQMnYP9nucYjbloWIFrx4MvAqYvczP6Ugg
1asjzhb84KZiM/0KMRR7iSR27/QkS3bFnawwE+VSFs3yvkkPX7Tbw/oZ8lhnOORNJEAlJvebzv45
B/e5rOoZLLQM4seqOWU88qw8qH3con25/HLAHNP9b8z8O2UcgIeQAVzJZu3g0wHntRYFkY58yr5f
nM5eZ7wo88RZS8hBOeFeKNRSEbjMvEyc2uSM+ZwRWNJd0C+6FNQlf+m/acbN/pX2fPBLOtPH6iI8
YpqFwaWfWefnqNlxLkY8Bvqax4ITN/tTzYFPALODRuKHx4O/EyGbhL52hT4cXtyb0QTwOv7ORL+j
nST+BXERQj2QP3YFUCH+Lxnt4uEAMcUmH/xRwnaG/QSEIt+QQNPRZbwO4CdyKM/1rAfp9WP60s1v
SYJ49rjWllPATGWcjoaLsxQC/ELxjEV1c+tuiLai8wy+eq9Ow7xLUHKkG6Q9+3dOUMpOcM1sDG/b
5BT/2m8S/p69C5Fz8E94zlBRQiIwmPY6FbZOJFYCeQknK1S95B6bk20AhwfISuwGtK6g8rBwy4E5
B2MH/+zi29aKjuoLyoOmReim6ey/pBnwFqum32UY3wrXprfm5OQzov5FNirG4uDiSEwqcFMmJi1m
ZjbwnvR28lWHQb68KzMHwY7grlDyrIVAkMyjh3Bk0jLvAwvv4QryLaV/DhWfKs2mnysQ/uGAigXL
y2GKXxbuhz8fA3HhmQGQXMlNgjb7c2o8G0jQeznigwfWdBp8XnRBaWHPIGyCu4VrPEiCv40Ya6ZC
ef3j46AeuOXU1eAdv1geZRyVB94+OEaCluEaawm1V2fMBnLnuU177QLVGHM9k0bNl6PH5JNowlUQ
T4T5d4nR9Kkas6dJvdvoFxJsdMrWJdWuo/HdyqCe3CavBXk3hLd+MPOQST4kMU4YDhSEIAuaXyCR
uKGtrFW5YFdsz9mxTrK15RP0sOYuwId4q2ftGX/mKRUyb5OVzHVgksafbKWoCSYgqtq0QR7+ORcC
AKc1qMmlE2MFi0aFcvpzqhm/v0MqcY4EWvotiQhEwMGPlUbsverAJ/kwUXknD1uB1rH7Huj9rZUy
/AtC4ihnvme2HCNfuv41gVrV9DU3d9Wa8MLrgQHomuK+TogETDWEWwIKEplilJVQOZmiD8oJojRF
/K/OAqSeH9cu2Okxu7upPgM7A7UeX80O+4CuKuDFZ8eDiEsVBzUaMLM+NSZxkQyYBlTOJF5SMmLa
Rg8Aygkhj9Zxp9PW0Ffib10Lv1vaf7iyqxdhXMgEWfTEQYFZfvBC5SfalO2i1eDAPHYwMoQfr9Io
tXD2bXFy4BI353i0mPfz3n6+RaOxQWaEvmksb/S5OmVG0N18V6AgEGh4kNrExJpLPJMm1GJMtjZp
wui3QVMIj1tmdsAoDbnlcSuaEKQvHvZ0b3i8zFDZWl/hB+sbIP2/XT17uBR98hS5GIfSdQFvaq7u
6zk7O9yzLZ56d2Rg7oXCmUbkQ6soRk1Y8OJNRqeS0spx7tEdmNBWG/cuahCVEwlp+MP/VoN3Nygf
PntSh1e8xoiP45t3/kWkzqNJB0KdCOe9da4fFyfqKy60GGkyVihd5nkcnhZ41xcfRajfrxWj5tJ9
Fl7BNA8DChAy3SNO9SLZKJaPN6YtoLLnVHUA0a6szCZQmFJsuvELbJjzksMfhg2OeWWEs9m2dFEe
GhMAXVBhMF2uQHauGS4wSoKPwgUO01O+xJUQisLfa+VgZ+Pnz1/Snf7OVHx4kU+EaR6BCUVyDVtS
js0km7MbGUNM+siZpq9O8gj5ypKUYHVHiC5d2mVjrrXRl9szyDCwrwbwBLGbMpNrxGAjP1HBHsX+
d1COPxb2+BET/hd3GLinZOMKyq+yoVTaaNEPYg1yBotbbH8Ovwp1l0rAGk3YhoxR2UZHICq3aq+x
4DipM6c4wdeALsCg2tizzWANIFoc+jbSkZhFzjqBET6hpiF3YnfJRzJDq/ONss7NE6NfN079xDBT
eB11R5091WkWqesrIm2ZFo0a1aAP+J2wjt9AbY66gycmWvCIB8W++6dvhRoORVM/wIpJtH53VcwM
AN3GU6J2fz0Zs89Ee9rs7hVLFIVfvJ3QAs+lpXx6TglB2ynimXivHmf14t0AvW25T8Yr05hpS4W3
efVAN8FXgq7fRPkG6UhFhpxDOUelj1cXBRe3HLF5iVXJhuUx1adU0K8D9xWI9ZDyLHBjcWjn69/n
GhFo3mO0wFqy8kC9DbeLos8DAsimr4VbejrURtZcPvIYyItiV+zAT6oxSbykS2DpBNpHX8wYh8FI
QXEaFJXYQBhcInEFRKQ951RAq85oFbgCSAXAkyMo6s4F9dESrEt+HQQt2SZgwppuN52zMmQ7o6Ag
N4LZBiI/VgnRSbs6EZUFpAU2VpC9t3D5fI26OxnDtz9ENlvzjVRDUGpmLbs7XR/Izg+OMFlhf6/Q
XHQXzKO6O5GtQvmCF668I7+FTBPCxlIAwDs5CDcwXfeSZEdK/B9ALKfEkNgCoLI5Ce7EjFk+YNFl
UCcU2wP99Ik42zwB6MFUJw0SWDVg54XSKQUETL8GzXcBMb1lyoy37sTCsDCBNoJYybUSsWAhyeAQ
P4SJP0ixCxJxE/K46eMHDwyE/xC+6+8erSP8SsNfHYUCElsI/uxGdGCuBXXSCJlTohPHnXQPPQbJ
7h1+Xz1Il7AunGLAGxxw/GNJDmV9OKPr62EJ7JghvGwEkcKcGas7h8gJZIRZfBX4JiSqxisPyf62
iCV7zE9l5ADTHkmegZwmhRMlfIeFbfzp4Y4OrCPO0xBRLd83o0yESEXd7rwHFnqBgr+l3kmDEgPF
bKw4ps0MG3HCxdtTKEEoZ7AzRsWYMJm4u4wAfdJDsJrC2p99hCEByxrCztbd30NScuHnMMPkFeOs
FOQDIxGvHxAGhXvnoBHHITpHY97grDH44JI17MZWpA8ZGa6bvhaRYuLjvd0N37BCvQuy/9bV77S8
osH4MZTloWMIeCoZN6pChnbXbI4dkrmtXafy6Dxk4Gw1gkPGFirZH4A5TrBY7KYQuPGEcQWXIZIW
eogso1+dkZ/w2rLFdbSmpO6lotBiXd2HbFyYCrl4gDlCW4CJwAyBPLx3ZBtQAnBy6yFgCBhAzODC
j3kh0JWZ05jwI2FSTDmnuC4wPN0bIiDE1UygKAWcBQiNMLaHknzj8r8xDML6G4Wzn6C1C1pPQSDS
2CPYC9zWonfQkWLvmJyKG/kAU7Tfzogkcpc2ytm/e+hLHaHIpLojNNzz7PDq+vYYAJnbZrqHNX/O
aJG4IO1xyxKWFqg82DXD6unROnK4bo/4Zf5ukOcxySObpf/pSyDLDWaA+gbjHg064OVcnN8r3YMI
yFhE4TnaYzzgfqcDkOPQwuEVjYyjB2r8ha7GUM7tJtC977lDr7rakt1UjLYTpnaOsv8NyHGx9YCM
ay7Ro0+139cnxa6EC82cYVDBl0LQyqoPhInjD3kBm1rXYSJLDiJTNIbC6HfwfP4yLxDuDhZTMiyM
fWxi3T0FvBt07TFoHywrs6/Yp22PxxgMBgqnMDrfc7MGhruYNUt8JDyMjLyvHYPpkugjXP25sDlq
GzSDeAYn8ieStVGl9QrWFID6xTe4EeSpIJgxnFP8QYtQY54PZbzHw0urGrExOApESrEguB90qpdN
tc/cy4Sclvk1TkI75YtuKIMKZ2/YEWCzvfUJ2KUR1KLUIS9FZnCenT8K/EmNG/V5ecumH9DGUjgO
OyGHR6vaKv6Vlnv7EAAVlL9AevY6/QXNy8epF8SIs7rGwGN22Z/NfrwWdnTJSWger/tLIO1uTvw7
ZLM7/gaMDl1iX/8mA9KhG3Ctz48eJytbGno33GwapABEjg4xRwvulDUVg7jnkN+lxNsIDj/LVsQJ
UGwy7mjQP0zTxW3HIcD45e0zwc2H1jRloMy0q481I041XM/edqTdfevmV8O7RCJQxrCt8JCNdPHt
IWrLNgRvGqpkd9LBrA9GqraC82IdRCAg7Bk6B8Sk8O0gNN84q+GrYVV6/nFCjetbCP8Ock3OtvcT
GVs0ESRC3bGJI5nuTEdVfF2dLLYRX0cpQmELq/hMaBdID9/BHDlNOkTzcjreAxpsPv0jivXqyagU
CVn7uvRjusgzozXj5wB3xoDgYFjg0lzmanlfGh7k1aZHOSSWBvKvAF4czfuA0fH1QDAd3OMdDUW1
fsfXFRHo0DdvEwbNCj/Rwu/fHAINiGIArhmqJwHa8V9fbyKPGh+/ZvCcGS3Vw9PCi/vsk6SNyJon
YWdFRe78dPc5EK0Bmwslp4cTDntUsbqe2VKphfHbGlxCaycKXfoS4kzk44cqCArvi5s4wmUP/03c
kZAwiSK6w5a6NF12lK1/fXrpXKYgjtivUwmR3q9HR8bobWHSQpiB6tMfwSWsN9hgiNNrcusXzmG0
tYNrnGN+AIVrG74Wn93mYc+tM6c/hKE3g3+lF7fOoBkbdNNQtUnRwS3yII0+WEwyFGQpsg9WpJlI
IzjNOEHASsDO648QvtAIKbjhtEf8wJeCtA6Mm9NMlaVKopOyLE6Q2Leh7o6LPnMsHvsJRteOngiY
CLvTl73IxgtBHN9T5ElrwIl2aa0xiifxKSUMQ5zI8HgxazES8Xfsv/qpCFFQxBaN0u8qulCce54D
otv4wtT7LsvIZ7eZbKljHaR8A9i4+Igz7mv2OA84FOH27mkf+JxdECNSRgUZkCD/hJBjJCPSKuqo
jBiNHApYTADrzYPwki1pTfQlAIM0S7yno+UA4OFf9xSuXcXwcbAw99gO+X4HNkNAZQi1hCE6oz5i
rLqgXiHGNzJpJdP3wDyWzCdmlywwh93wixLIxK5BFmwdWG9oYujtwVvwLGVTxaTJScPHEHnwBffJ
X6DbCZtVxN1G4PgU9f+lb6FtTOfY79glhjjYL1KvsWvRGTsFunwg+YCya1+fgJGnlGd8wEu83AQx
GNJ55UM3Wn6xZPx44sIxtfKfPkfq/HZC2EWMA1/EXOo2f0MdUHofIhMKrDXSvjEQRqNsesK34WKj
ILL2JAZSVTGcgFYYPUjJgkyuLGvOaazYPhAZr2T1SJSAcOpC/PzRUIl/W3ASZBIaKjSd7wHnrMqS
MzEwZVyGExDNGQZ6WkKq1wAKp08Tyhc2YFZz5hhsbRT9+aAzNQk5Mmy6TBFahoNDULr6ev/xNuA7
w2x3YlFz+DQsT3parCN6zeC+JwhmVERQcHyoZRyBuZ8MS987cWMwjPZm9FiUic1ADnkvzBWvTqTx
ZjnOah+yDbYriJiAhEficKIgFiVKn8nVSRopaP1rF3dsN/w4APVSQoGlD1usLdSEowWz3SHV45fL
xvEQAV0Qm1NE2zXKyPkNCBPwkxCRXjH5kcgGHyaIc65PX+gacbN+2/GPU55LiRbiTU0E271igmOC
XF38p+oqVf/FIJyi10KiN/qwcu9+NxW0uPvwxf7LZuqrbtkRlb1Htiqio69GfW0mPIrU0TpaajP6
gHstgIudG9dqeB1eFtcZUh2Yd5x+KsUC5T9BaAnjBx0h9mgDPbLxKU3yDMZftYLEfPXx4bS6oYBf
gH/oV6Bm/3zakSfjm+Y7UsNrqLm6d9m3gQVSjalf/3UWyXfaGFv4t3db3lfQV31gRT2hF78Gn4lF
3l3Ll5gRPrm9F8VS5SI8CNMdtZB9SzBi+6t0OE1FG6wH3RY/TxW2x1wrHWPRcUcf5vqIoGwMlr0J
FApk/+YIY3YH33RP7PctZsf83GHj47IUX/gdVD+Vq/iV//Xvw7fbCb48v/dhd1L5XCIO+f+F5AK3
MXpWVEm8D0df5PidsI/SnIOU4KfKJA/gLR+S7WfvzFV/8ouZWvH4I5S+FK5aIpq6jLJAcqfP/nYw
IZfBnQjjgjxaCbbxHasWCkX3zusHCnra2Rwy7LpeZjTvuoeoCxXg4Ol4zAj5FUgIAlpV98VGAdOd
N1z1JXd1D282AmH4szCKVjJsQHql3jf+cPQpU4U4SbuE/7N1fmM1fB5KT9/AJBl2k4zoCygPzVwe
dHrinyusdmks4bqXnSQXcx2eWlyhmXjiJEmHEBQjfrD/W/2tDj0pcTZgU4DMbohOXzoavIUA+Po3
BY1+sou6TJpwJmp9LMo7S34mGQjCKQhXAJteTzgIgjUJZyg6PdR8LHu/XkrhvX/zX8tnVC7zOeYT
BlM3Ow9eA7LsGHZ5FHfYQRuu4NzDK7TB2zBsqtH11d6Enw+5agVRCrXslzkvpBoGxWkkhmYR7Jua
7CjR7go5srnmuXS+UxEIxGPMGbWhuXARcDJjdkRvjX6EJ7RDEqRlD+7cAErAHrxUhGf7+DdcXVhE
3T6EEkcLKfVZOorYxvlvCd0035QSbw6BAs/tfA7mTQtK4A1qEOxr7MnVcxUX7TwLjfbNwd3ImTDh
gjcNAMhSZHqL4O01wEARivCndw+6ySKbcC34Fe257rHQAXu/Y+gpDvYDnjE8Eh7OdsfjU/ewsWB9
aMOOAzHDFQHKWG73fz4K2q4vc1uj1sMKKQ8ibSi2wPeRNn8u9v0GvwFw062fRreNugdWAbiqheKU
ugAT3j8GEybDnM0AkukcqBMWnqsmwFmX+b2n20sDUICyjU73dOlLGF1Sf9iHfNc5tmMVeOHXr9lG
CXZEYEQa+6J7fu1wNA9/4ZvROF4pG4amYCx8QLh4YZ0CxaZ/myMlbzHf3a5vfYM5w0uMVow9bBPw
ZxNnH8xaTVsBTt7zlcgDl+oAoQgc2k6JSwJxQezSwJs8UCL3AKQHjKeeyPMZ5DlAbCjsQOwQgLAY
+nCg36SetbMYsED8M2zjc2AoCpf2yTmHzSSKWGYCbPrpPO3/iQChgUijt73MJkw7GAhwaNL0+o3D
k7C/rTW8nDxONohRdQCEwklDS4C+y8P2GEFqS8/W5YBy2X/vzn7G7egTm+SIKKp9GQkv+TrQqHhz
MJa7yDfDTpSic27ESBahe4lMUmK/3bJ3454I7vg24ZmAi/IKQd/detA5dHyZ4IHqxCybRYC3IuOh
1wDNFJ4orD0lhOkfSOH0y0sznOVhDpTnqGMc5Ib0a7gfQLMuKRnf49zf4urF5GTNrelTLCMCfHIU
UeUuHyxEAuM5diLduU5LZ98J0LVSIsH+Qpa9DWoWKtQ+Vj1zG0YHVB7E9XnQTXs/+0BdwCqXg7Jn
0j1SofA80MEqAU/KvBgKlM+0zzUTznhahFaAGcVgjDcaYsKC/sb9Bs0XDd3XI4dzeom+g8O7//T4
yj7COh8we9RFGjarXWZr9geRC9eLAkF4JfYFabDdVNRqvDpqLFZSxJvOmQlBiiZv6D1+jtXCh0r9
GMEjv7TOJyFkm8KcJgdi7PhJ5Cq7b8Rgk5BzRNvfobZC7C+MFK5H8XCbbH2I+yFL1UHRi4jLgZg7
mTNFnv0iNkD2+suuGaajmo4TH9r4MW0CrrafLz7srE/niIKIRuB6ZICkIVXABo6mFP1KHoBdsPoq
+8zAtg3w/hng2uCD6Lris3iyfDD+3EJMe7kVjxVEt1XtBMmd2K/MDW8TYXDNsKXooxmZscxc+Jkw
+Vaw9kDwqOF7EkcQ/qjSFETmdOsDbDZodjA1uU+eJ5xhe8ZspfhFQmM7vrFocKUDwwC7MPYETYvs
WAFenL4BdVgBoHN6o3uicycfKp8qe+FBYiJNJ85LsLwekzwu0OMjBLfJNXGg/VDuqAN1qQ2KPpDp
GF4g397xxKxGhN03R5Fe/OP8x59M5ZcVCHcZLbA7F85MhLRuyMPmmout0VjCTtrxIzba0uh1vCos
PGrgB1INmddO3Uj5W7Oev+5zaIBtXsE1b5wUQKqwROlTmUNPMEXnYRIHxN0lwoCCsU8UjPfoQxVl
eq6FMrM8sp8m5ejBO76huX55q3woKkDQ/iGjCCLSrEFhL/YCsfmMcKGgwP721F52eIJYihxGoB5b
IGDSCAQREuTdNxhUodSkEKTXBth5UJLXUR6jr6ZE7L9wbU9pDbYB3nG89QBZnF/0RCGax1+M6rJY
h0xCJEGPdV5slBnvaSMOP4rhE7pA9ivM4CmN32PcIIhLx2YN6IdZvwcLhGioLaz3xPDMae2O1R4j
v3k5yfzuGs9Rr+C0FK1JHqLIYOtQ9kApa9zruRLYLBCtS9uLnwEJ6pT2OWxQxbfi3mdaBR97gFQJ
AQYwQsl6Zo4yqsLLgIa/b5JlzM44x3WdY+U9UEfWzqBwt2McfDEPsmLQmQDO422CD5ykOL8lZ//r
ROs9rabtSPUZCMhQbKNryFw7xqtQPAZ/j2LHiSUuM4psZw+CSTcImEcLHgCWAtVl7EjpAD/6ebrB
SL+Xx2XAEyw6ovUDftsGoh/mzvj5Lx/gWM89zd0ckZp3O2GZneBPMygDmlSJinydepwV8GhG+7SH
LyYQ19tLCkQftApffw/BJFl+vVP2pyPmALjG4leRbsZg+EGvBlsQU0CWKPnGP8nRlnTCkQhHvhPx
yNl0jaXPGPUrOI5G9N92DEWL6YAGuXvxnjFUED4K8gJtIuAHZdGMnaqL0MTsc8bNXqPvMefgi/UT
tEaIa3ywlNsTupK/KoBSGL7hdk2U6YD7PX/MGeFyrFX4qHEtJMaKgHbjG+7GPAEjWG0lAMIewBlC
Ps6bWJtq58c4A3layADLWFhUC9KDXmBtmLFkU8FwbjzZv4+kwOqnYeppPc565KhTNPX4Br77nTid
EzDWPIifE3NARrh0aRzW8hoIgLErg9Hs56pUmHDpQMXvDp9/YUT9cJmg3iLyP4HS+d4jg82ZlVzj
9GSNsHv3ZA7okoKGN3U5QRAA4IcMyc9LN1gATRjYTf4nP6JaVuxD+SzxycLe5TXn8IjRfHlJjU4E
L6zbQdt9PUiPw5JtyWCGZy3vfjWV9igmwFfqE5kEzyEGddXYiAtwGnp5WDR3ZCKOUEbBdoAdf/de
YOIbbiywz3J76p7rpD1lUGdCbmkbwKalP1kqYwTSR52JPxjfsUndhpHSEWSO2VHJ/QaIhC/HBYQo
qyMb0VOy1qii4FFApf1OTbJg+GpOPrhEACz1zhx/du3uHWcHFdIodjf+N8xW5qndvI/1pJ5cdJ5e
aSnt1Y//juX5K4Jy2zLl4DjFLWbZzusJk7QPu0s90fbGElrA5BmDi9G2iFPlGXRg9jXB1aMgdVp8
2fJQARbjsrC41R4SKIXNgQIaoIH4bsyJzfCGUzkSn2k6YvoXM4QKTiZqJsmTQL2q3sfHAAYMLY8f
fdbvh7LxiShb4fm7TQQlf6L1OM6zSRXgcxi0y3bQ7i/xPXpRckhQ318jtaftX39c4HLOGcBqph5l
uAG+Kq3v8/tJghnLwQFggp4aQHMmJ7/xC8k2rDrVgQWZwl4DI08sqEJnnrKUWHH29OlrlB8fDOKu
GrxsV/sjKLen8sQNFI8YggBKBLjI8LnAHLD74AnuF0cVQnhSHtXdBZXMujxeMAo+ftmkdjr384zK
6jZj13yOueUG+yZVCU4+KxH0mg6e4/v4PaNeEYNKENcjf/z/KHFZu7udxbvrUP8yo5RNV6IqA+MA
KASVZWwNWgepjF4gi6lEpyxCMFNJpGqoOv1wFV9wE/lCB7INYkTW7S4/Ugq9Jq9AWQJaFfNyXrBb
iXvH58iFn5IPH9fzLOZ5rA9Qf+peu392bWvclW1ZZLLETSTv86iaQ0zjoiwvMTyMuNylSRV+dhmz
sN37yCXKVqzbdsOUlqGrtOJaY5G1eDCGPdzH0kpboqMetJzreh/j6aBk626AfmAnFV25xybdU3DJ
IqLCzbCfd1/hFaqNLw5g7CyB9J4hxCyOVs3PaFmxPWF4U2Na/fRr+zFXl9hx4wxehBf0F+M8oJz2
XhOwtKeoj+lHICaz3rQlLU17qmKejfomPHcgpfOQgWzzyuGaMCHWMSjxjBU8HuigI+sAWS0bl0sN
qzZpekmKxTa66IK/BrnrWiFH4etgB/EnkPuNHbynjeDrPDwGDoxIEWCz18KFTR2cdB4gnVDdcOdi
H4DBf9Sg51/g03OXlCWmbTDo9t1jAe7B6ORoRFjR9ThEmR45sD2RNHZZVUm1xz12Ve0w0SPNPUSZ
xQijc96eOUsopCaXlwtTxcRcoStAShiKGL9dToqgbF6QCmJsBamLMCEr0FqHn/Ka6etsqW6sTT5S
IgAlwaqGHgBbRigx282jy5P1XUlTfdOyf01+h98KnttEQJ4X73QLf32TvUF42OnM0X5DPHDD59CK
bzsrlv9oX3DVYCFTTSYdDq1142ILxbJe0lCdysljkh3gAMg783yflbsCCI1lynIovZR5G46uf+6w
ZP3S2ObnbCXtFUj0VEd0gV+iXvC+8YpTMYcPf3nAqxGzJ4AJdNRUEhAy0bo9HbPj3CDJQKeC1Q41
2X/5H6wWGZRaLuJ69KJNYX+o6LxsKe2Q1a85a67nL2Qwymfcu+E/Tc1Ig04VNytC0IZbjMOAoLxq
yHqoAe/gB9hwGTvSGM8asMBHfvoaQfsM3mIuEbAzXVobdp/JYBhcB74I63JmzfibOkahTxgJmZYf
kWKWz7scmGAwzam94XfTe4KpITRnIILeAvYDjPyrfa5OJaubXrffwGrxu1hSxDWVB6Jl7S3IHtPP
QBtnYHOh3Pae6bzOQp51q+vdL0EN0w9JJHbewGhXr1uRnSskYq1JAKHLB5MuKII5Fj8lEgNWGQ9E
DY0OlgMPAaTBAiCQWs8kp8yGqfWhh6brBlCDiw5XkF4FCtHV5e/gVjrrAvq3QcKBA3AzkbEzECJH
Zaiie4Vow9ASyIcqGi8a6hEaBg6jFn4eQ6Q3c8BiJ0tDmIv8Ai6VDLsSKEt7eQWVDsbMZz5vKe6b
m1xhCEL14DAH5NWrTFVUR2+9MgsfSvBDbld470r4FT2vXgb9kXKz94wgx0fthF922/GKmenxKwxo
fthcg6qW5xamH6rNRScqz8wbmZ1j6wecK587Zx5z6IEVLNVzBdwC2Q//rJSgVezzSkgwbIfWKqUk
OrKtb3FXR25qgBH0QjCNkuK2cZ/Mu2Gy/s1NeaxlxZdaF4qYdfWNW4SipGXHzNwrJ0GV+SVzkhwX
EeeriCiOEnGp7sp/C+sNC/RCo8niJsDNMRkzV4L0+UZxwywm6WzkhE9+DFsxPNiokFsa2hDGqKvu
QAamIhQULkibdHOPW/OEHHqscA3gNz5sJqP3v1sE54gjJ+LG3YdcbXPCkqBu4cO4epRayW94GfzC
7zQb09IxI03t/YWyewFLsYk/rCF9x+Trj7G+fh7fQzZQCiH9zBbJpvxB2Uo+76E6dhggccJwumkm
6lPBHQQ5gq2sMC3G+EBx1OV9eu91QiaW1gBOs0Yc4te5bn35gl3eo890nu/js4iXqKiusmtAVUQa
Qmqxiv5PJFXAc3xLQqgl66wi1KcuWpwUhnbK5WMONFUyn+KXn8gB0qWd2XRP3RPMSuq4nDZEd8ke
fiUX6iDoK67SZ1/E4hH1vG7XjOqvTNWuB7RrkQx1q4qb+HqA5YjMBxQUHmY7L/op1FYmGKTWXGg3
m57AkjBV2JiRhEnkdoQkOWymdXYGaMOkCkLL9lzN7sf37DNqN/C5rytsxIThY9VTR+jzKHYwUkVg
J02VA48gpP/uHNnmorv7zhrcgensTtXxS7z16D7qxOqQuwTh+pUwIASTQcBm7syFRH6QkkiLX8Jk
f/XmPs/zAUmiX8QOYA/wsmHZMC9XHTTgFcgKYrlp19cBtpsAXmhQ+ldE9BxO3rtH1IoPsZIHPP4g
puWkOXcBo5tAn7YrJOLSuTso2N38dK4Qu6fw4JxfVFa/Wnj0dHWh1aBmtmBl0lPNLsEPhiuT9+sR
awr0bogLOeAoymCz/ZG+mi7UHIen87u6LZi4bDks+Rlln/7Sh8h55Ot52NW4E2299+l2mTCPtzDz
wbCmdACN2C0fO0bzJnSbg8LOCDlmh80Zv6RzRjnoM/ZbYqa15pnHbC284zGag288BToPMO3zjJFj
dARbW7xyt0ODeo8fCA6AlCF1qiBsMMZ0k+GXpDoNU/8ECxw2JSR0Z5zogBnZoGd8Akow8w3scwu3
WMDY3kYl5mosCx/LtRQCy2P35UvYehmsH9htX4SbOoRcXUyRqtEyU0dH2Z6x3Lt6pZhAsTEaMXs4
myKGMIWL+JO0PYIPMfyVxwXRFyBgPM+w2OnZNZ+i5iOJXDaj9XkhHAAdJx2xuz2P2M8um+H2pOFf
6DAsgvFgPNave0BsxAPnZKZceMBhmptAvqOzvV9whMLrLJSY+6IQofTlBS8qzIIcHOK4lWAP75Ad
60wpS+MMGkcybY3To0yX8XIyiDEHtnVIQVD5whuEJKquDQcADFZaCyZ6IWwJVtgwl1v4GyJtWSt7
nC81PClgVZ7TA/JnrPv43NsndYRNDNwULAlnGuFgwrVLz9r0voJkBKU44rYrPmiIcvgRpSMYyvt6
1y2E6d4v1j0kSk3mdtRYZy5j+kos96UD8btjY/pdswzqRT2hdjGWP39xielZri9XGmCewhyONIQ+
ySI7SPdkZqAQSG3/66o9doQZ03PW1JjqsxUIIw5WiCUX6src6CSoEoNouTp7q0ME85SbU5/TRe1x
zjZDDlDeBufpzXSw/+PNkvaLKKmg7B8VRAqawxQaKDMRirW/r2Vj/60/ky0mp2eWB4VCu8jDDhln
nZlGUcBD38L4Gd5V+ilLMDXJmq8IjBcEDZxjP6GKdnf+ofBa44rBlgoOlo9+PTmio6UFZEQgu5jU
IEn8CgnK17SRjCKPpJ4TX3FxrCWE0MLyXvPP/DXH3+2kApuBXvjP8GoJyjdIHKS6Y0WP7ms+k+Xb
CBR9o4BH3Sh+GixYwAuOckKeiXasVlggUuvAvZGm1B0UMc6Kqw9C24k6/etag5V45DEHZvx4i8/P
vQbKirkvnGnbJPljVu/1EesKfr+5Y8XR3LEUhVcDtsujW+8JjD7leHht0gndBYA6el3yKX3eD62r
jjId+OXSv2DU+XPzPQZGl0ieKn2G1pMPsD+MA0s4MHP4cFBj+NX1qhjL+xE0wiXYcoSD2PqNck/f
U/0xk3sMUP6V3eB3RFJyWf6YxbyFVATdNUmcnjS4jJSced8HbIXC2P4dtZkxJlpXmRY7ns58hlSP
4deZM41uhucv5Nnm8sJbE1sN66Z5BXq/Ot6SO4EEvc+OAzO+HxnUbLtEL/dR3zYi4QmgaZ+HliiE
gWJ0r1hCg1YJwuH24NcyquFliDoS3Rm9ITsdwUkb/WT5nN/8AG76FSM3qPh9+YTdKM0UllaCZpsK
yxf+h7F8zTn0OYXrTWeexzgwioCMfReVe75mIWdrdjLgYHw66OaEkAknMcqiGEWCmABqgtjkcN3y
m2siLv2h3hV+Nkj7fWRi9NYXkgZS/zIx8mjzdH+Zp35mNyZfxCm6KVGK7mVZ9izFV8YUTvLmkrBb
YyBG28ALcXlnyJIS3IDz8Q0YFfE3E774BsK6pLbT138P8KXj43aXOZ0j7iI9rRtgNH+Eg49Paxqi
aPvH0nktN6plYfiJqCIKuJUAoZyDfUNJlhsEEiKnp59v+0xNTx+3LSsQ9l7rX3/QHXAww63ZiuDe
4QxkOsxuNqDbM7a7teWQZPtDarVvT4l6YsyQ3gxy7AJ/oClsn1MqxOgOUEb7qD9ogQpaZk4u9mIw
sFjRMDV2+p9nQU05NU0RcKEzyhyjBVCmuH1oU8Jqon1PwY+Lxe4ZzooD57okO81Grvf2hpvMQv5o
dsgRlslU4NVT8mXqBKvpPGLx7yi7VkAqA7xcCmE2I1bT8vtz4nPBklip0hTwkdXGWBm74tz+kL2L
8sFY18XVpjtJLM/uScZDHIHZJG6dCEvDa7wz8zEhfa8Lgcu8sznwwPbD1BdG88bCbI56w/IZcCKX
gcJyQ7vwBAWBYtE5cNwHGgg+MqcLCaY65tkr1GE/EvWu5TY40c4D5uc0/mPyCZ2SI/JtjftqQqpW
BmI5V0wcec0zmCvQ5a2Ha3WMcPT4KkaecrZUh9S5WaA6wr58LJz59cKR5kAoOvg2dv3GLvpHR17w
adrjCGGf8e89Uw8q2Ubz7AR1y/gaHolHQjO906P3UJTDFTXWOPsf2Cd4cXWMqs8JrgPWHFQtWNra
AKEuYJNGB+/ycfmj4fWCJXsxjxiAr9K17rBjZAv79KbOYhB+DJiXQFRDBMJiP+PYjdDeYsPTCDA4
PXOJIMgk/8icVCbxFqVDUOoOKmd5BVEfLYt/ylT/qX+yf7nijA4dZc6Nayl0JTj56EFb0gqPyj7D
t+Kq4ym8YzVDM9nDw9iF6E/WTX0iYPlfjPX8Pi/nyAOAtgHCgBBmEZG3Lq9Re9Iw3ja20z/ekF9Y
y8AFIbgA+oAaMCdkwWOFPEYcwc7LrzxZgQ4OqgwYO69cumQ86p5+iHu34cxPR6Hz5mo6cPUL66Pe
5W+ZRE3ONUwGzlhOWuJE2RX/EC/zb35JwVALQarHEeLBiGDIfPIK+A7MT5xX4vNQZhHUfkuiA7jO
OEcBhEtEy+6WO/dliOD2rYq/PJtvPDORKBHWDrMKk14PS6a6Fw8g5f3PeFkvfM6ARggBb193vwbh
TmtxhPOVhMXmEZtADehn8Isb56uZYzdKKjsrs/vGJfhcQpL95iXSG9/ulClnOsNghhINV0lCDvgA
PB3tG0jUa2In85TbSFm1pY+WXS39yrWolKg7UBshmAwfbSW8YAtKbioc3GAGr1pXAy2yLy/x/O8r
t1mjCe+PXO79aM/oIAKqZI4H2cTlv90wCZCSzPtL4aaX0U+MF37pDcwc9TM/Swc3Ib5+RFbIqeLe
AOjlVBxbplxUeG95za1dvQ/cxmR8d+HOgPSBmECfqJwebv3pcOP3VbYSipcj2egyxYjMPcrNvo6U
VUatOVa4cOhK3pjOMtthaUsurG6cnwKDatAJlHAtnBw83qayunxSELPm6O42jIhfPluSV2uPmEdI
npytYhaXfNUoRGzuWZu0dEFEG22PXokXjaOVIfb+HScnyzQ6d904qSWNvBZLW7nfU3K+37MXBIN7
GHlx6X4Qbxez4D2tMOhK5iF1LFw9EPjPJo5PQeBSuBfh9IWBVel/6NjM7lB0Byn90nXvybCGvNce
Wq2sewPNFF4mUMUlJ7uG+Bd78l7Txq/GJSlMYZG+NxSKgYi2LhFWIajwk3/UuX3nRjZLyyburjKG
+cOqJ7YD5choURgcNGdYvteM0ikT6ddrGJGpa9dzpvGNvqxKpye8J+MOdApGzjStIbS9KpjGRNA0
Y4sx6L5EkFD5PIWer/n954LRcYEPE8L3ac/zKbO6P2XE7elLUNFQXUnXOJo2b689fzonChcJyGfp
AwXyytw2FG4lfYApzd9oojC8raerNlvjKjsM6zKd2vlO89pVcWGwhHRAhqTLFZ8eONpm6NTcW8Lm
mkYc28p/TwDaG14qx5q7nVEuBtSqsIAPwZc5jcg9Vmq6VePZM5lZ6rwC8rgJv9N+3SJ1OFP7199Y
Z1tOv4YcyAfMJ1QdzYykEFo3AgBaemv59v3GOdNTbxJ7UYAbMu+fcU/egS8P8CWpETfvX+0e+hqz
T3h4WEktrSn6bHxSycHu3t7rK3pggkerGl1VfKvfngLBEjne/vmcdLpQ43JIKX0F/I4+Huj7DLDM
O0CZxA/RVqs0S7Rz9ZJaIpiHyirsHGsaKFNKuwrnO3sDkNaB0aEJ5+qGpwQ2iJ303MbElEOaUUoO
s5e6AKyvyBeCn4qU66qTuiosBTPdBd/t3+JvDB61iQFZ5e2qczoOXCGR4bF4lS46YCl0EWwCxPG3
ik4F4/60ngogj6eIL1XpPmm1Q5dzQp8is4Wz+lgTelHxAq0DKokumc4Oi0YVs1KeYphYCDG4P8/I
ynkmumm6VJmFFgM1yVVpQGlXMQb7a6VDrPhpV7EyhuOJ62HOb6MDkHzt0JOGcOP64G5r6brgHv+A
Zb6WvBonH7kd1Jphhk/pKH2U5X6wV0CWKTFo6SLKjrANy96lv668z01xZGsCPBb+a9h0aSXpKuEl
eu8zjTJNg6I6DHmEY67GVHhCfwusivHivjvQNdTktcN3eUBVCCdpNu+grzMb3wN+QOuiSzBPGawE
gDI3v+oHlvf0trV3uMyw/uhOdw+W5U8Kc4x8KECEKxsY+zr1FltbABf9kIfszO/QHVHFeMOO8cCH
IRJVzKRW1+FzoafesP/Ef6NX6H0U1ozgGNearrH/mO4TxK9nwMcuL/3qT6f+er+QEYrVk01oRCIW
r7MJJG/E2b7xV4cjXuDqhwQDg1E0oxrk3IGi1K66av/pK04ccxKABS4XyPKcUbajHQ66dKN96aHY
5raQbyjPm4e0qYgJ/jDcwaQyncoTlNcIDQpwbebNPl2TZsOZ5F9iORWQs1b4XG3WjiHu3xXojFZg
IJ/CexMNJbQGqvf5Fnmo750Flt5CpJkZR2mbzeGX033QFYiMgX5PJxnBvKNMlMm7HJ2C3KPvhr75
k0oe3bJZuO9/MqNP2gFe+8cgsQkdEvZyDg0ZlrtYl5bY5D1AXNpx96Ud29qjq5D3RjZ+Mm1jiNeO
NWn8kPNpdsLezHSJextlLtPNHpYJw/zQDy3alymMoRcqIzon1dPvhIwtPnjEdi3OX63toFiJPh5d
7cAz4Bz08elf9Y+fdki4+AED1nxBidjuyOKd9D4JPEL4hy1Af8kYGM+z1o2ZOpOxSbMEmYiQuFo4
B/gMWdF6CrpGQj+v+3bj9hcZAFZozYBWx7w0eZDgtsqEhk/e13fy59GagkGXMK14JAj3n81LS437
0NfMhJimwD6R/1EUgr5usGX5krCFwJi9BSMmBTLZqoj6ZsG52iZsYVTYCXAbU1D4UQyFpMAh5g89
aexBilCZFYEnMOTE4koM9375i4m71boWRAL0gIxNPu7r6aRf+H3DhxNC86smDPTSq5kheR+XPk4a
VItj7DjxH1ZdnI9kcihgS2FPxTAaXyWi9nj+XIQ6MnKE2YIHE1oJHMp5K78t5qIcbYORPLOpBs83
CxDeA081IEgBWmME1XHdToGgO8yr0FjlgGwCgtbutI35Nx0vZmrROJMcOOxZ7PG5VU7O4QrA8ILa
OuHjdK13BfBNqbNieK4AKu3+RQcODRjS4+YFy5khNN4yNM6r7FBsmIP36+dOeBWqAzy4D0XMPIH3
SjsmxpyDTqscb1FQeQOpSg4uOLJbSI495k1oXEXkGx7C73INgooZQIQNG5clgzlyXxwO+OuHPJYb
85fAZO1nFDbqgD96/JamKNtgbQbM2uGYCpEFSWSg7xF+tC5zDUHjrDuOObYC+TdWIMKJz+ElQZZA
6N/sQ4lTryyu/AoDbGR8kFTpPkGOno2D61jyHZE+lAq/CK6Pd+7R+xtPF6j4z6cTOy/wChwm0bbT
JXvmxYYE6jyZKqhuDM9b4BGweyBLr9SbKdih8EJPJtKY/NzuZYFlyv9sQBhQTy/b4l0PNAt9VbAS
668adBVuKMVQz2LxzWGCdbIGizAXfBUuoAi6QJBT2xK2qyDZIwJ6+yWVL0FJKJgun3n6GJAKQg14
anOxq1de3jgf2MUj8K58j1GMAOXB2yNHNR3tJyWb5IPTFN45M2PwTGAc7RhfE9BaHHMm1BfBFEpK
FJzwS5xFj1F/YqotnOrAlzNpZRr7MFvbpi+7TKAb9peUBsfJwfRc+sj0VoOkkOu6b87su+Pqqi7y
Lf5fEJCWnccuiz3LgAIYpTnbKhLuCW54VHMOK1l9qfUJMbbBhGmSMuV9x1doNiXA5mgCjZlbtLlI
biHYl6mNR4oj+cCaZP2kYwwjlwApXHoQpDZvhKn3JHE/hJWdow4s1PST3+efdwJJRVgpdCRyCeHF
+7vcV0s8sNR9CYl1LV2rQ656GMd9frk/WeKTKczRqbKHUZxG00oRANLorFMh/auO+g1Iek+Cyq29
RQ/eAAJlhoh+uFOW1GzyLUMjdiEWm9LXhAX8VWyp/NKRC23vUjJ3xbopgncDM86pY1fFMhEzKJdL
RGHkYU4EhwX6ZLZnQVCgIJFW8v3sXC7A1MmnleSMaqfqftsObyWuyPLwtFwG/T5GE+pXd0cVhnfE
4vOt1OtQLG+krMb5HDoYKB1LoTY1SYBA5kXawZT1BMZkwQWaTa4g4H3gsuklAxNsbmR0oU8TV+f6
QxxW9+i7WWGusOhrf+Vs2bcugzTZYf1R/O4+it3gKOFHgJ/pF4KhBYtgiX8Jo7It9s7cDPhWz6sL
fK/kBENF0EvmNSs1iwHltew0d7A1yItQN6JrTH2OA7IH8spcIGL4fA7mpc30pWc0OCtrx/D5/Fq8
p5hO3r7FCBYYON9lW3Dwgd188CBpRAjXhVpQFUk5PU3vsXl857ecwYuj/r5y57WhL+sZNv/oHB00
YPaUlEZPno+mLJpMzF4eYgSgZ+qtp88pYn18+lUHaeuzU2B2IaGDDI0lwIpp/djbPP3jbDodjacz
SOBC47vxZq67XP7uEf1Mps/JL2afHJmTkPMJxdzwx8UvvwRDP/G5/SZCwv7cHQlP25BqpS3fPrwq
KKO+yf909z7jBX7x6EJyNH0hVepglSqLFOo6VPQNVIkv28TuID3kO8HQ1MY5QZnHlzGxHwOqurXU
QZ8Cb9Iv8iU+qZQ2UkoOFUskUzAF+sKYnYJJY3U0ltyzMXPHpCc/xpT006AhFjJH+44Y+vaUSft4
Zcw+CyjoEM7DdbZMSNkSMYZvnJCMJNr0FRJZbJrbBzaCAdPf+s1cBT065oOzNPDyfbxV8XmixmO3
ZLVSXcVmH17BxImY37LfAamrC/aAVIUrFiUGFCauoXZGtJeCeeB3CD3nHgmDO8kLWExx8Jce3fPY
9Q66r1exuFiyF+QW0qd9TLAxgoOEAX2BDCnlpmi5EKkGcf0ZJw0waudlXegYOKDWXBLem7Lw/RsS
/dPP8EvJf+wTVoRsQcLdC79h+o1H8xKUEPpIFfIp0TEMgRTyit3Pc8rXPO5p49ipHnkdSmAAKlSn
fKG93DwkV5HFDRDWdCGUyJpQLwBb8Q2k/WCyYeyaCEgeMYN3jujYQsdDvg5iGlZDiBACw0Egy5ed
LJ6dn1Ovm3Cd2nEC8xsaLFYK7FmMX9DWxG4NYwiRCgxv5Em4yOTO0HMpTXKaYczhMpcv7B5Lrcmg
I8Y0hcyvbPyyckCMs4tWe/A0IZKR+BJMMLFsYdMxMUdCJyQfVTp7/0KVgcS4gIqG3+yG2CECNvTa
f8GYdl/3jhRVdFNAYfLEfM86bHjuAvbmE7OJw1tAASGhyn03LvA3Fs7E5yTNDCMcA0cMoux4eVN8
oaJbwunSmJDSAexIOVVzg+I00LoNROKLKoZKZSfiqwcfHfNHWIowRYDtykWF1DL5hkkb+VQsLLU9
1TIkJgJ+YLVRU/yysI1Ujy+PotmiY26c0a1dy6sc+QfxECeeYbj8keso1+KDcSHX8WRcOiQsMtUf
IwpG/ImDiWt5YhWnRtMu5YpyFPs+mPwwNqlbLoM+g6eImvfPypWSj3KlPcm/JRLPovV4begPUwpM
wWKdiuFGusnn7b7et99wFqqNucAtZW0sR+f0i0m3hkPDe05qGTTxYtPjKlWe5FNzEKtHtcl3gtAq
eBbNAUuYVXyFh1ChSgvObFLNw15kB7jjXM0rDGCpStiQt+W6v+GC4uYQE+q1SlBgTe/63ufrFyzF
997Gnpd4S3JHmZgxGJqn2+IokviGZYk8MFyTOYbwqmXpRNR3TNbx0cKjuTwjSSBZMfVeh/akEVxS
ruiqvPSou/o2OJoDc4BgmV7gvHDRsFEGy35bX5v5sNcQfI6OYhxAxgJJehXCy+/XPfxVv9DvWg9Q
PTrgEGUsZrBsR3cC6k+ofS4Vxo6FiCr9AiK2HvwVPOAOw8cOJhLrOEa6AVau+naE5Ud617fGHqqd
WEgsT9DpdEa2F65sQqwwXbvY+xZqDqxPBihUM5q4cV/8lrS21/zmXltJ36Cq7C5/eDodMbInVOxj
+9werPtoUW/DL/3KD4EJQ8CfXSq8dBLWD/ZZmAqY3TCNQ0FIru1P/2MjMrQOxtTYjTbJEn7FBpPX
3WshnZVv7nhmqqwiQel8rhX8LALmALdAhADjbsr5/SWjSZ4nh+q3EdRNyJv75wauzB9TjB6OPxG1
OdU3iCmKLcgvOFuw9LckBU8MksdF0rfLWDBhYdbhvf71e1Q3v8mhEDHQxu/7qwGWnXNqAAyKu7pN
lpobHoyvYN9frAvTGeP2CTzlZC30JcjsiHYKkeTD+NfdhvPn0R+bNZOTI0RDmOWrFxwrQizAytml
uWUuylezT/c6gwrwahE2MPyr5kwCskt2kSWItJimmISgyZfR/bWzFtk6wse0vES//eW1q/6o6fJW
WffX51Ze5sd6+Tw+Z+aKNMZZftSXwSL/SvfFurtF9gSW7ky/QnEHHIZ70oHRwHGGDDWrVvZRXUvL
96Lb9MBcNnUp3UcgyJI5RDMAHepq0MI/PCU6M8pKIKLS+W4DMW6DcWj8ucjipSboRUx6IY3pQrn9
gRzOIkEX8vHkw7DDnar498Z/GgDDdPQrJ5QIWxRCtnBO0GC48TJPeKPj5+NJD/GlwrI5h4/PsYKi
CVYRGXjlpjTnzA2ewFSg9aQTmGTA+2KMAcoN7Il9GKUVHM9/bC5qLYAgeI8gozycL149+d7ARnzb
5M39QA5lUlPpXiniELjuUqgt/6IesuuERHS0t9o3GxUPY2vUqWcZsIK0C4N+BleAgWhsIUeYE6lh
mDDGVIItTDpH//iZ9m2hOWFKooyn8b8P3DxaEbSAjC7YE3Wv63BxZuAPu0zsruzGWQ+vc8xQLDZx
p5oN8q2Qj3od+zrj5hib9D23hX7U1M0n8TIodDgM1G75xU7bwKm66UzWIK8+ssjjBs4NSiIHcmds
zEknfWDqCZsg5+Z+cI8xXeKT8HCx5jCBMlPHhK3JDg6dDfcU5KE8grdFGYMPBjsUPgTjkp39Qe3z
wh+TuzuEl46a5uWa2lTs4YtX6nf1eYQDAhstd9dAspe2VS2eCsGa8ojLdVCQU/rp1sr6JU+pJsDj
RRETeUG902XPIGSPRLvR0jomsaswddc1jDxc87t1YGHGU3HII8G2GkEUX9oia8QVMxBLTECbfwoJ
RxSLjYsaQ/umP6aXDzCrSF9+oAmeVutBrcMfowznTMpLWlr45d7rh4a1HAc7AbRytRwDDCuUC4Rd
0qPjzzLZhArUqomkTk8ROPtCrCdwErATBY1JpwjOBa1IJg28d+tyHy0tzk8hkPae0dWxxoL2WmJ/
9YaABURyj9Ee9fu3AOmKxWAzhCVIwtPwp09GYvTHES/q3xBfaqcyj5niRsFClmYNcyoebWadEz/h
hmDrUIMKWGfDdkT1WMJCk2a5ucyYKz+Po3r1CR9Scu3B6T7dHAcU+Su9a92y7KYiUApYZiBchAsp
pFwj9svyqEm6YCEELNAhqYFf9xh7jfC3jLe4nnbLNOIQkwcZTOpY2C20H69aaNBwsNPc5u3uU5I5
FE/ZsSJ9xgPx1h74QEPBeM7DRgFYxE59zJoSffyJt+ZnLimnjKNUx3SSzkjgz9nFahlZOvLzzkUe
IMdZUBgycI2YAcE63HAjYd3HKDGSZ6PPBrM0C+SIHGg24GWAtfRT5O1sBNmRXnVuI0OvCUFDZVyZ
3zKRvgiEAxYyuDCve1FKUFtOA7ULrt7JIiDjJoEtBiMfgY0MN5zPk4jb5eMnIYOpWZulzkfXBIWi
x1q6YXgNyQ+hbnNAejXXzwlRfgVxbssPJmqqE/7kCW5zfv0QM3P4/sAeW+CapzuCSV7/sIBFtyxY
26tfnZVjXux6c26Tsc5g8tbNpfPzlzKsoeGcqtqfYSJN9GcOUiywkv9Ar2RO//qQ1sgWPIUH72QP
U8D+qjtoTmcyMyzvgwXi8u1kp3N9SV1zyr7KusSh1zZPpAfgfmjD1yTHzZUHOn/ZNa6w90RCFaBy
MxPkJV8jerGfDwfalxqSCEymk0rFOWdO+vIlR1/jKpTfgUORepKQ+kNm+AxSvZBRA0t8kFb+Kgt6
vWV0fMcTmPWAGWye70mx5MYDQy6gLe8wlcND175DSYV9SvmKLV0DAQtVbk6DlreCZU28KrUYd6vq
Yni6r5CqAQzGx4EYTAMtU7V4l2SKA+/Keyzggdw0+8h1GwGYk16YZMBwyj2jZuVfxvtKXAE1UQjS
gP+h6gFh5FPT2sGjZLhATCPii454W7+UijGYQ6rZE8HFNaZNssFCeMCh/BQPSy50JrH/Wh7Ib9RO
//vsIbkkG3FRWWNT9wFugUfbdmX3y0/E1pZsjIXezvoVT5MdjiXKIXr3E+lLPiihcgEuxYRUJavg
+UWhuWFm4cdc8JT0fAhbWmgGmu67nKyTuRxBpqrXVOh9OytbGr8dNJ93suBaDkPcnuA2jnlnUnGh
qsaLhSwBdJ1HwYL989JPtka/zE8j+wzCAbYIj7kn97vm/0pfk2u7kLeIDJpy2xcuG09rz1PYAYVF
LMAwobxaBsWc/RIaRhu6Ojvuv1xswh98s1M38QT47jMw6rr1iMBINkCiOivvb2hULnJvdCWkCJPn
ByNQaDMUt+kC5piQzLTXitW0x6yaDdq2Dgo2diwHcL7O6qb413rdZHADc2ZOsQCdxNQY9nttzao5
nAnBSkGEDXrL/lV4FB1J71F3qPD2e0EW4jGfGe0ypQKToz+SB/elWrvSzXpiyIaaD6Pli4XRKYX0
nTKNCAL6PCprg3BfBWdIl8IC51JKBvZT6ca3CyyJia4PRWOrIV3+wSO280eypz/61GNL5WyIHcl8
iRFTRUXjYownheg0mDZ69Jip5bGjvQg7acftF60lKwBx7zQMIasZ3hSxw7xKcnu2S1YgCVciSnn1
gSgGP1sQaFIOLNoHDBbQv8O1cy0AlBQvZMAGrOoIxiWOVKGlnnCoM0HSYxkGZlQRyzWzFrEZnlC0
wphxmizSwnCV9h4LccbOcf1HUbxzutUDdQcFs4IFEM6nIqcON2cmwLRbHpeJFcyyYjzjCFFvmLCj
cSPJZ9RwEVITzBsgnjP4xvrUMbJJMssdzg2FmwogYc7gIag/TNnSfLLtZJRGkzxYwWxQPmtYPgXm
KELWMsPTU73KPzJoLVRF7uBxgR82XtqTbrSALEVw7WsO1ULWls3babI16LTKBGw0Nkaen4LP1u7A
msvKByB4syGcUT1IDM1h/HOOUaAtSmtcH0Z3hCmlBL9o2n0OObWB4bQb+9y59ay6aXOlhblBjAAk
P1BA23t79mg7Qjz7aw0MpbCcxA4E8MM8981kkNa8g+RazJVTTlgr8430XPX71+ecm9wurGQgPN7L
nMY/oFr8i/UgI4g2vYoF6dtYoB2Hzrsp+jNxsvIvKxrmUrAwdV/HOlPDBGxbWTs6dFwtjQvbGMtj
aREBg/U2A07GNohpEg6SCGFlglQJxVj9cpWjLjKXdIyR6KuDKRJOMZL3igYRe1buZFy5hr/YGFg8
0goyerT9vHxmvJpGqr2jGx4zaQjYSbWMVUd5eUDu1q35gb/dfTZQPgpyNDEmUI9B62gaOglnlGGP
B82ZqTbeIZELEyKo9gDwo8/2XBHDm51lco7UI1KeEWy8N5IvF8hXlF//IO+pVG6DX77yZcA9RL60
6P5sAoBDYEHqIUrpwH+KEh+a7rhht8H9gDlFjAEpbA83GGDHJobXQqPhijFcWdoiCirVXUeER7DS
EKcxKp+VyPwx0UoXKbQWaYn48pkuYuZo5bKygazIYVUYdQDPLm1iyiZB5+JqwzBR7X1SQRsm5At6
wRePNYHrxxWSuNoPGY3WHhAd7RHj2n4i2sW7NtNRtjwC2LJIMSYNK1i1YUjZqn7Jd5iGMRVk4OBb
e3X/kTmFk4+v73HisNyKwsUMQPi4YDFHnCHKesLnAPdjEopYR7jY8F9kMbw2xQc9gh/8UsOmyBOw
E7tBJzF4Fym58bpXIWncAeCZXvojP2ddTRdGB+MoqJuUudR5cQzcRfJiO6/ZVKOxknghisF89jzg
WW/DqlVcQxsn44OwShp+ouVrhYOOwHR7wqJZnnF2em4ZPjN0tWhdxBo70dlmFgxbavFpHfjNL9zv
8A/hoyL3c+XLk9gc9n1E45R0sOg/xxYQcqKMIO3szec0fq71eIURs1a7HWJXM2Dt38IrIkCMd93X
N+F3CNEYbUG6MDdR6TefLylYNcVOhbFElWJjY8CEHi6sQrlP5VU0U/U1f+PFtdUMHLZz+JWf561Q
LTdSkeiEcFao0N/TyDrmdNb6pdI3VHDdNGqwWndNF3E3cKBJBaZLPgBgYbD+CU9xQ3FtbRaDiFXr
MvSDo7X9f8IrLoYcv00E66niqLALBdtM87XnppQeiX2W8BoczcuY0oYZXdKswlXQIDJPtIOizXJj
qwGI8jLwidO92B3o8IznhnW/ZguLys7pSSlUYL7H61olWSq/fPR1M+yrcjG0jwpxgEQ2Yxv6iNah
Ymt+ZB81fdMXBDysh+greq+y+1tH4+FrjPY/fiEm6e6MGhoJrM7vkXeVuUAEbEnPflo1nvXVXdic
bMt79cswnH1UT0Djzb+gmVGpvxlmh37VLxN1wWPiYtpIC8qmGGV4Qu652NtCvCdanpoj775UN+9Z
q7yynSkKbgHUQgKL6Ke5fH0nUzSWBAFV5UQDU6Wmps6jjMXTIHfJEtIolgynozuAu9wBQTMYrZ1h
wOAu2nxEWDcYvhaIuvKJ177qFuY87BCGsolzBnNCt+EmqZ7EHRic29YnMJsCktBbBl2d7TWqG0kO
cC61IBpO48nF5/D9fAoAC4KCKEtmbpQxAaacxbDB+Mzi1mN4rJOHygi+mMqti+iA4KtfkF5miDF5
LvgZ00/NNQpMUSwK3/pKdgw+EhsFY94OZyAXO9LM8FFSZTwh7mmYSjNe7sTUmUk9kPMrFh2qxWRq
cChxc+xaVLcxNuaHSYKDoSKCdN76B9UtxSw+HUjGoCWwsdwRkAkMmmk/pI0flGtsVU8oMrB57jwV
J+hJwg/iVFoARlsQczsnQxodUWND9HJo32HuoAdk228dtudRObMImGPzPSMBhdRHU4GFTJFMm3YW
A4pvu3V6A3EsA9YX4nInBiDPQ43GFtSCDSrGtsUmdJJcWNPYXbFui+f20vhhL1ENmszxiL0djsIa
Lu0LWg5Ec3XGhdIcBqIpzEXn51eABhUZxZKHjI7crgKfZz85P0PQqgnNC0ypgl0RKSRaTQvjtgpj
ZepmgHPAHoSq0DB0KHlj7uFZgESZwQAkphws1IGMTInKfQYykczxuFem/wFaIBxp7waoTHoBa/Bo
PqAcuSHBnaw8hNx1Di4ofe9R1JQ8AKk1ORSM6tBpVxO0MUSINrAy6GiUiXBEJ+HtDBQZ7anK+9zB
JJrqTfAG0VPi7dqP49G4GCYj2OJkimbjtQFOB57LkaF2PbV35etsLt9nk+xEVrVgPFrpK33/+oNP
lZt2HrFC8h5/IGDVX/hXcKy01Rhm+IhR+9eHLnIB1mnsDHLEFTeunOCm/uuO4PWIuDmU2K7AVJyE
REXQj+GivoOfSEIEORUs2n+aCGX/XvYIcwOBEkZn9WhjMAGP6N4dbGYgMOIg1wKpwnObP7nQCsi8
E7J+cbHoYazN+33JwAirLYrSkwB6zj1cB+VOYwhBI0JyfBq4P3Pe3SQ0QJAd+Wz9o4wxgLRxKBgJ
MgY3BgEIr8DBKx7rNeR/pqNuLqyiUMqajKLcDRoRtFAJ7sJkWPdf9Aj2HhyCa6flxmGlwqCIO5Q7
q/XsYiq1nobZOIB1NGc6G12LB/NpqjUNXtFIOHrx3lB60wjB8MFXGEYB5cyf5Kb+7mmZt6+HdBV5
70xLFqlvfBf/TPo/AdVReWd3hkzCwrN10Y1/8JwfnK7xKipRQnaFVfjnBKWyZAQM8o76c4dnAi3v
7DNrl2DU4Nstk2ew29T9HEGgWrTW+GxRHakr9Ar2vPsHazt+M4RDSuo/O5CFXUv1jwqfOQEXM4ZD
f3AyCDRXLP0z1519EtM/8tsVgSPTq/BOqPpJkqEChzfIEe8gRSNUYMjmZjaIi2uOnJAhM9QIhOIw
yWBamQBXd1wUZNaPr5LQgYS55hb0OFqX3ugIKoMVOdO+5wqdCHBrzkc5tjNmB6+dInFvYW48fq2I
KVsbcxQakBNJmZmazCxi98nSjEcgcA66fIAIILEtqC3AMKPE9C6dTToUQGSK+H8NrekNYvAasvHn
wttqSHdU0CZ8iwEBVzKmJzcTOgWHjp4TUsCBF8/Z/x/BIjkiKVlXcy7pZ4dnQ7WNt/9xB9Hq8QU1
NIsNgk7pWu/lE2IrVhjAT6bd3/1XchJNPhruUEgN2zNOlirKR2WT3LWHjsb4B+oTcmbpiCAo9JIN
tJaMK60jOZvxNN3LhHAf5YG68lsI/CCmQwkiICqE55CR8Qf37tAduAm40MgewO7xPX6g7ruj/IPp
N5Cj3eGQ9NoYd/38EuLcffQDTwLcOJ1QW5TfnM4IUadCB+6mMDG38MSrmq4SxQN7rIjpyb6tcB1B
7+WE/1oXdW/7wYnHlIU34nbkAiKQDjyNOYU15ZkQacsUUEzBjUlMVi3zXgoBDheSSz6kReglvwS9
lj8N6JeIg+nPGjqHMY4lozOp27cnp+ZsYmUNog8OJliwFN0xh/oKAHG39glr+X3gPsKWGL4Pdp3c
yBSbVNvcswxnKOXXw4njSJ/RkbyCDu051ZkNE1WHv31MF85swKvZ5xc519LgwGqEccczjC6Msqg5
YRBuAAYLCKFMUNimqXkyh0bT4PqAEAbdVCJhHKrU+K2h6ZiU1QQxD9scr1OxlP5GBaQwwTimR4Eu
VatzpfABYimbQTWUqVp4Ibak9gaDGJZZk/Dl/Ibkc5Sfh24hqE2Ysc+4316yw9+QyeQzmJwEjRSR
3VFigwdAZnuFMszrcFMf4dx9MPrTxjgQCVb8E88sD89ufU7ZG/Ru2i1gHwOqW3BwlMcHVjJmnuas
1b0czbHkddW0UJb0IukVyeKM1kAcY2ToTMHJXm3QL9CkQm9baBQTu4rbgn9RYlhjvk0BQAxqgBD+
1zh3axtPDMgjTPYgOd1FhioOTeKWgYyl86a/pLv+yxga/0aqf0x4wCNblsjv/hRfjXsv/KZqskX+
TB4TBt8JKw7YhsuW/WEj7cG4BEDa1hvuT1In3/I1kHzKy7fqDfYRzhbAoaiIKBep/3WYPV6ORcdf
g04xlTnv2sGkK4KHh0gSz/xk+sIbZgQsNFEGQrpEDidgOQAlM7VRRTDXmCgKDDRfPxn74Z9/C/zO
u0lqJSRK3guOcLTuf2+W0pM3myRTks1sxIdUZ4Li9P6lCmFbg6AmzKnlfi63M367ThZ0/U/oLU+c
1V4be3DYmireD3Wn6kHoLFu3ZbyqTI6N7heZ2CqoqKtqERkzC6vH5vNHYIK0MFp1nxmjf+G5U2Ne
I4YcDOmm/B4kVb4GjhBYKkHmG7ZaakFqx4wDwE+eXsZhJc84xBdmQiFMmZz/9xbggw0O5SQPYL8S
hif81Ppji1G/Rz5kGr4DkEnZqohEUAdcg9Om3O2/1+N1uguHnyeF+MbzQm41KV0RKEoTDgdf2E8v
b0UFzofjbLf9lBR7in+2SBhnQM+tL/11AyDMnEuON/pWno+jBccIRJ4mhKK9teCgOgC0UebHVNu2
lySOckf82/p9BE1rzVjr0OAI3c4+lNwH4BqeRWrZV6N5nPkca5iYvCCALmeXg87DBKrNICLz1HAG
DxfeL9QoygYYo+DhkEyxbiA/BqCaMycDM48m6t8RAjOXmi3kEd7Uf4/kKDKd/R9J57WkqraF4Sei
SkCCt+SgmLX1xmq7bUQMJAF5+v3NtWud07ujEiZjjvAH2vdcUVF7VL6KkDXbJMxh0g8yGqo/RtoC
0CYQqdw23g4MsNJheiNOY5yGQL6QlJhzk59zkgTIyh2jFZ5McB9nXoy/A7SL9hoAD5G7iJO563Pl
42f6nv7JBUgIPexrhN+DkA+cg9HiZPG8Urcgi3mZCp93oswRUHM1V8+dts6WlCLymfMiNRL6o1q9
z7ENJpl6FsGIQz7zgUMHMFOtubuURfTF8ZXlNdgj8UWgwuLFm3WY60nx2eX9jGKKjGStOqUag4NB
yQcAlUcNg9cYcTWdEiYQTwSXrD42ZJ7gbzLkuhFKVIDlrPgdUrWMhYg5LJkoiosIAc0RysNO6bPl
orDeqVqFehX+12vqASNA5vIrj4DtkMmJHmwiXFewHxqjd451BDnRc1d/Sbv73/uQ+92E+ITsTEL0
hIhUgiIFyVMQOKClk0Gy4QpjCNwkyJErdAAWEzhaTOBIGJ/z/hfo4w0clZN64+Q5G+0/Ms+YA56M
tFxj3J1ckQmdzIvN5xs1DFp7cFJDWE0B+lgQxEsglk6ZBdxOgt8dJx4u6yTmseJKXelpSZuJh/sz
wjVwiZgqWEbAe6NBqWxf9nGsOVm2ppcI+uZy+wEVSnaLtNJdqJdWiBeWkQSOjcLziL4bOplq3M5h
wk9iTV4hlHIlBewb++1TQ9ZHhQ4rmA6dLtCsRjQCKHw82nKYCJOj6HllYO1QaRpeefdR6fRhGb1B
Ytxh76LzOXIfnzCFUnkku5UEvNs00eVq59UpvGW+PAWGn7kGoknesIF1BKYIP1RqMrBtjJbsjxlr
afIhg/rNleNr1c6LSfBup+1vIycgQp8Z7jBYG6zka6J/fLEucxFlcCaqSV17HQqKiwwt3Yc/k+7f
F6PrhIb1AbDdAdPE0U5H8xNgCE730Cj/ELd2alTOkWo6LUwBYfHSWFyzK9cgmpxm793tl2CEpAEk
RY8j7H9BPdcrBGSMnwxxjeg9gKyaAH2u/eH82IKcR4CzPzP0GZAwQ0bQN7C+8WhwMKyGk67uZYeu
CpJp68IjssGtBbmM3iMSwOGj8GQEpN/+bT4BGYaqg1MeiQPjCwAzbapc6hlwBf5GBtSJv4ruMo3w
ZEmUFTnwPgDYXnUY8cJefWGvgl6DOdTr+EYxwEFVHomZgAW9pKG5Mf/uiPOR7s0ANyLWy7IGPSGE
AsFZdtj94BCOPh1vRLiqhQoWtVEajpmLOe+LsadqQ8kA3T9Eb2BkX0nAF/nLzVfK7iPWN6qtjF0D
Wn5kUhEvsCXg0fUWO1vA2BdADIHgDJUiDdt3PMRMj1lfdE7IR8/8PqqJuIILmDaBnmJu/GKCwW3J
0VekfQLNwCMiaF6jLgYH6hzCOBLKKPRWOF6ShkVZie4AGH5hyCjSZBzbkd4oV/cDPKgKMymOxr87
VSiSedBA4ei7mUDaYJzdKM7DdKoNAGR63CabnZUnuj8g6USd7HQJO/goYOnmAQ38O9BsCJeiL4Ia
MSAwTcDQxnMsHmykS+Gt7PUwXVLrIh3gYsgY8IQJsF8EknQIGrj6/46ZApY7xiVo94R4KOpBCkq/
BxJJ5Bf4REIdTtnidjOoJIY/MmLdZzYIGQOsAmIUDyitRw71JYhn+nDCgZOsBllYZsG0cs+8EIgI
5ha83Gsy5TXoMQE9X4EXYxbQ7TSwHgwCsRVi2zHQZpxK+1vu3XtPwnBm/SA2V7YniIZIaOt/D2Rx
IVhSYgKkMCLOzGf7JC2mndbY496WGMVD5xCrVvOqkI3i5plI4IgCHycaoBqnUTjaMesgZmSNd9rd
dIo2F3FGzolYf8hA2+zJn0gmrzBUbfl8AjFpWmOXS2h+X5kj0DvL4U7bwPRnbJ6TMyvug6nnCyUT
oHCsliVnaobgL4INAGqiI98OBKA+i0pbPCd3T7iUgL33eNqZBGdo3DJZ5gEmCZuHGD/4D66j3VuA
tnv+j0hFmFor8QXirFZIc41DGyykzP33luFf1MyLOYmqS6nsisY08xokva+4LSBfYC0k7K9QGraA
jCGGmtlUKNYjJLJZ+2/T2m5vVnK4IGljk1oyatUtBNZ/LouHvVhQlnEulKQA94hhE17OsPcAMWz6
UiFZuk1vz9ov9smhcvcIF+YoO6EpkBwlRJZBwVjtlKtK1KXjyvam8ORPoH+M3JnEI3I+Z9bqPItR
JgvRoPYU/4PUEOBXiEuPWLV+Ubix4Z9ZkpM6V7cLtqpb+Q8HIXKmbYh9og3nlMFbmETYN3T6cbNh
vHSKUMn2mnAscKOvY308Se77+z54PGPIUo5RcP/rG7d7utWmQqEYM+sGZhvADpfy58G9FDGHZ5tH
gsWdEQZYqGVvlbP+rNwS+RSP+wiJvqs+o91Crz+/XLWZjLsLXpm8gq2atLoD+s/yaKX9y6BngxGZ
dI1dUjYCHWkKQqgdTjPDnprlisYPIwhym40oTpg+x0QiGo5qwcQgyPz2XF5OB7pEEzclyb3Qbu7P
2fYNQ/pC0k1ex0PxnBfYB6xffvg6vgANO+ziajpF0wap995lvPgvewboDM62Xz+CG84me/gb79mp
x7YHGTDwM17FLhnJG0onbfo6jrc1ZDqOl3D5skzNY2Nia6nRorMN4DrMQ+z+S9/itheN0VJ8M1ZJ
fZSqToxiQyF6RCeQaWIMw4n4TZgkCyKRxGeAofOvUMCHP8hYZ4EUw4l9YsKK3RHNkj6mSXMfHH0B
/rV5EctswMpHKs4gC0RrFh4NijWrJkQJesoTgfmwDcHMk/CHrEMyXKcOU5uzLc6GIZqB1AFN6TLI
GVhlqoecJocBkwABZMgJPLk8itFtLiVUXC3VHVn0mLoqAjTmOO0U5mKsxhUUNIHtp+HGGD+ognuM
I6un+sjzRzXqnUOk4SQ1/k1nxoqzIJZSHq2FOrnVY0WeAQkGY+u7OSbxJXLsKfj44ElqXC4fARPV
BZjKkI8JFmeHbHldU8p7EkGa0UKO3j+qzCinU3XN0c7wiSezR5QvS4TDswBOCM409zk2AORyiHiD
zK5n1Rp+Tyyd334HVLoNVY/HxBdobPYdF1AVinlaXF70EK2weOxwBmilyD74jrcnHPVA9bu3HY03
8lt8jvQFag82U2fEc00szR4+8W0mgk+GNRB3lDiDlI8Pcz428aeXVjTJw6tX8TU2BeFPhtMBvoBA
qfVQXxgYlrOtoRaSWoCrkdyt+LV8C8g5Fi/VBiZWf8IUiGMJJJcDcMbAGwDqELVMx8RhsMAhagJM
EvTsaQrCugpEsKu9dKvwDpmvJs9gQHYmD/NQjaznXhxTYyypbARGHxFDQNHQVO+zF+MldskHhC0f
kg0VPlPSiUctpphTxiUSmggkdI/zcy7KV83Bso7Y8HChebJxCh2gmNKMOiiF+UWEJ8MgDjOPe840
+uDmlCeT9KFUvfHEpQxhlsBzPCKFol9nIFshnI966+cCMMs+LUjOHZAgK5pg7mBtVlk0QAAU/zZI
dvsjEvV/nyAE/Zq9SNvYIzaZtfEAJTNupqeL0BP7dr3NiAhATbmVTUy3m2nX40g/gzkd7YLcyWEU
JD9o9gExss3FCMqD3IrWAc0S5J8uDP0KYvQYOT/p/aeDMaH5lQYd5lKzkUTOYqur4v5lwtFY3TT/
KguB7JwHCgAaFTp9NFDpr2Dy9nhwQDBkS+IAbYnnmjkZ0Zbn8kHWSAZSissln0kgRIuCjWQP7iAg
TlDCN1TALEfJKUsR7lEtjFssHLgorxWJKD9DwAuswGbAnmN9GgP7cEgFREuHyhW4mk6PkkbcFJUr
v5i/l/DUGGmRfz5wVBNgTnnTLMgFjJj1BGXt+kP2AxuTekUG3C67cNhqJa5eIb0Bhm7GBJCrAwqs
AyMo/gk/VBYO6WeGxPqDDZmGq1j+PBgBEHKe9gxRRIOdtndvq88L6m2HI4qrdxsTDaeP0+fNNptO
8r96KHzZwP4OWZ2XQwu88mW3saOHo5zTzdDiCqkxWJzVx3/K1YG5GIesef0sgZ+/bgFE6RtN9aUd
/VpzCoYU90qUcPDOOdx2nVCgIeK+fvvj8/g6mEDJI8Xq/dehc6Qt+tJYZexB9gwfF31Rv/phpk/M
B+bnjX3G/zJ1YvwASo7CF5IF0ZvRTOozsWs0LwUGmIbFLgelKN/X5RSFu9lo/vZUrElhIKAfOheh
6ERR80gmVrho3HShfz2/mQW1o5D2ewvVD2rpne6Ll7Vch1hBHYkucGuj3FIwuobaicwy+tWe8f1k
ArWV0MoUEAjSAwHSOXm6ICVb1TL9qufqZbiY59P+tUYxcF5ETwHM8fqkQJ0YK62lzvpav9a3iIVs
S36RDG6UOUA4HOTSLNSzPCUuZngcxUqcr7OfUfycdTG8MKtDBXYnM+Gej+LuLP22B5MK/bmkB9/t
y/1NE83hu68kdGhDnYJpjZV97w87xbpH9Hu7OH5uQEQFdIAsJuAun9y3yIcH2cHg3lmSj+6RBYjL
w/lq/Zhz6DO+Ig8S//QWeSbxyZa2v9XYSDQxl/smsfv3Tb4vvvONgTnaNltyKL5gvOJEJ+v734/G
HnPBFntI1lbPj8QGWvEz3UtafBaCmrnN7DEiAIKUei41+70G4k8xP69W30xqwwnLGZBgwi3RFL/8
fVNdI8e7/DxsEMtYOYQ9vyfVHuMcmjF05YU0F2P48cM2ogq8IileDqea/3rv+L59TbyMwdu+xkmC
kXwfXxF/u7mXDw/CR7yGAeI24PabLD+WLEBA7o/uYUbaIigVccyL1y8PTchI/EvId7a+idoClGUM
TLZ8iWsSCHjguFaVDPS7EGAhdQDYa0RSJNV/n+vulby+QU4o8EMn6IHlAaXtI2CIR2gxB4Qx3+jP
/AjxQKYFvxKbEVq8LuJudEQIIH0TVIdBDHYpG0UD4pscCpeoabdS7A4KboJkivlLHqVTXmHt8lsT
EwZUQK3P3YV2Km/uCL/Cjd6++4DuF8ih3NHJ9I9kLnTREZKjHkfMIoKgyNRy8KmBwZpyhHLcs4+X
QP5BJKw/ssskYYPvN88CEAPo+9hLiCH+yXRHM/p1Mi+4vMFmk3XEoBSSiDYu5tLqeYYSzVRyPgJG
7ZmcP9xC1TG7zDkV+FdLa9TTayjVfGP85kThXR3S1R21yhd6PBTmUGadn/e0XUpLpnXsT+cJfG1S
SCXqvwohZmwztAWQZRaLB9ZNSPNRkqb4M/r6N3agHeNy+uSrT/DiDsf3cIx6pDpFqG7MckYPGfFL
M4T5PQjRHePnpfiA05j64Po2b5h6rxRExWA0Wo3KIB0BUhRMkV5uEZMC9ILOyV+eh8BU2y9AZ4AI
KrQnXL5uPH5VP45a4BYO4r6Nv3xAn4eFwjtavOgdtgumWfnfBPEi3s9BDDQLlG+6j0f4dynFWxco
hqunv+/JLps1ewSDKKmuWGI2RZRaF5G2XLivHvxSazP7ohUROF/0Y7yJ9fW1W6YOtEZKrHV9rvfM
UGSq2wsB56Dh9rOXNoYK2MFWVkUaMKZqUd7orPslY9Td2wqEJu5JXGG/pPuQmy5N8lk/l72v7tRt
xkIhTrT4INFdRmV7h16zRdhbTiLju1yn8wlSPoxHQtl70d/YfPDXDJgl0b/fqyZ4LIjLj5X6dVrC
W0frZA35+bWiHcWwYeKK3XybDf6YxjbDaIBZmNWe7ySkTEXYr5SLFlPywHEewGNcPbhvGHyEaUTr
nQ/znLnGSaB1oE2YMBFIUjCa4xSFSJn9QPwHcQRrlF6ua3phnr4QKdIQcMlffOu0AHfFr5J6SzL6
Yt7/Qxvo6MJJRfxDDwE2N6MKCNhUaSQ4wI/g2V+R+7wwmQdZC7po2D8+KLXj+YKvJt/Fk5tdnDsl
LFO4FR4ql9AGyKlqWEDKbdGAaEdZYNVicQ6yHWV3XgTSt3mLwTPxGmGFegKHhJ0WxGNq9W0FHI6n
J5CSbAsjAzMKnwZmAsL21Th3gIKUoghAbJRfNVFA+Qn1OLKFfxnuOJRXLfWVDz53tBgdkEiGd7wS
TMQmuv21EfS2o+xjYj87ebjs0B8PUPtKNO46V4dU0NFmVC8k4koovE03pZNOR6H0DdFId+QVQ09w
cSi7YHJMazbIEdubDj4IltIRjil5qC2Jgwg22f0SiR+ycQaoHpDnNKS5JCTqe3EQtEWDyVZBtHv9
mZc/vIIn7T6GX//IR2UNUUjFiJmcfgOWul/KyShEN9L+gYH8+BqFUKFIlj6LbsEgxhDEJc0Fde5q
bDY4o3b8APKxTILPSOWL5oRPceoDEUaStIiVsHAxDA1Gc3ONLDRXQsM6A+oK/xOHzLHUnjkdrUE6
u33URk0EMUzajnlPaGi8krosv2AWA1pvOJlsiqqUA95Gn099VORsQNK3PS+mOxObqgTP88xWYENl
U32dsf2IlxnPtVk+7VG90+egz4doPFd+bsmIQWaE9OMaCb1lDkduqvqan4Uf75YQkMP7qkik6LV4
OWYwjjV75MCaZJeqQ4QcIww8Qjbzwl7/5dZyhyQPAs2lO/avYY240GPXOhMIrvJP43xBZyYgkssc
mF8wQWD/JadpyeNGhOEOAvccMoi0JkCWuwYZPRR2EXQCNz3BVZKh4S5nJdjPEOtN8Qp1fEOhF2QB
g2IfgnwkujrMZP3n1FxeN3BpGJ8oEfgN3AVG/rD4fdpRMvFNa/FDu9b+UdG3K6ztlaQHEQVXWmSe
cZiEpj2ZyhgAv9xsp/hjHBq0NS6bYWfLc/0ozqB00Uzwx34Ab/ufS0OeIAD7BRGcjjylxxwjuqjg
Z1Di+HqMj8POAQhFmlCG38TS7aF2kFcBmk75b1/jk7WN/n4ZO0ZIN7oMklcnGxc19xGXLkwbm4aB
X//dw2qKlpl3D79IU0AdsCMgMQ0Sy+bU1uRYYI8B2lI30OC9bnqhTrYcvgzZ0ebtlzZnWIAZH0wa
xJjYyEYWgjX2Gp9MvPU0RI/fcRfzERvFbN7FHfZ5Bt816Dw7KpK0se7mKGxbp1nvnZbN9Kh6elR+
g8SwRg4n0Fm7+/T39y/3+Awy4lT00ERMxwgg6KzfGAq9pSMwzQJZAhsROtPT7BtouFCMAx7qjmw9
Al+CMix9lWOOrpn6pfuY1HO50ZvChg6BGctcGYtyX+/r+OQ+bQoS+y/OssluJDS6pBlAJHrcU5CV
EXqEHw8bxd01UX7E5faN5Q2AHA+SBi+qIQh1Xjmlc3sEY8MD1bgASOAI8Miw5LzOe+GtLUFSzsK3
dyK1e38B3uYJqqnrS9YozYnKTUPgUMQTqn32URqkLz9dMtsjwo3mss/TVrndFw82sQhfC77iMHad
h5xm46J9eczD0Rc60xzo50clnIG1WZTQbb8lX4vuSedw7FEPSAIHZjJBQEQQHqiK7n9I0tGH+CwI
klA4gWTVdCoHQamAzPc8IS4l2HZ6KLm0n0S3REuu+yI2p7RVD8CEXWRNQfNyqIHyK1yIlUMVn6Zw
+WJ5VeNjO6HtQUBxC85SLFfRcBWOhENyFm7fxHP2080l9U/rPETU87slR4066lGhDhH2f/AkjSWz
Vjv5Nr3sUP70Ib/BBmZfigDc9Q+kVzQ2LsLc+naGkPLcQ7Bk8jdheGw3cROASqP5wB6V4/r18Pv9
aSGt8plmWFASSKDxiWE7wrowrLk7zG2sp/V96CNjWbIK5OjjaVSGJKT8v3YoApcvxrcEFW49SwUd
BVcHoVnDABDEjueu2ClfCmWg+aPjf+2MvQ+HX0/f0yLRcZ60qX5zJ3PWIBxp/Y42zR7SH6rfOm9s
ikecJsq8XMB8wZWS/IjrJERQqKEJOxISSGGnC3BSKySycovAoXoSKUkfkuc/fz/fr0Sx75vOfU78
El1yWGWicQyVLk+AEz0V58qEDh8ct/4mNSedoYtvMRJmzgM5xt7M5rN4+UfEQd786UvOehT8CXuq
mJDR00VkKkiEFJH5pkC3ch/o0frGnA3fmgviFkqkKNNlGB5QBbMsig05enLaqpZmHY8MqavLNRIG
HymV0slVFyAVE9NVQ4qnBxnPBgonSezD2tycuePNYpIN9365+9xTZ4Jip0WoATvnTxDc2BNy6eLC
KFqZiYDdwaj4F9tpqjupTeRQw+ARY93ciJo/eWNzgtcxguGot2A7X38jzINdoejZcyllDyCcdQ+R
cWJCN9/QmuJxZ4sF/ptOf8w1ZaY9WmfTxeR4LK3jhKyZXSPcX0LL8d787W2KHvIRk4BQg7BAx2ZK
Pr8UGNLKob08G9nHM/ONeQrLMotSrPMyaz6bGdbOu6GBzXQTV9NNaXmzYBJOhDHpw/o6MnX0QOwG
KChZyz/KlFgUBKWbW39/W2DLjD4Oby/6v/zOnMc8X/9NHJodU30G4hh9Js6+92A/2J8VQCymEyT4
36B0cW8Sd05cgV/m8A7GkauKpgGBOfpqnaPjWYsnDraGvegwMscPg+7cKUQMpmejOBtuFRs09UU/
NZ1NbCXU0A8mRWNMyJaGmt0h85VfemtDUrG3sNTvsT5tIxIwjBNPAanijSqC/ENLYEWE6aWIcUdP
njFNLmIihlzi5WPDHYcPGyMOB+CCyzwr/OEdfR4KX0yGHjatWI4QaUQWHqLNiY+y1rY4nzbQzjha
/VCd4cihdPLcT3gteGVAn//9QzulprwrfKjIQz6r4Y7jlgFfhOsHeO9sMtMArWyPhaJFFdAXpAoy
BFtbWZgbtbIJmzmKWyzwBF5aQQgyN+OQU8LsPTGqOJ2l/vVc0TV7IgQLjAyuplBjqeH9yN6VyHbz
M8p6Er0VP7nLLtdWS8ah+FcFeM+gDPMs3I4W25MTHi1MEZhHmj3G5I/LLIydkW4xEl408/Ww2WPj
bF0WT8v/uejIffBLqybmHIxKnFPXBjdQXRwwsdE9/Waz0++DvD3dGqv/G9omTWcRPseL9IJEWGyG
VQxFb5FtJ4xkUMJE/oM3Uv6NQM4wD6EENvHpN58RVhEj2RpIdBgJLwAIEtlCJDdsLj/kbmRuhYCN
wfHQ52RMIhrxvI66Gi+4e2Tdwp0VhWLyRHowbNAgmxNws2vEh+gVE2CIUuCz+dxc6FxIT4Qu3BOo
bYRly4mCnRJVlFTMFE/M/0SDXyJ40YbnbMn4FuYv78j/spnEmAYAqP3ztNzK2uZO4yOyJ54noPVO
6lOzcAu4pMFzrxzudCPEKXCKE2QkcfLmREyHmwr9kVYI7Tx+AqeHK3T6rceitb/i6pio2FpV3MTZ
to3B2tHcoNHFS4prsqddnuM1PQZjwyyOEopCcS8lksu76g5TlHCMu/TFSBgtAHHDq3QMa4V7TLUJ
1YyBBIOKoDhzp67MGGJepNozNJgNsJQAr1+MK/MX6JQCx5FtpRUDUTe98KidwdGe/7mScWtnNDUn
q+zCNATCMAOmNX8P4q/ap8QeylWSWHTQ2rBilW3NBYf1tHkjIVak49sgSEP8GkUlQiHYMcdcixJN
jI9okchxfvsppcvnNQWlPpLjTlrpxGDl+9EejGz+AIOdzxgXSv204iRoIJ5NgibNxnY2mNfl/b68
0cG8/n5UBkoj6TLUcf8CHd9Hmg6zcQfr/T46t58p/KRnfWVKv+3gR2SIMmtjKDK6tuikP9YJQyUU
axj5MK9xsxk0mrF0yTCpFYjKi8kDuG5jMUUbAvr5ICfTI3Z+qGqvIF7L7gswBBU/3S4fqo852ZWg
LWYM94S5M3cEf1PgP8+QAvx0AMYPstJcpsc289Ll6TV9etkSu9kxw00f6MgnulIpXYTuFlCGko48
MZ8QJyBTkLo/QN1KCxRVtgRuwtyGOQr1mgnz2xpiMIJMRGFZp6jUPoSuF8J0tZaA3WTSj1/dEA/M
LIxoEHgG3hOA55h39DCpdgBFshpS4JYWnCIhmxkwLqHnUDUxPQXeFnZ2KeRS9BtetiDhMTY97bJj
GwMVhTTVjMU5cuL8DQNkxaUzcJtzx04LTQ36GNQoDCtG7ylOcGnElIrLfmH+An+Kbhzo4cAMldYl
F6smB2L0k/xQTFZcmgqsHSMZSuZsp1DWju2+2l95S+ZAkOEVyUoxpRuHSFPdCubS2JeK92Wkc2fe
yALr9YgOBu89ek2xZqfp8qKsFQGCrgadDghfHAh/iAhlagFjMkzvQdMsQ/+v/WP2bd4cZBgK0BSC
kqUfGOZylmAVtRmzcxou4IgFxYuxFLQxnUYl7S014G84WwWaIHkOuSZmEbJHX0RfpLdFh6+EkLDA
T+yN+2brqjIDUJqJPOs8ejQwQIBsWz0i3X7NmEO9Mbj5ZRR7oDanUr/RgEME6uqRW3fA039Gv8ov
JG5kTZ6fIBUC9fvr03/T5jSoVO70p2u1WuYVaknP/Ken4uo3wEBqJnNyoO7rCw9qX615J/Og9VOi
Ojf90sYcTz/lnCRIGzSMkPPmOyvmqubm/goIAgxaNWIf15w21uQUo+/Iw8zd6G5ojCZcTNn0CP0A
cy7cxOucuEX4aPY4zUK/Y4oKeJMd+Jdg8aGLU7BSJwmvdTOXY2ZJ8AFPwL3hioktihyem5lekIRK
+v3tFShScAp1Ks8bS0p7L043aMusChYdS4Olqb4I+cSccTsT95gk68JdFJCEQDycyjeLCPJYvkUE
D9I5X/FwwLjjvirQBePnO+GtgcqxzE7k+IH4a3rVM5yOURdZ8cz2r6AvIn6FZQzMmiXEq5Rb0mk7
w7Y7je7qlpD0QN1DwQie1h5zxB78FsbXF8iGJaNCqH+029wazAx60NDS5Jgj0M456FThmTmVUd/N
0xD3zI85Rc3oDpfkAmGGB1UF+IDtaL4kMtVb8YE/AvuLqqXpInqbIhi4hD74prmoz7TzUGBNz8CX
/4LMRT728jSigkYns+F8KcaLzJ6QfBKtyW5GRHhDRaFHugXmnOVxkx2YbPIGtO6JKaC2tTtabUCl
s2vET9SAU+Ekhe4alMgIrDHzWBxYSPi8vJhyILQn1xNMU5cEUiFwI84CtTfGjweOS1GErOWJu8+9
FgPs2XWNvCYPGT1UQ8SvM4ha9k5AtRKCDB+/u0DBGocAWGshZwqnkacItEoJtAQhlDcjzNTtEKQ7
o/o0QQqOhDEVp/mg5qZMsAEikkkOLHdg7igjyK5K+w+gGTE/lAP4nsC3IW/m7s2ICK/IA5IbZl6v
+cro60aXhzNcExfAK1wjzo8JLTGTCXnZM926RlodE8pkKmm/+jcVv+9BBLycSxXrv9f95AW+x/xm
1FLNabhjEHtGDvFCW5Tle8FrSWw9EFarMw3W4cz6YvGaB3aSO+13cGpXok+/zy4Ia2ALT2DDmJPY
x/UHZM6anANYO5cKEpastnzJRtEyNgTjTgG2JGBxo6/GER8/GoL5Ahw49uZG1GtzxstD6wFbT5cg
SLihjwu3TA0YZQmIOXhatpi3El+fX8xjAGa/+81w/uQQ/WHS7HljI7oCaF6T+KDU8MbtnXVjBEzE
OUy61PlyYkQ8UWwQdJwRhLSqaeWh9o1kJqiPC+j5oUONGsABbwhYhRu5HeFqzE3mFCZLtAGB9aUh
OHVwAB84KnOBEtf2kgwZhnXMMMgBeJxegwpy0ZF31vOk05JGCE25PYSOi3bu4bPkDhAB8Eisd1gK
iAqy1GQkNxBYfczuj6VOMYKkwsRjvn/nnODjd7nuQCkC53+53g5XQMP8MbKvbLuf5SldM22/rweU
I7lcMJYK730BwJgZC6bsaM0RHsSfNhrX+6R4J1IHM7r+gEDH4x6S6BkMFZhSxFbEWGvG0iC6lIQB
CmQ+/4fogFwsZjAz4CnsfoXXMIaZ33djj8ss8vQ8SbWkP5OepK/HWtHbw+170NvZRJXn+GiobZ28
uv27qkKQSOVO/sJSd9szjqrC1zB/wmUfv0hSwyc2FcPYlRofpf+hqB2gnQgmYAslK85zUZROydaL
RjVLEUyskoxnMmUW9xAGzY+ybJGexFYPb7vMlWSPTyDhlFj14I2A2goDsHuNWVzA1x1J3uK9e8qL
D1PlzpEhue5Q6C8NNmEGmHPqLAAlHlgA2hf0PMgCfOD35BJbxhg3KgZ1PX5Nu27ToD0jCZHM5jZn
byKm8X3SVsn0eCBBpNDTxK3XI9SkgIi6DfGDx5uPPP6yXSjMKBm9oVK5mGjHu/p9SqMn29OLgI4b
k4Iqyh3SDQu17BjmMGl5pev3J5LRmzfQuH30B6VWoGy8WxlhJPSzQJJqxYkm9mvyCKS6cd8jGF4P
pMzkjs50Hz2eLze9XZOruR6eSvCqavcUtcO6xinoreSbD0iUZrIcHiD2cpSGa373plAUqw+6tmMk
l010Z07I6bQmgkQKU75iNGwbdPPH+SeWtBLUB/Wl/HX9YOopDzID7TdmICpr/b64P8qctsotug99
cqrRCzEypyv/OoyhK6LHMKIjnT6CU8cCuQMx/gCJkVu/6wYEUpXZq86gELf9qh86LnzPQ/15RTrS
ak1p+BUCwWMDddT++zWrUU7o9I9bKE9Pvd++CsimMh17ZVwjs9E6arHOqKdTFSThb0ZTDeGvUXZF
hWj/gcv9GUH44eCqurQ/p+vagEj1lLYaCrpd76bXTzDpZXyRgjKTIpUmc6sGD7h24m9QHyglIJcC
50RPYtzUu5FB63FIMoSyzVvyzDdvvJRK+WukGJEGx01FefFVTm/XlNk2rYq+sx+gB2/XJsxSKUoH
NFW6YStNSGDNrPmVmN5WZLg62qSnUxG8Nda+SWPsKU8lA2o1A3EzfUQSk9gWnNgd0oGUhgrcv7c8
iiqsFJQmekvf4BNqFHvh9SiIePTtonhPlRMsQ7QONQjgeQ1SQNl+OmBAyFQrhRTctEdUVQx3DQxW
qrmOXeSroOXYn76U6mDk5fRBDpSPzsqN3neGmgit4DJfGvnDLt4z7Y2zItREnHNO36henm4oIK/q
YuQVTebchu0wzr8zQ05uGinm7X09pqPnRn6/AUqtx23vjOIJ7HnVv7KvyQoaLX3UjfdZbQKt4WQy
9MmZjT8QJGfP08bIhHyW4xpsTr/jDqYyxkLlyL4vzOaNlBJ634b8J9VSmBoFTyDnCDFU2tX94+uk
gzc+fasqT2EaSlSAqgZLAyYH8erKlpF9VnjvpO+VBJiCJ7cdMEtsS7K4UQzo691wl9DnzLFkHSZh
pbZBPx6tK+y89CuAI53uMx6Z7RPbNh5hA8p3NdDZ0WivyKQo5ijJhYHoO5Tq1FIlk2fSkcsuzmk9
9yPqcF97R5mJ4U2joQDQ2EC36A1NsBsu2TyJbtU4NigUzIcHF71rlu/flqyhyn4MkIVQcW+MgQr7
wSb5lxc/E9RuxmOqYoTdK4PEhw0WyiUVA5pI6Q02ChPxFIFT2GU63K1rEQ09VjinycuajE8gJYZ8
pckZXotKUMpMVIG1aun9PBqZP2Z5Q8X4qu7zjg3nNTUHGKCZFFS3wp/UnnTVp8YtubZH+R4931Oz
qaJbtSPgihJD6q9u32xk6qguT06IbmNEUFA9K4w5UwMgEyZ35mg6UG5D7USmaYQeS/mjBrAqzB4t
jGQC+2sDmmOC92PqkPyxJb5Jge0u9VDaf0Hi/Mv3gyQMIGEwS8b0Bqei9BFOnTj5WDiBX6HY103y
vAY8oDV0kxNiy0nThBhdSKrLeBDIKLoPHxvH6ZHJOBHRnu4tDBX5CicjPk7oJyLWTA+q9UtQfa1/
b9ym3LDZ8XeqbKWyaqEt86bAVEmjlILaBL0zg6ySPOaZrUVkzORy3d1QA2P+mF/b9Tij614Pn/Ax
wnFHJkxOWrwIxoOE6O/IYCO710b8KIqoreibt8eW518E2GgYMxGn9TOUGopUSEuyy8+7UzJSIxwa
YYaaUEnRPGLJV6MFjxgxMMfo9MaDJtBNWSTfeZxQiEmxN8ZoLypkRDjcUeN04+RzIvcvHAXVrsID
PgBdNENRXH0uSizxCpglV7eeDtXZuH2dGIISoSvYsB/kKehams1Mf6GiR6VRS8HnxiQVbXFalVyJ
5r0Y/lnOOi+DpALnrhGYNcSh5K2WTjNszCbGkaO5kQ5sKcO6EZqFwFauWPIsVYO1in+cYIPCu0kk
WmTA5doSiWoG05BxTy3Pb2F4Jk9VpQkxF4CeQKluxTAt0F8s6EeVN+AvrHDiaFWl0XDCdxZkb2Pa
bwgUihoB+3sUo/9IOq9lVbUtin4RVZLhVZKYs0tfrKXLTRZQ8tffxrlVJ9U+KyjCnHOM0XvrC21s
kZFUp7Fqy6Hsa/HPpFh3E+JasJqU7BcZfdwUY7Qq0qkhc1U8fIlt6CYYPCFpYYGRcqp97cH7qQzc
8/FkVxhrpaStJyQ7pcGcd4/sMM0cJc4uZvhP1tC0drwKlM3Ciq+Vm/yZadh/83VKVaR9KSxf4ZjC
hHRi4D4ilRGjgkx1xLwd3+D4xUKTWXW1Uqr5YKxpsknFSCl39ImKifkip14GT4NVKhPxTQkrqI5l
+XH1N/FyXDmdjGFuXqXhPhOxcr+bbZZ0WJ8ocdgSgwh8zEB9BgeF0QOs4lKfzCYq01hQBQJaHfZi
Xrk46pIi3GW48w0ImWH6U0uUMRHnF3EVyms9olffr4s2nokkAxmnFHTYAIZG7PBwcJTIOmMp0jfk
ti/bD5Fw3xNnhLBd9BjRVQC0scHQ530sk5WZ6js5Cenmyx8XHf89ZVoeTryIZ5bPzMw2hsZTnWZP
SZNWprlL7uB/+TE6KVtyGa0kzqKB+d7WWncxWF0TUWcGwb0Fsh4+e7uvOQvKfENkCFvFFEpbynGq
N6lf3ruF+Dng7S00nNsaDKn70E4HQ9wOukmLAUJ1QzeqJTBZRC0gnkZ0BEHkXwWij0YBVivLEg2R
JMKj7DVUAxLKQBOsRxeT3YUTI2X9ejOrE81bKezTUubrIuLHIMH14VL/YvDBnnXHaJ7pY+r65l4d
9ZYB5HuegiGOimN2T7zAYMz63X1RpFWisagaznBJCmmngHRBr+rrdTDOGlB3ATtwHzn3S+ZyNMRt
nM6k7ypGNc4JoZUwxd59mXp6qNiUcwBcOd43U7In+d9QcDd28HeChfpXjsBVYDphu6tAahgqTs5o
UZXcjcQUTt58Cn6ShHab/UXxrO/IZ/6YkIMiryTlSzX8NzezSucIFy1qbDqAyOLuLS0AoHfCUNvl
p4JP5FV0WSODx1c5pJ+Lwt1vigeBkQEBAY1yCAwAU6wh98kTLWf6rehK4TPJ4zMbZTWxDPksDa8m
5LwWzrvyr5o0i5S0uaAquMB/8c6sgT0wiRfLH53RehsRToyqRF9G6W8lCU5bz0Pz8jU+dJt3Qzsm
nI5cUFj7yo7ttGFTwELJCTZOaOqO7H80SA3YhViBXsy2+hF57BX1EkXQGjJ1Qo869T6NxHZOlGTH
6Lqvjmn2vep0KFqVhVaaDznR5XI849+umbstluhyq9LBDIVzae66yfDTEnEovUnP5FSJq/trFoth
MLxOmvf3txcw7g1yEoUNilY54/AZICYHWUHTgyNTZ3BQwEXaJXOJhbOOmrmqZL6hPWKTBCPIOOmE
dx5s7lFp9+nb6rofE72QLK20ATcL0Z3DSVZkawCbUZrXtzp2bOi2xb/NP0UigljGYkppmvGeQ0JZ
RCZVwxu2PoJy9tb7sBdCnG6jzUlYfcW/z5vxIfyPIviJTL9AH0KpqLe/MgCa3i9TOpefGqsQPQ7n
lU9oFqN5VMdc7HIhfzryxPGIdomntN1ZLT6kPL0m9cTtdWiB4zKdUVJVvZewDI43P3GNovPW5uNZ
HUbEXVb+O5Z/qt2Hu65POBi2ih+iyo5Mk2M07VmO619uxTBFUAIGSTM8xg0JEoKe4Q+XlSOQQpOq
+ShLI5z3cXEcUB+8pDdm0dLNAuRw/DId3sZYj+gjcYMuUoL6O05l6O8Z+t5Sf6he+d0E2jYrtJmc
MT/RnApbM32AfKidd/Boebqq1huYUEy0z1ola0n4RNs38QXNvgRS92nBb5k8A6nqDIwhUD729COi
kPl2cxbbp9Soto49qeRZKjpCYhLy8MLczjW6jWSzTTgciPfJcqKqnibJs4DP+V47Wvfz0VCDs11M
lC8p9INfvsE254PXwyfUMkQwyU8zUI3TuhgbzOU/KUKBDwQqeZOJml+UiLFMyKfVY4frNgBKtX5s
CgC/FYxZUiP0SOAGk/5moADl+NQIyBlwPo4nWurYfjwDawwQvqu081spXkQlXtrRjd0Lto753Ux5
U1n+dlKFfB06RuY8KrAX8mVhZpJZzDoDOkSUOS2goC1ooXylW0J7793uhhiGXPCdv1uFlHAGMMY0
eysnXUsRg9aOOqSv3lzGXDo1CzYV5+mC7sMQ/N55coXmqUCEfuuApll1v120rZXZVyEfSZUhNXyS
XYDmttaeJnd9VCCRnVTHtzGwLipb6T6vRHWeY9Ipj4Pau/dsE1U1mfbUB6mKSmL4AkNiCtkvJ+UP
J6YJSzCgQ3VQb5E4kLCnz1r5Od6MsU7aJ/iKLsRLB/MW3FQv+hMdKSME2BoFvxww84IUNsTdIlZ4
WjNgVRyaBFngA7wzaqVTVsUJ6CQ7ilX6yPTpe8Qt39B/R8Afz4OMkKgSpWtTJHM1ZbY5xsW9VWy3
QFmJv9AGRqg0sN5lEkK7SJYGWLSIopKVvtdgwYfSgcxP2XxQKRThQp5oLq14hZTLEuNLb+KGS3dd
8Zl1IkQZiiuF6N+Jsi7xJ4nar45khtO/Kgduk6TndIIUCdDL8Pa/XbGbhG4Vq3jwY7+JPi4NwdJX
41/KzfjD1FU9RlBlZRDZSyTa3E1Dt5MxxhN5K30jKxg0P31nM6TnRrD5UDy+J+31ruDQkOXUTceG
U8nMDtB+w3BDa/13WC4mKoENQ33TB5zETTwh4syE5K7eV4ooOPSli0ecTC4fqpeSmUFlS8wlm6tZ
rdXmZeRLQeXlkzXCkxPyxL+FBROurFkVzb8OdqEOGGmMiwQdxfSFWX7BMRXvFXPg3M2ZamX7bEW1
6JUKzG0mUgX578EUSMKV2VoDKDaYMbbl5n3fF0xf0A4wdoMAw4fBuvZd3QGD2cYfkxZI2uB9NvTM
xh4uHTdGzAye5T2TQ15WQRm/4FuYW8Fnr+mvzZSIWbrqUApz6qLCh+mL6J/AoQXYWYy+6oJmbzfP
V/KK7i30Yqz0iBLxL8+Y5ryRMt73COuYUwc3mJS0/VBcDBcYoHNAIRYwAWeYb/F1MSWbMjYMjjTw
dHqt2Pim7xviYitlvoIhtXuYtPkYTdoPCtIKVN42xw2X8+pCWycX6pkgFIArviq2pcVsk1+ELPtW
Pdprp07V1kZzO50cvySosQWyhXDItfGR9MYjQx8jLNHj3XWPdIcezAM3vLnKYUY/ibYeyLN4L3LO
hyiUWVEW6i3vXPS76HRohY0fhw7x1w4v3M7hHa9lQ88ASVBMEuGIOhbXSerOe/vJ/BKv8e4BbRFl
kLRNI1fxh8d9xuBQ3jcPUlzIwPAQabBK45wDPs6HYuNVprVvMUqR19GLd8+6FmCJQ646wk9QpT0x
5WI0gYhks4byU+FG+owDae2Pgm3IT69Rw4BB6YD19sZIFqDs1+p/igX9KGtsPk+bB07lrQBSgvFG
MM9mnWkzuee6v8av+W9MjpPTXBAKgJCCvFfasVOy6Rf32QutO17PcEP6g3enqTi9z7hhmDAiNIoZ
U9MryRjYmkzMXQIAeH3QAvTSuwuegLyaW6B5CBnW1a8tXVnO0DE40g+JUUTY/EMfg1EIjgmM+s+U
KFTkGmRKK3c88MsSWTfN5GMlr0QZ35XKyJPje+ewcn1OzYrRMzOeuYSS/k69QeT3r4kn7rCmDzgE
brmpAmvszX06i+3r2nn3CwgrG+Wp/HW03Z3wDHGGKA9HDvUbN7Poizt0lzSzXV3yisrtPIkTERJH
Rhn7+KayPOMjjBwUQECb3+yQVjlWBtiqsovgUw9Tk0wEcHXTj0vOB23P8wSNHABca0I02FPws7P5
lEF6o5kNF+0SQxt1kgGLacErsz/uX3gLX+R2MytHQyK5QUOnJIL/OItfgmLHDs8nCwt+XfSgdrhr
mWTECnpEWCOXFM8ong2D6f4OyQxHkHMBXs2uYZDZNWN3DgNTBgYJZkFULisUehS9HFJXxHgi6PcJ
vckfmvt+aXTgr9IiXWWE2yyg6+rX3g+d3tjli8mlbFwRsgserY8V0KC9ohT+jP0fMDTIJivgaOgu
Z0iF5ki9LfnWypZonT6rlH3xmmwoXvRj/BJ9vHxWtClyN9g0KyQqLvrseeJS1JVezx16MJccu4Ut
GW9e5f5hSxS6OYVY/fYB+EbGVL0OW3OjbykNN8Ao3Xk7a+Tp5IFTam0uQ8mNyJD4rxUldl7Jpx1u
IyS+a0K+aS7yGtkKrNAzkumGLscxFBDWcUtvS3fyUP2K67ncYXwJFYcxAq2TAL046cXyIbAlu32i
KzU1GxZhvBb+fazf1FHjrWEJfjpvH8ZJ4GlGUpVh4+LPaqvEWj77ov3j7Qf/FNDudPCSo+p/UT0w
fmRlPcVO6aOhfDuwrV8538DQEpyqDylTe5icVU6To6HMGFAICBbB3/H51QzYYMLhl13Rd9NWJiCb
+f1mLu9raU2Um/9e0owKKXP+CslOry3OzQVHiLHtsmPVZiVukNmuOKFaEkhnXE4ywkNum8kt2Jf/
qiXr86OFX1wQ2InVZ/h9/04OJCsV+rTfhL/fZXQNfsDkePHuu/0uWetYk+34dFLp3vLeGeJykAMx
8/87pDnrO5Ru9y1SPHEu/eRb4KRM+TfDlgjNqe71P/22c4o90Ei0EtG1WTEDYedfm1dsAXs5oGha
FJyZL5Cqsd7p02ijXCRuGar0ZDqfLLCRKZgoCTrflghRL6otbOnpetk/HnxMuOdkJ/3Dkb/CEbel
6yovCi4hltUXx6xFdcD9y9TW3NMC+DywtKxZcq1HB/iOFgp64Rlp1HZ/7t8e+YoI2+HcBYi75/UM
TyY+k9QaNu1MrYj51DwGa/ddvCxY/NHOIPMl5xxbpv6vuvG0eX8cjMbxG91BiWe2On5vDHFBWozx
yMoiOsBv58qS1GLMJvx2u4AEOA2+qCPjj8sUROxntWiHawUFKa6nv4giCqmOlTrcgm88tQwBz7n7
Gzwbic8wqpYC4dtWdsC9yCPn0dfOUTHYuQ1wtdiz7LZ0K1lfWW08nkssOaMDlGSLFS3ftbQyGBv4
kEGPDVyrLQvaJpvVZ+W3yyBcFQdaLwtydlAd+8xBsll+esTH2DeftWFFD9Q7Ge4adrsTc49goyHJ
Rpv79/73ORd7wTYsbgSrvQ4WPlkr5xSin9IBPXq/UNxxAIIGyNJ/wfexwuBxIbOWxz/c1z8hWawW
5mBCnOJ1YnNyTnLkJ2f6HibmWTpSLwDq99Q21ums1n1U49hrTC6RDLtjjfggIOYXmodDR3Wr1Rbl
aM0UV5nBZL4jgljVzrnwmB0ioBnBbW7CCYSG/DTi/Io6WgHo/N9+Qn8oiWCkre6L6pS+Wr998B6l
h8SVhg7rwmMnF4NV1QO2VSAyf6UsELkdr3l963w5cU+I3RkQ4XB66IRs2opV/zP+ZevK1X3jlLvM
lJ65z1Z0TtixNrqXXN8rYyNdhz2JOadfplPXbg902RqVlSwS6BOpRPngvBaY6IxX7PFg7SYz9Wx6
qCD+W71BlmaWZPMkEay+xEFLo+X63+ffoTD/V84qc6oee+tBP7WBBo9J/Mb5A7fFdzqPNnI7JlfX
xM6n1pnfQD+vxzjSz3QPLemNh9I8kpXuSv6o0BpsdEH6uv8jL5KJl19gabCqVUx9Ltj15WfY4H5B
rP1x2WBtYafNTI/kViKUHPWK+u731M80spT9+1666Rt6iWwEWDKPOAXp6cNqObNwor/F45wdeQ4e
bFv6MjiQothOK5ph4F3YRLvtgnT05cBTnK4Qw1F0an88+Lgbgm3wg4x4mq5P0jVDJV15X3jOfMhr
E58HAkPJZ/ZY3YKN6Kg0auBN2plAjT6tPOkxurbfr5LDgbLgxl4pJHyJ3uCWe0wwujWZl9P02dnt
vJ0qICds1Zzef5PfmnEF5RoLPMsb+THjbYrT2omtdBnfWgSYpYUEYHJLj6XDz/059YsTVxoBJfp/
AbtLV2DDJ8sXBzMdYgwRMg6z9EHtkF64F1g9+GBVzrAr3LJrtF2j63bsccwCN3s0vGHN+qdTePvQ
DV023sCW/yLisVzJAZ6Kfe8fHzErOustyBxzpm6Yap6wQXjvo2xHfJGA073kxw0oLoigsCUIsf7k
vV0YxpGtO7fvS+b+5ShMI4YMAP7HrpfsO4c7E39PvgYbMrdX0ZL3Lp+jrcHS6Jf2fRPQcZtOIEjP
+suwirAj/+Uuh50YRgY+i47qB2kWldMro/xmjXjPOFCzB1kl/o65fqCJIMd4nZRdNKxEaDitMx4C
345ozdX5KYIcPs3OxEp8XHJMmxG8e1L2/YxrZyEVZWF7dqwxf9i455BsF9JefEa8ORZ2jj3/hk18
MlGv2TiHMc7AOUCiY+UOp0gWK445UorlY0zPI2JOdqJj4AV/DFbUebgYThOSlXpbm7U4IsJlCX31
nGAcyZ2OE2z8b8I3ovNYP6mEyJlii9K2dT0WOITQCCpMMVDlE5dM1kW8bjkun+tn47wdLnjoMF1j
UznxMSfEhywi+4Qtd03DC1VXdfmynd66R3ypnJjX8MQTWohz2mlMUA7GhY3n8yL1fJ1jPpRcFC5s
RyM1ZZqwAHCeP36Z0BGCyE7fxWtlHcvzIF4wcyL4VZSOgBVw7pcBCqdzhzeLce9Q0QBf5bJXp56q
ecAzYKmZdLKBbwGk7Oc5GkMLL5EzeorTPUYvhcrwO6VrLmAjRDnLBYcYr1j5mo1ItCB1jjw57P4S
PDYtOX9HCOV1lF3N/18BU1LH94WoHzGJGsv7VkZ5ym2cOy2piFRpT94KvifrPquck6iUPCI/inb7
R9vNop+NgFBFOhu50hibl4OUyee9yHHakW9xblP1bzurvrZumYwuo1cR+dKTH/3lyIBodbvjMopz
0NdvZteSJ3LvsygT/rJLNrnDKddC5Gx3WDXi9a/8CmeczEsfIyouUcqD96lETkoi6ao+EkBZ3aDI
ON8znyUH/WApsX8ASTrfA2KhI09ULU6bnTOs8xONz6aHMq1y4FbWCQEtdv+dqSeFaYhFg7e1iLwh
iJDvh6shrFP3XYNJnRfXcd7qquY1vYzaOSDW34XRzAJYYAxXuJWo/hrHcGX4EnO6rNyE2TYH5Acm
wJYdnt7SjphUkpU9Bhijqer/VHTpwAvwHW/NuxsfgaeFH5KMHF1hgPz2Iandd6hHPdEdFo9mGVFR
rCDWDYaf7Xk9kKGUM6na9C9SFy7cL4QpF0gJGCHkAvTKaCgQSUKVzc7u9jfkQgWwAB7pkcY+y17w
wJfDMfxjAMdWATKI3kD4GzgIvP7yc57TA3RASWl2RjMIIzYt1PXE+ki29gq3NMxGfr8O7IzjN4U6
43U0Nt4DHhmqDww6NOOOFVjyUbMYH2jZfl/ChQgI7mZdpbFAYu4FUfHbayGEELlH04YwEvpvU1Tz
xFbx3G6QDXaS81Y3ySxR2SiRxcyZo6L21rEvYt6eNsf8Rn/1gZjIg3r1Cm76mu/KmEmPLZdlcgwv
X2EMQE33IxbTI0Tl+PnVz58VwH+W0YKjFD3bNRlDv/UG3UznVeeKHvNU8MVrt+X8SzVElbUDH0Mn
sfC+oZfOqh16to8DU5qm2hVlP1MxOhm8izuJFxZV00SygsmegyJKgvExwJX5RHM+rC/JKdmj+I8X
yE61kE9NudIkCjxikkQG2X8YvAtWCQ65qKqep5AioJsyjNCXpTGWOqeSPdJOlsVeh1YkHnUO/6nT
I4qAtZZvQVIbZJP+pJuep4itCxnsItxHyV6Ltg0VMB1A3tFgPWg9QWEmb7C/Mkq9Qqa8hgAtuLfo
YSnOII0JGBpKWCi5N1C5QL9MF4AfWfDMCQSQZJySOPAjtGKS96L2dcPBAiaz7f7R7SVh4rdbtLBm
xuzUyTPe3w/ZEUlaQcjotNzLF9Dc88I3Z5SBw6H52AwNhQ24wwezPEyGxG3puHFwPJ2TM9uJF1Dg
CluMtSfNobvhcpaCOjwF2MPBTZHmzZGUoeRtE1wMzWCnJJ7ObPzE+fu777BEvhBa6WMbMHHyX4Ns
Njs+sETO7yo1HbNrK8gWqDmAiwBH/NROxLK8h35oJd63A9HFMdnkMKPd6AFwN4xsbBV2Jn7qNVqA
H34Plu6aujUDyRrtgN+H+rzX7aBaaGthZprTslggYRQwAs6DGbB33L/6T7IwOCEiM71DrnyWBIF+
t24N2ZLBIjwl5JQjPhXuETJfj+0OKBuBEFwix/DhXQ20dZFW6khap7CW0e7cgxlvHIlw4KX/Jk+Q
QvXggX0PvtNN78TX+gbuhZI7GLNd5CXa6rb8j96gMlakDzf5ISeb1QDG8gqNruSnm/uVm81VF5SH
zxddVnHBOv+efZcMfWEHTWpv8pj8oJlReIo4mx7GSpBFQDn1r2bThzMk3mXwEtfd278fcTmQXznD
gCLRLbNIf9SdEUGWvEpQmVuNtLSt1MyEs9E4JOuNdWcy9meNI+MEpOZI5rFM1ZwY6XgcKLCRa6ka
RhaHdniJXOHvvd42/3IJKwKO4l/gT0jdCZ6nzDrWkh1d2YOq9Y4TwUwo11DUUafcTE+6T1kW6o06
F3KvQ8kDnY/VyOKc25ebhqSsZclNAwIJQvdgF8/SZUwP991B0scz6ueHExnDxawdMwLKDb0wxpNz
DSI3SwwwLaaojBBHUMUIWiezBOAOGTtu/cgyLJCIwHC9TZmt/SJn2HarLrFPhDF3xRKz6MQK6Wn1
+B84qR7RTjhjfjKdLzdyafgFbrHr6CtLaCCpWk/9w0BgO5ImkVeht+cBeOQLho4fThAOE6Zz4CbX
9hJRxdE0Kt7L8tHYZ4kjPJgjJ/uFC+BStgc2+9iSolp7jgtOunif05n8kudc2xmO5ZnYL8FVvEQv
1KbFaD3hNBaCgcfv9n6TpTfsMc4wXIYkxuLRgW6OvAEx6Xj+I0r45+2QfEFJgjQPka1IIYkEpvo1
z59uhbPiJa0wYMB1410ToFIvssd3W0cenactjVVa/2xO4JrpklGL8HN/PgiJaLP5cJ1Rb9Jebc5U
noJOR5urF+BbsEgO/qUQ1elmbKmr5mQ5UXAWnV37AXLiS7FvBEf87ZDVgck4i6uxfp5FtLzYzSnb
R9rdVv5lsStBqVzV3+43c5MDrCgWrsqXz5VXk2+JqgKOhAMC91jd4JjDJ5w2DpidDn22A6AB6wUX
ImhdWFXO5AEqhrbWKOOR8f2iKtGoxMhRZaOE5ui+fRZp5hChTzEu/31w1YH2bJyUoe+RU0+JBTBK
TrSS1++Jx55icqs5I7vJIngvHLPqGBqu0iWFX3y6vzpyLNJ9uZGhKDKp7+awg9YNdRr+uuRAHyhb
sd7XL2JoNcGPeeIX1H2Jcg6/WzWdJQx6h/8axPqqZMATWElypUdg5nC7WRamomEx+tVJfbmFEBhx
m7QunC5z9JLiDx/jRDCtEHII5aT/MQGPIFhhVz8LOIKCTd9tCWv4biq04bCoWwPdAJLQxJPRzUvh
TE5Me0Q06fQz+AMZYRqallneOSnJsfTOa4fZF5F6iZN5/RUcKaxuuNZB6kjIpWmsnKpZfDA+EIcl
KD7gBUHgBAx/mPCAukbl11ULBSp8Angej8UiZcq+Rb044WlHgYzmb7RpJAxsmdGCxd1AMS1XZbPh
+2J1M1pnUB2vOKBjj/De/1RKB1R2v+8DrEOObiyiUT8HdDgiAulC02njmcuo/5dmMQeBxTiSf0Y3
UM2KMq0TxPLAE1mikcWxpmEUaKckz6Mbl132HKr3Xb1mpWRhpzxCoF9giQDAvmJbwOZFkKYZbgoy
eP7IdSWG7jcA3LgfJktKH/5/qFicvET1JJoz4RFuQPPAq7Fo7jFWlZefhoODEz6FzYMv5lvoBf2j
30rt6IOPEtj01/9Hv+a/4pLsxX1E60vz8j1lxTqiNeWDDdwgVmGQTZmCtR+x8Rbo79lEUoRBknEe
ei6OR1bS3pcoSzrIo88y9kNom80vxfeixkneLiqX3ReIBkKuxht+aEzTReIPaWaBo2bvab7IXVHT
k8NpTVaJtAqVZc1ksOAaFxud26xNZ2/NgWWstCPUVeQDRPgQzoV++QEBhRkDE84wl5stHkJKMdY5
GM7Z7g53e4BOeau/Jy27NNI4Y2K/4L0Xts6LEwG0Ub4BC6w4m1R2yZiCER3Epw3FzkmZ956xJlyD
nFsY/8xbzvXtW0jzknMuJ8Z/FRkjW8Ek/sFCFwFqtPeH7Ag2Vr97yOQFbBwSuokpiO10TGo0H+WK
waQpnwpthUeEPAvgUFg0BdUPkFABfK4xJ+seStV0q2Y7vCPtKo8wKtM6WGls+/LJfIjdS/zPr1FC
QCM6AWkLaoLCRchx77+Wgfiz2UrXEHRBxNJ9UdVVh0WOjnOyS+qN+GGclO/xdgDS47+xhabqBgZs
tBqJ6Q3bN5v9Lruf35tB8XGd6pd+dNtgDIfhiYmOyIZ3BCAruubZYzRyTn6wMOZeNKcdheb0i1xT
Sa0oNGxBJncVbOxoISCCwqpSkIKbzwOjEMU8hnhsaUq8TimktswW7yi2sukTCTPYtUCzLvWV9Q5j
MWSQ2uXQ02+Va/zAO6DRsiTb6T+iFOsKs8PQBpPKX8/kVfM7wQiAD96RM8uztMc6+ISYi42Vp623
B9Hh2JrF22feHrFQPj/MhkZOFbG3mKoe+BTHHRH7RvLiO96PMWx6pIyPv8hcs5a7eL6xdFFnm/sn
DGIoA474EL+ABmC54qXiWBfKv5yAsPdSQZZ4kXFZGITajIDW7mK6jB5RpA711qA4M3J2iH4p8o2F
Q5l2r3hq+fO0cL70VscRINvGd4fUlqBmzlv0ov6DrX6jPzKdHwQAQtPG1cZs4sV63cq42cfjdbLm
40DRozPxJ+wDJOCtxom72nwQ3ByUBKybLwARYgFtEURgYeI8aVxzjJV5vcFvBwqVJF7q+rWEqT9a
af79ShXCQYYakDPtSXyAnMDQ8DL8yehUT8BW4TwfwQvL/MdcqQ7nc5KjcMKz8DCZoiVJB+hUw9/K
PIMhuuYzUGZou+UT7hZ4XO1khfT7ftTXMAW4I/Q95vArlGcTRz94h8VnPHmO36WvxX23o4Jcih6u
7VW/aZ/a8iuetYNgdlZHIzRv7Bi+S3VgF2Dije/cecgkip6IJ9mMaS1TnVAQryTErphlt2KjMgS3
364hLT6lQ0ldryjBJMK8zQdzZLt9DawfC76eJb+H2taueIz1xbHtqGLY5wZwxHQfaAw9eDIp4skt
YxyVbIGPcJdgMbPK06ZGWVcsu+/lETjFoe+Oj4YzCzywZMuvy3fjWZoXxn/7k4J4JyJvpsxa+IhM
1lM4asrUYxDme9q1uECfQfxBp3jxpWusENJGMHJD2ive7y37lt4vYQt86Zw48kWv12P4TeuTziJy
qmR/bFf8czQmj/kmWvQ3XNB2kdnN/BYa7eajz8fcb4Rq6qUmNIMPgrQYkk4e33w0OT0yLgYTkIe4
qMmAdMlvRHUsX8aL1zGw97n08qMn7+m0iRzZfh+4dHCa6T5rmwkdAu5dD/ffybzcaQlQcWJixK1K
vy78euW45SvhrOJUYiNw5dfjhpMfGlGuc64yfjkyUqI5yw4RO3xUhvOAbsuKsInd8S8uuJZsCXwi
RIHtjyfd0S944YlwEHCFnt5EcvsUbj3XgD3pxTvjcyQ4ZfT5ySDrzcc43flUB/lBzEp5i+1Vi2Gx
5288Bc5mQAsFgptbqV/lNxlVxgLdPIEPKuiadvX4UL+iiGUX0DUPFxFsbSSqUx/rpzG99S+TlqI6
CzSbLgmnp0L3qkN+X5r6KpjeWs7UGqkst7Dkp4HSpI3EyZK9E4O3W682R75qQx9esjQK+7xGqjnB
Hduha1fRRufa+6z01Smu4G2IxCNK5eXOv6Na2U+wC6X9ggDkgJzx+lYM1Z6Y+37CONmUd5rPAQ3x
COAi8E9/qD6/GJ7oIhB809nvySwGX/rk+JiYIDo9ZPeovqr9p98E5a5gmMX4kma8vFCEBO0aQPnI
D9+HVnUQUVBB0YEjSQLR2xq1LnZk0+ET0LYoPg0+zJGLT8k+KnWg6NCwRx3rpAcW/8900zyotT1o
u9OQpIj6tImPyNVjc0angtGeRjzvtCbHhBQVK/2lNcyIbEXDpqE2kjbRF2NRsdY96XAdpQR0I/U1
GereSb9OlsIWgpgLeW7+2UHdo+/VL2g2MZ385URjSSabBbstAii+8w3l73Xt1pNLC5yuOpNiaRL1
/U+qEYEjSBrzYnqHG+j+R0vHId3H62edN66LwUqxX8IKJHTufbbINdldxrpy9SUWZStTo9GBJyO6
KXyICh2wPVbJ590WoqPYMaE8cxhmk49trPKsc9FCB1BF7BkTXRoW1MrRjArCfJFsmPuwwDajaImV
fK6ugx3TSvyPwZxO2HwCA/yLcIsQNG8UY9G6Qjg/WWTC9FVjMQKSB6b864a/4LnWGbbdCIe1sk0o
HYm9/Xj5fCz/jcM2dMeEnP6vpwWUOx8WDSwT46GbrgckVob4S+7hX+2VMDIeywSeXxlLbeGaxDDT
ubI7nLtPHCq0EPhFbXCo2EY6X5acchWVDHU4nX2m+QzYcny8nz+HHKvjihCeVoaYjfFyL3dbvZnL
qMGcyZZTdWGsAtTBQe9PZEwrnO3BD4CvzWjeGPouDLAujtJc7dxmbmTQ75ELPL2cUxUP9bH9inRG
JNzcSGKnhexn0VbRnGZu9rOkOQBrxH/xw+hFLC5KPPGTrDrGwduXi57O0AMpVEdz6d1GnN8pqjgX
oIExJ0tRm4fS6RMd9ckulo5aqp6/3+DZxegMF1q+MVmKwyhmpjkz8xnuf6oQSdjfEVti7GYJ5nmK
nkPkcqgwOC3TP9doE1rNAxtilQH2ttAlIt4CU30GqLQf/TBLdOT3L6nflvajdk6p7uOHos8Exe1o
Xbi5/IoMwMq0Trxu8EFd3wDY+cmmXmZIsrGDb6t/gxP8KIf8hBbPFeRpvMiXHARaKnjv89tuJz+A
YY7qmg7l2xH87/wz15AlpwA0xqE9UjdaunNSJBmWIjLn2ATbEtwtT7fu05tgcVBppayRqBQ8hOzd
FDHyrVw9y8rLlyMa06sZV0KE+3DIxwDI3GsMUL0pzpH7b1US+UqS+yz8KZhmnZoesek88hAd/HG7
e/IBvh/++q9hT6DO+9q+8t4r+YkCkSX6AiroqsyR7PrNIxlxFOETWoAyl22+ZUrWIleLHlWtgJ8a
U4b/yC0hJWqMosMZa3HOY46tMJxIKPXhA7DA/qq4KnlfRBY8Qd+hLptjibzbXEiPwpqBov0+ffby
fLwwuQ+4mlJc8VimqPYWY4wSOvdNeuBeNraASx7K203wxNHw07aJ7lDMVASNzNubcIpOyfHu8iUQ
xaG0T+UHwD+UNMxJfu+u6Qbz5Ij0C9XjDqkgs3hXia0ezqiEIAq3uPdhOXaqmfgecbGRBaiOiSfN
2IAVDJg6rgRyuyesxKOp+aHxE171XvuD7iDvhPWGarR8cqhT0aawKKmcTMfQDh0G7okOEERPYa3M
ceRznFhEBCxgWXsCRPE5J4Oni25cL8H6gFGAiA4Khis/YnCoIr9eL4/0FDj4FN055EBii3cVE7UX
oj/BGpFHC86qyZ5PV7AUB6bA7fNHEzs4w3X7HmjGWHjKeCHiEXZ/vje2VJUGkkZadxfFIl+CcX++
EnCw/Rtf7/iBpK6M+Nwytp/9sGYdaz30VekmWUQg82bNgz1iT1eGwwjIdld+RGObh6avbkHBRXkj
E7WJKdbpCTyeUdhGoGXd/3F0nsuKct0WviKqEAXhLxkMYN76xzKSDIhIuvp+6Dpf9enud7eiLNaa
c8wRiPfsSE8BwcdTYd2MOXmFuXSS/HyGlQ4zrfF5ZKUhSZLs7SiZ0CdQGVc29GXs+rAKfEy4OVSd
yAjjC3UdOyXf0M8QzzzbUMP1V/jABdxiXmxS4mVQW60BdlWxqWwyV/nhM9/NI5+KIz1X60eg4r82
ML9bOnoe4wIOKpmaxLL1y5HlSeUJY/DEcsSf/tzO8dzllmAaxEtPynOv0PATD2s2rEcCOsklxEs+
Roo1OF1CPcMPhRLG1pi04CQgg/C8ju0CP7eqmRVOC1LWvOmPpgR6N90DL3uw8Ih6+RVvhtJiL8FD
TghXw4a2nqGyq57AhxXMAqZMxxerohEpIxKwJ/k53CNFughNs4hLaSO9TIWa2fvcOo9+kmkgsIrX
QrdAzf8HMmFgHTzDBSg6kOzFUAPTCTYcjJbxr/jOyVkE6W52vfVrRLMq71KzX4/FGfsSnJK8Fpi0
stvMGayFCZYGOQMZymuyivtECepqtnrcWR04y5uox1wfdJeEAfBcmmPZq+dpGF9Qh45YPNyTN8gs
a6a0hhcJox3BUhUKWpOsngEvRFPSb11+eut/Nmn1SOWWCxeSbrWg+pqMNJhFEJ9Mbd8P/R/2r0Pe
ugI9kS9jaAh+jKIfnhniFQKo8Is35McB9OIBB5n35ztXjffLDL4sbWJaGXCWK0lFmKUP/74+a61c
RduOXaf0ZKLdSIXAQvDUPQz13vuNh+kZ+xOoS4zYjfTWrqIVeLdABhHmAPKFEDj2zxsZZqyk/h1a
+OZgpdyDPhIvEj3ZG3VBuRIuaemPL4OvF4u2aH394xwuj+Tj29CKHgMoFA0QJo7vcID2/cLZ6gGF
Fxj28KqrYsp9uwxshHgjqsmt+FrRRxcxqWUVmHD4rS2OYdoben4ymHjCAwR0NhRgnqVVjyyipmWb
xFywIwxk7D52LToXi1gNzH8syocNrBH2mNgmNYh/ByjM/+/swQW7380Y4gHm26wKBb8XdmwpwMNj
bKFhZZmNtd7CajzjXzBPOal77Y8mHU95bFpRVH76BECyFD/NjBkqY7Ce6YhJgs2abDDO+0xBN4qV
lntgeClsKYBh2PM/Q/46AlDiXGydXtMyya99oK2nOtGkRPawhe2mnojtY2B4BVmD0e6PGvj7x22E
IIoR+vACAkT+LBv7Y05SZXSQEWv8HWOCX0FnGZ7HTJ82ZGrSUw5Bf3Dq99MzUBBOe8etBH910mTr
p5WftZqJEgR0Zpi2Ws3AUhjU/2z2q7uKS300Jz8Ru6rRFbgCR8JqBkgi14CWNhhI/sIqB285uiDC
xDh9sTcBtqO+YYeZfGr3aL95oKeJJa3Y2D7zajLi5CO3Z9m8TYgOZagwWQScvj4C6cT8ixBsJ12z
V/b7G225jBcTE1HW1/mleN/tB5nHzygDhvX9kd/Os12EZjqCbcNZuSzDirEXFI0CcHHEzI7eexLH
9lNg/LFSj8QqCN7w50rnlTDLemexAr4co6ZirhIe3PPJQMgw6FrDmDVEuGoutTgme3tKAgCD7XfB
yZdfeQbe0pYgLQseRcLAoQ0rFuQO/TZ5E52VcCRrxmsjLIZLOXP7N0ZlZ2VBsX1vGMpjcC7Mhwo2
hX1CJ2p9u/Efp9ZsvSFEDQmfWskDaocmNtwCgBkFDow/cFvobMe/QV95WARdwsAVVuPL0Sm9GiDD
wDTbVyxlSTVZ6cqCHcNk1jsjJfmNUQCPGvTGCogZ1/7+ITr65NCLZD7QdL0FHwAwLi9lOcUmjflE
Y5D//rtR9Bd0rvOj9/mfxARa9TYuDMrdxo9ikzqthcRMG2TwHQVoqc3KEi9w7vSniZWzqQbHv59Z
WEcKfB7ou/R3Eu0BAxoxEGaMtCFfWNAFvuvKCm8wbGb4BSwJfuZIO0XzvmD0yKjr9ICbAqERbqD+
PQX1tgJBG7MfEdZBcxoU09bCOIRT6Yx7Gh86YShNlsGd4eQiR+/oiMydJtUVsAerLXjHQCBAPUy5
3PWhWKXBczPog8wSH549no7ATsS4mqlD9W5hmUZ3zinOuP5yqc2CW8UAykL45firjTBDS24wmSPr
ypjgxrAkPXmSEu3XW+LORlhscBTnHv1DWFuTv5/x2AAPR5b89/GLQHWU1EDtzTFidIyuhdWLUfYY
ayzuQ7EDN0Ypgc2Um2zEUDsl0yOxDtPS5agPmGNP1b9qjvXIjnHNccJocWQQhJNAnrqnbl0ac//C
ZNshBIC5ACzL6WemUStSVa+h8DMh/X/W7EeWusX9hyMXXK+GygYTIgJd3xYuJO7Y1m96o0teh5s8
GpbTa1ksNUSV03eYEVQC9kP83PzEnLjZclO5pbVHcTX5/MESze1DwJz8y/eSMOdPp5icr1/7Nyrk
CRLGCXPnwby6vxAPRRYiHz0oQ5QJuGIQ/MaAZXUgdcEdY+o148F/XMfuEP+36AaizFj4h+pnuGDk
tR47TpaalU+LMy+3JKz8ppf+JdcYJwnAxTBaVc79A7IdaOQQYqA6GRYuD87Pr30qa/44snH9chT8
Y3Q16Bh0c0xRz2sbNfh6vwCyu6Utfh6Q3TEYBdgdXBlzzqgOSYHIZhWduEdXnYYIeVYCtEUMpibj
/dt9eNxVnodW/wE0U3CBwmL922C0XpIk2UNhAsTrNlgyvkQYgw0uFhmLd2x+Ta6lUQ2cvMeLL3wH
TU/xlSZV3lg2XEBNIadA894dXbzCoSMyoCeLIRjuIgrVtHcWI88JlHI+HOpYtKMB+u0+LvqB7V02
JWeEQouKFwqOoxrp5m0hW6guUATlVWPzvNWY3NnDVbKdPLflRUhMdZNCPp80qMCd6PzD6s1/nkT/
zfil+avs5FQjuzTwieKQxs9rTflxXNjV+rv4zLCUodw8rl/u616HxcSBexeWOx3b2QZ8GGmUKhvg
EdXkjG+JAreWHW3GiN+Azy5MoTsukq2Cn/t76CoHwRaQQJCT0jOViC3ZvACcWgN5w26oP3n6YFwe
GMBDz9Tpe/zza915PwcqTOmCR+e4eaNmrvQlLirm/1PbQyCASZPL1+eCGrHmQwCOK63UDlVU2IAR
RV55z9Yfz+8JdLkuLJ7eaFVBd+/58Ljn3hK9w+K5s8kUBCnKifIULVgudteHhKQr/LwhAodJi08A
HupQogFhjmsNx2Js30Y6MWVP8GtMAd0PVpr4RlnoSYmU6yHSdcugq2DEu3quhD27eTuBND++flLo
9Oagsr4uUmwiAKyPKy1qhoLBw4NmBguOPQyiANJGXyLc6QtVYIeptzL7Gfck4EWGexhAEEMhBSUc
eXYCOwHjxTCdxU62+6Jyip3eGZo6xRUq/XFN4UVsxpC5vqvEJPdpSlsvWtVVdb5QDjO7XAjme1fr
hgRd4vaY1SQt+J/7aIbacS8xm6n17w7ybHxA2RTzUXYaW3hrmGimbfAGF8KQz5dqaaFJ37cW9six
KqdawM8obqiH/JdhsEUaKdUR0V6b7yR2Sth/yJnc1hcC0SLHhwSANHxNh0E+be+Y2N4fHq4SMDAI
ibGJ05lquOhNtKu4/FiKYwdHQT9DyYfLixTmgXIn+G7hF9X3452ehckdmisKluccYSiWdS8VbyqT
YDK4xiCAVCXhgykpHEa7OqvxlkafmtkZvDw48jR/ErMeX9zEb0IMgXS54pwEOVj322NuU1dkxMvy
RNPItKZmv/jcuGWTsHCDmDWYoQvLdgoWnKB5RoHHBEOvQNkIWHVO4gW0i8kLgwgE4iM9fttQO7Bt
4kAeWNnb/yWesni+J93IamVdiKwfv5ZOiZ+gnu/hj7fltH5wjCzpwqnCZTgULASibWXWLtqg1xLn
asxOkVAy86KdrIipSC+YaKdb0svBKSGqA/Sy4aCuFZdFNf9wAuCWMI8e88+s5qSACTZE1++k+Yjo
JKffCa/QLp8g5EZxlScvE/w/gDrFaIKhxDmgJmDS0cPnvU29CJJ2Jsd3LZ4G+CZtC8KQUpvXl/W6
88fnIWnQvWHjBj+mmdMA/ELCxFvbYKjG8O1JUnI2Z76Ik3Ayg+gEWwWOKJ8EMRbPYf/v6DSwB9aX
Gg2rzvbkVC6wMINPbHCxvXSxfUxgQ9KsnxklfHwg1DnnWxoiQgHjXos3+AqPFRgwH5Yb+vwFS1W4
jclD7h1wcdDu4XNiB9+2GqKD9h0R+VVncgm8m758YB/eCh4GaKAH5eQ5MjnwLaS48TCQ2H1mKgTa
2hBDQNJeclHMx1uC19ac+BmFVA8dmAD2o0t8IqIEzjPM39WHsSTFwgBIjpiLD4zeJBw7FC6+uK8m
eAsjE6PxgWLNdCocreE1PWCPxMjD0XQg5581EOPezMoGjGDYS9oDLEWsyo4zk9KlvbMQIzI1yP14
Tz5jfUiOoaHMkUhpDAZAGej/oRVMOjvZCjCZMEJq9UCC+qpj7jS2o0XOTXBhh6EYnOKzVfvjgqqU
CEp3iHveG8/i0RCWjCkY06UAZIr5PFbtH4+ObQHLvbj3xcotwRUQin5qfH5ezWNAosYfpyfCcLpZ
vAMD0quICYE1SMQ5OAivB1sqUIMEYiVtz/1ZuETmzI/hz1HArCuSo9TtFxBMtstVzLuDvNMQiAw4
pp+/1jZg7IQSXZwRo3ozO0fpHU8rlxqSwBwwsRaMs8B0KjgGgg97vucVpZY0radjB170klkwa1Py
H3h1QBXRJyIjCHGW/6w1X8809TB3ov7y+NYULPIckISjgWHMGF2PtnpQw2n20//OPjOGzAxH8PoX
3PHHbAKJwzICm4XKrv/OGFPh2np7MCVBCQnrG2Y2SQUKrqe6isplyA6nWK0+WUjz1ldhg6oE/jFN
uxZs0+596MEaSc7fSY5O3Kr2VLaUbxsHk17MbVO6ORMYhaWdZ2u42yr2MHiuBv2q6kwmt2S1mw+J
UgV5we/A8A0m6grWMU/2IdnE9+NqzPAGxJH8y9ZI76SdMiXbgafYkCwZh2OghzM1k0adbIER9Koo
jGnnWxu0G8YgjI8ppMXjCulAQKsxWAA5K2bivT1Jr6Hb8UxsBBMJgM3pMde2qj7uid7PBdPkjXRr
3JBJ4KlcMEjeEKHYc6ZKg0EYmIuezypHsetpFLbrlCr1FUQLZY1ZAPkD64DvfDFkonqPCVhnXmoz
ZIW6ch673yVqcAoOmEaY9CkWInbrT6VEd1UM/s2GcVE5zfeVSSwcApDoDj92K6xan1kUNMDOzWhi
Ae1NRrZ5MFhHcJTQPWWralPvvpV9xZdnVZo5+t+W/duBiZ9wgG6lQkfkNOF5/PblgbCGzEvDzQnC
LiYa1HC80kJ1gpr5Srvhuceem3oUXnPwqS16dd6QHWzcp53x1csTdrPFx7HXYs0cFjqhD00qr0JG
QQ2sEt3B0B1jayCA8MeORoknUYj31s4I095T+Ipv8m5x09KWQAu7+DzeYAVxEdmGSpV0FE4G7+kN
na5zHTzs9mMHRmmz3ewlM7tCILdyzYD79poXcDXhaFw59qm9MJi2Hp3+vpYnvIU0V4s92thT97Ux
D0w7BmTfvq0nuqNbxjZ1JpUXI3VX2WrEIKeB6g3nbUDQFTo35U+xub55UK2le3Z6q9gz6yQqLes+
//IdlAuE2vHhaMVOE5LngQL1YTPcfCMi8LtKf+3rA3nRwZMcTz457Y5oYYwKjXt0hwp3wiXFHNjC
Xw61dTomUTrmuOgLwwCz1+WI0G/pPr7wjMdfj9anMbspeso/xLQR+6mroI7Z9ycQHB2J24AsFFr4
FGLOCFjSZupS9iyTsQ8cWuLHpqcpSV55wdjzg2fG/w7p8tLDWLCe64/g1TWbBkc6bcjA1cRzJ+ot
NGMEPLPeP7r2BnQ3qePg7pVsQury6gwJAn/656Y8sybjL8ljJrIXfs13ahiWZwVT/aY/SJ0lh5OD
KQSWAcewpVdHuY4hO0EGDoYXWFfEZ1AFgGmYQym2AjBwsfo/D1mNdGns4WFb99OD5wYjY3TxKluX
8/xhtUFPoEMZg1mKdZAVGySe000yRPdeuAxkB8b9tGG8IKfVBplN39CWZ1CLUa7jiUJoEF8I+zXh
oQzJGdF/fG3HWsZ3ecNPcdbwU9FMuYron1xi2YRNLypaFKcfPD07SeDG48/B+ce09H0gHBnD5mbi
4Bgz/9V6Ci8W9TsRULh5oqI8iuggjmcoqGxNJWowUJEAO7VcNjfi5LPK/XadhexbGti2RCJPR5dE
tCAGVxbVAgEafccwnIC10yAyX4Gzo5nIMPpmfE/sBKEmtR4rB4k6DBIVVPW3S2eh1IvfaAdxiwDA
oxziqBJFHvjee0PvQxcwru4Dt2uu2tEgn/lXFbMUnQtSElyhkFDUkI6YZsgTCiem/D8KGiLzeqIE
s+EbCoYa6ScKhufTVwZ/nwGS2Urzxx2O7glDt5GIBIQ1p8q7LI28JO3DumRZIbuy0KPcSKUjE+FJ
MzpaA0GavMWa9qi5PH9PW/yOdDljsyyYMspvvCcTJihtPdiWk9+vHBsfNV7Fg+z8xWsnhdQlDEXz
83WL4+uaFNiI4ML91XiI3vksUmC8Jg+76BTolkVFujZspu8lFxBhKiXnbZ0MF81jfM+Q9Pf2pJRl
D4W8nCaTJ5n88bLhVsNzT62hL9eDHTjX64iQvfhPjh93+UKmB/pmt9GrzwB5gQO/1hIoQ57EgQgn
5FNpYL39QOctWVX+DSoiHYZZbQZN17iyKz6RImsYwFfC5NhiJoztkvS4HDsorIJoFu8x15Q9l5oy
1pEFvUZ2V7ZTtac3Ujall3d1GCSCiV2v9fwVM+WTkwiDjRciXXKSCk8U1D9hmQ/QS6+LJ2Ct3Lmj
SqbcVJay1njCK8IEoh6vj/Xq+SFsFEurczzPuhFsrCOKLpCk4Uu1s+h31GXIIFFLEhJTUyXroC6D
jL0Q/v6k4DcTIh4XeRwQPpC7bcKSFjcqNteS1JLj9hkC/OMt9RTRQCjv18DEbnj9+SrrQTtGCTHo
kD/kRWb3L64mrV0VyinpxxkijM5fvfu8EkT4iZNWoju4ttlAH32au1YV8yw6Tt+/TdbNHjir1xib
POTX/PciyKzWJnLzRpmufYnxSwYsX6bvDYo0uQJZrmEdjRkbKjZoY86ICLtpRXKQIDfTAcQQiX5a
FwFbqZ+QVm8HUzbzwZQ/lpVRXRGVPPZD5l/zMV5TuD5AUnjqL9HmBCjDEeZ9zLM4hnKOhtHDhdtB
RbFWth9AiQ4rPr0Iwbtj+sHJBxVYfXrF2JhhjauD5y7fSw4K1f8tC/ocjNuexqcxhb/4yl8XU4ZA
TBAJySkt8Q7CIPgc/FS1Y2n6wGgCNsv250fm025Xo8nDwvIBbSUi25XsCM7wVF8RQkCZmOO+gZWQ
ixyjcSAob4dQhEgaQyfLIPZazH/rIbAh+OH1440XMMlfpzEIwGVPHQvwUl0QSVvC/odHkuh/IYX3
bj5m39XFTsWL4lEJnLwvj/23KT8NAa4OJp6l3ZY2pOg3PrY2pEerMWsLp2iv8b7LyG28x5X9Zk7b
DTbW3lVn+JfMK/TMQx0YYccEAJbOwCyD7wHF04F2kaEIRQvEFNjGUOwXHGvkFsC/o5Cho4RSx1AU
+koBgRKGK3gqY+nHakAoCy3arTctxQ0cjBumc82Z0fzmzESeGwy/2RWh5JIAQGG/VgBHDmw7nJFx
FWKaQ6WbcQAQ8EzKA/416AseM7ZV+ky6ZDVyse4X8GIhbYagI9yMsK1hlsPcqpmAEkASFJbvnhOv
w7mF295wYtAmpjjdwPbt6SekAZ57A3MyWGUT/37eiNcnfoJihmMfORS8XDzkMLXEx3wHrTfCBJcP
dvjcMEbnOPIbJAY2rMSeU81ABvYDdThSWzzsBgaBEKTi7fnkX1oiImUjhnd97jLXTw3YQDGQHbiF
FOtP7BhpciAoVzZ9ML/n+0HjyU8+N0sB4N2M+nohP9OoEjYIYs7W8CDtGkpVgTxggqdIc2jm0T5e
VndiwBgxuU+84yuTluDXhxRwzlEuw9p8L4a7p99fBPZhDODwwqasBhMntYDL0bR1DUmgGJwJyBhr
67LZvrMtfmd9JAQlVbMuZdAkSNXHPX/7jVZ8PK5bG55Usd+1L3DYJF6hF/dm6CFY/Nw16MbncW8a
79PiU+Hi5o6MGQYPl9A8ZxwvTKx/5Cag6q0zQKy3i/v+SzCyYmzVCrR2iv//IrnBmW8MzRj/bUDU
CucVS1TEHlCd8k4K20inzPhfG3lM8kQUwBB6Y5eIgWrkxtJ5VHstATx8oAliCGvoJlBPiT1YoXXt
qBXAbjFfWHyxxrTIF7gV9C/USXDFaxvaBZx1hjg58JBkpwo7Cy6bnENeQoXUoMZLbSp++G4TBmUK
qcjMd184rqIWhViCAnfWwZ+o+7/nstnIKyjuPdE0BdTr+W0emEEDtZ1MD4iv8PKhh914CTG3+Zdk
F5BswDtwpbwV/IThTsJvULNj0gkVJ+K5H/YyEK50xPR+087yQI1dXkUhBZdr3/zoO2DM37KDgjoF
hys0ho3bYSO8EmE8Y2HCY49xdL80KIUNltm7XSgQUAAuMysb2g2lXs9QHU6KQEQMjbKDRJfYy8lU
H4dctkoQBPJmCh5YvgxYuKjY4wX5Y1QhaXGU3IYKmotYHeK6ZzaMG7BTF0xtl8QYM/l58HWq2mby
z89jedjCAyRLaJJpFiVS22Cw7GnkzjHcd3IBYQ1oic1fP74OigflpuHNoOpCHaZ4QjRWgdNCbvIK
+Q/fGJ8LqBTCkadcOXuXWnv9B4dbh4M9QYHsS2SEzwnIGYXFWB+jUWISQmIlVhyXo12ion90W+35
sMRFtmVA+OwnD5wkCSeQar5GeHHCxiK7Afdloz0IfF0M22dvAPoR1nZsWrj7EjPBxmoghy2HVhNP
+RXULQctF231Nrq1B+bmrwjG6LY+MHeHpQNTRQWA5PxpLJGQQ6hkN9gffNJhQrw8cTDOMMZN1ngM
5v1jAKOhsySJ7s9WEIcd8Y6zCSZAHfMn+gkxwOoCMcvfez6YJhOmx4sOmi+rh8jXwiz3AP4fHEMt
FzletII8+D7L1xGAYWK3uUX/m7DcF5/gaReQrPUxVhEoMgUYN0SSH+f55sfREXSzYgbc2e5qOqEz
7j+uFmphMZMmjUN8AkpC3m1aGz932xETD2STerUP1o3MF5Kig50leTX9k8C65Ay6YKz20l8oiKJJ
Z2I8T+oRHRq44iWFIExmiDyt58iGlI+unFpr5OPZZzW2uugz5FWnx4EGE2pCZ0Cvioh+nsygpMxJ
4FiMmS7FdrpjJiyD4Q2WEhl/cI+AT454ufX1KXZpIuoQ9mbs6HX8F3jGyAfjWeQZ7ZDXEHIZ2RpJ
R7iW+iKC5l/vIYToKhsbsPChWalsjNIy/ZgptlQJvEDjtVdgqRYWXQpXUHGHkPCuKOrFxQGYphKJ
0Waqbcc2bAqGuR/SAGM+OyfpsvGwtw1VH7c4i3OQbYsp89tg8ooTD1lApuojNIYCxY5TQ4WIsZUh
T5acRTC+yIGl0acbKiFOrcgEnyZdofsOHy5N2XX0Fy+ReifhcXVB9zV7zJ8htinwJt0hHkeys7tM
IzQb7tqeHR22YOa/JQHXqDssCnPgOxv36oIC8L/PQ+LwxWZEiwCqAeiVfjxH2cj7Nv4AfzhCYMH1
kDTkmMdOfnZxb6/gNIE2Q0XhdA7p2ERT+/hTaKeIGRTR0ie6GeUiXXCwUnD7YHxe0Tk+kDQP0WIj
EDf4gQ9vgeMujs82bIK3t3Py0zNUA94NRujs6JIFuAEL8ikSz+WOrENztC92wrfPVM82/fM+dEZB
s2C4RcwMZEi7l4IsR96L84WuundxVPT3WtFvxJlwEp+zA0og/BmUEGJWsoEdaUcbMJpdGhwJT+p1
lI0F5j7rE3yPK8gQXBe8XRTB653XUa8Npki5dNzYZs+pMLugDl0Tpo25HTgrEI2HJQxXD7XTQMGF
iaGyJ1XRGyG4S1egCuh8aJ8EvXMHeMPxtO6TW855wuDJKPUOsYF+xPEAxvxZdUC5fEheFt0Rn1cJ
ycID04aSkxrl+XVGzaJaNMw8dsywWfXUOkzyzt1SPvwuoJXFRtmeh1O0eWvNbsRp0TuXgH+h3XDf
hwqBCOoKarsDkBc1yHjHoLzE1K5xn2CWuJmmFyy9atIdHkZ5fTKr+KIX8zOcJY+4L1PB6Sli1vtv
+16WV9kuptoKqtxoAYVsjDdHKE/HE85EdP9ZeuXNYJ0xQyGmDyuhF14DOuxqtOk8oS2FCGfDmeER
9uEdYW2/G2aslLVYhfB94bgDHi5j9zMdgyuJyIemDdkFDE/3gwNOlJ+hsb/7eqc7RMIzRy7ML3zC
kdVA3u195jlolImqVFBz7RrWImMd9FyJyWyxwkuGSReCRzAiTELneFBRSuHKV+27IXxOrFTMARA/
cyq24NJbJLgFJNh8lZg5seuOlvjaEBd4ltmfoMF2Opq53sQpYk3O7neQfbsl79uTZvL6CSyySSqb
vVhGsXMjaglnRR1IZM8U683ZcoDZwKRTEumlpiLzwgV861uxiL4O2leJG85UiStCssl0GWFa2st8
cZF+rrLVCA6qbBbcO9geKyBQZZlAV/E6JnveA1ceFBM80T+zx4ifPc3tcfvt0s3oO8Feeug1IR5Z
s7J0apx6GH74j7+anLaVxAxi/wT+uw9XxM6kBrnFS8Fr3eE+4m4yD+YPmPA6YxNvBqucDi+F7dML
bgc435R4Y9GWOfCLgMiMhyPs5b3CdoL6x9Og46bEXxmkeuxTtHlPa1hYWBVjMoYvlQYNBdbj2BmB
MZJDtcoAqH66hKXmw5exRPwZOODSO6swwywJAiOihMLkf/zm21ptSnSb/YR/+LLIYurZMXE/reff
sU6zzsKYWxiimTYVyAqCFcGewyXsCwG8Jx8OIlIYdUWwtNiiF8VgXNN5Dd5SND5PU1GNAfER62L6
wf0K2zpbcSp+kq/41Ezj62vNnxpgDU5QBke8JPbupLbjAmkk88+J3/9Or2u97bGfS4lZKxY3L+Ki
mA0wkcOTw349CeiAT2nmxEIQRU7q5vXbWWgA+O9HSE7w1hNDjq26s2idGbxhDj3F16flRZaMU2id
Ya4zrIaGxF6KmeTQGMHQfK5IGXpvQV9h5sj27w6FKie9DsumP5SmkDlRzQt7ONivW0GfY/9UvVwQ
lfJc1TvZHB3yi7oobA2owpQhSqFU28kAeUaLQaOsi6D/hdfgnbWONGJIaJ7MDxdC7AUVmEaAhtPh
BQA+/FddvhasO1RlKFVdvhM66bfk9Jf9dZ+KjadNTF56Z/Nq0sOnEpzyYRJQKDrubb3lDtVb/qbA
twF8mqTxzhBau71Tw8QWZNOvbM/eJF5f+jWhGiOZn3NzCKqFpTaMJp6M+7MAO7RNjd75poXjcHxl
V3jcslUB2bh/LHkmcQ/Z0Onb8ATxRWPmwAl6vKvb5yHx2xm0bKJZjO+GWhINGeUFTFhoTcoG9Q9e
J8ftD8bockjqyxVM67tFTeELEzk4LuhamcHLZj4tuFvYkdyZGoK7fjDxVbZANfn66MRMxycQ4fCo
/cxyXF8YmSAAbA9QyxOIRMzrYS/DH2ymrdEEyLutV9itM5cJcT8ps8Z/8GnNbDKi31gAz6gsIW/k
z5o/1ZL4tQMZ0uDHMr9zFIuBW2CeAdpNxKk656mhLAAlLEy9LGSLhtJbQ+nCpDUmsb7qiRJnvjs7
sZ4kL8LvIobvsRKWAtSAG5NNSEyUiBlHFynFaJ15IKwxzMwcQ8oTeFIm692a1CZmkD+LJPgvweqM
8/fKdmC+l6i+KaWK4PfuecQU1QQiMUCHrL3Pe2YG04Z0355Y6ywdFsbn9DnFYRo2fxL0jKBxOToT
Kq6I4o0DxCQ+Hg7TwOT9bWQ6zKsYAuM8isqPWUblNVMsjIHbWcDejGrVyA5fh/+DUz52qaHM4wxn
EvaAjmWLtRKUGjb7FbzTGKwaChqnOWO9BliwuVYBssNNp98eMP+0Lcg+0xQn7w1z9W6RTSMHIqWh
wikbwzdDSmWpVF+FdcOOyX3OmH7ku5pqZgNF3IxuECb6eX+D1oOpExsqugA8ks7QbuEPxHaySClI
IcWhonr0dgLMCejG4YfTJA8nv5l2ftjYrDHnqh3aP9mtZ4RoOEwmNuUKowE4yN8FdFm4pcX+iVZl
sK6uCc/Sni143nGHcp34nSps1vV/FHDAnOBDGT/gJrAEa5h3EjjUugcRX/RAPSiWX8E0I9HKaML2
LFVlSwRYe1IVShosqdx8zXz9hbMPR+GUR8ze1iy7BD4Z50puqvDUcW071IdskSwwSuppz4BK+LDz
JOAIr6OmTPS/H5fdr2HGUtMc3cDHBz+CkVRbtTHGVOoA/ZYaraFaaWyWcYjkPnhakgEXhYj4yI05
AQm7cx/O260NZo1uZ06+bg/C5V43HVn1hkJwgiEXc+KXA1fNrJd81T4iepQ1KYKaR29ZvShkGwPa
/IQEEbs3QMVQwHXxdfqs8yW6JC9dgm9zEtNw7KJpY0XrbF3dv/ZgPmTGR/VwA0lZMj1qma+D1h0N
CkZgMvCshB0Lagc9tkFERNNr378Qp869a8HsvwqFroIGnNY649wNYB3HOi1YtWqu7ZzRHYI3mp8D
6BKQF2Q5Yp3QjwAa0JXT1CKAq7FmAQdgwctoBU26oDhxZAybslPw/mDSDqWgmh4XXw6y0hudJCxn
9585bCtL0P9q/U/ifWkNE//W+aB9/VB7ATxx3Mp9/pKZYOAVObiUaKfhbEj4d+bzE2xrP7vGPLyn
UpYkqpmfaXES+y9vAD9hmVxfy85q7moAamKLdkw/hPJTNHGnCsUpS++SU7yCYXkVhizDU+O8qdyW
RL/i9YhlFAe6xRYwLbDnMdJJziF7ivE3gQ6zhHpMFkuASJI4smds8hvyWyjKp/2c/v79A3DAcAI7
kAtD23drI2Fq6XY4kE+ve0YAIf+VXXPzHll0Pgx4cYetXe2KsP0Br5DamGMVjzz95fN963hz4Z4r
9hWzFrym4PYmYJMdTwCqTemSw/0ktyOf/f7Qt1UybUni1WG7T0bml8FY7kAIhS8zzGbwp1rYUZKL
EwFskjClxoLtx2jvpuy1JZns4e24L8/ArtTeyHMQYiASjKbQO0hbDrEOUcMLUzyLZkdX/rCMam/H
2B9rCw1uOuennmCBXND/4giq0lI+QrsIESXOWHK1M6DkU3F1ldj1abR4D2QZNCTc/gNbL7McFNXp
KoKRf6SaM9IVcav94jt055TlpKNXAeihh6EtAoh8HgoB3QDbW2+qASR3hmT1XGSH3w16xTe329b5
sjvSXMjnbCHv+BnQR+AisiprCA+483yQgNeMiHtdOIN+3CgA3khR4NdMQ4FM6o6FVwVQwCi3ObEF
WMI9D4C35bc1uwjHK1ItAr+w986A4XLKHxgYG/Qu+dFm3v1Z8NB8Z+8FMjxZ/xQGux6mWplonDmr
UUPzyA3WUDQ34F18gm5K87XhC+KJo+lBVo0cB5A/Oz2pBUa+uE0mSDHgGNCLmssUp4JmY1P+IWZy
sVutZk/ToB8Zzd/uz40hKpZ2afe/F8+N8wsH2ydEHTuH7SfYoKsmgKiOF60Z3zD/iW84gp+HGGQA
MPtDS7hj8f9OLKxdR/BXX2ZMsFSF1ZUk6dGe3IqGjKSeTKIdEIc4P69x8gPxhsH3jPt5T5uB6/rH
ccsshlr5uWS8QcVGaTvGVIg3Dbu/7110tOk4vNKOvHwZvf3DGkMPp/u75stRT3dQYpOxvB6LaH70
wcMff4zoim03sL7+hF5OWz2glYPd3JgUkZR6ESEP6HQgIdTIvSn874891QJbUoWx2+WIBHiK7xoS
ZBqIGwxD9ZbT7lMdcVSHTU+2bTFRxdmHNayqJm6efI2drfY6SpwxQfRg7wiYE0cGaCembiM6M/zx
5n0Fxiz1PyZKhQfe18Bjxq/hAG2wwdYrs6VujRbouE1/bkdhjCyo21Cd/Yo5hJh0aPIrGnDOUE49
QL8jKRuJxeQ23oMxfZFGx6hYTGZdGbUBxfult4eD6xLfcN397Oj6KEurVP+gizxIi2MfBqhFJnbq
5f/cWTK1ktPLe56wJKLIb7ejOzxVeBafvhsACkWIxDjJURzwGvbhzPhH05ktp8ptUfiJrAIEwduo
9J2IGnNDacwWG1BAQHn6863k/JWdbJXWxWpmM8aYSQnXAFlpuv/FJELttIRpcsH+7wDU5ahL8P/d
7QMWhgNhtKR2UNwh0XF1GSUU5AY++hCl4Sf4ovHpZ0oDjvZn5zVjlqyAGWaptgBwtmmYJiDnTuS5
hijqP8p944SkFFYR0L8O4d/7nMAd7gVCR4BgcE3JiojlbUqIkDgX/gVdB4rUwySwzb/miwWFmDKq
05ipq/cPhguRWJL3hF+lH9344HG6xJ9RAr9ZMtFObHSZOBfxJWwbwn4kYjjmtSIfFhPAJQKsdUSH
sUTfYbFAaOgRnz3oRNJMVCfjiZCAnKVEk3lMeHXnhKfEjAjtEnzRTEfBwTOg06FGCLIinYS4TmuV
uSn/WCteL8+MBEav+fTLuAmp60IPjFTcGfGSDBySvzg4+IPzYUusziI/94UpjSmGdI7br/PVxRwd
Kr7PD6m+LAYvAQMM4sKCWYcRyNJ/cr+JXQUnp5mfYmFH3qDhFBEUpfjCwCJgR4ttiyVNOxyan/H2
dcDltRBw/yId9TpAM8ZQrC1ygzCLma1ZGvKIJyIRgHS05EzwgPpN0hXZjPk3mm6mvLin2Xe3uehe
gSS7/p1Tx8KFfU26AsjZ9/mzXT30mQK0drDaFUU8wU+QbftS5o2zOMcFZQIuj1n3da3mTfwK7/E5
voVTK4vGIFk/4CsVVP36ACkpHcfIkZJ1Swl+QR4wwLjAG32I+CopwvMXfOUTJMwfUOW6YZKAnMT1
oT5kZiu42swj1m1DlccpFstiJ19sHZI5YnQi1Kc4P8RxP+HeTL4G7w4kEAgd/p+UUJkeNa2KYgsG
AHOLNCvSKKiNsCRgXJPHZZHDdsQDBPwHtY55vm/n5C+qtZgZcBlK5PpmKXM+S1z/U4k4OWE3HuMt
6tfE3mB6RM26sU7L7w+gyCZLwOdoisaLqZCQOjyvM4UsJuaBwqqAUAEpGiJ1ZE5IBI0ftoQQoMWS
1eDTkIEbib3J7hQ0EUNwjiYVZj0LJZmy2qUEsV3Nzh8BfsCXFICJAJKIilrQpfjmBOVxq0WmYd+v
MSoHSmIDx4PwcF3AQFmeRNOOFjVuCJ+JguaF1VtXF1JfRF1sFGRGgo8BXZByM1PQiS9Geb3Z3R3d
OjtDMliEMyBcJ8/f5Z+EKkW3KI8IE6lfs5jDPNIxAFzsU93OwJ37V2Aj3PwNRUgQ0fgTpL4v3xUo
ZcnJ36LgS/A88KRxuxCwsr/7z554EGLiH5g2Q0IpklW+nRxHufk4ZEeCOqb6qenzsfV0abnHBwyG
kYrQz4kr6tA2TdJL5JcrAxyQvJ0gvgZPM2j0Gaa07OHAPZALnnhDgLjsYgcBbEV8M0HOAPzFE4+C
J0Jh1hk50luUcNvMWCLlR43PyaxaYoy3X+r6tdK3PCEg3JyVMmgdhja5J+LihBPwrvHkKI/iMgnX
O2pcAnglkb3MP8UChUJJ0gGmu5it1UUoRXRHeKLK5oQtCGn5OP2sY6aBBXRNac6UB5VynFEq1jxP
59MRWoLQCcmHkmf0DjKssME5CJA/rwEnIPkseoMqggn0AvHO2P/+3Yy5JoLQYNBEj+lDomS8Ev/r
5oEEm3214RpBcYQrgZdgijcUy/3dK4eG8Xs0Z+hwqNTf92LbCfIinPCEM88iSJB8pLKT2ESqn1fi
9GLj3+VyTixOKw4Y/X5KDTf+v9p8Klxw4ZT9/tDsiBzCbTgciC0wLExu86Cbf9tHH9HhlfKtI0LL
DFo2i2DE1Ra7kXinPK/4C4Nr04o76Byui1rynnps5ssBrBoC4vbqY30sd3+bwUJSIJsvcyYBprGx
c07e1f7vL5tAJbmchKSeXR8hwZJ+IYDl0G4T4K/q5sVFrsQWLmOWH6pQgm0D9wCIkhjmQloQQMGN
HcgbjVEk0EwyU79/QWpz6ZOduWeu9uQi4pcko9jh5T8Bl5Batd97bswWrzDTUMm9HcVnTw4829wu
+/53Uv6HJ3yGyZz9U2cBoTYqsz9ibp6CnO49wRR773usCNqByNQT9h7a7FxIXOzpcHrxUcaHwLn+
XlbhyeawzOUPZtvvqW7xy6/CuoNeM/69fhWy9VzOxb1gR778IqnCvx9q9IZljG5AfKKekH9NuPwt
rlNegk1UrBvbqpCYzQDN8+XfwKxyL2VM9AbVeHYtYxbWzL3FFEgOuekvPhWX5xDf4OM7r8T/hluF
xJAuxymBJH9KeA8RfAb1iFfVx5eAnJPPj8XfYf6lzKIpagYGKziyB6ChFUKeKGXzOxYzgQlEOBV/
34sigdHJ0xNfVWyXeKZljAz35m/vdk8RMLaIkKnYRqr6b1eNU9WO2ChOyiMQ5xdXEWf++1Acp5kk
Z8Qe4iM6gCWOE7sCqbVprTqtIUry9DPaO7MuPP3aeW/oDQC+eCm6xiDCqX9bxHkm/zKL5wjDu3b6
/eTf5cgRC3GO2hEHXI7iSmJP6FbOLUat+rd/Yansb0dB0xV7ic8yq98bbu0Y//6OFp+NFfrG3wGi
i9YOT0Xszen+DhVbOYTeXLMdjBidVby7HF+AaMTWv+PFZ2Nsd7CMR4BXt6PEtzIgMIj7EB1S7Dhm
CNMOjAHxXnzy3oteLwaN8e/N/YpxIIYO5fOIn4vHIAre47INPj0a2j4wx/ielPyCVYt7ssOxDryL
OjN4fViHWPL3RPaRLE8rdnimKJklTdiEPdHI5OQ94gdGH5Wp+bAihcj3T2Wfsc9kBj6OQ2S/jsV+
yh6sGCC7JmlDZVPHFf8zFYnTMFWdPYB07Mk8K/vMAlc7Ah3DJIj5hl5BC4UdRT3mX6Jw4oWYzMSk
hsXLD/lmfqFEhfjDZJ/bhCq9i6sNgm9BJJbjk3fYJvgcbFawivvkRfYwn509LsgbLgGcnLMWghVH
yPsxKyHfot7ChAVudIFYJ9Iahd1zkim3IaeA5sUlxY/YiwuZBBDJza0U1oNYN0V+UjeZ94yNsdGZ
YMXpiLv9fsxpWcnTv+MRuugTLvN3HnWRbQr7wDxvcCeolvGvR0ICTQt+kJGzIGuzLPEZUIBPUBui
XCh3rtviBOIaxr63xr7O/aI64hhI4P99/vc9xFoiBeLmH9x2wR2LU/7tIfYUr4GZba68vtr1jumb
7HT6cjgZjW5sxMdT4l0vxEdpG9HOOBV/C9UzFo35RkFHXaCksGiXQqsTkv/gH8Rn6uwBjYlN47mx
j8TDvLPU8JzEzn9/FZ5jhkLHgkcgGM1jQpG/rQMiGFBmhv8a0zb4NL9NXthySsuLziHuXJSiEjcq
+sFfW9NbSKr/dhGxFoqnovzu0DlifRRfQIeGJjqS2KLuf9+TwefF2RPdkDvXzQcN8bcPPjgLnHgP
yoZgokw2gjwEDS86ncwqW+5EhoJyKBtxdvFb7lDUwiX6W49fLG4vRuXzePLQ5iC7zlAmRySGsSex
IP+te2eGr1iQxFYOyLCEGGGdI+3pXr7GYxDbyDdw+tuuPhLCp5c9WLz/jkF4hqcobuDGZ2Ibixv5
NkfhEr+HHcXySj3XvyGHovKOoOdvA4jzqhtlTy0YMgvCYBO7KczJVLB3HiKJIT4UR2M98J3FoFW4
sSetmkF9z5itxPcVrSz9/5TixkULiNaammJUi1bq6Fni97/WEcNFPC8e4xzjyNO33UqjU3Pr2Bev
FZF3EEcXIo67x47m3tMBjgw0bKJXevsmB0SLNmBzjxpBJih1p4++nDOwKYeq7vtQTgHab9gb8yRF
hD3EPE0I3r9Swim3bwQGAIB/3MkFHPkflKux18lkoNor+8wim0HsN+G/qTpjPhrSJwhDBFV6hA9g
zm7KB6ESdR9RzIQUAncI1AaNCkiKPSghdY0P8BovHrt6J26XOLu4bzaTUUF/lE6/7xNjIwWX3TOu
45oI0BFD+HlU9pdv9WeCFYhCF1SD/QuiQZ+U7NYuSZetFMT7m+TqZaIGhZxOMdW4MDRLzPkjJ35x
J5CZd++gDxDHcc4erTSkzOtxG9Y0IozRdsnez5iDYPdP9jc6Fo39SunuYKaPXfzeq6LtJJbfI11u
X3M00/ta9/qE+SD/VNf912jbLkfb52q6xdWL7tAh+vV1Wa2H7WSH7sUjujyNeqUU82Y7jW/rfFkA
l9jyovoYcGI/kNJ9cL87lapzyQRP+Jglbx5YMl6NoDtX0Pmu3kPGwRolWjhNBrA0SEh+FcvninBj
eN5rK6jbS7Q4Wd1QJltNQ8WRwyEclvfP0UZZlR6yHnSTgFvc9l/P6L2mJZA8SIZUWbN43b5pDaIm
xcLY0+CgwOkiPGdsZ/6Nf3sT/QvUHaI/xL0MIFLYNxhmPLD0kWqRllKz7iAfL7EeXSCUR+cDdRTA
xMVqUOyHWA0nCeRpr0f8TF9hf1MejfwqQyTSI2EL36H3vINLXLiPFZ51FRoWyLLPxut28tFAf51Y
QVp+UgkOlS0YgOeNtHzFxlpN9PS+lXcXH4ZzcuPhElX2xDg+LV7eGPWZazL45Q6ps+V92azJaqLi
9XXCOwwnKyW+RATXfWzLFAmMaLKTdrSUcmx3r180EnJqSX2geMn2vGzxuadbzf6NVdGfkAcgyFDb
UqwvKeXnqkiEtJ8nUMIq+gujgIo5K8NH7psF6OwhxbTMNnDsLH3bCt8c2TUniyGRknq6B+eljtGj
WtTCSgq3XTbQ3Yowj4UphkGLlEsoBeg2hjLjdnteV+tH1K2qZbnqoMCef4wjwsrs9y19o/6wND7b
9JZQwma6PKcXlCNhBWWIyKCHIdhGY6u0IQ7JiZEqPdEonHNwyWucaEICuLwENYhvE30Hm6vgcokY
R7F8//TokIgSUxCHPnB9Cb3h6U9+jP1rpW1H28vnnY6L7HusrsW8sWcAN18Fi2a3go76OfD0Eg4i
nS6zvMKDrsUJnvH7i7P1QbeS0/eXcZ0D0jTYVZgTryODlImBMU1cVkwrP92Ky9BDmbFwsVmV3uCf
4AUQ6vjkA2XP3MI2ZkGGTYnKCnYR9h0WH+QFwFhEoEindjMJl3+l+dhkBuTgREytnHWyN/acnyw1
FzNQXhRzBJ//DhmmWKY8tmmlMFa6I1MzS+57+LjeF91YgE+NH0yUnuFxptL7B/YEeQXyq7SHtDfI
Z3AzG/YnGKw43BZ7quvRoVmSZj6ODqMDbcLt4JaS3wc/wULAPxT0f0l6HMBJaT9u6P40c9iyRISZ
onD0f55HrMw9qwMzNafNGMbMtEcuauy5vAixo8NJVb/fYDoTG1l6Ytlcgm/KJX4nTk5GW6pMrzBa
CtHynIoPuT6vLyivg74qxJloN1YZDmUrbcDlyClzg9wAOzMtE89g1qCVuQ2uhkVM0WwuWO5QE80O
V/LcZ8ugtzcQuyBSd0lemi0domq/tZv/6GY1JYnkL031x7mlojovme+bQ1i+73wFrtob4fr6R27m
tFUzhnA/AQLjZ6QpGv0EMHPxOiI5xnN9OkX1b8I44ualiVmo7vUpeC/XqVd9kWXIYKO+5nyhF0TT
my3ffP1pG8AJ8yWrCoYIXwKbX8ucupudlUBkJ7TdjQqZ0vZXd2/W4I88F6fOV6v4wW1iXSri69wm
C4q6mDUPdUNsDsBMPZhXKtqBsu17fNSxYRtjZZ5dJ5T7W+C2VrgrHTyD5AImeIzqwHt2VXZTY/1A
U/gHcFpFym7kDN+gf1v9owUOxnmwginM9/HEtkT7+EX1qmO5hsJ3Jogajo9grq45+T/UBPymmOPL
oNLBXJ4aBDJzO/stQ3gfc08mQaZpYRaV2Z3B/bYoIR40nVxXBF2k3JIanB6ulLlMbqYaDx5DT8AZ
x7PXkfi+rIBCFNBvVDJ55gtlx6Lpy8WM8NgDBbzXPHdEra6Hj1Gdf6QE/iDzwu5gyuf017vfrhlR
1/tKUoLythbcJoAvQU4NzhswDQxyUpPe2XoumFdnVSIcB8CKpKyoisl33NfjWSE5AL14npN/02YB
aAEAVkElzav7YKMnuSrYyvkdhuNCg8x6XZII3BCdBeMyH9m3HelRAOIWIl5PFDaU8LmukWwZjvm6
+ncl9/lF45O+td//jEAXiTH0J0S1XSORDuS8jJnQTLNlZKLfaIIqi/H32W57J6MstEMiGvQqWobW
4BPGAYY4O6UnVFyKLMpOi5qx9QPA1XrA4fKZH8azfKPUcwWMAS4BUWlmuVlGQVfVREOHupEwLGvb
UEOIQvfykL3d88uevHbKLdaLdMLQ1zTf6A9jRucl97rBay+BABtNSZR8nLRlZiDEK6HDsBu9aPgW
8fRBBttPBZex9bpQvpkqzOj/GRWGVT58dCj7PHE7SaoNFXG3wXzEk/f6pR/b53f5XOrGN5KAkgL5
FXQB3PD3+i3bZedekcqnNkXm9A+vf4LahDs+md8fAKRQ/20EjB4IwtiHRHUpAHIjinWlcCSqLo+g
p4eZr2c0QnVcVKeEGQCab1TbNyl8gKjJZ9y3oc+ZDplpSe/W9YL0Lm+Lmz29mfoYfif87w+CSJov
b3Umz7VCQPdLUt1KoCjuAQsD5K3Of4cvuAgIVX3pDYxSYv33t1NQtD2qKFgISm4K43lOvACDd7rl
kNsRbRBBFtMGs5Kdq6jLd0QukUgY+KwScF8Wdu18cneu5YfdeLfPCyTzhHkbnthqQHWc0ueQAKiJ
CwFy0fF9wOSwUMSAHFHaK1M8AeZupoVqc95mALgRN15fgpoQGao5nu4YwZ3yAT+ElU0o7KMhgflD
KB7cLisFvlThypWQXbUZIoUttJVgrcK9ge6CSIbhyluuxxLC8o5h0mpzKEqQNk64rsnoZ+JAbSbp
r7Rzle9neG/ErOFeaOY7hKUmVE1rFK0BnZFvvqIsM0MQgEWK7vRGjmWuhjrNWX+Qb5v8E9S6MWJ4
Lc9dUGJHEJgSsCwUbLkvnx3KKHO41Q9Un5dYCyynzdf7akm6YBSKWX4K1nTPWsUUlFE0SPPFAmzY
qnsHm0VMNym+eEiZEkwa0nQ3NBQ/We5o8dPmGkrDbPr94v42px7tGFFqmCIT+AXfyGFqoJOG6MGM
g8wdJQU8asFzCqQ77SrMYTGi/bZ690R8VVexOhD3EPuB7r7xuCy62uUTBOSSesDJaWn0RB1zp/Ky
r5qq0QA5yHw9GFPov4SQ4OqVhqgKaZ6QdBCJ6kx0BpB9FIhGiYLQNWGS+PGPqltUl4NkgKA99JuN
YQ0rpk9bcC3Gqs2aSkXD7zuUIzII3yjrSh+wyWBP0X8hRJDZuSMhEEr9oVMuC31YVRNzYICeF4yy
nMath+2bebhiCsdRoXeomilN6J4bstKICemS142shgw8MRqbfkcFlG8aU4L68M+Yvb366/ajQXS8
QobE9Drr6MV0bp6QLaQi1CZDZQcphXYHi0DGEG6/gIgoJEEo5CFU/xC4n12d8fuDIjM/pyV+CDOA
MhF4+OoJlglhYKzThwcumGJUr29qJNovr/1W0ZB7mxNfBpFjo6f6g9oU0P/k1AALn59zlNw6ZoRv
Jix0BvGu2K8xT9YZbYwN1/qi/EOAkjoaR1zk8ZyBMoEOCMlfg1cjZFtxgzTMbABbgrFVBE+XZPjJ
qg/KKi+Qt0Kzn91Yghi/ewlP5jafXlBONHuhXYAO9Ykl6PuO7nFu9tDYz9H9p3hgNwGOIs+3n5D3
RYQBDIFEWGhGpg8LaAiRzwa7ZOi21k8sCYMCAwuU3Xcv45RIOwZiNqKOhAKzEggGiR+Sgyi8kcV/
kJY7EGzxwWzCswd2SESBNETGfNcuz19oMeDkyVsUDzog3ZcPB/ETfJ2XDNyNGyvWCI196vbrgJnX
fDEGtgXjjVTdmEyCur6srpaS8vhA878JqpPJRQiQcrbg13EQrK5aoKuP+6DuMv+yqjXnBVQ/Q0b5
ZQNKa0eSYGNJWmHK5bLPUL+Zirg2/FkSNJR9leegsgfEyWlmFr/RgimUmC38ZBm9RMQ0v0pzOvi4
raQ2OPBezYx1xtp9XlxWhAUHkqIFmbnL6k21HaFbmvNBWO/w/5dX+0YsQGB6WZTBU4qSv8wzC+Vt
dRLyxaPgJjoi0Fd40RP0fjBngNSNQtRcFlNjloHr3rxRuie2jFocWQYys+Tm374eSg7U+MP0MGzV
3f1Tt06fKtWopW9qD7c7KnPi4pwWZwDtYEbzGUro9NTOu6tI3YPqM6kveyson/MBtwyY8P6dnnYo
Er4/9bWOOY2/MfLw+cZtuKVYt5Cb2krz++piUz76iDA3uJAPDUExuhsJqTeVeqx2DK1uisbRItOP
WrmYkFNFunWNskgnWRnJZuZe9M4ItKiBRMk9QHZg7cYUZvpRXq400ucYY6+JC8f2io4FU1BIcpUc
qkfemrWjkD/vqu5WeT1X3ykCjV4BKEguAx0oUYGX9aZG6IM1WPUyUrOSVT4+88/LaPnS4C6+GDSo
uxHmohQDmRTK+a6L33AmgVyzXVaoTFcuGe2IkNWqWXaEfMQ7+qYj3hH8weZaNmG3QsKEAPfg1FEX
VV8NP2/Ss9NDt5IIcdy+MfdFB5C4w7PXgQkZ0sq9fDbLqbA04LMZP7dd5RZ2RwVWIj+Y3R7xbyKJ
PfCOjnAPIXvi9bCGUpwlzVc3CPX7r1TzlT1yv4nA0DVJSSSMUbGfbJ7HCYHEO1BrgkoAmoxNm1wJ
dL6IgeIVE5GjwEaCf3b1SL1ijJMdiZ/HNrl81rsHX1RE6VC7Jcmq7CXikwScdji2z6O4GnrYaRMS
SdtJRKbgQ3rqhhBMm7xWr1W2IUbXJBVRO5yz32PY9hu7M598ExogahPhjItYbxuKGxenwpmtCZv0
ZA3wBIk/E6rLNmOQ5rnH0ilgLcbmzbfGX2LtA+KGTb/j1ASeCQy2iWjXcmdsRC4VaxEH97LrQ2Lj
GwwXErBCfHxBvPdEa9RxdNspQHECVp8uxjXu0is3M0ZWiG8HmFdEogBIpX0orsmjjRn0/HKzzpjs
TH0ceEwsA2BW8ShVkTjPd8yixkYE58TtvFbExsPuKB7xb7YWdU7QrDEKeGx/h3X8DmmBpF3WIiic
0lxjv+JZXnaGS6YR6WxVKO7QKoIuVu7KnWiFOsWnRVV7B90j0egR0l5cjaOJgZEQVoRUwo2tj6PI
cUmby07Esit6UhmTZ8LyMe+kgqpQpIpEfiknUn4FjkUnSDGO33umtmea71TBGCiP0l6YFTHMkenn
gzK91R7wHFYsM2azV/7hHA3+CGbB6FM0FupyUb16RuNDu355xq6yNPsM/AjtoyUqvoSpJxbLd/SK
J8FpoyyV5Wmvr7TVdGUsNaJw2EXy980fid1IKLD7LHPfPJnW4Kbe+ybhFssdGcx89960eyiuq8Yd
R/c9buO2CjqqeADmNlX35teUMhIYj6eNBh65iisRrjwaCDEZMACBjxwaS3UF+LGxp/aJ0qmTpeSe
kmqDTL1/iW8pZyHQfvXuS4xX6BK3OVE9ZAuM+QXkE+qSagwdUCCwfJCeJhOAPXHA8Hko1rEkICE5
myyUEHU38LtDfPGNIHcufu8OMRSvkalQAXG6go+M8uLFmbhoIjEWFYs60h5VI7mz0jfgRAQXX7IQ
utjCtl2N4tylgqMt+LXGQqZsrUBHIuMI1TvKEs25e2pQ+uewdF5zQSF9+aAfTwlJdWLOpDEQ/aRe
ZiAjkU3gcQGJzZLdyYpqqA4q37bm0drhmHJuY2+0gCu10K3GV8wCrLQxLxBg0yz4jWbjt6bgDlDe
mczt9PMKxB2mHlUcZERUcWfqrRp3XmVR4NmRSN8iMmw/VgUVnc6+noA3DiR3ar9iOR5HFzIwHV2+
scoVk7U7JpHRWoP5thUbHBl6Fx0YBnIi/t0lf7ZG8AD0VLV+bTsUHPBXnwf0h0FoICZyEKxGw3ke
nu7VuTrDPyVSnRpI+Ni9x5ekiM87eVMmOusNqn5F99H4iAmSJUFKHGomc2Q09vjB336D3xCpxCl8
hzySt+g8rbncCOu6gOaqh9SRscbuGDwcFEgXyUfSPHdXBxo2tkZLPQDiJPJiULBbsrYi8HpmLBgO
jM5YSxCcMafBCZPDymn5huAzSdkVoVh0zFE0YorsLYBY5apa0ypBNW/NJ7HaMakPlrtFF0kimSXS
vdeEbHV08XP/buc+RRPtc3jlR1oOUeMuZcFFinOgzVAWiAQzED+hiIO5xuCnajjiMTMECEzEGOcV
1eauFvEsZBB9zTKo0g1iA2xD7UwJkyNuFBDdEcgh++HpyxdcyZphMXiajXaMR7FGdKbJOVk1aAjx
1VkWiVoLZjMg7ud2hKRNIPQ8gUQFt4hswDr/zNwipDwC5Ko8NpZ6NFpdUohYgzlFp/rhj1b9Pw2f
4QNVJNhXk2VplZZq35Y5ygurx8/kgKCK17qE/StQ9fYbHdQJfi4CvX7pT1yZxVKUGVHWY0aVQQ1r
xHyOSjKgokWWIR1201QNKxs7aM4sQVKtdLT51JFs7AkUQnNHjKcHGIL3BtLqLS4obDA2zy5dHFnl
K64BjrR5Mzt7lJzXtfeyr26/oIJAXHkMdKBHJxclX3KS8OEXGuSQW6Dhmxnh1B9RXf3iUFrSMRan
+Y1ojxaPjtUWFv7YkcF29gswkXbrIlZOKotEJMKAUROIroQgSjhKijUl6+JhmyOHSJl2gkzsUkJY
OgWl/fQyv95SENdDuo2eizo9JPzeLdH/fhFz96h1dCVTJG+J55u6TTSFFGLnja0HTOuBccfcaT0W
L7dIpySXNfMO1QinxB4zcejLU3xN6801Vc2R26by5pEoOHZh4Rv+y4bFTrk0tP9c2VZmfBFI1qgb
LO8CZmpPQE5MPfkgY7heorNL2ZElUwSZGZbRqF2PD0Ke+ASYUiedRDWp+LqmNvWK1MCNieYOmFVE
zsBPLnDw4x5JncziyREX5rGf4A9q88mCLuTU85vTLM6hRnUMDHIAyBo9thFmOWdFpd95utIKBo07
gPa7bIxotOx9VOVsw2vAwRJSCJBfX5yJmkGMAmFPkjdmaaVbIaRMjiqkwoPd+QIicme1GBBNF3n3
igH0WKAeajJlOrek8bXlNKDs8Di4bDT3sRktn/xWTBQgdC1ST3DzYOfJwmEv1oBsI8pxIGsHkG3N
dZFECifOiTI4CNSgzOGe1iME/0chdnFo7B48bLRRrB44vQ/ncTZeTMyRJZlwSYQK4HghURD94U7s
djX6VzCHi6KCFpVfghHpIiqOhq9qhnARbx/e1Wmd7HMAURVP5vVCnUvxxFeOpaclciLt8kPm3w61
/Vs1kXi+qGko474mjG9kCXpLoEnO3hRd95KCHswCtgKSkMmVNBbTLclsgA0aijWFS04XvNvLF3w7
ok7EZmSmElYLnPnzughe2yIwYskZ3NPx5X4DXwabJrLaUzCGJK6YrykcDbcYVgnPIe2D63JMQlYI
RV3tNnisOi9f6WFN+crMGYXngG8Q6wkYyXDiKi5iTIvSpE6y+QBn3vi5HU7Mi9fy8k2tqMLvv7Xg
rHzcfd1tndy7x4bZOxIl1JBqdEbWxZ7wfFFQpdNc47eZmeOw3N624zA/QMDytAASUghblgX8spbj
IZbCkdd6Uyd374BzvSIyzMrJolP82OB4UV1ORyUbyoR/TZXvaZCHxqr9RB+VfqOumk9pBTMwEaps
qZwAbBavgH5j4B5xqi5bLcS/JvbNSlMfHodJbDhIgNhnizpZP1rCoyK0dg1qniX+c3lQ49P6thUb
6219oCjm9grPhG62zVfGjhAkww5OZhvA52N2nEaqRQQduXNmCCrIoFcyFzfHiupnq3zzIJOJxRSd
lp339FRwuxNqWKrRNb2FZXhPq5TqTh5igX2sf11RJ3z7Tax6yrZbVyvDxuz33kwYURP3tHbuSb5h
96mKPaB4762RsJqt9VgoWxlhc8jXox3T5W39WPd2F1QRxRSTYf8ISYQkVIc7gf2OTzt5X6UolG3q
8BKeYjKT+lKNhuX7WNr6DKBvkh2ZMXlWxuqxgcQVY/owZm+JvEDQxDZCKZwep6kcT9MR9XAaHZnQ
/gMZ2hWseLDFqywpFVFpd4paN4Ip1eHyc/vBMit/psxJKCwCSuDdmpJ8t3W/7bfl+hQ9gmsEQxjV
FMQG500k+YImMzHRPzPbWPHFoCy5gYvdpBe7DlEYnj/Dzirdt9M7KOTaqrYYNk1axK/NLaGwWDKl
gvb5OHJvCSXkl1eHkqvbJykLCOfzLkD62H6u33a5nu7y5Sk6r4RsC+U7lgADVvUaE3P5e0vrB9Qs
JAG6QPWukbA8Hz/1GuFD1Ave3tsuUFSf2MTnAsmTvDvfJHdLS/J6mqrZ6rvb2giN8F+WZEm+Pkft
lob66T1skV17EH+1uPGq7Tgex1SE9/qC9mxdNZhG1KeKio0WjaPxSgr19BXJMWl2DrkEtyAn8ky4
eppOj5ef/CdDE/yxztdZclqdo5E248T8jI7jnbxTE43TXwLdUQQFFDt7MYVnrzuXoMLKFjaoEjau
FmvsdF5xPzb65lgEUihGqTDaNW5F51dxm830++HkKbx/SIoEWmVnZF58LcJxCC+UFjGWpX/xZSr9
5IE2+mjtLIHE4bT4GRhmFgQDJBOItcJOzIRJilC94XTbPKIgbCiEUApS94UjuxVl4IVe7+CibwJR
wiztMxY4pIB57kpz3W384d+D7Gqsu3Q55qTKHDO9U85iMWHRGi8Ks3TpVNt8+fbaLWgP1N6NsPKG
SI6kEA76GljEpgfjZQpMiGqpFrL1PD9kKF5B6cLRP8kfF5eMnnFgENrjDcFuSj/cWVaUD5IOrNik
58UUTE1Cn1oCLqWPKQJQuCVrM0zp4OmdrAoxGEL5zA5QSaLO1eGwue288c9pP38u9FmBUQzunvU4
X+E54cQZzk1iOWFBCS8S0qI1DYRsi/c2IaJC1CS3+ksZoEDQdhTia+BhEl5khXAQbrHrBZLdmK7N
nGZj8XIKyj9Og7vfz1WzT5v4iVB5Mt4ofp0o/rCQZy0lM9EAAgEuoYGP4cBM2VFiRrbOVg/UploS
xwZrIdagU5ClJ8vw+xiFUOu1zHgwSlQwt+lLmbIXp/S5mLojFy6Sq1sTABmICJpF3CsfeULpkQgw
RPjYnONuo362fhlSuTV57cukgnxahz2LCGGt9AGkwJlkH8+QxQWzQRE8VZvwW2zYPH0AFTzumXCP
LqzpZ5agOqwT6HfvtI2ruEmHzR2CGOYYnSMe71V74r2C2n2Gqj/xnksKtEdyUC6eSWVSs3Nxs2EW
u8Omiovdzaakz7FJFR91vH2Dx9Sm590z5Cwm9+M2R3n/QugQzp2nIIzepA0zVmcpfu6VSU9XVG1q
DrqoJPpT956OuGoVZ14TUwlpNnLPFEBp+a5TtzreFpRQsrFJwkvS+8xlfhtlnhzc+K6cbQEJyxs5
utPCk5Y8fKXZwOB4m5qbfROA9PWfV8gP376Ky2TkoqnqXuMqlcgQ0Lhlov2r0uxTITbJXPmedyLK
h/uE8hj0E4vwao+SDv0p6OFKAYchRH/zIL4uqPuOb8yzcKZ4vAOFhFQisf26XRe4YIIpcovgYea4
xqxlyRv6NQ/GUUyUWjAcn2FGg19oaMV7BOdI9colYuY2ItmaS2IiFNblxOsd1X+Eb/9Gu+W86/Br
JDwbyVa210jynrQOVUG9BgGc6LZUD10wrEt3CJ4gT34q9LuKpbyldiJWtAxKCCl/BIm+pifQFMIf
Fr4xIQ8s51FS2+Pwcrh5N6/AjMEXpjYNcAJvcK8palBpiymThw3x07h1kCJ+5OlIDrJMXqhIisiM
sYGqLNpo0Z/J2xgAmD2p0he52jlNMZk/UL0rjBIyooItElK4bpEP/bwc5QvtTbAVTRWDlX8kMA0n
EDhSkgMd/ugQZM6vxVxDp33M5KOOS7c7AZ1CZ8mw/kfSeSw3riRR9IsQAVcwWxJ0oEiJlESZDYJy
8L5gv/4d9FtMTM90S6KAMpk3r5H1mwzHbTT/Jl225SfasjqMUkELi0cljFBFUMuInLkR7U8K4mun
2L259BrMh3vYCRK+Qi+N7YAU0zQe/iHLK2PRr+j2WxAR5QYVJgrwWAruvRp/OMZX5eLIznMlDNnN
IB70MHYwtE2Dg0xx14oesxaPGmPC/Sh/a5WTPQb7KDS3tQTvZsIf9dVxGlBbJ+928pKpOFkVG/TG
4dhQ13+OLu5H2iZnLfKj43DyrH44WP9SiLpuo6oPg+rNi6MjFL+b7RCl+lRMQOakSpJnvu6A483n
lJdgJ2Qr8viwlDzjIlTiwDNdS1QTNmTIc0nDvE9O1kKYw1LCwJBxS40ckY0UnGyXJ7N31E+cpJDu
cmjNW1LB0sBZMb0EHV+C4b+5ZvHiueEuJzi6dQh3RL2TTrKBlFc9G9hu3lpn1TL0e4nAU0i1NDb4
76B++jcjrp2tPdKNYLqywRvIaY4GHzrdlpgp0QMnu0xsG9TBJbGfDIB0TLbpN8ed4my75EyWLKCO
Xq2+JwIcoMveemx6xSYPkJd8RslJB4td9MeejX15uK23ZIiQutzu4cEEOMDSmhceU25wdC/EHQqj
nOcKtsiTdbawDozXVYDZHS9+Ff+EiDY/yg/5ysPEwRXTbadn3kzqx8kJ7vIuMZ9poGxsc1xwCIfE
CsBr/uQt50LHMQcq/kzMLzwjaF3Q1tbVj3M33tiEAbNfnCJBhqSfezF/BG9RiaQsJhRZoV+RxjV/
0KAFW7JCiftuocM8IQG00hueminTdQbbDKVD7HyQxe7kVWNUg9cXY7CRuc2RsTzDUcNjgg7LnPzN
3rmEu2CRZiXAvDgvMlTHIQ09/PiD9aUe/wwMtGG9VXvNPiXuJwz8kPr5m/hzbEVPOMu7B5aXCtWo
aX4UsZ1VSBOPg7FxyPJQPEliIKJ7bd2HPwoh9/GZF6XgK8X4N2qfi7uSPTNfC6ZtzdTaJ9ZsuWTB
2eCy3dzf9pn38wT6tc2e8DfEWW0fHhxxHfCkUUibUp1XfOqdNTMjofsOlv+4sPXMkz0NN5Sji5Qa
y6/0mOgwbk4RkpNePEX9yeZ8xuUCjsB6wPMs8pVqq5G6qgHz2muoSBVDQnWHX79Bg8aqD2/dZ2Xt
2CDy2A0LaWMXoV51ts2bRPxl+Vng4V8bpl6F9LE44b4XHOx4bw1nCz/VaN+jCnnN6ATlcUDVI95R
HGMze2y+tHP6ahKSOu3+ATk9yWvdHSIM81pQmfY98UYPwgBqhBobC+WWkL+skB1MehT8aGShYPqc
pyQcr8wCsssqax4FoG1erFvCOxAKNphqvDr6r/KqIrx+qS4q7jap1/hAowbQbM4FRXdOZKeJQhyM
k/Z9MZ08hU/DI9r6aZc/d88THVl2r3ckBFZb5Wq+DO/oWxMYMiTHRUjIyp2JpLDezykKy28mfA1K
EThGJR7vDPknJCrELPgDb2wPFQs88TBE3tAerEcjP8b922ycguca8wCejcNKWmd4PV1wHFfxxPOA
IzHJYTyAFXWLJRnPhjAiXvO7jSSQyVX1qPADTUT1PBLXXjEwZmYpXM8uPBpIU4NVykKhvopB8t0D
FAJoHi6PxH2eseE7BDil4GJgnVIO73mErIjPGe4lsBd4WhFB0/Cwwj3ciEE/cZG0BVojaM2wednc
bJMu4xv8P/K2ajxTfuzG4aBD4i2VcBVXKYfc6HXZhKnta7r43r5oNdUuA94o3jSIIOVZtEgDOvR/
RPfW6T4JuGXna7A4kW+G4LsNkDeSN8/gl1YsZVJzzRwAbb4F/6a1uOdc34W+BW9C/Rwr1D4Z83j9
HnK8GUn/aQxr6ovhxL8cqvUIv0Vb/XVfwR16t/1MjFp00J6ixWJ0OXbdQ7Umj/PT/Lb9CaweQG1X
M5FmtnzRiZ4Aamy2GJ+F0EpekHMtZwPTUhsuNZgsBC3ML3cxJJHTxAT/1bjjB8Hv8UdleUP9ceb6
kM8MYdNPnQj1o7urduJDnsBM8DPsgBWIZvhuOTOLDYtN48xme6qeCDbxS1B+DI85b/U8Npvsd/wt
frEF492nO0T8eXdAp93v5538C+wvjHGmZ3V+GHCKRWqEb0cxflR49A4rFU9Ea105Dy3+H/0mFid+
/dneZN0H0V8jnhZcwSq23eu0eBpwOvDhQxJQf9ReNM4a4UlI/viN/7NAX0xXit/QwmB61YO+aH5C
LQovkLQb3JxVfOcYS1/w1SGmLfWtl6Ldhzi1vQfkiGA6jez6Ej6PA54XslupwSZBCf9dQFY3uH/d
R8zFIFlW89klwJRJiPHGtHv+Yrjs1cfJ2BsQSB65MmfokOVfCVf4rrGjOVHvTvlBwWV8QqbmtoHM
w2E+UMl4WNBCV8LdjUU4v5poJgjOy59aunbxVH3Xf2DlevUjzV/lmyskLRbfuiV8gzqMKtX6Az67
1MZqnnj0yI4iD981hY48cvZsySp/zdhr9Yw9fYi1uQpXfPzTexXve8wRMl8V2oHiyGyDs83tGUBT
MhMEEgZdbKv5jTEfnbE8uiLbmEl1sp3dJC5K654zqKuBzfGEN7oS02yRIJDrFW+ghQU1YUl8iZJr
Q/Hdzh9RjH/feMvZEpIsWBFy/c1DBMkY+q2tPmSUUwo+LBpIdM/zb5hjmPnaYPVFTbZOYsoedPxW
r0IPdt6WWs8WiMrlp5SvfPwcuodORBh+EzlQkhkdjfrWYxGnpDeVbhhOS72ZqZSnjavG20AcKO61
Q5nCEnWoi7Jd7HJvT+vOuAfEuTSO8DqssgNEue3FzBdf62khzDn6Z17hQxq+5sl3lrwr1a0crI0G
S3Qk9sJ4NeFxOBxhieoZ/Vkjm9aCEDBhPvbBA5PKqUGylr1VyuNQPCfWNUyKrdL7Usm2VUYX3ML8
Go6CYXuucisX1WYCyBgHBmhYyZXymjfDNijosMZ34z1LH4hjmNtdMjwVgFnk1jh4oY3fGaeYxCiR
dz+LaFcWDCTEl06NI6KPPnJJM6vxycGRMa23YRwi6Ajbv9xUNwKKbcvBnHJthALSHCYhNM3oMl2I
8PCkWMJp9pYE29xQ9zMlWOVu25K2EcptRPCbetbZYY28GFxwBTfoRyCB4jEtnMJsLxaKHVyHsrzN
sJ4SDEBixBrN2GzrDuo4eccqkpnScnFctr0hJzwHrwXhMtSonufU9auOTwQmkX7MGIn0xj0ZCt9N
/v19PhxwiF+WX281sML1f9+8X9IcAKq13yVUM9xNKdWQiWOysnMM2iIx+BW3fMQGGRFFVn6QHxvT
M41HQSggIS86WruC8zUsXhtbrAJBOiO9vyOoz+C/5SyNAAmpscnK69CR3YNWnQeCq4aEqSu1T4Or
bKyJgbAIi5Yc43g5co7I3CandDuPxXpKMcqNsn1Mk9XCuB4jqHEzPgjutbRsQiv5n7p+0hrXnynh
qn44hkCL86WFNUTUh8YH6RXoCTzEZccPuj90TA50ZjIts0sTZQQuSAH8hrXD4uhDjAaqvwhHyaDK
PubUOsgJIyZOBT4YD7ecNh0brvYVeJ7xzNA2fIgGnD0k8UHtUecaKrmmneS9Tt8qWpeljVNz5Bg1
4mx4kp2OwTdmxUO/kvWDJvGM4KIqKN5ydLRFscmo5YyOxoSzWM4MAcm06NFpGTeHX4A+Tl8YmXzW
Vr9V85clT+0MueSrLiI/FTvhYl+hhVtpTGeTw+3fZdvJ04QIVQZiMwXMeNRdM13CGDRVn/yMRdV2
3dpZZBiFjSV9T51Ry6+u+nJS7TCQsrKyZPc4lBI7aAJKx/DbMEM6LfoJDdqMgzg3S3F2tTCXKkif
bR4lFVCZ/vbGn4PFvU3JoKE/ZRDZ7iWs1yK4CEt6nX7J2r0GTbZEkyFCzwgQvRxxQKzDhKYRFRCr
z22cV6n4TsW0r/zmFTYYCZXm22wpq3yxJo0xC/lsaWVG1sBComq46jPzL+05CHGRgzHHF2EaluEl
OGQ44Cj1Smgr7P2j3PDY4oEyX7JpXDdc0JWjwdrCHw4rQAu33xSXmAXQZ4qYuAdlCTuFMTlXdLSL
i75fNPE+YTskjY5JLvicwnme6Sxa9ei4j2pXs8i/anrFIKSfp1YTubUZE/mq6Nw9NaSGSp4SLfWS
DpB9HB+CqMKaUsVLdMyfrFLZhVhMOyjYxxkPyo7+X5gJ8T/BrtXTfWAmforrU2KWnuF8avZi6RCt
g2UrU+xZGX6+jX3oi2jtlHdBPTEI9ZCWxT7PzlqPf1L+OEa72GKMxZkTUfkmBQll0V9j2XA/j5Xu
PIvhO6egc+JTm+KPhUGTAzkxhivZTXiiht7UxZuIgq7B3N3uUQqpGXWLPM4xucEB3O5GW9cDaWii
2XSsAJcvD0p9X9t7hck1O8VQngYIbhZW3XyMcDzNpD+Z0IlZmNvlsKr4JW0d5mHFnUq8H9TjPg88
AyuROHji1b3K2CVKUYptm9u0X1vJEW7L8TbXKjZmlAxAUXVACY1NTK8/ZjhidcH3pJaehqG4IMoz
MdXtjBE36iTIFVQoOtYJnA3FZ1Omnjq5vMs/d4SOUPOP2NqYS8LIHbCgBCOpMi9O7m4KN787m+JB
Aq6Pf6yRsLLp3k4V4JyzONza3jijRCCvUUsnGK6nuek2JWxl9VZlnLnGWbi3AHOHiV9vodpmLV2A
b5oBlnvL5hWgTRJJvAPp6bnvjD3V9bIIjRnPlqCCNpodovYrUNgU/NzxVuSg6vAS1EI9yAKnL06p
2bi79qd6D4cvFQiDy0A3rjqPdSTKjhqm+alp4Vq13lUIfAEwwgmLXNIV6p9haJ7DwV6VXXWcM5er
fNyrzePkThcNlBOgLE+OU+c7MN3c+M2k2XBIH4nOduZ31snh0SnGScLATK4OpH0HXmTIzWiCGPxC
wlRyzTvAHaXarf8SV9u5LGdrQN0Ug3CUKmYx3bcsgPPL9uB+q7b7ZU35xs5VTLkhJKt4vBtPEyZH
A0z9nkkShHVX4KKssZPEOlzuEXGaw3MqAHFCA8EwMkYdjbz1HmmapzQn5CA8c2s8E7rszhTm9c2A
4WpCLykHbPMNItV3XL8qHNIJNk95b9tHoflGQGRKdsNcMWRuYWGCqFDTrtPyOnMRpANeRWa548OE
3Pp8U8AaHpbqvo7ld8Yh3M9fBfRom088GLcS0rCUS4mZOFSuWA9jqawG7+nImZC8czVnmGylke+K
q6FzVesPAjFHiLQngRRM3az4Y3tJYC47xUj5Q7FIAm2bzL5S+2GQbg0Kg7ojOZr917Fchr0e/40R
BgjG1ayrfQ78WqGN58O32Y+eOE/cGqYE0TDMcyCwLkgxXci+ACYBsEAz+YCOCjqKPTIqMkQqPa1d
h4vV2GL9L5xVTNPcnLLqu6+0S24F+xSD8zQ76rxfwSYaqMg6OAJ9m28Kpjk15RY84kElU0TDs4yC
a5xon9KzohmraEIuIa/L3ZtlvhbhOqqeOrCx9BvHawNs1Zo+hIW0xfrUIIjxzwXDJOp6tYZdMb8r
hIOFseUv9TckzupQd9d4vlu2sy6Va4aBXMat5nCJgfryW7WFb7ln1UWWwoldxNda49RwTtnkC6ff
dM7FCT9TlmET+0uB5IBMpWWzV0s/HH5ivPveI1eAcQffo/aslz/dZi4/BYawdsQVz3u3TMYQ7nBI
dfh7hPix1iiHWUF5RZBxthudFK7IXdGUd5XGsc2+Wu4nN97n5TXDazkS0yEY9pYmNvrsAz2XyAWW
Cy3Pv7o8Wouc3I/Kq+zkcSYBTcZw4dQtcUNTgZ2BEh1ziNp13T459DFcyhX1U242u8x8Lnp4Z7Aj
cSQfN3Lud44DgQJDsME+aZS4KVFTJoaUSmL9tfziI6VcgBDfmbgZlz2l0HzhXUA60aA5AJ00NnO+
kUKg4rPpPJ9mw9zi/dBjoGr69GUqWbKihF/fWo+5hIPEEZRH6AzKkAIypFZrl/aCkCfllQQ8tmII
V1001yC6l4ewCNZTdB8QqEgD7Zy8dnV2cCR5E1lF7YYzfEQ9n7wtNeKo+0uRNhECoIe3EKA5qGHD
h9VGYmLmho88oirYLbXtcj/bWK63NbcRSHuAyGV2x3WcQaCjaSu4b5sWNqUNeYMLP+IGpaoIHmKM
JCN938toXWmQ4NSOMnq+Tqrx00j3UM9nQdWh9Fh+FrEvEmyWSXcW5rtDPt0tZE8uac4gEgGIlXFT
NdR9nBoybLZz/OW0RBaG6G3ZI6qKbMUG3JJkSRg3rhklWHqAj1Cnh9CblUzfhEmWNBfHkGPyg3ah
QG4mkZEysBJ/IxarCQ1WIPfuAGfKgYSHfEkriC+ytFWTPXHddfYvR3IWv2UtkaPZps6TLSNWwFqu
RAvMsT6GCKlK7VkNTkniDw6xMTinErcVX1maDjqi7G6755BzSIfKwZLrrGazHBLG64SxT8zYhhFq
jfDCIhX5KxCwll4i7bFVXlrGwE2E1GMA1mv2UYajfbudRbCdsOtdnhEvUmuTg40DXsc5VHb5rud8
WbfYJY3p2Urwq+SMsYODozBNZV8GtPU17oxiPKs2asfhO2wIAED6Hri+QeaEGu4LB3tC+9tJMo/u
WDfE2uCO68p2qQDquHykxx5dRhciPSyIGQ3z8rGT8hjKXQvXaGD+pdXrwa4fWuNODdwryLuuIRO2
5i1Pla3DtRkI1NKc5JNvuFejY941vtM4SdYWI5/EaTzER5uQI265YeeAEYeBUzzJAOOpjDHP0C7L
spbKx/IKbGid1bPl3nA01jpmxZpPbeeZYFegBcs2GLg/c5qbUcVEtWzGlVK9L4XTUp/H9qkTGJwy
1xcnPm/XW8t+6ZySS3ZZJ6iE0luj35QZ4mz5R+Uj2sxz2MockWlNHajU+2GA4lnhPJO8u9FFH80t
jy8vnE0u/0LEDXrjg7jQpMIao1p2gMD5roaaeDODN4PqsQaRZE3y6rRqWhs57i6FurJQQMaQcFV9
gSgmNmKP2y1V6MrBMTTFjUj8tvqVyQqFvxFjkDx9TA0is+LWFLDT6K3y6Tfmm1l+0u7GmtLCvTYq
/BS+oCdnL9L8pYXsbJDG9rdocFeljNd9i2J7sH956G2OIXlBnc9xMOX+HIIPDj+V+8F1Y4CqtmhK
BptzsN9qZbAvVS5+7bnuoTL330mKHyFMLkqQiQYipQae3ac5+zV5iLzsQQXwK0cvhQxiMTycO4ZO
7SsHvomaLspBAOl+Rn0RmudeT5qHcl02dmaT4mIRdjT6emkd82R8BhveBtI9Uix6uTX7jpJjGQjq
t/hrUXfrl+VxZOmvq2WPeo63r0PiRPJshbWnEGEjsv1ob/Rc2YLH5sUxKM4xE7zsRLIm48jUU4iq
CtzkMJoEA2ByHYBXLm3xYL1IPMDzku0KH/Df6BP4IiO8PpSkfKMPQwGodAcdAJ4qSjN8FYxHm5p3
YaFVCd6qjLIDp4Yg0jzjJwDfqLTT0D9nQ7GPEoiLVQaET1Kudipd2GHD3GMwx5ArYl49cqac6S9d
F/tSPVzr6cvS2RsAfm54WeAM1iKLaDrKciZN4Y76B+AaNXGCIJUEGE5/0IbCvQgeLJtu/Iq6y6TU
axdILhZPhJBLjphIRUOA5w1LMu3Tk6Xs3PIcYmW+1DX8xWAjwI++zQDzCnyzo4oiqWFuRYKO3uxs
ae6k1LaCwfUkOmjNwWevYGteMywc7iaBsoWGa7Hg8hO0xxk8XOKuZccxyn8bFsrhgZmLNm042wf0
xGX4oWuvsc4km5OoAV0kk9VdtyDPFJ4ar9v+k7ZKWi8TVt18n3ScL3nXy56aaQyWgytF9xQklwDy
emay/yuFwcPKTJnTzRfB41rADrZ86HyEDv148hDOR25Vl5qzh7Ewl4z7yrOs3J9QvYZcu4HlO3xj
DUZ8Y1yaelFpgZOIkQsZRgufUjOwlXeVt5YRklIjNS2vBaNKrrLGOiGK1jSsfBnS5NM+mkzG1stJ
/jPxSU3MxZVXBxqPcmPmHZsTlgGQkrNdm2cYd877xIlO/eQWm8ZpP/KGy4+elp7XIK10aTA15MZs
L8OV+06JPGDCaumG1U2voXOfry74tAKrhXRo8wwU0wETSRgxBS5x1akeaP1xdCmBlPJbzJYd82in
TfQ78++M8XE9FIwKedns5L7NdiL8sSgSWMx5l+2uSTtw3+wmVnAd117RDVstfFG1c+5eSlFtBma1
ge3QY8AaG7WrnR40Y28gHjZwR5AZiuo6fompI5oS4hNjaRUVXJl326iWR2di1oBbuOLovkpr3JlX
M7Wfqnln03B1DoaMJe0cg9l4wsiS/jf/aauYdEZ8BiQEOQVeucgOIVi1k/5/jMZ3fjMaDPYXBOvK
MyB5VJpzGRWGegy1CongSlM2Jgbk6hRw+zJxJZp8m7lQjUF7TFt/CGNAXZUwQQSCqf7Zc0UO5WYB
8SjtdL5KK44cSx0Nu4TO5L66xbSqQmYw6leq7Dpl3HB809Y45bmou32p6R5Z22DwpcSck6WV9Zg7
siysv6VurpW3sKBDcPatdmqV7CjHzg+c/tmtY7+qGCKV0Y7ITRZZZhE+rXEuswFsTJ64OzMuzLjA
XBcUJAN5I54HzomW4yoRvJbIs3twDlbqw6Dh3gzvMDo3+MLEBsIV80Kg7jorzwZNdD6gaUyvSo9l
+dQ+uhUYG2f51OlvXQK/gOyouaY8YRk55h8jt4wXWMf3qADyTDA8zvDfuCdcmQo3oem+BdyCSiW3
pvyBsNG25UE2O3W8VOQgmIvFbOZ4WsBX14Yv6ct0nnDOJGY0z0vVtGxnruzl5A4Bmszxz2YEaGIT
bqi7uAbRjME0xvJVtYyNGQF5pTyU8EyxMKSMlQgCb7vPXPlmNuLpxbEAYZTmta0ZVoJ49MpJ0eAv
qf1bw4JbhcazErFi2WOtWWFmjWC61HgWzC9jUW7TWRnISntwpbXl1pjYaY1BtqHTwYZXymsSW98k
WFZEJDguqbQ2J0gTe7374HSYjww9YjR+7nIwNnP5FoWVbzuoprA5SJGBtsSEZ8mmnmCY4bYVqNM6
KSwv6+1z2nEQTIhauZB5obeEDtFecjvQHMu+3zbtC8++sbloN0vv2k6XuX02F7d+9rUGbagMofso
W6gBnXwvM7w1UQgoD8w0HELmtJdS+D0mgS7+QtC1q1tXncsSLSVvIUj0k805UBOXMF+HHPM0asPo
DkzD2zTZXws+p6eo/gd8xnm1YUYoasT9ir3Q/CXwD0uxmNc1j72RJx0HPvYjrg1aAMk+RHA62V8T
Xuxq1j9leDIoQYsJxExMoctsBDHEH2OLkoliEBP7zojU2gBdxJRAgha7eypyVpT5IjLlW1T63nbV
hVcV5clPgTS86YdVv9TDlvJaMHEOWiwdpo+8Lo9xclbLeqPyciO2QZ3eXPDScsDihlN6hkJmRUQt
4Nqs31nuVe8vN+eAszlPfqMtcwcAdogrrSHXqfIzRi8SBFsd1jkCk5L+loI0cC8BVjuyhMpYcMoe
R4YfnEJl+2WjiIcQouPGRBe9VHSUnIlhksjEYYvvGyGfUb0mKscsn3HJoVWNrhRxCQce5ZSOMXXf
rkexKyyfY3qATpXAilIZ6BuA0r0GqZBHnJjY+Ns1dvcsoSl+cEEV7Yn5ewoF0XjWwtILBnNroqmo
cvvELbU2GOjbxamh21TyC2Mc6SiQR5pNOK5HxfHmhhAg7ILmsXnU0nc9gVJCk92E8YUOTNJaTTlT
2ohKTqWsKuIXeAtWfrWz6LC0sAApw6BuYXfNLUyh7Km1yITADKjtHwBKc8dchyopNagmmb/slvWn
MSlzshAfH+1JQDmsNW9InUul45FQjpiEiL8YzBIkUdFfwUHBDklD7i4BTUQRflpAxiqgVpMgn67J
aivXU3jhUG1JnluqpRlr5raY9r2LkBksW+PS4/M5NdtHFwq+J2+NfMqEtotC+PohjBPYOwax8WoB
De+ctjRS5lE0Dc59FN4S+kS8UYKnzDV9buBNYdtrm0lP3Fn75VUsixGLjCYkPaAuHpc6S4/c82yh
BHhZoCr6fCY/EIIwnWhWsXlZ0FFWnu86zKOmrDx0TvEPD8r03VL+U/sn7nn6jg8F6XQN59Y0v2vT
gmhsuhBHMwNvMyYnscnxZ/f4UuB8NryPLvIgt19bjMzp6a2kfG30ZrEQQ9vuIulB4sDPt4iKMUls
CfAF2MvgPnPLW7uyJksE7EYPIO1P3bY14SpWS7v9HP7+G4bBu2pI9i4UvHgR7/JHHKZc868dvpLm
DUuNqNosZYs9fSUgBv14gyOUygnYnJxRDjZlXlRpBOwBEngCQynZIQwHb0h1lzgE8zPkLqET5DRe
p5nPO+9whpPCWBnDTav7H7uOYSHgfbMAJAx6s+5AFn0idrUKA0jBeAYlT8gMmsptHvDqbsXXYGEY
PDwrS4xu6JmE9JWoRKI/SXZGnqIWgaO3TIvrP9n/Dbb4pSIfdWRw4acjaK3hi6ruQyLbrZn+AH6l
zPeaLvV7QIymgitV9O+jgsmOCa6II9DMWHLEFcM4NbT8XW/sRxOSY4V+UnbbPOlPC3IJVBHyoksO
lAdXwVWZQbKbPLhmtMsJE+CHLysrdJndCuK9upfUZTyS6usEWqeSCYak+E9xddSSvMOUxPorS56R
h2CGmGkXe0xXOzODUknoTxeMK+aN3tVR6MCHv+X/S6ihIuXV6AjftBHCjdZidUUrIWBSvi9be2lO
q/naOaiKOuwk3eEUttFJDi3OD9QFUaTvmlQ7N0Im8EbCT1ira2HH18KxDxKn34hBEezFYGw8KAZb
4x915a+V1BoLRyX4GXLrFTh6XbfF3gHsqTXnOLv7js4yv8dOuk7FBxf6qe82ff5O37rLButQU9Zk
0t3POQPOpZdeDe7foMMLrOVWRIg7QnyeHGXDhNKKsXpuv1IqKxHgv1O/OS3TycreqJaAywCFyJQk
rmSbOf7oNcraitzhGnkIRYMJGQeU59Hp1G1B0RZjUKQgaubJdfKWQmAFDTcNuK01NE93l4AIVRkc
NWF92dCXQtM5BeRPj9a66Mk9ptprbXMboCAK5ZtLjikpjSYgXPlLspUJWQEoJTAaX7OVs0UTvnBJ
JOwj4YhjmjyZTsMF2Kx0wuRGKJQ7k/Mn2VczT/tg2QcaNJl0j4o6MXNFvxVtegEFB5LqQAlOU1pB
iRvwgcALqDT/2IgrTcMVTMHiTca7ABbBzK1nF+2RYgRtqdbs7Sj4sRNxGcK7oLJMh/mwzBLGGoJc
x/XUpHjn6/1RiaXfgbqrUhwyjgUHEVb3YmX2Vm0vEzCPXiaYgHEyy8uYd19j9J7HntNcmj7cVs06
a5DcivwJVi8vCpC+3StGxvxqPOmquY1n1zMV0oGca8i2jgeFrO+bPbxOQ/uYqShz9XJj8Tc01nPG
Ik+7rUtMhj35oJQBybA55NqvhJgU5dXlPU2C6ROPuMRdM8F5ScJIqVyvIe2Ku6IfGKrRLDgi2QNg
p2ngNxrfzW4f+lPfjms3UHeVi6KcmPHJhFdA7lAn4RB0WJFFfy7ebL9toC7tVQJLOcS+0powX6lC
HGjkU945+1jEL2VqcWBb6/ymhAGWaNqmDizmZMkxR2aXAVcImzpsWvziKvRi9EtKvwRjBXTdwIZ4
BivUHlqd+DVeKinsmkFnXt1Vzd5i+0ZALgyVTZA2Rj4meGYG9ThKKSNo3oFmVB1/GMtnrjBAO7Mr
3LkFfr8FUvoh8kc6pBCjRunitS7OzkwozjGD/J8ETx0UiSHZGpygZjsDpuGCkEC6GiNjUybqi5gJ
WeG2cynAJiAfKAdKP3khWa5Lck/G7N29SIIl7CjEAlHzRWhsAC5DfocFGx4SZ23yZxsIArmV8MZI
eYEgsGmnh0CW+4b6s2yeTcbdFODQKxTPBrqqycqgZeP+J/ESYiOjfwd4JZLf+vjXide2aB4amFdJ
QhY4JVDcnkXPgcQEs6jIAxRI4UuLxTGKNzEQAa8SoIZ+QX/VlL07+javxvYDUPua+WzxWujupoNN
b83j1oWFOQD1Lv+JG4E5Hwx+SKMJIwErPbVucdSymB0gN/LVatMDdXVpuseRbkDvzYNgY2nGrjA/
ILiYPLMW351y+q06ExhjeQ4F/qRQaJtRe2p6JpxOTV5UcmleDZVZ9gDvMxWHOW+IcyS1ydqamfYx
k9MmBH4ojFWixcBoFTPyElwlErKwVb6V/Z37bylmYaP38WsKmwSnVlIRyYXUoEeGjq+YZJhZzlEt
lYcODUKjlNB3LuwqxyXzU0WtBUVJdzSchd4XtouGNl3tlvxcJfxTRUteNwMeAKqaHrViyFZFDPdA
9zgCZbGfMXHrHJIRKvlW6BQ0vX1ooRvW37H7R3eyDN0oY61MPsbdS5a95fanZIBM+RlGyN/g4wKy
xipf6Hp9qL+nKQ96yLeHUiV5D7dtWAg2/M+UloXKaVUI82wCbff7mtwT0zlHQApcajl13ULSyAx4
5TA74sz0nGFv2zZ0VdT3olmLzSKzmtTdzJSrqXEjXppNBnpd0x34koXWNfG2iu5o6E/phHVBczOV
nCxSiOvtUg520htLoFQD9qIQ8lypcBsL8DdjYDxBZSW8aNTuupq+iJY9FJMZ7H4oZDOFHbHfA12p
rTLqcSOMocbb1APpV+CKrq+ouJeV/HpinbhvxpIS7VwSBuo68oJsQZyc/KAC4fca4fLa4HVlsyvm
0YMIHqf9aQTClqa2g9wyFvFTEkY4z3QCzvJ1qGLOJEQKrrGZi9ZaD4g0R8Rrzd1i7xaqdWekAluZ
XeMaKCPy8WpCNBr2GgVsmeter1cfXTUeQBuqyaQcrW/DhKMISIIz+bX1H0fntdM6FoXhJ7LkXm4T
t/QCIcCNBRxw791PP59HGo3OaDhAku211/rXX4CUlo7gsGQ+BN2MWyZmW6ljkfikjGfsCeWS+VR/
saybEMiHRLuU6kjWZeMtFWKT6C8x0v1c3WfwMIv+V4BnFDMOY6QEsGkR51lqLYafEKaG12qSuBHi
94iJxDQIRmzSs8lcK3N4xVA4iLjfqeAWEw9LnpJrivesWd7FHFRmUODgi4e6JaAGSuHODHW/4thu
zeEdsJhmu2eyiNrp1qQ6j287QGju3tq6gJOTzPdpKI5dBwposOiKLQBpod0Z3+s820pXM3vOOqzj
YLal7lZHOvHKjFbcivlSk0OUeCwZfako72YeuNSfaMHioKhoY6JLWyGUm+AbjDKa4sL8VZivTZbi
3HkBLGpNYilcwA0du70yckpLUNepmbC9bWAaaN2+BiiNGaUajbUE+8op2Msx1APati6b3kuK+MLu
QZ/A7izBnaSZoSLnd6M+1QAVAjF+LcK2iSqxZCe9Tj+ndHIi2Fjqon7WyDnRpTO3NwS8TcVnjr6p
NpJHIIlIRor1XWb+IWFwZSNLPRAiYYGYpKpQKY3Z8uP5WWfZC4RXi+y/6VbO4t7UYXbFpPdUi7Dr
jOipp4C9FcHfEQDLCEteVc9iOh+KkDVjApy5AMsmMeJjEM9bH4iXscasLmP9jstWpPdv2jM04WwJ
oiewaNApGykFS69sUwd1qkRUkXIq7in6v4XZ+5WB2iqvXky8qsTdADIYj5cFfwSGwUGpdgLrnX72
RuyCw6GHl55/BvQnpvRuqi3SU+zLw+6QBSEsHWJN8Bhg1NMb5XuSaOwimPSW+boQs4gVuupHUnzH
cS6P/yogd27YvPlizXEQ2zZxVePa4hgpG+TTVfO4SQT9IkkYGS64vJq/qvUWzwIgKLEeLfNTAGak
bRt0IgOJ6UYIM7YQH5D4HnIsuTyCjlwe2Gl2lWaX/KieyNEFIypY+qaMpZ+6tTBBiSa3n+WPUcJX
k7rKiba1coavAaUHYC9O/4RIQDmisJnpdzqMGbp8g0XFCG9JDYiyiWN/net1mUKAT+yEJmK6dXFK
c7s4LYICnbJAeYA8zX0NQKbi7poK8xdlszazI0Bdlt7abHqwoXcX5heuLQ0/AXxqRXbWKEPXDsdO
dIiFfBoNHK8FVnzRvYi9Tsbc7ELcG6vFCfPwLynnbVvzeLWY6y3zzaTHVINwF0XNIbSy11FToZaW
MFr7U0lLFtEcTbXqyknsxvUMzcAAf432Br1RnJxSLXfUZTU5FqHxDd5c6ogZIkcZi8tgYIARzezs
Ia3CYtq14Z7rlX9H1b7HmqjaZ2wgGyjqTEEThiowyFiA8KwOEMDW4s0GKeMNG0IUmOU9HV7AkUZw
45x7P5MQQqEtwcuqxvuRH6xyY8b8HJEstjyK9jBQagi/TWXjfrdCPiu4uzLiG+2OWG+iG5K4OfrU
aWblDkF1oJmEzQxdCdwdrZ2Zl54YBmSqaPQm46FDjyHJX7V0CIaE5vekDp+c+E0yPSEljxbaA/Mz
I3LeWJa7SOcYYW9qKczjZORlJ3OC24zlVfkMWULnjOrC66yf6wGbcGjRRXaeiJmxsL/PT3+Ruknz
f9gSv9flwpFRnBlC+jL3/xtPc72I4HcbzZrpaslI6Yb7MOsHsQBKr2C7ZWJ6aHPoHVaIkCeYg380
V+DWFDJAZn1R9stSvyqIS/SzpGBsmLyVCnoiT+X1VHV9NeTOIbFxgQGX9Ad418cGCHow/2EdOsNR
KePKruHT1RoYo+AWPXOORbidBdq13tQx4bImEpX6e/2B7Ok9UXEmcz6ISej1wXdgsWq5iuuiHDeY
5K8Iay8OKeQgB73wMggXgZ0KtB5zvFUk2DfTW1rmTmSybRng8s7kOcJmiWa0zGWxGxrCo7qKsEYc
GhUieGrrKlaGrySK34bpVwj9bBa3QoS/KgsPkfe7jOpTq9Vui6+mmWd2IY1HlDlhSVIgdJ16AINq
G5vVob9MD6X5KlkHR+mfFQTIRGuXScKuVxLvPgWbYOfayRIpU3ulhb9HOm3MXJmU8g7CRMhawMBn
Mc2ZdBsDsjEVoSRFUMJwIrvWpeaCkqcMeCNdrc71LLEiT5DIjzlAw3jpBlrUdBtQ8vsR3qFFx9Wd
OSDZoMFLgHC2cH3G7W8mLF7NABeioVzU9KJYG216qnln86ZJkuRmeXwtrMFrVMxDUzAWmgopXt2A
7yqMRk37CDTGnugCTQ/q07HT0FC4fNelflimhSP7vuXrZmhGOS5MGWYbLXtNqANxBWvwW2IRpD6M
4a2njFUdzAV0BREv2y5+ZNSbwIZywIDMewQ1MxkPQ/BY9F00nRNKtKq8p5B9RS25GLzFgyjsOLJJ
cm5QxwiduVkEwS4gWSCpo1mZINSK9Jg5PkYqcgF0qFO7K6p5v8BqlefwWHHry5DRBdamQznvRUyC
BYg0BQGiKpcLhT9iGoOptvq5F7GK//hNLcgUl+0FKlh0S/pbZt1AGvMgI3oYqsg+EZ41iUzaBNY9
XHrD2BuU1U4TH7qlQTB69BmMXPYctW6Apn9ynwQ0nlwJrliRRepJt0EndSN6ZEyrVDAD0yupYp6B
Nhkne4hbDuqXGO2KjKaclysadPUoTXTejMEiwRi5nHBOiXiyg/jFHC5q9KLAKp4wuZ0QqmVBfu+g
CVWp5gsmy0j8a5EFdAYgmqvCmkX2CyEdDnEvw0nC+6v8mVb0nfhR02HHsdJ8VBg8LU8B7KJVoICs
oVdukva3fqRZcuxwxa/slF9SjAt3Pe09h3dGCNP+pjB/R4bggGYoMzs/ZDQvCxNA/MxOozOfLbZW
8mvCZ63V0W6FwEOKrIQ7dBO4a5uUxURbMuOvOgecuwvfSghw5ENpLg3zjPy/Ekm0xEsPYU2AO1M9
A/lFgrisWTxbsCD7/E1d0Zd5nze/QYtnaepGCMwl7Y3qIi4BHKbw2TcIwyZmkZb1vIQTet2wyILZ
ypsp6Ieh77BoeOrlv1Ca/WaoT4qc7vRVHMdxDeGTVZNgR4u4L9s3GU7I2tJO5TnIcuJBOVjgSAtW
y1VtnSM45C1/M7de+Gg3Zdk4MnwIrX5PQZZSoIN2rF9L00g2tLH8/ghK0KjJhXpdD5RJ+WsNZmCz
P6jmSkKv/NC6mjEkL7Y+61hUSf6MpTyfj8FGt2m+lRksR68OknFWcNMa6KrA4Ro2wVX5T1RQGHMd
Kqjyu/nEZ0W3azDHo7Jb8mPdsmoYkfmQS9+8yYOXhLuUPeWIf8L8neHnQ2gZ31soXDoqG7JTMDG7
IVzO6XNUvHEk+blgk2sWBpj9pmHXZfRs2PCt1w5y6FifdXxnBVEOwzaBb5lslw/VeOWs8xwQSvkD
QQnkCQU3HmbyrZWxh2VwSKbtZo7uzfxouhwKIptc6W0F+6YmfzFl1TPUkwoMUNdfbWb5qLd4ZFlA
0CNve6F10b0JAUL2WfgRRtRJ2ombD07UKV6FWixSgFxUajtrVqNCXByUN8VKtq2F0u3WF6XNRc18
IyBWA8+vqGSD9ohbaHAaysEmXFP5uBs7Cnfzux64eFjl7za/vzCDlP6sENIKsGkpEGEg+dMEYwaA
MlxUJwEuHiT8goUBQdm+46jPsepLgHYqjuri9EC/LAJ3iyOzbrm4oenIZv8JWTL//9aFKV0iwGDr
W7RAP06vizuL19m0JGKAlYYQxuOK3G/t2oyvSgERk09YMYSjCYOSBVoBEl2Pt7Wb0KgkNR1qTQZs
xtoQ1qqp0AIBFtDoDHNCY+dJPfxLr8QvDmoD1KseMzyWbG4xofTKv+v4rMMhj70ivqwVRl36QyV2
G+5xyOCI8EpM2hbzX4ZNr1GsQQ1obnG0Nyc+WGEUmXY9CXJhvSTPoGDBPf4o5rm0DMzQueqye7jK
GQskJAmsYXSRSurpzBbq/Jybcp+Ouc1pnWd9V8yLXcXQ3pKVn43ZUgFcFxxzikqIzmqKPtdbOZF/
kpLYs8qR+G1F5afEnKDFTIBJKY4p/+0r/477ewCvXMHgPITDW7F9kfnpztSepoIOg5MHHbX9Fbiw
zfg3RREdhrHTxfCwCI2FgDyVb1Xxq+OBQQdN1DV3OAu8PPkuub1YoQ6Sx4ydpL8GaxP+Oy2/Ai6r
jsA6HQI1myo6Rv0Gh4OMj4IDXHPDlWw6pnrgFG0FfT8bbwNcKK7ADZTAFrceGNM1lla59CHUvJPF
uVITXyiWq1mVDuJY1ISRVez4/MzZ9NpB9VulZ9ezrgmJhFEwVDC6bUJMxXJd4oe5XlsQ3datGLJo
/lrIDVCofzwQiwZ4xBENHvB6SEvEMSHI+u9o3A/DnykDrgnIs3BwY28byokfLPq3tJyUIYH+g1DY
etMZTBN20DWhS50za9Z+vTR7mTaDaF4rVY/mqoE3wm0rMhWBX/QCF5a1KwEJ16NmcBE0JWm6z0jv
DjN8pBKycJrSW09sOogpoS1CT8QLg/2atXsRqjdyHN7jdkaNjdkRqufBrdVn0GF7Wk7n0GEesDNa
OYJZNDwjRi/n7jJk2C1M4Fb5bMenmH5rsML40ATmS3YBNYvUwaIxXziew+c01zyOq3kynPG1sshv
kmi6M8ujmlJXydVexGuSw22SiNRCVo8muM1faQK53LT2LXPo+rBnCISZLaa3tTGaeJYC6KKV6k0B
QccVG+6GbefyvVKnVtC8E4pT0F+hp1K6dONYNfFVJcgbHxdNCr6b+mksSBFLfHiZlTI+26qi55aR
839dLRxGajKKFLLk4Qrr7C0iGpwI6AVC3TYD7Inq2iktHDIoPvWp/rV4lxpszk0N3wjgZp35IpYO
Gt51BTYWwcRBLNAdGZ9S+akC8HWav4Z18akhrT/w1gYrbrXiv4DdKLJUY7MKrzKma0Fy9HAfDOpB
MAHhMiJ3u1MPcNpN015YBWkyo7yQ7HAbZzqx0vlYWfqB9sAOcDIAAMjDdUf1LvJ6QAvrGA8H7Ncx
qlpPHSNhmb5xiqP5bfWWyQD8R+UkYd3R94jAaTd61r1NH7Fx7o7hMF+q7C5ZyQHV3Isx0B1ItVuI
8V+5fJWI0kR4iONyrw0yy4gZCZFVjU4o2Ojr0yePyF/FjgoGDGCWthElr8NJPTnWkveO+Xm6+AV6
os4WutdJQ6LsNTT76SEbPqL+1E4Xo3xV2ZHRYs7AmsHkQDSlIM+6CWzFro8ui7dHrqqrljd7pWD5
sZ24BoAiqqeufVrDR4UpTYjlMS7Z6baNbZ6I8TL94qexKC40tSi1FYjQWL1+wKeNMTKM3QwhZXhk
czCywsF1lY5b9VJ1x74hy5GZPAtctpfya4pAL3c5IVI01JiVsxA1wX2hdzgVKgUJhAXCC0KzNb2K
A8XiPMSvuCZ7Bm8aFcJtx2avxXs7RFfYRj4H21l7xEhVdyUNj6AaxFvc1BdD3GIX0bc4DtikG2BF
0udbmK7ZcIS4ivzhoeeujoHowDXK55+Lf4YOBwV6QMhPNRm4hvJH0IjB7OKNYi5nXTvC9ynZpQLi
lx9Jre1bIdqpIulG4Ge1mbC4oYNIFS9ldy9mKfwIfFs7WycMSGM3Q+dWI0Zfy48etL6a4FCDlYJS
4X2cnAN6I741rAgojSW9HXyHC70I7BARmb2sbUlBmBKmuPqQMUZZ5T+ruVvzj0W+WggAXCvvBWHG
FjiYel+J9O/sMqHbQX2Uab9/G44vhbn8tcRvSSdiVDM2BovBKLU20HQZMwScC3QCtYaCsYpsNNUO
zuXs97XEurUg0MxPoQ+LiEvXnRX1ay1j1bqgDrptOxBwaBEVhdKYX0An8Lamz7IIAUB7HbEfVOlE
NWAPc+JmQDTExGhdJYzfDMx/ubPi4Ype4NmzVzU3M2VoIz1mRprN+I8MGB99C261k37vcCceHR0f
Xey0X7LdvEeYEZwI6ipfswptcMaKAExlJDack8j7gf/PWNgIMfZKQjmHThiSb1KHElBs7oxU36yX
nVGfWQKiK93XMd5CZsC1itmMeNFFQjTNF+DFTdUfiqYgaFV7iet2v47xspSdL9De7QUNRwVPlMBf
uCf9KT53E7Eg5xkyr4L58bTyb0I7HftDQhUOqa9YYPHrhMeVEbFCQYF2zHL0t+0zVTGwShbyqpHG
BW4dItGLOjeApsl5h6Q/5i+B5ibm6DUiFL8ksIGhWFCz7x/gX7HFqbDhgQg21O07taSIfqaPqX6/
0aIMsA81ECmVSbOWpX0PKK2YOHvPq0a9d2uwu+a8LgSYCRVMUOGz8smugH2llf7YyQQS8cyrwVGk
UrX5hKyXxHOYngGAkcmmtGDf+qdN30yOpleaGPQZGPWNzSNVvo1udFXqV9iDB6mp3ZoeTJGwcyJE
a0R2xSgx7LTd1fp8wnui4wavTG2LOJbgtaep6IeqOyca+dEJaMWbQp5KFFTniuwz1CVY0a9kyamB
XbHvIJIMBk4XgPoylVZu0qugXdqYuVaHiqWp8MPBYhcbZsLMQ6MkT5gDMYcPlXmlq0TWaE7T4mWr
T8pB62E5pJanqnfxR7LQsE1kbYyJU9BQ8UBwxYcc3pEqJYLbtNyTsI1wXwUB7DMQnkfB+6hTqKBb
ihAMDKYkVMrRqhffh+2J42sIHO7KB4yuMU3LXtrlYOHhmYx7GTaYwFhQkY4r7FNhr+H0T6VDDkk7
C4MRD7vgRQZvU9qRqfDLwnJtZh2AfU/bfFBzjOh9xierZ4vGxQ581cOlTPRgW8KnNHmo41UluyyY
mr3MoIqG/hsGjAuIh0uqiFn8tQBgvJ9NlWw/UxiVdYKghRtQzHvWO8g/TyvABzgdkp4OzYbAjVh+
zoxqiogBB9TXsIhBjH7N8BpJOr0DtyizppX0bKtgXAaPSCWKJ/knjNNGxguiILkh5FaR9eweo8OO
Oq/WVu8t1lpiSGyICjcH92G4cYvOYsVd3unH6MIbRjfUaWt3zp+K/NOwPMWADcGzbiVfKhj/BLwc
tadWRw5TPnVpbylvFHsX0BDlVIsfB8FIAOYLWwZZ/MxeJTc0Dk16nGaVVL3ZxUDCKmkUTfXMtRP/
aSPk41+UEgshoPolMfed7uG83aHwyn7YaFTaV1i71cuge9H8F5FrHh5NHSXXOc9wK+R1vBCOV97E
h0aEFiZMD2hd0HI0W3gSzjSesNWAJkdTh4OTJH8X6gO5vJp6BvsbBm7Oabr+PdDfwgXBqVAfFCx+
IXHQHPl0aC2+QGxWYAqH6Nxo17c0L8X8D+ideZ9vD5Vc0RiK6CShmLAccfNH820Zrzxus8UpZBQr
lueqJlfC5IgvybckLOsOGLs7AxpYSic+8oT1BHzinCFDF/5ABsG4cOiUFh6v7ssW7EKSmFYL6Y1O
NxTHzwieO+E4AhRmL25pavwGY2/JSfgDoBt5Q8iGhRk3QkAOOWIYWwHQBbvfwE7qB5uOLvW0Eimn
HV/mZ1P/Ag1r452jX/ZovL9z8SVqr0l+HrrPatiFLxFLrBfxyRAqP7NP9rH4yz/4L8YxfFNYz/5x
V2k0bdU2B59bDWQ2I+M9JgSou5atZH3xFklvC7/civEoAx5EY31NLbpXWT32Gj6ZJk1XmEPEhT6n
DgBmhj/mTtI5uXRK+GBineQlowZdYyZpUWtULU78euNmA2JAcUUkC/PW8Im0nrWx+pHWCUM6BdOb
P6w72vy8YH+XBxiOyfq2DRdnReEqnAQq6vGcnFB4Ij+ozNnuVPSoXxVDyDK+IWwzsRBd4MUFawhK
z12uF5thFZoYj3xViYW6I8R+hkN3gJlnbVAWXD1kZzRhfEdfNJiMQFPKvoVWQrnUYIMYuBTLiIER
vg4a3y6MfkghWrC06PLAr23OQgQBrTJh1eb+uWhUX2vG8xgVJxUUCoWUxegOZ3dO549lRCJM7amn
2i845o3xI+goF2MCHbClDn9Gc/BoNlLWsjDFp7h0x9wrKVyQSLYZCAUl81ny3eIlcMZ+RAe/MZVd
Q+5TJjAe/Uwoo+Aemeu8o3/XqABKkLwGohhE/6TUeB1vRfmMAS5q801ea3vPBKpvcsDXRQ1Ys+7l
BMCTG7ROCbKdfnpWRsZLxwQaUWwK/aEbgyuneA9iFGbDqigs6H1c+B2kBrN8qgWefqUT8Gat7VXI
PrVCmSSlV4tOX8LpagkiaFA6RlTsrNFnw1zL2DCtlRl+LfRsvNY0Ei9z/UNmoVLXw29bDjbmlKhU
dbissP1nbBt7GYVOEb32bOHS+tAPu1L+jS35aWhg8Wj3AkIaGvhlY3OVgl3Pozi1XF/JwDy1ROnd
sIhatT7XrkKSjV9kWt0S2sMoY3REv9ofO5mU4dCrWhc4k8VqMuGwaItQPwvH+Isw+eRUTTarGXBn
NoOYnmzPQvkLhGcgNmRoo6TsArCkNWIRtziT3nzzfxaGw4vHTTHFETckH5UhIkTimHZUTyywcnxj
tEcaq9e45RlrYyz2l+aga8t70fPAEyI99AuyoIOuj0j6GeynmwomveT4/mnBJQ8ltsXLy4owhfW7
pWBgqro4QHZ/lXEIlT+B1YhQq8cG9S8CrMr3flp34rfDnsvFGQCDSAkS4UHBjCstPi3EeAbKbOFt
GUTm/U/8DFa4jLNidS6XPaLRSn3qjIDqw4pP03LRZ5fFoFa/BOIpxEM6O6QsgaXgFiP6RlwFbpNB
p+8k4j6i8LNMylv9CLN8rzdUI8wLV2G3Wc3PWM+8nN17u14RceZFNL0hbR1LSogL2zK/JMPDNB69
GxJ3gBlleYyZh4HBWuiqybLBV40Zk5WM2H+EHKzgI9SS2/jWjx/VcBjij7lE2qNtK4HdG3o/oyHU
TUAEzRYBuU18zCzT07XhAiKC4aulHcr0OA+eOBteZj0TgLKiwWNxwDwNOgk60pJn7rXQEBi+01BK
rB2KHNGWjKavPuowcjfkRkbwyxfDuupxTcOlnPosxcl6IhSuRNMUOGoQNQDWoz9xnmue7KSqdmpp
nobxXikeu7dDpsJtlj/SVwE/oIAwzBxvQVw3xyHYjyOy93jLG4nFPVdknBzjWTsLRM+NZB/1Gb6Z
VF9TUIEKS8Awdd8TpVabRJsVwotYOLlVcFUdxfo4WHRL2LPJIVofWrnovVydQGoWjOzZi4CI5fJj
sTwtvUc8Hgsu39kl0h3NuM+fGVihpjwKiJFdd2tk3IDZ+GCfrp6tF/KYsFcoYAbj5s04/4HxfA1Z
ejN+MyMHMDmWDSSP4FfZxc8lcSbi3uEGwyj/Cx7GKwwx/jG5hn7hWyGDZY8EYP6oPpuTNm56LLiZ
Vj6Gj/bZPuW7/klsCiQS8Tt5KISrbqBxCz+06Wf2ck90H1jHMYteTJ5N1Pz5dk2dQseBrGlTf6L/
HmvOZjfbBlYGcvrTogJpITlF0BfZKEeFhk0XZKaofKmhOiHT3BjGazyWmxGyTHKRWbF3LMI7oKah
Y8mPcaFsnDEeE4oLvaWqjBsVoXbBCJj0eyRUCTIQ69zVABHqaUxoVQX8L8YfMzfukowakYH80fAl
E0nkfi+8Ljo0fQhveVRjiIsxmeBT92GhxY03Db6k7+DEYT1lozuQtT0CJ07s0nkCgTrc7IHNdo2v
TjjxJgHP/N9LkOwhBynSb1yQuveuirchOfI1abLrjS0tDbNLhZEGJKNsv3TvDMWtOSJ9ilnoNaeO
8Bv13Up/4xCcZxmeI87mKSdpzP5lMEOLrrnF8GsE4VapSKzYGZxDQXaLKHNmyPmxVnnWaqaC/WIs
swarnyOQlqJoV4lZYZTSS1ERtN7BQaJFGufi2ujtueT+7evWxm4JAlqb6H4RkHt2Z0lXChX2HIf1
B0x9cRx/xcwN+su6HoQmV6eHpWUMpHtjgUNGNwN9SKkjFqux1zOTbeMnmogQij1mwzayOzaqLDH4
xPGQBeu3mJHApomyJe3X5AU6EtqMiMX1tvnowQtY7mH9G21ajHhFiHahEWzqStspCU7BtYDO7jqj
PZIP62PfajLbBSSBoC2NqTLUjBwXR3qkL7hu9/vB0rZD/jNlhS9JMPUGcMZVv6ffryHQR1UOTtGy
trIoJUmsIUXAYLxndCWNdWWHiVz2YgJXVHFbQWLNSy6x8qAxoLIIzXGaHDrxEC+UlpQdDDZZJhQW
7Bc8UIFpkk+TR1co3+IK31xcLmt3JCb4EWDo9Yrq0rbIrK6P0N2s9m4uEKJxWpKG1DaC1yzEg0//
KTWiLFaeEOpp6YsfmRKEauaQLjAc7cQPC++nsCd3BkuJrPnJ07ciqjzkWq8tYvqF0gl4Rs+yTUAU
ZYN8kr+Q6SMNDzJj3jbIA6fBXnH0+gI3FUylUlCYJC13NYTfJDMoxTtD/o2IZ9Eqf5GOYb7TTOWk
8VP4zuyr2J9lE5iSykT6CbHZKXNrO+Fl2+MJ3UETnTgwNfHbK41pIGQtSY5zuxOqs26Vq0WRm0KO
qGgPjC625Th3lYScdOW962Zv+lST/tpp2VVqWC1FlT8EmWfO8BmrI4JIPwRxUfPzDCo8N4/Vf4Y8
AJFFKi5nEzpUlUExtoRTRHgySlXTCp6qNV9T8od7VPXysGIFrlZ84lG5spCLlF+8+i1i88tQgIUI
ei/GTUgeKPnYft5AmvjUSJojFQ1jLGRDWqTgFYbFSvEyhaBRBlE1xNVaDPCZ+p3xGFmdusMgsmwe
xgjlQ9rG9CXw17pSd1TxXYVvqrT5ifjWjvXZKIVeBAI4N3Y3rZQ+fDGL4YyU4jbXYBRFdjfQOSjy
WUn6o1pbrFlxK2ubk5qn97mxjjnPQ2Yxl/WOigQSjcelxCmsWFdb+XdUZvt49Y5Q3GiYt5IJRYsa
ZSnzrZ4JTBllr5KSk9IfwIXUx9K0LtaVkvyAVMRmu/OwWNpUAr8J7OSy191KHa5NfF4E2QnlBz4C
ssUia4Mr6Dx9Bm8ZubWa6OvLTVIhMNRnU1rOkciNxnpzNj7EqduPc72fSA+P5easSO1LGfkxTPqk
5L4q0UFAB5me/XSzUPKEY7tVB3ZgqZNpoxfPhpsx2edr1LHbQxjN8I/iGyKezNi0lI5RYRF31kUy
cBAntL0zlpavjipGboS5e3LrYNKssiLk4ucLc+21QGVV4JXN10JoZjO5yfvRERMLUxYcEUiiUh4R
1LAJI0zY2rY4VMe1bvD04m2F2vF7IHfL+AcCWOrnHj6XQd2wiNXDMbF4lecPCLwTARwTeIeMXceC
9A0eNBYBO0xHtTtImJTsIeVZtgmrEco+GAA6aUoyzBx8KuDoFdc2c5EzscgVCQCA/Ax96QPum4VI
FBI6TCw8/b7hPEH6BXNLvsz3LttTUDsocAZMDRsneHU3cR4Z/OCLAfviCYG+kKZa8BUCBqkLiYfW
CjbfAmuP2kLyxnDmEsgqv731PFoRNBg/6g4KehaMfOcjEk6IiRK3HpFUiptQZHnuF7tV4emf9Pgq
INzT9gxTEEPFS1zd5umsRleZTCbuiIpP3Ven/SgfoJ+nmUcBiXt7VG1FciTIVX9YkbGJJwcQa8rB
Vw2nlajN2PltlfnOglnSNiVws3C1VDdCpW84Cqyp0bcQrxFelNrDC1128QFygpfYtwZNHB7JAocG
egYGsoQ7Z9vxB41jvTBwkSwKaUY6kPcRw57cUR8A4Iozlmvsv3K3fV1nbE9ifyf4C0l+BCYwYWr7
ZvjVl/cOgZVJgKTgBdgdoXCjI3RiNn1omvDD5nihbrWLo/Qv/sIPjOkwJ4Yx+9eXDkKDwvpsKNIq
fIC9ajmlARK1i3j0wXoJdR0OoeyP6j43ziBTwxrlvWFXvCtWFBh2rmXsIQ+nNLWmzc+wXg0bv293
QVW7lSU/DV9T+dQq+xRkvXlDZZaEZ9ZcIGJBtsNHfQQ3W3rQmhcV5zwAj4VThikurfoLswS4H1sB
mc3ktPjlT8nVC050xl9CfzFf9fE1HHFEvFKpaUPUX53Oa2J1jfU1MfCLZxknXtNi7hOMGXnoS8Tf
BxUEyHTp/uXOA0eq5k14lCQP4xiwBca9cCVQo3jZjoKLRJPjXQ0uFEK2d7SgBvYKw85oDzIZXzOA
DCjxgWTCFLvDCuo7FduPf2scGPNtNL2FULXE2PKVb5LEyeKm1uKM30t+0/mtac8k9Zg2TEw8cxMa
+MhBOVz8/2exOw6Z25m7Ai8PVonOyEJYoFSgerTZWWaQdBkCWPtwoxboffAU8krxgpVs10In2wy1
L6OseSNQmu2oRA98ghmSS35LOhRe8ojboE6FLDNbyiouWyjXXYWFtHGPCapvfRw5lsVdpT6YFZ9h
HuSgGP2+748izETdfI+oculOCL10+C7mQ67AaPGQ7LAZtp4LiNctPuhkqSL5m1xSW71OYdOApwkN
FMwYlnLbgtgTQIj5bExEawM0cTU6cbnjla5Jp8FeeCfwVnnNiZGV0bHaEVAnzmmVDbGW9x+oVKvh
iV917dqOhMpvRXIQ8MUg08DYcjRVRCcvChit5XfI6zEKyLDAQnG8Vfh4EYZJjBZYmBL5bfCtf6DD
pbcuWB3QwEgBahi9eiAnBIHIvDdSg131FlckOIAc9RHoA1Tsip50qTAY2oS/d/WDzVv0Nb9L2Ez2
97Dz04HKdTSVt7QDAMUkyKt1pztZO/HO9GUp20lmcYOsTb4xfSlEBuh23Z7k5iQtF0u+4cBrRgjC
bY0TI9oyC3FKg2onqY1hTcOHqDnwFFduh3yM2fcmDpYExFOk3X7CbguAL7Pb4YlmLVTQKTnjlfNc
aNyV9sBbSpEmh9lw2KlvrfuIgh7YB5Rlc6H3rRjDcHFAvbxs+y8KhfQNgyj9zQiSTF4xvYdy94tp
8qxsmpkPev3prBEwbexYXEKTNDzCxHlyexcbo/YdX74aEZyCHwia2G30ve5dAPN6XyNCQLgvBkza
01WZ7bx0ifXGi1mWD1wEMKJgTYB/IJuLcV9ot5RDHrs58WJwWk7UjXkQKJqSTvxKOPl4gEADiRYb
yWHyIf+CmKv6lbtFgdovAH/tWOvEJwAsTBaWHeb+IfFv5U6X3Wrl1jn8QYdqzXzNIIqyBystwEhw
4xigdivJznzimFcaBkO2+S/nNHzJKxdmU7Ve+UkfNg4MHu4qJSPuh3U31wWG9Ty7uxjFGUcNXb+E
gRa7A/ZnboRg+UfkLUYfswk/LYeLzGfKJGeZJ8Rv2ZqBlcoO7AU4d4K4yZAf+IjcTwnm7TSa0+k/
ks5ruVF0i8JPRBUg4i1JOQdbvqEkB7IQOTz9fPRUnZqaOe22ZfjD3muvEOjYRdT4p23fKWW5MMAE
RNIoYxfDHwFUAfPphIG3GLMHn5moOGN06uWfWnuoPVN+NiBuAkYlL/MOukP1VE0fs59gEUOiLKRm
XWuXDPlrT65Hc4VYXzLY+Ui/myuzKAYsU4DlrJ7+rcFNDC3nkZKXXxa3E54z96yONcSBXQNRkl4N
5JJN1n9QEZA6qP0oy+4g7uF7/ugupWr7EV3rNQAMonV44lS1nLaQoF8yvpYeqlooca/zcOW1wCSK
f8Sb8jDXyZdw0pbDPT0PO94HCKcUoAy04fLQXuO/iL8+neQk6T7QI/Ilxp+oWZBKen/qNdNplLcp
YKwodky4CxO/FRc6J2QfzM3KJRPhxWNs7K8YvhJ03AmuUHC5Qp5pWuyW5tYQq+6T95rZwqcMSG6p
3BbSMVR/9DNX9oW5D3KMr+yrOcq39KId+28IXqgA/WNIjCXXhE6mLjmJC+OEMEehePqEA4oIsrVo
1/AS3kMwmIerYqFsA3oE3MkNuzBsFSfpf779XPVYZg2Gg00ReWacHAyrIsdHQnUi4ZtBOP/9Q8h5
xRSNzgXJM8HXyMycCCK5NC+FFZYOWJG8kJg1G6zIcax4UfzWboyXbebxxGBiKQ+eWdNTc1i04YO4
YHwARZCBivIgoQSLjyQAyX/b+C/tlWNW2KitcmluYC1Kxfqt411QeQEVagnz3gIHUY64vY2fTEei
W7ZOCRc0V9IfII70V5/kKQvvqn/ztM0KSAGociF9MiznDi35NLojmNNhRcn7uswoXLndNet9AQfH
aqi7TZRk7iAHy0J0Dyo3Ji8dfLC1QG4vyh/nMdBqw0nHMXSbpUxVbYKFDViUbiEuOAC7aR3wr+Z3
wTibu2+2avR1gt+04eifUbjV5BX2FAkR0hRjowvE1ty0wo4v3PRYbxjkVZUYrFv9UpKZwMC+B7yH
JwhLZtOEmCk48YElBfzKvBwErAF7YSnyCf/ii9lwd0DX4DR2+eZYJ/HL4glp/PtnvuN+fl/Qvmdw
7SnyaAIZYgEPTl/wYjVXDi8POGSqOqE14fiieZB74GjySaBU5DhZUXse+g32/fvSJWzhz3eGaw7k
AJuVhOrylk5FptsyRt5PsQ70q+N0fWkEWy3LkHkhvrdWAn2Sqhfu08PHGBhXdG3Ng2bRwMZpTIjY
rnjDU7t5lBcdkJ/IxNBNf+oNyfEsg89XvdB4yABNRICgnUpwDFwPTMki+hmuQPosUB4Py3qYD5Nh
Eu5drc1a1Hj505TADmfkCThMKlVQQsOdNGGBVV0J4y4oXtyqXyjBtv/kjefkWN+Gh/6ZPUIZho8j
fKfmcvz3e7A+ICg0t/An+5dywYeLRpf9zgfJTuJN+E4Y8WS28cdPxXbDmVJj4Y7yazwQ7EKeH3bq
Am01BPxqN5EgHvzWnBqwnOf5XD21jKx3feXm45JvLI4NUwmWx3Wsl0jg/forBJzAs3GhELk2rnB1
wB4nTrwkWpj5UglQMsyNKftpzm1Fs4SA05dB6p0ZRUGyYBsX6eoVzjH+EjCOI+ZQZ1awnKXbPIDC
u0aeX20Fgs5rXGfnZnNo1W2WuMGRuxA6X/KmJlwVIf7v3qzzNOSp+IfAvsg3sbIM8+XQbt/xXnmd
RA7D8lx1lzK5yN0FmxZuWn5SAZNrMseFO9HgbbQWjQ0OHHlyQI2BMEDlI0ByMTYtWb3aVkEO6/cw
PrcB5iH9vWn3ebs324OqbZueTA17+MK7PJ9t9XpZk8P8wvsFutxRzFY66ZT6qU43Q7Hrom0t7ehc
WiBXfVXmCwHHUCw2inVVzw3pJgoeZwrEyBHj+aC5lPSliXDKKV6xT+m6dG4iz36dspanxC5kxwzD
SbtmnfMWafNH2+TEBqKtMFhBS6nxKfNlmD1TKHoUiDpC3WBdvK0Wyc2bbc/Ml3xrlUDE2XIIvXfE
0JX5UA9Tpwrx/5QCe3ivou7v/d68KL7K9Nsse7tRF8BEUBm8kFicsVv66VaPWewU7agFcaHJvbS/
tOpOpJ7pl1Vig1/49L8dqTcMtchExDMYa5SZthGiQ94cMonUNnyHhuer3TIZ13PvHS4q+tRhDoSL
wiYkGgRfH70GefDgleiPiJR3TLdJ79Dw0oCbDkl/HqS4ITHEFGw5vsf93RBsYQn134T8Wp07c1Ni
UrCa5Z5YuAkmWektgvdbIXCzku8G35Z43khoUpyQrB+ivoh4YTxazONwIWWrdldVDLMxJN0L+TXp
N3W0jhpvZO47HETR5gsxlIQfWAj24F8MEB7N5rwv57AIZwwrSFTlSuSM+GqTmyr8tlQ2pb6hAKDw
F6lMiIIfoMXBhyOkrHOiv1LHAGSbaCJ//EKoN7WT0BjAM5LkY5gn477XF6ZyqnoUet9Bw2So+b0J
UH0E2DmpjFHjGzNM1poViqs2+gkghcNPAuTH8LvvL6X4mSXQ3LBRWFbhvYAzVXc7Exk8jVEwm+vh
I5xtgvpZvH98xoav2U2a3YZ6M5DgnmLgjGUwtzIf/9YfgWowkObukLCTW0X1iePWb2FV2X2wwAYS
SpKm28n7IMor/FtSLAcvaJiQe1Z4U99x5W1ZySgKl4G4VCuWDjiLy83yblZRsQ4RuAJblmQeFVDT
snIXiKg9YUsYLuiLOaxTEyHqQobKFM6gjmNQ4Rm4ZqNXyY5x6ZpoCjqXhjBEDyknu67bqnh8N4SE
EFiwKYRdYXwow0phqRnJThUuRQS/94sNPzOOsrB4KXyzi47MszpH0mdZwUeCi92vYqZI06RGwbRT
4a0WPnxUEmyZn8jrPtsWyY42vorZ8ezvSTEIphK6lfJT+x/msK/jxWT0OttF9C6Qhmeu5ntoUVFU
AjYx9jGp2kHECAjKQIbcclx8qell4gEgf6hIVsEaYW/qGDalazGd6yY0twM1LliXuvZDjGYQ1Fr1
OWQhUEc3NxHAjJZIBelaGTTzzxeGHC+6AyxgLe6SvHd4K9AgmIDh7uozvHNsJmvBXvsWjgcNbf4t
X0szazgL6aGmsR8mRopYOYa0a/Jtoa94XT0NHFys8ZDWHbMvxMVo24xHiTOzsNS2GGnHAj3nxtcY
9vX4djFdXqQImAYEVAscDBImfCWtCZkadAbNInztfWO3NkqabQc+QtEyVimDhSZfodEUylKLLwVe
a7hO6oLHbKb9ZrjMsD3WArtp1l1HotcyBtskyipfjlw5qpO1eGRaONnk7bpsGYRDmWbSYAdXbHAG
um18wif59tq4vIlDTNYiIeDhPjEvAfLr/scUFmyqV3hOo1+t+5VmZzM6aD1z57Mhnhp8PeSKVJ7D
yAgMb4ixR9XHPPvrPVvJOge6jew7hora7bRhEx6j3BGMPW1Oo1LpPpPoqALRkJoZe4KKFQ4EEwzV
VhVaHJIuZZbLBZ0Vn3PyORe/+bR54uLn2SrKnDGMNQQs31U//mS8DmhSSrhQODsrOHhvz493Ycww
EriWdhQPOoA3nFFfJIGG0H6oKzjG/LlKEGBzLkcOFWxx0UlRxTFxfwU3MCJTwI3vvRa7fUGvWZU8
fuMjKA9R7cGWzCcF2nyKWgSgV+ZcEgRb4x5ZarZS7zpxFavuDPOkgFCGayLNdVYfk0pCxhOu2Oqs
Jy4snHxS5+b4sDLipaQeUMtH7nu4xBwYw7KEPytveC6TIpf+w6lxFECiNu5HBa7G7C+S72q41qt5
1j6iZIEI78gBJ5cov10frLkcIMlVZ5WV/kLn7mXZVJhSab15rKGNPPVFmM0ImkEFt/Dp11MYwZpL
AE8RNESdLIV+q0Z4IuWfiEzyYh9JH1i9ofe14nrAGxZhiHANsk0aXvS3JwrrolzLzLJNZAzjjCrB
zvWLMlukzAqNAbvcDUx0xt3MtwN0s7NNGxz8wEuTq4jaMly/W1qH5aBvonwjvmypXFMCNdqhHzfS
eyFMKbPHfVHd/PTDjE8mhcosfgThMRU3KswxyrBHqf+GcEHf6SZhnKdD4nPV2BVlO9+3hHBDOwLl
MNmVLuAqD79v0HuthX4OWWC62lAQ4+k4vXFAe9Lrptvd8PiOQ/SGMOoOJjeqy+lSoohV3ahe4AXQ
0YaqwAuxPM+iR/v+09NlHOFDLH6azO/08ZM5NhwPGBgyWXMzb9BXebpBmCe95q2Pe7FLmBPETFOl
quSZ49R6jXAoHnGGB4podiFPsCy/zAZclcE6CcvKoa1ZCR89CdXRIsCQzu6gNeEnYdVPnB2ZJZCP
+jswn6lBYMetmc2bwcsmJxgLdqJJiDwU/vYPaRamW1dB+GzNs1r8htFxJDeqX74od1JEe15JHWBQ
Z2uQ550MrQwnLHYjxjxZjjBQOa3pHIgsHJx0tohxHejd2eyzHE9YxjLNJQAMGkiAw+KKvRYcX0/d
PNfBZ4oHjbHQ4LZm38X4g2Aq5CYNQ7dhGvPCsoayYBb9aDQcr2sc/EUcOqmPD2UK9oGdsYAObpiP
ifUq7H6A9gl2QUcCGwop0AZ3vPhN5QWjzK7WKgBghbhqQSfItzBzXEKcGcNA/MtragWbIFwZdxNh
YlpA96Q3/E5QbUvu+PvquFYslgAIJSdSCygP5OW/NgNTC05SkAqZJB9EETDZYCxh2AxYudUBkNIF
wOAEzXDwAKkxUWYFGqJTDJ5Sujiw+raKtjKLD4BC0mzJhAW0RnnN4R6IsPdKR2YcA/2AcYRwGPAZ
SU6cM3PBcDT5BF9nUK6z5LvmYWmoBeIQ6cOhREtNRkwyz2p4xd8USRw3ZKJCMsQAlkNZTxdBulHr
EyIsglvl9wr5i0ZQMfNPBUNuVxspC4kowV0XXRDe/M472xJmBWwpiGRtbMpsrmtrgm3qZIlPhACN
D5Ke4ujCn1R8sa34Q3wbYa+BaH/j+izIcxoLAHPuvYlmDWEaTjbnIqnM06PF4n/s55OHOrG7oQ2c
zQsmkJEXQuYa7L6YRXoQIFTiZ3qGsipDEXMUZkPMzhBA6rb/AKLh1WLCDcwRYb/Ft0EnqNgzniLe
R/DDPqsPZVcsaqfesAdcfQ26di/ho5YfzRMmjYnEiDnTHovofF196C8wbE9DpJs7cevKuqf/aF/q
Eh2e9LLz6SZiDOkYnMkW5CdCK/PZom0Xg+GlEHn5VWlZmN+wcvBkmyw8p9+/kO2ksSAUZfdBJiTJ
hksVS9tR9bivVIXTcAGxTJOc8hYvUDwg06iYz5CC/ctPhXNr1oRJodAj/xOXMAuvI1RbECdWI552
qts0KyRLA6taP/BFmGGo0CjVOSG/4eQIYOs08/uQzfpFk2LAjoHjobhYLGCBgj8rSEcLu/1G8Ctm
p8zjyIFlo4cuAhEcIqBKA4T6xmZyIEimserUggPe6A4OdEzi3xOONR6Cs79OzuOBTsDQcI90Itx4
LuWW+PCtxNTyUG9bVN4OAsEKP+YUzw/oNtOTKsmnhKX3Jl3SlgDkNS/7JuIRtm+Q2MoiwD0aT1tr
PFeDnfyplxpzi5ltfkOxAmSrL9kuhfgDYAjIErraH9DQgqWd3NkoX926csVdtzJTWNR28IS5NQO/
7i3lAx3LCJ4GGOSogdd+DQYnAVHGkDLbK8u53MEggRPAKRC6Jc96o63zQ3ahOYK3DuJm4Hc4vYHg
gAOj8h3yGOBJXyMscuB6XpsOR2srXvBqxnTOURou1FvcW3CRS94x0vWZjbbvCqsY1iC/MUcJpJbm
2QtW9+Rnb+rbSAHgZfuqnj61Hjv1V/I5bnlurKeoY2qKXxObj/4H1oH0m/aYbbl1TfIRVNf6b6zR
kp0HyCakyBFWpLv85BnIKcIy8lygZjEFhCDz+RK8cV+kjqx4nTSnmiElS4cVihLMtGuqOw0jI3fk
lHXArBKmBa8JmlXZjaE9MJQJHSAv4C+QKPAoKXRgXysdxCc7eESTvyuVHrkm6hlXhzgGrZzOWib2
SgmsZ6fY89hQmCEoBZ/5mcJWZ7lHHg2XyQC29GYsWNXTiYnCrQA2EH0/FC93hn0cSeAQ+0Cf30jI
LO2IiUNFq2mxg9iy4RWMaA+9PIS0jJw3dosP+WgQnPIA4QJDAjNG4D3WNmhtcSPNt7O02UK4cEvq
MSxijxOoGdzSnLfJpv18fQIPaFcq+egP//OjTJHBcYfDAq4gnMI5WPg0YuZf+Aw0zTHRLEyYpvfb
fjXavD6K8GUqR+IFUb+ThgsgQE9yfh2xkEtApDFjdrFU5fQkCThARPMJl9a8Ffvq0uzDFU8KWUd5
xHAXMkK7a7fjpFe12lPyU9DtIeHitUIeWI5km3IK/WJBGQZLoUPjOY/T3YBo4afCWYq4DzTrzHwg
xzPq+aS4zVBdKouEYbQLMS0XSUxxOcM4eaTETaCkEXmH3AjlTuypMRaTeF4HlDjMumECxS7np1mD
IhA2jn0Ksl0n6pAbMOBhtS001PS/bDNYwv+OMsSynFVRNR1JeJSzWIACy0v3i9QW2U5vEa4Vik7Q
OgZTR+aryNV4xUTV3YsIuMiNZljWz8Xe6Ykka52aj4y5EGmwZGNCp6FexZPsJ/oo4/mMssnS0FH+
1cspEXMiaQJm097nf5znmOIhhgVe5TicTXMDPgxXiyqBXUKjJSuEG2egY3/kUzA4+W6V7oSNjfeg
WtviF67ddAXydlY70Ydf2jBIINRFiCSWanM0OmZPfmDneAdwEhE53eqLXL4D44rYLieLIf+dfnDD
6IpemFYNC06Oz/eWt4ybzCivfaKCRjw8GNV6FXAMJKYIJs3whqYbXmufU2pkVmpmdm8+S/HsJwe0
C9qBOR5IbUdFQGgj8BOvgE6HwSK/C0wRRKrH2YZ+mY1b/7x/Jt6f6na9Yzxq3jIwHl4rUJuP0oXB
ZdBdG3/HNh+YFVCmcdntoPl+v5jCPfHIJ5O1X/PeIHCQ8Z3sK+ZUIYtvo6k7WCio19A1MsFi0qbi
0MODo1w03BDAi7FLeObrR5WUzCWmvcS8Tz8evzqc0ZDDrKdJpDZ9pJLWRVkUsjdRlIMNHIGOa3br
HzA9iA+q4b1zTKUdDaIldHWYtGB3CnJpJ4HkjZsEFpqXtviQ2luYHEscSiAocyDfYYAHDf6GjqrM
C4lm2MNzSMVp5wg3JGjdAjYypQsaCgTcKhKTwxvct3CNe/Y+6dVHMRynAZ1J5hn2BaBznkkuSHII
06P8OjFWb1/LQneJbcvx5sNYUMVQA+8ykBE7gWN89DfFp8hWgI30EZ8N2i5jesbRNecywWrH9nlv
z5zSkTGeyGbBnsPSkL98y/CNrIIFBih+fO1P7484sXnc6aH1ugfPr+WgYVPRVAsTrxBrPQEfnL/4
Ft78DTg+ywjf3FxZixRiGnRWszzr6letH5u3BVoD0V6E3auSJARf9f5WF41xyGZrWdmdks6GzcNA
uCSVAX5eDt3dn7BTRyThDgVMsPVxyJcWo4my45yTPvMlJRMaP/pk9EIMhhXdJ1dfV9HhrjUQQQ6y
cWFgEtosZGz4iaOEpIeuVtpo5iGSV0NzLVR8ac4qYuP2/SW9LqW5lUFajIjGbwGTdmLuT2MoZhZh
dKhfV44hefbZYqEAFYP8NSAwf60Jy39K9RnoqKX3G7OyuRfgB0s/JOqWxdG4oVFltA6J3Ci24E9E
duTOgC0B1hmoQUOrNFBqoXv96mnCs+or9hsbGVK6K42vHBvs3yj+0bQDsdj1G5Q4h4dAbD3sO9gZ
NL8TrygtKPgOHV1Cducx/yOsz4V6JyuHUVs1LXHfdk8Kj4ARo/2OIbkt6mDbgYQbyZfJjfMSPlp/
B+uvIOcgxI/R9Zs5E0YKI/qrZu5Dk+uMa0uMFOjHXBj2lfFsmdPqOHz96rgMGHOanKilC8Ana50J
vyqavW6YS/kC1o+R3FIE8PiUk6Cu2f4tEal80RdZRcfEf9/ipKt9IUwbgYVM7AFxbDNNL4MU/D6l
r20yLPDzVw1sIj5ybNtgFTOB7ihn8/RZ9xvRh2y10HDZf30ih2rRsAJB6sa9kTHjBNVnjC8jdBiA
NYP3qQdcUbplTnBXsJQZm7y5X95wVs+YAYzYEmj4iMZ7sQMQXvDBNYYL/EsIlaW7+4jcpwU+kcc4
RYeE8LutFHky3TurV5S9SQdXnCF3W3VzC4x542XySODJnN8eLkgWzyG6wTWcdB2qdEooVaXXV61B
1Gidsf7oX9uXsRWCXRljb3fOh6VUTkShGDszectkSYtv0PQmf3WILlSRm1e6l+qPyFy/MS0hEavZ
jCY9hHTso2ulfb6mpiX4TMKJH8RgJEP2zv5u0MXJq7TavtSNEa7MfAGRQTKIa19jx2JWa3GAarkQ
OVzC4NakIZfPxuiXWrqLhUson+AezIhAFC4iEFJ3H6fPz7E9RRT3CK2bnTQ4GgqETgI1XxrN8V16
MbJbXG6BHcgpvvXKv2aLEFdprvaeAsyLCLi3cMKn/ISZOi6YCvkNCYtkbk4kRwwM7WxOYrcwLBBL
IZGFegb/DmMXFXn9a1m+wQW/Evhn+UKFncJ5rrCAoQJ5vjGXSdzr4WnsdYIKoJqkfFfPZ0g8f6Ne
4tI/aQrr365LptQOituwvLTkFOC3sYarWf0gjGbv0jKqmHznWL3PGxyyoMDhC4g2Vd3CISEiqTWX
bXR6m3MC21OSUwnFo7RFhr+KMvcdu+SHiPki/q21Q1av/d8XHD1MwxhYM8mHR8Dg/1M9iIh+hEtK
8ADkV/m7YfwQoHrIQNrdjiDnTN2+ok3Q3AjNIIoQ484SV7bJ+Q5ych+leCs5vraOGGTmKxOlBi0S
8PPoSLr3GuDSzmfmVxBvtWyVQ9yu4PWtXtIPlCLESE3jcA0nEHmo9SHGEFHMGUeKCyffxwtb0pE2
G+rKBFhAO30zo2omwqsuOhIaKWismJkgeUyc8UNWzlh/wgTqSfgAgvWnSozvhVi8tanJmFsxGrbE
HQ6PEqM0nBppRBCMIi+3BsTlzOzoWmkep7qYXiTASoARcwozAMoNpik2tAXcA6nb2O8QoxLKPxSF
oNe7VHWZ/HiUaf1e3FFiFYTHA9VMLCen8skIsitiOiEXEdKG1PmU3aAlItUDqoBrxnIhPEjc9f+Q
51LlZyzVegVUwOyeQpJ6roSM9EkbWSJpowqovRHeDtbffAn+/wD3JEsQYjHJRyLUMLgOtPYUfcCO
edsUdnpFPYhmzqJBglTXi5Ahkb6TyUJaJj4Ldk71mk/3t/7/FGN0mJFwCr5RWk08HD6Bo+uTWIOn
i86Do55ql9cH/Y4LBidRiLXoKbjT1acwbKDkxVBp7xyWau5oLQ2bE3LQSV4XsP/ZR1PlgzRYbt20
cAeU9QrafwAaS/zVJUKrJ3pljzzU9CLAC6hXSMSQ8HHOpcfa9LAWhNU8KA6JmwhxsC8gi4bSY7I6
S520wyzOplbBkQVie1/Aa7IqLHRgTRPuAGQ4MddySG7U1zwPzvIjIUATBZjESBjlUHZvMf6ZPLeW
fsEBsS1mrp445QznVJe3OCMuPXamrkXjckR/wwTV7kjogqxA2WcRqDEfnhgxyk/j2e0BRVABAalU
EdWpLU/sMvo7/Ims9tdfM2st6Rv+oQ20ITQ+3bk+YjCmPlL0jn/qCTHOpE0C2ge8Zt7y3UAlgYo3
T49Ap1S6d4CBd48zpyXcqcb5v+b5GdmHzDwSnRYQookbnf3PmcTJl3wOzrv0idQkPMNRg6tGrkmL
yT6RqYlXfIO04QQAlWtWuLAqMKflmorc2UeHKY7GJbQ3IBLCbVSAV5EfeEz9dJ5ly5AL/uhEIaS+
gRrCSh+28LVz8DXIeg5FNWcYa4r9+X6KeM3cybzC7mCqAAtriSABGbp/g/vGhn9zEk/sT4utXiOu
oNXjrOgpJXcK+B9Du7uEczVLI2fK5BYQ3CHc8muQDOnbBG+QoYRLc8OnpOwniwwJxQ35EWdwCmeD
jcyyMLF8g6kGPsmNZymN+/7gMc/5KofuGx4D6xoxBbZp93zb7tmX8FmqwOOfKqh7aQNRVZDlQJAn
fiuqrFm1oCdv5LkJhR/ET/PM0M0Cj6+NoQf9MfHAWAAUQvx6b8s5fSaaaOI/AWAUtl3j4KIGadim
NRcuyVNjigGwwXwSJR8919vFYo5WH6gYcTkwGeQETL7oqH6UczZHn0uGJKY1+DuhSIPq2FpQangZ
EGG1N/5tE7SicDykdLYTL0hnZ0z0FtALRmEq0B/l00Y+wQdoqeq5NDGIfOFv5nUD1mUuOc8tzjRO
q7rIWTgbM6g7OGEwTH5BDneJGFJmHtNTEsNZQIzBOBKkJ/2dCX2SOrVwK+h8vc1gq9hGU23GiQq/
cVbZQ7cAdva7qZni3ODcYTv6ZDDyJ6B9E50SBIt/qqe3h4G7j+4GIja1geDwU3AkSHA4aHYyLH34
aCQJ/XAhINGafRXfrIIBAtoAkOTomgMllkFBA8sa07OXDeH/LfHrLLvcoyOrEWEzIh7mtA60INxY
dKeMgowIN3qePFXaRE/v/3osvGGJ4YPpzuDiaejYXb0lJmjC45FSxJ3Txwv4uQIm7XiAUKbWJFR7
CppR0H5eBGCbCiOONkvdSSDfy+DaxHMtxjWXSsqSGSm3+Of8Y+/qGIfx5EFoGTCsxL10Mp/GbwZL
mehHYuy+Gc9SPupbf4MoYU3Sx2mEkIeEHDNkGz4hM3QmAeKjOLL9Y6onwq9YM2uukOpEl9s+8dTi
kUtPYjBB1P7hHuL1fc+uEVxW2VZAWwNsbFCY2GCxY4CLFu5CDgNvfAISwBaqGK6SaTBBmWfFvEFI
khE70xIf4XdDJw3jnlACA4GKPQEqqHKubH0eMEc9uhHIoSE7gZPiZ0DDEVjCjWQSTK04cobpSeFi
wBdQHISUHHgv9NP8faQ6iqdbie5dhu8OhFNBgUbEM7GJwyeeYbgrxU8KCpjA+BBCKubwYNIxA5D7
RvVj4CbHPHVGNzadl3BQwSUoitszHuQ00CogIL4PLLv3tGjeFCwTHcwCX2D/5bbpgg1eoGGvkg0f
mY3L/04TAfreYesCI2CahkD/n5Qx082K7eSFUUbWLhiqUXYI0EttHGUkagYalH9cWkOgYIDD4vRr
hlH79oNLYFl/yHfsmGLbuHOqx08GUdKp/8iO3W9xhC9dXJst1hsfbKCSOofz48o354nzUyAuzJgb
TBU+0EK6jqHdCif2FFLJydrDai+vQ7IbbrGH0anTnKrjC9Mv2/yEJ3jKTsOtvGg38yluAXCv3Vy5
Fl/aXTjxy+a/+W99Rp7px8RVgARMOAfviJ/Na+Kp8/J5Qfgx8AzUp/yL1pcTAQUYlV93VbDRp6qa
QrmmJhi+MZWf/gHA8kM9ozzUTX/uL4zu+Av9T3gfHvKNWQBM7f6CzTYkmr/3oTg2O/UTUFcISV2x
5R39Mi/qf/GyDxRo1b/iU9mNZ/Xcf0K0yXfiX3gvL+IjYmiPD50HKrEGskqPsyWAKcubChGqAdjy
Q/p+TeNNcNMFHOrPjgk85MO7MZAKTOn1j436AKQbD/lHukrOHaLZiz5vd9m9uegrtjcpmhkt7yfR
FMvu3G5FhhPhNr4K95fLbFPZxItx+z62V83zd+0VR4oaZg4ED4pozqTC0u+TVIwxQXX2dUsDl4d6
j6nWRtp0D9ikO2DbuYMLyja9mvf2CmMtORf78QoQ3x6Lc30qj/k5e/Z3/5H9gYgy6ARTTDc6Lpwc
kcB7DWR9F5sKPNG4MjqcqsgBYQI8OtlTPjXrUcU3DaQfrxYPhDV5wnxiQNCx1GhFEB1bzDFwLPou
OIo4IOKlnLnU4eYPGLEBbxxYp7eKffsbgPY2MNBt8Wmy+iGSM/X8g78UaJiQEnRrIX5kRWgP7rhv
sETg2+TWHYsPdSkcsvVsjxcqvQHgAYTQH9SbdCETbx7kgSOKiRmEYIinUI7/DWXe2AVQ7n9I9+GZ
719fykd0Nu+gM9quesq01Vfcmn9B/UFPMHQElAM71Bl8ewIV8svOuAR0ishpHgiqLnE8IQ+Z7lGH
K5bqgBlDGFv7kEPmzk3sT2R4G4QT3WHPDucv8tdhxd9LykbQqNt4wS4WoRUHgwC8DyLNLclXxpZ8
8O/JFwVahqaN7ZFd649xoS4It/jiYdaf0l797kOXO1z+lRbSorsWv+0zuqpb9Uu4Cjs2XLJCJis8
9Wdz0tfQ0k/abeKyPpqb7IJF00N40NEZsShbTnqmD+2lPKMHQavAeZofqcTYiTxN6jv4SsMp++BF
87xUjkCOyy31KgWw+jv7HQq3/QXx0Z7t14qKtNgrHM0cOVtwemB8/qso5+0vS6OhHcSo4G2ln6w/
2C6cOpDT2x/2+4ui9QuG1UNg3juzg3/z0xGHMOAvN2ztabj2hySqQ4KTkxkDt4IXY/UBAYAI/Dld
cWgmlwXGhwMhDupHRGWWsVTtjMbwmXDzA4FqHiZG4Z8vb7CID5nFyxjXTjuz+DT4EGwsx7g094h5
9s9w5+Aen6A8GsFPQKWKg8oF7SDIl4HMkXk/EjBOXX5pfFNQSE16T/ONs9Jc8qHBeuiw5W/NRA1F
ojK+aDYBaQJNIxJaNJJARBD2mMAPrCD7ZQBWTHdDeH4/WQb9YlxCrodMh04lUnfJuIKwhtlk3h9F
jAPgotXkPvmeISBs8vxiS99AKVL/Cfzi3Luw4wubyWCFmZ9JphTPBNaYbf4RbsvFOnxCjRWu4bPl
oTI51/EJQW1p0XOBIVIiwGXqaOpQIQXWpZizEdEbJ7QsSK5wI7LZbn1NXTCJiARpGsryp1jxUA6O
WCVGWOvCCccmzooAnqcunskBeRk2oB7wPdAkHjY3nWU2LdXpeMdHkqg9uK2AViShcAajYGJ6k0JQ
oXYFloZZxzzcg0j3atweQMShL4arRzwRIg4Mlcgu4z9BTPkb/O2m9vhmOuZo78WFi1Xlzb0tOl3q
H4yrZLIuDM5jNDfQRyewmr2p/HIPZV3+q7Xv/UtJVtWvCffmJXHBShgZs0oi0MyLGjEDGjA9x2oZ
yp4AsaJ4oT7FseP9WcbIu+qLmFN6RSvNvOrNCUotvCSJS66wIgkEDJtfund02s47sDkMS4ohZlvf
IUWhBmRoAQ5d9H+HJhusegrkzuGPZHGQ35vNZPnDEf1ZP4YzJEWC7Di6OOylKw7gfEwVzSBbjbko
yomLylHe2I8eKQRwXuRC2OHHmGgZsZeb4DgrOgA+ouvdttvXscAhCHQqYfruTbc3yI02ofzC7bc9
ZqPXwsnE2bGBjUhwER/KKd9Q1JdVg3OFrcCnxmoVqjVZywC4EOIKhTzWHaHG/083KDytWY3CyZ4i
jvqW8Rek/hY9fIgacYklXNVhp7SS4D43HgU0etcg2vkaDg/ea0S0tupG72EaTnpEBOETKzSPGTdB
cJHpXOyaywHconGL15rkHgn2RHIpCKRJcPQktgRZxKrCig2uA6Pgt+BiJt63G4VfGN4UjyWUl1F5
l1pSia5B5bgQZe3qolRbbEEjcac1c05Gqn5zoTKQyr5D6kB4Xj5qGpPZ+A1jr6H8GKmsWYydts2x
sYBDDV1YgQ3UbcPWmQk7AeXBKVbWcCPNaofmWMccr1/Ll3dtC/1NV+c9CbiO6Q0img2n4exQFvJZ
8aGSr0RzRTfBKTE5VZ7xSYvfLgP+0bD7p/mg2k7jBXt+toIAT19DBMxrSTKCPuNjHtTle2bjDXlu
nyAoRjChlFawFPPtax/xbhjRb8fTawE7YhPchQffWAbKl6z0YT4EN82QKGw4LmoMlLO5iWh22AjV
ttXIhtgqxlWGJjbOiY8G5IWvbx4xvPCxETBlALzXbxNTbyjMZOlwVQIDavGSTFbqXcnRwh1hUDcv
BDzVQmr3W9sz90VYg9GuBdtU+MNpD9Q2SZ7J7IzuBlCAVZTrTISXgu80dwOtBQKcD8YluEP1aPjg
t1GXoslg3FkibZraHn+DP0HULwAn/IQIEVvfYes8fGaYMpaOSJSVtiQBKt22ckRivWVonNodLh43
Xz6MENyDAhJpcHuJK9NO7MPBVayNZLtXUIs5HFv+yS3urEp7FVsDI+wH5SgikIMxlVGDJ/whIOgA
IZl9asYXh1PFZnXGh3Stf2l54CVjcZ5py0yGPOHokz8zA6I5A7tCcUGyfTIH/iPpvJYbxYIw/ERU
EUS6lRCgnJNvKNmWSSKJzNPvx2zN7qzXliWE4Jzu/hPjr2MNOQR1erj3BZc2M5Ip+hxpsAwamEjb
IIdnziF8seCbGM18bPEO0pfBuN9q2Q4KVezhGE7ECmPeyk2qW+6tRzIrY6BvETUYk4bJHDf6+L3+
ENnMi7lv9mDGt92O/slnnw9xZgfrx2gWlO9g9lPRdDzxhnsjwi5tBfECNpTVp+sBs+bEoV3FKTjY
YqQCmsc4wZsn7SkdvsBB0nChhws2S5TtwMGVtgyooyUo3wtRmOoilpwuzRW9D6HgsKPR5Od04lvJ
IrzPl77e0hZL3QpldH5kdMjFx/6i7SLNMW1E1NlkacpW2XE3zqMzVKFfBNljVIiOXj9bBuSEwZnn
wolPI7xOJ55RnrzLc8Eb1rEIH1vAwDHjI7sfpjj8gyWLIjw+UHkYaY+6T3HemSQamhgswXrd1jnY
7dSUBzCzO3sgMcUxtW4DSJKtco95PlWO+FV/fif56vMWHY8Cus9p4pptz4Q3/dCQRHsZtFSoAtd4
4ka6KrXaUuC+xSKgM6OjHNfJFKlnjDOHORgrnw2pk1yZ+K8SvZ5cB/abo2jlX4J/MH0lQ9eEclVf
kZIuI+lWFD7rjKbDvin8bRqsPGIeekT49EoK9h6QOWWMjyLYGqo6zDMhcM24+MYuxcNrpK4ERynP
XcxGgRVLxyTqPUZleSwmgCuq6ealMQvr4Izh6l/PuLWhj/cGVmMG/fDcJYqiQAmf42FM6kWox87E
RMPHVYWlUa/fGh1daQRlyovXn0q9h96OWS+36uBTDeCVHfVW0VFrSdJOQLeSBKsiOwgDSdx1iTCz
AMuEU2gXXntLyoXXM3BW8YZ7xw5q747BWaefPoyCRzuWrjoMGAZlE77EP9pbVUNiKaJy8Mz8VpN/
mojRRX/ru3DSJZaAZr0pii2+MS1J0TKStVA+iHtDv2JPJWka7LWKxPPQbQPDGaLuML6RKqOf1WA+
RRJiOzspGEgqLJlFaRt46eC/twk7c5l5577kJisVS/Zg37tC761bhNUa7MlAfygyA0Y8Jo1m4cEq
qVddOVlDL5h0/imjRhuab4XKtBBggwU3vxtN1Q7VR9wgERkSB/1EiEpJhtKDO7U9ngfV9O0YDmM8
yXBBlhzSym1FGKzRlrgZZakQp3s0/70INCuBMeLMj5aukHKmzlnwij7ivBZrxvLB3B/bydYcmacT
n8vEx3+Z1JqEBTDNgbkGJh+JaCMlw+3MCM25aaRu9PltSAfOAkg5AsIBXVgQ37AtP4rLW0wTAhzg
vaoCnst2o6NB1NekKqohpGSJGaKGGHjARIc86Mv7nsiMHHXtVNCw9GjVSO/CtWrYvmsEqpwUAXft
VM0pT6lb8fqSWegDNG7etY7FRf6+CBUGolDFdLqEWlHdiOSUOL4UJtlMB8iO8JqxcXpL3e5jPmJI
mgSvc5h12m7IMgPMzJ2mo0Gv3luTz5WwPLK4EIFBBx4bZObcgBjJNs8WjJWokbD3xvuB2owHF2yT
6a/vnwuqlkwQ98RvLQR4VCHznSxbyOUzNjn27LP1cobbKocJChhGr6D5uFBBCLD7kXpWoX5lVHcD
0Vbg1VbZ6nYjrIwwsRAJTwzZ9mEkA/+NV3I6/ISdt+7frWOgdDDaeJPll7Dn5kn6NR53rfiqwocW
GPtPdtDgSDR8sN2lGAVxGBUV+bea86mBzYnaVmjMpY/vcSAzHyZJ2njr5FYQ266flG6rVXgEEP0B
TzJS2O3g/URGNf/gzpKwEonKXcOahfS96VeQyJBpKX6zQ1UNbk4p0tT38Ql07W/Ez0f3OzMfRVn5
RofhGrCEZMZdf7cwv8ifZzAkYB8TYIDurUabrHHhSAxtFtUPQTW5gbY6r0+ukyNRV/KpjO85mLTO
Gw82Na72uorFAmoq3Nxl7gchHJYh3tq1NFX9RZR+bB0inG+8OZvHXBx9jmjcuM+vJuuRAVBP8OxM
wxsER8BZn4zSNtF5R7ua3iVmrBgAfXreb2w4uaJsGxi72sirBZl4VClpA4IJlALOSqC2T+JDhjRl
aC9BKc8aAAnjHEFe1b38kvMpyOxsgVEBExhTnV5+DNcSt/DJVJxAIE9Cu35Wv+1RvjDepDpEds+w
kqlDd/NQR2Dg9ztsueKZUUfXfk8IJkU/Z+eh0yTQLv+qF2h+KWky4BWrQv8JcaVGTt/va/rwLk02
BpJDMYwIz4poQ5TwGBREE2jFOoOF1GVLnaUmawynx3cf5gEYwxsW/MfxSZMccNZShcoVg+XEUBdG
sEo1EWdGvO6zl8BYLEDGI9hEhzNqJyk51fELxEIU2I55OdpcQgYsA8G+R/YUyB4blk/6LU6wgdOi
jIZRxtvBThhGHdVNw5Bjxmy9UFFfWBiQ6miPf0yY9DkLOwvjrOoQZX1MElxn6uWD8VUwB9EjXouT
AN4WY184PmYCG4QqNrSaA51Y18EfnsFdwNaD5pxYPHHtF4vWc7xvXNNM+FTzySpkigGUgCNIPuq1
ErauYml8HDpIMpQUFUsZq3g/GxiQiS0PNg/TcJXlyHy0oDM12abFlo8Egg3u8yCaEibfvo2N4vBq
XvmsDLbhqVwrV/8egLnQXmPFRM/Cr74+NVkEnMyxWYSx8IkXxHDT7giim/wwoWOOkyG8ZC5Nd8yL
xjPyB5BFmCDd+N+rjo+xJhQ1pJ/YZGpjE1t9RZR4gGWTGaGEcPUs89UaXCm84si0Z7Ip3xLE/TNl
mDOqkJ5heaA+sXF8RbalPwOmJ0zNeLAP8M0Ljk8MX9Q3bT/ZmL47wUSqsRGtArwzhitZ99nthFl4
+vinnGxQ9e9TNZCZgCOAe3VEgCkOpioaQVXZRKAcaGnNzjupDKQqWJZ9Ei2KD1ZKWrLAO3I6ye4l
fW3aBnfa2GnZQ/8djcNjnFIoQU28+ZTgruer1kPtOMJMEtisnkKTr4beDj3S2cLmLMp/lFaKyvBA
xYs3h69QSsIuoCjKiQ83QkLWsglQveR4OWrN4BqUmi2L3kWhlOyqYKHAx5xIUA10bW3G0bcZJH9B
SzOAIL+rtqaQzD9eR+6YulXShDkGKB5pOUGSQTcBAPqUmBh3+j4yinNdl5cYXcNbQQf6hpGG7k1D
R20w5RifTzeELeVEnJvzHtJniNehYp7bOEG64aYk0A6GvpMTf85cxuTQ/QgGlHIahBElR1aj4kVa
+HZFL+NNJii/2LWzElqOBDArEFnRCCJ1CXSEvNi/0/Y1rtlepa0r05X8LwY+dZQsBRx0egyj8xgL
UvORwg0fI58EDqxx3yoKuvelqjDr0AugHuycIIWReGZpcGt978VGZQiCK8K9HjMcDGAqE4FXkkTL
z+Odkt3Omt/DOZgk0HME16B9CtrJhpjsZBxGjgdfOp9AZniunWJ45x7DUSFAEoiJTnMzGYG+298B
aHAIB1cJzGVqwmJoiC/OFBXZVGCpyk5OGelF55yHGTjLtYCodSyAv5R7zQRK4vDeRnHrBQryQtNY
uA2oJpsAQZmAO66KH49QlU4dTpi9wtwuDQ1TsMLSG52gkww+BvTiSniJpM6biUA0tMEkM9tM0o6k
+dtYukLpHbPRk1xYR9idZOVtEjzybM2B4t6ZGpC1gQwYrPpZspKYj2eegbbiELFuDeqE6BPZCUwZ
NowAH5tRVI6ss8udjAECrLk7CuNIvHJuUwL8dLvewmqRfKLlUCt2UKNVJpntcDD1Xx9Av2SOM7rp
sM+sP0/9T773P9xNUOrARRjAEtDFNBVTIjDJ2GEWHKFO+Hk/sq38YmTUffukABZbdT25CN9MEKpf
mcUTUAG45ju+AGlRY5KLBBmSPVStb9mTcVK5zU/6Tb916/yn/+s3IMfcvhpcn/bMi9G38tzSmrke
rB7KldJO9v4dGUZ/zo9FMzV+mIy1O++OZ1t6LPbdV1idGbFKV+XaafYAhF71QNNA7Vfj3qOVnHqr
BoI/RA4s9Kfe7s2VeuNmyKKnFl9K4UvCFCRIP5aEQKfCdyrCOlTleh7e6O27Y884/M3AVtEZs5jD
GWNfNykwCGCw3WCoFbO1kNM8jaAzlk4zftX5mC4nJIDjjUMPpaftM61pJAsmE87AHmtUHSVAhAHu
qDgUE8doDpRwkNz8M9cTpUuioX4wKa1UmDYewtx6LxW3HLgmg/rkISZ8CwxM8nGTCXEfEK+RfBCY
Yk6MRw8XV44v1KLB5Gxe8varKDuualM6yepPRveFrwm9YzKiZwOLNGRVg+mmWWVwMX76z64GM5Yy
3GADcke508IA+/lQvOWQXFsoOa16ihl65gjEPubWaB6Ytg7Et3dMSOKQeEzhb+wSqLlQf5Om3JZc
zJPuV2solci1VZmmgmHINPD6rGEImzDRT9rG+UgfrAlA7aTwc+7j8GSY5XfQh2ezEdafiGtR+vQH
T+fzaKNYdTLcXCdlv9Q4KZibY5eO2TxD4AzfJkApOSI+Ab5JgfbEZwVV/ODicWOT3b6UKv2oaRcv
G/5ydm4pREIleActyNjKVLfF3Y6SDZxLMsZ8Im+uBx77EPaeAhJes2JpB2GTYCcDkdCLJCB/40sn
BvBNB4+sAqmVMF03+RiJrHC1z8KAzak3Xxpi3W5EQUSAqmTRFZSKNHJhca9UJpPiCnPLSKTm2JjV
cVDOIRd+UN1apHyVsErSY6ou824XdbsBnpKq2whhAxv6GOO0zxuxv0U6zlu6SMou15ZsrtSOI7UH
zeZrYMJ7A1eBglOxN04g3FvE+bHIavMmWso7Jllp8Y1B5WDuB2rhYNamFLTbEBf30DG5QeLOqbRD
Af7cjn7bcC/ynJkEgY9Mw1x/M070EcQnC6yB5RSJD/jUAoYFnFhZ+BflPsF2HLIQyh3UNx5+vG6q
8l63yXAn7xCymz5iUnPl/Znj7wbH1GA7UWcgPED+MJbEB+kmyAnAaHhGZiasuzsiGqB6pKLbKjN1
2TzfW56lRgCVQUjaY3emrRWnZfh/KBHqDws1XUFCoe1MAsYb2IlNA6A3z2VmiRGi75OWPk7Tffb2
YN7fhQvTLsT5s4tAEYgnzLRc9avqS5m/5+Rb4o5d7nkvbDVictRKKjOGz6p+kPH/x+FQUdwWA8OJ
UxFvrZLVMqX4Ucds+2I55p8pJwHROJKhmDAEsAv8ULqV0WBzOJ1YdALw75sbWZob+Nk2UPbkpv8A
qkKLkOP9IvOuSB/6hlifnTGwmuZrlRRu44DrjFHvBOOgxdj+uN6eZduB1AmlRKlWiCMadfcpT5Ly
/GgbsgxhSNftJoG/pG71kBzYedsvcf4sR6+IVmTO/1N5j7x7lfmTuGSzBaEjbZ5OCWp0ilUD4028
QlP9a9K6uW2ijSL0YscbYFJ88tcTwNRmAzUaeB9pLlwiMcUmmZqSVtELV9XNNC1GjNGtWmrnsbKj
S5gayDvnny7/IUUJ41Up2cgcVTNPXlDfuQLKBo3M2n+JmQ1VKILMAW/lFPZLA+oH/JLYZySdWl60
6ieYFthQdHCRK3tH91h23Hd35WhI/NPw1WuRQWlfUXdVoSJBlwzsj3LRiouQuRD/o2YLwaUxbRXi
c3nCsllINu9hDTMPc0dVX/aXHI2q/j1M3Fx4VN1LohAH9oIEk5c3tjs+sfrlYZQXuvjH0UjhI4Tm
Sjiz2w3NVi6eIkcA6LfrLw3KFSid+YIpTBK6AHNRvjDTjSDMAMgQOSXDkrAHRJfQ0RqMblfEUMvF
WsyP7MhDuqn5Pcxyc3w/vtJ8gd+uhZvPR71UwTp/77TXBBgdNzuhmFOLUlGKlFy4vBrFM+sfQbfP
FFv/Hon13WhWipAiZTgClFdeMNlucsK0xp5/hQsLwb9JyZ0Pc30yrYOFHCw+OxNa6mhGFbq8mpQv
DFjl+g5LJd9bv0uMXc5R4YrRy+jwiL552XdRHMH7OOz2a4QACcDAyw4nunP9dgqdDLp1Q8kKcUaV
ftrODctnCJTwnkeFxfA1stN2TxnSFyv51b8wle5JFR3FezgTcu7hwISz1urR2cMzfFKSWdqZbMdg
Rn91eHstMeBvi2Y3P6trFowZeteNijXUVLrDOV2wAWgH9Y6dJYHSeG+hWSSZr75CqEKa1WarZIv3
k/JDaSAvc2GDiRaGhov+WdLUJwf5wh0b/Y4B79P0EcHZUdbZdoOxVnEsD0T8kKvWz3HurK2EjX7Z
00cCjSI2q2ykaJ87R+bDCx95KzOYQW70w74XwSzj4fzaBe5dS/AQtCgoRh8HokI390G2caICn0BS
p00n2wzWLhpQrrkllbqfL/Nsxmxs1t2TzGpnOPNBvbQmy3glrYJdu4cDqC2yjepiHGa9nXgq7Ahz
fvTcHZSnocNJZaHlLXXnjsixkeqR071DsJyDBAGZ3GO4Z3iQfezsiqgGeiL0Z7zNnhg97xKXc/Ze
AGZDIV9FrMPoaBg5/dCaIenB/i+bBo/at1W3pMDioobsXZ3hPyLamKUnKmzLByLA2hK8A8Iz5w26
J6dLtbkQpXNxNJ44c+HsKBwJo5aXUEz7u7rsz+VCohQgwpiWiUwcYNqVtui+8QfJz6wb3pVTV5CE
S/YUOrbTZzdSmtIT7NmB7tODrTOjrR/sL2mdLzAvFGnm4L5PQ1ebLIsNezC2ZtgDQtyZbPsVvvHZ
nMDIP/Mnvkp7tbIUTFhnOLZR8lf7cA6uTyb0E+etA9B7ecTUjWH8nlkntdJ7XV+7U/ADZWQDUs7d
N565+ClRfE5hq/ApM9dY+eW0nUHJOanWOF6c+rYBn8hwMKu/F4fOmsylVTnVf5BlLzFxk84BjoFL
xeLutMWDORplSi5lVhtb5konJIKrd9O5+PNMTTfa6254qA8DQCQL5pNTxqXmJO7gctNiDWCxW3HF
4v61oBPwXRgFkd1/UXNg7ntOlsWFcI875ITgjrwvnJs3KEmLyRxTWtMebnS/D2rk7efkXUdewov+
pHRgmlnRvXzxPQfOxRLiIvOR3XD0Fu1mWGAuOPMXmdPPo8VkSSes4sA/k/fCnIvlPvlLvvCyWaA/
tb29cW43EvxnrplRxDdTeakCWHUVEb3+3hFFcSifXL/q/Q3JL1vCjQzdEKiSd2Dsu++3zbbMlUQj
5Zij+NS8cUwrVneI+jv1rs0w6FgENgxm6kaMjafNCUeZFeDvcXJhP/1HNkrmtDfqiifJ2rm68i/Y
tTzZjsZfQdJK0WhD1h9WYK34YsDowy722jnEMtvdHOnDFrn3SGdjwAHxd1vu6OKW5Olh/Txl95uW
62yH8AiSD4g1eig6xXg9OKpTm+To2QgMwnZDuQB5JnF6+IHjUJsvoWoH6Awo/ZEvKyd4/TESjXr/
I9Q2yKWHMZRdX5lDzOHB6/MWiiXcMoZsH+IRRvZgAg2mX6Y2zPH+9cEJp5jjcQLL1MU8BZtV1Bbd
HGOdDk9X0KZ1uS2vrLfSPVn6MIa4Ab/fFp5KFlfzWAlN2wdcd5wZsqWwRQJDfviUUe9+T1zF07sa
DmvCdvKCKMjiQ6TqNPsiNZoPLP3jyIS5vlG3752BJoEx4Jzgt9GcONghS5pWrnT0vxgLf7EmsCDC
3R+ZsJwbLuN5umhYWKRj5aL1mPM725/eHihuS2jzVjFyvCE4m3bn7ocbSXcc6lgZygvzgAsGOwwJ
InbojIvIScyBeVEZrSBuu+TersMlpKIf8+jtRwTyprIt76iDsMBWoZwd0I3aKIK+wImMJ8Tx8or6
BQJDsCezdPFeIUHnMjmHixoCzEgrxZrVJ6FpiuSV649bNd7G82Z0cKVDJrUTNJ/qbNG5XBDEn6oj
PVTZ2AlIDV6wLr0BF7L/kvpp6BgPcANzpCZX38lX9w2S004ZPptbP5vKv9zeiLBgxYENL+BQPv1f
eU3TKc3zY4ApME4ly/BCefuZS39M4S3vPDj5tV4L6K3ZO3eT2J7gddHCFZ+r2HXMpC3QD11/OLGq
G6RrB83b1KGdsHwHYeIeAGX6cy4uIb4Gy8+qJKWpu4HGMJtAKZFc4q9SmeJGcCzW/Y7dfDpyfKH0
wrlmOU1XH6Jmzj4LHO7jjL2XcIwuGIM8sjUTrCMs8mRd2FzItWNMhSXRS4uKTo9cASv82qNksEtu
jPfTv3CFw7LaoWLQnfGBwtZ81nZ6LRhw7/z983PFFd+GpkF5vfHOgW5l0QjDs6D+5Fd9k7uoW+7J
WtxjC/xTPtIrQyGnt1NGO3zq2o+8C8/qARUM1Yj/qyxh9ijbkvIZ6gtSL/vjMh+bCxAZWaKduoby
Zasdy4U5D+IzBba3ZoNbqzTU0H+49rFhRK1uTuN19SdXDhuEjYS5IgtkxXCGXV3+BQqtZroTr4kg
T0Ob8WRGp7GekGr5mUGShJFq4WjwDa7vBFv9yEuPRbxnkUO4bf4k4k3mDSH0nNC2m2YbVNKon1nV
KHKL0fK1s3baSDXOXsoR0SQVisRd4jEnn2LV5rnwlMSFvwEXx1ypM1iQ0+unn2ln3qfwRBKiYn77
RCkFvT//E1GnGjiQWhU+DwfyG2h33eFQ0tOhsGJkyShL/wKEPjDsG47ChQ0FMdAiWY7Ud+4OLt10
FdjVwtzhqrPjKMNVfIBxNiqt0NlT6AEGu/k3pduRcRSEB1gRFiOSL5OxkaWus00wk2zjMlmifL0E
P5hnLhnmjz7YmKV93NSFgBhhuIAJgm8pTuoikOG8cubR19DYpYobsL2iIbi9T9Sdz6MMFZ/GXZih
mrkWlA9nyWH72mpWt5T3446645o6SFs64tCB+BXhaQEOB1O+/tEUK36xB7nvEwstirDK5ZpBU4R0
wOlmzbJEL72R8VzfwtOhE7JAWn1L/A2zceom7iXq3f3H7ZbpKn2G62Y13OCqYl4CSjfVr+KdVWL/
E2zZABc4kNpYnnKDHKVj8zfh5uZWGSmeNpjUcEAHhPxoXF6bb4g8B53GfCtcK7ypxRP0NEgNBplJ
U6xQqitgIY3KQt9yn7YX8ZphO8rIeqp8Fxf0ABOWza3ymc1ZC9f1XToyB35ffaQN8AkggRB5ujVf
wZb5GqRXmM+s4Hv0ONhy+rCBG9dA/GfMuw4Rkg0hKkIIwq51JcAZs3YynwgwZCWKZzpylkvPQZ3R
/6BjHc1W0Azaw2X4goL3XhI48I1hFEMQ8qjfq7X3XXDop88SPD0/QLrOjTl6TmMefVVOOidM3tXu
kItuEBbM8WrVppc/yABz4Dz+RFxk9VS34BnPKJpoqxzB8k+hJa4Ib+QDQkVwwLd5Htrj32yss376
93v4ez5E60KuGu5lV9bcUV4G4Njanmx506Vm+7MndmSz57OfXv94Sps2ZvbXTkPrD6oU1CeaB+v3
d+U+0umNh6bT/Z5imoO5/uKBNlv108v4Wrwq36XysXIHEzx+CYusGUyc6eH3t52eMLpxIArxGLzQ
rZTHwGji3/ERtKK8kDzlOC+aO3EJ+eMMcpvO4F/NLvK/H+KywkPyGa4KU+j8fC/hTY//VSFdQCqe
AYnyvX+HMGMcxRNDhLHoDfi98c/I5uLBMC95KBMUO2+sEKuA5wSSKxvD3FuJ59qbAngVHvC1ZUBV
w9g6sQ3dFd4n6FNKtS5JgOXiGWY09PN2DTHYgrzJKVRm3Bk2p2n8EXvUDBcw/h2PlRPk8had8WhT
WGTjd8bjBypcwjXk//5/L5nFxsjRks41x8V2kexj0SZY/S9OZkBCYcJk2KquJClesRDLt169BKMT
z92oMLRGt6zM9VafLzSJ+MxiZEHE+B5JE/yzMH90f8ysoA/7eyFbIeBXl3B/MeRBTvexIcth8PF8
g5YhD/esdqWcRXLLpsY2AP2m+EUKicGUMswOySP5ZSRGmDGmU50wRyEZQHkrLeJ6gg1ugAO5gHjL
0bGSQGQh0zZ2zNYDrD1glY32AUbpqsvumW7BF9VLNOJps/yiP4FJJsMW7k4EtXI+XJi+92ePApXQ
8Cf2A5wHfQkA3GwJkg1tYtYeAIPlb7zH5vvSnTH+pjnFhsNlzcjWqMSCmpKK6hTZWejArPyqT83F
ZEHAM2OW4f/2oOI8DHSfuCr+jXRrrrzwiIH7NsGhZqu+JoxiduDH2D8QV7ArdwZ2zvP+s/kce9LK
rqP+2oZMlTDw9W1cEYT2ov5Bt2N9Ua/juXHNFx8MdqJ4riBIUR8+Rae61FCp3j4H8xJf9G3qmgeB
jNalms6h3MFMarNd9EQpNTAd3/Nh7uRvHAVRsyi/EVPtafKNWBnSBuYtgjHH4kpDyXiKDimOLIRh
uKg4GrRP/dL3HtCNDbby6NyZVw9v3gpu/9Y30KD2luGKK1g8yNx9vB/wJNv0wDZLlkYfe5Zm7ytP
DYPiGLG6ZWwnMMJxSCRigGAt4yzVi8a8psj1SRLyveDQoqUOIcWHw3XkyhibRH1mAB6ivgRPoMcH
UGzXY+6ayKQIgR+7eG7cPiESBSLGUuLtqCQHUApg+YBa4T1c/OGk+ARkY5O+xPOmQjRIfCT5UjmR
xEspXAc5ETBEFy3SbF0KB6XdZOI66uD22bxJHpxARDM3g7D/TB4BghqPd9fx6iVuXAj9a31TqItA
33tYDcqrhLvyVdAqQknuNhk+vPqmCZekUo0JuOld6BgsncNqlSkXqU9TUsQLEqp+iYMC+NprxE4m
jBKrvag7Y0i2bBVwYPGKCbeizCW/ipVbGW7zhDIFnznWLzRzH6JqeBczCJlstaSSUEzh4aGiEcMD
CjMP5NYkBZsYD88MiXQVNg+0lfNwgDJrQSDFmiN/wseEYwtvPH0zX7XYwloYuKO7Gzg8KgYYNKNa
FgpLjpYKu2VpNiE6m5wSehQWImFU4tEGTahuue3jOZqGmnSVl5rNqZk5Av5uKaNpJBVmiZsB6s/M
R0yjskLNKQRhXQGkJxJuUQQ0zZiRBwbuEJYXOqgneokg6XElYDrOTY1tmwyaAY3lD2gBn1vIY/C4
YUbAqAeZQagk6AzidyjyP5RElHY8wZ/Eu0WJDaCLJ4w+1UQW7FmFZMd348wdxvk3JkEY89hI98Gn
csbgDFk2xp0ioouYwUyrwcozkg8wswD7m3kw7Rm40DOhe0BzrKAnmGn+fJ69Z6ivUzS//FixBmhV
PSq38ZPiBDGm12u7juYC/Bnfggz4RpzOdo1yPrWjwsHwB04vn+AEOwtluufRCJtpFDh7kAV/+OQ5
WyPayWEENt0ZAuj3TUfaLjPvKkcgBE+aAw6mWn341L8JxKfPqu5wTgudls8CGUho+ZldYgaWIrh2
Mp16E0ZR+SrkVZQcGF1E+pL5eRgDhLEx4fmC7H+qfBPSpXtWfJEfn28mWLuOWQqRN80wL3fRAZe0
+pa/iGqCb6WBNU3rU7LTce3DnN+VkeqBWuo26KOdd66OYzocGBY0aJoz+arv+hXqe6+c1ad0oywY
6f/8bzp2ojNVLWx3R6I9+gk82mRUjZxMKMTV1POX2mM0WQIGeoC1I5/FD54VhTIcpinIc3z5YYGa
treJ/VNh+vJHlhBiWHoJ/lZW4iXCAQWZ5o4IJ0jkXNx8P7vkK91Bs6FoM2hAMFHkb/JRR4aKiOKM
MQQj6bmxFra0/ap5wB2pvzBc50S20GHoNeGxSDPEIGvYzITFUO8imnjljMzwh+HoaRzZty/cOA43
EL7oEHCB/ebdvLpgd7b4IE0PyRXckk0FJoDotSvmtEvaYlS0fo/jUFIuWnYN7AhlZ7Dbv/ddCH65
2FV152XXd+QgiMhzGRMrFcYbeXKpiIfGm1yVHEM7fLJ9UheJggcvY8fD8ZKhFFMlpn7vGRZC/1A5
bsGpSeFDBBHSQB/FwQw3AWxS8I7l69EdhAbmPRMlciJs+OCi8QeWR41uAGVDFqXKUfZe+A3QkehX
ryWx2abk1pB8T+BfV48eNs/EeaHMBv0rW5BAhMtzLntD4YLB8ErAYQarRfhpoytE+g2/J2vxwnZ7
TH0ReDQPok4ZmDKeAO0xoi38O53mr4Co/mZDucErSPrRZgZdFWN1OHD1n/4THxl8xGyfJX79OMQx
jpxOmEXtjNdnIW6KCwJ1RE8+lonE3p/IQWD0uGBGoGkycgiKts8yZvhCa/e20eYCNg3vDdp1w3cN
nZHUOD+IzLNSEN5shf5LZrymsqrNE5KQ3oS3Eq+FAek5aw/KZAchd/xpCIw148hB6bALg9TAwIgZ
HeBT8zmhu5hgvosdlrqpcRijF21cmQJORVcJk2qyI3fd0wGKVvqWObE43KWce9Sm7/YxeLF7unfJ
rsnnUzeDNC85dcORM+ljNVvv5RYKx47TCPee0V0WXevmQfAdpBcJVvujgGCb467UbIT3nRuteR+4
xgURZ0beZlY7zFqSFxn0OjiNOLlFeEEE0vckuobto6OVfiNfwZ96xdv1Gk7gaDGuzyKeH+41S2zL
VMcMHgOAX9wdgNN9YiBOlXEY+rWckYcIQMi93n0A8zH1wkI5doreEXi8Sb/fIRjh+jVw0bmpEuOf
JVliub8uoJQaxhpuyXsX4fimXPRmr8vfpb7Xuge3VSpaJaosotc5iQFb8UwkhmJY4nDPjqfFThm+
uMljE8MdW8IKlNroVR6qU7HUV0w6NsCrN+EmX/pNfcAZdz2c6flX6jpeyRzQtsdEla1ui9v5huHu
aM+Sj6CWujZXMivKhme5ZV/lpbxkB4XbvvnOXslXe8m+2herSnx4n9IdOy/D3gpq3iHf5afkMP4p
eJR+61/UMIcWtcuo1ucfrpUTY+dDcQBRazciq9GuJVfZ8kHwNp+d/q0iHy8vCkEv2UVaoXg7paf2
0l/Kr/GPeOEPpi/L6ATx8igcEwfjmIu2nyyko3qEd7YlYIU0pnxX457B0pnulJtyqy8xz1pe3rvh
xvPe+Ook3aRv5VviZ+F8QBC0Kg7jO0gO9aV+xV/SzWcICKmbocCX9M3gk4n2t//Kv6ub8ai+Wd5v
+rHfa2umqWtj3Uhwgpo4vne24Qg/QEnRGQ0HmNnJPGOya8sH+fBemD/lU7zW23Kr3xGIX2UgkfQ8
5iPVz/oZ/LZUU+f6Gh7J38Ku91e4t09bvjbndttvm526brf1Md8r6/rYnOsj6tlq324/+3rbnKPH
Z18ci+P4cKGa5/uSR5bHChwoeCD3EK/ylS/+/R09UJtD+32Kbzf9jVCxk8T8iB7GX/TbcoQAXuf8
TGZz+dTv6Rm5bvDbwL8FVdCMmX7X7xztw/sz/tCuFKAUv+Ox8gr4Oxz/fxLhnvMU3jJxU1QLxZEo
Fg4v53AVJPzYYzCO4FWCX93mtcD1n+ITjtReYjguX9NHeVTW70e9TR/dudq1l/Sk3FT4U/Ic+OcQ
H4oN89PuexQk/yhLVDszNkeuieZWbOqLegNm40IrD82uOcUru1hWXH1gOEPMgD69lTIYAzXVZKPu
7jrYFEiT+qP/mD/VQrerHacY+wEgFhKA7pVFS9450fxXc9rre88PePvR73uvQMb6hdKW7rNjQ4O3
fz88DUbJdDjrbnVq9hUfwWcPrkeC7K4CP2RJR9VfXfJDudNWJ5cabv/5j6Tz2lJUC8LwE7mWAoLc
koOY8w2rtW2CgaCA+PTn23PWnDDT060Ie1fVrvrDop+9lhy5zuwssY9Yh0/+LdcFq7LGWoCWW7et
mZveyXyhTMsnrAKxJ6oTYK3q1F+rk75/r0Wq33aR2GU9+0Y/62cYruVcP4utVs/Ffwly+rnkN/2/
N6vYLtqZHQyziLcU/6Hvxi6mSc92uPIVdvzY0ngt5uRdpJ0FQo1vYptdb+IntLO4WvFU+IO8f5zG
7C3xLwHwdhKuYzy5c8XFAiGkL4Vagwgjj5O834zPBV+vTkwwTtDfxCv+Cy6CHnTtrrwV791ctX/f
Jm4QfyHBvjnzVv/+wN6+IUqhnQEaII5KscTVUfScX9eaUx4/p7HL6ekPTOITm/nG26IEk/G/JhIx
Bu1Fai6ohgaaW0QcCMTiIzxO2ll8TG1frmWiSrMV8U3eM5sTF6vx+ZprDoTWyE4N93+4Bb8eUpKe
R/wFN467Pti/Th1vIm71nbvKxVOuMjURtGaAqqfr4vi1P7MZQ3dxZeLnqPRQT1zn6zvrle/jn+rK
mCjnS0A6+B3MwtH+xtIgtEcFyhmTjeQvjsE9mF5woltk28mxPQuPQMKU+CVw9GLK8zm/z0h0MB3C
0MZ/htL8HUz1SEED2OwOHDyn1WYcSAflMpk/d+MlNO/lYNlM+6nq1Kryoz6Hu64Ku5mIR90MKBET
qlv4WqLvVR6/G77jBxPXo7RND8o1vQgswr8nxT0n2G7IvczoCwSNeT6jfUVgfiy/e38cvskM6PXo
vNaQdUre2BK2xU9xPzlqcu95DnNG1JgbkFMisfgLflr8YilCBDtnp9eVV66IFc81oIKMBamd4YKL
PCh0SYrTbTna6+aePtm6OXyWZciccfXe1/yaHGNu2mP72bfn75mH8LoC8PnsJ4t4kS1JOeKqsxNi
QSymhP8LfaCBKfMpiq3oot/sCu0RpkrJkjVRgGYHDcqsCyAaFQnut9KQIJI5E5tUgNGetkmnMhZ1
6eb28xCC7WqU/YzX9SHZldN0gxlevMxWzFNFhnjt4mUJAPQPvehL6ivRc8q06wtzzej/HrN6UxD6
sbVaga4rSSHPzW3WTj8+zX/3c+ht/MZMz+z8cnb37sHAzyN9mmKXhOj093L7Kf23327aBeucVInO
zP9bFhI6qNTx+f6lV/PZdOUPnpdjv7tfBooH+iUdLIfVVME+R6ahSN1zD0E0CWJPgwUJTYA9fW0S
/FO29QqXh8UIJSPdYcY+5vDmpbd5IYUwgx6n23gmsXQ/QSl7UuszeFU38QixeQOhsgusr7WGoLMO
pT+6HzqISHiVlkcNeMBRRm0u9ZNszRy1yYRh2RBpvELUHQ04Eiy0Xxy7S09qTrE6Szua7fE0yYOH
EhLPSg2XGrOmsY1PMcMUePT6tLovODEVQGc4FKnr4Q1p+mlmcBx60IQGBrcHDTG2mOsOxj6fj5X7
JeqgKgH4yHpgf4BFJ3Oz4Dk5EZHKOYgkirxv4cfQJrvF5z6naCtcijrE6yTEetfY49Jb6huLywaU
hKyBHC/5IviCDoARnutl8Pi61IMZ8snpGiKpvq8wiJyi4jkqrZvQ3OnpHN5RHf8XAXlDvru6C8rn
Rr2FWRZAQK4HRxBaqgqlm1gNExZH4Xs7472zcvXFqntk6uP5q7NrCcKWUbjS2BpxVpXMtrKRadWw
e5tMtbtAbQGSQ0KB1+px3rpv4luY3ucS4JYBDHwLD7fxbf4Nm1rQevrefY8UN8cB+/abLbOAESHg
gg+VIy9xzM/xAmm1O3majaujD/zD9Y1CGjr8BSfwqKxdbjCfgMgKOSxzKsBGGWQ/By3PyaIXgsaY
cJQxPr5P9AzSxzJ5fvx7/zvCBS/rwGZBRJZwiUKee1JfKeiBwB2LFNWe2pVpOaU0A54KVVvOdfEY
ofaMNO5v3fhjfAqRIX3Hz3klMZjJf+Pvfa4wFc9bDpMAWD+8QPnGc/D1juJBSqB70Tzvz015jKsv
sLMaEFa2iCXtpKX0uun5pHeordSVkFpHve696ykMUsGj0G+o4B3B6NJkGjwHVpQPr0nEsfLDcP2K
CPRzLjFdBPYKLo8IPXtsL5ysOJRzUNAQzgQmgmRo1JVTbE102pk8i4fJIQRxzHoQgmlg03HkkIW8
WIDWxsi4TewL1LZyEGJhlW0Z64GX5BuH6qLhxAOjBmQOjquUHbS6r/jZC4zKx8+dJmJ/9KnHdhFb
ectkXlrQQ+qPTOuwxnI5ddL4YEj5wVc9Jg9yxCSpDa9VpCJdRMdRkKZBFoAgxxDJilR9Ovwc2UCk
y4rtWm9pK/H83MoELFnStBP4m0s5wwbx6xaRC/vp+NhcUDWQUV4xPsalswL6Yg7VRoHSCT0Z/A+Y
NMohcMCMY8ODozF/piPCgmdlEzKAaEwEBgaOkcNk9XIX5ALOG0BiFzEpCmkQ1iZzz3AAMeyUISnY
uALnt36GvGDQM+0dmrmjrSpzc3dkjloof1I/chIHO0JfzcVdddY/DkwK4IbSOXowxJohvUh76rXu
z4+xW16h7aE2TzMbUgF4/BGS4N6od9X9hMIhO8LFEgIzxksLvs28lmBz4+NCO/hrvd3yY6rx8ZsF
WLi27C/JuS+hENwu2S/dODET6xFkYBaRGHOYInxodivISrBzMoLRNup48pkPmdjUQK/xLBkdGgJz
QnAXEwv6L6+U6Z8FqAlTOdUFEQTUsFW8DxAMEt4EuNN9DZaLg3CP/qCD6e64DMaglREFYWamQilG
6g/FJo/VuiHRcE41G7e7QgH/ep+QZr70Nvg46CNEaO633BxmmxEyPiZaxXcBsWnwilD8BBIXeM3O
A015qvvfTlk3rHKu/j68jIgQt7kqFk6ORoNQbkHfqPpEuZMB/DzRLeqc1/UREF8kDqOpV87pq6C7
oiM0gK8lvLbCJQJBMSr9Zmy9S19rQizp1exPIqpAaBvQDEEAx5tAibi5X4HJI5+8WmuE6c+C4ntP
YgGm2JyykN4MTWSQX6EAk8LiM9GEad8gVh4en+nmvr87la2KjYwJ0BEIbHQ/ZktUEneyR4NjXf9m
QRVwfaQvnh4DfIWLAsbC0gPIxdrMDxTn7kjFpMaeXGEdH9C72UPQaZbqD5Xp+e2BJCL9wIXhNcKW
MwL5h4MKIncfkxdt1wR84NbStawDFnb/2KnB8NrQSv9B8sCof5PV20GGmNkJqK8HgNl/tqQKARzD
NaQeyTvVlGyR2YNkWsaOTN/ybjcTGxIOG5jjizUkZDrYJSzhvL+u9BVSX9xVEhekYnYuEQxKRAYK
AortAdQcC2cSvEBcY/wgehTWGwET6pIh/b+DzFmGJxOW69tyMDmd2PwaaB8cO00dnNJtXvdX0JJo
xhafiOXSEdNyyMUWJf2ZFjPzN0QfRzQKWKzgiOQzCZ9+S+F/JLtH7LoCukenU9/rTCUWaNWq9GxK
D1WqK31EgLfz28d3fFAq638YXJSXPt54D5EXDuGSe507kIRSAKsTJlq4ZFlKZ3Ng4aYSP/n4MP9P
T/C7UM+hEjF5ZTA/NOZsE+4UrV8SJF8ithDub3YRIUbdCKgZCVC8ZRG8wG2gA0QEYbHO7/pSaPsd
YcUyMMicZ+1WH3i77Nw7s1YhPw76kFskCg9xqtOdOfYYDA9rnKAlAWmjchbFCLwUAj2JRA7PrDGm
qFKIwQgfqXFTDR0PKwsopzMH1Atge/gZ9flyzO2ck0p6ZbLZFx6qUifEqZCUPTMeIrebb2MjDm4R
r8QeoCXEwviYt1OyFGW0WzLP3z+cOpqcK2cKbnnJpsG0mo//7wZhuMiD4tjPmfDm0pyqlkj/cicp
CbhHDF0t9F4bqzgB5uTOoevisVgIWQnbhVnBvjCdyp2jCJqvu4l9zudEIxkhbXy9AUKNTO7GOTHO
uNRW7jl3OCfavFC2PMMy/XhUheDf5tCFnFdBQhXY6lfia5XNoyrAcu9Rfwm5WdR5z/m54J34nDkk
bPvroVSISO6cSqTbvq6pCR6fviNPTi68msl6F3GkmNM0roerMYAd4B174i3GyKIo5CuCa+WjVCSC
rHx+IgIBwpCvP9iSJWee7ORw6QiaJiYx5vkOeTot1iviFDmnWT8+U4Wd+eBECqIv1/4m5pd4JUX5
/HX9nukBtw4JMfmQ5x63XcVyVRfJCeNME1FU0P/QCOR6n91mcj6PkytNYfpjrVMiTpGKS4+LFU+j
L6flWnwEi6ttmOAy9zhdWzMG1IxChXCnR4oStM5bCKeQSgCuyN73DJobUIxSAQ+BDtXjHo+coWKc
73NuBqGeqpKPV3Nm18MsONPthzO3n8vn+2sfS4hTUle/1qXiYecZowfJYYwWPdp5AJOAvQEeEjP/
kSOmILB60AhYlTbDBOBJA7v26ClWLtvwe04ikMk2telUXsqnVxvyShyhY3rmIFiZ5bD+toU5sVqz
fbqw1rCQNa6ZCUnmY6fe32S2a/brLkQh8MgwWFv0mFszM/FlxoyARQqwAUYye3n9PofjeCw5bUA7
nsozkIx7dzX5HcxuS2XTesB/LUY6cKg1uPImty2JwKZ9kFsywCM82UtfAHKD6wppFAo9NE8BuG2q
n/cB+lV7jLdLLLXM+vLY1Q4B0ANZs+EEs3k71J3zIb7v5FcWOE8eseCVFulLmcmHk5m3bX6GdZ++
pkj4uu4UTQVo+Th9uDKkFKRxx1GFvewVdSf8CdDKRR6hpbNuLJ5fFG2MyYJJibqBAAW6dPHhcoGE
UUrVnLJLwIDARBRrkQR3AD1cwuIWLZrCAQkne0RYQkUKi5OU8Dynlhp7jIGGi0azR6sBAivAo3jJ
RRsunuhcUQ4ypRmAtnUmBoi/knZ45t7PzchpwzKUWm+RWjrom85wAUTugVC+vdqLncxXOadnVw5U
e+b6E18zbRBYuEorv20AZ34Gak7AnsvWeYZUtYhRlWEy/YIDtl9gBreLhCvflv10smAmqnHP9nzl
/rfXmWKB91wNZpo9iH4W4EwVKp1p9VuVhjSw/hTwCshnD3wcPqTlMzNCnDWbr8dRHZ747a+ww51s
/D5xXjthpZPtldPLm2x3X87FxqF/GH+71zkc/OKok1hjC8kqbYOCy8cFcM+cErF2xl/4cx17Y3kH
kgoYL4a5SY0Psdj4MKdlpttbsHCHD5hqxvdXb5byItnfzgoNmoVusV4yJ4xn/YqXbLyxP5xpBvic
GXCtw18wcPD5af79LNTTfLtriE0GUDJEV9eP2GKyNU1+hmZhRNm+OI+AAoHLETifsvUYdzNtNgB2
w1wN1PVzzyoBif3/YLncl8j4cn4Aix1pQBCdVrcQYYKdNrAR/uPE5z62hJ9xKFT4TSCtTOL2clQa
mT8yt50nzcB1gUmb514ZveZcVX6Cjq3ArsuNQ+JEeVSE/HZC4x70yMfFqHtoPPad3ZjU3jBPp51J
y+U5rewlBkj4GXqalfwl+2Hj1IWjW6GKZL+/azxuH/PB/bNbcl/5WeT3mfHNn261D5/mWDbGi/v2
tm5PMNBfsIe2RexAU8fwb7wA1tIbmk9ImCdrLgcH8gBhFpBf+kaK/sLYhIq4wUe0X97ddKdtiTg2
8/t0Vto3d0FChpXK/O9Yh0CLR+d0zkImKUekWU4/DZncbK4jCglqkZbjnqvkeFRQJBvvPZ1CDK/h
yruoHqeWi1HZHlHphKY6qYjYSPwxV9QOi2+EuEguhDBQJAh2Ctpfubnrn/6nmLLmcIEB14ySKe15
zM9ZBDbInk49BXc6Xtiu9XvOI5PZn+zzkJntMnpqB/4B4Uw59h77xpM561hdMAjTwkHHmYULhKUY
sLzzgrj1N3Ayqpbw3dojBTlGP6HlQcK2vJIyidFsg+KgNXH6abJpGAiUwXvWG5V3QEVHAwMP30AY
Wg7Q3QAmJCzeBiH7A8ZaSnk768z7hqaLOzTxaHQvxJxjsRoG79VjsX66tTWYQuJ3KW30fAfgEXzZ
MwLUg5qwKZCCuJku0Cei1zW0O8NquyVLqc6tynvM8TcBNY1rZABsPD73RkwwXR1dKEQgDfNt6oJR
kk11PZlrUeGvZw+r399/XkyXg4dfr4iIZuEHx5tPKKRscRjMW0cSJnji0XKVriSH8QeipBpo6ivt
1clitLq5SZBh8jzNNgDKbfQI/GOQ2g/rWFhl1PidhcaGmSxXE6CukwN4Omk+ddXLEUOiTb4qFu8f
+kAR4H/h6UGmZ5H+AEmgQTL985oM7GH7dwVoQVDTlsmiNNYIbFuXwdJGLMa2U2M2sDT/D3jhHIfY
Fdwpn5MjF32nSgX4MaVl4LXuB6B5sWZvYiXfsT7wm36cUyPg4OopBN1rbRwx2Nl8NYPcYqvOc6as
VcP9Bq19wQLY+bidR7BigBq8/Nux8hVIIXd7GN7t+DCFqBbtS6F4Nzxz3Ab8JpPUAWm4gF8pTqmT
gMJVc9WrHFaTV1iYUWzaGXgPkyIEcZY5q9eNupAHxxAdRAT1QQd2vHJGH3wihDkjnr1LkGVXFj12
iuC/tpUXr6QZ9h2Ps46UAOiSNHfvvB2Rnxpgp8wI6Y0zWWlgYeYN/4CZcodD8yDjQzjP5tDRLLwo
gIS+oyccTJfVZwO3AZwb0J8H1Dqyb4uyNv/Mj31rbNWz1QloULxJCIDiMzab5Ej9GyFyaNUn3nRi
JvPSfXPQNAKSi1FKRjiEDhJtB27JPHijMWymRQI+gYMZYmDwZFnop8c66Pe/z5uLVSkccsJ8dL/S
f+i82B4tOt4sXb68DMiFYo0VK0TtacudDaBYm7rbkTxh49ssE6xREiAvy5xXeEc6ddA6fF7p8Zgi
a0CyzTF/MO/RLrZ7L41oIQKprbw7wBvdardpsO0NMLEkpeVjTnDR5XWDrYchgUNZw/MTJwLztcai
9/GMeObfUx4EIGVsZX+T7NIFnccSqIBot/ZuuRMxNo/Cat9uNaDCTn2qg/oKEppYtkysZXr6XMEF
917Ari87rzvv9KMK7iC3dWvX8SGwqR9s+L1UWLuGzJE5ZGOCExDs5qxorMkl4mKUvEd5Q7J+na3B
Lzn0ynoxdwjt5IoRogWK2JVuPbdDnJ7MvBSUkMqCCxEApj6TJDD7AEMWoSu6+i4+YIlmjzDSpsuw
hwqKzgGiCwaird1etwaLX9L1e8I2534CI7ZTXjYN4rNAJrGb/lWeiATavO47GrLnXAxpsIri1tws
AlxqmLd1vBfDTvwtrPfXbVtrhknIjoCLt6sU8kF5IQNy8OLhEsNm4KWgAOKBasi7QArBItX19G0e
5S2NJyRMgYynuk1MP6Vhg9o1oWES4nOwvK0L6x4AaMPqYSdzYprfFhMPNFKEF90G9QB3BJ/VGtKD
WVcOUGgmZka9yxI4Yd4AStjztJV3dVBx8jMaycQsdCAS6mAhhQQbnMXNsg8oZ9ZSCm6Ztm70sl/B
wPpE6XK8wF/p+mRoS+G41n3JEyJd9nheeDRpLvfrABS+/5lVa7SE4hDsUAx6PSFnLyrdyYMhu8Ng
3XK0RZpR8YfnhoyAdAXmuLQUr9n6dqCPFYf9XqFDGJRbMPj9vozAguSINvyLLpRowD1B9DIVshjW
iUepTMkGX5qRJrzJ6WeL3wAlyoOyCt9WsX96AXTNoKkYw819xh7zX4HiwnM2sk1CtSeLSMByXn5t
gN84uIMECkg5DAd8dI7q2fePhRPQDjVV4h3IW6Ll9L7SdmoIkirQgy94ucICDAeGfc9dVy9DB+1N
67Z4z0i2MDtflgAbzzBmGwfEaQflWNlcJp3brJEPvNGYMUbbidMALcYm6K/8ec2B3j2se1Q4ItO9
d1QbcKlB0asemNiO3uJJC7DQC3DdRfUYko08sV5T5bIdCsA53somi3TilStuCuKBdjZPR96EwgTE
cLOoFvlqFOWcv6g9rQT6KHlFFjEUDZqjfh0/rKeNxc5oG19iAJIPm5YPEr+g/dBp/3vbnYUALakA
ePoEisSvvMM886/yWxYjKOf1RIgSp953Yg6gE7arz44/P2exM9r1m8kBCHi9JLzJDLZ+4GFoXrmL
PXEaGhEC6x/k1xH9cFoA3UJTxekO7Q7Nk3ywyIHLvbxSNcbuC5LAT8kUAR3SF7hUA247OP4SU+IQ
V8DhgVDv3NGGxwnJ+tgN2LwfefcCD+9ChHPe0AXg2gBcPGB8KNDmlQnW/BOA5eSY/RT8OQcP3PeH
ky6XPn8cejrbBccAPDOiflH4wzVGNRBo6tooC0bECBCoBNgDE2Wz/ZPvFuVrYVyQOGO1tcYneIC0
tKUNtBTA8t8ZpKaSRBDQL7fyu9EcX1PkShx9O4KssBMUnueMG4DBowq5DOD6w8ab0VMsBH1j/2WB
zcctjHUTMDqJKOoQHn8d6W8gZHKY0Noj7SCtcwGxD1UKTBTKFpLqNRYZtMQ3w77vnjheB8Xli6Ip
kJA3J7zhZfCgvcKSGq3Qj9yofssOYGY+Bb5mll5qfZddY8J1hH+ItBmnZNxr4uDzsR/T5047Qb47
8n7D9Qi1Z8EJQDDHEkUAbiD+c8/jAIj4RW9dcarkgqpI8WFhqK/jGBZQbXLMxdIHiJ6+VY5SYt33
0iafJQDqtlCc8mZR4hLDicJ7B6AuI2Zrq3St7z/h4+PKqzQ30RJ3Knxi7YeJBqShzHWMd1ydgz8d
a3ooNMJbqEvslwiHAw5HZYMmpPCfgZKWIo6BgyflzD8EdpKHgBglziDhRSV5Q5qGdb5A+YPDQ9za
uKEOVvcz+toN/RkGM6skSjBk1+ym9YEAxxuWB2BIDts0UIYKAlruBDbiaMWu3t9GqDkKE7QJ+ll2
xgyDucsxu7Yjm7dRFymkYX2GhLKdXfnCR8PNZguo+CL53ArNnEDuDXFM4nW+K2mtwgz/uxVGd9Do
RfS/ylxaNwIhbXAOf0OYhVLPXnAojW4IEQop+wlMyNp+HZ67ZKEnc3U6dgc7XTOHv9w8MtGZjzVi
bNT/cqEwO5Xfx5Qfu00RkmGw4HSLeuiWyiFXYEHMALTn41B/O/A2k9rDP9z8zirdwBuW/jIpC5Gh
eB47KQRwgLfx6daYrFWUNn6k48tJNp8llFFOt/oM7/jN8Yuoo/E5Kz5orN94QZ8hWU4I9wA2qa0B
Th65Fm35ct4h+n/T2GGEt5gsXioDUiglOyT6ac5EQzZAjRewWOrNyBKOqF+z8fvRb0m/L2YZlzuO
D5Bq6WsBpM17TFY0jaaI7L4c9eN+IZNjeeriJ4iVANI9idB7Tjkg7mubDku9f1wlehQj/CJs2obA
yC8xO7k1H348HWKSsQWamuGF8Nu5NMRYps4FkOloxlany8CgEjegwrj/fZYK98qbTGMP6lG5Q2qE
u94qDiEjXRVWvSXGQW55R3z8Iz9bP3wI0kBQIcbTO5F8mqVHFvcUb4IioWm0QQsOXSIaQDnHXeZt
pc2a6I9g1flxtKKxfIVTm1r0y0ZwdWcYuqoLcPJq4zM+RU6lw+UbVlscxtwzJHr2+grc8nh1k2fv
0U9dCpjvmFaRLBh9F3X+/PnCNS3AW9JnU6xu+u0wCMk4x0CGjWBgQHtdk/YgghGwQl6ScEu39eYy
Xd7iNZMDyhlHPQYxdrqmYxVv4iMd1hLuYcdIDIoyu7hyQY3RrfLHQu3kywoAV0uC8tWjsuGK5IgX
BrvGp5/W9jhSNvju0G3OIn328UdzlRnAtLPf/t16XDVzIDb/yDt3nLqZ56LMaDxE+1l2du1Rcp+L
dEF7dze0wZPxaTrCijYWBPrDA/klowG/mWnM37nja6i0I3Ri6SIzSZWOcIdZpq/jYJvDSgeVrqiM
1imuGc46EytZxh7hkryWWCk9Sc2Ua+ozAzZ+efOz1mU5oeo4VExFMeufCRAk5uAV4YDVZjF8oKeJ
2Qc99E/IZJoOXo0cz5b+20ugoJ6YKI9ttIKFK0nhvhlHoDuPZRLD+ll1qek3H1kC+s9gSUc+yOCl
v3sL8ksPLkOIP2mntkcqgTQl6agNcaaCLRw7b9I1Yq+0sVf3H2bD0gIDpQiGa2ZAlsNf+gI5VTfg
jFwgA2N6Oh3CsRBq9TbyjMpGPn3dN4w8osM0niNAjXYnycToHfIwoAIyEOa1r3x626AxjkkGVNPh
WmWIXS3q3YK4vSS/onJw22gU2odsy6gb007zjrOZUeMtgBOfK6oPVfSgNcbK3FIXDhyVQvviqJja
H7rLbT29xV6SnyXZzqZEo9s/KmDr0iGhvqkjtA8Kh4YxKP96BhgEzR5CoQPnK0jeNuQ8MrcaBzm1
JVB4582fIMJECkoTjVC5wmwNAzYoiT/YDyrTGrB6Yza9o7nVRqGamKzxDPDVy8ClhEw28oxOE4Lx
WcQkAuDyjdFwhNfOlictLUhvRCcqC+lCxVLfxFNQDt+HPUFdPx44YzQn5RWk5mrgw2hPaqu7w6IH
CGR/wevLdky5DDkP5VXuNRfW5t5nuFRpfiIFAWQeMiKsXZQqNK8qjhxD2x+0x+Bc61v1F77SS1TJ
CVL4V8BnBMbsCgF+I8qPdwSioHcges1G1/eSyaiZnEbgqrHQsIAnOfJdF6t8yltQsH68ijHdGkzq
DMX5ehW0CjVBBVxHOPcxma7/rVSOGxNELAlueKYMVkg4Pfd0PEvuAAtJnsNz2xbTAY8Xt18GPS3Z
39a/znvTUrKjIcX5HH4sSIbHIWssRoFIATDZxrBwvGd/o3AF5KNUo+YKcIf5PKMvthJiJJ2tMpK/
IV1hcikVoB1o6ai2bbETZ+hKe3D8ChHgKf8NHGWhBoNOOSngPDnSxG+8/ldnlovIIYwcHPZAj9Ol
yFeTwXJSGtAeRqSQxuGTUDZiqtt9eFlTWkOT4JtLDDFFzpUW77O8kvMopiYT5GnoGLCOKOY6ilGF
ZM9eHd8CABwXfmawRScznV8eboo4PAJSd8Yy4u+GlFx8U8HSsr9/2pJqDj4/dTRXL2q/i3SRl8Sn
mySEHUczqAc8Z8inP68D5vC6O2xcljZfVA7S/ObDcDE7jz5M49VXrvhtD9ztB95pqQnZicYaRM0x
3lzJ3cv9njBRjJwYTHu8q8xOdvor83ImgvfCzzp8vC2mIMi+prnfO/qJpdo+fP2ERAP8MFTb+gXu
AKfxChXNpRxcbj5ZEj0fsCZr0DdPwjpBNnVkYpb7QkaNlqxdrplfjVfw5hB36gRDK95QVcKEe3OJ
+IuH+g/wOeDZJNzHJwJg/bCZEDInEoWRz5zF+kLJwlONh/jdqwz/GGmPzu+QMQXKfoFuNgdoFwGB
JwU/YWMGGAtFEkIr65R3TxTiDqke3AFwpAH0TgclVAhoNfJlt6sQ5XDQr0eST/E/AODZXnOK4DIO
ycTpEwsh+iORjPExZTHWLBJc0oT847dCRi9Kv1Yi70n06XncewpnW2odBNCRU8Zt0pvg8/b4EdqQ
KEznf6MHfESsU4wxWlkN2AAmUOEgj6QhCCaR/ZG7LjEyczkIQAd1B1hNjLHc6A395YwDGR6JoavG
cDyl53lPMkioQmNJtM3RzfsugRKNEULpGLF/gZggx2ZjwLgrEEuEdv4V4Jnqisfysd6RINV1Pite
PqOngmYajuW7kfOOub/Y81g1Okyc2D4zNPp4KgwtGLMR2kgBymd23+uzsV0helfbCvIH1Cc0U8wh
o4ogNjFbp/0L9Vj/eVAHcpKEQDs2Exg0gm8CCxY5RVuA5+z37Q/Sn7Z90hzcMuyqDoRpTimx6tW7
HlFgRs5LDUsqPJfgMQ5O7Ie3PvvOYPhRftV7CreOfuUvgxi9cmBufnuLCpu89UVBcTT9kjmTiK0+
xERARF/yJNNTNFwQMIG3hGUH6lOkdwS9eQoQH7mT3BuDw8uncZj9inVA1501IoYZz93DB2nVomdA
e+TzASXk0wWjcXJT53gtOYNyWsOzk8xxBRUnkM34zHcVYyrAdfuiPzeqZ69FufIQd14fZQqoXbFR
vw4ELXxXH+YgKCbeIOglixM1Z3uo4u3IreL5eEygMp6kTVrZOIxMMH7ApQLpiOdgalDGr+BK8rhR
Rc69559M60x5tqdK0BYQ+oNdBNofAuNgAt0qxsjUvqsuyOQnTURmDAjiwa3jaMbxJPE5TX1xw6Fn
SAGlIXxJjz4m/gIxqJz3L/CL4bTBQAqlFJxxGdgonEvH/pfDQo+WD2NTjibM7wYe439gIMDwGjF0
1dJju2d2I+VhxYhY8cvngSt5lx7gmA/yeaordR5ULyZk8Q4MbvYIpV0/Q3BMiBUOtpOE2kpYkWXI
rDkghyeIftGo8Bjv4o5nZUfsxd1dCc0EN1kUaRCmoccCbj/DJ+NHHxkyxe5Wo9a90OOapaHiiOy6
UVdF7UiIs9+BDg2FtDqpaJn8DDxM/UY94BWhcMccHwtGwbIqg6R0wHbUt/mINApWQxMc7EADjid/
V9gDwPNlddZCR2SypNuCGRGJcC5T1yIf2Srz4cdVW78h95QcH7RXOMxphSizUT6XR8gZFFjaWsCf
NFZXxV8x60ZROOVthspMl7aDbtd8GSLpGzwVkORpx+i7UVs5Yx3c8Y1TAaKrAABQDaZv0KOgh0II
NaeHxv0ncxBanCBKpwX+g9XzasD6elhHIwyVSr0/fJyL7qgkfyDhuhsOF9WWFD0mPwKZmNBWRKI+
RUIp9QToFDgYQC8eMCH3Vv7ELUp8C3RCn+AzSBTjGUsJuZWpOhetsPTY0RZJTIkDALPBcp4y6Hi5
1AovJQCVhmoigDUl8SGdxbcduCZpvG/uxLsuqiio4vSa4rbYgD3KchIVmGkAcDkk8XOLAsDzW8/f
QIkzfdqos4SelPzo0DpQgseLATmJD4TNOEFs/BeYnIbbsNbOQHnqAPPhx0j2SHcaKhLdwVT9hjCl
xozEBYPBAxsjAasjFyROmhmKQCABkRwQCMheZaaTb7irAHE6DVw6MMK4X6Z1cG/sSRp9Gxea5Pcd
tGCyX8jnIXLiPl5RgeabBG3cl3hDyI+LvDXql/9tgoy+O94hmSXdZ+yMUeFNcFVgxAGQAURm9Bqa
caDCb5p9AZS3U6jLagW505HVVRLGKjp5wk4Ov56ciY4hP4c09aJh4iTtZYQyT2l8X9GAyLfF4Gc8
MPEIBz4b+8UBwxrBnmzBEn2AdAmT9EmPHJsBjl1Fnw7WLgIxGzjHX0TOFu3Ek3bDt/PBzw0lNxjm
7JAp/KRil2re6zV9czrp7Wbs4M7SBy8ObMjQMSBY5lh+hk14p1XzEUbN6bIZuzIMUbYx2QpOIXd2
zywqj9LeHS/GA+NPPmobRBHcIXKNcZTm1vDhP3Nmd9p84KClz/cAvGeiK50lILonetEjH/zcmAGM
oSyxn0PKntLiY2lTdO5ht0PF8Edo1PjMW3ltzS/piszk2B8R16HPcw/nAB4Qr4O8C/X4buQ+XT0K
IDCS8VH/GHDqllCwPASvXuaFavXD0O4WQhuYgPFKfTULuiwA4vZ1n+DgWYNMfx4l5tilj9kKcfaE
gQo+0FTPK2n3eiC5EHzHdvOX68YQ/LVBJyG2U7KeN2EsZ6OBnsw+BxzD6ynLdftZA6KDrgiRARgw
EEHOwpykYdO+BHIZ6y3kuziEeCDmOOAL8eNIs/XVRRciqZRM9PSoyod2unguAHWUi3hJcHKz2esE
VOZ9pjXscQCiUSCaH2Rzwj5rh/nFQWCbZyOkj52MYiKAvkKbr7H7Zb6B5XWznMcW+agzcBt5Njyg
74vLUYffLzIMLTM2GhTFKst/gfKTEW5yWNMbRUMSVT1ujANCBjQ3NNdpt8283K+n3+nTeUp2EUg/
tQ+tWQrovoUftKMgPPmAJNVilQONJRy/feHBDrpMm+FI+Avgm2KkQSWRpkkFmmczOA0zRpPJ/D+i
zmu3caXZwk9EgDncWiKpaCVLDjeE7bGZc+bTn69n/o2DwSQrUiK7q1atkL/oG3mj7bDTDX3qdvuA
th/fvB6Zrrah85Di92T5U6GRhKRZzxfMWfNsbyASgcB5q9mcIYFjsI7D1t0i1Yeou6fwUX4Kb1K1
XpWP+tfO1yPWh8MaN+9y+GgwhOoE49QjkdfBGfapPUIet0oU5YI8iZDdAI5kDEOp8Trc2mOMc9uH
+qN/Ni/T8JS9DM1aO8Gkudm+5oXXBqX323DKgMFXAPoUxbQYpr98WXt4s4kXrUYXTyyKdUtoqzIW
lD/ohX9gTcDMsM/EhiyvnJ6yuj8NBwtn9HX1Dh30tXifY0G1HW7FOd8NX9jbmSKYPL4SY8GnSWLs
gzh34fv4QfqG5qWMA1YQcDzktk/WXtlQknrdNznNuO8Zr8FBeW3QmWNchoZkG5k+dFsVdVLs9q3X
nGt4HQqGft0BFl1zLrZfnKE59bSQXujY1vLGiBeffYpx42tJTqHtttJT5FGJKgIDDhL3mysRh2E0
2cna5kp/XfBMNbK3aj+w0woI0ywOiblzxu962MTDhhRrHCRkZZ/OfhgJfqMB4+SWvCWErNGnMp9A
KkvC1b46EyELTspc8Qu0EuEmlmb2jT37HX8UpIPDPuWqnC75in6WcNID5KW95scX6apc1W/7vXgd
viDx/lPL4FrqfHEVQm3rejpoMCO18IBavV3/hhWGaEiw4A7WLMmC4fpBifFt7Kl2dmCkQkgarVmo
znAqNo7tUQHMIGkdhPvVcFKb+8SQ/Cl9nvacBi/zkVwXmjNk3APIJIRNLtYveWfvSl+enmB0H76E
ZaTjdR4pvnvePZsBO4EdbaA0rJs1JeECRadjASWl3l3okJdtckM2e4puxhMNLtTPTdT4X2/2lQEm
2KuAD2hoASd0MTKxAcu2AsCKhAsBdH1sH6E54oQNQLB8QWgv1nyLGx23N85Wcdqs5Q82nurMkrN8
QfN36XVs/FNj7khZSph9+wGd2aMCQvyBYOOhb6lGv4f99RsXky3Q5hn0vQHNfsL8fmM8Rww+yX73
7oXPEH8PGAgaO/IGjZ3CTEPbkaGwYda5SV/Y7l9xETLd34ntqPFTqJ6v0pnolNncFX7CWMXZ5O80
LMPvt+VjDqPiRL7W/9oPxQwCIaG4MfNZw1PXVI85TOM1bTtK9A9GvQ48l/5VoWd91p+N96TKkTm5
/YbCjrIcPc0qJyAy8RWYZMlaI4BKepEoukHbyJnl9bSnDdk1BUZ99wZJx21+LS7ZZcB/E6aBvB6Z
IHPm2E/5aak9KqZFZ2rbpN/D+MKI2CMU+K9XMKc5E1u2OzxHuqsyrdvBtyS3w6pqwTx0S/tj8d3t
JVxzT4YfXS2/dbDNZLKrbqRtmHryJg7eoakETEt3I47YP0R6Knj+IqH80ms/Sx/szuZ13DMdplS0
PZtGHw7UVyjj+E/SzyqwdsXFuBv6ZWFDLJnlPJVY4NC+xEdEHfh+hR5po07SgIlv8j99u9Y7UION
Edy0mkSnz+6zhzFKfRIdAwYZ49qebpr6goG8vCDHcZ5bkHN7u6gvaflepJvml0quG0lqia4JFofa
47tjfpAxzsQLhjnfd0trBsEXXx3IvVvsFjEiYOL2TloneBBrrY9R9xXQWPcYMuLKoK3iP7KX8dyP
gOsBo+N3iY/gpcUg5doXmKI94PyBRBMukO5oIbtrvC0ezN1lN/4DhhN9TpgBP3RtlVlrgNnypbrP
hFcw+12lxK9CzPyGyzQ9q1Dn98ZOx0e2Rvt5BzOlREg+KtXLPdgmkrFabsRGW0xX2g8YJcTTVh6n
AycQtuc/Na5LF9sLTskvVmR8gBH81cLlCKT6kRUu3mHqN4FP9UF4zVwcDDWZpIPQik40Iv5oHb81
0ybak25FZHNztbi+oE9/pO+OvVrV7RomRAW7BmUM/KTh0a6N5skOCKbyGYAtz7TmHO6b/B6Ebi2f
tZwax0E5Uz87DahWdm+WU9Md6I4xJp0wJWB2MsmnAF9XGfCy+WOwz2XZtqqei1Lk8nL6IlyL/BkN
o0x5Fghrls8FG7QMK8D5oP3ljuDHW9ARUWoHz7i6mW/agjCNvOvrLJ9jrlKC7h5dyYKDzykFVU5/
hx88Qbfr6W8y8HwL9insFc5/vMLKP/EbZkc6YxQ0V88E4/Fq2n0ZDoWOkqUGFval8jwpPpdQ+Z2/
waslYKSRXD3G/t+P1MuMIiO7kWsKdsTgL7bJ/f0ww2to36PhM6dEqF5sexsYNJfn0ry22QeIYMh/
QeunfYKS39wT8dE7H7Fy603UMf3XOL+O+kOZPmUL7l52z8KTNFyj8RAGuAfgiZZdm+UyRNt+OcA9
KfmpMz6W4VxKD0tFs4JAJlsejfkZ9N9qBMsD5ez8Z2mnp2vEcdcF+P3yNedXXbmpIwIvDweuPMf8
JtiM8VkneYlUG8tlPM3uDR+bs6wN3Q6KLSEeAAzEsE60W361IHvwlpiMXWKptlp7kOstSHti7q0F
NemqBZtS/dDemhA+kqMFL22lgYpZLA5rElkk8CGJPCSIXcIHyxLGVsxPcMOCXMCTwgDAaYcZqVa6
ESDl+0isPNEZ8zqqxbeCMybD5fmbYW1IDCKcCOi5BNST7oUoAC9mpv0ZG7Hw18KsJxvXEhFjjisD
dCo7a4bu88CmmKILBgWgFhGVLq8cwj5BBsioQjvwpduAn/masUsyuwtvhF3HWqFlBx3mKYB/rVnA
QIA8gG4M0QRw2P6SqkTKB+MbdfIEeMicalwv5lrDGUlZV7kYIrTxAZRK04nEWwULtdtTQz0UMxv2
yLSwGD8Ajc3rZngscKrnNUdFDAefENMY8FtphY5hUdHZugykKCFkzzQPBM01wLTlruu9ANqrsqcJ
5jOYE585LFWWERAP4SWGD6NXHlAxeFT3ibSfw10dbfDRwaCawn+WfjT1HmivE94Q0XvmvANb2ONL
r8LKPS/ZpZoesn2YrXOBGQtUgGTvXCfb0zGSppjXPwEfIjBGtGZPRrlmmE82BxkjJVmaveChLKCc
qHpO9Ao0rSmcR78kRkN1p1eESRHaXjTw1NSiPgD0RpcXsR37FVvjTf5hCkgFwx1pompRg2c3HC3w
r/o4QpoRgejxRghcFwZDd2Kh7uGRIB6TAbYXSFuAy2IPVBjOL0ZO9ICxKT8StIEpL8Tp8FadAC7S
CbnJtTxi2bAH64TD2RPe4mLQEwOLQlMbt1G5Re1a+6X+9BMwRWUOkfsht96tZHUG0Kb5YmZNQDSQ
BuQe3kDXkCFP0/r8w8qAGSWOc3QM0hPw9qYFBeeDAo0vvnqCmeFAvMMJgIkQMNPeAu0NuxhdtI8N
OjAn4Atb3IXSWMgYEB9oVyFybQAV1rjDLhSUFpJcMNet4uun4rdgVk72Y7FbhGe1ipOZeXLY89OC
RYCeOjKTD70QQ3UWArJLHEjNjAePrQaLVmf4XewBd0mcB22soSzaqM6FKqj/gQEybjWsrhjLQHhF
2QOZ3oVEuulwIZyxUA+sj1G+qv+GtO8xwCcNImDqyuoPoM+AElb59NkpW5sAJpUGD2bh5sx9HuSO
FrNbPes40L7YMOYOe6l8euq2p+11ZiRi/4mFu0Z4Z47ZMbdR9HdYBIzWm8QBWoDchgTTknGaIyBl
PIbBr2G1LpYJzCgladeS7dt+j+k2fy6fa3YKEqSqZ/O36tw5fNMgVY2Fm0KbCymptpRYTwnsGHzi
4SFCMw7fyLyKNJT++ASuFnZABkwWXrwYqp1C/TAjy1AI/QitZkeRooRvpkT1QKQKPk0Ih69miogW
IF6wt7rBz+GIWOys4wOwDbUXlTaLHMMnihnsITCDWpDLUJ3j4gsmDrT4nXBKGeUTGOi/H4KdNb+9
wfSKdqdhdoUpWbWVd9ZtztfkJtHug1Oq55rRP4smuROvDmvzX0oG6FH3SmPG6kGfxCtjuMU0dMvS
TGZ1o/jTDnoWzuG41u/ab9pudoUUtOe1hBBDHTSRaooCSdQj4H/v8fLKZp2e6xd+d24hJqPJtUBH
CCEOdfQF52u/ezDsMm+h5AHv63/oMtb61j6YW3yat5hs7RPmNWvwf/z/+AeiG+wYh425hZ4wH36E
PNbXh/ef4LwQXPzXnOUe+iiH0KC59pFpxHO/GWku4UmsZE5PsNNY3dOKcamuECNE6+9yxQV0/ht7
w9ySeSUXdv5Bri0UAE5pFgPIQJz2K2w4yD4h9kXoesFaS5DUckvoDvdCCYkQlV4uq10Ulmj+sYh6
Qq+WEllBb4pSjRxVZMvVSWj30p1Co81v8Wvz73/apkYRtK+P6Q7tIw8Tf/676b+7awIoaH2NxIC/
jxKP/N+jaYV5zv89hJ/9u0XbiFdJdxo6ZsZM3IPhKv9DQP6/x2obbYPAVDyg+PunePr//zcLa+/z
ouJnIEzcS9v89VzpffHM4p3891Aw093AnNLPERWKPxWSihhpW+cY11g1+06QyvIj8QK9T+bB39/i
T53ECvF3xS+0p6/aWtyPd7YW95XveG0REcgv8aB/d+19GSev3kcN7lde5oHniRv//zn/u3O6E6/I
Mfx9XTIIeLV/r6TRElfecB7OlZe71t/Xq7hV/Dx3x6v4W3dzF6ybN0PEh7YWb82Gv/L32eArsHIz
xtqBXuiuuF13QV3+dxi9T5K8r63FncWBiCeT771PVBv/1zbiqcV9xNv+96e473D7d39tw3iV+7Tc
Jj6UinuJ5xa3iseJ+/07APGo/iqeQ7y+ODzunvOgfy/+3x3FE/59k3yq5GvfxYPH63ASTy8e+O/I
xU//PbE4lH+fjOAF3OuQHeHfJ8KLn8XL8AknfBTamlEjH764URK4i3h+kvL+voI4SHGDSgHz9x8x
xwT1iYdjAHK2PNVdXsRD/r5hjmK85jxER/nK3TCOIyji7yP+e5P/DkL8KZ425nUbqGR/n5KEX34s
nvLfS8Qb8a/phW+WFxQvJm4lsoDvW3yw4kgVTiHO7v8uFnG6iV9/nx/jA077eMf2/lK5lYv8jt/L
FUUTCFzsh/w2xb6+sbf2FhEnrmHI6BG7RqcB4Co/ip8NewbVf4a9TciZiRwwedXXrGDd+JiyS4uT
X+zhkcLCU4DwEdiGWAqTfctrctT263kiHyPjIaE/nxWfstevfrWZwnsLTQI0tvDgqlHVVQS9sZVz
mUZ/UgmI9pGNjxnpS3jv4eSwknYbpIkb8ae5rb5CH8G+jyAR7/v//wV1F4fTmBAWcXCxb7niF26r
vJT4X8at/2779xNmXj5O88BXzM2d9iwjsVo+4bZS1NYYH6tULidoGwZlAzcn7bNs/5bRucq3LPlt
vW5g1SIhAVyWXzhi+UQJDwfBuRMkl7/J0VW3thCEbG96bl9qyLQrhjkJ1GtIvjfmxdqODrHYjIy1
oKLR8tRP7AyotBdnrdivKERhlJoHclgWGIo5yFZ+KZ/zY/uNPa2tuXQfNdwTvKwRht+a46a4wKp/
CU76dzgIaplg3hJQ/gG20NSU90/jS32SJPQoNMYr84suEqFMz6ySXEYbTJrCX1EY6OPdsYpZLRjX
YS3Km7bWkErRNnUPyXiC2hxk7wPJ7ez3NNMF7EUqxpJgNnpy7AlAQiLyyUmG9xu2XAxXaDd+p4/u
kbCNwT5LCLcXzpoTZwvWpNiJXIK/vS9AMHMPDSuWAOdizDJWc+enEJTwxK7Og3yEGo4UR6v5gHyn
W4/tmm49wiXeWlkwg5QddQFjYYZXGP9AG9Rgpf0YnJEF0VAuJQRmoz3QFbUGbdoFg+30m24LUMHK
BeLTWRy4WwPZd7rttQf0y6t0B+i5hURPCEjsN1/KtQco+jLJEwn+4Mez76/MI/JNRBohuDQMnR7x
lXpI3/ho0afBLmeIL+bMZNuucLXAoQJVnQ1/KL9DECSfoj9UV5lxBizU83yz39qts5vu1TF45SlE
DVnfR8QWARR+mOk7bOKO0OK2+cG5z9izUoXEmJXNHtPJzQizF+sYYHZwSTiYBHJv6aSIfAwO9RFz
io2+0y/h9cs+my+kjRh+xcRU9cSTk4PmOW59nP/QqLbvGHSPcMs/xnN4Ua7jGxzBglk3CIw4ZbRf
aiRAgZlKOLJU4fpaJvIvvshR97ykb6F16BBCkN5CD1XRUmwaDQdYTHmIMBZZGDv1hb9hPWCmOibP
Iyml0I+pbzg1ZADIcg0jCpACTg6jweGI86mcoFh3hXiaae91xJgMH9+jPMLigazJPExBQEK8BTQK
AHToiXVX4ze1olsh/gbHlHcA/vAn/QEpxnybziUU9DNWS+iRMCYDHCyv8XH6anBdcp6la/oDZk9j
d8OiWQD/5jukUWpfmqGG9qH0eDTNBrZawlXO3NI38WC0W8qK54ewLjLGhi/m1XwbvADzoy/w/Jya
GJxq7VyTG/Wu6NGYcDBtwMppZDbO20qPIgsG0h4CevjZ1bYF7RjHI7we7RfkaP4WQ63SkyvsuaHe
bEx5b3xFWIgYa9BuKllwk5BrOSBJkikiFDUtuQz1LYZr1J015f7vH7NNtMLyNQ6bGfomEApcJL4o
BydOGMfdqVA2M8GpNgAvtILrvLzVyX4yd4a2EWwYCx4rLIataoTPNIsWOhNEtjTnBL8w+GHUQ7SR
zVz7Peaa38TjhlBXMRKC1cNAAhNyXP9RPhP8qX7CEIv4CiCJhRsWRXPY5v1p0bf40MIcq+M/NskH
MB3s4RjQybFiwnLgi+fbNM/TxZ7ehunAfpa/admFSSmVqy7KVr7+jOEbdbMJenVERSC4RKR7I2gw
D3PyLQ8kemGZkN5hhJGe7cg82dkZQDPjlx44VE2/JO3U07uGPxwQ2V1bWfZ0GtxBWDAzYswlP2DN
7N4T/QOAhJ3jGzTJiV9bUqEv9EfhVrZ99B7ArOZpUHbsBiNOt4zMD0uOG9cXV4LyPJ+GecVCivSE
VJdc8bTey7ST5qw5r1EjyPAcK66vUvjBiXGr7rfmYSwOseXaL6GyH/vjjGkDNHP2PemqXbPmFmIY
gW6fJO13zkR98rEVNqt7qN9YuM1kj4ffSFun35JqTYbu0xQlLuZpAAujfeihGowQcDaMzzh+3C4C
+W0ct2nEHoaL1Yi8l+soZ0RU7yr9jv+JDKaECnlhbkui6A0jD5NxPPsoCnn7IGMxTgedXeof/iDQ
NAS2QFbvvMxkBg8e9EDipTvFWWGpxmmAqSwbf7LO9VdhmCyvc/NQKvG21lFb5rW81snoNAFPdIaV
agrVPHjnwpgFy+2ltw4687QzbGV2Ki5HbNGU/jnLj6QA1eFfwkUq/eKDkXY6RC1wRbx+0Q2sDQdH
GqG0B/+R0bRJwIprYcNgPXETDWRAbghrEYCaW4I2isVAa7ekp+XBFVYjpDW2x2HZSM5ziYjKeery
vXD/N/bz9DyGcBPH2ZWs6hLm5iaB0D24QFj18kZEagnFqrkpXbTrK3MzkFah5abrxMXWrPIbehNJ
PyUoxXWuIdmQT/wkma68WBgitC5Zg7XsYwZ3SIBKhwyjyi4+YH6OoYsUtQxSUjKHcdeekvoyJsnO
iFW//5E068oIOuqFBAzIThtDGD5srVxlnBYm+3ME7aKx66uJT+A2ieGSkJoBxyCGckZEZProANHK
rZ5YkCZFqI4Nno2Y3AxBqgteJSuZnlTPgGw74x6V51bxnGC/IP+r/Trnc24IsWJMW1YhU4XwMNHu
gn/lA3p2f5o3EnWIPayUdjyMExknuCXM1qfarYLgW8Qo9D9m/ODLkNY6hcHQ+E2BxT8D7tlmpkFG
VdGSGU7Ix1SjsnCGbdNHtMDqZsBMAD5Al+zz8sp30YgEh6DaFnNwIlLd6h5yhdAg3LXCxlEZz736
agU2OZrILdq9XfecDMEmKRj5ZwxaModBzXyB3tXBrlbZwCx5gNN0iwKwAmoqDYoViqTGeEQEWkBG
KuEJ2P1Dh5HcsA5FvAFzG/dAAgbvSOH92019M6BldQMERk3/HJHHdLl5CThUc64JHE1B3LSvZmgI
AaGRzz41RBMxwtYRQTtihOTbxM+xqHdOke4WBOJJPz13Bd2/jelFW/8a4V6mJJqL9jmfwxdFWs8t
+WPlDDFEmd6jJHk1huBhVDInoG/21b7Sk3NmwC0z62yTw2iz8bpqn7veOjsSR14GrtG2ryFESnle
aaW8mYhSZTzTQPNU2pdFomoJacar32JA6RzVTCvwcbBVf8g8Iz3U0+gp2SGQ87dco4Cb2j1fE/E+
SF7DrmfhtC76qL3kYOSgcDnuA4bNihV9yXIi7xetZAeAi6HJu6mzvmzd3stAcNOY7utB+LF3jzkl
cKfrGakAv/WlX2NcZCjpPtUhT0EomvVzj6qeqq0wIL/J1tpRcrcbwbCtnsUJq49A3vamg6Ojc5IJ
X3AI5BhVaE3g++hD1JFyYHjEkJs0lOYiF1dS7M3gBOeokt1jjodYzSSfJgkmW52iuMq7TZJ/ZI20
neOQYSe+5JZzX6TiRbfBBwkxWNZxC0YmQx6j35QeUMxlHQmniRpFlW+axIQ/DLZVjazgUTfdxinV
rz4hj6jHF3L28xJdnAGIm6WndITkMHbUW3zrUens0l7zUzVbR6BZ828Y3QZppRaSr08puX64iTTh
ejbsryhcN3BZMaqH3dmiNYQs5PCD4dQSyWj0H6X50qNdXYANK6l11fA7myI/zuadSRK0DVOo7o9Z
cDMwOaf0MzNjW1sxYO9wXDIgzGGIz5JhHVKtvDbVawZ8aIf0sTkB5wrMPctN9IGESBnFT1iRhoWw
ochJN8+SNyeW/owJ15ndHaQmfc/DaTsX9LBSht+0Aj+5xBpw6MXZyPI8ZcA+joIHEZfRgi1LB/qd
tq6l77oUP7ZCW00UI/ZUEqtKOANlcIfIJYM42lCHtowOQ+ur73GqrKYdhQOpAucyfDMs4lIxwoqn
Y2D2vxnDEfk4YcckztiBgXSQr6sRcw1HcyVb9rh+b6TJxL28kUxQYg3OoLF4hQFfsN6l7HcljI8y
vOG7iXJJattTP8E9tyH0QIWbYf2OJRqkTyBSzSRvKnI2va56aBVnh3I2uZ70gkUZsmI4MbyvIzdj
2mzgl6Xsmu6i0OSNhmdZ0baTjulycSzstMe93GKYgjO6dcpRLxGZAzqmzAhVtdGNZSZjIaG3tvQY
WchV0ORhQoDLRDbE3ynAM2dR1ryApWIXE3MWtj9yoa6lOKaH5NCfBiP9TmGJJtjBcloMrfU0MW/r
KW3NXtuJVW6yk0OWMgLNTbKrURgcM+ujkPuHZM5XZBRSaX5mGjL+JiAlQ5V9PSvew51uwHwvIXcs
dwMJG2Hk9GIsNFrFpxHrbtPzBUwpHN7hN7X6cwi9PeFy0vBTqPsP3LOAOcQhACaVrGQFl1g3Em7c
oSUsZz6RDzs2PhjqGQXU/M90GHwmUXpcHaYhXw+15E1W6BbjHwOVc5oGkICxBB07D6azXKmMVuE9
YrAlqgv9rpoGQmMJZuilL4lBkd/MlNZ018nw7qd1mf5EpfGU0l4HzQ9iuCi7aAEM9THCCiMH7Bh+
liba2bHkJ4783AJzJBBDtD7c1Jw8bAa+w/7e8+nLQAshBetSTW96iCCShlafjyNBr1Ws7UPd2Mct
IJ71rdWqJ9O8dwxsy/FuQvDM/2h2eNA6SB+s+3Jbu3Zzd4R3rp7hi+H1qeZyDI6KZLiYX8SybtbJ
bsJhlqGUTkBEWR0kuJV9f62B/wuEgNPvbJOQR2jpUD6nWfnlcIVFLIq5mZ1r51AOX4kSkRf51dpY
O4FyD9lH2sSnpemh6iiQD7Kw/WrVj7bXN4psb+Jqb+hNi7trSiEbY2VTUZk3l9Iyn+Gt6ShDZVCP
sXiW4YU95c2Pooaa1yvG3uoZeM2kn2k0A9AM8g/Z8GK7aRnzW56pXEbsdTsITVLq67Jv20g4aum8
FAwsbCRAO1IADJLI2xztSNcz39xpMAXSlnZE21VEvGFIEag7zrwRI9TYlPwQoVn4jK/R2B3M+WNo
NqWb1NguPnHUXo483usSL0geGNSysdcQdal1SE+sXCuDk0rP7UxeTGBxRVdsZ99tBUzYWCjmbbl2
YwDyBqSK+pmrROtPecBYmIsv5rrIEGhnu3QWeVH41LYPObpUxMaVMsU0o2YTUhynutZ/NkrpmpL2
pM2brKrvhcUQMkmeZeegwU+qUDByQjJHm9zBeLRS97AIWIqbc8dAquiz3TKDODnbQH/RlXpjqsdI
JiryqNjRSqf/zRrCKG3zQbXoGaG8d7Rwn3WVa6czfiJvJuKo9mpzLCoDOBODv1jZWogZEARkmmsB
uBV+XN7UZCLM7SGzyyeMABXeg+WQStPz/Q3GYaC7UMpqI+OzIJtAKQxybOIo8Y7MFzfJykNpC4xK
0Am6tb3MfMIODeev05GlCJrV6GxTqnpIHLhoR5bmAL7QEEOxsgpfMxa377J9q0KiY95JjSWpRERZ
iqvDC1cFhEY4OmWa+G/UQYFSznKiv6ol2SYGXrst49sp3tg080OJKaZS7FIj88aRyVKqH22bVpEP
3tHe+gATTIeFhhgXYx0oEDL7/dzg0gD3Z47Nk6WVWBP0V+as2YhhWD76lraaZWcr0Zj03a9TIT2F
rx/2+EgQybsjezDD6KL8bRaJ/nVaN9p0SPCurDPlNMgW2rrBQlPflhhewo4L7d0448I1SjcnG98b
BU8yktLK+TgwCVvSVqX8Ho8ROzRU+0xnkj6RwJN7tQLJqJ8fk1JTjjiMMmPb2YRShLV3yx5fBHQO
tbxX6F2H4G7rl0wZ0LEwoIp2OtPHZGYLbim9raOe5disyo8JBU+EoQd7lsNwGv9meZTpxm1onejh
DeJZ0d4RRh4Y7UYqZSarLOhZjRCTqp2lWZz1sl36eoGoZFIxc4oQXbaf4vOXl+Uydzc9rXEJgQJp
d99BSuoiFU2XSYfMgPUz0qb3SB+hzzvyWzpz8POdlR5jA/0cCXUnXIrC/FUU213YIQLkPfIEwyBd
RtQYxXfSZ15fHQKIcJaNYbR9NxMo/V1BfT5dwurTma1NR1mUyTo01iLV1k7Lbjt1XqRG20T5YwMB
TtFWnDXh0rIqpCWutgMOlsATc7xL9HtbMCwuaFRjbdsXhD2oFs4BH5Pekn8E+I/qznqlVMd6lyCz
6cuwLk3f+RpDRAkSyaJ8mF5SuDan9oBIj+5jlUKJi/V7X0CTqNvjzDiSuZ81bRISGiLZBSfHQjh2
5eYUqH+q6jubTXgxwCgogAK81MD4pCQ/x5hnjpBC8hkb8fLUlecaNrJyVLhrHtyXEkxnmFYFrrEQ
v/LSWQdkfzOolUYchpwZq+G1idVtG/l15NPvxZG8V5mDqr3bx/4kCMCsm3G4aYiMDWisudLUGcp7
fwgdIvvIxQ3AJWlglApu3dXrYGzPzsqufvVZOzSAHMTwFeGHbbsOBSBT+Lr9dnAZN/m2Ezx6phKJ
oK76OYoJ2fpdoMKRcJRBo5lEQjNgAmhhfLYZjGfQlGEChkrrlr8WZOYBzdbU1nuzmzf18B1r5d4J
r3qLQkL9aLKGBEiEIPnFYCqc4+PIQifKKqWE7n238NHpZcg/jQZl8SO/F7jxin2P5qCK9tRHJMW/
hOmrCXVBajkZuXggfpo0Sfg/gnq9ZECMS/aJLbUQVVHuysNeSqN9Hv9tXmEOY08VrG34miN0p2oV
s7fHo+JOg4rwowM+ae4IB4N5OhdIqpPebcpsa0UOMCKVrO4DEfCB4fCLAFyXGc1SNhTcPLIXRl1/
KIN51bGYWfqy6mxQc4v9Rf/My/CgJM7BiTovDE2vq2XfzAd0OngRjHSui0zDr42qZ6CWzIpH3DCC
yh6O7bwmYXpKeoSGAR4VYY+li8ny3sD7DzTXALosCGlIJLR6S/c0VoxMqtT5NbT8t6GNe1Jqv2MV
LTmTJ1ixcRisc4Jm7qhZ0hmKnrABjwnzI6wUWAXVlsIP5q6EkpAN17RokO3qylYp8Z+1IQ86QIBF
019iRC8Vm4VuwAKYATzKz87ZDoCg5njtIaSF8a+UVe4CfDL32b4himuKCVpBvE+iZEih7YGYJBPc
tuiXyaaFESOpEK48My7XqNb4KHW2bg05Ux5MmG6N51x/zsFoNRvm+IJlHr4TgfmIEKaNY7nte4GA
lvvOwI1Ni91xNmDXIgXR8JsCi6srFgoqabx0lMOMz3Vn4RFrfUQ5o8/Kq3lBSGh6s9cbVNVRcmyA
WJWZSzJM7zV2c6wyikrVdDAMbLYCAP52fppgu1UCI2BzCH4VKOfquht9bfnBulXvOi9z0KdoCKvE
SaHGP+IAi671RHiECt17pFvgNFuL+rlNSbhr7jGdtihJLEhzfBSq5rjsuL2crce8dh0FqqkJsYfF
rxRkC1iUnCBDKa3SulgL5KYsTXz9hh2MsVHS3U5vkOrfnHbxSsRGnFkTVOvBxCi+Cfeihif5otWz
rZ1Dw8DWzoSHQKczUtvW8BdUKOTzuG77j4mUj1iaqKlbXzbxpch6hMD4U7IsgR0hn8RPZz4b5GRI
yzX8EEt7u8BSIFUC153uwwAiHRpSzktiC+Yf0TdMF9UoX8sK4qATn1nWPC6+1IHWQdHq9RopANDE
6bDGN+Z1lClY0byrssNQjjHAWm0in/3WZY9dcsuLwGriIrnxTQXw+FKulqS/tPZZQnlVmEd7zPwX
jqQhLL7GoU9CZcTn/kQsVpw9yb/jVfli0OG4+PxwrfDe1uM1SZ6yblPgbHWwtMeIjRvykfQagCpw
vWG2CiGeYsl8ytDYARAhnBWRCzAshVuCsud21JE4msC3v9GKIJtauo30prspvKIHxWBPh4CJrfyc
5ptFX/G01+TMjbysM9+c7wnL8XV4jYBZ1qAgPcxbISgDQZZCv2Du1Oj4ExG96JFopb1n52B+GiE6
5v0hk05h+Cb1q7JAZ/xL0orpILursU/gTpokebpunAqWl1Q5NvYmlzdF82IzR+3lbc0kSoWrVILk
jIy1ZmTv1PShcpQmDASW0xKc2uqccpevar4VKDe60Ff5QMPyd8o+Hsp3hghj1wDR3oG+0w3lxAL2
/soIu87XnPSNuSkQwTUeG8l8kXeS+ojNfcRokHhZ5IMBXh2FS5FLFTRwlAOTk0UIcs3iNetJV13V
ou6DVrxqiPvi68CDXv0sm7P+Q0s8mX5NcgOFbwLE7hNugE167Y+im5aQJZyyv2Yk9QEjDuIluj/E
C5BZ0kY32XiW+xMsIZ2BFdSjBaUHZTWAPzogLF8ISCDoM9phIi4FfgEPzQOzcIBqVeSrGA2Tp94i
Vr6o+ss83XvlSKRa1VZYXwWrot+V2q5xoGtW73w5lf47LQYVwB7ytQI2zxXt+LO6a+CztvKm1V6G
7q2snhu+qLZ65oIIRdDvPqL6k6Z9YK3/j6Qz204V28LwEzEG0nOrooh9b3LD0MTQI3339PWx6+LU
2bUrMUZgrTX/logCthWyW6z0B+KqtPwKL96Q296Og299INOMkMwGme2iP2HT+03IOtHGHtt0m0Bh
zDXEkHy2U39VUkOEn3XHJQgQls75keJ0jT5tGr5Hp6CL4YSbnJ2H1FDUiwzSH2uCegL9co/zpbXk
ghFlHq4MGutRGNdggWNHbqpanjFnHlQyEnppD/tHcRPCX3Vv8hZI2iFMnn8q5mzSLFnl8FeTz29a
wj6bo+ebE4DCcgXVew3yDSZthJjDBpRxwSnp7f8WG0qUYjTfwVQ6cZ/xthGfp0u7LWYlMejqVIe2
5ziGwOZdmcc+RB3xEOi0ePNXEJxH+Ih4rEGFXdWBl/IF9CvAVUaGrAewClpSkJiHPn0GY0hItgaZ
eWzHIoVhBdZK0k+GAaTixR7hs9GR9OFIpzsdSQNLervH2/mx8UygZkRAz6oo5bYgbynbhaIh2Isc
LoYG9mcoFVfB7r0D14WaqtRVTwQVpWXkndMUQgEH5324So5yOS2KRjvNjxAZpATgRkPd+8+XZDzD
ZtadRw+g9z2ZNy9vlDRXd3+P3QxLLa0VRxFGFm81qvh+DrnmHestCy2BO5DyMJUBOvY1F2IbSChO
+WmM+WyMZBCNmpw3b1YtluU1zs+etKAbBR8d17NrFuQ6E/JowzgO60IZW36h0T4kgT4DAKnxk4oX
GHGW0La4K6tDuOc5IzwEkeBwV8brwQkKjAaBIHZoA5Ewirc7SqkxPF/5oh2AaOYzFCl+tJcLS4CF
jntLRdDC1oOV+Ipt6ic8IybcEsnOTWVRH8Bj62PZdZpmR4o/GX/Q3qi+4XM5J+c26WHTworVx/NO
5tQyuJBAwhMWYe5iRcWxficRyQ69r3YUK0grKLQfOthYizFFIsK+E4FAGN4JKTRpfZNF+BqVQ/VU
AGDCIicshl2pzCHn/Dvyc9jUcjORthS+EBmvLsMjHo2nKj3a6izX1NZOs34pSrNg2Lh30mvHBxhA
pDaP/LPAb4t2UmHYJha25yPHlYkaecs4A/HSQlfv0T907i5ngr7XP8ZPeWmOxB8Upyp2mmEGv8WI
vvTowjh84qtB6l9z0ioLVw+alfyQ+0R2zgWnludas7wS9Tbz3skmubAsMxXa8tE4ULj9aJ44rIon
gmbdcde6uCUYMMtnGYk60lzPMcjNRzx8GuGGxhlz6gCd1YXADtyAJLFEzVyQPUw7ktPdmCKyW+GA
csYpChLa3UmzBblK9VmaOuQngYo04LQWVhIQcZ94RnruAzwIYKveunhyuRJmsw0yIBrKiJck36xf
1F9IE6a+8ylnxFmS8+DfDP/AoBdxF55JduqJrCNKirA1NOXIG9ABnKTO4TCAAgclRfHKf3rXGfON
2iU5Va2HP8MJwz2ZSLkwRfkDx0dkAQ4H5mDlQU4lyQJevUp3Tpcv0C09ZeHetU/jh6vygSMiCbE7
T04oSiLWYOIVLsGWsimq76bpnngDwvdYQMjD8/ILwhD52+Dh/jOhdtiBfyc3r7a00c4919aYqthD
dsOTNeWDCplBd0DSTSoOQRjZzTfmUTmPKXxpZsa+f2irIl2xtY+KZ5Hr79sxG8EwNd/Vri3m/Lhv
1SHeY3LU0WAIGwPRjMgnpOo7FboH1oEU8ROEX//ZdiQswPwTO0Oc0H0sisf3iOiazJLJoq9XUvWV
l3tpNAOsNXlXhLMWJ+EHET2Mi4YLfJ7gZJPlVSPbFR4S/H/tDAUyepWQGO96XIz9MzNq2ewTsDoA
babea3wAS8/zg7eurxT8smdU+wj+m8q8cg5ix4GBXAHjszO2WAcPGA5X4aX58XYigX2kBgFZVhxg
ZpGtflYR8R2U13FQRZKsLnMH4QCWUq69RxQFZqtpGM9aLgEmP9rh5lUC9kmR9ByPNTsQMoFHgJFX
vlMcSDoCWwasdUavEesN/H3cjgrzOBsrRzjiUxtE+8syXhtfYC75G3F4TbKrQOgxUmgCeWTxxIKZ
9w52hqLesa5ySDHzpdhsWTVZD2n8wLk9/gBihujChPlbA3p7sBlTIiKDbxhU1yCzHeCH/JV5u5ts
GPbLaU3CHB3IwsynYgQsqQVAyQnXmin08arNrv2XjOfQOIKkAROLcUiglwqkIBCLvA3Sr7asb0hR
hJDdA1rbllbtD2f/HPSKFp3KjqkjHCyD8FXSW9EcVuOypS1auMVgPkG3d+BextiVSBslWqAjUL8J
Ag0I/YpBW4lkaknYlIAscZQRrkFdGUGrV6ODWlqCt8TUrxqzYrIaQ1Xd/Sf+ljhWyFuDGBJodg6B
VOgQLVZClMxUjucIai5M/CxjyFkO5jI9hjYZayI6IzyPNPOugd9RaL2zUytNZWbKc7RpK2dSbbzL
XesWn03rM96AwtD2tEIOGd6guz4H/4TlLTHtnGhLXMw68geC6Dg0YOECg4GPitWFks/7faLOCltd
ElrAOcgEhMQVu/TICf5SbGlDVRluDqaILQIhXIoJ4NNevREdW2/aFXNmtFA20RfLHmZTzZ/3mGTL
rf7+/H7w1FABme/qYsuLFkRpsKLXG4W6EyyLiL3A1gGB5vy+1V/705H7Ok1P+a9AnOxlQCxM3wgK
LNJ4N+UD2FVF88in8Zl3uwHxJWeafCldTG0uwYIZYEq8WvzneoR+OYm5b5hTkM3C2ca3yV+F+7Fe
5RW13cueDscxOhgSuEU7pU2JV88PnIDBibygt6I3SixSRzk9cMvGFL3e8XwJ13JU7I3GGAIxePNQ
mRsWRumBzrP5G3AKfv+wbfApf/u3DptOQYYRJzD34P4ScRTevWqeP/jMl+JPydkXeIa8DSDa0a0a
5RQuLfsHz90KPUR7Ko8Y9/PvcsfANpkrY0gfNqHyq3jKTyKk9Xd+KDepPYIwc/XFfKB8TZZI1DSk
5Q9xVaazf3FkBRZkC8UHTM80vHkYRTrXMr+hdNkGW91u/oirYkfKSiQBJBeNOUW+tzAevWphnX7o
gtU8FdXqnhMN5W3wkN/eT4MIZF49zT8MpRhdfG2RX6DDfLaySyvN6C1kDpIvprhQL8mLhOv0ysb+
b4KYljZn8nJtFotqGX5L5AR8e48cRucQsNDyaJ/ITs+2fPCFnbxxp12j07hH9kvWQeRu7qFbI2RD
YEtiNSHEpbfEm0g3DpohzVwCT4LTccfTm8JbJ4pLfynBU/KtqF+z398YCzBM2YTfrXzWF/SXTnmI
ETg6+l8CjMrtz7xxMt/yTb11xDvMvS+941zgqtbwNKVlQVcadpob1tb+jNlZ+KsMAoxaQNGvEoTz
onI2Hb8FEUPDpPDM4lWDFfFJ2FKDT2tB0nV9huZT1h2CMCg+UjjpjHijlCAARadJkwvfLkDC+9xq
roSSvDuGw1ReRToOaYs+MwYP4OlH/Ctw5ShsgeTkt4e9XBpPE2ySYnQajIJ4XSHLsD3K6IYLHFt9
9CyDzA3CNaJVfkMu9aEKG600J0SFfO1uqt061kaIlZ/cn7FReXw6xNXwVq75NbG6PdansbRJugI7
MGgpdCe2BUEs4l0g7ra6pe4SXURWrYw3NdTVqj7FPwnaG/NPnKwkMbBlv5/Xk98overeFn+4+6NG
q3gYPZfI4hDz9e1ZLDFw6hScRDOhPhjKDoWoNx7mKTFr8+tHhXue5cqZeAOmmghnPb8hWyKZhHRJ
JW82LDkeTysfdqnRVcc5HMIIoagIdd0e4YMg8gm0GhMJ27cRrgUuik+5OSnrloT3K1yCMG35mBno
MsnKj+kZi4/KcN5aY7WXuhvWxKRY9c5A+Fyihp6qDybj7KvYs1PjGSEqCandWXoLRCiuld7p+S7J
El601yJ18PCnbgRGxJefzynuQ219AXnRbgwfw6qd2PGv/yVz9c6SMUfJWd061sRF/EtReTOLf0nU
0v4AHRgoxG93C5RtVdR+K+IKbiUz7Mk0/s1+/Ue1L361J1e02Md7BN9PMoF0BCUAeJjYaY90f5H2
ot7byTV1wb8agN8GCWt0MteZjRLhj1k9JsPKWPo8GnweNk/uFxIkIBIQn79fsBrKyscg7+kxItW0
QVWDnMCCqUXU/KDpLZiKR+VbY8ucmfsb70+L7PoEwkeN8T9J8MRCtj5TgQCIFcaLTZo68fhMOhg/
Xyp5+eTxzLSlRtGCiQOFAfuezvTL8OuvvHIxSvCm3SEZ5g3TIAgLSn/NdrH9c4ZnTRMsTzhk4sFX
IXfxDnOl/N+QQsEfuLOQPvUcK4g454NPAP1Vm3bQQeD2Ivc6+eauImzuqq5j4ct/NIcuwCHakl44
OZF+h+OXDCx8yK/uCAlMOMlwRCFyCpaYK/07vmn8QKihQWfG4fVqzhAyj62g2RqfgodWgv0MXn2O
mzZ44yDvbCZ7GqW2oxaYrg4Qq/G2jdekPz+oriYNlaYGAS3PyqTBqAY9gwWCKFwqqCiaMy1bG53+
DOhQ+js5hfXLdFsaR7CTyZfWncidVL9kbGCLEVhdJdSNkXo1l4mQiC1WNO0bOYN/ESi0x/AAkRXP
FXnZqTOfwhcbIZhCW8sKVM7Jd6QtDW8BAOO73NM3lDdLdCfDtr+7O5/VRSeP5yZKrLHogINjhcZw
UZVz5nTw4pJgHlK2FZC2L5+tQzRMpCajAxm5qbrV3L/0lYwfIjJcMigZ613cfSRfnYBfMa/0FSW6
A3HjzCa8AvFXocUiQTrOqKA+pWcCqkVOLNxH3jf7pky2GvLb8QNDmRtq27garbvhh3bQn+TNsZSD
qxLtoJxNXIfRDjMvl6cjGQr1IosMLmZuSzBasz5M+g1618DCWKG25OPBAOKy4AMFAxHpKbtqyg4I
AMhAWrAY4PusOYScyU8lB0KY0TGHBhQHIDwJQA0xPO+yuwh8CpVkBeS+NIf+DcjNKb37rPQXYV/K
qo64CnuwlUKg0KM9SNFB/qwMY5P0F/TAkGehtuyvKVg55c40I3Qr3b0MyjXRUPOPaqmxUJFSUnkB
hqhyAvedYUIIGtr6cZUVFgkzPYXSlEETXYVO6ZclCjJ2bGqhJHoJyqPUeyAeXn8CfNNskafxC/at
3WHdxVht5x7uX3sUwEyaA6IDN3tirHq72iH/DhziZdBBoFAD5UzxG3OQBC4m6wrBc0fN8tc4QjXz
JJ7nJyDiY9EtOORuvZUiEjRA+jMSzKuE9XOBxJlPcrh3nPJfgjH9HKNv47CC08Cgye9KeSZuKhIW
gNcR9Z0IkKESAHvq/odIWbReyJplGopnKmu3VYI8Md6OpysqmDlTPNSb9zMZh5hNzc52Fek2Ek7J
NV4T+0usrAtwsNPERZYRDo6wfAygUYaLlG/aDM0qi8oABRcRnlK6kBkEy1668kwrZvQ9Ng2iiSUZ
rx/t4migY0pFsgUbEvLDcdYDUv6S7+NRh0+GRFVhR/TOAr1z6cNvEuXRjHLymXQZuJpkHT6ayWvc
oKI54vww4ZNg3gL0RVyovsDJxut7JhkPZbnKHW9Ri80XCiQkkxL85u7kv4nvlC6b74lic219giax
a5bYLNNFjFmRKqI5SBB5XMP0ciHmiIGTazSavK14EVj0WI5/9QqsfBbP0ZFg98wxr45b6YSJjAoD
DqDQ4/PIGb+ewxxdzPlJt72WHAJM6qyCGyIARkMtIYrF13C/rGpmR97cxMpeTPKTo/UTT+/iAjE/
MbobEjOmxfTpT6/ZLKOFiYFmXm2rWTKX5ngbduGJ6rIpKdrdTHaCldUx2JH2PMtX8mxH1DTfUp28
2RUemUgdnEJOfSDXmraXLzol5xSYji0OM3Euzkkbm0pEk+T7aC7Z6Rbx1IhmPMtfMmSMPTTGICI3
Wgsl0y2iFomuVDxmDMc8Y2ji6Am7mjJ5Z0eFYe7a1btQJOcKMvpfyaP/bstvpvLySjIWXgq9OdBI
GYrInECiv1EYx/FFhkijfZt+NdS63opLxgesbXt1h/x5jLbEfFsTe17xpFKFPOKRGTgMQ/9KZ71m
C4kvnATr4sqBJFrH4hztJH9dXpkx+CPNsm5EcMuS/lkJ+8F5InwhP8g+Dyj9KrnERK9i2aGMajp2
7XJrIQxr9zlUhndPyeOGo7tKwVnz4VEJ/yQpd6Y9Q7LJaVyAe4hPkT1BIX5Jvzr9LZkPg/yZKQeb
jqgg66XBkW7j8+QCQ/Vx2rebkXI5EzBacv6hBZ5PFSkeXNUJfwlOMUZ2amjqOdEGobn4XAHDxr0A
wlTGnCXsVBxRfEeFP3yVP7Ct/3RMN+qiuxWnZqne6GEBnRO3ZrDCMcl2q2HwOKk7FnwxPYGmKfJ5
3DxIgkdzWNDvCTlrHDUySFvljjUA4/zJ1Jy2+crDA4TvBx7Lkun8AEb/DU8UGWCRAjrwd+iGLIZ8
sig515CtVfu/LtQoNh1Appgjpdn9AjMquwZZ9ZNfpEseLF+fsbEj9r/A8AqeSQXdEUdWzj904NqJ
77BmeiOupd7b7oJ6E8s5533k9hlukvCGhncaRntMJWl5Z+eAzo3W4pPX9DyHvk8Wn7FldNrcySlh
GateKf13AIvUfooPE+9AVH2D93A/AaNwvmDd8tJXLF/pz+WJA5fsHfxoGqwn1JtL4gS6ZyqKDXxG
hIsR+B8R//LD3Rm1qLBmBY7L+7gqFpzr5BX5okQDTPFhonuu5QMhhvzZpWGcAwu/zNRA23YdWOkP
YwfAZ96Ha5+98Sp+ZTJOpjno9k/wDgjLHk64BRJLPADPcyRDqU/18QyvihdaNRH+1bUmXF5YCcFe
+jwRYRoHA7XKulir9Z+OeuweeTbkhsgRA8EYibTSikBoKdlPuv0ktD/ZEecFsRLK9EcgwTgC/AFX
AEMzFtmL6ZojWpg5UvOFyJYFDXfvb2ZjdPECnL64pAa4LQ4p5RkLTcIQMxMY+4//3oNpcYyjtSWO
jq60q8EjcfT2hE9fdOOO9LUW4Gqm9KV4I8yHMsEl784aMMRnDoknoz3HbVeUxLKpUigcfH+OPPnF
OdDuDWdJKBQFNSgWuO8utyiu5dHn74iH8Gcyq0f+BPTT73I+7h6a/zfRneCbU7lUfVNmLEbLjKO6
T9BECyM0QSBA5O9HXk9epvCVkCfUHiIyU8kfDrQzWZmBVfmbAg+0RK/03GwXGkcNDF1H81HT/MR6
7hEaOB3XFf6zukJoxPPdv6E70ApwP+ULjt3lFk5TY+8jVvz+qb+9YSn6jtm/FWJpZGsybJoQiRSC
rRkEG1oPMpEg+GiLksYQOZ4gVMgcqCXYCbhSjR8564geb//C8lycYYo5c4EgNi9ckqoyjngeVg5E
6HnFt9Q7XgS41vCJu1fTMdhFNKxs2PC5fIhcGXspcbAmfJKtRds2M2Y3hmD/MGb+sOYLwDRNumpY
MMLRqcf4QASsTzlQwP3FNaK4OMVgY4E04zNTAgzPK9gx3LQpO8kLeQPV6UR5PVAWYY5gcF8bPZbL
adruGD85JUDq4vsC7Iw4VDXuiNK6N24xo/5KyCNgCo6oLWZtJD6Y74OmYiNtlR1vhb+RLmifN6h/
OTB3L8rROYL4X6Jgx2f2l3CBHY4LYKB7HYk3+JE779SlDIguTIFilBXrLt3F+Ap4HIoPjBapV2uY
SpGjOKemY9X/kImcUJFFGBAHZ4lUMUw/3aGjQZlyoZkb73hbXbEUwPs4Sn+idfNigeRVuXshB/1Z
fMZ20xAFDGEMbTN6Fwfp2gwnjnhFzQYHYD3Gt/HrfAk4FENSAfGyjl46QmBIBi1hZZjq8CByymTK
+m13rrcIXRIC5sM+vaDpSYw793PS2ShiJ2K84OoWHHPodSmc9HOsB2SeM8VRLxEqZry11+rFyAY7
wP6AK1aXbHUbPhPVMvblF3WmLxklCLvdrHjxWbkeKCDAG8J6j5GuszRc9vWLVqaU3fjj4IEruBvG
ZOdjRVAMhbe+jQy54pdGU4LKe99/44miCgZZtH6vA+KIceitU0DwxNE9ckuCEfSZXIRXzeOizdhg
ekpdoAuVFauVdPB0i6FzRODx1AIYoXjSrjmHP9s4QkQDP156DTMkmvFlDf8K9wzw5I2HDJ1sRM7r
yBIRHczIJLxq6t6N2jEmbcKVRwLEvsV+SmrRgd0QhYUa7jX8BMx2UfA2q3X6b4YhrwKy4gPTE6Me
nI1n1GxuXNqF6sBHOWxPErpAWDRz0ZAPS7hT+vCTSwGICBNIIlP64lyUB9CLxqg2MWejukiEGTOo
ifxooqUB70/UIyo98pS4Vwso7+yvoG2CRCrCZz7tMYquUkZylm2Mwy2YC9Y/NTD/MkGf8bCVyK18
GlHHcWIt9dFFYPGM+qN6VxJjrguXLoXJidZexGIcIWxEt5ar2u5TVKfOJCdfrA4RXvgY2axn+qcK
c4qZC5by9lNUFECMfnSpRG4LjvPgTB4oSTVEi7AJ5oJpTfhlMx6OT0alFL8MEsp5XgpzI7jFSrZN
u8op62AzKslKF0bUNZZKu2yw/Aw5u7e4b5ndRnzM2zQ3jYZElK6jpfpD9vggshARWtW6yDmxwJYg
O1lEK0z1bNNnx4w/qqIgtooIYwS1BByY0FPq7NRBEsw6xK1N281V1SS05WB634qH0xSqNr5pCdKZ
MEVbhNsg97epQX4vD2WmwQCL9j+FFpdzMk+kJRFfxGMVOpNASKVLb0+U8e5z3XMfNwRVSqtSgpoX
8nVW03QBeCT7r8Tt5wEjR5+yC1oSseyJg0grEC25EexSLxa+6P4VJnB5sxkk6A0lX5jqCNBuJfY3
DwhuCI2ZoQpUTTEfMwvj6kpJTzBZMw6999eUeEf4AD463t4+O4jPjyJvJsxWPhiaRsBBeWmHaz1c
zTTfhQO0v78ypG29QxJsRQg7NU/bZwRTeRn5T7WE6LW+56G8lcNro8qOWeHWzKVVYk7+UpqxTQ3k
WVTtBoW0oYZOEwmHOqsOIgnWhpE4PR+v38jHiaSc4sY4fSJhYXKQ7yCi8ocpwNXjSkT/wWtlIgZn
VcwsgdEw1a8qk61eGmxBGcbqcf1EdlR29DJq+95DYSKdR6+nhOqtMLpnXBTkmxGTsBDF9s+M8Lwi
aa7VVZCi3OamLT5HF1l+XQAcIL8ivlH7SqUC6ctfjtygyxzN/fbJpDJvvfcuzT9lwgDFYY97uahC
OyFPLMOzEGIQqD6+LZVXE/+pLEcEszmlgi8wH4irdHw3fiYmwTykCX4GCkwGMu21WWJYoYQLoc+d
DkC/drtp0RlUhVLBppQrzYWlRapIMLybN9tQCBi3td0o/W/ChBICAT4PnQV4ZqfCtJNox6OOC8Bs
Uw7q9BtjR2yb4FxnBI9on/1A+0CifJZtl++LgHYYXJqYjwoB9DXmh2duvQzRRHQABV0aW4HrARTJ
I3yewB6HHfvLcmKu2nF+MyYEqon8DtBPPhm0GaiN2pjThI2pqjl/fbLZpB0DThiZtY6Ye32WVO2O
ZysV7wiR3M87gQRI5Q6D8wRWOp0r4vdoMFVKdcGuQUQH4pWuN/dmCmjsjOLF8fMqe/oxUUCg3cfW
kMjqVph0VoVUMyWoPXcxn7T93sQjirbZyyB/nFbzZp0MhIUCabz6HyyZhO5IFC99SLvNF+5kz0+k
EwUl9b6L+DXaS8uM2mjfntws+1C2RFTGVRGt+oyaPTfFwUCnRrjwKtQlAahreZzIHdUURI4UW4EU
0rrl7g3gpZBJTFQqabY6y7E+tA5BD6V4a1ubEIY6OPTCLU4uECAqbAKPRkDCkI46CA0HrJyHzrbS
WH1IEFVrWmPjZdwnZC3gIiXENusgolJhwcOupjXPGeIvyhCwEzgl/JDJG0Dp2XW/fgvhROtmBpLW
Bn9ylAFvoylOiMGou3nqS0sZ3kEMb9mkslUqAVyfNYXSMLZSrXXM3J1LQENJDsPOEhOpuxpCS0tp
UnS9W8kTo02IHeLSVKZ8nSA9DlnR+5Y9X5cRuKKcC6udp2S2GdB1z7XLgnCjDx1eKuCTpGf6Z3tl
BEsorYpQ03Qnbk/TDdDmubgCiX1piH0ERe91RJio8SQyjBUk5PjhoLQ4TBnhGAmbtA/DQP60Cohk
6edCbXFjBs/4S70Pe2YKHRpDJs4cJd/fR9j1hLW0a/SChmjrNJo3DoZIWqxHKsdKcWRqu5yOFcPp
u2WvnjnHkD9B+wG5lHW8GiYvvfuNcKbVuIM9pyHhIDho8HAsxZTNhefqc9M+F1q0QNKK6p0BDOYe
4CixLtoY0MfYQKIkkq2JsP70yyLeVtVbULbETdZIHsh2i8Hg0yNHJVFHR2hHHYUYBxG9pExSig9a
Ns4owk53VzongfZLb3cGRaoB34dlmX8bh/0KHDAHlPFDc5ox9HxAJzvYhg7NR4CKX2FC7aJrH4Oi
2XxpYvey4BTGrygtJ9Wqg+0tmgddIAuFc3Pa0GwAq2iyUKcfFmyJGpYBQKyxm2jhklsdI2oHUM4I
C5EstTkL4HvDpQKNUEOKos+9hM7NOI2e40GzEjiavEZ1SiMJ4mC90bBxGTOZo0aMity98kto3r2r
HX94f96V4lqJSSRTrC0itEnjIq78jevCp/oWI8tnoGWhFDSy0onCFXkqgK9recvw1HnIXHmcpO6o
Qmjgl0QfJi31CKhfUJ6KdjB67zQ+cFJjHIsifumkpBi9tCkMxa45FhSQUwZuKC/mzMREoMV2xsYx
bkJpo/07XBZaz0kDjxWWSxxjKI4sz9XP6FHCnApytq7xzQaIFbw62yuZjgO52WfJ6GXw8yNY0vAX
okz0dEBrO/f/dFKmpL2ppaTScwPL5A8BalMhhOydAqqUsNrOkmSFr+otTWdVYBaNBnpg290A1Tr4
p1bQLzkcQ03sCqhDh55wyn2LCnZyiC/SUf4Kzh+EILNm8zl2c8EWLjK9VNk8hujjSRpFvlBfxY95
YNf+YV3gMYLCoPjo7vMDx+NtTQPMlGIRBDqfk/hur6iu2zeYHnwAHL56muyMlb+X7/0f51sim8Ze
6XvwZxKrMBMQvcwyaDDpVDHbCVNsYDyoyPRRuJAXgQroOKmWNdI9ZAiHHhDIAYG540vUHtzF0Sx8
CwvhnK70X7AsHKXT6AZsf29fxjVZq4foXBBJrdnSK7+nLDF2dnVnR2Gu3OUp/1ZtW1u508YKYjHN
KBrgF/IYVu9ASezWGHNmKZIn4kAv4WaugSLr08tn+mrmtK8tvG90jlN5DdBGGxmxaWNMfLJLLyrw
6iU56VNIzGN/gla3Jj+fW3TC1faT/XY0bD4pGCLzsVhDF7JOinOmypGum9JUBRVcv+X78CL/VQJf
uPYGuuZ55k7HpRlWUqNhL9iXTu/Uz2oP2Ng78AtOZJXP4Oke1Z/PH4Unvx55iPl7YkPJrKA4pumh
veHlE3gyxw84VXgD4OG05I1vhlpFG9hxjH11yKqaIYSwmlVkj3Rhi0QVLZX9AjRnRjfXnyMvvdRt
VsDZCfl5+U7n9ZbP6azf1VcNUMtK1J99nHq/xih1ocGNpMswP5cIe3kz6tJtZ0CEsHfsCyhgWFlo
NmlnyH5YSMEvmQAQkl78vb4eVp9rSPU2yTRfzAGgEnkLdUcu9TQA4RSgUkisBGc+gwahVfviwAa0
wKzeXlkoujPygS00KLriM0nVLHvUcJOP/gxOw6Y4lN883hHuJM8lzwp1lk7meWpwoNIRENVARmyO
o6lKwWGr0z4cr2Vz6m8xts7Ev26DM3adBlN5b9rlLV7hGQH4AG+Fx4SRxNTOK1B7thB3YEIv/EHN
ouZDzw6t4y8n83TPEvpiqGetpqJ0b9LnPRwprO10POoz/15YwInjLz8dHMJtsldz51KjcEOHxx3I
Xvotz9PDpKhwkrqOF3JEGT4RzT13MXtFnK4SfKCfmlZ3rh8DWUchIELziugEIaUam4z2CJ1zGCrA
P8bC78V5CPgvFc2yheIOgmpZNAeVkTxdi3h3wuzSDyphweBN0Xzc9cdFshfQZ/bKMmO+xfU0Lkks
Y6Mh2EWEXuKHYvXAbGKKKA8qlu9tRYiNsYuvQgNKi3JxU4qr6LOUtVtD3YU4L1JwwnjlJtI+14Zf
OoYEaqMThsCdXmw7kZZhfCDQ3KGmoY0LKFPZTzaacGjom1YA7pHpx8w1vvIcBc2h7DRmsap9OGWq
Fgn4VIj3/vcBmhsop0S4JdqOIZkMo8kUTitfks3wBooTHun8hecvO1R77qpyCagDmIVqEK0SPSUt
UdjaLKvOmeH4pBQgEajXgGMUSOT6Dgdgktj1B1fhDEAC/AqAO0YLjpYrg/XdEmye0rvgXdWOOFFn
8NdVufzEB0JYaLMl0nVCegyaaY/jWJ0dZRH87TAYFAI1R7WfE0XBMsG5AZU6WGlPltqqprVuayqb
9JAhYyIkZq3aY1LLE+2C/1vGyzHMFGEkI4k/PlDszcavSY9WtxLgUgvicobA+giSheYwadh/QjzL
/k8xTBZD7ZLuk9nodn4TDq8eybUDfiKQ7pLzdV/kqxw4yB1CWuBIWEOOIQoLjExTTOIePshIpGMB
5H+J9KWptzqdJaLFYSBEj4+TlInxg80WNx2UDnVulonPo1hypqaKDCNpX2FF6v1vg6QhmQjEjhC+
8CIiytHRsysSJNwkOLiEsug6RcsdSU8hTRGtt1AEkDqTwBJkB31vsJ38huqEYqpN/VEAaZ0kwQMu
tyvZwBKMCbKIcHQTU1C0NGMoaK+4qYYWhwV1Bxk4pWC8Cok+G75E+lMDZO0F7Q54SlpyUjwK4USN
gjYDTk6jscEHC/m89ZGXhSPMJpiURq5QRB7IxYz0B4lG5cTpqKqSHcnd+B+6CB+ZwE6/jyvHxxCP
BKHnYlmhsCVxpHyU7ZX0kLJ+id7WLy2hsjRtUWoLY9jzekG4rZu9ahA0chy4gH2wFf0t/60nirSz
lc8J8DcNlnBxnWq3/luVn+QacBcH7kMPEVfgdnEJ/sPkniKGI056fPe8flE9SnE/RFexPkWibUiO
MXFE/REKz/H9VC8DVWhRP0JAvTDf682Dn83PgG3rMruc7OklMpQFv3BTWfx9U4OQLFX3osBX1TYh
okNE+RruoTESGbS/7R1ddYKAIAxjA6c0xNuC4UBzvJ6Nb5IzNzmcuTIqiYwLZZp+YfmqzfFqKqtP
if9T9fGreUlXOH5IYTasCotWMnyJyc5ABA++ZnAf7lXtXRfBtAAbxfZNWACiK6OZhujca/E7o6vj
bxCeE/eZ+ktPuQzEM5RN0S/DCXmVXP0yhV0B/fD8bTTeANTURfwvY+Mox5nXmYBweDLcUE/difuM
WniGxmfT4H9ebzUaQrt/onoJIyU6zuheFsW8CcZVAcwCPLwHJtN7RgBFBAFnt/RwFpv3pDypxIFK
T48AfRoz1AWx2kpIXpwTkMVHtU63zwSHvK1cdThTJcWJe4tDFTdOR0qkXUqOygXpnD5+NBm90bYq
LNDz8apBZhGKw5dHicXXdAWuxXdD+WHnHmv0ESZATGgcuTB+/5ZtTbgRpNK4OH62srDPFYc/JFDk
9YM7gEslMJkL/dtr93WR0EO9hwZkJeQqo2hpq72qPP3c5s6FSR6MI/iWYOHYbeu9om/Gf3IF1Q1S
bS4y38R3s+HXMCZHvoHLq5sXt2BxYd922EWy+CT+u0v//+l8N39wByf119ydQXMytAUBEiDsXFVi
ggD7CnO8h3jVINjyiEg8Lhw66j0xwB/UboPDi3eKneF5U23aKNrOCTp6oPfchaxrkncGfYwfLck5
+C8+746QN22ToTajfAcliMIE+BwT0kF+SzjESxmcwondqIB1dlQ7WoXwZJ8Yv32+N+RNrm7E+j+O
zmO5cWSJol+ECBQ8tqInQStKlLRByLDhvSvg6+dgFu9NTE+LIkGgKivz3nO5g9cuv0r1BnFz46fL
hfDXluG5XMcKOqVkSeKm6/V74BL5vIpQQKCynkcvEBQ5tVFs1S/NRz7LLu79HMXOKtaD6lBYiTqO
zT63X2qytbh/YbK31bNVXG3wI/2+FNfM+U4E+3j+5AVSLmgFwOPeFSrBC8S5iYoDCL4cv1ilOodz
YiOieF773LVLomvSsgY25JlM5S7ilpL7AccOruViFRVv/ELLYX5iXn2/fq9JmIxnceRsJLKchUFw
hunz8GsEfNIoCR1Se7DNagcTC3Vn0ahG6R+lCzk7mCcuRaYR4WMipiL6lJA6RUJS5VbLNSRCqFIn
nEYdNoOw+CjNb/ED1aaQLMrGt2QWa7K1SPk0Efz5yBA0uq1+xR+jk8O6yuo5v5TPj0vnyq0w/4jB
rDwentxaIT/o3mv920zOQf1GxduM+5JXnF88/zA5i+fW9/wJuuhJKp61k8UHuY8y+lGmp8GpxpY6
TT6dkIgbLJPKXQzasRw+tPqJ01Wb7iHxKGW9h8AoHpP0WBjnTFV7y006p1Sg0OjOfNWcH7vmLfM9
P0aj4JnKPYv+cY8X4oO9Lox+WJO7pH5hda6mt4xVbt7z7NGdeyV9kmKNM17OPsOt0nk2DAQjbTux
oLOn8ETzC3p3q5W3PHhDX5Z8yeHE2GygJV2EEQKiDx7iGCJbcunIY+v0DeaqAhXggaYus8JjQlM+
hJ9FVkVId1wFkZa+dTrlPCLjkVagQBaLPyZFbO92OooRluUm+raKGuwCy/FcBlClZCloMZO+nxqt
J4tuPRt1wo4V+jTDIS34PCODzn/P3E3ReTVSbh+ZgJ+jgwmvGaueY/tr9lArgS874i+QDC6ItINb
t44NRFEjayzQCBItw6g7mLFNNBs8W3cE/VQjWhi3tYauNqrEta+Bf46Pyj6MvAUjgSXA25s02Dsy
XNnUESra4PnHO96WgMFQ8xOOba9sRDbzbqHq0UGrf9saZ0KPargB9GbAm+RhYNdIqECKRPVClyLD
4pthX5ksLrdke+YZZkeZa40mIsqMXz7/E5tyVZD3HN74jGzWerqIuarp2mXtiZ1tYWOiFfv5kvXU
IiXi+abl08uDgegkpms8xqQ9W8y2QdaFfBQ5ELgCJCaiymkCuVJ98imgW/uzX9l4FriOw/FRMOfQ
Pb+9qfEOTEsaX0xOu/be9aKzHUS02hYGZ4qw+/IBI6W/BDosRHvQR7nivJTlmw4/Z7aR2VpNT8rM
J9tbycVIf8fKi2OC00kLstXtmF5aBw3JLnXJtbq0qC+sowq4Xr3xF61480KrCiFO6xkALjDvcYM5
9G6w15DZ4mVw/crTGH74Ka68EwoU3Mas/LwmjXlOEDT0E+QU+vz/UANVXHmYw2kKcecF69LcGgoz
O67DDrIxsudcXwaoSVtmx29SnHqDBL8H7yfOXHJj1rwKfySVe6rcmbxWx8k61nhL+UuWTyOYLLyL
FXuahVh478pb6q8M9zjHAmYcrTYz3Qz/nbZM/OPIjlFf0hqvzn5AVhne4Ga2+NH5SP7RbW9Ot89M
HCsef5/+YMWUEO2w8UzsnxxHbM3sdAYTNek3oUJ1gjZX0JGl7WISK6ZEjEzji95cSB7nran+LdbP
gfbQXPY4L8Tn459HsWwwekZvZrq0v0xj2TFTr1fsU2OzbaDLB5fc2LOascxYzCs0k5KIYW6d/wNH
CiCzuCLbSiMYP7RcaCiYq0ICiUUuvHLzi1v90gb2kzU9T3FtxD8VIWO+zeloKTEaLlz7TBZ0hDFe
jmIs96bioU34x6cbfbw1xDlSRz4t41EE/yBpomrl2lNT0oZT6YLwnamFFxhEPseIX5EBjhFlidcN
UA8mOpT2g9ttFm2gOeVfSvezILyMV53/Ikp45GnTW67/BGwHVvzLf6wBHzTMVV2kdSgCqoeZCIz0
26b0CM3lK+3i3/m/K7yACuJBuXNDBP2XhjCq3JvNCcIztzsFzcRBpdpQ3hV4Csdbl8z3JsBXqHdY
ajFFojCI2PyXBUPgkuZfAQ6xpCWIDjv+DXlAVPOhDHyg6iHGGy/BZ7WUZ4kuNx7+1f4daZ7azEN5
wVw6+McLdnzN4UXBKFaeuNfbjjb4lhs9lBdb3GToqUAcmniGPUbJKa0ehf4oqq8qPlGpdsqz7y8u
pHt9GU/zG+ZrCIId03hudM4NPLDIIrqahu1vkJ26cS/ItgT32sxjbaaX5APUG154CNmsVtztCsKC
YS84vPeXrk+2WRRvlHh2lIEay7k07L0IwhiPoOBwlw2mYkYuAxS1jVV6Klwei69S5/EyEASgCS0H
JkiEKtRirZGqE364+VcVUFKHH119qZDbKkG79st0G/HYBM5Bt6pdksZwOKxdU52kYm/aScHr5wDB
xqYZ7/J2U1Be20t0Px3YHt6vvRfipyeS0V9N9h3tFk3YNt+TP4R7+8Ey4Rb/kmTdDymAk02XenH6
KKtLjckuS27K+BU3MKgEM/AILkeEYhbyioZd1io5lTQeC0Kv3i3IQM1eEMXIBY/GR0AuFrFKPDXt
ZUzWlQt/9ZcbSUWl0uxb/UsNbk6ICGjPougSrKcwnb5Mg5eZl5l/lXm86Pxw5zczXJfkAcpH5Tz1
4hLpRBMAFfRYUyrliKWax26yCBlY8P7bcRPaiO5/+nRfJV86DRPXOEw+MXroegV0/yVfJT/El4vx
vrO2LfBXIJ2l2rIY/LI49TiM8ElSM4LiMfYJMcVd+KsEzBPdp8M8QCXEDQrDBfp3TMYxqT/+Z50h
xuJRKugNZnjsJvxeMaPnzGN9c7mCXAoWE7M7ZdQjBc9FF/HgqavMuJTmocz4NtDMuM/Cfw7kALPU
EzHfX+iaF9GvLH5NdR/4/s6kueco9z7bpMinMT+Zsnszoaa+hgzVjAj3RkQvOwiXhTYLbtzlmHAe
9Z+xigzuX0ybrRtejeh18N+N8BTRPXGOTmx5vEVOdrAfaBmGYDE1DE1+uOYdVu7ekpsBaVKSnaBN
V3gLpRstHcx+bVDtzPQoQTxRaeqQfFzN3ZixYJLco2nCNBfd1QpnjqQUxsTYrDdldUoN9QqQsxlp
UuRQSaGyt3OSI/18JwKOxOQg73heyA+u0UAKg4YrLYNOh0eLgzfpZl/UhwMSAEVVWpPiZ7+r0acx
Hlxx7/M9HV933IZ0qCv3r2DYlbN0heq5duoP1T6wVtgph/Hs2eo61O+3sePL9b/age34qYfHSDqb
QNsl8S+fN8WJo7afeh/z5hAF1uXCQL4TpgwV3HwR464dmC6o3VYvThEe+eJs1wdV16E2TktLL88a
DUoDcVwHGMVmUPTTKp8DOr0CAmJs5y/zKpBNHwrv15VgoO7NADI3ZW7SvescZuvxx6m+Eh8luP8v
I/p0ZBJiWei/6Ti1qJjVjJC5v6r+rihqGB+Y8jmID6FefAdYTSXOhf45pBfGOLF2y9tXsqVHIvWM
TZefyvbDDQ+W/Tk6n1bxThlu1BeXE4Dz08OEDHdjciHrpNKGl5IjhUC4ZPFYAsuyqBf1noH2Xx/i
55xv8m+zoWFXXmzW9YRppwk0rDUZK5UYFrq7Xr4HfL81TyCdkr54GfUH51nUpGp2dmnly9PIp5y1
rILzgvYunNdAwCGeSetqz1H0ymC2Llehcx/LL462gNkUfS3rg0zoP+3H4a4MT5ldA/+9H/4Cut7a
GC+y0jNHDnnlwkHOlZkzRvXTyYF0EG94Slv8taCExNEatp3+YEUYsm90o5b+qP0DxuXB2sQcDNu9
6dCbmPuVIj3POFnJuBDBt5bR+eNwFweIEidSF1CwlijkGGL7+SML77A5QtTu1WokUhrNngZiEE7Y
7Kkb5SfM99l21r0weWbQqmC4y9cjaR1yR2Ae9iR64iSGhl6UXRLtLO1zHvw2VsUz1wBYQSOPqZ2D
5wJrAlOH7ouEKBxwwwdtLBjNfbvLoxU4K53WKcq3Qb7IP3g6UYWMeB0QpAyG0EvyJcwa+k55v1EM
ksVWOUcMw9M6T5Vc53fTfxMBTnOUaLN8MCGfxl0hE0WCCZd0lNtxOKvWqyOPuerpgae6kJnmzHf6
5yxFa8T8zAegd5Fy0BrQey64NkZJSOmuVL2WJm97YJbMpQItRqRGCrhMrDBiMZ0xoM3/c7/Uncpd
COEEkTyf+ckggtuSARlCfMaskbrnBdj3IP+0f4yQhpeIVajDDKi+iYdyQrEXXGfswBvdcPrJCAJ7
OuYMvcDOz8ZW7QNDNg+fTSzqpdoRVUJp9Sf37TdzI+VZxauwXwfaAXuJPJhXAejopX3vyGNDi8RB
2GVwg2wQBweQyAVHpYRUASwcBf9loZK2NOAixliyy6nikzWAfTwXnMHEt77nlKlSXTWH6SaBGWHS
HJeqeB313yj7pB+wiBOe+gED+gi9yB9WCH/trn5JY34KYe1Yc9PgrBEjc2reS9E2q2Bk7sTnGcCD
1TYK+dm5AH4MUnxScsp+t1hSy/gzwBFlEd9O1xlQdpWS6Yk6LKJOURQayxCyys1ENZkxBAu9wnpF
8DzL0lHkh2CDevUnYtupzSNy1QgyWaP82UgNJsuHMX3Ngf0gcw/f+5qDFUzCI4C9iQU+0Imlkk93
OqrmAM/6SvulCVfk99iiWzXOW6I845zwHJZXcl8NrzeuebqX6V5RipUxIIOJwotdArd2GQk0NMzD
fcrgPYiuBSdyI3rOaP/wgz5Yq7QbqVyyHVNY8H4h9pXBU75crdn7ZBm6zx67sQ9QikpKqfExDdfG
wJqMjTgjISfcI6IZ6i9o5svBUTxgIDYHOGYLJVNDnV+dq+ZFp6OFdisUP+RWNvKzF5j1VJvO5DJx
QDHVx4Q6JEKj2NMnVXem+eUCJhqo2LPvKFFX5vjpOg7GouwextXJQNWC7GDW+2E4N1v4WIh7mj36
dUfB0ohak6RgKxuXjHHK0XMN5MugtaN/xYDIChdW3dDVYT01+J1qjRPbOOagAmgDv8xKmlYBghm9
JzEdBWs6hPgVYrZsNxE/VgnWL+s/ZU0kQYTEKqG9Du9x/IswbTZ02DGk8VGZASBhr9D8gbv1be6L
M/qbsl7BvLLhcJBEw3LHUQy2HvwKKlRy6dWF4NgY7zLrf10sJwI0A/gCn0inHLkG+SwhgdGsHMn6
29UmdfNShaqfrclChtc9ZXtykIhMBE+P+g/FXL0ISU8kRYiVj622ORfdTqUog+/7TpiGCLkUKBhf
CG8O8PlDqOFfqmZLM4YhLzYoSC6h+WWYClOjFNwTVtAYAUB+RDpX5F8JNVnn7vjulmNe7OOcwUR5
lVa5QQ2mpvU+NJprQuMhyb4HmBXldOxy9dPR0fUPdDgxfITVP3vgWEB9qNlvWf6lQ3usWI6TBj9X
d4WkMlDtpgleTTQoYYiNmvliqsNftmmN8edl9i/mHTvAKuZ6wG6OGR3VZO5SITgbuoMPc7BN8E7i
m59zcinBcgXFRyn/Bbn2iTYlh2/t2tnBmlANcxvMEhYjpx4SCf4v2PBEoGiEZbJJioHoRqzh14Cm
ponj1RUIih28xSyt0xyamn/VoA5ov0GFqqBtTzdu/ASQhKj3aPtpIXFx/jAzzs3C+UAD+J8ZnMag
GK+3v2CNC/NdbJ7xE2DeK92r5Xr9cKHXLeluoXdMziSbnkMAo3vYuBIHL/1NYxUXS0VD6rnFGYI/
icpRGmv2cwZiKL4GvnCxIkFOP3qz7Y8DHxN3+8GU3rmkP+UPugbGrfwgKmxEy6jvCUsCzTWL5kHn
4Sx7ie4YTUICfHc6bxJhFOa1eMNJimCbLNjLat9OXqV+cLZE+i+QrCPYZ14BGlpdt/pZJdpbo6BA
tQX0nrhWDSfiC2cKEwUF9y0Q54Web5VwjU0AtUFXeMjZkaykuAtot3HFOfloK6bxxANwKGIlA9zD
VBMJPKCidt2R5G2tRHr0+6OklC6WKPtr+hG+7Yk5MyhQlvcCMkLF42oA110iuOPggxp/Um9yZGBd
rkN6tuhPE4eHdc/WTnZOnRvAzW7uODFbu+vdoc6xrlrPBhSmD2igYxQNW4BUitokRU0lL9gaoLLQ
K6xumNpQVJgdkzqUjyrqPgomhPf1r+KfB+zTbXKb1Z/B4PU4fKAvw3D1uKyYWOZ/AX3KGgwGrzr0
EYhS7h1FYrjX5KYRRBDQARu7hawhvTk0Tcfh1Gf2wbRvmR7swoEhs62++/2I1L6+udHKrHduB5hk
kRFldGWJNeBQkoUbHCx128/olBfMG6JZtiDn4daQxavxayk3rF/ErJM8tMsObEmPt54vbqWRgjd6
Nb1jYBeABLO5BTfc3AdincqAZsOsYAV4H7UV5Y6EXefc8uaYiG0L1W9klXohCcbB0KVscBpMzdYp
L52xCfhDpjT9Drn0hG17OXzPvYbX8lBwzdSX9g81CEDNYtowMbY4JeL9eqnmZxfX0jL1N5V+aPR1
pa+ddh2NRJLt0v5SQnvRKVI6okY4m7batHFZy1Hy0TCatfZvHfWBn3+TZJ1amzrelVCsAx6FCf+9
tjRnNs0uAGqqLNm+ygy6CJ2JAEOGRtq1kTQby4+uBub/aVA2Y0Wq1LjwrTepH9nTbD14Dxrgt7Q+
GAdUqHzzlU2Tt0l+hhgyEeKq+m4y5BxHe9la+oZigXVLnROBq+PIsu3wbITOKTKUpWvHntlgWkTQ
FpLMAJMDv1opbi3RAyxlTgOPokB8ZbA04SjWiA3aBTJYT9BBlDet92L1leNNHp6G9p0AmNg/00PF
MJ3Yp2L6tKkV7dxGesv+n53GFFnsNQJ+pT6gwRcFCRbHrnxvsm1Qb0tRLATH2gaQPMOeur2ioIho
/1AuAb9eRPDERH+iKuM0qZjWIzZWJGd04d2O7rL7rkhDNI629kZEdAGqAAVIlr0X49UClmzZ7hni
7a729b1lIUov6OGaOHkV5zmm4RV5TOncLBhPrrnVmIpINYVZ3F9CKGcWqGd+edKdc+1nhCooLq2N
gQpkjrpv59EiHRY6S/kPNDBOZor1NQESi5Zt/0sxEKsohAoyIE2soyxiBl0449tBzQqXqig8UULC
vyRyj+CXR4aDNF2wtPi1hAc2tnROvdjYDHwTfotuQpgPVxHGHEcj/Kj7jdVTJ2hjQQ/ekAdhWiGP
PdIinnGGL3RZAHGVLVj8/kuEIOgaZWHrRLezrwW8mTnmTEmxdjKb06j35I+LDLMNP0mj8nuvk7TY
/hcfXqec3sB0LJ4UbmP1ZjSQpMaXQWz85itoGIqOvKV/zXDUcqpDVsXhXGq3zNd24YgNqnMPTndE
sjWhG0HpmAZfDUfrWSBq0tuYC6hETXcJn3BumdsiflF9IGV0crNo6XIqd2MeBER2HQx0wjkoEQeb
ar+Ry0Be5x0UvbMBhGg4jshpK06lOq1ufqOCeTKmUiHtFuFSGqLe//9EyUgzKhCvsw6FBR5mDGk+
DcskBjQl5FtS9J9qpL+aFVEfmlz2bknSEEMUaEOBfEiq6EiO7NT7Aetgx6zSAV2cl+KiyWkXajpQ
QmLGcgMyH7ZnMtIlTcNkaneI7BeWj8ofjEUPLcAyGHLh8AGk7czRhW8TUykjwSwuvyNkva5aLpsp
Z50FjoR+wGlzkngqiOlzcNtCTN0iH4jbMsnr5WXD8p8S3HP28ACniQItyokIAeo+eo3kHGY8RvHp
U8OMHAl1HxZyXqwbXlI14QHyV/rqPUIzFgUZUnRCJOdoP4MSPhf4qfHr6Gh29WM9HhOX7ajxrOA7
jxl85S7iZI4TzHUQic53+0AA8pPaAPCHoXlkGnH+44Q43RhXRM2H32OAmSQLBhgkkayHwTgK6YPi
WtUVYuhmoeisRwG1wLxTYuJX+J8ZHiqUGa7GXK1LvnPTJaUxvzQqK+EEDM5QUdqwgs8CMuMvsn5a
7ao224ChhXLspgORbIb25NSUJfTtb3rjzYcH1/eK8M1mjzDpulbgWOMK9SgHPyVCBk3ewnsf3bVk
TfFfWofeAc7A0IaCiq38xZkulfnbTSfL3fbZNuGcXxMU3EerFCUdiUDyqzH+XPWa5J8jzQl1BOfl
+LTk7jnTRZ1pTUvgTc36V/hHxu/fIP1tcs0yJvY4rpZa8tWW73VCvM9rqu6UbBk1O3VtBXvffO0r
9AkvKYuhu1E73NYVKiRetfylUTw63z1tJYT5CExgU0n50owXFYRha3+GMIXkO20u2IhpeyG+LJsu
QLb4bE29seZeyA8idkoIADK9eWjFRuVbhEOIv23n2p8OVZIYSBdx3GXsKyefraHVEPe6IcKAmGce
pAIbZTn+KvFdrx7Yw6k1J3UTN8AQSaY9NIQqxG8tc0gnvFXZuiTxVaZbqqVGx8JsIgqDmeUEDBXH
xajjGaW4bQ3O1C5ut50yvCch0ve+edkpHaw1TvMQ5ingeuowqWMAwLdfj9iFJeu+jZkp++nY8wmB
QM/wWTOnTPjTKgTdEIerikp98jnysJL1ZwtNNhEtmvs+Se0rhlcFyuXdGT5sXUOA6OwDHqJkKGmW
YAUt/GuU/dBAiYRzno+IEU25UGOHHY6c/mXvHjqgBWWT7BVJGe2eTIGj9qJwbKzVjR0fozGiC5xw
oNl290BfTglx7oyuJVmrzSexkxXYO8ATkrhnQRu3PrCX98bcFoHbvkiUvWVvtPSTLixfuEsf3HUf
DoQc2NVA/IdVynRcfy/9U8A9Ea6UeOULVEVrqdxC973MbnQB8nDbWLvB56hLKaJdaARPglnAijvP
pTzKLq4Ez3y0I+6VPSVMVD+YMIeIRFvGp6zy3GsI/ouNPaxGPO+MTjA/truBFSU8aMidMLhuW8qU
no6P0/QLhWG/RfpDE3/T0CZNlRCQgYHauWsvUXq3AQYV9cMErEJsfU7UB+oYkGXxUdooUhhOJt1q
BMkZ/Gi0a2A5lQeAoVy9JtslBCsm32nx2rVHB/smcXcptuzlYO/LdKOBAuOhVVcJPKkzgFZfwVJw
EPpGq2K+2g9zfKNPkoWHWl3x18zm12f3Z1k2SUs56S5KXZISaZrELioL7TjS+6SxpzFy+s673zH4
KQmeIoUyPbfWq1B3KQ9ri7igCYbVhE4nSt98/7sT6DlPWvztRDdleGPENx6a8TVhqbOhLtbXYdZH
W0Be+e7uAGU7gxn3fiqfXbsv6rs6vZaMI8KU3EoEg84hrX8bjaxpzT9OwljWwjk0ZbqPWm0HG35r
cjSyg1ehv/7vw2TlDY9+538+ss65mfQDR8pTQK4iOowN/ZBdANJ8ZGlurL8hGd4n7lKXXbcg7keJ
uEa97lmc88wZ/kd5nFb4ddt4bzgTa4l5L4v59JChG0WWaqpoAzmD0JphQykbF6+6W3qdXiO8SoON
UwG3KQ1mMvl7lhV7M6q/hqJhTsUxgCLWhe5b6TjitWRXRuKrtzHDpOgS/RYBUGodigR9P0Xb/9oq
fxNFK2N6uNl7hUskxgcu6h9TJcOMqQIsZNhlWRrcMluuicK7Z1oEHPpeRQ7SY7Ao1nTyI0/kh7oO
VsIENecI/1XOYSh+PdCVN1+FkTxrPz32ncaoyd22vnbMWherCe6jjBvWn/4pqkDoxk4MFQEz3k6v
4NWSQur7hdco+rICbWyP+HZn+hrdU32iExmeGVNp94nlQrPfneJrwnLWorPPFUbtlg3mO1xl83YZ
DSfZVp6bSq8w3WTtssMaPmhjzei2TXKipWPXeJ/5EXysJY615whrIv3QVRxDRBTC1ZjnbSMzdrRk
qvyXQdQyozMTKTiqvfbdAuSpCnFjvr6uO4oFVFyTeIvQoQqIJ9LnuDYufT9Z+OFvGxyZjTv4MiyI
fw4dgxqBG0IuVMr/TwiYiunl1rS0s9k4pzEI8KqHn5FLT0IfbXPpZPxJmsJza7OjXeQ40DUqEc2+
TW4Jqz+ZUMsRiamFGv2pcR/bX+34h/KPbu3/uM3uXDAMiLbIalXNfjgIyprqTY712crd7TSGBrgZ
5dcBzUl1BSeTvpvb9b9yZN6gopoSZOUUnF0m1/pWTOkFvnnUB+oKepD074Kz0X6RR0Ekj27M+Vn6
Iou2Y/wMKnOlKOFGTilRb82pAsKbj4RYGTuDfrxWv2WwgjEgj+w5DUe5SS3Y1b0W53iB0H/JF1L1
5yjXFtTePunC7khcKUGU+7p7zUYkq1r63pPLF1VrhGZ6p3hTbS1qxblrot+kav+T2SAnI0AOmQkw
thi5l5ug+x6YAZoSk17rGjctxPzNqV+VjO0Sfo4MY9/iRbVzRtmcekl9kgVnbLLWLVwJhb5mme7e
u+5mJrcRUb77pQPvhDSPdwDUNcxfbmnH3hcmIImBJkxfrn1NfS0HB8hbu3TDH7/22dFNkJH73oRt
U2Ers81jn9M/cv5MsBCyoSfMLDNRIK/way2u0jrlHFmk4MLSDEBh8CHcU9YfAx0LtuulLXPwmTB1
9NkKp+qT3tyLU2QHFV1RSXekCigMeJzcwvrRA/0ABYUw6wYMPP7YySv4R1CpQDbVY16ze015/UD7
uhcudPYSLxu+C67ykaSX14q9MRmLw3ybFMCU4vFdJRYzxm9YIR9pugHrupoxOIFQ70BMm8cACS3m
GNtmV9GVAEIQkl/20tk81bYooTRR6/Y6MS6O+avPo97+FAnXc2xcS0kQnmogeSKWr9og9mMZfIUF
GrpGLLK63wrpIKjUV0WroaKv12P6XuJizeqkWlStfyq1/IO4X4zUw9GKnt0xkyrC0YEuXzWuwnEu
+OyDNbRbC2JLgpnTd6iTN7ZiraqJDyNRgPnXEh2Noda7VNEWNZp9iZ/ZygtYSJoQbz69zRTq71Tg
2Ug6chuj2SbUgiUOFhFMhTkCpcXdpss5NUqcypFDX/kzEIYDlBCFl/xLE3vjmL1nhkREjieFVFkS
Bhe0u7s3IcGk6vjZ107NuWtA8mjfGkVb28W0xdvHbDddN0VzNRil2qW7Bw09cEqeDKSTEeaNox/9
2dY5Nc9RvB/oKrbCPcRY7mMSg0I5LUUA+xV0RRn2c+Dt2cfHN3GrGHPXOlSWWaUts5pwzeZaym6T
y+mq+qheFYxtNAtIRQFkTg9ZSc03Ya40ImH73nr0uOMH1zrKutz2FRYtsIID3duajCwnTNcS5zUo
vqH+NkJ82yRUVyE0flfda1pzKJQccxhPVlYebd1BohCPAIVUNN7Dyqj/l8gEDvOekkWjhDPIwK4d
sFgkn2F6B/gxYsJO6xkmSZ2BwYGTpkGUvH0YRLIttGhd3Hoyc3SBQoLOmkBRUdpPP02oTNRNOqR7
EW7yRvtRmeXQqTcYhGF8s/1vNRtebYUpDLlblyQa9n37/8SW5ljrHzJ0vom4dzQKBwvAB74JFwSY
JoOVPpB8Xhwmg4C4eMoPonO4JWkbgQorTYmU3QGd1qL9RPYLbdiNMty58MBJOEQ2RSpMCSE7/dSC
dtUyhAeP4iq7PP7UrW9nYqKpmPWfguhqwk+kZMN70XJrw+YpAgAtaUklJSLiKRVALMqlNZ+Y7L/9
AQ5MgGVmQrpQDvtixJaYNXwwgINEVKROCwCBtTv0d4yB77YLHMZB1j+1y1vKWmZmkN1SOnZCxTdY
+anXyB4J9VfW1Otg3vGEnEjTDF9q8ehbpEYD5v9mouHeMjohegwRDAEHxkoXWNYwDOcZKUM5XaIi
ubsi3QZG9zrnuSYoXUon+Ofnt1AI5vjGwTS1g6sO+4R8udnYniXJv5InJq60bav91NL6AyZr+X9G
ieaaqOmRjnvX9fxAzbMtdkHaH3Kh02HTDE+EnuhpbWeYORH1djVzGamR/zLAgPTPVh99TjWDYcnY
tuqm1zZovKqzvDG6Nn5/aLirE9U/sUe9Cnt6C0KXFHHIxrFBpjXHSo5xukZcksLQBM7j3A03upF8
GHHVHIasPIfR7NmhNB7oByu4sGaVdmlx8GLAUegQO6IE6QJ8LoQzLRQPumn7BJ41ULsGcae6jyHF
t4xwsF0mySVy37riTSFtw8nId1ZRMxI0qqyiYXrNI7mZYJ+Y0niHX7Iacp53dKn5hkjKXvO5Lo/G
bzdJJhFaMmgxPjUW86zNtwb7kYXOjEsmaR4lDifR+6ivx+ijK6d9ZdJFW5spzMhw2kiYzy4+rc7/
SIgHQ4oNPWfj9z+R7M4jXunIf+0Ixp3QaENSQD3FfA9HC+g9NPECRSdlHhvZPU9uwwZC/ewxkreg
/h6ti9VvA7EELESCO+7GMjyZtH5a+k7k6dS4bWgqUkssWvouBXqElftbga+k2QTZRl0hnwvSXf2H
+IG+39Bv7XyXECWJFLijh0ikFqfPF4y+RDrADmEcNZxYlhH16fKXgGiJIXviFnf5Sge9AL0Relky
IavFXGQjdksTCu1chZcxF60xx/rzVK3unXmx8m9dxxqx6eROihvrHxbTKv5XD4wmdwnfZDirHNFu
GXKb4jF3UbqW9gF33ggEJglvcUa+8CVBrcL5XrU9VwfQrBmLDvKnwP4aMDoi5ZqMHP6twwTiDyjE
Ov1Zo/7sAL62jLFi+ym6R97viS8P4/Mk8cXqGwtxEo8tAiHSXbmLI0acWb2um2oRiWDT5t3Wd2LK
Mfc3MxXmfxXrVb0DskP3hROj6o7rNOg+iJjbV736apbNs4BhkGZquZGV9icK50MB4RZIsRXjsKtD
Hn/PjlCXzxFUCW4wf1cbSFlp+i1FcmeGJSXwKJvwIKd6qd1fBYpMWddAVhnMzjrvtL+qpvkxMJaE
FAVrfDp39qGrLkj6Y+s8QNUCR2PfYrDd5AqThtreMuLw2stgMG6V99lF6645ZtQZrjNupoVjMZ3A
yAvsYKtHa1ge1nhqURGincKcHGyhnOLNK41tVq3hjjGxYtKOJXAsz0P4pfnnwN06WK4SRPGt/7Au
7cWFfEVCaLdg4wwoHuDSPIPoxFi49EnL2cwNBLkyOXikx0Is1WCpaohGineEsFaCZ39VaH81TPY+
fQrxH0nntdRIk27RJ8qI8uYWeQcSIAG6qaBBVGV5755+Vv4TMRFnTk8bEFWZn9l77U0TvrpwnAOu
huzQ9Z+DAy4GAmP1nJnLUT/kYgtCfZAbwUg0P1Rr44dxA/1fZR796tbQedoELJoszluESIyaaSC/
53pRT8XGQEwNaNum4UU3QvYUeLLPql3SrENXMG58CNWPdrbBsrPyRC2IF8hxd4SHyBJ+P+3HOg8W
tv4eWs1auvPWrYlEw24Dq0BwIkNE/CN+tf4osJ3g2mYyrS/JyRzFkQITKZ0VLqNXC4yeRNm3ADf4
zrC+/LAvxS/xrq/TlcMAuc99+ulZet3IJTmjXUxfsk83PwAwqUgPgiwAkztC4LKQv0O6zg/NJmZJ
t9E33c757L7a+cQv21c6tNp98sJlmJOr/NQyHCTkILwSypn/Q/vp70d7KT9zolEcROGAWNdtssUD
6ujL4QsCZgRK+WmcdkJfueDqPobmZWgAdRjDpsGqHLJ+i6Fj9Rb/u31CHoNwazHewmg7WGxnk81s
YydGHyOnCzq/4sR5C9MFcgMyCHCGrr5vuJdg4FXJD7XVxDIMdVzUPY3v9Yv/qt+Tc/CDv6mkSEai
YdLyPFjRNsNXwyMFoYZovOIgv1Kmx09ILnkkUPitZbjqmlUSK009Tz2uGGi8cXcUfyAzaw8kEc4g
85fbgGNyeHLhrtEwDMuevWa3BrjrsGElYIFZJXgHEIg7hsUIeawA/Oam1N8HZrs6H/qv806cAhc/
xpAnFxIU3VH3gV6TLw7HEHBsSXLvWK6mmGb3ObJeyvgTxhQ7f/xvjrMtMZDYpXdwE5fdDx4PtPed
aa1NppJ5jEx5+JdnQJcXZQdPGnhp1q6iCJGoeuQI7QTCZAAqpKbqioXb/Cb2tZyKHWcT1dObn/Ai
oIUsqfw7fmk292kDLsNDoBRDCTXkMkjstQcODoW3xLcFCGPlUrtkFS6FwSRmEFu7Qb5X4jNt4ALJ
UNbZ3pMkWC00jonId6mHttFSH2xWbiaUDErn6+1MAWmVRtTksmbfimiDYSrvcVevU+fS1cNSlu88
bn3+1nss8dsZx8trDm2gHnfaRHzRi7D5Mdnw7wAoMBgBgeJ3exM49vRdVEcB6ShdkIiUfzNQy+Re
z04IMh1pLJz66nIARBWLYvC9RMtatX9OdfjQ3Kkt4TK6t4xjcyto/ZLpnZKP5tUhFYPE9mqVEAgA
fREbnMWPXWPHrP2geTCqcyTKt3FSwccYKvJmN8wOwnqQk85NS2+N/BW4kagu0147gEOdyUwR/6Jy
QATFFY2qW8+1d8U5caz4ptOtFZmDW5hXF2HHZEdQvoFoYJ2fn1PjnNXPqsaWSgkISKfntXQYs7Lu
d1luuwQxGg5gy+mR5/eTK8DuOZTDxJDyDefh6D6dTPM4EUcSRwCKqOpddk4t0rtmvscYr+wwelEZ
xzViO2Zsy1OJgcnDzJL1xaInSCfxSJ+DPeO8CepGBxGd7477LhtOcNv2ZtKul+ux8nbavAqRAjsG
RSPneV37SxbYgfEe6TBNsruArx2W8dtolm8k8JQG1M3Kb1Z5Kt46g0jLPH3u2tcIR7sfX71OYmdn
2UQeV8+ZjyOkwRupt+W6hgbECjsZfo2u2/LdA5Uh3M97RfBTuYyGKsbddoyITz+vi6BgjGr/Tr79
6DvJc2RrSy1AgOBaESeXBlENp6gpJ9JzKNQKBERT9vCsU8gNUeW/SCibQwjTxblTIcPLnfp/NSIv
+AexqLfIlxkwZ08p9p3hgazc6Q9Im540tDbIv15E7h2imAe6aJ1tgZgqTliQ/I2UmOCws+2QzguJ
lS7IGEJhtNV5zW0yUqhQnt5zstCUPs3TQZlDhPWfDFZZzMm+MMpv9HbArUg9UyEMkdBt4P8Ze6dX
oczMpemE6wY2YNUdXeYwvOP32pSnMiH0Ao9DlNSrfvyZJx3FgE1YCbWF8JdebS96QBgl5DU+Ovi5
0FHst7kMXwAiu8XeCm+9nFcmAqcuvlstToERg9ujqnZ+4R0SmAEB8Rxhi/weQ0kLckHJ4LQoXNX0
CtlQQufByDMpe+KW4W0/zCwXAgbuFiq2fhGMn9JntsKF2g7BSkN9ohsu0hw29IxZmvSniw8m2+q0
/UB+7Vps2J5MlpJuVK0bxN+zzeC/X0jWwx2dtKukVm29ZjKkUXbrrDJzktwKLhqO6+wws0o2ny2T
XAk4VnezZPTG3l+3sTvpRLIa1sqwvjSfeTWiMFA9y0TmP319mIi8w4aVQ8obGGXY80+mkbur2btq
YAEXkpAbbpnzbxDVTtlXXr+2iE8SCm6NjTC55muBUpiJuXB+XbNa83juXWwaYd5jtmdoM61moPrk
pZbgrvlFVGwG80XdIBb6fSyMTeATLejdJZRAz3nLDMLKoCYAQltAN0QmPO1adn8CEZ0sxhXvEPdB
fiRdtm9HhJVES+5d5IGeg6oTY6qCN/vJwtNrLpVvD37nqXXIwmBkLS+KIKJ4cpWLiIAjcSKPoiGP
vLnOGi0ggtUUeykBcgZVYMsEAlQJLYp5Vlm9Wcy4uMzAXPVrVhZscG5uTEuFCxoEHQTkPd8bEteM
hWATSuBCHUG+0MtrxK4rV+93EeJRVIBud+0Cep1u5+YlYeOMPrV5Q1+1lPDllGJP6RACqFogN/j9
o7JGT9tAGVl1Z9E1LCBfNDzdQolB8/1IbPZMSYXQNudyisAEQnpsog+2hSkyA/gYm4ixLc0Xktjz
PCPPa+2FzRvP+t5GPKW4bzliBkujibMIh2e/6Xk5JOBLLLIVhwK+RBYaOoqLmSzCuGufNRPXqdiF
5brPPjufTZB25yeudA2JPCfa7bk00Vmjhs4JmeqQBQ+5t01o6PjrGtTOgfaZElR+In8kXQKxcjVI
ghPeBhMgFMzcuPlLMprok69UdagSsPfV1QGXfIcVk1ll8MggFPN/KEclXSDDvohRXIiY1E/+Rrrj
Br2gx/fg4u9bOJrH8DxiUXvPkCW3MQax1Nwa+DPH/hqzAiuTYgtMJutYOzEBpr8HPz5PTz2lV+he
+WnwpQ+WtuV3OPI6Yb9Av0InZEX12rYBRgM1NBxme2u9pcRzpk0W3Csr2YkI15f8p+cPfW6eheUu
ItQihssrmjTrieK0GGoiX++pONvlueJlaew/X0uWotyYoMMc5FgzWrO8/x2du4gJ6JWMhNKN38/b
rIW2Rf6ExgVuONNJUQhnIMWhUV5b6snWgYbPYmwcosNp7Uf2Au/zYKdn0XugmKqUC4FsoaTEAewQ
OxplrzO5vHXovpnpFZbPoUMOCJyn8dlTtSEJt2BEE97KJNyo36neo3vJ5VsZ1vJkEuiDuLFnUeUZ
77x2rUOMO39xCdAX16LtYrW1zmHxXZHhWqCg4DQoeouVfL/aQbwfWGueR4RscEyd8L3nXAnZzA6I
oU5lmxxQQC78aFzM84fD4a1okJEYFidlnXZBxrmIj1Qp0HpXTjIgy19Kwds8yhxlJlIepGVOyaB9
z787MINQ4fWQuvctR8OJSSWOhuqTkZ4fqQ8h25VUUyh61B9VCA/Aa3pkHFOLMKHBvcxDfvADmv3G
PTItZedgPd1z6HQATa3gBiciTi7rUr/iY5nqXVvdouJPFjHK260w7rlVLw3edfWmBmdeXEv+meqM
4geGYV0ReHHQDdc0/ILHh0tsgqapgt6jP6KvWz6KSjqLme1vhJenzLAX/TBwJdX4KoJdY9uLHEg0
iUM+V9xEP4UuOnDWYRysyqJ5yIHGxv4zYpakxTjcW5RCll38ZoyrA3SADhtcm07N7yB5hMN2KrTn
Rm+eu6DZSzEdKiwXTfs9obDQ+m8sIQ4NOf8PgqyRsTMPSyfdo8nsMjSZ/1KPTE1zGGKmh7Nc258t
vnudas1AztEUjxDrrqeKNmJ1NNV68e4nIIkuTEUrV2wwFDB511hXRWfgfhu3UIj+eV9bt3BMz0nK
aCD8xNrAtY2Dwp5/W0KhoORNHWF+5mkYKuiU0YuOtjhyweimx8EN91ZcvWJ/QAdRAwFOPzIxbcY4
Zd7UL0WsJPrjtjRxZcfZIUqQihgkB4bhLWopPHZIP+8kd0lS1quHZEAItOigQ0VxW6wnSSieC7zs
deIQuhDQgmfyI56BKqX/CqdejtazU8V4WYZtk2IrZUbcJ9qFnfzN7S51OcFAMdEMrloOvR6xsOTo
sKt7WSvxWsP9o6wcESlNTEgFdSoxZwJpXpJ+zvE9tZDZ1peYDj5seUdv+vQrTIAtJLjTkXiRRKL9
qP2vKPa5/aKl2aOWlu6GGoyL7dDacKF8sADUQnWe7LQAu4YOAWVi+2aEpya/d6W5LFk6IEUjasTD
ol21XyUidGeudy4+HTdZ+tBoMvc74cAZdYNzQXuvnODNKG3mgs0K4AKgAxYs4ExGHKnDtJnQXJeJ
CfrZXpv3nJsqnhpgXisfHTGXfpCQm1cVB4dFahBXW7cRx06Oxwg8dR6/FDEidiYAQUEIUEupXjMZ
qu9EGWumKgzhGjwi7lbx1REHhmo5kLecMDOqHrUqA4r7GU7bHNFfiChIJtm7GYKdG7+mLjkl7VeN
zKpSzJHEODmNuxpYaejjo2DXpmqyhgh1wTrBtvyNx+BXIpyh/aY0CJC98w/NzMt4ltXtJM6mdrci
DLgV5qfuL+audq2MZ3tfyNuUE5MxLI1+07vMRsw7KtEN04fEO+eufzCHm0cAg20Pp4hc1inH4+L9
Ge4uG5iGAA1p2IOZPZybIP5My+Ee+sEb+i9XNWB+6ZPj6jvniZ+wQ8fmAWEMIvPA51vzz3CK3TLI
CVU4X0zVVEzmIWej7EX2zbRSFiVy3QEMbR1w/k1MbDFhhZxj7DyAczJRsm1nq/Me9sJZ5rN1LhKD
XV3DDpe1bJgUzxFG7XZYaswmqpJUIgMX0vsYnwrs+6mg0wkeBsdAKXehQ7Eu23elzCfGO2XZbahd
wMjWavpCY4mDMsXwmZ00i7V/eWEH3GP7rKk/izh8j3lriggrBSx5b6IIttjyrcoKO9dIr5CFYPpM
Ln5E5OWf6i91xZ19jHMkcR5oxzEm5i3Ll3zmjfiJUY/W+JA8kdMK3aPy4SLGIrhFI+bF/wpAiwW0
NYK8Lls+Zp2lgXNOsu6IyrrXv8fIWjvFuJOqsn0gJq+w1Q9Ws6lrp8Ef7iCx39v9WXJBqu+/Zzep
x+9dyGp/P2R4oOdfnZ+T7/NjZ4/fusHLWJE5ll467o0EoVfIiFz3zwObTye8Cbc8juDQOG4XtXOp
canoNQVSUO8xpQbdyYjdBWwO9WZZZAxRSK5cUa4zruWa9W+bo2YtxKZA3c45QruhuLH4BhPj7iNH
9RzaonHTYpWnKGQy3CYtWOHy0KUFUpWbelXgDcI3nJ2X+gXtAYITuRrMbK3Pgi3brnaDC8vhtdGf
AuJyzGozFJgDnadIp8qkrvPrS8GaMtVGirSbiwo8BFjLG0XiBqZ5hjKSIcppVrtaCzUG23v1HmYc
Lsy4kGw7oNSDTz913wKSy/gfZb7SmT8UZXgMq5IYBmuTIj7I2Icr9h/pVExdR+obXWMZmbtsKiFo
D+3BkNnLSG86OfT2A0KXlYkiKin2TlYtYp+kMgZHlkdJgIKkSF4iZBdsKpHn8emlq4rVh1kgKRXv
glmMK6tTFcuDLfn4kfLQCgXlNRuu0Fes4cWXNyMbEB1vIlathFjM3m4SCCXGUB4NtBn9udVbrkrM
lMKZULqj9rPlLuavkyiVW4d45gt4dyAGm5mRsxPHAC4iLBIsSTj5+dD0RkLPWFf6SX3LdavOxToO
rirMhJKcom3gPeOj26sTcXCirU/7qYt316mOPDWhdveScdmFxF/xEhRQCAq8JDVblKD+q1lgO81V
5m9O85PzJVpIs8OJoE51Skde9RqgaKA6ZGhyqVOxNhmQaslBYb879R3QxzspCmq6Mt0vDwHZEpkb
gWGRhCwEW4PlcFZeOU55ZBoDBTXCRXLLm+WoYs7reTU22qrkH/Yq/vtYX4S4IsBZFE1xUk92ZPnL
Tr9bsK7mwkIS5Z+KGlcshmfqBCH7o2lhiaiLcUnHCQqhlYigeDQNYnZwjUnmc63oXnlk/vucLH4N
7XRsuGy0biak53kYbhq1TT9TQ04O+l2e75533DP3ot9PgEGHf+YQHLyiPIXGSTKSSZl+uWO2lZ0N
mCI4ejgwdj60yVzEn/NuljjmCmtr2r91BCToYGB5y3JYWJPpHYxiIHTuZW6Z2dUuUTR8bd6MvSTG
OVexEHU4DnVt0w0oeG6C4UoVtTwioGrirj93iXyOWYjwrocW1ag6C2zCJka06gm3pXq4ygZ7Jn9w
iB/tOK7ilCcb557LIpSbaiYIcJT/BkfuPOhl5DPNZKYXNQPplFYpa6y9mOqNxizCJNelsj0sycA2
cgjJhjxWIJ086Dkt6yCBQZ8wJX0KdpIZR2OA77xLXF8Tax0giGvRV1ti6fzsUQrWfIy9g98s+w59
Y2fivEnpiLFQe9G0HVqmeowtXR2cdbHXIXiM7BWrsVvlku2D/rDTuxjWIu22kvKlHOfzNKDYzM5s
jg8axhLMpk2/1fCZT/rR8HaiYM047dSt3dG3s9l0UWhlmg6vExExnRxUyWYi6li7twz2m5RyftSO
AX9OkuBk4R3QZ57w6BlLugyOtVV8dsop7JLoAEDQb5qPOMDzVDI4U3+vXXQHiSuwV+FFQbU3hvFc
wKi0WjJCUuPH4ZXj6+7JClAvQB5nH7K5NuN4tifnJcvkAQ+RaIlz50yrJPb3StkkovCkeAQV0Fqu
DcCC0d4MT3yHnOhVc4/QVdFxSOStQbpX/1aPBZ4NTsB4P0+/Ix6PcPbW6qcrbKYxJkBI88TcblFT
fLmUx37y5eBz9IYXDyvISFvYK4iuU7/xG33+XEEuhTo81OcRa781LPcaP6egGqjCD52PEJVgc9dY
Tpucibx/kyB9jIdQvbf/3YC8loLejxulCq0nADASx96ZOisP7L3pM4FLZ3l2p4AqkdSI8WVuuA6p
kdjJfYy+iunmSUM1iowjp0NQB3zvvgntxN+hvqBJ40mz7y25uNG3kDXlPKxfczvnOy0kaGLTAnSd
cXSiCydkQa5RDGEnGGaFhkJfGPF01PUKk7zywtCaAM5gZQAnZthNtCDW0a2RgbOhZoa3U/EP/kWT
CENh+K1D6w0yoTackmSTMB0IwAtQYazJZ9RG5V2MX1B5gEQB9aeYQJ59JvSe30ZUIGn2wt4K0v06
5f7vtF3LFqJhOsUAig8RHchz33825MzCRabWbHYkb/YfELjfqZCa/A2VFCw2nbr0MzC5iZcFMnw0
ZTdqrTB95nsYp4NKx2h2dv/ESJ98qP6f87BYB+rnuN01IYNpVj9HpIYNe1UmNuaShoP/6IA47K3k
+Hg1SnI5yb0hEmJFNxFwXP7D/mx+UC3GfKXmVhsQWnwRg4re0ynWeFPJPwoGBa/XmquJIHTeSOwA
2WL6g1/ZyLca4gHoBguhjwEeBwh8Io7W1Bw7CiSJyDqKwBa7JX8FhyDlDYWFZ+WbjBZDkKEVOu27
1zfHcR6Z7lLV4eQxo+AjYvNqGzHqyqtTjwR7sp9vHoz4dPNLh5dEMss88CkU7dKtf8rsrerxCwc9
cKwRfz5SIUTbGYcRbVUGtooJXEnrOh8tIpgrkEyE1fAc2+WF28P+znGSz2z6CFEcUF5bCHRbVpBm
h0XtxkSDDfOytT3sIjRSXAqYHfqaOFKm1g5Lq3EBBD//mTJzFxWV/XTqIY/WjGb+b5kSTnf1rWmH
TeY5Hf56I7q0abNOGVTH7cg8n7p7qj5C5lae0y+Hta1fLA2CmPUETdLGpSYh9xfdRo7wV0cWLdtI
MM6UUNvijVdaAJRGmAXoXMzuOIFFNfV67dTvma6m6mRm7RhrCKzUNcYeFVUA1sLbSGNGxL9lOpFj
w1Afk4GwM6AT1f2vEHQtRy+JG26UrubYomboyGmjm+EAY3JQVuM2QKM5dPmbVrEVgJTW4l/74Gfh
liHwFbZYRCMrJZTPCxhjL0i3DJmRjl7VpDgGvOX3rzbKdW/Stml3ZRrKV5d64jlu5616BObCXrcQ
dMJRnvS8PjBpiYZ0lUDrA2dYo3KeEaoXuty2JWw95q3IlZnckK5Q7iIXLQ/mRh652cmPY568lW75
POrwk82m/88IpvxmkZxx3h8EQ4OA2RRf9cHpIuSlrBhqTDt5/ci5KlPjE5dDCQxFBOlqLIHymFvX
oAKKHkREFHTFDT0FoUG7PIlxQKFDKo8ppdgEw1aB9faWqa/h6mkEycTMjaZDZqJjQqXda2CkCpZI
IZl6Llu1mZO6n8cVn5Xkl/S4//biAZnpDtk3cwgm44TaDRC7C1Y1DNmB5xfTqkj3avDu8NNHXOXT
bjGhVxs7vWOI4J1ayyNhAvUyNH7tyo/HtB5uDsRbHFXJz3O/nL1uYQwXD2QDORqujkBDM0+t/97W
M0XRKVV/9uEMpzkcCfrQ14xw00S/x/qOJ1QwxdMYZWcO/nnr2UZBUlT7WKXlMiavuJY8Kl0FphCd
udZwqjL7bmNQFw81ayvwdWXJo1Fxe/zo2CB47PwZehnxvZ55SIcMMc4+a9l6FPS10PV5Ggf9oEhw
JvojzNEzISg4MgdefIYzzVV0G9YHM1WXVgOG4LP1dkV1G5yt9L4L3jENYmXBtxKePQgc0QpbfnlE
lJGkd40XIkpYTPbXINI2Tt4tR44dUV8VOEMkp5pIv4C/w8UkoWXrniPCGjcoPIm+ZtSGdL8o453B
NNrTRmXgRQOKBTmBblYu5r8+QMaXLbWhITBw2hsUX2oqrl5hN19pZbXW2F3T5OJ48Ew0mAZU8QW3
ohZxvKbRdo6QL/jYOh94YxiYK1c5Q4xrxhwX12GHF9nMsIPcU2fed+l3Xcst83A51RjXWPgCJsac
Iowvl41MWvqLaamjqynqi8GMkZ6+QqXl9MaaCbrD/Ne03wd42tzFNEzOcqbI7leN2Lcxbjlj08Cc
CUb2osk1IhSurcJ1gYkdul8I97jvvqd23nnbpmdijb7FZo4nhuFYDlcPDQX6xA4Yggujv5L1Zyfp
c8vh2WSRIQHSmNSAWQEWd5hPps3GxmU+3zBvIATdvVI8zSWQK+kfg/EyG+DceSN7hPJsImp6INjW
TIcNYGYesgCCV81mpdPZOLyRxYifcCfYL1fl2cLm6/r/bH6AkaP4tOkhEkTyqNUtrknfstZq5WZ6
2GuuAbFEHp9dWLBmafcqgYQ8bksjAQTEiX6Ft9VMzzOXiVHHXz7fdO49AjafHovEiHSZsGc1J7oj
bRqn3Fb3GHszVczrCydcSQPQpRkXF3hmqK3mJPcEGTD8j0HOs9SMwmtEMjljd2Bu9WlGVteO5yh5
M2AcMP6eYCIaVw7ztt6wK1vxMsik2lfyE8anABgUCW3PhsuORqjNzB6JYeEKVvflbNJ7D+Xa8tjq
iZPHsJuNV5wylWFSq+UHisuAQYzaqvkcXTnKLn4I+lwhLphWVcB8KeIxyg/QC57C/No4l4LZk0sK
Sq2hvp0vgfccFmds1yG9kn9sfRc+6rCs2teQ7s8lFgfhjQhWUsxk+vHq6oO5LwIfbWN5UDvRpinP
tQoKwHHOcKZhQzlfPHEOku46xKR5QhjOU0xuxaZvd6QhAzTIb+pATNCrdnjdAth9Ce+Q2nCZuDyr
fJOyXKI1Lpty0YLUyfCFct+F8qEyj4zxqj62ZrpqrAaV3xe2emkYG5eIGKN3cQOUDAfjfdxhtA45
akn86ddkc9bZNUK+Bw+F2gKtPI2yF0YAraBFYR8JUzhopN9o5xEoOt7rnKOXkxHPPps+doh34Dxu
LFZMMOaONEhQSsgG+VsFS24grabMN0nElp8EjNkwTwDWeJqTrZ+cRirPgtQYO6rOWqdtq9FfDW5K
VCb7M7bu1tgtLcjPAZor4X+AazGUbTSDcFfgV+QOZXdgLHSJohw5qbKA9/1jDHnOeYiVui+/6xHV
SATcitVQMcPU2gLvof6ZfB3lF8vYccQuC0PRvMY8YQlcR3Xa9Y+uvEfYn8WLTUauOkvNipkXnAcG
nJaLFO69R4vGSE9BZfMqWwwxQ85SPDV2vBRsq9tgA+tVombr6OUTZL3ZhNoZKUl97uNvuz4FN/fV
+pneg+6zFm+jfeDikShUXX4WuWEvTMpgdQ7r4fwSuDHBONlzga7Hst+bApLaLmKYWzF50cKH/d+u
E8HVgCjxu5F7LWEbF/MSow6g16v0c4+IeWaSZPBRVF6ymULC1bLW+C4mOvvHwHSEd6Y0SLrJv1v4
ZbOBXwBvRXkyeYIGIqjwf2BMxcT+3zWDFo7JDvWQxAuZzGtV4Lpd+q4L7VLx0OiA0QwuilEoguca
CXRFiE+6D2XxbSNkrPmjZpLRuolVolUG5IBVqD+sEMa9zSa61PtvZsmbEqGJQ20rOHbmCUhBaK3r
gJG5j0Kf00SVU/ApGsM8eM6IBycslgbtMCUe4poQIaEgCrhmT/w2EuVQF+U65BrRrXPVbgviTkf4
LAmN9FsrbgkEEoDxahCzi72z63xYw9qlqIw2NUYaZ1e0b5iqR+LUeqA9G7c8Z8h2FYJiG0eXoHyx
NdK+j5zGE5FO17Q6x8ZJlycQtNI8avK1rn9i96ADU48oODwf1zfvQNc+jSjOYUCiPsA1IrI3bNxT
+FxnsLY2RkMG1NWkgvXcHy08NDBlgvB5Fs+D+6r1nzGGcP1Fd54Y8D8ZIXLcVwYpHHWfZfkal8d5
wuOx7xBWuY8q4yFnNpHbF68dD0OmLCTbOiXubeZs+fG055z+o4vCzUREqF7QELCR1XPk2HzazTvi
J6QNn1n1jtle8pXI6suJX7PqC1+iR4M8aid0bsiVGSxIb4Wfby7ObvHscy1pTrH0q7/AuvmB92Q3
v3mxysD5xCwLcg51GyBnGzMk6UAA4M4Nye4e5p0NUaVFcccwedWzWCQWYDGzaOsnXHPFORGbPoZ9
vAIOPGG/N4Ba8bAiRqQVomvn4R3Ix056EjbmO2dEHW8jDUTgWwj/mFkbN6+2nYuHB8I+5Ks/iSqF
vAkUMTgzsykABWsr44eFahIeInTWkX/wEYZCIsWFAPfZX3Re9DTR28GoYmQR2g+17Jm2qLcpQ7hT
c9w+clFZx4SPTNM+Oh18FXAj3vhs72G0r9BSuxolHnOAqqXzF6wqqpeWH+SMBDfwKGMoc3pEqRaf
Mnl5xWeGxCR9y+pLVGzmZD/wo30U/D4dWsFpKF4wMULfq5yt0nCn63Z+CasTPFcSAzzkI//4Ltv2
X8VnVFDINAikUYniBGGxSCGEknjH8lJ8dCistTVHYwEcCSFztRxnxETAte9R988VH70CfgGOjr4h
GmAgxA8l/pgxSrF3h3BViG+IEtgtYQQxy6JWY3d7DC/6O+2c+a8+2CfQI805zBdMFRv/1U0e+nhp
iksdlrcce/OEYGe2vxIOSEafEYmgaDFpQtBH5zRyBJOtLZfvsXrORXbTP4jRJNJt6SScZ3RFaTft
rK4ErvUifSqWhWUjImmWjZKukls39cS+zs8l3ywNGaEpQXasegjQZ6LoTXftU+1Zi/bUZnyThncM
Gu4VuYsIy+OhItCJuDEGoeAOnPSVwHPoX25CFKf/6hVEwoR/hnczeBHqGPsREAQXTwXp123/6Pn7
wwObAq8HFMSVu+rDS4qtvizXMuufSvuz1OhzjV/pbu2BaOiKZZ/q0gknI/ApxUK/xYXIlWzQ51bX
1Lg2YqPNSADMH7f7Nq1NrgJtunMH4xjyxX2Sh5owTf3LDD4G+Botgy1vftYQG+VyF5TvZvom+w3f
GKpBBMC2DvW0Oox6s/JPTbuxqm0TH2f7s3DE2jCbp95uFhkeeGVhxvtfz7va9Dd0K73mq+k90tsY
IbJx4p7NJ2MfjNwglUYaXAyfw2jHR2YuRod0bCsEkjk/tyB3F5nfUxZnIcc/mIMeW9tYng1C5iqj
46MlwIIOhdYoCe95wssApkNzhvdaIlPIDHC99DnDeexhAwgyiHPj2ZIg4aXcJV2yiQHMtOM7X8S6
QTfT9Q8HppyR1q+lSyAfA+C0TP7M3ENLmIGKrEYGo0wiuFmiaWKAVcu33Mh/HF9f6kiiXISmtsta
fCAqtzUjJMGBcaQZfMlLiqrhEej7CupaHqJQZOxT8BAybEU6QOG5i02C0pp5pQ3eSjWkBVxy9aXh
ozq2unUIaJ1ofJzCVlREHxHQyL5pBPBO+0XlEmQXijqgu22KcovKmWmORwmmR/8xDcv16A73hJUR
eynCBXV2eE/4NLaxyLepkd0bUkQ674fgVTg7Bq5w2jrNpZ8giXEgN8ejyZwZh5mAP4pmWzPFTDN9
6xH6ZTDX7uGJfAvs/ZFSYX7lYt7pE0Xf0sVilaAuCHBpKWCMEV7R1CJ8i3BDcOWk5kbTvVVu2dg7
UEKZHROaKuRqSHsDkQ5FJDlfocc4kQ2JEUBaG7VuF0j95mEzzVlZajwRuR9RXqcv2Pzfwnr80HP3
WFfcH6X/mQskP2kaEPU0bMaJ2zZxGCnHeAnxY7H1OTcTjhz7O8sGjw8lcnlaIerq47AeXKclT4ex
Nva8zTC7OBwyUM9deR2F92Thb7rb0ZaRTwwaSmgEAuLZZZynMqKCKyPYcGJh+TcHCN2MmrZcixad
s3XMVZ/M/423WqCHXZUcQCecOrQRki1RUqaNMvytdT3TQAy6m9DxkMuHF1NM78yiHkXPTsao0MHG
2ZfqXBPThBE41vfWqLa1NunsP2fGmqy+lllCa0cviI+k4IaIfJ+eSgOLapuSBT/ODmdQ1ZIS65r5
v8C/B+STZLD5ap+3WZ4crq9Ja6hHme4VQ38RWQ82NsCczpWdV8hY0olRdEA9EYUEzM8wlYcJ9Wos
8bYyssXaX+K1E+lixnsQA+cAsvBIpPYak/Q+SEYYuNdMSsZWj56rln/foN3w8JBOYXqA4flnZ/Pe
jUm/0wdpsdyG7huAn+ptrFF2fe9SIEaVfx7HGQ+E8CP2waw9J0wrsQoKtyxzqUVs3tmyDIFOeJub
nL1tXM3oIl3nHvfBPyP5xuXN0zLbvwlDuDab3it7Xljz0aaSr9AFJy/98B6gEiq+TI9lmRQcpBaJ
aP9j6cyWGmfWLPpEitAs5W15trGxARuKGwVVBZJSU2oenv6s/Lsv+nR0Hyg8SKlv2HttBiQgUKYl
e+6JgwhhNWQz5RFSKwMiu+fgLDa+O4RaytsyEmkr3HxZ1IF9GaC3u8zcrOplQjC8fPfBmXxVvDbQ
CY91cCwwo3QTQpXgc8xvRj5w26dU5DWrO29doKXsmJPJhFvaSC8OessgG84i1CJT3lyJ5mmA3ufN
h5bQo6ZcZ5jUYv5iimcnTNesFPe2BIvH2URIEKnTDClcC1C+dQeAmpFjEKan0RdrYz7AgfNF8qx/
DBFADZl0TjGldfTPqEEoifSGpiBgBrgm5W25s9kCgYINGfuGrK7HQe3T4S2cTnF4KEtwytZBWmDa
7SviolsrzecIdxwXmuuN76POepXMV5EuedV/j2oTLnT8D1kKayFFN01HzxzegYk9soH58JlGuCGe
WYv0hg5sVfZtttWP0YOAxh1Qh8NbHwDmg7wXDMS2+CssLahfAK2izxl4A0yc9lZ6qyx3p31w47oq
yWzx5NWNGTjXWQCPE0IQ8r+M+YjbsfHdpKLblI394rFxw/MwUczM7jaI1WlpgDj7ZA5ggR6Lx+xN
p7nBj7R4gq/Xv1fFzuloQQAPvQ1a1V+F6omJ5TbTqAfmurCyWqJQ6uTmz797vuSZdWTKEoYt6n+b
iSigMxsZybw45r+Z3N9IbZcfrW4h7OYQ+VfdLKPh2lgwh5aSeDROWJ76nKVOkuFPvDsk4ZojRkwu
j/49cJJjCkSCGHhVlxtVvnWO+4SKcYd6BFUjOFM+esILuUMsZPVU2dxweh5OL0OKOcLriD7ViZkP
lVF6wSo0/KJR3QpQlH2n/uT2JUfPF4XzduEuqD1v0w3+ifniXNPwKyc4JBl1TSyh0omNHu6KnAsd
y6GeJ6fNE456Zkez1UOegF0od6q/GGwWqxcjv8nOIHISIDHPRsu3tl3YHkRo8X6ytf4YfKbleX0k
BBEQMLvDdDoY7p68LxyaQ7gX/sPprAuIuMZglI3mS2eGsxegz7STik4fM0d+rKCY6sjhCvBtiDjS
GOwDonRvHfvGHRgM5HtyVQi+itkJOljD5KcTXzL0qew+a1C4cWk9nPxbMMYxFRkF8JZssRykIrCO
OfX0GSHsi5rpaA/9xcJ6CO9/I5iZs0qAcED7vg7BqUmTQWfMBS1Thqx1euTIfZMpg7xCeise7VG7
d9RPjJJRZH29HvzuIQrzqUUU4DI9FBMQPlsqJKpnRHNmvNE9fTVD8KvHXdwMKz1cmJN50/fi0uQ2
s64RwxKdoIMcFBU+ik6zRlk0FsarlcIs60Oje+G/Sb2OzL/hT6ggXHiV+eQ2b9zNG8fAzDdEUFlk
kp7hlgwJzdYILB1EXdIpYiH6vRmm7z5TysyiPLf52pUwdj4+kl++h3WN2U/GbM+HZZK5RkU63tiu
xpwdJVGLW6MsdlaAMNneulypJAZ8yIxwXWdgNAShldlyS9AJXEp0IOXKhrmJP2dtEU2c8VvxP9kw
YCiYcTJW85ikZpB/VcfgPQ/lMSyT3+MC9I3jJVjUVdoOMEgWB9lzg2XYUd+iEHjxep6C5dQQJ8w4
hTKFuXJkWiwREHNYzT8iV95SDuZF2cek1O6Pbh/3+XF0UxIVPUNxVzAWmCg4uqDA3YouxfWy7Ml3
zWOzkKIeQuBKc60HKllC51YTbqzmkehA1TAMCUvxggeBrcNx7ImwUDN6Co8JiPqZe/yCEdSueBaX
OC+2VU1vPXUEL5Om6PMiw2J8mbLhUA7Bvaiba9FTIaQeuL1yvSCNStk0Gwpv/GlkYzqQJKAkF4Xp
MZx2k22R91y8VfrmBemBbJO14XyTDX6VaKf6LAduhokGkjRJCapmgz8cwwyUuXHnTN8nLb1eXb6H
ZXB3XPEmXB9jt0Go7/w0I8D1rQ4iFgTGyCfdo9t6oPaFYb9y4MBFiJptioCI7kN/Pw1Osp5Rr8Yw
ghqfcUbZS/MqPGIc+w/tWiMfpGrsZ2QmOgc84mXoGbZhDAMgYu/OjFM2EDG3Am+ff/9voitvqGr2
Xf6VGcWByezMYNP4NgAWif4csBZGfYOCSSM6/4h1DZrbCuq1H0BwyLmFgcPiXfbbn9zBsYGMzkJr
uFCRpxGtymNErJci16qQsE9aAI6OQTX3mFa5IXWjQqk+QWZozd0DjJe5M/WAF+SzHb4PScV9cl6Q
NvS4h00WdrPsrzMt439fBlvr0QNKANwki/5Q+rofvXEER06NeJfyGIGEpl7e8TZmY2atzHXNotr7
jDycnsxkw2Q1NVclsAVwXa9y+UHzEsy/R5snDcoDag0j695zQOSR/WwO01MpqmOpqpcwVzuLFXbB
a+owGBHmyyrpGmM8lMg7kce6THe1grH9CdALYIPipi4OLXrMJh6v8ykvpoMQ81e9VZStlp5GcBDa
pCnoGT2VHgoL6zCQfaBXWcU2W+KNByM4Zp6hDQtlbr642IeSicl1Bj6Hxnnku2FhfChHviwVQEii
Fa7BAQzwMr9aPDpq5tPntxsFVNnZdNaT/jeigAMzNl+o00uoXL237hmhwGLPOVPC7Cfs3J3THMt+
p2bz3tORGgJ1OM5Mi4W5v/bC5qhNWxyMC2pM1vj//K7fDs3n8C1dNgLw9RPcDLANZyrPqGd3Ep8r
amb++sYuVjVLrcyLfi8emDLBRzd59C32VrlnFNX3mjKqpi3QqDIStBJPsa3kutSCc0bxOQi8DsVE
C2rBwJDvO8MGVQ5TBeSh3AxBiU/hs/W+C8Hy7ujxqRTB8oKcIrGjbb4429h2t2kYPxeaCYAEZbK7
NZgYm0V4s/AUudpEdJTvVVq+CD4rjfL3vUM/wO2a3ma2tCav1+4ZlkFAHYvs4KTfsdJQd8jRw2qJ
d0HpIX2lv7TyU4oTdRgYGkGgeYo1dMX844JGSD2FqYlxCrVQVGWv6CdzEIKe05309d9TmdjWBstq
QGHGVoTlKKq5HeU/ftLhNC80JSwEwOS2KBdxP8hjC/lUsP6aZpbz7GLKo8EN51LEYuBoMI7PEJOQ
AhuImXF+IaUB5zWUZ8H5ND+V0bqVp7kH7Q2ouR7PxFRBIfOn41xt/f5cAKnG5jXMMvw1KZzMCYRf
ryaFji0LG59+pfB6UKd2VPYTcjasAGreRmI3uTj/OLP+NtY5M7xLXOM546AUXnDxSzaP0JdgTxas
4iDn4tteMnx0ESbapZ5fVMHOLtrFwLBKurzUa5BWN7RFFkurLBz/Waz5Yp+1WGgS6qpeI9Z9Y6E4
xQDx4Ghy1cC1e9GHQMDcOhtJTF5epw7ilRdk3moKmD7HyBTl8qm+xJK/ZeCjy9K6KnSLRgcYA6pP
mp5jyZmqjL0z3i28glKM695jdstnLYFpZByUs/WQjbUbVXMV8TlG0JodW06+LroSGKGIUm4Vqalc
XmWHF1pRrUzbniXZMH7CgCG1atmPlty3XD362yqj9toz//IXxY6abQNwYzemYpnD4b7wXS/Edk+U
afn0qZsS9ArzclDDSx80UF3Nb6Kw/LVtMA5RObQguMsTXDV/2VvMSA3bfBoIPlqQUzidAR8ElVCe
HRrJU0TtGPjagFSdSbJHLnetHUNJJO0w5aot1KMrOAxl47w1GdDkrlFXpmh/XQ+QYC/0TDTK1kx8
8XxpD+DZt76lb4KfA7kAzIolx4YnL5igjgE6cwTzOesM6CnUhR5J60YcP+RYvtazvLYRIQTgg459
s8vq8dRn0StdyclhPFLPxpNUxI2wQu66bkunjpues7ra1OSLN3ZzEZW8GyBg7UmXIaaDdpps6qEj
0r3Ifti58aJ03ATSILgd1Xnp+HZhI9lMBysuYueRNcXfuUoPFoONNoR1U51LhnBJszAgHfAOjQer
cVDnNcPRmhesfhQrhYFnzOO51S35QQmNjpo2NMBO+ieU/GYrnFPWoCMZCQebg20huu0Snk1ePXlO
ZizWDV7XbCAEPBxgbYCvjAlj4nykFhjuhmDr1zQvdb1OSWnQTX8eBKcuK45+FV29dt75/ue8ZyCx
8/E3zjy9eHxYSXqCLY4s+yfmbHTd9GyEtdaUraZIMKfymHEyKqGvqIn7HQhjCFDUW5Jgi9G8DUAn
ari6WcKsZ5ouhv/OOQqkZdn6Hr8W7KIAo64PNksPJCvRrVVtfSg6t8ppWT9XFPJhS0tZO1yMNtjt
fpBvdcdYbahYChEQi2JGJsFTOIPNsZPx4ddQXl0JILdgrG8zg8HCzkUFklUiWG3c11mqmY1pchvB
RsL77YjrySJjm+c6FKu59CBUcgswLEd/PJRX2/ueI5bMBa+hyMffRgdXhaQ5M6xPWdQ89UNBLAhn
3Jzx7C52NjVvRt/nwwDoF+8t98VzS2h9PY9/fcuF05gOh8UrnruAMh0bzNR9SMlpJRYG+RSO3mA5
q+4Ba2YVh/CGaf3BJF+SBP7UfFhCc0UmIp5H5D9kherqn0eeYbqvS9UQRMuqiOVcExhQDZaExxhx
likPgKoxcBe136JSDwRAb5WPqrHaOaTD/Opb6y2hRc/+iYAAhnlhoxR7PxkWfENInPRB+AvggD7X
sdhE2slj6Rm9ybnoJzW6TVyT0L8iTN1GFJ4MAzKMHGlYvfa82PyodPpn2+BfkAB4WrQF/bDcUAOC
2OvsH9fKTphpBsBu4tVYVALmfNrlPr84S+8HzI+1STKe6u1SryueKL8Gt2ZpEPjnznD/XMwhZyCg
8AiGZnmdYRgUVd1R+vAAXrJTbW6dqvnJHOoQzWUc+/Euc8ArGs/qIwRQidrKYTiP2Dz6fPitDwnG
Cdj3cCvjovVY/4Y3T6mjlQEGSmF0+M81OhcDTqQfzAc+wHWDTaAo3G1I0F/bFRCD34PRf8zL3wrG
aR+IR+09W6Wui2Pxk/Qm+5OmW2X8j9uF5IoGe4wvOzk25wJtekYYoeFER4KwSQvsqHeD0NjnCuKu
kR7L+WhI49QyBClqcORTcxI9Qt2sYVsMk4DK2yvkw8dbsPTt32FUq8GVa1cLwdPpd59izExrsscz
vqP3HIaQUyqSwceTu/ydhHyPrJqpAbxkq2fTj161nLeoIjeL5ezzmRnUTE0yVfA3kKny4Ca2adPr
Z0HG5IEnNIl72qu1gDmJWBWYsMLGOTgsy73vN65osZ9emWh5y3GpSYbO5M5y/UuKFiYZ2mOvmosJ
2wmPYFowAutmFHWwNSYHh360b8KSLD8PKTE4ZoG+hzyPUshd7xEwdBX89BzisDku+SMGUD2HLBbr
LMYdwWPEJv+gG15kXDwvLkksU9f/SjmZgRCuBgE3FkOISRHvv2RjzJHbjN3Go7/KOsLC6h4WEUIs
Yb1Hwn+Fo3shiKi5lKV9msvkea7efPCSYLwp6DZa2TVH3SvsURdf40/ORN6s9xRsFO9io1OgwKwC
pwAb0RgXI+NxKZAjztQztTkytmiB8GjcPYzkqpGA/fX6pWl/pR16C18l+6EqQUxlyb4dQcGxOjK9
yOeMXU2Vd5163lPoRSiFWt7B7DDh5i5hCsEkgtqorP4shKW6hL7TvNxBqACFmU1sQgtBdyr4YBbr
UXRa7BhFQedjt9lC76HecmIi+rBZCSeVDFvck5zEOccnvSTqKydNzKjIhAkF5+Y0NCCn0ZBk5fPk
c5Pb03xLW4xTOZoUXH9odrJjybjkUCaHyfR/Es9F5NAxze/4iayTwzrt4VWjwOhT7kVZszOQD6/+
Mox3XcKF2V1BlG9c92jjQOJujpmC1dbICfdnkSk505rMBG1FdS/FX5mF7xW5TicBGLMJAHSC8Oxp
kdGetWtTJ3xm5K2UNhvDgQu4CrK/dU2PgbIab10WMhPLDV43ODbHIQhRfUwAFUdSA0fzbyP6E6sT
OB+YH+xwOLS+Cte5DKwt9j656Y0Oqp19jfz5UJjuTtIe9/LVcN8xPZTtVx32WwwyxdaJJbKR8ClT
85U1DQeMoaFIyLFmeUpAkiL2N/9Rct1raug2cZ4LDf40vsOw2MVo1eqJkiFVIJ2YJ5WEZcgm27aR
/ckeng8+3/jVocZLWMqtgC3Il53jRDDPOI2tDgXTeNYa3QIgiH2v058SzAKSxSc9GlyiNx3KpDyY
IwAstK+pfN3mSPD81tsKCBCOOf/yK/scMIUn5dfHdDXPxDEPMAzp3m7ekF3jnLWNB+oBK8lQvCMH
3EfVIWFSSZGUHCvv//+TFxlWJHhQia4Loe0RuF3roxgDVomg7X9NpFE4Y7sJtDwHqQ2uJUcL7Kg1
26+p6V+IRGXSwBPVHyG6gwXoGSFhxFrQDPk+APgLCD5E0JJJFS2pWbI2YExWmtspfGEIS2gaKS8F
OsAiPo348d8DRJ+9Irua57y33PP0nAApmFjsyxFdGN5z/HoWinjmYCOuzalc+9D5XKf+m87bwEbL
gLDCdtZ9NWxZYu6Tzrj4fvdjVwZGW1SKCWgqDtp8V81E0D97LPm1upvvsXXJMnrx2ZYy1hnr85Tw
422EnI5pvaOTTcZ94QQlqgdCwCBPmC4EoiA4wgb4GIaWaNngb4pruIr+Gn7+NtWX3iCdVyOku+Fr
zsEVgC8XQBGn4FFhWPk12FRzThkz4cv0dAZTKcxfmB3YPbLuOtXtycQ4blvGc99/BPV1o7cynLV9
TLbhyREDz97yEJbpU2K2m5FlrHOvEEOq7BEjS9SgLIsBQtmnyGJSJJv4KFN+ARNAdK2G9E1487md
kULR29Fmj5fls0gZbFRzL9aiFbtGYq3HLcaeaUh+t2JfgRj+1TT2j0Lz7i3Obw5Ox9I0vM/6CmSa
gBPvuDAo8Dv4PkORsY8NSf4duEbmhZBAo4eM2Jdajx6uQ5gBrAdukzo1ioFVXg7fY9GgOpIrE6My
wzZMVnTXIbuyfaHopdPZA/w0J1yb8db3q2eSUA9jD+EgLYeWUSSvNSnXOd92NDC79CNeNX7F3zaj
mZVpo13rIegFAXF/Fob+cg5+NQWFoXGMUdSYOgOlsq5JAJlnqg1yfgPi2upnq/VORT1fPKTRIxjR
zLmzQ7mmzduYljcGhhfA1m+LsOJ1BzKR6SHPV9/blBYZVEpQNXoToUki+UippWA58vUvCTHfIYFH
jIJHj+1XpMKOdsbENRlPT8Irx2NbbOXMcXaxfEqdwjm73g44FlrMkDsHP1eC8pJ7wmfOHFkXczn1
IwocbqDUOjQFlgK0V3qLZ1CMdo6ztYRPsliBadDaGVBs2ki+KNn8GIX9zD7vQE4SdrGNasaPNifb
l+/Zp7WvinznInqMhh1Tv52OrUvVtkogBqbEQFgs3gexAvy6kSGWnhilpMOEf3yu6GznqPmTZ2R7
Gv45jxirJ0dcF90qxZUasZdt/xpYb2wQD5i6GqxjJt+cQ3NRV2SjWu54ycGNzLARNpCH4He0KNtS
FsO1GJuDbTwHo2thh+dx3ljMNIEUuzHiyZD92szgaEi3HVlEpSbtB9AT6nkNjAamGHm3lvUUWt0n
GRooI1A9LSXGHhtuN/Mm3OBMEJ/yZrqPSBLkU1tlxBS811HAgATWcXGr3TurVUi49BcBmAz99nTt
q5vAJCVpyP906XsZkTbWB3M1w26fnEA8VSR2KwTWzCLHC/mVq6/RhJOLgpUWhoSZW8dIugB9E5v/
hrFgCbuT6b5ud3n2nQfbxBEfxO4xnNpMFbZ5prxj9hqF7sUAOz5ArdaP7ILnSQdZ2orOBdwoSgUW
bCUOg5A/Ab67vPWsXsuZiWOz1f0xdG0hT3nK9589ClDZDp2j0xOK7BRUutEvtyVB5xbEIaQ7Gl22
mMW8aoX5Z6rvRvJz9NL5TacWwJjrze8C//USmesuZeiBhFedEElw+2MmI5ZZbv2lGpiPJr+sgi+7
ze0/Lv5XSkYOTadgQ5jTf+Git381wP+4zOONyYABnZ+NFuM7hp6Bgq1goWqLVG42lgHubAhwipZp
v3UjsGzDUu8RY2wCs3RgclrMIOvngYUdE5P7qMRn2Cb7BKBUDwPUgI3TcSjz0iVcBmC4AaxRn+Ql
4i4pzbghV77+NiHd6Pyzee5vCB9TewJyX2Lmx6bqjJv/7sUJJXUEm1pSGCqPFHP3bAu51x9oM7BO
du4Zik2fMR6Bar7/rffR+P6djJl/e9c9EmIhAK8mnTBrFsvdWAFslGZ8GbnwDUxCLQcJpywW+PMY
wSRDbgZ3Toi9foYmc/fUEebsZYkPOVDeBsmiqGuXv23VkyNItl4zWDv99RmCRNFhZymd7tbZ6OIU
+yuM6uwkM07iipKuUmidh5Txd76mhRPjLTV3XCMdF/5IgeBwupT2LZx2WKQx7WTyYrvfTdBeLCSh
ibjGWHM5ACSpftG5IYSFpVyTwrSkhOqXIyLsT66tcbh5TON8zatp3hHkdsQX5oxF8podZ0wMg419
zEDexDp7LHMWXWtVhTQSm0ynLtrYkXJKhWoV9VgseVShqqdQxi3FxOPeAMf1POdJCZr4Iqdk3nH9
8Pf/KglEmxrGsG4lqsuSYXLCN6EnlkG2GUpmoFRwvJWCfgeX28A6iF4LvtGNW9ssXQQW82sMtzCn
G2ECGLar1P8ueXymQblt2hgyOU+Ejo/caLcw0db4+SSwmqpei/FusxCmGmKUvHZKTqt6O9Zym7ug
O6DB1zork8AeygMDc3zmnE0eG3q6Z46eXpigSaH/Z5BUpyeEUAyXf5jAidm5GMX824BtkxvDK1+v
Shh/kJTYOigXj2Yhb3pBGcBIQPy/zJ9zh6aVJzOjf9NhfjafeVVGcptZDDm28TmN+XmmWA+JAWuJ
9USkT0HcQNEtI3xb9X/zelwvBpmSvahP1AUkRL4ArKY9WRf5U8DAoJwPM/sBYLx2+NO6xXpYqH+8
6SMzxUVa8gnPN0+D8qpyphmWH1xMFVy79hF2LEbbnhq28ezt0HlfbSk+RzwjgT/vG475Ocx/JeYn
73Qx+/cYv3cBfg6Wp15qY8rMOxYjVfA3qt9SA0Zoa49sE2qQd6bbMqAeL75VM8Ht3wtRrImpBc+N
SzmXf6F3iC6sNwxJkGHbFr6QPjwScb7s06ne1ktaIbpT2I9n2GJ8R78hyuA+TthetwD3FPtOQKzd
2B6S9ilVwLGqZTOC1vRWbXxNVERZdEuyBokz5j+esUk07/XYZICZkmwIAC4gRlTg8qf8bywz+Lb8
c+4CFbD4cObiw1i8U2sGN+ryxkbC10buueu9kz8Z6+Jv6Ypn6MIA339C4+iEzPsR9Ac0hiDeA7wA
NOZmi955wRXkTf17bxN+u9Sanx8J1lCeA4KoY4VIOTmRhb5MpDAVVNRLfbC9hZmkRyJlCMeswaDz
oMe8zkpewwT3VZycLEu9ozxo1EPomN8Gk29Any6MJ0PBbS0VEcA/DWpthyJ0TjAzpbx7Hg1hiFjs
VJXnknAs5saraN5KuuqAKBeDMUF+zE0EZdwCCgUK51rI/gsNOvKr/tBXYJyokoiw4TRNKvc9BCu3
n3IkfkY/fuDAosTyj7FF8WJ9LSXptWTd6N0/OlGLYE0v5Ntsvn0OazRZcM+oHxq1K3wsCTxCk+bM
AiQqYcrCtuYHOOs0Vac1vw3FhMN6aXlsouqgd2aGkhM0Unzw9KtfA6DwdXWLXB96NetoaLukkmFc
YXVyA01IX/qEBDg2kVZ3e7AIAtUcKgt0mPfOZO+A4nLOoBk6sr+3AcN3Jcy1oQUEEgqk1p1mgKMz
Nq/ciAPzgD75bJCJV97D4BzKOvaxg3Uzu/zY2ECUKX9LXvLosbc/DjrBbg9UauM46cnwqkvTkIIo
MHPIe0b32DTAJ3gODqO4xaBPKoYGukukG+QixWefEazNPyfI2Iu68zAf0nY/mc+q/8RIBUsTXAyd
ruBxq80rRf8heLw3zfzi838G6WtOJqsxf3X4dIkoegsjY7Wk8V47+Y49BvX+lePRRh4a0xVF87fT
PZBm2BwzjJJWSR2t3eiceU+mR4rFZkleyklXISEjj2TgSuVkIszUPzsTOUEgQaqb/oaWhsuNoRJx
WCnIaeINpoKp/t427pl/51unGphsoiK7u0h+4MiNKWotoNXcpzMxgPdEAzau7SJIIDhKvqNhV8d/
ZIIZj2gznvXaGIvagUv+x0HEmrzEjLV4lgiPNdDwSfBWYLwOUJz5YxmXmIvxIac8Fhh3jG/HHTaT
fJTBF5gC1LEhkcasOJEDOp2tY9aJjiAkiKc22lS14hGtO2WfyTJPQZenmri21Hzzn14d8Zytgl4/
KWxOBG8bYkuSPL6ahfMggB2jxK7yrdUS9Ot24KnIG66+HCLwBNnp0d7tt1EHZGJjOB8dTohKmWzY
E+pB26UF6Dih461bFxZ7jvGvXOC1YF3Ud0+HASn9PTJSVcG77dibGfmWy13s1/57o4uTzhHQh7i2
5BgeE58LJPIpzmrNdwblNibJq+8PFuIj4lED8IXN38Ic7XVIx5ka4UbVDfTNwDmiQjXIzTSB+6TT
8uIo9YKXMQn8n05aa5cHTNrGEud19y/4rCseN8uX33yYkt40MdPnema0UjNy9Zsvm3PYGhmuGnOF
V9d3nuO++RNXzm2M229ox6+uG7AoL9U9s2jg/zElRXLPI8k9Ell0CaCgmOm0p/Bi+HW2WaP60Y9Y
vjw/Bj0D1Qcx3Ljvg13e8xbaV/VeOnuVr3vnGsYv+uAcaji4pA1ThaYxecxIR6tRrCuJ+adY+86y
luXI0bqAeLXvUc+TSfaYTZNLiDiHwPAEWeGCPzAc4b248qkIn73myQ++zHBC5YZjagXHhQjVmZ6D
jy492nau7d5UETB17aOx7E2jO1UJPRr78KfWJCrPQOcroYf0+4w/Q2+N8WSjhZdZ2+nMn5x/NMPl
RKahXUBC7QUszhI7n5PXpIct0IhClnLWZBxRCnKuQSwm6ErfgniKdq4UGwCcxZO0BKlo5W5EF87B
x8bUclgkK9Yx5IIyobfUS9pIHAvGfpDNjljUldHTvhOVWyoCwKNX/T5Hd9nGPLMiYZw7JaEbRU+D
JfhMEzSOHUZufJ8hzOyNJ8VNxc3O7uWZ2Pa/hvqTpASz+Dr+cTkUMn5p/acpebZnkqCRIZvYYUAy
fuQFt60n4IAzYYBFRJ5c2tNejo+k/8rgyc/y4bBpLcJdA/2e8DdAp6AqAVUH85EJFqkX1HYLfchk
9IfUyZ7hJmyWrHz1YCuBqK9urahvQYtygM88qMdt6OXbPkXUZrlEQERgMDyVffVDQk/PhGhCQB9E
717abSrZAtMTtyTJz6C+luqh7wTG4BeRs0hwX1zmF30kTowdPrNk2tdLf7uwlov4182e1VtLK/0l
UelWciNsJO0jAh6t0E+JLGicjY8rdG4Z/9S4HSAfVc06N97bMNqb1rJWeJEKqX2c0ElN1Eidc4y5
/zNUYJXRQWcmJ9Z/JMLc6v/3UHDG4d7qoHGVS7KTvUOis/WEe3bFqpw0aTV3FPviVrbqnc8Kr4Gx
pm2g9SVZlCW8MT63v5XCZTjEB28WUNU4I80ae8gnhzLao00U5s9Ji2DVh/HtraThAqfKTJNKo3hi
PQackOM2CW6msF//781PBfRtXmorjQODJ07SZsEVSYkVful37RDw3Px3n08BQMN4hhE1XrMe6LZj
cKT89wYD/oQoH25K6TZivG/NowB0aWOJUsRLSlAzDXhoD08dh0AXW7+MVjLBzODDMqQa5TGASmJz
7qYXfQXoV2nwcTDnEy2BNF6Ex6S76Y859jCObc1w50bZsQCM7+rAnKXajuhL9R9f8gHbBq4Vl710
/E7TWrgR2TgYY+KXucjOLAtwNdOjxc2Gbi9u8+cs+nGd4WqV3cpfgOgP3HLNhQXmOuHk4BnHz7HT
K8kjh2hijUSF//TIzSPigcWP5Z1HLz6b0fiMnN0e9qXvYqKMd2wVyQoSyL0CnsIB7sLUXPIVxj3C
dtAm63hKZxz2aoToKgc98M7SZ7tfewG0LqdC+aON3LNyzqiGpvA29I8C2ZUznRx8uQlt2OiIw8j+
1Sg/AbaiX81PCl2IRaS4yUR5pi+ayDNRVmD890nJ7qLKfBvz5CWOvLG+eJ9qIHmC3cEf0L3K6u9s
P5nh43T76G1jj6qaPf9ZswGTKjs6CfuYvN6ZBpYVkHhya6wSbnEU8ZDKQmyxxZ1JlSZ87J0fXU7x
rM8NQPGj1lYcx/omzerejsGVTGRwgJqUTdj8FKhNwdZ5dihkHplLUWU4BKyE35g2jwBeUHQ0q3g6
Ckn/w9CosuyngFKWOf2Y2I8OuUMdBteMcaO+k5Iw4jBj/41CMM9fm5I9gVqYQKitw/lQJ18VpfUb
aIFm4gjDVTSgWqKMLa1bn5h4HV9m58dmPuMS84jtkxqly/hlk8oCvWR9DyWtfb8dobA3HaN1QnEC
vupOeCe3zNl9AukbWTHawc7vzGPcdAc/6y+jODetu5vNFiLB8GW5xb7v/k0tIjxjOtWci1aNhF/9
gB3dc+kRDUoQH+ygGQeVy/c2kYnWkmKZIsqW2aoMKIHsrx6dLV47foH+JI6YLcgNuxoUwbiE8VCQ
k1iTiGHhqjYutcn0evhZFkV3nhK4MF11HGjgM8lkaK365SXuw52TD+9pwL0Llbu5mSxNy+SdcQOf
zTgdp/JilsDRu5O5fE2DD3INAy4FgR085IL5zbMPYnhwRDQmuUnd717zhIJbQBU0x8dUHxQSsih9
uYGNi/up4UXyDNzA3j7kuAT1DZgT05J27R/RI9vn4KjiLwsBI29S/68pI5NmuevZAVYuyFMIH1LQ
AD8GPOscdbdyyaJF6DD+uIydx6Y5x2SwxDNagALStiJg3ENwroPiN6YmPRUZsukXUBfrQKhDlTAy
q/yN774ShngonxEm7dPAQ4RDjcznmhZfB2w3dKrRvjceGLbEkr6Y7GEdhj3SRO6zVIdsYVGHIrfA
i5dfJWrWgRG3g0YLtG0ZfPZk0lfpd3vWV7FgCQBVr5YL3UMVc2F9IZNbc6O24T0KDWKfH709aZX4
jqVh61/0nymHh1/K8yj+x9J5bTWOdVv4iTSGcri15ZwwYGO40aAAK2srp6f/v93ndHVXVzDGSnuv
NdcMrPwqZm5xcLY4Kym6W9an2rgFeC/M1NckA+AZVDu/bpxjhMLtMV+bCZghGYWAC6uflJg6PlXH
99QhmDPlG7hx/NeGFR5bUkoggVqYf1diukux76aXWY2ItloiKVBTtMmAz5yZpFHWYtOM7o8isOEZ
8N5inzVtgrimkz2nrx6UD6i/3sfUEGLTKw+ReY9J13o28eXkKm8l20/VjWsR4vtLFhAgXVxZd82Z
YHfT3eIbpxTl2WrxnNLFgQg7yt2vjmIOUEfWkXSTS3WN4ToLz7TKEfyG7G0Zo/CRTtGtNaY6CBvY
FV3BdC0j/Kn7LcP0UWKsEIb9Kg4vgJF5fNXgJKttc8tMNENJyeXJcmXN4J3LBr0lmf9RxtL+BzS0
Dj1YpJa7OXlEVfdn2rDIMqf4zNXqJxdFtMR9YedA+2jwHCvpQUbYMMBbY4ePXez81SUZgqWMK40x
RKElkgVzCP20+nHJW26HkcBaWnic2QbcBTOd4nJy3tqkxn0qfESFslzoVLNj1F2tgXbXSwl1haJ+
IM5LdzBUyqJEA/dwINIEDWjeVq+0fWy/hBiuVitqv0NILgQQYsb+HL9LQ30jsT6CuvnJbRUYUPkH
/u0CslLtJLgzdljMQcSVTxu0095p93YtzmVZb4c43KXGgZpT9kaGaq8LAsC93+k7cA74cFbdMRUf
bnBneJvqT4lYRAhxZHwvpLMbjAMMTmJjbfXn1oNQYogPAmFliiMkVnGoqhS0MwuoZKNTQ3RH7+xV
gvmWLtkW0Rvj22I+FvZNrpVaXq4Ee4mVQZLA00g2czpWF88QJ1RMgarxDQWUVEzPW9uacOTC4haj
X/smT3nq0YRPJCvPv6YK4j3T7jpf8nVszTAnXXdrzx8svwUNbxJ9IdOBIIXs/q7x9hH7YCfKfQXo
K9lZQwA4YvR+4/JstiF6AasjZTVZ9G85w5B4KGpYfzp+1gRmd9qyvggpNp6xrnPtzs/Qf7rwKSoD
EKXA5bo7k1LLEgY3x/MOdrirVQjQ+TWwe3bDv7x4utq7aZ/M7q3G9lknWEMxcGFGAT1bNwO/1ilw
GStS5BgvxfRqMKsQ9c0UZO1142vXzcfRhSJia98mI6GUlMHY7c9YLYfnIMlfCXcj4rEFIxrltNlE
qUe2IMLJgPlg8dcoyX6GqTdY8IV03FPmnPMLFBKjqM8NRZpcLNSA6Jk9QBVYhxfC6sAGRgevxjEr
c7WjV3yZXb/IRoTv/akU2GpoTAoz2BC4MJEhxE6dYOe9Gi1MAlzjChKdQG5DIzE37U6fZgzxLK7Y
+DEEBIMIOOCMzVbRmPpmfVN54Brl2XP/lsTAafot8rEFA7qZIqmX4melZFR+qSkTyK0zWdO6ETuP
yWPaJCHndtXE2x5CUQqZySiMK6Jvgh0Mk9joiSS5HlCO6VhhM4PgllG/mCkSZqNJ0+EIz63LrPEZ
Whb34SoX/LoID5MuXh2NRtbU3Is77bVR+4amvJqc7hBS7OiQumXp0p6oSdq5us/6v74jLSYJ0FFn
p7gNmGfrK4atqAop0Ss4iNVdGtgUEB/kHkWy3DQGBoVsp5GfM6xGz9qTxvze1cU/16Sl0vSDgw6j
CbTl1ONAxSSYzGuqDaxqs1dagr0WJJtQ8eAKoFVUmY/RrFMn1OLe0fObeyqpdqqwv0uuZUvcl6qQ
VMLqVZ/rlVLRISgOyxskfhFsZvU04TwGwNDXS8qMjunf7KI+qDcYTtrin0VJXmPyGBrx3g3x2S62
NZEKsPTJecJNUnjDxWnzgz5e4+reK9c4Yg1r9ib3mDzlpYioJ+HUFRWpGMaS4Ck1aj68VPbWSnd1
Y0b3Ql3nJYGC821id1cUzbe8GxMllGDqMqxxtKS/dwjOmO2DnF+PMYUZR2/jFcK8QdYmIRe7K4MV
zlBhoRwmtOeTifx1BvAssuEQm9leTxr0w3rAfIXzIaD1i1i5ZxTgNfoAF7ZhPZJrlmE9xFB/azf4
6eoh06zerlCvj9BpZhM4pEx7bVXmIHQt6ZbEPAzYdzMUBV2QcQ4hdRG4A9FTMqHMPGe0MF4xywk7
+FF6VobUd0dsLTmCeNjTjAI42z1yKOU1t/E3Cm2YsVir7YQHk97mKFhgXsc2wbVWGpBnRAeaDQ71
kXgJadEWXiE9owswjR58D6PBgcM3bOU3je9p2b43EZACNhwEBtedYJiSgvwhzlfTE9M17mcciVlD
h3VnwdkMyQiz0BUN9CM2lYGAxxoE3T6BPx9tTe48t+ZyYEM2YLY9ULAbHRrLYMtSIJ26iLNRNXYW
Dw90ndhFnZSPlQfBwkFKxY2/VZDs1U72CHDsX2gKM5II1tUxzlKkZ9ax857MRFaaXq4VN9OXwvzJ
Tcx0AHj+TfkratmuZSJ5rb1mm7/XqMtzbgwsMW1C+bxuJkySHcFgN6laErFE/o5cXtTZj5yoxeYN
2WRlE+LB1cRNwx72hO5h97WPSTFStFm22cAje+M5HFl81/E60yw8z9r3aKZJHj/0Rxrs7ABaocKi
xDSLbQaJ2zLskG+ychA4AA7QriAbXJDLYYpLILp8Xt0aN7Rrq5xkfwV2KpBsiPXYAjRqfteDe6lX
3cEHU7GulsuJrXQMXMwGya6x5nyH0JIM4aKBRs3wOc74bcQpUv/w+7+rCYGVeivTQFlOJl2XDMhK
0vxMN0L8orl03HJNtj34YP5R1UOG7aq1gWzsrJ1zV1R4I8LkxqgVI7irkSgU7c1G7tYZwctue6Bg
mExFhsxWwzMbX0PuNfpprFIxoZmOtfLKkclWuCUAvG037qseYkSsFmsMGWOvwesyRMKxhFqyH3HX
gatxCeTIqF8rcDQqpGkjQIhd7PSGDBTPHx3Fj8dnb39WSD46hSoXYW6Abe9AEYZUvdROcngZKMMh
gkKk9k/ThaT+JVqE4OqJ5VLe07JxyGhd+wADfPPmglNnV5MeT7Yb4SkovxoUnRIa6RNovEwxZDif
QnOZYIWg6tqnRVa4Id4T23sJxLfboYGKa0zz8S1CcDg7BBlrzr6UW02rLu3EIfD5iHMxMgn8YMjV
GH6aqTtEFO4kdUAzx3NkxFOzsuINostV1j2rwqu2Jn7WHbKEZtg6minIXqIyngJ4O6U7R8vEiJit
qYgrDTdAFYHRQ4j9anTpFSIcp02JFIwJWTR/191IneheYzhXUQqD3ADvzxSEa10yn4vuKWYqKQFZ
L+ovg4Z3DMZIJpca9kIs3lXtkFkbs/fQ/BJse5rHv9iJfvTA88ME5FhhRooVwgnDzLco/qwCt/MD
tM6daN/HQ848Xlt5AAz0krm9HcrsoecW6XSUrdFaj5kMzCP6QWV+rfRg7wVUxrh3YUKS9cZrXDR7
e3yHIhvk0Ym4+Qj7Q4g1sBPnxR9KhY3B6VMIl4POmCTvCg0ADqp4Xf7Bl6REdtZ9l/5EMP7SdzsY
D7aWHQnHPM2O9aKcXSW4C8Q+BVRTMHU/P2UlEoo9xHKVJhVb1lC8UkhIw7jE2WtUIR3xMvyXIi5w
iJMG6XP2EWYJnfpMMUSGotwQzuLsnJAbNdpaZbBTG3czO+Y2REkI4QxhPs8BxmyQp5n7r3NEoqqd
PN2cWr7n5u/YOJGERd67ionRIKETVfgatgHR0yIuySzES2zGuzFj4hdYxyxMj+6sH+s6fkEkxy2V
DijcevIoIwyAgoQlgnISsyvME1jpQ549NPwJoW9MNnV1a5LVZSOTZ5EwyBON4PSpBTtJmmVfiG2n
4RMapb1Jy/G1ckLUID13W/ktywMFptmksPo9MhHCc2MFqrHSwzwR+y9sgacoMncww6PRY84EcAm5
V9TboqcsgXQT6rBmw65Rd25efKZ0NQqYyOwUW2cCYg1xJs0LGCox4gE84eOQG4fLSkuBFOldBYoJ
6uArDXc2t6QhtpHAAbvOsMxtwG665BZ6NOz4qvb97M/TeG4t0B5JiR1KSswYYEErc1QQ8dKq5k8t
fs9SaMjzN2YQ0/inReWTFEQkcWzi6CMoY3Lu1TD7l0kXTq0of5Kx2fX1xBB7GbL71/gj9eamVfKv
WoLhKoVWl1EmkmXMKlMb9iMcEd9BRVma5oxAO0qyw/BCVFuGBjvIllbIxZsa2KB2d2VRg8/T9M6p
Ev1HIW0vwGyEd/IgxAls6AWVV6ey3mTxNao3kX3CnwXX6ZkkUR5nenomMaQ1Lpk1PPokXEcYkGoK
WsinTh1gj/Gu5tHpY4KdsnQfaeVZBryQL1OCm3aOC4ASbakgX53a+mFNmWPzPeDpJZiFZeuWU6HO
lrpqvadSjmurnE5pr18aqHrDzWNWAILtKH+qk+/8gh4iHCEhQtllQsoe1itYnI7Dqck/66IGRMyh
EDVMqpMJM9g3h1kbERTveomdbEN0PZJeZZm73SmtG9xsssjPnZRIhz2UtQShDRTS3KtfE2orJ14b
5qXX2SCDZdE6uwpkOQ51f2HMzrHSWfLwMo0whQbuTA2ElS1haDAuEHDOqIKEefaI06oz9UdTv2EX
JCB0NZY75ghPB/bsRelMlF79tsoR16mGdSN65lvpuKPwgXOYtrEzpsxOdf3StQdIWl11BcdLvd84
71bSt0tLP0RibBy8VZZp0uxrFztHVjImdskHkN7aUqyVObuXyEDPImtPtUUO0WO9nVX/RuhIyYtF
LREQUqmEzVXxqEBL1DDwdL3fPkbe7rjrzsVuvecJh1bnAGJWg7crhxMXpjPshayee8jtunKiHYRx
B5EvsFArojOTpPMsxweZmQFBVlIr1d7rdEdiYmQcdDujSLiGDhutjkziltzVdqPGCL/QomBdrEnZ
tndFpSz30NpgmwI02lTC3o5AimHY7Aebblp2ZlTKsL567xAV2dJ7rRCsSlR35mkt+d4mUwWlwoEs
c88RVXQd4bscButBqZYw3IhMbOJjGDVXFHqwCrDpVqp2OWChNo2CbHK8otC0Fh0yfO56KqvQVk49
ULq6JdCLK+AtZ5WQBWbxBo9pNlQbzKFOY/qTvuU2RAAG7z7zgxxfX/cFwtLEFpvwoCbYaklz3Zyh
eak71K2MuRzP+0Dgsbemo0BFRyYbqy+mU0A1bIxWONPZIdKap1cI06i2kkWqIw32aLKwkIyhAyzT
ERAGizHsUj61VEWpFr1xI1dRyXoptBtlmAQOU1m3JhT89ZgdkXDsaqqIGkjKqQqf4oyOourqU+uA
KzB7iJhHKPRnZhvvSF3IPEBe6kKn0JalkmMnAydH6a9BfNCy8ICSB4qNu7UCJtqKuXJxkiqKXVkg
qN5Zxq403GdgoGrDPUhx6p1it/BSJyLIKriiBetr1qJgm5xtJrI7/OdTrqIK0eL+t2xn4I9c15aJ
ZREVXLwlPTthfYXWahu2XGHzBoWB1Z2M9qmGZJnzNnFBqUyP+TkaGMgvewWIqsJ2IzHvVlAiX8Nb
u2I0wFBjXcc82gq1UF0i5TTc9irdqkXSr+U9xy2zcikFZbnmjT9tNx6HnqHEs+e2wPqTzhRV/aQK
xcdvpqRS2nhO/SQO62PGNC+AXWFiyhK3M0Pl8jPuycw6QT9Z4K025vkHp8NnoIEOJizTN8QVsVgl
lIUJRXYKz8dJhe9ClB274KoQz/2VOcAEQOwdM6TMtzkxGS1LR3h4BnaMpVaZlasKpEuWKQrmXTnP
aKc9iQhFS73MR2MrAZtE5oVVd2nLa/MAByUGjt3FhXFbgh+nCueb6EgBjsWAoqBbGgHlvFtBnLlS
WDLAFF8AOJV04hXwjMkt4ptey5i0upQDlDG9KzZhn+0twwDtuYYBaXUJXHyea9vDrC3sd6b+Ipsg
gTSJghd+Xg0keJMlNdROuZDIj8EWmx6DCBpMgDNQjhKG2U4DtGr91VFy6CqHOEECJebvoqXnitQ3
Dm0nM6Z0A18Yd5dDWMhSsDJG1i5DBu9SqvmKVRaCk+Ko2458hog6oaro4wc/abODJEjDPYXYhmvN
kpdys3lEPA9lwYAGNVqdrd1Z+TZwzLGcZmOpLEq0kgXLatfd2wwHtTJ+UW3Xz6d/M3qChCekoHEQ
058UmsOljUa6EKJaHDjBJfYaUrYD0dV214oOLdF99h1ni/0Tg/iQREnIwkgvslQHNyYkgzZBniG3
a7aK+64xymE+OuDqRzTsLXf6Sy/qZdxI30PVl71Mr/a+h1+EZ+M8AR9c8nUG6L4YgtMFYCQAgCVM
4licByuyy3HLp3qqQozgcYfUX0ydPaC7F7SseqxdquRfgZzYUjlB/aMrO7/N91yUOfjQ2eZKDPm8
6Y1abkCFJr5SJg7ah4NOSPbK8nYFBAmVGuFnka8bQVIofaSIEYjgdc/qv+TeogYnD34/sXZLi7QK
EEAzjQ9g/L+QGUtp/snxTKTXSC+IS45VuOdIW5q/DF5zyBlin5anxjPZIBI8GTVn0xv4gxbfFoaj
IQzd81Yfif0guLRP8JTG3ZJuTocnUpGiPlZ70SGnnoOlFn7iMrvSsdixgy82+tgRR09R/bDQsYJv
/xm6zCjGu8TiBISqFEtA2YXiVqYlM4uBCspcWoaUzT8DRpUznynnWZbXZYSGMhOxzE0MORa6cNMX
G5oHun1rZ6IwVi9Dpe4Dhu+eZ2yMCr6w7Oo1KqApxTQ6e6aDdR5RZgxwDjTkV4qj/2e+XmiYtnr6
t+aYayjrL3zbVcZVcAxtVcgOtZuOGQIUc46OXq3wjOOqak5boLPlEBXXso8eDTTcKDbDF2nFkasv
oTb8jljm9NrWYLjpOozxxohc33PKZhmP2JVWrjxOkxNZWrVvszQ5418NlUdl86xzjYDGkq0Lw5b6
PHCJLbwt55GU1Qlcn8VZ3iSUEPJGxe4RHTCDQEgGmKrp8ZPG0ubedBlNxckBGAZTc8yFFqOzbSqs
JCl8TfVL3vQBnnBGytQY+LDYlMopUD7Iwdjg+EOiuOtrndi75A+EYuChAFpS6YeBv4EFYPH8twy2
YQ19CEm9gSPbIHzRouTJAB86DFuQ0+PqliLG8LTeZ4CZ3wYPD6uCoodwzYb8qxjTY4vd6liwXiKU
YSKGqAOFBg62MthUQ80nC5gWiwb55A+cGNm6sE30Nr9k+NQ38TrIpm2Kjam84VUAqQKiIAqYEglf
GmNN7/ozpBWFvQ+ID+UOXr1V+42xHI9RCbARRPElbG4AEShXiAgu+FYubfZYpz+DEq0NwtoERlqw
OdhgYaWKFWyudWtqZ411tK+gXYL79UbzZtcdpA/SHPXgZqXXzI4haHct08OGMVYLzgmLJl+hZoZZ
0Wxw3HqZDEZu845UlAuWJh2UK/iuH7PhwH7cFICcMizVZGPX0n5NtoacUrfDcJILWmYYu0w+LBvN
qI6T2W50/cq/BQtL2ZykPXp0KcjZEEa55aYLBWy+ZUjKI95LWwY3UO/YRLuGhIYoO5tptHcBBtzG
2RXWi5V2u2kc4DDgtag/I3ixenesNGb5QD4eQVE9ETDlqL7KNHsdm6vGIcXdtheVRYgguW1puObT
jELjBKkcm/UbQcS2SOV1scXTW1syrBekHsRSKtW5OJwDYtjGvj8WYfQPeemhJzlj9HvcMcpG/5Wp
CEXvrSuj9FuFk933+ICy43Kn9/2NYA+GSALLHxXYoQ6Kt9S99BNkFtLmO0bnT1mpscJGkJ9h6Htp
tp7b0Ze1tktSl1aWK9SEy8B6s9i3kSIkzlWCmImolm2UI2+9wfGIa6hMtMYuUd9whVimzYcsHiL0
uWM53AMGftQETbNvWxZb5y77gKG+O+GXkZTbGQqGE1U+kcM1JiQxnFQyT+HD5gwV3WUPhxbZo026
QmHoFMwfWZUA0eSrBqdKWW/Iw+ncnI4Sc4kYYTS8ZAPreYvRaSjwiGTVkRaO7PqoXNivPYMOCCsh
psAE1smV47+3QttXjiSo5OqqKTF2ALyILPdg9N51vA80AX5TMSqy+24rDUuk8qClALZS2scJY/BV
xrArxkMD0qJUzXSY33QBEwMG3+PW4X5n4o+pD7ZMJAti6BCDQeYaaSotm0y/9ahKPJxnC3oEcN4G
OizrDWeo6nIsX5uDAm7HveYjoJNLFh5zW+T7EAIwgtZ6b9ePdNoPhP0IVZUZ2/forSvkFIhLo34Y
AZM5o+9PENSlDUkUPExSIjOL4m/+dqyDV/5ERuEnur3TVbj5jMVNtT1y6YQkzZjqitIftjF2nWQm
wsvmeveoHy0Lr5pxLS8FD1Vk6rQU89kJJix9KutY9FgXUUd2xknJrzHLcZO9mux7ZsOGAmJfRzSi
HeYSrFf1aemFVwa3AerL/jAaF8u4xFCB6TYXdj35tga+SQr4BWbB0pq6dT4WxEajKpJ+d68Yy7Ti
mZbFdpjeVY96nfJEbugSVJWLZu0RfeqWD/A1ULZq2gO58XPhyF9MYHLNf3/Ezw2/aan4LZyfI2r6
bujPoroNOWtf7apHW2swlYYiysI6WNYpnFivvcFeDxFpOXKR6Q4dR2EJ5I0IJuf+BUMWlld4zg6e
Jn3OHivJpnmCtCrVwKlqAZs8PsaD+y+r30SXYwBTnhq8xLGxAHjpDqZTs9EyMdfRL6kTZKn4Nap+
S+1asYG1kB9mFMpwI/E4kmdaNfeyQBNAVhAOYxfiSYRR5TSrq8qxjmGTYuuNZCImmmeiiIOe61XS
vvCe4dofNCVwk9a9YJ2zaN114yBycVqiUe1dh8rbGifmLHRwww3xEAPAReANbzQiq+E/dlME86kB
yRtOLVJ1IF/8J3sVYMlbDiG6hlOExY4BJoGIY4IVAFN97OyNN8o6iKoQWkiPUGoEQe3YmfJMOxZf
EqN3xcQEFBc5/WKH6V69TfM+FP/ChoE9aBkz8pokrFRuzjxjA2TNEaEXEiUnQM8EYV+wr+qqgZGV
VLDDlQoQdWc8asiXYpViFWKZdy6dYVN4eOGa2TUbrbcct8fBFO/msMRUS9aMgdx8mfcKIv4ityTy
Y1fZ+Ur1lC2TkWKtT3sTsqfTxF9Ap54VsP9c22ET5AJvm3Nr46jtcGheVn/YffaIh/ZDa7tjkhav
MbZU+Ck5/xUCdVjsxrnad4m3q5yIT1jBZtHnewLLmykRTOhiQL6UoIazd4Ws+JWmOmtEJHfESMis
KgfFiOiMLVbUbUL+XRneJbHErvH9jsoPoWH9hStYrzXGCkZXAjOwHV/HPtvmeC13gziQFnrEowPR
PfAeEgr7q8UMx/yz4c0WnyGzCaPJ/UBTVx22fm3jbJ3S+6fat54ZHA8lvAidXMYveZ8qRGgQXcSx
C+dbtgpzQYAXsRCNjzXeqkD1nQTuhqBAT/m0lb9ItV7yPxWnChUsuTC+8djKYV7kv4MMDoZFQuZs
/a1NpFs6b2Kwz/rg4spjc03TE2adkMG+sTNbO+MRJUb4q+eTb3Vki51zwBZ4DatYZjQh5fjrmZUk
DChNWmzW9ZmZVdvm1Ii0Z2a5U6ruU0VJZZ3YiYY5qAkWbYFxQReGhKbcmy4pCYVJixmGNZz6kTsV
BxFnJefvNpnYHXVsGRcHWbw0RGSyEBqUYNkSV09fz8UGoSNs7LphLvpfNHa1xFt8Z9aDjKBQ20tQ
KajwOm2X5cbTrlAhJzaeJlg1YuTmSpMYbcaQA6Bh2qmt2JFtBdM6xU461E+C/NGG0JyMI4R1bbfa
vcZbzrDFMnOyZY10XUAZC1sefrvg3IYZoex8v4j7slFwo8z5Q+jVQhvBmpn19wGbL6ECLH5sETn7
QqHd8gTo3dYkHm13GNoiLsIoDJINw1rd8Uhz+Bnbp2BNZ4x/hp20rczsIo83mcLtUPyrQnEtleFU
Vs5mquJ/QoyvZl5sO8AWh4JNDO95+Y2ve0zZ0a7F8Dnl/+YY2CHpf4bkxfGsF7zXFwNzg0lvCAFP
LvUkbWamDFuC8pLV0Gyt4TOvaPEark2L3R72aej9GudkM41iJWa2V7jnWS1PCdZbWcGFbiPHB2Uh
y4ZqOIHaDUtPSTwXAvldr0jrtpThETCINxRUXSrhMqRdwEniDhucvQi9Xz3TDmFi4FUFAy9TP7A8
OHPXMAxftnmzLnOwQ5NhQ+Tu4kQ9OGh72vqSJQGDmAllAyqeMBqOKXVHw/AgAGNs0G2K+JgRKo3f
1q23N2MlqHEkQhK/inTX0DYwjM/16s2eNhKxGvnujeNK0VixFfH81jJIxkfhY5p67gwkzWgB8Gkz
YqYHdn9MBv46NA8CFVU8M0svjU0C8qSwalDAfMgvr4HH7NLeyma6zGzUWAVuyeWmC8ReL5wP1a2v
bkD+Y8Hmhyrd9PahC2G+ItxruFns0mA9JRuhCjLk1sO7rqVHyTaf9S0ZZzC/tlNEq9dVcLkGOARz
myxabCycHUXOsnWwr3BoqDw0fB5EhVb9EwDzMrBMVq1JNmN/5+EJabD+J0/LkUkwQqGFbefHpDSb
qbDWndodIGe8JrijLapRYyrxZ6aS8q/3iGmeWuT8aZIc3JiMlCMAYGNHMDiyzGuFPF8+PSo7P3ii
6pJN/VdWq2aE+Z0SBaNxR0ETeQlJ26nbCfYBA34ubmPqZInU76HhaYtBqa8Ot1tISVOROF2U3iFI
7bNawS9r1yGRrW7enuq5OwzlyuW6pPi3cqoWoJltaCPTIOdLalHyQx5xtRn9MEPbOqgJENrjdgOX
zeoe89Se9cog1Dn+DMLnlMhIEyr9Nn43dRJ8cpsFSzFN5lAhrFntJqB9Z0b/q2TBS1MbLM/eg84K
ql5Xixe56zSMYCndoQwFFWPeAFJ7CezoKd0dJ2D4DVHCrEOdccVQoGUHdKNrCRDmLv6vIN4sTvCy
S1IjJAYuQdWOI6ZyFqOOngQriRBxVbLGomehUBQS0eaN6imNn3LtrTEBGnjETShy2bCmuY8kS0vV
hlVeirMlJR5aYu9n99Xt4G/iHJfjQWDhOxGJVs4T0zehphhIYn34GubEYG3y+FnCCWgFqaR4uZj5
mwSdJOmK07pK22aVqtZBa05dm/oqrL/C3kUlLmGTnnFmzWsL5VRotDZu07LEJsiqwsbyXWHsWoOm
vUf41BEfEirxT65nW+a1E8vsEKGvMLYDFZRRjneITqcuBGgspIaRUDjg1FC3jzxhTyb39Mngb/M1
1Ktnl5U7PZBXxzkHto0VHQ7uassinu3HAZ9mM/mam6ts6iB3euQnVNOqbjCO4jgn7tbAaciALdeZ
wziitny06bA9nw6dVo8OxwA26uqM/Uow3qmD4AXPzKVBdaCkXr8PePaiEFobqkYhgN3ariCzB4M8
gxF7I7AEIWXXBXegI3Em8hr4T0IVXYIUHz+FjGtr2iQZyfEEU4C+vxbcsZV2zSdtq036ejbI8at9
By11yNQQHPwRtdhVYYFKkZ+ia9bE2movLpB7byo8WXdNrbeIAqHOTm8ZsSmBaawl1a/mukrcw9Bj
ti02ffcp7dI168oI5ySXocqCfrsIvzzXODnkTimkt0t2j1pj0q367kYdvh0aoQq+Zqzj5x7fRBcy
Lvf0heGlFhNtAcBPenCh/3jKjIlj7fed2dB49y+CbEQzOY2KcfgPTQJmc5Re9Q1Rv5RuSxxEeSiM
GFx9sIjN2Ue46A7O73Ykn600h0/bymENPyUukoSkLCJmk92tvBmx0VsOCrBSn5JFc630z3I+w1aU
BU/GPsJ2UIH7t66+hY8XCJxClPq1UdubAHTPWm8dSuYbeWLU/zFT6cmLf6DwE3x9lcjTRLS9QUxI
32mnWDojkTqkqfNWj+52DA0N5uCoQ4XGN+AbDCTYET+69w7KxbzqpzhD6cq4aTxDTwbD2fXek8Rt
O1e/C1V/m7ldxBl27aFq9YPAMS2jrkiKeh/SWzfgYwE3pTzKpACwHJXtOobLWqBeNmKZqKQug+FW
ztEu6t0l60ENEdWkwwBiJucB39cEC4DmsMXIGgvVXfY+2+VmLnriCqTkpt7b1JqKtUtQxkv3Xquk
brayvWqH3z2rO6BZlVCkInzUGKZYmOF3+ES0U3TsVLrHcYHfZgIgXWT1bmAgzm3z0c/iK+gxOhZ1
6esmkyK6s+KvIkandhm8/mUBrH32y7YAeRuuZFUuh2Y4jxhbuzQ+FY7KBvuliSOGAQsZWn88h681
3rZ66q5SzoDOcwD8yHQbEKVQKqoQ6FX6PcmjizLUPxowp5kzN7XFI2vim01sidDbm9mjz7aHY1/W
v0E47+NOhnXMybmY3sy97Trv7Vi+6THXbKhmJuS0xg1jD2edGO45E1/ZIJkzKy/pvUVrs4IQgLcT
oiVei+ZDlS5SxZWR6MWr1dOskcGNUa3SoP2rUGZ5TIRb99zQUKF3wyYyRtJJimEyNQtGdqXirWvi
dWXr4YzRThXza6DiV5CM59xTj2XsfXsxXcs1Vd8Dc1+OZzffRTcbKGFJIOlyWrxFi7P/q2yx6V7e
f8FQ+GEtDtflfuvf/XThr9fr181id1m/vzeL9dfp8Dj8Hn6zJaGau2Hx+/bcbn9/72J1v16302L/
FvpwzpfranE5nR6H6/3wmy8OQA6LdHHwD9crk9DN4XA/bK+M6BfO4vR4yO/6oFxfPB68Viy+vi67
99f39/UOt7ZltHh72+/3S/+eL66HA6KxBTmjq9/r6aAuca7jx+MgP3ayuxsL+SpMbn3Anwdj9AU+
fIsD+Rj+YcvMdPF82+7rxXK7XT7u3TI1xtcm2XYp9Dmjv/unlq88PE7TkndxFn6zejw4YGvxmJat
b2/8R+s/Tn6+WPPnPv9sD7zwdOAoxOLhnzhifn6c+AK+4uT/99l83s7n7/2H/Fr5a17jF0e+kPfm
HGU7+en5Sj4wMo/FnbPA6/mjg3wpn+DEr0/y0/Gu/Ct/B7V0yQfhJUR/y7/3H/LsneRv+R+v833e
HovTFUf0/+/NC+Rp5n24ivID8jUn3vbO55afmM916jhmeVV6Pu1/7/j1f0fMNxP8kB+Sv6FD3px6
X75GHs/j63CS3/OLnwRnnbPBJ+Tnr//ejK17yRGN6/8OjIMWC64dv5HnhsvHx/QWvPGDMynPNJ/L
4DT4B4/LJvwl/1z9X35s77/3w8H/vXIDyZN8ODy6pb/lgE7yQ8tT89+Jk2fufySd13akSBZFv4i1
8OY1DemdUkql9MKSK3zgCeDrZ9Pz0DPdM9UlVQoirjlnn9P8I5i/ifl75YuvhhVTVL6xT/Zc/BwY
kM0f7vyt8pfHzxs8yo4WbHkiYWfxOX8I/D0SkwX/w/zL+B75H/hr/s/Tf7+q4BMXO34RfwMNGXTY
0Kzj9lszf7tC2SNCfWFsbWsnO7OhUwzL1Qzvn4NUSxkdq8A4W7q17WDgOFRxZCHdqozCsvGrOTOH
SbcqkMZm7QcgH4Ykg3ooIaJN76XzoivvtSBdo/yV07oUJwbIi+EI9hoA1iG8244BWPmtra5a0y4C
wMuOfUhDZSF3lWkfMyQENjFfrsFJQAWjoAhXuHxVt9mqre1P7D2d37iqtq1lt0zzRYqKq8V5clGz
bJtkiPnGdy+PamSlzIoCC9d1S+VpPKZaiVedrcCj6Pn+fy0g/XnDyKrr3yxZ7VKv+ItY+EfoNUfG
Y3VK/mSAmW3GOM/lOnKMmPD5ml/btTCsuLmqIb8Hib2T+bjJEgrwgWCYZChPUju4jXkwh56PTMUe
cZi0djWb5CYwQyN6sl55taxd/6TSix+zCQNL/Hq+3UfX2NBSmDi9dBIlBLFhJa1OduhM7+ZG2A4N
lDBhHczeSYKectNk+gbDqxvfKkXdzeNmK4ag7X6EgLW76BWQ1Dzfn22J9UzgchHmWN6TBmXeUWOt
QZzz5nifIrHOmhxYt+T7ga4J8n1ewJWeO9xa35nC9W0x/RBDo3vjSrQQWWLutgzq8nyJadR53VdU
Oz/zP809wnzjV1FK0jdLD3ATrIBb9VWtyu+kItVWKgiImo9GDDTb2pYpFW4DAI3RKUdSlpeBX8Tb
cdr0AJeEH9uvJV4yp2K5T0mTkB7BQHBecLvzJiNm/F/I5KPM/BHUW3Q1uwnzHQuDhJ9/OPJLHC7o
OAnfinnFSaHB4gqFLIh9FNeD+wU2EyfQrFeO90N/K1KuPbb0MHOYT/CvqoymZcEMsmwOBWKDXP/s
WdjPxYTiGtgYHQCmjd+M2avSio2w9W1c/QsRiKVEDP3L4g7aIRUmULk8GxiRoq9cks/gztPvlGm7
C/tM2zTjW5ywuihemMKX07vjihe+lNcxIi7Hg/5fwZ3jQw+rn6SxryjCp+w+y0Q7QnaajqzmSaiE
SBo70zWvGfZANZ/WlE4jDyfGLxRMlQW1tbtV06epbhp0K95sOUXVZ7jHDPalPb2Bo1qpLR4//niC
OlVO+1TPfYFtrHIR9bnTR44DzRw3FQrNUC1283ihRAABi3bdaiSGU8SQskQH0vyh7/gu4n2NBg39
9io3nWUDyWV+GfSU7VX4GGyQ4b3uXJJh2NcyGum+xkWuW/tc34K7Af3BqxigWjZu9JFzw6lY/Jkm
bTvrY6axJAZoHqCQzvcaVP0p7ZTNGOfruoRYVUzk3zKB7+CNsGObN2ZtrH9PhBzZ2UR3qpXrkdbX
AqTYu2i4AdCQxAdfFxkVYAKZbb2Emqwo9qkJnitz8hs/iNOcLTIwnhEhwyEbiMN4n8inl1sizD2S
sGiEWLX01m88UZj+Dd2eIwZwTQIT4bPBSQs6zTPoZ9UteeP0MbUQd5PhZt7tlLLYEuEMiDn80oeS
vV2ENhYvR1+eRMOcqLuE6U9TkbyyJSktsg+jZpNFK4jyvoaSks/6EC26a6renpe8MFiwd9deaTeh
CK8kYUTx9NImBscH52+holog9wpDrJJafkNf1RL4Vere2uVicBO5jmy/GpnRk0KEdcIFBcO+20/5
744XoYZ/NHOAKBtXREGirHRBOnkERi4Z5QF8824Z0x5IVk81jomh/PSye9MwvYVmG+JAmzkF464f
tcNMhG12dmZcv+rI2VaGeGFFNS85We2091bvtx3nX2q9R0Rt9Tx4HaOMuLwNfF3k1nm946gbsk0c
feIiWUnmpRZLvakK/UkQptpPuyb7lHJ81kn1quv2OtbpNi1JWm4LUHvt2Syg1XDlEp1oSMwfFR0g
CQoixu3TQIunb24Fyr0sWbnGy9TVfiNRkdDBNeYADdvetyrQPGetpw2pt28lxwkykKR+FKO3aLAp
F0xi7HE8TQYXl1veysLk5wUtZVsmKPqp8GkNw964F6ROpd7W4P5zlWIfcYZMnvKLa+ZtBB0UQ4Me
GnonvWOMATPEW/cS6rZ98GykyBVRGiy8Pdp7uUHydxcpJOvEgHtuxxfJ3lIpggMTrG3BpV53uOAx
vyb6DnC1Pw9AirS7oikkh3oCa9m/zZdVQm5VVID0tRt/XhdxNTLW7UhLCOb12eBhnOcVA7uu281K
QwOCMoDHO2TA6sAbnLuMYDeHrjvFPpsg7XNI6/WIcwkTBRtbD+SmRVhAwLSknbXW2nhgM0OKl3no
NG02cewdeGwFMHYM0cA3QB6nhnWyCgwtpB2Cg1uDZDyI3l4rjb1s8DQi0polFnYMRHBvkzFE4uaS
m44zkt1f6Pk54GnVrg/RiBK2P+sU6+QzCKJYSgNiO9rUCmEVGwWvgTzSnlPvN6/oBYySeL05e6vY
6XngG7Z7TjliLOg7WvhZgSRoyiOtJHxgetasPLoBwhUXbZIOHZdkn1HGS2s+AefToFR/xgxLb84Q
uMihCyOqx5en8rPGSLWK9egU5P9i9VODQGmr22RkeWS4S688IeZDcr8ZbbCeg7ph07xGzbxx+SBV
wfC+RJIGI0w7TWmzslQdwCBjh+5BYvEK2gmXFs2yBxIY+TIyAdwMCxtsPNdXHLCgIxtKGcNThdqk
r8AmID4IBbeWy/odQR5X16zNV+rJVxlJStcB5f3ekZOt8WIbfI021RDOsENjG5lcBr3dG3w/+pyV
hHJmMvHLAknC48fVDnWYqT/y8W9j8lYAQJcTeQBz+t18fRQmikLujWTqVzx+Hrz7+UduuNVRmP1q
xt2FpJ8Ih/raRgA4O5XwbiD9V1pjqWObtVLUH5SQ2aMHy8+2lq3Q51j2p1nIM9/skXjDT5uwHp2H
l1X9JnRMUN5KVToy4R24K5//WRF4kDKz2rV8rCh3HoSVoRkz/khiUgb1o0LKkAFWmQI/798C7TaQ
yR2Y2NyxgjczB4nWWkpUTipSAW0VzM06n2KsogAa/1BJYMAjONlQN4WRLW0C2shWM5poZfHwzGFe
An0npLSFXhXbIr8ZgHcxz4rmk0iSuIRXtHMaEM9ZxXrL6xemQhYyXyhqunUaHOaSk8LA7AC0DsLn
u7bQBApUr3YbEe8dXRodIhz1UighafEZzxKKGvgPNkJaG5Q6aYnB92qDJGw1NmWOcVFNg/sLzYCk
0x2NnVF465gTWqFwx25EeAtrAR6LXjuYlKZF9hJyKBpvKXsuWzc2LXoRbkg9dv0ehp06YIKAfll+
1Xp6mF+tWXJTsr7FOWxAuGAsEt9sHTmDgrmI2+S/t5uAyySkF3GYWUz6vVf1jWV+NcjOlPCzBsVv
MFXQzu0ol2b9U0AT7tlhWuUVjKBafGJjZo/IyUCIH5fnzLRMkveqZ6HTkZAUaC9EdILCU1nsrJkD
jfofvh1NI+c2jTdhZh31i5dif6L5MplKpQnDY0U5BpDAAoSMI1tW4pr3hj4d9Pj/B3lDSAjzPtYB
tolikbxZ3n47WHNwMGZJ2Py/JQjv80y9ws+3LOSI4V0NoSm3HnEcH3QBm9g8E46wKxJ1XegTHgZm
7Nq/yYluQoDljF9l+kAHv2ywqIeRdRmMN36ILp1PvgG1sFQQVrV2x8j+bwgla5BjnZ0s0iLcwuIZ
ns2O5lpVIihDI2KPaWN5hJ+khq+q48vYcSN2aX6QlXa15LXNj1r41egJ5EpxHkv5REQFUcDeG4n2
mrikDUXYm4iQBfil6GtztgknK30f10hsgpM9fmmTueaOXwc6DW15l3rsC6FsW/YDHYlNYX2sEnZ3
0Hww0UqU713rbVMdL3phw7DRF45eYqzDH2wxW0RFDewqxBmq528ZRfoEXGgkiykll8XlBp1rIXo0
YcCbHDdFAog9b19SxaWnQclngV4NKEcT2CYoAjJPLrIkPmh8kKh5qVCY3BPgivUcnwAkPCbk4Tof
fxMq1tG8YAReT/BllXip080sok3PbpzQkaD79KzfasgYTUp8nNgCua56i0tA9XxP+S4M1O184Pnw
TmWw6b2cWeAmHUkrXqZq+wiGXQQJIv8vUWX6FsRDxlf+JX2CHKZVPjs8XAiAPazYD5vQb77aSfAO
3PWJeoDoJyPAsI3OjA14zTKly3dazxouOvCCHHhVT54o0JgobKsB9vbPsPtO4geQZHY9Ljvi9qjE
x1SZs6uNgxOzOrGYV80FVJESpbgnqQ6K64E3N2ozlLDoc3gcIcwlhBmEFO+9vPfG2U5oTsz+aGTD
DkHMrU3DfdNXV2S1hF41ZUHygko72GLQvTgof3rEPLZZsm6rT5GBQs/Gij7yiHKLqyyxja1GSng9
7U013vB84OUMV02jbxX7CkqcEzSSkGKUjwFNAl4SdmhRjV3nklf50uQOl7FHJVT7IeaXGU2I4IWc
VTfCiD/D6qBd1ohTLfwpstoqsJ0Die4wvmnWTz+c0Y6b+VMk2jatrXcMD6gmy5PT7SaboD60Lpyn
mwnGRCTUbU0p2sC21FEdBgjXw5KbnK2HXV1lU77VpJoL0LMFJZwj/3WkX2VRsTPL5J4iDlTQbuaf
0NMY9+t7qu5n7pLeYK0Jy6Y9ZD7R52cpvGfO6yb2VU6Ym1K8cnUg4PMMNGRMH731QLpUz1oKPr/M
k4sc0dmDemdtJZfDoL0HJ6/o9q6Lx4pOlZ1n4hAFkZB9/e1mp0LkJ1KU/Y77Xk/niK8efaa20PKL
WgpeX/0lHLfGpHMTPbThp9IuAp9UBsGrNdiv8+SnYbGOcrkwUdUnFWI2Vpq51Nada+wKkDV2e7BG
uMp1d+kcLCPDWwG2eSrkZXQGhBW48YfkoweHUCDY0rqNXY4fMXzgyTy5rXmP+X36RveNSS5daiQQ
H0tpi7MeWWt92Fe8EFlDS9ZfwmEbyy9yTdkCINno5CcR7OspYQRjZwygRPt0rZsJN8ohQ7QuX8fh
mzjIquas5STtGF0p+TLmkyxsLDmDYa56Jfumrt5NBoN9tJOMWBy+l6B8JKHt50TaFDk+ImKtlQH8
p0LzdivGn6D/MQBumCgzyMhBm/bf4yoU2mDcRrgp4uEk6HEijh2nQetDiZ7C/Wkd8C8ipSdpmcKJ
KPPrQh5LgfKSlC/kXXXFNdnm+GZYScY2HjyNzwuVcM9QS1p7296DZHX0GbyISNTyWws5Hxo4F0ip
EuFRduSqma4ZoTp1qa9MdNkWUhFszGD9oWL0OwJ9WQ0TRpXE914jN6puWJHAArMGTM9boRJ5HH5O
fDhVk3A4c/5P3lKtieQYC9OvJFlWo9iYWwQkvJ9sNApkAwrXIVb9zsW+ZKcEx+KWradN06mnDr2X
Kn8GDp8QwHGC9uHmFbc4lb6mIffBg1nH6S3kN+Zc8MpzIH86qokeHG/01YAQIn48MaNdOCoL1tLr
sfSWZiTIqoDdZsFFgPdY9Gx8w1+b96rVvkvBeSzR3vOAGgqHb8pKrLGWJbvPxLHurJSgaUhGmbMM
/DLO/iaXSeNct6EdqrIbvu7rVHnnRk3fNLcD7zp9BzEA4EJZDsnVNhB8hcXSy+DXvanJiY3iIqTt
gerfzLV1Q9g1mGMNzYUGncNlWCJZrGTqc9LgQoD36jL8AZW5tmvpEzy25d50FibC6zZ9mGO4M20a
Rdqj5DniQ4szBnU9kSoA2PIhXnEHX5Kk2oSWdTHsFz17Rx/PU+isap3wZpiVURSuC1aJM5iXxxzx
y7V0GPbFm0J5AoCmW1gInVdhXKXqr0dsdTvBqc2+gQ0Dab2SgRQZ9RtnzxhUbExbEhgNEs7sZ4mj
1XYrfH3GKq3ZizfJv8LWV3kz7+OHK1ant4iuMrQysopoxfL7CCY54WPIt3UYrgYQJcbsR+YSVtcD
dqg6R2tMexDRX3sxezA+QwIhF5EmNtEMocWNiZBpXsQSidn/8diOjHK9eq+rEVExDiTJ9B1xRWJs
bZah462vX1sGjlbTbfuMnLOJxFmCsmE9LEuO1EYRgDuZM9ggQeFJVdWhcpv1ONApZzpBJLSzYUVP
zZqOB4nskpLujuhquxrocRg4QE1L6Ke7/NeBquiFxmbKgCZOMIrcfRjxXjifJq2ji9CGx/lSuSoM
L2/jtu1WcRwCkMeHYT7U5st2Jz7XYK832h0fy6pF7oNKpnI/yd0E39dyvcDP5v9hYdfkpJ/syoKZ
dr+Ur1Ch2Zf3KF2Y5esbY28EZ5fCglxt+vZwQ6O7iTgMepKNUz7QPv3rQtol0Ayx1u2axpxHO6s5
poBVg68CndZtd2PJQ+lslQijb3rgW0xRGZTKX467ps2cuzcNm8Brlp1lXkvGp6DkbpIKn6Ul9gXH
Kc+A9D3mbKnb8vuaS6SkSzXyXiaCiDRE1GJ0oQaibvD0bReFTKdvY/7qxe7VQLvAGj8EjxU/aMwC
/WFOMWUPTZJp7eZvsJ1y/IQJVKmIZwwPPKGl3VEiPZFcjCUK8SnIb0N1EWjPg1EBCDZcXKX3Z+WN
ZJSNzQMKgUJDgvuJ6ldlM24iaApylAdBle9shJY9xRBSn7T3IAfIh6aoRxxWycjpGd3TtNlbica4
d9ahmDvU+Tke2DT/ClM45r2+6lPXNw1rB8429UVT7Y2efLZySRbZAqcR4Y/XIH43lGlleAgb0RCj
WGUpwc97pv93wEf9NsIFA8NocI4I5qvRmQ+LTaVK/tvaa3num+3RgME3J9MHTXI0me1w6hjHlKxu
6epvBcxvFvELKJ8/A5PoEUtOxxaaHnkp2WmO1nhoB0A3nUtKBAUNsd3+2Ldbx/IOniYBRlH3kDnM
bBa/qQCLUDXq2iqSPcScXUbqdx9re8M4u/B8MpRE5jSsNSpu4Z36/tVs77l5kTifmRoEpybd15R7
FIGa70RX9i0aLtLmSORrD67a+1dmCjsefxp2FfQJO3uWA+bc7zT/dUtWAPEZef58eLpofDLSVJz/
iLCQpJljI3fUc/jaqftiN9El0i/kpmmrNFQZ1dqnac6AiQH+bmzUOVUKvwhxjrlSu3ZN2MfCtk6o
hvibtuwJnCqPtR0iau04f+DocyBXNk785jyt83bb2/g18Cs24H0Hq1sH4jUlg6owAfQDukbjimLP
XVVB/c/bTVh5RjYNo4h3EGIjho98aZWPNHo10eK6ry0CXuAKTLXqXZTjcYv6T4tqBxifkW6Ke6iM
xHoSycXsNhsDP26jFRAUfKb4LUGFjjEPlvtiJcbPHETolJSO85jVYjgXZ8/G5idOw5UdkeIygOLq
hI4VRTek3DjzWFXlLxODFjHhiqB3BEu8GL5kHIDU0tbAWUn+dEDFWFsvvSqjexHKOD8PKEUIMJPm
srId1gOY1IpFhGuLCR46hqXqsUeKV9b4BHpfvkzpP4/pWi8PRla+FgzXNEkkCMcGQFQWEWa3x4sD
ncRc0iVxfV/qENd/ji4J6VuadHe1tXDBjoe0IYwcGUZrPwUyuEKLkJhgBVKH9s6m8L3u0DEl7r7o
Xz3Iir2ab3Lt2TGWZQgbhwyrM7HJk/SUZdlJot9XQvWY6CBqLN/oLGpZY4vka8QnORY40KgSFFYw
g7wk7Dxrd9jqnKGyUn6IAj6FivMynKPeQ0Nv+8qErq+Ov3QSSwQXTkPhXzFYrIBDYAdROazaEqlR
Rv4SDo8cQZ/bDKu6zu+VG6y1sQMnxnpcw5OIdJvEq3XCQx4q5Sl+BrmFZ/KtVV1Got9qSjxM8+da
NRirIwiSRRleEx2tnFSubHTT8Sg1ruTsWTTnCpvI5LTrXjVUNjTyVe2/PAa8gDpnxbhcigJSYJ9d
mXX5FT2UUdFYp9mtnxgDahSDSCGJjUJtSf3PoDMM9g0zHBKUEDq+WLSvTUvxajzSqtlB+eUHSupD
RqkaF8arsLttQFYz4zSCGW33r4NIFXoNlqHo1WISnjAlae30OD1tAS+PAeEF7N+HMFPE4cDB2Bva
cq2P+aZy0WxLptVqxFF1TER6DCWcDBkgeFWoiDHW9yWJ20ct+mfE/4r0hYA/4NsFW8YK4xd3xAhz
oqrXaSQ2vPvrtkIIprV8AwgyN0G0JU9VcXeQDphAaBlyGawWjpVscNKvcOzvNbeC6PStU7aqct+S
RO/SPgQsc/vp6Qm4ML/N1G4ciWcNQ2QK3k4eOsh4Db43ggBIr8SmlryDSjHFNdCUfSaUa2v+K6rk
SC7zOoyxq4Xqoe/QdUJW88ZhTdLXnbbX741gpxnKTVGra1rcIxdrSJISXJ295Io8RljnsoIwJMqA
uCxw/TErY16WefYiInfK2mquX6ObND12bLsh8lWn3GY2iiseSINzt4TSHg/fprvOxVFM6X2qyFwb
1c/U1DDLmaCqEOmz783WUc0PemRZ4TD28fJ8qyjqKS6uAsqtZqFLkAe7Y1ARKNjk0V6BeI40dTnx
vrOQyLBVzB2MxFvAkmfsf4CtrCy8rS7JUR0WEvhWnnpp7W3aI/xoXnocGEqBdFiiYHRM2CLmJ1yM
Q5yc4HysdTN60Ul16DJi4NJ237fRdiI1w2sbTlJEApipB3U8tr1zM6Y/EVysqvc7XgX3ERNeA6Zg
M7BATgVE2HAiWwdk7mBA8SgPkHxXVmB8ti0Nv10+0BARoJMT+dZn+KpPWqAdszh4CCWFEqJhubsg
Hc7jYwCHQine2yBYhhYAKESojthVzZPxX1B28FWp59nFc9NXLQ+mRq7T9N2CCtKDPzXYq9iuZTvw
Q4QmamlktikLXfPNCHFcyJNtdOGh7fRnzJMs1JBjoOD9b7il9GppZykTsGhVkcZH3B014aKncoQQ
iWDbkdPJQgeqgzFxKybKIGwiMfM8cDJSHRbylqmvDmd5R03IWQ4Pd6HIH2JR2ZG6VyEcOgN+GgZ7
lpSEpunQc3c04kdZCta3/xkF3msjuVMsrVSvOEYo62UdbJgB42nVF0380bjnMru6yAytU44kRQXq
ovRyyUkKvgRBjtzBt1t7JuMy5wvVCA+WH0mdtJ1g35EQ7iAcsdlz6PLcDm8WtL+WAO2CfELRuzvJ
FWzCWuiOGh6ELj5Awti3HFUxeArsJehDEXzWe+wmZKinP0JtVxaQFK8b1mlNBI3jrDIGkJJtBJGG
KRz/FP2tCQ+qme9M4miAuK0dgP+irB9jlu+MDtwThOUqJOxLvPbJuEbaOEtGaweGu4l7n+yBTRWn
xyjcqvVwHKr2YiaNHxpf2pATaHg249fEfMnBLlaAHvWBIRXcFUaHwZzwLs9sbfkn/p/j3Csn5nVU
b7EgymXExW14ixK1yVIx7IOt0/MWX232GCxAJly30fA9VwZJ9mh5tKM3dop58aydXcdon6m0Zr54
7t+gEcL0AVdz0Uc9c3NU7XhIvGtsP9vuSUULYz6H6PPWD0fX0Bgeskoh/MjVw30RTCBQuNlU4qTI
xYq+swHzdfDnZJDPyN5Ts50+cAp6sR91Z40LzD6FJLH2PJ4V10aOqCUtr0FznfTeD6p2bY9AANYW
rZKOhDm5yg4ahAFN7Wghl8oNejf28VBVkUSwvBmstY1Blgf7MPPWlJvWlX4AYtbIat9BcmEG/lg0
QL+7ZUBPkfPSe5HLrOPPrRkkIu60OCJF81KW9xKBQYhlmYh6Vz1ZdYwkXYKemxtNHraUPwCL1vqT
o5wDPS8YnkV8bbxEOvMRYaHW/HCzgI2rufY8l2sVv2T5qoV06hSVRbgilXJRVNch+4iZzrmsneo3
ae9iBApuQu6VES2C8X1gkQ3lvsNa0n9VKKwdQJ6QYMz2qXtbdZBs5VQ2QRSixH9Z/CkNQ13JgSNi
2g8DhHTk0DWnSUU/q2CAHlTjQqoEaBnySjzIze9O+hi7P5daU6h4cS7BhGRlnCgbmKQOP7m2GUji
YALBhIo7jRuigVRP1rShthAZ9oV4lWgH+r+ye++i37b+IOxvkTECEpw+eUfobvKInR1zqb7Dsz7Q
C4zHKXdW2ErAdb0oUAxKeVFJswP7b+0smx6jMZ9zTq9TbdPu2Iz8+ToCOjhg0A8U9XlMtw0cSuzd
sIVw7rDrr6ADESslPqJ+H2fnWPlh0eL10SFkJGxgVZbMK4syWyao3HCJHwbGBhN0sNj0do7GXFr/
6UcBdY+4CwcIrk7Kpu1cPYHhGBcJd9ngUBammAyIwFCdP6LNJ2rngedLur+FegXbDlU9Eay3eYli
JOy6jYTpFRGZZpizT4zHlPmMmX7GabSqcc0bWF5dmEBouLFLYktOqdVbtifJhKob/E9xEKgVYDfD
fHZ3Qcz7pZ9ccY6ycEWK4tYCFF4r1CpEERRccTgLAMTV1U6VYOD1KVzRf5nZDWJGNDuFGTnp5lOG
zE/mhT+zIEmLJ51nPcYbkBGrzMv8cteNsT/ov+TMU7OBYnzteedsOW4g5DKuiFfR+Bdq3CMkgnTw
4yVeGQ/mhDxSXnKphgs9idd56rAfRbDrHkLvrw9x+OuJ78TEV6N9Q8wM3L3Fhpq58dkemJZYq8k2
z3pBqEntHEuywlJldtIijdCDnWUexSVgtzZxpwMHaDBeB+iDdPx33bBX9SPOs0Vhvc+yPaVvNkS6
uvmTApwxCoxIwVBFiTpk0Y88+lGzTw0tQLs2wbp6Bc8K3q6w3zthtDGtX6rVgX5BPlwF45eLPJ3k
GzpjWj8gQRjPqIKBX9oMZ2DwGCwz53dWjw1u23+hggAF8YY6rbL20EqGP4x4eZR5MgOPk3YmUrJ/
REwi6Dk05uQ1Gk+kELO4hGzgvxRd0zQdVfMWVm96drXD37bc5fT6g3WYczVd8wdb3Sp3+2Nesi4k
YKCy0fkh58XopotXq38r0ATx+6hI5D2blI14byLT0ijNGu1hN7fQOI7hj4a0hRHgUY7sDl19XRJt
3plMVfcVAWi12RN8/J3jb2hUIhubU5UHm77X/kbHQnfpMH0u/5VGcW/ndjGL1gXrdWHA68/0s2X8
c/DBKCFGAxbYgkFxqyFY6pZ55FEjcJTB6BLjdR7zjOXZIR/dpdqq+7M73AKswE6JpxShaQ53MzM/
2rz29e+RIqBuwHCJeNM3FLYMWGycKwVzYWZ8IVCRcJa51CEMKaH4NrbtrqW7Jais0CbfROE15Sen
Gp4zLFR1Hm7VUUXtndo3Ua/pEJ0IoMMzpTOpLNf41Yih2FUxu120dYzH9exFgfaozoSwDeRQOcwe
gU8d5MwYX3kwKxyEBKRoLbXJuI/LXetmNwVc19wMtsWPwqnJl1L7ZmuOz6xE4mifG56b1EY18mbK
bKNFw3wRkAv/0Mrq0IfuhRL1ECrGucqwazI70qyWDC9YEAQo4epjNWdanNb2R97HK7VH1cxGm/g4
RGC/U4mIxKh8zQW0Bqe8hHCagxYj0XDPW3+tA5cchOHNM/DYrepYLPFqogsAHUvVYAjYOfB9G4LF
EJcyBkpMiK7sUImeFYq2qjd4ZqRqnyw2P8KHmYVfEN0yL6h37+ZwHQF2NkkAPpfhWo3SY88myikC
9L0ExaE7jMGgM/oycP8kS2NwZ6iLr0evheGsewQaFjhktksuu6mAT08O/ZqNP49qTv5ARWp1YnFC
a7LbqbnnW7QZURo+NR30GnCm/+yiL27A6UzJM1IXVvbNY0fgASAyxU/gDteGpzydUcT6m2ffCQVc
5OOy08lUFwnx6Hxd8U8nWzVWYcg7C4jJiyr6saAW1vm/0PuXzo5rxiIGhLWaeE6PNbGaDrdpYKuq
E5oHSjART7v5nOeA+QTeW/uRanX3QL7ZXBzzz6ZEDKhW6Qoy9y1CXZkp39lsWNTuvNlLz67xzo2H
jkTbufAJGGDDl9/YCuGu6rssh11u7HXNOFOjKhbLbs7w3PisR18zYy7IV3XONRt01ouAJ+nJzG5T
OKcEe59gGGZ8DdZrxK8Oke5pZPPUOLTj9DnwVlpx6o/iMZnXyK5WLnKRAaaobgMVokLq76qFz/3s
TM/W6fnmwrXJVD/tHlXBaTlunKFZ2Z347/OvyKjIsp6pzyriWw22XsfvDzsGZK+hIpjlSqNrrsNh
5TCAg35LFkSOZH4ZM4AI9WDrZp4fBPnKxcdraa+c4AUKhemdeCg2/tNWkaXvIMUZo6+kP8oU7Rb3
yBz/WYJcdXEY7ZmXaqxaHC5Fi0c87g/ubItE47EwYa9WlEG1+9500CaGfKPkjCHtU6WcqI0DFJxj
c9XSwm9F5JfOV2gy+eopcYHk4yg1uJRrPj7PeC8tBSaMulWNbc4YMlI3HnZZ/lgBMM6yeCkz8CXD
X2cDOUdP40HAo6eb7aYYn5bOiOO33I5i9FVst0qef8nmK/xvZTgsGibbMVG+DYQnwEavxIsKVJ7G
BwML0uFHdAZ8RvPuOGWB0wTl+9S6JzQuO7IYOHjlVuebHBgjMZjM7H6HRsCUa2KJ7j1KTN3CSqzR
/ebhU4l3Th/sIuU9QzqAgKhkQttxsmozcsGgbNLHXT6FGy9nyfWlQUvo+RRR0q3UyXg14/ygWkyq
+2OaTfsqdJHibqrE+nUR7kgJIMcIOm+ZMT1dWK1yEYxblYpNbATKWTMWTjTtRP3FZT2oC8LlkXAo
SKS41ypx6RsgD7jb3ljta9W4SeUj43CyyBKMMmvd648GTUadnMsWMaYKL41lSGmJFy0Cc9jsJKk+
lkr0jkn5rv3KHmYiMlm1ZZxfrAJ0biakrLY5wjZbuuZ/owlYOozqGDJB6GZnk4anZHgOrcsb/DEF
f7n+kQwHfSRdR/ukYCDBmyxhNVsX5YNLiDeZAlT5RqNP2EyDUuWZ844lEtcYz5/4yin8RPav40wr
3bPhXT0XLo3n+rw7mypoF/3M1SCaMun+4e+XQeEH6IOcFlNcF7wP3k+TsIsv/+XjpxAQMxAHor5T
mnPI7tKzdpCiFyEVE1FRYfNJRPbHNNbgCGx80//j6Dx2G8eyMPxEBJjDVokSlbPsDaGSbeac+fT9
sTczGHRPlS2R957zx2rbg05MYMNACCr5rJEtCfDsDVYEL3UQPeqQsdN82IT9QqbaoaGh8lM1JfQG
E03D/BpMTXpRUOzcnuWVWCgc78KpCEuT1e2ILCRHruvR/cxB0gWlrUnokUxTckbIAxUBZpATZZhf
I3RhpEjh1tzJ7a+bZoscgUbbc3pjBkStn66FAVvryzMPXdsuFAa6KFGWDE+0Tsx82HyFv7NLHm6H
dUfZx+WnQKAHvw3PlOxLdY0Xg48WNS25Gv2CsOh5At4lCqxuLmEdY3owACr+Z+XINissJ9RaSlp3
Mm3Z/l9qquu+jg+CVZ2Evj4mljGPUCtW1Axq5T/ig1c0gUfGeGxQokkFuRVluVX9aEnqynaIhvWU
s1phDTaSxO5qlGHzisXZE7xjW0PPI9oklFFQmLvb6poThkNz7NjUTkABZpcw4nVbkWLDMP8Niu7L
yOQbTQYdTllkZVvq46Dn7yGKOu/mTw3js6qTWBf8JXoeQRbnVoJWiYUm2AwtsFM4rL0IxWN3TjnH
hUPXiAuSGWyrI+EHpNjDUOkjfA6wJxSkgnWKjqjzDJ1uN2xCjS1Id6QDiCfC6k+DP5WMANooh4Ln
oQBpyVT0RpIt5yeKpdDvX0Qyy2Gn/Jxa6qkDpiG3BZkzD75/NCQeVWxJ2DPqAE1vdW5T41pNgXgS
qKeEJlWOh0umDkSCSLYmcM9q7g1Ii0DcZF+IZxfYEkm+AR3TeGhxIBgmdXOk4cAeCF7b8/NmRkOI
rSOb5GrFZfdsM4uxBv1KS89HOhwp12UnaoHDQ0z7SuJMHmRyEV3Z2oS3sglvcVBu41BcDRJoHeNX
VIyEFQoH2RtvEYUko4hYbTzw4vHCpX5LuAD0bPkJW5LRWDemOI00dbLeXA+kyKlInVKLugMEJDq3
UmaT7yLUB7Jqxy9dOYxxZMuxvAjDlT7ekzJaRGDXgrDPTFpGzYOKdhH8VHH/WpwEJhPEONiQbhGn
BosR1ae1trQEJ3V/eWGpxZihEitJdkPqldfZTm3fTfQq65cmXzmW3VKDfER/Kr5k3TgEyYckumVX
cLj7dzV8WORzWVU0n5YScxgX6KUUJkQjQ/siTIs4xhifaMxD0JSbSUGlg1aEPlIUw9oICAyhyJwx
Iw4oubOHTxTuPIx6FEjgJSF1ZMCMisyYSSQy3Z+59shZfclvn1dJucyEXdxKM37mVv5VxbuhUaPW
RW/kBQB2v1n2h3kekys3Wr6tQAGqeF+pBIMn4m8tSf8QMqQc1lZHDGx0inRvUaDW0Iopzsd0qmnS
52kRx7ZbKTkkZ7D0C74bTyLALNu2FjWIFnc+YRkjqRRm2l4UnvUS/V4xjzX1n4akOtb1Q95Hp6x2
r8LE85v4hrUkoCwi4KavSTSh6pS6UzHbS0yXnZ+taFk+KB5gbrt28/93sg7SAiyzQ4vINai6HWUw
8DvB3lXdv0AwbDUYAeCG6B5VqIn9eJ2q+B2136SJ5gbX1NjCwgOEGRa9BpSnNjSEJwMdE2jRk5cq
ZMtirA8p6ntQ1oEAh0S7k4TlgltJ8Wlw/0VkJhswZB6HBxKBMX+UXCAM3AQtg9Wa/jsIV1p19Emx
10ACElCNbqcZgHWoTGO1X+nQJziAwPdccPUUm5lkD4JOPgz9eBWuPzEd7pQN+OceszXaAf3qYQ3T
Qnqa+nsEPYERXs5NB45/L/Kci7AeJl+nCD2ZaOOepTfQ3FUIeor2yyNIUtJoQNF1GgZkOAK88akB
NJjLm8goA3v0mRBJs1YmqTnTHY/rshvDr1KU36wl0qzQqR9Bpb1SS/mCeXzCc6F/2DvM3GdqRQfU
ALBq6cYPhkPyyP4RpBurl35FAv4iEE5i2V2rTNknPQ9eXnEN59kuCYejSgAoUQD0Od4U4Ul/r5B8
td4PutqGFPR6nSdQ66FtCl+KeeThHYgdp4tGNrelSBoYIDSThe7tmHv8Ais5ejKjDtHxO5J1z5OL
1RR8A6zCriOEh6a31iFvkmzxkse7mI0AixVdB7j6Rxw0wIJEG1H/jBmR2KeIpNHGYuYnBMz8YAJI
1T8leYf+OnC/ZfMckfSOYQC6C5YJhxix0x1ZM2H/HAjHKU89KhORZrEpE1DCKGe6qGsNqCnDgikk
FUkRAcxQdPkutXXgm7FCzhs/lKxS+skHSoygOX67I+c2Vlj0jkRcz5rqoPknGnQL7O86qIREaJ+5
CtXXYDlNUu3EVuINGOfBgH6c3CEkULqFFaFETQn5jEfTBHY2UO7HEOd0zvrplcCAq8kb52HZI0HE
VpkD3GiXx2uRb0Bp7lrv1ROIO72p0wAMsDU929WnQOZPWCe5VvxCAbFMCe0uEu1ayPG8sdrBq0gy
USFWvdTKE66CanShan/Aq9L+wZDdo7VXkIp3zUSOL6vWSUC3zEJ4WlzZpcuJ3+IfGVY9QLNa0fzj
3idyRItHO4bE8MjMHhrp4SnyhqipK6Y01Xso/ccbqc9hzk0FKuPwjjWYn9wOJZjQI+1UolWJrc5U
mptbI0yA6csIjvSpkbAMAjHDhU+7QnrzEv0b1kHGnQTese/qz0Bw9FiQsQEGh+aHnCnCf8xFNJS8
cuoybun2RF2jZtsO6a/7tvQPIuHkWRWXQn5l9aNlgEiiZlVUMeHn7MQuUZZ+tDAAnWvd523lxapP
eYdKZsS08GdoObmc1jwgINs4eglaJ6xEAiYZoiEqhYwiJN859h7iLoi/AsbPl5bGrGgP7MjFcNfD
Z0txdSZTA4BWID6SIWz3XMIB3xBxoT71COm75270qntO68Xo5MlNHdC0gvR3w6lTnw21JHyw9RjY
AgnC1JrQjkrXTyZsy46CXJ+/NylW6aT6f4XkUYurGBwM6cwAEWM116C+KOo9M3ddQJSmj4SFASNo
b2BFQvRXmT2xY81cJ4S3C3983mSVmmOvWarZVy8sE+mpIYEWnwVodY5pBCBNaS9B09oJqcCxklwM
X1srUHRW47jimmwKb/hS4p2GGMus4rUqd3DM0Tf/DNW8bRE+tJ6MQVNgRgzA24QPPfgtuacrqFG1
eaQItZqdWt5pJxQh1fLiGnvyTCdd3CyX7I3zU7M6fex2dimXFJ3MPk+IwBN/9PJkLrheF5df6MdZ
NI9nF9I0Fheyr2c+/zVbbWDK+Ue3zZPmy3k/Xx1P+EsXdjqzx/nla47i4dEvd5QLLdWFHWzUk3ki
p5T/S09g4YwcvDka200/12dP8uhm00+zW16vw2y26fkz+ENPxeL5/Kpnv/3sZKuz9+HtHObD7HCZ
bYLZ5nT5nE7o5GezuTO3T/bskM6Wt83mdzd3ZvwY+YyIibfz5wyz9fk6/3Omv9Tkb7H2mCqX3MYz
/tDpL/7lZl0iQF4HdmQLy+k35Nfe2PzHZ7eca/ODOzu8w5lzlwjse4ZPiJCelNRwSbBzj6eoe+T+
F4+voe1r8xwme88QlwJnVYDg0OinfSnjpLPWo2zeJ5dCNGKOAxVPkMEBbulxsNRCmX+Nsj28f7Eu
8OK8yvSn0y0KneDKCgnQDTIyHIsM6gpcxyQglVpw1WQGIGUCIxxhtASsWvNQuIbpIUDfJNFAp5CY
ZUn8pv4LhzHHNuGiBIVAx8XpoTIEeEL1ZhTdtpRACmQaLEV/YB1mbyWbbcnSOkrxHd/8NkMdCbk7
INiLRdnpevIFPG9eUnthEWYflyYWMAoz1BIPGLWXndp/gtoJdXEhcik02ocZkpAxDBRcDe2hJ2xP
zCFTmo1HQVfrI8mtbTnjxqS5yozFSwzuKPWTachCTlFaT8HqFuKq4QpyR4YUIFPUyF2LgIKohFE6
lvWlHlxg9WTBrrZz8RoV0sMSb/Ff238X4XcVflOe5wfqvClfZjPbDeF3Yb2j9EtEw5hXpxovNOH7
7D7XIqM96Swlay04D9LVlK6+cSO/RRY+ov8w07sh3gPzoctP3/tiEeKTDc2vovjuwReaPW1vsfdl
SO+s+aLAuoRU184u2ufK+42ge9QfCGTqKKUArphR9zctTp5r5/5v7/823UmvNwKMuyJD4lQeCUzs
3+5d8M9tvRoR1CejNg2QDHiEOpk2EbRVuOkypsj/E0At2yT+J5VOKQODMV5jIvNTjIYJ5QdAJYOy
pLsNibVxr679uAde4hHcWMXS+B7uo9OsyiXq7vONNDn5TNWwQihpDKlxkww7Tm95g5b1SyaVTbMb
al77OXNqc+XUa9C/ZivkTwtpuRz8xRwCBrMD0anL7VYv56gahSupqi7JkQhOnLa8EsFeFT8Wqjo5
ZQX+mNknu6FbUvDMb7QUo5YdRksv+lL7H9//bUM0xYQcOH74Q7URUdhxeMkw8pcXy+fU+5Xbvzz6
8LMI/ZnaOgsqOfxy/7fpANTPtWO+S97tBvVbwDzBT2SRMXJpd9k7eQcQ30d4FtcWnYZ1fwP/vKl/
wbie2sa8g76RY3GXNsYPgD8jPHj99mz8AGvWDEcbVNqIsFE70QzLnA+/9tS5ed1ynx60P/Ic9K37
5gVwE0rfZnhZAM/37Z71A/lyV89x2Y+//C/cSO3UkMgwPatOrS2jMkiuMRUfG3o106VOr+TK/x2k
fzKar+An/h5MJ+lOQNgkZWEn+RH1b4N8bIQn4yw1j0pyjMY9QyDiQcO9QB1O2WvmV5u9s3HhXdvi
jYgSpt4nO0xbyIWD36W1uV/G8sGk1iG5645xcXDlRZ9QMf+VCM7AIEUYCvJFpBH+K1TPefIU9U9d
fmT90xW3hl+WSc97Rz4xg6iWmLiX0VNot03z5haGB9BsQbmIjsRZgaLoN5DfdbjoLQZNYKU5dYe9
/A/St4TIqAjKeKTWXddfI9Z27QUE3Ve3TrtB3AQVuAiAFflyS2QHEDtC7YAPhdh+sklN2LZzwX83
xUf8a4pDTi1g+PSyA0S1VL6YaL1jTSnLOm72hHvq0APHYQKAL2n5io1Necfxu8qqeWr3d8q0FrwY
HOse5Zd/4jeCChDsGXqKciFtKlhG7O6z/JUhyqOYtJ7LLGY4PkX6eubBwXtLHwN9PRe6S1vPFtXu
aK3ZwUdtmcB61RPI8bM0k1WBFuZASKy5TtjHNjwQERFmFSEkO4lZlbCSes3Ilf2MDzYo7S+jmTOz
pXclHupqFlQUjpJFQbjWgjyRHza26MfItkQd5xuNbp+iRrhuOJXhjIPTGE6rPjVZXEECFCl2vBIb
CqdspL1qzlyBLMCCZURGubBVUP35wk4U9sSqM8z+K1X50BnoY5P76HNcc+zrpJE2SCVyhrYM/YJO
rEXZsQfmjXAQHF8lvr9NZogGblavgyXsveYQmYz+BGqwnTAUVCWQ5ztWu1WOzC4OQBVvItBrTq2D
gMEjj2Bimm6Bc+NY1x5xFcmyIPkRfgotrBgLG/IQYoSM/mjXyCjavF6LA7HnXgjJ5xiYJ2Tr3k7Z
kOgqSaJtU5jcnn9OECTkNIljDMU/OmVZPoYs2eqJaU8J63UXAZ2a3Uik7rCwlLvQ/Bb9bTQsmnIG
xLfejAvwY4B/GNE6H6DkWjJzseMnHUR0fqvF4lZ3xW9ehvYnEt5Yi9eVcSQMpGJXj4UTFmANS87g
7hXk4np3EtRvJr6UDD+VEdcoAMfw5ilg61pK+tnTCDlWLKcPby2V9CUee60bwSlpcI0ILmN5yMUT
5KQSsBoW20wj0i7DftxL2RUX1z9Eln1BmATmIrVByk9kMWauBCBQKRzyUxZGSXAZeDdUNuKnRQ0b
EoqIrfDyy1BRUjfzdRwF1BMBvEsWRGJuSphaWNXdnaYRovYFULyqCU+WW9UpaUMuouqkeO6VzFo/
IBMhiSAboRJynzcDSeWQrQXro8HrY4bI8Y4IKdW1EeG30snIXq05Ih5ghwyzTZ/cGlwURPG+inur
1gc5j1ZqTlFN6E0l8ojmiQ0n4YTIY4yr/juXDga/qwmUYLh2SYCFh1etdu3UbTexb657VNRjCXWI
1V79yawrPASCwqDe9ZRGUsszdzk8XKrlNFW1lbCDglvyIUMh6d4FoAZfwwx3QP0dL4xhZdwKIyWv
ZDUMTGZ3qHmiHnTCKQowajwzDIVcj4Bpdxn0aeJhWU9UMaF5APH/w2B0D9S/JCJRn3Ep0RGo3JBY
szzNJKywCD16l9yET8ZBqqIQDKitNIGdKjCx1uCMpkIXyQIaq0dB0aNVNbuBEsVw+Ik7WLhIqnYE
jmaq/vAbUuc6eoSa5DBMvaatsMoyBMX0ofn52spCjOLNyeXCA3OSNmNGl2syGfjc79pE54S2zAv/
hFYh0hQc33SxT3ZA06+UqTjkVCoznvbeQXZOEkLNAWNcU2IDZHgCERYusS7JGK4EBl05ueR9vwR3
QiMSA1vwx+jQwhzOCIOTdQ5e6tfeSkGBkVa42BsFJbu+zfUZNoIF3hbwDrdxlwKvbUaTRv+vrz8B
AYhDuMvgX3Qy+g3qmNrlJOQwhm9DT6i0seamRybLS0PrEk4jIWaBrP2hwBT445+qL0K2XNmrEF59
6xPYUSaLgcR0QgncvUcGpET56jHM38GkGEBcIpqrWMsR1/E+pjdzIJBLRqA/2vJPYdEb8pjK4zVv
ZUSorLvfUpLnfTMJ6+GtLQfhHHptO8RMYCA5JeI97dZtdtKlZgI8FoNHd12PcKFSZwVdVwY+qUra
CbzBWbzL1e+kxqoxvCLjX24OKCXXvkeM0yBTGkxtnfwiznMhwRAQFmEP8Gh1JpLs6y17/q6iC+9W
VR/C/FTFb5NAlZgStjrh9a9mktRuKuriPLSfdXQJOFE0Vnr4mCbB8AeoFAkU0AIdVXE5Nzg0IhWN
LE7p6DFmLOFpZ/fjtBUCiP8a0bYOHgicUkxJ8kDuBiCj3zgp8k65egntp1UcBWOvBBECeonw3aQL
5uQiqRDRvDea45dE1QY3vD6btr51KleJjvLSmBS4+LpjNEbXnihs9LnLCrIJMElXnqFIUgBJIMFI
+jiQEB+7fC9x2jb+3lKv1QRvrZORTiAqaqxHblhgO0TbSS+083uLlnGgfoVkj9r66pQtVWe9kTrI
Zzaawfs4MIOCEGHk2SqGfrJIfzOsYS7KARnbOMUq9NEaOUX4f5N2VSJcban2GupjgF5eNxtuQXJ5
64WI4KUS78xL4W7wz7X+141nRKzLqXeGkTa2prDdjejnvKIC7z+R44Sx0n+rUvQMYm3ZUSzYsbEn
qwSF+7EESZolHQoATUUmcjTZJCuBE6OT14YJLmzA1abyj5DxDHfJwtCQpwP0aBnaC7SFJb1paU6S
D17cob13U/tIrl/c9NRm/i4xUJYWzdywqMNJLKyH1SxFsTEw2khe8DAMhMmW7UPrVmTklZTDaik3
TyPgAM1BGnvXbnLLrro3Gs8ZooiymdeleE8D+IaajV0vlrLlMkpNF3azNNFPVzzKLjbNyVogeRo6
eRBEZ9KYuyReueEq1bRFoV0li3cQzmR085WJgGHAzqyHlCEl6abuXllfbUsEfWO+1hQX+Qycjw7S
ZBBt5mfOdMTntIJSAlZCcmAYstSD0CL731iyowYXpdq56W6EeDEvFGSizNoJuFZnBt+3nGwQELYN
UrTj4O3axFF7dBfElWRvYpqXBlBAjcYsQB09iRW4dgh0ob8c0S5S+86CGJCDpd5oOw1LzVS1opgt
d2Vs54m8JYnpPCgCzSFzk8lWLl+CWN+bqLz3lA4wxMzCDKPSlC+YMoPK96bOlwGtGJFJv3V4xaA/
9fKSUKI6EnL5pGcA5+3tpb2iKYdOgYCQv5pA21e4EdFmLtJ9OT3VREV2Z3wGWN6RSVm23pb30MzO
IuyU6x8q0A5KLd3OYjOcGKGPHqBuslYBVkwr/oKiiPhhqLusRLoB+o7Rpl6TgQTelq9x8IJvc1Ml
0w1BgB3i9KYpNibAiCJSu1IDEluLMtWPLQqAivlYo7xEQ8KOj50eXUSqwkwkU0jlWTZYqKkasrjF
wuQnDZKD6KUU0IAL12GxmpKqRwV5nEghevNB0rKo/HvoLisx3UTTo43uWE7klea/PNI+UOQozEgT
zNwG7awIVkn6yvQ7Q4KPa0LHprRpRAE731GGWmlNaVvDVw86Ys+BAClCyUIyX3YDtD7VVPiIGIdr
rmp8e2X7jw5aIVDXFZxHwIvn1RsT5WoWoUDNWvYq/OOg9UGMiiU56VhwpqNVsXKMr/uYkF6NUvl4
vFuaUzGOAIC3ZFWU1Q70WhfFLe2/fKZNcOd8pqXmFWl8BZ4tBPJFVKcRcVjV6ms6xNHe9SP5ZqMD
lTC9tz35u6FonSfbg4g6L+C405pq6zbhaTSkv2nidiOTUAzQbCegGIVyXwgFANCkEeYdao5QFnBV
PCQsdZRZeOklY+hVC8CnORJY8roh/n3QmPxgEo2hoAqpoy0OV7YvaMv0RMjIwiKxzdjSm9x1D6A2
yho4qn8ldCmScZUxVXs8cFP9MiLtmZdcFPNbUr81Ht+WcK5hChSr0G6Gt6mt1u1UfM79nD0oro6T
DkpC15PChUi8M4YGB35IybXTvriTPPfcM6E3MqO/TrQb+m98ZDgjzTG3C/pQ85qEfGGmmTiJq4MV
30JqwmHkF2ZLj7d27CnS+V8VE6BZNEHXVAclC8ECzIkGEt+IXEljmcbTUz1NPXEf0Av0ADxndyFD
7iYUuyjFjS34i9TV9lFMny85kibTbYRI0/TFZVkrpDe9YwlR49Xztl57QG4TDNDZdK9npmMNrFjN
RYiuXUPcIZBetpW6ymGaGaVvbs+Qo0govH9o7BPGNmWAiPQ+nvvw9OdoICCPEWZOoeTBIokf4Pwl
zdPQCcTnTYNVVJ2Bpkk0vEpkbIzeSlQFyHYyrSi+MrmXhWUbo3yXolUVYlYiO7zqprwRkyeKfrFz
hdIhVP7xczqN/8cAqLc94zlRStCW3YBLM6g5HsDbBcshKYHIO16I8jvSy1+tDX87d7QNsKW2Bm6k
MsS4yRo+tuClUKo+kTpZjX6cc8uSqDuyItkpfPHotxLAE9MwpGdsCN+k/08lZpE4pXCgrEPyi91C
J5OzqokfObZqjrSOeSc2VlLt7hQ+haFIH0FUOmjZaBSeJe1wMIhnSHERd5i8NANlbrFLJhW7zyxN
RFxK4JWyQaeAOP4YR7dQ24YR67wQL3WFasY0/Ud34bJWG258RGsZ15NxzOgaFO6i/89DbYILkCFV
0vvtpLHMyGHzSSggqYQ1CiyNu2Q7tZKmLAsmsMDQHSbLRVQB+yrBXAGaRiOGTBmx7YJq1kJg0cFE
K3zDthkjyTIHLq2KUh7DDOf0LY54kJXZ1JdJFT0JVOm9wDOX6L9xi/UFy77XMVxNPYH1u9RlR2ML
DHR5ExIYlMM8cT75CYJT/CNhQnBpoe6MVlsi/kQ9lC9EV98qEqkawz1jbxV4odmEvtC0LJMpYoaY
NtYplaG1RPkb+UzCrO91vYv7b/mDXl/Nz0nwJv6rOPbJx0Dnxc1cJBe36fAdLQR2S4ruW0I9ihaN
WPbqYbU6yGOveLK6IyzY+enHEPcpb7Mhno3qEwx/eb9saZPQtRRdB/ZofR62y75cF/Ib+tGr3zpa
mirCJTtCsnvLsI1tfC5p49kIk3ONZIUumssIjA2O0hBvazHUWJgRAuiv/4W7sMJd0v1VAIKNsvGb
VxP+WT4vCGG/L77huFqD7vJGgpZBHVEhGUDFhYDzMl3WOxSdsu8+FT+kD3fPimEQ9SFp2aWgQUYZ
KX1CCVTRYuFbzAXrdArBwHMtZwCS+rfq34jiyMcTrQKYYAEyJcxxvHA0VlkC5MU4z1nIPGn4BOAQ
0PTzsiv5SJhe6FmIoLVFZE8oNqL6PXlTKsTX0xyIlHyi3KMU5yHwQHsWIVVykz5xwHNZiJnBYruo
kN108S7ZmimbtCsBn7nWVy5x4zsp2l+dYaBMuJhbfFHCaItRtNBQXqU/U5ZEUn1EV5z5nMriCQs0
wS1cxsQtuTIQNeIdL5jnJP5PWXDUOdqda8z18VIYV28cv3yj33q8BUm4zkiQ0Rhpur0hGogma+Y9
waRneyAliRe4bwBOdeM5dmtQnKlEZE6wL9zGMyL6MDQwnFAt9SSCd5sI/qMTccKaGjF1cbIWOxZV
RZUZpLJVQcBMVaI0JEoZBZyA1S0iNE+Ls61RUK1Q+Chgg4ufPkT3zqocud9Gdko8a2eKPyooSDRu
a42qhqi6AUfMFUSbCWFzPqn6VkfiCzQ9jsrJyCyJnlOAsvXTyjzioEJO7tasSmGFJh+tIcGkjCkJ
wfKgbKXxoozWC+5s4Dm5ZlLxmyotpTku6S5ErSJg97ttpyckL65pSaUD/ZSQl4HDMeO4Neq5wWSC
kNAOK4b6pIeWKf/lqm6LHrx1UH6FpOWIjPd5wSg1bLvxSUzO0mMKhDMLPJrEYJqiqfUXicFUjqg5
Bbl6nAULgjdCvidqHOqUmJsCDaPyqthMhQLrTgct6R9SY8WDNm8EsoWs00hT7XAyp6yTliShjPuS
sxlxzCjRwkFoRu/CT0fgYVl+iBVzO+bypQvGHEsOyh+6sgQhOpeSdRQm3scfn+lUIprxL1VIvhvR
vHj1K/WGozuoK6GJ52ivF2OmbTvC+cym20iVwUe1aWJIHJ0A8BgeHINRpwAiNPsRrFdy8VAHCksH
CuVv30DDhFaj1kyna8azT71xFThhnNheBttLZt8phnlsBeUbipC2EHRn02cjc5NkLehycEjYKTI0
ZZlO7atl4OnyNvGAlAALha8uKMY6xISpzurqL6m7Ba43m5aKTaRcI/ylFEGp7FLi9HmFtjcgAE9e
QLPadGgzTpdgB1WbkgEF9xlEtpYYtslElcnwoulMqjy+czDrRx/TYU1tukdga9BHq9yleiBOtppJ
VquCTVStUEvJaKF9cBTpq6RjmrbYvt955UuS9qlwVXm7U7NbCmW3E7AtDwB8U2JZgZxUlottJP3q
rKiFweSaHnpIQ49TQsX8UVOb0sjFQRsI3S0eY/1vaG855ZXJL7+2P5JHPR+js+r/ASZjK1dpp6DH
Nm9OIlLlrj8QtUWrHgSFYhAcGhLFi1FX4EPrlKUK4OYKfAwB9yUJsO1oMEWKuKlpgKdeUE68kypd
yUZEPyF7zIQMRDGeGSodzyXEXNu+qMaVCVsp9ePEr8pRylT3tLiRU/Fh4k8TOLsopYwV1DfELvjp
SQR/NNoH43lErY2Yfht8N7J21zilqoBneOpAwtCQz30OIsV9lsI1hVkDWZ/WIJwxh/7hW+pPQfpt
l5Gq6YWxrdDxgTCkMrR1iOeykN6Ii4zKZGSLr74LG0Vae+KgNSznG2zcLJQ1Ubz1pxP2Zd7ZEgwK
3PZBEK8j6TNlDo6ZYuSW1bUVbEplQIZ7F1xxQ8TeMXEZhCJ0FfCRGuAS7GbHkKSFf10mUJNZcuSZ
VMIWDon8Nk+gCZbpW9ImIlrKbOOzC5+QTt8KB1ELWdnSaa9TkK0cBJXebiIlBwN7GaawkPow8GKR
WWaClKvqmwlyV2PcCEZ165OhKmKqbsMebqvbDw/RSKjbiqdPlH/DXU1XjZUQvM4O45pLYyBZB0Nb
5QtOg5tMx2osolnx+G4I1AIF3ZTht98Qy8r4Cg2w1CJiESaohe9lhEiLvDULT0tfbf3H8A8HoS40
idnaNV5dR5gcDGNXmrhkjAUCgUUoCtAizzIY2D5RMgy4A2GfOsKMSk7maEy3eTEco3a4yoW/hkxY
WWl/Tjkc4gpJ/DoBVvfNo2+eW09cQPHXjNt48/GzGU6JcHumF4+E2HNiBjDN5otCsA7WWOJ+CLge
zC1SHwrGKGhxCYLK+60gCfB19dJUvoJO+KULnlqy6pagFm10Qk/QqBscO1F3V7rtaJXz1MWtT/SP
KxgEbBDayMvYWwaHCnWhnNvkIwoc2NSUkfckPhrJXbSqSGgSoyFgXSVUxAb7swJ9KebrqfvbkjM2
NCxz2Z/R9asOOzE29arcWddBu0/7uCI/dLObNQi8OlNBovyKAdvN5GEqvA0MC0PFtgeRxg6mUyXm
i+kRboe1ACXyYpLcIwTowNGRbTQHhskcy5tJS+XkcgugmsseNMnjm8ew6sXPFGgs37gwdWFAYDjj
OHV8Gxm8a/I+WJ05i+oNVV+NRO3srdT6dThNnocWGWZe7I36TP563ZJMMw/Mpe6tG3TfOhIqVnA9
fKjIsCO+TsoUpgjKmMkMBJs+LaJneW7kYeX6m5gUq/yvHn7RHVOJHDNyaFZua6ixguIvFH8nVS7x
gstc9lEghsu207lR+SD6A3j0KFaL1pRXYqyueu+GjHph1Y1TGOI8ACTUwxLMsDuoSOzZupu32t1V
p/NMCpbdG5bkmceVoLOaD/0Ge4SAcm0CfZKYCxobVsKtkFfWhpWIzgBwZPisyceTcO5N6rZAuWic
1gPBRPwvmU2DlsKVZ42rIiesQihshaFXFggNzZZtHzqpIQAJ1VMW6yklEs56tPkIAhXbIM05AyRX
ET7g2j8PkNAiSXlUf0pZferLVZz9EHc8j9gfuJ4vZEWScKDtSkCIPMMEmJwEYPKAARRUbqWQ99S4
e0lEnkL6FKIDN8cor9N+0d56rDjcnWsiQTYJyFioDraKQS5RPplF2G1gp/p+SL5qhaRVdj6xGpZ8
j7MCfK/+NwovpQpOokZSP6AHPruq9F4jEobAKxed3ZHGEbaO6u2NWESKW9oiFpGIPqQoQtUs7pWC
GNrKBT3LYURK8Z9KwSM00LnQsjdPJRaJrEE7Y75IoU2ILwl6tlSx2A90jqHuBg1ML1oinOKSFl2+
YqYX+nOniJJVQxgzCrK9P0zuchZbYpVk6Vh1JMSqCDwBpBgvU5BrQhO3ky0b2HyhMAplRNEE3qqX
EL4IVMvLZHaEjtWfciQY7EhICZFJIs/yq//TKstWOedKuCqCboXhBhkbYtoY+zW9cyJyH+ngjxLw
2NfwO3EQSoOgHtow6JZK4u2lqLp0/5F0HsuNI1sQ/SJEwJut6L1IGVLaICS1BFvwKJivf6fmrSam
o0NNEaauyTyJDXu2Qa0MMSNZLJdPWqrfkjbh5pu3CZ2PX3TLARBljT+32AQtdGqbAaDzO7KkYguH
zWqJpHARsTb2UBSxn9A4Cxg+ou0s6SPc7A8X59pH22ngPY9QwNh8mbajmMndzir4fXLjtcY9nqHi
GerkZLIBaoFpVxMaKf9bSdDJQbVo8rwhONveHYW0mqRj4wHvtOZm0XFauZwHspXM2h9Z8S9HlY2M
azUga/oXEomghGYPOydaw2ZXxUbKYibbMp0YqmdFVnA4Pia0X5rQT8SSLvMs3A/VvymOjhEaocFN
gf3/BdY1RWzC+h/t+s2hntEI+uac7OobS+eFgjAVzbBQy+VSsxZ1hiUQlBXBamEAWbVZM0ucXVyq
3a3oyV8aOfE55w2XdxSLMTW9NVJjPfMly/5dDXI9sNWqtgmNpbOZ3WmbYnZp4ELY4IlKuGMp/KtQ
yRRYl/Y3prU6yB54AfgpSHmGAtdEC2yt2IVnWITVsaSLb4gkIUajHt4hWTFKa8NrzDGBVdwDBspQ
wCKLIEze+hHBjenumQDlJjKzcqknDE1gBbY4zVv34qQuOa243fWXZJh3AbumhokzuPLZSy799OJa
vzEqHAeMRxN2a2MfaPknIRULWaIKYWJa/htRIJfkAYWpRlVMSarRixPNok/WQlKKxu+5QmQI4i8p
7qdwxaBtxMKEwqJwPxo5rQztF4rL0tYnpiccutpLM6ebEiNaAMo7u9MwlVrH5mbHzYIENO3fe/JG
NtjBk5hR7gYvEOtM2Bgpdi7yceMO5mdfrntClHXJyIceP3/vbUTt3JRtdavoCRQaKZxIRSTfrKfF
jdEYUmii5aLx6JCxnitmTmqgJ0wBdYAsXdqrqrh2nO89BSZGdC9kgK5mP1zT/swhMJXdEmW8Iogo
eZP0qGB4oPCa+coRoP9whPMBgFfhOxwUUyHjM+XsNgk151jFuxkNyB9cF7ZndmK5ElbHtkxYG8lN
jDcRjpl2rXoG+NVKebmJOHoyKCo7uc8oO/DqlyFLLKaXJBBw8Z1Nw7s/SqqtZmww3izpzJHEVFQj
9RNB2EFYPTFJpOAeAW8BTsK2Z+BpjVKO3ClZ9GhA/fKCR5DxgY14L5zjtT0i0FrPzC8HnWoU0klu
KsnUXXPtpT8WG6ApPP/8hPkzMo9Uioim9FPec3QzZaPSZTP5PddQf23CrpC4F/OxhPHs05630Z8u
eMKbm+z/dCQGpantE4rNkUbdqHgF+uZew9iQpQfYxTPyzRKlqTL2pcGnER3IOl9rNKU1aYvIfai8
lDs5QVpsCNoOcVSojtD0GMSrgqhYMRvA6gHfh+5+aQfM2PS/MB1uH0BzFw4DHs1DO44QsPUwnKBF
DN2YJepIDOwxZmVkwa1ATJZxLX0+TVt+ltNdXU0rP9PiLxQNoTX67WhZO2YfbD5rFiyuQ84Drzk2
F3r+jhVrgJLgtz8dCSbQNnzQ1RwN5DkQEvkccPDX+j1MoclzzM/BSh0lrAJM8cnYruC34Zdbqg6x
C6uFYWL5DmrUFGW78op/VvSh8+rgG24hedpXJ1hDPI1cLFcRevRYbpAQZQEzAsRVSfAZFL8t961p
qP1asG1pLXkT8OBGACm4K1gZ8eMZx2PB7vQfD/ZydDPpndm9+1wm9XJzKCx661fjVsAFBxvR2MjZ
Ao+5YLa7y4li5NGiQ2IlOPK6L3jYbN1YtK6/0llYTkSSIQXoBdPuACDK+OcFK1WsAOt6GkECR7SJ
NRkZQbex4vHZcK5wP3l6mT7M8XFk2cMSYT3YPx2yUPZvAi1eEJw1S9twq0R8tTZzyRYDoap7/C5e
QZu/gwVbjKyKtbC6tG32UtUmN+eHRWVigHQrFQkKkXCbWs/Sn05qDq4nzJam6Z0BBy45NBmGuayL
+IAW1rAYs4Mijxiugdk5SswHIy8A5j6h+2IRoeVgPKzhdGpOe0hg5Zo+9ZlXil02rQvB48xS/Ek3
y4sw9bfalAhwPA6RcjMO00eUE4CqRvm1QWw8UMiYOmpCl1V3OlAPmh6dB9+KxHIIi7MmkH/a01q2
yzZ4GH62cXGfZ8hzBhuXbMVABt4teucSwZDSYgKZ5fGu7WuQkLvmMxVNaDmzq045jvRpg4g6h2Zg
XpuB7tuFXxvgWWgE9kqKOYOabJZkuxFFkRg8dxRweI5xPuW5YpogAaBwYbupZpO80BofqY/BCrXa
T264H3Vj17fETxcVwrVmRzo47bvJzJEg4SwXe69EHklwaqeybSTrqv4qY3zdHgu8Tvwf9pEA++DR
KNhdaGF6SYdHAwZtMj5HaW596a+1KnhtMdNpdxz7kHZ47/j85HHraG+9z95KL+5kmrsU7JXzNqK7
FCR+0SxfWgBz/cYAJtiHPROMXwWo4uXJQHzuxNodyPMamJ7YdXd0quQNMmJjmV+mgVpWUCpBZGSr
nGGdYFPtfcdg+1uPXBhqjAYgREu55KUnGGYXR7JsTgv8cOFH2fVPdf03jcvW4ytgvmwP0Z6B6Gs4
NGuF5iHAHZyRQ3GiqQG7yaNH/tsx8e4p821u11Gvl3Vib/4DHGjdKY6wVFnYVX8HLodeT7uZFaev
Nw9b3tDFj1m4cHA9pfB522NPKrBpsnMt+rMGYK9mojyJg9nQSx0rrVrXwGbq4SIpPfDnPXoOBhcl
tk8QQYG7hzXl1m0AwTn+MTCL/yLk1HSBRqCQzB7Tj1nSMmr3xOULpDVUVkb2f21tkBH846W3GPLC
AIg7Ok3aXREqalSHipojPQSaCJbcZcy93XsIhYiSgT0C7KRlOdkJ2Dw0IKy72+rPYoMefFvUkgZt
bdM8UrrfqI9hoM2wDuEd+uEitd+1SGOMFi1OzpjiL+Uh0SxwcjirtPtEirsbnyofXzQhVAW1eFwx
vsOPRT4FmkymJSOVM2/t/xQhgL1nHQVshl53ncTkKWKNjXGMDEfD+fRQ14/mG5oOULv8SMnOCtyv
x5alSZy3gQX1PFrql2Nubexbu2cfODFRV28bwGY9OgDt4IQ/buRe9VHb6AyQs4ep5NX83Vw0aJKM
TaN9WeyvM5+gt5itb48BrHiE+t22qVEh6lW+s8ItmaOqSAUDJjY2Ng9w0cbrWA8/NN3bNLpNjh65
vHTSfFQY0Szs7K0t2oPVtqpBTy5pR+J4n58DHgoQptAuPxOUDgNqkix+9C11VXVusmBlg7+cwdvZ
nAITkpve/NOybe3ekoHvCl+Hwp7pBkfIDA+/RzpcQ46KB0kslbGtu/G3pr+MBmvLsrZjokMhOlos
v5gUsNqlFFgYwT3O5lVBG52gcpBDuC7ulYaaq3hG5IU5EkGOcMEkOM1rlHO0OlaWL2CezgytYeWx
h22NbjXl7XcngsvIrDsT9g1xVr1KXAKbHT7yoBBXjQ+SrTv1SXEWtnUpWUi0urGs+OwpZrIslURu
PBt9eDSVAtgFueRL+hEdqvrogZv4dgF3dx3QlFTbJtjbJDIaF8NJbZnrIfn0mxYnxEp4Gmx+vhiN
lBqWQpheV1WCOKuQJjmGSMb15gZ0mfEX32vcntvqVX0reU8whMZuKNLdPRwOEGOYn1zB+ejsSlYQ
BIHtPF1/xrDyNVo93by9dYNgXxBF7pflOpEk9cXht2bVK+QWA/qTwHBgRjBWC+urKlEC0qTcOtxk
qJPUquO/iyiG8ygJo4yqgx45m42RTR9piEq4ePY6Y6vNYmUV1mtLm6mFrATAFXSIOlxSAxCSXoX3
BvWdndvfHCJrL9nEM4ny3efEqD/07uEFOnkvznmIo5MZYqksyr3Qaa/1iOFwvOqwSxjdiLpseNNa
tizZuWAva1ITsf+lHxTUuW8FXNQicuHSq8Z832Y771FpHLAQWfT8VuB6DsQD0iDkr7nBOm3N1FeP
0sJry0+aObBrEIyiszbNABwQssOoMaLyoEF8Og0yRIuqKWAt0jrbNto7yBw8jpDsvae/pTchL4w8
gRTgUC5jinxjaclJ3cYIRRpFfYggYj1XLJsHumWI7dhxi/WsDci5EbE5YHFgWIfWwtWpe6e3Cq9Q
bRAW1LOpZobt8O1wBGZRuBDZW2jhyVS9NTph3QZuyc6omcJbJ+ByUpCZDAfrIoXRCTmpHViSwcIa
s6+JWsoN/BWWvBiKuOb69DaEVaLEiLjttIH2jX44w+qFdBMFaQyipIKkE6Pc0bhZLeMUtZimw98m
AiRUYFI8eTYYQMwGjofTeczBjETyTzZqK/RWqGCrYqZ9T1dq8aOGKYSbMTr+UQFoGUSDkIKbcAXh
HPLqapgWJaMHWwuiz7WDBpX65EGMTAhybbGjz1jLfD51sCFopnYjxLeSKzPnBhiVccuonu9y7dDh
2M7FDtEmUug6BAz4nCVHKbW9k5UfVlA+I/NcKMWlHXWvUfbsKFojqI4k2bTg2MoYAb1ztsZ3s21h
Ib4MwZvXMKO/Grd2GRivSv1f+dgacKuxqFt2yOh1Eo0K7LMdp5DnH1qvRwiATgtTd6EgNMJY5xLb
fYdQ3Q9PFGGmaL71wqCEsIl4RNJtlXhJhLmCK/ZVYvj2Kus1b+iLKFLzQC6yQaOhg2QeUOWCdrSv
LSl4E2lrKIjaZls2rGrnfjs35w6+oF2Qjrk18gxNfnNAb0dWxodJ25mG721zSVRisGMsMdGHQDSK
3DyojDEHHarmHmTW0c2JncCZZoFeS3U8vKQIYjvuRoM/Jtkp4WrHz5ELEVrkfxHTii7B+TR8udNd
wd28elfzYplbf+kFnK6Rto25oMZ/ZpH0JKoAegWa/SDel4iL3bRfpWN8KoozWPu9l6lXN6/4Ribq
4zwXBCsQWHvWp2LfDzy3jHl4jogh8lad4wHlw8QXENyWWlApafJzlpPTAOTYpgcy/VdHZvBoemYo
4yWqGtZGAHGR2dnhNZ/NLTsBK9yalKUeYIRB7z/KIl1HL4ZnrlvMH172nilYucu+3covqU7kjrll
3UkZzOrFY/fdNNa/gEkN0Es/fa3baGuzFJ7t+WoHEfSgciNBwhTiw3aNQzigfIZTB5SRmoD5kLa0
2KHEcc+EBP2R+CtkeUmF+G5zNM7crlne3grhbU1FuCNPUpo7vJBr0FIsuN3yWmXAQ73uRDTfEj+M
lZC8ObEdfNgtsgILoFNv2G9VZ4HIeCCYg72DQ05f9olY3PXEXAcJ2q5W8x89q+dq9l+9GvnKcwxX
yE1/FfjXcMkoa4vy1+sR+wd9czEqslKQZSS6c1OkMjJm6KGZVGnrJv7ohhExcUyAx9tk3mu6Gz6O
l756GnrP7tG73xUiLEbUIDFi9OAOZO9/0I1wDT9NH2oGk2qINepHpA7eFNNDBHeHpxk+nzBc1qoW
K+CSxofdXPQvMd+RwBZZewg+IUgiDakPCcEEOn4g00WuT9ZdI38ri67XT17j9MWfHyHTfwNc/DDu
gMg9sWRFYtSSHWYggJ6RpfCzi4KBJLq1CB17YVyDiLCD/EgnTDbtsrfCd5tO6r9NTsLSiIC4GKeY
RuQkZtJU49rXSA7KZoceGPAPRBXn3hpItSnAIP6T93HPk60N69bmrRgg/4chzHtfXb0jb5a2edcV
ZRRk80CRrMeIKJr2vclxvLCzK18ku7ZQtfT7kCZ8ZldYjVtgZFr12UR/ITTQrstec35TR2daoItt
4EK2yJxjpL1F3udAMgTOpqUBm4ntAJt/68V1kcz9qJ/MZ2rI90rihz5t/fEdJAtYirOl//dEOLgx
MEk0Y3scevdqw45BHU6kHK7z2Ce5EkZHinYpMzB8PrhiTxIqOukOb0nX3CPmjk9CZ6KIgCkNmWck
xTGrryVqLs/nnKO6aX5RtTg+XwApljN3+2SUr6Q1XJ1xRBWhV6Q09szsCfX0kodDmC/TS4sgEsfn
TsCUOXjfiWBb00ysaTPqCfChU/I9s2HrhI5WFqI8ydYBTa5D74tbqMzXTO8dlzp4/M2R7An/GJqf
PrQtdisiPcqa1CaQitaHme/pVX3ypAt/MUDMeNF5BVX5LaAxjMRa1Yx2vW1BwWJCTZphV+NYK3vg
tPiUJ7Gvg3deKpZ808eHMRAU5cKha1eByfbX+I04DlsAPKwZLSSqpT+z/kIWSnsXdwwXy3U6NhsP
Xa3PbEswbg39amOM1s4IE1DQeGspCh3/rhP30JikdUTLn8hwGEpQ9QWsO5jBiygjNrK5ToQDOb39
b+Azmz+TbR3gADPPeoq/JLF7KXfj+N52j7b4NAt/k9RfEUKpuc0RJLj/iohhnZsNV6ifCyuXFxGX
p7mLAVtd+ix6bRJk8poZ/c1deqhUIKWZRK+mxPUQAIEzY/uLdJ5TNvsbGPu82CYenGeNlCRtoJgG
7YyYAXtbR0Jh7FIbpoDcEOQxQpAGSb4wO+xFov2qeXierFvbJ+/7ME3+f3axCoGeqQXYFeSqdVjA
z7lLRFucvJbeeHcbRMD3afoo4z32N0X8cj+tkGlf6ZTHisEVGsqzwc1k4igbdPMpovQn9nKRG9es
39MjNuiXKUlJzASoLr6pi1DRvJB8sCVrIKZF9e3iHPJ9Vd6VVcShMXjDRuZjrLJN2H103bw0OsFm
ApAdQyOdPCnH+6i0Z6V5z1q47ozSp5caZUwRsMEfueZNsXUrRcL/EPUnFMiqYTgrCO7V7J3lzTg9
vpjjdPMmS0peat9wVJn2Mr4xu0vZNwfm42xSmlVkE2Y3T3tp3hI9x7yMXar1HpFgaWYqVFDBFHp+
yYiTc0mILwOdPS7Lnslfm6FzS7PyoZB+MvhkFlokGK9y40Bdf4uMd4FiSyeixcBnlnntha+swFIc
aVBaeqRxwuV/qLZjH0ObsQnmC5RL3ccuYnJnjFgoMyXOAIEaiWr56nHesTeZ7iX+mRAwb96rNJLl
bL6FUl96rnhVAwCVFzrOjO8W4Q6Bw8ygZOaPhfXSsW0zUST6bF1S1K4OBU7eNEAxnEVdP8wUH8VV
7XvBGzx1HrubYK0+u+DfGwfAeUjaB7yYiBM4/KgF8FliveeDbh1aXmCxCl++NA2bNSWcWoM+NXM3
mBqJu1Hu6y844Qs//64L9NPFiY0ocUapIj/tEqNhs+3sqdzXbKhCHiSjSPGZMdwLiQQ0fQbFqkpg
ihRJdtBfPreKZMYRHZ0hwnrbrBM/OBszIfc6RiVtGTGu9Od8NbDd6H4D3ooKOg8sxeRpDfQaORkA
FsTYEVVdq22YqJ8cGkxMkBsm2nRGhElob5ZEJ+olLyESojbsrwNJGOkAS4/CgekgVpf+ZU4LlSyq
TtPe4VdMflW2Y4aNAGNWz94+UuYRNz0NTJYatDyVqMCc1Bej9/wnBJF7EyMQIiIHU3D/0OwAAGOX
c+BNzVJTipBhEL+VIP+uk9ZK1iC8YPxZabes4u5qW7QZaRs/Q5WhHqjpqBhk8PZm/yghujH5ZLQD
oBRrsOfnG7wypQf+p2MEirM29q5xiResHfYkCkXoJRqsL7bcujOHlkAnlJh/js1X3/XTK8m3jDY0
kFoWwmJ0h0+RRGpgtOt4KiCKSYdmiHm/zxBw0T4G6qH2WU30WWCPaNTcK8FSJH7Zi5GuEaPshA6U
RjAa95cwfq6APaBdhZdjb6ZjY16ks7Wrt6FnXRZsMAFEEQtI1VLZu0njRkioywiiovDQW0ZKPhmK
1tbhDAdKa6XNi0gqDjOyhwmfxK5MzdvfJntcJixPMl177kPWfEnynFSnAS+0NdTHWIzHpAT5URWg
ttiXVryY3Ss3NFfTOSXMgyNbcsKT3IvZL5j5ijuTloQDTxi3zhyfZazgQ2kGPY5OCYlYQZVggFWH
FwRzALtrL56NdP7wRu0hoq0xDIyIzWFhdjUx6cEpdoO7Y79P6SZj6iaScDnEI921Hf8THLP+x5gh
C4FqvGxskiSZ/NtwcUt7fsgJSgIlTfPoGSG8C1KKK5+7jxX3mDwb+JXqEXVx/qO+/4j1jGe8tVGC
6sHa9LgysTUUvGmquD31jvszsmMwcb1O6Vpv8p8hJVDCz3B2ryMdLI5V3jyiGSSEbjESgsD6LB8J
r15FDt/fW1/VVwfnLwdUniTngFiJyflpEVTn8jbq0UNaxCCwQIa65O8zTpMKKLy53Kb7Cqa5J8Kl
lTd/As5KOoMJfA2oBTWeRPt3RIPEHBQ1X4oKCL0b8xbF7IyLrW5Ti+F8buvyghh8E7GoYdm6FKX1
opv3doIOYxBwWv6Z1Rb1XY94R0E1JWsDH6u1uespM6zkRbW7Y2ZvkfB77R/x8k9AXxJzn6DVN+QR
YG/Y8K9BO/S//QZz+3ckKE4ZKAeSPA2w+mOUX0fdOruV+RK6M+OE5LWosCF2sDY78c8l6Bx6H8ab
mBxrCA6SOBvBjsLbGMoYlONeGUmJCZHXMl27ij7dZoHcpTnzQRQY3eCe8aItx5kdWA90kE42iYB8
Yriiqp5OpfbOijcudmzuzHIzRHwW7beOd4Iloy9ei9AE61+euuDqNQ3GHqjP1FUaIMeJ/YdVrArP
fQkrqH7hPH00KfISz9rHjjIIk5eB1PttaJgE1A3L7WbpO9HGMT2CPidUkN4/QwJrDV5q/eKA24Y1
qoRrBQET3tJt/mkMzRRVio2LJ+2VEqw4fIJRP8fxgX+LZFx73TMcYfQT8OtOunfQUu1HoqqRHseH
fhf1m1USGIMb0qQ3YA5vGjuiZEuK5xbEpJ+FaJ7QO6Mla7v+IlkUeVODMfVjkhdzhPAJRmJG0HgA
tkUmebOJ0QO3/3KiEmjKCYNAQYuU70XPqGEI1XDACEDpfu5iPE/5uWfJptydpi6BAnIFx0+PeiZW
kgq/QoZPkgBpCk/C89Y5roA80L7iqNiktfMWhejle24o9IgxY6nOk0sX4UNfZx+tiHcBG117JHMI
SnpBC4r4pYuthddtAyNdp0FDjwe9rn2QEYoTvmHtQYYePXKM9xyVCBnHhm6spzHfYFxxPJ5Snsnk
Y9AA7Hr1cS7Fs3Aq+NWF/tzE5sNO/2VmRPwD114HaFxp0ASrz7z/88TB1TDU4kDObTA8YbAJGp6b
+mij6o4S5JXzgPQwB/CGsrCjEKPqjsefAbdpUweHxs3Z5kGTbRc+l9LuX4IY/dDQUq9gWjE+Aw2u
KDlBRLouKr7jWd/oI/lik7lECIIAodvldFhypjvHWIao8ELzOxsE5ba0Dg9sO8UAxShhReij0VMr
ck8tObX3MM13M+0btzhjaOiz6S4h0c8EWdLjGqrxnTIX+RfV/apnGWDVCoGHBxU3uht+2wwPgaXg
T8kWCwRFT7JxDhaMvgIXcHiP++KB2y6kfceP1iO2ZnE8rEJt52DRJxMWgetF6PbB0E519tPqyMfq
Y86xkfrGkssW1Dg5mRG3A8x6phLayGs4Peq6sbVd5JUMQ6X1nWPeTgZWfsRxBeAEz73PDUNGSgKr
VOLHTWW8RJTI8NdD10LuAeewM9a3sKaetCz7XE0CITmc961bkJxr2ew2kfzBRiGJRnebEzSoVRom
1F7jeez5y+HvyNLfVm9nxvNkyGjjLQXCCxwxPcdT/ZUHZCJG9nOKMZJ64ag0DPrMEddjaUdEA+Ca
SqI0mpWjx7eOCUxkBX+lJ5bSWU/6OmwfhQtShwGpwehZoDIzRgfxEi4zp13xiQEBeEdXYfmqkx2e
CmyxzFpchgWMEegN4oOBxIvVvOQSle67RchL4FMEe8c5zq9p8XfsX1goyXdPOfjkXll0k1TbkV92
Gv3kn9sy/ugzbduDpK03vkRz2/XbCCnNRGhDxmedp/Ik62RZOoC32GIE9JB58c/ByzDm3bHimB4L
5wu/V4MlidMFAYC684F4MDc20dnpKM3N7QR5i8EyjxRYwuKu8hXKBgvGAK0uxl5DJyAfEuEr/5kR
/AQ4cRNKogx0OCwELCK89l5SzV7OzMndn2peaA106WZFrV5hwII2Zb6U4V6obGd8Cw3mD2zXYqkJ
+EXzF1kOToN50d5KmzMe9JEP346nqHMu/0FnMeD4F3Xbomkd8ocFUMqjGbSVst1fliOvVTon59Ih
SAB4C6Iijj9E8Nf1aFzJum5+ioQ47leWBkgQzw1JfC4kHhKJpi5eB7BFmQSAzvpJKIl7Qgh8E2t/
QwCBr7hYYYr3kPtPTCpB9knDbTBlJJ9VX5l/dZtjFba7pKWHS6ZNlNafjqvdmHwig/H2fVRuqihe
Sx1pMQIQRMPEpS3KMMMkRNKQQ/3X9kQa35kCKLeNHsYLQ/6BzVa1ARJh2/veFHhcZYEhEPzAd+MW
5F3QLq0xJhPMBP+NKMZmWoEF+M/IO1s01h55nAmmB3McIKYSU5j9lm9GcJUDUuMFumDqBBQodflS
uSskk0ZLLPRILJ353pO7a/+RYT+YF2XfdRjuzdWEopuXSXnIOhZaZAGLbCnwLEuvIZX9U5teWptQ
XnZNZHF2By3CHwoSYltWf3maL5MmYq5pb4JwXPWpQTg0CG0m2xnq38rbFt6245clZPgWWQP7vR0T
Pi/6l/oXLWnfdENsnKRdSPdY9ST0inuXHAIWBa51SnlfdmV5J7N5CEnM4E1rai8GTaXSE4R6upnN
+b/RLr7fODqYCq+BGrrn4Ys2ukUq6heW/ZY4s/bH8X7CDpeusdWbGPUiVGOiEv0pIuuGYIMw2MEt
RmDi/TAQJXwV7BgWkpKSrIGgrhvVl+DuqrjZwSoYZ4sPw9HSFZf8WNRK2ao+1Ux473y1yF0ogJBn
PE82TvE6Ie35rDi7Tb+f/Z9klgdTrb9Zl7XgNSwd+DCaZp+VjqZhr4Pl4qN5ssZsX4wzJt5hV4w8
n7b4M4L202UfppYDszJdQvcC544mMrZw4IN0B5GD9NpG5Vyau8m9pc170sILJ2MGR5q6J0XWLhH5
rVEyLUEaUw1SUpbdOhwfvn+aYmZmjM3jwNpaPus0F3ssjBB7wEhWMN3Fx5971x7Bui+wtNpxukds
vW55v1poxbQZZlqXvfgTvIcxZWNjsmxD0VQeVSOX8zhGh0Y0n/Qq2y40X30fYpRfAh9NoYB8hbL/
DG1nF9X2XovsdxyhcFH+2mAj0Sbqaij7rThKKYiISgfj4YYvlnsAOBbr8jBh8Z3r7sPnHKya/NCT
IBiG1puDHS37hzKPCXawqkud4jNOf5ogugJAZDmgk8E9Spx1yVYGyQ/T23cU/H91bxzLTt8OqEaL
AKZCWIh12Yxrsjulz9jUQTwgo1854j9KIuwIfb/Okh/XwjYwlALV2bIg/CxDY1m3UD2LVcvAQ223
uvg0gRO2eToE1obATjYgkqi30X2l4IvcgMSbL4ggGuKMMr0ZvaDYBBYEEYRbO1+WCJRTbDkWci5L
gSNDQGkVmi/eqtWRt/9Vz4l40I+2+T3ODz2qVo7PDgeNtoa2NyvBspDIIky5miD7uSAPJn8HYt9T
b+sEJpKH5Awnb0DG2MDH9ICQxMVvirMiOXt1vW8mEHblHW6zP9CwO+vCgh5Veda5EfbGaABX9gil
mKyN6DrBQi1q618r+doYEqXDmyG1TQ0Lr5+jBc0UZqlFKD4l/pM45L1eLYI992fKVjqP+6sOL1VP
IdezNJ1YgmdvfmPBd2D7MQ7rvNIYmwMkJgprnLRF3u4QBoENwVqtwlQ7lvjU5nr2qmCZff7lapBI
mZHp4jiiE0HrAKYnDaxVruOFrzMWAoJ8MDWQiA85tjY9lzQ62IGRLTAznnPUOsmfg+zPhf/nkIUx
mv2Traz5NT4G/Ekm4qbqXZTu3iFQp0YX5VKeMhFduD1LfeIacmU0YcLIGJzAe1mcZ0gooHAl9I2c
hGQH9bXN5h+U50LAKcr1Tzm9GYW/rMjl3Gc+SyJkdIIIiuRrLLuPnH82kik62uxShhhq8v6mu+Mp
t0jq6PeeVr5HZb936mpdkjqK+nCXk6cwg/4xY6ycNTU8LMIcJh/OZwvIo45O1/rt6p4hqNjFtJCd
l8ErnLlWCtpt7Ur15uRWZnGhrgIxOgX1ZS3upfy2afj2MeclHWJGJkq1rznWsU7Ph1luQnMj3VXQ
bBJYSAYBlxBXTMQmH1KeU1a7Gj2EZ72pQzeCNeHwcMNUxdNG4fTdZGJdxUcfeTVAv+oQavfG/Qkh
/xaHAPEvqnvYafSaG3vvMy80QZO56JAnBg6i+kvEc8AkoGA1BGSIHMfWW2JSQJODVbh4RyO9MEG3
TeyKwLG15npkEYuXIM+unXwbnZPT3sNaex9Nd10yyNR8hrL5emDQIXg3aXo4POmsdBUjIfli/62F
J53ZWSz6g+XXBw2fOZ1JQqZP0N1T5iea5h21Ltw1A/b7UPLMSQgiTwGlVcbmcoQZqPbsSd0iXqZd
RME9N9ZK9NVLiM8NrpQ3rNhX2OO4GdENkO3K7Aq/AEwoweScOWI3LZzw7HY4HbGtDLFDrGLG/r1f
DF6BDprqzzh2DYZzJWAOwLrJ6O4U7o5s2VXhoDru25auFn0/oQQu7QMxX0g77Cft0wFgiaTqJXVf
DNpYzovks7VAk6KOk8ae4M5MAB44SHPGtmEUa99L2I++dcS36+7LoHsYowhl4WKH3FF2gYKOeZKL
Q8NGa1RiQwaHIxg/oZXuE4gyJmEjX3XffbrTi8WJqlfXhDhBMxwOzpBvkxIANwG/zPBspu37LPgj
85zVprEtyKxwSvzhdrhPw/mp9BgUNIG9zSHTjSmtTe0/B5RoWDSoSIzC3XJPlD7+pwCnU63BrEJd
B27QQ/JhMf4hiWdMESOAVUOL5BGFWWDp4RhqUfrx2G3rWNK/7bhxCg8kLhkMKoqcMRoCnYSBNy5Z
wbZcivkt5GEpYncfOCdtADxw9apzFz3y2KBfsdYyNp+Mq0XFyTx4bzsNE71yZRnVc8xtAeV6bbee
pENzl+reERP6NeLQTVKS0PhJEOINCWRw1bP+z+oUIUKj+TJgrpBYSz5ebcR7G/GXREaG8mGAbFR6
zY12Svf3Y23sAoJLEw4HFz26TdyDRvO1rtRKxbAPduD8p7z3LRQP8zFnJek4G7XsAMTXp2dkSpb4
NVieNwbEoq05wNdN12P2sBgJeezbIyJPJrmT4yVXKCm01vVPW1MDMVPJb0oiYcY3SeXAMLcM5Cpp
65No2V6SJ9Hm3yhIaTfVplFpQ7LnbiC03Gb3p7w86jUA0bSB7OXYHx3vqrkpdiT6rHT04cOXSf68
C7ErJt9H3zrmr/DwrMScQjwQabjjaY6QQRMbCEv5lI0qfRtnV0Ft6L9F1EsNXez/ODqv3caRLYp+
EQGSxfhqBSoHW5ZlvxC2W2bOmV8/qwboh8FcXI9bIqtO2HttE3e6XiPmWHN2M4IhxYCxjcHdIgZ7
naG6V2EeFPPwp1kU1ZCFqHELFQsxK/CCVzphGKf1m1nCfAiCLMqFLhdGVfvqxirP8SpzVK9OqlOs
CKQI9bJs1GMCg6itD0EfEK6TYl4ft+BfXtTgNVH1jdIhi9B7GlokMCaTCXvS/lSnP0c275ASvoOd
9q33YjgrNOFoULD02EBNVVIznFcVsaNwSKP5Hbl33MbZORVeMHFS4VGEQsZtw8Bnd5Bn6WVU2rWr
BdeeFkALB3kwmexjynNplAfbSvc6J1jkK4fGttZWU58yFoti+jI5XTW0Z0EHkLnAkKi3olto9sCD
NNH2zBzmTYcbrnpz6xrLozVvbcT8A2yUUWs3DqIdAlqd6xDF31miTC8hK8VCOOj+QhhHBn27nsR3
23KQx2PvT8oVLQTjT1v5Jlr2rnSdN9Xs3DkkBABg/aAxHyTaXlPLY10bt5BrUgtOWWSzpkWXUUc3
HdyD21grQRq3hccmHUE7P8McaSvudtV/pqLdIcI79MxEFBSu0twdUSwbVXIZwulHviD5QAsIfSl3
vwnuyFi4TltWxceYu6hCouu4xBvmyn6rFj+DuFbttBwGutzRi7LWG617jd466eFZF2RxImxp6q2l
ugebuVlIKyqkYjDNrg05gBrrDzpVt3g4yT1DFC+McwSFVkUfgI95XRsCA1qNdJf3rcvG1wnnoEeq
Dvr7iMdHiLeosBdl7+Nox8dpPxuLodbE1YDUtisug+l4bTytSO+K2OO3xmFgsNLjeB2K2rMKmANA
68oB+AXZ2DmSPukNbSiFLJMpWf9W0fVnLrSVy9TxY6aK+f6PCzugiS8if9T6DzfSdXbE+9j9tVxS
o/auzo8xLnEEqCs2Ymaoe1YituNwGRE3uDrjROIw2bpusYsxll7VagcgDnSa0JkQYj7KGABWBCFy
aamy1MhpxFg8N3xJ5SuAhEXpSrcW7kd49mHLL8j2nrc6qNxjCewoiv58FGFwRBc2eyhyuxpudjah
oYGge1Ua6SLHuJ3BNm5mutkRJyJCEJxQCgFVmeFgVaWjOtjzs2JfPCnVOsBVaeroXp9KdsM/9+JE
96cVB0tk/is0wTzJJocBW3Ne/kvFprF2P6roVwHoEb7JUtXCIQIQ3lbEOoNBPDkHcNllwXgTUG1K
8S/Nq/hiSUrrYwZ+zS0AsmGCHEJlHjszr373pnUsVPSM675iLIqhppo98ug2YQM0qef6yA/MAacP
DGI4fPFT65DoQndZJCNQppuU/sT21bLUTdEUp94g5ZzNbuMayCoZhVSUSDUVjvunmh+mMi7b/KpY
6Ua1sQPpGxWN+YR1ewzspc1dMAooBcNnaEWnKmcToNuFVxH1VOOUk99xHE6wmU6MT9k0uxFZ4tO4
Qj246NEhhm8dWY/MVA24cS0rWh0pNVrHoUQQgU0DBVkchuiW5rXr9J5dWq9d43hNhBgx/DQYFsV8
FgZE8ozXHmGpnC/Nbb1EkkjQyt1iW5b9H3xzkCuhGgWVzwI87e8qd4IBfE8NEEIhfEl9fm3GqHLo
1+HOT9gi6ShQknRb3itk5Dqu5zGm8VJ++hKPFIJzB5+C0e2rtF5FJqnKrJ/r9LUiH5OW4exY/M+d
NGq7K0FpVOJCiNhVVBkq63p+8X9s4iMm4Jndg5XZZK3KtrzVg7WZw3rtRCRso6+atIAsDsi1sCcz
FD4E61IeFmsVpZHf0vTaB995yzSYqm8FbT2OxQmHJicr4DaN8nak8kjU55AcfJ5rrLXMd2WYqPlO
5s874WZT/xcF70p5LwTB3ZDeuA51vp+8KFYIptYZCJxAm7cUF/LFXDGhYidpHZxh33IYHKmFnED/
l0WHoWeAwvBIC+uzzb4yDxkLkHCAjvilWagA8tqSM3uYNxYR1bmNpglDP+lNyzZ5RAHEgfAmfYxD
/CqgyaY3pA3oteLvGpVX5SBIx0k7sSLrCfA1Ec/DvGloV5EU4BxgSEo3nlPuO1AyIt2RgV568R6r
v015HbF4o6JaiMHaJjVzTf5Zr7QPKeb1qWd6fwC1Fq9gADrYzZzpwww3af5dNB/u6KwTCQTnwAzP
fvwQDA/S6K8SITsE1hrIChSm0HMDn6y5plp6YyvOXdfv+6p8asG0HdKGw0qtD2o7sosx974gksBm
6WmTDmOoz2CQGYEY+CfuhRN/SFCYECD7xeeEYGsQtJ0BK8+0vJtzuw5bat94k1enIXfoqx+5q6Jh
+mUsgYi5k5DR0gZ/pllvknkbTez8TrrWsgfsL0VZ70rRH23b2phfRlDs5G6rKJ1tngEVCSSa+awo
G8bhEIhxVmKTx/miIT4wGPzHIEJqBbVopa8KyqWp3sQURSZTAiRCv7RfSyGB4z2TrbSWMUL/f+hK
APw7jj9J4dxgkN+MPhZMzeKKMBh0sOUnJYaiYtQJU8ZFceAFhZhRU/JBiMvhpyCoKd3eq2b7UlkE
+aISAkWez8x59PpkjrRTmewtzLKiX0St3QBbM6t2pSrBqdJ5n8umA7GDvK0h5UOdRoAT7dmmKZ9d
nVyo9BWvWwyDTUsZn99CkJdNtoPxuYGAde588S/KqkesZF7p8zmN2+raIdlUVairPchb/9VwJgIf
XPIUdDbVho5d2kmdgOjf+uqLeidDMGBXkStLePV8zZG+J725mOObJJ0IhagwpmtRan6pLdkIDl5L
E98PWTspqavO4D7kv88ZH6Xun5OmezWzWQmSTIPo3lVIoIIw7yIL77ZS5W+D8VZpkyKq7pdOrKfs
VxnuvrJRQK+4CZ8fdjSKCmU4TVLRq/lntbb+ooQuQUs/+tLwMjfZdwKLfyXXnLDZIqYoXbqy3WSj
mOv6C3FS5XodSEZRwFrLD318RcGqsbKl7EBjghAEPYaVwX6ppmVjfuAYiot8O5vjWpY5iQ6CWsl/
+yrYtOMXV7PKDievWMv2+qVOwfFXxa7GTGRD8HQ4qbRDgHNRnbYuqAYFQnuPTrjSNymBqfqKBvml
ce8sOWx0lcrMz2rtY4N1YnZc5Oq4UHB0Z5FGlkgGDzlGiNp6Q40FUz0a4dGI3oq0P+r0hcNwLMOT
4fivPH9KLyM8Vnn5TGEbhy2JRAZ/9XecLj6bHLd5GykcNf+jAu81RuFVTETNM9U3UsYDjnlp0ydT
LAoZ7TYn0wnsT2eC67Fx6pEdRuUm/GcBodb+SJvEG6GbkYFIvBCOM9xNlerdB/VqkQVck0/aALpj
SQq+WcPdYRb1ygqtBap1fEvxGXPmC7bv+iM19V2bsx+fDwNPJEbNja2CvgSkmjaPnnKvgEHXc1NN
ADKFGW2GSHhZ6K99dsAmWUwt+U/haKGvQeeB61xgpKoALJinwkJkhw6lHMlwKPYhOgbBpEqg8aGy
LQneovSZ05Dbn4piguYR3WN+QhpyLIPFa7xG6n5n5qYRonkOGHZewYB13T52cKDMGdEBhZOuXeQm
oTf/MPWqk31JStbTir6XR33Yn7jnEtNdkuM3wwe33HozRpwjKO5tRq8xQwy8xlH8JtBithdNQc1l
ImdRdcBIlzD5E7j+eKCY0PC9aV+Q9dYNvuMMF6LsEhveK6vFaDjY2yp012TAb2wKDUiG8KYMVLRF
aTDoYUST4b0wwte0ybaloXi5O1xk38YPglwOL6/bIsUkk+Arp+WVJMDuwBwSg8zK6YlVF08X5RuO
niXeMtJnYCTJ2w3yXJ04FzSpUiC9gqbluVC3fVxwnetf44GoGfbuw7zmjyOeE5bfKM6oamkbBDHE
+aaDP+ySpgLRSeI8L3r5U5QJh5S+V8h9tLDV5tENgRafbDeXjC4Iraqac4tR2URH1D5i1zqkZgd8
wN8qHBns7RuuGya4TqUT0dFvIgLCAyIO/pjyhfNvVr8nXPIBqnyhwUG8VcNvLok3k2BwViyaaVi5
7SaHGuHjFU6/WxHvuV2kDp5bIxE7dp1G5eAfRnLe7GqMppXjr8OeByAjwGc98+h0ln9ICiJCiz5/
Y2+UNsNn3SFK1tw9dyUrVGlVh63K1jb1ETORopbQvbLiDNqvMSU/Z3T3YcBcP+p3btKfZ3QRSfMO
khFVDYNEiDqlEcEaQ8o5YsBwrm3R7jut2OoNRr2hJSHO2U2txrpuZKT+a6nHcT7V/YMn8dQUxTGh
T0dVOo3nOfkeCWWx/fkmDPRsVnjtP2xNKrnNj7okaM1B184kMkCM8lJTAOtVTag7oie29azNkU5Q
9HWs8b+AjjCCyXRxSWHZ9vxaDsbD7h/s2SkmGOhDfCdzhU8xXrDAqdpLW71zM6f/B0aeZvUhxfbx
BLbyqsF9aQoVjTQXvoWn6h7FZ9by/ixd1so323/8f/8/svET2dImUuaNMxhHTQtPuJOWM+IHdcIy
5GGJoprmF6FeEMrWOHWrkCIJPGuMCDk9pnVAiOlP0UbvgcnoJ8qPQRL9dQUNmZwABhajFvKLCBfp
6A2twmEWfAocqqLKogs/WljQk/Yrqg+Wy+UaPAcz24BE2EDmaQlOosFm26oiqbEZO4acE4xp5K/7
VmYNwGyCkicigeNTRAuB6CdHi+miDZJ18dwx+Jue00QWRvxtq2e3QgBsfTP5kE54RC9rY3gOrCpt
NoMFb4HBG6HDz7MI1rFIBy9055Dj5tSs8MgSp3KQnTwVWPONzg4zYvQk2zGQBxWIcoMobGQKSYia
WAPg4zLznQ8d+mmHeaeCHCYqQWbaJz+7seiJ8LJXFaUZ6e40HjUf0Tiy8ZS54jmmP5bmuG3Jhig5
xR4+Es8y0CDFgHXgnivDdUlIL/oozR/3Uc6OZ3jQE7bI3lJxFErkwZBuWxgtQbU2TF4Y3TzoZn6z
hcoNiiZY22nhtqT1qFOWsWQVnFS5Y2MuWfC7DQVTgZI0XOatLtaWKJUZa4SjtaifzPZSE5mhTcnS
ibsFW9y1XJaK3t/YQbVNIyZCzeTNHVSxbhNPzJRyWjvEs6iMc85PFyCJibdjXCXte6S4m5oPsCa2
swYSy9doZ8+YOrcU2948gyV+SbMA53uJBgr6Nk5bwq8sfsNo+p4DKfZqOI81W3hRbS7qvHmUFI1z
2x38NMUsTKYuex7LfYjeXibIxyojW2Xh3xhT+ehQcC0w6cENeA+csKVPGeK3N+nRUPublZ0LOv+i
qZYO6PYkgHZgbJyY4XnabzqGRjpUZ4uhLJUlXBIb5v076KCoJI4UfzeMTHeBE556CswdfSNPsoBN
QaTAizkw53LYDNdsH8xdAG4nopEoZzboBbEHaPaRwhp8mRIprnUIMbWYVceIau8P+JiZZwScIZ6J
UmXvmi1N/8GukLQ4PP49cr7UDD8QEcmKpKfjmToo222AaaC+WWPPqkXdId5lnP3V1vXG/6y6+pgi
ZY/IXVW1kVlzt9Z7Y+0X2kc3iYU7v/d0xrPb7NvQ2s9J5xHk+G2kvO/4yiSWnweVkc1KYbLO7m1M
N/VcHlON5ZkX0jGO9QSWIQCqh0grAsuAly0G+m1G5Cgi6wYApK6Eql6N9ooprHzpWEqhEu4bhJt6
hRTrbvvnmAEQZad8n5sTmiucm4wb3oTdeKpVnrpBAmWIbuzFhl4fnw4sI8v+f4jWmF6Z/xQ1JZkg
UH2SUcO+CtzbPRg2xxB2ufzmjAd//k5M1i/GpSaNI2WZ2eJl6DVOKWlKdPrtYEZgraYtmXKxMF/A
26OiZWQAnggRSZc+9fBzdNIzP2wM38uWCgAzFoxplsVvLALRgbPe5+pSOjRSSvyhtIjr+2Zt5clb
HCu8MN8VXZKmoYy7WHB8DCSCNalUIEfZ4dQOqrj3cSRp45+d3zOdFTFeaIc5tDS0UIZ05sbROAjz
cslKZd2NjGK7bW+MLyxz4gYTFVGHKqaCjp9XFwehPUyce1JnRFWC9TSkXmncdmmCPx+oKseJh7Yn
T2P8bYGiqVm7V4EtGoS4p8Bfh5kVnwyQjjgP1k4wLAlB4S3oUVQoPYbFdlUMzqpw+ZBb+tzBP8jN
VoTaxAEFNJCUgkeRI15VsDOQ/vSuuhq4hxasrPj0CawYjHuZAqVSmzMneU7JigVzoeb+IS5MLwra
XWBMnr7Isoppv+VubUEIQNHdoJCvfbvYqnP2OnJplizNYwwJ8juwGHHWZbdKeXOK+jVjY5dmsjYF
LpLGhKEMmK+usTfMHDCptVf0jv0v9Krkz6AYjwOdU5jk3//R87K+2Lvjdu7OUYPzKFh1POqBeDcI
hqr9kPVv+v+9MZTbwMZSZJKwxPUIfUKDNjtPbJGYWVk2cn4GaRMhxvNcXpCKYGq98TQ0w0X0YBXy
Tqdf0E6xzouMVdcM+leYLxSzGnaWmni6dxPSQGmKdyf8FyLc0cBgUjAW8b/ev0E/QnE9MaUA0mdB
ewTHj4CMppNJmtxr2GPstd3XoMOj22s9re2Ursqp8JCX4tezrrp6gsI+dR8T9L9RDzgCuEJ9z8ke
CQgJwccWEScV4SU3YVtCB0pL+PWoHaXJz9iSduGQwlM2XFxP1IYT+1fVZHhPep7dE25LWJoQq6jF
lNum17SsbmV8iXqbUczdBplYscfNmfaPHBlT92e5P4MCIRvZcRXFH0b7RuiEvE85gSBrrUpJADSz
ZzFX21iwLqdKiZn71cqDNgVZE37uKmZBoaLP6tcWjWyAPwxy6Emp3hIekDEHLK4i6uVcyY38nBUk
fpqHCSdzFHrwiwo9OoHc3AW/WoeOiIVYxb4FOFqlc8NwrVckyk9Ku4/L8NLV7GxJR9nGEwssW107
44MlUe8L+FviRQ1rbmPIuFWGu+NQC2vXgJexXp3ut67R/pFNnlO3FwhbVEhLxE+lyVoY2x6DYV+X
3swRWUbt1oJQ4Rr6mXVEIZOcypGTmOk79GopHAr/NY7DGYjsqOBlJPJKYQZDc8Pu154A4ePOsjJ4
cc4lo62J+TrL+jM1831Dk2s1/T6aicXDbsG75UU5uHJwej4quDlbuJ3pETfFPLtYK2Hglc6xFTPE
V5pvhMF1W0IreUWLvmIPSjdUZeQeB6eUS1mfUspzhAPmIkTJlRPuPbXjNQXPhvjchBCQwnUZrVeb
h22GBlkiKGNrAMVhRLFERxrwF8S87UuJAYn3CKU7KH6tJdmqSEqZY3XFJvPvgncwZJha69bVNpLF
yGypSIhLZNsuVwX6F03+Uso4al4ftIUwSRgpMngm03Utd/6u8pG0WBwB0Do84I00HLDkly/0EDQf
WGOTmieM87f1T7rzE5T4OCbGJ5gnKeuAUHFCY1FrTAByakmTNv1/zukYAMqUrrbZsTimYUKlhlrV
5Iis55a+76ClHbGK8yacD/gfVx1cEHDOcBtwTigmdUTJVdniZB23jdbzTEiLEgusSt2qPeMWG+Xj
nwa9mDVx70cbeM+roH9E+WtpXiufT067GuGX5AvnaAWad7mXsbs3Su7KXkc1uhuXoypcquU7uzJS
7BmJkSBgdm8DY1XX/lWxJDPGs5sfiTFDrASxnbL03VRfW1xhLgQdVjhp2SwMGTTkckfG+toBZt4w
PJgKsC35LqvxH9nomV0P0JFNUscM93VAPZ0qv0ZZrruezc5p0MWqpFoj3YllPyvg8g8AzjokbJFY
JHyqoFowv4boLfkJ7qaKHoXxxk5ckK1koHpTdBsqafhi70Q+s15j1jrHGxvLJy+nwwIY2w3zm2MI
yWbWX63wK6OgEa591Ot8bdqvoRxrkqYJ+4sUsTKAIfQYkxKvH/7B/htGQtDcBT/Xwig9+8eh/xo0
ppc8ACogCSX0igG4hSNQCKCh6x7+qLzY5rNFtc5C5SjXhBWTWx85AzbpX2kMHcvHzMOpsBOFWsTE
EIcQpXPZxcsOt25Xcdmztcm0qzV7kW1u5SlDy0DhOPCoYwQiS0LORuRUXCsPGSJ5ekSzDl8N2bGh
OE3r08AGwA1DjCPuOg/TzRAjwiIY0x/+JfEZdw/mB+qTkJCSHkocx4L+HCYF7RudwoBcoERcMqqe
6er7Oc9OkP0xw76JfFooPJWDymqZZqm2oTeU94jt7Zhk1xHNQsLsykGuO9rPmuRCf2Q7SzA3Us+i
uMTOe4kgydB22Myj8JjkrddwWw3UvNyR/9e7+IxfUArb1T5HNlOR1FqOh6llEie+GNMk3Gc+PgJh
QO6jjC2H+Z1BoSYONU/saD398j7Ul278srg2UlTtCvY+HbGjIEkvHcn7erMCJNTpbWalU7enlHBG
vVBJsCJyoD5R8keMqTu4U3X5ExDWUBY/rTi5Q0kuPMzi/pvXT8tZCjA3GzfZFjrBVClE239M2QN8
aCPIZfcmZkRpW50jMUMapALcJEDTGu3Vt98KDm3Z+VKa+dmjzXE4OKHnal+D6hzmgeypcG3NGGvV
R5pYi7AnOJV4Qf8IJSAw/pEjQxjGo2X2UjGR6JzGc9kIagi2NBMq7NSQtTN6lbU22SUB6uy1o9ac
LBYjU0jqD3WcS+LThFknXcvhS621aBgt4DZMY7N6re05fDk8JRsxI+LEpWFkNisRUjnYX8qqnJm4
nQdn1dEPQuaGxeGJG8Fem9XG7P/XK40+tv6SDElLj1jdMogzNwofTOaDDlB4bYGyjegBpFBAcSJO
knNrHlgJaXDpzEODRY1tRAcen8ObPxPTZleGCXPXszyFBZZdRnySNeqmCV2UObYsp35Hqe8GRdva
e4caYUmFh1FDihJjjSeM3NmATCJTGQhh3CDcMKvuVVQ0LKOypRSMbcYqDArwY/fZdMhwlpam/hG1
TE7Mr0SnXiHWrIqCnzr1N4Hy47cANlEmNRqnSAHHvzpYgeOV1KTZE2GToFGfRs0DIrno6SHNZB/a
254jgoiUmfEPPB7uJxwzpEW6oPfqfB8pIyhyvs30L2KnNwjt0INuG/A5JlCGk+YbiAOIbfwo/mcd
/eCvXmRdurQosPBuv/R0n65+7gZ8dMwfqgHf+EfBOKJh2ZTi2lPp6H2yJwvG81G15C9tYrQuM4wT
OIccj/9glD6CvtioxCOiBMRty4GHMBgt9Cpi+DtgEPDNL11jjAnHPPTVc5zeG2SN9J/LGFt6gswy
ykIW1c2LWt9YsxopMCRwJan2oPSsUFLWlXZVwLIjYVmkbXKHC/qqTUQUA6rGh0Jb2CH70V5jC5cn
n5PWw9+ZsTxz1We8NmHDQ8nR5vAdIJG10ltosSkU7z4hRlrSIlCZ2Yi5h8lv1gbp3NT0rrphwbA0
jGIZwuGr29Xs8NN5CmuaCHcGvoG6oXe65YAbiBwFmh0pkjQXKWOisn82j87pIUCR5pFkK8g7i0iQ
gI4ux8ulzZKOAK4auvAwBGsYdGuE+5w+2soQLVGM81HiPvoeBzAISfzKLTB1122wAknW65s70pjd
ROHzfQCUGcWq092t/GpLGAUo8tcWd20/XkIOd3/chr0D1+bqIo6Dm0C8WFd8z4a9qY0znMJYmZfZ
zNT7oA/aAt8M4xKiANlgp+lNXtgp45lI3zJaeVEZnwFeRw3H0C3/tqSuK/B3kRlhD6dJjQEhRcmZ
BEHUSAQ5ZnuNnrO1tzZCVZdF8zS944hruD5bRYoMthZR1BX49kCpOC4l1Re2/YjgTur8USY0004l
SacC8mJinc+/apjeNVvrTlnZ4F9mNEs1T0ID/m2M+tdh4oQhJksJONcBdTXY2loLNGxOEAvNOSku
cilpWQdsOawea+Op4WPEtmMwz2OMHRT7GQcy21zlyWs4oG5hcbPQ5/ogMSkpeQbNiE6w7fVdjsJT
lQXwlOJT4cFxKzyxBVU2WCkyRMZ+GcAQ6afyRQF0HikMLdSP2sGIXflAkND/S3Wt1BOyqOtPWVBs
ieMW2fwi+ZkTx3HaIQDCPiyiXTfjXDS7vZPdRGXu8QIig+9WVUQvPDEcRv8oOiQfYDZjI9n1Y/iR
9yPVsb8sKIbCipCz6a3AXuVGsJZp+2HOPDFIvQzZXUNjHqjsvsi7ki6MOMMnC6O3c6g0iA/nNB6+
dGBdo9v8T2arc3x2I+PCChYDFLkS6TaqVgkKc98bYiA1jEWlojLApoMF41WwQOsrT7Xv8JV4ejDG
AcluWD0KiL64Wlm1fBtAVUHBpBbfKMtVRU9BI7e7GavEyGKr4T0rQ0KN83sPbljFtcvZtR4rywPE
QBDtvtISpNsjicDkxqhUU5gRUV3khOcJjcale60TIAWgAFgbsykPQT0/SuSCMWRiu6fmiinJtWY+
hOZbhjWsR10K7Q782Xs7dH9OGV1K60Nhh2dCnTAJE5pTsebAKg1MYxAjeU1itsxF4u74Z17vN/ZL
dNmPOMh3gmpUtN+9esxc3MI4gsBlMs6Beg/mMVZK0DLHJGDY+i7dfQ97vE9d5XUc5tH0CLtnHWLQ
du5GJ8v1+NgiqYxg2IcYjYxSQfHyHuPHJ5xk62DNj6VBivVyxRwyOvD356wiIBeM9cSYBuRc5KBF
pOEiAn1idh2E92qo9kate2GU3NNOMOJBwsGxB5sdHu865n2YB76v1Kbd4BNExQXFdS0KhAn8+0Qt
3kSfrLXOvTS2fT7FDq+Vlt2LAWpLslY4EhBcJYS01jWJHkWwMPI1x6mroVnE7thUX2GUkgN2zeON
0WxRTFiAba1reE6hQ8naB0WRDMpuRLvQ8MdCYH/J1Wg9diU3813j9GqnaBu2X8QHT/V0KrIOPSLL
3RkwQ8P2MUu2QFyt3PVa/V4w3s/x9ckM6t6QBAk6ws5Y6pcchf2kfKWiXnaafspjaNFcwxK+DW7h
36BVu8r6yqOLozK4pWZh+2Ub2ETB86IssvcpUvDO/PblfwEkFOimhQ/6InPTu82STVZkinm3tX8l
KIXC9Am/7qVGjnYUaErDuwQ8mE/mYOUhydbastEwPyFeDxX3r0yVDTkaK/s2dMMuD51jB1ev11je
T//TdsDGLUDrL9TW8iAPaa6xzZzkQ5txfRO3UfLFRk5xDNSBLbENepx3YqiWuhCnEa+bXkYbDZFL
GR+UnHFOsJp02k3KXU0Ua3KrRpwWISkcCvKCqGQgaGpePF4zg+LIOmYMn6Bf8uAnbJ5rGjnYqQi+
YnRxIw+f0kWfllke7TnapkaLnch5sVVWPrkX9lcth5ZobAM4MLxCNvHBPrN+XYPJJs5+pS1aQAd2
z2Q6uAch9ESrWiY1Cgj8bgP7EAV/rTJb1Hm4NGEUVXz96NHplsdFr7S8be/oNtzGg8/26cbJrUsf
YUaTXU3kRJAFuhLTbsCcwoyz1DENdCe7TzcKAK2ovsYwU3Qj8VoL2mHEDpbZI6X4hx6chtY9zXXt
qdVnm9Qveph9qsHJksXwfNUpUEtbrGaGJdCy6LxzRoJSGwHqZXhWRX828HBYEFzHbq9k1IYBG4js
k1iHxD6VdnDQQdoA6Mmqg62+TfSDhoIDAXUUER+dqXguUPFuEEiiqFBA9uWxlxWPxMKb3JNS+GXN
1atpn/X4I5/RV1GHatRrcbXhlqVR1Y4OZU0YRTtCZhlMYP6cYFgAS8gzVh+c0RrCyE45dBGNMsrM
HoQMwNRJyg2ccmkZ6Zr0uJe8xPzNbckd4KCQQhgJywbPK4ClMv8NRuawrxPkdj4Af/xTfX3XQbly
B2MfVM6q6bV1hKOL7Yanafc0RELupq8g4SciLEU1HxuVzIcerCThc1PsYONfT05+Coj91Uc2HM57
Z6efMYsyFTvfFDa3xmj3xPi9AJxbDzhkIyBWkjRZq+dIfVoAbwzIAOCuqUqApaCkokCZ+2sH3TYt
4m8VfEDjoB1KsVkx7qc2l128MxtezkqBtdZyMI+dbyJabPazTYRf1/7Oovp0cKvnMwE69VrBwDzz
WArf3oI2iFwsBCNHI8drdE8YLmaM7qs2litf0P5U26A0qV5UftGGYSOiBt4AyGQ4LQnGY1WKXJdd
aTwcHR0HKcWWweeIgmHthKXnlOWrk53aDK2CeU6Df1aCCS60bvuhb06jkINBYkHxhWHb3FYUoQP+
ba44CFNrgagnN5Ite3dogKZnaWTah/eAUYU+4h/SPycSFQA+cRMTSVkNUCS97p8xUmghu5xlTi9I
oA6wAk0JI21Vuis0OPnEWP10cp+F972wcZCkzIEE62AGQDDsaCcZ0Nu9zYPFCZluE05nZSqpsD/V
eL5kHFy+9V0zVFkXen5rGH+iqNRm69XKvvvmL2YO2ehPwoLTDtJ3jL62WRfKdIqce8jmwGxepR1E
jJhz0VC0vX+KA2BTurHgjG4uVjEwnUcEzekTlvTawyrHWUTgwiLJWC7nWb+Ls28LorUDOUegagjy
z7RqyVeAftMzPj/GkEKYm5Xa3grE3q+TAwYGeiIEOmzSzAroysZRmq0FrzzaNu7arSfUQry0jOMG
HcLjgK50NjXyCY3dXPVeOjN512DaQ+tBD7soCNZLfzsupRBhextTi/zTxx8zPrnYD2hfz2YRwCGl
D6a6SYKrKko+WM5AluVNuZmzNXNzCLb6rieUqjRf295rKPDRnDOUSl6Yt+MWG3RjFwJtBOzjRejD
5OBMoThGImtD98yXESzGfkSjJnhJtzNvohiICMGrMyBWn1GdGjpcLfA1M+4HjL0zZZmgPbPmHj1Y
5WnFtRp/dYy4AneMHX03XKoalCESJG0s04G/MuYtqxqqdtx1CbjT+tiRTeIUf8j1dDTYaNjybuOq
3Saaum3NkHnIPTDSOjh6aT7093B+fE14kw87acBsEaa7lPkYEs2ZMwLUQp7S/zCsYuEltcCVfo0j
nJicEigFoZOgtLZ+0vlRJG8hymS7Pzr9Xw4CLRGwzE0EUtoTxEfMGx6pwEHUXUyZouDNULXvJHiY
WELzflcFfyNccaeZf1QDNgcbcqcd1hIb5WIz341T+WbqPxXwqdr1YoG8glE8IrLgVU7AXf9YiktI
P4MvxaX1iudkgT/nogGYaLVnlvGNMouMkxOrsjz6znviJPjSG+sRWj+cIwtGmibKwIZp4L/QqMHA
SR6CO364U/+pZseEGSIgg1r2wc1rwOCbOdlSBw8gtzS1z5y/XxkBqkcefFs7IBWl9Nz0ZERklvHh
YOvK+A/aEhqdYg3KaU2I4EUCysmtwQ1A/cq6zqA60Zgz8SUEfEuhnCbzUkYpdm3KQcu6Mc1Ck9Pp
O5OlhraIudqFsD6NBoCli6Wg8BjRxZr56ROQxaPBZoh/XcBfbNSjQMivG8JTOxaWKorNdyeeV353
4//2H0nntdw2tkTRL0IVcnhFIEgwk6Jk6QUlyTQyiJy+/i7MLXvGtmRLJIBzTvfuHUp29mwmB/cP
PhYYtiG3KLBmyG3F0PAtjRJ63uRZw4/okaxH5rjRlOdk/CPnksqHBdc130wSCyjSKp2u8rIOk4Qx
f8rIWBrvKr4N9hiY4nWebgf5RSWOlZyrSox2t2nGG9PC9z5dNrH5TYa2rXbI6WcEW/UaceEtuubm
SLz0GResWT9MvXqeX7COmVsTOj8R1ovdHwQPEHmYMWFQiqJXS5Lfif0XY/6LyIxxKp8JbqkRtrpl
DNf7VdyHqvakcDiQLtaYF4OOQh148fLACTJvRZTCsAZWN4XaMdXEGxvdr+V1lN3D8LP8iuAcjTpN
qtD4moov6CO2H+9MQbyp18lhUrcr631QfrsJvACHnZCpr0T9lXNrS4UzCqMR/P7TGSKPPuzQR9qD
gARz+sXXDVP9/LdSKzBXxvTArx1VEEBPmBHAo4ug66K1kzDTB9sHdhl3EeTn1cd4NMat9mKecB9x
8TBiFMmM+yz8Xo0oPq3xHhH1eForvgLk1BZAM/O57iaksqNxrylrLS312tfCYngf8eEblPDRvgYS
usB1+FXrv5r6n8kSZRXCzNH7LS4QFsbxkXgqyNNT8XFr4R1n+QRpEfgP/nHGoEZlENiK5C9K3CgR
U5dX7TcxpCDlMLAtUEqmxgK3El/WFnPsuYWrkHtoVx0SKXcFI7ykJ2RSC/O9mYJU6hC9RhSot6S2
gpcIh7dIoPWIoy2QAAGgIMqIECq/g3vVTUxAcIsxEO+kkumrZeN14Cgg1Wkcect0zHSil9jlZEI2
OCcMVGj6SP+ExBwr6KlR/BG3skKoXLnPPoXI+sPJRbdVrS0XE4N9phlUQUJ5vfalrGNtrfltCTUg
ZZeQV0FtQwr8almQMwuwOvmxes9FlurFIpoUrTwCA2DnTQWsemJ3DIV3ZqQbHLv2U2b4cCPNxGvj
u0EPOCzhVovjf1EpH2Uaz1jz67EnAQGuQ4QhXihDXifCSFtTFCNhh6d+qNSXDoo0hBhwwzl0Osu1
8KfP+tTJrBQJ4e+rZVCampvIWP2DMI4D/VEIq28t7NKR531HMJkY3yj401qj4kOk8wcJ9jXobyOu
vsDLvg2x+sOxjp47N4d9E12RmQIKWtW/uFvHwSTLpm+aJHpJaDwU1HC1Ul1fTOIUi5SwpPBey2Ga
0+/lP674AveMTA00GK0Qfc/a8tmaRP2sYK/ynRKBuO6uRjwcJ4kTzdyYUHea/yzwQp/94kPNjS/l
bXzl74LQnnVcVNy5zAIzM46C/vonxOMPkaTHFpS5a3YGOYdymbhdh8V4o7tFpRw6QYYnGG0FI2Mq
mLkdxoYVBrGZXqADWl7GtmcD0PCCFIzuJlPAMSjXNRmn+Toi72N6jmmL7bIJzfnvEP8RsFuY8h7a
VxWUOoca24qa8Su2hoqUBmhdu/K26rd1JtkdVlA8NauP0xhG2zzDOYmxdMFMomkPQANCi91r6JQz
1hTsmn1QUBWtY0tleKxuATJEEchdtnaMWC4rhyPCY1IhfoURmIJzkUnJs+5TNRHSc18GiyJ/KA0m
eshFyKtBOv6esW6X7AUej8BbTCof8TLQEFGvq+iugTFXtv6YG0fLKgMNQMBqzl3GWgN6lHEL1WBB
WsLWSN9fYeK2DI+Sdp3UuZoCxNHvcDggsy15S1RcS2FjFip06wgyZ+M0oMNG9zvEfDxUkks6YfJJ
N8wcfWBne5VfkmZ5ZgRrk8l+bSVHZWr2hbqta57ldXLNsGcJeVQJAZ0r1DWNmzFMnBfxY+6W7ZC9
G6LopybTOMWe6vCkZucBvFsb9OM81kd1/FiTGnIGfvG0/IRR+pGwV6WEkKqYquRBqoYkSEMEVfsT
Gx3tbydvS3NvFQNqX/JIVONKZtM6gdsLJUCcmn3ThNtDTRb1QlVTiSvQF+/nyoCQ1vyoSrmPXyOQ
W7dNumkvF49ON/erraAQsust8m6M6LQtaCQgiVPRBSY6gqjGVHD2cdwml42CtUdHYg/4ySW/uSyx
c6flvkeTo7TYAo+ftFTHMh68QSvvoEybHm1msxT3qVye6TXFPC3suUcikujR1M9qRxVSatpNiirq
Z0vyiAz+Sg3hTzj/EQUds7IWhbaZBQn+3RZKkTKhZ3htJEPbl9VvzuFlwhg65tkzhVpVjAAc0zYD
K1U58dlp0FucmVrP4TM5yPROC0K6SfqUhO5vms1k97FyK2pP1DdZZOyVV3eQB/l7WBIwthqspCH4
QjAwZbIKJmIGS5UM9QKMhmk1dC3JjN4So7/QtODhKQ3vmVxc9RdLBDyRBrjcp9q87U5FOvgWmtkX
GVwSUcshFqU9sKQR6U7bHMWR+WWGIcyaGDrvJIXUKI1Wh+KDqaMiQPlLt0UZb7vpWDaU+xmw3+gr
Zeb2GshykpNkPbhKm7lTKW0Gk2kA7QMzb6eO9ZM66D84Lbzh2aKmmGWL1qCc8LHxRnK1YwBQdAhw
iKYmdoTiqun1M0d1/xJ2wph9dnoFGxdxg2QEUc2FnEh+MOSPeMFbOJ23RqIya7M+V7scIVv+5pjc
pRjSyhVN74s4MF/JzI1F1zsIr71O07JgTKp34WeF+QDHGBzUbDuPeHj3AIFM7PQOyRrXXxgABMef
QrbcQsFGJkPGOhCakpZHQ3++Mk9o/zFcfSMh1Y0rFkN6go2JW5QkDLsXV3kJiVBdzWYREbVlYBX1
XwEXq2lIrvmEMVCzVWGIdRO4V46RQjE9XqiSYHYhzgkqdJKxbgZAmURI3uvMoP/xBJWix0RJe0+g
9WNZtg91CJaViqkaVObVZkOFMspsPIU2WpT3tMaFXecg/CLrDYY4HWdF6yqepcz0mmk5WlAEtOqp
gvjg6W+pGKkZ8XFlCpVY/oW5cm3M5TuH55UU8+ybaXXnE18Tz8XXAImF2B43SR6VMO3wdPMmffmQ
k9ytZJhZaXMClU9L38iuq5FQ2pFIhxqAAZwOC0fpenSJp1ec+0NbPWUeLcY/Z3203KFLgSQowmWz
P6zPWd7ScKKlr2SWRtSPvwWKKGMgi3iJQL8ZE0XxW670zyot/CJCtt3mXk5TuTLgXiDd/QjMRY9s
vqq70pn7fhYANZmUVY3AyGM59+5rKd+AS4JJqPDxNg0ELMk+zLNbb6oeoRRiAi6bKzdfq+5qQ6Oj
MXyj2RgqbKYiiyLh1lP9GaH+HBssLdRqZynxlQnhHixZINyqUK/iAL9x1w87/O4SgckxbKbnGlGh
bGH/oV4X1emjjJI3c+0QJnydxVX2zOB6thQsJkzKDqcjayzg3f+G2PzgMir6aiTKAcJ8rFV9cYxQ
3RUYACDMfVMgDA7IcvFMdrTEMxFQWxyPSglXu42drubJJRIjz9KtBGt7jckYoFEnYbwnA+GB0sRZ
DTolAa/1Jl11g3ZCa7wmto+fAxPnlPFTYUKn616XORRQLzc7gsDgKfQwFglPafbIGO7Raz6IyylT
VV7LwDg7NipHJCTP6aBqTvijNGwXPKiKABAhN9s2ryH56NhhK+FFTkkaz/P+A63LJjNBm9M3wSPI
jAntaUwmSELEc2cPvfUV1pMI5SdR809jzLxJRXUlno2IJczsOEy1XQszfOhlqE6vfYdNpzSa+1dp
PWR0K6n2Nb7EAA1ivvpkAckLC4wZVp4WydRCzH9F8YC3X+QoMZpfWdgPWr5vev2YMsXVY3gslr4J
5Z4xAX75RfcnIYoLL6ABmH+engM+G/EZNmwuDe6u6REo+TEwqlQ+tUzBWb/cNUp30VN5Z5J4ChPM
lnWkJyqGPiXY9zHrOQrXt27Uk6dX18wXnG4V1bXsWJRFEVN74lZ0aWtl/4wWGXJRw+JT2DrWOCrI
yoTmWO1JzgxvGpkIqghOqk8YTmer1wko4kHJsAtlCNUmwpkDAztI5qAg72n1bzCw2LlJEmOgCoo8
aShDz0xlab15ln4sPGUMZAAIaSX+fo2nC0BESqcnibAcnRaiioJw2B7wQxT67megq+nJjkwAvzK8
ZwTsb3MMcwz2u0F39AYdvMIHUT3s8hrYGy/FbJ7+AgZSgyetPXQ6EwqtOs3Mpod1noxdxdxUTm2W
WPguvjRaJOgagxOL9a2LY9MbYHUwdsUvir5AveDHVQyjZwBhx/AoeE7EWruNFs4zWL0IsWP2yMiX
CcICSoNY52R/TAqqKWQnYtIxJAZsEfqbzLhrEH8McLEZ2WnPClqsN7IJFkqr6mQZ9YfC4M19pbAE
FBOHCFY0BO28+c4MYbWUslAdqOG25Egi7LD+yom4VZWChqDYo2NH9A8OD9NqScUNW80hygG8rBve
jzpTkpracF3GSVfcx0VlCCMGLTqVbmrBOLiedI8hsmAVr/d2fPnqRDSeDI+jYzpZ8t4yxXDSpNnX
6HkUMRBKYrNzGHFizdhNe5Pwf4zLRzZUTl+YTlc5McYFIS7UjA9diUIe435M5Vara4FZlt3jmoH2
fNHPgib8KTN1M6Tptu3xaxq+IMG4oWb+ZhCgVEH010ymvDKuUlv6ZnJMG0qceMDPE00Ah0WqPhpy
dSuqsIJ0KEVnz8Ud1qvGR7oo//G02pdAThbq2oFoJgb3k9mj+JHeMG54SpV0NVXtRBSGK6TZv36B
ptN8ywbgQ64xGp12SgHFvNJd6IbO0HyZaUl2CFhVA8Ht9WzViYv5wrHOxy3IXtdyu0y0iikpptj3
KqmXkjtAJO3oidF4q4dpCx+yTvO7DENU6iQvX/2tpXGnMEpG4c8OhBUCxbM0qnbOdioP0q7SCG8D
FhqEDXr00QmFAlOCdCJmkO6InrTmZugJ8lxAJKuH6vVapkD7p/f+q3mLm/IeQ0jRuZ8ZgZejRGxT
U7NRPJocg1bevEmLEqYg5aI/MduDDvCdTbfoFe5MjZMPGHBbFC9YWKfX/FxfWZZ+6k16gauGYRpd
ObMD8YzQGO81YuDJnouZulmkyyWyusEN2yXWwdVHmAs6phHorJ9Ob/GefQEiImC4rb3Y7xff06Qr
fNrtDL0Es1KwQRfzhQ3bZLU3IUstEVfCIhlq/mQO5Cfc/xek/VdBmQyUWDfiQ2rf2wU5ATfMrPE/
tWp/mKd7gZ8709HZTmjrBPZjlXKyS5/wZuwRlkU4i0EOBB5P1Dnapk0rm/DPmDEEm2vaP9YqHYm4
U1CndOroyeThTDIGH9BaUtEv5K+pCqbxKxKV4JVHR8on6hUwTp3AgAju5bHjbnZFD48LPR50HiOB
scmxxFnbSadlwHgQoleoY5cMzQFb3KY5JqzzXm7ofb660c/ZcuYVZ9HXl46JLhx3VGWhqzP8Kshx
FMer8N0bbOQMZ/o2AF3aNRRdnAe5cEitHno6FKBHRznE1SwxhSd9IK5JSYreaw0XlZbdkSmZLPqv
+a2vbhQHCgfd4tUIkUj4TiCzd53I5TD2GvZ5TZr+odjCc6PbdcVxgvLOwKpa/DKaPOLK+k71UNvp
/S26FhlPCgMvmT1U/tTU49A9RcD07KfDY79JIBnxhVXioaQ9z+hUP7CLAlhJnJwjuoq+BeUZFUFZ
fs3Kp/FHVluGCOgvJ/y8jU6zoUQFUk+5g9El5syG8QsxcqrPJnWIPOyUiO5tXaZj85WKk7eeha2k
n0gT3kbZ9OiqACP/X2b47wLOouI6s2j79r3vpEcty3AvjV0KJV8f24Og4dh6z4vhV2asnCXJVpEo
yNjnRpouq/8bzzfs9jp1l7er8X9/UCWNKHa4/dTBhflbYAosJxEoAIAQ7IkPeiV4JX25zfiL+Bux
O4sLhSiLiG7dX17YSIDXIl7LglS8JKB8sbl8johbR8bWZVy+6wtdP4c/xXeXLm4Zh7WnWd2lJ0+n
R65eWqYO7EV8In7magrhJGE5TR0Qxxjt2viW9VdJAJDUGiLZBAGCrrpvalSW6bLv6cjL1RWPinHo
jgod2qtRcUbOglnAoMKTXs0dtImOWqNNgjzQQBFhc37lpPhAIanN5Zzz9AwBOjRrPq8ik3U7iPmc
DECGCVtNwPuk82ZEPiRV/voodd1jFaBQQmYXbc1+zRVPaq9pf5/XcUIFsSc6A5Y4DT0+7f8uWg/T
Zvyt8/wMk+wtC9eJcgHZhZMcpwSreRrafJREmGgALgi6xVY4gG1vJNJ22RhmZGzzMNmGRfSIkSKM
m5xmUtfIgSuaYrIuwHMagr058vSowoOD5DX6yiLqD0J2YoPYVFa1DUN3emFRWuBHn+bZRyGuRTQC
TPyd4vyjFnHv6FFW9Qukzw4tPXILGPLawxRPo/Jy+bIMi9NgzMtHD86J1fz0d+iKHbY9JB/IJEOK
ishCKaAXoT8z/ubIn9atTG8+acswfqc0o0fm2BpSD6Eyc2r4+6a0C1vcip9qdMwThJL54g2ZcNde
Z42L0aeQW4Uj27Is6oR2E54Lf33gy9ZaSe8bOdgRY6n7NceSL4Jnpdrbujd26ucKsAn5i28MsS7x
lugaW5eF/Uqm28JLSc7pKltkQz0tU/IvrZ7xWHhi1W5o6py6UrB4Wy2XmJnI2QdOfG4xcX9hVc17
K2v1NVOK1FxM64zJX+IHAlAYEpiX4dcyZvKuNp8kB7YONxz9FMGKA9Lg6jEYhbeyN2RaiejSWchw
jBgXcQxPlQyeORGCgvmcFW1jRYGef4XFtV5os3CkE6EAS7uhDxGy8MYtlNBp4TXPCIvjkQ0HB99E
2/X0xEtKdgH+NGLlpykkWH0Xq7S47GLI0vJo3xEMiMtiHeF0i7YPa/PwWaIJj6liV1yr5fXh0RAs
sby3IgCh4fHaKa8n3csIUcf4u55Tqyp7uKhrmJBBENj4zLkgxksFr4Rwx/ldG7um4tDhOlMNWReN
U7grgwywpjpOeP9Pi5P1I9REpCkVuGV2NVJOWVQ0uLJW3wLn43rAqQleQ/kMFT+/8uwIyByMZPlC
V46iNPSE+B+xbDhBNcGo/1OWX5JNxB4ZHN7JUZRsp/waJl/rRUypUemf6KcB/jFMaPMLoC/IyPKA
5TNR8fIYy6KyUcS/o4ounzKwFjUGOBVy0j3emwEWZmdid9CckyXkJfJRLTkmp6PO8nu1iNGa1z0U
m9NQliTMgYc86KhxYjbRepLf20OKgjpVYtTTJjMP8/cSvs3DNSzzQFIUIFt26gJzIAjJ8lHvr7NC
l8mEpQQzWtrV2lrA6YR5LmA6FlsrAkRfgXldnFyF5mFkPA2JL+SBzGOPT4RW/nJntBazM7qW9mrA
pecbsGdW4U9b3iXY7mvJHsnHGYZDZD1lS/XTEVbG+NVG91e0M5ZHsZzKoXdSdLc8CoM1e0vCyRte
4FR6paWj5w70VPLCPIhiOPryea5HCAk99w3a1WTymJpf0LUInArDiVak8NhRzj3oWg8f+4W9en8N
q6PMObDkS9DN9Tmz5O1ksg6kImBwsRNezRcC/KskGW8vYnttODfHSNNOMU1CfKsV80bSLvQUeSu2
u77u6WGvQ3YZTIwet7n4iW+UcSuOVDgMl4/q38MHk6dDsoOcnhySw4rT+4lf/cRoBOzMN7z0w7ec
6aqun3ZA72+FL3jR18snr/6HRF2f+JsjZsrlOfFSd9ozdxFtvjIGjnYXVEAqT59R+YOT0tF3dMC2
wp8H+2bbn4GXXOArOINtHxrb8/jogRho2+vsi28FSPVhnNj1TgsM0yFM9w9ZEkrQH2KO4oMSzH/G
DbwhXhe01RMkVVfcYM9hV97vr3rObTjkNraMweKYdvdu2uZ5cghG8i3Px4yD1/r8XT91GALBETwU
eqiy7c/Pg8cVIGXGjTfPZ+NhQ2vLu9/Px4MNeBvbp8x5XsjltQ/1gYbBwVDJ4R2fBRercucehH8M
3/IhSHTvhi+6n+MB5jt6tN14wNaxPPUHdh0tKElFtPPTFPBqPxfv9F0fWOX24tOo2jgtcKGSA3NC
cMrrL2MfPsLF+1i2mO/hoAe+bvu3KEhdXBv+5jyITK/w50O8rDlvb4t9/Brc41dtn2+T7R9M2/AX
L7gz27cD7/vkpHbw4JL7/uVgYwfjnE7p9iG6p+LCcNhu7Me36EIbdkjaYdz8DbveDc+I9+3Fk7zH
Azc1H2vSJ1Y1+8cdKrRNyodbOWz9AQREt/K3la/+kFnkhx/FBt/sYjOBIHuphyvBpvKrR7SJNvED
BcSH4UabFNjRNT7Hj2QTe697tsE2ga+be+EeIphjbtmKv8nSdfozfbud7oF+U/seoDfimwYP0oBp
6v6ivLEJn3Egr/vyx7/Zvv7LHfOmYWZjl85oWzvEk9v+p93HR/ho7bbfMoR1og88Ax28GvzQSx//
/pXOdb/fo/6wsfGx623NJNOOj+YJRGTcE4mxgXRY+fP2Gt2JTdr0H9A4HRKGnPdjd6aRszsXJNBW
9zwxwfwTByxr0H4WpSP+yD8Ml5wymHf5NoONHsxEadkBBJ5Nuq3/xvvBcsbdfBACIQgTpid2vJcP
oAPMvTffww3i5aZ/i7fqpr7Ul+xT3xSVrTgEqm2qL6ppgVvNAwdF4TZzE6tTaLdv+W19UOleD7Ld
ORWLa/Dl7eKNO9EFLN9GTvAAXXPH8/c3iaMX0cVi/wIYumluIVXvYs/GjRIXiRKHLqYldMH8MfnE
HhXjrQUr8JT9vyPN11S2M7DLWnxEJnWQvk3LXQjUUgilv54nCyOEFTlSYiqmF8aOZ6pjhu4WQX9g
HkTAMtoWWQ5p6WpWThofhs+v45TJxwKu7tofG/kP/ijH2QQZlFLCjVfeXe3IbceF3qt4CJjWVRRG
X4sZ8dzzB3jsLvctN3K315hHJ3JO3+TnejjKB6hN7fs9O6+fDb3eRpBtu9u78+kfPh3vfndT//7v
3uKncGmuJmwXktVt3AmOJAe5uHrM+3GfH0MHt1L77/7ffZvaPJT7ren9He0Y0izEdOObkz/94sn3
oemKe3GPD9K4j+GCOtKRpxpw5DLcKnL2yL182R8Htknfu2+vprPFLwVzWKKZAFXsegOkx5rubNu+
b13D/fcIghebAiQkCIRv2ruAvpK/g4DZuCWJBxmMxZFu+x0oH95zMDXX56bbzatu01nel/fUcphE
8HN5n94nrzzFW8nz+r+SB2DHk4D2RXqPPi3W4nf3jZmG+Yd/ZrrKd43rnivH1OKcoetP1WLybMMA
wjZJ/ZgepRdERM63xHTzHK+PoECozXfyd0Vt8mofV/slPMG3iYxfjRO1NPbJjCWR/XojORCC9lt8
q+zg+/vezxsMsRgjM2AIUaFFnDNIBpzFHwIRSuOu3JcfiZ/5qgubxQ7dG3/jUTjDdrA3z8R/QmZZ
e0BvPYfYTLdkJNnIt9hq2eDN8c3Ij/UusTZURQeOEVvcfH4jfP5VPJn92wh4j/IBac5m8ZpvEgTd
/vBNz+6tuypEHpsy7i09aQHnE6FPvv5n4XzoD/iyOVKwfjNz9/HRM4z8YK8/fBhH4G3buA3273pU
jX/glbooaly8fU/TLf6AhOI/b3CybA56ZzxK/Jq6PjngGw6jbBPbbJGPQHS9z8npXc3/HLzPz4nF
v/4neSfQzZ0QgIA7D17oulNikcmu1hws+0f0fsoLCO9ucSGxbqrdH0poz2DzIprNT3fv7z3Ps3ps
Ni+v2eCudKzcyr2WDqo5TrzBX5dNvv1Ot99cpcc99djC1u+Ret5n756CYt2obR4hzuRidyCngd8o
fut2nn5uV6id/AJH+Oo83DHf4YI7SKZtGs275v3qB80jIe0UHWMsky7mAWEBCLoHKUygkEAS6nDT
uHzeLz4wXL7JWTjpIW0c/v9/nY8Y/veDhEn7Gxay/brgxsjmuIbTtTs+CDtpi8jcLdz7lckKyzf2
VxTPHrhuzl8mYN6fd1xHXMhVfu1V7nKmfXehLXNwwBFwY0R2OzY5N7yNdunnHAjjz3rMjNuErUT8
ib+SMzv/vgxSb/haN14qaGb9mJNaW9JYTmu5Et4heZ86L7ogUtn1O+4U0Q5246xH6fq10EKQPrVH
VWwL3D4Iwpv35CN0gm+V3JTD4qkbHF3Z/dfLrW47v/OLjbila4d+/98rXA++3MH034F4c8n9HiIW
uh2HQMiHxe4WP0JHeGv3rw/L3a4nOZecYmc9XKsj1Bg/f4Yn49LbsGx3sa+5pkObukc77FiH9RXh
pUMTt+6boIYOr3O7flTYhN+Z/RdrChun+c0PZ5n3/CU92r6QtMP9Fu8dpaH8Rt/j5PtyzyjlYGLJ
SxDEUbtpp25vnQqHSuwceei9rwgSXWNbeMR9nEBRbs1ldbHc/I3ccX8k7sSGB3BuXOlcucOGptLG
6c2je3Y1ew4UHnxEs964haok8YnyANPrv3vH6e+vFcD+T/y2bODRsBD+vBvufvuPGiL2UP65yTly
YUtwG7ia7j/WvPe+rqQ/aK9t4cA6sagWehsexD4+4EDnjkHj8jokXlHjtsGKetvWYf0+xq7dwnJ1
svO/kTsR8Hq84PTYbrnHLoqZ72/Kr4YdKN4G341zv/Z8D4Ipd8ZG23Rv2Phs5vdmJ200nkUkvFx3
YkAdDKp2vde56pVX1m14BQBfdvTduSCpu2lj3DmCHIE7ZrKyGdQdOhet8zW8xm84HHnaeV39ywYb
hD+6r/vZe7epvfE6X6V7BkN0V+8BUEUfh+qv3v575QFhtR+HzzZAewaebrcf4vgPhKD2iDnk+aWe
0tw9XlUsEoEfPJV+GtDYwtpyaBq3aA+85I5t7sa4hDxO8UG6E0t47D/Gn/xZ/2idG56sS3KOWaI8
fRfLjYNio2P5qMPPOlBdbXmOqd3MGxR6DUAafMgZ9zPll7hleqpiXyVvhqf5o1cueUn7qLcbv/Gr
5/Wf5Zo8EAx+0Bn+xcfL7zaiP15fnu7Nt+Ws3du9ImV8FfbEqEbhOu7aOdmrlfpj1oSBjNDY/PGW
QE+nFppSXuIDlJUiRkYukG1IL+H3PYJMeVdhsrcS2FCOwhWhEOs2MF9f+Gxe5pTzqLr3zaXFPcsY
bNkbg+jEzUb3+ob6sSW3463L8fOC/SaTpHUrXgUr6m4aDKe4Baxml2KXu3n8itdzD3thfmCo4ODc
5iJ3cn4v5VZRaduw3uw8wYYtxA+CDh2iwFhn2TH8TI6JjxaK77/2d9kzvr8e0YPUn+pDvUTs3IWv
uD8th9BOtX0bc2NnomHEbc9dW7AbfRUgpENIhQtt7/AD45hXwS/EnnYS6IzP7DNEQEmZ4EEsuemO
+j3tii2+JvVtZqlOvOflE0qYpx9Dz9ppF8K/7WS74yh3Lr5qXwZbd5tt5BsPDksndHvE23Z9kw4r
qgdGwagRb47E1khRIVNb8CCOw0NajUe1jzKTcUbBEgGzU8RocxsiqypgHQOBf0/1tQLpILt2n9Qf
1Xg0hhfTuPJjrWg13XTboSahUf2I9fSKfZLfVvrGwnMobKaDkO5DYl+M1BuhuTAh/lGqZi/AjowR
+aMptQ0SNF4ArbUn6B1cFdHv6dteMEZUnosc1Cdt/zUGruZ07fzJ7Jv7ivLlXSDKDz0NcNhGLHCs
x2NWv8vJNStx4mD0RKl/fIWSO9K4j4+cRNIOgxSit7UEbJworpCaEw4B2RhVCpoH6UnP4f7EeBys
vvuOiHOUMzfL9lV5uoiaASPc93Bkuy/Q02LkpvC+YVXKWrcxipqqu9u8AKa0/EsBdGuTABoPGTmr
n9HX8vrEEscOpRq8EWgfFth0UuPDwhee5WdIvN3owlsSyZwW62XHPBu9Klr3L/WlbVd8mvffM5oH
JquEDBgfPL34at4nq3rTeP9WrR8yM6hfV3WUOMgAxmpo4yroWQ9bVlaqDyFW9wMat6W23F6Rz0ry
NGUY5D8V7n7yOlwRKSOlFdCeukch4yYXpVed+V3IzL6DCruku2x8qvJ1MJhG5ddE+wKS1MR/sLY2
66x3Hn/7rGce+yWbyArqo5UctWSys+qxTMpOJ61FjoXLS8ZO5ovZabyysOByDXnh11KKDOrLMAFi
t61oEtuAV5aQukKnv79wzquQ8CcQ5nLIpi0qpjnNt7x+pUZV1YmHGV/SCcWb+vni5icMZfOegIsV
KuVKMoRa51yF0eHfiysMp4h1SSPoNNalc8Ycc3hgOP7xik6DlwEOz+lndxwrplP+WP/q+K2O27SF
xbCgegA0qR8vmrNXQ+JSSNW6LLdWywi44niQLqE8QZzNggaPdlzB1UcpEYYEvNmV/blpAakIvkPr
6XO7uGzc6lj7Ao2chwyKzrDrY78vGVIToGOpIvCb6gs0f8a6DKVkW7bwubCB0vrKe5HGMC2CC/nL
mayRiL5ij6v+Ft75e4sjI5kPu10lPQSStlFjpSiLRSzCFMGg1Isi0VUqgPT+WcrIWKwnGgq7x0Hm
lXyVxRX7HUis0Adq4aMjvWJdnb15UYfXaYyRbIKKd3nu1cr0K2HyvxhksFC+yl/DZLz1ibjFYsJu
5fem7Ygwo9/MZ9zbG2x4asDj6VykMxqxq5sOCKlWyFH/rIr3wRAvebqTMRiIk92KKeNWAWgftAhf
2uKRjFiTxl/MC0EVhVVMLRYYy0tvJmdIxixcqKx3E49ETLi/E4YgIMgRCGLZPKcSbm+y3NcBlwqp
VzPhgOVoZI88EFYeeUxj/4N764l9ThEhcJe+0izCf0SkURVIvqDjMTnXTTnbtXCNoaSm9ULjOsvb
tTufaxbojKVUXxhOjLv7OoyCfND+j6XzWG7c2MLwE6EKsQFsxZxEUhIVuEHNSBRyzv309+vx3dhj
e0aWSLD7nD9S8wD51Uki9BiDHFQNiJFUva6CgdU5KiICQcVLmN/nMFvy3SqOF9mNH5f0zlULmwUt
blRTHOFO3GDoOQIXKJrm+Y5wh8nVz7n2FcfWPrHgq0YXOCfnMkblS1jXbmyJ4On096K5wgfr9XsT
vmrUQoNqihYh+t7tr3l+lYTCMHpYDHKq4Zu/d8i8EuCH8A8fWsX5UnkAvXdoZ0J+i/0Qw8204VE3
KPXeaw1B2GLGotoli3bSVqb9KPsP41YNBqTa1KzC/tWdCJBCIdLg/eBMqcRN4A0OLOwT7A7gJohn
nnS3u0wCD6MRrvj50HmN/BxiqSEY8J29x5OaUrZZF8aTP9jngBgLU3i/0QjrVmdPLmRIbHKNZUwU
TTTdArJJkcKYs9y4F6MhB992FzrJ89r4pu6CspU8r4zrAIxxhFgZf1Q6RAuHuIQJutrl/EpKbZVn
AcjxPdbvbh2RIxPgYuCo8pPF2LdvIPYOeCNCJQJyTob1JVO54ggyBNQIxFxNfyBRCikseaKjGe94
fOt2nUABARkE4gwjZcQVO32yn11rOaQ/WfihE9Xgo+iyDUKGzOnYqUgSH06x/bWbmWPoCq9Emucy
BwLgg1Ho1qrFum21HDsTn4r04Lkult0r18MckdmifwdxeYq5Di0UoBPp0yYWxjGdt4rtyBuCzAly
LFxEMMgA0hSNLEV2H7QSnpueR2ZIp5WRZiulgu16Gk1CFEnepjPSK7c8d3e9GOLoM0uwU8bv6lGX
1CFFkomL4u9Ibs3kbsNFCVjzzr6H7g0S6z/m8obBbZHR6CMtHjqcffFewqpIi/ocjm7Fck1mihwe
SxBZbiL21s18VZxsDQYylyne1WihppGguxUhPQN/qugx9u+a/RwueS94j0L0Hf1p4Pft4nE3Jqus
4MhFiP7TRcViIphyiH6JEqjBnw3aGYAvDXIzvrL2Lp6rqj3WVnzS9Wzro9JfWNOJDMS2JBGAKzeY
2AgIHUxuXUs8RX+q4+qfhE4drCPx4Qj4lGhkCJiT0pu6eqyuIzEaIhnRba99EYjCZKL0L0hZ9Cpb
zaRHaAWtJPGLwVNFfRsf2UCpd6IUjlfpZTaadTQYayw4VjKneI8oq0Nn0N951hYV5cdzgStbdr9t
9z5Rn4LP8OmfdEQm58a4pUxdach0hNISnYJpZxsoWAyJhAdTH57z7hNG6KHpix3gExRuGbKzNkUr
0o6Hfx/5Yq+OMfXzmAajkfhuoKRSSKugAeXMoNe55RVUiWLkOZ55S4fqOXfhGbtrgYgKJfcEhO5+
qxkvTk4xY6iuL5oRHBzNgE6aKCqiAMwnIBBdMhJ3xkZNHka/mTp6EITyS/NHeaonAipLvXvEDuXZ
TnvGu551r9M1xC4cZsQhi/I9t50v2g02hXGDDeQx66mxMcxbCcXP+OIZD/Xcas3fgKw5RCAuD7XH
4GdQ/RNwdEWEM5kvHXKUGoeZ/5wAljeYHNCnNqz+TCtjik6CaSzS0Zx2v8Us8caK9cCDMEV/Q5fh
PHgtyN0qLJYXqiNio30uJYdcvS8npPvwnDUDqs6zP5n5xnDjTyQJfVItLfPbnP3VwCyXo4PKEbNJ
5tXO5nRqQcKxAmrOmXD3o5hxXcTEviTDzakpJjGjXce5k3F4a3YHC8HVGwvzGhNmIh7tDBPH/dEM
jDmOf8ym8HMeYT5gvqS9FPxJMWNJ86AMneHY9dkO+7XmahfRyBvzc0sUnMmhMpD+YiYXMZnK1EkM
F4rHk3qIyvGqmj9TOqr+KVH8JRGEtA39p5NkfMi0S21GC4HyosZmO4vnxEWEgat4lOOq4oDuiXgk
uoHjgzvq4KKJC0ckRBzVlY0y/F6FDqVjVx7mvkefiMu06jeI39kRbJcZj/Ob3sp2vlbd1u9VYRT+
gPA0mMAC8bQvsSpEOuPjTHQlCnjbcXHwYuJ+cUWBsIC8lUTfKCWJTOQ3dGUtpuWMUMLLAABCJYkd
t2Y7pIz/yEwrsLAuQ5B57RtIQD8aXsWoIT5MN2pAZaSnFuFVydHCjFNSfREi+gaNnLXXiKPBZzPq
gmKjViElXojJUZoESypKhznaQM/WPYVKKUj8TCcuknysU0ECkrdLIjp29rq49CNDLtNuphVL29sF
8XOaqH9TmBxKNnjIgSbcpzlVLkICML32YSEACfFJ0i7DCI8cS7NP+WxeyH/RgfxDPglVvVFbWktU
Y2mlqyraSFl8FG6FMvasXjyO72ogUpQDFsGA0g32nLfSQJsGzdHNX3GzGvl8F1RpDNqbPrJ64WIc
75YkRMY8RPJBaBCGrhMHmVfdlKwZl8YyxPBuNRpiZM5bhiDSQFf8psb9zqcRIYS2ZLs5+W0KYcbj
aOUAODV3XMt4ytWL7jURjy4R9FvmGyYlYovpxJPWjrbiLy0wT5aJTDl1kBwX1G3gd6pnkMM2bUkO
M6xz4oOPRL1LENJ20KpLA1ujJISRx1MYpN8qZYSx7UJ/D6JqEzPETbboGmLKehggp2tvatRo2Nho
v5RiDkzlKeLiTUmoolilZgdBwRL1Oo3WDxMP+EyH/KRdx3Tvo3nvyKUpIvKiaLutsNlGw3qcxdLO
+5degoT1xSveOzTIyM7RtycUNFc45bg4Do4uX0xCxXVYBq2otnHzo7v9Uh3mQrcPHeEzWXhPpH6z
h3tHWCke87VXCLYpGGFrXjd1y07Pr9m99Yydzrc/DQfPmO+s+Xj5Gc/aqZw3BFe6GN+HkWqWpt/I
HMZllPJUm/m+bbho5LX1QVOVCYvSxIBok6xwnrDBrr3umDRgF/215nRGtUBbg2gMAkluswOxC8qs
ZzfMY1QpLMt2m/D+hPbDbNSHvkHJGhOBxnXWk+p9U7oraTSviM5cl6KO7jrN1tqMcJXFRK/kWXZ0
ekgAxzoI9COiVyxUXWwSI2V0iKBt28u/lWPYjDxGJL/Y5blVVix4u7YDcYj0DeuVH+3smIaMzKQA
F9DevCbZPU5JFEVQhmxDMsr6FZUFCHH4Jc8Vc9CAbcpa21RfWxzCba7/6avozTcvHk7Pun6E2bxT
27nsmfhaKhpS07zFXXd0bOS3wSbxYwSJLjG0VwNpwEBjoFAVDyZxJ395dGZgCglhPa4FNl1BUNGv
2kmUELAvKevJN7OH6e2t9D8zeo6ZbJaE+ZBcxUHqMDKgqSmNpzJQQxNXwnihcGEGm7NRiWJf4r3L
RsmHHvCSKgLHS1fhSW6rDvMBXqo2jfCQudG5zfCKUUCgliOlw7WCcCGK5OIGq5rMlcaRT+piHeJ8
ZxTds4iQ6g3i7Ef5b5d1K/WmK9uGUXDCcUhSJ+N72cKlLK3EYFhu1MjpZfkW10HiqPRGGGIRALdn
9daXwV91j/fo5sP6Vk8GyqTE3Tjjj6qfi8odbRGbgh4Wet8JSbLPmpXvWlPf2mpmxzYRhx95/J9q
qCOZD0UhaRMrSxZLt5lIZV+6It/JjOhW/q4kS1pP0rnqFUITzVItkfAMFokUCCrIcOf4xnoL8WuQ
vzWNDFP2I8426gVQr40SaBc5jdVjufYqktugeuuwuEYuBU5IjYVBuRfVzQTOgicwGjNtQ8Kr0cvq
x6PnpjvuiQtJH0F/7FEVk9VGTNaHZ+hvnPecjyj05bbAIux51inlsjEglRsCT3iJTUZpoOiIO6Bt
NmqgttmFVN1End/kcFIDLpjPZD5cg8A2hFYB4IJUjRTg9OPe9CCztXvDql6Ee7Xgx0yq3Cw5i/M4
kDzEXG6Rqhfi90xwJ0bNH2Pody5Tho/DR8bY7MmWZ/nCbrn8keA2VHJols+PyctbdlQaC+KbmD1z
nnT3L++DkuThkNuXIUNQzXkSvqsPpboUGb8b8hakx03ZFR9KXmUYPXXLL4U34xLhgWmQ4iG25INF
xjpf19ftcy/QhJXOUmNPNDAO4QRc2OgUhPYihbmbebN71bYd5MgwnISdmImv5onjXIr5gNW8eRKc
rCkonWMcvAXpnxhGYHytYvnuUFdijlwA5Icwc4KaX6PwlJr8OTIZzfzYANOG98lWV2uyToZ3RprR
okNVL9HAH5GlK/FnitSrMZDkt4JGbUoB4pPafPCF2/JZoZjGdIvfBN2FUzYsO2yuakRRizdfAAXh
FP6G4U0hYzrnt0IflefMpvWlrM9Jsvex7QM28AZ6mCp0n3DttQKGsj0Iq9pwo+CokUshfecTQEab
OTBN3g03Hk8OQs54vIx9+YpOQb1dSM9mzgn+KYMHV8OOznGV8/ipXbcrssMU0qz0oQAJvbjCZ0BS
mOghMjbXpEpXYI5Koemk9svYGltGNjFxXQ4YbvE90FCEuH0YL069ahre8NPA5Bf3uCV4FrV/6Cxq
x0k7JaTfD9O80Nz62Z2nLaVIJA6gqSDWzXAeWXA38wjq3/7IJ8DSMDoDZb2odVHme7VmKkMqjc5P
6jt1nC+zB0HWn0F4B8YLjk3SYB8KAjQ5Bv2ChBt7UKWJ8pSnv47Okt4jlemaA8b1pXpJGFFPacng
VVBwxU0bJvWzSd8pURdAIyrapKZ629bKW94dK3NaNkoxEuV7GiEZ87SlNT/xYbWGu6+PK4F9vDDP
IYu5IEFXqnPICjEhIvNyl6b2VUxsTQqU8ujUNK4+obE8DyyULIhPY8uwLpb/vvXuXgUJb3R6UOAd
K1IMeVRwpahDOHXwkcqj2QJ3adywKFrQyp+AljqLzpUoOhvDxuZdpq8BV+RpDn879H1NQlZ8QmwT
bg5lE5DTY2Tpbah45je5NKkM+k/1Gs3gw/wEAbnx6lpPCnJo9UXr/WUOVSek2g8UfpDh35gbWKaA
Dgkr3+jd3flrY5jmBV0Zfb+hYJPD9jGiL1SghNrFY6vfj81wnFxz+c/YbJsnxoeGHdfnt6S4iByv
hLZBFd5QB2mjRVK/zozww8JqXIFL+yAkcWGvpa0TPTUQXRIf1AbPQ1owgkx0hHdg2568cmh2XCQ9
27zEgtwAOaqpwZencicSSicS4LxspTEbT80HDgrlWtJbCj32Cm9V7iIP1kU3P0dAv+Ho2deEndlB
RyZ2MB9dvOr0Vyc9py6uBA8Jlw1Q4j6b7S2of80U2zjBFsU+ZnRVf1B1BcKnNxDl/JuBU9wNXAIv
91z2U4fyIfzF8PvvPnba37HQ3/O+/IzxFIp0/NuSHCZZEtQx66kFTm+/yXZTsGjEDKt8wT5OaTaM
cYLeLa9aiDypBD/iNXDQ9RdjdjENb5Xr9RKNy03ppX2vX+f9rx+GkAs8oKm+q2adzEzvBs8DHrxp
HJBNtMQMBl34URPCb1BQ1DjDQUH2JZjeGHB8dkn3QiPsVtLyBO0/Nqeo6bkoyKAXaGu56lX5U7m3
9buc2B4WMQ9nZqAlmSCpJIIb9KmGx3KuL9QMlLT90sR0prA3n3s/r6gDSdVG+haR+Ffb+k+JpHmY
i53ZG2RcMDZJgq6nB1Dv1FFhCM+EeYIzpfNualGhPH6tFq3YzLbqdgw5I4g3IdyyDxExh1tTx1RT
Q/AYfEvV3gI5SAauB0BIEFVi0wiVtDD4M6TyeYFOwXQAWiqZK3ALbWuBD4NfJ3ADWksEPR9V7mN1
gQtCQPqKeML6wgE1VtlpTuKt+gYmPuYKXlMXjjpxQXwh1yoiXlwChL3qQLQ0CBPmtiBheCSwOEcW
njLB+ke06gScPpIYJs49CIrSxiEj4ZNbuLI+vehP7Rx1dCwwO7qNwyFpL0MM6Y4lmaSQfeE570Zf
vI10ffQw6kmAeX+M1yFz+gnL2AoCpmU8NjSh5golYw/g2XQ0xG3Muw56zOM+8967zOuCG3GwYoKj
Nw7s0lDHkMr+Uglh1NUX/Hdgq5HJ5WNlUraoJv3BAo13nSeFQaVlSuRgRQMxr4cNXarjun7Tuagd
v9SfuoonoUhyNE5o/nxSNz1wn5aYg9Zahq2iUNlPPKKRKDodaPGQotwmfrFCHCL/pvK7QsgGYhik
xdLq0f9WZAOiNKMZswfIFXR8xrXHN1P9u9HVfwvNZUmme+vOlzinFRNwbgw2weDtHKHDzm0dYoh1
hu0CYhf2sGnFCeMVzr++3ydirUaXCQ0iP5ymW0eUzwTwTBgqmLgy1m4Lv4lTWWgrShyG5IPYPcmD
/E+iCpPgb1SarzHhBhSZI1fk8JfYuAQV9CW1TAPaQJd+yyCd13nBLcBLZPYB+w441kSUi0fDQtWC
xBNyj1tRy+ub7eG1wpGM07b7CDX0W8U2wPeOdQWPRXyesS5Npvc2ZdWXwW0xU2OAPrgnTtV1aPtl
00rOCvMcTLiBgMXU1Kk8fIAbqfkv02EinfzkB+Wq79It5/iUzgs9RAnYniaguyacKZ5Wn50ElC4/
4iF5Ut9A7CBGmm52dqxy7t9bH6/zufgMp+BqIj7KUWkHxkmvy63UYGWnQ2RP38XEZzp9eIFFzgNO
/IyqbMM+qhfQqa4zdsdWnbuAwWbG/uN7EPtqM0UUT3gkyCqOFWho/3XEJjkPALYEcdRD85M5X7OG
1LSmQ3TLzzZ3n558VotTTSmJMgrpFgYwxPOG+dogei6y76jseUIxwXFzjiYTjsVpwaASI5P8Vh5k
JiQ+GiY9j1BleYmGjSnRcn4xSUjilIfm5IC5TT2+UvHjm5Aegl5Jvikue9BgEV+iFiXAvWEsDMy7
zbpiUiA9ITXktAz75FXj8pLmN+Qx7dP+iv3ji5qQFza3Gmwj0CGEzno57dMg/pOXLOpNNS35FCgK
Hn4Pi8a8UHNVHBAi9FXzaQIpV+u3bV5M+Ia+Gw/40pYBu5rP1YHrUTlr1VKrrIlq0IBwMSSxfrTk
FNQDUF9CQ9qYUwxR3vkhYPGXecDFSAYuEnF/Ss7q6xeVS1LdABWCVTtheG2q12EGqONIIdhGXdMi
3PTeTz1zOKKb4rCdKGZjSNZVwHez6cwTGV/I0HnGxujdQeIqyANtrWSrSox6g0Ld4eRTFgNSl7iE
oFSc17ZPMCdi42hfOiTIyUeNF9eLPmCExvnUVB57xx3CzQgk7S1/cmA0BRsoBCVBRF7lUIW8Q7Uf
kkG4UeciqM5CWcLvU4eUmkjyjiw8LlmMuzVn5aB9TeKu/IXlvh0pMxr++WskULVXrSmL3CjbKFd/
xE1gtuciOCiGUlmWFZ4/FxM02b/3SrlwoMpDxIERMLvX7yWPpXoxG+T40V4fztSkqGoh5DoTUW+g
UZAsNiSb5MDO/UOI7IWEk6dGAKCnDx+RRITrmM2CQPr+LOr7bLy2zWdDNmfk0o5DGFfBk+bUmEsZ
/nULPnHA+8KVEHT1UrMRsoR3P/pNqULjZTHiM2CbFlBc/8qtXFT7sj3rF83aNOnrQAgjGEH9XHJC
qeEtLXWozOeO93IkK00DIL7x0OCah2+COYuTb9v6yOwzX7aNvzWD2eTa9Y+WNgizO8fwgG3vPfm5
D+LyKOQ3L4KfXXv7A1ahyK5a9hn0J3c60o/WTqpH8qUg9EnLslMEFJM15qHSYhps6p9pyBdO9tcQ
POrjUVcl25J6q+6pYtD14Wi1gUkLrEe5l/yoo7Yn37AAQqs8y7n80IhzUTqBLKCqVSbPOp4dokXy
dT0ivi2G74yYjbzB3Yb1XrTrKonOFSE7dvxwWmYi6kGauDq4XfZH00/6mic9rUihJuRL9/JDkIyk
Dsud7Uz7YrrlPtwdpfY2qmMEFsUpqd2Vr0VrHg/L/SzceKkmfIekubh8MTiPNWenyd9WvPWTDbh5
C6aTbVXLvjGuNmU4KfdFCc1PCLoODzKRhxTDKrvgDYpIzylpyXUUHqr+Kp+pClB0QkQ5Q4TR3js4
NDqweRtFuVef/57Z2iIGb5glXB9QkO0dpgYIVdi0BTZP/ndm1YcyZsgLnC+L7KA5REJNu8hTQVXh
WxF0ZM4G7U+Otddq/EPgzFyjMwqbguF9DXaEhiURiGRdnm3Y51Lblxw4EpFm7KwAIk1JVkygLWoD
4wQTHmYo0fYwrxPdUb7CNfRf0DLiAIZ17UDN6TlmZBZb3QPEgODJJAgzRkJlT02IxiCVbWcLMDim
7uQ1I6EVyS86rkywlIElFuGbflQ8jprSrax5QTA0l9vRag7pSo3qaXUdcSDH84c7jscmDlaeMRI+
Fl+NvRHnmymnwbXNz0aEdJr9D+Jgk3T2VTnFFb8whde4rnG2ONrzzFhqVcYGxQ1FNQJ0OAnCKzcs
CISfCE5q1SLN7QMho8jAgK81ZBZc9EqqiJbimiKyYx1ss5l3y6bM9pWsSm9VARb7jk1CJGc8Ug6b
Z1PtA2qEzgAVWA8yJks1GHjedNJqMGaNPnPKP2Rk/2F4zOkLs8ROkNkWhgclBqIVS/HI8Kwj1HZp
GkudeASXG7FyEdkFtLgUy8JHFhd9uRPeGJeNHnlMLueUuwn8MTbOJZ7miSrBkclkdE4ud1AzPgze
ScXKWXB1JoZG4s3JNwhQ57ucXpSuL8PokU3Y3NyHwssZer1poyzFOq1njfmVj7gEaCyfAIBqYvmJ
7Aq1k57gTfA/k5qUVwJyMVgrdFEdtL21LB0HfsO/VKTF9PxcQfgcgPFFlIqlXBBCYE1nzIudaZMU
9Z9s/hIw58ACTJ3UvKeP3rI+a0N8kGZkEurbK9v/6G0clDSKvRIjXjnldsz3EcyvYqVTJkx7hP0p
39Wb46byrWbmjetdVHw0EzZuBfZwofhWRjEL0hW+VQn9TAXKjjGxk2LbFNOqw7HOzaieKJIttHwg
Ky9d2ZPcmUxDuvS21vCCqg0RTARtgmBFB+/uLdTdVbJ3/Wg7FNYmDIxNqi44EE2Ea3R2YRTuGncX
9CaTY84KVkmyl5rh0sXjK+j/qsaOTnknov/836lZd4fG+fADc6ejdCE1k4AQIuXM74EXlZQERCwm
CqJOOOuRXX1mSFHRLij01Afek/baQMvRQLVfaxJFW4uaR6RqHXEYSsaFKcYlwjh2b01HeFqSdpeq
nG+twUET3fnialFRUrl8bo5u+VwPFHqsc+Js1K1khSeLQUshfMFoYvVu1gVw6cJriw87LfeeRc/3
oZynE0uf0tbZxamRHrU7XncYVg7NkP/Mz9Q7AMcoKJxXUq5CbCDaxWPrqNWip3ht0gtbeik4B2vN
fBJiZY7eUmiPAjy7lcUpjb2TNPPdpvD9HyCSFUvGxPgvxq0dEBlKOspJ6Qe4oZi+AafdhNJTZkT/
MYO/5Jzmipch0iwfYX7Sz84nxwN42oq+rEouU/BgwjCfLLq1gT/+G1O4tvmF8auIRqm9UZbUIAeb
vOswoCzacMX2kO6twqcYOwBEHLJdouJzmCoYX3utmy4b5bSzDT529T4lrk5Zut24I7qOUYIkNrem
ZXmkV9jvH2nKUhX6q2K6z9A0rotPoH4Of6TWPyT1gTmPsoudJwZWleWMmlD/Gu3vwCquFRHkFonJ
fh1vFUaVUwzXWdlyjnAIowCMfYfNS3TvSR6ALyb+a9b/pQp6FWMGjshl8AhImEqUw5LKrQpdewy4
xetXcJmPuThkUH/gJMG4LskXDI4+CYllHVz0qTiJbdtuyHjhr/x33SKkvfE95eoHsEQA65U/c8en
FxtR25R0CfG3TZu84SdSfVBsIfxzE5PYfCOkuWa81rjfJg1Iu+JegmJcFZWKLvJ5FqepWvNUd6Nx
EeHBqczf2U0OXWd/9D8l9zY/KNVMHgNHd5owToH368NvzQgw41ciV34R67j0MMFTa0ODMLytS4XV
7GcAy27x1unpygINlbQEtZ7zphZug1eypuxZQ1fX6g+bDbAIyaovxQPqtmEzLMgGofgbEQzp0KC5
GT54S4WsVTdX8Ia/ozVLtAdihARZm58w0E0x+TDQayUiWCz9cfFbd/JJszHq9DVpheFa1GsVHu/L
graxaZ2iVOgEA1LooeOSK6GxCrCHjK17Ktlwc+4my1+o1xOdL3I3l3THInsSiFVj/00A83LOqpce
olVGHsFU3JB4uhhu+KY0VDhj5aMP/ebHUIQMQiClKGn3SkeS1/sw+LKde4+MQsE+nv2HLhg9BiXn
92bE6QbD2q8m1GyMCdz8/LDEXG9gWklhGAmdYDMUdw5Uzv9p3qgvzTkKzoOPNVspaAy6p4nKlU/B
o6b9BnINmAZE+4ei9BVwUEJPd/qK+JeW2VFiwPMVq05LqnOS6Or4bvlpEOQ9qS/dUFPM/85Gr1A5
NFIXJzgHkfYXvUxWMnknR+/fLkXfW3/nRQnq/Tzj+OA0h7Z/Ynr0vokBXVtI1lyQcXSVS93PN1GJ
cFXbWtUaUfeTo7PXofgSO/X/TokW4vcvIDDUa0JyLHiJDyfr5RCUeJm0qii3VazALN15NU0h1m2d
46RtQ/FKhWq/6dzPPOhoIYPxd8H5NRqgnHQ38MyRjsHsSBvX3gI+rzMF7pnc75OWYKnO8UU1+Tbw
rXtF3mzAc2QTLiSAdISN8cBr1353HBuPvDDyoaGJlfh7WKFVD0jj6m4zNRDMTIP3TwK/cEfiCnVv
zbYmGZoTx737krEOIaE0sQbgGm2IDXRL7VlG85kzauepXcmpfhA7Y6aHHwlngKyIqNqor/+Fm+i6
tdS84VUGbAIO8uKIjJK03elR+vlc4kzM1LAFkEs1hUOokKMvY95PgAMlpq28BzeCaUUUXAyHPgYk
daqPBPaMkt+l3DeyWdMXuRDetPT5nszZOyZe91e2jYqSf8pHRhdAfJprSOYjaJ145bF8Ymz8/yVF
XhUlxfuJHi97gAlMmXkhJGxiEYoPC98Bqj2+tZ8guTThs3QQh9I6iwiRA29bzC+1+Qjh4WPxYowj
1VPrugP+8f/kETaxg3rNCVQQCO558QuXbuwtuwdhd7yFwzN9yVtbszdD5b6DEbGSOnCZ2OcsTBcG
QoQ/TF0YQ41LUXy2D2G/Io2JYR7BOyXRh81Zh0mq6IlDRLKoNBOF+9NY8WNOZCzX99DBVscRouvO
xhuzM7el4FklHsnw7hrBGpBn68EvgT317yhC3w2+lDSU3AXWsjGfWxTezhkdp+c0z8VEmzZh9tt0
Aucy/VWJVjqFqwcF+afdi7Z1c3E6AuS8rSdPA48g2nO7XpTESzkbiJ0WzoAAwEXRd7iNQeh5sjpU
GDmpSwHb5cCO3OkPxDfxbQI344bN27ta4AoILkBuCL6FTbBMYkIBm+ibFujGZVxg0yem7aQoHt0y
nvS5AhfDd9J2KzuFUaCuKUcnNxBQEv7RLQL/1+FLyqjIyg19h5BE6VELAQsT7u3srh4OBPS2BF7N
NwFmqK/MPiF8NfDklNabQblMjoKrQYRD+C5BW7SkkSiX3bss33VjuVJEgcvspGJySpj4pEuOXVid
RuoLEi+iRtBZxnWG6jbEVB6Z43LwXXYiDmw4HyWez3Nz++oaeJ0jk+bF+uKFzjJH+U/noDVTYmeS
z4Pnxu9+/eDa0r7GxgMX7TVdjnRY8Jq3e8+fXqlJ+5MWiBgbofHBSs0Vks2Xuih3JsNQ44M9Diay
xZNawwUjrkWHUGJU67HsMQvtFTsXp1fBf1VlD3VibgO7fW2teack9n6RstPZF89U22hqcfXFW82z
P2O2ENibA5WeX2rc5MFV8uTS8Jd1QVFZkZFPYwe7edRfvN4CcK8+dEDyyQ2GhWG/JeE6692biXqE
s6GXr0PGJ7rK5X5y4DHhvpmezkoa3KYke0YroY87FG7EqSiQHOMORFaBtHcegA54e4jUTbt1Wtvr
3k4ubTp1+OYJjRqDUymUm9kyf7QofwkbcOqR8TFiKVEXdo4kPsNnNLNtkNAU7YrmV1Y0UMya5bHn
VzdGV0B4Pj0z+LfEYlQn+t4f022VYyRmc0qII5AvKa17ZUR6KIqqMB7RQfCiehPNsfVraxLewUdM
IpJs7LneWm5EI1+9stsTRUITLVUINykqcy2aYRItPXCQVY5Vs8ZAADtonIN3vwZ3jbHvx5n3OdAX
b8n8OLD4JdV8LgG3FzDiUeItuTcscmaLDLMkhaM6pg4JoqkmCaJH1zbhZaU5IlsG2EHcW5TaSw82
mjMSuSwuUYchk+0YxtEyjKN5KpRSwieeuvvlxWbSH9ZeCVdVEqk60SBvZe+VMe/RJjSFPAqbIiVe
2AQKqxyVkJypwEtcUmzCbVRiJjzg+PbSCPDy4bf3IXPVAQHrQJAbs1DLocGsUM8s94lJuuY+QXOQ
NMmr7iVv2HsLd501MWpWhYija4AkrhKPcGp5MrII64vcdZ2PiIJ8PyV1oINKM/MVdviA7nLfJACs
rS4qzIYNnFmu704pnl7xMqJLy5P2Q1rV3oswmodOu8kGSUIkIWHH0FL8lrXxVaATDR6pF74G4pYM
MCPhu83NrKeR+wTTch4RYv1O871x0etwsXzk2P9jo0T8LWnAavtnU6MvCEBBZBROkmRPNgHBTaFe
fob+OZnPTlek687YB5SOWO5b3U8/IqQEgfa5nGFswvDV1cHW9t8db93PaJsDDB0MSgES0XA0CAjd
NPQaWKTTpoyD4YQl2crAB2Q8LYTjHTTM/UTVFFCHSuY95wn7H6q54ncUBDTOSl/3nA8GTDGEFs+5
0tT7cD9EUW5TinSG7pg6xpExX4JDaR4YP3Qc9BEDKsN+A03CE+PzWVNpx3FO/XQYPrVehkysqG3s
nXS3lBFYplLjVq+BzxA8Neg8MYVkzBqdiS6XoFuMBfzbgd20ebSOywh8rPvwOeQw9RA09v7RsG+u
zgEHo+WyhzsmCDE9FqdG91Ddt3ty3hTBTfQZmAg1ZCyAtjnyp8sXJgtKDFYl/WM278sIY9GolPeP
ZJB/x4T8nZ7UHgDKhBPHC5q/VRdQHeM/2jH/GYOO7Oajwg8I7tv2HO293/4xjParN8S3VZEmaRQ5
QC76KJO4/C6Vy/AoBCIo6W0aTJsmNe88OhMbYvNW9JESFivcnUF5EfVXEGPlYGTmIelooZKH89mg
miA/KPkfeYVdMb4PsXPjtpuDVySpCKN5tYxTWrnHnkwK8HE/6N9tcNLCfyuj+Jw38j+ZRKVvB9fa
142zR2i41PhGAYbeDNd6wdWUdpsiMjfscKbEJipAEokv9JxVcyGJtOejHqS0M5TuKm3bBWgBAZcd
Tp/APlVztTL7337LCi7he412fvdLSZ17tlKf2cbO9zbrcQanbNGyLCoOYCVfwM45qABIcRZ2fOgw
AYvpypVBtDUWKIxYkb/3S/t5ragahMs0JPOJ0wkdbBiQ7WgbaN6O1OK/BQikktiJG9h6gqyCBiAy
67BDMHGQpb5rQEBnz18a+TZ22Yp699yxaUtojxy0GxeXGAs6ZZg6IGWSbh/OvP/GXgWxlJxkA9sS
dZkXeRO9exn1cSGm/KdDn9B1tzY/Vf7JpVp4aHczNTuRDgniLkieXlUaFZR8MsP0BOuqNPEVqq+m
Hk6yMfXl5FPrQRCMLP5H0nktJ65lYfiJVKUcbo2QQAQbbLDxjardbZRz1tPPt89czJyuDgbEDmv9
6w+PhdF8qP0iFGyXm8TgpH7N0C2kBQxZVFQWvD2EWZrxDxH0wsBdzsh6IfwnSpGejcD+o2aJBLaD
AdnBMlRieYy/eCNehPAJ+d6aePyKiGUEnrCbdJLYjLXxo26PhRoZbfbf1Lrw9VNgF+2FIxey1kT0
XffZU/lM2XjE/Jj2y8kquAyqm5TTmx3eWxzacF6b6ITD5qNM6otsNgfZ1g7OxLEclfo3iX97K4Nq
H/bbVg3zjVnED7NM9qqcEDw4Ut2JexuRGAgSDBB1gimQGXzdygyOYTH+g3ZaYjMgfwFtI7v9mQMZ
65SS8U1qEAVj0OYYL6+WzDfFwwixDs/2zL6ZRNp9+aY1FlZIi3zToG2UK84CgDARP9QKSQIiYK0L
4RVPM3CGFshTNsBOzf6oGbcKCXQMQq0eyfDWLAiKWk/S9J2zHiXrMss3Ghrc/dBncfxQmKrpIg4X
ApPoRNtfqYN4b9AF0EqhRFiUMWLKD90fqsvAGDqezSNdcqH6muibzBxdOdmuK8T18c+Y5ldm1VsN
WRdTlxfsALdptxxXiMcjUx0QXyZeSBg4z4vldeKCNzQoC8yvgTqAFEOOcoHN62UFArZl7E8AK7ZL
YAA010qMt0zyOmrvBVUtEboyBa1WBSHiGIlEWNhIepUchx77AxRHeqz+dEb/nM0isDIiJA07Hakw
NqQ4Q+rvVsFCNU8y48YMa47c8FLu4EZT8b1t+iPxUyfjmaOCVmwajZnYYOdWM3zMEaKG/52A3ysb
lLxYtzOiY5qniK2/ujD9MFPGkVDnwvKbz/hW0CT2Ndc7JOLQvtS4Gi0rJk85nXeSiaHNJifoAHwI
ux6kDAaKqDF/12cNl3TsvwUledmtUFeymSLO4HKEOBJkDD2b2vleu98KHbFsnCYoewZnnSmZvhht
K3m7N5mijChZxqo6ypvMnB9d/wd/TTcdHFdW0/e1xz0fF+oWHteAMKVOMXrFXP4sy3ipVtgJOdhb
4XmVRe+Z4KaCOnTNIthTtQQvHTBg5st9RghhKiLoUuhpUQCUIsNqVdf3yrwrLOBOYdYxWcA02Efl
KllqyfzOgV5gai3KMQN6FjiJ0CVOMIUFQafNr1P+lSSeveCaWNZbTTbPYAYL6lS8c2FvG/Bp25KN
b/xmaIrETQ0nYVMnoQtZVoA8kRbthrzckszEoNu+GfZ4RL34gm70NePHTjMGvgb3W4hcBSpI2sId
XEilOK2Ms9JOd6fmYqy3KP4P5uGyfFnhQxXld0TAOS8gmPWGcZcTpjrfAnhSoPfzxQPYiiSKGQZO
xP05LsQjMeqbTmF5j2A+iUVRFyT34KVTFXs4x3CgGuTiMnbQgvsJOIpVQDtoGFwxGwTzqQxgLMgh
k0ILhVCR9bNXUhxF2ipYqAkHjAZy4i4rJJQ1HWE97RzsDsfpvEBo2FlNCVY4w0I5FSGzDKt3aV0d
/PxgnNrqMWmOaYyJE4aWzNp+hDRzvIfyb1x+p/SDGtOSUtoMk413aFQHk0b4k3CR38g1rlFkqyho
FlBWpeazQXLQulQKC9kWeWC1+IakVKfrgjppI6X/NGoGeW7/Nj3HNzre2ag+ShKiFxhnlpuSupYu
EKrD9ygm52EBZEhHSPjDWWa61KmPBKcosQ/Xpevh/X8rOMmN+UaNUzpb/W5jFs2if+2W5t/g9G5q
vadYkWbydOjLaC/oy2QdbBXetcSUWIIvx3PPFUzCpotk3sjTgY30aHJN2VkLVRfKDEqBfuYyXlqu
B7wvSm4E4ADohV75xvOMzT9ZZ3hNjHnGiOFZNn8hSAaWVrayLXlOA2EoDnJg0Wn+wO8Xa3uYPSwy
MqGhGQPzOctZroERnOkRh+AOxGFKSbohQ25b1c2uHLnER+MHm30SlEmwRzxpwEyj8+fw2s/gBlA0
TDCX0ULmw6Zsou4tsqi24q2AeAyCSEFvihy4G1dbfBmK6KdmY0CKJQxiXPDa9qsEgXqNhz50Jtvc
F3a/zfpA3Gu1XgcKpGdyS9C+7GQKf9J2eyW/dup/IKbojpSeow6SPXzL9luAlIoGr4MyUH8gaLen
Xye6IlC1u3d7cjiETxQyDZxXifq2Y7+wCeiB6BPK6TKt4yen2sqCg9JJ8NLTLDjjvhcLrw4Scjg1
gHdN0IxCvckj75Ly0zIeSgtxVI6dlzGVDg1mDzr+MLP9KkBowSbnXWRkf4YwtkbtuYRQHJarhS6Z
6Po+vveGdhFY6mz8ENX0sbbyxlRuJXGevC0NRN8aTuH6J+GAb7Dwq2zsdAheVelkxLUvzsExBwO3
4AmKYqzGvmW2/xlle4hz/UueZHcab6V0Y5dIGWK5KBBfGqddoZ8oTiF0h7y8HkcHhkaWRWnd6+qW
WE2cI6z8XMjC8r5nXFuYgM88OP7FsLa+eKf/vZMaZ5z0gxFMPu51EsVZ5gwJSsnxWOW2ozPin48E
rWXVTvwGupMEJ6x1otsLdxiAUKQRvHgXilRpb47jSVb6nzY9jt1WUY9Y8W7kQIktr01Dthz7eoi3
6fgSnaVs9JJ1kxf2vq0evR49svFGMFgDyVuSvDpndm/9swyc89N9On+KG686R7jrzsthUbptvb6t
yrPutknSPzQYnzCGNvzJB2g1V8ijIM4QVyAORL0jFrGikdV83a9hYQnd5dbOYSV5Whs06WcBndxw
SMkejF2MT4w11cyfutMSTGjpsurNtN/7FXmD3G3nGJJbr19X/HWjbNdjA1XlJ1PtAoIsvkPGlyp3
lbwgRTIWz4Q1JatQK8VCkfazigbs3FSEcDr7OnxPWvUdXn/GsUx22MQUdKRKQLSyBo5zbEOc30Lj
oMLpngU2nO2Tqt6ZBjaVEhaBrGp7Hb3OGgJp4fXpLwGkJRn/Y/QQ5IQOytO0fuQG1+USIi/3XEJW
6TwLLkb4gnMClSgyCUadDieEDIVqGRgG+mMW3RiGNfSLjbG1aO754yXMjiW8FYNxc6t9WFQLA5Qy
aVWZC+3Eizcjzlvzdw8xpBwQ5uJs7sTgw//icNNZSBtJ+cYMhfeI0wcDUc0kiBIETLefjXNCq9Io
71Za4uwFBJxVo28msmsP6l8pQTquPEOonqQ/vmTOb0UiyXNwnn2CBSp5obiZLD2xQP7c4vVD/CTz
OO1kt7ucRJLIfoqfJLquENgAvBaQT6nuVocIaPCN/r4gIoIhxMVUuFpbu3O3USl8YB8LGQrJT+Tg
BRY3kTqFgdH2/jhk25VRSFYOrpnhI5S2LMd9K/wV3nLUugCrguCmobVv5HsKO74RcEZkbbUi2svq
il1K70l7Oj3iaFxsQ94iZrR6oR0mUOS8+jFqiFDJo67tcSMtgT1TdXTlQ0zLkqRhST6yIdz1KGgK
o7+YcSNmhscZjXM8aUgdcZsSejiYF2Em/YjdXprVh6527+1CJYndGi4Rgq5vojove9zJoYPHBATX
KwDLGsIepML706cWY/aE2h6pMUxlZKmotMLuJypiPB+eCgRfHnVO+BR64Ry9+B4NubAUEA0oo/wC
/kWp/4eNtDG5FIMHvCYgtQ4vEbB3bc/JzS0QSTbQ+qWIScxZv5ePxrwLfnw7h7eNVEVvCzMfVd5i
l3Ave3q7vg/CThvcZYmOZaS7YwpSo2NZxrdNWQSCWKv4RjM2IzLdXaT60hjEHVaYcwB6xX9nwvvQ
aVGEcgjM6rvUFjC+MFbEGGrKqr+dI7/VPY/IgjyEKn1QtH2ee9lYPSJd+yxKRqo2pixcXFG3tVQs
B02spwe8YSms4c+34U0ZTIoECql13Y9ZeWmHYqcO+VXWtT1RwAysnsRZXZN5+AS0drXE8ghwhVCq
b1rMwksG8XrdbzuY6rryY64ulVNUKX6jObs+Rk+wUtBCZ7Lp7aFt/hfWjJcWRk8luRO3iqFan69Q
xPyh20tq0NM82dmthYVRUgGMMm0F/Ci+vx5sMRJjHEx35Hv1d3acnRSelxIpByuOpcrX70Bx0gH/
szn1NL+ASt91DbyK7y7Lvhy0vCXCScf6kkwVFhfXfaU3j5lEWsmgONNLLYZ/Nx4AF1/N2fhYyBD/
l6A8EnRsHBleoNrcEIgHs4NZSoHif3xcNChuXHX0Halza5l/OonXcs/Lz1AyDnXlZRohwcrNwNfY
xi1+npJ9WRLbUN27AsO0rt7k4xY5aFMUX003fMIbGNV7rK0U/kxj6w8QbtVa36e529uFAn7FfKUq
Tn3UQaHA8RCyEte5rctQ21aIib03pV/jlL2uZPtKsnLUaX9axK8ZX7sN/x8LM3V1rem9/C2jP6PE
CXLiGyjP/LLD055h6uSLpl5ndghVRH5OKHoAfRG8JyHebTn+v2BH8mKj4LOA7oczG4R+zZdBj3ox
NSUfeWK/SITNytbrUhCV7fcRFpAGAcFSzJV5qOl5M126ac4rku/eoaEGXX5RZ9icqv1dhgyrirNo
sFdcjidvyJ5ZO3jzQj6ujELGj3vURU5+MgTsXfuTakGvvVjmTMzLvrOs09DBqrkCGWsGcxv65cwO
Cb/9JIaDm1XZpfZBE76tELBGKKZanboxHF/8qyCrFbvBQblnG3sFXplaHeEEJ/WA+cUPAnQGfMkG
Qy8VsCEev5vBuE2JK6ACSh8ZtpgKA5PxTDUsH4qSexox7rFEzjbDBJkCulEQJUB/AWHLV3funyav
QHlq9fcSamkDl6jt8+sw9jQ82xqGCgsmq17HqH6bI/ndxC6ekYbEhH6139DO98vkZt2M5Lvc6TIT
kFS33xM73Sbs9i75Dilr9ErdhgVO5Wq5G1YTtgPXOE7yDZ8BATFXQVRiLGXDTpa/2DZD35w00LsK
4ZYh+4qBSQ0aCFRg6+pWEdF+XG9RKCStjUSxpDEsJOykYXRa275khyeJ3yDg2VbBgjC0CBiathgN
TP4EmFVv9fHEqBB1LxbLzylmSmM/beHUsn6BhjFMa4DwCrrYNP/toGctKSU9JRbpaxadaH9CSRiB
K4HO8ixL1rdxaceEpbJsO/tW/TWrE2ANVcqbtjTbY4rXl4rRcmdaX8g1LMfZSmODquJiE0HtJCRM
vnWGCnMWtwvtvz/TceZh/jySQSQ+/IjrppwcBFTLadTu5OIPr1kPFVaR2Ewow78u/0PmQTndJALl
QvxTuajlkOGqPPlxZJ97bb4kK2NeOXV1anDRV89GkGv7qWAQ8SPpxhv1VgrU95+8WJGukrxuZNny
upZhuBzBJUg9HTuPSPJNizO2zHKvLp4T13vWPZZ5ugLl3KuSqT3pchD8Uti2I3uO+JUpeqsmHFNp
nRsKsShIouoC/Gamh6JVAoqPoYuusWn8GCrqjgZhUM2yagsDPM9oLASk6dEyakbiFUMSacue/Naq
nFw6ES16RQMrsAMJQAA8ZSTTOEP2lFF4kLFFM/KjNTUfztnPxeIJvzjHOgj/nyWrKbYqeLfMPdhG
4r8W00L4RKcBXkFunLX5wyaTCCLSZJFMfTPXH2twtvj7VDwgNam3TVV+JRgYOOl9LLS/gltjJg9Y
Twx0+uKvvaiX+TQwTNPZbUKXtVgV11ccuQPWzWL80nDmcaAtPguZo68pf8a42asGB3f3mayYs/HD
kuRVk2B4yBWRCtYvv9UB9vAf/lFaj1cxQ4DSfO7aG3ArbCrlnDQcpcJypp6vJoQn6tCJlmrJD4Ux
ouHP9rJVaFtbP7czro+VdKwyw1ubdxEyJK98MYBzU/kHDEBlXFNPjHnm19EiqQHZtcZoasaaPUUc
3+nMJp7l8KSIbLtpoxKOzs27FyfZKJeezO0K0xgRT75eJamBPQ99gU2vYRw41Ey82uqsQlBNtDgI
F/PPIKVHiS1XlTgM4cYKpiWVpWsOZNPBIjQVqFNjE2hY6WRG6ytwAOKkgpADOxFqUa35akkgebog
Fn5OVvHfhQ2qJppQEX82Jawc+kOb+VghhgkSUS6MNnX4VbLaBHMc7Y2JCqesxz8m4JbFIZpQJ0q1
7GZcU13yoEqNMJIUbTrn7wTHT8chmvxg/cmEm64crpKYqgkIcuobwGi61RagimSEakZeC9+VanpJ
SBu+Ob8h0xhlwlhovtDGwzomjIwodQ6OBpXSrzj06wH+hl0PaBFmpg3KsbDGvWPGwIERnsJAatUK
9apsb3apIPhJ4w6hsPWSIXzQEUEwomFWVPXjtqhXTxDZAGwcQHVekImGoLjP1u+sNrfJelOnDAcA
EKQ9SBraSUhUQ6SfuBvF461M5sAk1BktO3IBw49L18l1N6p3Gn4swONy9S2EciBvNFAMj4R22H4J
wwuGYf8Rfbv+wrFulNZO5NvN0auVNIGjads+CfgIVZH7eo2sisYXIxk8niQX/LiDa0z7utGR1ocV
U30rXFGXyeN2wsDCIn/csJK9vgxewt3M44+UB4PXLRIS7LnGm20gljTTL1X47TP3AYCs1WkzoSBz
yH43Q/gZCnpVFfeJ+bEM4SEr5G0WYScE0K7B2qCQpstiM/0fDjJu5oj9QdOL4nS6dWBy/bQEZjQQ
WQu/7oMrU6xfYt6K6FsoEFct/sgS/TVSz3NLmwT8he9LWGuuXJFXVp26CA62FWFkoud74C/kM1H8
xxnHs8nbxu4ywV8K67oEnTSA2YzKIU4gF0aAjIn45NbFKczdAHC9KMwO/oOWiPYejNhnZ5ZsgroA
ZuLDkCLL+JJS2dL3UvGc8ccpl609GvLWUIfOuzKPCbDGg9eboqHXRm+klUW9ZmwNQ37D9y6Oho+0
i+Dd5Vjz/XbYWjrVd6wKrpWQBIBySLOJJ1F8En+tQqolDr9VKr7N4poNJ3WfLdKJfsHh8LOH8QhU
RlJCAVlq9KhNujHmnrwls+VS/HSQZWn6i+igRIOngULNK0xMHFG4RH3i0m+4OMGiSJH3qRYppQjh
4mcOXGv1hOyhuXBWC7Oa725F9Jn7zKWo+T8dDK+kMTy0/OFkEg41YTcBr9pySNIDVs0rnN4IupDr
7Si1K8tVQq+sVpB/x68RYnc+JZ+yCXI1DJiTTNZPEbZeFEK6YFlqCFpM0UCb+EWRU9XSCk6cVTKh
OWs+XtPccpmRBFPpnELlUA+oHp2jA2ey4/stZLwB8D8BLbJdiWO1UaVnxPeZdNoPngEvjr5u+yZ7
X3VBnG4I3bNOZlgism8PRFEBe0dHkZsk+TBnXwaSC8b1t8txoecHrgvVFgvUH6Tsu+pAI6U+vKxr
fnNCbZs15plTpIRi5ti1a9cqhAOuZ+ropH6miwD9f0v7V+WASYtWh8CGX0g5XxcWZYemviTASUcU
KtWBvBBqFOgKdhymhsA9OcH8IsEIjraVx67TfVJTQY5iB+NYr/S/nNRY3kGEb+EoAkqzRXwojtnU
iFoOwjfE202el3vuQEtSX20iIHU0JpD8QHNhMxftrcDqYFa5UXgPRYyvaA4VQPVC0aP2WKzBM3bI
MaYOHJbRU8KvNTw4epAxUJ0sg3PtPKm/ZBLnmNiHOlXcBslWR09tIxpZ4jeBUpdxy/RH90uQNUtP
oFGeVYBjceeaBesaLnVd4lijCBBnhqitVNvOiam1cHK8CZgIuwjXVuKDTjdfSehMmUXOZbSzGfpq
1kPt7H+iAqXsW0Et4/a4Jul+mVV44zcZQqxJ16SFvo4MAXSm0tUfClmHWdNcgz9pylZFR90nsSse
p8PbTMFXe8ZhnaaiFodzMg1QvmDYgyJI5bZjgLoo9M7CFcgw78IuVdgEzpx2lO11/64J1xNhA2q5
rR15/FKIhbQU3Y8gRrndM++++D6zFavvihZQUcbPefmb5xfDVA//VXRhe6KEFAPClEAvynG8hfZh
HEz1RCH0AIQSbzfmf1X0q5iBBGEozAEBa5DUG0uA00E23vrZOkWhgwNFwG+P81VLFGad4S4pRCNG
obmkMnNg5kDWrZhJi6kczzRvU++L4ZJ430NM5GzHN4Zqe41cDlwE04hdUAnB/0GoMhaYBpNwKSHM
WrR7CfsrKqGndA2Suhbp45yfBiY5ESbpauCU8qfah+Dh7bbCkEpRCI1pDZA8Z7My5WFVCdFADi99
JQcw5wboZv6aiYk3XKHEbr0pV1/q+lVYDWb4FPJBTNeqPgtF2PcUkDP3aBkcg1ZFulI0H3iQy7Ct
fvmIizUTJKIQtEzXxEDI7PJAXpnX5v4kHXLFJM98DkLmIQJeEzBbQtmjLdW+K7968mq4usVVL2gP
BMVvRKViI0TC9npsYblg0DXKqGUxfgIwoRQeYBpRduFbB+a8CDJL9gsFPRku5grtDj9xXENmE9et
3HAx4XMbnECKrLlo7bhDIaixjedqPeq1ckK3thNfhSjztVy7GZF1xeABMkJzhHuE/1d5k2UFrQj7
rv1d4DsJ8Vj7y2saGW5cZNzPv9gLiju3ji8LTaCo65cF8h+4Z3SDzs6ToHqD+T1jZNrAaxVvehqn
PxDHhanMNEpHyg0R1zdq+FNrXiwpSBq+hcANtoRAES3hQbdyBkzzTphySE8E63pVBRW0/1SoicGQ
58qPyptZQlTlpEp/G11/CCeFaniiFmAggRY+vTMIhW9OEcYiLjBWB2fgt0xxqTJHqLZrofmhLTbr
bRxolGJY5fG54D7LORHbKsLtyd4MM06Z6d2FyIoJ4w1Si1o+l1Y7Rrhn/mkMw5MlxkIZ6HAXzDmk
BwhhOhb+60J6e9u9lbRAHWcV5YPQGMxTds6MV0G359SrjD3SjGq88x0IIq8mwRGsX2dRRJWqclQ4
sTSYYiuzLgqJqaJXpiSmwsNUl7szxqf/Pz5PgTjVxKrHrNdj0pYvo4TOEOx3oNtf8Zc1DNAdfd+b
F3GcluAEGOCV762dov8zAoXnEQtqnSE/WrV5TqrqV1X4MdSM0VdtqyvID0UpFl+6nAgLh/kTdlO8
My6qqgD0MXBZAFxqJ7+04s3SdPhGm96gndqSgUz1y2yp1K3XNLtaHbBudG+lj5BHo0D4TYCBF0xy
kzsaH8gWCBr0Cg5ouDXZSoj9Xuihcd7g6oG9EFLzM4vjqxl83dolinSpi7eZIWxO0T0v5kkxnJ/I
YZGfcih2LzBmNzl2wz1hm5bh9kXPkIxc4EzmVp4uZU9953bLtDGYMjPLM61L3kPtig1h9Gr5y+B3
UU0y4ZVFSn4RKxwZeoSXcGT6Rm38kRCbNE5zJrBVqmCpxZsoZsQnlmQqUsZRlPCk2g5lbZLve6Eq
a3lfldO6T5jArni/+MT8StjycEs2ALR9Ev60g7B7sbttPjiAu6xJKE3csGMy7BcBJMSPuKfxbhOy
dIi3X/8qAs6UUzGSYHqhptG/WunPc0aQS/UnZ1KerFzj2NA07Y3yUKyr+jEw/Okhixgco7idSdgz
AuuQXn+y9C/b6TdhcoeybifNxzw07oxnR2jgBNMAU4ryv7tE80Wyqv0MKQ0LBBhhBiF1Ois2hot3
ilWgH6daiHfIwwCdhzfY1mscNZ+11u4XdUZcg41K5lmauhnBjaVJRxvvT+j8nOJNBYKFDQDZjqaU
h5bQo4edC0pE5ZWD9DEvGLZS0n5Ji3rVLeU9yyB3qzpGoDqz8lGaISs3rqkCcbNdOwZ06KD+Tq2y
7fPwozUcrJycTY21Bvf3vcfYhXDAqPGdDKFHbmBBOILy7kjboD1mkgX9pgsKFVY5NYZa1HtHkGb+
QHdAIUvu1yht7eeYXidzfKkYrhgK4p4QKh9zkG2VhFwzXtLcI/VkYbC0RnLQ9gc14qZ5rbnwCwZH
E49bh1X2jJnc9hF5tbBcevuqnvL2AmOIv7B0UGFgIIZ1/9mQ5+3sW9V35jWQITnKisA1OV9IWeym
U0pnj+uHZ8xTkHbTjjTQY8E5kOOf3dMbyL15HDmdizX5cSR2wjC38KhJecmqn0zCGSDVCMSKpq9e
nk/LmGy5EEqkYtSHO5pWugENneOEsqaIjksfAbR3h6Y5myu2AcVftVm3KspPqbW/xEFgfQ9AA4ah
4N/IDTwTvM5C3dmkCHC4W+SXhwx/nQJrnvoeC8vY5c+Y77MBkrd8tv+r9ZGmYb8zgdQu297gaBRw
91SnPhYkQrkwRLm3Dl9YK4nVE5YoHp0XQDGNmNjcsr06Wd4k46TG0kEbrFOIx8bY7ZQ4J6urqd4j
9RDqhl9Nh7bj39fcpQAq+AgOFsGeyDwEDbdv0SMuaNtTZ/GneDgMnXYBbhUwZBW/SvjY0+lQ6zDh
xTMfrRxT1+h2UwvCXFG4TSrStcFvO0zWJSUwtfFMaYm01/yxneNwdSZyzQ1GQ3GH+BlTyghZ3uvI
xhV01xQKSwPdt89lL4/O8pIzILJfC9QWvLjSOMgeVH/OaeaAp+O/1y9ZVjEXQAEcB0mNqH0+Cj1/
n8rBMtRPZyT8ueu+Kgl5saBVUQjqXYzVL86AotYc/XkyvaXvjpo9klWxT+h5ha2CSJFlhv/dFfOm
X9RDpDLd1BcXD8dHh4WHBVGlsn/t3cAUcESD3JYBakeD5Ss4fnWmeYN6t2YY1u01yrV3xyr2QjJU
sVpaieIWFGZ2PooOjhjoI5ZcB0GpEwX0OoSXRPk1NADfGEWo9KtAZOyfIcyDEs6CrX6aPR116cjv
upUdejOosVmzztJwNwfE+Nu+cudLc4yYfmKmuTG25WsEZnOQu2DwTczKXtKjA90REvVd2yV848Ml
xbXa+iizL2s7kQM/7jIy00krGl2M/gYgHgxUmW64jFRp+nuoSt2L7tKwVpmnoe7pXDI+yjcirVGV
4masj++d8r48rG2yt5OrkQeMyRYiA0DlXEyImAehUnDwzAigG+s17hWswJdwL9TPcE466OV7R70o
qAz3sNIO9lN+NpgcDv6g7NPQXz8y336VfPaxFuhuh/ml/BKdjPYgZkDSzo6CGOqB65DUCiSOgSLm
w/G9fMZnPG3g2UOFXK9td032tFuMwOrd0ruoTSuWANFWZPJUSCC28XmML9jlRgR8EsxDS4Y7h7u8
lVbQ2mi2X5rm0OCbrnzUYFhwOoYXbFE6SLdMM0K/1t6g0chkSxouXwO44muHOA/ytbyz+2BVH3AK
iCwFctHBDTa1s21vyWs2ecovA1jTi6NXojilGRESUjNT8qMR5cwDHzTcdHmvWHvCx/tulbN+JwUI
aQpetyXg4SvxwVr2gcUEgaYoRYrLREDxS3aOziBWxFSVnv5dahs40dkO5gTvraqPfG6+bcThmRSs
PFd7j1OJljEgpPJ8Yf6uvYw7Ddx2BcC/SOiLdE8YknLGozlFOmAR2gcbK8bfmUxrijwXclJ5huIE
JYbmqtlr+SfZmQXmOGTTsa6s+lP/0Bs3Mza6G//ga0QCHIvOucJHSedj2D/KxscCRIQfCa0K9afX
TdRjPqiRmUCWAQjCv5LafGeOFweWwkhb5rLnlHobM6Xd1aApjMwpxiK3+dIO+WPwsaWbJIjjLxP8
dje79J86Ws8dlApElTSoXkwXD5zFMv9u9+mDap4iKGcuckBwpj56HL1fh7+wBDBu/Nb/ZX4UyA/m
L6jKECtQqCaqx9Nj+MPLT+CxGLy4hb3r2pMjQcOBTOGZ4ab6mYcX5aHhLcnQfqKW2gKfyuqu5NT6
4fIYRYzN9K56NTuZFUpeFK8STn5l3809m78vd5ADJFrC8QOCyGgjHGM+8iHBIEXtgHafL5KJDP1y
TJrj8DctXAXjQE+5FkG0m1tX9O/e+sG7hQvUATn9cRTxm/DPDuE+xSCfsoTIRm7QgDZO2wnKQLHB
G+9D7BdYKrr4KzxMVjuc2fKBIpUF2GDt8IcHLVF9aHveg0amgGCLeCvOIXxWP6k8Q9nip9Fqr2Hp
hcnW2Nb2e/lkCFNmO0MJsOuCLWOStcVl6YILreaLFrBjw3/lq8P4lKdXeGGg8nSWB/7200MzIGxv
lumiMME8pCHGjB77JhkerG8xyVUP2qH8NwKuKIGNXgyonvIHe0rTJVndjy5ph7joUJC4nEDuRLf0
3hz1MNCX0ceiKRPnjWm8Rdl5ruDwYX/sJdEuHc9l4lk/QFYMCw5aQj2BD+3XEt/H+r3QrrhAWcwk
QuK18u7cQIKc32AXlotrfCvWuUVwUAHKvkXLGyVl58nzeWVMTJ4sKCyfjNWWw9h26al1WCjMu7dY
lDIuzLe25YM86hXd8hWA3TnBfIj0bStfiuUtn19D6aKIhhlfMO0aTZ+TdpWsd3l85/9r0nrw1Blu
k/1KPwjhIDlW1i0cP+vqniof4JWoJYl/ZPiFQwkks+HGm0AiPLnDil8Ltz2Kg1sm0TzioT2MZHzc
CXXDMYeDarW49zbobrhK2OcLW3476W+Z+p4V15Wpk+Zq6OvNi80KW7Y4ZpDfHOKwn1ICBjPVLKHS
axqMTy3gUuuO3CPWtjgV15HaJvJDv8lcZ7gnFfDvVzN/xdYD9kXN4+D7fYc7xfCz1H3b3Ebqp8qJ
LHs8sVw6cheNW/udvWl0BzpGBtFiN6cqgsgX7VDFgV15QNSWcsN+KGGMsvwkvqXuiZ1Ae6um4m9T
ioV7NiYmDP80r5PxqnSF6uqQnFa/4TDUXcszvvZ+wQGo+C90OBQm2NmE4Wv7h7m/FnRe+8PG5idl
WGzEWCD6Mg4IXLj0J9i6vv42qtdW+541HrpqubH0oK/9JPXnQ8e046Q4HpNBFca2ROyKm1wK4j/I
Md7DdsPPNMp+1Ex2OUwX8lsbKiJcvKNXQ/vOh99KEqdsZN975Y/fzUGXcuqv0z/ciLLVx1MLeSF3
ivpbOt644zXZzx2ufj4e3cx6wX05cZ06iD/pDasvSrx2h8dBT1uPPPlzZSROMsWAkPal3tacgNWL
+WFLe45+rdyZpRedcJdc3L8Gxqg3Xn16K76Gdj8+ib0n9iLG1geNSbizYRSTwfVi7GBR3mn5ccr7
KAhTrk/UHUCMJaEGOO/tlGCydhQZij/iwoAF3erW2QZ1+w8mO+Wr8jHhkoOwFkslL9pRdiQ748DZ
ZYJ+7sb+UI/M4r0FpZOCJXiQlH/Cjzi7lJ+IAHlD2PBJOEOdlWv+KcH8CoE44QjtGsy9IRfcWenR
8Eh8Q/8ey13lPGMTevtLXwUr0VvI35qXD+3SYI8U/9L5j90Gx/0oeVH/wfX9H03ntRQ7tqThJ1KE
vLmlvKeAKjbcKGpvQN57Pf35kugTMTHT011ASVpaKzN/535NMPthYG7Dd66NVzPRlt6JwS06WDy7
tHWg7MAZuLHTlluJt476B7kJZy4GSNB2TtYKSSpCRCwxb02O/9NC7VZdujDfYHk/BfoTk/TUXQPQ
dvIU0TueDNakgSOJhngaitfiwg4C2uWBMZFQRAgEXs6A3Kt2b6n7hChs5YjmAxwISiVDAiq6QnEY
RdPXHEc0GHJKcvjhIwUtJbU2Y7EdD1X8byQ2Xlu4/RYaGm5EnrZiP07iO6kE1jN0bd/CymaLCW+8
HgDbeQ0pRK7sH+kPB1nsrYPPDM859yn+oJg5+TvXXOKkHC3jP5Cm8w/nMiDtfWtp/J5mIsygJXOW
MTYdtlSHOWjYaF3Auvmr7rOrbFXemWkfM9IEdPibf9U751KPvKhrInda60zs9EI/t7u8W6lovCAs
YsQnOEKUHFITLR0IwdLyF6RPgLrjZJ+7Vzj9E0T9bsmp6GqHDjenpx6Iqthm057aFHNWStPuud1y
LmU4ZSdL1sTIfB0Bxzr/67v3Ht/Jv6OBHIURDixhspCw1FpCo6OVjbnF7y6Z5dR9u36D+zUiDIh/
LwAH5m+ZW/5tO/zCn9hCnG7N4W2NxwhjkFXJtmIui5NV0qbyROz8hSA8lSiWcsm5n9pEzi3DdTfg
Arrg4P+iBKbTozKPnkpG/Q/1o1lT5E0kJmpL94v9r+kuYB7+nqgtZcsbZRVbk6tb9Ltow1dgflLh
WrZhsQNx8KPOnnwvJkTFRm+uOiNf9UwxWD8+wnP+d36q0OVunfoN55Bly2uOoBQCCzhs9cTQL2OW
+kFwa83IiPnGwtdx/uZ13MCGJ1xuetvGe3sFeOdg0Q0WROjagmPbu2TBhjNjsFYZepPwFDaQEdFr
P1MBHVT1pPAe0eHV7hZrA63dV+5SX2DMU33AraH1Ll+5a8UTERHyjCBMbukQIBoNjLp58Zf9MThP
1av1JfNhWjbogvpR+yqii4kV8U/6AbaL+T/L6GwXt/nQbaJ9wHjpKX/nNm6yR+Ms3Z/8g5Sgr/GF
C8uO7ADznuaHHfNv9wDtcmlJydjEYnfjmGt28Xijjxvq22DrXDhfDuaH6tLeWMYlRF9KoFKDB8y2
IO0I+wdmSofQ2Bqf+kewLzED3+OBojJt38JHogMAqMOQS19l7qr131hdJRJRapqegLWPYvrTuXf+
gZj5hDSe4qbB5Ucr11605I+lPRw64w55A+pQA+rlviRh/A/EUg8XMgfx6z5/ty/Rl7bHzzc2N1RV
nCK+vVK+KZXN7ayCaG2hUqirPNuULBKQ2UKOaHoA9rwKwtW5y2+dhhqNQD9cSqixIV2y3WLL66wH
FgqejATYPfrhaHz6wQ0MDGVFWGARdJ/yW75VQj5xoLfJ/07M4qDX+9RJbG56dyJ4cMK45mBMPOBT
mVz9rya6D9EdTsdyLvbcaDP5m+qPOfgIS8SdZ0971M611x8cgFN8gFcQNwf+5WC8t8GHTyP/kuAQ
RHAdkt0dJ2N44H1FKpsxxCAkG60VNY0fPtfjS88TIywD3vabq72LWtyGyUbHBLy0xW0kbB+4YhsI
FlbhI73Tm5XhwqiPZfswy5OSrmrmyv6aYJK0Qe27cv0LUhv09eXb4OyymkjMJ+OONcV47BWCUp58
aF/WvqeCL279uuUGoCPBXKiGyJXgzlsa3R9fcTSYTu160A7t/A9DFaFy2vAai/JzbM8gZh0aY/KC
HJjMyjMToRwAXabT7g5OugC7/BAkccSSuF4yoA1RZCk4xEenhnmqor4JRIK1YjYSfPteJ/tiQqNS
sig/YaMtmLXQkyIfqReCgiUoajysnDMm8ViTAkJOvED8E8gCepeOTlykctG5QC2b3xP0TIh2xPOg
d+P9QIUvCCroIQIhASMUhgDyf24mNnQBBHURvkeetwDjxfcPcRB2pbDryJt1JQlWTGsxO52YAJgw
JsX5ClTWwQPfpF/rk23dRS8gdiJCg0PMtTGm42/hamKoDowXsIueNOB0z/Gbd/AoRIQwbTqLo5a/
Pm4AGkW+yjTCQk9CahV0mCxZmP6yRxEnqk7AK6xVoAO/lWh1MKd39c85/qCWIwxavQMkc0k1iufo
rnRnLfrImK7nnAse1DG+rao+/3Pc995/4zZ72XeVvnCWQROH/IhIUuZjMZNjSM0M2GYMWIHNXH5r
RwMg+kYPqz9m40752qX04eqa9EfUZ+3gLDU42bp+5RHU9jVOiO8DMy30ctMkZDExCMvRbVSkGqj9
mC4qj7gaSp+4/MnT82Tu+gJetaudYKttutaisnWeDAQz3FADdGxETKISbwcVC2eh+NPMoIxHpBnd
vO5nBFi2eg9mE5l9iCY1//AysFWK4U0wl0T6eruQhhzWmc7LozbeLY1NJCk0kXW0wSTNFvs49Ip9
dkmLANsJNkSAqlK7YZLAjvUrv9eyE7nLTMuCBovZEX9M90fkyJwtHnQYLCjdAT+8mxIQh0RtwuJA
uTggT/lmUApcCOCI/MtUGIozxQsYfSirfvi0Lf054QCYUn0lyK+aAg7S7NIXmsQZ5p7xe/lF7d1m
Ync07/z7n9xdzsN1CBo0siVP0SS1KLb2Wbt08RIfNGiB/iKFhWRUaLYg11COCVE8urJuKgpd/SK+
y3Z3dWnt1AdSU4f613GuIauPNSrEQcT+fodMD81XkN4nQKsZmmO00v0T3BSYazwBBZHQFFv3mnjC
2cmA33h7RnvHdf9Cc2BY3AthEaB06LnVLK+uarYoHtCR8TSWIiQm8bBSBrj7kOrChY4cr//B60WI
raScLcpqOAttryHwlJ9Clr+RZE1BpITSDj2cLKsRHnRWHAIhScOjxvgI1SETIrXmyPH21WDuQpgT
rffT5y8hGvuifvXG8d8Qzi8BhKhS76nGNCAZe5/ZwVqDnaFQqbaFec1JbLFH0RdRwbj5KbDaZRhH
ayDlmKHtCBkM4OHcO91riS2M8EA1yEXVrP5LGPDmgY6rPjya0O5eRRdr6iAl0BmhNnMjAOHk6iTB
1KHuK78l79fFjh6G3lOpRkdhCAocXuDWLe4cDmJ6Jdkk6c0Zsz8OKV0l8XABpDe3I7hYtSGcR9Ey
z/RFxxcegTgR9M4JvthljJ8Vaet/5jp+DDGITeB2ZBQALU+0QogP6G4zgmHTm91Wz01Uv6PYfW9C
4xBAQBqU7GBmzp8gPPIAKx/rQgw2GXorB0XBQlcStsZ6kZJrYLfwfjD+yVlPYIRCI6hrYyOWSBF1
sP9dYE2Z6AUOwtB/edMMAXgBzFxX3RiWtvYcdOcKtQDpoK27EwIdNkjDhEcG27qOi5H16cBakrhh
oT+4eJBb+G/gD/9ZEtRGEM0SJc42zLvnGaV0MUG10X2spK9DMJ/1uUS3V2cw1pJ9nQwPG9u5CSCH
rgJIx87Vnfl7AI2IwBO4uSljRjIpLk7HYZDVKPUaRjO9f/VCyJ/Ftwv3Lo6jay55Y67AsYPvIPNO
WAjwGuC5eEVw0aFSpByzefCpAqNOqGlCaNO97a5luxF7F7WjwlGvcZFf9HwtLCHoRUKXj6l3oUhy
2tq8zOIgoDGJw/kmax3yg6plftP9j8QW+hxZynIeS6JBQTZc6tVndqGIOBh5GiWOqTghrBN8WXwQ
ah9rb974gFYtsbDUFBEr2crNLeK0Gch2XdVj9irqo1+DVbVcoHqHv9ERJQMojp9Vm51SS90KSSJw
pp34GSnV0eUTMzeGh0MhNGsMavnmhZr/+k61Ub4NB9TwkEcic9hHr3nxQB+K0AmoWla86Ah0BUQ7
GgEa8AJBUyNa9rb2vyol+Fvz/2c0d7aJ0jd5M1hcLbgTLzJWOon946jlh87QsBhWIyEYwifrNW1n
cRtqm0QUl2FwUyzzKvgeoKvUEMRkZWWIVlL2gMprNoT1lFG3MZrXMv9jxv9q5WAiGS/7Hxc6igLb
FR4qucAq4g8O/ZAKR9YN5MZL1FN0YyetVRVTEGMjziNV9CMOAcrdEsSdD4qfOooBHYKF4dSoIHWE
8cael5c+4xqXDqAQWJHVr1XwcHH54PhzCTr4Za25V0uMmuCZ4SFgmZceVpt8xhi9DfTTMYPWhdss
9Bd0V/L8WD8lIn5DN9YwJXPCn4OxPYTjyfPih/CKma9PtwgiCIekt4Os0xKlISYKffU9MFkwecXc
goXg1Qwdtp7tH00MJ/QqAv3GWnO8qh7UPH83QFRFkM+Pyc4E10I2Ob5FYd/EREgHGmTfp96j9KFY
Uwzt09CviN6XgZWDIJOOdvXHXPwIrHbt1s5aKEjizDlAPBLHIcsAm2ZvRykLzTpAhauIKzNEjufO
2lhYtesInqvO2SVerz8hzcfOqEAXhXFsBQ924vWyxoR/Cf1ojosbMZEzGpHsuTP/asa0sqznamD/
Mt4H5lVlJMqhewqO4jEOV9Jp3aTKduwfoe2+RXO/mXtUmBn5YE0LzSTLUB+R8pXYi94JqJN94ITh
ZPYZ7mjek9lNJxzVoHBBWZuC5ZCsMY/ADh0BD3gYrAVqHzUiAlBMhUBHA3J2FN9/GKCktaoQ5BXh
Xqhmz96kXpGPADYTWaPBYEVPUMTknmS3EFAyko08JD7kPZqGQ8YNGL1inaZ3iwWcdT9mpjnILI0F
mJ2Jhzwgc9ZZnxX28dSvDVpBUbUQfOTXeAQO6lGC2t3UdpFd1uuMXSZClj/22AzPeOaT9WzNR2vk
wvp93LaLmrq0Ys1h3ba0c+ahjN+CLIABZ67CP22Mbp2WHSd4y6+OdXdIIfRTUrtqcwRPBmDgzU0I
gLDb7LXF6x6SWv0iMK+JmaOTMlCev0cOph42lzMEiJTKZ6lWjCjZ2hzPevkyKgxQcowac9I4EaNZ
u8QlzB2qWZACSIAQj5Ccyjb5UhhzzzXuHih/cVvZltZwdLB7SR31ecTgbmYoVmLKLK4uuTVSz/jL
IPjXj/Err0sAdgO7mWgXWoZvrbn1BnK8uduR9wBmrg14KSjNCvIcuyqWpLHqrbQKY9NJ8pGhHE4R
p02sP5dOfabpABP1573uv5kaxxCSlU0G+JsWxfeclSJLfLKLgaOzaVZWc1Pn7xLmpW2OnxmOzgxY
u2fxjrKm4rVl3BbPR8iPqOQxgNSREWAcIRJI22nxHnGaG7VuDq5QgwfKfbP0/FPv868idA8TWY25
TnuU7HDUu2ohIGYyvlW4rrkN/rGYuYslM1ZLgQPvifsWc8+Q4mixxvgQYzeHGBr4ejHVbZt0Fxo7
6blSUIOAvgtWz0L6n7hKT8FbzyMrtataTUdccSR1E53CgjOBm8roHN7qONPSCdilHHL9o6R3n8to
LeI3jQTCLlGIDKg2cUI1zpQhms/4s66CN1+LT4Ft7GuN6WJGYASuppE9/BOz4k59jEN7VOOZEfUc
4muKD2E74k+hAWBYlQdEjSov+FMPKOfN+lWiEp36K54eWZwHfB713lyhMY9hsKBxHQblXWibspWx
k0dfUWA//zIJOaZMRz1W7Aq1uH0M6ks0gII1dfrtTs7JzfqXrLEPZttlT1hGROqxbJSDZXSXwcR6
Ig20reExiXXVrdoHRHZQHHnjVovskySKKRpVegujKRj/ZmXz0unJoWzd5zCXCc206ghc0Uc2PaPx
zxl2j4megO+0+LRVWCjc6yj6V+BvPXoRqVLVXc84qziGmwRz8wRT/CbXHmWD79KspxfYWaQ4ueVZ
bQ4O4q1BnZHVubfSXQVNCM+FYoIarSGPgliM4BKmKuJN1b+E4XCkMttZbB9tIL6U6dmevrwWTZKe
7nJmrmFTnrsugaY03IxxuvizAu2PE2hU3rN2N5jdWSwhRKCiDdmfJFr2GuaKAHRRZJ8R0h3h8O+N
foRvbz4tBm6EhRAdnsW4kNspvM2M/VdBSujmywrKjoEDgl7qq+SrYUjJKZXGEx4lGC4mUO4nE/09
pAl0PBVJI2JPq/TaliYPM01TxVhKLxH9tNdItxg/fc6D9bBbarg0uCRdT5iWsqGAGyw0tJQLqbFW
K32bGfkfNW5ZXTTiZUsmEUOcyTv0nX8OUXeJWU+JeUZGYU0a14zFjx3F6xmD2N7EIMZUcCWoEbp5
P51M//Vb3fkMhDEetkfiNuOv/pjU810pv5vKP2iZt3AjyqLCP6g4UStNspemOQXiaGNrafvKNkAr
NUfmr5NNrL6mZAxZbAxSkjckePRVcHBE80Ez11OFkdu6p83rltk4rosK+yFj/OZ/+nFYaI16mkaw
HDoIXUQX5FEY3NhAQ9nomQebbIu4RChkq/c2U7djwlSvnEkmIifWAyIqAKrZ64tItNcvlZFeHF3D
n7Q6u4TFjC2SUQN7qyF7VeNoRfA14otSfaumjyCG8pUCkOBb06J91dVyXQf3Sic1mgXhZEQMDWR6
2qzPDJrVdCtH+hbD/szMeGf0mC2XPUfHfLF865/aAvLoh3HrQqbyw+bDqu2vNC5XLS+GUniIbK0X
GV/Z8I3gPrbiaGmmv6cQzhGefae26gkaLaFH4vBdsMrlR7+7wPjHUMtxcp4Yis6KG0avWc7zQQPq
rxt4B/Znp5+ruVvFlC0to0RdwccwxLtbe1HyGXfg8SWPiBFUqMeLoLnawfReG3SqpVsyI9TXk9Ov
h6p9dyZS8fSmBkkCxTC3Edxq1XDgvGJWQWyPt0k8gnYtSfOsja3tIUrM8f3o8M8BOuiAVRTRmUsV
6kDJTHiPW6QpwslG3hQW2afEmBBiqzyrDeN18eYoiuEmJHBFn1aMshzMFHUdC8h8GbK/F7GFruoT
0uyoXhOCPEPyIfnMTopJOWctaldhWElmhPy6tLeuIQZpCZxrMoSxMU8SfH++CyRyYp4O8W5BV+MF
3mvTKXix4s3q6M8+QymSo3/HCqr6OhKMvaoz0W3EmxSwCjSQoL/xlLx3KZFw8H5Cx8CKvPn18u0L
xvT0CLJh6fO8cdvsuQ7xDepWTmpAzdi11XgfqVXmAp/p4XvCynTSUNEkGBuYrf9ctN1n4g5bZWSa
F11royaKqQzPCQdOaQRLgO+UN6zGrch2XwzTP/ZV92LjRlxk9AqzdvCa8pghXLfK+S1TnG/N6ZZD
Ee3iCENOclbEFzemuCmxHYqZNWU6xXTevLSpefbyd6Uvrz3mRkjLGWIW5OvYrnvM0ph5dgKhK2NU
U05AOERye4T2NqiWMIcMECqXz+IbnJXRLnKrQ5z6q7CWsGsE44S2QU9tmX6gKvYN7TgE02sT07D1
414NHwVhS858ahDkPum5+EY0+764tzIt64vl0MKS6f5awLypnf/LLO+pcMyVjU+P162bBui5K19U
X/u19xvtelc4JDIo0aWlicuhYOi+eQuDdjFxH7X8p2sgnGeoo4Wo3EDQd550YFKEwgdT1d8VSN1i
LVXo+bKGadLGq9gE3iC8iYBM/HPbq4zLqFtDmTVCg51MjioYWiZDaAcBYwMGRZiWUF4185vxeYfM
t1P3mVYe55wxk68tUv0nxG+Y2O5alV4H39rk0rgLXEFOXu5ui4H5Zjo+xs5b11UBDXvEkyJ919Jo
h2EjvBRUbalLmRJH+Dm2RgstjjdNwaAySB+4HXtGvho8anAT777i0+jTPd5iTyHOW/LNBoZpOMqv
FF1uYP08zO0RDcnGcusvFAEbtkWiFmzbPpdlNz3BP7zqRfpnkDENcv28oaJn7ttQegZz8uZpSrgc
8VPtyR4Kyfdyybs3kmefwUtYEL88aadI85dF82WRFiNqY7dj/B8fptx49SOZLxKOYXQEjNSHUvc+
cB6gBWJQ25Jf2gSbIXpOQ+vHGXA+0oBemQ9kDl7xzWtWh1i7JafIgbIM3zUEi4jIVdHKdqdO3QMq
8xoj11fPNbFZHbb+QIVEHIY8i7kvLsQbPSuzgpPbvmb8TOXr8YDTDuJPnVw6sEkIuDXcJX8/BFQ+
8422PtIxI8XKrq6bP6HglsigAxOWJ/uO5ftPzvTepmQs9enLzIQPCEn9EqvxusOXrwyepZWjgxIp
BFqKfTIgz3B4MxkHSIeXc5jrtK4+MjxP74/pHL4TN7hOrR+tfpvxDUot8zRa8cme4r+zj4EzYz7b
4n1X7Y0E6Ir/qW2/2kH5jr3vXX55zpReCMP54LGD1Os0CiigSlG6wtADN2iIQIE/ykdSGJUOvqvI
6xIOObkB+krhwFA89TiNzh4CRKh0/ywvfYSVfUji9u/A9hwBcs/BvcB4FR3wUtKwJjxrvJKkVTQC
g3/IGOHJgZ0kmI0hn4ZnTIeiZXiGGEj8zfVY+u8WxoFQuC8s7ldQZl+3T2nhQm5bak6+S0mhnT0s
Z8fc2vRtcdE7PpPuKwKeq+iaYL3C9uIG1VtUKvs0UhcVM/OQkrQncHXs9vLOldBqmtBfB3sJiWGq
F2Cm2xCibaUrWsG69y9iqOujog4pF1uOfka1jH2M9whNbHaPoEazGdAYhd7baIKD8dGI3iim0UvS
XZEGd4zCXqNQ+5YyI+hbCB7PPpGYsedjF2VvESnAJBX9NCQ+rKctlGDCP2bPwH6FoVGlERnAmGI4
NVQlCpo0NK6MQQ5zVp/BkJhnGrDoEVA2IrQeGEs1KMHxnMlPanwH61TTg4k1ewuXjVXLLJ/kxYvQ
hyPI5haDV94WkYgzEiE0Am4/gjQ0EMz3zeYm+5N8L68IPxBjwv5sSjpgiCEVzgsmyhi8P2fBeO49
/LFidvfYsNiBva4YDLXRow3Ah1ikxgjJnm1r9PWtqSuf6jjd2RulhorH6YhyiPUAWlF9wFJfiJAc
/K0FgeYGw+oHLNHUUjzuCZEQoZ/ba0e3sbZd9F1oWC9lZYBkLTrkxYc9ZhdT8U5qHr64hCeF05qd
kfXeo2voNjOOP3r1pWfmFoVTna5bN+CPmlsD98OwqZadg3f7EF+H9gdNu+Rmj/FfkxMFmBbTHLzn
iCTd5EP7OSK0rDgoxetl+hx9k5C2/AyIgKCECBK0VAixOCfISGCI93svc+AvHadp2D0nkIjF/LfK
900tqYIc7BNkronRELYrUPf9QY7dp1/5IvT6IbnP/gczRYFbZQroAOEU7CIcuEtvxsOW0iKiMMdq
ZY+RrWyx3YjPGggl49u6UN9kKbEwdPobrA2WVkYwd9UfW+uboUeP37O8/WhqYx0/dh5imJMl7B7C
CVNkrEgnHYNeBkCyn4lWsSYOuYmBijLlGE7nZr7kDfQDm+gwapcnrHumZDjnzoOcX+QW+jgeY4oj
AVAkqqZPNiOcXBlp2agHuFp8O7a9aULoZyeQeFiusMMvGEO8ob8BIiblTw+2LIIO7itLTWjx3E1O
W/4rBqMCpMrqGUDcRrBhvu1AFrbz2dvmKjLPAiGFNm4z4Rkp1nXsCBb7Y+UZiPDm974HKOTYN/m1
2PmuTP0kTq5hd20B8gu0HQYTA2SAiOwjErHQx6SkJUds4p1xrTuJ+sMfzMZMiuQCniouWbIjoFmI
egkFFYA4cMM1oxaRhI04SxTNJw+1xVdJlIYGxC62fny/AKwrkN2eaEHzuSzf9eHNZJLA6M8ZJQCM
chj0LPPTjwKhYEsYggR8UdTY2vfsFdQEX3ZS7/kkbgOhBa3LY8PSZmaOBuMocivKZgtISvTdm3Az
ZZ0Jsl4jZwwYHllINtrhJ4Gp3+5ZyEgO5Tq15sq9ktOrRmav4kPIiBYnUyuKNtIoV+1DHlEcP2rY
1zKWjuf2HGTeCcTWmur1yjI2OH3wLuukEMskxqnvEcxFwRr4XThm/V+8YobGjkcAErdvQYu64sdH
sCQbZotV+PIeOW/qD99pYOipt58SKjIVxgZht9QuIi+Ks+DCvRbUJG4KRBm/U/lB+TcS45KFxRX2
alTB2vR+1KDYNO4tJa/H+Kbf4qHESnmeDziTOMnPUF3talmOVIRMAd34zEaMNknB7YD7U6cvLdNl
sPqxtMH0jKUc4kEQKQsZ7Ava+vtKc9sYg/EM+RulY1IunWTwbpj2Wcyp7cQ9CTRqRkJTEZRM/AAP
rVYSeSraavin6ozWarjyO0b846F+AtzCQnBipgCS2XW1XWAA4w8aIXYdAee5hZViEUhi/b62TfVd
4ccnllecM/ibcFxxCTaauGlZJXcqWhB+7Mh8mov5JueEWKsqyi0uBsy0OQfBIYTuAJtAjPVDXObE
6LSxOY0HTMfTVxcOe4jRINwyADmqB4E9ZEEodLwSeY2Ckv4uWHuefhEBjsfXbyDGJ1G5JzWXpE4P
F3btJQZxEiyFEQJ1kkbH0i94WGACTPwglPBO4R53cIf6MDSxNMISWcBQYG3C9OuHZ63/+a3m5vGI
5VMdUHciC6qx28PfKxDvIH4XeDz3CroJEKXJmeTSfCarxZBeg2HvtceAU+5JzUhY4GbMuKsMm77/
XVU6wKHn03Ii2+f3e8MN3W9f/PD2BuXDZaZmkfWoQUHYtjh7AAZtJKmOL8AfLLIfno1s8sD0MX6V
0V2hRR2Y4hkYK86qjIFD/RoFbOqZ+P3wXu2nHn4xsKrNhDruP0FjvW/8WrP0+BBDerE35lsX9heu
xiPSOdaljMD6mFFbOCxb+1pTixP1IVsJHo/KJ/M1DJeokBj9mCTZ4HkFulCdhEBQ4GLREKIhYkc0
4jMhRQ5xEBcWMBiS3C8IxT6an0BJyPNmO8YIALoIsq2NjikHDrUI0IuVXCU7NfeIlwTwqsm0nZ1v
pAQOzz6sP0TFrMLBOLGT91hRmndNtOPKUhGPHXp/94oRx6BQ0qMF20PPoy4owTYYlUx7eQbfWvAB
waeFBWioovCHj6BBjuNTVnK1zIdV9xeCVqlGNzOMz75TTxpoe8CragmxBvqynAgUaEy6+TN5uKF+
dCEhzC6PAuVks4LVouFupw38WTQTDOxNGt+eLVhRRP586alTpR6t4I3YzU8Opa981bOznAWTg9h/
rzKwo9jMaKsY+TDoY6uhMOOieI+tQf53Yl75B3fExBdZDWdK79+4+ralZ8eHAkvIbDXmDyosXmGT
YkEA34RRG/+Gs3zGtWFEuc9/FDNcyagjWJg/K+Slxr7KyBC3a265qvKl8z1mblR8FYiqRkimxtCM
ryVDp7OO0E1DQ4n9RY5lKO6325S5AHA0nKcY2wVHHVcjtADMo1YRdb1cZx+gvCq1F8kcmJnCeFBO
MWtn4dQXSCUhjBT5CfwsZVxEM4WHCstTJPe8QULHwo6MLyR1JR8UWDZwd3xewj55BTyoL0n2GGrm
MUO+DwKm08QX5T1u4PHeJGe41oA4WnjP3D+6X2/kneMB2jS82Z/ck02zZCbbBz4BTaB4/hLGFA9B
eGxi6ICbGj4dChC1VPOZO/FiyJvE+AdfVNnPc1YcFXiF2rWNzrKBsgkHny3hg9iRz8GZchsBPX88
5oGWORNfiBb4gkagudxvXh1wAEE7J0Qsgf4MI443sko+TU5A6HAaxSsHT1FMS2oRGHbEYukNyWkP
R9vo1ZuLwlq8sCb12bJgOR9yFi6mG1iNYD7HRXEBunsqq4R65pEGwglj9Tr5iUOisZ51uGMpHIkA
1oEbtxsTtyvs7uR6I5hvgxvtEKQvEJlymS6nVCuTxnIp01k3Qfv1zlHGu1XiLBpCu2Oh0gnsx+1M
3sf0jf8TCADcltYlc3QVUVrguKHMjw7Wjjxt+YoO8Thjxk7BBVLQeNweCzUVZLGAz7Mf0vmIDYkU
s+pYHyZ4G7H93Y0d+VJHNk+p1KTQI91L6yGQ9K/y8w5y2wCvHKF8TCmSJkI6guinIVdGGgqilRps
L6WQ6IPxn6PEWy5RHjtnfQu1gN3kPWZnKBDnUqvAS2K7twkU5lQmfIvUZTm8zRg9MSucpck2xraF
TSqJkHyrcP5uDYLMcDCT8Wn7OVnXhjbFTQ690j35vPm0AfIN46zbUgGGze/5z978345KobhMgRZl
5+aNMbAxRChJuIP7g/mEx9ohEjX9kXqWXQ5mImcsfxI/eYmvYX+VTUaqGAiGSPCoFIl3xeuavd1E
w4GkT29uRJZz/rGr02IptL2d9kntFHdXaXx5uGwMnIz4lyNvh3LFkM7xlnKL2H6bK2bjHj4GLngb
Aj/eWXYbpxTfCFzltKC/GczV5Un8PhG0ltTBPF9PTLfq9j1x3qXpkT6PSoSaUk4Kihaq+JbSgQ6G
+l4mbSoqK0MLjpjecA9gDXDsF1ElMk07U66O164LUk8GIS9hmyEK3KFBOULJY+H9HMKvFIG9lmU7
jIB+XcqMYVqgvyd2fC84dLk3dKBk+15jvcF4IAGYww3UNq/+cAM/n+p/WFmx7mrMZPXUp1NbtxWH
yvSn1C8Of7S5tOFOLe75fGY+GdBcFpB5eZu4ILw0kohCExyflagwUuDx69V4sX5FJOwuEClrpG4h
+ZZe2h48702vHQLo6436I4VRjdXeGOh4NxebEsa/MmJGir+rVHSVJuYbMrEgsN2XNHYU8GQCLGxa
DZlzTv1VukRZqBY7YI6MApaZVr+KpL6IpdZ0hm+h4GbUYUmgvBVWfebpsyaD9tP5x3PGcx2TVfTU
OXkRWLzViDffyhC/v1UHRMn7ARGDnYvSigqMloGlKGU+GHLwCS5LZcWYZAyhEsA5Miwg4O5HD5b2
KzFkOzYQm6k+uwNbptKTCkGuwydlAiciQww2RQyoa+fEsefocEo3fIzqKWfoLZsVR6mWzhc5kuTB
cUwaRrZB8C6d3ExunpQecsZ1e3pbfpZfSKGPEfsiE0IkfiKmm2/4vrwZFoOaSSMn2iaboVoLL6C1
JWyYYify7TWVjfBhf6M4En0b03LwekpoOjehDVBvIWwjlMgmswI/bLbS6c1y9myAWrOz7JdmeHHW
Ex5MbBd4tAhDEIc7aGFPgn9YxoivwJWuQHxUOnVaUtjRW7C7Wd6tI6dMLrpyICSepYpWYTLkvN6W
/c22Li4o/CHYVtxv6WYt/0N2cIuBK2e2YkcnKgo2ioGkEQpnpkb19DNX+jNferx67ntVI/hJnnhu
M2R6OEByBhl7hBEcffivcI2ydWjVJhmYhQ5LycvFb6mbWAr46fBVKg37EV5oOMBhfbG7mOQe8lxP
UETYjjiMfgfvxgj1gQM0oJ2m/uv8b0Y1DNIVyjZULyolPDHKetDhKHuVJp9NtcrSLSsiFdIkRyUe
zJiCPul4yLJd8DEdU1X5qIQ8zNizQvVhiAujjDuRAIrKIR7rjxYtIV7TFHrSwFLGciT53alI7BuX
lzCDN/QbxrXcQ5+fcMiUleVbaFvmTtIkZ/Ev15kuJP1JMWnVDODYFJXjkp6J990ugbodaf71pwma
THuXGswP8FXIyS2g+d1Q3sGRE9qfYAXCJgfCLs2fjBSNNlszf3OYzJFdtHC89BzRyZTSNyH8Vq8O
5GWpVqVL4NuzdfNrxoheu8V+TWYJLL5aZwPADI1jEzKhNFvURZbyzNLHeIOTsqak7zjWzM2Y7KH2
shxYGPRrHEFQKOQ8zoXi0OhYn4ib0NhuxPSzYmZLmqL1EWJsBiEztbMNpQX9S6v+jYBAnea3hmpN
Zo4W43DI3oHMsSVbTj3RVQnBagyuPeyrATof3OB2ELrKiUdM5gB+ULhgf3LgeSXKtPqPmNH8rp0R
88UCeChGDBjChmeYxQLnenF2eErhJNEPcKIzrJkhGRgBtS/IdXg3mbdwiziZqXdtS/QMsjn3vG8D
zgrSIUtXiVlSsWct6M5NSbCC6U6UgwUnVDFsC/OV6sz2d/I+4HqRUITDz2WTlMoXn2QIhf8qUGk5
BhlEc6jxNbqQkaV+4rn+V9NIl6fRXLDa2JERnTDfMKyT0ZwYB8p95dpD/0O21F1hCNP1yiCIw9fA
rCV9JmoI0HRi6qjRnw3kYmGSFBoAUNWt9ThDcZcsWyFjsZDZh3nn+fM5/hm/rQac7OZTR4zP3Z9J
ovEsOLHzr208hJ2QAAQSVjCKwfMl+XSwQPcj0FgwSGn9Cp4f60fhxln4ZTNj0vZhONJpsvDgzgtT
m69r2EwIh2xh5NfKY9pEl8SliSaBmoDpnWXhyE55XjrtISdmqkVz6HzTFNvG1VcYETC3N20DOz19
9z+WzmtLVWULw0/EGARBuCWZc2q9YahtkxVEgjz9+Wrts92rg62ARYVZc/7BQB+wBgNIxo6IhNkU
nK6IEegqMbvmclPFlkOELWoMvIIcIB2akIYVhLVDbCKA6YvdSDFYoP8I1pAQiAFA8kRMDWInmnhv
HfHog3CaY8LE4WmIpTs1AGK+TGwQ6Ddyd+C4IgnEptakR/fqSIAZWxKDVQlTihBMYlr7Vqu3Pmb8
f1vTJTxiLAnw3qfuXDgVxIgQP2h5EfC/qMOA3MFgls9SU9ijDYT8jZj7xK2Cd8F69Ta2g2Idocfy
JccUXAZcmEKhMh/AGDUPEsysOnmI7kszUShAFx33EIOpga3d/8Oqbz7uNQjJBzGlkIkeLIb4trP2
qhu2byLiRQuPaJHpk5QETYJ0ND2fgaOxcUYWgBnliVYTbcZ+SzQms7VY1tNDAYX5RUIijQQEOCoe
SBZz57HjK5/bCBYLMCIGP0sKXq5iB4KIn2PT91sgCPjzkpxxa+P0hR39HExw6hNpIpZOwgB2WNwt
zk7BEFYVfDDosc1zYnbTRppV5rxASj5fqCbhd3ghsLdEUb/Epw+e0Dv8UT/kPfFtTwJk8766r1jh
NK2KEW43+udFqevcI1sDMAnai5dDMo8y2LAfOG6HfLgeGjHGsYtQZq89NJ3gTSzPmoelCB8AXGZY
vh05Rit2MP68a7eIldsHqSzEwjCwqF5OYVCepV+DGq9GIUUOGCZD0DbCRVuPz4q8TbCsUEHusCB2
6nBfxKeervz+IAuv+02IVCgMwpgdtx4NFs/K9IbDqcTC1CoMqWqD/zFRd6ls3mQdtP4hoaKcphF4
4JfosII+lHbIa8Fup5bUYhCex18A64uiJqf/BjTMpGmpyuwr9EC1xh1aB3APJpJ0HWpMb3TN6k0h
/FNasLDEsgGkwbhWwJz+F8BJYPbCiFWwmKPVq1CfHYLUSPz6IMxEh8Yjby2vM8iIEYG1L90vMDkg
2TYQ8KRQFmHj5zPc6NA6LHWA1s0lYlrU0BP+Z9wI34uOVZDLqisOB8qvBS+VhvGK7XAJoklNLlE+
GUbs3bNL+H3aH6G7KFZuHIN1lApzPrp6+FpQfDUqTGgSaMvgOe8BEobN4FGIFCuIfmxYswLWLtQT
YC92QDo/BQEXMaFoWHW0YfNgHMpC+ZZ9lAYhpUeGj3ImmwPy+ayTooFNiLZtjm3jAMWI6hI/9a2E
e4HQVKj1h4zPvDBhDxvUcsGyByka4OqoHtyN0K3E+tM3s/q7q59fjFfrcfWUEOtI8OTdkItVqwaS
A1QE5FxASF86UGIpSGaQnqOCJKTIomSg6VJMD0MoHJK8zbN493l3bvjJxxGZh0wZjIftZ5mZSEvo
xZ5+QPmTRPmIzZzyMtn3LhQFAKRcg/GatG9z2kcMBRn8MPs8QJ2lxYcvnSoDE8UcRPYgH2JQSE64
J5Jv4nwxRM7yaZL/KgbAeGWUdohWMaOWmFNNalAmFKHBDvYPviImXifkOt8YyA0Fwd6o9uEL2fly
3ZaN/4WpIIokVneRC/PHZBa30j+8PlBChjPKDUwl+NLI9b/UAVibv/RDzirzFA3Ts3ojy2SKcNUI
mBAqpdoLS21E+Ec5iG4LQBVIcUA8JMd0UqgAdgfV/p+vVP5FPmSINhQ77mE0ls0L+HGb+UIgvXsd
5QFmtkinTIx/2SQhezEEHPtkT5BdBL4yzSD0s0q+WQGBiMQdLozJXIBTI3ynBuc6wQE5x/8spt5Y
kzBiwekwhmgrc5UMW/RRAqfAf9MQbAdc1iEdrDIkfMNSaIZtQGgPI9PLQA82bD8/JXDWdCMKgDWQ
d5U9m6FbnkrKREivo/kLuBI8OEA+JOhD4zNLBKWOeyeJ1BDOnnoIdl9+1Nl7JCnB2aK9u2mhv2+5
ko41Vu0SbQsDCBd4j3FG7JlUf4woYiPuvoXGfoWCbUQk/l5J1mA5GNa7xFeg5dU5aglFNth1TGMl
zpbQyMR1ljrwfCKuFylGuhUzzgcHI4uV51ktPsyc2BQwFb7i4WzAOCOhlKb79H16fR/aE8PjfvOu
tL1SEjuqEHmby1dsqN/K2QzI+QHlRMsztSAPmL6kntVvP1a0c0xCqpIRgOa8LXtbafTJ2iUt11Lx
F3NSDJEH2eJJQ9CjIF39Igb7DAAUfkLH6F7z/g+rOICh8agavBCiQUJMGN9o7CaSkDR3gggPwKXg
3Gd/omCTXbRuoVKLzb6qM+xW7xzeKkQ1ls++GmwjUTljy0mkmoXPmU7mNMdx9/VuJoSso54Rx4TQ
tapvDIa+lmQeR+wbHVQBoBLucD4APPWmLgjmuNP8d99Ma6aFFy56IfMzO4BhadmlhoYTHDiT/UOg
WkCsObKqtZ6ANXUApsK895CKXgvogF+jWDJkEGnokFrYhTIxpOj5Zmk2ekWEme9kKuI3hARFnFmg
vkAZ2NFgYgOBH30IP9haRE1ytkhXxczwwRsrBTXwMcVwg2ZmRRnYjXJK1PCs2GWW0Z5dMzNp4/eY
PTQk3+ME0AuCN117hsgZwlAwULHNpRUhf2k16xrbmAQxm0bXHyqGoSS+sAZyxayTJrgUq8Ml6Cx0
tS6sVgCfXqMYRReF4RABDa9EgB9M8GUfvSU8hypIWYZNh5YRoYGRk6o4j+CyipyCtC8CVDxMmfux
KcLCExMnJcInaO4ncHCpMJizQcf052dBH/gqpJANH65jVzkSScYo+jpip1U8BBZRyqZsHU12XwXz
EQVGjy1FoyWebFQu0xiuoOOnfOtBPiH5bvdAvxEj95A6Z+ndEB4KjHBM6RDPUrnqN2KrFiDrMv3i
K2IxZQgowKukJJmt2MCJtY6ulaI61wNBfoKE1EsuwQwoSw8W8JtAudD7yY1PYgL5+E3Clf0MqwGO
Kf8W6680eQLMN5tASCEP3iChcleGS181J2HookvKKCQ5XA7zqUFKWNhMl2WOXTG7OSbACohYRLql
FXUnmQk2fgqhGVlOFupH9WXAdGiCwKln56MP/RdVQYXw6YuzAJWAd5CPIgV6dk21DY4FdK+ACddA
Xy8jQVQRN4iqOpMH9lLCUvwF+EBwAIGPNjX51IXAk6dcspH9SMpOxaJI+8T7QYNU/E05haY6yXsi
foDaAv4TsVKoWPr+Q301gc+ynuqIejGU9FYaCzhymiLjg/hprWKIqRnTL0kPdYVJ8D7vZa+a6/3A
LWAGm3iAP+lWLzJwSBhe40A/9YIS8iISC6hWEKugnCis6FvKeEY4nOUq+nD9kpUNQCWiZcRpoUGz
kUR54popky3MyNyILWWR/EuNfqiDSOix4jVd6mSK2DB1oFYY8676yZZ98qT61qESjy4vaRwJfEZR
BccYodgYn4IhOWXRYyi9D5jBCE3lwvI1El+6lYxfgA0INbIodfWX2I/rGTztYlRSVXiDZu/KTV2O
KqxcjCg9Bgn+ZCqX9o1J6VK0BLX8UoJ5LhRlGBo9ft1Vn03CdznJOWeF2A9xntUXk77HpT64Fp/5
h83/gLW/SUy/pM5IuNR9NdASOGEAOCAybdh6apA2DKk8vA0ZCC0I1K5xM4ZKVYT7EHNLmRo1yaLC
UFFXT0b+jdDC0+/PBII3trbE/mYfjxuo6D0DJNCwaRw8BhRyXxJFBcDMjRZMIo3K3nelSa+JQF3E
TLapjvAFqPQwRIawIzS/xPKfUaM7QAcfEkKG0IQ3ISPHWg/7HwFCzg2YZC99BAgZIRJIIYT+pAuE
46mYiRjoQEpbN/79BPKkGrAk8QfodYXuZ0SRgUEhIjyU2qPNzy+yPmCYFmL6IE3zyrDdJfXJdCiX
1Ux7Anpij06zl9fS/GK8xUiMNjKofwtr1pjYmtW660gGdyQ7aMcWFnlKkLV5eziME0/B12O6BjXy
JPAVlzuAkygW6qCE/YlN5AvdanrGJ3IF9Ln1K4BKOdlufUg8izTGa9V3uDoyr5rQi9FWYu2gpQTN
qBEeHYTU7HbFzRGAOzFvsAdNibRblQJ8Z6FPgQA3cq/EP/FIFCUDkvlmvjTFB34ekwHCEoSZND2X
TfchiZygF6WFrOtShNaSr0W4TJlId3nvZIcEUmBtRfiYCDhBfdFSxOPpSgJPnw3fDZHiwBcR4zB9
aErnUEp8YTEIXb0bQNd6tSjyHkR+t6W3ADoLZMlTiTmYGEhtS6B/64rbnf5JGTe4fZ6+uFuHVKD/
tTG5lwChyAEiT3C8SJK2Plku4ZjVkrltKHPhGepGygn706+OG+HXZzvZtmgQ1raMcJQoK4rZW7Mi
upuFrS+FX2bVONiHFkkgctRIpSH69vlwM16kPAKv1SH/k/V+bRpsk3RlIj6epuu3/Dv0TUD8AbNS
gOESeQxxf3XU31ouUUY8NRo8Z5VAJlWJsgriZBZDlc6pEgYWcPnpK2qQ7hhAfsDinlvOvvONCqFc
1Y46AH3bL2T2QlJyzoJNRuCVFgdtuBt8NHdYAiYdYiwnoFjvS1X4UcJx0otsLuSeeZ+A5QvRQwQV
wjBKzOo5uoMmQS55c/ZljUhoxvqIfZ5qeAIJE+l7g7tay4+SLZKq34fv7ev98QdIQL6iY9tspECd
CrJ4gEtXrVIoHlIZkrnZYNR7eJeExZ18iCXjrpHGSy3LASU+J24L8cNLoTzAbGmEn2E3I30rGDi7
FxrpRUtI9+hYnwoshKzOD77jj3wkMx835LV0cjYwpcGKYNr6RLkSSnFAwBSwPlftrxrQPxcR0SLv
gXujg2tDCL0xxkrplkEzrgHaBpceHIkAdRSviFJLCkE2ncgltJg8ckXHTzek3MTANvD2ojKXXWu2
nqqGrjfrHvMRwf1TIzKGKRWyURsgykRZlKneSMgBDhZiBhDXyixBjGVVhv/OD2pLAoDIqYPiIgBE
moT6KTKtOi6iajC2+mb3flEyy38UcAJiUJBbBrLsKlY857LEjkNQY0RgKb43HbsPjNXaRa8/7dId
dmgeNXjToA1UHAxhxroxaHdyQ2LDnYLayVitxSaG+M/OAfpVBVLUNfXMIh+jMuD2FuaqB/aM4FwG
EvApam+vt5dnXDWacT+tSsaTUlRMEa0p6vmnrv1yAL6Z0wTP77xMopX+PQvPoa/STqBd1pShBPXV
MspVL+uLITXnFhlPdjtlTyioczLM4jxI2KOMQRSZmJZne3SJqdpyi4Q9cFcScHxQGMaB4/ZM0Bqi
ecnxPdh1O4JVQNComT9pgJrjJXr+VeQKIjUboyRt876QjJ4YA3qvrAsjXqnWFsUf5Bs6bZqqA69t
5ENVgBjo0pn2RowIyoxQtRgCMZWSXcrs+lVUj9Z8vlA8ZUnJoNo0CIbF4BeMuBbRG8gDhDNcAX4V
6E225y5wk2L1bdEsw7VeGSNSdKyv5l99fe+ln3xb7F/XcDlcNZbdTkFcz6NJNa2mJKkneBd5wSge
m9Ng9J6EY8PBbsIuncmIn1zLH47TMSL+8wLAla3Nxd2fVots9dzlm/rw3KWXbPcCdnrjcWpWUuo8
0eHYSSf5YJ2kE1vLAyncQ/IDMrpZF2fzyA/9vttDTlm3SwlRrmXLIyDpuURt0W/WyIhCZXKIgEf9
OAQQ1PPIduVCmSWrbtzMohVNtaGCu0AC7rVJVsE6nEKamkGxW5DdQm98NZwhxTIFR+YjLuopIyRV
psE48BETR6wpmz3H8kQZxZPKD0fp6EFpbUHqcB3CLwKU4LzwbVgOPSyTJpg9+umEsGBuMxhcjhWO
3uPPDMFk3mQiSeWRJnXQepolbujd9RHbpAXvchE8vj6PSCo4khMuIv/lxPYP05djjWsHkSZ3MP16
mq96OpqE2e/NnfiZi+2jn46GXs8FU2gKJ/3oOUMbSrJZitfmxFoC2b+RAIU+87kF5+7WnaJdd0JT
8HUoD/0pviQ75cSiucFulNuxSqfQNbEW8CG+j61ZPh7gRmL5KXc2HLce8oLjeIxS1Pwzhwr1WprT
l/31ZK6K6GrSTLpJvewm4uUDLx/nHOK70GbplCiKvoI6B21O+WjVLupFvsmn+njwEK/rJ/3EfMg8
W6yghMyeq860KYXnGyQ96K6LHN0JOx/LC3GzyMmjkobQO8qcY8KVEeWiKRhZ7mKyMidAA0b9rFzE
3Gh6AWxmGzfsmTHhRszAaUxSbkrMrRGCHRMeLjQ1RxmhceUxkriH2giNtakyTZbZkrzLc2lN2znb
4nk1eS5jqE52ttSm2hQJ4al871Ehzed4Zs6J8Sewn2JbGWEa+JNadj9iMJIxGVcctPWJBiABTMKJ
Ri9r2bPZyH4iwoXJKYfKJ3wdcWLuZ/YX8zJ04PhNHK3g4ropJtfzGq05/zV5TazRa6JNsTSZ61yL
eKacyNDIMHqaWFOMmfHw8Pqr5rEsn5OxNMIQ0MfY0FFd1dUc0l3O10cH4d9DG1WwbyefP+qU0bX9
QYTI5hO7+V7n0DkH16ZFZn/9foos778LExfd3uMJTCLkcf5ajkWiEJomEM8LnyudMEkKobppyuf9
1yrpPJ13NBc6oj6SbP0ISvRF3eGo6XbbkGI/euS6p2wRxFS237W8fs8Gkzvp2dC2k5vpWs5dctLR
FqLOcrB+GBPWLmfbjbuxuZacfJQvJrfKXn29H9f/Yddl44DKQ2KeYtjbuZM6pBom7KQYZ+gV2QPG
GYKLbuRaS3SQHALgyXOGNJvN5mjBb3Y6h+TDgBIFX5t6n4PN6Kw9W9eGP9YuNvG8FHMBvhuMefK/
9pOfxDPMODSBwffWBZvvImblPpdIE9vwiHhASneUKZu/CXtfv7DPpu1NnSV6qDR8usYo20lsY9xO
KGRzEPy33XCN4IWjcROp6i5x6OUwJFBEO7MWogF77DxrBBpPPI7stl1eyQOOhyfxTxyJDsA/+V8X
oBLJeaidLykxuWwhHIVjA/9bfCfIcdnivaSz+B7CWnaHE5wFnAO8TxtXZyd221O64ti26ZPyc6Ip
Es88qEHapLjmnVO5d6oe25Nh87HOV7QZbBAkTj0LXTKRk9DN+A0/FJuCG18P10POkf5qO7V/ORHO
FpwazV0Oil6EE7rIkzjy7Dv72pbbckXivZz43yuoXnG54jhQW9xilLqk+Dj6n/izaPbXRHGUv/c1
sNEZZZSQjqetxM/L+ZMr1qew1WwxYK7iLrJf/3d+0HycgyQAL3lfk2XnPO37CSNCHuKq1LHK9fx3
Feo/VXbOBsvD0TxxANGmxLqxLU7FmKOR0SThdnUeikZuyyNYBavarV1zZdKnWBQ2UOQ5m7itoi8B
7hwNuCKyLZN7/mPMKXtNTid8PvgkilNNAk6LWyrnenNGggwPEWis5v0DZmmznt5LvoD+roxX/m0G
/MzZbNDyHs8WFyFmeSOdZ/m4Y/8i8oe+vV/ZwdE89vvIWe0n28noNM/njUduwQ9W0kabiukBvTUe
ojMP/Ks6v14Vj5Yt7Pl824/RL7fhqrJGvS6ZiyUNUqxUyFzxc+XUzPRoaPMd+REv8ZOV+JrxFZQN
z5ROscr8xH/uxBEyn2dXkOFdXORcsUJQpvVIoPIVdzD+9WPOIF7lliNxFlDyvE+8C+a4H7HWslYy
VYCTYrBYjGL42A6UDxJ0Xsqoh4jnotTrgZYZiQfRhEciyu9OrKZolCIvL/EuhAaYJBDq+veb9W+a
+HAIFuwRzTvuUdMvnaePdbHTbmGq2U+uQhyuPMQokCv2f5+AT8U7mLcYR5wt8iO/ke1oh+S4a22J
BLmY+CDmu8HaYL6R1+3ZQPreq87fX9Tv1syAgWszLT0ItbYN3gYf+0TBacPsvRQ9KKC3AWxyk2XL
LCMeKAPMkV+hl7WuWDJMG4oGj8g+5O5yPHourx/ncHhODx8n865iEhMzuLjTjA9ubmS39m/msIfg
EbqMqutrQgdY/dcRpmJo/7b2bnpF34p+Wc7hhduvee0y4TNFGjvWxsl629t7ylhUtCYXXHLsh+6t
keflceb/03q95vOseeos+9e3zZxhjCNGtJgn2v8uof03XUzfYlJ52qfMvgNOH0M+pZ/nDrulQ05M
SNOcRiN7MnmsB+6deejOnojBhPEwM4EY8+I3IGp8RhQfRh9+Y4kDZ+cEY8OOjurKm1eumNfFGLyL
ebaxOY6Y61mZGZk5U5w4qLSQFiwTjlgTOsdaIGJCOuXf7CxmF9I9+4/XOaWLM5YDSGxaupU7XLAY
Oi9aCdQiDy6wsY3Jadl5fG4Qtbvh4+k1o2aEp+Xsv1slJsLBPJnpTk8rXwesGvoU/+Z/S6y5IxCJ
Wb5frFlULrjAfipiS3b/OwTaYU3NxXV+vPYH1j1bG1qv8U7zzB7x6cR7QEzTMWTfGoklKv7tvasI
JRSPG2GN+CLmPIySeKOYBFJWrv9aBzjyitThwL5XvjHXPSOyWaqJ4FBr7lDupTL8YGQwwv3Vwt3M
NpL7t5PcjRN4YKm5tYFHNDf5VRfH2XD1czxu+O9IMd42FpXX/TzncOiR7kUX6U/zzRElDn6O1l+P
vtS7Mt8CnrxI9gJBC/540fzVgKkNqrhNCGYD47JxsFiFy8YlP/lXe2Kbo90pffN3wMSV1zpAQt0P
DzgLfNVW3R20/1T8Jk+DhTiE7Fi2xOG7STy+WX5sV/YN4MD0ptjxVLERKWbqErsiaIb208+n9YHI
d8azvDa2Rdgv+ij2majUPwbu+nSan8V6KRab65kQgJvFsiQm0mLLZO4Gs/O/7idP7qVLDwG1sxUd
XZyKmYUWbuj6EW4K4lk6/4ja5/oR0xPRScJ2h4ApB9hjK6jFqnQWK5+h3D6YYSwwTBYNhHtH8j7j
3LGt5XuWO3fdozeIYVCxvpATo1vzlT6b01Mq11qIbi7GznOs7j78RKFnL3Hq7iaiLLHSJL5/myxg
pa8R9WXZrmcBiz5+cfz2Guu2cSHRd8Bb3UN5zaX92eAgnz6mGcWn+Dc3L0R4B/qD4YxYlZdeqArQ
8sYoxKWEvLBLvcLFSoF/eDjxsMaFaxyqqTTDMtWVQYQ5yYjsqWd60hwEuvsa92uwAI7pIX6y1F3T
yWfV1Bq/xjznoEe/CJbZv/BB9EiU/bndIn68UUHmIW63Plbs94rf/ltOCSz12Wp1+XIJ0vjjvuk6
OFy50TyaF/wWzY1F6xQu1R0XnJ1vbuh7XuMGG7zJ5+LYLL43Zgtuo+gTRKaH4aL6WZM4YVHaiuVm
axtuaL8WiR9PS3Y23QzW84wVoLG3H9s+Qxe0r8vp8mnrI4MosZsOmIpip9sO9rD00YTm3i9FxwlZ
6O3OhUUMRcWO9mIMAFnxnvNijisSnwFGiycmeHOZHbB6tOtxeWPiHYmgKnaj6XeMr8TZWvMX+/jy
qmnhQlZi3CCm4BojMTreEwafZN+GPsWRf+2mYKICbWtaio7hirU6ZgxJvEN2wm26NEfsIZ2O5hD/
FB+HBC9jZPd8p4GW/32Hs0s3kZ3639gkgXJlbP4btRUN+nWKOfPE3Vx8fogdfzd/4+n0cF4eDqHz
94ugNOsWdQRb32m2NEZL1LXG0lizrbGyQ4PDSZfRb7YmJ8pZkQwDScful3ov1udjrNUcZd5N+Oqa
x3SGLsJem/eTdttNcN+cmNfu13DIttgiIgG0z7pvzSo+pTauF2LOE8+JeEXEQSKiAe337zkR74g2
qRalo9Au9eimud/larVn+do+1iw2AC5YJ+KJdBluTsuPZw8ByhE8DnVfRJLIExPOfyfRjJrd6ywi
zv9i+/yMxIInXpltNQfAzVq8VHdea9klscVPbA69YqvA6bWxZPQhj/rJFvqIG6/FxkHsVVS/8WS2
B7LbzrujiCrEDpLDvex0LRTl/4Wf+TpZpnt8nlYURohq433jEe0X9tJ7Fr8KkOxrDrjjbm0aT5XB
TYw0UB/l6xyp56S6VebI3IkJJZ5Hf4iuj76rcDIYbFUysHLmmLvoKF0qJvsji1v9Y6xQMKopfg7h
LoJTti16HtMG3EfqgkLVxUZWE8tyXo2hTwKlsoam6fKnCHV9wykPwxv1CTS/juo9OWqb7i/dyz/d
X3OM1zqbB3IauLVSj1btCKUgeFyx963c0i8xv8qcUHfSH2lgvzjpoZJcBJHqU2GgqoJkLwglmbxC
9iyQ5qCMQta9CJ/jQtcnHWi33KpwvML0Phtl5JDN3ocraPabOsmIksJ+/QVSmCT5LMuXH9M4fl/v
vWF0CCSQDC+s4Uyn+BSh490Zy9TSl3JaItsTL4Zkzi0ZjboWc5EBgNya4dJgZ/MmM04mWgPl8IHR
0QbaAo7QvGpEIfeRguUXFZsv0urV5wq5ROCOUqlxJfRdgjSdhE1/HBakIzOhzf3+IBBOYbLPlkVH
zaQhlWyx6JBKFYAX8bG0oJulHWvdAPJHvn31f8McMebhJUqQLU2OCvwwg5rmB6C3mdcX01K5Q+iw
VrjxdEhY9Qsj/Bkm4TItj3EjPKQiCPObGPyPAUgAtGdVsrPJB2hmjjiuibPom+IBYCMXQjb2kS42
8vlYLW+vhsosYtQZ5ZlOlIRIwVM2xhHVoMwipQbKOIvhp1gb7/O3YbkktSsACZQtCmiMYIVF+Ukg
IxCkEZiHiUHeneyyRNEhjSixfrdvQ/U0GRcfmBdjhOFr5a/Kvi62sUCajXdxDobFJqOAB/AyjDcg
F/WBalcqUVaUCT4b2WFuLODs5AjoBSlhNRmOho1yyKDsInGKMiIE3RbGaGwCz9W33LeI2u2Ta6AY
BGvue0oglkPlbWCEo1+U/TQvX9ErNzMCNKa4SRaKV+I9lcZ+OS3d5mO6lK++73yMQhYgOAT/5BeS
/GwTXskkCjED18gDMLQyoL5fTNLiqLaravEazHNlpw2OQCRRLQKltJI4tSis/KsrU+DLYvp/kTtf
A120gIGfoqYInbV4U9qAKZIoTsL5QV9AyRwqNwMnyC5yRDU+0/4rlyfCg6nGRECjovCJB7soL1Cf
78bDgjAbyATcvCJBMA12wcbQO9cMLh+UOQSqQ4FZ2GOrkSVgsbW3L2oglda7fZeM0u49blLF47P3
b8CtFXzBAY4VzlB8SnyaAf/QzXMKrVRY4IIwOlHk8wVHQ6D3MFpHZGlRWxjOU/h+kr9PK4yqwx6V
RLjyuRC0l8pzpx9LrBYFHKIAoBm+jpqhA7hgjkX/BeibCZOPoqDA+WhA1wIwX3kNMWWBe+aScnEk
rq7E/otMnYoBMZEIK+1PYI4o+zypAQm4UllW6xoKgDqEeP1ePL/ZyBxuZaMYC+Y5TV8hsoh2s8MQ
8dWhioXWUTXpceFl0GcroDyZ8RBM/Uj+61p9DC5YCXdgl/BovkSguvWcnC8m3VpFCJ834yAjki3C
rfz6zo1P4lPNQ4u3B9SCgqCtDn9Vs1ym0kOUeVH9gQRlAbODVvWm+p9dBfZSVFYVje1WvO1N2HWF
DhAMUiYEkRZ1ypeLz+IHiexig+IktlzE3BC4gqYba+CJDIzhVKDmSjn4HdbJUsFniYvvJdQQKE7J
F/3VbLK1WrW+4huYTVisIRTddPr+h5aSqN4RF6aqMFs8IsDUesHnBq5XAkWiaMGifiYHcMpWvxGq
YyAR/LiV3PhL+ZuJGbTqGnN2NNr/EL/Ac+mhQgZJJHDKc13/EQVHWKRCGEEfHCqk5ERBrdMPQskZ
sJUvamFRs4aF41COQ2nRhZhoKRtJf08q6iFmNHAzoNYCCaR9zVmG93Tb2gG0WuAhayOm2P28yy1y
9gnBfLcYAmZ6MlNTaqpgDBQFYCx4JgoxtE6aEKyg6EsaVKN34qGACbR8EUfjL+ZrVYjzkDDCAR1h
Iyv3PD1P+Mn02+hoXZJjdE1JvV3Ne3JV79Ex+WOJLX+KP/WOLd/P+6+EmLH7/KGD8LkO7h0nvcNs
+Y3P/RFT5VP7QzdlO/3HTjjWPfWecuNedv+XXXETQnjBuH/+6LbPKyBF9a7+vKHx/GSc+nv/3vEg
e8jn4pSdwsfnVpzaNcfKjkxkxs7cd2Sr7ORU3MjeRLwGzOvgVzoiWy+fBYSL4S+DQgPcaCu35Kfa
Sqf28LogTltfhqeSIVm45UPor9jlpaPqlfyWlxiqBCzrUUqpDgyMY52qS7dT/wbX+hE/cu6w/bnp
t+ZXPfT7elNdOE15qCglpMRvGtpy7FrIxHWgap32i0CWZ7RjsJVPlEAKX8auXgW8OX6/R7zzjfOt
Mcq7iVr4GbKpNXj9KSpMOHW9i7GaYnnPsPA7oLzRFHoP71IaGF/I0/tS7wbfqZjQ+J8+pXqv7N7N
mgJepGvgwejGyMaTQG4oKrvVcI7ZHXQXFZS6kx3TZlzdGVW4x5QNgDZ6kWveNSy2e+qtqKHZQ+gX
d9GFv9iWoHThwFVm1g3vKnE4mfrl9+XK5MdfPzWkIxbMA1+QM2toemkEkw5YDStV2cz6zi0+AM+9
IbJzstOyKTGoazqYjaVs+FUgGBPltdQpmeGvcGU5DLG3YEQwwF8zrnAQCcG7dD34IeAUGGUBJXAP
GrA9u3uUa50Vba6R0E1/X7/huejc/siyFJ5xk1SOKb0Rn/nvPqRT8rT+Z/3lv2AE8A++FZd6r2yL
m7HPL99VdJV/BnfzTnemI1JhaWsnuBPeYtdyJycEckk+t+v6p/0Jf5+X+hY90OHygnsZA/h1o6tx
J2TkIrW/XuSXERrFcVw4Woa/JH5p4/j39fEIpY7lb0PmRtrwtuCuHavd85L9aLvCZVdyg7/arWjv
7655dA9rrx3Ne7UvHt1K2SWX/NTftXt47HG7QjX88N6a4nOQVTjW+3oVnJpDu0Mpm5wenfzyuWQk
RXJG5vce3JVj8dDO383nEXIFrE+c6t6w8+TD/rFvQhhrU1w/f9qxvX3u5Z++B+D4AICfPD6b766A
iH7mN+mXw0tDzzpLmIGR3s7t6CGj/fjXrKzTC5AOXnBq7cL5u3x+eJd0fj8AjgBpMU794/mQueQn
8uC358W8pTRv+CuvaKU9IXm16ff6KfgFOrxBMRvswrHe4n/1BHe6ep56yuzAK+3v2dhHVyYmhBfu
GneVJn6ecO2Bf/i9M1Fhv3kLfrlf9+j6vatn5fZdt/vnhbgOAg55vGtKNeME1vrS7s0f7S8+f670
mlN6QlHs+VBxtQBmTWsFF2WBjfBn0x+M0/DcnzXycA9MObkh3Z0Mxk94pOk+P8r5u++u9V69MwHT
KyrmvV/OUt+Gv+ktPfG+kDoQPwH6OeuJneF/82vem792lV2SR/Kod4M7donsQ6SDYKCuEiZW7sim
3n33hJ1r45ax3sC2sdUbnC1sYU7qiSNV4x4g2wm9t+8Oml124e4nl+LBdaWnnhSXFHrc6G5l/Yrz
PviI6S1DVt2p1j0f+339iO6/x3mVQfDecr6bhD8T3ejBW868viPjipjvLjzBfup3DPJes7uztjdh
JjPgjgFrHKOqvCEr263TU3yrBovXiQ5T35LUS+hG/MgqQ/e4AT6pbu1G23Xr10070y7Fo3h8xfMZ
DSEqTbxCBnTJu6NH+Wcc5YN61e7KLmqd7AdGSfoXXIdnuiIHxBAjdYJbtc6pQ+W2dv60dvHzJZXB
AqTaCcNp+z+SzmupkWyJol9UEeXNq7xBgABBo5cKjFTe+/r6WclE3JjLTHerpdIxmTu3YSUD5dDt
MSAdb5xQ4a1T4VEssm/jNY0WWDH+NuzWu/PGimZdQylHPrFw3lKe7SRb5dN5488l7gLfA/nAyYfz
ln14JQ85+RifzKvxy/egfWbyDQNaBwuLff7LmqMKJHbno3uWM8m42xw0/j+NsyD6KW850p5PbOmg
Pv9DpZo5K/tqvOIMn2IzzYUHBBLvW2rtLz4I7Bvrh3+B8YFfJFuXn/lq+Vn5cakZ+Ld/A+Yg39NL
deeLme4BxhZ8ZO5ceN+cgUgC/k1fkC6VAuHAmj7c+xm+mrtrH+t+IaQrSrMF5ZjHD7gMzQv9nVRF
9x5HK/EohXAEUvaj/At/1C9eU/3SPgoMHFoK00X46XDHW+vhi5fRPuNb8sEPiomid6G+l+EWPuPK
vyOUiRgw3Rsp1uX980++KJjozg9yXt4Tf1P8S7LZ33vGiSzi/oGvjaLq2UxXbbiavjC753Hxz+5u
eIvgK/jK+bywOUG5eQoB2ZmEXa2Dr/EHBWx0DzmGfXyF1o2QTDF5wToYD4Itlgzm1YK2d0HVwM28
Kt6dH+fH++HxxfVK+/Gv0Rc/h4RUQPXir+T9vvK1z/FDdc+b9cxh6V/7n7BZO0xO/mmvzlv/yUKt
V+qjFv5YPi900s2r7x8n7ItcfLbCA6amw11XXywAo+RYkfnpEwOsHAMAL20DgFFbRDYA1qbnkL/B
+sC+HBnRaOwn72UY8Cp67vnyqVG9Vb3Lv4Nb/l1/U8CV3/m3/jl8xh8cluMHR6L9WjsrvLjuzOY5
mcwf7jeX0bicVHTnlP98D0AnE44YGOHCKsSZgjyaJUUXlqrUgRxm/Jlm/OBmppAzSW2ZlzoL5DSU
K9YpG4h/egSMdEujWzj8D1wUYT9PlX3IL6NLxKkO5+Rz4UATkx0GWPG3VX41Du7vigFhCGVYvtHi
brxmH9V3861/axf3Q7GX7Tn77J6nVxr0+qCQ8njuz+O10hbGrVNWeNl3zHjHTx0YX6qaBVUoWHG2
bOEYg3rQm3Uq9opihPUs0RDkT/Q85yyGOGGjKTf9tUHRq+kPdnrSxMaZs6HAWZXDC4ygNaddUK0V
uglxomvz5jlX+FzHEJ1M22FiI9/wrVFvZQUXLdTfAiTEEFnBYEuUSfq08irvLKKNwaFsp6Ro03VW
2NjPz6uCej0HmEosksBJVib4R39QaxO4vIhWk34z6cVK0ZDUZ+iDEPXxzYHJK+/kx9XKh9BDxUAv
Go3NprL3nsqBkKXzWZ8fa0xKVAJXsueoIXvN2dZUKUhp2vzVD7pFDylHJUPVTD9bbJN6uBLlllSp
iwe8VleEanP4GdPCZJhMmsOzVTPTsLQfcAuFbD101NhjjMrexO0IWAWffHQPMDyRg6peu4MVl3Rf
PYg0NrPR61TNm1AFS44d2lpcr4gF3HsILGfnuZ1OBUqEaU7X+vgMpXeqIZzzVUPKNPmiLbwntlo8
r+rsHvf1VoRVY2ScKqPdV0zeklG0WmNwQv60AHrAjEpbRd2bQkEnEjKRrsH1tWiCvGk35MG6JZ4V
rTCaEPEMCZikKa/ACdiZrmJ13imQ8E2G1Rh4kIc2XGr0jZhrygNBxD2DKlhY7+bWw9Q/YKQPnrHV
gDiEmY/Es1aWUxTscCBbt5g8C8MSnjZpFDTEF7OEc4WvZlS3C195QHnrjfZGY6VkrWUuRSBlmOKQ
SBDBqTJHjPq1X1Pr1xUvM+pIslCRg2Xh6BQ1pz+VX4WflVnveWcFl+5Ygifn59TCgbPe1txNpMBg
Gr+W7lJBlOGo9MVQqiDDhuK/U5MyT8eC97N4jOQfZvFaVTXeF/EO97RePaQhHG3N3fjkVylGsDGI
SzeV8El/HaKrUhFKjCmYBeN7YqgGDX4c8e3metDtJ2oJYdwjqJtKjVmQvhko5EELckp83SLkFHjB
wpK/i0uAo5dUAXODtW+PGFUJrjCF3xBwVeMqyBf0ZGL3mvlqIkcLkYAAZR/CJ9GhNge/xieJSRP6
Vks/JTzUURNne1CnssYywtuyKnE4GtYO8kUV/ViHAiPXywPCFqU2d6P3bAHSwBJDRZJiGzPhhTWl
3BE9SzbdSjKXeP7jHbZH5zXH017tblnLb0aB/miWxBYzn5+DGzskrH9s/9TMj2IXaIHogCZ1c7fp
M3XVfCR2gmVeuhuxAlccsZ9F4g3WEahUXjXdLb2Q+jZolMWTjg/FDZ1h600YnvlHON45YHDocnOG
bfllGijkm1+H6N8Cj9KZxoh4KJBqmkYwFaHDgyEYGDYHZJzZ5fjS6NCfifJM2xdyrkUNG1jNdmrM
g+grXCDPAEtMNX7p588yfHUVxmtN/+h/eEaPb+aMPVlw9HkB4KZtMFkPfJUVi7Pu3ircBhzHPHol
xlSAeoQkBuOyJee5V5i4scmHEJVv9hrB40+LbO0b3hJ11NdgrtqKsZaWfPIQ1r2B5nBMvvus2hX1
bprgetreQdAN13gMDYz2O+ZoCOZDqKqWshbFwZTMD1EEsJu4gLvrwiatN9npzZfCH5uNAkG4+VLo
xFOHh7qDalWmH6JSCFvQrrMHrKKU86Weoje/V5chFhzu9GWPqxyfiQ5EhyQ5Nl8ffVWc+jqy4Fw7
KONvYT0a7qOt/ysSggbiA1agKd9vhB/JxJ0b19NjN5WrEuqdytdt2qg9jcUgFyc6kWwCjqXGrh0m
ccq5bSoiaNTfMFl2pE7hIbUVBC1H9J82zER81mAOriwK5nj1gtODymmUIJCuOrY3bNeR6vYAYz3y
QLPb4B+Io168xNOvNl1F+VTHDV6cnMqcfs7W5+oorPY42BBRXP/BSnus2wEg53xdiDEq+T9yhLr+
+KgjKS6Tg5ZtzeDHi/JlhZmuU6oLI3CXMI6LaIs7GZhlNj+X+KI5wclv3CWfmp6arIGIEVF7wmYD
LWDjwwbHixYjCp/plYWrh2lWOxNQ2xwt3HIXbTg/VQku6MR3exmb8KqleH18CXFaG8liUtDP5l+i
j7Gxm4xMh7S8g1Jvx/lX7xzAS+Cc4UVkarI4LNSqkdU8dOaAoqF6wdUfe5j6R0BRR2d2WkExQNPF
VkTOgUID45a6zbcBjvGFsR6dSqIzMh0yGs0/IHLMSkOHr8OhnxpZC0DtrO9AXi8/xbjQ1Oa4tRmu
TVztHDkJ4xvbcY5KDY7N+jaKXVkm+AxR+5S+KL4L1JVpy+Q6BY77SRuA7g4bKoYTEXIfFomG1KMl
qrxzX8LmJwwo6tK9pmU7XBMK5aSVz3XNyvvF//TQqyXknIrWBx1F0ntYlq8qDCBVUz1gyYLRAIIp
5isFuGheAF2aGQJHPjxHkIJNE4paHyx81vG3yU8OpK3G3uo6ommUxVQ3WDay8LAKhEOftofCgoLk
7Ab7iIBHUXaTi1D4VnGFoqUMN27+onZwmAiSaYZFbjuIj/Yi98+1adUVF33W3vXUehHtqU6roBf4
4L2V1MyRu4+YGfmzePetPe8xpXgnsQDRNb0gaQYeGhVsj9SbY/DNcH9iIpkTWleThoyzefhDqEDv
nsP8N6G3lDEB1jhtdg7818hzF2HFyk833Kcc0Xq1NcKvIRnXmGo0JnNoc+8FwOzIqcYzqzcaL8UH
gt0KJwDmYoxdMkSgXBaIQZd6hQeGyQVIcCrQN6YcnHBBcoiROyMN88ph72GIpmP+TK8Ta9qDX/7G
2nizlQ/W2Vyf4pmrhi8nJ8cyn7gIDeaW3XSN9EMf9JsiKbcGoSz9gDGd+cvzgtIP3gxCacL/MT8q
tXzyejRUuHIEHinozapH9UFSgMj9bS7QMbv6jvkrwy0RCMtARUTjcto12JWQodN1sDhQDmgz6o4m
PbVaxjgPipp6T3z3YEyw4Rha8ekLVnKsvVuwi3o8n0Qpx8uLpycWYN61Bb/G217Fn9U+psmD3j6Y
mKk6Rw8aQ4r4eYr4WnepvrKxCNFMbdWXT2pEBZgQoULVZWCUgOWhbbXvlgl4m03csZ5lH7owfgpB
O8deQQ2GEJZFZFMYBpxcgYjaq/jNzakApnpnuHu1veKUnpOJXWC1PJ5JztWdEJHGQlkNHdlEX0VD
Jpj7FaoO2sTHxn+tm+itFk8PtCkMI5kYJDm0ttkXx1zL+kwZunIZ8P2nnI7xuG2yEy3AzJzVqq8B
eW45miMumywpV46FXQNjLjetRBrCyefQAE0z4+NrhncF7vEbaQTqhMFOgKNjfOoyF9lC+yyqOKd6
Hmhtqe+y+sY5S22Yl+S7fHIgJgyT2or+qnO/OxMqr8eFAeNMS5G+YjhCiE1TEfxzLmaSVErMX04q
EuoI3XQ+i4T86gasclR4MSYhFQeYoVEMIhWtIuW58WbkJR9duI4fVc1+bRRiSrRiFYTx2YqNt3ae
No45YJ7ZbEV+LErxcbA3fT6sxUJAFG0y+OjDNzMieuoCo55dJtqWXLNpb3JGPLfBvtooxqrmNXoa
ixeRvOE9BnAaRoxbw7OMZhnX0V3wm2fwWN3aM2N1+vYhAnPEK0YGpTKfU4ceH6e0fDSSbCtKuGLC
/sbihkLl2mggCeN5LDTc5Lxt3F1amsEI0iBWdAUzCoethEJIqnRUaDKNz9KHXos2UXDsukPHpE9t
tBX7qTEYTWbWocS+OgI50F1jtSWuW8X3M6i6dT2XP2H3pWmm2FAs5wlZEcG55iPBPZmcKiW1CDRm
jEGkAJEogSBx1/hGZr3/KKIeP4SUp2E9A8yN3k3iPVlecnHij9i8OvETXlA8Jd+pHnNOsfwFX4tF
Yt8sRhsdWBEmcjxpvl9OOaBlfibkb2Jgoa5dwBh4a/kmVt9GArIC7oBNhbAASwQXY+AMOzOcuDlq
5wyzQwzaSyqvC0U4Lu1++a/DVNXLxxXvQBR8ZnWNVSJruBS6Zuf76Ua7MyXTi3PKndob5R7hrExe
5XdUffnqaU95Ae7QTVimwc5Ot/KsXezoSQr3uFVKLGxMqgVG3NK0D4ypRT6OGUTKUFdSJgP3t/qV
/ce1bGPUyuXjl+vGp6sx4TIBo/XXGv39FLui6bSQx6nRl0a9B2Biwlif+Z3JgWsYDP8iniQt2Z40
exQYGT5/CiCVjCwnzIpSi/9KK0IZE2IjzeWOJ2gfcN3PX5Zq/pbFo6z7gEY9dKAStwQDYy7FgMOZ
PmfjbZiSU2rsdWxlVGPk5tkmBd7Y87+EQlc0b7j2Yw/4pTNL9Te86ABeqYV0fk34IFcwW0A6fLGS
kSuHijRC+UXfWvtSHV5IFedR9No9oA7jsOoTXGoAeHBdwM7cMR8djdhT9xAPsAUfM/+JdDgce1wX
y1YkHxGxkFI2NBF4RntxyWOj3ZYChifEpsvJc4n4cPV8CscrOASSak27ZUW1G0g6oRELQSXEXsWi
r8V2czDtg9HEC4E8JNsXdxSRPda6IvJNzTNXibPmW6GeIgPcRS4nyk4tZYdiADxyhHv3hK+k8UDq
EmbNnhq8N4qDNBv2YEd82oNWf+sR0p+BoVQ8rTXKSPE34e37ZDApGTZZgEkqJ+A0QM3u213rYNhS
sLZ6eLeAq2LG5up4Z2BWql+UwW45Y7xLIEVqOe0kHmm0FyXQgk9t6ibEi3PyIk/3bZzVJ1apgu5/
nZXFpuMtl2JCR4dv0ZqDPmwNDUbCLKpxjjyq8d4gLLQ0Uhwd0YmTWqlX3YrtpDfGYwCAUnjWRtTS
+gUcxoe4ZPHE9ejMsH7F/wnW5F7NzHmkTkg4Ljoi0NN5Y+1F2M+sF6AKmbA94oZifcK/mXCj4K8V
aXfdfqcNxf064DQG+Vbz859dRrCswaI6+6oD32I7aRj0YDb/FW+XhGYIaXE1j2vXmh99NiQYF6tM
CgF52mIT4U83rzt5lbIqjOLkgQ4UwAt01FgTEHEltsfleaYuYolkz6EBYhLeOZd6/DyGOZcV2x0r
g5lp469g81BYNzWUJVpJHO+jHBpqAdCDSxUq8V0L6sapL68lrSeUO8aFM7Jpn6I1JjNqYIY64cqE
IzGKDAolHRDslirPHDCDgth4K0yP0Xa3YZJsKzN8FQ+N+TCpxtMca5vch5+KZU2bTZAM5DXvIuuk
fJ3ROXcGAhMOYhefNmpAbusYRhKRZq7Onp4uOunM0uc2xiXifA2Cg1AzFKBPCgGk6j3uVJhf0g17
2L9x18h57deALtSjvw2/N7PKrfyF5dDunBrVYeJ8S5agqhzbjOWuYMiWbwdY2EHxNIVwGUEOBjLG
LA7UOLkL70wJ/VVfe095aW7wy18FJnnxF4gpHZR24ndJh8FsAG932ZcOrqckn4g/D87VCnQ1a8j/
kem0iLBGiBLtSXqthPQL6DUaZhhYcf2RzWZ0/hgMZG385hA7pGj7EJm+p+5MC9taaxkWxz6vty7M
Cca/c+UtQ7R6eoxAp+k2mKB4KKaZFZSOvVZNVItFtm9A5qR3cr14JWtfG7tt+9Ql/loK2CDncm+v
Sdmv+DBh5uwh6MhF8BcqTZGjwa1x7OAQ9OS+P+sY+FTOniWb0DpEGG7JfxGGSuf+St2j6zpkIH8d
0eaOAaAZca4G3nCB823paLvG/Wx9+W+9UctTEvNOGw+a+MDpk8NgSS3OmHQlvgJ1hx0e1tV4QSEY
rqls5Gan0hJFf+kb717hwNXIV2MTbTgJ5YINsQ0oQ9hn2rlMoJnwLP3wF4fkTeWoO0g0bS++DZxt
nXpJuYD5IDEVktHqeywDpLCj1eHYmlruz6xGLFSdK+OCT2ylu0fYP3Ny7iZ4ppG7TEkvEwc7jOwc
FxZIuPuzGZlueBWmgSsm8XBoDJdyi7AFWhxVLbZiPNXXKZ0Ln+MZFo2kdNqEPcQ4vDU9yK0F/i6O
Dv3arEKAXJDWqSKCEd8hrCwmYu+lICwubdmRa+SQZ8IOdVYdwUB5dpbajGfZxrir/qGW0kYLYQdr
x/bJVlHr1f5XbZsb6c95U/9bafRYGJJJ4NJ9awPuWCEpy18ziLKwm9hecACdLnzAI1jLiFdklZm+
cuy9iRicdJcktyB5bIla5nAAFO1GZ6OY8UEJ44eamrF9oCWFVWO1d73jiGpXeeRTlzDmw3IG0BPO
E8cLsCu7bqn322ZiqGDVIJeuC59eFsOD0vMkIJnOHc5llGIWIUHs9F68Nblgldo5ezLbG4K1l27o
lf7ACQDtv8j66giJqAX51kg0cvrsCddIsEa829z6DLFuJeQxfMfQkzdmeQh2BShTyr5Edk8+ili/
SM1t4XnAHG/mgZZs52o6sMHBCIARJUmjUokPIH6Lm7cIz7UnU2tXNnoNaQx5OEVdXWOwxGHkMzbN
JDBrKV0i3qaJ2eEohe/EUVpcbpADf3WDeQ2nN9Z/Ea0wPaDJ0nDLe1kwFJgfoZoZoJTCdsuD5k38
feT7lh5UfEva9oxlJbeBEOSkmaGphYLnQ4XhwAHBcFmmLPgC9CKN8fCD0skBWmkq0XrORj4w4Ams
KilIgzs2KeK2IobQEa/OMosVdROEKxkbuNBt8maVVwfH3ScWGX9Gzy1ClyWoO09Di+pLkn5UX+wX
+nZLxeyDuRjjaIbDSnG1eqK9SpSRlGHZF0Fl8m4b0C4BQPQAP8AKogeeSDO9p+TRi3mP+AbUxgt+
5bQMHjxX3PfsG5WnvPcIglo31DssnESkX3thBkUMy0WeIUb5j4A/EGaOk48X9SDmuJOS7ViHGW6l
mnHFHINwG3J33WcSzJcBjnWSQuT6/QNeHj5MUc1rOHS5twqMtvWl638UXEse0FxX6YAhzOByeAzV
iU8S9/MOu7LBbfFvUKpDz4muG/DazB27MBOwDSMqc19S2hc/lST+BP3DHJV7x2zOxehsacH+DPG0
kBnOFgczRbXoYTZypY2ASSajF0EY1Yw4BGiXUuGaE+4ejAjFykTaHIoLe6o2eD4kiKYT66HnAdcg
K5ztCkZcLlxW1whZvau5o/RnnRNascEfRqx2xZ6wisKlR0YsVDg7Ihq2CsTPl48gFmss4zrT13LQ
meanbhzGGT1edu2l0cgODfCuOHax/3ZAdwrh68x+J5p0N9Vw/VXX/nxy+Q6lEKvxHO2VM46HI6OC
wsh3PXmNbY1+kIQC+KhBUEvMCd8bK7GPUR1n7d2F9yj+Jhxflc6Rr3dnzGqO4jAUrW0JsBhwMRsO
4hRRsYAIMtqIL5lYjUQluKp9kSqoJBUOG17wSEo0sf2a1xSLRRidsPcPOAw8gGjTB1PCjGFS3yOc
1Hsj3/fheuDDO4n6RBD3in4JY4yAIzEL2p1v46JPutR49Wd3I79uAvblmr41E+Jy2OBp2G86+vOY
i9VJ6EzqFLACd2hjFwOl/p2OHDsjPjIJ3X+X82Gn5KYo2UlzaEGVhUePlWcq7ngKQONZ4aD3FmaO
Ekm/Zlm2FeCuH6flX7wGWJ+pF1s+mdjalT2enNgchda41RhlcTaRYXCWymIGhy0KKPwWR9Eh0jdy
DMk0M2EwopdvZQvGW9KjsPwtPq2UN2Z0k52PM/E6gVnVBh5eazj9v9j8Rq5VBQ4vFjmku5yBoUbX
2lTelVoTZ9QL17LTeCn1a4h1MX5tQPEdRp7C0PwbMtn0H7qzafxb1HChGETuwc8v0vz7b4lb9UEH
N2vN4CAWeQ12p36q7jjUvmsaftODKVcyQNj4kCgSj7jzTU0Mow1wK/7AJzE+satr2izBN/Med7iv
AQi4p7xj9ii+aRpDxJ6wLB2DtpwgxERw6Bn+n3aqrXYdA1pjJKuPLaU7hz1d7wD9GVgfxydoniF4
W2bql5wJwYRB4kSmekE+WVEMj5Dp467dcOUmzP4MD1Wz9ZJ2wBneUzlbAvWb4lzcHjxoI62Ne6rF
qWPgT+xn64qjkB5g1akHYcC7A3E/I/0z2l1iwvOhQwaAjZhCZUEvhC84U9uNHd2sRCbftrWyyJLo
qotu06zk9kolpLeikwdjp4NurGaT1PuEhAaM+LZyd+dEsHC3xR/KiHELLcNUII+kuBhS51zp7AmK
UJrpEK8R1X8r2reZXFfNdFca/mlWd2kq/KlzdMDYjFYnj+0WUDxiSySIiwbbOdbyHfwCxh4SH8M+
Fvq8T6OgU84aYDSIpd09FnsYoTv48sfEl7NrKggKfjcsDDjqtIRk6kgLF/jYSaTR5W88DTBVuZ+F
Xn1W2jtDl51beI88TArS0aSLCJ1tEDjrwndXFUu713gmjAATs1hOPL4Zj3YUFPX80s3/BpH+Tfkq
yEhmlYkmlGo+rDYVa4jXFLseZ3ylPcvkoKO+4Q6wy5s4V1UUB6y7ub8X9R0rQa5oYPbU4ChvuSCf
cirbpuhX7Odo8GRbjwNlUvlYosDJLOIAucHkBPVH6yhNW8rUqnb3hqsQoGjvDXZagmhS2xvevjHi
Ld55vcoJA991NLhMDH+R8dgt1DoR4ETYHqWqUMkLbqkCZ7oxCkNF03ctJ4cYCAa2wngFKgVk78mm
vkRiNwxvigm9maKHYw+Zh7wruTVCnXkBIzY+ok0lnzA3EheqEBcpujxWRh8Sp2buByNbDU5+hoik
oBDIxhcHJoPwv1sVF6GDfNs1DVOepieXQSmzdblqgxDLsL3KBLDtuJ5wsC+h4vK5YB7DEPfHvWM3
qFTSfUYzjYJgg2vYVr82rYUf4zuHHzWSIpNcZkHsrZDSxmytLytR1wOnkl62z671aTJOzBi6ajt5
dD53ZYXUhTiyv45nuE79vJcmU8bkBAQZJg0Vwx6Jf5HgRMXHzgN/SFEuyK/FZnQyFVMyGEmWjxFu
K+42t/5NPtK5xtz7Bul284lHY7CeTMie2K9mwOEVozO3ZKHjHVOcegUripkphgXrHWAzPw2KC/Y1
bvsAQSZ7RIzcUgLhBjkusZNrCBoO6HG7AHXn7C6x7NolATYvWC/rDFZZ9gbxGk7bPBGxzTQTLD9x
iZ7RHx1AutE4OY6xNdXy1f/XB0/RYGG+2D53lK5yGlAIe/VtiC8pmGQPVzakwssda+lm6tajry7h
zvB8ggKXKb3eSrqu1k8PXIoy4WjfVQhsSgmoFXhXh56oB/MqqDmejCxcN4Bghp+dHag96WtXNEe5
nUuGhm0PCjgwYCu4fYybhNVwtMgNbVdoDgkdQCjmwZgQrUQLxigpSRQuFs4GeOdRLdrqlso0sq6d
G69MvPXEW2wEP1UT6zuEqa6jb5GRcOT/Nh7mOxxSnfmp1f2H16vMr3pM/fDwE5pp6jybRnW0WhcZ
C4i9o4mtHC1P3izTKj0VjrtOVGwrlOiccisHwaXnvLWd4dujBJ4mCyJ6cRIwhAoBMVMxeUsxVHYB
vI1qIb613JYBtUDaYwLlQf0wUflZZ2DR2hmXLpQU0JnAvE0pSsCo2EDQVSDmkfQ7AG5Krp9bwl5F
ITx5xIQT7AADgy9GpgoddN8+LBkVQ+GqzfYV2ouqkSalf6jtZ5dzStOXzRmqRIZOIqyoPSJPZ6me
QvrDCp2fxmCgjmeC3EIM7k6a9QRpLlqLz59kGigNAYs6VJDvccqWLpPcgJ7Eg2ZDPjWSSiZ0pCpR
T/KWxpwcCPVaMsSVQNvZuMserVV3LwtEGFsm5ntMKzLx/2fKAhDXBsk58D7Hfm3VI2gSsC6yGb5N
6ZEy6d6Z0UlNFcB+4pcxtIYocgNEY/QsGSLo4ITTVnfXIL903r6jhsBMnzqC6nqEMx/xDjC/xdg4
fO/orQz1zuvUokms/pDj9Gyw/IB3OOUGf6WqqCqVK+yEAbbTNPJ22Gth0mw9Wm/GABmiRaKw+Ngm
B4BFl0VS2EBYBxSgrVQRSgavkWaxIu8RMZGcuiJDHPC5yB8c7aY06h8TxOHCrbiiZHjjMbAsOajE
RdORlQOYa1fvKkhjaN56r1gZMB9Gl+aSlsHwn8oBab1gOtU7JstATHhGU/FLdQFKg1SR0FnARMy1
F8wem6szOAeudQIVx96gbX1XzRiAF/YejWhAiRVNW272sb9MDZJnqM4q8eBZA7RAVGdJruef1TLn
Cpd/pGHWYd+TAAf2ewfLVwnvAaTBGnP6Jsccf77BA5GNgCc5gCWDiB5/u7q2NvGwb9voYTQ/vfpn
DpGvV+e2BCnK7oJM45q4I9l7ZabltobRmlMZ0tQ5NMBg26I5A9IUWEu7CVRZVcWmHKFccNFXzNEH
2UpqQ1NLkcmFZDvHIWMABJZf4ROfkf0ihAu+DYY5NNxkTC0AdRms8OogZSm0aTHBjoKfCIO5AKUt
YI58QT7nFpBtgz0rOIdo1lxyIqYdUrEtIHeN8XLZI4sxXoUMkrrGKbTxzh3ddiPkBYOGPKosBFvL
qd3Pza/BAdB/sdNkI2MTvE7a9/Z3VBmkw2c00x2zMEOsO2llbQO0kCPN44KihxUaWotfdjeSQUJj
PVYMZvj/pAfCV/wXIhH0lHnyMO4itotHmww/z7Qx2GfgAlYnxtFQ42JoDbxcEe4T7BswFoO7pDms
amctQVIG/DdbkHYGByn6NGbdEv9CQIvU6eIkakML3SrMFGw6+Jj2tvSHZ7XTDi00qhGGx9TqDzJk
NyFeCYzI5ojI6ugrmWo5tvmPpy7ZI6RudJhsqvGW5A0y3KYe/At1+XQttYiK5tIxSZcLXK1VNM7Z
jq1akgkt+1BGJ7XaLUaic2ZgohGnorbZBaKGdoOPGNVcFOYkrnxpikM5F3El4JWoMtyXM8Kli/RB
sGVNaAyg2jb8YdOOKml6pPYcQizkSiWGccO9ZHcr3d25mIFAypZeffg3QV/XY6rokfKrk1hf6bcE
bY6vYpbcdDjNQuQsw52tJFshmEipJKw4QdPklHP2BrSo6YeImGimWDLv8thtxhgjgAPziuLBVE9F
79zRq8JlBzCyopMibWB01Jy3KcwOJvA9BOhUGi/Ye2wEdyZ9L7mkQnlg5KL75eNgXXqfbY7wOeNX
ZchdoM0wSuMbzP9l6pkX+gtFn3ZpcmObi42ppEYxm5OvXGTRcTkcRMAaKIgd7V8P+CIAPaOSE0LI
HL1rfDh5UUiLOSqsAQO9qiKlJ1hHnAC6dge7lRbU9jjZ2CkDdBo++F9QFfxrGy44IsVm+nN2JBdr
Zo4D8J0Cfwk4FGPlTjlESSDLDm/ntbyY2p+qNLsS5B1POB/SUqIdX4bVqSjfQQUlIQd6TG6FB5lB
gAMOqL1seyWNr+wcPiCZK5J40rQ95FnM8/fQtKCU5OiYSxx/fISD5XhJe+8TXgXpJNk609RtSGCC
Xk4rEyDAcIaVzEFpGFJM6iV7Eadu0HpgDzoz6HNo0EiHwQh777UHV/lofULrVld73DXjqeufbOMI
Q7OHSjCeM+9o5afUhci5S5Gy5ajRdpp64oBWpmtVneCrEl1r2rugPjU2U8CNxZkqxMKDSixWR2hN
8uAaDCn+1canUR6HB3zOKKjKZB1OWx8s1uUelsvGhf00+Sn+1vw8JUfXyY51pu5Vz2Dq+2haGvee
8U/WceohH9GT5wbNvsYH7gxzo5I6EqOJSbnlIxNVdJ8tPHVYq+lpGJWXaupXBpiXD0FY7+7ABtIw
UgILtUNDLsWDg+zdPge/MSf/oLJ4IITi81bCmp6Dh86YXgyx99tTA/fMGeuuOHp5jGVADxlBe+pa
CL6B/ub4RBsrNvqZgPxVbhBtgkaot90mFRqY+6hMz0GhrSFDPPmt/TLSIcRR+FosYtPGsKK1dtJ7
EC7kG9aTXD+jmTw11E1WbO0VsCYDAb9QdNUYGYdSXRXGFaMV7sahIEHY2HoJ1obzCmvrLTdfWyTH
0iOnq5I0kRzejjvtbQaF3THMsY0k6zBuErh+OX6uNHQGpbdtPrVQbmq8wzti4dUUu7Suec/1aT36
0d6CyVdbEAbGWxE/lXW3Ngg2+H+4w70SRU9ZnJ1s2s8BhrMccowcQSo82NBFGzELxRIrnHaZyUU3
VF8yjYRuIgRxtPwT8pfMH3bZkG/FNWH0qDURiZeBsYfeLld7WqA1MrHU4CwP9HPnuKsopuf1tjNs
fuh8tDn5oXWfm5pgzH1rk1SCPgKHZwmEQeSdYNTnv/dgmVlb7Y3kBFTv2+8SUFF31lG4lsCeSgm+
Pv0KVTDmOYMESuKGQKd2sJXvm5k/W56Yr+WQ119yZ0uFMSvTScYAHBZhuRjG6AWCkrDSZr14GyH5
iL0u5YNM5gWsAvXL+AtRPbOXGE5BFxDsSgaLXnTSGgzmg7tKZHGn7GQ8yR/V0nhxsB0Lk+5pybuA
UsrMkyWRDOsELGAkHOUvlQmQiU1owa1pGlxDGtGMcFOrMKTUqWCkKaqJfCqF1uFYnwlYZBQa1EpU
gwjt6PXgZdnaGv27yO9DvIGno/AypG7kghGWdlvMB1F2xMi94UVHrHlqHJ6y9IcUFxKl2xR/DbwM
2Xq2p2awguwjkwlcEfJD2W6gyPsmfvtsUcI5mKwIjw1F+owrBFbUQjHKIVJbAAEyhWIe3BfT+0TJ
6dUbp/nmfJutf62ebFJpOUF/PfJ/HO1nIE91osHxaXEHfUcbJ0ehdP2czt08rWv7jFbYMi4TNBaw
IduDSzBCZz1bEPNx3l8YG898Z6wnhOIJ0JFqsaZMJG4rsL97owf7+WoBgFmxIL8pRXCMdOcgVxxU
i05XDzJKj9kP9dQc7KHcjekZKi1kwFC9YuLvFfoicrIVjYXwoQ/SxM3zIcerB4yVaanKiC6P7pJc
gNjdAQ1mSVkySUmjc0xlRhVVtO22UBAZc1/C4ulUgp3gZKOs2coZlXX3Bi+IGm8AZv2E/bkXQkWp
iyljIgePcVizFePCq0cKYfZWDx8a0Qv/94XSQgp1w6ZMNAA1/enW4x4CSZMGyATDHWkVzXKZcOjy
iaOke7adU+/YOCl469b88/aQGkvGg8LDgNrZJQAH3t9km3cgt4ACEaMqqYRYXgkohILkgPVMA5Hj
eJCfRUkjbzba5uCbwhHpoJf4UBsY1laV9x9P57XUOJuE4StSlXI4xZazAQOGwScqhjHKOevq92l2
a0929h8YsK0vdL+pN4xj3ZBDITc6UkRV/wiIAQ/VnWv/QeVc4PFHhxAPj5yTwCEF4sdhdviwGDmY
Dxwb72FTH34ZTGs6KGO8K3prM1MW58wY7AlDHC9awdDFdUARIpAouOdaAHs2Z85/ylAJiYkpQgYc
qTLjsLKYfhX9XbSdUgWbCWWdwXXEUs4ObIyZu4dDhRQDxAyyUjj5MvsRlZjKdpK9UhhvBQEzHWee
6VI/xeWW5FWXNEXKHwMUwuHZ0+jkdIWZ6h55dtBv/Myi03b8wWoXqa0MsQR9qtMtu0HWobQtAwrT
ERkpKTYP8CJWTd2zL5xsy+ZTUV7IGLGQAc9jQ3NJ36yk80uaaUz18rrvwPQb1fJR/q5b5lLwfuCr
+NWSli+yRqeagXtoIXkNnAIm5hLxAUmdI5kc5PJTQ9gBhZZhQGwWOyiqqGIWX8TtCV8wWuiBX/P4
X2gBO8LzJGcPg5a9vCwGbn/iuGUOUOXxrX1hrMz8U2TMMvEkAH0RLGYTmKisxObCDWqc6XuQ8h1l
jCKNJCe1NLnu/FobPFdIeeWZ8zfC8W9tNaaHO8on9Vzo/qBVpBdCg2WTySM/S8o1/hLxPnDQDDlP
6Sm8RAloF3rJUbQQKb1NS5svq4xTPANn9kDc0O4qFrVxFR5YbOnMCyaODJeVQzUXh0SLKa95i0qj
rMEB5W0eXJ4e/8xFHFRg/xewgYOIXcf/Is4VRkGeFf/lMEqvpPlz+p3WIUVs7tL6sgZreyBCv0Nr
w1g87zxGA47CS+kFq9g0PuhtnbF+InSWHoNrU+Lpf7uh2f0VHEn4OiDar9QmHfFQVdVpiIDpQFv0
/I3P0vauAoGHhq+k333t14afGX9M5ipJvxngP5EOv0EwQoP2a0PTjEOyXHtY1QrUExtRNJ3lIjSQ
q8HFoR8C6JWL0gZqS6xPvix7CdLEJNQxd7nDxvJZW+JVMePx1K+CzfBGOkLGk3dk8GIBK9lixQ65
dbs1SMgvUK3xLczJQLvF1Sy4SEYDLds3oA9KbUhR9SbGg4FuQF465c2IUZ7zymh73yRgy2r9hkpq
nozfo8vj35cmKtoJMCM/oDx7lOfKIalzeUlbL8BRM6cyweslYHg9k8DS4i2CDifWLL0KWQGj/S3Q
I7NNl8TYiP2OvpTruNRowyHDdEKDp6swrDL1CEu2W0yYnKZzDOhcgnEh2lIYI2954ZkPS+GNSjUV
Bn+DeWKkSXtM0kuHv5QFzTAhmluufKZoCDBjL88LXSRPseq9J3hsz66OnY5X9L9yzI6zY9hNxhNQ
R27iu+XwEwlCjV3B9tIbW0NzwlOY/Ks6nB1kDMgurybE3/wp2jzxN5YV7gH+NWjmKkH2LeWVp7cn
M6dKbI+q5tzwa7lI6QtOflFkpeAgBDuzkUsQrlrixvYJP120gxyXotpmAbqL9zmMZwqdeiieaRyD
jodw6PRDpR/67tB2B/IWF9LPu4NRHD+ahIxA84n2OKiKF6QeI5d5k/LZkwhJGgv2PJHMDO6wR+fG
MEM2Fx5+HfgCiWVbak9MKk2Ripveez6/ziC5RfPT0ANTjozoYBYEnQYpWfOjqXxDfrogS3h4iarx
RdqPqAv+pv+WWb3BlTGFw5gLoS+BPfHFWGCv0GiA02qzvuFIxlKCPMt802oyHqa9/RcNKorS2DhB
vcAOY0G/azWZilTYknCTIQ2Sx9lYSIQYU42KJkNd4qiET7qYThHjzBhK2VguLDnjqBhDB7g/rBbG
u4DyMHMCyJnyEeG1jMUMmJGw84D+9X3FtWa2BJImMWONdmSnOIg4rProUMIBR3xyaVWyxaiVCr/o
/o5Ag7Z9F3yiyw4VxI8A6eAvTNpuYtz5ZKLH+3zeqcGqCRGHMtz7AT70nZ/XO/sPDSWmtyehC9GO
4auJfaIXlqAp0QR0JEKVLbJBr/WVBqYPQtHwGBLUIM4wt21O3vZIQCm3ocGEFcJK3PC5peAQ4dl4
7c1lY7cJps53SW+yElyevL60OgrCQOEveCpjv9D5Jl24XXnBY+7c9epPTTvTBCeFd2hvogLr7zqz
jr1bryd7zeThSch+jUnFp3FG6wKtQEXCRS9RRqIgozRegVIOlcJUji2npgD/CcQtZSDeWaEZp8X7
pnQuOc2D4Ky8x8GuxiWZRltIAYEe++6MHuWhrvyRO2v4CpzlkXIujZzvwNp7rbFDE4Gk42GEYDPg
escrCFJGEjDTYjTKT85ULxs3Ccp1tEuC/SD0GBuqxbHmY7tLKSa/iHnTnJZ289JrnyLZHLCibep2
X9fr5GajL7WnU5XBrpTu81QCN8XkNQxAuOZW7RlmH98VryWEzNFvHchFyboyc+OIyewliew/zCm/
TEl9qIUD+KAFnHExhUQQVBnNt4dvoXRbqk4u9G5VpFhvCNwSsjcwWsbLIc6mjikeGubUedPBGbZd
+J6YJyX8wvK447GNXoI84KfJXkz8R/1+HM8tvI69/FngEghu2sS9uqE0gAnOFO2JRlkaug5LM+UY
I6A4cziFVpbHKc+iMwhkmW/jU19mT3pdPgG4Tt0Ph2qr9nsrYVbIo/VnfNSbRzdD/fdGGBgz1Xai
WpcmZhnV88yoeAZlI+0CxIinjYPQM1IPIB5W+iY6RpOqYqSpOmNF6wHwFTRSvgXuTt4P4LcAVDEx
I7LZ5efQRoCktlw0PSb8mHOy49iU5qYjGgiqi252wrSOIGevh7skeYN35tbszt6DPl2Za44k5K2l
GiuMZ2bYQZmsLAjQJT+1CREjS7oukqcGUE0iteDu8QiRfpiMm8yMwfn/y5AtzKGpFQQpabdrMM6l
Ub5p1ceG5JiAlNYOdPnBtKm9j8gCmQx3gWFq4o1j32og7XDH3oGuQ8nCCd4rSF7XCRp7sKxha3Oc
qNRzDyFxo+6eeoxDiv802pWL4bM+VOXZcLENcsgQBqn7jU5a0s3CVsjqEAN5x12/xNMqzR5hZR8m
yLN2PzEVcaAMz0BE1AktNUMz3Wz8m/ejP97s+bPuT4O9bDp87cH02YPqR92jog34hs4MhVCYzBzv
iEtSpi+bPc0RVHXoGtY6jQlY/Jxsi/aIPwfo/YIutmuZAfeZlNC70XMf/KGlCOi5BRK05upVOF8T
EpEt8WCZvjmZa8IGQ5jwhSzWTwW0qU1f7U5fFQS/VC1tEJJ9BusgMczXQ+r5gZ0+AlA6Y/HHhWPR
3eYg0prA9daME/aCT10hALmKX6hcBX2smIEEBtrYW67nSj3NLpJJMvF4PTENF/Bwph/45Arv65dd
o2rVwrs1EJ35lONBb44V2net4wiG3irQF0+u8aQMNQEHYo7MH6Uc1wxyfiAPhZ5Px10BrqtyHXaI
j2o0hkzKyYCLafJFZGcCwBXqsNbMfidrfGymfdneApdtEnKVZgWuXfTBPdHCwEBa+C44gAtr0Dbm
MSJaJS1ezaQ6WqBM0ubwK1LrM0nNm0AJnZAe5kzJo6wWF6UaCTEjBVpwU/7FuLXnDumt0L3uVdfn
jecwWmulBlgs58el/+ywLVV5c0Bo0xgnI7R3pcwVR0Mv9jswEsRo1oglDlGDRWppe85NIcOJ9WpS
FHceOwicgnTFAUDN4VqTGWMWU5qxsJFqAId+AaXlKqpoq0xNg2dMv9wC3rH9qQEBASYWZvD1Kc6o
ZC9IAyKlB6WgPjSijWQhqoI8gHSUGnrdZfyIMCVIsVIhYpvSD25WPrpWrEbTzYoCv2JaGD9cN4Ar
n0NtjTD016OLckf1sD3oZxvYXtB+bHuaC1tKTBK+oqTeywpJ9ZuNn8TGC4SwTmQRytWl4Ct6Zf9X
vLhupJ4caB9h7bmcbBIhdaoQBelrjDtLfgdqKc7PuiRN3BpfFaX2p5yYe8+WuIfCAJUBaRQuFD0/
hKs41xFaPig21yARAgqZAZlFGHj2ZqoPdXdpa2uvF4PkULgWU/1wJP+Gk+bMhuLZO17sNxb+MY05
aJTGWiBmI7IGaqsDTb0tSXrK6d1l7DqSopimUwaOxrjkFaQiKkIaT+thEHnyNq5g9xENKeiPTqKz
jRC1S7DfZ2dhf1u2QB3xGWMHJkURmTz1n6mj+yMBJyVugwAyhenLWVHvehpsEE0YC+Q1NaVRdakM
ZkyeqL4sb7d0x9SjpCcpE+tC+80mf2iDQRI37eClVAquFFQfgMJq/FOEt2W6wwpO/btSEdOpXomH
yOuACWrMzYt8xUB5NPUQPjtPUdem6XfOH9Mk/ZVXnRKzbj7WUkpaM+3IDgMUHO6zktDLkhvMO7JR
j6DboK9nRarlzUWl1TqbUbroK1qepb1nNSALpHBLVsqEeYf4mnCrXKRdgc+x8bXpiEb4XsMmCWhM
pJRvVJy/xS03v1QEcl75OhfFaiByNN2E8wdfQVgfcSr8gqJQNIFak6SQEN1zR8jA+cvI+9i7irJE
wKoQ0tLkbJxCQDW6SipRwQwM9EPUhhpC0t/ZZWpMSZSuqbeM+ML3UJc8yBDREhISFRyZFEIKECBM
2cqsR62YnzieHjwAKpGolNypCp4t6khNL8ENYGLJBWNjy5KZwvDdxorHljRTVGvmG8MymWR/sUt0
ZtZbCL6ztF8aobmUae6kbxwQqUDUinxDn28UIEUn0bn+GK4+vrh1u8r14tjAvQWwIPIe5WfQSsNz
mQT6TMhnYvuEFEjjLk/Se4K+RL7VFf+agsIK9VMAq1krz/LXQeeuCtXYiPeCcjenl2wnei2Xjweg
mAtliJy1FB0i7xQNpkgBlPxSuHfR2WZBd8yxTLnoakLrc7DeI953ANrBPxUWCi0HysO6BMznQ2ln
x8c7G2MCINBjJ8LzlICIkVFbKkHoLGCNwszj1+GWMUaCMzgaA1Yyt7hLZEv4kTt/EgNFcnsXrdhs
YfuG6XkCa7PREObaeYKKrydiyumiw7T/Vo3tlENaZGjeuNyQ180ELU/OfekPNq8aKaHPragUN4p/
Z/lw8SfM16jimJo/llzddaSIaNi+cHNUxYw+5GJXj/hKhFGDH+XYy8JHkTh7zSXnKBJAxla702gT
hQR6CxOXXnvDWTmsl5xC1HIOGTsbc30IBm8gYDKD94mU+XJfwFr2Ryv0dkOxCaFirB8sg2LzaC5i
UGUwfFssvjZsxQWvfGYcrrl5yaMLBHrBoKHYd08dGvLgWce33BytgS6Gyr0R0BjKFT0etEL2S+Ob
Db35pFGO/c2NLap3VO0YpbsGTwIJFszuQWDgGVtuspGMH8px1zjmy2cQIGI7j8W3qOyFlZ+BZVBT
Yr8k+c3cxyW9anEdSN8pAUxPDNVlvFaiPw6cuVT6jEyoF18m5HYVsw2PbTBvlHzD51nH1NoqM4IG
sFt7gvSVH/7D5ZOge2NaYa0gsWle+fQbhNgBaoyFzPG++BFReAkWk8skwE7bevG4byf7VGvQtgDo
OQd0VE9rPcRCW87rRDHetQSCKl3Z5vOLCTSnltOTVUFF85bDZNe7RC+QdwHg36pcs4yp0yTENXqp
zLO08bTwsixAtiDvttpIghJ9MHelM6yy5C3K/qBtwPyB/jISrVRzoYPBeRMhoMnyFs+mAFPs28Dk
7Lk6ifrATlma2ffQcYFWsxkRYX26iPfHg2bmW2T1Tvqjs2hCVOKXoDzlBXSiBCTDRwBmmOMeY3NI
u1Ggvq7eBATjjlqJHV9LVKwJzL29AzdIh0/ngAW2wnie/Y3oia5l+qyPL7xOF02HyZuAVAaL4/vQ
ZhfNh90wKdYgH6QrSTTeeD0uGCvdAPSZh6hem0AUM6o0HZa/ZO3q4GeK/qyQnsxAZAMhPmOeORUQ
boBV1ikuBMPyCTnYRSoDdJhwCEmaKLzbF5VS2qZprsidLFlgk3svwuNY9ZggVVFnVTT9xj0Ksaeg
5OrOAYyHwzIlyjfFt1Z2/yzUvxwSWJwkxpja6P8PA/1e453zTMBbNRYCKFyziUHSiV5HQQooprMn
G/3kNK7seh3JRW+cQRMhUHhEWv9hdkhgubK8YqMyMQ+cN61+UiADjUoFv4zBxeNI8giHJhHPIh6M
o+gJr60oDSsujAayklm2LPpkoPIDsKMCRL/GPp76g0jscbd2Z0Src+0+DA3rqXxoWP4jSnTwUtIU
eE1yKOrnsMXx7TWHEROxwP056baGwhwOmJRW8yniOUNdWvyyJbkF31XevBToHpTGWgVmhFZpE7iv
kNp5s8UAiaOKuWANzBRqKtaRy/Ba580mrNDF4KRTdldwuR3DNJZxJVzJrF56ncIk8ZGzK2rx3DMx
cLLu8tEkjMFm3M4yH2ZiIjmEGvVdgGBkd+J5FkKe59kymhg1Lo9V/pKnARgmHUFPEc9wRtCA0EKd
0hKoS7V6sRj2DDRVaEyDQBs6rYwelA3KcTyaSr4PGJVdIUFuddx+8K68xAyuW4v/6n28EZVBRIyT
fQ5Jrq4ciaSgsW6zF/bcBAbNx84zm1IGTSl3NCFijQqhXtCpwFXcLYl8fsblJPOnCTsAj7bQyS5o
73tcztdg+WLLg8oSUXeQvIAA5nopvUviYjbPiCIjwQZJJCIXMAGBpKTMhUnER9jSAts5m7XvyYVL
R7hHwhkZm+n26S4TfzgiBpUPtY0Y2zn+49VpzhXv885MCCoqf6Rt4phgCdF4rNKczpc4g0ZdTzhJ
gXOEe4fgiyjERPnNahtYUyjIhx53L+E11TbmYqLOL5tqXeY/aTHvET7RYaxchdAHioBGMgLeexh1
d/nSk4s5RQ+Bmawc0G1PX1vBoVLwWbxXTK6GygLmJmA5/mui5WpdhHOEOOWnsKAXCK/xfFLL4pVF
0fEYgQ3Ii2R53UxoQelDI9GKfs/0FDMinorkcIuRMGwXvpiXyTUptR3NekIH7hoMzWV3lR1ju8nD
mrBMcuDan4IB2AyPxXtTK7iwUCuW45dNpTRq89YleRgIbjGx4wF5cYoWyrPLAWUX+xbMl3XSmCfg
Jtr68CKtsIvbgPcQqn4FswH6Ui/w66RvGMFnYFH5JO8VZKIt0G+K9XJj45JC7w5xzIkYipjiakZg
PPz10i1/qzInUwNFJRd1PibnGkk8AgIcudQLMXFuKjp1romMDR4iBMzlF6V57nNUe/FjUXFxUDF1
xhVAD+2aiAIXBHxjm/xqnUkeWws6HTNMdWlPDd7wWh3xdx1zNX2yJbyfxJBqG0EoRiAxNrn0Ztpu
XQM0Sr0xvxuayc4fTY65WTqyVN9l384CYs1LEci6URnq255YTfJ4VG30xflp3kV3W4zKie1EWxuA
9oriF6AZWUiu7xMaR51RdxzSRA35YdhvMDKIsFjgELbh5OTb0Wwe5Ztk28jyC/Em5un9f5ahkKJI
YYKH2lKbQ6Mx3rgLmYPlYRSF8mEqhzdyOwG+zkwHMUnXzohYnEgnxR1aktzdIvo36q3mNqeRbAF8
xsgWERFLUgVlyIqvlZn3obfVaZ5ovBnd0zP128k3XsowICofy9la7Lo42ut9BkZSI0T5yUdrLb0q
Ghv0Q49WhEpW+4qDjmizbZj6REIt8z8Dqx1aP6chCfazHUBvz22JNTGSqff9uiLKdIZpGc8D8y40
K2MEPIN/daIQZ6aBFfMLahcyuwjtbMoPRacioNQC0IJJlSb5t7+mGAJlpl+rSRwBecspmnRAdxK0
dg3zcZBEhh63dZhuPPAO9OOqfe4iUUYzuLyuvnNqnQnUslcZaGhL0d6vtV4/JuGlI0shhA4WSZ3C
9jW6tcK562CcRkY5QLk67xH1JsJBBnWg9qqbrfkxWa+wGBZ1s6P5oq/P0+eq8ASBf0qQMmPBgs1t
uFlhe+jhNQkHQfKo1PGbxHQIN9l1xJwvPA2YDJGHcfWtUzvZqS7EohsTJROjbUY591ZUXOIGcG20
cbXimSkgSOHxPBB2mj+7JcNOnovtAh0xWj1N1XCcKm/j4vydSLa2P5FjLIbBeatvS20kJceAwcDb
PidkpeYX0xTHFqp7Y9shgy3tYGdZ887IdcTPu1L5iy9jNv4JMONGxH+Ft4GxEEVsbAJ2tkUmVYHI
oMkxXjCYYiitg0nkIJAHpUKafyUcg2pKMkl2o0YKKNbptwvdY7RbjYqbiwI/PleHPDnWeoaUVfTP
KeZRbtU5BRxJ78YIh+Zt7HTXQwPBGsykpQX6g1grEI1MTMMyLouJXtIaSWmCaYbRB/HmXG2ac1Wd
3wtEJG4y+mIgEBoWT0mDdgTakwZKdNrQkfj7AOelGpgoH4vwCZYH+acTVEcwciiXiRWdoQ0IGMlN
fSWnHeQ4vmpt+Mqjr2LBuMTYmS0S0P2cJbuBKACRB5Slc5FWlXcuW7oGo4r43DCbHeuUFLfEb8ht
AXjE6XRldrcS3cvBO055/6AYqG/S9WiRM0XtnqqQkgCU4NtE0N1wdxlil2A5CeOopZQZFR3I1M4Y
i4y1kOeBjHJpj1VUAIXB/kMoIHzHfePhifuZ0sW3Ojo/+l3q8FHZB5hw88+g89GRF4R5z6/w2Kxh
R3+VUoePOyaVIMwd3zYw6J8D6tc5nUinumrGq01sJkFDHSd1l9wVilpdWY4SaCNprbzk1GFyIJml
/SUrmYtzBSgJ9T1C0kyFt4XECnz9Vc5tqGQL7k+SAbC3LAFZE8NZYvE4z1r3GhOSIUXxBPuZIl6O
OAVo/9GO5AQcOmgxJc3FDm4wrSaCMDlNpuxHiAzFPAP7KP0PoAPf4GbqiwPFjZxLrAiODRpPuez+
m1h8CtoXYbQEIZEfMevgMELoA4yKZihBBw63LpvYEcs0eDSoCFiQ4GgSwwNTLRx4h04FzwtV02Tf
xDeS15wIZ1QvMREvaAP4J+lg7KTPSrilOutmhGedo7gfNgOKENv6jhSfekMethxgKcOGsouymZx3
md+zYFKTJA15cVBog7YdRDfCj+NDBxUKmUla3DwYVc34hDUbUHKeI+h6jFMD/CNcUX9IuYTn/uCl
l7q/CeGAtE5uZLfYZAq9NxUEVQY2bsTv1AYt1UyB5IZyocPsPPwAfx8d6sUCqM2F18DPknaP4/Lp
gNyjwmooZ/HrKGCAVAtxWW4E23WwNk9QLoZYZlp+4d3h8pys55iZTgUewraON5qurZaNQu/PFfoL
2IuJMO++TRUpq/YjAEvPMTvShGBHiYh4EQG/9ZaxHJAkK0QPkZ2xnTE2q4p7EGO7cL0NdTfpmCZd
rUeGtQOd2/DP1nqp720GcoQ4gzJvrYHJs+oSGPU6Bp7DtlxQfYr+ZvYMrN7YBQF0BYQyiC7CZy4C
1wkRhuldK4OgpuAHcNZOPB9wUcSEMZXtuIjinqEtdHrGK2cN3oQLBly1NB7ShfHno/pMDXT17GDt
BPoZ4qZP1Z1BmZFhc5FosxEDLAJ5tfkEeCNHCm8i4cpRAWISQs7E3125UUFv4xYcNfHOtmUAAKFc
os8dhouUnXH/hWX4f30jdEQSq9g2ubGKdxp7gJTqDz1IwQGzuOBuwZ4uky+g75Pdll5z2yBYi+F3
FbRWq+1o9wc3JwQKZlj3hVqSXALZrFqs4+GD1Yy6J4dzqk7SczqAuqbBP0cweuesAkhkKaQK5/JI
ZUPxOtcEPwG95fQKXk0Lm8JHfgkiL+3iEojVgBGBeX6XkWNOhmrYHo/ye8V3VXXzxo1PNnU4JR2K
JzH24r+Gvlbnm1TDDbxdf2lGWCiQQnFgZNWHQ3IiihqT8zoHUG1H5Ck0Dcsql9OAcpnibiRkSoAN
/Vqyr3CGIK2RhTACWzIktD8vOd4cj+FNHH/kfBRKstEab6M23WHo0Ia1yi4r6I0R6FgL6kYEcLoy
nAqa1Bj8bYIzz5X4Kem9tU454BnfjvEdd/kL8p9JxUJ/Nql26Z+FgCVigu6+iRnJyfWnknUUmmQK
kq4QmRvxxqCJ3XeJu2l6OBqKw8BjpBYpAArNptzdykSat3EXnEiGcI0qsqvqTSgoJOIrL9yqJIko
BUd1op2Wcu90KOvT4rRk1kFyjQTQo48Uao5Kv1Lx2rIpI5qxtnqfLHMjkS5Z+BJExV6rPm8MIFCC
308PumIp7iaXXVpuxF4jwhuJxf091dgsj0vzTJAAa6+eqlcCVyXwShz9RH4jBDIURBsYWRD8ijYO
f6yIJpX8Z4GCpG5Xs5jAe1Q3yDuZRmNaLzEOY5MrRKoxWmfLu+oZqdJMhWOd4D5J0JcuGRqopdol
eJyFoYZbQDN5mO0bsr1fjaQMhJoa6HD6nQlMVuGsqTjtf89A/v9Qz09UCOA5OWHFQASAisgRFusx
UE1MjzgA1NushTskbVNS+ihnfk839xyqFPWoGGkqfhVwVKoLiaA41pBR08n5oG5ikRQBt8dBhH4s
duyVC+4mH3gOq+2lfgiZ7k07M3uiwpKwRk+FdSDQFKFMzJ6ZZAgPviXaS8TOgCD8VCnEZLGCEHAg
SUclplqpKtC9NJWfoKkbXWhO1N057yzilfbyYKPPoT2a1f1MdWIQUCbpw/cJUspgqOtrmH7rbrTR
y3fKOpt6lfaOTyOftnLzcfQCmbj6TQKJSImhYRByHqhKVhPNEuCUvDzQeyUhr2j4CW1qHm4KTo0p
R1PolmuEDdRfwio15G5V1nj6LerYvVyB6NFnhhqK1DuY1atstbE7lhVhuAyjpH1sigNhZ/xGhmZE
0Lh8zsDmwqIZNIlckCYXdU/7FiQ9ecPSktT6uEu9P5gOIn3YiEEPA4sNz4szEmmMhLHxh3eXmwJM
Dh9h0DnnAM61SLYGIqjCirHZM992mk59gCWAzz70po3wzrybhmIlAhA0RPfEBdQHyJjg2ZARk/sG
Hsoh3/24vJXpIyO3hdYUjNDibkq/Avh3Hc1CWJwM5Oby/VKgUIY7UKZSkdtSPfXvwjbZQ4E4CLW8
dJqZ+xzVXzPPB3+mGJhlu7EwirgmJEfyB3AhgSClP9THEWLenISZZXIOUXxUsTTg9KLGDI0TKHNt
MWgnsJpHW6t2RBb+tgJWCB+TKrQo98ZLTi1hk7mCFRmBBPHoUjt4nfKAjDPx4j3ZVZ8hRHbK5JgK
6waR9BOaFO4TTBZ8NCFBu6t4QDin+txIcVBs6JYG4xcHTcp1a2F9J+EHMYU2Z/thQRxhXVUQFFGN
ZwewYcNZh2Xiu0AJcjELJ4AkUFTVIpVFzvKIv4wchoyBeQbdOmckwsVCNIKsvrw5B2rmy/GCV3lT
F2dUWxsPbZD6pUYxyQjfMORDdgtn+kQD+geV88InAw5FDeKBFfOOQ5cRzUT9yJw90cIKjG/BUnJy
Sk0JYy9QYL3YkqzTE+yQSHecHzQYf6VUtyK4M+wf/cuj/hOt4Yi0/Velo8HWG8ZW+hA+cLUy1zGs
ifz8xrhqZAvWGZqqJjqlxqMTwgSgCBrgAfVr5nTrmNBA1redNk8hISBwikdjedQGuRXjczC8VPpz
HiExI4xkxmzR5X6fxE8p/Z8EPGB8dTGCMCK0+WNY8wGakxWKn7mmpLPIMrD1CzhYob6Y1YziI9pU
9SGA5GvrFsHJoXDa2xi2xJuT8ZffkPS5FCdwpPI8Q7I8XLSlooSw2rPJuuQOVhJrW+QMmeUKq9hq
RJ+iBW+w8bn1zgtfotgXnxmFABdmZDJ41bs6JHoLxfYbn4gYGP+RXPwx8QB40IQzDFASlfqGm7Jw
8LUxICku72r3grPMmLpdrbEsfYD28EDfoqLucdfCHWLv4BJgQS+c6P/EdC+hpEQPSRtJdqevmTWP
pjnlwbBvsEDhSKAUoITnICP1lJEkofVUaxdUbmMRHN3wRhUqvSRKdbQKdXP1YBoa9TOwnzUI6bLF
HvSAW26h/9TUr7iKSWBTgfAPbg0ZHZ17iqqBaISiCH6vFrmrxPA9Yr4FMmG+o/jtFMhjfrhDvbss
lJhJthWnRi/hzcGxlPLSBuJ+Kewbd8mk+sygYBwAmn5IYu7ljqlCqmmsEzyldrfyuisvWJqgSTX/
omzIoV5EdNIm+i7PCCFz8Jp/0ZmJyh/YQA4ntSV/DXcTxV7CuAg3epOQX7Zc1tyHhhgMbNjJQco5
iHy2sq7+48NnQ7sUi0X4pXl3QVMX9jPMh6yJubG+olLdWXR9kAk5TsfRM1Z/Y63aQFD7ktQhpKzU
gC6JNKm05MibafF5afCLsFYA06rT+uoSIOTjecYcWeMVKUVumU98MYvfy0Xbp5SJaYnLZCSgNPwa
SG2s83d2JK1djmCJbwcfmns/QMXMnuBN0kZVNmEe9YHjh/UJpiEXARnCEVW5rOcE2dmobUHBJbBQ
bvAQ4xjeIPfcVPrebK/A3jXjXjkvhNkrXARvFWYE7ucgVY6BRkwVqV5J/lWiBbEJChBouXUmElVg
YKKeXsHE7ujLpcJmFQAQEzlkKL/co1PJXvDbHRw0upaabqrGeOg4ZM3qEmqMqpLueO6pC7hLuGkE
9HR/N7nJzCaZo1w/IrSX2lP6qRqLQleRt2D0a5MZoSlrJe9iugG/ma/i++ceNSjSRkJOKVNa6+7C
+wKDiCvapXqN4DSor5YE2Yi9F+Il5Pxn78AtGQOHIGthOVM4inYg4fqzJgYXcuFxecvPR0qSTbdI
1faTRggFUIIrdiZGzZZp8WmQoS3kRo0yD2EbF56YlExmO6N5kxBQfhHhlBs19H+D49SzkppkvKOI
lFU41+eKD/l3Sg1hPeINzH1oRQaHcJ/WXBcoqMOLtzAQDV3NoAGQEQtzVgv3WfDsDk9GnhS7gGQ0
kAoqOCgn6iodeFPdsR5RkEn4w4OwwaK2nSXUOeEv+Zqg2I0N04myRhhGPSSvsUKHwv0FzF6FySOW
4ID7fjA58j85t12KMEjYAC8AkosLn2sAeqxNl7H7QXPKriO7nJidnEqCz07D4yv+qXiwVxVMDZC4
L3K9toXNj9+lDhdZE6YTyZETRDSjB+FDlC2ttheDzlVJNeJJmK+E1JoyeRoe0qeSEokDgp3cYHBx
w+/xs7BJIePMFjoAl8paslgEjAnoRWSF8rZZmKysjJwArTO2FlLfARme9Jzs2ol16G0ENkbDRJ03
IrHMhjP8xzop9mP1NzRheYKfibKX39t5vgfk1mDgIQp3jPaKMzKp5jkmMpRDZ2QyYR6u861qPdNR
rz4H10NLjp+/wjRNHBKXgx59ySGtwJuxD4DpWGkLSyxELCmzgpnKQlEi63pQYF7ASM32LKaH0d5S
V9ceWeAPFtQxUkIC7NUNYz7yca8G7zCugGjGA+Uek3549kSfnlTJ87942UuMk1XZqaVvVOGz2IWV
cXgY0ZYJf+dLye6Auu/cbz5ahvf4k3gsqHlsWvda639SrqV+3MeHMYixKj7PyXPXECPPJCsitYH6
zZWRkjW1RkkxcTTRqmkgrjVZwa73EJWhj6BY1rZhM9sb3JCbdGrmL9maZfaC9Vm6GY4fCAzEsmdR
EugId6l84hrT7VHmcuf/wLceZpTSJePjcBcFExzgFvBCQ9UHHFaGa6s3dsNwNkisEXtaCM7FNhe4
WOLDtKz5TUrxqCkTBoop6CbhSMNpXMt5xymuJFfTObb2m65hSSFJFFUBZZow3jn+DUh+D7QsfEFa
fnUoOSZ0Sx0mgyx/K5uculmEpTW65Gnu93KZT6BtYtxP+Qm6G5wbFLalw+QF2mbNF+mUjFXsmLu0
LvQ19S3z3tt6F4SPbaOTowPtxdAVuowQFcYgVqGaDC7h3GyML9G71A5KvFVTg3QJEk1gCgR/puQX
PVx0YQ9wlEldz0wvLP4FUML3+EwKRdCva31jMkej4palfFgoGAadg/oXrWcuzF5qbql1xwrwBeBF
/BfB44QJnGaR440CDn15BeIixgPQCunRuXT7cFqJZkUywQyEz5xe0drBvzWpPPptxLTOyvu9QIQ8
AyMR2FzLfxIb6Rw4UE0dKWCgWCnLmfsXgNFWA583I9Ucf8hN0syotNI78LQLrMuxmnPnZuCrqnV2
CF2S16WjkGGEC3chD9LkXtYG4JzuXGkQnvshucu6k76pudCJ0W5H2RaOSW6OHOGTNNVxSLQQBsTZ
/00ABoIOmXFuqusw2MTRQzMfqmk+z0p1jKuDycMRVt50fzpGvKgx8USRsh9ri1ihjjyAdmtTA886
UeQIG8EWIM6oMhmCBqrgJn7BOJBEp4XIfxA8jCC8AbyORRlto3djNHERAYMoVxBYeWQJTLKFtJVr
n1FKggG3XXWSa+etQ5qCUun3EgfYd4FagUQA4bxsOHmtvYpoICxWYFlR1ro/GuaSmuATCR0IQ8o2
llGDrsYWFD1j5EMkoFau6Vu0lXuhUojEFQCXBzDo8F10ld/RpNwSIKuwzI8Gxa+w9twr0p0qBumd
pJXm2BA6ZPD9teBHdiTWLCqTGwhU71GtV4SOWEiiJPLA5l3/chg0HBL8JdAp6FlO2yyWCuQdfNIF
hHSNuyCZtv9h6byWG0ePKPxEqEIOt8ykSIrUKN+glIicM57eX3N94bK9OxqRwB+6T5/QwkHiFcqW
CF0DmPYYp1j1FNgYzBycjHPBF0IMxFia1AWglHTyLCZQBUiWcjNhncA/xUCp47MrcCtLfGyZuS/r
sF2/+KuasaBqYDbiXkogZ/AGCKkTO8Ycr/JVa2osuDvCirFcDEOoZicIysrnTAUkqGQUYXkNx4tz
tur/YUeF7Ngh+HileCnJFKQmQAAHagWY5kPGXL2FCOlhinGvyUSR/2CbvBRYkI1WR/NaAAIukxkG
nIMXPJWkjtBEYVfVOI9CWRJmOZWjqmKOA22a9ps3AsYCkuDx8MSrbQSmo7wygairPtrwDGroZQJ3
AK3JLMhh9wOVnqQ2i4eDeBNo3Fk9MBOYntRMQ0tPVdy3vjaRKFPi0schzoTHiqcdRC6BowQWaGpy
AvhiMjqhdEN/CfITcTSFDg5qZX2Sbw6Pyo3LtQEXbvKUN7anyveLQV7xaljn1ZPTvtIu2ZyqaIYa
syQw6nWavXf/wyCgw2Bj2Ua0NirCI5T8SqPrRnfYCxrA3mFdBV21lY4+gfU0OmtRHblscVmC0oLn
fnSkdfLcYSezDt4n3tNLO50gcGO8UOykpL3Toqyr1IKe8Zim70IJNqf8WEMYswM5IRNIBfqLiEx0
MAyFuSQvT0BE0i8qoinjJgCMLzdddZU2a0Cx1fTMc5nD07/kEzlaq6hd80MAHHr7DHoGhQk9guhB
fOcRjNKlwBLNjIUjU7fV7T1XKKV5yS2ovdvDLwuCM0+1/yiVZSyl8WeZwVUqwhyoYbHaHJMJIJov
NKp7psFsAl6kwEUM9QLoMfDVAUVG9EW4WJLidJJ7gWUkVYtDox0m4QlfY1c7UBLK7U3cLvJCGmir
1s7SMbcmRw21qzpwd5E9AsOwjXjDrNP6MaG74BPKfF22NuxBkBjxiBR3sgBFvMwk7NRCPfGXKcVG
0GOx+W/+BlgUos+oLO3+5mSTqLP6YtTpA6W8ipdEwuPmYKpG3KcpgXWdgcUH5jGOSwIKXL6azgVH
RJNurj26nbbjH4hTURsdan1cSoHCtjTCc19F2y7Ekh78NsS213CrB04hXR25jIyDqR4H/azwWp3m
N28fFCYYBm5TUD3JGc+r567dJ+qvMjBjjuCyfQ3TxUfoGJbfTv7ohQ8T+cJ58lh5R1YQjqyfZUik
u342cb7Mfkv75niPXX0E8/Q5RNsMcwDWV2bhJVpn+6myDhrRQnR8RUfZy5JMoFODy2xhGmP8bCNL
WQ50LFkRPMJHoIXARZZwGTTc22mI0DpcYwpgmssEp8bxHE4Ys+IFdB+kUi/L0d0hwAJ9VoDZSO2Q
ka+6vZ+2I1RPjBfnk9w8Y9cshHQ1eK8FucZltg+cV1n+PEgpXESI7dIhI7Jmusz5K/orvot4J1AA
hPClAQVq+OeT/TLwF/IrQZ05XxSuJ4RrnFT84hwaIRPy/KARrZIemKL6OMh3LYoUjDYEyfMYNIL9
ibebkoFB93BE6isz5Q4OB7/Cib8clNzcowKBcrm18E2gJ0hXy4kqfByZg8k2x1OApJ/sQgtHN2Yj
roH5o2Fo6r3kEDgElsrmU5zAbeXMl0O6SUF5lUsG5T3hUFG8o9xWhof16fQn2YiyDzWQrQDYTSAP
ZszQp5hyssyr9kv4ekK4NrsvUdaJnS5vbYY5UoNbNanKQbqFxgaSzAXMWShzCK39DBj/zPEr0I0C
r4y+ky5QeH7yUFgdAorNVINUH/hQIaBhNiL8RZkQioxDDkDBqMEPlA84xndjcemXdMbmAeKOXuUa
dSD7QH5pMNJEcjbeHRnpXULKOCYXSh//U6N8L98q8MFqGHEBaYLka1JMFoxyEWyxEqCBNahthOHn
I3fh3jWiP1lF1DG6+d15GEWqq1xhsD8LvUOnunTfhd06wtF4Mp5bvNatbQo2NjyUBoev9uiGVxML
/gGh7Jr9iQ1INR+UAgIVKgjwG+jAffSBb9CAOwr7gRFfQGOUlN1SmeAgRMRdbvkVJa4kTNCE16fB
Qi3nrU94kTBL0OvwHRquesh9tUfzOm5VkpuUZJ8FnyZURL4Lw8Ox/eclj3zUIf5TXTAEoCUT1+nU
LyhTmCFF+mOD+o4hk7gdMWIAGu24EPxaf5KyjZWGUxFkz9OAzJtzB2E11Fj+oIyBmowwy948aD6X
m/InTbnUwXaMq27JUD9eCyNX5v7skVAJTzZ3LBSAiOqSrVsBKcnLRjA1mdq6VP1NaG3kyWvw0+XY
5WoMEjA+/iCQhEwKGCxzLjqUwCTjUPLLRimZNun1c++5S2H3tN4txXWbzQBMfZL+K8yAG4D2Y387
D8Oi971N5eIKxrvwqRCEG8d8i69eQoSUsU7OsQ9DB0tduS4mVryNL0HCeMWLn80C31vYQn6PkSQ9
GlAOPFHaosHrFgOli0/OnrnCE1RNn+/hExV0ZO7LiQtUzipRu4pZJP4T8KVbS18ET7znUmV6AWN/
/rgTZZUrbwXzjZPFQ+MiEy+HgSGm+B8g7uH+5Pxg8RuwqBJd2/tFTIKIuuBS8hn0cYV2LctREFOs
7iFdtKea0mnEt0aGxaY/7XiNuLqr/S3rpmunHsJegxKur2I5bKEzJ+adOxhR9pv4IbjIAHAqrq80
mInQChm53Q0tTJB8mdQhJER+cAAdlw0nUIyBvqS/3isVMh0EdJqZ1DL/C+GgSV6SOOXmTripWRbY
hVUsYpddVv9jC2TDy2nkG8vjEElfX+v7O0eUGQUbmQk+Z048QsbnUka746zIAXfwToNf1WgXEib2
No0NXaoGOEwjJXufWV1er1ysEgZoinV7hX85D/XapMCirHR0Mr1eZxCkFrmIFHe4gQbNuWEmJr87
MBHOOCbif0gICs6lj0JkdPIHphbjk+sD26k0j2xI+NivbUI/bGr4T8O/oqSM5t2EkSYMG/M3IJkk
2Wsvk/pdcioXN8o6DZ8apkVsCKd8y7QSOizBzwfaQVnnrH26Bc5cK/sinorbCGaSO2F+ytOobm7R
LnQaKu4qijUaA907zX22/pi9fmc7aE91ar/kOYEDHY3PqPe1klMPy/7pwywvevcNpx/eE/QjIHfZ
hqwhWbOauO3jJIRXw/SPX6/Yr4D+QoHigZHkwOZZ2jBIdYBUGHZcj7LKRfWVbrntRDsxPmj1zwhb
4r6HY2EkyOyCNYkIQ9rKioLdggDZ4ZhzF2Fw7yjWntmW5BnZtF/aXP/rOZpU01pU7AWhMf2/DRdx
l9R2jevTxRw5/4W2SIEWothwE/z5fisLy6aI8EWqKei2sChBJtwawFA/hQ9YfPBBaTRah/Be4GIT
aj5XZwCII42jeCsY8QnIUzPE4Ra3HHCgQXsSeztwONQGOWbCNHCcdtdqxDIBcg7RjyRzM0LlkqXa
hk+wp2ZkPqG8pY67QEcbVuugJz/6sYvOwJGSJysTNFtvN2EHzFjuOiQ33Tbzf2x4ngaa58Ok0Uhf
ia7ROMD9cNmQ4psgZmLEj7MvQfHRQ2rBTsu4TcX8URwYHOxu8UpL5kvcf3cxgIt+hopByBMTlxFl
xnz2XiK0ILBfZawqtuLDkt/hjdauFPsFfAiQPgLWVVxU1orQV9YYpX+gcJtKZJX06v+d9tj1LQKg
KyogqdA4n4cN9zvA/aVp3UWNZUYkQ+l5xhX9Ox5GkkzqM1nZjHWggvQE8P05jNgrmanSIhg0cDJ/
Y9AuM7UaZ5n7GmAXTnfC1VKp3vEoGDn/A+YwM0erw9wR7w19+GnqRzf+Tvm02Fbs4QT5FKR1zmRP
3+uQu5/bkICR5cD5h80P8NpivKREpsmbWMHk76KeqdwsQgox0hc5QU3GW4lIVTYFSCL1Us70reeS
hz6oYitdedmD0DobNgU1JiS10zw1+3noRIilydokFEorYeTyMXGTFtQIcyTsTTIo3lxekDog5MmE
uDU/dWonYZIH29Ii0RK2eoUNd7UutZOsV6GpKnF3GdifXJhCE+EyxlUaWRT9wS8YoTdtK+Q0c/tJ
2ZAqZ9pLJXtyE3zlQVWBxpBPNCBcHmP9qiDGaBF+a/5zHCoreOexucv7czi+IjPilAdrjCx+pXaa
fpnHzCoyc4qlYReHXMXoszdZt1PDtR+iPX8lFNDobpwy7HUz+2dY0QL1TYSdpo3ad60O//CQCbJl
58AEw2SO6z6ciPytVvqzMkppTDzono0CHyMy9R2dYJ7FvB+MuuKfrqcVwp8ha84m4F9SPfv1LqMy
wJ0kekuJzEL4Sx9WMObgUnNk/JZcfI6nMfuOp48iIOXRe+BJioEUGTRYBEptSay90Dzl03CisTW5
nvj/PNQHDTRUNNz9KaN5y3v4XVSgMpIPXixm0rBaua1ZLuDmAWAH/4tzlCodfji/R6A5TDEomDlk
ZT3H1qkN4KHg0QQliCMTQDKBdAtbn/2VMseylY6WmaBmG+7+0oS0jXWftg2iRTsjB12yPBDKqPS7
MyMyOXsjG9Yyqjt732BFSfnNQUl3wsQEpodQz7g4hfvJb+NTEH+9YU5GcBGAOw00gz7O16bZd8fg
6uAqIBzSAXcOR7g44kjA8S8aYwN0hktJR8RmUmzZCy4mbmYAsBkZjWl9+sanE2817wkquAYNOf/0
cTjPS+T3WrvCZaaK/+VI7h3A/jB7qIinjPqOOW5+6qsraVpCWWr8t7LOF475IjNHkO+BbNwc8xW+
N0AW/GNJcgP3Fj8vEJsmORg61RqlINTPjEQjinAhIbdzxigXz89t4b+xESBjlgzrI/1dTc8jF7gK
nT9ZD/AR+ILUBXXVLWznnStJ+7HRdbv7NgTi2+IdlDZbE/lGttYD6n841YciaNHSo4iEhjr2ClS5
SxgGotSQhuf/ijPazEGpcMTaJpDfwkP50zcUdyi4jxbvPPKJJEGo0W35LgZYG7WZFC00/+JUZiIL
otQELGa18BHlCUgNvnFY23Kf0heE/WfS+5sBkgzVhJyjgRM8gIdAj89DiJLgbGyQMGhxEqOaRF4S
IcnmfIlLi5QwjLoZa1JTkO7ACs4Bp4V7K9PL3HGXJspzDb0GBsJE+PJyqIuwZ4iQfCOcZ/6LtdYP
/t9SIiJxRBtHtRAmLmv+2DEVitILdig0WMIH09tHDR5G2xE2vQ3nf/4gxQInjmDCHPcpFGwvPGr5
s8xKuS8RtNoYXbJIC4EJ1LI5qcyuorvcaOszswM7kd6HTWdRv1OBCnOKbqGxr/14wKFMVb+kJk8Y
nCm/dO8pvYXPXYUQFzZJdGvyM/YhVEK8W+Y2av9jAxXbpKcB75o5zntHA24VwUpn7dcKaSA/I/RZ
aBVwInzwXuHQ4M+ngYo6fEi2PccCvipDwIAnRDUA3hTe6pL7lHwBOl65aymVGG9qEVhnrK9SKBme
eWDm3g+fMkGNmPur2E8ziBcE04aYfB/+Dgl8fpq56LWDHao6xB7BwqOx8u0nxLXCjgD0BPoFgfDB
WISwLiO1scm2ws7j9UrV1JbfDdnnEYbsyttovgYIwi4xmcjihcWTlWQjGVfxLpviRsMAZ42WQo2V
Vai/a0zBxfM7nIeVsJwIpyPDoXCOJS193b7RVdHHSJslH3KabjY+eblV4A8Gx+SDSmV0Gc2y801G
NW2kMhzOT3Reog/WjHErWFthZ5tq/kGLsGkHg2YvxAcK3BhnH10s+sYXGg0+GeAfx4zwb6WUQDLY
UZW0ZGe7PDf6cA6CPDorPVEV+9F/bIMfCGiFdZPq2grfterhjiNbL6iS4VIAdmCY01zyQEPaPSxK
nOPlu/b9VVXL46xMlzJwF4Wf7ckD3AsqVuKJXFmwPzUIgN/22C1bd5dBnOiVbXWbathfLLakmB6D
2XqI3UNjPiQGIDmkEsc6uTCT+6eaimt0sVu0yao5Jo0O73PrqeIPSzk5b10tZEaKO+XgLjwn2NNq
6m8kQq/yPALCoCUdXsuYNpqjQ95w307fRaxvrba5cHjYODgMmGFwL+pGcCwRqEOJ3dhcVoX35tPl
W5h+ogH28SszLXXpaM7WoQx8b4o/Bn6NVZxKWDjsF8Sy4ujilm+NZmwwe9iFyEcjOgxo+oXWb9AF
5ipUW+SBECc9Xj0lP9KouriWVA0eruwunstQpI9QrRH1YMRVMha2eCGMMOFfoFFbSCApp3U3PpEO
uikUJL6z2Id1Rb0idBZ7p2JrN8QEcG8h9YhfAJft62A2dPEqtgfqszCXssY9WCXjL/ZrQqPOtbuv
WpwCOgf0hvvB38dtcZgDlxAQtIfW2tKiC7aDa0gxaAprwkLmfZP8c6S9j4EomXCk1fioj98lHhMg
FmeDr49va86os+j0ZYuc8DSlt7DsFk6DyKd49WC25nq86bv3CWOFtoUscCknTvJ5X9HZ8uEEFZOC
IuFloifzyOSg1kb/jg+MuQbDBCZbGIG4S8G69V4TgCDb/Exqxvv+fHarC3TPpQVkEXTjpgOJlZF/
wtGk6XAV+isk87iyF45Djk4hvmEQHli8IwUIpsMEQXo0Azk8t+JhTm9miYMrlqwuCNpcXuAgU5t6
Kg/O26n6S6YdgJ98nK9hPlvavBF/bUK4izF6Y5TGsdkkJMIPVFQmQ4kxf+J3gGLGHMP0s/A75F7X
XXwGoPTMp+LeiaWT+YCj9o6CDDxUYdDKNBmWMTwcKZSZ9FBvsAqsjK43sChDryETeuAw+guGyAzf
SXizCNMxXzATjNHWi+a/rH9o7OH34o+HMlXY3IW+mvUDrQTxwfO5EPuqs2qSLAXJ0UFFifss7igV
q1XmXCruHdKS4p6GC9dfHP8GVPwusH+hO9vZ9BFLfyk0liknglWV246Ok2+VuC3E/8/JoQeOIB+5
Oyovi1wxnoJFCG84fWgQner2q3KGZRH5wm9hswnonQJUWmwBcRaCyJA0NEMUBw64V1PkH7mWkndI
1CufmwOTx4Wd0ItJ1BM+c1ubg9Iht/peAXnoasd9Ndx0HE+9TMXGiyhQkw6T8LHyt5oaufTopzGj
h7bpEn83bjGuFgxvGNWz7bvbNHY2QDzinzv2JyWKMWA9dCTn9Ech2wwb/VC5BjRNfYv6ZWrxmYmP
ma3LDsZZapyMDbMcb4D6y70XYg1N6G95FcBB4RZIj0MLa2IFvu5zXAplT0Igs/hJb/Y8cZ4jd7Ac
wzMipqIbiWuI3vSa9qB5V0cyYIB/PIBOFyccrK0JMAFdXSn5qzk5jxVojQQ1SSaubnFJ4ikgYo6s
yhfmmC3VkRTJO69c/gqWImormJ4Rhffc9TBuNwyHMHNfZM+kR0LOA4DlKUhOavo1ORgC5SS54SJG
iJ/E7ehRsNaKd9u0trX5WeavdVk9jvpw1LJhMxufgCVybeQYfg5yVGBs2JnO2orShzvWg88p3JuY
H/dVhCqbIWsWklAoggXZUuy8FOulzvUvvgaT4wr9BUob7mgyAKbwmfEqg+0GMDEn3+AccA46649B
h6u9xMwnbSCu0VX2avyvDICrPUngURnfeqZHmwD7onh1cNZXO+NIuSTGrfN4hVGeuf5S0kWsnKsS
ooHFpai9uHymgWMkmpXnUtM3Td6vrRioiGC5gC9m07vV8/CkwuMYsKoaAH4hkQJZszn4eFWMrNOP
XnP84PXyGAsLvwLHpIxwKUWL5scNtCPypwWs402jfWv6zR3EfTHYzplPTftiJdBgJkfClklOgiZ1
GMG5Yu/ZM61LieeePVLQW+4mo3FUARZgWMe6uatC9bXC3nAIvzpQ4tnkYg1RejNyKELqinLN+xom
gB4TtpqhbO7+9oQuuvoN4bEaZUtnahfCfZv6U+kSfqd9SACoOxmrsovWM97JSaNhMEoli4erU+kU
cp9Wmz82qBIxSpdoGIPaMIbaYCn2NnOPPVW0DfVPA2PVR/0otFUdBooG0te2eBNUIncJjql98GsL
kO5RnLtBfiQYYInTqz7k1ymDeTyfhADJPxFf3SH8VmNrLbEyEZPwARjYkFFnswyk8sBvHJnpKs/g
jVxt5Y+SdDi21QVSj49jLOTGeriVoB44MweYxDGXo00EK2wZz3K85xDS6USQR/LDeniWIyuEPzQx
9+F8anB3kOxIabEjHSkHy5M77mw57yGRD9ajr34Trb6fOIaRSINRWU9TDP2oxKfUKDhqk0fd6I9P
vfkYe/hhOIws1Py7Twxc6Kj2KSP/+9TI7OYyfW4HLgtTzLvvJuKcXn2xT9hVmXb0qTeSJEACiriM
4UqJLaSRBP8weFhkWEVCEVFKIiE4n2DG+cyI4WC5fHqXP+B2gG7X3stgttQ72C0ATV39KZdQWCtH
1QYLA0sIgjUEADPhFGCu5tqroO4Ik+1XQ3bxpvlF/rq0jw5GWtzcsXtLbWM1ZT+V80ZWNN3ktc+Z
jwdU1EB6Ja4Slg75j/Eqjco0ybuF+q+pJy52HblpBTKle8WzSq8ull4jPylxwRrTsVTuRIIUJdMg
pjvndcghCEKQ5j9Jfxhc/Hng+me2szLd1z+7c4kg0BYKlmC9Hm3NivwI5Yy/fgvtrqfRK8ejc77f
pJxiYBsVvUbrtNsOH1gyROh0iO5Irtxy8od8sdNkPKDj1o3Rl5yHQ7XLun3MSme1ydS8OlGkoIRF
zBBSv4rMZ2BxSZo8y2Id2Qgn4y30m0jhFmxJ23E2Hg7JesuolCCdGxYnGB9g4YZfjEPdw+QNMAUf
KjWA3a3xsuHhKe7F5WbhXxgTOxJxXIZbudt8gsDAew4TFJTdhzjPKyTeTrAuJaaKFyw1k8Tigj6w
1jFlWbGw5hwBqxXIA4BaY9vbiYSVPsl3UnHTXVMnT2ZwCdPHoISn7nzxLWnPWoiqlWnu8BezgQH5
0u548ecHqqw2w84AZI5S8+46wARMv3FhmJPyy+uCzyhxG7L2JaUSP+6AJOSr5AQDc1I9ONGl5lqz
KzYb1spLT914VBIN0CUcJrIvhHdDS2Ql2S5RzYVcRIQJFGMOmPQ44b3Uh29+be8cYVqFNwmXs2zt
wqEqO5bFbjNphiQuy6rgmtLoZT0IMjwNGUE5Oq8uY+l+RTbzUq4xg8oLnIUVS6aYeFXywak2A/3C
zSXHkiBtaOs9yDzwL+1Yh49xsvxml/j9a5/sxP8e7yLLZKK5Zoi8psoiD+ITeSZambK1t0OEQHUq
dxSDBbDQYPRrFayl6nbNx324DsrBK1SR8FGDBhVy5eCT+GMc6DCRoc7WRXxGLXEy4XIZVB9eEq3c
Rt/3CPxZGfJbLa+5etB9A+dXwp7yAN+gmQbRrnWC3m+BnL7Qm735SYFiaQvVCFLl4FnEPQ5H/pIM
GXHdvoy9uVfGeWc46a5iyGqwuLso6kF1Lmb1FKrNGwYU8F9PCmGDFVgR7iQQqXLvWqEOKE08KvJ5
ZQw329M3BvY8yNCP7fhb0t7z52RtaDD0YVtBApOcDtArixtfpAQZGgCUsCOQBEuJD2Uo3roZYMcS
VJyq1cXlVHPTt96OMf9kuZvIdyXWVAxEgOHASNcMItlwAhlNMGGZ00VsYpYMQh9G/RT/ZXeBnUUt
hwymD11aScQBxcVkVydl/qEm9qvHUqnN9CtHGdj2/aqIHzTifHRQyZQ5bAqkZ1OtTcJxpQiWZ646
ONwe5BRhFQsTTHAO8kFleehyqlbXKX4Vsx+91xnqYCpJMGdCSKq9KSd6cOoHNoysV5EGUQ15E27G
2q/AZsmd5vzZGT7i21sS98f7sQUqr83jxdW9hSQ3WvRpTShVZrmDxqZi+wASUtBntUa5N3G6rcZ2
KzGobQt+nQx7kj1uRKD+5y5cZrRUT5Xfkjk9/Bh0WJRAEfheXZ8QE983NQcal63VvVBOiHAKL1sm
nNkypCMsY3Ts5Um6EbH/txlNslJIlCkhjpXXqPmsK38fhuieu3bZdD+1jYNw32+C4s1CfyCebgA1
TK1tiA0qvlXiOCi517bZHJTHVHHXXhzjJJIz0XQe0XbJxcqPSPr31DiY002rHqWDzzOPeeaTBtmt
h4DoIJLP1wXEGh+WptAOkt7GsN4D0mspjk8ZmLmsIdG0iM2csbNbHC+fw2InwwsBbmf8+pqaMy4+
NNSgNZxW6HbCSwQI586NQ5p//6/otZ0hw6PBE0cjIAZ+QIYxqEEheAEm4qaIsbmBVhSX/nm8KzyE
VEh+gyFuiOMn44/I27rMhtJgaWBsFNPqcoi3GOmIzpqLlZERpdHXyPkOgA6dF1eOEMQmb78VkoIq
5VmS42ygVIezYtBFTHBCZ+FUMPtunhbLHBen3VVtw4AyR3jDf2DIDFqZi5ABKOoJgBIuoh6MX/R6
nFDcQBgpEg9nOgjUwI1JbhnfmSwLZc3nMHWulE88lT55U1s4S8+92Zz5tBBpBbDXmF3UiY/yAdGg
chEStVCPyDoLtjlhLQt8lD7814CDELTxTo6CVtdsJvXSFw/wpXCmmrlfGPFg05enEEUgozUfIlng
jJZeuEVaxG1jOCTBqlirvYogx2iZcMevwiEADBSayETWJn76zDqkjdToU+KWG748kE4rpPQgfsZs
PgI56fDvmOLhqW84EmrYgOcJN+OZ1mdWd+Ih4ToY61KQAc3V5qFVwezpeEmFEIc/KRHYyuimTvxX
XusPAntowKBTDpuw0Z/K86g++tAvBAUvofbXjPLsRPmmBXHm8DhUf1KCi/Cps4tzs24zciZ7aI2+
4AWSaPci8RW1JoYHNXCGWjMSBbyR26ABjnTKGXYKQ3DI2CVKgCBCznxqksewf0xB/xN3IImgXAOs
HmTI0Co7+T50mXU9vTL834aoJny6WoFLx1yCtBirkfwrlMA4eh35FDlmszPYSJYzeMetm4qd9E3k
rVm/GRhD+xgCwI6b6O+jtKPeeet141yhBRWnnvs0B1tYSd++RwNGsGJZzfDEFtWzrXqY/37YkJ1T
x97Tq6CGkkA3v+ox8rRXeItCuFXWrUgrxhFrnHwZGW8MFJiurpxQY5IxXTK2fxEWQJWwzcKSo5Z9
yL0DxluVxyGlzR0oL3BqY/+MzSbGs04CyibMB3zqJyn5zMrHia7C0gkWb3yJCuJBNGtpOlie01Eq
mroeIfnJ8xPRZdZiFUoN0TXxyoFzzbUWuLjLXBW4PlPgP2VVc83uE5hrbhj7Trt5tCkSoTDDsIlx
l2ZMX8DX0q5ecfTmYZNAR/MFcJ6IS/XCbVnByU6PdaQduV1rzL3tFIrWhcEqCM8PO8wZnl39OObO
OcV+CEtDSicPHNJUCTIujK3eTofOYfyaC3MD4q267hWmLHdvVhfzx2ocNy4jsRbYsbeMVcq0wetu
EellIsANV930JuIyWYYykJ6Ii51t6+qE8cpFRGfMUkX/Nuyeht/buO+MS2hjBEeRqk0WKnPBOz+Q
iZF0AUDFYI35RlylveA2FzfcKtaM71AHSbWT0ON6UIZ8GIjNpK6H8aA3OP3S8/b7rg+wdITCbyHc
DH60CgqRmm2asfrXVd0eipbFdrCgZKgZiZQWXP9wE0WHmUfpN12+uDtAgpF15cK2jl5QXan9SXhl
WhJxTfcdpskIYFOjOTvkqsdx8KBhZQGGsplwkpACHGWebbzGyX6CPpog6pSDbtawbJ+OErWmtPFe
wbdxACqG1+6RN8rSq6320SQAj0qS6iAEqqO9K2J7x6C7A1QMnQ3IF1UuaPhBamOKDF+8iUqs5Fln
IMu5Qr4Td+zIbRpD6CkBYrl0uIQcGbMZlw7nTeZ6SfyicmzOrfdYqXh4GeOySxixZsWN9uo6FfaK
uwvOXG9hQ6Pec6gLI8shdqHFKbBd82Cu0FUof3YAl8b4QIILBajCbXoq1Lc6n6l74GHoC2gURKGu
jQjzUJIv7rAmm7tR8OaDxgUMPo5EMwB3h5P+3JHra7GadMyOe4VsQy68vj8SOnOmckQTtNJGZZVE
9VaMiLOqPAfMW0S06YHq42S88+CeEuW6sH5cg3SW0KUzK3dG2l+MOF4S1bnByGI5Apvo9qc/Q30C
iv+HRG+VUVEVePaXByc+WxMuuj68McJiWvLTfnE7ZbG9ICbSU9LFZSB56/RiQeSDBTcHcwyV7wPy
KFJWoToCkKPSclirYPtchzdrwkMOOYFwBKS4kVENR67gWZBdnKtmONvBijH3STeO8H9ZVVkDI/AJ
6umAr41V/Evaf2X/NJhPqReteJkzRQ/Q+pj9Ilna6hRH6sRw1LQRaHv3ttaRPJm/WHiA8wlMq0V9
Hr8aM4Iw5OaluZFisun8JZ3eGL7NOWpxlYbLo4vVNoniYwRzVuMM/4QOyvmniBrzEiO68mUC6cha
6y0auVGZiMf6ZsyZM7eLSPtqiSzgvsU4BrqvPxyB5JZGS5Iuk7UWIY6JTrrvjQ2NzURhTu/TVkhv
QTMEq3D8/j3BMhF2IDYRW805J+nShjnC4Ng0X6z+M1BB4uq/+trHNaFvxTF1iNTEeVmHYVjR4bc4
b8w4wtdYz0idDhJH2T8RA0rqhc6kMyigzhXKXogCIyYnRP9BkixeoATLjZhM7io3YGv0BbyYhMEJ
5Zh+TUvrt8Z1WYkGvkux6gg76tQWBvYkFDMQVVHNGC2aHdbxIBkI9Ydp6muq41xjpcGYCpPV3MKk
drpVzjJmg8nPtOQSD1eXrgMn2WVEg4PCRkVeoxNJjGQBg0u1+tONdNmGPqN9vO18H/D4ivsWx5G3
UvRfJp7skpDd1OCp9OgyBi/seCl+q6Z+ZU7Iv8U5tIyOFgI2kIoYlQ6LG3lRrqKTZAn69W/inj1E
TSYbU8+hM2RfQviumKFYmOhYOJe1ebTqUV0SEEC52XLLc8p76UOg6ssOdcM4QLPqtrGprgHsg3ja
O4yHCkA3oiew4++CYgWDN3Sf8hCl1bRtRlQ5OdSel1wGDPFX7g+7tGfpgAOxGYzG2rTzc8zR0RXm
JsBeGAKllP84b1fDg3g+eCA5TZbuaiV4UNnQI1rGamj2CbOrXPmCQY5X/E7oW8wxrAKWRBTsKGhr
aFExLx+vF+Kfi3WgPjD6i60nBJE/M7ADTSopVj2pyM1fOGKlQVsc+gNBsWybTo58imOfJcUE4+By
8Tju41y9zES71Q20qOnAHH2rpsWKOYUOpzJCgQ8drvuiX3UZOcawUDrTkxeHR4i7KZWSvAd4hXN7
yHBNjfC6dfD4dQFf2i85aAxtXoG1iwtHOUBhrw9d4W5CyUPPvEOYnVwKHhP6TxZQMweVw5M4dc4W
Ej9mum7h3YGFon5xAO6yOd6H8GdqbBYEWxcGd189loxShhx20p8MUEvei5iqZ0CDGc710puNOsQR
Fd47LW8MtQPL8hyORJEG+GP+DXCFxkLZJuO4MjHM71SZyI0FG6fcSsOVAfnHB0F9RpoQl6oiWvci
d9VPbHKxW9Cim5qePD5P3bhL9i/FibwEX7zPwG4LAK4KvW7DqVRGeO5Oy9ofUScd4CNL912ZuDWh
1MpGJIfptQywK3Ug5zIWoGZQ6mvrbGlxM/xqVazxgxS88tq3lNM38ARsJSPOwGNafSLDPbYgDCGP
Qv5iWBOhhfwZrwZvXHHSyTGiQlRxjImC4FCn+iqsmZQDZ4Lx6UO8iUkqnbLPyilWic3Ale8Nz0jR
H7J+OubUBT63i6i0pVacwvrNb7KnNkweBMRgnxcdHs8Oza80y1Px4Jrk3Q/ONQo1MP8O4xzGpVwu
km0n3r9lOp2Ba00+cWrk7x4C0dz57O3nsUiWCM+5EIBvWPGEliBZPYwwtqKQSX2zwNOk0Qgz/FK4
FHE9SzEw1KG20RPV0ZOGPVZTvgK5mnKfhfnSrl45WaThCfgjNhEvBfMRkLVxLT2Wqp7ant/JsuNf
5AgJcPoqEa5xAMkcEc4AcBcbOqOxTjvYJzwM6J4O3L+6hT3Z3ClFgvDo0GRt4iCjJ9kNEZkaHRYb
toUhzIDfMrbOXm4d+5GpPxiGF204EmUCMTm/4/Ri0FsYAVUE/g8oLmoPoR5oDcu3S+vPBOPSaGr3
gskTpyCJoRzXah9dvPBvRmPDVjMq4ZOF2VdJJOyd20Z0dnVSCDDgXuX4J6T+2AJ3tWLuWL7yvbgW
OkFVh39deZq9EbQLrAajHJIcwBcKzkodxNWDagkplrUdIimfp+fxBaRua1q/7UDsi/kVuu+apix6
NnrC7Zo5HoanFgJ02LEZ1qVldqKJAXdsq2CDpkroyNZ8LSgCtYZAK7DXKMQTzyBvKET4BpiZki2S
IatXP0vyL4YeRtGpogzXnb8OHbt4Oo3i3X4q3O+QH2CrGSRGWn62Da1PQSvcX6Pp9nrRkdSG13BX
bQatIbrH3oVFeBEnLR6C9OFFru5U5liK3+Pol10TBi10N1ZHB6YoECNgrxOB5FrY2uOH7ViXtoWd
zJTLzB4sLArmsoVPZX5WCeYgJLLtA1uSTIs9vjWUQlIqGozRB5iYNdFURJ0MSAMzpEjGBLhq/5EW
jJX0BJL5qU3Tg0+lqCJoksaBWddQXRUKcQEQaiSudd5+gG0bHKH8l1srpM8SVjaY/2PpPJYbx5I1
/ESIgDdbkQQ9ZSmptEFQDt57PP18qZ7VjdvdUyWRwDmZv/2qkmovQHdbWi9mTD4u1HXtemT2nqt+
k1GbrHYfOeRgwzSsuq+LsVd5+/tkXEt2xmh2G4ALkBBS10TF42KoctKf3v7gHe8XTCegb9xQpkZY
ofx7mw4CpoIQwGYIZuTumPagiiVsUwgAja1rtK6cbopzWyQKbqQ7PS4J7F9OsYnGoN0sOi8hoV+A
4gUZXUM2rrLsR7fNv3rmkoPeHt2nuUcZ4z1kOMRVj1uIyjGZTxDxLoGDW4DIauZj0jN4p2yBQXO4
D7ZoDnEeDJOwW4uYXNYxIPFar/cO5sFB3XNRtCS/pQ82HQAl93MPZWXlfvxRWpcQ8AwyG0iRmzfi
RS0b15fLK3HOCYMlsB649a0i6YjvOeFv48FDvyBPW0WwUtV/uLiuBrclyA9FBrNQoWqHlMrINGXv
C1rQ15/CI+vDZsEn115oNF76rvztIHJt/sMmSU56cAt504KHPr5F3fc4/1ZoPCKdlb+K9u4MbGF/
8xyvB+RnEmYhdK6AtQ0ybwe1gWu5F2mobxiH6u6lrGTH6cz7NPlKDWqi5nsX9Lh3k8uMtR2KIWam
MrnIrH9/rwc6qppBxCLMMqY3CtkDJV786QwNCAfSWPNHlDZiVJtpPWsUJjsuSBfNuGcygqApS68G
6Iu2JDBdWOwQXItosoElaVV9S3YQvCjZglb7BB/DdzYS4pEC6jZO/xzaXG38QEuznLTsZtFGgNhh
ViWJvPM+4iZAhoh+p7pIa1bffKYOLQPjHdJvePkoT2BlozNC4yS5yEPr2A+O6dy6BPKnKQ8jbUIl
9ZHSekwooPrq6b8itRyRyASVn0TOTgdLyI1mA1wiH4vnnWTHVXk2UsZAu2Skaen6nXGJsfjqecd5
S4TueBjc8CQvvtL8tOykdXbvTPbOs/rnGIVGrHUXSnZXXUKe+syZE3roiDRy/niwCs150GbMNFcn
QzaC34IPzkERZFNaUyaY9sFlHO+HySWkcE5LHhyF3o/mGMSPYeRhy3hw7WM+ZxfbsVY6l9HEKiqa
iL76StSE+s52u1TtfbAYRBghOrU3Y/LY8ksRGcouLKgGlj99pKzDCVm9lmjrzNGRE38t+6ICzJ4t
F4v1lQB4ixw+Z4T6RFlftsaGBChfxA2cG7Y6Hytb3w1adNKz6ijRHItKdEVE8qHS7uTvkn8vE5zc
4FyqzEoqzmmZ9JPoc1Hy80wxx5iirufDEEFHY+nbzPle+oOl0aEqB+PzslA55mKxrUz4RvQ1vbLq
UXY1mvf32srrRQ6ThIfUqK2m6NSnRz18ZgduPGTHAhgTkhT7S+xiZkew1n706fDKY+HQcx4k4wfa
Nwx/+WZwDEIVlHsgDxBVme6pCJfA/Im1RsV8KahBjkYGjyiO0dy+EgqNn35TYTTFJohpP6BV0ySF
4m3SEJDB5GkYPvgTFPpaDXzTRCxMy3x2cn3ltMPFjHN0BzjLWc0Jq6yhE1Xjg4mwCerVu2UniCLB
dtC1qToION9z4A1bYlPsFguZW20h2xwgEuYE2DSG+wnfgPzzv36U+lDwIKITRkxtsRlFbCLNXjfd
YzcZj1Arcg6AOwTkHI4tKTLNozM9aM8WDQsqqfUTQh+eLmbGYniFSK7maqN0BXPek8VJCTAu8z8k
0jq0P8F8BqgB4gRi2uVKNeCCvCXIgHPITAVQTlnKtUG8LTUVdwYKkC6Ar44fXXwiZa0DDi7bUev9
1uNsXUsymEmUlYQ85zpGr+4g0gTqAhqQzpn8B495Hq9MWqnIuYT2kAUJ9m8FRiS0mdMem/TljxdK
mX/5CJkZwwmfA1mcD2QvcG3QBI2xIoEL1NkhJbdSxGpCmfNk0IOUMEoqgtNxR+Mucmnw7M1HxKtb
pWZ5deE5EOrbVOPwkBvXFFepkEQxnyl7yGoIb31LrkR4Y+5bSElimUhyLBwo0rKaqYnfTelXS0rH
DyRDr5PHhmQC4xoqSaI4iQSovPcO1jTClyIahoK42pSHRHJxleks7wzXluT4UyzgcIonBqwDyjVb
/aDMWvy+s4FMyb5qARHS/NcEuBwDBsCe5pzxhriRmY2jWRR2DtdvCXfjLh6URvMsgjmPJyTrE+LN
0oeCKnRPdra/XYqfUdb7CFHBq7RuF1ScNljrrXVQvnIh/iFUPTWjWNGTWXJPT0SASjWzCCD4Wxcj
2yfaawV1JbHx3GxCJYsyRmjAYWgOpXR/FB/CKQp6u2CfEz1BzEMXc0T/aZM1/ifgOLBsb/ItwGPY
1r8ZZ6Ngo6hu5+IixwKLp0UmodYc2umljHYcMZyx8Mop8V2U6A7WlSNHVNhgY9MEKdGA1jLsGPlN
NsyovHrJa9GYG8fkUYY8oGdLRYbGtTiEkADdoXJuXl08FGQLtIl519spUfwoaxhm2BOYkGXdh55S
DXa5+0wfSOcXF7OEW3v8TRJFypqgphQPLlsxPyAgh72oeeuY6IOQThNsQ2lOB4RHrGrhrCVImQdF
EqEtgJFleTdyE4OPhl8M5aL1T8BuQ3FQ4BWoBElpUP2BqCwHUsLNYRIIC5HpwjYO2EIVo3uOS1JY
4osebJERoD56EXbAIQRLCIYl9Wi+RHNDnIbKd5z63L/t/Ag6gaVQMrIW9FO5EfgTxhE3PwYKIdoD
MYo8lXj7BR0WGFim//FcBJcEAgEUdDuS0CSku5zlPCSiK5N/pEtcFYfxpGYPMio6S3CaSBvGKjxS
BVTt6Ly8F4QTlIOPIa1fOeikNyRp92N5pH+FvVPlwZKVUFI0GtPbDKNNZNdPAhHDQ4heFiRwsvGq
WT8h/oCYbMEpIXyA7ZqgPwddaxj/KiWPGDN1Zxl7ZjlmTxaLhKptYxBHma4Cjnewzxrh3yMhE/NR
0V9Je7kPYWCxTTGc83jJjSKib853G1qk7W4oHtEFKDS9mMUvJ7jsiFUy+JzZCgJKEUQSy+H0Z6U9
5HF/z+2N8KDirssJQubcIpbGCT/gR3iOkRhJ9RYPfQeLGoFY9QM7GR4n+f1T7RDDnHYOMpUlXjfm
TG9tS/UgLqHy1Y1KJEGokXoXnLqW7ZR4y5B+NwYFIA35OviheEr66kC2GBZd0vfMDzi3hntAvg+S
FBkLxAfDz8X/ly0ojaxpZbfELHqY3aJfhWBFtLcJgIgHwxJFN6+8BZJRixAhd768ASE6hMyI5XQp
ugdRzZVhtfGcjrQE1y+IB/kVmX6TX9n8dgyDkhrD6Nok1omaPq7DRe+34OYOn8SCPolPZ+ZnqnIM
JzygGq+VgV8wmH8YSWTEGBzU5Hx21hYLPCzdX45Le4ae5iPN8EpW2pcyv6LpXrmoVSjU4qi1w53V
P/Dc8x6wB1nXkLMA9aZASEs/kXrLvdv98mh52JYQJYG78xd5wLuSIp1hT9PNlwLZBcswoS0Sp8H/
hONQ3BHMhZC1uyDnpCAREQpbf3ZqdMpjRu+JhesTYwYXJLuwTolQf4phNRpRTj4s7A/kN92Z8Chd
ehXBV3RGc7mpjAFy4mY2geRz8+QHJr4fgtb1KwAAYqmhsY6EfiDPqCkMotzAjDl6iLSz6GngXel/
RXJRdawCQjuw2SJbRiiUaSk4DDFApEnz4TI4wa7xnC5ssDpxuTwaf4VFLOpuQgITtn5aD2Q/JS2A
XCMiV6Fk6iuXvogx+ckK1GWawrAofWIEF6SPDQ8tX7JJjP9iq/vSMpjDYd2uRGmhKtnEceRrmF4a
3VvxFWq8jkKdwMdYmkfQ2SM6c4PQTfrWmuGnTo5VcD8qbyEK6+EfCJ1MM0JLyIYrEwDrpPyG7IiI
msvwJgfCiC4KtRAPu5zj3VLd/lR5IDc2VjjrA9CK+5AZo2SL4CVtNSrb243QQ21zhqv6GwzlZmtY
nSBpUN6xoYg0fsLMZ6ZotODRB4BqKDpZaXiecCiVsa8t73JREubGDxUhfkbUKaBJQovMQt5hlz0o
/B9qJzLt0BEtCH3BGWu4IURFu1Ozi1U9grcFEJtjvmrI+sN4ayuU27yixVy54N3NTOuD6GbOaK0p
Rbsk7ntsvxUdXDM7MB/CgqYix7G6TC857AXfIny6XDtEYgTjy6TxnRyVeO99NhPpsZJlywFnvci3
oQ8K46pBqCHMyxL6mSR/xxk/+V17rRjoDfmKsDpoBHMTfS5ADcSRhgybkAfByOPxuSi+KyL3xSxB
VE3ZhByQg9wkqAKCCqAje0Q8i56vJYVvSagfFJhtlpo7i4DkuRMiSkrzxAehEcMgWm6AR3lpJftX
oFvcnLz5vc182RNvZCA2glXpu42WaT4ilEFNvgSRdXp1LzT9rNLA0z2MParm/EZm4tYwhj+EJVuy
FwOhEpxRRFZwQbhx7Cvhm5zFEZmlbX4te3uVcljWJaYWLaEB4GcJSS/9EIYSHC8eEmIGr1n0YjS/
qoF2iK+ADwkRhrxS8q/7ieJQu8eIcJXDlWN6M4bKP1FiiF1kOpQNNV4ijk3rfwOGBMQpk0OcQwMz
TDZuzm8TbGaD/7YjOwUlGkDQEkQ4J+i8qiyEBf2f+p4JtgwZ9OEyI737mJQIdQv3pz09l2hp9OqQ
pFvuGB50IK+/s3YaHL+fgFj3FbFi9gSkH19GIz5nobHJRHfeg1nx9o/gwNDniDDQ30n+T/WhMjcP
TYzrqtpzytueg9qY78+msRbtKzkdy8AGU2HaQPb9BDjPvWJNO9XaZbxJ04LsbKxwO9gMFWzF9rVi
zGp6a5WM7p2ToS/AjCm/72J/ljpnu/My433Hd4egt+WJn4MLxODaHNB49+T1S8Qz4UYmqiOYuHHQ
VpB/YuRI3Se728miUpePQZruuzHG3XBqEOXT7OGlxb8GfWBiMB9wvQdFh+dgvCsbDRoVpzDKKae0
X3UU37GDF4mZrHtSLMU3l682V2ErIS/b3wzgUcNHiV+gbQpk8PFa5c0C+Xe6D5WM3qT/6BL1g8Gg
m8/pNKytCH673A/DIDmj9iMIem6ey7rb6HH9sJT6gMWbwYQPhvnSo9+o8nh253NAbnAKZO7SLxYu
Hx7t0tVDVQ4czuDaxmODm9lV77MeCYmCCIzzeTmU7cQw8aTgJnIDfUXQVhO9DzXanXhaq3g+iBHy
YBXj7DQHICPLhbl9o8Xmo+mZu2h6DDpmDiNWXhTjgTGExGLvXzgV72F3rKv+3g2MQ5VuW53eU7xM
YUzXAJEFaYH7jfwztnCTb63IjFWn/nAzh7SpeOgkhdaah/gpQvswGrsszI7ZmPt8Ek0LxopowOro
qyMUSjB8mTRCM6Fz6tJUn2AEqanecvLN1GXxB7wtQIx+b5FBZpOwxfU2CKMCEcQlANW4dRDl91aB
C4K1lvKDFA7ObI8pfRzyuMShtV5IKW7hKUpP24+hcU/f5dKhA+HL5fDfihsxbot3bdjTbnKwKdQT
USaro4O4MAzfnYKceFageun9rhkuTablRHUGRDI7fgXTqvLbl4NzjkFMG0JcYnZfidwxiO/gqPSU
u741TzET6Aynu2gDsDz1U5U9/pM4Dw4Evw7MXRJ+py0Kr7o3T5P5nDH1egi6VIwjddbcqzAIbtTm
UD3ZPWCZXrAylx7ZZza9e4gUWAFyu9r3tXpWg+rbm50DM+2x6/HSrKm1IycuW4WnOaHw6ugl413s
ogrUg6tL7m6BL1NbPBjFwe9c9aTr+hsvjBux7SfLc94Nl9ANz2GJGH8e7Euf4ZWxGI+0lcGfqJNs
pJKPo4bTaz5AiKjrIVG+TEvHnKq9Ls3wMnGkZP2vbF3il+Vq71Lj1+xVn68/9H4DABzNVJ7sbHyw
OmzFvEZL626AbwgyCh9GczHWTa34MVAHQ91PTh6Bo99Ai3HcDN1TY79ry4664qD5JeD+TvS8bp8+
CXjRBup9CSZlTb/InWkyMu/rYtj1XbZ3WDU8KFkGHBUz0mKR/wPkljNv28quHFT+kOV96F91i88Y
2gquxp50EAmeNJwlya+QoxN3lUwKrUtri3Fpl2FVlhoR1FLz8tHY54WzM7M/Ru0XkraZeJjxKHIZ
TkL156CPr4Z0aPHo6Ep5iKqOExBbFpEzzbODJFb78PK/SubureNLVoKjLSFTILqqPV4HDhKzgGXn
0BvJBf7DoUait0EUiOhVWRlZxvVpO2axn/BPuTwn8FLbRZF0KnLl0wrqJ6SNwh5sUnLCtKTci1G6
jA46j84ECq3Xp8y8uRVyUuPWG/6ifQ3mWeEpGQH9on822B9BMtYcbMbFO1mk6c7ljfGc8zQl0TWa
kmNI+DaTjJAwtZGdau8bKTrwcsiS2qyQRfWezpuGVwadrowEcF6I72Nepf/r3GuwP4NzPp2DVZmG
m8KceR0omGn4e2bLokSR9m2EiliHZLbUIZGQJR/KkWALCA4VERyR1CT0ak9LbazhjQKPuXxqT1k1
XTzAnBEnkuNRq76Pec29qiVi00kYwYAalhYPGSFt+DsJf1lzPYfaeAgHbe+5P1PySmdYicbFKsyT
TJsj5XBx+MbQVzhfEYhcgmsrSHWsrDO6apQ9dAfw8vRxtfZ4q0WbrjXBfcF9MvMsiwNLVuQ8c5gu
uFiGR/wLAKIuQYqa+WJwWSVsMgxb0FMBRPgwjrQ2h1KajTwrIiYZWheTfH7RuqcMNTch4zapLZYI
fKfYDx/r4dRMx5xbNrJ+aXFQSe3O6ZJgFzPmid5UjnlaZJQJqUtXb0fFwA3IJwBpbTH4asfa86Ps
iDXPQyXL1m/srOlLlMVZSRbfvq5RdPUeyUA3bnicqHyCHK1Wy5LJyqs4v/xwFeblmIuBCRxsETEp
RKB06ZDvtsrCx3x+CBVEWYbyoDA+NpF+X+C2EKPfApiAZVbcvSPIkBjjF/UseIPVhfdJ3Z8MJB09
Vz2ZVdR/TSD5EX9U22bPqofhp0pJjf7Fnjh56GnDGDSFtgcorV/9F+y+HlikkKlwPxsPWe8zxgFT
T8qvOWl7gYlNfvQS4gHzECMxayj+zKXckqPFtwXk6cUilEmQnow7O0GTLU6jqUSxAT7TsegTrsE3
KqSQkF7gmy6FGPeizW37BO5WEqLx+GxBkHOQJLxGHBw9Sd0ivqLqm0FU1u8MoLLjx7TV6UVE7ByL
pl7sWTEyDrPIyvZYwqJlOk32P2HM7b4/NGN1lTn8D/99KwrGzMZQNza6W1arHirYYXhnRAaXA8gn
20GkJYXSnQVfBVDTSTpz0D1gj6CuUYxdvMQ1ywk/op3fQGnlcULgRipi7kCIUZeDgDGLPX+CYWiQ
Ban0BFSDJhsJURxuPL8Vpo0lsV8LjgOc0+UvTJOSH4vKY63R8YOaBD1SWnIPo1GqvwcHCBV8FnGE
hCS1xtXFqwwSg79HMUzqJ0GYuMMtKeERKIXIrSlmbg0fVfe1+hwAqcDc+V7k4h7RFWVgxiJfFYgM
sNElb4ZVjTtcDECSqcP2F2mPEWXxmJGikPgmoCsMYIx2Ar+1U8T+wsRXHzx2LINstUn9sVmPLQVE
bnl8ntwTCoY2PybwpyIoQIcXGM9Rkvg5e9isxIIo/uFRxhPR72yYQssi8uCvcEjNQ9FJuCEx5RGE
nfdbpDSxUXAdng0FXdTwD7BfHS1oQ36+ONmE1bM8M1lHJtK3XEyonmY+SE+7ZiQuySVa/vKDoWUF
0o/Gvw1eIgdFhiMRJ+FFvuyAIlYQIWJmZJX4T3QHDstZ0/oqNFec0L6kcebqjyy9jfmLiGXhdJud
d2Q3BUUMiPZ2vaVAQF4NgBQABKMajwTzrkxOQkGfrSfU9eny6NhPPQMHVBqvVIpnhDpQBau2CU0y
W/RfEzdRXcvmyapxgXqVX/MACAgnpOa4xT9EekUHjtSddDRioc5eWxKSJhQOPwxC3LokagDqWdf7
XaV9SqnmzNJXL0CZy50mUXsIPNneBGIAbxB7ikjPlCbZgRZ+u8r7XEJawZUo3i5JfQQ4dqfeEW+1
sRPzz8IUs5+haYpRSrkIIx1ExYQPQKKIfynpxAd0FmtjLTdSZzyVuBqZRuT007KzjAREsfqjAebf
XHEC6CHhrABHWo2byGjOpoLbKWV7tcQPKpM5TBlHoAsBKJZfVlJI/xAyCodsDr0CTNYj4J1nv0l3
HhmKotB30nHHbg9KL/4mViuQoWX8jq2vnGK8GeSSqgW3fTMJwxBpjAOdsJjrRP9ejCeRSKmgBmgB
gU0KlHK41snQmZMGBXrLywKeW1MzwWeZIsJjKncpXbbdNUaDLHwbCz5fcW2JwkhYctZM/iBWahCn
kmRebd+BhKnUE+d98TWZ3bomUSrdiOaV6C+re2IoDY2bmX2MJtw/C6A0KGbXCu6pQaZh7/WcTr14
3dkvOSY83Rr4EL7SxMEXx8iX1yQyHcg7WY9V4tfRZk6IL1l8Z4jRR2JSb6ZLbxR7EXMsJN/kDj+h
QuUQiGckHk0OZ7aoVS6jjPKDz0mAchjJv8AiFhfakzhHWINMx6Xd60sSjFKxysD6WJ12Nq92hd2K
oLs6rVFBEU+YEnl56NGdL/V5RqazFDquf3CyINipGCvEMSn6jcKgsoQiXk4Nkmn4xHCCvTfgYYtO
SCS2HAO5GlVsZIBjzBE4NnMIU3mpG67K5kGqyUvEhKJ0vASOcWpeok7Zw92NXNXuaO3knbSrq85t
suQGTQL7cj6MF5tMp5xcSBR93eLgEIAV4YvVwDf+ej+xWNjTz1T/oImIW4Jt4KKYjeRPNRoKLDFD
FMw743DL6n8thdiIgJC42AwWOjFqLoQaOaLAwq0jqXwH4aoCRIQ8WyoNn+IEZhhMKNWz02FdJJDG
hAZE+ZNDmkUusmflQZve3LbiIXNg7w4ye+DhWkODTNG6tV+EyuxeO4hGl/wa0/PIGmeG6kgDssQM
R4KYiFPcbG2TDCByKV4lAWYla0G+YT6laFK2FaInBk7Uency98T4W0/MuHNdniaKr1qOBN4nB2nl
HFyZ1FqYkdFRibNC90s0gZe2T0vIUMRxBIuPaFXwTxvUSO8tanIOIQ/xHNPCCVCr8BuUrHpCAvXb
3uqPHE4Rvtkq+hlLzLbdweOdTUFwmEbKOTvyWCS4joSFs7Ob4d5MXkr54DjGhVfqMta+1j1B+wrC
qI3a3aTfkaI1EExDi3RDGtRiPTEro/Sb+DGILU36c92W/7ToCUlIFAzXdL7PyMwK5+6EBLlMt1Yf
HI2AF2ud6wVzBWeAx5O9Vzz1wHSR0gXD0ywOMlz26soYeTA98Rc8xnQKB03nB2P7OjQNuxDlKdVB
xeQASWQ68yXpu8NUjEfhhvXrEmQ7fELcLbz8InPEAJ0TiSOSppC6JCX+SCFeJAx0MYaDntPRNaJT
reaf2RpIG6f5OjF8Twmp4iP8gS0+6oKNrfo98qHI0gh1xblDIoAdUIiaZsxi7WXO1D2KL8h/0ubQ
7CKjqwk35hfSO3xgKoatD2M2tx5wtxT2RVZ7ag0X5Ro2A3ACBLW45FZ1Wfu5SzILoKatnfIY4NHY
V/hxvJT2ARXeAi2QhyPD/liWeSV6T46+Em4aOkQzy5dpAtQMIctHG/qxWyFIo4GJJgwF9b7lPFpD
s+VYMBlERpWKePfYR++iiImT/BiFr1PwUhrVLpUIyeDH4oKSPAcyLYuOjHfZZSMOOOxP5ZSdFu0e
/nNwVx6QqKPRaBpymoYrMUvWE5rL8TWtPm1tXBtojnQML/KumGG9WRDLL1a0Tb2AskgoMt7GnMiQ
nAVmgkL2AFD0yldyLoneL2ycSmudBOHY53wFgh65EWvrKTxN856bUesvCxklma+7wBsu9aN0YGAq
B0QtZQzt/QGLjpf125SbEBvBJkzGB+Gqc3JjpKqhmHqft7ZMIJzRtnWvM6lpUtWUkSxS6puQL2+h
aE/acIiZ0RpUiS1+AihcCI7y1WIV8bJgQw9JMbME4ijietAIywBe0sZjLyuKla7qCPUG6/pk6qjs
WZadR8YjxlMOGqpqHBDnBBix/epJoB/56MHnG9pOKELjBNfbFIQHAnrhFC2PYjLlEsekfw4xcyQW
451hHBRn583+n0oDRq8nfJievIzuCWdaEY+zStPXJKnXbWzs58XxdSIPA54p+dYyZH5u86Mrm74M
7mQG6tN4Q58uyVkEvCoK8WfYizn1SEWpx5eBrgYuXgdQ01JPCNpueRMcxajaLsWvllEMTUhsED6F
KXKsrDvym6L40ksyOtW1wCUGs3hY3TzEbQ6JR7j9QtnR3EfFhKYlOYk8I4z76NCESL4aWv/ejya6
EOICUdpm9svYt6tFLy9ajR2Cw8wxtE3+PtWfU65tMmKFhs55YlaVNKulGHwtvIrbYHF+WEk6l/4+
1wNo34mqvbUh3632InlIUBYuWzQKJxmRCFJbq3F/4K1f5Ql1qORRkz4IYKPHiGX4TTQ2nowGCfks
Z/aHSrEOCVCGpPlY6e8yXlVyl8v+uxnch4bripi/rlUATym2Kp6d0DvJd+ZxWQzEUUk+hNX032Ju
MSlh6fcKlXPOZUiYObND5LxoFy6SJEWzwhkK6xm01O1coccnLNKo20Rf/icPbNZT8mbP70SdwrDv
WsAdRioZ2llfGyph5TTkyNJJh4AxdagvQdCYqfa5MMZTrZcfTch9fP6L7wzrp4K02DbFSi0CX72M
H7sECp2TrdG2TB+kLHK5g/zcd9NrCyya2rQd4It2kZBESEbkW/Ky0RdnObQVs3vB5yc3Bv7zSNM2
sNDkyKNojk7WeODAJa8s8L3B9NUl+ZyaCQWgQc4KjG1MERI+9OJoBtYqNV4qDFG2Ne8yNu6RnH7J
gjLCV253bu+YCDaSDcf6aksUPcuZhh5UYZLOdfAmdWcz2SKUNskz+m3RQnogKNEucali1q+GgsyC
V67ka91m4bmoXosIXoLNCcmbQdKTVCBzAbPqGPqDA8LPEyY13+4UPql6fwShRLMjcwU7+I2rHcxH
XhAB6fDDjLx3EIMd9tteNQ/yQkZh4hsEb3VMSQlqKvjRHIyttzQS+X509NcF6Li7o5YyTTs6Y7+m
4cFWfK+0OVtGEmBWReQr7Yun9z5sD25XzNxDcvVH0M+/KCBGB8QeklJAlKihhCczKUk5z/Yiou7I
UORoi2z83TxOZK5stTE7RgTVNun8VnbnmToykyMK6XTGk652+e4vHw18pwQWl7zsAAKlg2TN+41c
xaryK3094od1SCwSfLUfiKOBfieYWaIiUqKlounBYeGRegxcN8i8jyIKsX8SOqWpkiJUrvqV090F
7RGMg+gVJ6oAfFDs1WR8jquGG7jL4nt6NYDfnHRLO87HzvVeUE9U3XdG513FQso+Exd8JrYEjgUe
jSTtXvZ2HVGaqoSfbYBwzvf+ORTS13C1PFUcPSh5uSKbfm3xUYyx99EsEDK9sTGN7yjdcYPQYHpI
6ldxkIwEBKtqtGeram1MwWAOdYtNt7oXs6RsOQOkLVR2V2tfYrM2WC5RfIgbZElRH9Eu+a0hmCNR
Lk4MjBm9L3FuwlYCAczwXcMudpWNgoOpWDaTOsNGU/GBCMUlbuOozO49k9Rfhv2SGs9jdjaIehOB
HQWJXbduVY9ZT0fIMBAZEGXrhac66yKQYI1kJfltPsSfDqzKrMd+rv4WIhYUcTyo4II+Yy7RqoJc
SOpPNPFSImJM0ideLrNwz201+SLp1toaZpmvnIt8jqZPfXH3tndtwMC5ziJC8+kySzXlFK6r9AtY
pGL27DcLF2qHcKTcz1a2syrvVtAFqh7Ev6QEn3X/JSu0SuhzQW6DcaVNz9KPM1nqrc7wk6O4qBj1
yckrgIPgbOts3GjTdB/r6cHKwNrnb30M7hvv3BfmrjH7M57rpF2Ra0q2sLUdm+AbK0iYaM8h76Pn
uPgunZfsZKD51Oz62FkeRZKf1PjGtnLUR6D/ADkKvnib4KQMZYW0snRx9DiwwIHw/gXIRVB/PVsZ
6jISLyPZsDSwmGKdDsNRKDFl18HNj6D5gEaD1iM3BusaOYvpsKQVouD9mnEpNLcs/jaNfh8RZLBY
m06595SfNgC+ttgjGV2ZiCTJNzE33VfOh6CQlYtutbGRrQJJhvV9W9X/RKs2Dijph46bHfms908E
H0i4htE6ol3aRYCRMRPpeJWXOYqMMxkQqgmpz+QVMVj2gB9oK0SyawBGqNqKoLvhDacPeNE1aiQt
asJXqXWV7wTebWBXFCVAXcybzoTWp4CccYh79LUKnqXdoesoWhH54lWbod5657WHy3Lho8EdU2Rs
1pRe4fnPMYFLCB+qdCTa4UknVxqgo1GKc+elGMnjNfMHN8pSEL/FxGGBp6uWtlUqdW3W9bbOnnT2
G5SPWl7syKvrFOVIxjb5UZ3IHRmgyJ8QMSVYkp2HlMGQQ7p1mRzC4lzVDR3HsBvdZ99AEUd3ChGb
ITaFkD9wiHct6VmzThN7Pb2GRvks2PfIv+507aCCKVaUpjXDvoMGJB81e8Ei/saw7HGCmBwIcijJ
tsD+K4ZK5m7A1AklUaHpIJU0iciyi73NKk45Eh9AFLo9ErSMY+HtlGhG/AGEUb07ZUAKBBSC5OEO
T0lPsd549fR3k+wc6s9sCjvbYt941rpPiDiTpKVxUyCz07QCr4l9SJiCOEx5BpoFdytYdkWKjTOk
52IJ+Sg/6oiNHzlAU3+N1cDIzWsK5Oiiq0booUX2Si2JjGPcjMBA4UPL+OAGrDs6q7srJVriPg6l
wczj8oXiqOMFMvsJon078WQt1b+uIVt72RSWcTda2YMYA2vF8tlyUCqgUsFak4BVvcty0bTjRcVr
NY20PhISYFj7sf2WG5a7hvuC5EyOLlH5MM/PKSmPM1QFEwmw8egh2o04ujhNdJIxJ+XOqDColwTp
06vp2KHvGXs7/uqdUx3fmpsdPObBp9vrRG7Vd+rQE6oY+R5aYb/JRJHKRWpU5yGkEKamNfA7igpy
nhGAtT8Oo2kSJRv50ars6vGZtAaiwbBHn0BvCuxJD13HMQN+Ll6zkh+ORDKBQabFulg4JzR8DzR7
MvMgQ5EIBeqaRLIIEGrw5s7jDbxAr0UHyYfPtWZxvIryDP5e7QhKdw6YkGqFumBCi6g6i25pcuHe
pVYuJH7oqtq6P3yaCDEZf+rdCU17jiSJlytmRqmbrcZPM6PbmLj4+DGi/uZlhT8qip80w4ZRM0fZ
O8zXqnjWqofIOTJ+0BAoXD74bliSXMXdH0HadfSQLWOF+VrZpQgHwTUFcxewdBanEtG++TH0+CCB
zntin+heCBGc8XeIe4rFYOfazy4EXA/Mqp7blwRlhKsB+5p0KUSPNmB9TrXdxC+SIq/gfWIsKHUF
zeA34B2NMWZfbCWu5E9sqqzJXCIkSu3E5vnoutc++pJhnT0IsxsqQxJtxS1BdCGiwyEd7+fxuwg0
ILE3c1gFNDeyCJmBwRmN8p8sKJijAuQZUSEK9DnGLfaaNRVC9ZwWKSSpqibpAWHKNZ17XGgS9kHk
Lo2a3Jpki2Ox44PrnOFOIZK9KX8kfHt0Xb8ilQOhYESmMtpC1EiGzS3oQJXxiG+mnHRQrmxwi3T2
diLikP4skEqnd9Ya0VugpsQRgqUxrUFBzowiafjpxgQm4y4zz4uw4FSHtxZmhPZJ7GkEjhNKuUSQ
GL6I09E3CoqMGBygKKi2gt0bUXFXutVR7R4lFYI/6A+dYRNUuM1EkS3MQ4T/0XohAWMv4x2frhSw
dvYjZAFA4Ix4qkFRBoXMi2sSN8BbLPZbDm+dKgut/Skm2w8xT2NY6wl88zhC2+YkCQzZdkamhJYO
PfgrSmrSRZXU3aeomFDch/qOZxaBPjgTVM8w9xc6R1kHa+88I9MQ4I2oPmYteXashAuQKJ7RhoAP
N3CClLm0gPjyzVqPMcKjgalde/IIguws9SIhSdp8/Lseacfw8HVm1a/I9UY6Vz3x89NlRMK6Bl/d
8gLNZD7T0sIrUjIlBnxikl5YEdln2wOKkP/ihRcuE7rBqlsWvCiQh20dcV6eG+dFNzRZRCQXx1I/
tQwaVaqPQbTpuqvtFzExpJ3lD1QB8hb4QHZyVgUMaZSBoA9AuWgQ1IJLypfVzXLUU5MT080zajcq
jsF+3WFmFG7CxbutLLeRBTbMETBbAHLI+RFh8BPY/+PovJYbx7Yk+kWIgDev9J4iJVHmBSGpJXjv
8fW9dkXMne6Z21WtIoFztslcqaXb1uA95WosXhMF+bcBFyn/S7PwDZaE6jirqJnWtLgsOCga9L+y
RO/SNf/WKiw4R1ApWXjgZyK0OmRb5jGcNbNK2BK6HrMZ+pen59n5ovXiTWMlRBxMCFfwGWQaH7/1
TOIbj/Kd30KgGrW7MmkKMzJNKNmlChEdIjiuyOJoy8902gEfOAVIyxAM72XaWiBoiqd8CHHYIaoK
U5BphBb5wyZFT8nlVSECBmSYIuwOKA5bUUsmymbs8qssf0NHOyrOfJkBxGdFsyzm5zgc19YE6nfj
jD4/qXKZ7HElXs1Z9e8TJtG8LT7mkTUNDlS2q4JxET6Okw983Mqn/DXj+YrG7jcxVHhQ/pdWtH81
tPCK67d3S8oBVjLwLzg90Bjb0z4oqbkAkIlzyY3KJxMQYzV7ewsOkN0nr1NTbky/J1RLvdu69S5z
JRNHuMBZEVegMm6V7ub2jyqNb1l9tft/AkTH6N5jiFudDWe2BaLuLFKzX7clgSRlc/Qi96ijVTDr
U8U8HJUfYSH+sm7hjY/RNrTJojQ/enPgnvxTg0ulMFaZ1hxJrDb3dfwXmK/69BOE1c3IO5wahLCz
px48Y63Da+UQ5RtMM9ZCVbjF2cT2eaBzykpWzQ2xHx26hxaWvdmRAesz7MGL6aNWIcGSuLcDD5nD
9jy3dsqYbvKZBUdj7eAFNAjuOhpooeHmsbcqu3FlUxlE2sMykrfWmo5cx6ukYfrjnwu+Lp0ZSPY5
jNNTU7AMhgjfL9hMOPPKKpmI+hhegNhw18TbGl9y8jbpp2K+oPFbZPFnMj4D7eSmQht90pvd2PxH
w8VEg5ZcN0PCrvlP9dHpbPFqkWJdCou05kyfdxoHVNmYdGWwE4isZQyHjZvtn3fM2bSzyp+yFzGP
oh/xliposHZjQxVYzV2wkzdcWnOXzahmfIztsHFnNgA2SWfUZr6yrrNXgQFo9pY7DY7MuE50+7lB
Lh0AUC25dF3cp96Oc1l1r41HUCbDFGS0LpDFvzm6ouFXkPhQdTLwMxgbLpOGoCAgpj1CJ8BH9X6C
Q6UxdAhiyKEcXGGE5EUNPwPWj3A5jgbhQq0eLcB6OOahSjetVEKYVHW+pB10ujzeafOeoPFEQTBP
gaHtHP+SBEdOCp9DSt7KKuCWW3otsK2ly8eFUyKnjYq5tMXI/XBRyvgen8Q+osbUijs6NSJJ2Gr3
G5WJtlnOG7XY1fFep+9H4abSlVQ+9NSVhaxwHuLX3LbOFM8LnvqVMqEtLtM13BemW8puGJ/rAq20
3mEOSJ9HA7ThqEbgSIK9lQWnFtNBU2NdzFE21D+12zPVrtY1DJWSGaV4yQRyINnAE59rtashglmb
svxwGJCpOHCR+9wVZAuqyq3GbWi5a91GlbSJiMBz+/XEEUR2eqWuzf6M6oFK4zVVvaM7mIdB+9Sp
uypGcn1nbiAkdcqpIsdAal4Tb5LBhJwCY+VYOXyzJ3cEGq0kNwVX2ZyqRP95i+CLjBpkdHWhH4Xz
Fs8NTjbEEQReDfsanSLKTZQb1zLd2wzd5uDdOZQN+IMeU7jLZpJ0KrYwgdczyBPajQI0jekWqhCA
fcwXzm7wEnX30KRYaU+m+VIBV/pusxN/8r44aS3HiLLLUuzEqBqInfffvOjeMfCjyvBDaGjJa0ow
lJ5Bl2PIvGT65wd/LhAdXAoo+dRNZfOH37Y6e2YkG6w5JhdelrW9dNwwc/6mse4Nfv2UIFNbW3X+
i5tx5Q87A6pvx/Nm6aTNsxQP1hWzUG++pRh2i5yxIqVqzjLIVqr1ZAfisPET6ziP3prlcAgGU3jQ
CeUqJQrbUFWNPjOzIsvoa4hAk4mla9eXGO1QAND4wzn31KPePIG9JeVNUpAQ09Ijmr5yNFqFiFrq
wNCEzPZm4DNCJLaqzGUUsA6iqbTWsaKK4GTrMQ1nbOMCfg1SVLKsLGAEjwMJjx3UmmIAAwZ9TFkG
qomAamI+VuxUE3/r3nTPNcW7cyojHkTKlmiRN+BA/EcPf0s0KkPMOLzvNlnxJX3OUGYAQj6q5Jg2
bzqiiAmhSvmMpHPDBjRD+iqwqIKRkzpoy1JDA06HneB8iXk0op0F98OkjZfNxRh+xMaL3jFwQCsi
sXAd8IyUUYOPVDHCZC2m1AQ1cAIpqvSOeoE+g+uRixp24IDhfxs90QDSX2KRmEh8SEmY3qFFKgt9
BwRFzN359FYbJ6wXIVseHGqatU3sZfY6MlPx25e2PGHGbI0N6jrKQ2aPkKyeq/6ty9VlRrIMBbnS
vUEnzqgGpPGW6QaGeoSdefWk6vkpij44cq9hbt/xzvH2wvMl03ZDaAZYM5MtmbMfhpktT73S0nSn
kp3loImSKtqIEP03xjaVofSGmWRr/HgOOB7v6hXThgyMg2p/Qt+xG7Ye+V9WVY+Z8GYziJ/t8seq
7hDC6CaZdk8XzWSdMkrQ5cZ2EE2qT5yvbfTbORkD1UNDHzFsK79HXcQpGfEviVajZZ8Uyo1/pDn3
v6aMdybGy5QLCJbQGWdVlJ0uo/VhN6soXCUkGI7PRsy4FjUcihUepyn80/hinqy7eWVHh0S2MZ7M
bmnYFDbs258z+twKSSKShnPIxIAnRUiP8re9wqW0Nrp5ISNzs0d6roIaoc2h1enlG8Rma56N3mVa
awE2fwTA67DgWfwcB824OtXMCAETH3Wis/b/vZ+/GkuJDIxNaj7+2Qh5KDwuEX0uNzZHcI17dSxd
0FzM0tx1pO1EtJqq5hbhU0MoRFHyo+MIaJ9nnP5WdRTcGLSlEZHLpDg04BCWaMmCkHeuN6ptr2J2
r4OrTS1i9/jMcJzI12tn1Gimv2XFDR6S2HZmEvVlNrw1SB0Xu3ZMZYgG+61rw2OTsc4XAKyWdk+B
dsy8fcMOiMBGC2eqwGVMWcQhMsrK+TfwHFCAu7re1vZWnW+VcessnWMGdJnz2VXtnhZI5d+EL6id
2Q3ZN3/6qIEEeKqLT5ata7dy8H8r5pku3TGTHX9qxeLnMX+7tMNPxJXLYYLYylGe5LsOireM4kTe
8n8KWD4BWiVppkXcL3sq4SO5jhBY4O+Fn1bFrr/sXmSFEqcuwGaMgFXOEO8sNrih6l/AZW1QnewH
0gHFpa01t8xUVwaIuZa4lNrjrMf9dmG+lt4w5HnEQlcOB8Cimx8VS26LeggOc0JxxohLen8GgeJX
QeEGK7xGkNDTcKQfFl5hMsXcpzzdA7ig+MssApYGJsMO/w2bDQRmsRxpaDcwAKBfInNq/hFDJ7lT
tG38WClhNBsnbVeMInKTWffo4oSlf8UZo1x0EDtIvhtiBNH0IeYau+9RoeljfxeM19FctQiKDEPs
V5AqSxyBRvKZselUGfVamFjz7cQFj8xeFBP4NNvCejTqJ3aHNCU0Bb8X1S8/EytszsZSCP66CkTg
1+wucQPukNyH6F42+zr/GXRqmDUTj3ret14AXfRMh5vZdzfNaEOA4W5dkASocepgR2R9OX5M6r33
H3X9CtRwKnZsZCbvMvZvKQpiloBstoHpdRRifn9SeEIl2JdEpapcaXwGoCuQJqCer1m41vg+HB0T
xYY0YPGuq4lx/ietohrwWSQdE+S1HoGjHFVsnubwwd6ulennor0FL7W/zpr1YDwNhcVYX18NlB+s
za3uC1SaVGIpC3z697y8lMqTXe/px+YJsRLgiYJVpavA9ayRYbUXi0mnChmJsiP5DxGGGwc3I373
2rse1KsIzgiBjgFadHATu5HwTcUd8T/h/RhgsG7lSpOoFnnCZfsjb7ZTX+xh07BxSI/AiRxGj97K
R8FFxcHypWqHF3qGZR1LrDjGA4J5vSewTFbfHmT9bDvNY5oM/m2CetHutALqO8NNJH7F0Kz8isNE
u49a8uRk82/l3VC43f5Z0ZtkL4rYgHTrsIloYeuDGZ5mfLs9044iOSf6Z0ngJq8uk0g9PKtej1rj
7MTwj6IdJ13obQcA/gakneXE1nCKjGvyPhMngldj3U7EfwAr2BJwZMXwyg74Npi6s/5BlgJzSoM4
I+dbbWxlnCzzTfHWF7eoJWCsOsbY9Ji8chIy8xhp3mbeQZmKs7wSClLIEWz72qYBKS6Lu3pLTkw+
vcRGsysrMJU1G1jW4sxWDFSG7MHwp/JuZtR9ycb7TF5Ap8SNwNzWM/MpnfCpUHOYcJNwZF8ia4Q/
5F/1VLKAunWbMR3KtSuXzNJ2y3Xrht6iDZmTeRsN/F6f7nxCug3OJ8uCM4mLONnmbOdU02cHpUz7
ZoAjp7Irh38ETUw239QYov6PAp/RO85udU3612doP+xkH1ACJugxalddk4GsoEQhLuTd7Sxun3hv
g6/Ug+wem39J+9twNRnZTgrAMlC+Osu+5owjswlJYPHOm+grPPcGckaV9MJtwtrH3ldFss/PTXxt
26vOjD+T+XZ1bcESg5VTjO5YMTge8AGWzA9kx8NguOoXdt/vpCZKkj+DPqvm1oxLmvEYILxu1xu9
hmlJz0Hp55DRlAHwxxnVcXO204/JmUiguZUzeipODCjhW0Sov2irlmbif6tTcy5rZwORzo4Q4D1n
JAfv0/wrmWzw9m8iQ5qIov53l3Kttw4G0+HLDbmIG+ZEAM7pZYdC3xPe0kLwCLb/QLT9p4bccbCw
8ykfhOUi5BNA4UEBogctFm3bvUL4oWEsH/p65ScVvHioKTT7ITMUd4q/iXm4RlRiI6RBUKYkdAIW
En+J4BLLglJUtj4xgHm7PHpYjoNnEgzSk/Xkx1CmEHQg3YRa9aIAGPB//ek7sW9ueHK4r+iGQW/V
bnVVapUEW217gLDujHgpWhV4hMqmtz0KDixliago5dUiFUnXF2gyG7zJwQc7gyK9JT1pEGgSys8y
u+bWz9Scesh8RnZPmqNRnGYqb+QUkK14KL+zv6IAB/Zs/RS2u7CZCNOiLcZ1iG9ehxjygfYlsdaZ
Aq9xbXcLi0gWD07HjqFgrLKODn73c3Oc+peUxZqA0rTmS0wApWJslNBkwHBxUSNGPHkud1Y6WEjH
8VjwYp/+OwfopAL2WvXV4Q/cediRbzQb6B5ZJJBWDH7Xju6Zba7NjJcvXuq9tQ6459JknXuoEyuR
SoUop89a9FZyqrA6njtvw6YDPTHf31rvbXoAUSApySPqSa87FGSx19EltJgUNDy2HFaY1Egdu/Or
K/tc9y3f6Im/c6pd6Owj7spPTcQ/GQHNoA2AxC+i9sjfGLFCRNlV3wCUHDa97Af98kXTFjo6RKTp
kvhn24cq2I7t3fSpEVpv7XBJS7WTJ1ufqoQ5vrCm5QOk/WKxSFkjaoDINnccyrpAhOK/fyz3BLJc
Mqxq5w53Z7gNLalIzVoFKcDghELFzj4xVKwiH0MdjueSaQrDeQU9cYbLrUXV7PS74r+gI0uIcX0A
NqfCSYW9AU5wH9DzK/6uacb1YBOiwCSz7AkcTXFNy8YHYLq1HhgHjdPVMY8V445NE5FksO7c4Ria
zW5o2axWO0t5C2uMesOBtm4XOID7gwlMunrwQ4KaYXiX1tq1vifGJbVIsRgJDGwSvWlN+Igzbxnq
cp3fknY/tv+1c89DslGMflnNJwW8SRt1cKa7jZV6uGzyQ6aQ0GTkR7g64lYBoAk1aSf5Q0LHL3Xq
pfYV7dDWKLWrCZaGac+e47ZpIdZ0W5uehHVv23wVADkXVRNcfXqF8EtG5FL4MxrHy5vTjVbJtAdE
fZqDo9H0yyHRF46LaP1i5+XNGMadVp3jgnsctY5P0d5ibP8nvGLmwDP7z0vQb6aEUzozLol/RIJN
ew3+d1vki5DIFnZzFfBPba3Ig9Dz+Xyb1EX1CHO3e3erk0liZ/VktO/Rd1FfE/Xh5tWqyD95cORG
jGS5yWq3st+NqMBEka2Z6RhoYVDRIPRO8LXwpyNW/IhJQk/om0jSGioPycnbqIOYQuvTLgNfu/ZW
Rq9WUrZ+xmWymeYnjIJIRsmL99QPY+qWwiZTcY16gc7gm9pFkiJfeR7d+VlngI7WCnriDRRpM+HK
ISSL5QqLGVn6sSghibEovpL2cwpkadJwNoCJxzX+BWByPyvhpmIIq9zK5ocoHFp/krsrgEcefo4M
7/cl4KfTy2dVxS9wbcuQmjsgd6pdWRr5GwjaRKkd0B8KEkzKGq15nSz1EIc3sQlp42uvgWNBoUFV
Jfo3RGgAFagsKaesgd7jYrgZDBAxI4hrntq9769ouub82+WwxRAOpLdDo2m89PoiC94HEOjf2LU8
HSXXI2h2d1+xlxUvhm/h5TKPunZhIU+LQ9QwlefAWgrVVaxaxxy2WFxQeD/UJubxFRnUwK3qrJwe
PanDAXc1ND4F/+C7yYbxbIyCz7fR+HfTe+SRBDl5VxbEDL91FEaymwLHgNK6ZIXFvFA8ayz2Yp+E
TegTjObKGpHrQKYJcyJBmFVtc2N1mWfwigCcYLlsmoN4W1H+YGL19a0A9CRzD7CEDXILCoAAYWlD
++BPqV9ZUYp5K6tifN5EOvAWFSrHD6zBgOmxWtbvFr0AzHUa2mOmHyL65I5pTG1p5FSi+rW0k+IZ
V6R55AjEhDdJWKjBB10Xt9AHX139FzZ7xanv+YSZKJvCO/xHs0HFi76cGOXBQiVVrG12VSD1OlB5
BOr1Tb/RJ8Ik7P5s8Ojh6CDjOogAcIN8bKjMAgSJHu901Xd7w4zhlmXLUq9W33p/559bZiX5KBYy
+puVH7XiSVTmTA7FC5UdE5aZwZdl1euw5Qty0B7Y3U9bI2RwoPEULgSdHLMUM2MWI5TGuf3U4FMK
KZ8U9qVKcI/g89NKtXK+GvRDxBMABNu5lbtRqCuxilx76kOV1s7nsFd1wnBIQIUSYBIEPlbDPSYq
Oyw0kHUKJCgQTQS81q6+s0xsI2G6iaoNGIb5KYIqrjkssgJryT2xHN0evtSlVi1uDrDsoPbyZu16
H5S+r2opiczdIx+t3eSTkq1jPItQl/G9ZWQ+RHS6ZYWBcpFqf1RYHIabqI3B16HIa357EI6W9vBk
omcc55nrczIPaXFH6DnylxDPSkYxBphvpXlMRuubLguqisRsWsUMII5INWBKoeAT2x+V0IE5lQiD
uNMx3EIgi5h5eVaw07LmmlToxAlCypBiRRY6yKBcmtUjY8M70jQo6rzSKgRMMWcRPxv1uINliF/Q
jET+oJpQUWQU7TfLyZ3RremdGXWuG4ptxi+te4gN9RHw5ggdeypB4dBUiMrCL75A4AzjOmOKUHoH
KAx0E2DekRQP9Qrww6oApsI/w0pUPBZoiJusWFcmOUvmK6hwL/D+A+PEP8EhKVgiLPIKAnXcHIFU
tA0+WNml83+zxa2LZjUifkvmcdl0AUhjcNSgU2T+OVTmWnURhIFn9ahpVeYUsv6P+682OGtZ8GrB
Ec0hjrYGEwGPSArwLwx3RMcxR39xCgge2avFD5HJvkEt1jmw7FIDRL5uLe61clxPdbyiRsqDu165
JJ2Xq4Jtehqdc8AUPUt2LNYd8y4m+bjnZ7CTKl+wJACKDYYEkxjT3mC4mzait+NHZDUlzD1U4BEC
6kGAlly5rkv7a45seBFHhm+pMSOFYaEJM04OXQ89NvtExhzqTPzYy8h+CQVIj7tPA9nOEHun8ukJ
pUx41chnuZBqFmBVh1EPRBFC/pK5908AkUqrSKgZsoUASbHCCOCOByDHA4O+YGyujXEVbQu+oIkA
UvQDXdStTf+jiN48smf6+pPQQhK+8Haon8CPTBAEiLGUKiOdiZ0JPXuKSSqlzm3fZIplV+ghgmZh
AGeXxsFmsEVUQ0ftY3B22M/ij5qCmzVuW95kDtgcux5lqhH8lcE1ilBLxP80pDFvbU+rG/QNYn28
aX3wQ5ErTSYnk+mcBb6DRTtmMk2b7ecPuqWr0yBhgGneYJqO8S4x0Y0A8WPfbY2MxQ4rjeTgOv92
477bYDOuNvg1A1o7oAKD662aGM4l30DEqERUI5nfHjvD3PBECVtIDbccdUX7wgBDYaPVmcFOZdyj
MJsyMr6nXpJciNULuM/HU6mEzzErkBk/CWbX0HvIhSXqe84LvbkY4BiUUgORxNPkcv34A6M3Ig8Y
rVno9UOnQ11AFhSDZcRIQijiz5CgyTapAjjGBHlvsfYPdJRYgGhVRDlFNl5Q5SeFJ8Iiz6WY7Lhb
oRim0+ErtKsdkoCpDxYOMpqyf+F77+nLBn4bLi5tJqrikgY9Uwby68tbD5qnY8wP44ms71y7pZyx
k/Kl6TdSBFL1OVRQiaF27ba6f67CY6jvnf6vn7FTj4vE6Z5D21h3SXPQYkht939D5ZEpDJ9EyceY
FROxb0h9MIhlQw5g8kBHP8fdRgKrZNzBloEtVAEgJGOnYfOnh2rKG4cbn5g2IAadScqLSBt1DVvw
fE2DO+gVWEjsJewKoqTigfNBnxc/MONnQX5LufLlzDXJiOCFA0uI5aZ9eKIobb+89Tx7HCSrkJHW
UA0MRj/4sUpshrGDbGZSHyLHI8L7oCqzkJJqRtQaDaHmvXsmDY5CuoXF0I5Sw0fmMo0WLO30rasZ
+UwvuQX9ADxG1EN2YCaPOf9fpDBD6lbjyG6fKjfiti7Ey3hAPAliHkN6JAUIx0/ZTivBWVf2rQYC
78wLT2yIhMOlNLx2jUqP1VKa/ccfP5/RiCJFIl9ZsQ9RNW21o2Xus+5ceK/p/KmQNeh/TKFNrpC9
qrs3zxs2EdVt6vymzmc5PjGVg7nYMZ9Okv+s47jKfChMZwU4asI2g9utAa9mkWLimThqQ8arOJQe
Vv0u5NeERbI67IgeRJXIRcCBpfZnHfl0XRdwuGAM29YTaoCeHUkZ5PgDBjhVDbnqbxKpzn8TkkoZ
jtrOtO+eGqJZebWcM/sxyhfs9ER8mr8etRLpwKuhad5aclUi4nimptkGINBzUFcWVQ0h6i/yVne5
v608DhkTmx/oa/9b0TY6ND5cSfppUu2lA/nRRIMrsq4B5TQxBxQh57Kxt51/l1+LLg+B2pTna48X
3uMZbdlD8Mcr6l9eCn6oTkC6IZWkemNxkIKy7dAWLxmo3grvAyrEzGaWIC4G5jXG/YiHWptkakjk
RQ4/bWZQSxkix6v2YNohsFiZ8GAT95kmkHRA12M3y8FM4TtQ4Fc3Gm9Xus8jx2VtfVjtFx45nq0S
GVtIIIzAX9Hybgrd5LX8lB7Cm8iRIpQ0vtCdLFvlnMkgG/cgXvvQ+7b94FQ32Ib4IvhTgBQTXUHG
3szt0gOCFOYOKNDYctpUGnIiA/MXhCzRgggaFN4efo1NOYGGC78pg9ot3qgqK8Cki1yH9nk8Th7i
I6abzOp1NI9ElFcUhgqTUbQXJWWsSHvrfJtE0Jhghjfo4uEOIZtBHjA4d7daTQyOXDtaeU/8+7wv
2/zmBxEiInirKfq2IDyBMuSbsamTxDOCYV2AnvylBWDqMqpSp2xHraAwssUekdbOir2uKulGG7tc
D+jQBobyypg/z3r9HLE1bdJqA6uE+vXFUzC3dqzzu4fkCElWiMv8g86RxaOHiyMj1EYE8dRFHRpn
vXWWvlff6+6TAkP2fCz/yuxP4lEsdSsPvsav4E3Mvjhd5N7X9V1WjjhRaVl5mmUyapG/POcs+dOb
7iXsFtT6KP0y96l+j+uUQo4banyt9WfTvkV2ho9vg2Ro29klDnKalYwdfQqoE9VaSkDdgeU9I0S6
H5kSCwROJtsyVscbgGyDQonpJLHBtf+GDCJji8pUbdQPHbNdGSAYyHkmC/6Top8HVD6gLlsDKgY7
g2FEFKE5SHCUsxbr6IHe6AEoW3BAQUuWcwLFSe6UK70ur9JNx78jbRp921VuVMndKE4galBrDjxx
AUEHfl0wAQr3BbxgeVDwbBXYYgVLjcK9q7ItFlPBIVAV8f3z/2M96zJrUqhVONNVA2u1sxJRQ9Qw
P2E1w6WJp8Pj/pV1k0xaO5VGioexgI3n8zHQ+q+D6k79tgX7A24CFNcM1P3GK2ibp6C9EY4gzTVh
xsucSS5fvzgPkhR6BuO+/9qv7kV7FNEKkNTX/GU8go/gv/4r+8/7m79Qd2sP5zG9TC/9bX7Fxfg9
/0bvw7P/5r+5b/Pr8Kz/uC/lt/7BnOK87B9f3XV85fO3v+n41W96hyhckI737b8ZryXLR6Z/zLFJ
LvmkFUBH73Kafwu34qP/cO/op14IufkZ/ubn/Lf8bMHUrPy34Gd8pUZ8ZecUL+RHVNDP36jF+Dfx
Sfor+1tf1Wfwptthx7Ts7OxT/tPtup3F/56O5jdBScGi/rS+iGDYuN8zc+1Q/sd9aoyV4jlsCN+r
hEFEdedjRSZxUNbOmr5uHW1JH9m2z9053YB6+x2PaFbOzln5lOIbZBgd1Y9/QlC5TNbZOl5hMFqC
cdrZ+0W09e4UXqd0z1zkNG7Mg7ErzuWOVnwxbAiiuxI7dylO+rP9BKZzU2yd7XQirvCCR+1o7ZxN
v0/uyQWT5CXaNDucL1vULUvi54/ZOTg49+JU72iEPjFiLj+a1dP96dTxE7zZC8JQQOVxFS2bVXwB
UHtJL2B7tsXeOihb7DfYUxfe1jkAxdx2p/CorqZ9vdQXxVO9RRC3qU792jogelhNK7ADe/WEZuke
PVX7eAEtmWQ9hKf5ZVrpq2RVbHSa3V27VJqNxRJmpvBOgDdg8GHkqrOXStOWlhLhMG9yo76p4fco
/pxx5VQqsiN/UcnJEx5dXgKyRC2wAIaZrXX/xbfPhslcRlEWFS355PNdukuMNmh6Zq6iqlwzGplJ
z3WiaddPDD7Z0w6Y2uYoX7ceTyJFA8xnV/ntUEv4EaM/HsaZWx7moR98ONEPQyr+nrsQykWnkjvK
xeHtq+mX0S+3W8opH+L+E5fpjNhQ6VjkOmsBUFASKRnYYLKJwXzC1vurDNRNnJkLl21VYeZPY+WE
qyJI/yNes8oZS7YZ6oVRo3KPvplELFIwQ4bIuWz7kmv0xKx78VItxE5Q+O21dIY9Wnn0B4zxGPn6
HsZpFNTjfMbhyFjmqHJSwGlf963KOcqmTf1Pmlt+Txv2BM4+1PN5x+Id5A/qGJ0DPcJJQVRRFVGe
rFP93bMH+n5bVv8xpoixO/jajUplYSOvsmBIp/pTY94KYixqbDtk5DTcVyFZlY35KRMX7nqoYCsJ
es/uHnVuASudKQBKx15lfFln2BeobEb8Yu3WwFbFYq7rFRbq+GI6AB72vxPOwKnAdcuh1riQeC0Q
XZgTejN44dE62OnSZTZXINGff61fwyCsKj3U06vYKhl1WsA/+DarlLE4bvduqcYPk5ea6C4+o4AR
XNDYb7XuPptZTtrn3e0RYpAUxrBuoRoIj+qbCWO8LfJrpOpY0NJ1gAO5cH4atnFVctGMr5ahmeqx
rQxf/YZU0xClffbHVlkMC804vnCOY6RdKbQppDUvghCUx0/SMYseDiyYASn+w52kqEcL9L80R7b5
57guQ4fnnPA8ezMxqAfQ1fevDPuhiplUtYxKc8rLEoix/JTNuVEroYQ/x0yS8ITQURoMTywGEroI
i6jACC1RkMTOBnh1ROwhbO3JXJXFkcf7dfTfNSolGQ1I++Nbe4/eihl1Tshv1zwXwW7WAMcrZHN6
f9SPKsrpAJJ1iY0rMvM9GikqTUX95hJTXAsMwRe2el4GZ+m0CpM5AFfdpU/Hewf8UZrj7JYTLNiC
fIiDgxhPcEfoOiTWhLFyHp/4U3BDViR6lQkKknDakVzFAOzgiCfMefDB8kcPpA5oPzEGhOzazd+4
eSojhYIOJR3lVMivBESem6ARWeWqfybjiDxQzlC6JC64b8alURQX9lZa8RBHrPiGNfKap62DkaZx
n2ZWV1gkWvtsauWmowuRy1fRDMzBRE4z5oSES3KTkt0kIZCmxwmST2YjmnX2mIiZoC2IoIT+PK5K
l4HtAmEWnlBc3QnTHWU0iCBsNl5tHdxmqdARG81dPGQufQKGvbVjwg25Jea3321rJsvmq8NFiUXG
+hxzA6dCvCvUS9uCEcu3NcQe6FrCa4aKNeAeoZ1wtK2poWNKb7xKKmdRyfRkhKLIB1gkbBm7XY4f
25LWGJCjazLDDf68nrq3I28b21QKY9ZeW5hySg7xg1ai7eabcdFN+81jxhWVBdXS5XwwTcpONzvg
duJx9fFMwQY9otZmRE0QniS5kBrAeVExa5lYuQ7tgac1q3eBsml40oNHl77L1M1MGbyUBOEhOpmR
y5H7UPJByVkie1/0F+z4+EoRRcmjZ/OYU8NzRseSYUA9LZsY6EnArNa6spunS+mEOGVJLwIYrpvK
Kx5kOE3KfkJOoWdPIa2igvSNDiXs9T0hqadghM5drPk0UmjvbYnZs7slWXKrAzYGjsZSk8TUzuSA
3ZfUZTnSvQlqxW5Ox/fc7xaVN1OBp8ltdPNPlAIMQzFHqupPXtdX+mrQmHiDKhNJB/G3jIZguwdQ
nwSMECrlA/1MOXfwbhEystBCLps7NTlvKc8Bruwvrf8bU2Xj834hokGfdmgoRHT95sD8UBkO9fBh
56ZmVevyhnkgeOxfZyTr4U2LS5T42nKOMYaSzW1nGIYQ1bRacuhNzrp0XIn1ZaSYbMjPGeynHA3S
4OZEyfIBhs3Nyx9yBIuhsNDHdRtTj8EgSpgH0Y3OGK5s3IodvaQ1lMceu3XPugxATTNWS2PMP/ko
Wbk1b7iC0uFV3gP+rpscNH8HWZmmhAO27VOvsYzSpE4pv9m4bcvQvoeokssp/XRp7QT326mMaBAj
crxkzJEQdwUW1C0WrlqHUM7da0ZNtBbyICZdFv+kP+UQsNe0RzEEyoGcZDDFOssCjiad7xLw8zT+
0mLiPN3Ku55ZLGsR6ISzts2CMkHMxutZ4SlKKxYDCB1DYYoXaPZSB/xds9WTdN3LQJ82jMWpylBg
/uJHMRmaSMs+OEReseYveZcEk1cgDIc9o6zq5Ldv4OSgzklyEwpo+lJEKItjRv+5XF82K2qT36Ea
ikvspDs3Z2zGyT1kpdxzMxpWxID8nhVOLu5QcNCb0f2QoSICadgOJIFWaw4GdQMZG8jBuda+BFGW
oPgdWsqqeM3hZ3mvcJEMsPmZ8h8vwsyqG1NZKs5R1J26qp94EeVPm4tCkheyxS2opf+N881DBlPi
OstsjhU+gCo7+clXwBEfE3aYWsy7XueBvdUEjM4vFkNnLfQAJW/0mAxlYzPM4mKLoPlF9q/c4lzt
8qFJ5EGp4H9rr4kUJFGzNpj10yCGqrI2nv7VT2l2sNksj5ivDL5v8WCNdHE9J6x2o90nuEzFT8Lf
pUlNR4a/WgasJjrE16Qe9tZ0NedmFWxDfvWY/vTJSm1ukeeum4YiCS+RANfdVY8cRyGIGphrdvDo
BPKaiOMWJZnj7+TL5MZzQIeJb8whGoW45CY6zjEGFgOEeYGGAmIhW7qWfMR4m/n1H8mCZgR8ymJ5
Cba+sq1VPbenFBqC9NyUVKr6YsWk602vmY2ZODLog9M9i/VN07rnjN5uotVT7X1oYGmfOEuN3ke1
x5QwmuTQD9VuLU+LmnTruiy3dG3esSTOJaZGDCSrGauuKFZZiHQocPlcnIc3EpnIyyYf1swvlL8m
PMgOFtfIQz/54Heuczp1QY08xlnGf4eIhZna8bG1Cl4KPp/i63+ezmupdS0Jw0+kKuVwi7ONjW0w
6UbFBqycs55+vuZUzc2Z2Qlb0tJa3X9qZ/QAxNGuTLy1BA9hX1wWlItYeYB9fes7cLeaER1qmoJh
wNkPJqrRFAB3yzpCPogHq0f6hlWSucYVrIgffAFaAUWbOkGYfr72OI6acVrIewsXuZU3aUY2laGi
DVBX5qQNBkb8kir9s2P7j5JflwdfAAG3SkddRm4CkByPS7Mfi+kvTGcVs1lpyKf99ClDm8sLHXjI
+wtkcK8hoD4ZLRCcy1kFFqQ0ku1n4VosXaJLhptUKjEWFcApWQUKA29unNYOM6zwWyiwan69K6BV
oKgrznuZO2re2HPOI4EBmvNawiMzw2kdwmHMKemmcO25MUI9suuBLmj1BZwkARrt5mtJGJpQOIr+
6GOj6AJmplX1UxaIfE+51BaDZsCV31MzWyogW4RT4IxkBiPAP8cFls4v4ufkUFcMhqLvegacZgwV
NKHiXOvF8TdMZlszHGVOk3XdFQenbp+wrTmbdDfpzIXUn7DMe/oJmVcUoNxKxyfUsB7fir6PfVWa
Q2THKOxW5G6SsVX77bEj6DYNuY6BEo6Wyom7Q9NhO74yG+81Y+pn0/3o0xMT+Yr82RtJEmKb40oY
bbTN5q0+7yTy728sLsAQAc8VvSUquAE/AI43U+Z/dNEDn1hQFiIrgJOIqldbUmYAVsduNTl0uQY4
qRR56VUtuVBi8YESK1Tvk0Lo75Bfa7IYS3d+Cob3wXvz0+aIGioN6C6DJzPdMP2EoeNY8oETMlzB
HjjiF1aTuOfYQzEio66wQIkIgs4rR0NvgQFWIFE2HABBcpKwJhWYBiTmLxDGyOkGPASzEtJY4D8x
Ij7DPLYQFCIXgOqzmaLGEv6TYqCXcNM3A9mcSBzUjGjhyMGG41f/UnxXea6uR+Puwa70fitfTvpa
G5mNUeHg99wtb26lffFfPlhHbO+SB8wz4iRndjLzUBzIFXTKhF+Jp5uL7wyHRAucgPygWE2J/sH8
Qv82Y5HVPkaU+Aw7iRmPLcMIgxZ8poreiwM9JvHfP7ZDcI/zGBGGNIYKAWXAXdwcNBU+awM0v2yO
OaG03AlV/aJ/haXMvDfFiDYdJhQN9ZH3KsC0tC0JB301L/vIYjASxyQOAM8bN1EwXfAQ7PAoNOFH
R1SZXeOLYfAYzrdk/pF/OiNzMUkKAQiq0b3VwfA4oToHTXWCiSFd1qHSbnV88HLjOZuUTevdM0YO
JKjPDSp+ojedOD+448rQ+rUPoTTU2s7XIzhYJLyEkkM8goQq7J7ZeiDObHzU6u4hvenGlhuLagQQ
vcWw26ACsoceLWWw0gPl0ciaVxqaMH6VHFg/LvExGFTsaomU6bmubyrFqxfNp8JTf6IpQdWOqgw9
KiPQD5XiPbNsMMJ+yDka9MzRik/OcGEPLJXHmHItq1FmfuYtcM9Jw2xFlPoiZgS41rx3U3FkPZbU
9chmLMuH52OuPbHptPTm/K+2secRnG/0xtYEgxvuw/hdNUSCEouSxwfjSRZ3Xb+rJbOhW33hem8p
4vEiucsCacpg1aKeLEeEg/lXp92IgFg3M896b7v+sf7GSJaYF4P9cxoh/IgD1cKvGI7a7CcU66RS
5l+l7S0DT3nwGC1Jfv45wccKTpRY3qZt+o3N4ISKzWdGDpZAMGhigvSVda63u8bsD46anzCNyM9W
O8KePMb29hxvJtkQmAjirwK+ojTvbh/hNgY8QDpIbpbl67jzKnR73bqAtArt8NB6P8PfybCU/Mes
MDeaxkMWKBlJBBLeVNK2IduT2ENosyfToQz2cv7EXrBrLMaTNc3BKe8SdacmFdH9AtkGKFQcJlSc
58FlNQEuenBSrY9IxGW8TbRwURwVV2it9OmvaodrRCOK5UjgoIVbA2mTEa7W3rqdnjJYDjN5dBOU
WCoGb9yACjkKODhVHS0upVCKsdvGP9qx/F3bw4uE9D889dZH7yF/6XUMPCHWhGJFQeX6PhvaqUNA
rg4qPCktYDOutYyNz503JiHSzrwzitPAMTIB0HWRcdEjtma9odeguYxn9HXdyjNor5uQkEXMAGiC
FH3jdJidiSggfcqusH91wyIfGbZArWlVJOglOj5i7SF2AToBm4uU/T5e1Mz/Ev6TwtaVOrBgkg+d
gH6zUFUQEpyqtzRN9pFxtQfU8yqa0t+scRntXq1C0zp71bMVU6ak6pLRSm7/Mjn62qP9ScL0Pe06
gn9eKxoShdNEvlKCurzQcfm/tTX+9VDPNoOH/YCsPc3+aPWK1OERuxo+o2VihoeInVQNiVeZzSfT
/5UAqCxpVglyDS8DdiEPLTGW49w+TLayI6G8x9g3hD8j/9PCgTfM0s0RyKPKTKmJUJBBd4ca48RC
5tO8B/qPw22tLQ6znuypsaOFJrexpqQ1pgVBFwwkNzjoHBTH0snaaAXBKDJMdAG+sYE5f4SxQF+o
jrvS9BfSBOL5XxTeUHoi3CvWU1ftAizQGT6nuaTRM+Zt+NZXTIq3k+2UP00dzP9kg4t6x4QYw574
q7lfZhmlth+8T2WIaj0+DfnN51RD4LYc89e5I4yuZuNNCsAB8evUV1E8p17DhMlyDf1tI/XrzHFZ
+9rBcJkc3SereWhvTY52pInhgO+kehQm/HcDcMAyyXVrMZPkpMf2aWiFE+TqcDn3L03wPfvWKkoR
ybTEjbLEMvOdjTWrtAf6m/4rHpVFUq6tYDzFIykhZn4Z+5+ZCetQeCVMEyNZJDRdogxos9ISNZlO
wt+E59OKtipyzMm45uRol92D7f0a0z+BDEh/kG9RhfqCQM5vs7yE1C2AGTWxn2qDgss7oTOcG43c
gk/CkySGY0IBatPOjTXa0RDsGd1KwzoyaFbnmbiCHsm3sukiXKfQG2y/NSIya0/VHRnOjvxBo5ue
PkLn3QEAyaIflDC5BHENOjG3UHTUt34SLGe/uAHxEcGCjnPFjEMFiLdL1APNbV81ByloQ84QzwjW
5jmtOV4RM0n7Jt8+kxpF73BCaFdChJgDkuNX33NtZW+cFB4inJTBzt0bzYr4eftGTb5zkHFpRLwm
FVWi3S40N18LBuJF5lPe2yvJlRQcNYK/ciXuiHRy9IiiWfQokR3q3xz2MRjI/9pI60hjvIyS/JjT
RlVtD2MNF175O8IXRgZyWOcI+pVhEA1gQzMT2uaPy9ZwvoJm7YOstgA6Rbyc8kerhohE0EfZ9RdR
AqLJI1tRVYA3McuVO118yfY6o9Ciw3cAsRxjzyMF1F8ENEPyPCf4iQKwLuDx6kTwqru8egUgM3mO
Vpgsk/xpvDYxQXfI8FQK8QaCYardR51k/zh9SZh3jDSWCXhhmP7Ubs54EhBRo3kEASJGTMv5b7Zl
V5rIZm35mArx4AAzWlIYhE8zQT6DLo4P2oPo5NHAMjkgAxDy4MQJScymQzURwU1dOzJFAMayVoES
aAALOfjRc2RO8ZmQm0yjK3CtGzoR9KuWLjRWpbmyCLTs8Yw4Sczt/ZSq+cfpdiCzlbPNYgDtlhik
pt0ogNaG0ix1NH9agACGW9N4JMOE/dZizA/QrGAmjdbu8PRW+skv3z0iARE+29CkNniIRRxiiFet
wJTBbNKFdGZSB+p0iSnGF75iBK2f90j6AETAS/ihwKcGOJGGOFU9WkAWqSvZ7QvM5oyHvXotTHK0
F0m1t1LtcSsRwxVcHagz7RuECJ7YbhcjGaEvC2z6JADkmnBlnVR9xX6lBmRWykGJ+UG2HT1HqCQr
T7/qHT5iqnhgZizGV+nrIVFWjTqSWacChWH58KH9B2frOjm+01XWkZ6R8DKSegJUigCiXhVO9UYm
JuxRuBKncuJlG2se1pUONA+VkboMY+EOADlU0KJOdJTpF5Jg0AWgfrygUrxLdU5ukILAoyxAJ9lN
MvsJOVlb/xr+8Nik1gZJ+lpqYQuRWsp5hHCJ82vRmLT1bvPTZfE6rd3NTJJBP7gbeR4lW5qZa8Br
2ECpOHzYjqjSVvFj71avlXdy/bMPMTQhMyDcDVpmVxA9U/rzxg7QU7mvuVUgRAWonfNVFnzrWGQQ
hbhUPTSmElLeBRo+oyMZfpFDqm+/7a2JkDiifFvgST4yWLmQ2WX7RcohDQqGqXW4GRjaVCrasifv
yksIt+7vA4oHKvE2ai6m5y8jI9zj2VYVhmbpPirQp1RBpwaWqun6IYiYHkKyiqYf9JryhBCkOQDB
RNfA3Me0gtQJtzmPaXQvAPOeLZG6KBR48xscmVRHWbeRXt8EcbJvXUee318HTNbCKjMIhi5OssBE
yVYhN1HA7oWBqI9xhanSGRmQRWADFcxcq3jfjvr0QZ52Fbmce3fbo1JA46sz28sylgMua58SpkGs
QQfiM5tGO9YhyqBCdGT8UAyQWd8umnnmksjYm5OtrA6hzeCmtIAqNiuWafILkiMugchH1a19yiJH
nNkYt0z7QJrz1+PFewGZ/kpFUKpBJ+6giNdDbOyiuXgrzW1CSKJGL8Bsjgw55K0ByKLxpw2k6m3H
L/9d0Dyb/vTvNa6j59Q01r47nS2VOk5lDUB6QPiU8yeeXZSSGy6h6w383ByCmk7Yi7bIcTk9R775
GRDIp0MZpwyww99p8Uz7o8dMDR1Pl4b5OdHvYFT1cBfQGSkxgig1dLEwQ1GBFqPtoVGaPjxCjwf4
fD8fGBjoLSNkkBkzd6bnur2AFQAfb5izQsUVIMdq/edsCFcjlmilH78qENRyCNcSFSnkrEArbUFN
a5RsFSQ/8ZxJI9lJnWeQH3W2yc0shuIpAMF0O/BlxFI5p7dDEcHsC0glPrKR1P+InB/KTyye6DbA
YBPSjI0Ica2pgHQxP+HNb/GVtkfhOEuAQqQuoOgSFwku7VbKijNC1hq30w4ZH4BOLWN6rbEb7e4h
mAn1R6yvf6ZTupr94Lk0wsemxDdb3F2u34/Vx6qdF8qUnccM5gB1pF6edRfyd28Y3odUcZPuPiGs
P/Y4StnaN7K1jxwdFuVtF/+SdcuQ608bf3rd52upX4DQFx3OVJs4V63e6qigByA7d6g2o/NbAtKw
ztuYiOvS3iJxjpxVEHTk4X4SDcU+xHEagDPZ+gLWZB35X11kPkRxfBaU38vuZXerNFrpkmnx1oeL
BooRY1G1JZUVSSPRyxWBnrhNG+uxRTvg7Cu09kQzob6el6j1ti3NRNhm0IsvTfxNiTfn7roBcdGI
9bEQngDwjiUmVynKGykARO1jkTzUMdikqIpjhzWICg27JbkYhTtdKjYkh93SBfrjELZZfH7C+uFc
dPpKtKYco1OZna34GyjPcV8DGEAUsMoKgc8Pn5IPzUEPbpyCkoDqkAF9ydEpdWxN+r0iWGFQPkmv
58mEXr7DrQKaPxO0z3xFZ0DclJFWCYfm8qkVE6JCC0cYtbyfdG+2a55d9kIgNxomfsJIG03s/eSS
CrprtbugXLwJMlVAHg2zD4yTi3e3b6ZthRYH7qmcQ/YYoszIR7DdbZCVu9H1NzYGFdwiTn4U7JyW
vqKjTSkb5/HQO7/aAHtYMBmQqxetQkhtN/Rc2F3nRRtiaIb5QbBJv5pXdLtSc8nfaSX4kYkMfBv6
daRY7v/JyGa6cRuod6YgODKW/kxZKxWu1BHsiDyseL7ZvEh1e5gi5yNgJUDbSuPYc95INd8DwFRB
R/XyLoRCWswPIFqk/Py5LoZ9Wv+6iLY9/cUkvbMB2o6SG6eQqTcAS8mSGk+SNw3rNWS4zIB+zL14
oXqMOXt0n5MZ/kyKe44KaFAvNbcOiWXqiwKH1WP4loK3/jdSbVDBWdkGnhMfJpwOReUwYv+CApkZ
F5zw5Rog98TPt2mlbH21Ay5BHtz/gyyXsq+Flfjr2V+DkgqFGllKdfm39C+a3mLDdDdCAXUscuY2
SDFvwNZ4SGR+H/vyLNWC9FUEYND+/eVo+vojo9e+A+oXTSdhAQ3WEDf8EfOD2GrGLlpT+9OOAMLL
ToZef4ioeMF9eg6evwhq42hQ/Cv9HtsBAADpFNXNcC9gPIxzQaqTWGfXv8qu1lkN/ot6KWJQWULU
KGyj5a9qD0SvP84QZQh8RphUdj0PiZ0WkZ4mjYzQeuTatR2WM54GFyykQpwQoFdfWgN8ieKNqjsy
7Z1B0TclOncIIzovLqQEaXLAssg2AYcL7ZJwStABUEjGz4boWMFpPjQGgUD347yZByT6yibOGQpL
pxTcFA5VqeN1Lgl6usVJM9x6N14iiBEZAznC8jjYXPgqDd1NRoGXMuSW99Meyqufn0Zg2gltPzdQ
bppd3nNieXK6D49JX0gByNn7RM3KR4zEFwVqsU+52KHxthr61WSK1jKKKrirzi0zDkP6LeRwodYi
CZrHX1mOSkHJbCI9xCxIsCoPDVkipPEtg8lLWOTM42MihvRWRwvTWDRwY3gMHE053ITfD7juGPiQ
XTQCSDgBC2rYtpIZypsqJmlRCTmmri7vmza8NoTEMn5sQHzlKbdyBj4n02U1gmQw/on2LkG8UcmB
8SglFeBblvzG7Z76gYU0Q8aNR89PvwKf7pHzhctL0ZmyO5Iky6E1xRRfBRwsY8DxU5cZGTgyLl47
cAA6TGgrRjo/aG4L29Rc7ZwOcUCAMa4hI5IdJoGsnzoWSvQ15TgCms8mcsnjB8QFoBEy2QxPNgfK
FCUPVwUwyaW74DtybTYCCaCErxJssOThkwnIocQwcPUi61gQG2Q0IVyKMfw2xVVecsn47ltMX/DO
MlUKf7ZsaQqlp+VaZ53QagYGSpK3vE26v5QUxByjqKEmezZdMHhWBW/bEAfLAubbewnUT46g4NgE
44PHvdE6VDM65JG3IRu2QpPPZtQK0VEumdZhYkWiiqJomIKYuOL81VLOnYckzmG/fRLOHJx0qUAc
zjwYPzgkFMG5++sk5kN8FgYdM9cMnB0wlYIYu+DVw6il9K/MSoX4YvgiZlspnHCTKG2/CmjgGdND
w9DoTNAFMDJ9Ahc3zbCBz+AcNGICvrjfuExIEgtA5OGvuIn8USkEnvvkTd+kb1f3NLyKLQiyWhiq
KifY5C1AwjsF01o0US5iHt15lRZDY+SzpZq70eB9p/2W/HXyT10nWdiZuvKC5HHUd6QIobUKSH6c
ewSalCroomMssF0Yrzs0y+48MM3+wr4tjxMCUqPXEi1QiPPfcd5JvqPv5JQNCB8tZ+dqMRhwcBYk
yscnuS+ToZ/KRCVt5kKkMP+VMNZ28JmOo60we7uEAqijfW49EDc43NFC0cnBpbM1Vyz07rP1tEe2
Fx4ib1hu5dumnEQUxRNs23zhSPuM0Rv1LX9L9eh2uSKNVx40nQ4+idQz7L0UM7bNDEYjXqoWbE3d
so0Q+QRlD44R/WpEm04x1BTVDdNXS2S397A5SY3ZBLu8ecN+1WXoPM2LlPr8yKAURTPJFJ85YgNn
7xuPrHdxMQw9ZyDT3TFf4S5wZNfJ7kaEkxlVuHf3zHThjDxqPpwDNJ0oQapmbTS3LjCPXYu7YMMC
qpnbo5CIZc8smfyL6Ai5OpPjVHXOsqOEqGJRdpm8nbCkpWIg1MerRwoSynWLpISQHY5kaiN3Nsok
GgYRiHBLMOZENQctX67kOBpp8cG3kzFDp7QplaXNeDvAXbRoe0+Nr/K69/fGijZlBkzNuBAU4Mik
UPr7lIGz2Z9UhsPq1ii/ayFXZY9mCBQymSuKMj9fDZwqAZw/4nwOs4gBlFh5azyOFYChHD9If9CF
9NBrlCtSdfEpNJUqQq2ew5pfseEycA9B4it6MOqEkSxLUePxWCD5KOH4JPSQUucEQctsD+J0OROE
iPWr7lFaM5rlDMmECDgEexnN3Y50nkKHYdj/CWoFXrSJiYEoNcdkaxI7UB35XpKuzAW6YbPvUPxw
g3tzI1AgN1d2s9naT+gEeGY9OoLUpMoAOZHThrrZ7XchHG2ezGvuorljSsd2htQXkLCDBAuj+kWa
g2ZKl6XBywEEAeaBNmU+KbB5oiegxW3tS6dE7HvmUtAbLKukpcl80hRtVcPWG/JkKYJni21c/5T6
uM20Bc2pPWbUgeCy7WL2jXTBG0HoAfN8OWINgD7iIh2GWRbMrA2Ax9Eu1ATVB6a+aIa7rekbgZCQ
JYw4FR3fXKVI8mXFiy4Tbn8gr2IOEX2qny0W72mDkEXHnymqGBMDSsbbgneGwyqB9qVBYhvXcIkL
hMf/dZCNP0IDp+Iy4F3uMZGX84bJbEN6H0AgO+COZuszwZ0w9IwUQGoTeb9zVDS5/opuUAW7bC4+
nYjsHOyrcUW/LahORb4GU7o5Ta3OPfYUZVWWEoK7QuEjajCd7ODZWIilT5GgdsweqIpdTpEgv81I
Ptr4m3vP5imFHCBil0AK6phDrrKh4BcSiAzwIB5QpACUIVZxPlNI3Vj2Gj496Vy6ra8+g62BkAFU
Fu7eZLK6UL/yCIQINcxnqNDcwmEs4ybY5JgLL4XJwqM+EDMZiHFxNsK1wqxd2bJT8HKwWRJwZzYF
hTukUU0AXgiKJYern77xOORzHd7rDq0pwhFRgzXtpaxvaYnGCM1qjJVV/mWnfGSFpJB+FsTwIiDj
R9WEFIjwWfQoCoMt8OCSQeeicUlUdVnbCCoALcI9eZFNwMUM2OrxV3KKOFa1dGAAR827mjl33CnW
ELD0X0wABoyX+kDvHjGZLiNXPRGypwW7JNkpgXjuGMtCnBmbYmauTe7vYBeLxisPYqwl9m2Dcxps
4D9KQMsH7Li/gbLVCNqUSTQxb28k7R9cUYquqkuyPZ20iSybu6V7eDNlTwcx4hx2jeeJDJnO/acp
bxydNMA2NZxBYkMxrit1fCPaIQMJ06LtpLDF/wzsWCErnxXH1UsLT4Q4lbh0zKZ3a6hHlSw8grYJ
YZK8dghgiKVjOcDLjTnzX2ykpv+Y9rQAa/4TZCWiXjB/BXzPeNWoqoeJUBeSABBjKFqVsaOh1IFm
xLwWlGuWGKJlEapYjrVhzSFOkGVcDkcpSPlVj2BC6XcYnlFAI8Qxc5LvM8x2C2rLnGDeHDqXQohk
CuJN5a1323DXwRDpkANMNczuCUUfJs+MdhsgVeRPHBBXNNO54PZ0WVhFdTXbajHsWi5GApinvaP8
zm7y90I1wPMpldREkDyLBK4XGuDBUq4tEO1AVi32BzxfEfk1KIEUfP09JgZR1rNuLU6YIT/lI7Ng
sqvNjp1SnvM5f2EgyS/T5ZciqTfov3zmm7xV5NvNMfkU+NPiV/rVjlgXuPgVHx00x4KyqVCWFrdY
NJyy18G7IE2XWyufPcxgkkiQZgiv4VgQMQWvsiPCBH9oKnFhOHU4rkvwJhHAoex/oNThTTRpywS4
pxpxz1VMOU0uko15In+2PU8Gs3O2IRhLnGOJ5UBtIfb4aoDwHElUjfRDnKNmtBJZeCyDdZAout13
yotPlSOCKjRUdHd0Ahx3tM8C9IMI0GQBgAi85MQvZZZslNrfyYHvu1t6HW0YH/1zO9GZB/WXoze7
gkYr916S2FoppAXNncMAOuehBMalL6W+kpol63uiDVVoenML5RPyF9o6Okc5MgPCcDtZqgN/kzRn
d1t7yb8Z0hkkgJJ9Hh3GvE2wqQh3OWDXPrNA+wTiwSMEpVB7miaaHryLOnp438rooJt16/E6mLdp
6PcBNsxeYdINs3aWM69xCQ2BfKptul1j1CehxzqweShc/SZNvjqwQYoGjo0icamDh/cirphIpz6i
Cx8H0uTmHPo72NaJvXbX+NKOnZ3diUv5lZUjR1OgDsfYpv2qXIPzMc0XY9z/U9Vw6yXOxgBsYlWS
H0Zpk9Mdw6Fm0jjaPvBAqEqbVSuYk/Uv9gDGmizBIfSMkLz5aIHABjwoUeupxUz2W0zY9EnUhR6g
mKAgBprolJAnU4HZcJuDAHby/lBBbkrnYx7SbRB+VyWKgGqWvkHaYmw4xDnhaOTRslHbrGkpztXS
NBGxwQSn+yT47EbSujGXR+BJaN2frKH9GoIESHNkXtiNM4pWlTOA0h59qNKNHxl9dt5SULLFyuE5
ckB7rct4E9AoYChk9axjFiPT6AC8x/SuFe2pRw/IGkXy8s5Gw0HvsIXF6HAqFkdHcTR42lpuhStG
28hcGv2qoAIxJxdDGlRCF7TrNrQvQYVbITFlrvLasvoXk+FcVt6dCRzZURMLhNRYLeglMt04ZZLp
2UY735rUBezy0ljyLKTgAB000+iN6rtGlsineF68jLT+J7aCZefaBCPED63LgDJUEoR3+D4Dqun3
OfDSq4iUs958xCl74KXD6DFZ3akd4ET4KYPiHKTWFijWNvx9bmN8aVkNE8dsd0pyAE5YIcgNcDvI
r+9EuwK3Q1GDRYfbtj0WCfEdiPs17mt/Ey/BgEciT4kCrtP3jmgpQqvRAjO0aHRXYT6dPf/D5fSw
pw9BhHqvA2Q1CMlkFl8XAqmjrCTevWGGzgsVfuw+a9NWOzAdR+s3hW/sgk4hgk39N1bxKoMhc2j6
hoHwdf542pPanRXxY+7wNvVHk4lMHsuIEWsFtuvs8gdRYKjDlgOmoTLtABTPNPcJ1ZDjop0JIB3r
jZANGUsm67gW1Ueq9pUEF9HLQc2QTls/Ef6v1Z8GOwNtK+NxCepwNUy9BKgl8UM3UFuKWab48rM7
YnUOBn4phYlBqZBBkYVQUGN9CDoOv6SgjUEgGHcfwpz5ShWjK/zSVMZzmfeCwRrVsE4CfH3tfz1F
QSFD3awydIyDsSvgOsKDYI1/mx9n2qgtqGIEJaC5FuQSjEq6PfpPdHjdnGKwrSiWGHgW+4zTDBiW
w+RMABDBfYncJu0ER3s0Bg+Fc5bNU7gmvWTaDg/N9JvNQD0haJOtxFu7GB58uLdUxO71C01GXUGA
M73ehsUgLbdSLfTYxJbhTaZYMRFGNaCHjY7j7fi3BxiXkfAZhz4BCE2BvEbMC+bcsoHwpErnM+IW
gB+FHVwNzLdKKpgr4I8Z7/xpbdgJ80rPZtieLGgN4I04/kqm7BClqIZdUuuaY+ig9aKljuEtgcY4
kZFocASBo1Q46orhYlrfgziVqxudTU/ygYvHIC7DPS8ANXMDrw58JMBak16FDJCum0MLXbplueiV
NvK2JKlLIjdxKTL6h8Fk4OTF2nPyi0XoCTJktdm04MQeLnMjF8n8VyeaJQ76AlExdo7+1cGig8ZC
Gp6WCoPSKQe/4aCchoBf4fLPrrRKagyArfdIQRmbHF+wblx7gI6CbbIs+n/yv7zz0tMK/GTiPpBi
IeHsbDgDeVkhzOrw1kmQA7kyHEnZaF2FFOmSZCtcFXuvHafLtjSI7uA+BOYrtdKrp/mr1tlzy9g+
1Qk5J5zgbO4nnVm9IBDTr1CS0huPjDAYSfh1rW6ha19F9CEi57DBpQSlnOLo1s56iaUNTIVnEVXA
Lhhs8fvTfUohyUsbtt6atcDCVcJvavwwvkq5WzAxqfHI7lJ/ehNDfka+IkMomcSRLwP2zT/8wVvS
0gXIRKQ5EF81pwvfmTgxaHYCpmlGTSAdl01KVqblJqvJTNYC4jtUjBQewgr2Uk2BPBnW9CR9GQ+E
DmQRaGfpfJuiXbpEIQ7ua4GsHRhiCQmxEI1DSBEE3DAw2UH+vRYzF5x9pSzeNIbC91BQM6XVmHqc
qMZDr8KlN8NSxxPI5TSAZNZnWe19FWc/cPbC8INXEwC3I4HUVvKb4uowx4RD4bzja2oaAFWh7ih/
+oo0LnXX9A7BWjpqKDJfGYlOJvpV9kC0zja4hhShE7WanXabZg43usjJnFfBAY1UxUUAFMz6jWh5
VFQa0ukGrxOPE+anAyUbqyNybLrOIJc5yv564rojpI8NRFyPtZN6V7Bn0D9rvim8BjEiB45e58aM
Sa//ENBBaoo2OllEGwsV7+qfjIBd5BOICbdKlpbauGtBZIfmqSPonwYRJklYVlIzIH7Z+V3sSSAn
PRhDQVyVz/kzkpLnd9PFaKNHQT8FAKa+jdtCeloRZTOZWJR2VO7oqDhs0fCXuAilVuA1zJT5USQ5
fvOZw6FI4BI9ZkbtzNYU0LsjOtJmOe+iD8Tf9Kh/DDulSjpuAMelhtGG/skgJcijVlCZ9gp2qnNv
g+ae8jv1oMOFfddhtZbXn8Zc5wFSRks7GWs5ckUGiCKkm/DF0iDYyBwjyjy5GjlK9KTbJvTUClIG
PfB2xvhjc3Bh/QU+p3zLbAadlD9J3EsBLQibfKcWGarA7j3x06qzZ1bnE0OhKAr8ZGsUIAQRwebJ
41Q375NDd96Tw1K642FQL8D5E8Hm3O82G98L3ihzGFaFdYpYxBbbPWBiqmx6yt3SAteFPwe8FIto
h9PjLp0ib6OYJxzzQluH4SQamdPH6uYauRenGSEr4EmXPrU5+eUAqB5chQBixk1EH2MzcQKRrkA5
Eo934ekoGf3h4gQnubMDAnEeT8zazpWbyPtjgEdAHXRG0ufIAieDyNcuFro0C1w95MgPOPL/cqvU
fkl0ieAcsqY8ilH/1PYDlgYC0BmBWOkhipfaeBZykzusYddlfQgQSAXJrOeNbfzYOItLFqHsIYzP
EQCrdSj4yOeR+ojsEGHAe6Yxs6nx7kBRgQeaAzMkg08Ht2Zu7WgIeNPS4RehM0Av/v6eZH98tvS5
g0YWvhPt/rgGDkxrak96kC7KNLpwbjXsr+jY2EzVpEAvrT+VbPojC9ZJvAepHzmmZYXVU3TK8etL
xwNtICAZr1XEn6SUg3nwib1pwWKS5syQel9ldhg4JV8xoXKSt4ELEDI3SHXm7zovlOYVHgvfNR5E
izbjq9HsETGCe06oLitXgXY76dhsCmrzAIBJRDwOEcwgKb9/zmTandqjs+EZ9/6NrbMhPgwTRqui
XjXI+TTjt7w3MBLSJ4IvUKD5rKecQpBFeBMnqBHluxmp2Ep4Aj+mJQ5/85ARWlAT0a9ADOIxkg/s
vtwK1Q18O6Uyfh/a3pq7pxs+tiEsIFT+dfxPoCe6bsEJSBIJ+/o4khdNZCzPROQhAu0av9K4lv1r
Yd7jib+p92s68TKwViHtR8Y7DaHQe9hdreJqseYS88uXHPxLGx7bbZrNazlr8+M4fYpXmlTqz5gK
g+FhJZrAOSKSgvMYC7nRFV+CIPJGSPONbNsGlSNnT7kJtBwNjBHDAeLVa4e3wPdGINnZ2c71fGVJ
YW4EH57tXc/1EZEiy0tVnSW9jtWjBEouAwhJmvhMD/T54a+CihpILDJv2LCo0ZaWuGiFVqIVph4h
nq0Hvv6PmiZC1WSaTncSMEZODxfRpQBrhaKdUbKIronaW/hH0KTB8B+EuobFtqq7Q7RYSSmdHob6
lTkRoJMBCLykCgESxP9ymBKQFjHN0pyrSOaQfzD6gcTqFZhKTZYvn+DbN2X+1CMaQ84eoYgK8KEa
GaZY6xs3OrK/cvyGEdi4Jjl1e6l3EBxEHDpwcQUdo65jAh8fYvakmMNMmMQWQkO6A4vfY23m2MTg
fxw724AqWJyw3My/Hy84U2ls3HAT/xceQ4MHTXVIwQYqkiY6Ar0ok1xfX/K60x0QHZqnXbmotCN+
jiZKHo2iPvgTceTDMcF6q2Q7R9+lYnBothMljvsr+0gGUsxE3KWPH0hoSg9nT4U+iHURkq5PLcS8
Tob0KEtRPxo4q5Qm2wn+mJWg9eSMZkAOHgUreGPNlseq4YAX4K3N3K2cJPgO/vhFrpSqWRwJjM1m
EgSPLGYikuJvyNURKowr0cfgmXJ3oMqxx3nv8JcEvfRAZsL/4NeKAxgP15TXe3qhtFLXTad/qgZM
CzvBNJL5BMgiBZquaielk8SCUodeoXnsia7WCRwsggOn7Eqwbuoitn/R37TD3WnPZZJsCoKdOGiE
KJH14PJtGflW+oFsNCNZAdFnRDhG67cohCMgR0SJgB3xvu2rDe8WNScFs4qcsTfwy0Y7xiLthDG3
J31NW0MwtJiSYUGA0QQP5asJbCbS5aneMkkAmdsLIwdwUuBf6xCNNhCOfwceru6MTBbAVYBGnde+
eRLEDxhsQiYgxk4IOOmFRJcdMxCEm4IOF6bNHJtlG1pvnXepUCm43YFySW4wSW4gzBRsCXMAE3YL
3mIBlx3swHWe/xB7zID7jcnxBtDZjOg9KReYpYWgkM6PhofUX97gDNZuDjmA+Uh+K+qCM5VKRTZS
xovox5uAxJDm1eYjgYNo13HadjJSVTJZfXVYOZFGNMxlwnQOjuyF89YE/eBILAkgkUdUW+pGJRKD
e8hDGwykUQyok7vq8aaSZpNSVtw+MOXS2WQ9dzW5S1GfshUatfkhmhQg2cJCe+8av0LX/I+l81hu
HcvB8BOxijlsrSxZybacNixfB+ac+fTzQT3L6em2ZerwAPgT+PLSPwy1If8+6wZ4kvYv1LcMUQbn
+QYpIDKZOyTjf+CB5pff3LG7pxjX8iyg1aTrpoB7csk1N4vtifSpFiLY2r8k0WsV/mVgIGCawIkm
0DNtmlUQvxb9ucQ7jvXr2NZHhR7U0z+FOknGiwDn02SyW/w11tiHAe7HqpOQk9LdZbAsQIcN+IV3
dutf0Zok89FVg63ZxocKfIbvnJOlMNiTv7F2eUfJQxmTi98oayWwH/HpsRSelQ63fi6/M//P8ekW
Ic1g1Kx8Mze/A3is4j0W4hAN/wSDQzDV4ittapflmx/+bG2Fj9DYgxqjvCTy0iKuEf5JXnoNH2UP
GCD65WUmIl7A8XoMt/eioP058WmiS0savtCblMv7qGfu+V885EXgoBjGSiTeVLJkDyoCsQpFoJhk
ByDH+cN2ILsWokhJ/+RnNrgS+hFdGQFzmtCTUlw4TQkd2sawrvJAe0tfZJ21JUjvytpCoiyPtDoT
qLV0dGOsLnCiki5I9iXLuIgTK/Ha8d+4nN8qzBY+3tDUeIzHe6IFwKNmdaskJdCSst0TDyLze8VO
JXJmPdqt0cEhsJpYBStlRJptpWQBineTd5UbwBLaxkzPVNt1U28M9bMA3nFeJX5ELV71iZReAAa6
JzTmOuWX271WXkJL+WLuqyEEFChKg4hbEl0fEDjn+IhMY6M0q5J6xdeBx1VPSQvlPqXeqs2T8A7e
UG9RJQvjm2rRUlM0iMTnNFafRSEEuh7cZNL/L08GWsM+w4tWSKPiuRXnPkSkYoaoiFDHawge2j0A
p0ebo4CR0JALKitVWf6R1wUcJuYgfRO26bKrSPhDv2N9dlBCWf8qY1tGo5j6ZwIoEWcTkY//90vm
L9F+i82f/q3XYYuosELKGPTbNsi/jag0kmottIO87b0TCPcQeGxynsihBBAGzS+pXXLNEQlicw8g
5RhDrHTMcwQ1b6QUCdUu3E580pRDyTaRpire+tKXNBAbqaJFAU9ULFb5utazQ9nv5fujb2ORGZiO
CdcjWNasjmzbuaI1FZiFt712h3WsYS4HahEjiDlgu0rwUHKsMtTQnQaGqZN/5eB0a9c9eSTCvo15
cPBBHnu4mK7/kntBZsIaAb3TdjSrD0yJ4Y8VsefYBBx/rPw1D1S6PgpLVz27zksaqjsWQBFXyVDH
f8EkwFQleVh1Mm+kwxNyjjTQkk4b2WMWlWf5zkndEkNFzTMTFpaf6dZXnrLM0ErJ5p4hfFIIH3Zq
rjpqzoQiPPmlveX4Bq35REgkpop6zaWtm95LQV4s4ScCRMl4qQLic/Wjw9CcC+o3CwLuLk5SQAjs
ozH2Oy/58Fh8UfAHowkR1YQoHeEBFRUTTrMELMpAXSrGDIutJ/Q6icvLEgAykT8JGu75M7pEgC2O
fBp8DjxEhNNRd4243KjHUqpFACj1MYUTgHewuXJpzaX+gnLhMCVn7C4n4B7VgreedHjX1MhqmsiY
1JcAdGo8Xeg+evNKYp4wzW7/WFBUbUCxzETar7dfAo0GDWKFL+GyJZBXVOjl/MhDlcwCli0MRvVm
kOAgjTdNMvQlrWMjmCypANwUY020bcbj8Mr2l5RtLoRvjFsuGXJ5/GroR3l74PFEDBFwiLXSPIBo
Nv4L95+SDhckHKAEWtDfpElgzhLUZSASC8PBWhoKGsHONtbzj6Kg764g/a0v+eKFEhQEQyOtoije
eMV1yICCZpEpRwZi/j/bj95D5iChZroC9EU5KnC3cKmilOWkbEN2AjcI1LsW3IgPTaIO0d0GvVMe
VJsajquGoLS5oW0ACSHaMBYhS41XQnph8gtZIBcD2VgVLHgfnkUNaKnOEzdiT1skeA+fLE4/qaqI
9YrJP8sIpnH3OvcYKw8+rk/1VWWwM+EYtfNqxuInlhDBSCX3ym2rC0SKEF/R3RytHTxrvMN6FWA1
/g0HJBbMVm4jhKlcr3chcJztxzpbR8hZB7W9GibxX95AdgeYY73pIA+qmpD/q82xc0mR6P0neWgC
FORCV6UznZC/9IHdm5Ytjx5cJ41TSDZClg1LTGgYv1HsA96gzkLgqiwNCqHcZvRnYuohsUA6eIOr
Ry0oL/kfiKncFAOCITF64ydbKoDkVtFjYA6wTm6QTwaBKa8qAgjuWcFPIueFfoOANMBRZk5CsJlq
K4dYcJpfuXWMnDua+aCm6TfHrW4Xj4WdHeRd4Z6V3lxmgDRpPirmDm8gRwQ7doSSqIrZQkoJz28d
6i52Xq5BUQR4kjQWboIIZoVLFpAFlRl/N10/IQSemq1EiUEQhVJxRtL3/xN4/McWOwxigERISzph
Qpi4ehAQAgiIeMk1+/OodEvvOINHyqV89+4FNtsb44NcYjNAGN1OELGXx7AAW9APBSsDDFEECCDF
AXx9nSVrHoM0O+S077ygQMcCqEO8nnrHfpVC2TdqfhR9cPBQscDW04gwUNxd1prXAMi0z9/T4LFk
XYBdPlXjtvqsGtaHw+NHmroEi14aWoqC/KpRkPOGw6hSg7tSXQtcJXCIOtbbgZD9wn5Rm+AS0XO3
4z+5pDRuuzL+Vw9H3SLAhd3ozUZikAId7ZR4esTGwvUHg6mjVYVUr9jBqQbx0hgBW280Dkp1tpF4
NeWrG1RrdatXKCDbfaGhZt9ykqgDE5ZTepQIkQXzlh0QKdR0q1ZhC3g9J8dCnE/cJsFgnlw3Yjak
8rA1cKly4OOq+bZ0Gdiq7MUJ+1NNvO6oByebHU12DVL1a2E0z1NMbJPGP00kNB3B+pqIh97ZmhaK
AT28SqtJwa7b+jnBWlKRl2bqDznsJEvNpptUSJM2b7Q54Fm4rqsdfcPIQSenSr9C0y9s3XtwgK2d
svwN9OrAB1gis2Ml2JMLwnY/EsWKv/Ne7sxbmSP/ZcgWRQUzOct5KI9wlzNiuJxs9egf0wFP1J3M
08AoKw2pKMzrgKuFVeJxnp8TZ1wmH2qENs4nI2KXQxOXdIhxMzCf0yiP32ELpVMXC5lR5YgKeqa0
HZvx0q2QtvwS3yt3UqhbXCgwVybPS/RzGRxDwQWipWA92pVXwq0JJqRLn3DDUNEK93fo8sNMKYrm
d63Lowf1R03Mg2pcKpbe17m9Uj13J6p0jS0EAjlpqljncCbfe2GWZcSf0v/KLYz8h8meTkeiStAb
geJ+4Q6NUtoItjWJPKqxCADF+sGjoAagFUH0BicXBPfuVa73pO03naevjAjLE9RElikP6kQsVYEK
qgRO6raDf2P0EHqD7B82fX/1Y/T/3EQCGFuADmaVIKm3NKAMf0ZFYxOe+OIEIPIB5tSedU80cuVG
hGtqTFxcsWzsY1v84upz+AGVReibPeY3YkfumgBAVJb0SDLJXKSbUu0Ak2C4VBF+3ykZ4+oopKQ1
V53dFqqnPMv1pExAn2XvPVem2z9EVrwSHQ2qoFBGfOA1B6SE4Z7wBsLXoXH1Wh4P3KnW6J+o2ETj
CPwp1gjL/0zpoIkj58z1bo+ASHd/5CJsGu9RwBhBqrjdRnD3QCcEnp7axmJBej8zpl3WZ64wTmXB
mq42IB6CJ6qjPKC9E8GKEXu4WtjSneO9RUHzykdMiFAI/rajSUq41V8YwOHEBuwbeXiVN2rGi52i
DWTyiEDjXe53iaaxtJ/AX0WJ+RIDuowtmz10WGVt4dhoARG6TJ+qme7hNMX6ZfJYKqFBCPqKX0lO
eI31P03T132WvJSOvkreQJyBwQ3vGfjSJ16BkUTuPots6wePYxVl3SoF7gbDMdA1SaA0BVneDmQk
NGE2gkTCqHZp1bDA5t2yo41DLljyQv2VhnFg5rtrczaxE3JIlScPVCoEzvXS6SjRpyYjegOCULNI
lEM3uOWuIu6S+prZeDzeU7wYOUN9PspiAjbVU3SK3Fl1stahiN+gHA+akpziQkPZ1Pv0f86lG/pc
bLpofTkSKEsnyKY8epTUChHGUfZkWIGfzbFvyCQhtz11zAxKgoyMhSiGackpioEf7VVlG3LFybBc
hzZLuikaMGf+DVaKtRu/bBkWYjKoSZyYbrgvOqvccvru9E7gIZmcbzWGTzFyOjBU8oM0ejnXwsWg
boap2gIdoLCa86cCnAw5mw4WLBhrRXS4wI+No9GQFwTHuFcBw/Iwezb4fk0iQUXTSFI/7R55+zRb
lYLFSvoaNCAycZV/3OgVYYYAGINrbejcgFmF2Ets7yKFS7kUBISoOBt5WTU5s9w6DIKK4J/NiQ7z
0SiNrbTW0nDJJC2EIyI0eYyCb3UmODNgUDL3kE6y3aD9olPLLH/BSneGGcYu+tg5OgQDfh9tb9m/
wvhJfOCMbkVOuIPulMgh6asiro9mYK8JN2w2VXsRupmwkh1WTDEa0P7K52fokahN8D75ZkO6fYeA
oLtfkwudMySDlKDbRK8uIH+IooJ0PafEEM1+dxyVXzUmeoXLre60V9Q3a/F8u2OyDuhypRxBgrH5
8i1JbJI6AI9HrFu9R8hE9QLNKUiVkM20YqI8WAUdIcB/tmm/I+kTvJuPAJZALJQHyTz0xElM72o3
IvT5FGJbmE3VfwnZEkKvE4FIi8R/JCHCg/6kIWE1+cmr+Cp52kCibOQMVkxEoSASxUZn6kWxwD0j
WGvX0ezb59FmLYl1hDluHIhfdivBEVJWEgAUVOEC6aGuUUBt4GeleWJ8xqKnGhoYvC/yfpc9gE72
zBytFhgLRbmvHm0m/o78UHEuKOYfDoXZ2neQvqKeAtYXQlLGP3xKyERZTIx432bDEgizj12pZ+fd
Uexs/8nnXfbewdPyJnU8UQ9ugSUQuXXOrDcR9nFjMVlJHwUXMtJKD0Mt4yHLZg+QK4yWRuPvhB/T
cKxGfbXr8BjxZXQamjnAcphKlsvPQO4z9wiUCn8uEgMJjVP18kPejM4xl9heuS0orCF/nYIGFd9H
aaXflj1dMbEL+myqP2xBJZ8E/QxVmvMAh1kHRGbzyH0L6/ymmfqdwC5y2Ks03FVzslZ1h8jMYaNw
zYptZWTBTsjQzhqNbRSkqyTrtgqvugE6Wx8DMyc4Y9WGGvIp3r4ethZT507pEun0/lm1/uk26blq
bA2sglka7xZ/m3EUnyS9Im+Ai+pJMcZtPQ6Qg0xXvJGmqFfseUMUgqGxDVzm/7Y8uz0ueCK5yth6
m+xwKfC2fPcdLlHLLm9xPq/JCT/IXc8SbeETGuMqqQKTqu+5PqSTavmrgyR4QkOlYHFfKkgaBOzD
IiIyxxDzE5K/akRop1IDpKygEhYS2Cc+BjBEaOwY56JJpwLJ5FMS5XuJfGNloqIH9ZFQVnFFlpNB
OCkhp7b2oTGJOiWBJein7RLM136VDg0HjnRK4m6s45k1TMozxRCjhrQ+jomtDxJB8U5QtBFW5phu
t9Q8gq2Npfx3gpl4Prj5DJlSLPz8qUES29v1coovdXuFNHFG96XDua2ixUVF+1oDYOiJ/tzznBuH
2K5kS3A2ptEJkgp9JTtTev2k+yf0JCJFlrdRJKYJ5GBGEE6xtfJklXhXtgo+cLBce0n336Ctsylc
BoW37ihbfnFim5baoYkjgBftwuS0BEOiQ7cmVoNzVcYsRmQ2R5O/L+BTR/M5iKBqmeyF45XOmZio
DOHIjccRc5GKIV0ur8yj18l0bqlpAHVy10KyefCuUxhfAtdFN7Ry2G6kOORhN6Z/sDUGD4GoqJ9G
drX+5UaNGPopRyFLUyNtQRvFKFzZUAreGHkYdoBv9FvHTxKCqatqMiCOwu+HNQo/xGHJn578U/p2
3xNKVyvWD9cRnhnULYExEz5N8xU8GN+ej8y3utuCFV4ryVvN+aQCrjsJC7soBkJIu7uKCAdBeU3E
EOoEKcECT5hRsPhW0x9LWAeUXXd6hS7NxlPdg9ZMkcaU36zwJMQGPlUXfxReGWAdqYdG/atB3BRp
/jmB5Q2AyzLwt5ivHGhOHZSVyBqyIw6x9xyUxyAbiRU7ioZXSlxQizZawMeENtFlFPCgxAtWzofI
a9gFrd+KggxhuHaU1shQUD6gXz1bEqdqjm+loWxjj3WsXrWx+YYM6mmTxGs+XWJOO2YNOxStZHCm
9uRkALLaEBzWeiBSkUgFB4cMSGmXHTAvaBYflACwTNuAXrnJdSJLrvJYsrQA8ZGBvUvZXU2wKLNo
aW1r89OBRc4px3Xq7T04GQ0kgiwjlipjtNP8x4oZSxq0Bp+Gru+GwDxObrt0GDemyHor9Aka0IGj
SIydSDVcdALs5WWWr5AHNPaVXczw6OEiSAuSvn+HjWgSWgPPo7MWdscd9Kc5Iz7Z+bZMl9QqGvQh
WbvpltHdBy3pRPPHXQ9LvqQZCOOvVvcJ+2gAy/AZMMPbKg4TnhHNhhR1iZ9LQb9M0z7Vw7vdfYtG
CogbABR1oDjhB+zBKeg1R1Hgb6MBfXDPUdO+2dH4Gk37YtG6zTYRtJNrX/bMGs0lnnQ6IuMUqk+h
/wFM51GzhY6pOaJYPPnC5V7wIWSkYJQmaQd2Hx0rtzla7q+aiQcSX5Qx3sin2kYdTgkeitec6aWK
Ztw5KPbWeUsZBsDTEQT01qPdfGfscTECICEWG5QxCA6/oEVZMPH2WrtUMV38MVBELj2/6b4KJAR0
ciYORAQQk/OXIH5LoKC5qZdmZe2YROVBBdPfOL2A2ApkJiBricvIAIIgmJ8N6RvGgjljuxivTlMZ
n4Ln1uq/LKZFiAhN5BZnFCktrPLzpR/rP5H1acUTA3MNClPMhzg4C39llvmjAz0nzZywVTNDTE2A
y9ATrpdv/YosFaIMbV5NdefpH6ayLrv3kt2+/dqxjLWJ4EH4NRNbNA2RgA1GgP3arHYlQyPx6XPI
cA/oJTiaQOARKhbp+XMCaccUzYt1ZiNl0dqnXsXMCSVTcWtkwVPXTcik4Bd1dkZMv52FxQxhAacJ
hOPuBCH/jHtWyHrtFTpPWg35DVLwYjStmJsKUnGQfYgtTnBLINM5GCCnS65/YzmDPmHutKuJEQoF
KpkdWIBJAdID9Tq5gOHR1UbbjreIvihGAIGa4sHABuggap0apB+1WNs0HOX0ATI51U8ir7Ig1enU
ZRRnYoLzQO6DpsEBJQ3OOqg2HtG4xcn+h/vqqNnqwnfJawF1AXuHb3TjF6dIlmIGZdM8JLDEHUCo
0oMDVjA9+ylUCCcBUJ0RQkX8sYCrHW0ECvUJ4rvMT3Si2DkeYpVdqv2/VhGyTRI0+UW0LbaDA1ld
xMRuxLWyj1iM6pNL73X9QSuzR4CTtYXjMypueT0sBE4S4QZd/Gy+WYIqQdI5lALxtalhsuFvb4L6
sQYoncxhMVvhya1e7j+OATyzmQ6rZUxKLbnaQBY8NKlmvi0b//4kRan1p0et+uxpZXxxB/JCyoQg
47gvp4c2Uc91klBU2c5gER3ClOT4f2U6obOgUDE2VEO19WHLs+5PtADSp6NNwv4DcLHKsh+E0lLd
OHy+hHYDVqSW+0Qs2R73972JiX1Wf+vLgNG4xS9Fm+BAsATIAuKp3fSsv6yUFwP5UqQjLce/yzpF
bjqbf0mMxwJqAF0slLWl3L2YIaa+LLvChAjEMIJR1SQYSXixcLwd/bVKIl3sJo9+qWO4PnoQs3KO
BVnjTPKluph+PEvd/ueXxLZYlN/RsFTJ+gRsQrlzD1uIyR9wIMLje+QuODZ/tcQgm+jJ6MTp4KvQ
QxxLfxQzVkyHBPmxl+7d4b2RYLy+OPQQcJrOEljjXg4XPucjZZrIOqI1xUqGEMtWaHrVX60BxQRW
SOx40eb/ImTlLPPjWAi3IPstG0V9lGZHQHgBHFFZ6GjwhVOI7XKLLPhKpOnJLbRn2/wanWZp01Ym
M5sR7W6ZTf51UIYOUjdbxmZ3MElHm7ArWOFPVdGuBcTU6tJDISV6sqXOtcf7Cg08fiJE9XurXdSG
cwD4vnljvYJn2xPISfHpIxoVomA5BHrVk6rxJ+9xjacFgt8ieqB0mq0bfAqB5QjPM2OJxzUkLjq/
Q+6bUCz8557NBtI3VOO8jeLqRETIXrnEjbaPuU1ZF4AU79hwJHw3Y1+DdnbKL6L7XobRZ9Q66/G5
qFLWZ7T2j5PTBIrso2VjWKGaG68/GlgtlAvM+N6BzZHRWCSkOoYauWvkC6XREula6JGYxSRiJ+6m
19sXhQ08nBsh3AaWKgy1fZhYq1oy50bzTw8GMSiscjfgjmq6p+EKMwULIp8URa/DK0FALthaT38V
TZL2dWj+8e8IBsZzVO7i8w7ZxVVe4zn7l5PodzdkBixR4jrvp2SLNJ8Ffs4m7iRWyF2ZwUenZhth
AuvR/hYaO8bhlJbWSSe5tLR9UJBlWoVi0Fj3asVGxJbgpXRrTWiWcFNMfX9wY0pqis+EF8Kp33s7
+BUSPq3Qr9H/SiJziS56ZD1vkD9Xc/nUfsNGKqys6fqS1Sr5BffAOQlJs8IFSTcPSEkYkhts1OkM
ZrX29fKJ1kFvyFfqF/3IBvUWByeXARjO/wN8kvlURQTaeSy55JDLlAkVVdR/IgeVaIJOWTnoh/Ba
HJoxepmo7xqc/OQnl/Y7671dW7zck7WzWTbxERtiJdybsGwqKc0JEcnPDQ9+jIPVjDUGXcNdfG6e
wxvRQlBj3bFn5FaD98heh1zD7hhuylFbCjjFl0c28RxnQFfGXhq2zrCXMuthWaJm1muJHWO9nWrT
KVDzwSw4GLB+PgNqrJIoMbQ3wYH04GhZ8ftEjlzfIvE1i00720+ibrDIKprZD0b7gM8xpkrg52OT
CCmZjAEwEwqqZo2OJ3TEa+At7QJS6SPhFTHZigwxI0fSMKaVWAgGvMV0Ck6+K208q/pngpSSmXnj
aOkpJTDaLRAqJLT7H3HlrvKpZKubB1VC7aRvgDWRzoIBTmOa9GhIR1EqYM4C78CcYhE6U3j8oSrb
DwggJ7WG9Cg3JWvb/8pVbRuCkFQBeh32A/FTPKCCRn2FYCD8HwkOr1rFphGmlOqfU7Ohh+ILg9S2
myj5N9K2W8UpR8avpem2mvNDToKKSfQ/iH483NR5PDYYQC2y1PxcRUO+0xlJMl+AIoE7Z90AwbQP
ajxfHbgxjJkoJJhbIixFeY//21pIu9I7ys2Nyu1IFOBoq+++AihskA5kmDlvd8jq0BBbnE/L1by4
76GC+Wx2XuVHgQxkAd4qMol9eG6CcpC4mNPwrRhDsw0l9JOq3LpLKEGkeXC3pFxQyJD7ySP1wT4F
Nm51XDtkXfD23d2LA7hWuEuBseySxcnKs9mGH26KYaA8JiPq7p3H1BNrK9UKd1aXPbq+e2qC/EKs
9lK6IVUDbI6IavZ6n1xOQnd6zBNkH8+/E4vVGqq/bc4Htatuc5V/kMPXkuo50PWKddDww59uat6r
al932TOhYBlOUq0Dki8je0EChz6UXIWuqDp6DI61HWHxM/IfiXfUEKLr915+G8zKo1QEmy9NbBeJ
Vjx7OYbdVuuWacrFEe+tQbvvwwi5ClxXOerAUzzEBEl7DDPVhtFW+qM+aZB1J8tU1q94Wx3LlxOE
GKfirXwCh+lQz8jGYxQOwcK5dM8J/gWa5p1j5IjKUUQZ014CJcPQQN578YWespnEoMPACbCqm1v5
62Vl2jRml2rChi8KHYk8gCAZ/GAZAONo2Uhw2zKjcMA4BJP/QPFZ0UuSHIlh0MUvk3ffJF/DbgAf
TtN3kefIldwHXLz8TuJOF57z5QbaOonvdiNp9BrUYJHxEZCwBYztJaxaXPsOUZ0BvpuarR3BE6Fp
6yY8otbzieukSMnuRZ8BTTL6aGEAW32fbfUQa1NLxqjW0LY5W0sljc1W4/e+Lt8CAu0Awg6ujXhA
3hFev7XLPC9C25QCqXEkFSQUNqk6pY5A5C3o2M7gkvQXOnstv1Zz8DQhBypEcodwxw36bSE6ckCm
mp1g2tXnx/W+eprKpyh0n52JlAlMjnJvyLVYCvFUufq3/BeCHHRmuFUoGtDCIc+3iJTXFLs+u09j
afFphNPhwXTVrXwem+VFYfSh1M+itnbwdHFBTqyZ6z08uPdAqjLSfgpanVBxX4gjGa30nqYpBP0w
0rTSnzZmutPs4BFPb9MrywTToBj4OuMY2c7a1QyTjOrhobJhYBR+RGTAYE+r2qFn+EUE8lZqzjGe
f1KX5YWZ+aWq3bJOAJFtIDc4koxuNPCPqf49RFutVdlvFa28kW2mZb7olcOosReoWSn5LmU7H0SC
z1akgIyOYJNoznOCts0JzHXdJfs580tGl4BHFR4aPCLx8Kv2zRagGtlrGVZXyWDr8g9d0L7Z3NkM
qlqlrEGOVM19qjJCJjEoOeWv7PeRJSMkSRHjV99kXUY4eM9pOR/s3lonxbSN82ptQONNyn0jrYSu
qYC3WVwuZcG4Awdv8SXplrLjnMW0LqKfJdRwYbLMSjdIVlHNBAO4s+wD8WtnW8MhPz9kz2rh6mt0
SreJmTsPq0uAxsfvsRv7QjExuRhPmYYlg4zvokRX7ryyomvflu3raAH8E31ZBdOpKmilUZzh1qq+
9YaYdrscfwWsoTzGXK52SrIySBbVUdJHY/3YViSEDu+qOy5HKFQ9+hIftmndIOFLcvm6Gd0vD0fr
04WatezyQiiN/4craVQnb0GQ+CJyqC0W0U1t5V50lb3OVnqASbwHgTikqVRVcKZVfOpLyaQx1h2m
XZt4ZgV/Qa2E25hERDYLVK/K1JOvhZICZmugN2V3wK7lBEo1cHJ7mQqY01ufgYa1DqC5MG/cr2uF
6WZS25YEaoyRYa6/jH7+m4b2Ts2OxmS/+mEJLzQbW9LodpjXgvaAaXjRDWuXj1Ik51BNTpX5lSvs
q7Ivsvdniln/a+hc5Bkr0medTDWwY6kiEWdk6vyDkTJ8WIeKe8VU8y/hPCT2kxu6H7WNqPUEiBRT
ednqZHc99GW8iVNQhnaCCqqm7YDKOLU/ZmMT2y9h/Wuv05ZqARpVmmdwzWHMN3k57RzHPfSGsR69
4bEcu5+wee01NnVPV4wwk69x2wRCDClMoaU7AYmkW+kGuty5lNvm232OXsKn4MeDOuIKfmMzb3Vo
uB3Eh9ta5rdss6t179o5Pw0NttzUOiGBaLTkieT5a2NCwCFpZBGYX7FUxTl0DHMxOj/devRtcz2h
X7XUNS685VgPa6+++IRJWN2j6qivMneTKFu6aBe83ZBFu/KkkfCnrm39rylJFXvoq0fBo/rhZZhj
9t6b67Y7sa28jc/Ecxlw4uIfFtNQyewz6h5ZE4RSFW91Z28g+8cCd7dkkNIEImaA0DQeQUop0IX1
p5dn334SxUBQGpeMJU2KbXwkfFlo9iilpBQ8Ovq7XlYnRNh3uQ93VfknorQx5j0hplCyhhwDDDHm
a3BOZs/yKL7SjvnamiSHFGSX6LCzlk1bDxRm0lgcFWnPubK1bPYCypka6nLz7HcXtqnAF3YhoMKs
nFTrcY6TvRiuyQQg+SFExOgh6uO45PX8QkdKtPajGjn7TuUx4N1Be1jp/nnwKITForBylrBgCxgr
0hwtfSMJbgzdIoXLh47lkDTY9Xhqht8EgRjqNyzi0EzEk5MYWOuHockfs5HTh3ZQSuxwFXob9kaa
5zpZqfr4GOfsvIDh85kS7PaZhJYVhkn5TXLS6cCJ/HYBuxpw77whrexzTOMzetF1Gfn/eM5lnu0H
/4VY/3XoYr3FIzBic2tatoFwjWdXiT4YFV5+OyIXf2StS7YtiboBLygMWv2GbGw+LzttszGG/EbC
gdMmJeoFyYAWxecEa6E/dteZnAHRB81t8a32z6Uz/87FqzzfyEgOSRpvNJf5A5CkrI91LgE9PHEG
KYZeCQZuppKQF9oEXhNuFjv1iJoJP4jUVLFlSIys5xFLWmdH1nKMrBmJgSEDwyNJm6ChtN1RXDDL
xp8OBG/NOuitGw/7mGrDZpMZL4VHz4hi95SMVJ2RfC1/PYbxe9u8oI8ARx/sYFH5+NNs+90GuJDa
r9OeyGo1mmahwLJ2VbDTZmzbCJL6n5nU+6lul4bdbTCAFNJy8cvFpCCLI32PizYgDNA0XkaLTWkR
D4CxcUBYMSGG9dxhK0QvV38M/ka1IKxjZYwWSYHuif85KwVU78XJTeTR0HgVUwuND4KKlvvCaE49
vLOqdycVY4hkbhionrKOZZK7mUSel7ZFAMRsQMoA8c84YVD1XO36tRwvkpth0lGkxLx5dfQFLM/c
Gv343k/2Xr7WX3V1qXSMz9N6IkeLJxscenQaLGzEd2yy8GkOnyTG6g4PsX5zTAL0N/dNBGI/7jyR
Tg+4YPmSaGqpzVyVdWXK61FwmSkpb9N4dZL3OH9rqWeyCwBxq/mDcY0chV93mF5j7EuFS/dLun9L
x6eoCOpItdHu6C3uDTmEWf7psdw6pBRKYOdo3SSGj6xO2svYhr1i2yit5rom1DJFcKEh08WthGbK
EO8PKLbcujSrGOHXnfU62sm+hHkXtqIAhO7BgSO2zs3uwa/AEJpfMSPP4/wRAUGhE2hM8xANWzO+
JDTOtk1IeHLJE23Z+d4DTina0Ktk1xhNdBmD5Nk3QGoR+bgRs/b0ZIX1ym0KzieJEhDYJTVIjN11
RdxVg7TfubBCD+SVGIO8Prj0Y36ZYAhCiF78I6KaODK+JXfVDS7fNiJqoswQtbhpt/CR8Dcw07q3
0ggq6kKcXfOwmggT4e0zIxzoYLUzxkZlaJeJkhzmgqxW0oMNfF2cUdtZ9dlxYvnhgzMk3yqtsomt
mpDq0WqxWA70PuNjjYhEclEa1MOA0kQ86LzRBENsh+TTZDGSHza3Hnwp5OBIPCVgMKAe5zbeEN4o
CRFm9iR54YgNFBrN0a++bPaEkjUhoYDEIz7ygvUsUNeLHMLF3WChc338emhhC43Y8P49yowjpoO9
z1QexAjP2OGdVm8g1jdHq276YF59hkqydc6jg8M1Yvu3TKNJf1O192rQyKMLype8Mx+b8FcH01Ct
6sFQyl3jkGMv0teqXaHu/9e07ZtHCZjS6ByNmA6shLtUZz1WgAA7eSWTkzV43XVsODbdiCe5eR3C
ajt6XAwkkjPpZnG9VhR8B9Zb3mUXHX8hW0vLR78lSILVq+xgejQIbmJB+IM+InXk7eSp8ijLao86
fgllVpdb4tvH1D6MMfiimqPYr/QrX0j+YECAQXdYpFFXMJliKRRxlRrr+6y8CGI8dnuNXRcY+QZO
V4F5TWD1KDAvQeb/DsgA7dZE4icqKaXlsbF4YLp5gcWCB7SU9cZknSfUCfEgDobdZN1F6FTyNnlu
UHRLvrnkKCa+ySrBXTt8+ES1BjfBkzKwVMnicy3WELFCPQWyykokULHxYE8kLXQkyIJ1KmWxDNwG
dXfDqojef9a90lgY2nwwwuqAQ/pmdudiKna868b4qrmfbnlzxoGC7mJD2Fv/ovSU0Y92dfNdsnpO
j5d6Vq2S4SgxcinxuAP9qNJr0J5eiC2R6HFjRyANjZWxzj2+K7v2tneDNWC6ZplAPRBDabA0Kzde
hZC14VqPWI7G7eUsu3n8Npr6rCnsfayoEZ4578ORAHbTAV6Nko3o6iBBgupdiaKdBZAPGYr+8OYT
rlWyLdcPkEJZ8wtqqfMUFYcx5UW26j0y6hYfLTPHwtTeitY6df34JH5Cy/ohN/Ywl9Nzk+Z3TS3S
oJk+vlSy5TxZO/YV/UsVkioiFSpKn5VFV7cXL6dP6dh72KMOJswCBhE2BSxg1KYvetoV5OI1UHHg
2u8TUFs5AooT/WF29D4loN+8DMppG0jzbgUkazYL3oUtv9tRJ43EjOaQMaCR+2iUHhcc9n1ib8Sc
yhCw9lFMijuwIJBz1i9ZfXKwtiFoAq7xfusIB2eSXbPJ+O4CZh/6ntlnLRVqkIilAaI9beJ/SKRP
Ypw0De9J1DWE5i9ctFANFoA5RVi3Uv15Z3rjwYKiNZL2NrOl7g6OCX0IC+sHc/6gFSe5yeviTfxR
LpALXrkRHfT0P5LOs6dxLArDv8iS23X5muZ0SCAB8sWCAdx796/f57LSSjO7q8kQ+5Zz3vMWuGW+
HuznTWO4T0P1y0dsEPqHDBS4tKEgT35Gue3sZ/o6Wyd/1X5yNMpWn5LJAM8eMuajSuOhZcNgR20f
DUbObWXQLIjVoBJbpP4rS1KfxnNdxqxtijGT5jO6+tJDW7KAiig7tnhQFHayyevTn+MGgiRFUOmo
4XEYjGNLf4SDE/oSrHm6MwXRZcKZnmJvWaGOw1Uplt4sinZMIGqEMVwd6BRpoOGeKSkKgVdS2C5s
EWBv6O4q/AvbbCQJbFqKzH+bdHuTj+EOek5fG0ci1fxBA4NgYFl8EiU1awsptisgG0AAqfNyR+Jw
QmOuW16fRus+4LDYFPE15jAYBwf3ev2PqVRp0vtPeXJiVUddmQO4WkDb/bOUS40xbVXjY/ebIr5w
Xnv6DUxkRzz6sXWS5g4dcsA0Ckm5lngar45rvQV0htu2ylz30vQxkBc0B+1PZ0Ob7qIWZgCNv7iJ
BZ2j1u8aulKACQvn0YjySnLRdM0/SCSfyUjMPFu3v3PheM3gUDUznRbKBXeHtUUorV90e8ln+nN8
ZU1k0CQgwhuAzpz0SnJx4UBXZIiZeNGnFrL4KCLDAW6wXEFcaNieyCqDskduFRu8kF3TQ8Jp/pyo
zj5uHLHIN/j6uUepzsta/yw9zTV/vgegkXJul2EnhsZ9suC5ca3aAyGBYLnSNANbug3jFQmgCxj1
U1mcrTzYRxqynAwsjd5MqNqygkwrt5iP40wbIt+LIaOgy9MYeVY6cno+cmCElNQcgKxmKYQZBLwb
Nz25MB0EShJHKxc9JZg96sSWFC+IuCDYSr0wDPcIy2n5wAQImyyn01Yc8uBd2gzkUMIZYvlwO2OJ
ciQBzi52vioI+Y01/ZpD7AoqXJIJOWn77/rNZGqcaT+5a20LUR2MHHBcA5OrOX9ULAwYHBd2uS05
jwMmYTU9XQcBlJxHjDOD3YS2R6FMGzL/GOAy62YE13P51dnNYfiUOAfJHcgAh2hD5dmTgB2EYlzL
oK7O9iIgrBZgdGYd50N0NZhfKtOLkmbQaUEHikuC1w7pNU2wHmE6NROI/DVk4jkRQp/KaFRtFYSf
UPqNDsQb1Y1d6ctO4NbUTejtkmeLVPPeIIRurYbRIq5P3XRSHaTI7QlZbC/+Gg0W+B96ORFB35jL
pn6LBgh61iNBvVUp7eY9BUDqWUchxXVL5iNDQE8ZfgOisHgdivLUqmgf3Z0Z6U8OyNuIyEHUnCJ8
gGmZWwsrgAS2eqbtVdaTUQZLZTJWSeEiSsTLaAiXY/ZIAns7YezRxF4Nkt93uGwiSOIUtqtoW+XG
PcfznvbZZYyP/9vKscu9lgzrhsJsITpzPU7FkzAgBOsUNwNhQPZT6YO2PJgna2O2aZ27ZPVhzkef
oprTaWybFVg40QOcSICbZYf6BeqWGaxKMFVI4+6cHiwdvFQhclPWpq2xEkrxPJn2Rr6KtqXiwaip
K0/2I8ufIO7OWrIx2BeV4tVkCNvZGfce5mtVVBJ8Qy1f/FYwCyoK6xoJig3JaQB11nrM7yxEWIwi
AMib7BGHq0x/1WpKf6wMklc+o46u2bYn3oodnMy3Ynaf0pg0WtDG+id3TNzQWFgROQ3kQcX0V0Wf
srCR0Vbe5PprrQx2AkWvSeazCk9EUT36NkYzbxWnvoy3j3B02IsGWcA+hpxIHNjIQdjU5xln+3kT
h+TyzaCLPw4FjxS/s5LtKSL+758lxz8auhEAtkRyGphKifyJ79uqP3n0WZFVJUAXKHwUKM3kszpM
VOWf6v1dRBWKidqsIWvGfNGz0ssw/kLr29mgv0NzQIuYdGh1GVuThlEy5Aoec3Mphuppgg0xg8g4
vLCYQT6XSdrLEbC5U8fZ06AvJsG9QZFdAi3BlJFC0Uk9FTALcbKSOhwdPqIOcw6x3zC/DtZ7ZEPR
ggaqKd+a0R8z3M0Rofb4hknIBg9geSJL0mYwEOJMky8JYiN9bj26exihgKbqMYYOHFTP8SCFoNxy
etxuS+NH9SuyERH4huzMsJrO3Aiq/qFENJ9B370qcQucOgEza+wj7Dpb7hBGF7L5Vt1q1Tl36U9d
gFxL1YICckMn1GVEYFs/0mjCZ/5RMLULGCFLJXVYYldKRwX/zHqNkMONMVHJcbnHm+1znK96eSNW
tIfJbixsKKD+eCuCZNmE2rOBAbdUTzg9F4I1/yvca2vcyF2XZF+H0AeBxr4LGTGiyZ1bolL9TY/D
VTe7X2oZfxOEsQ+yNf9ItpxDj1yVA1zIs9yMwfgiq5P4sxp40ng5SS+1USXVGPdzf4QDiy8AvB5I
IOBbXg3XkEE0Z9JSVnw5tlRYabQWQk76GGleYMOdCuAyf0hhlcGNnAWfY3qZwA4yPN9h5UXQstj9
UcsxymHO+9ZJWK4MvEC5cy07XsUKZRocV53pLce59CNy6QtA59awFGr1Wclt9gEhVFybs4BCjA8h
1pzy78Z289MSvIHcOhBJdlS7pF/1tLxRH67sbqYnpUwcB8wzNLHGZuIsoHG1ZPAIEx7y/Bg4C2sD
x8/Z9KriElD/+PizJNDeQucQKywKKtescJBd1VsHb/oa5mhWVJtiUC78CXjcdoSpVvSFD5ON95Q+
XrtplbInawBPBc9sg2N8dBhdtdC7mYlZp6a+xeDNNaQIuR0DKZ55jMyiJ1JL6w79ZbamokJ1g/mt
VFl0v+EE/TvY11z8gDWxbu0U6A7zjAw1cT3RQdSlnpxsUnPnCSdyaM+LqOjOdtmcHeGe3QjjO1h1
GiSdjtdTy/Gn8UTeGL1kbZ2CkAqroqlngtJrX3YsVlCuNogcdBxumynxVN9aR5bKMYUMderSl0AP
j5EeX2EkoMPL+mPaERqI1SsvMCEiApmWQ/tJbGmuBss0vzry2yd3N9jDgMgE8NA28pvNBBMwIkAb
4YKFLASeP4MUtBJuf687ahkyTf2bjncYJ/coT571UF1yu71nZgykZrxmA2ZAaQ7uD4ZfNtfiwzSx
C+zibR52/3LS9nyN/WlTUpCxJhbT0OGkhvRXz/eD435QvU0Zril9dI+FczDrOcMI3TmETXOII22j
GdaOgBEdkBdgoF3kY4Q5IsZ76DgHpVi5DHZsjKndJt3P/a8Bltqo7xrmOKq2Cygp7YcyJRAtMpJ/
nhiR1ykXUIg0AwqTIASV3KydP8DogLnGPKKLZSgABQf25bDRNqFkOGFPA5m2HNCynFNKCBfVtTNC
/MRlvCZtREHZ4ee3FK/oOtx3s48OdUvJaAHc4ArQm2jDUA4Kn7m+DZeO8TXWv5jYAxETKCZn1Yy6
wopTgKSyW4C5egYsSuJirHpyEzAYkH21vIETDkhWfADNpgj2DtCSM2BNM5tLDV0W5JVlMjXYOH4q
LTow6+GOj9C+OOxuDWui2F0laYDPzsUqQ7iCxms/lATQwYSokVXbaXgpbNsDym4zc5kSZO1w4dZd
e+M6A5wc3V0XRHuuzVa/B1Zy0LDqgwQ4R8nm700zAyWmCFcrkhWVi3KYWxh97r6n54YdNcb3GAit
AYqMMZPrMbDFCoLSR1YFDQC9a57+HjUfU/jbSXtxoOHA2FgVBrrOTIZt/zn+y+0y4eUaEyHLSdDV
0S1jgpWMLbPYvVG2z2Jq1paAZ1js28ELleSFRjJm5eCBCwdi3XOMJXh7wlk3TyLd4GiGCySwjO2V
2MrZwcMN0yNhRIq1nXu7l4FjMv1LLswAvkmDC1ZM7UsP7qRXteasUzJ9jxPIywzLNI0BCPzUPRND
bMJKbSaeBlt0NKbXBh7p0BmXKdXMhUm5q+ZMFOh7B4a6k1fSOIT+CZEpNQBLc7a2ET4teFlOoQef
tore8Pu3QGXlVtf2GTV8xqi7JgJ3zWYu2JIFDQWsGKwF7YNxCKe1eGDB3SahuQh8WdsTLR/Xf4Ny
GPcWbgCa09777pgRyLOqW8anccINmeeZl0kxkD63HZY7BoxQrHYsmMAmtZXK9o1Dbm1KhkHc5il2
FzUrGgP9rIiANonVhbhxtwzMhm2Nm5oppUmNMkJNTHAaGKyPplAOFu2NSoJWOr6hnFmGCr5ihY9P
9TkbPnl9de0B3QUlLFYYBEbqIVjN0JSMpH25PWqbBwNGyfwszvL0nwp8Yk5qc2W/RtXbBBKX6VLi
g/ShzAjHvJmW13pwE1D5/BpgFzq+1c88VVsNeKt4sI6ncLyVFjew84P3M4EGAfZnc/iG0XCv7usa
ywprXg3lh8xSl9i6Fd3DmMDRkQOXKv1azPkzTH6APMLuuO4YOvFT83MOlAwut9o4YnfiUgqDhCGD
4annr8lc/qMb36CTAJ/XYZnzHmFmFvuIp8YPmEYn2IgmNnPmkC+EeaNnxlSAO+Aqo9/xP4Hb0GLx
SpGzqNW7MVx6RujdvBlK/LCAUsM7y0jOo3yViZrUYsDFRn0D1s4vDqY0PCiXio3V5RbtK7UrZVJP
CaTadGYZNp70KW74W1kXeYOyex3oxbIJ0rVmPWDcZRvzqm3j19DZjmW45oPIed9juLLUGxKpFAMt
57TP4GrkZAtOc33klcCAVR2W1Sxu0GEg0U4L7L8aFj4jfQCwqT6qIRTY7peHKeJgo5nvLXxEm86L
+0tTcBMKrL+lWLkPHD06XhPonAuIZ2IvkVN+04Gn6nHgjHdb5GzvHB11FcDT/5DqTatmjNgsZ8is
ZkAQe8pgFSQ/fJ3B5DlKO/rCzL/E6C86ajLGwulwJF53V1FtxDzRvmxxarM38lkEGuce3XQznOaR
wEXEsujSU/hG1HFJS4i9tOVFerBvAhNX56VFC5MCHE5f5XAA01vKtw3IRl3rmu92OCKx3slNp0QN
xy/RKJ04tyN26jz9kNKqmH5UxJWNuelSZdPXFNQabnPBTc7Jg1LZJB0RMTMTJ4S5JURjvlLB6K7n
apq4imLi3UW8r3XPxd3XfAqYl/JsM7fxaL1boPx62PaYKbEFLOVHrucSmJkrkBaWLzVgKMaSGgZ4
kusRVpPrcAuap7b/NHqKN4mjwtJiD/nFJwe9oyDxQh+npmuyDALZttGZ8jdSElGvYfwhVI+NJ8pr
TJfKO2aAgi2QC3RTxd8jHM+K32r0OjE1I10wtsIRw/ZTO/6OjErVdxdtOByFRG50G5c0mQpThpfO
gl8bnvRM7HTrDDZKCbOdm8azxAeZOXsIrVS6J5Gf4kxwufFCUsns43CYzHKrQ0/DeGWV1z8mu8aR
2VEd5K9hXFXD74SJQSWb+rx9rSHSpHO0naFyAkIwaaoC/GVQfVNJuSV6D0STrniwMlgSAZZNkbnk
i8q/LaP7UWcGAZpX0yoIphgSgqlH3CcAiHgJTXSGgbCRhW3HjIYDiP5T5uxVCNDL5oBU8ZAAzIw2
4n04a6bU8vKGDLVbQ8eW+wF6FUyDzNg7kkEd/EZ9vHIZNMqvGQp/bVH+yB+mxu0NmhW0LXl/F6N5
lly9rCCO1rJ2moqeKbn7lEZyC9DcNpaxJj6wID0KUuk65vHwHQfgKT0Rxw7OkzYQdS4w+Odh3VSM
VrX4HJi3OLqMaFeGXTe+8o8PexJfj3UMXTPvjo2CkJgLKAOZRXq+ytJpDQNLGiKUlAwQyWRlp/li
UzbPI+iSSTdKe48SYmIPjz6W9CE8L4La2wHCZ4EZTr+N0/HgOwxQ54spyk/F+A6EvQ6h8GeS1Kv+
oHLUMdvResS0/YAzK2NJqznHPTSkILC1VdxN9y44WBEnDKlOteJfRTa/SQRFZhpW9FSdqn3lJX5o
s06pZPSnMQ+vggLAToiYKlEE5B2DJOtoYeEgrPacRe4n8sEJkoIew4ROFSRagn4HpdIIXVuZ2q0b
pBBM8NKLZ8VL0F2VWGyaMUFydXZv6urkS5grV7KHgSggrV6UWn/E0JAqTJmNUt/GkjwxYq0Fyyq/
9P6rPlv3jImI3txqyPz0KDIK1iS4w2euN2T3kiEAULBEB/HK20jUxAYh7mKCHSNkUu9Gy7haaU/s
c+iTF4WjNwl2IR3jVLUvE9ncGY5miSXdAddw4CBbOhs4t/h0bkgfxNitpTwbG5sICoHX959gUa42
MDAyUen0lcxDLyTLCIm6YcO9xjLXzhHV8HUW8u1U8MmM0FilOgbgUb9LzJzYvvChv/cV76fIwMSA
EDrnuwWglGfa0FxUOOE0fFYBm6kkMIakBXReuf3JqRqP/blTf+bxEnFR6NFbHfV7DY/mBAH2DE9E
n38MDOJir50wSuFy/TsP5To19T+SFjUeTWsC0oKbJibg9Okovn6r9Fp10ZFturahBNJMyLSp+JdQ
SSl0JBwFAAY3edJIJZ+UXgk3RX8b0qVKnDWHqkNwWfhHBblIqCxXjjnifGRaBZZ6e2M6s/jxzuBq
4XrPAuKoZF59fjbfS05PQ6IIWDTW0A/nS6NAN1e+3eplNnAqp8Oul/KmAFNb9MyH4F2VvXUX0b2K
XJoTRAWdvePAqpmaUJ5HFZm+3NlZYW07Ep8NFwUWIvoZT34mGBk3/wgxgGNZH6hAHdyYF43uf5SK
JHOww9I1mn3i1iOfBm6atykflBeobLoDkqOlWtvvHTZVoBEaszfm3gbXBtFXEDH3jprDtKPpwb49
KLN/LXkZ5OeoBqm5ybAdGVNH3D+GSMm1VtYtzBUCug8lkSmRe6knUyaTfNT1aW62ZXKT7YrsShiJ
WXBRueexHhvXDqfj3CFEVdTd6Fb4D8Q7WzZxxcMy8vfSIIOJuy8w+5WPkd8Ud55bfKLG9lKmWKbT
LAXuCtTwjjZt5qnA2J8b2QF75KzH8JUDUUtgoxS70n6WIdLMmcsu2SrB1pA0FoxnIfcwsmITWydl
SCQHSrbxLtSuQPMgFqswpzTOq667Z/qFpDl506SySqDxtCBCc5IXPRWVn25b9nEIOwDRIdT/M1eA
7E5Z9BP+xI1Kyqb/bE/G8qCpG6FtKmG9V8G1wAErlSBD6ak5g0VOp9p/F0jlLYACB0Aq5rqaGPAn
LrM9YO2xeYgSH27awYTcF5ULMWBOo8OnyOJ9yZP6awGj84hjWhdcZxoPwW/d6ajUGN8x/Auf4hLO
WUlSFjiVCNujyrw97D5H1I49QUGMUEiIbTxFFIcc0n7mEkXjAeCMsLSDCBPk6ACrJEjvegtrCSqf
gnBD17vfFqwj56d27Hah1+MmdZpnig2JgpdkHXMK4gGz51x6SZCzMIXAbms30qEWTcW0HeEBgyWd
cADseZGGFNzTLenQgWPsGXssFWTwYFV0Jhb7nJxzKi+MX6fkTPGsj0y9mAcb2SdaBkkZWAyIAXEB
bNBiJza3vuCwNyRP/5KRs+s4xo5xAiRO7BUuIHq5659obpUsXfGLj0s9QLzK4GRMUwDK+dAH+nMB
Jw00eyhcr8446bqLnMrb+nRNtI1VCjz/fEbU2QY3Mc+AEAEoK90PKcCIYiuj8SWGleZrRFuJn6IL
uQygYatN/hEV49rOfIisi4a7XmL+w0klXK4AmJZtMto6F0pf7WFXwsVrvvnSnUVvo2Ve/RQgNhlE
OZXZZEBChPx7M7t/M7OK1daehZjWSl/uhmil1x/ubGPNxK5OIxPO+TTvZD1CCo05bX0cbGmm5Y0U
YlDElEAtKNqSH1j3dIiZ7TOTsK5Y4y44rcNGyFgmi0KaX+SCqDXCrplG19+8R8nya1L8gRA+pOa0
LmOHavwzzvoNTSU4xgC/TFbdKRz1VI7CcoNVCuZGQnoN5QO/XVTO6WTjyc+LPck9KH962hzOgwjL
C5+HQEZEigcj9JJw3dMRFJMmq2CTyU4/8bBoaAzuOUO8EifjvXDwBuUZnjNJoFIe1FMrZBkee7Un
iSpyCyWSsPjDQ6DlAMArHmr5mdFPUbrh7MLfFhd7WRRy69vTtDTR6co/6nO3gMZA98yjbufzw4bM
WPUufmlh38s/IMEUC1eNhQotvsJGUTYs3DOy2uvZ8CA+TBd06jfnUgMBpbLY4dRchDG7j4ShNCWx
bSEPCHnoGMhBcPr0bX4GKCwAGLP6mTv0VVhhOG66kWJKCtRIYYHTlDr28FdEaONvi9OvMWNhRE9B
+oi7KOobY/oeWW2a58QUxKu8DVe8JLypsTZh9h1dwoqhnO7JOncOsMVhs6TDRUceXej+RoMkPUJV
lb2QvF2aaD+GChokaozsTMAj3Ghm3XeaawmludptsFEcqLymcj+nyYFmU6NIks3m378CW9aokyq4
3c3OkMxaKi0IVrdBQQcNnBS6XxUaxKkgUqw1PF6UgayrHaajvM6UoVpRxQoTw5dGSqHgMXVW8IJ/
87lnlG2p+bVLyi3MzoetO4fAce/hANF0nh0oriWM0P4gtz7GS4gttXVeEu/RRivbQptlFFwwo0nF
YZ1SBzsPl7mwrvc3TNluTQroyfQCUCGT4hPLT+clDcwhn5j/ZUsX4XDJ+UPXShTzoKPeHMAvDFyl
3LWeaytK6zNWPdKSLB6znVGaqM6Kem2F8cWnIF+7OiD4BJ7Vp9jxh1lNQT++TC7kyan+UP8pnf0q
a0AVabPRt7coiV+12cBVFGB0avFMS/hAGr7PTs7QFJ2KrFWvRRn9ZtVTyQzQcPlvM3KD2Kg3xyws
OHmFdjYq+5b5CX7F/qIk3LuYeEbpsz40P/Bg12jWXosKD6Joo3MSxeZwDer8KGVFSXWPQD2C5ha4
GkBUfLShAEAO2UQSr7K/dBuWALPfiqcju9DA7nbSRYbirIMokBJgFeY4aFaX4KzUBpG4TFCKesWB
vqBuJyk0DZ4hcENoZ83ncKhYbDR0EESVwdmj0nczLyoJJOHadazd2HdUZcGzA8QvwaiZOGLDTp7l
QWYTaGGlUOoLkuo8KUTo3DeBoARCG2yhU1dgIZD/qPQcxVsA250l7mIcylEPobMjM1rdC3qiHiqL
OTEfpn0RBgcnPF54GyMK+PEySPsr7Cd6N9jO8f8ScHkm9hmQaht7+M6BIamSYDL9wpmEW7SmrPYt
FWPz7sQswmGi05nK0pYm+XxCgX6Cwh4GvQxRcvg6vMOa3IXpruR3jbOFmoqk9cXE1pu5LlBCXLIG
wyHSh6FeFXYAsUq/8NTheNvaTuNcqSiepYeVD/CIGVDShXglDSc5IcGISWMETLJC5OnN2dhJNGHQ
dWip+oqznt26HWhMZy5EB1tk+lTaFKzakQ6cfFpgvyHzaOxf5LUth1n83yLQuUwvMo6oBFoxABI0
XT+D7qvVqdHPbhoccOpZ0R6gBljKpnkcXyMSMSNmBPpd4vmpryHP/KX+wIA1oqRQ6c58ZVxw6P10
4yq2tNUsTjaITc1pJfQ1eSCUQRMsvdyAPYg9dUTksAICXqOeKwFEZ3Y0hxXHv8KP9RdkXHza5rUH
tUIN0Jl3P8NSxQY3kAuYqImMurOZBlgx5Lu0ygr410U/3BOlOTy4MTVOzogir4quZsbLG95SG07n
zPurUVBBG0cW2ESfXF2RDQELCgaZbsHLQA8+QL0q1e1ovIb5j+mn2K6sPfCkWuNO2lvRgIHHUxv6
q66MYIbsJC44ir2kij+luf9SosGKDKKh9VsZvbXIKlpG6pxlpf4yd5z8rN0x/YP4nSnYodStW55H
x0n1ow7xRg1ZXaLH1i7/DDjiIwdgVDaEzJSn2GEDVQ/HPHHeUzFF6gP3DHYFoZqzm29bTPvRxkFI
ZDZ1sokC5mMQCQJq9tJR7KOmEvV7ulHmMK35oqFF65jhyR4q1fb6SGCfRLxo3uhcAxwjWweCOOWO
JLL5HDYVTYvrvlYJF3zxC5ZeV9a2Msc/KNRm5dbj3TYRzhcLLndZwchrS4G0lmgGCUVw+QZYIYjI
hL8Rc3gMQu6g95KxJB5ZOCJFI0PTAz6mDOoAqNlSQjHeGLH8E5Habprg4DSIS3y+S+nqYL32UWgJ
/ON8F7XbrlF26Zzri4oBotbcuGf7fNhJWqVLqd+HlLXcuUrxpPlPDN+WxVXRUViFn1N+tqkk/Np+
xhL7lBuvneWva4jqxTNaQo7Xej+SXlYwueWYx9bekZppG9qGbwlAa30HFNPSgfdJRl4EtkDNM0BY
Wa3KbpuSzmQkmwpK/DRYax1DjIrCguGaQqmZUjWnvUV8o3KJJ5v1ZFNR9wYTDzpRN2J30rmYJy0V
xwy/AeiQBPmdmJpAjlra6ED1wMth4/CSen5qKh8B+k00A3wUkNseYm9WEYVpnvu5fOYy2gWUuQZ6
Ha2cngatjCT4DCveNrEejk+VyJ6DKdqX3QSWXH933KfTeKlHcamC7iAgHRCkhCsgBmYx1KmW6IFC
9/qsrldJhe9Krb72tLbonNw4+E0MwgQK4ZGqgJnDD/bvT5Py6sTj3gEcTQykIIkxw6kkh0QQKzyh
Nejqp0SNMHIU28QP39whevEn5VhaqGyRzpcGWZR4XSBLg6zxnJFG5BfhU+oOZE1VL33VE6RRbaaW
/l8ZIjwMndWYfjui/zbi8nOw8r1Q8488qradNe4Hnpo5R/e2Ke6pqyJQ02VcknyKKN7txIKerZwC
R/lWSvyIGAJbSKnlcDTlKEEQH1N5FeS7yGLDB+ia/YHmUoZqGF5Vc5GYX+rAWmQEDC9PNhXynf5O
uvWEU/whfBiJjh/aTGYy9hVo6Gb47PwpzIjohP1MwcRebV+NfkYz1AgvoyemQjf8k7wJ84/CSOVU
TtDzqdCuTBhByrHuL2PRe3FNm44zlEEtneWEXD1Dg5SLV5bvTdeeC2uvEAkMEArz/ooqELRDhzxp
wEtS5m4dt8i5HUfdW/m4qWzl31xoySo0orUyqhyzBW05tpObrN7PcLwYK6cYWqAE4vIFYdNDFigr
ZjSyJ56m7BuD9GlSoeXX4QutJ9PQkssoCwiTpXyNkwKzzWClues0EE94eb7rDVZNrsllh9UKWmzG
zq7uNVYCx4bsBcXe81omvWcyi3TRaMmEHBh8FMnnHGkjZlZfQ01QR06z5GQP09cQyToxOVH0quJD
Nf9+yWElJcSewWqmhnuehmivddMVm+bTPIjPUoUNWNuMFrADsTX7FX8TwIaDE80EhhZeM76AmIkY
Gw8OWPUTuTzS7lc+UQl/E4xq66S5xJCFeiFuMWdNLmzcDSRt/qSifK9bmPlj4k0m1OPxA4exYfp2
EmOlhmhVK+tVi60jjf2PGyJPH8UfwWvU83XA1IK2s9citCY5LYdRrszpNuIfHwX0cpAi87zf6JP5
MhfGu08AB1EtTxmJRcsRT6Bvv/o3XZqIKEnx5ZNZmesMEwjvPKAhDbiOFtUC0RdX+aJhSnqoYbq7
VrKqHP8KY4OSjhx3SRkCLgNJZR6g5zsNThi1B62cGWYrNcGw2gQvnByMMMzzZOw0o3y0NI2ZaSFe
l4nDFlxhs8PLVF/PmJoZ+LP2VsLRW5YfAS1Sg3BEU5gpxq/kOoNaI60GhUlxmcCeWrHFDtImGAlO
Gni/RR1QhEl8NoU6NHKdIVMxiPUseFs47AFA9TWs1KxeB7DhMnolLceaq942Kd9Ccz6DvF9LRzBr
hPgPOIKcjt1hdVhpj98GME9q+d4kRy6faOtk0SxzgJnsSiCCYgn2/KPX8PzukZxrkNezXwrFJuPd
mytFuTcofDB8h5sDBUhI1eDa4Vzw+c+tQhAblAOqE7JvTAKfluPkDTSBxXQPYhMLc0CniFvNVpNn
WBgMDI8RZ5Y5ImhhB2DFguAaPk5UrVzWBiayJK6cqyHcaBZCFRBr7rRSidHbMEVn/SPlXDri168v
aA7xv6ibYWODCZC8ns7APh0GpfbD4TPHeVnN456B/dJwaI2RCcY09hFVQ6Vcxhb3Jfm/WvFsNj3M
zBb9PQeg5qkopziuGeCkclZswmRKdP/gIzTIMN9Uw08Nz7oJaJ8YYRlADyuVK5tLLM7PUxwe+JnO
fY0dld5n28bI7hZfJCEH0xTXvFJ/bJiOQwB3JJm/VFHj5hy86FAUcfHbJgkhcmRSKFCLtYAC3CVx
bBezgAKyWIVqQIbs1xV0bgWuSoiTGb5NkATGz95fu1jNKKHmSd1y7bRXZ4Crn8h3Cwu/qNG+rYw0
fEbAeCXaGIkBuZO8sLiE9zDQfUMyM9ovl7+eRQUlh2m9hlQmeQtwBanN8jqbk1fjFkLJKEdaLZ0X
5pirvv/nwImn/EwC1CxeTG+rEA07aSTV8SQlcCNni9YoubovrhbCTXARCHVe0YiddIuLIw6To6yc
a7veQCn+Mm2NXF+gAORmgrwHRoMR5MSU6k7LwU7TM052lBjbBC4anP2iwCeK6cEfbEkXxbbemiYu
r5GXoA8ZyLcJGQU0I4hazDycLmdGzmT6e6FVRIbIllfdpOqnPsaYP+nIE6+4PkJMAFPgBaZMhYcZ
Qb9DV4SBe9puk3Z+C/NbNu356r6J8zpxvFkhjtKfO9Tpita62t56/V4TrNLWw6J+bw2Xki1Ymslw
EfZFy1EzlzheWSlSyoYvBTQ1UxVDPd6HfkZUb3i0K8zZhB57s1W+RelV9+v1YGE9kQxMEKw1kR8s
+sRWNkGBTWBovEz+TfUdpMyFnHWpJRuJiX1hOcsptMDKHwCSlVs8mq7BuMACQBzE8JUr1lF0M12u
XaLxJ7YkB4SZwTkARWCOUQYx7cvzzTwDvimt/HB3Fzfztzkjb4Yq6jW9uS6kHTRLGxPrwiW5BB85
1/fP8texBfClkXDc/Dfx81ebH8wgy9fN2osbg34otcv1Ho9bLXZpKSmWsy9TZ8OUvFt4JU2z6oL0
2LfOvsTtw6CUV4p/Sa6vI0lYnEdlrzfR79wZGD1YXjKYa2Nma+vtuj6MUOCxYH4aDGx7suiucSJZ
TGDcMH4RutVxeolpq4k4RHZnf/UMVzsxQ52Dt5OUK16ySCZYv+BQrk95UOCINE1nGWYZmxg7xmDg
ZkbjnA8POy8+/OgWTjSYCHAxMAn9bzlo5Y7DgTa5mqkDAiAevsKgGfPToE/OGu+MsAKUYiAiTyV2
0BJzq7iAk07xmM582ZxsEmZPFOBKsgBz0LKy11caKi+WaPjO4YHxKYWHzkyUBnMIxKnCnpogxfds
ljTKOkKUi+4XcaFfpaRSlTJpZ0wbjuXf2YdviClIWmJU7P/UDtgqjj1hEu/BynKQWvQwB9mCmFRT
kIU01g4Y1fNkgCVOL3AM6zWH0lAs4ENjmoxnSnFwEDT1I274iCwKmLWumFcmbO5iDNZk8tqC2TXS
q0I0XzkKVJXDGSCUrsjMhrVks3bGgEtlumsEppNfc/lJS6sUcJka+5ZG8yv8H50zY6Z+NeLxEvB7
rR+oJzWGxOe6Qs7QLOjeR71BIoiWnFo7o1AweZUKIBnqVHU/lcMulT+w4kUpRmMsRG5KR8Ief2c/
ElQpWjcMlO24uaDYbgHb1X/gV9sSChARn9t+4oboeWAhc5eXoPru/AmoAQNDBDX/GkYNih7jR4gA
GVeXvkg8twJJDH2KBBPCvfri0BMyH4Fn0/bwWwx/gzfN/4Pcdr6MyrmQnmnKAGukKadzoVjPczN9
zIr5jCacQUjVMu2C65JzQUZQTv9j6byWGte2NfxEqlIOt7ZkOeMANnCjggaUc9bTn2+ufap2rdor
dDcYac4x/sg+OVUbm0JZy5BeK7u4g5IkcnEPjGCXLzcRlYYNhFGVHCIDW0yRDeeQs1Ae4BOonUlY
UGP11UHN02W0YWg4L8LoLZuie6vjzopcTWVHTYwAWI/0LHL3WMAUcq99qD+XUaLgc5yQPuXpGxmW
y3Cak+0il67otwAWi7Ny+98KzAGRP/mQ1wPcNaALnlaYohTsndcM6RegtIQ6gBoaIHAJpmSBvuIV
pffR+hbJQzqCiwKzNH6MrSn27kU5ZBOWVnTmbXcWYa0z22euGs+uCrwxn9GdEBeDjXQ09mq4+B23
fg1MCyEitjRFhWNVp43QqA6q8S6uvQEkdh7znY1Li1WXNda2voKE+G8gZ11Tnn1p76oeB+w0/S5B
eNVCoCkz09YhtPTAR40DxldN5ZuCFCp2PUMFIdRTYx2W0XdlEnPJpyT2D6d/ToSPZWpPZsy/L7Gd
dFhSFjzTlrIXjqZlxr04XSzpYlSpFxaha870U3GjDumXAcpP+PjKyl7zmWAnZswkrXie8qNjp8+I
ux4rEUJy2Y0DMDCiT8qhObIYIIqnuRMqBhBKAmOpAwUrUHjuYQjbs/5vUXwhKFOZh8lBxOzGQDAD
iQNZMlK6hjbwOIUHVR6/odwFfU6wXhk/+RtFI2Cf8Q2MQXN+0+YOl4Okj7GqyT2jTvdOal7FdTzy
Ouqcznovk//woBQXfAre1WKaEP7HPsVcAg/BLTv1Z2eEtJkCIVM3DMZ7XNEGm6Kwr8zt6JkBmuOh
OOqzdbAH59FNIueFKHdxk4WZ9Z8AhifYC7kTZDIyS6QNJoGn8o78ov84jaZ2LXKejOlmhn7Th692
2WzxJK9bpEo0fhX8EufXHqj3JMBJPaGi7XSf4aBSv/u3kubMqI5c5qB8XaGIjEaNKfw3MoSgMCBy
tttZJRqykGmyrT4mnViFhqWwI4ELBHHFSPam55iLUG1G8oCS/6i05c2u2DyUHpSWAyddG73sT9bR
hv+s4pKXRappxCONKqDOCsGOOeoA6+GmnMj9Q7216vrhFFjcZXHNbP+VyN06nr8hxJtIwZLs+OIp
U4cAIE26T3JNkJsueoN7VwgF1MWgY4aYQkZzJUx2IvMglNBCwaGbU0BjRdzBNj6XIHFnFlGDvb6M
icjEp8IV1qclkcEjsqmOavXxThP0qZ0tLyVAzOGYgSxAhv2fI6clsDzYGUBvqfYnErlHvdmD8Zrz
eFZGanXmOyU0DQOkGiknUGNPfOHyZBwlrX81y/xDJI7kIsmLvVSGSO9gyPgyIf2tsiKJGcUxYDyW
JVrj0lvSxxdNqB1zVqdgZNSA7agM5TMPrf1cDBdZ+oL5I440GX3WTL5mtK89EkMw9wAms1WMbYFR
TTZ3BdW3gAS27Ot1WKF5ny5zmG41OTn2GuKXYXoJkB/YXBNLDtsbxOo5UKFUh9bPCRkHtQ5+5GKC
zs2Xi5bVr/X0iLRbHgS4yEk7wxZHFMXRbo0DdHyYkQfX3Gvw9ajJSQvI/bHdFPicg2ZiW7/lyV1S
Dz01mxB4aJWRTgSpzVHxJ0fqJrQpX5pMb2xb0gXs4c0CsezIu9NDjduPAzed2Lb7gOAryBRmc83U
n7FzU0lRyfBblzKOER6vqUkpRK14hC3S4+bxWqJyiqL5nz6YuFH7QeQaiw9D18KfRiErPzQ3JFZu
ZioqJrTMpda9h4uziasCg23uFix74ueRYskpWqitjhEgIsYxjVHBeEUCDFjwBeC7f2lZ5pLpxhSu
jpSmqgJ7NuAyZVmIyaZjyi7Ra18RWSkald8RfJFSqaKihImqY+8zOPHTvqQboT/j7OVK4Ui0EuKN
gUoW1GqRDZ9WqVRASvZlUGtPqpNjYjk7odZIQ4JU4m052qdgkV5iwEzkt8I/SIBUNYznXD63Kiuv
OQd0Furbair/1VX72pK+ofTHyHBeEhaxoivukma8K44SbiTuidkcMtKxIFinIWfmXrpdaJWf4Ty/
D+l0dQqdNTpjwZC679pJ/bRGm9lRtGHPM01JMUatqcUY1CdVsQmGHPTLYr0Pa0IhjIbtV2b2NC1S
ecQwUvFHWxLE7bwoT+WvZ1YnK6sMNo2ZvxiVyaUoVUfW9le085KwOKX4HVk0QlIsW+WTmfw3iKyL
FlfUNoBNO+23hKMraZJjEDqfCMfj3aIyrUyJfJwrg5JH+1QnsxcEWBvtCG9O26j3jkAVX58OTgd/
GZgcwImDtWRqiuCI65aNM25IxMbPOpbjReJ7r8Y3SacCeKizc1srpGDJoBkc9rRyAWdZwKKqfYw0
EFgIzoR+ItzIbjtR92uDgXGBykvyGYTWv6S3wIeMM3q6MyTr2Oy47hud6TvVOk+deTCbJdmXHYEm
nNetToU9f9g0ETdP0Vqs/Vqt9CnFFQNYnG1TWUGIsw46hxhhCr9IFOpZL1XlUdjVsUcZz1XmEXTp
WU71asGl6hOZLWi3ByXfZ3O8MfkdbLk+t3bALTsxTqjza0cvrggV6OBLcN9S9TcQhtfsy2xBeBBH
h9IaFLdYKCfqZjtySwIRDbJL5nfxyUzIzhVj2hEPcqlb+SAVzlV8d3TN+4P2lXKaUzqJmYIdSPS3
ptHoBYqzSSpKLa2ex+GEq9+QrIDjFZPzonwDES00zSZltUml+tLNqXLq0T+ozKsSjgNZj6+ZDtZC
FEAwQG7MBjNdYRzipfEGdvsQ3kkM4NSqNg7jKTswiXr+SKYAi/4MxyKvNTyQZWJ9T2O4C6KS2SA4
NsROUk+rukOYfwLVuDP/oR43P1LaUUwsEWzSWS7+7LM8Fq9K6VwjPadVzyE6Rev9bgrdNszhXFE3
qQjE24KQ47AM/81VQnAoomU5sw8kd34tjLRZJ1yTcfdBFBuZX6m6McwStlVDXluVP3O0CEf/cM8b
rLw1q7VBErwzzNtamq9Nlee3eeZOTVi/CI24mVWcQdlyBbzV2i1z6F0i/igyrA/ieXj38C2n2jqL
OH3tobuXvfVCRGXpBnZHLgxnXqv9jtWysyLE5nVjD54iZD1jRhcTg8Uym+ieFd/mswqsbFPq+XUx
SWWZ4wQxELBFsKD7EHkvTWFuxibyulxOCTIO+DcYvPoM2aiSoUqb7WMfVSOlMbAP2kxwe7wF2Mwx
amybsv4zhpZAw1Ry2+Bz1AUYphMBUfduUSU7IzGug8zYadTMkhXTcUXcbv5BECuO/8jLhvxI6+RP
vOCCU2oVZLj8iJeLnbBmLigdHcgwfQ3L9Bzs7DMNJi9MpW0Nlh11wvUiE7uOZaj4qOZmQ/3V1hjj
CmerwHEPXQrvJ41Jutb4oke+N7vlvR/3tWYXIpHsSrLggNGbDS37rWzif2w+LNtCgsUPwILQj9vy
3Rxa/COInN2pr14xXbk6122tz4gOzW1kirKr+WvE2lTSigbSnJTmRtNhBTRynQyChtE12Tip5Y6y
DXsw94ssHQYaEKb8t0PgvKpktnitwf460+Zm1ZTVVYnXGOAROIFEfTSrUd1bblyWnKAPDRHacg+I
YUPdayYAl3Tc2EUH/RvtihL8GIXjcC/f9YSEFIe8wNTeyPqt0qAJq9n4rZPktcm1jchDjkd9o44V
M7T9TIN0n1Q4gOgMvJcKRlwAZyYO5OBnrrvr0OQyy0L+6ihIxquluzld7ikjoX8yrUswGkeEuYiy
h5oMNfbZvjW2Q2SgqGbqD8pXkzV45cgtOc9vptlfVQwa84tm09OqZOCQqLW7MX8J9BTpGeZCkZY7
o3hIcbNxgNGIQsM14ZQI7CLSGGLCejixEmbISCH1LKAnEEuhciKw3AWGlIMO/meNR9Pisp4mjihu
n7MKhnO2w5vKZHN2MJBw4Vr2TFeqE68aG26mWspzUBEens+u0+aHJnPVktqgAj58QM9OEI4inVoO
9JJW5mViTHd1JAYVIv0p3OHFwgkUIcAiYWqc1a1F3UwF8ZaoMxJaaCZwnhEeoMaIlqCFq9tP8a/Q
XJasPTq7fHdq4Umnh8EAY2kNrStHwwl9spV1w69+HRC3CHlobBAqZi0HA0l1/GdQRUvQBDkZAkNV
yEDLYRSETltcR7aErYhD8shIvmvtI0FbaAWA5MyFoDnUUIP+0vUXxTDcOnU146UJwG0YqxZkOrwx
M+wOP0a7/Ipm81Cwu5UOPUDRXlae4qQmJd/TFbD3kqTfYUWfKkmoxymN8GlzEzqnUfqzgC0K5tml
r27o5Nay8RWHnxVjVas5K3FHsfcMqrJaFMVlV6/AS2UuZA1DXx9s0WN55fgX1HsR+5wJn5wxosrB
tTA+prhEe31T2p2Z32eVqNwPSTkMI+lN6wChaON2i5vAJCFQs76b4S1igrZByCkvCiWEGzLuN+1h
ZghvjFeS14hZ5MaLDQfX5R/Skyx61Zq/RBEPAzLkclwXvorKlkRfd6D8tCp2Od4Bkpzctp08MHdi
X1dsvcLl0qqQoMqVFh5aQjHBhbcqh0yQXP6zVmt3AY9BlJx7IoRaZA5F5jXtW8JzQj3wGped3jzn
b9khPq2+99UzaCg2Z0DvC87m6CbeeFI0xvig8q3eeroLKWMb7GvOZ5TWJEFudYA6JCq2rB0XnEBO
5ano/mYs4cD2FW+z4UmRgT0kIbSJIA6eFkchNHIvFRRoKE+YGJNLIxpCT9zRib0z8QF1xXEsdv34
wy4ptgEC9PAqxdCKfkmSU/LNWuc1xRlcSiSFsf/rqLoRk/EJfAqJjVz7hxFBpZ3+aj1NVA1dlr2P
6ycsSq9AxQO64cykNreflbkPEsAQgMJEEgOFnL0hlg3bk1jpxK0g1gmty15156sO/5mYGxzg45SO
FLTgIj4SAqsaTynO/kpkJnQn0SeTIyqOeQD6Ucb/fJVNE8sc34IJJcjYhR4fGUlOUip9DFmGzng8
CW0mZ+XwmPl6RSh8VR1kiUGNkxw4y1ZV95TJYMZHoiyrj5qCgM/UOJC8ZBPEybE88lyPW+SWmQlq
iABwp8FzWggTa3J0px89fzdpEGbqSKAUgUk5EXJH3dRSux9sRuGa+cCRjmbmpuNXzsyWEZMIwUlw
QhF8LIcRUY257PXfvNrwaCXDWnyb8Bj2zsD0yLmavekBlIzG+tf7BXanIHy+4kVt8Gj2bO7to7Mo
GMv29K3VbBrI+HhuluVIxFdLdiBH2fAJ07M2dQ0V1C2HctC3NeZhRqvxpShA4fjgjftEMzQjjq22
awAVuFtwfF69RNl/iOiefuQ2rq4CxJdUGJbWA8UlPt0s7LUyvSjcDjPBJMei+8JauqqwxOkr1fyn
y+a+5jl9CXjtVxYpy0sYYwxGmS7/mAJJ4Gc2an+COERZjXa/3sKBzYTJx9U9Nz4d8o9zMGqkHtRb
vCYK5nSUuoAKgs4qRG6O5s3duqgOC4ZVKdtGwGwmNmINAT84xbDsW+mVKH+DSrgEzpNgSl/tUWX1
MX/p3ifGdXWVCj1R8sal1WIwbuqGfnZdeVnExmG9jQTD1Y3zNlnhVe6Qws2o70wZiayOqIdb38jz
nap1B+RykR6d5nTaZklOiLvxLmZPqYkBPam+Gbtbxg/b4HsMeCKt6o9vXlaWjZAN69FBwvM7vul8
GQXJmjODVIRWTdwKpU2i1viVSbQx2F9CNxNqNbwvcyIie5C3BjFRAuRtDRshhhfvNH0WUOxnFW2z
OvjiEOEMSkisJbNGnq6G+jXxrWvA/8oorRYNMrw7VFK8tYzsybGaikwWLCL8Ku4j6CsG+lX2PfPE
53jKBoxpByvhItAJVx1BzBjfIcZJKpm2w/g7EFyQvkVScGoQJFRZ/eZo5X+OiYhw2Ngz5/eGdKHA
OhbZFZqeu0ePZz/LhhdR45A+5hHv0fARbSQW5i4MCSkxyZ4B/ATjak9V1fvBFKwF1qOpXwLaBmQQ
erpKOGdEVhJCmXEkPPu3rb+EO6jV0LHUGBjsHzRI/xkPUcUJAWMOdwcvLcXuSGJbO18BOhH+8toJ
3bUo6YnBSlobCIiHHRYiFctpezMZN9Je+xwcbdtxoxTlE/JkpZLkPXlEE+i56JlQWZbjcZdaBsGz
ZO/o/wL1PF+Sp12t+F9H90jOcUnrnaWhXdVwB+UcXWdixAdumkowHKj6UFR1V7ykrEAVuUKRthvB
plsk/e2UCH38WFEkWi8buT+pOK46a18SHxNYPBcoZ9PpA6yVH6Wjb0ABeLpKjVApEJuofkQ5rBOt
XPCYfLt0sQDZ667B06wsn+i8wV8VfTm29iMgY1UNvXE+F+p4Na3CK2xmPqkk03Y1Z7chfs7aA0kA
/h6jcch8aS6ZsaUX1bQujd17LRygrHtdeGK4wT/Lkfi/T1t33oiu81EJogIlR3AaR6TXCSy05vHz
jCyM9uOXEggCdEvJOxcmHMYzr37qHLXHVXBy4lXYRWLCbi7pob7F9aEiPLLT1hyFY0oxvPxtZXg6
vAzJVn4SDlFxfbZ25BGZ2FcF6UkH8Yw7pXPQmWZSQvea6TscXvVO1eksgiVFJIo+WiZ1Bk903NQb
S9jG529Wq5SkeLHBi9DG//15vgENr3MultFlqF/0QV3LCBujmuTiaNtSMFPXI0Ku4IoguS5JUzR/
S8shlkzXLpNtW+44UHuKlznvdtI3VsOuiYn+XQ4VZVwze8tkMZnLo1+Z9VeuKA9Vn76Jt1r1cus2
1cNurgLmFFf6WJ5I8yRnkJSc+CYMFhrMm5o8y/zQCm++lMgXteheOI2M+jEBF/8HxuJGYj6IJodB
h0xejLnl2ABY/puMrwQ2JBK9A9FMviU491wSWVa3P0VafVgh1Z8pTKtMHxqmYKGU0DmR0GqTSneY
ycJrzBH/8aZTplsYNK+jyro033HGD50N+yCqsd+D+AdY37ZQ1TR22Ls1TtWYfMV6GV4gUndWF25a
c5fgYkvTlzJ7Vbm+nJw1BjCaLBQlll4LTvxk+eiGz8wCnP9Voq1RP3P1no7wxg15XcUr1iqLfpiC
J0KwMAxVAhPqxvLQEbcSuDXY+fQLkFbM1BFxwQgG1gp/euIPMXA+4i5ihafoTnvaCdLsiPEzd6/d
/J464znB3XXGvt/hr+eQTk4G6a7ik59RwPt2c+tJxuVfGUcig47lwXRIH+ZsLc7jDCFBDy/ZwoV2
k1W8jMM25SvVCJoEoHPwOdCacEqJns5AocUC3PP+xwbBDYSiTI8gKw/GwC8vnwJQEvdQBeGfmere
aaytCGhR9rzeS0lta0mpmy8YEf5ZNs07Mc11A0o59FZjixc57ohpQHlKsvis7/L0H6YNFVdBE7wO
TrvTe0I8sP7xEnO2MMRhINpY3SzqlGn+3SlsXXYlHcj/N9vP3naOOrsyypy6ItbsYULXounMNC/M
L92C+Wm515K04/LaA4sIyGEj9cu2Q0Ql29hLJvVpjyE1JJgc52sM6TOPvHLc2ikJWnh8bIRMYf2Y
w+ThyPkhLtItpnu0Oy1QV7q2aHScaPFVerS4yDcWDLcBOGLTkqKkoloqKS6OCKSiHoehUeiubOuT
th6n8YLwiyweKJvW1oWPkahRUrUPRUm6Heo99gc2HyqEaGwNZDx+kKr4URSzw8dtrz1z62D7YjvU
9TeIOSGvj74o/G3MvUKToHYuueZIQqXxqm8PobMz9vquEosQEFn3xsc7Eo/ELiTcnC35uLZ2DKQ9
v1s2fiUscz1GMui+gnT+/mbYMkdkvwmTG76cLQDBI+Q1yuHCGwc/JwRMAkJOIxGwon6KyCYRDZ/T
SMZSV93DlvQVAUMvbGlVdsr1sw4TtjglkpAQqMcvSHTh9Ub34Q3NA4GAXrFUl8+F8j9t27QDT1zP
fU1wNqIZsWzW1HQgDzD7YZ0sBTGh33LO0Uypgh2/NfndqI/j8k3Icdj5AbtghkOfw5AkCjxdZDCi
5YrEhM3Jj4C5kZ4GV2qvUKsz0ttAZpfaTvvG2lhmeKU9DQW85nfo+dlmEbqy5anKU6A4doxQGWKF
oiv8RGk5bHKZKL9x2ZkOteThocu2Y5Z/hPKTOMqENim+6pIYO8JuK9Lex0UY2F5m8PkSGSyjC7tv
eiNew4dqfjYWpUCx7lv5fmpyX3WKXWjS0UC7hXUT/RfklJGOOHfGzljPTXTQkfKvoYU2FYqd0Y1C
SucC2ke4jCNnfi348SkJEX6yPG20jIxhvyTzIXem/57cIZ+IKS3uGs2RZAE6fhYVwPSEepBLacbh
KY08SKxdmXIqOvqwtSJjP9du+y+p6JnnjiWeTm28DPFG6pyMwaVLDtmQStFl+jJ4NIPJ6ZdCOp4M
psacPCnBxiQCxKybS9m/d8zbhMqoNdZ0swrFkPSeKDkCgMkdAtoRmnCjaa9IXOsMbJVHUiF9IVYu
eVCfLbnzVZiPeD4k/a1F1Dwbrp0v16WUj9ZfO/SYetgUievvPEiwddgYUEHVm/YQTDhPHe86JA6Q
NZnc/Xs0sJYpKpMHWaIVvnUMe2NAJG2pkl0JVcgh7vx3iGvazSC+k2mbDONNk5xJFjZxOpxU/gnW
tegT/7lWxUeVtrsJTnxkp4FJZWHBZcQVxQwztfghhtidXYpXnOBOjmyIfi02fW1q11VAJSIeOkBC
wg4GbmhGGCTQantuEnWtIrroi9tM36cAItCH+3FISuE6688J6tx2YsYCRB4+FrIGiBwQ7otew5np
VwxVYma3ZGeD23AGBojJmyiwznRXrGlboUqIeV1tl3l3cGIvcFBR2ImzRfCud64Ika24zkCm4oFt
Do3PLP0JLIRwnk1i+/10RGzMb2hAGwxeEBlexp7NJEMcCOL1pSe0nqpQABv84Uw8Gphfs6CFYFqu
jd+UsoGEd2CE8YzxySIVoM0CyZxTa1ubHEec/USsYEBxR6tYy2wFqcpSK2AyO3+EaBUB9Vf5RbY/
AVbJ5fECPbt2pcyIRKbQ8iuAGQgNeBQF/T4xleq8sVrEzgMRU+CIXUdkpzO7Iq5LTTBXEjicOg8Q
M4Qxo3PIcZuwM8lIepHKrS2YIBlQQjxV3B3Q2Y8w/eRz5lSX4GIqL+c0i3rkeGXnhWN+6y3rONcD
kgFS2vAdFdG2waNFNLK4/kQvuPhKG6Zwyrk8x6YKyKLKkCoFa1vMOtF40cnhNG51X2BoIV8Wmq0C
yCdkqy0R5PI4jZh6OfhDNAL5RGmnQpz8QBt7tIKBb1EJiq0hAEwwUK39B1uyK5WojuWCE68ZPY68
VHsQ7Q7+NKFE0DFL2/JGbJAtqAtxA67UXUjyp/rPSJ0tqZTCzbeuvprqMMKpyuDcDc0UEuY4SuTx
EWq7UHsJ2vloiDuHtYMJe0DxSpUJ8XInpcOknwFaMsR33WnUTjovIf5aPgmNnHjNSDeqgiNX+euA
i5SogpQm50j6pGi5U68F3QjgMHw9XLEx0hqsTAFLhbE2FckVvwMfiFoDJq/QAbFsKMZfLe8sclHE
NgdQBbfD9D7dwEEauh/qafCjCFqFVwWyb5W3zirNoCuQm1koZ/JflZWWSd9BFNrR2Yn4LDiSW2zj
zW0b0ht7fRP3xAUCZ/z/Z1op5TqHNIpZpTXRlLE6Ru13VV5aNX84cKmrrv2nK0d7wuqoSyHEtwMu
9YATIfXhpXC4uHBkSE1wbPE6os7/U4oDMaUE8xhEM1xMZQV1Z6kz0hgftTqo1Gb+cYiSUnnleE6a
6F11mJn7reSM7Og27rFw3wfWTjXmi9rRrgg6XtKEBBYOp5OF0hkLTab6zZ+E/gxU7aV1wLzOoaVu
xQWAiCNlITVBc1nMJPK/xmsLZNfHnetYCyHhn+Y+nb5i51k5uAFh9Zp7bDV+Hqi7oTgnGQ+BU15n
6Fi2jz4is5uU9wqVOzsi+WeoFVzCMtgZUGUqmBrZxytYOwL85xlvPesOjrj2klK5gp0qoCqu2QbQ
sxxAJS/fGPgLpAc1cIBGwQ+cEsmKXMkBgWjRGmxSJZwh0qqDwgwN0OFwpBKUse4K+GjnzYmfgmVT
kW1WMFPwfrwNMdHKHXsBwsXwX0foMUC7WDqNbt8q20DbE96wKk918KjtoxXVFwHdIgaTQ+yyPNfg
jBqujqB7TSnGsaqNw6geTuRHbcJ5j7CEZaqse7aTGrExdzcwCjU49MON2TcYpzjU+ZF7cvwT4/iU
ISwyxgNv2KEOOzc7onRdsDsPzYRb88XAM3nSKjzwA1wBN3rLDhhwhylzr7nalqx+V1ox6WLLsDlW
VsOL+kZ+wTSsN8Mrz16Y7/sv9Y8HqCVC6cwdMvvKJTspP0hxN+ENMeM22wUnfjA+IfR+twn8aL08
6xOOiCvxrgdj255yHzP/b0N4IG8RqOxu2hnH9lN61p/Q/oQtrNrdcMK4sYb3fLU/jNv8Yt7Ve/+O
LD52eCEQ/fmUVsz6hbqDYqaKElmNqwHs/YKB6DHpJXjhXAwiXbWW8kOi+O14COJjuZjkxwRc6IzP
xYs63kWYoxkCT7OEcBFJTKcWW5ZsMgbbZzYerskPC0BrLl/D8c7vF2Qf+AZo0kojl2roLP+tlT+t
uemslQnsygpJQv5OYnn/bl5Sv3bhcMgJXWlX/QVfkYtG2CVW3YUhcNt3FCY/lmfuog1iCQ9e10Xy
skIb5lF8e7Iv1XMRoPy1xsusRR/hSO7kpoyImtnQ6WFULmA67PlrUuHsWyFYWYa1/sg+2nN10d8G
01OIWZ8PZY78ehtRUFWgEXdBxgwV8YSLQRRX1ugblIA/wuCojBvSuBEUFYgj3HL1Xa8jt3Cxs6+I
tl8R6rYKKSVkGWXrWvF/ppbsb7cnlYvPDtUa4P2GJ8WIudH88sYDtu8u9Xl+ZK/JxflH2V1IFKK6
6r+QcWo78wwXBx2Sv6iHwWf6qT75RpGtWxJeFzZfVBvJm/xd7Kur8Vt9qt+5y5v9HV3NM28dOjoB
fJK7RqyVEA4iCSOmhnfCdcqdUe6ccmsRA0r7VAj/zjS11s66G+40vz1CBdQk+GzC8FCFV9SqC+0t
OYmyKKl2iblp801R+rGG74KVyiX9qM2ObXgeqsMgvwTSqdaPcosweKeofkWzbna0mZ+ZNmkfi/xC
2bXddhYnn4DByYr5Y1Q1HX/O19g0N8oJUBsfjcSA061J0ofwBJSsET8tdHqt4h80LazK+rt8LEO3
uxIB/ts/zbOzZX5aXuRP+WYdrR+B7L/o3/GyiRYiQxB4s2g1kGfAqlGzGxHjIGnXaIM0Mn7wq+HQ
v1nf8Sf7EATlO2ZIBnraq4iG+aRN6aJesPC784HBatzOLmrndoN60Wtdihtx6eywiA7kAHM+E2n6
VU8HSp53FGl4b/Pm+cWQ7r6TFAmE4uGxlg8WABW6W5+IyHhlr5CyaGsiWc88mPLD/GvekAXeTOkr
eK93xQ1hL2Ib7B6edq2vFb7elqyxIyqTx3gKH/XHwKK+wdSI/e1iMRklq2ib+tYf0kRXA/V59n61
MyiI8cptuycz7G8hBpxRVQv0z/IcnQLH0z8DLwXd8hix+uEP6nttexHNKlFyMSPkFAojOS471Gqi
T094sApOYUpUN6AwGfSOAQvbYzdIJ9x+cGw4FFYF5wdwUxtGO2y6MzdUNhIGuBLOjxHXqvNAHkzC
oYCcxC1UD/+ymKmGsPS6DsWkbxlMDzPb532cd45xCxZfj6DajHux3NvkZZheM/rKW9LMgowRbDzP
7baBGqw2Q3dhySaWlUUVg7IAqtuDCG8vLyMnPw8DukZGquKgWR9iA2rBpce/tNX3weQcUwq+mce0
pN0V3c3CXgl4LJCc4gs0kCk2mggxfZ1lz7bqW8RIIhelyz1NHoZqRP48IOz8DuJnoz5V9avDYo1K
BnhgFYElEYa/kXHticg+x6SxCuIXiH3SY4Kgf2WhbKUtjTFTdvZx55tRRfw7wQe2D2GOWVdFtsUQ
LvWpi4oHsJ0/ta3lkxiRRcoz42XPJDto1FJQt9PCJLOPtfWT/465E9TkwDoW91dhaeeoEBd35Xz1
yBO7I2Jn52Lx/RsXumjJ4SEcFqIRd8yqAZ7qeSF70sKq5FpjAq7AQTRXpf4p/xFLgtXAll2C5J8g
E8SsmKc/PRQVBmsJuFujJC+4d1xEhFW0OyeOT/llwq4rZI1RBb4T/SjSFt4FONMbWpX2pr8MAwU4
tgJkTn7leiBDSgvXMy2lfEqwoVIPnwVAwXE54Z0LU5JP+YGRWzL3CF0y32aTEasJKkqGtnom9B7N
bqa7vGw2tU109EAT4GlIDrrdUyvCu5/h4iKLkDBMBlsZmVdcSzy9SPYJB3DQTYHpTBGDTnwzO6GD
PUFLR+LElSjHwAoKDYGUWq3lCx1xqk06pbkXnIZLB1MD92AZot4h3VE5YXVkDJ+c8F1HWx2qp2o5
m7g20omCYelNkZWdKCAD5KYd2HQtM9moaNuD8qzSYq+ve3UH3LEMC58taO3TwoQ8mM7W6f5zTNa4
3ykG4VsZW6QF6S8A3ti6pKCsgOnU6mvp4DfJUUte6pP4qEL92X2zzSEM0OBCuwp+hpwak4Ad6S+A
pmEjZMFsaKt4A6Z2SLhKB6hwc20ONACwLfNwoCJmoaB6kNOjY/29dWwpRgBxRrpTgvCIN4P3AwAq
wbRvkmVX3AQFNM23qQ23IK+D9cctOqoYdAd+qf4v4UfY57SDyKuuea2G2C/PJWiFkXypyjs+T7Kv
seTSyS0ZLz0fsalfW+I3hfeJupAZW4vjEI7Icsf8TNH7VrXaewiZgYR8/heC2+bJuyPYQFTHXq5d
R6Ts4T1EyQtM3zxGrp8q66nCPleGb2f//rPzhIWnk8yNjRVpBmhaGCb4WkGms++WHo0x2unzS5z/
KK9Kg3Btp1HWm54kAGp5tn3ia1rzkvX3DJwbwbIIeDMopmBo1dakyahWD4W7Km8mPyfCHlYpsOdQ
8qgPE3TTIRnZO1WgXxr/OJ4S3ma20YFBeEZmkE878iEyVi3xPoppWuPR1P0S3ZVRQiY2yJQIg47L
fdM3d1rNDjOGX2uRDig4XeEDzPvEE3+viXDXz6nZzLwBzmC82Mj1m/KPRJcsKRiewLLxIj3whoHp
fdP6sIoAImqGVCjDhdav5DAXMYwyCYDFRxs8MRQF4UupE+dSf48KTt6qWyuSdEHVRwiajBRuOc4G
GBna2dgjSaSvURVgaAF3ilIOzIgchfw24JOYDrxeAh7F2A9fQhILYgwTiXezj2d4QhnxynRFO86X
yzHQAO4XxmfBw5XRC5Hu5uQ4OOeOjOpe+z+Szmu3cTSJwk9EgDncKlDJkqPkcENYPTZzznz6/coL
7GIaPT1uifxD1akTfmOGvYFKhrt5T0EgNCXeYSE99H5Hq2VgAm1itGFUeAwmjt+Y1hq4n1OH4D1G
xOEF0stWwoVchDxlSeAKL0OQBWyniAI1o0tX0FAwIltSmq3qtU1VPrLCOr1ACWD8iH1ucZq4Vomx
AlxaUl4bwD9bc2FFBvxTt7E/CV9o+Zh42g3T/mx6gIvB4aHSD8jBZOGWJ2lyfwmK+rfiwhWyo4PL
jx1nWGL4wbSLsVmwI6wbvqu1+LoKgFJXKz6uFz6rHVm4h7FXUJYCf2vVt24zwOd1xUxg430UA/Kb
16pXfcIPd/BVZDgv52wEbj6g5uZmsmnAAOZn95tphg5krsXPMYle0be8QIZULkCVBTGTKNsZ32A9
euyc9mXhfVMwtTCui3bZFPGLeAoRTu7+SxcunnNCfhWRoL3hSPYoKcfKsU0g3HUj/qxkx/2S8pm2
+B+37snqy2070O7OXzn++55OSIu+dcd+46btzjZIDgj/XHKN+d7wLaR9LSI/bJlqWwYvGFyOG16A
8mC8hBRqGWSSsSlOoh2ylmI/ukwntJ3FXDBj3hJ6Dq8mOS3xrxg0Wv/wx8NclV4SgMiJcL3SKf2o
oqpew+wh3NV4Ojw7hrUeCUDPtYlh4+fY/actBS59sJQ9oCaQWeovLLJWLdNrg5JEIRCm0et9vihn
HNaTGtM4junuCJ7yRw/qp6NGRB7XCJ9dc8GZ9/b0sTT2o62TpcVuI3kkXIWUj6Uz7Rv0XoLijS6j
18pvi5yAiG+TsyZjkoz19MSrjm2sijuyUIgER5AB+e5RuYzVFcsy7ld8PIyjBeFPJ6MzKK11kZh/
9nUVxbXwUav0Xf7unq+QAFyqw7u+EJRirHXkmbDI1DolX4V8597dVxVdIrjOqNPKlBHk7tcONSjG
bCa1Y+TBh0xfra2bh5ulNzcOPK/URQYB5ztLRt9oU/K6861XRG/xU1dj/IsRB8bglXtzeKLldBv7
iHAhTOYgJ0EHBMoXKxIx0spSZBaqiULj29N8HdZxPbJQCdUyZzAG+K5WrK/4oXzCeLVAjHagA+cm
IVoRPN75yt98TuYe4cl30PyAYfShfVVs0jjKAtexcFeFX6oeMT8gyBE9Rz41+PhWR12jUsc1Zgyp
/S+d+pM5X7V7G607mSVIRLqN7V0rXJoUO7pA+vJIPvV4Lz3TU7I2sAT2cbIJGMN0qspBHPl2cK/z
fwslj5m/6mKE1fzME4ZbfMWYk7QAREFltwsZThJZgNKUqmmunjITcCrikeLIe5VVX6cAwfNZmfBt
q0j5StIfbWYki2tpMFPY8dgIRVzBGE3xeod516JPQazbVzhNgBFpQPXS6oLQRYu5Dc1nV/0a5l+C
5321KwjGoGvCe07WOEgkVFaDBHujylD5v3S4zNrKv0ZTrgmtbYUZEaKK40KLSF7OWP3HtsH0UYdp
FXJM3ky39kFpuZI9C+wCR/6x1hGhMzcvn3OC7yznrBfu88AdYuX6U0zpohVnN6KUta+6RPGKYgdV
VaqXBxu6LuuOvYqDQ0DtaXm+ig0D9mcbxWn3dUQTC1vHBYCYnMcROazd/Dhjg9wOh9Wg+NdsiR1B
uQ/P2bD3UPEvMvmr45feSjcOMbZmyWDKzraxO7LXyMAM8UgQaCfdTXFDlpHQejAh6JIOf0QK8+lg
1gYdDJx7DZO8L/FnYoTjeTrIH25HSKT76phSdcP9JByAC2td7/LqJUM2ywNYQMNrCDBC2qDc0kgs
V8hGhy4Tei/xYhxV9FxZ13PaBfuF/Kck+CpQYk/oCgdxFIMzlSKzVrX+tWGwqpkfCdoDnj25axw9
08BEN7Qf8cjIudDpNXBMgXx+RGrM3nN4i0xtudXtBMQTFFA3bJh/GuZQVAghtAwICFiFFzgeQc6R
MJMyep6g7FP5Bhqpqvqx7cenNlfIiSEM3TrnvOqW4Ub+bYMhxPCGkmV86DjMokCFDOUxCBk47KgC
YWnI+Ircc3TrMR4Z/IacSN4xI9dNvrraEkhK5/2dpt8u0ktM7EbDYmjOTcRWGRyYCMOer6VGLzA0
FqPz+QhpyFE5TajGcaxK7qR6U7tgVOQYGwhhFvUynaQcRCbZeMtU8e7DI4O2tTPcEk5p1PVuae80
g8MRv1o72nsmmKLrV3jz22r60dLRNc29BVGBq9eSMbL8OtzPw/AdqNWu9b6Zr1IxjWGBNv5OQGkO
9zB2vmbrv1iJwL2g+sykeQEKTQXBU1RA5lqdx1UMXNb33qbqKtwD+X2Gw04CXv474Enfwt6aGV/0
nPwoAZVJ6Kf93iiyvVPP+0KfIPVnuxRGhVNFP7jfDM6z437F/UvawYIeNpZRn+WaYAPy6tQa8Tnf
UkNSEcDyhFE2V9+WivehxagR7LweWhyuy7VcVCUbpyDoeZqzkwLIwEP0hBpLmDzzGXfAOPaW4BMF
9O2V7wjZajLCSmoLObhYkpo5Ps15v8mTe8x1B/m30XCYggzYtp9hxwnotY9TDviTHOeWfKn0FsbP
QiyVbaKGzM75dcgIjJPJYZ3wrnpTRRB6NsAvKDhSi/F1cCUUfIdR05asuhRpk9U6WPjT9GXNUa/I
QCsK+N6YF9Dr2giRdMRAyaw/YLDG2cfvtTvRcTHDkjOg6O1XLv4RBtqj06DgUJuLbVi7xvWNJrro
gXJgDtTA1BbOveS1jzeXwdhc/wYgm12Mw0ijHQJIgA6j+kT3taUnRYlWHhItI+6tlt716mJOLxLX
iBGiapg7Tly4dTdIUmmzbuJ5Uw2tbxAqrCfclZZ+EKoPOZMkoBFbjdnQB0YNFx1ulKr8FOSON/EL
AI9YbcH75lWH/EDZF72Jmy7J2mbwO9INdnn0lamYkzIxhBw/5ZE/cLhxfbkMlFT87QbkUfiDYZjL
XG9yBrRDOhALtgItAg3+HaUaHEZCr7aDqz1GHGFA4RXzMgdkkPsyQE2Jpz+9QVC51LJbzD2xBmMm
Y0YPM61C2qfbiiFFw5DMmhhYgHUV9h2UMsnXEydjkWOuU7x09rv5nnDa6RTzISivmhIXOgaHEkkq
a/6eMcRpdWuNyTY91t9XNkfMGGzatSrBGIQqNiUrwSqOEVPRzLgZAb5khIBIzApxi0N0LDBTiZDA
ogVRdWphZDcs5qVmJg6m26juKc4tfMKU+DECzw9wxIMsrl/70nmm88tJb0PKhxP5tHCmLNajlyj4
RiX/hix8fyi75CUuwIfHSf1UaaKnoIDgBQW+TE92rh7xJ6vYZn+XTBgyMQDZ2IRUvkhfOReYuBmi
KMAnuO9fChwpCUn72xayRSLAEgrYhN0f6ccGAqew9KReEYZpox6lOeiyiPrCzU5j84EwAS7qf3qL
mWtDh4iXyEPgECSnoalubVrJ/BiOyjaroU7YW0KdsSAoaZ3bM5zaSSfjzsBXBR4NZiEuNsvwYXC4
3rUVs35lsIG0GoClyBpeCSE49TkQVFXobBezekutf6PCUDlrOurtZNko84ES5dNs6nMYkuaO17aR
AFaEWKVSGOjPUmfxiOXCMAIF4fV75LiHoH623d+cTrgnLIRJ9TijotKfUucrp6xi4yHWIkGornYT
4Qmd+VZDVrDL8ok7tgWWZvVqXrdHn34QCu60fNYpoS8FbrUp6+uRCWuCxhWy/wOFvdvsSucM/Fgh
QOQS4KQfzAGoi/ZMQQ6EOxs1VzB1AnC4vb4TP1J+7OL0JCeTmeIwgMRPNh9N1JjMbmwCywnQLrPn
3L6GjIYMsDnqNGybHgKMEGLoNnJIVmrsSzKfgeXQUE1PVnyW74UfxSGtzIM5jvswL2GDXrKQew9u
dQ6Pi8yK7UTZbIdEdDISCaHyMjEmWVgmjwaoaHrL6U4oSFsnIn4FeLuhd8ADC1b92DhrNFxgL2QH
urQRVHQpZKvCVEg1p6fh0AIkqPJTTsnXesmHxXBOOMeRWN1hbjCxwd08eVIpSnGg0rKbmuxJNYxR
5XTCFGHPVvmjwjVReYSx4wZDV45nLWSKhFk52eT7QfsSJieRWRg2MPubmCcqaO6gF8L30r5CbJWg
ph7k2SciMEQNU3vfsQ4crHVrKHUWqwZ9yRG1T0+oSDg9gnu3ZnWKO/Vflg9wR28mrsqclRwCG72P
SfzAdf0v9JOYRFJSmfJ5I6asJYTb4th2LkOBYe0Vj44uwe763/HFYYL7zbrIg1PVHkp1PzhH034a
qgYLoZ+0Gjb4q4As23gB+9nMVK0L9xmOGOIjRaOntE/8zxuCzdgXpwYUifNSyK8hsnccYlN0YKz+
mBbBxjyGRgqkfDXc5BBOgFWxL2rpaYOaExhdAOETaszlZnDAJJStqDAn6FF29S/Fu01BOIe+on+1
IfbNnB+hw7ZGS1191+UzS106kQU2PtZGB/QqFXHEA8GhzvwgiRPQEgYGerW10ZJoXeXarmoGlIIt
Z/Al5wimPhBvnLlEZcBQIccQPCAphiB0/guHkud3WO4QxwBnPD8cDThTZGyDM7L4M75oYTMlwZFk
cEi+oWGo3GePQeBUQ2eTsBa8dSKQ4oix0K5TyDU1vZU93LIMjI5B94Ad8YPWJDxjksDgl8Cp0ePf
SaUx53HZ0hyZ0MmJilAYy8pCZdGkwmlBsARqqDMmgDkpZ6eUsoxJVAANPpiCrChuD58ZXIIoeMse
8eAYm5tiH0WVACFHbjfLZfoF/7RcdoODXSu2hNV0QwfgUzoLRshH9SbY2NhiQHpgAyosvxfdhmsH
EylbWG+6iZMixISE6EQGOlzMRcL4wo03Cy5AYLvBsCUoiXIvWKg4ohcvf8bDiq25SqwGAyrIHzC9
Db187ppTuKOcMcnoAk3smeyNH0mLXMsgvZsEnZinF3AkeLs+h3rNXtWRl4sSrqvzXRLA4Ckwro//
pGn4UBChi/NgtezELCaxOzLwaAfYHV4cbKRBapE3eeLNSPYeSHTVKf44FGsD07MMRKIrfxEVyuNk
dHMubY4CAJ+GytoFvSzWcdqdVCzrFiAogDsODkFV7GPf43E+46vYmHggM64EhlO79lFuRzkmM2rE
bLoWlC0JmKtDccP71O1l2033avwVDRjMHgewT2ykolwTgddGR+K+6OZ2Ajej+UbPsLhfOo42HhVj
0Lu7ZhkOoJPuO+fEPprvVLmdQlNhwYyBuiqGGeZ5ce/KhCqvIAHGyjjRfECDzvgW0ycu240T6hL2
4JeclgmeENMv+4j3FhruQwOq11bNMaWJLTi6Or5Q0Bo+es8RqMDUzzGVXPTCBX5l0bdsZjBP+Y7y
GKSA62HTUs8KzJJWcMzgqci2pnoTBnxmtdthrh9DzeQAgZ4AHtY0fsFidjgeI3AGckE4V6iI5wBb
dFr6AUy9+dFNdhDsfsSRYI7SN/Shn2hgRrzyuPwpFwWXLgX7PCbGQ0n1b0FPtiS6DkwNfAmpkGw7
HeNMHmDdnKMBVT28g4mck9MAApR67yQoQV9Z/G5yd8oAz02Rv82jDOUfLt3rUjOWDrDQni6Iszep
Tv7A5J1StL213lwyilGXm08iQWmbeETq2CLTulOORgVKPhaKpvbMo+cTuIY8tBDFFE38Rur1Ohpf
kqg6m+E9CuITFmA8fevBIhj9D12h9Q20J92BHStjtRYjGgLomKMGfDQr+BbeTxi/9bHq0+uL3mgA
DqJqGXnQbb2fcaoLJHX1MwwQlnnJTnFGTJHClRK/S4YuzrtZNHIQKzi3ojTkemWYKaz4Mkv+LjL6
dPlyIm2dlOU1lxyHnikU5pMGrf90WBBMzzCAtW4kGCZfzQtC4fxV7mbpyLxv+KaokF5j8ESdi4CD
Vvwj6C6RZJ0X8llsBAryoFD6jpCvc6q+MC/IzgWVnKpXsbNSiTxzcHFQdy79DD904BzqvirrW/o8
ubMSy9gxOV2Y+ruwmfLqx8Fyoust9NTTXm2OrljoxOdoZiaYu76X2ZdZtMQcBgaapYSeBnnunDvX
KhnhTIjXKM79tEIMckd9D4ybdfXBqnFFcbE17lhobfiQ6Z9LjXkQ5LuJgj3vYE7X2OQLvUpL9oCR
iIkKAnm8Ffimb5fwoYj2W54NT1Kzr3X/JR9fermAwnnK0YfSYo0xKaelgRr2xfEo4uLRnyd1JzvX
QlrvnjoKeNwBX+FbID2EU1yUD7oxbsvs0tE3j9idqrkYiyIFzCa8fNruOmcFrR2eKaR7TYi9MBpK
lmuifxUaXHZwmax0UacOSB6pzyDoRE9xJFKsT2nD/6pd8wW7i10OHGT3xrqqgM3VmStO2XBSxt5N
jn8P8CyqvJU28//iGeNozoFvYzEOhkoEbrMx6nqvKvFVz9yzNWaneZ44hMFU9Ns8Lxsb8pMNWi4W
I7jOMwpMN2VJ2wHwbJUknMNcMPT1zLweb20Mix4aSHMCxSW19ywaWY7KzsS4Qr8x3bUV/ai79NdU
4A5A+TByJtoyVjeY5PYkG7fs+3kFVqvnLwEvEBMRKWOb4NPsy79LxKnNN54/seG3MfK4/IkcZtZC
Ucb5aKPDt4p/S/LWFQc9mx7jbt4K+9LNrw1CG7H/UQfrVsKmSX2L0WqCa+tIn1tyTRGbMYFYs2lF
MYEfVcS5Ld1m4mQPMwLvlkGuxTKTK6q1pcrON0n6yz6tdLweB4r1G12F1BdcVTXwhmUSWYr42XKY
XBPSiDaRKlAvg0tMZSbPQHGkeiJLARc+xQMlW5ndfRr0LeG3Ug1ZMANGhXvW6XdhAwMNzrgFZ0L9
0nG6qAzlpwu7YxCNoOXxfYmxbmbY6qiPsm/6ovaZuCU6xjE26aNM5OXDydUuJGG59FksA9RpcdwX
DG6ZPQS8KcDsY6Az6xwllg2XJ6DXxSNxEfgTpNIG19MsZmY9SKf73uLlUtfuGTCR7sUnv1hIiSLU
L3cO5n69jliajCpOocbutw4S6TBQ6euY+RNF7s1SxLXsBs4x1FUdfzyCM2yrext5wMQqiaz0wJx/
4VNWI+0wmULD8NTDkfGSc8UjLDz866fygNpV9FhIP/mEzrA3DTJg2WrCRugeCkR6Z0xITgasWA9/
cjEkwAZ8B2qDY3LwYYpUu1W5unmOSHCTrMMt9DtPeyJ7+O+pv7hcRrNmCvODz3EGiqthsJQmqKeA
n1puJuYvtOI9ct+lHKlu4YXW/zAQuaQ407nk0Brg8xnt1DjqIPjB0Q21pwF+g+pBwHTc2DeATJWE
C4Wj2FubmoQ9cg92X2k2HcPuM6In86pxLaf3UP8IXx3USu6KuKbyzpp4bydsCmwHX0OFlBjNzwKA
w0gYlOmv6INio8D5gHSTcwpZHvcQClxC0qLftksAwTk6EajK3RYrD155lhJBaVJGxzeQPoofqXEN
Yz+gKMHoxXT2KowRlneVtAhh2KozE//umzsLH3xFKc+elb6ELklmxElaInSQ6oFLYSNDgZ5yzeUL
MT4JVNLrUii2FGqRUh5UqPJSv+RDu2cfMvzhwMvCjbdNw//sAbhHrZ5JZjdR6TUhnsMaQaeUnhAk
xmLCIe2rLDUAPvyCz6aWbMz+U+jmcgtAtYqqvY0vUknXJ5/aBTqM8BZo8bOJOIVZL9y1L1FVbKwB
gy2MW1EWsAgFofGwxdLk6uX/CZFgcWLx9oi764r3vPiinULIwNV1sUFTZcY+Lp8yj9c4/frF25gd
pK6RhgBLVNWANbFRDMhXXQBXGO43XWwJrd7CfB66cR8sj1w5Eh1oTARRoZRobRrIOUDTG+31HkkT
FgemMh10qh01quFAlzsG2kDgTrWccJR87vIc84QRfokTvJeq8dUG3q/jdNWm/Ig55qkEpC2yOCiX
jwYxKcp+TO33YaAAxPBUR1fxmxS0eTg1JR0WZJr8ZTrVVFrCCvCAubXOuSl8WQvsz0OttmoU85ii
hTWj8b7gO5MxBgfK7Neagb+Udw81gpuGejOF6qsoueS5Q2JMot8hIrSUaNREazdaSe0CghFpKPBR
k2OIl8Gxmp4Kmijuww0nzuvffMlL/jqGMKGxTfCrp5wGOIKSIqde3wc71/AwwHVQxaC/aLaCYpYl
Q1/uNPm1SPMal3ePISW2A2YCcOX9F732Y7aJHNyB2jty1mce1BKqW/nZTswEl2CtEFRRD87sDhfI
sZmwO7DPokMECFbBBZb6zjEH8ZHr10sRgTRQjRxQlttYdQ//PzbyFvePpEevg7Yf8wUL9+ziurCQ
HBh0UtVxzXkGAQvTXgYcHlXmGJmbBQ4Io023MDdj120sZfEnInkcBlMqDrwV/24MgCWGf3j1QefA
z5h0zgwV7kwdu1RoJl26h6+xc/eImyOwZo9gC4lYTrrw2JTBJoIzKm9eoOEAq2yjxk6Ky1IGta6O
4xJGp4Our+Po0qBLdbj6Y3op5u8jIblNhzMENxOUjGOh+/jnQi3uj2bvIv1ITk7zahKRrTOEzMxo
J8VXyL/q0T3LTEgMOBQ6cRiNsI88LBfnDfjSarDufYuJkdqDSLn6gXGb3Oqh4Z1AJNvIOWGoMdbd
uiOPUnA4mTHRM9F6JUAXoxIfkRgZqbJFlUsj/bcguN2liBTwSIwj3b4/RvqusDi32u551Idtq9Fv
G91RLO1l9gcKOI6Q2evqwIxmMv9/rU8QZxTzl7tFRwptYacTotuTwDGEijnYZjw6q8UNyEfhCGiN
k6l5H9Is99adY91ueStUINQkSGlu5PrWwmvyJ8SXAZKR+JdovzGDQNZecThbpnemM+oC3M6PLRyW
DLl5/hxE25Hn3joOAXBgJv+FRJYO0aphmlGMHzqZLlb9GOU2iijsCWjhUwsQZMn2ADk1X0cDkzCg
COfT9GXX5ca951m4Lhg/Lw4hjICgZXkdDZsuo9K+HCRzy4Q2bqQ0YpEbvtlr3CT41nCijZCU4zE/
mqG5pQuYuyfp7rsc+Mvdx5Bg3MoBVYdDUbd+pMYXZlIui54GcTTGjUnAQuvD0FHLbzdBYoxLfcv5
yGaAXFcUZAeWE8LOdUffjyfWOgrsEz3CdnK/prQ/aQZqUZwI8CHGDA1++K8F1T6NoJIZ2EHUd4tC
Ae5hZOgb+ZI2vMdaYRvRtM/M5zjwFICachlWLW4K5A+vyiE7Ra176AEHiTsqyOUr3PwN0mvRa/sR
SXjBuM9rCVzaWC3M6GCXw4TBPRdNBfEZrKAOvwmnnE6RBc2lvTrc48F8ZBdOjC5D+LC8iFLVHqgu
sa0skwy4ldEs4yEBbnXkB4zH4RTXir0xgCd0pgRl8kr8Gobj0989wWm40GCHSFIjFoRqY5sxX9Jk
PkBP9XOHNGSOK06iiulL66lP2YKhogk73oIa0u0qFIOZH4cZNFBabhgF2Gkws3PYS9iZAgExflaA
fRrwF0iJw/xSifzVpcTinncUfWMbw8OSQdGz8LZENdfDjXWJTgwDa90Pjl8xuhnQok1e/9gy4otV
ZTuR+9kxeHI0/W3QPgVB6KvEt5mK9J6GSuhLbgyWOeclYtrnIDc2rKIrW65P35XqA7SitaH+1tV/
rfHsUtMoCTleTkM9ws2JTpF6HZKUNPXIsKTokGVac/7zruVO4x8Y5DOROxkYh4UD8g7UbTySKCw2
cXooZhRAIElNZbHiNGhn4jliYVxbVpTUJI/YiBJsZl80FQnsaIe7YYHcUGITHQz1TvMavF/46zvC
ddzCd/P56jKNZZ3m4G0eARDcvrlJfve3YzwmOI+g1sxUXND82PmnlIhjvKcQ3utf6A6fXiBLlyH8
31iUdyNnLEuoH5GHLEgj5ifF0vZa+BBQwksZ1qRfHsIv7NfH98lckCRCce69Q0QXWV5GWOX4/S+Y
hFjgdC0e+wEGuJlTnTrvE/+CfVultO4R+Ea96O+lQHOaegkzfAbsgvX3FRh7r7pYINkJgK/bYfJD
K6WO2CTpG3xnsT1KjyL748WJ1Jd7cw4wMoqRoRo3OZeYf/uRAvovhThtQ/XOr5rpJ+2xkfRwRra6
ywTRwlJddDrDs9L/Z00YJmlwVySyBl5UYr4bsEfM4j812lpY2lIT2NgHmSTMV79AmV1VHlLwr5jI
ihKf5iz4WpidpCS3O3ghKkilRfhJVuO5rQ6xZ59KpucCr2SIMcVyBzv17cCQhaWooBqpSOeRqM1A
o0kJPjVN3yn1cTQGfxy3zXCZ6uBkghQ0AxWn+F3DPU5epeputGj1t5XTfedd4Vj4EZP+xBEQkBrf
1yBk/ZW5aXvSao4RcPqcrlJvu8cmWh4Z3NoUOFQhKtzjnJCBmhnZUdEMDEQY0TjFuYKTPi8O50wO
4Hak2GDqKrMgpiQDHigJZnuWsRUjOgEkoHBcVOgJ2IUtNCNKjlRVD4/iicu+YefDVY64ehUV0bF9
hLXF73P5lmH5quktN3e3A0GkGzX5NrHxLaMaDm0vhaamfff0QlDcYU2UdHP53zxohIteE47EEJtV
rHvT1rTJUou3MT1Ars2veRqSJn2DGTBMZLogvY6fE3mj0Unehgao20GuD3qogfmDVLgMPwelJxPh
1oFPy1JrPRrop0TOXJo7tfwJX2C6i2MLGeGP9JxTiAPDsNPYPUP8QFO/bcBeuxF/NaTbqFbt64Rr
ISBdll3HBTsgUrm72Q+4IFw2mHoydzpOr7goUcuNTGieISxuCepc4elW/lp8LClfRiYQEl0gUHSQ
LO85KbQcNbr2J7KsHXcbFw8B0c2FMRyipj6qGqVxwlXq+eU4SUtlAeLSg1PGU7xKrS0Poy5wLWjc
vfzsEO6ZVr1LJawazVYGHgoV4A6CrtieG7SAUZRtO7Sw00vYoRPGwenv3rauKbtQ4nKaO0eiq5kH
ccOegA54Rk3S+fD/gdMS4zLCkF0Gyxdwf+Io7LcK7ZUUJfxJLPSDkxM+tuE9VcHwEH1bb00pHyW5
mw6OMVRd7WChOuNjLVfRwsuQCPzb7rQdljEgPTIeklLdsEgwCStoLXcTdT7Xw0k4InKBprV1wq6s
x8ZYFqcN0tHv+mXHcSIGHQbjmZkxXwJy696s5maBEkoD3av/9R4UqiSgOGLwVr5xO3j8UBZ6VP7Y
xj+8r3L13kzmCthLtoNcwzJ2aJdlTwMLC517NOgUVmx/EkCA1VMwO5RDfjKsvSbEGi47vGvE6MxU
h0tQMhADldWgn0fBt+z+EGBKyOtUdjPTl9iY/VwFJXSYTuX5R1lbD4IEh2mAN+a0Z+Lfj+7DTK+0
wnzRSh6D8pmgqHKycZutD1n8MjTlA1zWzULT21vKTsk5j2FBgLVykdYDFjocGHMaH7G4QWtocpoH
K4+eu1eNw4A6VQYRrUVLUJV01mRsQ/kJe8ZOwxr/P1AXnvgywGkNsc2hMFUBtdExb5hOg/y/Bcyq
C5xbWJyTm68dFRNoSMUJY0iLb6s5vZAOozDcYZYjSFPKdckHROEk+MPUowLIT6YFvcVkogrcrOnO
k704+6n0l/pDxViYEQTighxXupxHHkOT8bBEUIwR2U8GdgnfBDGNDGQ85NnGxByNZPtj/GH7ZGIg
MdyK1GdboJt4LR/SAzkNT+iWhhUHEG60d+WN0R3pY4x9sP9SXtHNvbkfHtKzvek/J+v2xOmdnWFo
Xc37cM1P02P36bzW3oWaX3XXyWdjbfPvJDgviLN95FUeFgDrRzLPiTqKoBTDOcIBxz716RFnLfBj
48jUw8BpnmSk8tQue5ibS4bdHZchosmVhQSMlYPOZrV0BNWd1JuKagPy/42kobZ8xBJr+s4uFOXd
ozb/49lAQMiqfQY5ew/XMf9iIEfd4HkYjIOGIiIl3+RobqEfMM9Xo4NzR8H9Vp/7Z23fnRa4e3s9
fdKooHgXEPjNvcsMyHytq4e6uC86HceTwSYFkYOd+2pQa5fTuQjRElxYtHQfEcaD3lpfnrvogQ80
9o8ZxewNtE8y3FYvw8nYkbjGmbmGgIEnCkFR+Rl6MZiBz+/k49qgkObUXNfJDh1UhU9F5tPYzoQa
rIKKRPijkm7iydcQmav+aGBEgsPRFsKd3bw587bsCak/OdfZomrYVvcYfWHiwA1BTaj5MHMKTFQJ
dsMtM9lYG0Bs2nwYePZnXRzKvflFuxWircTABofWm6vuW+CPYUUe7jkLTpaKMculDshpwBPh4hsQ
P5j6JG/1MG4c89E1QW8J/diQh1peu+WfOR9LjpEGmmTM9rIezWv0qtB/ie/OmnJ1DtfwlxJipbfT
f6rmvrbvBEOW+JFtTGKDjkT13DBvaIstXjgMvhmQoWeuyZpj8rXJHgGOPpMADgr+wUP2hbsyVjX6
Nx/Hbg62RnApGAW6op5hBwOLdGL43fgu8NVKMw7lcOYly6+pz/6DFkSLPoPQ3sBzyrN7QPKcou1c
1Q8aHtnrfsfQKNw5Xz3q1QhakrsJo63rB+8E/ZU+F3q5754xTmXjiaUk1Jy9dsTlwUh3Wf1fcalB
AVpfcTbass973sp3nKMn30FGbRjWwih2TuHyrjNroK2K+PHaBWakpe9wbBqDb9udmV6SiZCB1r2X
A93+vxIlfnqghIKdQcsGTKmh099gTNM/8ENHklguwXRygzMNPxmw7R63ltzjFD3NKKO0jiVt/bPD
TQOZvocs2z9kL+1/qGiJMECjg7sJIru1yma9aMQzUFKui3vEKX6o8v3M/tiEH/SxVF27dm+89afl
Lb+QAPifYW6SY4ZvPrAwroolkZvnWDkmyjZJ9wz5+t3wlIrERZ93aFb63Kdytj9qzNjhqHX6Z8aF
m69TDquVBvn+yOSn4wMwHeWZLvQnRzu5Rr/ZL4ZQ3u+0S4499JdV/GphpcoAeVvYECuxQMBA4MC0
d2kfsMsjHJsp1qW4zQRZ+d5lDadTwSGT3Kjd+EYdza2gAvaVeEH76sIV+lBqK4qdtafux+UduVbp
F2dGgaREgG4vPxMMY971YXwxNvDsq40W8gc5EKgPxLXBLmFU4jPb558ueRMu2R4Vg5S67AHuJ8Rf
F2EhKFZ8UkNXwPjmNtwjOmhbqD/FizSENPICXIRIDPBnUEFU+EeMz6jBChZITDN/xuAyF4Q12Jjl
g22n/ABGECUDwga8RWleXO84VSFWZeWWuQWOFVvUmQg1n0K4VLOrHGC13DF72WErV6nvghy1vXeW
ghv1YJUK02kiW0GaQ7OfH0PyDKbxUGe4imF1q2Z7JcYaIEQD6KAybxWxopFKW7BkKUWIJcCLD807
1ZOYhlbdywQpLquf4uSlSs0d2JtUsbNTP2PFcDDyEXb7BHmF1koDPrEAxw1sp8OhfSR9dys/TEr0
kOsSVM6U1rA4qzb8o2jA7HRX5LhMpjtVe0+yo0zG9CnypZuUQrnLMTtPP+SP8TuIXbfAhR5TipxL
QKzUVdW62MzaPPUwUeF3qMTgmZV0TUOt76UKy+LiS74Nr8kc7u2cveGtEJztXRVtC++K1BeX/oQ7
8BEkiOfI3xNUGN3eoqeayhCYkWtR3YMC1SzWwxttRTZg3r1KTwQjh34Fj2jrcc5WK8i4+I1kzOeo
wqtnV9uwpo3moWheFpxfUC6tnKN3xQ8dALcjIdLXTvEuPlO/w0WcxPJ2vRxdjz/l3ttDc0su7UGj
Bh8J4W36b8O9YP3aO1BjtllA4/6a036k+Fn9zCItCq9O+z11Vzu8mpsARrn9MBJqijs1vRM9Jbfu
mVjBw/yP8Yd1w/u1G+CHHJRdih4/fYChgQWdpcHcYcUSPuRPUC3z5TI5jEjfGziC4GynmKgp8M3V
cEqTnbUF3bnYdPnpgcC5GA9BIgFemdQQMhPt2YTpJ+PD4re1902wxS81Y+W+icXMsonpjBOe0Br3
lG4/Yp6xi48k98qluxxzCngAOh0Xpk3XvYzJAw72E6GZ8LQsX7dISdmFTwaOBfh9gbL+j6bzWnIc
SbLoF8EMhMYrSUiq1JmsFxhTEFprfv2e6N21sZme7urKoghEeLjfey5KrnPit0emLDb2YoKLOgOF
jx+hXdK8BxKhA1iRJ5VG4x2BlhXURPNxSexcPlVgUZlx4EGf3ymsDNpH9+iy6Vw0zLwRnGJK+a9t
L/TpTXDNK1sP7rDn+cqCJSEjJ2oQpwVV8p5NC1z+R35FmUZ2ZRzg2zO2JK+lAZMVYz5UCsH1pOdK
NxD84PgYwyhvMFvFcq997EOfqEjp0xJjga9KdtfspR5D5eE2BIXRCsGIhzBq3UUpADAUx8POVn7y
TPNX4G3gNjW+ecnCFwaQTz8jwgcFQvB5fizt56nwH80HxhvcD9VAq5u8tGl8TkgckbuAPibVK9du
3iUShQI/JBplb4gX1xK5U6t+wJdvThKhSvcs6fZMPdjybOoPG6QN9QAT2x7TsSXhqhLTfMZ53FG5
14GrtdawUdnyOSRkgP8RZfDjeZMPe6HT4Xq3dBUYHpgbXDgy9Bq6T3j4r8y1AFTAbummD9HFtmYY
Xca7oXOATDBPKbvyD+TdYCvDjLrSQBuKxkSDPWAa4wFuAz5ydwZm1A5f+Vx5wjRR82cIF4NlwKJJ
YcedZzUheJaQBOwzU9QcjXJBj6AebLVgmWWB1gFJfpIz9FH0YntcqyY9BAuZdvIipABrUu3Q96fs
dCvdnHjeBJn2OpMXSCsG+QESI3A8M7AMxuS16PNR2dDoHS0aQ7eSIAhDWCAEozw6NpRxTZfuI/ZO
IXChzyiBdrayo02TTNA28wV0aqn80n37mBjp9PKfBlPjwSQDqfn7bA6f8to/g1KMhupftNJgziS8
7gwchtDmB+ilFkhmcRMCgQIWhBAO0cHI1gVwuxQwQA+EA4vLmtDk8OP1cvOicX3oOp6aTT2cajsK
sXkb1kvRZK85IohYNslC5GgpJ9DpwiuxwFllBvrSlpU3l+idFcauyuAVar1/xCuSNwUyrXkU0njN
TA9kae9LNpUHFqI056olay5fdvHYBHmeU5VcWtrAiKv6ufzQ9foUK5sfqWr9WOtdEyATEaS+wLJH
bc0YHS1nSvglaBE97nwVdqfQqmt4MThc8/qmULgSSCenpkv+7H+iEzEFnW1hCDB5/Rv6d/9UY79k
5bk1uGGUG7QkpU+b5KNKiQvNe7assUXOuUGTpHlD8VWldqg2uJcx7sj1dFaFZZMnTsyTpazFveiK
Zi700tK4183wlunNYWXT593UYDFU5BIIxGENjCbTlN8o8WZsADVDH8Q4hmUeEoyWcByBYNZl5orO
JFg9k9bTQfo0PhbaMYqnIvojRfEVa/8TrLr6vQdQvdXYuP+rRsLiVSUxlJguR/rMddL3aKrdC1xd
c6CSNFiJ+9OJG5DWuPwWcubGy9Af1quSITFy2PHgkTBCdMX7h4kxk1uwH6nJIc5gEWtcAqg0RjM4
MRkV8ypm7unKri2cHiOrpyNMvT7IHHchnzPTnWCWH6AVUXPJfSgqL9xeOAd9FO6SFKb+IO8tsB3I
W+ll/cPjTdZ9/EwafFWc2txZSYr/Ka7L0W4u7AhU/ksbauohG3hS/E15mosfFbWAazTHofpilkN5
3C+75XU1xAHegDFEhkOuw7ZQfG59Claj/GCeqR/KyF/4ushxCGYEhuZ0SyRC+oiM15d5r5Rc/HuK
lJphdeXAwmGIdJna46NklvlE635rbF4Jvt+lgnKVDDujQ04IZbJpv9LHiwkWdjO6CKTQv9QFuB8U
2n3F1BWkiwKDgnBkOg+7SUq2jX0aWRa6yS5In48A28DGaPgkNOIaoG9TehvADkqURprYE2D3dcSk
zT9J+7zBP6eUv3XN0lleN1yKhGfEHaDo08PlyrnvTE8DAu3nq9/Je0Znj7eE+z3G1jca7yo8JYfo
LWYrRfk+zi/arrMhWRmxS6NA597gS8w0zQuO0G76YjeEacX2JS8edTa3YoqCx6XD2N4HpXwSjbPh
G5FSX7wa9RNkRDrOJfTsCkdkghfDVZjFcijdFp1CTMtf0zOkpNTPQ8TJorigKnbYEsitsMiVh2Zo
bKcn48YVP4XGd2FyX547PO0vpmM9bXzeXbz6AVUQnw7r0laDx/SHaDTOvOQbyeFYHx/Dpz4/WTUO
69/mon8iLDpUruqbn2xi/mZPWK+v3PKD5ozTfiDZ3KZE3k5su+9kkAfoHsPRn8MmiDxwCdFT71sn
jXOS4mQf+wuCjWQvueV3EaA8IGLqaKrgNh3rRLhLGT8nvW9EDjHU9HwTZ1EZMW0twj5phWNhAZOQ
bOdQVXc4KfloefdcPXwov0f1jXxz+M0uinOyp0LZ3nUZnglEZbvsV9co4kmF3hMST4/lBEmGLUIG
trObB7RbW8N+JS4TUSAfMAggZhCCyJm980s0hWry9n4xRu/JmqL03cTnOf7qzB/eOYA4ub2N5TlL
4B2PXzGO1+28OVlcPCPAGF6mbotfQbdYkADS+mH++518rlcJcfedhkvnVw9/PqonIo1S25nfCaaK
kLKCstwapjduXK3d8wjC/gJmRqYNg+x2W3JWYvVRj4SoJtpxUcQ7YyfnD++uLS1RCp7Q5POpnOgU
MxHaFlLI/4tPNMgLKB4U2098hLQ+edMPbIAHPXOAo1f1TpcA7fIrfgoJTA36+cj/PsTlaqv/GZhm
/Sh+KrCa/BVfGcMaQB0hC8C2vFjBrwv42OMyot0KHAnEatG0DAo7gGeiFB75bRiYwcBha8d1ljiR
Z2CCBjsmwEvYwa/5wsDySpqgUgndfE6/C081pbif4pIJjLDnm6WD9yvDxAQrTTsp3cGTA518UKgx
0Q0hQV3eZxtxvpeojgaXikJlx2fdrt5qOREfpH2KviYPcB80FlpUEiMLJFzbiOVFdy+kp8UORdlb
B4pLc6XdVt+RT+uqJKpsi5UwzBGTc2cApwUnTBAjKZ0teuLweXgN+yQS9xh0SlhKbABYSNEqjocd
weOhLAd8TcsReSWqe431z1AltF00pz/L3fTUZ6abmFppkpQChpL8dkECFcibfOb3YXEsavGlccuV
wzFxW8TdV77HtQpkD8tS59s/km8wiTxJPxASwD2B2vT4I6OU+BwnDcHBZwSi0gyvxdm20AelZ0lL
ZCZrJODDpSkVqvaFfSjF8I3eBtgrTYat2IzuWkjMGRIGKd5LPqQgCgz+nqVHL6bmsrrjocILQRJY
dUx+WQ/cv5sj84/kSqORGxtvajiyMEcClcx9BfsUg+12Vq+sYjr1dLe0+8j1gzuNyt1h3zIb3z6A
3McUAVT132P8VXcfG4WWJQ8fmafvSDQz2+PjAkCnuhsmTza1ypZCdUVYwXXWp8wkKJSLIzHqIeeI
ZZ8r6UTvten31ZWXGNNIv1P4sOc8EnyR7EowGS/Dr46usnRZo3Fz4CVgHJWZAHm0g+v6IHAnw5Gt
ahyOHCgz6Y9Ew974uZLuICBDVy+H5QPZxKFuf63Hv04KWfXdEGBxSgFMou6/qXwidIsChe+2YSmx
5jGiXHlGltKdb0N3Ko6J9V2DeUO6U7wiI2EJSK54fnm6cIxfVYnFTUlKJ+fZas4IxOOz2MESR7mv
zQf/JjvqGmpg39qdEfKloYIZb/KNZaHcWF3Zb4w4kCbrv5y146ALqX7jhWpzB9ifttEGqQwIx5nH
awirY4bytbybXMJWs8EjfDKem/Z5xjs2ONUTX0TTnXjPcXJSlDB5i3W+BBkm8UnpfiGvTV/0bysM
KRoYjm03ful9sNjf2vidt0gEbVrEdGp98wGj5U1NXUs5SOcWkSi3pqPFfMpRmczQXf0H2DO5U7Jw
i85MLrel4jLzsCv0jv7oKixToifequS6oRnnbUiK2KGYyrUj0pgfhBnSrYsYewXoYI6jCzwnuiQv
/VsNHSZEqcyuc2oghdZEXvrcWb7p6lJSXYZD8Wm89eCtX6oDUR30sYlP5NIG5N4geoPz6hEgwfqZ
Di8lXZZt6XNBZMBzouWJpAPhi1YxqKNq83G4tfNrbXkV0ncnywJsCogOUK04SR5abYAcG4NZfMLL
tyC4vtZoyhn4TTcsVInmxn9y7uFoJ++HdR3MGyxAu7ICLYN4GOCkuVOfbVxoTH150tqTzjaWH3We
CbzZI9xC3wC3hL/iFWwx5ZXmyLmb3EmtwTk2SsyXXOplpDS07/CsOEtIhkPYZnvaBe0p96aVUQkX
4x0qkz1b4o1983Hn0klB0x3UUNAlfLbIIdpH/nCjDQpUUQ2lD6V36BalG4jpW8OVr2hjwGWU7VFC
sYbF3qbDtctKh4859yLkmj45VOzZ0U/9E/9KHiOK/PFEJ5u3uYS22IxR6UK14S8JECnj0FPj9Q4C
XN4ZBneCM3lhxDBjMG53DA2/Y/Hqo9HvMsL/HBZHxjFqEg0XLkS74ijdbf6h9aeor/GY75Qr7SB+
aVX29CWkZ1kcFpsXUeOjytknn2mQB+AdP5TYWzklwP3+aO50B3MTqI6CDbDaP6jhp2P6244hba1G
3sXXJtS453F4YV9mqJG+HNcveq3plR8zFZ8ysy6Sq/6VaPFDRmZN2JxadDoz0yU+jvyYelZHL/dc
Mj6iu/oWwVNkO6MsPJFigqirzgICfjlRuLPbuGMGb7hOrrFyQfNQAsn3kcsVo6Lv5qcJ2Utqn42F
/YPfLf02f61PwcSvGx5pA+wIpw2w/W3+XWTQd5Ee7jesVyqWMN0EHOIW9xl+O00jVmABi28nTNIk
Vj72lA2QeVFLfahFaPhUG9mfguA822Uh0mMrjH/1P/Wdfw2hNwRN1MCfxZ0v/Erkm6btAQwE85t2
APJhuFJQhELVwgiRY9z+MNz4V3nrbi3GUJyl/jvEkkC9thcWHceHQ8vmAALO3Jke4wI+VdY9H5kq
Bx1zvjACcPUv9Ugf/OCBnXwWdc+fIL/JbzQE02D6xwCcO8zng3vlU4FIgvAaL7qrT1JAu6M52cEG
yzciZp/PCiIYrW9WqTV5Dl8Isr7HLf2Kka1zwUHn4K+efp1ujzD5LIP4VwOXs5vC/zYLIw5jcY/c
9oZb9ack3XOk/EW/GbAAL+cleAggAAI6UvWaJc9M8/ESbjxFOdZvdAzwoaV/THAShtc72mqi/UOz
Yy/yAl6Rj0i6a3ttfoR1Q8Jqx8gqKI+LuFZ4yFGY9Vwn/+Et9z6YPG4qgXKdiICgLOXpbVngqOUi
H9du/cOyFTpVv/ljDqAcUoz5XIVlaAM70XLDdsVti3J2E27uNP6gfj5WZ3Nnp55d+oetTZOIbYLH
TFkOj3tduHjSZqr++ZUh8ZT7CI8wy8D+5AEGKL5pHG32Nwc+nfQPkr1+iEP5mgMWJ7iWoMDwwV5L
KuaePWfxU29Cyi/wwmk4+FKEEBnxKLil4wQXzu9uOQB2jsVRPPKGIqre6IeNg/HUWF+gbGk2Ca0Y
Rb4Ghl5/E35UvwoX6gqaJ8Cqt1BteI4pDihcl/145DOJfuw0IIs+D5bkvwauVN+bG0pu1bE/iFrU
CcTdddR3fTBfH912RPC1uuwJaUDD+XGfbkiXGEYmJOuycTDleIT0gRl4AgYhsojxN7452uY4lRa0
HUDmeFTYcEBmM5CkccdOh9wmVKK9hf0ctbDpqMCzY4dSqjwnV1sYhT2KZv2VrG6GP0zVxwjSG4uZ
Yp3tIf5uv60T1QgoQEyd9la/rJynDkWHDHb5nt6/cqoIZzhpruHLh9knnEBB3uB01HX8TB1a3BZg
0dvma7ku6DH+cfEbO1bklibu9M4fM+YBJWDMSFgmRHpPw9WqoD/AoAM5YtBS2C/Wt/3DlsVVJr2l
HzxSi3KnsFn2LRaEEDYD05oXaCw/HI8nNrsOpRiNRJeXyR8w88RwF+QWhYGGTHKuDwX6+8e2uCa/
4v7za9CRfytYD3f+FJtFQLHgo/UK9Y/lH0NJAFWMPA4t3zOOgP+IvOkvJ/vMW70vfCOcOneSbfSe
T8EaXSZZNYqp8AEyo3GH/FAB4Wq5vu46dyFIrqRe3hjBCIWb9ewz3NzPCQAutFE7YVZmCUie/JYf
i0/pIw4QMdpoMmhubMe3kZHQcJhZ1VhSML/Fu7jfW26H791T2IYgef+yDKAHYN5AZRyaXnrV71Qk
+l00PsFO7xef488nqIvKlft6aHIVEAL90HaQtRA9zncqjIVbjlPiY+lQfZTXJQ8eNyjEpoQLO2Bs
oOLCaS7ptUOoH+oYvvE+/LwzS2nL3XmqPM79/me9lkfrByxsrzs2aUpogq8q/WtySHATUD2kXj84
OMlFqYCLGo/CnrIiWMI1ep9it908yW/ViTixhNOCkadYxw690vMSDsxxztNWRVtuKHt0Lysu1out
eggY2Djr94W8eAdJO/Dt/2YrTHe20OlUiUvb20nL980hIUD2sV+Lz/TFeFaI2GRqQenPgLbfodKX
FnGZG9DlXtsvfn7vjtnRe8lP2pMBmYoRGMtz4+XoX1bRtdd+tC5oFG/E/w0lGz7hGwCvf9QjAx2C
tzPKh4zr6IUtqpJ9cUqDH6NSA6YsP2GnLSaXfhYfFHNRBhq7xwshAk0Cnmprnu0bP6djV9pvQvvZ
pNEhObiUEUEzYPta31Dq1gFKO3T2FgUd9/KQ4fFM/jxZs/Ou3KOg5LQeBR/SiYYvdv8FFgwmB8aC
OyrkiaIUaZ0Y3pE+kqdijgSGTJ8JdwSQsNO++ljUzfauWZHx7yqcDXzwzKgZm4r6if3SRNJzVz+o
cMCMOxYuwSBxHn8tgIPGwb5jEPEoCVwpWSAdr250ovHzgeRdn/9ki3kBjVpLq/cSI+DN+i5/66SV
jETSnTb5X9Qgvv3L1Cv1ro2+WXLQBySlBoy2ARHCeXeR1wPz7Q0j1qfqVlLJQ/Y+oeEOoXaz9G8M
uZza3Th8WPYzFtfjfCzf+j199K3kRHtS9Haz2waj2zgpPZVtzeFYHkHNFzv5S/eUS35kmhhgJEU0
uPl+fMZOsP2ceK/wki48+clzuodquh8c8TPP7932kwOS/7w8XZGV7KMt7Z+duqWs5a93vDFbg38N
jg//cPTHg4Q2Q2KUl71oLq4Jr3QfThtAbfYWpw+ksHxCmRGsR66QW086IeG/RO4Ttdy+9OPt06fB
g+9Dg9ytLuWJh5zboWpBykPzY/dz3ewsn63OPRbbp2H730tKwuUPAIF1mHnEhT7zY063Ng7lL3RK
O2N7e++D5uPn6fNc7cLIQSTOfzG5Hrh1s4S6HfOMS/pV/yK/oEm73Dbc3WbrRzuugfpufcvfsJLN
eTs+XhaMuekWlWzlqT+zgy/jbn5t3NGhxOIboGbkMhch4z4+ayQC28H7DszFleTKHV/d+3VhK1yc
zW4MbI9Kz7viVV1dLLZ7IlMOUITwQhFOm11Ape6MHVr07duy/fn53OwobBlBwg3z0EX46ydTlope
1mn1wZKgkdiFz9WO/Wkrb28cPVRGzD/P697ano/blyol93DP3Ct2GHn/rGdwKA7ZMNtld2U1nSyf
q7NTEbeFynCLI4//5ZhmO2O4r2+Y8xP/BXgtGECxqMSkbfHEYWCHczoeDMc+btS9DpMLw8N2ptnr
cHszXjczXlISjFy+DZkrSEibcLduyaMBnA3fwE6O+YEUl66ngMBIvWNk9kAzxcTypl+aL/XV9ps9
SrVd/dq9Uw6QHkZ4EwLz5C3/x2AHCqEDE/mgB4ajnCQfvy68Ccq1P+N9fTHeO6IiiL2Y4EEclv10
nI5cHVwmpm4SkI5wkFzkIwj2vDvmlWj7zUiAowntIBkGO0IiX2c0lPX5HrvmH9ZnBlL1XXmJiV6j
PDDsM0TdLT8Fjsu81a/W53BqaZIhmqYA5C3/Y5hg/+bmXvGIUfhZX8GQxveMOvZI+jrbdEX5jmBL
2X4lOGSpNU7RD0kj8+63U17v071ktPyq9Ac4iC8bjOBc4LfVfUXbQDoJWxV2fVcvHe7crYR5cQug
P5++zL+id7k8aH3ApFlxCe6jaBVVLN+5k06fXERbWmEvueXksuhG0FSoWq/+g+45fKIup3cGSfqL
OlYPR+wCjoD+MbghkNVFDGMR04UCi47lttmixtk19xWLuSbgVWrut90e929xT48J1RFXBsorOu69
Y58maLQ9P8thkE4+AL5gJq/cbqVny/KS4dhIn1PnjtNrWl2zMzU8ZJOcreFEM+RJPw13tkbOqpSF
2+1oUQ5IDWgjL2+Kubc+yNs4CXdDI16LAPpzRIBMfk/6syxmBi4BMaTpYDQ3zOIVoakj1IjmJ9EO
5Tk+1N7M1tWvh/TCWNudvNQV8dZUqIyhEEBxakCijh2617wmuqB0SWzCUPjofaYBDn/Hf5sDdBtI
iE+Iyprv6mAEDO4xHPF3h+Zg/G7Om7PyJv/WJ+lsPFmB/PRjP15SsUdyezr2F6Xa6u+ELD3VefHD
LU//p9Ldri+iA/AbfzX5HisgdU4e42KDQePgeLKf6QHVSGigZAS6vR/d6MLza0Bg8ZhmcYpyHyix
YZR7gChMtF5ICSQUhD6f4c4/OeAemhsI7riCi7gPEj0pn258WGpETzDMzgm/aCvPWB5EAhrVHoYk
HD/E8jxwtZFYYW+LW09HBxWcSkMYEfUWJ7uT4d9l92BUvCV3eqTvAKxKozPh4ZymVCPLr1JDuPit
HaDYQ8KUnPPK5VS0CWodPcV6R7lRaw4j15X+CmTODe9hx1BMHZGPOhq7Axtw7qT2s2X/U7uzJX33
vxz+We0hzNZsTwOvr8DRfZ0ITrVvFgmbwUxfg2ElYK8vbP+09XCf6q4zGw76O3JhjjElL3cS6qZt
Ymx/eMc6XFvgyvj89pwTFo/iR/VhhtPLetSMcD3Q0eW5Aas0EdG351KG5JehNPMLmkbx8/jEa1rf
kEjLRDbvzeHSNIjeaUAASu9fqCjp8TGcFEXZvBcaF1yZQvd6mDIuGZDOrFeFUBukNH3FaHDDBdRW
YQCnrLrZXp/SaCYXdePadu5jzbaxGwm7KP7mcITsIxw9gvA05sW+wWa8mVS3Mr/0JH6XbDIoGDPY
URzYSyGUDDOVo0Jeam2M0BtXUnDx0M46SWkRQ1hOHDQNeOmouynplvw/sb7G9DHB4kUmAOU+ebqZ
q9Y9EGDYNi3AByTyw3xcx+vDOG34orPxKIRhRjlucybfgADwUiPTpohBpGnJ1U6hd9/2dA81L0ev
r6BcbJCO60yNYaZEBZGlVIxdIGB1Kf9QjR/YgPZtkwSVprgfG4lTNLJdkGop6lubiI8e2keflnQa
8R4PfplhMKLktjvZ6ef8vW5+BMamaNXXZEMKF9IZaCXJmkAMRoCH413NAgEQBb0YKBv1MGY0AsnK
jQJh5ZXoGGUPOncUbJRYUhEKN4O6BAQc6LYw9h51m3G7IRKA++zeUoIKWG6bsZ6VG2YyYa+11uZV
TTlbdYSg5kHIXwlkBL4JgVY6WwupwmwGBSDc9Z0AvbX5nJSPB2noOHAS0AoLyE1NOvRsjRFdct55
j/FKz77Bpblzw8pGwSLlHyOXj7n+4aOEkSPxzfGb/+OIAl/2hRGz0j5jLVjQMth8iUbD8Ic2nDYB
lAEw9mBt4qZAAiHwgfZAtipunuEJB95NKDdqIi+RVxcJsiMGTIwAJJTfiIDI3bNzsuYWGrqU+zAr
h95RSjAstAzgE6YFwUaZE4PiAtSy49NCdiSIM6Zu+1XUevGk/kq8pcxO9yr+o1wVapbvCYEBbe50
fhPwlgUDiwS73jbHS8eFdyUfKe27yyaen8Flzgv6NtmzIchRtkNvrBAksdOyNvPvmhlEnmioXAz8
Yi/Y8Teov+G7YbrAIxzr94pTtJYVZ6F1J2cErXT5ce6Ui27XVPMwEdoq9aQFCgb95pLQzZuloBON
6b3YALGx+K7JiyATDsAauD9WOBnmjvg1c9pq6gvMIwhnAk0LTqFPPUxVA3UVr1vheEOBxYcOxKLo
0RLrvJIYbvtyE0IWQdlFVkNyht/jAxFMQoFlrpjuWMUBMX4nNJYcXyoNJ7ECaunpUYIZRRWfY1TP
saNlGGl5Ih80FHNEWgX29gxNGc+90r8DSIlYe0XBsQktQmBPCsv6kCeMgOI5ZB11nNMQfgQGDNz0
CmPGRniSK9bLlElIDOhRxw1iaYxqTIEgPMwSXaDNZ//U41MCBxuv3y00Iin6M7MfzggQgSs+JJkk
TmnQdshL69lCqmjuR/1diFuBH7KkmHU7Unta6AlARCleS/3IvTdTg2Q1TzFNllzePQyvayVXIliQ
pxR9maqZzmO6mfwDWEQNtRL+wDlmRAp/dfZqYFJxGTmaKH40rGA4MkhATu391IcaWR1yssNOiJ14
y1covCw9gxx826adY8p+hgEu/FJVZbiG2aKJYlGr37PaH1VAfhVFjiE9JWx8dR0d+W0KlomBKVSd
GIBuYl/ihOOtd2QmcdG1ucpxc50zWqAG5FadjBVCVWNKJjnegkRLge0/YvYcptQI4OB6xBpXeuWD
N5uzlQ3De4wNdqXGW9svoHMYhAxYMjHSDeIg0QKwI2BAGmBTGRXwR5bl5h8wXQOLiADUtQhwcYjB
JUAhODTpezJkQGlf27k4NcSPL4/Rr6p/0JAibq/8ZopeNKFKgySYNpZsAwmLkdNEYuMwAY3xNRFl
RausNQNBjBpRcCNWM7DKxpO1y0f5HVhCw9dTTzIL+FbyGTcNKwH2HbwE9oaG7dVkUt0D2oyx9y/F
AKzmxLuGLyG02UuDNZ0MUpMyXTUBsF1TOv7IactlQtiSbRG1CBuyrtUvsabtSuGuWNnwp86DJimc
/yZNu1Kh9lnTQOFHCakOn52F96Wrnx8tFyIlu4zRy9IJ0ZMqgHqmePBgAfFN/QcM26B20noKIHcj
y+FQMXxCdLoh/VZlZVYtshQDgAyHY4cM3sYsPykmwfaAOOvf1nipSlowuLkEAY+GzWr9q7TmS2Co
EdXTrc7wR0fdM0LOQaKIoZTQgDf83+Eia/SJ6TdCSIEezqSIYkCSQYwrCFN1XGd268aoP7qj8Gwu
GfqWMnnRF0wxGTHD2PUxz9Ts5rBgcF1ruOmxPvFdKBmIdns7zAieYeA3qDMIsulrfuKD2SgdFg6D
Pn7pFmRatHuaSSgn473K+I8Pt8fIE8MiErA5sXL/++vyPCCKwf8JAi5D3FYy0qwFIMbkmNe4jsN4
WsXgEwqXQC3JxTsATMGMZJ8rmi/SrhwknQWZfiTMMtcn3KHnilVCkmCTEiryLotdoZUcMH9WacGh
6okvSchYBfJJsQp36Emwg/QvoSNGJyuisjjkuxoou5gaGpeNeFhzkywTMfRDiJz6G2l94ji22B4l
7GSCWVGhDFMEVAV6Cr9tpTWiRK6C8RJVp1KUN2XDyQgifS/Uky1gYB1bXiW9zxETkoHW2krfXCeq
22DJgjQYVzgn0rizY+29ZzCwYb7JMYr1b+qYihIF5jGBdouREOZxb8vqsedCulEYDukB2tD/UBjd
H7geHJkiMKFLQ7Oyb0VeY/0j1AKxABsErW4uUDETzIIoTwWwmU6tJogLFi54QRIlQlQTVsFPGZHo
1CiBnX3DlMbC79rwUFr+VUGXXYDUV9gKswfgZ+LIpI18TMzEw/839BAwDhxYzYNNjjQ9URKWSJTj
hYUzXrgR1NKJSSangiC8cZYKwwV43oW6SbFvOrREAboCOGjNtFHPD1TU5r/C/s7RHU7ASYWOmE1C
1JhQgI5tVwdMPgu8XDH979ZW0fpyVShOyZKKJcaZQOgJ9kwUOULPzAzWeqY0szkWIxsNE6NuPsRh
Lo9TPDwD4BMHHaQgAcD6T+2ZF+FIb8fiKCYfYLKkg4lQAeqHVwyP06x/x8oxQ9sdI6SZDg3MKlV9
gebQ0xQXSD67+s6QYKr2h9SAdMpu+QYr3QtQlgaIFU5Sm8vQR3+QfgkKo/qk0uoJGkAVOpOuSym1
YlXRGDWxi+VPJbaMLD+USOUkPAYRX8kgcnwTPunNiHtrCOuV03r8WJutSbmdUXS1tRhr0+9k65vj
CDlu8x9PQhwBo01diuVXr0iksBndRsH0IVCyYDZrk1jFFK2d+lQSWCFyLuroEQ7ooHOZgrympGN4
ODHrpdszffLpkuMgUiz6lXIA1CgpyeiUH+1MQhesswfiUbQ4jfVnAeyBPcqYLBmeQOYL1GVGyiyo
KOH6pX4Gy7MFGNnrf4I6KmnmW7F0wVz0fsYakNDFjGSP9RDHkMXPKpdcFuhSv6/qpeZAQcKTW5D9
kDQKN3Un7nooO5g0jXT4iHsqEC6IrZM/Q4BOmEvS3qYYfBidO+8fJuY5Si5C0+AwMoN4fzx+UrCD
LKglTzy55PVyEW4yhf8fZs0XgO+BV5BVgYUm77+KSsAazdssj88rh5hEfVwDEpGxCvONaciFpZ4p
FvG9j8GC7mZnz5Pc8Xx852w4ZnpMCbNR58211zpw5RL6jDywtXNB2bHig+0vc7vAkwB1QKJyhykq
Jj/lK8IqUzcMrDoNcTW3mz71S+D30KdKaso+Nw56OngiikIxZm/RTNcUZ0m6AIbcpEFDMY4FO8YW
LcAutoSGqyXsVOOwTw+UAHirXxVEotOEboAgkEhTObHjyyr5JmZhHJ1a2X/P7ejTNuJcYU3yiBcQ
WdpqCQSCXZ3ng6g1G0sJ68S8ZsvCG9yVJghEPOeCCfi/J4DQq8/clItYFqwN9OEbhocMYnlmrcDC
zoY0tdzDn3D5fCar9Yjx/v9ziXFQi+V/iEp36V9MpqlEXVs49YcVL9CKSTQ7x5r8Br6tIPtL608G
ahs5S0gt7HnoDR6Mf1UaHQXEEFv7U1ckNUSN/tyqg0NXTge2kilrCIHrSU7sU469WO/TF/YXFD0m
hY9IRBD7dMG2rbTPpoJcjkNPJmVBsuKwnXWeCEDAdnvvE9oUNaHZMhE8ykIkMpfOCSlTNyXnLBcY
z1u9mF7O3V9mYCzQSwkLROsammgkOQsUosDDVBzr8BYEIn2e6PQgHGF3FVSTaaRbx5zFQOmwqX27
Vg+i+gFOqYGc2NT9pez+oFKwb4oYGgtk+QzhsU3oN1HfLa0XTcYZsAIpZhVtkuQlBz0tGhNLTaim
PWMMgmmJ72JcwqxkDzCjg834CQMJQ7blHBXNns9rEsnVCpCElY4UnAJij3YA7/ZTmQXyeJhiY2+J
XR/CaPW8yBh1mAKOAy3n4ZnjoJ1LF+IRzrEI3gZAZx9mouCrUVqiZSL7mp9G/A+adlth3XR/XXaP
4/fpQecU0R2qmRqbYy0x+OHTNQF+UvHwR/gOie89+Hg4oX6/vj/i8VBrJ6oGinNrO71FQqXL3bjO
TmbJuUrZWNa3bHxXlrOwbFRUsTpMfwFUlFo0FE3vifyiB4Rbwc7ETUdlwvOACUk12VkS3H4giaPT
QH55wYGf7MQPFST1jZQ+96P5EZFbxnZow+4XT6Y4tNbYZ6vtq+jLRnHRQwB8UAOlyA8HVDep3AI4
Lflk1ycu0tlSPCvm+mwg+e5pTqq+JjzTdvWctdx3IwNbacQclQYRPC5f0SZXIRVeob2gPiKnI55W
i3Qqun6vkUVlSJ4InNDrxqE0FVBozqyBJpoAFFpg8hfRbcOt2cEcNjLpKi/0Lfm3Fc3vNNr37Eyy
JfFplvNXR7cmkZTTgLDfXtH0B4oaXXJ+Slarpw0dILEIGOa0Q4OE7JKuqMdogawIyYBxAjMG0aki
9o5REfLwT0gtFKyDy1JxYtyLaH2iLw/IeQs4LR3e8/UlkRvuTbCXqC2Ni94zaRO3R+qDKqF3Q3sC
p+gCFbAZ4Vo5DxlbPMHfInITWGnT/ZoYFCccvI//vckbtAd4d5Rro2YEZq6eQBqsGXoWrpx2lyMU
x/8NuDPOLD/lIm9X7UVAqrQEV11RXsXwUdsoyEkY+tDA0Foeqew1E3Q4Ak7iEfoYN2qzjt+aDYBw
5pfrR0rZvhp/vGqdhSk6VcXytg7s28iX0PCs6lHDAlHk/8PRee1Eri1h+IksOYdb6Jygm7i5sYAB
52wvh6ffXyEdHY22ZqDbXqHqrz+ApmKxVFwruNkNg+YIFyM/PfbQL7Nm+ciRBYTdQaBGsV5I8Vgv
EvshqYvriN+KUzcfEDjC4JtmauvAHg0JDTIL/dahrmQdPEs5jgXRRHROxmdCinoaRphm6XFqNZSl
BFyrW8BQKBz2Lru1cppLMzP80YCnPG3eThbyrEl7aJR9a6B3ty7jYHWQjav68DRo2qaDGScGiz0m
vTG06k0XMgLbGguJ7eKW5e6SER/+gAwY5jcJtUiDiBtB4nwQOGGGewvDt66OPWUpFh5cvoL0UHW1
Q7ka0c4s9XTJiShoMK6clpPmU8tRYQqCjYu2FoYrQbOoWeg8yK91HTzBKdN1VN+jCTrl/WQa6Ujm
OfjDY3bxQwx4/FdyqW8x4RbPEW4F4CNtHaSIZhhzQ0vyL331KvVOSxaSodz9CKtVjWAfshWI7pSL
cRIikzvjPbQOF+RlZ0WmdhCWr5wj4toa4/8WxqvewXafmgl5K6cEow0Ublj4bDhcUryKI1B4QGkf
u7AgnY85LB9uBjHGWAjv0OC5ZVb6IZdT1qIFQsFMqQlCTUQCktiZMdii/mu0YyRS2rH8b3Jt5En9
nstzAhVxW3yOsSFnvN5w01qDwUkhlaZNDre2jntnj+XAq9ZAJZrtm9NHD00WgL5excAnxCGEOf5T
X+E8gEw9KSfSQazHELhCjF3Yy0b1kbjeYR6H574hk5aSWI6sbhyYUDHbS43oUGe7VMsJuWWxd6AP
vm5c+hHUOyvnU92Qp4ERpfg5comUQN87rgn6JeXjQ9DQsQAni1YcSJl4MmY+aDUfQo/+F/+rOez3
IfREp0VTDAJT01coMH9spcqlB+ZVrxGJNRVOUHPub+f2IYxJlM+wiC5C9vI4BBvDoQOgYjyUI6ov
CjF4NHn5FlDhWQWxxCjSOIsCf8b9GJ5Dd1cj2uwZj2CKd9AsrBeB3U3rVun1Dl0Ga3t0y9OidZfB
+sS+tSSbgwhikKO4fK0SzAO75xEQVTxDKcMVEzjRc2MEVAj5qzxXB7o2HND7dNye+FvEQZoTvqDL
f9gxAgQ+1db4rNG75tV24lpnpOyTN0RvwrzDp/aXhKCUEB+HJCv/VYFqBnTODiwRPPCyAr1yq25h
V1Lp/Ug2qvwbcmZx3gmU8ezW7OUUOhRqe81NHppw0e9zDOhivWCWgFY0zRQOJICDlJ1+xawXVmMb
QzrKNbsjbc24FgTNdIo+xoblaNl7QF2ihxGIv4z911+4wriILpbTO+XzKKndcZFy8R2eTG4Ot961
QtZmt3QaPuRfM+HqWDnphrkeEvM8JIfJwAza+xlrwn6mB+L3dMDzguQ7cA8QbnEgwjCpYlf1DsIC
xgCVTqpg1T6a+vxemfrZtMsPm/DDJZ72GKRBWiYG7DuDfOTDvhRPNtuhDRwQmJNvhFtwMnOQhXiY
LDzrwk2xQvDfc0cDpYIuQkfdNwa2DozZPR2buQEt0fuUFWzvv3IMCGCI7HMb+iuXkcoCT9HOZFwE
oyt47dFF5EgH8AzAyYj8zz8rAdy+Cg53Ipnj4OSjWxST7v5gdMyweBcXmzDPmuAZGsSWCUeTfFre
dQhBzHqHtIt8R995TG0Sc3JszUuAeM4j8BaHDxASXxEb9cZsnRN+8s30CvjtsUOtEnGrTpQfzdhQ
XzpKNJayg5dxzSg9s16ngcAqcZ51dsvUYbL24rZvVXKzg1vM8M74Anb/j24FhDAkQrgP8DAnCS8d
rnUp1IfgwM1sQymMCNZ1FOUVHnVxh44bFwGbkkw6zmyEA4i9wcCMTqMfF2tVfcz3oAHa1SxgBpj9
O8Mb2Y4dk9LBzI6GRj3EC/DwJRKtZxGhDEwKiPMtkG5b47i2YyxjMjeva361i/hS7GndpxmcP1ln
kM5LwDOxN2ugyssLsVzAE+TyGMHYflcyAq7vpSIBkJKNtiwHbehIOAswLSPvnfMu2CbpIDLnj4qv
6ybZOjLElkHRN+VX3S+OvcBLk3kaQncb+t1upKdPJ7WpiZSLMXnJ4R+C73bU1IHNZkbRyTLz2Ks9
ER04u2O06qGn4pnWG/5tTOIPvlGdwyAOdszVGz/RLsttOfhYdZv3U0ph9RdPMRBNGB96YK4O5Hkx
9V0K7jyalCkgLSC5euLuNGBF7GLmyoGThp4iXvaexuymRh5cLPGD1sJz4JwQ3LHvs5UFp7Qp8J9Y
ULHL4M7h/qB1Xheg6RWo4Ezt5tJU5B4C3Mq7l0PG0YtnsRQcNOtzTNQTl8mkX8L6Ry7MmqZY1f5v
RvU2PId6tcIw9envUKCwk+fngtKblOpe/dISIsDwihFOWnwF0FG4XhN/W3fhTqX/0jTA5BdDJYiY
fv4e89HEFS0OkT0Wo3T93HYkEfMU4FCmeCLUKNceSMdgL+LuZjWvgPxMitjA/JeA0r/Gk8rhNFFr
rdot6rGrkjMW2ffJ8F0N/Y76ZKP9Wc/fW+LhNH8FiFl8DBLoawR+k3Ue8uyS0Hvw/PzZmPzD0GCz
jNa799GlgBakJDSlPrP/WD368FKS3BMTfVBTJHjAkAP2IuQrJBRceBDPVfNc6z/z7K3FrUQMZU3i
rhLMC2nojmKsOWLAnbrGWmHIGob+RbK+UeYCjT7K55JnO5vYjHCYOWayjxPu1Yj2fhmw10HNGNyS
qn7MEYZgsxKN3wLttP4jx5GgpRLZSG89YDiPGI4LmysxjMJNrDbEcN8tFK60ppWFcIvNReSVxPLV
BjG+BLtlqByWV10s4ikFTWfaSudYgstQLg4oPWNicuSGcEp0CBr9crdeTHh09edMCpzOnGvi0u0D
6DjJNXYxNh2wOybAXDwUxC0GGze3P5J3tBcHgqZkpsun1/Fe5PTsUfAsgkrzsWO8RHED6Jg4MLTB
QUULevysEKGyVFNIQcy21mbnHItqvJj0AuNC1JIR7ytN+3DZmPLYdT1a454munxG218qIZOlHw7K
nrctMwOt1l77wL6L0kHCkYaufLRRgIElJB3cAfEqJkfAvNqhecexShEhL8Vzpw3nMElkd8rLXmzB
QnP9MekOBoeuFKVV+xuqtR4sW95GnRSXXJXrOYQuMZMQ4+JfZDzKV5h7GM50VGI9bGCij9nyELSb
iAksU3NHw0mdLgt+SvbXyn/KW+v1fJtnLVsPZ4BPM3io5w+P7mSMOfO1DfXu6P3gmlFnFnk1kFJ+
+OTJEpE6BSDH+pETjCMoMK48VBfJauQzXWj9PTA8KQydaT+YPAycLuU/giOQ93gKIQj17kLBiDw3
32FIeudlP7O3DxgLyHKzox3a/jigf78xG+ASYz/PzFGhilQRIXANF8JL3v6AfrGYaoaWOmn1SkLX
P9oJ/h0TJs5JkqB6qvHehNgEZ82mEFVkF9RYXcFJ6n6W2dxXEHkxt6QOSftpbUfDSmGuB01gPw2f
5MITxBC+dFpzI/xZQ4ioSbIDjyiyEgbCc3oIGQg7vXtrfeNBA7edYUhN7kVy3Gsm027+XiOX1/jM
YXEd+K5pShZX/WbSbsZetLZCd1Ob5PcyHfQjllBC7ki8j4gSlhNl8swDNSQb7K7zshNbCTQo3llB
sc/ApbIWqjmzarr2xtG+XAuNHv7QevURISdtFKHs9o4UsF0b7eTjeNFnjIEbhRDTR3vdD9BybFbp
gEoLxwDaF9mkCetOobK0x4PkpPPTMu72bxAVR0FXTP8SbLLJvydHBFnaarQQNXg+1CMGLUSNaCwL
dqoRnGzGGgZ6WaKmEQilD2kIpA5NgMuW+4xGbbLqvSovbotxgaYfs9Y4iOczcS5rJ+5ShqZQCsEM
Y4ppEJz2lljHOUm4JvUNpUkGuNA1sAT61wwvLYFzfDoF6KDMX4jpooaSrbMY3rPfN5DkWhreZzvu
fpI+fQ7H8qZhrIMJYD4yvYNq4pj3HIGLKjYZAXKeNXMKk6jKWu+jdiMfHU+yNWyX04Ibe4K0tbVJ
W/VICcByaokRFpm4dCSfjFzwJpEKMmW2b8TfUlgYEArnsfn7dFJhW4HaRUuw8sxUriEdpYu58zAx
YcH7QOYGnk6FFgOS94ARqHeKqx6+TvCfYgl6tMnzM868j/EyVPjRVu7B5wmU9sdsc2TDX8rtHgPy
6h3INV4ONiMB4SfZRo7cUH9UGScClbThU4ol+snS6hOGyRke6Hz8+CC+wePcHDB93zvGgRVCW66s
TyWpdI/Tk3wFJoXsH+rwOxOrMTtRtC0f2eJeEr3aO5yA0NRKrke/gXCmKZhvRFdoGt4XM4e0TdTo
ojfFneKAKqNr5f1L3F85GY1mXElJ4Hvtdg6KrR5iao5Ri8E5Aj+yGVv8GiMOkl+XFzIbFOBQ1M9J
8IZPQMU8qiCbhpXu/gjFKHKIiNTLXZK2a+aVPw3K2YTTA27EQU4R+VSgr9xMmgkJNeTa97uHyTyM
eb41dXBjj2840bsmT4ZLYTri6kPRYTUMKpz3AoJPbn4g1kUGOVuPmBmjyF8YlJ977Tw1Nf/Ah+hO
IvRziXtpiCWm8n76cqcTSTJILkJx0Cr4rZAzALohAlIWMpN3wLAQbGruuwvSpzXtxu55HYQzUbpW
eK0bOxVcR8iYZTiilYdWifO/sdf8lpnkhRPbCV+Z8V173T81tN0K464xBqGn7mynV+4U3qc0mm3S
ffkgAkxEc0UejmNuxJi755G3NcQcxFl9VuPSF+vrqlzg/WCBxrpu36chuf/Pz7W1WzgYae1sF5MJ
esvQDXc1PBAhCrWiE0heAeC7Lj3ZCI6sKNnjSwuB5sUg72shtOYQFdajxU8gcaeYqVrrP0BGai/I
P0we3OAtZcOD2GFrgsCaxGB58aaJ/22pPUKeCdP4PzuLzsY871jzNuZQi6fQuLN/rOhISDr9JElt
407sZS3qgpDiu4JlmZkfspFIJdJFVoUKMe3Y2AOPGEJPjG9O2+IpQCMCOsXZpVEiRLlxUnAT7S7e
+yBAXcxUOADekrdjc4RltrXJo48mRg1UkxWN2aW8Wa1vDkzsEh8SqsG8wXCx4xyI0tYJpuWCTLoH
zRdl4j/epo5oLGIYBr5CWBCAcvc6EDFQAr4XVHxBQvxhyj4hYmSd4rHYhP66isbXQcO83jv3uPPR
RzRjRilMtYlBbRRfB4gqXLoJL762vb/lzzqQTk4Wx0wyDdmZi4VDVZHSPR2Y1a3sbGaWBjZVPWjV
4zyJWT060TmZ8DmsmTs0lF4BxraSxh5905bC+WHmgTbWnC85x1mPXbu2lDBznLte0/+TK8hhvBMw
Y2xcRCrab6uL5cT0swzG2g32HthuiEtfAvxdMRxquClLm60Ug0O3KxdT/6LBSyWip5DeEF3/zCSq
YSJC9JYRNXuOmlUnP7uRI++u5egyoY/EnA1OlRxCgG0ufIdYmK9qRqeLSS1Enmm+jISv06NXeCTX
v6Rj5LNzKOzfKYD8QQbY7Lg4jyPoxvNa+nwTVF7AzsEHOKnng45+0oDl7wW7vMHM1feQNkP2A73S
9bWtamm6jQiT++bVIpBEWz6kopIOusNjjCFEr8J1AOIlzn+t7YDVfGiMCZcoOiTdObEuqtFOMjoV
tpxDFnl4NHGgEjaSnSY7arqG4A6NzAf97DD2TPuHNMKaqVvbXnDPV9DJU2V+e8sg1id4Iti/HY4R
SpxyHMI6ZW1guWFebPARgf/mHHMZtEQUS30qlSOkWn69BAAKZ0dYjiArG4lSTei8bH9ZC1tNMdCw
aN4JTN2kcA5BLC2rhxZUo/+mfnSPbnbwMMViyAge/pi2Dr5Va5wXI8oxKRq9jz5NN/X8FxoA1Qer
5Zkp4tbHxR+qXMcgFL8rQ9sDWs83Vb2gxe2ng6IZSbYWTiLBsCfQYFi+kuHRLPYzRknaHtTLdw5w
ATz3xF/N2mMDGz8BGbhVKYYfJIMR4fKCQ1weIRJ/bNSGPFJaSJsRXkG+MwqBxxyVe/846/jknyJ0
vfOFUp/gqq47z88QN2jAwScoQ7ropcUofeZVHAF8nGnXlEK3alqu5QfA3bR9LeVaCJ+YOfJDFEYZ
SCKavcjf522E+pQFP68hMzgNQrBzrT2ISUX9n8pRnx7cHgePcx+dDGfH/7fjls6SOV5kHwZfKKeh
ezGoCFaB8+ARXDNcCupse4t9gcMC6+hcrbfCxjfwSMMQ6psWhvuwKdxT6xEKcOQL6vsURScjzwnb
khSWh0OEXqj1XMOj99LPmBJa3jnour198jhfF9DyCB6HxqQlga3NhFqrV0PCnKDdJsEmq47EntxH
/vgkR0OL1IMrQaAyjtkQcpfX3jKoWWHk0K79kYqTjq5vOhfc6WaECZIMwSTS1VmuEo3RW1cNJf3g
QJBMzq75mmWXhC1t4l4Qk+CmSSGXDScrvY55CWWpPAd+sZ7eLKISLB2v2ktbjDK/E6IorW4zavcG
10+zFDtZ5KnvYRjc7Ivp2VYfVglbO/Y+Fze5dIzbW5KPbTAEdqxRxRtxvvaomCWwfG6zjV6W/9Ue
BwYz98QJjlpMH4vzfpzku5w/MlV7tIW9Z2LY0j9l/LiZtKCEStQvo22Ol31BGnUxc+XUDnaKKQw7
aqWIqtnt3Z2C1YPuSMy2oYcI1cBBIDQ29ns2EKLIKZghjZfjImO+yHkphv1tvFMVM2Na5QV/K5tO
otMJZ+Dn+BbTVwGkLa583jT/UPztsIzrCeILGHTH6S0haGsCgHLgUI54h0hsUlTgOmtJzofCevA1
Z+KWaZCzGKtKFpdzpjQ1QTGAxHRIIC6yWANObuY9ppa2UUC0DAYfavONNE0GDkziGF6ZRoHkBy42
m0C4S775Lc6tNupgm8NXqM5d/sUnyjEdk9MliPNTYEzbEKUxoIusGSHIqKr1706eNx/DodqY2fTP
6/xDbSS4Pk8vVqCvLR5CN7gHiGJQwTX3iyJ41/S3Rdfu9fbm8WyEAR3xXrSqObXCR0+Z95n/svmQ
I6shdRiwgvpNMZ8e8SsNCEWYHJY9+kf/ycFAFZKIJGTbCQgE6gSfn9dhf5ZXh78fh7Ngbg/ksuj3
Ms+OmvdC4rrMWw1HFkIvDu0GvkxihZdlv6OfbhMmMTmGkK9yJldsHt9AzgsyAJmqC0FhmBfYqNWz
2nqAAj8CTTGptkmGlihko7sGhMFrEftkfgWK8YjnGT89QgyXkMJjuIXINximLYAJmFFbUb2NdByt
ENuAdBuuz2mHQ2HswMyqD82sH0L2Wu6Y3wncE4YC8vI9y30PnPTJLCEb87X+eF/+P/l4NGtt/RoD
FbQUOUGXEtc1w8Kz/8EF1mbjG+5iPPTobJkXiUV2Dsda+FQ+8ayW+hCaG0mlrQ/xjGVVgagk3PMO
njc2P6gDDRuzJ2zi6PyJmXAZ1ExXjfz2+Su3BJKB+jSNXwVqUsfB3Kgqj6HCwQBlH/wp8gdsvrXD
NgKR0DOqRK7IkoFMNWl/qYzCpnfF+3jKb7rWbEqIQKmTHJnZqvkGVXOTcrVbbXsM4/aYQC5oPLQX
JZ1G+AmUo0HFWVwQaqpJ4kLQnqYwt7j8Fm5pBlbN+GbNX9iIRiWOSuBsQqzzmPKMf8525qYaSC4f
32RkqiCHGBr2TfqjH2Snjo9ZLreWuRaXOhz9FMnng8PEUEAmN2daCPw9krbVYZIU2SsrfeoiWMFk
CgGF15rxWzDgd8p6AzniVJNuMETjis0ivGlO3jwbn/6ef2CheoQRPQTPDF+HBpQI4b2+2HhsVhho
uA+EEN3XEDgo2d0Jiwan9V90etYGI7WmOXXwVwlcaYP5WwKbNIOwKQ0bjKLBRMdYhHOK6wgwNsPF
E+ILHxMD+urZf53DYudHyx747FvvqmeTQ1tMWyuQF6ne3eeoC5F7/bb9yzj4F5gNd17xZiHxtzoC
6ZZ5b9Qeq/RF4v08Sh41p5sIiyCEf9DChKxKLydMdHlENkfuODJEq6Z3/CMFCzf0Mz2GJM2/Odrw
IwP8EDN/X2P0CY9cSqEERRRk9AdH4n2x0jDzFoaKB0di67faPkQ808JcotKrcFIL64R7Bpc7L9jS
NNJ7h3LyVBe5iEwohHKu1hSYpHYMS/a6AJw4AT5puDEkLn8GTYxMZ50j02FOoyj/E/ZzheWfmbR7
zWXAOp8DC8KCQvY7HxrD3DmhD23o2/pjOxwXVNMHYWQtAddqVrkY4scfhR9sheCqMP7sF6YNWf2b
wOXW7MtQoglUP3L7uSzOurfBYIy1jrUDoPJYRM8dO9RKoQKqgzl2GwPaxDAdJJLLouEyhB2TEMyh
AXCJQEUz3geIsMyQeXeUToQSJ5ymHT+N/2XhtOus9uypZTckcFZMk4xFZJlkPRdJ9N4XP83Srs1m
2c8W0LNj9i9UWXSSeJ+jl/cEgOfa03OoWSPtKPca1ZnQaiJK9Fiwem+49/A8WQQLuSFJkRep86Ds
b9Zj3uDKG4BMyaQowGCYh8zdDIr7Y3P//llTasVpYbW1AEvegFcTnJYhOVaM7GSBerl+Snzo70bt
XKfRe220+TqFZNPln7KgNSIm0P/wU8/SVXPUGTPGQarezdFr3UBV4/QthcV/3wfddpTrl7URWCTK
TwiE8akei5vhXWQg0P+mnF1CYyk6JMTAQQTfeBP//JelYP+XmPWOv5rME4N/vC0s6EU+RHFIYIAt
f8UXF0aSuLC+01VIKHQ3fCv9KXzti22LPrDhnMA3YCp8Msgw9KY0z5i6xrRAeobsmOTXaV+miCA5
78ZKX01ZvR7VPnzGShqOWXT7G+KFjxzaJM7CPfeay2yJh1518IL43HoQCmYPTal3nMf+1y+NfDP6
IT8l0Da2MTAAI4Vl8udvwMp1MA3PPLIZOnRuFes6w9tBTx4dQLfe/8ewR/X5ozxxBv2zS7YOD95Y
fMaNMEOpwgOaaq7boiPbYXDdXe+rVdy8J8Mlhf7SWdGDCQuf+t7Cq6YhckNRnbQxmSsVg9xgPZSf
i+ez9n04sUCbW9b8ufnLuUC8g6FtnDwYI/Sn8hi7+JjwjuBNyzyjoGqlN10uEcICl/530H/86c1t
zXXUnSV6zBgwabG9uxL5pkXcys7kdcArtabfyq7WbY/TxnylHcN4Eb+fQX9hY3eQ5iF4mkuL+SlB
LVX+1OH4YXZX0wmJungz89dMPeXs/5a6QAom4coQNfjfYJrEreu8tgcDJM+osFFwhjOzONGPGIDc
Djwgb2WEzhcXlM5wMZCLCg9VOxYWiCSO0lJKzlPQHGbYrD6syILSh1ra4ELVwuwM565mNoHOzQN7
8turDEdyGx/3+cYRQMvkwalgKayCMPsAW5ZAOasgNJ1RvhzPRsFwGSTU/J6X5mglJolpT9VS4TFK
HVDi/kFoE1rq/uSZ07lFJCoMrA5GrbpZPPUJxUbYYVANlwnI0wQFYe4VYOIkGprGfKNAkq8w3goM
T2iGOZhbgtAoUYP6Xy2RM1CfnAe3wUI1/td4FUoReKGwcOYfmUvYdKQLGGYWTCt8us+NvkAKK9ZG
+Y8EZFB2Cq+m/crN+Sr1rxNk+waKiFbp8PuQogBC1wouFVfpSI1puwmWEm70H1EN30vyW6fTH4sy
U68JIFE7ZjezPOp4CQE9JRrIRvFpKGwJQjKQmnEt7zJumodoQepdp9w1nqU4gMm+zPCanPoGLxlk
jou71yu8Ciyz3jtT8tT79SOoM/eR8LYl4MkFkzB7SpcM4rCRUsfJbWZF8bYaMBWho+rdEsbhcl9N
ExEtOK8NQ/mrXFrEwH8KQEK8eoRV5av2NA2ES2JwZZabgRInn3E9CRE76g8B/Q96DSkgTQPhTTLQ
lZvHYiyPtZUcmfrhIGkGz5BLD4mGPesSbXyi2QRjcyPifvowu7ZpShklx/2I5k+hyevw+W81Ase9
4BVmy3XEBU/XMANqh/5FJkPJmN7KzvjV/Qpa6PStzcE+ixXRyBrxOI5xBPb+wv6dAAiQpsYa4Vjz
iQsNojrzaxvJDNmDVK6FaLZZcjkWOst0GGqNy1hRczkn5foU9Nw+aFpkop0UPf4KtJKl+kp7iJF9
tcm89EGcrwdvOsXi/EP6tIMhQQnQ7lyjMTzK7b3wqKvBIZUh/BTmDMwSOnfhnMWNeY7edRRbOhUD
AV+Q8Rxc4cvyJ1aXoBhWNnpKmDZ6ba50ZoRjauyLMb+0QCCNhJMngdCqKpeRyYibjZx6KMrN6CLV
FgfIoIgnYZjEghjBwlpqA5/6zDJgPwZvKOTxLWdIbZz+uFaIspelu9iR6E7LY5eBZupI2iLQqKZL
cBGpMBsj+e158at1beLsU6nBvlP0rQ3t9qSsbTI3/wrffBpqfecVeGmgfkfVhFpR7Rp72Fg4UnZ8
SAmrMnIYR8V4qTQxV4XQEApkMNmoMp9dgrBkX8YQfLQ+Z+28TPCK2eLe0EqpHtdPfowLDWfiVD92
OqdMo69CjiNifj13OXTqiA61JW+vTNPv3Nb3SOHDWF1nkghnx4AOlXo7r7ReFXXxaL6Uw7gvoBQb
dA0OvS5ZZkyHFU6Ys4tiGRsJkAVULTOwfA1fWJ8e6lVvPYURXl+UH8sIuIDsb7pGa0dzrkqzVw1W
tRy4EpMoNCkp+0YcZAxc3jgxpqHeD1iWSriiQqfseVBwjAAebJ/dugS3EBkAcpHZEZnf463Fojzx
IdIiXiU0d8wwhjbHHFtTnGPQJlRxfLZhhjj10xzaH5z53HWKnlRm9bW/AD+4GF+5B0pqPFXr65iC
2HRfzIXQLBAXkxBZIGocSqwO1UA6Y946YlbFwBQJ//gJzupaAWnyGRo/PIQZhZBYUudbkhlsZOai
G0oZA0n4ILmcUiDF7cXAfJE/iZDXDi8ap4IB7thIWE/MZ99MNV/p4GCqIhIYN3tllM9LTLGuGOvN
7Oqwb66IWaWIMxPsl7I7wVTy9F14SxHyhTqkEqu8v7iWeETNVl0CUE0AUc0HZcuHjbA+Zu4e/6GC
sVrj0CaBoQ2Vl0TdZnSqSz9CX/4Jm4PgAT02HY73kMcoTIy7XGFDquP9/9pBoMV3RM2nreml69z+
9HhHXf9ipQitg60P5lMCyASYmgsDqwnbJ7O707Qv4iFgtc/qTfipy4Cb7nECdPBb/ZjXJqo0PkMR
atDngqMTV686wkr0oiGYfDdtYjGygifHU3Vp9rKB7rI5Tdl14s60A4i9Ie7DQhMVmgbTp3Ilq+VP
TIUGQZJpC96yjgbF8UuO0WZjt5ChcndVeBaQI5jZizI+WhiFJN/dL9CAjQ66JqNJ0yW8lsFDM18t
82VG4DlPzJF69UkqBT7TPy3mOon6CMNyF9CoO/aLqNaC6MGF59jYVI0OqqSgISO7aFOqkAhO9p44
9xOdrQyARJbENmH0Km9lgRtnAr+1mU9eK1pUa4Kk0knSwdnhkdGYU2xHlBqalDflFZjQaBj38ygC
n6AAGquGq7A/8hFivbwb/Zd2vpKg7pnjHQyqIqtWOVrZ7gw9F0fEb0DAlTw58o0PZvyNHnDlRPgq
8sOEmtdhhuphz20Gt9D31+Y38vjDpMFKAwX9I1K6ybslnB6+5h+ZHzmvVc07K8JTlh0PtMrzgNNl
wDtByJt+ViMQM/ha6qA6wJWQemK2XuqzLuUuUmVM8V2u9Gmns5XqusP2n9AICuc82A6A+powP9qv
ovWutZauFMT42V0YwaU7iSUSwlEZ1nSR+o6ZNzdYiYUAQSE5fsvJ7yL6PJpbp18XC84az3Gzbby1
QXc0K7D+dhfZ2R6HCSOU0pZXks/7GKF/N6l/fWiebJj12pKcaj04hcwVK8PFWe2c8R5dutypG245
pptUEnH3lBTFSYezS+CjFMJhk3xZ6AUHhoCiidKZMFsM7ES74zCQ9m0o1WRCloHBLce4Y4RDPI7n
oLFOpstrLuxVJkGOx270AZXSo0gcNN//6puWexSZSQs9pwh2buOCm1PJc4ZLqrH4e9DAM0eCweYD
1Oo5CpIFwxsHpTlYcOXLihzUdAsL8hmDeu9CK2HPVc7yX7x4674ud5mu3kbuiriGqpsGeEYaR3rM
NXdTqX/JIhw5y9nrVvs1wPttf2ZQCkBla6+BkHOGhiinCCMBH+yKYTNwzBYhdbsxTZduAg1y8HJi
kwuFqgIs3duw+zpd2/VM1pWOytdzP+qC3x5fx+kaIEMr0vqM4qONgJbzf35CxhAl1VD1GysdMYtZ
SJHnMbvDulaobSmDcvCKSv/XYHxFakZQYiyaF2cWPw3d1YejIeeqQm7hkTqLSF80Cb1G1Ai+b5Zl
P6QeQJJ6FvzVzd1j4xJOiamXCtO1mfLXkMuRnsOO5vsKpiZKxExtjITsXphbFYqomvQ5S3yOoEyZ
AOQdNlYZrFwFVdAebkI2lTs/wpGSQMq5VPejFR6nskRk5zIBo3UAeJF3GHKGy9RW9TMEKfAdHe2Q
oky3HoIBLaCxH1rrN/Lb1RwmO9/JyN1oSRcFm2QsgKtAgSS48tpV27bngV8vUu4Y/VU1/Qi9IGaK
WFlq5XCsTS1OzerIlB4gsmv2+MuU9sYA4yRjxmmOggemqNpBG+FkMP1s4T9PcECXgVF6hhYi33jW
c+EBv1So26ja9JEdkGDPs+DnUNy8yHz0KDKm9Akzi7VeNk+wruAkcCJxxUgZIqu6JoOhSpqVms+G
UW4cgCB+vYy9pLbEthwrz9Ws3Tdt/FJjH+lIHi75GQle/JHdreSDDlTJM+2rkE7hMu7V8IgLIfFE
aFwgrCF5MMp2O+R4xIdw7+YsXc/TW4hNDs8OUmnqlh+TSd8CVge14j6FWbAMsB9886Ta6KoonUfd
2JgjpC6MbXKWi46viu/35qptnPsRYVNa9wR/M+QHu6aPRIyEay8BK76EDIG4jA4G6YICEcajsrMJ
XxHN5TZuPZyQdIb7xKiE1aONh7QRb9A8AiNhDm0OkEFHdTIxbfEynJ/gz5YZqUEeO7/Vxv8qa9yk
KXPOj3mArjJcWhQC4Booe6FvDmCB0XQRHIe2s+zqb+VDi4xz7TPzx73smgjGisIGufKHl8AzN0GM
4fZwTpT7MEOoDEsiN5wNNNKLSYCy3rwvMBaoSag+2jjdaXW1y2DrgoAkmyB5K/RhVwFEd1AhEgpQ
B35bEtjiktZpeIxy9nFoQxcwreKoY0VK76EPj5jxpkeOtbF/N0ksjJp7WSFB9j0NK7KRTxN1cRGb
u1BDXZQkz2HQ7WAfHewBnR2G4mVPcIBlbiz0ZJYHrSJnVBXBd2dEiVFS4SDNFjGlVrLB0m/oOVJ9
MWHti+oc4JEkBOc5gk/Ktp1+zegF85fW3BYdVph1xbAEYzEetbRSXN29m+8t+MGOhDMsP7JCYhCI
mpO+sveqdwA/LEg37ilvTl7+zfmJNlJ+h7AcWN7pcDESZ4erRxua0mFTKDyr8bGH41azH6SETZhd
+/m0l5IxdBx0lZ556s36HKnmKc97brISrBNfSiNdPS76tRkIpayuNpsILnSsPqLsOTemb7eCkYKX
c/sGthTBINVz64mYKhaZ6vKXhj1YwgmwcJuFE4GBaIZ/JeAR/YpbmI9LO6zb1ngJSzSByLYhyCNC
8mN7pTXLbh6vkbDKOBgc671aXHh33nXGLhbDBGZfwDWnLr0NhK0ZGBtgyiqIoZqsdWETNOb+Z5eP
ITGnM5N42zsri8XGummAyq1lxJTPWA1kDpidepYzuQATHfQvSHLIr37/BWH3Xv9P0nntRo4kUfSL
CCRdknxVeW9kStILIdOi955fvydngcHOTqNVksg0ETeuGRGi+oBvGHsxFqNCn43+FWnJmV/XghpU
ltW2iV/NNnyvJNRFJlTGbbTwyI+CvcUJUgPhajAaC9u7AklDdgKJptsBnuG2nSv7Ew4d7nthl13V
tlRQq2z7j9jCt4oni67VxLtEgNjTbdVzv0mkOHfgIrouoByucVAz43KTyW90wU+0fSGNA+wHpHPx
KOCCA3ztUbL8/7CVJYsd8AmPGRpuSmOfXj2yljlGNA1QrIPJAEcu4u7irhSebgBvrgJpCjEhUSdZ
CU9mbpV/qovZ+YjHT3So/e6QQhxTlxv1p+CAKytvXfq/pr4ZSnROTE6FfM3FzXftHUqHFzH1G7ru
LC+Y1byDkHuA1onnXAD40OKeDNzdGl885kBSwRLQWD0G1yLs2F2qOG2rdldOYR1CmwEJbMjh5KNW
f4r7586FfW3foVWIRt2t6rpTmyJKcOr4TcgBMRF7qDOSUdP/O8B4hmCHM6TWfyTWFyMQ9SD9+K2e
CTelrScLTs9h37boBbEN9ZEKu3W1gWFD5Yu1B7XlyBZRQyaBW4laXgr6h0WFX44G+xCeifmAeQSX
4M2nARBO8ULprag4etCTzrENa29X4nEOZh0w7MyqtSoCyhneDs13heNSKojN5jofBAaqDHQjcmhl
jiNlcR+saDk1uvIboSGyvWpTB3hXuuBOcSOxujFPqvatWMEONiMWn8x3V4qQHC6oKkuxDlLVGg4P
ilb7qznjdkaSGcbFSjFCM4DUstl6vrHTZ42IDGoDf77blrWtHO2hrsIERpNqz1NiiOrh4NegbSGe
fEyMS285pOPC0KEGp9+UkSz4/zB+/XPu5FbpWaMuRUYUvKXkAyqRJpceL9yjxgTXLtpsaWtMkFjX
GeesjX1BHRHZ0By74ieZgOPVAem046JrsjMnPbS3EFWiKp7Vz0ha+LGmdlLnSI2NJs1M0/S00BpD
QOp+QDDV4HqQlv47fDP8QVownUSnQYA6qo7gwibdgDeHiEpwfoocqgEgqMkdUQlixVL6Aw0P47eR
n523jaffX9iT3MH3jUwIiHJcEASI5IxIIMjhjWbvJVO2FN6SJ+nLAv0zMLG2gf+mtplTQ6IZzxoG
nEVAUqWa3VRflivOgfyc8uGg7uF8clA3K7EKg9OJ8ItsU6pjxiAvIv9saU05pWKEnXo0rigHQa5p
8FS50byaDlJ1QBJ1I/RE4bEiKhjCipHiI65UILjLZHrfU9HXdBtocDfMv+yRweQZer1HfKvnwMek
CE9SorndLfWOmtW1dXvAjQHaWNUMbziSGNPDGF8Cv3u2bHIr2uzqtN4Bkzr/MSgjFQCH2IRg67I1
aiLVgGpe1aVcJUSVEgqKq2RDZ8xc7wXQvYLBp2zI1HQ/EAfuWbWPUN8VZvxUO866kTaRI+OCj1lp
hn/LfOvJDQmDCTE64AsDyNAJHGCv8UgSgF1pu0dARK7NdqB3GOSd3z7mQpPlnwGXUMyERrgbNViK
Qbn0tKZOxTwegKrDPSj1QZscbaGE6SXKPKqhmdLZ38rhrPpflAIFQezJiwFruuVDpvbRVke80Qc8
1cY3ZelWg7N4EGz8+seM7mSMOZDWG/jVGQkv+NJ598F/I0duGbNRFGFTH7RTPpKap1pHpow+E4OC
fL0UWwyPOWZfOqqrWc+AM1GRvlv8zrnhnZUmx2R8rI7+RhR3wg+53Kyd2hZBKg78iCn4eYgYasDT
wOCKqQuGRvSA0r/bKRfXhAOI2OiMlJ6M3HjWk2DdZQVuheFZUcFdaGk0hwgPeH/Ni7rvdQ8Nazms
R9mf8rDe5Lr22oArDyQhGSGEuJtasUJjdIoGre+Jfuf7qlNFlcr+OO4NxrIQnW6qykELpFY2l/lm
SkbS3R9JSca5irgmscMv79poPSczWYlQcF1YD8FUvyrDnMGFbcdXCpusbAhR6BzDOX2xweMGW2IM
H+Pui+YfMFbHII7eP6iZNDThRMhfcktr80iQhPDak2lO7lMXimVtgFejwoZrrDpDOKhzLdc1rubq
zc8JT7L/VHWJYebK4whdh9L+qCWcZN/s77jZePO4xvUJHUyAjLsB01H3szqdFc0+GlMV+gHplQ0H
A5S8JEq2GWpIUhwtN0eobR3ZjkoZqDA8oP2FzRSkLP968VnF9inVS6rsDwjmCtWoUWpSINClDAuT
5jEevnyo3fB3Axxa2m+zwXLtTyr9F5SdXPEA8UXJYJwqm8eEbAfUNGgQOvB/G7S2jthc845Qa5DH
qGfC4WQvPWiKqMPLXD4MDe4BilzVD9kifWZfhbqOKJiakV5F4Z4uTyRFtkccezYYqyr3VmbwXmvP
sVI5UdSnYbZpiedwn9v5ocXH2DyKyKdEoApktoTnxzJXKqFZP+mYRZAvrKG0dgv286bL8t9OBHiX
zFBLTbf8mVImiqHz3mFOSO3OtnSfKp992ebDUvOJyXBg7gy1dnYmJc/D4gizqoFLM0qucEOvDUHE
dWFxDRsosSxEeT1TlZAzrMImlNqgvTtuvwoi3CPg/FoM5CrnOWW0qc+o+zgmYB++DJHE/mqGPnlq
wC0b94pGZEkNgePFfdLFh0U6k4+jVcT5olYWc3v1F134OlBX+DeueC7daRrjaYSPg8MohxtSTh9q
oK9X5pOy2HT8XUt4tE+mL9dU0DAl5eX0VH8uxanRa4xM38wJVSuj9oRRr8RFindm0oy4tX4LaKj9
Ua0OQBgPvbMdr0cUJTG/qDYfrA7GOHBlxqExEZNsE5BbiR285lUbDW8eXK48w7j7ARsUtVOMXwHj
KkQScic73Oih4oLoKFJ7ncSsfhF9pE1HEBy+Z4D8i5SzzKnEFsuDhdKbM1hZlJr9EXJmR5zdRk5w
izusYMajuUvhKxDwRH9bGEezKLaibH5lPOwMCE81k0wv/8tApqrOXsZ1eApd8wzazNZtjDcZhpcJ
nZ5dhp8cETsoTOo4CmNxjq5RT7gY84Z+1SI3ZEPrFnlclOpT+FXpzi0Mim1FtwWvE8/zkm6yS1wu
24IoiOb9P/eC/t1O4TT05A80gjTuTqLFe1e1rSrkPWtlVqe+0c8D7Uvu/jM4/UNWNxOrFTobef4P
IvHGhR4xBYfjAKbHQzXqGkndE/CBY76VYLcpXCOULcjBF3hJdZ5GYMP4NOQuk3r/XeaPmeLLRNcr
MbSFMValPti+BYCr93CZtbVfcqANtwaT3Ki4Mxil1Ai+RMNMwyyqmx2SPFtv/AlLoQMD+swbd7pL
HjpncUTbGiMr6FD9kKvVbbJpY9osIF1sjKl5c4veItOZAURVs2FoFbFyQSRUFMM26+HZRFDx5vkt
Q+KqpF/qDSuwHD7prH1kdvyauBDLYeOr6sULrhIiXPXXB2cI2lhfkA07Er5ioYOwSYENGnh06V1B
TMYd6CIW8jFP8P+d9D4YA2N10DGxVT952/XXjLjSrqrJKjGPA3ZBQz6/TJTqUFYezrBu+ulSaYhK
XZz8UJoG6bZspnd3lkvdqNYSeNO2/oXYSzZvFYnxdnFR+zUv0HVyhGq4whlTttNltZ64QB0Yj2zO
IfS3TXXtph7IxdmoGqWNjOOEU5lPArHDIKh2KSHhZngtD2imzkzvHaYyjo9+UnsOIFCP3q4nvZKU
9S3/V2sIeCfDyoW/cdS5Q0pyRDv9k0smJxM4Fxg+lxwkzAlRFIwYM0qMAiYwnQkZcVI8iv6n0WG8
EnjPTp+q8HOo/rRmuENQZZC4gM8PXwVqTEUoO9bIfOhEKgiXZ9Ctwh6rARlvfGpLOqHftJM/fvzn
oo4XbXmeQ8iSHskvvvNnttg/Nh5aRNNBLgqYKsL3PCc4eXTIOHq18VDsw+Ss9EMxLzRiaNODlBsn
i6Pf44GOQN8+s620HzdlVuJGfSkdDSendqK5Acqjv0FYi4fUfc4ChqeOR7HGis25dLvZPZhJ82UH
wwU4ccNJ3PUgJTK+wETigMSIjcmLPHrYD1FUUvpAFKWGr/X8PbR3EtqM5YkLVq1HJVbVmhqFI4V6
12Lo7sTvRRuuXQ9Ms/4VE954s91zYFjZF0NP2QMCVMV0CkNv30F9QGMo7PE5KqF51M6yKaf3Vvh3
vEpJNKIrIFV4vIQMRybmBz704pnpfDmnp9Gc1nUZvguD6z/+G9MGxTV8CtSC7yWGeDET85gzTebF
8chIf1/26T2Q8idGs1LoiBl8x713U3GZBmUrcQmj3F+ElfXc2QbVH8Ts1HguGLE0GWV4ydJqCP7I
5T8lw0u46RzIsGVSPYSkuy6yaRVmD3/KN4oMBJ4NHzEh9L7eoRBCrVL/TC3+X0Qu6EiHcKBO7PhF
WZeU5rQpcJkPcFup4uGu1Cu2MRElDfcN7LQc6LeKbEdUFotB6abrnBhdwILaob3ESYm5LkhCClfO
MeGu0nbJzD+I3l5WwVc//qhE9tR5559RyvuUKduEaS/r/k7BSSvjvuuwNnUdJ1Rc6lH0AHFGTNwn
VOImfHAAUwLmu1U/u1QKxKdqBJAGcjH2zSF2D2Xrn0oTdzgM2UzGUgJH8hgXxT5L/yqepTKT65gk
DdASaDD9bzujv8J6yk2mlahw6cyIMUyIa0+Mi2wweR10d5vjFFfR3dnUwzVZKGaQL/QgeMvT7GBY
BKjSKfZE2uMKH05kGutynYiGwiz5HhFzMKQg5FmLBcaTQXC0Sm07m8Rs6Qwzo5RmXTsXg0ezvgxn
LMKUs1I6rlrH2td9/UkRA5EnXDqRcTFT488ivwKd4rqmEFR/7z9/PNnuVIS8k1AwYvnQ1vBHyJyC
z13kBjNF+EbU2FYnOSEMlFbSYqTnbbG0XzSScpWnMLTQrfLypnfzya/G9TxhakJghcMkj7a7oU4g
gym2b8VHldtvzqRvnaZ6UXRNI/P+uUhz9eoqOBL0/jNM2nvfk9klzDXAKntXMsHGVpRILCOC1tLv
Aok/Lor8ZYpirZnIwYOHX3OEB/7nJJDFCE5PuB+RVx1a3ScBqoOA66f9cRGIcR2wqI3I3zvsR4ar
EgQ9KvNX9RQyrf3sHOuEz0DTXhNB9o7dLtJSp/yz5VFO3tpPzXfH1p4GPT/DKWYuDretcW4tv7Fr
hHhDDYuonD6r+jSHTCDj6ZxTcvs9/BULcxzI8WWXXj1n2oppRPUzLOBG7cNZ+wyNeGfhiQYD/cUj
xaDpfRruGhFE6j2rFzR/1bimzD1s1mCyKVa5yVACosEhPFDvD76IX7Sw/MUNAudX8yYVG0CA9o6/
uftek1NhWPGn36fPZdUeWymPGWGVMYpsDLzoqYnSw+K++KiZy2HycnY6ojR099uomz9rRo3kuo8C
tjFF9E93TBkdCgLGotHYRIV8NB26Rw/RTj1Xf75R3+saNI4xGXBfBAxfQ/gaNHmIxkM6cnrPNXN5
YT3hOHiQFD5mBVDW1u9xMd5yx6U+aTd9tXa0CuSX7y5JyQXCWU8Ndnt5dBylc7WKPQjLsusRxwVz
fEjCbhvQKCxj+VEY9d5rad9gDrTWbELNx2YJCnBIOAdc2gBTL+UzxIGw8TRyV7QBs/ibATmrv9ZJ
cGM2DHIcm4eoa9ZF5WzqKN60jbg2Yb6pC3dpEhU3pHtLtMq2VoMyp1aqxxswMgcpGcQUTcdKThmg
NLgmDIFD48Qjxuw67UhcDce1jh8NZ/hfG+E0FR8NP/icFS8phOKWOFiFS4hosorOcExjrS2fpsba
bRFkoikKCAwFe0dyib0iM46kvXgWIzcXWGiAM9AnG48qLosQJNhDA2/P+aBTx6kUBbEjMqzXmNkC
2PEOxh0TSxyVMKarcKskvz62zG0Eaby32geTxWXQVN/kz/lyPKZ+Rq7qVOCKnaYrHX3JZh5URl17
yBnodBkj1In8r1aHD4D1fjqJm1kdfS27dx6mQBqD5ykiSqVxYHvKcGOEJTnnyvrcntxNagabFu11
MjGiCpqNKOFBkTEYVPU5N96jOP0oIXzDbL/EFQvM+v9es3J5za0CG+XujNHsOC86n4txpOVOxiOs
JwjryQUzEYdww8i4qgMIEOBSYVhvdPJmMMenaWk3tn5xsAs1N166dVBN6Vs+FvveN5BnVIjNsvfQ
LWDertXFKm4FoF0NYq0zg9fWM2YYTsTcKNxNfVktGXKDVs5MR9qnuk6WUysOI+oGL3D/LCfZpHjN
CQ0XSheWrTlhZ+tXuxk55CKoKelK2G6QY85aVpNHbeAvknoLp4I/P7vDusKoPCOPsBEYBOd1+XAL
Y4e6vk8I1pHLHP9NPWhuJFAcsMFfixqRLYq0HE1wCm+ZLprhx4Y2SmNWPtD15JG1MWrAOCSD9Xwb
9eIjgr1mQaOZE0yy043Ad0XJoVzvVlS4hJj2MqqbhzaV68wGkxDxwrLYbI880Knl9WCTt8k6YAMX
tVxx74/yaPdIcwZqV3crWXRBCQRNEq3DvR5PSyUDU2QrdUCX4S0nuxA2vE1rY4DMa4AgYwdnjdBF
H6/vOk8P6hu30+sES8th/SB1g+9FQwFQ5tsMAtkTPaaWnf3qMS7IQMzHqrmqN8VkSfFzVEQJWj7E
RTnNq2s4u1JaB7eErOxhB79wcUZFNgRh+E+6M2IFsdM9yDdZO2MYT4KKHVyToF/0ZOPyRTbvCsoR
oNHIUtOgValLp/fqQ5hp95i0RL0SZ/wnf/hbw2S9hLNJUkB+G0BwRIrXSnmCXL6S/FhFrR/jsPpn
NWJrd+Wt1k2CbqcjhvwRkzVMRpSUPLqrP9eydHuedKgOhv3ms3MG1pR6eHEHcZRJasQ0PzJU7PZE
g8uxxA2rendG2HSYxicLhC44oGHmB5vgr88O9z73l6mdS+xJuluQhARkJSt1HyXVvtJueWiSrhVf
KvEvJZ9XFYem2KlfPOjTvd2GJ43LzIRnBycLrD2gL1HVVQ/M63O4DYJwqgKS7rxWH5qOKQcU16MH
JCjwPE+z9BQXuxFQTbmj10Cmtk6UIUQ6VZ6EU6dMjKDFvOlAfwKhaFXkVDi0e3ZvYQwuk2Pc8a7J
mDhK/c2CAADHslRsA2xNMkCAkWPLXuQznEIAFsUpDu321aAF8EI8jcmqSZkszfOJ9Jlj3jMIrxkF
TNzfAeWXRSql3gFpYDZYQbFHDaNl80841tOqsQhAi/p13n5XbHYxpT+DiYeltH9AC3cesXCdeOsK
FHnGdJgQBPNwH6jRl2XbH+ImvVtD8dkgMQ5MfRlXw6ayIAMLU+zVj3lUmm0FoQu2kVHYb01p7AJI
HHgMrrNI2yY1DSOqz5jpk899IYH9opfMBdry9HPSOwyfXDi4/XpuG95m8FV4nz0KK0kymOawjHEs
skYq1Sx7H8riIgaGGTb7bapemlzbZbzBFvtLcXAG7DQ77aCPnBURgp+SmYysgZwwpuq78qr8ZKGq
Vfq5SXP6X8BVPEaILS3x5VAPShQgHBYgePWb4oKn/KptkyQj3fCPpCvh9HxSLgjqwsIGuGqmc6xK
q3fPwJpUlZGSQeyTX2Qf1JuhBme1zDMBPKedWnDQqtXg3TdrprrPnbaPQxTXpbeZ8/JapcURQn2m
Ycd5Vv63sjfQ0umbNnnkjrlhU3Bnx1V5yMzw6IXaosN+4UkcdayWKQWPeYqGsJg/w5oqXnZbN9zU
ppksVQESJxFPGtvouNKfzKzZtXYMXTlSHqyc5/M1ATgMwe0Mw0VRj8NrVTFIoa7EFDuddzKcr/mb
Inj2ygKR/b5p+kNnxeuKh5bRUqaOUKc+BhhXdCg+DXUYn7rfHM8TVbcFiYqucPAUJvaO8Cks2Hdl
6O8wcqhLd93l3hLuBVbZ4EdECI/5h9F2OHmk31Ndb0Xbr9P5Sx2K6m/Gif0dtuJGC6J45NI3D7a4
+NHwMXJV2kQjV8VKw+sM04otKkD1A5gQiPRSXwuqaer8n9CEm76xi41Vf4TOmofF/w455H7pvYrE
ec6GeZc62WUMA8oBoEuFSqfFTz5eprZ4wJ7iTi3voacfTMjrGRaTrAMLf0u9LYjrQgQOZ2MowKfG
lLg+ZQjGUuHvAZtidYKH0tg4xAJVN2k7P1qXLtQudplo6wHBInw3I8pPzPxjIzrqZfGvYYw7GPIr
y2dnIRz7WYuIQhu9+jxGfvNU8HT0uVXhDBcjrP+ZNUkanFDDTF6hLzaR9aVmTBqSGa8O9nEawaoK
OTej61CQ7qfrCMU0C8Z7AbDlRPavXQOgawB9U4qc0rYZ/fs4S0myxrAatsx90qIpwIhKG/yjMLK3
ItS2aWw/94yJhTVhKcKQL6asKXAlp2UIq2bvCXEb0BCavrayLWbbU0lJCX9TZHLvVDGsbcCKTPrr
ePwILXyY2upVeSzENsKypi4/ZYXMWvcZ/AFU11hgVC6hGSY+qmYDNQn7N1yHIxvCEyC0N6QbNV3F
8kP99nCiPL6GHO0q+Ax8Z0JSY1+FqYhiDPoZJ1RFCqIK582yt1jWg06YpJ3p3/14oxiOn5ShGLrV
ZSZ/efqtP3NQtDcB1IOOtjNQnUFUqpI/dtfFyzICOKEVbgmJqrio7TQCruQT+qDHnbE5DsjjzVCn
nmq6nWORBk6ge6D/lV1/ZsqwyLXw2cqc06xrqyTx/qKcdHLnUvHrz360K3z3xdK149yA99VwjaLm
pnsQovll9Cz/iZxOuaRoRMhArGACHGE108XZIzAqlShevnuJjVcjvh6txYvvw4f6w6xoT37/l08a
TiF8dV5iV60lUEIcrP7Q0FJ1UX/fwtT5SHML9uQEtpE2YUlNSsfiymYXkejR69Co/cyEHap9jZK0
58T7crt56/ZEWOlDvAuRzXDVJw7AjfiORCr2Xej9DUMaUwf3RzbeX+EU2Gv6yl1otKjepuKrcTmA
5+SKRfBvIOdDl86X2XLKRTrXOyvGRDSr8QeU8quQ+rAwyhpLvL8Q/xHo1KmqD5GgZHydy1DAGjBV
r7NPT+hbMwyOXdgd4Lxk07bQ+mcT1cl07m+EcyVxfLMCB6gbiGI4DsaPiI0Vbx8TSJc+t3rY05uc
cIEdq3jJan74GJTL4Ss/Nti8Bf0nRpT/6XmwQeKxkZL6iookYgPh9SIpAqvYf9U5v6eG2Sw0w7F+
88iVqYv/UjPDW4CGrSyoKpJ/RSo+1F/jx9QiDwucjNK9ufouGBtD5HTlWmjU22Dj0+C2EUlXPRxO
EJeNOoZwCN2EjbOy9HyZVzZa03TDS96biIdzxkKJwI/TJXOwBZTkssBGB0/tOeSjoFM7BgGGtF72
kOIP2qwSrLMjX3zmOjwKJz/3A10MIeBzZBF9ayFQ+4gdb29Gr4m4WYhtljXZkkq0L1qQfR3L4eDq
zxUTQCJAStBkj8EoaRc5DXqO4wvC8WI2GbuTFNOCrPN0EXMKQ0PPUCJbb+4ePCatx64IdjeFEcNZ
ZWDa0JiEDT7Hw2eAYTG2rIFA36/9GKm7s/CGMrVVWbb06vh2M/tG6FZRfReMI53fLsATv0mf8Fhu
nL0PC5ewX+XdT/RA++c5zBkQlQZnm5BrKHEEAUPTDw5R/QKGzewxYeyF+Igd1xQB/Kl8M+LCMjHM
J3yJMJW+3jkNo1SEKCkkazckKOmmhAFTeKI6pqx8lBY9On25PRw8y/mCIeExeyHNppv7kx6W+EMR
1j0+T7Mg7Oww8R9wmsdnCtwlvricg+MA7NHvNI/uQvM3eY/YD3HomGLd7CNTAkOIM8wpsUepQ2+n
5+xjcpjp5QdmZT61lHuE1yMcJaL+Q9NGowc73A3XURruDAaUPrEGy6hwXhqOQbDXLs+2vWhUtpVT
sMZDigZgmMDOkEs0C7WBhgjUYVjhaY09S2M96M/l+GxVaFexyOC+gq9y0FMcsLiWYOr6iBd5W+va
vOXK8AIBhRsQc8DJMeF6LyEZu0zPOOeLsFmYzbeNZZxGGTXtx+Ke4nNU/kMNRfdFMyOhCZbt1h36
m91pG5kgGKLDsunmA0H2BQ3BK5gdzHfcGqryPZeExSclsT7t88xEKZcvaPZwFw6RzwV7XX8vhmtq
JKehn7FcJEBjHo/Ml1JEJ6XVvAZucKRzRh9Rrjqz+zAH+RYH0zYcezrJgxvxNnJvW9nzAb5mUaiw
LCxTe04R8nCZ861VosvkXGbmKYxLsbROTPkVJUAFo/3QGkadBAI9YW/EDYtReVUHh4Bl0vmgBCYW
z6W84Xi7KDpdYKTuXpipAXk6xymP3gmHGcLhy8jTdWoCFaTzumoPY0k5nLSn3qcp46OUVCnVqE68
WyqBWaQJbzqT6859mfwSlt9HEaI0aEo+4D3MvuPsOYYxQuO2CMOaRDq4b22yrc3iRUgo3bSD0I0h
A4z/4IkFFKbwUhv4E53Voe9HbRSeJdxD6Ap2fRjYIcpqVXtD0GgjoudoabEMleGT96c3rxFTdUMz
QEnbCw0i5MN02xj+ypRiVUGNyRpzwYEeM4OpSJGPGtzrCd2wJAE3ySok8sYd4cTkL/Ft8vSVcrGV
alD/G9rUZpgEnkrneWRJN+RX4N26iAX8DXwsaCYULUAX3Uo40T0KLHxVIOHz3yDtqWPfFZnvP7K7
d8VhktOwmI/KPwyAAbemlhJP28Qc3UptOFhnK2LlLFXBzpXnjjbuajR881Ho7kowPnIN2BE2gRoD
jg0B/t+a++uCBpShfEX0BFlgPHZBxyyZ3l44WxZRrp1jhkeFs0Kr3sTiMy5/pN6eTcR2ZXiycxUH
1gFwEaWRPLfjTxPC4fZDh4LwdUyL5VBHx6Z+r9UfpziyscTKDuFlpuMxRsjENitjMBGzO7Bz/vns
wwqobhitozHgyzY3R7sKIGFhGx4SpDK6uKoYJ3OIVhr7eByga+DngqW1gFOXVO+2fXX5tiG+ZyOu
dy73tzqhPOYXoR9AaPxMzz1+4DOjCYKG3QzR65Px6OpNS/KQyoxsK/SR3sn0HiWT4K7MkGoITFyH
jW1/9Pm0Ng2syeS/0sAIPIb9W9yiodWXQwQki6dmxGJwCMjNGDTHl9YU22BYS/uCUnqp7V1Onb56
q7V2rTsEmsd3W38X7PG0v7SDuxE99R+jNJtJATLwkyV1LNchL6TQ1dpl4p0ysz8iJ9bz6EOybO2c
6D9Hf856Z6f1yj+xuqcEMreeu+v70eVA92/64GFe3O+DkosbQpvZ4PTgfUxR9e1EYofHHnc4Uqz5
wyEPh+cSDYeaiTRkWgVaIEHg5M9lcsIndK/qWvYisoJxpQfxWmvmbcvuMxmVMda6o8QFZKSgyAYQ
Ov2NvIdFMD5ar/zH1ejM3AeI7GI8zv+M0dqZhnd0Oq66rsVLIbmggHuzyQ7TFHt7eu9xKhX9K7aj
Ro0dWPaa285z0vI+x4b63tRhYkcc/xCGWqUsFESIl9mpKuVBINX5rwgnT94cdiI9VQgmwe/e9KH5
GMnvghm15tJf6C0dmsHPneBabTH+WIBi7caMZRyUH6rZGYlxjjBc8wrEmsPwpbZdURYnl9fc12+M
EPctO3KYzhNfVabOM7kmiApU9lxs3RToV2NZrr6h5cDjV4Hf45dVP6Ye4XpffePzX57BziOk9+EF
Y1gjv3WEFYtCXolTe2FYoZnaXojxMyP+CM4vo5H3ydoNOoSv4cDgH0o40YM47YAYM8HGj2Li/UON
Gikfc/Jy8y1OTTYTSlTtSk7ZEAMZBjuyKlr44sV+KDEdearkHkwf9tUa8cnZZIYK+8VknyErlAGK
kr3msTqAupuWkW2vZpPyFttc/kN/0XIsFyloYmWCz3T+aeDy85KD4ezHae8E+8FEHQCR3/kekJAo
TqLLXpu8YZNrcNficTUgZfAfuNw9mcRv5TzBDhmNIcRlQEKGZ6my0Wlci1liehxtn3a9dm8NWvPo
3rvlLg7OhklOkHfWGa8yrUh3BlhTnn2MJlSmRnuTcXdr8AGrpvkQ2Dgb5Ym/TDtzkwrr4LHWDYOw
H9VUMVLs/XArLPnlSNK8kzh5BgPCELccOOi41WRtYXfdEVewzmZo6LAE44KXWZNFhDuRqk4YjhIh
oszeIggpNk+XpYJBZ8WMlesEM3JV3C1jpySTJz6A61K1VPuUoGYfKSIfg/guejPcj8k0S2y/4Bsp
BwHKKqdL4ZLLErAK/lVbII4beoSWePuU+rNbdpuQN6zs1NWxHXuaBpk2xxo/3QAh9eGLR+n45PEB
SDXFAKJEhHJce+9+VV1B+vh99gEaSZuyGDdP0Gp/62JXFOfOdiDJu8XtFb0gWGl8r8KrRhilPx9Y
vjEEoIlgAXhtSp9i0fkxwby4qhoxvA2Koo5yNw6NE+eLKqrDzt/Rrjgqj3C0kBSA7ffYdcz/VHfS
BhGmpGT6yaUNnOCFx5SDdpIpiZU+4x/zu0xJvLBAAkDHeT29p1FleeQwCMhxlzLSToWDLybJYTkV
AsdqQrxuDsmOAWWUfVvupnKRZihVX/8G84+bWdMFUz9kjAWqsLLeeXLGNlIO+2oMthHHYFpTgTso
vgfXWZic+vyIamdIqoIiknCj/3NqarWvODbWY2z+mAPjR+YFAc8jSi1ksRle1Z+JBSOhwiQ6xFQ0
stZJUq+l/FbvzeDMihr45WhYN6Klda34DuF8q1AJKXpemqyR/aiFosPh1O3wuZiUgTiYhQxgAq5a
zfrEo3xmGlodkrh4due7PXzpUbFsJoz/i7uRQoieGtxo9wpfQMv71DbJNeIzuXxOIoSbkce8fdat
376QAMBHpHQFYP+LmKoZghVeFrggRp8CSD+YunXgSZw4mrVLVT4nhzYcaH/2ffRmhhgd84e65u4M
gBZ1n6oCC5aR6JgIAvfkrGUiaAk1sLC6nKqDdAhAtN57iMgZnDlGVYiVxPATquvRpo3gJ+3FP40G
tYguWoJvT+FePN4ZQBYe/MzX3X9j8Dv5KCrsEjPyatMGzSLW7pgnQGsxUXU8OGNr1rMrsx2/KEkD
K4xPlpJKLYT6lfX51Q6tne/F77EKfMHyu58/ACF7RBRmobJyIZSK4WW2ajr//stuy51AoNvTLY8f
/ZitDPIzCwtBf4NizIQK+RtEEv8ERpkcR0FJkJg4Yya0y3gNOi5CHJuRGlxhyFGlHqq85qrERxKJ
eVPhCW+0R0yAS7cCXeSMyeBfKaSK+Rmb1fb2WYS/nt3fR+Zrwv7zUmv7P47OY6lxJQrDT6QqpVbY
4pyxMXGjIgzKWa309PM1u7lTw8VgufucP5ax9cjH9q77yIxiGrH78MkxQ/TxxDOYjDzqIuQUWXTt
GevlSY76vQsxUvoH9R5l0/eUnDIt3WiIuaQ0T54e3ZRaTuU36fW0HPXqW4Yp0S0snihVPJ14OSDi
Jn3yvXorhpTyaMgTfY6Osa4jlgU4ne1j1nmPfrRPU7qszXmHeYLZvkgPFTEWgrcRzuIYLzM/xNeH
NpIRwOIyX6RD9BqEHsXBMSZWeXQ8+yQ77Yhbcz1VLSZZUnp6BIWRYJupcRrNq85wOfwQyPU9lk35
pHHWs1JtMb3gdlyQ2LFWrTkdks6EsisUTXbwl26xy7P62tuvNVaVeY553SePDcmF3MvSf1GLEo4A
TeV07E4RYfsk2NGfyAP/RaAOVUhFteE6mAzazJjbKFUelLiU+V1zJkoj4ZZDpqHl7G+lvnLGJUJL
TSx6iLVNpXESCVxjLpaAscGwFSO3EA9ZE67F/GEU1OOhAwMi9LZUWR4FtwYLIFRDuyqsvSRuEglO
OTz8+nN6c1hrJg1OsTsNTrPxECXblbsTIab9g1t9zgVP/DSvifjGucpforb8RsVmJAt3XlrMleE+
dIC7uP7jX7d11YV9ruRHjjE7yc4aNmdqHlAOPalIAd9OT/FM+n2uIxbFYmJPh95HymVHJz+CfIso
s8Gu2OAKR9sA5fgR8b75LmFCDn3Ro4GSCYK6bt9Snn+iu29++NGH1sGTEwd9uw/4p2n5GxF2YxYo
zyBG8ZuEDLKpgYwLHI8i2wrT0jiJpRkwf2lPsiT0BEw/Mc0d7zVX14XiFpZL4KDKA+vYDYg6VIiE
xw2PMNZmUGTLCelWh+OAPrXhgfKPkpozR3t29HmXFmwWLLzctAedaC4TaqqPSwSW/tYzhx1hlUuz
Yz/ujy1sJZQvsaGIW5LpNlcoBkP/U3DYVbq2wZWPQ5MLOEt+ifGwCg5Vhwy9BFm4+uXohrtzNIMO
OnulN5tSQxQqud9LCswTuR4SimPz/dyg04+VsRaDDtzjYmHgL448+9LgKBhxqBVzxnnDno6iojea
04TXP5TNpRc8iDEdZcWeTRLROSA486RtH0ffXWkAfHN/M1Z2kDDiQNEV9kZD4qTac8FsifxMuc2x
grA551l8HWbM1Jz3MiYWvvFXbhLeh8DY+i5Fynl/UR80G4Jc1sz3Csg62K8pFdZpM18mz3vuXNiF
jAR3oB6L2kXG/QXRB8he8NxJEpNuxQjox23ss7iZ1lZyOdXejwUikGPHGUZzNcz12kORmvP86NIE
rYCNe+6n/pBlBdK1ZD0rljzvj7S5Ar21ZPLq9c6Prrk7UqbFZoahhzUK9PXRQ57rggHOCY5+OYaU
GLCDGdHNH5N3mX3EEfabHPcYDnnoUy/kQQOUELiIh8khbfCchiEi40LemUeChwRlRCPjdZS95q5L
zygR32US4PAuVAFyiljHBY9IMD+Q9piJYlvUdboykc8ZdQiOiotUjusgoH1Yaby1VRn0S1e8Cc9d
kfO2zOmvKexwl9ouXTOwnuNv7dMxqxeHYUolEbkaOwe+9JTUHOIu9YKSEjY9QwTnrC4XjSBQgWNB
exyqR1M/hfo2jU56h5f+If8CcQ58tr6lKTesO9a4AAbQ8Zei2WRbo4ZryRc47bozntyJVYO1vF8x
S6jWgIQJNGgwJtzC7s3m2xa8qXw1wkwuvv0kb1Z9h/tMMMaQO/fjfvLEdRxu87Np8J/mR2p2B47G
g76z8/QUsEFazMcWzRsqWV4y5RWts3JqentIRABrMjbxcEzMgA7go1E7Kzs7tE2wRlpdGsgoOIGD
a+wTy+WqUEMEdEAIwGwatGWfHQqscsZ4D9C7YWYnWAjNb/oiM/qXsM2isW3WOr5gEf0jOl7wieqR
lwdoaEiz1Kf3Ovon5NmtVo1GYSdu1Yfgn0WMHr+0iczY+Ix4CZRJQycxrJKLURpPWeMfdDb7SaPx
xO8/gToxexPPw5mkl9AXo3YwrQPKYraUhG4ictltgSjUx/1PVJVDquSjVls3c9R/a9as4aIBAIgm
vjH4Zpax7lkevZqdsaYlwOjRVrndvNVqYp3ij9i2L0Zir/zWPqacQIigPqJWUkNio5nYRxUlbzRP
qz9k1V5AEwWP2C04bvtlRpK1wkVivLR2sOeM3Y0eBQZZZ/qLrkzWXkX/mJ0tctve99YXka3PeTj3
y95DRiQrcu1H7Sw4PMzE+O0xonEIZgqPJzm4ukFe86VW/A+G50GLqbIkHdtB5hS5j1RGObiJE6rS
9ojOmyA9hkjHIyVvCtOFS+UD5gZMPwV+Su2Ir42G8ARfP24epbPmZdt29BSKjK44MtI0w8ZakxiX
Mf0ciYJJkBLpWUf9BtOYjSEdIWJI7pJPKUH7L8qHlxBNgW4THZJHqvUuAYKgmBUPrXsvhEVIakx6
k3ttPIzpstwWOSAqyu1q1mDo5NtApE8A2YGQ7J+ftoeK5ykfz2GRblHCvIZxsDb7cleTfkzn6R3T
OJm2TkX9d/uGHq3g9eUdn5uSym8ibfhPpl2SVOUO8To9t7Sgg7AuOoMqJXSAhOJLABVi+/0nHQHo
1L1ktA77iG8aYkE6BOuLWfMfUanfZqdDn/RkgQOYOoKJGLEgOgfQ2WqGxbfu7Vy+p4hnvHLDB0nr
N7m1acRPFubfKm+YEpOZyJEoal/R7qRV/F7K4bGEPoiTGK9j8NiRfosOGelVCM1FSjUKVO6ySfDX
nM1tNtzdrrp7c7nOI/oe2DeSodz2w6/rHxypbwAtth4y69Fbm6tUvDnxWoS/Exof/A+wbXTA0mTa
JuU+iKttqixgmEOkW35MMVnxuXGeKEBqwnrbYcFoSTFo5xkagn275WMl2GAw+xGBML/bksaQetxl
cU5ypKSBBOmMzcMfImyqjp0IjiBYjp+QaBxMp67T/8gTN6EejfQeZ/oNyuCuA/OOQXAvuHg9/VaG
vGw8SHRSGcRLQwTTbgNxXX9U09VExDxMB9a1le3FyzhJlmMzgjIgHI/FsFPC9XC2gRgZMEvEiD5D
H0aIQ5oSJgq6UOrv4AzBGCChC9ArJhgIBrs+jEhts9Q9lk6yLQpjVUMbMOJeo7pcXxLkbcI9oXrF
fL7KqQ6rewLp+njjTtNz2mjbouMXFAEK8IH50RA1tZ23C3QYmth66VGj4xL8rZVqjvZGwyeeP8Cf
R0d8mn83FdGsjkDEZrSPkZsSPYaZaLCwKV5JerLyH8p/4cDepMhOhFqRdwaHnzJ6cP35ugOlQrwT
yb1e9pQBhSCVWPrEMDTEG2ddsBQuatyoh8ccaCvsnw0EYrJgjHY0RVHWhIlMxFet/Ty5mFOwyeLC
hJF17YU9aACpn4L9oOup5YpTHCRT8hVEwd2j1aWaQrwvKGTKCNGAcUXhwHnQWc4Ob8bSnyK41ThA
eIZhjnGlN37ho5kwuKlj1B/k4QqeoAhQAGkOPtXMJ3ZMNW7DmpHjpyoKQeX3DShefFPF1Zrh4ht0
yQdCtJKFL15zDbmkMNATU0WgVQ1vOydir9vu29QIJJPzNmFJnEnTFNMiCdBZ1joyBOW48x5T1IxU
VW+FTsBKgYybtk9kS+w5RA7ynQ+Y97Y+0xABO4RPyNFYE92MlKw5ukHwmDgW2yaq+tAGuMFwwjLM
gAtQkFAiIVuOClTsZpQf2rzb/Fn8MIfa3CSjbazjMn8SXEFmHpwNQFKMhXXuUpzCj2sb6R2l2192
WTBYGxm8GDHdYGDsALKcxtPAq8DizgRC1gQ/Hp71ASi81IiCRLRe1SkF1ZJkHU5+FEM7XdzjcTuw
k+vTlSS6o9eLRxQiq0Jic87p1m3OJPd/hhnPnZ3sYllBOE8XKnc3Drt2n2LEQRjGWzpBbITEPkW1
IMPjVQKo+GQ7kArvZgtXy14IYVnAwIJMqNeXcBYx3vsdzwsHfJocsskm3xcaGnIp67O1kxRbi5cS
a1RRTMYp4wNltu3Bl9rV1l59fjyysnMrfY5DthdzviQ+Hx+UVGXGI07Fd7AyGRZJaD0SXf6ej9gs
je6tINqP7uTC1Qi9wCJL4qoCizFmcdLtkyHeiAC3vjKzEgxbaXj1e+OhHlg4QpsCxel7qD8tGtCI
M6RVxFoLNZnuphzieYf+t0GyaNtrja+36lVF3EpNKMbgvI/zv0nY+zwkhe3m29AaIRktLlnd8bDT
cGtL19piE8wrC7nRcMVvvWz8jzYwXlwMT0WUbluLxP3v2u9eCpb7voDCENqfp74eC1WLAQXIlk4s
hAqLdWDcor1tC1ISYpKJiJ/wTGfD5fCvhB2T2pMD7amuFRf1i8uZL4iEmjwqRIbq6FDQq+d0e6u3
mV9h+WH1EOyT9Ry06Vl6YK/2wDezp0uXAsbbj17dcG9+15H9mJo/BAzih2WSLzaQGM5+xOI41tEh
mzlLWfatDm2RQt1TVhy4grBq3wlq3ExoI10XKaSX7+EkUP4U5hd+SLJDjRwdMn7tfGSUVmJcsgtR
uK345fowOhWFunH3Q6upxgsjTKKN91rzBMZD9JsKgRkIUW6eZ2B5zXmva/HA1PtVK1TQ6tfdxKeM
Zb+2yba0/ZpiwPIeguV1Pc5KN7vOulyDi+Nft9BO+TyidlaRl9+9WnLYloNzDpRryTHbG2LfBmmh
rz26oYYsKBjeZ2MG9wvIPZ554Zn2ornZczAw5s3Rvi69x0ELntVP0QA96TmanbtTrjuGoVY4v1Qh
4tDLrF0lXgxIRpWAzrf45sWuVHyQpNq0n35jYb1P5EVbDSXYELBVjM8NQ3ETesdcc3a+qNdaDCCG
K8sEqBPtq81oGnXyAm8oA0rpqjNh3xN8Imph4Nd/enUmQqUK99nwbiGIEuA4ApJJ2WldGzmU52CB
5dxOX/w02eaQjAr/MtDkC5ZYV0e5x3vIJZeYW4J4AdMGuVPfBi1fAhUzeNeIlrs/QLxGjLt1KjgY
PuonnSX0tZaU0dq0HbwLkyJxugdsqtSFv3VYorSCFBLCt/zCvVVe8tQMLa7CeTEX0U4iB9po3bBV
K9AYRb9o1EB59CU79ilq6OujksiuwkfLKC6ZDorG9MS7AEzhDLu5BF2xSO+sYUQ0x99MMTLMBuKI
HQcxjgGXLIP5z1Vcxt1iDHhiAmt6wYy4cshCUAd7zEHvVtNT2xv7EWScashlWFHmmQ579ez+AYWQ
5wHIlKFTT9ZhivfXQvYrX/8i5ipCHk0A/ez7J3VlOgxAIMK94cCReNTf+Kh+r62POMTVnRvOs7Um
DQoz05FOy+g9ANrK27trmajysMFK9oCpy5WzhjHmu85URyW237nmd2iOQGg4SGPAGj0lVs5t2Ayz
9E3qFjhFd51iDLMxIjKk/aEcKdBgdT2ZwWeve3uZTU+xb36i5vznUdarg+opVMhPKbCsy5/JRzY/
U6VFmxqBzxvfo7ep1V6Bxp56o8U9yJLo+NCBOmfojMzRtuxbN+e7Oi2uIdn/A/NnLM2nyUXNWnPJ
XSzGdYPFD/DZ6N1FiSLHRZVVBvVRxZCUBqcwlXLMWIq3U3rzhufaYF0M+CcGOrYexWRsoEFF9sMR
xRkX48Il9pCcY5kiV0LgpcJiHB54mv9KEhTO1ZgRuIiCQl87jXe2yv48s5ooRpzk/Z0Xg8PVkPqz
hkMObZGloYDQHoGKlpqghQPjgiXuqAhFZhx6U+dqVr1zvqIyqCSLEbpCoiF0oFbGdbe+iadRlDdn
bHflVJ1aOo1Hm3/lo72onGdhuacK/1F7CjT+8bPvGI+Tke2M9l8AJ5vXyadFaC1u9H56Ra9JihdS
sbb01ipBIjfSbVpTrwtXY7zVcXjn008NlZL4M12VNNm4dL7TEjePZJQ3L+lMmUEkjyztZWhsE6ir
JloXR6spiQLELa/HOz2uKSt+9TKk5ND3/sPM2p8AcIu0vBfpZ9g+t1VwLvFQoYJGSpY7W4MsbZN8
oXbKLvqIucBZumN+8mZxK9AuuBNhTJhwUK4vBou4vg6iIjeuiJdWFtowuDaLKIMegupvJ0KK2pDa
ozgoS0MfTHC5QInNtk43at18g+Quvd47OFQJhmQoS4OFDGpNCf8UhW4bA+KXZhnQ/D4SLgaVEHa8
DBOulP/nUBtLBa5FY7JD6LK0bMIie5AHIgAsEaw87QZL0ECeEITnOf49bF6LWWxmbkiHENy6k+xo
ztanMKmV9Qtq47UTcIEhPIYZUIDtoL14JmL+Do2ohlYW20J0kYj2Pe7phA90bIideqAyl1258zap
i57tNxoKwlokOlbEftz+FhL3MHzGkrZV9IKmZAJPeQyHlRKppjrNtRhDJFyhx92ghvSaXnvJfTi0
743zF7q4I1CaJJpT7l397jLC0JZ5QHt8s0lwGyWEEssd6fkPUao/CubYYiKA0ow+IubaOZVK2vsA
0SMm5CL50ochKQHgUnawwBnQoUGIbHVC4YOXZjJX6AWgLWPx4hOdIqnY1vQH/qKx30q2nAGcXWkS
7FE+/+Y1XZZmiimIwocHJGK/PrcvqGC6DfR8U3qMFjGqCy3zd2Np3BTIWzLZEj7LIZtByMZnARn3
9wMYiyYsT0oKkPCBaKtkifp5CRucc/0Qk003/M7Bn8LuGWlgI0jyUBcAL6uPipt9GvqE4CE/6zqb
boerTnnz4z1JWEoHiHBr6fcXEtj5RXbNiwpYUYrAkgMPYRZmPMhbwqTANZR8mXUuomLMOf2l+GSS
WkVzb3vkyta/kuHJK/WTE3anpm2PAWDAbAX7uJo3VvzSs8YQI7EuJ9Jup1uXsdvbE6oQbZv0752e
/E6IAoZtHRcrXUfcUlTuYkagKvEIhiy2tREBZM0+auaZz/p4BH7W3ZORTXfPKz5UNTUC310bEkAD
RWGZH8Kj0yoHjh0yJBLbJNrDACzKhM9v5u8nc74HABJGkgPGYc7lZzVa1KvBG6mHS5fztXcDRF5c
stTFuNGid/K9iu9TxD9p5Ls5IVcNMXDIeGoCUDXJrzY0p9jt9j1HHWGOBou6soGldXgosrMTaIvY
/+ZBWRIMuR4YQoAdFwRLkLDPNAp7mIXJQztd0IeorSUAdp1qklZR/9juaRw/B6faqCvDM56UeoRP
A+ehR0drPwxrTz27EiGUuxrNu3r1URCttRr+ztyGE+2BXf46spKpj5+SEg1ULXK3BSzhmYbtFQ3s
NGVAlnXyoI0lgvsQ4YUlP0qmPxueDKZNKaw1lixbW04ENtjkGdQnZ2y2XRssicbkvsBEuJ4M3H4Q
NWPrnOsRuwbHmGvJJy4OMpTsS6jndxt2pOrl5Umk2l0JyESCRYAAaRRdIcoLz+wI0mES5OJdKwNk
bLrsbgNqweBFMIWkdcVtYyy7JPjnazduL30oNhCIEadu639ramBk62yDi885WCXawac4e0WOOrYP
c01WwgIie1Z/nywzfH0lV6QkIMttv+Nua48cqhi21YWcqqxz8FBH048VH+k42ZelgQxVX/NhMsDe
o9jdtt4PF8CD0vMIVPIYgBiZfXw66J4S+93unfU4dgeV/dEc1G/VK7UfDLqbOkERHhM/GBfAqCCx
HXm9GuKWBzK7dl6ggrC2uvxJIn/bE7wpuvanM8AzciM+UTK/SQ3/KXaof4FwIIomJ5IaV3Svj9/Y
Qh+xjt7Vn8cJJ/JsYrlh/HVQ+wJZ4222EXK2df/VkcYSNuNbYdBfQJeazs8yg3jzsnmBz2GBcgI2
521yPto5Jw8n/iqzdCfz/OSPgMF4lfcReiwVn6nX5kwAHsm76COwsESskWD1cb0ro/rkEYsWMqjb
eMRiliI7c75cdXVbWJuxINLqKPt5OZt49HMiMDFNVQaml1a+Ci06mRieUqyuDelmDU80Qs+jCgFk
ZozAYrcqvH9+p1aJ3jk18ib6Vh1qMo1edBDyoUc1Rcap0/+y2D85sfOdltOCisGNKKa76dMa/k9w
GrQqbWjUKOj043MlsnOoFuhmvELaUJA5vvYaOiHLe8zy9twYgiZzGCpSe651AFYxd0cHI6/ZNY9R
Lw6m2ff0lzsLIk6TsltiVoKrpeOi0J5oNSEXfugYGoNlQlTlQx/12PQspZulsSSvHgu9RtNCrWgx
nEm2lPapQOVE1dTCxO/XyXLRoU2oJWFpuLlUnnDuc44MXyDoDq14nSsu9ESs5tZajejJK1Ncu9H6
kj8xsRshSF7OZSxjHz5L0zdsISfXzw5VNS8ifaKBB98GEWh12+zS1Lxn8b2j9iSqF0pOMI2mjdeD
XI/U7Dc2a5yJ4G3CvJJMGjE+9Sbu46OOIgQZ6feYdYsqjO5BMhBbhNmG6AAO6k+t/mxaHzEjvvIg
viKEJkj3X6qffXPvwJxNLrCoQHHctnD3pOIUur0siRmYa+0rpupFOOnKX2i6dYrafJnV8iiHa5Te
a+9fGVYwy92y8Nl5aDlvhE6GbbGSaLXRYQj33SfFCfuQewJ30gj6LKPHsf7W2yujg2YLIpG1tbpg
IG02hNJwLoAdx85h4IzX7E9PkBoJdpFPb8NQ7jqjvmnGKTBoO62aje6jXTmY5HfauFq0OfoxQ3c5
wImQirhVMlizp+qGKKoEyKbU4Ta9bSBIFOJ3PyInQsOlhLIEf61x68RQwoFvqaVkbbBvTwSGJRZ9
AV4en8PwL30VNdR8cNkNlQAnd56tuKeBgdCoGu1KRIhwyOe7T/WlrZuHHqWSQxQhEhpU8mUdvU4Z
nggIW24yUYpPJSwbau8hb4JzlF7cpN4Y6lBmTcbFVlbVlnGb9C/76JMlJntAGngRddERjNXwdLDx
LSNmyjK3PwTpwQ9Jzorl648aaA7nqK6NhzocjmR6k8R3RdKI0QFqjrFWSntr1qi4fMAARgQDRVMC
dJfT+pZ0hLkw+xS4L8a5fw4+FHiO4jLSfEYPC/m9tRDNa1aQHhYiF5fXBNmEQWrkTBWWEd56ZQMp
9gDYE14lkHhqcRZ9xfMdFpg6BNGE6dZnOS+y8j4jUJgmZ1elRx+JTIt20dW/vJ96yo4teZQmrFcV
T0v18ifC1bzyljYZ8B9iacoTcgTVgkBV6qB2KJpCYitTtzi4xURGCLfy37gAHzaQzi1usVQmTeL7
LmNGDDYnAtyjSQw/ySWPGWo/exQnvr0DsxGxkcjW2hUyRxDDxOukxiWHqZw+0CCyRfO4d+P7HBP1
15Bqr0BYh8OavZtCt2gjTVRtRAmYgX5l50yIB8aOvVeQY6s524wBSS01bkUu9EilBI7/NqTRRKBL
QCPR2zWI8/Ts8by1ocEkMj+N5G2dWtv9nXu+WRHq65L9xGXGb714l+Le1wYk54gyJqP8nFHGjqZ2
VFgbBjlE0qi4jA+tbS8d0Wi8JrQXKtQDsliP9uoT2hc/HnBpHheon6o9GwCGdRZscgYmkju9veDB
0KtslSHeKHztgOKYVBS6Ksn/B/rrYGthYxUsoYRZ3kjvIwBhSLJUIx91YvRjKDktZHDrFwnB6/31
ORyVSs3aq4ulwzkIPY7WDt9CMfTrlAPS4/BWVg4bcrgd67U6NhoeZNUHUCPvUhca763eLTOEEhlT
jgHpHrrhG9ln+w67WUB4c0zoSOfQHDBMR+lztlZwnXyA4/mZh9nR7I3iVyaC/JCtrrwyQ67J0dT7
9MHay8rbGtlHOOt/v1W/IrsQRsaAvvHhFTWSkOPpyS0FD+CwY/CJq2wdxelqRqJiil9o4YPaFRSg
o9aiziJ7mfOzCuV16k+ES20Rbq0dDwsawlCqCh0eF4TYQlsNdgbjLZR0Q5Funqw2PeCB4xCWEhTr
fga6SnjsvH2nZvySLCMIKRdFTmnKbYd4bJ7HRTVK0tX0hcpmCcp+QbfaBfQtKrR7njCN6WvJSCwz
JqRCqvo2XCSO12yiOn+aO5IVBAHzSXX08+NoPBk1nxibwRyJ/qBnL8oExPoG5r9EDL8Ym5+CgJ7I
zC8dmYOjf45ygZLixaux/wL7BMQWELTVxpy/1XNN6Z9utNtI85YjeXb8+asBS5QB5cmMfjknUU2X
VZoejJQEE91AR58cqhmLrrOfbXIx6VBwWopxSbE112Q6+bq5UoWvBrfE1DJec4/8KdhZCEB/FpVg
1uG7MVY7ybee+2w6eO3FbQTZJ5VnV1RgXxhUVFhbp/EkjKnzNCBrsuLs2xC/klUvqbUnjYvPTDAh
jKfGERjjqUeCdAiJJ++mV8VvKQw1c5uVAvLdmZAC1ooxA8aBFSFj/iUtgTMzBit+ITpIzYjryrTh
WGA+y0KsKst6GJ13I4o26prPSv3LV+MMOK4PY5mbH5kjn9UdmiPCRe+4qvLpcXKBBeuHMPXYKlVc
C4bG1Cm2U3WeE9Z4RaMo9r5qokNN03fb9E82BhdFNXRTunFQc8YT3weKx8W2xMTdJ4QMIHjvMW8p
wsAqdaTAglQFwuZH4mSN/pLP/qcerq3wUf2YlYx2dRmfqB90ouygWJgM1dIEzlFw/KupRjhETSq/
+b5Rqstg2BiJdmrNdoug8sHwGqRX9knl0qn446AB2WVbynGQD9FVy8SzFWZHr/wdRHSuYqQLRJWr
F5vRwMV5rV5rU1B1w4heJeglWgL1/KslrOeM9CE3sl9cmGu3QuCvVn0UPMb8j8rfP3Iswys+9u5V
nbsKigub/E3lBU+4dBwF58IZJOhXlCYClZ4N+d4cWo4qJbBQ74QCtflcUHOLeDFaMsmYrblx+24Z
BWzt3YiMwDbPHcKwKiQ4AymCru7vq4a0xyYcEx1eaezVcpYVzHDkCk9ad2CcXGBOCD1nj0dMrXli
zDkgXrSxeXI36oEnLPnBTuUpgILyuCObon7pYVQYCrvuWZ1DI2Nv61Jsha8D6jgitYJW4VXN25BB
Tmm8/JD7YeCLJqzR7EJLnWo1UXxJG9cfSdKk6aIZz8KviiNtNs9RhonBJQoY0KjWA+gBIsXCte9X
n41ZI8Gvz5n5oWpq4whhv16uR6iYCO0KDiMPc6ECdHOgGxUJ4PNWR0H1Vgtjo0TJ6syzQXF1Ht4G
RC4qbG4+0DjyFyHFZSG3fdFDRLZ7ORM53OCBTF+JdH1VPiejIKSsIDop/aeGYXVXCQb6iTeVmJpL
UTX8z1lc+BfVt7oClUwdbkSv9A1beBVz839L7dNytVWUW6SJqLPHuNS9tu6wuqAnP3imePWoZgm6
g+95izLXvmSKC4sTBFHwqeQqSZqYkfR16MbDPGaQsMBHgBFzzocVpj3gZaT9D3NMlhBOFi17AeMO
VqII8BazGi+/nv+8E3sF4hRNtg1sQISbdKiP9nivHf9HAxlMsifcQ1nArznmGfUH0Lx3xbgnDEgh
h6EwsU5L/w3sZle4KAER889oBqXNyIUArPLikxp6XFssL10+HsLEWqkEXdEjSvGo2OTbhi25ZKwF
cfNOiA5cere3KDcirFVxU7o+UU/85babzn6VwWtqGXtMK77mc5Vnz2kxPei2de4oNqd+Bj3OTEXW
eBxGXCxskcgqyAKYNgId0hh1J19lqkc/NTRLgqnM5tTJ8VxcoLcVl07OJN6S5yKFfMzMs87rNKfV
iK2+7HpOIW09OOFRlf7JabiEAUgzWH6HCF7Kla7CpahZqSJODiDSJs7X1gzokHzOVbFDYRsnGjiN
fcK9fkK5/qDsR0UrAfO9X6y34xwtVeHYBKotrelald7KC7wdFOHeworHciehJOo03+OtWNUWNRUz
kkBPKc+QYgbLYsoAgd0znyye6c+wpnHkXgQ6ErPhBm8dYNRxJucFcoY8V40eNPAutwChNddqBSv5
qFMqAcarSCnBht4z+fQQUjOfXjXx+IR65UxCjGSU8qarNMIzCmUTsBvaKN0RXc/pXs2b6itJLDqV
hKWwFiLPyu81DPXMZ8/INRj3lxSXHYWQEjh6IuIa/YHkAo8cZCDRNmVpzMy3CjnP0OYbA0cFzoCV
kj4kjfcTHmxRrgg1WFQEPZDZiG+A7DRgC6W8j3iK4ih/MlXomgWlbfDmdGP0jvrjzaibm5rBZW8e
sihaO+x26iaEhGMP5/GkDKy9F/Ohnm2kWiBpfH2B/PSikx3Hp15JwpRIQb1ZLioFcQvRhqrZLOSA
LvJqHdHH6Bs2yn1jbSMQV7/41LE4Qv6W2DFG6DTZe36BDgN3HcOM5tkxcn9IrVsHoiPFDSmypy0G
Rq88pzmKJbvq9wglWkwYXcLeM9o7zlxyl+dtpSCyeNqqF6Y+mFmIZT106cRTeXQMkPPG9jzmjxm/
SyLQxSRklHHr//XZk2aOCCYnBFr9UIARfl+ssQGkM8RSQvG0tP/lo7U19PllrMdzXk9bA4RRTTsm
BKGila30s/tRAoIcalJP4OCJ5FrOzP0l4q4SoFeW3HUjqWy9OlCAhgcH03i91xxKeU45864ii0kB
2yqNojEVe+YZ2aCo6CjXzSJrHwnOJPaUCaFXjZdUvS9qJrMZsdTFTzOU+m4PeVkQ70ONRWhulLlZ
QjzPU/nNldjxknVW6BEeruRB1ZaBa53USQ5enUrSvJFeGDqXUb8nRGkFI9gb8WGcQnzLX+7IkJHb
2ya+FOxIqXbjXlYBJjlKKniL1Md1EB57eA8xZxe7BpoQysb4GyMWCcaXv3O6Fjfov7VZOtSSP4N3
rroMV1O8NV3o+Rl7PJJ95VTj8AVIIu4Gbtj+lKOLHpcqWkW6ZkeFk8ctYhnqJrRweEzX7F+QtKh9
CgadIPI+XWwjKPkCjG8o0kb08oqwUqDzxP89Y3DzCemcnm0UxhQyNGlHIu8i7gpCuTtQwHChXo2C
0aWQzz4gs2lORx+/aOMpKT8GVK4mSjVxQ1gMz4qpyDVtLSb4cO6bHHsjJEkG6c1NX/sfOo1lBF3t
gL+XiUEP3Jfya7vidbQoBVIBOhZvvfq7Bvkat6fuwjooEVCPDZJ3yNLfMpomeHmbDPHiRB5H3J0m
918mSh4ffxFAleVq7SIVhcQcsKQQxpQ3L2JaatxfynwQD8NcENLsNmIlmD0iNn9ly1bLpo/uW62l
ysg6aca6aYBMnPhxnGhsmIPNH0nt8Hgm1rtJsvTMiZRF4i1moLOba1RRhoAPZp2Ipwhh0dNAWDWC
esJRLyG5RkaJS4Yn1OfCVAQ0dTWLSH7bOipw02GqIS+MXKSu5s3nAVZ2JgttD+m8iwHZs9rgSoLC
FCCF1oMT58XAyuVBJA2Fc6sFqgTa0cMs3bh6D/eylRgJe8O+KmjXB5T8s2sPW4vCAIW3KmWFxRwU
E5BZZ/YlK1EY5FeeVLyh3IA7NRWNJYimMvKXfbpXg1c0u5huaNmW//RybwEfqs06RE8Z4PVVeCUS
jTWNyJuwCztmpKXmRX9K0OY/SWfWpKiyReFfZIQDKr4yCKKiiJSlL4RWWQwKMk+//nzZJ+Le091V
DpBk7nHttcrme0YjVvQbxW7vFnRSiEdEtY2AZZ48mLxDbSDcwDelzl7jTQsWui4W60+Q2+MYNaw8
tONAtDTghWECPwuJrmfnIvgOCTSiwncbpOdyEFRDeqsoL4OSk3x3Aq3DwKavEBvphnYr8ILC9C/H
FfLDj39YlsCFYlJjtguwaq38ewYYmbiX7aIAPVswMzKhKeVzr1NUnwkbot9mmf2B/tHqjvw6zFR5
l42+RerQtUhLQfYSThurSgYojh6N3wPeKv+QZSQmQyUZvzj7UOUC/ifMO7WUhDMmcnifDjCKevsZ
NkKWCaCpj83HnYWE135VmVAPitKTkHoQSUPTy2Y5f+kJdVeGaXVhycHvPRKinBH5IaCxvu6tqiT6
SNrnZNjJq9BcEjPK1TkB4twj2hIxiNFDzsN+KltGBIvCyWMKztiGWvqBI4T0MXoyp/Fv9BVNVjpV
ynzsA226p6XNsJzAmpLNRUt7LgNIpZ8+ub+B1r390emznGL8pQ0SDy3vm/WxLmKAxTJmWM8by4Et
bmSA5yjR55RgxfktgXQLdGH3hlKlT6HLLEFcQjQ7qv8IHgogomgUpJApSZzS2QiuA7VdAtnDXYip
pXQyNVZYm0/xR5dPryswMxSSPnTWaHrALoh2OBwhlJ/vIq2uMFU+qVdKAwpozFqWt5+xXk+hLpak
f4GGiIEEvFoU6UIUCAvgGAInJZI0Mc0nCp4+az9DzWoyOpN/0ruKtnEt/4v2xNtFE5HiQo9SMgzY
UCEQUpHI9uXPdAU7N2jbMO4pHCV6ljHXWtETpQQM3N5+0dzww8EA5G/6ZeeEFKZfVFpFoDYN4YEe
F2GkylR9Eik8Lhi+Ypp9NR2MUMaPpp/0693WR5GEipgJDvV5XJvjRfzVp/IxhwdiORu88mX4YtKA
KeZhOfsWIDxp8MhYha+T5U3+vrGi67ph4IhoRnrHxvIybUnPYCoKgmtdPWJQnQL0KUbq/21QagZA
SmBVXyexWAxHLNOEuBhaHVpUabkWkd+LJ7Sgv1sFDG9QKRHF5M9EtnxwD1O/u/yDuKc1AzIfzhbk
tkW9T2okavFogyyjijhG+yqmu7fYfojtxDPCOQ9p60KT//g05X2SZpvwRWlYuNwxWfeMvw8DokJw
wNMCnwMjlcNAXUIiJZx6JV1zetvBVIJc/LNDe/G4TKy8BBQYg1eYgVLocS1F9LFT6J/otY9HyAL2
/1Ivxr56NMKaMZ00rTjVDS4ihiMHawWqdmBRGuBXovoo3E64jBgbyt0YqOiMnKTB1yfolIyqiGmk
DM6GJR9M0CkaY2ZBZgvNXRsBmhPC46hBbl7T6W/fzI7LeerG4cccLf3v5tOq3VRUC6+wke/a9+Bk
KwaLxsnMkYsXeSlzEqgBtLA7KriT8JNZMCWs34DOEGCz+lm67WP50L9DvVi4q4jhAwFQRSYRVW2a
B9HcEJQhachth76WZc92MsBQx8QYgaS4MQFpTt9MKn8D+diJnHpZPBsksCdUhar+Rxy6YCHRw5dt
P/84VZnb0TTVF3W261Jyovo0norafcOWfUGbnFiIjxCiBoy0i2oIJC7/UMhR8wWZrSbEZ6NsehBV
PsH/ggA51ZO0ZZBfcgLMOlYsoXw3pZ3RR3BufcBhvYAxIrfH/MbuDehsIaXGIMdQHo/A525mWWaQ
tyo+VF2rKYfxM6Ip2YLRQGiX6HdUAYKOgeHQUamZsHgxnEd+DXlLnOkCjSPkzFflXsaSyJSdUvo+
S9LRMpN/hA0WiNac/hr1X0bWJpBmwdKSkmmuaitNB4ScwnU2gsQA8QAJDhroEapqMCbJ9xv8ovi2
DLm+0U2shjTOtf7DpOW02rypddCR01OkcEbHEsxqugqhrCoMSKcuBSZHRIMLVlZe3aTX1Oxl6p/L
/CRwL22C5u2ksDP4lTNCSGo7wSszytXEEAiBvKAgFKL4isT89KW9KXWJHwkeiNIfiDiZFKFOkL8O
mWCOoWS37MjxyzBxwMZUKc9iDIdEMfucVquvHu3IFAcRidg+W+gTH9OMKLtRUfzO88XvJ56bc6hE
XtLo/mEoDLYWJrixWQWz52Lqfe5bn4lv9lSRmQg+CzgKJv/Xj/ONBMS0gyG4CgG0YyBQttggz7Hu
IKtKQeJOO4C0DKu0OFT5EmdzPciWoogq61JeQoc4T61C/qxnzaGjG1yX7ZZZNWqJ6yynC9R3yUtt
kw4sDKxNlKu7yJwxMEFOKFptDb3iFisK57cOrgiOSXA/I5j1gc5YS2xbMGI0uW55YugGpgGq06Od
wC9ENNDSRbRpmwrsM02+Lj3WIxgN40FEIRuRMUMqInqv0/xtCbIiMR4ig2qZ4WDmC+E7SRSjguGQ
PrTcxK8YgolaNIFC+K6hxOmBGhCewFkDOcrbFvCnPB1BdSod09dPMs/AxzTWazQ9RDlgQ0TpTtMZ
pXeQTTH9CRlEWQjrEm0nmeediXRWljnfs18Gwa3EH+ApadBhroNjshr/FmGAYhpzUMglnJeVXChv
RvB9ZqVOb5+uKuWHKg6sZgVniOhRJCBz52OGGd+0VIBHqCP+SSgENU0U0fas0Xwv5Rnp32zyXBT/
qutI1pTrAY3Md8tOhJerTmeceU4CsmT6IL+tNIALKWz2NEn7oa3U+SzaFN1Kr/FGb1xa2f+lpKJh
t0ogEy3X06xS63bCc2jOUkAcECw8KHyMuEW/ieIJWBgiQuk6wyXOYCURo1TEQgl13PhFPXq+tD4F
/H4ceoJdjZBh3TOvlMBVwo6XZVq5k4KCDIXgT43HbF5Lsq7UCoYV7mQKk222oa0+Cea3oCy/A2bp
od/Yh5MlFUpq6tzXjoGRntMySLX7eb3guGTfvahgvljQSG9yaI+k6UHkm1Mxr9dupimClCP4Wuih
CxyJ6FkvOHxhDzUNkAIG+hnaQtxywjhc4eXlx+0FiKPPJKCGSO58hMplFOth5q/hVEPWU8JwpO2L
zgZzW1Na1uPkvJrQJJmvytPrE3px78zCFwD4YpMA6SC566g/TSmWK9ARwOswA9Y6Fmo/zaaMamcy
giyeMVRxnVAy/AWkJauw0yZiEKCgBkNzvozrI1NU0OeBqG5SeleUe+f1tvs0piiqDk1wysY5iOw3
APbGpDxmdHnFPFZvhPUBB6BN6Mst6eJRPAvpk2WfkRKzq6egZ5YSIztRS40ZLQhI2OZ8Yz1v9y9/
um3LhdMz75jOMzOptgO17gIuJWhS4cdfgt6cbP3P1OxaBNLDJ8IebP1l/RV1NBA7KdYKdNWVnHVg
ULeMqduvNtgx1AYSGtdEkVJ8KJl6yIfmUlDuE/kZvaI+nJvpyw4Y9W6y6Z52iB4GvVHk/i3oV9s0
DRx5VroNM/MhYs2jDCBD61+LqDIG6lRl/H4kb0b5AYBGDVl1NyC78pk6ouHdBe9b/prscvqrcwos
QVftY3n2689o7Vavr+ZN4gdDAUg5GLsatxymjkgGywnqw90iNBcTajtxbzKkKmzpKJY0UxonfxNc
rXAKLesE1sopMjR0mxbfBB4CYT55/BB5fPjB8r6LsxznziuYmzUZfbOgpggwyicJXAAbea0jOAoo
ABbLBlwEQOJ4uRJ0YJNBdkAbzUOK6ZiIZTbma/gT+cAlyIg2AfEKYlpdTNR5lSPV2TONNzD+kcKs
W0hjI2FePId9pUO4YvA383nIBgo3Gb7ZXzKXzwqCwczkzOzywU24trqkBc800ABdzOKz+pcYE0Uc
YW3Z0U/vJ9FtSAe3ydaVF4GWKGbTXVCP99WMSiWzyaPJwqb/N1E+pKVLbOCyOy8lt4tfzlR2UFpw
55zxaXPsws9XGj1jKsyjOVyv7V/TG8CXt8u63C0DMA9GJaOcua67ryU1gdyCWn2yYkDL9mVrAc0c
8OncWp2HXKNLzicGqfMCGAJCi/xRMpjLxrrOF2up302DHetNhZapfykjtwcEtKk/Vv66vmmbKPan
UdI7kJJw+6LLrwZa61Q3+FtoNgNh/p0IiSHUVw7zbIfyLbOqSltDKKgDGmruSE70aKjiNNB2ZyYU
3Y1CJ5TKv2bnlaQlDPHvqX/WYInn9qzh1piZP2G/4IOjWYwq7WquyT4zOmrw/Xmp6Iy3tGhBrVFJ
PE4fUKuRBpMk5ZxegCqZxr2hsJj4FAjUCmEaMEPTrZwfSlp1f4iGMKcECyPqU9CODDfoMmdzm3DV
Sl/H1+Q0Cw6vmBoQXUtjBZs6NVygP0wc0vFfGNTYi1oTvLvtv+Vnes2HtplKV2YJGANeJyVUGN6o
r0E09TK63kFvlQFeQRXJdoW1dTL6e3MGJgvUc9FrHHbS/ECfL44sqaj0qP1jCBr8ygzcJxV/7qZd
QD6ySQFnEyNBK3npsZ3ASkyBrwYiy1wfdfKHyClof2E+WWDRtWY0jetSogOq5tCfjc/hLaNH0KpM
rU1Qwv2Zo3K/gPwBaA/SDErqLeBfBJy1TX4/VxIOEqMppWC8HuFtpk2e9QUSAt5ShxQd1eLWVoiQ
K6KDaPiPYKWACJBShd0ACIBkDF14P1rznasMRV0a7bwFwkX44PFT0Q8OJaPhSEL3VaA9YBDMbVKr
vUx+gU/iJJtag7CDXZQyN3VLn0gDEKrXVBYheUCmMbMiONBOlCeiaN3PzJCGBoYItIsyGok4BSEh
RxBcwTOwnVGIP4B/bE4J6PaXilY2UdxHrzMN1UV06QT9TKCUj+7pXz5Xbg9KSmrIrDhEZNyRTN9S
X9ERgfgYKQVf821QIxXaMVBakL5x4sBkvVS69tATBi5idk7mERStoft10j2UPevoUOx9XdrWpmaH
Zqq+PenCe8vDGPn5jWSWZuoQU2w+dE9cJHJv4wtV/mCmMC/zupas+h8SIpvMKncz/e2hEuR1NmuY
A77w/oE1lOljdIw9Xx30zHk7H7M1V63aP5Y8GXMKL/rDB5/LBWs8uOilQhXHBcw4JkfAtfyM13Bu
yLhRWGBaNECeHultdCknYglAOF2gXu+e5DrNXtwtz5DnCzKFLAcyI0ow8OmYUCsf5FPiMiC6n1up
HT/9BxOg6kqD6ly6sNb+icdSPDkPMOc1JxiFmic3iIVihI8K8xlCDDY5UgSX0krc9CQ/uDT/Mhzf
zvIvdODc3rBz8wcEJNJjeuGJs/7Zs0CoSoFHdHKMHXZq+uy3rI5/afZIg578ByeDnSEu/1m67WH8
YJMvuGeu2q0PlQei0GyMz2GxZRZ+6+uf9euQWszT6SS9er4W/2d9NjQVyPWf2X6k8dR4gbR9rVcb
CMk33fp3otdb5jPXlEE3SF/qNGatzijYAkyZEAOvjhxlAKEXQZ9yGO+mirQbm7CaWyst1Ek0LejB
DmA2dQoPOmpiFuVeE5O/huDw2Bnxqd6OtcxKb+M1wSpHNjdR5tELI7RT2GZivTd6E3Il/hxt58fq
Se3zlGiUYLV8Q9lv3RjN/sOGBGtwrDdvm9cbnJdbup9epJ98m6/J7TZgfbTQmen9xT/56kLPjG4v
7RjtMIu9ZKaGZIanwggO0aHaS1sOL/LoJIAerClkVqDsjvgUUz68LUoMTrtN9eBACHnKD6n6O9eK
PbfCrsGGHJbH8sBXHZeM5++bPfbsmHnMjjvtRbrgP+DMYE7Iy5xVrKTG2Ky88WPYZzfmAbfS9u3w
FqW/TC8vN7sFLm0fTlJ9ZKetvhZbDByTqQyaPJp76WaGr8YGLtCc6SX32PBxby8zWG8TRUI1PCHW
eqAharGet/ZSbnsjN5FhNiBQWNe7zM6sgHf5Byq5luQwL3J97z/b1W66TT3ZHh0Td8RW4LSI7Zk9
Q6fLlWyPZ2gAyCuc9ngzudYHTld7yQ/c//u5uFCYF1uVzfiE/YB/fWSKxWqF9Qa09pzoZLAYFHpR
1mKLVp0ZHMAvc5vT7fTSXxYXuAm3MF8fOuO97zfIU29DPcQyo7kxZsvlTI9waqXLfFPwlAHj6eyL
bf1Af90bb5llORRPFvnf+RQNmCeKnuuKRwG/JF/OhmHW0+PaJnt529i0u1V5PTIGa8XWKfbhbuKm
u96RH7hTHZW40whrjtqZleOe5tQMbq3LwM9YbfZvZ2yiFcRmF48jMz6X6MIMmc0wEKMiuD/+i20R
baSvsTK/YmxxmV8EHOMLJR0sNQiQGDZeqqHUdO9Bo4ZecRues+vHhdfwC2OA4fMvqMzOlc958qw8
0G3TE7jUbSXEuBQYjQj6sSlqdout/IDk8XWO09wuTqsrZuoFn4x4IIBSEZVC6TCvqCbQxwHjga2D
SFeZXSFR+8ov6Ol4nxNGhVAEK1kxBE3srtRH9J3mXuJ2hnxq9rKJwcq8mr5dvE/cyYHQRIpV9h/S
ebfJX3NrHNqvyYOx40TloVjs3umlcarnC58FqBFKvEx7EgXhk+F7v/Wb+RdmtAVnhbwdhy5UJpIS
3ygHYbtjqyNWQV2cfHmbu82TXUC5n3++B45KDCmqIF0rgVobyHRh17Pv5IQ7Cy7Ejxj8fF0fZld2
MGRygPvn9+zOruw6/Nnqi/lk8J+QZZ8WZzbw5Jk6Pcg24S5n184YnkzXo1YfA9SBocaegt+3aTVC
RTfmpxz6w4jH983w0tcL6F6sOtTOuQZWnhNxpV/dPZMx1iS0/MviZ/nFuf8cZngljG5/Ga80vhXe
vLmkEGSwhFhxokU8FxsUcBjOg52BalLrQifNdpp52al333d4U3AZgPZwsiwF4fUlcfPf/hxpk+vy
+vpOxC7v7sEPSZoz2X8O8b5F3rZT4KjiU4snWpacBKIAErpqLzMVwD0fVr/8EmcJIpZeEDEIbCXQ
zzosWekyuoRvVUexxqLz/XzalLD6hmGrvPyXbYYiHctVu5M9j5P0f7QrHxhAj73nP9hraG/z4uLG
N8hojDmVx97lOX1cfrO0YC6vtbcl2wSyFiOuCAAsrfEOHUe9UMjuryt7iTMBDmc1e5JvMpTD1xsH
kaz7LQZuWxmyymyFhkqyPt8Qs2xCb3VkLccPZsQgGN+wM8Jjtkv1mIOdH6ZQ5/PLBCtbPKMftgmL
HN+qp/TA2hHnLcwYo/JxCTP6fwvNSwhFkTu0ZLPdlIfg+419Z07NEd6bJUgY8G4voUPJzny5/UYU
b4UdwhlvezfbI9NN/HkrCaOwbPvsyZfD901BldKz2Bl4dx4rz4FQ4lUpqTO9xNuKuV1VPhHWZLfm
VDy7l57deHnrErFIWBSTmEVsEEKYJ5Hpp+L5N578yJ5ssexGUBOtP+sMyzHdhjes7b6y8eZP6kEy
q8eL5s+AWOSK0Wn2MwJVVdrlI8IuUWxxMeOlyzPj9ll48KF8LSaK+HSkzrzJfXRkHG5zeZsyFr3g
c7Fubyt03ue5Ntukv4Hbu6kK+yDhwNthyPdC4ZawIWRsZ7c8witx7W7hLfjhhEhwjTHDmRL7EZGV
Lkee7bH4Tg7yY/yovPTJOs+v3DCeBX4fnkdzWjxKd3FpH40jdphFVPOUCB5qN7SK59tMnwQ7mAPO
5/BkJ4Kyv4wvw1dj8wEkBPUR45DdCLpALJ6yE0NuRNz8C8VwhQys4cvgBORY83rumfC4kfX3aoei
C9q28mFiRcbKKU4DnKXElhiHhq9tWUDiRJh9uZ30Xu2DA5JIPFQvtUfX8S4mTdoPT6SMntJ+6eaQ
Jyux05wqGzPxhCoMrj51xMAc45i0vL+4EjZL/YBeimi4Y84e6J44qOQhRJzlgUMung8vA2buwtFH
goPBZs5UgUxnacBhUvwxdWZLl/GNOS4PtPFbha9mPz5HB+myMJmip5JZn2dHeL52lY1HGL7y3duu
xA6feKNzu2l/Y9oxkZJfyMG4Rk4YayvOMPkdj+qRdSRoqo8G00qs3vyJM4HBtrvNfwtInXJmiJXZ
H7Sk83ODWAd9sSd5DRDK95OcbXzmbxVquTQ0yU1JtnQ2/vjMISGRHVciA59fxyaP4sUxWmD7un28
/biBy+DKDbLTS7/rLxlYWSz2PnVmt9BkyNxrCeukdbujRHig/Ec+Q59LG12B9OnQkumRu7p+tjA9
rztDWgeHatcSfqTGW2X62cQXrCkiOckuWUM6+myJ0oZj7RYe5zVzmDRsnMbCND8KNdIW64BP+BxI
IJ7JYX4FfWLUD5GFUkrA1zYe8TqBIotafI8geiWLgGf6MdyzU+VEh/4BP7SH48YuEDLwWCqPTK68
wHRGUPFD9tZ5iwerz7HHEsye9S/+mkfPecCG9PTPILJgGoYQvQb0DiOgQwsJHZjNnOR5DvZCZDxi
i+JgSJ1pQ3P2b3gfZDHg5INqUcz0IttJn5MFABTfKK8fvCDln38NR2FuGICgxMOnyJfcZevdJs85
Cy1f2PKdyMZ8GC7AsAl3xVYQ1Ydc4Ya6L3YKwQRRTPeUdpnDzb2+uz2O0mTPdXZ/GZ58OLcffBc3
co3mhvXh3iE4IuUKvsFOAM89Q+jv8U3w63Dfv8R+rVhxZB5u/JS7fv2Mz5hcdBWQCgn5NkCzDuaV
bBfKEebgULsX+qO0zqnO0e+nAoO2N0kjnIQIxZKaF4xGKbQu+Yks8/lY0yVuE4IlQglmTemyTRT5
mx/ESAgyia/5MJgWqk+RBSYLoCAs0gH1m0HWV0AjMhPoywzWsXIDuWHCIHtG3UXnOQw3rom+K8PD
dN9etr/leZ3xbIgkKhgH8RXEjQsFXVLKSdE3/8oGBjpI/Sr4EBRCcOGNjP7c3asv2ZQeL5e34kty
Nzm3W8l8kxG0Lm7oAKhxP/taPCKexgGKPM6Tf2GucnaNed3MQ4L0wqLyYORLdBhuHHMWEjsDdw1T
QOUvbxCP4fUzYD7iLboYm8kTDc7d3Bnu2LdHcfoc0qe8ZeqGCPBNElyaNZ+db98mEcmW4kpAcef1
PSaUnyoY/+Ue7Y9tfSjZ7zbQFmIEApgnSdl1JAKq2XOEO/4Q2GEHL/m6scHVEqBi00keLHYYlohR
tAVdBGwirv8UfS1/s+f75j8me2hhGhtsBSEqO/NBFUnYyot8ehOmYHm9xm6eYL+s8bm45S7HQgaI
C62d9nKLO2nuo7OLGz/b4ljxUtSojlTP+PaJx6ErH9KlPeN+vNBZnJb3xfYt9iY5nYkZgzdd6YiU
8CO9W93Gu+TK5Nr7CZCQrIoYm/OL0yVvH57NrWzENQqRyN8VjGEeSRXfyEnv3gBglPYXW/EkbgFM
LEzvZP9ikZdXcaQJFXK930y/5cOgdwbxp12fWzP2CpuRAE9eh1QGPhoYtePqjFS7QySwD5+ro7wt
9oTcZPlcKt823oXb9oxMyhGuzPXkOjtyINZjM7YCVxi3ar08EOz+pR45FefKy54zNzSZh7DxSMCe
Q2W5a2A0J5j6V6J5/bDhUanELgjPyQjAz+pLeLFdd2MxOQT+g8SAKiimh1YOfnf+FV0BBdwH8sHP
tT00NoQqXkV+vbiUZLDZia/qbPHr/CC2IPP5JjGEW1GxGp35RH2xJywjyagI+qLNmxtGM/bGsIjX
7LEhyd/7jPzoiGkdCtFwaN2zy0D4lsBb9z3cuIAf6mku6SnLlmjVXhwUG2UNM6euyKSaCItIiHN3
8ttf2MRjfI3I6MePxvsciEUc+cRSNGxoqh3UqFxy/AMLRmQtjBrbjIPFX3iuPGD+ToWLhE6UDsi5
tkQvLo+F8rZXb9pte+Cv+EcOnPzI3cFjQ/Fh7B+xho0xfRQ3vhTry++I0Xg15lq+sEE51N8F4cIt
u/FdPGRxKskfcpeYCkfSPVlM9hx+IxWmiDLGrX5ghlMnqvkRuwu3SoDJY3qw6zDH/987BK74Ns4b
qxG0jGCKs4fxwMlN9lzf6Co2OEokbnPiq8CckW39cwQMN4N29BnKe9KAwMuAT5w3BzYxRnTA/GDy
OLt4i3/7CZzbdNeecxw//uGHwHSyF6a8NRnWgtzqCPf51wtdVIs9Nptr3ElQ6CR8SaYlI2EUEK27
4HiSn4oUsA8VMUbBnuMiWaDgB9u5pR+D3cQ+3v1H+etvuVZo52/9g7fjCkmqUSktXbwMH4nvW34F
P6xncxPHpoacnf6KuoSh7QXf1BofzRPuedmVm+lsgl68CvQ3uJTGFhfI9J/N5dYUuSTxEKgC8Exk
nrc43NBI3TgtE/rOhJpsH6gEKE7/Fg4eQ7r0G/bzDXyNQw0U14zT4i9dtuax8aGDNyHYSC2aSGwE
Egc24B+VCDYGyLrVM2BqC9dL4k8ln7rUbe5NnjMPIw7FD/ZTKELx05c4kb6viRpGp8gytCTEud1t
/OAnXNQ400jripdBQbvrNuyHWQ2uhTk9bDYxOY4Z3U+2/ImMEndKjbuEfFrEixxyUv45TG4PYl0Z
AnDAoaU248uJYgErcB+FTtdQ/tcYojeFDpPQtIvXr/DIM/YhnKHhsdKzzuSf/Yxp7TUMGe1IY9iB
B8ulcPUcW7Yj23/5JDqCgoTAhtgfpBhwDBY00mAzbpM1I4Jto5bUK34+OG5iEBz2vwcb8IEABGHL
DoB0qVOyqkqdZWuiBULeBY+O3YnNg6Iw5jmIkwShF6EHoGV2Gk5z/oz+eUxeQv9ForXwoVkO2EIn
jWD/Eo9IXAqLie4WK8eh4rKxCFhRnL8ouRKHDRqG3ubyqY7wlEHj4cX/+T0msIHfk0dPOti4eICQ
gIvlxuzyzPhociZqMGILkS1KissygGhdfi3ZmQPlbSRQtDmlT6AjaopPhstG4y6Uu+XtjLtuGzvb
Vo2du3Mt3biaqmMZuqmrlm6bumWprsjVfbIWb1C9VvGsnf5nhYp1tY3rWPHunmrFiufdLf4oFEu/
q5ap67Zt323Vsl1HVz1LdxXLtXmXubPUXahcLKtV9Lt7UQvlvnMVm86D4v4ZtuXcXdt21N2f6Vi2
5Vp/RKCuqequ+afqqquHimNasuKqKi/lfhRVFxdzNz0u7M82VdO5O7plUtfXAg0VMoXao2rrteJB
J6jofMbV9eCPU66/bAOFNztcNf+dq57TK6ZlOTrfqap3dQMiRTH/3FbhBy/NTRWL/7EN+PFUuQPw
0hw2oOJurV7807Fd0zL/rFoTb3Ft3d1y8XyTZUVrcZX2n2kFmuv9WZare45te67758aK6+FtFFv9
cz3rLhbXsFLV+vUsr1A9AL+Kx0KTpWouL2ARuTzdtpBgtsfc+h8KGcpbdXvxGm4xVP74rWnpKouk
WfxH3VmO6il384s19Vh6y3ytuWZbNcUVWravZOrvb6L8/sU8KPwa9SX8sMNGlcjFKP2KIk/rJofJ
c4yhMTCwhYN9/L8fQoKK/mnHfuuY/GJnatjdBUVvwp0p0JfvCTRZgutmEXbYZlSYdGl2QB9kXn7L
UzriUPVNoF0ExjSFuRQOyjFHbUmbMCy/s88caBteqgTQXnzBTGSC4lGGzw1tJJ85nPlHg97ff391
rCJfMqlICvYoCRXBFJYi+FooeY9WWjKUZpl89HQ1bAfh4jEPdd6uo8nHGIN2O/k9/O8B4y7AcCC9
WIvJuTyDqq/47ZmLHzN/AD67Luu9mNFfSQziDvW6nkf7sC1NUKdxdh5lLRjsRCfzSH2meZAQXPgr
dZm6fc89RK21YqJj1hQMcIXqqJ8jAdkwgGBEM/QpKyNbZWozc2C3trPtYMQc5JdZ7zjFitsjyg1w
HFIPnAtjeyVEXw0UZFzVmmeBmZpjYGVosqZ6hR+fBsCou8pNQlqGCyufoEyd6n19XgEo7Pzj8+d5
vRp4SNW+3m3valu2p9oXe6pcPVmF1J3fkPIQwSJDygQoMo7qsNyi7UvP3J8yFbBeJhS7dWJAJhVK
ZXknaYYyn16cKNlE5MDsrFQD2lciP3l8n3qQ+Up3h7uP8O8OeBu1bH7VfhdMFg1oq0rfY1GrWP6V
THojsD1V3ifqDHQbC6ZEGUFa6Nw2cdw8F7lSpi6Y2FeAf3BzCx7XBHZAFU+y6jSCFjK2VvRXmUSE
4EBiiDMCMqkDbpESkSvGvYo3G5egN8GaqCNKXuRdZ1r0NgkYJKb31Veya3TCUKs95Ds0oazqK1nT
n6BbER2l9RhhuP5SkiZTjoSRwIciRWRzMqxn3B26C+b8j0m9t1L9RVeA0YypRQZa3wYV7v5niXQ6
oF9IHBJY6eggaPlKgSQJPRFFuk7sEYJI9oyD8zs9F38jhzGrGuIeRuGAjFCx4Xwy8028RdwNGaEv
Guz4hrcIxrgDwoC3Q+7rN0r11VnLnkSZicLT5zj5yo9cstSAyWWgFrmFD/BUGLUklfcB4GPMImRu
jk+EMxl4J3Xhr7kBCvUUWPk+8RARuoP+NyiX7whf9eC4PNUkksfw0F1mVkXs9DUYS316rD089gZO
mmN4Gv+gSgcnPHaDyHzw3iYzouoGgRLrBbhTmUE8hIE1qzs5UanN91OmF/bRgXePlLlD33M3pigc
frWb1EbYzKrs8bk6+d9snpRZTRbmVjmTL1JOfF6nR9p4a3UePSSvPHZkAPmarHkNXmE96L2GqoNe
eP2mPEbnmZWeorOkEYCt+02hf7RsP9Nhr2QgNbalNdR3BrgLg/YvJSaghGuIPTd3cLjqQvOSjVdu
VtZMbzekitvRSdow6fudnWSzuI0sWpk/2YmSyB2qSukabRaav4688BAeABSrEb2X0abfSecVTSha
Qmief3df2UnavdC7/o527XdwzGFqVCCT82FApfPYGWjK7bJTfqSafWYa7pDe+x2QmuOMhDA5+wxd
M8MkYlHwfzaEhdwpaUzEBwhY42/7oEJE/6j4IgNA76KykhfNUULLG1K+e+R3DyMdanD4hCqzsZb6
SL1XSmTkXrRZGiL1CtcMvpyin+DIIJ4Oibs1NRtb2vabxZpAiA+ZUlMHdGsEm5GV8hvfpj7wOYde
t88MWsBqvpNIaYNraPL1XnCTd6JuIB9hD+MxSNvYoPa2H9lQG19BL1hzvV6D/9Xe7uJYeks1X8OJ
uZ0ZCEFYsS1qbSAw3JCSeE2zE6nzPUeVXl7lkbtU+2iXfY2Mz26xHu9W+9dVOi4O5S7Y1cAPcPJO
elnZlcW4yn6hybt2PbNGt89O9AZCfWVBELinyGwUl8yEpooKfGx/tJETGJDI0A+falQ7tOFr/J3T
dR1/r/YylsoGy6QV9sjhKjeDDZpO4+X6eA3XNZEYYAV9tGc0hibGMzFYcLXejbj9zyZao1HEhsFm
GguT48sepVtNpMievOcolVKPaYThGXVaLqmo8GJQuwWiQmCNDAbvIC9XwfrLjGdymhn1pqk/FWaK
CBPrwGzEKBTmlNdQbSbNR72LeQpgc4MKI0s4FmAjUWm7t+fkinFHSRAbgQWNg3UjxOW0YVDGP8kV
fv3XDyaWOj9FvHUMTYiy/OMLiHu1dDv9XiXE7gqKlLwf89ulWvLb3REBoQNO/eQH8rHoHFI0prj+
UXKYsv5WdH9iBaPXyFrJmFOhF5DjYNpLDaqWD6IpmGuko6gyPRtwXMkay0UvlBoaH4GZ7DdELsE3
nmj+JV9SL6bIgM3jHM2fb5wCsMHjXZhQhtQIvKnGiCogP+TT0Jsa7tIFGg9RpQ0ZP1NfI7RSYfAX
vTWmAfIlRUhopxQZHjUlOZMDUkP/j6TzalJVC6LwL6JKkeQrOYhgDi/W6HhUEEWU5K+/355bJ81x
HCTs3WH1Wt3FTTyQ6/z+Tw318LIczpl3uyAXG9FldXs40clHXQ9BSN9L5UTVnrm3CJ8QtoninHrW
juAN+P27D5Olc0SB/XMcrx7Rd/qlzD4Mq3kVM1Xql2vnx3A3zVqz+0k1v+OBezPH0/5yGwZLYNO/
sg52fjAZrpt/8sTYGguIL1G95M1kML7iytvhGqEkqPeepSYGiwHuPRO61U/JT28wU8KOCSJWuS6n
+GaVFjbbIu3W6rpNYPpX02o9JM/ciqLhnEIDwyb2+a5Yjv59fg7QTb6kY+ymhXZ6p/n2Ra1z9C8X
4ER7fKWCsrnmfQz++YdibjqMLT7xmbxGdk/nLe6HhafEDBiwG15HwR16b77xlYhVAD+qx1y1WHHB
2ILcG0bPVWfdfT1s7X75mF6jz5xtHwKhiKdGQn2fVbPLaZTezx8PxcAvmCWUgXYy9p7sNzi8CRiI
13gZKfPT7qmkRSRqr1Th9j3TOqIEsW68V5D51/0zve6BfWiXsXwCvUnB4Ai5c8IQN2c8Q4E2u0+B
nFyULYt28oGNQJNNU7EvDhOgbH0uB18qC2NrPAOlsHsqo1rwoRaK27F0mwLCUgroPYQRzQN6V9iD
TR5Is5WMweisgz9wYQK52vQ6eycgkCwfSm5DB7Bv3gcAOHeftSFPGrw+ve+TlwuVAiIMTxhDn/0D
dPLHQUUWWONa6LXvoqZPm/VjNZ4d/Gr6cGgm6x58Jjbx+nCKkHRG2ON/589f+Jm+5D0cQEjnNeHT
kmyVTceM9UiAxFgP08bXkmdKOTUplpzBF/zNcF+7V8BIiZDSFWNLtvKpn7ANAdFXUAzgGkASAv44
Sv+448PVdf8Ix7OCO28AtOaniwokA7RBh+t/Mo0fkK6u8WTPncYDG8jgbs2UCJT0ZMk/WDaya1b/
W7aAD0CPCYm/8BDpHVbauDw6owyooIC606e7N2H63ZgdNTYlJnD8Zj+SSvCXB8pWjw+L7h+tNl7L
zqEPLwEcktc6uZ0+FG55FKBqTEyH/v6leZr9metrwk2AAbA69We4YkcApdcABStu73QwYZdcqOMA
DDI0CmDwL2yHEwIqROXtS786vAquk8ibSbBvc4RvdjGtf83TzO95QFGMJIpKAVqbFqlT3NC99q8E
811RxgR0BTr5pQJBPYMFLIoMmwwKyutrc8ogRSRoRHhYXJCH18vRGYLb+tjESrBOAegwDOBF8Wsp
HzH3AFojxNvgdrC+JUvZELkBmYGKgPoNzU9Lh2+ngYmW2wi3ZJS8sPJO1DFZz1D0ILNSE4PcyU8T
OmzxJESrhC+gM/BpMDC8/1MJkKTcCyjuxK0hPQQ/5O6IjTs9bKDc8OpBQHXPhb4GkWv21IsEuDml
WAp5ZgPgBPuWZ/s/WARIIgi3zM0Q7R8cypGAPEDQJISd7BI1k5HAUoCvBdQEGQt8jedCLM+0KZpz
G07RuqQHV/h/upNzkyjhMOr6ZjWtA6NU0kyykWoFjAYWAyrIB39bByyMIq1oC4RQDuMK0XUoilKM
0xLLj6cGh4LKLPeCOx2RJYD/KMc2kX1gMa4Ez3MAIjRo9o1ohm7SzAMUCA8dpQAgYQCzLDgDwnzu
Yw4uCH68Z6UJFBCyAMVBTaQEkFP5Lwg9qRAwJYyMaq/+47NYAIIDBIOVUrioDwIXFAljClPqnqLO
QgBNlQvqisAyxe5c8n6oJf/wfR9NsIcGpaOxygrGlYniGT1f2WWYlMedegrkSvcxff/qZ5YNOFfV
Ot8f0Kw/Vi24Gke5gYzhSumsHLYLCY2DIv6PH9YFrYF6GLuXRVqCNP5+1s8Fl0gZh5Wa0E95pcyB
I5ByoCUXZX4unXUMoRIkm2cBhMeD4PMg7IzWeOz8xDc4aZA8bgg+YJw5/BihBeX4q5nNGbULTRLl
NaA8c5H2nDa3ibXJU/vuDao2BI1UZWJuo7Jp9pCG+Dnk/9zwmMctanPXiO0tpZTfMVV5MqDGK1OY
6aZP+kMCw3NMUSLlzax6QZaFwaAKQh1xz4f6DS+TtN1OMOHBB3mqgK7Uho4ZxU/OlbXKxaEYYFtz
cQRjQyq/VrNnE9WyJc5VtRn6ymHuOIQnM0LthrGorKOXgBG/Z3aRuhuvSe6ovAP0k+6BaLOydMzA
huwb7ACGD99GbgdoX/4UT58puTlcStFzy4JDcZEEKesAT/1Bi0wLq/lGulpbNFzBOPL8yY4XhFra
kRgK6OEDfilqYnwK11ynYPwi5eMBCRtCrQFqGaA0sDvXzDoEOGLnAptitfibijRoJ8aopK8xFeHD
8bVj7eNrAHdZMYKzQU8tu/EeZwoh+rpcMyBXcLcEOQdqHCI3/sb0nEnvGIiHP9hDt0SWoJ8LeoFh
HqkXQ6o2ostW8BeJlShJ5CcWSTM7HPkcKomGKwJ7yNyesDHKppvqPwb/aixGVitXxgQBbqVNRC5K
NmwrOvusUdmdgdpv6IJokUCAz/vQIQn+ubg12DVGF1OUUsQRRLmfRcrG3rNiuWntgn8hrJd7RQDx
qy/BHqDOO6EkiWsUjmL1SkcgE5gLsN86qULsKOtWP3Pf2Ad4oG7FEQFheNDCBu3VM7uMDwTU894b
KIDEqDwRmwOF3FiD1SYcBrO9DFP6LWNmFhBckUOf+wWmk4Px+FgkcMkmeZoxvdMik/QvWxAnaiQJ
QVt5vmwl1f6cOUkjaoPm3AeHDdbhc+aqb9vBkviPGzQdh1xDGUKtINYdOWwkSnf5gs3CZ2BvoNtQ
5PhQKfOnryWhJvMpIxVTd67A5MXSIqMd/fDc9qK8xM582oavLfKU26lEFI1W3EGRG1PE4PayLF/L
xoMeSk5KpZM8mJtB2WpPTeTI+hIrQDgV4Uqb6fjMZ1Xnz1wV9KAsPETlHoyEm0TYQSeSNCdOxc3v
eR6j1VeUd26iVIQivRXVCHKP4oR9Jgbhw6l+iRVOkXXHw8G88s7Llmtgb/NcyacWxob3vX+5TJXD
D0UKwvv4jVvFY+ile5Mdhp/JJWotq4R+BcIFJW7sMimEJyOkECwoaJhwa0rmDaBfF56AoS2iwvL0
vwjVeo/pNy0DO2gKy7AVw/5M8fkFfSwwj0BXKjopBsqLet+4WyJkqBCvVKFKV/Mq/dB67hV9sli/
hUzx/nY+I4SvvY8zewOFXHiF3pxujSCviCFcUOdp9hyVBZZvr53wQJS+0PAgbqOYRJ3pM2a+Gk0g
7OLE9NhhZwNAMYoB6IrCC2AiFwS2pxoOjvM9sPEln5hFTrUGUWC3vzuiIok6hx3AfVJt5hC2SLfu
IqojH8VYZrSAyVz8vyC9/FVh8PU4Ujw0Xp72zmhS+KB7Y78zumcxuZO+LKJwRXmKeDF3hzUzEkTp
jfXfXVwBoXFPx8I/UurRGXSg2rg/3I2o0Kge+wzmNGbLQIWBfkdmmqojnNEUkg02k7JMdhelHB4r
pTwkQ0ilRJggO8AwBqavdRjPBl8WNRJsBu4D0cHYHXYwDqPXwaXCitXIOnrdOqz0cR6pX88g5X3A
HfWMfNLVk/vdbuj32bpvzUMZ8gABq5w+c4kE+CmMEti8KG2hG2IqX2eDil6YRm+Y3G2hOKG+RD1K
kM44LW4ep0Udt0WDjV2mINc5/GjL8S5MVIf2YpPwf28W6bPgwxD+qSpTET3apxNqMymRRV2cWNa8
LLNPtjgkA4eCohKpEgegxoyRISyhZRhNxHiKCAiYCSAWH48nhJ/NNYib9vV6I+T+8PyvLB7/3vnc
MPE3sjMkIVTAEAOxDvHcAGpvD0Kvzl75OxMMUNMvqShSRoMWNG5jTA3PWgQx7K2ILXpgoVELoC4+
oj+Eixk9bHDSvFYYYcsDGDnFyFFXuJ9R7kk5mmS7XxhHCn6Pryc1ASG3hB6uDy9jt8aj3uMcwnvp
5HVaG8uDQjf7oOk8hMtvw1UfE/0WaWObJmyPiw+XVXCgmYqhptohuqieBM5SlLQDtTtl2itJds6r
DZADcuHx021vyMBpkSYkOtInGSiwLS8vp6CYu2iz5AoLyiyNSd1PpMwry8lI8rlHRJ1ScEeP0Xsl
eZeWUkB/FzE++qrSWSlBBUIcXjCrA4nKapjCvR+IWjyPPpV9wpILXnFZiSo/GJt7qKe3ZnoXxFLi
EwK70Zk3QJ+Fsj2Tj48zQCLp0QoPiDsV1hLi4V9SQr91zo+jQIyv9sApRPjwuqo9P0/OQoKUQVOD
X3CHJoHs949DgRGBR9DF0BAJRW4Em98Vp345vTZXWKuIp6T/Aw7tj/ojH9tjdzaOUuYMBSUEz/E/
N+i9+FKoxDhv9JboGxRyh4dAq5Pe97CqVyg7BuaT0yfFIJDkwMWi3dz3iuCBSCOoC+oK2RynUxKJ
HPF2vJH/Xekoib2HfLe5hv0RH8oiyK0c9sHmmQjOn/+nYXissP7Ao/CuKConGWJXoXbj0skN8Rt8
l+u8w3khPSTCJluAeoZnyMXXkMmz0iU5INcjnCNpUMTli1NgUhHSgAW8QuwJZ87huZmkW/ywtHsf
hackbeB6SIFfNJQNKCdDfONpiyo+yVcpEhM60EhP932j8awjaHGqcLrQirk25N8rljaNOq8GEls2
dvjtw9doNSi2n/z00ljLwRuNQB5xdLwa+oRsD3GKQSUaNHMR8g5Xz8U9fvPF+Z1wflwl3rpaiR4B
GAuCdoqJTN8SYWtD9ka3agBT8kqYDYxhIN4h9COIxZjzY8QjH6pwNtR6jkKs+lpQKuS9rCi8P3cL
Z4lbZ701M/KHI8xaAmjsMw8ZQebw6g9xXKxd2YVAc8QPwjo+wpbGa5HAiLYCIlTkGcESYZIIYTXk
QrJzMgVSXpQBXxvFoyw7pHV3QVXG38GHIMTh7n5WOIOm93DjHzRPATiHtkfgCDepIfcZU+03L/8G
3hsJAohdbyPTpks1LnxMa38e6JnAmz4Dz5troHn8+06NJEQMjBDD5b8tlUUclFUzTutXAJGAAohh
B1AQTZm+lwrjL2xATwkKoHZ1b41rZ+2sYJjgsAsHcKTtgwMDt6bfJzW+5sIeTa+lZGoGTnT0o2n7
Um4onEkMdqI13fPLuiNHpnnlY7Ct9b1uMAv8dJAYmxQ0lHbGFIfo6Abhc2Q3zCiK2K2kD7exy98o
S2omej3tEXsys2Uxf9xicvLzQKobNllaq3HeT7rMa+WVkS0vzb/LdYdJLN7RlU66NMyNlJp+dUxV
n2pTurQpDILoJofaHT8QJrA5aY5ZYYofAe8bjIJKn9CvoKdNE6umNnavUTBsZrk+44a8Xt73tn5/
j2Ml1aXgUNAIaT5GatLPW3KTZjbUHY16JcERY+7p8kA7PxvW9kOQJS8kQ18T8wgWw64T45hYT/Re
qRhwjbC0a2dsqG/mZBTYrtZ7PQYeRMeXMk84lOMDbC3WK5RIOkAovV2gzcTUcq/otQSVN3OY3MRx
lavbjvxG8qGLyyCDlxAf8RWDl6Lq4uucoM6HeDzsYebJI1/PiPFQ2ltvBjfRK40eEFmUj5fd/Yhy
+KXGXYZkyS0YVN46GB2EiDiQltCDTBCIiYWFqcZqszGbFYt9vGPnaKCNUqBFlwQ103ywwVtW8StR
JlKK4g64mO80Z86ee/XvL/5nD7AN2XdiM7PX/DodRM2Z8IU4G6/6SvieTD5FuoUpgEP/pM5Aig2d
bkYMLWYdqHh+up+IVJw4rLmF4/UzIbZDuzchZvmsSJUv9LuqaI/iEMEQfBEE9BvcETVAfoJ8E08E
xYkPIKve8JHiiKBSBMnQm8gu0fmshKXIsC1OS9utgtKInRl0LaPICgXNwqpjvUbn8RnXRY5FkR34
cnyWAXd2fCr1EsKX21ZfCxGyLiI0Xi0eTHYQPB1sVF0KhpUIIimLa8IekeBy3ZA78YAE9B4iXHBn
gY/9n3WyKngZyGkvZHk+TfSE/QDGokY14xGgjiYermnIg+lxsKkkGRKDKE0OAdWBcgoR6FxDfYfQ
TaDfvIQNF0kVJW+uASNP0fIo6IkbHJZwIoByPBZykjP3G0mkJ1RCMbO4E/Q8K5n80ASB5hJhHoZ1
lIXvTYbmgw5+u2t899qI8QDzLO5SZY5GPCPhM8QigvsoKINnPCNf4qiAG+kBdORG4/Bvi9sCoaZt
TF9vqz8OBGt3BqPQL2ESCw7v4/xMpB2frad5wuqCPiwo8yCqEdh1TEAx/pUjKeVkSTVxYjyjVb/R
Q4BBH6qu90IfIPwxRDCEhS0VIIo+swyMnqmSsEvrTYZwi6LEntVRzVjsnBk4p7bRjgJ6AStdHCIw
slj6pWix+Mcr3HAeDo9GT2ufhcSNJ3fi4fAFU5VmfB9xjA9zQVzw50zMFT4o+NPsj+3SrQabT3zf
cy/bI9uXgUbcb/j7b7/0sA+7ksIorIoIOcHqsRI/MthwZOQ3WAaVzDc1Vo9J4ypxPzv8dKwQbIZi
4yWuBDWwZ1oTDOZgDSJxKYY7ok1NwgO57oc79Xe0Y8Vzy7k1m3rDxkMQmcW0Tk2N+ZV4i9YB5tVh
XKAOiZqtSTJaJG9kr4Wt27XPRgmIl1ZgCFYLfark3I3pIDLmiP39d9T6d57NPWbgUXgHa4BjHecu
eaHPDBFB8KUKwZB5586yvyFEJniO6yPx6uuoTEdB7UDvtA0LYqd5jXWKFFfvHa0vro48mOKlr03J
XxxjLnF8fD4WKWx9NbV1arxyhJg1uSzGNqvXuaI6Y9Yk2ojCZs42N/LqZOhDRBGHWogFyOoUNqTN
iC0KGMJP0UQCArVLnobag3Hxwe8Ybu7YpoVt9IiJ/lqfI3k0mUOIiybMvy1o0BsYc76OOCYQIoZU
+r2fMamHOQ8CO4gVJ6jCjBBXE8BgUkQgV9s5DbYal+iHQI5ITYIgD3YMEzc5bEarbg/ClEqCbDZr
J9T6p9n8u5fNxQe1r0pZqBMSFUpa7Hg2KGI1avYzzBG15Y4yNNStRRM/gJDKkLoy1WUE5JCVP7F8
hL8seiqQZhL3tke2FYsYE8giu/2FX4rgFxByYREQ9hCV4Rs8WrhHvENsoTe6NiEH4zcrhMCERYK8
M6FxEVCNp+/4Bj4QB0RGgREghgHNQPlD9Pa30UWsi4+JqjO2DEAEgSwbdw71PeZsOCYnhI+Sdty/
bN+dwQG0I4kXqTzRFyYWUi0fTJSowApQU+77x8ay4INJo9gPPaYcrSx35m9LEC7zDDAjFX0oQENb
EYrwYFivEWR3lh/AM36Ad4vfMddJZEnYzLYfAaCJW5MBCtGshxrwX5wpojzRf+saQnJl0ZOJwEjn
HLIzbUZ8AjxaF3EZfMGBuXbsBZG5aHvACHdLzzyCVeJcFgDRan8QCkz6Qap49cYZZV5P2A63giYi
ewz4/YxiirCdQg/fIFTm/LlGplFcxNRDAcPzXTwaR8T4c0SchkLbPiIS6j4UKFCWUJjhdZZaijXm
f4g5Voc5Kz89TBHPr4gxOBTXlO25tbhRzpOCN9lHuxFRARoriMBUTbBcG9AOFgafSzRL9ojsSZwe
6wknA6lEIIW9iJUFAonsi4AbJ/UpXb333gAeAMEMjf2Gb7Qf2lp7+zRnpSesa9SsExr5n++C3QvO
ivu9oTL29HtUqMmoZnYuzXumV2Te5Y9BCmPMaHErKVNJ8lVlcVAT8IVhN5MO/6Q6brTU6H9bLSml
9V8je0d7Lzqmx7azbxt/wXZKBjsHL4WOMMw+dgfdLzULvjBoaJtHI8bgIZyh1jgimLG/CCaeE/27
lW4CC3fIepoW3ATeYYNzzbv1lRm0Mm1VyufxSlv1ZuCEYDEsbvXSC7Z3fpixcA7XEVTyiEeVl6YC
lA7RiUEOoB13fzocM0XCZPZJmzNszgaJeeuUGlJjwzMXefabFscgHnxue6bny/0SsINI5gdQEL7M
/qE9/eDQuq10od3lx8sp/BXQBEc13fhovaTQnzg70fMbJnF4gzZAswMqU/KPNmQjPukKygBwtlHA
eEp6h5MpXGS/K2hSbRUDJsqwnJ1Cj6TkZlgVNBaaQlSMn/Wair3pyvRVIKuZG5JbgJ2vVVok0XS8
hrwF5JwjVqyf9GfWoGdr4eN0ZUoApVf20sEv2Vfzq8Rft4h/oGy/n/74XP1QliemfU8H8FJkKy/m
uhK/HxN5/PstnEs/7eiHYSSfSB7+fi+m+vn5VpM7raVlbIpq0lOz/4SV5koIhfoYiGnGthyA6t7Z
UWhq2RrXawiYVzLUGmsZjsiu7oyWn7wHPYWJ1mGJdyT3ZJlHA6lr7jGW8NUJRB05ZtbFRGvMt6n6
UML9d8s6UxjJxRyn2gTsOXSn70LLgHUftNQEtZPt/HO1+purKD6J072nxX4gq3GPvcwBlOk9TdeI
XiRVEslYvr5fz/Ktt8YPlwLtU/UwQ9od+JM8T/EJZ7XLTs5G9oEqyzUsvhNSd+kOI+MVDm6u6ISk
+XW16DNmJXOwTglloB6GKj39gbEc/umu9ZoqYEaGqxKQ0grvkCVSeruhlrlMvsaEBaLL8OBhMTI6
mDIRzncADBZh9fheJbs4N9oYMgabv4UxK+hAU4YCR6CYNRS8CZZ9wX60wMvodo9EHytmvCPaaQMy
KEpAtUkcoZ9w0lkeCfuF4SlivCIG40J3CF5B8fyJWPTYyF5e5aqHwerxouQKbUy7HOppxNxjughD
w4sP2p4TxHLyCXQbMxTRm+WLmEnIj21sEMcDa7qpyY2hcYhgSQ34TQ93Y4KpBHXnmRLDcAbUYDEr
DIUcCA05vZ46CpQvh4rciPiDlp2gh/S/BBFohURYlMU/4u7c1ACk+Hlfgt8/wUXJ8Agx6R0Bss2i
Bl/kauVIfdLuLCDLH2hhoQQVjREFslm63LbHH9IBOEvawo91K3DLMbMQ6dtn9ZXu4coP7yvXgj59
9CNJzyUGnp5gGdKHnNHvNPshUpAhThCwsPLkEf2xoEJ/zuMrzwKoD7qz9oUnmACI0JHPZxNTSyZt
+qpTrdgKNPD6CxZz0eP2qwQPJsdntB9ScB3jtWgeoMWKTuDZ7S5u3k7zOmDetCpNB7JVoQTX0oN+
sxSeinHYZff1u4v6Yvah0eMiJ6mvZXwcjez8+x7beB9usfB1PS36X3Yc+4rg2QMyV+iN1Y4cJDHf
ZT/2P9KivtDIyvlkATQhMq/s5pNQ4WMzSJJ91F2ii2+A6DOvUEjoZEDrblergUqQQu1hGPen0SPs
hd6Ija/R/n8CvqoHt6H15JY6Kg1LWMX0kaZY5Mt0zkIHDz8EJAFQp0gYpf6n4qB5Fc+JkLofuwQ7
Aj7bZa0gPkYX2stehYKRJykBDF9TAeNHFEwQ5zFFwJaPhCOkaZCtvDcLqMMjZe6jD68eETuZk7Gp
tE0HD+OpowZsPoBpdDga0DF11Wm9RYj7iwFX6AFguGxDLCYP9EmPx1eTVszvgmoCJhwVz6DLU4ac
rgg+jc/irSfUjpkc9wNBZkBPs56CGbQAoiIECqSWBC+EziOR67TaXsrJKRFmn5XvLz0AmPrIJMZZ
kQlwgO5kwN4fpqseqc7UDSm9ozVCBHMAlYbB2FHjIDFnUuiwohp521XP+Uvfs1FbzTNwlu2HTswW
VkU5AoZmiU0sel9933vKjGjJKWA1Z1riEfNFOMHSZxuRnumx+nEZlUl5ILuC3sSZmASAKXk5lZYS
1ZEqjXfXGRE59pBF6yBBKyQEMcymJUOj0iCATELybyZSAiYbEq0dCVEADv6Avm7VUTlEBwHj8jl7
2u1TZSoCXLpH3N2jYXZ+3ZNaC/QRZpKGRSCJaIEvYUVBXGXPF0uqbxc8liTVTqN4WjYfQimC2vFk
lk2PEJIhBxNVIjEfc1YUi2Xr84r0f4BjdBgsd/C7ATfudOOrWCSlo7dLOFEBCPhzXmKtgOoTAiwa
ZbA1Rm8RJ15Ez0Q9vRSA6f3uMR6aLHj6gougLH4eAJlgC56Lg1udkdXV+xIW3M1VQTQbu0cnbDC/
8imtXsRcgmVP7FsBKLkv+kAdWONNxkb/pU9LVWzgNj+9svs5KGft7haqo8qzMbWxOpswYmj43cO+
bBg2+tze6g1s/P5BsOvDZC0LH17TV2i5IVIjK4dmTQCgEB1GNzBkz6Ad4iBL6ialBvaQ1vRgVMit
rpCUoF4xH3dYmnT8zU9qHilazFi3MgYU4PHV41n2mmT7GzOyGjDgmDIfdvvRJNWFYx4vch6+ntuS
irMYYntLDkcpIIxl6X+IVoe3f8qR8qSWNOy4kbR+lhqzPzCXt38MlGJuyip/xnyrggXBYEA03RQg
SwI95hsJjCcUJbw9m5jGUlkkI5oApQBpCAvyB+YXQKurbZjMtK/yK5NM+2daorIg3IK/WaQhNtpa
HIRSSYPeN7Avf+Ir1D1Ciy2bTxc1kBVWVgG3fUFV1EXDa6Ptpf02w/0IL+AbHszwYO5+HuZUaIiI
RKYXa7VArrTj0wt7+FNAPobXvmxmLDAEuDb5sWAZMIyNXlJCIEZjg9AqLRQn6H4PUWitLOfjOOl4
5jhjb9JYlUMKANGVHl3ULynYoQ7rsHjU58nrP7TjQqPDtcM6NDlX4jDPQCOeb+lbs4OHPHIoVtNJ
iIw1OmxCa2Q97VD9GUw6x4I0iSZMc6/cAwwHDEUCD45i/aAFaZeQH6m80tvhBxGBxbX9UFUwf/id
+dMB+fzXGZ/5YMqo5m0b8obQ+f8wFhzEwua+A8w4Kyyd+XN3aD9nDjmaUMehjLOQhgXiHf4Txifa
AJOKedB5Jd+itwcnLo4MNRTZJgpuflUQL4niRWsxfkErpxENt9kJfyhILv7uKJz4Jz/FkuAzn1zY
3VlAVhG3p+K29UGdPunqQd6F+qyyELkthihOZDOkbmrR0CKDs3CxvAXMAnFBP7QSMGtE0bI9mPCe
uz9ACGYjX34FncOkOHOFpgV2KNNMWR9tMEIkM7JYamLlIaGLrKEjvjdyptippfWgU4/iwrSFZjjl
Ww4AgvgMPRw6vIY+nttwhShb7CBPOEhclsT026tfmpPSYfgBdG8JS0IiFUgQZh4o1Cs4XuIxC74q
sDnXpvKknjTXAk1mB1mr1YJzHzO10FtZnBDr0GXlUmLlou8+JHDVEpce8kQZn7K8+rAFpFk++UT0
qrCgflqgUyaLic8jV+VzmPDq0bAY/OhNiw8CWp4WBW4Kt5/lqn/bg0KQG+HFlj8a11/YAxA6FDqR
8ttsnt4+2O8lMznSKN5WrD2+34GRaR+XCV9jEM3lHOYbu7a3O/jHTzahzM1mSrMjlI8qQsvSnE42
aXpKtaCwmBJrGvbBvpj8GH8IqezzxNTsl83MMJNA23xx70g8eaV3YUJbO/FybW++IUiHBTd/1ji6
x35mk5mIj8wHW3sx+YE8DWgFp9keWOiFbGZvmZ2ddHZn6+bAYjAPnZJ6q3YU1aTSnDQuVWfn7VT8
jW7eGvGzcIfpyEgHPhA2YAKgPARepremS8Hl9z5/L+ntmNbpkBNgyjpiDL9mcpwpRrWbrcUgyxdk
hYfos3IjAnRaqAkbpuYy2N5CrDAYMlkdltwXvJc6+yQjEzBpN/wx59yR1SEY2TczCHBxnP7TdCWT
mzw2eQA4TP70DnN3HFqL83Vniyv82mOeSPd3rXv0AWY3GfMTI3fkGmHvVAHjlpn+NTZf0yp4clTI
h/wRR2U4nHPwOrsMmsmLFeOKl2Wu42tXAcfmjbAALHAJm9O2aOHCs9kYJvdZKOAG9mrFs+YZV+bQ
wkr/gG1D2UYigPVGAzSyrnPmQ/LiwYQhwZvwUMKwuzoIHgI6lzc7nfMju1c/RzXG4Dx4CaH+bxx+
HR2EDluquO+gkqZ1gJNYlpDSWwx1O6FFY/q4eu2mPuopz2qDermEuwULm4GDzuvrKrX3/feuLZXa
46Kw0tJk9XDqN3tso/X7Bzu/QBcCqroez2o6kNdme5IDeUdi5FztdMe1Yg8/gLTdudzT+Q2wmkEu
6dA6gd/ECg7JIg1/ip4oNEdXNZvu/hpDjilJYiZgDmpCMfUlNeIRo8Ozjlf7CIvFar0eLUj8njVw
TmDgUk42iCzsPs6jq3W1QNOs9MyzLF0UE9bbOiKXtHKeOsvCTLG7P3DzZHPFiGR6hoVolMzcOjH9
10wbc/NA8Rpht6a0T4eAIoTNwpviNHC+uD0svsztzxxEtDg96wdtJ/5qaOG/KLfiKyWPMo0lHicg
n4fhcYaryQYZcmZFBH/mw4aAwylxbmZFz0DasTiV+3GpoDuKB5Ybgs+wrbhw69+Vk6Rx4OzBQ1+g
5xUrB86Qhw4mvF5gXwpvYq+oa1tNeAm8kzCeb7cx5xdzWTBs0JwnLzPZU05mbe6Ti7jI0pn8rDha
4618HPl0hbzXQsY7baxpCEZiT36wOjvnbnq1myTLYB8EsQvrO70+8tWlVBhIilhvGKvxd16DyhIv
flwN6263iJNB1C+KsgD1wMBdzM503W3UuL3V2B+QdrjdbmVD+3Rrq/q75rV4UcV+vB1QdNX8beyY
t8Pf3r6cmhukmnIsLBP/M6MtvWwtiG2msDokhSbvs1uVAa30pst5nDbImnsjYk50c3iqHd2ssVCc
2suMaVkeAPhYeZDAucbgY/0onZkGggnZ/XDJZrAcucxLnr7XWqiFzICn04Q7cGSn/9Hdof1JWFJJ
st8vhf12ubtHQu2/X5059x7mD4JqEUCIcGCBd7ZRaQtn2wfWVAo1NxTbGgkOC+WHRv124wzZ3+bx
4bJYL7rZT/tp62kseXUygmFpotpF7SiesNUnuJxEXnw9RtsnNTq1FKxrAl+Bb49XiHcxuZPvTPxH
XrzdoTdedbOhR0gJesMExpk3DHcTZ2KqnKnJF+gdHa7f2VEBMGnIinhD3A3nPt3tdpInIspp+A6g
UKE5Hzr3+XT65/eneHCF1d45HEyPNbddIuwibJO8nn0Cadx8T9T4daKnxhZKBdtasU+kA8rVahFE
auamszhB832ip1Ey2hsiNhHdNzsPqS2wrbb2Nix2y4R8bpb+9Yj8ccotvjjz82ninKEP0xHD16eS
E3zNJXwyc9mZNJ/yJIcRnLE3x2xNenfSHW+4vYNH9fg6fXl56C6FB6XzI5wTc/mw98eCheoXUy00
QuHq6n8H72k+zZiCOdko9vo7A/kAupPx8J25jD7u00EXZTex5Q+T1somQPOiy3Ios4V90siJaq7X
qhnRLRQ5evh0ZsInxaxBd7/fM3rHH+Axbn7CmFpzjlG0CsvjQdqbzemFrMcjEqEMu003nkfezvM1
bPMcgNn7r7BJqf9Yx3GU6H4/DSSTL0f2sQuA7qzkMFO8xt5u5VlhbrfbvUKsMPdOnrQS3ac10+m3
Ez5PjTXzfL4FJ/F40kdlejwfOdmUTmOlip021ubUhKZ3NyenG89yIy8oqtm3ycTbsLsc+lQ4m0+Y
phN+3Bx6nne6WZM3S5UTPm3eLpGcOG+GxpvE3DcbRqFjRMSjhIzDWDQYDmnnGC5kgrmGAuXVnC0w
l3R9cBZhadl0KFhZuTvDNu0cGPUmC1DQ9LHKRPOrEVrZS/qaQGDPUA3OjMV9ff2RT90/45QjEjK2
l1+0iV2xoATwLCyUZsq2XA+2Ukx3tgnNw93KAXJPKLETWcFasERUde7+jBYaM37dzCROIkyXSyN7
c+vGiRuYbjqZsHo7khZCqy1MwWDinRtTn+qWCZpMuMXgTMRYUnxfv4gr/tzcrYYECunRZYB3f7GV
izOmXEj6Scu9maqaSnIJDr7qPPij2UIZyzxkS3Lo5GHDQCX6ZZxciLAspNtscIjyU0emDs0I1MMQ
dGr+VqElQVj6a/ZBHk+ftvP4DGtWKCCIGQq3Igi4peKujWf6bDzLIUODa4bwKeABzLqh+6FmWUV3
yCy64KPUuCc4VP9aVEysniFKGnP0e9nQGBDWOHA0GglaLJSQPO2+o84QXLoEss6nc5kbKXMHN/Jc
TbNYFHDf0TBtdlcmqoI3+sPK0bHFPcQr60X9s9yowB6sPkYSvvbDx8+Bwd5QD6UdXDmkw5QWwc3o
KI33G9ByL2ONUE2gQyYyLAgPVGYpF/Ii/XZdMseYrMkN73OZfCCkYwn0ilRYMjpDkzuRicVlLGYQ
Uoyl30XpUaRLRSHWmOq2jvr4Go7T/kgt9X3Uf2nsPX8jDCG/CJTZ4F9FwwQapEnu44EDJMDtUU12
MrN9UGJ8LkQbSDFGmwswi04vgfVzIJhoiDLACMpQVgiXm/ST31i6wqNTsIFE8e0ckN77nfJn9lt2
Ab+169geMp4Cekb5YLIk+Even59MehwpeAumX3YWM/OCp+gH+6IDxMduDTobFGv5s9DhAGTMFnrK
R7UDtwPAuD6Pl/6fRlOeJmkudN2jhPE13/eVCgr3Qsxv2NrVA5PImA33QXwKqxDFt5cXLuHeRfqP
pPtablvLtgD6RaxiBMFXMYFgFhX9wpJlHYI5x6/vsdV1b7l9rEBghxXnmhPKtVNcvBZraAk7EZoC
tKpTbJWhkq21qKIOJqwPcj1LY08TlXIl8NmqD9cHP7iuJPm5Mn1ju2/sCUh/zs6dU9aBds5Ijf+o
daqT47nIZWlRtk7NoGk4qQydparV3pXj0KW8hgJkptSuXhBFysBTKETdC+BuE99/5usX8033F9Q7
RFFNKJ/VV9t+48lM72rdBK4/T9sBbPNLrDDfQrHUS/n6XGjsippXhkr7hWCYntvumgsQBo16dUkz
pEqtpf9mI7dx9x/OY3O3u0cwLEaDD//dP2r6ZW+y+u7WmPjqdf2+hTaYTQpzDCiPl4J2A8hAed3f
gc/vEK4fXkvbx9Mi7t3ywnsZ3aJLWam5mf/TFQLsABjfVAYZWZR96vjfcpRsewe15c3HrQwX0HFp
Zx1tmekR1xxNTzLcqv/lieZPbtvTaQTZvVfIw3drIxCO0LV+r4A6eaHL/tU7aXLsdl813Ae3/gTc
RVEzVMa1laHtrkaE6pVRV2PtcB7mFL93Tb8KIEpz2JyBmqdm7l87bNxroai1QPf+mtcCr5HUmzZC
a9qwl1j8ntYuyToro0VfrvtFLYnK8BwXmnjZl98aAoclEz3JliMF6n34RY18pU+HyPzaCxyt1cks
8TZik8odKh7OkvOi8+yCaRecly+P2UR5fVpKSr5Zl8ghVqZr734el6SSe97cXu74YGDULPNlKTRN
RPmSp74qsQ69QYvL69w53uwF368YCLFyLb+za0Ifxq/XLtWcsWyz4XT5AhSUtVdjnYF9TasI/2lb
D99Xl7UWtAoh2d/u/qqvE3yF2VVHPI80mU6IM8qHyfTxXCk3MmR6syT3ae+cNBwNEpHGfLK7fu7F
jn0PtYKkWbcoEPlI5iKT4UBD6APC7tz+1RZvM2f5NJgCAjxKE/jH8qqv1wCks87/ZbW0pM1c3d68
nLfG/L59VtTP2vcbZSazR4tRjQSyZy2jNC2+HvCq6FNk7drh3CQysVoOitnnsob/OW5WFl2zoaXZ
v9liqMiNfN2JsOd5PcUbZc9ZOpXEv5P1AKEqX/5T6S/h4JHnWMLcc63QmgLjKN6Bga5pCdIo0grb
FLtLyWp5uF+NnaWsWR1BVpW/wmqeGtp8wNPdxc81191pLyaHC3RRmXLFs85G7ZZaDjYjKCnpP9rM
dj4M+nRU/EGuly+gD/qwq3HuavB79nPL/cyGDu1h8aarAb/V1sUDLFnbwx+PBtSA4b/8VfOqFwT4
s8oQWpa/AHi1X1fsf59bIVo83m4+ZoVnr26scxq2S+91WgHDfVZl1oczCWtKLCtPqh2ftAcnK3Vq
pQmmCo1/ynufNeOTaNR4HE2btq1OF+3zu17D/b1wBy3btOc7nPEzDxYUWDq27QyLqbmcS/KFpne8
sW/TZT8uvJIV9j2P2+ex/HXJf2zPhGygZToX1snltGzQeU5hEetLQkCEkZXBLbveuLD6izDjAn31
2DwH8HMbq9LuMnZGs9IlTBCfZ+BEw9/+Bkucf9/0bY1fBqKDuXcPwnrZPEcDkG5brcujbwqZ67XC
LXSLjSFdRuYJ4ErMFgB0lmsvTu2dcEexu7f88yDIBQFb+byMSy5/Hpkswa7Ada45ptLHgwKfBl7C
q04p0le26k84yYtx8flcfAVxyRW6hVl6m6W76xj2TLhMdXTCNHhECx8g7fn3skUwfsgA/A4NWQP4
aaMGwe64HNznj77o3WnfsPcN0couLbDHYODrvo7+dZvoL1s9cC1OutjVo9eshwehp7Xkg2yCJrLL
z8oC1HPqu4rWlSCocYz6oUNNQEhDD+N0OF4xQ6dpbYwb+DTM9QWIEcO72Gr9hy0CV93mwaNO3crn
WX/MHTbu2vMQgCJUvtiLWeRZGrN9c5rHIRiQShfFMQiQSt9iuVxClukGlqJx0AISuVWbApD8/h1Q
mgCH9hxrpVgh09WnXBgSSv0JP7C4p+dyZzXFHyTpA1tVNMwlpPEg+DVyLccl7u36ut0HXVYPWoPT
6Kx2vTkhGxUqrTq86vKjH6BVQwWZHjqqaCM5tGuuHTffmXwIY7fJiZJzNTUoQDHDsN6dRCARtgTg
CGyUtXdOYKw2WcrzmJ62dJBOrFGAXBlZV58Bbq00PBhtRwB2+gEQYdeQ9NU6wXU3TFvnLs0wygoe
bo3d455vhEymVI3no9Barj/cjbMuEV8m5NS89y6bIPwFMkI4veEXRHHL+gg8DHMDY0Bx7HCYQz0d
eZAwyUzvHtRa7x6XWUMscqCntkf71b3vUrER7FtBMfYXhOy45eBSoJjPA07VTVlopYMzecgyUbyu
z+ZaTsvuRUfKaIiKRrF5vfc0O1fLLuPgfeGwitEfu39fDEEcmKMFsR2bKsDcmvXoFM8DkwLndb+g
Yq+iAeUQ94RkcFVAgyvkJuA9AYNU1upV/D4PQ5cZogclhj93qd7jLtYMTe3GJvuPQJypKsAENoqb
suoxxKRP3GVaN4Tufx8reBfb6ZjAJl/D2XwyvGVh7d5+9zumijNfm1fX27vWWo81ltCmV3ch9C9d
ltPv4u+hoDw8JEfhV3oL8D+jL7e4t6cI/UUp54GradFJaIEx5K4EzDQEZQOomqHCDggTjLyLearQ
sou+9fUNHDt8kqirqjcaIN2xwuCf7QSE2uXeTnRoqz9Sq+K1ZZyMlTXWdj+2zbEBzr6au97Lv2/G
lYyDagiFmHIgovKXmP/xxED4Gl/ciqJo/LQ6vprnNROI0Nm4JZOXG22hNdS7YQR/aRl8l/7F8vta
rFur9dDJqCp5sKTf1SBUaPm6j/7x30M11nxaulBfyeFMa4qCqCaEGZcGmOdKWrjv1Pr3f5TGUrQS
OhMeQ34oqIKGh8k1C0l6WIWc2e5N+9XeQigawDCAfXDfLqQTKrnw4lGlY1Dtem3dVSaE99dmbfdc
it6LQZCqMSsJ9QOXp+Y2Ix1mVaS7y3blx8fZ21sscE8MskQHSOOGc+kT4AgEhWJaU4w4EbS3j+pK
no2LkeXmurcyCDct0TClOaU8OP8pZSm3s6ysSHno7RmOQZ3tT/OHcaVj7u5+JTKsG/M+rySmEE/R
ZEUM83f3CJ9uD1p3mHMM3it7HgP3GIoEvWI4JBtWifCPCHpNDv+KaBxQ2SkgYfah0hu6b/cXHXQo
c6f4OA3Scc7i+tBm5Azl2T93DBQDvu8Or+IFWbZdT6pmhmXGj5Rau5oGKJiaD7v+83rLiU08V3p5
ZdbzE3ILChjePEyqowpEkdCh+RXE5WeYTQMPgriN94LJDen8LfE4yMKLv1n/Q59u1V5OW2YIlohO
47S4Tx1+ZA8QH4vxttK57L+2u+RhAmmXGJwKI5bFVlFpzikU35VaPloPfzdP/ILLPPGBpjlNihtd
ne3D5Lu5cqFWsZoaPY9rDAX6DopHhmkrW02AwpNJRdNZQLWGw+f/9oe207H8wIBg0FWDDSNcPZxX
53oHHPZUMMzpFljVqHGIGqaFtYyrs9Yur/R3/t0k1AW+0UBU0bQS7HIpqfA7wnGFDuQS3y6uz5NS
FN/5zdp9jEDWELqyTSHo0vipgP2K+tzY/TywG8tKx00RvkfHd9npLE6rWWISFfcymJTwBpN3YKU1
dO1iW0Hvuv62awCkv/P3pz4Yk1ti2R73l4K5BYwetZ7hz0WJ0aqf7mPQSudWVHWrDGJmWgZqjc1m
mOhVpkEtIjPgw+jB7VNu26aCjPgR2aBUkDO5rM91j2YWyo+xF+L6h9iotfwI028NmKbAmrLtXNVn
ZQoAgPWq0UG+OUySX16drgAYyDfWla9JiT/qn6M2qOwiuRbxOYFp1EiPm1Hd1v9jYXIjwZhpo330
h+/ga8xkhmFT4OFWEQwtIOgSy+FMsQkmYk3m6hZvX/A9/Z5nw6JAj12enS+BeALzMzWNDsEQjXFe
C7f/LNUMU6OoBNZGbmXaDBmVwwu7oBwlBT+Vxm7n+V/cnU8wAF1twu8MkekV8V42TxaPdggSJf1C
0XwY5p5fB8A50d//e2APOJ+2DPNig8HIwE4j6gdL1EAEELuow+brKCZxPSrRxCUEMa+fKjfJ9GXz
d/qC0L8Zd34055qz9vnjcG9uro37qr6K61dtwHv9WHO5GwUgnULjkdV7u/8O6+YCYPXeXOrdDNc9
bTFDMv5PIPOxrDbWvggQ8xGpKCkkr/U1VuG/L61jymC3Dj30xGN66motCmfKav4fvAw0tjrxk7fv
2dvpu9p7jORCjzZhSmkVj6EpSJXrUj/PuqqZu0cTFmZ3a9Qyhy800S4ZBpUm0qHKtXGI0Zm0CtVW
O/9RzeqFRedUbSh7KiCkEboEUWLVoJjyZlRszZSZJpV3EOBko81R0PFctQwra0ZM3xbebdOI3q6D
KPw9elt9Xp+B5VhU3Vba3TqNla89LaHjP9AeJDZ4FNa7UEJxVqL4yWaDKts/19NgJFYj1f6W+9GS
djuM7GJh1hHsmm3VkpgpQwQ0PADRPRVkhphKHMvMsx+u1LvoCzD70i79Bn+rMehl1BVmQDGvAOKg
ao0aiT0ISxNKTllPeQRBYi52G7VZeb9IvDgN0nu5TxYFCQ6DFmbmq0NevNDPc/Wc0S4B/nOpeai1
c2cInF2+GUClMt6cx3/AgPC8ut151gyoQDfxjN6dEWgamKcSP9u8rL+d12LxOcdF3Pto5uIc9cWX
PZ6OWvNGJcQZEaJs63aZIa6u3oJzddbjwLfj+pUASx+BfQY0VAjH1+/qxicQGJAgnd7+yTKi1Xh5
6or4BNlVciVCU53KaR3OUHgvf1Erm5d4gXRFiUhOtWvUFu3HFkd4eahMslPJgX86E6PgV011P0sG
hP6AksoN97zDVSy0bpCGAc55WTfAd3P4rCp4Y07deJdKT+yPbZPpCAsfKBAMh9Ny4r/vL3aP9Shk
WZjc4/k5teoPcBgzwVgBvZqNEwtzSdzQwyAGoTg1QqZzNiHVxUkZnD/cgjajJOFe/vKbxXRCvWk5
CfS/gJJK37yK8fn77b9rkPv+Xtw6uKW2526kMobWghH8nfgnLU8Pkg+5/zffdZzK2PG9t0HrHML4
1A1hOxoFCPj5L3qbB+4vktvqbXttiYrO8R/HxU8igmByNnOSk81rnCKv2Lo/N5FVcGhbCkLOauF7
+V34wW2AZnx/aB72LUdsG71CSS5nguh6hJl8FmjJXQJ0UfUDlbngYD55FNXP0lelJm2n/4oVl/JL
AyuhexWdEiQLTJyfApujKnp5q+wRkDfvCCVhOfmsdes079/W74WHwC5wFpoFONaS1Ua0kZQ2TbSJ
VEXi4lN114VbLZ+SmYHNtQnLvPzwc1VtWTIuiP8P+N1tJ3ftIKO6znqXq/DO+IPrRjLXUTRrV+kY
9dvDm5KqzNX9KV8QIfEKYzlj+NdaS5UPbnklupKQ+HZ/yugMIAr8iusPybDAX9CoMAr6O3v04M5n
zIzT5r4hXnMVlK4h9uxqNk+rs44Eiw93P+ffolGC6naXBnsdwPG8qwXnsdx1BP97gOBipSN4Cd8L
QpVrIGzHRSLMwguBW2QVDRw9psq/rHmQXasM4hhC0wQvxOaWnA5BAU68KGZwZIvNPeGw289+1qtd
E95b/d1JFWPVMjlB80iRmH6qGOansK7ix3BIns5U0R8pI4Su6HQZRrVW/hHuyQO2k+CuLFj1oXQP
FSzxMLS3Miw0or/4avD/COGo+SyblyypqJqZY2kLwQXIgZOEdtwpCBl4oYqf2HWskRNrk0weYinJ
Sl1kUCezJKcsDRdUWcibAMjrzw7vxb8ens1xfUK8KKbgh0X/+KP01sNt7Ai1LKY4BQqd1fXiwPph
VluqVuqW1TZvYByBdc0aWyUF9/v9zU30l12p6yHlVJIKv9avErDLWDxwWF1V3HOXvWC7LYjjJpA7
KwbeOgWAc9MfLTtpV0I8sPwn9AwDKwZM/OUcgJRbLEJhcKhxWiG5+HNZNdGqLUh4ltpw3HCMiPpF
BvlTR0C3NTCBAfvG7zYZ5uux7ewfSu31P+on90k+a8oTzv9EmoIYb+xzIfNyv9pJRNcgKOMUiLRC
3tfhcV/ZgjiwA4rLkbTtTR9BxdHlKbbxWZfXAqBWUXhaq8/neE2tDhU2cH/Vn+a10sSJfMs1F+ce
iujR9dcWZFrJHactt22b77g/Wup4terHY9Os5JNy5oY2RHK5YhvXDDbq/af/mk87LnIJWguPHAuA
SZvge7ULK8JIrNYmKDxjfQkcsg4ti9yio216v7euMaZwwXb/yOujLvWP0GexeCrxs56umEHn+VSp
kwddlutnAE55bylImrFB4jcvtoBMO/wrbNwWlKftcpH58nXroO12w6tdFtp1RC5U7r27Z8Io5aEt
S6mEkkV1dLwmSQohDOeAp1ScUtJZqTQL+QQVDdZW0U5u096W6/dz6oNERHpVXsgvyuA1NDRwom+N
qHme5ryW1FacZ+DYiRbnp0qh8/WIG+WsfdMEQLRXk/e0a4+mkGo9CtSox1axGLQXNptG5dVBcgYl
maJYm7oq9Tel9mETqMqEtCi+0e6cbk08ilz+nXgjWpr9c+3Hv11LTVZdjiBhrNw6omZoo17NlOk3
EnPeHUsevr/LLYT5mWalecxDfQbvKaCToVYSDkJOVNh1vdn1X4HSrzBiO2Lk84H9/UlIi7Jc9Hws
o/zjc66PXuWHqNkseAPM83HXHIdAXiCu6FCO/zC+y5YIOWYRML87ZuVKE721rXyYwbrUV4VOcAv5
ZHYxQvoU5bSRGuDFU1Pg8rc70JfzpmvyWI+UQ7LH2IXznC6T3C0SWj9a0JDTUxNfu5LDD/e2/HYF
Pbn4D0p1R0TECIePLs7MagSezJAQnJLrPwtcgZ3LN2zd+tjwhvQv4IHVsNP5h0h+FdDdZ0i8lnY5
+s+VyQNEasQ5f6QiHnNVC2vFnynIOFr5nj54SEO/98PVbBjOGEp4n1xEu1uPMtW6lrVzdxanliLJ
9ZTsj41NIXFzpStVnEz65WTjt+3DqWWsDcxqETd0Ye+1tp3Sv2RR8lm41NNzenzZvziKvqCqdHCU
SqnzLxC2nbu44aDes+bhoYLwGxrLAWpemDloVr6maLVujdO8HuOC3jRPhU5mMvnci0CR9uZW/62/
r+aw4qc5gmfF4totETY4M1G+kTfrrJMnuYJLvddpsd9LDRMM/pP1UkEoq2Cp9Jv++7r9EUCEV8LS
dWrlNkTdOcu15kwvf3q5m6OBZsKAvW3i+nOrbQXrAkqbz8xTtRa1xs4dmzdCYeSchpUrtfelRjjI
26YTbdPdPZWTKZBRrim6YNucLah+BuL0YEHaBAZwOoFgq+HfX1ezVqnYLsdJFWXmzQBbcnB5K81T
KT1W53h6U4a79t+S6T7BR93m5AFoObY18WrbNr9gFxwRSZ8Kivjq+Gt13QqcX25ywRPl2KvRCbJj
Y0xIci+fslqSUMq87NfN5q8T76gSs7e83BMlGv2HWZC0uf4Tp2dQaJDzOiHz9qXUpu7AyjoTLpkF
OFyfAZ4ixy5MPjbys1F2bxyggz2i2gzVhXZ2emUHVM44SDm0cgEdDJA93kWLF1lNiEVCaVEJCO1H
1JDkYsEyi+rFfDRCaW6AGgxCND87Ty5CFDWTW1j0oj46UHa5vvt9Is5iNm9Ma23MYMV1q/IVjBdg
pFkcPYJ527rbVgAS5r+IT6vvas/oWAY8zvoTv5mnlwKtbyNCNDvWRNuaYRPInuapuIg0nZqbSDfU
3LJOoPJ6VnryKRFDfqhH6/otDmt/2tc5F8ob0xqpBavLO7JFEApqFHjgBMgYvFwUN/fQ+/8byYhK
88R5xgdWnf9eP1t+XuNURVXxhDH7aGymvMD563iGZ1Z+wzkX+8dTwqNjjTtGTdeXxXfKi/lJYaOT
0fj/n07pnKZS5Uk0bYvPh8C5WnEzSq1yVWvMDJXpBITbhHtU2fIN6YpAhP8XYpRefX8I70thiTCS
7zpex7Pk8W7yBeHHRQIYxjaXRgj4Uf06QPg+5JvbTqhk0PeJnzau0Dmx6gqAloTw3+PW8XtPMPu0
ig5NCWG+Er7B+UMBwnL6PWqY1S+hjIPqIDM58uvjizA/erSWUdMl5vh2qw7fZdrZkjgWDo8jdgP2
R/g0CuuXYozcqYzOwhCe0DIrtcS2ghusaY++WOySdQ6HrxBWCR73rSKSoKtUjhTrsdJZlLpzcdsu
KRW7xg69l9hYiFaQgZn9ktDxODba8hTiruU36rMVazxax1OIV1gX2ct03XIP19+HZ/IY7uvikToT
ReoeP2IegYJITH1on5ruVvVmTYzwyIT8fbVqqoOpRAP9Pto2MYrahC+rytGN/eyP/N1tFXBYZUqK
lcqkKrX3Y79pUkT3nI/LXu6R+eW6GqYXnOpS6jjYpGsI2P2jnOeE/aHWePTFLe6XcoY4UV7gRgqI
0eSJd2u7nkqmpsOOdtbw2D3kP0L57Zbko7aZPDVBtTctgvzNYGzYgtPYbl52PQxcy9Z21ovLXzpB
onEbAax1lOzbK+G9GqV+tAp/QC+Yx74mB8ktohKZszYh2Pj6bf0NGumXlk9GkLuamTLzmxZPFbql
rVArXNfRUMzdpJXs54DQRccK2URv3xMWehv0tDW8VkiwQjHVTHIcZORwjyinAqwrMt7H6tyReU1W
Sb+uMjjKoKVh+Igr6hxdDyJbUhTJ1DuetDXlbA6ESiPC40uosWiXaTJJ/c9YJP7YD7mUmw+ahUAZ
ICLqV4tda8r0MR5SNjW76aJld+DU5LrYP2XAi1Zl252NWLX5NzFIGWclFBicQ2Ubc8XK/vaIXCcC
RWH+/Nx0Nwr7+r2ViZR+a35ownPLjtojQYLaurnOEFnkO8t+Qa9fI76vICghPv7zS0L9sPru6s2J
ge4wLYA1PSkutQJWbENkzxBOIi4d5dq19MxLhwLX8mM3jgzdIwvtoibvFFuVtgn4eq0pe0HLHjXE
dOEb3WSlKKkVzxknTIomlKKz4bRNuoWEg1htq2/5HgVNfP25Bhd/lyZVadwztEGg/Zd5Mlgmt8ZG
mPQxJ5Gpooa3F1tcQ9q0SOakb+6t0tj4b0/ANv+wWuUuE7BElX/ra3lV7+kqYQSxMREY/SKQo+Jp
SCAEST0hIY/psvKR/sLQqt9ISJ1xU5OaO7I42wW/Re8s0D7WINTtq3k5pRWM0iLhPmMQ6BY/fapA
KSQghxEtST0PtWUeesXqNew16qXQWpLFanNdn44GODatggAp32QfGdNzJYQ7UdYTdFZuTyUuUOWs
ps7Z9iUB9PT+Viy/ampsbp8WUBatNl76iZOpGZ6vWupUBtKDSoexui3brPG90onejexr5GlGaXiw
IKIkzjGO6f/KHG3/qtSufrlIKlYhw591qlkgxHVj0EWKOkSDa+V/DPOVseO1vmp8iXMYNIVw3yUa
3cMJaiBFTbcm0FcrpmOF0sc5tSo/ecwaiucGz78PqTBR9rK+tUpfyjpCW8faqQdozSBDZYU9FoCV
FNHwEc4GjDTXeGm70YQXBhgJal+le0J9GXkn07kL4CVL6ua5krVSi0eg3PJizCM0Xm4hVjr+I6fL
zWoNFNt8MfcfMmPhqtQCQ86lHmxv/Fyetp12d9LhYD2L6UO2Ci29C9aW2XVeGQ0HAesqshJDlL5R
/SlqBdDdo+lFLlGrIBej3Er55NHkn32+94mV4FQFVm1XXhB/nLalL0SbttLmQ8Pd3M7ahax+MCm0
quf6R1hGnStzRbCp5cYlVdxO+Vb8n46lClKoX2SB5li4bCH5wEzp3E6J2KfhUqM99bFie62ddS3h
QkWX7t4NNb3OhKAYjJixiHAmNsSZ99OLldufm3EtyaVLuUdJPHOSiu5CaFPshaZrshlENRX8ukVC
PuIhi4ZvfLKH0grejSn1yLQkBFI831LoiM2qh3/cnVzhdmd5NfxSIhlslwC56OxiLDmFBE+25Hss
SakC09DJKDAUG1eMNiv1h6fNm36ZfP84CpmFKBAJ9/drNG0rlKqznVpevLDDhGKIv05YSqy+ftq+
LvtTWMsAiBY0KCVK0dwSzkg7ULf7nGuIVkI95e42ipbb9tXRE846PCXNWJ55GsIGy6nyKWaxA6dV
VzlmO9TlV5Rm/ZXKVHH9hGvrTlnNZb7FoMyjplzrEDf26z8yTaWLjbyZh9fEy/99ZGoEqcOgH862
adpesj5lluoe5nuTNwUegka9oOX3pS3gIddS7M0my7cZpbWn+VdN1aCzYLCw+4C1/GVQo6jPWSjG
6RIAG6kXux+oGeEwHurWmogKiapoLg49iqFm4J+9eT7ldlW2A9E62uG5Os3bP87a9hoGiIWctGNJ
PAXPYBR66N/0pBiSk3YgpAPjEYTgTHmq/DB8o0uBFI/kDnlqWngTjMmhwn85dpc3fyyejWcz4b27
YcS3xXP8vX6BJ14NFscW07xqZYMtBaPhLd/f0hha95gGp233tkmWr7VBO+qUyBBt9vVdfnjvHamN
dP1yUlqnVed8Gov9wnNs2H0IqDRKrHdeU/Sha9rRJlZB31d4tyDnYTK1VsdS7oI/z8mrqdZkhf7B
rX4JjuGTDzR0ia8u9ZXZ6NzzYoOFPAooG/DVBK5plzOUel6Tx9BlIrhZJKYmCwmrVSS8kjUWg+r4
89dP5/q5sVvPStRSX9Y/H8j/b35yJV8kd1JtzEfB4QIyFNWqkzXa3CEzegjczWEblh/njvOvehI8
Cy4wA8djZzrfg2Z8vIUrFO6dXNN9l/VFnqXsMdnjP8rds2u7rKXWkigONs9+1QuTGJ3r5Y8DKq+T
xbauJqLfF8P1eD9eDAvdfZCOeguP5UNFiruBFHBrvi5TI0jQ9xLHKAbt5BEg+xfREgpVUFeL/uKn
Ap6E99qMS5Rk3SjhSsjoqJoNsudsEE/yw9JzbhAgd/3dW+FhoNbCjVHX/d2T1i72hB1w2tUtvbXN
QDWQBEor6grQ6POOdykG81Lj8efRF2FAoy36+PMclfpeXUJTtl/EqMk/tR+d69cCO/ZLNpoPapNr
vr02vKXDmmIU7W0NcF0raalzAyv9jLYpJqv5PcCIA2jltfp53iZaM7cU3mo67UIQRc+Y3vpF2LWf
aLDH4TvBIELItb97xfaIQ03/ezmcKfL/aPYAOK3G+e5qfLl1WNDlshUneiRq1QhKmExSkK/Acukt
CzwD5KqKx7ZU7dc3134C6zr2mbwfAndpGdbjUN8uY/bu3lHzs8tbpdSs2oiGeINWg2untu9t5V3q
sLOuCaxcOk0YwVFegT3Z6Ub3y537x4qSSpwI1CJHavniWKqqvE3lNIPFrrt8iScS2kVI+Guj7NIp
jGaDR+86uDJCUrFxub/uVkeoDbuzCU6d0ujYzcZYJ7w9oa+wT2DyN4pXakTKO4DmPeMiz7VKPx5B
CSaQGf3qWGxITh0a+B4Yg3lxCkVBjDAX/iedTcrPWS8f27jZoPx8WhinyCWl4fZtPvAEz9NnS4wq
5xb3AvZ52ax+sscw01jWR7OJcHMYD87Vp8oowysns/C28yEE9Hj7des9OOjh+f50Tc9pudbI9byg
4rTW9Mt6sB7cervROjn3Z392OBgn2/Gjtx3sRLn7egx0nJ4LWm0alXV0WeM5libMwL9SVuX+cptW
/s236fXQnc2HqIkCT/XzNGvhsV4/Gvlj93QJrGjgfCSs+2cdX8AJanG4mX+RH6BQ2Rjr75/8X4A6
gMXpIB5o4567SW0UnQeF8zC/7j+0jDZ9LVTJ2MyYn3IeqKW2Hqg6U/6Dw8ZRZDGGp/6hH4w7Pi7w
RI56O5F17uMgaO5SpsWuBiAvg1Ag61D+/dYI4+f2GvSJHlExavuUbZxCsoBYDjdjWLEoQTvBtCQS
+nLX2UXFFIUeU/QXCXUlAGzQjOEsLLw65geVYSDhNGSe2w51muVwObluO75U7M6rbRZb4xE4i+4B
e6dqrNuZbiexTEjalmr4AN5o8hxW3UMpZITMnujvb4ZXQuM6xjwJZuoBzEftEwQvSE76nLzG8eE+
9s28QOxVFRhklDp+KhO6i7qRgjp/EjYwW0PvairZjYS33jVK1kMrQazg1ehCX7ed5fn9FffOpc/Z
abwTV4+SmWtQ/ltESimt1NBCDQ7Rlwek5Db3TW8eEGl/in+Lob91ctvzofdKbXC8Glv37STqSqGX
QygAzXsA7l3P5ESpC1S0HkID5aup4FlcznMd4xTU5jips0EIIgOBZJn18MTdfes4lEjYDvbWyrEW
4S7mcFEGXwctA6g3LgfYoEhBZsN8ExoMpluPpDbOAX6obbc4ERmBcurJ8dGo0hWe45y89FV9NvN0
P1wCDbzzqBeMOsiR8uCVydaF80bK8EPv9xebW/Fd+0i+rwkQ1qLqxZy9E/0/9EJxQyBZdNMPKQ9o
gIrYS763GcQ0Qo23PdKFyDS1dLDk5UAEfTFo4fmd70P/QjhjpQ/9FB5wOZHhyd43uof91SsNEwd/
WzHghSEiZETrz0I/6FnOR0Hd8fImf2yqWMvFZZBa6cdh/v086+lqin3eFw6S+ZDITEvUlS850pId
0fFa1uihmMgq9TRmUn28VxD40zKjSpVc1Nja8XBJpfHr8LV9qXm1Yk9ieBIj/btTb6wRsVy+FL8f
wAkC+hhBCxaKcImQlqss5Eb7ljm+c92Lhz3cdhxjXcLwl+/LYABfphZtTgg5NP6wAFeKrhwD3a72
Strmr4B+987jaz2axokH462fVwOxSojZn3cDgbIodDEoFhrZYDZa1l5r7WsvG0SjPSCT9vQYrVS3
NFh15y+3MNK37HlK8D2nwqXSdHLuL4MYncbUU4T4w8f1C/0j1okarKZIZL/rbMaqHOFwPf7oIoV4
xup5mKBcYvXFJ0WRYYikBIPiAZ7t5RQ3zr3dYP2y57Dw1J2Ee+t9P4+N4NrFMfiewZVve9vX9c+q
mhbNEFEGHMejGV2/S0psUDHYAGJ33qP/mw3UBeKPQykVQit+DWqJkWmG20Qu0leDXtv30i2FwFKF
Yofy3aBDpI0yP9t3V2yXLhZ9+bqQXJ4YIsmVSEsxFykuNYeoSZLgRUUyU/5TNguxmTDnnlb4IvSY
qkQQIn8WY8gBADQCerPeesKUXX42t84lCDFYzF2an70xuev1iyqfMLsrZT2bOcSk1Vpd/+b2P7lq
V3PBWGfu1CuWegrEy1x/d5Q0V5OaybtCe6Y5eaLbaUcwek9/jBaaxUOBbppwD/0zKMk+4Z+O3TC+
g3YLPLnc2FGUGaxeOZ5dPzhK9iDAPVUN5sn6W41dacilFJpA6ebpLJ5751Nya1sPqSSYro2uFtub
QkdYTBdJc4sP8lugkVRGADiLTvBvzOrvIflYNnwJOxQezgZY3/8xbuAnzLeYVt1dseHW0dgznvfv
fA5KuzpQlfsTqyQX3UtHadRh0G3tv3OixsWw2IEFyyLxBV7V3r5bY+RE1pQ/l6npqXuMnT/dBVsy
6+/7he58XOjOxqXBzc2j4xdqH9qDHQl6SAVwIXceH9VSPRvJrY5vcb8oygmMWF0xRPQcxgnQzmN9
xUZN/KjQiY8UdNGoD6PhptzOfEVoE7YCATeaXi7lRdq6fGFrFgwxewOZsOYrcgRwiApbWPZ0zEJW
R7ne5eNaTFeGafWP8q1br/RRG2561/9qw5vZzxHli06+n9M/08X6fPRuve1X9hL3o3E060enXjY6
rhu7Q2O7TNegdvo7w3M6f3sM91l9U+idWg9diG7Ur/ViGWqSM+iRPPLdgxE7SgP0/ZqUwZ5LHmRT
6GKJD4cp6xuPqYyqn+L4imbA6wUx8qYjuJ8OkOZXR8Y3dv3t38pn6bM8qAHE9fAKv4CqwjvNUEAP
qp+5xIEDc1i87rtZr5askR2vZeztdddvswoCPaTCvrLFQixIw5PcNWg7E4FVk5VhU2NBz9NxZSjE
ynpR/3qoV3slFj7Zv+d6lL+xOBYHZaNB94b/3aLVdtyLg0WvpC44zCXFZ5TtlSCpdOtVwqvkevby
hK9doW6ql9JbvIqjTI5MvdeWpuJAcFZxo/pn8z8oXih0oNlHtXh9nw42prEypsIVUknuZzR031Ew
7l6plXA9gK6YqYMLlLxNhH9bhcazuDNEPLmRUTssiIrD431A3m/Gjn8IwredzEDYZyBgdu2MdwzR
m4oR1NewWfu/OaB30EZiSrT3X5X4N+PXuEVNS6ztMvol+W6xq24JFre/G1ahawjaOwGqUY2fm0h6
UtVbpfBglzYM/a0t8gjmeljuHo9tzrSckKefwhbfJPx5M1CqS934+F7m14P1u7Xn36yWME9srh4e
PmqkwOr3kG+Sniw/RG/QQWq+wpBpNyThHMO+JXZ4Xc0FeEJH0KTAXg8nXe56x0M2wYTvOiiLbifn
IJUl5w0zDeFdT8efamGv/SlUg8Y6zBQkZWfztkbh8tIF0vLLAOfu2MHnk1I51T3el/+u52Y+oPJL
7Ud1oDBXCOqeWRufqmrWBe3D5ato8ry6e0IB8KjjfzCDJmz+yJTFF7onrWpjxnYCKghAevfcUHK9
KfY3ebKEc2LeT3fgjXNTkY8WuoaDVlcVsgC27EPL1dNejw35vXZ46dG8msU/o0vrHO/dUNxJtcjj
+fN1DqY4LM7amN9odEdTajTNZda8Aa+uWhArRdxEvvoS3SZZ1o/3/dVg94C6vE3m4uWo9lU8pZl/
iKh4zs7t26FV62+PzesMqWb/UEhLKw2E+hn1EwjAuUfeqDQbnwsjpRisc7oNIo3CuhF/73PDfGHE
yZ+e7VTbuFmAl+uJEKHBPS0t60OWGxOUBJ9wsq5NDMl6c93jHpi3/39IdGAYN/hj7XiTe7pdDEtC
DcOxfxdUVDDEqhzjVB4QdzTJOC93xue/Mkdw3+3f3KdU7TlXbVJ22RLcoZHD6HwW32+j1evx7+61
+u/+Lhvfv5t6/VwOt3zd7rXUmQ1pX0iNSCwP4ucYQGciA1zho/cEKwiRwBadmbJ6NjJ0Mt3FbKz7
rqSJo8V493pDebruzx+9MOCjCjFE4Bn3yoYrU3fnxjOWRTmuq/bfLj39j6j7Wk5sWbYA+kVE4M2r
EN4JIaQWL0Srm8Z7z9efkeyHc+8OtY6EYK1aVWlmzpwZRr1lIEnkNTBrtssI5LpdXl8WO3sphSNE
Bvbwu0ip/dFRQ4a61EKwXQVDUCHRGXsHxU+REfl4R22/iXy31LwsG7ff55g/dW8r+F57+Lwyc2WT
IacatRPgz7axACKUNS7ylDyzme+DTR+Yp16iIBElJ9e67kU6NK8Thn46HX49YvPtIIQ0zejM1cU5
tM2d4kekSFlmI/ChUC2K4LdoaWY388loie97Idwv8dAnxLztB48YS5qbiDdnDaBz/ssp7+z6e6jP
cpBsOwqHd9iTDvqYNov1UwTYgJt6jMRldGgqPdCQy8scFNaVg30Afiny3kA02d/Nmypu2He3yDjq
szULKTvVfrCRw90bUj5VtaYsyHvdpIyMBKvl6sLGZFusDn3H+7ciQ8RXWDmwEKOatZreqtAv2Mv+
bf3H4d0VCAz7G8EzuxbRLKzId8ovRR7JN61UJxCZsWQxROU9/Hq2tRJ1b2R8p05sB5TpSLsiuTJa
vKmz321ZWLckq1xFDRppCJ+ppJh26kz/WP7Iq6vg3lX9QW6XgEFMKl3V8/V0+9FRNmDLqNndZQWX
rsJI4GYS1mQJ7zuLrNSQbgWXQOHxBFbb/i1MxTJXEprV9bepY/6u+GUDsULFFoDvTBS7nIaNqoyg
0iIOEBZp7g0Fzrahcc/pzQnQPIJBe1OQMHImo2I1O5YV4teK4VCeNTrW5B3p9vFcycgyDE+ppTI1
ZthgbWGEfL89/b43Zpna8e+hKeuEhEppq5BtTJJkvpL3kPYeUviHBYzAINCiUFpmpNazmn7hn5/m
dZzoU/rXvoc2GdtLcivebu36Oq5kfqlrRy8Jl6FEpTMvik8DmvmD5WDdw5uVK2OLomeT3IU8kKNY
EstY88QGrKA+O/SQXz8wBLGDT7vrS/iwqiWqTrd8MWaVxtO1tEOTfMVpm8lJ5s8SHLV4jrZsxogw
7Wgzyf5sVzPB7G64v/0zxGs/SH5d9CZ75urG594qErWoVkVhvTW7N7WeLzqs5xZteHgZHvkyJG+Y
4FxZL7TIGwoIlxrQxAFLUV7wCLhPxE8AgZp9J9CrTLU0CcA6U+H4LXBv3s70IeUUTQLLW70nrq+y
q1lLyorusbzWsPj2ckqPMnpGEDyKq46mldi7KGhSlp56zTXMXHa4MeF4LEfPWC+LzCoUmsabyPM1
UHeiK7WDwmwWyLYRIymcww40B0/Zpdn2vdujFmX7Z36Yj5jGSgRsshumBZvAqwu40LQzAIcLOXTQ
gU2Gn9WP4z7IV65uAVsXWmX5+lZIsmtuewGK++HAtS60AuyrrFt2xxLjbEAvAuFfF8kMH9cynbsR
euq2R82Yyn+zyr5UTyvq7j/Qosa5CQ74ZdXc/1W+PE1/7VnGRFNNCBpxzP0tPHrZVXWTq+7S/Uuu
ul7Sl8p8XM7tR0WbADW5Nh+dKLxudm+lTStzeqdNY4p7kgRilAfRJiuafmAaswcR70rKC3aKBGhY
jeK+cfp3y1XvB2hQRd69LtZSGsGEALiy2jPHGiMrjzHFifL4UN1Ifg/sQ+uK3hu0IK04UfIrWtsd
zjWHeNEqUZn+3Wj2eZQfkvsyjuf6j/fS+ytOBQ3cIGc6r+bmSbI42bfZobE7/srfRvKCbLr3SNx0
mDgh9G3mx9vLZphflcxe+riQpVDwBU2tOwX9+5CZMcRWbLzXthH60/92mepGGJaWl2dzRJJP9SwZ
+wL0bLdZVnepS3V1FvdLf9OZUZY6uf7qM3kCxPfVcNbXKT+a9tYiYTz6TLGtjpk+mgqjWLzdo5yU
r9r5TzEnqb8ZZrVIEnLuO1giENljMrrVto6kAjGAzOlp+Nm6Z6qR+Y8QZClWx6aIvZS1jRTucLFt
4S0XMUXqCCBupux1yXUXFNY6Dra+9RtDcLLjeVCJS/aL/wxAPo7JPfz8f3h989QPRZRdE/oFjokx
SqaLtJbKTgvVsc37ijdY9fkKj4JlC7gRBsLylYBEb5caVhXSYLJ9luuw8Ns3VIjDuqlucm/BL06f
Z8UwqVHCBPrA4N+2uYo2KFWnR75VUhnffd7STfUy1ZNFd/f7RGlWfbTBQbYI/IgiZljvUXEP9zFr
ISjRPd3V1hueguGImP9S402yrMWhOS3UoAvm7v4WoC7eJfHbj827ropS0s2cs0QBl2gMmKvquy2G
xYnav10UGNJt3FNyhWtt7GFuWniKj5HDdm/cG9zsvroe44rXb58KOPKpuaN6694bosMWVovgS9aA
hLPqp7/ID8sXN+Z6zXuLc6+kTQ8iVN63IAsLW+619JF+z3aP6bpUXKvEFyqsIr988WCEj4Lte6pR
astk79vmLtXKLSoP5YR5TzYqF4xKgIxOCCsWtAFus+bBhBsHZb/ubIyT2yy71y/90rcHAFz4A/ID
lUM62fL+cgC+tnC87qxp0pJqaVQ8IkyM6DGaG8VHKj0p1I4alx+GGMy1eF+/wdxmsAhulMwUo3hv
hwbtTFSBPcFyacZoov8FYa1agGHE40kHRWHXLf4ywQ15fdryJhDHY/Jt8Y7hzUM3De0WewsLbG3D
g4NZeOmsRG0gJ0VfAYYdPu1dbk3lKelxZ5pHYSB41MkUZL9XslRvjuJphtQf4jQD8bdpT7ri70Eu
EPcx52GBjz3l5KY+IhxvGzbqm2mbJx17RhNxV3H00MVwDsjeVs/DhqSQxbpo89BZmFCY0X8FQ0+0
AJtWUCC+6Ct1zGcyfMIgSELPMQ0yAk/DFhDLR382fWyddF3Ygoh+a0JW/AteGLeUS9L7r6syQu0q
h5o5yPrE4eyt1cjTnZUIfW5GmlTWA23/gajeIGnAcAAuW1nP/D4zwSxl/FCBO5zgJPSTFypHGn6w
rHquPnL3Z/1O6r1o0r9rkW5IU9CL1W2xjiOdtYrIUG3gntWOVOn0UvqMwbHaMw2wNbP3j/+V+52a
FCZYX6aiozZOLiPRNtsgsFB8Eayfw7fqUCODpIRAVUUti8a7YewxzU3qlGjNM8PYdMCB58ZTGD2B
CDLROPiSlA3dvxi2sHoBel8YWDpKQ+SfXec0PAEN/NYMxrhIKBueOc6fOD6r/1QbzE8MRhA/ZVtP
K7rW6sbNSzcUypsqH9D3cPREU5UsjEAWYBfbuyGhJlYZloATD3YfJn+chNW1s5t4K0M5EvHaFa8O
XlJm6KgYNYEG+JW7UVS0hUSQ8dacGi81WmF9kdR3INjbwUGW8WxkfAgDVl6EoZCIR8A6r3vWDj3s
5sRomrtFuKALveypPtkmwoOlqQCQE5POiuyoZjgP6FGLUG4tA8rWCSgHPphbvwLioXJYYEUGHSwD
5XpTaAPEJRrTY2tvHJdyL8kTnmuwHkzztcPQirAJO8ugCLJE1fricg7D/M+yd5usPSMXO9CgDALi
ooackTCTTphYx8UL+DRmc3l6iBX3RI3enf7OIPGcAeBJyQar0zfjcfoLVACYOh3fNwjcdBC1ZU66
C5TykZfINVMe5KKzHKgbL0VykcdcJvL11mEY98uT0s0QpElSgTyA25bjnfVAyifT0Dbu2XwBoa2v
+dunhWbrFFhMHlspo9yU7MpSNtyO+R8HbDLu+oOOxfRDyR5TdgjeSsSWy18y4AC7lBGbEaq5FIyh
CAsFlC9idrUnetUdlcun+130sU76gjHEFH4A7BEXH7kg74kUeipbC1gHfUxeP/piwxBzH3YhfArB
zNvy1qbY3ayCs2XrK0jpQnQoDVlkEmPFLG5vNZwPRFB2G5N9xC60qIRmxl0gwkDQILKNPw9g3zNS
9CvKPZpZ5Ry30cWSU4qpwnoDvBVd9pPXt0gtPFH2IC2bUXDZbWk4VKxGsGdbaXbdhAis4cDzhQrP
k02FpuXRAc7NytOlI9WEcmtYedJAazM5qhwx/PPyVoW90/knBKTsE+X54k+E4Kz6rg2P8cSI3Zhb
8WZlXIenPe6SGMtku1AUS3luoP8i3QQrK5JWmiv2pdzox5+4ED31+rjon3SWj7ZY3G5pDlZNWdY+
sDhP4elhpBBB6ZGTwvb/YGXCLHGlSZb4S+VQM8PUVd4SZpO8kIE4tvLGz5mfTMsjdMsKmgwqnvdm
qNXWD0oyoAMc/J0ym5oghSvtrz1fDiwJu+mAogMDCr6sIDKtgkFm4tlmQCz3RgZ3Hb0bL7S62rdP
w0XfCTcvjW261e0+lb9+WvIWaYl92r+p+9oEvHc65kv7Nz//ZnSXHLbTuGf8WVC3zFB24KL+ASVk
o8XyMPQEN9L9dIt/xb9AFo9OhoPtB7y12hT+9BbUg8HRlyLNRn4MMRpqZkrxb9GC2FnnrOvaLA+w
0iD7VSRZw++kQi8pTtKMKxkSSBANu/Fp70DAYDijbGL7RVjLY8ai9LSGxuCeSWnZPQyzdF1occUH
JFvnR1uG1D+ozOLsPqnIGFLzJvDhXGzuRufBio2cF/lwVcHGbfOzGpEX8sbWftojFzY1w6gJ/HIL
0e2oSzIv07wMncHN6HSzmg7DHkyjHavHIkjPnVdmVSKtkj2BJOvI3A7MZ7zG8RnQ4IiJnKB2whC2
GZI3R5mOXkfox3QbrGs+lH3U2lMWgPO5uLSQ4XRL9CQgBaHhFhSfPISg1a6vXdByEbPRHWM73q9v
2G3sTRKjMhAvRtakV00xcgBZIZu4qqHuHXu7JXEBxylK4VoftSOzZfAfsBCHc3K82S58QlMuHRM6
UL+jWlxsaVozM9wWQCjFJEihoa9qmd+lTyYs/keUx6Aos2RZqUnJUVzm5GMO3htZfVLEJzXmZAAz
s81rQCGXvrxcML+pptvaaAL/w2Ditd50ERzflAb2krBC7WD0Uz2VqcKHBIhzst+XZnZeuXVvVEta
XqMz6oMY9zh+x9xgVWXEb5vqPZC8HaRxu+HK9nt3JvlwZh2KEBkBc9nG4ReVnUSuQXg6Npef62J5
+TuxMvP9bfNxwxNyWdtWKfW6/5fVvtE5zxuZ3urayqRekpodmtlOvrMoNC6oi83VrwcKcPbn3LwU
ao/eta/UNG/MSSSnNUI1LxvVuL/3EhWu19umXTo3aMkpN16CCXM9T1Kn3hpdUUmlqwxzLKjDl0Mw
TgsqJZBG6WP8HkSeVIWWaNpw4kxjMzR0nYaVEZ1PdxCjADHaX4VJx9YiOFY9w7sKtyaxK4JhWzJf
R6KPXYWQ8bsXke+jh00MmVb5pgxMfycZthIl+r1w896O8PepypVxHn+maComulIUrJMJEc3Yq8GV
lGVcqmZ/oSOgCBw6PIk0RhQlABTsSgtEWiRDK/QC7kRZKJzDV8ckp94ZP00A6s17o03Feice7Yqi
dYblLbvb5Pu8ABztkuGS/lLbUUnKmcpSJwi1/D+DR3y+Qp7e8OXMEivpRAtW918LSIKBLw+Tzyqr
zj5lWR6m3vOexzJwO8KC2erTOdXarjXb+bsMaS0Aei4FU+qZtE0f/0pGLHIBig1EWKpCHMGZV6wf
+rBOcc9oP8gZAJpT4WembMqeFnWcInHhDYAV5auwblQdOakoExaXne3XMlVZt7LviwTE4eVkaGwr
RyAw8bFtGRic20D2Yshj9j33XfhWY81gc57fPH71QXVELRNSBL5NmU4xIPG2mHj8uW/fDLXhi8YX
y8/Sti2HcL8B0T1MLyKitR9O2V9YQW7ZLfLT1iEBGmXuEiFuucfkOE1St48swFuxI7Iog1rvMRiT
zXxOBp3phNfTzTYW8x3SZFHBV7N6uhje2Ly7i7F1iuhl3eGq54AwjPN+8Ycc12p0mKxF15yD18Xm
ofSR/Bqv+mdya2E4GfXF7J9v3eNsdP3hDMjNDUj+Tqb09XzQBN0l/8Ndg7tEGwzcs05/1xlUDYRj
Jt1raFvXwAtrD7z4WsWPCsZuZigWQwj5w1/rlSDNH/1/KtEiGrhX9zhu3KZo1tjYDbQQPYkbYsnQ
ibb2z8Kjws8RuPwJXT3Qj3muhDUGcjDPAQr3FOPJKR6b+KRWrdR/qVAc62EclAqVvSxA+pl4+Sfj
k9KsB6dcd0XOQ/apupMyjzzROpsU+IMIVWyf738tSboljRATx3M4dAC53DWVNhmek/kfjYhL9AQC
0+UFbTVh3b6ZO0fRBpLjq+R84C2glBiYhBgJ7/wsMaL1IEMjB4VLh3+G4O6DQO8ozgcOELxrJ/Vf
DygU6ZEwz7C1k83MmhntN0G/Wo3E7I8mnYDlWet/8yAC6fA2GjKeDqdECmSYyrRunX3i4wBwQmxT
aV0PgKkBLG2xiS7379m9XpjjZQpRsYEIS6CaPOOgZkGfkHy468jsVMiu5PxImzJ2xe7lKvUrfOOR
Fmis9lcCTHzECSW5yB1i7/RgFQIFUgbCAVXnQMAOHW46L1wY2Ze6OiI057WB3/fmNXK7bmZhlm36
aHiip0BYVoIBsmvNRnSWSticimm5bVsoJmPxINKlKsfUk8BehoINmgeaPUvt+719/hl3JeW76VMS
77ruG8+9LDZvQJlO8UvzSraVieoZu2Fdt+1sN4GjlGlku2PDPmbkTJryXHqVRANzyJHl08QUw8W9
CXl0CvRkkfWzSVL+cxumJhgqKPERKYmT2GZmazkQwO/U+YS2EXfJQ2SgURZTS96Mij8OCsUHJtzz
a53JT3QiI7kFueuZEusDfICeLzXRB26uU/SYnPqFz/2g2ErpNU9+5H9UKvJZgafNgyy0rKwm96/V
+XU2XAyd310n9xaCjN/8SeLbOQG2BHEz2B4Hc6iDKJd61ACzaEzioWX3Lrsn3yH46omUEdKl2xmA
05I6R182Q40VA1DwGbL7wqTsj2sGisa58D0Bi2MtEuqjPMZTQQejpuG0Dpkcqt/RkC9rUdkBwsHp
dMTq8iqWGqVmztiVjfo9xDC+7erHTmWa01M0Jp/bQF8dKlL2XCe1aNknl8Vb5tuZJU6GuRFp4jjf
2QqhtWVRwW0C8ZVDkx/DdJtvOp4aFzq68QaENPIv2VMl9ZlDTyPtFNtExC1038XQ+NwbR6qiQuUO
elGiDKKT5iZqPY+pi0TzSv70IRnKTPQuF7dEYRrjJYGU10WhNXsf9/R8zV4Pn7iL01NlO6ukEGhS
newv1KHL7+XfA7aZ0teTgjB/PXRV7h8jkaTynqB/wzFtoYyz9vT6WtBioast3Uh290hptzbYbFNo
Cz628u2LydXAMotLlFIAXUTBvTeJNLI+Ehj+giS1gOBCie7+GdRPWuf0oyjp0YTbHmrFXM32pn7o
pkMPl2MjCcjy1PAoIhyW6iKAecYtuJ7jC1jF/WuIQTlrxCoYExcri7Hl1WUA1os+3y0AYCtrA2DE
pWbKHPwJ1Qafgwrls5t3VWrf5lrdqQdPG+wBxAqfkGabK6eQ6aPdhR5FeCBwQq1XlJ9EfEW5DAEX
bbDFpgOiZxmPEQldRLlOVtdvmgV1QdSvDVIW+qVa1J619smcOgH5b6sFpM2uMn/ocqdax0RLPZ5l
Y5ohaYHyF5qSLdxLqcz09AU8ybD/eiSZCm7r1JFsu6YHg9TfdPZPjFhNIlg0xO7CuUOgmqRKJUe8
w25IGDMq1UjD+C6SvySa6NDeVJ9yUmi4WD5kSlZcRQT4N7ePzxZY5iDZWrbcPQt6mTbWA9HCOf8s
eF07PkZ6erBeA5/gOuwBwlsHtzKSz4kFcJmhjWaWonPF/qYKx5ZohEbrpSX4aI+T767Kf6VrBwcn
klPXZdoiBaen83494IM+qLfgVN9ZAV5PXVlnTaZyHVDRerCezFQBh1nXTRQ68jVthvgmalkaNJtK
sgqEZE57Km0H/AXXCHMRIEaggk+V66Tfr+vGgxFIviQ2FEftKfL3hAp+2dEeD3eM1JE/thKNQrbL
nDFO+B7TXvr8lriAHoShRGy3VAbt9ycpOBtGrGU/MrW2TTJfo8hIAjJJv44skkabyBmlj3fd4oqr
zrQkftHSM8Q9qKycIj22iSOXC24zdrqtzbhZSQxn2fe+jk8BWjOQTbvsgDHTr9XTxiPxfzQt2JGU
Tzk3lPloSZcXUUqQGin2zaLGSFPJiTGIl9Xf9CFH6om+xhpXr4M7wb5zS/FVWqvOKva48dZEG/M1
ckebVTwct8ZtOAykjMTOjJeHpu8OqzywAmEVf4KGSr5v3bGnncvclORlYFPYGZ7q9A/riPXUonjg
nWVizqxOy5xWSguB6REIeoB48ab3nLK0J80Eo8wKxp54VRA09k8SP4JGgYYBHZWaRDDZhpFYboTU
6QYN+frX+Q8mP+Bxogivz0qSq46soVqPdq6Oe6XO7akI12519gXJZE8jpamDwJ7LTOzoW4N7BAaR
Kuq7d2UFlNZDx7toood2Mi5436Hy2PDsyJpGVlNnJo66BJ6Md4/SGbQIKULu4gM4QL6DnJ0PoFWc
J6qCDSBxh4xocPp1FrhqH6ssvrXcyxYkGqIPmpAqEb/HNg1ydKgD++B5ndHAdOuLL0UHcQyLRJSF
MTZ+KQ5V3bHLJjZh9hy1SLZcv+cNBGBIqe8tnt2tubq+a0/kv4pO5C3SOEASrQeRvoACxK7l5x14
JpoLGo8YhgVx9Qx2FH6cgYch6NcOQImBOSCOaztwG4COiL40SJKT1MhghjG34cQMbXEv8qxZnACS
7HVDiZ8UHn/HUO0YsgBSABFK7U7iNoKcqEmtxQnNAk0reLTuim1DrUHOsTFPTGiv0hYEgoZuxnRd
dOseqU9EMcMHMYSQ1gCtTbHSGM/cWJJoY+1ZaCMKNmHqUCigYwLJo1/DuG1drhqKg58Q8KhcD/as
4aTjw4Xp6NJwI1CPZpIBkbg8mEe4LC5wWVZMMKIGAN4lsCm4ST317hyQ2HLwnEUl4ZttjzpAlenM
txCElcomDk+KatqXAkyWvBZYCS0AnTpAXSC66xtQCnAYMSOSpdA0kJ8RNROjXi5CFLi2mAGQxxuK
AJ8KI8ymBfU9eCv/NVvRLX29TSD65yyGcwg/BFAve+eycaTIAJeqIjWWY9Fc5nvYGaGbS9SRwAzJ
vEs3BNCkEsjVmlHcnLTAaOF5XbSIwuzKd0iJJJ9iSnM2T0ko191N6ABwI5ecnnvDFaYTmvj3H+rT
958dhulrAkhZ1UNhPDbjmP19yL8tRqCEUEoYuDILotFsgddCMqVpjQ6Sby340AUBBO4TxYDx5/36
Tx68hj0QEQRofz1bMYx0BWEPuVjXm/6ysSEXGtdkdfe/mz47rfTtwKCcga/pKmrmyiz+bHXHXT/P
ItOFES6lqmqS2DbmdmTq8hSpoRSdIja3X7p+wGb+u8Yo7soSaEpsq+usnUy7PUSEa06YrtkZ655o
6Mm6N/8Tx/ORV9rqxP8hoxpHil9wF6JtpwkRbdqOlPOKxb5HJHuOadYyaYkg9AaOev+JNKEV4cwX
OUY0znX6R37opAohTBRGOhFGS5uOpIyXPUmkeExmuV33RUJ0OE/bd0bCn/i56ydrLKS7wTRd9UMo
8bI81LbIM9ZCR9GUvRaqCuIJPAtnXAUEQL0xff1n5H1Y/2lDlDVjasRpRIKdvvzbkryfNMRlk7b1
cYTkvXOofBq6vjRqoDD/S/T+Zq6Mv5KQLbt5GqWM1e1FPEvHYIbmKe31nHF3zCAB65QIh9YYI73+
j4l9vC3oMqJxQfzd66yqDPgISjONZ2Zu4vhjMYJAbFRjBaGRUe6PA7bCLHuvJZ/hRaVtRKnRlDb+
XGqHmzmvOJUM2/05Bp315rB/PNHH7cNBQboiCF0Yf4oa3A28QHiW155G1p7EaajGR6EddSJRJifJ
gU71E1yrZOuOiyrbuYqxy6B/aayNnvx6+KiJlVrnA3p3Gu0k51g/XIBW6a+lvDefU+3yc+nm2Mhr
95o0eobocap8Xv+Shy0pDjyMJWifV2jjxGCzQTxdCI5M47yQQasWCpUHpntlOq9mtu0IzC+NMzw/
P7IsGkOuphelbppl+nN2e0oYlFSKpyesZ4uYLsSuvtK1Ta1lmCNWmI7zwBxJ69WqoUgVqI/xCspW
uQZvxWotq9OBZzmuCEuYO7fENS8qYkwge8x2cYv/8q1x6cNZZLO9sf4zidZNv38YPHcuRHLqWUn+
7v4DzuLDHfTQYRnYj477XW2a18tGdjAc48Ukyl4LmwF1eNNVX4IgmSSJWIKQ6NU4kBrqecwgDlVh
TWa98eVtN2STWHjHPlB6yAxE6/7DBl86FMIRkVyjXR55jd8rOAJlO5SIG6VLxf5Qp488Z74wWcU2
auizkQCANZM/qsf2fAKF9NVHwm4cH/dkBUwRtyiz5aejJH8CVJ4PNcvuBO+E4ecu7VaxmlW2DVnD
zblncDfjYnCDm3c5KtEzSv0gKCrUqTt+UflmmArx6pfH+TUkZyIGc4Y8h2UVcL83jx1xsJxtI1p5
Ke0b8BEkyPn3aafJomIe7ySt647NWbDF9y8yu4pR01+ecjyiOIcRw80Hqh1yxG1Z2t1kbxaVGE2N
U7Ktlzb6hTcU5NGQsobSh4iv24A+jrJLsbfqVvW2/llcen4qyUj/9HP7oRa62ejV3PgWS0la3i44
cNNB1RDP8NfcnRnK3fPbdFM2dDzxetlV+T81V6JPZRtxN9q+Mtv+5NpC+lCyQZPNtvH17vkO3SNp
9vhQ801GvPNBQ3U7gOxuOjaW82hHBr03XY+KWfkhLJz8Z7ac5QipupcRL2prFTcNtrXPR7pkr1zW
HFoPPtGIlOc0Co7y5DEkRTdQe1SB12D04P8x97dlrpb7oSxFsfc1Wdc51ZznnwwUbT+9FF4Du7zb
D3fG45hBMVA6MBKZhfPTciiN3G7PiVwqcT1PmPl0SPxM2E9NOGreuWGILhBw6bt7VaNDH9dVoPz7
8H7tHdIj0/V0YZ6wAWGlr8txX7HnnK/E/dVB+w6VeFVd2kcN6QZWlZVjJE8ZYxok9SZ0CF9rw0AE
Xv6RUCC+5ToRYHcGrl0Hjuv8Dxhm133M+6f3Rczl4msZ5/vPsmQWnZDO9Ri4vd90oJ2HPn0TnQqp
CopIWaWqGb1aHrhm9Dd0Su0144oJRYDmzfB+GOjHWZ5erlmjiJOmbVZkd/svvRbjslExfOv1RYk4
yZ4Tq1iN7N30jzKstbJXxdP/zcaqrCSoQ95+N3F+j1gtGn44xGWLwb51PHLTAOCH99bChA1zqC6E
aPqCFs/tWlckcRxImq+whYe70aG/ruqJGKJBw4PYDyWCKBgqjw6BIsBObhwA6uxf2XO/FFy+iv3v
yT9R4BBwnfB7gWSrkS2zC0u2HJgq5q0C3gb7lJt5ZDqZ9/JbtOVBU2iG9z4FKTPzKB87WV9kcjYI
3QM1AHIt4z+hXojcTHpF69fv6VtZv2GRPkM3v389lboAWnqq3+ZDvBTKu8r5tUabYoYQcW8M0u3r
4GzYma1vpzTnu1eBBH72T9BqVCCYFfOAxHUHYlus8Pb1geb0rcihI+9+fz8k6qlF7Xbraw7YmtP6
XUh10o8q9mjpczfadDYXKZrmpPImUTst+POX9D2mvOyXYGBoqSYIXmta+sgtTpCI9j7z2xi0/NmU
QBNSxsYJqrwILQR7yYfpXZqNppKd4X0n0Jh/p0sfN1wagQzv9rjUrS1F7UD3b38NNamO9zXhYPGK
4Flsgmdyw0Ww2CkhkgIlOKEXEuSJ+DgrH96lCU3iBL8WLXh/aT9MXv89JkA2Z2VtlInMbZs/qBt8
MAjjDH2hN4reEIL9ACedVPWNalCuNhs9SA+yv9GimN/XXDLbaCpIEFtSnw+06ZpiGZAwJcJY3Gul
vwpmi91vo7uyVFfFcakfP96SKpesPNqKHPd29leqW3wzR5J+74spDfkfY3ZUV2aXziHbVfBb52rq
f7lLw5iye3qomcugJhtkXOxDwKfkPctqUuvbJ1Zdvgicf8nkuvfMUKbAcpnCcNRZCDAR8grWd2Tr
m8Lv0+iyaGSDncPVrPbvIWHpwuNs1B6L1oGaicFrOozwQY10yjYW48/z4w959xJhK5rmt+s3fyXn
ozLkG1KhxbYDJ2wFQQIZVrmvq7XVuCIXJAn2ADNm758Jgzm5WcMOiQ2SAZMTGgPwKLzt00heg2Nh
lL9UzRJcm3tZrDwuRgEtYvZZpqQvuM/9RwJ0u77uF7D5R3tf6udEE5xT6n0q3n+AH83lm09WKIs2
mEV6rLQpU4dY3LascEF4GUmxkGa97PGIkC7jKM+totWTok3bABtSZlLDUm5Az076dM3XlLzN4QP7
6w86IJYJTYDrG/HW9dsZAiBwS952q4XwUhFBoZd4xe1q1/7yVN3RMVrVWrwBhz/TCviYGtvzfXYf
cjZKg6y+TUu7hyjketsvKLqjGWyqmesPpUGUoeW1itxBaNQdF3wgciRQYhLznCq893MYCVd4mzBT
gtFFX3BlZQCC6nq4/DCAYssLjpGUsnB2x6LPRcP07fuguzo/Cq2IQLAOkQf/5ecVwAMlkNB5J7dM
knliVNRixBkI8bW92NaaRMqbiX/8BU8Vs9hYdeZFoCu1ErrxgJxxDJzh8HyjrXEi45KYMeylS50A
PrePfJO4KPwqG8U6O79mfFo2nVDJdy80UWzRTOMP+OCKOhkbxkYz6aaFUbatyBTCU9noiHqwWzZ+
Ivhyo9IRbt2j11dTHf84pdce6M67vWh7G6yjYpirJd7kiD52NRTECWSFOnGTgUSbfXY/EBZtIMkO
dzxAaFq8RHakJ9CL0l/StvH827fgHWnIcFNO1s11jXoNdwmmsiseAlZPsfKYrKvn5OtV63qUe7TB
dg7NVUWIC0ic/8ELiZLFCxjj2OBiASUkDbc9OoEBOILE4LYoQcqtlMyjlWgZQIvDLMKR6/kVrHLN
E0Y+PgtEUMqFbj6wRRcR4NhyLoqb1FzTpPydiNgMeFQon0a5m22QZAm/BFkVKTD/doLpahAjV8qI
vRQ+iYGecFZCNonCeYUi1f61KSi9fzyi5YOwbWZY+I02Vvq8D0qfp/4mdGJwPeazdvFHbXi2ez/2
IJKlVBVRDKf+J5eq2iWG5GnXzC1qupyzr8IFq2wvSeKR6Ks2k0D87AD1gRFFhIhMvW47aslLRCKR
/QI48NyLCgFHaJxyVE2uI7fQcI2k83a7Oe1OryfEdh84DRiUHq7py/nnjF9s6ES6qs+3+ZgkQ0Be
+z2GX2Xotk2CazwqhxFMNJ6nnIcqH5EyQPVVaP0SbIfmoSalO2fKFA3XBNGutcTnz3vD/9WqjelL
wwzz94/G+4tBxuZIG+D89vLSfjHQ29jSl2azWb++lGcv9U3ZXMhy/dXG+BdDdQfc+Mu//mBX9t2/
GIk7iwnmlWZ9YPr8oG7SyexFKXU4vGMreVjJl0ETYuOnw4EXmsTo//0wrhtTuxIrRHvAD+uDwbLa
HMRL64P6EFwpfFhU/v2D58V7NQfPPzMj2u/9RXnwb+jVruTf/YWMZPLxZ7/8wIefytzvP9svvAdy
mvQ4gagBbNH/s95CzsChHLKG/DGR6y5Nj5gN8vtKGmJsN4KPyH0aQtZjoQqyIvUfSmbLV/MDqHfa
WrrThrIf+G0P5YOqLTNpEhJR8lqowwNUX6/SS5HpH1zA/TsMf56pXEZA6YQbedw67ndD34dyAcj0
eUQoa6YfbQ4JdtYLtrT0U27JAixf/gmXEder33oxYs6Scg5OjdZQ2epm9Lq/TUw/HrJK95/FMPFt
qpZJQveW2W+sYM/8J8GFhEVaM0l/JYuq9qJBZSJyk3qL1Pmd6+UfS3aoKU6bHGiO4WZW9xt/CauI
pARF2q+pVMmo6zCLCOph5JpKWukv4KZugaZI2O5zTFz2UXtJcLyDZEiIcvGSIf8wBmf8Eayc6/lu
onEQnuWA/i9pjW+r0fTXZfKEcHHuiHf0RC7JqCMQsj4FaPoYhjwO/sDdiJS6zE7jmEb5V7WAZfJ1
KCdWDxTRmkJ95u44IplXvuovTcVxWkdNe64rxB6aTUCUs1TdVCRx/lXsh8SvmtD8InEuDwkmBnll
aTXfzfQ1Ieptdz5w/DVNvspECPmUmoeXFeZJXQpLd82dat/0/DSzjtQU5Gme2rWHZg2plQyBUcPC
vlrMKD7QGAZHQV9MiHmY0oDzDVmSK3+d+pnJ9E8OaMpCIlL/uYykQhOcTIgpuDYQap1KLPP0QoXt
4MRdlTlfk6/7j0XY74RIu3wgTXqulU6jw7JJAabjSZvDJxhszX+t/y7e87+OH9mPVKQZq/IJzzB7
a8ZUcg3qhUpGG4whp4a2iDrnV+nksbXLq1Qac1ef94ASd46cqbSi18iO1fk9idJE4CbAyiZf14a5
/wFQnxQ/1tWQgtNMeRg5YGA/U6I0rd6F+S8JoKeJDKs/sxvzxW2oZIAdbqZEGR9jpIMClxzxh4bo
mNdV/rlVS2qRt5D4pHjtK2tKxJSgfohMPOeqkQeZFbobtNdb5SDG0thzg1nVlNPMlLqOGyGQOa4t
iGGU9VpqRKeT7j1o/R/mnfV3DPdB/H5qsa+/8VYTMqAsJx7C4Kdu6rco3Lgo7T20pEMTfq1MZ8Cd
4ZohWp9Mh9C7v4lW9t/EVEAMB2BOMAokYPPMq5YQYwySpdr9tfCPtl2CjpyZAWL7iw6cmMJAvUSn
HUnIRLHsJ/lMWWe7uXSZ9ashD7qDZnV6iWQ47po85epXWpBVZ3Z7/AJP6zU4GFx1bQiKTd8zK3b5
irl2ufUV9yRfxmcbaOMrKwPyE3nBV0UNqtpysOltcsl98Yjg2hwQTxagrKTVDNoIOvVNwI3Q1n5x
t7Gov2k00rEl7dOA+nRWoURR3lYOr5mr/roUvBQsdCyU94jtPwh2BqU0893Nr3zF0FyBFn0HMIIW
qy6WgUEuaM8QlBwyiYxWMVpBRvPVrUKyJTmuXx0MjXfbBirAVpUIyrmdG7iL6zjUXJdbv5ycE5Ev
lwyxLUCfWkWfQ3gDr/6lYLzWoXG/vpINOTTG7QRdogyf8yhfmsdq8aMoWPLAUVV/UlMYevUifJFb
kVCktxk2p8XAmR4qFEjPqpfES+r0On/EVNbCzNTJEw5+fZmpX7fNy+n1fn/di6DOQqTX+e0e6LVT
zLJtogbgBBnsDH8FUxBj8jDAa7qckvXrlzlX62eivJO7A3OfIw3NscIThFkR04OCMNCAE916KE2m
2gm/9t+nfv49WcuI2Oxn1MncFzoFsSf+hQfDlaVvXnq5fhzeiRHB+5SyZy95aYGvX8ykUGVlBrk+
Dv5seAvZb6fyMApGAx7dcP7tuKR+Jz+kkRya3hOPikoqbdynUD1DGBgh6GfolB2aKPnrP6fRlV0e
3eV8xg6q3xHXdVTnm4+VIioxPqwmeopIF2/rv2Sn5UgOl6O0es8MU5Py+IeBdHQzv9nUc0/PgPcL
HgJaIjVVGOqPlV0N6/mfR6f0GQNQduq5j4l03F+mAE0Nx4xo11/qit/u6VQLz6GJ2GlFGCYEezz1
rfNtOP/FEmxgKJaWNni2evvt/N5qnPW6uln8I2B0bSPWIMwctYSb4fWQvqdeYqA9soR0Zfl9fLvs
kJJAfJKWQ5+Hmv5df+8Hd5JKqCLmFP5bdfFBIAFEHujhilav0oUeKY6b4SJP02G0U0bt/95evu3f
dt10e9w6/V69MyJUptcvt9+730V0HpWl2m/SvT/LavZHfnWoraEFkGx8xj1FR43V0ZC+riZJE4Er
RdFa6X0TJk617TmBFJ4pghdwhPx+BtAcmmkxApKD57bsSWtWQuslFMxlbEK9CbzkBR6jfRElPtGE
6RvG7mgKMxSyalKBhfdHFiKzb/kjvxf1qm1GGP8IlV04iWtIF1+knP7UTvNmLok/4S84kcu7yQpe
pQPKNXlcnhQB6PuMrlS8xCe5cP+5Av95e+8N+aM8TNudB/VOSF0kAlyLgp33cUXGVfiqV9gnuG6X
wKLbdPzWX/+sdxz1C1kDv/jvIl2Snj634H2tvT8rTDC/KrdsC73HR/qJX7kmX4Pwo+KBDDit+nPE
sP8RdWZLqjJLFH4iI1ScuK0qEHCe7b4xbHsLDogiIPj050s7/jjRe3c7MFdVDiszV3KhbHyLB1iC
nPjaXfAJ/yAIQNNyFi6LEeHeIIPmCAyNlbnhS95SNMv9cGQOhbzn2jgy9ap8wqH4x32yPR+yPRuj
kigtZUsGnyO3GRb3tOWgf+f7G3XmKyPId7wlnR56HDblarjKznsACs4N8CE3LBcHsw92M81RMG0/
p+R3VO+/x9wgl8ExODwPAeIHuR4OxoalYTA4AP+4ZjjLUuC2zHCMv6nE2RgSGWt8oEh2Z192YQLw
yV9mLpcgj+7zPOUOQpdKAYbtb7qxL//+LpY5wRDyoLhx2jn0pFyIvTmqLO3PeHISebRk607gJwF3
5eF8rpbT8fpvUy6Af2Ep3c3kUREoolUhZHsfVmHGSJ72y+UeaZfD2HF0HhVDw6G5ANn+M5T85sL+
zsI2PEVuhLcknHFY/sFvwS5/I8uOXCJjLQ8b2xXBQ6EcbypLekrA7gXlhZzgLay6vIgGTYHsWEOM
Oas5lrACp2Gq8Y9jcT+k//AQ/ybim8IHhieWneDQ5n64K87Ko8R8YcbwguQYnh0H5whcPS/gM8RQ
gXAQiXyJpTvO30MhY4gtoQ4goUYaGstRoAUjt+otQ/p3r7uXC0EZr7lCzg2sceA588BZsQw9F0Jn
XSYGKG4Bpba29nxEiTRvONeUCisTf60Qfz6VvvGURk/28flLI8m7Sr7o5faZcOGBapFs3xDPnil5
x24XWu+LnGoVh+ayfXzR44TGWcAD/bwctAhZJOgMGLqEd6tOXiYyhXQpZn8AXEHEL8GLBnJ10GiP
ZIZArujdRMYJMeiGjHV9yWgzi6UwDmc9m6NqnsvuEZss/k1+gSQJKlHbQhKp9LwA4+mhAaX3Ccaa
pAvi62crjo4axnhjKoTJqF3NIO+XRCnD+otTWiNSYuPmmU+eKYXR1owuYbJokWY5wSWEFosXjQiV
EoTsIdGshtclHT2U+wfcQGpmicPndD7gRO0V5i8l9efEYQ+a//UyGjnIwowzr/t0Q7hnavSZc+DL
e9MaIXKgV6cPVx45jEa3C6cWPaeIAZk2TMxwsdO5zNJ23T8BUInZSsKse6c5T+Zg4Xba1HA40DbB
PJ5A7i95s25Jerx06UnCQfNTL/+kRxc1hTCNtP5Vuwm0Tc3D090tH5hUqaKJG2bHnKkHkf7uCdGw
Q/MfSrxJxCebtf108xgP2bvVxg1eRw7mcod4Ks1S7eMjoyFrcCn8SwEjNY1aXFqxQhUP1UT+9M4U
Y3KDYZ82T62SZp1yNKzdPKBnavjevHKKYIPc9m+0SBA6X+dCR7FENS2dPjRpDCVE4xFxUnNvk+Zp
IugoNiQRDPPF7ufyc992qLy6mjSklQr2LXnCULpD8qeLhsomeT9q87VK4bjfl4Nmp7m6NS0aKo9P
uImdmHLOdNvafdvZ6k7BT7UAfxii+kadcbhOeDARLZ31vWFIKlP8K2iggG1NP9sCXG92O2TuhQg9
wwRMbdGgQXUxTpj3JES0iGBTBOcTEKW0UjPEPXsZYczW6g14u57NeS8/U+rwGx7qHfNeUaXVHKdq
bzmYpIOugVgXyGfbW7W+yy0g9pO+eU4rImNMJ8duRlcJvEXTJpTUMHUu7XDCkolM8tDJnBSQOs1o
mRrrRpuYQv9GQRkNYr/OCKTapHri2pkXUxjrexMdqvGEaAp9enCggaToA4DfTK94FgCQnfZ/ssnd
cmo/IXr/+9D7fUPigV7sIg717UzCDlQbTERdvaBY7kfISKxj8loIa2FoIccBcwhGDm6mtklm9iCE
EW9dGnfUcCknooQdT5rWH11TxU4GVNMjT0HZt696TMicikRV6VfcD7vGapgOlMnHmAabqLTh++m8
D69UPei/hzaIZD8Ix55sP9ut0q0N9tMwqc3BMLiEdDKiMAsw8KUXFH+TwoOzQqp/EtQrY99cKsRq
yBRCPeD1cFKSfkF4LCv88G3A7utnjGldYu8v26R02oacbIoEnoP2XbVStX1xbi6tbM+rtluvOQn5
0yTXml6PtCMDTSJwkKILsdODYITmxzYzmn5HpnPr35+GIeFZYOyqgt95bB74rz1z+/2+TVtr+6SY
yNZ2xwxIycKBRUadShPvL/vu4f6bijIE7zA4YfXEbVMXwqgABiYu/lnz3C92NJolNuKl5BZAggL9
wM+ppephkFke45UDbr9NQsyUVvcgJz939KY60zeUQpnxKyTNStcawFNB1/J7L92jMG7VA7Hb598d
asZSskfU7ddyKRhrE4gjyDUqkPSTSwCKNI5w4VHrlpF/X0zOOEM5O7Yqh8XwJC6I2yIVAjuffsnM
BRo4H6FGnBXuq+JW3QeNEQr1zXXO3oN8Fssl9756hPvqSt3PutE/74vjqykufbVV2GhH+oHQVWaH
ghjlLZqvqTY5fLhbGDxQjPUU/dzuXx2aywFPQ0NC50q1u6oE3hRa0O1DeqQdW8ceLTCWyTyd/rbd
XgC8lTlkpi1LQ2qjDr1ieP2Fi5RF0tQRn8BkocgXUfJJg7Jkr7mWN9gJfHDyIsit2RKprOsO2aHO
z4gKZ23F7Nhit8LHqOAA6aLoKUB8B1JQpyIRQXc9y8iBmQgc622g6XZgcnBJAfRqKv9usU2TdgKf
a4BWXeV7cFQXwddwW0EdSe48nbN/WtPjjR+85UhvpTO2yUxbpUZ+6PQwRJgksRMeLZW6qTnrl6bh
qLYUxIKk5OjX1VAz65EHOWU6INZAckenTerW3CdOuelprx4CnFK3o21j+0wVdq55mcn5S6Nnwn78
sRRvrjr8odixBTmenlmKVEf18Fj6O++ERwWoALdnTfXmpD4dOztiX4i8eVTzqlb/0pqwJ7GRmmai
TCKHQCQkzh+Y+wIIMjkTVAmw7UhQ1/iSBjTJQ6WzHpZMVNUWisQm2UB6BwKPJNEQy5j9a1h9GnZi
QTU9UsgG5H/2kd+9DVwM/AAzWY40mQDYxEHFt06r/vnlkZLewcPsUeINMEQnUmrX/xE/+qY9A8KG
sqy7EUcd+AiYsaCizWDfUC+OPdQCaQOIiHwib/jVAEbUojL9EYg0Kg+PNVoONcjh0xmRfJZV//Ui
6gL9LbWl9DGPoHiy9KVyohRMTt8OjUzXaNbYMFV3kXfMbt/CcN05XYtBDY9lSQjd7cSDc4tqvHF8
WWRmAEliLdM2FHGn4bminZNz4/du9OjS2Hlw2QPgxDEZJv1ajzr3VWgFzYfuNlH7wOj4MDp9moom
FXsbq8tprpsaKnYNJuuTosD0JkYD19hUPtoF5yntYoCvnDPx5D7RFSY8VCRe4d+m0TTZb23uaErT
rQNZgKp7oHvuuDTpEDFQW7QqXUhLdx6OvUhPIi8KAwHzmjk0y53CFEZeIVfp+6ZgJNYIGENXLtPe
og9Vd1vnappQBe3rHAlwxa1rck7sw9u9LgszGlkntGx4My39GNc7ijVfB60ahl4vQHP0L7Z+7m3F
8tWliab0FtzKBcIsdJR3Vz9jtVQ68q9bUUJBpT9qmz9rOTetaDSr7YCOG5RfPac+h8REy3/4x6DD
sXglr2sujTEcukXt+FhWEKWpdHti1fy9zTE92e3hdcikadZJVGJz2o6xWGn6wPaoKdlN9pEzvidU
F0K1qXtEZhAgTlu11QuiRh1BR6Yyg/aUBSprnbMPck1uy2fJtuVvgDRASlQavoZp2Bh0fKpiVi0O
QFutBHRCnU31Dxcn4uXOD4NLgB/upR757a6tDzsDPY0DrvtVKGL2KncJ0w0wLVxyUxxMN0UNTp8I
P7sTXlPEBDSIA+EbWZ5twH+rX2porCkLUvRKo/JC4X2acEWW3bRQ7zmxjrmIWFxajv/gyWki55rm
ezdd40XMzy1TmCL6DpzI1cilX8nT4x5OznmSjC6Q2gYnrpJ8iM2D+C2XkhFpMTkheV5j2E0ieJU3
zRXiHJWGrHXoY6bo4s3/9jDS55dKgrePlDc8WTIGEOotffFEZENd4LccUQTQT/CpiO1iyWcakIWS
PNBmphzd5dk6ZeZXzoMPRcuwUNAg+/jElGu41NdjOONgrmtf9uG8hDmB1fF2Ze6jnkw2zIa0Bnce
+KnanlRYHnxaMWFj5nyy7h6euHeqjtXFZxVrRv7So8/S8BHL6+zq1oPMPI8iczDHGoeKKV1n6pbu
ZY0OgBTK9EY5LxAzL50HvVE3dSIf+ws3Y9IaiULJDEgGk6cSBRI8nft2t0qciCn+N0uZhiCmh2j4
dHKs1y0aAgXaby9SSKcUdjVM6IjQmnvZYyyMewGPZN156GLHY7kvKzEdyJ8wkNResagQDxX2OlDz
8DZk/wPHc2p0RcOqZ9oy9ymiU7dhsq5Ypb0ZClC/jqW5+5ycb6zUPB/6xezjdFGh7W2FtZUoxEiB
74aVYPf5+EkvqiAZX8aZCYkObDkxPc9Y11zL50GKZGgyUKnf5C9W45tnXA4ZPCZKzBcs1h5/xICg
gTJJzKoViGjYzd7bxlYevPDAM4HXGGlDlh2Eut8hj10eZc27bmHi/T4PSzfbFltulM0RgSG38DjW
Zx327K1kaGyYrBkBSrdZ14RsEEFBgkip+pYa4Np0F83Z+5BcvDbDGy0tLuFB35K6zJY3GCwHlHsR
GVpwtUyuHgz2upEomSMYmTodIkwncuV/svTvb20iM6o4KWrc2JA5qC5IUNOb4XfwoJgvDvOJ2ZRg
ZIi4fOnPfTJn4MJl7GBzyPGgEEEyV14zufzPLajkylTiQ/7//YjMSl1xrs5MmvpcpN6bNFZtA9hh
G+rn5jXIIeLGLh8AeQPVW1MLggWYwgH2sTPEkqf19OBNT4GEGFZwTtwe7mxeCDlE1B2mOzioyleA
Vu7F/kX+541/rQnSaHRFkZjLkGlhOguSITmfSbDrNY0wnAhRPukpZo7G1hyKDtW7LbE5iSNigYC3
zkAuA9j/NiT5/pxMxV9cjnlIrjJNnUfcCUqChyFm2OszDDamKsnsCn5EFic9cw88Tx7Gw7uyHd1a
+YxFa+Q5o0JGH7Hd362eKM4rg2FNZMJkhtXFA2ZWyYFEYxGpQGAwKlHE7gVDcRs2+/L580jUaAiQ
wXa4tqnMNEbwOhSpIFcldqVolMxgXHwjOJApu1HGdqzIcHzZtw+ssEMneGCSVhw3NeVExu9PU7LO
WozgEuuXiXMas665Juac2+uXCKR2i1NDAQAZFOscT6+uCVXy26a+QtkoHSeadlH2NTi0ZS1wZ2wq
KjceY3TNxbSuAXb5DYRv14O+n58rQhsJv/oooIAEJdP4wSQ8m2xAArN33pBj6sGlpOgGodrfLUWu
OmNJGz5US5PRf+sHVAR1/E1NXYCDs0RANxliOGm7X+uLucjs8mUSl6aF9Opu43U9aDOlM8xkgHMN
T7tDDjPzQVRdOk73TDwfjB8tRWKztjnZxU+G6KK+aDMadZkTqoeAqNdAkRKX5vIoGg7g2dSNIJHG
JJvXltjZlV1fBt7EF300iJuqJ9nITMxSR/uL/yASd0r2BWu7g+T6c2dY8dtYVqoM0cdWYHTxGLcv
rKSspW/LW5MBamoqJv4EWfQrMq5a78QevE17Qe8o+qoc1p0ixjOh3PK3WyCu6ZbHGKDnYPHV+Vis
QsYAm2UNo69OAvQi7ks2eczwvPpYAwzSGdsA29mgp933Z9DE/UFgmtc8Dro9Rg9wxlCx4DRU9S/+
vswgCVRvDxHOYZ76xFhHvMYR4x2v9JnLJSBg7pMHev/m0t8vuLvdjcwGKlkMxG4mp9osIEUR66I2
xzQIGp68pzRGJ99YrhzowWnFwBHLtYUXJycTsImBmfMZQyMzjgeDlEu+uRvugn0+J7W8OuYJ/t1J
yZkccpGBf40NhRiWB7bnv5Z8T0WSDLSc9zlb3mQTOdsFvy4iBYEHEWnYI/iIZDvqhHghBofYIfKM
xPyQv0yUAW7nAMyJLcQnRXV+4URih4i7SctdXkfa5fZiMhv48EYmrV9DytTY/uT9/a1O1IaqzC9F
917mGcsP5xXpTqkAIl1eyScyeJZXjSj+0ilXJ+aLbCc6lJkTLV/OdSmb5f2Wk/ks9rfuHkS/iDr5
+10dAWvYDxH30To2ekSmZeqn7EqJCoIgmorufK2L4XnaaKJEaxNYdZA6HwOmqxrbSjAkcCFWHMOQ
O53+bXipYRV9BIspcuRMK3C7NCdWqG/kWABqtIlGV6QmrOEzuSAMXlE2H2NcFEubxQzZo+7W3Yd0
d/AQyzNrQq0sG4nZDSKK/O6lOsGAFonNNbmD+myNnyzOL724fkODST+4kZVzG9HnCfoYqsLzH9sP
Te7tHBtGjR2HKWGlhUoMqUCZRjXIN9D9qWhFxnSPbwki/YC8aSocKF+QPJErPIDPTNEPAkoHoupk
83AQUBrevBR5ZB4ZZC+c8hPFJi+0C+YSfi+QtH/9SCp6qfEDuZfuQtxBkxn6syCgxSGRGwX7xcUm
OwjV1Ttw+RtMCgLrz+Vd7aNBKrmHgusj88Ro3ylyqRCYPdPzifAEYj3f3LcqBoCYBo+bK7y45AN5
1ApSipL2uZkldydqQRyNM44UKCuriDXQ/5vLNZCxV5AMkkGb5CxrT4yME4mgJTtniyDtU/wJrSzP
iAdHAwa4/702poj+tB2UxoMEgL3bnCRqIjOq1qftG9lYtOZ2amSHWMjSk7F0Yw2NFkcVofxpV0h2
z4AwsQVYUIeZhtAgB244wDtsB+04eZOPBf0ZyP1oeheaUqFsVlJpIrkGktIXGnBGshzpE/Sv8nj4
NFYz9rSHps9JNYvo4bfTENTY9P747eQuE0smHLiiiX/qtmlimzHjWqTo6YYvI4NjCPLwsXtoThrc
MaYDa/EEpMELQQP26UKCnb5AjYNMyyYRbFkPtPSfMyfPuZxgHSzByWWYWx1DiBTri713pPT184Do
fyD2RIvEHjHz0Vm2J8aGzHPbAy9SZxaxWAu0yX2g1N6LxLG9Nptg2hvMB6yQDCCb8cSYeKafkzP7
MIBxMeTbu6XfBxblFgUO8zQ5P049ECOYVndYYHgy4bgSe1ls0bo+t52UU0L89yaXhtlBZUVw/UUu
Kzq3f6Te3c374rOpfHQ1ouXtTRycXbKCiFsrayNu3XsQOlcqPtykXzUHcID9UBY3Qn3wt0MwVsf9
yPAjfmNEGpcrDuN5wSd/b8pNKU4kXGof/5EZDsJKBEtU1Ub2JAN9ik/JNqLK4lFI4QeOwpeos3Am
28s2xaZihfrvs0aZx3TnybwaLV7M24tcORvRSC4odIoBx2MdxVwiv//tTAIQP6BWmh6SVzFd0DDi
O78HlxnA4W0iDvnVoLwG9KCdicKyUAT3CfwV6MTaRmwIC4e1Q1ESfinCvX5CcwPTVPs3zxqv5UXg
EcgDd4v0lIIHXa97PGWz6+l43Al6fQFdsMboMHgB/6BeHJgG6+0gNoWMVV3T7QTTbTd7IZrF3xLT
AsNTVvZToHBMOeyhM8BVUBicI7jdYEnvjeJjpVt0jWu5ScVMeqLBD0/gy+sQHi112UeiA3wxdHNN
bGzU2KYcOVyXkx1y7mXYV6zQ5BgNRQrDnMZm1Yyp6zf8xGE1INtlSn+aDolkFqQEF0FWlkAmdyhQ
+MPUH/0toiYEciKYKBnG6NgCptC1kaVBTWcfCIa1SKBQQBSx1MO1JHGwWnIUQWfF5cu6e8nSFHWS
4DKKD4PsWVFgObSgxmY5yXntZW/8HHxseU5usXrxnk+IQ3lk1uTNBwQhvmnGjMLiEpg9HIo8F+6I
A4sekquGt3Ah22RufSyOIAGx1khugHCWPDVxE0n+j7mQ+uxPyqes/j/ABx+BZ3Nac4nqglQSqusO
FhL2iFPjTCz/IQR7SIrr5+m2FRAkNi3uPYO62q2aV9OaiT+/+6YBJWs6p4G1LrftXXAfxnu83RyX
GPqYcSMylZOMWw9mFyA81kULonY1IXzQ3qmbhWavnuq8FeSbfnDYEoV/XzbXuQDg4YB5qdNCx6hI
EPXWWvDFG7IAk2MP/g3287FK5IPrbwO/QEyecin/W2uxQIFviTViFZC7vc8x68HRdJeQ5/7ud5i7
lQMJEmqSJk5w22OWFBUASHkA8+7yWMUzEyh8LY52jG6FtlXk9J0JkYr+hkUaSUkpILUUcPq9SdOh
PIAcqhV1E0h666s3JmB/hhCPpq1/BkBoXoPQQIZKWBEJhYrfOVIC2sdwcK6aEgsxEjrztziGjHXO
3BmC9iWAG+j9MVFD3Ro1FuIcMhK7EegItaqsUMx2oCJZl7JeceL28nxgMcLHFwgJn4/VWmP9AgrR
votok2z8dmVz7LejzZJBUPCY6FVLeiGgGPJAsC3MPOBVGECR12DU6u0me0b5AZTycjpHgliF4Rny
JQPDIRl2gF/xNVLSGTlIxZmBSfBEgEfa7tutbn1rK5DWlZ7tCGxXrEGAHFLsx8+1ZbHrE/zF/Q99
oOcAvqtcLbfR4wXoRRDO2YXc5OXb3c1AIDhr0JFT3YcSYxO8VGw/UV/QwyKkaFKOSJLjXNEyTxqL
M807/VG8ls/sSfdwGYslmyK998BhXN9jbePZCjjMcwT5K30kKwYDk9V2/9wO7Gqb5NyJOCKWoU+T
9TGBBVP8bABm+MQkJjWaqE6HpyPOkoSTgAmdEo6eb2IF3okSJmLbTNvQk/BPYyhmcrqUoJTIcBIh
aeKNdQ4mHZnmW5exvmIoP8ashTn2/zD2XvMeIU/ib1jq49jr4N2aBLBWFKX4KSeHALvu2lhqDRSM
aI0LttttIl+BjoGMUug0wFGhGBwr3/S+sk1JCiw8IQE6Mki0hd8ENf0L5+osSm33Rdz/bHhhwn93
7B40X+vrthH4Nh7tanhaxLnIg8R9eq1+eGQxTlF8xalrD3DXNw8cOFHjLN6TJnBA6fxcHngLc8Ok
EVnlilXK8DQDcQFuIBWZweIRbEKkLi0P1Y2qh7uGTJ9VWyIhp6cN/P3TniMguljkTQBY89hE/2DQ
1k1gpKhvY960QNOQjzORz2K+A1UiPgkhW5/A1sdiXpJq9CuoPSIceE0axbEqObnsKq9yvhH0TiJl
NcSFbPFwIEIymF6wbBDJ19aizUuJwdkP7ymyHq0h0X10zgvr9mU6d+6I0D8y9vuccF8fBbjNRZWi
d55Od3E5NkITS6RuALi1EtXwpxjIhOIq0LRDXKICXLQh/s/LiffAJGcNiSnchLoy9HBW1pFm62/d
DjAjVGvyMOQ7g3uctDV7920Sdckk1Q+8vRVVLHTjOFShQ6UisWlAkI6yR7TxEMzEeQeN2Y52MbOT
rq0wLgBQSBkM6Hg2i9bNSbwFqDfd750nzVBUyZpiu3fLfZqCNQeuxtb6vCYlnn1t3aafGoAIc1o9
XWAR/dg+zHtMkEdZY4tGJNMGkxZMYPMgOTov3S7X3fylH7vucoj65OaxBtVt0/Hr57+oAAlYPxaJ
y1MiCsoeN7/is7FTTf82iEd0c3FV8N0QqyDdMhAIpR2IY0PBpf8a7kvnvX/4KbXzpy8hSaJdKy4D
udXUeVE/sttQXnAnqRfXa0CeAJx66HXx3UhiUDeQxZXNvIPJYYcHSMF0YiCQxYOzv16bOssJVgU4
U+ApBbDoL+79xZGyP6KQKIPjGe1RqZPxyn+kDJFZe/wlqZq6m5MJ3eMFDgcp8oH61yX9QRJeoRBW
q+OeLhawrFBLR+kVxr46HoWTkFRdL3GPlVqJV7bwZk/flqKZYMH12oYC68UxV78yiR7EEMXxpR6y
b/2u34s7Dsvgl65hk9u+O36ioIGuDhDnMRWYNguYfHSdoM/dO0AlAoxFMYPBhyp5fsiCAp8qBzBa
d48wAUiKXZf0XZ7xGz8tJLMX3xD3qk2/vpT/dOCSOlfSxiaVBw2RKxdcLXYbKobhsxDmfvpw4qEK
9IbrzDu4rGZk52CM3dFNV4ALkd/VMV83g9QnQAkqhd2LfBQspFj+h+Yg8MBfBHGSqP5/Mf2PHwoy
I/b2a/XQ9o+kXeADiIgCAOILZCfC6oGEv3joOKc7IfTBkCMHVDmNNzxOGRqZHHQPhLGAYYKNoBqQ
Xp19h/j8qXpD3wx7IAsxZ16RBPl3Pz33ffX2kAkKoEySRb+jGjN5l65Zt/03uSM+aYN0W9qjJqey
gJ+G9mLj55C8MoslDmgGICgzGYGi4L0yDV5RAEn4eG7RuaWKcM4pL9+SK6jiZUoGGP56Sh7KNFky
LmxGBpQ5j5MlyGc7SMj0pnO6rHiBKUkeHKJ4tFxauOTTdW8i77nI4FYfVW64jH1KfdC6bnObRFzE
7aHD6Y5uNYx/N6BQ4zwvnSflAkS7nGzfdFsuFa5ugwsfPvwXyQlSgUc/6PHu8GoaKkyMQxMk9ibr
lUIOAviQElzn8fL0+wZZxoENivUdDaCu47DFdvGSS2J+Ui5qsjXegoAA3GLlUre0J6kL49p92qrB
CCk4rrm3HQl+iISWOdhYj/P6lIsY2+C0JD/BqPDTMZ1fWgl+0XIkAUAuVHfeTZFWpAOuCo8qCTD1
Afk348uosdP3n+ZXNuiSmmKa+OfgkpRyM0VXkdvzQ+eOETBNTjgXukvvEgMbwY6zUPDqw030Yl01
J7e1FZQgvjzWNclygLyeBR6RUvqTgMiInAJ6h37gbxVAqMQcImvaIckdXKMYP5fAiOUPzB+yYPia
OitZeORIfYVkiIaaCqdfmX7JNH3DQg4TNLAKneFUPk2+EiIjHE+WZmP0mD4h+cswTMiOL9dhh/46
JGjKZZBhwJQ8e1STsSI9MldJWOTJM1/JFWE2kgrvVm7mtA72zO7DvIJs7/GTDOuHdjgKyTNU93Vz
K3M3XEKDgyxm1vYFXoqHww3NZ0y1pRwBZB6mVbe7svryjmIP993vDBFA31fVXMQ3Sk5OeucRSy3V
aRhtMhwYdSBteEaC3BoKQNNdlSjZ0hWFk6n6omqo/JDtHAnvWCOO6AkQX8C4YM06i3cftYQSfBwk
ov25goBagz6zIsPE1jePkJ9G7IkGs9kkvWtGrw6+f3fe45JCqheBa1QTw0pGL4egXsXQtlNXE1FZ
Jx1y+aKKuiJSbx55MbqDWqz7FM8vq4lscvdOxBU92bLgpOR/ojkL/ja4PBp9UonFekZnkj/psOui
PSoCCWhc0ET6OrgAHCHrdGcYxU5tLdfwROFxFcMrO252D9olsL7lsiSyLkqZ++7qfJsen+adMnqy
7tuz3aI6yODm2D4YDS2gRpa62ATQYEzpbypCQHamgSuqgDWixbh483AbGBsAaXDPUyvI4D99MBi3
IvuXT0n2COoL6ngUPZw+OIeY2vbksU7WnSDFdZGUDkE/oP3h9q2AdGzibhKOsb9PQzINeCSfQIkv
sqjUecYUooSasDF/KJ4R8YmEew4LBMltXyArwObNHdkMTOdLGIyklNoBxYH7gX1NeipeQ4bLVNc5
vgHeDREw8ZLECyGUhkQXcLURMBO3JEOzCC5L5u5RumgVTk+dlvR2GT6Rlggh8jah+ljGyx730FOt
g6yAzvYFFkkh1jQfXuegk4SZ6izXjHwmcr9lSUPI4sKXlpLbROW2VOtv7lw3jXOocE/7d9GO6L4T
rigN98QhdYgTm5p5efkPxcsOWbcaSg8NffPHWMSH8wponcCsqn8STcE0/yZBZHYhRYMCWR6zaLh0
KikKApCHeLgUefjALtyyAMQVQkH+UkAS8vQoFsaytnmWdUmVF7VH7yDMIGKwQd2jlneRE24i44kB
tDzb3cFLLBdqG8Gi63C6Y6xwizsCOhwNNCJTja/on82N0Ge4/THgmctfNGDjTG9YiwiMkaDPxq+B
7VO6Lt40/AScc3SCVQCSC7xqrgLaLyhe5GOgdi8ZZLkgn4I+c1ujUjxJTHOJTkuInejCgeBiA5u8
CiR+BwR//lzEbZTT6pynIQ6HeCJXPx0+1kQwtxApuaJMH0y9BiktIhPl3dN/WOiuqwczMWK1yfRv
uR/Ny3ykdZpgzx74NtvYQYPHiZ7zQ70Xgd6khJfc8QHDSml0E6voNZFoMkmhYiBi8tBG9vMXo28h
WXHyXe5z9j0QKBMsmoOebunTOqzz8D8rJl1TMeRT1EwrNKYqAriJnfAyskJYkAiRQ12WuoMpsPwK
6VN8vOJ/6/Oew1AguRchQ6p2Sba1vh+7sDVS7Ym4QEBvxWBvd7U1ko0eJt+WEbLA/iZUfvKxAfsH
xAaiuLOAGR1kv//Gt0Y6AHIixVrqtZXjiDwK/RPL+YpvxFrPEGSZckRWItFG8fCjsW9rAvGuhEWt
GXlwMSQf+nYUwdMKkYx3YFAnRzfkBz75SHFr1Hb6yASXJFHMfZG3DzOd3lnXHBhyA+zP35jAFxoY
mY2NzsFE4LdHxP3Ve0anM76sf2WepDdh95oHn8vORUDHUPQOeeljPl/WKN0MR3yuTv3dECnokbhE
CBtol2woIqDibu9wq7EHYHb7EffmuoGmlEqcjY2roMrBeQGKPHqOyFoCKc7JtAZSvlHUwxqCuGJA
FjO4NGAwVgc/hB1DpyQqSrpTBEIskcgSLxQ0+ORYgzal3XXA43qpHjNq+WMPnq8hsBiwgax296fr
yXHlPbaPX3dSLMA5MUWwEvzXkO/ke4mrSwgSO3gqRjOPa3ABqOgEbffJypZY7J1XmDqETLH5SXGW
HJ4WuMIHCQGK4FuAfTlg/ywCnbgunFvETmGp4AooHAfZJy1ZLO5T8Fan4DoRyUQw9iOzBDHnefIA
wcslOS3pS+CJJiU4rc4VveCHI7HKLrpN1hnccYARFq09cEWCcFZzMDvRsfItmn0gVbbnzeul0x/y
Obvqmogtxui/powlWjtm5sFfNJaI/XVAF15eywygohmPcjcUDYyLHA759do2+nCDDsnwdIgLycpq
MYXClJlSt7SsPdEFTBvnvt8dZKlm+9uc6mRsfsyypuquCT8ZKsPajCX+kLg34uqEmtJjk0yjDAO2
Ms0TGX6IGvma5rwOghixOcOvRXtiryGaYQekup8trjTi5kNKPCssvQJCbD6mn+5Ejrsah6iayocE
QyxHyudvOI6QbSB95C/lYBDyzoSt0+MXlG7kt1KjjhogOXaCGKKGHbOWmBhF63Q90vi1dOHUHzY+
YT02kYOmmlGpymeibZ+MkympXKLacUKX71GncE9u9oCUhcrNE5qrid8n2lXc6nRFvA1CBEpt+TZH
bmHJWoBH0nBDaBFQFpRosrecnopMVgWl2TDMrNAG36KvTqhNuhuZ+z8OSJiUV7qkVpjjNb03+ZnE
UZGfgcBHO6GB/ugxiXKiblEXA1HCoorJJKYESSchGppC00LtJTYpNjhJ8Spd07lt3RAL+TZHwbvd
48NvbalJ1TB3Sa5jbSRWlEjb9wd5OVMJQqmT//AjgvpoDFrnPqkfUM+hCGRqw4MztnWIl/cibX1i
zwon9qstxaJ3DtTZkq027jHBOIgRKSWHZ96pfbWttmEBNoxtBl2JTDumGvkrBf8/5pCTSs/5CjAo
xuEKl3TQ0V8Fkh+/CihW2zMLPAT7JeHKcOKGWDFxuUmI45AJgtI+XPyI3rKL9ox3qAVO/X8h/sJe
PJ2HmZN+xHQWPA1CdiIGJpYga24I/gOeRFbwUQR7sj3RcxXLGB6XrV2qLLgV9Ehh9CK3JKkgMaeu
U7ck5zO995PWPMkCnNIcFtcWoRm4qPFKUbLkmTLlQX8B+HJeqDujYxP8Pt7tjUVFKt7XEO4Q3fnN
QQNIvymA/fDinAJBqsKVpJB2fu+DmKjJzgtH2EmRe9uUxP1/Tv2CShD4GAE6Y9h2TZcKGSea0OcQ
vLJPg1+o90zPxP3mFK4R2K0Qxx0/ARc8k6Tahe/TgWHApJtahehgeL5s5wWZImmyNScvAVfteeFV
hd+m5ygdiOhq9yJvEmQZ8A2B32KuNqE61XUgBGBlhKnOiZs/oPfQbZBc0NUR7XJEZ6jnAz0gL/n5
KItPlg1KhVRedAR/dTkIUUgiR40dA47tuBRujKHC9Z3v3ANFWHMAnU9sH0ntxUi9nfswkGLsPMq2
gOX61aRkopAkJyCFTRYyHitziC5buOgvbBtC70xAHP9jC9gjnv7F3SNPutI2jaA3FpQkMOFXg+ua
Wc2CEtuxRtS8+hjZRFGIr+csb2lfI7YR6InT7be2Yi2wsJB9nQRBQBI/NJ/lSgykhA7mRDXF0sad
vfXPK4IuImKKDgLhIvQ7JwN/6AX4DFAJrAb5Ecihyd9nGWSq2xcLTazrE5QDyBBW5gZJfBCRS6mB
9GUTa7WixFBEDNY4F4JoFTvO2H2Ie6QHZxOJCqxpylUDg0LqNoGGqHtkD2nZLtYUNgqL7OMecX4x
5TChZ5S//11SSaoBSQHCQPSRSVh6vIuN/KYnHB3tM3IMSYjwkDwOLTemd9pRdtxqiCkpuRzxF4+U
igxuTTrxwUlAp2goUmHlaVmM4fN7h/JpXw6IcGH9nCFOOzAJY33Ks617mNrZvx6IPzKS6v4PuojI
jBfMI6qPmy5M45S6U4oJ1SiExiRFQJ1J43OBJmnE9mEBvxgoTlJySzUPAsnK9cNRdQW1Jz0EKAK2
f34JOQzs21cnmcQGjQObooBoqwXl9vgIXL9oH8i8gQlRRQIOMtw08BQhLWUgnQEym6EBJcK/lM0s
0W29AVSdbPLisNR26hro3bQrky1VmubaV8daUeuZ/3ZaFEkoO5rRRS2su1ARvMjvzpwLQUgGFqhu
AznMGv1cu/jUipw+RZlZxyUX5bIFtqJiPNx2ZM7BjQY3Jq02UEpNWH7IEL2bHVICnlECdYxSDj02
yaSmTZTppOOTAzqaAixsqWZ9O+/Vc0IBChkY9I4nk/XyU07aNCJOLK/HemUekCj/orJV+MJg9ihA
izoaHnT4EGjACBzDXEYfkRyCrEydXqEawObLjovxkLTwkZ1Oa107UoPLHnVWD30MEAukH4BfwNFN
dR/mIXHZngPh2P9IOrPlVLEoDD+RVYwCt8yK8xhzQ5loRARRBhmevr99uiqdzkmMEoS91/qnRVCv
SM6DHE2m6TVZk9ZF0lxHoiEBekw6fATdfsS+yo7LEgH08dsl2wI6jJL+VAL5lJhJ/FSa6Jqf4PbE
MYIYjUKTovbrcTEOmGcbMsbKfY7I6UbYBjZGGyMQOplK5IQKrpQCxasgTjDWiwx9axQmBEaTNocj
JsGhKCx698Wdavy3Q7Nzd0w0XVC42I8HTJvIQSR4KMntFV+lNoQ2kvxb4ZlS+BqIbQthEZlfr3l3
9Cj0FDpxh66KOmPkj6n4SdV44d8Ox0ACTxJZPcyevLawbiALSANGvjFvJOFAyZT8sFa/mIGHEo2g
GVx+9q0mO85ca9fndnTM2LHB3pvgPvYLslrGXGtez/vPQg9uCwJBpYeZksa7czOicq1ALTHu+m+i
Cvp9mfutFDLriTDLwyhmZIXzhcom9t7wFS+i9fzP7+uJ/EDeYn3dWtsUSsoKjZ0x41jLr8ZAYi6l
U9JA326e0NUa24yr+xEWGINnEloiY/ZyrS3OGc5EU6KDSOe9ON1MTYuymbHtnZq7jFpoaUDkLdXf
bGeYYc4VR9/wW88Q/eZn7Gjxalha4QME6+fDZnaBWFtp8wJ3tH8vXFQEv+Zcm/drfYfZ7Ltld/pA
jTwX1oc3wEmYEUXpj/Tm58lVx7CefTglmiMKX860t7fTkFWJs+/x6V/tOt2KjnjK4kQBvd/vqXL3
5XR/dhaO4y06bzH1FoOzWCxOiwUFNr+zdZztnn84i6kTrg/rKHIva7j+Cx+X1g6j9dp1Q/fi8CkM
3bU7Ddch/3D4J1TNOgy3fyAva77puHPfnR/cqLHdi+u4Tuj7fm7PXSx1jXNoHBcRRsRzR6bHk6YO
vGPIC0Rf3+7cPRyQlTRO+LAvh+hygI+88Dw8F6EOvKwQBa4vFkexvoTil90DT7SOLpE4LMLiwi+X
A92H7sd3wwNfRkKafHHXbHdrHkMEnfhiHQGrONFf+Of+3d1wy1GO+F8YOn9bKKK/PaeEM8vqzT66
z4na2/PTp3PZhjBP4FCoH33Ck73c5aH/tre/xPujQmfR/QR14LAsE1K3JSBMbAHid9dC8kAOEWY7
UduL/4SqcS2kc2uhc9xuebe2vG5rc9IdTsDBDXnONgR3Ir1uehb78WKKx83heQVdFrrOyrNtAZks
TifvJDuedzp1nkPp4c1mM09y2fVY4Be8sTa7OnX1y15wwJ6oRUQlsjh5nn2qZvy6B/DcuPYpYzOe
QW5o9tEOgsAmi+90etp8UG7UPMxrqLUDMjps7x8rIjDT2p5V7szrvBnXmHMu7T2nfEus4V9snvPv
G9rVYKQ5S3322WUXBoqG+t1bjs/dTq3DZzz57Ey+Li8tK4Holqni6ghm9PHNEjuNZ8YipuAEpv4f
mh4CajDKSEZ/RMUe7n0w7IKddgx0cexlotB3/e1P/oH1/BEIRCeoiJ56GoAvJ47BHn3LU5BQ/Dds
n+FzofiDV00eyNPOn4NqEkqZ72hDlnggltrNq377X1HTIQYrbHPbfMnrxwwySbQR0hfGfXrcjOkf
H5CS3+qLctCSd+pcmvSn9Ec6sdBnxhonV4BFfXnfs6z60ErBQNG8BHGamr+K/9hVKs+Z0M/eXP1+
EHnmAjqTDzFEw1md5rBPCUOpx74Z0YWG+aqdWeth2vvQDzBK75n17iGYUOz7txX1KRPEn4tufZ/R
by1poZgE8Hffx9tkoU8lhflx4WBEEo4R+qy2IT7Mbmgl/nLCZBN3SJyj9Z1SOkXM41mNziVULyUe
2zFLHgBg4VoStuNH8GT+CwDCy6tQ0qoEm2LwdPnit4GPgrTNxIf+LZM3YvoG7QxiMdqqp0h8+ORu
wyJa2PJZUdzPeQTt/WucR1PSjmFSTISaCIFLFxq10YkpdU3NGwBcraBJ3JxcND52Fu9gBTuSB42v
3LwSRA0ajoLlQgQI8YoE6jVoEzAXAaaxnaM/AXq7UGmkyMlkkRBDwULML/ZiVFoIheAq6Kg+KAXS
ItDPlAcEZFC39aiokKxrUNvJvtRcYjrhYzxpNQRywASpP203cuZlZO4eTmDsa3u1CkoGSjml6d/J
HkXmcMPRbls/CQZ5+gYqM4owZHlkmDV22zn0LYYWGphMlUDZ7+hQChiGzyJmU+11mjinU3BLTyxp
U0H2bge4OQKnQB3mt72xALyJ6mKqbyrNbQp/kJ0PvZgokr75PY2BfMjKJbe7VKXzWbZB3Dk5IZP3
bV16GqQmOTbUQBN0+ymJNOjkXMAqjaqJNou2kepdc0xc4rBxNTEGgd4jg8oRPS8HGG9ID8vpdjXN
/BU4b8wQQNnrOVuQXqkb01/LKI5IA+QCYFKHY8CxiWQisnzdJ3RD64uax81+26fb5Uzl9g3FNcFl
dM9gmp5FYANKXbvHWHIwwrJ21LsrPmNo9kw6ofcS98W4J3WYZojpa6sC+8P6PuXpsyWgP+eipzbf
PubKSrlI226THcccJ5XTVt6AgsVhSU6v5SbbLnrvCXZIthpiR8UvOS3juQ6WobsaSXivyaNnClIQ
E+sKhn41Yb1Q/Nyun3QnH58MkfjpdsLG95VcpNwdlzZ11Zujz2xuuTkPyOfj08eAHasKO6H4BZsy
XB11ForQwn5j/Jk9cRe1SAaJ2La11n79pEfIOppPhOwHAUQjKoR0oQsDa02Q+YrbBKG34lcfolU8
1iuZWUkOpiwAAqP0xyN/YKj5jSY+uPW+DteNIm1a/I5VFzJXtwiAIJSPii58vHy98TuKepBvOEzI
78IerQ2aWrjYr8bXsWHQfMH70sEuxrv2lPy9fy1koX+33Wh9X42ZgFruYR8U8FDaLErXzKMqT3vK
ZYc86I+xoPwnXOnxdkW6jdz+PCVPg+RsvBvd47ndVat2CSZIoT748jmh86EHYWuwnPvdE70JN/mH
3Ay/pkbk8lCIH5pUcLJj/6VO3+D771UxmtO2GL3dPYNs8EiaGZ5B9wibnpkjl3fDIklB+Aj7Oij6
RfvVlX4FQ40DnYK99BWSTppAKl22X1G+i8h6CStYzyH73abGmjJrv0ZQqwScZC5I95gU1hvibj8d
3IIgeALaKH8/7i3zTLgD4rRYewmmoQJlLqLmv3ljNF/Hdntzx8JVMtCKDHZ2eZ0AsR/6ImfNhNmY
cNXUL++d8sa6VRtWRN0CJra7dNg8012XArLTKjDX6DOJP5OW+FnWvsFNmdT3xL8/V+Frb+FICePG
Uw2/7t3x3dULTy68uv01R4H0WVvOUExfPyoTNvZ1xLoOs38jHiR2Ut5DFPmj0JT9ol2TshHThs81
7ciLvbm3E5+eRiE4hAiEFWmJVuFq//Cclxpmpm/lE17CeAV3cC7LVUkJQcOeutw6dxSUhR+jJ1U8
VrzRoj5mP8lBW+qB8SfNnht5+t7Vm7GYmTY3/Q6L5r7ZVpeY3RF+uHQGwOMZcoKxichb5IQRmkuG
K90zYZ5pzkgLCh/tq1m+0ausXjdfH8QKb0zTiJvodSCEKEYNAdtT+QhFLJ3G3nt30X1XVuzUjKFe
vr9U4MZ2hoVtqiA5Me2e3D5y8mbEGr0Og/PY/UMp2dHkP4I1GQr4NxzML8QCK8xra2VpIQ6pyek5
cDSEE33Qa5yr2nvv5AM9IjBdWRFQ1Nde/NsDFRITdiCd887oTkLuiUzBz2rYUNcMkZx9piSsjvZg
o79edpZ+zW0cogqYKqSWbp/hM5S+zK3xrS3Zk19hiuJ+N2aYgTjnnkRwROw+tWWKhqW1Jya9BdGr
+89PdX1MX9ts+1TPhnfbVy27ysjjndLuJNOQPkRY9b+LQHMVTvYM9QASgzr3Emn+6P0c5yRSApKK
DDJobRVVAlRXQVHELUP46ASYhfaYQFeVjUh3MwCYIqSpfgWWxicxt8G00+sb8kj4V19XoiTqdYvn
w24r14TpAdgDnDMd+REC8NLEn6sdEWYGldHLUfcJTaNBbgOtvll7ieUovEkfkbzaXj5gPJ2bYFY4
jDPfIilPYaQgU8u9hxFmpT/A3mXeQAqd+Xat/X3/3svNPp2OqcaiT8lotKb8GuWe/J3rbC+4FaG1
PXDgAqBXDUbz5h8jJxgVlqf5uz8qMjVS6twNC6OlIX29WoqoBUtPnyFm7v3PY8pnNQ8yw01NYNSJ
MReJVh3Il+FqzHqXph1xy6/ADEcB6FbiE3pME44JFFHKeexJs3iGUoUIH2baQJ0zFhTBE8zep700
Mz3++xze8xfMISKbXQFvypOTNoi4E600bTvhVpxaNJTQCLrzyicJ2ntsTJG0hAwa7cdfNQO94s1w
QcJJplBHpZI4qPJx3GQoaBLeVzFPvCEpqQ3oqVVkBTJDHIVmm7jSUTSeKnMTIvti8BPwWlwfWHco
Jd/4cgwmNxEea0xFSXYFeymJ5GcnBY2+2Ym1GMUgeF2KRkpT3HJTbIHHyu9wKyKAac9gt1GaK7lt
rIzViGLToR4DPBnfbGNyiEijtX1sIvn+fhW4LklAI2+0GNFZ1NFj3oUbNMBLuMMEzuv6JgEt/BEO
xR+E+dWimzWH1ksu83lhZ5OPL5TaExQmsNW2CMbovXzxnNyU4DURSmwhOU0nt3Pl5ah+MlehdqKu
Y/ZETFhe5XfwhTvwcHcINrd5wmuyuwI3w1i62mQ3do/YJFGJyGHrX2P0YELniKwe9SA7PxqM23JY
QVl5eJNXzBgOe3xvaXARUgcMrG7K9QGJj0ijdpGre2bg90h1MfdPSHSDb8wmf6r9TSUYoCDEvCIo
zWwCh+TnQYrlALkD5OS1grHEsICh4es78xXs9N8cEr99x7T0CMhrCLkMJjjB+G2FZr0AytQCyhAX
MT7ikbHzlfhz6t/Wq2dIZ7y7z6jUqJ4xByfAnj39q0BQ8cTjdGNZ4u+M5jcyfaqA4FHvuazTdUPG
KWd6W/I3MnLm5j193LBjl38Q+1JvTWiVawck1ACuMN4ItOselJCeBRPipyVLq2TLP60c3NZWGRoF
jceXXNvYHBCD0H6PVjQCTBj/Acz6SUbZ7E7l/8EEIcEoOY/4qgZXr7N/CViGYL0iOgOio+EF2fFQ
pkGh+pTc/yhao0QivuSM2LsPdPE3/mNvdvN+wd6DxSnzEq90snmEUHn6B/8XlAEFcSgEJfh3BMMn
IO0INNz9iwHjITTBCjAh+SMX4CbxLnv2GXALYSdMofRSb7H+kyJmpnIZROL6IPLJToPoxYqhrtKA
t2r+pvcmyRQk4SX6dGcfk8fvHZPQw4dtI3rKAjq+LTf/P2Oi8BgKVVBAJKiDvolCnr9O0Gp0k7bz
DOiYuaYgJqfK4mMCbqX0t6IbsB8Ji4986sDfUwHI6PhvmP/1/bwyK5IZAgxlmwF1fMteZp+oRZnA
rRCVXlAgwgGRrYjvk2DHW+5pjMfVT4wZXt5Rq6CEtYKYixeBWKDt4tljfvNGzqn3XxGk9Y517FYw
YYtcSie+1OHrx9jcr7c3w4psi13KhbdHOADP7Jmr8geX856ChI2OUJEHagLkzojA9k+4QM4vZCyK
+t5DhOrSv4RyJAwDeoQ7YHtfZ8viCiaHSAj7dfFd7Zv5e93Pu22x3iVfMn1CvGI1gRnVHcAEMcTj
Hy9g/pTfaKURN2AbNQmyDxSMLSgPkIe9PeBm8GXG+1q3sGEffgcGHnRU8vhNQ4tGGrX+LNnLjGgf
zZjBu9EW+c87YoRdBDWoX6SNsuk3IJy3Y2IBcrGY71MNHXMCMNxOmBhEufa22UD7rQIBykL6L5KU
yFDkx/qZuslgzp/2A1fcQLAiHGCkLIHyiBK4nAf7famzCXmUDzjHDUNPQgJqEEfYQtbGWsoed73e
vR8z/lH1Uzmt1BXznz7576P/0wi8NltOGaGbr2ncc3VAzD+ArDsdLxDLokIU2RQU0wLTA8YTvHcy
RSGsiWoAuF0kMFM8IzYVwkRBnymMdcgTm5RP5s8H+qqoFx9Km31/pGTgJCfKl2xuB+nhF/n3kx1k
lGTEbq3iCqjkw9hwJkkSXaPSrQyfUwMde9Qku7vCG8Q/3VVGu/htDjPeHAM+2xB5+uQkSpSLAB6U
9b8NOMF9nUYywoM8vCXRY4gSCczDpbAgHBbihAj4At+0ymhQv86ZN+kXSZAD8BLbjpgHajQJurGv
/z2LoNGcosLC4pORSWwk4Ae8NwGUCi2AB1XwQVTEqR7bvRk+DAj0imhw2FBPvq1p9Aw5oDJtOCvK
1Mq9Pp63yUZDh4YwgfsbOW9jU7PcErfCJvJLt1J76RlNI7Kk3Jw8DyngA3pkhEykZHwpW7Z/ZaJw
BxwqHz0odRwIWyKfDCmQBUjC0LHwBruHfAOnHQXSt8kahhbmj6JpPGtP5k5e6PP0T/++3yGc4zA5
vEckyDs10gLq6ZZsPLL7vBcYDQ6h8+OXvTEF1IOugnbHpIPiqXCJP5FQlUE2646x01d3lQnlzpB6
QOdKD/zgJmnwPqqkeqQBE3WeRKuOgQJt84vKm5qepg9YryMaYs2Cr0MZyAF2q0+5wzo5l3GMf2E6
ASgbvki8aXHQ0ZLjPzw35yf2YXUrXICHZGfO7w2DHDyd7RPGj/AnsgYXyua2eFI/Y/UEJRCWE5G0
CE1Di1aTcTh91owbcnLCHw2fXWnACGEeKlRNpk89pKjsWK6MhBA/poHxScwF4rbN7z72CeLVb7R+
IKv74VAvVLxO9Loyk7Lf4bD6IRrkKGvQ17zqv4oAGdMNTCcs2+u93VCZmN95pGxGOySFPmPqtxwy
xyhtjEuDl+1IFIyCqQ4f+Ay6iOW6Z5Om7SFmr55UmdvHYu3ZZVhU3Ph5ikFPX90SwgrW8E0yw2it
YeCWeCszGfvi2y9OFSp0oMqHFd5kyzPueMuS7X1A/NkeO/JDs9UdXXqiqGHalVFcAB3KR+sg7SCs
vfNZSHSwZGwHTO1CPg0ivUdh4oJkoPhRPdYcvpWG1QV9GhpAwX4Xfrv8bPZ8P4efffjsk7Jjz453
ZxV8nODuBAFRgw5SgppSZbVazY6e5y3OCEnFQ/efYAiMIK3RemXLUeXqz834OSHQ27rG44NanUvC
O+UZ6iQayMJjtkuvn/XuxMTJQMFQpq8f1irrGNDuKxjx+7BkJjyTCmhst7U1Hb+jlzV9MGbnks3e
JNZn3mdOXh88pk76FijXEJAHTLS1WJNx7oyZluGMX5CDLiypTljHw6OZ4ZtEoTMVS8dafHPuaHD0
ENwSbhcanVR9HoAQCD6Iulm9qlcdDA2RLmkrCtA+tQIseiAqBjZhZEPYY9CD3OCOwXR8IQ0VPPsH
gkg8EtcYSzGlB0qjLZyOoMK3T+Y2vcRgVM504bNa8upUT/D1pl2T0MoqcM2pMd9u0oeMEqK3A9mB
TmUWPAPSTQLAeE76MoSkFAa/KS7WEpGQzn1H3vN5m4iDZe0jVsEnhpcJHjWpdCTZUBk3XnVh9qMs
T6xBcM1jqOA7GD3Nc3fuFvmJ5ZNW70NuJ2ZMPk/M8LNJBKPp0D7zS1QZyOJvAaspVC+xBzeEQhRm
kNZ4D9EuVZM7YBOpMUVAJjARvjVadKjuygUU5+N2oXFlZWZFzkxXozh8RWOw3sp/yvPbhzxTm9ac
Hj1b6MDPqCbOTe7cyznANt+VyLLZPAe6fCtxxl/lGaQ7P+EpyYD7cODekOZOBmmSNTOeT6unp56+
dByViPSq8KWDmPD+jY/yPvbLY3USXhnAANNJcqZxACO9QIoYYsX0jym4gvr3uFhTzn5d++XN56Ct
KYA6tw9AB/B0Hd6vTGIJOICU6eEDgwXJvl1+vq1DtWLiQsxSuUS3CrPRcgNStYirhZmi7JhkDjE2
NJ/QyNn9mmwD4ohJsqBgY/Sa/ZrX+zEdyzLeVMxp3j6ZI1bPmTNYw/zieptXyGz/TVTrOuHKagRT
PSFaG2yekgOshtXlTboa9DVB71cCLReD916dmRMKLCB0cP1R1OvFUjs+p8YhiYBauHCE5oJd5Llm
MAPCt+v917p2qq9eH18JDIXkvS9Zz959a0KEAOAEA4KZc3EBEWLqATMX6kO5aF1Cs56b0fSz+KzV
QzMrVqy9yCKRfV4QJABaqAc2b7ru5Omqf8ggio9jEPJRE5XtpO+Fxi6r2B0yHHTiQl6JzhPUnT6e
q6zYfcgTj6O7z3qgThCdlHOhTaRZR0+H6a/bdzAkA9DewjJchprn3nuiMxtLWr1QDRC70szK94Hr
lFcuuazBM0oIL5r9kifizmiCZoZTCN4I9ID2tmJcM36h3LWy7Y0EzbjykmSusLH0OiG6c35418Uj
ESl1RdRWIRDW8+ndiDS5BUO71w2Xp5KZDkUxwJHcAkZ1SqWrMSd+WHCVSjUzP8VfXANb5KCsLE7i
1ZNmw9MmkPQNaflBXrqjfjkqgfF3Gd/HCELmcQ/auOcxAxKpr8oIe3JvHmHV+wjq/pkqasO9E1dC
B433K/f0aobgjx9moxUFDU9q3lxVj569LWPfJRgmcV5SEEt4Jd+kkkNVIPdnoaGIpUwgQgAtGhke
YKOpS5qzojvxc/bpZuZzJvEjViXkKsjzm1BqA0sNqHP55ygPmzjEKSn00NgA0LeioVcdhNtl4gB9
vVHZvSfdfSK9XfW7yvhJiHrEy8roJbLhWG6e5i7T55LmZgjndEcwkASNoabDmk5MEaQlwVFkRCF9
Dokh1mFCoDbR9T8BGoK7/on0SJm8wsYdhmxeH2QQehq+TQldxaS+ejZwSC8seFrtq/oUB8wYFUnK
Ev2p/prkt2mdMdHlNMA9AH9Ux5FM6g/FFKEHODMf6xzt2TZZQkklyGaXnN0QU7PI3hgR9HGbay92
chyx7KjgwGipUyridb2Cr9JWt7VK7NL7epvDGBNDcx7mQvM07GXxDRosFkZreru8zijyIRdn49+c
okdkw7HdWLTBBAOhaWKQ3oxrMlt0we339c3gEsguKwQjwOZMpsMkmRskUyAnOv6Vcy1ivCA8Avsf
2yp7y2uaqMFzwyoOnkt85F85pRyrcvtTM1lK+FK1LHhrS0OJqmwrY0NEZlduxhhAbvYgU5ctE+IL
SJkyPTFMlyFfTNtE/0Mn1YUtPSKrVpAg80Jjp06MdhqjTMY1ATEDEpb+knDE4Ovq7vPbPE378UNm
PIvFD2EwwzLB6eHwUC8OxL+IyUgFQ6f7S0eJlvpqMmXtkogjHMYLZRww0BWP54sAW9B+HKQWyRIR
q/oNeIUhJXHQA2aS8MmCjRudRO06lKyJzqbGomQSA0S3wZzY4RvJ0sf0mDTL9MgtY5rU8SrWJt3z
h2qC0oM6wtCE9pB2b7AIyhVTKUrsMP8GYvBqMRpNfM3ZlEUO9Rcx++xpvALZ9TgV2Uj5JmbEFp8E
WC9/AjQxMmCmcgWYUZ5QAYOIIa/oh3EbQxFiNRvvqulgBKhpOqAUhLNEnaRhSfMKbQJgQdlDO6B+
l/7tqG0M0D6/R1PuD+9JhlywDoyKUUL2O3XGEH3MVCI7mRUah247zYtp/mIUAXwiK6VbNCslZqoc
I+jpUNHKujoFeszuenmwV/kZ06HiqUjMrIJRuSzvEc/K80nQFCQuEC0E2REzEpKkHMxCXfD+qUeh
kVK5uVTBqkZx7jMWV2pW0pF3llHqSCWRuYFApGToiiuB60F7iSvrZXoFWfzMV39NmZKlcCFUTESe
ghSkumCm5W4X38TI+FEaMHa87MTQcC7D1zyFnCZ8D4C7O3EscNnlXGHW6oSh0x3ke7ZILK/mOtX2
+TjgpuAX2di5cmnreyxg88+e/3GrcGWV8NTdv+9+U3fysIzU0dbPqRtQug9TVRVjdcTXxIDxhQxm
4lftgjkdAAd8ZtPmM1cko1OYL4KMkB2by/TDh+RJ48NHm6K1lIpvzJM84M2ey9CauyMuK8B79B8U
TVggMCwA1/BQOmauOnZkLjnuY3bEXPA6GuXVYC+YFwLBB6/3kllpnVQOIf6q3Ofa4yYoPoEx8rj2
O9S3eISh/ProY0RlM6PEgwGtSE7LNU6daw1LdjU2TuZCVdUEwgcvsQq+WU0y5p/pG4QF+hDSE/OF
ZqJr/cLNq1PREmnx4opnno6HkV9ZwBD3TdiA7cLV8cMeSpsA+SP2vwZS2nDZvhJlnaIOJ6uSWMDM
Z8ti48AKhL6iYgfJvc+/ZzUTu0M3m1NtIjTk3hsF7AZ9G7DlsA+B0/N5VC7MKkAlCCes9iijA+5b
zjonWIU3+zjcculjMZIi9R7V7HDdjP6Ni30Y2Tf6Shy4MZeSJ+6JIkRBSNdM1Hj7A/ou1tnCfylI
/2xQKKAURi7yRTW4XOAF7nDoiyXJ3onu3hUvU3xubabTJpARWA/ZijR3BNvIMsjlL0MzO7jQmJv7
zH/YnxjuzCNHiEPI+iOu3vR47eqoEFxSuM2x/+FlkYiCxvaIr9FgDoRx29m1tQUF1E/ra/vzYiJk
EXJniCMfAaPZPJxl9K14fyyujJfDDGciQWHw+igC0+WiRh9OeHPLXHRHO4LD4Yblkn6zOInplzwX
ylHGxYL+IOx4+UyUZqR69fN8LBrMkUitUXpwr6KNP9GTp2O6d8FMidHVSJrLAEEwuC8MVsl0TzYH
as9+ykx3HPoMRzO1iVRxwbPykIc6R0nK2eNQ8XhoP/RrbC18bhi5+/I/L58q+y65KnvIUUFwiOjU
NX+04/jIrW7y6zdHJqYHY9ZxoKTc01IyWhQorOLiAVHDyfxw5f027bx7SUSXP1zj4510R/7oL/3K
3YoA+Nl5+e+AmnLKvXb/4uqhumXJLzuv2VIff1GGdxTSEhLwZkt/yUr++R6xcRFRBdTMzl6S1EfP
R0IfU3HEimKNheiWYxK6qyNnl28Ao3UkBKEIYAaB4nF98sTmmy7VzZtt+Y1Wl3WnWvIcpUWFt+Yz
s8D45XabwWZZBx371b/tHer/Qg13RUwbHzW8xvFMvupvmzK9+2YgJL1D/vt+u9Lss3kAml7SELEt
gB2rF0fPGWBjY8YaEyS11n/18/fpxTiBOED1DLvEktSMr+BvKsztCbiIITTvnfGH9Gc0NUPGAIPt
yZglHdHvzoz7FDjDJPSGu44tDqYLZQ4rFu0V87ooPURnoR+YoAPZGOc+recHAwRmHdNtLhCYCBxU
707c/xltA0sh62CG8DZnsJQNdkjXyxgkuhKe7n1q7i7Aoijl/gGwT0KlrYiZTS3ZfWcJfzea4lbM
peIomaMNoot8+CSP/dspA2lFSCxeksWXfqgQf0d7Qeqk/BuVJQ8BRy36RFK6tvRcOcwFLODYA+Jk
QBQnkwFZKo049gnLRc/92dRwp4qYzHeGcfyCPOf0If4e+9Cy9EXoqbOwXlDw0hJzCuiWQGDLjQA5
sWzTdlfukw4dhVy5QKcB0c3QSrp0eisULPqBtR/9OMs+1i/0DDniDx3qGd0JyyF5KBwMqRfoOjaP
C40tnRdtucYIIURIg9edb3cKZNSHrwWbBh4GeGZc/kPEeeZJeXYmceoo/FYQ7fkF4z6HSuyhif1C
c3LpWF0UjVphXRkXMiFWvCqHNZqyaSGGx3pGosIF+1d3LhsSC6pfzoBZhRVIhXrKyQh7LeMuogcf
AnNGoIHB4uHGPlJhz/wheQSQCSO27sWKG483TbmDy3+/lp9mZhR/dwXbuo5T5UUGLGgAF/0zYBMT
+14VmhCfoy0d4ktaMtWT/IcEvNhbJFR5g9ePNzURG/JcYUtTd6PxPzkfRttJSY0D2ZN6bfQ5IAei
b2tLV6LpoAAvieak62EpwMJXnLT3HHmM9ss4c2mOt73DYDJ9lIx5jggSSOJVh6yaXQz5wjNS3kRF
L5If6x1U6O+hhTHpvBxjaVFSvRxF5gzfzEm+wefssgTDwasC9WPwQtgRjtJE5WtDGNU/D5pYZ7e5
eq5kpxjdvUe6jJeIwooJX5UzNo2FNbk/dg8tpPpXNto6+xCf3aXnFqoQY5cUPBGnJ6u3p027rxf6
M2REbGKgKwHQLz1L7422yoI5b0sLO43zWI5mWcAsxsXHSw/trJ5XIUN/fYp7XJOENYlWi3HiBoZX
fSO+Libp/uFTLyDWzYJhjtHRjso1exr4hfT9eVkBV7Txbd8nJqsbnhzhRM9QOLn7f0O/2KGrChYt
XTPbj+7FgpVCfsjQIGPKvliaM0Wb6KtUxxLNTjyaWOzK+Y1Do1Av92J8J/n6W2oclubhFUkhhDk/
YnpHIop0QAKdTC6uKGJiJp9IxQZ1mzwxzhs+Gg4qSdNb3rnfx/0O8dy9ExYoxFzKsEVoJRFSh9O2
ghEEw/vMUNDMX13IGsXaMC1YklE+YApYaFrHzHsQWcRXhjy5jQ+v+1ZHYpphHokJ1X26Uhwwo7Gi
9VYK9Bu0MPpSY6JK6o9UZgEBdMNwHso/hFj9Y4/QpRj8tFw00rYC/CEv/D3rrhI0sEaN+1pL78CC
tZPolfHYtWo4OqU3yn5ULHIOZAYffEjf81xZA9mrVMoqiQyujLBgPPl8IoMRd2QKTioGhDAf8eaS
A99BYhB/hwXyvUbnHxvU4X5xGBq7h52ENGq3TeK0w8R8rqAK+jWwQj83sSL9yMxQm6+zKVb7PWO4
vrW/AeEevEjr6uZcR7o1Lz/RQ/O1NfKG2HIqUSUgv0YFwXyHnQHg1NkaYgWyygrY2vG8ujHnjqFH
LoUEKKvsq5Nh9DvgCoRQYH5Es2poKwtmSU8VqnRdjmRtEWPgoM7oEZ6pV4C5N75k+g2sfPiw2Djs
8mpMKJGsE+xC7jMqCJ5ZOI+gSeTBy3cQPshzj+zk8s2X92DOoEjsJysUv+0vmkA0O2h4JFcGxpSs
b1ZSrbuOJgP4RT4Zf2fE+5BK5j6Rx52SfRul9ByVXUNfToqI5quli8FrRkGwY++p5zpFGL/OFbVm
YtNOI9iSqfR80ieQchvAvRlLp4ntfUXp5RFi5dXeaE5JzArKwom6L4ve2O05ciVmCfhnEKZzNRiA
+zLAeq+fx2qUkuCiHW8Uktt0XqlCxo5M/bSgUiZo8OEvZo6DS5g7MV5Y6CVaYn9F9O/Ip6xsIojX
Ebtut+w3xR8uGuNL+ys2zxXjipwJVgkv2EwesCWdS3T1vMBerxzTbxjb+qSfHlXU0VO/yIlVF+Zr
q+bnlnbOOKlShD5lJLZoNwnSAOrH0Nz+Z4x9THGozJpiDic8DgfLUQ/xlxFgm7b+qI9uz7n8b5pk
TTblHdTMBudWkCEuQNLG5GTdZ7B6yi8j6CpcOwilyUZ4+BTsTKGdj0O2xPtuBIgMF4hh87dtohZM
+2FyOS+pH0YgrJcB9BSM/iEfO/Vf0zc0vzLNktj0nmaEAYyrpl4kmxHJD7OC+Cpp8o7ZbTxwScUQ
mCB4tKkiQkpphzRzOn6FuH4ojvIRs1u0kI6Y9raJmJg0Xkiyd1+ia/OEPpJ0by8L0w3wNBpIP/Ge
++Jn2BIBymi9ZbMcuY8jWW9+7KljLw0qWgUbibTTHrJf7nqY4RnSWfawzeOs/74Rqq/zY/37Zuoj
NkMMkDMdvsrOzhUlS2sFMjpdnzQHRCBlANh5uk18UF3i5ifqdPSHUt386n1UOSBiZWje3cm3+vt9
n7bx6g1hiLF+2OhM5pmUZ3kKYHYnifkwXt/w0QuB+lU63cYzFZJwhzQvs/eS5T+OwEk5FD1GpFCd
tltaaiS4kbaz1hQSjwjWH5R5UX89FsrfiBDQ7IexWE4BrAL5RkQdVSrSpaVmTHAi14f7TpPd9wrE
3JpKvpw4+p+YEgh98pnzVo7jU84wXExh/5F0Xj2OakEQ/kVIBJNebaJzHtsvlj0BMGBMDr/+fuyV
Rqvd2RkMhxO6q6uqu6nHEYFfWjtLP/NX9FN7cDMomZJoBTCsoX8tlKt+5OTGZ+Q4oRYIOYuUBR0m
TLYvAYTDoN89/p7ZQf2N0pVu2BSpesSgE7jz1aM4J4/8G+pDN60WNS2uLEBaJA/k+bboQFIb3b6I
mc7iRZgnCNRdEDkFATc5bIL3xeA3DwLU/Kd7TO6b9kLVOMcKAsaGKuIXFGHvtaRgUqARXwihI+0N
muqS/iq4a4zoPwxnA/k6nVwOpNeyP8yRUFyAyAlTqK80tj5qoGOsdQcnxHVh2y8/oP3GuKdN9Vuw
zZZ49HGMLyBnFQSeG9oSLLMLb3BAIWqJ1wRiAWkLfIfXQSck2b2erz/DAn4CyIiZwHhEhK9puTJ1
GBETLEeo2Bc8QIGT1S+/7FQuqSE8lTNp4h+EztyZfJVfieQETrypdoSZbzvdIFIgqMO1Z48diDLD
SeRnzP+JqdyKgkTrZN9YjukW9Lwc4iUCW5Iz49ohxgj4BbATPzopbLq2seRFlBeEIrRRR3P+0F1G
+8PTtS7CDaTbpjZvaOpRnWHMvtcQEI6TDajJleIac9NiCGU6o8zgpr4Wb0TJTFu2wtHDhwZ7R/wG
gazpjoK+9CccPOr/4BJg5UDa92hh3hd67o7t0beTLfcWuKhuXodquNvS66gBKwMPYBjRzZAFQC0O
YYbcm5WBe1uquDhFj3rFFraoJbz9jNCTXnxttleBv6hxDtNQuLbAD+IlQOjYv9ZDRA5EppBZT8zv
rcyV21FTKbwtmU0E7/Nub8jrMnIZgfdXfPfwauR9xhBYPqvikbwPWkMS5gbigehj9lmXW5EmZqId
TU6gX/khbrel5kN1avHPEj1MArCipPQR31CifF4+pQAoE/VlFM/ANhl79FEpoDICEwPPKm0jia6K
0wpkflQgCRwzGzapAlcckXw5NwjggiPI0PsPJGgARPFSJmlb2u/BV4w1oXZ4tyHaCydoSU9S0XzB
+I1TGKLRGWkvDnxuuVdoWXXMd9K8WEhujw3B+uXkbgUgcrqvlIuyyTsLelscLfFvgSFJXL1LaF3R
u5XITJ4mm6C135FT/mozuNwEGDDihb0O9ZSynbho4OsRVN7Ejq5RTebhuW1Fe1LCFQYfPioJPgov
Elg/Lyvd5b8hUx2uev9xUHe02owPFCkoCIvcWMY7ze+e/W9GvVaF8DF7y6ccAYksLSbA6+2RfRFW
e4g12+4db9geJz+0VKW9XGxlN3VsjlUi8m28bNVvNcJ1wF59mcJQh3A+ruWoc/W9pPhi0awjxRkE
S6XSMNc5qbw7FHoH53DALoSB1Mc34cFcDxDGKow9LOM74bycC7v2os+MrW6yD6WrFJ4JMKXbPCOK
4q54ihfG6AU6hQMhQo9mEkcr8RdKT0tDco+rGeyG7bRpHAkqLMF2wfcmhvUqrQCayFal99wRP29q
KsBYMO1QiB8aePaQ4QsoGGwYuGmG2EJ0875eIckI8y8qPiVrO/cJle4Q2Th/iQc+kmtiyMXdq9BN
Z9xKuzVetr4O/2CZ0aU3TECIKSchwaLCN1ay9WTRgo0e+meo0DZzm5wiwwEPNEzb2H9+a9WXn+DM
SRogujirDyXfg1ooipMYixhoI1gTEBIJdES45M4wfRWreONGeF+QoJNfkwKlx15DGwL/iJDaZT8R
aZeOXgSBIQos2KDSFhV+daNEYp7rI7aNIE5eC4gOnLglRv6skpW6peI1sZTOTeb6MYRgR6wVb2n6
Dc2U1FK2wQk+7n0vPz838QvokUyhJ1RGawgpFBgRJLx8grp1N6BbvB2Is95WihUkWqTIAQgnLyNw
hmy4Z6bBw6DGnR10mJ2bl7LoSxcJy9jDGPwD0HzRuNEm2b1/wdEyauI3c4mEfzSY0ZcVzhsPjLXG
qoZJp18r0e2CT/nY8rNcxAdwfujjX6SO3RYEs3J7N35yIlJnwqx786JRlM+xJMxBT18sS/gP6KKI
MbDeQWeGrdMUqFT7isltse/3xtQkXB0AWhHTv9oVMaYBofcpOOpImwILve8laPE+UTGhZjb2f55C
A9QHBhM5Ph/QAdzBAboxQ17zVqQrKsw1m4QiovHZWCc3ZxJbP1oHZPENbhorjnFoUUw61outnpgD
QPuEmdnWPFPjZmjB3GIkebYSrwFlK0zpjelEmCkyTbFd3GDBdXWXsnd/NP+A/sk6CHTVzE0dYrId
+D7t7ONmFDCmmL9AfgNxwsIOqE+FCWTjngeARLoiSshBfRklAIp1rJOa6Roq3AgMYfrbzEjWxSXG
nTKmzVNCD1gSzS4+ML2pwWnz187gFNsg8g/H8Qbt7D0kSDCDL0xwEo7xWDlXD07zcgmOB97H24AT
+Lq1ByrgsOAtNPkR3gnLdtd9w1pDyCPJ+NBHT0F3W6wyKXBKTjnXducXx8KqOyEbVK8qROKGyH9n
LsHR65HOjr+yXy7GBQrPCJEwYq5Dgn2oVZ7VLQUMYBw2iS8JzzevPOQeSnqQ3eSEncS8fNKKAxjZ
nahuzsz4BXzWORVOEYQqGaef7+rEZLIMFEzQd+mqYVfU+06xOHoJTCIHdgc2vrg+kSMWK5DS6KJt
qG1AZnAhA+icZRG/CGCuQYcHdrc0Z3J3hX+qUfQCbpLvSWPI9vqnJ4Q/uBIVlLbb5+SpXPEq6WCx
jJSnGHsPfvvuBOjZd+UB/PnONcGfMYugKgXhD/6DS9SacNy5JK/rBCwjWDImB3aNaKOzoOONaVUU
QkkVigLdWWPBGZGw4PrglOEL8ZZUFvImgxogktZ80FqUYQnKfsC3yAZJg1R0vxgL3mZ+kE7UzSMH
BD/CMSLzYJ0mnyXj8roJx0bYU9QFndGexEXamrUUwzH9DUB4yKo3cu6CwPNMRev1X31u3yXAK2dW
fZwc9eS/UFo5GQZt0YEaPRDwol3VuKevES5tSb7WH0+Yh6v+Se/UfBNvuDoBOcIYTu+fMLZZPvWh
nngKYtpfuJiz+8pTK+ji5ZxOanZ5hJbGKtf9fIE2g/ANNqKfYCox61av230BQWuuzA2HSoa2773S
QzBAjE9ad3/SZueHegKzcgW0//OePfQQKz7lVC/wN4GuAvtWucbWQyNXo1C6T07M+TPhBQ2vp9GW
CRO6eBZaTPUlh98G2tRbQGxO3PCLLckRiHoqbN82dE38tcQF98cEcFhZJqW2+AS+iTckMISf3l2a
rRPOx//6rVcdgQbyuJsOJUp2FZDi3XysN5+pEoIAZ37xV+yx2NnhrevEV8mEncY9MXFoLlBdP6Tn
jjxLnvix2fBJFby9iBptmcPSM+wiOlWyFZ9Dv04XDVaSihvrV/nzJd8XQXiV3vuxYtyQi5/ruzVW
NGhCwwmV7EIqNegxXQrJAtUZtj8sBvDGCqZsKfHEDw746rznRIq0IXeFn+DJ+5hD+WP9mmA0B2RQ
3seFtMeGFM3+VODnHRYXsKXsO32+VxAu6pPwZHPIqOZ9D55BXI/qQV1ma/XwN4mPLGU8sajUpSvS
P2SIrFasl3o3k+06ctLoyiKA7Hyn53p5kGCyQ///1fR5J19ybcNdREi2aviGloKq8fIC1mGBYMOE
rfBmuEKK1U5ArA9zk9CIwjV9bMFeSEEpULg4tUCIfrdYMuqAErxk1VMB/YHXv4m0Vbc+Njvqy2JI
bWwLkD5K3DKIes0+v6MUCdmsj+His85H0AI3uhPnf0utJtxSLmjreZN4NdNMRYQj37KN/By9winX
j4QHKhOG6UMOzHNPenTSajiD1sOhDtNxqxaNOQRt0Qs2SbtjvDlkKXjk23HVL1Wc9mFVIyHx1L2w
f3GeYV3u429M+0G8gqJphef/st28R/XmyJom+VO8N2Y/zp1zlzBuNjptOUTKEQhxjvIOCRNk0fVn
gZA9+SMtff+xuZ0Ct/4N+lW94iWOgDCtTrGaAz/n0J82YzbHYI8Ag3AuW+qlNOBR1h9KeWRVgGRo
jjjv8SI/ITZAXoCggwngQuZecxoC/8RLaWFCRtlwtXnkyt/79OO8IIzMpH33hTzH1ghXWTLb7gjT
7FKutUftBr/FZh+ekfpje4j3uN3DTfx6Xdhvp+Bp22ynjMSejDP9D0OnmwmBUXaJpeBuwk1fFKPe
lEoEHct4zxx5j26+Zr1NljizRUA51M+EbZ671EEnC1KT0QviThuriqcOH8qj3hRrukpf4awbkLEs
ShmM8rhtEPR9fstNccK+/Jk6nTvghkCv5UX91Ho8admG6q1UL5Xi+8NcwL6FpnJUOUVkpQ4F3t57
oWXSL2ppRW8aFb+WQgkFEVChXTac5ldqWCU9fcoDNVRo3fP7viFc9WpfdCLdo16vzIERjEVBByZC
0y8Cz/iLeztFVrMrj61T57gLKPbkiyI15pNzeGWCAE8pONIdkW/MZKsXZsbi8XrgMr0ObeJyGMB4
Tu6bBXONJChbkZ0pa1L41UDbOGLKI9pCys+1o/kfGOfPHhtJFHMb+GGvz5w8/g5ACK8Ftgrl7gna
lhBfGHjkykYGrFItXXUH703EdlOYnGhTmacdJpswEkM8MnICbvwo0MbbjeplhHGYzwjrGJeHz5i2
fLCKSmfSt0yMR9ZJGK36GWRQrwcgXoonk6DYzWlCiJznY49IhI09Wo5YRWdev1HHzsKNxLmGinMq
kAt8T/wcTr5umxA7P/JDIpXJYiiUToVnDmeyulExAAcl6l3m+Otn8Nnu7piIgejQvW+yHf1ymkNg
96jd4w2LDwPMj5NR9TsF+qzPZr1qVdvikPwYlC5u9G7n8bh31M/wx6JZzgWIlaCVDFCnMWqAOo17
JcQ6moeI5emJFqQP/ZiyE6ZwbFq7Nxn7LAFv+274qB/D1Xa1souw9AD9knf5+n7uli0i4Xg5QZz0
V778+O9FudDWfiln2PX1DR5JcL0E53j/hcMqQU7Vupo/gezHD3zrfyVdK3JnyOxYW36UjdiCz/2B
j+lrJEoS3H0OGHVFEY3dvrHLzynU5lLtvBfSHqlmi6bHuBrK+s6kQ/P8cio/dxFeU98J9Y0Ec7py
IrxJe/PyOaJjSPpFRChtLIzz50htovzN92Y2VcB18qnoF4uaYNoDrkOSGlBQsJH4k6VFu6JfZrKT
bNLgryUrp9UcJ2rmq/BFVvyHgYMefTpJTFtfYnRRTqm0HOBEH+Z8fCg6r8qPkOaX3yL1BXxaKaXC
cW1c9H7fSLvLzq2paJTUlEhQsYMFO8eN9PeVedmv8kx7lzeuSnZXoXLBGYLzAreOXZ9PK9w4aKBH
zAoFDlQQr8RwiXOGfBapIKOIA+wBKt0zsYttwz5PDRivAOjJqiPAqLy+C25oho/frtkXtxokzw4O
8YazrPA4fCcEeCzFyUkCGU8A/FYspzq25ZF777YwOyKnPtFBu7ypz+hUOjApwwjXplktj2NXrrKd
UIHLUDr6gHkk+8H0JtGqTT0lWLTrBAx+ke1DVFrz6lCvmXrFj0qVO/EcipXJ1pRRI02RMoqUdiFa
14GjAzXxOHQDIntnRwYZJ/DllWEdcOrY9Vq/en6aH3DAIFqooSOss94tCEGNZZqsK/iHcMUKIkhA
QhQ642Di4cwy5GiE7UlFaHxofkik8YC2bkxfooUq+JiNTE5xwg0zJt836A0W/Bx2i/KJRUSpFyJG
672+I3BhTnAanILQYwhrHsUa0tEUnwNedmRrCIdSciqIKY0zQi1oy+n4SRXMftXrRFvVvwYBOhtd
B7s11FwB+g/1VxpElQu93r4PYEnvjUkMOfE0YzluGfnc/Mq5IC2B0LBQgofQNgcqrPPRDKQ55OTU
m9Hmlz0V9mi+TLGtyDUru0NpuAlgfg9xZWy5Kv8r+/Xb1imYAC0DF+ug126GnJHgk/7n2AL/DbRk
pJC2lbR9BgWbjPDGeGWnFl5duWjpjE1pL5yGxo0DOT0xh+c8S0kNK6RYDQwAVXE6fIlU9Ci303W1
xirmylgArTUfv8LetNq8Plb1lJJdBdxJJ9AXWpqfF+e75vp4pPC0bKBv/BwnHiEJfTgo7GSX14E9
Mm99jgZBmB2DYsmu17EvGVuZlun5Fruy9lyjcz++l5E2vdMNb6mxBDBGwF7Byk7hpVukpzuRrWFz
SJuLhsZ3mMYTZXNEK8sPBvNg+CyVUQYxY59J8BSAXAd8PW7/CwkfHko2pl3uC9gugWN0mN/OClwm
sA1gp6rXEguTM8PIlvVra0xQT204KsgAcLlJdnw7CuccPMguIIVh+kDlwWH6GPmSNxDIGz5IgOK6
Dc5qRj+0m99AEost+DqSp3Km0tqJspG/qX5UMIBlj2H3ONMr8IwcMecTxAsLCCKRTYj0ha6GE3z5
cq+VPA1zXI45Cuo29epV+4jL6eva7mnNJrBl7vO1tCyOn6u6VBe8ZDqd+DqjiyEd8POPWdrx413N
Y8ml7Rs1beTwuMfGntA5Ch1pBKJ8dTO2SCkod+rdTzmybxfBPDVsiV8T/Xft6k0+/dPKeK7XV4mz
H5QL1JQATCLMoraIH4U8VRBWn2UUBVAnvmXiTBSBNBvDKVlFyTLTL9Xyhbc6pZgIAGWK1RwvO+W/
GQhiWqQKzTQ/T6gpsZmoqDm4nWdLwHWVHwUGoIt+NTnpIDGP9lGvedplto9w3oYTQ8TJFJiMHQC0
+1crHxvzIYMUpPGhnr8xAtQPWUdODjuO7XnYhuZDotDSTxWkk5akefQ87ITbOzoJyl7LtkbqtrAd
UWNMglUZvZ06mfcPGFMA7rhffLeJMzqy88UHTgGw384dMTUg1eENi7beBPFCa8m1vNQVg9/yNCGO
N53X+/Jix9mxXlJ2CMJlBK9otDvPeATpVta3b6hhw6LAYiZljlryowlBciEo7jgkXqEbtaSg85jy
LCAHrSnR+pRYwkwrmC8UIoiUWBOYZ8PMXvaZ3Ryl9KZqe7Hled0IXnQ1T5RzgTMhkw+G5PcHRuqe
069YVlxF3fdzypm51aP+yR29Oei5T2+hu32PCD79HpEIndWjL1nDCQOXbDjPb9oAeznehWRgxNDL
z3eA3A+QUYWdlVjq3YGLEPJ22dGEZYxc5LMT6P9AZPIOXDWw78ySDkVQfBsg4g01rv7qt44MZVLt
A/n4NtziDqJF4wqAWubNinZA6/yiTxxKQhRHzzrkoZ9ik2zM0/AnnXM8MujJF3smkVrvCrfadDNw
MQS59AaVKQP17BEyHBHSx8/3gPF5esUr4lMfU7yMAJ1qr+2fausWl3fvLDoAOtRH2tJUlzlKVf1g
wgkh/Kr2dXsK6n3CgBe7Qv2R5bmAU8Qd6YplrMTCyaR5P/hpuaTjZcKDT1/6CS75a9jC3YhUR0Q5
FdOhk9bOgCnwsFJCQOGMkw2Ho1q6zHmMXq1Ig2NJiMEJsjKOr3NxIxXt7E5iSl8TJmW/68hCCUbI
w8RoTHWttjrngN0vaTuRVlCPPvAq0F9V8Itd9gaiyzj1jL8Sze/gsGlDdz/dzUvGOjSpt1Jjp/4J
43h0R7Xfn0XO1vpy6te1QGAyDf/kTXUGV+pWaGq179IHf8di0Efr/s8vSwtJth2OcGni1/GiER0O
MIn3TQaDdD9wydiS9yzF2DQcA7BaX8szY862imMtCX62eCdL9vIQqsS4GYgCzvA9Dv/n14UNMbH2
nIGxdcwCWix+FVCr9zW7iR3vQjrGnQrNVdBbtKf6l+54hYGHjE5ScW3GyJtoJNkF8zuAIWwlWBfB
qLHPaBPvEki9MMYU91KzruB00kAgX8WoCmAf+jjXyhZ4l40IpIWHakWrSjql0SrBnU/yaayp/pKP
GZmN8WiyrJyXT0clu4PuEgtE2cAZhM9zwNswJQyhdSAOR44INx2yI7YHFEIFGIUQPEAMd4qnevRm
9oytOUClwD0JQz5CNrsFs6W0T90Qav3HosqIES9w5r8iK3P+M57MiPmmxFzPO0YEtDuyZbpMVkt5
Ln3nbJ4JbXUCsEqcsSwYgLQMMNz2j5afeGPfl5QP1xPskIHkHDxjjlhugfyZ8/dan8e+5OZU5elV
ZP4pf+B1F31uQ0o7J3TjKqyQl3DsYS9kpadyGvYL9B4VpVnZDVJY226cOmq4isidJReK1OT42tAL
Yv7exK6xAWpxlTku0VwF2iCn9gCRhuh7iV7kjanHZDkJFvrnD848shnl7X7qZShu8vg0fLZpcgM7
oX6DzjGUfB2zomh1DxblcGg6i6KIguvMi9CO/E1YTWRMaO0+IoE+yhgTrYCO1dbiFtVsQcMtED+y
f8zDEIthq8cXrA88jYD4ITVye+8zh8G+PcIezEZ25AAbYzP5poUTBFB5KrArAf/9ACGitBO/UxrJ
tBeNVgcolQ/sI9lSom4HZg11IrqWPwEsEziabFCY+KUW5VqwC/RnCAWgneJ0zAclPDT6vX3K3k/P
NNRkBK5bYKcPWiQTb7GRjcp9mjcKIZMLqxdycCXYmCVSy8PdawZuOhYZ6LGCjcswqvMBKylDoBM0
0evD3xCZmFA0PQrITXF+UVEkTwVU54r9RjwYm88DEI1voD7tHsYl3uq69RZ9mpb0tDPswVsgL5h/
EJTZnnkGiY48+Mfhazc4QGCV6IGpDB9SC0elU/U2W+nPdNXQwdtR/kqkgsoSEQRE3E97AupCqhhA
qWxmObQSZRZQwUtnfJiA70kzDgBE0O4BZSImj6IZOBjn8v2X+1SBfqJxdC3ke80fZBSgM47t4fyB
W4GFZzTjQCjD0c0xyWc4KIWoB7/6TXBM9tLqvhjOVFLYLB5kWswDXNW6l4/A1aRfT+DSjww8WF9p
S3Gbnj5YLH7drwrufJMr2zgV26UxJw8o1+k+WNz9kKP+yTYy7D9ntMgYL0HC6y3WvLIDbd/Ex3Af
rpn6j2E0uoCzTS0AXBBInn5mmErUy8+cmsyRmfMmb2eLgEn0x3DzxWOiKGGscKVkcHAVQBoJ8UpC
1pGz0Y9YHE8JfspfUJPg0vVHbyNeSc4sYDaHFhX8O5CjMYMrASjrmLeY1rpU0/7yn5G0GY3+BAwc
d5NjbEmxC3opWDtZf2Rp1CnuABUz7f4wg9XYwol2oonDSKbU+xn56+cJEiVvEDi+N1qFWBKwdPz0
oPSqWqdR1eCi2l/DVIBPi5uY8xjsv8CZ0ygKoh9xlzB/08AMi25MAGA8OMi03bHloepTESEKI7n8
Muefh+qCxUCkK62CDnQ1TNZNuGvcHLkpRS+vwK4F8ucCyhjANqzu176ARFHMB1bNHzYMjBOt6WYS
h8IK1yWPtbAw/GqBtZMduaOzB/Y4buvpW7qTUiAcXaJUP32KC/U8PNp/zqClw7PPUxeehj22DVhO
7ev6+jjhuNvi2xscit+BfQgYx12IT/pBzkcrkRocDXi4PIqcJ8UXB0H9wu1sFppOSiMpqido50Ov
oYVUbuexTXV/RUcTj3YqbgSpS7uif1mOxLSxALRXtnzWFoyT2hyyjuRGVfX+RGTMqmR/ee/VBw4p
69GG32vn0b7YlkgKfjS3pvqBl8t9//lA/sk3EPJvMO4EmoyP2mD9rNM/RRlNypkYEzCBf7sBUMmE
zgN0ywAdH5yGKvyoWB9rm9jLIey9I+x1uoQCypRDQEQHOhLEJRJZ2E6dha0cSDd9WlL4XWx2stsF
Oz3+ahtXVj1w844ud/KUqSYvUQAgNxjwJUbOoFMs85EPmthM6I5IBL0uf+Dwm7ggV8uJ/lTm1H0h
tCNfkNki+IiGvhBuiLs4JA6AfCgqtHgfNgApqQMnk1ok1MYHLpWILZJ9HKyZ5t2jFR2987C/mbcy
LQpTac22DSxpXujx0mUu4VZ/rBU7o+UsETzrizjzMR9rsg3qOp/ViFhK2eEe/4H8lc4HWipJPiqL
AeoOHGUpcatmmUlrTijET4A5VKu1bsuN87gN8XzlBHcfhiRkfv1v3YvrBHAsARbuEk/J/qhO5yEG
HrskXFWxB6DwSqHvjIJ7zkRcKO/Y5qSzChcV0kk60q0FzAONUbWBXuADaT+1OL3uUGK/0Wiw7ahg
CUCuhXqkDK5iDVzMgoji7Uk/V6NXBsQOb00IxatH9KA0z+ZRRjb0f7Pz+d4L4KJatQGoEVRweEcp
fQwQG9B7TnAjnfKpraBdpXpJREGN6x+L3KSDDJ3AChzd5z0xoYmcz0mQASIr0mYaFjdEPcC2YMgl
5Nldkqz5JywQXPrgAyqQHE5FefpAxqInYYyERdqbwrl5P00w2ZWGytcYC+IQtFScX09j7KwgDagX
VeS1IIMqtbMqSWazMPJMXGhJzCttrHMONMBByzQQPzWxW+f259YL7wtlJVPy89iY3acH1whSTzCX
TX+9B0tJ59lF9kxkC62xGkhqFQq+er4cQpqG/Cp0hxaNW17NusibVMcKjw+NJd47AsIMmksK1/uz
VP2w8zKGoqWd7lyggbf+1WnrgMJQ0nk89pu6yAuAuEW9kGyL+OdFd4TBRWZlkhdW2bPFiAz6BF96
bcUIKxOo8eVAROoZX++xcB5jptraMZek8ySVJVwF0Tj2KxM/jwY6XdQ5OYmnJq01wcrAmrp8UaTb
OpdI7cp5JOxyfldnuAedMl5CuxYrqr9Yu3CCi1XYbgSmBIpSoBpV+TBjF7l66mHr038qHBflItce
QrLmZ9JirmEZnPYIcQiZoVelmqViwMj7CHzeutiH0+jjZdoGjufIdEi2Kn3DoaxMvDbdVQmG2DYk
ZSHwqb2gmxPARiGm8ICHSbMubvwco1D1BgfnP9tN3CFeUBzQTHUrxGpMnpi+7CTxjKQpXfTW7hqU
3xLoI8VRmZrkV0iRS6dNCNsrCMb8Q3deiHMcbjFsZbpekoi0W4SPRuGi20RJZzJt1tF7FUZ/MQyN
nhgajoASUD8uSJ1RDbJ1ZZce21TFKfN5LlqwXiJj9aHX4lfQbfv+/K5vUd/OkN1J8Y/YrOPS7cD4
DICXCZ+jkSl/nFTaf7RDrPl9u5UZwRxki4eKeekqOKcA0ADCiGc0gI58leV99ib07z3Gog9uyK50
Hg3igxhfZfoUccx/C6I01ztYiNjs+oXiVJBLZLKzgToGGM5wfekOu0s9nHGpHjVyXMtQPXaWAWBf
NjDNeqHlChqoXKf4Jc4LiBRDZmx7JHCSfOE5RLCpAFHZ21wm8iWZ19JexpNijLhQ7bVUyjUD2mDw
skb5YMZQQ9tSvaKOHVGYZQQCBGrKZy9EhM7oYJLtu9nECK9SWua6ZtudBZGSQFl4dSc4+XBGSJIM
9KzVQEJGTliXrqGIUZ9ln4BdmYhz7g2TV/SPqBYHtz1w4PFcwy/vKvqOv8m9e0p7uDRrB5YwT81P
4TfzIUAgZvpYsmiNxXcVigSZOTBg7kEpqXaQZ9CvNIoDWVHqUKxv8xIUCajRhjkU6G5GR1jNkhQH
ux2T9WR8LLWD9A7QBSUEGZ8NA0WGCwErCnipdQRtXW744VZgPxnpR+Mt0ruPvwP9JxvW4dh8Zdxp
+CjIU4imoU1x1uH2gwSG+gLPKag0RPrqsQBiK/13g5G8hwQit06k2Enu3L+kX6JSLl6KFl8pzGbV
v3+ZrU2VXYEEBs+WRQUdiI6Xucdr5abhrRkUvoCOAmSrRM+gPaznGQJQ+pfBAEgVm18Z2DLxBmJJ
3QaaVAfUh1bjiHfjV5GuqYzy2dxLSLG53TCeXANBAr+NABO6XN+uYWcxIKFIgd2tbiY5d2BVCfJo
ssLFO+RWeXb+9QZvI8GHJ4aB3L8bqHKnu+WbT0ztLlwiIc3fR4z+GG2Gitsv9Q2aVFwO+GLwBe3A
1XlDPByS0w897v/JTZVuVK/etY2h4Ycy3pVAVQg/zcJmS4++eaZqlKmizWSa8H5Sts0QyIeXx0vg
d01lwdQZLzvseL8MCa9TSkblOoJXjszqxn+yB8lA2LuYelF94A1Sm4Yx2d0YMealApzP2PJfXIsT
rH85BoqRX3o93JhZtJSDccA98WdWzKHRxZfoQvBSESsTjfTyDK5Du4svFGbIQwD0uTQhSIi8kodH
d09BZmx3AuHAgdfEhsyM5jBQ9C8mBRO0M22WDbfX8oBm8BW9j+OxAYXqDhXzFl/4aFyT2G1g+2cQ
8CC880cFFUhDffiIL7z1sR/OicminLpVP3m21Uz97Y/FfrLkOjqmyEyM0aZ6rLJzJUIMhKA9Qs0j
rjdXkK8f0iiTsOgHirfTrSoqw+yH1+iC+ROaV82pN9CtoIuKSwMVAInUKFYl3pPO5l97JFIBV7kg
SUqPNLyhATqhaWcRdw43mH7cRHpFwUkCDoROfi6sdX0BMIw+FzwWUQWxMdQ04O/BJrNf8gECZEDO
W3yb2Fp/aFcfuvpf+sMFCHLNM0QzUIWf4Bu7LVgzMO3zbbOHqoKMuRjJI6NYFyxzJOD1fnyFkY82
cB5f+mP2Mw6EPgvvS3R1CH8LKEwAB0Rc8TcsqVt362m39ObuiM1wp8JKmlLUutmP8tXA6SrH/B0j
Q57+AVWRHfqNLbItHsn68DmXycEVCyLL/YJ9uwrTttixxvvDcMMfAU9rnggfzPhabnlbh/YH+g7/
JrQkrid3KH/g2v57c+VWgn9ZL/MtcpH+kF0h45AoYsNF/6ZTcGk3vLPoUux5EYzU6PxoWL2vYK2c
X9VfjtNfeZlee3oPsSqYZvev8Rz/ZiWzTlQrO9Qb3B9QUS3oxWWMuyY7BEOINWL6zdMyNPnbqfYi
u/FIv0giwvJ/ylnYjBr+JciR0Uf3VuvXh/ibaw2Rxw7XQ8yY6r/DDTkSxyGDy9CQLfDqeLbhVm/K
H+zgi7FVzkjlTLckLMODt9isa8Cfb4JYbpKFzuxv9oYxZ7ERt9Tjdcketq9Fe2TSIOPluVkOTAFo
p8NtbGGoj1uJ/ss2voPdOyFe3U3YyHmwu8MuyzfyK5wj5M+MXnEr5sYXMhuoxI2lEWcxUOPmkF9D
/B8OzY1zvaP50UwFk14zsQIWARqYZs3TMeC/DAjDj+9ds+BkR46F7L7ac78tov37eNrzznhqMqVL
/QNphgiSo30aX4gfeYAOA4pTfmWY+B2C3v6g/44y9wu/KR7F45h1HPHN3b8W1Z4XwlpWHmPXckab
mcr+Nh6YVnODCsqNaBQ+oYORytV2BRbLNG7mIoZtr/E1kFuqp+iba3AHGKoz0esfxNvmGYs3dhH2
kyvyacBEmAVLiVANtWi5RWcmHrl+eaS1XfTvvcMbo9bwzXYqL5l4zYMp8MPH/pPwtxxUD5Jfrsy3
QEVizS7mPFyzZ11F3+0P61elOSH1vk0hjuYD/29LPJNIc/f2yFoBbB5fPs/BvGD00iVOckwW0imk
bygRhD/ZybftkZ2WWVpjXQLDDjH8dKK5JUqaPfp0Enl+Jb+yezE3uNtSsUfnAoqjRAXTBKYrIh1o
NaPdks9d1T+MWlWdGWkGVizdO+gZwSBThRbZN8al2QtwO7Gfj+FAYEAPe80C6eZBedz6Z1TZy75J
0MI2ztERxA4nOVs4X3wiLydUVuwRrHo8C9Dhi/IYRDKNuNHPa6U82BFeXAinMpYMeALfZ55wH4wo
s0F/sDKVM660eCpYqTKK+nqYUqJDyly1e/5Onq+FREfYTDjqg+CUD+vxGKLLjmG1R7ZuXhlbTe9n
2+F9MOvlmM+C5mJVD/RPHh5ZAsRSctXY52ui2mMHBu4DKyJqsqjnMddmOuH3SZVa2VWTI8YtWeqQ
xrPp4dhkUooAj6VejayKchsm8ffLu9nzT34yWYP9KvA3QxtmNpIHYO/7Jbq+18F1RCRkt3gE2wBM
AJe/6cu4QibVg8sdgD2kzwnSxcdwZqJyJ3fVHjSHGwZHBvkAdMhQ4sMGreyxEUBrISUDHy64YQ4T
clJ6fpGW/YPV6PiwlJDu8PKzKQI8OsKD34LzZYYf4BZBzQbTGICDjFdJUU33EGnAGsTCj1/DSTNN
HJDG1xs0LfHYN+i0iC3UnCOfYKLaAX+vG9F7IfYD6sYxNR2bbGBMz6eMBEZog/Sz8WGcaf+RdF7L
ijJrGL4iqgQknUoQFBVzOKGMgAkFFPDq5+k1tadmz78CQtPhC2+I7pbX2VQ3tsRudK9QWLMrT18W
Ul+daJN8ZVm0/7vY7VBbJ0l+ov/EgQngqSKMN3y+baZ2jM7eNA3zh1MOYhvgZIFGEBbbi1ukXtwf
wmEOBd6EvfbCYDzHRDJsm7SArQi5Ugvg9xnYeTInkja9bjlUcw8t6KwbGAD92DCAl7+cEhE/3H2p
N6Jxe5E0yHsERw4SOZR8C9N2KWYDEaWw2lz4f5oESQWQtWdMm8v3YizN6D3KqFUyIhjidI8anoRf
bW9l1G6RuULlXhpoUyCIb0vUcPPE/b3sN6A0Uin67+hAUpzHZZ1tjxOY8WJDpYe/hiekjVs9lH70
nPt6dMVrndb/GfY/og30cZ3kzzUUXAL8jXFKOVDpGQWV+Nx5gUp9Bu0zvB9aoH6UcpBy6w501uhJ
x2AC0G0VMfqlDfKFJvsHaYBBjgMQ0ItHCPqH3pF9Xwj5+Ffw8zp0ir3RJFicm16wCGb98NfzEPPE
v1ruHSY3Hx8+H9N4x6LQ7ij2G4F1+Hth7io/xCnkUadFoqMFkH+jEIZYy/M5V2i4drqrce/eQ9L7
Z3votrpwDShrythq5yNcOuyIJWW4X/ZVcVlKj/b1pHqJ/w0TX/VatwhUD8D//os+Re8xa8LH7DEr
AkI1vwjukfh36wJUUAFbbz5SM1NQElsggB/9+C1pYk6fvBcUUOgRAAZwmgAujPMcfgf4w4jm4925
zdIoGYJ6eM/0VaG7DYbeQs4bmU1bPz8Gn8b+nLERAbiLTAiG7Fc4Rj5VFCufs42+2e4hahLmkE9v
2ZaKPXX7dCxUCS/65HlBtDh+O0riIq6U7uMJ69LSNnmIkQ2kKRVmwx1MGxDGEeuW6di1hGoyok03
2s2yUzJTacqUrnqhTfXiyaP2BHAvHuIH1AUiN/xsb6E1ArpeB6/BfdpZ42YBEQL9pLwKEE4DmwBp
gH2YrjrULhgvbIZsj2iZWJd8Qf/lTlWWnkhIE4x4lZ4D2KFIR2uRjY8AmLoivfALj8WfJ+ay9Duo
DRL002DDU5odMu3TNaAgVl5ndOQUxKGpRq+IeADlMl7tAwTv/LunYptyaBBDpw5Y/d+edhDi6vxN
KIk0Gmh+ttDOGs3UZxG1iyvs4K+N6843WeAyga0AdjrJgghWlQOCsNQpVtBC4zIoiMSI1uQV/bLs
RPOLkj09NVWsd3ZsqtZ8zm/PTszmTmWTY4O/2brRblHLI93wN30ruqbkAnmfDptEFxJvhS+1r4Dn
4W7/F47bbz+vfBpNFQV6aKv0EDMhA0BPk/1d3j+1Bdt7+d1QOmaQdVwjwwYjL3i59OABHj9pxzhU
pBl+Ug4iHa5C4Zfji2tVMyLn24fn9arx/i0ia6Wue9SgsxidbfHOnonHuYjgLCVfPIYYY2r0fFIh
w2MGDgHThG4jrxh9MqL9RgjRlJTV982eVIaftVYc11SAuV0q+bw0unex1SdMIV/jg9/8MIX7h0cV
+WMemTaI5tyoMnOoikrM38t6m6ANcjc/yS55kUaYe/2GPDKfK7/PegUjF0CMZ/0dx6YBGAhjVrKm
31pSp7p2IUboAhGg4YTCJ82E15BxFtwY039x6L7PUHuM9xiQc0kQAJIcgOeVWro6VT4bo/TItW6w
7TsT+sFkFxS2aFpeZ8xg+T4o9uqKQzsFEXJjOdAfuwUP+tSUxHF2Y3QIoFQAE96nGDFBW1PkDtYF
HXynMTeaNAcZwW12wB1q7oPWmQSI/yKiAlazR+npbQXv0+0eFh3omaidSssWgaEFhAoYBG9cp59U
1TNXVgdEfs3r0umAO5iwSkQf+nPIoSHFxVT+HB7JsGMdDLQf4vGdJ257ypEiDEJME7pFuIyfKjr9
b9GZswqsaFe1dci7ttHxEV1XcfasBmYzL6owv3sqpuWAtXDgIo6RfZpeElbScHo7k8wU8kbLH4wk
phoTQoetJ66SS5POZwDogZ/uaK71GifvbVz6b2CkzVKQ2kv0e51HiYKNc4UsDnyPJZ+dHrclz/KI
MpleFP0xR5ZHxitCMZheJM3Zt5iRINTvNE0CNF5vps/FEYeQYhcWdkxQRIOkjyDsdYa6Ppx19J0R
diKFbomyZnR0GW/ectcQ9JBJtwAPvEvlKd3xtvSJjkSz9ru0RtVnf4elBSPMQurzvUrNzQMk9J+M
H9JISUM5R/TIhdarTgGecv4RJk5HAtc6/KDqbdrgGYDpK81amMc/8yFSsfj2KQAN0Uv+vEfqg13w
5lfNkiAtrfe0uN9Jv0MsdQvQxNULNBQmpbW8PvG7ZFoTh3agqoSPCPUk4AmQAX+z/2xAlnjHxVE1
RVvGoyO5ItFkORNoIf7H7H3w/tgiaJU62qUjwQaBqcG0oKNPdEi8+GYgmUHXGfS0d+k/1PD22v6Q
O0F+/xW1HK9mcHshqMf3RDf2JYAIBjTqSgEzh1sYTQtHeXjsiIA5mk7A/pmgD83rBcpzDR7ZDKVq
NZkq7VAj6JQGL0jVMgiMAlgJ8AqOB+O9ohmNVMCn9GlRmEcaffTagDTcSqwre029TMds9DiNh2iP
wcxEElgsQ8j78Cdoz38GqHX+OiM6WlyX6JJmvnHzxQB2onH9nr723/2DvjAHTeMXQ1PM8Yd5eBHk
E6LhbcP5zSSFmyURGjUOGA8LDIt5eJRBJa3LW/hUt0gK6/GE4+Y5plzExPkgx8AgUuUbKr/xj47b
fW380LphcIE1uS9jeLst75+DjLLJpw/2A1EquRNcUQh9QH1leOMfIiRm6+HcRLvpsn2BIQS194fp
YHrz+p57/U8LhZ7YnmNVdOU5N80fMvp2sado/Qc4+cCGcwi0U2J/liNq/NTLB5yuBtSWeE7YzR+J
caD6zQeUiIcBNCku5hwsK6oTOPMtmBcgdMb8J49/W3xXQDFEq1pIFoMk4zeR0q71Gb1ZvmxmM7Qo
2Vt+nHqpo2/eIeCHhJC7FLjHdxnUpS8gdZjVMesYwRvSnpQqhMoFEAxyEdMCaxZyk0TjdB9JSuR8
SDhwW9xXr9Vzr0Jy6/gAMoCkKJtk8Vw9wu5R2bALKRsCbAYIoZZM4GqItO/3AXw4tIQvxDQ50uDm
kU/icsKrjMJcAvljADbkBeaYXAQ46D6dFSKSv8++K26ZXYABBqBAwC5WFHE2qYbV52F5TG6GuU1Q
VRdOwbiaSJ+TAvA8qYK5ozh8vqscB9TSZ2mJF4fjDCA1ONtjbpA/oFCQwcAQsXu8YRRjsuARi77c
99yt0gyZm/RcSQa5+oeT9IO48ygh2GhRzbXpC3N/PLTgDRcim+LrfBZvjlHtbuIJpF7cUonFNlfQ
RzAf0V7/2Iw0lwdv8bswrGwwcD8Q1vr7FV4CU7id4wzHS2TS0dlVMeBAFb8UEiRch2FhOvP4TDPc
SGfw3/gSH92SrgEW4kb5+HTGk8YThiOJ9A1vHDQRX+bt80G8XG6YV8EI8TG8vL9ZzR7FI2p0ULgj
NitGXt0mJ3Ymc2NukH5jZEEgEE8CDQDSxGlYrfhlnhBwEGnsTXMbCNC8NNJKbhO9niMf+v/2Upl+
mC3efwviDLVth6ED9Mnv6RvOhO6GVw1KiEOFNDSJyMStC3uKdoHfQrveEGgESrNqx+erpOdMAlnA
YVjEKUnI+D4rF4WQDIB8gVy5eeSpWQ/FnglDvId6EM8N5onBZmAZQEaCVceQMhN4KXw8D85Nsw7E
W6BLqA/ZgnjJHCvMHd78g4H8Y4Gzu7F8GaLv5at5XUO8nAx014aRTIlRLr8LySXh5s3n59Kna00h
QoJtFwLstiXwY7wybj1rhp0NP6IfGT1GPYmYb1egX3ttymriEtyjxr5+791O2AQwJVec2Z0Pi4l9
gWH8KVPzmJx4ozzHfS/evz7Mib/vPYYXoBSf+Wk9UhC2x7jwQfCh4kaWQomBMsLVtEG5MRfgUW7I
nK3pc8+FslPe9FHmnuFY/JehMC+QN0L2G/Tf8b4Xy3bFuIiNAnIe9S9K5NNipSOYBAKN4gZgNFFZ
MGK3PlZMt+NbCSvxrrjtaqVduOF0/ARc8aD02wOux11Vl+JyXxlTc6JsuAn5wqrnJNbFo/Ixz9IT
U/aC9C1+mS380dUtn8QS6h998UB3OC09IJrPVS5kbPCcYW3TwucM40+7kXbVhZ9guLm36765cE1q
KnePsWdN8sXXCi5VPOls4jmHVir3DXkA4qk+FgyJXRsBqR7/rHEvBoYcXhkUrzuXdkBDgWx1mnmH
iQSy3PCJY/hK90hgw30YU560uLSEtuMUETiyPjSA03yolGwUvAa2MfZD3exTafiSQApKfMdisdiv
i3IsVljv8Cy/dvKtaS0QEuL9NnmuSCAL2H4SN1FjLxs+1zA9hL3Zb8apuOJSGKSCZWLrgKf46f/d
BRhEChuSsM+BZNc5kqYSAytHefpmMVZ9Ic/GRlCGD04X1N55d3wV60CdZsaq3jBV9Ak/qjGl6uGL
PVgDY2ejKVNAe6D01TOFvQ+yPfyz+5maOARdaD2B+wlxBaLPy8cxE4EXVhe+ma4oAhVi1hHKoAbJ
0Em7W9dNxIbbx0HWwrmO7ik039aW+y9XbQNIawmu13x4Rv1MovzFAe4i1M/VycWB6WE+y3+WRzUL
uFZ5xFzAvRGoxe7rIqO23NrS6r7uFdRIa+hlDkR/iNet3ZnfY1vbceVKd5QTykMxwRWsWqDI1KQT
p+Zn7/g2otoird5HTKwJcTRABqAtGG+hq9apkC7AuQF4vwBgfi8sjdsAnqM6eluwqXo3Aj3OiV3T
BpSJcgtuHWIuE54VsKHaj6krMQjtpBIASHgLzJBEQWd0bLTwEW0kow2RDGhTjJYoQmHGybOiOAQi
8r4XP1wIkayUoL/x6OEA4bN2euG/C0qKUIL6DV7btcOgGTvt6jOp43egN56wWeIPSEkqklNpnzEt
aqDXsPq6c15m3XWZcTwlk4M7/iJNwP3yi8WDVf5AozBnSoHsclAf4qq3eHDXNs/YFXDpm6fi5aH1
WD/47dUfhFi9hxFUqHSxoqBPMYEpO4XvYwasAcYw2M6yxarCfm/QTHsWHv/k0rcSWda+ip5HK54Q
WiTw6cawLTqXY2wlNWB4jBJltcLj4jLdftwN4EfSd0PdkcXHFla4GovWZQH/6Oh+gH4yFsCbeqJ6
p03RDdPDm0TjzmZeWEoAMPuVD74GATzWvPSKe52tfgJfaOvODUVVXyIDW+THjNAVV/NA2l0JC5b6
/Dd9UiH0eWh5+rFwba9AkSLM9PTRnuTu0PXsW/j6dHedEwzvcsvcQpaeScMDILuGzO3bZ1wk1bP2
b2YqVlcAiKfW/gl7A/AzE68FbGCnKwufJOqQoPuQ92o8zAsbkq6W+ghtdfHUyJTxddyxeHJuwYSy
PM9lhG9QyHdajGdf7kvDTZXZXkc3JiqlG9ad7iOyGQPWj3DHphNruThgPBAfzQLY5qzosuuqcBkm
yuKBKCPlSWGrjAiPTdXyIyGx7XTZK2UXS1gGNOFnIgalc3pgBppGD4pszCBzjKLVb9yJ1JG1U9Af
YQHi3vkcUw6jCwNHgUpo6llD6oxTKJHJqBYiRN0T2lTQp1/WEBd4/mhTbu33EIKyjAZSZiRgGmLo
vasa8MRXgIc55d++DKvz43EL/I0raYYS5qRGVUmfoo9OGfcD1A0BMgTZEJy3WbsGern0gJIZl7XA
99q8Poq+H5RGclTXBYKfKdzMePTvI6i3SjY0T916oCL7Qy8E7gFWx18/fgF8WkNEhQvwXipodsNp
whldojxDANYr4TVR+Z92nZI9IfaYita9/1BnFX0pWLTozL0dXsuvQ2XGQRINcG4FzrIQz6oqAbfx
4GeYyd3+vdPTsskb6gF1GO8Hzwx7jpRxg5zQdKD54aztPvHn4BIo31mOlEO+9pjQd/wMTzLwBo49
MP5O0sv4X8PeS6+HH0093kYbESRgafLB/KSLfPywrRzzhPEJclk3uOXAL9WAe7CY/+SYz6B77T+7
AfCs4mC0TucZtjAgZOpd7hv/ZvBnqo8oFTmtmVEumXbgq32Fk3RaknAv9CziYtiJ1Fe8hbwWtgPc
drXXwUIYcm3svCpOAwCCjjaroP6iVoeBNKqZFMhQ48wdCutCdA8JKgnZYMTWcSjuJcmAChygbtZ3
ifWw0G9gPH4oMagB3zGEjR0V2+cQ3moPKfIzFtVd0m6IkfTOEVyM/Tv1Z9PhhSe4oyanBiI+yeT2
anofA3Q7QZYYLn4vzz3Z6HG3gCvuv0M3X8LuhrrJfG6ZGqyHK5xGQgjBUGeyMDFjYBHbtxTAJMkN
fG/OXZoAW7j+XUxlulHWDCCpAGzAy6xyOt9pJvn3Cg4mH4HmpOBSwUUp7C9GswqgbU9BtQuuF5Iu
tFkhS0KhpweP4RaOrXSTXd5OduaN8ojoI7J20ZpTTtwLlOScw+CK+ZwNVp5f5PJ17qndvtzOaiwE
Ui+GK4yOqSY8fzMebs2XuRBOOQxEd3tfN5TeF8y++xDH0+8cfT82PejFbLsYhbd/qwgRsy+zdWbi
gs2DWc5zreMWT4u6Dhp0Ixl4+9ntJ9jHXzdQUdbsnCFO46/PWVF7mMkzgZ5zNC2W1oxx5nev0jBj
hpSIpDm8nDgyxi/Z/qq+bridrtPlvfIHKPTWjHhdmjZoc0+RPXOrSDNUBF9fD/8atAQyumgSPJSZ
9u6nELuwv5GGlgwB54t+Uo2wj9OsGZmyHnFKPLAqOKMxpzEfmlDD8ZjB20L4gpWaIld6hn/MpALn
AbpzGtTdOTRVNfefeQCZ07hjDOikAl49qg4/SNVnjZmHpikexsMUaVGUnmRgWTbfk8VOtEsy/7tQ
lvUZ1UjEDD+oYy3LMzeatAMEE5+Uqq0tQqRpQ2IseFJXsFm+Tp4SxlDnex8p0pTwfbmR4C2UPXRg
PutKw5NMAJyTC2kd2hYgXqEiRaIkCJy3WYzYghO37nVBp6aYdM5vRPR29eiG1G3vFaGQwLDAwgYL
Yrj1kvldoZLY3fL5xgHiPtCM4wO12e0rulOzXsolfRxsalCcn7Xnyldn6NyVmDuHOsjg2GliIU7B
DkqLjOF4o2gDYAzKqQ6SyZdxx9ibmIHSjB3+wib4ztVXsKsWGvhjxAFRzZyzEUIUddoxFOp8iWbf
utZJNGxp/XPoI7Ga5ZxyjfMQCWGPnWeg0NtaQq6W2Db0ARDc0u5G7Oka1C+EOtUheg0492B4jOXG
4TnPx58dk/EFx7LXLlGYmn4P7IG860Qecq5qY6Yly6+7vXaD/LUsYbbhEIVmYuKzQbWN+E8mknyg
UXnABJi0juBVMLrzzP/h/AaueXhbomXJpqAPbqgpskDysOz2HuD2gInOPz9o4G4DBg5kGwikiFNN
wWLqb2tCOD47Mve/9UlQvJNetTYjIa+o2TfFgwbNO+Mxdu+d6nxJoxcYg4lCjGADF9QWyCgyN5tV
UBMByqGrjWmVILrjDNKhAd2jpHobqCGVfRBJ22KuB/fVJ/wE1EBJHTgoZVEemySSX6KDFNu3pVJP
pS7ZHL/3mnzegiDLJVOk7wF2AGB3u98RDbHa4NwbG7JbDawdHVPUgny2mgbMFIw9XjDxmkXrJVQC
cwFP3ntNuMPXPNuViHSwZJ5+3fTFYcOOiU3W347ApsGO+GxC9ELRF7l+zs+Xi0QGvVYcrNjMH7In
4ZiM7c+WrqzxCFjerxgLQidVfbQU2RaLanz/nj9NH6pfcsYInbnJrvFFaWKUDJjsNVMBUUlgcUIM
0y3PkBwAeOyrRfMnxSDfiL6FaOkL8YVxB0QhYNle3MdTNGhOdd/cb3BjBv+FWyLdpD7Bsl1NChbp
+T7/4ka+zelf7vJljoaDUBTiTABdCewFPLfN82WwIOSlZEy7LPt+/vKakzgjxJaIo4aHBanXoYY+
6J66p8dIPmiHdtnuOBZnndUdCcvMTWko33iz49uYdZYAp9kjlNocyhGiI+owX74o5Up3hxIhKaaB
nDn0jhTVyXxA7ycAFTNmbkBApa02ek2ateVlgxLt8gN6/5NsxDdZm3iKIEdOf/9U1rZ6qPw2UmgG
goggPhb995nmdyblETQT8wG7y/HtjBFkH9j4ohNCnEmnmA741Cbkr0Pcm7bu/QKn4gOvZ0DWS+c+
iwfkSATkJoij7e+F2G+G51Pvg8CxNezKJLC5U2/jrC8Bs4E6yjGrg4x0iXivpIRI3ig+h9mry+uG
RI9GmphN8MXkp/9895WIYCTGUD739dr/LK11NfmAthl1t3wT8OuSAwQXEbdL5dKvBbC09yAI3722
Fa2vWbWQQ43Snjz6zm8Cct1rV0XwDRAfsGZwjWF/Nj3iMkRM75KdTR9nFE6GD3UAwkDDeIh+KGvx
1yMyX+urB0C2CUZ5t2FFC0TkKuSEOWcnYrHX4f1AXoW8zV+5RJr+FfYN8m4RK9NSI5pep0ILnGq1
Cxd4xjT1avpOt0FlEMLWTQ9dSA4YRmNN9EAMQNDfwUq9cogEHgTWIPUOvw7w9x6b//3w7CwzztKB
sWy/o2x5LfEu8fTo1+eGWqTtbPy204MEaQSkuFMuqWZ1UdGi/fyx5am8I0B/DpnPCnLq31H5cURA
4zS+vjX8vA+ENkU9mRuj1SZhFZyd6TvQD1H397E6gLtHSEVOm7Ubwhz8+n7g3cWKydwgcZF51TMn
DihZsb1Q6kQ0px2XdjYgNqfX/710HG3Vou9dOj/2Z30oj4ntUFT9bAkbicTIYPvvAbxh8oDh77IF
NQRf2Clm+uR6VJafTb5oqSPekQKvxm/BRYJbjFyaLOxsMOHA/OHrmWR2yNzBkGlKF9UV57dFcL0A
ZQ6y1Zg+FsqGdnF5otKKPs9BwxldeCwBi3WR/ePY3WFT8OdCkQxKaVgMblEXVu6u6CNECYUN5FmF
ZlsvmXTWjyhGKSZo/rzvELeTAjrzAmMKZsikGcnk3Ou+sqYd7KqBBI8K5QLBdQQYAfrwsQW79yfC
rdSefK7ufVpkTCIKnNLUoGhLAjaBImeA+WLHZPqbXgLyH80Y+OpHrgMK+e+mgXl+opjiOLUqtEFs
7lPHK0pCfse10GAhBELSEaszPJoagQjmQYE3Z6KAnpziDU5GZzl6bmpqKBNa8SPshCGPo0IAolOl
LCuG5IewM8DCZWeh0TKvQ20FN0leAlFn+EHnXvFzQIn+PqZumm+METl2wawi5PSNkYRSa7ugzfqZ
A4ugYknF6nUheL0FVGszWyK0oVT9ukBKZfWQwGPPElngfCgMv2bqPg/uQ+SzhVCOoLJhvQI4Q70U
+ZDyCjCShUjfnceGbQZLTOqxFGK977J7eN28tgo3+rRt7YTAC2bf8DGhsVpQ6DOpCLE2EOFeVUtM
NsNshf4CcpxWgAkc1KnrFIFXBaoSXLoe7zBK2GN3VB62qQvNoYXkB5XJpnTOWOVRy2QAsch7kYg1
z9D9gSbMbltgAF2qif3nlIHsDAsEVyQf+zqTPKIm3LUh4BTgQc+M9O4BlEUemSS6tPZHRphd0PrD
ZfXuNq7uvYN68l3KEfwPhxXVpw9oK1BCWwQkqWO76bAhISGGRvwcaujSAlJ84Tas8xdvjGyi+7hW
IcQPrrI/r//0CNcWTlvQM4YgAXmHAClNH5s63pb8FlBdZjNZj25/4a5BOAKsTwz1ASkwVD8T/cAq
xGAKqBysDYHU9+phvX7RZdh0+7cOMbvwQtarIXh2dsBpd9iMofrgIwJDCYnb9I/tAdYYByloGHP6
HbvHXNh4wQS4IscvlHZ/Z9P7jdBsGAKJyrbxBrzoHNrhI6LsBKYXtbK3+57A+Wxwkyr6ODRbLe0L
tjrhowhSlAdi2eSKrb57yQZjIiICtBjXxEur8oQH8nv7loH94keFF+x7nqFCVR/S3X36NfCPFYwW
rt4yEFfhstZqeA2H3bVKoAIpheVx7uDZrQyvafDYmj7ddUDLcASQP7W21x2H622O0i1f74Yx0pQ8
7U4YJhRIfOIIcC6j2vmEpqf2mNIT00vHHHADmkdDAyPOYoMuUf/bx0q1j80YnSUwflNl3RFehr3r
OXPQTOFKEALxrWH9g6QQbm9osn69Ch3Rd1TtK1e2WX1ofwyqEYPaWeMGBMjTRcZoRycWGrKFjgf2
BcxXDL+xQEOnY22J04djfpI5lFFOVJnNCbYT4AmPQLkxNWiFhDNTQDkYOfKa4FbrRUah5czDXrkD
9uJzgb6XcfmhGfEdqcurz3jo3cCRtrBlXU0fPsfpsBsWO2YmOQb4X0R5NumwGoOG0O377u2ZXicJ
P/kGEgzz9TpMjsxypiQyL7qYA9+RjJ0PbSviq4WB+4YgWCzZV5cZkd7hubRSEOIfnMlBgtPnHta9
eTq6UHiYxJzrQkGZnshazvz7tNglR6DovyXUqITi37o6v+eJYGiA/O2I3v1r+pjjFvnfK5lPLwYa
kqTA0wCZY7VJ/eD0OEqDMrSmNRtmMZYv9P0+FQgSWz/S6Is3XwRba68zL1zaseyCdHMoe4v+AAoC
ULkFOIvXxW7XvMcCCkaz6WQM2BC/LmejdB3caj8ZyGNpFzbUPUUBlQyp3egb5FgxkPk+BiALONqm
El2WXrpDPgoKdYlGMFDEHeSE+TvImR6I+DuPE3WevuTQm5hmK2koRRR92JXj8DemIOqa2AK2gbyi
GSbvu8PURW4wBO/rvSe4vgHzj9BkWNOE3JFUXifI4dvSFLHp56DjXMd0DiGVkHNiOUDYMJXXMM7j
CKSye1/RhoPHoKEQv2RWMnnTHZNAwTuabWzIZuxkk8e8RKmH+r9dr/GHsfHYgg9wAwmRjlo/Z7Ga
BZ6hyvDGu8+iz6IbJnW/WbHz4Z0tcPr14nECfYfR9oWxNS7gNUAagwTj4ATGRNON7FW0CbVLHVhn
WiWhGHFEZXzTv9JYwgO3+WG4ZgM0wtaMbxrTcqON9EkWJIuOx0kKa58u6fS6/xoCnQhJFGQwCIR3
aO3oQ3xt0S1k8JOgwGjhTyCe1jPQhxXnYVb6dAjqeES3ryNDdxMF629rZ3TPQiqJA/VAGcVy6UKP
GjoieV8dyusSpiuVQkZTs0mOkZ5LXIIvyo13771jrPvXNVEvjZkVBzN3vBW1tCkMN1tfZARjzRSB
5QVFw0nlImBhd9do53glzb1XTxWoCwvpBua77mWLz1zqSyPomR4OB1hjZNFzzwkI59hB9LlfHNG+
dAA47ZNqwMuOAFSMUaRj36GPiMT7pqq8eo4v1hqXrT4tmjhxkGdDt5IijwRHG/1KOAi0Ksvg29fH
bLdVvxhLyagZt6E+J/IMgdXBoxgA1nHaA2nsAhC/QK4JpMLtT7XeBl/koioTO7BCwYecOJux7hm+
pl2PBbclAo4X/LR20b2rj9LUnthsAQzQvo7Zyy/cK24NdmqnjhKAOL/QKKDPWIZ1SEM8W5i0l2Kf
mrY1og20o+D+mxHxLOl4UFC+r7OvexslUwQZEyIWDOMO6dej6WUjDqT22LFHBkkoVQA2/npSGTax
WJ/TvCeF2sK0lV7tMAW4G76LEkExLaGFjUzI7FSQdlDj2PK5tiOFHAyOMbmG8bJyCpQiYrxAi/Nz
ZPmguWzMEFjcAjxezptxMfsjnCWEW5u7IMKJx6UuBKC/mInhBXIgPhHyBXs7gIx0LOI0sDIy+rmv
C2QnxU9G1zXRGvIlSpAo3stHsMUmFLBTRi6eALiWRuD9I2vQ9LX9kzNMzFUafBiXY8uTnZCo91+2
FWXs56yVhqWsC6aROYalC59jDHP+Gv7mMUfacwAXRUHgFa6kXQdv746BFUooDoLVaKWTnw++uAtg
hDyVJigL8MB4dyzIeECqZAud9SaN6AQjmjOE+QCsYvox7du4BOYKdz2dAV0wPcId8XtGRBwYSc4A
oxW++Qm0JSPMQep8AiYX+x1cGx70ESLGNarx+StGYHufL074PyMADiKMLfbIJTiN3Z7EPcOngpM6
hCSqUXtaGudmDHfng8YKwR3UBzC2WuI9B/Ay24A5HIKKVFcIUoN0x0YuKPk8E+KHtiznn4h8YVsv
/rNm6q4NYrWEASJgyI3Sr9SBfMFFybEG2gVMZ3LiHCwVfDMGyI6wF4GuAEpTO6DaItBNEd67PNZb
oR1O0UGnmS2g0iQEIFP4B73+R1hdKEYwFQERStqQeaCZFKz898ZaVq4Gvd/BGM4rtwr9LJdyJ4WM
XTn9TPV9E8ogMz3mD6kkRuAEqWg4B3csyD8L4pKxdE6Qe6Tu8vSlM31KMuZIjW2Kk+SOMxJtUZ82
ZvCyp9TYKG6VIwTBcC9hF0ymqVcMqbDHXn99FHUs8l7Z8BpfFFpKdEjSiYCzQ3cYg4MYXfE5hMmD
Zg/spWmD4rkoqLGO1L28KiPTI6x3tCi26VU5TZ/8P2pYG2JlkCPFHFvGgNPC9N5QLB+T5BWUcyLO
14jQ9noGTN2zoHYAQ00czFgPTO+/9TkxY/veDvQ8wObitfuecXiomBZ1QBLAr2akWri8B2rwGikH
ZU2chAXZ6HaA31SPKlxaMScBpMniQMuX7h1c5pR42GH/7DFpEJ2wc1mQn3My7NHtyCkMmwmeUn1q
ZB/KEDwrIOExhd2IJS1xobWFKvvkfjYiliAMLifhcdCxpoiPSR2xpPM6d0ui9HKOf0EA4+i3guZI
IG3koT7jR7JJdeaIFrIANLETdElF8kfPcQTPG4VIk/4KcG3oUaQvUmiOCTSGn4j9F1zVj1xeJTgq
RiKalKJ4DBuFocBi4I4DPLIQO93kLiHA65anr7MJiby+Ntc3Y5TBI8QoDxF78QRN7ysstNGF8rBo
J+XhFonUGCwj9fOOIy8FlVB4FnJUgAqwX6PXmTLAfXBLQzjXzx2e8VyFLymEkf0HiQxKFCOsuv4Y
6/+zkm7vucsIvGl5TqkSKIQ9EPUnAPuibItZdBhP2iOneqgLNZUAezuekmNfSfsKHyWubzPGae82
0ckn1who/E7oeaS/PlkTrRso9OPX+LNoOTWtQcumIHhdLJIJe333wJTAnpnfr3LoYPC1nMzy4PZw
dzNNs39bsdFfR7iYMJlqD4m+IJ0BBnuOxWQt5xiRc6qI99q74uQi3i7Hg+DaM+lJLsRbhgDNdhrb
lq+P9TFuAgNYf+Jl6ZPvxWK7lkfFqDjjk3Xd3TxxYr29TwiAzJr+LmiSwdxgBeYh4MDBhxVufEP4
xRKnEx6ULKdP0A2fRG58JAorScRvsuHAYeKJOwGoNrRaQFqCOwMwfuKARbeJjfV9qifaOWl4DgVY
P2PpvEDuEfxMkV+rwzIWyh3IRWBZyOXFUiS9Y6SQ/YDSfrgyf3l2CQVzJnTqdofySLZcFjecAXhz
K1KtFaFfQiqIedYtIv0R+y8VmqePzRgwfwYlH5bsXUhHsFR48wShv3k2MybArxwM3XaMrRg5LUIU
mxxFHuFGECG64d93zE9lyOMTssOFwxiRF0y8OeTFsxF8z52DSHN23UNB8g0LdNWMS30gRdWZRxAF
K3JOrBL5IOXAUn3pJJfC0H0QbyyKyXOd3QEjadY+ZgjY+bjNTqaQ61z9ljSSngYhGXHzBA5sNUJR
2RgwQMZnks0Tck8dZX+RxH9H+ppR61hT0lik0qU66FIs175McikVYiYt9wGhlbrj0WQCmx4+MuoK
rDxVrD/+tjJEKIYtiipS/2/pKgd2LuY+kw0tRlsfUiM43wd4TDINXWp1QDle/o86nafVPpOZW+Ee
MOn4mCKffLMF/BUwRDpPZs/fKC14ojTAZ1K+I6iHFZFRLy0dCZG9CMrHB2w5wXUZXP0Oyw2zHULW
A2Qfag9D5N3C5CQLhTOccVsYn0kxUJcczOQUfy5qmJ1Ar+M1/YhoMB0EmX+CJAmdGZUh02MuCqL8
a8zRql6I6sGCAyQFO2tc2lBdsXI5ipEZo3QutAEfELt3nXRcCdM/MSdiTpfp9/zc8YjKgdH6LUme
TS871pwTFCQps3ER0pEOm3aJzbNT7Lg5lFjUJek4pG2IzrgCUopgiqK1z0/EkuBVo8Xw21ENpDTZ
jEiXd48j71wQhjewZWG78k8ECghTHkfYqIQanwWfBkuF80HGNAhS/qkNJdC5lAMja1q5sV+kAOjw
2XJuEY8jjsQO+QshTUg+CueBkXpH2p6iCZgZulbH1+xxImHFIIQAnQeoFwmVrT+iK6h2rCG88nTb
UjRkFFklMefCF9U5uj4hxSu+LY8SZjvd/tG3cX+oVRGxMtlw5ntDX31yUhnRdSRFImrmkO5gRs7p
TNZ9slYQuBFRUAWBh/GxRCQ8+gzIEf3bJh7mH/+xbUijLcJ4h78FC59sA300CqFCnoE9mAdiQnVD
aL9omNjfsHDUHhycCWZM3SG7cXaElk67I0KonCULGZlXYrmt8EvITnBMwLANrgQ4t81z8CIXpf7S
jEVGcQv/YiyiqitBGM6kxD8IFPqsRQdm9zCboGzCRtLhk59YwogQDVeYCaHTCAdJ8X+6xbmG4q3Q
kBOBNtdq4GJN2UmpdfJf6E6aXg6pikiPwXijkU85eAjmrd5YUx2he4DDpDBs2cSA/2i6r97EtiUI
wL8IiRxeYRNMjsbmBY1tTM6ZX3+/5aMrHc3xDAZ2WLtXd1V1NdEoGeb3ZRf62xaJ2rrr/4/foHht
Ln+2of+bGLL1/F6111byuxsbMs3QuAZGa4u+TRlbuku009UFVzNKohRSVV4AhoN75HatsHW5nVCA
br6dTlVPmxKFEAUlWa8WNAlTobaYxFVwFG/CRzvZgLICt0/ybtsl9/11xcYvNee4V5s2tHhhtgj5
DRb70zEvyqwaFRbbdVM/rE7fXN0ZL5uX+vn7+k3yaJreACBCAnkLo0Q4gx1y0fPbj/fvKuHnukLP
RYxNI/dL6G7shqXd3s9iq1KhHf+UhM5bGJL1bDWQg7JsNRayR5sQaycS5bT20p/4J2VHemjLcRGW
dCWDZVPqWNuGQGfFD0KpU8DMqoukhyBSaRZ1nITAic4ENyFKZiiPSs0kLNxUIOrf6w+rOdgjQKta
YMTjvSIgioYAfNV1S7w8zA7Whc90mXsiMIvUROk0y36tO8Jr+L4o/nXBc7Y2EzlAehodD9GpZSsU
XeGNLa3qUwTDD/8yj8Pxc/utr55fS+/Uk9iJTWch+l72vcvO+uB5ze5hjLYOf4HSCGuwNyfAFsyI
r/BFt2eP2QxYpgrHpiycBBMEmwfBg6eMrX3NNDaD8AhXae9aQDzvgeS9qqeerO+FSDIH5+04gJ+l
v5Jf4PdTSyboKh41zAWTHuY+p9Y6ZNkNSO5JaRwuGsM+nfm6/H3rc7D8hvamZixAsm+sWSRB3nMb
nTZV+XKcmRdkEo4348gyuLOuriixl99ee/05uMzNB53Mrw34QmMzma8qh4kBaZyzWKmNYxllt+Q1
knbu/E+D/Yex1Y3EG4C+pW3D0uflMMh13Rf/MNnVbxNuS4V3YSXZSLrZx4Fx85+hQtWdM/1APBC+
cSMPCU/zPDx3l+bxKQxqy9ZRjXSrh5isU0isy9VT3sZaz5iHVgYFs2CUWeXQ0zJxx6DZ4CQZnkIt
ika2JVpC3qE13dUKXaPLpqVYc2UT72j+jn951CwFP4a96SkFATKEcuBJCjII/e5KpbBpmqTyeeqz
uHCy8w66Qk/nn2PEvJOMl+YdC9lYGKXjo/H/pE5lxRVR/6r2EBamNXzUpXXtrEhw4Quw/8q9yXdm
FOtxK6gdPzFkIqDjoLxqWHdzOyLHj5bp7fL0+fdtpk5QvTRdlPYKRc9OIxx/1lw9NhCHWn7T8kz5
5yuc55wsy6iY6lh2eSqqyJ3LNvLjMyKxl8u2DxNEgBRMSnMbCbyC1R+GnR2f5bWxukMGtUhw8zTc
b9qXl98DXoF0bnUIaDelqwk4qBBUz6xqzG1iVqOxzh8udgHmFfIPq4pwMuFa7eovgBL6OhRohXeb
BqhnopBbY+Q77E9c4kOwt3i0Q41f+DOr88zYq0P8dUlBlZvasWLDLKWGgkfXULCq7hpRV8lhD+k6
Rr8OGD3JNfi+uDohXF5/7kPwXf3xD7PQsej3AzLQnrgjF/5Sjx56HAF5H5rDMn4piTssfkQA97Md
2sLCBvUMfg+x+rb7JFz5uGzqr19TyKy5v7slFoBcWBD1Lv1LWzOmZibdPvYdAZVz7y+Die7rV4dC
7FQRoyPt2KN180TG7CWpZ+lmDu18ZIuYAAeap74b0M1psNbcWJwPkl8KjbdQapRBtpA+7Vut0NBA
3t5K38fk2HbH5XCe0TiobUrziW6TjFJUj7h2Le0SvwI+QTgQ6xQE4dlv2EoPKw4VXPy7/U4HWs5s
s2GLLjzf4oPkkHoiDLdj7M0p9Ov5yQ9DE3mAA0wIrgnr4oDcgZxydgyDOIXYw0yWaXTf7NnPde3j
qOFGyC3wSME2ohxwqEKbKN645ChUZle/cAZ5dq6/3tb+QwsKtV3z0Zz2nr/X8rWurAuV8cFWFMiQ
2krpcQ3IXPiv/snkPUp+Q+diE6Pgd7UjJyFpi8OUONR8YiCR7r3Dx3S2aKWV4d1t5zSRwifwQNgz
mkm56rarzEp+ELauSkY6Yp8KdQygcFioX4dcHbr7xgW8aDDOoZQfbe51+2LzRak4TnHvB9kWz+PF
jMkcejq3K/l77BL50yoaANRIfAytIWnr7Oqs1Awi4/urS8Rzc+8E6E5U9wIbplPLA9oRJewWOnFn
TMyAFfIrz2MSLu7QtPjoiU1+P34XOc82UNdrzRBvp+15unrkcURDu/M30W4211pUzBvXO5sSEbcx
PEAaaXLE+UAR1LlEq+btcz3OQh3BFAf10al1PNR/D5n2ed05DhKta1eyl9IwndABqbELTvM+T0FS
pLHB0ufSSn+FwukrsahD/kbhgQJgIP3vg0frNpmOTz0nc+PL1poLPjMZTboBy+DHOYDZ5MfZL7vf
qZcZXfrLz8s/nlhtqfa1+Wwm4HQGxYCC3+Km3xWTb9umLtB7E+QQITec96W/Gm1m0VbQArlcBxKA
9BdIQ5DuXw0H4YMqD54PlMZht1aMtdINFPOph/5ff+T+bb9TarIYh9CHmcIZU+Eoczn7ldStbBpl
GgEtWdRgVckvprT5cD/SzZW06vswOS3q6S9pSAieUg96ppySqLj8ShXT7XQhAucCdgLhuTHGSDYS
C0DGMiQ9kp/T7BK4wYxJmQQLu/bun4dVt4ZmLtMfugCMgKUE0CXWRVy5R7RpK7CvNCZerHE1oaG1
Ey/Kt7vCPhucHNNfuE97U7ox7+zsc1ikQ+U0k1BKjNaHWupZTX7NA0Fkp7Z94CtdM+kNtAD+N0CY
7o86vsNRTcfnQfYLTiNC2hF39el4axEzi+urMK6D/UBmpDFidO/gEt0KQ7SdfAqJxmQN0/86NNj4
6NJWr0J8eQg/ov0nj9kC24mmjYDNeACgb/82NXRmt+BGpmuZ2fRWD0trElCnTc/WJZVZTyuvTRsq
9ZBy0WdtvxVHYQu13dsCApwOP2xsGSFLh4bqvftwp05sWCQhfdoO7Plf7mcaYXY23RUdO3L1Q+2h
lmqEb4F421BN6X0h5KeV5UdmZP9ohgblt0OfQQMhUL6zFQlJOSbnZoA0QNAmHwGepDrR0qDDGbx+
8GzWCyb98ZGad+82uYiU5cUxX12iU0y/mx/mPwZMJEUcA8LL9zcY3XoAbOlbRqZ0rnqs9HL/7qko
9378vHZ2rcRbtj1twwvVdalhoZnEFX2ihixNtzfdcIY47b89Pe7q9ZT1JCxWpi5iFIOi5i1dO9bI
cBp7aGFAgPbG2HPb+I6N4m+GvBhWHsjV2OKNp+l0bC0s/tDBAHHyQoPYrAjVSrJUtbQk1CN3m3gk
romQ4/gkQIAaRDHCVMimpMEbQXsGlZT5X/A6do5G3HkEkhBfswwonZ1sX+LgEjcBqPfwEJ/5410H
u1mmux+vB6LmwBT0SvxZPFVS3R1G5NCiFfEUOXnpf2pV9XR4CnE6csgt89GEuQNB8EWWFnvnndw/
uK/DR1+X3yH41LNuvrQZXPCnOJZ2/4i1rt93bYkmAD49jNmP5PflPdmcNp7jPFl5n5WQ/ceKT0Wr
VNWdfao+5o1XcD8ILhrGhTJJEKGzDOlTxkGGHWo6Zla0Kj15jhFSvqKcloZXRMiRt6cuahI3eA59
i7oEySs0yPS3IFvX9VTdP+dmSryRjExjBucEiUhybIQxqolVW7LyyJdXHnpKUMFkkpu+03kAx/33
PEQshOP3rjTKXU7808gaXDT+uyAtpWGZA3w1Gx2b6+Gqn/zevC/12XUWfQlr4VenaPb79Tv9hty2
Y+Zlckwp9A7voMfaVaVw6uf+Pap0Cn/pEQ84fQOB9pIn06p0JAJXWvCmTl+WCu/yFJQuh6bNuwTE
5deUCFCtF0ZAiBLBbSs2w3XyMSd7rE07VqnDnX5A0CGeLGeS9cDzaly/vtFomOhwCU3zsd7l9/m9
+z1/U6zy/Q+7trx6/uMqvaG77KoEUDWF7A0ywRbMR5kYJ39ETyxaNufnsTr31CtOuzZ7VvB6MZoY
svYLjQkGLfxCR6EJUNiAFtAlhGojBxasZb92dZmsFN5ol/6dtEGGRy4M1S1Pm4sv51FjQvOufTZD
i4f1PYG2HX2I5QEQfnxCglA0fJsIuWSOUayx1gxUWo0KtXvpXr5E6L0mOca5vv6a9k+tAOWZdt0G
ZSq2wuVHGuLu68+KwSxcslLlrBt4zaLZ6IlWPfn2vJv5vQ5lsWUFyrSkeddWIXGWt4bDKHQDU1Mh
oOzYntad9Ff+y7sE9wmz6/Z6HArJt2MG/bxv5DqJgTe0Huvq0ow3rakKkXiuuBqp5A+jZNgDd0is
B6LAKv6rJaC0LZopm6gNcGJ3vc2294p/uWAm1qZdYpnijRtc61S9jDwEtDCHGThsXYXpng6VZ5gi
nh6fD5HhzJue37Atx1XDsynPqiT6NxKh1OG0aZJwR8JWxb4UhxaSJ0V0X/+FL1s5M2gfKo4p7xL2
25GdK/lFOmIe8bojgl7HZpTPLw2fdc/VbbAeLeCp9+VhBkdGpe8nnXJ1n5W4v02J7g1XmRW6Oh7o
zs30VRnKg4C0srf1vetnZdmB3AT6Y8eayY+QX6JzGKKuDDaMBqYzp55pLPLlLPcuA1T05hqsa27h
36kpYgJ8DCBWk/5pmf4g09Nk1QN2fOVMwhqsB87R9QZr3GY0Tw74aq45KZwfYqVThstAcZMJp+Mj
TrPAGh/WUbjcTi0BYYDSqX3+gGZvDr/tWv2ds3O4tVbZNuhFQiA0I54IKDXvAuPzxUBXfz3mJaba
PLI39dWDt544+OkiXCb8yc+xKBhfwhHJNbkCfuQIhCan3pO3JgTiMLEtq4qDj+dlAoUABI/tAZde
apb/OuOZlKzsCO3nvuqarVrZ1HGnXn6cwrYPNj2V5SQ/lhDYzO8dOM51yGvNjN5A+eKRZAeqx5Aq
Ys0FqjfE/FlKeT2VoREBQAG5le6lRTc8ceHJwJEFhuZVn3ZkoL5biiTrk2QkvwO+F+u/PIvm60oK
/1QDMMcj7yNQ3j/JcgctIQ9b1eV3f1T6qnsbLtBT9/K2vW8XOq/vbOtc32eKlytEqJbvrR6NfO9v
cho6PteJdaatFeZesmKXPH7RNsBV7j3P6gm/iu5/Odzyqp4dJ5uE/KPrIPfvNA+U1wDgZbvZayG6
16bLykVutqoAD6Wt+a8ETMyj6PExfX0W8tCyMRGHyqaXRdLDmuU9rv7atk+/eDRX8BH2fHcIiuqm
aihn+/TmQquyme96OVB3PdSaTNPmmP6axyJ5k8dfDVAPOb91JKj4tfTXY+QfsChsr/25CQkW6CxA
YeGq58egKFnFngZsFGBOkrpU+cCY27fwfg10cxI6s+5AmqJTXQ5ir788yqA1BMJgF0qMu46tayMs
iOW1sehtO1bQdd68zHwREMUDsHgOgXUiwLZjO31kMEou0u6BNw+E6v5emXOGJqPxLEFHZqIdnqrl
snnPYfKYuRpenibLyn1YgZXtqhzoEVGuFm78roTLJUFlaszMjKs0BE0XacduwZU7YC2T/FeA0Sjx
5DouUUgqlEvLD6mUPFqBJHm89RMjvtCUgrMsbSuI7jXhC0s/q0mYvPbRRkgff0hAEazxdOlg3vqi
qkCTeuAymEoSLH/KuW9Ed5amASVDWTkHrmwwIWNaxTvJVrr/QfGkWJudA9ET+w3QcjBjCxI7DjDP
5b+QrlranqdXsMeSr/47ySdA1wZ5BjcUSAOdsZ/JJegqFjCKPJFTnR1SAZ/Bb+NZPpxgqjpQm/lF
/+Uh2FbXPJNINLAycoBm+iMJrkuXm+lVk/EiXiCv8J1QAwZllJyOJ0+hCKQAsR1GseF9/GzEqNgZ
wp1D5ktaV+OW04/TlHzNz401caoWUFoIonp4cf9xGCnDwg4qJZdGyhkD6y5qylakYXaGZWXfuR90
ZJTm3wy2/7u5VqrQePmvVLsZuVUok2u3XrcWBBgc75mKlWRE8WBnvUa/j+SOUq4wYGQdVHPLH1hA
dC5fwqPLUssBkP+eZknUoreDaaNzE7PUzn+syKpfg7yNOezwbGI/ic8758Gtt+4+py3kTBgMgdmw
8eu8h/dwzZLWEXzWd7VHT8xbKHXmXMSwqcjTVhYoduoHIuqjkIuWP8xPwhAWsi3GEsvmgWXnZP+h
p/vFhJSuiDoT6L3qZcchPYCi1WmdD615Jd7YjXJdV93WGwBuxXsF7wS6kL6OBfa/XU0yBMCzDvOg
edz3JykhFt/yi704mhbZzZmcxedz/Vb4dSCfp2ct9q5H3oDpS2jxuGvB0ZARqz6gu7CrWAsPE4gb
/fBrCoOgLEiFRgKlzsKWW3yO74FKTSr+sEUPldEfez/Jj0CEC9peaQmB/xX5DqcCGTwj1YUEKNdN
t/Pt398AS2pSrakdIQAh9XoNMjQwxtj+icoWQ3e2uaS87MSriiYS5G1ArLhc9KX028yEdn1px0c6
qjsw6Xo//feTAf6mimebS8Gk0mJGk+8zouIkJYaS1XcT4+5aYeUG0FGhLZygeiQcgX4950D73FJb
phnYaINSJ1/RUT+G0a9A/jXrZtWYYpmXFEzK5zbVRej3LwIHk2ahB+MY25I0uJRoPsvbGpshSTHx
jrAgcBCLproForm58zQxrcPhzY0OK+bWM1cMWRjYjtSmlnbRhUb1Jruyt1V/zrEb0toK+Muh/frH
F7rJOFDxChKr8aC0Sgt1jQDEZBs7a6Gjy4t7wA+LTRCf4pYYtJHp3IndsE/wm1ML+rD8jEWpTeVc
Jj3Dfd6qBbkWhqJBA9yJv2veqAWB0DRR1VzTyvZSnRufgpGpnqkVjvIR6dIqg+sC6qjJxUjZZ+jg
2GpF+D2yWKnnUVjj+6l0RNZpzr+Wc7IMdnmQnP5+HGuc1aEFhkKlOyZW9900MsJEA59fsb5Sb7lP
eeXrVv7RRhjQ/9utvBmldK3Pa49V9TmmD19TjIy8VPjMfeq0JrXASxkKYnQ0rulsEKXhjEWIzELr
qbZcl3UdtAeLXni0JH6xVQNcmCwvLH+XxPYAc1Yix/sXfbaPQGQ1mAEZ3PuXUnunvPBIvKaR/c22
nn5Fsk3fcWWjK5eVF8ccm5fJP+6l2L4SFrZfjCs67Pt2YYiP+HQvTXWa5MvLwQJBCgQi6ujm+WaU
/0Ndab6JEhzYxEFv1o34zTTv8i5JGLKQga1a+4DH4x1Wo8NIkO0sWg/RjNpGktFLmkKNLJPAdlQ3
XYNtCOYHFGGjNHVurLgZCSvONmhM8u1AHq0vjWnbixJz2p9GaAzYY0JuVflKKRdo7RNgc9lx0fEd
uTS1jhs1TVfPoSkhCt9a3rRk1otWwDWV7kDaC337AGJwmUF7Oi5JITIyaWpd5dtn0VQT+bq0mADx
NnzRm+5q5l76vX8dtJhV5O9rBctYdTvb9eYDt39u72i5WjpZJu6IT1arbGYWAHYT99iIf2HUOunt
x6pV6G6IjlAzHZgskah3uxyLcP3hReFGMHEIn0hbVIg2o/u5lF8PVVlBOWZF94jTXGr7EFj3brJE
IDBr0J7BtB2UrudLI6tNcKoAUC7YzAKMlvxS3MqxlR6y/fEfKOov/52KPwm9xrtJcqxqg3eiiw5K
uwF8ItwfGdIiEEv7yl5u4hbrvcC4SIRUCCqgxwzD0hSwltG5YwIAHsTLSe7HZoFOngG2CH1i7qxF
6kQsTH9azdbBZSQKKjEC/jnSTKXImlIofwUWRvgLZGehy9L0C4C6DQ8fkXtV78VTYq2ZzhNxCJmr
5q0/CAmKtJgJrWnmGKbxJSrXY3Uz2jv2S0gBjq4GnBSVsiq9rAwoqmo7U1IhKh+fuquUr6vw+69Y
be40eNcMFrOkwVCOKydlrKsrqcxw7pe2QB7jxqD4/Xt7vi08WHuSkVjX7zs+KYcLCHWPJ8q7EZru
ujFLSW5bMZrNatWFpId/xZk3yNny3FF5ZOht08M8ryXPDd+T3EdOV3YTfl9vqMGRzo0WqI3CsBQI
DS1Jeh1KNE8wadU0Su2b+d2b1esGLgc1D0nXy7l5LTx76tFD5G2hXcfL4RPonu5fwk1Yq94l1ISI
8XfHDvfaX8kueOzuNeINe77KYpdhrl88POEqYJ4BD+FLsiIsuaOqZ6tT5s/G+RqpArbbnmdiNzG5
y/bxH6O1HrgMK1m5HpkDpIAo+w+S9g5HVNoOzG06zB6Hpk+7zSTRhUUNVmCNZb+UD+z7w1gsVd/d
ZSOlDVUBqudWyne07FRSc4TjNZrWKBDQO+RbOxWlrqS9Tq80Ruf2L9Zj+AN5mjxKafp5zQ3EDgrX
WBdHYHdvy4nxIdOeWdrRvG++iJ1IgrCsrForWtVoE126+V6292I5fes+y/dypnM7l9Vt2V6hxnat
ZXktX55OJeKAyCkMfVXLKC0DLX4nftcpkuucqbjLpwA+hYKXuOmMfiAUmIFPltkqQlrVrj7vQfKI
qyt59alm9s3PFnBJkbNoFrqsAShcSAtDsPY4x37kG+VF15jM9glCfIUV/iVxpSS0vlCXlD2qMMnt
IC731J5l4MRCd9P7378q4r5OFGbtXBRU5IvuuYw08Wxk65fualdZ7LVsG6ZaKdQKtqEdFaKZhEXZ
8iUMpZH/ETQomdJf9FfmcdAH8kjqrZqIawRtILjVLXotBkv7derj5MP1V7XnDf5ILREgZCJYjKAh
Xxm0W6glOnpYeyctKdhyuuxYmP6XL5ml1kFHYUUFxnTDFwsbitNbX/tF0Gxd9Rm8et852jyUQyOt
yWDdzLTW5m3ywFbZ47cqsXh9K6Hk02unbNOvxeq59weRmvu17WwF8tGN+mCwR9FiPDnbB/o3vJeg
K9bS2FJTlmxqq7bCyXWdNlZlYqwJciLRug90MmRf5kJKdsiBGtvatZ+rbfi1X9EIU402ZJ8PZqkE
aAPj9OT5n9dbKcjQGfP+zilnCObKSXpSv8NL/EGVu6svNlXX+64QHe2q6f6memitqrGmzStfOtev
ZapB2dNhlC/7W+n8vu4vG2i098CjGgiqcsGt0Jnlx/HGq5v3aPXPX/fxvTHtL6rvpyhuZc3PxehZ
elZzXISgklf/LBq/hWX7qJzfzasyFrF4bD/L80b+N0MuzMeKxq11+dl1Li6yXXHw0ng34fRhYqVG
wvaV0Sjl3Kdh05vv5GxTWXjcfN0mcnlzELNZyL58YIbXxrWcH4WGDW1DzDv27XxP9tzJdfKsuhAm
gF/RLxvFJwtWWNfydJbr7InUPi7fCS5IC7RIJhWtv1BwYfFTBLI5Kxsc0jz/+vC+/oJSJmQQGvxb
eLK5gh0k1TIbNVr3k+9LBB5urBQbSAJds1O0rZ378/6DdVxg5nCnhUGhYzR4lC0XmACHi0RjF1+Z
6sikrDLvBKJ3EJQcQNTQ6JkWAq35a/nBHMn7UyLuQ0d60e4g4QZTdTU+BjUsdLi1l6lE+G+dGd0r
+aT93Wd5VgqV/OzaCmr+5BtvgW7yUrkN07/AIvhT2TkFeHfaX9r3w1evRJhn+xKFuCN1kR3TVkTh
YDWROZxQZXq+nW778bn7MA2zmUZhRDiMgl9LDS+ezpC79+jV7BMHu3CqGKJWAM1NBNv0HjpCLEaS
gNF8XOiIGPZPUKp0/PSDg64yhvlnBK8bsJoF/Rd9dpiLzYRg346zStQ39r1tFwxC4FPYoVzXqMHg
uD+XZIvGi+66lmONYRaqwZlGbjG3iGKDaY+PiXX6ZNGMYlhS2A+Xr/KT+HBZmve37cUwpaFMpUMw
ZNbv7+bCoSq4+/vhFe2GviNjKTXcjTutKVXC5S3+75qtpOgCfT9Z7c+5v7hb5tlfX7Tblo4vraRl
l2P3Uwg+i8Vrf5mr7Lo571AHf19buZoB5dVCDaFuWMDlJ2a1mIxNMqsINvogGNPkOd3paCvFvm+c
Mhr5fZUjuuat9rl1UdnXH0YVvCqpzrE8b5vH/miagNmLj8y9O1WDCUvvaYL3vbrOFPdt20GwjOJ4
GS10CT0gjJlO8jc2SPc8OLXHojGtL7rxvPpp/5sH1vwUdIX1pt3ljL/JXc9iO4mkMGOB+4aJivUr
DYnUpJKVjQZXjPPsla1uBvOeYoEV0q5znMCZOrFxmkSvaWluuilerKdoZ8fp77oP+pyhq27OOPFr
oerFFb3Cu39KXKsXmo6MHci8VQved0KHTN6SBPK2uxZjX7cux8tOenSiMEpGq8+YFk1W2N2jqDRg
IaNF2tg3KYxki/m5ls3SuR3Xk9ZNv6/ileS/hfosYpbujgM8XqVj/yv7fv+3BdSWXP1Xhe3MmuLf
ACzc4JK3dSUsieHi50Bt/Jt0m4an7lbzDGJzzBAFitKZzx59TPQ3fW+Y5tIlETbevQ2jYl0Jldq8
d6WrMHspJS76Tlkb8XC4fn6fHxVep7aX5/f5I9HeNNKp6OoBkjx+zUduxWiRLK8GOYngvXQZL3tP
ewONNjhw5Ajy/9yu7Putu/p+vW3r5nxU5uXKuv6AclY3lYKew872XlsMCsvK3SBNQ/d6u6MgIfkY
zvFpEoXP1M0qv3WPk4JidFW5U5L4eG3Ks8sgBwzVEcSpMt/k69O4tlJfi+hV20/uE9fYKqs/19VH
be4dsl2Sjb2g7ggzvloW9t8PHceTnt266W09/m9B4xw3Eat5+NnPi5vPc4gf1mk221gZcxbtXxS5
5WNbIM1979tJdgrNfT+hXW9oQ2lnGomv1Njh5cAVSyvVN20iwW1y7LEfSb9fe3u+PnNj7odJLEp1
W2jGZ1O1zWiZK3GaelxK98ltsK0v+FnyyIdYK3zxo9UnZRUxE8MdEvt1dYMtmr89NCFNVcil/WgT
BqkoeWDJhtjRIEaLgSbFrrU0zB9rnA6DU59dQXr2Z9rXVGqNs92CDolHPT/ArJ4YrPe0cJVy9IVo
+X6hz2+Njvc716Lwopb7jrXUdBpZ/601dWiYA08CpX2ttkINfg6KEK1mxjOboWOmPS8vW0/WNKfi
8Y2xbNOYbt2WmxKZ8+N3eSnDz6nGNA6naymzhqzlT1YwItrqx+zXebI6vTO5L91xmX3zT2usIElX
UpVNZ2mG9PgFNANzjmPTxnxyHV1be7XL8LFo3ifxEQsd6wmfjsPu7oSh2UMxROjLiWJXW70DbpfD
B1r2z4otP8RXqUxUZErW7jBVu73dmqthtjrvhyC+KBmP106+Gb4yyE3O0bzJ6bUkkY2u9f3vNi5s
Zrq5n4QBvAiAYroXy1Jy1ZZ+bK9gLN2UYQA84Gxl2S+d1PuVwlotop64JoxVC4XQYUYQ8Byr507z
NzVqgEwUFdSpAJdFXfG9GRUihRZ0B0xMYq5sW8IEx3MVgJIwh1zNp6obN83wCwkmvYXyM2RYLMi/
p61MurzmCc69+T2RiG5YbG/Y/8mLQv7t2/7k9n0U4uYjP7oUis9etjX/97Cdz7fF00/6/fQmdWDK
wTSalFL4EOGi2/ezl+xdkO3DB9ODQnMxgmi05n0h6fy+6u7bl25ylNu/pR/cuIorTgmJYnZWGD/y
xfvsORIXT50LKHGg2VzlqPd2/BrbOAtvh8/kKBN6pXmv7Rk0mQZuG1F+ydLCu/J6lbtMjOrzhk2o
L2TfeUPX7FNJPs5hR69wxdFzN9n2VseQULNTuqxbq2M1T4zVve3euOAdbhWPixSptt+Xsi7FTcbD
/lZuWDJ11lc6gg3CY3Rv3bpT4yW6jyj9fu9fH04gdYgK421Pl3V9CounowaKjxalbW23qNqnb0Ob
7Gm4Xvqstyl/gEVph5A4l+PPcqbAPdaolGgNEs9UVsOPBwfbPFPfyEt+bYuT9Aiw5CY7YYJ/qeau
CorO8j3XOenfN6qpeP+9Pos5+d5KPnAqrhZRclEqAC/NfvJpi8inXaR/yjsDJRbRmY1xprgwT2sb
Xa6lJLu2VfM8b/1XqqwlbirC2yjudzYVIv/NtZR+lva/6eU40Ulvqlb4VlOzgYS/6d6cP4v+omVZ
LisLjgcKw8Jc4MDyX5r5PYeDaUPTfubdyPZXRV++FoTc7/4nZRRRRDr+fDv158tyLsWm+U9BBttf
N3kvbRoaQZyPATEfp3Jy+CC/yg1Tl+4z0cjq5tQtO5S1RHnEyIhjIi+iOxV/cU8UcNe3u9XRn45V
9Luem2GWcihzQrsf+oh+cfW7U21vh4s+EwD6ok1/ORScmE6v9e9uKoGNaGvyz3ZO72RT258jDZgm
ieWQyTZh0O6d9ETy+x+9Av3zqNHPOYYvsMBpFAPfTfv0aL4ambGkJN+MYAG7CU7CmOTnjidQaC8J
fRGY+D+no8NEWg0voCrpgB9TnzJTVzAf+J7NaAnp0eb27/CRbLEq3Cr3D4muJOD4PjXadCB9vDAB
MU6oOk/W1++G8BUnNMXNTKH6eBME22ePYvo9/W/6fqy7cLHiHb4y00UfmiO4ZsxWnUWJMUM515x/
beA3xdtnoZlgJTDHCdw4WbYXI2iL25ps3HrP5jzeLtRXZW2cNU4g7aV28U1NExR+rX9C54QZGevu
61/wY8JxabW78+sltKjHJ4ljbaOLBOqd1FcMKi3lhEnL20TrTOnERuoszNRWnJ++l6LbZJuoXj0z
Hf08w4wCIUO4IMxJBWvpVryX9j4Z5STdy500lGhSgQuDL0a7ab2R7vn8cz2UUs66vG/f3hbdfYDX
L9+n7/SkoP32ypjZ7I7SQot4byc+jrJKlVwZvG1R/8QapKYUfCWPoC+aP8sFtjNQou/lONku6DsG
sNT5Q1afUbpJ+UCKSmxwgf4afsVbgbD2J/YThCe5MqSfrajKcLUoP05Ra9rzQMXC9lEJkzh+XROV
5V0Wnem8PvLVeTvZ8/IF+X69R/t39dzL1vlxL8uixePsb/73eJZ6MrI8LRct0Fbybf9RmLBAsKki
s5AmcfzTqr/8MQJqbqJd0/ytA+FRusMytrX9uOS8x0CdqNDfNbiCz4WpluTw/unRC365/VQ/fhBC
CbRrTMT4w3lV+xC/6exg92v+Sy+4CKyba/RKwkQl3GnwHVgOqUKTnVcvWM3x9/3+z+46O4R0ODb8
7K5/6hfCgK710EiKxd/EESLZ902iRgQkmDbnF3ovFlQumHYlA0t2jf3HigthaKsyS6gHRcDFsxpK
G5hLhgtYIXtGmpwbcPbjC6+s1gn0gibbeboWyzePHakLfbI/QxsG9cXdtQH/MHwxVfJR0z+rhe1O
QLnkuuM4zQOTAdEc4jDxxbhjEerFVmPXYMKfv+o/OnmCjnL/6LUaPDh45d5yo82vq5PB1rCg2KnR
qzuF3767bQZ+8FULXvz90PNo9mK4VBrELuv6Cs7054KfQzd7CHVTVnMtBuVckTcGr7HvoVFcPwZs
69DMO0T0IiLN/kjCofQ4FrMfp/fLb6HlDsR6t1+O325qRlH380RttJeQ5FVp2To0TOhjx7etJt8y
m/K+afrERd1F3/UK8ZAqgE7Noehho82yIezK5kT8qXuT1mCybi7UOWhMYNHlQ4hYOpwvM7gqFiTn
CRW9DtpUj2UkA8pgumk9v4gIaecHd+KP5zBJx2lupNImXaIiN4/60aKv0OIelLkFOsZ7M7aNHuUT
nln/sIYbw2tuQfi4prUrFI+3onkMSUMrDGYyPTc0/v/T4NY/ODDoGAjuRURw7ursaUi7COj0E/9p
Mhym40NonfYYyiOBjCcZezpMsO0DXuTkbZh2UnJYncnwCVFpW8yaAaIzQoVuTmiEpn4YnkQVojwe
k4YJ7GZ338MI9nVnAGTGkQhX6ozAx63HtsrsKDG4luK9VydBmkZPU9AqP3p83ntioEd9+xsnSfKY
d0jihcJFopFZNpLtAyPLD5rTmwSGSRgXFY23UoRx7Fx9XRkxShoMUCza+59S5nn5fqrcPmwcGMUn
NEPXnv7Ge+OJf/2IU+xmKiKK4Lc5Egc2XhaXAHtvnDljKBqmZfZ705Z05RQipFTD38MnMFPKfNwh
VwUuB8+2b3x831XrWSMCMuYSMwMjlo0W0hETAM23IIoglUqXL6daflTozP/5nePOVDQtYRUZxfYx
iacr+8P3QppJZwAthVcXyH5LD+IJDlec2fXDZtOVzLXY8DeZyd36TJXOLP3VOLSGW1kIDLYCZUtn
o83H+veVkDCV/LfyUXTM2Si1G2Y4MHCX/1jaJibPA3gp2bITQYl94HFbzsp8L/PyecrGr3zdcpKL
F8bZHihX6jx/P2Y+fOXuVFv/PtaV5OQszDHx/yjQwxwjI9Nil5K7d/V4PotHtcb2LX5qLhLRfvnm
z5jkbR6dkx0hPqeF6ME7uXiTgSwqqZ+bztRVKfEDCx0eYhR8xRsXcfBItr1JR2sG9doOx1e6eea2
hegh4+ZPa8Tt54qPxs4QkeLtGzaZWquqBzvAmTELncO0ntkP978OO5zhtLxKl/dbGuPy4XtaKB+1
t8yjxzFKGAuA1jK4wHacKm8csg3R0APJRDk9uTwCkp4Y3DGCheKWbHPiF4/lw4fkMz+6fS/f05Np
fBh/1m7fueUkd4x80eFjKR13SXKlVIICux471tiRxCqujiW7JpORB1mKz+LuUj18ywMkBO7Njk3B
xHOxBip+XlIh1UykoscnmQmI4Fp5fC7Hm5ilXnt83o61rQJJe7Ejbzq09fg18OIyN8z8kDwctv3L
znV1qXcfzvGeM7M0KsSjy47dO3/d4vHUzxawmJXweZ3brjL1JV65Vq7x0jYnsSxt9SMDZPTukEi3
zbzjAmT69OSW6sb35TnyoJzsp+NShLcDk39yjXPRPQl/7sv00G7b/GB6mh/esvrMmtDLbkGv7bzY
2KysNLJ1mjc8YnlPYo1bkOGMc6TluUp+GTR0r4HYsc/8j6X7Wkpl28IA/ERUAU28VXISUGTjDSWi
5AxNePrzTdap43Gri+6ePcOI//hHYy/BKLkoVoN1aP+iK+1mXhF83Rgtpaw6/8ufx79b7hbwxsNt
2I8AuV7hiOFY/hr9MvqnNGJTWz7cygXG6DWX2EtzH4RMuh+P/HIRZt2V/+0v1Tl8zO321WNsuxNk
hUmIXozU9WyaOZYoAQJxCaJTXULHnvY5CBOQUXROAmLZMKAVYp+TKdjty7Zy7tB8fg7AYfwdak/M
Wf5STk0tFcSDAUbT7UbXnS8/nkfxaDEhSSNedS0J1gq6o3cAsAv+egH3S92tmZCryRqCSnxrXjGG
e3Lg1dOb+mzXOGsC+GJQh/ErEMV5NM1eG6mRoxZFBOSH/H+SrDZz5cd7+uvxDpXlb0aXbhcXwdWx
fJ46Tr+lthXvvv5PWWorwwKZHDLVdHs22Z4B0ZxcoXzalEqZt6Nuohle0KV1S76bHJfVfGv8nZqe
LedZrBx1KHJqLCC6xfLyyytNaC/tQmecrs+fuyE/zU6nd/LEWwjdya6GxWenu8NBCHYEyqNU6ubh
LOQQqCkvolopyr4uUBVcfTmGYsSKF14vE1jdqMsm38sWTEyZXe69zExCykGJ7BDI0+vm9Twv+zK1
l3nFkoe6jXVP5rGU6VNk3dQZPevq3vf+piYRaTCs84GSivoSwTZrPvFimWO8qv3slFJ1EiRJkgKi
YCWo54pTGWjZbXMOkHTMlK6S3YL/4C3bWooi3sHSbGNF4iXeSKprvABy+e5qDL+oFplmY289RSIK
figYTPObl54zZJqtot/nAy/tEWGomPqn5i2fqIZdK+UqYOiV0u/+JYwNI/YzLS4D7yI2TJG1CzIV
HpEsm6TTkOsBl8GUEJlBCaEgQuJbXigx3U082phxgC2b8xyIcjkxWjZm+DpS3Wi6AXiYbMmlXcPe
s9sO/l3sRj7d0vtKjU7aH6NABYYNhgZAkKpaVti6nR1txiVf2mmbTQjrifGnprtiyaEIdbVu06cl
FlChVn4IwhVB8FhsU4gvPFHbpdQrhfn3FwMW6+susTLeqwHfB6/A6j9U8Vc24hFRYFKKUzgG7w7d
Amotz69r/YCbC4GQPDZVhthZYZlsNvSTgmyyKRtwFP2dB96ofzCX8Yd5tV4unz1K0bIccSHk3W78
ul5GMxiepvcwZSREez5QgnjWVYHoyzVume41H/KmHaDIm7kO8bILP1rIDARA7ZCKMXGdmm8m86Zv
O7xCdysAMXuHCYI/yMMCpeo3PmeeLi2daiu+wqVyOFTjVMVapcnLWcMQ9zuwmRIT0Au43Q6QHaa+
whOPnQ/Ag0cpK10hwRC9C8M5SkId4n5Cbsr07IonnqcAOoH+hUTSbQFzxmMyA0G4NYCHENpbb8WL
23D/a6p8RNq4LOWnUTckyXMdg7jvGse47J/RAnEZ3WT+e47e14NgOdsgOyHfsiEBc52PXybA1sjn
W0Ztd6ZJ4wDnenYPf8QKxr1E4f+7qLT8PUwce+ANIz2t25dcI3I8Zw0fCvdVDDKTIkr0gTlUm5+X
nWT6e6YNhdMQY9IU+N7PfqMZQm9OCiaFPZTD7D17/Eou9UU5v13T33Gilrj28pg8dt958eYkSX8W
9gK72sXdxU7rzsZxVrOJjTudaJ6vNUiK4qxx81aimFhV9jmhR25UHtVVMW7Hy8/xfLSJBuvsMB+3
NxeRd4SZn6tL9zAMcJnFm26g+7ht22QO1eShusm2t1LOhYq5Jz82p2ZJWEopaYdYjEepaSZZdnBo
09u5/fl4u/eDOpoQe2S9MlPSegET+Rp1FwXl9iAK0wVjYvy7+js12GwqXYo1uPYpyCU8Jf0BYNNZ
TRT7+u+j697FDytob60m+RYEVy3q2plH2U8kktv6gwIm/KhbYk4Y13aOy2kNW94TrX0KSFOOsi/p
GtynU1okhHn6hPoVp3A+mf42VUl8kAxOsJ0ADNoXm3EK+Sunw9Dp9vM5U7LvHAnPyI/8YQaPEDI9
YZOQpzazu5sz0CKmeT/TX8ZlotMNT82EOFsINtvfoIRknaPr1BircTv0ARqJYgqxpz3OSI0/k0gl
RJBQEVD0llK5GcdafkIHG+XtxO8tE8BJ7gkElwtAJNMDfg6/6ZHJ6zTTdxBFtH3fHUIZjEuJ1YPF
1LC0dHmU7Fp4oVSiZgc/MgS+tr3ETTaYxY1o2UztrBZPDZGF1MvAQfTxojZCJGmqLNSeD2ySAZU0
BvKQxJ79HL/U9Kg9KVYACVIWPofmsrjAo2URKjAbvQAXSTYvKfA/4j3VXUyy0/zUWxb6iQ8vpDNG
szCJQs2FgsUS7LHYn1oceB++5LyGcEtaO9e3yEE+jYJ5Us+Huu7Eh3O3bfMOM82Hot7GXbih+s9i
ojazXRrAup2GZjXqXjV5mOTQHbJuWZjjTmrkLtaIhMjkGkBZ+1Aja0QBOqB2GFMCn1N1fUB/UVQB
XJzKt9QD6uTVDkgrMB3YEwUvqngVF0hAKKwVGSzPe+uv3DD1S8rsqsohAz9BoNZJfQYIM/KvHAdQ
wvE7mS6hxkUfpNDu3MdXcxXOLi07ytJVjXJehYN47ZL0ATCONptT9HFMN+QV0fL9zaYwdPggM44N
vNUSjGHeLSrqLiiESrXv6l6WtXyJyU7DVvKwmoEpc9wWDgSsxfOXZ0D7bzndScQyydHb4Q8Qo5Np
M/0KFbXLbwJ7ofAdPqIYYLTUgnJfQafZ6NS94Y04/sbVq1RJgOwUWCIUNmh2N9BTMpAa3JPds5A/
a1Rg8IFAbHd41Y1AXvgBAiU1NH99QBwIUjUO6pHVpnvYiOHEk1ccdynnVnBO2TeQDBiRa3XpE48f
EUQuZr5eaAMPCOCW1k0JpgDhRrUIFaGMplfwv4wau5ja7SxbHNRM+/ZThCDQmWXd3dSyNQ8TERWY
LOVr44ZY4HIKrdw9AItspCC8gjI8YJrGtay0UsUeOAs4za1FjMFp1LNvgMW9tQkP1gD0FHM7VV+2
rsKkq9oFiKpXrJsbp7TQTnOzBeS7cb1QkJM+9a9VGITcX+a1+LOE80KZBbwNaaP4Al5fxS7IjYDD
/SqhXb9CQcBnj4KwoUaJliB5pDcR3MuLDy67hgPmb8CC+3YSr12LwJRY654a6S+OxWzIaDw1FkMO
x22Ew9BeyPQ3UO2JjxBFj7pMli1hwFCgCjdB8p13LYnNj8Ukw3t+OUxYlxug7MQHZXcbCXMP8yLJ
4ayPy39iQpkOm+kwIZqNz2eEf3JYB0AjA0Y2xPR3pctzwI6OEjT4wwBrRmwS1ASJvUEh8ySPKJrT
eXt3L6U70Uf4FwohCGRUVIvJrLTnP+6atjV8PkKeXPmTuxJ9QIxZQ2wIWCpB8gh9pgG0G+iuaqx9
CkQ73533lEjhjRRNQ13LpK2HnQuPWZm3F+tetsuA2DRXQ4qPcP6nYE75HiO2WIpGQZTT96zKSY6S
IbjZ8IreHyXK1HAG9ANZTXqImxZLsOHD8PplghYRxE77GOLbPFJluUvFtmESzpDOiman5P8KfeJq
lW0vdXFWevwCvOqMojTmGTLYWA53EDwgvf66nYuRREhE9PkhMiQjimB3fCeuTetp6L/75Se6767h
EWCFUFeeZyXWIY8OAVZqSqk82FkXGhZx6ikZS6ExlhMJD+iCEXdlkKJf92UfsKwMg7E8xricCEo6
KDcWMZ1UGO2GaGuf1pLvl8wb68rw7VGKw2jshyIh02WyseeIXnac4YvtgdFv6FN8+/oouvMMMCJM
XxDEJjIB4POMP6tdC0ac+z7L5PMBHc1CFZEGV9eAINX0su7bPU3m7ULfkE09bWfaPWWmCRXaA2Hm
cH+ViY1x+YK4wyzTaQZYTFWWAzZed379cJBcfpnQIPR8FNdYDv88lvvw+KRymL2vgl/B2BmXWAs0
/mUC5pugzwMq+90TvQ4wr9UNiS2IC+hC9YewhNTJqemgMgrG58594rMn2VkzjubWYrD3LRQboo9l
f64DW+dpsNhDYoTU/V7ypGQRQ7xVNIBFigQIIngZKE9Ih41+ZWrywu40Bknskj0gajXwH6pfZs1a
jJgHZk1tAuy+yoDJ6c7nMsXFKXMMgW6Ad+fJ8gAFTU+UaPj5sUQ4+3JnHJ5eL9u6h5qpbWDi3CFD
AJpR8KpCNm4XCc9HqZev2wuprlP0b3lRC2OuIxKCzg0bzLNRF18lOiq2LYUmX3camnPJsjZTHGhY
xy/uWaouYBAQZqZRHTPLMT+dV7eDXKcovRGCepT7QqFzorVpxiO63qbostPDLvb4lOD6M8lUu4f8
WxTKFnGH+Dh3GMIXfKET3Bmx4WVpOXCVqt5lRoXIP9dKTURwHsTbqqDWCh7er4Ai8Cpd3l0i3wr2
wj8ftgv2hxJTxCK7qIbwyDWIU4dFNqzYDYurK9GyynMPktH8b6TQmVpC1F1eUU+9SdfG7KmyyAaC
GVUDhbLNYZcIuucV62wH83Z+GoigzJkSmkTt0gxLy4zdfl+GSyhsafd0ORCWunpwi3UqDF5hGKHC
pUXFwfSp8FQe6e6VxQeFXZn/Ln8lvVvC0YvOtl5oZLR/Gug2c6gkDYOTX4pewf/huoHAA9R8D75N
el1ZHE85GIhUFu/KxyebCYlj82lUxWWbZmzhGSZTcEeeNhlvayEV1OcjMUqMtr8EsalfBFwvDL3q
BGLsfc5Vq8606RMYSHwEeCORvQoIxv41yGd7SSJEXRWIXQdsQeWHRx7b6sRn73bWaRg8fjUtLUKn
OGK1UUDm/T30mrhyQOb8owDYt7RmkrNHnKs4KY6s0mP5GdzKMNSgpCBoh9ANro3LR4ZQpgbgHhzg
jWUrLqvcI39N1TN9qQoHnHhQlvruniYjUJBvg4IWWdFehAqgY32tiQDC68FZ51XfS5yirm06Cm/c
zY+IJjab3RDiNdpnKAhzRneV4CvgJiZZR8tV08jFUJxehuc+IF7sXR91cQYVIVPbD8JawVVZ7vrn
8edm3VsWWkQMuz4T1XyHWoWoWb3vsxhejr+mNK2EN9E0h+lHP+xUWVeilZ9LBJnH4qymhgB0GFjJ
4dMFRLlBqpK9NYIsU8DiJLm55+/Dd7LOB1xtbQ1XxUIoGfE5LgYHhDISLKJIMjSftgliBPBwwGy/
N3uTIvudKR8o2WZezVWKK9QZBr142NaFDpyhZFQzMtva+ycITzQKRkEvuQA+Ka5R2XaCmTtlMWye
JqY47RohKBFXbr156vxpk0m6iT9EQTuRwJyi3PXzpAZA4nnLcq0c50IW6DjCP3GKvJbv/94hl/1a
ZOrm2pSEeA/LjzAXxNCeRpHFo5TfVQRVlumKJZ38u9jkUN+iSgbgpuypQcQRy78s71WKjerMYpBY
Vi/DXaz3JsERdGmoe6P+1pOcXlF+VRO+ezWxjj3BO1+VPZU9EbQIgP+ymksLrqg7QmDI0NmXzM36
1yUupEAoVH/g0Fhu02KDKaw1U6YvO6sFObGYmoJb9G76rVVqVjsswhjp1jxtYta9Gf1KH8IeN9bp
pjNF0blrqDTRNC9R21attXIcC0V5ebadl7z/RMufk4IyTDMYkMg4rmpc4Usm2FBDkgShevuaHhTs
IXa8wS1fpuuqSEG/WDo1MQMbEpwXkNeyUKYvnjU+NHGH1F7hWKBTaPVnjYfFSKhIWA8IJGaDJSFs
NLDxQ5i6wL0X+AqtU2LWwDGNCiGfCpXG52vPtFmvQvEJVXEQ1lRxuJxyvm71Qzo11urTSEOTG+Rz
oa8tzrZAAmN46Mii2z+GHvT3yAbxm0kfRzWr6NnWaT5gKO1/k5hA3kFgSBpFU6tLxzJ4ayOmA6gv
xyDYfr/rg45GobWVBKwxJ2a19b1hHZw7s0vH4zf5uwyDTS6yb6LsseFS6eHAmwQbPCyNIpvnkQnG
DoaaOGhgDv/8WrYAqoXmahxd5hHOoFkSmHvKNjtrN/Q2YllqcG0bGMSnrWsNN5maQYoZztCTW9Zw
bhi2pF3cttU4JCNXEMNG6o2JEjqUqRIE+bPSzps/KbX46v1/xpxA4iLcgWFh2cIJtj1GrjfKUEB3
rxoedfysjQxrDYU+cMARMgqafBwmwjSHyWUivHWk4OwjafZ90O3EJv3E6Aj49EumrlxYNTHKbBMR
zFD0te+K8syjgLCHvVkK9xRbklB5ii3iN2zKK1PpOjG6nVqspQK0g42pVV2hfB2qRhzkMyUi1s6S
LA9dybCK4U0Tu7hPivothdDw7J3DHQz9cla9svozxXOc+l7AL4kFQfjdSLuX5EQ4XOWX4quVwv2m
HRUcg2HgX9wPGM1OlocbINPfJneexH2ugKUv7FYviChE9Z3VXP8yBQzSKT+zHR0COKpEk418GYZ5
5sozD64vTj5Lzl8Yzd7DtP0LwJI7FtconnWkVesWJpKpPW+gM9pm4QzCNrbFjgM/aq5E/eYawTYm
2NSW0QI2vltei6E5HbkexYGah842ZncV3QlVtkprWQ/N+cfu81Aef9/w7i77Nz3Alr1zaOmJC+KD
akgWP+xcL2Z/KXt1lgggG0N1IxdnVyFp+Vbs+P3gPAjddcqgBmcnFgPa8tNZRs0jUG1DiXvH5YQC
Kbz6vFU91wbubwaKcT2Ya6b3qVsjYoL9Bf8wD7bvToPA3KtZCuBUJlk4InaGE+sPQbytylu1NWaR
Y+6L2amXnCMsR8dMSZd9TDrBaF0C7IEhx/htdls+MeWJ7AqVEJ3s5iBMdb2bGDk/Q7mQib6Wl18B
OocT6uHAv7reHieznHwbGQlGeTYe5fdBu4T7LctKsNp2GJlliYKO/H96hEC98uud4hE1kJkHY0Sz
ocG4bzTeNxgKyldWVUxcDpo9gN58mJyoC6WnoXRvnmDnaJkdzAC+Y5BZNMWutZ39rRgwujoh/wGe
I+ecfyEv5eShzFePNbDkYPokXsI+C9l5BrYUgaSeqaRQQ7sGu8rSXQWVWAkTOs8LCRgQ0SFcRw8U
BTdoNhrgDVWW+lbBvdXH/DeUsZreQn8Z7M2wTzhQLEMuOD7QQou2s/Ok0ESmmbtPS8auDV7JUwaa
cJNhBAkHvqIw0j+aYmfLtruT36Gwu86edt8iy9/Q9qIP9JtaIxWcNGaqvLm3tvGI9jQnYktDjwmK
pLef1yCXmV5+czsmhS8PIisd+KB9olCO+U8YhFJgD7dDU5n3sAN/Sw7V/NdthRzsmslWMsKU8a0T
Xfx/byjUMvbOatM+D26KlM7NZQ+1kpfxVqdJNt+iwUiQReB7eMJ8CMQw2V8im5dQjxxm2B2z+4G3
wBJZkOtymggj3HAoAALRUThCCszVHKk8TfNrhMIYt+/bZ1Uze6ZLPSW6PsW7IQxNfXh5fpEubBm+
HrGqGSVnIP/iqMrbqEo2dWPpplXneMXF3OOs7fqW7Tjwymba+GeHcphGSShIqcJLXCjv3qgtByNM
0q+kkSmkBukE+pz8Iqe9RCKui2HyKNSGGw6JswsHxxpss531qmqYJIkdw1KkxZxxUonp45ibjkUo
0gQrJ8rlkjMvIFosGEofjA49ldNi+wfVDhct6B8MABzxdZ8xPenJ/qrk3gNnemqKoGUm7Ie2qTz/
OpU2U7Cq5CZwi7qS5UtFpAMGzLb1rqQvW5qJCXfj0buaj3tX8WjLdTaGZ8kvOWbJ//lp10zdflyu
PplkXtUZ/neUfN/jRQ4pyBAcsHm8rWHvdiiF/8vHda+9eUt0vZh/M9OmXBwDdcrs3UDCBHPK4Lit
sy4kHsEKUNdH0Jdov0twmnGY2eG5XIMVYzXD+yv3fbq0bmFTCbY48A5laImE1oluq2ROzTlDJ0yb
iaQlTaSL2XzOgAfiC0+ja6hzyZgx4i78R8eCbewi59+MWS6akrPWBA3+d9VRaXAmNAVcvV0mBonE
q/SMwPCKA+uEWQjSK0SW9AV9Sv2npeeiRIkw9WCLREohxDfMf7LTo8FexQMNdD0gy55H2FyQCEdC
avURrGul+7vK6v0+dJ2RqbTWzXJgjUy+B7qW2sA11R97c4bqc8JJyzCV5J1159XtxBQZPmaU+29V
5DVNju3MuQop1dL6l8rILtWHhpX93eMw2g9YJM/06nbAsEYS82YJPHKvWtRmH5x/sYzlu8re0bt1
MRT4dKbP5goLrOR7v0KYZcPP2xeBq0ff9lwGsoSgs0PKUqs6A0Yzu63zQ8kJ+iW4/VY+Hyxd3Vb2
LWeTyRkQg/h/nwctlHo+QdpenfU92g4MqNgNLgdSufOTbUCzUIZkqGj3V1rU9dhTnqbFdkBtiah0
GQlX7AxQkYqnjcYBniX7ptjcriTmYRCV3qZCm4/rW4KYUfOhBkzIOKpcunOHUyOCe4vGT6OewsZy
DJ1eZyVcBe+OY29WEZZWEBG29FKZY/hvILtVz8yZ7Waa+tQklQffqo+vx0A98tXhyupWuglFK2o2
m4F1wnRS37Ar6hTpaDWhsqJ6lN1GIbitMFtu90tN+AMNcPyLa60wxIbBCM3VcOeGcC3nSjpIJhFB
ITvVMOc9j9bTQ5u+QIixC5EvIbFxaBl3ysnNeD6NZjUnCTEIgoZqw2IunjPuF16Tk3/kDaHzU0bY
Umard0cZkEJLFfeS+5r0TrCOcx36W+kAnqQsX8c5Vub5r94cJHwaCHFmbo/VuwfRLjERegg/m6Co
YZ9rnHMbJHfCFQski4tlPw9fdhdNqWc2X3DV+wB6rMdoVMEQL6UoJX8wq88Xv7NtO7p/JBaNxU9m
014U2sdUHVfUJaCgdz9rSM18aZ1uzOLXQ0IkDkyh0Fwdy+f4jUsY7SvF0xcotwkg8raJml0klPhI
9MUPZnb2Kj+63yY0CQm3hPu0KQkxkpzGDl+n17QYhB3JAEq9evsgrc/o6wkvyULnUGhCX8mBgHjj
XvPhoH7s71k9yLZrmyrahdZN9CxJKGRW+OerStqX+WDkJnfDdytHkz6lQFCgz/pkiuapIYlSfEQM
E37sL/nDZlz+0mYktKO8XTzPaLB2sGuI+BFKeGEKL2cpwxGZdUZdhsph3GdE4eMO54gljguvtlIE
/DbuO8X70G9y+7UD4ddYhCz7p+tsISc1SPtMjatCYjjPvu9/x/2gc5kFPtFOT+L+7fgC2iw7sUJJ
pPvv1Sk+L5vUXvC+fZjdpXLxUEGMjtZZz7Fzmz/6ZAFhbwZrmKgQh+uEFMqYZllXHTvWBxeJjbZD
NrNsn4YSmGJtLyLRBKzj5wX9GvSCj/buxYrJPn6dNdctqJgm8TjN80ZqXsMxkPQiTyXPZyRLrSUh
7rgFlVsdH6uBMBFnTteyr1dC+mZEJHHgQzorcYZUlSHj50Fv5RY2TZiIw7DYSnzkp3JcejPQ1roR
IVIm74chv7UJzT/sZ8JygwoOz1PtVADA1Raj4ofkBBEKS2U7MLI4XQnSa1y6pSsakdqut8BTubpW
8PQzCUVEj6o22DPVGMc28oUC40P5RAO13eUa3hvJSwryvawlGRLOuJMeekhhEuP0dBnqv2NVzgsB
WXPdwILwRigswjlH5YufbvfmQbh5F9mav0a/2luNEPu3oetzb7Pu7Q93q5KEvSTm26Oh5OE1hnAH
jZ9N4+97fcOOayxGgPhageNp/YZ3/ry+H9EboLAO4VBLZaYzNV0VCi+pQF0XmsjGX7owNsg6EIAb
8vzQZgnxKHDKB/LV6E8rb20mP1ddHW0XUzUE9hhqgXLmbaQ2o9iDVFdKrmvj8XP/me2dG8eyrrdP
onod53WaLSGo62RRiCun+EMtu/hw3aI19ozR7r/9TKpU667AEnmGjz+RyYPb7QUH9KuCI+FDMU8u
hcV11pDLTuwOey2hs7z6HZsOQi2k7CTE8BVBKu0qch2QRxjsmHP3yaLEudbVZ06SO8qZ4cM7Fl4y
+5IaiyeRiXfdB4LsBbDCdIv4q3cmlOOGxifT2wPZy+s1fo1upbUuNR2MgBO34fQ5NvIJ0HnQVRGo
p2wxTLfiYEXipKKGYef+Fqz46/yT/soey5lesncB2UWtwfj+DADnRhrJRVqF/rqUvpXX/yFVkKZv
pNb9myqGODdRR7PQLwf0MstlAyirJPLqZyuQjVEno+uN3ggQszIFBQET5dqX7iz+vSWbB7Uax9qy
nluXMo92Ee6nMMnTVvPq9eaUK46bl8/7j/hcvW+72UJ7Vz4Vm6csmhIV/8LUs0Z28wgBn8N8/8IP
Yfkm4vZxLvaYLyd1UkcXJ98BgZI4KV+4wCe/RY6I384gFul3r6LF+f3ULwjZZ0ClX+PN2672OL5F
ufKycHi9F5uQ7NcgtU5/q1vrCsb0mpu/xZlugimie2J5kexFuXohhX4QiVOxv9ZxIqV88/1WkLmE
sPeiYJ6gsflkU7YcNreYRzd2siCj8WFTym95ehTtXX8SMOAXmMzx7vaSvJfyKC3QWPS8fRHAYZVy
uI6VTXEI8nvHATWHwODwZdrpB19gmRI0qh/M8XFce7zn72TDzwFRZzu9nRZSDta9spwT4fmaYgC1
6Dc1fIxJKhkFSrK3N0TY7Gv0lcfNTjNTfMVbN4EKAIYiD91/3X7uLhWI4c3yv8y6nF6XHhcY7U1t
L04AGe3349ttHL2kD/mXbG6QWTau6mpU+KXw7kEc5APAFggaPno2pKT7QOGPRRUe7CRO5xD1lYdv
cdsF1DCgwWziW5wK8Yzs1FKq3Yhg516k7QjWqymQci6WLnmc38t8WVNjdbnABacLXvlPu/58Lpl7
U+kvM86SVCWcAJ/bhlyt2uu45hOyMwBDp0JlFX/6S/LcTcUfwEcz9L3nTv5SW10qx/j9DKO0K0vW
eb+Op3kOKG7MeY57jxFcYRfcFVI9+jBoVQNn4+xjCNu/QL6lph5RbEElG2Si2M9Piy3ZXSMHQM/c
wxiSW497OVz+sg/1HtNU97Jq58nT85Vw+YBizkX1ufafh3dBHpb3dlZLxXVxZdlfUVnGcch0wBAz
pFMVcL3NUEJxc+7MAf/yAc5Y6G9TzZAx5TkH9K6A7kzvtLqfoaiNEtIDxPFcWhCeAm7sH4YcqAfk
nDIv5uEs5Ig43fOB/NydkQiTvwy5HTjIW1xbLD9En/wlpQbhAf3azdYV2shKTRepJ/CNTz3M4du/
B9y2517BRSEiJI+jmrnf4ZiYBZy3goNrQ0kAyJEzCCVvYlXj2ANzwWqe1eUDQgX8+zZC47gMxRl7
ufV0QHPMU5UjjOfl/7hTc2xXWP0ooM7LO9HcW9XTE9Gz5jAgLTDd6HYVigfiUcCoRy8pHYgUAHjW
vWRjAhRrMtO9zt92Ynp2X/IVhcx5VLyE+3mC26sHL07NqXT8/CXZ2Uwy8wpQ4ySbrBj8aujfJaNK
0RS0fzaMF83FxN4N05APKMZktrHb472cUCf9dLp2ylRtFYBwSaaPTOcOouQndVA1j6M6iuNaVE/2
TY19Pu6zjKz2ZehmkCn/hrOfTWUPvcpaXLNvHSkd91yJI5sgUMRDM5n/8F8rcp1XICbdggxiBO4m
bKfj9ttmyN1LZzuMw9+3lx8LTc6IOqUN1YTuwbm+E+BNQSles/G9XFh8rOP6KfMVEa/AarMHIHZf
YOZ0a3lSOE0o2tTUSCgF2HIZuMRtSRD3hAy2t6XabFYbaTc0L9ZjCxMjUqqKwKkTMIxrxgR7ppaA
yacywjGQdf+IcPJnqo84QP8e4vqA/yWLbnsArvioFJrwLm/Q1gRsPIKNZgN82K4L6lgTsqimQuDP
q2229fCAZfl2q14Pw7XimdMEhiOI12sU0M05sQSH8hTAB8J9yfV/Qk4P5jOGVkIE1ahEur7OALYi
sbIK2Tgk/XzhntvOBX2V+80QocEP1R6AvgeBNBzKq8/b+PPCLs032F6sU1+P34z4Ps5i3V5C0cTr
+fNUYllp7rF5mS7L38lKtidg8n6sbsuZyqG+qGd7Bw1Q7k0L9TpIKxz7DGGLgOlb15E3vR7UXylf
+e/ewPbjL6eXW+0ywOtbhru7lMmtFzzMJfzn1fzLpryt83xuP8JF30lXaytRLb78xyutJD/jyr7o
knOFg18mUWapslmHvly/rD4JAtUjBGKmStTetq8qZRbCyOJQOyHpEOtIirv9IyDvIX7tCIF3dBvm
9CtYqherkiqsEUxOJbVp3XsPdK66+JvXF99K5j6XQITQibuG5COqivvLKn5VNEYsAI8zOtfzehZW
UkqgedYAUX5xW5rbfveqDGIo5/lM/2HAyOSbicNOtV8Ht8F6vw9LWuSjgVcqTO+H8qE86E9zkeoz
fG8iR4q8Phh4x59r3Clk60jV7/Hf/lqd/XHD763lvqWYgE+0S9f2cZ3BDjjEpFMv31IM8ZlS9wSH
a1uthslTa5Uqy6DIRRxPCvjyrUUa/rMELjVLmoevO6D0aPPBVOwdshW1SkuIh6ie3bxRNIVsExn4
VVHJJasFXwMbYzbq7BPTZYz/cf9zQqaa7mRT71yM6HO3b1zIXaatoJvo3UnzhThupjb9kywYjnbN
C3Y17Ke0SeHWunFyyIBDlZbbrz6XunP0iIhEMoAlLogQ0F/rtjbD+gbZ/x8NkX7ULHMEk7hFoyfk
sK3tM+UTpsMEuUY9lfmCyhW0otYFYj+cBUozIuv4Hn0Km2WDG1INiJx7/Xx732M0YUfR46tOQcsZ
JUc6QR4ri6IeIq8LRG9E4p/H4k46FYdmU32iQqrLo79fdK6PSTq1qebwuwbrV3D2Fpf2oeRX9jz7
wJXRg0KKV031RJfrdHX/XA1LhRT0PBDzf+PM4jXCvnBA1zM/feG4WlQeuXnlcHcIU5PMVexvN7mc
6wiXU1Elsa4qrB4redLL8lqVjDiw1osZ9Yo8LtzKwpfbPjHy4/99DR5oYiadsW9RCqxfk+n6kTds
gLtBOtfQOeWBN2JTmjfz3d0fDpzkvQ6zMg44qxXPHE74LRN9FtHSlEPm76EoqZb6wpbAIR+ffpWi
QIrlNvXT30WTubsi1/fzo6K2lNkVocvZ3Vvr130iJNjv8a943O7U3FOg+3uDW3qJEEAsPs54WpXZ
/oA1rx4/6+TfLd9K5FqZB1P9S03HdZ+oeFIyUxMEl0fInf+Ou+/Fuk14Hi6dHCaQbLqiRIWRQXhG
mW4an9OVxZpfT+YLOvn2kZxXBDTUYTEpieQHZ1bIcOEjIRPW3e++i4tuZleGVZUVW4b3+ogudS3D
xT2vqe9ErnzIfmVxOafnusBtQ4UfxofASF5Ic+qkR+6Hho5F+0XjDG5O3600yCgGBhhrumCSNKL8
Nx+JhajoFfZbViWXbWxnBHIloz9NsGJzUW0OIJoZzncSp1nwyI2igEWVOXrMDFNtAdn7uZlSDwrh
kti2Lrbdbj5aIRNPZtuqyU63n1U02PDogQ7OiXX5nqXgEkrSMQ7N05gwx/0420lA62jPsupF18Y+
VnbtBlFirkXPVFVMfPtYG/fx1mOghrAwbNBJb4gklERpNx4tMxJNoZFe/XJ8F07YcaeE7Q8h2X+V
1yHiTFK62POJEzcn0ckUTGXjjNvh3Mqdykedg4FdNy0oxx+9GhzT8UnThoDoUDednNzOjexlpHgZ
llJt7VILHIXMqd4RU0M605iLG/ROFITOOWT8z2zfiQ91gkpGRWfAaIYG/vZSGFdP+3okwctcJPMl
S6bKhy9wudJCTL1acdwYizbEkDHBGkhc35UtuVGo2+xA5CthzenDg0Ic3TUhkUlWMbEkk2jFquNU
QzXoZno7NbL5t+uqNkZMOc1gIewff3Lcr7uGBS9O312bD4U2M/HJ1FkFaimJHGm4IoSUivAoG9v4
9cTV38J056oPRGz52vb90L6hSE5VMvimBJuP1uaqQ8ujsz2qxmA8T83ObFteYcgyNeD1WPAPOO+L
39FCtLH1OPxXTAVUhM16yXw5U5Kd2W8hQ5F2qmb8Nf5bNTLS3OVLcoClZj5Fcq34D50adF45+59C
cRblsbX6Ota3/22+mW5mY/ybI6klxV6vnc33+KD1bj31EUW/m9rMOVMlkHwtfF0YgOglWU2M6nLU
cVB2P0VKGmJMT2RPU5wmsVh+bEYnVX9rLAmvsSY/2dfcoHD5ZIAfmqkR9befv6f3NcovGbUwWoLA
4aKclfM/p6/gT/xdMTk0r80E7h1gQdEP7g5RZ/CZRuoD4066L2xy6+LkwPGnAidfv+67ifd9dbd5
jduMyM3x/fbm9XpU6ILleX81dBws15erxtLVdbEu4r795CUAS6cLH2pNGL3x/CedU16Ql7ZPdxiQ
iIEXyzd47YwWcJUs2bLPt1D6Bhdu1YE8ukYDlP1+Tb1t0611qhIAF3BaO7q7qfw1r/7+PxMnqPqw
qxO1IgHEziFf80oW7ij3giObG7fIOvXMvIaTzPfprZCBrfqhwWJu/wPn+VHpa6KeWfUKsSnf1qJY
An1bm+HtmV1/d/YyTKHkFNMoPbxqDnytZs4NtT+yRCK4b/G5vPjcTQ6I6oTUtQh9ZIUhZSIO1fFA
/PyuGcKpxsA46+AkTNmiNJMoQEMrcaBg5f5Z6cZ0yCQlZuXi4zVfP7PW4gEapAXN/3pZDjE7Guis
/BiFrMg4GhQfDc0ibqWtSuuJiLaQ6HWqG3q2LCPwpZT7N//9+MR4lz38ZHdTrxr3ReDvKvFt+0R5
2yuOEDOhxEzhx2jFmvBgRfnPMZpVU5tSaDgBjmy++0sdHvTYVNu4c2wUeFf0lEgtVFEqRUDEA6j7
s/nLa/rQzn0mq0Cj7dnj5YohiYL+3He3gcO49IhlOVUy0K6Lv9nj1VEvrMtx9mfdPb4tp9kJv+2Y
q+1VgaBiko/rHsatHC8yzUMDjUs2JNPWifp+cFS6Cz70kg2gxfv7Sm8tYJF9qHhy1I8iPpmSaLie
XDhGZ2Wu610bst4iW8lkK6n/6PNzJPbGtyovpxHas8dP8nt2CPR7iZZGJEzMtlOTe8/9PNCl1dEp
SF68ripXnC0Ql6HV0Itbr8zIVUCSby6vpaPVsRwq2nK6iYVmQGKFMheJZMg+MraUap+GIrVF79VU
61p4XevjXXNFspproPnbo/VaqK85lYMlVt9OQ3xMXQmCnf94+FESmXzIh+a+eM8s1HU0TPHlPzhR
OU5JoTKvpoUKX1LvvDkBncNjcojeirdO9L76XnfxDKCluN5DhbwfHJTtf8RYmgFeTU/m2T4q/2K6
RCLNC1UhMtGEWIXstfHYQHdIPX8v8cQLLZ4565k3kmOTQ3Eaj3ikc6CFczy64kODLhAqTcbdNJHC
CYz+R9J5LSmONVv4iYhAHm6RN3hfNwqgCmEk5BBCevr5dk/EH3PiTPeUEVu5M1cuY7g36Al02bxb
bBWB4thI14Dm/YolT5WK/f0HlyrFZVbD6chqWd2TqvKPdcdFjuxJXcrYqt35V0DlClc965fRzRGV
0xnrzN64B7g9us1JOyBnkGGrIP7qvX1f24H5CJPFZ1tHLwJEAnXTb/MIgHJYe3SAn9YaEuzMZP05
5dRUojA/8DnNb2lquJz8Drb5AmT7NiMNMdwWnjwWw1+NmGmGJU085+dU/h41VYGbVFqOebGWnEJB
7JmxP9R+ia3glmbpoeKZwk+NmaYtA+SzvSEcYnfzODkVnCfMguboT99/TaA76pI0SIRMMJ3Y+5xK
Xz+zkaGXqP449QoYUH4gtEUfseYbeizFmPbfifcB8/vtzoVnuOOcrFkJuE/suwyfDlIuv8S4BXEb
5aqjjYM4xeUziWE+QAnQ7LKf3IPx8yfbJmE5TTOTFcE8X+lHjYgJju9UYlf3U9E/kAaHBYRipWc1
yK5v2UrwMCzmn0upT3oqSZSyeztUtflZ5Lt6iQ1b+nsvzY9XbXCbgHEJcqSYOo0mUqTmzLtcLvGp
8pSDYvWUw+sDVw0nSSYCAZ53PuECgHgdKQiksTIDY+nxO+BpoOHxCPkIPgcMYdAe+tDgYetNJZYT
jZ8PCEiM2lfYY9MFdoHBCz6t126G05s8nKrXbEqQXpCOPCxftZt1OzBkw2/cGIr5gLGFod2Mg/fe
6J2XeOMZzn9vLi8UvW/qqVX4mINsOqE3o0/FkjIjQhGHK/hqZEA6PCcpFQ4Lw325KT3c1hzCxg/F
AvwD5tFePdwvry0bnkqQ64acuN9u2rBcXQETDY6lD0teplQa3BuAPjgEsL8348MDSzeQEJBYrGFW
w2U9pzfhvsowucGyGILkz3sHTsYiN9C1EJBB8/vDwEoZ3zE9RjQmpBJ3azR2x7/MntV8BHFAnsqx
LSWW7pTe+2AQD5qaeUuNxEXtZnYRG0o+2HckeYY0QSj5mWAn+c8XzX2QPBneBPndwtzzns4BvUAl
ZcF9gTLrYEkBTnvvTfVKD9Msmx1msBlqVjD0eo9AxqWvM1bUf35vfIR/MAw0nEZkQ2IA2wT1ZMQ+
tKZeYTlnvqGAEcPMKULBjroVSJsV9nfs4tTHW1faWCFi9QKQlVUOibWrD/pV7DRbWgThdkIgIGiQ
7D8cTASLH7qekTv6nmv8qGopaLybp86ASLS9dpDW5U62AerNcosXcOw/+SGmw6AdhenxvtOPQFpc
ICTPn7j+6gNum82sg323M+gJHGxUXQ4U1DwuAPhkqEJocZnn4u1jA7jEKcxomxTaz0nsZrya3Pzj
CYYx4LWBQATp9oDXGNlx1HlHWdD+g2glLkr2fY8mePZ2s6yvKXK57swabJHAGqBhFeottBH4uwkf
Rejnr0PfOrDpkZGvSxgA7XQwUxx6iWTFPxQnmWoXPHcwyrf53V/rm/9y3kVQr6RF6g9ZHAd1JyyE
sE/utxzV92F84d29zYewc/vJ036fb40zmH3ZlU0kKkkyxY1J+NXcl/ms37NN/2uu+pEoGYYal06Q
xhlD8u8inlZsqziT8QKze7Y1+26XTbOQbhM3nznftgzH0Co4e/M33v0suxvWk7Cqu1Vaz/FgvdmG
haesjRMI2y6HoV0LP16yxakJZ6pI9TEwBtly+vnQxvhruOa00aiWJac53t4WxKkwy7mvuRqIhoOg
JeIMOLiGw+QBJLAjS8HPls+9EhWNj50kZrIzedcu+aim9x2f2PAH19bX9Aa/dIJjiUjtEdL7iXbp
JkZURd0XlbZZ8ZqFmLFEjLZs4W3NobjxitxP+TrmPhWexuPZLTPBlMH7edflWefR2/PQmEWHV9ze
ATxWBJTkNo4OFghOixE7ii3IQyGW2aOfGr95VpYGM2bYBs8hdMYJdYFDpKzrM0fIzndQJMa/0k49
90Ia/Adf2MqvRJ/h+ZpPUSV+UAllUPXwBlt90It6KEZdXJHYTJro2QeSIFDqCI2Bj/SgQLM22sI/
rHwFsrTP7u7xi3nRF39Ddnk4nsHOMFXdwtoWkxU5qMbubbh4P1ZU46bBn4tf+567ZSCF9cu8rZXE
ZUjjwOOs+eUVuVfrZ3l+f5Z684trSdL+FvQuLBlTyITarM+j0lhKb8b5ydi/Z4cWF2DYXbXK3n9B
6CCvBFbnxDYawVg7DFNhVfe8201lYXonXemzibKnqTQqZ+Aa9ARnQGaIctxJysjDoxDbK6m0vj9Q
TQg9Cr8LdcnegKZHI1rZ4cMEHUugnzlaxL0IDKqs8ZbFkhE8FbwglrYEHr2jcYiFdXb+XliKPnfC
2ucwWADdbtgdFo/oMfDZIsiPID49Oc93k++MSxVrF/gt9JHgj0q15BzoHbtNlwqHy/RYskRjRO+k
yLs3Q+i7nH4ONJs4ZGOPmiJpuoM+4TBsfXVGCExKgcfFKoEEVP9zHv7w8PN+Wu67PZl1w5/BoocM
YmmyYM9JQGQ99EIXyftzjWKGR5I8fFYO99t8PL+X4LsASXgGTCr4MJvMlqEAynNZMYExP55xc8si
6jeU7tdccQycd4nw0hz9OlbtcqWc+0tN7jlUp8m7sjr8iqUwC8azlM6Yht0R536V+P32o1s9oOJP
qpA9aumsqXjF1cV7kf6OYa/iF7kaQXO8WWOOGVre3usuhjJ9xkFRz6qbo6WucVaw7d28bxa+kvyT
Ke1D7vPISgfzllxo2Ei/LZe92ZP4OHzZ4JjYmMcB/su41+qgqAKVwKs2v5v1iZgOukx7IEIExgDd
l3JHRUlV2AWi0cGsH7jrqi9JFxms+0OROi8YDIdkRiQHDoUfHqpFqxYlK4ajEaG+vYmJfkYqAWsc
gtZIzrhSvnTMMykyJ/5/qfLon8reU0gzS/ajLZOMYclLRs3kRAOPJ10a4dnWZdxXNx8bUD7i0ZSj
lPCtb53zPtx3NC8D8Lfro/IaLHrW/EcSBf8ZMHDwPwzIxtigzYe6JUkUkxYQ0WzkeXJl4uSmEn5t
o7XVLdnXM5Xwd5rXTB7iJ8WGjrNBU0el1kbzso70qfxz3zPM3fBnQZUMKQyaSCVs3/g7N0W4nepb
Gcmxz1K6wgVQdfWhLb6E988coLpwOCET5A4XWSni2zbG8Ta9TWPDwXfkF9O5AVkqsHoAPzIQWpuK
JfS/+n2j3S4gAhQXYRHHhrPVgrHYHL8ayMdOhcRGmbGLBVffo5GhcLCHGkQya0081/B0Ys0AU375
hXNwc1m5gackXoKGOGKHx6YL3I5vhtqzlOwvZhyMlrAQga4rRlO+mMOaPDtjBcKtT0vCBhklh8Ea
ZpvT7ih+HaZTA7UozowH1MuDX301cB4RF6q+LT2+l3JEaakIkxG6OHbH/UJjkYNp2cu5v5HMar/A
SuCG5Vno/Fvzl9aNbZovHZn+lDnVKEXldS4eQBzCXIjtFj/kgyMHBwMLECxvc68NcWZaJ3NY+nxA
aHyAY09scp9n5UhXxe8LElFW+6HmGvw3K21xY2lm/FtZQ2DFNugzFRPJR3xVOB36ip8BnUHYnuF5
s+VDOIU07jEF7Gi6C2QbDHJiLOb++RuxnAaNBeCBA/wkiOo7a4QrCRJUQWm799GHj6Ep7dE5OWAt
4slWtjBckdsORXXC27kaReAiLozzqeYCt8KWAmyR9x9XdVhocof61QmzTtIK3zspuPtEUQOYmwTb
m2w0rIFv+KStOrIwcua6wXziBnzOzZYJN5upNu+CLuideJphv4kldZTN3oj3oTg52ytn41rhp4Re
12083X5bAOX7N39bE1dANF6rUEJ2+DxiR24SrKVjvRzh/TGC14GT6pJ7fIE/csHwqpj55nUia7Pa
3aFOsd8JScf0W+uBjYRdLsj0NAKm0smY4dMw98zmgl9eTPmh/QrlGp59x9TEEXNJX8SKEOOYcDjT
OGfcHSwp9sZmuAq5AXi9ueRnbx9Ud2LQK78PMHsJboHz68P0tIx1MktWaTR0PbBTfjPxhKoo51/S
pnXX28JwhjY8GgfSjz3qJm9/Q/TAZGhzGOm/WIXTi8nune+hUsKZHOz7bCBZ1DG8fw60bpQ55RIv
76ve2V2xrPLZY5tXuggah00z9AeXJHFgF/lDlqF5CBkDpfDDpsS5WK6qDo7KdImb90/htueRzQE6
tCaNA0Qy2WonO0Baomkmb+e5S1bqsopYBorOL1T/oFfY8LZsQVpc3Fy9nihrgolJ3ij8Zz8h1MEa
zHCMJT3RTHa4Nva/vM/MO4xcKwYr2lblF64THiuSaKvwrxMOBeBAFdoiZBVwDrIJaDbY+XDGGEE5
6tzcw/TGx5vqAXM9ZOV+e7qC6fnFDhyy351y+Kfi+dR6xHfCKBUoEmsxK8ESmswgHHpeNAAmybMw
7D4vWEhgEv0VHttU+84r26gmb/svmYCGW19TxEceoDPP2IRKLpG8wRMq3k73EJFsAZ4qN/VIQGcA
czSz3sjWa4mgBHH3Qt8O4IH9FNF9xUiwAMz+l+yShEyaS2yZ57KLUWa/aMR1EW/jab7LhNwGV1wx
ZUySXS7WvpBGfzvzRYqAbPZRuypn2hlrTudjpRH+lPXNTK7K7xBNGIwcvpEwPAS4rg4yLx6PMjWF
NBzqHgUTCubjpxUiPciVqA94NunP24WtcsYMkETRAqmVoz6n0Apa4GM0vrhQYotB+8F8ifIOdPXf
A/uY0lW+PFCfsfjjV94+lmjACb0CBaf2oQUPqTAWbxDRgljWWAR0sJzHuGqa8MX+yBklkBDGqEcG
sQeVtvpjMYyq7zVNXbA3JrzryONHE3xZ+KqAs2a6GNrD7Qi75N3Tk972mw7JgIdMdORPHgxgdqO/
L8yXSDFJVmB23NQGqHp/hJA1VacIcGSru2YzyTJC5SztceCNRtdcn6Sb+ooVa8c7VfmGQ8IKnTYN
FMNXN/vGaD1J3J7kp/oUY0DbWrwKs/ykXWhEMKIdrHkNqws1rQni7YCNpc1t3Ln0heRw74XwwIU8
4UJThdHLwshL/eqQ+tpFDuJl7H433wi/MO9zFqFqiqO7r4iPtbh84RUBB3PRTXEl8pLZYJ5GNOvM
BJ9XxJfnDhbuKSJ4AbkD+hBkGXDr8ODYZnxnRowwtsllWMY/yKvOkLYfy9cyXTJAE7tqQquxmdVY
PfUO6HCg+cK2h72nN1jTIwEvD9bfC6OiYCiBaGGk6+iGVWxApUZpQF82WmqApWtQdolst9jGCXc4
G8k+nUYe8hC4BMCw18Cl8AUuZFc8r4AAbMIWxo2LHJANPmnicdAEh+QRPlWPUF/xZkPimj6WdyyI
UYgSG8d8N/CUZv50bgGLVljDGutTDyr6MPz8adsOIp/TnAu3+nCz6bgF91wUZMHM+an2HOzSq+1s
95zRXzmyO1p2NuRVm12OnU8lj70RJI/7FU9U6Cr7j2byK3DZo+lohRaLN/3TWHqonHKHbS0CwL3s
dTQW/DV1NbJ5pXDhYBuA5Q8la/q6MN3zOUlztkq6W566IGPUobLKE+2g1fZgPV6LJzt5T1sKWrtE
sUxCpgUiUDgki2ENfbz94vS7aOzWzNhUSHNGIsw6OU0dUZ0iagt/9wHsHcEwk/yh+z2M552tmndb
CVWbs8GfYkOKYcIayNqTjuPNGxo8H9FQ0KQQsjYIaAHLMosF5I5ERKu69uYpc16staH/9fObLx3A
haavBZMP/GUzgylqPhHfefX8vW04FT/F6rZSNK5x6cSTn3yXyjL3e3J2J9AEbGXxCKj8hDaDCA2m
sN8BYyFarce+cuyPXPcxFUBcf8kKKuw09+67fl2GCPBooGzdVuY6mUm0/ngZqUtGR5yUUdIKXz22
Hmympo+IIXq8xnF/lljZ+uWWWLIIq1sstxpv4HRL8HdG3481OCiOSqTFHMcV6JpOY6ec9txgRdGE
HSXq5oFzzauAVYhJp7GTfEScJuDY9HTFTRM1AJgp8DCM/wtQ6VTCjLXzcqfdYCq9pz3g1gFiY3G1
Uw49EwqfQQiD5cicmC7vl35sQnHCrIT7InHe5i34F1YMZE9S2vbInt7FW2ICXx1BBRjBi0rJ+4Ab
B4d4Ar+JtJDOjt3PekiaWO8wLQpoZa2640sJkvJ2OIRplPoUCy8LQcV+O2KvMb3ZoodNJ1xuQ8zT
tvTd2uRzxdofFc3wTOrCFowEONjaCk3RH/cVnYnw8ygOz/2dZITvogQS2pEKycAn3L7lSgw5mLoe
C3L0GkQK3Z4HGJKAQYCDfXcaLvRmr1ncau7rFx7hL+AJvEoXMohNz0bnB/SMqcjxbs1yX3i5CObY
rGQXF8Y/DHzcmGtpPGH2V6c6XmOjKa9Pi+E9iWqf6PMxmf2Z/u68vMPMIoCLZdSJhXc7lc5l8Fqo
+N7Pjcm5D0HOrc+liEbB18oA2vMZX9sbuthImPnycRwfILEHL6taQBB6ER6lkEM1xlIUxg40zMIy
UKW4dw/e2KGKWKVXfnytd5C1wsTu4M8BKwIqbBt25/VOB2MlWKZ2h8hvJuNDetRNcsMwSCL68OsR
FCNiZL5e7Wae4n1DBvpj4j1nsZsHqt2dKv/r4F19F5CHPmWxE8KN4p2vrGxXHR5+LaLExmuOdIy+
KZ2S5I4LWHblNl2zcnvuhoHk3D34ON7YVOhaPhMRPq1fDUJsqjnr/evbfzLSccWRFy27qvvaZDs1
aE8fK7c/Dr0lz8DYx+7N1M63OT/68y+2iNBxDrgrCw/IEkc4bS45c4XuzzZsSIPmF8xq0m7zr/2g
yZu/5p91vNNFkiA3tQOu0azGh+Gu2vQ3u959IsURv8dBvrbJkrSmO9QuG3M6Ybijsch0lTmDv3SA
F6JeobZPZVuK8mVP1tPQv0cZEQ+dM5wX4esMhSBeSGdtr4rIsNulrgiRq7c5Or0fyRs7CVYvsK1D
mReGOAnJfTvQ5zAgx6j8AcoiXJqxLWIonzhEUIBQvo64p0Lk8Ug4WVa/oz+DPbwOrDE8fTfv2I0B
LnrEcxPwalqE5outpK2PYI/b6jWPZ3RzA7tl/8tYQ1xJY1YZntXkgoCy2QVheTtCjhp3qIcC0778
b6bfP7Yd/6JikYjnBKtrdzxnpwomWu761ElmzxO3NbVQIcqEL5xZfEl4ff+3JdlJJHgAxhQL1SXX
wH2eqohFtyL9i3IdBnlmNS2Oge3D1+Igl1zd1VhL7PR8ISkgdmgNTRoawiHIJWnceAkf60IXxasu
3PsPVGABILMYWRITUx36C5hS29kvfrtDRXgJh3CiXEbLggSFH23NhvibAPhNuFTza+rLwlZwfFB3
n0W9TBiw0MKEd6/yW85e72BY4MsusiSLoDHsPYwjHi81Fm9QCFVY8OzqMHlmD1Pgvy3Iyfi6F1R8
XBOhz11AC6Hix6y/GX3G4nuO4qhbVfQ25Q60R3rDECJ0zwSNoLplCJa4vQULOFREC9cyas7l2V11
hrhO8nAFCZtvpGwIrsG/cChIZgzmedgRFXCgTBUDhgmP9RIABfMKXK0Up+nGQ7XA1AKhEIIWGAMt
G9xfblSspZnCATIKyMSCVB/QaEi0ykOT+O38jSMonMLH9APbfkELyQrgl7uMEZeUUhjl4AdnEAkX
GtTqA89WmND+z4gG9wZvoHGuPW0DStAIJAarDzyH2WACyXxBV2LLghLx78srPrRPnNQckZRagBNi
ryo8RN/c8MxM2Bnzgpdn+k9Qg1rYnOFx/Nx//pcRGMJ/QLelOavzkCdCSwCZ/HOUV2gq0CCAZolf
AcH42KI3UX55RIwibKlVSCUEP9F9MC3itgckg/pcnT2v4OVDt3wENFtv7MKxBGXB+NnIPDJ18YI7
klONuxV4STYvN10IkgMMAEulnXyiXNCqiRQ+N57ssayRhPOfseHZvY+UmM7F3AxKFtXAyY7Y0fDY
Kv8WARxhT7Dvpyklnx7+Rwkk2zgVP2XDuq2m2lcRmXwuU433XRg+g269QU7rxEtO6LxzywX0RMUW
MH7I1VbnzJxYFKjz0mfP0Png9PQZJBlmq8e6Xj1/0oH13d+H/wSjoy1kTVQIM7UwtSdT6DuCWDGG
t7LmsXQrGHpfrkm6RRNX0NdROrQ/BXmDPwYafLZRSKDBEsgFU9hOkV9VbCQ2+BTUUPL6cLyq9u89
wTEh8eNE+RDa+f7i9EbMJgEoR9IzSPWCGFPrvEckwwaC08/cKFn9+HR/7PEMpfFh+SNOmDqDkFT2
09umcCrPeE5WP+SfquiQQt6RfsxrpJlQkRksEC1NWqs5iI4F7i5yKrYnQjbPJ1Rn/js7PcbsbdsJ
FxI++Gdt8fp5sFZUp4ML+Rb4TTGl0tYnBGs/Fy88Y2ARkerJWo+eNuJMM+Uy5MP3oAmhFt3PqL1h
MfAK0LDUQzEK1ShvdqyURxwy4fdeeyNQ/gkCDHj4LWogxULZQ5FgP5xdpV9qAeoCKDfoeQFpP0dB
BoFSg5sU55+dAScVnbPwQ25AJ4A3WaFZRCHTgrVBt1QNk4QzSCZcYe3XYm/F/3rfOGuOKOOGyTr9
2wZUBBz0Yczz9Ur9B6thJriMHQs2lxdsDTDlNODKMxnBcRo5Zes0Eak06WqY2KUvY3tNaNRk6NHW
Rm9YcMAHvffEMk5D5hljAJycs11mP6d4EQWiJgGOgPPQk+bOF3saNwcAJHj2uRSWSREvMTFmkSpg
LWad4eoWfHIXZoz/IPkLJo13Wxq/hWsEQ+Go94bbhl8O4gO88WS3dgerfGyxOUnOj7/BBm+MBdgC
6CeY5+zmWhSN7MwAVatC2cQF97kMA9zwrj3EdZA7kxBnS4mMOXUhcVA+oxxh0jqA/bDIAyJdjlIf
hsUAm8UzdVO6DHszhhCXmw2MH3KzUjdlqOesPOyGH85Lo1b2e+femQ1cg8+UiMynPSK/wGlRm3n9
qnF19lPs5EkeJGYPVRrq6RA7Aui46ZaN1bw9PfzR6tt6XaQEn6XRHiGhoFNAHb16Rdqi2cvC4hQ4
Fj4SIYhS1Pwha3sNrWdj1cv3YnCux/DEuT+h+QZP4NDXn8wbnny2A1ls8qTbgnydoeEUyuz5EDtS
rNgEKIxcC2pfFbLLSlqLvpd2BHYhSNfr4ZbpEkBmZNYLAZa0tKRLfoD6LBCuIsrPRDOzm+Q6fhDv
+ozkJa7BdOr893SJnHicUuc7J/6uqmbTKJg7eUkjAPZmD2MHxTT62l5g3EPo+IE0dvhF1rRHyP+A
mIvBFWse+eXLbBXQp1AeS3UrloG3WYuu9p9cm7ua1w084AspYQpMQ3AghA1RH3i4KI9aDPqvY8NW
z/LT/OiTco1Fqss+iC1+dUE4FnPfcVmRtxMmm3rT/2GrwIx2hrAjTRFhjjy0D9/d0yENc60Eutfh
UnX+9lwPOAzD5AKnSTqLBfrH4Y9ADXGzfzyIaJ4UnH5ABUBJ0D3hlcSkCMxxwDNEXolTwIsIXsFt
86AacazFtQrHECRoqlnjQ73jd/s6sNrCPioOZePw5bL5jaM+50XTjqAD43yrwz9KBG0iwR0gR2G1
KO6LgmLB74EpO8KbrlnU2rR+bLLhGczj9lggaqsehEi6L/QTwO/KjHyBHDOC/NQwKYzUOfWN5AcJ
5xRhfGGhBb7Ti84f3QQlkuq8lu9tfSYbBnvBBzxg+2UTgUUGIZaRsqdesszkgpnLS2rLL7D409Lc
3i430noM/YdzRu/TC8CHYT1QbMT9bLjobjcDv9qiwwoGlc9IEZKKw1O+/kERR37nJbBKAH8iilEw
ChiKIpLO56OAuenyWeezbzlF21oPbPnGvgKaj8l+/tkDmns5syfG/J3JAMnTY/JUmxmVmyeuoH3y
+bSwJcYECvsWdPEUlOqvgKlOCV6zvqF6QohXhg5Fuz2j75cVb1Tu4SvGZ/3tS9vXNmcKZ+KwBkFy
vNli72awc61pZ8z74hWgw0lNZHWPbbseQc/jRWH1EK9URz2goQJRse5cmjbOWMQ8QhQO058E6P62
GE0fU/yWGj++pNDqhMVypB3TA7jj7GaX/KoeIGm6BIcT8izgW80hIUd4hwv/bxzJfeK07lcDG+/O
vR11lxUiEaMS0C4aHLr12MBZ+xsNSDt+O7ie2I9jciILKsWCVNt/uBAC9Bv2neNug4ew7JLWI7eY
pwgYAVCgv7HbpImKBEHfeaz1DR+YPIdsZ6U4e4L2aFZRWEPO8oyQVIpXd7xjDHJKguRhFbH5og08
32kcadq+Jq9VjYAO0tDLll8WcZmv2KX4ApI+LunNLZpDSsLjh+vCHiaHKt6qBZHc8ySead+1waQv
Lxk2boZXSgEU90IziwM8ZKh2nc0fU7Uogbxu93n2O/TGUdta1CenJZLS1Ra8Y1tpXrYWQ8KUYOLh
TjoUkDlDaPOaPIEb+VrDDv8HE84E92atUuxwOx9cYG+DwaGc4P6e35b4JKyhWb031bzGttUHxGyp
V8SbzZ9oHFYKlHCaSJqDWT9TlrEGZWAyPg9pAKZPjwU1xLHRDpeCa0tWZyiBDCJM+WMCFK8FlXkn
aLvstqI0cZvrbQOBf6vNXrvXTv/VkIXMY089pov0yDy0GkNohLQ9U3gV9gM4jMfm+ILmO3vjOHL3
+g6h/LLS/Pvd029+rgZFslB1Eh23FSXuXQD0jcrdc2QVN7tJ19nLJo81BfjEW9gdZdxQ+6/3CT8w
AKSwDAaXdzSYP/z7TiJZEKSzclhV835+K//zDXv1NxnsK3rJmxI9B/vk208qVmoJ7VXyId4zQsHe
ScfRw5OqQwwyRyDY+/Ae6iyy5zWC/e71Gz/WvbGFfsFmbDDmE/dj7qN3STqsrb924QMoXyRk1Ssk
DEnmQiGj0LYUPkTjd3ukuAjvtSpQs4X63r6+sx2AcT9YDpItoVhd4WbNr0KAwwAOS/ii5+yGEHuN
3WhwGAyQ3c0V0C2EN3jxys8pzGDU7c/3dXCbdV+bADuCPNmkvyQRbQZGL8V/rTrHLg9VbkX9teuW
8AI2Q0MGNnN0Ge9gr1CJWIQgSR7NIGBB15Mn1L12ps0BDtQgde7MlgZNFlb4VH1h5mjTXAKydnA8
GU3I/MRHkY4J6Jdyz6cK35rmhGabnhHaLjckaDB6daYl2jVsCSF1+DVgNWmXi5H35VWGNcKtsn4V
Dg5UQugaNTNj/xSrk1e7qQI9dt+n27IaoCBseswDJ5kHbw5SkIi/pmMENN7iDWWs7jgc/9DufZkD
c4dZGuLfuOW2oE2js0EMUAd0slRnxargHAI7W7G7YeC970dthFZaxnwMvGvA9s5C6TrUN+AnwLW2
jPO02Bd5jAJ8beS/9M7QXtonvSSPHxZnOyv/Kl/wn6FDiHE98+7MWFRfpCqZzaGEWfMxvFFrHdhw
pgPMFlGvwy8SI8rwKvQU5fkZL8A7gFMaTClCGsRRoOOtjQkZ9GnGTIyI9gAXSEDBG28moMPmdnju
avAASusJKgqCjBZ1JwvBI4IFjPW7oYv4X76y3+hNEPtmZ3hoJ2Q/9pLgmduwVBIjLJ5R8Q2rChdz
OyXsiNB6Lmga1Z809kTZPkHX/xyAqFkMwzqDXkZnPzrTLtF9t/uGGYdqsSZTMCyv8RYc53kizG2P
ahVy+7zxMLkWrGa2CNUlwTcF3Oyzx1yoE3YCLNUJVsTHb1udFe+1oB4BWYw3OKzhaIL8FxQjg47C
BClDvEw/c2zZ/4G0FoKQdQbwAUEK9tjtWFlMQ5nqAwewA+zI62IfGmbnRyTk+69lPmegwn6LZMLF
Q1jRIspQjrcfMIz7qQDzZQ5g7L+kESFWfPMG28Fg7IsRBjsAjIvktQhb+bqEI2FNzaDByS+K1MWE
HTBnsCgBXrnjGPSZdFWX40f7SA8WPw8M0wQXyYgBYFab8nvxlsIW/mbhMkGCNHAGMQd6dy4/fwX7
6h8E8uI9gzFQYFdgp/ewMLDiJcrqGxUIANvSzfFqhi2YBB0WFLhNqexePXR2kE7gOCqE4KgWySUe
jq8IQlVg+/uZQkPj3H5+6dBgysE5QdmY4xaANSua0jOLOXaq2Z53f/RewJvhb6NVogsbRGwmgCEw
zcW6ISduZaZeyQjiv2e4QzjzjyePP3XHCmYvTBd/GctYU8cxrg2OXFjdhvhRuA06tL/eVuwRSwWh
offeP5lijQ4XaYbbgzTBN8jj+7ntP1lEitcFCoSgP45+eEOFW0DnQLdIVhKR0y/yNs32J8dV6PfD
RcR8ukJjfur3CoU5YloYwELyCUJ77rkZdLaWU6xtF2h5sCIdUDjYGDHSgJ7FJmWs+PICiw0ZXKN9
LlnsThZc+r+PLZQgvlqyJ3llK1+qAIzmjUc7/PPe4Tk957iJcb6TWeWoe5DzY76StzRG1q+Yqw0X
igCzR+nxeGlobX2B2W1QC8pvwZXfIODkni/3z/PzdN9pGzastBCUEQSHXnvNlyXvZGeSci5d8hho
yCOCmcKMw0qdERNlFpk5ZCA4CknJXoFekqAiuoPbNqSWzJFHZC1O6WR3C2V0a2fTlzJv/8Dp0aQB
ThzT9etIHhSmJSLDpFk+1gqSnkWxV7xmRrwxkHgePGe1m56NKd8pvdzxuFq1uyJiJYINKJTJzuyf
zgftH99qYFdILI675pwdoZzwThgbsGaObnLmXCBtqMPnqV1yhBKddYgHMC0Pw3sw6Fll8wBaS14x
YD93xPnxf+Mf6dDpTkGxWTWrdDS5f02dhMG1HlEuY4q6V2/V43k8+wYlSEyUWt0pPY4x1HS6vyfu
kPBe5gWMh87kGopUKN8P62V9ovhnhJR4op2Hu/QQL+uT4DqjUxmSgZ2u6wFcQNQKekAfkgWFMXkA
0VwgLKbrLwrIiT5wh04ModyCgwMPC5YkyfUeq/byg/ALdTQm/gxwKCiiW/bz/Fqd5gxGHjTaGy6K
/D7we592P8bJ6KtPAuGlW66Nga1ecgRdMreChf+9PgL1qGC7HzWIpOjTUZmxzsJt3JH2n6dZHevZ
c2yKNXZmZSupJGV00uxGuwbi/GeisKOtgXW9YtF86dsa51WQOTD/7Lkpxz9fIK1tolrF7h2+HLZQ
33dYbu//lh6xxnXCnGtJrVPEPnJMeYuusqHK/2mYKsXcq7wGzdNvTgP0UiPviWsdhE1tB8aw73Xs
Q3iA5VJXj/Wdqi8Iv+mH7V6DyqNZMdoXjQvcxH04mu6eJaMVJAjoaJDVKL/6Od0CtiS9fyexqOnn
XAak3t5PND+P6KAHQnOxGLCEkXfPE3A/HEf+CJJweiyQdjF4lYx15nczxg9HqApNswXqcOf35QPn
nb+MNK5zPk1lpiSHXPApB+qehR3TpxrcWa2PrPIEsfxwR+CBg8SXym+99F39diDbSpuf7M9AR/Oc
Ml304CbGTy+eCOtW0G11r3oIrDGI0+b4mAFfIcFGKBfciIT+ofFig87EmC+GeahByH4c46MG1JXv
DJz24KdvHpcxCWmQwtmPHDQj4Ikh2Rc7DqAIBnxmrxsE0yMlA+qB4tBak9kGF7cMCz/1n0F/c3EN
hUi0zlYfp9w/fMnSzlBLTyQKE1SLpn6TTsHGsQJ7WcUfNoIcTJsmK9dDGq+SpduCJqKo3UIFVlol
tdPlO1Q6sJp38kjwe1jRfgU1kqHw+c/+pFuRiQCRBPoWvNtj57ZX2LGUuCtLBzTB8siBsmg9lugt
PhAcA3iCuOzwj9xkRO3/UMK36eYO+QCyivDIIgViki/I1fwbuC/VMX4es/TcXWT+eD9YVsbEeJo6
WXkwlRjuPK6WJlTmlA5uTLjFrwgKLXyYEB5QwNbnc6ESe51mfyT82PA54i1E3Wo/e187NDCgILOx
lkCjq+DvjoF6qCPGwMbA/MhwbyHvCLjeaqLapjJguJX/VJfm+oSetPmPpDNbUhXZwvATEYHM3Mo8
ilM53BillgJOKCri0/eXu+Oc7ujeXeUASeZa/7Tog7GkBt9BXhcYG4+B2Hb/EU3nMr/nSgyUqnEM
EsQmbiqBQqOTAMbfzPgWwIXq98VzX++ZAs2lFbwC8u4zrXlqbnzIM0pPWCc2rSeeFmewrZcSSnqV
fUJYTYwD+Qrn5c124A2t1ZP2j2I5eWrosufy7/O7UA5YAU5fB5JLJ4z1X2a5CljVO/SfJ09CzoXM
5M94hY+BQ47e1LJcNt9N69M6czEu1pKO2CawSfgmkTwR+jIq14YHToYoGFEPRR3NzOrYhfeJYpJy
saaYhHaTfLsAEjFXaNuuf8CpZTBI4ZVlTwLiv6HLJ6/nTw2NuEq4Niig2Oo3hP/LPluK5qlgu8K9
ji5AZodleDlWBEa4I7E24htOsKzeA1g/did4csVR4avSeqZ4CrMR9ptvRqv03duMEbcCOmsqQlDS
40KU6KqYJvyiXJppGajFZ6fP6LGaMQF5ZWZkxwnnDlJujAC9Z8/4DjXHLXnFRRcjrHSeYqIMbQN0
Pw3W9xiT7siMiIqDasfMT+JHhl1CT1GGG29zwNNDpzjIrr3/foqTBcgA7KjfkFEgmLRyTrJArqzR
KwE1EZKT6aoDEnNFqnZ2cayhQuWd+PwGDg9CcN7eFaAAFg7K0EPQQb7Y7DlGZSlHbVz/yXj9M2tO
8cYnBiU23VMvKoktWbQVKs7jASF5+Y4uWCfAYncc1/Kal4PyY67ahyyr4ycFmjpaQ2C5NmGjua7L
sPlVfwfTgSbsY2zK0EI/HSIHkg5E9NErprpNkCz3WyXjkJd44p80beOaKevHGMaKugGLJaF28IQN
Y85NwSiiAi7vvzxcih4Tq/KGlh4aW9RIbBOkOZFmBubJv1Y9fMRneFvJCyuvfGPyiMk1RyV6ys9/
sAJfcX88+02l9INgBFXA1afWVswxE2xvdSyjW6gCgDpSCx5k72OYXXwKijReA00z1aDKeiquC4J4
+TDDLxtKdGIi6fA5phA2U/Qw/mM3EN4tRLxlqq6YDkOBURAaROAv8m+WFxLPk6OLCVvcVaaU/csR
v7w8bWGRuR3WbcRyZZOlXQSuROufWZoPmnT2n62HCt/sFg8K8I5RfoQYgQIysXhEnmXWYFXzZZ9p
nmQOemYmYhbIrBACbQc2KdmeI0DMXN1DSZIOjB6oOHsyD5vzPKAlug4HHU6MBVDf8jXW0Ue4AD4W
agHciM4xgZYpntGXWABt+F1ckXoS7cm5PetviSw6Osw39AU50QgEEE6wIomeiSnY0dWKUMam5Zr+
7kwM4FLJSjt4sSOT30aAwNPBp+yCkQ7A73QkeGiEj7lqhGcGBioxVg+NKhCtBCxM3q9tKbZLD6yK
ayx7/fx2ddvf24FvVRaUExxOKD3Q4yyAGj622NUw3XPqcKH/ECQS2YuFmtDXqP3jqHNB5bj4Bj2W
RwTOMyrJjwOdfcWDY4B3g+KpRcK4RsmDhkHavVEqJFC7TBBkqCnrdjPkjzh92TqxtnR3hzMa7SSC
0lzFDctOdPSMz1pmT2q/FClkio0GbQgvY3AabnxO2P4xwcl/jTb0+FDWl9/Gr7c93MbUXrL8aLHB
jaGByTh6L62xYOw68oO5/aQ50vH39HBCboF+ofp6XEJwfPT1ljWj9RMIMOadFRnQyCjpo2Yo84ly
hS8nfk/I/x4LUk51wnebkDxvTQ3BC9RXyA6kxDLWQ6I+iUAicgEnQ8eQydccVIHsRiChd7VT9DV9
HZ8JPlPrU/JNTzJfTUTDvxFvGzEudxliRw/6jataHs3dlOTT1voHrnQeHRYFLj9EX4gxvofpUr0H
ShSo3IDD0451BJbU/grB0I601pa3JYc8WcQgDyMxDFdjmmUki/z1pJfwLdPes6nxUjbSJr9VvJaN
QcfvBN5OwLDCNIe3/6QXP3/j7pW00rhM6hzf9IbN5SucSzTxGjXke4T+Eul0y44IeIMcIL1Ef5/h
ZOhHo8fsgcFu/lnQXChT6Ru9Zte7r//o6ytO+ltS/0of7yYRBOi2O3rPMbhTjSzwfAqPjj4TVCpu
x4JNiRnOKl4S7kHMIkFoBm6WSMFJ2zXiAXEVpPCINaJzUuakvPofh+7l7TT5d1KJUK3ohbg9fazt
FcIKJGlFTYmW2msd8B5pU7aZfZzOlQ6y3xW9//FW3ZQgE/9ONoL7DFDr3VNSAMBcnKcH2RRxkjFl
mDFwOBHR4aGtOcUl3WhH9zLBqHVTHb7i9eqZQDajGwiBEg5wha80/NbU5Uyc8UAXtWJT4JoMNUqo
QAM/g8+aqONvOTMKolq4bBJriDkYf+SuqOmNBNDhcS3Tv2iMKtxvRspqg2bW60GvA85WViVQAjEN
d5xwhMwIJqCH0R09frSpgTF4aqMywP5VZW/E5FrQAMSjIjqclhBxXNlLI7LrdX5EgtNg0GWf9OkT
NdPxt/zpixe2qfeQv2vLNxYV0k9nCP0yKXmFslsiyMMsjtIGwGSBk68FzbTc98Zrcky00dMjgsja
DYgWnj+Jw0Mu1hLFP3/83IU5/QQG9YO2ZstxOfAHUBRpT4Q5xwHXKzVmx+h8Ds0/k0gCAzhIiBQu
C56XDoFd8TzIkJal16NdBaiFdUEFv7D/Tnsi+RVXQ/hCQPFzXK5BkAfOZQsDaqGJo2TEyYdG/NyG
OMNOB07fc6pk9BvgPO85aGPMuY69/IRYlfA9QIdfBMhgOMj8Fl9kOQ6sDbvwiZKDtpwIvhknHwTH
9ZayRPI+kSc0HNf5aYANCWmNgBs51taavyFwLuI5k8QMlAiU+U7gLtUoAT9+FZ1z+NSOdq5PBlIA
YIj1ZEX2yneKjls0d9CBnEhXFML48I+5OCUrr7QYVhp/HIKgjrOTFbRWUF4CBbE4OciEhFmzDayW
FKhyoLdDo7j82b8fkC8UvBpIbW4Nkg9M9Dv8CjTeRLtMY8Mpj06IxArHBCDVh7IyrKJ+BKF4W7bF
N96MGKr5y3jvg5w2WOGRYj7cwZo8hbOdt8dAI+Eilv2vsOK8MSrMPoNYQXiSXpCA7owmu/un4vwD
rCKeEToespnA6THHzjqMfKm5PhavHS9n3n17vBl1H9+APAEY74svmLqBSMPVqMWRK0zP5lAGyxjb
n6GxP0kBP2ml7E2XlOeEmhPFGMfGtiPQHpsJmkglvCzLU9ahDBcHqCe2skP7dJG3gBY8WE0/9UGZ
IS44sxIa7l5qVPmHiC8yG9XplVguLWhXppbJHVPgs2sTn+yfBpHCQw2Dd5tUfaC9w8HWuk6u1HvS
lVR0ZsVemV9re5I1M5+5xfhJyvkePZLz/ewGpS/X2/uRkQDEKMx6jLn+rca+WtgXEubIBIJHnDel
r62osJ6oRHy2EP29AabEVx5IOOaYi8Ec++vv45mfCQDgplJJUQgdncuyWTSIpoB5bL80MwW0o2Xy
wUoFL2FnU/vhZ6+V06M+9E3FU634TshRXQVVEwhGEUE9gd+xSqgLPYXmqOLxSVU16B9hS7GCSk0e
1+bQIK1fLTCwt7pjY2LiQ1URf++QW6PNkmc9RSN9AFP4Ot7C+YAjIHs1Qln1bITk3OJXZLap1Icy
gV0mBPVSMUIVzfnOejvmJbHurvJ0lIdX3YasGHN8PtjzwYe5DPEGJqaNB2TRBnp2wupRRbxg302f
FO2DWP/3+qitQLdYMQaxEzgfkZ/vVOROiZpLazwBfw/6k35Ymu59ZzzC8+GCpmF3viXPfmRec+bv
lI4kcoB9BBX8HLA7pbDp2Ch5EUguX8tqIOBbVfNf2OKQKfbDb/w43GaD2P57fr0j4ZYxaPgQJ/QP
5wZl5r8t1hqJIH8l1gmFxCb5AzNNVBl/1vlv9Eg6OcBUlsjF2LyGLyqrUwg9LfXOEWIq2ICi2LiY
A06fD4zky3lePbshRKUrJKpHhJuFPiYxtnj2Q+L0mlNY/zb9qLkG9viJkawfGUwTsLPPoaYJ/0bG
qC35Hl7Te30bE6GoACuUjJ7PK6gvPv3OHpsHhb4cFGp9ayN7fCUXEecyg2UB0kBLeo8Xob47+6/S
MxEE6HsLJauUSevq4lzDMjcv3lFx9R76OKj6RELWgPqAoaEkclPrk0CB6Ytj6V89SoEGWSEg6TGt
CAPNYUhs2v4zqRcon0nHILcSvAfbs5LKYHfs03jBMBJgdVNS+7Ii9xsNqFKHdGEneOUqNXGOsCzQ
o0JOsVhtloVP4pD2hhhymNkQ0FWU4ED4kx2dQXDYJy/hpx2xGQPkgNxwJvGT1+oHUSrJPYzoVYDF
E21Sko5Hbw15f1kgFItlYZgBxQERh3QEwZHH2IiFJnPMMcZMZpp6pGyRqopaFeoLAu8tuVcKcRwo
qW0FFzxhbWr3hYUU/5+EmfQ+SmpCnJ7U5+f6Z4BRiXrzO7HrHDUIvRWBvFMBHBPrAPKD/5d4nleo
44wi64620Zj0N9dQQwpUBnoCbsCBvP/gSRTw/Xsg50BBFqwNKlHAWk/5+S4xLxML9W8UNvN2oJkU
lP1J80vLgKiW2Do9MoLWgwKUJ3J+M4eEn3BhgWbEzNglA0w+8WeFRJRx9j1zADJLDrQ1iYRvIHvy
0tdcofPcehfvNdQDW/T25jNVYsIcrljfQ69sRmUMr1mnELYIcLjCEC895YE6uv6RFYxI600ywEGz
E7LMauKxJ/dz9mpi+gOaUOSmUDToOalrCf5EQGowRRdiTyH/CMB3SZyGHjxitFk9ziQ0TIhwwb4x
Da+YGkdNf83s2XlcjnFZQLiJfA46EYYLT6y5PjU4xg6XryM31O4ekeTtDxVZINvYeOjVjLE061oi
LBBRIvPNnwLdqWMoZCbNIciCQI+ookrcGhhTTgiPEUPQlrYJrJCnxfSDwPl/n5WUQCDT6yPiBDsA
k7LWVHDYMK8uYWUwJsydCVD//FPl3UIEZnRG8pplwERSYiykFcQcl/FbUADxpehzTfwc1JO0B2WH
loU00BEJDuBeaKUAA+glzX2NC53P0njcdQgLWF9W0aVxmQdI+UM+HMFmUHLMZADVxeyF6PnpKuvb
okLhRU2EgUdelNl32Y2NCS3OcfQI+vQyMtEy3h5BExMDwVBzYJeoZcbPWJ9BKj/GRHTyaL13g4K+
j/KsmTPKBiPSaQQAwVCM5B2Yq4tPutEOLm7JYxR9R2Ks9/acahM77DSEhioeczFkZLNtBH3AsO2z
14WEBmUKI9QvLo84GSh9iDInBQxn4m56FpPf3x6Md4VHa9hB4/FL7eLhI49a9LgEQ31/EzZGtXgE
TLn/4y/gYxkGDQ6bcSjnjIzihAtMtOoP44GJyQTBvSekAz+Mol10Sdng1uuxPdFAwzAOorvgCoHf
WjVEWWvO7FnlAvZSpqOtPm1t1yyIDZfHIPzNEmaIpckwJeAl03ttyX1GRovBlR+HGOfvfGMwKRi1
dstHBhoClZpfxyYe8sZ7U4ni5MV4geLoNHmQis6OkvYBqHlbh+i5Jd7/xRq+b28LYCiBpIUaxL1n
HLBFQ12Xc/khiP0zcwrbjQMudPS5VnL+ZGrdv+UnIDH/NqpGXLB3N6PhmzC+MTxtwbEYSIN0HyUT
MBCAt/3KWhZXRuwsk5yMlMZE8LViJrktbFDoR+6BSqo13ftxj6YQ5TXf8fZMUE8AyPM5ui0jynki
9T27Vt3NOmJXOz6wFqDNo8a1zBW+fpr9zS00wvo6wUwHMPCqZwZEIeP3UKtIKI8/gU1WFbGb58yq
Z7wgyLfKVDiuqMASJIqVI0kpNlw+lbaIyp3z65smYIlizW9Lv0azgeqRkRhv5AXuazoouoUF0EQx
yM2ma2ApDwABxZXI35ginnOA32xg/XABOe1gXKF2eGalx4iThh99HMOyj8FOzZPXMNWSb3hyu9nm
lTDOEhD2MW9HrBUj5OR90jj9Xp7OccoOwa2rEQjOkdgjRqiCfmLvQV6b+QC92p6mfSkBDF4SNlgS
Uiy0e7w1/Za2BgRvlgISGT0y2HTeD3HvEznm8+/jySNtJ3rEDUPTfKoV+uFP3Py8Bm5fIxKOmMvC
4jqNPsFj3kzkmVlw6YDFMHv9XD4uBCTOxPMaTSXnClwKaNj7HLJLtGSALNGr8G5WePcpm0qIOddY
9uD556AR2NSQExwZ9DOiXGJjj5rxOWD+4hH7KeNlAHdHQEzMmIJKQNea1gFKSsQCBFTngynjoWi6
crDbFzaSaUNA6fBdlGKKOhgatDJpuW0IwYrkhNxXMHJAcJ6yhgaDVkxnOkvFUTj7Z/QU+Yhb/pgg
Tnz7KA3o2qfvjA3KVyOC+40MJOxyTXoCV/7FgQEsI4SjdMRtOHBRBKH0QKx4oZci3e0x1i9OR1vO
bg1sQON5jBQENVQCRf+rHDbjh29iu7BX6OmIYdMIHA7Qd9gSQkX0M+gtX0HnHX+aMVMp8KzNlODY
C1U79mW+0a+QBsVHeLeYLQU7HEXq3X2BaOKVjMBmeEdwXJY3IazieJUnoNFf8qM5L/gd/+u/gvNU
TU655lVhO6ZPjPCyeson/LiEfQibphJQZEb9PwMs5yjXsAtRZ1oc0zuUgbRFU+jDrVBZTxkrxPk3
WMH5zEsSSu2ZAUOAsBbjmLTogteAiQac9ApDyY8jLdPG1c+Gsn1Jao3wsSLkB8BcnvKbR8MfMQc+
xyCANXZNpUYjgmKf3BWoOzzfTeXdyEqGqO8JHddiDmCKIEy6vuZBrxsrEdC4caH6QbxJdXvmd4A6
vyk27i0gAQEono0Az8ny6l/xdjRTbPOhDOuuA/+6gJskX1YsCCJYfdR8g+Wr9QepCji1J4vIek6I
zemIyrjlVHXv3SPgEWQ7Kv+YabGZ23tjC6zJBFx2PT40/eN3CSd0TRvf9uVYg/C4TapY9++H9tBJ
mLxVvKrd9qUxF54EOEhmjJyhnVkj2LPPBDnbmDJbo/wkBG4K9CcVWlBGFMtwCFMZ9x7wLTwnZJlx
OK3JGIBj40wCPvFvOdAxEfN7MqRztlg9+oxYF3XR5VZWbY2A9JKEyYQZ9rJaIdmb2A8+7DGhFEXH
QA71A/A5fz9AbUg5dzj9EMDb+27BqDMXiw258eQpIYMQg0ApEqnQeHgoFREM3Uuf+RAUr5Qe1AMe
zk5OWLBbqkf9uAcrc6FJUXvz/wYd0CbskBIjbX/+q6WPYYO0Dg3OlDPeENMe8cQvrjvdlV++CGnw
qSnUJxLhRUvMApo9ZimAwU2RP3MnYIlJD8H0wbbJ0NZ5F5oIeReo+hARsebYonUyazggSBpfMI4z
PIptksvaBrjpxtWWoovcdepSC4255oIWkQJ6BVV6ecoYeuaiAIp6cjIQ4Avj5hwmvnB2PdnCJOib
LbtJgw6NSXcINwgq7gUJw5FR/vHQyBNrjDxpT775B3R+Wyo+ZwoDfHgDTnlqaVkhjjGnZqmUOUNt
iPTFUSAEV8w37H6I1b43BOENmdvEocAapOorM73gjyj9GRbKHXjQVbYxNMWYhMB3nX8qevI2KbX8
UefUfGLmGDGgm0Td/HFr6/m9nlFPMvcA7udgsFKqV4HPq6kLPP8WIeEl5Ws1IpffQj/wBV+mFmXw
mSxv7/WofQTUwBKjQSNOFDr3vJrB7+dtxF/4jOmWMglTOcMBcny4mMsxwvgDeH97ZgXy7zdRE5bd
6Zf8JspSMnfB4yqXYqFOFdAyY/gjdthJnXanMe79OVYkCedSdhwBt0lBVfQL3D/sfbwqdXhEV3Yh
dORIlJK+NwvWpzAf0hgPSZfgSCSYh7G2IGZ9+jIyWgaahy3T2pFq1n+U4AZiu4ggHjsi7DCAaZ1C
ICB/Fe/G+x5uB+4ZdAACT7IukO6RV3FbMJ/gNgV6VFeUcs0aZm+Q3aZGIm+bWFm+s/NfVeA4xBIe
4i7nOZlVU5YDhyqnmeJbyBg15wawG5xGUoAADAWFT7/DlN0/KvL7lOKUnffDCIiiYzYXGGukLV7J
YPrx1R3KI4YJYbXbTO6JcqioIuA6aOsUzHQYkWRESqvPH3e/H6szyKefDdf0QBQblA8QwfgsTcrX
SLkv5C0Bs1jKWSRTxkadsFksjjC86NH+PseQPue1l60ho4pJYQSUOGIwERsAoe4XwiJTBoHohPv5
yOux+a+ey01ehyqkA6Xe1FjTDy2qFXN9Y8QP9s8jf7VciucBMTCCIGZQev20ycSAR4kRo00wJ3/E
+WW+IhugEb4nDLiCKcCu4gA4d/5lhhjbxWHKFsbcPZJhXynWTueBI+2LUIf/2KVP0pVIG3aIOIjw
m445OPzVrl3h3490AHnHWMLNkE9xdehLqtE5rtd8ISd+w5KCJ1D9cDzh7aaWozsrOCiHKAXyJfK7
/JYoY6xGI2tMJV4QupA0GZn/CblHOBrI7vXPMZo+Hy1JcEAF5hM4KOYAjB5zs2DgnUZchu1aC4Mx
lM+AaIHf2qvDzRAWmOacdQC7PL5H9t9nPv19B2KYClg6ASzhgxdScnYuQOEF0a9DUgnAVnpX/Tnu
yRgjKeYVsuobHOdtyOkvUjJofafqlKQjtN6+FIoDdwQjaAR1wcijcYdGAz2R+0GBfsnbltoe0QU6
ahKCWCfPmUnIeV4vDdSEDllKKYF7OHZ/eBtAgrHI76iDMvgUCLVTKcXc9y3Q0DDRNuvGQEJDnpJf
8pHo9hB1Lq1g/yLWjh6hQz1KCDPBAezMXOtg4N8SnlZQR+Q23MEIK3a88dqQILT4kzGTtCM2mAL7
ieeLyPkS30dKHid3GqCd6OANd7BFu4hvFqsZlpi8jDZE4XKtnG72zmXhcTThGfiz59+R5vDhXtMv
4QkAdWPZZbiDjyQpQi8ztqPyT4U85vv6SsYcWbpOKofNWJoe6RwBE3gSTTxK2I0YklpnD594A85V
ouUmg/QSgl3y0dEoH4CISBkYuKilhkas/RK8TQiO6uKjiwchEnroamBowYWSaiNkJ9Tbuz4bJJBQ
CTLn5+jmWO7i5U4e0yvpiAEFJ3O1vGNydk8ZISUVImdKWu8ZHr1LTF3TRDgHGEkFT1CQ50kGLiZc
xrdxPmMuSQEG4I3jWwjHwXgjS0SsrUwxNQpGRJpqSTUV1wZxHGN62HzrGVEns9EgOeGnu842AbPX
SKbYLEiD95Dn54Q9BXQ9rsnwnnbIyj/69EU4B7zn/DEGySIwQDiq7QgM3h9bCW5Op47qguaKBJ2C
KOMhIy2ydvv0RQTXlbWCHr0ulmUWD37eBFsztJB5P23MTNgCDQGRqfeEPB+ieo+ry2pKLhUC8ezT
CN0Yx7RNFF3IkXwcmh5cgveKWAE/EncX8AOMShnzcDC4inFRyHaMHM20qxP7sdm9ksYdqx6cUEIJ
4rlXcYwzNT75/cYxVk3iJpxBjK1PmGIe/ENXoDX0Or/MV/dFPa989hKPBpaM/DqTt0eXlTUi9I7I
czLoxljlfBMtrRSdx3iVGQLNNkZYHLPPOW5mIhJDSgwe2ieWfYrHH2Hw5+FAKuCAi1INytzkV85Y
ZtYFUau/HZHTVE3kwzXJJdgUdBjDwe4ZKR62FpqkHMsl4i1CM0I0oKzPZ6Sjz8P4vkB0XP2RQ8hF
eHFDSGX8va70lN+TV1f6ZYQJU6zrQhP5TNFdVhP555He2QZ0WwQLtV6Htew8e+XN9OrXfvNlmQPL
xg3pKlaAOYERIWQ1MN6C3IPD1+dnLKQdOSs4vR8w3/JoEF4Tbop3sknp/7GI2Jzrb/Qs5IRcgktw
hP5eGLR01vAd9sWDtFtK+hGVv38t2KoImVX2MGkb1ww4WlwbaToBEc3sNubhaQB6l+gxUzkCX2fA
KcKeCNhe3l3S5pf5m+u3U0WDcf1jYZdyQAJhpKP6QHLFbbj6Aj8yJ2Ro5rbT78EA8yaXR5Z7zK7d
j+qqPgZwmLC48VFSfhmM55BxHt9/B+5t0k10JFJCpYnotqdaDO0HCk7nMmFU4RRDWVDFdmIvUPJi
U8G4TTQvGKGL1nl7GWOktVavNVbbO0F+jK/xS7caK8z/XV+nt/iKKs/09VBfNCOuXfiiQYRwNtko
5GgQyM2Q0cLxH9pWaSjWDYNsFlgVyAq5B9s1ItZjorpd8C8TRBkajp7KPw2pKnzaq1/6IspOWpo+
aXeVh1CU22snZz8gmCNkcbxWmxSOQ3PtrPWrtC+OqT6xCtJYR11WeRIaiXVDqsIVvCAcGU57C9Dy
WQeIsBO70+qT9ihjf5HPErKRSkzMAtG7elSdqogzZiwocMZgKZAG4Vz0670Zojt2HrMjxRcG3D7o
sf14tIZ0kxxpZYAvJjJTkJEMu84ILeDIOmxiVK6AUcxmowDVRyIR4717MvwaVPU1XEPR+lyQoYkU
joneUDN4ye5BTeFCXsqVe9g6uCQNh5T2EhmS6l/yiyfuZn7FwTqk5ceMx+BW2kduGRoZkSaN0Rvp
o9C70uvXVqifffADJVYFOGTBV2D9Y29Fk0nEf8yuzw77TV+eeDxon8n6+oWjPJK9XSFtIXbARyZk
JwjFI8YP8DDSWkx3QNFuuayQHLR/Ek0CUKJvc/HCB7z7fKO59ehG7Not+CS3mFg6sUQ9HPqhDQq+
gL7cNatqwifV/e7EVuYAmnoEsoVgQtkpGaQK+iQ9FRZ5KgHOsIGroXXJaG5FhMGJswBDG05F9Mr1
viPt/JZcEVKxRyQjNojpETYrbycstU/6Zou4jB+Etq7kg4LZWqSkC3TGys4p6AUUP94Grhj/DJAD
r4LyiH99kc+CJvIfrDDokb2yFCLgiGBQtEkIsnr6ZbrFJ8Xk4qK73WWwBCQRZvSoA8pf5L9UwbWH
1UTJB3vcwyDUHTFFHBTAlN5pYWQsHn3K/C7wh2rSApTIHrnKI9gDwJm7s/4Rp9OepPKIv0bkFrAk
FuWfPC6Dir2f/30Lk1wATlx11/9qf8fECp7or0ibgZFzsPsn35nxQSYCL+ZrDVvGXkwhx6Yk0O5C
zslOI4KpGm8fqcrjdnNO3mOlcTL5FhsJcWPr9/Q6DZC45uSseyjF2cvZWGlgP8MGFAE90hYn/Xsm
EY9pEVVncQa0Lu85sScW1cmU0YU7snkmx6RUuJOvH8L7eR1+10cmwcIHI2F2Zlz6ENh+M/qE1p59
F5eJV2ZtjAZvAp/s0o55GmJ9rDMp+8ofRwST2Bafl0idyDczpAp8ftyaISnjLgYW9Eh+zR+Gbwoq
PKgFsrQjp4ecnd37RHhcOIFUhv8krNno4aEIRoac3f/KaQUUOtrALbGhsA1/B955+2W+InnyTzbB
2r/MH7jiOk/FXxXBuEy1OYlCwVscbDOGB9PVZqjR3VmLr3l99cVBEdwKDlnvE4rcdm7wiQcC88Jg
9kb9oTmku72YiJfIc4TTYfeH18cBESOtbv/YE/8yRDFMmdj7OieTLsoh9veCRAlst7SN+BL82H++
HapArGb8EqLDESfcncdQERpZnp26GRkHPhvQFslz5rTl+rce0m70kqccyYsONY1MBXbUM0fko7cx
XgFuETtZ597B5NCRnNaiB1QZPXj47lAuo2PexIKpJFnsVx5LfDeUZ9gvX442/uygQKEACS3koK+q
CH51MHovKdOFQeS5v+fnyNzxCUm3Vpdn3fvANJDjOAaUJE77brrVjwmeV/2UEbREIEpnuyColHqM
4p0BD5Edvt1jgqUWRoFw30jCSRGeR6ywlnm31GtY58yIgQs9mk0SxsFooK/78AL/vAZUNrIb1thr
gWC0jI6WkFdjv7v8is2bWUPUAkTpi++FzfriEdDH5ZB29g6JJNeJz4tQ6LtsLaYH0Jjxq5QW+oOS
akZUE+Ek1ph4JPBzRvb94hCEWxY6af7HQWMJjuZICwQmeCW+h20JzcIzJsyMWkSgriwSpEYZS0HO
QaA2CKyAtSsM4Djkzwy4pAkiNIPYBchxypejV9Lg4EMhpucfu03WiYkKcyTGV97D7+g7uiN3eCFG
EwMWSW0umZwb6hvQSQf6gTUOwr6CxmPrAqUA4iL+ZwE4A71C9Q7TpSCOA71UvJsIgkdI9ZjUyWN8
GlGgGs8hE1guI5omv6OgwBOik/V5FGgF8DejC+0VnRYwQ3EPha/wtgUP979M7Pgf9HB5BckVdrEm
I1OE+FapeGZNZkYMtX+HVg77C2fJhwEMntBQMZjGym8L8EERD4WwH2xbF6rTj1uFXesLeJJMhA7b
5bD7MYLSpjN5kvyHZgriNYZ2meAPpKWkaUs/rHb08cZqw8M7OeVGwHWT43oGUBq1OeiF2wbsREB4
l/V7UYX95EjT3Yadx1mzGWrzV8YuVtRLPTHiY+i2WN0UAkZpMQmX67MEVflosDI8fM3SbL/JUBd7
3z3twKJypdE1JQHQA36U168t5ohurMU1eD06fnTYs8YX4X6YYYMRgxshIjidr9PnlE/8+yGsM7KT
7oSxiDNvoi6FtTa6QUQcSFmQfJUK/+j3W5F5KgBws2C01ghUBw/eilXFQSVmCWNwbDzycDA2ctAA
tk9h57sP1sUT8GFiTMAue9TKTEkSCQV3D9QT3e/T+RGs8kKdwUZDOmJjAwIYrKBbkb4h0KVIwrib
doarZFABix4sF/TrHox5d442zBXLLmbL2ZptQIgSLQ2CUpF7IoZaE0EuYiy1+IHQAOozrLa85XOn
BVDbV8ypSKxJq+TEnYCTkmTO4mSy82ZCrMxWbDnqjDGNjIwlYpvv9Z3aVGz4sY35Y/eGqVt8SB9g
DSX3Bd6/I18b/AVoUUSQK+LJqyFiVCRaDguIvCIRHQJl9kLLx69XC3PPt5XSt1CTAv8SG7SHGZ7d
Euy0ygQdxAJHAPwKjgP+AaQXhp4ES4JtcBOS+rQiV50/tTlxmNpN/CVDpXRxV3gsTcP7qsOeV4Ep
khnm5h2ZCPeP6edRAIHmM6zAMDeXyJ695QRU9bsiKB1+dfNbBqgkygxDtpLzdjCQcI86FxAlxoPR
UsSEd/+YHMLGkGfI4rPhDzi/x1wB2FXuH+JEuwpOW8h8xAX8FGM72RnE8lmIrw36TGDn1cEEQJ/M
U07oF6YHcRX4FSbnTCBHUcXnrDmQ6BBHfRnwNuoGurf2GCgKp8y7IV2+DDy2B8CSL2bQT6rpMaXT
bUFPzWwrnnFBANwDAufLOQIDiE/GNuOa6ByCnBDo3BZArHxL5nGCY3NLSY/CU5t8ViSmsXfyTfid
DTbOegaBwqdhutFVTCW/JMjX356GYCQC9wQFFRwCwWkLFhJPCKIUVqs943chvPmu2/I64SOgHPn3
I+QcFYSK8GH0FVfNmvShMG1B0fJbpCUj3SHOlYAntQBMvyfE2ZR/SMPJUH5qIhCJIJ+kZS/Y5OWa
aNKUyDkovM65hZeFNTFXpylpIDcXTUWLMVVEfwssCF38TI+gGPw5d3HIS2HpYNFS40m+2Bon4OzU
7k9042hlUPy8YOgEpsEtAUoGKskEXmh49wWiBsQOdYDNgRJ/jkDnttjk1zmy3ViFvvyQP985rwEm
OID2y9bK+y0AKRn+ewvty4YMLk4H0vn571ADmGnUwppAlhPGFKgrlEP8bY9QB+QM3BS+FHM1A7rF
PAEIcG4iq4XbzTx0fpcdXps0NBMdkW4E4RadOuIOfIn957oye4JHCMWzGBaOL7lPAN9gkra4bbhh
0p7h8ChjKRMSboBZQFGCuIc9ACVzLnmORz0NIJV4Qno+qDcINpQ/CBBSngkFN7OvxEkH0ogygueH
gYfzxn2RRft2NfZ1nYBYWmoPEQvYICJ1rjCd3TW4TMs1+wI6Df4Eq8CnYPPiUt63GCusayjYzISX
47dOPkU1TD3psnOWTJ1+9/BRRi7OSSk0qSVRD/sVKbJqwZcQBAwTaEBOieEUs2R92O96LEVHZhhv
WRQrAiZSHiu4eQy06Jz+6XYs2LlXfE/MqJqqCAcFFeecl3wO4HGESqi9UH6QroJtFO2UI2BRfOh8
b9FVMXLvmomHbsFrssyIE+VSj7ABiFYFlRqPABHhBTlUN47fB2w2dBTwFHktkJa09Oz1Zop9hikE
qxOfvXF19xWixNjk0gyQX0Bz0qxE16AX3ymamBDzBI7VlekO+FcRvxVwMkZwbgHb1dRYIOydiBly
ZcykCvIwoUHYZLVcxwjZgJMbk3PGLEqexwh1WMhIzHrMU0p+H8R1eN++EoH9UfmQbew4r+0zOPlE
Srpsm4OCx3Opc/BC5JPEyAxmUcPo0X2Byncufk5Ax8iUABMVEovdimDBT/ZEqMSjz0OXJl8XUtpB
JiF6/yWYHl6FWEDmaO+Txe+DFrGLOYZQcR/9H05Jb1nOp0TweEiGwNRlD2SNDZwt47Pi8iLoYRjl
228RFMEOsyBETv8rYd9n8+Ck07Fu3X0cIcQEPDPZ1ZbW6ON15Nihq26VYT0pOUIDkonrxIwBL0Ks
ThkQqTaEIyCv+MTWjD1/RTokz5MY/i5YGYojT3UhaKk87RmLG4ZheM5VrwHvJECABx8VAStGWomR
FSQTENSJxDZ8WQyv8ZWwXPNIIbsgHnhDdprNRsbvqFCin5gdlbrEdkFNqwPG+sAkcQlGFWEfH2Ih
J4zfm1LB/0fSmTUpiqxh+BcZAcjmLfsi4r7UjeGKuKAgiPjr58meOOdMzOnu6rI0yfzyXVE3Oju+
V5Dtz+i8cAiSns6+qEbIfx1zQZYIuDHxKeiq4MKItUDrdYkKgjBvqRnc/+BZTLYFuF12Tmmfe2p8
PaGGch8OR/mCglL/ve+Cfz8ZLAp6LNzQ2gGZT21FHS0IxAj5PAwiwxg+6pFiDrR10G0qG9CkjTkw
oHpfpPj+FX+fvweIidWtrn9o769/iE4uwMCRSogz+/B7z2u4uJeYwJZFlfDWk6s1F8HWd6qqUHXQ
HEs3Jc02Agfbf7kndtgJRVp9vvymNYV08D9rZfqI7yh9U9JO20g6bwVg3aJDtwh0Y+/0PnRGIOGk
fpMbL7MXUaeA2/8CXPGHG0NlNDjiJI4AhUgMjphHeiBaZkKlJ03b/RCOBkZhgyea3GzmIbc4YKIL
X2u2MvopmQajHgrW3tA4NsiQXj5jCmw1MwrHN+UpHLS5zKVJgq8fw47jrKQ8gAhDJFskbrB6VOeL
BvATEvDx76QVgaSwtycUqJeoRvyfb4wzSWM7Zb9oh1SLhL1JPv4t6cVJmfp87KPejHxNOyqi6gQh
x+N1J+ya527aBmwz1kzyGZCshMFwCKsG1/Z0zldbvEMz+FXgBcx/pO0TKMuYRNcSn4UUx4IhYeCB
ThuztE/MSF+2BLYhVkt2QLbCSeewuljeVKBAor1spHw8I0ey1uztQfVeVODGyBu3iHz2hQ9NAEPB
uI32x35ALbLmeNTpvntaq8GIM2KpOqvrqH/uDvjroBJFKPpjfB9RjTRW1hCVj7EC2dHywmkJ4NS5
8qq3rF92IgDE4fkaYNkkJLvjWeQeDpdC47BVeoVbQWvwrYH/b0uSg0Mz4bpKOqSLhDeWho8xq/Me
IdbbgfeRUhIQr+eIx8t7+ah4HLphPc6uHNvLbcb7erMjZ4f7lVNpxTeKP4uXf3yeG6uzzqJuB4KC
tAcGrAWqBpctn7ud06Z9ehR4apbyoY2OuXOuHILKRLzzdb7EZMOPUrGpzowl5rroOR74RHkTy3nF
XmHXJ/FhXcblyMRfPWU7RIYK0RE/POhTzoKXMJIEd38Jv28z8Lo6Q8v1D24abVjK+czG/dekHw6R
rf1NCVMy3W6Pz8PFnu1+xn2YxuGS44gjSw90zjkUWvqU8WtNdt28dZfb0fIyf1BEJzim52RLEHce
VzPAWHn/WV2A/8jgCp88jDhpwZ0/9iMq6VRccRVkKyRhPJ+QyIoYlmJD2tRqctSc8q9NrmlruuXi
7tD82AAmEBxKSjZxZoDTNTV0tynBEG9KtAFJKIaH0P7rzTpE9QKvpOnzWv5TjQHsmkK9JXX283zE
82gfKzr4gDlrdKbaDJTgtUaVgpeXVoAAtVuSn7cnThR2PeANN9+JmOaD8qfjp58yeBF5wG1kgwzr
umYEe8LZdaJZyhy1+zvDJbH6zIpv9zVEJ0SFR/9otNzbXlmUO3waMV1Rf5cJyQxc7hl0+iFrkilD
IJ1IUj0Nsz3FNuiiezH454wLiAnnBbaKJvyfyl6bK9PeUYA8HMpfmSkd3THDZz+kkU+SXEyZb2jO
KVs58AP7758aMCcOW6+OthQkWRi5pwSFBD/EhFE9befG8hliMVvBgutsEA2mlohKFpjZ3KPaSTwQ
F5eLlQ0UtRdB90m7avfXv/uJLD7htaro+0XXuC/jdvLdlDEbf83ZO9Yd6C8uQKPDx11UJ6yLXJG/
mLLpAKARi1POzQpXHKVc3AdsO/e5IG5/B+FTTrUD0Zo7wky5nfViAirm1WHCSUw41IgLoFOjEeY6
De/VH/68I+W2ye90iZr4wSP+TKV9D57533XBoRiJhInwB1GBbHA4cIjzKUKuTFGo0fEynf5JZ6T+
YnY0mJSoPohURGKdyx2D3SUasIEwg5OL6ROm5bc2kbGinlzEdc3kmfjp6Y6zK2QeSsRF3f17ThC6
/WLqnMYyAbdTlOaQWMESPI03hGMIhg4GEchxOzaPNSAoQN9ejsELUBbClmz9NSuV9bbittpP0eaF
jT2DIUJjQbAwm6cwQw+gBlpXOIjvQxb+e1mH7B4C0RD1SQQAthH0y5k1UdPlKwLq31N8rcSk2dno
xWk1+azLM3kHZkexkmqXhCYP+vaPuHwkCF+H1PVuS+Ah9EE3uoAFcGqk/bB3HIyfPbtOZMZ5++Pm
G21XjrlDBE9Hibmejt9jc81QIVgXS9sRNLdjo0aJj2UdLW7ymrYhIr0EaYXXXQjUVIN3aAacQoOj
CDciVBbody3eBIf9Onju+0d2219KOJ1M/XXhv7n2zGp3GxTWQnYF5X1NkNI4OSEybMKwwaH4OPk/
hHULuXDO9yd5jd8DymNTBIcBmhmjkGOoW2kbbloy1TEM+tgzRWYX/VlzLsVv7Jpo+4XIRoE8yuDK
iOQglYbt07CaDTYh5zXqQvgTjzszmfNwDmw0SLLn8rlYfiNcQXUk+1hHNYx1iFNFd9J1p6/pRmE5
pffdQGhy0Zi4R9V3vFu6nRJwB6jLaOzSQz6tbFKrMl7w0PRuB/RSpATc7cdSEqwBbVKIjT3mcls8
pOp6gfUvNBDG8PLEPMY8jzEY+nbdWt0cNHJNUGQM307+XAEHz42OhIrLUHeZJXe35X1ODhWhS/QU
8Dfwo3SzJpzlHJJyOrlH1ahmDV65Rv+8ProFZngPPIDnXQtdlD4xedGcNdz2HaEt+Ti3GB/oCjAE
irCFtfilvdmNwSTZLtgt6BscHFo+uo7VeBmCKfZQOVRDGjMzmCikx4hI+Ak5g4W5PuWPdkBhXcQH
TPsxXbfuZY7IgS2fF0tAHYsU5jp8oablAOsdCJiErxm3SygAMvHkYT56hWjH2W+R7sDDXmc3X0Qk
TdpTH0c7YICdMHqhaGRyRPdAyrctGKje4bqBz1mVCDu+Bx4enzjP2yTjgsOMK1oPBHlMyoFgkVZf
3pSedwbZYS6hRmxEi6O7RUGAa2RiJkYqKFRIgACHBfvMhR5kkQtJTcjPE/Co+M6q/5pLZwQs2bR/
4M+hNGYdczaAgfK5WlxzyERm/4WExHJnrRnmhhloX5kW/gUIiuARkmMGaPQJ7nM+Go/+TNOJmpCC
7YgbEl+YTxvajrqoNYQCtYkGM+JTbbGyVOo/XiBMKECHpl8hNOINLr16cYzrYc0Kq/nyDOSISQCo
kwUnIVsVWDbxFD43NWQ0eGv4vdatQ3xRvsQcwucaNSDCyIs4LGuKRcStbjD7omoS2kEiQlAnMbyj
Bvk3fsK+KpjawjwGt+CzJ3BoJGhaG0mNcpYPvFHDPG4o7uaNgiL4sB5TAat6xJRTNkIOLx1UQuvS
57qFjPPCBi7K8mgYsuBPjBnk7ohVovPurU068u5MLbgWdohtLfqm7AHMu+bBGUaYe19jgigYDSh8
SEVMvDQzHTRw2rQ76sdqzzl/0kZV/FjgtYhvE4qoQThdNA8P/5b0yZIjomlRpKR4fTAi2z94/+Rf
Vw/vOVnGjrzuOHx4DOjhFP0b35oULRv8XJ4X44o4W8LqzYicihuao9ukTYoUwtGEBoMIp6iFYJ7Z
L8h9yOXHBLopJ72iGgp6D8lQitcjedVWlrQYqOE0o4dLQ9gZaoUc9pKoTqgiV/raCpFcE3NJPK1O
/MW5l+YM1eS7KKiKMqYnrrw8jsh+e5aihNLI4JOshsVw2eAAB/ljfqzQbYrLA7i4S/hzrKAGALYY
ytAVvw/bd58sCTufmeDQn402Bui+nHSOempvhwKj6x35FJEb/ULiWFdIwrXgOUIdkF7X3VIwd5AQ
JR+tkGi8mV1sJGy4UQ0qk93HlFkKHcu8P6zHP3E2SozKw3zZoMEaczusD+DuALKMf0TwTuqbh12B
X0IouaPHgr2nZa1SjGdzyJuLHxn3g1mBuYe+rzeKIGJE0Q6g/OPGiUk923NZxJ3bJ8WT7wPRpCTt
JX3ENHmlWgrMzx10gO0fNxSyJK5/LE52VwxNAa8CDusRb3fmV1g5qKBe18R3rJ8Bl9EAmASIjelJ
V8Pe+IYtQveUoR6TsQH0w6HA476icnTB30f6ZPLdYAAKqLOcFyij0I36Ey5VIFSMvPhtpixz1b46
89ccTa+2LqECCS6/grKtzeVz+nCROGNMEKmcVCKZCZNOHx1cKYZS/kmDx211ubqPZwQWDuqOpvyO
8xEwioP3/Do0WIGR5+yUPwpiHyHithkD1QjATPrjbm4ST/KAUHn8S+UCC3pSXjzDuApkeEV028TQ
TavBBnoLdprpCykweDQBn4CX6ugdMVMD/gG4VNNLBFDAF/Qtlxzc2dd+hp+lSWdtQKiqe51yWkJi
etwto4dHAwaBxgpDyh1daO6Ve9TaTKXjavEgrkBo5Rj6mAZyBKOagwXPIczILinbg9MBd4JeBcNd
aA4krUed2VBe51OOhJiMzLXOZ9RY6zboOaqAVAwmcmOYaT7ArAxMhl6BVL/cIk4Ln0Qp7HSEdHPD
3Fc6MNEb+KWYVIRwI+imFsBn6jO4nWNryPf9lEZ7ZyaSawfR81hgjQNYAaBGq35N9OlP3Pp86hsk
CKX9bfXcU4xCICPnrfBsAYgnbaRRFkrWl04fE9sHhyhKxe9QRi0yGOkh7Qf+nUvpSEH2T88sJQ3a
/kthxALZQ0h+9FD5UtskOqG45m2M0eN0xSrHRlft+8iw4GaCYo9dvY6Zo1G9yEHjf/c5AfmgYEjj
nslrdfHKxSeuA3mKitnurlaKeCjOOTMMxAi5+4k5S9HPJeyR3xWbGD82bibrPtb2bFx+4YkjyeQG
/VzewzbKlt9DxUnA0E045TaqNh3XsWxZrPWkR/AD3Bd3+qUSgfw4jSi3Z//u4UNHa0pkMLFjzIZf
a2BaW1bXH3ne+IauWkh/+743QrTHAOHpYbP4rNh6uJM+OsYzzHxc1np7rlYELaIRUd2fgzAETDfi
IPjuKVZM9LFJUCjMcaCyWCcqkGnSwy8ghiXp5r7/DG5XRAwAke17DAz9QOEx4joc/dudH3bpy3ul
R8CTfY8Zzy06R3z2ewolZfe14r0Tv6DwrOqtdUvyRbcha8BtHCndzjOmBBaVgebkkShgtZs7pADW
wKdXPAOkZqkMD8A9g8+6tT+4hVaXj5dNuH6cvqvX/htsN5Lh3oTLUSSikIBeBcr4CjoLcBu8ggcI
eirrToPFaWIk5EWQ5DlXEJx1HkEQb6c76M7b01MuyH4RNN4zLId9/xVsPWVW0Q6d9tjwhgN/Vcfy
iEalfxphuAsQnnv0XZAvOZbdygZUotwPnFGAP3RW+2asONkRkmicHwmrtLKNZtr5vIbg/wXl4RP1
/sCFhj1fm/QmysGgJw4T/uEW8s0SubKenafPLsuXu61t2X+GSDcO6gz394SwC4XvweSqDZ8H6UDO
Ci5AZGC+PP35X7vxurES4hr0pJdF3rsC+fGz5Id1SbdDEyiXgA4Z+4NnJPe4ctUZv5strjg/4tvf
xZGJBLPuu21Kuouoy/FvoRb1hXroZxUjnup5RccG79JTc8uh4ZfzvmkjLADp74gIMzo0bfSE2Rec
+ShxL7YOhIMkhVZWWJMSkbPLhzIoRJLDqwj4vhVaiOg+g/nmnu2sPtwmEil8IUxnjHwRD/tIvvHj
75U+/Ho/2Enpw/4Et4XKR03EQ8XxBB5B5DPvDyO5AV5ucIidZQIPLraKnK+zr3R1eVtURioFFL91
+fQq1W+ATN2H31+xxoqZqB17Lvq19UyMkRTeWNdoXGcXD2Jv/fMz/qOm7019JiXRhlWbN4jOou9S
jhqPQMHYYBtm0GVuJx4PkasCgMQ2sCCvSCQzYG28k8wGjXXOsSCUoekxKPngzCCjepqNKcxwWJ6Q
S4w1vLIRqqsUNfbfJ+ZlO0V8G25n+D1/k1/0OVeBPienLZTWg6SOTDqF8+DhfmMeRH1ICbz9Dts1
eYUOWn64KWASa2POPqQWzYgiaeDIkYxj8m02ZRa0HxRSCCgxFaU9/Ng0q/wcfqX9+k/7tblFfQjl
Paiu3TA894fNhCbTGMsdokZy1KhdmvwsDUPR4uHz3nEQTswWTyOp+zf/tfrYvwh14GI7hPmKMDA5
1QLjDtw7B5w70mfgPJaBgwWwj4MmMEmzvjl91ByqhUG1c4TOlkb7T0SqBkuMu2ke3kDC8brh7DFs
XQ8M9LWbryRCRyT0V8AoX/9V+nzcg22cN4724l/s8gSkV+o20UvoA2evmeK+5he2MgZMSF6RjDjq
WSG7F3sZeVr8ImK80PTBGJ37XEeAp48/0PlczlGuXpZfl9YRB5UZ3dp2BoA/1hL8sfn4SpgpGmh1
81nJ6KB78I+2eqqIlLCFFJnpjTDjb9BdAhnBOg/lindygEGfOArFbhOZDorvRibGVLUuGFCx9XwJ
yydvxdNilYGD8XyhcJITCiU5xl7Xbb1xzMbBQNqdXqCqpdedKkrkqUQUjXnE/BdGukVevGuTKtXe
zgXE/KCxluGr7s6TBqPafmZWPXuzQJAPpb+3SAGXdvIQIW7+sEqgCYZN/zNWlwi93skdGnuk75Q3
v/gICiC73YNEiQlfrRG6FBieQS3ovKPFAOfwv+A6PBAvxaFjFz2W0UekIswehJGSkfwqE/RiyNnQ
TeHIB0eV59cNtx3VZbJG8vezvgG+hcA8qS6ada4ppU0uLSWVmbjUokF9JrebQ5nhC+MqQnESIYmo
5+rP/rgyN7mvO3Q+B0zgzwT757PB/sCjYG6ei+fixtIdTNksEUZ6g8oeZjzlX9twa2DKp2duUBby
0ed/D1/a1PE37rnXFY+QEvKRC2W4ahGE/GAEp8Vi1h2IiQKFPNQGzeqX4DMayZGeFrFQ+jeeiYpw
mi1uWOLG17Px1weNESY1u4OtsZAEy1t7SrzPB9flndTugFaxJOeKwXYjgCE4uZToCfRbljFRUmPg
NhtzzhG1Lzx86VSE6A7H81O1BnSVk5CA8NAnyDCULVjrEUOLaRmEKyTEjX64Xfj4kiNKRiko75MQ
S2XbOE9+MScvQVEUjC14hJhIeEdBCkmk3aNbZv7KTt1VTB6c/QpD84Z0L/7IYKqHVVCThF7yN6sL
eSj0jLlFcQ9LpRy4b4NKRU+7eg3nFGgFM0QGA7+u+pQA/ltpU+UMUFA6WNqJKCItjjg+m6/lUm2k
5G5kQc6b8gkAVjSZ6YbdJjhf/O2Ohj9gfF4ze+EcrNbBrRxpeBB46EEfQMJC3VaXP9TP2+ENdwMv
DbaWewZieo/VtbjZRjJY5D5hsSucwKbYL26LbLIds5g4KeOtw78oIadmWzucUhw90uG6rM5MCvrN
6y34tfrMo2yJAckvHTladMFIP3wQu2Yn3qgq0NxBMviTDt/z9nAl0ZYQtSflIBzLT4Q7awK570s2
+Z0E8ZK/GC0Izuy11nYK9wq4L6w2vxk4Ff1/VFHeREowE0gb946V+n+BboWdDAvl1y3u/u83eVfu
73bqZXNFtU0+Cv7JhH3BaV/sWk8KKwQ2YA24FUOjw55AXN5Ymv2m8kRCuEbLMeIOQD1Sg1mfA7/v
4rdMuJDY1ejFyUWRG4eMyxCze4+1iEmAacvP52oKg+19EJKiUj0/4UYN5+3oKRVJREnEOuhknyHD
JKNYWiHUQBEGEHDGRgnKg8AGkzACUU0k08CvoichoI3CJoIc2XqoQuwN0aakhHoI2A0Lh9vFla/E
7ep1oqNHsAQFlyT4WqG6IAsejxlaRZwzVdRz5LEJE4UdkKtt2AW39L2SERfsuaSRjQowjU4GUQZi
E7x83J+JI4z0pEVOEhRc+xFERXAt3HuYaFDiIWpB4CNZVIiRi8y27d6TrCf0WOZUQzJEgiQCocYp
98Cc/FSIuCBM3ywU3gouUxaVcOgxPzpOZXWKIqJ3JEoSsawEA8mNEoUUbC5lFSv0RWBYJpIzS+Zy
xo4G+b/v/6IeF8DwVrn85NWkGfO/Y9sHDEbyHErMkaZjqwRs7eSdLzmvjEJJD5g4B3nuO8bPviKp
kryBLvjumsSEI5xfu7WeyMPi6ifCGlooK0vsa+Bu/aGMHAwN6o4Pl0QIGhZJUAOmHL75nElJ+5F4
bT3m9C8NM5Xp54einzbK832Xj6ErwcK9wQk3NY9mVE+KaTUtQyD2YoQV1ojEVqevs/A5lP3trEDY
kl6n+dxcVwx5f7cQYlnzi/PH7TGbVi6mR/8X/SZSqB5JDyMTHZIB2xyCA2S7DBG42icDtNgBd45i
bw77JFQxSXRrHSnKrBwq6e9lvwdWd8AXm7xiIzEmlVvEqnMb8gxkYUnKKaufyMILMUQb9OV18IHz
XGWwWpL/GyFOm5XAQaJ5+deSHsZfXp3z0BzqoTK+x7c2ron0t0yCTTi+OTIJCF8MiqA8aavBqicm
cEie1TtkwoPTwFlJqFfrMKahZzj//32d5sC1sAMfJofsffM6pNqocgGRe0vdqVfbMccaotLnKdfo
oqSbki1MQH3Mp1uHP5xw4ZI1n/l5/MmshgMybriYoeATYiMutZTSklqpo/1Dybe4LeqgxqpP/pv9
2WvTWzLAKmYklxE/P+qStD/C9qTP8iHFCHyR1jkPGDUOhA9XFyba2SMpiRJ19LDbYEMyLYEmgudN
fvuee9/nSbHXhwYWob4IFnx1Qck1ECQa2RzI5fi2MIefoL+6kuSCXR/jH8W9JGIlnE2flflx36cH
J++UcG6gyviVNrd/81TcJd0X2MxWFxdYbsa+v45jL/7tX4R9UlAHlfqHr8XujbIFpD0ELekzF2gJ
0yI+ThiTZKxa6tEMBww9nG5IM+d9DgD/ech9JHq2ufkQ3ao6XB8YP+RVxewG/ESuq/cG8nySzoYZ
iSH56v0ABZ0ivaQYt1Ymbsse5Z65Syovl6NJ9vcLDMIBLJjm7xGsC0SLc2tyD+nqw1YiOxDOwp1T
hSq46TMyAHJka9z7I5HxRM8TL23D7f2zV3nrR3XUrhHnjAa7T4TLquMWyHEDD0Tj2XX0QC1BIB0c
IOAB08hGmWEw3ef+h0TT4lziw6TJDm0HWy8SbRAPNoOaLHInYyhH4svjykTLz/pvsvyIC39RhN89
lwS5jsU7rY/6JbnCrNFAjK+Vq+k+gy9zKCvBZI7l5CYoAbE9DdfWWT4SJWqjsPS79dsjYvl8P7PC
SzHbXGCkKsvAiUJLyPiLOJDTI5v3ksHd4S4rHduxAhNJEGfcjnPQtHZYOkTm8eTQCIxkPpjih2OP
8zmMwRn0jSlWYYFoxeFDQmsV8Qhk7CKYavkc99LxueYUJ+j15xPN2ObLnL6MT2huA+5WqurwlzA0
NX/FmPxjPGjENUy3RB+PJVJhufmLKns1Unb1USZ2Uez41itVTsyb0tMuTPGO0vIKAMPfgxJyxepS
x2brt1fnu9+GzBYaiYs9v9kQzanM1Tm34Pv+uld0N/cvwifIHYF3mVevrSq8T5jmvV9IhFy/HamF
I8MC8Bxwi8UQ04jhioVjqHbFZIgHB8C0n3zmdI0xOH/CgqW8k2ELNxAvX3zYWM92AyJOhvnTFWNb
Fv+4ueauRs9CExUEP6OYBDTnyonOTnEwrfBfwa3QdfFzmx00zo9fY7Q4Y3HsPAC8LdA0ddM4oMkF
nZRnKLULoVuk4dI/wu4uz4nTwJsBYfbClF272MebZR+FIwmCSN84tTFFhH1hA9hOtIH10ONtAmeM
PkKG2ykDQT9mhzYkfsAjdOTByNRsPVR8twC9xrgKZBxF0k4XDBUY1lpNKpTi6NtXt75IOtGOH+iB
0Q24Cn5LTl+O8s/Uxw2T5IZ9t2fAwr/BibnXkOoqIwLqcRWUNlQEwhyEyJKaIBoHL/7WyqpBqAEj
bpLE+u+/ULf8Chaap+rVtU+Y4a9dqeYM/zgsP5JgMj4I0wM/CAQujiiAn0dDiWVsBkTqZ9FWP8lj
A2wHIRJlCLakUNExzDLEIjSYu4BLEJ3HfESYYmgAShPXy+M7giUlLnBYEzpwAZ0ivUWBZb3EGojV
fdtg6QmkSbvLak6RCyGxNM5KrCeSDaZqMTOMA5NsmI0eZxW7FZAOgdwJbLuRQnlBBpUu9NJAjGzg
ClzFWC+CC8SKCFf5Pz2PtWFg9Q/6hIR5zENEviFw0dbcK+iaaVCgDWbVGjLDwNN2OYEV0yiGqvWK
VaTcozJu3C3+aUvjhYkWsFRba0hQwTIniF6E38OEkcxGxZoZyyGAb9JReMbVE1xxJGNChVQjygih
yhD0k92Gj2B5hWMSasWfc4XB7M14YLHuCI9rgf30F5xuw9MVl0e7oE+WMkbMuBOu5hcoVgREO67G
Kw35POSNZcT6krvICJcWWgykyulXbN3fIQILrh3oO3hrhLmeW8UNtJlnFVPSQ9i05HU9bHatO6mI
qkJngBuhT2f1HYUIO2fUs79TEMkUi66nnnG+yF6fHp8vFx8zumwMzNgwH4cHVK2EdRVWFOaSQB4S
J3FOJ2R34lSRg/1raE46FzOoU57uHsTz5I1VELT0kl4weMcE1MP89bbOI4FPxon60fDoPoWbLshC
NdTHxZ4aDTSj71CYmZU5KCxIa9tanBDam4Lh5u0SRgICOe4nzQH8LXnRa8oipr2b8/ZBZBkZS0DQ
p1frXaE5GMUpq9cJURIAQ84lAkc5Ge7c5J8+RCJtkzd18wT8KmZfafStkq7nDg69Q58HphYVI+w3
t0bw7R/INYKOXfnuAaxf0DMjweRn3V0RXb09OmUUSFmT1Y5HN6qqidieSHX+2YNDxW59oYUgqS4O
TtG6PyyfMTKfD8o8kqR6ruihsEQhBXoj6Rqy8eAm/RrBHVczvyucr6IoBkcMO9egxXdsy2RgGrCs
LvnvLQ+T3VOpynAVMDRoQs4nh+enbuP24WP9kmWn6B/fclS0K5oD/iCwPqgR1x+u/HBx78Gsv6Xo
2bk2PmlSA9nB45cpc7ZRk9u/YV+70Z2p9C7uydsT7Bx2rMLmGmCVIbg7TBAkN6m/6FZEwgs/u3iJ
a4Q3F0x7iivA4sznXOOM06GZYekeYb7AJV6paUPJH5k+BDISEkm68J84z0xLcTEFwcWCTmjMLziy
XwuT7//kGADpWz00h2kG4LG2TtJMmZvhJe0U9h5q/4AGuEaM9mXyXKhHzZX9XuL7bE0R8yEXQy4S
X7cXkQ9bDsnM5rn5htuf3d/CZeOMygPU80c4obPwOXN3N+12x6HGjrgWY4XuDxBpwF1MvjHqNAzf
YBWCVUDXztC7opxSOC7Ly/z9W4A0fC4x3kKGLUx8BuLYOb3O/Kt65tzpzXiXr8g7CNrU0tIlYgkq
/udlUwkLN45EwUTzR3ozWtNJjk0ey27yGUQkaCmBfLwpwRUpwn0+SPVIWrYIACC3gJTY43kSCHRB
VTDqEn4qYw1fj3naAHliMHB//jYEa6l46e47wWUNjta6BfKHB9TVJQXfevjsr2xYFJ+IAqkLQ/xG
39VzncCMtyMtL9x4c/dt0hj63vFA8QewlfPPirbTKdVjL5Ill4ilpF1du+3uxUkucJeWqIfECjWs
2c9FNSOVjdBuppwJYpI9OOYWkVFiBD2e1RJewS2/nPJ8abfTSC3D6wASM6rn+Lhz09Eu7nuUiaKw
Bgoto9j+it9oWEaY4z9A/9bjr/3acEdErTX4fj8oEkCMCDM5shmUkwxLFJAfRmGuKZun3Z5MQkoR
Cbh3j7CEEbMQpnQDFh15DJa6LfDVXMitZWfP+4fxlbX9tUH4URBwN9gXMzZTgBJvMH1EKAfqVHwm
RIR2zo1kcrwSMAeKQ48VAw4/OWKGHJUCcxFZJVx1sWqOdTrF2T5Mp9pipyMJ2GoJM54+TJFi196D
bkcViPglVKRvh+nK+MXVsdnVioNNv5ySuUAShzBdi08xc7kCWTu0lj6w+0oBJUKvDV/sVpgbQKd6
DFp2USXGoTuXpBMhJVwXzs8BscD+LcT98OHc+krMgKsjGMLkAvL1SYoEJzeSIYosQw6H6W0PU3t6
zNp/QsvPqefckf5AGfP71/Hb1ZEfCpUEli/QCl2PwJlENOdYDhWAZMkGXHnjEMmI4BLnlEL83ufr
46gKpJgoYJe2q2F2ll6Q0OQK3/3MxNlBxk2QEcdUTPGC9eYSKW/YyJDlHfMVQXdDEufm2wXRniRv
MQVPe2EkR4F2hFD2iM5ZSzxQ4D3E5DgyOuoFUjMffNTfTmpvELyGXx7Ou3cVWYh1X6Qa1rhJGeR0
1e8RyAAnySh1I3cZ3wwsOOl64YDwaY565qYVjJonrRAC4qUw9yLqlx4a7+cCXn25KzHjs6xqRhfK
MNdNgD3CgaCuW5RHH5m02+/hc8AUE+Znir8SQgNIw+9hhXOwVeGe6Vm8ABXtKBU0pN0aFumXgozh
QzLmdF+SRvjeV1eRGdywAFfs3hrOP9IJJhnJc2sKBIdvX179CPi4evoS+/sPCA7/e6zuivRFtk6f
Tx/kVAEudsolHHKqTqrQe9u8mZucHhRuJcwjZsRGoS/piKR/7s3yGQTGxb8B6LPd/SzQ+mZKzdpO
2kFRZ7Hi/mj4K5eA8XdmbvqrgD3HtVuMDJ94Z1Zlt+SO+mYXERo4ESOLnCS5uopDQlfGrZRYHYqA
+TxQfbm5C1kUPlxuyUzvPm7WmEGDW1BzAk7/7t+qdRpJFrLD0jEBKGCLSU3ac73PJpd0DG04f86V
demcSNr2CJzoA+g/uSFxeROv7MAYfea6C5hDjYEtMYRvGM841LahiG78xSA1xuiF3pO1zYqdZRNB
7eXUhPrl4hG9ae7Dj8hhs6VDp0PUUfhFZqPKJa0YnLFBgLF1Sm63Y2wrh2L4N0VLiS1rSFoLTGTp
Z9GTDCgHDyiyanlDRCnvxojiR68gcw5aAqwawAdNXY24EdPzmKPZq4jpug1HwTtCHTyD8Qi4fDS2
kb5dwqCIJUX5gfadrKOrrw/cCzLH2xkhnrPHheVrqCEWwBFmSG+l/wmfdp5cPPLUfcW+/QHv+kba
PyCGm4viO1NYKBAZcyMRkuQi+oxuToZ25EtSTj5C5GuxLCPJOR+FVQLRs1dESFr2pI75xYQYDRwl
KHT5GiVu0mZeT7PM+cJyf/2GH5NdediXw/vAriCDthbAHSpWdqlIh1GXvHvwIk3NAwz0JActiXjA
INAXEggtJwOHPygRcT9ybC4zy7+Nv7sBMjdWYCAvXgha0vexmTdjNRYXsai/e6cf5LwJKHe1gIsP
cJVMTW4E48YBidpRGjOm62UB42yTPTDEVwa0der2dVKPwChvm3x8GeVDEgjn+RHic2SawevplnMD
Jwbw6QDadtqLHuN889rx17+td/ghLXpMwNd8hJ0eupsshhFdH/eHQzouSGXjkCC2q0YPgH6fcHEX
BwBdJKUNQi5Ri6LHmggmwHM1ru6RISWQhD93AAxCjM5SA8XMvPf8Nf3+RLJzH/UOETkrMuwmn4TA
RAp++HE/BCIBsTDFzPCnFI0TaKrDbottvyE2B9r6Rd+m3bsQ2o5mVhlqJ+NrZesmhGf4uKVDV4vz
tTO2kgNy6LFGJHaGJrX23ueMYib3LUzRmPYpWGnwGeLExWEG9bN1tpifuDysvwvCpB+v8Euw6Dck
1C8DWmZCZq7p2fKp0QK+46h2d3jMHCLrbYK/wTC+xPnxJ5VVyzONOyblVfNNbmgt+Ca6qCDaErHW
s3tUu0jOAz36TgHJWTbzEmrRe/48vopzxfqebgo9YsT43d0ORyE/++svO5j7bVwWInhwcGrn5orX
mx+6sHt4Bvpw0nxVW+fgBSWdoswetpiJ3mk3r+k0u/h0nJeG37ehAzC8dNzAgYwPHVHtpeRI0PRh
MeUdFIuObGd99QDp87a0JzACTlhGYyGdzsgIU7027NuP4XuoRS36a/XwtenPcBZX4qDwijaAp/1E
SW8kNUy2HtMtq2pTu+q67xdIku66xf2G19GsZaxfEP4worvtYSD+su/ZnBk+4XreDs6UKXTeHjrv
qViq9UgO2Rxk773+uFdrMeq8+/kWEoktsZ/szFQ6NAftLxPhb01rvYIi3gavjrYkFen1wZiAbUt4
roYyvCTyCrs/6Sfy5IbslSwFB5p4CeRcdFZ1Blx/0MaKTVp32rF/Pw8SGj5IGNsDFDOpsaRoWybX
Y9+HAYZb64GUl85oQfe2L4WDRYNt8xMoms3l8+OCT2oF1gskFMzAdAaN8mQLWgIvjPuZKZdzobYH
6n8k3dduYkm7BuArQsJkTklrkaMx5gQ5gsk5Xf081aP9azS7p7sNK1R99cbG81FZv1nyNrqK44wg
N1eRBmDRoY6R8hNaNvyhm2y92gp8NxDe5k3cl4+P6obA8lBOjtywY078aynJNnqnaSk0Ew2qQe9h
oq//4pCt7nrpcS4+mgxL3k9rRcILPMjDCITyjRNRPro21LaWztFyuqmoz2pQ5JVedTTTd9F3aJqF
idj8CuUAwqxD+7PIAv7y49tfwloQiLx1XxBm569Hz3GilF/ovDp6+Sbpcvo11eQCZZgMVmaFcu8X
EbW+8U+yyactQYCS7jWBP34/vybe16/bH/aowHFxZTYYF2KZA9bexuKV0hIR3zNaSXduL0xpczV5
xcr1/VxbjaUwrvo+IDErXSb28PC5tO6JJijWQ9q4ENS4UHu4CryTDIUGwk9RldGqUhjI4UNXVc2a
QnidOFUzCfEw353vjeK7mOdE3ZvM74rkYdGMCnIn5pVOpktOwEFHozH9TSCyibKGNy805ogMdC7+
doelVfLk854negGGZrAoEQ2/vfstgB+xwKMqt0O5rUWKfGdk9KtsJ6higTWXhnQMiXt8hcGxl+wv
R2ffR1reK+NL6EPEmr9eEICJekYY/5x09zcX21KkTTe3bf3l3LyLNve+tnMsF3dani646LIEFlDk
q7Xx8MY9FPP5x/Ca0uu8cuuTQIoswEqOdtXC9LAvw/nu3Yr22THdnv9A9w76pOvmWB8heRl4hsHi
TyPuBe3nVGnAGULkJdqbrhkG1E4+zF/Pr+cXa4GMxNm0+Zsu9zmnYG1ZovsCbX4y8mvfElm74hg7
4Xhgys1JXFpG59p1Qqy7bS1aewcR8dJqQClAWN+jaboyi26E4uOs2KyQ+f18R/2WUOg+b5XyjhL6
V0Jh72VowAWaxbfmncuWs5iZCY5XnX9oIi//mo2VvpJxdmdTIEiIWDnX+uRpDGW+QkNSkHwTkGsY
bFY59fKrj8WsrVaFJBlr+ygTJiauw7vz76Ey1+UHVw7RN7Pt19PUcqymPRaWmrnmusol2zxSFpjK
U3ulxhX/m58Gcon+fpP5sqKU1Or3aNKROjWLE4XfhFNN8KHjYA9G+2wZqvsU4kJ/JdjLYRZOpfVC
1heBt5LBArVB2faaAswDrzA499CFpF8sr24364YQjI1uLUcEhtZq5isfXVqyqUdpuLtYfNZ6O/M5
KsTCa7e4pF19xsWdovOtFSOwTNgY8qjCbel9GxORsRTbiuousBdm3w56KLkKb+tXn4x/TU610gjJ
Ajt9Ltv2orqaJEPIbQMco2po0zJp1Zam54SRrdBRMElDzFPjuQ6y4JOwR4/IodrWDFAplKd/pZFz
UCRH3unvHsC3/UjFAm2jNT6StdwWr5TJl7+5D4GzeFQwd/9eqtRgxWtii1zbKWMyhcYDKUEnpelc
9e2OSDsfp5u3V7na5VNHYSo4GkjrJGv2BZt5pjcKFOXrR/dMVTh9QurFUnpTqE3jYAbjPxSIfeDY
AyxmUU+EAJLt5Di5PFDdKKeSO3y/NoHIgqQ4aVpXcoyQ0kEGkWiegb6yWtl4fRwhVZtofWposLkt
G6dH+W/JAXzwXYrVOwLp6vRG+J2ilDlU0hyKu+bCe8xUHmUreZjKX1VSZnQHi9bXyxCkALionjvH
6nshRso3HrXXSzz8MDSXh7cK86rkXF33USEah8XsN195TbtHs+al+Ssvt5xpdhRGVDMddAD9gHpf
AN+culf1FSRcvs/ngnGbbD3BMmtNlXfi/HGT16wVhQ5zHTagFJ3MO03cdVp4y3wWK4u2T/b85q9z
QH6+/ztCMnc/YdGbTjDLqP8OwWDb1oqQ9VXOOKcJuUJGWkN8gGxKyrMqyTVyjHs07l18a8RNzfGX
ELkAEwhwJqxr1Wmve3A/rOOlA6iJEdX65IixVA+Oj0MqNgGNkg6a60+hfrVN7Hwo9ZwWMvHswEtO
40WPvQPuuEqS5EYiuNLwNvDMsZ57aWQyNZQQL8OLGiW+hW/xI0Gm8ceHOvvcDO8/x/5hyINH2wag
DaUz8wpYNxZ70vU6tA9ORFSuIwV/TdfXA5VIV6Voeabgsy7B5cPZQms5JFjgQHSviUip71uioX4X
70RJOT5pi2adkyzosGE4f837d2osvF840QGI1bTdcUPAge0uToVJ76U1f9HGGn0uXrkBhOM+Gpsx
Z10vUd9OtZk18y1jNbKrHqRV9qfX9JewJRYPi/11Yvl3SFvUHVJc4mRjc1Dkg7Gwr5Xr8pVH2QkN
3CRHcHeIuEl6vo0+hiB0fwi1W0VnNgrQPqgkBCJvXXdkl8nAmrusGac6csTKpH2v+UGmnp9m6ul5
4ByPn4S0fGfrLhvKPrpThFDcnWNVssLMvJKwdFPRuoamqiTbWVuvj5bMVzI8S19LdR/vs2jnzKLH
czXdbaPkS3Q9tOf7zlmdMh+41eYSqmW8yiFiF20Wgr8ynZulEVHFEvg3LLrV915hOkk2ksn2/dBm
oh3wf63f85bOyqJCnEC17JCP4R36G1A6x969dRoXu0vzbp/3jgwuLwp7UXVCf3PASzpLJmuLAat0
uRAHPzlMqcaAzNcmc8JcnxduwvfsCU96WS+Mev6UkMIbidVfZYy98/4XwENGxqoDS3kQtup89/PU
5mzQcVSuywNuCgCvbCJBZhWRyS11DD809J0NXTxVJ54nXtRI5udUsff68wo5jNe9F2mZxWjzsaJ0
FNH8qCUQ99umb77nyLJ14uLQBZ7TdZkdCWyD4dYlYm+4VbIm4Uc54983gQaAdt1ulas91fuJgjSN
3RcD7zNrFLogi0Mgj51V75NCvmyPzXb9oRkPvavwKC8gf1gQJ9dHjen8mKm+5OsICbEKt2Ntc6v4
4fmhBN4vf92dJ5ihShojHu8cEV28VGzWqAzv1/PUYDqfPx2NK7dnuyiUViqkRcd6T2CQLhdZgPI2
2EbOInmq4jsMQUXoBwFow3+/ZGpyKm5ZBZGBXUQEPt+LvbB/XZWSVw+xNItq+JgiQG/SK+wBh2zJ
YjF7PX+x6ChyQz1sxlSxjPxn8Aym8rbtGVFWv8v54KWb7CNV7rjbXIVtaj+vrmQCHweqTfPls3bA
SfreSY9ueBJGtWKF3+mFoRJA1Vqj0XLT8xeE0nFQaOCQ6cn6uuJkuNSkHG0EZpQXLUK8AVwFVvov
0U77EnlEe61O01C+GV6jXy3REYv0u2exlJ78HSWCr96SnZcuAzaIN2iOT69XIsVt62aE5bwK2jAG
kJYBvhir/qBvKIboCHP0WhJ6IZr92OBVmsy5gCicJFocmNrnbz68brCDHKxUX3VpCH2RGZQsSVSi
NCuowFlKv+KtcZ0CH+0u1aQM3XspDsoJCPPPd43FOeHHQ5j0bBrS2lN+XkWd0bkWVjcpIcdiIzmF
hqZHWRyeEb59+YQhvOvC4DnLdW6maZ9N9ifBe91PTvRCxuPuN9jsFq9ScbKj619TU97fePt1rGQa
29ZWcNy1Nkm7KdZi47+X0DhQDU7vfGkxeppYZm3h82E67fAamK5IFTnzbPwmmuyEXs/ZQs6Q93zT
5E+7GUCN1iJvzUKLWr6D1q1CSilDH9xZcim762jjI4bSMojF4tOxrcQYJRlt/1J7MQSlu2G9eOk9
e4dZ2VRyT0T396sc25a9/Ljp+qW9dU1biXyw7/yIXiCtl0wAUtUw/iWpwoPldh5vpeZZsgUR664C
RPannXXcLj1q+b8QmrD9a8KA1ywEokg+V585qSiMJk4ycLRcywHM3+Gihmp1+s/MPtLTVDB6FMZK
TlZvmaQK0/CAbnaVkNRyra8KtcuqnUPp/YsvW0RzMTACWwrIjYOG8Lu1P3RfPUNknjUkwHtylSSc
BzuPJyvsr9meEIT+LRbdtmsWOvZeKy3v+f977ktvV73XQqCf5b2MCC9ixJDrbdGTwEmOBy/Mu143
SkbfoFgXv+RX3/jwZmVFBplPXbea2jGs6g2yHefQVGx5bBdKH/l7eaGmGOVYSVe34ieDF8B3sz5x
qTFnxnP9Ujy6HoEGuMUKv+See4x2PQ2covz1NRutncZqa0df91n+kUoSZcae0Njgbz7aB/N9yFQh
KsiJ0+FAlyFxtFoFAIBKdPM5r6XeRDIxMmI7Sqo0anRFzvw6LFJiBDJNUWN0UXF6GE7e+9e50pDK
9d4QOyX07v1hnD+8PYX1iaKofoBxhPCSij8p3NjttD57j98Xvwwq3Uwt/TErJSdKpo/VfbP4mkUr
+FeIDXa0DGXqiBuPgo/iIxM/mPMitjynB+qies7lkSyhFd6uVtAYshDbJ/dHxRZYbNvI0x9V79W3
VdSSiP/5r2jcOcPZZ/8K71ikBcasf/bt9fQaicERl39oCuHCQzr9+Y6VQnyf7kH9Wc6B9v7ngKEC
xl26RrLlKlqmanZ6oWLi5trcntaQhjMQHxb8Msc0sWhkPrc/fg9BCyAjhGG5bmf+GnFW4u3eLCz7
L7NqILSdZSaEJB+Y+kIbrR0fv9atezekHSueM3z9a/nBsAyKI40RvPSM9guVPhb+YpyhKo+3k+f7
XRzZ/svbHGn86/jZJCZkXxzv1L2J0Ra5tHpjOGyGdAVvRRiE5blOTh8ZN8qwuBhlou9tOwSW2ZS+
MM6OYuTCsgO8fpIB2il9RfNxso/XmniaKvoARXbcqirAmL8x9vv6vn7YSrwKsUOSck7DdDnbKBRp
KoDciUYBPT8pRotUtLvKCcqCn3bQlu5NZ7upsv2gQVdW56HNj5bt3wfTWBJyue3fXzMtgqIqrLDF
tHV3RPhajc5jGWD8ZssBI6z7fSJ9zdWCVUh7LssvmUKJuWbdgB/jNpISJNuH7h/LbPMiXSXTvLZP
3y9w7NvoOt33C0DgN7XnmJ9e7xrvDsSWaSuSURLRlJycxcMLCVyWM3y1n6fabVJclM/jW+ukeQ4D
t46R/8O7B3RbKsTHYhm4JkujoFlNQENWoo/1ABT0lgKWuTlWZINxkA8hb6R4UEdbU8MJXvykYx9v
d59/PL7XH+N9TxFabfRXZWtQaLuoZEv9ZEmE2LE/DOl/uhHKAodpkn8dG9VOCDRJfTjbVekkJd8n
Shd/VDIFbWl50dCkJPHFkwBdMGP8ja9fc2d+Dmlm21SwpphoN2NgitAdc9c8BZOseWZ2zjeLb8yi
yW59qheLpcPHpYNvn5mm8Y3+1GCVlnaWDmHoqVMNeYY2P27K8+a+t+5Jxp4+m58PMQdpxXGbyiEI
3Xzuv6QjyY6QnDVUzkzo37ATym6qBoJPr4KWFq6QCf6HH7ZytmTNStcr1nxbWb6f4YDB6/usH+vL
EVHDU9TPmiwBVV57tpzIBaxVn/Xd9MpuFF3YVvO26k9k/leGfU2wew55JcNB3EEPxLMBeuXfC+Uw
vZyJEuaxk5iNf4WKXqvu2lUDbyl2tfmpGrg7//g3q4fzzk3PxF5IVOdv7lrse/nYebJ6PSD7bG+P
/qO8H71MZu2/j0VvHuRRhQZecv9+RQdIwHibselUhCCXZyPM3oIzpvEXpUFh9aCFSKYaxa/Fd+bX
qS3IbWf1s6PQnrV3PdxED0mR2hMchKJ1JUsUtu3OG35Tj8GVPS/4dZd+5Sljk0Dk+eaJqAUF26JL
ruXrf82i2i0oowWwB2k1rjA/YNVIOUqOaEslKTPdfM76qfKgACk3QH/gV+ZsxdaQ2onxaCcVgnIp
aNJeqF001XX2rgr4vZOYuF9OXS+V5fCvoehCkpVfWVoBBgfOkwCouC8SKpCy4bpof6jl3xSHgyIl
6vCm3UXF3Y2sMrRnES490oqqa2czIFmg+EhWnRPdKS61aTY+rKRVrbi9KpNZdb1jNkj3hItxwBza
G6lYNylRwiMZfLs7HbwiUjD2z8m/utujE7NHk/TmcigXuMQ7RboRIcWFhuCSVogYri6/c43VgGUu
zG3n72zr1G9rRZIpGYAOI8wVt3+toACsh4lmfihMyUWO9f/ERaODSO0q8yNoQYRe96+57vJdhIqM
OpWK3GZWuqoCDRbERVnui31LCGWI4ZBcWHSQfyFzp19q/cUvrZWPpQLh+l2crGKqOzQll1O+m/rN
Tuihbt4q+bYSm5INrRudc9d7872vH/USCmyh4UiWx4ZBAxd0GYhF/+EIXqjkhGvEeHDxD3e4wtUr
lWsbkqc0WwjuIcRDOGTAOXw2G4/8Qtsivi9IJ6tURrMGucmmUeh5VUtTDvFqtnaIniuq8BeEsrzs
soGonvnI/eCwdfa0rxRSSpH25KLQl80PCf35bfmsSM6lzv/Z/CQ6QfAfW5cXWHSJppYKSozvzPja
Jd91mo43DWJkj45U8QadcnSL0jH3OA77FJ0GIMy3e/PW3gupYMS6eiuVK9hpquGi3VXCc68/qtva
5TXxRsFiaei8TIpf19aGvJBvK1v6vPTBiaCIkZeXaKQbpKBzkvmBEw71JQtaSh1F/6b7zZs/q/AZ
tB5fgfjXRSfVZm5v/jwnS2dm3KV5TQvFX983npMMaqY5vuX8RYBakqGuK8b7WNryOgj8v77leue3
/GD5mar723uJtlySMlCYT4HyS39b+wr6CO5iEoZ2ivqrSSUUnrOX1l9j9yPVfxOEN1VXcBfth5T5
6+G8sYqOZhRdyDQEmd5mQqEVFfynt8QWBFCovM0hq6VzQV/Cj3tRFRnHbvI67yk0nXXXg7m0/2T3
r56PUEnX6rUxO1UsJvs3ztru+isgqbeGXVm8imSCf8vTYpjrIXG7V7j26M4c/KBFwudRuA0kH1Dn
5eQ1kI5b+nblzKWipeXUT1bXI2lFaEhnnMVGjkCxueNJJp5layrdJER4v9fdRe0LLFM7VFb1HsFV
RExRzg+MZyUtMSPn4yhftWjVAWjlc/TMlf6vBYOV8LlFjnrVvenzBVZQmQ3vDU626qx3aD8IKArw
GgunZNsgRw3qtUu0eD/3VgwLSadbD/XPMw5Nkl8nbbml+WhVZ02oFuqrSGJIeURG7bg3J6awbAcs
UXUME57/k8aQ6PBdynvQgTrMx2LxrXu24ntF/1D5Ht8cP35yFehxY9lsCRpgKU90vmbDXp5jst8r
ti+1Ihk7hxtoyZxS25dEBLWTn3OJUesqbSTSPtl91D7IceocLr+tWff4kV+05UjRXnVmlHCyEJXi
4uUZPsxWftaao7F0mjyYyktHMW6T9e8iJF83T7XZKGtcD5Tv8ff2tf/d/7ql6X424sqrdmbx4GjF
v8f84XwZycqxvxkeG9KjKusxZnYWuzrjZ2MWP7RP/fXyVQZDxOhJnMQ9mo32Yic/bUOMH2fE1LOS
wFa/83KzEHD7cxmFF4n06FZ6GrCJL4mwxDoSI18qcz0ijygj5lkNDWXOpXJX6HpuHoh5LDe01FY6
5qtV5coUna5lNF0UazdnZrst+/Fb2geZPsTUc6FPk8QPGjku9/YqHepgzhxfm+ZTtD9Tcy07q8+2
bxzHxWvjhXeOgPGsw5Fu81o+39IyEz9sVIVk9577oWB8KRCNVQ5/7SUBHd+CGmEpZ4U4k2/O4YOa
w05fy0SXIi97bButhCtlABukwcd2WKmyX4LGjFBjK/xyBIw0lIO5LftEuwUcTLGbsEn81deZQa7v
FFDLDcj6e2sa7HN/U5Mm2xcSe/3BrNoFxawvkaznVG0R4mh1MMZnpjwbxFe650AJsS8zFxLMvVDI
ANnSX9fJvnWc/Mu5s9tj7vaT+W+6R5VbOkTTMIBx9Ijgovrs00DZT+ovn6f+ue4Ti/rr5GtPJ2LU
mqQuG/2qPavj73QuQlzvXBEIvXzvFDsfmXmeYhhnUyjYeS7iNTNQ8DeZm+Ka2e72Sz3b5+XzfFGb
UeGYbD2EdPoOq1DGKX47nbcZhSZjKAMXhFTnebWIiomuYcj7BCuoiRTILgXV/P324jiVHt76IrS6
SamC0n8WtonG7lhaCp7nhfPwDXSHI5IfoT8S0y0CONH766Z8TZqiPi34x6632JSIAxM9hzHHfwFB
r4neun+jt0tFJiMTMWX7P1RsK2tLpNMA9LnPVN3MkHWL6ZCMA6wr32seAGlO9TOrFKOClU3Cx7T4
VzmaEvHjCdQNyF6I3mtW8084+x8bx4jiJagl9w5/un2aWAFDiQlM68z0Ul226FGVAdzKKqwgnvLF
QnzV6SM9yZtPbsS4gVC9CBEiZ/TgSCluyrmTf5zt/sPlAr0gKy1yADwfhToKJisXmkOT/CXgnHAe
iCPm/RZvlFdCx2vquDN3kBG+aEeUtB8f7V/RdhD0LSFy0AIVPYQiNrfRk0vCHgOAmQ1Snw9JlcEy
QovQL/5suuv29tXdutvZKALq2V7I+HxUc+Xt8PbjvSrlnSlrHCHj/JD2S6vqsZdrENH+lSZ4bVgd
pMc0mRsk6oXOIT6YB6Gzt/Jvppl5u4UA0sq439egUsp+Ti+klQtc86yvSIeffEm4EzEylhjxQ4kG
UuJijLPuJ9FDRb0AeFsMxaEtXmFiubaINaUcTH4sYEliO/Nh+d64U9L1/iJGsWayd258GU2rG+Fk
p9ezws5ndJve0xVFwV2TxEWMS//UXt3LZgIK8cTk0hHlV/pVCAb8yEEvaRg/FFibfzEYk6ssoayc
nKd9vlg9EMrbQJIiDVLez/Y1Zng0COSjbWfTe4yEoJTzissS4+wgPzA3FELIV7x55Qm8Nk3gpNjK
roR4hTwvzITjv6JMnqWLZDijcrF7Itt7hDOqJrY/6u4DlnQTzxrXc/UqscjJMIlf+Th0cg3v06pz
b2lo7jiafqesWnpuo3wt9XPubeLDVElIYz26+bS6v6PU2E98KA07xattdUmjRr0kmfdU8y+Z2+tz
Hj1W8QJ9tqFrHqQkFRHhEPzoXoTXOtkGy1UlKN/L+UN/s6k4RF9UdonLXrauupOe5XCsLkSnbO3F
8Yynd2hxRUxkb0180HL3/njGxXP0cpxIboMT5OOTIjthmc+6mi6I/9YLcKr6ZxptoLR9A82q+KcT
NW43tW0ennH2iWwRI7Pt5k+N53ESWAVrOoriUpZ3C7lPLeMtbWMyeiFhu3fEe7tBGo+82zSXvStN
TUpk2+7tJLf7xl6Zbm6GJLd/KHZKlPpRFDN+SN3ovQf4Np2X4QkAk2L/UD/Vl80d9Iv445UyYfiI
Up1712EfeQ6ktJn0jo1ryP5B/MdacuURjEWKgZWk4L/hfeqmYAG/wK7J96oW2metHuYCeoYANh2a
58l9shsfiUrwGiD6DCEH11diWBxqO6z8kjNVwO1tD8C/Q/L6O/e7/D4Uy4EE80C35oMQMIstWdaf
taQ/Iv0pcrLVA4rViQN/xaMbB5Qj3b1X8OHY6ZBEhF6MDzF3Ui2M79lad9vdsLacJ+dJIMcgccVe
EB4cO7CzyrwrbTp+oDtfelDm/9k1tQHpHi++jqSwphAIebWkaQO3B9BQ00wi0q9VdQUlf80/kX2A
tYI3b4t8C78WdCLaIav796wE2UI6JEE1VtVic968nJB7f1WyfMP3oTKrp+OjdIrPY1ejkYCu761L
+2e75H5qpmMccDXHoneuZCc7fWvGmfa8NHrhDlmQaNSymC/HvvNQJ6aNQTIoTvWfyyP3aznONY51
AEWswv5NQtfUwe4+ObaWvW3v5uGe5MZCe4LzEd8yaXODMCCqg+wd6xc/VgSkMNOHruydRBjpQhTN
dmTMNUxo7BRfiFYfXisH9UXv9sEU2nh+UTn8/Vry8xK+87XlP6MhO9nP7lMAnox83Qv4o5OogoeT
zpu5xi0ZpaKiIqF/NEUv6HQ9/M/ybSwIpaz5lIT1N6OTShlQd6daAq1fGFw+L29Kde+lLTFIqpNr
hwBgrQlBVnysHWTZ2a0kyIoeN7Vw4jTSwx1odamISlZd76U3sz+my78h6nNfYa5TJtoPz1AI3haI
RzUiSTUc0Uv2CQozT/ZLeT7cgU406oHAnfqWlWmI9c2HBpbTpn59pzMmkzAepabz8RVLw+zpmT2C
3W6+9GG46u6dHuR+gzOqeaHvQQivQIL+ebghXmoTLpe1kmGicn0AWPvlO9fJmpTsKViLdCXRXNQT
w5S0zsLr6vfRH2fa+JVcdUk6vew/8cMhvH9d/gVjUm1IQEtXtlSJNfIwdzDTmCQjhoGggVEfhmys
uV3hDqfAX5KyfXv4T0cYqWheUdNU/SMviHnvJLYzlO4VbHt4ewrw0Iq7D+121DHXGuK5devn5GbK
fouSnbT03d8sV9HTqKPRIw67cxAkLIEjeGgM2L2S4mUJXISXPWdsMVfUs3VQSagySQ1mP65c9aV2
rkMXF+8GbkpUEXp1C6W0vzLdPkIDfm9x/edkCF8YvVpdR5eSctpx8xotzQ+/B/IUAZkVcxcGETVe
uYa+ZvoxJsUx58sosJMAbZt/yvUB58i6JZIoTe/eqyDtt9AE0dm/bO1kDPRPxoL12kKJ0HCufj0k
2NolaldykXB9lK3X79C1M/rPIroXVB9a1MaULxiDV930DmK0NpFhBhu1qqzxPsn4Mkypy8BmDKw5
IbVX3ggbRQLjmf9H7+M/PchXzb+hWQsRLgnRuxFC+qkMQ6X2nzhKrjRr/EHd01l0OVsklMVJqQwv
IwAJZONqemm/lD7pqi/idj2SGq79pzAYcNo3/kqGanHLzusWL+gxUVGqP//QFheAJG0MmnZT5sNT
9fdGgXCLgwL6THL3/ZvCRFE9iccmqSGOCp8OvxRoKKo178si0kP2V3+ihecfNuR5sr4eZX4vlvhW
cXLozJtJKx1/I2HE4gug+H2uXwbn7hUgLKrarP2e5nMJCj6RtqDGeZPZQ+2qdKuX+K/x0txAzXwV
Q3omeJ09ZLYJFaCJcnh66bZLAbI5CrDNN++GOFojaFtxsK+u0KeY9eDVKye722WZBPfa4JUr/ayi
6+dfu1A/RZApwuF7mO9kI7wd2NWt6fHqJ8dIWqgHga8BqD3riUtYD3f9p/0X3gi6v1Vp0QoNjqv1
t0F0Ny8du+xZH8EJux+KNrPuPmvPSaqPXRkgXhTEvKLovZrbn2U7NM0tf6xCzeI3/c9Js2CqnRxs
3tiZNNRYbM6uM87ItS7G4Rw2r0KonYnaSPSE/IFcaIRK99RqROb2weMnUVp7/Bfe/0xfNi9/Waah
prW0e+3iO6MpMwp/Fddzl8W4lYZ8Pu29GNRuqGvP9ZHjeHOe4gQNDoXlZDyvUAWI9M1/B96xEIWU
Yk5uUcPLMq8znPDSDBSpJYbHgSxlr6ApsKpTsvP+qlH8dKqi0NJ55EsUv0O2UdZ39bBbZuwakEib
hoKWfeuvct3VkNgF+oW8+p/ZK97WwFcLzHM7KEjlXlYmOKzh/vX2SXPWoFzVvPhU2OYwHLIiG9nS
eFdzEn7EkmTDbkEr+kqlMljUg3qsTZDCjGP00WSXrfkyrVCNEaJQNzYRv3P1uf0KRwO82Ghm9gg3
gbSveumGBz9ISeHA7nYjb8VyRzsodv9dFlz2N1nB2rq9ihyaBE4YjGK3curpX6XFOk5kPQFhHDpW
8ZlwQpW0cgmyLXj9LHKeLPb0rITCAyrC1NSEaGG0Db6ZCLP1M7VeOjDwLz5rAaWbKD9/cJ+aCYhF
JsrTHVMXUoq9DxXZA96Lax2n87v63fNYP9rcxx3+K4kYnuPFqqykVJrH9J/KVn6+LfArR8IdwF0v
XDv81n3vWVpFn6nfh2zAozXU50/UtGM8h+nh/HO8D0jgrqMs+5M/ozR1Z4UgFVAq5j0rhOHyzju4
762CWi35jw0SIk4Me6/NBy5gK9XYjdmLeveetPIvCrMj/14q2huCjkhjxcdh3CT6FSHiOaI1fiFt
taofv5lTrLW/qYHJGIII0IgScYC8Kx5Ieia/6anwwDqdCCrtHnlgWOOYVYPG7M/h8iUkRzt12kSS
0rku9GqWLCZMb6MXm1VWrLlQxF9uw/LPKA2iz7bO32Lk/krzeUlxar65TpWnhUi/5iQ7RCbo7PE/
oqDuZlwczrcRYNlw5y/oMF5+BBTEsdRMLlFwJDYCuep4HxfD6vFi5lb/F1IFDCjFG1GrkV8XAbPu
HiDr5XX++6ttptCuy8+6W6hn8A5y44AYJACD9VewlYYmkgSkhQS1knvbDXeCeVlpZLbUiHIzbZxG
28WqG2nafvVfun/j8tlv0PyygYhPZFzE7AqaxTZUcsNHbUnI18kakOTawHJrNP+NczXZBQuyhWTq
26b8OEtorjdvPzubFveGbKUb7Jh4kppusvk+0byKDo9T3EyLmHxK5O5miPUvvKUq6jBkz6DlQQJz
WRgnVPmC0m3eKUSgC31gx4ry2+7STtEPQIjpcSg/GmwSXimrp4Qp039Qw9/eUNhf33uWmN8Uhoib
QP8YC4+/Wd8lPbgurZoKyCtwGUJx1nIfdmmyiWBaS5NyFRwjKPGjeWdsHbK3J9rPqvPYkESfHjYB
evmzCAE/1XoAHiWtFhub0aG3s/fveI5YVC2mEf1czfmSZCAMnoEULrbogxtzrt0a1QqihaNoSyZq
2uxZWkQxFLtIKXTfcnSxeIe1mG/fWxYeZ6NTdrIoz8bYjrpmjmOpixccbdRSuEoNVyI/nA+K3ewQ
tV+ejGeDmYk66ZNol0nUiWZoxNKlhlnD4enSdOU8e5ZzxVSFquXZ8iXOy9yRYMrQMdAL/UVmeIu9
Hj2c9pvKyko+BORBsTzmZAQ9cOcqTkpzZ80Pp3N4gO8tLrxGNhQp46hPXoIf5KX+pwUh2b8bI9l7
fbcsdONamRyay3bx+6KX4tnNDEJJlEEWNeYoqo78Vd2oachPv8S/s84p1jBFl5N3pjM89JxECoMk
v6HekZGWmHPn5KIC6OUgwv1/FIm+vXxTiz3MA3o6ZRObkebfkE3b1nducCa9j3PE6lkWyk3tGOW8
dW3FJibMV/9Ixa1EZ9XetKEuFSktUnmkDVdeQ9b1aniI7cXW59vbrvto0jQvSzKn2KPpbBZT1hVn
iwC+FXWShHz9sFNcVcY8Yu7eZni7f3lvnFiml+nDq/wi9MUJzbN/cS5JyS4tdo+Vvvf0N+8Wb6Pv
nDdguo62jXXwN5LQLlUv2/ZIBtTNXKN5l+ejqnu00s949oRuIcqmMBlnbVIs3YOs9uVNefdzfDsw
aRj/5K+cK6OulVVHptuQmgpgZjlHJFWneJFBaGO6OokbgqlSRQcERYC5upp+X9ypHx6jdYPavLSy
9yAY999Zh32PZ3KgEUC9Qpz7ZUbuh4Ek669xUZsaPP4dzE6dQ+cZRHAx4QqQmXKyvL0rFBUMuKpR
/6T0znUL5RBinQ+weOpAaPGPm+0FDHE8lRlQ3g0IfkdHp6AUwUIQXWqJFmK9q/7mmlrnYt7EGex2
1ztPtTFVc22hCHEIFn+ppKUZxNee1Txcxjm893D2fpsE7MoGIP7Fe+QEV6TAeXHeGvd9vsWr4wWd
nkmr2j5PDyw//ZfxsPj9UJ0yey3iMY8toHjpUUqO0q/BVDj76e/7atUp+6HED3YZzgVSi8ltDPe6
jJHnQSK+biTtzdGtmXdz40U91JDkxhQCCwqQu3rpnMFCnJURMDTBE/8XvBQe9ca8Mnv17NeuUWjo
ekQbxI6fz3XprE21bVPjbJnkpvI4yOJuoIGT32HWYMv3AolCp2WVbkM8JUPHHYeXxqGpkareJXMC
rTTDtd++jsPLea80v89auAx0FPH4cgCL0+OdktoZDtBQ5Jyh74W/BeyDio8dySjW4SJPMt0RtVmd
n5ienklNduA6Sr198+lZgoiBy99h1AqiJNri+Bc9XYXtaKl/pfCKWFYW/YSl2nxXvdVzcWw/Yxt2
IjYfKemqpD5BPvqngvpTHW91Vh07ikck/XlD9J4mBxiOEaEk0uYRXeVj2tBb2fryZ4uqrWbHweuV
iV4maifhZvrAC21rHi6jrGKQ59SZn8hA/0bfyrJ8lXsEnccDvrK+XRy3AQv50gpLYyPPKaD7nFVD
A2peJqZjZq68l4PYsIe0nr/ZELkZadEF4OZNshpndMLXhQFuvqGjveVUc5+DwDela+U6uKqBDH1P
IjNYVTN9gt3NN+1tyNjk+iehTUZhFAuHqr/43vIcelAss9f48XZUDe94eQHGl699qi1Biode0Fw9
uj7FonyFdoqnIPSozKNZCDUBQWADa2m7aLJp3Wwv/kUFniY7Ssdgufq1uR+u5dM3UXe06a6GLgWk
4/CZHFwaap+QBQgFguhCpA85NZjbgmYdMr1NF/ofFYQ5zF4LZGl6ZBxLf5+V/Xvydf110BOFSGGr
Bm6hNZxE3imrNEWm6wdwLt1QNT86xf9Eu4R9a83xoUTjb5gAP1jvWq/W8YDevJ7qc9VGlxJRNWBB
YJuI7dRE1q/HOtN5L8oHhS54d4fQwPAANjZO4q63M/rza3h9lv+JNXX99V//wLFt6jSy2zjTT1np
GpvS66F3PpVmTdZyMoqzv29XSxDg7b0H48349PvCKZkR5R0UnLuSWykC2BhEVTLOhPcq+26S0WOs
gG07Sm1sG/8wEfmgOhe95qH94HsBoieJ18TNV7Iuw/XCWQwiFWe5uGrJ0NuSbqntHtiL/57yN6Xe
XUu3QlkMw9kIxlCcraUx4ibAcDALOyoApj6PH5oYnRg6CuOSRmWUAMyGwPJd6NWDxsdQ7DT578Sm
mSY+9qwSS+cRKBHz1GrsB8oLaGxiMTXJkwSWLG1Gnj8hFj7312A3eJbyr6vI/z+kjKgX3kXdaC4I
qSJX8b+z7/WnkH6H+PqzHj7B2ZKUjLBje+zHre2o5Jy7LtU5qgIj0d4QneQdME4fq8EnZX+ceLu8
OrkWy48pnnL6+AETdOaH0ggLUZYO9TZTVDCvEqHUDm0Jz/HXLIi1G2IUKoX6kx3MMNPcxLAfHS9i
G2Kqp5hlpFmoFKubFk9L8dOx6ZUmqyu+KaxiL1pm2ZZCOBboVOzzYnSeMPW0nqDQ8OQ9Pg1P1jWg
fJqtZgupsy4pbKUd7G2kD4w2HVct4PZcaCIg+k5GzpAQztYRF2c9dSSayUU/R8c24m7IOq7IrQAo
xczB7wuDzafN/t2VIvi5jP/+Y+m+llNZkiiAfhERePOK914I6YUQ6OC9h6+fVboTMeY4Ad1UV2Xu
3MbVMleCAVFIQeYgFOicx+F0WZ56lvbdU54BithA5ZdAOP6ov4+fazchgCKQi9Jg9+dXSMg6MmR5
6fQbSREXmptwJDUSjuI4F48dkGD5q0vqTHMzRdMzn6zO9SEwAB3OwHk9fjZDh2248NwUo/ZMjNp7
awEcPVeAbUjVISYp5ByFxLVb483UCWjpv0YUAlxzvyDUimb29/d7W54Uz5+p9jAgemgTBhgsVUDK
AvPolC3iW4lfENiBP49TlfpFr4tdFr4Cgb21JKO5Z/l71zbHLk1c3ETC6DXWMIUm9Qw/ue10RpeG
5pWA8c/WDF6T6BC7pnuj9YdMoySW/wOHIxLQc4rpIuV0LWiAcQ6/sel1Y4HBpZGsLOrpInYSPpkI
cLGfwUAuCrtKy1Jo+nztdXnX6jQCgJszyzfXzbgJLqd67qzwhCd4usLeL+E/TGsu2HBarJkpk8ct
HEGZomxIFT/VdLDVjtukq495lMm4Z9ZaWpvuBPd70VQd1jJuWfjWdrhOYjg/qO1+ruz+z6xGEhA3
T27vDCI6uXjuHUlyiGz7/I/CORBYXVr50JDKXNjpgQQzmwvPR8fmQx1wqcp3SXQHCaMqd8Rbw5eN
Bml0SP3rngsc9VLS58kCX67N14+MVp8CBN2xQTWeXjsKGx2ycKmVQzaf7RLF6UqPxNyu/K4ueumv
6+ed09Kiwr+8vCwmZEbIUZC03I99Pv5lqoe6BBUUjsFaqMDjO9G4dt4BxfDe2miN/kSJzh5u3QnB
77VNH/hY4lCIiZb+2rUIZAsXKrVLZRdsWj+ejdXHmyttsAsrJWuQS+1QcTtlgYAC3sAh5oZNc9lN
+UHcHzzdD9bz+UR1r3B+Xors4dZf2wtHskLuXMx1sr377N1h0gjWLgXl86K9GEFLIR2oJLBHQMd+
uKhGZOc+y5eRUQw0hB7BkukxRuF2El4GBuZINxzWn4T9YT9ctc+10DBe5bywCWKEfu0cCpMyjkSJ
IO3r3FkO+Lj8YyszfVe7r+I/frLVVInrRm/JMH3ZkSPQ2ugHuHQVc8Fdhrks5CV/AvUUss2wB7Jq
aRyAI2P6VfdUMg3GqWwuzr8NYKdqluRtGnIOAosxRJLcq+vOidFNNXh/XfJXUEXi89FOeI+jBeUR
N1m+aOTkOpoogO6lfznpYYYh0AIzKyDOiGW+uyndYEMqjqie3q6y7ByYx3pk6xoLHnWofatv3FD+
9jZxxLBzBw570YTF5MMoX2wbG65aj2KKWeyKsVa6uP+8fUErEv1ctJBrr1RhhvnMaN68B9NyUgOI
gSBH3fK5aD5561YE53j9aSo4Z+PnPYpJZDBc3v6QsyGCb0hACSvB+cYK7ThHrBou+3K+vnIfgVB1
Ke+rIa4lW0zWFjVz+d5s929lg2KG1s2UUq1XOZDTDFrz/yz9vP6ptOVoj2Trj4gNKkA5BjpRxb3y
iK4iN4/0mOOZ+6++zwN+v+NU2YVX99NVb1vGPe66wgXzxev0rCuz6SHbVDOFO+8uERHBEl/U8w3k
gbMeAPrmMo/o18fb/Bec7HTLlbAcnNOs37O/Sf20FiSGGXmtey6ugobO03c/xNA0X591lL/mApms
mu0uByH9I1NgyV2Nj2m7a4sBco0pNQvxYynCAJ1chdIsuiwKEvlhltJcXoLbzNPY/wdslJ3FAzct
Wbq/ClEczt+dSRzD8kf+si/EXsVX990/C9IlBZ8IrM2nw2j2eqrsDs2Mh+lWTmTLwDHJk/8kES16
OW47nfe9vIH3CZ39Xi0KCRbmlwJb5efZ5trdINk1c6c6m8esxLYtaYXYreo69ZFJVxaPzkQ6VF4M
1ZPLeiu1+TrJTP8+K3ueiOwpSuZ1mdupXYLKJ+xEeKWxFUZ8OYoM1EkZqNduvUf/1kt+rMcL3ROH
8m+ks0VjPU40d9UdhRINTStuczSy6E9Whewoyt+if9EiEXT/lV6RIidP2PZ3ehSJ5+MfL3ROIkB0
x1Vxgdg3PJg4DLnnxoYUnAlNbI+zbuhsMRXwahVrd+lh+cWreETfNxANhnXpVYjOiIwz41aiHGsa
b+dn/4Y+7L4oCuNe8/oL4OO1mgOmwD9exRyL20TRj3pfHNwuQ65zNzaMNU+4YLaO/vbr2M2V46Mj
P/MAlSrR+tFs8XbljVK538fb5fR4KfqTl8iR4S03jl2raXUxN6ofb6FA6SNpX5K9BcMvNTUfDC+r
pMwWE5xx/JVJJQyDja7XTw2fqKP3SnLEOOqXgsEEHoP6+N+rxJ/25Cvi3qWYfJfiI2+5h+cmporZ
yKeNR4Eq4fBYPoskCKaYaCcpBIA+iYNh1Kq42he9YJbVEW8y5gX12N/LY8FwX1SN1IIeOxTXteXX
s7YkE2TO2Hcz2pf2oR9dFSSoFDg+Iv/5bGsmFrYRek3HUFZVGiCATR/C3mUAqjp8an0S3O/rPBAl
246e8AlVDkAEien4hWj90RLgqnqcGPG7z2Mz9kv/1Hfnj18qrmzRyx5iITvSCOI3/g4+yJd+gp+s
gD8c/oJ7eDXcOOSV++Pvcc4bHPLfm/6isWn4bk3bNAAJw1p3kVDPX4Ify+OWWlIbgAxezQqSWRXT
9rULSVFwqTWZzEIDF7hZrpaJIwZ/rhKLdR+K/2y2IE3FfTm5G7xSKbklne4K3wmAtaeo9P1n6fi0
4z+br9FEQGdKK9wNlBCbvLJh3SXJD78J86wMk+QwO3E8xEvlMc/Fwrg1DnryZP075iVfDIvizNcR
iOTJb2wvkkq9IvLSbW92V93+hvu+qNx+XIP/T7qSaNsn8jFzy9JbDnikJM8vng1Giq9Ez/9Gxqdo
5/Yu+R45RT92g+w8uWwlI6X9ra6sUxSekF8Zuv4u7xU2Ajotj1TkFfzfMpHWNVUyN1iSSz0VFfM1
PuEtWo0ti74nPVt2Tl/j+ZnogdG65ZSu8AxL72UQyDDEjLTkctbiRvJ6gk0/qAj6APADtRqBnO/p
Ubz8eDXWj+9NM3weIVLKRKprNaURxHA/fPw5HORm3HXrXPfKMQl7aq/j0EJt+64j4x1vr9mSn3am
eOIENkzdOGyEQn/dvUVrVv+TdmJVIKQ//NDHcFK9MCyd5B/EjyQgIVn2WnuM/IkfT9wKPthR9N1w
+bvruxNGIZd3wT9ziShc3EizveWkgwGzawdC/i+hxipaRQ4zafcwxr+2bCy1GACyXdG1vLSxqXK4
NeyQYpUc6rd+pjbO9mJjDs0/i2fRAMZ1RzLVzKR1QDS9wQsz40iHr47zlSMubBUBl/DQo35sKyMO
o+/dT/BQwF9m8iBOd4Qfc8xVzrcKwQgCzitWSVzr8eCUwHt9fhq5a6nZ6lI+jKKQEFR3O+KylNiW
dWuaEkM15ggvYRetDAW5zKC2W6YgVsNlijecFEtOW7uoePstyaMG/FaBI0SE4BDxgwC8bCJI5TPm
wNvggs2N3OUs+vLG5udsDZdVAUnsvnM/vIdhrqjvayWZynOqeOQGm5Mf76xSZX2bv42jURk9vZAc
q2c+W4ev8Kbn4tX9eRSXh86dluGPXrddVLwUpb+3wJObeEGyZsx5/MY/Q2Ey/vihi3e3fDZS3DT4
a5HSSjyU6V33fUQooRGaCOhfnvaWH82pC3hgU1gzaRWskuyfXTdrwdUHZhJ+ua71UVx45MgHrC1E
XlYN8eY92Y/F/0XftSTF98x7uTrQiRuVftc2hoyPRvTduoMOxCgzB1vVciJgZFnk8gs/sbVbYU3X
9AwB4Ggne7FBsPfZmmGsfA8+OEMSUlzjRrxkvapX+k5XHFunkU9okEJKFzg3i58Tvq32DL0OjZR1
wOQfnTvcMmsGzkyrGgS2p5otu7jmBozxVtlWjh/bVtJxxuwE6oyREhRLb+3NpKLTLXVAY7XDXNIl
WZrhD28mJhyVa6v+yveS35xgDgDYONMHBktqC24rIYb6YVTB6m6W/li2dMynqtzYHgLNRnrrckB8
nz9qlt2E8WqUqwbf4zBMIkg1jOuH+zrWEVpFMHciot6pkRiAc4pMUlGkH9Dzpx2RsP4wd4PClmvg
nT+wUlreTCa8C8x12ezhymqv9sOkqwpXNl51jLFq7wHKkDs8pevCZombomnB9N5HDT+OVHf0ZLbO
Dh6OxrMdnPlsmb193RqGkNk++l9zUmA3OY7rPBT0bo3yqB7YQJDwxwj5r5lufSdHD5KNN70VCwRC
G31btta/oaEGFMMxYRk6DcjHSruWAIT2sRopXUFcSp2LCQ3LAfwRu02DrVQNvS1oOEznH/kjJEnb
1DmWI0HPaVt8/DgJbEg2Anupx/WWbngwNrHKNVm6kf5Gmpb8WXpwspzK1A6obrgNyfIiw6PX4y11
onZOiBMoXMB2bBXG1udl0m2tE78cdfyKb0VMKVfaQwbNgs1uASmc6mtrsxyMgrxlCCA8M4E/uapp
Yrb4ScOgvtDFwAbZHvEbR9fQW9rs8sn2qmgGwx/b1svGXiILApHWVRNQ9pHWq4BiW6CsdAs7+eFZ
7flihEcQBGC3z00nB4JJ9i1aGCVKBzg610XQtmJq/goEkqzMf5PGSrFZQLMGBMHikPboCGRnjutD
nqnQfF15D3afN4SnP/aF54c9Bnt5nkym65f2iqrm0TpADDd9fG/arEV/zfT+yDUGKggXe402/UO7
vPIPIh2WoB/mh+Xd9Y8+Be/EpGM8cboFv5TPzG+8H/rllYESap3M1gez+27gn7URb4ZBAPrEI4d9
Z01oj7PYL3Q2jNVyVfqG1h5HNTFeGDY3VQ2XdqIYkJE7r2FffziSaifHJF/y4oJzUOn1YWMQls3t
v5UYJr/fs+M4ye3/MifMn6W/M/LnPtP/dyE+mfdJaZOtxR7Pnt2GZ7++w2DM4UGktIO6r/B/0Lq6
d9NOI0hqxsOnx7S0+Qk0Wu14MwLIB9l6RA/9wFqQal6Ex8u9wZR7tvlwVdL9l9laID7+7oF3HFsL
vBrNVIKD3cLUGf+XCiHyu9CHM9pgMZXiu51f/Ex6TIl59pLYtcijNeiaa1NnHrGFqW0L7htcKQQQ
EI1pXKfh1wSNiB8BP9jUtyQHGK0Bd0EuSZZQVTyDAkL96mQYFGzV/BmuRTzgC5pQKhn9p8RuqYVw
CbF3ECvx2s/GvbEikoQlhB8Bpfw+xOalSmI2UonC/VXO7L+WN7mAx8Ju/QnRz67rMZySR/F57N0X
pROLllN1fanz1EJqoh4wknov+4xp1uxKXr0cIlQmnwMjn8rJTDAQST8lUMkD7K0YMB8x8DefMZlH
wVEkIhF1emhkVkxqRM4RUJcxrYpTS6Qa8uwr0dIYLbd3mJt5rnC+YUjmfm1f5PtUdFY4WVbTyb54
vmJ7pBAKK5tBmkHI6MBu92iUnP3cfr8ahykfteqzs/sk8GGOp50oQh8PMH60wDKObJaXcef6L/oZ
/dwzUwlEsssgcAkivxu8h0AHConUAQmK2WVt2WinfHoRLT0ZJQSEr/j0EYyrA5HpWU7Xx6iaqKpk
VQQHKePQjVC3bC1SmlI1djA/jd18+iqKrJp4rkwsJ4BBt+8pvF9jtcr/O2oY90OQAihES85MCxBz
IwtJxYI7hUXkXBou0YeSRv6H1p7nanvHhwW2geTXOFXunUw5Ww9NA5sXtk2nTLhu0Ni5meqYtrUT
AKbylj7pickbhnmjYPW1ruCTbYd3dkznZgNl3sx4xdbBbAhhbhjCWrLGzNeKWRANSHXz6WGvhkoh
//zHiA8JATvPOtxgyTnmaruq9KPkx74btPEIrfL7lpQ811qmuutpOSxUFPDSrbf/4n3Tefzb1TcQ
dNvTqv9oJ4Gec7U+ePrav81t3Ua92UIuNppwZXsiJgi26ZzOwTcsl6u/09VHRkpNk3FgclvarOtP
es1zZwOWQUCqZ4Y5D+sDtSXr63njNSsBeJdLB0Wcu44PJppLE1cgGk58gs352sEcVAB8so3IKkts
mG2PJyyyDZS8htXZib/QDYt3kptIN/V1mz4+VwPWuHzeNp+0J4fB3CS7GJLi+F3ZQZdNZ4V5dcxs
34Zz5UXgK2AudawppjhLKElagS2wl/Txrk537Wk/UIuneO9axqAbQD7n1r+q0gQXHaaB0LIotU7z
e1kZHp4jCBTvfoqUQBlNllSvwTdADTbxYPFhRBsOany10qOn/yGGm2lcrCnbzTj5kk2iKcm6OgYY
GiCBE580oshjQVRST80ynQycZTJi/FmxG2XCp9i0cWRxrejGXtRC2Y/Eb/bSRglhuTJgqwka6Vw/
Hnf6qEBJWdbuY/X9suud9sNNf//L96byxonjkdBX19vFkzuX2jGFMnhRAOnXgm1WygUxPTT+D3ZK
6Q9nbKbpbePtfeGX2JlEHB9w9BBg9ixHoGJpBsGFR49hkKEYft3MvX+OCZHdx0tZ+XbZlRzVDcY+
pUvXFMWqaJ/4KCUcRBKNjLG/L8ny6dmZ/FCZbGIUORlbLwUowr1ZaHDJIcMyd1/h8q+m2/FxRjVy
Yoip8DgW3l80Xk5xTzwFAvuS+5cvsW37kjKvSQpwfqSJudzw8VSE/ZxCj//Eu0uEQaj8iX6X+L1l
OAttPo8PGenmN4fGcayQPqvHppFbaWWaFUzvaP6uTJB+o5vxA8NjuPabm8m6yHVyJssWn36KtMRv
fvmBEYfyE2zbz5Vt9VZ7DT9YtjZWg+UTgFXkCrPk0XKprDOldbq6DgBK/f3usnUjIXqfa9oWnZRC
Kw1SyMj0MlSmJqzeZ1qKgDBYLDYbDgEjIvuRhVq4jXKMFFZ/1MB1F8DDX+FefZqXTUayLmgdz6ty
LFFdHQKjxriBOXykEId817QRh1GsvO2eO6f2pOfvPtnBb+qH3otnZPr73cl4Ijf5353CLATooD8b
SOyMFjA7SYYhrA29gmluMVHltjNL9CIozUlh14aCFAz1s1lGFLK4+3uwjl8PgwrQusmH/TdeEfvA
PACUAWagstJG52a3n+3v6Sc617PFZvEHSuKKgCserSUhL3EqnnXKBBPVE2wwj2WqCXwuvgOvuT5c
7kzcBjqHOqRmxFu7Y1eYjXac6krVhFe+K+rP4weHO45krnNKlXX4qr6t6ZntUJ+ng/cAvLvxyWfQ
bYFPd6/vuH90rh1cdHsfbx5ztlSH/EyHljvVnO9bnmscMaRe61JowCEdk3DEr0bnYtHRYJ1qj2J4
fd7kO/mNshJ4dq2wND/ERBcGR4xBxX1gT+tOejntTrxvQ6v8XEcyRvK9Sz01eHbmP2JrauGs+r22
0gwa0EJCF/lwWL4qFjzTKBytcmCz2tRKizRYDnUQ79lh6HecShRqVRVgYsB+pIx71wpMwsiASrR9
NPVC2g8j1nXzOeZFlxuE73cM9lm11zUMjiD4GJ+0LYrhknVRC1N3/goQuUCZxu5sJCFzUNrZqqp8
xEChzCxYxMPrwGTfQUjVw2zY4rWfFtHG+SBhjPPIWvawgwLpNjYLy45CbP2xawyS459HXoXeTPbs
PNl2CuM6iDuyrdXfHOovaSY5hzol53bOdZcrS+0600YYFRnimPfpIn4wYCoUWDgD41D4XaugUYOI
cmT18TQXsPU6tGzzpd6ue6gl6gOqunP51btBWtF9EQOFZb2UuxiHpWOrZ75dl3lbe7U8ClVxbkXO
7Uiko4sGMsctblvJDZGiYx2evi2E0iLOKoJpNP/7HqRq80kQzeymTwPJ73gv5gzY+96oyTC5OptR
Kpe3eDG4w3yXsO89VnooLJO9FhJZL1uYI3UUfcgnS+Ld6DTaDhd9+Tq65nl0HnKt3sgRhypyPzbV
BjEUd0TdfS0EN1yBZsVAuBWQVWWJX+aXYIHEe/E6jzyndxCQKIo/HD+lfRyX4N6UCFVOy2RNmPIF
qn+mHexgQrenaAz0OEuNT0Er1CqXUiDMpcyiLY92Yp+/VTKNR3tRDUjc/DSP9yLBc5aHlN0+0gvU
pldx9ZmlSQAlmwOfymesAeOHlf7Sx6cvPnCZdixEasqnX8BI/voDtsI6eVX3ve33qqz73iEqyzhs
SAkqQS/7+2GmHIUhB/JKVpmyriXGr9GD8I0oh7OemDW0nSYy5TBCBcxWBDsoLBSeSES+xi6QZ4AF
xDgegCMHMQGQuUk1aI3+iFaNebD97f0AVAroDe9xopMSb7I1Bdf/pcJ9biLSLv/RTNblS3lWXaJZ
/legfmfyv4s/461FcYQN5UsV1U6kI9KgaYZfzvY8sQXyM71wINDF+xccm6MZZ4l7e+UwJFRFlAWa
xRTtwfo6jt0ahLrBmvMyeAyf34/hutQzqi+huIErQuer0D6x94sNkq1gSh3y1OyhStEjDlHqRz0O
M6oEfueo97PBNYImgveNpfs+fP7XTLj4csFhXk4tDkDZsRi6F3tCxRqqBkR+3A64vNp1nAkkk9qO
fDioojDL8zYdtUAdZO5l5xEodv5Mnua88VVw1yhzOjZzfVqWh/Z2OJqnjRV/U3pGLA3mhOFeR4l4
gWSl78XPQyv4Lk4P/5gR+XTsA4JIkg+gEi/cCrO5f/tSkgPdbws7Z10bIU5ZESFmMNtb10IbYXxG
asB/wqwlkkdezDVwfzlnMsi5N2mHCdmJmXD4xxGp31GOJNX4j8bzMvIXHTSABn+Yfg4D88pZDA80
9J78hHqTWqz6aBkcdp0smgpcP96Ujf/GJai+xWdzXfvzEVIbL7VFSDDb4q6+HATeh4eYdjIMlBH7
nA6ZQXy+6T8HiLDm5Lpa15Dun0EevjEmBpiWkO8GZ34SVYchJOSF37b5XNP1hM7e+J96jt09PtSq
nOl6JHip53f1a3MqyK40CgJFFEjiDhr430kF55NmJAjELsxh72qkMj9glS2v+NLJbY7WvwkD0r1F
f/qtSNNSbdpBX8ta0mLb/gbtmHjU/Ob7RONBKPolii5CCWo64hkI5rPq5TUdbpBShPodVhj2COVV
kIr8fTdBVZms8BZTYB5rhx+bkxcIArPgun7pZ6pXPMFCN9GrXbu2YYVvm/RgYBp5ox6b1IODERV2
ZdXAq63eeqcCkcJ0DCCFGorBhgjti3sc4wLcQOn8GVYuEg4jBh0+AiIO1n4Qw78KzYxv5uwgfZXC
aGflYgOTicVTazVd1wliWjajuHtxyn+DP5z0i2D2EKGuWNai9VznMNq1DVsiM6lAoK3etWBfrpB7
BrM02xVZlGE9SRzc2KyLssKANG+KtWpvRvG6G5iiuI/MIh38dXBj2HDIWGsHXW7zWN70IrqYHfML
mHx72z1+kcu4wwwegqv2YUqD0XqWe/XBAWFWGNMsXgmU5V/VPGoLVviBZFRX/7GsXcCSnttHI9fE
iUbtAarxMbOBKB/qU9sowh/JJ9hn9+P73xURUfdNy7KFqdRS4bPQx0HrhD31GAJ5wBMJX13cEG0X
jC4YYIoINBDiNxUPBqW4WgcMMvhoZfcOkpkRcN+2m4I5Nt4dZb0iHo6lLA5Thn0pNb5ZEdxyGH+c
Wt1sJwPO4TChq3H9QqOMCxHCad0cZ8VDa/d9SRfSXUSTfnygOC8yXaxHShnD40rmI10cZrmJ3frW
kS0FEQNglGbTJ1usOTSvrqYDhShICxwMizZbLDoQVXBZLRvoh5vQS6qFcoOg4owzsRLVqzefAn2D
Tx5wV7aU8zKgpZNKKK2lgJe2zemhsnr+raaTqeYG8yn8c894RbxyHRegOhkeCtuyjSoa9G/59an0
3TjJ+3ySiwmtC9/eu3r6gPps6kFHjQPORa4ZGyCxYHXFwp7v+wibiL65R0M4zAG2YC3jsAACnS25
Le5t8OCOkOy1KXXMRHxwbmzYIcVFc1KOd8wfCuSYE1I6T4HQrxHbPod7pJMR7ImvTpSh6DPzMQHM
b3rTwPXao/oea0HpnLW7c8CqwKyvNYPt7s6NMGruGg0UHauSJQ4lRYQgtWSLA9a1iNTo/JCtkK0g
E/lc6hxPZmt6at1aF8mcyyEkfn6tqS6De36HCAnhKa7Pnm4RN5yktozKob4H2FHKckpEXviINR4W
s/GGZ4dVRuAjs0QOIV3xkEB5VHQMQ02k+AtRuyoySQt3vjStzMC86JciHwb9I2yC3zFd5OtciPFy
SX6LhYD6JWZHLFXU2BYJBziI3/B7wOYQnkm/LN9tPw6/pGFdlnqa7ZJbuRn9GaFEBu65Lsi0mhIs
WCHgK9o37uPL3EbaWefIzNQYbnes8kY2W+XnH+fRj4owZitNf+jVX73JR9Lm1WUS1+WnDKNDq1XB
K7jYPKyo2ca8sSdqQ9YUeNrAyNa7YxZrXNuycsPS5KTlipHzaUW/d+zFpo859m7VuoECVb6vwM6Z
zioztmPZ8ZyHFuLfJpzgJxkn9v9Sh3WySAGBis6WneDoUCKYJvhwWyDdUBfke4R11HBApNy81C9B
fRlbe85Cs/UeEOYob3JNEsa5uvA585mYns1hJEFTaWQzelQkEAd/iJ3nBZHKo2ZKykDQvsRjrj6N
FIZ6PfsnnfFIk5jkKLr7cY9tdD1brQYGbLxqcRJb2Ll5JpJijy8vL+RYyJWPtc6EqZadQi10VASy
0TDhYWQQ1uPPfWiJly893CgHsRXZwX6jTincze7UM4xt/zpuc0hP0rmUBCstRnfXp9aWBOGsbDqL
4pWTNxQUodkS52d/V8Y4ZObb2m0UFKGhLpxA+2Rrz8gDKLwxF49N+4nKm3jCtI6XjXMvnxgA5xtv
pL9V3eAoSIfjXSk/ks/dPUQwy7lwkHfxuY7mt9N7I/2bHEiOqiZrxyl+FAuluFO1eDYJnk/0ArP1
K390Y5nCLSpnwdrZWqp9dUQpGDtJhH0b6XU6QRivrJqp9qP76h4bgaxo7ikhKyUjoYTgOBs6B5yq
q7oFN8wGntrEcjqxmWmn+kaulR2/tFQr2k31s7/Xz+MnfpfCkaF0Nc4rPmEfhrUjtybwvFC428/C
LF27U53bqXnA8TP+9/pKyrmX830wkew+n6VciI/P44M1c6Vk94KCuG3Ees9eEhzIuKJhY23smd1J
Ff7IlGLfjwd3ukgfSVezKBezEPOhXp1sE3HtrWBDJ8wW5fAuy+8+uqKnIVWa/Ob6MU9Kw0ty6DtX
3XatUnh8VEtoC3jcjp+K5PRqjsoTIJf9AqMEZtx6uvqQgOerWHBMA6NgXNeiXb5qsZ6bzh/PPR7s
52fbfCtdPE85xEpg3TxlkZcT8VI0VTwsa0yu4h+5xuNU3vMxUQxhV6FVLL942iRmxpMorQDl3sve
l2tHlM45tDnV2CxLb+xwrGzIzncfW3yZDRO6BBBMPW9GAvTBbmqfecbF+q7MdKnKATGNH3jV+Jjr
+XbXgY5exNDbz6OdWC9e82rFZ2EtWnZ+nz/GyIeNB1Kf6Mm7w+x4LMmDRyZqLj5A88/+g1xmmu6u
kSI/VvHy2TSHbnvXSiRrj1sxGS+r2nbfmUshKc/Mkt+Wkv+ST2TRNIScuJGejXkRPmQrbmzzLDyC
4xpU3y+vwEtmzbw4svkzKRljPXZJqOrJKg+nSDH7KJ142T3K2TtTUuX9sxD5fLJMzXbP59IzXrgL
fvcMowPPUUHbwVcjKyTQuYibyYnPLsBKbHqdZrFou8mv5No8RHwbI+pnf5F/tXw3m+r6NyR4DIxF
6y1OcF68kRxm2qLj3IfsMN3tCporxaa5fqadKq2aPqPE6sW2dOllNhx0W5m7CmSpgstKVK4vdnl+
oCTBGTJmpLfMtUSufXCUHxtbksnAlsLFu96ZinRSSZvRESGMVuTVSN0JMQ79pRH+u3T+xRrbdm8/
h76MUHXdFPW5tv26496cmDzhPxr0q4PmPEi3EHzwOWBgZa/CC4rItZijwL2CFe3t6Kht0ycrbVKl
OF7JRPp0BS1p1X+fW7nxC00kF9SxOC3p+eLYQJ1S6ODCgIwxjDLjW7RzERqqqLllGjDzCfUss9HF
OBmvZ07D47nHETjJnv2F99bxh8l3552eMVB9c0c8D1V+++FrW79eakdk4kwVg+dxUz6eZ6lrfSUb
T8JGIAEdhbi3ctgYe27LTdKXtOpOFWQsgv4720bqTsfNtWmqxwxP97iPdqPxYdy2u3h8+ItIsoSq
k1HrZD/WVwa9amZXoatMBnumexgCnsvX5O/6sSymd9Tc/sS/8B8DWVRrWVixyjJSX086DKIep1kU
mfcaH6Vgyxl2UNotAJN+xlcwSY3jky7uSswc3hN6/1hc+89J3ev4R08XgA6mFLWxKIhPwAQi9wfD
P9P347maYEziFUFo8CDqwSeHAnU3d9VUJ9FRD5UcrXagwmW6/ZA4bTzYOQdDNzN/B5nvSyALIUAl
5C0FCZjNbbRw9CN7JY3HL6VlK9GJBCs0rhX5dH7Wb42Dx0TC+DHt5Ecb8TqqrCkdUcHUWL08ozgZ
g2H8mAnFzfEWrzRkdI25bYAXxw+ph3CJSeEpJdRE5jJC0CEwSnWeM5yXdM/8QfE3MwBfVO+DVNVg
9tCaFFPtbPFYes3ywTjtWhVa11rYfI6lVO8nCNspPoxPSzfcQTtcgrHn5YOY91/ak2UAsWkcFkwY
T71EpPBquZXJZ9FjE93UTkgFyHa3QvTYTkw6O7oR/LnZcf0RUOXFj66EWmpHZjq+M0TAjOThg2sj
7ShOYnOjUghJwT6lMoLWQe0XfufufDJUJ5l7ll7FQVGXw1oSPjzyDZiUh+mYQkkFE4WqQAeqRi0V
Nts/naHYmaKNcVPi2plfd76Xte8r7yUMkp7tU7egoTXr8rOy0ZQPi58r/RxSQvDXD8qp4aSIuWyq
yvD2Q/6q+DU2VgNxQgEg1A0WE7zXVlBiGNWCQ/sCDJuCVU96k1YYDtghCs/PIZdp8rZJv84VlimE
RPvGL6xyXfk5IwaBeqtk0PxizEKb295GsbqtBTCOMa4jSNHlCrFWi5VOGMovSvfGMKQtexeDcYKi
bMsExIoDkqqP2PwghpJRrgab4r5EKoe0AB+Kky//AWo4XZnxFQQk5ogQaTeKIVqt6ng0lwquuFvC
VohH2P5DAVMxPOJyCFGdcajHiIGYsbHkR4DgEjTBujiwTnkUnJ/U9dp49wCccoUdwZLQQXjref0G
h93y6yPNMmsS3N/iob5mr5GSkvX9dvKY9FKGUaWeaqvcZwaNKjm+l8OwDeL3IWXtIWrnabbFxTvR
zTrAP0UaAzTzrjd3IxyE4Fo2/H0aLxQLZgTsDnMoIq9eNMm3+oEyEzczWNfihekZEhwYUMbxkOtM
8T17atEw0vP2JxZKDn84G6hfQakP3Ykrh07tdWCZQWQQizdhEGIDfIlyIEy2Cg1qzQIaa6DR6vLC
ytXDmBrpu9blMfkUMEqAFjQpXgfmiRYPchqQP8V2pjRRSgHeq6km2y2dwir/xADJtY/r79Wrk3G8
Cvi79GMBJRIinS6iRvDWGtgjfO2pU+3KrHJ+wwrhBSOAZl2N734NT05ladmfS4mVMzEvB5bpq+/r
RgzXv6gLQDvAETakF1woHndV00DtZ4pyg0BdWwICI+5wKx62bMZoH4xmCmezvFgxS2agCJxPVtX4
ljcRhzbfQ3nJOVOLrxOvXGfR7yASW7VTneM4V+XRUA0HxPRcDJO0kyl53Tx59h68NV4sZMcr/KG1
QejikzuZoEM4/bdNFhvjui3YmpkmQ+P9E3sw7X8j2gYme0caK3/LmasphyZJKTKOYLjbTE3ahPnB
Oi0hHLdunJz2fujt0/wXy+dF8fkFUOfQdKu+f1+EfIKOfXXUjWAdrxhv74LOTL0gePo+A8HVntzu
JWPpX4L27Vi5foiglGE83VHCxavGrX+vudrB567ppsua7KrRS/t2+10R6N1qk0TlvS+vV433IEeG
GjMbsYTBuwM9ME77vtDwO45pGFJxqiieoF9Om2g/1nF75N8ICZmuEt8x60tdWH52re5nyXW8eUkI
N/VcciGqbwbvf5yD+W+xHJAoIyDsxE/n0riuCXhCNs7pM9IQq92+yQODRVeWYFg93LEUQzgxe+jn
bEEA/1qaIYXhrhPA1dGukNC5RTbI2X4Wb5/xi2Kd4yxJbprs66k7/oFh9aGU9Kyh1oA0Wu4iVkuF
bVIQ2WZoEZvnGR4lIgESJ4nHyLTwNE/5XisoA785gbvdI/6izzR9VjuOxOC3e5i/y/CLHJ0P8JSv
jP3l0HpTYAhKqqVKmVKcAwKCWVU90AiuJ2uj4vzqI+PQ/4zIyLJr4PAbX/RPqFXVZ+/P//gOWxyS
8/y+tHPi/7rH0o08Sj1/pY76OvMGJYCKd6OO+VJklC4yCWcGvvrHD7Dn/chUzhWE+fMg1zDnmacG
fz5ehr2LVno4dMwHg3RphD1F2zE/NDaYB4TUoexUvX5m6eYYIrcYfZWVlqYGfJWMBm6Fv50UcPsn
AHnjMWmocw34G3suDfAojLkn9awJDXTm98Ab1uKxfQzPwz3CxoqZ9bc6AKHOQq8DHeVFarhlRdM7
bqq68jnENS41AlI42nazIhu13ENHD8O9auoLpB7gOUCAmYLLCIRcQFgYpUC+QwRgHAq0+DR864nE
OIMvfP/Zj0kr/OmhtBotYNPNaSD05gr9b8dJ4DOuWpF2h5ZfZzopxrsTEEOurxKhjHpm8ol+chgs
vLhQP3tRCxo4ptGzOk7F6CBZ0y87RP9ZHTp6wrNK/N+EYXcQGzncN/VImz7SFKt4/100qBgSHJJN
ZNzxSS1T+MdOvuCLPVSerOK25Uf/UslUUeg+wnRh71yFXzLR8O2JVXvMxSEYSExqyW4EXqqlQUrz
eSOa2Xfxodv5wxf5KHUcbKMU3WaQ7yOm1mUX9iFr7X1xapbIpHdTj2Llg72J+IbxkaXNMO1SEeT2
wFBawFdDQocJLToX7zWesT5gXAyiv/pc9G7/Au6pb+uxq/UgXKeaTT3I17Hh/twu9eP8NosPXwId
+NuqOCsXebXlR/e6LsSHiXaM9qexHcTNaT7jm4re7jrYCjw6tNZMQuK16y9hEp4tqY4OCtAbHRHf
ID1yKzkPtww0tUQswIbr7gYbV0Ze6J+XRVXmfvi+VHERNCuZ8fFa2g/3bx4AjrJFH3VBpxsPIZ1X
NWInDRqN1v5H0nktKapFYfiJqDKgwC05iihiuLEMLSbEnJ5+vuVUnzDTbSNudljhD83So5y/zVvI
6zH8IeKvcLO7ZVIiS1IKrF7PQLprsOapBoKk5yS5bNhJ2unpkhDrYxZHNfLxlYIWReXV/K897eIF
bb2xdUVjHdgB2LhqUS+09D4hhNnmcAXqDSE7Wcs5poSuArosJH605zN9F9Sw0FHPXYmUIMUs6r0g
AxGpykA5EL1CbYflllA7bq4AEB8OIVDrdgqckXYFbTs5MsQyzmmW9h192uBKolEAVCRED7EZlpAC
9ngAaJ4w6n71m9qIY5w8Za6B79ZnJZF7FztCSS1AP+IExw3SP60279X37vEtPoC4hUIfN5Dp4N5q
Nlg+T+kg/VlvNLB7FKrZC2A/cB8TRvEIDwGhQ7oxBNRXF1+67ogzjiP1N5ro3x7ZmXgT83NecSNX
xcUr70q29An2iNzwWVYEFVyfg7icOy20tUBLjTp1QsCmtZ254RzrHIu8KwZ2rRnx22HTHrbehPpq
Ml90hkRfL3Rsn7bRlovWH58/cMlvaXOmEZYQ1nEDj72vHVw+GKjr593jYWhD7WKjtI2TJT/h0XNX
3YurqxEfgHItv9ped+4IdnZnnIAI3X5O4dwgzcB+3SZeJD7A/uu8cnnx4eG+rr8YhtqhMag/9v6O
P590VZ4oNO5FW7wGzickAQDH3zo741aH9zqEuq1JxZiLKZ24AolAeHNxawCToNXe/W7buxh2c4jm
N3vunMzfPlD3wSAbcSrMFkPj6ujgC5oxAdZ9B8yPsteDPbATqiienYhu35y3Blatzhb/sk7YuScf
1qp+RRZ0cKJU4h0nByo15cOdt8V/sNN1NH2DB1+A9JiEBz1Eejn7kY2XANlj7wZUXtR0P9EIrG1a
582guAI1JI99AB7vUKhVxNHEY1PtrZtTUZ0R2CVFcqe4EDrTmKLh/+XcaBM5gW1sB40B5fmaKAJ8
Gf1QdAD5yWdAX3QgLXjC8C0BFpGYX4hUvegGH8yoAO8jd9flYhoJ29xSECAlixNcHX32jwfWZiYA
9Jq6d5dH5GjBGvAEahnAHUBlEBRpeROruxoJO941RwodYQCkAgFVinkYURKxPR8YejWsBW6Ed17K
rcC55u0EON5mgkt4f+ZG0KqPMBgqTZgWglVTEE54TyUNoMAud7emTNy/EK5recemG9pGMxAQEh+1
ZoRrqvPPKXXulGieMDXC+k5noHHOdFqDDog7MlzeUG6RW5O4h4t1qY6TWiQUTKTcL0Z+RozyUNcB
KjcXON1AZGTRlz2YxUOMIeV5yGjKOzKLGNJftmIV1a8hxBDxEvmC0sGbN3km0iiSdFS+y/GN2gqN
RFB7jAJtLD7dFskRAjh8iLuOjVN7NEcCSOfh893XlnFRe5qdydBRF5LP6qs9+WwyJQQDAwrYU1yZ
QPJdVcTQWgPGnWqOi3oN+GH2MGdurW9+9vIJ2/lCgkjeHNA6I4qME+9w8ddyS0rE8xogXsBIXRDW
Qt4BiExJZ1V+MyMNkLtd4xlqrvfWWi62HTF1MCFkBC9OIU/0O5VfW8NW8QExQqdgsk+35LbV+DDm
z311IL8IGAeFBnkPQerjS2/egUhyBfn9Lr8kH7QpWhlkxr8ZC9Yc0WSmasFwMjnqMaEw/LgAceOz
uTaCDN8vK8vwxWTldYIM5WrGmhutnYLgmmfBMILV6azldnmrGlcxlI0Y3YxF1u1J7ik/kjEjrbJe
5iZbA3VlZjQDhkwQCXNrw9pi+JGOocHMLOgOqB5AorALLnq1ZRZ0eOn65WcYDEXFWtSR5QHyNZSP
Ip+OhtLvfiYdM7pQe89BugStRE0auDiAgQgvgC+AsNZIozQGdPPpNMk0xQcMnzkBntPT9JpBIor9
TNNsbflW00H+ar0YjjBB9Omu2q3xx/SzDIUMWtxmwUPbrO0muOQFvfYk2mSg2aSWtpZ8eOuMqIhY
PfyrF2E49AEDlIDEAAECaUFcwvL9iBrZpDJJtPlirmW+NVqw39lfZ+GHGDJDT+JC9ArRwcMMnhV8
5Yx9WRQ4ijVtfPyeTDYF9Iez4RDZcK69OXoswLnDQLfNwu/xGZzeKBxu+H3+2WC2ALZDieU+mTas
36tdsGmy6OyKXaThRREfdsjD8jOhd8gLgZnwUp5Gh1FniVsTGYAuAqF2QdTlTugTlj7dadRNcBOi
AQtH00b/ylwzJqy/jPICQAGSs2LNiJuUT2Qets0Jq6togER4utEE5QX03ERBhmcP+zytKJhxVwl/
jSZ2gg73hw/rAO8iNaL8IHhGHrkUJ/gfKQW8MO5Gmi8PZ/K2k0mSCPcW2AJoLoEeTaKnHU1mLyeR
F/GSH90XPDfNeXw/gXglM2O8BF3jPe6ybazX/si30SW826wn3t5O8NYxE+opGGHTm5M3TxDKS7kr
GUCNhPxgwvbhvgWEkCQ8qEnEncyS/D+NeZZQT0mkeDrRvcmMqyURj2q4zqIvgicAS3iyrj1L0nRr
8TOwirbtJnaRuLlL45vRk/edzGZJIkPA66WIiyUn22L9WwpHa5i90IWbEHxbrMiIdT/50NauTCpD
DJbcKt/iJplMUCjlj4wZqGM3Sopka9oZr33SII+ywuaRAQmW37F/9yvK5bUJJijiBiaabadp6jIp
NLPgzda8c1Qk9ix1wTW5nFJyVtpwcxJ5mi2LBzvh1ZOoACvHYSx7BgudnXWfsI1TIrRqTOIoPKEO
Lrhraha5zFaoYbRlOcH87oAcjYl/sm5j/IsHe0TuWHccmfhavihOafbzxUUhzVD2/K6L/VPQgGwF
HDou+w/flwOH6jYIr7Mo8sj7o4PW2+y4AA0rNNhKBMrkcoYtUs8YFtjg1bjmL8Zwrm6jx/4nBBp4
TzTPe3L4EGZgWa7Ea7TkIfzAYxBNNzTcfosIgbnebknEocOvZhNnFTrb0S2C84kFCHgCGCQq8uYM
jPdgK1lflv934FpEmEWem8+JGpicIniQkAn5Ok8O2a32VM7KpvjOo2ssGiYwS73mkAKaXZx45C2w
ZoL4J5MCodiEkPI7A4mJ7q6sReKtZQcljCNt6pxPgOMxtXl/LeOCskVS8PBkkqheJXvBu98YFOvf
+LKH3vno/ppYg+IIN0OgyFEhHxldTIaZJ8bVopIqeFOejfysHZwoznJktwMCDXm8nb68QJueRo8x
z3LPuLf3aBnthuI8Cq6e7bNMT3im8um97ajkZy8K+7Kpvhg5MbPhvXtcJcGzEkIN0yMyqBqx62To
W/mdoYJMDUrs4ccTlc2aoBE3LkoRYCGpFos5gawHME70OARHLIrt1JPByqqZfI82D6N1Z7NCFohy
uca/ouIEJhsMBSLXpj5jdxPkqPilb+GtyEvlv3JmUUdmhAjMCPIQZLW6KEggFMrfifhtQtVfiACz
Eb6kApOusUQllfkcadBRX6Yy3dmbBtD7qKLrG+1h9Z69ClXxcB9+aDWcR2jWnkcf0JUY6YRXT3T2
OXdAl++RbJe5nBE8BtSwmK8ML4p9Skyh7o2/Te1Tt5TDCMjrQNoyuLSyDed1xAtOe86fGuRRdvNR
7QM7S0NmKqGkxDPcGTVpmhn4enx4y80x5JltMjk3ONgluGvNGr1bCKImhghOYTdU6EMwui7YJNH3
skuKQudYEDkM247XcTyIYj4QJoT6GEPwEnIEFe202lB7I71hn+ZVZ/s7JOBiizutuGkZ0YO4LIMo
yS9+c9qhzqcSVWNrskSchZXNqgZl+OCAkttVprhsM41a/tXDlQrcIh4m3L7sA3w/o6zHBBMXBawl
gOYDqKPFBzqEKXnilMb1A2SkfU22IReJRDg43XMab15jGFAJHJSIVRAwDmiLAzBuDgsQqXKEKuhO
tzwB5qOXziT8IpT7EiHksCPhCThjF3i+J8fugfUlE+ib3l3FvboIMQ2QuqO8LCCZVick+GDDE+V2
jnhZD5k8Jvau/od4IOv8Fom/aUQKdt2ypTU4qpgFkkURzrLjlTZB9W2psV7o+Oy9i9w4+x/i+hC7
6HCzk60l9eAIt2Tp041gC5RAkFRaTohkggAnVE5sMGT+SLwpW2TBXmau0RPmkiD/eAcZegzNIwQZ
iTRwVCB6lbm0ZrgArctMW0tEKTuOBGdyPsgswxyD/RBBQp94FaE2BBeDy1juWB+guyt/kMvelqi4
CYz1p/Aj1yOTWit5Z2qs+emYl3K1MTunNiWumiLL+YfdMuByKt4nUaEGDsyawdmT+cKOxf39Dpzf
xcd8bvC0IrNL3NrsEOFLYiFeEdWYID6RlcFChg/AjgWKm3XhyyRjqgDjPrhEYySbbP8dzhL2SQQ6
OQZk72KPl82TR2iXzEDUCbhNlKGV6RkgA+cRW5ww8rkred3/iFxyIGZ7wN+Y33NEkvWBxg6iD4Rd
i1qM/eGhyxdKvAIlb0RMcoGFcltMBn7SP+jQOFEy5Vs7uAPHDIBa1oBFckuf3p2vKhWBPFSWMAQX
VdXKtjaseD6RYhtTGbwbbTmMSBg/IRYr/FkuzZCaGz42/UHalenOpiPqcgN/O1v1Q2dK8c0ZY+ma
1+K9fItx8HO1sGHrqI3SN0F64OwhfES46S+IpXEOwQj56dydG+CJm3tzv97Fbnti633sachRbXsG
/22H1J6JtGVQ2XMJ3mTvRciXG0aUEki6qJjuoSeXsAphv9KiZAuNqhQFUkeMA1AVcbnxHdMfqrJD
0A7P8eg8vRd1lxBoPhkEFSzZ2FEToFPIrk/FjCe6FoeQ+e8nMNGJrWinc+LJ6lVYJGhOPcZbpgEa
DZAaFiUuHxLqI76caH0l39OHu4CcReESN4Guc/uNKecYORBn4p4iPO3lKhKRNjYBLT6QSROboE5w
dfbA3T7mc6UNqchRA8t1+DbkAohV0tY5Ww3qNwJKv0/JJtak6fQ2pd7dGigxOQ2RIgGmQXAnTWdC
U8Mk6sYCIJzwM/kEN8lD4Sv4ULgtcuCjldXUHHgLOcBKEFpyW0Kz40cSFcnxcGSUN7D75HHwDdlM
JP1QcnikD9fYee0+q58HRFr261vKn4tCwOwWoQZ3BXoQZWhKXwQf2pBg5Ukbi52IWEhSWwnlFDfK
OiYIyYdDiEtRTw4ZOWKkR4YPgIOmRgxdN+IMuTlFlDERp14Mp+S/mAHU0gQ15GxdRDeH51QQEkt1
4t2HJhKR9kp5gKgR8IHXknBFNiQ5UZVc7UUECFRDsASidw4kEicacKBJophuUJpBPqisQTDIid9B
tyYAgUg0ZHMr7nxikiBJnFnHvAcfg02BGhMgYgnaTvGdZMOdzYibZ6Qtk0lEQaaQ5FFyj25yB68p
Eb5s4Wymm+FHRtxaU7bgQ5BskbJyavL6p23P3LQ0uZka04EgddE2FBWlNA1ms8mEXZIcKjnzF4B5
YCRqKwiAFjLjzCUleSoWeNDgatu04ZtZ7jLPQX1EAR55gEVx8JD5AuAaKppJIkYyxe1yihP0C/IB
aLyLCzHQT67oBsHTHGDIOCNBm9HnQpEKjkgj5CKzZZoDpXRyWmEukdZEBfWfANFySTdAW/N4UZIA
bgezm9tbpku5R3F9oA8yQzOF5MvmHJTjO+NEon6wybYenXNhsBGCBNwP3G+PqJh8yy2YFdJ/Ff1v
mW0SFcrDka8osrVwYQ2H9lrKduRExNfiRgYIHnbRnD7dGTRETZclkafIr/AI5YUkXsxYMlqSMBGu
lahSktVfSjpjUM5oRmDUaJJ1CcHqYqaMl+hLVQyI5KO1yQ3y3EA9z25mgI92YM8miZums1nDIpHi
Z7JeuQWwzHz0FvhviKKWiv4V9BWh3dGMzcGwOR1Ead3lPe+4sx3wP3k7rKp5k6sMxgPk9RW88cUk
R1NARSBIhjLvb4ZK2i6VQeQrOGh0sUiiLia9iG5PUAhC47ngaM6JzyIURQjmkdTBiBo4CLu8MoHe
r9m//0iqIsebbAviOMOZN/1ft5OETPJYiYep9LAI7it2BPbOJmaVn4EwJkX4leQop+wrd8HJTvXs
wTaEVn9P5EPkjJwPsMQk8egONF7DSpaKGPxkCSOEogBzks2Yy+HwJimQvAEbWyhfUsKidtrmPt6p
lLukdidnOk2mAUGEXTWIMqTst4XTn8n9y6qT2PfkScBImSUjPeMM2P/JzUkkJG8shWTKsIQihBO/
3JVtRN5AUiSCoT4Rj+yNL39DaC0DJmkt6SmxkbBSdIvpyU5LvVcK2bIZCxjk/6ZMzdcnBhAnCBh7
8nbZOtvIjf3/kgKf3tN+6RXBibyLgbfAic8jZxUpnvB+JTfmDGiQGUns9duJmdD/4y92ZqlXEqkO
JKCnVI6lgdbhAcBdI9SyCR+JORHwCNbUfDS2+jI1ggvD1Re3Ex4LKKH/z533q8ZGDGuP+jTFcT4H
PYyPd55ciWz5YLAylme2oHiL9/sv9GPQOtP/ceONoGRMITXdj8iZST9Kwlm+qWEwqw+kCqqtYXH/
H3a6Jtlp8qVwRuUKxqxk57/Jw7lR/i6pIBWIhExAgY6aLjr5BE/T//GpbKPNaT2WWBO1oSlkdsI2
KWkzBLjdcmAbtJ8DmccyCTOJP3meI/LyNnWssaRFRLdUUon24CHTyThP3v0CnjkfkPks1fIndlOS
hcmCWWMVupw7mwfWIQYJl0qMK0G8xFF4guHDOARJNtqQdhBTnilRKP0XMbRkMqTEhGB2xnWsX82E
1sJhybFsxDg4gZLY7gvyg76BLsPnZ0VrAImQtePDspQKsq+S30tjQM5xmZl8ebiFwdD9I5j8nd3E
c2Q5LK/6N7twkLUKgINcHjM5DcQXUSDhNLm5BKk89dJ8LAl+mdr2L5WSFCo8k3DtM/5PnZQIi1Cb
VFF+QKQayJm6R0/2/9xVEE8kX6CCT9gkqy27kQJo05dfohXEZedMOQnr9hm4fjAYfMIAefyB3AVF
VRSd6bnclnJOrzcbciPGDnkSW0hbYurIuclV6D3iTEMURnjoqxGWMNyN2N6WGKHILJP9RVauEDzl
kfCFdo69l4SBjBwDXlwnfnn38JqQpctvsgNSTuKRMV3dz3J/cF5ol7bcVo2si/uE/XeIWjv3SVWo
450wiX4F19raY8GKlNQH/onXPDh67d9V4KqoSnOLadMCnG8oMea20EXcSzAi9SIT8oeoYBKv3uwO
MwAK8HQ3fS/Og/PXfAwR1e9jDx9fnW66L85Fw1U8wzvEi83wWhwX6vC5+bhKonmIpfSaRMdtS8lU
6GqbhtvsuGgXhoCVw89kx/kYNEPc2veIvIEkjXHuVg3zpTpzWrubC/ILQ2OGxlRUBvOhhu/Z19sW
hNP+9OshUatknXDvfMyF/HJwwFja+i7qqQ4umLKm4Wnex6b/6F6tSwpo0y9BbHqGBjblaX3chnsL
jkVr8kWXLntWdhOVnIkWKtkJKjdSKACae4+5eerdIQic/LvzgC4bv+JHrGQCFXQf0DCeVgu/dDGn
7Xh3547KbXwLyj5m90BcW+7Hhs0fSP7Riq5gzMcAxQEEmzg40s2FRXEGkRKefT29uWdHHe4gbLGe
cbat4q+jmpfJxcbZPdTT/eLlvp2Xe5PUpvOyj+LCYnfdlnuJccVd13Y2z5qGhKZkVo34upBIlMAy
BpcCyjAAlLxFJHGfU3gWAOWLLyUkbwmBVYImGwOZMgEPvFfM/fXZIpZtW5WNLDuprAhmSXCPejOy
XWioAfV7g+mgFo4GCmsnRhmgp4Ya2kYxKBta9LJmnaPfWbTivb+NPjg1ye51BKT6O7mGHfZx2c3o
eQ63QFQf/mnEQsDo9BFtzpSWBXaIcSmbBFURlpkUDyGY4RgFpQqUkxS4YXES6sm+ydmmQxBCdAY/
8wl0X+pVXMaAFiho+Xli4D6EvHg4R3flZp50GPNok78he0I+E/nuUJ1J0LxmhVJ1/QwUROGIzQi2
EMllGCqS2TOAyX1yHJWpsKH2DoYyTgOqE/rxyImgatT4oNjynZQ9DUEvFC3Dba56Z8ja6MqRBu9D
NaqKJzs92TxpW1i79OldCNFD7HskrXbZvcQwQo5NRoESVk2JRwMz04U8gBmnaI8deWsEbCgMyT5F
lEOwLJnWCS2XD2VQiJleCy/SO6g8buoaqBAjdR4VGudMyAb/tuzDZAt2JGr5T0/3u67hIcpo1fyQ
XBkLJ4qB7jm7pGp0SQVaDNA4k31xQ/Ql/RdiHfHXYYdlmyff8PEw5jN+qRQfCf8AS1J70h198F9b
bUztlKrWfMku/p1ewYyCypABgv03KPF1EiIk5CqAbsSqoOZ4skUzecMDJ7IVm1EEGolWRPsdy8r8
mM/RMEBrTPdK8Fn4APW+GEMAdUezTFSFOFfCCiPT46zlU3lIjpnUq5hxvXa/kKYtqEKqf/eJNgRl
giZSjipiDCBExDkLRDYRAQr5M+2JPogGVx4ibOigg88t90cmyFF6oLaODpfwwqHRoC/ISohrHgll
XC7GomAe4w3XoF8ii0cKEBXQ6Sr6AHFCr4/Kv6jafV1xumL94rgCQwJ3L5C/9isWOHLLZCuYnA9B
23n+HVXzPsIaefrBQCC8WzqmhLgmdPrw9lAgGbaoWB+o2X0gmaoWCR0S/1uba+g4dyB/EH7GJY13
0IrA96mdgjd/ADMCFC1xLA0RGj8fgPnwI2n9v2DbIvRD8fbzn07YjJUxRq1rGjUC1bsgN0kvLMUE
7Qx4H3uvCU3Ma44IJ5IlSyQIAXqg7I2YuuHocRnsi/htAssbCC29NQVLfUzrrBPvYLi/iu7iPLzA
gDCbMIOo5U51m4RjB5EIwgfg7LsVonTfV5BjE4dMILdu0I4qi32/h1xq9qUaQE/FFloXoLd3oD3J
7tGqBhgoqCr5LxUN9vGvdRnI8xUDX++RoKyDSFN6/RnoAXOKr0jmd8lLH8kYAypziRFx+TX30zsa
EFyuHuibjuh/HNBchEeOVBIfyjIsbm0E3izmzZZQyZxtL0CZlKpRjuwWuyb70N1+ohvdAB8IOjyF
/nHMr5SQbiildDnHcLGkvO++WbLc7j2QP2iTLRREEU654Dx+ZhsDEAoQupq8wwFozeGpjyJE3lmy
q7UsZdVy2ph8dIO5+/fGd7sPDg7UA/+2iMGJfsT14OoCf2LnRpkNUcdotxTY6wtWrFjTb9FGn/H2
ImAH7ty7x6JVdbCCCQwFdIJgBriwt7ZYLKLGQi8Me2L2aXXwCcVeGkO3ADmhCdoFDhJnQTd7Tw9j
I6dIudW9atFetRF0vwfKJAGgY9Zv4HaMHgktDnQw1oD8dh8uvonkE1uCV4JbsJHChCEDIptaCe/z
GDQnd8mTEENrZJBHddxApO/bBet5ju+xiBdKa1heCCLZniFwhUYvlXKRMqELT/f6GBQbANum4t36
WMOxnZZ9oGAZLMEPZTzOzKBKdZojhB54AZW43KrA6alT9ssh8SaHEhsFOw3ceOpuT1L5hCBwdJy9
RIcOfwktqCIQUxllzv5lrUaHlbFRJ6rb090Tpb85iobf/nXFplcVKm+oEA/uCoD+x/iy4aR+BUbY
LHT/SZ8AzzAyYwobVGkWtLB2ZCKHBR7nwZFck4WPl7rYJZNgc7h2e5TWKqLQ9ZmMDNFZQTABKEMS
BS4FzFfqAz5NtleTzGsbkvZcvbdDSOEv3tZ7IxwBw+7klKHY7sQp0HK8ndVwW7gDCtkbgd18nlFW
vugm9hJQHJEfecPVgAtMZN51EZNmkPfJlSHRJlQWrFdeA1zAaJDkHgcWNrY9t6qxNXYmgNdop1Ek
xZQM0irt6oibU5AxqrA17CZAzGoq+5al0RDLO9ZzdCawFxUhRPI4STFW9BsfSfmDKz2ZdoCjNEA2
wIZa+tmwaB9oOuBLYj3BnM6hKyKBOr5wTkGVFrkNGJx2RZkSHiOsA/AjCZAOwEmCjzkaZgvlTdTu
pVBGMx5rLMSvdPAgXYgzFQui9tqAfILOUgUHfXbEHxYPhLMzv8s+FeNMwLKBOdFrjB6eWrvPnQvF
b+t2lm3ERz5PrAW+y8fbu412YmMOI7gDDvo6bP3dBvjvnqDShobL232IQwatRZtNZCGr8jTMI3oM
dHmDjiVVaMBgs2FFhYWTCGeEY7okxMFJAqNBSjOiWwSeN3okQucjLqA40aEgrdFVY/QQaofU14cy
jt0LHA0iDjQLHFYngekjeySX5Ji+YA6dIOG2WLwGDO1X03nTEMWG7Y2CCYR5RIdbSNthrRHc03mY
XOiUoqhAx5jdB/xSFbUG11aMSpvek1Wk5RyHmQJC3Ovkks8T2f4+yg9cg4Oj2cZKjOr5uAUZ1qe1
QfsQZQkYhMrqs4AX6c5xc0WmAtYxm+PNQycATlgXos5utsVBokq6UykMQkJ1oe6h0IqG4xDlFZtf
XqGx21jcUzBnKtUubGng3xw4EboBwER/6hmDnfcMVwZbHhTnu49x38H70nbYhpc/9F4+PbFsqrJK
DjeiIkhI/VP6jOZ9zX+LncQr2aftwQ0Qd+mwR6D1Cgn+hqwaESmTB1+KXfi3t5dtlwC9EJt54btX
m73lO+w7bDLVRrAGW1DX27wLk8aQVULM6SpIIZe9NSpoMGrE0RfNJoRoOCBSVRQADo4i2jLggePX
SEPMpLWBHiXEY/+SPP3vQEu6LNgn1f6dtRfc8WNxZg1Am0UZ7us3x2I780XLGD1TdYNOmo482IGA
ps0k4c/hAV7eEw+Kw186oQ2JzwhJBpZZzlHH++o0fpupiK8eCLs5VzsuhjWBS5vcQ5rEf/s6JRfA
3WK0idFLCQO/Q2uVcYGaKLD1nQ9RPmiOFTDX1sW7IsgJ21xxclGnaQBWP4x4h066fJtL5hwS1JJE
odyK5Abl5o0gwGGne/wPJTsE7sYnbvvJwSxSWccJjBypKdFMSjl82CdVd4iGhD7CEhZiBKekSSvk
zSY1nzFFoQaJeobItM+zW2U3EEZz4H2nQuBgI2MoMHDiF0lq+XRV1vHb/uUPVgaFLvb1V5gBzKKp
QwUpVpMmmmmCHzWGL2uou7DUwcqJcsyVUq7o6vx9gXqyO6meYSISgEeJ7F/91dMiQ7Uh89mER715
DAkOUvlqx3bjBTnzCJ0tYqGLjbavdTT/FPD0aM5af6gSmmIjvrNUc3WwBl0iBg7dHlPcZxtPNAti
+9V8ubtgvvrkVf9rHeJvr/SqpExigGwTFImLpteFzTl+uAdkwRUPXP3V+W6qnJQbPsmrr/W0HmGc
+JdA41Z6DaSF0JZDSEARtyG341Mzc8qEAjzOlgHhIMY0MM0vkPGJNGhRBsvSE/rl8lYo5l9zoA1S
6tkevYOQzxswgSMqGvi3fNmCFUsbtF7m+2ur9MKa1ntgJNRUZkeUGtpsUgDsb9k9/k6YC0v+pZPS
mFbekf5D3eMbBpSFLyJsP7UEv/X3jQkal2eu/akJN986Ol5tn+2yWP7hcZAjU+mI5HbtNZDE+btg
W8magi7JPYoDI3hdZo/ETOMnZjIlN7PDSbjdQzYAgC3sgs649fcYwFjBCUNvh03kY+Mb2dSt+EAW
3bBD5WjW2TcfCp+Ca5LBsU35HFA9UAaM1mOK7zR1kFChO/cLfQA74pJw6zGw/Dv3tlOkLsdYBgk7
wiaRsg4JvAbcel2NUiHe0nQgUJdgF5cCP23HBTu6b6TLpr/n9bh/oMYDjhtYocAt5t5HYmLaMyVT
K5eEc5keQekREIPUq6FjsMT4UUrjZAa1/WLNkuVyLo2VCLCQg8J/1cOrhE3VvXh7tFEruLYHdqG/
AX2p/G3+/bG4U64fDBCtJ2QBfChV2zYtEGlNFWSfJMhrSuiodZBTpXCT4ayQ6BLWK+YSLip6I8x3
meV97pIonTuiqGLmOTQKJCgPtHtqK89hhAqrBoUBv8mxLlqDsyUdLYU43hsMBk+zL9Nvi66ltVqt
PqnBIajH/diUNofsCAQCX9ud5QGawtrVKmPUmjGJZh9H+Z7gmUYLY+6pwdw+R43hExEeg0OYjwf1
5OpvUWSyzj6r5Bzd6SHBI6G4lXfz/QaDHMQUMPiWM8Kgs2m2ZzckP7buDPTghmugdD/e/RmYI9IN
Z0vFzIEH0YOkwYlM4wsYAV5sd2AwpHg7VHukTWOA1+dQ+0KjBmFE9Ya9DL0VjQHYmbNjIDoTr501
oSLPgO0PPFXNmcaDtxksERJCH7SFJiGRFCESnSu0XlGxgkpmVSPFwXly0+nhXcZilKfw9crkGcHZ
Cr+9enJ2GgH6DZQ1aYn0tEE3UHocjZAjwhZe1X+ERegwG5a6S246HjzujnDq5OyxGaMINzfbpSda
gpxtmDlsHbJk8qRb0QWk9CWEOIlHIa7s6AI8ACNTWkS9clEX+j6AwI9dR0MA/tEbOE3H4Vy8Pilv
QopEHP45T0TP5YOuT9BB8RF7cS7Fg9ogn3pWwjd1leabDM1tHmZvkrNVF6KL9QSUwr7CpT7ukxd+
3DtidGIsEbJUG8SadaqVvJfVXqG5ukFzpjKG1ctu1L2TsaDUgW8E1PzLCz6PdSiT+Wn9+AbXa/D5
BuVi/3Hb5+SFzQTcb7Q0dzEVJh6lEG+gpFTU3O4GvE2UOyJ+gsQuwe/1lJ5OKT/carTALrZKA2Y7
QpSZKLir/ripya6HlLCwCSjQh6Qdp3KgaR4pik5vMdNnFDPgZHw0641D8dXhH2gu3bfThC/31hZl
5Z31FBHwo5HALjlN0F3s6ImqRs9n1G6On5p3QzXktgtahGD4iFEcOtnNs6m9IMH0X127QazetbWW
xcFb7fLLyZ8vdINyTAehjGf0nJ4I/Sjx0Rq6EjLDT/EqlNKIH/eJeiPyqx0u1xpcqEiO20G1vKF5
h+ZKq2c8Aae/OWI4oBruG4STiPUCbeKKTWoiLenXdEnrUJgj9mbaUXQ74C7YtF425vCL06LptDGe
Mj8BnW9v1KJyewrff4chdL3RKZmP4duk16Sy9Qgy86zSTYApAClAc4gjr9AQBY88QtybmiFYVQp6
YOUPZ4eAHPa8YLRu1MzUJYEw0TVJDbEFz1efOzfkcYCrUS+0mxslaVKFM2zh1tL7YPNE+AGZL5S4
6A5wc+xe+GT5Tyy9EIPzNlSRsq4GO1iJxI32QArcHT2AEQErQouRsz+O3i5zmeMjJFPy1Xjv1OhK
JhDO0grIGT2mZSlQ1yEDNuhYKsmrKrJpj0A1xM2V3MKg+4KR8fKYAD65IDvJ9ylJ59fwWYDiILck
MYTi1BJ4xawbvoODhHRElFT6sD9pMHvsV21TceZYE+wbep3gUfrSAxofWr+mhgAP57rZe9i7QB82
2JuCkuOJdsUppOExqXL4UTSLBNsiZrdb/ymF97ug58C+vV3dv/TB60xv4z29fPJaKm7dEUC5Ahxo
OCKrpaLdMFt2RepDv+yEtAdGXpSAoZg5jXFNRXk7vAzPpXVo2OfZweaxD+94u1J+0sL3w76oiy+q
jrjqof24NTUQ/3ScH2zgdBzuvSrYL27xfIKOTla+cMUwjeJUfEAvh5TDB1V+L1T0Tu7OnkMyn2+/
Jo2W29a+ADjAxwQ3jehg6VM0wLwy3/WPA5jbvo5Aeguhl7t/sxdSkd2PDlSPD/0bAUmx79GU6Gwt
BozuTKCcHTodRg8q7gfK5y5+hu0EpaDtUvnbbpSRlugxfz2NT1FXjGq9bW8/+OICRgn4adaQ5hFy
uNDftfcD2hqX4IgAHlzNp/UttoNLPGcDIC7s733UVPzvaI6wB5AqiqLYOJfTlnsu9gtaPyenZRre
d9Og7LmF0qIEwzMK19+kvbhnqs+T3mY8ocdYQ9aOImY3mSfrViR6lPM/GvZMvA1VyFVZkN7ar2iK
/jKLtU0xAZyy2WYZ8ScQOkB5Pltr9HbWAD5FTF9xQ5kWdh3AvrA2BGSuPqQACwUtGJJOcg9VStFj
fo3ebw9CrvsAjfpabpPPcvsHrI9EFRmFPpBuFvErqse0ka+EmIIlFsQZ02iqUsmwKSxSpwDD1+2d
ng4LiMY+mUTpHqgP0y9AM4OT4hVKiYYeOSRMdnAyudF9ojuQJ1m69q1PApf1SoRPhjw/as6HvpjI
8ozHW6+BxR9JNDBVNmkIbH0QiVvsR8RzmqJxSYjPBjsse7NT+gHYQqeWtu19SunLJRb7Qb9U9O82
TSpfdDfAdEup+Dv9pooL/b+bcOBQ/DoVWFA4x+KBYuKFAIHIoc9WhkN55apue8NSR5Wg/4i77qgF
oIIiVtffhiI5u42/ffiXdI2gUy8I9qGevEjju9Rz6HU6RrjLr4tP3Pnh5lQmQ4NNqHThz4MbpE28
oVH8ISPMpdtR7OxpGxosgZCRcSeP2+T1sHZBg2MZ6O7FahYjqVk8py8wq8EL3CZ0nAw6K7IUbSpI
2LRQovji3spxDlnrjOEorjbY29QNWrVvD7ojZTz4OrbI1jKpSbzWLY+iwVt2FoGYr/kLfkgh0Hvq
lNBYrysj1nKppgGdVZ0SzmabHq9WUBh8Dvg8428iPjFSHG+uFJiDX0LnDKl94Am0TFKU/suu2RF9
/w4Qtk987z2C9ggDpRQeAj2Vq3BsN60xyMqS4t5Wog31Rd0YxZ+z6N1w1vi6fxrMo8fwQdUgXRPE
T6QYgy5dOBMgDcRGnAT26AghXo6pOa1dDbtHsVHbdugCqQX17Rg7vptNOUnl0aHisXrWKWGPYpiI
mhtIW2Big5n8Q5tQNEZ46IUkE0LetfjwXdfEZpp/G13+pFY/vqG41kGTQZixZnddxt+s9DSMaYIO
yQm86z47DZ4n0LbvObeDOg4IZEybY5JicqQvhig4Vr6XXOE1fWf4XHqoWREAY8BCSed8J0A+eFs7
p6iAICfp9OiQdNdiAIxmIznhfkmeV1MkjpDOsjsJenH9XWZE+t89gPq/IFbD/8ZGvrEK0TmddVDG
o/hPKIuKpYWVInkShQMxq8MBR0MVv6bVnV0AhNWjkspgisw+DoCIecNDXuMuya8983NOKQALUXEC
kWrTjMCQblaXZ7swVqL7W88Qcpq+cPCGFuQhAItrqujnI59G6amFdOCWFnJBy1TFVeaRfCMkdaEB
0Lj9dTzvUp08iciGTsWy+4cQaHFGnJ4ApKJ88YWRBuDiCoDj+HNBNtgUV9DVSUZ3yPSt9oVKyUob
gLiPGrRr7+K1wESYe8fpkU2seGTXXKovmlsPql5ONaZfhm2IxXSGp0hydM1HOztOMQXpw9OmVFt2
sJng1dYbUj1WGNTjHOJFJLYcoiTaosK6RgsKJ1ShjrQpPpOctZHolZ7fy9lOW5vSP09vyS47JIgZ
hAK3A1zmIDVweDOeh+jcbxToPpHXEl0b4OqQEjjq/2g6ry1V0S0KP5FjkJVbomDGWN4wDCViAjGB
T9/fqj36dJ/d3aWlpD+suWaINLZXsIexk0ZsVqBVx5OMOfhIjTWyuvaiYcyIfA8oFC6MUrrZQRsy
YeZbfcyma8F9YRPORv84M2FflBCx4P+j/mV39G05JnqOuYQvoEGG/z9o7dnr1EwLNDxhrvLEsqlD
DEF81INc0cGjglK5byiV2MfJiKJqCCDmwyB5zhVWBfGdgq0L45WUBmKTRhUhVWfMRLOFjueq1BX9
G3txDW06gw76jre9h2tWtbGQ+7YgbWPsgUFOucRQR7DkoxvHFMt+HyAqXUPKpaOFCbU1/+JAwdPz
3NbEKgALJNIHkL0m1F4cSdaP2GAzvYQ01KcgRqgJMQrarj5ucci4sEEyJFiAEvHsQxQUx3DWMyzN
KS4zhDL3ZUqlSe2vuicIaL3W+EV89SfSlm42tmPpKpRn//n7vfMwlr/VAHTegAuVfz277d8G5xtr
HykvKJUwoOrB8mYrnF8pQ5jtKWdQ+m2e0XsE8DA126TkgIfeJzlRZ6WYCeiEyb1/momKBOToIu5n
GDLgnmjjWOIKTFspZHBJhfGErHjygTgLlaRy4O2+bapf+n24r3GD6lXdmfNsH11z+xxBC+NJYs8d
PQ7YTkv6SbUXjLHlUiQDJ5BkhdtQ3bWT3Sto+8rY6jejZvwJ1DgdLWm95bgWYZLRA9e6LG8UJGG9
ZObLBqYWIcmPzHiJ2yMV/olE3jX/en/711MPcxPaZ5TvGBc4b9bypQZINay2FjFaP5gasm27kIZH
B/VhONdBuZSfYU2CRGOpRTQncSvuVdsHzOitniyNFd4oO0g8O5vFeqzBpYOE2gVw6J+2x3uIKwsd
hjc+nVPcnaHYwdYcq6GyP7I53uYhvp7OixJdbDvIt8U2xRobY4wmeve4AHFtfo7MUFiiTsAsdgzV
0T28s4nG9aPxAXgEg2Oex2i87lrjcwgUBK8C5eZI7TifxNiIM8iRyOeKpxMPK+whsfjussd2W6sW
Gy1S5PrpHDx2qArjAvXypGgYAzevmX/oVNB/kRJVhwYBkNw77r5RTRBwv94TC1FJbMMPfiChLBKC
XOl0cD4M/Mf4+Oze4+cUv0YNxtvkvb3QYDKccnlRJWGZ5IXgCoIhv2p5apjjjmONLdg7/WL3BhfD
kneo4fV8HzxH5y4db584kKGE7hIh/pgUbj7Qou9QI/h6992ef08BPVPSYYFnusaPnTwB/96ZY+OP
HHL32NfztIbcXkCnLdYs63z9qB1aPoBiKslNQD5nVkHC494zWWqBbn8+eIvvzQDwDYQgaffAMxIY
26NqxTup2NsjLKWH5x79UKx3JyAfEK5pSiE6Y6bIF9TSFdMEf0F9aeF8h1cL44p7csT6A5oK9q+F
LOWY1kd0s7BTOQXbjy/bH3zECRPD+V+YLPbodcgW7LDwKkFiVO3OB2EZc6eA62PeLpF+4J9INTvj
57I11E7ASDQfVhqN2OljoCLclJWpHHU2EIXQE7DuddjVxjfvMi1HdBnI36K53O418N2bQxobcxD0
vr0ikHiAw19SjlSxfxW53V9n6jjiYc5ZU7uMPdYipgiMyw5fz+xyKnQTuu9+hrvMOW7/LfmI7way
LTYm9u5MR/A1l280FXxqsl8puV5gCz/WOB+kEReRVQqDaJBxw3SrHmfd/YSE8NDb4Zb3H/C7bj7H
76jM2OHbt6avneW8N0I6o4G6eUGqeyfHbhP8qAsM22Yv6NyIRw5PGhcAAGAcewxnmzHjm7E+4KEy
OyQA/1lLk0OPnevkMn1324nYAl1wRfwVI16hn32x9T4PPoy18zxbsx8CcmST47w48HJrfAh9Z33l
Tuqge8J5P9IwASonThKy9gMjeMNl6H4JembKoz1258NwcaMvohFCX26VyEQLY3FcxPfhau7h+/Rz
696WxaoJcve9vEC9AMaFidGM30tx7K2Bqt3P/KL0ie34VvFxVTDl6WGLjhv5v8TWg2biP4WrJnPw
D+yL2x78kTYe7vSfjUohm7KPDC77l81Ld0DGPS9Cvfjw618ca5nEu/xJIi1+Openzw8JyyXY18Se
BBvUBUah1dMnnbia3Yf3Dv7UwzfWudCeaDaPTWJ5EUvl0rclCflx88n7xR8U+sVro+dJR4tL07df
YV1N7CaAjWEUPdaLC03vL/YznpqOmqLHz99YDVQD08JosN07KsP2y62PfnMAhrxu7BHeMaznSOvE
OiBFrXrEvqOzfsEJgDtENdCj7KLSuB80aFfemaxIblvACogo4UhfPR8CUX7FZPUV6tDtzN4VR+Cq
y+TVTvQvlTvPO9FtKjbZGalOQwHgAU4TmioM5MsPfavf+/y9rWiD4KjiWP02bQ63PdTX9vwTWKS6
A+5qzMYTA7uYkXmK23Pbt6VrI8SSy+JBCjsdRhz7V7h9vX54gYXrgoE080uN75FXlH0TdTVwCF+W
rRlF1o0iQnUVyI61ayJzQew0f/CKV+oO4eqWhP553Beysi09JtTXZOMHEOW+LOfDWMKBluKh8tTW
gDuR8Zwd/ZbeJwCaO2V9vCeEUpDXZ2zzYJAPDYGm+g4v6ehVjtlR2apnpnHKaGT40ZgyfBNS5IUs
24heHfkCBfQqWmVpbFPqSFiV1vhUi+TyHlFHHf1Xx2XvwL6K9xLWx4wGaebiflcA5oTjyEdrzBoc
CGlPgLnQZMlLvfrgsgZV38NvUfWhsT3jL06Lm8QJNiE8C/nV4/CA53EfopPDu/EVpHRXQ3Y0xHYB
0mYYMPEZKfaFIxzsXjFwLzgy214O1J5+cQc5xZj+fL5dnVwXfPaA+hn0R+91wMeUjKfKPx+A2FJo
XmpMqtSz6rKzxPpPa7vYtiqolczejUh1RLoQ/xfkTWnQpYh1y9efFHtCoEjvQecKgovmIpK9H5qY
n/ItHCvAClFyMza/SJFX1NqPA4FUILJtBxb6d5oOOM+2HAiuh2nhY84xZfutDdj3loIn+id9eCRN
t/GuooEwn3S3rucBW9RG9SGMq6b70Lv6x9GfuN06heqa5vh6nh2PXYXeNtuH3/tldtfn2haqc4Z8
dnDxlRmgxkzZnSMLXsbRVeMaWtummL0XmiY0ZuAxW/t5LzLTB0k4JsBYt6S9UBfVsH44z2EZnyb2
b/YDhNtNodWT1kQDFsVrF3M2GiRlQGeIHTFIVo6ukX8mqDEDVI7Ro6/6hXeJT2tp58JfxAroNDjM
T6I1sPsLd34DsoPnPi/IJ8Hl4sknFz6tXUFbNMEcOsMLBudxsy3p+4J/QXM8Oz/aynQ7KCqzaQkn
CihcxXin1YUzE4nvIxAsCm740fhpYR1adrOQmZcPhCalHToYs13QA47aKF9yko/AzVGfjMtdS+Ie
UOsDkUJavazYKAOVwXua2wOIg4hwRB17dqap032zQ2MKowAJGB/KYcUQxl12bgTq4B7If3ymxlIB
9UYzNwODQd3BM4Fux0N5hqgVGbOgqY7QSTN6RcWSwinurOl3/5Esvqz9GlQzkAO64pNXrIT5Il3z
XaCInwkAFdtRqiipoPACzZLGL5xpDYBmhGzlyZvCcA77WGh7RIFNa3QTHAsmi+JGfJ0dORNMZZKh
GVfOHoOjON3UaFgX7REnZUPtNSYyYncPiUVYIBhnoQGJI5IdxP0ZlP2KcQOnkgefyoBIM0iQHDmL
MAwc/Nq+YU0kLpHsxKt0vDYdzQI+Qxa3sHx3mjF+ggwNLOS2KifaGhFLf3RJiaOzpI+OUtWS7ZF8
x5e0C7C1Ic17VO0k+RD4PZ+2fyhK3z+YzrCQ03xhAuGL46dYLkBbAzZZERxKSEhnkq5JGefhwRgX
9hJ9DYyHhKJ2SH0M7uD0TpH80ARy9j9XTnzw8DREqOzZQBRbvYPVPXutH2vInxNocYPnBx8MHm8Y
J1jk9gDGx1ieu9kUWjmYHvnfspYlkr/IxWOWBCvsrKBu0xGAmQh3tTW6x2ZPnRXJd/YJ72BdwMnR
t0+hRv4cNUJg7/RXKPMxQxGY8fAFwbpfHXumwfG4dclQ/GJy35IJ4YsZV48ylG4E4UJwXNSgjbV3
G0DAf5VxqvovMwQCUA0Eza8tk0dzw+Kh45OcqPXoKJQ4anCDbtG5iN4wOqvwrQWWERl0QvMAUJ8a
vzp2X5oPon8/uxlmrvMUeIZAo07cOvvWslrnqzuk6emd9CCClMgN+i1YEdMgRW4JpHPDqdlVsZi8
Bq+9egmVmZ259iLtHbt2eO/r4ZV8Af8LTEyRYTp6+Mb2PUea4aXTB4/dPGPvWC4ewSvzmxUIp06B
StrM3W2AtjV6HwZUjuNQIOy7R55CERHAnTqnxAqKKw0sE1RtxgYFoDXGtTyph8+wnHN6oOTEgblN
n7vXg6yCDwQgxpx1xJHdqonrQ0ucl6aclqvOGV3MlhM1TLsWYBlQ6+G2+NgoFWq/DlshrU4WPApD
EL6/HXE+Z4/fTuimzgwUEddfCtlb99xvDYBvr30NQkvF/odMhR8zLhfIsSOIK9u0/4yb0XWlD6nK
omfc2ojTJWXRB/bk1kxuXYtq9wcydg+W3K3b7O5eHi61oKY5r4f2AGF1uBdONRfbq/1YTIvF1UCk
sotpZ/p2s5kZt4TTHgtivOAhgfVPeN9A/30PKtcK6NCUCR2lHjd4TicQwULhNkuUNSJAxITCyToO
9AeOaJ76cCxRHouA73DsvXgeQ8odPPiBkpUb1P03N70enCbvsInsX9pTv1onsGm795RJsfyOPxOc
JmCecgVpNo8A+pVgThw5UGFn/R3/MUXFA+sOU6IB6EIiJw1aZUiLDR5+B8D89ovaiGgOcG9wMZoD
EC3RIDIOcUXBU8KLMf+bY3OHDo7sX/T9yNp9GL+sNZ8u2Avp0F37cPwFmItFDCndLpwFsIJBvqgN
vmOxoiUhHKE76nArgUQvTCGelCNS/pT/bibGANfCUb5sJpPW2p7cNtdZO7bj9uJMUiYHgvNEQCYq
0MqYnLWkXKFly4McsyiSn62ELhmPKkR7KjboknUXKhXLNoVm3sNfiYWA0BWo+DQ6nwFNn/6JMChR
FtDAxiRVNXyMLZilAB/eU2ZCU2WPAh5o2rEGDY3sRnZYzCjXxXdUbrjlDWKIaocvtAvxb4a360Kl
VSAWZWI3cp/eYgtKpIUW68klRw41hWnX3V/mba8inA6cTQn3F9mjiDD1M1G2deZOgSFZJojSlbt4
ijWndmkytegTSsPhjRgORhUmcrRlKKv71uqLZM8rAgiPCbMTnTy9QaWDvcLgFOWHDFY6LS5ZM18d
fgNX7rYLnx+jS2ic81agDZ47ZoINJFny135J0yIBG9NMdqYmZEHZrrxYpWlpCKVSRLR4dYgL0Piy
yg9c4Q8bo121evlse6n9GqfYHGfcijfyB/mLydaaa8l1+fyRQ58Cm8Et4A2d9Z+2Bf0MLbkP+weN
NiliXoDqTpgnILPS7QFGc8z4Hj2iq3eHFYC/IfEFO7ubDY0JW1/uOBDPHjiZiEt4tPewJvW1QESW
u+PfiLIVBDjRLwFVVjmzDlsMaDmMoRHBN4SnMdqu9IiuNRj9Y1DtDfiZd0g3ZnIdMKS9YwCJ0E5u
f97ANRXsC0+U205JTiy29A3pegO2U4Dhx3EasJ2yZ59ljqZUx65QH/F+gL7bCPQffJRdPwRWycH5
9lIPUl0seysrbMPQq2FYiiX6FZ7UeQ2DEsyWHS2GhBCyvnAxrx8BwYhLP0Y4xI3R/8L3p3yzt+fJ
fX7CaXt5IigFJqSQ+18JpqN4JIN3IA2FmAVJcJGPEAkzKMUuQB1RJj4/vKC4bfS49g8jS4/ygLjg
1h5DE28P/eCBfdWShl8WKM5EHbWYBx+IWrOpOW5F5W+boq3fWp2e7osUW5hBMB+wexielwD67Euy
IRkEXxZnpBIrA0URBjhChWclJ0T1zmTxvaBm4ckBo/747IA6BxLcJ0Q6jy6kb11oDGCiOAU6OECn
m3C1mZlohRhhNoTecCQ9kMAQ6Gu3CHwRV7L36tQv0UPBrpqlYc1kgNgdFSs2Zry400gey6CsEVBT
L59dpz03IFK9APTic9j61RMsj3EBpjTasJXD5w0aNIkuSFG4b7jiFAuCyoEILmMiy7r3EBvErgbT
menNx1W5+0rSA3FLZxcjV+SOYg+Ky0LVJy0xyrrGxgAVgj4Lo1P0A2JxVQvBdXxP1H5n8yFaGQkX
+qDWKutK7p/ZV9Du4zBIrDmUE7wgxRTdSsTGsAXVWZgeVFBo+u+9mk30nd2wioV2fKKFJAeG3iHc
Zuu7owNtucWcUHZ+BxsD0IX42U2DmgmSSzU4D2uePqxx4dJSWeKEbfaxpxaDaq4BvsxhOm5NuVMN
uZxMaCjb/SfhR2sxGiUJE2nrgCUneK9RIiZUct8xhdZ5+4YYNlLW5pQZWKvwXWdiIM8kT8BJ6j5Q
63Wi8zX3yUnxiH2My7myZHWkDcD+nrA5mmcnlsia6QZJPNqzB2XyAINYqgLcibbWmmMHQp4cOUFm
dqQcHKOYntP0h9rXJa6XoAKRjjOZk/bVt4CnBDOGFzUTbiqQEegVFYNswvMHo7NNSHkLo+0zfFh4
sdwhSYGQkGmaKQ56IvJmoCzTcEwl9VrY8uyqekXMhqvbDsyeUBdPXgHvuhPZAY01sjRP7Mqhw0/O
UK+PPkZ1aKDaIya4mB0nice33Sk0ZKRJnUgAFyoVa4i0GyVvg3C/ajkTUmo96AXYt0DfVMf6iDbV
DB94Zc0VaOAf1HhZc8GmNpamAUsfxpINbvw2ZsFiOC/qBWPdYdYnZu1CPC/aRKwVGLOY7MK7IWgV
38vDEv4uPUdKsjtLEDp58X0jlMPvDOjHmTNIAfS3fhBs2DEd45otAGYjNIem3F0KeiIbMJTIE7zc
qNORhHn6tOMjWtGGGLNiOo52JwCIjt9LMrf7dNtwEUD1p/WxQhb/G/Z1LhrJFb1PZjDFpcGGAd+D
gc55ViuCEPAUODR0u0q0zfJEGURNWhN9VAUP7POyP3E+KL8qon3IEQ/ymZsebbmQQHaYRGZE366H
pS18adSYBbSP6W0nfnPtvmF59QqeHZSdAxO2asvs9YIUuLtgDJ/12kuDoZ6RGqz2iEBiZr7NiDbC
j+I9NgNdUGmavBdf7WU+FRoGDogzf3mOISc9epCmsDU7zT+UrKSfojBXlpc50G2vxnmq6VbzCzU+
vJADC7zckVsfSxWqSYwfI7EvF8o8Zhs+JDswMIYxDS4mANTU4l6BGVekktJqLsHJ7KVc88RIhBhC
UPa4jh5oaKYkkyU5AjrkbYisEIn1qe6nRw4ruM5RZBBPaAb1jHJoVHujDsTXGw2t85D9j/iiu9X0
PqgZnaRQMedeDdKVLTZZl6Dl5+HtL2YEZtXX2Sr8OH64hAOs1S7r07OrQx/e0sBm3ap32+vkV5sR
KzVUxoQBKAumFt8IFU6fudSndvFNuoS0cjQf72UV1n17eOtJTEDp14xIxWUnUQdiGM/6GGfM4Wlg
M/KIex5AEoVJnQbmpE3fv8GvqY7Zu/vnyReAM8N6XoMzDMjZY3knFmF72mIo3zPGBr1q4PGv6lvU
y/4AioSoIwbqqkjAUIHqWb89m3HWVZhDn47CRnrwpKiG45/72v7YsEx5GuxgeiRge6safVLQJhRx
Zvo6QDhfwkc/6a/RXkBM163o5XyRebNF8TvT0/AZd6R6a4MKA/HFcLqgC85ZNUFBhg8vG1zAQ737
7juprtR81aEd2myVeYwnzSjtKmNe5wwL3pmxZ4V5Qnr85EE5g1P54Bz0n11DDrDoWyNqMCVqt93W
r+krI0mws6YcYQTj4vOXsVcdXY3hsFOm5NRdFlmkTNOpAghKJNboAld/eAbI5CqbkxNiSVT1OGIz
Sc+O96VOC5jW5t3j07hCUDaasTG99u0JpSBR8KvWPNPddumCn6G1h36j0Ztm5iF4qmsuNC/fs/WD
8kuCFo/EMYDPjLSgr4yEuQEbOHjtPmN7bY3umsPf2d4CnQ4qLsYby2+3jXoWztHzYOzy0AC0oGA1
wWPdJ9wpWC72MfgYntIC1CW/pVd+Fieil1m4qjI25PZ9Bp1ik75pn/iNFujEDWRQVpDan0Oz3rcu
kxdkPVY9I3p1+qXmsw97SnDbCfSbR4t4ihgJzmeg+dYBxKfXTn8k6+ARvqAlagG5A1kd2TCq6J+D
K9XOK3PbDyBr90N7tnYa6W/OqumrDI40zQb2to5oZgBY3V3gFCyOmTj77RHaPRpwyKN3p/FncyvJ
27WDWTmia0qd3KNcC94Qvpmk+9f49VtveYonIjQgVdFj3A6qnuGMiVgAc6dfd5le58+eOswGhvcI
Kt+Ibt08egHN0dZ1lu9ly+/XMIzu4wtwSBEgMB9jv416KlD9dAev7wNDj6OErD59Xrz2vDU3ZmJF
0GFLTaYVojs3p61SsMO6OTZQ58M1E2ltn/t0T0lPYEAu2aFDrH+cKNbt4U1lSiCbwkJyRY/7ONKp
rKe36YXdFhpIX1loBzZtnfgMZf05ZcZAT0zs7Htrwwp/Lyv+2aH49PLB9ffNrQFO+8IiB3Ng+yHB
VDca8qmnkMFBM7wZmQ8eYgb1IyB/j0bsG+fhPVoSfDQGtOUbrNWiD84lbMkimyiKYTNSE9zeWAwa
gLc6Zgj3m5XJtMPTMoT9H0BocrMQzm5kjbLoeLh+HCJ0KYOhrx8bEBp26lvaJ+qwTZaKPjwzWTBj
dEwXBONFVfnh+EkTfkGnQGsAXaz7ERIREdYmDQy/qN3mHKpLFVLA03n8PUvKMdZT7/MiSRDxq1ed
3Uftnj6B9vFLuCjsCic8dN/P+DLlmWvBXi0DWiyPOsrJn0RoVUfKb4UxIKEceVx8KT2juiLMiqcT
i4gKJGtUfYZaTR5R7wHIVtwD/qNC6l+Tu+y0OoBOTou7hKsFpnZUNlMrJ5jOyWs/I8/z9/kJ7WWl
ucX3x0yj/LaoXs61gWrn5DzdMICxuxufGy9F9ESv1UJ67SqgC5l7uQXNWvfe+6J0+SozhZTrH2Hg
oTJjcc2Cgjk5c5/H3h0jpdaWVx9YVlXDNHdVzeX9radfgVIRNrjRn5F5nVcwIYgNQYaFgGZGJvIJ
tvc7hph2Z2lB+an4+sMr9xnRYRLK0cKnDLcE+hJwXN8YWhXVuIMvBq6KSvASgggKuYJeyJiZA0nd
lQckJP+ws9A52mGzAKmG9EBsU+6fXn7edjhUWpcX0tNy/0w/bl9cu+Qofp8EcPWKjsfPyn2D2zut
RaAOWsdnnpPuk7kWWGpcggLN7Jt3oiEA3M3syzb4p4IJarq61n0eRxdwNKvPsCoIy2yiz5ilwF7T
QM5gbL8cbVWiSDiYjXOGrGn09QvrWTc9+m8tLOlBA63SubNDE7suOH6528AKxg6azZvhi9MKtRHZ
adw5RxkBDGtRi4nnymb6Ov+SnIk9ycNtQyAvXMWAEaInPPE0fUfMg6VNuIRXb1WsCbcSIzqp2SCQ
q0l2LDLAmug8WizMBHGpumwNsO74OBWyc9guQIFsZS+Dz4Am/2+B2gyEZPD7dtthuXnMsj3LCyto
ZwRcqIfqKU677UEpSiqUI8pUXVsZRA0ZyYkRycqMBHjLqqX8tIc2XkqRBQGwwFaOcnVz3N539Nu/
TOoDcwipJ2S5uPS0MeClOvzyWM/ykNzsNTsrSn1lZHEwwK9Q3LA27HQbzTHoM9MRHdMKbXKwHBjo
b/JL/GJcDt8k141b4bELKrd6XN1T9zKk4wPKfolpO73oVSoRJ8PfAEAfatUDNNY2XRfnzJZjd6pI
T7pslSmBPY+gI9Mg8xgkuKiIlimfNNWJU+nmNPdz5ip7AofWb/3mbTJoK4Kb7t5x8YGp80KmSF+f
dgjWPt4rAbrFzYvd0dYyZCJiAWG7xNIoyxUuQwGc/OfIoA6B0B6WuOLuq9FplE/u65r17ZfQP3Np
l1569vMYyZjHHPFiV4CYZwwy3j/z7wcLjCNlg7fvzB8MNh9EyXDx4sAroL1KoWkdYJ9CNyEllKVy
wDh4zu6kzJCo3ktRNmKoQR1In40MV3hMg3zKRthqwzrDZA0FuObnPTQnnwV9YOtAcE6gEPLZcco0
aIMJwr0XwiCOAs7xEeVk1qNazVyjBVDg4o5h9MwaMkXvxs3TvXz1mqZbk+ez9ttnT+k4ZuGS5NnZ
4jYKT/EEye08PcUQ1R7LO3QpcWQ1f76m2yrXGMmxqNxYKaLmQgLsSLhJdGNBahfGIoV/gtBsBwnE
/ca3SnaTJaNvUfqPgDRi1/Dswb3PHkyNjekXchkrGvVq1Se3PbzPP2va70+P7qRXHcoF4/UyPA75
kAt2St+QKNiolcCIY6kwtwoEO+olAQo6LWAuSG72FAQrxLDTaru0rN7sp+zBmdY0dEeInAGFEd3t
NI/yj9dqh6/UBw8kmNTefZnyhsUGPh2NWynaiHfkICgxwhYi+seoSmgsfHEl6hOqEmi0IWGnSvmo
eq0qpmlw6IgUPODoToisz+E9fI7KH6Zz/rbfId3+tuZgnmGuUuxo4J/Ab49hPJwkoW6hQmB/4GY2
oZf9Ah2oHPpjb0Ngx+MlyNghND4cxw67NjdDF0vrMfNfVNLNIF9aleQ8nAzvVARag991leE7Rs/n
gbwVcuMMz7JGgNEH8w60i45zmVN2H3/v0F22twH327NaXtEBIsYYrO3pTIhw1xufENS0dGm+wy6k
zEV8zkbt5PMhlzPU0OG19BD+aIie2WrBOWq5OiFR3B0tyO50ctGy3ItuzvCRh5mOtrAgCV38uG/s
fmhYpb0PwjkUDpX7/QFZbqNFp4hZfqcnTKv13eNAPYvuCwT4QTSBEdx2+h5dAWmaEMeuWH3DVoAU
0vFOgOKggG+iioMHdhtQxFAqvd3S7hpfYpvI5fPNdnK9dk8Q/zUC5x0SqaDqbRS4Iqcku0T05+Qe
1V5NtYcIG/k0XT7c8nC82nzZ1xGzdhmfe9DUjDnmCFg95oP8k1Sz6jI/J5IXzARKC5/d6TXgo/gm
5Z08au+uRhfMdN9ORUn5DnW0BbB+jiErLAf3JQ/y4TXGTwbV54FUjKWRFEDvdOmfbx7ctyKBuFM+
u200T5QbjwA5IGyR1wY1IOur+ohOe5ZyMuLPRygNfq2OCxDc/h0bEAMDBcaHwqBDFllg0n+gaOAb
Z8whxz3HRFADgryEM6OvDKgL9hlcIfYVw8ueVmXfhL1Nfdw16BvQKYwREKuY9Nig7skF2A6quHXg
d6XO5KQfQx1Iyl7Jm9PDt0+EMSPHw1eTBjGOWWRMYL1A3jNkn8v+PlQgr8n3Mowp+hypVTEw8ko+
mUgwckufoNjsvK9cZy7lNZE4Y/TTG/mnBW8GxrEAGjVXd6YQI6bw8dekGD5gyVwgQALMJhihxQTR
c7xqAOEd1hhvZAJJ/w5GWJgFh62CTeqrZx/VcQwTKeHK8Eon1nFoEVxR53flUOVC8ap8SpY8FnnC
FE29B6WfrFJT9LDyjSAbQYPkgMgtB5iFA5WTgMcrX8oBi0fBOQF3kH9RA+3AT7kZip/1DDFcJVCj
2HyIjxgaLfga7jU5J3rwWrwWOndPjk9+LU/MVbExV3I1cMMAx+M+coLlrJrhpDLsUNwHHNPfD5lE
iCDH6oMCdXgfynf3T/vTuCCFW+bRsNhc5H7KgV2H1yG8AlzCcODoo6beWLGFwQ/9+kMB2bcFHswJ
Gwc5efTSXAA4+fyKxKTylLhw7OGPpOgBsO3heaEbjh3EmFtpHF43/4nwgqEmHkDyD7nqPK6zmuaI
fMl1eOYvsGZ+Ir0GHC32/H9cQ7kEGefdUJJB5mlEIO7V/t5Rgz09+Tj5RO3v++V35UGDWxk/NgWn
JLJ2IHtEEgRESjrJk0RLMafiQsFpiEF04vsGlqe7fsA+lUeZv8Q2FkdaMHl1dR7CqBLnN6LM+zVO
WzXaI/YBciVAhNjeyhNAaArzAd8BdsQLxzH3n5e/nqjJuVD4wFz51oqGmVdyOzZy0eRwzSN/4PhG
j0s5YOji6assQaggpyy/yTo1xPhO2gP8BNVTwDnwZA3h8rXFQYArjcaQTyOEURa2v9GTdSvojf9O
hNvMqZYRYHCJ4UCWQERHCcOvzXiTkCvSEOV+BFGcmX9sAM5LlB1fyMUiTXoGYzbG65x3P6PLOA2r
yGbcynXinwvxFVZcjv7v/wYuRNjtRW1eG8A1Y8X+bOSNcNJgCP77Yn4Nn2E5GxODIuYBdgTYdkkc
zGshN+nfjeI084SRcfxJQ5tTuEXcNA7/ICD3v7sodEFKIXLlO6EMdrkHELOpGyIZcdzHDR5wsVw+
vr3Nh/zpwsQViRGHvQ9e0vcFhj5cmNaIrw2wLKOdQhNQUAzYaRyoAqqO4Myr+umkzb/9HQkX1OYD
5Uz/fSwdkRl05EWJU1aFKqLBygPn4S8E4v8Hh9xahV7UeZPxLKzlKkIXZI/XoFBR6eaAKzIGUMRz
4b6BfKvcbuaWPq/1n9FaDhydtE+OsDzX8srL70yM8C98Y2bEeSJT7nrdCTF9Yq9V91sYIXNROKls
mA7E7g9rRJokxKn50Kg5HJybIWw6mCivGQQQdXgi25IbsRD7WpwSYmtgCnJ+IXZCWkkQlzgrGoYL
Oqjo+mWmt0Jb6EXim4MqBGxWgoRkRmAu5vGC7zt4BxDwRagvoTi0haAzy3QOZ3y4rulhCCf63Nuu
PwvpaRikL/Lk4pLFk8LkWGOrbfEDhe7Wmj/gO9AM4ljkKzhcDh/FLhyuFoyI3kqehA8jACfsL3lD
rDlZF50H95D0zbV0RHSaV1tugmQerXDj4E8M7lpT+RrujsiOB/hDBzw7AG606EiL5Muws16Y0WLF
GWCn7cy4cv+O8gW1fM2vzQgEr50Z/XmHCy9D+81luPIgrXkweZ7/3VN54RZB9m47wRZZR8D/oKM7
2DuIITEOEPhSLxacmTxh8lQ0sJHZ30kmUsOhccDily6aMidwascJlzcHjwb51ofPH+stdVcvAiZ0
/uY1zg4D+g7q0RV+4BiKywfbXF0rXpFjxPfARJCxzI+l7zfoDXgL0Zfc/RWDhCuMUVCPUSNkEzkW
Ixz05GaSwcWBy00to5W+GsgoloPg3X9XVcKY+EJPfJ0Xf1+P1CbiCzuM338XZB0EuC0kYf+nvwyT
aGsxBAx+7TRej5KM0wudtxv+nYx4WlguXUrewM2F/iePBP8rmO5lJjQx+8GEhn8/7uXBYkhyAeSd
jBvm9GCAnIgpY/A4YHYlryv0Daihz77OmqSS4f6hlKOc662LRb1q7yBiQ+KiBQdhALuuZ0jAtoIC
4b3qTNa0hTQwRDx1rMndDFA1XTdPapw3FSVty3MCDVd+dXTeXBdazORO4u4q751JQgDZhzXA8gN3
jAlqded9DC6s2SbGZJCxOQdWJRD9c2Bm6GN3h8SixPWiDMo9MniwPGZEijH0gTSB3oUDTZfBeIAT
7BWQLCcVM+zKmrTwCaLNyc3WyLrGRn3VkPbLCslA4MTw4a5Jr/5AIsT+ZyEue1j0j5shwLDoH3bM
xeTTYj5KO3yk76ir4OMi6p98MPQpPQOnPPR3PBSmrE+yfLV4W5bQp5xuW6MyOoGA9HFwiituRmun
76R/Jp2iUx9mHHINmurTB+S8t+SdooaesCiwY4BtMS/5MDQTZP2sdWqpK/ug9wiPDkc53BfFxmvh
FiCkEK4g4sb4S4jlDENG2ZPyqJxmXBYDX3w2XIhU5FulAQoPjT0b0BXPVj2xvHSfhWASjWthP7DR
E2v2hdhfrDIYPXQV6gRuWEAfZIt1z+h40AFM2U/Rnv/8oNUdnA510uG/RhoPLmiYA6rrqnS4U9/a
SUkM9V4NxLtwANzJTUf4ecFu4uy3VbeIb2wY2LVs7KW0fABUr3SATlMKBg+IBYYiVW5fT8CRcHJa
giuByFOYqJ+gyaAcw7+03A5rqs6OBMxRmyNooZmGYBNk6FdDwFa52ialVMmlMGkjI3iHl32r6YF3
RogPbntkNvDQgfPovTOrfn12sd9vgEsPW7RvQLl0VSMEvOy3FG4/NlUHBD8LNp/HPRUMtYuxYM/C
vhzN9KHWvJP8WBXdQQWld0U1LJ+I7+YCT94TwnkevAPPCj/iPRQLyOyp0dgHXTe3GYOG0pj+PNzw
mK8FbyCVAiBU6MYooNoAZxR13WL4pUWOmpyjgaCaTtij4y+TwJpXA7S7IqJoFigYPng9IJC5jD8L
3JY29go5BXQJVFTK4QYhA00FFhvD7AzW4Zzw6xIQp3gE+k4MM8Fi1BW2rexAvv615bPWnfChQmrI
/uOFOy9cWb6BDZi9Y0fDZqtZ8Mw/GEEPSLca7F2xbbF31uE6bO2ehJcATuEXSlcIJo+MmDwBPLJ3
7EP+ff8l4BzYjEHG0EXigl/JCknGaQb3iKM+VpMq+mAsDcNKGbwJ1KJmRS1FQ/7ADsNyFKvHn59z
twPPp+NiiAsaV0+bv+5MsdBNqhH3Awf18h2+IaXMgCQ0NWSjpDwT7dttaf3rBlV09WcPU9G1gLRD
LsQGifVLJc/c+zZBq8Lx3Gc+KDlcaJsUTAcr5OV8qHZCEwYXavY+ul0QDv426VfTKKTF34kY6l8D
KzOuHL9csWELMIRt5CUTnFoZfFmcVm20U6snUObqEtmYL2CrAE3l0JoyhQQl6/UdKsUzeK8IxzLh
ZKX/kXRfzYlkWRCAfxERePOKKbxHyLwQIBrvPfr1+93ZmNnenm4JQdWtY/Jk5sEMXLXxCEhHQ+CI
L4L7xTw43YYlLUzppmTpKRJVhHy1Tq65HjyiYN+mYQm7n9n32vNJb/+W9e2CrWnDR/wCmsZqKEhB
5uurMkMUpfJN9s+F7iVb3S6COvVWymIK/v2iz6WJULn81YX0UMuw2eHkGYTm14pg5keiQGxGsS/i
tMbkx0NwGDFm+mPMkxsiz4i0PvUxD/QpQYT+or128NTajuFV27BpPejID6BEnOg4gheVMda7GGmN
DqZBa4xpX70uzvy4TvlanIey+p0B3yNaXIpDC6bYpeBHI14tzhFVWVBJh89YaN1r+F7RbJYBfdGu
MAhG1dNIbkbjYFWpPCWMCPzEWpapK9lIDXEqguAgRj0iXEmraHknjpNh9nec5vvnyiLOCPLewt30
9a/Ik0f4cqqrqkVhwiHsBMhXKfi77SKYR/lf6NTWNXZ39D1/zXdn38jD7HvBfixX2WZofnKlQKI9
l/8FN0YOZ61tI5ijrViKsw4nEjt+YBCV9UpUbOhThv0G7mV/QjWwLv3+GUbcGjD9WgZemalc4FLl
Z/VQpoikOWOpU/z1+ETp7utdmhhBGBFmffOtFq+vq8n6pZa3Mt2L/edi2D+34/fyikSO5On3rpNF
Wvsym/orZkGYXOJ6585tFNMOi4m3eNnECYL1nsZW5djXbq6LvIzAWDYp0GTBdi7zQjIsRV+fe9cp
7GddgQqJj/dx7mupt/wzqgpRVGiYnDrxa6Q9ppAXRPWXjgxX8k0v9pv4ii8cOw6GQdpOv8UQAWx8
u9Ymh4We1VnfcMDGeBF0RmZUvzdz4VjlQqFyHsdpznO13bKadfuh/859qiSMXC5lMfD/f55Mjtj3
LP9E0iiPGWhRLiNd8/3/eG6wYjHDI7vdlwUKHCtfGb9E9EFBMMSmgUmTXulS9mt41u22u9Rk8iVq
MbbNf69ciIEcS5d3+EqkypwveBcFA5CpZwQuCCT1TCKCXpKL+7Zx/qvbv+4L1ibE6DjbKHOrKqb8
htNUPNHYsclIzV9AVbxRXz1hJ5quFBItG56uMQYxg/W28VYLWLD9sxQIOPtkGdUEAUIIaOUL+TpX
biec4fvWZKT8N1/PdqSbuh7ovuCAdXSeIfInO/bBzTfttdmCZTZhMUL1NmAfUjwHsH7P/LNyarza
6RmoNoHUxFfHm+JWy1eG04VHzoRsirvZW0HkLZ2sNymDX6w0NyOTB+LhYiMrnRq6Mldn1s15IVl5
zO/0i6inlePgNCcye3CEuNZ0K9Je/XlRCkbbgQ6f910eh2RSbeYHF4t5AhoQ3M59AYUhr6iKLPJA
Y0ET43uWitYqUuxr8TOtLtV26xdnoYLNFBcMvHUuCt8W6nUx1Gyxrv5PGQcPwE4C5Y7VneN5oUfn
8WaObuFNapSpXwBx44NRV2k7hEpnemcNK4WkbzlWvjYR+0oNGbkZ0lGWpoV5AerBvX3/WNOAklQL
5ixK9BTCscZdT6avC1btM+N3HoB8aGJDiEREmXflHVJXxLyGT5WRvyNgF0/PRNjX8a4X+koUL776
mE5q0DUuDkvzor/S2/b+2G+kajIH6uBD84SuXhxma2//t6prb5OllArzVUt+B7AvPs0B+KBj5Wz/
yYWEoKb810pXyH6Hcf9N91ZJElCZE5TTasBlzZgBv2nbOES3LrfoEZhR42njqGliBzMLrxdR/l75
wdrHbvLaZP8cZfIDxDHd2C647uv3823bKGf247RXFYRrhPh8Yz9N6AlNvxhjADdBbtHTNm/OL8pR
7zGY//7p3c/jzRzWW3uVU7+ZYbo6xxFinn3TU13ADh40qSGAF/dK2N6yHYZdbXAYtNB1Y0dlRYjI
cMdiuAdrinhjOd0ukj+rmPYzp2u1FTHxwhSk4xqBjliFFxuZd3Efa99XzJMX1je6JyHHxcEIuWJo
pvedJ5pqvkEoz0XzK/O77NAA0YgmjSy6x/FxrJZad/aLBKP6HOu55UAVV+j2r6NJUx7MKc2DoJ74
p8xNumS9gCMc9qvwvq2i8c9fkVIsxb0/5cxyHl+glYHw7sEh4do5NvZu+vYQhJWKIZXefvD8t+s6
XpsoaXQ+23VTtQdFPqz0MBJbedcoDrjLHqdH6qsXSQr3fHOyqRZFuPaXvkQQI40cOpxcXXDhlEz6
5VxZzWQChPuIJ6iro9r+ryJOcWTaV26hwqCVSJj4F/8YdVEKPf4FFVvt0J4rS7oZ++sCJBEIaIFX
PGGAZ9qlulMcwsvXEsRsE+GiEc1ikAmYyw6llrlTMphHUG/uF/tLdF7ELYu818ISAV5dDfF0Uw8d
LbZpovmjvnlSozQNx7J9JNpNuqKf8+/TXj8TuVUxgV1z46N5w/PyhhMtXyVJMO4TRBuZ+flUQXR8
NsN2wL9N+TmbdFZYtpYo2rVKg2AitWTMxYuJEx398GSQwQv/GRP8Fxf7MmPMw0fYK+G0YdG213jo
hP/Vgo1yYQ9m2CV3Lf7d8ALXO8UQeLq3ZkH+YGnCpyM6E5hIm3j8HmDRlYtxqb/tErm0xmy3i5NG
WMxGCaRyWUZW4WTbB2v+dvWcBjbemB8+TufiZLCfvQdMbYkVvBTB0QIhQ9gsjyWPTkqPVEtyipF2
oG22vCnR0fxbV6m+gkzl/HM1hqOMwzg42TxVM6UP5JvPmA91ta4rYV/WOprG2Kn/561CSrHqTPuv
hL33BExY3C+dRxevWvQQp1PEiepleT84ROtBpusiV58/ICbIMNCC7+MrTC34uUx+sjBdwoJSsrfS
9wO6hc0dUcUTiXPSDvvKA3t8W9uHHrUqGllQgtQd3Jxj3cSvMQkppGKdbnYanrv8whq5VKQJSpq2
/udOjZtwqN3Ln/8IvdraR3axnlVW0Ms+E4Te05giz6UBPljXJqzHLF+x68Hq5ZQ3GaPcPFl/wbHS
1gvNT7bxk8S7RLEUdU4j6AnIYtYVDIwOxIsuQ248WYEfxdNt0HaU4QWNQjBL204n/UNd4RRGFCDf
RcB0E+ZBVjmSvZD76Yftz2TPJoXJZ0sW751kFJIxo3m81gCo8lcvf6zCvsexZ4VBS3EajzadHGUZ
/nOa3b/oVgrFNJPp1mEeyvJH6GRuLUspa0cdYoMFjBQFLw2cY4ZNJhbed33NSZSMMve1nQbLaiVp
Mwgx0g3DoQrsINE8ROdBprZ2Nm/1cykKVg+uQJmI2ODqMo8XGDZgg5af7Wv/1Lt3wAyf4aStuuy9
XaCNLJaKrv3rB5pZcM19eZnVcPmBoUYcEwKk7Awt/An7Phzn09ezf1GpQhbwDrqP2YMuH2rjfOBB
kQKrY07/du03KTElayOvCQorQxkuEUGWnzThbniquDjXN3whgnNTBm1efNguHNjQe/qI6H3SPDjs
AhaQw+mS4k6hZ6io3o1OpXm6iimveduXUQCMwwDOpXxpmLEvwK42oqA8WcWjPB8bsHhF0lzJPMPc
PqzseC5guADKfEOLv+w0G/FiM6k3gxYua8wynDZ4AXNafbdz96rvBzCGv7pn9RTxFGjWg9mYQQvN
HGQTfF/qgqZk6r/mU4uyilhKOcfLmjM32rPhQH7b80pWCChlZjDQcT/kteTg9nVqGbMKVqGycGIj
thCgI6zXauDvezCKM4BO1Bf/SnM4mflihmeLBAvUshNT0G6FDRb3JkMgz/WtBX4U4EzQkZTNhCuT
H2G2aOFDbxnkWE3K20X4aeZozNrubkuw8cFPuf47Nm60F7jEMI1Wjlob/wMrk0huU7Gkp26XVyPz
jTIyWn7lI1YUQ9Lvzv4zJi6dK1nWSNW/r5wWPePkA/nAhe8iN0NePt5CAAZDxXodgIpad5BDwEm6
etf/6i68LT7kwRjvOvNKyqdNtIHWGgk2n5UJ0DmsKbREpgycdBxC6w5pZK3FSe4yTVQ8hR5jE2kc
N3oked2RvfXfvvLV08J7alftFWQ99Myvr702hnOXJUZq0HBYD7ZIpAkB4g2u5GGgZ1g6SMjemjIS
EASelr048cUbdhNak8581QjV7ckUbaMeNmUW/coPBVMiWnYy4J5FsibAHj0XU+fP1mQsilids2gj
9U+JP1zbtxRs8d4LcchVB4mxxO+HBcir/r67H176eTw+9QmqUbqf+E3sCCjLmbQAJVTQ9SxOrbvL
cI0BNpWAX94sX5DUF+rt8t6CaIGJruPtXyVRqPoIyAMxQg7+Q0x9QC3hGATtsv0i7+AncQ+rcBaH
SjNf9Y44gbgMhv7mYJNqEnyDbxPkIL6Lv+GkuPxefh/Li4BOp3OhTxWadmHCHvRAD3MzaEIkUdjL
gTPP4j5l8vK1keWbMvI08aUpLTgx2w7rNkWJQf5YOrBDBkkguUhKxotQm74b6+nL+AtWUtIfpYJ4
owy95c2zcaaYInX+pNTT73OpbCx+pzUe5KozhGmjDEVJHfgsmqjvVpW5TCKZX/sPD/L9A1kTvpZs
PEUQ+sJGqB+EiN9QvWbt3A7rnTga9IIvfViNznG5MkzUwz7SF7EPe7a6y5JTe+aAQrB6gTP2m5Mx
dqWPJJDOWjVaZCTEKoMJu8cWfht8NaRLuRGEyDzFkSn+5FTMS+kV6Sx41KW02pUBbl+6PDqGmT4k
JNLqOeJIUmIU3DKkwsMIR6EWr2SnGiN8OYaAfOwDRmIvBm70q9jF5uEmxDElLm6p7tocgSrUU2A0
73PxwbfSLpIgAqY7rhoIggF6kwbamul7YXiqh0v14p8SK6EwsYctbeu/xBM8X+IVfXOpN/B4PHzT
c+ozkbvrV7LVSdXGIPn0WbTEKw3z4eYSEvZy4KhQIZFjbCswNjQ3Y+e/knissm8VPjddsKhPiGFV
sZ+d1YChhKkC2IM7YReaU7pH+9LIPPlVHqGEb0v/FC6lwi9eyggpyZSeERRw0ompLqal08aDuvRM
gM/y4Ypsp6d7NVYcETjyyFgHX00H97NbwJDmVXIPToOxduz3irAXigZP/gT/dZYbOugesusYQF7J
DUYa1L1lwEzlK6sxu/7t4NF9NeXEusw8mEFrdKzhkD6roYs26wxx+9+lkmoMdG02k2zMIZx4nynX
Wf8cUaWj6wDHITKiL+Y4xEsx+86V5XW4CMZ+LG7+4RQa0Fx/fuS00rKRqAFFu3/NXiGwK/2tIXRx
27/NEsV/ieq/l8wVOOJ43J+nWrYeRJjSSAeIw2GTRolJyr2RqX8FCw3beENZE+6JoCW21UNunwdp
c7gWhmAQyNV32A2x73RtEdzbajV7L1bWfRxUmYVZ1jaRs+QljXZOo2vpX5YXYy82k+jaAyVH8/3x
qjuyH5deqmW8thGQcVz44eGaLRH1J4On6smNsS4xHfGdOZX/utJj4HVECbqvEJ20haUrvs6x2kUK
CqWSWb1HBo3ShkUfF7EmGLMZHf+a5bGTXlVD2XbBauC7kBjeYS5i7YJzc3G+DbQNVzhkgkJ3PryP
LhIIIwxYj25T9TVI/ffjSYJFoSBntGMXF7l66uEDRJqhZ2mOOllEhsAs0SbMHexbuRYvb2ofY5Fu
X6yphYv9uBHGAybKw+m/fTRIqAgi5gpeI3BG/up/NYW6j5v63B08R/z//UN43Pzr/td2hYYSar8v
303a1CZ6rWTYhxLk+h9I1K0Mt2w2wfqPwtACK73Zrvc2Comr9tdYVLgE3qKkqH+MJm2DHR2hkso+
ZjyTrrSt/1n3+nfMGFuzwaJe+TvXOE+Cb/RosfZpuRf9xhHLtMOlf2q9/n8yZ922lwjD1PWulluV
/bo2RRIHhY68k2SpyqO7rqSawcxtFSHgjuSMU8A+U1ovBwXnHHNJXN08i7EZdtrX69vAB1zsNJlv
nFz1Rh7HBCPhC+UjXB87ybODxNDEx77k0AETnZ5E9ne4d9Hlc9kgFkO5SelV4CZOkfLCcufKZr4r
TxrBGyrmn4lJICEXvgQDu/JpESORowFUkNZis3s/h2NyXJWWn6tb2ShYkWSZLGFgO1w12ryYcioq
DC8jHrMMOZqHunY/XZEfbiozeCPY0IcEe6P0Z0SdwX1sf9cPRDPzm2+v1bxJdKLG5I9ekaiad0xY
ssVrEz7SgDzqiuCe7n0qXw/5WMML2fdCOvv3YjllKsl1PjWpPVgQls6j66S4s1PyZE9sCm5P/G+X
TnNTYUdQPo7s71tjsweCLJfPaF8vYJ4bXKqI1VoiSbKM8HFpLZUD72BB87ZxUJuDV4LWu6dOVqfe
tY3H8d1XGxd/4RRGzLVcYDGzsvOBLIv6yjaenesCA2pwiojw8Fdo0Dy4IRmsLBLdBelMeds4Ns7t
NF37ur/7PGsEn/kyeyxAt8GIRX6vgvLjzmjgXDc+0lPJVS4P/R38yTU0mo6yv+vy7TeMePyvrNRP
V+mvW4V6aGQLLF/uzSO7WAlh2bkci/M7ci+PlNG9NExo2nLD7dQeCK+9jnJhhp3/ECsuusDgXR1H
IavEmy5WW0OzaWVG9+a2ewpKLpbz9toyJi/fv1JeKGW6krF3wfepkGylajxR6FxUDlGVbTXZm0Fz
uoUmXhF4Qd63PG5t2wvodrvQiXQyRjUsdhpEhvU328TRsnWZ/c1CeWTvaJ7zHB2UEJgPVUzlhuqy
IsTkSbCGzuqvuxtdT8AN1x1vG7VKAnPvHFE9Qun8obIu/qfHXHYKw11127OVlRg29SsRMz3gXb7s
XUqrdlgVma4y3E2VY5gC8Hn6pGDilPvFasRUxXKoPvsAtXq2+RjfZHKUrTlEhetrXtsC3f9NRjDe
mgo311V7uwaG/mNEr2rudxXKuEAkREXIgjgD6xdAuJ09a3Fl8E/cVJSfDxPnFkbE40t6PgPF6olf
8Zfoo6jnqyYHj99wR6ye12FiyoJqpCfVgJqrKyYZe/AWhvQEkQIZgyOUYkDCWWOa7ed+x+zlSy5N
eD4dWs9XsECxU429i17mSHA/fW1a1/FzmmpOpjE2FyvhJzGxEnNZnqb6XJvUh5BzOJjH9h3xCPox
w9i1DCY2y6oZJ8efG4PJi+0yzn2DppVfifncpCJ6GM2aw2LC8cvlWcnULNs0Go19PeBfEPHy3V0L
CK8RiIfBF4RRB/6EEiy5rekLlIUFywiTxb/zSOFsdMB/D8iT+vKhkv1c6wV3paZYmRlbGHwY57t3
Ig3KMmYySQjYs1lgyZEsxr8gK5VMSPqT4qORUzgRgyctbJXgQq6M1a6LPUAX+qPdJoMas0sqP3wW
PG5wfRbqgUBbO8lif1LNunIZhQ7Y/H7PmxrIEsjFHgfKVXt0S2BKsLiOBQ1yr3mr41pin+LW24uq
kpp0l81zh85519PQJPE7+NqQUg4Oo+1UXUAiyfFd99jdNbLRelKMt9bRqlH459cWKj9ZBGdNRVTY
sMZO+oPFnQ9YNp7KfB24HZZzCoX8IpRj8ihqnTNsJbJqXOfpgb9b25evLY3vdAdhle0xcsYfnXX3
pevkJLO4/1ci7Ns4FBanDLN93ujnMheI6bqW+vQMjtNbPA2CetcnjI+54B1+ZdF9M1YD25djo3eV
qOA2qb3NYDvpQ8Oyjlxr/erm442L8mDIik4aeA1IHQ6b8lJRCejgloxeIGftm5rZ9Yvj+CRKnOvW
ZDxXo0uMdVeucntQHlRem97uXT1+rho7WxxjPVZIgy04U3xm+sLcr/onoFqFuwPYN80D6j7D7+kL
jyOyeEG4VM7ASbz7CNPivYj3PWJuCHSFiZarKhJwLwkcu0kPlVHYfRfZpaq9ZK1t9FdQ5MR+1fSN
yViro8YODm05+BBpvk3FkMQAHgd8hlyx+vq9ROP0QEtnwhaGBnTkn8dJOfX96p2+1lPRJNE1V7Mj
xfBlWXyKrTzs85hpOj5OAmvTx8qVXVo+io32zRPReeAFshNZE2t1juHr78dyapTbd3fqXJ9+87Mc
pjbMO7lrBb3/0plmxrAf335Xy1p/+xjTxBTmDPAlg+qDnX9711jrGBVSeInKzXFsSIPy5XnngjKB
8qd/HNDbrXyLhbUIsW87FhrWrkxosp0dESj5I/TV8Orrsdrf9+TD3fc+68LfT8464XfflZSkC7rL
uHaGIAsjE3+riX0ALyIKOIdRgkXLl3L+VLouVPWZbmLImMRJXbDkYMGdLGJTxC6V06k9efywJ1yn
qy96Z3MDGuoTzxcHr3Q3obrXYh5LwyjTvS+XfX2qHH5vlgb0tp97698UXy/qIBf4XLvf/PLORSvA
x2+CLvYzbAK23bJ1+y7crLl0QP/I3mdbRmqw60/Xdg1QRRf8zv5ksMG+Nxxb7eKGs9Hl2+ucj3gQ
xObnz8w3KwyjaBjcq8H67Las3dKdzbN+wrZaR5d3Ncm3m/kU7LT0irNeq+57kxl1zQA2UXw3D5V9
j0vYzbAJnwOnlcH5MeLF2i3kSqtatmvRqmnKeooEMbp/7ihN+dtFk64qaFVjIoOMhRc33pUkAe0v
zXCmIRvtOslmlgOcHKMcU3Y443cj8iHDCvZAVbebFSUHyeu+8jA2EOIHjofEth5v7ei1XC5fkq+z
TP9WjUd7gq5dvV2ZwJlqb6fqynw/VQ/A2OLYeyvtwzaQD8v+5I/I0chyVagmFYc6mGaw3jj036aU
m1YwNP59ol9pTRD3duVCIyM8z5/zSTcZTZqP9uEjPUiNYkMhy+U5maPcIpfA4Q/EEESnxXFxtsMR
+LGuJQOPeGEmqVMIfBJeXh2NQeGLAkvtxh7f6New3mypdP5eRvfmrqLQubUUpndU7LD0FEjXePsE
B3q3l/9luR+mhirTITe2KG6TSC6cWfkKcdGU/yDExqMH8oYQHR17iY+suaz4mOwz/mqd+JWlKi8g
NUFna1mwKMQAzZxHpFFkewoOLeOKaRx4xzi1+rLhoSVZK8u5xLFbaeFY4TYD0hP5+jWLVY5gaJQj
+RwKVbfTO0FKEDOYieSGmAnLQyX75G1j26GBgTJi1yv86gllWPwvPYss1vxr7XqKobPRZHCaXn3f
JTmWh1XhERWLXXZJEZulu54Sdeh0XM+2C/8fCebAK+mUDCgQJFDq86uqxdR9PyUbbRxHneU3N0lk
a4zFcXszz7sWSTsL5FjO8BvterqauwXKFgOPSk6oJt4AAWINVe65Mnj8v3Bt1ScFp1HBUzJHTrIQ
aVeo5nI1NmMjXYnTiOO/0h2H7ZgAjoWKCjQlr3yuy7Gq3WLFNNSadg5H2oCrLZdlGCtzJaepZ/0V
/U1Xdh8klYPXxdvC9SDbyHOUsXGrobIeZxvrJuaBFykuEbUVellUMx0uvUgWWhrpV26l1eBdZhNm
ergrjo8BOQs48lLdpJfT/t2r91glBUqzYjVd8uEAzXnTLFkbETDDM+a88K2AcFhItjxDMJKbqHmu
ndU8Id+HigglEcVKx+3v0BnRfzR31iqrxXaFOtCNLjhw0UFdaDih2jUo16ebHJCAvheXkeDQXSvc
11T9WuZx6F7La2DMsn/uEHTBPxrZf7sh1/dPqk83R+ACw5xLMyoyI2vm59XT8PFpbRjvcx7IV4sd
X80nMmGYBklXHNJf8P+LFbGZ3uZfrswPK93/C11mWOUTb+rhc6XFBAJ8b8h/npKmE+FwxYbpBWKw
n/iRKCuiDl/tXcsJSfcf//13wMmnbkWSHRFLyzo3XHh/nXMYf7tz8z671kLPr/KHUrw7+LoEhPL1
h5qFnZOP4hFSrk1fKnvIQfeGv8c8tKHAZSSk6zXoWpIkkMUzmudT0onz+ximO5OPNFwmVw3jYBOn
b5OQ70LtXLtFwSMrextkuhBHqcQ+dltz4vrL4tqm8YDjSxjj2JOHcjgSDGPgdA+I8r3YMKiLOTSh
TQPnJ4u3MTdTwLZHGlY9FdyNXPaRfDEJT4jp5bH2UrGG2jNWfk3jHKJoPDXNPAAXah80TTt20Ztb
vNK7uxEkFJ/iPsCT6QfMbf2P5/uvZXylP2UZoPQ6TsGxz+3lAM8pCdsNCPdutFecB2o4Z88KAp+D
v/T0BxUXqZy9IoaWlRPfoqd3/q6C2wq8PdmYn+a5ocK0CTlJlScyEJ90v26g2em+B1OIyC+wdQU0
PPcmCuVYvFgkWii69CrT9XTTczcV1fa5iSW7Gptw+tg6mKig5R8centKDKS5uRCWSOk9ls19/5Sq
FJgvqNRJKvPl5Dool88IUKZQgjM/m1X9WiitDqW9Cv9BSaYh/Xh8PuLFxCyeZt0BZbn/ucYlTdNj
GUhl51jP84sDlr+2DlwYQQXPZl7WnGyGD6S4re/L7yoZgDqrJAtSny2FWzOs1lMhHUqZfes9uBnO
kDw/V1HqXs8eGvSi3wrqVJ35q03yvvLxnZkzSy2+qq8xXwfehgubq6x7Cju/swaA8Qbb4EnJqLBN
7gbj5BNCCBsMl6TV/WfiWzUYayksOpe0WVRYM/zmEPUucYrPdFw3VU66ne5QPjf+D4aGqY9Uvh0T
y0qTytaA3UsQ3N/C0lAlbSgh1mOLVswyfwKS2d/UVAsCuvzydR4rol9fYz9FBBPKZcuivmw33QwC
CpMvjVGS0Bw8SmV8qUPVn35tioDxh5nK1mKiQIs8RZkg4XwvBKXlAFVLoX4d28FTvcvg18bVTB0q
0MEHeTY9E3ID1TorNHu/xPjt2LcEvboqWA4arqeOiA+i54JvzmkCnh51DaqEVcGLfRZz83ttPzzW
rZxydc/N9OBv/mxkug7wtuPF3v1M9/Ia5nNhXYu1QFiK2FBOd/ccyNTLPHwuyDoL3fCTqWuAEdrn
dyn2u5nTOFfdzeHGQLeBwBe4KtlqWIqcROWmlwnj7v2HGan3bteONWPWZVYNaIOXypWp0u+l8i/X
zFgB/mLFyKHKaCdTTlYfXwX5P+zzHrXBgIlEoO79DbVnbVV2BrLc9yZBKIlfroCQkDDDXFzHigvB
seENnWuq+Nz3oR23mp0JzcfSbtvZ7RsqvZFlygTmB1XDtHDlzeV2y/U4gxxGY8g9trpO9WRYmCY6
6rkNGibhYqA978fM0PUuW+CSmaJKxvORjqCsuidtvPT5Lu60QwrhSmbfvZlTacHOVpWaihbKKavp
O+tz9U6OhhDsjZJp6K2tO7xHqWd1mY+u9oThyIR1RUkVeMjgi4JKMFM/awC+14mSj0Y/nu8IoQ/C
75EdlfkC/2FQczElX58qQJx+rBdcr68EYWao2Z83t8YJbllfPX9tbD+fl9LDi1W8SGzOVDbPYBVo
FxVG18ZJNQ/U5QUar91nGtNdFQWyE2ujg/LNXKtoU710h4P6SpsZRusXW1INEgzv3evJh0a7TjMe
V/PwBhXcSi/e6vdIekQGZgf2MK8lUxhyOs5OAhK84fr6qJ8niKdFEIiPsZ/9pcGGpgHRLlYNjQwW
RjpaZ5qTXGeVrV1zkauZvc0zh9HmMRR5HpPay9MSL54e9SN/IOQEacvw99ufZR79P5vEDdr4bsEQ
juV7bZ2GN17+Hf5t/rF1yM0p168wCPFqQxSP6fR48MUlj29mrOI+cfEq5XKVRCJa7LhhMYE3by69
7IN/VHBTTx83uEtj0mHT+u3Ga9NAAsdEJX8exk+VVfozdZiuYgsv7rNxZLP97VlKJmtpa+PXgKei
hu+9ijbLcHjfttfoolkupcta/iMbiHx0AtfyWpngGfnjhA5CwFlX9zPS/a0pxbF1fP7uM2m9yhV2
l19WNpPE9z5JAzB7cIjaTx71bKx5lU80JqZJuTIjgQuwxOOm2tJ1mz6Ip8si93t/GCKCmtOBZzVi
KBPGrjW8/NLYH7y661mhBQWHTOWKrnUSjFCAVWTLDteycu3G0tG3cYVbWBgmHx80hpVMBm2eidE+
Op7ZIy32bzD0O7oAb6G9wuvpHWmzstuGIHmatB/81i7Wrv7XBKoDs7X9dXC8f8RfFetZE6nKMR1t
/9qJfFdISOnB0fLYbUw+drFI4KD2SmfLgM9V5CHMG7EdR+t9lZEwBROZ3D3TtPzWvowOXvH2SYPD
vHf56QY4s9auWaDDqYMhvcjXDhCdkY3JA6rjfEJyvUuClegsqSXKSAtNkMEyIhzbDi49Y1adotGX
GrJJqaO6gAmGHiKBqiqKBev+SB138j5CGXIep/Rpv3HxBAniyge14h3trg0ta2GlXTcm+cpY0Kne
0cwKQf0tuj+mHzbisrKyJthqNfccuPqYivGJ5TQhmA+T6SiT+9iOoZImpCpwP8d6X53o5tbYM59j
txGL7oemH51lzbv6kOWNLPbvyi5VKpzriW2UXtePk4rfnB/cF+L9uKv635JcbhzHeHV3q1qNm8oF
j4+4EHNe16/x0Tsl+DRPsWp683WLN+/PXzjF0YC5mLz14paOpNu2Khi5H8se+uCQgWJYXUuG93c3
uyv76dxALrS97G1Sz20pfQMLliFNz3V9lWhldxX40HNXVsBezYuYT97m22Rtwxo80/efhdVPUrTI
jd+Hhudtlauc79GjMEilytmPRLa2XrztyBlnf545xkCRsySs+D6x5lZoH764U5++sh/niSncs3GZ
NNheXMPSIaibPmsbHElwPkMFauGHHTZg0dC3Qwz9Tbq9qsKCf7MfLtBXLlc1p0n96n8FzcpRp/z4
xvw5iaLXhrK55ArViKhajy/5Bkd3GBcQrE57krnKxWrxDRUtQ3Y/NxcwRSDMKW1g+uxvMIqulSyq
92QQ66WbF3y2MEC7cXMQXUuF73extLGX5VsvP/kIFtq5kzMuTKkxfnQ7gTbpli/yYLJaIGrx7Eip
/NdlDcCqdfo1uQBXecjYr7D53U5/bgHgPCvXjrx1bS+o/BQU/NxGBxsUQavtzKcET2lJiorVRHY/
Ad9pDoIJo9IB4qUWr6DUDutvt0xRlFYEbe/y3ueTybhzZytUNaoj6aSK8Fpn1ol8YYrydAxLm/wY
ThWbcMuWLS01nQyyHXiOLA+uiVYwxp/1Ak7AFfrepPERL8tBtHNuMsvUmS0/36ihVLJV33Vuctnh
WvzwOANwXCH7Y95OUTFOYTpK9eSGtUric/JP8ouLcgd2Z8CtCrnAudaXg70LsXr18dKX+cDicqJi
vpQHtVra9Fdc8lt8l5cyUAfEEvnMk06ud5ydyusxHDU1kq1v37mW7KUYMME8pHs7c+xT8bJhkzJe
HxvPAuOostSfmEsj3k8sysWqeQz1yn2W75xylXuBbJHsM2B4rpOs6CCL7u9+CrMEPfY+/vvOjSTV
P6Tw+uO7cLd+JVLVp9u371W7MAf1hccRW66Xi0eZQ1So5X+Ole3ne3D5TdUDmyne2Nu8snVQqFm+
Dr9KldeTd83KIlLJZONpUGqsIsuscy2PbChQsO6CY1jjBiVAYrlHb3gjcRa3WLRRThkLUD5Rm5iO
VYDdaoPBKtqtO/DlV6xaOHwcXtXcfnq/R8lVuHg3Htqbqt/4WesFXDr7A1V3Ax/fbgxGOy7XelvK
KSWc4o9EL/7j8U48mgdFNFWK4uRcliqubOuVBN6f+5c0RSjlQYm8tyimt1HqXBMxLPx2S16byt7y
oHykWkh3dkGvEsqg7unLZ7ydy/GfTVhx38lbF4bUyDIeW+LmNDOJjVUtBGfEzdvQNw8wdt9l593V
2M82H0ofF+WpyOhJ9Az1WhenyjZwnKyZn5kyUPiExPH4aR+YpzJ6aGx7icrro58rO1oT9HvUaFzr
xPDp11ByqsAGa1UVuoWqsQYent2RuL8tXwQJMinRt+ZmnLguNC64lTsL1K7awJ89INTsCnaeq7zI
ALb9B6vjj0mq7tl+zp5YS4/KW83xkaKLPwHQwgLvuGdxdGY9+PH6dojmB1sGDIFNpUzxlsVhadjH
Vp73qZvNqYLtuPWlHANE1LtlQMXTr+2dVhm7cunO8tNunkquN6nsbce1NHaEodtcFBggZ80MO5tH
pTBfwLhqgddrzv8ufbW/cLrMvvthVBKrJQd2qhsxDwpxueXAto7LIqQjH+3ZxxHUgXqB4COUcF7K
x8jrHn4BZoyBsx/w8V8rmZ2b6olzWii2CyNO0MjqfKVuUdgF7fTP+t5Bf9HvT0rj0MVsi01IW41X
sW+ESz8hcjGA5704fnI78E6fJZ1QkB5B258MA7BF0SXzHy6A4zm3bd79KkCFS8LYq3dsPo3pPDHz
zIgN035m/jcgX/m9aJRzkUMyuarpRYmDtrwjmSa+r02I4KadH8RxnuoOkVNYqNk/3U9j2PcEypWt
q+0/kFcvV7e3c2RNA2o0b/KwSHgvE+UwSmjP+3+9wrOxwhe+/NPBzYKUMK64ZN3AlN2innyHNrFt
yC/LjMS+JEGqEGmhhAWR4Jhm6M9Tw7+uAmzyb9XStxVqt18bzUNRDzXnuTGQUfWnRL3F+av7dyjl
vgvfMXMzBzXdic1F03Tb+fJBPTm5EWp/x/Cjc/fTLZ/+cADBayKxDSzzk5K/rtL39R6u3M0KGxOO
7Qz6wMVaK2ZmNw9PRMUJN//uFObbxIf77F8BFZax2lRcLw7LOrmcKyUJDPzcSbLmFt3dYr6Zkgnv
KPL7UJ8Xc08QZaSIsShcChAI9d7heS6vZ3+3svrYo53hTvkoHb50s/b8MFlnKD0z3JE/bCBdgWCt
cS4wt46NVPN/GZ+oJLG4U5kel3LT7qEiBAdzX3chvDw/9I43HR+sWgqOTwugjqXGgiyn4uMlvs/N
QKVNWTq0Iifbf2Z678GrG++nT6V0TquPZHJMMLR+3iMaQx1Q/TgrfGfqlv5whk+yUi2Fh+XT40f2
090AXbxbH2/zT+NznS0ZjsRFldRoPUusm1cO//lOZp5j8PeVv3YexmmcZYVMfe7n/VArzOmesNPa
buclnN7Vo5aap/f1Gx7MureeHSel47nqZvo+AWVSsRWqA/pspnCxvo/3qK1mmJR2DFigKomS653A
VP/O4vdFy64AugeWrC0380P0XE5gmvun8zBym26YkqtIcerHvVCEvM+Lxa8eAd6fbhB3eLRfz6OC
xl5s7cg9zV8v8Z2Bb6jWLoeQjww43Qu6t/ihtmofP4W8HDr8MjRAmvPspOShkuUA8L2lkTS8qjYZ
/I+k+1pOJMnCAPxEROALbvHeCQnBDSGEhBPe8/TzZU9s7+xOdwuKIivznN8dl5azvbXvHrx3mX0h
Tx5Q3LKnZIYe4uOob9AS9KCYIz+fXzRMmw8lbaIHlTX0vYruzWOf1RTZdwnqzVxUcFuNfjdtpv7/
SifLACetPuKmJcja4f37IGRsXfu34WXO2Zo0P0LcxgMG3Mq8SbspTnalH9HyUS1Be9E6URV8CILC
3jf2Et23v6gIcgog1T/9fKq2rSU/YPbA+Gwffh/E0vCsHXU752EtWKfY3Duf++ZqpNSVQNMQ+/AV
4rEeLcloZEXCjlYdNiRbPtUMREVQjcey5WrTtN0k6YOop5n+N6/kK2dYRHBur161A7MSfXNbl/fi
oWBGluLa4ObWMbZEwMWIRZF2Ue7Lma78OH06l+OTWAvE2VzMYpVlGwf3bayhfXJrVr1ER404NUhA
T4rqoKzwAekxbsdQsbldSrTT5BLef6icUlhsdT1Pp8d1FA6DayBkk+0UsCZfz3YeY4/csWm3sV14
nWvTFIzde1SfSgFZs2pHc7oLgEDeZJjp4PIeM1hOSq06a8K3OrOx7x4NWJAn+5lp5FfVaFfsLwN2
Rg2wByxc3v3bdHB6P/woPSy8wfTn2ZASpTVC6NyDDsqsFf0B9P9sIrwdS4PwDypyuvkEJmb+I0GN
8jN/jYYpT3WXIQ/rb/svA4TNm805UvBZJmOOEs3sx9XEIxMbyJJOb+zRp95tfhfeJuQ9Gm2atM8h
DO46gEmb3DNliz53Hm/XR/n5JZNlV7r/RJXDmEOaD6IGA/9DtdfkQ1A8gQEfwWB9b8fLfliCZhDY
Q2lvn0fHT1RXuUw4fAuXN3h47/6TqZH8mU0/MNHQX3sllwGzSxz6K37nVw9evcSZsFGZI4045/+9
VFeBkEaUIkkStpfpLpyUTic4wN+nHd7GpyoNv7eV46+wiQ0VCMrgRzfbhnEtZntlTZgKceau23cS
IlsZo43JtiQe3yHnRfree/wrTXRBHpks8dvT96C9cBf669UCx+OT8XARayaCODBDRgL4drmMtLn3
9MSJaD/ZBcgvvSWwUAtBY1NvzwGmPRM27wnoZHAhrwroXnNn6rphkChDEtH1PPrkFIeEmCpxaCYG
ErhN2cjcyDANGqX+5MRWbR37JDSg4WjdEhdxiWrMt2ouDch54ETxoGcJuMmW0QyPKDCdt79KioNJ
ChrTwxCTelpURWHYPbgkoRBoqfy5xqrgI6NNSbLRGH76xai/qOY2DZi6QfXTRVt58ymsR8AIvWzW
qV/b7qghThyeHO+XqQQEPCok15TSzL5rGwpo81sevc1CSMRI72jWAsH3q5eyL7dO1Fl1VPTz9w7A
+mQHT3y7UGDM8xdehPK/Hz6wL5SQN+Hh69Zm0d6JQtvg61LffOrHX6gWdMOzAvxKnHUyivfcBHLy
1NvaSLdlYaRGPj801f7V2yuOlsXtx+YjdqnGM4UVrbzvEC6cKm7XdRMtXWD6PNgk+rewb9CBS5+l
MqO5XEwNvHA9UXe666xbt2+LVQrq+dzK7T6SWodDf59obIgBUVvXaj6vS6wjuIHq3gMMpBz1uvcG
EmpRiv+VHMjtAIOnK7lEn5yOg85LJte1VPQOt9khbp51X+iy/jJjTX+9bmipFnZRRK/N8eVV1rUX
EFWz+W1RpiB/qwIeIMFYK8rlWJI0CmJjqHgVHInbkf4K6cHDPKW48yUVEsVzKaomipkvsaLJGphM
T3AegX3ZLvoxoxTD3ksOyAQiIHs5Fi9n4UxZvv+l2b/n6i8aSC66T19w9B1G/C7KSbIeTO/B9BgP
QTCILZrB7JT+DdTuemzRnHellAEzRA/FiFSaeheIZtN/fa468idD1g77WNkE1FDnoHGqzEQhAekQ
1NQqBdO287NUaWksRomsuJSXVLyt/lUuKgPqMdK7XCFbTBFxbvr5SGjzefxwvNdzEkPo6mxWvUc/
+fbngTemgu+3mB9cDuVDrmJIQv3ya1xqb9NaDNNdSDzGsGniTV2cf2q2fzXihu4ZyAbeJ1Ye3QeP
+cHpYjzx5Ny/9mNCQZ3/lKbxcnpXZgUp3zsHItHlW3Ss5rULMHlFvmyLV9O46Nl9sGZuM6zKjejR
PUivDG7DROn5MRPPb1pP6TLMY5ZtX/yb/qeRMQjdrAkh2IwKz7LHN+UY8Huo701Jgu8S/drb/zwE
Xr0934+N60CVq31ovnzSeGH1qu4MBnoU19+Z5lVmeqpy/5I75AQPqfnMSaSdaCmM/NYyfmkT4lIF
VoOnae7renQOgh2yPXE2ufoWy+ECriJqymem76Vsgl2SeLy0zJQz0LRTnY4wRgVAoN2HlQmxEUkh
v+KYf7OnEoVowVisXnWwapDmQA+wMcXzq8auL5PgUt09K9iZrSx4SHaBulYuctg+ST5APkyCUE9B
tt7GqIV/E2ilTUgKu+X/PaU0HZTl30G382ZBp4qA0uS2uhEolWhgqS/pwSLCA5wbgCpbk/PIs0lK
t6QIOJYi7VXMOOJWMpBWt0+6gEdUh1SsPpJV74vgUoz7iemzBl6F8Gn6MjIngl48116In7aHtWxe
kKizIX8Kj3Tl71SDThiZayP7WArN4v9E8Hto058JLNpFY1m8A52y9auNnRqRD8akPJ3ZFS4+is7V
jFB5va07qJB9qDi0X1sb27auA9prh0WxIMTuDe2JHk3drBx+RkPV88EJibLiSH6WXuPbeLMJ8O4t
1dtkGhSNWSc//lxfd2peT030hEZHNtYMMrBZVabgQnDH33t+XV6a3TX9ATY4vB++Db2i3hJKeKxM
uX5idWfj7lp3AtsDfSq45yXULEW8c3LXeCZrFGmxFogkeaj6w60TXdzduh/dgQS/wDyFHhRjKyq8
EGDmTFHPZhdNSlSCYyrlozkRp8JL8zlLD+IDw/uUlEHS6terk45KnitjtyiHOJ7DYep2i4LM2T9S
RfJfSzyeHNrfASd6aDOA0CbqUnC7Xhc9GDuWrDEpbFYBVDtnMMZJKkxt4RSbSlupKvRviZ9Lcl5J
PdBq5o1U4VMXnmjI46001QLdTAUIENrrXr1E1aDW0AcJ6gkiPc0LoEd5mTxW8ov3GCUr56Pzgzo4
MU6sWqfER4JYMqtw6quGSiKYUnXtsHsKsYK1xoxNdfet8x5qEhIWtS7R1x52cK7+ReXFBZeBQIUo
nip9gdMKq1A3n2AhOtrMtOJGHyhOwwS1kHtyl5Nkm06yC5aUYn743JAosDTFeezt/OB6Xd7nS1oq
ECkF4hBFB5WJtVRlsXk09+oez/qisjXIalVJk9GAI6FjpPqfygDKo6gM8nyNl0Sz9wCrpsb7kRe2
YDajDT4yoFCqpaDuB1EdZ7lTE+x6W1e3qZrFcHg01qi7OQhXzb8dLejIwT+noxIvIN9uNFwUT5Ak
xuh41dTc+585JP/hzH/QI62+2htpyDlhq983FnCam6e/LYr79Kj6Xm56QZFx+vihIhSrORI2E5Wt
yOjaV4Ma+4ZRz6APAhQgDVwao5F0+9LeSA53zKPwSLQcZOrOUIJsq7tDfxfwymI+pSYKcuSFtfXs
ha9wnpy2EsvJ+SkHKLiGdp86mVTPJMFFQbufeLMrIVS87utY8tWsUTtzD8jq3IkR+uGnk6P7k3K/
nj02Xw6LgwyfMk4g01TypNM4NDe7aZ0TVH6k+wqf/KVqMduszrv5OV3Zxqvx/uHzdqzfRNCv6q4N
C+fhtmjIvCvTL1tQtOzgEa67hi0re8TvAWIqyh8f0I6WDs9vDd9h81Rmn8vnxvJStQPI8H/Wjyhg
F4FzcRDH3a1dbYGZZVd/9QJZrkVaFG4/uzYY4yW0JAQPQBeWJQV5SoxCSl5Y94DfiIpe8pBvLO2k
EzYFba2UCOWP2OamEhLFv/1FvmXf7ZLZ9+zkz5WIfoeJPHuLxyS3hogLmU+oClZ9qwXiHi2bHrLE
hX0Zk6nAtFmvmUCcTPEqsI8yIfswnLDkEBLJ2faAhsv6VvclAeRKUAzFX0WCWU276ZqcAf+4EGCR
R96T/hhkls1drJq5lmMrpFnVI2mxZrLl9Kq/WlZOMY3xIDyY2uPwMBQvY5ocfcWz5EH+H+TyRHhA
AM1/e/V/0S8kgsXnUd4sK/Bzlx2f6JeEgJ3tK2W8hOEsqxIeLHOOI+uLm30jS9uIuZ6H4ayxpqxa
e5pCjk9c7pkh77CM47kDqT/uG/Cv1Dgtr3Q0B+2EoesOtc1v0mh0WwOljVa1pCnoni3acppArJ2v
azbaOYHk78s+dUA9P/a/swCgFBRq5XPpy7vXM/++82Vj3921Tz4OAiTWO7VDt3RuGgZScW8vlSP4
hIbox6hJOrTgm1TSkPah3eVTXMvz/RvUoKzZ+yCs1AYFaMImyrNd2HVvEhiC33JKivV2+DmLY4tV
tqPIYD5H6ohczaIgtM1S+JxNMOM8TZS6Uv+/TsaGxfS4poEJahutflLN1yyv+KqsvzcyCE4jg3Ga
WWNB7uMXPM/STZQvM4FD4HhL5FaRHCRkss4uLPDMFECOTnVyUzN+6ea+dNF5Q5BSrUPv0kt+bHmw
+KDEQLJbL6oawyl4ZFmmJfrzKrDf1qXiC+rugcPCMmJBbKptuqgzZb6aDVx+k7dUka7c2pTXm6J4
npc744Ofm2iFSggTwZ/1AoWZL8yWbyhWbQ1jdJipVbrUkDWlQ0UwXCVdorXgIToxfOopQf3sf/VN
ZwcAEvMdoiFNLaRdCnmpEscw1edf8msnqEyfyUaY6+ZeMl6AwqhlG8u3whG0LyGk+LS4UIkNfGe2
DA7wiaMrVXf+BxCVB8OtHMeaet3q9Gc/2478RuAfu/vqwje/Q4puC30wEztRU6fWCFHSSkQkv1a8
k0wVDI4N8cIzRXpheCxu2n+z7/GpU/wr1OuJ2rpi2sW1tKCo+Fn85MZL6luayhuTGunBR+4jpEMR
Lmc+n8rR3zvOJ+jMJsEkfAqlhYQhTaoIRWMX8zWqbeMAQ9Oy7cjd1CkfmY0/nwwZ3dWXbYHeG+H5
LdGnqldaffjhfL4Raoe/wvGXE+l7CnPR+Ol+iH2qWmjlaroPVfDvqjak6HlmQrBoIA/SMCBR4GzP
1xJKOQ3bggII7gGDXDtTiVP0XLeQu4L3rJ0n53cpGQI4uXAedaVr30i6mih9H1GP3FLTsOU+Sgdx
1eB68bDpdvNIbDh+Vm3qL0uOOr39EDiLax3yOMab+K2YCCSBVnibtKRY+pTrBh/EzdqOpO29hpaW
KDCqC+G0xrar5yXuFWYvw16CwGz/69SMVbLvSdMoV4y0O5M0ZCsqwghtYUTxZ+EqMMYX3t0XHePo
iELy/VzdyNTqYmD/xUnMNv3te3rN2h1/k2xI2miMILmJmZ4H0kPQaOGCK+rqfOS3LvhW7oV0riQH
52W2yZ+ZwHn2ey7/EMw/Bf98330p5u+RO5OfvyxRMbfiPPwGkMJ+r0lKPCtrM2uu1XgejRWACgLp
dWYQNBieCpADu41DYVqOHdraCv8flJD4VkbePvcfBAJW/6Fth4KIfucmK8a0D5DrdALn+CdCI5b7
80y1s5MD+Uy25rA7k2w0Nv/yq16fOiIdi8I72YGGOW0+T7lqPqoGEaTd79yIpcpmVz9XdR2PIU3q
kG8NiJ5IpzJgqJFIYFo7B1daTN7pfaWEslGU4aIhZgYPMNxrw04ylaeNw9yG+y+Ph8wECq65aJGh
iJQ1jwECWg4Zv/pN8Qoe1ErUk3xdl3thrCW8NegLcsxwq3mqTOLeOhALSjbt/Q1p44XHhzC2Vfmh
5Gtceq/aLOTAtEJ2gtdq5Uv7mikso/Ca94YyxQoiAhDGEk6A9VtswNY4gphVstXEkFLKiUAdUz9+
hUSxuyEYp3lkbmBp/3uzsFetC/TyMz2hhlh9uCF78jTGwICj7L6fYMR7VYOBbsy8IZEPtB/JtmfN
3hXO3kFycu8vHcoZurHCRuGi4QHpS558ljJz5bAiBynlFcUcf6Eb4JfkGiqGAERCKgmZ/OR2htfU
9ISNblGiQLnHA9hJXbNIFNXCsGOiO++r6vtjKXKaCG7kzHf3F9zIJX90IJOfG5KOSJB8oOrvYmxb
3iI1Jw7UX61+t/lSOt/cjnJ04r3b2IdIzLmL/nFUayODhrRwqHHYQLySmt8yxWeqrpnS86lxVZTY
/821stg3MvOPXZrqsvi8slMm/lFmfmwF2SZBAMAH73qq96Ku0xFE5f25iTFR5fuMt/E03QhSronS
ETsC08b3hAIhO1C3YF6QUGvqxsF9BkKPWuQxvo90ezHimooHcZd5guU1O6ONWCH8HptrctT6Kl+N
7ROf50FnYei4OvUIMR0uJyQb3g3EKbha83StJQXYogFOjyFc3fdc654sP4/lF6Eq2Z+l85Z8NXei
DIabWyFf/YKUlhZvy75h4/5aSFtykT8eEPNv+/Ff4qqhamk9NI9yANWU+FTa4kd28j8U/Gy0YESf
wI3TRfg6/zGq95qz+26j3unjbhVHHmK8J9ms+v6sg166Uc9H2Mw0LGfurPPoPEqxrF3tVet5qiUM
sUmeHpJwBGAG3E+J7OgTctCRWc0TfibTaKt5ZmvhVbOrGWjXwWMYAWUV7tSuOZaEroBoDe79w3AM
e8KydKaq/rCLsRUVL2KHOWoOLSDeh12Yqhx4sfg6icC1l/8jj8Adt0/7FSTm6lDbs2bASa+NZ5/E
EGCZIjG/N1X/dIo2+US8gklF1qgDzP32FD8LbVZzGl4F+5dYGsPDweb08bsuXEQGmdnffJHPCj+F
Z1P/cG7RDioT8iv4QpBLqJb1qrFlMyHtIF5RYmd6Oc0PnG346Lr3ewO//Z3aX/smWWmQuGBuAnVX
INJ0e3WPEEUr8BUrrFI1DaY1ojThSpFqZJEm3p1/UfjmSF9pKBaJMhaSLTTeIfI5LaCrAP1ED7f8
ryGjNWF4HS/JZWKx/u0f0pt4u2RraWEXNf3dleonFUAAyg5F6uFeuD0+TzG7QZK3SG9BD2VXI2C6
lokZ8K+uS2dKY+ciMh7AGSHM2bzMt3yPQdOgprE7Ai9Cbzy+nSlgKSUF0DRByPIob9aNm+dbZaJb
QVL63FGZShULbDfDqM9Tw9O3UFWd8YL6vg42ohzCKM/+yn/9XRVBWjtiqoCvAgSp30hO0GhuKSC1
2pDu2PB1EXXvcMuC89qqdURz/U8IrWiMVw+bSR9HzNVg09Rz/iZL8dKhuKs+2lxsXBhiPlXlEoF2
4pgMazO7JqpEAtqmUvmfv8G0EYsxh2++NFshoIxBGqcG9foSBB1yTJQ4qUr0+fvHYU2h4DeX7+KL
5u6hOe1kFMD/EWFebW1idmhEiHO0mfr+sEXVNVzdqG4zY23+iFrbWWpM6xJSekIuaZ7dkgr+SzZT
LMD7FiPcRccK9si9Z4W6nDIyiAAA6rGfw6ZitfsC8/Nle5Oqh54MLwhD1mocyptZAm4w3IzsB6mg
Dgj7Lpr6MY6pIoNh8Pdklna80nDVEZFWcA3bDXwHGa9a8Ir5eVAedezy1s1VyQxzkbwhMMYpO0vZ
JhuL4rF+pPxeSwvbgfAbu8ZhUbw9ioeMiygljezbc+ozbexnQZ1tDwFzOc7DwA5Q86ESI8dCZpX/
jLEWNa+RqeU/n79hssP9rxez/ibRqwVrP1SSAo6OMPRk77KFlF/CkNnULD+6T9RYt2lBCAe6CeiX
ZLRLbpwDIgkEAookOlb3vohcIVEzJPA4eYXA5ls9wXQD4SXyZ1JTgkWl+K4KUbZPhSTL3+B6uJfU
U5l165Cr32VhTaWvSTXX8C/XLSjdPmZantJRpbYw2VpkF82iABaf70dvnW76k3P5gkR9dMGzJMPO
V/ganJJSV4NPVhKfnL4v30kQT/j2Pv3EHVu0DLSKWWnHXQcnlK9BB6oI/GVbYasxq6PVdCJ9kAID
DgT1HS6iOgOlbWfbmWdvMZqSvILpaDuAqSCv5i1W15m//tHPcfWmWJ5V1yj16bl4mNz6Z4KT8n0X
4gSSm2JSAyCzxBq/qXdwBWocjo+RkbkVucNpbggDG4av4fqbLns9JtXvAt0DZ+liQbFFMHQ3PmIH
0oNlxqoNIIHn4F5LzoQWoLuhf6fP13d216QQMLxI9o0hkeV4tvAYTqUGdo1SMI54+ZYyXFd83Pwo
JSbNqVNJyMU/BQZVW+HJ1Zm2oASqK7u9fAZGHDYwD+PbdFSDE/i1f3u853uP8e5798mQ1g3RQoe3
rWRFHZBPqBB1RY58yWCUjX9Oi80X96ckSkppLawjLiEC8vv0fV/XrunK5dv4dL2A52tOEgChTMk5
KGC29rPXeDGCZdL1bZv278e+TesMuSWoUpWopugyL2M1XexeTd0b0bQWbOur5iG/CCKhfLKzUPwE
KUCqDoK0pb7eYHgn07b7Dh+PoctRGOpxk/nSEbckVnGWUkxSc8Uk5cHb84zoxwowiZ3bKUJ4taOW
sxerIIOuaHAFa10ZEwGqIJ0H2c+9eWqTsT/9H5WMD8MQ0MxNooK1JbCpp+qij1GIs5Ts4IY1sGas
5ywD09MZvMaBxOPABPXVOPXKQcxGLVS2clmwnqRHJ+l+0z5wQBO7qUW1THCo8UeleVw0WjHliIos
E2a/j9KPwnA9/psrI3jjJOF1aVW4vscIJuAFa9HTWBBinAq2PXSfQR4cyMHYTCrkD8LJmjEtlrBZ
QcMYa6oe9x++OtfPtcUb0OQo8zKBN4iGSz3jiZ35PAjztZwuDNtiVKAQRtPVOeJB0hzgP9l9xVUm
atf3NVL8R+tsN9Qo5isPcSzoyCG36b/ECWPb+qJdENhEqIHIukj6YNzd99DMSKgtuvOTIDa3PxU3
Zq1D9daNdeIXx2756eKdQq/vdLYUTDlikp91JU2yc/inVjlWoKS4GrJ2x/v9YJpkY8NXxH940kOW
tQeZ/EDh+iLueFQYGPx9CCuAEmwetc6+WN4qqzJoDO3xC/O614VcspZNddUBQb3YECkw/XI53jcj
aEERER8seFtlvJunGMRS1tK+mVIUzZ/97IS2HVZ6yBTPm7Z63k61rr6IEcerkVXLAugV0EYeAUeY
eilaQfy5nK4NdVy8c1s1XV6yY1xn6xg02pkeuF+KWD8lnFpB35NFtC5V6uu6Yz7fynZUK4eotRfH
bckrXpzdIgTgkEHuGeedgg4eWn8Pd7OwuRSv8DVykYAAn75XH+iWg6C8S9XWkZw0b9daloiectAj
GvRoQNTUEHoZtMcLlZPEGkkvcLcYMr/s0tBElHBz1Z5WZHer5c3OFTjLzB1IgHUitF/+vt3372dT
oju0YjjNP58l+WTZtkjNqlPETkJZEMZQRcOoLoxHGMJfuhBLNBdRYxV4/GKG1vxRvIiY3MyvpaSp
uanGq8xAqpzJle99uwK+oOl561H78iMh3XRVomfu7FVq0KYLzfE1PKrxQawZGne01PZjxyNAbILR
pJvfNu/Zkr6JUUjPA+S5RkE3UM0qmiqJfYsZazrFs9V4A1ZamJpiNmxbTuF0KXOaLBnEiahp8fRu
nFU/G6wRFq8k+Iakrbnrg0A3JVBantx6H8KAQssmcEYxzLESNCzJDF63Mr1WLJuzUjRIoa1QlWc8
yCttOQtTJXVZx4k1axOkC718K77h529meIhD2c+cNPlVJ3tvUd37c7EmnxmeF9kzwCVF9jDoDlvu
0WtfyY+5mHOA7TcX5dfm7dJeN+MtqTHVUJaRBeLLtOnK1ri+WuOcrl/WVfjw+PGsPg6tVbx07D4m
ydah8wDVb4uv8rJ8bbrOtU5LP4l3qWyGCakMg1zGGi1GQJ/5uhkJWq8LspJ4xRLsRy8CDvY8z7ky
zNs66SidCw6ncqq/7Jhv/5GpPhrX0qPMd92dshtqg2UJVSM50tCZkBwRK2Vne5FIwP6PpN2wnyg2
YvV8L1N3WH1LuD5zKd/f+eh73dlRpmRGlR3y4P6l0C3nWoLKCsi1EbidLa4WpEGG+GjnnLOwKuHF
XQeGUO5lXyFLz/ZsYMJv5BTQS2Mhh7ehGalh0o0QAcJFlo/ztJgaH2vcGA7uRGn5edlBQCUqNrZ8
9mZOIuVf+lshm2+4DoinLDuEZFfjZ4+x+QpNHEVCRqrn/p8JxKfZbbZaFLeTc3vdzRFad+KWYCfX
imOAxjf4c8lTFvFxN6Liqr2B4JnRAJL7UUN+hZB/J05UI+FYOr75DvLFvFmct2tDup1PC6w7wuu+
jl+EcstMmazo6qzqgs/2XZkTmkltpQFXRqWokLfNJUe55jVyvwVuXBsa8c2MLPNfsfvSu32DuRAE
K5E7PpHS868S2N4wDkxrvFgVl8OQ2MZmMAxCN4QsKmH4ap3m+0Uhr5w1GGzB7vIo3B9io7s5p8oA
jLgeEkZ8635Ij24mXwlUYkN9tORRGEbSfRL+9vNALN9gZVPJzuQ7jZ3TeMc9jS6c1eFmsIHEgGDi
Yfbp7NoCgAfZQXqwJHq8lOzv6Tbg/2XgsW84z0RcWnGmDHTt3gWG+WeoPGePLy4k9CHvAGXn6l6A
5f597SJeTvdH8c7zVjnVnt2wlG3O7eOLRzQhJW+y49jDQBQus4tqP1uUl7kS+CnKLs5PYUyRUMy8
ID8v2Dh0tyrM1nEQ/4h9XtP9Y764WRC2xb4TydIDmJO9f6UtaYW5+4lEf9UNZ8Ka6OsBgYGmv/8L
aX2weB+LpFvqRTyfPEkeRGW//ArHsHRuZWSiv1i0szbvT76PADEE7dcLIpmrOpQXz7K2XImdBHvm
qqC17GlgnLb2aeGjPiqeyPTakipQ6WtKcj9TU2zPDTEytyQ5ui47FewzNUdZrp2yRKbvUcv9nmb6
NmR4KmG0yURaOOoLx0l223tY4PQOE6jgaqZJgw/55/Qn2cHHbkcf/CarWXLix5CemuHd5/PJZMKP
1czP1z/oOMJTB1JiLkl9UTbnZxwOthH6cETfuCcV++PxOhHdr3Y1Z/Qr21re+s47Amo/Zw8R7Qc8
oLB2+C82bdeFKgQ2PE/F6Rd4cm8YtF0jcnba1h/RB6Lw79O5r7EefOxrdvxLBVbpx/MS8tgU3y6x
aoCuHvKIoZmEKqQrzdQwqDHHjuJUDyMHsJ39OnHuhaRdRy0hss5BPTg7ai9jJwRM9K+6LF8G91bS
5nSRP7Uux0pz9R3bAqB5Qlf0vinlmfmyktSgeNX32GRXeAOH/8YHoL8i7yBXNnSTjvyi5xF4ndP2
PPv6iofCVcXvsPT3LsS8aOzVb9BFDCC7SrDs+2LG7RBh76/NZdU5SpLz8NVum9oe9gpxr5cKDYRt
RzpCGZTpBNtCCxTRIKC1IAdeyFPz0fO10ujEWlTp96akwGvr3AJDFUTYD2KtuanuxXi9s2wk2b/f
76X3WN1GJF4KnVlR9gndMDeqZFRQ5/Jpg2DUUeEVPxzMRpXEP6KmgpH1QoZ256JP5PqzMDpUFe5q
zNAWphVC9Xk4X+aWPwzjUJXv3pwWzPCgiAxMArHiTMNgmgMIc1nor1l3BRZxsCRrBwGNpkc1wpyF
dH++LvSDVyS4db7u3IeLr5Du/jJOVe3+bUplEgcultkcLhFWnxdx4zk8VkdGIXP+6oNRrIrZKZ14
dd42pb/yq6z6mhijo/qRJrWt/LItrgrtc7VNJJUU/O4AYilrYT+lvmPwNuX076L5KJ1Du1CKl2fL
Et1pPdWvynqhKo5950NyNVW0MUaZwpu4mqx2MN96vR1NU6EN1ULRQ/Ofxmu/MHTCJUFfvIm1+b5s
Xo60ROoqVtzq7ZsVx7etIMu3km1aiOhNFvW9JD4cdiprCPlb/oiL0MeKwkmLdRR+brIYzBYNyPXv
9Ws9xy/2X83ZGcuMNCqfXeLGCIEw12XbgUdpxbP1BSpkMyCU3dQe9Xzz/r6uvNySMslxSKGFsQ3C
e7xEFYf/mKRVO24KO/hDDXv5EoGx/Qlia2r+4aaT/DdhajXAQlHeUURiBdGlWKT8igUgQGtkabJe
JrQWsNdKzWt9QjzzumcN811wGC7gyIf5ML6pAAn0My9FGb7x3EgNU+MFA+PXbbx8D3y49R0b7trQ
B26FlpUHGVh02SbrlwrUsjZtgJxJ1xl43tGa6nvi5nWbKpW7WJWiszHOAotrsLAz+TPXnmwbTtDe
odV8VdQOp1JCAmYjUT5VKTVLTmOIJT1HXSa5qFmD52TaacQGH7QuLFqe7c0Hya8hqEpfdz4nZje0
jvHfBahdN8LY7ZHghViDsoSGlPD+kuE5LsPz5GekGeA9P+Rm9WnY0myjf+WNYimySZfteFcxY6re
XBGc3V5NHqMXaLoFVshNYpVjcypvNOMjUUTULhDwjVkuj4rOq/vwwJzL1gYue1lPyoqbyrZbyO5Y
fAS/+WW45Bj9K0inzpaitrRa0dm8G5VZ7lfXXz6NpuNV40Aen2v8C7ZiYmX3SLXUGZWjh4Cc/Zv0
xaSNV2VCTDs2gQkVU7G6OEHepKLZDeONvzGmTe5IvgKpy4yeMCEIVGHl1q9qyx7/UaudCCgeKqxl
cRtZny79dSEtw5zwcYXct1HFyo4XZYJkVJmwmrXhrqSvYiVoTiv38aL9qJ3b0QijbT/ITSbDxftU
WTGROVXdzuIDYI3h1EckQZaMQk9ezPaSh0J6nKTWG53pt3gV36cg+LfM7NRdmr0QFafZQixTzoZF
XhSv8xkY91yddvT4FfDCbGFy/QgB43wjnthvO0GYjyoptxPUPtQrYWcQH7L5Asvuo1Lqe2XsK9JC
McjR6YTgKAnyNf74z8fngi/QcODlmBgSpprl7o5VDIcwnw9FqzRAjlKRkvchZcTdUzwE0298EAYa
bUQDO2botjHZQj9KPGToh3PDFvOQIifB19Llimz0HRUhWcqZVD+W9W1CJH17hyI1mEPAdEg8+nc8
5y9TPgwkX4qcTvazVbEslNA5of5mdJTFj6UYFNkkGV8uXg0vUzNSq9jsP0dWa9qMhlT9FNzuT8Mo
8GDOlzPfk22xyrpYngt6IeY6N5L+e/Q0Lj4S9WQ//pEPW1EJlKFRePYTXWZ5CqDK/FDdVT8un/IN
B1cwTkb5oyQ1owpSCBtfsE1+hskLDy7wXNGB2k4NVT//KMgkokAYV4JZk9nKfn7vGKJg6BFrVshb
ELeqKsqWU/OojlMB8VANVbPvtqjVyBFc9Q1ufqepNo6RKyxVl5ENoBV7wj3zLqewpICy74XYII70
UOMneoGwhdRygL3GNHhck9BLhixmTLBL1NIeaoSFdfQc+tpF2EC+tfsmrVpXvU+C9Kgda2rRD+W/
9pU1l+t2ZARQAAG9zsF1MG8GNW3tOEt3VLJy8n3KUTrQ4Vs8BgBXcC+T/ezySXTRDm7GTA8Up4wQ
o/hzEzEyes2NCeO4N+DjhzVS+cSwOGJZxTQNlj/30V81GsaCNVQUZBX/JGEhwUKWGVK7uhkuOxEU
jrqEpepwFc66HRGle7ej7xFz4oAfHJu28tcY9Ek5SQVifwMCBnkGVczAHu7ZC+b9rrfVyB9rqmCO
XACN2pOZ3MjNQ2n5s+qqwjrixysHqU3xCN9yeU8vVRD0ck3TSPTCVpnKpzSOVZ/1dHPduNYiA4Qc
AMgcUV9kkjhtFQ8hD4pHRMCqoE/JmUcsEM1gVQ2kcaFvHEwVm+m3zmDZO36wvjk//uU1EcAaFbx4
Nx0t1xfu81dZNHri3L4eZucZIdN1goqu3b/DvuuX3oIjIIwiouv92fepqmqRswlOcfXAT4BPhtZl
Rtf3RxP7XH2298UfwHExKuaLq8a+qs+RHRcVVu8vIOLgb5btkdCf99qY4l+SL6Bwfp+6xffC41yM
mbllzNMagbGiLOFLLO4Hu+GpvubpyocIsuvXNCptEDTT4JeifjfH7PqhyJDe0d39iY/aZyrL+nYE
R3EaHBum1w6lgRAgs8NwpBzzHdCI5vUQ1Y6/2xADn3+Ta0zUeAubmB3HwUmU7sQi2RRyq+m5VCje
bTW2lGdNVIVtAbJy4kZdA9vN9frfQYzgCKfafsYezQUI11XWNPcjpf3YSjqYHpht03+HgxGuNF58
LFvxCe1uvgWlSXZUpXJGo4Jp6RgiCk5i2ubqd0rz3P6kXw3PcQJ4q6F4dZMDmts3jYV6ZCt+VESA
PiawL3a87Uh/ozuNML2SREIkAIkYlDf4J+l2qREULBa6Lbf+CyTCGNQO36CAmoSIsQDU7smp6ySw
x2VL8EtZqnIVNjN9lwLe4xxCEAZ+B1v6GsNLkwObNltuJI1SnscQJ40hZUvN/Itj1VKdZ1FvbUJ3
qqsqZfnbzLJkmbr8eHH3qFDUUm3njW3mGrc7rGNBsuaXpANAKtYWzOrJtw35BQFiD0TukYK83qg1
NR0exZ9c2fydWD03sD0B+QFsp8q9HxEZiF7OVWlc/81rrAqKNS7i9F3yR4ym0MMMsQ+/u1Inh4VY
tsXNQxhDnsWyejVGsq6TXM1y5dwAOv8eG9bI1QcRgWckR1tkn+0AKINvEZte22x4i+Gl9V077BN4
BIJ/+8Yq6rNJPneSCUu8suDm1NwmlFXVid3RP+r7bI6vXqzGzj4PqwRBrtMjPENEjJWMu+nAutBC
sS3DvfXuQZ+fvrdynWswOTNX4w7/rTAN47MZ68VCmKr8IZyq90Sl5DpnpMnc/p6p0110AHz2Ijuh
26tspXLE8GWGF4zIHOMfm0870w6sPACfdWIny68Hc17N/J7RdItw/SI5EP6u07dJ3CKP4zhKwT3q
YOD2eaYJTNjOM8OEe3GexZsmKlZkN1f0gc3U76UzLbwaOVqmbSXfMxUAfmity93qJkv3umjl5luc
ZJR4s/y+6olN+vlr3NUZoRYA7n7lJvk3KfFmPcTlhQeGiwmhmBhthPTb+Q69ffD7bGqqnO6mmh6v
Cp+6FucdvZRIGRicWfYGK0KtjJATpiVo9dB9mCaXLcJQUpVMjeHAVvanGIEnd0LMkdGvHZXkexgg
tqtvO4eeuq4i7svQDGLP1Gj9tutSoZf1KtUHQfw4MTiXUsqp+rZ1rqwka+ZnyODHRfezahpYlqBv
WIa5DCqY+C9iyfUgUezSZlX7p7TUf3Qfhg6eJuw0xFmE+YC63y8heAIAQS+ZHqs7dq58eKcRQx5Y
cub2QPl6mFtUzxbUN1XAAugI88rXn2070dkXM808P03J9HQSS1rKB3ZrFRL0FDGHb/2d4kLT/OqR
A2SykO2c7qsS2mJ1qq3K0vs2rSAog4MCNsTzRW7Mn/df/kfTeS1Xamxh+ImogibfaucctBVvKEkj
QZOhyU9/Plx1qmyPPdbsAHT3Wv/6w1MKPKHfiZz7IqtjjlKyOZ+Se/U6E5DhCazxAnvKgde+vmAs
zW/J8IyTzt3x5FokpSoX82zcDOwFBQmkBcgS9Ch0TxC08q1zZ1/krOYJp5e3zgiJAOsJiAUEgKhV
wyGYZxYMcQouEo+7dqRoAfFx4GCBBvTMr01zHg7BGeC5Zi+GW8TPzeMM3GSvcAiOIDX5Kfqk4v0w
PxgVrzIsg/OX2RbappgE2WdPgpRg/iugWosEswh/a7PRIXKGrwUpBjX9wOMFoFMzE8w4IS7zdApM
9g0OFuNu+NJwmNL9sOkf41FRnT+5pNdyEH50n+6XoDrgAETaVR/9ca35c0L73CxZd+I65oSiqFkR
GPhsvvPocAQu52M62JDnIZbFmdMUzH3CRHY6ggUzDN6GN/9cUqU9gfJvs1Oyp7M56K8TBEsoKrw7
zfpsNtK8KwgjYLAE4SL6hDMhn6q/JQTK6AhCNszbMTsgFRa7OMmNWIZlf0y52NTEuERxxJ7OkB5D
DlvSFTpYGVy5OZyL9jW4E1FwBkHi0MNW+2zhGbQTZ+q5ecAUH2DOqeHIVeKK8RdaGMqwgSbVemMg
xuZmXGkX2IJbjOEwX8FP786tjbnq1yQ9YSTDHQWiA7MDb+QZYGhmz4w9uEsQ2jyWDD/NAcAmC5VE
Y+AcrwhjwewCe4tD0zGkWuFcuShPOdFaW5cwNsRm/Ji+ZpSNDmCwlr33wNlCk6+8CJIcCmBB1nBx
pDbkcbFnJQG2PGyE8Qum40z6HvP4B0Yd++69bKEmQEyMIclAVOD/c8pj5dKu8cOBDhNlGCAEL6wK
8UlNGZgXaFPswVwH86O7WfmupiCkCyiGV7evqFCOutftqXlQkjzzRLngnEH7l+jJKhgDRC3Ru4U9
YOs9cUprMj8D1kb+3UhxtNZ1Otr05JgDlLHTUDUU/jN96zcDTvH8N8OkSk+dr0SbcKtggdTdSuTY
9DkDaGfhGRvHYkMyLXOVZsU18Cme6xqz2S7dBS6WFskoz0My7JLEf7KzYeF7evXUKetg2foIEwRS
kosFf+esuyjbx7p6sbxppaXtpSbPkqF2MPQ7yaMzqd9IHGQtF7Eer9U0nXK6H5GPd9U7DLkz7WbL
F6V+MsdiZn823GSnqfzcAcckukfSgr9KOybZerxSpEbUDuPO31bzyLTgSXebgwM0302I3pBrD9yI
okTa2pBSGXZIOGv7xy+TRwRpTsXJTyQahIUWUJqf3bMk2QR2RWFq17fC14+tNtBdGsrYsyZnmRIW
ddrZzwixmi6mSU1qhL/G2P414XjoEF3BjQyD4S0VahdnVFjxRQYuXMjaP5SuA2xlnwKzOurFZ6kV
+1oCeODvUZcek0sEM4esJQCKxkNOt1zNz3SGFyU24QNBtIEJnTQz3qqYaloIGFgYNSoODwvf21G/
OcVVEvjaMGUrvCddtneny46yOXoTx5MpWck+C6nJabiiZFFpB8eGnmGA08GmiZIOrptajs60HAg/
zIDNsMkVebCT7I8u56j8MIr4wEUXPei9bc9mFUGHPh+goJ+GRRiESCsIGoDFEHhPXY5Jl4kdqr+U
Mju1tbOe3zvOiaLp17H2W+hU4Q3zlWBdBFB6SqSUb15xjfA//1H9nKEeYaaPpzIMpFCCMRThi+/E
W6tNT5nmrzQbSsG07gWA22uA0hx0An+GVL3VBk6cbvup6xDZTNR2PjVQVT0VYX/qWctNilK1f/ET
731eMz1eQIP8qittm6utP+YrKaGEmNPSa0ipzdNz6o5PzXs01fdUIwqnD5eFAtbpsWtWAHASE7Jh
vGgCWYzX/Qyk0yV+ibPMVIWAOG3HAPvZzHKLabS2ENWmc8TatQB8PLLAW1qpaNn3xLG1jAGdch2z
UuZnIO2O1shGpXBIdrplGJNwNllbmbYfQ+Dwx1V3bmPt2DQeUyx/KwyZbvQGa203vkQ4bBmJ+W3W
BrIUYzhGgQUMqELmGka4sGwenTD97mv8MWqnPsuCoIxWq6gUom2QpczBOekip+03ns+3tmrCJjR/
I3v5sE35W2fuYizFzWuwys4ceW8iRoG1uno1YwpCBPI4u1iElvh5/+k6mJ2LEEJ5gidmd2hmo8zq
O6A5jNWwzClFYyw36IutbNmzbFXJEPTwUQq4tO6vZflcsw+9Y44+PXcZhDfrZnuHJFl75RImkCRr
etxFydFwaJbHs6BWDgpKi3zvK6Ci2PpB6xZi1yYvzJG8CX+yK3ZmMK15gahZe9Y/1zkkj8Tf5jDS
UibbFghmSj7AX2n/SApciie3ee+avUdqk/eCAUkMgOl+ASibwX0I//FQa90JUaWFu778N0Q7LdtP
5t4lJoJkCh5G/q0Yn50BXR/dTz+98QXshKipczm8FPqZt+Zbaf0uyNY2cdScBoyBp5X91zvkR1mz
fhOGRJHdKvMlCjnQgbW6lyzdORB7GPsV8bYTzsIHDcHhAovHcrbSXLkWgUZTT5m46TCeG88q2VXt
d8R0lGPEWUXm2azf8/iFLVeIEwb9jrEfQTOqoyHWOYZN3qUH3fLhgtvVbhQPWxxZ6Lb/MrrvETZe
ID/WyjZeS0XW2USDS6Wqf0NMYM9T5lc7t9PtsoMKwvbm3Xr54ZAOla1VgdDvCNGzOVjFnp8fy+fp
WrgfESiKjlspULPznhX/uOjcsthjnn5KyxcLW2z3caPBj/dW8swtb02Uax5OY7zKNavWwnqM6U7V
X077Mx8fTkPBnDCSnt2eLCr2mikR3iw1w6Purfb+whB18YESJykxKcV/FurjoZ/7RMlAfNjnyavl
nmrsCRhY0V17O7/8F2MoFVHh4PiXQqnhj9BC5dOmE38dk1Amh9wEwZY9b9FQ6ngpvfvRvF9WEa+p
5GoKbzwTAXlext4oDrx+1GNA8ZwDObXXDLuoeEMhIA2MKcSFG8Ez0IXPLh9IPAd9TNnLCbxnslqN
n5PapvWuBZUefnkKk+Y7h0DqyN8keFXOFScA4yXvf83oo1ObmJzkcVOGr3F0lP0H/0wKJAvr/r/x
SBdanIoXp331EbJ5pj5fLYGLo72Egce5ziM5U23QyViH+Rv2wRsXXGqwXs9yfHTNKY/OcXKR/TZ3
P6aCtF5eGiLMh65+K/hOcQ/Lo6LRxM6V4tebTgqSx7h1gqMu6Lg3nb/Kyp1tnuvgzq4pAXyjS18M
s1+J9M8et5pgn+DADWPZTBxrqXiUzb3Cnr0i/ByfUWxOab9vg3NNaqbG+povwcMqxFqWB71falD5
AQosHg4ptkX45ha7yDn5yUtcfkTmvS1+hLglks7YTmi+LR2UKL3xoKKtRnGOLone1RTXGvpgOO05
g+1iGzser/zkFMch+bLMRyCajS+wMYiabe2x4DPnMRdZmTHBToGd3LhvVZv8NGyPxtdo7fLm0y/v
aQWr6WDhLVJxuK/Y56Z4I+s3Yb6wWNiAANDMac0SZv9j8M13YwMwio95F3TLm3AOORAhLCsY+tWS
nVCfNqgd5stXnwmOGr+sP/jqaHtovlCWNPHZtq6iz+eNpc7X7kFDL5B8Sfi3vuYvMpHhSczUMCTW
R3/vzLXGZxLPjThioYtImj0jDYnBsgghw17A2nXOEWJCXp3oijncg2lLjWPF1xrEERACVCUmW3jX
ptcOkWoVYjnSb4rehK5uMldnxbQ7+drSWUflhzO9GLGzH/3fiD1mgMmn99Yhq+QhtdOXoQ+xxqTI
Qx0272yif3DE5H23jGEuzn+3BjLr3NU/9Dz79L30X9KSjTIG07EsdeA3jIylcWryniMyrq95beLb
VKbnUAupUaP3wUvZuRPkFm3nnjT2X+nkq1zSRcH/doLxW0g0kR3yfWgCLiB97X+a1GcOmkrRd/hb
ODw9CJEDG+1xu6w5JpPgzwaUGIJl0TYgOTGBe7X93qdAOqQG+FNCj2lri1LlE6Vpi9cPdgdJ8hjz
aq+b3VdTeZusZpkKWHUQzWubLG5teNJ8LMWGf0aC0/uEjCTCfqX7rdrrXDXagvJ1MBgeMZwKHM4y
jgiN/m30nqT9aXJu88SERoA2pkOoZdw7qmSb75G2/bKgkpwwVPB44lsfMM9DXRYB4gJU1M3Kn+TR
H7qzR3RRg4/seHSTXy2mYnLgulc9uiS6lcpcVS4HHl2b1fFruaKsnryTy/WrMO/CGZwLozR45g4s
milhvMH76bmxsY30o+CxNvsrHmimM/EVMRnMMkCWWGqYIjRIzxHsoeom87LJXhXDYs/LAKbP+QRL
OPxtmhcHVK18b1FBpcXH/J30g8X0juFX2VlPPaPQuD3nEulTwXlREFIRu/MCmS+DdH8kwHjfw9Xo
MB9lLRTgbYb8R2G0MnQs1A2Ed0F6nheOJvuLp736yE3qKtqHcIgTC5vhjPfU0DbDa1Q+RWnIrvhc
pXfu9RM/LznTMr1aGe7wJDQqVaIkuHndAGhdbvSQbfRfZes8nNOhqx4Vn9pQAAHy5ncxY3HUWbB9
Una+wNyHMegf11Yr3ro23GmupISujjFSnHLWlTAMbdEcwXVixe8EWHLhM/lzZ5cVok6iYpeG9dmK
mF7oin0qIt0qSg4j289cmsiRIXZHK1li7pr55ygZtnm3DwDL5p5mMDibk3jrRNOilTNHiU+DQimr
CGY3HCpTrrPZVHCXtVuWap9dGOCXhx8BW6w9DM+VEH8m9aKbMu8Ly+X8PhW04ooNs3spMTMaqnjN
ltdU75l+8wNJgoiC/cWkV2iLSKN5cfR1NAJwxIUFk11760YKgX4qD07g7XOz3GJUr4r0HijxYpdM
k/0M4Ec8J2y085IKc1jQ6MZ0LjIHep3ArHKYxQ8eRUQTvAz+ADIhsLO6mQX80DzcOo06jQQ1UTJj
S4EHXGQSw6QfzbYCuAOiNiQ2cT76YQ9do+5+dFoE/juxE4TlU2Glb9kkLiVM9oC1aOnmKZRMDqXg
sQ4zsJDAxCbP1r/r0xh9lgJv4IzglOyuSwZjLhOaAnsVLrIZOewJOQyR2l+r0GNXKxeuWE7Msxw+
SNA2Do+J9dX55KEm3dmtYTmYWOg3LDLSG8ENmgAbQlUvc+FudL5UQ+PiN5n/hFRKFs0ZSX5XjjAt
wUxF4OA5idIm7h86xYsddJdOxSGcxhxLKousojD+9uMK0lBUr4Q2vpoD/ZJpa8++zsLtI5yJcFWZ
FS7Ti2aXW50lkJPLQU8kYfSWAAGphW2SDabkI5PGygF8Ai5GlSyLcOEjSKABIEKA1Yo6MsFFp8YD
3xteppxhQyKMgxjKU80G3jnEptXT4jONokvEt/V+5+6x91jHhVrnTJCa5j3nQeLktKZwY4SvReFR
pTNDR1/WURkn7rtvDesGRDuYGfHBM5+UbQTFAKVHiu1gk/8N6DSlW236kqGsN+xHlSYYy3SPrEVK
xa0VrCdj9KgTFYDVDLK0bkJfqNS/0hnREQwQgDhMNoCbdRBir1Z4L76gd29NQdPTIMEZMywSvO/J
93YhvAunRv3Q31IN1CZDRg8AkUckpknxzxM4U2/6/tWqNlbHwRkbp6jwv1wTGk6mU7dSO3QpPhLi
YNtg1IP7NkR0rSNm70QfAKIFPaFjiA66gJEcYIsRYFZjmTw7q77A/6LXv+nWRrRIVpW/1dWiJTDb
wf9r58XmwYjULeCNe5XdEvYbAJi7n1kERGBw1r8bpFEHfGwtxkNWo0nyORbJTav4vX76SRM4eDl0
DEhBGfigM35LCT2ibFfsxHxPjVVrSB6bmsfXUC81wAJVfOtm696e9tHgYWuHkQ8DYmsy36VLG1We
Tf+sjZekuMjiEoznUj+J+Ng2e43Rqb3WxTWALOiiNuO0bMVw6lLMCMt+Gzgw0ErYrn9eCmeuoWoi
UaOdflqX8GgEKVG5dF0i0dneORJH9ZygJ6BQnbExabPLchyFaPeITBTZPlCvGAkO3i7ravqICd94
b21oNzPSVm1DGTHdDE4lDgFDGntho6RH9spxzd5kBvWjNoPnuAw2qvOhRsbvbUObzUMytBmLg0Tb
RiFA2PXEG5b0WpPUVq5Guthfrvb00nZH5schaHfhzcBuY7ogvEn/QIFwfNpqwzlX4aJPOSwtuTHo
EeKCWCuXJRzYYMjk7jETdiiC/KxFvX2NjFcgyWiadtLG4CkhGYuMDHSFJPWV3q0xgkUl8nXLtQyM
cZMC9UhqBREjQDNvreiPI6W/Yf8bAyJdCGhokk+9eZmseR86DMzt1Mg0o0tPLqdtJ627Uxg7myOj
7c6GvCUDFF9xGAKGJjYdzfCpm5uSvYOjNBCPButWLc6hlHFQWVDLOah0T6ypR60RQrhBG17tav6k
s2d36FjldQ9z4hoH5C6Aas3ntEPGVhZfWRx95KJZYLTiusdcV5s+wm5EafdaQHdDXpNW4jn68IC6
m0puIPEe5TQXlDRCfqLAk5zTyOKeb4NEK+MgwLnXdGbza5ZJu7TJcOzQTLXYJpmNfsLtLrEY4lOp
aG22LQDMMlMjqSEz1dU3IGYDMFXUGF3C9xPlRo3J0qRBgxpbGBhJ0AGoJP6JbfjCtyZYDlSxVLNm
TIxuXl+aBj3Qq6n6R1wwIFYB+Q8hKpU6f+SGjgy5Fwc/1FaDVe9B2U0t+jW86V46/rpovddENftp
6Baj5vxmbvOIpSDpAwslUd7cUm0t095H0YzXNSJfGOqimglGGR4A0QTWP+bWB3J41fj1yWyb3yZ9
DcUi61DTplutkk/+2C4pGgWJMr11zHwgVfstqj/19i9toEJRePeoB2No1fOnFCTZTJZ2mmE71bt3
CcQu+NKkIQXWuEZvHPRs9azKubJvNOdg6/XK4yTRW8ZaycnrxRN2dHpFGFaD1w69vI9nXzuNuGq/
jcnblFEyqt/EhQ7ucwKMlybV953eLdPx4PBAGfrZk3LJL60DQ911KPr29TCs/jsRZYdseOF18KmE
Ymv9+a9shko+3/PaIkh+KBexsJdza1b1+CYN6PHNfdIGx8Fk645x4hhybPkjdDF1u60L4wf1lqkh
RexyeMzpOWAOA4mjSzgbkdph/dERZIre6T+4hI9oatXaHPlWerz35mkOI2evoqy2i/1cZQjKoNyK
Vka3pfaYG2wuybyb1AGsZvRVkTFsYwS0GTHdQDCNWwOMrCK8SeLhOxLia4rTXaZ/+iEhksrb0gus
Ijv9N/criRvyHNR7Zy6Q9FF/Ly0hsZoFgQqindnS4jogyVbxY9TDXhSsF9CUsAeRDpmBa5zArLG1
6X8ngfUEWKW18b3skNBKY9N5m0DdRwSNo25c0LdBBL1YLvJOsEfhli9lah/nisfBoK81AgAfH/9B
JHJxMF4Np7p2lkFbbf532uvdt+6+aiTG1ma3LTr/aGWw7VNIrNzTCozfw/Sr7ZndWOFdSHguFGYT
/t2W4ijj7hVWt4ndP4+TTXPrS9IHy/Bu0cEoldy+rd/0o86ST6W5cJS79tvstLfUSQaMyDRcG+Lq
qQJc9ZOcUXUZPUYDOWioTZAB5YiUs7JvTdwXKzrl4KksGQoNGLeyElRvAIGyU8XFR6rscyH872zA
tccNIGbomo2M0m53UZBXS2raLJzpAjdZoVwMvZWptIXbgDWFyLMgobADFyXsToDPCblTWSA34TCy
aF5iJpbTj3BfKso42tyl16uDdMQ97lG/OxqWOtjqWtaprvh0KkA/zJ2Kp4I8+6F6KJ1xZKQdWuvL
Hh48ZPO1st80PWUmMr737bj19fqm5PRdlPWidmgT8pRqD3jNIyO0WdUBCmyC10es4NVPFf9ZSbYZ
eVRz2uLI7ch0J/oySDfzVhkZ5xguxgxKpZxrRp5vfMdapIl7syP1Wyjr2aQN9xAGCSn+aosZ/CS3
RaXDRW+jbV2HcL0GDaUIMowk4ckXyUFljCBMN1/Z/XuWQIiy/elViOknN1XElqwfNE0kT4UZISiH
CGzIl4bUUXWWPgWMVxOjkr+FU5IstNiBBSNJW7aJiRZL2ZP8EXfHhGmOFNFDRcauNQq8e0IS3JGb
aM6/RI/jWSaVjwK745RPqitv7Y9yI8z0MUX9ix0U8brN4mfTcZ6DKDwaxXiOOoW0qoaqWxgx0UmY
Eaj603HjalmmGKgJcEFLZkvV92s7Iji8t+OPQp6mzsW3u9OfK8OsFo1bzr7YZuauy46Morxn/7AV
s/AaD6jhOnWYf4C0mlJtQ40MF+aEXQt+n0TVvuojZ1EPJcEVo7ets09D98qtA0FHEXg1lJhEM4xb
mPVU75HXh6D+RqjtghY1Sxkd7DB61rXy2IQTxIiIE7RKx/UoTZgDhBw1cd6umS/sat+pN6Xsrl1u
ek9j59+6nKS1VKEeqNCXqCGndgPEGbr8EBqT/uxbzaeyx4P0m3toev2aIupi5c0xiLVpSWxsmGu/
QtMe03vs7TxmZPySN3uD0RgSfe15TPb8jv7/f/KfBf0Jv1U2+9Tbzf+BS4Cfx3DjLVapHcIH9/H0
FXsjs+29bXTi2Q1SAPyyPRfxPCTtaNfr5mfI6Lz0HKqwJonjjLM2wLW2OOr2IYmZF4clZZVZ21TO
wB9W6dyp4qxFht7OmTZhV2wmVTnECNnD04AyS1hfgYDS28bvSIQkVm1p/qLBg42AAL1tbhBcS5pd
MejLvuStsn7XM3e0oZ8UOnRID28HSWM/jGsvTU92gKPFaK+TfhyfOjuwFnUJTa33ry30vSrDYthh
UeT9WxQnWOoESCQjYCRJOZnr2ik0xaMPcCowq/yPjX3tmnTyfgXZS9GYFMkXbU6bOHct9M+lSHlz
+5GV48MbimFpeEgqKoEhgaTvLH77GshQj6yt5/inXmEdUgbKokdFJgplkU364hJKyGsIIGRa2Ewv
9+WEG3Ovp7vSDq6j0HdGST1UDtW5sCaFtW4EFdVZWJJetGCEOG8kZvdapoLxk4X3NO2KSvTfLtVX
fkY12Sbs3CWV4Vh99NrwkfrVj2Zi3jXhM51TlxeK11fFp1Ook6zGArld8a9v5KqYMK7wIW1q6Jtt
Ttg4ZROaGE8Ftlg6nne1quwzTaEJqnfNN85TjHvhADOsZC7fls3R1/NHZCX4caqlj3FWyRdt4bVm
2U4T8OVN3Noc+Luy9BmsETqQulsrkfbSicurKruD4zhHbTAWOVSOxlhbUh3GjiOmjj28GWsmGNG7
KPRfffwcS+QdPXNnrdtWkoUbDNQf5toa6Jn4AIumL/aZpyAOaC9+HhxSl8F8gGVHjqwqEzvdLNet
Kja1196KPgE5757dsk52+B2b3Nqhpn6zB8LZeq6xzezWKZOvZpJvmcYZ1Ub4hIXlbTLD537eBjqp
vqyc80hzjkH5Gk8mwGN4Cpy5RQeC4NEoPnL3287jq9XjoMxV6XzjO5jAzgfqZ92fi093pbr0XqrO
exL6yGwyPSuJ3MYDZ+/8i6MN4VNftw+DkaBMxrt0sORoT17tbLJAX1sdylwnRawqDVodw7ryeLsl
4b9jgmNeDAYU36LJ+dY9YgONjRt/xnVDIZczNNADlDBmpV00XCurqLnxnMPVjbINaPaOp8JSoH+W
SVtcxPeuyIAWQ5I86Ymz2TLR1b6HRKztvn9o7Mu+7a0yD9UQizE0/B+Hbx3oxUvrF7tOVvrCNwDg
pY4Z1phf255FHY4fbWr9zNeHU+mcQT5I4p46rPppihYgOoNH602bKiyvzK6PaY7/jpHfoxEXv0jf
4H8I9O7Km46ESmXHxgwOjl9taolXXBkEiNCI9W3oAMNUAGNwBbwyO+pYySqfPMmkvJnYQuZZsU8m
5heuusWl9RfAQhMJfuUqtW+ZDtVH2NKkrAqOljk+bNxeDfApCGlloD88OSSbMvkUdUDnlhowLQjk
GV04GK128dx25yWSIrRGm8ayzWqe8PnPxnW/80zjgvPjYBfvTVV/Tz0CGz9mlNBEwyHh0fT8Dh8/
7115/rYuBSQIab6rQHuoBCIXe0weY5XphZcajCPRy2UZ+aug8m9h0X+avv9wLXwlQsu7iglnGs1g
14tfwmA6z0+yVTMfNLSnYHAw+2aXSOMZYfMxtB22XdYYT8Pg/SZtCUeltHkA2Z/tVevJi1W65yIN
XyKNkr8d54ubw/bMi48hdb/TathLbq7XckPL/s9zDqaH+D/VnVVuZScN9mFoRwh36cY8a21b335E
12J/a16B9jJCTCa859idNzPwOc1pFiFXo6htsaiS8cNPYd1mUMoBB++YyjAnmEdF8Qdn2t4wsOD3
6XVhKRVkWk8nWfuXNiiwXVt5orj1DfQ/u6dPKctn2TUv7iAw/urMfeOTWEACttQAKoOqGhZdZ4IR
AsY7uJS43SdBG12FYBr3fO/PNfHfAbV3fdp+WCfKABjRKqYhXk0agG6epTM/gAlJuzkQtFBkU1lH
g1Kykz42e6n/YkG9pqBdTTkngTZB/mTBpXr1wS3vFoVMXoFLPltT39UWLHnDWgt7Jg90lyQEdAqH
g+Z2r9lIocAe5IjyCJZpwxXThbx4fvI2hh1ML5LeXO00NBxxodVtozzE/2UU14SzSsbGagx8wg56
/EpqA+9VSPTCskjpSHCYqT4zu3rrZXWtR3g/oVZhfokFHkdV/lQ6+aZ3+3XuBzAjnRV9L85KNJp1
WtDPrMIEZ5QCDrPBmh0iDqThr2IDzaOfSvjPdjV++Y0BacN4kLUNVdDcZF41C2EB/0dtwBQpc99M
H4AwT+RvN+oX0RrkGmJZ1K0CoVhvIf01Bzc7NNzpbiweJQOEoBWo6JuR6Ndhp6CpeTmOcsqyr/AU
BTOWqU0uCX7SSUIXS0afYA6mt8x2iTJgKHRPDJi/Db6HnTxZlbMcOi2gKPLu1TAhkU4WyYCyReUW
uJ//W9YM/CYIJ/gVK8/+mqIGqqON2iCkBe25qRF8qt6PPnusn8oRR8XCZaogGb2T7uM17Ss4Ws58
+DkJGbD5ofiylAUnEolcFZ0F48qnPBMCp/yVa47tpoP/lzAi7cbpGoYwyv/74Hp59osKmA5eIalL
cYbweCRZ23G2nf4L72RMGGhqAmZGhfjFUJIwD6ouyfrqqmqpFcZbrbzjpPSNlkHTrK2lIdWmMZON
VsbkhdjDdnTEohTivVPusz3VNF82VSRtW5i/m5oBYZSJnprMTeOLnenf+4iJvliGg3x2Yv8WBPBI
Gz5Aj5+Bn+BjnmKNZYm/vPnosTpgtrONMYriQKKg7nd1FP/ZU/YhdQsHd3Tr9r9JM9aZOX77tXcv
+vaHLmBhoOhIQ5ZR5AAuVd7zYLTXMYHhHGTtb8EtzLR0Y/riXxgzKymQgEJS/Cn84TXycXksg20a
g+LO0s6JyjuRKW4q3b4a9WVqODSqxs6volXdglXS+UCyir8nHU9MdUxrd18IB/uP6YepxktQUUak
CrqfHkG+gtDd1GgxiA6lt1uIhOFVVnp/Q4MJDI8fjfSSdvHYtfaHn7AkAhPx+cERlDsF9hAUnpNO
XUxXTY6yWGnJjB4HxXaAK9fOWEr8HAagK43kybFA4GhDmw/PPHVRuhSOvcgcooPIHOOsx2mkYgeU
YA8Thc7MDfV+W3romNANgwljG517rdj5RYBPHEw0o/uAzwObpvUYbWn74BbG3GwPUaIo+FLMz0u8
GM0Zzg0XDc6OuOzNL+gCw7VsjGaKzxDc/KarCL74gscU5v+Ybm3iBlSX/1EUuLOKHIQYKCX7rbxw
kVRkweCTFkNGp5gNDLxpscHVbrExLY1YLSfuE9NB/GrJkYd+YLoWDrJkdU/GYqrfrXhbtmJzYGXh
TSAR4eNvGKPtA1Q1xgT0rF31bbzzxR+m8CZz2LZ54Q3Dnp/nq/hs2F6PV7bR3KlKzk6oDmE+nxwt
5k7wJ6kSxoyC/b3UUcQXP8p7S4x6AZ3tMkJW1RBR1szRY9iYinmrln2k3sUfrrTuTwl/kBIVXNF6
Ct9M4H0NQ/tYzKPyYZ1l8qmomIgcnRDIkG+v1N8Uczr+hvV34yMZQLSpGkHSGiIAUtYNfoyz1Cl+
6widJCRDSYlYcSYH4G/zZRdwtMBzlhy3PbCcnPOSeaH5rrTU5jlc+KKDF4duqeDtKw6fEvGnBodw
mrQT0Hk4nXr7PfKYu+SMFDCDaHHZLkWz8uKeQba+MBOxm+8MRQNqnshCO9X8hnzMBBlynqllaShA
SETetHxjpv7H0XksN65sWfSLEAFvpiRB0HuKkiYISSXB+4T9+rtwJ93xXldXSSSQeczea98pBP2E
ItOp23uYDZs+IpKLi4WJsd1qbvzQAscF9czEwWmac2pM66IhpmN+cuMIPAzqHXYSvsFyYpzyTfTG
N7MayhEkYDsAqcB8NL+xVVvf1XldYWQ+X6BJISp6mLmYFVvioUwEZaXE9rRLXoIWDWBGge+V/KU8
1/A4qoSlq1l+zxq2PkC8nPDJQHgr6ZZX8YcKS3rUVXwcFH5Z8aZF7S6YgNCV/nuZy3sDA4elA/3Q
RtycdEaWhb6qFPJbHd7SIN2xWT/5IN9Np/P8oP+s7GQj8cWajfM9GN3NUFovnqjjkqxzleYjh+kk
wnqr0zHUhf7HSNPLcs/vgx31aFAxi5NknTcuUV65amxbQ74Hc1c2BHebJrEHvTFaDGJ4+atwWlcJ
9VsxMNdEP4X05FpjDSCviaO1H+yXkszauPZLnfP+gHfqSvGmS0m/mI90hZW0UImeIitc9iZHP4hc
xTc4yfBy8GK3FEpQrsr4MtRk22kq/kUfx4Pm7NIk2asFATUWQwQnS3/IY0DqzDk+5seo46nOMOfP
YU75o8/N2/yXTBqfY06hDVOn5+eZrzyZst3RCGPLW7YIDE1ImcV9nsA8HeXwlFRiZw4ThRpoFEnW
liVYKENNv/022qTMBooiJ3RIdrZtg9IkLNE54SSoEZVafhT9/6uMfGKzZEE3L9VQ7loyoEq9CTbd
uxOylJ4/Kaqdnyqv772PFZufYNRx1+fxB/y10GIT5SOOCWDWZQp+5UC+N9Z0F+XVnuC4OxN8nIaj
JZGytd2Ne45af9YaMpzcDEr31FVOKL6Goo32WlWtSxu1dFhLyHG4HqVWOUxpcc5UY+2DVcwYUdhO
g4+jRoRuVC4wsMISqjfPSUu5u0h8ArbZoJbq6fKi3mtC7kNLZ0MHo9SaTpXo+YoM+G9UtplVnNIs
vUO5Vev4u6kiV8Fe6Ef1uwDrrQh44ZnmnyRG6lNITG9iJbJX6MaSKrK2c0LLS5pGI67fBlZ6ZeAN
xbRlhEaK3lR9MJY5Kg2nUK+eFTqWuaTPLfZlPOVhKX9w4svEamhIaPJpWjSG9qqU4joyRHDyj2Ag
JckHax61X6GvXooBm1fKQsu3swNGsSZ5C4p9nJKEG6UnNWTIjTWUKe0DDdJbqf1afbvT+k5ZhglS
bqbKaTaeCqTGKudJ0zLxCmzxyPjXfBUfa8YzU7Xw+pwW0m0MuFEYv9GUHdg2Md/KDM/q6P7TUVm+
x0726hvopoqwzl3o45S61yL9UMMQIKfC+do9a3yr/SiebdvRIxETP78PszfFAXdFsk+Slnsra76i
HnaFLD+aHhujwlzPpg2qgqpDKd+t+IJTp34YHZVfm9kAyej3dRVGVFhfzJiXRExyvswYH1iwHyXW
/8tWCwDvKB2zOvSUZcIXN3Y8BmFfHVO67ymij+kNN2KYb3blV53PW6COEWERlc8ZtIMknjGBfoxY
vU+TselBPzuiZQE54c7pzPR7TMNLHFrgTRDgc6bKv7MOQ9+lUoeuMOCeaQJWLvR5tc5CS03HNxXp
vLCeoVoQspOADARJqnbOj5EgL2ym8uWMHOzVtFVLLo7MUD/yVOAkn5ho+tIIW4iSAO6lLc4yN00R
h6wx8QcwnQyUYFfOWnEBii7Wrk6OETEHx9JmZ1nyT0KGI4Y7CYpkyB2d9fAAo3Tn19k+7UpzYRMf
ONS5m1i82hniIZqAdGkT4NbKrML0iJX4u9Ox95giXORDjs2pRnfupP02abptrP1Ty4n58ISt2egw
DinC7RObaylQmRiZzbFBS29z7EdDTiUBTDA1aNBa2/4oSsRivEZshTa1RKEwJmWHx9f5Sx0w/aLk
WzNIahrhQw1wa7lnEhtcl5A3le18OY2xMRA7MjUkTdx5soOFpDRqFx77v74q54QYrsaogvajKfjT
zIHvAFNanp3TEZmcg8PQdgiDUm5zDZnn9kZoNsIg1TMMndJKhwHiWydRIxJM7Owua70+bxP/kgAF
gYWFkUIsSiP0UsmzW3eNX6Dfn8eC9UaIklhvRhKL0UHZBi/VqD4d1JcmW8RRCt4LJTx2bfXRyW+x
2mlLy3T+rGnAFYTKxB5cOwRJF4Yj2wr9Ukuer/jHWqsAHlNBl/OXmVwx5wVFc6K14wkA/em3WKua
4jv1P1t9Tr7o1DfEdLe6tPg3izllrPkI1eoaR7kH+EUr2/dQmd1kNoWmgv41l5lpCN7WnGsucpC1
FuCauJ2G1L7VJl5CW3sE3egRsu0I/Tia3d+gMriegIbNR7rSXWsu5SwNIITJXktVPVgO6b0B0jU0
BFa7imjdfSt+U0ewOyrtcBs2e6cEDz0121F2B/InQp6lMG//9LQhAQ0XRabvAu4pgSu4oIdKhvCo
JwqHCVW2Gf3raGYmdLJNa25Dqmmrjm8V8zUmTsSMKfnKoZaMt53qX/Jw2KT6xC7L+RPssgSKX4Vq
05Rb3BNMOcKq+tCleJXUjMCtioI/S456gwhRruoCiLx+ZqrC2yE1wJOZQU3luOwM42UL/d+I2GLU
QEIaCAe4s7GEbLhrrwXSFy0Ao2XZp0xSV/mYPxtHubX29FM00tOELYoHo9HSz8ifjlXO8wtSWqLb
T2zSbkt7NX8W8//upPFgFx3SPdJvra8+g9HDK5vhEbRS8x6CvfAt/9cYTYj/6WVel6KOeusSOHZS
tDbzH24zNwvFSsqxUv7ERb3zNSD1TFlzEdyH6T0E7dsOZNzgLAogr1X5I0FoaPqsBbUMWlHTuwNX
bomuUhKBx7AbtEpFHhLKQQS5eZueO9rWsYbBEGmeGRvvitIw0UpXfQco0/brvQWMpRvzZcQFoDTB
d0DhmhMq3pgfqmrB9iv3SQXkLnmPJUA2geUpeueyU2WpNGx0UyddFDZKFDKMtTeF1Oyzsf7LeDcj
216NueZmUnIcE/OKTvimGZOX4uST0IzbVEMD1u+G9rbsZEaoAyE1ts41YsLmlNtL1TksCbNzziud
19ka/SZEI0s6jdbdDFN6vszGY4D3Ovc3eB1NR59Dehj3sM9fK6PyMJ+6k/zaCQr/nLdNlkka5Bfk
05Qn1PO2ld97QR3X4n5WXkmpPYc0QVKtKJexQzijnllubBVbP1i6NiFBGlxdL46htEsLlv66rqKT
5cSWuTARPLslosRIfiap/97ZiFCThHhhkANJVq5ZxSwqTTqxrl4rMs5MP/9yhuIxSIQITf4DKfS2
8zFKJuGryWxSycoPhMwX28bQgqsKo6QlrL2uQZPB1uy35a7T2P22RnuuOgKofdjcXTczRtDlFhYZ
eCisJLKquJti/PSt0v4IArsgajcVIzGFeT6wbh7d37Jv70lSrkMT5WcEHlz263Zls3pJQjKRHMyT
dMB9gp1AnS7DYLps3wLUjtbKyFheWvLR77t7z68mnHatlsU/P9NcmaEqN5INKz4aVDAicCIrttcF
t/P8xlel/h0iDkkgYsh6dO8r/duo0LP5/ZxSOg50ijXNpdUw65Ka6GXZsMIoqAZeK8GVFFBkYqY8
FpyYctYcFdyWwySWiMaC3CvQDdbRIeUgd6r4pgfO1QzLX6XUF6pTXGY43SQ+A5OCpR/p+kkvSyTc
qk7AtL1LG49l7kseBhwJ2H0Qv5N9yVuwk5rWQSdu7/kPS6eaPdmN8ywLyiq6VT9KmMgg6AkoflhM
+OtR0zy7LtdD5XsiVbeqPWyLBmYhzZ4hxHbMA5TRecHGW11MVKWTo25ayV8HirSzbFKetZhLncjp
P9/qV5PDy8VfqwzANnuTxY9JQ9CVxnZ07va1SO9zVc69A7crVre5rp1rSyXQg6GKpv8EvYP0qeI0
EofBSQ71iGMa4W1W/0mcLBPjeau10Q8OWwtDzaw3K/zNKH/9O0ZFeNO0keKkCf4auHEVBhmB01y6
+dS3rFdxISXJpZyMv9SvdzVGQEbKbMF7arWQwNYKgx3v/iATMWiXJF3E4qgrzmXs3zSruRUsDAo8
2Y3Tc/VnMIwi6o18GLAmtJo3T2Y76zOq7VPNueuk2kZBrLnEYRdZ1nKoNACR8deYoz/ikO3QqBdN
AlNXdrxahZ7TTi4iVHditIZcjDnpPF1MleJhJXDzLevCk3ZA+XyYqnQuGvaDNXg6h1cWwsu2lePQ
I/Cqm5LL5y9gXABceT6lTRTkgtmrn+RLQWufSNTAE2UDRYEU/sNT1iLlIK1A4XyA0x5Wxg14E+6z
NsP+xtA7odKInGzLsBpdPU9UhI7CerNLJHop+Rbdo4n1tc6u17G2iT6BxvQfkqp96TXGG6lY+Wmz
1iFxmXm4zPPgXVaeWhC/6U77owTAuqx/pp5DnTCnejXZ/lvQEEKlOLlXaTYNCNuO1MD3nssMa5mr
bYuSAUgb7/uU4Uhk7jl7lyMtyrorpmZl4C9uoxzihV3sCpu/ocghj8oyolTGVpWYOKgslb4xXOHA
9ydelEDaNwrzbdPGeNf0/9p6ckj+k19jnf2FJjlik/QuopzR+JTxnJGE1NTDSkPTw5kUSTgrza8m
+CA/MApnAvDCVsz3ilxsQwY11RoCyHKIukcrt1YYv5Fk4wuMuMJkNMWwpO7Jx0swlhSDjnKCRUk0
Rcdebu6+HgerDmKKTZRPic/PUibmspHJw2GAYLbwGUUCIJDRwgIsGCVrvnRnteuaDfxhi7yxpmZ8
NAyz5eDLtJVLkCgLKeg+Jz9ZllG9xCc1tiZJC+a1dxBd2dyQEtbbVV457ogPNO+Sh6RJH1yV7pT0
2QoJC0taU1yzxFRxte4sq74WIbi0CKKgqX0pXJ6Do/cLPzoPWFHmfd86TODUNLZnKGzAC5m4LGTQ
Utiztu+AB6QZwMxCwDTQFnqdf1aBf3E0Cy/1N10cd1VwmSvEUtjfdfdRGi0YeDJjMh2Z06ytg0KA
u7Qgbw4QdC6Wgz+w0SZk6EdNIFkW6Ai6NS8ApEm6Iscn/sYJ4d5EVOOaOBvKOjE+RxrdBpgEPf5C
FF8OJhXdwb/iAE7DqfDNO8cUfLTX+sgCrBDLumBhq786HK18QYXzqJoBh/JpNII1MxP+n8xCuCkw
rlx/8ak1IRw5hullt4Hj3Vug4TtY/XslvpjDgQHnwu65heRvNs8EWfnZtG4QP2fWTkSbFndhz7Wl
41nQFzgX9ZlNdGm1TTRwLbDkkn5G5auEOsCClntdvqUJ0yI0Wpj3jGPkk0zyCoMNVfLIsQshBIkr
/R+nlAWBq6fH8j8obYlykjEy80oPDz6yfobxbJTfInD7u0go15as26SPGbntXC1UFPa+OWd0dfbB
5E400S5/5Z1rR1gRP5T8yyIez3rETync5MmeubwgdwVZ+go8kv8JbRe0qgFblqF9v8a1AmyMAAwd
6wqmo2TdvjroY6B5eHAJuAkJGV6X77LhTSk9+UKOGTlZriX/onZS24s6o9jwLPxTOv6l4lYwkLFz
YBcr41JaB74rmV8+9G/ALGjhgtqTzIs0eIPCRgSwHVyX/oMawPmHxEKlGJOtXWMc4aIbzcjs4qBN
JRFW2dIAIM986apaMJqXGokCMTaERfwQApcWJ7/kpmIHnsPCvM60MDwUJHBIq+4Z99sqO9RJ4PKE
lADmexra3xYYkP1OD8f5Ij0iSP6cPIhBjTtHbjuSAHmC4RCm7VqhQvyGoNTI2JzwjqD0ZFS1S41L
/WvFe5uA2eow6Mgf8aR+0bWm2j1uefCBlm/qZ6Fucp9/3oVWJIECW4eAGKGWkGQdg6ZD1QeFv0Sr
0rliHgjapKvcdxp/Hmqg8wFt1o6uPZ868unv7F6cnV8JX9vTz9AurcdvHrTApid01fYNxQdUUNIM
Wn2TkU6TMvHdG5B4xjXigPzavhAKIyxO3tuHXp5nykT5j68zq++p7bI7n/8yEi/bq5kc5dKDuovl
qa4PxGRA6effYUqlqhQKr2a6hf25Gt7a9qK1ZzNBXwi6XEICh138OhivTGV7UBzqcDfyLbNy0ZH8
rpG7NN+Y3WKjWkzhbzG+4SmV1Zv9nalPK8Hw70b2T2quzBNJz+MVUtWYb7vhyAPQVrvsPH6L9mhh
IdHRjVEmUHotqguTWQwoXEAB+GvAgP9wAVM2MhQYmzXnag9VoyH1YKlYG/vaKQEaMhZeDOsAAoJm
8S1yJxgmPxNYvEgy/D3abfzpsbVsJPghS948Zj2h2MGtMf2LVFxhmvcYdLGDWNktsPFenUJiFyLG
3vo2zW+8BlOF34A3XTbOPqfcUD4V86IOvzXL657LkhoXk4u8SBDHQu4+WrZL8dIy492Xn0gR2U14
PK1oCRmKtPhUvtTRlT/jnm3rHpWIka/ZoOT/pi2oJ3LW8Ebkqw4TILlIaHUmzYUORNSD4d80zGY7
ji3sDUqyx7VbRqdVmKCU2OYxGzOVj/KlZAckdUbxhHvpr8By6YNLfkNsqGtsXjwoDZtCR+WuQ3XL
MCxejRL943XA+h3TsW1Yu/KRk1jCRUl0Hs+3iLyK3rg+ApZAKR2HXsVyTzBxmMPHENzp17LdOoMn
F6wQvLDHxs6I7woOp0tcclhA8P/LNuIieBC/u4ZnGeBgvqzsFTZW6U5MCwxAKhbna54735iHAFRA
mJeemP775Y6dGKcFP1hiHbNiU/CIgE2uiJT9GWvCIBhBIx7O/qH3X/blMgVoNybTBkIlqY8ADFQE
s+JXDs/832Hl+BBTSGUXnsygnNJ04ucC/jbV6OfAdvH2Jwtm2OJqAM+qjuSMF6/e8LifImbXfK8R
PgcXHxhKjDnOvpo7HIQiuKnHm45qpPWKNxJz9MvokPS0crAVmfTIsQOtryyfRYzF/KUgltgF4h4Q
4g02Dz0ZYRTFr4IGGJYTt/Fw4Wu3gcOv+n0MW0dxHR3ayH76BYMXlTsuIkIyGUmSmQn+z9TPUvjj
c5iXwBdU2WVfCIuNbxEbJDZlLAMGUlW86guiKIduhRuGXE1P2k7JTJyEgAUJHwI3qhHTCx+Tv4ul
XUXMaYV2468Zb/wqfPQRf0rTVggppxTO1T96zOGB9RN3VP+lEn+R7oR+SAW1fwfkl5S+dX/rDBe8
8kywdJQXuSPYHZuRImZHPVu98c1yW+CAxnJbY4Js1hh7jLegfzIeQHqAAmbod3mOhRIXEplhq3DL
MAmco4b8VuMU4MsMwSHbAl0PwYbykzgXnhTr4/5HIFcDu4irZc1hxz6QD7Fda8EtNTesPkntiIod
42hRLeh5T/q7TAGjPtGmeYOxLf9FvLPsTcl7Z2tl8cEtoBNBwLDDM8g9KxTE+HjTGfS8cWbw2Ckr
RC58c1wxiGBRGk148ruWMJiW4c2cAkYSNjfOWG54u+Cp29cpdB3wJr5bQEp1x/wkY49bxbhhtgRi
8GczEvfmfLMVqCvC3XZxtAmw4lIAu9PaeY8jFy01mV8/pN0wLRMEj0DjS1bjiyMkcS6Ekk/TiQVh
5BICIX+ZXtAjJPZ0qOLGfBM3Ab8dw6f7VF9NwsNJbNlI/+wlNzdENWfLUWx6iJBkFLLXmZQ1smxH
RYAsmJ+fFDFBdls3P2TMVSc2foHHIcqVM8dsWZ+64jb7ZsM7Tr6c4tUfEnyUbqnuYkr+cM+nxSuX
QblyRbBxDnrqteaOeR1cx9xG3cf6nFcSqOwT1XZ55MiumWuuHLpI4FwL+0aMj8JjAfCQWjFCb4S/
j6ucnEBQlYAhIdXLO0zbRDYQMYOJZQUzWzuwG0oPTHNUljg3tA3kRDvrLNiS7eVqqF7vIxb3w5XT
KDtk5zung4ZgSd7ME/yV9iMAVq79P0VsKropQNgJ1LDtCnGgSedF5NGphGr4LyIhikEFVavqZule
+s7JtFeP/FFm6LH8stsb/1x1lXRzwYqHryYsr2AkYO4VEKvJRJgndb6wqeVgNbOUT7GnKfgRjOh7
lL0quXd85NJPIPHPGDsyyJlGsw0R5tOyf2PUech6zE8JyTXpUdwHzdmI3eBlfobyxSb87C94M9By
lfduZopD9LyovDxM+/GRbTN/RT0cPhhbo6wB1gHSGUqh8w9Sp3yyFjBamVcJTFrk5XpK6DI5YSDj
kxu/Qt2EDKCIr6w7im9H2ev+R2yAyVq3NTRcBH/n4SSOIO+gfXH+6Bv6biRM+n4gGys96cCQwEge
VOfyHuIxU8nOdnbWnaC6ulsGwSJu+OyheUcw5liPHn1OG+mmg9p1NRtbCmYqAsNPTOJ6xFrtASH/
BPKTCft4z8ZtfNFoa8UhYcDkSMdR3iamwRy0QuD1JxhC2g3zqmobGO+SYHmjtrNm9ZEa38Lu96n6
j+e/pwOoxFeo0oay222ww4A+YgyfeGP0qMRpcN7MmLgYHZTCZugwQKuoiFGP0vs0nNzGB04TleKa
/HRnFT7j7oi7xyTmBAwzk/0KkpXMLVTSu7YoWdbTZ7ppsk81XGE6lfc4jLMfMjcuRGJgQXQBvbFu
KD3rw7fW8OOKEVTAgZKJHy5bSS3Lj61vL5WfdhfP41bc4dsE/Puct2dc1H1/T9InQgy2dXNVQ7bl
xh9uIRt1Lfgx0EAd/xA/mf7DP1mRR7FO+8QcB90EB/wf52m5GrEXkvIe/jBoLDBx9Nsp3PKOI9Yc
4CHoe19xSSpqN+qIBZaZEOmKObX5ysdL5FFgSha33atMGNkxxp03KEyOalfegEJlmKV6JpO46wCS
qMWdsUF/n2u/sfqLcbGEUw1Yb9iJ/ujz7BKLhOa52uJztNFCGV5fbEv6H9r24hYXhyQ4RHchVu2e
P2rzkzi/hNFJByoFKb8V9+inUyDDvBSIzz716BVEQeZ23hOQoXUBCLDRG68OiD+gfoN+g4Z9EWS/
wgH2hNqRYNJcJZLKeIS79Lf8jXeY05W77Blc3ir6SOe7oLpKAGH2nxm4s3bFAWU1j2n9ljUHCJzd
JeNJd4CLdsfi13hV2hqle2xf+eUGr3yZttt9dyOap6X6YF1puEqzL66kq8xmiUPqP4Jk1e0xngSD
l5QH28IO8O0w+EfSwwqYaBYoVLrnpEdVvWceG8h8OkScuKRzOvvoSPKbv2UZR6FO2WEuKz4aw/QW
VrSWqhfG2aa4IQ1CIU1wT8ayAOKz47W3/lhAWe2VdUvhn7g17EOAM5iKNdc/OJCZDEQ5OCIJu+Dx
1ykvp4E9+Q3Y3vdAmXdQNqzRF4GxokIbmaparoivmXJHwp+uIkadHbiw94isFeJO2pVDymdQ7uiL
oeo9LS99q419Xd7bGVyF2JhLl/ZcGt7KJGT6fFb2A53hRHdbEUnff+jlrezqRYa1TzAuCDAoKu0C
akD9a1ckdXb64TPv0OP42aqi85LgjHa8ksBOZeJp4gDi4sVhuyni2Rq17cpzR1c+yAYs+549BvJi
kpScdtgN2iGMchJMs12C0lyaUF1R1EoJxiMaffhnFK7U1/W2hlaoqAdocBlERUbszl0dzyoyeEQg
Rc8qAs3VtpxvY2k96FjUDyBlFsKhFmKvaaZ4BqHzjAAISEl3pIMWHUwTYz/u4spHpe819Ev0KpR5
aF/Sdd1sqawMdM0Ve+LZjRAfDPuLN8CO5xA+1nBhugbnlYZQ+7lRhp9MfNmdiknvVAWEnUvGYkSi
ZLOItG0wlJRkFbcsUL5ggm8FgQLEK1CBhWOd6a9IlkEQMdQLizSJniRFNmkLFVoiy+QlS19w16RB
yp/mZ1cduQECv/MK+FAOdUcv6ws03zqbls6Bpj1qCHnMYhOxQ4nRpuQSVYT0TqVvx7vB/4HYcfED
IhKdnFEZ5pypXgbKF1eZSjVn6BcKtpwhbM/mKnnljKBYTEMDtUGJ7pOGMQmHWHQh9c6Q90nA+gT7
SJLDZj4x5qLgYzak9dHWROhXM15V8kNF5W4zi5nwy8eEQi8dvIsF9kqp33VsjuR9jmLlhVXaeTT5
Zo7hy7/g7FroFbKLE274ozhQGcVeSBEERkOKKjFVreLGyHVXypcxuuPWrpfsqel7hXbH/wJTiHzc
eg/8lkl1ShmEUn3JFLF4i/5EtbLVrV4ABzoVRNbpK87xwtxNROdQtbJC3rU7XfMilSNf+rPDj0jM
JyQlEXD8/lQ+wyehJ/7oxheDOODgpb81GdTpfVV6zoN5SMit22/k6VDZx4SKtSR3bhNpzzrYdh7j
dQmz2Vt+Jc2gYmCqrlsZaymaWKy264xBOWePOIgf6yO11t3RsA71b10iukD0uWzeeNH6fAfFoPS3
ISEv5qPahyCmE7BWa1yOIC57tqR/wR8P+PSs7QtBoZRyjWG5E5sRxoh0xdYB2G51d5Rjfeu3wfs0
GyndDt88BK4rMWU9uqAH8NS5ZAfGMZxAvKfay7YfwJKql8TmrzwgJwTm7oS3Ijyq8rGq37TAw2Bv
q4/GBtW2NhjlMBzT7sh/uJroSHuOiwkU8IIdGC1USiGc7FLrSSxHw3FgUx4xZ9/4GngEHCpenH1Z
0pbLZfqQ4FkxMQjoQ6X9dLfhnjuLaHQhwPu/pGdrZLsrS4mGjngOxDYf0fjjtEchztQZGlG9DECS
N5WBAyl18wcyx7FNGQXxD1UC3WGBAqDTL8I69BJbd0pN9Z2ZIYPFLNo6qLDm8n3cz1FjNAn6J+Lv
5tXPAz8CV68V2wvt2MxU3+K7x101mIf8XdpA5RcbEocZMLJ3oAghBolyUhVfjfxQwjfovgVMOjC7
cFvaNV0MaTtB8rLOpX6LkTJoJajDlUI2Wh/h5P8HCcuxXad+Ij4hn5foUJSSw5JHuvxh6s9/wUCk
RKYtrdJ3rtfiK6tOgw127dNQbppPR7uJ6QQ7jZTrRhysc15dZwO9hM5aR5jvd5+Ccj/iNW6ULz/i
vWJA0i8bGbM5rsgHHHcj3uvjTcOlaESsZzL8wAYDPgPRBYxsmY1HE51Hy6aHQRmXEM2kX6LMXHZW
6AIknh0SJbNpeEWK3EDxQ+1LJd0rhKig0KpeYnbKM7CxCPBTp51gAZEm3/M+gnJyJfNnYAWTDamC
CjR3mSxWTdW58zIjmm5XjPBxlWxKpvZNbR1zPlH8TJ7aDqTTWIu+8hLjOLJ/TgKUB122TBxrmfNF
ENSBQJP7DTzWjZVAoJ/RGvPoxGsGnAy5HGVtw0fq/wnUpvOEaboVDN4Lzpi2Dpc1zhHHgKmzQatN
54pwegBRod2l9oPZP/+qOmsr8mGZgmYwG3aYyzjbmBsNDV7A9IrLGg4RaBhc5hvUDfOuzAbKveQT
VQbeAkQ6+PiL0KNVH9WvNnqMNiyYZTtt5JL1EPkqzYEXIynvVMDMqQ2HG0j6cKQbVStrAdp9ult2
tSo9FmdwVQ+LlGleFiPm5etkR6c+KxXG09bIfoQOX/9gWh91/gXsDFHJEjxzab91KhEelsTXwlhx
2Nblsy2Yolm0Eh5gaty93Hk35kaANdk9gLULMXpF8nfRDS7RofiHFgVhiKSJZUemng2jMZhH+eYf
w2eMsjKhOGD8A2RDZF5gC2Oulpz5Aa1/TUGSSBLS4i37cTvxRa74MXE1sA4I8iujJYlvZkAmu6jH
d2YCZCiMpTd99K86WTHDJ//MYGzqk/PioSIKxRnnJKttJ7h3vTvDyBi8AYRjzgPNFn4P/4M1w42u
kOBX2TrV7bHsrqF+QiZPhC0NHt4aozuKY8WIiENoXqCikePgBAHB+p550TKBkGFu1NStUNldyT9g
1j2qjCoQuyhLOTqb9b2b3mdqJjavI/NcfkFARTFTzihctSPsfygImnFxYLVhYOYxKJu1BT6Jrd0i
uHOJl9VWgKcwD6Y4cW6yJ4qsXVC8lzKimTXq5Y45dwTock1URxIcSaqAuP4XVkeGB8a/+iimBybp
ZmQysBo3UMV+Zx9McON9JZeCYSo+N67CbNyk6j4nKkJ71/ndMsyzeFI6f4ddACOzsEjrcbXuFUlL
jlDRb3SL3FK2A9Nk8bawwifMlFcE6IWWBivwaqSprTKSBua3qojWRvlkcZUDv7wF0ZrsWJUY1Zm3
41h0jaG/ZlxrSDehAacKc3eG6FXlLsyNNWsdmyxIu1V5kakf9XumP+NPCX6wT7i0vCMJpVtOdPHV
emBFBnIG98o8NPqbmITi6qRLjba1dpjOrLqkS1p/Moo0xabRv7SJh0rf8x/8gEKMtACLl/6BJb+U
n5RxCm5WArNUdv63sbz27L8zV5ee4x3lTbUWAWJqrgIOtjnfqSDT45g0Nxn6KVuF7fQ7VmC4bzK6
yGqR/5bRHjHjRL96TKOdzXIdOAQJtfOj3Xw0iKyuiFKF8jm0P6B2D7n1aAJPJZuyv5nOokL5zFBw
DSpWhmmCXmuh8VEpxwx5rsMH9V5obj4+6EJVzj8xxyHYVy1wQf/m8gWxXJa9iurNKs4lM1N8ubeU
iT45GmCDm5NJcDaPBe+HtOOLG8HK3hCyZS+KPgb5DSlsgSuph2Z4Mr25pulZ13ddchDxc7hDdZC7
h42E3SYyJT531rGSd9a4L74MBeXAnDgM2QFnqTiEs+NE/W2JWtFdWWJhtvFLOEq31lgHzlJ7r4pL
qR/yejsynyV4NvCcZF22HsUeFgIqBei6EKjHbM+7h2tZXlkfMsnRX2iY8eyQRgtOddG88fcR1MoE
J4XzQiMBuoUNhCmgxiM8Ac4DQjXAfkfaJydfy8S0SWhn7rYCChds/8yPE/awaWH8JeqzMaKlFuxq
6W+s+GvBIky3luo0YKvrV9OGS5b1U0OlOWgng+c+4u+Js/ro64rHyzWKCxgc3uMUgp1D9AzBMQVb
4mGh8k2l4/vQL33iPGx0Gu0v6xnRbRSOe0UnoYV1VITCkZTh2ZEVQn2U7FmRAS64+2NhrbLs6kk/
6H8xvr4kpi8+O5GJqWcQn4PxkB41/RXqr5x5QV61bjW3iprGWpk0kP+vCuHHrsiYXDOgY39mI48I
VpFB9KWB+iZG2YDJEnjYgBIF4ZZOWc9IVkTytkloeuIIEcU1D9jnBjD52Tb/R9J5LbmKXWH4iagi
h1sRJJRzS31DdThNzkKEp/fHuMoe2+WZPi0Em7X+SPYh95EI2M/yDa2nfIXTdrSeTUUEm+YEFBjK
NzU+SPgTzsK7ssPhV6MmoM9hRU8pT/AInAeEnVtrLSyXUikAb16G9hOeqhgsbpwz43jPr2hUt56/
n/fZoqS9lAMvKqeFmJ2MhBp7Fu9X37srKEGJIDbQLIIglbAEuCbNXVlwipqC6RmUYSqpE7OavMy3
FyOlfhGhKu7ff2JxGPJlyRmhoKHZisZv9TUxPyEtf51aikwi1tPyOcER0hQhOcJnggg8aNcpTSD/
QpTmxYPQncgbRW9C9o6J7k7CU/U1c4RYm0JfpE1c24H6R4xkmPLxlC46gaGVLYHfT1bt/kVr6PDH
zA5AT/BRcqXSKfyjCgQoitLwmqJx4a7FvwUYFudepWzCwUvfBCfvGn1TO2VxeGteVx8CvJfBoW4f
aU2SL8ofkTgJrwXSL4pLGi0jo3Wn9kfiG+2OrGzz4jxDLoLbAPy/+HV5lace/XnlvzRFHnrIjkKz
4jK0rBh3oBoae0359Mo8La7sl/anczVSUvpfJtokLxr2ubjCBgtbioeuI4iGJ9CDipHTHcQWlT6w
SgNffYgILysQJnxKyU3hIIlej65wXtPdEPc1hgVAF369TzQZxa+C6FGXT3XhSClnkD3+vqghI6QI
sr0In1qR8w9+iyOJypyunPwqRe7KsqeRQaBFROO8wrITG4QER3bK5y8P6PdoAOHyto9eyTYj7Ch5
1aCoATyO9Bdzf3RABEbcARegqH+Lq55DOoZZU49tNi15D78Slyr3PqntnDGNQcGI9yY7Pb74AcCR
6cCslgwiCrJY6jmK4gtWVB5QKBuLSCECuu1xNaJBG89GeSt44hPmjdch2sWWsBCCP5W3eSp+c35R
YbDhoagnNh+YEIrvMdYiOqNxjh7BBBG42dPK9l2hj3yXN36zKd7PM3fAVlcj6Vuhu6Oyg/Qvxn6y
Q3i3nQT+Y1CPLMP7SvgnGQjik7uE6YETjuGYFblnjld43nqBHBiRO29H0g58r2KbEqFKTJTCqgd4
r2iBYhYi8xHhH2AKY+Nrkfwbla9YJ7xWZYYpdjAhJkBaRGeZj+JGKc9AqgLp0epyUI4U4RB0OK2T
fxk5U6z6qMhlJzrS1dUDT1k7MAcC3Qfoi9SVCFoK/fSRI9pAN+uU9a790bXtB1ZcDZtgcXqjWmLk
yPt/4EjhtxY71UP9Iyxx8lDL6Z8sliaiDsC60OlIix49ybgjlwhIJJz5L9K5DtmaXKvtXHFPxIlD
ko+ClAglOWcjRJN25fe1llUNB4Mces7qgxk0bn3GcrbvIFDmqD8dQKxGxQbGxZXhx1GL1K9h13c1
LTqPN0yEtSfGZjcTm4PsJbeeOwtYdv2CuyVBM1+pjCpMFvrudTCRDEG/7OgU36ba4l3575dPooNg
rDTrMKflXLGWJU+TisraGyc//Ks4svezLdPXrX1b27RNUbdTP5XH5JGC14e7l4TMec9dRMVd3m0j
UM5/KjMe2SPqR6cS/BwSJrgYYuf9XmKJ5rEW791nvA75dS+sam9s0h2149RWvbbskosXUW1TsAvL
vflp0q9O7wqqYB3LeAHG/7phKmDVF4qrFUCPCoFbZ699CWo1gKHGCEfZuIN/vAqhpwa0NIB5IscO
izl61HFPtR3gG3I5mmUQbnMJP5ib2G+YlYPegTEGnmOUzWijfP8AeBQhqAJOXLC7fv1QTxEejcj4
roUjq3JW7wj/kYnT7v41+RfHDhPCpuKm/50xqsFGUANZQUET7WYPTEp4WVDL4jQUgvM9/8NHWEM8
0un1qfiqupQj6sNi08lQ9pQKarKniE82CdaDvsJbh/LoKcVHkJJyhR7/1RN2uRjrj5GDgMUq1HZG
/Yk/I6/ZC4WF2THcEXwqdbu0T3AZIZRYDt2uaJAvsJHz0m+R22ELaVWKEsBUBR9zMFeS4IF3xOtl
KVsbHKwUTdBnyQZkFduZJRhDu4C1wMCwZCdivQkZb8TXn3VF1M+hM6CpM+86v7DCj+rxJIEQwf7g
9EpPnDdvYysjYlgpX7REIu/TbnVSMbaseWrePk89mxGF8/AQhd3YBAasIDlXDDIE/FvuO90Xwy77
NxGCALbYobMgasJvJ1IP9w3hybljUtgl8HiCYO5S9GVa6FiHXl6Pf3Pq1rTSd5JC15XFOzjDZxOg
p6Ee+dSrsZ0HmxH8bBB+LYVFYcmZ03+oH3Lsplq4oNZSNE65cU07byzv+esbwM4sNrG4ys9xsX6R
/hnemVMtDBLlwSRCgFdgvNRUt0azYCOxA9ognEVnlaciBCHQMlRim7OQ/4sMBnLlJV7qSB1hfdmh
EiAlDpvROs0A0rQOErv4CSTCnoG0jGYNJoaO4i9Lt4Sy9+oz6x556xE0FIp+BkTQqmsk6n3d8W62
44ENGHB7i64C5S5Z1iE9hG+PFMS834eUxTgsYZojzk3bef9tBE5z0YDGQG220Vl/InowwzX8CU7r
RXU2XPCY0g7CVdJ+DEyW2ri1gquoALkzlSF3C7g1ltTXkEwDgU/zec3mOXXYWsnwkMK3l8i//Ymv
OfymflHLnoCzY7vvtXaj9et82Bo9Sju9eQYS8cPb2CR1zxIcraBsy89YNWPTM8EddN4naNqm+Fh/
tKtoeiBC91plZfISSvlWcSMj6iWailCJQF1S+od4G/5g3zA/A6pCmUWyV0fPQP80QcMDW8Xuimo6
+AMySmNPJKW1OYr1EylPD0cONiVvhid5iWLxC3TXUv5BHDin+z5HhFDvrRN5swF0prEiV8UaPyPh
gtUwTQ/hhbG/J0HGef+TibWd9QcrRGuMaoiD9RMF6o0z0Mc4j4+x3WB3q0/B69ykiMSFzGkN4liX
47SeTFAr6fCW7Yj8I3CkdG8wPfHrU7z+DESHvK9URV91hMdN3FS+xDCJ6sJIr+/vg4JyxlPko0GA
bonSf4Otlm/WPPY9wAyJ68sK0/dRxXFzMt77zKHLNBIYeoh/X770q5UtcZlO5h5vem63zVFO/ups
0yO1jstzBeHaBE/yM0j1CznvJqeMV8OHTGX3Mt92wcqKUOg2POCIzOxhhWmxp0WDAHVceERb46jn
B0/qwWo2KXc7lQfpkofuGncbKCkyNbtTpC0VWs8oTPhWocBKgoTo/t0oFWas/Ss5z5jsxxLfeeW+
kytqrb+Ine13RO9CdRRVTT0l4PBIYXd9VR/asA2j9SR9kwteh76B+QVwKN5WNAEZJKGahItyfXII
yNwFjxJDF/S0R0mM1dIMVlw301hCg2UrFf0XuRICBP1aUm41MUG26Z+1M1N8g1wT1oXEFYcGAZM2
P2UtcthwTDgvXy0u5ALbWzm9DdIyP4o5Id7YKdkbGS9yT1kjNEXz3jqytXqbTnLWf+RqN/YbbewW
QXHgGC/4s6NiGVp+xmNbuMgzMW991QBA5VlQeA+jNyYGZZX9Srn9whmkHfvKUxJoxlV2iA45EoGF
RjjMv2BFc9PsS4VRdYaWSOhx1wdLpSN45ZQj1UYqk9qS9d0EfpfHNteUpz+btkRtovw0iXgkCXH6
FLSVemcDuDTwwOeh9BT///B83niW/l2xuC7KZTYypQePoDyRRWDg1c7ukrV/B8d39g8vagixdzE5
SJTmHEKOxuAU3WJLgQZiHaQl40GNnACrZ+6iUcinzZD87qExM/lEbEvU4b7eNK8jDwGeSPOeXDP5
3reedRbbZyURcUie5JF2Tfp223OvbwD0OzhovVsZgMDuIYDpO5uU87K2uB2958OiwR6M8ru6D2Ra
6wvthS5T5KMKqq3r9vgEoGnTbSrMgdhj6jUggf3auBWvI/aqamthVGO9J6CiWfbJRiNH+xzwmiHh
6zysf1L7Xfq8oyxjwa9uJFeLOSerl0yRYracPhgr33xRO6n+hhYvvlqAUggL1r7m3NzLLbDnB5YM
Q7+WEoVETB9wt5D39RZ7WpV4JK2B6LCBkPXx6CFrQLIjkn2WU+ioJ63fIHOCvYke/S0y6S7gzFqE
xlYDdihdBaLPFXu2ui1WCXrjxBYTrsPTK/vItBfhC2SdMsDbW12K3LRv/zV6b/ML8CExXVTbUD0s
gDXLXOuGBlT/od93S0CGsNhG2DCVM1fdNtdi7oSxzfD65p93ynmRcq2tGGyo6oXdQWXJ8dd2B5HA
y29LWZK1S7zSe0W7g4n9YTE51XVsfkz0WlirymXy3iTSRz0QqbvFgh/4xaZX7tNZ+GL5FymxilYv
8sXXg8DTiRkErsTtULn3rgXwla8lPmunLUzRR5tovlnO+cgZpdBE/C1okKh55RpO5dMpX2wQCHNz
o/hL57tJx190I3w/is8w2Xmq2mDtSbJlLO/kFbqJot9B5miM+fMLMhC5MjQ8qOZHXF/MzB28V+u/
3utWWSfFp47t3ETYU4Mcmn4wrjT4LhndMZFuOLRbMMCvnnIgaUkl4twxYXfSujB8EqRTLlKnfmZg
NUD9NYLR0sEHtSiqc4OxwGCImkUrfEvR1vzUi3/A2/J8biDcLfGZ8JlKeldgupCWdfQAlTT5mfRL
71q+06k6EeQpY0GprqVw9KZug51K1RDVwoldJnf6CuCLCUGn65ZcCEg7bIH0VdBXKif0PK7EbBdF
f0DsunFlU6VngjS6gXqY4ozCCgKmEQiYtzskVqTiy609oY6IQ3B90E3g1dmucRtpvREecflDZpnR
bxjnkcEVLtHQgkCDHt13PpFoOS07LmNqaLpd79a8dLFCw6rH3HF1c5NiTL1uHsFtd2iL4fZFn27G
OH7QJVf3OxTk3uwwpHgkbP91/IrMPAO8MrajHRG0rBBGdivES/ouiY90pAfRA+ppcIh8r7SllXtq
4VbIHkCJ/sKauqDu26z3Lz/6ldRfTJCcqgiA22aLyBHVydtAtQ3zUT7DCqRzPTT+8Ci7bVkdEV5L
yj9h9NJ9mjPDHI0riN+plCjZhPhbqX/8OVHkKj/mrf8IEF9SiY0ZYYOa7RArn/qy6ZaGYnMVdM4F
TFfeTl+qVAftA/ioWDw1yKkSpyFFXZE/aERc0FtEZr3MzootZuivkFuidaWrQGc0ix2Fw4X+VGoD
2e4oHTMOOHo76k1ATldTt4MXFf4b+F/vzSko10BI+WUKac8hPcF7pz7UvyTuXl/Wnx4shWJZDUAn
5LRpl1knra+RYzMkh+gh2o3RLye4uJYUqJascpzeAB5g19ZS4p4UZWf4TEnlhu5Zw90R8474oQDm
OZs8Zd0yxG3WbFvmbppCUCs3DtXr6m/BXM07c5QuNffPykBrAlJtLCNl3YebCBWEusmmdQan9HIi
Yrve7vA+Zd0OGhVqFs3EuCUSS0UPJ4tnUJPGlm4WwZ3tqZw+uhjTmVt7VJtzxcSHSOJ1Dc3p4K+s
cy9OvfCiE1Eq4riET7Ec2fBgaWtkPxh0KreFXypRKIeSZXN8JATfXFC9hStkGvSkjsmK+r5SOQUn
DgKe5hqwyRBg16cVVsgBbUx8kPfTMdgDygzmFhBWgrIP6jVfAeqPVP9tySC6Gia1MsOXQQ99cIsV
ejrULSYUC/sakw7y2oXlSLse5pYgDsHVxSOpJM2SJ638fdf3Zg6bb7yn23JNR/i97CNObwZ4JQLJ
wOvQGBCNYxtrdfvViT8vzD783E/9P98I0Svc7ttkXCZrbCqUbWbpMrv1ZBzNQPusf5vjJUcwX1oj
zsaTYl5WTe35Jo+Agjeylo1ZAwLZljO2c1jvwi/Oug5U2zcjW11qPxKhFCsEF9MP9jvxPJ4J0CAW
nGC3jxjS/BkeuHESitvzDSb/rUHB8XN4kn5+iv+mHyCakvljHvbt1wMhoteilDf3fAOYdQGN//iF
MGnhw15SzBKcXltta21Um2xWHjXwnwy1ZuspD9Ax0NS+OoabgfRoghgJKlC3CtPmF6VkKP0wHC16
0nsXMLuvxlEexkG6BJ8MLdAFSEKYZ8Rj8fuWF/wL4qS/o6ub7ORYHE0CfYj2usa4V2e+Mm69MPRI
JVZicCw7P1WC/WIlA/+m6FR1ho8Ungl9tw+DHc38mYagc/6r3f8qLFxgZE8TZBgIlwQ05LGu+hho
FbUZusprgt0UwWS5MHaVSwXjgTiMV0RQmD3uk9ihhcZOz6kOvLGYnZuLGpjUpIsGYiP5ZeBFb6oT
xxzaGt2DvGtufWlP3+ZTfNJIyZ69B2fpjnOd2SI8FTRL885Or/G1sqNdtitO0glRHxPNsvvN9uNP
C8cJcPJJKAx3IB5kEp5JSdS2JjnhKpokYjepPrfOcBjtFd71F4Sw/aWTZ2Hse56JLfE8EB3udH/N
pYVaYYv0sT1rnxrgGtsI5MiMHFVoET9RMHHTIpKA4mexmaN/F1Xm1NYi3xojGPMi/wXZlXYjOY1z
1qEt/NGpgYeMB5X3B7/ZLF0cxzUaGh3Q8iMpSP5xWk4wqPOURptVOizym4K0B/E8mgc0FwwaD4n8
BaBhsgV/2DGqAzEOke6aRFRjJDqnJQJ+TgG61hypIazP1S6A7HhIZmKN1GZ2VoMqXTB2O7SIn4fY
QBlDrN2CXE37wT1G5lJ/Fj7CuaHaAd2XLbR2Hq8FVKiVvjKR0fAnfdFYLz9J6RaS7SjCf3o1TGvm
9THpLLZUu1xssjYLGeIUnsQuJN6+BEc7lCCI5EbOD2jZwGauSeTiilwQriK0fcMM4GGzu84zSPHw
MruuXP54BFX6jpnHaFaTiRaX9d6vu3Mo+dG4mQVLwg7EhUxZROXvaZ9PB6g5ChaG6MykgshaIrRn
C5ppPBkFG88ojxMh4vw9stO03kDFpOD2COy5vLqEMcp/M9LlnkQgTraKGSDY5/CAQAsDsLw8zdho
hduGm5yTgtMsmFlh3HeouJAuWL0rvnwsp28GCUwOqR3ScIuzZYYvsOpmkFh+E+wAGQVeYPKyiZaZ
4oCVVtbSQv3xNfe7jR4xRQsE2mUx31BGPh+ayMpnSQv4MeB26xp8772TFO5o+pK0hAmLWTZiGu+5
jgtucsnuzCcyNf4kh7QSeToj6VkZ/5SvqOK4qbeVdOB2zxxKF/lV+ak5aFB6TIDCtgQnMLOJsSsy
nNjcdiJPb7P7IBvALQN4Eq8l53qx1NkPhifC7gzHQuozS2BiR1U+0fsA41rWH8x7MWcTpF+pf/4h
5tc+TQI6Muymua3gSVHlG6IH3vVKfq6/E+RRDoPfYEpI/+m1ugHqCK+DRbc4662TFduEZhblRskl
qQydhggVJTwuOrzzy/x916Wb9iv8hgEe0PI7wvOhEZQrPGSckPgMeGduyC1OyhvuDXILSXALxVup
0X8JnBvb6WdmebXpCq3d79rgIZi+pZ/j8PGaPgS6SrcBHXB4vmaR49kSDmW+YtkgkDeLXWD7Kf18
89W9pHpv6ChF8180a0znxO6iKwxJDSIJ1A9rPsgL9B7c54UReGC5ommWGCK6mxoyJ8f2DGcgNX7N
69Uz4QMB1QmrjhxKDC2TA+IWf1kIo/HYpBfj0Cb8lPyfhcGC+wvCH25PLIkw+IOeiZolHTLsnhwR
Kfkdi0dA34Rbc0rGWFenxxvcvAk5oGecz6JmRjhTzHRlWBbJfbI+0IYlUC/Al2zo9B5pj3YWrnCG
Fo7AQuhkl1rd6y/8pWQwq4ALKgbbW0LhA8bJjYwxBh9AwGkgOFM3ABpdZFZfaqMy6B2Iwo0wfhS/
yAvKjDeL8gxFAI+SwUIiXac6GjUEE69FikOnFRIpRTv3bED87rxBgucr21WHFveE6WJo5k8ye59+
PPzuXyb8D5k50Y5hAO/T29GshfTAtL1H4UIo4hwngJ6FpFvHIPt/wkJNIeAMzwMQysfKXBnEqAWH
rL4qxTNAkAwNwbtZMgTS67fQ3XHJUdyyn7kIntviWPi6hlqQM1j5IxqDg0tGOMyqTIi+eGTyiNSz
QhBvt+IRtr4qcIoEDUS5w4dovHYxj5KgSDuc7m8sKzVArhZvYLsoy5XKG4qBXyzTQkKRrGPJG/IL
F9NwlSHku0CmVWrfmyfWxPwbvJEuZhbEBl21st2JNrPIbG9qGJSXUX3FbyEojgIP2S803+CqMQHQ
/sML5CDkF6ho5kR92praPeCNqjqQhsDcGe8CyEtsUZi51dcZvaIUrlaVfkwo/NXRfqEiPdHp+ZbX
hnS1mMNqSmy9gbhOZMvn2YMHtKq0JAWetIZcLeTVY4Li9KTOrorBJygo3EbGUv9HdElwShhOkuJA
qXZdbjBSiVivZDinhcF4Iu7DVYvUe96yeRcaoAkKgUfxPUuOIgTGvDR8B4pP/XRLtFoV/WuEu6Fe
RlbdW49UHPfSp0pnmk3aj0/pw3sFw9LAdc0qqkO2pSWb1A3M4AU/utexQSBIokfJiu8zqi9Sje5D
o727ZeYjq0EEWYcnqqZ1ZJ8vGqBlUh7PhP0TPXctZnEGWQ1wvYyqiBRRq0na1YSe+qEArdqb3FiW
XVLxMf3kxcPgLKa/3PInbkpkCaV8DvDSJChn2VTI0BsJPScE1x+1FdLmVmM59s3qRCzaiCiPxmMS
YbvNlP+Eul8NT8zNVu9YODpfl3f6r6z62SvaK45Q/0mIkIzC0TL0Ku67RW6D0dRr8nWYUWuB7gyb
ObmkAHTlT0PhabIVRNLyRBTJAv91Lb5PL521ipCQr+2QfFBlSYAdxTm5y75TAfIuXum6EzyJRst+
O4X069gUX7wNXnNwUth4tGOOIj0RNjUlN4+Uh64MMaT75eAN7V6Q/cYta+JnETguyu0oMDEALPhA
B+23pO4BIDDaDBgQRuYPXGyYHMbFlK5exGn6gkMOS51e+YLx4cnfWbFGhFdS+xJEXp8h2YEwdd60
S3xZ9LLm3J3UUuL5U/EpFtsJOSBWpIsuX8t8DRFcbBUvENw6XSs4ADjhC6aiPbzGl0a24Kt+VApV
CMsivenYFUW/IqALC7LEDg3UPzgEBuB9LUjafwJdCESLxTMNW1wRMgVAPTikruLJ/KtAcbf5l3ym
7BijrUBwFtoi4rGSz4leHPHfoMzWUgLPjPAHmTZCOy6PxBOiCf/Qq9biN2FNqJu6dpNmqI/e/M2I
0otI3uXoZGYVDY2rbj8AUOJyigoisXGaCdk+r00y8h1IycyLpaNx6uVfGUHXliyTV4DQEdhzC14u
/haQSflm/Jl03pKoz/76S67cZ+EbGQOlm1VQb7fmvW32QNjR5HM3qcRxaCuBjySiHIu+Ldl7o/Cr
3gfL2gJJ8KA4JpbUP247pKqoIZH4lQsG9X7gprZBv9uWZRO3Eaj8An1f65aGzxCCnQZjG3oUxisq
QKZ83aETAaWcIo+S4mhFvgV2uw80Ce/spz5GtDSpd+VehYe8XTbN8YtX7ps4LPE0eqq1CB7R9KwD
viNAvhvnqYsiQlurLx+ogLtQQpQi86mw+QhOzZkE2WVWIGfuYHE0fkTZj9ltdHq/D5bDp6hNr16R
PIQ3Q8btiUrHIeYOnRtC7GRF5JUtQCJgBYBbJACwvb7rHb6XN/ESawLpSBfpbRkgRJN/MRVQB82b
qnviCtd+Z06VPKr+xmumnhUdgGW6xvfMdnwUMk/vIGfhHcl4OMV3LNH3Vl4j6TdBh5gP3A4F8qso
NinOm0yAOnXEigck/Sf505H6sjpnyueRoeeGduGx24PWotkBxKV84vMe1BvjfWoQ1ErkYwDoLIzq
DNqod94fT08qHBH6aeMR6y6QB49UV1/mv1YXpeMVcTZ+0dJC3JEkEii3uWyOOAs13FYn7g4O86le
WSg70Hv3IklRywl/iQthVFOyxsEgwCaypsyKnT23ypq6RKwFrorcd5VB0uZu3WOOeeB2QJcIrPpK
qP10tB9VXg/1KQ72kvbv1a0VDOn0NuVuJ67ze33OKlKA7V5mGV5G5iEUMSr/zifHOwXDCRzjVy7X
Fbx4+m0iekkREWpvX6XvEdblvSMcEWQedjJwA+l7DLeJulGyD/KNW2RqJzm7UjMFM8144BOtjWAU
InG8QDXJryvw08gTqmqr6R9WZpTiH4bukbby2pMBaPx7Q7rI+mGcp1iSgQN6Tsdbxou1uJgsiPov
jdO8VfqeuIty0wdfeB1+atrvEMmgej6Mj+RLxDLzm9fr9sDKfJdHDzVstharlYTWmbTdzYROLtrm
Rg6ysIrGa/OJGhiq0X2hQ4Zn0LJvwhJQQ6JB0E3vPXCqHZT4Vx1/ohMbzJT+ZjUxc7zKqDFzBewH
spcNJ6lz5qSW6zTsSl7AwrcOV9R4lLWSXiKuSnBrAFbmWrtZt1sN+yqb1aXQ0C3ZZn2qvfxCTluk
H/NDAqLe2VgtoZ5pWUWwsggPvPz7jcVH/MckA4rHd8UaBioZmJg/iJ4lYmlZnZFhkEqQtIeQdDsy
gwDyovwewCbvkxuv7DeoO0gAYusGSQw8CDnCd6ZVFy1Ih23QtiZalC9GuOR9l2i04KGIqg8hECfL
qrwWLtoPmqUOvcBSB+pB2aNmSGHPxiG8h+rOalYd/RlrAkBoGMKJ+2VYawsWs/3uML9HLordod4J
RORPwmfOo6Nxj/Q/FYIhiwOdP1R1FJQjKOqeKN/ntgRPdJVgp0weWOG27bd6s30/cMe3yGlPs5zU
k2SAivdWb7cCm/Zd+ykczACYEnCWMIJFR1YingTOKGHeCsFTPUAeaqwoJJo+WmzfOXmoTsIlgpqA
OUVqzQvNC9ds/aaTv1fcL3y7c3wrLU2OQY4J16fGaTlA7orqI/x7scnVQCd3JFBsUOQrYdMsnabw
ZdV5ZZDAu0T1dfmiv31WgGpZUOhjHV4BSTseBnj6UhWsvFQnfRmUuy3GfRjaQB/JAiLN0b+A1JCL
IHXBOiZ57aI7T77GxyZ9As7j7xO6RvhhLA5OxiHYxWRS/8lrpCT8W/kpjuOeT5xdkkt+gxuZ9SAU
2Nj5v/hm7NEvb5Nvfdv/SCf6GIcTn9vV/+p7tVV+gk9+FmUth4JBci+f6039IVy7WaQQ7fAcfQyY
UbxJWBi+4WvH6Tmbb4kX4J/gWKb/YwEoE+zSP/1zRj84Lm3tl6meN5Sn4zb5M0/JlrmCy4epUSwp
YPZ7SoigmHnvrNJH5TQRQQ4HfJyoXaF8ma9BPPX9C1YoBQuENakWY7ZzaphUnhK2ieoT+Q4lSaWH
lxYhFIVlmN5mzeya/wN/h+GHwzY313LBxAunJ5MQse0ycscqT6S+zFpJ6zhytfzXfMGVGj6UuZLs
LJj2POSctjGSLqrxQB7BcEloPe+WneyQ3WlBg+iHza3fMN3qGWa8GXkiYcIcfXmHjcDkIkhrkNl8
TkAhos0hNAAV+YtPvA4+6SumbqHiHgHJ9mmsyzQnG541sbZfBjmrIHQOtH1DCmXmNsB76DunR6Cf
opEIB9pxqnNsrdrA62nTiFFo2VxG/31LP6rHnW+yMFYPtiXm5hMa9lj1LUfdY1w7hPU5+UVunpgh
tBYS+iXmo5598H2iWKlMHyTe4IWfhZ1YJKN/s68lUkW3fO9fZEx08jdnz6gepP7Zbwj96VSfI7Li
aPI1nYI83l7oJ7n68tvLdNq67IyJYXaUEIEm9r9EEZrBk68xH7mfg02D9UUnIgwVXPBsIsVlZwQr
ib3os6m2ZX7iw51SPiJVZswvUfuFG5D+tVRfjppfo8Xs50yKkmP/Y8TviXCtdLVDotxNNuf8/F9a
lAMIpfmvH8hcnmUgpHgJSQMvYYi4AcXvScNCy2RZA0fJw31IEVqGDMOkSzXr8skGYj4Uu3B5M8/S
Tfx2QfMRocxE31HxWnjiAdLGK0kAOY+PTDrDVJOmBQMj4vnGiQzZ2uAv1Q8v5WGlfvU+0yn6QXhO
zAa144GQniEGs/6DaGckegaXcEp/AuTy25RIyUV9ZO9ZRdviR4Q/ThyGDP5x8sSw2ZWL0bZWQjfH
Mc1RHgvn13h2MZkTlCr5JbEnjszKinLYESEpYm2nUN1FoLw+fePKn2WoR+7d17BHjzTr4+5hSkHw
F6o3NEnPlFkxWfNDyEtBtt6jyScnt+cUz06rP+RaZOMAJbY4bYMPrE1wlMK/LqYW+TlhI2IKGf71
iZdiiVlyF1OEiZ+GfoNmbR0TZLdc4z5wCp7H9iJuGFH44HF26IY/w5913eqc1PBsXp/9+G9IG+dF
85zoidNPtkQVnJG2mhIBLrFDEXpLdTBZcNG/wI3WLL0sB5rA799SsN3vA32HE0s/F/GRhzJb5gd1
vI/tRoUZwp4Fbs9d1/vqd+5AJ5iVI29IO9IOeOaaaW30ZGqtGkvh2V9HpxORHpGyYTFT8cjzlg7u
Eor94GwZ4CjzZV7XhY9ujmdPKr/4ZRRivWp3asiW75aRrK5zT0SmMfKaSlBYEf4o/yC6INC+hC3h
JrXeUCF05TBdeNjHOadwUQBlQt2EbCcOh7EVHwEfeQAJhJO3fPhiKbEU/UMSxr1a/NPFqxocJYng
Y1775LvjTuagHOK9DqKzGpckm6KCXGQHArHskDWPaVa+BFAa2hJswouO2aPbdAQMomG/vEGc3PaO
424V7MmJda0Fr+CVcmlLzElwDpgND9L6VtzUPXENej6b1MqfiqQNR/2lWwY45tn1C8N9Vl8qToYV
vlFxhcGZfAiSAx3ubm7FihiM8ogqFusZ9Zlk12xr71Lni7nSzEuQKX3mG7xxvRslaxWicsMdidIN
hTjxB7b+3ZnrjiLQdJN6DK/cFMCAll9Hm4LHowA90w5mveZmTbWDjJ4tWQq8iqE3Depfhn0oWwi8
vpQKd+a2JWopA4jyO2tpLFFZWUwzSe6UvMTZoKHyFhQGc4WQ2IrR/JWR9P9Tv/w+mgFBNtWDoW9G
/kev/gocntn4SSNB/jBsRl1p1jnhp9mBBZqSF9uExBIrM9mh4as/7XWUbatfyby7mqUS+f1vSPNF
QKbV2dTJ1zl3SK7Mxo+B6dD2VDta72VPdCIwOwqTODTt5sZF5cspnwZRDYv45STWcU6HhXfmWU4u
CgcOsEm5hF8w1jlkU3UYTDvVfyiHBbRZWiMBFTabLmzt60oz1GTrBHIxGNnCngpAZfmsa1AQ5ZSy
kt7fxbEmCsBIWP1odAUFZL905eRcTS4GuS49D3f5EX3Ea4YT9HWkrXSLBtWwnd9MyC4s2jhkroiy
mKg9xF819Qasg8MmMS/IUF6ZA7Pqy5uQDlIn1tcd8opPgP3pz9JYKbAE4lR/ojIPfPlp2cI/8QcR
AkQIbnmT5C1b1t2E90S8px+EUrWeAYOQDgsJ/8ze1SFVqBQLfFCtkm6APrgzaBXAFMzGjMGtQwF/
Tb5l4VzlO3MWiqnyhrCzHSy8TuvSWnwkd3E85sLb6WJ0KzuG+5GLQC1S6waE/hAiucAIuO+kRXcp
9sFPG34Jo0+azQuFrKP8j6TzWG5cy5boFyECHsSUhKH3VhOEqJLgvefX98Lt2evXVV0SCZyzTebK
R/ZiVsj1W2/ovIfKBvKUOM24KdHKFxvTXOnJWr4lGLvP1dXgQai9izJDaBNSXM01tkLesX55B9WZ
Be9gOQ4XmlEadlRxV6R44khYTH762MWGvPSc5tpDnfTZNeQZiDRzUnZseHLTXcW03XtG/ldIGcl+
LzsklHysESjHkY3OKwCC363LIhmPqo+BD3ONXdBUNXv9WDxoVKFkyd8JgoPYzs9A5NFbHpqaOtzc
QP6Z3dGR2IQ0WOy5ibMIVtFXt2txSjoTNAfWwwPe8BQcwpSHWqZzkOObCbM1CztOjCaDHpKJzdb/
G0kqN38h5NOXBCSiMCjDm8oH4WARc/kyk1NxiZ7ZBBgLadgQQGNcn81N04rEM/V/uNNmTBXIZwPk
wy1vIud3+nGJh3dGTMwKwyQ/HgiMeBUvec8N47sa1hQP+BXNzfBDzJrHdYEVLl/l7i+bJGSdjkel
smGPh0TlB9KsqW3FwQ75nHVyhagn/NK2SruduglW4LmdP5Kbyf6isrPE8fnxUVtErie6uDaQHkXr
XLFiRJreM3y18mKimpK+qjAmBKRuLCPjF4IMiT1z+R+GEKCkO2XHtAd+S85mb0p4QIkIGtTprsgF
RRdkiWFr5/pM66865Tl1+6PGCAeQFNUu5vOdcK8UKkI2CJvqgTuMFGCTrxcXwyuNmGbTQYMpEE7V
wJRgJ2DG4CtiereXDy769DHHVUrfi2wzXfX4PBEJ5w4S20kEgThuzuzOpbxRll541f2X2v9D+syW
DAaaesIJytNCMzlx03x08TaGUuwPdNMjBrP6rdXnhh1Bbht7qGyYXCC/SnbWboalZvd8JJtyGxGt
dK5/+33EZ7cpgNXOhR1vZkqx563IEdlGLLvRFSfYUTTmybsatdaAImwL+3VYaw+fiD3Oqlf/97nA
TeYgdPvJSplMDmgiQCD67GMGkKi6rm9lnzCwJDaY2xONKeX1eE6lb9Zm9MDMW8/pF2FPuaTQhNjB
JRn+9ek5AXjIJll2fBZejX6opMVvsRz/IQOSXBetMFcpsO8dKi9236y9a7e04ZSvhvlo3NMvZcLz
yV8+KyOPahAfR/vn/eZs77NnhU0QauvsBuSj2EIt+Qlc3IkIA3DRMTdAUjDsWFx/kj1nNjsF6UWD
jhungbdvZTrQGKoceqwaocc/ITwwMNrlt8TBSaGa9jRgn+2KxpqA8yslPnYBDurhQJPK02ZKcMNW
hMRK+RaiIaRn0uvkJbXMrjRc5Pc4cw/B6p7uW3XdIu9dDFbyY9SLK/YkD1omxlMb8pHHKOYW8Kpn
wiQVWcj9FkENoCxYsKwCjSVYOXZDhMNA47TY3PMAZjfvX8RCXtmHt+jd1cePS9DqpDCR1qUEtAOR
rg3YfQJ7FQTGsfGxOS/IVbbzht6bk04MFz/S+hgzCWgRqxB9LYRLSDrlG7oQg2RWJqN+Q1rN6TpH
mRzjrd2Uyt5H136Od1lhq8fPzIl7GyC5xKNjYr2r0hwN90oBYVHeB3EpO9WMFuVA8pIfO42BV3FQ
+WJgHXIWANJ79vJPjQosMolR5LQnkv2VW5qSWKnxV2U0K/cYDX5dW4H2kmTXYwAjHePqShjbJHCK
PrfIdxQmNj/p6ET3GrXnlmIAOW91krdj8QxwJc8c4eMWU/IKiCfTfNahJdlA2cpVdRcnzNGiE2DG
88DoPkDPGW+XtjC7b6S1sf8uiEIm26YEybpH8iyEBFOfegpH7g3onjgH4BumrlrbRbgr6xW4cnjV
2Wm0dPWfqtlBsWcvju/rFv1iUcJQQ9hK7zZf6NADJKwTOtJ70LYMBawTOsQ55xoE8WGNIr7dIkKU
KYMvGpOsjHaVlqrc69SVvBcGjmm08o1hcYeHvjX84kUBnV2ey3KNYCtGDs/eQOd+h52wGpiu0DCw
Le3Y4U6iYUiOEBQrzfmgf0PeYCyLOaqWEP3mQhetah3YWGN1zGf8lGxNkFdtcGY0wbLzH317FDcI
4ocTBrZoJwubNj2VxSrRHs14CuNDWoK8JiPqM8GOrwxDB/8Z0EsO5R1Wi4Ig9ocKCSOphsFpqiHi
6x6wg4uEWm5XjPtZbghsnn2IfckeNTUWPAKNdIoM9uK4tvnqzUUWAA+PF2kNpjU9CaNLB8rVYRPU
w86ovnoKxoRfhpEs6orqONzRCFJ1XjtKtP6SKFcuU9Bti7BbdhvxQoG3plsOMDx0WyRXw47AqmCN
Ivy7Er/8ZjW5xqeugWHrR3bMAaO25S0E9gi3kOP24Tsp7LAVphuGoDALSnTjFtvMRWvCrbIi9Ej0
8zjWJoMnNXbwF3LfDY7U/PAaXCQqmmpSK10iVj+Z0gEJwabCwIwOh8Ajc6FlD+ba6OouAtr3FBJC
f249N+jeCQphxqhyCLmR2CCEv9m+YjpsgIBwBRSmghMKaxgN0bjix+BtyATIUxtRgS4FXsbq6lsm
rwwDMNWBfrYTLrKK7Jza/it2emDb10aHhhrxelDVORoIEOtjuB99S+hjvYoztza36dp8dLD/rJ6D
jyjnk1dtTWNZkWlqsYvvq7uGSicufz8iV115aGuk6RS08jZGoJUp50hf0siJEXJzdVX8YinVSzfl
7ldJx4SFCmWFzx/mgxa5HzxNDoGvDnoad1YASYMkigUxPLZ4xrGo/VWhFcVbmtdi2IiQabFGl5a5
ivsjEjIIMs2zlNd5/dMyDpRffgdTJrT4BGctrC+I6+Y8Ep+zYbtkioRCmRSjY88lW/hQ3ajZV/DH
KtAksZP9HyVLFhSDmpUw4S7gs4yb4omiHjNl9XmSD7gwX7zP/gWtMDMB9FywQIyCNFC0zXjHJlfU
sJUyOEVOpm+xG2Jgw8tFv6VbZDKMgCdlTudnFp8xbKL2aptzN1tlHyfh2md8IiATrBfDO+WYYUYQ
m8kKj0hYsXcTWOYmyxZNhMYZIxf/PJfLSZbdEKsRWxt71+SvYpyWnx9koejCxoUxc6UJwUE+2hlr
eoogls0pGugOIuD8YywNiLdqfm8m3SLHEFhLAMVwTOo9+jpELjtveIqI86gb5HcTvtIezJS6kLRV
f8azWjSrJMTQzEInbt94Q+V4KaK2Sst7jn6t1rDNRewAv2N0teE5kQDoMTO8fqiHfWWN+IXcZGYV
cKoQfMdL1kklZk9gJOWOwWsrv8b0T2JmFjHghco2q+VFVq5I6SXe6KVO9S+OXRD0F0zARkYsIBpD
qvYZpUXUZLweO3QHffjQJEth55D/ECWxwDuAurpy+NZy9Ag/ADCxDpSPmfgtyLNVOSk32LaUqjsx
ntiAeAUmGtxFPCyUxpUHJzSmBuE/g63AnNAcusnhRI0Dk0Wkzhoa9DEcP1MEX7PHTq7QzQXINA1f
cf/J+2pwq+40vGYkDfUgs6JTMMsWg/IAntXkAMKKB5FTRXfBc4nrgCManYMG8ZheyoDHgkZ9QM7m
oazDGcY/7QLy7VkBM0hMzQtrdUyW6i+G43hHgIjpSBqx86UdpM9W+E3YWdDZUH29FDb7WKD5n+gZ
v86QXH+XCFxuoc4b9zfARpf4xBFkqXezD+yU79YcHYOGp1cyK+Q7lqYRd4s6HlII9c4znMyLzKdT
oPSzlaGRqofqtE/Ii14Ks/cQb+t7BH8JXeMqU/7i4j7zUaVO4ZMwjnkqez9Z6ohAYv6BCK+SUWxl
ghkGJ5itBm/dcyxnvrknxmkRyXf4AmqKUBIJkHvIx518Z8bh7z70Nj3KAPFY9/xukxsDeiErpxFm
fyAwvAh1Ugw2iPWn8yDEVgdKjFmQQBozDHSqCmgK4D+xVpNtHP3W+JO5PJq98K8KfxAXuR++MZmn
ola/8Cr6QK/C5DlkW08EnDEJQGWGJmQ1BBzbG0CH/HMP1sj4uopoP+PZ4u9+XqBUcTpn3pl9noG+
VuXRQb9exn+AEj4AhoCa/iv030w+6sEqbb8Css1+iW3ABXkkjIR4JnPNHGiGgp+nobcG1BWU372b
dyeu5ly5qCh4oPSXv2V8x4YqZtAV+Uxe3Rz0N6gAwS1bNLYHudv55a0dCRv4C+3QjnRGaghOB2ZQ
LMEWuO3mxFMO4SF7eP98YZmDbppdZyBJ7UY/AegwcMoP8OC5fX+SDZbDjfqSkt3w4M1V9yEG8otB
jolbiVYzjQYkOD97TNBcc1yG6trw92gRZpQdYG0iD0wk6g9bDy4ojrLPXSssbaNoh2FpaLv8GX72
FEXs4T80VSwm7MktwjNeX1pMFqC3/EVBgaS5FAdyxpgf4YMyj//qnGLye6QoAHw2TKbi89jR4iwm
oTzVR60uiT0Q5XfG+E82ch5t3AIfcDG0/tJKYTLZnVAiRNU3auaCvhgJ/V7tfzTlOOu+NOOQb7T2
5L95GNKI9hEKI6ARrsGmv3IFMeQntYV+6S4JE30bHRiWXa2/NE/2ogRGDcQOrsPoMaJ5D29eve3z
/ahblRO4ZsiaN9gGm24P4RbHIhtSbP0sBgFaTMQthv1UfspdmC3Kbaj/xFsfGtIcLcBLCxjx3GLw
+MdwhUtRINlpKTLROwT3tDil09oOlRUC4W+Gy4VMfhiXeM1ze5GZPnyjshxAjZwZAOR2RoA57O1r
1Z+y/JyyPORIoX8LbvJZ0VesMQc0uLxGR7GF4mcJMIqs3HDk2OVrDKNdGa9AkgBhTqUlAp6cC/8P
5T+OFBEaxEtQtkXmtGwh5ppNV+1fp9LWao956hx9qBXrvttIGXpIkkecYd7/5snmw93MBtU2MEdh
YYCcs0CfT8yHv6q/Dm/VXAQvQi4yUDXg5LD07ghLaJNL/8c8+3vcftPEpzNaTJt6jfqIoNeeXyv4
0s+U+d/KJXsyY8ECkZ4hT39wnUN3ZFj9Q9YYy2c2hA6imY7lH9vCJDyKIxx0droS8Qk3dPsymO10
H2rWBChNV94K8FyBEJXR1FLR9jQU6LSWlb4liKFeE3SGV4VGFluK8RPMkDGckZ/nd9M/VwERErjc
O1SHiPcfSHLTuXQvWe7DGH14F80tr5zVa/0/CFtrzJtXJuxgVJGsGyMEvbAP9ezoC/UTdi2UHwyx
ftsTImq07eU9Gi6syOvmzJBHPbGXrpy/3nOQl/iH0KINgNGOnr+s0BlQU8CuJi2xdTXItWiEsnM5
qzkrtsNfXV6l4o7ymTZMHp2Sy9kvr82I4QFBPvK+fxUUBV2gBxbwRi7TBTMPl1LpUOnToDoFHbdk
JyLZmr4dafBau/gxA22lyuQ42ASe7gdeLllcS5iUVdUBcQgEBMcKPDRuE5WsDQR+pfcK0ZV3CQAC
Tvx/3UuShKNOEF2A09U4ceTzhpvw4rDwQpPh5NWuVPpadB/jE6rRJj1HnJqt6iKLVviwvZSMIqpq
rcFai8GU6Ve8m8guWXRkubjp5VsX7ZvciegnhZ8EHT4Uxl5ZRdHPhJkBsYjaZYDTpoXApR3ppdBb
QJydoQ7ZtfoXhnp1IG8HF9By9tUTAj2vl2V/T7VpBihdohsT85gcZUbg5rVMTnD3VMruPBccEwmg
CS2oY1OFrmNcFPn2Dx4nxpWaO4ZEE8gjLLWGdYmicvQWxrFhPIywKjs3qPWoXIeprKh1R1Kgvh4U
xB/5WYPVGHWvUtgMxTdLqVj/0tWVnD2xtHWoc7rylupfIcJnkd8+/gGcVfW7vrq0AI3wwGXhv5jO
6vOGUhXAROt8KjCQnsbxM7hFDy8SCYpk+5ZKeI3ELt0VBi6TCUil7arYZaETdPiMynxKGom1VfdZ
q8OWpVJ8MrZ4Bg4o/sSKfdEkUeHXMoe1WR8IkBOVVTs7yd0xYxPvqPKKTzm7CStkQOK7JtUGuDCB
Wsu+BlYAh4M58AEOjsoewCsmGAV+H3aqZKJxB0S/Gj94E/zpPIYarhecNDsZE7TAxIU/0PO3wG0F
wh8rdwJbECmoFJLCLzeLH74aHJ3s9zBeECo618RnIsKpYXqWf89MyRUBAB5IGEn5eel9Qga3yZWu
leaYjSbbS/ndAglmviBF/Nvjlkg6gfJS07N7BlDYGvw/ZF1yS/II4GqgTjT679p7dbSjMICS30AP
Vy0LkLwStmUCvuAR1/CzCJ+2GpbMed/ZZhJeBii0IBNF8WfWfHCqMLv41vSHiALzZOJ0ke0ggaLN
dD17wi4kxwS31XgqP7T0zC8kc9uhgpPRUKNZqxqavhpuOxhswZJ6bE6wI0inqQx8jNFfVLCOTzcy
lsjngMpIRp1UjP5XQZ3G8J/1YmTsBe0afu5p73rjZghPcmNLNDt2eK1hl4yMDRBa+hCVsjc/3MyX
7S6NbRO9NOOpD1QToyEU/Zg1d5RJ2ehKAEVbewBOggcai2XH9e0CZoqZCdPiX8wRycK0LJ4Cp8K9
f8mjV2A4nmqbv9GORImP+Is3sDLxxyzJh8C4Wz6gDWdfHmtavoHFDI2k1x8AcLCBT/c5I2OH/qVM
XSG6V9oxUBls6mlho71VH4k5LRwbSlGOa/ToYbeHnkxAWPY5Raq0HONkxfpPjxJkSFdmYMHsiTSU
d5LH7rAvcxF8E2NTA10f3YGvAf+NL1yYFW51fNdVZyniUqdYxOfqI/E55vWpwCE83r13xaZVggSN
D+FgWGYD0Ah62dRQgBkAAdhGq/wbthazu1O9rHjMfa5Gn6Wy3Au8aAuph6r4LcxGx8Oppi5EhXfE
2Hjar9L8qDpIuG+MGoAgy3AjI9Y/ZvB55inLyyVpgWWELH7JRElnKLEeRoyWMP5h8+605MhXKElQ
TUZMVoxVYOquZuJxpvwyLBVBsmAuN7O1lG4iRLpXHfcK01/0bh0xGIybSO2ZswFJWQItKOZHPhsC
uvk/qJ/2aI7S1TQ4S853tBT+ll3mzPtPFWnahJB65LmwJogqlfGaUWtraOLg47nwFTJ530r6YBIT
Nk/GDA3wiYUJ5sBWyVQ04dEJZHetP3T6qxDnvKjaFQ1UzIAgYp4r9cQEKH8l5031QeoFadSTGYCi
esaAmrKF2TXySWJ5zpegDR9a3m0YIqT6Q0fWs6xNEC8/cDmkbty4yHYN8aRUJKbaQ+Yi7jBp4b14
e4t6xtF00I9CeaIHjCqOvg4HApw09i6I1pn9hieEO7r5FtkG0Oexm+v01pYpQ5FqJhfxhzf9zxRd
GW0WzsRJlu6Ovk1WoD3oVov5X5kXf/5xItWZC1mi6nvm/nGmLWVtWRRQux3yPhQsVSO2FYH8Ao4X
3skL8zHVm8axma3ckd4GOwT8egD8BHjxIoPmRYtq6bOlrvNkC/Yr+HyZwPJxPPMlm6Ct0LBJVjhc
PLgaXb/tcUw7xbQHim2N8SvmxsRiWvcX7EUcJ8m6vOLR6n7jA004ypJk2DF2/eCbZH6b5C4PCOcy
oagHproV91+4E8iR15e+t0bP7IOb+hw1/ekZS941Pp5ohrLrZHh2eoSXS7qLYjMwTuR1yJ9oA/Cf
VoVNI7rUEGEJQWPpy7z0yB0R4gRTmPgCF5wD8+BPFfI6rthnSyfJ33m1ZaZI+bEKh3stfookVzAX
Coqlwu3FboVVZ+AK8/e4Y2zUEahNijms0Nq7K+9wRMf5DsMTVBExuSu1m64TP1qAVwj35KV2qxmL
Q4XBrdNtP4E7IP/9zM5e8wXcakyWAZ9Ad/gIi/amYSibLjcmeKcfH2VPGaJ0048SV+Tk/HiErCcx
W8v07qIdYHqWl2a1Y7N6JzBa4lFdMLBlPYw6TXHkYX4Y7wT/EJGLKOnNJUNpawyPj6MyFOh815Ov
o11DBV8IT89N0BlGr3SZIUnRoYF09KSozpzknxiQVimD/t/m0CgeJMHKr8y8qj4RclZ6pjZPosnF
++F1UgAqIonzjjPpqgU3ZEfkiBtT/pAQAJd6idjmXxrHLhLlR72Lf2kl6u4gzdY1BxBMGGQAvxAz
aJ22JK3AJ15XxuKT2R/fqdZ/XsJ1Q2HLCzwHOIMUTv0RDB7JR6jsCyxBLUwk4D77IjwU+TLrnOBA
lkUvsUq/A0BQX163qqT3lJNFDfUVGgt+2i90RJK/8p3h0PxLgVKGl75GhmrkDEyDEzKK7iZvqONq
usyZQx/5cUR3VFewxQgzgG24CZJDRtFx8k9qtDE+HtzBXeqmN9g9+uACozg/jB2cCQ/QIwS7CwZz
MrvwPSy6cT67ZKijbOEuBB5JtMSUCE9BP5UUuQqzVyZ79ZQo+1aju9HuuajraO5dgswqeet0x2dI
tQ68RV/cwpJKZAFwZjh39UJHFUu5cTHpKz4/o7hgZ4Z8DIfW+IfEoHjFeGFnbGJ3dXeq0cNBLE++
9faknFNywQeEwojMWP5OtSsCUAYxo7ZgyT92hJewvM2RTk8/HPM5717eesYiFffNbF4Va0XfJfCu
yFRnbLlQ4cmCbQLe360ZwbMt7hxIMgXrEB7yTngV8o/xJgklMNe+TSvbQ6ONmVEtCZwdTvoKeuiJ
9SWymW8G5kQzuJNx9eETRXMGJgdY0H9bs314ocZAYIMXZxlw1zOUt6NFvVEADhB6NYHSTvgh/sgo
+LwyEZXfB83H2+xX8p7Zsai/WAxBb7rW8SUuf5IU5gt9RuYAv2DHCSjGksdVObJExuxAVqtCb3Ca
ZUuqSBYb7Zskg4v4rC2Ebap4R9fB4cXCgxPLTj3Mevv/qhdbLt3hlVUo3EQHETdgcnCLXePOEjdj
7MlQkh1GrBPZ+BDNI0j4ue/jaZd+DcIA9sCdfhl7RqpLfcVn+sGGuQ8Qb5E417OUQ8mEzuIoNADM
nnFjZ3v5iYwfPr90JC5Bzv99xgfPQAt4auL4B5I2p74GQ4jzYPwLz2xv/f9SueTPF858+J6ET60C
2gPiXJ0eBCMONyv4YzEtUn1xwGx9RwT6jyPvHdjNgtUj9IjJABFE9jSih78nIBUngULi3GYkx1qf
br4HbMLwriq/Jjqf2P+wlFkRlOtzu3p96nrQQEvpu0Z5CZrzylbDlhH+RbOYGZyLzTo+qeImJVYU
Ds6vfgy6O5dRRMVRlK6Cn3eAQzjdTnY8ovWFH1s/Eu8k4Se1YnQw7BxC+kuFLHibrBs/a5xRA+Lf
jLaBEotBZXgbR6RI1FKvwmBPZuF/SoBNv7SKxb4zLE07V3YhwM/hV6fS7JxqxF7i5AIWw7XYWN0S
rMtvBmmQhT/VK44ib/Yn4CE02Uj9qMrPB28rl1I8u0nZv4/21NFldOOhl6zos5RO2pAtP9C/2QHq
wimGLN+0MAl4e0j1iUkB/oc8WltL3b9e5CrL1qZ+zRBokxz6ki+GuNaZEgkf0Pd2T24g17eH8kLx
tp+cBUTmBDKWNvGvlawkP5pf0slnDzXO9fGYmwcl/pP198iTKh6Qjrv+1fOtggQuuAyLFY8+gJQ/
eDq/RNQYX/5pOqx+MwvJCAxjyEeYiAtW/GhuVHpsUiwKjoV1hvqzvCSM0XQ2ONEj5jcmrC1b6v56
RLrywESGE4jMhxVVCmF829mKXz8Annf+pKs0/JI5vA4SbABbDF3SYMmqd8FBYTUi2iHIdmls5TfG
oXQZC3QQUXgQFiXEmHhxJdypD9aYjVvXJEv0487yN9Sohig1H6v4ehbM1ZW/81UoqNeic/LhZUg3
mb7byGmq/rJHrh6TwGlQaQygPNfVg4UCKTdOxq4qXBHMPNsizcE5nx0aYTtTps+9bA6Ch9l3oV8M
hKnnXPjDRjgsg0cagQ0bFGeE9AgJfN+d9SUzFP1BO6ayXnx0zbmQTpXqjPoymyQDlXjzK3ZqFkFP
9I5MsiM3Vh8Mt3IrZRp+CkGHchFvGH9SIqvyAj3jFPwKb8ewhWbnI7BWbkyLQJPmMxf4ssau5qKU
DtOgQtuA63IG9up0NhFO68Jtnwwyv0ULOoxsyxYaQPVdw9uyeVIv/WeR/OC/lsCIwahrbFQ3xka4
83gJJ5pKqP6TQL9cymeRKBnNMu8I277bbbllR60ZF37tJl76qMannT6O2as0XGHVtEyIyd9i/zXP
7ryuxGi1bOkg/DEwXTV3debOQpvtVGOzyrSqxknOwZ7J68xAc+8YGCpX2ZcKEZGt0Cm7cQUWNcHC
6Co59kcUnHhbyK/AqB9yS0DPcr9zKAEHxP6af8KZF4iLEeMxvdnfCQlqP9rZs1NLCxRKEbgEPkdL
YyX8IQYgT01kSofokSnQHM0tvW9usIClrqBsxQOZrPrqWkFoeFJNL4fj8CTMRnVZLzJaJwGptLVr
RTgZOqYW8GW2U77N4phjjITx5vCVzYXNNMA+AMlka45J9Wms5NDBSmB0bOhWgQ02XaPYgCC+JrnB
+Ku3PkOq7JefL2e9ZrORa9wepz1fJH63xuJikUULwT55Xc2p39JI88fGgNYUq/B4pn9ZyztDZyP1
Is+zcRW3SuDZHyOIa7SmTnZjbqgg67X48O12Ve3JOjBmtkYT165Yv1Cv/fEByhxIpNBChiEjZD50
SyVyGVX4wAqRkS04RR6FGy1K0IxLL39AJW0G3ifkeQiGt122MK9I2vU3ggthjdUyV3+bM1GeV826
D0e2ntqlf5Ahdp7k+IBa+NFYQPI5K6haOAtCJ8FM0C6BKprrZPGBPcJAsvvRbdM8l2BIDihOKHTb
DTQ5hjtAywOJSECy5tpirRHaFkRHYTWBlrudjpK+6OhXnj5TwRYpGE8S2jUdwWN7gI8qp091QuHB
cYn3Kg9cugPRKfe/VY+X61Sh/VcpiaYjhY2RAU9WO6jkyPE95EuKCyrn9hhFM1wxk4bUKtt9FbNU
o+yZTRdqdRujg0kFK71NIkugbFcLAr5Zv4X+dgTHwsiA0Uoz9DazMsZ4jXrhD02y+DlKtHgDuORO
YsEvkQ6d9kiCNVM2fBVdfEz8RddM/KxXEP9DwSN9aAL5AVHylaajaeQE8usWQPFK6ZzXoNHrR8Zc
iN9o0zIPhofEPzkpu82vXFt9wt8UewS/ZT4AOmboKC1wMl912j8Yms1OK5zO3ILYw2kFPwrbkgLV
8STjjk5OUr8D1UvENioAhDW6gsiaPOIFjo6x2fizdc+TDAQ1BOh2wE6cOpsiv6CJaqAIoIslTZHP
veyO+DFr6V/KRp0NKqoPLC/U/Eejs5MTMG9trWSb6hydKv1Io6FNppJqJ86HL4W9/zESbPE6zmkL
H6AyynEu8ShUpt12e8wMbI54PebyYdLgM13y7eBX66GortPxH/89UzYDq8OIte6tkj7M5WR5zYnX
CcIek0QG4tXv4Ab4fimYyZPprG5PbleeffnivajAKvOUMpIcXizB2kuBIPknkjAlMwSQ3bE4aM2E
9PfQvpj/UAQN41L/Aa+xAQm+xGoX/ZJRBavMd8jHLmDwqMj5bb6BdhWShfSdVKSpv+GnsBBE/eTv
o/rOZcGhKZdkn6BDhREcnIMYsTyYvJtPsIjx6qT5xFKB9TUiH17YcOa4brjm6QIUt6yWgfCgRsKa
n0+KAqqL+OGbrtLfsuE7JrQLoYA4OjKCfszbjDIZFnHQdiAC3GSv5Ps2weFvITH6ZmZxQ3KiOh+7
+haoqA1wn91of4SjqT27iZUUX2qkByfGBtRXKeXE50TnXwJWO9btIW1es+jYvIsHt0ipoMfVNgj+
GukqTsb3LyXAOE1NisTBNW1/vqIwYPdZ/srop3eausIw7reLVwvMYb7HhoAqnnW25DbyssUjEC35
uXNL3YwPtgtma9O2+ZZmcY4s23/V9Fs0AyR2tQBHhr3DQZ0vbhMsFKeUadY1PRanO9Y11VjL5RqK
0vZz9hHKgqDEzomcATVz8JPc0Mnswtod+c1aW4Fj5M3bLQalXEbQmF4KTGM9+ScyCSOCgy6WjaQK
/gnwG63szZDsjnn3LjB2n3dgBT6AhbkCHd1OSCZd9NfODruHlh3p1r/QQM3qNRx64YS2oDMfykDU
5bm5c7Xpygr3b7T2VySBeBfvg7OgB2dKyhhzM6wSCpu0WwHYPaT9F9xjs56VK63eGjsUdoK26dCK
0KxXjBRdfF3GsIw95xNvEBNzI4H1lvfxeB7YfS0nwLrgzG6p8Uo1NzedRrso/Qo9TV3B4X9NZ2xy
T51eXwnc99bsNiW8G94KtaJGYFPkZMPKM9Zo+KWdMPCb2Hhx6iU7jgbFONgrRihgeTZmus79d9+t
Izx4wkm6ZYt743oPao0wPv/3SaOu6g1GkS5ha7M92RqA/CJqlx17cKdVbLKqd2iVp50HOCPfQpLZ
AMCOl4Nnh6Y72/BKsSQ7wYypV9gAOCjT1ia1EWAg9PWT8EXqKh08DzQA891QAAM7d0h9fmY/MANI
nNLV5WxZgClVYFI6HtQj9oebhK1NSFFQzxkXy9UhUZ2icKvyEit7GUIfrkvq04aBoEFm8UIUAQE6
H0zThtMkG8aGZu6QPxYNsLVICbVwxByXt03B1B7rHg9fcGPUMRl2fhX8nhJqaGrXjH0a8Gh1pza/
s897ZDMWb9qa/89iXR+R6NWKFa3ZNMyWH7ivcxpjbJnKyjeuKHk0EkiVYyYxvnBaUGygLUOcWOQe
E8CA4vi/mOqBFS477WHRnIVkyQkKBiqbvBR5/whExkXzzhYnF2SNZuVjA4H7JMeO8XuLnmXOCWtw
8oX/8mypqfuovRK7G4E8AnY1bFKmYKAkXAmmjGpV8gNPF54ZfsQpf+/AfuI/4Dz3O2ntIcHIk6vT
QxyAa/kJQ6c2FiK3KbWbo+Un7UAoEYIqf/lV5xed+Sz0HoAzRPSK+RIia7XQ3RYFkE4E4zzn58A5
8WH072D/oolibmL2Ay09uU5HzP1Ad1g83z8/FJCE7GnamVA9jXBmBupge+7xvuNnJo+AU4hXqTMP
wBNmfPsxfmn+Qv1Ha16y6Uz/KbETIeumde2xmhcP1qUtZJsHOT8dkrMpwmkiyFIEcxPpxmva/u24
ANsJAosxqz/xNxYRzrp4k2P0g6lxywiuEO6UTDOFJ4YiSC7WH8pO3j3XklWXtMfQEpuF+jZeGaOj
Q0dA8/iD40oI//EWoDwrHF24soAUGTjGIV/DunMBNH++03/gGTWG6nK6jcC1MYl0gUlxPUKyVh19
/s7e0tQHwiIG+DJng5XdJ+Nb8v4wuyIyJHljqEVWhphLVpcs33c53PSVz3pIm75m5cqQMsSN5Zn2
QFvBXlu2hz2R6Gaxr/bx07eQrEDzz1axeh3/QBNB3KFGNeZs4VGx+hbxIZONEPBJgWlV4Z+TbzMH
laxic4mpy0+x9ReErzls6QQrfCduDdBQWHJoPoN94GEF5GdbiMDnfj1iq6F2N1iMYptdASVL0C9z
b6NVB7a/pnrUb0Z/GUpLUM9VzrFxQMyoKifpyeoIiOpMRK/o+HcZds1e/+v+tbsI3Uy3Z8bcNg6d
Om6ejbFgCJNiDPfMdYO1Z8mlwZCgqjcfz/Ko0PQYBOwJ2Q0j6xStkDnwXDBPq1jrROeIObLYor7e
+8j5ueSIyWg9KwXIGj46BvCVDyst/lOYG/yPpPNYclTbgugXEYHwTIWVkPdVE6JMFwgjPAK+/i3u
G17TXUZwzjaZK52KPZAA7opIsRfhTqgEx0PK6S4rvOQM9vgFIhWTuY4RtOM3/BaFB0a6enzoiZMg
An8qPoBLuEOLQIKJohyIi0k50Pp/uvCj1QELf/nw5sMHsEz1W6D/O+hYCDGtkTT8+iLEUO8IsiRQ
qZj/IT4CdsGOiGpZeqNfKr/qeG0yYKCwpMQ3ju1wET7E+KOlTtfWLUsNmCACW5F5tZg9Wvy2sRSU
GJbT4RY7L0+fyv1ruLzMDX5XvsK8dJmKUxh+hFS6FKxKfwAaWsZrkuXq64SbWmNdhSuVXT08pwwR
ibprIAhElFUDfV4LwsaWoCm+Q1iVoMJaakkJAUkhbnoWTaG+LXRq7/baYNEJscEAcn0R4Z1AQW9v
febJ0JfaS/nUVyOsfBawykaJv+vxy3ih3zGCt+lnr/uLVycixuAhwOIbA7NxO8RTonZaDF8Sl71i
fBfP0yQ46uSz6GqY2PPAFtQ56OxfxZ80nAUoRWiEWbpBoIMHZTCHqf0B51H62ej+unV4yNTCeX+I
lNjYe4jkgvjzwrPGLCQlZ/DK+ITWgoU/Wrl8S5unCo/XcGLkwDPCGMl4/hgfqeGgHECvN8X7LEPN
gfxKXpmnBS+/aT1pg533IQmDBUnomDzuJ6x4ABzPfEzUPo2rncFkowi/gLo8IjIkQSz80NATd6ye
A+pgIbT678IKLywlUg+hEtlCBnmstO94FnBncuB/QYOiuG5oKqSLVNvRZXCwa7de/+bjWr6RBi4H
HnmbopdVKAtlxSb5YJBXA1qMb/4lDa7uiy7KR8Rb4Tb5eknrStroOTGi4sCtfUx1QgEX/9r6OzL3
kozp5SLw62wIaXofE8lhmkbRimbPSk4ihhtKytQ10yVMelTpfHeMZLUnR68traTzRlMcPkWB/h/k
5ESG3RY6MBozLQxIgqHD4AmjkOMH5OfDYxsRMjN+/xINzPNpbvjueAy2GIpMBnk5aYmkr4Px1RwR
8x+h6b89ie4r5e2qX0hoUZfggFs/fw1xB9gE+bkk+5AkoUc7+R+TiogMitpvVaYqa8hO/KRzmM9/
YKtACmogbL8C5CXQ0qKL0eVY+LM+hPNqy3Qk9ZWjxGyF5fQ/ZXQpieKdmtsqcLWVvtYajz+H9YPM
CZ+mH0ktXHEnD9DvIG2wYDPXABBXcB1ergTbAOvMb+ZxxgRZ5mdG8KTmupvEXRLeQDDNY+gpsa03
VQmeEAOac4H512UOoH9UCkR0phZD/kGLCzUMxow9nUeaqWWXb6crXfgfJqADm3p+jwbWOYjezaf4
dgvNM1GZ5eZxvON5tvyo8SB9bAXFeTMirFP4qlZ+a2DuMDoCpoziKV4L+pybXCD8QR6AEUFlwEWi
Yt5beDoojrRvdQZzmKwmTJc4lp6pubGOGNdEtsXCg2ztNatdoWNvP1fWjBLouqu5xrFyytTymoFL
V1bxVcEIQ+wKjhYmLyNlqacrLsYHfIy0ZxuDlCkmMpZIVsOm3A1UtacmouOjyY03XOgMQea+PF2L
lgHN6m2rtHa8CvnOYKNxhS1D8VCCZtSAAv+QhlYSs9TJawogloMxoyF08MSk5MgJhlUju2bx8STX
LOrc6hsStLkST/oDKTzKKjvCe+zLF52xoHXsKIB24jdXgFYiPiJIj4TqHnf8hRlUFv0ZsavFd0Td
2jyBMvgOKdxyepk1K9YY3s7CnijC/KR1+I8pJFLBkboNuoH6qAiECN+LaLn4Vq6ovDKENb0bEl7U
UjY7L8nvOzdO9lJ6e09eS0ec24sfTBXTw6h/pmJfDXuZiKXlQEKkZD13wHIpt0AdQ3FbiTc272QB
f9n4HCLINN94LGD617RKPgBHhVAm6o2BnpN7vkaw8XInZP1vthhYGA75HwthWkpezPEklozAzOZD
bK9InImsQUszWCWpxlgHlpVK0IezqPe0OvwVcrEh8rDUDmTZ4e2xq8RnAIggkkqY95YpHEIJLCVc
sVy+5gmOy77GNOS9CGz1eL/DE2OowfUNllGkZipOeGU2kULa+c1epB/YwqUJcMeSswnuXV6+yZAU
nowvUYMhAqYw5nKuAvhi7/V7XQ/nOgLTPlt/INPfnogYoP6T/mCjONeytQJUkdGCG311xZ1QOASw
CdK74beh1pG+mFciFoFLYvS3Bb2Yfsz+zSl0R6kJgBHyOUNgSHkLtCbgpxKet1G6xqpdcv9Su5LE
q7+PdJsCUFbkYSgHfI42mZEEp2bUrat+rSnXEZ0MPPh3dzYaeyT/xyeZsdwuWE46RnPglzYGvAbN
HYyChA2VdTPOxXzLdOqpWIh90cwG8RYN5wb3KPtI5Idwb3RCkR39Zvi+9K2dMOzMdAO+dJuRQ7N8
Hctt5Zr/tMlFcxF/aUtI/6tssYJHOHsHKWdcZLQbrnrZKm/qUQYZZiPdGTdIwEACkM9CK2XVW7ib
W2Y+zFHQoKHJAO1hksSIyhW5gE0TGkV2zfxH7r9ThYA9XiQ8tZC81qgvmZ/CkuQfOWqqQFS90OqC
JhBo3xAuKy6mZGos+sLSnf51FSglotuXzDPb1k7vSAUJUp9wbJ4E6KL2q/rKtdUkfkqdxxfKNY+/
P6H7QVCGuKHYU4ziPjKuDPVslDxPorQQq1iV8z5G7DuWJL0bG/laQkzdRPqppxQI59FRziaFkQT2
TiXZNH0AEoBxNEzmUJyDBCvJp/bLQh9CkXB5baHLsGzAPLsGFmyQWOxXmDU+x2LNjkQ91+URQW91
pwGm1m/x5gvL17b8nLb5T8mpu9gy6hJJovxbXHmGgAud/+gb0IpTZU6TD6iAOTpL90r18ru2hbvz
JHsPRThkKg5rUhanI7/QMnHIJHtz6OcPYVW1AfMbzI8aiOWazSO0Psf8yNCFeCYNLxMOBqWUz6rA
I4/63mZt8kJV3UrUT367K40AFJDNx14xHU3osFBLLCZ9qea4sQ6MD2NyMh0z3JQk0XBGN7mlbHBm
Cxf4nvhlkhSf7KxvohFCSzOPrFBUTqYFDcC0RKacT8A4s1a4phSAfE5fX5PlEncsl8hllnlAgLEK
dt5eItbzJOCAVtkzLcwxlalI2GRPZQNeSo8wv/LP76hnIFbD9gCE0mu7WQt3zoFfPNcqVsM/2BEG
1wWXClXBSPYqhbywdgQPgtDsq8LmCi+Js2RrdjYNV4EEofx6wSYhJsqJt9I9YVS0V99MZB6FzG9D
nYdaSHi4LrSDKFmpbGvVMYtZFlvo64p5gBZIfvGRQ71rtnJ+1gf+1IFnj+PwXUHiR6HNpckPy6kH
67nIji+yaakF9A+LEcbwIfpqeU22uFLG0uaYpoo3mZe8d1KQ0edV10nfLN4fk4JE60YQBCcy05Fn
epF25UNbkxysDQ5lkyRvoWUanyaj1dYbtY8YYyCNOjdlgD209ti6Ezs3PHD2PadtNe4TY9/iztcI
MWbN040rVuxoq6FtMmg6yNl3J69E8DbS9393/9Ct0IbhANzCUQCG02sofeh82B2SCV3Fm1EmileE
FoUIf5CXa5ovVnuQbSymbv+RT5a7XamBj2A5g7GeYilyWfyU+V4mQHSLE/JvIlJgjZBElfnEFlAk
8FIAQ0aQfeUYNe4LrmcWdCSm4G0gTvga7eRsU6IVQ2WpU6RseerL6vPNgH3WdaiErnySiYf5bLAP
8AoKZqEU4z6WxJRcUfJ48pXhoJuMBCxvDFgcShjKV7m7jOg1kCAw4+CWpCAiNrnb19WVyzbNGQpx
dgBqp71Pad9ntUk9uMIQ4dBHcPU5yKDutDU/d/fNb4WYZY3hCQrkiDDPtQiaBz0KDgW2CCiaGb+X
Ll/MPAyzCzY0g5pblKef5U/8yTH2TFyGF+YhZEof8WeQKq1qgKw4cRhwWDPdcKnfIEeOrJ7sOFCP
HG9ZdeBD80u20aW7QI6AdZqYI4ZoDOdRFgULMVC0C7X88CgH6A4eXXSGQ/2htQcOwOf7KtO9umC5
qnFj/tJ1VyrxTvwWkcSdX8CWAo799pMt4kr4xaBBl87YF3pjPn7SwWhMTps1OT+IOBTRm5jCpZTt
zCh65SSOq6II2g2iGZ1xdMG3WFwWCzsqdySNLvJPA8OijQdFTyBO0omMbvO0qBjj5zUX7gI20HkB
gzdR+xYoe4Y7XyLFJveVqU5EI2MRktzlP3K5F5EgflHTMbLEusBdtQhCsAgmdXfLzOf8js8TcNFE
94TurEhUHoGCtJMCB2k42xE8fIf8n/FeNmj7GnZCIFPUgak5d7SD1QlZtTydVJAPmWe8yBg8vcLa
r8qGOetvyOMkwtDQt68XqxuG18zTElZTfAxLBAyx5kWihwxIAIpJ+M8/EQjh7flVv5Dl4YROVjJs
gnH31Jk3UWkYts4dBqYx+qwTzJ9LmmHz5Zd0J9jDdCtq10zWdyAxZ00fGSXjSvWGv7gjpW+ZLD9g
xSyxgOexI447mtbhr9hoP2WMO+Y2jEFESkNWz84Uvg+1BvpvqY9X5LXVdhI42NDahrzbS4XJmJxs
lAW0l2MSe6/WUTnkFsh1yQtSn1eq0R6FhyD90/VvM/56oXfypwsT0Sn6ZIo5MHjtdu/Um8xjlwYY
0jCLTbWXI5RDLyxT3/FOcBnqYBFmadN5NEYr4t9da/NjZAKU+O2fmnsNptgr0ADwNBkDroXdKmST
eWbrpslOZ2qs6Y5GKDMlW0esyfvHK15Xcu5Q3kgRokvMnG0gGMchCJnhQW8WesBCS6QepXRl6AWq
gb24kX9lr5WCgiHUNm36gsgdsA0yeoRutAHoEFJnmNX5tBoIqJfimRw3FkyYGXUmPaGPoH9iOzmv
/ZUZQFGPG7H4UkZPWvHVFhR7CzaYTCRX7J2v0w7lYBOsYtxRbvtb9shg190Q2mL5i8suRctybv6o
8BVKjNuzCPq5/kf8Ae5G2peccemSbgkdIEF/aeTDCCi2T86Ll88PbDw9sgY1JCGOxnueW6K27sVH
BF7ghaHIidVgpEpt5S8CMmtQiQAy5WvIrlk2Ti/BrkaPa5ieeRtLDshriSSA8qKFnxqr11C8jbB+
38aXNrhTziDnp4WMkV/M6mfRXUfDe5p4YsGJNQ9yxlUdrzkj0RnjyaRhJPaRVd1z1bb/NPPWpB7z
ydHp/sRPo1mW7+O07+1v/b4ImmjYJ1Q0dw27JNjN7JhH64b2XBa/mmSXuVqxyc7kBiFyxpLS7RbD
rej2s0YnYe2nfPC58ZyI0bq4xu5C4WPYNEeByyQ64LWh1aMmvoy3FjVuSQZUx33ESo8IMYM/xnvR
38f4KgxzyMpzxa77yTBTgAG01+cldYIUNCbM4ashlJhG6a25svjdqx7DVYEcLXWFtjGCet/u2orQ
0l2Guk6NP5ThWBPmW1icVcO90k0WZDjw/Exd5QpoMi/3pGj91O5K9KelB+MDZXrtyHdUS8ysIIvi
DUa8dS1kylTOfw1a2H6kk5Dnijdfx9lVjoOsx5uWXdBBVaxP+F4Ag7w+63pfzrHHcDf3bUz3ijQ5
bV0R1Ge/KbjViQ4I12Fqp//+yf6ifBgNsuIlBsUBA3TpJszJG1/GP66zB+n6a4kyjmZC0Fdm/tEa
e7n4TL+RnugG2npLjw/1sBNHqyFWbyeRrFPvW/2XPGFG71X1A/+D2zohFTKYIdJ58FYeVflDkFAB
G6L/aQYysxmOZCoI+UO0Qzj/rwlPU7JOUEi3JgmoAXwVohLr7xrKjHJOai9NSSPlErXF6I+zNz02
HpkJuumrdI/y+kk1jbCH8g7pC1tyW7+i5ufJLPlQa2b50WwS9YzqMIpkcq0XSBubb0j5XKPLctql
xKcBY/hhSJMXuypmxS56dXIdJW8QN2RPaswrnocYiqPkxuleVYF/sdbcGisgb9USEUmuHIzic6g3
SL/+kG4mDHYy7cFk7ymsfob1E8sBCVkhGTYW1A4kLMWmRZ+b7AiY1LnR4lWG8a5et3gp1R3WzYwc
TgQ0SbVNWv813JNmC9Ehxh2iLvk3pTbYJVFhtUNLPf1iliV8SuH8ZSpDD3qvyXxbHPV0tjHYJRkH
EJ255FOxZe7NQD2HnaruXx4FcO+wi0Nfgncmoso9SKxJOXhp0VRA38g5bIJ7hXQWW6FmKDyko2+3
YhDwH9UyAl6DQRzmxst614zSLJN9MeyztDOXLEM4JJ4Xxi71lgIypv9VRDyZbme4bXehwo0WxEVX
tgE962lY9ePZbJTmX9j/yLjJmGoSdYZ1SsiZ3BJcTZZK4mVpYODme7JjSX5ZkbDJ2Db0mrOQBo/h
OgQOvurOMUJiCJCC37HcavLt/McGJgTfGT+pxHXWLHZNt66jIxN+HBjAM8JwjYOwVVxGyq8SjMd8
FcO36UkM6Cx9Wo3TjjxAJioP0neEIjAIZpj28h9Rge+L0lyIxkPNTA3FBOyK5kMnPpR2EYhlKQVv
Y60yOGVtCNmO+UHpszvKz/RGjB/k1MlSLEmQXvrPBe7/YQF2lguUkFjrJRJ54OmoPvFZGpcQpzW9
OgJj1kjxMSpXFN7SCTNrl86QQwtrtrrti5Pe7Ss2WhP0ro7PMc237EKwaCvd30K5kw+QnivzqAAr
Lv8RTpFhXYzU7dD//+9D7DA0HyTAkOwyvIDSn8zFb8T0LcdYqiVHI/f7p5cQnrT6jISNWnyy8hsY
whDORHFekQNCMkiccmYiIJp19oEgrCZUgpTW1AeYCov2gERKZ+aT8TD89oYTcs6rwg3Yb6meu/5Q
ZC/nRS6QdCoAKH0siu+UQVlVPthW078anxKQhQpeC1QYttw8zVK8H1iChQHF32RT8KJzVVcy8Vvx
Cv6FOCA7IwISDVGrVTj4g4q65U5CuR76uM9MFZz0V/IZf8ajxyyV/7OQIWtQZsd4ffOKlT/yCp66
HK0p33rRHd79T6sc3u1uQpUBW2yAiATBF7LQitb7zSyqAMGMFA0s4vTXA1pM488nlLAlDWzQi8Rh
nNLBbcE0RTFbDLINpZMGibrVd6nxL1aX9GR6tmJuUMro0zxN/p7QH3VMWVS2HBqyN/wafbTit8CH
LoEVfVcO2KntSN9cS1zg1BBD+1sseieFjqgAVT80tFgtbIbfRviSv5rXdmaWGvof5vx6btyvb/9P
t1PFzemEALQQa7gzRZtDXf/Qo+tr5rWtW6b3w6fAq7ao1KUu/uEXsSV0JhtVWM0P/5uQZRc3Y6pt
ZbIqMBXgenl/Z9GK/+8ocrtBk/WV2OKD6RzBdNnnpcj86+Or2nJ66e02nFYFa3cd1o2TqufsTYyX
uamZn8AsHT1muKgnss2r897MaI2VKK/L/Mo0eoA4D8LskOp2rf4AdCHIKL8TkzrYA8KNmCWjCwID
V3pOcZzA3eiSe/I8pXDyzDPF8nPhURun3bVZrLNxp2EICj91Fc8fDZFD8Glu5zAN6mP++qvC+2zT
m6MNBMPn5B0CM93UIOzoPApiLoRzDPlDVImA0P0w3g6bgqHNGMQqQwQn/nju5HBdNwsqdS8RDyTK
Mz6VEGcDfsxsPf/qX1f8A9MT6dWxL481sGl5J+aM78DqMid7W0Su0oFnm+K9EUUCHZSTURxyAmTk
E8NoduSVvI/ydD2bGti7pS1YgkIhI5GYLMaBgAJsNqIJtV9s5eq2I5HIoVzotVPx8gYNP4RVUaVz
+EUOjvk9KouaVRIkDsLQURESx4Deo+tdbVcZKaoXnj7sGKgDO2TyuA82cb8NtYsGzocxZX/Unzdc
xk/7r6kJ30TTopATyGkLQpUWfseMrlNXnPvoYWHoFSiZEHzYOqNn+rrk0bQodq3OZ64NXpGgE4qv
+DJJ/2Tx1qFvZq2Fp39FLGJa/mjg9SKGDr374isVcOtmBFnf2fg0XuhC0OUw3Nj6aAyhBIawb06A
s/l4eZGyAODWYfqVPovXTQgi7Cot2tguIFJBFxHpLBlE5DOEl1z3yaaDZC/Dz5R4Sbdtqcm6nXCI
S/fMaEO6cyNp8EnOUFL0kAbIUpf24iyI9o0jxqjwtNvQskXknmL5SCVLIwkP6zy5seWv+T6PzD9N
WgFQPytG24W6nnCTt9ZEMlu7W+gOYxXkHgkwFgWLxQsygrKN/3XTpiIAHpMzIVqhDadHwiS2YeZl
7CbNqmSHCxecBGp5Owe+O5zgKmMLYrg/6Ts1OgPjTfvb9ETth5HFZTjy/EFnPJ5FqIOiB2qHuCqh
WS8WdPkPwefXGXPPTjh4Qgcyi/xGRbRPyGBIbohWUtAvWGORJiMmQjHAsivav6wQrx5y2Yy5u4Cu
Frk7nExWYccBIQ6VZB7uxmlrXDM2+NLeOI3iKRu3Lw/3FISrFZxP9pqKzzxJo62EdYTCuMUbjDiJ
epWlpvQDuQ5+L10ClGx+PxgjIo+XeNB9KFfAymnq4G73LtZGYU22izccW6pvq77hXju8f/lFd0GF
TAEEhfojqBvOQiwvXW+LVrrrnMmYZ25knrJJPkqfwx5KYjxnOIHMCrIrituc2yG1Fdo3aDkGmWrG
fzj1Tf+Fv55PG87JmfDRA2bg6IFhTjmzsGtQY+B13LIPbLMzU/11/AxYkYSAe8ANiHMsF4M2ujFI
D7ScRDNsJ3TcwAR/SOzWdhmKKDwiF0O6hJ52HFR0/o+eCvF5G8BuDV6v2m1NiiBynJ6Mee5Q9NxU
phUjc5LCXSpqXs/CxQhUpl6pOzIscKLqkU0Aa5Zbi7QvqDar6cx7YUbXWNtwmMCupE/M6bM/arZU
8llCmf0CI+mnLtvUqbU12RtcQniIs43dAYP2mqWdGX49oZnAcnSJfp7fiITAL29Q/inhnXStwq0F
vrsjgiukQJWDKqRCoCEeM4k8dAfbPMPOXF0tnr9PHi+W1Mp/SGsjRrcEzAL1yOvFXY6PWSWV55NI
v0/BNn0S/VjzCtPME2HgikI7fvrk6b6BgZSu8t1eecuYrsbqPN4cyAXYsY8cIW/nbZBca3vLVYmn
38qRmM0a51q0hpYJhaVH6yQLXv908DowiK9wCyOXk3EQmKyx7G+WrCdk6/kFj94wdwjIyMksB3yF
XhX47zvgnMdiTSAx4BnAfDDOITog7LCC+CC98PUTL8L3iNfDNo0AXTLbqMxvK5fQ7e67Tj3eYUaD
us0enigezh7U/qTdkvT8Ozsj0Mg9sw33ARxTcauxv1v/9Sw9iiX9XvYIrZfsGr6sB681X6WqAwom
aquzwltslfZ0eO552PL91N+VLYaDBTYLTCtG5QxfDcl00/KPiF2iFme6/fsMSHLF75jlQlE6TN07
f3GQjmDNlNF5E9PBuHmIwXB76Z5ZxpJ75D9GJAoqRsDinVRIxp80FKiadaJ5qfDsAsPLv/xbCbCd
LPPL6Jrrg/o1E/6JRGSMXNpQClOk747UQIqynvMn5BUowrOPnFnojpcAZAEwwWS5Gba/iQOSiJE6
cXFkP0BEZAD7dqN8zy4A1FXkjMWNko2Fq2BDkRTRkKFnJWCDVFE+OXu28dOXXXA6wMS58Kyl4UFC
JMZCiRHDrE532KUCpuR5pAlgswsbuNIQQFicEdrw26lr6G3M5P0mD2gA9FX+PS9zGQuyuLeFD2RT
5OllXqys0T/rtdusGmMboeTUybVc1+zn4OKgAX9DSSJ7g3nxTuw5yV0DW5B+SA8Lwxa8eLDVrwGB
GicTO/zYJc+dN0twiTaWkj07Qe39DwuIoO04qHUwicdZ00l7WHF/tylDrkv2rweHZbj0mHy7JoPq
7IlXOIAPRCh7nPtyecgYh35B6WgYtS9nRwfVIUqOxX49H9KrQodKDKdmmTWr7PI2d8i6of68TD+m
hy8Pye/Q+vq0e8rrVvnNosDgqKr3M0lmuTBcNnG6uwi0G+c+hDQiFqlAMOm93ekez5jAftP9PXPv
tdIfHalyzGMNv09gxdjI7FqdeGe7ndadH/6LGfopFiuYqXYyRnzIFDVHsaJT3HH78Av8MzEBIWWu
tiELodaVxJXyhQ5sLwjXksq05IjCqkaAH85uT/NshPiYkLIL5qsBgVKzY/CEaMOLfxYAR2m1lnHv
iezYwD2m/hMEnIn8Ygfi14y+XjKuV0J9lhrqlz+mJyVyeAo4zgZ2qWyXqTLa507IX/aCclFhhR6w
rAbxp39wvLCe4EkMt4C3ZywQweZcfw/CazFWs3/lQ4bGNYLTdSFKNV9lz3pWJsYpttPBzr8qYRO2
p6xxCJiE6KsQxvzilV0tkEedpicsH0bpuwojt3IWk6C6muMmrTaLcbs4MThnufZgk5Pg0e9vJRuc
gjOpgdHsgdtZJFvcfrLx0UE5QwG2zx5PZmXLBh0GsD22KyQkUaJ/9kF/L3FqE4VHmpvIqtkaB49x
6EXQoXfZ6sRTY3FFvsNtSc3nmKAfcgEALLk0Dd1JideoIVjrLEEVBvoCLFJCISGj7sf//sIaOsl+
GdBfmLhej6ihF+kH+Kuh9pipQm3bdi6r+RZ1snDLKz7cu1zznS/Vb1E+N/+SMxq4/FqguC791HR6
jcUng+D16xJJa55UPsOqdI03aavXkoNL9k0KjWlN1UWkhC8NKz284Eec0oeROG21To3DpED4YqlS
e4zxenUTVW7z3gJzxlKAA/5J/T2sm9bGyy3iumEkdOqF/ftGFLKEjG/BXI8OrUjXMd7HsHXnRoDL
nhw/hYgueswN7nHBTbl48SYg4ep/F9QRC0cuWPn8pMD4sodBykai+xEyBYL1uMkjwqJpk1RjZWzj
zgN0LtQ0PQg7InKKPelohq6kHhvqVCriHR4qWKDE8SK/W9bfSboV4wMDFg3t2cEE5XrSwwBZYCaQ
fFt3+WHReAytlsa4roYVUh26EIMMjTr6hOZ3ULK7ynZigFt4YYTGmDyBjCffDfmM1C8sNsYHb0dM
uQa/RV54Oq79FslV+BNF7Ot4ut+8iWwwKvQItAxfC/T+a4Ep1Pun/as0n9zJEjHkrWO+hTH1VAPn
ry70WOjUZufiYKn/ON4HK9xjdX1fF/0VA1KM4CsmELwBQ8akbyRcdzkYrk403ndfOcTgaoeOUs9Y
BH0bFMp5KlYqZaaf/0sXgtMOvU3dndhj+TnwvDwdxuyiiS4Es7E9ovfJNkydFJ2AK+RGb9YUU/Fv
wKaSbjie1BDBwV5EyA5CiIzg7EsNH+PwUKBrw4aFdcWe/bCarThXSTmIzxtoP1wEI2NIAm1oMLTN
BIgxY59bd39CfxuQQYnfBbhXAsb52V9Wl9NSMdrQT3W7U8Ce4vzkAVF3xviITNRAlDEVIeptoOKv
m+uC6E/vDmyJFLyPoEu1v0I469WlR6XhlvlD5nvBswgFwcn/haxhX77yMevFBrRtLO9COFTVFsiD
oB/5XJEAiIuHyehfIzwGcZOyaqprWH6Rfyamh06zEt5sfl0POHHRcYSv1wYdXHL1/jqveM4Z3m35
Q2W6X0hOMRcU0Rowxsheral36qNYDAi6NCaXyu/Iubrw0sWxKG9zyqRffTE2xuCkmKKrcnctGGcw
kCUVjaDvkWA/cUt6YvFTpXeNjdL4F50md+SvGD5LYwU4LoLbHI84GfGUjAGbITh+EHJ5OacHjHSo
9ikJCaLgpNWvGqaI4J2UJqLWfqAIZ+k1RMhmslXJsKCA15axxQNCKW4DPc602FCK9wN/G7KGHeUT
JgCGMCHgjZiaETo8Ww3kSlyyBNrRdrW78KRMpzyqSM36EJD0ztDc4ReZNJNFM/1O37ensh9YsgFC
wEfC/zJyVooEGGxE2haVgwwNKUhtuMQVNXZBp5qxcYt5TGSJikxiwdHuUTtykjA3oRFcXAeklknw
AhkffSQkFJI8pOHF/FCkr4rONwFDv57Wop2uWqYQxCzZ7YlGgTKE7NXUhQz/TqB8oXdZoyNFPbHs
vGE1WuKx4dACwAuYvvcRW4yO5NXjgUqDB4UqP/8a39jeQpr7iQLXVfjN9BHLNf7eJ9Uzy/hdQdrD
qya4dlZ13kWh4px9MAEQKqLHD5o2x5XZ9eKscFm8APtiYArLcyuD/cXqRrrb8JPwWaKyioAIAivx
CvHUCn9vpLUFrD4EDKf3d/lUSU+xqlmusFWJSOKWZm/I2umBf6NkavA6zfR+3OUXPuEKJWsW/dPf
MEGSneZkPbmkS9CWowi0S7OV50WiIBn39DeDI59jDlmGFFqgS9Y4flOdosJ79v8k82PBOhNEU70J
/81cN185afnB/I2T0tbQMlInDImOhmM1x3mFF63hBsOtuqjYDGG4R8JVUee1KHNoNnXkuYnuksKO
fBna6qaLbGPPSADXeuEyQ2LXkrXgHK0EzT3VIsM6HMdAG9m4TOmPmTCVfK8YuwVCfLBLE52FkyNQ
oPARiQl7onKq58hw60nkgmIZj/QQ5Va8m4COiKuWzzsM2EeJJ4wFk7KjmL0zEtND5G8+3x9kL0j7
frhnydqtBDr2Zs9WBXV8p7GItgmd/OESgriOqz6OrXvr1LcEf8fJrOnmLV6Ht0rulyVHW6yOWNK5
dvtTiiAGH5w74olH6JlbeX18HuiYmNVrU+Y0v8x0SabHNXhSqDlYKZnnHCygr2Ay0+kKPPmiOagz
DN0dR78AA8BPWSIu2KPvYsdRlH59VC1MoiFLFIA4cfbbLRzT4P2eoTkgyKohqJhsISIoOGKwyaDS
Ow8sZh3jgdqJe5oBItpkHoyp2KIZJp6B+AOf7+c9r2jQJYNuGz6BfGM1D//R4ZnUYplFIaAYHxhM
iztRpCxgOpttkh/KnFmcGnU0B1QuwUeCnXpKtqj53YO62U4PCWmPlWWCU6EL23fEEIBX8VBQeehX
yojBU9EsHZanJC6vX3z1PYa1RjmBccrk1eITB37OQRZ/c7G9E1LQ7OybHfvCuLN+GetjgcQB2Q7o
/xeaL/t1b2b+ULrjoKmLfXfitp0udYNd1IsCyQo37fAjPXdw13cQFNlEobS7D4tbfKEumgXCj3gF
ElYr72BLwtc/kwfTWEoa25Igwc5WeQomhvfK+IieBHgWWEW+mm5bMmwxMSa13JxLVScQPmd9DYXM
hn+kihvddPvOKhoo9hZmtSJ0kWODP2bURHABK9rXhgZRcEkK3r0/GyQxHBPKlrW2oH2KfHUU4JhL
0i0OU0Sk5mDjAY+BsnvDTTUeHS3lWG553/r+W2/JPcefRjQyD2Xq4x3AvtC/r3yV7mSaZ5PQjnYr
AW3poW7yNybA5ir00elfAbI8UwPsBBr+TkVfiW+Mfo6AruRHz+a8GAo9/BhvkMcLXo+loG2HDgvn
RcZ32Cx/sDPA6WPcpOc+tfeciPrcGDoQFzPAl6Y6MoEemPGoO0ZK7aeOO/ieKgh0XQHP6V9z4Nkf
bc5dp2SdZJG9MSIOEzYgWqR1f2vzNeoqHlgmHG9oO7Tty+e3FqMHXM5if6wn0Kp5ppFB0IsuzjRr
Me9LHh5Ghcp4j5Gpnjw9XTUHZlCYXUQP6kCyYxzHMJQDQ2VyJfhzKMd44rlnus3W/kC/zFAE/OI8
n8ZAC9wE3QYD77HkMeT/0UCW1mwi/x0JOHz3t1E/ogLR2F1hYY9hehzJDYM0aM0QTIo/hawA5NXm
AbI97bEc/6gFA/p5Mptd+bZGNCuUBzYmeXr9p/OW9yZleYkFkcHUTUFvLa9R9IbW+970/+PozJZT
x7Z0/URESELtLRJIiN6AgXWjsI2tvu/19Pkp41Scqlq1cyXG0pxj/O0RObfXvpMgInL8QFYk6uJ+
50evLiBFchdXthCfug4v4gkP4YREUCfhtP8z+pUDxWNSstnTTszQkx3a5DUjzeDtnOYBmAvKpHX+
GoZDSEs7Krv+MyOUGqulx7RHOwBpQto2NG5A1zsyfwCSeHeuc+ZQuxGlI4c8j3ZLWgqIPDFaaxbW
EYVrbZftp4LqARlvapWLOakaGCTYIpFlkJhBptZsoK2ysye5wW1Js8KGTJzIdyfpqL2UF5nHzVE6
cpaSqXLRBjd/5DteIupHIcKRXsskFYhm5C4/abuQnMyE4MxVyP7ghCLMRNcKKzf3rvcHS3xhGIG5
MN7MMtGBgKf4uPRdeinq+ipId6whFCeTcAnZgLa+1q6l8k+Qtka0XpACA0ILVwRFoaK0+R6i7/IB
igeNSaDDYFMlW/xWFO/cJ0zGXxpc7kp5ebADvYOafaB0GMwwugGRPKAjseisJMI3LBSBfXXK5myH
AS3GN19s+YgJZsHEgYpvE+CuiaIdfMmA4Z+piDqc5ECKaOBe6e2MzOULar3TCphjwHA6EVl3RUq6
WT75UXnaoWPnsQRTRZ9vZek7mD+KVQCPmIYsgkKB9PI9zgwGZA3bGZBBu0l+sYjwytQ7SDLkQmrt
zHVWvEajy/ymvMDe6cIBTPPIQrGhKxWAVwJKhe4PkJtwzhJM9UqQbXW4ImRJrsGENxQfwEb6kRrq
os/I5ITYBHdiBZVAQHwy/1Fkzf4TIhJAeo1isyRyHgXETD4Ag3kesbK2GNkghIawo8wZfHlUKIHb
kEsrOcDxsGv+6LRkeEi28Cd8BNSrcD8e4dsw60Jz7T2DzoE1uuMlpLo1//feZNWnb5oYZmqndfII
NbrozM7mLcFGx+bnplcR+LY9L1ta7WEQTAIJ8ToJyr+pu3HPLmiMJ9MA5SAapR7FGhF6loJup2ev
6hB849RIH82rscgjnaMozT52VMxODLvVrlDOxfhMfMQp2IFeGbFw1Vrm8MFaaWEc+J0gDLhIjN8M
dwEhqih5+dGPM79+NVzNjimlpsPmBPFfBU7m0su0E9dUwzef4VPgVcOO81AWvxlL0WIXLXAE/o7Z
lgc9GW4eMzzsSdZvfekOxCurB/T9WvNi0kcAP58c8pZ/lUIHDOgkEgFeq6ZzoPQgc0i/+wFEb/FC
kIo9vo3OSRbbASFIeWCGDHA90aZNMfROeKDpijctLMr4WQAJNnd9fMc8kWsfAX/0kh8TZWEJHg/a
MfADqd8Js2Iy2T4DMSz+rkGGmLQY9tc0RbJnyjzQ/eR4xkUrEbpAnmG5+s39va7MabFEtaTjHwoC
nkYdpFBGbK20mxS1WrRk46KNVJB3GbrQhFTUSSfRHvZNDP+EWF7Xi5dW/+tTsidoerV5Imk3Tcna
hVveZotPGSysTW7VcAsLR82NlTSc9dL1AgI1VBhep0YQnS5lk2qZLq82TUxSL2G26jk5dL9LPstE
dQwtWaSiVFoJLQeaMlCVfIGUFp+xYDViRGkwo1GwLQxCInfpSfBepdFt2+LZXmOrvErEEyL2LfGP
xgjv9YY/easVU86Iy+KBVjqWcSHCLZHsz2W08F0ECNl4K5D6x1we8bsceUCxD/LECYCReNmKoF6p
gFiBt1ebnRidCaqwAmOfJyfjM0QETrbRcMAAG0hb7TdvHosBORDKhVG5q0gacihlkYzKbj5BuKKH
+J2qX6H/TzFoUrom8/6tu+ou73jHxteAERIz5UbaKejGl8id+eg8FGG9ugsouSrM24VkgJLTU01s
n9o2gCaAIWTHZRhqc3ktJjsVtCwOatZpygc8juAn7kXevWVPpzAvnxb1+wXU0fyPeLNhr8Y8iP9P
4Gcv80NhmARFoQI6ksBxnRlgfT0djAXX9XjI9YPEf0ya/pLClIgt7fAVaAOvIT9pQSBFTH2At7yO
7QPGKPANtAzc2wLUgbxgmeAu2RYfHsUgPrnwaxYMDwvERCAURYt9dI9pk5zOnemfwyeeqaWOD4G8
OLj27lsc7sFHChC6JWhCt8mBjHLXr/6NzHpfnr8r/bM8X7dLay7nKo/o9hWs6x1G79TjAnAV5MTC
oQ/saU3qGFlvMJr/uMKG+reNuZg5sxqCDHVeVbANyWbVSTzc1gPvKH8+NhKpabi9zSUxxsqHeiLU
NcjIucVp36xrICgh+UeASk7eLMmtkuUv7suRMyK+065Bb+ANixXSOGFhLcPK8nZ+S4vcD8tBWBBj
QK1eMxyY+KS0BzkQ0J0QY8cvMM8vBbUHA47UTLlU5MMxgJnKAg0OJ7Aq4d1/i0gCdQJnyOH08Yli
MMYqlRMTsRE4NalcdvlEiLbjI84mJ9hgWqZGS9Ud/VSycxCDovHeuP5v17/b9lUSKMogg1iPmALD
7mCOHZ4KYoQla/icZbKgQRb26yU4s0fRQf2YkCKQCm1lZjK62b9UmflvAskUbR6kgvbEsU3UwPT7
o/yBE6YQyuNGZpHVv6V/s4M2O+Xl3P6CQpGUhgXcK1iNf6i3yy/ivTCUix8GffQSDbicA8C6WAoR
qEB9QVRwKbASr6VvpDbSUcGDwLklXIRGWyE6wS7SzMYMyfgRNjxjERqbawToOxK+vAouxGLMoI4l
NX/cKQqOG4tJzmD9MJU3f1yuo3W4/JIfyi9CsuRfuKnEXYiWhFOF3R3EU7thDuZ/GH57xekdrCml
cW72ubJBV0GpK6d341MzL9VHKLKrKhN5xBBHbzN7R4iRaJZP4J2KDrFx6fw/aA2Z8S/aUceIwsLR
vrip2e2xY2E8ZKIKgwOsyriulpy9kAbGVVO3TxRUWIt4jhsDQJoNj9OOgoaIRYaRXUNSa8u3moNr
x7rxEL2Nspe/QvpsEMCvOHnNgfcwZhcBoVuQEyNvRGLhgNWIQDcQ2OPP38ow72gTok2zp7IxawRH
8EnoI71AehBckHV0IO3S+CZXjwKOIDmo/ixdHKWvXKCdEriBt4usJt8R+0t87fpXOH5KI8HyVvoj
70vGoPwdOIIOOTAL02nikN8sVwQwR/oAw08yWXVWhFMrDJuO5iLLmwY+GLzPbmRd1l6J5EhP1fEU
O9H35ZXz3D+RuPONyjeySDqhpmF+fH74/3JH/1ZkF/0HY/BKv1fjHLYOiouOgsGbC2Ezz1EQhSuW
acGll+RppaRjDC4iP3YY7ZMcLT3nSSV9by1/wx0QbKX9iX86jZCAt8MH7udyzVGOF/wQ8zqiVMCJ
M7rYdFK+be2G9YngkHGc9+I/hVS/2lGuaJU5jx0eC9SBBLBm2IB9wqKvPKm0/rxz8YcruVXgX0At
o5OwC7LPYJiHVn4CPFUBFz9DOV/4B8WwNtnrbBy49bYLb6vjRseMelxY/AiIafrvpt/yS7nEMIO9
GQzsDxFS4q0gwNMnyx1KIWl6BQQukfu2S7ODeI8c8qvn2K5wtheq0LjYKaRjvdgnnM6H/0k1Hmbm
qZLnYi7NwlXDQ6WndqvsBlhYYptozH4OOLBsLJKdv9E+cbCjbjCFj95EVshq439SX5AuT2AvLAPq
kf8Lxkvqgm6ItVhwBzP1yZgmdDYgy4VtGFeZhrHJnlvi9FNG2C68jgx/Mv6QtMxhp057VgE2Y6pc
oju9pY4GwA5CCoWoJ0/1CPk2gPQwtvY2O7dfMO24XQQGR6SDxzO3JuXcfyYghX34YosgnqWDhBo/
yhrP79WT7h3BXD1PkPeVk3vETExcn3DrO1v7nfvaAaQluvX44CCOPdJD/3eB9SXVLmp9rFW8uefY
uwiIjP4hrUdhDV/KRqAjKT12TMBgo9yOYIUOCwkbLsIjH4aOjVgjfopl8AjNpZeNK8BOoqsjwGMn
KsdRdzE3xjJqVrCPhv49VCrbTH4QDq69l6c03BLmS1mPfkOFiWdgpljP/epvecZyBi5O6l1GewEH
NCCpSAMu26PSnEga7h0KiwhI0eINuYUS2XPXql5zlKP4ravdlZyD7uSrBxrkUwwS+pF3rCb8l00P
YfKH+P9KEwr7LLZrcjTDIyfq+AH4MfO86MsW50q3RhjkA+HMUrWvSFCkuWLFfQqJ1b+xHWuodF7o
IUAN4gdiHMpPNoJ4ZMxZvHjR2szx8x9q99JvWG6CMBAS3VhepGqXp89xROMd3WjsldMnXjfeMu6M
Fr09UvAFK/CqaZ142hKpSSrzdRT2Hl9et8aMoIFjYlzignwuqn8eYoY6vgiFXeB7G1w0skDYFz4C
omCSB6nr5R7aVAf+FGekyxKRf4cWd6T64U97FJ+kXfir2WGefKCEALfGs+Zx+7RnGSUIeF9y4DfK
a0oalcG+tHBk9YaACfCFqBaOPH6b6ENbh6gOmcO0/8T1J/b2APf7QnIDBM7eZ91f/ZYof1TH4YZT
piapJ+pus8thtIlVBMWoZ89d9JvNfmeuQ38LAMsez3/xAUGrQ6gLswDa3P6FJ0LK6h3xk6iWlTPd
jEg8kvts14WhwYaZLxDKYd5GpLVChQmQQ0ijuOGYsXlsw/pBIFC/Ux2es8Q0zvWOct1B5dlLfmfQ
QNwo3YWcSnTovcNajFyzJmX0o32w0RTxJ2GPfSutHHTLilWjdcGdrIHZRZe6YMMXaFpkwiUsfONd
UOh1eJVOWAlWeGKbZI0o3+3ZLt5I/PjuXhWvFKicDzCQtVb7PW+HlLg92fRdwExqW8cHZ/qc7xiD
GzAO/HYHjqDrEgYanYwQ3Qh65VTwdEw9pLa+EUIHLp+brxdMBxMrlT6IJmwhsPP0gKATAXsG4rMm
Ds9p+Nf98/gPL948gxwoE9wUpAgkLpNRTcP5HpEmFmlGYV78TUSCfUFbGC1MXJ0wErhu37x3WuAs
e1df35HmcHpy7/rpLY+wrzIkuum0fy8SaFnWR34oJC9wW63bOyXzJ3X3iNxNzMEK6CuOI4Sn/Qvl
y7TcYaMth7dBvM8xvpKvqcRHJPko+Xgdi0O8KcF7vsBbxPZkxDtkPCWZTTr6AtohHIsrOAcG4bwv
Nx7mtPIKPYaaN0EVbstEf98RY3CJ7SJbpGi4uLdI5CucE6W9iM96/9mzpmntP0pIGY+8I1s+Gh91
jY8tzs8KaRUHxiPPFxlgbgbvE2B7paGT4QXTkfa7C32n11uYnMWWU4HPXz/YRg2PfA5kaTuexhjV
OF85/8bEBkVb+H88x7F4pzc1fXNL5iy3x6VmZ4OtpfRKOaPNW4w1FgleNUePS9IJLw8uLhjImW/g
AFqqZ/A3lOcky47NJUVUqWAt+eXP2+ww4BQzTAqCi/mYWr6Ua+gfjLnrhaWPbQ2l7gZJAsisyD+F
aA069Qc5wEHQNjXIPC24kEwrgr5BBzhLiQfJu3cSvstvPk7/rSz+ONBYYJHoQf2yCFr6k0zf4aK5
HWIiIshWQuZ0xq8GVGwBO2wxYVAmo/2M62g/0WBPwirp+xKVfZyMWB2UpSvcKnvqbSTbS6b54RDc
id5ebjuG+RuPqiSfcu+l8+savRunbBy5Su/WMAacOVPxgU07WxKn2F8Y0RfqeonUJWawNY19LR8U
dNfkJue0XXnxhUuGUJgi+B15MDMzvvKaF6Rm/Q0zO5d/sCyqYG9o3P3ncnEkmG92waPRjH/mamSy
hPH2pN8qICmbwED76+98c2JlzQ8ZCg6Lz81shdQGTd6IQWhF5QROpDs/RwnP/+J9hX9FboyYS9hp
SAEIl4LwoUxRMCk0zd2chD16cgnW7/GxihPLSB29pt5B6MhZsSsQSFaPeLGLcYtSysmJX8UQJf1v
UuxnwB0ZH4e7/JWxfi4GTOPYb+UF+R4OG+IrEw8J8jwyeUFzedj91Ja1fzO8nfk37UssPmr9UtbH
fJYCdevlX4LkYQOEK+4VtKzfXbHP7vR3iUBP7beEUzL+zIkDgEs1a0IyAU26r6a+M0MBGcZPETaA
TGV8ZfMPte6Zkyg5tHmdB1jPmkQjNXc9aassZ6enXm2Evl0pPz67Sj+akg3OXdNMQPnyxuNR+eM/
QS0Z6q7L0iCt4i4TJXGK9uTONuiOWcTYknByadJbJys4obshMkjNcItFQnzDIQw0KzkI1ZVqL08+
9ZigNot8v4xJJgWyUqkK/DaGF4m5NBnKJ04t/pYmT1eKigRNc8kk8HBy94c4vRUEn1KXpBTIRkiX
0FFG7VUUKji33yV0kjD8jdkzJKWUuAe+xnHfVTBphJIwEweTKZKaoFuC9kdwEOkKsrwmXAj2Br/+
WNkE1hLNYrrgQwLeTEKUSjdHItZZtbF9RBOpD6tMXY2MTKgH+EF4MaBnqXjiodfWaHObYVuSyB3a
JYb70oo5CnpLN2iCOwoBNPtx+fsGGeaA5ALtLr20DWHIKSShet7Fw84UBhBzIVA6RZjf0Yq2kgNb
ceeEpa+fAlWAsa7RP44fnG7axGiDKPGP94FtZJMcCnGfF65P6dmuYN8q3Hz6mcO0gxdrZLvtSFr4
/37D9BJccvVQV/zb/WtXsKqQDXMUlw/WPA1bujffT5SQEL9Ihdny6g+/Ewz8m4yBSD6SDULwQNM7
3e8UXBmnaCaLqvvchxy5aAaC8t8gH7PlFejbwMnLqXUiQSAihxsLp+pimEjlbd8ey8LN4nXIJO3M
tI7DDg9/VDsiOfmICsgI0ffGp0fZfWzxDbeGxZXjLXaZYsmqTTRotiRKCVURGp27KnxzxmJKqIUb
94K0Qz+MRZBzdW5DVI4MBBTnJQeuBm92YnCHMF7zxrIx/M5d2ytjwhlsiW+0VQTkEPexpPlDpNrB
bOszlv5um5FVjTZxRQooeBKUB1YaQK9nsL4ElA+syJ819XWeP7iCokOaPZvffPyNS7eAaAA5RoP+
QExAtCO5sWq3gc/SkLBi9Odaw+FAElI7f4uHZD0+Ep3QwNdSJ/9plyO+0i+dtGunD8J+d5K8bao7
3iZmXICb2G7uszKdbbHGK/zCz1L4sM1zLVFm1swK+oWUDylWCPqbP718FB7hVdjFEwiU6hTjjSiF
DO/wIYAf9qc3f3WMMZEJhSaqERKUPb0ZbOO2IB+Lna3nvu9+heYBsDYhUgp+458cbTWr6vKLzjX6
2zhWsW38zsn+G6Z9ztJl+IOhHiIGXyCofPVF8GfrQu0pk42v0OGLxQ5nIy1B+tXjM6KQhudGWeUG
Zhp71J0S+RUYkAoz7xb88sbGLPTnAhHVKsHA5sY4tXaj/r81oyaqYQZB23BjnI32BWOqawd8n+r0
LccXfoqILrs5e45wwe5DyfaIj3U0YuS95pTu4ooxRxohv7g4NY0QQDO7Y0eogTsQOW9UjzdqXWs2
HxEHavYT3BmWrthl6KbhI/5jS5UKq863anKDVxXOgNI1Gauk8xkRcQdWgMUw2vwxf+Sjo/DGa5tW
xsJ79HDuEQ3/j5A1Vkg6aDFHwIAAyuzgqgCYs9ThZxMWL/5ZRPlcn0VmLXQz8o4Z6A4RVdRPkfTf
fYhrnlSZ8j67XToVyEQyf3WAwOj2Kh8Wzp0W+8eeG6PA0go0La874cRXHjcPmLRAhaG4LUoNfmFe
9SfEPA56jKbdk6ut0Sx4pEJsYWvjKjjO2eCc3QtqpI5exODKo7wjur/cFT2/catcOpw2w1a5l+BY
CfUld5XmkeQfa3H5AENhQQGrre5Kv8UBbmP2wlTNeZRuzMaeQNPDTYdJ0wqvGULBbLI7RJGkyoJt
IqQDUiDOnlKHgxj/Quj1u6biFkSOx5wsnBL6XpIvHiDEb7PAGFL1txkPvF+NtIXi5FcB7VIyVHvN
I20eXbwTYGLSQ66cmAeqcJaYEL5wGoezSmEcTAMMR6sBJr6Kpd3exK/+JPOXoEbadEepOpRURqyZ
NqWt+oPi4EjzAwIUbHzTZ2AAcnjXVjbraQf2Hy0JAiEHb+2dBryAJAeTM9g+sT+3i1PQ7ZFyej8c
9IvyDshXpZx8bj7QvmUnAytgsK4EJ3zzsrPfUaJ1TU+tzGiBmXfOHW4wGckwaQSz11uPJERGO3i2
EhEKlR6oTWPDZglToq2QmnxcZnqYF5bXlKTRLYmkNF+QZEyChEz1pYNoThcIALjMCDhgBqsNS2J2
GEUw5elNjGczF22kxj9qL/p3op3hE5iNQNtq/raVkX+AGS545gJ6ePoD3gt2AWDo0kRdE3y0ZHBz
pwfkdDIdckRSbAP1O+sQLIY2gVOBixciVLdLZgcXnpJX9G9ZfPH4cY+zZeki6jhLloeV/+7WnW6K
E4J3dAwH5FO81NKwYUbVn/mNMTXI7Ibljf5HahqRfF3VH6F2IuDD0Oo05O/nsnUM0cV2VEK2MysD
gBPSZkX1XpNukzJnt6TsCawM5xx6djz7sJm+JbQrgssV6kasoL/rw4ZsUr7xbM4qdUhyI5esk/BJ
bhlUh3VVf7eG21u8dqgHdb4yw9TyM2vQxGPwzACRLm238ihP5jnRcUuL1jg8mmI3S5eSdXcpPkgn
8dTv4pOUqLw5tOmGGNauJbgY9ftccJh8if+SCgx35b1LPE3kJA6E6ZBZguxo+ihGJ61om3xrdr5n
cFKOAlCkthlQ51U8dmsBQhALT0mu6LqhzzJhZaLKb87oa1nedCecNtO4zn8G6hUV2GQuDxMVFG6a
RYrky8KyZsHdo7I2kFjR+0vRFBplQoaqz1w4Kn9wNIxeAYq0a22sjL/lgAASUQ/zG97EGd5FEpyv
AeoHZV7oEQV0ImkjZNaa4qw6WpeEOPILH9eUPAbfaFMZ62PNJogI7oJUq4oeIJzQM8DB81IDRWJA
5WEAFCRWRltjsZw4hfp1pJnGG2Unf6BhoRa5BNcyMgQySpDyc6MP+N9nf0pGTMZf19g4lDysAhwx
89G/C2me5hJKNrBbDP45HxY6muDM5xStLt0c8bNrCBSCgSMTHZdacCVrrYmsJDxScEsRLkxK0nEf
K+YoWJpy5OIRky8c8whkuKG7S8DIElh3/0y818LmvhW++0udIs3BkzFjYXwraX5g4ND+wLeAtYgQ
5lJHL9EMa2aesDEttoSR8CTkE6vkbqTfMV4t4rYG3mP4rFnOQv5oMaC3c+brkex1xWl8l6+qI1kC
dJcsTgt5DwoTYgioWwqwGPK6P0YSkk3+ANKQNFIaS/qVS1BY3dpcjAnh6iHlcZuL9kIJJwtOPq0h
Svn1CiJqpE+oo7KCtiQbw+Y3T6NiBplFhgTUsA1HrXRb1nKuppB7erKl6jPrj2Flik8qu+BFmzea
WJLo0bN3goloHkJ4qayrHhJGt2iJTmFonjhBdPXpT4igT4R5GhGJ6SxgJDz1P0uifrXaThY/PF/B
gku8RzkHPDgB40zLoyp+MW/q4pccnErMBvptIuoCRHkpgUoN5AlLGBXQZMYpd/f0MaeZBb95DuSn
/IsiQgQOOnEDncxpleJt4F3z/XkIpMx3qaHnwsPNfQTrXZT3P1ak8EpU9HzzLMWnxg7KIulH8Hks
k5VExBZQQbJEKNtxsFN/0Ms3jyzh5EcT6P/mb+sH7ofiY4jeOWujSlJ0OfAKMhWOl7n2nBLzEy3N
qb8vJpd/jrAwcbw08TksnTC7xOGrz50pDK2KSAzF+4xolRp3Pe88cLBn8Wy3+ESZ8hBjSUzNZMmt
Ed8Y6tkgTA1dBU+oqF4zhWYJtG/4cIie0/dFvMPWpRVfyMtKzU4jVDHJLY35hbToGk9ljQltdOPF
y4B5Fv0/BfBKpcvrHyEJwx+51qBGVXdKYF8SuP4ARaWv3GvyBPIByQwAwwwn6jTPxJaXzWw4oB+A
EQtKFTw87cKNbdepScBg5nLQoSgr9+Mus8MTOTwhgQSJ67/9M34dzLgzJ19yDj0QkSR2Qxjaukfn
vOFtZRopN8KsLoMuLraRv6UrqZldx3BFEAcpPiqb+BuG8OvYc4Q9OpKNmEtnIKc6hpwVZ344JAgS
+Rc3pT+Ru+dorYX5Ekg9N7H/gYsTo8G/aUjWRYzuDmgBx7guuDnl2WATc9tAPLPhVHJsCjCXEi5p
R4dxfWIKw5J+r8nZntPU74Hzv2x74i9rSRFnHt8XmT0t3e5vEc5Vp9r0j3JwxHcqnLRJQMEXmiEC
IoBE6+/6IVNNAAK1J4J6+l9tTFsZwhsT5u7s7bCfL6xyB/ROaUZFroTJ3bBEKo3HgFVvO279eks/
roamluEfeGtRkPdcWQsy7ezqMH2x1Ee7NL3oMEvlJibIeJgb+po7DR3RZQhclyqZfD+iYjYB4pD2
Nuqr9/eSR6YyJm6IhyZ0SxBzzrS/nOeb1uItm1q+WWDbpTXZzD6ZW3mf/wfTy288mvGhVy/wqH/8
vLJx6q/JBVmE8UFUCwIyydvK4s8Mg22SOW/hi45IAvvUEAP0XFCuf8A5BBc2VTZAiHagxdbCPst7
sMA2y2rG+0wZgU8cDr/c2kWyv3TrPXuIV22L+Z3g0fJLJBqUsRKZvGzxF1ajy4hCtAetbZo52MuQ
braS2tSfdtzF53Jm+8WvZeDQOqm5RNkOmg2COCvfCGw5qU1s1v2ZK09Ob7ysOWJQB5BE1x1RdqtL
LfzQ8EacD22JEuWX6gO+DKt743Ctp8VWmXCSM51/gGG2t26iRYNljVAN9C+9A5V985S33Lmo4WJk
LJ7GMfZ/DsmoOH7Pv5R09Y1fXdo38dtYsn7ZmLBQD+tIp8MbP6XNucnNv1MtA1ZT/ampzK438whS
mlX5V960S1Fv0hva2t7YgsNuALf1Y7aww+VWO2PF1AtcKCiQfPlbxQSxzcttT6wMJYspuDF39CPi
O1RsXhFOJflb2nFEzdGNKpcjnd8t4gJJ/5AQ1+s/UjLrgVYkEXhLCuSy1cv7YcqWfwTNwd1BFFJ8
WHykQFA1op8jxy/iHjP49CFT/XXbIyslq8BB9YKYsafEYiPfWHL2Ge4uw4K9AYsH++1VOztob/KQ
FgEwN4RPuAHlILeqX+BQn7MTUbxKhNXOvTuKv6EJE/TeW1jx01NOYrAVSRRkHafWHA/HLBno9oX+
EzpC6lbvmhpcK0cXtvwIgw3pDXJzzMUvmISqf0keeC6EGBZUaxaNs9MLK0FGgegiAiVBNi2seHNl
d482BrtlXL+0z7hzy9Z9CcmmYdYqPwT1kENtrUC45Omz+zDoptrwLRUHH9TGjG+6vmLZCMAzZt2Z
5CAJzEYyzMywxOB+ydxWd7nL5db1SRzhw5skOdvkxiR8bnmnClaQX2VhXyTb2gOigwnfNiMb6YpH
fZUiHieUjCQ6QGty+daL0PQQjcryN8tSfYUABzrCnMxTTQzsiQKg+AfMIH5lR/k5VgctJG7NLY6t
+MiRmk19sopws6NHXi+L32yanWx0lYrrGnNrEhBhcb/r32KHpKGnVsnS0JiNd4zcOO87NI/yloB2
ZtGTTo/eNiGO9Ctk6gnETyPYIaZAjcZXsSlvQ3/iH+ESVbfJwSvcMb1I+dMY3TrYZwmqTKf65waz
cFvezoVVmRX+ISARPiqrsygs2NGRjG92pfRXyPEBV+RJ+r6W8l1ObkS0zDGCaxkn0paKl+DN470Q
LUBcoHrBe6byM8P8zdhBmxy/9YyBnNRfbmiIoPgYnmCAwv4YAe4B2nCIq2yqe5AL3g3CVOaubLii
Eu2BudzyN6EN9wgjJbQ326FpEz74xJ55QYgEzjqdM7gszN7RmTscvM+4Ud+jf4QWPRQiwHY+7WHS
kdFNB7bGQuYTIbGBPz7kwXdDYUk4WDq4EsfVOH6O3gaJt7z4UlOzO3IgbSh3vc9DxuIPPX2hmZHy
ApgNNDbAdWW25dpgUiLEmtkNHSl3o7H4DFmOpDU/RNJ/pNODARvaLlIeMDmBg5XO2yFeNBXJnsrz
gGpMQ6LgJJId4TZnIhCOY06cCz8rSEI7o9Mo/AW2L5Po2gXTWPCPw4ZfsHGuqJ7h7i+6F0H3xvnq
JBe3VOlr2/MhcdYoa46o+EkVgxKfe4JZcK20xJr9IkUDj0al0/s7WtuJOS63QgnWRMMoYjqcGwZy
4Djdc/tUrvSQchdoPYTjIxZdnlcbA0eWFXqvxndISGCM4f+BhlDpco7ADi2ROIF8cQn0c4/gB0A+
ZwZI3fpGOk1OOUhvTQbLm1sXp6V3LbRnpNVr2kGiOY/uIch/Sn9f5POcMZec/sVeZzWYKOPyovB+
Q2wr5RKU9Nj2u3K4hqzUZFSvJWpB4w5cbelOwWXyTy2vAPs+Ms/0J2JGElOkkeSqdS4GKn4SkZ4z
+j2ZhLJ//DbJKVjy1IDlEiQZ4/NCohbkps8pg+JfPEMIJtpWxc7a9W5ZzmFYpCdXWDNZFQ1Yp/SU
EgitaPO33VVfOqgXemG+J5CSYfGpFk6xpGojdKjkDLn68BGRl0cmJrONik/wdzGvLhj5MDwBk5cP
pT0ARZKOgpJF4pir3Kr4MNRj03yqEGxhu5W4fRdmlH5X93z5zQX1Ecr2hApWJh5gy0TlIUKsjR9N
PBj5H6wvk+xnUxKY3TN7NgkXN2os1tj2QT1e0+2x1ho0iRh/hkzcO2gBFmbhXx7sGaUIfGHFn/A1
YCBcZcducW5TUySOyiKbF3CQAvMewzpymALHprRPwl/oD0DCyBFymuMW36qG9TZib5FNSZinXsGn
C+kzJAOme2YckmqzZYZEB/IlHvL0NpD7Sn8Q/FyyWCPrxFGI8mPYqmChwc73d6hCGeUxgCmuIJ/i
7kx+P9HrwXCJIIGM6Qnf35hBvh6/hdzCVoGrojiQKwsbFd0i5I6UP/Bh1sUtLk0kkwfyvWC+s+iY
5pQ/ofAgvZrb3ulRFwyrmjo+5BKoMy/z3Pk2xjNaHib+rtyOhsX+HRDrm/O72RjgOS6LeaRtvSOs
srem+V2/xd8ETL8WZFdj6ciIvgLIlDUTKUMqkQx9x/2ocB9WAOrPEFgMIgEuW71nkS1/EL5wzVOb
A5eMrjBfxw4W1vg+1y77L1JERwPeV1tRpkIqasrDu25JpQagXTpq72J86jun7w6hcvYJOkiV8zJz
s47Asx+JLaVBotHQZUp+fQoNgIaO+ecgTXa4m/b1YIEwKqSEb4pmjVduehJ2gzIeyOKUA/r+qHZg
4mJ4LcqrdwvmnDizNE66tNcX7sTehoTFrZN78QmGg625Ik6WNtfwEQcfNecGxitnPo1toli9R8WR
TU7vdOtlSD9+jKPhUfVlVpV1KspLmlqdePbJfZiD8vna0/qKOwz4zk0/kS56k9uxoIEkNTc/eEEA
FiYTPKcqcDtqBgxkq8WJGExjuBYRTKlJ2o4kH7KFo5bQbMcs+pzFAPt35J0KwulTO6GWMztSojHw
Pq5RAJI7uSSQAnvWhfivbo8kQEOOfe9Z3K4TDiFCxOLdYvjkRGWBrncD+xv2NiW5TJzkiFZX3beY
W+FFP0zGe7mv7f5u6Jv+N14vkGMSmQYx+oRVEiSHpBQCVgTzSVQvjgIqVakw8aWnxuSza0vSL1b1
JRCJ7m3nL+yDnuYluiMCRUfMR6ZYX0Kn2AQ/i8oWM8KeN71/aYoV2ZDipvnOrgVt5ggANlz65Vq+
yCG/SuDYcw5gc8PMRrinNT3AlGPz9F2lZtt8TFSWUcm0IR2DOoPSRGmK36G1CbZGVyDQxExw6Qp0
3Vte+i+VGA1bjmx98ROACjaPpbwt5Uf868Ol/VN2hPvieVmLIJdAT9cU/y4OK/kujbdxaeNOs0bu
MiK1UXQSO3rPaAoy7JLsq/Wc7KBZUm9J9fc4ORM9cFP1bJ7oJZbhvzmWIZc3suBi/cx+CDzzlRmH
YuphskKBC+gHa6esECESerncLPeE713zX57OemkHz/637RzUIvzvncDMu/VVAE7YMj9ku3Y0iuSY
9jkCWD3TbaRDuPxH0nksOaplUfSLiMCbqYRAEvIm3YQopcF7z9f34vXsRXVHVaYE9x6z99rdUSZ6
hv6LJGX0t9WbyJNNMTmdVRZc5nKO4lo0d21Gs3BXRMjeL5VZ5kiucTygVycHYvUbsZjHLO47FWND
rDC+rSp7mVsF7B8JGWugWDW7h1MvgTVxNBYPbG/j9eT/aNK/VMJRvUHn3qFjU9wWEVLi1dIrvEct
MyiMgRy+tnmvHLzC3I7D+ZtX4kieFJ7c+AzEet7CkQDEg9N4MWCCekl5hV2EdCoAgoPysPgZ0AHr
e1VgUPBv9sGEGCQGDFhNOFacPEUIUhLLtEq/W3/V+g7idy3EBnfSuo/Y2tXzqbQQj6xN5j2pO8r3
eO1ZROnQ2QEBQ+f8gYPLGHCrkYFArxNfq+EHkJW4t1hV2nl7z3716Fv91HcAqnH+pkiOlrwtjsF3
C9lj61Q3JLoFAgRgD5tzeKeDNIhUtQPSft0WoLytefk9jc/jK+KaVU9j/lGMq55dDRBC9VDv/OJ3
kK8+OlmSbhqHGDroLiB224Ph79NdxnfRc3cy2ETT7M3YEBS7GG59tNEL18fc++NFJ7b0a+nZyrSG
2oFDcGEcvYeHSNvhLURG73tkrahvWfPoHjVqZrRCtv6KnxU5Kvz0hXApwN3N/8S3mkcjELmykuAM
BzkMD2a4L0CLKB7o5yxwBJVZ72fGd9pA0GxgVU7PHBp9GWC+2GFGwcqy7Sq0aQQxLgHYSIvq1mXn
zdI3OemovmTMPrCsuv/zqJir96zTnRCLP9ZTNI2oafX520wfagCdo8Ez5KQpsRPvsm32LqIUZk2l
fsnukYX+AK8SXlVlT3YoyZ646pblJglE2Tpmy0GhV7MvUM+NjX+E0YPxZ/1JuhOEbs0oedj1lF/z
ROsE08hpEP8a2NfzHrH5d6o9pNkVhq34zhCFUSAWrko9z9BQkQ2RaoCoWU/2i+h9ZIJCrB55cdjJ
WZKRwB1INGlQXfNPn2cdgJJxkyJ74G3Ww1/O0hbLBS0C6hdC40nmutXipde+uw3t8bf2kT4gqOzV
7jy4yDcJHASf+qZwhKjkgNFCuspHEO/MCVP6D4QCA20bO4flNulosDjbG3KsmCTLRJ4Me4PhUVk8
Iw36skdkMiNEyLkjFTM1U6L9ig9khUs9Wt8rj2qBadISqVzZc3llzWvSfWFVAY6unkPaV1YOWbFP
Vi3qGMSjw3ZpkH4S88RP8c9EtcKf6Gvm7ODs4vxMbmi01re0SUdO0tJVcke9LbA3MlpYCqybSyJQ
5qFS6TELbP4Rip4Rjb4mrHFdAPFaq70nPwqGjgVOjcNguBKx8qck3LDfHffCm4QKZEd4GGlJcOqY
reGCY6RUnqW/uvR0zNXUw8RniiiwRlK/yERn4mUa84pTNX4BkIwFwACsey8IQH0b8WzP6SQ7VfDE
gyb7TjJcWEQF5O6pDCuBFHaWG0p8Zlsem5Kd7pMiv0CpkOgwbhziyb66EnE7Vo5YZkTju9q/nI6b
foViN6NPecrpmWVBr5BqaRvDeVldiz+E6fTI01sO8afvGZpjWoikz9FIeCcj8p0iQX7/Tgj2mBFM
bbTozsfGqgn1DaumIsNRn34FAyoB3O8nFevTGmpCjiSL/xOkZtq2jNRCdk6MQsAW1gT6sL90+itP
knYtxN/+xJC2CF2DYY+4pCDJGiXTEhLL7p/5MXHGCBrRHDBNsNb0JJS06lvxIByGMtpi67ISmyuj
DvQNufog9Ddqt8vwHVTk22RrwSMUNxiAWG/jeGocPLNsvEzbFB5w02L/ryOzHJOBFV8SWj/zs2Hh
0y0X8WOg7kWKHL0JaAMpb4tu4ZmS0uma6EefKvsSRmYYtxm8FniVLN0lXDTeswfrtixABPMXidcU
PmLwICAB66/Z3zbiS8KaKkL3jOzgVW0ndjPM5km/gInHgtk3HvTG/niYL8P8WfZ3SfjFLYlQtSYQ
krF3cvabrfZkFo3pjlYatzDC/iR6NOkxaU8w5GQWTUxVw/kS4khw29mDVJYScU2U1bE5+iIf1StT
ToV2sVgVLwami6ycmmArdp9yv5GMh184JWxjzWQqwOT0qSCJ4TpmtRuiDSSJQ8CJYEP2QqLKMtMG
73YjXs2ngI37HzV+te3f3P8ALiP74CVTKQa8OT3woZY9CTokLwp+R+EjFDwVfh6sTy5A+EqE3vIF
ORGaWOaG6rMO0TAw9CLKVW2+qw7bNOm9xAFHJ0D19cvqMNqzo6MnX8OWi1KQAetI7/hJiATRIbq0
r5GGXirOPZqA+N+yAWu3FTk8bzIi349Kgj2KjsdYIUeXwjf2fLL4L9KJUQFnq2/yI1rLSHO1cStv
o+nGBMHgfOy6S+PjRnwyYUVrASljT34NkMIIvjw1AhN3E7tw4bTCN1+vQIkePmGPWt2VbaEfXdm9
zcp7ZG91Cc7gVsPvKiXfwidEnfGSnXq0KVTqPqMEELbA3d0G1NaXMsC4+J2CI8fvpoa543vFK5bo
xzQbu6+C1ClUTuBd2MzS2PFU0tfELCKOspsvwgp9J/3k45URL04Dq+bcfhWkyaj26P8xBACVzYBU
Lk4NPQIFO3tPDGjMwdETgaTFRY3IRxBwkPND0iGRFBCu2cPh2j35+YhrQaU74XGfCLdZi/iaQMuH
D3NPDa4yfmaJ3G9N/GPL4MHuwlsUoA4ivGIIdpDzduNWRycCY9K2jh0jIdRH3Iev/jbTr6zlH5hT
/SrBFeDpxrktLqK5w/Xgk/TLtm8tPuU9qSvML4Esc/Ike8Hfa9aTXg8nn8Rr6eHvpe+kRCY+b0Pf
TEw4QBFWz++16pbbECckewN9rxQ7pb+wRMx4zmhWpqsUuUxr+Y2HtQqgj0OkdREMAvNZZtVUTseO
If6AJOcnRLu0wb2M4NsMISIyLmNoOMQPUrInjFXKLjyirLJYetb0VxXgZB4gJLpbivdZ2WCzSs7Y
JXHjoc2wHiVfLg6hdNzgvy9XB+ggVOwMOd3+EzUdGzUOG3GrW9jbWRyv18Gu+vAbNxG98j3DpcFL
vqPwGBFHTLvKQ2CxGryZT5h1FaAGOFlInmQOzWBdeJSwfrGR90rI4uWGjACnxNidG/RkB6oQBgfo
el+UZkjkGvvP1I+mnDsddyeADWnHlpC/nRrwX0cFN9MQaMv5a1LQew0h8Jc4fyt9YI30v2B+0lWx
E/F6B8c2Bri3SoRzdUj41I6XAPkjAh+K0QtfjjDAdcLGvWXuRy9IGc1DZ/4l9HTsmj3gmZvQRDZD
Mi1GuYrqA3fIseEOtA64sJurz6Dsp6zO0bSWKgA96CtPBeleETFbRBCAL2IoMyHRcKaecmQPtC6S
EM3sYnZV1rPzv2HYdNJbhT8EACUQWghKGwvWzkcVbGWU7o4YHXqysCdkHUzEtewnYIwNT3GanPna
ST+IwQDWpQux3EGxqTyl5IIoZej2XG+ok9pqjdiEytLTnsrMGI1RxIzk/KjgXTLJ0kXjEF8sYrIR
9qAb57CD+nkxH9o1KdYRgSsRATzDpVwO1XpT7eY93dHEsQCGLd8Cigdkir7aqXAlnHO8pA6ge9Yy
VIkXnWcXpMgyaLx1IpIyOzDY/8L8fJOWw+IGtYYk4MomOEFZYu2s95i42aIlmLt45PFV0/Zh9pH9
LnkuJa2TW75Z+8yhLShrNk/EdTGN3FG5E/VtUhrxkEREFS+rYhN7x/kvwqptV4tSlzkYpceg75ri
6vMAvMjs3mJuRL8msmGdF7kKH2MG/idfyduERdT7+NVXv3F1StEUhvRpUwUKCKX8AgFMUBghZoBf
Jdk6MO5rR8lXonObykeIwEqEqZDjd1E3ev6oJVb+r4kus0CtOeZv1oBm346K9UjKkLRZbhbUqIBv
340TIUGQ9vjczUc5bYQjjS+iJ7xrWkeR4e/VhksaYW824wEolY2M4N0ACsgfhdKjGk8pUTjDoX0n
bWSebViGR2ZVizibYGaSUBg9GZtEuZUI0CUmlhuV7F+RpbzD6WFEMAEQzEOoGPYzPqJBcMGPnDtr
17R7vMB8XzUhhcGGJ0nmWDJZtcKXWQUooybhZez18b3OPQUnhfQbVt88Zz2c+411TS7Zd1FhjjcR
kPFwUjWVE0bIuxWB4DhheBj36fDF1d+1LCluNdxb+c8Pn3l6L6Iv5eQ7HOTtS4PSIpR3g8ytdfWR
SkgsV5q4bsFGr7KnccrCu8YGjyA2bRejLuLCvFBOcDxDHWWw0f7OGjaz6xjfBdYck92+YkZkfnxq
2rOOq1x88TqyXhkB+35Jk0dabZp8+Sh/4JMJOyxEd6TjZbStn4nmSoKLjauErm/+G+qbPr7GTySh
xdIPMtdECmigMs56R+EaXSHunbjhAIPMX7RCxHayR1OVzfSB1/GzokHJmE/ZdBfdkbkWjtqrcu9R
9utex8grhye6ae/z9NZRn2KMyJMFZVvRkWu7XF6nTnKNiD/EdfeTvks01cTMr3UeQLgbKNj3enVT
pFOkPSY85TOjvBsdeS+hyKbM3tPSifkmjJ/E3/L1BxuR2WLn2KS28mvq+T6KtzVvp8GThy4CWkuy
2gAsiA+6I67WgGLPtFmR+hUKW8v6xZEAzXbx5Rb7VFtyBvvooJp3HDLVru/WVfOaawSG4GyZY9jB
e5PZ1tYgs6nc+p5qwvp2KuOmKFfUeMyH+n0TYAJaR0e+OEao4vey9x+aExYeBTFLsVVAWY8ueQVs
dFk5DTRljHVow+D5LTIASMI4aP5aBh7fwTqDXIShjhEXaTIBa8eElOz2ZsCJQgDRr1pmGquEETz0
wOoqs9ZNbkV9kLk2wo30QbJfuuzzbGFycWMMlG0VwZhXoycuZ+uvMwra9K9htMpnyXTSWhdf0YYH
DmxsxEdko5NGMYCFWNliDRyO/bvu3yI22wiWTGZDuPTdMxNsRPRr8iOUVchCASOYuON2YDENv+/C
Tkq9BFNsi5caN+BV4xHCOSD8mgFpnY9JdlSSFep/FVxMVlvcbfpGUj/iaGewqxor5GYRsQQbqAzB
c/Qxa7QMnjcdIZMRR7bIUIPoYAFRpO8o9H/mPKwUMXAmhZTSmCUfUT1PVSV65aVSSdUIoJStU7F/
O5maJ+9NEG/ApUU7AuldoCMSGi/ZjxzM7CEiW7ErLlHzqrPCZyxWG3tFeQrkbCE/cJnS5+9C99cz
bM9UIh54O1ObzNAzmcA89mVHjjSFYSixSvzUsmlj+E8F2jw6X0LdsydQZvmvbNAOAD2sl+VsRXSE
o1HPedh0sGF0yKm/2vATZm9+71wA79Ijv0zs07k4mV7Nbuem9xIpExdZ7TJZjrSVVh9razsQEVQ6
cv1M7/1WZNKv2aP8VBqW4kBzhqMK/hIeFL5pJspMcDgOmO08uZe4aiT4pBeJybO/SThbILDEm4LV
+E5gipuyYWDxSCzzLe7+jOpdlLyZ1K+Cl6vhSHF5sXPJVUbSpSDPP0eOpGAdwmrHi79uyqOWuml7
qUB9GPo1kKk5Lcoa/gJGX2c18gC0mRIo+AUMhXx0PX/PKGfdFrrzLbX2DEp9BiPEXmgXGUXqj6hT
PPAlfk60QfqmNpxhPFVo+6nsgUhTmI/ts4V4RrqzPQQ/U/xCXdveA9QjMEpvsfE5RCe5JfCKUD6A
z78lCoZgW7/3K9l6q+V/mcAcCTkkpnTxYIK5/4JRh+0tUuyAz5ylkOVUa5mATYGX70BSJBPugWx2
tio1eXLsCurqvZ1uKX5xfsKapHVCFh7BBvkhtUdD5Zy2u6nmSsZUGpV/KRoc/WdOQAnptiEubuUE
WCJ+3RgrX/0IpdMSiEWq471QgHi9sXwtyIzjOem7TSB9kdCisEbvbO0wuazPtNUHp8x5Is4bBTYr
egRH0+oNTxLIx315DmG2xo/8i10lW8rFO1rNn2rpMfINir8iZv3KqGT4lwj9XnEktDXyn7w+wnyS
P3vu/IZkQCBk4+gJ/epSfXedCywaB2jnwDfc8XxUd2mpXk0FcgjrieRKD8Tbz0qmYg+9Thk5OOQH
QiTNjVcAHax30ug5sqQT2Eq/t92u8ymtdQp4GYMRx+oKUVj4DVsUpNsswC9FTBsH9p/AczBQWaUS
bmJhFVdfkUJ/miNjgbnGbND87eidyCk22dmz0vg1rD39nixvSXUqVTtktFohkbmgYkc88jcCeQHH
dm/QCc29wznFHSZsVH97MQVGGMJ3rH6pzCsCBGFob9Ftzghnx1JFteJvvylFl7vRPBb5QUdysSaN
7ZHF9hg9Lg1HVpx8hO2vyDlpRi9tyVug6PoQG/Mn6I4GwdDsnDJGDd3o5qqrP6yN+tPiphsPHedH
GJCSwPzwsuyj0KAS2lNN+0In6/7UzPux9bpxPTUiKgVGl0kNYyS3O4HniGSXsXdCuqsZCVoFOhVe
5kw5ZNxF6a9qNFuajxEco+GrW/A4XsDjkFuepjDDDgNb0R8C41mddRPHcBMdxlsFHTD86ptL01/V
/tHICA0ZASOZychWoH6JKTcAJtCSDmTd3iw2YCzi5APBaaxdOJCD2JvV83KqdvEpJ0DH+JeCItdo
t+VLzlJ2kE9IVjP6mLr9K2nIffafaGUZQR41RBrD1fw0aUTJmcwo6dNiz77E9Jkf73TmFGKKaDzY
68IW8ipNRzlDykSO/WWhvJ4OtfUwWKiZAgoBfCO3TGW0u5MZiM8kj7IBwi47EAA9jORbfkbILeT8
PcnvPm1Pt4Azo5gbz9VwbuXCusPV351KHCCssEY7N8ajNnuR8R7QRzHckb/EEQnNR4C1UnfZelhW
4IwLn4G9on/NSkC7B6MHTnDSyl3VPIPoL+89Egj9ayVup+lL8/cW1KDQjdTrKEKvOKRsIwl6oV1f
ROT7lkCb9lgphEnKuZ2THFSAtHrnPGOLx2EqYkN1wm5nqYcctkxaQUbnO0IUkdMpP1P1KUY0uis9
+Rb196n8VyU/8XDR9VNgnMbsUKW7kX0e4jgIz6bkknMwJodO3qPQa24kBDTbabD5GXtYysy+rGdT
rSHZGbMjkBn6l8lH/U15+Zx7ATc2XcvgRRmCFiDEssVZTNTJoXtG2UmnyOBXGLkIuoOZ7nosDzGd
7UcRXQYG5DyoYDs7vm7E2IfkELQfZrVtwVmrm5AUz+/o2BKQAKuVdaN4UQgCCrG57KrwXzk8s4f6
TStbsfMmPQgpE9UvwpcaydR5ugMtTVlEku/uu+XXsoj+6S4G/9DbvPzxsUAF86czyxWOzJ1aijnD
nRZgGcPGA3gENLotu0N8Oej0tJ0hkR10GNBmzASRXMdiM34ZZBe29+k+VOeeQEru8O6jReXXKNwY
f2j91ccgXaQhghQbYnSxy2yfBh9Bh1Ok/I2VR5nd69wNZYJZWBOBd/Q/NSJp8u0wOvlbV3x2ULSe
belQGMOpC6inZVvGBNSLqFK3UnIMX+I9ZwJ9F+8CCmTGgQgS2r1sIM5fWf/CdNtn7vCBHE5vXAEt
5sE399kFa4qRMeF0EeMb4lHKPbHZ6ueo2bAOMK4T0V/sR+kJPunZAMOR4iB7sBQEPJq645s7hOfg
1wbepdEz/uaKmztwY90ZmYE+sh8wX+AK45wj6smE1phodSbGBigxv0EGih8t4QujFyJsQAjHoIxz
DlEuXvXQ1rqD1Kcr6Yk4iF1dx1gOlUouEOuMdxbtpfjhn2MQrSkn1F8ykv3Zw24UFvlsbhBHghFx
S5tWXAqiMTBadfja0+z+OYCDMbdahqEDN0H+b+i0laJ7g7IeWqTKiTNdrOhcAB3GUw5U1GhO860o
zkJ5KnGyCI6iIWeFvPnXGDf0xPuhXHKwZmFB/fRkJOdbnP8mECkfqdtTjhwMlRE57UTjPrFyh714
aKHwND4Z6LgIVfwvrjze0YhBV+m7cg14Ad8AGwglPCa4kXBpnjT26Ag1mDf8ZcYP1DR8UCExtcWb
ZqwpNi1khpcwc2vJbTEzvSftmTkRWurr8D3TjyMOYgxDe91OG4p1EV/0GUUPoc8WiHqK/BwS97oO
HhuSl3gUeYCmT+ZaBeO7a/+MkxOEEQktPolDAvtH/gdXbr2GeIgYyeqzx9Rdu0H7XiBiq8+TeWxC
ZFD3GlRenboV2pmKorqs/5JFI5c95ewLxDWSA0jpyS5iUXPza7KFfFV1dCYhITRvJvjStZlPQ0AS
/R2FNW4vyqem243YucmUWNRtEdFXjZMY2zr7ZQKAXQ3c71eU0Pavqk9k3Tz15S9tXJZ8REBLmFzd
oX2hwyeysUI7xZlBWaAfDHBUfyVpy9zJmiujmOYeAGH4bmnvrOOs3G0UW9C9dnbB5rHuBIYmKB6d
gaJ/RNZOahYCJApbDh6OqnqrHhY+x5uJbYDJmVe96mHP0Bl9I8YIs6VpQ7XgMm5ivDndFxzSdEwj
rkjEvCdWLOKZNAPfIl3M0RNHtY5ooAFP49LCRGomLCAoRTQQJXhq1FsHusjamuqG/0CW5R/ZBlY1
xyir3814k61V8a3m/+rmNHWrcN4lzAd9PmKiltLuMJI0Kx/H6Jr8dIdEuiDaC0DWVgRkPCvs79/t
USCrjlXLJ2NfMHnjpzVe8tau6QDy4tD3R/6wQxshHpcMJNnVoOTGNxXeH0O8/kw3zctE02vUV5Cj
mVfNZO4uSTLxR8vvEG76fBVUoNCGf9p5ZHaLufjZUG/HlKcXhUuCqYfCBM3cjA8ULkmCjn+PsL6r
34FGMb6Doz0LToz520TMux/eebMDnLOiJ0m2PKL+2ggyWC4gNxICkYXm3rYI/zfJ4AifrNXqL2yU
KB8j4ZIxFCR7lZCd6IbKP9mldH0dWJS1cZAu5mI2ByREmCBeLxLLQoL7DJQaZHfiq2fpqSS7AS07
pbV0n6Q9A2mUdopgRzcxIzQByy5hSQsOL8fsZxw4ZBGFdxTxrQ2cRz0B6p7v7XdknWCQDrSHMh3+
Rf4qAQQ113G6xx39Lp/trYCL1u6tbq3nGyoOIIVicTOx36zgySbWhc+R32GYN0z2mDcEO5+FJylP
QBqo1VBtBMMhJk73Shjy8E+lQ4W6lrhdzm5/R12gMtYVjqIkr803iidmsClx0dWmMzcg/ov0Zxy4
CuysgmlemBopqGglTgIGSxjoKbv/u2I61a2XDwN9v147PmES8ZMIC+qc6I9BFOIdAHGn+pyegy8L
2ooCG43dM9qE1fCvfOQQ3mvoSfyVg7Dx92P/EaeH6S3lZLDuPYzjb9ZMkTrYAnulRQ4xL/skA8oA
3mgJV/1KPmK9XnajrHqIWQncunmECfzrrWGdC9Oz0KtUTJxRU2FvYeFiSldR/hx5RzS4xuxd8Y4Y
dsF+Jl5YWCzwWXauMUHKt4ChTHkaGU+DwoBdED8oMzgwQa9rfNocOfMNLnjmAoBHMNXMnA0OMeSi
8pUwOiQBjWBFuL06qi34jmiweaYw8KfpprgvkO4WHZ7TlkeWXTTFzd/0J0+sy6a7OPFvrgzEtiip
qJwqnWalX/Oi7ZQfGd8LvKW6306FXfbHieG4YRwmemTzq3lZP80+kR+Nf8HamJHfgH1q8VQ9pNfI
4FoFTwQsqYIy1tn+wId/ZnRUKQ6BbMWxoIizWPZjFh2eUQHCOLwp33PDyKsB+8qS1HQN6a+Zd+Xw
rlS7PKVQkH8EZTMyAYtEWL5LO4jkXRvdpHNUiTObLYYSLXHLWTUinzrL8bXGlpKGHe0h5RH9lssc
qWOIl4U7ghVlH5F6uIMmgbkC++ic/4NLqMNJZI1dyP8S2PzK+3bP79/pe143VPEx27Gs8eZ8Zrf2
ADosi+BuQDm77ZWbQV7LPelnC6CmW9Ib5OS4aN2tXzQizORamAqbhuBYBinl/g6UoUzfAvtes7Xi
Z+yWSdkNig2z29Q4YM+EWcS/O7zrGFb5yjYw89mjQwP6jzM49T9gFFBY5Ej+ejCJZPoNhDgzRwFB
cmoL7iSPXToBghFjOdLtQHnaxDp2yANmrGFLDh/wKnSIPbaIhcL83T6ZFELhBMwwWZ+AjniNdhlv
1ImsSkwltQsMVkyPDcpZDATJrjxoDKnxdj1o9hDCE3u4np/ylmsqp1Z0qW34z/5LEFg6rNIvnA/4
rhFLcdnhCqRfYkFyGj8j7Hsb6N23+cuEzky/B9tY8JDuMrBGGo4ohXIR+mq3SwKXdzmhuz0Hl57h
Dne6rZ6zdI2/xvptQX/YxicotaF/Y11tmEfrUuqMFj6mZcUreKlG4iAReNRbR/HE0ccO6mgwb8Tj
N/5m8bnSj/mV6UyS3pYnkqIxtpt3TAdbXIPW5c3fiNhV3nGVWB4xxRJUKQG5FFW1E+4QAgseZznY
qByX0SYaPR4Xg7nrBoIeS3jfzagfOMz6C0I+vCitgYDcVun28c+MIXI8OO5OfbL+yHTtuKHsqN4O
1hk+TaSu463ppeHybDCJnyFz2cQRrfIPkImNdUn7hR1eJk7MkCbmOf8QcIAY9pTtDdDDtT0oX7Dg
5uKJjY1jbpqOC/hKumcsqLpY4hLF2GBSXvPC+zcQ/VDI0Q+rGMniX+RFmL18jtZbJ//zwXwNBHZD
i81qYq+UZwcB5tVQVhmxBx+pCpn2DZ8iwT0zWjOvV9i+4WuNk7c3TYWoGH+H/XlgaFHr0kpGwR/H
P5LcIx9fRyFeEERh7OtjdBJiAT4hID+Rn+XLLzAt93aoPTqs5pYDwdr4zXY1UclOBH0hxucGWYhT
gMxmPJ8K9hU2kRUx053GeXVG/jBi3YRknZ0hzCmeBhMlATWd0YTr0i1p3JqCYsCZmn1PmEPaBqZP
+EGoQ9N5izo6OoI81vXzICI+T10UOCZHkwJOBtlBuG7CfwbZGB1LF48lXHRR248MvIh/0SAEsWht
dWTeqmNGtoR65gwrgMM+QqS8lodd86vyItvTh1KhvtlqVGeUc0sXYVBtPbOCpumUxZvE1cQXa7RZ
JdNpIy2vkx39MhZL7U/ExqxbtdKrHvn0JXQ41/xD4aoXgkPWHVgK4P/5uOt20UNgD/VT8uOwpAGe
95x2XXVtpx1RHy7gvWX8CA1kjW9Bw+3zX04dnIaTtbdu0QrDEAtR3i6iRuunyo7gGUImnp1oGcp6
LewJLy88hfE4kPjeS/Rt+gIIqykujVLWutofL0XbMwho37Xwp2bhZaL+gmLHXcbEg2+ETnpkCrxo
jnBLENjOykv6xOJDzIYGhXkxvyDggE2nho5Ajp12RA0jblnXN9sBwAQErqtYYMOgcamWUKpbYchv
iU9MWsZ9HFOwQ+HV5hZeNUOUjh3u5xx5WPX9L+Dfk4gmkvL/qWWtg3NOVb6CchPxQKsXdTjoYACt
EMqtU3gyk88taBoeUIlu+mQgEmLYTKDMOlKPZQz55uQPxjYXFBtdFtHFKHLg3jG07Nka/yzJDJw2
U7EXRpbGyq6Fu98OXNVoajOIm4lGYGH3B0GJhWyFSljcqGBYpvGgzi9L2OlluGY4igmQfdN/dzcB
Syz8dm3sSS3odd7BHvcnWBppaRCIskewZP5XTVuwutc9cgvNJbgJAUlI6u8u8ur3yI02/cVTFyFm
omyNETktrMtvsIpdzBxYwmbNglP9osY3xiveI45sVnczgWfxG2CiiJec8IfRRVR1YBgAF0uKuSZT
eOJIcxh99TQoj6q+axaaOO6a7DWsrqAWahQ/hRNAXwClJMTfLNDy/AaKSpaeIZph5aRObPRaOh5w
DeTBiatx4dp0GMhOHO2tduG27SQD7AeZjzwlZPO2F3N+gargbsKTO7xT13efEoVz/8bdE3QnHsMW
5feE/EnBnGO5EwtNWmtNn9a98DfpzGP8v2o6YPNkH7q0KQXZuXAgODDlrYRi4RSG+xqFa5ZesWPl
xQwC/ahDyuydzDTWPt8aN7WgXVoeXbnxgnMcMCylb5CcjkNCxWxM3YoYrySG1l/H4xWVXNeduP7h
6EJRsmIPp9pE/p6wKCyHRSKgMaoTPDE8IbfRgy8YLwu/ouHCRPHy32XMDBiWrDC42Z+4l+qNYfNo
IfIKjGOsVty9q4aKQXNbHFcAYwGCL8cx2tPCXNVfzCYRO/EH40+O+hqRPw5052rtCBfnuQUpg2wJ
l8j1E9Vz+iY6p/FUHmVKJWbYX3iv4oOAFtRWD7gHgTZeRh4zFx8aFQ50Qzyn8ZFZyyC8l/kaR+J4
VNYGEAHA0/R5A1lXcKi6Fz+ByOwKiNgm+pHDW8hC1vCKllIWkXLAXWm3N35uvtpiZ9kyo80NDPUl
+XZDyRQtYVpPfk9WPMoSwbM07BWzcmQB6UkV2OY/VRCS4TJAEn0X4LtlW0zGKMd+rGwxKy9ig+Q5
H5HkN4DG6YYQ4GEiLzcogHekg7rjJx9sTAmIBBI8J0ZtPXQ4By6qsrR802IRySgbyQpnByEtESAg
gIWfmm3HlIFRWJs3MBpgHKjORNesSD9mV0SsWYG27xoxw4aPCMQIFPRCAUEGC0uqD3/gcRjsyDAG
vHjVWCmaixpF0d5DPn/VuEbcihVjnX6TpFey2hYaBZxziZ1Wz9S1xefFswW89BbT4sKXpg9s1mGC
lvriA7dkEyylr4asuoukXQiOoRW3Sv5mJOjrhFOIxfIVdMcMAODBZ0CNbQUYFjKJOOHtgpyCJVrl
jIedNLsIezI7zHMSUKQAnAWah9Q0+COGrrNJQaq7c+V7dEfpkdgJcpb5QIT8idg9dPVsG73AiAqf
efSWIqVYz3ifsMZVh6bcS/N+2umcLsTFc9ACfCsdK9mYjRfy7ZqOEF1qkbomYsqK7h5FTUY4Srbj
rWZRrxvXhkketS8GK/p14uhZ+RpElq6He0AP/qQYHzD6P6SRlQO9OxPWLbPc2KMiNeJ98MjwMpNK
gNIHuc9E/ApJGrw95Dept7B/Z9aHlttnz07u/ELT8Lr3HMOXq69OmkHw1TaFF3no9ou7U3fYTdGo
DvI/ET7Rls8TDlvlYc8MkmeDjGHdkcBDy1Z99ZD5sutSWCNf5LZE/fTkx+YDeul4JlmSldgJNvCH
UdYv6y+eAFQ4w4oel8++/IWudatP1Ju0ktpOv/EhwBBlGoM2MkCuAFOL34p+IjziXkHbxlOWP2V9
Xyee8S96aCdrXTnPrf4ie41JWhKt4x+2jj8zjyErngtsas7Apc4He7OYhHDHr8PhqCfrCU3/b5Ff
kXtHNNrbVuMHT0kMupYMQKFUpNF9mcRzZ26YyE3tScI4iP7FYxI+H1H3ieWGzkMLn4boIEbsRKc2
DvKNwxSNIv5XqMzcC/MTW8/IBqYniY0paZCeJ0eL4VqwNDNv8slc+/+Us5ptfBKuRonz+S+7swuM
EPeGZ0C/1IXolHwKYIZ40wanNhPZKFsrf2VKLzMzm1icP0F76FLQOuTI2g0AuCtR6jSHQX6q4h01
fMVKC54UQ4tZvTK/T179J9++6c7+E9tBszfFtZ5+lCyR3f4KFPsw+AwBFgq06bUL7ZPne1jbUD+w
SHZ7ROoZ+r0t3xUPMI9ujDKRoCM028o7c0LCHuhHQTRTgX6KeFDbZ3EOATBYHiMkLp1z+Rb0K5Kz
7pNj1jZ+/WGbvYCxo9pkWMg8gObCRwd9En6m3JPbp0U80BYCcGKDxRMQv+IppdQ3Nv5GeHB0EO61
XLUaQbciFBP0kPlpWcptQcTV5iUDt8WWdBe0p/kuIlFEJWzjTsbbl7zHxzqEVys/acjm/3F0Xs2t
aukW/UVUkcOrBAiUsyW/UE6bJBA5/fozOFV9+3afXe1ty7DWF+Yck6QC5nwN78oDIWiBXJmkYU87
WZU7i1DzC2Eqs3UwWWUf6NZ5mCuQrQ6fOD8FL3WEcHmGajBNR/E0x7qra713gYSHPZiHlfKMsOsv
si9B+mSEjsIVjQbgAO7mOfUTY/cnl/OXzie6MMDS28VxHjYm6OMFWtW3C73mFawTfWtVXsY9UXk1
rwu/BlaSyZ7WqUWGSreYwy1BLM/Q1Y/RgOWn7lMXsRlZKBy8d74xdyMBsk4gAodWM5c8dETCqo+4
WjpUryXkE17cLvmB6BoO6LhOyh9XYnMi4/DdeIA0lJmidoYihUdsnU5u9qMVLokMwwwDgRwGBBkB
MeKaAiWIq3ReSyghafBMm+BCnRgXiKof3WROHW5oinFml8LeWsUW7ZTfdkyVHDilvYeF/4VoBNPc
mz8GXNf/n87B30xOn5KyTnHhY4qJW6D0Y5p4Qwm15Be9e52S4osrnOLGlv6pdELgQuhSji3gZnCq
SMlqgk4daYcTIfmDWQupMCeOg9Vic+1f2/iIZpH1t8oc42bhFHHZSzIiNvZUlfpx8FjCQv7CzweA
NtScEn09tIWRlDWHjDrrKO1Ito8XxufIaIEXC5IdG5tyyTyGGVZtMzRdKx9s2amnl2wG1XkhiG3V
z2HSsOldEXqXoATQ3Oy9YWTK0jZg+Bft9C8MaW/REU2gT9ir3RQEq37AAtWAVyMKda6rsRUl1/aN
x+sLqYu4ZrAT7GN7mV2AgWSUlKJDr4vqhmEX7Inap6Ol+1rkkl+IiB7nSmfK1sLL68eNiuDcD3Tc
s5gECbflriL+i5UDZC04WaFgI6u7N/8MstehcXTgDoiBYZXVtrvxUCGI1hxQXITZgPeSGGaeojXI
Gj/ygx3mUR45agD5DA4338N0gvl2az8ooNNDBpx97BYdtnLxl18/NhuF/KPXmgi6l3TgfQUVRuFL
A3ltf1MYGmdjxZx24tHOlnJpS84HvuOjipRJY4jFYaHnHtZgioVkDR6gvKsR9kWPUUTjAgqHNMxM
N8cn30acYFQocHCmdI9JXq4vrWIXZ2RkKfMUsj/D6ZteSTrKpTsCcUMnq4Iz2aA0Yo/MDDdU1poE
HKbmLpfYprtvdUe5JSFYamyFE9ZCimgTIIK+pnKTchd+6HvOVIqiN0IxGKuIzCkoadtCc28I7uuB
1IgyRoUeLy2i3+baCT6eeSZmpAjiJiXYHpFb46u8RXzZfX7I0arqg5ccUGXlzdLwMGG6pXzSTU4W
T6LUKH2t/+gYppCBYbiheMLxxxpAXquf6iceasNn1RH3P6blCMVj6FeM+EAtF07XXUMu6qeI+C3z
0fVb1up1fb//uEps4/LaTuZB+qVxYhqdrzmeUuMzRwjAsoSwBBWjSSct+Np58iNcgfFi98CMA2mA
kSieT1G+Nta595o/LcUxsdBZiRJocQo15mzg7pl8OSqqACaXmoCPECeiw1Accw2AvNagZnVEpkkk
+flwIIG5ls+w21CLjNfS55vdUXGw2/eMVXx8s71EbgVRgBhTPhPyQ3HBImrYoHtIhxlAVCauuOlP
hupYlm9gm6KCT7+y/tAUCzTc+1j0VBpQbqI2cCKK0ktQuf1de0yYKR9Ke2XNxLcNM5ihg2Dd38ZO
CT1wwfCjCizElO2jGyYeZTzZdmrFI+XqJ0Ta0qL/w94pOG+Us/yrhj7Bp0bfS2RH0P+EGJgy6BPz
1NVW14pJbtcp/arvQ3WSyh1HRzHtBWF2wLfGhrwhgSx3VoNlBJWUtfTGILDVFQ4Y2flcIgcjtxI7
CQhEpNTvrTXg2D8pe9bbTcBYwcYN7ChbM3DqOzsUegSbEXpmoF9dBmQmYFZe4YaMcFvBrV9hJlQp
HDYtE6WdIv4IwzbHbqcuvjG158fG9MLa7b8wyfb9QX6fQ8YZtvYDDL7+15jEX3P32UVwzVs6Iibu
K3k9B9vZ4A8NXNdvjjxyONlnTHDhjsh8NONqPunyf4p6F08YTPZVuyfeKPxjo1h5Zr/Kq01Vw52m
CPG64DnlPs2OwKA+Iy7P3KLTqGEogGI0Ho0KLgLiBL4fVpdgmOVrws9O7XqPZNanzHdw59G8Oywu
b5W+bCg1duV3Jq4CBuXJEV1EUR6tO/0vTQ/NPXEF/7MR19Yc0o3yOF0Wu4Ix65v3sp9J/f0GpS9h
SgBjl+0ZSAAxUwh5Ns3MBkB/A7MWrhqGoIn30e4JbIEP838k08xyBwlUXbOSjAk/qk9T+jlsJftq
sERDK81gjE5SsQ8WdgoeeVD5osfLEXGJ2/ot2Kn8rZRQuPa136B2i+0MwkW2hoA0RlPFOoC2adbz
YRCnzA6MXfPH9a79EhKex5vghh895H+/0VArqi4rdI6IJYsVGZ196pFN+oUoVKk30vBjoAM8oyzr
4UGG5M66aEWxhQmL2nQKhOluAOJ1ZiOF234v2XW57P9hZoY80VROQNIlZTVr+NFVqrWE06D4NVF2
IqO0luGdIhEfk6/lj6jdsDOMHinHHvSkg8Az33gBV2MgHuT4MnGqqusSixES/aWCUGjNzrB4UQPt
4tgrl+qtaD0EvpLmtIMXM2tkRtFtyuLMlHrX/ORPGAVp5AuaV0chECrET0P02QhrhNPzQdwdcF3z
euvO3KogmVgiru2JPmTyvNOXCMoKy49aGp7ftqYw9XkwQD+9wSpmzlT7VP9OQvOE9XLaKBmfoTz/
nOmZTEMJ05/H92doDtD8AZP0NT4jjmqpWXcKfwGo9OxQvu90zDUhcU8Cm4htQKH0L8Dy9qOLp6ly
KAzfrsj1em52nApzylomr0TDBizKARhMDm6V14MjYfrkXn49AFgA+uU3mS0NvFTKP5kRKLopm9OJ
GcyBX53Cyqc+j5VbzFm3CMuxGhNuNh3KO9MqEBusso14Wydr5Vc9G9uINOxuMf1A0JgMn6kourzi
hz0XfQe/jGwlkX/+iSGzm/HpOebeRpl9ZX2G5mHa5rRrgY6N7Szx2Vtnc3rqpzw/cGsCJePtFDy0
zv2qMw+vcf/igPit9xaEodWbx5YtB86kpYG1JFr26q4HUGBF+2z0IsaqNQxbOUPyz1IXCfU/munB
RDgprDRmpu8fHcGx8aSTCpEJzn28zb/DRIiTA2FF3P6BAw2GwATxxnyQ6csr8MT4mgOmOPS4fOFr
HOIWt/9Gb+7kuk2/tO6WsQq+mG8UN1oLSv238qkE8+7OYhws6HcNQJ71x4iH5R+Nt/GsSYal9Xvd
GHEzNulKj4jz9z+uMw6o5FaxWL+BYbNsiFmaT7uVWh/iuJPZMOXxNsdepx6gdzc8jxaR5yKmLv4o
4z7N5mEoDmW8fZXK8UgLbMxOdQytV4X/VOfw30KkBrh8hwb9P+nkGRLliKkbE+aMT6zkFQNGH9aM
XJ4F6XgYduPITviy7yDza4CDpYnGKPgz238WCPXh3qqHpntaz7DwNGrAGJetFBHP4rxbjzVezNYH
7UF9nqQt6C+ZzQSRmUTaiA9qAcpG5m/G/8XjiHFGmmz12WCKjtA1RU5x76Q1kRmQiURlC/i4lL+Z
SIYHIPls5Zg8VuyFrHRPa2V11344D0yNhSswQQhozYnVucDlrR1VCmMKm9ccmgOCFiB6LNElWqCC
ydv2BoSLs8kQM3kDRPu1BtinplsASUO60s1FcU4EQjkB4i3x9U1fZA0Vfv55wTOMHQaQrvP+fTPQ
H+xqH4A6mpebbxc0Z9LvNAr+ffpAWpZdsMoHcECnlRo79fUo174ZrAgeVemlF9Ud0xhD4teqxbv3
VP61xfUtHluJMwXDozAT1b9ydCtIsIFNddQQBaLduQHTENF98CSIwoYwNeKKaH5xubz/7aAZKGvh
gMw5p9973XKNS0pPYKZia1vdKYb78h81aH1nzNBB6cpyejunBUQtk6tNC7+SzO/wDJAVlNUcMPBb
egqf3JJtiFUiRsBIrrWE7diCDcrrqYqX2dD/Wo7ghynOq3xpLMJua71cAvAiO8WEljdrCnjktNRa
PBN95NJAsuapViaDfDiDgu5SrAITBkdIBY0OQyzXkmrPYxym02wl90C00DOqrwJnIJek3S8uabtn
OyTDcuoivDsPI9nO39i0tPDWgROE0vykllOyLQAiOMZvp3typZu7ipoKFsnZ7Ld8I2n3L3nfqE3n
JUwJJ3IFMo32no9OuBKHTCtMJIrxiyWKFQ1ZUxN04eAPbF6AxNmEvuEwdu3i4wDKn5VEOszTx0Ug
exPzEGmDwz25xeiHfuUU8t4mnMfG4foX4VCF3Y/gqrfMoOEv2oUuA5EAXNOSLQ+T1ZEg6nlwSJ2P
gv35/tbwYkQ/FMNAAgkq6TE+pNSbf+omAGDKuGE1Nwxodnbv7w6/3CydByddN0dxNQ17omWZZYnQ
bKDOLJkbWkfs3jQp53HDf8uXHgD+GP/rnvKHCL4IM4j6KAw+1huXK2lomPuq9AgGmG7YesrNHsDy
lvJZeOL3JdO4Yze9z+N/pVv/pkcls8m6Cm5VQxN5G8QdBQr6hP7364YMv5sBm7zu1p6VKvou2Uap
SJ9PXAtCJPzU+KHhlk/CPsCN1XtIU9AulR/FDU5Ej0wa+B5CvMbFe0Xvl7gVNCMoodQcF2Cz7ZEu
EeQ64zrWGezOrEWE/9MZjsbrmJP+jAERKwq+8eBuuqNEZOqcBwtdMDuxSTQhqEW+avEMknbrWh69
E4N2N/9h3TVSx7BPQ3oFrIvhFA2hZxHMg6VBWzaH3Ibsy3dLN2C3Hh3leFa478gPgqNjuryy0Sfr
NK690FjDms5t5SfmknSz72BfzGPbmvn7tXok6Ip/BcMvHnDBmYhk5MSS78sD1IPMIBGZGbvz/1+T
9ID5V6RThNqGGFaFNYt2fK3LyklhtoGUBB/0OmWUGtA7KLWYsPUOPyZwJXbjxUlGNsP1L88GXq1P
FwoeVxNvIxwca5nuhKXsi4dneoR/iJloBrMumtdevOJwFv7eP7IAN54BxjbH/rjCBYE9jLOlYebi
gxNd8zLW1OtsujUfvHHwAVRYp+YZHAlv5PuA0JvKdCEFLBp2JgTOS8oSC7j7Pjj8kJNIaK1N+jc1
B2tPG6o/MmA+VsUh7GKr1J/8PAaAEtHu+TlZLyLk+6p/p3tB3WBiZ7niCelOoegiCQUjDu9qabxw
ZnKc7fJPppXdDaIk2/ri5TXn2oTrQyLxbW4BQiBmFEAPvAjpnZIC/sWAQYCNPZ/frMdgTRStURyA
2wFKzmv7diz1Ox8eWsYqwaOoQAc9pxSWnvppqU753ui3ecrIguB14hc7sV+mJRUONUY3N00uI+SO
1sGvMWw0rOYEW3nWA4SnZB40/0VruwOfEB2j/0cLID4FQL2xB3bebPAriSbifBdSBMK7IdoLszjV
FnflOitWVsgy3gYxJtqBjWOHjqTldoIDBC9vdjK5PWaihFTsgpTPTdLTA2w060sqH+OSaAS09fdu
OiIqQzgRUS/POY9G+QDPrN8wiubqXrhWaI4UKkoogEl86+c5v8frEAnn+v0RETTbId9aTiYjj2TO
tqE1I8MG8ZqwbeIV23TgVbSa/Fzjsdgi4BOsg8mMjaHXl7kusmXZnhMmwVvJIlnoOqRIbLatyEqF
cXo1pwsgv0tiXlPI0snsWWjk1kOOmHFGmc54u5ZrXDqS+TNtW52IDB+GvIkcgPHdTsier61InTIu
+yUpSUhfX82qhjuXOfx9UcwQ1wkaZkYrfnWytuOp7X1WCPIDOGNhOsCLGLJyDiu/RoifiXaOPa3o
gWTuvdI6cVaN5apTPlhT8BYRh7rgjkXKganwpqt+qq6y7pdAJHAe9PK4uJRpE4HUXpRI1Nxa2SgM
uw90GL9g9rR6PTI3S29a7aBlbOzimohu+NnQ9NxUBoM3Gdas8q0QdPDaJZcMoBljEW0TfxXopVyB
30W4FqIrvvpE/ZLAwJcbGQAvgnQb51b+879Chzl3tzF4LU6ap9UYkr16fC/0O0I+M76ExTY9wWga
8xVTM/HeRZBku031Opj9UwuBK6w64QbihMZf9kEMwOpO1gQDfVRwWiWUOIgnliaJJhkhM8WvaLEs
YL8j7rkPjGUDvmOPvV+EZtMKXnYS9YtKBl7gIydF5kmZKw8Pa59f2OjBenImf2QRMqaeLPoHWMjq
6yNgdtA6bybWkJXvIbSJtw8uHILiN+wAFmeZJwG1wpYA/ac7yyd+R+J5/DeRbIz87mOa6LorZBG1
P5h0NhQGV0tYjukq80JYnDNJr16+b1LkBj6PnkzuG48/AA8GRS+D2TJxKaP7Nnz2zanPFJQDD9s7
Q5AJfeVypkBGh/YZU6etdTQvAKYjxpnERKRAGxYCfy7S5N8U+uHcLZ50tfsIKMJejB8qi+a3l67H
v+pCMD3jl9TrmWwrtkKFoKd2danBcTzU9pz7tKhIdxoPkSTOn0FwQYlQsXHU4yZbKIxUtqMCdZ07
mNoK9ZUzzOsmyWU9Y/eaH6Ak3JnQJiPGUvIynoPXbHlVsyLlfV5gMjgWPK0oaLFbNUQ8BitiSdYc
K8w52xW0WJnbPuXaJNZaEhfgTDzD8Bgh9HyYxBOw3eCt330rlqexRtX2TKo6xTMTe2U5Wrm+Npy1
8qKiTWEVckcSg82O0QNDCrbhxQe4bcACPAYhQEz8s8kxWDHMkFEPKO70XQkbjHuw/TBvq53XFWv8
p+a4wqA5BH4+R1Kuc2G9gxo3HC3ODhzN5krKCMj02R0xLXSDdRqfhstggeo/RfpqaDcqrK9jdMC2
espfpxc+2yMqoNFOYrfXvZT+2zKWg4wsLPAgDAn7V0PiA5MS6iBH9/vOEZDQWeE2652uRqu/GRji
Jq3Pc2kb5eGt8XlFwF8YovN/Orj7ZrpXpRPyyO8aMNEig2tkmbPxKPBKBPybKdtd62gtQU9i5LcM
ngw33p8QCZEYBNsOe9OxRWM+kBTP1IAwaAYvDDaWEPeo9mQHbBwzmUW5i8jm1SixsI37V4udnXCW
ozuXjNijceXR7lx/8uo/AaVNSWHAgLvbJ0DkuDhpyOFqXqk8mVA5yoCY5XPCWiB8BKljQOvJdv0f
J5wOB+fbkr/F2+QzpYrqnW5S/i1k1Fc3WIGMoo7Wgh6oWQ5Yx79lbVmly4TJN7I2D2EVfOc5JB2P
B9Z2+HnjeDImnIdsL+GPpav3qS3dgbUa42SNRUKY2+bXxFjeQ/NTbbIdITNuYq7Dca3elMB/9wfC
1Xk2U0KMUYiwqw1HxlcmvJ+HzEkicA4QFYdviHFuRhCuYeDc7gyIQ7skyfeixKnF4G471MyO1d9a
XkfCOkbKUFmHsLgnPBT1+ximM+Nfd2AbSSCVDql0plOytG0LQlbmxgBZBD41JbjMKcebUBULIXNx
sqvyKngxkRHowamf4mGub8WRHk5dGuKxFy5RgIDGZ5WDML0lHtoW/xhNKluDwi7R/17VQWK5V9Mi
2NWIeol3VIdAIn7WxZ8FuTtY99Rb0gHwQ9zfyDRMjLt+koFl4bfyUnw64C84B5y2OKcEjb2elnlV
+m2BuoXFH5dWW26mkT8Zbq90RKCGksPmiwvWl5h44C1h8A7oSLA2cFXtU2AdRD1pa81gh4SaCfor
tkHhIpKH9W8A+U3vLS38a7fhp87Hc/vEryWvsSsB0s3Pwn2Ce17Bf0TjtOzhcdBGtahMlrynM8kW
2eD0KBSP1cM/clSLlAEi2d3z2fHiuRcwNcGJgoF+wqsQRxeVwWH/VzN6fzFsC6I1eNviteVjl7St
ql2T2JHyp0yIA1/ra8AvpZL8tGSnM1FnEbG8zUg4ilZ99RvhqB/HkjKEh4qRv4JjlgeURS8Ax3iT
JUBPeCrFZVXvrO4xbal/9DXK9E47m+W3yKxqXIBwxTc7SB8gOllnvUFtxLOqDKME5uAzywi53ZZn
nbV5zmHdeyNi6kJ4vnIe825j7TmYwhWe3k68DewmYLRqK45XmZ8W78BJSJcSULeVgAqhOAxwknjA
Fww9o19h8XoWAppQBsMOVnKmWhL+s6f/cvWn/rQme7gwd3BRhxLkgUNIQZe87Midaly9Z2fBUgI2
qgldndlTwWKU5oOswnKLxz/F74VQ3mZQxfRSFxbStgKrSO0LN8vc9rGHRQQffriTJs7tbYGquz21
iV1B7iA1EmMbEsXlUC6VVX+kHqhQ5X7w18IoFB12bzEeKBfTbK3vWaivsmnPNVw500kaHLhILXak
EUJnAHzazhAR8bFfxs8uBdFPaJ/u9OGBbCFmR//j3tS/9zgbTnoUHSvpbFkU3Hct3yDZTr5gSwTi
PlHWEm0S35dJ/hqr+dEf+DYjl++lPqQEkLBm03ZR54qc2EV1kRV7WOvmahwvBNeY5kGYTmJ8i/Zq
5dfxl1X/FDlm1X09pzdVK28ke3IRPtnTLKe//JMgK1n1KDTrmp+OXY5DIk9ED005yphhXvdjXMbo
ki0ibrYUwyVwykWmf4IaJsOpWsWXPoeKvcoO3XhimUCyTX2RBvyXWOK9NV9KJ+xrm2inumNXxc8R
ORoclhQ6965mRC+7tMoMNnr6FdpXBk8SHtpN1Tl57zG5SNaRRh4MQDoNm2g2h1MNN8p6LE7WWhmQ
gn7yn7EmvLB3WgrtCrfHSIn4GEBb/OvKn1pmYeOH8T4bns03YWhb5bMcLx3JN/XPdKevZcCEvME3
mP/+s9AV5DZF+iydYIl0GngEAiitBxaXwXfB8ZWvtZYg8s6uCF68MxbB7kI8yMCARsTVgGZcuzFf
pr2a995FvmUOObEhyDaZwkTmx6yeY8B9i7th/RbA2zO1zPMAcrPXmAXTdKYtDwks7XvmoffqFtI+
xguiKlEWojSd5WU9KmJaE6KyvvBcKi3IvXGzfJEf8d6Mj5gRhwnyRZdrJBV7BegwHlwBCJA0egEG
QgnDbWmtTav19PxWcaFZ4q16r9nbuMZZje8meDmGXDvcnuU8/emcNl2FM40a8wL3gPJtFpsR1ZjP
yVVLVBono9q9unXFSBmFmA57fsnDP07L2kRJ8EKjhWz63/ttkBkmLozv9u8NLwNMWoEP6jjkuwyj
OeeBfGBAH/6pAlYjTkTU9y0EwXLwht8pdsr6NzexsrCgsjHID7/W9CvGl3rHBWwBxDSWMWfJez5N
qU9Wta98TSmwu5eP4iqtdylDflyIIoBh42HiJgKDVSUfnY46eQEagAM9Qf9DVVSRBXcgGRO5AyZk
abZAHzT6hqkxFgrEIY0fM1JZhlVOjr4xh86Gpt9DsE6Cl2v61rJif6mfJvOjl6DAuLlhbyGlS812
ouhmd1e/P7t4p4bhSky/+o7ZAnZUFOvHjFqtFKCXLTSsMYQuTWQB1NfuPOoHqz8o7TbsVo6UgmjI
HfnNP2sZpPItjU7JMIJCqE62loZXMGU5myyUzBvAUrIUDWcAy3gsbS4TlYeiJB+cHDnC82iz6l2n
nCx4VfwZDYMwfo6c/NG9pdtkPNbYHcstJptLCVs85aY8bkadCqwlXue70rEMkyOdNN/8cSKtCweP
MKj9yWW+YueSDhboQbWq6+d+/ChkzIVO8pXq37idiVMYxFM5Nw7KModvxNWeQeReYdTArhV3p5KK
tRudKPtX4YfQaoUL4xwhtCqo9uqAbjlegcjkLWz/cou57a4q7i3TQi07qvFnjkcVDVbOBjccVtPI
/9OlXfV/B6kQC0dnv1GW99FGe0mUoIHYFz0mNvsGU8DIxOsNvlFyjT1bkxIgEnIHFUMIPvp+HCjS
LwUjv/aKZaG0h5PY0NEuxIiqu/xFshpDg4wBkDLA1w9ZvQ798bWMGUTsZdGNy53MnSdih1+n0tZE
waGsKDMa3lRqzk/rJrydwPrFUGuiuCUYj+q4QFOyp0FM+MCrxU/tAuEp2TkO2xeivzn1iz4OeGTa
n7TSNTrYSURac2fgrMZZgaUIeCFEZrv+yTdqvjUII4V2F2REefk6uFYYm8uXuPoJtqgG4JWYNpdY
2vsWFMA/zP783QUQznhTCt6gn4T271VeDJGnr7qkpY9asnsfNXx/5E3WKIIpSUokKSQpiG6Dha7a
gP8tC2JwVnrHuXEMnoQPQz8N7jQ4NFngAwvzIuzmOF907iv1h2qk/Uru+Xgo+PiJGtNzFzxqH3rA
ioTXLkKQElxrLMAkfeBT/2IdLbnvPQUHa08x3FWcVTBjaJN8uhjtXBb/3CRydHFFhntvS92jhI0w
D9jRkznjjL2SKK46YW2Zt3L4TLB8KtdM9PF+Alc1yGxAWyWZKza7FjwC4QbvJ7eDleRihMXZnPPg
NHHnDuqvpWxDGDP3Nv4HbUXSd/2uuaL/yijC49dHE32lyroV9pr2V3+pCcJweZWeDe235KUpuyVA
22Vf7N9y5Q6lshTKa8CBNrJ1ekECDSh0xphOsOAU6VBTtfgYCUPkNaNU/hyXWnU1OS4qbrF6LQZH
g5jMgHSPzwCVK25qnSEUPlnbgjZ2yIZbvM+nY6gvUuHS5izq/1KmRi+4mtrLrUXf4n6hl9FIYxjp
TMS5zuJ7VoKv9PUBfbbJkuUwfrDWGMBIeBCySwJFTJyCOknAjjKxURWo8yptMVZ0H4cKU/m/WSwa
WeeydQHLZsYpX+V/L4d4iS2OwfDn/Q0okpsg22i/BuLgdRX+sSs/Im7uTzkuDik+xhxDA6PkG+q5
1GXvgHmwH8kctLOf1xto7A01oJXAd3xdGXzOXMDTwJqeAW7L66pxVSTdwQDhVK3q7JpDCo2/Xp6B
4Sm+y3D6CahZKPO3C0NWey2VH0SdNRm5kPt7W1MpXRyzYabVnKGdBCtiiIKQXQiS9vBgjBt0ZJhW
3vIpDU/qxCVmLgTxrsBdCt/2wNSv8vPqUU1H5SeeDkK7Ih436R6d7hQzUMOvMwuGNpLzYC+KPo91
Z9769mt+OBmVBnekfk5IIoCvuKzlXtWjiW/C4L4THM4VcK0PNuNof6FmDdviV9OIqDR3AOH1/INE
11TygIeZLJFseRnuw7O1eZOKQQsRfpmfpVfZA6JS8ZSdzXXjT1vwCZ7hputm8d4iGNwFnrnliDyY
9vAB9GtTYk1n9K14zDttUdwr/AJxcPu67k3FpiZXmJY2BPZzznRPQe6ajZ2LCYtdvnaSQOxEIKhV
SgIkVov+zgmk0wbPy+UtQ4lq/I2xM156lRknm0GH0tVmsmhTZC7lS0pW7LmubXOOs7k3rCLhZ6TX
MSbgsFvxtGINDYAEhaSdPsbQbp/Zg052dKu7aaHzIUhvgctSd82FU4Q76zVfgvChZ8wc9z0Lmf40
4gHcatqO2kGbFscWWrvdSC4xnTkGFXYy86KWzsvm2aeFM2YxFkrwJ0ud3invRuMgOpIMNIsL/Sn8
AUQJBWTzdrtrzEUiOzUzBuSCo6uaKxSY4CCmzA+O5mAPCTiLrVb5EtP+BykZCRJPbcniX/uZhzrj
v/Ke9IwXjy8Ux6ztFpb32imOeoAXC1YWQdSVmylcIoJfFKxUFjbRZP3iHwtW5NryWZKoME8NDH4U
PpDeltmpaeBk4yu0G988qRrYhMAh4fvb0Hlw/7GBOb8ZBEYV0o/lyEDq23zyVoa0Wok7fMTBb16s
09Bnlld+BkAJjjRMBV8KVSU0K20TcUzg0k2VJ8QBnZkzKPkFcRD/z8Pvtvr5Zum4N67Zhgg8SHqg
EvgX3LVPSEh76wIIC2m7Zeur/rsyISk4eInyC5MhfJZ5eGyEQ2X+aG6IvKlxSn2juBHgPZeUFVG7
tIgZm2/QTG3IXNQOOj/8nDbDNwImPmLMC9af1v2qNgM7KKtLbqtDUXhhdcbuVb+ZbiwtfY2CjT41
vgXuUfZRrCJKLusHfKwJzzLDy8ZjbHxTdjx+dJ7JyAiXghnUd+yozlEsz1ny3YoXytECZSpi91mb
veE+46zc0MXWWQtM8Cgxq9pWnlWsxnYHxiA33eR7OPmLYQOzrscfqJAFBOJwL+Ho6+oN8F98nwnZ
ehD6AVAEtvRNFc4knDEHw7dpMzUb+FQEAdQsSKnEoUmtkZuvJETdTrafrhZ96YPFEpWhsSHXhmSM
g7HpQfchGcLWz11M2X9XshvCpvf0BHQGhGs3VDscxUDfkCFW0o8Y0wjSyQOlEWFiSHsyBK8CiriC
K9WpBDzBbucn2S0QKD1NjGHZoefzCf/PSB60f8R7SNpNAw7SIRlj5k6pgAp1DVQgtJxy/fpRJS9F
omXMQi0r5vtT0YwEaNjXWPE0fgw+cTniEfCZhyi2lR7Sk/LR/rHk4T2cP5I1YpicSEBMzinnW/Bo
LjzCEz6DNvN4frjZQypBPG08oTCDUJrwsRfqVkUdDVOgPzOF5IsPFc02O1GavXbLBuHMN8/XRIwS
iZfsLNPt8j2KyKgTl0SStmKchYd72jYlWlLIo4ab1Lus+gswrIGXFw9TSVywEzF103oKE7syDlm2
Gct/PeMKYfzguhhIyJ6I8mGsmLKqLkjyWaRnLoAOqSO/IpwmqJZYUPvWTGXRNxUxOQgPTnmrLYwf
TWXMBEBV6J2hvL6/FOJlNT4TANiPuPtKODXrKV8QdcGxSytkoXAMvqwLkIwRcVRrctVKlhfShCgQ
lt7/qC5SRVsW4753KDoz5kEuWRWigV39XNXVvgHlbjI71nEBlF7R2EE90HvRp0nOO+4XhjDPld3Z
cBlgz4qfaXptzJn9TT/3RkiCL1PpqEK61QTENXb6HpMmLQ3zxq2Evs4mSeBB/nN4Ic4swsbGrJlE
I+hoi2TEas6wqnhECLES6x+GWeGqHQ20MuEa7YAaPnP4gJwHBGfwD3n/O9rfnaHx2jKtZK0PvqY7
xNHxzaRTeST91jQ/u+ZTwyMKDSL+6xVEhqc3TEmsgMmug6TabVr9MJkO/remwQr5Dx9jIm4wRzF/
wRWLcRaYQal4BehAQr7zm6kckviOyRX8YCUR6bRiSFxdA45L9Aa4boisVL4sdcWbHrH/Vi7FJQX2
iWx/X1WHTv96tZeJvIgEDSq9MiNrq/GGawg5kvjTk6IuI3Jr8JmYIPriT9nYih2kLr/ClgqkjrOC
+TnfphwyETkmhK7DSeV3peV2VfKYh65e7E249Fz4IsijZwS+HTBGthyjHdtYdiLyHB5kM4q7N6hH
ha3F1L0HtcGgHMPsOi7OBqtV88gYfbimgDFzlLBFBUSSktK0QLIu+oZISTST6PcCUMSiE8iPoUBI
tQVS3ygIpfjnoJcLustm8VJ8TWamguPeBypZMYzp9jp803ypfEIwKrdxTDT2pq09hee7jR3ZOuAE
fcB3mqQr/ceANkNi9NT9pNjX29+AiiP9Y9SYwe4g0k9SfUC2Wv1hvUDe0OmR2jjg1sVdGVmuruCs
6/y02A7oS4piPlvL1WCd6rD0Ao2oxM8xvjT0/X36h4DUYDW4v+avqzx7iWDCw69kCaaqJ5kB/UvD
321R5AuHJPnqC/Y6HMJF471GUNa17NfUF0XxNNJiyVEBqIzBS4/Hq/2Po/Pqbdxao+gvIsBeXi2R
VG+WZUkvhC2P2Hvnr89igBvcJMjM2BZ5zlf2XhtNlGW8skQEWsysWdDfnaHzsc6IuOfUbhTSaISA
isTodwJcLPShPvw3aql50dP1JPKYPPq3+b4eOMLgi3ofpC4g2Cytby38VeVVQujirLkTnCV2Lcll
mIYhKLsim61O8CU4O2gz2cDayssK3MI/pIwHUtZ3POofAnjHPTpLhE0GzXa0Jg2IqtJWapsVVt0y
fFuo2HR9fNp2wliSSs/RdjCBcWCQBCe6PtzdHuJ++k/JbR/8eA1YgzUmwGUgotoxZTWss8nvbZGU
RTB3rT2yXksXcTOvdxn1tbtbob0h9EQsSpAEJfGX75/NeY/D9IBuiyAYTpUcEFO51xmEdwxzNRPO
EdrF2k5jkEkI7hH4gUYctiHDzvFNJbNvbROZiJefYjw1fTn76Ui1SWfiUeeQ78OG+TYigm9sXBJI
xev8oA6zCoKCcdu/AW6K+d/AW2D+8tNqGA8KNE4mV2KH+lFn+Gz4lFNzLIPKCBXQxTgQvs0ovCKj
h+ozpztBGwoBKnNIYQmJh0hpyFUpWZQZ1wD4KnrGnmIUqPgzUdyyukbZp4pyHKOCZjO2nIxtZRzy
zxbhJi4NgkHVbMXXLkqkJFFuswAAj8Jw9H8xLGvw/oNx0xDNWBmZh19ezaq8/ZzjovCOAHaeuSqE
HBxacdEj000+8Uf52TbC640Hoz91PV6ohSQeumvkvWpxRcMaKZA6uWVU89CMTjFso7D9GJMNOUt6
Mq89fOanAvk+1ogNS+/tOv3TPAcFtrgtyV8Y+5cmUS3g1iVBV3sK/dU7IBjqjWeYXi1OUplCHnzY
/2OqaVgMBBIQfKSdSE/HK+2lqybCMOyGyV4elwZKN9t/J2sfuXBRraqdM5AYvzBwyYMvHlILlcu3
1d882A3fsn+k+OB8ZnTD0ohWIm2XMnoUuoh+INXip8vOUnwZyYM4xuJxzLcdMS04RrCxw/A7GlRt
qKRTp2fstCeCbHAT/iQSDQy7KMmNW4AwBhaNDoPwUo1tk8svgZg71Eux+01b9kGHRtl15ZXWvuPC
jr/LdhdCtZPPLdM4FUYpatau4Er09hP1gDRBQccQJd29EDhr/Rm0nwlShVUDtoNHtl4b94jPi050
ZAjAAI/3s8//aI1FOT7r8J5aBJSQ9/ISPLVKgpg/z4EkbZMgchEKlGx8eAPLDe6AC8JDVcZgFIGR
ZfirpsktYLqvW9qmRKTLo2Kt/fgo1rhMQtBvOO8m9kyyhMbF7vy5radj6m0VVUIxPNRtE/8N+8RG
yobcVLLuDbsDmVBOuyTLSyfJu+fXIiyIhJ3XuKFBzcc7GpSHkMWFhRIDsxkzelf+nykrEFE7W5mo
PZZIMiXrPQ4XNTgm3C3ZT4QsaRuCyJBbgljOUSTPAlzhhOiLuHWiXPHmmWB8viW+tY6iRk32kCCI
XhejK0Z7i38lQJ3t9njHq38146x9xTTbik9+CfcWgIGX8yZVmwZqmykvJfGZsog0vzKgH3Y1rgw8
PuXaR6rh/UANLVEk7RPe/ZoNwww/yo0L41ghP0SSSxwk8fWQO0I2HgUSPeE9yXNZQtgbLBiWC377
2SIHM5eMhAn7AP7efyXI+ih8uDxd8FF0jMKyAalj3Yhuq4jvwHxSlp8UMcq4IW4s+CB5lWwZ/zYY
K82CrbGhrzCWAuoWagaO1afhNBS0iO0418cta+VYtAl/RGfcWgfL2gvUSnyYGT3qyfwpyx8EJmzT
BSIrGcJMNoYtxpLtPlv2Tw6JjDmcygFbO0+eAY178mKkexKeCmfSjuW/iRgfdhslyVOEHBzl4apP
Z78mv3tyctblgxqw2UFgVR7MyjFodjSExHOhazKw8gKZaDPwQuqMl+FxFN9oBqA1ApuYbJ7EEfAT
qvGLZK15a+t4o/N10T7pGrrmEFiMx7+5obXxRDfi+8n3JTaLaNkEDmvO3ruJDFazcpVi15eek3io
ToqjS8+CY1DF4jry2jqUWEL0kIZT78+WpS+WzAmKnQL4F2IMvu3gzzDXlGNC8kTmlccbT3EYXjL1
kVvYUZnNCE+pMfkxbLLDjcBCQ/pitXgJENF9dMY+cxT9xj6ZBF3ufAUBe/qPX6YwRcLeHzwa4aFL
RDUBjPrp+/WExRkkdPZIqzuzYgFRudHfJvQhkgI1JnxX6FMMPqlZiCKyYS87cq+dGEqvPF6Tylxk
5ldEjwYwLwYPMc0KXeMXw9Jdx4TmGOQhAeKyR/V7wM8fnnxKeYyj0iLQth3zBahZ4mSbGvO+dlwO
KTzfO4PeyD9FJGgn2h8beGN6J9EjF26KwcRH2ecybZiMkvzRGNy0wXL+6E2M+LhtpenkyWSTMk6L
/1g+s2+K/btqcavuVezoPHFIXGr05F8E6aTfo8nSURfXibbymQ8NJCAKwpb4LuX3Q2u2hYIGe2fW
N7395YlSYzRyyOegrjNRlPFgX0JxyxKpDk4WqXB+tdZU1sJwUAncnr1N9VVB9M/0CXEPcotYf8Vs
dAlywz/HDqL1X/14qhsWqZq4aB8C0mCyGZAE6t2yxGCBx6aCwvNU4mtLlg+STRzDVC+lihb1yAQb
c4+ORZYLP7pEcCLof5BB+vCMxdqJvLWabDRWzPm80iYukVCiHxp1UdyThzxZG4ylwNCSOUqVex+y
0h1+dRn+DdqqIyusXUAfAz5C0OScl020JiJ8Ygn3coGFktwt8l/hZ2ZsYtEc4CpANDXwdxNyQwon
Sq+Mry4Qfvqy3ra2+LYAWg4KbyoPiqB3Njxoak4OuIASbVbbfFfdmTed2SyuSB2Ea4FIoQQQhhqk
tUlUKD+W8VYpbT7rbdpRgsjfw3DxsRa2KDEXRLFVEB1YK6UXBdxhIf6K2Gkq8xwUy05LLwXYSLGp
Ye5jAesL9xhk+xZEbeI9MiifrB6KT0tdeXRr3xZRCguxuZOnJOHsOMOwJqeU1PDlS12ScQI3Hg38
mgK2+eWhwPgi4iRZMEuqebcYA/HOWSSkATHnAzCwiHi7rP0e1MSm81cZQsh0/62Iu28lAEXRKPQ9
3s2Sl73vGFITRrBssfEr1PY+aSoTJX0FD0HWgZ12ZwObhzY68/+maE+hmVB08H8mI7gmfhYped20
R353TonE8L4RI9kNeDdrVk7Q6Qb/k5Q5dcsVNxhTw9lwfBYs/HD7MvQdoSAkyVPXiCgzAo6Nhf9d
lAaHEoBORNNtfjDTj7Necqfw8hZQdZkSCLjDrT/xqSsu4EsTvSTduCD9GajOMXGySKCCptgga3Ma
s0VieN8jDD0LZaKBuA0HumEmj0hltv4ONLvRdG6UUdlRwldEOopAjwT5JvOPA6qrnrljFuGmjdp9
P/lrUTjVDEHiYvv/+ecWCntO3sS+44dp3PPiMFNb5+AwJv+muK9hRYQkjxCWjZeGwkhjlrVpiVc2
12QU60xMdJe7DWnCM2xB+9W34IT3UcbpOKKla2wJKWPiHcfkmwRzzHA8zSMrJIyTpFFra8RTVfhT
Jp8C+1z+7PTAkslnzMFiYFm1i98023LWA1SGQF2/qOnC/C+sHGijwd/8iCSNrRgrT3kwkKo91oxk
8Qx8lWsJYSf6BlRMBORhrLh6xbYVvotrNX1zr1mfzb3G8YK5+/+9QZxv9/NAmwf8D3dkzRZIXIrW
bc3c04cpzTw2vHTVWX6TwJ5UZ+551iLJ8F2sxY2G5a5YYrm4BfP0PT0RXTOZa/AloXKO/jhLduRs
q5C3kq2yUjdedjCRWMLF3Wj+SSDmA2y8udRv1+4Y00zXAC+86ah4v9ClYAgb20L/R/Y3Mylz3ebb
6pEUmzl6nZmmuGKLMjLpAhHPPCBEv4NJaMtf6NoPc7zuWdybpLsw4hy2Q7Xyp7VCyALhYHfPpTtP
0HES9Rc6iY8TNmUrSeHqoLDf0f2RA4Ec31evgrwU8C5+SO0hytasnPDn0ykuGInnZ98tVkgQQ9BF
TsFFbcI01L/pnYojiz254qsEY3cyAmjZ64Hr5duAGsQaMp4VW2PyV5fvAsJYjvvjEzunXjGvs7tq
jYZLTVZJ/uATQz4peW5X2miI6UFhAy3nNvesrDzXwZXJkyCmpCJR9q1xDyEugs8Zrdn60bAXPvf7
EgcWiwpGq+Hsuv3AnswGnzH63N0q4nLAocFZHR9Vm75VfZPYPt01+IarUr5KnHXikcPXp2DYxWdC
nppjzysBkD1m9eOkFyM/Qhruv0rXKGzWzkVwMFBqvLLWxXSuZUfsktmAPY0Y+2PwlX+L1nIOL9dZ
VYMWDfbo1WATxKtCflc7qhL6bn6aOrKjYhluAoafqDgWDFAOJeBb4Ln+7ArPwVktCb6qlzFbKEDU
1Vo9q8/iJVbbDlsTNqkBUow7XmJ6dW5zVl+aM8FTPbHX4HbSdrwxGanRrua58zBkzdMtkQzE2JGh
Gp0Hggz4HKikvOxUlVduL4bPfCaMbHzXvyCPdsUfw6FjSopVTizUmrMMO3I9xxslbrPj5TfAWVRk
UzNwo0eMnAwjG1VQdZcNPLQlQ9o7v2PKZs5c4epV+DgRLJV2VrsW1JhqweTsynCfSdOSaFhlU+yC
dT3yJrNftVbVnAbczQvs6m88BA+aSRFFPwMvqFrEwejt0QwX6R5vaILPlST1bUY/QgZSPHzsrbuc
uUW8o/NT8N01LebIDmtO/BkptyTcVUAbBkQU5gr1GVaVs3bV1qL8VQ/HfrMdNwHPX+AyzQInN9/p
MmGb9ghP+Afnf7xvxKXfgUO2r7Vos28SLJfgjpykpBUPp+Ljt9zU+U3e17+07dDIKLYe3j/lY3gx
OMHlyIzRgKKHtJ0ZgCMvPNeHSB2yhgfQ8ak34UKqVjA7BPNHJ8CZiq5c98zLUhsC13QcxgMwRP8I
0JkfFqFCqEAS9noc7cgWG6p8Jibk3c4lRH2rcxf7C+GpjGDifwgm2HL+xf/KfeI5wmXMvwTJ1rbx
uM79a/eXUOjbfINQnwvz0lwpOgR7qPf9lyQuieK6dJvk47dZSRICG/RHbKVBLQNtZwtGyhiLvuKO
+8mAlM8P/TH9ov7fgo4B8Ecw8Bt53OCoBQAOezrGFwz1XO864/OF5p0qmlomIk90EYrGxGEbpytu
LuGOYLifLecKYB98P3YFkopsBoZvXDKd41lAy1Hd7mXXTN274ACT1Z+lnf4wz518Qk5tdi3eBuQ0
07Tgs2NiMx57Cco4LQGPzhyxOF8NzBnVVVg4nMEsNrDn19UfEzeuNU3F7360SHVX+UpnrO0yOBH2
ysqUdyOyvqLpu9qlPwMyDGM96lciAnh2sgtzX5Sh/SZjoztgvUS9tMsHZmGuIe8K1EMc6iCuMH8x
pUKT0S175TyvzKcTH0FVc78YfMLVSjG/Qpje+srzvq38OgzOHzFbxEd/WGs12wDZoHsV61N+KeYI
r3qPQqwULp3IFIZeDT8XQSX5IT2o/0sduJD5U+Zp29IEwrdaj4eIRoIniJHMNS5PrDeUVf4PTR1m
D/Dij57BQMGWFGrPmZoa0MQSImasuMjootiZmTKaY/Ww1xZIy9gyvlGuf85GrWJVXuDRcDobF8bj
5nN6EVTJuBUr1+R6bx+4ji1Oa9DkXXqBJa6TPrehF+QEjDEwT1DVDtY2cBgb/eg/iuVUfyimC16d
c8bXjTCxsX1xjpSj9UU7V8Mm5FwWduQhDUdkxbH5P9qCR21YVUfEAOU/Qoyl/4WrRDXyTWLHyI5I
E/THJJPAodsMGEDoLjX4NIDuXaIurO5HIMoJLNaysB6Eet3Q9KrmbtaL0tSFdr5wLMgmuIKk4BCO
y5p6kKV7Rolz6ov3QMBV+WgUcI25qxMfA+DB2BD8QoyMuOP7Y5pKvE0JcPZDMz64DZH4d5+GtSh+
82GRWjsKf8NQOJU2ormMUP3k86icAXY/K9Q/LfFkxE+J8IDA7di7N2ta8ZROkU84IS5B1rcd9pA1
7ZbVLwMDv+BfO9j8fBK+yhwZpcNwTZoPTIeA3advw6xXVoEDUgIievtsdiHu9ZsW7MDl1CtcfTHA
8WEpzoAX/e3pIBfqNZ1bCvTEnpo18krSEnGfbNHQM9VmFxIIR/q5gdjwmvTjnxzfAdM+CwRcypqc
80SprqJyLtbAnJVr5h2pvC2ETvlWqsgTy48Ft0/Hsvs1hTzzzD0C1vZYFGo6sEBCkNQjsjCWOgIr
U75GFo9txfsLt4M5pK+L/DQQ9QOim+sIN2rdcOJe4WgYbbnHtt9DFUiIHOOPmU1fLbr2hhkmEZVK
8KP3S4Ntv14sqjsPaEkwKg9eUO4965M8n6l4cBxM2qUxfjXciXxnCWYoWNcTGnjLpT61YVYaHw1X
MYOWl0HK5zpURrefn4bqwfSD6flYbJGZM9Fo43U1q6Rwz5DWsAMOxPyZr5pLtWihZTBHrjdl7TDn
/LGUP1O6yuMRYg/7XlZlC37Q6WXWcAhMPdK3Xtw0a69Fu2BysBhxkwRAo6gpNYdXR0ARORC8FMyV
Aq0FVYVIb0YvUNvsReXxOWCZt/bjyOg5+krnrEz9D3lr10EzBPAB0fPGocayBUQCVneKI5jvb9UV
OajT7B/l23xitu1C5ke9eTIhV85p7ejDV1Xf8VAM92A60HxTsJJGXdzCad3VKDj2qiux0+/jT3Rh
dfk7xUxUm72pPGnTqmI/mfsBILD10TCzkgITkqMO8oi9DwUvK55IJRbO+omLl6C+cn0r5jc1+5sa
6UOMP8V6FxXXUXxE0a6Q/in6b/0GPjNgjGx/JE/YyUXzpcPIQ7QqYg4IKMjl9A1HJEf6jl5mshAq
33LA2DWAYtT1fHK8wVW/HXDBlHxGPFkSz97guy3DO9btg/qPQ03hFb0Pw7bRLwnDPJhPvXeoqdhf
GddLjN+jWDct4xHkV9rLzP4Jnz3WGr6MlDLqPjLAlJhlxxFSUPU1eZswXbKl0ptdTvq4j9zDR8US
/3isCFDTdRmoiZIVOp1gkyNLSD5HZm3RmrqNLz1jwMU91KWMogCkAaUPLj3PufJq+AxGBp9Nu5ob
0aWJY4UqhfWNEcHVj1e5f+a3YfuYsmfwhmcYfXvZtiOWQyZ2lCpMA4z8YcCGGM85xa10ZFJY0QhO
/u8gHiZm48383GnGb8NXGNOm0luW6TtT/qgiOOel7BGV56YvbBNFmWx80pwvqZM+AnS5hQRkrcIk
nL3hJZmGuHiiL5uNKP0FTASlo7Jj4I2HCLiYsqbniABjG8c2QFVXg+mjX0LyjvF+X7vB8UVJUDPh
jvclKUbxu2PqiWyBrTfIZ8o/NA1kVvpkxUmVC5/K/xfqsASXDXb7DE0dIEJlbwHHOSmAHcb0m/18
/bJYPXrtJZ9sqandMOqWPjYZnpVAJF921OdKLh3R3ozUhWBWv8aRL9mA6duRGrdCsYmRMCV8jaRQ
QhtW4RbLIR0X2b4Mgsx9WLj4yoJ5Y3rQ24vIblbnkEeQMVqLyXrxZ9fkNYYU6zm7Ix99NwOuFGAz
8vzBSw+NtacOrmyhLReoL5V9URPDUuxTIGwBDuJzHSxClOQBdupBZKiZHSOWbkR0rBmv9eG3N60j
6RSd+KgnYDJ+rTgmjtMIUoJETKDvnfY+DQw4yUEGRwINXFKxyXxpSBJapk06sMKeNQv6KR0ZNQgz
VIUM5ZCBC/deXgse2u5mw66ynY5QozJZt2H3jE9SAIB3UBlJ+dWoQKVDc9tSgivSzmKQmbFl8/Kb
4fmrgo2kpWIQyE56wwjzBwiP4Ih4s5EOpv9GrJR1tMY8tSNSQHsJrJik8EuudzIhoC2G0m6Z4Mno
uBjsaWc4TOlEmNBcZ5wL3SKUKsKIXXHjTfuuWnVOyoKUaYXF9svju/F4sMEANSVFIGU16W80kPcU
bSrY0RDFUzCdNGw5JfvcQyvAuvFtlTaaxlGxjlL/qb0ahl5ldWMQMdGewQ0kpYZtggH5CPKneOT7
1UdXUhd0xhIjKcsf7TnLjuu52QkMIk1ATbdsOmQFON+vjH5hcoZ7PK1BwVMg8ntJ5VIMmPL8qNZB
QnwzMK2KcFCqtNTso4wsd9rbLcScQB4OCXl6UKM1nlHzLt3PFFwqWi0e24+JkBuYJ8zXW8RowYJv
rSeBqiX0wTKP+buukWBa+9quinPBwKhEMNaUvIw4tWUNG3rPBqciLxBADM0bURtKnvwZIpWEjCgT
M1u80PVrwrQgknlhTWJt1rk0N36Ul4nJD/wWpr9dscoomFKYd+LO6397BB50aXfgcfkBSQboqHwL
UsoKoSmFi6Etl8o9Lt5d/pDlKyrYcPiSVVSdlMlYLwFs0ZHU5AVabuD/FgKjOD6zzkC9wLmFF0Hj
9O/oj1Tt3uSPAQGJUp1F4ZOpj+IfgEnWDlOqnoW09KqA7mhbU3yE+QGMDONj2JunTH1BL1PA+Yff
2lKmuPhWaoCa6PaA9HkMEFFZWD2niww1MnX9+DMEBt1r1bpDN1ZH3rFEqzTIFJAqsSztdRD7G2NJ
HbJt8QxgMJc3vDxqcmLXQXUYQ8vWfinBJ/FfBfUdLgxCGnJOkfEvarQCp2hvhRCCyeJ7DaSOyTzZ
Dd9jBTvKI/NNG8ut5v+I1qcCjLXlapRRMMWUxlnw0xsQH3gHuEVbDcslDLBsZMFA4HF+i1EImEjl
E+YSQ6/gl6PV59sa+Oc69Z2OPy1JnK64Sj6qZexEBGYFkJanxlrOTC6SfcCVIVgQtXtqYGAAgtTM
GbbjwWPHnQUeIXoLug05Vtn3Xgt/ZtkAvhGLjcUZx0Ge8aIPyiLUMVv1eEhiu8fCUcF3Yd0scFcw
q2Wbx/tkyNIOFiTkTsZ3FXkrKG4rCvgir5HMfNSKYecUHTDIBuw9HbcXYmjM6AScoMWgQeopQAvU
5rDjBiba1U6gfFjCW6UCFajRYxzfLZpyYur5Jx6Q6cDgikcDo8KswWNEMmgXamSaZEs/ehLFmtVV
iG9xKHgRI9i7NHynOLB6ajoImKD8VE7WIvvqgRnr54LZx8gdLeu7SZYJ3TNw22oLryHp4FNdEDgF
iJycqLr6zbwcFfHHxPBmTP9V1IB7uT4k8GvYzONHKCE/GSzuHe2jlty6+VULjWnoW8CZroSXmsJl
UN/A8Vh7RScRYwA1TZlsag8VHlae5FMGz3AhKYnPgF2jUq4VMrVZpmY8xZDYUqwI4hm6mmBteswj
6MJjukZWqjbegIbTyJTPBeB9OZz4yOy+gIQXcOlzWjDR+JmbRAa6IcWI4bbcLTyTBXLXVWfh+Jdf
KJwrb9ORIgO4gUV4f2td615Y3qoP17oJwpKRNH9x2EgUFg7r//J7XBXlx/gbDWsY2LMccE5l+9CB
vqSE+4LfO2qtLfBbd/oOyHTFBrh5pHhKlYimhzyhUITAALMCiqLtmxbykqX21zw4BQ2D+VObnyrr
Zz4vuRJRTtC7JndePizB1hY7NdAjFbQ1UFzB+0OKVIEa6mvuufwK2nWq76DwRSlcTMYtC1DsRQdj
cMmE6yPswB99+yUxMq2os8YAt9CV5kLnsLbG01DejRxv2caIIKlZm5yl1wCsN0AxxQ8KhU8sXYfs
OHTfVHiGzGhRExzDa/ahbK2kFu/3Xo6+IeAxAsHjPBX7BlZCWsfIc+4mH/Mgw2+W3qQiIwDaBd6+
5fVpuEw70OQKrS9bBpT/nwoC0v87KfZayMZMfXb10EMw5dSn0EFgq6YTIxqm8JJbGSs5shYhx4JA
CyS6Y4qR7a4V+44tfcACTpBuqYBThjvRYCPEELuW6DHBvxaLmJUfez17jkkreaC7GF8HuwLK9rKl
OaNJnoatF1SklkDvwv1ZzvWFv9Eo7ub2T2o23dIbsQ0ealJNQ0A9tXItWEUQnU5vnqDAHb50Oh8m
KrFxys8IY1MlcjWa4WqdnEoZdI2LOb1gz2uaeCDdFLJhov8F3tFXzpwGpkGny1FXv41PMg1A+zQ2
KpglINBt7JS/CR0v5k/GziEEAB0pr4KeNLwU4aVlAMP4Ty/fPpTJ4pZypZV/Q+vmwrdKp8AaRQTp
GVW4iKhV/GVFV2JRr7gTHSLwSLZSeEH4uuS3yQvtiWstwPjHuM/ne8LizamLoHIW7XJQPyiECc9T
iZgmhLVZheI6zrYJsY3AyiPOFS6lj4hbUIL/jduOIWUEJofwBObk+Px2nIndjrPjJ7iyT2GFsxmE
o4gQHUYx1E6HOU0bv0LApcS3cn7fSa2rq1tpLtT2a27FlXhhJhtfd/jmhq9mfYUY0BD5A2akWWXi
LCL/gBUBIWmtwVvRmM1+xnTdm2hXYcWwMRFfGYQwxaJR0wXkq1xQJShl4JMExbJkJEicSRiEmEDd
VTPq5JW+WxtZ7WIinE06SfWK55S1IZU96gLyXf5k/2owKhQZigOJXUb6mrUgrfBCEE4C8xEpWUVM
fL7W+g+KbTY7ntjShECAG740fiHd+nz7Tc8ep19MEzmi9aDP1/09DiY9ZwqEKaxetUl71FMGMQhu
CUMAw4RdnriREj23K25BbwlkQ3/gMmbZwgMxXb2lHpzEx4BglB3K5BiEmwSLtiAOd1sxPhJhlAvj
h1UXHx6iXZMZHBIplnSpvmXDknCzk+ywM3H8msRM2DVWDT4n6WDd0XZTQibXhAQIHpWs5nz7Cwid
Gb0DzIiGHPRmXbIlWvVPsgaaheWoNtRO6jmS59leFqkzpE/atHAlse6P9mN90+p9kzoJmfBUq9hi
szW7C/5bQH/4E1vg2QwPkJ1xfwxv5lY9S+VowIPmyLMKh2OP0okzRUdhznO9ZBhnS8vkpJJIvTBm
gPciGL+HZFcePBc9evrD9oRoGmjhrI5RvRyUWyOtUGklPL3faBYG1dbPqKKmP2D53nAb2PQdhZdC
djxvECyTiiiFA0pORPcag4JkrZUP3vV+WOBqzbZxu+idMmFiaezzOc4a5EjpAh2Ixh0rQX4HNJc8
yvVkz4N9SrMa52887v1NY780t/jRvAO/fKaElFsF5m9c/2si0qEXo3kX1DeC4ugnLA/VA1E37j7s
E4SB6WjaWXPcOzIzvtkQu1l8aeJdnX8mf1yg+WVaJ8tjepa8ZQ46GUjMDFSRF8kVDRITmlJzSK2k
EpIp3z4yb92eAXdU6kpGBaNeq/QplcdO/Pb5VSmkF82m7q44w6lxMUG7hvnLnEGIMEltRelMntGE
9TGjAeJmp0+j5e/lK9sXYBGMCht4GmLzFJU7sBuZGRooZx73nYKva3ZexH9KsR6RnWQQz9AIzm9e
pcw6bGgLAHjDcwWpBEw2XWxnw1ZY86eVLw5oVpKslEppj4IioNY1fn3qk7dwbNtLz3vZ4Dm4Z3Mo
TrswpzXLhFmLSMwKYctjPiOpT0hOPJFyHsYtSE32iXQEgbD3sKlhFAH+lz+se8zmFdn5el+JiNL/
hBewGZQ5/r60a+YdbwBdXN4i3s6l8urGedIHpj5Z3MvvMjhywBVVt+g52/3qxhpLp1nVXYBXOld0
Y7NPfkXe1w1/B/1oyFSfVAJujOqGbogRAcKtxOHm8VfG3Ts3FpJpBBHcwhFG63El98+g4BUCtg/7
7UchI0RcZxrOFuuLPawuI5y+dzD7OWZwdrYqZ73yTxi2HEK00DTHzG+yeh3pL+q8AiqM4R3RRbd2
xXMYUwPLXKHAYdDVRQG6vx2TLQn6wexcxVFON84NFkvrEQU9syKQw3aHfsQFHU0ByRVsEV9urpG7
+eI+oPZ2Qvq2lXDFUyGsxg5A/bNYc35Zq2mLY2n8F9psdPK9xB4oXzBJ1H7C84jKulmIFuGyS1F+
6vHMBEphMz0thvhbCLLRSR7W8YA8rV0BZJK6gzzwgIHq4EVflNOz8rfdDrE0QoKlT8243HrnJ46W
/lZzInruUXL6jWmTaEObYa10pz3CWAwQ0LE8WdHJxwh+5E1lrWPSP7g57XhbfjXGGVGNN3Du7RFR
rPLwoD94mTzHcHEFDhIW44jw6+24rJjyjaS2LIksSog8ZW8HkWTWwo8S+68tp8cbaMuI3k4imgGv
rLHBfs7LzpSAQjduX5V6s7bpV8qUdYPT6CSrDxx+zEg3tYTpccmudw6DVd6Bv5XQp09rsWdbi/fk
j+kxjRE9AL+1HeQ2c68HRpXx3atXAHWVuBPrV5onq7LpnQH1LoVBJp06VpSh+BzM305od6P8MGbU
w7GKv1JprYoKqn56/s/oHj3KavxgJQ2UDPWkwwZYls6Ct6e6yKWZejZ4LBAveUsHOZ7j/NssdxDc
iRH6qdpNPn4xYkOO4Zpum3wqwiZNNmy95Ic+kvihXXzxqHl75id4iljFYdGIZGhArqFUHwPNsICx
zsI9AK2jcArraj7AM1r+Q8E6aWTrjmDK5Db+y5+MqdPguxn+BYZby081XEGY98jOjpJjODwKPsfS
CfsdLi03wCZhsfsSbI14eeEHR7LmjIdaW9KvvQdcvP1RyYmWt1YpjbZ5GYy/5oQYNCDubd2oElgE
1EPBNsQ1Fi6w5aLbRIVKZdJhgIP+y9naMpZPHfwyavoJPy6hZi+u4WreVnL+R+Yf+p32UCBSbCUS
76j/DxnQG5gZ2ikwNkZyVeOTaJyqz7JhDomtD5EWtzU0uHjlE747WkvDfLWouEJMfhyrc1XY87nw
4/coNTRuUnZmK/4DbGkNNIjBPrIf1GbT25avciwcrWRFrTynRXh9qLULA1V86XBFSJ9hPpyVR3mB
nzhmkZRFl3ls3654QV19CWbXPzHSEe/kH4B2nA4qxq8ehTDiiVFb0uyHC+8NwoO5WJu4CDL9f/q8
2Gr5rM3FDVRUEqvoY64RY+F7rZwpRrP1tvbP+vic9EvF6GaQcd9uxBsgsVW2Estzj8mZZDHiB5LP
AuTDCe8M6kHYgAj61U16yGKW1qTOFotf6EXYkL58QJndVamxSzlxYDcsoWldogvyGtFC3YZ2BslB
hQEMQUWOLjRxCoCTV+kVBV9w1NG00RL8TwA4ZDl6tBU4nW1cONVvR0ytvqmaLXiwWGVk1RH1vvDO
JNQQlCVcYpFNAlPYpXoOGLozX5SbgawE8J/xuRCIfKBGUAgWXXzNa4lvbRGQzSXZTIUQQTPhWCLb
P0LM8F+avyA/qPtqt1CPOchRwjbp14RfJv6bXzfmeJmdCHtBu8i84pqwKaId8z9+4MFnBIDkA8oB
nNhwmd2okT3HtyfcwnA5gh8/3kU3VH8sIx4etrcvME1aiioWRqjrN0t5rf812HnpzP4N7AH579yY
nZTqhNpGGU9m/UNLj8Es/SZSafp7586h4tOfbdrKW16av6jcka2vNvWmU22VYY84k2Slm1fvKDRo
PZeeA9mjANAM0QnyA+oVdIQzFGDtryh0UxU2+TY9d9NSEzcTnXJ0GdiN0vs56nCgXsltFrRuHGz0
7pruI5Jax4VhvHrUFuqC7a5VXqXqKrzkadUzzhKMoz8P6xCrGB/VHmJiJrv6Sx2dgH0avbT1r1og
GP5XsYlEOEVSBHgpMl0XZJKpH6DuZhxCigBQXai8j5BS6DCLm27DPYkXgSs/KZo9Qt/6p7SVH5rt
+hsE+AirHCuxI6StDo+6+B9H57WkOLZE0S8iQt68Io93RVG8KMo0QhICecPXzzoTcePOTE9PNcic
zNy5jRrEo3N6bJvLXVm/qGgri3jhNd4mRUSyEJZM3pNNt+AvQbU06HH6LRZwmEG7UUKaBhYA+GjZ
tIBYJMR4g8JMYXUt+IMULwQcgLYYhyf758m8QKiVKV8C5WK2SGABYkEHSkOYRiLsAbxqM7w8Bs+2
E5U9e67ijweHoyl0aKfhtYFc3VCzlmaFawkwB2lJZ8hd1w5hADinX49npCrQx9iart5yACCmenXI
NAOXnsvKBMV7/zrX2PH3SdT3SzKT7nuV+PY95gWPha06BqcovKeMuTcnEsAD7RpT9wf+kWN/EvUL
DP+hBrMiQCxDylKPsyLriXrbfQP4IVyN8bVCoPAKLGTm5mXAU1fasdx60ujMS+SS88xFVVeACUFv
IPD9W5RUtjTyQpLWSVibwT0O7OZ/MpuxNMpf7DdJXUuCRkVP7xJJwoK2B3ZkYwymQLP5wikAWWK5
I/7lyYIQH9a4p2ODJPD0ICCKiX1jBG0TFhbqI3hewuPBog7Nex/f2/W9XKFD2bvrbXtMH8u49OFo
qtkBmSVDUk2sJPLE/9lqw3eRR7jG4fWBR+v5SdzHo/GM4H0yhjWLivI8cRim4ze7SwOBEcwRqT+k
chRjAafewOUY0uQWdhMsPDgTnroUcRXgcCe429ChoKHNWjyEb8yUTHD1F8XAFv62OPHgQLid8VxA
g5Wrswq7G5+9IPBJqEqaX21BRz5jOQ0ok0wffYN7tFNMujNctZE1rIfRieAUsqge1Zsh1tZWVMfb
slsYnMU0jnL6XXIvHsYBWN++2ITSmHo0VT6K/SYP4zPOahC4NCgsC5ZnlHyMBgvrxVmLvIf7yrzI
28JJkPkcrmWGyBwJoLqIF0BVkS0dcJite/ZsS+0jJt74x9YiLE51Pw0nOSybr87w73htfU/NB3tJ
ZN0vpEa0ZAC2Wx6fzI2a0k89Otb8FfDqWwDFOCJtwOwLykqFPhoePrwYNnFBx+xWL7RE9bj+zaav
tqPqNdfO+LwTpNyAQ1uGsACotLlObnyOVMJvDjo8EcZrxqCmWKDoEo16w/oQIpEVYpJFt+rgUyZ8
hzuUgHLpJ+q6Kk1ngEgBYd0wEFv5iKCeBhgncrofzO4c6Q5dEzNPhBkOyDcGWf3fgN8lHg56H9AJ
0SoUgBzZBe+G6t/wb/321WLLLhoqHXvUrA6G6aOCJTiSAuCzsIxE4nOX/c2M7SwXXiYqg0M8w7dq
PWSAfIjgoUvgj7drNj9R55bfLBWxxSMpOqt+2w7X+C+LWyyEbzI+XeWdDeAS+w4UM/FRaVMUMT18
XI9NgFhGCIILvYTy+suOur4YMR1wjJvNU0r6AI3/MmWA7z3MIzWxPBCRYvDXGVVOw7Lkx57ABI3b
g0giXLTwzQcWA1Vgye+xxYW7q2Epgxnga9EFbzYQOLlTjQOaR4m/UosKpzHZabiWsQMZKPZonKFA
ZhGkAmB9siF0ko1h+2GPjvOcMM9AvEOehXEe0ansxgialFDWYzXtdtWHNYvGz4kQhQ4MvtnpXxJc
2ZefHE1OgthcKCtN+xMS8PcngVXEffXwLWnYPvQPmgTTsU4w/B/NZ/0KE23OOnZCCYiOkNltUfn3
xc38SutlDkqvmZuBnpPPjI9yi/ffqb4HRMmY7WXosWFecJMzHkPsNKawTjHqIMpqAwrF+QKHDXj2
Ap+bNQgaX8J28StZksOqd+tK+oDuU4CgK+QQzdna/eXjoU1XKvlQaAtZENfLGDMVMlXw4sR2C7Yj
vkP79KbgrdnAnH9gZ7Fkn3qvvmjgeKYBu2T1oPXfE0ce69wFA2hpr4s5eqBKTGy9ha6UsdhCGGUa
Qh5QKqxu2K3c2OXi2sdLr3hsQ7EO0b7oByz0klg2QgZSICdj04/W4L2F2NSTueljiYM55ee4Ky9J
gX7QHaozpCpz9Nn97mZfuWufpTvWmyDLN5IJLE9DpLCeERaf4mPDFq03fu3uAkcesMN6bKrFj/0/
YQabUciIs4PdRdLojcOnwSaN7o/FKhTNBR7AHX5Dxvnhc5AXPxhhG/8etQceMideA+iPtxWrseLb
+EAYidstvhMs9no/VZYD6OccSxv8VIGqZSAgldX449oQEvtwiB4jmo4QZk4u6zbQCTACo8tMvxk6
2dcXjGp73DPmOplxjCWEiS3tKP6YANX5t9hqf8OFheKEzcAjyEjig2PRQczkY5Bzg49iJfBUAIKO
OGHpEF8peeAwMJtXNK4Ehb4FC5T2FcNHz7oofhfR8izsL+KDuGHxd4HMno3pGWDft9dfOEQwiQ9L
052FQBc5P5vVLToxPAQJeME8CT0rWW3Y4bVoSTwVkxYFPFbUVswkOnAALLE9Phm+Ee1vU/NVgWuk
m4CMQWV5rEwIED4sBdgQyCIZkli3AqfySflJCAruGnqgADkuyGHtvgYXSgBKnZTKxm7Y9MHLz0iM
2HCJT0ZgKsgRaxOEE+je41t/aqN+xWLlHxQ7OhbondN5OKt+TY2onPrvvWLbMd1UGO4wjdgL/eJQ
g28/dk0CF4LZBnX2jrymYc8Lj/KB2cTM45uMFfngPsbzTxgMuNqxHuxd2KYK3jCKgzIe+thKJcrn
7qPiyRxtLW1YBrPpfDCqDy6SAz5nXIprBNbPEzDbcmxtKWkgrJQqvDpmmGswiskexMEtWrgOztGO
ZpmwH4t4UqfZE4jjTd9sF+hb6Mlg5AyuygghvgUZQ5pBbKL3JGeIzgBZ44JAnlOB8soB0KMtOgvG
M1p4nwMvtCLmEbzmksFhhSNcRLbo1zp+RyysCd+0GbWPzKfioTtYeyhUCveHKRIjWjYpq+6qf8o/
6OwFMbP8TJQ5SimZMFT+NKixX+0nWtZ9E/h4PxJH2HoZdHTa2w7CB5svJyFE7gsoGXiGC84FqY/I
CUgWZo8N6QevBmMOB4orXQHagwbzutyScML7WQ6HNTLB33rX7oZrx2dzFIT1NDSoOlC4kbZFwUSh
iokfKVctOrklbw3qemiDBv0wHL7iyPgLWFBuAb/ZpAFCziZ8oYicnHNmzxxoFAXgNs60GgEqVANp
Y4g/nxqNBJl8bBju7DZOD9ReLSwHXNWddkdsAGAGj4aPU4tD8qJfzXHSwEyBZW56sz6aZbHFtd+H
aHU2FuI94KVRsTQRb4Cdg+NBb3SHf6+96sMB8QdOvE7c08bjDSTKnebuQvd+537c7l9CyXBqmGjE
YsZ5fkHQntgyiSGYmw61DAWDz9lDNN2LqwGicFC4O3BYmUJ1+tJ5e6SV54T6R0PH7a2rkyIHgznH
lrT5Y3+LLYEIRT1YawNdIBUFnlXjC9EJjyEWA7hjPRnr8PrGECekJ0ZUq3uU3Lb1QJvJT3xyqHhX
HlnW4RwFzOx8xAwiN0SquYW1Hx9O1Ab2r5wGBGfhjQhJFD9RbCToFBXgVq4qFN34xnppV904GNAR
lzt0hvEZqiYYE2kBKvJbYmY52bGtRTJLUODEB2U8ZTA5IS2mj0fR0uHVNdfOqFjAzIu9+gM1Tsd5
SUSVsEhwsCKAfT9LfYglAgrSxJUza2cGuzWLjNprWJESjjfNWRyDUajYjrEOrF1CdofMsTZkf2mo
q7EmQBGRY1bsdc+osv0nLg2lh7CaFxu/L0bahAwieprEY06ENc0Gmi0OqKk4NhAO/EvhYqZ+A/X4
xWaBq+IJ3hCUDLgPMG5IaE0xt4O107trNonRK7R3EtusaN8RZG26pCwHs6O1f/uX4kyuG2X9BazM
g4/BeIWhEmchZw8k9eKqbItVXuDC6lrwivEYE6tFhwgpXniuMypNCqcN6M2xy/RJMYYg/U233e7Q
bgicn0H3xkJ/OsvulvuGXSXg2/QH3UYH1jgQ1cBmh4uaGA6wF6+dhNsBbtWIp3WHvdBvOs2pOCmY
Ln6oA+QCgD+OJN5leu+YJ8xXDgUBWfPsgyz6LJ3/DX/o2ElitWiw/8XfzJ20F/GevzJ2U1sopMhG
WWHYv+YFjorXXVQIEWg/waeIHkXIhoCbFxTKOp9qhoUAC2nxlLxLb8jw4cdRUlRC3nbSoWA02J13
l11L8gBO+dGcid23/tn+mJs2jLBxiElngl5DU0xgKyHIo2P/sIgsv9imvAFS8HIS3Y1jhpmITblD
cRRPF3Z5jknCFFjpnDKfHzXIlV/Nkr3xET9Pt183LKdCeo5PZS0tGs8Oxy+Do5iNK/3ME/I8Ikhs
piizjvqnbyevCDJUDlhNkfVwRf8oneOz/Ql4qv1TV1hd4/sYdmdzvmZZwSOSspueP/60q/5r+7x5
0gehSRE0dFR/xjr//7HhbjwBhwV6AN2Pg4e5DwsiTHP2kANJy5jn52QjLVjXNNGa0Vj6v/JhEpec
G0gHDkc5RxnXcwapBYQF/kkWQtXif/AuRIJgDGMlqDUPLZmIEUxwO0Qx03gQoW3C8TDsnELOgvQd
UpthRhhk5w5LWC49UeroZRso+LwWotReTEiBLJFpE1wVu1QW1oSEYeyGsw82j/mpjL/lx8xLbLib
45/Fuit4Y6ni0NIgBkUDRyeMdybaci7R/fRcUQADd9l+TZP7ernQWF5wn07G+sVRjk+vTK+Cb4TD
8Aw3NvlXNw5gNp4eqCI7nWQ+p6RY6G7GoUA2eTSdEYKtkoWxIwdzBX8plLFCfC/bJZFNO7byScUB
g55rxqA5rzbSR8yjQa1am5tg+Lp/Cw7qfEJbu1F4lL7Tq6Cs4L93JhkTlYas+9ZvLDxb9U9OeqEH
I5sKyZYj/ePEq2X+ytmrnTEfAuRHE4k9Gv4JC6TPubLsN+2/OwPJLW6dAnncQrroe71Zvj5IFvIE
F2nbbZg0P7Lf4cDytc4Yx51ymyyVM64MEn0X3RerxFunLuvttCFZaom9AN6A6KdYZL3wm0TSwZFA
1IdFJCCj/VYm2qGMfAScYjjOLqZfHXiBeN64BsD8YD38/3235pwGf7kXcBOd5JuGG2eKHizx1v5O
e+Va+xL2v4vxwvh0Sc4kLJANATfJPCWf8jDfMypOP6yFid5K2Zqf68/XDsiwKt3sH6czLqggxsnE
LlgiSJHqy+oNg4HfZ+8VsQMqsUKxekzD+x9dCnJiTnFaByh+IHukfsUf8lFH0CTByWwD6SPZcG9g
wtw5sVGCAPUBmmJcy2fnTKNQ0gazhrp/AQFyaY3ObXIXiw0ec6gdc/2TMxS/wG27ZVnnt5+YRtie
5GcHHVn63GrddG1v3sTZDCLUtOTNJ97n8w4mS8PaCNvgwxw26exMHhbUsBQEiNRb9sgsP7GzSBgd
YPhCsH968FsEvIG8F7Ys1eXUfBZwNUSZgSt2FK5ia4K6/zgZq2/Vl912154UsV0D1KLLhR4ff9DD
cbko9zTcVXBKDqNbnfkvxst0qCM5rIJqwaMK6I8j1a7c9SdwHFoGLFZFu4KpB+UKzrXllqBO0AB6
qPcuO3/ZF20Xk0P0OOlwnMkmQL0DXwSzG6FbU3n/cHlYR7wX2heNBKbL8gH+wCYOu1/az4yGC0fC
eXto98XvuKkgbgCM4WwJ7WI+LkDbpnkHQ8VAMj5fwPqaoF/jc4VqgKrHkgYSCp3q8eM7O1SAXDQ8
N5OTCHtdOHeRgZ9qlc5XeWTjBM0J8sCVSt7oOC8FSDII/4Vf8/Pao0v7xzGQ8dTiZbOpo9HNMeOD
vjeC6Z6N83SL1/IK1SG1zFiwT19Ua3YpKJFeUDGvwowWxlWO0UPWoxXEEWdiagYiIAMCgwDKGHUb
3BguM+11NVGiuVLdhaWFghdV6mGjiEiRGjl1q1E4n/j1bA3QgrlIccDcsdqPK9JIA26hDAHJhcEB
f0NkQ0CQMr6xTcF9B404SX8z8jfcNNmriJasH/4emKdeSy1aDoa+Wqf9zzvE7kHbiiHWZXastb86
wxofMT7uTXn/zYevcAjhVYCABs6YIDbkVpcnDZcwoD1ESTDaDWQXNHZcEdlft3FAB7ui/u2FV+p+
hs0fgGZ+kKVVma565GnoTog2IMLofzcxuhq6HkrP8pIBEHwNOMJm80nyOEoyeDegZqOrvG5wJOsT
J8yb5FbFK57k9+J0/suHVyPb3Wf/7ncxoxrXwTGh8F6fUaey5BZoNRRytnPAuW29hsvInEtS8rXk
9lAQsS19E0niYRYMHR/HYYMuXXluGpxKmk89Uv/YApPhLSmBzLeadWEbXzsbg6eaoHYXSggMW54P
bUGubvJpTv7zr9qwYr7/4nE+zq0o9e5HDHbd+tdqdmbsY2Tn0kwQpWk81iUBSgSh6okwo0CWgT8J
tNV5lyHUg/PTEEH+PbuDm+cXvHCNAfvwKOE3yrsRaSodjfugVyl7tqkh5E3H0vcSz4/afhk9LEWD
p1/dWt5b1uehQRWJ211lmU5BgizMtuFsysvnuG+5Vnq9e4Wvb4CKOsfdBnRbQ6bjSzJaymXzWbL1
ptt4q0tG8dkRf+HZ6hEYsUN+Hu4P6OEsVzgFiHN96m5df6uly/j0mY7SH2uYMJXxcxlW/ZaE9uFd
BzoEoWWnr7H7y7zZl/P8KO+L7GqQ6NSG9tMb40tqBv06W8jDXh8Qf7PdqdO/+3i6AzTvE5aLBvLi
8Qaol/izcfEawBEtT1iQ1ag9P+spKNl4Y+nwBLshbpCUelaCz7AwAVOmg0n78DZ5BDDKZjVhy39j
Ob/lhIfcTw98jYikd2LE8jmmq/MlvSE+VzzoxA75mr5/y8dXu7O0NXlU7y+4JToLWKI+EnJAcdZm
cckN5HLfg4qbWaEqkKDHb2WxXmHLvybSTpsiJVtYlU9q5X017ioOy8jlN27uEai/GPbeNJI/f/IR
nqZN8s4q+cSCDa8S5cpHUjlZ0CzBhYmdBOALkg2CMlIF9QAn+RfJD5qrRdaJaay35sTRcAzh/fdS
fX2p/dMhuTaB4Jl0bqpzljiPI7M+awiKDS4MCWT7eJGB+tz0uYbiEKqpDBMqgDyelIQjiFUZlRcV
M3aHBpZj5GOxAADq3bOiplhWyCFDoq8JbG1Jkn3jLe6IuEYD3+MWlS0kF5el52xlnpqwCqVwOE1k
TMR8lZ/6qoU1QrS5dhihiv1MByaZ5MpO+fMNysluez+tByqXfexxI58XZ4CGGnwbW/UTbxBAjHKO
hRdohZss+k68cN6u3LoTDGjEpNc1lCdupOYzhiEd4VDU4drhg/rDuPjGGp2ZcBAQGHM0J9RzRT9M
w5xiDpZBBvXh5bZQF1O0KKGiRjKBBgh/ZmGJeyDUL2G1T6yCkzFlaw6EYr4KTx/PRPFy+8qVoZgC
Evf+o4Jz4RV6oPaeifsO3r3oL7jx7siSrD2MpB6cemOnWRBYwuy5fc98CEe68QsyUXDfOh9/ayZV
GsfyNIPJf1OjgbRWXPrnycYS4iUxP98lfGNcOfU5BVLFV6sgsTysMzA74Kh7PTwAYegkmAL2DKyl
B6OCxpYPwsTxf/t8h2VnL1E4h4hdDrNflBvQrcrWwb7irpOOvVLM3WPYjeYaVkaRLsbW+Sl9DntW
SqOBflXsdHOdOo7O3YMlw17nNYYMnROYDI7slASvsz17iWK2eixp1atpYRoLhfo2wHZyCFt78Cmw
GiLUqWOL1rs81RTsXEWeGGBJ2Wa8TMR+uKURANsoQBtJhOVLz9MEVAcrmeDd3EVtInIWycR+hdhp
0ahE/GxSWd7TyiDIWd/mw3pguCOkwfYZlBOyPoa1YuxYb/EL/JMiZrLxJx2i17SQWbxNK8xIbWZl
ieGG/WH3UVrziMs4OtQCsJSSD+vgT4b5BdYa4k70wJOLN1YoWkgCXgajiSL/Awf1CP0FxFQh0/bt
mi+ktz4f84EjM19d8bFCeGphN4TvT3rLOKLOgLgzLTNEAJjT7QMoYwLANxYXgOne0aFXVuTa4Q6G
MagAV/gw1ZVeSqz4nR4tE9MQvEnJJeILk8POdh6/YC1MS9xCJHxYEvKFjH98beYog/0sXRIEa0qW
xspy/gD+oyAfAblwbQSnAXHgFDsxeTDvGyOP9JztBv/FQkrR8ae0rONNMYA9Qdg8sU+FNH0PDdmn
xcr/0WkTivRFxCOP5Zu3cZ79PisiWsCIkABHdKVwcawSh9Vw/EweHgl+7z0yiHXQsv14Xng0Z+0y
BjAU78Yj9RJ6PwzRsO8D6UUJNmMMY3nFUyT/vFNUe05F9xy7PuwIuJy8Xy9eMU6bCos8j8wddpMx
VLhUQHvMP7Tj6Ohe2p4cT+ZayKKYusTBk0dvjRnNxsdEnfRMlbQiHwMNxiWximxCPN8w04K4iFtu
6/N59BIhOrJJMS5JzU98R7dCfGYx8/wmjVwcVIxriV17/oNIkdkD8SnfSZhmzWsgs/FcWMd1Fz6u
meJn6/xICXrrMIK2icwO+Qhki3wGSQozGZnit86kiQNEhR/PofRJcLs8eArxAK79Ct75ZkyY6P/G
PnoM+6eMmCNsSQfBZfcRFLGXxsiY/AQguuQqMzj7XbYwV0v5uy6/Wcg+snOGXA6pbDxndeYUNVQU
/PyceogsrD5ZUKuhwUve8TPd5DP/qfvI1DbNuCKlVkHzaLIqcBgWSbX9Mdhap8nl6T4wO3RmqFF4
kyLULyB8cYTLevaLaXP10REfSf77ChACeOvIVn+lsxVFNqatl8/qJMkBdCWSEnFEgwmA9cPjvYq0
mYeigVssqJOwM2heY2AhjDX/pyQmqk+nwoxfHVRgv3P1vycFRheIK4Ryk4hXNo4w8WKsA528X/WU
rGu/sy/8KZOFv5EwHX7ipX33tCd0GQ8hiFg+kImCQk5aQ1+JmfUtwy9lMTyPJAPysJ/wO4+HyCRV
FU4ovS6dFuBe4Ssg//dozOBqRvmV8t3W4jxq1tpHjsuhhIjSQbKUoMn5Zka7k2qY+Conc7LgyKlK
Hy59vp1Bsm2dEjp3uQKn4CW+DxA+sEkXwYXQ5TFB7CSPlVyGfxtLOqx/6M2qhZms2PanSZQkEaSu
x5FvPSlBQ3bcuMerD4emf0ruNVPAjOmACYlvbZluyppwhppRrtb02TSQYoV0tjx0vcBk78wj5Pv1
qSjhSwnxKKM1Mp5LJnVdhejtpcvX6Bm6G8OW3vIB4dvVKh7iPgx02/JbBm7TIw/32eO74kdw7oEL
6Q6f/k9+YFSDe0Ffg/SbOT9nv6t5Zh2mLQ7uJB771H5IW6DmEF8ZU8/P3zHxJse66ig80AZMpEIj
JgQmsbeD+gVfdQI9BFzRwzedpLsWvEVUl6E1bd9tWO7UC4tjg1UNj8mt/MVR/r4169OIYUELlswB
INBNKmxheTLamiO834R9Yuly1hf50uYVZeH+w+RCOeTIQsRwRn8ueIuwqsnyewcQ/QBqgpdyqu0f
7GeyJog7t7t2IhYx5KfBp1UeS2Cud+anOTztn9VbuBACXpBHbLqleSDCEs+dyVzab5/HhijKtD6U
j0OfXNPqWy8u0nAqKVK7LSrSQr5M2S/cX9w/ud13lVxJqKHVgjMViggs5FbeTDKUhy8bUOI5rhSs
wZnd0OJvZNg8qIM35R2rnA1WV8hg/X5bsBy/WwfhQE1ztR/1FX+LAgLj/9H4no23Cdf5frxVuE0r
HXyYpWwCEfs6Bqf6KS3QfvAphNFbW58avChQukrH2uj8EpKqgTEslFFT23bJv179VobT43m5d0vz
SaQ0mxZuTLrX+0uGNqRfSNVqTF3YZ6pfJku1v3TW8m1STsEMehhx/XOYy9JvqmwJd9bsHQUFIpvV
/8AZ7eobUQyJvUt41DJrnWQLSQ6tagejcXgQfbTFX3fCTp7tkjSDEbqBuiR1K7gsQ3qxhgM5brEc
QYk0IKdjKhMZ8hp0CidbiUNgh1QUMt3iYQcc4zyytOVGcMYwvtTcAY0xhAHirg7oiWaDb1Ll2ZTl
oVBK/0JbluN9ba0hNlGWH8KxjjZJDwHPCr98fFPvebUITHgWlwaHXQ9PNuzZ8wA2SblQibkM7s89
6XKvKYiR9O3Qp7xXs3LR2qcab+Bjp/iQJGge4M6Mz8tEQ7PkVKwO3SuQ+q/hIzlwMbT2ykZQAhBC
JUDfMC54WyXz/DCX75BF43v5yHxISS98BXKvApcOWwV7sCAZ1sQFK+mZcZxgEMPBupFWll97E3Ha
buXpIKNBDtCJ5sPRwk800Y5TFlTVByLjIx1U1YtlL+0QrV/er2fpliTIV/NHCjstLO3LC9OCt+9z
PknsWKelypsNfs6IrmJzd016D2aQefdfmgs8QgNHV4x6/dVB0WZrOsdFK8BRjgsvJPb3lW5sed6w
NQWarfqwhtrS7rLSa/owi2F1IA7zSoC+njp6wdbUTQlZajdJfYm1w1NeI5KZzEOCT6NvwVHKicYg
7v3Yyccsi+48Qzl6M3JDGyfFPOjhJsZv0S1YbbX00tj07uGi6Y9FrrhlcnmcZ98kPUBdn6Da2pXK
Zpl303aVGF4acpzYeyVke8LQJcNhZ0+ubPkgWikqouJBS+wOB9Co1BRdvGgU2bqYkzzXlGucYHbg
EPL3QtynLCf2S2Sct92n9n9yfZcveYapP2A58hoxXWEc+3FFgSXpNHyhT0nX6WNDXSINhxmM7aCE
n/Eyt731HQudJEB0xe3BlLJ/+NYE9EjNAjYLkaL39Tr7k4Sfl1TuYDQC0kGXYZfGwIZKXERHhjVd
F2co9f6AxIWzjuPZNBeg7HAzaWZ53VPniRnaiDrtMHBlnPSaY3EI4ouPS0Y44/8OQKJdPlT7NXhd
EiKWQkUJ/4xxptzBe+px9HFLohLIuGF3+yzDUQy9EK8DNfPvYhPOwjykKukWxiu+JnJ8qiGkIadO
0luw9p7WEw0+GxttGz8P6ZV5CJodDj/DP7Au2CwN7c+cuqOjEEKRXDv33J8JD7CVysE7hzdXH/ON
hEtysahGj3Prh7YXeH50O1aTUOVkK0KUwDlNUwGN4Xe0FvEUWBr/IPBiXEWfW5y6+Spf/Ab4u0XB
Q44sHFHNIq03QGW0MjpuJZhUskVmKzm65mwxvi4vRk02PMGUnWslBGsT50u94/yjPYB+DQ2SDhpc
WCrOIOmcECbFmhugYXYm3aC39i0sXkwP5ltOdx/5O0ATok2u8xspWA1zCzGG4b9n5ME97DDON/jp
7SjqIBV9+o2giQRLQLwEHmsa1tViWs9+JU1jZ77G6hhdHgZCbMQ3oy3cjw1H99lFNtgnYif7dGno
pacnmC+YJ9vRVLKECVsc5PAeC/XiircFNDfMVxgPIH/kxHpjBJrhydJG8O22RO6Q3ctFr/Zspitt
D8dTqW5T63Or4cyn0JOCxBQ7fy4dGDkZcApPpBTOeMjhXj2pjgHbHoyTn6DahgL9iEw/1/zJSdFw
sq31HWMaJwLVGvpKkrDnmL011cYsw4e5IAyPQQWXYKYbPAX5cpqwiEDDxiVUlAViK10P79tXvaHV
hVMg94FfvQPZVb7lN8HY4ruxVU6XxACNUfFcnNboO+34gx/LwINtGt0F4xHLAXg5VCtihhjImvCt
g1kEDC50mrMyKt6AcBGx55yJJic6+ZTAVnNkVfDqgJzRz4LpwuFl9qMrqXeaAXJP+B9Be85MwSMW
0EMIOK0znxL3T1GbWwcAQ05JyhCFDUngi7BYNipfT3WerdIP9mUOt3J6ePkYamSwePrneGTCrwAW
Xk5LUpnunvBMJbn5sZwIoyWa1pMHH/sx5FKFveQkeFcLJmqWw5ByOQZKR1P8wwsIAf6FN6lLG7Ue
WwY25h6XUDEEwxZ2sE3qd8KQ+hhv8J15zSkd0QjeA5US1W0KY8J7qcCOS+2L14eSPKFsgkeDN4a2
4o4h0JO6rUbUAPMFMeIaCfKelIRNElqmxyo9DdFFaaSj1Mb1kTtUUIg2uzQXvQKaP5ZU+Gwpylf1
+DSl3Z21+gyjqUWMnpSazhwNUHKPCtXXOpdDTyt9i11mTtaLD1AB4aLihaFDGHymbSJXmc8F/wY2
73vR6BvOIGJe0MzW4LIPT7cWL3uF0fuANKWFTDCgZOzEDrt/n7lBDa1ajMJTZYtVk7ipMaq+33+P
7jMHle7gW2ofDDgKMkOmbspPe4Hsn1zegPE5VbZnxzqi4S37S4O+OgZ4QOikydcZj3zDGmiGcKIC
9uY1VBiStOSCcIqclrhrlgbtYgb0l9O3qtH0Wlk0/3d+QSq/W/OKvudp79PXCm1MUh0SWpC/Iv2X
Ezwki6SDDFBOQwD6IdUbqV/hWpFC+dow6sOD5qfyEC+YIOLAuiH523VnGSpRuzJuEzcEMbWF3S+E
FtSz7G/Yjc/xrS4gKxI91bvpUkFCh8CAddfMR3eJsxsRHKDaIvzPZWOCAIRhJptsvwdzl8F8sHwl
6PRNd1USdz3uH9mhbr3a/ng8Vr0hViMcHBops8puwv232AhSO1QsTO5LH/+dR6Bb3x3gldTv35iQ
aBHZL7V9GrLfh147HP+jfaLazwziKNUQ29zqo46/8nFvGuacdh+ApKlWeQ4TiV540TP9VXAmPlIM
Ju6MqfdlokQEknEc5t2B2qEsSL6gAbov79NSJj2HxR/0rsyOxEM6uLl5ISSnrL9q6TMuFo2yxj0T
wbWh7gkBo+rYv1YWPR8gChGjMayGquBDbivlVGDn3YEEriXuMpOgdaagv8oAwBHHSzM/9d3miVHm
APOSnu8jv2bua03Jndnu7IlRFJZ/n62gePy70yqLtbBKpxZZSmjmvrKeaHCe4TT8K4tNXX0Ms+Wg
fujFFuLQc4rqhBabo/2xfvZbW7nq74XauXdk3PicFMf6EWlEAuYRlqjPt9f8lTgYE03NqmquDh/m
4o2Af9NxwBNIA/3LDDsdS21KzqdsuerNhlmLOgLhgeq8ovos0zRxSOHHPri27vPvCBe+8yDZHwpC
flxANvyppuXG7yMGknaNBU4d5GXYFr9xHVQYeLwDewqUCq9udxwojKGrFu69OljtTgYqXLZArrTy
yhLCcrItcYlWvFj4ls1by2ODBl7O5l1W/MYkzxe3nygTKB98eKcb/FexBuSewcvGh9W3s18jxl44
MPtIUcMM6j3oWu7ZeK3TICA19ODv1deK2LYXBraeUbomw3zwTsSCBaYsHlTbtimCVA+rP90CuVzb
8IbjBlXhyXz9c7iKT0QE4AgTR14M6vlkIZn7D1gFM6i/EM3xvlzcy3Mlu/GQbdIhnOGujA6diQHL
78FvO9f+YkZ7QifhzYRV1JPoa6dYX8pdv5kRYvFrdmz14ZW/ZgS0VBvNrw0/LZn+0NPEVOYs8fVu
ZaDbQNM9q875Y5twYMBkeQppvbrJgMRWirbsIR0UhIpVuIX6GPTn7e2t/TaAenho/TWAeEaGWRcb
gSd6qayD/QQSI3dfrDEbMO5++VJ+n9M+y88vCmBzlnmuUsD5V4LNHkuZGhIL6qEcw4nHED3xB+qP
eYNjkofETM9DSYFCsH5zl616kUrEqHdGqM+YQT25XD7BCTDkuZqV37E8MSbs2mZh3OB45U3tMbFJ
XNm8019j/M2LddNj2BmUeAkjVVa0dTFbSvVRlZbvLmJXBuudlcg9GPOft/1Ptr6r2UoK4gxyqt+1
6w6ZLkQy0Dgift48rT0d8l7op8bHVSkgEgkaV8GGFsyaZBVGyBKt5l6pf17vK5l9CBmM9aNblyJy
WdtJz0VHKnOrfBZ3wozPI8HX7e1OLBdrMrZrM5PMH9Ym1zE+ZOPi/jwMmHsqCFv2KasqBDBjYP9x
RvAoAu8eTc7BYT3h9szUsy1zl19Q2Pd66mv1yDcPjcFlkTwjNQ7fkm8KNcLUbcxsKeWnBM2yFj5h
v5cLfl6ihZOEwwRcicVIzURDQTAZ6gRw/FnIa5TWQXnnwAnuNlZTToqZxOBNcJDohp3ySkrTG1Ak
7hdDQSuH/quxVQaEh/MmIPAFa6unj5pOz2anwA9Ss30PD6h+7McfkZQWJ+wWta38Xr0knP8NyIr3
fxXzPhB2j43b4q3/U4A+GqgZ7UJpYIt/9eXXwJj2kqDtpLgNsY/LWOhk+LHMtNN0Xyo13nrQUZMl
/fH7s1DQdN6/NXkzQ6dihfbjEzk9v7uHXIZ7qczfTpSt6bmlXTWxkpOqk90c2sg2b1MsyD0/PNGO
UfgmTzSeHR3RtW0wQ6qvyxcpTCK5ZZAUY25zqvGnpyf+j6Tz2m1Ui8LwEyFRDdzaGNx7iXODnDim
F9Ph6c/HHOlIp82MkxjvvdZflYvpXfLobHB11+2GYyPwLF9cDB6FJ3R1gzwICKXC/cd9xN65v8fJ
qsXLJwxffcn3BYoD4LdstX3THf2IYLz62au2MQCPzVNvSRwJuWRA1IpHx+waCjPqDo3/F9Af6GCg
Nbiqrom6yLVdKT8LZacgBAp2HbXJIffEgg9jSBwgHoI8PWWQM+hZMuPYN3/rCfrW8jxI615d+sHL
jb8EuOyFGXFbOxMYAf3b4/dl/kP83FP4MQp2QGDsgujxdpHhhR5+82RVjNhsS3jGIaZM8ONogAfq
+LHPSKIXZx3SGoSSAN3k8ixEFQjVIn3JIwQ83QiKRZI67USNZJeqQ7a8WP8pJn1I06PXgJ+SF0EZ
4FwfXeH+u29tv7jlOUILD80nMldfRdvMkd5CAcMlj9J5xEwFwwVu1fTUp0vCXaA6o5vA18GSBk3E
5R/wqS5oJId+3Xe70NsmmPYmBSKl2snDvyL9Jdf5Qy00pd2IhZ8Dk1hO/tVdVK4cyGp1LhSnC19N
eynQjZm3Kt+k36V0kMfjkxx1UW/ylT9hUBkDjj67TlnpzSanWi09hu1DG74y6Rk25+bz5ZY7T1lC
Sgv+IhQvinZOEswTnDR+BOd4EQkGyfclHsZlVjkG1mSG+MDiE1wFO1Ijgh3oNNmYxgc47MdHKu1V
9766FM1PHL1NI/8zOMwyfJ2EbL7V3nVctZp1wBcSmxJdI0hbUT6hpaFyvW/P9HTCALKgU7dhKvxM
mW9TwjsroADvqjBndvKXkGF88LOZmLOxjpldsWRNyl1Jb1YMSav7pEVC0dlsJOQYRz4ezaM6Nl/O
ofMajqPoVoZr0xwTGgwNj4RdxvgCVlV+qTEad9Jbi58l6oQSMQRpY57CUI15sL7pH3OuwiI0ZAw0
XE4uO43UGrD6QJDg/RshWibFqiTEodp9eiswbAUEyLyMf8bQx5uMuIHsJzXQpnyYJMzDZLIGsg8h
qoFws23d/GVwxo454Ty/de15kvITppIsp/yNrPtARebiiCZFV5sg3XrRsRY25AW2w5yViaMsyw89
MIEQ/WgusiR9IwS/tetiYU2nvs72PvVIv20XLrd5KWs/EW3havJVNT1KB4Y2ARWxwUaHlSySfFRQ
KGiZonqE6nS6BAcK6nJAvckEyVbL9ZMjuu7p9kHn4HtEmfpHzrKkQxmBB1v0N5XyNVEht0hxFTGq
JXCLCcA5G1vBDsxPJegwaYDJ1fIzoZwix4mkbtvxImuXqjbvW+5HaLWSAjOFwQhrAUdaH7bsEShL
9PRcZ48c2Y0JcuJOAAWCc+Z/U95D9+SBbjElXqckV7ANsRuyYCjxW3V/41GUUb5VMrtyOO/k1Stv
UX2pfTQTNPLtefQMLNDFWZKqacPGUo9nkM92BRHQsFojxjAnZHKI48ry1eFu7hkNBTOfabx0nVCP
hroeqYDMomT6Y/bSvchxWIISyNUi0p4de22i/rTnFoo3HZ5awe9TeDAQX34EFVE+cLXUEbmTzvKc
KCdE7x84qYrXkid/IT7D4q2M/jAmLaS3Gobyjp0t/PkMP6IE5MeRosU3lzZ36UQtIotAqdoac9uK
wL1ZoKlOhEWoRwE5QIzHaGJJN1HGHXQfYXOXUGc5As5mAjTzRW1skV8g8gboAagObHJM6DwP05sc
0yRIRjWetHAx/MXFKSKh1mbuC9cR8wFKFvHBqL7MaME6xIotQkPkwo2TwKJ/pCCCON8G+9hfBMid
zbFDU0OMOwyOjPQP6xnUVk59QgoFdxu6fsVI/1nJ+Vx5IeXIncLpuNZVww44tnTs6fWwafC9QYhH
5BQdkf4rwzRbdljsLfdHled14xOfBYZcj1Sxv4KB9VAvRhaWRGbHHFSu2fm84ca08MkfBElstwqa
lkq7Zx41sNo0H5DD3RNSfoN6beaI+LD6Y3DWowiqgFUsYXtTaQ1rrVBVFv2EXIRqggrq+40gm72C
hAZiSckX5HNjC4nVURZPaKp55FCTtb2SqlYfK6suIupGDKZagqEuWFU1DgeusAIjpAbGjLu62Ihk
vaMnnNhuSJPPfsLXK+iHioAYu6TQC3ydSyot0HsitZRM9G2sy8lo436Tu1wYaOowzwm+k9Q4xqRX
hMZHfypzEoYKmU07GpPIeNg9qnh8qACADOJC2ke3008ES843yHPIIyDVysqDlYtO0RjcpchcJi5C
CtUWPEkz9kJN0NeGFzA0se6rNPdeCcWruGeLbukJl7Y5CHwtqvZkwA9kiL7QaeOLeO+Y4vOTwoNB
VOmQPd1TI6/xDWWQiUtKmqcrmr284Z7ToPZoTSgZBREDHJPG5shBbcw5YBGFGd7WlVaIjOBlCaeA
4g+P6TfZCw6ow2RLp4zjb4Nzf9Fu0o1Mm6XpiHbH3xVWeUsSl7S4ToRtgyOPzroxBhYv9gyrifcg
ikEux/PKQw1RLTLcvBAo/DP4HYJNFEcsCUj1iAuZihcVExn2qRcIFvLK/jz5EvAf8tXyttWhLbq2
1llN5hRkP2J+XHbahabVgdkY0Q7TAEOZwEyb6ORvvtR0yQivxD8aOfgNVTcnJbMN1J8N3W58llD+
e3Sjb1U4iWapYHgnYAJRPSpA4RYjIJHMm0E8TunvWRpJRQtXsf4zVCtiDZMbWk7t8yVikwHJichu
4taLmndQIzdQNMcfm1PqA4Gjo7i9JcdojC5aUteW9Za4M2SmVnxZOVOZoy1x+jeQngQCQ+CIOfE3
2DUqWZzrCBZ0CXc6F9D+E67IW+q42A0uKTP49f90fe7y4eZAiTn9FczQqU9L15XnMvjNFIoKpiww
WHEYK1UOBu3A1qGMF4X5YDnCNaJQg4i1YZQrzDRGindHM0Zmr83AmrR8lw7StgmoVkXrIrIxclc4
AX0E/KmMEu6dI91BFD5wJJaIJINHEu0zCEmfd3v6JufL4afPuxPY7bqGWpC8JVWaVXhL/0qe5Nr6
ULuckTCF9Kdk7alRZun+2+Pp5Cxk3dccswDRkNcTwbALTtoOkC6Vaji6D/E8nJnLYtszuwfI8ISy
t0h5QWnAZ4mcTCtdAWHUfO5FlIUhZ4RLkoSsEZQ1wJIMjhId+FFpnXPDFaJv2h81gbvkBYbHc6Vg
6mfXv0V8zpSJDbY4UwPsz6wfViz+tARrue+ut8g+Zfvy8KE60IkFAiFu7xaH60zqlmk34jSGMpML
q+L7x5ftzskmEUhj4E7DfQRXpc5LD+qKzE/L50NU2L4wzwfyOmYluBymfJUvJMbZhm4rsFk5cz4S
KrSA1WA4QiVI1CXXT0TxEtGrED+M3uO7bmTW5Kf+AgAFXw0TJwvIJSZWdI7TBUwC+NxkC6Ah6kEE
D1QfmfBifelqGFr4NC5x4geOVDhxv5PfW6HZ9ubakQ+Pl7C8QezuW/9UhgZtdeMAipBttJYVTy1a
xhSMGCjuficLDmCJ28MOhUWnYGvg9u2+ELwXwsvTvj/Kvnq43r6kWSil2/w3Dq/Sr55dAID1Ys1K
kVSWYn92kFqSTCws3XPo3lBWj8oTvEyEfWMjwrUov2uCOvDEMkiMFr2CMflHgtfCKw9NiZTTt8Gy
fHWqUwNGWZU0O9YZlyt+CrvIbPYopjg1s8zAibGRJ1N+NYJxjT5GwzYgUNxZiZCVPewE9lcbdgO4
ZdgkeHs0FFO+h59oIMUMGmA2KrY7NP1T75evZvQBIqIhCgEAHdUaH2EAVm/8ecjaKsnnmeoQYk1J
YwZjZ7NGpD6H94zpkVAA/pTKGRVcoY2y5gPCTiHRTKcejCbhGNR3hraLC1PBLQ0Z1jiswcLqmQ7T
Wp1xKvMPPEoGBm2QcsAV1lR0+txb1PeBAmDDYS4hxRy9HTGXfEjujGr8WgSlPlafYFrxy/GBswcv
pSffmXzPzlyCyYtMb1yIGNjRoWFZxVSUIpuyFCrXCEQcUxt4YKfJwydXMLCSB2m02h97HvOYeZvc
Y7xnjCZv+d9L+CVGTWIMZ5pmtyrvEHcTnt5p/pTeYKMVBWayZfqzktq3FZmHLoFnyYwPjw65iDuY
5FM0O7iMvTkTXoUTWLO5uE0+kCVtMFbPSsyQ6VkKVXncevxFwtuSVuCNysl/Qan36iurRTpNoONv
8uJOql98GaQF8Sp8mwNeZmzeyTzp7VKZkbPE/Fk8c2FeQz/iq91I2ldFvALmKSTiukWMtKZTpDVv
D9KuSPisIRazmBU4EGpQFNQ1l+AhY+RBVp6sA/LzscbB2Pg2WmyjmX1wtKJP68ZMp/7V4LUjlhMy
c1ypreHNfiCwUrTEQ0DLOzLWNx+yy2ELqAjj9p12QLc2BQT+UDAozzJhxjHJ5OniOSTqnPGmm2Zo
iTHtwvHAC5JaQvKkbGs4pSX02ABsFo85NXVcR+zfCuIr1QEGId45g1s751ceUqJbjTVgq0f/QRG4
U9J40dVR9EJUqIxaYuEaTjcsiFgMCivXSQS08aR5XPcJQUCzCaArcNDoJpqBvDMJZRsmfp0wFChl
/gz8qYTBEJzHCkCeqbLiaY9eHCw8S0QDcyKCXKazdiHvsrkOM58D1M+6Gffi5A7UEvJt8Y3im2vn
GQqMLc91nlqAJh5BT4FFuDuHNnAi7Z3M04OBpRZ8b+ti5EmgPu0utUzuHv5wskoHW402tLPzqEZM
SUR2Qp7SIIk7eQdouwGFJpPIMlRoDBTcU0PcBEAZSsQP4OaVFi+lReu+OIPKaOCQrwCmfqGvEwJ8
Yd0kFAmWX4/SWZkY6R1HBcMKonjDxQFt5Whfo3kXOonEPjTz5xSmmMj+OSeQmti8m6ANdXlQxSPn
ohjeY+U22rg8HgY8O5s+YFAm4k4othphLJi+yFko4AHGeELPHJlgAotQLOL8o0SRBrIVwIh5NjBG
cx01XAEgYvmvTiWOhVET5hHm35pA5DMZoClm3/wzAWclBFC3tOe4OAsF3ybL5Ff65FOO1p3QHnOG
ZIBlQ/NnA+0UKto1KzWZumYyOVaylUKamlMfop08CuUWmQ5PPHscYd/sWdi5hkXzBohuTEAh+FUe
kWn39Be9bwnuvEeCjzUKYSzHG5UAWKIxgoLXKBtPWOH+JwdvyXtJXazN2KlVxI5y5X0621e/0uzg
5+eogQa4KN+tjrlpjh24WYchqU1A2ndMorHiO+DbYvkN49aU93/qM0q60Akg/Vebk1iVy979+1G5
8Egjh8vlaUAHtEJa3OLAhwXPLZBA/OS/Y3ID3yzIkQLegBRjhsbTHYMC8Z5b6PjGYhHibFuEX9s0
2RgQ4VN0J+QMITzmnh2lAvOQaeEb331wHYotkRGVMVXw2EyDv6LbxD+4mxF0+2eBkGWmB2nOc4ZC
mqSFUS/96R0k78jGqXDklxEDhNEfBoFFH/sEIix1Gd7l31h6VuCJpFDV+m4s5uCb8PBzZGxZ8yre
atyftf2/mzSRbJqVKfkiIwurCR/B8sorFWBRJ2lkAWILTJ4k4rbZTIY5XVQEQCI6HsNloOw+3EBT
6VIzQrFxEXDDwTKGY/mYb8gUoJCBhj4uJX/W4GXlvOSRqm1MxCFNkfSW8DMhNgSClce8W0KsUjTq
8+EaCVaUCn1n9d/kuvEy+FYBOGbiEg0s1zPMhXn0z4ibvNASP8tcOOjls6arcq/R9F5udHTLFR5B
iRQF7WXQDkVbsIQo2NQVJ0c3K8hHVhwfEYb2jnM0Sk6JAUOKHDm9aPGfUZJJSLYjBp1mUXa2aa6h
XbisuGc+JLBUy1pgYfDRhyd8koiRlYPrZPgQlivxC/7lUHETKepXU52SYlnhtf4sIowoRMl5sAjM
4s1Co/xAUFdC7qjSKxQ2qvesi4UiG9O8fn4udUHGHdARqu9pykHq8ez1zMeD9267v1qjo2vfy/Oi
xDQI36d9gepRRLkguT1cmqDA9oSWWcq4VPOZRpXl+qeu3WvCrifrD32ywSAiO1xumXwbSEBUOH1X
6OZJaInbtZdZwVObnELxjhLGx6dbbXLtK+UHJ1kfVJ1kqF008/mhQI8olGgpIWLpjg2PY0m4y+AY
tqhuPsXWqD44nBhPumfeEN5N8hsXgDEXH59j0OLBVu8qYqNmm+fmGi+Qmm3DkOLAvTaxhhN8iJxy
PLfYeRB8YEYivO5DE2dD6QkL5dqgjy5xP+s045LhSPQHfptKXgWnCNPEZ1t5x0/Bh+FXanRGNMCu
G2OyGH0bbEUT2LJUNbCjvkTqYCg0Kfk3EpNABZLRT3luyXILG1h9H5/752nG2556xXSl0+PNgZR/
fmXxkE/IlZGPms8MJ64jzFr+tQTHnSPtS6INkQi1NdAlgU48FOcqWe5EwpGxL6wKJj8C+sHg2mwv
qDY36IRqg6RZJh8MBXNtDI6BuAevU7J7TdAF4utZRoAFdvRW3+voVBlu/C6HClv3uW+X4fUzVvB8
oHq5tLFCeWuuWJc1GiJUUlaKsuWWHwmaJN3wxqeJ435coNCTTLFvDysDeoxYhSMMLLRuVs2/pYeF
OaSX/dHDws0FMr6KYeHhm+B12o1IqFA4x6EbpXveq4+dC6dB2i86NSBf9kMsya7275Eg0cd1NsJ1
gLbMhWo5pcVJQVF11zFMki6Qw1R7c9DIiQlgOBYNIpZ4uNke7IrcEjZc90dP7oXM1Mb76q/VHtsp
D+ypmW/k32oguZz3a9ohnuMqJBp/H5Md9DkEjUO8RoW29l9sOcsVsWSGU8CVFZP1Q4pXVX817Hw7
Yc83oHk24rBZDLi8AtQPmGeKBjjO/5p0aPNyMoYy4NmFjHKyNigAdIFUv33FST1plh2QNftIFllK
kBlxpZrvqiO7JJmmJA9K7XKiU/XNF42gi3e3Ok6aL0Ydd5qf+nKhDuQ4Ke9aewn9/hNcOdESJ7XI
7CIHGMOsZWAxHAMwmNAKJvrmWmJu6cqfuL26n21v8zikz4ScOya3AYU7TwdfYea0y7JZeeE0YM8S
mXdq8mza0wD0rCX0SFwS5sueS1qS0M3XSzWaufgzZDCvRrMKBL90GHbsIwguuxZ6Ay+Rxszikqj0
JZJ/H0KPJmB2JPmsXdJd2W97dxoRVxby0tnSj5x3v4YajUZ6WyOeZBoCgAb8GwIFv1+lfzG/2UD1
UXQcOZ8rKgOTRdDbR/2mxxEQq2z6JAzwpFHvh9pXaZ3id81Yg+aGoAMzI0LA/lHIp3S6l0F8GQYk
GP6tPLIGZGMA+RSjiMGo1qqGNpPZmYN18JlBLOyJLopPODUo+I15N91ZTQNyd9DO+athkZpXq2Lu
IIiiVXms0KQhJTjK18lNvSEijWx94VPCuP5DQavZyAVXC1O+F59tkV3A6YoX4Swfsg0Ae6ot5xxX
7kEj3MwZBqs9aKv0xCML28wPY2rsOL+Ts7vwf1JY0Wm18JSz9KHcmlY29HH0R32NgVFOvhFgsPeR
u5a3OsTGVGBuuuKs3sf2mHJRYUokLQPInBgpcYw5IIB5hVJhDaOotQRRbD/athO6aY84re/oybxR
fABiwnPA5m3ER3eOJ0nI101ycAmwoP5A2CSYvldcbjyH6gXiVpmsQcbKgiPF37FnlOJdkwlI5ngQ
5wI/8XwDkQ4qwueT5TvdUrrkv8Q7BlStHfEQwUcEVu0TdWlW+5Anq/8t0aSM1XeM7mignoF7Qcni
f3s6q4E6LVVw4LZx6oUqmw7QbSROrTJ35OZK3KssKTzCLwOrb0zfzXTyqEsKuQ1HdkmKTq6snC24
pBXMMb35pD2EgNvjC49ZDwJqVNPuZ67igJA0lee4QoYADFjljj9eK3FtzpAu5mc077V6UN2T7l9a
wQlV9mV1auYWxyGVw8IekTkQhGcZDAns9cSB7UrQnSk2myvlBHjs2zeRT5r7Hbz92B4wlZGpyZFJ
WUBs2VLDB3ie+Puo+iMPpSW0cX2uerShAPwtwli0LTciI7eetSjvImpu4yv4yqzqWtXM7oQ1RfFX
nRMBi5B4GZt7c7z1rfT3M1fJqcO8v1dsXq3Kz76yjPmWLxR682XGM8/b1u/ulw2FRPPtBWsWUm2M
/OZpggnJ7NjByWYs4Xknlw4byRX1JLXr1tQ4uJM502EpnEgvm2PQQNEqYEG9c4HqvmMyH/BhzKDk
KfbjBl+RU/vw1Xl71x7uiOqICT6lTSXB20+PnD4ieUdG5/CQ/Mhzc2rHY4TrZ+dhJiHKLfjxo3Ey
/wvTxQSBAb4CVHvyw7X+ivuEwCFbR35HFNUUU0wVntCSh3wNAurA32iHIxHXR7dgUlUYSSNjZxnz
8ifAkXBsTqxBwAtghcNfSzk9HyhcmtV0QUY/zPecWKewHbPNQOkYaFg+UpvOY4gzZO9utKrn/CDF
77BzuuAWtsfWJF/ZmPrf5A6EUzRb7YVd2Lw0ITgKbmxwKoHcrW9C/BjpaGqcat+TCfvyV2C+W52n
nGNgGm4N7BT2IEL6GJhfGY9DzltMiYtZhX3tjqStUs/c9z7IFXldEp5+HpWJujwLDwQQGVpEHhHy
syLXARU2gYnbWfrL+UG2NpGsAQeEuqs5wlFNNXNMdwVnOboqTg7S5aQl0Lh+csu98Fm3D5kvCVTt
l0O0NSnWdiwgQYTXBGmByQNSzg/x2RH3XJUtB/dkhjxXmLf19MpmaZzN2b7DO4VoStgMGOSjraxa
ijhV7o1ox9rNB/+GfvxFOt6inbdbZQXyvKT3wdzzQYD/q6eX1EYCuxTPikxsw04wbdTh0RwHR0Xm
g3GkjAFXpj+ZiwAHaIQyqidnMYCQ57181mD8gFK0Mffky2j6dWAuJOGxs/UCpwOvuRZAjp14G/PI
pbASi57o4nn9ozKQZ83BJ60WVqPDSUKaj5ivJtKPJH3Fx0CwDBhBLd6FKn1HL4XAg9kKq/mfWhd8
y99GxE/lNDCsAtFsAc2BIhmYGzu98qAZ43+ObAOlrjQNs9CBFQYexOzy8NcahTFg/Ry6qHZ5Nhca
tgRcsK+ip3eb/qVl4S/1YjcIO6JDYiQsc1bwMwgDS3j0UtsZl4oMHD2vyZphKb6SX/FbX1T91Bmw
7jO+CqlDoGlPTgxhwgMISQCCEk/gmvXFmM7zm58uQOugYNzUJqxrBKoI5IxxG91JAgh4GE3vWghL
N8POd83SpTQCILHDnNG6qPTtHq4wJKFtNbA1ea8cgf7kGvszkMBOdMov6vrkH8RYdBQjZ+CMR93S
H6XJXSTR3VgrH74Ei6ZXvMxnSEjl9jD6M6iVfkynV69cRJuAeqqZ/DCUqfHgEemwzXBxifQ1Ig7n
ZljQSYxXgz4Ycb41Dsgs6DDq7WHGbjHsRYzAwDJWtOTPnE2WkNZsGONTN0cQO4gbrTwqmxwBPis5
V9kI0s+grelsPaHvaz4HzTSmxB4hLIl/PTwX0T7HbMpzQG7xtS6csF8JFpMSWqVRocanlJn6bOLd
5GgEDou3YOH/Lrek22iI8vn8OZO3ZNn1KZROPPvqu2cYQUWBi73HiMKoOeOZ6PDRMWAyTagOYbWx
E9EmOm72vXpWaS5x/1rtIOLKOsfSC/2OMOIN1FVlsi39ENKHTFvSntjfsbAn9T5Rzp96GxjP0l0A
l36sDT5lZGfqq3dXn2G3mXxBEiLa/GjoLEbAjd2juwlYjJzkUu2RO7XJ6v+EelJ0ZmM3wDAjnKlZ
8qehifPwW2y0I6sD1iHdykCp0t0OM6IlS4TTLePkPmD2JY5ZoF0adwMKtaNMHpudS3uvhg4BrSbO
nPi3mBhbC7yoZbAeDzjedadYPVvxzoivat20Uo8eN3JBUKPfw6rEy2xCaPdk3uL7ffboQnsSd/xj
b/5mxkuMnmKmovLn/3B20e+iLXUQUcV/mzRW9AknCwkE8dFkeO1/+uRLRpZI6vuYpZWvmmjHmV+C
eHvcJRnw2RnyooeKlCjl7VZKc/kYlyZ71tr+oy4aYARyRr+F9gF8y66AzCO/1gw96Azq+AjpGSlX
cEMUgjOzw+MqE6Q26pgy8gi7B0Fee3A1/MMIpjvIFiwAXJ0YI4KbQvvDGjPdY/y64fEhCyOaGS6a
v1DDffwdwA2qBD+gsK/W/hYP0YdcMUZl4W3wH5Nu3j61XyyRDi8qj0ULs9h7m1b7k+MZm2USNA/Q
H36zZhnsK/emtVv9M10BFXOk03BmL3nCGqQC+oqYNG/7W8yjX3kdamyjEOjuQ1xPStIirHSUI9d4
hkaAltsQoacoPT9rgVZJ7lq6oTh2Yf+QO/8LIlHRwneMudEup+foS2kepfswL8IELJRagdmwIZ6B
gggmScAqdm3GGsrgmNKVBe7DkJI20miU7i9tDmH40Ne0KrhbRd0FOOJ7XIGs3Qx8jFwthB4FWQbY
Fbq/ftGWZ8ZahbpU1NXmTLSApAUDjaBVOcRTjgmV6TY2NlwS2ACi/UxeF9+TxjFxpvebwA7n8qI8
S3MMrAf1wSFS9yuudGEWOPBgsLRzzF5CS+8ZcrsZ6OnvaMvrx2ISIvJG7Th4GLj8jRiCaIdygq+m
1Z6ZuImbeR+SVwl6mj5lUr82LY6beJ1/F6O0y6aM7K50cPTjNzBO/4NVx5ci/NNbstvosl2L/sMQ
f3OPt/W3J1NNYiU/uMW56i69QHss69tlqDlFj4p/Tr+FR/xXhxyan5lxSrJVKeIbJv0ZK9/KHz81
7/YnQjd+PVdk0gt/A3wv+JXScsH3s7h7BDzlxZ/P9Lg1D/gaTKu+axnAL5L1K0/HpAK+Va4kG8BE
A4p56bXsNslPWYyRmqzsXfSX6MQvTKaq72jJSmeUFGSnY2P7iweD0UVHdbwzE33Wi7+QLb5/brbi
T/zdCDf8/Cyf2r4uBiJHHQPhRcEJDGwPFQrgDzyJ8Z0XnSrFdymeBPOmti+XU2nMx5zhwRaW4BvR
Cd+M8q+5O5Tnn2vNKDwmFaPCCfQVo1qQ4lt5581WaRYTuNvV6BMA+jhW4uxTL8A+jKnuPFtk6bPi
WMn4w61OnEuOwH26jYhKoz6DpnGdH9u+hTDqV5CcZU1d2ZypFmQ//W0qywx32RksCxAunLHS6nuX
CtQby5MJvzn3niQi/K0waDko514KWQVOZKNLos+SZkwQ7Qb7D/JyopCdEok0ZC2EqzbHfatNS/PC
3qYKtItN3+ZSgQBlHt9pdPC12svXyZxZAXvWwndbbeHgjBEm2dftWmotY4oDzTs23bXYId6TnVam
ZyX9DhE7TSTMRB8CHHsIC/CHail7uw46vqyOg3rESZRBzSe/lRE6wFoZudRx9Wv8BpioEaZIbKFT
GO+Xz66BQsoF+5jkK3GdCjcQtlJHqUaw3J7llvUJXqafcmYHVmQcffVeQPt+1G9ma0rVr/WKuu4B
RWO6N+I3MbQk9mHk/Ml1UDT8l+QbnRp3kfh2WF/KecPbNNVShD2KCUXwosfYXbCFpgQXReo3tcvT
DHMATOC3su9XH8khNoHiXAqv6WQniL7CA0FSAPo2qqKwjcT3sJl50l697QNMHXfiA7BfihPeMlQw
KWKav9CJ7kjRwBaW/H44CEhAnyJX7oQxD8UziEt0KdsJT2K2ZnSmzgqbF6sY7dndeqE7so/KadYu
i2YjbiIgIVU8B8ZqdMfwEV9MtK3L/zcfClmE3qPsN6hT6IaVgl+ks/0ihqNObO0PyREkh7dWlVup
QvgT5OJMoAHIVcBw2zmSf8A/W6xBCCNAGxKvOp8cLf9aMfkuiuncfEsA5Mkm0H56DLnBhTDzRRqu
WfAZSEAiD5256foHB2wgXIMDU1YDFJL9Yu4gikS1234XU22lL4r0Lb3jlDT2chnorzA4qkR90wb0
Xd6HYK0LmBSInPkqsrlKFuIKXUQu3EV9QRMN0gHC5ubxj8dfeCl/eyK3hWvvUsCzRdbskTFY/yT6
L2SuGuKlZJR+k5E/R9ROtIb4I2lbNdq5j1R+6ixTPjUvyxZPCx1C5p403HRR6dN8kfRfNKlh5P7+
WI6KL6AzkV2vhpNMTDgViCQjkh54y29GtodOp82A3LRhAYcAmHCYBLvhQ20M3R9xecbPbZoLHUJb
ry4iqA8hQBipi6s2/CUai+jkjJeMlIoJYy9ZFvVK5zNFF1w71tTFEwedMqYuGRNf676F/mToG3Kk
vCOCzc8W9RSDocGt6BTQBP7sFrqLaNTOlIf2TVcUSRgQnns65IXmJdxCwJpy7zlwxINvdx6TkXhU
EJQUEyJq9IcyPJRjCVezh5mc9feQGCtvhUaJ46f2nk3+VuQHCVs8uO60PnTkWAHkxa8aGyY3yeSG
tjKGsMRp9NkUytpgQZrcR+7uXGpUJgAloUk11kFMqq27cRkg6pIuvy1DoKpudA5AwicBc7uOIsKn
YSc1zvGvNEdQi3EVCfVbfwPlUlqqLasTZxOyYrO5dkSGIVdggeI/IVzsvoWCdXRTi7t4B+jd4VtH
PETbiw3kjOq9m/rKmj5v9Sf9S5DfmLYXOHi+ArpuCCZSnFGviwWXX4ezJkYgl1qDtACnFiZnpHgB
CoDEDhic+s/206+N6Nr2Z26JsbiYYspuHlRrWHWQs0bmX2eoSeOdqG8F3jbjFXiorgm5a6Vd1S15
FdTM8oD8Hj3NPiHZWDj3VpcfBhTq5ueFwN1kPImuk5IAXnhNYl2yVznwqdvJOmdklhPavMvUk5x9
BwGwPXswJbfyKioWfmGbvMkql338DmkRSnd+Ar98D/pdH/w4detUmaVJP43mFB1yjMl3gnuJZIPK
t2siFGCwhDVcC0ZusJhBInTgBQqLF4HUyDFAaUx8xmtX6Vs2LtcgBTuas3PlwrMBgymAGDgc7Qiw
3oSxQHo5DRYfAPtq7iEZ4Ub7PHDfy8Ox77a0S5CT3n0l8sLkjWH2S9QjRCltbfS+ZLh606NcvoTa
oYUB2M02Hhg4gKuz7/KzluewuYOBYoZNlRIpSC7IeI5N6t+KC5HMhI/uvlp5VVLtnCo3BXGNXD8j
8prm2pj51xUsI9PWm95CZrzwN0DNMkbgM7gOFFwVV/3AhdT605hAuVnWzkUBHBOKc3r6MEewm6HQ
Bz2bzIBd8anc8W2wPVX00IDpEqMLMTPFFj2TYzukuLU4inj78VPnD9rSGuWBzh8CqsQ709qqS5ux
w66UtA4ftfrgUZ4Ht18Pa6WkgS3CnltsmejKckH93PQY/bw4t9AMSoe2YNt9c/unjgYuMRV8cqFQ
ZW10bHirKH2OLO4EIoQo/TlimiFY9er+04Pqkz46R9eLcIg4EFhmjn7WRRYDghWiP+XW8ikjCiAD
LsJpsWhiC/fa2tC3krSI801dr/iZ4SM1m6P/jcBJW8WnrLW9j5PsETmpuSN2m6E5p4BNMDDJIQ6o
ll7pgeUrf4MNLE0Cqe6i1bdqyjYYCTByZLzmguodamIS2QmUlUe41LsdyZTY0qNVlzqCtkagog1g
40QLyNWpCU+1cBBRH4mQGk3yHQ9306btGZux4NToVeQNz4HAC7vbQXjGCMbaYGvoiD2IUcY38wih
eySnJrVKXnXaXFQuEePX9T+OzmrHVnWJwk9EgsvtFGC69pR1Q1pxd55+f+xk52SdTiv8UjVqyOA7
Cg5FhI17078MfjOcCgxAGkydVkpsa9+q6HrKdk6phVOhExE22z0R01MyRt/HDrDbBJA6PXEzSfUj
tlCV6C0qn7SH6hjKr6m+Kd49RtYIQ8jYU3j1Lb55OM45euiYwTFn8kBNyWVIhugEv8dNrJmfVZMl
wOvGls9lPDkUTixAAlv3zG8pxzvsoeblOH4LFjrIRa8gnlgOuFb38FWWw46gp995KCr/mvlB6P7V
3yUsRetWG263NfD8lv7kuxns0oy7XVBSrGPdUGVE9YTeKG6+/YPwm27GetPu6+owdV8RtM+XMK5D
60vVrqq3TdqP6o90JLAfa0PNJXNkkqa+SD7DM7xd5ZLv+WhRPagSWxSOuIdceoplfdUsHJ46mLKr
lhuz3yXtlUHonhnakD9UpkLYajR7ia4HppC2MNIdOhcKbuo6RO5LrvFHLV0lxWkuPmEUFa/M/JaK
cyU5gIO6aOt4rvFFIJSwTarw4GH+NLu4sLy4wG9YG8MH0wfmVcpbNGDVe+26ri+Df6kEcaY8IVlp
SY4ydgNgcYh9wTAtCRLJ432jv7riDK+XVC94nAjpzAJJEeNuyxkalrcBikKDjuNzQ2root6TjIal
Q7DUSB/qIQ2hb4uINMFzBgcMytSPKP/TvW2GS4vdvzrlop9EsP5uFbfLRtroNpWZJm1Vy8mmEzd2
4L9MHEkMGPvb1jp4/iflfn4fuo++OPTUZekffeAocGCeRaJbpY9iFzB3Fmwf7kJb3MVvYVxasVvL
e23rQWlP/9XWV9nOoloo1lgiDIuwdin0o+Yzx06mvobqHt/eRtxE1zkViGR68ZllN023BUi64qmN
sa97m/6R/0v72mNuv+SXEIYr4y7POmDhU3A3n9tw3zKHRXqMDqL2TlCdkmkT+o6ROc2nSSYslorU
u5DBq1vEwISlnB6FmG5wRrl4jYSsCBg16djxHjLVpoVbJ1DgPxR8Dc3jaONWRVbTQlkrokOd2ihO
TS9PW1xTMV7zwE78dXKolv1pyh2s/RmzkDy5hFBXU5gwWsyip4UyWMAaZWW2hxq3Up7GTHlDnwZh
fqayQo2Rnba4SBjNuPD7oUdA6cjchIRF+Ck2pSzc1ITRfO6kBOENoFgc8PO7N+ojTuWdttiOK+AG
+RlSof/AzUD6WsH3og01I/oJN98kw2fE8gumfxoRgMNzUC4eVu5tTDjSVaMgAPfadM1+/J6tH+IN
1NGMeQ9En1Y8lRfzXWojSupdwYB3gOuGywOkxqNQf7XNtoN/Wq3l4j6qV6HHdAqbvfJg6umKab2B
4h7umO9/qh1LcfQxkGsdGTBRGiZ4qMs9Ozq8m6Od15ta+cN5SaBpL6GsovnCmKoVzwnjvRJXlRRC
UojLX5/Quptffo5h+71tnQg2/SBiyXou50OaQfQcrgg6JGJRdiUvkNusgLjifyrFo3ukrBFwveo+
atcy3vfwwwoP2eIduphCZAXVDjvH+krKY968anml0zOULdF0wwfr1TTAzym+7ekx6AhiiATbWsVv
TdWg/CXwTnpokD5tWUMZYOW7gqtG+owJjntBmTPMZXRU/kBH4bICC/AfskQ6C/E7mEm/Mz/GG3be
t3DxLOaScCSEme0zM3/xvqCeB1+YQ91mqS/bjiFU9lAhAfHrAfZZi+GBC3t6NuLNPEysQUBW8H/B
SAG+nsXVfMJM5hYP3/SXnAZb/wylhI1G08cXdtd2Y/2iIIF2wR7iLynvw8M/13hfofPOCIFmMDv9
85IPgA54BS3kHnlM3dBAf7lsBOgZLqMIpfyTIRsrJUFk1xR/4tD7mkoWDYwVGGQKzeYW1NekulKU
S3ouyFVfvbkiWH96yJ8cU9vme9yzs4eOagxeCVGZ69aAUHWmCqU4KWiNeYrE5vL9COd0ImUr/UGS
DjvLhsWMTnKrYMOYWh/FNLdkPfFzvTWzfAcE0YgEYjju+7h1LDKj8Xecyu/oCOca1UDKz5mpKcaX
4AzFsd13PXcNXSpfqMyM28eIPSmQiF9togcvUDg01tHIfj2wJqIEIvkCA6gMrjqOJk+p4na1EREb
X5wtcGRgVLMoaE76VlixVwQQ9GEtRx/fMkBIW128aqPA+8RWDF6Q4cDz7XSydX8n7D8OVJbW4sm3
ozxl5Bftm4CwksPErCc66mQdy49041NBnvZ75hi+8xSqhDgJxrcwrpfhz8KYDiCQL85e1lOzNnlc
wHXuvBxxAuEsMU8VFXppuoVykYVDcgyxcGa7UT0QfSjzR8bI5ORV90lZPU/JC9y+WIT5HQa5jKbc
wf/gk93NL1h8ciKCixluCZf6O0I5yaeSHwAf781ATJhOUvMlLaHnNI/5W2ekI6rFRfhYcBeVq9aO
7xCWrRqS6GsQKAjsgVgzFXNSbxtuGsnJuDcR7cv49DCDXiefPq9PbakLDhCmIRqoIqhz4vKf+V1q
qFh4ypyRyRNTOeXNdcTCX6+hScvqtREPGlwI6EWqhXvOeYBitJDLu285a/9ORo7J7PWfpByKNXUw
IWgrIRyg2LNuZ3ilENxQgPeNbFK4hOOz4sDgvPkLruNow9SiZ45NeDULTlvLAOhTHpTCTPI6h0qB
xDiiYGZDOIzZzkSx0KT8m8Dn9BpXFJINeIt+8VYw0ij4JbvkxsBqHHdw+wMqaHpqWLPKNo73knCk
djzScv6kd4tlG/QG5xOMKYlfraAA4jDSHDX4oLJqfQcdQKTeZ9eK4s+sLyRhd87gj5si30Uc1MM6
g1Qw4xmcFl7/HHEo6ot7POxmGjcbu8H0C8dE7xAI5x4mc449df5WqV9C7ce7ZaQ2bpAcsRTK/CTy
CcRkdw8KwcJBS4W+Fa1iN7jo1HlLlNzeVUYwymVUrZNfOBHoT7gxu/4yCcna9Zk1ZISq8Li2OFlA
qC8GHNH3+ZeCBbsMTnHw1kIHyHQbR25NcGGankhd5cKKuSvqTbjdJkUbcwj9gAcE+m5udT6B2CAz
dNFOGbCQli3n35ckvvodsmTL3yJuyYQN3paacJ1jcW+WSpm9wqgnTS8uf4iPtULNblmRgjOqL2Qv
Bujuit80MM7GOKtP8vFPtOwWJ8v2BORFCVPsUIYkTr8gsVo6z2YGC4aLiFUjxj3deMlMNOCIdZJT
Lq52GL9kUNXL2SeZbSv+CMBizFFNV7ZIZzR3DaQ8QcAz4A+Vp0AHZA/GioSQWSGEhkxci81vyHWK
EAsZEVZFgl2ajnTJgNhXBQz1/by0ruWb4z01HZXUaKgt+ioglNpWURrMbHFMM3C0UYFnyWcb14r1
RAlVB/De5j2fC/BVSAWb+CW9bap/TdK24Cvo3CZppW0ABpjP0P12a8vqtpBrkXGkEJsaLCS53cJr
yjad8nNobhr5Iklb6jzP2xBdE62qEmyC5KEnvpsEzCSEoLPvoRotVF1A50Udtii161qh4ROH1pWH
m1Z+wzzSG0dxwCqcEBO08ZZj2hNF0Hq0HzoP669F18fthUMP3o/hWUYTIZpfJk43zEZmQdlpPiDF
80SFoXSf6mjAeNhQviXw4Kccn9dDKWxn4XRqXEOdIJu5UB2ZxCKzGMWjWLtCjvpgyw3SyfM302cC
cu5Zy75x9gNXUJftEAtrQALivW0cMEizuMO4V5XfInOmS9nvMmot5HsejESuGUSYiatXMPq0dQ0s
Oq60P6U4z7U9OK65kqDYAkVyV5si6od/lRMgBI/SneBvZAxHbSm/xQ3upNHyuB7bbQ3zm3MeN7t6
VTwGPA0mq18FpKeSs4ZOh7MzhOaJbqe2B5ir9csEZqK3DJrjpN/Ll3ojVx0mMOBMf+cyL1pIHnOk
7wmVjlas412xCQn4WdHPBcwWERws+LBwrbjfzka1NwGJqGv0AKTs0NvUvDpTQ9zvcbxzUt6PAIWu
Gj4Ck611BtSldEiRgB6BGpDdwcWiObLlbpfI73rVVy/O6+Cx1v7R4MPcpq0C2FwUSMGwE0DWpP3M
miZAVLd4SB8mYW77HsGRDZNnOta3foeyTQ1s6w4E1G6nH0H7JlwrBHgW3JV0JjQCootmnWIEBRzO
u4H2jdwDyj6aKKwRbXmTIT7eQwVOL3jLIer1njp5xYSVzGbybyhHB9WJuNEOTecC0ZBe4uMhiekU
ff6KMjunWXkhSrGwTsIoQ//SdxygYu+oLvOi5gLdXHS0i+DM43MaeOMdkrv7/ZkdQTRgUjQhnORF
wy3Xr4rZgsSo3xIQW7u07j72dzlScwACHBRtnPQye9whS2yJedUdYhgDgFyoMr/CT/GNKEBEXUCc
w2FDcM+i2yfZWxTOAZYYa3xLPgSI3zt5h6JURXR84iBpAH/nVCmIMEt0F/mwmhNUVinzRW05iLuu
n6XaTP+FX697aJGT6wdR5LrCOeqm4OenkT2U7xXBbQGQEOv16NdGYgjrmw8MZDKGLikFZeZsrSX9
ysOjYWgnZaPdEQM4MPmd0M7JHIUZyvigirae/+VPuxwSkv/GSsoydgKYTW99SWTcoJPT7fo+7llW
OKSMe3p1gW1WAFYhVALKhLyicJ9SRibwch5GCoNdu8todBqOw5EskN5ydX+nNXtBdPQfIBVyYU8V
aOtWkw8JQdWTLTgQnqEMB8GyQim5H7ARBJHFS49zqV6Nq9qHKLOkWzAtgGymP3R6vEBaufwXdngD
Xks9fky+fjF67M5Q5hq4BstwQxsrqz+E0ATgt9lmQ0uQ7r3vIIUFhm35CvG6qK9bTMC0hleAvtXm
OJgUp+WcZww7YAOVc4g2RILjkyRtpkd19OnFdM6FVqZ5Ln4jAsuDIdpUMQNI6VA9vPCfQPN9TsNr
TDXsD7ekvqJCApVAuqpd/PEo5GdSeWIm1zaKDf4sVCPXKe+dbvyE0vB/PUhaHd3jfHThojIeQuFr
EnBGnhnh5KG20O+q4C4mPdN5O2geinrB8y2h+lDtlumTgZYnIUew6a8BCvMJyTwCHKySKtAUBU8l
0zohU8qZdlE5FTFHCXplPoqtCiU2e6S2qLRKu5d/vOEcM+paJE/tirqXbxDdTvUv3omWfYL1sBWX
HTTkBUk+9MkRTH+AK6bXSP/VfyIkkEJcYPgSNUdUedU85t01pDoxIJ3d2Z6e98OhKQEFBJyxNM41
xyinO4d+iSwHAnmJs3CtfqfTOQ8/gq9o1nHsuB+LCSsujOhXY8Z44kPg2suZqGtLaK3GkWAvQcWA
e9HQInfcWozeXE3HJ5pmmume1zCNZIaUjd9qtGsgGeIuCGVBovo9iSYsT+saYECCkqnu7ym8c16n
wZuubFmBzTFnHoAF6xuRx8yDV/xXKHxWHdoQw9WYGcX1ljq1bNyEblrlSqaJpF+V+yOkgRDP7rsU
H60er84NSL7UH/yRiivbDLPjCV7Tvo8qgh8Z/M3UYYujVEe6qJ9G4xAkP53/DDLeZflZGwePXVFc
G71HNLTnW2q4ZMY7xOJ5/AFLw8teufgNPU8y1zn9DEU0Ed8Chgbyl4SjKxke48OsnwocULx8VfMy
4DI+ybscNgEuTwy4IPIkAygec+mgUxe96nqUeiXeAB6deIYRk0Dn7Ee2WjptBwCUvDzzruA3qzQn
Bq8jFTxfq0E1GFFFgNMrnyKxAdQTIYNm8mh06Ssa3vMIAXKPL30n4z1gRj+Vn5O/EYkwYwaPnwou
IhacnGB6m2hM1fo+DO+C+IwWJfRNkGyV79sD1/KsZNTBOWMHv3ALLMekETcmzMbUD4W/YATQVeB0
D1DBR+0zwGURO1HoRPxL9xHnyC8NJnEv7sViI0LbgmzFEZBpd+p7ekFAAkFhbkChLn2bzaZpfhJr
1xOnbP6GMvXjwPV6Zggwu4f+CwpYOPZ4C6RT77FhjTXIjpcTO3EZfuFPWqOTGHMruA1HqA7meQzX
QA/iHigF8ALgM5kOsOupah/+NwNMwUFbCAiPz/o9DBwqoKC+Zn9MgZg8qHvR5vDQ6y3OamBa2LPa
AvlkGa62ZttQ7hMEmjA3z72NCpA1puCxL3POO/01PtVecAPFwYANHlAkbnpgH7pcvKOHS4bBc/kx
YRDgPz3unJEJZUJWgI8tLA1LXZcQ77k4fnvm0aH4SJjV3FFx4e3m3Twu0r36moovBQQuf2drNBQK
Qnj9QIvpBogROIvhoJnYvZGzDYtr6cnxrBtvZsSvPUMdlcqVx5gN1YMkO5p3i32Kgo2ICTM8ERe1
N6jPPS4WmQXho9sG6dzJG6tIOmCQYJb3GLbK8Cm+ANYryIUGAlW0Wy4511q2AncS/Y9ee1imvw3U
yBk+c/zkVcbH5opFvJoenU71iOESVR9uLj23vuVwDXvQrbt0U2Kb/Jef23uTSzbqAehymNT9DflX
geXpOvaxdCUZnUJumb/1+NPQMaUPdrtkPR/yUNTbUN2p0BpkDiKR3b4RVhDoxZ/E20cIgZXqrCpY
ncnmKsaUr76H3UA4AUkQYKEJFK4KcthY4hp0B39c8AwBRVLgRNgjefThm/gmrKaJocSM/Nb9i/9t
/FfQf6Kk9irXUF8S9oc9J0QTrB3zJPPxNvgoLfQqmyDALZuuEtrr8IUQrsvdrvvJ4JCjz8iSS835
8eqZsS+kFw4DZw1m2sq2Ccw5tRFo9EqhoZFmawrYhMp0CKFwKY9SwU1p5RFHHX217SarbF/ZN97R
+zYQErcvni5+MMCwihOHawiyfbPUIJH5FnIfD+3McBUTWK4bTYOnS/Qr11129PH36LHYqi+5cuYB
JDZSnrNErT59VOkxPU/FUe5fU3YDMfOg37AhI+XOWHiJ8hogTaRlGVCzWeW5bl9havvJPyWHQU/5
gSsgnwH8OciOZb0E4SZ2eDrgtQAb5xyyaSXUo0CYkY5kBlM8TMyBudBcGeM/bG2A1WfPgEFlROUW
8TOFuczxAocNfdl46vGAyX8ahmwVxkYlOQSHuMa86wu7fvllOEBFaYf1HXJq/9gFhzRY9/Kfx4CH
GpXuRF3ckLx4/VFs1qjb+z3GDUwlqw/C0izoivjew7cAjmHPERmEda/4YIbqaY8Gr9m/XrxNqFZR
eT5FbO/gPLkexG5/dnwVeo6W6jlnn98esT26kXabxgJEkRNyp8AG5pyR4cFpmGyRN1fjojvbU47p
AY25iVYDTQtp3folTLfsbfxnUhHs4jOUsYl2wSUZRZwji4HDvQSiFk45XSK2SfSN1gs/cpRNyRJK
KsNhEtKqjXBr5L1qHj1sAdkYJ++Bnc1CogH0pIsJdw7GCEgfzQyVPPt4wrV9y2hblO9V/o5kGO5Y
xS3EirfMsDHbYkfd/krjT/7Pn40+5oSU2NxJ6mOqLtC1SrYBbkJEoeD21ggnE51AbuCfIp+z4Jig
dUoop82SDMWe2BVY7jNcji9/b8HAMeAc0ky3jxFNO6L0DstcOoOs3kwokqgVLSjQtEsKoo6adQ/k
Q2kcY+FF6tjVMn9LD9UFiqIT+HOM/IDxxwllF+JCQz5Zx4YkcExTQfaJZCm3JTZE/5RuF6CxAjeq
VoblWCrU13NIOEyJG85LYqpXzUGzooNUh6Vo2jBUBe+HGMExPJkNf94wrJNtC8XqWbcb1FjmWcIC
Pf6gWcW5vOHfo7DAKemK/wv6fjTkdgCfHu0lCJT0kViBLdecT75bzaSd7hD9Csh5UZeTC9fhFMis
1yTSgiAhqvvjz0q/IpHzyULHOBVVSXcoa5gmA2MrDAjN/WO+v5tdDeuSqFmY1KHkk7Zziu2eO8nH
fatwBcyzcIPltK8Wj2f+9qDtxcfOAdTs/S9MGeBesxD0nX+P8IigSD08u+4z37CffAhC+sGgWCsg
ekZHL3rffGymCWphDG0l3+WJdiHQ35V/wlCZSnD8HaAjOx4+br2yigg/xTYKe5UZhqWm6LUPrqOB
12GKxxlPxuUBYG+XmttAeUF6nfq199VNby8hdcC2qFaU0F+rukPcQY2yeVGZO5qhRrvDiP0TYeyw
TqwFzgWR+M8DygfazcpfaJXNBQjlaQSbKpKW/nDENFLIbwIpCdPjk8NgDwo1kgjEMK62rQsSUqlc
YpsVuMQCbiN9paL9/4np4eK3GK7a0qWu/X+uMH9BbbmSuTM+y27n7QxGoGhpkm1auxU+MqvvchPW
awpw1Cl9bqPU5x8hb1JZBp8g/T0ppCRL0VWKTy7w8c4PwObFgv6j8xB5GPApq99RhjPGdAIkMroE
Ew6cRMkfFWvJtBmLp1p456S7fSiDI6LxztwZvRSAjVGCrTOQuKeYXtAjjM8Rwl/99EpmVnjVzR7z
X4wb5afMW45+yhafDZejC/zRl4e1ODv97krvK0tcZVwXjBn6Fe7sZOAYuAtl/yg92m2B6y6FdUEy
Y4msv7z5vPOCNr3LvjNr3wIIlkbD3PNLnTB0Q/9sD90B5+Fx10/fnvSVDz8Vtb4gL9XMcHrrbpKo
oM7e9PJXJAA08cNWXo2SP+eBNUvChf6f+Bn9NidSxEOvWjAPxQzO8ZpdWWwUkH3P3KawlArFWoci
/LOdHGCUk4El1D6tAJenpXxV26LX974i7JtLgft5hQnGBJl6I+GPaOqPHmPpGIQqhpKlSW4DiFub
8xzFYmSiLjIsoCyW8VwtWrPeQ4OXinOe8eN1/Wy71noUlIs0ugr6i6lcv59pOmTZrzJgYOBSlxmJ
5kLnTvBr69pvnvNiohJsTRfPXf9Hw0C/lM5F+dCLA040CJPogmibV3Vqi3aufY2Vq4kH8pQLqjAO
JZT6GwhsvjOsKdmZqMIsrG0gK2xThOzGNBZmb278s8gA45joZYKdj+i6eD6s7FN5rmQA1B18CRQk
6VNafsrsBkm4Sd2/aFf+ACfDB5rIvsDAzytJcDh0FVckwTuIymI8w6OE8K/yj81ANFvzYFbWsjPx
tJ6lv2O9q2lSxgE9PcQzmPjMH73i1Q2fBMoKhDu4Af6xC9yBR2/eXsPDxG3iillPEhwyA5qmhuDs
R9d/PfVhEp9O+zEDEIUPLAOO41Fv5Gxlb67jfL55xISmL98NKZshw0W6X/J0oJWCKXRwZVTjRO9Q
Q1Ieyt/Y20S7bWk4SvtPrIhnnjFuygGupmLcWCyavL0xlTPUC580cRN6OP2S/s6r0P/CqqaxgnxJ
mxLzDWsGzgmkT5858FkHPJy0N85DTMc1y7NbPtBxS3bau4ThqNtBDuWMABuI5KQXxjj95fcW7pzp
fWimtvR/4g6jpxi+EeMRLKv/KhFXva0wYZE8+5QAnFYqWnn9jxoXz9SQ55xk+Nhgxo5ET4AYyCNs
PufFW0eJU1ynmnN4U1zB/uvHOBBsSdPOeRYG5xSMpFNQAwOqbGH4Y5Kdl6tGOm2hb5HBiV288dfi
aoIDWctLFzF0mtcbzAPsmNkSJmZF2TG7LudvFC633k7QbkmyKhlDCANHOMvmrMiHkCgqzaX+Tzlf
rd/CPLMkZYwKUqGCSeMYgZtsabY07U4/0HMnculxB6k7WCG33tw26k4Xnz1CT1KafArq7Gkp2yZ9
BIVEOJOwANNB2cnIvYyuDWJBWPONCyigDZtQI1zvGHV7jz8GnnR6EswXQF4T/fbtU5avUtwAvJwl
lrcJxxKNmL4qod/uJ49N2rjYgkHPLCC7JVLH33mIKFqpYExlH2Wr+DvXyQVlWbs03wicLBB/+Nmr
GNNcDyAdeh+wopeQZRJeReppoFdkfXAjvypvLmV3eefEPvNZbc8aE7tFTekkt47JIpoHhD58sY5x
Mti8sjcDoAXV3xqYPWlXjWWe9T4zJGwzo8yOvKN/NoCjS4kC4JOhrzzsSIxAAawqf2N5L3v6IIP5
hFSsw6Jb6gR4tDoqfthA3M3jUxJxCPJyTFBDaCh/WywG9DhagigA6jC4zoedCDEGZlusfQ9Eu5Rw
qOkyJOvWgclZLQVQS4BEAJ4qwyr8V8sPHQ580XO4bxnVzNNfo/gOmYFq6a9abzse7uQ9TW5E0KwR
EaeEP9Oo/GT4EmGBpl47jME8LKMxCAFdjox811RfcsqckxUafE/GPZLIjns08PYLEzjXNgGq7JoI
p9yWC0yIQPJkpveIoZ0wgkVNmHd5S7xdhdYO6JEIM5Jspo0BIvmWP/zfpoN2Ue8KjWTCnleuQtxB
7AYhTZb/hQwZ2P2CCAC/noJ9ziVOEobk2aH5lEPyeC7I5MoSejEqWmZHCMNWYfqpZd/KQTHszg3s
8DKNv9b4ExC9S0DDp78Zv3mlELX837A7oScSrkgA/A8hdaGhiTycFtk3gckcLDwNOPz7DlFp0K9q
YzhOPADJuKnVqfV+NgPxMrDDXalAZLIefyDLNAWzi1pbjfklxJSspW7uHwouTaDwvs+IHKsnXb6l
8VefYu+FTnidYCc17Bt0VguDOQyGPR2ZEUgMqptBBvLOFK4KVy9q0PwzzsnMIvqQrSGDB8PcaRap
f5eyA0xdxbwQYUf+L3GQIw6VpEXiFrdVZZtMQgpjFpBWwds7qrRR7HWZ6RJTTH43yJb/4t85pPcp
dEdxAOllW72YnY6OprpDZKPctgau+fEhjlvCQumrmDKGeAwB4/gEr2BgtRYDOtJyW2MDhnChYwD6
ADYzirWXM+xfcLZnymeBbkjnKdTQpyz/bfUPDJ+EtbdSNXzUIFrO+mZ1ZKBjPkNQEsB1K7wH09XS
twGNn/ce4XNhHDDYOmZXI7jxHOiGtRh5DzpetTr+aP0ttq6J+o+RDPDpwMFCkctkpPwONzjpecXF
BIEN4C7Ohm0rSd/qOOcwkz2CuzDxSbXrqPG4nCejMrG/qfm9l35CYw36j5LdkzhdOG7yVQqTJ/H3
RHeOC4D9wU7h2GP1AadM/BgldDkrowOk3ZYbWHDS1oEB/C8WtoronnOScP4m7HogkADcbIXyfIYO
pixhYVi3crhlxKsYyJ3Y1hLdGpuF+QWkDLg8KxF1BLSmfRzghDb5lzGuHbGgaAzOlk/lvQy5svMU
FBy5Tc01aNzzGjVQ9+Pte87xZXiYvGGp47qVzipjCjRufBkOD3kHNWFXs//bV6XT7VF6oReIunY5
kXdjB7zsj3Jl+msvi1Ah5XaQ/XV4u/UQfQyNIqEiKHrapAU0FXyPqPXXBVWZDk9EyqBT/Cn5I3qE
mKYEOikMy9mNh2ecwSKGkkU/WhETA92mSdYJZ9ZI3ybd2Y/+3qzWEwr+/O4JyiIWSAKvEIxQ/w40
I5LIsesRWobCazBsnkWCArcc8LHPzgKnbhYCCVEOVSHubRVDrHDa+HCfdex3NBokdFVDh6Mg0EdU
xgSlAYHAoFaeYfkaxPespIGMppyVHLewf1qS4XBC9TZAbZsWeGSR0AKSEpn3yi2aI5owKz6YbY3/
5yk1ku2oPBuqo8bb+R9hdG775VUIodn1l07+AL8KPxj+w68Jo28Ny+qg+6tN3MSQE3orcI0S2J7A
SjUElIfZPoH/aAeLuEEMg2JiIvkwqAsaDVPa0yKX8q2ZA97DM1YxwzN2aKtDxsJOpJOY50hKYQdM
SRpGK/UuUT75wcmTTQNKmb7UWQhJPat/8Nvl5oO95nl01DVjeGr48dxr3Lw0dUEP64lZ24eSv3AV
sKrnCJiTfyYIVDGmUOwxXtWA94N2aGQ3EFYxYSqL+JdEyU6/R8EBa9LdyKAdesJwgdv9rM9JgBEU
EQIEXq+m3/qkffbUGo/kgbwZieZqfAXajviwnOOXrQi3M1508FMO1nRI92/a6UV0ZWoDko0Lnb2G
8l7zMilLl61xMTnAiVUYSFT/aBnKWxLGc3YbROtQzrYqohR4ybOy8SnDQPemH8sE6Os4HQy77V+W
RclbBWQGKEtqZiiCUrrOkbyBQAvEOe5hTwwPpdgR5aCeWIPEmzVbekv4JcmVgXg3baLmOsb/IAMV
3hpxNineRw45VGkvWVkKxoqSgo7x1t9ozscbDpOEnFLeage930aVoxyaR95yCcwZFmzHcR0RSDDv
rzVsipKs0qV04eTgjoOJga8RNy5eZIRQYqS1bzgR+GUP0Hd1miINYdHLg3i77r/IqiEiycKFB3h7
gsHNCbCGJKH8E3lIUN5Cu1wNTAxhdAXyFrGVeQpcJjXLGd9yZfXPn+ngJX8bplrSE361hP0euewr
3NRCjOE3aXtpZi0R00dO67dn2RPExvsS/8wHDERzYq6JH8Ra9VxwJmgLRbkV3zBahjXxuhxf09Ir
V9EnrV00j2WHraXavsDQnMboSIQBcDNGMobLLB/tjSFt63qbkx6UuIxI8puOLJwu4SCtlW05H/BH
rsCACnPmwIe8vj0PX6MYg+hAaNJoryHWgyoLqBRsPgV3yzUTaZgg1bAmJiVIdla0lh5jdWB4QxQI
y0hYTh9QWUvxJqQOW7KfPXyn+oQGAqtudRf0+4DGmSxMcZGfOPC2RbStmE1yfJp+C6VCAhNlxgo0
5FYCEoMVQ1f63NPowjaAnaBrG2HYeN4lCbdBdWV0QVSBzBQkBHNyiqOER/pAXG5sQBlM3HOU00Us
FUYUkDqkHJMfG7fnKn0UyiGSNgW5jekaaT8uZCeEVqi5CKJSX2L9YrwcatiC4e7I+Qvbtf8hEEtF
ieCWmYv9SeYUB7SQwb+Ecwmbb7Qvsh2LszNpHZFztahvVvTjPX3QuBD/4AgoSMJGP6NOqgzskPHS
8j1yoGe8WTqWQBpvTfw3SQf/PFGXwl24nqG7ivsKyhLbZaPRLHgU7VixAjbG5FUiE8PPB3opGUQ4
JVb35PjmsgVjgbEYxK7knesXroQyC9c6GeF4rTWCaL4VY2Vd8lf/Zi4iE0lLLYgH0Tc0mRyArnaC
vzp9S2lF2gfRrIsSidUnQgKEBv+3lCrvqAyvDMRwhoWDHv1J/zT5NOts+2Uk7HLGwUdsXWyogfF7
OjSIUDidCf2ji2eqPvsbrnyGALETf4NM6bjsUXSqt5Qu8EZNTcOuTEwwIJzb0rqOcbN28m4J7Ha3
DvhEkhWgQORmCGvXuusRocWK984ymEZrbEB8AvycxV39pkhqsh/sEC7dujmaX2VyX6ou/ht0P3gS
L8sE80xoOHr9IvlZ3mcX0M/qUv/MYEVPsDZapjP7zrpIhPRcvdcgXyAE44gMXEkbyo6oDiSn38hD
YnzT4fQEeAQRGttq4y7/e4T1nosVHKyB3oEKhoo/Ps6AGdp84zBWjmzihwvYm1DKygecrcjWGeSd
h3eEVGp2wsi2GEu+p79A7V0Ofz3h7Olso2kjJCT4zOngfKlsf3prDaRWdwbuBlTY8bodeHH9uufO
Adv1im1YbjssFhMGvozACMgurrGGmHeDwXCrn8wRSgK9E4NbM7OYOxOfQCTZb8DQCcCAa7F9sk31
jGvSUSDp5N6lNfNllh799FRpFxFPA+0jJ0fv0J/8cyRveapM+pBwlUBgxh/iynDgCsP19D+OzmPH
cWwLgl9EgN5sJRp5L5VKG6K6DL03Ivn1Exy8xRs0ZrqrJfLeYzIjXR5U46yxk0JDKnvTHAV3m4V1
7ptRfQxE76E2kKUw/VJYwVNnWTvv9jI6Y/0wIvBF2p29CgYEqe7qbIaq6MuQz8Bi08PofyFriWYl
q7VGmoPZhUk+Zhv1VzGemrwRzbVanXmO+bsiyBiPFvmoi/SfjFiw/phnMabT4hH7yUnVceSj+K1/
1w/rL6yXTJ0BifADaKQFa2sNFRDzDnIcYvjQ4xp4Uhxtou/3mrsGsY7Frrtsvhh44aezok25CX7q
R/83IIvh68E+8P1GaP5FyUgz3rz4jTrCPAM73lIPn1hzMdu9yGSEsxRWHOx4KubddsX8vc9wwJMb
BCVw00z4PkgpwUSatKtZQHukGmCVjVqfXBV/yz6qfDSaw9SV2B5c7v8a9IxIsY0tJ6XBTtNXHrEO
JK7e98Vf+8i/EL7VxW9NJ66NsKALbExYf1yk63DZ3x7Lh+IXg1kFzGfRbvF/oY9gXsjP27izXOpp
nKUNFXL2gwgOpBOpSXT29Oly9DLOwF+IWe5Wb3g5gUtoVwMnmEkRZ16e4Dqy1sQsxoOxnKtnzDSW
5z8TjJQ86cygBsHBEcwOmnq5H5cIu5AlrBtcSJ5pfekAKRhpkKyFxaz4QrHCMtqwnIm6o6D9XShz
qUA8jYIo40f9pIb0EVRXm25Y/Cr/+PuMp/wP2wHlPyjjDiXcrv8lyqu5Rk+9naeHPXsy1mF/Zflj
8objiLyLJTkgnvyjveTvyLoXcCRmiU5oJ3eeK9hyxYYjfDh/pIvywnVLxcWdMeH5v1afwgSGaaWR
D0lowhsy6/x4JDtkp/o1fMQEeZA46GBYbpzKuCc7lp2Ovs1fKZ/YGqaoQWiDR+YLhh9aBxaw0C3D
93GoXAvcxfhFeINGpmGqgNzDbotGkZq5XNbZd1JvcCbjSAR9vzK7ftlazCnvxGcR2MsHH9rG5o2F
p1rWhUekIHq26Ce65YLT/6nNEwHp+wkSVzv7x/SCKnOtnPhWtyQ3ndBmMWaSEiy1Di6DyP/iOuGb
aTcRdhrINf8TikkSLu7mm5TJTfYLZbjf8lRf5COyIJUZ7rRiKq8xxhyYy89AfgU13BdKhO6GLw73
KjGS0puKv2bw9OTGxnEAJT4B7ar/C6c1aQ0t33S2LlfjDwgf41ztUKOjCFmLa/NWglL7aTfmNfzi
+Jne9/aruTFonh4s/NkfcbxssUG8JZtpB83hzOoluIFWH/Nv7eX46jsmZUv/p4JrSPf+Yohl/AEk
wdkFMnk/3HPH2PCLCnrM8Sr9ZTeMeDOX3kO+xsqau154dU+mbCnVuk4LAkEvsgv1lMQsEMmGwlRq
96v2g/D2Te6ftX/Kv5hSFI2uxaqWedDJz01PuRSG850uPi2vd3jzOFI3fWYb+5yl0DYlq4DqOkKZ
eRnO8ukde/ruGw8ixyO8+6X+qa6jNWNhPC+OtOo1LhJIkS3mNpYQkqP/CMucJL0lXdE5IZ4D1AHW
ETvzL+AvWfui9H4zyXc/sBaIZIc7PPN2+St4yoGmxXDUI3nlG45EeUsG6C8O+A2TUD5lJ0N/om65
VCebxInMdogvYHPEJm9wGrv+sPYASakXgUriT9ryHnZHnpld8605Rb/KF/ztSLBfIz2EzCAVW4cL
CQ3shpboySIaPZXGi8P0xSvfe4gzRBLY1Nq7MXPfR+RwkFG8WdfFD1Tjt30wytuPH8YbVf/4rzxT
9B5gV7BPTo2TMlChL6aH8YcZiIahRN5AKf2rA2F9Vai+S/RRB9aYzbhlqtzdELhhwP9O5b3GwIpH
+yu/TAYg2XsRbKFXMdeO03UtOih2BjIjhwZR51MazpOMAYjMNv9c0orF414Podr7bg18badihkJG
aTQPjRWeeJSFL0ZAxncJiWVgWVBol9i6Fgbwj5ECqL4wuqOezxXsBtVrnNEtdPytfZkNEU58xFI+
UMV/w5rk9TMokQZak9n7NocjnHlv/JBQZnfykjUCaLCwS6yIILm8ySFcQHYznNsNIt+1sMHqA56J
6B5lrTEKhUBBF2iHMlO4VZBuLgp2pJUAlWOxWoVYed6rMlrRy3EGcnOxSdsnG8Z+jJCYONQcF7QB
4C/mJVi4YhCLBBkEzEXcVi0OJ68FO51hD6At3BGIDhmAnAMyupBCqWvybNvRgyeiaAdKriGctW0Q
G+wUxStJgIizSUUGVm8a//rcsc6W6NHn6zoeGyai2MBX/idjL5mPS6k8gSFGMde5vHmNekrjM5Q7
7sPO1RO3CJ3qJu+aiB57RyMZvyZGr3A+jStNCcICCFhVd2hNh4gZdh2mb78RQo4T6Cispxt8/8Hw
U/KVa+sg2Ekj00t1cuKQjApaJtkpMYKYbOzN/k/hFag/lATxsvisimelHkd2F8D51AYz0mJ47SgK
x3VyBAPNvODGJvyN6veKyiEQdggAO/8TGJmueeVd/teMD0E76R+YI3Y9ywRYo8hMZZfQCRnW9gTG
BBlixFKFBwrNx7SC3Yk/dwYfzI6GILIlrK98ZBIY+kV8Zo4+9DdcMGOBL3vOR46jdXBjDyb+8wl3
d4dfEQf5CjCB6lLBIUmrwXufNCTCvOomN9IIf3hZS9tZxoiVnHsAt6LLJEkK9owLx9BrL8kTec93
kXzIyLuM5Xt4KcEd0GAGzTtYNu0GU2R/JrRBkLZ0YWxadCSID55hBtRLzncLFsBm+uVvQX+TYphf
6g4ztrn+PdbpLrr4qmv4Ln4redqBoOWfR0pVZClYmhborBAP1vZXvPiEYWPwgx8rxoahcqm/mekC
FkZshF6FAX/O8Gn9BuCL7iU8yqk9tewlcLVe4uQANnQwQAA/jN5pyJHZh+HvO/xMw18JyxGWkzse
0xE8p34JeTmLHQwsfkxSqUkyHYD/2q2x5rppUCXY0GZN3ebAEz9YzV3fpHaHTnnQV0o6R+mp+gYl
SlXAI9jUv03J8O+oT9uoXWnak/cjByUJqXbc0bWTSGEdRzBtBLq3pwLuzwBXk3sHXpKtexJgmi+L
FTTIwqWBX/AL8VCz0S8MvIh+/pxO5p37iooJvU7m8o6OGwu5NdoCQLEG3wJ2reV0YgNefeYsvnob
9YHULgtWzQsiFFacwUswOOy2+GH+cY5b2ABMD+uLjLsy5/51q/IwaJw+EBVqp7Tlg050AUPQHcSg
GEsCaIdkEQHgJCcBRc0BmCmtlbHDaRV80KM0888gxlfxTVwRYkGE1kTnYYgxlixYIghuiaNxbX31
GOILVqrVbUT14W9aY/VM19q3GQKp3mYPWTvLrwHvngHwAlsZqXWzjZ5HxMrvUk+PuhpZbxOmHEhk
oVy1z2BEn7yM/rA+AqHONZoANyfT7LNnbcH3CwTjVBNrckXxRGnoe9XlFRyG8RAw7WFOvAhbWMGA
PTE8MLjC/oR58DUdKYY5duMDSSY67uFrn7r9eI3Cs2au3yzYTUxSdi+sjF1tx5wK2G6SVW1nVKaA
vXWGivq9zu+TcKkQfXBOOiiJRCoNF1K90nt8ZjwUYL+sTYsr8jxSUyhwBmhNUrv/ZO5DLiK2CBLm
CQUd7Ba17RItSW2s3yv0KNUHJf7413z5dzI6KoetKHeu6RkMWTEq/smc++r38CRQB21KzsPoqfye
PYoh4kpXMne1a7B9ILNNheC3gNX5Z6TLkqG/Yx3lCIYEikpIPIe3h8m85lmE10o58KZTY6hoF/ht
/aMo7lXcWV35w1aNYEViGpIlIIHv6ab/yaS+aK6kQM1gNofjkv7e9aUCro9TiDdJAGU/Oe28bYhu
vC8GpgOGCMUmjtGt2+ZZ541d7iHXucE/iLwHwoPTZ8UgpwEv/f4tfrN98qLhBtClICZEl4fGQDxn
X9Itg/f5g9afFFBGRvTkTCyqYBEBpvaY0zF1d5B9mcvxZ0RL66M6cLStGpDF5anG0yQAviPYrP5J
sX3cpHQn555kLWJM3/hssGT8srriOJvcHvUVz8PFDPY5efU8rQLJb8zm7bGCVBPthFXABkYL7z1D
vp5lD6+ZBBrMCzbNPGJAzT6nfgy7Fw+osmvuIaqxO9Lfz8basBMiG21Vb/25Qg6c2AYJuxacAiXd
KduU19RWYRKTYoGYBjBacKou1aVjsR8iiwX4YsefcsWN/QiIYDoY/p2oduy8jHDTTTxuw95rvrRn
oqOdWAX+IfuS0b9+czYTL4CfZqEIDPz2ypHXEc0Hw4FF91c8kATma32THd7JGl0DMTrWt6iS7roE
cm0xZtyIfIIn3SuL4+CmTIicOV0GM8yC85b8em5ouG4t37G/H9B7L1VeGdUDVI+zX/V4YRxldK3v
mAlDifsehvT39Ay+2KJocMaWPYMlfqtnxBCaWA4nOBjHFiuw8JprgYF/WftH6AVhHFyl720tJJtM
xZ1apo6ITRYjVxQvq/d3SSpVBe4lrxBVm06kPoc4gh+XPyIFgBw6d9YaLrMjmRa76aAXnQvOmdTM
lxrHp9/9BMM8imu2FSbiWGBQW2y0BEi9ss54fXIPb/vRdNloI6QXtwoDmZmpdrQQ4nyyCEwmwJ37
xnBbPtoI3WX4IT2zg9R4ZY+VAAbPJQQsEiLZ/iFf2VIAHq6b7oSaoBpXwVUFIcOY5ULCOsJEQ4FY
euD0b4wrWLfwp1FWEyUYvtD3iuJdERbM3Dlf438TIFH1C/YE7DyBAGsW0Lzaliv8aGt9XLXTqcGN
Xy/T2JHzVZaehRu07YhMTHZKhGYUKy5im+SVEp3ZSqYEnLSSpsxTCJ8jY1GX7qOBm+yuB0AHtVMy
flfClmz3gB94IQjo2nG5bbUYp6vTXcEm2pzllLiAG2Fi889+tCY3Mgwdgy/2hxV0Ee0g2WBcuQc9
d/8y/STtRuiWabEHStV0O4loseJAAqJ+Drl06SCkDd++oMyV2I8/IkeGqML+g670Jk+LEUf/90/M
j8A8hMRSvI4L7HqDnXJr0hsgmCq/22BTkVV/jnuHn4tPkHk041euh3cN+x1dCvcpgYt/V4rYj4pV
M6f0SE3uhQA8Z0XUApBlvmGqd657Lk4vIxMXal3sSUfxjOcHHan1I6zaXRTt9TMRjhRt/UqudyqR
XABA/loohpcYWQ9xpKg3tJvpqJ0b38m1NNGHepmLL+HAmwM3bS1TlWOhBAyDwB9vyb4mA5W10yFi
MbCwy50MO2Nt3Hgx7oZxosivLHuKGYt778WWHyf84aB8yy6fKZoaPHbLqXAnWNh/7W2Eawtc+Iqs
EmEIqdPu4IHXUk6lzSFQf09vqOzhDuWxiJa0xUngBRcNa9/7QuAFKlPZE+nTPlWmLhKfOzKimrzL
1dvEI/x6Ix5EufI0JG4bG63b6LI6TlXHj1ZjfG7Zi9oBWgItAiPqvs9d5WD8zJ+GsZbPgDhZQyE7
U0gjOHfiLTDsXEBSsGg1jIPXVDgDPMW0OQQOxu1jA7uzvvbah3WS2TDEnDCyueWwIdBhXGwHyW0B
NrHdyEjraVEeFJvkY8wcga0GT2RprTkqE5+tDaf8Ajs3juc3niLIH47/QrN87dFAR+UHnUKIt8uZ
TpwYfWADECdEzhLdnvElS9uF4QPswGHOzpBd075+vpkIHvkMU8rXRbaH3AIZldNS7e78mTWcpaX6
/jcy5ljrWO5eioR6ZMEvcBwm0VobtjEsMTzc5L225It4BmnKqMvgZDDQpXBIup06MiihQpxW1Hz8
Etsjc0GWzV2XNtRK+ynylDVL42BRTbb1Ke8xYnfbLnKgFh6GI1loFjfu3GBgsEsBUH2NI6pfpBBo
Q1zluzuP+xqazRpxOOsM/OgUGTsqXABv0raCMrvR37c+20uUz5FdnjC9vcsTXDl/nxUHVPU1+JSr
f+LFN3IoyszbbU28BNaWsCzYEi2y9mCr/8rJoWakfYv7J3J6Mf6xyLeU95bMWIGdYkb1ojw7oE/Y
3QIb7Tn2J6iffyAeh39xcuMuUrY6uVUzPnINhc6n4ZRnfThCCR7qXHNqPJojK1UgGFVsK9NBm5cp
7bNDD5jMoD+QyxYEBSz2gO+JheKbzXHOhZS7cmscxL+8b7w3j71w6n2T2AljZYGCTX2whfxk6i+H
fSU4GU+xBpR/Fq7v+liA6t6zEqt4ttizgFYlbbcoDyEQskoCfZC3dlzfogPrnXqV8O9EHQIYPP1i
5sURUx1/X9vWlU7J6D860WvxDdTRy9xH4l42k9X8hiBSfE+V00t/CQ/bVHLkpL8jaEgeCOXFIzPJ
12C6TCHqJInpwgYpSUpeLKzSUy6wJRS3BRWnMZwsA/8SqJs2+PETImhwWwioquprJCiOCCKMQvqR
9cGu0UsbvqvRn/s3UWS76TPsGe2Q8xpsOs7Kd/+TKWtR/JLEB1JeFjMol4G+8XExqPY3Zuahk5HR
JuantPVa6DtBf0h1eU12sY1acG3lLv6OXuanUOJro0R2SueUiaYrVm6BakY0rxEAuRDakPSX88Wq
aIgis8X1LNsaL09FBbXJXvOXm5sklMxI1wXxte1vYJxjoLz0OEsJpQtINTQS06luL4Z1Ym2sykvA
8BCfzIrkABgMTj3YDEQzlwqhZwQGD6HQhBNBDv4+havWI5hkfmh6UXYtENh0UFZOYb0y2c7KThGu
B/U+VbgR+26djlSz6CJad8pvb+s5qTzNjJZ05ARyl1+nN/BDHeWfjxKrLnYD72+Dj6Qk0wHjidJu
ine/jViazO03eriQMl9KJERvwMrLCT8hRatlOnnje12w5xRfB+l1aMelqiV/Ga1PkXCkoLuRpcQN
UOHoZxGjciPNidktD12A4lC4Cn74l1dnox1cs5qtqdBUZLx0jJljFXUrsRz5pwWADqdRbqyaLnJN
Medp8cnl0xaSXj0EWV5HdW+nzzgN3Sz564tzbXxZQXASwF9lZsw8q0Bu9+Z1JiAICSh8FsE6mAqL
VxXlrQ7P4jj9Pzh+aj4byW7vazI8bC/Clnqzuk+LqWpyBrzLREX5SCUUSQVmOyJHU4lqxjDtQaNT
z4jWIDo6IyunWKs8tYU0ywk+iJ2UGS6nw6b5x7DBV2k4C5tMi3T/x3jNOCfobfKdDAbQzDfMr0Bv
CsFPyt1C2ClWN6F+RtwedJeWsBGO41+iP2cX9YiOH6BVS9QQdXjDx57BCDSFXUkw2lDCjkt/jfoo
IbeITu/gM9zHIg5KeRWobhQANKKp0mWw3GBS1Lfbo6LUbsrayN0p/ldwY5sCmyxSkCUCvaKHRj07
QB3TGW72pLjmybgpp6fGBSbAduC1IQyNizfcs4FG7MLOdRB+qyTxSkVbaGIEn24REe8VP96ixZ8c
skT6hLumwlghMsUWSAgVNdJn5Kt+KIsvTVsK77OerYcjojug2dwZb7QM6qkbvt8af8xD6UXsRc8Q
gY6kHhrA9M01ZJfUM540mRwpwUboyAwSoMfHBzGBX5/NAjSsRyQUS045g3fpnN8h/lDTod7NIar3
+aV5P/QKdUCFzEgNPbIgiEJOTOThzAJxM+mUs+m5St5c3nZA2nx2NhDqoteiH2ckm98N+n7tQOQG
8cUzYb/YhZw0/S80ezdiszsilbJR7sDxpp/0uboF/mnbksOe73T9PCgf8d3UMO3hZgw/lfc6y/fF
+AOtAq+IKK/BORvGDr2JrG/qfcXFbJzEBN4Ddy+xWzw8KORofNB3nOdOGVW3mz4TVAn6usfBz0iW
nQvYXFKpzxRwUGDhB38YayYiU7/nZUNrvw1cuCvKXjr13POH6cSkYSINRqJ+pw5vTVbyyiqDP8SY
JzurkhNlXkgj2I8HZaRoAl/NlBBnPRKdiQQFuw1W1g01bsDAJqTlmfgAOL5B4wHlreAUIb9EfQfy
F/u8Fu1i5s6kUPQPwY0R26A1kHcifycTX+Fj7F30vHuR0UG4Lr+7ZF8bDyNyDOk3n+eLCixm0Ovq
eAwpEThNa1olBnXlITC2xjwP6i5JdRLhSRVeN3l+/k+EeEEi1JpSC9vdmwsw3M+QUWtk0MR/gS4c
Bu6QuVzhrWjjWOOyQnAzXQOgxFOzKuE4KEyd0clQRPeL5JCig0b4DfdlpC5j0NAFA9lpLA1T0PCM
6CziP7cUfsKRsE8KYKH1tInV5XPoMFroK2Tww0uKyAxiEyL/qchtAlQ2psSOgoGP62cjSzFo0kiD
SQkUGaglQejVz5pcnaZ2J3THTXEQ+3vabjKDFQaza0LwRD55lWM2aaANUAqS0mOhMm40fGkyQibW
ZgxgLB2T+CZskAQdyh9/I4X/dOB+FJBIMPBm6rg8DTg1w7aGYlk37NzZr0sqeU35T2/eQx8ZG/oC
0ToME3XYpuChQrPcfJTXMdkyLqmeLfRINyVji6oFKDG0h2A1vX+EvHFT3kO/q7yA4IaQFTKHOAMN
HqA96/r3I52psN0pRfu9xUrYWbs+ePXk/ogD6qSlZs5Rzsx9g4O5KS7GjBQSrtizWJV3YDoi3kak
UyKvBfzBk8EUWVVv5mAHyLEuKrqCXAZ5wYW8Yo4lt9/qvT/W8j8Lz4h6FnSPCQgyBWmriDws2xgB
akvuVb1glaIwEo0JoId2wZXcipc2PvYGp6cKEhIcG9Ta8RtNNS+QtZP+KeK/6DeD7+motynb8ndN
OCrzLzTU5HWVMuZhtgFMzxD1pPBLH3K4VtOO8elt0taZIWLwWQrAIyCFiOoVrRp7raChRkt+5LeD
nNhokO/cyniVqI4VfxSoIqFeUqP40yLE44BgSndmIkZAW1/OCP1YX3WcupuBENWOeTD3vauhnJg8
TfMKRJg9IJPa0auD1G3CEsPlpRQ2sfKQ55e4x0XA5a51dHTSTQchUbWF144nDicw9BMyE5+ltXop
pLtffrDKMNKB0g7VvsCJ22DUtn7D8K7nh1gGB/zKzX9F9WjQYfnzl1b8KrIdQjXtdjOgatgz4VKQ
7yXYNhKPxGhW3wYSdmuH1m8SPrVkKSH6y8Gl07efczdiUIR/peYbbI2X0G7TwW1S1lmMGGTPUHYD
A8w54gqhedm7poJ2l0b6oYd/VepZ06+fbFMLYv+BV440wbr5NI1T3DNIfONYoTA46sNZ2zbyOkBe
19tydzTk+wAfw/xl1ODQWPDITGvVGaWVsuPIM5VtcX6jrlHi5fte9ofcfLUgLnSbj6U66Ah9dozQ
pNcoXPX+0oBJGRL8mThwsMS/DHYOoFrTlSx5hFfnNpJlFtpoWM0Fhj10gBmLvaIB833PFC8IsW8Q
WOCpm3Ei8lWaFwhZ7lnjthruFsDrDRNMPAduLh7ovpjVMs4zeUnwTPhHXbkpDG+52o4qNCdluub1
TV66LfR0ac87xxpN+jDgpizpTP8wHDfRXg33+njvmu/SYtm0kek6h8QgB2oToGr9M4x/JENHwmn4
NlCYwBgFcYjMFQW4ymz0rgY4si/RAYq0tWDrFrUX0sj6lg0eA7aHIZ3k7oJNg88ylHdvRlvzQVzi
PTDRNW99VOQm5FsEOmxUXKvZGJyzYCdyJ0MAxWq0mhyhWSe6TelT+rZip/6iPRItoM4X+OXln4m2
XDWr/sjozwGBBO5zmx4vmJ4Np7B2GrQyY6uku4Am2olJ8eD+4m4Y228M4WK6wXpdYkytLkLmDqpk
p7h24f+j6d62oZ1VP+Et8WnYaGAD4crOR4FltqfwmJNI3BsXzqhd/fAcEiH2COkMVown1ek1oOV4
A1+kSfaK88A2zqFv3XGwCQiVwmX1UBncPvdUbFjPB7Ky0OwWdIDHDhGc8ufTPUrNU2WZNmDX7dsN
ECQnQkJSdoSE0vwv6d/b6UAHK3C8+rUr4lKDz4iUav52FJw7mCwIAE26z7dyRZBjIl9gm4Vmv3jf
au0Yk/rCQGgrF5js66vFochu767tUga03EaltVSsdTOKkFmcunZy9V/pn5HcrQR5ITy7iyEuJHQ1
3XzUBpifkCCfM4d6XFocuQzx9YkM7bsNr0pw6wFHXZHdOTh+iEhumVGucBGVS+Hj7Y0PsA+yHZ/U
P8bdVZ0AGfvjCy7JguN54H+ZdhYWJCmt+eyj1hWir+qQaLcsfEr+PxmtNhWCz5dM+UDWq7naDtVn
YD61GZoyWna5xlEUr+G/OyJbszXTmqFZsf1TlwPNPwONasXiYmBqk+mowPEnntTck2nFTjr1Jy5q
e7pxeKpYlZE3yd2irY+pgtWa4c3OFDl+k5mPvK3XuPa5pfiRUaPRHY8Lbig3sZaGscLF9EYElm1Y
bEz1XmjXBL4seM9DREdP4myFw4unslA8cB55ch9uuNWqV3dhePRs+U0vwIKP+B4DCH3mujBt1rZ0
HKm1IvJyB9fgmYZfPIy9cM+Guzne81vzSAUsCQwzeW58eL5wc+nqkhdlBNi0oNhSmVRvyGohAjrs
LtiOt93k0M9XkJrji2AwDNzX1hznGP9o9ZmRe95tyVAVlU22IncI+Q6OnyuWrWTLuDI+CUDbZKc/
hsbe/IKoyBKtVOwW+cACI6Pm+n+DzRssXEvtt6oj+PbfWkbjQL8/8mw/M6B4k3Qy+spmuM47EDqc
Y4p8Gnwyc+20I+JgO1YuGY0TzyLFkTYdTPmT/O2cB5r1LdWp3/wrAy/hdkIgMcIUpwqxPMq6Buxp
U2xQLSGRTJMdY+n3o2TERlqR99qqyUfNwMjX3Fr5CwOKhAmG7bwrHdC6KBqKtVUHNs9+H5hg5+um
3SUHRf8GRbZQ54EBfyKIBwU1ZgUPUmMdmzu6BwuhefpJxiG65W7mEAgAevsI3sKEkGqyQFex/1UT
yz2PpGT/SrQ44LvD+NCSl8ZZznruHLoNEQjCo2NHuhpwPaL0k1xLXhFYMtRewbtvPer0zHb7NRaX
//d72MKSc3ntMwbsNG/RxvDXqrwfsbG20Zxv5KPSw8EovpqJGSuuSQxkT1ARYrYt3q3HidQjbqJf
jZbv9KSIIOv+3u/P2rrpzL1j++1UDHf6S73utYchXn0RG/CpmCfp2iPUKJyupEro4E9azjaGJCQH
aP+mFmeoa260+ZhnZr0Ak0gBHMMrQvZDI3xBdcDotA625Y3/T+CJmLayrYgJDz1xaYabnpveepGu
pqJB9YSRNxfPk2f+toBH7OKAxZVRtc1hxtaxBre8o2RgJ7W0nv5G/yKolXhWianoJ1Z3CUrUSjA5
H/fcwxN87RY6q0JFuwxQYSUYt4V/eb8x+39B+2hwNc+xy/9acxFszMJlREopxkhqmj7Y7VbKQBVk
x4xPVVbueMb4gydX0i9N4GLpydRPud+VJxVybAIvozZ+AL1IPMm6bgIIY9eWOyVKJOs13z0rFQPy
rSWWIuzWlDZ95krGd8dXOBrb/Yu9HF+ax+vcJB984vOlp/9yZqtsPMj8zEVb09YzDFP86dRtjuIk
JVTJcEM0IoGlsL9ZK4iZjeuAaI8TmBh7BjtO8CqRYuBNsN+Iw7AmC0vTRgCbvl1pBYUzlRnwnbuU
q9lfU6Y3E6QTZKZ1vSEtou7wqXDeFhl6Sizmrk9I5rOYXnJJyMfRl2+SYUCbOAbRfkAyBQJKgGgE
MRGpklDfdCg35bHH4xPcJnU3P1AyEyDq33H+ZgNmZax/H0fGpEaFbwN0mEx3T+/OKtLkDoGTtB0f
81PN0D+jK/gbJAJDwveSeJcsLLca0rW7GX/UyctiH8NcJ4PcwxaIFW1EvBQum+LwFijVMYVXnyXi
xuSlTrBsF/GP/pcRVzRddfTsevLrE4jz2QpnynLxa+J1CdLaDoorgyzdoMjlPwkgr3fQq++tuc5i
kmYZrUkG+G1YzWzBvpIzE+qKKa118H/if1gzY5RcUKEIis7JP/yumUka2Vr/ebf9QlL2vHx1iXly
NfQ/iX/Bf6skz1EASwc7f/tW5ihBlDLaXqquekTu5tL3LyMxMhHtCTMZfTOR59fZxbjBNNtzpDPF
Ubi30xTV+St4SSk5bm+HmnvC9FzayZnygsGzXN173qlk+CRVeP5PqPkB7hgnHbkMWdJRY3czMkx7
8AskH+v4vGVSKXE+IM/I7uL8bGvtVSe+K5H3XX+JVjKXMitn14+WYuKx4V0ebwqYdJzmS+5pKtEs
+YCeH17NLw7uMNi2ss2kFCz5PX+Gp45sKDvb0yJEuf1SoIYsMkRAf6a+Vdwn+ywRGzfHdwKTYHKp
ujjN6eFYghAPgVAU9gX7AYDnxIkvdaJ14G3QizH0O5furAAQyk0lYu5HzrSexQm8SKzZJq/sWHft
W24iA/lzDdPPtHuMyOA86Woky608ToJPIKxW8hmITjd9zgmSd/QyYfxlJbt0xFBxjj87UoQvSUgk
CcZp5hsdtL1XltvmdOvXNAs88S08CnPjy3vp7UbhuqcIYSRI3IN04Ib1p1stEaPwMRE3sOzp44NH
BpxYH5YKOkr9WHmcmRXSelnZxs9gltLapBPtI/2qM7DI2oVIunGAQJT3j2G1GqxNeJTGd8KDmwk0
7iF/3LU6w1wazhahfcoq704CjjvabwpRMHWcVzqX/rrDbRTgJlny8tfWWlMkGtyd/EUlkdAQAqme
MHNBLyGX5NMKaSgc7ZkTHpCsKzZc+2hV13udANp+E3S71lrv99iC7Uza+/uE6fCTU5XdnEuTUK7D
n3IiX8yN27VOiZUzbBL/BlDswilX0L3aU0caDnNQtNKbVL+Yhk3ZFc8FRVc4469G0mL2tIQtxRWK
mbzCR4Byg53eIFoYWrwe7WqCB4gG+8/ccB+F4tUUV021U3wvgF7SzZdLN375OIGEw0TMRuOyE5Y8
HJTSuC2kvWrYCf7n0UmUW0hBzBbmw2+Bq9HVPehEOOzKCB3iRq/vWeogNBGrrZ5f0+ZsmP8S4SrP
WxX4uAW/J5tsZTMklwCBbXXriBGUEaxTzjJlMWExJpy7SMrfxxi4kZuXa6G7FoiR9ehpTVu++Rqq
TkbYBU94a+D1q44C6o35N264jyPwb1ZIm2N2/3T1hmSHoVL4Q21rkV27LDayfiJ6rUNQmdhGuwpg
aegKH/8yNjdR8hsGtik4zcPAlJl+TCLxWcDMUe6RnqJtdDpUYJZOQkLJs6F9DDnVJxvm4fs+ptfk
QKEmqI4oMZDm7NSw+dENMrbzKeLmzsn/soxVmpDay0KkrpRlavHn9/d+AoSJUpXZeHqtwWjTcZH2
JuFNlNwy2fWtTNAfhEeS8Mjik06jE/6EUUfBhn7IeFKD+BixjeKzed8rajNhXsMMV9VqlimhywZB
G3F0oUksBKej2KP4C8Q1f51sHu+KCTICDnSWkAJuFioVZZdUqPO4XA1oHSUMPPnG+lUNmWj35KNC
a5FR/xW/FeStHsNkTUrqUO31vN1NzX8knWl3olwWhX8RawGCwleZwdkYY764YmIxTzL76/vh7e7q
rlpVSZUi3HvuOXs/W8GczmwDITG5SWlDhPM8Eua+X71pLIPZro1v4QvZj/aoaCpRU1Y9bGykyo2l
yy+rDXn3eFFQJ0syTSdCjEaivQsYrjob2dxr5H0zRBein4Sz2CtjubkD6fkXw06Cb6ZjM07ntY6J
t4LPIAw/5lJJW8dO/HxRDaQWeGYkp0sadJ5CfUljSl3ywEfOO3wM98qYH+thIBmAwrY/aYDp6ZZT
kTHQRj6MTNxKXrdQ8moaJPdrmjDGMZEMEeiW0gGECYWLlSZJVR5r2ZERTlbSjmZfPh4HhfbsOvqV
+xMd0BWjVJvkp+wvicxs8Fh/ebBKDtI88yF0RHQVK2N1Xe0UT0IvHH6PeCoaY5Wesj6oM/LtSD5f
MBTdVxd4yVUg046eLj0Mxdrm3p0HFDBAUWxWTBIgI6OqcdRi20VfYv8tEow8QzZJuNMzL0w4qVtq
fCM6+M4zAky1MWEn03+m0hlQTmQrAADLf8kKE4MB36MoSTsQznF81pSPCVO6jgXDWzXHtA7u2B5X
z2aCVHVopcOCriPiSXB96Mtqq2J0PiDf4AVVZAA0pCRN+MB6mBUBPbb3O4jGXau7zLQ13LSyoUb2
SyfDpIteRpjQg5YkcYV/EqP1I24O0xvCJKu6W6OpUadzz8FR2Nf1oZsuoeTGI6gsi9OkwqHuptKA
91hEWw5MkpcjT7m/HdR9wiJFxgo4QkQEHog1fg669t8szSwf3UOTtq8/tpKEdjDyYCY4bkXtpwrb
7geJUL3jwN4ggr+SRKZAaTnSUQtHU1x+3XPrbSfClo5adrsLO8B48r+X7jQVVA4mMAi06HDIPurI
t72Crof/ULVa5XMWNPB8VXASCTal0WSPNs1QipmIcYe+eIY/dJg5TNNL0d9Q9WnQoWZafNXtY67R
jVV0ovTrze6TsipzufLldly48CRo7JXjOqSaHDliF46Sn3tl0/FcLZmjDLzco/bsjsvph22u5rRV
8eG/PnLyDuar96GrLnCT6bJCWYnTopT+otBe/ja31MnMWLcE9jd1U6z+OEtyUMvd5Rsvxb5H8Rv/
aCSVvA2WT3pdEmMdXrkWKPk1bz73EmoY+NLrbozdhebSW6nCnc6d9tBQnko1wh4KRS850H6nxYb5
nWkKKiJPBmXZL4hlRXrDZz/9VLm9FLca2S/MQfjkx5FAhcYVwyNE28PdH5f/7gKqf4sfNW1E1l19
iOxI2FI+T3l4HZbBG3Mu/hvK79W+gYSP7ISHyayPLGnW/o5i74T5YNZWqkASRc4IIqh8r8ErjGeE
bLhubp6I3ijDh1i3cIRZ6/DjTjq8Pvk47/Z0FBd/I8KeN5JJJtzsV9N4kRq3rA8Smvay+ePwJeiP
niOBxFZZy8AIAnrLLdi2QGctvRPkk3psx980BARk+pnHg4J4IWBzUPCwvRqPtjxNT3qvvJ8Jc3B/
YTFfcVGwu14GZIHaWX6dRBmSVQibe/juR5upa4b7XbFWL3cUDzM2DS/mRB+eDcZ9GYlPKvl7OMvA
42FdEJX3JHTjFfGusKuRuTXN9txFaceMrVe3GJIDY9Wwhb4pMuIfgCbvY+I1sQNrr3P1xIWsLGF/
cbMGNNUbnhbxKlPC7OvVXkiGTUPIOTNgp5mw7tvMrAWMA+8vor5gEJEOgmuIbQj72eSk6n4sTivV
OHIgaU2xonFj4APnxwTP2xfXDU7wb+SH36V4yvfJMUQKGzFrxV8tkmCFPFpU9q+Qp+sURS658G5K
eraxvI7ffXwEBJ+2wbK+mnAMns1jJDXwH0c8KpBs05qk1hqE8DZsYrbgpYx6q+c/Mfibggu2kRoL
83PBrPjCLsyAx4Aqb91m82Vk4Ylg72tpFw8uKL9NUsJLt4vfkuDF//uytj7e0xl2m4L/dlc3hChg
AFcI45Y541DO+lDuGQ0jLhfoKBK7wL9Ep3HFXBuHMlRyLlPN8YcOYPiBRaQvLQPxjB0Cc+J+IQ3B
iQBxfErJ31slqQR5gik1/lvBIGOVXaDEHBWJB2ghGvOXMOwn3D7HajAS7Eh6G+knj6bf/RdwOsBk
u04MfvW7i+SpU+cWHtUMFBcoj2Su/KvU3SQish+PMAzL94khHpt8CccO+2Vw52jnNniJUKkRFiIK
N3HlJ+khEf4h6Bj/+DZd2aEQPw/khCrwz02m/PSHp2Q/BdilWnyC1aZ9smAzLkmdxDd0wC3SAZ/L
hdFmOydWO8pjvDA05dAsYZZaOK1AJupr814yxs4+Us4D5JwgZsh29/dTZMj2Tdmv2nsNM8awCvEa
zcrSbMNtKfQB8r6x5HMP8jMvvU5v8S/TsR1+zF19KCEvknKpHjo45PGcvJQeRguft3xCygu8YDrl
Dx6a9hLX3opAts/hVz1mZHTR+sPSDshfzwNUjGi+RyLpe94ss3+qBoiS02eOk4J4JKqNf+qbMUBo
aG87xxWQbNA2EOgR/6JqjPdjAySaHhOJGiaR1b2j/CrVB3oJ675XaUWi8Ai6xezSaZS97qHI8RqX
PBtal5y2WJB8qjs+0dU4B/SFKvo0W3iBzjHgDAALQ8YGGGCcGfXKfxZgwcKUT3O7ZfovWeRoaETE
goLDbtC9zZiTKjUaMRU/KCBWQJEY4I+GltgTVHiLbDjO8ybO4/D3DdewdCtuRfk0MBsl/IZJKU2m
XTrrVFGojZjipZV/Yuv/jq2FZsfkNK0mY3WcSFnTjQmu3oLDvgSpXOYeUXxZ98rsUv6Jm4gt7YOG
kGLOxlKdPqNwZSBc3nij/DNUW2RjrCobOcgPM8lmJudDRkEGSPsJrPoa1klDgHbpvxDbYnj594aU
3W7ylkTGOSwe3FCHPkwnMkzobK4XjyKxLlJ7UFqGY6eCwYLiCixjUPdYk2LJhBFdak4+Y10QtXlL
iCh7Adon2i68dsMm3UYUKc3a7g+p5K+QYHy1f+zCdKArF5rKazyN3AiAFmuc2H1icbhkGBEhdwR0
hxhjLaYbrbZmmpJk0Z9kA10g330RlrOWT4t0I/icYR8lnIJURdZN6rgZIr4nSum9IYKpLjyJpRHC
yBxNggtlVA5hyqAct60g08WlKVdBTXljmkacBzCII3vx761d8onwIZMfiKmzmIw8YT3rd1/IwfJ5
f8u2lPWsSci4C6Tp4mehPzs8FqjUKF5XBKSDz+ZEHLHCLq7LC38NhwkxQxGB1AZypR8tfgcJnIuV
waltEkZi9FTg/4oXdnu98/qGwOXq0oYrLu82GQiuxdAYU5IjswLs3CMXGKtNzS4xt5q1+UcoTTg5
sbCwPOJdFblBQsGMaVjS8IjB3zTQb1H2rBD/Ms5X3r9Tx0d0/5ia6ysD49NcO4at1WwIgFPO3cwS
tPTv7wcBKAMdLDATs+uLPvh7I/eHHvPeYvjo+ucrWTEpZBoifmnSTNLyUxiqrMt6BX/M6uBVoC6s
dRvnYoRVrso+xftHQpvklf69wmsufkJW10OvXpaGzMyavlpIeyb70N4Mhf40EcaHLaan9P4rN06u
f4/U99wMr3qThNeJXy0gPsd4OY6d+lPDeOiSW1Gd7i9HS/c6/5Cgb3S6/Msu6J1E9MWlxUKWkJkh
ayep34zkAIjX/HVbMSql1YLKFiZMwUxlorqZ7g9BdlKCWNFddOrnu9/09Hbu7Ex3zgrAcFN+AoJ+
7QeNrI+9MB5zUiBaYqz6Q1bhdkl/2bs0vHHqf+yOPMRlDQptSj/KjAlpM/f7EicU4InZZS2RTXWb
rhq/SGj1kzcRwxXSSAbgM17Ezyh5AoasePTjbN+NnwnJQHx0k/xYVRuwyG+wDQsoJkq+zbkNVsWj
o5CvAYrIITqysIdXdLxnew0nFICOvt5M7XW1CHL0ee9/d6B17NCvFejy7AA2YzWAa+VSCBCBiu/c
ht1iKW7xXfHrl9M6LweiCsu2Q34vev/KKc0ZRT65ZNWz8N8gBziiK15nzT7B2rbMH8gP8YpYankV
XZzV/KboVs/XVg5wJYrk9MyAfCZpfuLLrkzECb+YvwbxdvEtu4lffItBar+evBYfDTd/wjnerpzi
m62Wfy2xxufyitHegT/sLh98gZOfeRWuGOAh5XcU/jd/7f+/XuZP6GTNCz61Q8a/Wjn//3PRJTeI
f1F0cbkGqrLmrRLVw/fzs9XO358SiEBatQ/V0Y341tLOfOjTD75ytrFAJaYPRcfXkp69k/E9+DId
dlMHylXBVyIboa6/9FxPxc38AdegW/PL0n5946Gw+fvgUWtXPqv22DoS300Hz55fQ2bNr6G0mWTw
uwW/Hp9c9MmlJSzyEQjei6rtSqqs5ANEgwk9Q4IAeWGT70/4YzGy42l3k8q4P6TLUuC99yOf5euZ
+EOgeytPN3GIVmua5hjRDYAT7qXfJti3pWduY6jkusAXKfzMn19x4cdfrYOpn46Bw//Fv4U/nONf
ze7OXIPSXrq9o117ru58vXuunYGszHg5tAd4O/JcZmc+nQH29JdfHEsqQ85fwJRM7YqbxGn2zKr5
SjDhRs79lpucPDnbf1Ok9yeu5Xw9uFhnBBD2hZrS5oS8hl+LbWPYL34SvKB2bWt25C6syL3TbbDZ
hvR/w+b9mbgR/135kVt7qk89w5d6/EScsuDMvx3f+p/aw67sIvj/0Siw3AIcGOF0HnOIwiq4UbJt
xbMw8TPTcXJNgIRsBcSfHOt3gyuY0D3JOSaC5/SmyARXwKHTXHyqXNz6j9+c35ojPbtzBZOfD4Tw
KJc2uT8+5YDLIgZcjfA38wufS2jRbeIxTGFpKa7sQrqYvxj7A4Ijhrb78FcJ5htny2+022bPOIMP
WHG5k+tzuedLeermn3mk/QkocQDPiBkXSxK35muL4crGqxGk639neX3djT6lO1Ga/Ndk/v/kruOh
9HlJ7bbfwoRze5Y+jgVKZcLrOr62PJ93xkYafzU/A5hPjpga03N8jo7VJd9zguKFksd4BsVkvrbp
OT8nIRaycs/Dtc2OKV/SbudXWm3FQAwMpCLH9Jwcc6TifPaTE+/jPTZy/UC0Ykkzh4baOdxXfH0X
CF6xjc/CQccTFpyLS7UNz2pvEdG2WseoTA+Ch+kUT022HYL7ST80lf+fRUg9rA7aLsQaXaL2wGEU
hHvU7gedId6WL+QAeVjutJ160A/JVj8cV97qoAoIhlVkVQ5Cf/Sm/L33k3bqAkxU0SW5oIq5lo1x
57uQD8OJOiGpvVvlgxNbgPqUr9d2DWpGbNr88hRypOe2SbZYuLd3/jVhgwdtwStQeXGzl+i/322C
lOPjwo22TbC4gQrgOxoizObDJcJlXtBrWAubaDu/ag+8Edporwt4qYc6SLbzm4D2TxTaur7CaD+h
x7NIHfzvn1qgetmxTwL02LKXprGdbLkcvFuzWwfnxFjh7TFb6CFg36+cMrjSHa0K/37iBIil93I/
NWxlF+2EynVVGMsTJmr1JnzgVr92//17w6O4sN0JN8gZMyueWcylk4zp0V05Cs2XSYfiHpjuMbtw
P+5WXsZHO3+kDDlROfJK1UO21T3wGc+KLiIW7L1wCPfz77ldwCfMX7IrtnVsh/OtIhzme4ZEBYCT
Z6n6mZlZE4fVdsBPrFyhbbV0nmWqHw9SBBwGsm/AfDg8PkWu2hzlOnScETx5gZNukyEoC5dmEf4J
Gv2GhGb1fmQM2HQA+xKeSU564dSaUQxiQqFf8eiW37rcmBJDhDwiBnMU1yrD4ngioHLUGC3drcUw
gCFUbBXdZ3WZdFz67R69tLg0S6JdQ+U2SB9ZGOA3Yrinkfdng45PF5v4T1ra2Ol6sAwqiw1MWIfI
t9q8JtmzpYhF0sjDvgYQ6MuVhcka4YudHOt3MOAAULfV62dAy620DJQHV2omv2UoPd0/MjnB4q5g
1NwXom5x4XFnDq+PiIQ/TTAFmG75Wf0kLykHMcqnTwzqakPtl4L8WrwzHHMQYCndCtVW++MiIx4u
Qc1QQp2gE571rT2pq3WjOtTYRsg2b9YIGWi6aIRISHYWH96D80pmh15Nc3ux7l+/YNrqXfaVp94b
G1xmCreGehFOEcm9wz7OtqP+p3YVNnnGHIkzSWBJoB/3oOwYW9KzQWbAbTmQnKY5DfrRFiPXK+h0
u2gv44+cf0fEV9jREuEuE8FFjiZ0ydoBIaMGMb3YaRxm7i6r1534UFomGIxpVC/8hWx8Is6rC+Ab
7YUe8epnSC9EvZc0nUjdwtKSXLBiVsxHUlRqd/hOZGO2L/K49iUG7QvDkUXikiiT/wqRaikKA1Y0
gjnXaIGgdhWXawIg490w/nKL85GR6iFhVRR5R7V3f18Q70u6Begpa/bCiojxW8MIA+8j0QUMbHub
NxX9wZh3+i0OBhZoMWiXVJoWaJFsGznIB/AMGOVORxP4NlEKDi7j/kD4R1Yi9qDG5LZfT568dKJv
Wj2Uu3r5A60EzywDJFx6k7OkrTp2e5nTeUHRjLdu8KDqDemeIPup39U4MurlvrhwO33M9VUg2lxg
pvlncS8830f54zdLyLHDKgmoisDy133H5s2CpHp1hd7GVr6XhVkG4bl13qNZWFSf12G0eBIT+ptA
iBwSVDg1HdTfmHEIx4V14w8ELBjZE6ssWEdGTQDuoBIjHN8uKIB7oGUwKAijRE8C93M4LNH0bZUD
eNmXCzUMwCbFDFSbI3YE6HoXqNc9nU27oeOwpiCTPYFtJbVY7qTewpBRUYxxYGCwwGUmK5LSFgkH
r4GOBVXuBaICzENQzHzqa+AQ9msH4bTezOHL1CLnIpgGo7/DhTRjssPWSIi+UGIiTVsXT/w9XMe2
xJZP6U+E+aNFozCd5Oa5GO38U/+N/6EJgpRwyk+00FDHYNg37t8FIMTQTAmyVYPwk3a9sGfsz1F5
Q3+Ploq4cHmI31IQakfuJ5wTtDyxumHYGQ+4Jr+AnnxkN+VCK/tR79vMI0KCJg1nmeW2Us1GPLEW
uCk6yfQwZVhgAO+aiPeWsD9ZwJertTedxSu9tO8u2gfHak14GQDFbXTajbt6X1amsLLo3ioqnxnP
dWlBd+/WFDSktYAc7MNznXP2vbG9BqIzEyk0LywsisPZr4oC6RgF5/suveaE9+CxOXPssQ4OFiD5
I96Akf8QP2hf1C+fMikkh0+2uU1buGIVsRuSkcLqJNXXJaCGcdef3x/LfaFiQrnle9jA0BNxLJaU
KRfuKMyjc4FDLXx/qAOZ2h7HReqe5bQp9SP+YT2K1zIt5lfEWePtj8NW1m2yBPt549rSjRoEIOce
ZeCTghmbMVoDddhyo7t8pPOGWzlkyjCJv0n03zQeABPLELHjcPRQVTKQJp4x/yK15OPES+QEyuDK
iLfhNmGyQeE8P3eNURgVvTozdzhxd/AjcRc/hUd3aTpTOKnW+O9uL02I1T1YEEPG1cYNgWTXaRQL
1BG2dOtP3eMXeiwOrSM4aXWkdQNJMHxfVz4NrTutLcRgIZLjzxvhLqRFPMVN+0kO4vJLSOE+Y998
2/q/KdtEb47QqHzmGOf711xt3WH7iMHpQ/Nert6sSUfpf+DMOhLICH+GZ2PUmubK2SJaCB5AZaqx
22Dvq20YxRFQ+rfJ3UWgdqEwtRXWGp2Rtfit3qDgzFWeygbvVltN2TcAiNf1g9PIREoWdyQtsIWp
BPWjxWwU78p//w0U8ARHT5z8WJE43uXkdlAF0x7l4EOn925SfFyq0ONBxOguik4f+WpizvsUI2NI
JECd6O9sqP9gOkVsW8Ka+DisYrPLFPenZr9Dl1ZujhRsMChS8WmxamDJeg1uXvGCeKyq7yHfTov9
xIgDpcljgrRgAEGT0N3QIaaRPazFak4Yi38Xc3uwe20YEtC+pcCiiiLBu+iIETHjc3WkmdZ/AzdC
pkys3tjasu6G4Ai5iUkbUj1azCXvLrb5ewE+YIqvFe/O8aa3hs7mR0fLiBtkMChjIeiw9ND4xsbE
4vZK5+q878yJK4MGAu1mMnMQ4jMnBLwuQX9aMZGSUEavsdTcKzcipg7G2uBSRDJpB/jDnATPuqbT
aSOgB8LpHG2KplNerqOPpASnZ1H1tomTS1Yi2VilyD0mmlVDEk2TLrf43OqViX4YBoAPv6BzuZSl
hirJukf/f91zy5filkKofHAg4E+4a16VTYzBjOW1RSb0EtfPuF+53WbPBy2yTdj7CVLFZMb3MiUa
VIcFUkGPo9P6ZgpkxFem/QS+oy4D9cGIczXDuPQEHhLDIVtG4/pgpWCmIMc2yyoLauNySpCvXLK3
Rk4FIgtX1Sz6uWlL+LIDvnVkCeppEXFObsirrn2GQOTM9xx7IG1zjKHKIg6HjTTRrCUObdzwNOmX
yZ6c4kHCa2MVW17r0Ntdb9crf8bGTpt85cuFJ17nJMk5KUv9SUZLSj+z1qRSUYENAy/sbRZh/RB2
O8BBuBwz0GRu0rEqprVToL1wpvDGUAaXQ7mX+u0L/PWwZoaK+wofCKx3LgWOAvAbCN57D5wDSzq/
5nJL7f5e+IsF7j2TqVjC3qQTRoVzk6mJUUkBHkVYHyMUH05NTOzLzSv0QwVV5Ykdtfc4bvSQi9pD
QXpk773ZXpkGQqWgQIdyIVvYVrnp8l+Fc+j025Y/IvV7rvM8ARq4d//i6FZQib44rTazK4DfjVJk
6pAc5yNIVgGG8hM8ErUrzajdeVzFYKwb/imVT4+TApnrpm1WooQaVPUKlLWwMGSrevs6se2UKsVp
+brGi4vK3932t0V/a1M0BRslO3bLbUlPtHionDoUzuvCcBNFwtH7XTt9LICMgWyL/AgeFawMzndC
oKUfeJbf6KYXVll6TW9LWUCjk44dacZNQ9XIqApVDdC+Y0/YdYaqZ8u4iIWKcRKu5Vf+iGFykIbw
Uf00DH82CthRqmMW1wZRASM0Ir0i0YoLsHrBIJi5RmwIBRyqQ1RWcEa2wyPt1qsUkcpRBMfF3rMG
UKy+DpwwS+Y+d4wwia3faJayfnDkBle1UK5pv3sJpIW4d50vcZtsH10KGEiOGKPMNwuw7mxZuQvE
mjWXIqX22+7Uiu6Y4UFdD7HN0jsfEHFDJXvQ6Cdi0se5d8cSr9mUWHTGYGWjXZHBM5n0GuEME94m
pvtYoRaEhmfCBGB9pxZxEvhpeHopPwdTB2VJoq2KkxPvMLTeU01/je4szo/bK4CoygQkmdg/Lbix
jJiYANEHIhe0N4aP6YN5NfrY9EAYVt1sV378x5/mOYpZS5PWODuTzxiuvKFRvcFWZBZSUumhAPkh
T9XuPkTmVjAzBKsWfhLNzFlq/vIXQ1g3xHadthGDR9nt8nC/GJa7YQIPBidO7DlRYB2cuKPfsPQi
mSbHOaZfLEKig3U+s1fuwOskSPTPar0BtMlCYX4QNGkWJ+rxDUEe4V51XgEh2Gvd+kZNPmx140rl
yTScytFI3cb5JsGGpl0Acp46CkwnIc+R4sSE3gHV+7x/UX6rPl8Lbc9ALI3UVaOz0ALHM++bLPta
FgB8TRr+PxQLnQ0rnnCoCpQX1p5+L6asiG6+FRMQlU6FJhummYzZmN0vdJfJb3K/tbGdh96dSc9W
onUuhudERg86p3DYmNZwo01En1KPHcGyRbNyxKQE0oEhqkgB8CoBJ92i8pcrHDcRvS6UNLYIwudw
RZxgjuMJO3inWJDdC2QNhIGwCV0iiQDWFxT9DIX8Bs9s+jf3uzqONgDF+o2gmYrbPnmuCtCUHVkm
8KRMBWs8Z9wLkNXQ0cxmsXOSyhpARhQiQKuXAnYx0EVjcVoRbMD4CCMtxwFkVKbWuqJKa95tpB0Z
Ri9pnwThF4eg7DS11hsdoMZUhWcNI7C37LAfraMTaanUuwuqvK+VIR6Kx0dxd7C4gITpmU7hmqAK
OhGNvO1oZZ+aT5RsSDwm/D7oc05v4YLz8M1EZCdnDk4a4hO/chSprvSorJfm9XyQLciM63p5aBzO
EoynXWY24Cu+kk/SRszFA7QPf7CyQBNu3nOewPW9E+Y0MDckFot5m+KJIIVMAACRM2zv3kfhblRH
PQ7xehcvTG52lTMuvtnSPHVA6iB+rOUvdjeTYCsrmY216sLjHAjHw0GGhIfLwBHGiv24f+CylFfW
Iryt6Kbt+b+GooUUjdHHjCudxqWp7TO88yeUyzJ+quZH6bH2WICOycNT/eKT5qBz7oyvGhW/Gy25
CYw17WpKFOGHbDeHde6r2SiMiVuL7Hr9/V2NJoNmVk+ygtVZZms0pIq9bRk2n1mrrXGhfOAIBzbd
Wvwgj1rczxwkyO4iw4IkdnndbOKNZh4qOMT+Une63OA0lRlmQpv+PZHWO78KDoVjuYFO0F6KLee+
efLGynKZ22zTeoPQtzTlR4YjweX8vwvn+ec62+NU+QO7y5CZSwVdgef8OFbWOP7GG4zgg1lJdMZ/
D8BZWESioJLydQwrUYiD8pE2d5fyb/xxIt6QGH/StnB0mOYHrVe9aZ3R5bfnhiQITPEzyCcWhyYz
0+UzAk2w6BUjXFydhRPRaavKP0KzBh6912RlnwRdWdMMbOY/CBOlNtCdly9HG0Zva8DzG64QY4bL
uNV9bIXqP+VxtwR7VZu0/47NsGOrYtFlW2cvVt+0niPIGfrMh5Kq00jThUjPH5yD7tLrwPIwCD8s
3NgdsZhuan+AnLsWvdUu/aYJuB097pUHlMvtgGpj3VAyuxzd1yIcDHzY2zzfNZllf6xnkTZnOBtf
0aX022HXHUf4o6zkPEnWvQqU0SQuBsyEgZRJ/Ls77NFcZ0Y77Du6arpuOvPcYNis4DQvPlT658sA
/eyLiXD+GXlN7Itgo9/+civUfvpvYrj1r0xvKOaPdKuGQwapGi+pzVhWcF+RdxyVU2F/5DCMuu9v
dd2ev75wFiy/Sc0MLbP6wpn7A3NDdEZpzbTQvdd0SEwYijCb9iJzet6kVzF1+Eqp1BDs7lf74b0u
vEWD/hgxehoiLrIxu6PaBeZXMTSvEHVRzL3G2O+Wirk0cOft+CNbp+f8iT4anyk2+o/GP7bt9ilb
XnSd/Wk0OoNXbEXkd0LPtxMGZI408xinLRLVdmEWh2K/UAw8WwGSVaQD5ouT1WbJKDN0iNljCRMW
Bita8/PG9TuaSgpmAbSLg7wNTqdYOFgdYgmY3br+QdG90h9YJyS7ZmYyweXGqc1ZyZjddB/Tk46k
2s9O4kZDJGq0sblypQ03ztvHlJefxg3Cvr4LmhPSP4Ag1QaftgRxxY4Dsr0S9ETVoywtvHoEFGAD
3SwEk4hhxNxoCqSPwkRAqhPgXKzt+tth1UcFUgLLCJjr15AkDAkEK/M4+Heqm5ICpMzwq6hbyxfp
oeMnka4h0zHrszvTnSCWaDg2wdIqMXogvMwqb6vl1d/yjf7LaC5MtYeTPMujTEymiOLLU/SX/TXK
Db9aegLTFCK4YHCVrJnqIksmr2xpvHID2pFoIVxGQqpk3th6CGqH1kZeuWq8KkRu/VVrJuBHUBMM
eIiIddPXE/vOn3INOmveCRpvQD8r7PkGNnMORoek2fJRvjfYT1Az8C/PuKzbojOQOI44uIj/AKKL
pQJpOAdnI3SxppG3zAcBo/Q2ruMRRYERGckXi8rWU0bja3LoiweS+76bkltgXjTas175VD/ZHhqF
cE39MHXuCflsj+FEHnI0s3dxjrT70NduJUfZ2yQFrI2oSMG1Gtr+rcFWwaRj6Fboo3WRAvw9E3XU
O3+bQNBhNztv3vkpPy5/iNr0nYFJY8nXM91G+FE/Sh7STtoceNB1K8KC9yJ12VQScR1SYqixR2gM
iU00IEw66ZStc08+d2r+2RAtZH1cTN8jhUZmL3gPOiLu6Gd6Uz28QJzjhy1w9JpgZCEojd1ukTaE
CvpIRHE6oz/Y57r3ghhfJ0DoTOLZITU1s2UCzoc1h64Z2RccOWqTkaOF0QUI41Y3lXg1Mp6FNSfF
pNp0GIBLT++3+Z0o7mBBNV/R+SexovREDjnxLW/O97sBDS1oPlBk0e0M1WfDtX1bJRmUqCjbL5ru
iA4iWqPUFXNgygjleG2Ja81iP+PGpfuyCeszB7n+t+149zv5VHTYVZgWl6Yk2vMZcEbbrhnqY8Bm
irJENrFeSF9qZcf4z4G38Ukz17Cr93HO/cyj7xzl4bnNnBFvjl6fijtNU3jYJrFoEuP3+Czzoax+
FGih2qkivH6xnorvKJABfiJHe/8oU0AvCZbKWgEEgylw3lqQ2fwTUGbVxpxfQ2xAITsT7hoaJP0P
EEddYGjwc1//vAS2bt1DwUdjYN78m49G91Ci3NeISjfv+sAUucfO/6/a+dWuvl8Ai8MoRdlW7VpK
mdZHTM42K3dfebgzpg92sdZYaiTVzKklxanlsauNpKHefegLToxPjmLCPzJ+hnr/roKm9SJCY1ty
OhTd9aX3hXtmxEhO6sD4feHcyzFkMSvY0Hey2YRoWYvthZzTdrTqLkDs193tQrdqmRxOrslfMW41
6fS+RBHHa9I/5K9pRfzeqSuOA5dJmOc4nDCQ2dCWyjKiFxkEIB3pwk0ucyG9XoDeyFm3RkaIgpv8
qjHyEhEvvPTLgFkJNxmKfhbloxD5XWLX5/bdM2o1CUGSOWVJ9HjH7LcZMED5UXN55RQXCb4lVkmr
m55vZD8lmsPisXiSGtAQ04nPF0mK+lxWnsrodTkP7CKB3UowSVF8Z5+xiqcROtTbb1Ws2LAG5nRy
E6lZPcw9RGQuiLJWHBBMGj8IMOH6sJheaNteQnEjDNse82+KzqJBnJDYcj43jsmk1j+zafvDL+j+
OT2lC7qGCjrdWrkKlAMLm67XY1zgun+WjLOL5kLnSK9s9GEZeukncdXJ6Mk40opjxuIMdZzUAplv
q5ceICR1afAQ3BWPtjk6X94Nf/esAzkJT8oVakqrrgFGIW+kO55kprbEZeOyY5A5U2IRRnpVxP9E
+BdYj1ZbtB40m7OFHXbBO/JDbAbsB4iW7s21xqtzjL4jC5QGo6HUfBF/RhvuOCuhS55GgB+8+Vub
AXlgC2PvhwrDGD/SN3VC3oPZO+Whm/lN9/EppPPong0u8qXIV+gsiHTYYZnQYKR1phVfVMf9tgGp
jpSZKBzdugsI1nCE1n6u/rSkd6keGTncDotnOezQzcS/jbblQzWYE1LFh699DX175fSfKORQRhDc
G1DJIpRpCXNBRp0fOnFTaIccGRwr+zoHHkL8S9ORyKKskZXCP23MkPid5LTKiHUflaPVREC4AAad
J+4dDozwvV0aCugu2yNibS4GF7nWtv5cp2ZWdey51Rd2Td+8tpBc8KxVXiMb6Fk0xGggAJ8kzDd7
9DF/+kjOtjMnGxuV6C/RYoUwUEFGZPsa4V6xvV9X3BLz6i10Zm4SVsHdU1LxEXlMgincepQJ58WI
C4fV6UQOVvt2ztmCQQdsQwwI0J/pmKE+g76EiET9UVIjfFmErrc0rsgox3DB3vV2GFfz8O15JFl0
pcqWoFdTw8kWUUWsDMojIk9O9TM3Fzfp3R4vav57KUav3yK95o7hu6L1pfzgoWTRzndz+3gJkhMW
zF7h8QFAMDiq9d6So/IkjwkREJq9J2vQa18eaBhwmg6X6FJZKklQASL22tJ+wgfxP47Oa0dSbImi
X4SEN6+ZkJDem64XVBYS793Xz2KkK/Xc7qo0cDgnYsc2uctMejBfvboM6bLbHeffv9hyLXaMpbHJ
pRP4lvI3voA/EDUJjrXXhxXMVAazLXPtv3InfnOmQYP9GxoG0Xdx2AYqC0Xwubv2aYAhNg/F9vWE
KaBDk6cspcyRghevPeGZw6FBnjgsbE7bT8KHQmSp4lHhkGMCgTMH6ofb23cJHpeDg6iv1cbT4dKC
ppBk6aDOGtVd1mFzS5e1JrMVj/sT0eBI4imFcG3eALTDYEz/1T/EGZFpwMDoSFPHOx4yfQFqBDXX
+BMRYnvhloE1f7MDNoeAQxAFzo0k2DA0gbM96pd2N6K75T356/iemHZoLS2U23xh4hEe1ZtMtCJ5
cmX5ibi2NWnPlYVUOxMIALt/wsweVXDzpY4LPp7A9LWGTXcLlZhQaOMT58k9VQRA+mySCtsRoi1w
L5PIcdnPQnu6sQ0DCBQDmAuoOG++5mxEfPx16g5mjGedyj2lW1tOD/rguWaZloo+w4ocSwxgrAeX
b3L4N/Ls/ir8fbFyG5cESL5lm6yMgKx48cR/tBAHhf0Y2mJoq8pyWg5/2AmQ4dMSeqksexLsaqct
b1AzBEIfB7vDsia0zW/1RXAHNk2kds1uz/Ycg0al5u/5DxLF+ukgoTGV7Y5zH9Y3yVOoR4AeZksU
rF7nf+Kao4sgT5tZAFe+lU7+/3/DpUdcy3uZmFAJTvOYb4T/qRUniNjNgyadDLP6NmBFwYgW+trZ
uOFksG9/NOIFfNaHDDMeOhhyzelYgJq45nQoxROOmnp+DFEV2DkWLwd9YJK5zC4hy15xk4aEEAfN
LYOMQ7/zYPFgtuSJnPjlj2y5DJBdMjCNu3HozFtQ3Nc9JTSkXCxr3WBhHEAiYXuiSeIU+RTWgc3g
Ygh+SC7kAtjA00flwYJmiQyHbg+urUJV/X9W8KGZtmwTFjF9kLTjH8E30fDCjCSHETkJm+bs9AYb
3a7R4a0go1NHkbEyrd6tw+BJZlv4E7+rhxKv42mFigasCiSCrSr+ByFIcqNL3hBQiQobDdBiujd7
xh9hckJEpIy3nmS74sJGqgx7HqOAcPsETZcDftaeyHzSV+AAS7iXYOr5yt/CoyA7hdALt1BW7J3M
JiiXwW0Wmf6PQSVQ+7hmL1qiQmyRn80Yz0zPv3bnhKhMbBXh50ivUVsXTJ+ZMzZ780mVwHbM6MSY
TVLJGhEyJ5rIYuTh0lfmS/0O5MUpOtSAhCQ8LcyEcxXWRMfYHqUn4W6UU/V6tIlTFlz/ijkXos70
5m/LozbTF2z6+APDTqiB32m+pyQOXtyPfs2lRX/Gtl6ss2I1ka2Ch8OaabUP+M3gONxAjucEKfFa
FOe0zoJQgP7KKaKHrtpC1veoaVCanq3kRJbcVKxaFX7uRoDgaC5iAXn6VyEiG8bzleoi3II74Ksq
eMqpYjVUW2YDQILTethAGNbbJaMx9UVvIGjY9J2DdX8iDCp5guDxdObrA6OH+pRXm4A6/nsOHsmc
9jikB7JEus42BrtPdtNn/RNhe0tZqZWfSrmrlGKh90zk+milbgPhVsbHwjhxYHEXqfDnAUlH3h2q
WZiLALd2CFeZMojIHOpKro6C+xLLliHZtPExOXT77IyBuS47aeHl0KKZr8EjFdJvFoWm4VrlQSof
RTsy5unbaILI2NZ4hj0uhGsWN8c/g2aiqR+c38BOCoeaL6AFKQ03KO2quZvw64xlI24K0UmB7gxl
Jd7IjRFpZcBWyXJacvZSQ8BIDWluEYwgVlfRx8BUpdRhek6oVGiTYHcjVxKNEWrTNd1IxQiGHh3L
JYLFmHhyJuDkUJ3mIeqr+GQHUrAZPCjKv3e3wYg3gEuY2T3tDASc9CwiFnaaM4g+j/dG2/A+bJ8f
wavDle8M3RIlmy0Rd2Z+oEQxm6uMivmeWAr1J2Hmm5zS2jxRzLQlUG64SzRmaEvziXhocKX+SJPB
V4/Mp49Fv3iVwrXImY/oRfLmLGCOP+2PbU6L12+cLU0YEHhx39iI5RX7eIXDCeFa3/TiSNTMG0gD
i9XOQejX8rF6/opXHbx4JrpBB2IbtUXwUBH4elN4qK7nkT8aIFa4jDXrMrjxQF7lrfWrr943zpLg
BAaee1fyEttdDtfr0cw4IqwjTT/QrFA410dorLtqqd3rE3vzyYDWTleDaOA1Ew0K4zpxTFKTEvcm
207F2BH5NUMM1wJ2nRcC52D5j+rg/5vsbxuiv4LVBoeYf8nFpMwY9BXBnVQTEKuNP5rGJPF4Zog8
RgaTb0muNF8NCTNEDSHD+ZuNOIl/WGSfTjpsmz8MzoCNHWwvRJedhcMkX5MKx0/ABUFBnT1kcjsO
tORvDnMO3F0AsnwYV9gCE/8SywvYjR4nMRZZTN9dcHfzJZlkczkOhC3yY2tH/57wsWNScddcxIAK
c3QbvdU/Lm27ntyGsF1glcROK0K46EWIgUNMxOeCAzBzzPlQw7zTKxt2OZiJQbqk8m7RHlxYcDAh
YE/BjYRKXa9b36UQwToH4eKiOPMYZPIcrXsPluxNSL3XdxQYh/RkuaADLrWEuOLGUQGtFequeXYm
20RPaXeaO6ADEg2xHwjWMPMpRWmJ3kDGYAkWGNsCz4AFlYm056Sh7BESL+bgfYxXfqJz0XiS9hPC
Va44IfW51KcrRdXb2m+d4odY5CPlNcxy2mTSuhlsN3Q36THRUD0s5ScS36/8qNMwlXMLghhtTX+o
bjdVD6F52FPi8P8n5srgp8ZS+sUGdEtuWOnR+uGmSJdhbiyaIAaYjFOo5PcMb4lAZoJqATFT/XcQ
XNJvK3i+v0FswYbnVq8+isY8k86QEprk9uxRV2EoIy7GsuQSch0i+CyYVqMrhIczURvwJ7GUcUhJ
6KnsO0CWjOV6g0zJi4pUGtqaqiKggmEniVS+NVbfXkODxqXmCYgWXHUABth6tR1uLVhU/2IRYr32
qLh3zCRVriiNafyDTAwzXgFAyF8cIqkkCHvc1ZjkgZTIOw7OwtyG0EyYRNY/DuWqAEPBPeCEKRwF
V6Cs3R0UHpHNgV/Ewq9zCxkhlBtjNpA6ZHci+UbQ1vuQBDxxBZFUeKkdlHL8B6U2Rt1/S+lF05s1
HqVpXwxgq+87PP5lh7OD2GyKRwrdU1r+K8jSMOxEop6YFuV6FqcZBIeB0hWPYoR3lmy0nqMbDxCM
yED2qmBf1cqqn04l1qUlVk3ir2772T0IbbiRFpLJc+s366DHaafA0C9ZXBhbDS8iGyWEJMd/g45h
y0ZNYb0xf8nyk8C69XVKYUQZCKlNGWOYcVVFeCm9FBcyQcq0PGAKxygYVjnrdUQ6juEW45KXzMTH
uk0LTCJIHTym8BojKL98uEqpN6l574nQuxObW0XQ69LhOmECMGwiyTW07TAe32sMzbDG3dTFnqvV
NCvQyXWeYfDe2++Wd1whaGRDvMY/IirN1m0YBWGQnE8EaK4E9MZMFKj8l1hO0JJPjB0auVppzENL
4t7+RHmnt6hgDJFJ7MMn6wcdIregoxq0/GvxFz7G44jZArmaBb0oQlSN/KD95DAPQYSXxhfu/JBc
mXpyWepdHH9QUMU80uGZSn8CPg1wzcByJPs7EQ+ebU2cjqiqc6C+IXhV/Wep8DOncIIWm7t5ABD7
29aeNS9EAOYY24VeOonprdad0hKwsMVdYnpKjgFRSyAoq2CCQTnaoDcDS9HJ7YjUJ0e1+fpX4z0n
Yn3DsprdzzI3T5VTysOriB9Zmvyp1pfIEGbyr3jH4I8A7l38mq0bXganUW4yAaRjxBPY80W1ZaiO
XmUSQTaBgWujZ8oNhJ5XyMsnF4PAK4NUcrfzTwGc01Zz+HVTQG+M+0/yEWnBxoIaS3sVzY4H1Ae4
BGfQP+V5cOsEsDDTOvWaGq8e8GSjeEAkTEtspfOtz72t1w0uBNmQ7mqmYCxd2p+rOs6xcSAljuTE
8Pep6ohbliW7baVFqf5WHKIsJVN6FPKmHp5FfGV5+Vc9JGyitbDbzhcT6/2YEYtkzMcax9dNXqi4
SyEkft/iFnPyhTQu5W/wa8417MBwweI8+as+Day3DykkhffO+gPcyD6kh/kNETmu7Owzv5X+4n2T
82PfbWLpZOHVj+VAexpbp3/bvuSIt1FFJLRRV7XNM9G+iviVK5fxvU0ZW1XCbnwRGEliYmUitvzw
SzgEhI4NTx0FVdLdBzNYlhC8NOnWvzKW7FAdDM1cdH9FvGGUGvdXCrXEbo/tLqDVUHH7xSzjs3EE
4BgwWISU5BViFaRvR8y14b0Xeyn7BTGf1gIhBhTQi/hMbGF1ybHTtx5+sn0Td3Ybm3Whn9APTDgm
YOxercxvwwRsBHNFZlmuR2OWJQ+9LXZPTToPPHCxROfd7BrHBG+A7GujWm3vFf4SOxovc/FtUpZ9
ZMnVBDcparI0vebRDpj+3HAjNaG0ndvwxFOfjRwYrTuyD7YMbDvc23DAflfrCu5dTITtzHQzaCG9
GNf7eJ/U2zwZ1qq0GkAqzH0TseTRxg7yp+UwaiqfCejWSYv2YpLhcUzo9UXTzlXmVTILUfbqyvNX
WrmF9QyxOqMW76W/lt4lIMa19fdN9fNO7yObfUcd4DDQ15woIBPJjcztyPBSfWTMR7WVInrvGtsD
T/zu8hPp0CXnsd3jkWLey/FqlrcpWvvzVHOfpet3dEjwRtmwh1Wp2xxG/Ui6suCf/NqVPipnLpp3
yQVIJiHfaMGgZWiFRdR9UdtkfIRizp2gUIPwNkhnyIL5yngQg2sXvd0ZjLWmbGlh9xyzSwBGycyg
CExm/G+n44r6vp8jmjch7klxmBJ4+WvptlrstY/sL7awjF0pj9T45j6K6+8CgillKY4z9KpS6mhs
k9I+sNABt6+p/iox+FO/x/pFK8bhl8j0anTt5a7XfmTjizMs3YwMe6PyIGsXctdqF0PMZXGoyNyU
belzMk+lPkNQn7H+k/vfM9JESUnw9W5ALonICamLS1tIy2deOrCakUy5ExiayWhjoMzkDd/VEQBM
2YtUo6H3yTbNSETYYD+VOfFPvIJ5pex8nj22prhxOmWFtFrJP6dhDYFLMF4I4XDbMbeFD0MGwVL2
F5Z/Q/0FHMRQZOKZH7Fyp9K04id+GkvsEY19FXshmT4w/UEhSd02ygtgXhxE56j4sUiKSWFeDdd2
ZbSke7w/Q//KBgNgFJHpy8kfiOjfHjKHcBB+VmDjeMl000eNxrT5omulRiuEX1hlUX8x8evo3cE4
NbSBb/ZIZhi+9YF4n957rpYQ3s7Im4DUYVFioEW6xATja6NNLh2rcgMqGAIMIK5jd6IKNrVjQH3S
3FTt1zBB9hpowxa9N+ZaydkHElEgN70xk0hJhhC8ctjl0zyQVTC2Yx6P3Vd7eJPsWIIhILEkBMY8
4EKUGbu6PqWlS1Yfo09KDXmFKlc7iD3cqwpLz9xjYJCYO7mgU2OM9qM0NJhrjJpHopsxFtKXvXI0
z8WhYA4d49pNThklKXM4aDmu4nQwlM1/RXtMPqBiQkRqhIO/VZn7RNuUWN03M1iIKO+tspblI+Ys
fbUsXtuIto/kaugMu3d0NujN5qCf7cisu/6ipyoDUGZHyXfqUw9Xb/lGLy7XW8uGTFyuIe62zamD
OCmwxX/09Vc2bDqCaMJtZc9DoPIMupavYCiT06DG5FriaIdlm1N72GSInumTDkF0JLxuKNJTtsMr
YTFgajq6GpIt9Blme6jSi95/y+0BXu24h2w94H7K1kp5BV1gZdg/tMFsy7NYLNwI+ABCsagZ3QIu
rhXsx3FqZrf4TjGxnhU45UypVv21Dhk3WvWSk7jgfiKceVsukJPgVLRsC3juZLrtfSaYozs1ZG7O
saPzmBSM6O0yx21WvfmPbGT4cQcgMTKKQHa4PeWXqlDougrqKmp/V1JwQPTC971adYTyIQcMBOri
H8vmJNAwubbIUYVOi+foIoQKs0y/WDyiKwVO7TO9w+mN8xQHCu6Dy9S4RsQ4cRcOHcEeGIVBBl42
8co88ByglECnvg0YzdnBijsebQgybYcvfJUz4Zgv9hoZnbeyxI+fjzZ0nn7BX1qRdgQPqpBttsYa
5nfK19QYmaFU0fho8XeYHbdx/aWYgPwXCwcT8SykkF5YRNEuUYiePckbrhNGJl4PvwrPfvzUzn7+
G94oheuZV5xhRlTEKy36GOqe4Z4NYEY+C7MXrbsJLIPijKXiMo43urZqP6GTyGfANNEjsY7AMgY6
TzJ+xMRWru2f7zsF5QSPAfAXGOIEncX3BtPtKk/f10w/JRcv5TF1AmRm+lA6aIBcZItEo/Fb3QV5
MlptODwkSpGiAD8+gwL7bDdEsYnTOq1X7/5zjJ5QlkL1EZF5+ydYR9JVSvS6fT7LbES6qX0zHhIR
iG06zpLjVQdRrNk8FPRuA4PaYi/Ij77efZCzs68v7AV9SlWNmzoS2Gk9Fo85LrAnXqv/7FYhuXu0
HVV5hg/oe3WGvy7oIeMVSPLhcuJ9VI1NczlSiGI3Nq6IpzpExh3yP5OvnEfoZO4tLMyK6RpTDTiY
r30I0Y4oFT1iWrptk/VH2X+qhGnKcEpDnn503fmmTreRBSVlzxrsi4Ms/dOpN7nUdB+M+awDD0DF
dr6a7Gm2O5yzR3BSG0kEmQ71p/XqlB3+j+SpUe6GWPTjnDfov9Z0whkeJ/nMFX46eu1n0Y5L7arl
IEQOlowmg3jQ5Pf91a14rKOSvB/Y9LaIxIJWERb8G+Kciv4T2M8VrvFn8NB7+7UPiVYgs+0ouhGO
uaCVJ5yquOJ5vsUEvFyaG1IjRoLySC2suq3xzzNAjKVVnkPMCDCT3xfokXkWeaij/F/u0VnX27e8
6Tf9yIO5bfDHiTfs8d5sLzPvWdM/a43DSIBBNPpjjCSywDur73MKbNsiFuJZdjSW+DdJtToLkM5L
/YqSFfi+i5CkHW31IuzwSsEZTppz1NI13DFOA3JX1IN6qUf6gq2JmMcZgxUhHTibsHyxHSVob2hw
6aQzwTyJtL1AMRc6cEMQ3ZRbVW9M/H8/Yz+wO/kAO6zflOpLBsz/zjsm1RbKk5fpKOHpMVrbGDaU
XlwlidzEZ6l+sNdM3a3QvUZwrWY/EZIbWcZa7Xc9kpJ1iYuYvzIYq0fphVuFjhNjWuNGCBYRg7iz
+CAmyoWk3B6HguxhIXtPf0YYn2kN3k/hOREepL5asCdJhOnD2yf9RrML+Sn4vzV6OQQZieDidTCG
VKyAkCtVdtRDt1MacAaOZ9Asi8LCJloZIhjLmSXZktEFbcmpoD+n3kR115vPvLfLitQJpvc0dwwy
05+hpWB+Wv5HyZkk6V62hmuOAzy7sHzjf8Ur8i/oLhPlqYWYqR60Equt+jhOHO82LfQoaKh6rgDT
hNDCxTHOEIy3Mp7n3XI6xgCiDOxOw6kkHhO4hskLiuXRkcrZCVIqzkK7liMEV8cmRVNueeLceCx1
hEas0HjzPvgjw7qHpO+CS1AdtO7/7SBkExmOqkiGJcbbUE93rWfpOzKZZErBJRMA6RTP7lQ2XjLB
MQ9IGiePNX2KOCHAkoQ3nrjBJzxoGIs8KTGqFg/mQijQaC8EjkDcWVfmUh7XM5FwKewMpSW1aFs1
GwviffKHmT7BfjE0zR5OiqW4snAKSyJmaUhLyprWzatVQsvKirY5aaDShgRBtMsYaHLyqttINlLs
9ZzUq1rYsX810UcMv9MHO8cFDP5qQl4M9/59L6glELuGOyqFSViFp/kMwl1+cDhwNXsc8Yq5LaPx
0G5NcnGyHflHmITBmBB2Uc+jrrQ3IjrQnNaYQ6gn66qnHj6lUDCl+kiAp1QdsRfz07VkYJS/kAko
WBvKIh+doVvzUBDiNfzDVbuxSwBCzlYuYF18FzhLaN+1TuqSl882jxuVvlZmsAAE5e9UlRBRSgu8
jWMmZHpCUEL8yijWrPQzL0hcXgrRn+qlX6XG/NExXgrJ1Mni/dchaTAAslBFkUP/T/tjpkmD91U+
K0x4P/QP6udt1B7DgZHGo7H20/dgcbatK2yIC9Tmuhcph/L9rBCyKXjeIaNqRMKi2QIl1D/drd1M
4d3XNrXHvDi8W/4lKAA/V3X/0/JwThZEjGrVCzBAMO4IOIvjLwLuEDcDSo1AylPBxoRWV1U966cN
/mH0NMivJLZFmPP1pdXt9K/UHf0gMNGr1riYETaF+lJSqKwh5G0QfcKd5mnjtRbZ97v71GhOSB2l
OhG7VQ+GdtaA3iiM3p/QJBsUcXA8iV5oAycFpBqZ2mU3AuokNLLvpT6Rp6cu0JWlxBHjP33rAf1X
8XvfmGtRdHFqzLPt0GiLl+AjJbOGNbmePSjhjNU+O7xocFY3Xas4azDQpW+y6OvmyzcPnXgYs99U
NxcpUywaMxWnFmwbA3qnbcgObnpYEXS111ibKYGEmFxL5dbNwRLMsXIkSscxWg/tRjDdYdySKlv6
WBvARJptfRWOaW3Rd8ayJrkiIIxurh/z3+F959m1wh0uDtAdf4zmRZSzmW5VVoFCY+KyDY/JxrL2
AxtnMbPH6y8/9YzxIJXrWf4P3ZolxBkvch6TqEMUBHEeceEGGEBZX0r/sqpzNPCgs0kUPwa5ssV3
KDAbFdj/DvNh+eK5afQv4ksEOuPoVFjetCOBiavQkoaifcWgn6N0NphR6vzRPQVpMf75ImPPffU+
Efs4VvCEUy/I7eAySnChiR1IdJB8iUQQJ4QQM2h/tfLScVdIycs2b7DMBevJqB3foJRY7YMwfSk0
wTaeYoUOBnBu1ZNUOEp0674MnzCvn06g3Hej1utuGgJxaSYPmoxY/gXDZz4wA94lBrboZbccWpc6
ZToUUE5o/E3shg2G8/hvNsRG8/z487ApP1pzmrW+4qztJkynQR/N7TTiapV5cJfzE1WEDC6m4HTE
baQok4nnHZyJgWYOLGZJhG4uh1Nu2Lh8y80qwAgKYtsUfJRvT2LeHnPyk65q/Cq7inAIBJb4ObX4
0OELLUSFx8JQvveheW8oPxU8bDUkwRWeXOWDaEasxeW4P8CVc0IEQqF1UZM/HyCb9Cii3Ee9WUlq
R1bTl6mDejGP8pkoLNmyYGJv3qVuT1eLqHcL7oQApjd/5jKlKabgibZg2QI6UE7pJxPVguLnCEtD
wJ0Pl1GDSLeartUbv5inqej+2CzGL/UcxjsZ5q4fXaddSALCIcFORLkL6jGkIUTDtAo48bNyr4Kn
i+Kmjflj+kKkWlHlkzzf4VWJ7/C2QB6Hdr6+xIpbxMca6wXj3uFK6Camp1ifysBIGwUs3LS3y1gg
roHxl0K+aaE+djKuxFjnZu7o5GNh1yXQZABbpKGoVm4Jki4T5KLNfziQcj6CAKKjx4A7FxSpJphh
VtkRPgHyz9wFf08IYcm5nhcUbi3y7p0/emRICcbWE/4fWemO/c7o2fPSRRxC/x7tuu3WpJ0QGTgc
3xrbv/BKUV3pb06ABSFgjLrqYwP5LZPuAll4rWf436C91JHGir8g53wQxK1k4n2c4U8YYt5qxtu3
qWD+MhzaiBFk/z0QtZjCvI0n/LR0DOU0VHWKeCAQ9cBCpm7uvLTm4grY7ybVcSj0Q8fPWRiCJJlO
mJMB0zwSyYMAd5BTLDx8vkNnOHpF7tOo3NUmxRydRiRPVlNuPE2YU2oHjCRVzLMA48PpLrXyMxPR
g+KkMhk7k82KiQjAQ+no/lbr/pnKehBwkZfLSxQ2z6T6yIv3R5Tv5jN9oOUKZyt4E3orijJLMMjK
I5SvzyuksT8jd9I3/e9KgpDaKfnNVzE/F6nYAngUEIktHOM1GP1JrJ4HmuyUWHM9Uy6qH8EeVBto
9Kb0T2jji/b+njB2Sa1/73yyW34uhTNRmMOzRS/NY66w67VImAz8YeL2JMe5XapH2QjPpINLc+0x
wlQw/w2tTxCPeexqlE+MRgvD4nv8Emvi1GOzCcbd2P+ECfukaN7eZvUnwB+1oub5ToaDiNAOA4R4
mLai7yPZ0O+e0Kjb0BrAwwtUn79SZp5z8SuRE0IcEbWkwi4ntdjCKWUcy9+WTw380avQun0HYbGY
aIxRoHaSPuorzAbS/GTSZbemuCun9BZcE1k9kuE5ADTpm/yt2ZlvriUEXKxdpCrcL1IWYARRqQhy
xwjc38TDDxpbKOmygPF9VJ/iLD3NV0ZXy4tImqrI5tF2f34ISDXFYcEnYCtlxxi/SRv5zTrAbz9w
FJQgZvkMk/TqRzc1Zv5Nk0rjPmaVUwbs5sRGCco1nc28RkbFZLj7f7hyFQIqYwADEUYflz9pjlqN
Z06Vf6a+vKxMR5PyCzp2EYZbm1gIo7DW4OVLpUKQzR5eMWCXAMHVchdER8paQ9DWHlpSo0tsrSDc
gqns4CsnI6THfo4aPDta3gDzNhToAIw0baTWBR7WA0rO6UngKR+mVT7zhpEqn3ei+zSA1oq428g9
ZO3hpyEZ8D38tF8jZGq+To36UMNu/6fWDLAKIj4zMlr4uGxUhTDHxGKPQ/uueBMdqIrlvSoC14ok
y6LAwAxHHJkoBRWGkEsd4u1A3TXO3xCgsN7G4N0BWn0RfCS4jhYhP6Q0YVjO9556f+lfCn5e95GR
gfBlAXRQHEwk6ZHFTjack+LT0rsdxlGswAUvIEJ+e8n8fiVTNnR/syMuHXI54oxjnus3OiPm9ZhB
B0ACL6rC0Wz/f9l4skeef7wnASP+jawEfHez/JO/ExBs+Cy5EhcCXiESR0cO/83BuRXf3y+ZJmLT
q7W4N1gr/iUsoFQiGeEF5pRf4i+hkE7tMZKRbx/LCN9B8cs0mWYHeKXhUat/hB8i66/j60nZhW8Q
4ulhKVex+9Pbw3yne8akWQR6WH8YcGMJNwsI1FDUg2aJRIxoznngOW5EvMsFKL7tzIk860V6Grs/
/HLDAIWaOBJSAjGJiX9J6ytnKFlqUmhQk3LPYwZG85IQ1MPQm24BWTRIHMFu5FUSURgonoheaP62
UXDNAecFiL5wls0zK1nlRaoYMg/aFFKsyXmyG24517fDMUXF00W12OHnRV/lw7IeHkGN4Zh995V7
OX3H47esfCY55ll2APTcCKE9O5lwtTMsVqPqHow/SQzgNeccN3zdWnY0C2ZAtB34oKzMRmdNDLcW
wmqUfulTu6qKXfVb/OZtBrP4hgSkwJfEpO+ZBrDxYDMF0QYkFdMDPp8vZdQ3pBrynfmqUKriws5k
Wi5Bnt+ssFAnjV8MxRJSemTtqMY3NOpFHvPbvyo0F4X/xJKb9cOSyfoZP8ajfVX86hqiS/pY3kVg
n7Uil98dM/xhzLddcZUqoBkEjQExqMCRwUbHuC8aLiYPnz/bX8SjK0WFPbEbDPF3SweKiZXW43j1
izQ/l0GFh4UBYbuuUffipa30In3aMkm/AoPJfQFfDk0KYpxEKPH/FT0/L1xz/EbbX8WPOBAgquan
Gf43uAVF+NvA69PyCx4hNQsYC5yHiI+hCFQ9JJgoaDzAd2w4YvqgISRKmmUjFYTKTcMOJ5p5loiW
3OiZaD151377/t+ZelTXSvTw+dYtXys2yGRIliYrEbsbCQU2bt2EMse0jYwcthJXpRpuVXzSAH2/
HgUmWiJaSsgcHTHei673MvGVMwCgFcj4LSXWHL/ktGFg5uOCHJIeexX730Y/aUXt5DWuTTyNKvK1
D6xUegI1k3i7lXjdugKB6Z2OYyW4Fh+6eZ73CKslM6RV2fQs24tJb423AhEVYbCOwk0NEcF8r1jJ
Pg4YCtgdixcjN7XviaZjXtlW2MwzKcGgqosRZZHONmjPONO3XM8s/TIGjPK0p86VAow3eJ8YXeUD
K3FcH9J8LWFiDtgem+BhvNywkKPyPA1MZTUb03ExJ/HRJUAYAlIU/fjjt+7/C/gsdYjHM8OHU/I7
YVV4VXoPV4552wMJJXsJWpHWY9ImA4KvcYnI3sEmqT9KVkrIc17w1dJ9RXIY5odVx6aK+LljvBSh
c2fm0YPKWk4RqSe92dJXLMnvHkq3REbI3VPra4MNl6DspfDXwPsugTgQEFeavZp+r/T/8PBqiFht
G2Zn/Clz1cRZEpTlmDTf1XbykPluHqBMs5HvhHFJgdql11f6QKp4Pd1NI3RrfkMxSS+e3Y/G4Vfi
qtC3K+HvSJJydwqr+9zTbQ1mq1gPUUCFqNTgPWZ7ssDE90pjaQrwwqMGffXSeMfwOh0dXmh1F59K
aK0l7aBhUMPFiMpPadxkEjxvhywrzHXz7YNXGhgcWkARiLA57rbnGlC+wq509iCLkcecC5ZKjU1F
Dpzgc2fjCISxQbIEqyZ7o+ivWreGiRKVSKJxEiAFHt+cd7ZQ6g8chvMR9xac8+9qBQ9Y/YzRJQyE
ALa0iSW8d+4fftPLUWk2wrsi4AVG0PDr81ki/VlCODKBEeAvBvoar6/x/M5fb/X+9v9VgyfkF7Z3
E18TeVXr6ODeK9OsbAOWhMBqEEsQvC34Ng8V/lgGLz++/03sx039obADiXNGezz89rhFFBlgQB/Q
WEKOnO8V4z8ZnHW0c2PGh6AXQzT/maRXk03XCuVyDjKu8sXfSCt7CKbjjqD3bF+T/o5fAZnW+Vt1
/NzrK8hJmbToUmMpwzfLidGY2I0xdOQ53Ve/AT48FpQOzNqr0MOWJz6IJWpjYpHpUugmariUhORB
wZ0QbXPte+GGCGsMdmZOvIGPRSuLA9FBzrKZpUzSFwGVy1TnWH3/xgSdyAOU6hBNULTyad150KCu
isK/KtzgQi21x1SD9YXp0vgQuZADcUoZl4s6zRV5oPBV6bGxsmAoMFRbMrrvv2bXXK5TwihXooTK
2+kukm1QYCARzz7NIEyBQvoiNig9Tx+Uc7YLCNDVL7Y9iJu4SVkqHWHAD9Bho260KxlfFkBWKaUR
9XCkMCoXS8dlwrYgXVSEODrpOxU2NQwbteaj++UkxrpQh6HItjn8Q3bVcRL2AIYpHkVv0djH8DKr
eGUFAYR6qik4fyA0SYTB+Fb/Egzm+CvWex0oWxlhxDuzFj3T5CZWTwbnLlb99RPXQujk4rZnisYI
dNJIimuOclk5AeP9phiOHSOTQIOkKzETK5E6HRSeSuxqYgsDbhQpOXQQoZzgUoxn35/Ia++YITD0
NjtY/rSTmxZlmZGqQOfFZsiQQUEwKUZANbwFGqaIXno1+dPg+hT6s8eaEGBEGZlPssLfKbgVz2iK
OzdHng4/YFDrb8HClqWS0KXgcgpSAQOeu/VunpW1S/MXfuJ6pcN4jLYTtwAkxIlTwzaqu8my7o1x
XYniKhBzD0WcljyEcYPXkk5k46xBzJJHjbYlEvzNm6So/zg6j+XGsS0IfhEi4M2WJAjQe6cNQhLV
sIT3Xz+JWbx4brpbTQL3HlOVpfFDtcEqJAyyv4XEnOR81xxrn6UxXCNW5/hi1HhnMomsFThafCgK
f00B7sTEjtYtGCxwnCfFqDexScIJGl3kLnWeFe40xuLTtxqydlQIH+P3FnrdVeiUEHziiRu1hVVW
thCwYc/PuMHChr+CRiyGOeuLLSJ2PInjX2SPCSRIikbSmu90p6imo5laP7yCDoCM9BgXZ8/iJpef
sbjtb5HRzbz4YPJ5Y5NE8j/RTXtg0OIqsgUoNApXyhj8C+MXFxDM+LeQn8vorxm7DY8/n9oA9M8k
aPxLxkfPMrJifoxmxkruEgl8KB0GH+13ejKg3/F5aBeBoVZ3jFge1GK3qD5XCEd8FvxuPr9UVm/4
SAVYoyWARlG4ehyw7W4QrkqDTCg5WsCQyN7t9oW55nNAlt/Kz8A8Ai3nmwiDbTiyuhco4Bh0R5/f
jAdD6W3Rx51cfmOBkONXF6A/xiVsskZDPZt+kJ3CE9DHf5l471PmfOU6UZ5J+yVbXz6MGfM45E+/
HzGHHHV+f8zEGbgCEEFB8DDCS4GCMBlQrXwY2LJXIrQGFEiD+VjTrl19isbbR7xEwfVjoYD271H2
8HW3wqxYv838aUx2YQKtYnawksDkQPwj50OHl12/G/FPQ3rrCT+q+iMycWL+UZdOZ/x5uUkXddPC
p9RR8T4K821qd7M4dAy2y+pdV2+xfcrGO4QnOd7y7qzCt2+3zJyRrMmysRChc6UZ0o/h5pvnoj7l
LMPlBUBsRCs5npfqRAs4KwQyFg849YopCfHaD7eKrnC8V9E5F3Lq9O9PtUOUqdS/aBALDwrY0eiY
wVwl/yobZ7nrZomJD7n/yUjDkDW2xOqPXjk3FN4G2qOCLDULf0KBq6UhEgJ2L+dLfu4CR8r+fbLg
4Gt3yzBnx5zBe90gPvJxjdlUl7YsY8qYZXB/O0Z1+UEIdnKMRqK4WvlxElz1k4Os5O+cBg6rT+RM
cnwrEELCbepuFOsecjZL4qvYRpOPHosWk5paW+odmd6vkCl1Ha1qpI+DDGSkpNLiBuUaHy45+YqD
dytqN2BXWO6qIlurHkgkXSQ6gsPBdBGqsshAbCUxG95jWXwkYFXqcy2vVeWP/976pNygBmwoKdp/
NeyJsiM3s15rBDF1NebQ7P3B4DKuq+7RRV8RE3ap+snzd6nHSy8QnSbXSEw783sVpHKOj9bYdD62
xYfBpF3EwY8WCcEVUnRMg96hBJ7IfFFiNhjzKMRMB3O0UBG2AKU6q+zqMsnW8ZPk+T2RXuO0YEHW
+5E4iKILyuFP9OWvQP91xZxZsS8sy2pLrxF82LaXMDvBxnvrXLoiKGbINavrc+Z7PNv/ZPJoRj6k
U6k9M8NVRFQrHEXSCcsY5N7kn6gBLtI2snzPeC3LD+J6u2dIK6+R8WHmjDgnkJp+CCuMZIceYjDc
sGVAu0FqPcA+NM3vBg6lwtRULLHvmEDHb4qF6YXdbqH8QyVKXTfHTVHwC9gc8iUh2TTLlaExcPKn
jIwHTWJS/krjV+Dtk07hFqTLyo/48/2Q1bjKXUWGoz7bvvpQ5jqFcAd+JOLn+1RPk/2i6YtYFSkZ
+mVl/DRlR+bsLQriw0gybhCvI2gyQojANGO/uLWyTWa5Da8WPzXtKC/tpfRs2fQ31rAKmUQZ12wO
LCTtmTATKSYjQFaIfv+WaFtEQgdZouc9yVpzkmEZd27UBJWp8WvCYG0RfR7aM0JIPBKo6+t0QbwP
2h6OHw/UlTdbewEpQCRc8EjcrYY5jq0/5ef4D3Wd+IxApww2RlfomnggCUmBoiPiiZgNKOJwmIsL
Cf0bpWt6MQS7rZYBrPH7/POL06jUFvAcY+8VL5sfyjeDZVi7ZCBBL18UNi72up+DHFzmc38xZ5yj
a44Q35v6oenHjkFDtxuSKyU8VS5d5kDPP+Y3lWZDYjo2LiwGdypojgJnX96fYkhrEKQnhp8cN6w6
6GuZm7hV5tYRqaNUs62tCa5hEWgg9ASr4FWaK0iTqd/oiQoH+QqyJQY0Q3wSGGlnK4GZThK8FxF6
ZG6n2EPnfEvblwHQHPlT8IKKodGMVyre9Mytfnp8QqK246czsCHBdl5PwysaL6LpB4YyDF18xqoh
8z+ZBy3GjtIIm4q5f5/fpODdUaQS3KNGB5G5gpsUSB4j9HNXL12V9E9UmfRTZtdvyR+eRdzOgMo1
KsphDaBQgdRGzVt3pwiJdgauJNog+Yi6l8zYqHuY3d/ANggHMnhGjOY02gb+qwnqh+r4u8lWfNoY
vwGlQefYKfRieiUtxuobW17BzixQ6IySlRbuLKg9I9c7kP7S4atsfNJqlgwq5xJxKJk4k9RXj9ao
PA3Bj1ZwmcTbvVYuiytgSYOSuRSbCTTBH5HBR/KvHwMObbrElCJhDFKWMkVa5i0li+YZ/8kYrr30
iQUeq2U3YRlMFs18HsPVCv8Y0LJ7gFUDAM3bwh5Hux1JLjGNU5Ck/BMgi6PvcdlOa95vUC/Gt4pg
sunTZYaaAtsmVRL7APYIjYmhQlhRyzUVVsULosU+nVfGUrlAJkc8wImGWW7pk5nqRNdhrTpRZW/q
8KuTVz5Sx2bJQ+ex/aMXJ+kPZyUR0UwWtMixrrQLVjgsQd4zRe9W0yQRDWYU2yUDKRX/hn4eo6PJ
BC/Fait6IGN5nPNeXFbobx7eeM7a41TFJ8zrglM6tSGJNZAFuS/8rcCjq4/YU2PwIuFC/zBj6q+t
aYvIHtuE1L9oacSoIQ6s6iDBDmsyfyiTp9UOZW/fz9WJREHZS3gDcJ1JN7oW+lWe7D+UySYh91Np
XGkNUfYLM08R2uxUILgwwMWSGl+beItNiSl9Lmk6PwAoCzoqgZM5p6McN3J18hCOsCUC6Orpqwiz
RUEaY3+TOYrBpyQW5zBaf0JQQIvTEP6zUEUyKmJgiBKoYQLzgxUd6Xkt2GJ5alHncTEYT9iVnOns
GENkIgXZstj2ndg7JMqrG4jww6zMRUpmOIINPueAmFzvqKSUc+VsZhnL6oat9RHCehNAsSzGeKdW
L6/nVATUay51qJWsg/EJZLhntsDnKh4I2MLzmFIkw4CIfxNpfrLx6vk2uCMWONchu5BTw0gvctV6
TRURfBfq76fZFea9Qlj0gAfoLUU68ycvc+oyPG6hjbeK68V7usNID2mUUC3tyx8teFW7FZ8OAkOo
zSkT1xlIxDifW93RZAq/zzej7OooyXqHvyAuoKZ15TeEFY4JOMko4mwMk6yPtMWKsbdPk8L5Mocx
DF/+VZQXYS3igd7wMTOKIhjpIupX2CcpW1lKB+2bNA6HTTNnAvo/p29W9KfSrdyXqUMJRAmMO5LB
/nayv4hE2kduEj6gKA/wK0wMc/jySG7zLw3LoHAlrRAU02ffmHNL6rrDIJgdwJZyJK0R0AftWWJe
Ki7gGJmWA2NAZd4qLzvr5Gkk8jD8EVxW+iocEyL2GuMw+vBRho03JekuuIZ8/9jr08OEcluBVD6J
blApNbPt3td/A3Pe/OpM7A9mO4XQRJO6GKwIin1tXFFSkt5De4Wa7sg/ua6gA/Ia4WvEAuRy/IK3
1c+s8ThFOMfBkWrBmzsj+OKiI2oEHm2+ZsIcDWvgx4xGe3+FLpILnheZEfIl01fw8ODp9vWEYhav
MNx1ZC9rtIM8SUvdOFHtYIjWEiT+G1zdJrOAARPhlYWOEwhnVERoRFF5VckuVR6qxDRmUamHBHN6
cuqZCeo9egIuAYbozYIEgyx3rSP6toiwTpdRI512zPSmrr98kCbCfchX3bXb5iReXQbsW+x1vE2A
eW0hSxAybYayowpbdmb+sClafCKAs2R8wUBjqnuUAdOAeGG2zQKBzjVfVtoBPbbm9Pm5xUkAQR0s
45G/3ICW0WGW/jnQPlKIDqzB1zWhdIvyzoSrnId3mWnSjrwCYYW9ksubQ5ruiHi+aJJkpyfpO5VP
0jw7pmuJbflnzmIOh+BcOqTPtOOzI5eJnwUQwB52IDugb6id6CvA0BfaTUGwsEGxjGBIH6HQzsDc
sn9h9qHLZ2wQEjI79PL0XSU6bdblayiqTH0ig/d9QwkFoIUqBtoiX4x1NFao46R3iz8eD0GxDAm2
DJ0B0kJ0MAQXqY1XOO0fs6syZ6X0FRCOhbZlpE2+oKPaM36ZyiO3qvfjTm8dnwu5Xijy3hTxGhGi
bH+SU7eJAvfdWUwVeVLp25v9J1+bmlNhkop7QHuz+FAwG6m6Y8E5XnOkMQeOyeOBtopOVBF6MlkP
JHck3SEBhiiAeUROw9GemrZfbxp2BYd2F3qn7j1AW//O2fgtt+0/dDIcrtjKE7f8OgkrfiBLOAng
Olpym6dMPnY2DdzthTZXN5bHmg+dONU31OWOCAZCvVDEwRWfNz/tbsTRS9KOtpLe8MBROcEm7BY6
engHajkMcAQWS5RGqaMwbCAucm2yKrAQDGKlYfa40G0FNxPdpct6xrMpRaeqdXNqXOE17ohKqIiA
DSBojQS4TzP+ifxUj2s4E5R4ySbbVpiwwJ7GC9i6V5bkS+RNrHHm/Sv+1rje89UkKKT228HbJrNG
/ypXFRpIRzxXm17FxNF/7G/cZ0rM7q3abDB7Lo13ShgSJlr0GBakNEclM3okJ8A4wiQfW9fSHrjJ
p7gpdBQ7VHfIoTIbsoG2ajHOtzaHSllQBqKQ4d2CPiD/sgGeDbzQ8+DbfCYkbUzpBCS6sNMBi0Jt
ANmetFkkM4ubHqGlLzYyRLKG0CYmJ+bAR8Z+WXH8BWz38sRHzD/DXdtDTI/XMPEnHw129GP3MyFG
obLym8QA/t23Ns0SoRPQd90wt/Q8MalN+p3Nz9T/az8Lfw4Qxgc2rkIgYXwUb6bZwkj+OYm+i2HJ
RhisQnuT2OrAM0Z7TT3KGNiSYODzgo8FiLiZC94QTUAc8Uyu6+AyjcNBGUEaSjvmcAFzcHKx1GeN
1dFYVYzhsTDhDElOZBTCHGcKJDJBsP5BwLNiV0MwO4FMedabfQcIoxp+jGZ3G5Of6YMNoxeD2tix
XskN6So3XnQcigs5wNqRzAcRUw3HcnGzSOU0QvDzS5w7E9xFjraSPpkRrb9w2R8aKAxLRCyN9C2r
sCNfJNFyVYhzOgzRY0Y9F/V1Tb5n8IX7pZDPEOS58ALcwVt1q4luPJU51l5i6zdX8buz3p510OfE
JerHfWeBBDVWFL4akKSzieEGVs4SSSczK+uV7+gafxBNDArmnOCIYBHajWcn9QptDoopOKR6uNLK
tSJd+uC3y20SCCqRymgZfKGYkT+7+kTpY27KCDv9g71r4xEVgAEWQon2r87/hmEJMC8LUba7tbco
iNjeWOMtJJdgilK7DT8hEVEf3gX8puWp5P3ZtYvMFVpEtCQ3RHZhoA+AQHSUnxB1WX5wluJY5cE3
juQVsD8UyTXnXsm3tAGoTAR9wcmJ9IVlHsLAf/2TSAfusT1ckwtW11m5QuAjMXugG3EzkWjSjSa/
4wzPFQdG8jkPA/PVBRHMtImo0rP45DfHDxhB6tBB2PDlsABJuQ69fM39RppVrVw4TOPPsx4cxV8T
PsUqbjSbJ9vohiBMxvMVMHfaHWBaEli2quSaZcbKBmnogXg5uKYmhUFPSS4ALyLJaFoF1twP7PnS
+DczvnzsW+HnREdZsGPiQFKjV8AHSnowxzjeKXJRyKvwl+FFfUjjmmdzFXOkcmDSk4lPSXyGIUt3
eDYG9kSicsoRjIT2SAKXMp4eE/26FLIYRxHhtXhpwdg+fOUwNZt8RxWvgrryL9N+uEQoSzZTSavJ
h5RHdynaRP6fx+/AAK7BhEHZKWL108qvFiEPaLapGUEHheErYNeXkOFCmkNCPGt5SVgPBgT89G/i
goRFySpUdUMBMj6OH3o0FA0dzEh1VROLQdqBsJJUfhGnF/HEvvot4Zf7GF8f9gMdeAY6f7V89IRW
ybRIoaTjUZgJ4gE8M50cgneW3XGzz6b8G4zT0b6Rb5xb5FMQELYq0LI3m2nNn7V/g3Qr+E8fQlNr
emRIlyjVF230W3Ir9tyFwoqds+T1rmhdlZypNH2gtpfqL95cqqWYfKY+/Bvgvk6z+Qb9iGXL6NJ+
s9oxL7Bx9HN10V4QotemG17ZSyK2JFoXt5ot0YkCkGeBME9/Uc8rjJa0ZfnLk6bYfLMMX1ogDBRK
rC4cGWpYAzAEZL6O6oMnhOInoAH6JggowFhNWQ3n9ZvnXN0yOOb7hRmFR6E7Ca51yYi1RtcxH77H
J86PAOsmSwTSpOqlcaAuuvfHC/54Ht9V/4yDg7iGB46Jj8tQ3XsEHeVLz0ZqqHtEDCAaWFWu5p0n
BRCHGpP36JiyfVcZITBnqqi27IYX+gVWbFW8uT3b/aeeXiIluI9MVFqb9XyrI+JDx7yeGteNlZ57
c4sBlc047+V0LwkQ+qxX69MaUaHOzWEhTSHxWISj/+U8PLgNUcYsBTlMzohSv/jzqYVNY20dB8c7
QXzv7O5sHbT6JbiB6Y4X6Ygwj8AHnFrR+mbdW9zi6wjfxIZDSc1LPpF9sCGlwbMtZ5+9eOQ1w2E/
z84wn+5LSKor/aqqi9zW4QN0q2TSvZWhg/oezohzj24KkkGRAMQiXuKqPnBqI2Y3H8a1OkQCKZ0G
kpj/nXUwsagfuLx0m6wNIrL3/kNVSSN3UX61X/TBkOeEbLbwMxcZVVVd2M7MwQHewGB1F3IBW9uo
DsVPn38VBG4rLtMCg/iW3mnljQ5WVP22aCB5aPGtOnhHsgdF+d6DPM8ZOhf/QXZnm2Bxslz5O7JH
WaQrYxMAM7KruzZTLtOpNYUwMNcrHhZFFSO3ST5EPEw3/rIVRIdUHcgkYTEj2RIPhJfbgbbox2eR
g3OfNQWi9wVnGzTvOf6jY7Oi0UFka2fsPRfQjdIMTeGcNhK3Lz08g3Z+jU86pTPP3eRhHuN9dpYY
F52xP7vKn/6kWD7L++AG69oObskW0uQNA5ZxZJIFIbKFdgDtWXJG55hPQXELGLq/I3ZfHGuPMFxD
p+8MJ7njU9gx8Pk8chpTcLrtd32mc+aqcDRrm8YPVhvWOtpQOaWG3S7CM5vRKJ+FLj+ScW2YYB3R
5aarcfFZ413I12o6Z1h6xHuHGz153hkflk8ZHNQs5iHwD/JnFXDmIevwKbezDqfmbIBuyTnHVAv4
uVsBrzxkyK8z6oQNoUuA6gfqP6e6ghFmp2us3ansUvo5yQ/eRRln6kugH5obN6BPiK6jRb+b+Lqw
fyC2sI6Q+w3DUc8Wv3jvx8rt5Fe68v4U5hXtSggdZnQQluYe7+CckNKA6DkEFtpRufo15Ug8eb7F
rwyOaLMEv7Yb/jQoiDbzPvKjR5e+euFvqt0f839kvDXw96sMuvjAwLGZbzCYUSZn6g5hb89w7pU8
cRKBRwT/hRFjp7GJf+H9pcpoXDpAYsQQnU2K0jC5knVE00gLGJL82kd3C+lFtuyYPX1MJ9ogoDGW
8lcCjW1WUiFs+2KnM6fnJI4jxD0LMTtKoMz0DWselYp/1pFMioXOX7ft0Z8w76witt0+obIhFI1B
CAf/WyQyjB79okrukC4aZS0Zv929uutrNpwSuJeI98ZvQ1ayi8D8KYVlkeXLXK5Y4X61EaY7cCQq
3YCW+HOphI4j/aWQbVkw4zmCIfjlI2xcm8ohrI9SvRNE+ODSty7aBX9+hbKN2b9YOLF1xeyBrMJa
oCwqkOhkS/ls8cjSBsaM8yUG1W13RR8vBG+1o13Q0Op53bJGJ+N1vM0NG7AAjUoQ2US5oFwbNhn5
egzzsHN/CRzaORKWrDHRxCjNQbMQrO/jGRHIdA4yYku6CH38GXwEIt3V8Ip5KGxoamO01R4m1YJZ
27yp9w3dcYroqyZ5jUMZMW328KRv1Kt+SFz5i1Qe5uip/xdPokJm28aRG7O8qKiKNaUlnHoSYMMm
Z6Y9nSIZUlqVtFXOeEPdJ/Rn6EtpKoufHNGfNOUOdkHO5P1PT541w9MCAmG1qf1/IXMQkOvCpKAE
ntTTrJUwb0jDSQzoftrh/7cHaRyzJWq0BBVPDh0jVeN9M4CCFYGdDfAnKbfDnTr+9Zz1AnZr78lU
UTMG59M8QfjkHaxm71I1tNn9paKtKdtvBfPjB4sEraXMGI9BcLlkgsQeK7ceQn0Psfb+WIhx+hki
liJYC4/aZR7zEPYjCht/3ez6B2tejT34JVq2m+6vcgzMjT/wLTb5o7jpf9WfsK830SP37NI1j9np
s+ZoB7n1F28+bruRj+JF+zK+rBPxLjudJe/c2zJ3TTbqAqTIRZ/rx35db3RSDVSMfad2k2yUEzNR
awdA87dbqT/+hQ+CD58ciQUijeRWn4JvH77nJAPKd32743/qZ8w+MTVQwGvCCqlQaGvTpLzbMIiQ
xYeUXrw5Plrr4GNlJ+adWFCCjQ86qAbqYAzNy3qxUP9xuL+RztDeA/2l/QK3YoOVyqdUXfJwln6y
nNAVwTiX7qKrvfl2lPbS/CC0gcMnL4Vsr+I6uRUb/6cm4HdxIvQrn4iSMKYrO5l9E3QKKPomywhD
bJHoU3HJEgFyDlpzZA2MMD5sHTQIjqjMcqdH29Lh1u8w9MrLtl4wo2nmCqwm0FZvZDPavD5wHBYD
M1c2/dtImBzN/k/z2Ygn88wHku/+yRvAFmQKN4HDVCdxNqiKnlT+VcD4ZM4rNN4As7NVby6syA0q
umES3jFUgnpJn4oeLb42tNosQpxIuKTUV3yCDy5KsH7wAcL0yAgIm2Q3oB3/LSPgjKRUTx91cuKQ
1OxUZ8q5ZmhvJRte+vwXU7VB3l6AoR3VxxgRd48v1oduBueZFemSPy/kJ+nd+Af9L7McRKMoLoP5
YaM6Q04mAy8tSoQAjftu8uCsxcWUUjLaTLaLbMWGbdBYA8yxcxo5DvRBnFNCMOWvTzwwTLqk14c5
iDaXVn44pQPzPruY+yEZyF+0y2x08Mgo1PKJXQpOpa0p9EtpMkTXxpYf9dMeh4m/BnaZfiNAhx8G
h4ghKfuLdmdlk25VMfDJVBs6jQZBVMgkseW2WfUOHxwUICwVgIPIjkLNReCnOTNesrXRMCrGtows
c1gF64wTZSMsyUNC4xi7nsPEpmRhIyH8nXyI3FIqjqO6PcXMNXp+FPU8uZ6pVF9+e/QQ0qI2Y/5l
wgiXv+v4bpEmp3/Vfx5a08Y2z6GPGxVVy3fKsozygFkyXuBMY5S57FSHCDWf3gFkSWMjVMX/xAx4
DPdmulLVVcAR2ZAZqGHdscm8ReVFlc6I6KN+BdEvucDkwbTcXk/muKzKRM2h0JiCgahwgZyyfYsj
dwTgAVhgJMFtPPPxVpRfgv8XwjrM+yujQwIzS/o+2h6J5giF8fhraccCcI+6isNXAoQwQd1qckqb
hmSn0R1tGnVhVl24ycfuysYzKm5I/FkwqtQw9J45qDnvrir0KDXf0mU6lLm5gvjIw8NonL+H3t2V
FlNt+0/gdw8fAmtThf+kczN27FG55RxLAVHMRbvskCAHSPWqEUoxmV47i9p8bEmbIjrorZEmZDAI
PU7uhwwZLx0NS0Hq6856TdpS1zWYaO3ZjxO4TZqZzAWEYlxgep7b90Q/6h286r8kO0cMClEO68i0
a414135OLmQ05xl/MDE3FmijWSJOmHKCdPRqZHcMngeBqty0tkgz5a/UcKqPSbOkvxwe7PUy2Zoj
UpbZwzF6oQdv+BER7qcffSto4pTrh3o33RFITojXJKP9ICXu6DuZx7YCmJt+zrzP4HGAko4uCiEy
WvXRREjBv3J664ZODzdROv1QobGIdGbRKboxFtAoDBfslgMA7mPSnUJMngQ4jPn3SNmgoAMX+PeE
C1xFyOcRcktSZc6J8eGnzpDf86mrusE3ioWTOPWUuS0QaeDfJu/fROaEVAW8r3J5G6J8XrSwiefE
amYuS4JpC9KdfBS2nzuiypGYTFTvAltOPqt4JMwNyYiFmI+cw6A4+xZqQEd+AOUn3oGatOxfGqD9
fjftp9WfabH9/4pfYXNHs8C4SOFqF3WQv7b6006fBJvz+BpC2lelYTUGf56xLv+oF9L4qDOVehnh
Oy38RUnZAL1eQJXLPBBSy6Q/9D6nbLznbMkUFstjUTG7guesgNvlx1Z5ZQpKpZzbM1/zXGEpsNAN
N53M1OphCqzB2MP1pzY5xk+jJuv6HbMo6lwmzEZ3kpgMkbvY8H0Hgz+B9FnD6LtE2zcfxtXhIgS3
g2LQsMKVajJoatYWObPFlT0awTsrxvfWjlTqFKA08+5KdpMbSznK5eaBA6VSV6r+RUMGmmXQbRNG
BUuvj0NUKn0t3KTxEF7hNhlgu7Pj544bEUTEgL9tb0Q0h2eQaepUIeAz3mq35IvXqgiWgqsqa5le
c8/Y1MTpZYG/QBq8MfJbI577/sTACX73Tzkpa3n24Qab5SOm7IoRGaDNlogEKG9sr4nU+UOg50tn
k/8XxYIVvzu2Fn0YOYK5RTH0GHi3QwS3PZkjxKe12j4I3ClekFZB5AXiVKkgYubM6IYZ8yUaBwnI
ZIKrIKDGTRwIXw+TL0tiWsyfG+TnAN2uDIdTRuKLzz4kREPor4O1hNRqHkP0xtlwt8CllZMNX2kP
PsnYCH7MlFhyZHb+A04//Q4bLSyRLB17YqAJlVt++uVIbomlP5rhPi1SppFVANagtCeZtDHt+r0w
clOqUzZ8AQGWdc+xBIAs5qSuY8p3NKtqG+AgCVFgg+1kw2KBTELsBLV/w/1t6id/onDj0tSD60Dx
gRG0qHqby6IafoX8y2ePqsAu4kB8FvTgKNoJUGYlFS5Z2U2H64dJNZu/tclTS1LguI3RApc2eYxw
fasPaninY+rR1Y8+eVuSKwj7IRZsP9jG1aOatqPddxQ4gnpmUcFP2BEWAhsI+SRLmjYCM3LAWWFR
DDEnYVGdr3DdVvs+QYl1+AhTmC759Wg89mAJB9K+TgZanwmy4CJrF/4x3OS2RfkSsTEPz15zRuOv
hLZ58mvItctk4NRbht93OANNBMSf0TD+K9Zs6q5PtxF5q+kqivexvqPUgEhFIZ+5FvE+gT0hE8g3
bF2F3aZhaxHNPHtrLH0fYZMqrG4R8/BgscBD1y/FNv0Hf6VO5aQ6MwzDe0kCLetVmEb8EBknIVVK
tbYAF8HyKyCGL+VkV4/PiH86ZuwIUok3rHyl8qpiIMvN3xE4C+TvPFnAo5Ui301QOsqOOXXIfVBc
qvZeh7/4YMX8wvuYtPhX6LRcuDTTWgKvXk8ojFOn6OQ3xuSDZJfeEh2pCCe+awZsQnPSh4W+Vycg
FZSfa8dDva1ZaKoOEzlrJay0l7D9jGdqR4oAbPJVyuVt2FH8Mx755aOC6DJeFG5BMa598RQlDkwx
0WUIVG009RKMDvzrTPplONpwAVINeXuyewAQYfUh9Qrw/1y6MPygVGEG+8Of3mLIl/C9LfAbhvkq
kJ6cnX585UAmWZYSzCTHARr5leuNC7HOtmOLRHhurZhS3njpRpuwI1Qv7awcbcIbBiwyarcFQgge
vzyDhCKcQeApwoaULcw915n6WRUPiplGQ30iwaDIAZjVJmlMf9O+nhmWwJOL/qq6oPBnoyC7QbKR
LZcakbfBRzNre95z4Azgddmx6Yvc+B8POl8hY8f2znLMegfWXYn2LCfKCyK8DlQxdBmm+NnaZ9/p
hpmrdPOGiNZbjOEV3ufM03ZEpzGt5C5mIe1fsHQVrJxD6YzwSsSNoi0YtbFvr1mp8c/R5afag/6E
LkqoSYmovjhTRpwitLpM9vMd1QA3NP0Nvb7ULlQgTQ0SfNxHOJY0FREM/tQa0Yb1Zi5TQWPk1u+v
8o9cbUw2yYge2Tiv6Dj4g7mLziUhbAv1a8GSqGxcLUSH5y9Q0mJXTlfst2B3NEx/gGvgws8eNaZv
P1935cVnpKGe1715V46ZeeVVrrWjZ5ysZmelsPVeSrNrAJ79qDDaHizALFIYp/H3PwpZqmeU11Q8
46J4NHgxqnkgPhNHqunIiBV0q0dwkmU2MgIyabhPUI/YSwTll/HW66PO1gv1hAtJfpNTRaaYKjya
b32vvUHdTZnQ0dVjw8Q3r989DVROEizB5YQPGBHvd8BuOWzfPDSsQyIH6K+TSyxtSCXLFdFVmfwk
w5ormlEVNwXi9umsLG2o1aQZJNIufDMA+pZDbuWAJ4QNV7eDCUT8bwhMsXa9ZElGbAO7kzphXzWY
1FdevRF/4Mz7h7GYoqypKrYpC//JziVPzcIdpRrTlwiJm6OE9N2LAKZ0MBcgE5N9AXHoCPmhgtb8
sZUbK2jq724jRHv0yHemzezK0cjCLaCkMzcF+pQE7cdiAEl8FmgTHWNFKwiag0Ho9CFTDcN/0jMY
PneAGXyzHO9Su9Fg2GJ/gCXBdWPn0/gPMsG6fcsx7Ime6pONWrpPUL4XO8P/Nv1grvnfLCHFFtHO
fWpuQ84JAmwJalXCoxD381HZq97WRFLc3RvqEaFbm8FSaVYJQ4UeZjrJRfGxw52ssRIWVIAqTMjZ
zzYtuBjUS8jvGIkZGaawKQShdCD1D6R2/SFllWJgDnYTLiiFOnZILnwlUXHRcox8hVvk+QNS1PaP
ARhp2qtP6TiUIhuqJghuH6caFhRpNOTFj+ZzvhBmcunm/e+zsy6+tGYIyQ1FQOA/rbLTVV0VdOfL
YCvrJzZNg0yWhkpeDDQ8hF9OxuHwmtgBZv3PaGyj0BYekAqrPXE8CBEp4PuOpmEA6c/XNbtTxoWX
f6XzD76j+QV2VLNhK3FIlX8mBJpVfycD4bvfw3FSEMvP0q1I7tniwwyoYAIxqWqV9Aesfd2duE8o
e40eyB9fMq2PwAAOLp9aboCVde094Cz8lI/hc8IhGVOVCqhWo+zM2lTsENMz/bMMkPxO/qeysTwg
j8qpO0bOKJoKDo2PE2wvzQpv47CwxpWsbA2EpwA8UBUBs2No2zzCKc/gg5hnyk2iHhtnOMeaH0TB
0lvViBBmMDDXNp9xXax5soh7iv+xQ6Zfo7frqX9QP7HC+meOtvD0z9W/CBoPHVK7VN49ST0SZwEY
S6Zcu+ZBpxbVC/U0PofYZSysS8S7ORNuEUWQ9MiFZUMmJsDies1oZ4QWgMo1q1mGSrwSweQOmjWc
FCe9t8HNGdbO6mjtWRZ4TbrU0PomYI7Q4YKgAZ19CeXvyNiO4W/UAsAhXBjySoiuifP58+VL15ql
Jg+M5Z9FC2XmDiAgjeooX8x0n4N6Dmx+mJBaJrMuqXxPZOCF0BTBcyI5srCUACEzL1IK8LNbsDtU
wq0h/WXa0xzAtqwz8UrFZLFo6j/fIR9Wz2ec8+rWAe+7ji8Lw4qj/x+vjva5qY7VuIPVAwpFKw8l
yOjg7n3LhD22p8F4VQjmlfAXeY7w0ovHSABif0KxhIEO8ECDmjAX3tZbQveX4HtmqmydZdGBU/UB
Cg++iuDDfdF+WwIoyguLAdNBBh9+e3ySbCub22jca67ypllqzY4xN6sxZCzCM4J/hnJ4hp+0tgBU
MlkmHcYtoXRn19HcRUI932TZQnijDiF6kKrJuNKPovNKXz17nrNRucCu5x7jCKaVGCOvFMATZiKO
ULvAu65gXS48JlVI1+e4hTVQNub5gxWvYVvviHR4om0YXyFuaUI+r5I8y+FEBFwWmUy64N7riCnc
Skv1XwWLEfGLdh5jRKAlcGVyYTyPC/A/ks5sSVFsC8NPZIQgCtwyT+I85Q2hqcmkggwKPn1/VEdX
1DldnZUpsNl7rX/9Q3vOYvsNTHkiTVOxC3KJqArx8UQT9BUpa1LzUc342eAdKfRUhmgMRKMOXzoK
CRB3Pm9lMXa4/zbqqtpcWBJubWKIeZXdbDUGUeX6ok+A1Z/SLEdPa5wsZjOWsVuDS0mjI8Zg+HTK
6u7LWERBb4nbN2SUVjw99vCVxxFGJh5sN2XSG4qAS3qnTReR/CFWHoSbaYE3sAJi7Bc+P/JkHU3G
+pPV9xkjWWq2SVwQvfMzPEOxRCcbcYU1GsbHmQxreiHjzni1N5C/5BAuenBLu/5EEO4jWP7QFqTF
60MCVUw1gptAbGEDJ9eQDs3PhRnRBEvslpCmBqpzRXArfhaGovpPkqoKEasjhFrdj3jH/IwSV52P
sbkV4cZi0v2IsQTatR8s20ZW0y+BqzsrnVKIQwBjkj7yaZMFCtQXJSeXk2B69o5mOrOZF0SCRtyo
mXIpGpz7wcXgOdRUBMyBPjmp60gQVeMFQPx9Wp/xWWSVJ4hsYhCoNyYfg6/NePUWglEnOhIBuZVw
k1a063fzvX1d2jZUXYrEL1HIkehO4p08JmVv+cIo5t6DywKfxB8sYVsnGf3S+I6LmSVRhcLvQGI0
0KU+3VrKY0co5nB+ZmYLYz2xxXaPAgXTNQaMtGQdPpH58VP5z8c6ehrvdls1p6GJwDkAHlE93klc
SJoflfEuSl80mey4RFr3YTqKjRbPn5i3JntvE3GAWLffWVBT5IkOJrjfU8oksEBn4dKTCOImaU9J
7LHPKaWNcFMgZwi/rMcanLTPj4/IpwfAxDPJQo7C5O1yCEJS5RSOGYsR5t3BrrGwwKkaoyZYWBim
R+LElZ9B3AUyF5CTiLIfjdzV/Y2Xt8N8KaKrZAwNiyiGkO6U9C1gzw1sLE4hd5N3wSvy6TaSt8mx
h51RRo2ILRdcuqlecwgre+ZXMYylEgAzVCo8Nrx24tIAYUirSDY/H3+aiNknhEtOVbYoLMsBARki
0sVL9oTcdgSqTydhRq9wMmHNoHXYcMJ3mA7Ek4HtNfP4uE8+2YnjPfs4EFwHosrLjJ4OEC/dwZgO
bRYUkg3lieI/Y99jf3g6NeQ4LEaiP+YieOakfNKJy20CEgfiTUQLtiuCLDYhIET6Syrx6bK/IEEJ
ZpRFFK/8ok9r58Ik/PAIEqsAJWUJ1pCGbeiBIj6iKFMni2gQjfi8oRRT39cPdxQwh7vdM+CrfbpN
lVSgbvD9zDgBYgcqEE4XDGswlMb+c3pqDxI50b3B/JLeEig3p1Q9TCNnIAu30MBcBDKvJ+FIbotZ
FxwfokpwbJXsfDovpnP5vWWCNE4XUr/OpQX3nc9QXMaFR1t6z0P8yCCf8AMAfYGPpQoXLmrNTcVn
gXFKYC3UDli3soZmbeRghFmBNBZO13mkovd4JbfGYOI8tWPJfbGBDM6GsWJhUcdbjcNiJ/iTzuZw
hV9IWBF1E4gPEwscWjlppDczb6PgIFABBN2czodlwaCRHR4eLo0xDipdwJ0EeRlHPs8ecshr9pOr
J9r1dxa+mbhfuTjeA846lg2fEi4KXwX3vYw9hBcIksYhY/fFCPoHeSHHFSuQKSt9SiMZ9Hm0ZuJa
+J0xREVUz54xsqfPQIY0E733oPa8b3LkvN/OPQPG2EwKRmM8Vl434dRhatGv+V2G0XFRr6AojJNp
2WhwuCs8N4iY/K5ejeISL8AP1GtxmSxH1wcjaSwuM5P2F9gDVUw22bRPd1jcF3rI2Vq+vmE4Qj8Z
XXkAVLajLdAB0Nbw43ghZYZ0NJ/bZN4SWja59X6my9uh97pCn+JOsq4el48/HrpA5Hhi2PwWPr7P
AFO+eNFzuOLwYFHoALl8hgZSGIEj7HnEgztngwJrLLcYvlBiDTSv+zEelQabCAsXiAPCGKrwG/Ot
Gn9J2awPZYY7qv8WyFu1n0T2yScsgGmql2MopJGhRM1qOgKoYrNwWHaM6ZIRpDFzpFSIFhewlu9Z
w4wOtJtRuDhujGwuctriPGeMElx1+f6U5nB76CxOQ5XSmnhb0vRIMi+0Q2k4Bp1Y38vdhK4whjVb
0voKzMGnLE3yQsZPZ8ylvChnHiQSjsDCeP/Vz7bGxlY5yUOzw1ffUwmCDUbTEHQyNuPBAOkr4nQK
R6AvUfO/KYuYFJUi3Q/UAxVrdaRP9hj1QD9N9c+w+55GzPBi/kaHmViqbmsGH6J6YnoFCiCwumQG
+8/RX6wCyEGsej9ad6CvpkxvICs835DgU4aO0kuD9TdUWG0K4WlNrz8ZrVFJzZ6gOgivTOYrNSwC
SrLCKmOHXfRKKSQlpwiopJEOHPB9S/N+EyYbAER2jY5HHDsjwQfJninQLQbKNfKOCSYTU7RhHl3c
0M2zcAGV3qQt6vTHA5vk7aC8AKhCIKBgV5xaXzg/EtK3gCEkH2Fwb3pj3/ib9TaDCTa4YcP+rifP
NVsEH4B9Y8RojKkdjT9lGb0tCBmv+sftp1gCmnw80BzMSAByoVny3UaoCDNzDEUP6PlFNDMxKZj+
rihnoBJxA9gm8EPnc3Js3Yuh20s+CEyXxcjnGuPKRm3It7r3NpIOEkmYe6qxxxWxOqs77qDwWZxO
4gw3cxSRCVz83VOiNZ8uJdzimK1NbehYXDB3jWqE75UppjL7IZmbGp6zrxUGNy02Yzx4oPBxd/jQ
QFAPZeBw0hzCzmTExNX2Mw91Im/8v/e3vfAR+Lq08R9QLUWSKIctib/MY2Gqxg/jgkBZadHg6CPo
7CODO8dP5aSUM45Y7B+HDWT4enrQwgKIRffBevqY9KgZITIZkDamufZYsYpo+EJuxPPG4JCbnMPx
jIwnN+2jY+PFyBZNi9pgU2kPJlP4YUBIw0zpbfGtuVDa1PbfUgEEQYpJXcmj+WYhk2JWERfApaPr
YS3BNRpUJFxuu+SZ8oA4T3iF++8ajQ78O7yI+ACRtBh9tgoKLJDr8Zrvw2XLkJdYe+85N5Vr5grA
irH2481BRjdw8JF47Tna2AkYCnMwAsGzZ93nAH4Qj/k7fGgY91zD/ePguYCUhRsJ/sVTIDds+HMA
gtKcjBgEUUQP9xga2YiTnhaC94rpFmwN9E4PoseI3sTzLtMn3EruOQq7Gy8d3wEkk/+IJhBOJfoe
fF3Gl/Yin6B+TTFbrH3WKLcM0qVQWG9exdxgLXKvQcpZuyyn4bJRlaFZ5SQHxbzxriXwc4aaz4TK
SR+lRENJ1l6wIkk6ymX7w0xkyiO829hCMzgVbuWNCTve5MZwwmBVxYQYL5gdI3uQVPb36ZIt7L7D
jb2woBLzi4lOziJCt8YWwAiDAT0dG55fHDWwFuBM4ftB7cBFQ+m7UIJRAfIxgE/AXUcjuneGzCaP
6Z0t8QXhraRE4d6xoLnNsBS4UJHFqjCxw60IjaSBaQ5s79HpgUS09FjSoPas5DfLhIIPe1MOCf4P
rv/cUwQylU1P/JKQeg8rlDhrbhPPhb8IdolJF98nIcyabYaZ9cfhXsPqBtGqeNHRPSNr+8C1ZOk5
EfUiLjJ4uTCqAdDAOUvQcQNicbDAiwWQD5PDiQSLdol9C5vtC68Y2XuJJkv8Dl2XF7b0vli4KCYC
K+YffEb4F0g5eEIEgbJqYSc+bRICvgy3EweOLxZxfETMhL5smLHLFcJyxnyWkQmkTbxPupx9ZSh0
EJLwKP7tqwaRJF8lKMvgJTlSGw6q1TJQKdZYp99Ams3l3gNK4wr5WdAgJpndYPLeLmRpozxwYN1O
PuCDG4K/EWVBuxeZOEO737UjQ1QGCLu5IdboD1TOfCqueyw52GvJZJsmXjchQa+UlxVT33bqtiKL
V4cpn00G3I45LlPczxChgc8PWwzKAbjEn3FAnDWL8Ts17oRsT10CxZOOMAwEj0O2iYw1SeI8KPkY
JJaOki8Y10Kk4HcSPN+qieFCJSPuwSUS+rzO0d189Qac9q33FQ2GVkLzfmpnhn4EHPKSj6EvwWlg
tsk4wSXKcmo/qhWCQ4K0yv03nhM69ybVTHbGd4sInOJhKSIjLr5Jp0OoVhnrum+74dBkloRCYZBh
FFuSdLCbkGCloDwWvE6yEizdJQhJRoTeGVJ30Fop9FAm+dpMMzHvgwHCXdXHi5bxIbFCmQggaIi1
WcvOXePJabUFTCUQmDcDEPvsxEG+qN0drAQULWDXMMq/VF3keD4kJoCqQFLX1yOhbVE6U3Ps2gc2
n1/owDpEIBNBoyHY5G4TwIPSjuilIZxYY//xSWAwOu23Mavza5svR9C3kVhjBPUHqxvFDlPqDFAE
hklL96t10HHhoBOKAJX49x4KHgNRgWaZek+XcLu847WjP8j0RtpldXBNFBDmAe/O2GX21DMP2AE+
viTL11W5PHeo71cvy4u0IHVHN3mHRQCTbyr8uwX/5M40rXLqY2vVVu6+dW5ydXaY6jq9jXZKYx/n
fhwEspMx3Fyee+aqePUbn9ZmWuBDas4XKFgeVNpXniMkCFxcWCsjb+Rh94LTBEuE6zjnKJcRroMS
afL8AbELcUtuhGce13Q1WfXGxLz/DDs7AcmkN/4850Q76ImtGteNl2lmyLpaFNsdWmCQCx+5jTFd
zsJk1ZBzP/Jk/hH2SSjPcZ9YPJaiRbToqk3QalUeSYg//e90RY7hUvSJEWLDYKxJjihPXb09NpMd
S1pAzxUSS73ApvQs/w2h0haQE2M3xRpGFTjarHYiyTyMyDRkS5ydHvID7axop7tmHoKPsdvg56Wt
Bt9ReFvzWfg6VPNNqGhDMGi5j5cxWKeVW6NlCvuQ6PHjyCtO+FMIe+KvmMeNrvdjeXz8MZHQdDpd
YrAoxelIkLkhTkAMSN1kcGwUF0g+3MQKtyMqiO1zrVzqTbPreZPs946UkvFFPX24xYrzWGAxN38M
Rgy0VUNvwMjBhT/lqlsk//wquV2ETDMko4hHMv0dWPvgJ8g3KTjHzLo4yfj1z1cQlmG7LCx1z0/0
qQmY07zMmSnOZ2a/wvyfmSR9xPVKmCQJB4Q941x2hJfmV7eROyg5dpSMUNmgEBYXks1u7YULSVYb
EDFOEyRYzeAyAd5LlGK8B96Nz5DLoxv6PTpQSPATwOjUTsmPZdnR18+PuP9ZSL9sOG9Y07zoxrSB
ZCTbyrxbjJzCZ4A3TO8OYAQwMOFmPB0QV7JMVGdsj8MvL9YZ5DH9i/cCMSbyJt03R+lneuWT0BMB
ub4IzaNloiHn+/CHDLl/0O3BLuaPC+c98ITVk3oFuv9cQCnaC2e+fBqO7nUHnH+YLB8XyiTKFbok
soSKg7CEW4nfGGo+IFDZoCxAi8F8D0SBmoFTkiMhYr6zat3Ka3ajJX3SUDtsuyWDpZo2eTtxef9Z
G5OhORueJWc+cwCRh4Wbx0HNmC5pzx0rg4YLXsgOi7MLxF+c3UYnnDpOFagaeBtEo6GooNukRPcb
azZP/8CYmfzDwmBIPoXpAKFX5+c+BGzkTX7nY9IJAq6Me/x6UGvqSq1NWMIyWoC/lC0Llw1sNhCf
4iaC/9/DJnNKmcsbXOtff1nAhES20gMrbHhglNj//zQWbyjOIQ/Y6Lf0WuM4P1McEc+mRSvipnRm
JUbj4jd+VlYfM1tOAkxYXKZqbuNQ0zM4J8y980k+La/f7cTBbdzK50SZWe9F5E3Ab8+PdbsWLvVO
9b8BSIqZ78mOUFY9vkd/0Z/slBgMHZKRDsZ/kpbj0wxN5wXhgj2iKhkbHZ+p9172h2Lu1t7oPWHX
k46SYwZwgff8mUt7Bt+bbDP1o69eeA8Yn5d8ZT0XNSMdDHdw7+A1ZJ0gJN9/kNegWtb4KqKh1cNn
Xp5e69cava2O0+3q5b3W8qHwBD/fITXLrHT1tLD5Wd+vn322lK1L6tT7+1awBOP1g93OOvXly2OO
vH4J6rUsNw/ngWW99lpN4LIzJtk8VoBf8GA3aqxFS+5ZfavZWcGUGi1eCYd619+6S/wz5bHI2i2e
l7guoA2CTrn54EDUUYYaMjwmR3DKxfs62zNX+EJg77TXDRh1tM5XxRz+lSeZ9+t7m10FA7ewyKv1
6eGxeg73qJ7L5BtMj9Fq8ouyc2YX+yd6L7sL7tt8jTWVPzt3Ch6L6D/1J+p2Wv+aFhmWD3NG2GnU
6KSA+fzOxIuJZPGF+n5uxL0Mzp+snyS7qmH3XY6nx1e/YPopmY2hMASUrJKAI7IyCSFQkSLyEt/k
Bs8qZ6aE9SioKwtPvYdwKjkdYZH2y368ymSciADUrFYJyeDKyhVTqK/M/JTINiPuqTrt9Ouk+ANW
AbIz2FFg3C3jMoSDZ6YF6CiZKgsaG4Y8DNuUXRYwaiSpplNh+2JiosHTAfd+PSFy4SqviXOJSLPE
BkF6ycCMIx9mFK8VOx/+Zi2vKPWPNj0y5INkIQybMd+Xr1bCl4MAP64s3kM4XHQNGG/CgpVhPQIl
sxdmYFQ+UUgm9ksgSVBmNOjCzAoYpQ1b5BhAh6MmhqgH82p4sT/swvxkoEBEwzBFj8MG7LSHcpcv
kpUSPi7PY7+ufvO/55EpJawRdsqXIyDMxgCDrgXABxYojrlI7tfRTZynlw/yjsykWR46Irj6xOHU
/h6TDA1qpAZVQmOH1dmeed2Ato0WF/6n+7jPQatAIJ8C9lLkbtrjfl0KPlgu4C1MGMF/gcw810xj
PoqF1hA1H9ThCLTflSIfsLgRkB45gO8v+hl5lTQLIPgvUQBw/WG/0952ARBwL5iA4hnM5oc7XAKu
x59BEXinqwcpe9kp2JcD8A2GDTDIIB+Kcg/Qx5bQLNH18tME/hKgvEQ2BakPGs+Ah8kSKIdGYeDg
c+TRzGHbsSZnKhlkS1VHk7XgMnOCsOC0fVEz8k0MwALAW6ANBhBgfAomNG+HhrA4cF6rATzUAZvT
GQN8UgJCdQ7ymWp0GbHzFtjvADeAmyjWA4datqHBgx5GEoMeF9ZL2/49n+uB7Z2CneEXCSWctYY5
FCkCqqz37xsstuloLearBBYriC1DSXrStRR+r7P1yP2iPRD9f/8QS/nCUSDzkPmvM+wfa3/4ZxSM
EJ23vAKXTkJIAVN3/rB6Am/r4+dY7tNlu8l+WH/RGQrV0AsfaCpw8OQl0AUTfPIArolcnJByQu7a
fmCn1QeKF+SAYCudVjscutwqPLhp9gBQ0DDk+4YuVCHKmoPRfju4nZhiMPZrp2uHIbtMz3GK1sVG
ljSVHlBkgObWpQOhPyPbbqiaAAg+KAyeyR99WS7DfbVL4Gp0gisADiKkCBedPA1UAHlDMtDqO2a3
MKO7Ls+lZelPbCisAdEVlNKU/XgCPK53pyNC98Wwe+hCJAXDARPXM6mzlMamr3mxNYVTT14pm2dI
NKKj2pKR629OgTRIgzfV/8PIr8zgOLHz8+dvHAKsU/5XXrx9Q8ipXcUf+098JogKDxmFcfq7koUt
0MSL9Np724xWhsJPCpMAI5ywtVrrfviGaXA/JxCS6cA5/RkVG/C64Ll6uEwQPh5hyQp6TcDdjzIX
XNwgFkRYhLGFoUOYzJU1xfu6JbAs2apOFNL0elgBWF9vEFN0P/2F7D1ll57Zs158YNV7hvju4Foz
4CIMfdC5WDzgzI8h4sA8XY6d1qXzQDf5Gy/JEdlMkO6xi8UbUqaWuCDeieKD/n8QHRoJwFoMbG50
I825XFEn6kQ1WF/74+abgs/KcPKMMh7tZeUAMuoq/yWiAN6CyeUHTI72/G4/8MVoyKKNNP29diro
qfTr0YEi1q69LyftI5zNiXmxRANrlcIgfNi8B3QWRrosFuiEKGF46Rw5VGCKMAfdFBdhqQZ3u7Mr
r1wlK2rtwheuvKN8b5Y83EpmajilQ+oOSkp6BiTWa9/QI58RP1utS6tHW28Vi7sHzGvWm8wDkqWA
E+eiF3lTylOqcKUaItmIC+RFUEJY7xf5yuPiy4QTBABSwS8MiajX12zl/TrFjB3eBeIZJlvFQV6K
9A3NvD9Ea2pFjOJFJzYg1Toxd1GhpEismQE9Ht8/3sveVjcjjDYSU6TVuO8UdAIcVGxFYPuHxGxN
eJShanC6mmQfrV+Oiq1qo2OZNKw8vjE5mwuSE4eUhQFtmY95r2l+fCarFq98gvntXW/1dF0G39/v
ol/fWRsg/iYUwd+ZHdl3V/opMn2KezQmtfqLHhLqKk4mPc9JXiRB5mKL62YuwS58lo/j0QJ7U66o
tHFvMGuYjtjz+QLzMthzazjU4d0e4fivZefPkcCf3CjtqXsPUmyQWLDEgi5x3Lqv7w4tmTGz79j/
njMXs0qH0YRGk6v1ugL3Q5v1GhMM1YGPmanIo6ab2lFMNmmIybyGi5kteo3BPgiBo/dmdm1eybvX
V6LORzbQ4M+v5KDaCGF8hKIekAf/dg8SMgunVupEqwJzJuQZl9JrwrGDdtoZe2N7z/3ipooh9ZLR
+ulBWg/pZoVx90pdwXwpN5ABG+P11MC1yZ1spNWL+d9V/OmOjftaAzFZCOcDyUYb5lTX7JoQuqke
Y5/EeWgTh8bFBK1y78sWMvQvLqzC5TNvgph/Q8DKACvogs8fUqJH+LQyq8OGGDRWV2k9pozEeCIA
CZQsLno3HW4GHwhPLUKsqP9QM5iMDcF0SudlUF9uFfvjddbYxN7zlnt8CC6/YZsob4CXsjsO87/P
X7JMXPV35CDKZs1VbupM/Nh7ze9GtsDJTH8HDDMxcRtgUnbyu60G2Pjb0xB5liF6GUsEKN7AkM2a
GK9zg0z8yS0u3dbOf3JP1JmO2LLVWa0HOrymSzYLs9UB5jWYoCYB2dokSP3Sejslsd1E6dD3+ZFX
BeleHlkQuYTYLs4jTDym7EO12euj3+pa300JfyCwCuwgsUx0Uh+5n/naQYiZ+u9ruUhXYJnOe3Nf
PGwMztBGIpw107AIu+HOmJH9sQUuFh8nu+Sz9/wJMLCdUIAC02KLDkZ/YEDlVdvntZ+zR+hiiPSL
OYQmb1oTw7fF42fwctfKLWtuyWSDqmSNeSz2OaAPl4THAcX8YUx+Z39tqlcz8356btXF3R6862sf
GtUSIgWabrokT7BYokti/9jh5p0+01728LG+gbB9bxgmNov7W8/ZQ2gYcXAkFxMUYTc5vEKK/WzL
WY+72QNIQLSJnaF4NbGbY+E3Lv3SRCHwgcQ0PBk1utel4tKVjCksV0WYHLOTwI2GSOa19ntZbdEk
O/8WVRivhSBdUe2t83XT2kyWRRtEe1EAEChzPHYhGC0eBwLQ/N6L1yh2/+44mJ5fIdF7rOo7vtq8
V9Cu5i/ns3oQXYiCd5UusLxB9Mx+8+EvkpxhyW57mNKZS/Zr3wU0evKiJYiFLWTk0mV/T+IPXsJI
P+G92FDv98Iv1h/PrXCUeIdgwvAcTt02O0V26TKJJQlv9gcpa9hmyKxBMQFW4dwXAnYGV2mH8rul
GeQWtD+vcJA/LnMfGZcXrYasXnLu1lheS2bnzNyXnS3vrmBgwqpHNsWwGbnZBlTRgocr/r1d5Tw5
Cos/hDSs9Ff4CJHAY6W4JrB4z2ZlEm8WNrC8HrpiQ8k3SVXXx3a3VFb3LbvGEqpqs6Upgd3DJEAj
P3E/Jlhcy67f4DNPDBplfj03tT3bA0L8Ms9tZ4hDjfu13hd/rSdxRHTWx4TV8qXooCc1Et7AEHtC
++tD7zHKoPeKPW64NoQ4Lw5hQfAAlZUCSxdr79/PqltC2YH30Jyq3379F3IceDRYFCvWFCigsMsh
3dqWhohdthwyXaeMFsV9dexXo0BYtpzcqTPexyG4BR3U+xdkgCaL9nRQkN2NGVh6Y79Q+EBOG2K1
Yw4c0DDvs5KvGNQFM7j3vNIj3BvxmKiOwoZeCGG4irZQz6Gu4IZFs4eHkxq5gFrp+AxjFgMQ2jMg
F9WpPV9YwgUdr1qSnhp7VpJGQJrsOCSGE2UvHJcJjjxMZwCNzf2kHQKqWVzUEcIJ4t6T3DAoeKh8
TJw4+eFVY6N1oGNjj8EzkyiwEzAYcBZhVq8LXRTfCZCPf4PFBl+KcGB2a/o7TpDPARaYn16yXWy9
Ns8fUC5GovQpAEN0H9kNRT2Fgs7ZSPi1b3B6LXFsQQJDUvKRTAFhw8VyNTULHgrBipgSHRYnsO/T
BJnU/hJthWkPpytg3YH5OUDiF28vB69FQ3C/G4oCvXEheulSWBxSq7t5UpAuKL935G5ZkImNYm/0
K2OyKIdc37D1ZvxZiUFVYzFHtcf6bH4dfC8YpRCckGjXSj8I+iOYmofY7byxxgajS3NYFfr7mLif
w/QXe91feVFuSzdbNidWyx/V04IPmq1AzNwK1W++gPZwyHbtxZm4kKyX/Vo+sbI8Bl94ViEhHuy9
2A3ZvyZbDr3RJv7jf6IfiKGt+T3G5zhcTDAzhbJOk/uljga3hld/zGKtWJpAzdmaGvlfUw6RgtFp
thxceUpLxKKIbRovQ/tv0R7U5XNFzjCl9MieUuK8gc4MxU/81v3uaYM2M9BMxRkFxPM6yLtyE8D9
vaO3YSyIHIAhoc4Mdp4bJP0tmmHiRic8g8+4YfaqJTcEH1QLPbUwyB9iv9hgLXfZ8m9qIL7XXw4L
1VBd5o8vZxZm+t/HZQKg/9FMjwK6tcPoyupsJUqr1h8mn0lAUqhujA8l2jBSD1mdVGIL0MuS5Ifo
Qkv1nAN64jc83e7JGsA5EXtUly3nuRRNKDRmDXi359Y7EroJM7XAKCEVhz1nGp4pVJbJ9sEmxv6i
YBAYYntgynxa1CY2Gzwehtwk+gVEcruJU7INKt5zAcnwuUnN4dStz6PjlLOXY+Q4ORZhG9Yr2ZG8
8X7qYKK96DZVbbTivF19dukPPFjswXdQwTERyX9K5pHY8zJf49N0eJiij9DGqMb8YldzgjM5i92+
0+Xa+MQW0dz5kFVnYAoFgISpyHH2w2u9l+xkO1uxoGGggM5D2dRa3pACK6PWqZ1hWBPNv8dctDta
hTAOsYTjTslLZn5BxWYJvcYpTEqoYxYQNwx7LzNTkFwgiKEByAIcIewq4OhyUnoU3hF7+PadlWxh
W9uPvYxHTCD91F5lIeAOOyopOYgPgOnCEh5k0cLaHMCt6ne6gXzYU5JTRrj5ZRQM6yJxQXW80XJG
8gkYikYWns7lmwLgzhcDOXxb4r/pFuI+ryqMOX4+Z01vgsuyJnlevMedVfis33HIEaqnCMs3WcDO
Y6cGUWEnmi7qxwkk5ZkHPKT5HHssl9GGDZ4MhcqSwo8nrSjRzSSI2K+HY5EqyLtT1atOfiDOmimC
kZ+HwvJ9AvAa00qqxsQt2UxgQLLAe/qi1BpuLmLQ7jflW0628LpIi6OTaWwpGNkztiIc+3F2bZ1z
tb5jGNEt+xUFOEODLWml/n0wq+MKKRLMMkiuJXXtDHN3HOxmNiml3KH6QhQfHcRzqV5yk7x4I7E4
LoJmQ2bMnTn3Tz+fGF8/OuW7z3yKJ6YGcgs8i/H9IYMrIegShj6lAVGp3/GHDmbti4Ip8yXeZRdc
NubNFpB7M8H9TRp8NWDmbTDT7cZDJVZwmBV6spEYDYEG27PlBPqBpOEREWKDYysulpKDPodqGHOc
dbErVqmPzSV/BkpCSaD6PQFUmZ4DuqOWoJ3k7ayxBiNcC0cDRhQa75gM7SKxxwhYfyHQE92iHiec
z3Uo7XKncemothQf4JLp/rF/8G+CMfHbeY3H44CTU1fFbGhUWP0egiXtk6yhccM+gpE2ohetujRQ
y6F00OZhvCObyoTJuDZl3rErfuEm2tN1fMN9rD1GDkHwGLNWercanwqbKJc1hZH1mot72MJzjuYF
1DVrEmn1PN3Bgoblsm8tcamuX6vUm+GYpeoCESgIKkscUYzJlLhMxJRW7oD6c1dpm2r8IoD/3XIr
etBcTXSEbuQWtBAtrQTjH52ybCMtYzOzqLfNwsa1lrFF5E5NmCdW888NJfe+fuN8fdwxnSFqGIy2
0xPVmn5hDWhPpNvMj8idwecNsB/+fmn0hQ5in/+kP3x1KVBT6QktG4gGYSW3xy2flz60UIrGbyDu
xX1/prb3s0UxZ4I9TzY5Q4UPcqeF4LhfqsiKD4B+ynrYAsCjLvADwQMJfnusVF9wajvbdIhXV4JB
F3AmOqbd1+dyG5+lubwFVmAKC8chW63IurKHgjjXYE/qQOCWcPgeUi9fvdhOu3rDt65v+c9zcd8U
OwpHxKosUrh5LFKh1hv4VZwWC9mZ7aXzJ+Sn+wwxPSa3ZYhcx8R/yoi9x7rajHfCge8Gvb8W8WNw
VCYRHJ3oPRRroqxa3g6YQ9CaMY+d03NAIoz23XYCIxC1XKUrM+TIkDGNLHKTiTHe0xV0G2ErY7TC
fkS0R200oJIT0gVYhxjdBflapnOYINHX+Crxq5fbnOk/I2XOPgyXqI9IsPkT6bhi57Uebh3tzFJC
QZyF3f4dPs0mJNCiGzvfu1e3xLzYUgPfhmGxLSLSQI5FuyUxK+1T/QGl/CHO+2fnKapHxuK+GUfz
O9h/C7gzMz8TSu7n8u3GDq0Qbb3iYofINizptDgqc4jwHcQOoyS7ZX41TQz6/fDppn6NUYfGqaN4
+T4jkDpzYS3r36By8zDyHg629Mw/b1+OY5ZtbhPhw6iKjjB6Udxb1faxxpiqWdZhfcaVHDwFLEc4
fq3SfZgPB+6Q/YBapNOp7XBSxhN0/bCLW8+WQ5bB1P5S8R5eq7Iyu9bneX8v7AD5TnCS3+TI+O0g
o845VL4asjySzWhdXRjZbdP5aD0Kk4Uaiss4GPrmfM5uRadYYFvgFmQVcjgb1YIrcNqbfGE4xgSv
OaQrXgo4IjeGY0SM3w+4saoRu4pGLs4bFjgjVyarUOydaX8VP2ZNnHQCYdNktvZQzdcY3pxeERMK
QIDjMlXfsVj3P8mRVg2LHR5W87BodeMvVh0OS6wADCOzDFqrNjnWZxT1p+cpdxRsNFOjQ0nyhOkK
rdx8qjatF60IL9UdU/iRWf2zO3sUt49g8+e0cdIH82xdSIx3bJN+y9js3RyFyX5y5D8WzLxx5zUk
7248nMgbBnC0k6Szd9z14obJQXp+YUxMhobNAHKFd85a/aWxymiGFR1OthIx/rXRK91beyZZkKQk
U1pRwNLkDoNzcTWbTzfqBisVdjJavofdfgzC16h7qXSjH7RNGDt+KbRFRi5BJwavflCTxwLuETp1
BOgYv5JtG3abZpkjIhtZCO4+D3MqGN3vaMPHeSaIBvD2IrcGwQ5DaHNMnH3mAr2hkgUkpp2HQazL
JD6Rpg0e2OvfGisZ7S2ZxIc/mLgTe8L/edpCj5W8wSxuSIjL3DQjfRRCv1U/TLXYppU1o6XY0wii
jK8AjVUNuGDPbQNrAOPqe7ODW9SbZW/di0Uheog3mc3JjdeNvPhr4tI6zYIy2xFKn9dWAaEIGVJl
fbl+sEjFTkWUFsGDFwvlVI74a6G+VtU3VL/LdzRn0tmBCPH16jx++jV3Aj9HGiLJ/IArVLiw6fXT
H1eW8nUUEU+a21hcdWQUewmi8cdGiBbvaCHyuaJQatbdv28/qlw+PRk0vcVDBTLh1nDYypgZtxg+
WERv192imTkqkJhgIAnk/gu1WZKfMwkYt/aZ26vht9y+mvXsvYveu7eyK+6b6g65yvpW7qOhh1+I
g/TPZWl26fAqTI8leS0jJrBz0X4GtVmBTFROor6NVjhVsqM+Fw2Wzc+FWNNG++gQMWkeE5oz9VUh
iFU2o0vUnh/itu0X08k1jufPHmHnpQTOGisbSdlwn4B36N3zP6arjHjlzpKJEarNCRve/uM9Wz36
oe3n3ZD+7tdJwNv3OUMoQGOMXBQ9mKwTxJnLbOw2Tr7Nc3DnmlQW6QE95fnf7Bc34vBlSfTE4nwc
/kfSfS0pkiRRAP0izNDiFa01RcELVpRAa83Xz4ke297Z2e5qRGZkhPtVrsgECBlu8jwVt5d6DMyd
FiBU2yTLM4HAyIGZFV4TJmj96OXZL62peLoY52HdeS6iNtTsF4viPuEt6A02m0EcvL9q+lEGyOOV
K0xwckX0xx1abSFGyin7PCJoU16eq/tHY39snY+thFJZOF+6uKFaW9fdt1hn/QC7QQYW9oQSE+TK
TPjL4TvroV3pzfylU3WdLIlEcWG2lcyykT01budm5inoqTJLiBhqP66j1XrAupwSrGa0QQKpGNhk
80zIVxjD9cOP5jZdzQhz2dVWfCOGTh8JTY0vz78HV4ngxuAyKhtBfihFzIeK16h6nrdSXHRGpMbu
hYFOTt8yN/h+o4ySgrnKSvMQcf4MUEpm10Sc+rVQe23RPoX3jeCazLvgN7mXU4kiv7YYxxSFhG4u
3lkKCsLmkg6x82Ym4rrIVJarxt3UvaBxKsa8v31aZteSIqebewRDpnknvBrvlRiICkMDF9eWZ9mx
Hy0sORFAnCtEtDnD4TcP++pzcky0pZOJx8L+egH2wDUQ6apX/4zkELuN1xWLmPuJQNLXvcdtZvju
o/i+DWeJVtLYFN4h01Btf+h1MEiumPFu9xB9guTc5/oRVSDATb/f3qyGGQAsgxYrykLveqzw5y2C
P6193Y9S8faN8zVIkatuRGbleztJa8mdo6a5v9WO8tCTZfcDKxF/8juVt9cK66/5ZO9bLXGrpuO1
66Me89Zp7tUSqNhcq+CsY4kTbdb0kv7vaVfzYlmOEBFzscH5Now/mis2vH+3Mpsjsgv3P5uo+IBa
zueqcnTdb1WZzFc8yRHxzpJRSjwqweNzq2reCYlW4/vkqUk84ggjZVsr/IK+fF1aDCLDzRh9Dp1a
JtqzS3fmkPdaqwYZAV4ByrX/ttY0tj4SuEwvGolSI5Nem3tZJK3wqYLvhPlu8cDChrVDgoWY9yFW
wacm7TxceR/AJ+MgpDnQMF/WQQDl7/sxuQnc7GFtirw4K0GLWblvJElyJNctX2N9a62T3e2qYdku
44P3jsvWPDnZDLFgZfLwjA+v/jXZfa2GkQhZfWMfa/A+MUeu9rXntYjTvzmqL7GRrIBdtpyRjiqV
5WBDz6NHMd7LQznyqKTEyTfTmTIczxKPgIOiBTqALQ/+quJ6RBqZQQqFKme5ee5eKomxqVjK3dWt
WFZtEJbIxqDcmr8k5sOE6vt6EpK5rgaUR2NLncDVxMCGOgxGLqiBTGCd5Ks/ozO57ps+LKObBy2x
+3ptWrtDPbdqJFZcQ0VqExF+u0SVj3Hhn9mP96XjqSGR8MVgjHERTmvKsQL1RCo+IAORk9FYs7xc
OrLkn+6Pkm4n3yWCPQr3knLOBfdisdN0bZzBhf/s2byGaLygzOCwpMJ4cM8ty8Gxh36hfScGiA+S
t1/mvFTCgxF0fN6dOOJwaVBYxO5D/+7dKNn2pAEREkUuSb+X+bEGqWGu92rm1uLQmyU6h9vfnVFo
t/0MZtHX/eMUoNXIj+xgf8nPCHlg+LkZe8FjoSB/F5fJvA93lf9w713WQ8IMf3S+1+6K/8it9bri
Eimx1sGnyF/pQktvPi/qj32IP3fX17O/w7Ud2QlDrmafzUuqFbPjCfXPCgYvMfnM7E5hqAAdSt3F
Opwq7JTpZMUHcUGsLBIcGkbywEVH7C1XjaB0JW32Iym0iyN1UY+vh/H3/E4PIp7BCChTVTJx+EDf
+4CLWd4pSChLXseSy3HVw66lJZpMV+Y05VF9swglpBmUWOx8bRaut7XKf5UdPoQDLqp++CEHh3vC
okjX+XLu99KRSOTSMAzFi+cWP1fhr+85xQxEheECssmPR5NI5hJ/NlfR+czdiBjPycMkTJceh7GQ
20lgK8GkIKKUn/WkmjQDiKOAyJj+LFi2JNYHFx4LFrKmT+F3IJs7YSvputS16/pjI4h4M7xH+m/B
yM86rwx8WwA9n0VUii+Pf/mcbN+SnUxMLlVXmK8BaA+a8HUjIXcbXRXT6zeksnMcSJ24xxpuX/RU
MZGGsyudqFKkWAtSclj/XRoOnNuYTSCYGWkYtq07XJtPYd31Amw1rEQHyluBggyWsuP4rVGAj94R
jXhIfEWunaVEnOjczWSG8it7Cuau9cJEJDo+Cg1Jj64xpEaS5SDTXbcS3JlmtcYbpro2j719y3qw
sV5pPm9hb2bHBXvxndMlyV0J3sf4V4YmIUKfWXDZxNue1HCcXjHuIs9bBypN0ksHROj0CH/AOuNv
HO5/VEXm1GVP46XZ7I/g1qLEid7LvBV8Oz5lBlXBz8rd9s+W6d95jj2ON+6ufY0153+pk2UmPXt1
HiwTg+19wkhncySKco+JrxKxxvHRi3ggc6mCJRuoDPwFPI5MmKN5L0yTAq7pHoUQpsdP8lbejVU2
jNBo7TUhem1NFnXtHu9KkdqBkc+2GalwGNpEqLF2p6C2stg8ARb1/t6ybFeXxiIlmK/OwOsZywqr
oj5NdDIgQeIIu48lP5OaHyqjoKhTzbmZEC9ny17AC0tK3aPg2TLyge1IDGi27EEM4T5MVquGf+7X
jQxP73n6eH1bofTSdgOitMi+mVQUMfix4U1ujd3YTv1Aaf/zifm+3sGSclOSqP1kPqkyJXkVQoLl
+n3NI8PFx+kjqZfRVcBMcTUYebCuYDD6D+K08a7zHN0G2AEm6p9bXVMQ7/G4dhLf97LX93aWrnNa
Hft8NNTJEkN2kpkI/pxlEttXbeI0cj/D3++8HBh5fn4gET3zxQBBO0o5fqjH51tCkGtlyxN86BiW
0XtUjYvrG+tBlv0sz1o6knd5SmYlRlQH2HogdZh9+tadI0m5b32NfHcPDAkNiPUyx+xzPOUm7FBW
WVCnybgFQ6b+d3nZOiTEFSleCLoIz4ndHlU4OepuW0uoNs4+UXdT3dcOHwYw9TiXLH/oRiOJZ8z8
yKsmVISjz0ZCZsLZGd41j8OqKP1wYVRJHjNRIUbU5UU3iPi6bTp0YiFiZ4wYKZ0/JSu+QsLQ7Hcd
YibKb1phrG0u3IA0SditJpIpSnuBPrRt7Gt3quxbeystDOCyGbKpCQBmlXtxU95rTKCJey2oGcu+
V5KWUo7sgXuBfWHdMPruCvNaly+d1GgnxpTYkH1I7jVvVGs9pQxPNm8/BwT9wKAbK+Z1Krll1Fge
aNvfqZrqpI3taOSEKe1wB+h7E2ogHfUVkjlax++tdkY+Uwc3X8ZRnhuOHxEDG65ERZCy2x2a4wzt
FTKss+F+rAZWLoNbqr7/1pCd85e/xC0wwcfuc/Aysy/gfhj+MsZmaVB5/vyJz2v6K46c+6EZwgq4
HIlYvuXX0s+mvrNkxOT+pu8SPRrftXBztqOLWXrKNqkZRCn78pUeTkzas6/Mf3fO5cOfZk8czsxA
kVNBWwhZALC8k6XFx6G6HIl/qbyGj86psxq4IrmfQClvvnwg4IOPnQSXA1K4cV40VC0vIGSHKFin
FcRC1pNZdbA/o+c2Ze2hrkctel4w4ARdsA8ZGdrjbAwPyLjB2EQoxxIL27KnMrvMVVHIXjMx8C1b
bZFB7PL2c81li7FytGvMTNMrS9HS7u6/kz1oXXvf3ZpER+2x6EUYa/kr38Uy01yZ6s5iplK1bWWG
bAdEumbFKHhjM/kVw8yt1mOuSJpTRe9rz0Ij+CzHOtGs7cRx4XEy+Wz1ychyGd4/jkL4uUFW3c3P
s0QjZZ5GDF+SLYlgr7476f5qHEWyD5ed2TGf6z8b2oYKFu2DWqRshE/7TmFzbR7aNl/UksCglNAz
bHKJDuLTNYPuYAfoh7RChWidPINQ6oAbf+CNHvUbvZORAflI/QgqhagNNhN9Telqzhe2ZjGejbSo
9J0byLJNjq6u57kVEDxKdCKNxM+7QzcwWjbd6V91FE+/h/Y2P5lFdizZgxWBxHSPY+Wm6DXetxlo
uJeFg+j3Kq3Fx2yUnqZTgtTzV9adZzdFTzp9Ar6KUYNEziV7J0dJPzu6GeoziHSwI3DPR32DRFMa
DoW1D/af9uHnd6oT+75Pku1X49EwwKp1QRNhgTh6WNCwQgErkXjmWlBdcVp93JvX4Xn4+lvWZgUR
IcOUweoCxSunwGe515pFgsavMMPgIzfMtled+PzUibUeUgYytXRfTlc5s/DgFnQIkc6uDZ0xKfzj
/Rn7XA4f9Xf3KS6AehOz+qJaO5cT34lPrrg/PSruj0oubL7L3xgrybEiLZHSdN8SNkohl83bDjus
gvSRUPHpYpASFRiWFXl6fHr9Tnyvh6mBoQm1dPtF7mO0WyvZ3kDfsQue63U+NeDtrGFfs/lXK2Vv
NrOlGjjARTDKiA7RgK30LplOEOmIb/lECaW/tpNo6VyTiNR8yhjMnwyEUWkDe87DRBm4IlIJ1xeF
GBXELow3HT1A7Tk5NHB935d6XI7kvul2Lf39y9/tY/1zbwZNWYpWzYyA+q1DWtd3nyqxjkqjCIwZ
HKf738t8N371Do1lS7Z5kyIGJ5v43PUfbUFD2+9nUzJoZ0GpwfySwT9mQkiRtZNuvfqHcbw9+wpf
rJ9tZ/vuU5n7q5woEPjDYk/V94814pxIj+gH29sCWb4O7D05fiaRBeBgAth3NUZlaVTW3zNTSXOU
zVM/Oh3yj7tUklXZ0ccZLcLPjAzCh/NHvHyqnb+oV7dtdkrOtJxcoiSlRJ85+ddJOmuTLJWdZ7eG
h7r6ChOM4/1o5V2mNBOIn5w+etGeGRivCus2OdO5dW0lq0vN5KFxRuYmK0HIx01DnLR3B4+11OD5
OWsd2jyiUyVDMbC2pHhdk5VLdqa+OUFX8kYPVLQer4cRG9mWTRbjytnxKXyePjRbYSV5N1dtoiQq
OJOrO/He4oNCsA5mXKwKh49tc0vPB9DRRi+oCoKKVaRm/CpFLlrO9Z7AOoVRGNp9YN3L1K8fxhWl
mCV+nh+jB/5YJs9SPpRb1j985JrENpVdZ9ngHKZjNSOzuKy+S6mCEoagFxZGXLkq8wzSxG4rSqS6
qg/EnOcaL8W6+2823Nqr/qhfPCZr87z6EWkch7HMps917fJ3+MgMjrn8/VOBv/pKBsFjhyS/ZPxa
E01c85/mhVT03+fpIz4jirqPm9lR9qF068IeEfRxa8/Xx6p9+nv1U5NYjXm8dUa1rA2RM1jTxf4W
V+ZJ7yzG4LR4i2Sl42ABZb/+OHjIVcHyxE6XD4Yhsu9HMUdT+igC1OnjohLKWVKybQhEneBaAOf5
1yTPUhTjf649aS7vtvNnc1dNYSiv1V3lbFxDvAb/raIqqqvKpbxoLiqY0cZzvJlGS8l6uIXCQqqL
3rNxrL4rwX0bq2e/F8P04NlPN1NtEurarpKnxy85A4u5yqF45QK91J4l6rFicK9GazIMxpWrAszt
RsIyY6ki+HPn3qdOLBMkXe33q2yvS3Vocl9/ic8TTmT1daF0SNfvTSVAARnLRVx6FE+1PdfIo9Ca
kyvmjR6vGEJ4/Egd2hHTFiGxnuAw96F6oMd95Q+f2SaCuTtrHoEJekfIQ6x8n+ODA2GvAOOWJwjr
nJlB0cc3I3eqSLGsjPUjqWXy99Tbx/KPXOmxLe3kjOwLmXshnStsbYWT9WRH070qXIyQtrr7PGWP
QyVtJcrLigu5az6sxWVJ8PomWzxi0oUJflsamUQzvq8o3LBBlCXXSCu3LSfEh3YtA11AYT2jrqkc
LgCHEGVUi5x6qUz1cWhkLuLOS49dkQMHwouw3BWS/zS8F8xTmCFffGeqQvx2u2IKgu8tPhEZNrbz
tf5Y14rpczka661S5bWbj73Y1HEbR++eLGGDjvHmBvrpxV8l/q1FO91z3hvDoJSiljPDuYfAeaUa
b+Fvl9Lbvp2MTkyiuOTGm0t/l21vCJnSVfUUeJ6BMxutAMFTg1u0x36VmgV4eH3VRFeiFtn6M5Po
Ru/fkNVLdBSh+d6HKC4tn7ZewbWLh5I30o0xzeZqh8GTpWNsPGtD9k7r3M95IIaRms71XI/LuM6v
6y95YOCUXFGF00t8Jusm2YXU8uLhWcAdphqPyq2N/8z+OVWBefvm9TPTaeU6q6+tB3r7s+3OemTc
X+mpKgeHQxes3wibIFbQM9zPfJ7aqTilQSlMiVMZEwdka8snN2sF4xR/S4kyMsxkSn5SLqVKOl2M
XepIgFNJhpMxsRDv9K4WzWG5qpyqqyUQVLh40YALtSBkLNo3gXWIrLqogIkZlRmPBg4i+yw5a0iE
opmCpPTDn6r48ZdS/yt0H0Ws15ZrHw9pYBvmLlNBjal8KHkwYPHjx2ZTPf0dE4UsFmVhyHR1QTzn
AFx97K+dWKZpxAOYQJ+uHYz8wFekXzyp/jadnfJRFs8/NE6slnY5n5Sr7z1RCK/yOlLHAHqT875z
eNeQIiJK7xJi7yIrDBgrZrXLoitaezzVhYg9QfUo5pSG9N3dXJoKb9gvRFLAGPPqHSUxBB3Zj5fE
qA3NG/qB7SZT/acBIlRoxceGZ7QzsgDy7+/odDdWe2gqeLaUi6GpYM8/5NenHrnw8DhEsDcPQfC6
/ck0joNnI92VLE7UQGPDkcofeTAeKCuLNp9wWt48FTKIYfOBP1zaTjJFlBWVabZ1fjRyzrQ1uLPG
vsdPd2ImfCqDMt9xAocZJyleSARF9XyyjxOE8VjsaqlrC+zv2DNtQ1MZjrFF4O6Slsv0ir3K5fGH
rokih2dQAZEM0YL4H47o3a6UvRf9Ofbs9Kru4lURq7iEFIk0F/O9YWklEtLJRFWWEDxL0SYaikou
Wl6JO/pRd/ib93T1nKkJHr3m6L5SNQr4hRwm2pNiRspEKrgcqUtNFG2b2WXeTozXpmxoiV+5/RDv
cdUlgUwllSVDprZ4d4CJUgas9z+8j8U5Ge0jee/WiidbEXA1ZEbZmcxzN0MIiFXV8S+xypEfZT3M
gpKQmT/zP3ZQsux+7o/gN9r+8zDDDKHLgMG3C30sRdLN7bOyX3URP9ggf8QDDiDerIewo9AcJKrn
BO9MI8CPiZreH0ADewU8ycIDPV9uZfGTILbVRUMZoozCL3Zj6z5TlqMKa/Y6sDMPAzztbZIHkmJf
gweBHKKxEnuiuDZ4xXLduK5LMi/VfUJfeChnfaBW5tETSSNzyMINhvoxpkDFB+6FcAWg3VmkXdct
gbrEIME+3kV9M4QJAiUOx+f24S5zQX5wVjiyZBzXBY5LtAnaWsjrFgfFnPOvO4oMXR4gNwTLnwe0
FRcCHPmHvUBbxRxuElUwLgBSENVz0w4jUcC7axEyBZ+GWNC0GwMKd3PfKpYJ8VBZExjye7U4wDN3
zPunLy8XTwLVgCsRxLsaLE6ly/xW7dkYONwhfS4aiTN/YOQRRm/KVDrNQZSaWxYyELo/9CX8Ag35
2bA6ZLSysu1H1sh2BPIZMeRbJVPZQetf/qjdfEnenKtVZVHBMQUtGQodBnQ7tomnzP00jE1BFQv2
enHA19+oqZdrjbiPxBi/bGleZvEqvJ0OOwD/YA4YEGWxZ6TFptdZty5VNZf8B55XcM0tf2Vx4Fou
5iYSHURgVLK2HOkX+o1ZK9VJ9nLDTEDPSEDqwqoqF8aCXbAx9W+FaD/d+mdaSPxs5i7PPJhh2P0J
wkJ4kCuOdPCZ/LJmwrYFYmAXkWrVMxbCz+1/w0f7XfYOgxjUmHKKplbY0a/r9S+XIT7X4N2CFVge
XzfVzU0wdk0NyTjVBTJ1TR0bkYxiEmvyMi26yM9jLpgnXCrVsFpnsCmenzQdIagIVHYYPyfr1rGC
sm7cultTKLR+99aTP/Eql9S0StOov6PDdfX6cWjGh4aCjBdNwV3B0JhfVWbNNC/iyayCYo5l6lCi
+us4pJnCH0XN9l09p4LN9s6fsxHqNzF49TLCxYnNBw720rMb41Z58P7WrAONvkHe43DpR4fxuwsP
2JCYnhqo7OZmuO6/ikEXLhytrqObbOZ6V2CWxZIZLr1azH8zOqSDsAKg9WfiO1KF4xCKDoCr3ee3
KoZ2MdY5eMvX+NC5dRffovc75jSEVDRMZH3bc8Mrt8ZhbEiKKFJIWqwY2ZTT0cqFHBQoT+S4ywfn
nGww46Qslb5XayzraQNEv8xMMaL8Rb9TGWi8yzGNggpDc0NSuxzdGnKQacOD1Wey8NbvV+UoioM6
uPsYZ/wvwWqdnIxu/VZNdC+YCkU9J2cV8z1Z/MQ+YmxsOjtZSUbSNbJ8vlSw5bPqKPEjsbeGXCT7
vvhA2WCqYK7QmLRP9VRDIRSUnIvGqS60ALaan03I9/YD3qb7YOWy/5A00yspKhYfG126VAxRjCzq
yaIAOGC+rDb11nF6q8kG+sqArS+13Sz//jgTm3ITZJq2KP1TKJBoOJYFCiI5HnRriNIiwrx3qSxK
ucKuIsNEGA+9N2vd8mf5o/ytG9uwLESPGt7xIrcZ7FhUDr394C5uV7qWxPhn/kq+/x1RJvu0k4Ow
YxKtSzH+NEUxJas6ryCP70tJYSWXvCqbV+dN20TydS4ehejHi6dI6Z6tvUxolFCQG1DynIl83lVa
Imew0tUn3uxKqtzUE03lDUrLf4MmK4aEHVcV4xUT0TLKnaJiz4tOu2luEXEZw1G8ivze6RYTNRUN
Q7wsz8CBQjx/Hobayu3QomIvJMWZSPbI2xftummZq9khjmkpKvBZARk78/6dJI00wkPIl1lErceY
hQRrcUr5V3v0qgzvrkL2nVXybU+sUuCcmOBb/RhEBeFFfS34T/ZaMIWgvO6tSM1uv/99j5bL+qkB
70WxO5Mekc9nB+WQGvDGspkYMWsIcEgKCTHAFWWLcJRqcsuemWsqfiDjAZrRU682rRMYRiKs4UKV
BJjK2DmhR/HBk4hnteqw2YInjwNaA98W45MjZZjcIE2TEG6ydHise85Rp7UvFaaC4wtCr47ZcRnQ
wwek3SOkFEirjTLGtP2rNNDdGKiNRRPbhyczNTaEtUSGITdz6Fh39p6uwBvck0xba9hOAeNRsqwr
XmA9Ar7ezB875SaHh5pMNbg7XEs7qu8ugs3LsOyaqYDZ+UdvcDpULnNR9RQA4QRYVDNy1rHRNQfs
T7bv/3UNKXyEeDfn2ZkntseHWzEUpJMt+eZCkmSImpW6GKTbsZpirCd/Id72gCHMHIBswZp8nqRI
EWeCDvPoL0eYldzEZuOQo8KQFMT9M1m21i1LQchoGTNbDc5yoDQKIT5dtXPf53JumBb2bNPoZT9X
IODsKGeH3rqXeoQGTxRUkjZe3EVhMY5jeU7QKVNWRu9RYiI3oUDNZGTr0aiRsUPsXH9Or61c1x1S
Y/B5tmbtXHch7nKI9jXk11NAvTZIl5yCbe6VL53VnwnzECvT+AA1JzZphckueK28fz5aXHR3RwH4
YTOrZKP5VQe0Fl4y8/Pv/oX7LV/gN95X3qcmiGx31EG4ragQYP+LMv2eygSLzlZ1ku3n3FDZxLpK
v3hb7hBJnqDjoPT/yUzSXmQUztiWChGqbJZGGPCMzN3/utRe0IW+8MH8XyC4if/gU2w8Bpl0oZOs
3gOuNHKK3qozsf0F/IHbC4Yvv8aospI9uXpt9bYtKsfmwZfxqFl36ma+i9ahoyqCFsqxVub87isS
IeZH4Q7l+PhY33/lPoRHVZsKtPK5MNiV1704Xw6lmmU7kTwyvd5kDdk2VO4hh2hf+FC4wmrVQ6Vd
cWAzKH2sSSGrt8Z5pBhD6+VNMm31nKlzsHkouQTF8VOG8ju/mKt3M5bsuZ9sLHtI80djIeyrl50f
BuZ9+54eAIULR5IKVuJTiwXsWdaivFgeNSotYPxzIpwlymGh2he8grgupDXYI/5zVbbLPU2GsXle
DOL8yGd+2FSkiKy+gKTK+Fz1PfHg6AFHniWRz+n+8l7KFmLdUPI0xKWFcROhSiXyqnmAqsuem26A
QKao77DfzTj03USRkl3by3pkbJf2K48HJSweGIZ3hc3Use6CIZWv3kra1rqzLCnKqokfozLsFXHf
EmFuVHTq4zX3OZ192iaEqiYJm7VIecwKYTn2RpcG0y1dhgyakDuZq0W6sgT2+VFS4XSsGDuFKxtI
akDryb94JvNtF6Exk3zaSVKd4S5zVVs9FBmEDfumUrP11dT81HXLVRM6SmZtXY40wdY8cd7Ceuti
5hXYDwV0/u0alXbXthJ+M99oWGq3cZoLy9OqhHJC/sK83eLOumdoW5nKgRn6wWfu+I50s+2eDe62
C40QhljugC5CDVULP3/7UUvzseW6ua7/eRvn+xsdU7xPo0PgKuJ3Es/YkUZMseL9ulwassVEhZle
E2riCM7j56XsoPKlY8XLKHP1CxrPVP7cXk2Ia+6/6ilX/R9rYJPL/azpHI1Q5j8GEJ8KMXtppHvq
7Etv/B+Z/9TzKcmCJq50LR+bn9ARvE4nE/JOPE35e//JIjm8AuiPlVe+IbSnKny2laMwbspurOHv
iCNGq87px6YamLNQ9L6/rm1ppXJe+/FevAfShTQHL9IBVpEbnKHWB1YQ54vPiqFBg3G1Ao5mI06r
f2On0LcmsNrZEhN3w/EosC453v9KjlkUXg0p16cqvZHtUgt5LMYbGJq61Oe8XNpli9BRCZu/M3+T
2mV+8Ap0Vu3DurNdVl9jEpkFYji/GTxPeXNYXyrEl7TAjNOhIf93iAvwIDT8SAjOnRXjTCfmqcwp
Wm9Fz044ejc90gSXTgMXN54E3XorH+bGXaViDXk6tnQNZZD1qBYE64jTHMbO0+ysgZI3fZzE8f9N
qxIjpKuIf78bEaPRIfAhNorM+iEu1WczUKLzt/J4ecUE06W9yLCgZ6aZExiX2n8JvQUnXa4DM5Us
of2l4zCelbJgES2hg3NmGhsakjiK9f7QX4mqeVS1xLGQYK8781x5PwnNYCKWYCIYvd+FEuBJoQFa
vleTp7HiJ25qmkmscaODZau6DX4I4nIerONlT/2s+ELLy/ZmJStqoD0ni4nLp7Gk+OwZfneqW24x
3sZ4w3W/LgqpIizt476QfxpSWP3N5ab7r5HO434PIISAmpp65Tz9Swq/7F/i9cMfqMbXipRDckds
FHnlcxWTELcmVufpw9qxkY/3IJkgBvPces94IzmPB7dZHaYncA9flpHGQIGhsNWP3cAXgQ02tibb
v7Y2PwrwePF4LoxSv5fa+wsw+hqa4nD9Wgwzo+6zPxNVs88W11+3TwFcWfJmXffiLyEH53vThxou
u4Er5eAE2ZDopovvrHF8OKtXQ+9fW8vUkDz7GKwupmIZt9S+fjxIyPNwYd6B+7L0SDci2/K1hkHm
W0+UebJf9dkzrGslcFCPqOf+USwxyjAp1mbHpvTcUBCTD3DtAevQvshcSxeSoJUeWPc1mCUKz1Gm
ixTRLv7KMn22HISUPqSly99rZbMqvafXXtC23X7/1S4094EkLhDaJRZh8tlJbGrLQSZVX8asECEK
mtRC0MwyKuO8matsJhFppLR+pf0vdQzFxOH6RfULp7L9xtRVPmRoWjuXPxvJ5l3KHDvchzL5c8V4
X72woZ0aHM4V3fq5PjOsNwTBE/DY9ctUPrNj5/BjalmCwyNMbqVfaO6vFSglYYgoVCcNn0klNZGw
K9A5K+V6U1DFPC8dJUZYDjMVUzav7neVLukikGphOGwrNTLpNfdxTuav0xcuyQiYbU2gUE6oil49
W44CBBLoJmxAhL1iWYD+PjO17AjCdhjbex165KqK++0noXxqoRms6732wqPTJYMCQqF1kHcdJrgf
l1iVvIBcccAeQun/L4no/2SPiRw7E/XWcoMqfRoaGP/yYbOMItmSyVWCrHa3rkL1spyE6eneVbgD
ggDSNwSIEFEGbIvMk+KHynVMnrRnXwZJb7gfZrD3IlEqfIt2L2re7svKPSVMtzZ5edZfmEwl5bEr
APn1+Nmug59QgOMJ7C11dvwO2dwN0TF3gcPl7GmQ5Yu4ENkNrpH+4t4N+5gc6Xli+R2Yh0U9JadE
RX4ZIBIAbz8mNUbxjodMKZlqJSKnQnVDcOQIOjLZoGOvu6JbcCZHyB/rh1MRbvZrVezGohPJ5JHA
0b/18PXKJ4bgUaU9aVDGi8UM1KsoSewstqIrdaM8OlrE88aMbl65Q66Svuf12cpavWFcmeUhSVBc
awfDZC37DyifEcMXRFsbgRSQQnjatkJAvkEUmL2JG9gW8ULpqR1KWjbFIi3i9uve9/eUdvQkV8br
e+E9spFqaLUyiXX3TcEXaySnpmNywuZCDHTY8mIFBgkN7IwJ99CU7rxbl5cJmedmVIgnKXrsCLuP
9+pZZlIrtzCTuyTrDYe6DmaIvAQIvnZlUYzkLFHMPAt39dHvGq6JdcoUgsib/PjW4TI3E267LR6f
NZv9HSgnyOdRvDIVcuul8nHsD+JztP28sAzzsHIvQwM5Gw75pIb1IYTP5Nt8/q5I+LQlBmYI6hsp
2kEc5fIsFq52F43DmrT9ZOw45N/vwpktD4yoK2Svpe0jnXI6JrvK5PSmx3jvXHn1eT8yoVsg6mck
j9B35R/30MbYXfaY8kObySk20XEHfFVvZIuIFh/plryzuxmJ9D8aVRMUF4WrQTjCg0O3G2II2Zqm
GmqN9h2EtSuB63M/Isyn2bEgJkH6rvXjDtImUFQRGWXmDp6keIqwJVhZQm/WP7b0APOrcTTf6Mps
TXEXkj9NMOW/2QVQTpkY2mi5AN3H0sQ4fo9y9oysMqwisq1ue8apAw0SChISc0S2koVCvECzQXB2
oNzA6tNF/pp9+xuqO8h2rgjwjvvZOXAsNbFuLLKfS8MGvu7eRs85zvXWjnwvvhI/69/Fv4AtYqqw
cP5pihOd1amQ+HTIrXfl3dScTJjUVTuimLXVGW/35KvmvSghzJgw3kqqHifac1l8/ZF56cWciP4K
4AffSrVViFfj9BOZgcfQBKq9RBG1tNKVQ5yDBPM0fTWg04eQ8xeqOEuDRwFBlmu6/cEJcCzF5/Ln
CDWA9KScSS3Nreiohq0bP3Sg9BXZQuH/gFoa18pclizAHIJjiW7g+O0dtUHqsNCzaEqGMfqjL2X1
KlNPgPGcBvm4CqGydJZM7v+oEv2nojlYyL7OM7s/s2sedoTjjX+tZFD9puJk92GGxFH5SN6/K6y5
bJDV7Th/J0z37z2Bz2hYLMC2vT6c8OF3klVbhQ3O7OUvrk8ssAVkG8qwBm4JICQHnae6B4FItWXj
+Qy1n2oslLWKdcm3vwc5NBsp20K1V/nE6B2rrBk7BqlfKpZUl4sPoXSWzgnjvZNhGKVbzk43H+c4
veB5ulZDj1mcnt8+26WqYk/4wKKoO2Geo0c+eASyYy/9+t731F/k/qU1NnRy+U5+7k+FTC/aQJ+5
UTYlD86recK46SJS0lXyDx3adJEopD9hkQ4kvZUCUwh9tLiaxOUxBOFtBrKRKazcDh6cvkY4nP9W
wHVRXPwZJnDVJQpQNk/OHA9bOYWt8lx/eayrLD23UXN0MmacSyg8fydiGDNJu6ohVJYam+48bNtw
1j9hphG+t1MNSy7hlDfssK7iZnPRj0Pkc4YPTCZbPA9nk0WzQ4hgFpHD0Z+p0x0uxU34JCqznJfh
2i/D1BSoIRb7Yy8GMzygTDXRKSiKmSWtz1WAmmR25N8MVlTyTRuRsBNd9kuHsq/bpqhEJssgWsjP
PqNzq1yHa+Lgu5m7i780b0U/r830CAe4KZlPffkqoJDMx0W7QwFw+2CrXmerRBKPpxhQbaNnJiI5
hxyPWZWPJyg9+UOwNqS+qWwxuy2fT4WcgpL476Va9+f4fGM1ooStk3tPY2S4L5CPJeQ90fM+Tsat
Fm8kAe5Bwsjq4uwflkAVkOJuSdcdgedl/YqASZSTlnSoF8/F9d9yWYgvSkd7iCMiZ7J4/j3S5uaI
fXKT2M/hT0E53U6v5oV8Poav2rY9wxbPt0YSveUHzK6FVIVBo0Sm93f8DrrJe+Vt3mQ+/b2vqwr/
4fjnb1+0nZ4nPib7anZwqqlZHlqTc+U9Ooo6llpDbSgsNZ5PxjkM3LDryLG1jhvRExa5fudGnMVi
Tb37D5s+fEV7mS4pW20lomn4alhh2lXW1eKqGfl6dB85r7L4Rgw0N3/nb5vdoQqWec23v6dMflt7
lzOfGyTJR/xvP8R6DLhjx4ka3WEixD5W4vNjKzO5TjDMcJeY7GvLZpXsPOWrTC99NvBLPvNNnPWo
pL8IlIjEkl+zyo0Et3ZTQi6KCOnMzVMcG9jRucgsR2rfsIK87T+VM0d7KH34aRLBNBViLDPgvsMY
NPO77r//kp+67lwTKpX1AHURodN179izaT/kHeMgCvfprksia4/8+DcDdt9z7VfD3JQj89h2Pq8m
kWJoKf5hjdlpZrCQ0ZP7x7477uZa0fn5lwtJTP53WHSp/N2IcF+LWuzVEInbCCI08o8kseBqfprP
fmejcHRk7EP2BjGn74GxW2SBbGuNyzhaNIWwKy3iawcwzCd7d5SSitT2EiTTrx750sz5ojEzT7fG
H/w2Z4Ee8F2Nr8Yp2aC6djUJ9c9DFkE7lezak/aGnUaTAK6xVQOnAdxDJKhI8rtZl+gg8WonZAKY
phCtn6KmcbXOJ7NhG9oRRbPWhmJbcUwPbisMO2+6/WZTj4nLQoJ1Q/YTmLvGTVhn+StFalx/hc/H
BzFftHepa6VrxtOhXspLRNqyS5kkQ8ypHhlkp+npap4eKR/ecjMX37vypfn+ezl9jFp90MvnBrtI
KSeWUK6IKD1xbeMMrbJBqJ3Iz1lU3LrFV1J5kxUKLATbTO/TdcPjNjPcwDiK0UDXX/jZ5YEYq7ym
Km7MrTMHVPm7rl/7t+aVWPgkLSj2TUQ0es1pGJuGC6+smEqQQL76b2k6vnqU2jHbVqc4KSINUVUI
OLSlsVxxOgt40vedFTDm6177dAS/Yb7ZpjMaGNsj35TN23Q05Qk4ZxrdlaYUNEK5A6ehZvs0njHv
Gg1UFFRUsk/+Y+m+lhpZsiiAfpEi5M2rXMk7QAheFA0Cee9K+vpZyZ2Inr5MN42kqqzMc/bZBqrr
CShvWRSYkeZ0c0ATFfUFGCgiNc3u4y8q46soTCvMeukCSq+b5oIQ0M+4qlWdzZo/4MejqZJTQJ51
Oab1XcMq7VGRJYXAhqFDPIzC25kf3vAepPtXsockh5fULTTx0UhAWdDVHy8s/9Nlb5tM9tzgjjbc
v3Ox/UzutBYMr9EcqCfuo6Id0tZxfFe3Ap9LWshJzgiZEVEtjz1abLGW7die88PVxznZVDFNY2ds
bf61HLs+DQoA7jC5WyC93YF06Hq6lF+PsmIIsh7zoyjVQgekUPl8CH+RDmKzLmeLFYVL8W3zs4xJ
0/QKtmQtEvgYiIwAicIAf0mwoykn3p5Y5aLNsM3S5RJOrH6qlm8k+X3O+Fb3l26t84qBntHeNOgC
WHa4qHNOTcGZoXz5xpGyIXlI9DtgptTP9fX6ZeagNuWlhVmAHpD/Ops5mhVAtvQ9d2Yp9nt7nQc8
OYzVbdlKnm25OqkwSP0U/l3ebMbOkSuH345j/WSoS4TKJdvONxPOJSoLCACZlWhTghzUnjI5lRvq
VRMXH3WQcSYeyrYxR++jY/ewePqZV9aF4iCWL0XcgrxXF4oermyea53Lkm+vXJCt6PaywMCP5a9C
LoGv+3wZbt/nv8vxk9vZ411ARJhfR49h8tc1MVnC0K2sP5KdzVAKjkUKhHz2p/9UvvmvA3MaNk7n
oMpd/NA5mYOAmU7sG871aQG0UZFGejgwcGfFUfjKqzPmleehSo3fer4m3jNZVOH7+B40S3jvz3Ag
lCS/PwI1bW4gXPjj5/R0c8gd9/p/c30diR6n0BT6Oii9pj8F9SoXGah7nuf1Q0s/qJPwTGt/CrON
ZdSF5dDUmzm47htz2y3pTW13bqQSXd5cF6azTx2o3EtyyN5tEW1e3cPVomYbPzHcD07UYXZzbUI1
iZyEhxPmHmkX00zkAezVwH/nRWcW+CN1U4c9uLcMMu0noOKjtXL9gvGBaBpWHhEJOmTu3Ep06GsV
p8t2dkRSVkIRcxpne6r8UEu7xgXSqITRW/veyh0bt2NVBe91tyEQ0fNCarV8P37dAkvDQSnTURnu
hcRMaThZqCc6VPGx88kCIZVHW7ItcMp9RDbbWFFI5/Ofmv0n8+rVSOcv9elyaGhxxznc9k17cxVQ
UdxP59GcA9feo6gsstuRFkxOhqG91aVl0s3STHimvrhgo6kpvqAUcV+npbHCVj3cmJtU+ayZF9I2
z8GVNwvzE1Ku5FHfsQx+DoIvJ9N/Vcsua9N83KTWytQe36JT13H0/szxPg6Gu2Fj+1gNF6wPGSys
f40x8XB/nn3HzbGxibTiI++ECsZFZXKxUycHtYjzWf+Gd07zHJTO98rMN+yYPhskTmtprpBh5udq
urhPohq786q3ukuXIGeAcp1XrdKpdru/uIfi64Vop1HBZPxyeOxjp3qHvtQYLwipVtI7Rlpf9wpG
RrqxOAzRV831C+jP1+Fy08VDg6KbXZNI+gJisM8oNBvz/PC/nUHPWBJptIq755cEB6q/K5zsnTIM
BV4u30Trq9XAdQ/xsDSdmZfZZfp7dvSEAGIluMqq6DEtBBWfdibTUlE+3C7wFzSzfBrx9z7VT/eX
+5r+ZvcWPyPyu/p9+clAK9Gbd3YAjdHiZ/pP0TkdlkoecUbNrIlgf89y8MGQJ8X6Ot9Z3sb5t4dY
hWJ3V+yXOhSQSFWoR8Vbee8A+bQ/Ku1Qv9jACJ6GO9Dpiu4sipmq3J610rECV12N7NrP0Ak+Hbra
1mLjFo5Ok/aYjcQziJ3ClYXZjJIj29v1a862At6GeDgPBlRK+VVjizr5Ax4lGaOEiS+tKeXNYcHR
pXnlcfDPNA7mQfpzHcQZ1flthUWln1huo8elUzCwgHDKR5t3pl9Wp7t+uQ6ztfO9Srh2DR7cUni+
SoPpv2myhjNwwoFf1BlKlExL8mVBV0/QB9/cYtiNUkaVz4pfhyt/vip1624/ErP2gIjNO/GOULS5
3lbsV4euBt/cnfewxJtO9h+NBzIlxJsmeHdvMr/375KNIhw+/REXYTGE4pX0369F8B6qZ5HCK5mu
LtXU69BahKX0GOY/ARwDd3Ft3yJP4dnn4FPsLdh5STkfZFHCqKyh12RVer9EVyGPKYPbChtIapsz
xgZhOW0i2uYbmXxZo3KEOuWdwmGgr4lwRniywCbPPVqEw9XOJhYu94rFtsTuG4Ci130FBGBTl2+D
LvXTj9qqFMXfu8l9+BjZDow/a4fx4Vc6wZGRzuf5FdSOwPYWDwR15I5NZVS+fP91lRzdp5uxDDIg
1s+psdGYs9jrHb+Aeyrofaq1KPbhfulh7lHf85Rn8vBdfHsOIMqKvPS1Qu/mIp4XVf9wr03G082I
ma1kVBa147tB9ZxfqYYLAk/hpzm09iCH2Xrp+9GDY2nbw9aELigOqYSKtn3ZzvzUHS3hpbXQnvUw
mj/0PvvG7vM2ng8ErTdOPvs/wVoeHhyWy7eDCWnbgocGu8zs0fWiaq9UGS6FHm1UlnpZ4Aeiyv0F
ORHSZxu5Z+021t+pZhCHR2+n6DjYWc0idYMS0YDLY/dkr4ZM1jbG4+B0rSRe7vowBiKQqUJ5Ctte
q0mCfFaNw1ki++cjqcr/dNdAGVrT9Fcy1yheo9zPZdndbivr2X7dSVdNZCJut39QnPKWk0Kx8thV
r/9Mnfgh+VQ6Vl3nYFooI+c4GKaMBUIcYj2OTLzfEZixRHICfK5ezpn5HLQD6Ila8CX7rliqP0ln
8/WUYxE6i715rGthMqwANUCrAfwsY4+BHaqsJLjM/1TSJVt+ctU84YSYxUPPHGUhlR1TvnM9QmOr
CHH5YBNCcSohM3f7gArYnZDpjFQ2QyH2zxT+b2PKK+TJ4KsxNXfRLtlWEqPFOrKZbqmIh89i5aSY
F+VkQv9IVgMHotjd/ptjgYwy6bKLcl4NbSYQYAYQu8QIZr+Joe6qSzr1jOTvzReADzDM/kOah1Mp
RGvfGuct62e2ZCatu8Zt7gUMmOH86XbxnV8chS86BLx+le2ZbHgup04mlq8G3M/yVpBtW4Dz/Na7
vks0f6TeFkaoSvV8S7m53jcOxc78JRAHDq0sV7yjj1HMf25iaa+VU6m2fvGS2L5YF7gpq4oXCjYB
xkgJ2YXuA0XNtTrDs84iZ+k61rQ4DFEPLWi1YqiUURhVVlRSuhspoUHC/VxHq0d0MffExL3ef/OL
D1mep00Px2HzloWetaDwpZlVuw9NhtmZgx1wXkCpTuILLZkXuioG07mADHg4DYOMjp4joamrwPgy
4VVF3m91SZGLgN+hV//bJRoha2XeymJoaHqRj1Op9hP1SrcIFkrXoAaJuDXMJSC8aWK5R5lRe+VN
1mIqPSltxocf1joWEtAFzX3JSvHxVloM1nc8ghsWXvOQas9puQmzcUU3w/yD6yOHlfPL8TaAByK0
yaMtrZRHYKqf0rxYzQntS6F3mB9c8FHM4KxKMg3eKXLjnYKYpEhtuSi+N8RrpvaCu4oMZL+tu+Vz
tqpdL+1zhiApns2Vxw6VENq3+SGKnm4bbjluezATQKK79mGBqUUDl2V/r6/imp5lYdqbfLWCZDur
sTH9Ch9sGOL6tRTcWyTRWPFmn7DeN10gZm68jmzCMFyeLguRwcJqfVOyIqbWDF/vgOQxfT/Pcjt+
qYE2g92GF7dqiU8inD4p+Oblw7dzbfedHsnpZTACtIvX38VCa3+pFEqTaRFReZRvZxvpbCdXHCzJ
Vb4PCSEpu7dj2hS76YiR4GYPH6h91MRKQUYz60PL57SJJVfv1HiFyrmtl3eSQLe2yermUxBvrBJZ
f2T+Taf9osY9G4xfQn6cZ2+Nl5zBzWhiVd0Zj0JQTBTuDAWOLZQcPBomHgiW+L6H2ub+yn37hn0R
V3bTcWFZ8OxWbU73RMXilzjC7GgZ3H1SuzpgNoef+mgdDvV7QnxR3YaTwHrdNfPXdDlB/5AcPW/h
MaA3MEYUWnpgrOQIqK82bfLThqrnmGopUhWc4DLFP64zP2e+rR7iH9uz2x6E/4pVIzBu+Ysq1Y4x
W3LI/Wmo3tSFOyqLq8YhAUQNaoHlCwiDdVAsRd2hTDpko7oYdPRO308ZVraFdvyWe1YoK94ROx3p
Kl7jXYXMNmLHB4YiYWD+emsWbl1LxV5qDH1aj1fLn8zdvKexTlaTEkFCQHR1rhnK49Ive8mg41SC
M+ggtSjMG4k4hDTbiIyLj4t6ijWQMYkaPBS3f7IWoEooEW5hinF0WCRCKgym+gL+pjMy5iClYbhQ
YmFVCtTHW9ybB40RXdR81Zj7ypJVp0kvv2f6nD+e2cDfYLZ9o2MopzuGjOgJWH8Oy3gQHA7wI0rV
Yi81Y0y/UNzbVErxxE2lo7CTxT8Og8Vb8pMhi4ld9tbOtAJhhkEcCOsJXcyP4CPTH7QDVF3/JkMB
UwlHtlZ5WT90PXb5z0yx/HnqrNvn6WjXgB9fvpb5ypzb5Tt3XhrDY+1191GYMKOG2mzBWQRbEW5i
6MbGCOUeMZAZdDZMbIe3iar2T+/lksg1uHXiZp0l1O1Fazk2asVuNZZR+bPENyvlCyfWj+2XwtKh
P2C5UBwWvucllq2Hj0zn0d3x8Nz0D47EyBvDpm6fP4GOJ+Wn3we5ibV/4m2Z7GbOzXXiRSNPUxZP
yLQLDXWBDLgFviCP9+Una1eP1h/8jx6AgiD1+dw2J3LnDKumpjoFpz+aWm6mqwYwsTyZjlIDVAkO
hy/nYX5F/1xhkNyiWN2fjDDLz235lTtismBIQt1qjUgVIHOyTx/DQRjQlqpGG4E6Z3b7R5AhFbp9
mP+2Fpyqa4vZ/h/CtpaCzVIxF2XPxjiFQFY/h4DEzCwr8+DaVcEML/2T4/cYLRDlu6sJVvP633ws
agelRlvFLb155i2byHUZDC89EeVMQmlTvQxS1TtIP13O1Y//si2B6mJlHq1NxwUXDriMZnR886/d
d6ppwpYM1JzimyFo1zBz+88VLfWnQ9HELx7C9Qhstv2XxYKj4m9e6vep9aJO5xVhXgjbsUgOHSLC
IPFrP0stiS8vcOj1v2ddt7xqWhmnDqnsveaZf9ZvvNP7l8lp0gWH77759gEA7CT3Fh3X8B7XJhZy
qUFnEnCtdKQyvU12zMUX/I7BkaTw3e29y9PYtDNZfpBvU39aCdfwIfkpDJnrDe4e3XHpxeB1OtQa
KNsDZFsBJS+fNc6hnDlL3OizNfBOtpscLpog5Mj0E9FUbgy3CIgDK2takc/jI/gxZl5z9OTtfTZS
sjlZ9u82hpkATpR2jVNiEsDkQMKUSeb5I0WCDeZr2/aR7xeX9oplwg/hIW3UM/8AjgM7UEmxPwMn
Okws22Gw+RQCOELBXUQqZD5ApeCzlZvtG3eLf9c8ZiOTqDDd9UIwyCBSCpJFmw6iLC0NAHdmWxEY
Si6uumZ2UmgG2RN2R2GmkXRMJV5jXtUhYr2a16i97GKTsAioycTjbqzFh8b2Ds8410rfnjjgetLd
riD2KVo3HUY+8MRNHYsKuOxFlEdgdadsOIcMKp4Q2nvVRnqYXRKVYrFC0JCaiUQywDevhlB8mGLg
qjA9TA3SI3jJ9kvjyj4DQ1VnJ0bAlvbnHRvdvo5xOT3GLeOySa+eYzq3Hoe2XoyhqGPNc0fbMitR
CwZvucVw2r8P4uH9VR4VR5X1OFnZXur7sadm/0s7Ub9NzE1W4ODhonusY3oPDr28Z+2TZQR7F6cN
2O3cmv6A9ZBgeoC+Qc4yU+1O37atlQlGXjZMXDc3fL5YoaeOblVL4VKQHDpEwWw9EIx9wbFRovp1
vyhRCcsGCgAY5CHQHSMSi/14MTk0nbrpaPXKz40+JlXZT+53nsZQ3UTokB6j28e5ffxyC+0RhETA
LzyZYSz+xcBQPmRbMjv71S4mVuHDPQy5XGRVcQ1iySK4+KsVPRgBoq4gj8nte180U1xw+668V2RI
zsXmAWC3y29/88N1YyEpaN5280/Sr7ZhafLXcMQIMHJVbJsGRd6OOCh0XPBVyKJnpRHurRmaxzcQ
xskI3fRRafBLwREowNf3wF0HN2oZ/X3QjWqjrH+NvC1ZfWbo9+ZbqI6D+aiXsxD5PmnmukwRsXWC
x40j0c/g9omreGwzqrI+scxn+TeAAvdFxy8jaFs6ZV/EzdNLeQ3EvoAWmP6uv3DDkYls0sdGcZQb
rCI7cKmpeZj2zhgFVqdN0TkGLf/KW4rn92kPod0SnenuWGJsy2P0fvjGMsQDorowCNIT9VIDDLTl
6T0QUHmBLT7UMj0fojiCJM2r6hSP7CqKvebmC4WwiI996Y2psdSGr8ianDwRNa4NnCOYkKEUaWDu
E4ltp4Mt8dRYDcS1eXRZ4mldVd6gL1mUWZqp0jjU1rpaGs3g1Fc5tsfXtpIAdMzJYYDgVbdD1XRX
iVtNtzK7tsc+ircmc97mZUlSWCxahwgg0AKzZL+M0zzdKHfGaBz1sDf27+i041J1nyUkx3gJwQUv
pTiiKLmTaYpYVK4Xg58WpDnxsQR9jlfzOpC9GcOBu/G+onEag0w3b5IRWwrhWBjjefKob2fXwa83
7qrqFd7Imrr3F9jG41vcfFjiSD3DqxHoMRQn7C6mZKHgXdOAazn1Q5L3zttjP3DeoBbGgm3YQ0tG
ripHcLqN+c3m7u8m8358WL/Id2w22rhi8Q9uY7ahIr4GqeKuSxWBSTVUgpeZ/zULv/n2plsILUDi
JfcCF28tyCBRKXl4USiwMWI5+0BNzA24/3lb7h9CAnxZNUcxvRzFs9JEfAaT++azT++NALWUQNy4
cZkzJnaPgFNlFVT1MDPbvlXjTf3IlGJTZ2wQUVJkR5KvD7WUZvPzrdS0zyMV84nZljglVBwlxLiK
b+5jFnz5XvZuKpf6Y9m0P9p3nDzRs/IGTDOnOn4gE9WEzmztp2oL86FLxKHDbI7zAl6FTsO+pmgZ
eljtKXYOgoaEo3Rg1ml5r61nm4bqaJEOc3aWu7dChPcn89vvlGbmB7AyEqSxx2vskrBLhDacG8tr
703XfCqSXzVyYl1kjpPPCwdULTHm4paXLZeqa1znaQpvsgqKzpKGpSraQqAAQYLZw/zStn+M59Xn
xzzTfH6gZiGtq3JGY3xyjxi6JIqsWLCv9ZdnotDUZL093i/dw1tYZOXHmX9YG+Zgd8DuOr77obdb
12OOfxZQhVVwxhz/uVRe4tbfbdVr4L4qHm1Wl0cr9ZzgVpZYNhyajtT4Q3cxf7l0EXA27IJ/blje
9QfI3H1x3L9uPFmUmsda0qDS2ayzoThXKaJ/0yUbb9Gdo7BnX3zwxdD0b84cKhv52b5+XHsgihVT
Nj1TiGKXRlsYzOAe6CEuX2FQmIUbs4mmxXrQYAP0XRCCWkTzWvLL3vm2GJ6kMJjvi/YeuHjewtz3
cNRVTjneK7S5M0p8aV8ZKSg9yd+2ZbwM5JrcwPY1LvbGBg3eSHx/RSQb56nWL23o8rUtx8DtO9QQ
tlo49aKsubTgGFbeEKWLh2rmGSF/asIS1fO9zkgwVX/AAUlkLlR+m9q+0CK7SKqKGSoJLuXQyBjy
a9dtbbfhQmO7G1pdqxQxlIHBhw9gkGgCkUiBxlbDCXCxvg3mj87eY1c4mfEVWm+7Rzg58qvXPBmc
y5AwXiy0+KRpkckWrDqoxyPyrt/i5GTK+zTf3SGJpt8CBpTrjlF9zTdAy95UFoPu2ttvhsYebyCy
pWAofXjcsin7d497sPAYAFFu12osz3g5o+Sd/77t5JGRmL+AQ9b3yOaa07g+xunpK0hxma8V94oz
jjESwqJgxJVvo+GdPkm2mqvx7UFN/PxFw3dBlGhACWeYLaw0eLm3M5ZJ9c2BVWBn4WHB0w47g22p
qs+l+lLtFDpYHf/S7+7bpSC/xgGzqo0BGQCEOjrjrybUpvgRf6h+nAgucZHm4Vh78emm79w8KumX
y1hiBANQS0+/YyzhXziqgWK+ps5HXn1Ld9M9FbKH+BIlkYzndagOouHSymQF5bOiNCJAwWw4dhDo
NtBsNffTwjBfiz/MHVWzyNREm8f2HNqHGVUp5M151VBhu0+0neFh5NqhZM/2CjN83ND77rl/XaJ0
JyRywnqHyREE44LRxwjTYjVIL1QWLfVJspfCiYtQgBvFrlpwSuq2BDBWjr8KoSKLyBsKIGgnNzmq
aOPiW1YKuWSIFLR1xS4Iz7e6VJ4C58g8+SJIh5T7KK8Bby3mPJcN7c1pYnrDdKCW6V/qbstnGvVD
8dwJf8Y0pXltnUJJkBo81kN2lgl0gWsrGaKfxfs0j7W0l/P2UNw53xirsQ+5fV+qwc7K8TEf+56T
UjKtVygSuaqWHOTDTeeUaB2J2hUPqD/HGnBjPA//lIDydz6+1uZj76/J79ih2fexE4z2guvYOviS
ZLP949f+KzmiVu+LGDxW8o9yftMoBiKIFx+G95xTNl5DTqGkzOQQzPZlxayiNV+dShK1AhmQXdF7
0LZzLsrVnWT70zfTGYaGBhqnqjLypWgJ+sBpKst2om7R1NbvLDBJgnc5OZy5l9t3ps9yavtrdvPs
G+3wUNPBuvipJtT+T6Nrdsz7KMx/AROK5XhwBGBWnKmKOspzs4oj7uu+bpGmBkSe73FftESqLDTg
XOMrtHn2UE2mjBYxe5TCmLsGStkoa7io34wVWtwpdHMs7l4BW3leKrt+CIw4m/A8y8/LJFeKdvym
lGFB8q0HXzFp0U0eHWLv8StyROIle+5QmaQFngBqoQ9mWdbJquOcHgLsTo21lXZeM2ttJtOvuSOk
4lRP8MLjqP+yghKWUyeh9WprSSEhd37+b3NqUop2EUh+CWE8Dy9Wyr3Um0Y6+V3+e56OEv1SX5+O
q3R71B/a5MfxO8R8EGMeVMid077/QLw5p/Bmz839upkrNvGOQ+dvYomzzNUVhlNffSQTtbkI5XXz
kiO1GPHR4R+EMbcYpdadfKE9XVZOm/6eKQSzgQZuCUmD4WAjk+tL/QH5G12ZvRwvne7xXC/+GtKX
sp1ptHfkEGGJKMr9okTM82LPG0CW1XJUYlM0th0sbHdK0W7cDw/Fo5VTTJnunnrJmPGkGIwq802W
PckoRG+kom26lXhJt8zYXYdTJ/Gou26ZYmMnuIwKCBMu5piIgyefToJLzVWTh5lMRY+dwhxOUd+O
c5lKEo9HdsP0ZcPn7yk8oJrOVffFzvbz0oST4HegbA0pDlx0u+kW8+bYLbL3Etr2eF/rC7fJRipu
Mz8LF/veZlmVevbYYJ2ZGrK+8jF2EZLI6sR5hv9UlBaEaR5nQirreK7Q0aFUSpdWGCTmwnL1isIU
0SySw8vEVHB3GlIgXgTFrKb9ZS9d4k0+O6xFLrQvnez05dg7dYrRdDiVCll5pIacGjehpntoXi2I
Q9MAzYiRNQ8QSAdKx8iJa/Lnm3VSNAt8oyq8t/Kfqw6gN9u6/j6vUeK7UGSrUMm/rSJV4R4S03kO
6AzD9NWmke6Ji+0sQx7kBuLev1PMWugPC7S4692+N/E7mylZLcSf5D8N4c+OidvLidzSF5z5Xryd
fDwykOTrgBD7jYEKK6BgutRztClNiSJ7TIAwQa8tSn2JHMEQa/VEEOTZ1FrMa7DHOVpmrmIE9Zy3
cIagKrolmA61VKHAGxgKtJu2phRKVAxDsJDTC5j3wgBLbUhLUcnu2pdT1fawutS+tqluNhV9YaV8
sebpmfmFc3bNtFtpXZkWe/Nf98ca53m3Guwcku4ODa6Q6SYUjZ2TysbFdoSDekstVhNGXEjYce0+
ftZDXomrV0ewdZWwkxN/cRiZF+ZygQRZKDVvIsmlP++NQK0XmRT3tsWXL/K2rd6qlBSoGIbiI/Ct
3JwX1I9jFTGPDMXryEcqhJAbdopssE6NzKm5WmOGSFUoM7jISoitSDfiiF7eqcLf2Suvq1s72LV+
eAfDHqPdh2muIKtL/ve0JNJpJzNRRt5Qgs5qWcmVmhk6jm3ddxxurB3/YmRvZ/+9U4c3b+mq5NRE
a5XoHrUK8aN+vozQqcQoeFMoVhQ3PEDActcINuGWxhP5QIfMz/JfYl5jypJueZ5XMOIjV0zgh8F1
PEFaXcmKid8F0yQGfpSkQeHEWOTp8mKSam+jnORiNN1zBYf8Y11oZpA0SANYardz79lKdmyP/jp/
nGolr1Z7fCyq3/nB5v20byV3nTTm43h0MD21kEjnuHQhS7Ru7cQ/ab39/SDflgkJvXud9jlt58qP
WS4e4WRWF1WDkur35f07zwuI8/ewBHhpXRz+sOljK1X8vMo2nsbNa7q5uEcbhljH/nXTXAO7z90s
0lxVPuVona+f1m+PuFi9PmuZ7O/JMxNnf54G4mm2ma28vfvpcEsXqhdmvOA3M77FVTMfuGQuwqL2
RAPd7/HwgFrT2irze56+M/xKFCg/9+Mi2xPX/IoRPEsIzVxG857Msf2YgPsg4Q+0dWrMx+YxD/Zh
5uyJ73P6IxwpOJYX6BKfOlOarPkrnFZFElKcTvV56nX7YCLHtnOc34aQIfKge3K4XfQLc0DNiDin
RHaBZiYAfVq+jw4v53Xt3nVRdjnveajoUfEgYNzFEs6XTYPm5z0w7lDWNqqhl3N7N+EJlv1UUjyz
td23ahbKw6hFG+0xeqarcakvRGiarXMKvBSay3kXDA3A3znobxFSSkGKGTZmULg7ZFREC59CbSgA
J2l1VzL5BvT77CAo8oWHHlVE1KWlIQKU3k8XE5bqZhHxC6VzvTOVua9bkoSEXyp0S4D7ZeePs6W5
XiRa6V2bK9up8CbdXfvt8YVQb2tgzf2WSVmUK0Q4O3ihi3BaTd9WjONODseGdZ1JdcipLqG8WvwY
vWezbSI175ae4/oX25XLzrJPzm3RJT2+YhYpjZZBDwQvJKPMFCPAY3Hac9BDHgKR1uDG/clN6vYh
W4RcJpmhrQVvz0xQu8x70HQeRIUG+avU5HlcgQnOR3g513HJiKi3S1e/btU+tkXbWVhxEn/G1T6m
a/LXxAAVrgP4yB2r026orWavt4FEdBGFF96Fad/ldBbG8tW6N0C+uSaCZ678S9Zuby8Fuu3tI9VP
lcrtXafNocn2VV517kJjAz6c4OAA57lkZ4wO7NuKNZKdflw9H9ql7+CjTMp0bKrVIbHzqi6eLcfp
ZbapIMoEblgSzZAcO7ANquCs9h1Sq6NuU+RkCPCntcAbglbCemE+r3twYPmxau1YDkisLBuJVce3
qvuYBGa1PGnHf/3FwMXoP2qlvudgP+4LeN2VAeQsyDk8AiTH+Wgs5prUiqfhN+e6L4dFA3pf+1iw
FCGWrP3a+H0jFWzozR5tw9EW2FyZu5lkPwtOEQwh8aTXmlK+vfwXfnc4O7nNObz8V+p1Ge5U7Vzh
PLTwrk99sdqvaqZMvRnP24vZfNTfvN6qlqw50p+n663UPfPvdf5HqIyrhuuf/dQMdL3etmb2sKnG
k7ZILr7slbbwtEVlX04eKrl1/VYdK0tqxeE4P2yH61Iot2/Vdj465+psJ9rzXjuehDcZvsubqYaP
oOy1V24oq8P5Ppu+TX8SGq+HooNX76PcPzT7JjfT4Tj808tEOzVLemvHmo/tFb2ULwLTChIO2Irr
MJLWWO4UmqTnV5GjeoDS3nQMhX7hZV8Ob0HdHP7j/XiHm6avvdtNJ3uoFMiWfMyuTxU5rE2zyrPi
55K6oaxLfHTvy6apFtvWyk0Qbju5fA3zXSd473CX0U0H3Yx39cP3aZJRDXhLNsr+7dyYLHsGoD7z
QsvCfUTGY6egabN0SxnzHpefoXe/ayuSI8fnqZ+s+IM8G9nyK4zQ3/uPX8UWcNDCYXg0UWq6Ekjl
3h+oSonFFrEzvv7ah9Lb6it83KTyV+Z67fRth1j7aLyNJ6EE3T17yr/JvSV5jt0NjqPlH54CUJEG
mpkJUCg8D3+//v9FALfBpcQzaiFNQTn2QRks5YcXjuLFAOhyBLp5mnDnFVjAB476Kr9d0wP/NS8b
EbAdZnRvAFaZrTrYE//dEfdvj4Ix9D5RU77RpjN0k/OoMG21t2N17kdh9nv4STd+3xJVcQBwpWrr
Xn7zUCief54frv43wgcUu+onuqfTbZRs5aO2aqINcqnfW4Yw01quOmsv3kof65caNWntn0lXBHKS
UuwzuY5WpmHKJ8j29/8futBsGwq7JsXKL28ejF4pbGVr5VQPNlaHyWQsKwnSbP2HT7Zoniau67Me
ht5lpVKlgYPFjukiDgXoC8zQqONvcUT6LTE8K4QwtWH2c+YE8gyMjunK7xuwaJBpYiuh2hM0m6J0
deyjFaqky30zmLIyH63xEHD7DdIGu7jwOReA4NLo41IHLuTqy38ewnvLbmnaa5LoZLw2wcx40sqD
ICayhWS+0/dqP93qx3NGYRUV6bNOkjE2NQu3Z9MMD1n4YL4SPzTx6Pz3+PnLbPT3lwpTz5ZnzPPj
T7fjsePBZuhIsRt+uV66I7GlvIatSUm4eKDRsfx6Li/br7IpFMCfhXaMNoAPR1vXhtnbaXXS/8KY
dxl1fjrfxY9MAze0u3C44CTgkZTtzcVyXM4JN/Z743PuB+09M/tKEWGiqQpiG+fZHmRb/TMq7EAS
d62+r/SP3XuUyFZur7QCa5ow2NR7fzrob6AK5VSVaxLtXR6D1RKFJ84jhWTcsRVFIZ1Y5mYG1XVa
fp2ju1cp0NTb9qpDrhYe1Ux98SEp9Uqf5g9XZG3qG5WVv5G3PU59y8jU+vWzrS9HxXLUT/T7bPwd
Y9eK+6U4sPPbPw3BjX0BidFz87E1Xc967bBrrri7XOpYGFZiuEdzt6cRUottZQaiV+wBfxq2sFmy
NbMX+RN/sDmHKsLtK73Ymg7P3n831vq91MVogpnCrjoLO7RFlLIyw7v4u/ltkzAR4v5P+EGAYnjE
VdRd6GLyyVfEcnPw8m5i381V75XctpO/VYc4LPkmGlGhn8XH+nYu3FsCBNF0vcewBW/HzmzD9vmi
y3ZEH+D1cy8To/arsYUPJXPwfH1D0pj//6Pn/84+A0P8cpyUcws0Zg1PvFdnj7MsLDlqVpnrQo2x
7CpLU9R1TYjx6VIe8NV+jcsRCXhlWo22kVzTcskJaTWdLK5SZV4eKAr8b9feR9FhWq3Py7KNk92T
P0v/24qxuyliTtv6V+L9bJG953rP6GNg1NVdDrdnUb/KZuWQEkglIqlzyo13GkoSGzqEY72vrTFI
sovhkTbCyxPO9GVom7R+HswO2sy9Zeh4Ym5VkRbSqxE2bJ8J6p5m/zrmdjHOsqpXXgPnf3H+XsPP
zk3IZvOPmmDSMWVfu9RvCyIVQfkJeLLx3wM9NKNta/rm1GRjLZdubbctzhD0R9v1OzGgDUqf3JmO
xUuH67ZGEVv7KOX726VfqMveqnld7OT4ezteLiteuI6OEY6uv4/HNu81roZnvQ8/6isM69nn5/E6
ooJf9iYXWwMKUqGSZCr19qg00Jz6+g6HRJh93ctZFhfqpHIjtlNB50cx7U6qf6uGANhqhsN9VWFB
lIiuDwcbHy4RojL4hpp7QV6hI/6ZJ6i5KnSBSZnGvClqCZkzGhc0jF91LgR227Nmgij9IluZJvwr
QQcvjuBHCvHIW9fiLeMAS7wuZrnwyO9eV4OAyhSq8CjF3rk2tctqVR8CRyaevU3H0cEsnBlSM9Hf
DNK0zlWY29IzRQs5L73rZTnpDzOvhdeTcacKU8FJBkvpt5UdFeX6qvELWpaI7Ci1qCcQId/uBzId
4JbocXHgldOXTqJ6rFxecnWi31ztc8E+qr+rb3CA39IlQs7KlCtIl5lNY9mal5etc/eIu8VgISMs
s8E6lR6qudMrCWXt5Xe/knrToGVP44SqdgxVCMDqn9+ySqoW4gQc7q70zckCGmqiLeGFe8OHayTx
Nb1vc5KsWei3S0sDA6Hog2rp7JDacWjERtUU5mMNvUPB7tHO2TqcIi5a2E+CPAn/h8UunsRf8d35
3X4Zq2aIPlvrfLsN6dygcmhtkgPdyTkVQUkK5Un7ORmH/4OB8syvyg+NbQA8+PmkDXva99iylHJM
lHhqbgaX13kjXcFq2nCWQdkYx9W4WpiWEf+2PSIjR6EU2t96l9emnqOzLoiYKD5CcQYmcaQFJgs+
QfnxrFz/3ZeVQt0Gf5vtr99AQX750DvWnKlFDYMorjIlpxjK1V+7Ww+5zVqpJIRqEtfjCYaRQG91
PXRiu25u9FIimTXIz3J/V90PC6U6JGOhD6vcf1b9nfu7qNwkTaBKt9P5yXZ06yRQRU6XGogJxuck
mQ6Bjgz4hTUfXs//1iP7UnU/WswFKMAyi78PgpgFWvjbsSimm4E4G9JTgGKmqchTmkm0oLkPD8ut
U8J5qi0qXZ2vQYaT9NZYcoGQfn3sZp25y1qSwKwOzS2vscD6mamPUX2Nd+XpWsZp+DcX/irVK89T
gCvMabAcyZEYe9Dv6Q+Vj5Kz/jmN9CnzTeMz39oAyfgjlYvplsr3cpnA2dDvQAzOq4RFlM3sGoQs
HiiXkoXZet26Gp5YlXXjdmnMnj9TFXh9virFdv8rp9BQ/pwCw7tQ1VxZwb7pEBxrV0MXP302IXut
O9XitlJP9IUdpKPts5K6BnEelJWOMi00u+WIT4UI7Jx6wH73KAL5fh3vM7xVhJ1QvDm2Ey+a9Xaw
XdOTnao4dr8OveKbso3qs2jKcuMls/RObszyvlPfsJH88K4AbbKaeyQGu2ZAn4cKYCqZoW0jG8XF
6Pr7qEymn/nLiMR5atguXqGXmPSTvyF8+XebjjKFRgw5Htw6QDxDinUvH6X/R9KZbSeqbWH4iRiD
RkBukb6xj9HcMBITEVt6waff36o9TlVO7UpKkWatOf/5N6dKhEpROAh6oLaI4dBNv4TE1IMvBKRK
qCd/wGCJ/Gw6VjyW/BuojgmS28N+xKhOnj1/MDdEiT1ZM4R1MbpHznx2KFsUL1+39SqFE7Sfrsiu
vgRWAAEDB1/Bk2ZnQICIB+IvGT1LfBrFmE2K+6PKCmf4t2S6ulJom0fQnj0qZqGwReCsEMlbbfko
iu4qbURcBOvQFhe0SMe2KuAmuv2CCnhQ7+TZa83sZLbgI7mMGN52jsLs7nxZe/ZdebcXXU9W4lKY
0LF98bQroOgus6NsWFibtHL3EAK751zRqJrNfTeQihmKMu7tFesJPPJrUHIg5vG2nN42DZDOP4d9
b+L2C2NiQ0N7Yj0Jpyso4TezoiyhTW/lKQfLU8wSnINoxcr9HyILjKivCSths00xapiELRN5dv/r
yvpR7EW/zKJmrs7GU5nk33SHNV0C2wLbVmDEbWPXH8ZcEEc1e3dOyFxphWGFwfRLNCn3Uyf2ECi0
+Un9ImSZAdWaR4Dmc0PmvLvjO9RQV7yUezt9kZ+BqcOIgwoR5zyCELfxE2afu0DFYLK1ryarr2r+
xvxBFKAU8FfWbIYWFK5Qx2j6Zn2eNLPt5MGeFLyxeXq7pLbNKszUHOMExuORgAi5ZwF4tHp/wmZh
tu1mIaDgfSZZTgYvkA8J0ZHr4V79dc8+VdnrcAj6T74owQS+HjOvx4ykj7jFsCugXv3oPvJVjyxk
iLLDZPCzZZGK5cfMZv24BpyuPopohP8EhE3GOOY5CC1kewvXNuy+Mjinhn8fHZ0lT3OqdT6JLgeL
JYYikRRwPn/hdjx5XklkTiJhevuG1s15LRvaBx2SsYFrrqi055RSmfTJgKwEBnhscdn3v8Zyfnl7
bziwsJfQIaM1+dYglvA3QLSWX2gRKywAI5F2ajRyx9f3r2fN3vL/C94hr7JzokZT8z1ruJClOfqR
yBe8SkLeGOZk9fq2zKCn1oR5czdiZqnvPReRvo3JBJnwrKVK51tWZgN7Ew0PT7IM2b8YOzRIF79J
32GtYSAPP7Da/rCtMYjLWTYOEDIYWxAT89roi35K08xezRbfnWjC92nXqkSpjue1JXkUk8ypNAUO
NpL7fM3rs9majNKlbmYS56UwT9mr1UxT7XSFOhLSqBZxP61uy7LaVrhRlFgXXInvIXFJOZpNBJpH
5JyKaF/KYYlE9x313Gq7+tIWIJWPLbtFHN6Sx3FcM9zO3Jo+Hwp3cMkxWbjOb2gOuAdR3Qn8jd3A
Cine3nsV8hT1MH0MizJS2dmWO1gOBuLRZqxg8AYoehMJhTMLWtqJJgSOMrX/OdwxyBVo4xkl8M2z
MFtVIzzAE4Y9uafOtMzHzqH0kScaoshD4Zv5/B15SpwUTpB/oXeXgzFuD0i7mbN8QXtNW6cDW8k9
3Aj3uXBILc62c90AmQRABU4OULC2Yi1mcHxF5d5hqQXJOV8/fhFMz2rqt3ggRBo2+10WBOeaNDPQ
2AkRlRiObZ7+xJgV9vAjzTOAJ5gxMBNiqvFcCZqddnaqubVn4YAxdHpik5XZPAOo8+84sM32zU7f
U9GBClG1MDmodgydaQvQycmEMkobaF0Tkc1l+FwvVIkLKFa5C7bOvEmNdBvGadA9ME+/70QSCFww
+AJjJFG26tDq0ICAUb0c4zEf1D9mgO71KdYmNNxshG8LL3fiVgjZYdE/it2StBAunr54EKKGiJ4e
UBcOJ+Rx8/4EfQ0LsFeUihIBRK4YuDrt0Rrmt6QqQkD/cn8/8T2hmkaMJ3nUkFDJDZ6JyxTsRSIj
+vdafHZICQDSTVAa9rdTm7AkCl4wlTFQ/ifqm4vDNVvoh13+CUuBI+hM7m3B7QCqqc3vAuoUkGR+
Kp2HkuhbUoIg/hFfpm0GqAuyT0afgE0SOCoEq6vzKb5pX7owXseHXf3iFXsrUlkCa4+UOg0OzD+b
bIzduK3aHQRyTQcKE1EyS3XFrr2jMz6HfBcmhLxmL9DbWYPsD8PfFBQbAp8N5fz6WDIwQHdD5190
nkNQAoK4hGnGFCUji3MtYHXWAuYwKK9QMZkEU/BwhFghDIsJkJEVD0vrnsCkVjp6lsnacDGfwyHA
1beoBvb/yBNgI9MPCoe8/UMJzilSPeC5G7GBmGljE4zDWPRYvhOFFK+RaEaaMp1lQl80WALA0PuQ
b3R21EGDk1JbK4Dn7PKisqI8fRzkD1ZmsadcCoclhbsWpxlWsumDOA7IZl69ZYWFSLk0fGZb05QB
E7vYN3IUiKOOxoodsH6+CWQFrNnj8+gzCK9t50uNUqIT3TT2MIaqkC+hLL67V8UvuqtLUg7Dep3U
SP6BvuEWhVHFWs5xsisKtzub+7lkysVdSDNDz0FPuM8DtoTwiRNf47x1OPPPOc2Cd1E+oRDQETHp
oDTm113zfRWHJv3AG//StU/9Fx0nc0mEITnjPrjlDsqgRC9pxcCbgJpGwh7NszONAAwau6xTJuJ7
9B+z9LytRHeFUgT4yHnuNDWxyKJ8nRjy7pUF0ZbufZfPqxuIJKk9q33vccs2Ea4Y2ANjX0C5LGrB
CQG1KoCp4sm7so/fXnNiE1Kd+9pEkzEVJkGsswsJ4OwaXuH9qmJEyXFK0x+TeqlaVLdAAp/GA5ml
BX+azhel8QVq3MMdqVV75kOd0PnI7hOZv0aghQlNi/MoP5jtPLlYjxj/kA0q57HmOTyH1pUBoq+O
WJe+BDzpglKJ67FgalgxXEKf7NH7Myw3mP2ZhGXxv0uY4bnABogV0TBf0NciZhnEp55a4jkujx1c
xZJIJAaFqg+4xnAQqJ2LS38Gg3UxrltvJF6Px+LpLtqDUgWYrOnqjHAoSXY4UZRNBo7Fdn31UJDP
zkkronf756oqfZMlTEkw4xMiZZWaVCRxoYC/7bH2pNMVvrCAefmJxxdmUy4CssZVmcsu72DcXJYB
q6SDkb1xRWiSabhUzPB+eU7hGqClY9WKnwggIL8bgfnY8vTjNgGAheEHx89TOaHBY3wELY9XhEF/
QcNP+zEuWVY5D4VO6nT8c3fX1KLJ+e30EOqtdXMgr7zy3vNzvTF615p6WZhMQyunDLOzV6j+vXxe
pXL1+HY9LPILhq+z6W6QSSCaee+ExPEeMyH/fHiuNU8aNymGPO2vYnnWp/GHHaLe01pzrwOHgclu
Mf4RdBeGqutOcs3jQNO448am4D4Z1ZGnmaEtlxhQz/AxUbQ2lLIVnQ1bESOcaf8tj4sMy6b0DHyG
L1+TWKZP5ca5v19TUotwul2fslmwQlZDnvRMhM80+EaJEwq7bhdLmFJD9yncFzIinl1oHb3mtmHm
N9fwPqeeY73oNBLlOAobezIYTHPJsllu6BumIVNX1grKBTgJtBUcORZqaXPbYFq0zb5uIXAHfRTy
JVAIONXn2eqLHQ0K3ePANDeH7QUnr+bOfcmH2lmwJUL1ig3YIdFVPNeYxsp3v7l8XoS8Ci0lIzdt
sbhlUTHZg32YdgoPA1dxsF76jhwFwmctdPvAScyAeUOPGT3kLwKwmYZ56S5LVXJO2XHZ23jqL3ix
sroYgbYB8eW5Aqde3OnVf7cIQfbMmYRRSTlbIKJZfV1Yq1DbMJMVAZrI8OETUru4Mqp/dnKuzV0h
CsXrFQcSEz7aC1lKzuYHfQ2y4vhfRhG+cM8Vv87k3cBM+cJYkA9lwGC77l4ox5g5s0eZGMGBFOr6
j8KSK/YrRq66Qc/t4o9Cth7TW5zeGwxoxS6+Epm32ekdpi+33r5ZtkirJAwN9xPEUTShl5AdzM1P
yhl2hCemVizutbulCLQCXNo+F53sWwHo+YV1FQydxD5c0xoMal3CQ87a+nrZ8DfyF3upBMtU+me1
iZcnD997z/jSsfYWDcTgTP3eqfFTNRcQU77liKtBL867viLVZzH1n676RbR05hLwChvtBsHaYs+6
R6IPmi7zFbjruXS617b8pavg4QCPLPHqmIjMmHaRI2Wd2o9NSQzpgTa2mWyqq2/n47aeRo/Gv4Ii
oDh/4psKeP1ExTbSqcjIk9vpj6WvjfIeiltVYuxWNdCvkU8CUE4evxk2ZvsiW96Hxf2yYtj9kmkF
A3YxJ3t9lXUI5Uab1bC/bt4IM46wwSI5I7hMlfP6RqjmskXkVJYLumhl2LCLVEjm1QNrKwLNEmgS
ue1FtRVsYk/cbzmLmkTdZ27QiVE3dm8IpMRq0p/wQL1nNBYIUYcXXmMNKDG8OWsOVa1Ukn4PHQgE
8lEudIoiWcOw6KBMcGyPDIBxuEs8ynmc3SOL8ldyH22U1pw9E3Lgm7r2/r0fcGcGEHH0f8+zIaAX
gpg5wXsgE9SGmLpmUfd9w7hWsGl6h4ZgjCa+DD0MlPo2A8TjNPIMOEA2pg0aow+frx2Jit81SqKe
QBlsgcEMAXltiQESdJPJTDoCs0P1E55tIqzxTpc9QFbCAmX0WOFI7+v33DNqBOVEPPTMAvzqRGg1
C4jLCgVLLCkk92rsn+t+2TE5gd8x593ld1gphzdkA2iHkG+e2dJov5kKo0hhRJ8/52KnJCsSDwhe
o/p6oUb64Cnxyz0udkak/b43GbwaDVvDe1XMbgpmSVtsPQzYqY8EBRV65QsBAU8eGqbMmEXs3onm
/JPDTbmUhLFq3uub6d2lC+W/HFxnyaiBWE5WP7qhS4hOU3ye+04DodMXZRbdoGJNL5uzmjAHvfAA
yAAp4CCpKqzkOQodaiqqBgXXiYUFWATY6pelY7zcW8kAto9gSd1+q0FUelOMpx64yphxP4HO7dwo
nq8YVf2Yl8UFfUAHp6ByuBaPX+XtdWSeg+2zAU7+qFum6rZtK0eZFGJuQ72lAjLECD+YugU4nlI5
nxp6ABMru/O6x0m0cx9FCZJIP6bq9xlli6psqVAUQMZbAveg0mNLwS77mKWM3NmXYUizl7/gKqvt
t1x8Tl9gZriYMLB74hKIwwYcQmVyzMFt23FeUO9C+n+H52qlFVIwwTIn/56yHAreIterhBvuZTxG
3bioeT91W9RPCB1TQg5aPBAIDHLABOAs5nJ4VVdpNYegB+79dfntdkxYJzngDErrRYl8burhj2Bt
C87/mAz4xx3bS9KqaIm0P5lPh5XflerxSoaS9fkuQZae2EK1mITwMVqgNhOQQGROyXDAgDgp9rqC
WrgrY6gmzFQXoLWXi9in1S+qKXxK6JWO6unFef4tpnCViJstuHoUetpOzdmopcEdy8LBA0DbPKk4
OH1S4QgkwLKz5zJTVsweusbrW7eHR45QK9QGus5Qz6lmzaOMLoKxxfgCVJiuRHuhI6uauNqUTgTs
M1s8Hou2SoVbk7KRPCyn70UIDlpBnf8SMEH6Ztz13tdkiEN4er3W1p5ehTpKZrbcO3s6gzNuTzen
37MD5ybVB/U+BYM0nOOHFE5MJcBnzVgN1iuEwVMyXoahZnpnaquRf93qM7QIVb/DsPhBsd0Ml8Vw
eLO83uUPC89S/De7lzVrwAiKH0G90ZbXHD052/OADe15l3U7Q+i/4raIMRafAINM68EdsJKAz9dC
ps6ucxhVxPHq6JlfSQvzgR812WYEF1r71Wp5NhoNSWzQ/9sXUj9hzETdS5kLPYR4LcozOYWOrNJH
fFB/Jua+3J432W/2W+Ey8C5dHcd8iuazGMCB8qEogTCCIcXHoLrANsbsUX+i1hmgp6AjIqZzQlfD
1Li5bLpJ0q7qD8wr0IHshCShOj3OLvRlpgf0mGOn2UDP0+B+C2To4gNDii5q8Yiqh3gCxdAmDvh5
/WR+zHNJUVY7bzMwmdE9/gprrsHmff7CDB88trt2D1FogieE0MszIUATFjV6TF1cAq4S7Z5oCxXL
w7O6a6oftU66x/KqRJLyO44AjDOQDD4YgfdCvtIsKyvGkrDttkqbVkKW601QM9TkvyTcBNzmJQtO
Kfk9vGS60OsjuSusS3nj0bt3JBg8SyykqCmM8YfqtMkmTv0+B1Mrlk1PZRCJduPSeFyRKx4VZ9NC
LnLhuK/XlWStkadCn7Mxf0iGnMH6xOeKSsEwBUV9YEM+u/8vMiv8/sK07QxDD2nsIyB5R/2mAEUz
ytWAT6IdDB0f5997JszFUZVfAfOfZ00Y5JPgadBPjMWiBa07NfrLQ8XTgoLNIQCcvRefnxvxVyvm
+pvYEsuxZBwk8Chc8wWf6QfHK7zmhoREVOUBVLN43vYY+6PgwjmFI2IDhaJ3Rloxw+flrc+4RXFS
oOCTGpJg/Wu1uSlxdoWgbCZ6u0CnTTZvxygS8njus4gTIyx7L8ydp1j/p12zU+8behV8ecJMjZFj
jJf5W17DWe4NV8VgHVQaYajGh054oDv8E+i8Xy+7+aZGeDShOrvOux1/zh8bWf7iZqRhYR293TwS
jl8npntQ3d7wncmsxppej58t9LGqcGIqGkZMSBrPLJgKmoUL9xh9ecQkxtowCAHneiSQVr8w7xF2
hv3xQYMor5SNKboHvilHOp28hUke05WFhCsj6vYbnUEGipT91UcR+1N7QrVDTtuHslFXk3T0Cbuq
gV8kEEjyEIJxpW+Lz+JnMte2aip+FEwgegMZfFB4TdMyEaU2G0q5Z0FFNnoOcxhX9Z72FPoiMciR
kZ4T+EeYR1iBFHQREx/mkwjCVWY7GEbGaJY2Kj/IJ/zqj8MRg9ANoZORaYQjWqd8N3I4QJ28OV9N
D4wpfW+aCDPNqEZChJQBhEsmAIP/1MIXPhuxlWi/KrbH91jBNvdFzRHLa5xDmM1Cz2SwpK6fgbHm
Lo4t5NVr4BQiH68/HJOHv83FbuJzek6NucgbJZUpYWQvWnAraYmeq4TMaa0t9VAPTQLn8qmnQbgS
SJeQMUgxRT3jRi2UAnRlZ/8XwyuyDQ/6duDH6MMRkXwpG3hUyQPA5bIU6ZxjBMl4VwSPrRFd58Aw
SAnS/FvAx2L+VRJsX/7iTEmq5nsP+3Vbh1NC6wc6Caak0oLQpuUQvvwH83vrh9hLnKBwOO/W12BI
WtyOb1tBRYBf8J7lAZJ+UFxmfz3gtKAu4J13ZTh8xjak2mEpsG1ONGhUI0jFVuaCNlrayBFT8jah
ny0TUK86Aabd0GSC73JU8IrwRSYVmqLUWlwha0D1PnFPECfO/DGC5fDYc0tFBFxzJekPhKsIZM0B
e4KpcF4+h+amTJQl7lLImhiBZgf9QTtmra/9oXXlPpAmOO97DeW5gfwao9i7a62mi2soL+6hEuVh
kbz9PDEWUtTw30BDiyY9L5BoxVIKMpSU8wr78/NcSsVPSh/jwsCDZzascbh0n5QFAcMpf1jdMIcI
J6E5f37c03uap3pqphJqM7/nXcgmCbFHi7NkEhpJHnb7J89ppEdaJKGzdfXourwu6+/hdA8RUW3z
ZbE1oQhun2EnZsH2NTx/j9haLozFPdFWQ3QNWzrl42tfhAPzVYrFZIguu9uuCPWV7jMA5LexOe/y
JE+sj8tJXjR7LX3Et1j5aryWfmP+0jj8G9W6e4vxsZ3TdX4MQRbWsZU+E4nfz6Q/FYzegD2/q4Tz
tW1PvOy/c1eihucH3tGEjiYZZuNePbanBknL6orI1R73t119QhCU5NuCEniXbZjJe+e5ho/Mbois
VPq6J5NFx3RxMdkovrJ6+wVHq6zkjbx44835BMBaj7+vZXfgVJ/J6V5r8yzR8BISx8uuMleXajj9
dw3fK4XzYqbN8WnZjZeH6uLNK3IeBpcd7xHDN1xnibqc/pYBEve1HFaUJZgxrTGUDct4RFQJ/U+a
m3PdLUA6irgItD0De4oxlD5b1l6K2HkdFus2kXCsERYxNTm2YYlBBlOONoQz5+nJxM2myJGG5SQV
Qb708NoWDmWANEkJB4w90Abj3JDCt09lQGuLblyBRFOlT1S1Uf/Tx9RqMh8t87LfaZgd7mkWSmtp
zp2N+ok7lHsUv9WNtB7iIbj/u+eeH9L8iqcak+b0/iets+X1g6lm/2lOvT6GuvEJADcEDCsL5qX5
Vx4p8fOvWA1obcM3Eofn7Poxxb0NcCrlVfj3afHR/rQczvtnCCooZ1SKvBvfnJL+bmehcQD6gucm
ra01Dp/c+T28IWlu/Puz8omuLRrwCIo1KGfX1Jz32BO8KOBtExSYV1gifCZxt3AZ8wYY9oVaOglz
lD8XD3cyJ9+OAOvLW24bTIr3w+xTCbANxjua2cDdy6LXdwZZBgbwPzrQNBrdgh+ol9V8uqL17+kf
dmJjuwueWrF+LKvv+5yW2No82BXNTbNDV8D0HUlMWnARtCCLLA9XtEgPxMcV51qa93H9SQSJfKic
yabbY46hgXZitDp7HZaPHxnG7DLzuCtdw2EEexO53Bg9EOIIADpZdadiXW6HsJpdsYLKZ/nqH/sO
vNI2AL4ql63vxlrysrUNuOO3ie4TrsJHcSKjhI33BrugOLGDzZ+fDWudsNfBmSWbS4d8If/Uvho3
mykhDNWiTzGz3qjxK1B/HsjU5XgSSywyOqEJT++6QXISqqnBRgyoF3G3M0jTFjkQahs2bA558Fga
EQ0RnJjvfI1YYs5o4z6/QU+7batvyFcDSxcgVD7nNVYyAsM9s9dqJ0Ao/tGcPmLE2RUzZDH1gGDK
UJmVnHIJ4D55x28BJ+EUitmsJqhIWfQIhViS+SHzmH3ZupnP0QhyIDSUOsHK1ql2wKAp3WkZOl+X
bRlSiaM2jAA8EfKwW8GCyuxyCxWTF/Qnp2YHIQx3JggIrw8EkZkPr4bXBJ7xmBXPkCSwG13IpBDv
Op4Q1o4n0FeY87TZGMpBZwXI33S0Z6didwl3L9wq+MxQN5CdjPZXzwQPjASAgQUBvzm6vESAgO9j
D9+xO7Ex+gbyffseIDQlWcnWfsaUHh9mQLv9qtmOMx8GGwQwB7Iwk5l8DUnr7fEnTiVd81wAEiIt
jxERI+JllnJITPwTqO62tDAX7KQo2U6ccEaoxTcFwC3kC5wweJJwwHhpxrRMTSYnYVjOViSYsN1O
l+dYfsGLdaFEtUm3UzymJuaR7d3h0kFoxuZcRG6AyEKbmk+qGfwL+t8VSsMieK4lOwWWJHCcAl/8
HDRNPssMEkK3G2qHkDyh+sUUC6csZrM7kD/QAp46mplIGGWd6Opo2wBfwLKwSXKYHqfa3SN4OuOl
BI+OmdzvuEPL2MCRG8XhgkqGXEWAOnQJvJB5pLp4hA3W/KAn771Qn7fJfX4VBFYgUqR6HiifELUg
H2jcfSotnnM+3TdEBbEafJuLR6IdBXtBnXnytyBxvxOS1H7TC1JhvNNaQQvaNYz3Es2TWVpSxEaM
8I2oI0Jk6k99PrMgZpBbARlD2k9mjyW0c/4efdXg/DBEu3AjME1kICaAQpSTPW/BAZ8nonjitIHS
TSJiAKZc2vQBpTVjOolQ1vBfJ1oO9810eSGcnTmxoDM7UCzA9TcCC5Th4t8z6wpKSOcoA+Z7kBp2
dAgACWwcZe9Q/dxhg9RCW9s6RHjjy5G7sGzu1O7capAjBae5P04YINCtAlRDb8Y5xjkvy+1zfp2X
xKaAV2H7zEybmYvPyTJO3e78CxAPSMhENGIiyG3J7Qy5j1GnzrudcB8VEz2eyZHXg1vHszN6+Vxv
XF7OKYnj8jp7j0kPHiv40+NYoK4o8uSQ+0krPqjvV9AoQZTErXfFV477Ak7wFvBNnCQvO7HlAtXj
ZwZLGP5EbMWM+7F1J7egwULwxfPBMvW0HRogzngPlaunm+own4IhYQhjO7p0Zpk1r4ibMy/rm3tA
I4LPKegIQXgMtpN9CJIc5BE2E67hAjB2YPqwG5C3Eb0Zo07hNPbe1USaRcYfQ1U0jxDDvnjgXoIh
s1ehbPAx9DcLiHgNIW6K6f5x4Ll/ErR9/rOMxFi/sWGKG4KtgjM+NY5OvSAFJOc6Z51Udj4pS3tQ
MP8E5p5NAx58y++SYmnAzTodJFZenupkdLrlBxFtUsgmYUA5+mdpUgMpCnHZ7e/JtoM25R7XjoOm
lfvkkQCeATMDEZsL7jHhWuVewIk0O8bUioqd8RsrI3ZEpxup7IJUgiMWvpyTHxSfswwPwA8cWmcF
wa3Ep3nlCv4C6C6WV843uUu4KZoRXtCydwm02bd5oug91AYz/Ld7WWe2wkTdfhjexEOkPB+damtG
MpgkSqHcy/dvhq1gLn9nbnvxy/qr6xnEFLvbwlvDpJszYTN0zGyXNzkQtjW45kmH9uqMic5d+ZEz
KLBLqLT4oto9zgvOhKARoHY/P6hO1wA7zLolxlHYoHBHMoCHP8moatU42bgsZhLxN2kH19m3QFqC
fKtgmnF88d+P3ePuZAustu/b+QvKz9s+ThatW2GGcndgXGCZLBH2i9lLjl2N6Si/uYONDJdmrf/i
T4MzyWfGQAoFDAQ/PBTrkKc15k+aZe/303T/+jndPfERzRFH+hnICEPKhVGFNWgeqACL9Kzayp5x
xEqfchy/7zD/bQ1ONzsLqObsEhFdS6PJQ8fMwcD7m71jT5s1EYDyGKF6xkX+tVsYS4o7K178TGbX
tXLGUY8J04MWYMdewk7LLi0H+vEREq8xbJr+uyerJhVKrWk8nHiCxq98meNT+vrGmJr11ICF4PYN
vdcAW/ynPuoYNTLxM1SoSGPrKUSDs3oDHZfAmJXQkrFR3DsKbIWUavesAIrUOnSBpxnflkVwhpVA
A5bHlRnfkSfDk9JxKgjZ1k+eEeHEyBaHoNCFykY4LoWY85rLeND5hHdB+cC0wRXySEwvIDDDpwQF
JksP043v7umaZ3/yQBzfTLYQr40KXntwLtyK0khVWJ2bWwSMDY8TaBeaCG3x5aCr7Fn39Vtd3seP
XEuLQGeBRKrQW34179Dan7GN+5n+9dNIJ9tlJ7hS+ACwW9Z8QTkuSJ/qzmR/Oot0jBUo0SNfoq0v
szAdmC0BULdBn1DdADwDY+Fri84fwssWWYGKLwjKHee2NS9rKKFKUF6/x+9a35X453f9ugzvUwfb
Cs3797aIEpxCTR+XNWO+DGXUa/fE8Y7Vm4A8oLfo2a2Bz6EgT30mQAynOTwsA4bGb/MlpqmLQUft
OLvnkCyqdXl4Z06H242y7lhfaWZWL/zDL17Pwm9eF9cIAQHG1w7+IzMqIWpgyJLNEBBeqJXOrZ0x
XIGLVmHbzPPRR1iJelYZvqAPCWk6qZnE97UwhRbdR1YlfeGOz83j4b233ZnSpNle13XLl8wXbgXE
sfyO3wz+r5Oo0aL+mkB4zX1uKiQbLMjM1bKUIGK4WDLSISrVN1BBqrVQFpJ6OI4mrkVMqzEfiRCO
gSC/wnflv38KHnsE1vO/x+edDNSnkz29/Lq8qD/S8KvyTQOvSg+j0uxi6wxc4adgl6S4Rb7BNIJm
q5ZmrwEnnx0BhYLdObqecUXzwpECzG+rc1Bdjg+6Qzb27hq37ee5OCA5m1bsbgtTXpeYF9lh5kil
q93tUWKe8vsY0BE+aL56QHDJHRVPMVfqazXVNmeMMPWlorAcnMmL4F+8AgMb7KDxuQzPdDrBVp9R
KxdnICWLtIYPXqOWGZLOSJHciLHvFD/1GVg6vjIXfCUvs1ZHUAqvxDW1xeVzYIE9TH/lA17tacvc
i3EVZFlrfu/Dql8Nj+Be7O799pmtS/xnaKBQ0/OL8lGPDLwjBl935Y3o4TPPwgwC/Ylot+5p+wn9
vYCO9YNtAjRdmsXyhy/1pzm35kWqHnSIHPZ4aLkLE52Ii8G1vqUb1PFZDePm6Zh1XMfgq/o8TzXL
MdcI8dfmnN/rybL9sdajZE80u4zLmJcSP2fOJ8v8w1j2n9yum+bvtmh8DaIwlwibirSN+8AIOfNF
yksHddyhiBmdMn4z6pDshss+r7CmOtSxEdaBigbzpw2KVLxDBiCh+fek8+C5hY2nuyBBwA5twKvG
cMKja5p5MAr5Lv9jgQifxzK4/Rhwk+vgDZ/ZI37Fx1gvKsJu4g5MjdmmIwHLKFEGEydpjnkoIJT7
vgwEQlKL37E2v3wWkg2EgiQD+ghurvjNOBcWSM3tjufae8AbRCDE8sv4BF4imy7++pMlH++NgxEN
G3YziOT4CC+P59QhjDPU1vmfZTkSmbt4sfXuXfj0+4YcG4+ke81GHP4uW3OSPvSvc4slBIyFzjvT
11M7X3yVUCYsuPtQNd3X4JvtkkkzWN3Um2SB1cynLzywMDbWnMJ0pwVms06B/xqZvRQrp9vo5txS
0Ojwu5lTOzQqj54vURw+fAUkidIJ7ij2lTzXb7gWy6aaBuM020xGYagmc3nlIlb6j5ythn3NXbPG
5a6MRwKybHhd8PNGSFx/zyR/HizCPnT7DxuR5LzT/EJiBwX7ml696C8iJbOkjzwP9s3evGdnUK7m
Zb+pIZzpkbwSqz5aur2UvWRpYe0N1+S5lF6UdsvpQjtp0eByVA4X5LVnLvI4fZbQN0rbbmFvzx67
BkoXOxWqL3sgP0NdXb7b14dPSAGTyAbrS4f9/YP/k+sVIR+bSnU+b7BC6tCwE7413czau79Gdwrf
kYBYBDGq8z4dehjopJrk/ud9+7A2jYCefus3DPlU5IqZwXNby6EOKcW+2LYP+reaLS3T6SW8IJd1
ux5vXgcGPKjbKy/4DqZMIlZ6TQ3CnsPxMPyY+e/Ttnz48n5qX3t7qWM0l29fuJbMPgBj7ewoUXbo
E9u3/OVAPz+SMjtCGxDfPmbHwzJf2ksirNzJ0ZrwcHCuH6M9YzJpt6draI0LFj+qL5OCRlK2Gg5z
CGLsdzS/7HIEV1Fbe7NZXdsRYiWbQeCidGfII5pjHw2zrTx4nbYsP+t4gsr8b+pA+fvU4U/Mzp+k
RIgay6IhdXQi0T5fS/KzTnMg3YgpNAXYGe+3bylV6QRwewq5fG75nE/KtLkfkAcseWDgW/kTAN4L
bvoLpZ5dOXwnJ6AJyhjQ6RWhr/uOuv0dRns6ENvKEobc30vG16fuaz4TtCdKkFmGBzxbQM+TePet
D9X0X0seaUn7ekxS0wXApJ7/6mk9EanurtWqda9hR8IVXpI2LRd1Sh0eI6g7bref4d2yelHSM+Dy
yxM3v57mWFzYl587t/ufvgbOelonzdjm2Nz6WvPH01cGuT/gswm1w763fucB0+bUgSPn1kwtw+mh
hNf0lKavfRGuYCvK9u3jkRq8Ch/Hfs9mtYl8C/5uWFKR2tEUT2ozNKaLHqs94PIphfVdcaIWX40V
S7qKfOIxq5TdlqCZ+++yR4wEyYEcni7M++B6caWdbs6uOHPI2rzpQulL+quDrhO5hnd8vFDZHU02
+csXN5+ZuVSiL8fCHhtSGY/sAHmzSSoYOvAfOr8oVxYqO2D7jxwOhT78yKTHnhWTEBW09TAfCIWY
QvrHnYfB/GqQKClvdB6EfgqXdnXJWrmc3r+1OmaHcmE5KqM1m3TXdfEmOprZRv31Gvd6Frd0MBWU
x1xnUVtcUY09GVBMFW/y9Mw3sFJ/uhUH8xHAJbrQ+ZArfCAhkwJX4ldQT8I+sKaHB+3x05MhW3uj
6SpDguRYWk/Oxr9/peDbSfw54vXpoQBVZjofXOBeBlPV9CpUNNZWfnrQMAzpT3n9Pfolv0zYay3t
7c1YqFpcLh7vpEA88B9P57WsKLdF4SeiCkXSLQoi5hxuLLeJoEgU8OnPt/Q/XWXbbESExQozjDGm
GeyNdK2gFY73haIQqXUYyIBkiOlFlhZ40GJiVPm4rfVj6WsDdYTYRweUIHD+og/wrrKzC3gz1Afi
mQBEcCkysfn6+vTd5j19hUavFDwdNPcPVUrJLktFPynFBx0UihtuKOJ9rC964MmlcDu9AhW8drvX
9hEW7vmaQ4WV+vTurJ5ttIEpk9hq0IZjQTYgHxRuapBvTacK0BrqCVOVuUYZqaFYcTVTm36L/Myc
KjFUPpoAhLIexpAqOInWmz3JRj/WsdmVV8bby5gMsu6MfDN5Mps07X1CUa+januG4eKpKmZXvVb0
gdakKdwrOk0+NZuskNo+8IIhC1oElY6jEGhFtW+Xc0nba1Z/2vFnRmz9KQcYRQ/faU2SctMp50+C
NdCIEOs4n2ArM5tUQ5Xiqq1e33gPWQ3sq0Q252gbSCnCiuxeeTgl/h82eOhEtUXFpzU2L/A2VyOw
zGobEp7AiMqCafJn6s5VR6y86NWlg/jWi7JdNjl0cuH0+u6KEvQJVxx4vpOqvccUySupixU8hOfe
exEoJ5/gkkwga+E75NnsOzmve7/wwB2tQJhSVgwbJBgF/F94uQOwyj46DCYyYe3Bh4+oWVwxKVgJ
Bh0mBMjClw+FzJjn1bh17FWJwxXoGk4Y5Vel3puaE+VYmwEeeq19OCIw/+s1RFBBY+8uOkup4yhk
wl7n4OFIh7zHuh6+zuXdZoNsG58xjg2ESRMmLa19UVjVvWjENNGaK/Nql93CRWb2cpbaYhRj7MD9
gB12AQCBIaQ3mGax3ovw3TqrgrqVGJOdBB4/tl3Q+4xIvCwYzXCeqyt2etnpQR9bg2IwNkUxE26w
a25LrKvYPnZmuo8zBnQsOr48baXoFehnucANoCV8hSIYoeUENgYz5J26S6DextQZmwsM8GBOGicH
0q8B53K1zR22iQi792MkM5rwIr09jcQogeRsj6NXSJ7cIAPk9zNpiiOfcPE2tJKHNR6m1rgnUAeq
80cdDDw2vDCwhCkMlkXvOQH2nIM/c5qT0DvE1kPFnrkBXh0AwnT4Coamgz4BbnV5SJb47oBA1R3Y
6KI1AuNp4pfYBUvro021RnDLPaPqxs6zEjWBECk6yDFsSMx6wuW4+/wE5mmA6nS9PMIR+hxgVodt
obIQqheJzLbRO26qTz974h7Fi7YO8sU7eirB7KaTYm4yIxBLIK/UgGlsPTvDqqNCnUCJK16l6Qzq
mRHfHaMBnwbIDw4MIqz6e9iBLRMgCjZqSf3ney2hcEUwNr5+mDYjCqL56uVJTpyJgaMepVN3Rp+E
uF1zAqtFXIuMZDXRkiGN/e5QM5x7cD8YXF6b9GIxu5LpqpeRC5n03ZowW8vL19MN94IvTciKQGC6
MbzEyQ/P599H/itPivPgKcTyDHWs1tFDUoAOwSAEmizbz3RGdP1Z4DU+PAT1OgCzsH5CstIUN8kR
NpzCE2X8v//CqTLsnJ4LlXSBOb3fx0kOoUc9Bxo1h9vxBSSSFno6lKj7ew1svx2zsAkR3zjEDcRU
/MR4SCxWuYJI+aLaBstM3lEHiUrjVcdNp354aclcKQE5SlgpaH4uIvVQv+17xy0ktwAQN8ukC/CZ
Oy6AjH3/cvzQJuwvw5G0YCxToeVlDlvA9m+VSsfpzNJsmJzN4wCuaZ17OQYodRK055D0f1vMEp4y
KMmyIMvwLYDzHKgrtepL2uZhgGbEpg31TQTeqrg+zAjwDtFhlt4EZ6cfF9QDcliQdGjbgGExmnAE
IWCFQwOhRmIXKMSs4kkZjeKnm42bVUUeDEfOOPlQGjWLmmyrUoMsKIpOvbYg/zl3RrmaYkr9lSOF
MkC1Dsi9CJ23vQo0w4ALR8XVC7Wj78hVgWKtRMqF7B5FNOQ+2RpUYEHqqjhero5YcU/axhcUSZHK
BKpHaL8YJOALsz92kGNq7qsO9fiI7DHVJWNwQfCIWspNRhcAKQLolyuChgWZicaVm0HTD7EzGHXY
fNe239dnwzbanDVRo3Z/A7CUStXhXOq5fp+SoARUB9IfojUuUJ0+ommIMqCsACQGGGFrYIzhDInp
YIxESeTd7933H/nerZ4Pg0O8jGwyW/UKLjKUx1gdlRBaWaG7UAApbvNqe9TAy9XdvWJqp0YFw27b
uoAIk0HyUdKZjCRRLnp6RCiMdD04JNTcXRWHMtkSftb1UeJ7ZWoj9NuGS4tQOyBQ6POYUogN2a/G
OU6VTQ3AFCYK3UQViELIa3QcWDAUriWkroSz5k8LHJlsd8f1SXjT928kCMBWGRG19DwjmcHNRlrh
TSIK9KG+ewbdJ5FzuPvkMPPTR54RG5PUcxiuGZlpV5rCZkLvcYRZ2RZaNwSZiK8r8SioNtKM6p8m
OIvKi8O+AmpLtpC8TswufvPYnD1gTX0IwBiW0vSDo0P51TO1kZl/NqAZidKk17atopFCrWH6xQSI
mnLJagckwbHtHidH5ILG5XL9UkfvhfaHZhNFzUkxTHgG0QIxhEmKmgBx8moEiYe6rajVU4rBTZja
Wn/5cf+uxgjd676nVONc93SSONSNervgMCFXAsZpzQQuT7ZQXQVBE1PHzrBrFreWndTdN/x0yq0N
UHqviJQyiBQC8N37y1UwZe8uOvcPH7ycWwp2ybc4AUVmEf6HSfiWhwXlh2SHy3tDFgB4gOjuBTIz
oH4wgrSaedEWlJpo4kH5l37Eb0r7Csl4CmheWSyVsldBapzUm0fQVdApjPuIZvYw0MgqpKtqSxVr
dKo7VNspdu0xst1ghUxXJvH1AJP+tBUwDeU4dBKH4rATZFc2iMA80WkqBtkKMZbXRGvItJoYs5pn
eOYO4AesdhY6ihlsHqvjHHDImfyJNtZX+oomQK0yg/ycDcBYwYmaQH/ACB2kY9+JqfwxoX/zZN6r
dFGsTH5gEa/IWjO9nwS8lUg0j55uhmP91RdoNtRnCUQxIZK8nRvkxh6qmet8rQ7zeUbdtEW9TMhZ
LIhzjNosHJFbDIpVsn/s4z1HzsuFtK2X7TVAsWE5SWavxdN9zwLr6TVrBOauvK/blNkZGaT3VsaG
cDlR3c/Kp8YQYkFcO/bMIdnXy2JF3neXscBNjpvmkKM9RLyYA4BAB71wX6yIUDcb48aFq6MPJEz0
ExZHqFY71isakygsVhiVPSIH6p8HZiM95fP0ABBlXg9fh3JdzDhlcqGBUGpuEfVeZStUMRydXwCP
QMAcsZD4Uq+q05uZVVRYL2YtZGxUIB/3RQpqGiYD1MRgkQ0EDsc/y6TuesWqsylW8umxP4qri1pu
W7PySTFTR5Fs39OhCagBnTDVAXAdLXhjLuVSjJtx/SrcguZ5X2hEdFNO+QltJLjRK5xFZjmsIZln
jYHFU2OK2GOOoeMhfga5sIu0NalovEZlKV4W5MNs9Q/D9km+BI3GPyx2/jdmz5ExpFoDAwr0OEOM
coes7/dzOsuobsvkU1xfy4qCFRMDrueN2qKo+ROF8rEjQC9iSmAtdEkQDTOvWYZAaSY+1sZcw6vk
UpFb8OpNZ9dqrM/NXxDZOVUjqe8PG8qMN8vjMGTrvn/Ogks5emwEvkUGp/XpH0fqOLOJ+2KwEgko
EKHotrbVq3v3kGJZGBdtj0yqvi3BvLeFz4H0o7DIfStPEcixH2fUW5pDRDUdIWdFV2GdIjMuQ1JH
hhBkHvmkVg7Ak5QN/fxtkn7MN5GrbI2XgwgDZycdlV79aTnG04SBDjv9wR94T38vr7mWh7bg+onJ
+kaehPQ0ogYJCXG8CTKEnS7wLJIC4EvqS+r5e0HUgeDL8SymBZI8H+vAqkli+UO6LR/kmpCXIHXD
KgRqIGDNZzVHd4DIIMYpAB7WBGQNTEsD60vWlaLlVS9iKhGAYxerAvFPZs0SSgzpALKQ1BoFMFrD
yEGsvIv+AHt4/9wRCunBS+c9f6BxNDNMG/YXEyhf/wQjksrgdJ9PG0LM8zPm66RqqUUN/wwKJpI8
wVa6KLNmoQKBjEdvYLDwJdCYCvraUhq3FoDHiMD4m87AWB1X6uQJe1eoG2pC4A9tjxB4CCzSMxAJ
XxrjDzDLAN6DFUQUE73UtsXdk/IG4UDGmjZgjczAhHzZfWQqhSbwGcGYOcg227ezidYeAVbUwQIF
VhttNqu+kUclBpnRU1MK4lnvG6EZjklORe5Eq/vltZoUm4S45kLb5TMztVQWW377ZDbwVCztTDCX
CGheoofaI0rmfwb52Vz72+PIGCnjOz8EVfWW7/yTMm/O7TO+XspUc67OyU15UA0I5646+/K42RHq
rXL7hZGJZCWhKghbVn23yGEszHW6y3fJLSIRySIOqpJLDjB9ki4RREqfVGccHxkqJfcD91e1iL4/
bo9balodXFFg94d8x3/BSJ0cB4rI/1GPG6qvYBOC0rMz9+gSguT7UZvGSYFNqmN84RWIODIR8uwz
+cyVg3EnDEzVl/FxpE90AJi+m1OLAsLmlnJQ6JVdIJyC3klxI+ngdGVBT4XMpakCeps2guvGeoRH
kFMkGgQM2BngDBlFSwRfE+5PerTfRR82XEki9rvyQsPP/S7qegY1JsouYqvHFBftAZfTpjpPCyCV
v0ASD1oLsB2+mR9tqlTyA3cYNwT0gPdCMEPLivgpiu3YiLh+SFERW8dQxVnB6oWjwbjfsK4wvb4W
IXqwHU+srjxaYF0SsiUiPwdhh7JGgMr4E/00xhwMQIAJnJd7IswL27pCOq5aMqSMdQG4G0aZFy0e
F4Pc+Om50Q6oAnJJWm1nOx/IEdNiSKlGeOwDLp/UGssQhExqdKFhiZmT7IJN+RoC60IQEQUJBnlI
ZyeMjNz3o8vIb9OVV9zNBxxK6GmI2FLbiOgkWfSiC0AcM8bI0DQRpTggUGiUU5HEC+NSLp0jKplU
gyCOTqOO8yF1Sop5xwW0AFPfMWeookIoYXk/gIEhYwDqKjg1m8+A+qG4XmRb8z7L6cfSTk+StGuJ
4jVg55IViDmRY8aVOD8noqVvUJ0ZxMB00BPCc2Bu3eEnQDSPR/kG7Ja0DG7JGQqgG+5eB/mKlTCL
TqI9sGgB0rQhveg7ntH7QpVWiJqX3LSPG2TdWqPmkFExM5sJTDhQAHkDmq7LbFpRCoQgG3UxT3iD
+LN0fJ4NAPRVMOFZ0qiiFAFOCZiKW3A6pg7JyXHHjg6fv3SNEDqgjlUDull0Fe4GEBwG16yzxiTJ
9p2TCn8RnAYorTfBVu9FfyLij2bCAxI0eCOnoGr9U6g3E2d8oBxOyKuFHQViRPTxxBSk52T3WbLF
fItQLxxfOkhwM9al1+DjRKQNCW0OwpmO/sPLe0U9lhlzmMw+rLQ0PEY+MwaKEB8L94ZVRSgsyC75
//zUuXHNtC3XT4vQCTHxiBWwDaSLO2IhweszCHmDRmWIIhyN9MmZghT5qRhVm0O5kW+PFSW4dxh+
mHkkzaWzf0ExD3aGT/kRA4Rsdb27kF2mjKz81trxY/6Fp008h6dMF0cqp41CNJWU0Jr+1pYoDXAh
3yITmPHcHuorjVAvo9kY1MDxCIcAAmllLn6m0GK/8UkISOqL6EOsn8UYZR4GPaxQWDjEGfCcP2dM
MS7tPqjxxPxNxkKPD0+9U9LL+D0IqxwB1QLjQbMKg9wEqOvKDJSWRco9rXq8UHoRqvBfDArXAeaM
WYqxhZIGjHMSOtTIhN/NbMrQRWgAxpuoTg9TG7GB3xMVQ5ym5b5ZVFigza+jB1aT+xMUr/sN3Yz4
zPTLQ+cAPM4Xui6BYGdzMJ1DZnXuOJJiv+92BhtZh0PaRdvFx48gxgUmndQC4Wqlh6sFMJc+w2UU
QN0b0b24GOgJnBnPhTpAOEY7pt0oWkImL5GLYM41hSnAHFGwQFDboQ8EHMEV1BcymLhEW63Oy+bE
bosQ7NGF74FvFyPDo+/1kmAR0KoJFKYP5Skq6ouuMic3wDSjpIQazvEUFDdKxBPQJsiSExqB29W0
B+16gRx1aNyeKnXKIEYR+DXGL1hFdtqGywm17plPUL9UYeQ8h3U8Fejcz0BpnPA+1ClLI4/bKrTS
PuE4ILeEtABwCoJ0hQ2XzB7NsoF2q4w2RBAabfgEZ7+4fw6dlAJ7U6ZQgfKTx50+8SZEea+oKrSS
Oxn/tZ+7iGZSJsUo0HUBhrl54xkJhxbdzCFzg2oNWud0k98wNuhjmPL8trarnxQqg68QWKp4kixo
UxXKDTKS4SA21zk6S0718ODAKwiPxNGhI9CMcbhGFGgKzZy5v/Oaobb3zl0M8pFMTZO5FpPVsttP
JDE9zmmK0jodOOSALmH1Up+i1TgK+E+jS17nhopBOBCYRGROThnIwApoIddBeRX0qypQdK8NYyt9
LM2jl6BGVQenekb5Z1HxURS6U/fUK2kfu7CpQtRIx0RTdKWXeypCqojuhi5BSCODnjXVUf5PuhTZ
mWZyC40ZOFPHwEWpQJSVoRx5m2LZPeQgfFMATw3PiQBSE/J6ODVgQvQhAFgCaQY1TFEcAdaCs75h
1uX2cSkh5vuzIndxp5GhyN05xfaS/bw8SdGaiPBrOG9HW8nqtTdEpDhtTEw+IQrOkLXHcuRRH4Ec
PH4HIjQ5kPvVY8BK1WWuIBznIyiRtUd3afsxBm15wNQHPpuDo3K0o+MD/NwcWGqM/pMYbOQ2EOCg
4aPXLSF6mNzaKKluBEfYqZgfWXeBCIEZS+cNaNhesbzbBMc6EUq7Wgwk9gR6d5nRhbDjiXXzqMDQ
hiMsMxDdwIyQzR1BySTAVud2Ra3r5VQvGfnLuOV3p2IlPyAT+05AOz5mmxW2rYpyXtvLEoAHDusW
/UgGQyB5meFeKlKQkEGR8aWSHKJCaBhnPUB6c9MgjCbu2tawnqhuBHlaTCeYFthmUMy1gwhkRo5Q
luriKPZ0gClCHXTDc6InvR3elN3nzOQqm1scGOZlPxez4ZR4JUM/umnjWu9Ds2NKeSszXR3hDLqB
M2ytsDEWj4GD9UBt1EGwpdlWb9AHiNsSv/GnzMvGIQ9RK6BAOSx3rqzf2DnkUkh7lCBuLYfMkRha
yN6iDJGcVfh6mCB0QlQpjDFj7hgMdMk5HpgxcN5BDT8RW+rYINJrbD3WFgUMxgBfSSqZyI8Q3lcM
9GMz/eQ71OXRX0OgpK630KZp1UgeML4Z2tgaj5oKC0CKyRrRFBRC0d36fF/44LMOPEI0lDY8O+wS
6M40wQ4zF6tM8LmZUZHfBMPCx80s2VE3i8kcu5BOg33K3I+TU/RraIZAjIFWwBOoId3AmmwaUSaN
eyAuhrR+Kq9e0B5ipD1tVM39Tu+5jcIu5Xr4EK0QBD2gm1FA/FU6lezlqGxRsgDlA9Ya0L481Dn5
AiZRQNwNZMcJKQ8BZxzQjcAfHvtA2AkI4ZMytwLw1Htm7ilwJ1lJXrcy9jAlUSqgKMGMnEQHJXFE
kGvCZSM165NLal/rpPdB/4ryoeSBUGsD/MmSK0OlQJENNBnIT7BqJPwzjFnwjP6ukHp3uf9Jem84
NPUgA8IOZwhzWLNxR5DvManf2i1lW3t6Gh1dEgKkQug7nmokrQhPwMFmyh3p7BoI75iaX8yMIgZz
B4RYuP6fbdod8uHTlrVT4Y2gxPp0c0gkkY2pukDlFkCiVRpkCiE9/6F1g3Smfs49IS9ZDAjchL32
nlpQjFR0PKQp8P4WMBIiPDs0GABcKgAy5Q3pp3ICKvOTD5BpjWJbyRgsDRDR2ROwsDCIqQTTlxa6
DX/Lzt3WtD5jnX7njPJEyFOY9eIeqgmpL/ux0W/mhDhNyamIGVOZ5CKMWZsBTu12eQAJHGmgAZcP
8LEjjwVvEv0R0wIbr/8duXiWAbSjDrBGklXycQjVUzkGgdEXmL4H9Qisd95DuAdrQ+qh29ciV5y7
9AFGdknN2Hm5bsqegjbXAEESl/j/rdkcP6ypNppMYFaA4ZH6zg+YxdmfvGqhuDenQBf53LMGePq4
NZzysgdvbcVegOPp6Sdi6SwGyORqPUoWui2gJKr32iletiwfNspJGeVHNVs76VKPFstPOk0X1Ri5
fYCsDQ/jOCg1i1TeOMzJy4vQJRWM6rzb+nMYPYAF8AER6ER4llB+c2NVOX6jBkHudBoy7KP0MwWo
76+Y1DKGl/2cH/FFH072Fcqm3Xh2FOTDO0FZBHV/qEBnCp8TEOmQFsGmV85HqhTyzKESmEuWgIIC
LhggkBpiCt4LXQpKg2O1oJyAzcCLZKSNMcYWU8TvxTb2o7DQSA30EEDmC/z179X29Ck+JPKMjcUL
144Jg0QU71icvGNgMh/CKDngc2LmYbZigb5ApHxdBkY9IRNe7GE/YxfeAsI6fWUAcbgSu38fYjm+
bPmAqcMLiQcYzAxHfqX61tRlOOAREvZHBCPoA70N/pi1EZkgVMQvsY1xyQYTGFfHBk6LsIQ5XSWI
YkzuP50ENnhx4uOVC2Y2xiFgKPHiseBzYNrz7ifCRWCb/fRs9qB682sxdr6dIeUzQYrhehC+YnbC
KEk9ElffxqNB2eCFscvEym+gU0Xv58W5WOVZahueNcFshLix417WYcODYAhycvwZfkuspbcWDLMV
a32B8GF54/oOnRtnoCOhK082DsrK90xs8Gx4Zrxz99wXP84Gz4IXGzQxdjNPB1+AJ0JL8MoFE4TG
TirxAmpK5SbOAbBbmALfS+Ba2GAJIf7F1XO/3NuvGdh4ngC5jnFtQMjRgUZ+vxkSy3pPBFPz2zQ8
DW4Kx+6/a0P/qVyTqVrmJ9Y0Qg1YpbQgBbstCCDjhpniG/4CREfYC2MTeQyeFpfPTahnWpmR8LRE
lQxq4FjFmWWKDgiPRHRFegB//xqgZhX7NsmQJ8BnXC4vui8NTzIFJR8+Rh55A+0E5FhozemMYWqR
fqlpqZXee/7BnbcLzCUyMkheo3IkciwY1+g0sYHFACukNJz0W5mYglcke+Shun6kFn9wIt45jg2x
TYwXfii0DroulZqBMjN/EzDfvtdFaiXwwgBKf3+Bo9nmndNzLlI7ICXZI28rV/67U31gS7NQr5cf
zsRcR1aIIhMoGdiym3l133BlPEJBwscgn1B/ZW56gP9gUFitPbZV5X7GARHy0EY0YENEKZ4RKDje
jhsT4KtCEQHEqK7NBH7Sjk4nz5miPrOX0OYjcADTDt2HDU8jsymzTatUQFDH4So6VUhgWuYoy6dk
ooKlumGSNTeB0mvBBoHJIAPFuFH9eCYE49qT4m2TekMPdRD0pFGA/IpxQ5uDApLAnXlet3AkYkN2
0+/YTzi/6BIEPHZAPg56slEwwLjPPSQwyVr6lCRFmuQx7qR9MnX1lRLxBMNW5j5E53wbQvekOlnW
p806E8oZfWbhndqT3XrvIx9AwgwJJ0p2kV24RqB5vHzKWfwOB0MISrFT9+bgPQ6WfL+1J80qycP4
7aJKUKEzCMaSOqiIdSICbcxL21xSKWDCxPI6GSAcBtIO16CDcsISa6qvwfCEMccqi8t8MFf4uYOA
QPIQE9sfYO9L0ydMsLdg7jHda0dhOSr6gEqfzMbAFeHh4Wm0qXhEe+BkhTNscXT4o8iFXdpN0jli
wAQBGYME+jXUYgUyAsUjAks4cXk4oDwfqSrDWjVdgNo4HHW3g0bxKepDWTh2+691BncOqiOgCsWN
xqDDtk84ygD/BwWdyyooIEvAvxtBbPGXzZvYPVNxYp+Ooyjs249oXm8UgsAgF1Y1hDTnffoQC0fl
y6q9xF5hLIFdbs/ATUrjswXWmcuGgiM7jKF9Ooneg8DvB+MCbf8OWFk7/NPJpHM4CU0TXAclJ8Vq
S3ja4MnfRYEYYqxPivHCJmjfeyR0mDcrpxaQxb4P63H/5tTZVF7XUbfsF0sQi0hewiOledDw2KC6
lIH/XwXUtDXhJHTlmsStJ8oAjrJpcCVhb1ifbbZUVaCB2j5tO3nZiyLS3pgIBPfDaVr2tLB/HLw1
jzQPGFPQgt+yJgHlwPkyFul98KY40DVepn3MTxQWqenzQAGfZR15KKHY8AECy3yBIJliPRJHiWw/
6rddA9OCzBAla/MuEsZ/KJN4oLiHfmQ/qjlVM48nwiIZNe3hbSEPA7akRrKOfC2sPXC0IBMgWFBG
5eNT1tQBopW2hiWl5hOgJxONBG64kpSBikSq1oUGgdCqonuv95SWiBh+raGQyeImkh57eNfEDztv
tEeecwF8RINrS+liQq0vV1bH1FaVwFT3Q8837WexfQ0zIDRh/xP15Y7bKqdU+66rVc2D7hB1cBSA
zLCaqddHbqr3Yaoc5m9Xb61b0TxU+ygXtd7OG942Rdwfk1gfR/WYKihuLg0rqDXh7J4vKYRhvSkU
Li1aj3lO4nYOYV9mDexm6pQbAt15D4dkYAnlLRDAd1p/xntAvvYxNWkcQPh3OzyyQBDlkLrN8jWD
yZdcO9t4/qgod9W9R6JAtY/Swz4H8H+Pph90nanxZRAyNZ1AIo8/oPz7I5oExTB+LR7a7FENMm1W
IY/uFj0GaeK8nztfWeOfmOSNWU6G6UnMsOnc8DAiUhLIS3g+pU/Ae4RtGx14C6lxWABsswCASV0d
viOu/X0p5UuJ+s7Uch4EE2WHOm3L6OfvNY4fnp6+RG+GCPmbetpTo940g0ohhyOgEPcuqdMNPiqd
8rVthLcHtr0YXjbEF/0aX1FViKuCSGSKqecItAMnokQKKyixHwKNqai8WqFxNqN31N2KTvOeNG1w
oJYUrZKs/6q75C0gL2/gaN3w+zjTgH+EXAggIQbFe3kz0VgATD4otiRQmgMYjpoSO406KZ5z+Vpt
iMMacyFuFqIY8cF5vYvio7olL97tjZLM62qLjk+9K2qnfRwJXTA0VypPg9/KWP97GU4MqfY9fIIR
8zfBn1mrJ0UeGrE5e1YjmeycHtsSIwuNrQ6i4J2Zlu5fH2Mcd1t7wG7vCh3dGKrjKtKIdj6oU+g0
rHrI1+giW/FGmpq8McpPwILvosx63JlgBp2QNIByoCU2y0AMPZ3LoGZ2PWIhuUgrgaNBQqOgqibL
MdIHeWLT9wFGmSvl8oArdWmp3bvi3ltd7b0RpscfFtxHsh7j5q9NjA1d6PfgDuizZesoyS8+ylY2
HPBeoKHLWATS+Dy7e6Y0QGj1aPbeb7tNakWZSsB8wj51C+gFQOb393L21Odpq6vCHkLp4tMDdoKk
FCpOBl4pfK5uFDgA2pTQZuOh0qXn6ixRZ2FnQsnuEpn/1vAuDfNjj/vSMSfbw7jt0Pcl9EFSO0iA
yszTF1q4VEmU9g+EqIcVSE5ZmJyY6CqB39sNZB8r0Ih8OWz9moiJuDxO2LgZSaauf01IFWGHDlpd
2ZrPwYbYL/SQX9102RHVGObx0wrdSTj0SfAfBwYpyBg78t5rsUQ7zfAZOO3E9j0dflozAh8FLIdB
y/jsUIK4Qy6O8ibDCHJRSRVLTxVz+pgieR3ZenjtLRnkNdiZuh8/elI/w5ZnorILAkF9xGMog7Wr
QNhhvG/gFA9fpC5yvEjScFDMSgfc9wL03xBiy733Pks6k6ddvVyCmdNm6NvLYMfJg7NyNf7eB3lF
sdr3AujcrFo2S2P7WctWMm/xIYYk6IaUnD62CsSC73Z9Defvq7aND+9xsu6RM0MtuYbODOkXy2Kg
g1xYK+tyms0pyRrs7ufjX7Ws+4hwSL16DIcCtYsWpNNDgAhX+1Rs3ht5QlZpj7mpEhHH4ttizvI/
jxfTlHd2l8CgiPN/d4o9YR8Llg0JmxA0UmU1zFM0QS2O/O1hJxvigC8oiY/EYd89bCRtsnv3aTZ+
mg4fcRjgL+L6bPAnGyEpTKBMLPFY1d8zsIdhFDnFGqffIdUcH34fcAQ/z7XKW98zWgtskD5aol1K
l+/yC+j4DiCN78u8KoIfrV/LyweVe8L2WCXITPBo8dWIQIK+B+hCln7VtK2J3Hss7vvi9MG+EfqX
6PQwhewfh3QGMZqQT8CBz6mC9E90wQgKcZyY3nmo8H2vz979DHD+oQxdqekTseibm88BxKh+1U/8
ZHmha3F1OAnwtLmMO9HVr2vwa3Zaj6ajrWhnXixV1ZJePqB9+Eig9JaRk/WNv+OfupYFNt5Op9gh
83LJmrN+TApbWx5dhPfn1bTBRgfTYgn+uRQvzUNxuu/wJID7uZHzWrLAGfX290v8AN6GSLIw64FV
YcoEvfLd+MCHBWrDBA499Rqd0z1/mtfnmVun2Zoll8uL6+O7ReLwziu7hmRzk0NGrp5Z8HsCbjzd
0xg8klN6yVePBafglYKZxo9ba2REd8qBofHrX99L4eefZ+XEYTyPD/TKaXT53J0ntYAGIdWbHBry
8XW7yks8Nqckfu5/YqaTLWx++jHXxgb920CCjGrhjzGrFVDDG4mlAXpSw9KlDTjEX+sdwj3VlVTD
CxsJdlUR6VasdWXich+YjInK+n1EdQMqgGFrkAwz7I0m9WRtoL/6DUCUTys96V0k83rkzIkwNkeA
jbRsqyuR+tBHzXvzxD+AGfJkaPR4EjO5Jw/RrmG9mScHY1LqDg4jl48zyujzrwBivjfCLbDB7eAu
NktGgDnDieTC/90n9/E76DdI6FMczYv97OFrDLXf4+GSfo3y+/TRdjrb1rgz4iuMV9qfI5k+2Q6W
d6wl+qXYR8PF19+ngSmeNF2Ez37d8zeOufbfaOZPTs6n/BZjleulh/HO13/vHManvx/i7P+dZ0gx
6WE5w9v/Xv3vIN5/32ncaIoEBX9wOB2VSxDbeM3pfYQmwDg8FGv2l8ycJCGJFCIC5OQzEGH1RmhD
sHJvtFW4jNbqXPKwN0aEMybIdgPn9g9i8l0aR+st5CKyQ3wQD4phfAjOwY6+e9BPzYqloYUpZicT
HSDfLbGqUbwAFINaE/5F70kCYGdQaQDFnj/jbjWu1OOp+LRCf+6vqz8eIp60sU3WwmtlLOH3XItF
djVXrP0RQRH0KAhBXEGZ0n95eLz/njyTg3j4/39Iv2dZwAf5Dl9aglH7G758RLtzml8jfa4c8nu4
zKmMqd/A4FnwZ3sbHpqsv0w7pzQiYew9l6F7p9jkphgrrxOXqA2VNbMVc2V81Q7y/AVzg7QXvkj3
3iWPOr2wOhDhR5aKac2pZ3RfDADeuQeeMFfM1fwu4dd9UJRc8jcPGTFB+gkdiefKFNMsO6Poj6+x
HBF7kg/8T/P92oIDf+dhgxvjxYbI7nxDN1zPe80bXZBGYx8/m+H8/vEXLRE5zyU/0AY5dhBzGWoj
pSW7zynn4EcwiX8jjqbmGtnJ13jnyliVaLI2HQrHDSQUUbMpGGq+wVMtBUKGQMoWHLb7JlbjtBHN
oHnS1Z3yBQTHCFKlughu/pqEDTLOBOuoEkCkLoTEBqtJJ5f1X4P9juQJtQ+pXc25tuRK4A/BYyTz
7dfygeCV38emMxafGUqivbBfOIQRp9JK3X2Io4socT14TdAxICuoL9+7wO3YiLc5ongXAkwrwifm
Mjgpq2ABbAZ0oLpTl9paovI2sUckvHf5iYg/8TSCeAQidBHHJDZBSJLQWvv2VnpkM6gz0QtOMlUu
kpGGyExKPS15E8+eE2OM2RtfO6LoOGdAyx7HYvjH+XgR3dCHxoHAHa4JCACik0piRfYR7AAklPmT
yB3+QA/Z2gFInF+Aj1/G2OaaBB6E3NuU3UAlXnC12+KyqGgEep/1CPQGnj8RRaHO818YlSsnDB/y
YAhYCsBGxyNIvSdJCgYaYTpguzil3zA0jc8rSFEaFY+D2DMbH+LQgOe/TxDfm85IV8FuZ5udimLN
pUQc/evwv87LEb8XEy0bTOXsT4rpv+3fBu/s52Er+6PNQWzxBfH6dXpE9v116SKx+Z0Efu90ef+K
+CbFeybKXp9dzAFRTiUEoGA9BKz+Qaq8yy66MN0nZEAwyuix3/MznH4bvz7OGOS3OMzsqXsWSb5T
/h0n/PcbAL8NvvFvg+/x0yyk4/uyFfbZzxh/HBgMv29wRjY4hPcb0xvfjTkYKPp3wouWRD61LfG4
cJyUSJpT3D050IIcx7Uxw3E94ge+gVLOwefN9/Arl8egZyHhJziCcEmw5Mr5CnHQUPzPi3P8TsBB
HMp0wDv7eWdG+LUHI/y3n+HN8eYe7+W7lmB2Z/2knxCyEr/AKdjg9fs+P44FxRwEqYLThZDyvns4
CxusFoqdOqw8HIebdI2vv5Xq933X92p9+LEbAo5lfpamFAPvzs3ezVuGrE/KXhkoKNzGQzUdqD2K
8v4l6/AAXo4Xbcs7D5IXlyWWjRcqZeJXeV9y77QWW1wmn/HONsdxNNusKfzJO8fwJ+/cMnu4Ce5G
7Oemv1/5HfA7Ce3BR7+z/TsJO8Ht/e71d1e/PzkVGxz2uyC+yJk57e+LfCrcmW+b8UN8yq+zIX0n
a/78XQlf+V0Pf/Li6793WpNtzi9WuO/O32l/18z77/iisnkOHMAeDmYnF8M7HS3r+x67+Ji/uRR+
hnce1M9Q4Dss+P/j6cyWk9WaMHxFVDEoyqkgoyBqjJ85oWI04AQoKsGr/5/Wv3bt7HwGYbGGXt29
enibu+nKu6PcSSvv5/mWP3lcvn21wM2iXrx+0xSfpd9EUW1YCDTu1+nt97LgAX7Ij0IN5sXcR1v8
5k9k/3tYnPkOM0KBuHVae+8hvbshboVXx/jz3RP+5FH6TH/e76WZ/3pCEzTPdRopxqeZNhzzBz90
lLb4eY+N5t49XqDvcOn9EJdoQJ5+vYRX4XjgWz4g1Ti/vrvDw7ycR97j4QYefA6l/3zgZn4XjEdm
79UQzdF5Zo/hcuV9kd88SUPvD/918/2B1t+38UqaQwPjTj4syi+u0OBh1vnnxft972bpKz88xQ29
SPe5ib9VdDdStMm2fi0bn/mRFl8/9IDrnV/H/12iAbqwyDZ8R8Pv2eWZakFT72l4v5Vr91dXuJEf
LvKcvBHGxlMZOsRElEhu+u/3ezTvEcBCeOzJCes1vRYhORAjjAOI3NcVVQ5ZcuE18u71Lt7CXe3r
Ln7zKC/lovT09Sf3c/G/33vC+V6NcZEDHNffz9I26/n+3AFM9rpOC+9R6JvKMTxCKT7WzzHJpxS6
eeQwPeoweuf683GlpEWGG10iV3Bo7FWHn+sxw6zqEvOdU6uw594vMfHmvZGyxEjf4uZ3OL2fCZKx
0ZTRI0mj+YDpMf80/e4kLrTnawnpz7u3/3UbiuciPWTOmLmhDvK4LA7zx7OioL/XgyHxBcNgzjH7
vWeeizTHb+7hJ9PHfOar3BjzPmYbQ4F2IoPutRYvQqEF3k3TBEbIMzzP17pELo2YPGiBBeE3V3qv
D+/W36+hufci8CzTLL9Ra9k/N1LcuIWX8ptb3gvNnzzB2Rj9kia5yLf88IGfy3XMS/jA/bzzQPU7
/B9yjYeYQKwZdJPn/t/Ga1m5d5H/vBvj+h7BmMsN9+m787aosuhnRPtLlpoMgyvWjhfwpjsmSvnX
2uHR5KuTJbNNN60dT7BK1o7H+OGvd9/oPEPkjvuWF/Bou6Vf3EGDr48cv94d7WOG4VYsAJ86RzMm
r93SzF3u5638vJu2drRCW4Mdl+hhI3dZO2tHS+DXtdII72u3dIc7+N1Kr/mK519j4S9ueHeDzwyF
b/jwGth7/P/vVaI7XKf9V1f4nr/oNQT6943d5rO/rNZnDjd4Z9CIC6+P6ZuCtUTyjnpn2wCB8xFa
pptnQX+XRQ9iNm5+hX2dMF4KGbllYp7tQg8aTD1/DoaY3llsFodq3IB3P6SElaQ/nveOKq6wI0Xi
E+Vik3W7H2v7uCFKDqxvJ18Dk/PLX+XebtIBQdSopJxCcZ5ZIJwl5TlUiQhqHKxRLWB7IIZW3kGP
76DsE3ZQOI8SALigNX/a/XdBzWtj0gNi/zg5ze/Z6EZeD0kZRE5auBZG+/RAigJa+u/x6R4uKXBC
Otgs5fhKeBQHCeA3QexBd58pM8ABntTznRlh66LYgIhyDBTA93+eoeqquXMDO/4H/OxrANyAAmB+
iNHyQNrTaWGQT8HpqJqeB76mzUiEaSfnh90nTqy364cH//Z9uXvZYtCBGOc8qGPzIFE2rgBpm14m
A4JWqU99do7gdSca1j991q/SQVwTaflTzwE1rO4ewDQHyloTT0F+EwANfZBVlKVKVDMjoAYoNbAW
e8gcS8C3YivJvocb8DgzP/Ye6NFIGreckovn3SXnqnLBch4b855DdyJtRpbmN6nJZ+d+CwEKulsj
AWDhPLc2t3ppJ+3C8NL+TAAvRvyAlzEqkox0lLN95KzzD0Ak//R1X7BI13D/78+kBowtk/j4zabk
+XDrc3xVfe2z1/jV2S1Aid32w2Je4hL+94fp0c0NkCDG+1QmD6H7DQYSKIsNSCkTwyOTiBQeUnx0
YmfYAx6hcrrXeAMS9ub6IyAkA4jqj6OrhcMfjYjaeXUdVx8Y2obT7l9JsAzZbCDGkNsxKUDM+9Vm
jN2aAQXByyyPgpDQu12GiLue/wAk2/77Bm3pdAqz6QmIh8T4Bp8RhKVq3SNwlr4EC8zloUqsGTXR
CcO9uiBjBLgsx/ijl+zY47qZ3AOCUisX9873kGCfH4iiCujCN4hRGA3nnXOaDYejGz5YfLxucX6x
9q/+UvvOfuAB9cCm6gb2XIetRz2IgkAUIG9IqbNrcq3ZXaZ7BWGF7XwGvYT8aYed/Ei4Vhohe8fC
kPsAMMVVBg6eofaDbQluyYG6FJV3mmtEA5J1jsTTSbgCASK6FGM2iUZ8DO54f+AxGw0WJ+6yPKJm
lKG9x6pkjrQsYZ577oDa3fNLg/1RIXuOor2/3Gr86r3x6bdNVYvCvqMWd9pvc7bZ0UTme9q3+c/w
hnjRu0AMT8D48gOmF/Gy/Ck4nkw5L2v/Ael0CRSPDA6qIt/tJzkvoTk9bJjwPhXsZOM+OCs7GRG+
uGVOSRX8EZJx98COwudxw0k6MYmdLQCoHR3mWt+lWaGwk2sOAwjz9smA2Zt4RgezwYx/wMLhpB+A
qYaSML44YxDw0wOs1Zx27jlQHZgtJMCWbxgFSVIfDfYxg6WuiYL9oE1+GMIfCJbw98K59sESvQT3
oGW7k6DBJpOluJEmy3updVTYPdCAKbeXe/v9vCi9Bzu6o5yQB4NRQRfQRqgaGlnepE300m5d/mJ4
r5mZPLzHZHBa7hUTyn3MjuG0B0LXd0POI3ElIeUNOpvNw8snpNUa9h2bHplfGU62Edlug6+ebsMy
Mp3yLo7arE+rc0vcN/UM9LRZ1tPeskmeQCn+u8QTktFswy9RVs6x4VD9/LfCy40R4ot1paqNQ7Tv
aYrW6uSXD4sT5CwngXpBWCNWZux68/63Pnmc5Ajx9wUla2hmU9L8qwVqHzazLMHZRKgNTpLS0zdY
uX66pwvWjsqCEFrYd7Wvx5iqCzpGa1ufHEKUksf86jVb7bedWiyaJpawHNxJ39hdY0xzGLZJyUib
9Dav0uHKyu1y9pghrZFUzBCgZ7dPgFZvlENmSbAlad6FfLVfMGRzJSbFkZk8+cDYEi9heEwgaYTn
4PCtTvXpcJHdRBMsDzZYKJa2zD6AuHSqKZ76KziFthFQO2VEuk5wI7N2qoqLQo8geZyAIdUG3SGJ
jTKiQQhg7WG+X5tXIa9T8ufdMAA3cIZZmewJ4d8MiLegcOC4/GKm1BW6o3Ihkc1uFiWN6YjTyoMN
ALH2Jj+LXBW8FpbmchjjAD5AESShgtM5ztkdRsT9jzqBRnH2fGEzd/vfD+8eHR0z6uqwR5JYGw/B
BvCzjKh7//ivnu8fXpPuT5PzVuQwXtDEGNPZC+WnZN9eZ3D9YdQG1mfPvTg3D2wyhYCXSd2Oz1SR
NMEvNrDCOWeKYxkfTZTNiy/WA8aGvEcUGgA8M1TUFnjZ36dO+htR+HadmO5lCj/tFoNvE7XgGpdJ
li2HpEc64u3CFYssWpCBKXU3smgYEVOLVnXv2X0SUIgXQC2YNdvxIzl/wAn3JGMNAwUgKgA6QIcg
UQnMrxVb8pyiHPRORDx4zSTLvaZP/Y6MLHtQqED0I2OQ4lFNwJU9gSTVrqQqIT2ohGWCxtY2vnr3
1ipzYyDi7SXhRtHv7JQoswLLGwg2dqaRShBopwUPKCbu5zAr5qrxW1Ml5rNXrZ/EDzynJ5IOGtAD
yWX+0PvzbNiNBs1k8PVU7RZEQUKjgdpGDpN3DISCeyE4RY+GwGyCb9gFxsD5ThctAf4A+aVXKjeV
EilGPdL5SeRMpiPifstdQxSoq/zq5JKOCZoG+nlMPIWUa3KzzcEvv8+TdrLWf66jtTXDv+/iqvFh
gaQzCKYyqjLrvOg7hHy5KAFQMKt1yb2J7pqjnRFO5gmgfc1+DgsaEuiZWkTUExjV++l7nYObYHR3
dLKmve/yU3fTxaVwaHn+y27vg88MYjdhkCc0JI2aKKCZAn4MMuQz7n8fUC9CKiS4SClCO7KVSgHH
k1/PHvN7cP7AHe/rDw+USHO0Jtd4CtFMW+o/jln6h22ExQD3gkMxS9QDySpuQIVBOCP/R/DyNC02
F4deIPjWZDUIPudPC74n4WWA7jF7QHRZsx/rU9Cs9wE5DP8IUOBh8os5jtgUqLl9w/AIJeNU4JAE
S2LE1vLkI7ITvaRx+uHTNheIOZAuHHRP5BnBcmM64JTfe1LSHBg8LtZ1PdbJ5Qvx4rmXifBSQK7H
bA1veXGpIRygqCS4HGcaDfZthKsNiKjbujU7TQnAUrEp0jY6jTgGdw4OVsyM7QKrFTROwZbYAqjw
79NcnUIUCSLsAhA63G71lyCzcQwRdjY9fMPjELiXH6L0RlYMQ9g+x3XYrG7eMk+LCFMsPbzOsah1
izY6zGzVt5zDLBuX9p10ltvR+xWr3zhfDD5Ir+0wz5ZEWsKJrI97VG06H8tok7TEVvt+j+NRoK0l
SoX6ZFtxhZCnZ1uA+Tq0otGJhCQrnZLGqZTKsHMXs+myi0rievUIq87SjC4uycW4Gk67jPj2A24G
EjnGz92ztRck7i0JHo5vy+eavT8pvwaASXnYR8s4A99rs8eKGpxCC3yRHCT7q90KrwqbX2uibgZr
RujlzgC//3HcLtgFkz5Kb7UtIrghxvM1fObnaRGF44OF0hA97Ty/tc8qzbegChp2vi4TUOb+nEfS
p4ZuaHl1sk9Rjy5B5zzJYzinnJC8qywrX5Io/tFOHuROg32C+mXYqhKrpAcr43Nvkg+BcqVML8sI
6799oleWT6o72wfQIDrcO5TbMtEUrtcf5ILqPuqkIbnuFpaf/dMClY1kfG4A0rQhh4/A74AA/Xr7
BBMfEetaeUxIyAWG6Z2pO9B3uXpiddW4zJLu+GXqn2X9medeWSd2n/CS62lxUNK2I0lcSY0elZq7
qUEoJ3u5efR9AwySYUnxTwI8b0c2wQ1FtpvWfdRu9cZJ7behRfJo9yQmPC9AEHZXsnnCJ2WXtBCm
CPx55g+J/6+Sc7k+aOs9HOkSX/5dHMN0bijSPNBZ3wcVQ0OO+Ab/8RaipFQkapB3ePOqYo7GxYdL
/s1pChXxegzPWVxr3rX+1KxE75I/4I6fz9jQQh3vT9eE1hFELvePXFNAVx017XHWLark1syp/ogT
rvoAb2pkeLer21APBmiSvMiiGvFmWKm+qM+4xZbP65Ew0C+FjMtePRv0oitJlFlaazOTvAyYxA1V
2SBQ40ggyKgh515bM9SWOphPa3XFml4RaMb2YCxPwn3+wOzklKZPzMVf2MssG3y83nTAMQGEgzsY
AUOYUEnC2qPZk8NEDAtBTFcOcMeFvqiALxrE2syK23/l771dcK49EvBs+qiITEqOSuo+Qn2BIxgu
jGgxQXgZEDY5Ur5QtsFjUL641NNGK+JqpZznuvvHoQGV/9KAVi2oDmiYQKpy9gKX4fA5EDQ+8ol/
0Oqbf2DvKl8IbQ5nD7IrEKOoQOi7UwCVJ2il2uzwef9BgzTiZp0LD/ulW8AgNv+QGoeDPVIXqK0Z
CRicCkhjRvHr3F4uR+RnbfNG1GXtC96lkDOFyc6wj+SyPYjLJM6SbAHAE8A/Gynf53/qa7q51N1H
LVt4QhuMiFWgYT5wGXTUbnqiA/jjvgrmp7UHy8Z9kGnmADr2T/sC3new1BeMIUNh/62sEZCp7SVo
cqejffe0Dw6DUUtKx83uYCBXaiKdSGjDngYOEyhd5rggioA6FzeH+ljAwPJOazlY8hSIFhUhXsH5
30XjQCHg1N3eA6uuHowsUtYXTBoLgpmIWEbsZIBITajfVAt+6X3NlSsY4esbhRN7jjavT466zVT3
NmBuiNnEPmXz3WVPqDPEdtioa9K+4j/qKdrDYO+Rxzd6gKjYOF4eqOnQOXr7Zca/Pac/NkCk+Pk7
OX8oJ8BhrZRvc6KAL6k5QOJyKAHjGRjqqk+9VioWCBj1uecohtdX7TPgUo+ZZjkl8KudYFhmVK3e
h/flye1Hd2ztWPKXxmBUbjosFOiaBFABaOOh/QzA9ktog5m6dqANUkzTvRzG14oazqMyg4QdwMIv
NywaTl244Mrue05F3RDwmiry9uzzYfzHm1c8cSVo2L3jsiOgH4AsLF7b3sedyZszG8zQYH5b5Tt1
zS27lqoYEJy+vlIhJAMjDpBouwOpSSGMnIxae/jB+oFvW0bmlj+1ymGC6bsB1idgQpg6Pnrbd0+v
WBAINOjbWd8+epi+ojmrTGN1RmK+faOTlH47fJxwupJbHpxw4W0OTyePn/MHyZqbYkMYPB28ALq6
zmMryXfZVkugp2cCi6cknLnNCLLG8RYUDklkkx/K1XGcWB9Wva2JjgDs+m20u0bgtndphlGpN9oN
A2rFOcd4RyzCv3pcj3vODnR00C3QAteAYS6zSUeE2loZA+Zz2+S7izK6Rh1iGEz8P6/584iuzzJ/
AAQmiaxgewIotNXrEXH1OiZcypLhaLX3FAS7g7Dx0Udu1uFtw79lY9eabVUO5itidPfkR+Mb+NJW
WkQc/WHxt7rhjMWKiP1H8fMwnz1pMw9Iq8Pt5ANGAm7pAVDTyjuGpQuuXnybdpxRGChlTLaANACp
2f2SSTIAg1ESR8B0oNLnaUsY8G0qdT4rKP9ZUb5g1DIukkEOTp/gX3OioTfiVF+aLDdASUd7P5Tu
Zc7eh8Na//pu6z0Wff9E/PWKuErGUONlXPTW+xhUdW+whFNqqq3Wo1NF5P+YpfcoSdC11PVxhx/q
Wk/NbYcZm/jng8Dpa3vgegU//aQteTUo+f1E4pD5zOytB3OQRm8rmrCAzs/SjNptjrnOqHl3W1G5
DWig45KMCMxKePyX1mB0jh9RMZRKcENQ6htmHzx7wPnlftAsoxwl+Gg/V/vcruLgGSGqp0TNzqrl
fnaaHhbP6B73Ixbj56Q4xR4uRGbq40PHYjFt9PXeAkWsotzd0DGL+T79I2mzWGfpg0pzZnpbMW3D
AdBJS82/LJ+bfAYhUHdul62Pcf7VxA2obdWsnAJZFxuRASYtaLB3DyyKqu8M+5xNfHIoe8vjKSDb
5EGFDODlnNoFIU2lagMSENR05/QjjEPxh+ljZaYCQ6ZFQFUNCEBAqV53XwfUT4jbL918NkiA8HEx
qvYTLclc9nEJpiQA/gLcA/ZnQFrpXCVgLLqFasp9g7lJzM4GwNyoH1GyHBiZHVH0PnC7hUOpv6UG
7v8xqH8nAq1NzDhFAnJqYI1yijTS6NwSvHA2fi9g30ALwBgrI+6NDeprrd97ZPhRUlmg+if1CvW1
MVdqD75Qrgjnp3bAykh6FHO8RrB3SmKv5DU5oF41BQXK6A/UIUGGog5BCqlIv6ftGi4E8x8kJHJE
alBgswgoLRGBI/03ovhfJAErrNSerc4cdFspqai2I6r/gQ7PIv2t9jPNfz5RsqAi8+Cc4wH7Ydru
ALGdSXj8LdrVvtRbpDMx4K3UODSpXanEfUpw6u4haYgrM6flpxUXSd/TwgpMsmd4nmSLw2fjWl8Z
WErKJ6yXXLLf8jWSJ1U2jbhYGXENvrAUdDxs6oi5gYne10byBKM1VRdScAFLg8+NST85rZhdkLHm
RiKR2NhlMhfQLFemh8ID2YSZYmmKlUylNmfDmUG5kl2KXSDZL605KQ+3Fekw1GVMpPbhDeTvnN9S
ETELztSD3PtSQXUIQNE9OVNcUAi62mUpW9RK5Hbwoj6oaJmQxk7IlPf04AAx3SnZCnt24W1DMdHZ
cWkM3duq3lw3iL+co6Wfm3Z/TmUJWSFkPBQMzrdJ3Y4HZmTiZLb5skX5SKggkWINJPCAUagwDkaL
fhf9sduFn+trHaUirVfZx/Xdn626BhYaWl0hOInrT4V2oMabcIB6DL/Jttacm8+jYaq3ECw7KKJf
j6jpOQfNhhdRecTpz+HUlOuYD+ZUDClXtwiY8h56U8w4/MfquKTi5P5L+MxKSW4b2lyZwX6Jjsyw
H2wPeDxklMPzh2uYeCjKBlUpd0gwpFi9gb3fyCvBN6EkiAse4z96VG8QskwChKkiNlnIzGfF5whA
maj+/G8g8rP084kK7BG4AjhqZwBmoEInSHTqXWgzzdOnpkB6qZR8pW7XFKBn31qeokco1UqxGE+N
WW9R+upUWaI7PUKN+h5PnjpSwQNTLKo65VhJPZ1iFrzZ/fgW6lMgjpt/OE4wqebO8+x1P9iRKSBw
hsgp3NoHihclEM15uMBXNMShQku96ajAtDtTdsUvZALTzyZXf0A9UGU+BK01BojYp6gkNUTQelDv
KDKLARRvCtVVKP/6LarVDwr2Rd729OitDkI0i9NL4ez8pggCpU1QcyhXAkP4APs/vvka/EMYH5Cn
MPfjrEbfErZ1jQxhHhM9oNBIhPrCCrNwUrglS/9YTCsZBk+8LkB9SxGSnG1J8g0sJnPJlfMwKHz3
gn6CAPWN6BkNyEOMEIfn+LAQaTQMrDlZLrtnxNBI7lnULslDCQCtiwu7gVKodIxEvrkyz0OsZBRp
eQL4ePYH/6qkLx2EC8AZ/HM+1heP8ImFu0yAy5kooYHj5eLiEL2GpzEmgOkwqme9CMBiT1VsiZup
4/00S4bzI5I0KTzC5PSEzEnXTEgSiYmWxEaL+eIaE9EZ1kt11fnEvAb5dDg356fYCJ5rlZPcyvoA
CpWSz+tiqWHsxr6q+reYWA+QhTEgRNe4jUoqEC9yXjdISeFKC0rB92YmdbUtX6eetJaa83uEYYLI
tgC7wxzIGf8QSv9As8WuoaSnWAnKZbtqxWx8bGyKUM97cNzYokcYIXKqLI50H7hm/Cjl+BACDOw/
sBdYM05JOMKSi8/YYuqOfmYzAdQmaQ4kTSrZZV+DhRJd/GHSRpeoibC53IEVGpnzy8ZMSCFtbQt0
79hALhFKROoHiRskpxACy7stMtM0m+lqosK0rYCovggfC9F7/RaL5yA9LE8x0eirbC5dPcQ80K32
xPSAdeCavjiLsCiyeEo8YFEOVMemKndk4hs6+H+7fCFtmoRDBKqXcx7Hu6CGhIQGWZJPzYTXAnPn
DhPsW+TUGABndhFpq1MAe0NSUbuwN9Pjytcoyt0PhgnxeiyRvpIJzqdS6u4edT71voN2o0bHherr
r5nrRZXLPPr3YL8VYuEZvw6JgnMBlg6aSEsb+gEOenoE7tXpsjEYIb6aZLu/VAuaMznFg4+/9ZmK
4IS1yuQN5w3L12qAMfv4t4L7qsQURZW9+2o4J7ixWN5gXK1NtfAPwieHAwkQzDBpEckrlfgK3LY5
Fjv+IuoL9QfzYqykDG2qx4oLGC/vMaHo+4YVKaHbI/7RuL9TmU4rMJMnIHTHyiEVbIDFfZAO55bf
eeSNEyuar7R0sNWC8+q8umzI+mJLmMl+QSAjr4b61nyOTyH+lUWNj4H/xsbuFBZhG0mR88uqv4a8
A2Yyk3H6Yvp7eMbYGN+DnlvjxLiCjTVEWJ4TZaGQBA04/AQ8BTZbNh+kRQ+yUKM6Bv6Kdqj0Dd10
kSzWdVnHN68XHWTPLpSUaSEmVEs7r6V8fE11cUrb/iqRzgkjKdgRTUQUcbPBaigbfMi1fkAewiFm
wypks1WbC/1sontE4GVO+ndAb5dZokz6AXmlSZaQEBC3KzYznYBwUyuVqOhlP7hEvXlbOb05FHBw
Tkv6AhWtCu6LzDkxQhMteEIAyqSJhvN8yq6Nh/OK2QH/dGJ9vJvnuQTCJmWHZI37RrYFSWvHTREP
tgD8NDZ7sIma1R8q15ZhDNZcGM4HwFCwxTB1fgwh/o5pNpN7xDbFDrRVtjxC3V8urPREC4AoT9uo
Xb3HysaTSGuZjsuGENpix0PNCns9/xdLeXYju58QXdkMwlTusJklgJTz4RxGtDzEBi+2Pi6rgkUy
IWtzfohhlTTQ8IiyLpfSOYy4EYj7H2TOyxTnTr8dHfgmg8fdMZnCB+lu4LAiyoTUAPjMykil76Sq
rE+wy3xBdc8ZKWahSgPUNktR1llX4Z3K5CKlMoNDXEXGtJjwd8Sk0psLMePCD/lEVgw0BIdMnmv5
JJtcJplXs5j5go5EVoqLkf1D9Pm6JPW3I45VCYqRvFRoTphb510+O9BE9Fk9IfDaZIeXkxx8Ngqe
TBUf6g2A/ZD1RnxYHASjltYUZ++KFDhOVeIgmiNlGXvReSrNM0r/EoFMUbFQf6QDMlfQki+EBS3K
fob0PPAPP4T9UVQFPPY2PJPNI/1s/RJGtKcpeFw89NvAGJOOFJLrh8RAakAq6R0pgIMaFJmSzMGr
C1eC/QP3T+NkNvNozSzxFxy0iBVYgRFYfhsqPmFqjgajuPOah6exc+FSURfWk46NdpgcWJvTkvSi
iNidqAdXVbhG6sqsj892vE8pdjRBC5pSekUYuncan2KSeRq2LubwMu4j/phrGO5rAZlMkURZ+Ags
VwPUFlD6uQCtX10LbtaE+ee7enrzCw5I5cPq0h5J0FAp9FDEGaPCvoxUB0b4m1It6T54hHTDJR4h
6EIp4N5HdO7JLdgn1hSJCyZlSc1JPcyTjpLSQ16dz/usJc5QMsmhCSiFszxWSknpc/XI9JnK5JTs
P6rJwKMgWZCj7VSUEcfcEBZRSWj0zavjzs8XRNKQrNNRlvse4Z7IF0LD5IISONFOmokSi+e/n1bR
kILwlW+lcPPAkW0Hb/LBt5uJGoCRPzgHdSh+CYs5UhY5mJCwMfTskAPCTNppybC8wVN55eQ8aQKT
9LdHrNKUNUHM+zB3OCt7n9rpyhTY+rAXZ9/3ie4IT8zm+IPuk2sCT19KsoiKt0TkxGFW+Vfq22P8
AL+7nJw/y4k27X9U/gVeI/0csC+soENwkmcKk020VFsb7FHhvfr8ErGlZau3AvshbIQNR/jeCr7N
TuyngwDhvebtOIiiYkZaziB0AL1VXLw78HUygwEvYgJLlDRW1iHd1JH0QHQGGA1fiGqD1W5M/I1L
TSBEDFH3YW9DXumVGRm62rgAq06ghR848Qm3UBBErCXPWcGLeRD1yB9sGV84JvUTSEXfUwK5F54C
cIP8Bi2A6BmfgzZ3dB454F1YBPIFAew+QxQqvKMR4iy64muCNQWKe+bcxFVJIVACYQG6b27wk/Ja
HmmEyPrBg3KRMClGCXf2X1zOZ2yd/46H72+R41TvgzfAsa2AND4R5igjxpid4xXIRiEpY9yjWbQ6
kO4VVgdYgQiyJcwVSrjtcFoh9eQ/xW1FQb3DZN7ioWX3yeBJLKPnCjPyDrLv/Mfu6p2hYWaUSewR
BuSATxZV/ukfXQfKhScRL/7VLYISyauHQMEaTm9crm9A7Xd4LfArwUnIX+kANmNRKzgeY5dZL8JH
hep9gMEON6fwiGdZZoYCul47NVjO/Y/MhqyhhUHgGWI9xyLA6lFPJOwHL8w6YQ2yDEIGQv3v/qng
kTA4jtsBoewyr0og/3OHI4/CPBkyrkUWqv65CgZDRIbGBf1H9fY4GjzSmhnp1VP4rxx3vhD6gb4g
65lP6ZVMS+VgUvaLGUgt7DR0ZdK8KSlI2QzIOpBQeQShrAnsJSziF9emI+SvtBF1z92Kyo1gQntG
+AT4Bq0Eb507CFj7laRnKDSDZhbAM1uYv1DOrNuIQgOrddHVWE4T67Y0J1LakjuLuIdaQxs6bBCX
ljsglBhVillgtIqrBZdxlP9SyNhrIE3ZPTIc5Bx/kZ7S+Rc0NBKNXYt56qM3IEYinLLIMiwUzAMc
FgCj1zixC8nLSKs7jAne8WS8ULLMr1wlCMSXCK0LwPOyNsw5a4GO4N/W6tfVVb9EUQUklP0hHeBb
hivaojwvclCuA5KGYxWlEqJ+vY4+szSyfELUV3f/2zEahta3LwgKWNbPQfg9+I0TNbzileIdBNqs
kW+0d4R83judaUTSVb+UV3O5RWajwm9uhAbO1R7chGUhejDQPKlg1VCLkyqeTK2MAA0qEI32Rkdg
b5gQAwJqZMyKJ6xI9JMXGx+f4PkKf6EHufWPRv9QPN/DsfCWa5B6B/EI9Sm+7HRhKkzka2O+6LoH
c2TM9a5G5CqBThQKRKC4soVhvv7DtGXfShtv6SHbnaGCAOMTTC7MjWk3QeMeC2XAZN0e1+AfdP0l
QJlJyo+H16/TWKhGlop3MSNsIvbrPQJoqIgfAPgxUOAO2Frpay0OiHqTMwzqIMSQyNrJrn3NczHy
rztgx6ElEYt0I+JMKyRFlE+Qr2QaHaieeFpIzaAUGavP+ZesqgitWvRKdh3z3KHOmBsiir8If1BF
iMqOEPHDkTIwAdckvMuW/qT0hw0EdxXRx4OiVcPsYLCvPTpAyyG8KHkRqWiBsm84ytNpmW5pUGZS
5P75wRoyaWi/xKz7JI2y8PiZbU5etBuw7aQ16bpwE3Nz57T44iq+jTRrKQ3FWGXJFZiJzLnKLOcb
tEjIXHiviJqLEEOfUcupowULh1fVsZyjpHfSJ+lhESISfq+V5Gsx3ew/QmX5TxiXrJzqE5wqp3zU
VOJEUKXZOfVO9hTnQvbtQCQO+j7dlXmRFv22AcuijWiyCE9/dr27Chl1nEhpk3mU2xAFQnEyLHRj
KESohCyYI2HEdJjzzI4jLL/orhCTdHYQSJodtmsK38gJC632pdH20dvlPIA+fog5B2ljnkK3xJjo
iJCXLyAsIQI5KUFTpODAb5hHfuhJx81CszLNrASHdjrOYkBzw8yGAjidJS3Zwztkn4hQJRXNtkUV
k35BoNzD8QNUXuEzbBiJ5mDC0Ei4TWiFV7J2MnKmSU5IcnggJQ0RLoPLXewtvEGmFxpUgv0UBR1f
lGIX9UswvOlIZoYXBuRcGvzz4smy72S+RcYy9TQkh06OPcAFA9IjBMuGiOgcq4N/U7be6/ACU5aD
DPmIL9uOLBK2Ffjju6OiXsgUsGf4D4ItQuk/iy7vYi0lMR/YT95As+eGYxg7BXWQNlLGsp/mtSMd
Rk3Fkx4zXEZP+j4zwpww0ta3YMAnDm1ACgQSDMNa8M2JVWSeC04RLzFbvuYoG6O28mr/ZgpWCl1h
y8laMtFvxoBC4pHTQ0d5NzSuVa7cT54WVxF8sC7Z10JJXIV3iGB5n5agfDpPF15U+NixWb5uSGih
fZngt2LEcN3uQzYcs/iSGxcYlGxvYbIV57TTP6pMQcAdDjleKZoMkUUy4cK9ZAPKYN7SRGS/BZjX
iCUbcqSSzglpMKVQB39AErKzp5CRDJD3kCQyHJFgxJlp4DXICWhRSjQgbNj3tABD6mFgkg2KAgR3
lm5aXH1pLCzBy+YBOQzQk4UrqegacnSS1ca8xpmZGZVVE9KDrkR/E1YraoLsDzohnJDvhXmxx1/k
evchJmEbxhbTEgOA+fEo2i0skIUWtiVHZxk4bK1vY7ATRoCeAfvghML/EAFv51gOY6G7Ml500tex
5s34pV/S7jADzAsJhAaHWMk2D8QK9bdIPWGTQe3QY0yiyXunwSm3WDEcQLNBuXnRvexZaelFdJHO
AVR4nXRT2OSbEUAz7/Hu3YWIK8SZbKU7lfpeS/M66wu5Q8Qc4IVCsJMJk2XUCFTp/Wu7wbLksAXj
Zw8g0CJMbcITuP1WILh4Y0kisNAkPL+Vw8pLa4LwZDsJUfCPKLAid8U0WlKtkbewxC/pRbYVw0eI
ybqT6cf+2FFSD8wM7nixEuJ85Iyzub6Wcbjp+ahUzBw2aohEdgU9ZcZAz2B/8YxsPGH5MpGiNLxm
rdy9KfixE6nLedA5odSIPica2CGUYxHOqwAkCHC8iqBrPEKsZ4SRpgjeM0WEeoC9ADyHjRrausZX
vO19f7tfYM9GT2F9JM9a8A6U6HH8xJQJ/mC1EgGMBXpHTN+u3Ie9FbEdS+sDfgNbpagGJRnZOwSn
g43uYME7OqRVfAK7xVlqov79zGb3zCnDM9glIWtIyFI7IF08vPVE5+inxehTeYAFRnCd7hif3ynV
v60A9ay2/h3xOXnPT1JxnBNZUou8/nez/5FZdczT7O4dvs1pTfzpxNqpg7AZhhklJkjIq8CZLHbg
EoC0OSqW9fKKhQJ48wXuIc9ctQuSKMh7qahdJTWnr+HRua+MAFQqUH6XNQozNXB8jVo3V/f2fRgt
kZ2wiQx9xunNih+wvtj6wPDawDQlN5dIGkLd7UMECRLTFFzWBNV2WwCCFCcbMz2ce6UOwrTGUdAZ
chhKCzDGSeog24oAb5JhLhMQ1CU04o6h5+8Y6ZykqwWZJjqxEGtAZgjzjKmp0xGIi4Dcu/+y+XKo
jh1rG2LddADuae2QszVgCkOP/N+CcFa7JL4OteL7/D2Mb2sNP7cnCh9Zmb76pc9O6X1JrM4uc/DJ
72fNY9x94XwjVnN+IqJRtafUyQAL9pNMSWosu88fcNCfBGFfCFUa0xprsB8rPyAH18ReERK4HfYI
ySAc7LMM6sJpfpXRlja+Zpl3oRwviYsAHhDHPlX+Hf5H0nk2qYptYfgXUQVI/KokEbPdhi9W2wEB
QYKSfv08+0zNrVMzffsYYLP3Wu96w6asnfblDlnAFOKCpQTxcQ8p4GINPqkWZCyS6mHPbMhS49L4
0H/0g4VxFPseZfaPiTDypK7UOzn00wqWA5E3vQidajAmSoQRhMyIek5YgIEl+MzAnBa5wcPVMw//
Aeirvfso3A/YRek0mzr3OZ7sWIPrTowZF/wgjBI6InLWnb6QZ3DHpp2Pgxj0c9z9oShCOxABJBlv
fKSRCtTVe8ozSJiByMDQmdSNrjldLmPCRGfl6d5TERY000A3Rrh9/AKFBqmvXcmEmL4xjSNwGXwG
xirZC2f+uGJJr4Wl4U0+P5gDEMU9fXxgwNhgCXmofaMUlmVAz60weZ3g90Vgp+bF9Lhb+8DTiigT
Bbw5TR5bRAOQUOFhV5Hs9Cvj2F4wz93pfvEZRwO0fZIgwZxmfGvLS/YcUg91D0JdCoPbQZ7FT8eo
PB0CJhziydxJjoVFmvksNd1U8Z44Wny/9twOwydnkxLsA18BgALCoeBAdzhQ+oRgNX/JChd27iu5
PHhdKOGEZxOfUifddp23f/h/DHBeE5GChKtGAz2wcgqCUMlNiPK/QjiW5w/f+Et21gXTTKzdYjy+
eNdVBVH6ljFKWXFq0JzXv6KOWKap82kfxP4PXENJjCEdtlw3GMgsoRwNkHCP7k927MtLBTvRUG2F
M/tBgVwS2R7yOegRjPaZSzPevrSgRl1IMqj506+L72pRfFx36urxQTemn3kb2icZ60qK2otJ2m/h
4U4Hsj/qs+TIj3Bg4yFa1pKIIoKoaa/Hd5Aj2IFqSFo036j0nn73dh56oKkEyPosvGUjQveeq1J1
CILJyo3ynQwXPFavW4TNYnoj+kLRcfDk0+hyAEAmh7+6Tu01BJ3ma41HfLVTZ+wJEF2x5sDTM5Bk
hzAK8jzIKONIlQ7vW+mDYOcZnOvYcaDFmXxW+KZ0VB9qOeM2Yut9Yg9Yl9+F5KnbV8QllcgIAC63
E3eYdSJfA9Z/OWsdUnBGrGRrWJeS8Ap+3pS5tjSQUO4x60/nC7wTS7Rhfja43PE5Hvp+jatXQach
H8nMEAYg5cuReE5FXhAvbDjWReOpW5Un7DgxOFxJ654UJ0aApKLeLZED9EpWfH2+PTocMkY37ZlP
UKauvk9ZjYiVdLI8TS40KSKsYhJkjGVLkFRI0JDqJ7dusp4kGyzAL4npGxXhlziRutn+jh04p20p
7C4wvzC9t5vE07fL828nK668jqoWdUOaIhUbqJAkR9T4MP5m4PIL6kPFEz7BuOn0a5W52bD4w+hk
o/w4fPBxP2J5vnjBGXSv2wF3W3Yav5/eefedHC7IMNlcn04PCcJaW7IPl2yme+9+eoOJLEN1SzAQ
IzPxHW9xIM5sIqCzVbwi44v9UEWUZBOhiJ8sNjIlFrsMs8mzmS8xPSeaz2thdAmrGaPmX8n8ImVF
Ifnng2tJMdwsco4+j44JZ+bNuMdophVRtzhxan+VMr//lPM6SnHGPy1eHAYHVokYeSfH2AsfH3D5
+w3ZE+9QikTlDzl/y2ZiB8la/6lIW+fCCL8b3Rvw2Fb9NPrX+lI0i6aMVoxiLA1VKipRxd5DCvF/
BSa/IHAW0t7nzItDMSoWgw2BVsZ4BbXzayh/WX8YHWPNGecOe3URPf+K6BUJ8LeIsj+ReReRIMN/
DKEKzMSPELst3+E9EniNwNEE4vom3VgCTrqDSz6iB+F8+AYJI+QEg0lA0CFkzxV/QWBNQyh2K+yD
iICA3LI1RUjuwlIOSbHo0r2+58u+crxFtdoztuwHpBB5sDnSEPSIAB/i0pw/5cz4Ygx6EdoLGaN2
Oy4g7HU0m6jJude7eNefuGvrlmhlz3r4g+y+YaVOY8XFK7RhIlhOpQOz/TF1pPKNd1TV7GuMX52O
RIgPXCa3TgMuFhDVjrv+vOerGYFJYK29NFzb2ZLsUAxepS86e+Ml99l6SMMehKbytNKnagNuqHGJ
nPFW1Dcz8YQrszIOjB3EbpqpwWkEsGRP9iVGMq17hVC5Js91cf2WfAs6zDeUDdowt/mktjg/DjG+
R/72pxENjRGo3xqSQkjkHrpymLaApkrnqitzWh/wY0rPxUFUEYQZhOISeanhIgaiUrFmxLWQPxG9
ICosH45HrvIBfffhkPvmTqbJkWdDHxYQ9DAuGkI4hu9lo++VW/5x954zIjsqjb3PfX639Q4WMdQs
NJTZLFa9XEM85mGlnFtuCpcvkHnOhkMhOWbplOru3q+0mQ1UzKDZInJdC1/SGrkeErsVCajJzqaS
uizlv1p381VTwIic3r+LynmCK5PbTiwUJGSiOcq5tV0Q0qOFOSgfc6a/F4oQ0kh1V+uchfaKnjg2
TXUqpHo7mM5cr5bKCatoCjVyWYkbq5f6uCqvH/HTVSJ5KRuzuIzgLFLQSdMt5yjqunGrvbwBukyz
1OutRbQJB1dIXm75c6Wleu6U42Fdr2saYhE/nDZLhSCMks8+Jai9Zj/NDFj4ZK4sa8YH85fXnvB+
DWNlSXhpZMRLbQzSgy4K0cX9EBeuuFEHxqsL3Z5nlnNqD1K2m1jBZWGUK/WPcmFyKKuDLLnLmi3f
mN4Hz/DXpAq8Yq5h7t+dHnXla9rjkPTb+I25MRD97cz3qao2bTRiQ4MM2brFMlg1yVB3D8WJ5bcq
azxMN4QWoCxTDv2b3QpivWtWfrPMHj9JPSNqmQbuMfXQEaJaGqavyef9/oU/yEqekTrVnpKgYK2d
7/v02+g5W3Bu6qnIKDtKWO+4kH3pjGwbj8C4a+hps2TxcHzzVsM5y/wOHYYUXv2LCETEz9gp7Y9r
eEtP2qf1deF9tZADFNf/MfDYmKzLtVitKWVLB73a96hQ+VbaxQk5TQ01yI48CYlCFI944zIirofF
7y00mUIax3WRemD41+ZGphEsYn2n+ez2MrOaMP9jQFhsyG5O51QAImXSXWOdXJyzzzL+ekT2vuPo
p/LtbT6GhHUx7GWUtXti3xS8+ic7bk16shOHWpSMnau9kA4PCkGaUAXpEC5wN3VVFHiGr59Q8SzI
906v4gAYPAiMQNaG5ihefiZf+v7GzJk0urAypgTvLiQwLFbwIiP9EmMutAP7XHOvHqT6DYlksjZN
Ks9sZ8bTrwpHQ45mz6F0k3CGFTv5tB1HGbAcxwmN0uTPCgkBYw99eLdJ0KKM9V93NyauXYyv6JUM
FHXl1LXp/2Y/jP4wRXCeaN+MhfS4FByXOARIawXK6IbraTen13ONGbCb4E8i1fM3RVj/nJ7yMUja
r/bhFZhyj2tMn0d6eGhXKPvp875RfGCh4S5N0ZSQUsMkrRldKpfOmC4AE16ubt5GEjPng3FKkplB
Ajxdjmn53eCmtUOKVRGZa260WL2YenpYxym9Jwvue3L08oFbyLHH4/vs109rn2FJqOL9nHyqW42a
DMe/T5FvZWOvjiUdndK4lpFFHi35S3pe4Jrkq3Vxom1swrqeE4vncB7HO8s3XreOhXUdcG1hF/BU
t9/jEv7wUV3MtF92lzWOdhLJUU8J8Y+vCaJjOVuLmDazmtMj1Sjpakd2mR3P6xMxozR5Ve4OaKu8
xi1OSQFh6+cd1MmGKuoHF2cW2IAjH1f8+qepy76ZE2BL2jwMryaaKKzJdG6ulW+xUsEo1ve5trX3
9rqIrluDqe7bhcbhm2ui4E79Sds2fyZTccDFZf6p89NHJALE06g+0fCRi2DS1gNcnaRAu1gftBPK
nqH6Uvab0PoQdDKwu8gOOnJxOQfbM+aQN3XXnpl/756wOp5w6SBUwVd4Lt7ghsxp5F0piWgXUZVz
vkI2JKhc2eQ3MQ2ISSdgo90Zqwkj8slZ8GxMxuX6xqao4c8D9KKDFEHP4jmHZ/YlJvpkz65JIYz/
iMtisEUbEsqM4fUDU8UD1MJo3NceNuiLcZMf27NNKVJ8J0eN3xjP0r+XzKDz6D8JMMeT6bIdYYIZ
Iii0YQeFC4qdUN5SbWfktywH3kB87SZkaCUYL5H4hrrzI0U9zA5tBdZ5+P+6iBm2slH5ivaBOyhF
/KFBDtB2yqYK+PbZUYN2zJelbmMKMLdh8uQQ98Yz/w4JCu99CYQKvsCmYm6EzJP34I13ZsSolx1X
XFMuyooSlOv1L0sektTzRvVwM3aQWs6TubqDYUQvJi24BiCcdqTtmJ4L2qaBkmeeQ18AVaATy4+W
2D+zo5hcZDc4mjA8waNwCwf32mmID2ET0efqB3mnkP/hU8NzFWS+s+Qt4CFR56WwLEQhCFeGtUi3
/yLcDKv3IRTr0VriMeora2Utk0oZphErKnpzxyRwYBnCCshCt2WtDL7VTJ0JjAKoAgmfKIHPJa/i
m6AU5uzmoDc4vIpv8COIaNKPCUjZSvT/YqoEk4jLqmzoYw76T+3xLZQz92KX38bNhKtfMVplCEta
35wRPXctACYQA2Z1xyVbsUhbHRYidSPTyV2/kXf0qaAsGUuPry6ukMzFGFmTz4V5oNyG1gAxTFux
kH0x9OGucGfMQ3bjs4E/LIxV+lHdwHaZJM4FhUdQMSvSjhn2wPcDqIHjSTHxIahgQgWc3wStS/Lu
/OR5g3K74ungoeMJkCLus/0j77gRc/2HZh+oWqwrbtwxoZOHdgD7bvIzkoKySG6E9rL4HJOLMYET
xncVXFBlQzxMwAL8AQ4RK/e+7M+0vIyUGRqI9/5Rd5D+KiZWcsFX5nMcBbtPZ9VwFQUCC7ezOuJn
L24AnMJjjwRuXt0gv4kBEN8SCIcxKdU7zGcueY8L/Uysw+TYn3lG4V0KnhPlvbazD3oJYsSHZ1Hu
7B9hYs+OfBaUEdw9uCzjmTsPo5SnuT/bkVjF1NVi1iSanpw1UopZK6+9wX6G8AqB/AzOvwVVvbm5
L6CtjeTJq8lhMqd7X/G8AQDTEBfewLX8twluzf34raas5XfIIQNtQKS77t8hlI7X2YwEo+NBtQFd
epwCALFKxCpFncYzViBQ3YKV4SKrrjhQ2AIPPMrsljzMCZdP27HG4AvxUAIsAbjA5mNxCt/PKqAh
B/AqAUwO8e3f08UvAaHxpwHDjzt/EEzABlwi+vfcc0068QtPtjBtB3sWVEWi3+P/FVxuaGrcL6Xk
b/M92XWwNb3OeGIh7olgG4v9sUMizUEc75IdqZ4bJdKQTk+x+3arkC7YwU/qc13+kCH/OuRBHtCB
g4bDQ29WCnnI/NYLvj2CBf5hT/TkNcw3lJMFTHgUBOsn1IqBFJ4WBusDMvH1xKAqsrAneDplqHzZ
oelfPRRqENE6fwykZTO3PBhLS2OtrVuY9FQ5aOUW8o8VvWAIBq+wxMUlsOaTRelxLGO2QbNKxg6n
3rcgKQ0gI6zSf8/1XNxwkCfSJUIUW+t2gZ8Tg7nlFTkQIrFDskRvhsxnY2ye/wj5SHzm7S0REowU
CdgYIEwJEXo9Z2OgkBqzfC7zfsp7r6ttDPoZ0KW0c/WLGOtVAQNyNUbal+0RvmdgJzanyfil5N6D
Nw9Lkxa881NlWq6JYjxSuL2p3Xj17OO+f6ypuUPln8ABacHOQM5PaBZJMGdjkyBdQ/NyE/JBFXUT
oocXkaTMh4N4rrsq8jUbLVwb2Cuh2wFv5uoLaYe5lMhXz7BrGcN4DlHO04GbnG4zboWsQd4kvjFH
l9cu0nXCJRo+NHfijKAF+Q5H9BXUya3YzONVeqCTonYksIcqFCNbpiQMTlitK5QzixE1rEqoWzi5
oCxiOdB7BQp/jsF1jkRqnkHjQsyR7st9HgL5oHAogiyKef/XQkgiHuvnRxaa3mOTIiUqvY6smCyg
VA3BzFnI6jZelYAMonBUQzC8bGWfWhZit0q/paPNHhM0S7ywUCBFScB4QPx91BLQKjNEb0IMqQcC
J1hk7DKB7ZmBzj8I5sDd0XFti32+bT6IR+OWxBfER+FzWewnQR4KCW69BsLvlhC+gsbnxbaJaJN3
fMuAv42o7sJVeayTrRAGIlPZ0ubt88yNLxUGAU4fpOtq+byQGshdJoAJD2pun+6+wgfqtslOR+2B
9X/AHUG7NpyVHSIu5GOvo7l6Bcju0K9V3fQayHN9lyyTj+QjWyKt4sBU8LBykBSWbn2Mlx2anwVP
yGFEZin/xEtkxvGS3yuBgjeoii33vlcQkK6VICdplq/Ho/FCH2PuesVFdWqukOaaLKX6+LpJu/b4
5P6gf9wjizQ2yCz5rEInZq+oU32E4AnSo9iXcHRYIUhiRQQGP7EiY67yoi8TARqPGB/lcbz+PG5C
dKcv75/KwynRsUxQc7GJjMfr/DpH4vcjb3jq0fTFqKTq250MpqWQsiFki/nGNbq6yQ5l56ZZ5mG3
zAMdQc4vgjI2iqAPSzY3oa7/Rp6fROnRrGc8GmJ3UtHFjT6CuUiGiGbw/+krIZVCoohG6wOJT4yG
B7nUut+2obWO51doUI/bAIS07O8eX7BCS8aCTcRF/ScSXg1s9ps6mOzYALW5diiC9DbuUAy+XQQ6
G32lbpAyoRiukdPGiys5YcQPMgpBopHsMjTQ9IZhyhUAHwE6SByN6t4+3weH8/cquxw09tT+ll3Q
nU1DWgau7M52UINuMv+Ey8f+gw7eSQVIFjDzCmYQHu/LkPMP6YoyVXvHvg22a/0aSOyVhVmFTeGs
b/eTxVt66cTBs0oB6QwHWrcotmf6CZcdy6TJpgmcl4fKnAGawckAQj++TtTBJHs7oLO4KKG54Htj
Z5C6iUOx875x4kFJiQHVpoxSgSZjJlNwKKCZQj0w9grbYhCjwkm9pJqPGWHBHtoeBt8EvAj9BOUc
BYagJAktgiBNGxQTFHh3n0pC1F8U8iggYBNRdqI5gFi36rbDVr10W2lhRlSTQLRMx6EyC4IWJIbu
SKwcDHCBtorRsbAIF68LPkWlC7pKt0KxvhHkd6GPgRIcpJd7CIXo6TDjJluoD+GYCYJNL0xKkeao
MNuhMlBvliQR7URxqq5IhhByEuoMTnp1cDROYnqfdKaa1POUalAeNkIxcV+OG+qJAGOVP4LfaRAn
aw7mk87BLA7nfwmgYLTKN6hPCQvaXItYUBq2f6AtkDn2EdxPWiCwCHMv5CBvZjVg90/x48FXt7Sa
4IJMbVhpVpgsbB52DplF4+fs5LZX7cbI+DS9YVmuG1/shWNU/ogdc7JQFk+xXy5IwoNBbe+tLfOA
Qx+ZnsnJm6XArlvGFTXax2bBQw/Wb0gTR2eCMKCz2bXyrsPRqoweXpodngy0eQZfj63anV/kEVzP
j3IuKbsOjBY3lotUn98PWuVTz7DTEuplyEl2eJVWI1YOrMx7TEOEA1cpr7TuwzAGJzamWeO9qx8T
Y7n8I06218LNH0F7XfCpnt0Se4mO45tMOhTliD0fFGd4NrEc74GJqwOQ0+hygMfwI3QyeqegK1gE
xBDoiR4e4CcMFIdhrDkyTQEazYsxVxZGdMf6h+lRMUv5SsScVbA7CZuUb1LpDsZmhGsILvNrjWGR
RyksLA6Q5AMtLpY/CEOIMS2CO5ON7pNLFeMZajNazJddtkqrML9wrHAkWXAK3Dpxs3FqUvFXsYfA
u11fz4it0xmi1Qd0gXL/hiC/Gis/0Y+Njlehb6vu04QbeNQ+qDJGrEdAP3+ZbFl/zy1y7SB++D3A
8owLTEqZGt44C1QzEnYT3XPWyo72yyUihZnAVMZ4r9/xw/59bZ9rEiQKBmk0S3DvuEN79Xg9jhr2
tTNmo/wQ0I/8pzEOAc7facDqYCD+VAIGw2bsE5tKaHp7Z67qCRySsQvjWVyhQJZ7YKhqKSFd5MCL
SZ8gFdsMrWxzAHpmpJPgLcgVN2dN7E1e2EBh4jEjzGBefW3tKfjqDMBjF1r4ObLi/R+zP8CQkzSO
IwfwXtKBPeedsrw2fO56Jne7qwpqeKB+qYslm2+8lMiK8W7KKsSBJYtIMFzhUoOJ2DLxr055boCN
bBM8YPmmBGLlQBBGisjyAh6QyX8eMRqa6Ffiq1l18zs0H1yR9y/DT++RYW3IsH9v378tmNasT4mQ
fny3G+3zfjb+hNkCidbKsdinew4KOAccNJhZMY7dPpeUWcDsGQ4wPimLHDt/lcgoloiSJZSNNX4h
4t2eIg18j1N9AX/3YvT+nPHsS/MTapsdKYjt0R6cvCW5wasx2Y2sWXbjWlUjeghjByzG/9ikkhKs
zyHvk62RzpKmE2iBHvISr3B1AKMD3Oa9GXPZldPGWNX5LxtbMU6l2pFIh8NYsXeybtcVTk8cigZx
Kyhv2FWIwoz41wOxiDf4SGLwTPHQBsQj8qBhlFu9gtqcdT84POME/eTHyozmklS05EZDBU+Bp0AG
kqA1ajBmIOvyUPpW5eu4BtJ5vtbp26ngEo1h+1j0Dx8H5Y75+ibH95BA2nF6RaXMhMrHAhjpk4AD
ebReM4bwhoFf0oQpMNjKmwDK2b11LduxsUjl1H+7qh4mybp6hmzo1dPR71PDhQPAAEpegZTRVtGp
0q7qTH4Cjb/4drtq/5KwWjLBSMY93AsQfnKzJ3bAOKNvZ1cYCV8Ek0NGuRK7R64uNw+P0te8xe6w
DqXUs20ohR+t038Tf0G8RkUwNSc0soS/+0/9o35mQcpEGk/HcMDht18NAEUd1hPzYvP+qg8wAwTC
TD7T15s6ukDauowVv+QF8DMtvFyF7ju3Pqtfqks+1G5sHQm8s47Un47QwGHZkwLCSchhelZWE9DC
f1N/dg1y2612/eznRvprEsl9n+eDc79+21jqFT6zVoY4YNfcdJ7catVwWIxTw6BvdmPTi0ufZqI4
vLRZXM/E+BtOFBBvzhUH3HEnjMB/k8Kx7yJQXPvj73LRmFySzC5hdaFOGa1UwkXIaZgZ/JDYmsIX
yuZ9E7BGQZDZaxgoNEvKT8ARAnAB8AyqGPwnY394Ip93ANyhCqQP+kMX5vwVa7p6S8qqmh4h6HCh
+dDA6P9im/HR4gmrTOofR7LmFRw/hGyviL8nlUsT3Txbwnfzh/xD072UidsXs9D7vP7O/4aBp8Qp
Rq9+ubW8ekAM4M1xZe0XjADerhwv+TQD3x3/DiyD8XCV14my7K77EUCo+1KGY1x/ahy40mT2aAIt
navG6SnPZSLanwsGNMMjfGIZ/XKZnjFBKltfhWbfbO9oU0a3ysPnI9BZ5rFKB01GrzfOE+Bkg2LC
uW5ZD/lXHTWf3HfaPerSUnXNJwYBWAQ2zQ5QPR3oGmZSce4g1VwtzpvtlcnrK7K/ra9usrDIpdEo
vkuWiOwZ5+LnfkigRqzii/3yaDgoxeVNT0YPqYR47VpTGpgIHz3lWL4WrFC5DXLFqzQXm4f3+j7e
kmdkW4fUZno/u/der+LIMH38KbunMFeVqxksvrybYs1iKQtCQ+vZ3QoeVGnHyu92nF9KRMsPrsac
Z1b3ZCoCIlGeSnmEQBDzANbizO6oZd5o3KrfzJy12UzlFfvZJPUUy2sYiVoRafZ11A6nx+n999gk
E6/KNv2hH7wnZt/Yc6mWL2E0x82dKnCJsH5qNuh2MEdVm/mjwBuqLR3q7A5RCN3t6HQ7A5XeRsP9
k206EoHCNSQg8zq9d162aFgbOMga02fpm3hpYrCAfxlUAwieC/AduIU2p8tH7plUHBWC+7cCL7J4
en36ObkCI8nmtjyxVBXu8mNPLFCU/MvtJru2H6L88l7ZE/G670lIDWQWcw2SBqMI+B8X+uzNg4xB
nN0yr+0ODwiA1rS4ZPFHvGb41aHCanw7wd6CQpYMXmljnhHEotreyhYHNY8s07Rax6T1TmKXUwIt
9xHKAq0MbWpJgefBidSaRdwcs2wL60V9feXlCuYU80emtg9U8VnQ1dMfDKVCqfxLHtgjMrVPUeUp
rU+OV45sUT5J2ecdo6jJvht2uhi6iaoryOEMD1Ef73PyuSjQsT1vsPltcBJJg8ejhWFUQHhb3Adz
+oIDs0xST2B436BsGjb8ew0He7xT/zSAtkOvb+hrrEkArnotfhk75Uf2fCyCI2yoE/BGHCOp/aWT
Ul0mbZBV/h3rVJ0ujlj1UMyUWDlVfP4kCbSg86CG+VcpaXkAKSGN3UfjPk6WPLNrN2YPVt+fxXer
AeyhfZMXhH7eaTtwTyMAj98yVIF5MeMfVDY49cAnxkFw+qpFromjyDCg6+ch3vfdrFX3vP0gQ7Tw
yolTSwv27IrgZTExcq9R88H8mtMEK7y7URpTyqT14+6WvHzj9rWTVX9S45IMTgQUrqGy8yydhAEz
NJ6cm8CzBAHRMUyH6uzxdjEZwudKUdcpuz7mqrBv5ZkFr9giQFlUDbVBierJv6zBFyOLNQXkgDfn
lglWYng8hARNgdby6x1WO676Gd8J3qbQ0Oc/7XdhOLE0e1rnJry3S8Pc8wl53cbnMcT8iLEPXjyp
2611zjdtKkFNhghSHN7kXDHmrhySsAL7RNECXaSUnRfWFJf2myv0eM/kGD2f+cNjMpLFAI+dVEJo
S7VT4FCehPN8h1ofdVcdzwZc42jlRKzgg7EuLDsAVKxpc+eOs/g8yYLHprrwyZjuc/6RC+TlEDNS
WI/BmF1eKpqkLOJhZyL+bzNQNDh4xLGT34WBdLGhZu52BFhzeVmW/Nf7iwTnGruNeXqYLCg5y78W
t1jgl+xTOeSIccll15zSwhY6etgeDvZVqBhuIXvm9Za92EC3mFZX45S7UZ/5bma/R2ycR/q3as6G
v/vdh7lKpYdpQOtVnwad5ncGxXOmB9YPvoLJonkv4RZwFF/JU5DHQDduLzTiAPeqfbxPdiO0SHVG
IjcdCUc5PhrF/JFgARrqz2Vm4cruQh41HltNnUxtgm2VODTa3n2lEFyf4Xvy1Vjnt0bKo04a90E8
0PYORmGnJy41WG192sOGvPfF9enCEEp6zrHXY/aw4YzMCqChMwN0iLdtt+iTi76e4M4Ir8OxRnja
CUPqymHSc92VmXMtXb1ZvzUfYAV60P1NF379ZQh83XLeD7jFvNy3//zocZrtlRl4aDIT1yzIOnfC
iONY0hWeLc5JLLVspzO3qTaVE1JM/WKCZOR9QzrCI/75auZPfJzUKI190aYzyIO0jPupngbG+gEQ
prsE4aIFo3+4P5Bsq4vcKb+qwSszYQWPjvXt4caaW1N6LDNzhnFRXwgdlrHyNnHShgeo2BA9Stzj
LE+m6bfjgIf32nyxz9h0ZQw2JpMVY5Ph/XPH/Mf+K/Ov520EoLp/v9pD0W7b95zRMhesrHAknsfS
JqNGttIAe9EmqoFI3/SSjoooQ/qSpY3B51R9uz3BFzM8KCbm22fID93VYK+b4HTOr1IbTGAK5Nf9
8Ni35m2i7WRr9Ro2lb3oiUjHcTM+G+V+3MAxVivPxmkS/851H7XryQK6aUNEu0VAtn3CSsBPt1Xp
NEQIa0urcPj0LY/4S3AD++80oh2hmLz+Ib6B4LxScfTA0/tWXlLbycH5W8KG5eMdmEw8M9Ona7Bp
LuHQxLon1cHD/pCYFmdkdg9sSc8vuuHuQnXOQ5F8mRTeu1YERqL6st5kZriVRXAfA0+PKZQR1alP
hm6pOzQx/Fby3MIVxc1kuHuGuq46hoi08LlrjHMqqNb0J4mvmC6iJ2Y3V0whZfrR6VVfjOsUmYuk
YOccO7zQZ3aop6pX7nqEhO3KYoqkHWuMeMYdNiilOXv8vl/AApVvti4tb1xRrEnkkwfN9ay+N2Py
iaSP4Vzvq/DzNYcZkFI5o+LQTIyZR0vF2yvp4qp8MPBl1IPWhbg1skBgIT5vrTKNIeNVC0XbQCFX
Hl96EjWp+BYTJbLGjwSRBfTpnGMMJ5CTfIn/rtWCPf1tUnXBcqvThdIu70BXQElAqDlRnHrL19jw
blJ1UqFl53+wRjvKoPs/OU+TrmcNFQnDe2yJ/smj2MmRRtKCQhVSuWiLrmKLhOHD9OzwjCPww5Rg
CKyd8Z9HODbObFiqAVkZRAykplc83OEe2bEwFDD8d7qGat9aLsc9U2almuef0N/vePczjM1c2XBF
pgx+xKZD7Er+zW9bBsS4Vbq1vMlfs0Y2kfgM8O/h+PFmjTMjgrhRLV+I8okenUw1CzfzIx9eKvzn
cMw3rMC4+EBDKGFmeTGt2R2ALROlg525GasF7Zvu4DmeVY7aTrNTy+jjIjGaNMKy92Fx4xX0jqP7
ZZR+i2yBAc4Ep+wXXCU4L0FyLlRfBm3VZlo2a980n07aI6F4qD4hP5IE7TcOUtDXyaJ5zrOTcPPG
03+qgwzuUM1xpuGSIjlPC2HLQhuXY3JqrlDwhZuy4RvMVzTLf9pM5vL3Fn3QuLRUILRpNzrVuCOB
/ZKvNTSDxowo6odrgawBK3fbHNYeNqAYddpstE6XHgrF4cg1UxdF73sC/Oe1RIT81lyN8/ULBLHg
MOmQ3/gPMxp1aIsfNiaMPNo0/T18ZZyY3sGrDcBj2QC6RdtMy9SnlmABMLW3Vtjd34cQ4Bzh8TdF
f1aFnfrBVbEEFfQE2dp9IM2OZ5ja7+vPGk2TTR3H6yXHZoEeiViPdNNmbvnBJy19ZYkxekWlCKKc
0UtmHV1neMXVj3orW+nMAj/U55z6yP59tzPlPs+ynYqz+bIp2UgIgDHcqvPN967ToobB6Aqar59j
gluWf0/+G+fX1zye6Kuu02k5WZbSV//eEYh+hYbSTI3Ws96rOxYPtjsZfbCKdiaSxoHyY2a/Fbge
le7Vr+voLTuk/pB90FLeoWBA5IlD4hM+mNs9zqr5Yxr7yZPAbwjiEDrvi7e5th8hOcuKRQNKNktz
Y2VPmgtPJPIzCiLalNf8KqHxuJ9yy6EirI3bUCzqJKIhRoNgd/s3FBqIzJYPjZuSP/80XwG1Qgcs
hJU2CfCX5xsSDnn3+KWj76Cc1c8GpJSCzJwYjhFlNTUBFfJ12fUusogccR1Npx/rQHOfz7tXArVC
6zTdgc+6z760pXluf0Ei5R1v+gzwaBJQ1duFgnDleIT71SJU2L7eS7YKpfBaavPJnCLEAr6WfoZ8
3ijuqDn90xvMrQ4kdpU5GwDtJCHg+yh/GwgdDBsgCZ9QpH2wsrEdg7dezMCgHkuKpetrDFRlmKr0
zPUFaj2BDZp0uL8ulRUqqic1HxoMWNstypmhf1WMfHAEZecjeYaE3RPxWy8/prcl1lT6s1THhP+W
sDtMn3aYKNiObjJjLlnCXt0onVy6PX8IWyFc6t3Mx09htZ5t6ikWLEJi9aRueQXa3R1lTuzYz+1b
BqbzS4L1/T5niafEUZElBf0jCcZ4Hp+M65KXsyg2q305QoPfFe9IZEH1i7e80t9RmYfkYJnV6h4U
zaeV7rScwGwcLpzCnlnEKzELKY55s7RsX8ZnZFgo7x39kxSm9errHS+sNwqX20M70F+w76WI4p9n
4nZI/kkLCvq19NoRQHOX59p/JJ3XcuLaFkW/iCpFBK8oixyMsV9U2G5LSCii/PVnbJ/q231Pu20Q
0g5rzzVDa+YlPIfFVzquO06ZkAnb5DTDbHX2ZeQ2ET0DP3DX2A3jktP6d3lXaDIjJ1Lw9QZGi21j
zhUJb3PWbmnadWD2jzYoCfmuHVn+iC7a9yzxp2eQ6TY5SrMDCzWu11gJhedlGrxmz9VHSE6BQhYW
XPT6+Fyayq276rz6ghNua8Z4FnI0H5d7+XUa9HWlcNp9fGYiiicCiHWw036+dlPrPDZYbOfJezxh
G3F6tm9Yg0s/Gn0C1ZLOIGuz0WffqGNH4jA+c/DexomZ/Io2sUHasDxmnKlWtoRdQJCGNwwkzOFJ
+5W8zGfldnowNLsu955J0Eh37bHWVfrCAPg9aiVHO0QpGVrbBbw5IHVWrc/nOYrOOtFQMl3m0qpA
avJ9qex6YFksNFd1Eiyaj0E0QmFuZ7qlJOvU1S7NL2Vkc1cX3CIORsGSWOyH/62jM878WQQNdrXo
zPaG4XzEYOIUizoF5I2jLMf8y2L+FS6Dl3RNHsi3Xe08Sk7qTkDzuQ/nXFGu+KPjyf9NHsjjscFE
mn8zTsu3IcAFXR7tdHTap6O8glLocvGqJJyHoAIiszY4nJMGxiOeEV94VXHdTfFJuPEfRmgTNFTF
J/5d/e3zfYyCCw/IItnVhJigaVyuM8NeLi3+IcOabXEBhuIZx9peguJfuQvWQn03n63oF8xkW2Iz
RiqHUTkzeGB78caf1YQg5kvniF/aHReNvoR2BLPjJh/jcleVF07DYCuvVfovfRuBnuASKQExIA0g
fpJ6bf9eUDdABjZ8Sb7C5niEnr4zus8U4yFjo5RvufwlzX6hgjxh43V2Zj6/HpGw6tY+QNKUxuRd
GHPyCV9QA2QONgZ+FoZdoe5IbXn6aiFVxVbUm5WywZOdH79UDlH1NDBzG4MgFZPVREh+zlTHycx7
sKyhDSEH1AjmdHOQPlF3y6aauq1HSRhTIsPtIQ1Dt4YIAA35GFUeKIRHaxbZPbu9nLJJYIGIyval
E7hsYQNT4hXXK/akOK0nI+WKfPJ8KHF6fI04uQ7/aCzF3Z5O8WPuwmHjSENwF5bdslnM991wnBD1
z9YTotrhWnQHCt5hWEUtEOo/ufdVZOjPXVwjaP1m5SBlRydrSbH573MLikR1Cf117paGU5NgJ1nU
Ly8rhgvwOpA1sqxOWuPr2FYDBGrk7UTppr31h4H1Hha1vCWrh28jmK5emHlvzb+TxlmUH8XoYO2+
2C9ndltTUiIgd4rI7VO6mo72RXmD6m5W3amtEhNOfI9YcCsvMbWAak3HXahja3NEJRa9zWA0Lr0S
KKI+FQ8iPTi0vawHJqY9VINeiq2wPrLu8tCU+sJC++BszHaYknWmXgcObYSTxzsyAQmISTkm7Jrf
7OUbKAf7+BTq39A04sxPfjso0yluL8iMWud5e00+RIEBGG0mDuzioIBPQk6jjXqHkVF3dgUBo7Ix
C1higvXwNW4wFdjiylEGPEmCyOaCm0EjpINB+snsnwTTil4MtKKFzVjSMO2qzSdJX6IAbQA3Eg7z
XlOcJqQlPSWc9q4k5ItagFEMBMKneyrr76dhRa9g9rnAMZiGmL/8pyjEJ0FoXyEMHsgGvC9uC4ST
05mtTvmiVaWekX88b9SQiKsfKRYENMsHWx7d6elGyYeme4ykp27Vkl0sjiXH58bkFjan4Y3PzUEX
m3621MeeQ03viSi2XYLgfkOty670y+6iortITLBrTRPy5rg+sHXHTzKzPE4mResrP7P5kdvP4yg5
sJgC6aJHRHX9llH8fkyqk584p5DGiNg6msQ22SzNmYRXnMfKRgjbjPIMK6rcmVHJHKTYJU0o+5Yq
m1KABKeZdjEwpynX2QCyjLCoXbp1/0Z0nTy/9ct9q1wT5aNc4rre3gaO1gb0JSABfHfBNmoviZ2m
2c0f9jM85AiVYBLnFrbBGOuXpA8QRoFOS3cY6RH5KDQ/Cp696g+l+7hQQDzqIzkOy9ohlgO4YkYA
ffIpySKoYUhokzSI7UT+hD1AtIuAJd0aOzIaHVYPPN27toI7jWxxLO5WkPpsO4QJMXwSYvGyN4X2
WG1kzWH/xKC4/J3LyIhPM/kyQnOunCI8aYQVvMyCyINYSJAacMZ8H9UMTVuBYTgcisdVe7jPYR8a
bqOTkAFhmg4/TsSQQevEk0843LnMqunEPiV/cowOSa2os9WEh9TMfSB+xbJG5rauNsbDzzMyM7xX
5cfoOtDhcGx04R9u1SM5aeU1POufFcGYumgWz67tw2VP73EAwBpRYM4rEle6Xx0/wOYOu3a1vKow
6xEVlk6IDxVsmMWKklwTOdgIwp4iDh1nCA7AkklXlmNISO9zac3TbQMYnKwfHd2H9TQQx7XR8xPe
CvU/7Z3Iz8vrp1Wt4SptXvv5ehDnKvTT2Lix2KekPpnpXnnX3sndHbF1mn7hXSyRgyuiNkR4Rls1
xfWv91m5ayxP70yH9Yuv/+XvLiD1MPNdtgVZ4LoicK2WmDky7g+f/CuB2KzvwG4JC4AJrRjy8no6
C9ljfgOdAoKDdF14xN7v0i9O38NhCcEYRdo7602M4jyxs315xGV1S8c0eX+mG9BhdNQc9QQ8z117
CFrSbO7SLSzIxTNMZeTUSzPem7C4IwnOQmMHopQVVvorSWDrFNfoTdBUl3htyG+vpbVY2orkZu8Q
kgD3pR2anW7hPm+8RVsGqt99c5bAjmFaggvYNUIXSpEoOdPznm9Gupea4CIhDFxOtyGxXwHyOsBm
nRYMxdARgFm9hduIuLgM4abs82oP0PHeYX+VS3r7j7f8aQKJ4cPzsDm6DA34CT4gY715drxeujNI
MvAVnUlnvRD7pVtU3ctiWyL8YjK3ZnVP7xB7OOdwGOFYpIVWB02jmhxwB9AnGtL0phdHLog7CDQD
OJc5GAeAKdMVhlAUaQ4LOvYilzmlN8YdqB+O4iVp0E4m/gJwzBEeFVZbIoodZGuoPUbiXFxD+I/T
flt4AkOhUoAXg+AEzG+JlQWFEjYwtBoROBkeiruB7ivW0w2MHSvG7xj4gmauMyOnVLEXsajV6GUw
+jir5sfFSd73OcUTBLaCGnRDcNAbKotujSRePaug5Qjgk430K90bxZREvkwQvjG0mubjhZSp3T4m
iyvXVQdfYShVyMMZIDkEAbhK3+xWYCO8G/GqdzL6pn+szpz54I3ToqCSojvyO06CG1NJ6FGVY8tS
iKCzfJe7I2aPMnwjt4O3NQQzi+2rZVZ8czalNSIwveIEdhHdQlhaHZg6vlimKJn+XIe7cItEiS2A
I2uWHHFBipcnlUPcl3R87HjnWLbAe1T4OjL9fSzIu20x31JmSZ3YAOExUBehHW1faz5PqrsoP3+i
zKUh28097ng6mmwG0BSWutmTVw3lYc1cpv32mk4zPBzmHo94GtbKPd/LFzp2tCVwp6BFISAX2WE+
YOYxFwNTAEyw9vA7vSB1oWsFGvAomUycQM+8PuDHsxTTaUQTNHqL/gcDgUnbAfpUH8X+RQzSF6qm
5+jUzA1U/Kfni03FDpF5gEUnkTdqe029QyxE+2P84KSweMvHXS9/0KsfT9yJcnlNFpu8+zAeu562
amKhOl+kxwK9rObG+ApqODgRxrIHQntQGlCLf6vj+02LTfqqIXQyGmszV1PRw7Fdtiu5WXxrPKB8
+/w3QnWczVYRLEFrloAs3PoB/gOhIROGJRrzFKKdnFV2M4utWU/zM0bKUrMqHUBip+gM6t9Ev3J6
KPVdQjKxdqYkbVoi3RhexpJ5iJXAPFCHy3xxDMN1htlASCW4z4hugO21WFG/eAx+lrzP0IY/FW8g
9AjP60SnG+zFLMgvg2RovKkwsjPshlNbQ+1SnKL5nopkRNCxFBevPJxZ6tLe6Og3Ml6mU7Ow1bnZ
gAaDa0Qdodb6Vllc4nSnhS2poOtZ5KUCU8a623oBr5cBEDNgBb2aAtEyX1Xjfy2LRTxcniDP2llN
1kotsnD5eRrHnDLAqxMrYnjMUPPK/eUl4m6Zx/GUmGw88dOadPwZSugYm9h4WQ3DqmoozO+pfNKl
W8WPGsXpyeia4p8mwu2F4ED5qzHb17nSvCkBy4r8obW0whvH67w7TMCBxiHLjileAum1GziawJ+F
kU1KAwSZimPRu0b6MHE6uOernj7zdH23eB672FvEEZAwp0dSZQlT2VLxjRXBMy6DZ4k9ZLYtVWfx
cMLSK9MdHWRDfze6/aCs25mJwUz7g34BW6OtOOX0dLFxP2XBBWVN279Nk8qk9ehFqy1qDneJsyAQ
YYJbX7XWo4Dns0xdziq4FjTNfki+6ZNBmZxIS9Ad/Ffy9hK9G2DIVFFYMuRwU4AjYcDQJ0Ca1P3T
TuryasA4Nl747CC1AMHiCTAvTIk6OsEgiQmTrnm+Go942Oq9BzyVLGgk9Nu898ruQyHL4cSUqKdb
UczNZ3Re8Dl6qhCHuaLiSLaetWT4CLpTj7AbdjFRj5WoiA9P7RwrzgBD4/PhPN/qx49xqMHiALcZ
WQ3FxILsESYpLgTpcWEcWSZ56UX1/oz/Nf0l+VS0PSxBlmHULrNLl9gsPGAzXyE9H7/XHTnc64Li
CoowHrriiMaWRjCCUsDCly0FUyF2tOiqnOD3Pb7Qx9N/q9bIF7HJQTOIevWoSVt0pMtpVxEWvpPe
6KW2dwmOTWgLzTheE0sPjd0l3hR0i2+kMNLLaGXb4MnVb9icW0R1Mvfpg9EadaVnMIOYMvl9/fUi
e442CJVezc15f7bb8bFvYYHWhs2mPp+27AUFJUguPGCl3KdhxAbAyUg7YuwRw59ColsgFdkU5fpY
zYMGQfQNGxE84TjNcSRWdinHjtgWa+VrM8DDggyaF2/5EIws+dSOjeKoKKsaC6kLNj7FYOXs4SII
2AUoHQE2U3qVKz3mII8iixVb2WaLI0VSrO1gZKgjFBXzmkO+Y9Uv6C6vhplHXRfOzCRdc1yLDRtg
nn2zYn8wcLLoDkb8UcKnQLAPpXM0l5ch2UkVOcG4dJED7RtnufbYUWgnK3MH8Fc7wryhYHvsVM6w
uEplPsTPkCylclN2u4chDEzi2zL3Ycgk9LWzv6LB4l0RdVG58NHhV402lik88jj0OKo+KpcPDdUR
Kh0oCidUcU7rr5RBNDvBenH6eEl7eCQorKXPxWtXTHAeXZbcsL8W6bEuNqI5WlmhYcGvlAuvKeHz
uePAJuWkNEtimsV3GfqlQuRL/UWd12cubC64WSVkelwPJ8wLzBdpuZMPsaGfvDZ8V7iJeklaIAYg
5C7hzPW0qpkNOWPUcfpZzdtNpLgDFrNE/oYBbFRoZ9wl+dL2vgZVM3MGyqYCK/MFejdyq1+oweDs
5opQEnUEAkq0CKP1cw52QRu+mwPYEKLntcMe7gckV21xrjVlJX/DxuyIfH5h24Q0mMPNjMyXE616
TbpQ/FIII81nb9a0kqRVvFqKbRuhJDPQNrzu/fAZiTY/fNX0vCSkHse39DwZnvKLhl+LaTnns+e/
FLX181om/7SaB/45slJJy5Dy+8T/RpmiMCqhwQChl/a8clVW9mcIkUdBmUJPnb2jwUFeo8sgIWSO
YfolV/gdmcAFI0aVp9McKhxOBoOxid8Y8OAJw+DSFOsfexUDD8OutV2dn6jJSsEn4DwHcFDHJl1S
TkZPlbmE2ZoKgwknPF24CKpso5ZGy/RDem4Hg2EMZICvOVWdpzxg/XW/S/83BmAQP2lwYhrbw5Cr
bm0oTo30rY0/JA63y45N6bV5SUuzUKmLMAeNKLoORf0uqEhsD2P8MXU8EicmjVjfTrSzZ/kpepKG
uLBD5a1nQ2MDZ+VtLfqj4+JIG1ebfybpIa3sEnLewnlShDwqu8aZzsnh0acuYgqwEnzo2PwXeBrA
zFwm7iC+D2muzjrBVokQrfdZeMf6nBZ+YQRJ7A1IL6rhJ8In52uMIKh221+2+AzDe0LU+m0FEXgQ
rw5fPjUXSPC6X6gS7PMNfk9D7xdEfQqHzfln8/os/lxTntnXY76taSyWokWV99tC39Or4zVUTn/l
3Hx1Dp3AKtu26hsfO1fWWPCVlEWL+p29ykjWfYuDOfRAcjVKC6hQ+TISl/vBGeal+b16T3qfy5r1
x26xqcvNBEnCCHqdKgn/HflEcxQhxOhq4yZsAXffn8PR6I/R3ED2Av01+sXoFdCJBJr59G1EREx/
iHKKGG4EN/CAUqsKPySQi2kQohV/XF6SAeR2XWDCggaSpSu0+IwDIgrkJthSl6mjlgPdRu42bRWZ
y6uwZpjxLMYwp1LequxKrxgjO3S3xH7HtA6l7jBUNCzBrXK8RNqZQsA6bHadLPQeYmf0+3qds+k7
45XG/p82XHNya/ipx/JYsm2LCihg0MOJ5gyQseDGsM6NTyn80Cnp0KiKiipdyzR2mpYTqxc/vGXs
0SIe51vu2p/Rjd29hV/TfYnLn6v+o3WQ2uHy0vTe8MD8pPTAZEvy2gczLLzUiaaN3n8MwrO82CtL
4ppMVXHk0sHIBZNqfqTJy2D+1WfHIfaK0gMWULDUI+PAVCbrTEowjMqlM/8606Q/mxLdwXvGMR2q
VAeNlz51IZ+exyOvCg6yepFiTb05GkGEDFjxrBJDSuEX9bGg42RnkKkJQMWpsuOQ5mbr6ZdCY7Bp
VMqDsORiwMEH1vcvFc0CoyEvnTndHy0FAM9vhHkzTryCDknCDMx8zswJZ9v6IGGR8TP6Uu9k+ZZ0
JOpw9r1/GrYOc7YlMHYLtByQAycfEyT7MbtQiyY2tSerQua08N6V7CjH3rgKutdsFcTAIr9jepcx
s0E2vLCm+k2t32RkXtGZ5QhMpdN2PYIxufdoTaoUtVmg0J2jVwIdK1/TLQMhguhB9DcZtrDlGwIc
S4zfaO/7HDIkfGzJoYJb2X/Pc1bofVLfaxq9yHiY/YnVzDmJgI7pTNtDw9kh2UEFGRMIehy+vYEd
HjbUgrIYmj5Xgmk3Fno6o5iDo7FL2Hfq1OJ/AJfAOt2/bgvg0xZY9W5S1p6C07Ok2M+j2hNDeB3K
E8DqRKFW5MfZk/Yi+aNueQTScbCT9IrzxIH+aYN11dh7llijlu7zE5bp2+ssvlX8XcQc/G+e/cQj
vN9nFr8c8Vu8jDDzFD8HMMpX8uPTziyA1af9OgP02tA/HN2EnG8q/C4sQiL5ocT+/1fjCsN2BXyX
lubrMqlYnhebhx/5IsdM/JnyN/HfD38KapGbYLh6kGFnW4jfG/XPtj7zK37JWJ7rgYKd/dKlTXqn
vYnryknmGsRnTB3cRoG5hNJMqNX+N8AF2hPmqzWpIOz1QOX/GiR9dhu6E8qKK+CteEsRBBjhvx4h
UMxukW9sJ1cmME8n7Rn/fG5IypAruVmkdPPaUCQdDAOYbLiFuLrZ3ZfAjOLSh1/d5XI38S7zadXh
64+5uyCYNDth6g9tZ/3aV051oCDkH3aKhfLHkdmaD+x/6UeF4ShwpQ3Ro6LN3PpgCtwibFj45IDx
QeHTzSEThLhzD79C7spka46CizwmJviEPXZPnzK6D4R1/9MP3QzbsXqT+wmMTG4QDrh+eaxdTHud
5R4Gg//0E3zLRM4EcjwfkEkYO2DGy76DAZ6wg+358//RAzGOQIEKY7nMAX0jkuHfWAUh26UYCjwR
UP2WhpnX71+HErDRFtcLGOAM1+qgOfSdC59NXuIpit+pn5DDyMMn4RdJtNc6InsB6PjAYc3kcBDQ
REKuTPvUVd3KF7dLtalwedw1j2IMKEN8PpyoeDnNObIFAZ0yAY+dm/AlRk9I5oF4biOLK8OAwTzi
Qowgi+WAUSGM9OmxYw0dQ7hg9EyoIPl/NhE+I4CmM/LjbLdEhOGwEIjZU8NjZAZUjHMYKDzvwp8/
zYxIxw7d9ewauR15hhGRBIVPGIjOCMu4DZJVnrRNixV17Tx9OlHzAJU3zwRbPl97Jz3ezQm0QLoj
rDx8MWLR6x87MNoM12/KEbIdDMyqxZ/YtPhIc3qPbAjWaQ6Gm9Cdo8SHq9jIa6w8AVswq8a2H6XX
mYxAbiezlCHIw8P9NiN2IAEc/htwSDlYDbBj9bDLPTG/kTdwl7BJwWFEsiEzM1w47gUlY1/4fnNY
wKlwhKE7v81YGpZ/OQp81cXBYdP+Rl8xstNPRtpnN6yqs7ZhbbARVDGtReiBWCNomv6tGwA/rBHw
1piY2KH+zS9heSeRAbQM70rQ/8Y+mTxsfRYsED9CIK/wb8ItD3UkFnqwBhGn41okhvrC1QBzS9+4
CWmF+Or4q+HKl6OsR6Fu03CyEdQjQPQ6vkHMDd6J3yyjtAj7gIqDypTHwtKIczf+9sKqevQgSnHN
YgUQ6lUSTnjvnLsgXjh0m0voSkIjV/rKLy/rYL7HpdW+dEWZM8dvS+Niop3mln/3MfcbHP9E9ov4
DGiD/lwDnaUv1l/WLByqcqbv/BeMt9zQnw24OPH5eE1SUMQteHLROfYvwgBG4m9PH99bLXjdMbPF
uG0eiFthfP+9vrgRjBAxRlSspjqynfFasqQU18R8tkVzU+zEPRL3j9qGSoNzuLjq0BUmhQ0/K24i
IoCNhC0cEMr+7847j1N1Lxm24mviBRL+X3wU+k9/T4dUDNZgR+fbxfMRFyOCgfBhFLEyIkpt4TZ8
KEzHfrnqDZ9SGErgdcj5ntyV8E4EycONOTGTKrXAD0iYH0qfIpggvKuMRPEL9TkL2IzvYG7hoYip
Ii0gUjK5KWIA8dZ8FWyRlWLEBufPUlHMloDuhcj1EEk64oUwbBcqZn7hwSKmGQcg0gxwSUZz9TfI
xcwT+QbiG8Qv6EtU+rRYILz8CEeeeBPRhRTJMb4weUo2MWlG+BthYzQjkuQvUurv3ZZ4goiLBtTf
Cecd/oW/M9SAJLjClvn1d83hVryakBrzCtTlHt6Q4ppFqAygCjdCqLIzPIFwUsJnp+L1hNFThR2U
iJcTrkis+/ydrSsTpC3hJCNE2SJ8RSSSsV7CfBZLP5qL/7/M2YwpC4FUJtJc/BtkZIY/JvN/Ym7x
cbmJTENjT/oJj7qEK8/Z+m/QMm7ae7cBncrMB76eoVusBmuBIYgYVAuGRs3Yrv05jxzmAxsCwwIH
Sj5d9Kt8AhXiDoPOXIwDelci0ye849ryU4E/oYfgRgn/GfyuRLyRoH5z4/5/fDwK/edPrE5wiXC1
52n9iLss7hivj6/nQ7S09H3yNzbE/BeXL1YV8WH+7rh4an82VFDOJfw8xa+ENYiBha43+HusUO4D
4aL0N5TccXkAiop+ATSxFAI5ETb8MLyXtP3cv8c2CsdVMWGJMEKH97doAL42m/nImsFi4Ecey0iH
C6mYR8LKVPhuKMFyL25xjsfT/1fJdbL1MuPZ55sNtsZi4pFp5sK+OfVuBpVexy3j6VxCH0cV/xEs
HcMRM1S8jRKEeHdllgHUyZRgqIpPI6xDJVxP+YC0J9u/xYiPKt5UDMKCqcAI4nmM4s3FmjfnkYpX
FI8RR5iKJW7OIqMJ5Ts5Y1wVZ3muu+T+in2jRP0Wsy6JS4Uos8Od9u8zifW83NAce/AlJejk2k6G
tbwXvlaSiz/a3+QUk0YMBfFn/R3jdvXk/rAQ+kg3fd2BtPv3FDl+Frva7zYoEvkK/1Fie4cJYSA+
f7QTvjuMtQ3Qh0h5E8ZZ4vOJBB8lwEIVh0VGYr6ZbuIaxfdCbufOcN0QxlkKlYDQLpYRsRxRAQmA
FG4Id46Py/PlSwyvPii/VW5YeJfc8B9UTPsHJGHD8vP3zaXPPBHXFnk6U4PF1hG2P0tHtcRnkWwx
ZSS739HFO9DZOakWro5UN8IwkA4Qdn24yYqbOudmim0FBY+40+Je/q18Yr2YecrnKzCE2RHjv8W4
bcnaIuKOVFaLJwNBPLyItxL2MvjoYv2S4UND+DNvLuasGHzNZvJrnHMa7/+NW8c5KCU8WtgZvNxH
AJ3u8Nzj1uM95odhrXqVmxOHXh1fAr6wDHqE5xRuAzL02Joe0B7QfuOYb5Ljrc+skQLG7FnKYtTX
cWPmFi6kyMXseSG26WoF+pef28GdkdRzNmZrdenIcDf2E/QoDyQolDxcOytY/xnCZlOzJ1+OAcz8
KlCttrCfqjAa/UIThMrIeQJ6nmERUF3iClDYKd6LH2GOXeLmBYaRmnMI7049s6ThUnyi763601Iz
p83wsBAl9v9GcO+3onR8aBxYWtsxFvk1ToqrNOhCJ5SxzinYITlbbPC7GXeLaw8KbWLb9ABJXRmZ
qYFg2tIVqSuSjuaHBsKD0BS8VuHI4hZJCjyERr+/N/hJAs7qVG/jff6ro+Dv0FaF7oJvEL29/LV9
7eT2JqMzQluuPQOtxWB6WEu5mw3WrbiqkIWxaLobC/+pQirDkQbobIdMrJZ3WBvkNIZWfcTAKkNa
QiukHFstkG86uFa30W+4P4OnDG+h+1ouhJa4BLKdzO3naBsUhjd+IjryQ/OgOL1k/ABmNDJZFjBJ
DBEMyVvau4uUJZT1DskWtg7Cb5/Gi2VgIAhWPeecj7fwcoVfnfw9pu+otQpCl8WLjIALTDTmzPLc
4bz52sjKRgvtobz05jQPV0h8cS2/6Ya3XFlcEcvgZD0IoLKR5c7dfr5O7+2v+k0mgsVUZoFyaaMP
ty5C/YGbZUFQn1BV8CcOyTJ00DlC4NY1NLvcxJewOND4SAgLBculp4ZvNaewyNbcDnvF14kfq2/z
EWjZnSk/HUddfKYCyAHdkkwQ7dZlAKrOErdU425wnCuqr/x7huwanCqOoCeTcNsH+qXmQ+JeVkE1
YZl6urOGXN0BycLDIkpMcBGWFnG5uFDqx5ot4NQO4PMgx7A9EINgWFWg5IOSpn3if2+gHsX1u16H
zS9MATZvI/RwRGULLdtt2zr6Tznf4FDcHlVfqJewaE6YUDbuNerPMj5QkmBIJ1wT+/QmYwtDTwB6
TIdJrgP9hUZ3epSQM/CG0cfQ0USGm7WAso6HcwkZA8ouXevJKh/fAHH6YWq3uGnV65Zux6r4gtgW
mo2MfcxCD+R808mO0joxOQs6sQLVu95dgJuN197QyNRwsv6HntgDb3RIQDFqW8hMZ5r0kA6E2w5d
FzxcUKKNJQ2fO+ezYjO9OB6aymN/hB4JOY3jq4qvP/UNCogJ+QcvRRsxfUDbtPpV19nzE7HEzS40
y47caVz9MKymzddRLOR8wIooHKyFUPaCGJewPsBJV9RG6IjJX8bwCQiZQxjHDNV7LQ0zpTEFOr44
KdOXxTtxDUMuyqc4+geEU3217YHb+K4TVf0OxoTPjWGDvhIrBRe7csnDCU8kHYHG8g9IOABnqTZp
NqriWIozDjQRmVzsWWqymh9+j0c5/IWNQADg+Hdo92glw/hMrPCkdz6obKHtn67+8XSTZP1Dy7uv
3N/4DT7B8bggBwE01opoGHN1R7RCy8ReNmSD8Cq8K99V8oFVjTMeZkFo3p7bH2/e/SMxPJmvk9nM
aqJ/I5mreQVLpjQjPn/eHxPabnEKKbaxl6Jkw5tffdAx6/gOxAgNLohdtzKw0ngSpCqzoXd0ctAD
wVSJ8XqokwY9ZzCr3uoUVCzXjum4+X26y7q125QkIbQ7RU3GxnyBlwNiJpDeDjhZwe63zrB9VJOQ
xub14XASVfp/LwMOcEnpG8IJikh0XkwnCdKAlF5gFsRHEOeQl3sAiqYWremwJjWxGMyGFQh/otT6
AdCV4CiGasZ2FcTHPPsq0zVd2PsPiF3TL9xXs5beScrRMjc9LyAZKx7Iv+4SyjATZ48FPaLUVr5E
b3MX4TpWU1B5cGOIWIGgm55lPkTJgR0OiPgs0G6r83Webdcv7c63sWbkxan+F0nsJwYE2aCKVyQC
8e/56soN+RHIb0PYFhxLMGQ214q3i0p/XezpmssCXcy354Ey5dGc4fDGq99kcsfVGog1f5NRJDTU
ySDqXTGtEptgspnJjx9zew17mYygFeD/AzkOyCt17nyH2OJa7SEm63TYMQ4hU7W3ulP7PiXWAmkh
vn+3+Rcg5tyjeYU3wMKGPQElwCAiqxB9DwmoHxZgjCsNx6bpSBN1zin9fR3hZfL8RHxnBOM7jYRl
RPgSmp22YlRZR3m4dOAyNECMz5ZTwPjeQrJAgBmW6A/eGq6v7P38yV4cezTCiC+spds0vcygNQJQ
5Uy7K3TFly0WSlie06/oWZY3gLyQnnOJMAi2+mTfl7b6ECnH5RuJAW52xg4pZcFO7pmyUpE1yqsJ
oiEsDFdCPGu/No8FzBuUfDe6ujDUzLX2rmk+fRn60lJpy60fgehuU2EDA4M3mzZoTZOVeIjdeJy2
MprPAD7z4uV1KDYOheCPCgh1RBC9KndztCZhEF3mrFbdTn2LV6Yxp4kMOeGY0KuJV/JWZ7idonD1
XN3R562KDqKhx70wguynjpyemKxVWG+55WwONI2wNLmB2+eZhTw9qMjgDC24nYTMeNnDpJcKEp4C
5vutQ6/dgZ3Mjrcq78ZnifDireVVZqtc34abZf7dk/YABwzBt1lfIcCqLutzYi58CK8IGkztZwqU
W3TIwe4LOt0ad8aSmS3tubBqRFvm7Ih5iY/XhIx/e7i+PL9i1nrWwANA4bdKJP2FZSYZWYNWynn5
KU94zjwHGyIemg2eAaSpFvhmhpZL3/SHBI4AJn0cXcS9rj/X5ZFlHO2yfQVpddZIymi/1uYvaXPf
wBITPqUwCnDqxGFXtsjjgE/aB584l5CdNFB9sbPUFgCYdJ2r7kMjnsE4czSqMGKhx1zTTHXj8SZ/
MN5DE9KKbO46tmH7dWFe41hgbBKqcFK5SovxUYCFvlyGY0iHvrGIv2Clx5bkg9mxpB3k4K1qq7Wo
ldSFv70Rm1Igf0dCIgl2Q4AZV7NprP2WA8bkPHawEobsg6bzT+yWxV2BfWpsUhxWOWVOXrcMfvoC
Uf/xiLQeyp+67SFnhuZAr27aNG9rmkgsWiIl8Ec9sHxj9F5Cv6RmAZaMNzCg5ebafTbQuGJC6xf4
4Z4oR6rZ2hOxN3wIUk1sOGY/CXLLcztehxjrFEEEGuKgK53mjXYea2en70SzixNDLFYsXk7DeR3L
kvX0wbt/ANNCjknPxKJZI3NlnyJo0LBAWAVsrBD5aqgyqIWlW/uwFk5qzV9ETZN2LJSqYNjCWQls
F/UmlkrUDBq0Wb2HjWKcYzxviJuDF59jGuXm+o7VKAaPohSil4HjwKpeBS+/UlaD+dF/G29x5c4t
cFtm/42u/D6jFUEGOOQQGOJG8BhpLZkAyMhYqawwNJsH0fCbNqh7U9UuFeyZW2xGTuH3YNuB9p09
nWy2Ov1bkETGWZDCyZV3UXHBh2LBg4YPtuo3yc5IgpfVWtPrFF02ze8TtgWSol9l4U+mEZvq5FGd
0/HBdoWOygE1WX/pO3P4fNYbugrSLcTLwsk+MgoC4Ky484v3ai2E+FCnDhJNgwTKPMa6QiVCsYHc
D74/8YksCI9eNH8C5QvuAA1CGLqFHJQQabCgvCS3PN9OXwqSi7fY1Dd45y+OBoojwiLsiZwRq7ir
ID21g8GOIazUeixS5JVWoePGukkkBLFOlSZsav3jCONauMcvjqQLLH0qaQ5b7zfzFlSvk9GY6sV6
Y5/o/ZKMNZG/Rz4KMgczq3CJhwmC1hpOJd6Li9FubvoK8/rFL1ZFWFUAcQhCKruEkq0+4HaDgiOh
EPmWLOwLLIrBaXKuf11cyVODtIwO6gcXLDKeKN1sGvXPf7+86bjO/0kw/IUxRkwEDKRNgtM+2Jjv
AGtoFXWLP6X1uEr3C/kLIoGYwDOxoU8gS1Z2+dh8pMA39gxGzYbG3NOmtWjHO9n0PuYLuCAsgM2O
FW6u4FsAUBSw8SO0Fa/Zfhli5C8P7X7GyoSnwaqAs8QpaTPBuuKMHqQX2pf0bQ/IqWdzcvC6I0NA
iI6u5/ELMqufXlK/zG00D/o14ShNSwezjGP5OSJzFdoHw60Or30SwKGDJ918vtpVe+ggCpPLIiwp
cadGSvYfTWfWpKqyROE/dI1QQdBXiklQFFAcXgxpB5xnQX/9+dId97Db7qOoDFVZOaxcawVudyho
oWdeDDumDy8S/BVvEnIkEyDu34+MRXo4dN9Uig49OlJrIBi/AFSA0U0r+zqqOj5gIiAVwbtJuKz9
GfH0C9X/9el/3facGIH5Z1N8RhL7ONbD10E6ZMgkS9ILbYblueY+m9aZDs8ye3jF7Nn2F4fJ6ZZ1
Flyz8PAdUE454UTTNuNBtPKFzA5cVXMOXWOnilqmd7VJkiRgN+kqF7nYXU7rIp0efyW6jScbPhwd
AbUZ5dxXDmlCiTvnifgYowlxBpNOm25jAKZeuwJ2ueBH58RF3xm6RBSTSCWqyr1kbaTtih5NJ57+
14YV7dMtJh8NdySoJi0TTiakBwcoJXzdK+OjkdGlvL86bdzgptrNz3krPo12s+9XcatuFBKXYACi
rjZn5ds6+9TMyzWoJK3fcuog9iEnQqrG6H4+kWnY4HJeZrfB4oeOB/AjyLDODk3zdMzR4Fc3/cs3
oqVEBy+8vM1uA1wHjOx5kTT2UFLAM6aOjTDQAH50SIn0tCHMGRjR+7xN3xN4QgKDffXAtoJYpxZU
m52912GE98yol1J/4QsE5hQ38152x3ktiTNt4CigcOo66rvQEdGvPQHjcrpaZ6udahQ7Mpo+pfcL
XOPDKQUGbF+/jlD/DFtn7wZHlGvo2RZilIYdBQSeKy4usG/t4+w+USs+FM5O72nN/nYorBrIZD/8
cp88afvRlJpw4h/SC0+v/dfxPkcX/GSB2t1oMTUD2mCYlyZQaPKD0/oIvZsQpO8LPSE6BoBxEnTD
eU5MXPQKemWQJSkG1YCebsGgwZEFoxLZi/vfxamFF5Fdm8KhD60rsA+o+k4qfC3bdDCyohRJHUoI
CHWoEO41mNVpo3aOjNJbN+TZCeBjejY+NpdYUARoXgGB16M2LJSgM8Ae1ROYmAB+F8FzDQjkOCfO
AWrVGcLPQDMTDK+GeiNfQVIrB0iBsOMZuo+vevV2MwDyZGYE4k67/43uxA9BIU+Cle0WUK+DjhhC
+YcQ7JhufDE+BDwQTyeUFkgD9Q7J4k41rpNC5H5qBW8Dr4/8CcRqt32gt+J2c8BnXLHlyN6sfiZW
G3RYUDS6r2hT8wF+chrF/E3d0TXiE4k8j0z2VwRnni7Yj/U23WBd6UMY0UeBriMUo4tOCnDyxA2C
GBQXQsO3g/+k3vAw8TAO7YdV15QKrA8xOw0HTZsZ1+5i6dp/dHAyd4IaHcpMG80vaP9BUtAyBi+E
WIa0Sp2wvF/rAqJT6fbLPftG94xvSNQ10UfJFzZNwIc7S5x/q9iUmkVuc7GiMY1/OvScEP+XtDR9
kZwjXZRoCcE4ztkBNrL70d52CY8btCwucqEebdv1Iqy1h9NHMS8bk/YrBedelrS29GEZAW10/wTP
Tg90DWCopk+bGMkcRQMgXUojfCg0uOx7hjkw8B0ManXTFkSYB2B8vrgkr8bwAmsXODx8CK9eDeEo
dFKEpctQtx9/x1yHqHbvnF9uPb06VXx7ST9e2VtoqipxNQrTXtxsjXjstikS9HcgZrSKZbvRa9Bi
QHqlVEdCZMOpdy/T+t0v7Rs8968ZvZsUfNakaV721b8YvdvBoTF5i+YTYAoj3d8hZG5rkHDvJw36
yiqvPjQVXvHVX2hRswwabRcu68tpgMFa9N7+0KR4fljpC+urwMHQ0nVltQYYgXuk9SvaTMjyutDK
DEHbv7qnP07YJTZo203cDRcCYptcr3M2KPbv7N0UOKz/tXZqVndfKwJmDJFBWqULBS0Quh/igQaD
OYmANoE8binRHChJhwQbr3ZLt/WxnNugDJ+eRvpoUPWL+ANUC7tuuMwoMVq6eoPWHT6V/0glAGLp
d9phW8DRTlPHqXZp9wJWCfoCQqOVIdH0cw3dSHlzPtbW/VgxKULdaiB7MUEu2Kn6lddwHl10aWih
kNZd60C/d/DuX4P0XnUbhOGTCuJy7zw/3YIO8jV45dgOlIYp59kbaEeGRGxtB7FgxtEEphhgU3SV
wdv2DDdUy0Y2SgplgA4Pcum3FIVa5+yVfOkEeUj4JnwsH5Qf66NXAsXHVx3uWuD/7D0Z+v6O0Ozg
tUVOwoZuZR+Dh57s8BqAzipEeMfP8V0d/vaw+nmbs7fvwwfB5z38YkwrBM2vCLwrnDEgDrDHNcFe
e7fRzlhdhqwK4Jjys/eAkgj0RLidnl4+IR6f13Q0qOGFBvQ12R0GBAVbl9YGVBsmtL9iyS7uvvQB
jer6YJFsQDYCW9Btmp1mLeiQFJl12PziE/iTyQVQKjqDczh3kC1CF6ETdGyinYs+Dh70XnJSTOum
S/9Fa0aMEp/nuMoABFJztpGmV5ccFXLBkCZASnKmSN/aQHJ8HQBDuwYBWTNdUBc0A9FzNy+RzQGY
ew6wrM2ja56CQrAQHVCA6pFzST+gU1zyrenlGtwr55aS8SOtuoh2Li20HyuF94J2dPpsKKkEwIJz
EAvsAikAMHaUpq60uhXEBhgm9fwDEs76zZ2nqnqYgG1ffYgz3cuEng7m+HFMmg/Ag3XhUoZ06hxS
gtKdu9l7rPz15IIid4f+IY/mddqX1QVGyXIE91uLRGEXZ4fKND1sW/B7notz71AQJN1AKoxGg4ai
73fnsgRQFxU2wx3OJkljXLnjmi/kzBDlU7eDstEYoioGz2RUwIdw8BhK+FbkED/My8Jp+h2Yyem5
ATHz8OFg10YELXt6/X06ikgu7Wm37PN5p4/foL+4QGx41Ozv8X8QEXBfQZ1iMAmos3eUVrpiTLp4
DryN5iaQYB8bYJL9GL7SGthg+xGiHOJ//2CHCY7F3922Hw48o5CLGafw+hl+sIkDLhud0oaP9p/k
tABmnVAvJCEvvFRb+EDdd8QgpNn81m9PwRhpTpv1w/i43/H/tvWy02nfizfm3LA7ylRtHts2JPcK
ADBL07+fnYKj9fcKFRz1DHFoYdbf9a+TGguGqjkH7wDeSK9sOOVDCKgjYPi5yNAIsoBZ3RHmTcIj
8nqAc9Ce68m2y0hHOZVbIR/6ct4o/D17pOu623AbNsHHvGLmly2Aqi2FHQePju3D1nDl8UtF8t+P
VCX/bVUP0tXo3x6y18Lb0QvnyZ8NqokNt7Iv0btX2afoElVQ3bWDyhb9UBQzeYTLzpLfLl0F/GFa
OPr23W4MYLjol4R4xKR85icTyNevhHrtvvgf+XypnZfLrc8Xot6ZXRLNfY7qDsTHjq6MjDiP+puu
SAZRVYQF2oUanMc92xHIAWkuMuDWuuasGzmSGIoqrk3/nWLJZrkgwUeF7mHNB+2AtILVsAlUwTNw
GdySa3jvEYcQy7yhMFLFOS65IXhdMBZ9g6pLxyQaJY+jt4MZPgD2SqKXot4l2V/tk6hZaL6Wf1se
ipykyRUuCPe5YrUHR8oYmNBNqp4g3ggOwPjpk7pv5M3wYJOUVvD8WPg9/NxhKz16pMeBrYMgVays
vO/TfSpMJTAmAG8pbJgQSpgzgUlKMp9UlfsPACmIS+S2WUiv2X5ZfayPC+u2+7Inw/UbMhSgiarD
NlzDZ8O1oqNOSYEW5UXu6CJAq1TJD+WgsOy3UBs8OGZIMZeCrsHzect9WDlekLONSYGNKemOr+kl
PkN6/04RAxGVZndwcPLRAJIm9xXvrAF/DQqVD96giwQWJzXxWyLjUIrTC0+e/dr0P9o6Xy4aijSq
co/JtVkAIH637Wut1+u/yZ/MJhSoFQwHag3pktpymZnPXO4TZyQvHJiC66M1JIfBZlicutyHipsv
u1FzYSjI/UEP2sp1J8c5sMjDsL0gvf+3kf6GFl2Gsgzt0qGZ3P6H4nij6HftIQ3wG+oAjNmPynVI
bEn7ITRZtox25O4cOPMZ6//mgMwDEcF72t+/tytT9uaQy0IjHLDglD5gBP6EBx7CNAURuCJgUsdu
+4faWnglE+/ffH12gb4tsfnJdUi7bHIe3pkfx2FfAF1vWHvfPfnr3j1FTwAbCBuDiBA4zKLf7rcG
bR7bfQ1QhjZ4/ulzfX6eAmto+vj89ZjsOW3TNAhrCP1k2P57t/YnYIm6emQCxpNrISbgn20gn6xV
IdSFpIsQt1xgBdreeSSXavpR4cXq5w+Vw2NibcOWOxjkORo+64I7SzGU6zzS/NHooQZdij+/23q0
JjTL2z1CZO4cfXr4jG3CySvGluYya8kyC++sQUbr3yawz6ZtAGWteQtAqsfoY5tBZ1PzzODtsEaN
KueeidsrWxOkpO4eAYl+bDw4t4FYe8VelQye4BbfUzO8D4o/AU9o9tneuzKkYKaBt+CYQ5HQJQbA
SLe7+uyfseaxDyG91ZWBhTvKlmMAPbKDaLR1KRV9gibwp44v2KG6R6s6QBUjfjntmDABMVZQLdhI
MEZOMaxs2aDpwyLDH0o5X+z1LjwliJC0gA7COL8sxgunZRd04H+Q9Nn3Winq11kTeYntErAOmeu3
pg4ZX00YdgUrDOZfmYNi+MpOCcmOTrpdUq+IXxu653o8xToLvzsGtg7fs9pPr9NXkJFgM6IttNEh
+RQ98hHKDptIxKj3DnpgO4M/FD1iT6w5Ze9ven/5n6uHYvcVVYOOYwL/bCvIL4EqgOmB8h4yliNe
GzgI8qbCtlPiF/tfOkWF8r8J9Bq2mAkFdzIgSR3+F+uz2gH+6Z46iBUgAMkb7Iu3H9zGdQApChmp
ExmJY9hskwqhmG3DvhJV/u7o6nf7egwIg9C/mJJd2GH4ssfoA5n72yoYjCtoqg6zu2E1svb0nER1
7tvIIH8AD6lDzmAHzL20i5pT1xRE5nTpITdPcYliyJbTcPmjYaob6RmSNNQRGC8MI1Jyw39iN2u4
mcyoIKuS6CMtKV6ZdoVUzG7/tTz5y4XjBDdFGcx4Oz/5NxahN36ROoQcGILAJ6uVNISgqsQBX9Wg
qBkavXqKKg5KR53+7mKxv2oTUK6OG9IO6PogWHRQNzh8IWaCtrHq1eoqedNbBXUChDWQHOP8kt8J
CP3qsM8SBfefoOXfrDCGTdhbblcNYB34iHV8kWa3kXCPSqvmFLAKcYSQVtxoW2A91SYLorAB7WyQ
8gsyhAwC9ZIM+Js2BScInTMyKGBdlrWcu3zz4GixW0lz1eY+/V2mj+llqqePv2ICDR7jbNVcnfPP
bDF6TgpUrKp8dIjNyXVwT5tjY02bIdAhYEfN5X56ANnoPyKAVBRxovsIHBW4sabiCrvikFxHDG3W
k52PHM9OyQJzijDQm2O3BRhj0OieQHuNkK8F/3a5qQLUhoWM+RSJF6BllyUdiTjedZ0gpX8g9wtV
DcqI7TU59trdMRkBZHuxb438S1W7oUrmTjE4zZtg9c5D5mimNSmM9fULFNcIw1DaRBWs4wKL2s0P
a67wC0+cFuf562+BEwB+BCqr7bL59G4gfIjNC3Wgrb4GmSRcnmrxsD+m96x7jwpUkX3gFl4VXCy1
rHgATfSbNWZMuKArR+jXGVHWfkF1HOZIdQaKo7v1v3oHyjXYGSAyoK+Klhq37HiLzrhDY8TZM2vD
m9Y7L2snEAo0H7oVqox4myQRgGlvPlPkM0bUR+FgWzN9ycLTxFrgsEOVV9bsnRluz6JD8Hcix7I7
rUs0MA5QtXfEDB1nL2bqwULDTF3Dq1RUu5hRG3bXbhOdtUPv6exoGqMg4dTW5vhOTgxRCs0aQYgN
mhMWEkDRcRNR0oJc3CfGuh2SO8S2EDI/ouvqOgTYNgVjiOgwgWBDClYAkqHYgMXUpqmZNzT+SFh/
aK0dfaeHs9ealp6GMt2OUqYZwzHmwDT96qhX8hyVqEkcurXpdYVLgn8vwhJv4N8L1MqO1M+dRbcJ
IAJXjDRBCUzzNeevz5jSKn6ODhpMX74SM+zkDyh1aSzuQX4OpQuZPQKhqgvFbTO/Xsl6p6ZoOZpI
csL01YdSi85VerAq6mZv8v6qGUKOB3MRfO0VaDPqvsMCslJS8LTM4lmA0KAaS/PehhQFqHvcyNro
CrTNOmVXvAdsMirN9FYua0GHlDHMosQeLZsqNZV8SFrbYT0vU5MhTg2DZI6zQwJ5uhvRNt0jaU3K
VFtf0s4NBB4MWPCjU7Er4u+aQB6T+oDKEIQBnwRVCv/iQ97sP6ewpiAcTBs3lx1SbFg0lNEna3rC
OWr2YYqFhRSOk+3msBDNlSdivaScSBAR5gPOaIETcbAiqHYj+YBhLXlfvVCXzBzS7/ikG/vofVeP
Qr1pCShI8SL1XI/p9QfXRY8xYRDu2h+YYNpz6/OqIZWkV+F+qcLNqTvRBw3dcQUp+h9wOma+jtRl
ZECoJ90CdERs6tA2W63pLrynH/h5qMZV9PmS47VgTH+wCjCMyN4VDlh+ZOP4hPkH+khqhZC74bZx
Q3jujDutY8khdSVGpzx1c47EkQFa75BiX6A9ednaAsjkTL8uL/SItSIzRLooeSRlBBHV/LFm/FcT
GkuXuwRHbHAi3IAIud9I6oNGsM9ghhruAs2kB1E9exhg7CHiIR/k0LIPOoDMRVpmP2I8PxG4t/vs
Skf4akvIPkMk5I5mBYMCCAIVpR7KICcbZ++xbLk6xNxcWKCk41Owd3Wm6WP2mrUo9gh/IkKMzyGw
u1OCdCDwzoEB+sJZBIDvUE354tfVxzBmKhroUsrPdBjUBtipIWsFhnJ/VgfnlSA0he81OQRoBa53
DlV9XLO7avb1OeRidCrfaOm4D5/19HEOijICJNqtk+b0TlrpOm/HYb3JoIPK9OliCnudfLbbpK97
Yd2jC9IONOCQo5OuQIs/LqN9Qorn4ZZTSMUg67HxH4Yk7r3DzsW72UB7zsrmvgzohJM7938zZkey
sZ/wStAaddbtCVnqM/17cI6qr6ko58UIlXVNOLP8d3yPquw+NiZUvm8EHJMmbuPqRbmCWYI337Qu
q+30GpPJfq9r9iJvkzMcv/YuPbCv1Myo6e1G52xBCtnC4sOjFFRTagqMYyjLuG/rt+Qx6XyE8XxB
SZ2a/Vgb33iRbgWCJFbpq9AjkzIBGteqPOMOUMGqZsW67LWC4/JFZz3WHuQkxZUfz3CzNSfb9V5r
wCUgL23bXKvOhWJCsw0UBmo4iMpAp1y/hMHwY3fPePx1Ec40K4cTop6NXTDXrTWLClUeKEQpVpPK
rn2cF+LdpD0ZDEeBEH3527QBtFakw6efP3K/FK0OTcuhZIMRo6T9MX2+S/A9OIpkf9HqaSId5JDC
b11CoEywhtBW+8mBzH1/WkuSqMEsgr4jFjxbOmxdx7mUSSTfBEknHGNWagJAAHxxUuZyQQDI+OOY
ROOKahdNyXIYRmrOtXkNhlgu/Ybfn6HpmOMOQE8oWKy/hdtx6EYfUGhI6rNigkhJldDP3rIuU43a
4cUCM4Ooe8RiuZ0xDZ1ew9nOOpjOHT46CS3UZHe5sAEy2RhSsPUB9aD8THmRwgNNz4SjGtyIUgoh
IVzS2L9+x/XeOeroyOsgimQhDxoVOX5DSYiMK0zCLT9PDIoeoy83lwbeMQwzY+AaiP5R1hMZAeuR
l5Mr+V5Iqq749XOAWtTt3mtjQp8n7masjdsh7czrC0aO7mFy9bQiC0tYCUgBTZ/ssIF6ARUaB2In
bQbtyHNmIPv7kgN/0mIHXRBFEc0H4idgyz4mEEMI5uA4XYyft67ugahdIGGnKoSssbog3eErpQ0Z
A6F75WaO2zMHvQh0e0LJi7o8pN70al92LkOaxBcDuNdCxRIVbRQdLBrigJrlrRXSLYNGenGgSyY5
mFHlB4SMhlD1cNACahaUoKgdDzoMZsU8KuAgA1q97Aw+G52hmEFNUs8KUg2n+Ts/rA0ufmImuB2o
74mUZekgjHMEvR1+wPvBDTphGbit7zmRCouw1cnvMw2lsMIFV05B6OHdAnNSQeXM514SAmYwDDOy
Qf5lfhsfYhT0fO1kbde40ndcD9ijkOzF8XClvYM2jz5ksmlyiPfg73cB31Kh6XqItQlOBwGSlgNB
riWoIky3S6rQHsJkk48PFvmTUuKAgisH4EOhAYhn0bIpg4M0gEcGpMeW0Zvcckp0n5wR9o+vHAPP
4teZNr8KHHpMzqsY0o0APP5LbA8rGO78tkaPv2peFX7Vl8oo7+EicylRXbot2ZeeBRJZYMwAgn/d
GxZoQaygtv4d+W8P3aMRjXSEh00yefbTNcBtSOOFee+yDBP1kgChPY4YqqTkC98kOhH0YTVmC2eX
n00HmWpE5wHSVQDigvrDJ1XLV7j6ygRJB4yc1JD3d840j/Dn0GM618hp353L32sGN2F7dA+kloNI
8hZQRts+DRvL6uvgC1VeRX9ibXNYvR/uYnqMaOvderuFtV/uRWmq2yJfyepY2J/R5WGfSXJsmIvH
sJ1+oxLuLbgrB6Xp3wobJCI8olQUoDKjTouTZFxsOpXrOa4R9V6S7ZTFmR3P2Rs9d5yBhXtFjkyZ
R1DQEBNZxWq/+uBTz1ghD4bbzHLaCxL+Z6Fbh7DM6GRheJsvy4jxbiltQHR2SL54OBs6Vmr4iMjx
0TUFYGX9CjGFUOC0RBIbA3PILxMADUhG4JrgHvGuTqpHBsh8cbf22K1RC0pDijr9aq37cCVkp1HT
fvUQJngREGMvKblSm6w3IdLzd0J+rXQyNEPI9y6QfaGEgECDalI/IfyACN8UZE6LBmJKwvSHEMuP
vsNtjie227zI44Mxp39sdB+etza+EfJREeFov5ZX6cI7ZB0kvrXhJe+shF1PhNf3fUYEp0jqnce6
ByjotcFrudCGHm3Dg28Sv4X6+Dks+x8cEhuf7dM31rhOMcLbPQRM0gtYYkom2CiuyeQ47qxeEIHN
tqDkQL0AqKEzZUdzBleHC3qbkHF3Db8IO/E76Iwb8yqo9aFUpjLCUCc/Ocfsg34f1PGiZu8YMLF/
wMcofKRsbWx5l9HuN3uP4VN4dy8p/n/06Z2zN/CBl6QTAFI+l/q0PmWl02UaM0//QC0C9YRiWkqr
EDNz1VNjVk4BMLCckqK491kJYZtvX22Qj9ABY9xLpPxA+Qqg7rx+weH2p60ZiIx8gLXUnHmeuuOY
og1U73e6jYh5T4nhUYknbcfsvYJNKlDKVRiBzwZaCegLTxld5ET2nPDmO9X7WwpIwVsixHd2AcZv
l3UhMyE7RIGNQY2LB1Gn9yFHTF3DriDiUpT3cepr/nv62DAYYNdrIpnZtLBfMOb0CAhGKNsfkGjp
aSN8ldMS3Zn0O9DnRkyGKocHqjG9suw2KF6rKfMHVwd92G+6GJeWvwnjkK6V6d0+WWEQFNbLisNV
diHXTL5ZUsKjQc3i7xGXzN45WjjaWglupTWCFYxc3U2NgDM6LnuM2BkpLZJJLZLdOXBfhyzeqLKS
i0p4m2wnj7ePulurK08SAYD165Ibkex+knjJOlkXdpKs1zsv8YZDTJLn3WwrSZLhMPH+vNmanb4R
KXivprBYSdLlaEY7K6k5CR8rxzAacbx5LtrCDSupLBLoZAEHcznPfDDPB6P5HAE1az4XZi1KMNZ0
qnvTeX8qGcQmOUReIL/g9KXu8nXnvMInzvsdS3o2JckI0Mn+kFpmD5gmyDp15D0M+h11kED2I2cL
+HTAs5KUulmDhzXQ7OuAb4K1y5qGdhYCIooovx3HR0V8FqaQQgL6Xr3g9z9Y4YHDkjT2VLOyUoWl
ird2vMmgjqUX59qdT/uGB6ZvWqqWxQ0zrbB/klftaX/6tqVUZKYGZAfsg8m626zjg4ZLu6NDdCB3
VA5TzvBOyQsaYs6d357RZ03gGInnYq7KyZpmwEvYVSpicl5kjnis7HldzfulI+cuFQf5feGnGczn
uU4DVuffWXNvSB2Qn+aGy1DKc3mC4bB3R3mOG8ioECzHN2SgGN2EW9vlH6OD53iNNyaelB2oRvGu
0YCHbmX9yRNv/+JVYVdGjKTP5MI+nIwrMTWtfZcT1zj6jJjYmr4U1zFemXYMrWGfrt4JYh8Wp8aV
DrNwB2gS4Pfv9GgVVFMufxbe3Wkc+0zaq0oLbs7eGmtqfLGXEQTY0Wpv3a1xFF2tIBqzhNtjik8+
O27OalM4H6CGfmHx/2kYruLSorNEPi3YUFiOQ0q+fCB9LBot1yW9qiuDdPTVNpyQbC+H1fRo1OMM
XhxIHPIWPwtDyDq7jbToUsWu/hbzJqQWD5+8gR/bIAFt2nqOasN3+XFMuV5BqpwQaDlQYP2y/5QE
esBmwe7aoC4nD3s2maF8a4M6dgz2KJKzFZExYvOkWjCbOA+7dHvDvyH0H563U95wspba0HrYoQxL
wKXeihc9akrAWezdryjmeU+Lyck/A6T9kP+Sbd8A/0Lbv80b/5KO8iaTHg0CPZDU1mSG5pjFEzMc
KavH8xxBxpHNOAQt2HOJUbic75e9t9MDlOTI8+w161XKmUwsTkXOcNbmfVcrCpbw2KlZREec/at2
APjnI8YIGdnjIgxM7zFqsy4dRlRJHPbkk6IZHzyZrCfOeDbr9RyHG321ehRSencrwsysdb4XyUR1
6U4aHOWsUp7Oq2QgvF5v5iwsJ+IXpxtFHNN63YtIEsiXLhklhM8f6GEoXaCuVTh1K95QUpTBASUR
3osj46VjbzY7G6zIhhdj8GUWWXJ3k6Z4IazicRjTDDAu8J1La7VaxeztkuQJ91SxaYBkzDDWYxuY
iQLDr/xgFZ8o0bpMYvk9r1yZH9PspUJ5JiOBGl2cvYpXMcfAIN/46WbvbND4YuxuB1EvUgV8Q8KK
FIabMSN7kwabdONvYluG8lmlKRBgQAd+jHD5ae+T+3E6GC5+xFLQ3eOGL+ej+thDMTujnEeTHaZ9
bLBY2/kc60EtE5EeF+P96ONBYCCwEzk/GAwMNYu/xSdwHk+bWQ3vMjNENurF8uzvhVJh/cK2yji5
j8oyii83h7PcK2YfgIoS70Bqw3fmMvEPcRJovtWC8zcBWqxY9TC0AA2lZMhHcKFeFB5N+eI5h8tT
NqclVe53TwqtYu6kGClGdE7sTWXxtwr830ZyluAEsKTm75GokwNpq1UG9siGK5q+nzZf3VZhMScf
EgQMBqJMjlOuPheaHIK9PPpLBi0BsVpGS8ASs17h6y6Zm7pNjBKawReakgrYd0rix5K7w3uJZywg
TnFYjLckQy8W3/mywCfHaZDGqyykTirbKqMjG5zX6sEd5dWYZSherQDtRauYJIgBulF7oh0fc2n5
x2rDDXhLTXa5CHRZKRceJp9C2/yUyDJH0omc15x2ld+SsPNrVr/GtWEHQQggZGxxT3MgLSwc82f3
d3MBpMvySamTWymXU34w4XwnZjJkneTGym2WBVGzQla7uSw808rtg/iR5+XVOSBqlqWt/8mooJIy
IwkpRW+K4V+bpYeFZ9RlNUmGyc8FaVjuqENlUA5IQAxbDrbBocj9/ihWUXDlTJvBnLBATj1jnZBl
oT/nq2R0ZzH5XGvJJE9xpOiyDXnGAyGsVnFmOFo3A/TqhisuPZfUwSxjj1VtJB2aq01pMcsLh5uF
cjLUXuPxuGlFWxAKmsNH3mjeo5qdklZ4jwPiBfLTJuMg2LUc/N5DF+VYHjGA2KjhH0X92ayhvqqH
Ie1FUSQ2CcI3G9sXOK1ghk2snGgZYZWiJQk+sU1prJbLKIWbgbnBgdBYCiILM7Rawc03bMH7YcK1
bTirrOYyswzgcqxXrKJtZ++RzbDSccBJM1SDgNEn4y7d1OBcs/x0ybdISGgpeq6cewwwEDsIj07w
xp4QhGD69gEJtpx56UND9HvmAN0aiWCuQKrGs0kEGx5oDfYUS3pDMEvLaKIFlr8cLzm1GYBl1rM7
VHJA++FwWYL6vAzklcphNSEPQv3WRgEQ6AY6vwj0sDQYgwmNYJ2YNJGNaAj17mvWvtAedubYnrR3
AHyHzlYuBHlva8XcBbD+Qd8NMNf8DioBdR+2c5fJgNoTA1GgOKRzKexfARugR+xBmEkdv7LRxYRA
QdgyHs7DQdoSwAJszu7FuWAAYrEBsnHBgeuBRyUCgVCHP+Cnl2Po/F5E2YXfey45iVAK0bJtI6AN
0KKgNvHzE2SPhbN1a7bYEdkExEmXGT8sCeIewdRqwYYo8+sLSugfYISj7EkJ8J/PZoA9EkdYgBlA
LgIx38ILQXaJ76RD3xXjJZ8sj/LJhGp8cP9t96c/Z4s5MpXz/QfdQKuLSyWt7jKf6mqb6BszrOWw
ljpPErhkf3Dt/mGNcOIra03axj95a0A2flLD8+O5i6p89hwYzKEuylz9JmJpRA2JgE92uPKDusIW
/HPgplO5zlgEnVBYzIhYLmoIPRpSPObkz5LpnjxL2Z8VokuezQV2krYvTkGHEftyenGWxRmzHtuC
cZIFjNUKS8QEiFkNcvh6WaYGVAu4ErJ1evKIHcUhQ+ZThg7dZCuzG+LSxeKRLUCwH8cbn7kepKmf
+iIqXHll3kz0aMO0EYOCAzKZRUuswTJgGnvLINhbAY1X0XJ26Yrrs5zMZgtr9oXfoF9SYXxc7D15
NyAbtfSxuhNM1iJ6mmhLtPF5LCFrk+3qAV2lMLallVnWmV2n6TeqrUMPmzUBDI8f9nP6kJO1Jq2Y
LGcgk8cBGryw8K0S4NBWg0lE+wFeVjSWgBH3drz8qhtYE/HBmHlXnMkn2x3fcQF+w33Yb3V3YI8j
x9ej7emHBBF4kaBCaoCnwBPbBJISI42QAbIG8xYXVeKWHLALEWNy9T2czC83mvZZKxm2rWU0lHgP
CKW87RdTjCazSVLYRAdgAEkVHjwySyF9C3ZFqCBfJo/8bUE5yhejaCg4GTGknL5u/T1AS4D+tHaw
7z2dSr1AtNB0YHfi3eiagQZ7UjUpXazJtHSf1KhIxKXt9N+p3jlhTSAFIBpsSqK4x9+I7Ir7vCr9
iZssG+2mPwzbAfj3zkMBYrYdb8c1Bz0twS0u7MMYrUxHjq32uzhAYgquT3tGxUIG/u/wiZGO1t/V
kctKr9PDRrMW75QKcw/8vkXZ8wxqy/4jfp5M/tj1abWcod79w2PlH2YSlJBAK+FY/V2JgscCIIVM
NLB/fXRfQITdKD/9EH/MsRK/DM/MOwUy3+QHyBf/CvXyKNmRAwaYymOhpgSGOG0UPAkC2YANyBLM
5Gn+gF7/4mfxkuYDkgpu/2ozw2T7uVfkkInNTbfqsjLLtwiMTL5RfAe+UFZqwfQ8oC7Dj8CfaOJs
4D60vfmc4SDWhCY9DtWlAeP3buBpqhyj1Ula4vwDJAkkTkBxD8lgeP/OB3SwC0TB5Uw4C9JjPC/n
I2g9gXaKxzc3cUnEHOScO1JQahFLzCtnKNvPUX3jM35xbdFJxq3d+a+k5RaDhT2BJGZizJ6BNtfT
OwT2SotvU2PwGRR5w6t371vpm6gt2yNjxK7q0CNnFsMJCHo+qnC+5Z8kCPgtYUPBvGbykbv6bZt0
PE7Hm028ialFs2KCg/EFDylL+s6+9iU+lFWNv3n235aeZK1GdJLn5ZH/IYyl0KpkvaaF1ZecBEvt
L4phMWcdpj7I6+JJS0BMju33W55th+SWXFmemz1BWYLAtA8D+Sawmb8Vf+zLe+SdZLBU2X11xZul
+agFDyYV+VoMWyiYS5lpT2ZaI77z2PIgtmRIU7cj+hInp6QjQwwRTByUiqgIgWujS837Z5yOtA6i
Kct+E9aSgtm/PmKTKqfulnabdb8W40gTEArFamEtCR8nZ5gWaeT2SlcLWsGNptHbSAcOJ+csYDmJ
G+5q/FRjc90OOUPcbyDVrLRUkbClGzhc5WIkmsKFs0Eb/BBx8q2CHL1mAiS9Z4Kj+z2HMyYoOm7u
F77KOpSFQhb65JsAbWOrix9hKMo33JCWeif7cB++hgjA4E3JRgpZ1V3CUCJNmbdYia2TrDFncqUm
eLlJMmn/ZruFUIy1n3TUOVz4EqAbtmG3Rx2szDnn/7oYIoWJECBrZbmuYDVvyx9THtx51O+YX2BJ
VYfp9ECCUwDteMr8LRPnniJ68JsPDXtiWL3hcD3ELjMrmaxblnfgpWLrxfphqDg8YI7E7l9adugr
whBxj/4lAP9BucUmCVRQYN4C+CZTzlyRNaRSRbb7+b3UtlhvYH79o11frDQu3uDFoHjR2lL9vof0
w79khNg5AZCfFNfowoRv+GLYtDrHJuknQb5KHvPB8gL1i0syytk6/6yhmF5B98pqIUBZTuNnOc2f
Kb/ZFEFUFQDikpXk6XD1ZQMlYUkSu+zJUom7ycnK0coJy3k0u2eGg96x2kBtvBZjDgKOjKaXjOVS
84qlPNEIDvClNkhWmB407m6HRxgz3Xe2+Luh8qDoU2sFj540I4kX+w/zK7hfDHJ4CA7BFXNG7JVJ
sCVbA45NGvmh0nxx/zBg3CAxyZLSfP9H1Jktqao1W/iFthGgIHArrX2vpTeEVlmICCIgKk9/vrT2
Pn+4anXVWTKZM3PkaCCckmUCKRTyBQRuQhk2IekfK+HDM4WihiPpm95YOmKoutS5L+c8kz1dvqU8
ZFv+VIxUjhi52NRT/CnbIxUS1XEBrUwqS6DxQH6XWlDeBFeUYvptI3KF0Ckoo3wd+QjGryy8o9UT
FO9BxyrVnBR5gj1Kt/n54rSNBdDGkycnXOE7EbsP+6/r4saUpoR9EgKgdMWCA8iDRPvPFxTiMBV+
RMraX8mMTSi1n0PNL+WtoASUMDz02d+nGPxYfy8F8AkQncCvAiWe+5xBQi8WmrI8f6mWpTJ+9GRP
/qHovPQpNuc/pKVMQCW41HwiLR6Pax/hIIV57b2+EQr3BcGQell+VApPkGd5LeQm5Jp9fslpHLNu
hbYfwx8XqFRWK8obygnho/Ov6f/WbzKWNfz3+LsjhN0t95jcJQiwAkg0/c7kBarKxXhx4IG9rOTo
/Rzm0+NqRYkmJHeYyvxOaXB6HblhkAUwt+XEldsp+txOo5Hl03xNtgCH/qLFjyAIDj/IV9eXC2vy
+xOpwJdKj/1Xs8u75TGlxpYPfgIjCZgkr+V/5npyseWV2H/2lbs9XU0Fw6f7n4OFzUF5U4r0PcWg
DAX4xT7UgBhPj/LK7eUFFHxCVs0bxcbrs/CkrQHyGZj8LlAQCM3fJf+77FdbVoycnSwgyGFtNAYM
blhKV/9XVFqyqqR9vrqcnd7fYhMAOPPRVvOhREjxERfeKx3yUvrZd6/Vj6eyqECCAQsAYn7mB9Wm
mmaZyuOKBxJiK2n/5sslp/IyYP1U3CO6rFY+5wcaFe1kQ+P5t+Dav3831xv664trBwtCymJ8vLg8
UkOVvSSQacwpcmF8BCpb3p+Uo8Pfzywsqdbk5ZVLIg2lrOw3NGcZk//1jjhKfjopcK1B87l00UQ+
Wr4z0dy8qn/3IwQzPlMKPdYOvyzZMnC/lMuJFxybRtt+buR5yu4DoOZAReSjhA//3sjzkLNFiOC0
gjxO311KVY4oeRAqxHEiD4J1+L3L6aYvqqD6VPiyX7OjD6LBZSn7OEMrvhTzIF4N1eEFUVmh0m/I
PEsKPZFpMIOZCWCl2QmamPvib514t4n8BZu2iXjkdm2hspN7y1dsHSG5T/VhuWZxQ+tH8U1UxtKc
0dCCOo0ZJUQidaU76FsLyt++MssD6ATHxDdcrZ8PLbJ/CWcMSKXwmskqD9ABu7CHAkZe/fYMo31h
+u4iFsEgWluutWhTOvGsa14V2oRPF8X8w6bGj+kdWq4+xg5AqiTHD0cp4tIILWo0Jj3X6fa1/v1z
8D+9lv0t3yi2d41fejlNy5WgQ588N04n6SEQhLp8cz8d1YM3B5FIrXC8oo/7zoIJJh+9w3Om8Z/S
NyE59yqsDyP6HcutB3zXvupnQynW4v7difsv7Ksv9wl+R+vo2TOD2nTevfsORMeVGhVnKfrSGD0O
bs7gHk+8hrAXqvuML3zgMtzJWjzkppMiUumtXUoxzDvCHviSVEHQ0EB2EOZI7/bNIpFNTkM/L57T
29QXLAH3KR8G6v+f4H8rieKDqUeCZ4jMP6S3ezilI++7bmnNZlIpafy8cronNhBFw9qR9lHqGXlI
0ySFwsWR5kKMIhP3v/Lh4knrVCwzh2XCoknYpmWzpgWhMUkxmJQqSh8Wj14F0L9XJ2eTRp64HBsq
xgEDJV/UGw9HdEii4RChnFTAUkvAJptcDzidyIeQK/opd+VdUhg9HIWKU2oGyFQq4XMDWGXm960v
nhfU2ZTb5ejJ3cq2PEr758ltxED+PDEoRXSqDfmG8tlvZwL8Rrfxpu9A/gppTVkm+2bYl3XI7sEd
JA9G57zRN0mf9Ie24nWCFuyvtMAi2Vd+G4+AHafBYb12WlPByuTGb8DSIZoPpIrATIduUwRo8Tye
Sx129s5L+ROglkMPZwzuYw6Y8d1nb5/BAaUy/AYDYqzcndH3Qfpl6zCRfCEtpRa3hJRQtZ3rTz0r
Ua2TCOgRCXaZmjMrJ50epo9tfaeH6wzHdm5WJxtGWK1fD9k2WZsjOmtqtA4GKnMYbjEdy6omoY7Z
Jx4kxDhZwilLJDzeeaFvvzooLHJACwI6m3FnfFHd9+yxu/52l9ffN94gPp46XGIjYIqELTZlIGmk
DxwUegqRRL3bSPmy5lIlnicV0Ml1I8VstJJeiJBgmLWe1LlyjWtXrlT7m+Rplizi7s/1wnrKhwwh
V867AwNX7m1E4NnkPJEFIzfJXzmKcvzTcNx+lFFkF4t2z/QEcsaLZmqSNSvNHRI5/uR+Cz6N5vQy
5/773KjnvRZoQTuAWB3kuMhf9hKYII5EHtZNuCJ83lCncm//a2kucQTW5uWXM3F9xMJdzkoYqXA2
WFhyQPLmLhlfPofP4/MYgX3inofDzDhEZT4Ut/3zPF5KKqg2LITVzZOVzkgMyS9uZDOyk8ZntH3Z
WwCmPXc2N+nrs0BlecYo6ESz+F+9L42OPORP9lZXmZmOPiHV8KPkg37lsZwgcFe4dKnuDTTPO0Ph
byj1pZAXjOjf7QS4RpoFQBNflq7c4da24ughoatlJzC22E+O6VrbtXeG5lvYhmG/hCOFq0zT5zBi
C3hBGZe+eRF+0fm2oYKTB4k5FOuipzNtvpEqIX3qdSDXQ2oNGxyAK/dpA2ULlJ8d6I7FTjyDPDk2
QjkYE8QCdU8AINm2P1sjP3KM0kpQNykRpf3htsIh7POQmzruUU4xRc78+RzUk9HWdE+lBbQCfsaP
PVtQUyE341Zr9YqVnOKishLtK7auvEn/WKAlEWd1UfzJLX+kchQA7hQDjj3J6WGZG3M2W1f//C5r
mh6GMxBlDx0QTdGXrHHplaG6LyCcwXyhYf6TnimONXj0L8GTN+nDb7tyxunKiiDga8qamoPiI2/T
AlQ5SO0J55hi8c/L2N0Wtnlk5TC7kbkDC5yhRwHeT9L9UZbz5yyaogz5IO8ypMPKj6JfG0PjZXBX
eNIWMDMcSkOCWxgWzIzJ+tJHMGf7dBztoRSF8jagBI6htiz8A2UcKO5hMlgLjCCwCeMQAYnl68Dh
EkdPHjK3x00d0RClolSQH/gGwxGpJeX6Q+HiCwOrnP57n9xCMlQhfYF7EtG//SOAN4h/AVgvLYg8
pL+JHG5kKtC/+1MyDuQmFyTkX2Am4CQYDgSJkEcb/IHkI3mFefUeyw6vpSA3OiAHvhIOkrhPjyu3
hBy9csL+IYmCHkrteXX0QB/Kn6ywrRwbUO6oR8sE8I3GhQ9CuCgQrhSkFyfZY+FDFy7HajoW9OY/
FFI+985ilSaD9ayzVQrYKVyBw4EbgqcmQJPUCRfy+ezrHDKvz/jzs7/IFf5DobrsIOWyHVRJrx7L
CyCLJuUHlh9aPlygKvkfk1F9lzcyO8fy7/sUT4LP7qWOM9wJ4PLN4KlxAm+38OFhIYx2zNcoS0ik
H1wCvA/7ssNWC0a4hw/YxAVi37p5a11uYfkXLSnDwp8NE31pCJaDwWGycwUfYa9RByZ3NqA6Bw4b
tG4rjnxZklL4m7y9Pw/OIrZ8FEfUCQQ1IuCECuoVG5n4KfwvEBQoBMA8os6cpBFk+dRMJoDJFRhh
gBMiIr2FVBnFBp6oS9nw4l6U7y5IP5r+vuD+8UzgtQ4AlFz2sNfmC3XsbCFlSbpCivV5j/wOBZTN
TCYBbyfjm74ZQ2AfBlCH+y5isaD126CnafEioaphhI2ZEfYk3OQfkEOSbt6gfgKDdHzBfgqg7rsj
D80x7H/et3Z5Dm9FiVNA+4kxmI5Xjn+30Hjde7B+KfwGOKFgP53ZarG9Y2QNLfs6TDGRcisoly/S
rey7busGrn09HLFhHKfoIUkNtlHndRJEW/MnXvtgCZ2huoJH+v5tQIGBSbtBhwbx9/odAVOnE+02
L7tr2ubHkxg3G4Jx3Aya/pkAp3zdQO5Bm9AOnrn9/sWetnWdNqNH5JlUL9fVTcMlJ+IgGnVwWZo9
7Nhy8LEmKfGMyK7yb7rXRH6HfZdz897qvbAkbVO19NGpoaB/0qfr0/j6baRfPNPXYxiV6261T85Q
IFGcdGcawnYCy9prXT1k5i7M99XzO42YurU5WDEPhoe5baoYo+uDckfvRUVj8aWaLj61IUUPwqQH
YVW97u49bcgOd5uI1DkL14XL8XqsDEK5bZ6YUaA2iGd1NTFTWrG4s7xBhIT+w6RWHM8ZdqjDmEi1
m6ueGXHCZ+5djtbCQAszvyEjgSZueYXWL1rDsoJ/vSCCD3gh3IU7A0/nY7WtjsU2Omk7g2P6g0bL
hiUpLVIBYNxD+EzHZWX5JUVPa9ydtsbm1Joz5J1a43rQ+NWg/dHKRSTrSLd45rhWtxcv2l+8F0Sy
sB/2zc/jr/WMBcpwpXuQyYyEH5Vem84tGkfjeGz2ZTwpn/MavobSbzbDZoiqdqwOWUHJoBM8fLzX
UVGSZ+wJSAYtnaIiGjCaGproTD4+FS2qj9YkHWPDNDxPWwt5nKflOPNEvJ9gh1/3TUjU5AsQt441
lIyNRfWORsurnSgwvBTuzNuVDv1p836kEubExNkDrxuCLLJx4WNX9dkuOCJdSfvJCLa58v5yeCH0
4iKlFrkQa2Nn7MqttoAdOlMmj0EXfQF8nHmzjefl6c6jOd5OZ3COkxX13peZkP7RYi4a08O0fKhu
9eF70mk71jeuXV8J4WGJZ7SZUZP+7rcRl77o++EBwKqlxKednj67NvrPsH/DsB0qHLPqXUL/buFF
18uPrUWcLVh2oYrY+SdSh9nNOZs7VfM19kDLOSnIrmvixREc0Uql++p4RSVgv8Jht9/5rQjQfjlR
2zlvsqLXYKtBF1s5Jn7gBofFlns0JYq2pwNJ/lL/LqwR4jZrZP1omLO4nRVs5uvKgD0pEPmhbgca
noMYwQYUTosX0UwGmLp6c7NtiNoFHmPVw1yLIyobVERcu5eGaD884hkEZur8NnrC1sMqI/NieHya
n6V9pd+8sTk/nEzntKAg8xYyohR63YgzDgHhjMmQdKQNczulD0WcNXwm5JvNdciPw19J1lR2J6y5
tvk2uRAa1Ylw4Qp/iGk85UelxVM6e9nw7mQbzhJqF3LlCZPDi6ioHXwNY0cdR9QHeT/5Crdm0A3C
YWFM4i8qTxWZUi95eeQfxQUECVDJbq8iiOHGPkFrfManGQmMujaVZfxwOxszgKnSGjSRVxCMpo5L
fc05a9BEjNpPR18q+yL33sjFjpCu738JvNxGZ4/49nDB4LzStt1wqH2EDMkRm/McMTAaAazW+uf2
AVHJuMIr1uuobrfFwIy28e6LL0L794lD3vSGZxPAHsII7ZQts5Zzn2czJALhuD2GS02WDkbkPjqZ
gcUxaFyD4JYAVr1FYFrd4HjltH1G/E2yIaZy1uahHInrDSQuXuxBQhyHd/npVg0bvGzOAbZAdWd4
HUCyTJx0mU5vIHgMgowZIN51hpKKoNFrUOxxQFKf1DyS8wAlJdOXBkoQDV6ahWUAmYTtYaos0mKr
vbIplnZ4l8A6D34xSbWV0Y3QtWSlr7GHLcF5EeVZ0PdfUwWxWWabytHEJd3BSVCDXwRYeenxl06x
jym0m87WRDBuan6I7nGXU+wr1Sx9ZR7HXhbgcZuKOW17gX/G5ai0AwRD16+kLlnjCEBeEMZZeJig
EzWHZw7aq0ruwEfLDDKldwPm7myfJnWH5XD/5sdrQy7DiV7nhSoYkVrHwISxwziYOgrTLKetUBKV
Nndw/ty8o4E5Iya99zJtNuhZsw13EWfHsXNESrQPPXTtDwBbu/sTMwo6GSFmf7T5t7ZXUYswvwVQ
hbW+bu/qYcEsH/3INj61NuEPFeYNAdKLqAmnatkm6ZzPQCGMHG/+DXKdAVLyBm8W7dCs1JWFIkjT
hUNcXD1shS9oplPn8XbZxdRtG5DmSpccJK41bHPub+9dWwEre9m3ZPjGboDiIWgn5HMi2hZAp0AK
hhcGgnVHV0E6kIoUK+s7fPfyGUkSmFdjwokrwm+91aa6b/GNaJkX0ezt4H4qTgomm8+EuHP/tYj8
xxpSxyzC0cp9TK4zpiVumxAWi0wseECL7kCd4u4YqAtzdPaumP2OjG1NzXN6H/RtNlXGl2W9jdbh
TB9iSmu3Z91dfcymt72+fbFDbeN8RFE0jZFQXWY0rvnMgFzAKEWoThEqmrF1BwjxOsNItPf58RWS
wEzihh22emAnXAMum6Y5/CcHdk7uBPX7utlqWDOsknrcvnkFN6u+L1QbUPPmW4+Zli1u78EiBjTT
pzKxagFMAuHc452eD7LCT88DFdVY7fHi8pe77nS46Pj1Kk55QvtKMvj6gY1Q1ykXj4lBubpQMRtD
NAZkd+nVQMFMYs5O/pPlvWJWAwPcesV3OI42yQHRyz7Z58g0FTy1eankDDnqKI4kwqXFgNC5ZF6z
0jhCTCC8/Ec7XFMbzVuxYm/IdhQtOg5RaNNxLejixEROjNmrSI3nnP1KB1gZof3tDMvxbd6MokOy
wSLyskxfq/SBDYbDN70UBMbwWnDkVUFxPEaDMz4l9151vK31lIapw9SI1/inA8iuwQLRw+HF2pnO
K+gsQB2pNN64n9p3Qq6+2eWst9dm1epe9XUet1Zs5DhvtXtYExy1yUVs1BBV3a7jrjU0rPPy3hqA
CVLus99WnU27vW4pY4u7dIDU50rzh3cfw/URXmoACO5t80aLrzvdSOSVjyPyr8yyEZTP9CdU3HCv
TbRFOFGGxgwDuWM25gNv0/sSsal7HlsIDXMQOAB4aCzN0EAEpntoGSMqkbY+1u7AnioCdHTdl0kH
L17djpFdb0mtRhL/XnBEdCd8pwjG+lZlvrF8Yg+loJ6UYFKD1a/PIqeIAoVAiIdXEUqPW/rX45dd
8nbEtWycDcCwxulR3A2R9j4UGz12Z8hUqoBjOrRqPBiGxXMYMnxtAgK0H2+7Ype82G80WZ+cMH31
nGMlfulHMUbItglOxz+y2Q3qxrQFEMMpyeKAAzXS5p3vS7ggkr07gUwZE8+BipORH/cP8RGr106d
FZTWC3JMWpDJUib68M4Qb/OCMTmcZdrbJn0sOI+1yQM2Lgccn0gqGlYZPvRQzLsWLQ91LMO9zpQk
++RYMZ/Fqo2sGQiwTNZCO4LfwvZ6EZEpZoA/zVPUshg50wFQ5lg/CA67i6i0I0aHigigaQt4Sbl2
fMbvA/YtexOtqRDV8MrSEUlahns9PbbWjiVF8raJmYLNXwWnw354rCCiJVgyItrBJzyhy/3FuQ0A
sUfwtI4eS00LzvXUgtOQ+M/hrfBrstg1iRDpXBwEqjzPiAWIEA+VKkqyYRcw4xwtcTgkWAQZG4de
YRVkK4/4nAtmZpTTdb+6jXSGHdWsjVsvn1Uyz+vzQzQX11BgyT+ZbVZOa/R+Q2l+KxgBQ9kj6+UO
LhcGBMCQArPiSvBxTQfn2V4LF2lM69PFowuw83ItjEag9HZHF9jCDFRSDGtSWjgTU0cEbc8cV0Re
wwSm6mVwfr16Vb28Ltknsil7LZXU4DFmV6AXID932PQ1XIl0PFbIvBqEJAn+GU6Jl5uEwL28LoN3
qnyq/dqrII6K81uOVgt1MPW/jANlfP73Jn5H8lDcI+pJZlVdcM+Ok34GDghjlxTG8/taupQIhCSx
m9hLTxGH5OkCcsSv5W19WV6nOvSIz7yQkWAGqMdB56oOoWJ4YuGoTzhh15e3//3efCy1hCEFm4V0
LEyUBww96ITuY7hk42ZbbxOypeSa6qIVtMqB1h025tN+5bsz0tDWsfXVUpnolR7dbvagQ8c3EH6H
oY8LvG/16fklm3f/znA69SJ1f3+37XeKs+v1OjDoIHM2jHe2uhowfo31te442j65xvAbYRClw+5r
kZdgKJkJhVSh2WdGd/PUpBsUNWdXC7YADhxFPtJbtZeZ1qj8yZv81JUpSct9sIKeT6bGGkQ9DkOx
gzEa57FTfhomU5p9W53n3X36CxOXedbrYE6jfj65DI0NjTF2B0DsnU0Daa2N33mM8eIU59d5unt2
RvrvWZm2v6F2m69lXLkIde4/OXJPtKJZogXleWEROPYmi+b4umC5QjmKSUWTLPFYegF0USaQK1UC
cXwn0dBSUVor/QtctwSldDVHeatdRx2iMhqgsuSHxI0cA0l8ToOaEw+TURhLfFOyqHvmRNODkITq
ZKYDkyhBBBT5HhS6E1HnAqpz4iF5j+z7ctnCVrRzPN9BbULsIhu/hu52p51ySpjPZu8CAknXBOGR
V6DjnPE7A959ORovAY3aJp5hQRv/YDOMU+8gnL6/kxEydL+zJRCjnmLV9YsPUJCuq2NJjcmeOnzz
qgGVd1XMdKk67QbxyzfDGF6CzrwzV+fhEkYMx3yQ371/Ou3uM6nKtFqlrb5h2Vda0IebXAjOcnLT
i579BC8W0g9Uu4AfGdoJdtzUQuxWEVYB4e3QYqNmT0ZZyUB8UiIpX1/JvmTfhE/ATKBycpJlUIQc
W5A4KAXHGIwgUtcX6Zgu+U5Pi9s3fjkUv4wYLlPMS8pTeaICT/3zMnGfPrXkdUnNtURBz09LmFo6
5+ahZKum02RYLjhGBsWKAblngdsSrsxYEWt3NpDSVza4OYW/BQbMnAhfFtLW3X3xYjq5eG8kzdS0
ecf4uTmD+m0y/n9jcTw9eqmLLd1c2ZiDcF66XReL7nEyOMfUqeTS3+3WUkwGOtTuhdM9223xicF/
Zlj/VLgXbLMl58a2tU25p5w7NFdpk81NjX0RMIrhtDNf7dgojLH/1ogiWGVLrKaw02y/exohBtPn
ydrmP+SvK9WoA45ceAV+TFeb+KM7VfM+ywSWq6c1hojmifqMLfR50vHKIBL1Nik34s1Hptrzt2IO
xMR8EU8o4IN4Ui4wNGpWJGDQxPV0tkl8atjIhzQh0YEWVvWqvhA/cupaA1YIVAP3o0kpN7CeAJ3P
HnpWwvteQY2JGOcaFkvbyVaYbNWwtcDK7tSKZF3Ee/40OWe4zNvIdJstIEYnMDALRfLPNCgB66Ed
cSOhil/RfpZ+5pXYunycCdQte2+4a01aCwu7tWZ48++sg/v6vHyBjIW7/GiAC722BW4NU3NUAtre
AT/PjuViDI1jxIl1CjQX7fVjOW6BQL4PT98a5uz0/N/isgWyg1Rk+QWSZMq8SYdJ7wXDw3BgbaMB
iOoKnAKMX6OxkWVXrVSxhXpMsMslmpy+0ClagxAKmwavKSPzRTQutzc3iFswiu32jK9kgrB4CldF
nbIrAUMtObDrb5CTx6b7i5FEBznpWBmkQ/6LJ8JaMmB9hW4due3QrbAzgVMCmoNT3f6O7UHhNUSb
MpTLesaPQdf9QwPGcctopEBNJsegVduPFvF+rlnvs5fXoXYDo8agAUHYd/JbfGH40m56OpD0T5S7
hL3VfJ0VhzZ+CJz0pmLnhltKRFmQ3bzsNqIqviZOh5nUprLdS1DvNewGmD7gxZvYKMrfOMCVDuHo
XXydarGQOc/zk3iBnMLte5Xs4m/2R0qe7pHm/XLKX4Oh0P1Dlx10d14Tk5bh6KARioWIxEtN73qh
bxl0SDMXrxmVwRcAPMFq1oosnK7u30lIIT57fJ9qF69a5Iun05qLagUksgmat3jmlbBub6jpiaux
3w/5VTO2KF3cx4q7/cauA5/Gh29+IW7pQLsENIKTy8711fktVw/6A/LZAdYtnBxU/BuFbvoeQaqd
xD/XBQZn2DcQs0CDQBNxnZQjzH9wsokpcyChwFWAV3B22dHZ2rOuZ6GJb7xb49XGUOHpAGH0eO2e
NRiH2D+UlWscXodUs4nZbo/oHd6kXsP1rO2U6jAd6G1f4evVPTxVNPutu++RuqkoQ+CrdBwl8vnU
TAmy0jPzsVn0L+GkItgJ/QaVFJeHqSK5BY+BmrqUY+VIgY50dnMiEiLfgIOoERjk4UHImZEC77Y3
hmFfs8k/+uNxS7qdV7W6bg147EcDej4UG260b4uhMLycYT5k1gDbmBejrc9wrkQPSo0WWIskcQul
l6My2J6X9ZFd4VEHhgG4UIROM2xhHjo/TxkF3xL8SDhz8aSiMPLvH0bJBeiUY0LGYz3AVn5Xj7ho
0iYMGCbzT3mLegv/5Pvfsy205QnTpvL77nxXyDOwpoTAI0JbJuAQmYU/IBQi+jUHatCO8RzDJBmV
MR3mY19iws9i9o0JjSWW0mwoYO0+KIxzGwt/kKamjwj/xTeV3VAYLqFoEDxMV2QqnvBOYVYJ9U/k
1+kJH5qlDJL5t00S4ZqCitjPPea2sK3+LSZB3iYa87C1NWmw6KoAQTIH2IYz8Davlhag5+i5EKSi
XKTBa5XtHrgTsodzqrGxKJsoyDWbf5u/781zY33rX7dJfl0XrTX+YT/P50HyF4i1UAJ6bbX/YGy4
si4j7HJa08sMqcfy/IV1Vkd3m3aPo40PKA8a1cfv/aDh06cE+q2XrzhRmWa7rYfdZlAFjrYpVuFv
3QdbInN2VHJpBpzw8LE6yNSOnT1WTFhNbEhc2MvUIR2lNPSM2DHCKSHrGnNrrM6tw5NXotPToMW/
8XplqiR+cZ2z/DOq3RISw1idpGugkVC37wD5uZtqjvrwoKkkdT9cxePGT/stH0+5UfjzOp6n8SIk
7jZ0rpPYzxiZMHECEXVCD/lHcD17nAg6fiBti+jY5ygxt2obn+yw8XFs7IWbZ9krVAZBGJF1amBN
WgbeP43ZB2PuSi+Ft0c7ChgY403vJA9HB1DaszIfbFqqF7W9M2l8vqoeBfJqRlcMKzrkrqbQgSBa
xM775rcbm4IepoDlkxpbzmumASumWeqdvsQEBsFqc0JqI473hMYyUD7jJOYA/oc5yCWR2g0RFILW
U5npllMFKqbvI41X8kLZBQKsUWgp4+vTfy31UTPKZlRnnHUkm/DjIZP54V/KL445VeVefuJhCeEr
tond0X7xQNrEWMWlc5JypGgKYWUF9/17Qgwe/q6W/6B0xbqFSuEmfwFJagijZgNgDk3rgWMXcDL3
J6sSZWbpclTWeHh1wE+xbj/Sd8eQsrgtip4Owl54HXjGQApUg7gEwxn+JK6qaq89VwVhlG4/Oppr
bc5I4sVKXBbgHkgoBnc8b+NfTPkB3hsM/3j3rk3E3g1GwGVuAp4j9frGGYav+mKvprRiRN0AVWld
XLixorfCHgaf1HZfWA793C0bNNrKA1rWM0PSsGcoTkFsscENC3SmnGRQX+yuOzyvKvvZ9I6cBmQs
Rj0j7OkjHHXtI7Vddllw1/RfI272IW6m1le8IJfkrgS3tn+DXCEG41Sk+ijFk4JR1QUC/CzEsvWU
ujiUb3IOB9hwCHXXsWJTqNaryw8lXeg3i+xi178JfrGVza5cM/thYMNGZvZkqlofzZ8HI8Cvv1sr
vdr372bx+IpRYK2fea+9bGDIBE+v8W9tCMlgRY58aDZqHUIPp1fZ37LYi5nd8TODeZYCBzUTGRob
vWtoHxP7tWXp6y4jFcJbNPoKe5Zvi6M2eGyeBya+zSJWueNukAHZyFv27TzgeUlnEc5of3GsmSZP
l2mveNJK4CcjiJZrGH1znpSeCuk1csj09t9zveVz9fHi2BHQ4QLGRAQksvQFJAGWAsTwledG0aad
nfoImuX98hVLOV+O4RQVyrGlsielzznRcUF1IbcoAPTmZjVpxc/tpEdNXSdT5ZQGaeLUFU3EER/J
mB0IZkeyq8YJiBJKF4IZGYkQ7TAsUCAKL6TyX6ab3WyMsNRqGhH1Qc4RsUfqF7iRd9/S1oPHZEDj
TmemiKFARcbPA8K/NjfBJLkjap5GBMZ4HRVWkJazbNcQ6f6mdaPwYrP7Zk0rGD2Shki9wM3K3R1P
VMAaDLUQhAxrD8R8CrCS6Tb4mVZgJUxCXI+BSLa+Z4TJ9QsO5xzgxa52QHVYVV4uTrpVd0BBWCiV
wJEpjDPMZvkh03n+JLQkH6yzQ34ocE+PA+6R+BdPDr5qCVDRtUkKfQ/jM6617vKa8yRos9Hp5BhZ
IInhKWb4uwF3PafpjNmIQk5AFa9IYmHgCKyY7xuyYaiVbQvNYqfnGgyWEC8TX9PaGdD4Zuoy4kca
rNXr8A7ezGTNdLjXUjsH/ky+0ti50jUz2u7d6kG3Jr4HPgYGZCPuT8zMNkiIHLHtjr/KFUVT6tF2
U8BBziPdKDsHT8sz2HodbaSuu5rNhxCDRg2Y27eHq43CrQq+U1K1wkgppyQ/kh5K9t9tm6C26A42
srtR5MEb6vMnJyN3/wMFkDaIbm7Vz3SXHTFeWAwuMPHUPfPQqb8yCHCPwdOFMlHP3lQ8BH5iztbe
KFeSyF9LyBYXho+Lgkmr1xnlMwUbsN+47TfFWGHbplihJ42xb+guHoMo6OK2ZLM7Phg/4PoGReM3
/xLFtWgkYvwr2kE8BdHkeuCPFB9Jn3mNyi3OV30AY1YCuDKJbTPKdGalL1s/NOslbn1c190BJ+tR
Gy7i/D6tF9UknZV9dQNNZvRYqWNzmA/qNZeLLuRyIji9H47vm/PPbdIhpVByTfr30mOnruAAvUmD
9AgZaalYMOG3lLxx4qmwY7Hw3glY3rl0JYiLy025wU4vg2m5uG9u14CRE8g9Ft8vKjBcFp1r470c
LOE1044UgrmdYkmf2It0FBexS8r2+dUzVkC8m27qP+cGmZvNl5ibsYhUAC04q0xcPSMeMbhpj9Nt
nGHa/JMoRwMb/V7xGsS5a7X8e9XrRFMl9NFQXZhRY78wumPnOanGYmSTEUQAHxoqDDUhgkNymXl9
nXh6m0KoY82sCGKExM68oVgBX3W/jGRQ4FpLuCAyCkgWWEXidGV+G2PJPgKXsstW32RS1C+/nzN1
AR2Ge7wf9fX5ZaPT0Zh+S/MeGhzy7gj+zgW2OSB3deh+qSAHpLMGFT8Rcjvvbfoq2wTROSU7FOko
Vj/xymxcln5x9RWnnrQG9aTr3eFS2lRaMwBcoifedknhBQU/pvSN/YswS3SfrfG1BWUY6YvXvPRi
JIa1WyBqhr/kPWiJzUAjVBCGVNubtPxnKC5i50Uys4i1nCL6ICqwBEIbt3bnuVibcny7tFnvVT7J
wEgYgijksi2bQz7B3PJg9iY7vGpwjCl6LlQqG5uEyQ6HGiG0YE+ytN69b2a+D97zEAMHyGM06e3e
DpsaPlGoVqJ4xMohsjXKPQBDGFvg4fgjlCtrMDEGGD+otjt6oCPDzq+3AxpjvMLLz/CsD4dZ+05X
93KOQxtkLTuc3LcWdTTnFMNSTue7H2SSHKOeB3g3DLQhKRrL3L+67V61YKKPK4U2TDlQpyQLsQkz
AiJt6ExXjLSFxWKQ5+ycXzYLh82UJCKDqTR9uiJufm9OFboFohPZardXP1DmVlBig6KeHssX5Jmv
19448OpxFkwzxU5mmnfrM3joh9PG7QzwX21+XyrHOt7rj5YHDtiNnGqg1o7mKM2MFcimfoDmcKWZ
W7xH8mnPwtmyuu+j1vw5ogPY3OHiz54OKYPxLJ61ABCT/m107yu8iA/KFbaG7jcGcnC/rb2xN8at
tbZ844yN9o+6I6I8Du3sLhNmMBkQwhyRN6MQkKE1sFBrQS1b6nb68t9cMLALIaAX3TmU39aBHN8a
IipuQk87uTghtTfcFFZyaCs/Xaeg8sHxARe+FIVCC0uMJjDGBmTKcRbAHeY5caddh9nv++WdN9DK
q0u/Nu0uCXwTvMnf5wOnEEeGsWk4xRPvDjmbU2NYAf0TOxso2+uJy0WXjPDBxw7LubQ9kgnblym+
4xSud753GKgXl321hFTw0y2W1uyyL8b1iYLUf49SrrHDcongPcOkzh1SqR4OlQrpWDsleG6v7Odi
y0p47YN0oRYuePhaPZ2v24Gi2ZABxgOpcneIybUxBaUDqi9zHy/gt0Umqjcvjx2gEqZZrR5bOYrC
5W3YGj22OUb0waAbtHYsINAfFhbPuMHmMm6c+xbHy6kO1uOzdWOvVpySZfuoHC9kWfXaNOprPr84
sWgLH9+ReY3ShfDlYTLVJnDPWzZSFYZVON7qkMNP3ZpJZBv2Bcrb6VWCpAavDag1EXMc6AU3GoyJ
NUUKz6KCqeCQLrSnhGl9X3fF9LZ4fcXY9/JSfzP/3edfCBPibQQbDGjly/q+rJiqIi8xbcDJAq/v
Qf6wMdU2ii99icbqNu6snoOv1/T1/D/CzqtJdSzLwn+lo5+HGJBFE9PzAEIOnwmZkC9EWhAeCSd+
/XxLqoquqq6oCi43MULm6Jxt114b8MnRf0HD2SOSrNnzGoL3aHXrFA7wVEJR8NRuRodnu01/qbuN
1EeZwDAG3OvWLp7yyFTr4OM0BfsNPXx8n5v04IFbuUOnV6N/5fRJHvasAW3SaHjvqCHUY2QNGqPr
HG+tBeSjjYOxAfnsDUjTemnPGGeFXt4OA8pFqTztwIRIKdVs95TN007jFRyAM99fg9u171iDzRtN
gNwjcQOP6CQZKPw9wU0i/Nb7q4OWRSM9HZbUq/jCk2GQkTqj0MZGDZHciHfHXsMeuuvhgT7ROOKH
PqgAx3penZ+vtTZNdoiw+rkZ1OC9SyBx7GBs3J4e17AxwQchg0QkwdhGDiGs6PJo96020efzI1iN
rkXQT0UXar3XKUEzvRAXFuwdnWAxx+LtiOiCs46bBTjQ5TtjTvbvE82dQnSaY/NQ27l5z7I4x6Ql
LbMJYG48h1cEGknQwDU7B6JR9bBAYRcd3+XkM/i3iEkDBQJDS2VN2HhmSqDGG8/NN2hJ5mvgoO+X
BMdx+cLWJI5JUuNWvpIKpmHdAXdDdjfuJXKau1V0MXBo7DwGuV/vbp5pn7cbWpE9NQh1lc3Oz+1a
uMHCbJjjYrZ9cj7USfH1HtZC55O8yp3xAkJld+uLBFUOMoDIBjKWaNr55TSywXUhnvsZsMJTF9S7
SwqpiUvg7zuN5PG0prNXs1OjP8mJDoOsIHPTOpKGah87FoUd2A/O6+bZHt264Jxe7Zh2Gpc5CCJF
jBpdK2Y9dpqfp8malBGIRbPZdh9D4o4L+L/9IzEmLui+jXYjvMH68ICpA6D5MKLHc3PTO16eKHI6
ETFLqdVIwX9dgvWrYfou0XJQevRHoXAjgJN1tHTiA6YJMmBaW37bh6CwYrhMfXLIhw9jRZ9x3xGv
DZgIzhn0EyDGjIvvWi6MnuY5bDo4aKwZehDVX7blmqHUcbAfFUXrIDhCtxQ91zsBz7ZldLZME5zU
14ySw6cVI4KkfwQoKaKzt5k5oBzi0JpTjeXtOsVhDlk3GOpNb0mmC1tp1JhfWr54XDdNuGLNb/fl
+pRtY5yB6yZegQgkwtlyakkB7G5LtKd1TqhOMp7PPzlN2YnAPtod4sP3JJ83SBUTI4/4jyYFUNGc
W58WOlPl7OLuw2GkIEbwjGacddnKilPQrmfwCG5LfCpnMK8AFMHKriGHOPk74iJGb2eiyREtA5Le
4xOmyqJ1ujLm7S3gvQZ1ht6YGqlanwIyyLZxs3cUXT7n8PXfiW1OaDmAlUDybeheBjYC+tSxo/vz
8Dq5TvY91hbr7N7w6WEKpz6M2o7bBgRn7RMvDZcPf4Nq+Hg0hzfvdfeT/hBC2JyC4/yoIhtQCcmD
6637B7j7U4Bp7ZOKTrcTwNctb+WTU6oR3R7kUN5+LHrNyRFdRz9XV71QQb+5UFISfXI3rd6aBuaL
jokOdts1r7OE7q3z2BBNSb/zAODpZbCDMpoU9Zudt+V7w0Zyb52o3iFr8UGw9QQEh6rIDuA3w+0Q
zxqsAGasJjeq5kKXqj8AcE7URGzYgG9AV4ILuxYtyrzMdgovxLuL5jkBuicibgMa+jnFlwnpTMzz
AP7qu09IivIZ7G0wOwNmxgafj1lCVD7GJri+16lvuIbUyjyzBiH7wgi7dN3Ygyoa/CDCAMr3fft8
DEyaniekOcbjohVRF0Nx83RacXZg+MAZhkn6jqTDGQWK7SW8Xrb1hJ6Qf4MpOGxQ/WQgeeTxex0+
DH5D7Pr8oho00XfoyQQ9vrxSngYdZYotRs34a1nH5V1+6MlCfFyF3DGAhgaN0z4gW0pVegQqG4ao
ZUu8Pt/fy/73t8cn33zYVVXTvfWk+PSuX8bNJ2kySTugytqTX0Ls1AQD2fThPrj6ciL7G9gNv772
7TEVOs9FF3pGaBqP/cvrenrrjsXHSJVG9PUFnyAKGHuXh7jqCPEH9fbbTDXCVAmXDDkfaWuIN8wn
+8DumrSOHF9KjDOa6nzqOJgUNJYC4wAsYU4XmtzsHahYo670TvdmiP1NAAWn1vHRg6/8Hp+eCKJt
8yjdxGu8/5u/6NME4n1L73cQ9Ed/+Y07dFj5dQIXxmNw/1kMAVFGdyDDk/zRXuK71VExE3DWziHA
MKXn4ANAH+13Bhtqi1swdZ8fb6brdtiLM6Q8ktx18GAVfkFm4ENufFx1sqVfhDRt82twvgWgw54s
luiFpl3d3Uv6SsiF9gCbVvrSHD9my2691rmOyH3cXOotkl0jyJoB8gKAt+skKC/YzW4da5mwMMAE
Em6jxdIakQtRIj18YTvGHIAD4IuO2kCsFlokkVlQ3xEgZcAmZFPTegYvhD23SvivCZUH2DY6GYE6
etCNwj9QzPtyHaC9p+spdi5NRsF7kUDc1GnClZ9Ha9pCL6JavVsn0tfOP/Lh6um4jr2CmD8GYOvu
BQ6Nmm6EUXuHGr6td+uYQCUcSsnIFB7fqKoBRvm5CZ37+E5FAnxQ4AWXvjUvYKEA20pkaGBTOW12
UQELm+7xkH6V9Qr+iUYLrygVihfptEyrd4pWUd0fp9f7nCRlAahLbATC+twS4r1DyHwxKPRQIVqe
ANgFBdZtglVnQ7Q/vHzU+Y5UlJZHPoZh2xncAQa3MY6B+YqfYjYT64LQQtBVHtox60q5JZX/iSgB
yIM/ISFEKLQkfiL1pPhoVfGsbNAO7aCS+8WEUDmvwHwAbWsRDOsKlU6Hh8dg/Zq2oYEVEawBVv1z
9P39tGypiP7NI/MugkyRApAjhF1ZJI+qUlvHv7LhqUG4TlbgJmd8B/a0pcWbVtqZhEWf9AJZZVpu
t29do7sfL4HtYfWeOmuvR39YuPMgaZjSTpYVu5+K0EjkDdTqQJCbv4qTjTsdEUlqgY0GAfjl+l8M
VeeBgjUGZnz0NVZdLF2XeMjXQHKqQXWXqqvnG+eTxKqRQ3wvp0yAampycMNeqJSPyeB399361+rj
TK6YpUj8khHtLoLTZ07Ebmj3GyG51nDRJVQwvFFIdx8c5ul8/5Y95SOA2rPG9P69T4yP4uP8fYNL
KTOQaR6AWBeGDtJ6CMass+stoseg9v1fWeaajncE3LK9BAb+z5QQNboGKO7j9fRGuwRq3tVyYzfr
0chq24xhgCafFt1fWYkmpTEYCKh0ekUT3O4ARTdQOg1/3VtSck82Kdr2aNWVApu0n5dFy6RxcccF
lhF7GS5/kHnJDcqXz+bP/RmgGWCXAxA4+t9OsseTdQUEs0brofOox0rISrzs4wK+xBsErVPaJY5R
6YTCqcgQeGMFp8GIsGBI/IEmusdVNN4CnPhat40nka2g7W/18Xm+B3ZAdQqZXQg1SELSdSBR7iWp
UfcK8AEWJZhJaLbxlo/R6k2AM/sJImtZoz9gOiCnZ1K82ATJ1AaXL2IRoXkJyxVP9hcWNI7qEWIg
soQ0Yz+Rg3qvGWQekgbceJQZRPUB9QgQqgPsJOdBLfknY0Ars5Q182jtr+3b+5YINDllg/a9QIRg
saZK5rb8Xtfa9P06+0QMGJTr4wM7yEHVCi+PmYXgfiqobTv5GRB0Rp8+oR/wQDbaBrJnGW02fq6Z
3iKiTenadzFdzTCY8luLoB3Rrcts/7P6wVzxcBKKVh1aoS1c+T1K1PMlrV86O9zhB93YWLlYhE4e
eyE9nCfOc+2lNty9AFq9UveZ+/mqTx+4HmkFYqhPdm8LEi85H33QOAufPMPtBuCgbVEULcg0APMa
ln5nPcxoiwWes934IOk9vFIQu4o2lIKbzxZIzShron7v0Q1jpLN4IZH0TFNdUiopTbZWE2cKw30x
3nxgcZtf9Tfwxi0wINvpYtC4tcB1IPVxbdIhAYYpvs5K3aPvUPPXrbAGX1DWW0JPatRDItWglQij
7sFpUCHK4SisxgIe3Z7A/NFAbuDS87NgTnJAq2W/AntsjgBvbb5ryAhMX/rAOOBzVmRFUS7Px6H5
ykzCF8R+JBtcBwTzQq0gunlJFcMHecvmiNmfT2/9/eT0Uns+DbgYphRT1PxkYsvpT1+2Mzx+ENnB
g/Z4iyTDvDrMM0LpE5Lx43U3pSUY7ggxjeN0MTx/G1IHtTmRNGIyNDu7vh3fqC8ZGlT5kWsidg3q
n8D6HDj0CtTRiHQH+Y8D/hjOHwmAy5BWPqEVEMUwv29HinrI7Sj+EaF81m+0ee4bXYt6553/XqS+
Teyf5p3EVfxzn0YUZpMC61VG+gd8UGTVuqtVtBxyf/beC8Dg5fOx2XPni6eUoLBJatTHPSF6AlKb
gpFhF/1Ux8+w/Auwc3NOXqsx944scrd3nm97smEaMwsk2HMdCznB0mc2kV2maGJNvgk8JXQPg8dn
022fP68mGosQu0kmX80yiwTR1HbGTdBJRCNBt7tRnaapfcDQc3cERJwi7QseRNL8xKgy1Hi6S3+N
+yB3Yu8eLZqt62O8P4aH4IgWP3Ty50uDKy2oAA5cEI5mAivbIfVrebAhkLdq9NekZpJFlL2snojF
NZls23Z9mJPwtTq3e9e+0e2EXmTh/tGx4YF+RFs8wE3POfUfyIc+hlmG2251UoFU4XqIjHN7RUbt
Sn3ny/Ud9EzNpgAUZ9vH1t9gZ7ltQnP7fWgiWohStC9Wj5ifPb5jK0PCRde9ZVh3o2LdyxBB+G8k
EaAXp9ibFHHv1Rw/Bg0l0VvqDvgYW18WwYKnS3AeNH5smzZ9tF/KOv/8x3//3/9+3v9n+X0YHbbF
8rD/x/6yGx3S/Tn/1z8bDeuf/zhWn8df//qnYzu25XmOZTXqbrPheK7D95/vFOkttfl/pcfMs/Ir
BU30uule/TVIpA2F3cOcdiWnyH2Ga4mA36GrhImWfHPvHyVROpvXLA0xdY618E5r1zwBsDWYfT1T
j5WYxDhGj93wSByzVbsAyA033LQ2+IRzRCUqE+Xg38DLX0a3a0zpXY6luvWNIeHgp8+1O1ax3X2I
B0uY6ZYOCKCmrdMIZjUZnTmow06tb6X+ZVZsAgpUr4vuCHFndXbnCPTQAuKAy2QVbSnEYtv5EmrF
WfF6p/bOaV+0lL/Ofrd2HhaXEeD4wWwZ7D62ffMYsDLAtv31GBv2n46x2zCahmt4Ji9+P8ZGLTdN
727S+4VIB7Cre/e4axuUgIxN0s8qCwa7sNnEN1qOHEA+kVahFcgZACkpTQDxz8eYDH5jRY/z0zlg
J3UIjbpbmmteYUs9t4s82EN5qLoIIl/oCwn3Y41OSEEwUW/wonOGJH1wd5N0DJMRnWM8shHWEKzw
bnSKGwCZqbAGHYU2tWIC48b+3g7vr4OzFSMsozXptR19ME9xQWbZCpx6kK+7WTQ6dg9ydWv31s3p
eaug2bNaA1C1iMh9DHQWvOTH4xTSknU5JSnT/t5Nd5sO5aP0bWoQ84ms+aM7un4sRm7xdKOUxg4p
hgKUaazD/Sk8vq4hFqIAGRLlsfmShYSBLxC5xLiqzAVwcKRJL4gS/7lvjpIZYDwqES8PZPVsjCDp
ZqTL/YL3bylAmc3gsAhuH9NZ/f4Fc0l7+rKf1h3AaCRcm8wVusXY4IthDcBdEav1w+jOtt+Yp5gr
/mAdjqeYHLjgW6rHPgiT04LlYz3dQ1JB8rZ9eh3sWtCREeF2Y2vRnSXET1uQjNOfgz593QM3+0A2
D5ncmSW1nonsqhH5y4wu9Rs7K8r2RKvqCYFwN958eKPV+H12+aC2ejNsNoPG19/MS/fPln6zYXt1
x643m9YfpqXj7utO8/oAuDVz3m7i6Mde3wzcoA6gt+m/bTpXEiP9fcvAMNsGq2i+2mFdJwPDv46J
O/z16TRs82/OR9//VhTt3fPN2LNMqOjdLoE8ETwFPtAYojjfgQMxzRfJpd5p/mCWEkQZLyOL2CiI
IaoNwLNRxYgtfWy0rdF3zQzuzeDaXahujSQy8RRzkPevWOj491ewvRcq03q3n+O+nRTjEhAD2uI6
ekCFsm7XjAi3kVBeZ+l2MoqYLkNKrwB+NznYpaAfJ/3GQkrpKM41x15SI+uJy9OCBAUnwvHN8S04
0cWI6M0j2IxIgTJTC/G+r7fJ7h4U3RNBxmkRZYk53gU2gfy3PCI28AOXSApJKUy3uO9eIPJ199vo
dYGqJjeSEIBrMUqw3MOmi3B149pIvSnO0wP8J+bXxsezpnUogAU/6d4gqfTaUye4fq/pohZTL0CR
6c6MmVNnmId28V/fQ+vPb2HTcgzba9q29QdtsjUfh0dxYkoBKQGhTr5r5auIeIYHafWaKMdLghyK
Dc4GIzHBjrvT0I2KlUXkpJ3DhPFNrMiBw5WOvPUeeVIcvdOY7OrjrZHYP47ztp7iAtK5YhVgPv31
+Tf+dEl4jSYn7xqmZ9q/n4LZ6XA8rVf1+2RFfTmwM1ZyF2m0WEZYmovAIeMPBHKFaqQvgNdrfHm9
vzmD5p8tgt+cwR9G8HA9n939mjPAMr4D7yHRYbV3ISUOJvZW4W/JRZ1arzQhO6ZtmPhPIUH9vz4H
z/uPc7DrhsEg1F3HbZj1xu9HYX2/HS4PMy9tghU1hCBYDDqe9WozuAWBxFI11SF7Zw283hWSZ3D7
Syrku6u4CZU9pvW9oM/01afgOX9xuxZ1D62AwpDML17qnfzJCw59YqtNMfr5m8EOMAnIWghcEopE
cYL7djO4GDHG5fKNDJOFOXTatzHdDKtzpTEXGQOwweN9I+R+mPALZZM6+LmUkh77EeFJ5dfn3P9s
jHewYZCAXobQqRBgLeiqGedcDznoxNihNttpE00TQGeHzcu93CiWFDaOfzOglqsR+72VZddNE1PL
9myn7pZW2G9E22Lj7LPVOr1PCARhoofihahFBYJL6adtTxyv56BIFm/ruNh19j16+/KwQmqQ1YiA
QkwbKthtfOztaS6ZDvDDjr0lpSZqB+Akx56Bt2wkBimpOqmoQ7QK6TIW5xQi5sSXViGtbUNMsEi9
ZDkGr8U7cYpysvgntnJjCgV5UnvXfNqGh481HTzNeR6d+NqOnc4qPPFaDtGhs/hmambBflaLFtNV
nAXOtE6hgdujKXFYqLUNzRLqHIks2TlYc3klYC7JZufACFcxX/RoLR2vewYbkWNLVtDcNt/q+Am6
XMF26kmReMMjI7EckDop/1/zHZ+AHaChWrwY00tp2ITLcY8DDHsArHVO2d0cnobY+yR+kRgJl0m4
SGe/ImlOC4wQ+gxeob5X4S44CyBBrsvmKtQanZI52l82SGUK443nryqPB1wj5LxC2AmoqbhMod+M
2KiLRlgm0IlE1w/g1NGpn1KHvKeK5AK3TUHxINzlJzIvdof+igPwtKEB1ZudYD71GjA1Kg61iYtg
E9c9uOI2sRkCaFBjVfRIAptgYobLGNKK5J40wgvMOg2otnZ0EgfwAqxY/+vzDX/1HXGFXe8WLPl6
/1Ntfuw0wvOqncZefw2XYLmDIwTdjzCNtz85jPQ524Nr5EC16T3RTvUEy/PgDHbw+rhhrV9w7Or0
Us5HZ3UE8pMHFBd0jkQPU/JMYCjhb7x29eoMzwqaE65MaPWn1bcLvs+iC5T9OuNbefV22EiQ64JJ
9yHLg/MFmHuHxc8ej1FK2nmqzQESRUDXOpBcdpahTZKnQ8zK11dHgLodANTlabjTI69fLS50Fzuf
NEH4vL54IblUERT9+3H/EWuiEENiRNLjQTUFYJBBo396vpVsK3ZMmW5UC6iGZa3UAuw4eFxEHfbX
4tYw/lPrIB1sw3HtpmEbtvMHw2dzyZ3bYXG9YYgVIT3+kutnPaS/GB0u6mHGk1Aya0erCH4j6sn0
aZ4svukJGW1ZhLTA6NVVcMZSYjlRm/VJ7/hkRaY8WBMrQ+TADGMlDuWqVHNDQSNeVPHV1ClnJVri
AgU0APeeY3qgdppJgyJU+rQSkLyTOrx2m7CpIHPL8a+9XAJomgKXO7H/UGqRPh/8v0zOH7p5WeQy
IRZMDdGzX7ipKfNaz+pxYb5pCj2YuPqriXUpt4bZAowNISv6m3I7Qb0Ts4IV9Rjp/i5hRdXHC2bD
q820vSeaQ6eeyNpFn2kEx/dNvH/fxdef2lvx2WAyawXtKMRaMBOvvGaGJav3Wn8XG4CwDoGHyIN2
J3zM7dhGOkgEwuMbYvWHXgynG7JiHdoIUk0FZB+g7jrCE+PsVVPifGn16yFRR15r6J2O1deEcf7G
UXf+VIP8Zo7Ix/yNBmlesl/miAS4EyL2uX+oruQiC5fwRbCnlSewbOtF5OEuhKUHraRnb6oFrWF2
Q5J3NjRdREsQOiY85Uuq+pn4Vm/bSQOwgtsw/5B4XIUms/8UwQnA3K+HEvpX4p9/c1W28Wd60XYa
jYbreXXP0Pe/uarVxja89fVym0gnPD4dovThudcIjszDRbgNrhBvghzkNtM26UfUYucEwoqwGUOQ
c+KyT6H+l6y5IFnpdQCvFBB2aC/BO7GMZTBLC3JFh785+Yb7n7aa1q1nW66LY2949d+f/XbzsB/W
hrO/JdJr8NWExx6RZWnj5eDYq4N/Haa1Dq9Q5kdY3PX0nsGQi9IdDoKeVA79en72/KR6XU+k/aX/
12j6bW850JaQ4FDFvKdPkZNoqVLBV1aKm5DUkvz1jwHh8c5lfKZj5Xm497dBk7t+oviE3H7vNBL1
Xd1vgDxuQCRqIfAK30YDSfdoWCXNpQoeof2mtXKB3LBcaxLurDjAoAtMPbajKi7ibcebPsITjfRO
M3qo8H/Vh6H5aSciNNVedzy1T8tfv1ZiQQv4kXgh/Jw+zjzcwfvwEul/MQofQ32mu7eG9EHJNn2m
+3hjTcJExvr7a9HrOuaf2bqmY3hN07Uc1ymd0t/MwPxwuy8eK+c2ocosqASo+jwh8CPdVZllslg2
P5K9hw6m2yctblnzks23BGYSDKBzAPUn/8uawa7prXuSEgjg+EwZfnBL1jRj4s0nuLJb0uzL3Gti
4fAFd59SgtL+wRLivV7bQyyXkHbHmgjaRAYTmTSZbpoV+igHMJJAs8J0STGQih8CB0N9sYppi6lZ
pa/oAlW+0tzaMw33vdPPEkOxGWJbxUC1ywMUzLN9TwYZJmZpdK5j81P2Zp2JrDOUBcYe+NLAKtNe
HV7J8tJfDs/RtL2OsaVSQpZqPSFUpYMZCdNXv5AWYlGwCvBZqw/1I0y4nsOzWiEEjmJdUTrQD2QC
SnXtORSkxOyc0eCkzU99Rh/nZslssBk0sfnWJOm1N6SHnof3euKSsmRRDs4UKSaPwOaq9nHW26+Q
NFwOAyHmBhDrDm+z3k2LTI/qiCQWOBOLtav3GJMQKkCxNtIA6j2F3hjkOpqGYq89MRw6b1YrHdfZ
QHvl4tgJLFas3XpCzZLFNejYhDb5Bf3H2ddmwMFXX3XoJSg75TLO5UF1IHExU79C4SDHwPSv/+iw
WW/Dz7UjDRk2MNbfe3V51HEwUjqTbUxRkryGdPAABoDmwC7WV/psOdAJ3H42DHV1pqWQOfNVk7PS
j3RVWe/0wrnpRBlhJhHfMmLHHqUikMFkUMsDyqtGzUhunJzo/5mdsNSUG/Pjvq6jurFNTirrbRdD
HZR7+VMbSlrqztJVkvlifi7L43KyeYdBLa9Vu6wuSY6OTqwc5C0XwSywP7n6Su7WkytIvvJYmiri
XNrHO6ZCNT+XA1i1WHua7JrbkIIAZmWm6gy0B81EbaqHhLKuRp+l2piBIkMErpLQRuwOcTQQ0NWs
1ITX9Idff8geNZ21A90QnYVGXAfYxhBRsuumEiJSAFyrwLTSBlppi/6+5w5ZwlboDhdve3ZjMZ+0
dOQI7UnFSCqI4b+6PA2LN9QWF2SA5h7DS6KWD/SSU9F2WtecuQSGjsL+JRwkL/RWZ85ZrOMbO8a+
+ZEckiiRLpI0WuOfXaW2JAzvmKfaQMpJkmnLGS4q6VGqNaktEkao9IL9QiXYQ+6t2dO6/MgjDZjA
6qRd4ap2ZNdKciLXsFXLK5M4Ys8pB2TDbe/+Sf9cRK5OQ/s2hxKFkMMtWWYJvm18QVivaAp34d05
aDTwOyXHyexlfH4OrlSZY8dE8lkzBHX2mWHZS+jXMOl00Xq1mMqCvnAOiH46b1dK4ZJUJh3FgDE4
Dww9+QMYe1MZetWjRqPYgxpKQissY/DEUe7zGokF3GYc6FpwwseUGZmXf2Vu6p2MTj1MMNs44LI4
5aXmEU+8bTnwLptimHUvkUyzS5fKeULMl/J97avy0mWnVgeSseMMMHfk1vOZmlqaMYX1uw+bF0QC
UHPy0p2ORzRAZy9CIn2uM08/5O04U+o4KzXI1ud5EYIiKH2hRqxRuXJlepzNFrjKCCtYt7EWrTM2
0k8JZmBwGaG8E4KRDSYWIYSeTOQ1KjWbAZ4dNjGYTj82c1f3Tvpx81MqTe4PSvYNFcsUrIe7QmAa
bixVsBxNt1onLkfn0F2+UjmsnTO3NA2YjG8GN1pzWQew+qXSZeNPgsnZTL/WhNE5nrlpXBrtMjQF
8LG4qdqLnlLbUOz98k4nR6BLH/xyrnyNCg93PzIENH31A22ukUAH/5jD7FMrVYdhBWIYyEC4fjJr
tTCq4+lYTNehdqoNVwoDhYCNjzNcuvLgmpnaoy6uMjKcvgIpHheBcaHprtuZcyDdOt7xSr5jFeQh
iQQkSePWeCbMnwDm4DQ0zXWDZaVoHOlIGduT+oA7qR/uugBIdGEKJ2HlaHLj/DpvGgDWlA57LQ+k
G6NdVX4n6+xCWx2dQfV/PTxSLClLisaOVG5zQ7RbTQ0b7leunjcRWBbdd+28WtkS0JYsghStI1GD
kJughqVg6bt9jNFT7AGh+etDgmo1QSWFol/Zx6sRmjVB8VjEiFCBzRDUxEC7sNC0NYwf8CVPUtAS
zZVgloxnD2PJrxN4FdQXknEdu8/YEc8Sz82xZDZSk3mL3tPmEp0S4pUyIF4nfcAfi90UyQmRvI6d
8XJQe8by+be01VaLcY327ouwmYhPCuxL7M12GDLnnnROpdxlI/QXaN7VyAxgdBruFZxqEloSUZSc
wPr3BU+pQUgKJFgITAK+qOjyfdn4FBQkKbwo6RugCer+cdPVkHCZKFIjPl3x6uLUT3jCUar3GP1d
Z5JFxpfM/iOW/vrD8q2JgYdFaCqGt8IHsYcUguGrFB26+Q6BRSQXgm5VziVFJEobuhSECkbmkRjo
iLPV4mOoJ61DvouoiGpx9djyaW2uLdJgF+z8FCAYnoqBV3cC+uKGh9ikdVaBV9FIDvw99Q7xdiCu
7Hxy6z1KrybH3xGf8CoyAorlYpq1xdQJhenIJfZW1hFRXAXBpUJbaWwTxjr0zNCmjMgZbmJv3IDV
aD3Yv9BZg8/0JGJG2AC2t/4FauvFcEPgbhM3h3lv+6PYmpwnr6/9bYkpyc2+c3q70r9eclgd2A3h
SsIlUjAiKx0teVR3yAYUPlNkAypaohzuFPqAN7DX09LjwtVSWE9xFK8v9/38oz0oWGYzHG64f99D
eDBQKOsU5zHYXgqDzn0wJ1EGVCIfFvG+wyng7lvDY4ek7zJcv9ZedNy0R/FX/CgpkheRHD9FWqiN
5KnYDnEWPiVQp5aGENpauHxy5pgUBGZ0ZnrgKLIvbUdPmeSaEJQZ6zXBu+79aUHcxiJyxDsmEwFN
fk9okyum5usZUtzXZWjEYP5xPavjKziovR87IzByQJ2uiTGxOZhmow54TapQESFB33xTcFDFfzqN
7Q/YFU5OW5Qx0d6Smwd7BrFTNbhRsMnt3/lWoU8FPKtL9KZUoZXBqCoIKj/4mhxm2ptiTNq3Ljyl
6NHl5ihkpU8A57NHfauAlvavrRTo0rtrch8bz5w1vrT3rm90qzVEUELMdKQ8qMe/H3hdk35bHdFo
tHQq1WF00jod/UxOdD7XgOhTnYSiuhBdP2vkdE91KH1+JfKmS9UAUTEwXRJSpejj1YnhTOEuUKRf
e7mPvek+MkxivqeZfi0Hv84vai9EWjnKbZTP7+Nzotgq+55bEzpCuHwhuUEIsItPz4aSJUZslLJE
vcls4HVdqjbDZo/C/QGMikDJo6zrPqV09jl3zwQVsyidwmuK5Mm6NqVDfdA+A1pEhc4ogw5aX6h8
wRp5g+o1IE16R0WEGZ/SvrlreQO4hdmiCjmDhLaoxyQ6pIiYQkNmVO/D1IfrgS2Jx/kjM7LSuYqe
Yh91qZTCCKtsJxBQJi+x3jCeZBUtX4vwPJdG35dOHA6zUBu+XDTM+tB6wx6cOm80mEBbowupdsfC
z1BD0lIyxs8U/WKqop5kBlCPNF6EZ/ooKy9AoyfGQPGUUggMmkoldIs5iFFudxXSlihIiatvuKzy
yhEVWki1Fy0bLUti4cxfCZLy1keUKB47hxn1CpE3qA0qwb9MypZKAJjQAU0GNoV2Og1hm8q6KWF5
i35TSCCkEE2vpBR8Shu1dPkSpEcWnV3eSk7ppq9ZuVm0+qCokroLfc4efFDXVnyb66ZrqumvfmnF
xdz6ythtGuqv9njklvGuFA40PdGM4BN6qJJ0eXRFsJqizCBVI99Stl8ioqVHDtncL1G/D804JAPi
kP5XCF9Fg3OmcCWolHMoJUdIuBPJeIRAvYonbVR+y28yzk8VMjr+mbNdsgeUQFglA2qhOpegf3y9
OkC0VKdRB6QNUEpLQWkfEupVaLvKz2gp3hHRj3DP1SkoTh6EZbv/aTAZF6HxAwESwlGLszZFpL9V
C7USeYS1Nap3GIs1eagA/xTeVpEMePoikp8jBe3hXIV/iBZLDJUUOpT7d8ZPo+qUXPjkYAjdw08W
rcuN1e6T8LCfh5gIzDslqBpRHsL+wPiuiRRDk+NfnkhdYVIAlyR6XH9ZEGnMYrjXyKyB2sbOkQde
eeOVQ3wNMM+I7JRGmlxNOVxOZwzrXccKqBpqSXNTBZzs/AJvZRV2M2JWonOTrVNdo7xXRSlS3HJF
WhRZOcaHgRIVKdd8C51vTYANJ+W0SVwE0MFoOESj73J9unLdZ6lejat0RSWFNLvgaN9/aIZrZhdz
DdKSG379ddIu+5qPmqfbV2dSlHO3oBafqaHl0eR55tcIKDbTLzVpz5H+6hP9LearD81+6TXq01/1
ypoAIyc9hSadsrTRnieqtoS2r7JYJggbEnXK/aWT/QCoiAqaSQsyYHCWUt5nJ1Sxu4S9b1xTJeKp
OHpDnM82/HL1ROuvJMfC8RIjaGADaZYqw1jHQiLOX8XM3XJxlDF/7Bishp4SbtgQBGGZ3ASDy4a5
GEuVUlPiUbH29YsGUpq/ERafdDbls+LTe5O1g73zpv/1UDJQeqkK9JYqdoq5yAhovJ1JNWIZE1Jm
p6Sy7qTs1uszFNtML2gBQwJbyuYqRO4OXeC2VeREgSfFubbEIqkmqKIUCqNYiiztBhkzU3G/Daa0
zGR8AnLi5Y+ZklXcU25EGeUZGDh/FNexT+1dk67JEavIZuUA6FhHMslKPVh4GZqMMsKLn30ZDa1c
F9LceOnKEsl5l+O8fNXELxQool1cHmrtkS8unxDd87765B6p54Ss8DM9Bc/dBfJcykoSSFPsHBVi
/q80HQI3ggUKs7sSwsZcG5RCkp/o74J2AZrXd8L4bim0VlE+OYwatGaBQ46MZmUC6+9iJmFmcZ9l
UlefZ+8nkmCY9L+Y2PSrhdW9lKO6raL2lCHxq8FXmoRMapkENpxkxzIhm/1SYSjdpKtmPSK3kTbk
FiVV7KB4b/gp7S6UXNSiBqzOXzuggUpATfki1FI+A81fRotwPbJ+9LfKQ8KH3Lk8QYfFj5UT0mMz
OMZ24DGLTgwxg0m6WY8rSecqE6kBVkaeJh8RRLatiq0NXG8pDh9iczsxGfVz8bVVmXzg+vKU7h+A
SxIg8QjPQwguEYWsS9OK1zFKxJLumwSClGRlcy72JCwdhkZJEcmBPJANL4VcU6fWys+SYsXCCyUS
6A2BfbmIKu2hBZbPqny/ltgNk+3CU7qffV/I0uN3UE7LS4c256y57GcHU4QMXKmcfCZF4sBxB0l8
eXL6DpIQHAasfw+PqNHZ+dKBuFjkWwoKXm9lpmUXXEGUG+i3tQ2W3Armyg9p+njJcWAEHnJFMsUM
a2+bWJULHF1mtCxLr0/SFQSFxylXIIBFLEQEcza2ZhTZwCgiVQlGnX4mNme7fm+QtsWwfiKjxzyt
Ieus4DrQNhy91wzKFla+g2Pn4di4gCBqbzKu5WtV3Q49cpiAErgoqoxJzl7A0FcAj21Y0A2PRt/8
6j7Wb/LgNKuyxjILGKVZ8WkjJKXoXUwDl9dKHisjKlQAfhw5GrxEuXSNEjiBkq6OX90syT1JRz2q
v5jqln8GCt1ZFxjtGiB9UT11J/VaiUybn8ohNAI6iMJZqYumqIgOURpnixPTcbm1lL2XEItqR5LB
Gyx55dCr6WGH63d6kyB35cWa4chqyQJZAvvQsZTl1ubgQxhsCXz9rMJvXH8KPgFxwi5tnSPXqRw5
U4n4DH6qfrIGyEgva3qQv1OQIpNGF1Gl/zSqS5wcYUzuCUYU2oL2h0Q8PBpzakTRXu2MO+F9KdZJ
QPCD0CWTLgtvFIFLApV3FpZa5rf8+XNHOJPKmqrQIHUE05Gm2vJtdbb6jtHhFLRydFt/tZxun9SP
y0/SsxohIGDV7ZW6O/Tu/F7Xnv3QgTypl6OsRSPdqr3u6D6kGy8sDtgB6nGlNjXFTNCnjIZ+zm0b
6yOdaAXdqQfgpm9BpVIlN/V7M9n1tM/qqZskRazHnakuMe2grVltWJCVRal16MW3LhFeYr5uDMYK
VEcVpaxgVNuZ0T8Qp5SeKWj5oTilYqz7WUbwjVjhmT8K5il8ucUPUZRtRckBW9VwZjy2bRDvFHxF
/xccxY5TEF5HliclFFjCwvfIvZQDKYUuP1SXncYg7x/lACr2oPGtEsCPcIXfXnkD8gcu+IU4yBjR
OLxTTXoZ4pr2kkSi69BtxLJ4V1pYkRd5r5KV++hYOhhZaVXJzTl3JcM2U+BCpZOI01ia6tpCrgLS
HQm/TFYBohhZrUZQchdEyQuVp+xfua4KlWhxG4gUG9KdO3JMp38f67A6VZl0pT9SOT6YLEtGAUON
ObZ6lfQ1JnqvkIl+lxJT0IVpHurS9kASuDBWVz5jFlauRxUI+H/Czqw5kaSJsr8IM3bIVyH2Tfv2
gkkqse87/Po5J6Jqvp6etm7DqoQQJJmRER7u169fdxnypm9/LocMogvVzq14Z/xBl2zRKfFJmr/W
Ul0pMFeMaoL7JPwik0rio5gAkR33wiWjheA+YdCEioytFj++F6eUzUdj4XmxRhjqOItlulxqxe8S
nDN9Q3P+qw4dhB0ITmQHq9Wn17pXuyRaiXtU/s6YiH2em655dOofkWXkIDmWVKbFGif0p8fma/5d
L1kgYPfmvjBqpvt0n+Hj+Me/GGb6CXvHwSHwVqgvNtzivsIr4guScCNiCHx9gB72PgJt2gI26vzS
5pbT13S5hGSCOIdcsl6iZ+LrrkfNiAP8x2CckcXgY64+3ySAluA9yzBj2iG/iVRfrUBZWAPlqkdv
ieNRL3WzHAimDOii94Q4lJPmTlEbj8AIDr3jAkbKBc5fCZG3DJlgyBQJQcSD4P3NayrFTn4MP7z+
LB2jdKLED1lO3HRDzxkkPg21Bm1A4RMSSfDPFjW6RbYMNMct91WaZnLVGd4hKhLDOj1pOrWACPxE
VwcIpC2zztsQFiCzOdvM06B6OnQbgUVFqwR8SUP/0Yewgzfbmx63pogUuewjBOVEEvQNU4FV7HR1
XEuIjrCEGGfv6OW79JGpI231uclV1g3EQMerW8i+lDH19jRYO76Ob/ezSuHrcKou7inPkulLoPcy
VRP9Bg9jeMjeTL5XSW3RR1/qmqojfnOgVUx98qkeDXKvm5cD0bPO/JpYAV2XQiCq5X53Sdjc7/A4
adFGaKFnbZPtfZuix9QDHOLVD2cz60Lfz9GCCAVC4rpF8woANKlt7if0TCO/hre8t+nINXOTwHcq
3dNWY7tH0YVMSdUeoebVLnVTj5F5QYriaUw6DO5XyKOYdRHfnmPHaX9Ds8lUHYUFHSpAg9ohBAmp
GgnXEklL8i6UiueaGSi4fl52j/kD+BbkgJYdBqDKKyTYjU2y4EUmfkwnku+iJ0pbvAkgiaxryHx0
Ms30B7XkiP91Zc3GhC7pX/PE5qcEu4rQMbJG1vf7TgneBJkH3khHNjIspnmR/Ryav3HnGHTXfLJY
Tz0KlQlcpcmzbCAoFUln+LkS6WA6RdXeSIqQRpHwYITlCZE86e6/yZts36aQWMQEyLRytqdWjmyf
/I6YN/ZvRUqVT+THiiS8yQ4SbhkDCDL4vabpw/eby/YiylyOG5vsGsfMWC0vo7EuHypLtIEgV9VE
ioCJ5IoZjAeJEGXOcMI4OwAmYOad5HFNng3GMceTicWrXJwJt735s/tUWy6QWToyT8gp9qXklB65
h+X7dVPO8aonOJEnCJn20Y12TWnPygAwsy513YQk7fydgckWpJPug9iR3MMMgNM1O2nRT65qZLig
K6EL0zgwQWeBY/goh7hv3Zg1899CUPrGA5xCHOY060Yf8vxiIOef9Nd3TzRIoenwvj6tItCNAtyE
/y8YEn5HLbSIR5+EZaw50Sq4YxjWYAzCOS1+/BnjGuidfDU72qkWY/2ILrMJgnNow/P0p2f7BDwx
oHHP13GIm0WZtuVuu2Yo3LTcOrThbkzFvq8VIB3mw8Zc4tVz68bddcSmQO383YwRoY+SZjb0xTPw
Eteyi2OJMzbuNIHg+YPks3tqvlLYd78CdZvc/Xpodod8DF6D2I+W0wE+t1d5Yj8fImKO/7wmxgiO
9HB8SjOLslX5N4WaU3FLUGorSOj1PEOKCu13fikzuVxDxbqUk+aWcNR3++kY8QoPS6LN1SIlRgQj
LsA16zrH/Dy9XKXGMI0+QZGH+dPtfMFXDep8Cd8K1sFXlgEU5EbJRfK9RsUFMDE7zogIRvwsAiQC
J4IV1xogyNxFVrlUor0KhClnN69Kmoj/8sEoaNWc41MoHaawZTDSGSvkwM8kr32leO974mt7evjB
t8Bm1FHs54CySrQGsF4+M98RWGHJcQApYZqumBvXEgh+u6LHzcy3doCFxmFdhiarNY0xHYxtCX93
Sfo5DYtwzZoF7IhIpxKA9IgjGDEuaej+sIlEDmnURpUYVEjCe7rCNY6P3gzvm4ljiZJw9OuS+r1Z
EaKXg5Xqi0RJFpIDJDq5IlsskO9VjSETnFpxSOKAwfyJ6WFgT8k20sc0gPyMGeTmUcjKS4ai9Lmr
kgTAvpIpcAOgOqOJfH6FknmYEBOgqbCLuI/kUAmRGiKzo9Scd0N0QJp03oWX3D0Rt6eaCQJAspTh
LnOgEijU/C3z6Lag0XawHKDkO/lOfedqWwbl8pIhccs0Zq5ePnP872ROEBhJAzYvesXWonfs+DNC
LA6lCLC/75mAJNWHpqYHdYhcfjRPYyG/JP5zinCvW5lvx06QJ8eiokFWe3efr166qdcDX+SXIsud
I9UdEvEkSzjVACqz5Tmr/ax4kIvKJTQJzz0VTygQ/Ip8dvfpDQpLAgwQx6BZHrobuGT8F29c8i1C
6AICLnT/A6sOWxKTCoDQ3chN1hS+c3nUQ9uGDwD7sZDp2kPKQYw906aBCNZDRC6mXoyC9Op33/pw
PsQCSPF96/v7O5H5t+/RH16BzQjwa+T8q1ZS39ZwVBc1EmVDCYi/ZAiptc8ZTFgEMMzs3M2AkQx8
06QFIfRhLjP17JNHzD8Fg/hkolRevrlVw5/o0q+ri7cBySIPYm6WUt15gvEUmdWSG0TEBMgep1Y3
MuKPupIHClGred7mpbuDjanaCtij/4dIDYzSTQ4VGUIQab7uDYKGqU+Cp8fVmxeh2Xabc88gdPmI
cMQuAUoy4nQ/YlfD2UWXtaXjq/t7acDd5kdbTkDSDEwB+gfXZeuzTmAfjF5x2raBdYNcITbJ7IOO
kmH0qUFZJVKpc7SYs3jRqD6ATK3Y5I6N5ZeXw+963vcZ/nblavWQxfjoZ4RcAue15WaB2rwx0N/k
M1/VZzmCVMiDMODYAZ36sMKkYEAEEp+FrZB9M6ZzP0pxqQbN7KXc2QMu8wTcxXDG+3wcukW6UV7Y
DHX0fXf20VsVRyVEic1xEZVYydso6aFcKR369wPQ4MT4aAZOVHlBsZjDFpv+SCgb87+cDF+klCH1
Pv2g0inEIBbOeDsHv7x3+zAe/nTPNUPhHErw7ZMPYGAjVyNlEx5mGh2XHPCTUaFsbzd7Ea3yGwwL
roc4kTFKk9fYoeAuHFT+Pg4N/r2+iIJJhQAcnAJ/nmrbofGF0dy4F1ECIksOz1EEX4xzJ+zUFlXt
aKq5qJ6/DNcMECMck3/zpyGKQVwAFDhTczlGQ8ZCYNcBETAMc2xdirtQwOL8/oMAFJ8We1KtJTT/
Xvc4DBHPphDmNl1169WS7p/0+/A1G/oQAg8Gs0fiL1tEx+lDa2QSHWrlnzsYNEAJ3bqA9/MscHC6
FJWuujpc2JcGbWz7iYENBkxy6xSwBvIWdBqz0T7cMdJo7VOWIZ+PFya3yElVDUPk80n7kqK1fDM6
sKxuVcWn7iYwqtwU1m/+jLS2P5T2SELTA9cFHn1uhpcWHq7+ga63JtGNOtYosMvRuk7usNuj+RY8
H3xwXCBsKPZTr8g92hcDS5rd1h1XI+2joG+Pw4x8RG1rGR1B244kr7yl3Y/dm+KDLkyUXRPL0Z0b
cH9SpfUIo8kb27ypTU9rKvEmAbfng8/s5v5CFSzHMi/qrn9t7LqW3hXINpEx5WYtqiY/zT0hgzO3
izigUSzxE0wSa9E0u/4EGUp414LM1tWJFG25v9ECugVgKJ7yt3MWCgaE+UlJbuFDqxenlfbfA2nn
fSbjZ8KEt0TCuPmMPFiwehEVNtPiivJx5c9ARZ6ECLbQBb+6WUx7Y2qbaBUKAuQ8j5ZTkzvCvWUi
fZ2/zGqosUpzlwXOqLuoXS8Nao61DUS0eVMauXfJLdNcqvfIfRXfKswP3Tzfp2cFNxNrKqVLt0RX
USozSRuSxIsqClLcQ8tNFHAlhOc1H7LSMk9LWhDqRpvsyeGzpjkbczrjX8VWuirX7QKxu0jJj7NQ
7+/I8Zecl80Pd3Vat0zxz81X59DAYlPmQgQBcCJYjWniPA7EQvHjupR+mInHlx3ZwkkSOi/9iNN5
9BnrCySe6xzFvzjJd8MwGpzztu8cArXADkpdgF4UjJV3UMMlOuL9Pd+HG64FcsZkH93y6UxVuz6w
DfO2/z1OtdT89oLCfMgnzECWY2BUJqQzWzt6N8tiWk5suIwVE6skrkPymsRuCqOapUxHs3odam4j
pBcL3pwUmYCpaj0jIm15F9IyTFyegfVhFd1ZaOlUwAxv2LbkjGmcy/0DUqWggSkSH1ksd6nODHvI
BZRw/elXmoQuvqXqiqlzmDgJxfYFEfnj/aEjsJqrmsRAnpsv2sF7mzxBr1vg2Kxf/MpSyx3C/UFO
Hvq0894KEDRO9jjhHTS9p7heHG+TF7Pm+mXwKPZuftPwzvJQ7sIbEF1fqFITL9FC0osP2We6E1Ld
io+zDuEtOYEBhn/RpLLw7XJHAyY2tvNNnuULzEeran0m5XZcRtJchFJ9xL2QPZEcIjSOHxuEuIno
CultwWxrgMqJ/DWQzQNMFP/UO/Rdher4S9rHuppD+zv5lF52LBDlLugsUC90paGVujMSEzp6Z1IG
hK1F6Fsz+jVA1eOOtuQe6n4I124xUOT27jRU0XsBLABjM66VMoOpDOe56+awcfu+xIhRI3k7dlIW
ezxZoZKgqUawNHspdzX52fr5TTK/Vp6qjicj3AymkpLnxvnBgStU0025XUz5VoHhDymewnABndJ5
aRLDNKEMAn473Y4/x+RrruavXpxHodZw/LAJMwOJdvwXXaQdU8OWS4TqwUmK/DQJc7HwrBCsKHeR
prAVp4U0NN1VEM1b1fmopWZ3FqdA81EfVnhAJoY/8TCBWtzUfWX+5f/kEH6JN+/b+n3oYDcHd8rh
0vBFQLQI5c0pV+Cy0rVTJ4FVcewtq3STDVNb6MUpPnufPhRapsxndyweFgir4AQhltRCY9dfAfzl
GJPV7b6X48NlvE8/Wq7pf25qKxM+oajN5KtFbnR8TzXHrSyOKoxaQF9kZ2EqoU5dLSD4xtjmKM3c
WKaKIg2+G1k05dZSN1Ts4+1toPyjE8PKvDDs5l6kWoXxw91yxVhkTrOf5uYpqc8fXNDZ2pIy9Gxt
zv+6bThw2BFvGe4sYCwUFFm2h9si2UG9rzFv1LeKIQ9p6ADySDj836OAHfRrs096WxviL7eWee38
lblluwHrGrFw9Xj1AXX0vPluiXqB+MH0B9C8lRhQ7SHN1NF9XnLp82oG/U0y061Fbf0RqwNRV0vj
A+/r+a8twkI31grSQY6hVURtyjhu1dImLc3vr4jCEk34gRVINeqd6Ua6ITS2JRvp/9Nqtj1tTVvI
pngf9t19d9qaEIf4yWmVvhr1rHny6rae/QrRSTegamcUWHziS4Ys/F+dtqSYpdsGL35tirTeheTe
rLbkQ5P+pU1I4xM4ZF1J0Hzwed0d8zEPEWogu9MzLTZvymXadtABbfOM5tgyf3MilbfqLIsVpf7R
668sIIPNXlIouB166x9kYjbV+3Fre7jlw0M6QIyGyx+6NfOlyOXj1qEGh7D+aNGl61Rqeps6VoUW
aAKZWj8vf1K36ddb2AEHFDh38/t0qs3svKTaCNaNT90ZfWXBjtEDQrdlQpfayvjU2KwaCCedp99+
4wa+MTrJtRkNJy6Zr3EVEc/C7T7bXi262zyy3ReKiBoo+fOufbHSuNxMBk/bxRffsj01Jrdc2GxT
RRB/0l8gZjtrc420vF0XKwv2TIqW1q3U3aRPA4TaiZO6L5RflsdG5i4769JJqKzkd+5usq6Od4vK
5PgL/fVzZ/FarCK6RKBIzX4730t1BOpxnkNOOtVJdeQMbPgbBTJIg/EnJMxyzXwPYnsPQRCCJ2CY
zgmJH/GYjjxRC2iu734kuOW8Ftij7cydmI1/lwUPN75H5IXmugyhfA9XHuA+c5cgzLHCYbfm4QL3
dPKqa0WEhkPfkXOqe590rMHJ8EF/J1UA57VXanI0wgDDW9j1jTJdMihBj/U8QkYrpGURc0QQnXf4
rhg8ZHuk3zmwZUkMRDv3ZPYhe7n16r0ov9diIT/ga9Yl0Tz9VEIT1d5mUmQpDWHU0pwmhocnSJGj
YdgNrFkMkR0eeM3jlX5tGlQ8tfMPDoDZ/6JJFi4/c2fBQIbjMGDrUOv0iz6bcDf8Tgct6/GhC3BC
uwZf5vUjkuUntHYMbsm7NO7GUU11fG/ujlPvDdKVc4l+9ZyAhy73Mu+7NrbSjPqBLzffPeX0+Ne2
vsoqKxlc8zoazAm/lu6mwGuHtmn4eRd5xlHfnHzSHPUJtb/QTeKvjdLdqH9ok6Qq3UU0jjfXpz+n
RjiKB6YR1aBHHf2hzUdoM9XgOQvFcB0ET+4N4TpmgU4tYxq08wtQHt876MmQ2ACv8GTePTB04hzq
rTBEHPjQoEBMqYIwYl1fclT/VJPtGhkU86j72nGzvEp4BGFg/9xW5qSd1anw6jiWxpOWbzhZcrSV
cKxjYHlhuh7fXSmxkm3FvPBdqdroNbzn6cInV+RuYEUnTNwtf/BQVHoRho5e/6tGO1dSdGk1vyBd
+EeikDL7onpSxSSPUuHfRAK2m6Q8XxVOJ0SlxJOlcS87B8qYwfP+VIUassSANrL0Ym1T+XlDGGwy
Smhx/yS6vyeGMDSRUGZeyLTWOFR7GTobIvsQ7o14KoGPVYkeIktMuSPIkt+kt+E/KdtTDhXxaEOR
CzixgYlVmSKXYpmmB2jDBW7QufTWuGgHnEyIDwixsHdSmSKeIsfKmPNUCxQkPV69YbZOICOcMNwU
oTKfx+BDmgLK98amA9Lpsx9J3qPW5EdEQ2fUj4shRXzGKEO0KeTxpYVBNgKCSgo3aYDL4mPc1XW9
dCW8OMkWRzALGjYaMksbpmsrEk4OoTHdlpDLqE0P07qlNDCsSbdQ/Sss/hsmz3wbc4WUJvcvcPFj
5sEyzxhYGtvl4U+OWnu4uDOSSnoTnk2huhgBPJn0yVA8YbZddwOPm+yTjqqRd/Ks4IfQXJ78Uw5X
4mIMBLYGTP+2pAeUZFm5ZtdqblgCqjPIUYrHjJR+7PFhDs3bhhP52rSRDs9ozFLVlfhTqYQude8A
BL+nvGaFoxLLjUy9ZXAWV7dHvArclFHlQq2mSzSoDEG/AZx3ejrRnKBetIV7Fi6KWmrHSxDLTzgq
lwbN2XAJ5j8C/AescwGj/e/CB/n/X5Ly/11Tf5OcSRdG+1lqjeSM8T7JoDq5eW8bjYAlya6RT9pS
P+ddltR6JvKRsOgExVFjGsmYc+T8l9RnNDmG4YR3jMuLkgikr38/4eQf9U/+YgT+pn+CTtn2ND5x
wjBtkckSzHIYxQV8GNg7xWKmShhDFCtLgC83dwzYsSFYErspVCUPLW8RuuHCfyfG66nvYsVJvXlQ
sSm+0wBOSgTrgsUXmCRST4jjYyCuekYZObEQHV/JOcIIa5UTCBFXBMfyOO4IQ7bkCf+X9Ej5H00i
4mzZUjGfzWTKKgr9RbVilJ1sLuf0/oQxPmJcZO2nkYkEOyHvFS+tdRiOF5V86/SCrSOy24lJspoJ
If3HGITHF61gA1hk4iX7ImDmzSZ0beUBnQ1qTo9ZYhLJ4ieWkNhF5IRaJwGGwFVmcXez+N2zms90
q2lxiice8PyPJUj0uP7v8yHzj7odfxkBtVn+MgL5QXG9mBXQXjEFJQt8e7d9BLrh3rjqXd4ZtGDo
MMcO9R/f/c9ybn/5ck/uL18+Ts2WuVSWL5cusH3bMhELtDx02omTSVCgzpk9QNGmuOJFuZyoWbgQ
8X3Woeee3DIHz0lj9OJf3HKK1exHoCGQiRQ3nYX1Z9EOeQkBishbE4UUkY8bUagNoqfGvpF+99Xp
14WfEgncHYQzgBCA+4U4YCQ0irmbZEtqfPllsKya1uxUIVbmDS6RLNmk833MI50BtqgGYmMSqvKG
08gnqGVpGw23JgRO46pWMrhUTTSEcGBwrvCsqFTXsy780s2LnsmgesL7OjFTDMT8sIQn0xpDdVh1
Jv79huUQLvwnHyKfoOlYLmTymfLfJA2T+XW2Oqfz3jFNB84CuGcOSF+8cgeUX8IlKAcs1ExhTBOS
CSSzLJFE5jkdbsUW6UwM+i2kLVE9x9bvsxyGMseK8j4k7J6aSwogGND0u46C981d2d0MT/VV4hxi
V9NX6YUHOMpmErdD/AASgcxfI2IZG1a4Spt2k/Nez35WwLs0qaFdbHfcB+4lKwVJXgB2CWI6azld
pELufuiLFNTYLCQA/mAWUB2Xo01dWxcG0OhL1tSoRXqzuwJGGnDuouF4Et1Zl3q8AZiJNXkhdfGl
IyC7hRItsufRG1jgUGWrIsiOWrluqUSUMormNwK0Iq1m6S3J95U1K2ZLBXl01S4PmvFtc8ZJaZii
mlWhjUkLGLH0pxERkTvl/M3CYnQHvIvwnnjeKD7r7Ol8Fp+jExrWI5zsOmQIZPKxh4vqupZGnQ+J
UcygCYVzQybchESDw0VzUIy/qWJ2aQIFY5lp93QzutXDJnTDc7aM2fQ7XvgPvjo+tAGFuTU3+tnX
uL6k0F4FCf1lZAWQC+BEjfhyT6NXXxRK59DtclVaWPDoFakKtDFWVg6kc/cmoJymdJRaTFZeCTat
iGOpmvo8wbFdUr8ktU8fKBQT8BdwTBiMAs8SRCOM4vRxExJypi0lThBOpJMMCJa8q/llZij7m4cB
63sX3LxS1XG6mzI7rafVMxVc0uLTmfpW1yb9KrBBxMNFJ83NF4EHiAFxiCQE4rg2wSxOy5ere/xx
fKZ7LXvHtApA9kjrlJDbFSSZ1LhuM5eO9fyEsphRsaznNfaFofKFYlVahD9V7sh+TIaS5kavhScj
kch4ltKcwymYvXqkSJqgY4gG5ivRo/odcJEP5gT0qLROMWdqfO+xdSm0CchsDW0t0co8apjztCPn
BsJTgfInP46uB884FooVWJNE6iBKMgmoKgP1JwkB/YxMiJkncyMKc0lRM/8ViWnmy2SV6IAghiKB
RtdQn8XT8De+lFcUlzghNsyIbAn9kQbH15hQZGt9mWi3wlsHbqwZCnzfMTxu75g5Immyev6D7xQ7
oWUYOrIOOlaYoSpWC/AYhRDHOJpGqN5XJzZCK/hLZ+kwXDSzt5mjBNZtzDJYiTtpQ/Oa2IYYgHN6
cMXMHwiYwZTAvQC5aiEoltWutMhmgeqpHu8RJZfo+gcbGyhHXrpEyDwklOJwAucDY1rbPs0eCNow
r4icMXaKnpklTVfR6Ax3y9PbVJk9Lv40o5ZC42LcnFy4b0IlXqgwm7jfKpDgVjg0wKxQ5AQTIcox
NfeBIqfjemVXc7BE37dDI69jAMJlUlhimH0k/jjBiTDzF6MkSRCC0Cb2IsHdZ64cSza2Q1MnCSx7
+g8EVr+aHJCnmFTbWiFbibYrAQxywjmXV1XqiUNMoMBg4dYV4Gx3kGn/yHA7oPFB/5vTzeDZRZF7
Kj+vvwVY/IALKPys0o7eUJ/3aHI1Ycj4kTwuorbP6KGzo+pPmjvrGXlevhPe15lEsJNQr0XtMicm
rJ/qhO1C2ySM6wNHMURmcu02J+jQ5NsfxXVlSGiSrIIvwFG/NgqEicHfDjdP7zzOeg/tV7llOPvL
EEKtoo6xffJtBWqZEEU9LOk58HlIXEYannloH7J+zADqDUIF4QGhlPXkoj6+yWkzMHejUUDofw6Y
k/GPNIvzOm5Ynonz3OoJ57jSuHOmi+zeWF6nTXSXNhgyiLQsRCw7ouZTWP4xgSuvJcvUG/W1+wZ5
3j5FRMP9qHompN2HbobcCjVG1FVRgcjxd9GRcKfPTzAYvzm2qIkonCPYYGyjmIoUNWlw8rmEG/bN
U2/EiCsv4rh4XcZIcord5jI1dKikCvqILzlocqNvNswdpR/FdrZvjhiUvccDS3rSnyBdrpvnNihs
lzTLVXA4N2DerVhqXIvoA6+BXTAlDKraLjS8/o6G7dRCtOkPzqIzIE3B+kmvJeIuTjcnnlQ6GpRy
mg6HgkO/t4Iwg6QkW5esW+EocH8//Lrlt+dh+nreWQwRauE5Wnra21JfkMdTZGSxwnnPjS/mNvPX
Qh/ZchaDJyIn0YPt0bryWZgIZmxOXHdk1rh9uMOj1hqcn21zA51zj90shkM7r/+3iJyLLjhVjAj+
+5HwJr80OJY6lTInvFnWuLo6WRZMfRfNYXhGdtDKV6c6vhb/vF+akuJHBmEB1DLv8hy4hDifyjIe
Q29ph/QP3gh/SUuCRicbsrUmRqOyaqCN5OJjT3O2O75/5Ju1CApceUe906wDINxVA9oJZlwFpXEH
WjvAM2z4gH5HwDrgzrzPOaE5i6bDk/Wiyl2ViPzLAdkgB9apzrZ67yn6kB45f8P++FFTliigybT0
7zpnccOXfe85rBNsfflZn94vkr6qGI370LQbEU1tpvZSYNX6QD0u45QpyzCaPETWmZ/SC3Tkc+wx
69qBiEDmrWNNoTukFwxOMAqXAA26nHS1t/3TQxYtQbkFkc0oN1hWoSYrSP91VOWjgvVWApH3yjvB
/W752gKfINx3JjMoIuxJpT2hh+PIW/W6bXIeeKfGKXIqRGXkIMdpph5FKXCCPfIedcI/fJvIujFA
8ZqkL+l/bCCMmwUM2NiS7pTqIOw6R6L981BAh26uVAKyl0GNS56thjI4UZTFlHvkVlkjZNXRFKdG
TwGSR5BFlPKv7Y1WlwF5KrdWvWz1+Jhw2kxrIicZGoP6hUuL9KBR4wQeqqiBsZMp7RGif7RAUxuG
Uij6uyt+YQAlt77cHDRDhVcRCFaOntSa1IelkHo82mALGGP8L0qxaW4ouJGPZwwVE8NS/AhtMhVB
UwIeCrH5VQiV2KbMgQNl7HlNyMU5hAB6S1wsIJm/TT6DqER18yYaCVRLP1v8CZyrYoNssOhi1ZLa
fMARi9+b7A3pOsoIGWepPNIH8dY+SsJQbZgFRCJXqpX3bb8v1bXMaHbn//PevDftbX5TCb1U32G8
GCupJgT2+XC2uuvR7QgFfIHvLndBoMfYJue1/ZSb4/61TUPEW42U3hcwGjdLghdN0YLSvKtNBcaw
7sLe4GaL2GIngyPhknbJ7nCQsRgFOm4P3U5dtiX41/HGu6NYwh9p75JxndmBiUTrnbdlB86YVs5N
yXV7RZITJF/Tl2HpAZjzkX0tf79nWbJjf+id6M2kSC3h2vNIaIfuYtZcbwFJXH5H1DDxAoInMEMb
4FRGkVIlS2ym9sOvcyfI368RxwbpQxxmWTsz4wKsEoP0IiooeQiH3msnf+B6QEHIEyrJ4pCtkKmj
m85fllSO+VMRHyWDhKrlo0iccKIphLJs0zLZAx5qNxuO4QMSIpwReSK06Q0QTfHdmW0dnZWPYRlQ
BOG8lK/gK0bex3bxTm4KIOYz38yi9H/vuOdkTsBaXIM8hY9cxsX+4EAVHJl23gR1+JFTrtN2SVqk
8umR00TkwPKxKlMxFQqZG6me8THtm/u6unlIM15h6Zl3cdRIS2aunjlQkbqMAExRvCJqGJVoPIEZ
E9fTkhOio0ifTpkG0xcX6oxlK7Uu/yQxwFWxaJ6HOlOyk2K1nw6U79zRQpMTkwwnDitHLrIIDHqW
Q0vfdUK1AAvg/zRMowL8AcvPTXJo1QSp07Xlp9mVFTWcUk+MhXXxlTUqPWcftWpxeLUTZTicGGEC
kUCjI62x6eVqO5jz+6aA+Lw/ak1EVDH9zCvKomJFkr5osV6QeY4Hu9owBwEhaFkIsw0pCR1cvQ59
LuudytIjAqUyyoVeSIGsYe9YyOQXo2NHUZcKlezRrDN3IFxWCpWi7LCr0Q1b2j9NIahAVHnLeShx
hhjx3TvHo5EO87oITynPrCoBJeWZTbDIP0ATuMdGODKhwv1uAi3CBg9lS9T4bGE/MSuxgZAgu+uv
VE/Y0LWRfmQWZK43O+Y603xBNakLQKkp+bXMMaR/bpGF4tthWGGvRuBJkXBLmofjWvTzB3cc1VfE
M5wI6ZzPbPNC8aR3Re6uyL1/YY5dKtg/5ou1iHBbOtchtDLY4/yyg2xE03YQCxnZB/jHpfrhbdwY
fCtFIDJMGxDIy/CMKQRn3u2a+UC/0bXXikNjCJwd4sBWFs0C+TyZ6gGlgkCUY5XkMOTUaoLUOFen
n/CbmGgl7L37quVYFmGlCaYhnbSJgaE3sAGEmNgg+9LwOwwijDNTIWni5P5DYHZNCs3E8XUHiqNl
yar2Ik+4mUaZqTvpBgEQXjrDjj0YJFfV3ljVRfklPJVp8cW4eztWb6MQjIkSKIgm9ZQZ8uwSzfFt
fqN2I2q+LC+VzIcrwlHnS7GRToES7TbrFFeSNwAABDn8uFIaIYQWubHGwW5TgTVfS9M4j287oSWw
gwwkTKnyi2Ll2eqM2b1vLn/5zIAlW728jKhs0lfRD3aNGDvouck+EKcxtE01DOWsF4yhHOtBCAYX
LSGMVQnbAEdAxQBy3Un6Etys8IgrL9QRGWYJwejyxcKB66OAkwyJTHP0tUYj1JinlAGzkIm9f9f/
j+GH2piZxxH7nnCNTm3u20U/ahxJL2erdK9CnSRbPfUW5EtRKbmnUyINFyxYMUfsXmm+zWuc9cwO
T2zGIE95jHKjyldnloQ3mi1IOhcAj8RHeXj6MOuwTHVILIqXgawVy0CZdAo5OaMZ1eMof8v/zLU2
nQI8zNxQ9tr6U16+a0QCWEIU64rxNWmdUji1tOOepDKtpbfQqaGddcNzw0k+9LvcEE/05g0qdO4K
1wL0Revho4ifpExyt2/CJxok55M29k/ziFGdpqmlI1Pd63Kb0ZFxwp7WN/pa+SffrpiTH/QNunyl
Sh1NlGjXdlw8A8I7tHEmMgofJVqtY0E0SBZ4uHUH4/Y0fvVsQgkKCP0U0SZH2UIQcyRQKhn1iQUi
AN3i7MLE0sqFpc2E6xZo9LbV1LMCa+5qp9pxGBw6ngsQ+U3wCWlQUtGDsJCSs38W+JdLOmOuu6UU
8MaVAxfp8ne7c0eRrhzvcT7o6++fjBiiJx9zEc6fGCjtCP+FDqysVabe+Th43r4V15URTCAmdqrh
RM5lbSNFdIRwS8DHtm9IJDUX7GFWTZMH+HHX08joWmBvuZFQ1LURliAJZiFL8KGlUJ5gVKc7R+l5
9637gesBXB3I7bcQWe8HaNmd71PPflSPg5nwPem4AS1pJ+MUYAjl5LJlCGtf63DneSPTe4G+TbRL
ObigOg+W3zi3dCqoJ3q2UscbO34tOUGQn3uNzrBwFB9G7sVip/iMuIWNx/mXer7SmbO+pHFUAK0s
OFHnQ5SUlcP5O/d0Q/y7Dg6KJ6J/UkJFueIbg5aOXXqx1dshGp8rWN2aU/0bP1uo42r5RH2Q4zDP
ljPfVNQScP04fPTfcTylQwcOLXijYiCW7xqVuRRRYPLrVh07h3Jw3Z1iXwEXXpAKLKoWt4ukPjoi
oLJhbyLWYFn7hzG+BgNW6mqFDTVQSR0jAZqFXK4QGyONchY4VYGePp4/rYdPGIINIeCGHbXAvsa+
2DqzO3HUgIhGrm+hAuMXg2E6CsUX5MO5lVtyRAyfiiAs9rft/GbQvw65kCfZ3tcqmqRYF79v0Rz0
5bkMwsVM6IltWdzEWPPN8dF78136eA6gm7O+3GwM5TTNIjsQxrmdQ2Fhjx03xjA0MiH9LKJbbEyr
8CaI8g0UIvQpDrBrLKFnjVsndt0FXQt3HIvTYSZqTxxf7wXsZK+ao3MFepfeLYkmcUW4MiQTuyVr
oZyo3hz8R7iySesQWA9nWgnhTgR9lyuZcum/kkmOvf3DGXmjfaWMi3G4O94jDAAZWEap/wSiI13U
Z+OQD1WZycI30fprCmTd/JZQkw/jMAOhZXf+seWj+homVvi5CexS0XzxStMyV4hw4peBSkIqC7od
LamFIaGnyCWzgHQKTj6nYMxMVqTFmT8x1JrTBmcNVZXkbDv9te7aqMNEgTCYFBeIHs1p14zKlHDM
L43/Eo4zeOBofIv//N/ATSDVbzlxKnhD7QNZYrCYPDmjVJM+0fM6/+k08VcYdGCMOlBWt01hTes/
lZBIozyvf9K3itfFezz/FNxD7zgs6RJ0PQ7bharH+3iacDemlaRJdsq3iMT6NOcphXFecmmy8mJB
nfAQDNcdQhWHxr0URbAtPgOLM5BGs1dQp/8idWQL/5ikLtNRJimUk1I59AD6C62gtJ4uS8l4ay8S
wSTBm1PveKf8IbEq6SRLbnQqljhU/jNxrcbjlYyuapM66QIYv32DH112N093w2momtNiYUqOygLX
06v/2xaLlIcvJJiPA4Ydy0tCMO02vEnx31p5RA4cE9lmaWP62ExwFOvUIQSZca80XMVXnHVp3uve
6vpJv0/obR8UX9llFOXCKLEeTH5CGyYzNYVvn6VchhJErzZcnd4sOgrs4FrQuBlFa+reo9XXhnHe
rDo1Pk3tKC6AmYKWLyfcSRMzULS5NgFivESC4yNmlM20CFjKiXT2CHCSzHpGBn0Dgklp9mtAPkOm
6+xK/DOPLdRmEuE0bhr7d1I50CTJthSrt4VbgdWYoSw8rRpmbQINEyKuiKMQZu4pArAn0FnF6qXl
eg6Si02XSVqJuPS/MyFK/8T7yucLeVoUZmj5+veWReXtJDu9XJhieraiOWPa7imvHkr5BDlj5XcO
JCaSv0qwh+TlIS3+IUanHxS9hQnqFZTSB97AIPj+MWNMLIaJ/m3/atPecRg9zXxt8LaFZHfoa7LM
NUaKCIktKM5YuH+/1mz6n/oz5QuFUqGQztuo6W+csdTmkp1MNrPTU1T490LTPFQrMSuwGepARaqH
A1DELTertGyuqC8XjBXJjxmmhGwvKCd/7R7pWak3FnMnF5q1RbtsqlbfXh9NBp1Isv6b9ezxGfCU
SJQ5AUHrmFw2zxECFj6wCPQEqT5nOBth5Vlya7xrnObwzj/LeBbTT11PHVB9JJcG1R6ECLrcghfn
xsPxtbysDH6VqrhYRg9WI7O34e/40UmQWNoB/OTuV4fKH3g0VjdJ/8zQ3ZhFjwOL/iBejQGD7MmA
H3eMiyV7WXyxZedZfqBWBMIeb6qmdA0hzPiZRq64AtaxpeoXNkSLvEMVxuu4lTtVXF3kGB7+i/KT
Sf7/VrTc9UKSSTJpCD9JMLZ/Maab/eKwmAyWp6eXQyWRJEImy4yMdpXixdsd0K+RqxerAqdzelb/
SSrTPYLGRlYjLJUhiHGEyIP+/+mdgRHc0DXAqw82EavYNYQIdpEW56LYALsj7K+wndyrI/QZoV7W
D6pNs5/FjxCbbF1+Yw3JulGAUm2SzFfmdedPLGEwrh9Ud4aDy0vUMdYVinlFPQipV3Lv5FWErRq/
YVmHij6CiBkZpb6w/vGPZEDgsAQ+6zt1JeT0xvzH7xjKed1t0L2dOhV/TXAN5pUB22AZ1VMzmIVl
ZVqHqV9q0ih0Zg/sYB8hZJCKllJQvN7IB9dh8c76oFDkaf72nyy80Ib277zwfDmXzWfLuUy6kPsb
h3U5O5xHx2mCcAtYQbpSRuVo0hs9iPhuQ4Cz4Z5AboKfZHowXU+jvgGGjW11CZIr6loJu6ReWMhE
hEISlckIy7pnGDeJUG65hUDz0iQeQ5WfCvfHBvudb9UvPABzaOXQ+AM4ylXLjdJnAdW5wsu0mulG
ayhTclXL/Ugzhk/DXhWICB+UIDUgzf4nRbKU/UcDSBfjQrpkX8nQmP4va2B2TE1O5WXOEUo18iRH
L3C9abGxJDHISzWybPREecvAQSFkVO0l9Uia9IL+zBJ0wkyjzybA6fbbooEF2D213vc05dHYpWiA
ZAjqcDK84PT8H5qd+dq4uaHLV/J4BPNni+kcSbkK6mhzgeTB/IVmFJU6fmubBTEFVQKWiq0d9Wxr
xHmFJIXSVMpPqdkk54G9mabqQ9OZJlW9p4eWp+AXmxz0FORUQg0pVXz5+E1XGBRnu7HJkviLmQ6Z
J3aRYu7woLS9mxrdChiZQlV3GFu/temsqRH5BQJLk56qwzM+lCVJm0J8J+lTUUkaxDdHTuAVKRqN
v7kuS6G3HXcQxa0vL7PdzfJJyRUTF8XW9E41n1xtfGe+10ZloYiZZEaqv+XL3J4u1SJ5wwNxvzPd
E/RkyAMPi63Qacu3ZWmCUqwP7t3NxLhy30JibkvxekSlHWlJaia6aYeEM+TmS1a2Ufg1u5lWWMSw
HuQqaM513ul6b9Y00oROxFJs4BSpHAgtSqBzi1dy4lgGa3QiJchSqFCwRP2OBiJU/YQ8bIzOEu6X
axH/iS/T34kemF+b4AdpPCZfEI8CtcAyGL0i99kiaHjkZ4YmMGUlkybgaDnAep2WI5lOcZX80C5t
i578IVl9XFLngjs3rpfDxZo8dsLbjUg9NDPAKdxQ8d8VO9ShvZNIQvop++F8kqFU/iDlTQJ8/nbZ
ViAlDvd07qFRjtcSTZ0mzxGw7AjjicVNty90NLHvSaBNdJddVjrUaKhYM3qd06ujPafGcAazInWn
6T01iFoI3WTS8Ywwbo8t1mSv6/m2lCW31gVNqw29iE3Mg+0pO/JWTeuDni8SjxHmUX9koDegKqh0
Z8DnnzwVP+lfw4PtwHDLTVuZlQuRmNuF1U+DngWn7wSQIYZL/TKUxAe+KcGL9K6KzeaaC6RED9BC
LGJdU4UYD4aLR8xnztAeatbPzKk552ZEj0sYq4BRGeHruxcq1iyyTHUMtzB5lUC3xvTmyTHnaRJH
ymRLbx3784i7ehDXAEixvfuyUB4Ad4PohC6XYlmuPJJ/pO59m2lKs4B6uK7RNBNBJx25GNhGnpcr
hjWfvRkg8gbzrAOd43izQz6NZXWgSx3cCpa+rGyz7GRnQG1NI5qbNzhLV8nV4yxnkLZWokClLmWu
Rw0SkpMbMqxe9KmV6UMEebMwgUQkDmGpf6iKVM+b9s4bBDrxhMAAIDBzex3T1nVys0NvgZ3sMagU
BGcAwce7AL+i2kl+0XjI0I0UG+K9YFsBo7i2yn2BIXVG1bk1/kuzV8lTUlyuQD6kBRvA/Ii6ctPe
IAlZasmDNMxBPnQNviOQBsaK+zGpB5Hyc7s4DTIdZ7q0t5QyWdVzNAPWkzJl4f/rNtKXoemHUFEA
W+f7WHM95QeOz/nmYXq7aBXaQWmJtkUQm6+kPUd0KDIVGv2yhwsUal0yUWD6zPBydJ1mTJ5Bq4DV
3LyYK9PPzpJhwFHjrM1pIB5Jq4nDu2oBKh4pIQftnZzWPB26kRDLQKg1wBW9vQLczZ7MGa5vMhUL
hIrfRxrOchV4es/Qp483C5Q3Sw8M/pInBtxExfgEHn9dRbh5A4KlW27mSu/SOa0ToZ4J0iTtDLG6
jGtamegelgCdSaHipztCAtKOs66ov8Xcj2fN7a1fKG7kqP4znvesxdTTjLVfLwXPZwBy9HAS/1zS
8gAflsYeK0p1YRPz4feYSDBFmwdRF7sTORd23yOOOgu6pPY0ivLk5oZL9EUSLkx1hUyvrT2yyGC7
zDJOi28NU0Q1DPFYwbW1QYeJQDv/XGlb4AS1FG0F0OfENItm1ozERL1nEtt0dhrlIxV6BP1ZVrel
EECp6pEmORTjUSMkh91be3gDTw2F6RwA0JNvw92G150BnRBxT1vSBjh7Qu+iQPqbW0xCJbry5iIR
EADx/nVsWwnhLHD0zGAKNJul8HfzFjuFcoWrTU+MOIaTgsv8P4Sd2XIiWdNsnwgzIJnyNhMQIEBI
pfkGk9QlZjGPT3/W2tl9/v5UbVUm04QQ5LCHCHcPD8gFKRHZdNk0/85ExDoxT195O1xlGZFfibpD
WizvR5F/c9wwR6JiPHj1V7kmTmHnmW+db0+fPCShHFIT6DzHGd1uFP8z3SCJ0K0Qf5pr1Lj/M8ZC
BRqEG8ndPjGHDGkdIRca8AjSeleiV++SHuH6P2pgwWG/FV5XnL9Cf9/SIWgXdl65dz6mG5xc1clb
6Ve7Mro2yHEpNd4SSVQrn8O6lAandWwxkSayW7IQl2H6NDsyadFbw/Esg+k8JEHqWFo4bG/RSq/D
ouGbO2sz2tEDcBEQcJCCFMjy02Y4DjsHyj9yA6+7I2zUHj/Kc3sijGww6cyd13Efpoe4VgCaBZtx
pWYECuDzGFfdshjTK4c2yfIqVbfgoFfDa5ctkXnV1abd476WK/kmJYaukF42nIue1AY5Q6q3Pkn+
xGrNAh/F5wDGs6AoUtAqrPRcJCfevYGzN7XnL1F1uG9XyLILjdlAqwnBZKT3fSk9qT0XbY2JvygK
sZox4n/GLWw/UR6xGpNt15o1qhKjRvlR6Hna8gOsfITbboWnzu8of3ykMu0TuvqczAZbUHWtaKpS
f+19VyR8eR/znmeo9BPHwZM5Vp6DhUCfPjgwiGsQfYveSh9O4IyC2LaPXUF5jT339wWQ/0Jj3Dpx
crIAWTsK6lk6C14QqqNz7paAArag5KOXxcu4de5mhMOUCyG4YOWZp6D9RaW5CjnV+HrNIxIQJ+wu
9NN2MaHQs0u+hV/E4arUOmEuyrOgAwTFA+2OF4RBXTk1N3NqevxadWjKYeZcBEI3mDXsVJsYkzrs
0CWqOlLHuG5Rgi80bAwsLr7m6ZR2hvBJpDuLg0XuDCjAETv+G9qmV2Wo0sx2cbXJrqEI7QBJvsqE
Wpn1g2GWr+l/xC0F22JzX8+lC7marTf/hI2ErurfE+dquVAs1apxPiqWvyXOo+rukh+Xa4f7BTbM
p9dcob5/K9xT2ZwMKSh2IoyS5e5q8xlJR8VXpXFjDp/5lVxe1q3fg3Q0ev+PyqxquVSplahlLFQK
lf+tpTuMt7v86JQ7CHoTotGO1yDPUGsLRrd6NhtRJoaYsr2iCNly6xnWYUoi9/1Nu/RJ2RHmygB0
xPmA44Wn0IakcZ7RXERd+Bn00mdT8cnXRWNKb3SnetgpmfhxNYXwdFtwM650Dywcbrj+frqLH6qw
3XBvREh5xu7ikBZ6Ju46Czp8Ry9Cnafeopl/wtWFEN5BZVnb+kft+vjDKrnSU56w2rEi13J6+dMt
/c+C0FqNurZyNa4UipFX+V+Z/m5+OdVG+dr+Xoir/GGdiRoK4a49oqVC3dr1L6IjNQiqIHRsy0pC
qyJ9bv/ZwmmgFfjgnzN2P6+I1UGHZMcVGlXbxZtjc/fpAsACgigG1H0B8mSV65SsYX8j+stSxvyb
QRWdIW6W77MnrAJsPkr+1gjzJGQGfxhKsUYA38a1OFClUHJkV6JvRgG18i6Oj8Ph6R7G2wl8mINq
0AsVxMDA26mnbPeMQCSTkSgMZGSg5dk2puXGMhmO09zHuZHH9/N0TnNI4sb16vXVOwKjqyIeTXtY
0M3dhnLPCo7hvVxnmKRrJKmdXb9fXp0TGkZUb1eP8st6YLnwGzK5KWgo5gZvlOTGZUgsli7+ZzCs
J7RFiBEFQ45bJSVWPJh6OjHEUPygNPvZWAilf4ekwtxEtaZIAE/uGijZG8eXReonX+m7zT/tfZH1
ozAHWDCiqZAlDDMs87u7nBUbEkBZLpHx5Z6Bfy904I2EHdmvALhK3WVzPyi9uwoqxYRlJdphdEM6
mrW7Ep7vFItT+qOhxO9vdvE/KqAL+Uq+VKuUonIlqny71+vtaXeeTaqne/M5cjcM5XSqVU+vrHrG
uJUBr32oaSmwwcHDppj0XP3+OELh6C9jrhLFxWIpH5eqpW/HEZdmy/LXmeNQly7sJJ6vSE8JuGlk
maIZnSK5JSLBaEu414QwWnvhM9gofKpUxNYsq0sPvhRqVSURagRR86a6qtyjBgisQ5ibrfB46+1p
nCLgeGIj26WuO7Kxog7uTfFfoCrdC5dd/gl04uHP7Mr3yVat1opUn3Px41K+XPy24pyrw82olhvu
7pFQpbt6LrGO9tKq9uhsmtinMdkky+b6Ztwo3Z3TuPv76x794gfw7e2/1X9/rc6r+Wg23t/nPw/1
SxdLr5/4HzbA06/H9emP/OBA8DLvFFtVwpfqYJ6uUvjglKyP/fTcYGak6+s/HNMvNenfjulbWfho
Fh2r+e1ofz/6dOMft6MkUjYNer54pxqVKH1MG7gByPw6oUVGF2nH1SGd4P+4SAcTWJhLeqzXkv64
kasTWgOy/P4IC7/Qf/97hFH+f7eJUWF+Lqwjblruet7O9eN+fDd82VwXbyqt6ks8GPcWf7gmv5bK
f3vHb4XXl/L6vK2eeUd6BbAT5/A3B32p769zgy+Q4soD1Vi3kzvbwd8OX09NDCi66p/KT7iivk/W
SZw+YTz8Y3lVeaHl593XE+kNO9b18C9q2GtQ/x/77rk+7+8Hm9vy7fx6Twi8601+YODhXgRUhdcS
XEZ0Slbp7KbWh6io/qAoZpT8/uIW/zAkv28/49nua7Yac/vPLOAkrY1t8hO0IPmw5PZYv6SFdJPQ
IKo+ag7T6E/v/gvfxYWuFApFlAPlApPy24So7XPnUmUSb+/XjelgNTghkXuIWqunOI1Iu4t13hxX
Er/v6cY47uXqUbvW//0l+HU1/HYQ32bAsXSIaxwh3QifK+dkP0smreJn5Xa/SeJiWprXd8dritmi
myHGmGBm5+YEzccAz9YbLGZy1WQ7S+KnbSn5WtU3hXQ0q88vddorVNFupLiM1UtJpe4kHxjNRyn4
Etq2ZbLZJpPn2Xv8sqmkpacDzZtL9+PP6HX/A6pq8l7EzOqp/Dlep/Nq/VJNDjQbAdEe5J/hLR+j
/vQL1GZ6Seg5PadXCTqc81X5gMXR769OsZD/5SaVy4V8tVqpVCK2rmL+2/VZ7jenWnWYO93b4SnX
UtrtOmHJloqP8j6VcGYfLyakCyTdhQkTZtEvE8Ht2OTkkwlnB7uuhX3qTneQCnZR9MmW1gh9yhRk
f60QEwCFEkYIhPLzLaGy/+beYp2F9I78hW9a/aBiJ7wo/dJ5eEnHEpP9ytWesv58h3pBcc/xX2hW
EVMQn1QIOIiq+atH62tpYJy9qvTR6A48FZZoQ8jJawq7brp4ztvenN9Bbq3xhFE5JDAYOs/zOoyV
m+k9pE+w9jiDiFoaYhXJDEJoqGm8NsNTbC1t4y4vL3Z7qi+T3I0Gt1PO4sv3m/B8Djp3U/4o0s7e
YAq+xbcpR+kEqMLYQTJ/0+XtM2A4sIc80xcf3ckQebF4FQv0wt3giz0h/D1zm9dDKjwRFHl6b/Gd
xS8jPBx5QjCfL9NLgTgAqsZro51EDWWB7+zttqZVG96hXAYlUxUOfP0oy0Qt7JgKAqO7TM182lPG
qOW+o8U/CEiP7ny1IjUKhv3ZK1pf6P2Nb7jxba6vN8YHjBI9Rymr1YGqm2Kn/ByOlpodXk4JiDxq
uF2r7t8tM7OLzIF6cwLSTvRZocM9R2G5IRW7c1JcAflpe/+Jtf69F9ujyfp0cqd4J477kMjLQINx
ZTZdf3bo2Wbz677QHP8laG8XB/F32BuGJi/Cs50g8nQSbt44XgPpKCfitbQcLpRXcGq7LlfRIe6H
B+ETnCcFbkDU5Az8VapNni7+8C545TL2jIW7O9c2x/8dD5b97SPvP+qF17SczQHvP47uomefM7w9
NmiJMLrbmODzb3knmCKDEsfp8J4QnXsMJaZJpvrGF4xL4zE5HBhGzOnxYH6/g+lzUGW30NNiEdVU
I58eGznm4qYLaWqhiePKZ3skDPo5Z+Mc8NNEwOFiQwxtj/k+TuMbk2rrX/Od5eP43kHklOb/IQQV
vkD6+mwuqi/hM+RE5Vky72SpWjbwM/ffVcECfAkYAQ3ZFZ/o91G/8JHbU1OaI+LiID2djEBlrB5o
bsRdLCalW2qdy6z+leaO6tFx47mZo0Zq+774alR+Lnsf9JZb14/YEdXS02dMd+1HrHELd/iioVlT
DirDUbQxLdmJ2UxWMgQexG+2xvR7rleMqfbwT9M3xeyZWmYO/ClknaU56ouHOI4TXQ+JtIMe5Lrc
1wNDWFyIVxxYy2Ch+VC4FdrVWSxjnjx/8vFgNAumgIDmTAWVaV2pXXwRZbZIagf2GRLr3m6Kzc4Z
tI5/9lHZjKwDwwGsM6YFuEjiIsXHUtnItcIPaqsmWBAvFJnAiugbJxq5DNJf0zEZC3NNczgRulPA
6QBukBerw1WGc3mE5uEXcnccqatgGUCQ/E1k8B9xr0Bj7UbNv+U1VdDOGkU2GRSpqk60DSiSZmXC
6t4DP0RJxeJERlX/birkiYIl2JZDNIn2692s7Fo6yjQzSHzp64QRNKJjbhF6W3gTblF4B7/6bpko
t3pFGZv/mzEI1t2Y+xQ51dWbBxkR4iu9naMJXt1Zq1O6mSExzrRRMwaDpzsFNT18FjoKkWnoRi8M
W+4p5r3wmY0GR4ho8v+1ERciz+SH9F/tT+98PxO3bCxRbMplEcEV5PRCa7WB6Qk35fII1MiRorUk
7YdcsgK4brVH1oJIhgfziHvwbUajwADNH3hlKj8bindFE1UEUq2OnBE7rnruoRgQbOH87hZLJq5f
R6zFg/CgvPtah1tetL+xAdn8byNiZebwgGA8O2oazv1AWVLkbP9vevZirWHnrPwjpSpcigwJkE+s
ckiXxgrcWD12dtIj+0V+YE2PW5EXVsZHON1yKh23Mq1x/kkc9xI80S8U8UoF0P6ZpiqjjrhSKAMI
gL+i+WMTebuEm0Ylu9vlgLelUAX5OpJ3KUxHDIr6vkPcewUTcy/5NIK2k1FwfmVzTChLDkG+JitX
yeAWKLJejH8FFUhEUeJjIo6Z65Y1dcpSNIMUQRMmGlJIJR9w4NSgSPhJlsm75KFTCUoJBI9AsMQP
AIav5b+fAYXUkm6ld1bgy5wgHr/y9+y757D7zLoZyqvNAovlNPKCah4h2Li3kI0bOEMvIGXPZUVv
odOOKPQGy+gFuq2jIm9NTHUVUjY6fy69wh1rmHN1vgquE4gnhJQFA7Q+8LvEPbj2X6IW4qsiF3mU
QTopTLtbWOke2tCuhjx+Cjwht9l86CyiTmTNKwHyYM2qzF4hgCTQsmUfuiNCiuGb74T8FX5dB4Hd
x/lq9Fnh3cTUs8YVlYfJU+0EUld7+FufxWHmrwqgR/sRRrw2t4jCESL8wIbBj2k3Q+cVNFmjJTqm
kCMG9BCA4sLwiI/6GFOI48vE8wpvvcVuxhac2Zva7zqCShwT7vVVxvxtiRIcEVQjZYX9RnziSj7X
/5KdLDZisKZ8o0wv6x3bqBidZimidV5HnCFeIPrB64xQ6SCGziAr/8rwPAumVTcZFrhjZ9HTtI1b
s/U8apnUCIilIcS5VkGSedag8z8CvE2R/1t0LmmTo6BcchzqG0evBXhT3F+QF1v9+g++RysJW4y6
1u0hW13XhnC/I7Y+J6T+Y6N2HEb6DphKabmdVy/AlzyfzUJyRiso8W7pGnlMscCIR6R+ysxQ3ywr
+f2n8JdKGTdft4Fs2XbHykNOUZfGXuUab/nFrFnmDhiP2uQLrQckwA/9vGoNkrjwwk48SD5odqbG
6GX1ZsMYVeDZUi5lndUasxs9R1TEVR9k79zslzHwtesF60gjq/LMlsn1QLJJTracRm8n7M45VA50
0l4/438Huyvny06G5GZ3ZU8hyaSIa0iXAXS2KmZHzHBPcPW4ZrW3ce7pcY7qdd53n7BWdA2ztrlz
dbfWST1toLtC9Y/snxxckVPacjPLHXskxAozlgdWxQVFPOxTBDquhYKy1VsoMEKgUItzoFBo0e7m
aTpkIZJ7pKfsWmVPBBlqynRsjuBy5YfcWeXGgnE4NK4ZLQcwzOZBuUqLoz1mLGGJuDpUcca3NYp2
Qv0QUOqUY9MwImad8qyKhAfzvu0itKpb8VfPwEohzRfKHTtD7HH/V/JIQUwrapwAYgtwJ3aql+KT
+5ScdItyy1AWuUMqef4RcVf89Kv76hSL/BrXbPuXj00BM5B2Mw7HrXXbuqAFrOmxC3eJXIYDk9YU
/XvhLsCb0ougHXwv9NXz8VJzA6PpUC7yxh6IFTv/FBYd2+PW/5GzbOQD1Z22MND0dReqfSRGq592
DJCGzep6mKYwjsVrK3s2t56qhw/bGBQ33kYLvYxwrLrE4uFu33VmOEgYszjwe7i6VhRQljGaCuwb
vC032WkkrVC5sZFtFYd/5zJ3iwkw/Zx+5n8sgRcZXShXrd+3482ar9RoMMftX03dGSeqEHVHXc+c
CCOrrc2k6DFLuKwlJlqs/HCRhWTadcX2w1IHjdd0BlKw504Q/XX+A55eqv4nRFIrlaNasVwsxaGC
4V9M1qg8O0ejSvF0rxmQC75CU4SXJJtI7WRl951tZ8G6vpsmhfbupdTbAqV4Bmw0reGDK6YC+/OV
hljWc7jtyEfoAF9GCWzFhxZM4OScMYzt9bLMNuSeQbKXMqmvp09ZdE+NA2pxzO+5MKVe7SGih6tB
A9vDuB1zfSjP5y+BX4Lo7c4orKQJKk9AVzjvZvY3biuZTJbkeMP/HAkw3FvYUu3S6gtqeUUvVLYL
LZGlq3zcz0zt5saFD767MPkdOMK5IeaAQ9JD5aHW8+Wl1zI8SeTA3Mt9SvnFATPFEVo4FG5sKl5Q
N/XFJ5eX4988nzszxbiWIUiTebLUhbArC03JIsIrBW0smAGL86Z7UcrLB2QaWe2lyRLfzEWp8FD+
0diyHBjXTNd+oaR1TXCWlOjnUkK4mGnNx400j1NDodGPKNlxE8jqC50eVWIhCVi9Cubvm+vLncIc
fQ3yrLNVJqBqR7WWtcb+fX+tx9uCiZytiUZcRmkWTEu3udO57Bnru/q6qrtC8p0iXoUEqkKynQvD
GLZT19lAuDD77EUTWHCCawqiKXoZQT9bOqs/h31fd2R5KrWIRZXQhBg9+HGwRi+C4sms4R97mtl9
lh1Zcr0motU+zBLs0pK0yZXBSL56RdceMx0/PSsXjmx9dsE+0lecGkxPAR0Pla8uE5qQ/MPeGfrK
F+3Rr7ljkuJ6PtRxsaMr/dlg08Z1weRn0h1hiUGBrhuGWyTNbfhDBOs9onb30LHFTvVh2LT7SqVb
xHrQkMHwGvaCXdb3dNs5hQTIgpA/8haxKoBfaLZ/rQrSgf9aFba53CLazisnlOzOJRXcpVt6SjCz
gB26x/Rxz5wq37BOEbii6Fwynr/+rv8P0ASzq/aaDzNRsMK5G3oAG4PxhNvKbe5HQCIr6DHFbOjf
qdA4Y439F6bnbe12hqGlwFtATgwm/U1sRRY204f6ghnLXrtC9GlsxzeRnsyGWpBh1TKvqDYWV9Qd
IOFaggKgHmIsuAll/hCl533XLCAmCTMN33YdJ5NFMFIhWVzdF9k0HCxaHpkOOorNjk3IjUnMmTRE
shGhvg/OhwmV4AwhGGimgSGgQcIeB/hZF2VYJ+5dOks2GavtCp1xX81olvcZX2UeLGaF+frxD+xU
8Rd2SnT8Xzf5mxRkOqmto8tX+XRPvA+Rbf29clecaeuFviGqfSIXdeTVtFNRr4zEggX8Dyh99b/G
GhbCKGPy+WLpF0XKJb+pVC7L4+n+6yNLLoLjUaggYdNpAnGp94WYHbUI2llSHVUu55kiP8LPyA/E
BQ4DsXG19zuhWyL6D5XQwQ6LISVFfEBdp9BVRWFm1UN2iUmzkNLqqQJNF7xYkNNiyctV6NvkJ0tw
3eyDigWUCl6YYBRJo/+nKSUCvofiKvm6Lt1Xxko8WJtwDgkVmb04/al0UARidlUOqBNyDzxGxK6o
IOvaE8u6e1dhF5cFMZ8rVqiQnrDEqaQShTJtNa3QHCjURDNa/Dh1ts/2VCLO6gLzEXJsLC26Hv9U
Fh6U6dbh9rTXNc1Rno+H5xX0FdfM+js13E4vNhq2R8rrQpGSpc4q1aG5r902hTLl2Uet6V+W2Z3u
9S5V9C/oak5nLpYjbim3b2PrbHiB/N+ZlFIV4yGjTgtQcVr9OxsgEm0uRiQ4G2RfxnKUl3e0/88N
QosQu8OTjlukeb4znPj9KAylOd8XvH8Pwm/0+qW4XFTXs4ILHok456IhvxWZ6kMgSKFIVc27BU24
Pa7HEO+3iqT1VOAeCrGg0tHPNPXS59oj8AKLxMwjqc8gKjI20t6vjI3jnyQa5dIvfDjzOapV0JjF
5XwhCjq0fy3am9y+vB7m96d7JW275qlAvGZc5u2OEUqEIqQgmHD+FIGrs8hHSBkHC+oqc6058Uco
j+S7+H8FoN5lWSsmcRwLa6Jg239g5OrWEBwCWC35zo4dciQ2QMU2OGiBxprt8hteb3b3nVNiZ18L
u0ZmC44CM5ToJNGK2pGiI51ujUZp4clnRmB4qqmGV2vEZ7ILwtvuQgu6DGaNMcXv1b+umur1wf24
UeK4o6BK9r4Yb+SbobWeqB1KFeAi92nuHk3KsOCiiFPpLCpeDjLDzvTrUPhLz3l0cBatqcEn6jjw
D1p6x4jNVUD7JEobwZONSUYMCceD567/hmp138J+vz6bAusX/Z18M9cD1w/1rBZue63833+CYUzk
GXAHhhzQ+HW1r2I3XNEtLmf2ZRPMptIRlDpzTQlvwD/4hoVFKKx0mVKanntEnc/xKFLeElKMPzcN
oOcuFmLksaJnZqLZBzl1VyG2H2r5/VBAdXwxIswivEnbFpluWsr0TLumVBdZ5axCmWZgZD6gaqyx
hjesc1xo78MSwFQkYzdLSO15wFTegTMhQXVpoAAEQJdKSXycevT2CvWTIjFlkV7Lzvlvi8/pCkJe
ipcUX7c/Al5Q395Yonl+Z/EKelGECEBlQltiXqJr2G4C1VlNHlpBTZmq+KuyLjIp+64ymZExslLW
MPv6WHoTVh6gv3BqoyRrxWT1lG2qfEqlMXtyXo/xKzL3mT8LiwFvEZtkndKlwfSWAZ7iOwQoPV4R
NdLUDpwINEKQxhN3zcDr4d0N1zot37LW9xACMmMXJtMsK2n82a5W57szC4uHY58rcUF8h6dUz1vX
Zc0Yr4EwkNdpiHPH9xHLuVi3v3l1zsCVw59aT3vSoQ7MN+FM3PDtdsWS+wdJWSEf/9eC9e8A5Nui
+7U55Ka5Wf50X+oJI7LsCui1h1QclT9iGNPMG9Ed3/1ecWG287u8za2JDDnkVW2F8LBCSGkEamWP
lOkG71X3qi65o5tSKIRk1cOVtQ0dRvRa4AXMuXzlqOkmiAN+E+ULjRjxxCGa+/qMsXYZtnBaM4y3
wMLp6JS3auZED9jQqIcKE5eqIx7Akg5aUm2FA2hyapWxq4dlrfleGVNQLYhAQVlgtyGqYo9GOe3t
rvTHZLcZ1qqUFL7fY189E4NzL0knIXjdjgRDKzzhuOEUtMvH2ICbtEXhA5wrEs2JaQo56xeaClJH
rSqfQwhZdY6KFWSRwT4/hw9rxgzIMMogSzN1FRWUN0EmniLsJgnmcelIS35KVIhV1QWz5ow6tiqI
N3BnsGehZmJBEjyBUQ70KLJibZMnj+KrHFLwEUORStogtLFHt22pc8z4rNZvxchRhb870Kvg66F6
ztJo89fSk1HEuGMp3hm7FvW95/CpCnIPPKEUUARD3asptvvYPzLUjMuWX3Vs/QMLGw9muYTfj8if
FRLmr7iYrBbg5K/C+u6JXhjsMutHCJziQ1RfQarQ26CHYRWlWFkPhUmnGsw0dQ+W6c0oWus2fFVX
A7EP56MK9q/esO96kTlVRPdfz27ajk5YaAIsWXqcDDOU2njs3Bk9CrM4kBm03a/n2IpSgBjnPnEc
L6pdRvWvLFXXW40Cy2dhkWzSrD+dL6wb9KjLIJwi055XRH0enDJcUpjtZfsovMRc5GKLrmlfV9Oe
1tTMQSpOsHABqUYYjjf8jA3SDTPb1Zga7HDugBHJg8Ux7oRlklz6JdBjddaeHJJcj+z1w8zX+Mmo
2hIVXwCJ3gyTvdkVVV8k+ANcQnlFuEJhVANwQ62IQjBrTA6d2j4UI43aB56SZcYCFoLDFni5WWVZ
sxuqwfWQlzER98Uslco97kHxTwAdmraCl1iTw99sJ5vZASKtvM+9kYs3jgNKjgjONWC0+OTQGbJh
akFqXL4nESzd2ETXzHzXEeT33fLtAgG+wY81b1HfQzdR0FLQcMBUABvcv3L9yqBdq8d9qvXCqkKi
MOkd8PqLCJPwoiH8KdRrDIpRSwXM9tFYW2kBnnk/Ds1NXYyshKOz99plzmUN1+nemgJySiz2nQnQ
0wmGn+LsSu/MACethzcJVBOwHb/fFm6AH0WiZOimNE5076j07ZjFnILUsf+5qxD9H9gUz3b7Y6Pr
O5GzQU0JLRsI03vgpqJPdWYjmKcfo4+7rbiluNRL+KEJubEfrLGK1ykLfkIBFrVVRZoIe0f5C613
ib2stCKUOmOUg5ccP3lfKXgjPNmFiG2zS4zEvO36/e5axXYFR+OKxYTe1aG4CneDDK1eJP0z0VJ5
zSfBzvzacaRzHkONQGgCSOPfTMUkpEVeJK4ZRTdb7rqPCQQXrgY7RJFRj0FIFZIJvjCRfEX5ddtc
PssKSKE4OEzZQrM5szd/iXtRGXjA7rF+CPDsP0j3PrT8I5/4kA8fBXzB0p+vxhYEXu8y2fjTpzBQ
Vixl7C3qXgUwV2TwZW5FTJFxRXFA22Q+BN2z/Gt7Yz0ULXif5ah47/BZuZELBZMjGjnRWKtEbEfH
XXBEiG72xPnb4VPKW+bgcGVFFBVLAOiQ0aAl+oMK9PMu3VN/Da4ijyDXswQlKZO6irAhNYB7kIOJ
OyWADZggAr/DrRSAkZA+zAe+5ykZOoAzmikumscb/U0EMI+wORe4n/GdGKbtsxVL2OlYJklAT+Zm
dL/tft3FnXErFDaBJU7uRRbldTwSv7Icdcqdrz6Uwn1gpZoX6krcYTLUNCv3hgu0zaW/jHvus7/P
PUOxyPfc899h0Dcp6Wy/vayicgkApOsCq8VTiB6IIS4tbQqNIcR2RR00Ur1wUcc4l2V16scQ7Nrj
RVuRPZHh74+Ppk3/BdHkY3xd8mA0hUrlm44yP4zny8k4MrMUt6f9CwsKqBFbJGkl/LL70KNsRrbt
ZE8zbvNTdGbWP3/irdswG47bBTw8VU9KCfeiem5Cq0aNtmqwYhprVhmXEDPczXKnltSQIEnfkL85
SPUQdo6KnY7ain3lKV25mepuJTKpi8Zq8H6iyVG+l3WaK2PxKCqvLapXs0A3prAC06a6cu9/W5or
7J2tCk5lPwWJzFBo4c7Q8WcrCYT7jvwlVJ2wKih54O/sDfOnLF2y55QQsI+7snis1AU/D9sAkFjL
R5z6iEAJWZr+3FIIRgzWegpeskK6nodKeoIH2uTAEMDJkI+/kQErG6OM/YxktHIbsRUYPRvx6LZB
pEV2IYLjOt92/9e2Y0yKD50BgnYrmZ85Mrh1zD7347SemYMQMdlvx6A4uuHHefvykcVCoqxgbIZP
AWzz+UTklPQEOaHa0POnYEGQmZ4/VRp6eqrnpJh1LFqxfxBhEF1FN1FAkwGPA5bnkRufGYBWZDoQ
lVaf/c8lTR6On56MiLIMidfIz/hH6XbcrrxCBCFuJUbKAjhfwoP1OLH2WCLp2+EKMB8gjIVJWT8i
1swaCSE94To7WNlJYZq0BsDh3JO0iAmRPPSRl9CbsfzUfX33UcG7gpiOczecChYn/mA8rabRKFkE
GtaID06GkM5bO+Xo5I1Oc8xRVL9UyHm0BAEVCr0pCeSZSN4yoXXP1zhW0JwqLqYZ91SkPftTOIDw
IlwUKC2/CszrmYJhA54KPeednyuMYMJPXA4lis+XZ++QI8iYPrD/QZ6qhtXA1QLKDFrPvnpV1XKA
8TskCzfTrhmJcbLpg/GCo3fPHfe0g3aYlylxF31xx+bk01Ajo/yUxow5K8+2cHOGRDC4tQkNwzkU
OqPaJ/PzbbPj94DM/Wqvjlm7mQldmtNLk+pgYhjr1TTMWJF5K0iWkAuuLkTiRuCOYroeM/p3TVOj
HZrXCP8SK61thopSDHwLJSw3UIyJZOcOVa7XSL12pq4lqSQrvTMlCvwD5z3n+hqInXGGHZM8eQoS
HLqdKLHgSo/68H0OEb00kCYz1AzPmIzodYjHPLjCDy/I6CnGnM40nKjcpVWZUJFAiinZHb7lb7dc
TaQ2vKcjxHcJPKzXAep491LAnTZHxMf1eN7TN6DGaDWqE/2o9XJjlhEHsDcP9JdPrc0dah7FlJVC
e1tvB5kClzsMPhieCnmpL/zVlZEtXnE+GQlKbxnHZOl2qt+Qr9Eu3IRTY1JwpU8YRZvDevZVZvxE
gLiGVtWRh7qWte5535j0qzeuXLA6by5WWdbkmKghbzKL80A9BO+yB+KhjGutEunL12CPUgEZW/dr
mIzwnV0MThHq9DFlKUm12tuiB6ME5Iz/ZGeJkH5SP26TPan+gRKJZETknSyq17MJol8KALom6ItL
QjXgvf1Ji/qCBN3SsGP+DE9yV23OWpPWbnDs0zQPr4nyU4EcP0TrdVqQQVUUwr69wF6DrUZM0j54
6ktlWA12tYvIdLHqQNzUzJD8zCrk5WMvBL2igxYs4kYQMLgVaGa2UYm8Lahi2lzP0o9JOUXzSGBK
3LqBiM29Ng7Heo7ajw6Va8pa6IbRbSSFc3rcNz4CnsFhUO+zeI7WlEGsW3TNiOj4N+0snj+AtKuv
bBVY1mOCQRXILr2bJ+1CNcExBCOuxri+SMc3y/RucdUeIwis7WlQMihM02RcH9aJxGE+rqbvk139
HCXl/uwqh8K2Pq4n5Wlaq/8c9e6mT+cJ0NeABonH3M9D8rM2uT4lw8H40DyMm9P8W3z4WOLZvHhb
F37waqXBaJnmp1ebp2mhsS/2u7XuFCMTmluWsKwd4CAQ/3hSvdOdJy+7Ru1mNxxcfaC0YTNNzgR4
HxrrXdKkOk6L+/TyeazjD5wm55tqPvm6uS+0Vu/kjp1dZ3LfqN7Gt4iBCFU3Sflz240of1kMklyn
09//FT+SVuEvW0zOPwA9k9IBq9n1IF9/S4/dt3FruEzW7WjNL1zzbR3v5doX5by7DlOFsgiClOrx
K5kvxynOD7XmAfUD5WHvpfvTpQctiBW8wtGX+VM+SlbXs2n9a5rusULJv21PzcO8vn6eJwmalHSq
yTNS5eHg9DS3TieZrtEegFIjeD6+rCiypuk5lYLpaZpGiwRAuHA32EbpiGq9zHOFetpCStQUpfP+
S8TPZ7aOJK1Qf3yozzssyHRDLrSvN01ashfTGUVDN5f8dZl6x/rivZZPK3G9dlc/J7fQHfVWrp4b
UGs12LZwtorrdIrbQVuuKITilZIHAvd50n05fsQpwyqXbxynyd15MBmhbwWRnyZJOa5fTo1K8lWt
Izev7zf1CuEfwqdN/UAO9aRRytUTMRXyntvxJOUmEQ6nzgUcp/Mv4/rP++1VuXupa/fF8g2rTKXA
XXOdfNWp48QQZv2zdkxOyf2oEeVps11+nxbTm9z7pPFeeig1oOWbN/dRnRqlw1Mz6lfsskAWeuL/
m/u78TR53+0oaCymq/tLHRpsQsFIsXN96B6vxmnZFHR2O7kdNear+jIlfO/dHB+i1jrlj7Xkffq8
AIk7DCrp/m4aJSM8pzrrO6iVHftNaJXejdPjoDKnaiz/MfyBWyRmQctkfm7skv3zsJiO0QWOm6Nd
fXOun0f180d+hEzjWP+AdCTdXCanFCWZZtov07fxXel0fayPaq0axeMr0NBHxG1p46U0rteeh8lp
nTJMaVBevW0g/X06XNrneTrrJvt6kXL/6lVxlw639T2exNsxHuuk3L2k9FcVKx4swZ9OabnBm/T3
9a+3l/gqKTCpKFMnd+xSqZ+iok6pHCs2D49nflz+VWAaER5CC+Sb6X7e3HNTrR5YdhM08tjG0D7l
Fovs6PaUxr1cr3KzrQ9btTF14qxguMpd0ulbDTfdS2e9RKOIAGue1oiDEbA21vXp2/yt8fXWoDt2
sZk0OJJGLXkprNN9G2vAYnK4zdex0Diw0lVJPGeD/uUR2RoHd3orNN5GLxXc6pId1jMcJ6IUol+k
2OuB2ekackJ6wmz28KD0jJy0Xv25rJ/6BRSZmZbO59j13H8ffiwHtvHcpVsyVxpywofIdh54Pr/B
YNiHVAPdOVYa6LB9RYjbzW2J7JNIuW2VMb5lvfGr4PAcX2iBYox26/sfuttkmkYzaaw/+nveQXOA
IhyImr5iS4Nfn2W/9CKqQDNqmZoDubPiEY/U1/A56ulVFWLtS4HAGmgilAmggwSgcIuSHFKaqQIG
WqhVCpb18qBibZLYOzIpKyZOGD5BiIHZhM3vJ0Dp67y5u4nYG3EY61huygT724VMr4ih2M6TNqrS
gm6TiOn41OLLFogSepPGSUJe+x2BOqE3wRlhGFMxBPnUzyHNyNjx061C0vKr8iO5Pt1jqKfnzwSx
bBIKNwRdhD4KdLUpQIIp5VAVqAB0SSW7UksFl16gYrh5ysNrT15kCSgE4fUdrekdCJurYktRlB95
tMJ8bekRKvE9f10g3Z3h2pAHU620FvV8MBHfIe0dPv3/5iQMg+xdILZSfBwaZvTSXv7XBusi8Vht
1Te8TjG8go+t8F3JseKjTOdlr4/XumHYDnxGWS7/eiO1cEbNnCfvXinkeGAcvfKsn/6zz1Zn60sz
2juLpm4b2dhc1Et00mJwKjl2Aqi6tDGLV3kJZmZGbBDDzzjLSM5tGJ77to6bToRS89iV7OMxJlHW
1VxR6Tx0xPhCHOkV8kzzAXBReK/YHvtx+DgVB2KLdk0VfakO1DFIvdnfXDmagHpAIQEnK5ljKn8P
VoBBiS4yLsAuOpGB21EbcbOs1gKaQbbOhzMWbN2CgViy022ATI3F/TChEFGRtB9fzZ7C0wPe6TGY
hvgeHkf2NUdqQiOIY+KfBNv9nqGnY/IeeTYjWLNguwUqzjfENgHQoY6ck69GuWvBfXKbec++ecCs
ECK6t2MqyKelB74+UTUhd+nV5yuTiNubq0Nv87cVD2sG64bUpheRy0haJ84iwS1zfaLz1A4Y5Itw
NetbNm/6uFp0xfIeiU7bZRwX/znNKUSDnVEzqNdcTo2OdKQyIdnK2gMq0ebo0/OUiFwHDhNiEtNh
LhK5id9lGbVIlKzAtZDbrgm/U8CBowrPFcjKIAEUI2R9o6oPWmqtGuP3Kv2Z6Q0bwF4g0JjlkkNj
vCxBoaU4fcnYQg2VGDjR885zTAi9G1AlDKGYFun6/ngNM7QbhWrnfLe+rkucOmp8AjeLpNFcia+v
Qlymm5xunT87GLNrG6M9lfe1NMP0zZFVbtOsuaR1JdJZn+jA8+39yUY7fyZVYynT71jiv3Us34R7
y/16UT3s0bGsnk2UFHWYlQnzZCRc9tWhI8Rhkp0JUTPo5VBIKg+OzwpWpdIJVO8yXmpkLa63Lv72
JkFXSmETpE1n9hM7NwB8SRMzFgCzZ4sCvFsury6qp0/1neoEquggxay9n95HV3GfSxUO00xO2nf+
k8i5GP0XflnClLcQV+OoUC5/cw1ZLLfRaB+tT/eVB6cgCfFrNn0AdkKzafLvG7NdHz0D7oSpBXi5
w2it9kqbaoo/nRICcJKF1mFaVmtiKoIkhOPgAmODKCvUZUfZE4nw0ZfA9JxaY9Dcr2Z8LQ9sVVYm
hpE0DYIRkrstl8IUUB5pS2WJbLMXPiR/o6SCPDSjuFZ04LHznb6FfkorqZ5xVocPLA+1P3QjnV2R
C8itOFO8RdIK8l+ip3aazKS6+b85OVHQbXPxbJ8ZPxTRwlKEGeYs0+GlHIoTssfcR52oq8+sJtGy
hYwcKDKdlTK47WiRwmjHWeqMEWe2Wi6ZHoeXeTm1aCpDcnIwSy6z2cqMmCFMZf71wOBw4Su8OOGc
35eBy45UlB1SnY+/x7yr/zWP/j1ivnl21UbnuDopMGLcBVy0s1a1IiXy4hnMFaxDiWZwx3rlYpNB
yjR5P0nuKVBTeONdJI3/Ka8lJTqBF1RH6B3wmkHYEHShfyFUMwB0/3MHyxb6KpeDPghWoUnvFgKF
5n7yRxnmr14SqMdKhVIUF6qlfK1Y/eYc8jWqzKeF2lKMHxwRiQol7LTRygOKAIn0Cvh5+RFcXqnh
UkmgEQKcZFAUKMGqdRawqRooBokU7KZSSnqXUgiY0cQKnxzTGm5+vYeFgxSoTWBnpa08X2zDM+op
rndDaiMPDGjyfmABvA11YkQn1omE7zFwmkKOFgkQCSxvVYhq4h7QltAuzUqM9VX53VYKy1GKs/so
zYq1NPzPv2TOn5lLpxNk+uRsgkTggCVsVZl7AkSboQ/cimbvRQKxWTPrueK+tUdVo22zt8lHvU/0
SXEzs17M/u/gKc0yLhdB1rS63ZxIKnDI44UMvJQxKVzyY32zu81ixtlXYljn58w/pzJgNrHRA81A
SqvzeTA6/+KRAy9l1aId8GSujAM4koFhk1uM6h1JV4E9EGsK1TVvqIWfXMS+QA4dUe7p1GawK7Nn
89XA0/c0gIOF43i+OMtlY8sObvTCNtkuPhGahq7umJxc/X4SYqbyH7tZmfFYzcflchzlXdf/pWic
LaPNJj4W7NAiOVJ7FRIW2Yf7pgcN8Qz2JgYqWfkGFMmrWLyAoWu19gVYSchBWP0PFaBU8KL3xAF8
2kczVdYX5fuohXHA2DCgTUJU442MP5Ao7PKpNK6SPkespQeZuOF06yx2BSXLCDmFM9myihrwI8Gy
/GSRr2ZWPpxNdhlQBW+mGzbrMG2RdbXA3DKqAllnnryx4F1n3BDPNZz9v7+6Jc2H/idUqFarxQpX
tpiPokpc/n+cnVlz4k6z5r/KiXNPDFpA0sTMXFRJbAIkgVhvCGNAIBC7EOjTz6/o9z2n/3ZPO2Ja
trvbxkhVlZWVy5NPftnw593zfNW2GpROcyfwc682LDbbu0dEPL7e3L1f65qm2Hd2As4YN7sQmzv4
W4rOjv3TqhzjK5fkhz+OEGFmpFqreMu4NovlEQ6h8O+P+ibT+f6opmEDE7dq3+RgVzk8nsfHI4/9
/bjeg1zk2b3M2UkoBXAijjwTWfBAW3RNXeZT46VIakbnfm18cjeFb4hHtzYlGETjl9AC9XCbvHyn
Wyt+4gSqKevq63PCBWRolmVohmF+mdLLfVvcanmWx+OTmPPB58PNmdJb3+6Ycp+Jizh14JZ2D/+6
UncHQSLarSqgdk4bTwKoJ3mSN+GIk5iOiYi4q5URrgoxVr+9DOLlRcKs09hHaDvBrLtF7+im70v9
JtRWn2EY1t11wO39mqApk8zENBNV+XCr0hHLeD07islBhIRdB3Hchta6O9PkTH03bxB9e1/8b9bv
Nr1m9ynrYsYfTXb6fZoUcYUTfnoVI11sReaOhn5Pjdf3a+C4hO9Pp5aY6p27O3+40+nU91f9rnq7
l6sESMxsMZmd+M7d847zqr93zziORZAJBT6bTlcGTH+lqlTS5Eh3Pz663UkXdiFblHsXpUhQcbNC
y4ooV9OixkgPKgZIhyWx8qNbK6KzqbRRfYo8nejnD0v9vWiBzVOr1xFGq1rT7K+aaVF9mmV2O+Sx
wR1hTOLuF3HjOrAQFwnT9gJetlLAHSxVsNyePZZbt8IP4N4hIvtpt9dNrzv7mH30R8OX2Gw2tIYj
ZtraHHsFk7rZClXcDxZBbPwxg4xwlFvR+OqOU1np/jQg7RsW88uAlEH0m6rVnrXbbZshuhiysp26
pRgkSMc6pIBOtIaJG21/msN3beH37fLfk/gF+GCVz3uyq5zyeM8S3j8LOVWMQvO5JtSRT0DbO8l4
J4I5u0b0kOBM+GN2wkEmjUJsdsFZRq0oSmUUbYY7ZGiVyqvrtxM18c2tG8dBEFRE8PKI/97YO5YS
GCWdvB17aamY3o8ue0jZDlLJNSkINxGDQTxYEmF8r6ySLr2JCL/E8Cy33pbp2BTvxaLhVnNRF8rQ
KEXqaku19he19TlgMx7aZ0y9Kt9axttAJUxidqzhv3c9L53zIL/Edx4sTx0Aqb2so3rlXCTM5rKk
34laCfWAZKSw4x8dnWhnonJmDxdLiRNd7Zkp8sFb0ZpBNPayMkiDrYTqq2LQXoIvkepOwJzRd0S4
47PrTx0RBJpaYXIDYr1eJyJYVpigkplLGyesJTAovUOQm2pY/iFQRPLAI3ozoXY84Vgx6nwgvDMq
XsSsyTslhNR58a2nVJF626fibhfNiUkKRkwg8OzvZfdMdPhMlPXlPgjO2vzyZC+bg1hVNBaeqmwk
eyLmg26zGS7cQXMy+/g4i243bKpHBADC04aT5qw768/qSoehxdbcfRBMX3I6n/cYQrgOw0n3MK70
JhwOb72gVN9L1sR0L/zGVirKThm0Y/WQ6/VJGO9VGE+3oj8cj+GErD34SRxXBNJoiTw6NprrQXup
ZIVfUiKillAp4oF6km6zy0jXg8HgLXvtg0u00/GXGguiqSl14/cMrUl0QVDHVCGNSqh5HigcvNVC
rjIx792YxScLzwvYE1a4Un5A2Xjif1i8v/rF5VYubzK+yJtUwpZyWlyYG9CSdCuIj36t95ALFgfN
rLd0X0e3Np/8uJ0iNhr/oCqEM0g91boZkmLYodxtofFLioS/fF91sgh1phZYHP96XMXk5k66twwA
VhaeVh+n8ApbMlG/S7htwc0qe/4q+jA6XYLsOHYjG0U332lC2YYndyE3K3+8FzevU8r+01uIqtCX
dDZq37ybd0eOb97UH0ebaORBhCPOY5v8LMR9jni6PdZ02lPrFkV+B4LrDxJJKTppq2TnKJ7No3Rr
wt8MO31bDFOoHEnMtUwCr6Z/7Z3luYmCWEVHiYLdiuEQeGmzo5pm6P4Rlkonab3wwKrC3XTkVXVo
Il3lJwGKIufgRFdc2CuW6GFGRCuUz6Y15G02LQ6fVcTxOvb5ptLdL/SSog2puA5X4lrthYxW4//8
j//xf/7X5/N/JutT+Es5/scxZxZ3x/vtf/9n7Vso44ue/gLFMqyDdayk6OltlzAFvS1A4CBecTCf
B7sR4NhuRU5Ctsak2WThBwh4sznhqPWOosOxgqrkHBlGw0Lw3IXo7Fy1m//+lKb+h+MEeuSaDvsg
vcAc/UsvuCS96Vetss9jrK1xdbxd7ZCyzWte9Ggf6XSdQuiDbYwpno+tk7iHFgwkQ+dTR+bG1+Fj
uD3Jeq8eUcVQ6S4G5mRLp5xELpA68nWC5EBEi5KwBkkhtNO0wqqIeiEPW7H32ejoRoPxsQRxDstw
jEZjkxEyndNpUubCab3AXx1m6RQaxF1d8h7FB52ZaltYk63GyxR3XVwNsddknd4Key9nx1eFsxXV
i3xdxIGU5FPuNJl9FIN9xXNWJbt19sBY+zyHmMqnkkcsF+7t7O0r8rBOm2dD1q+iMnnNH2C/Roe9
yPYyGb+AK1jCdkgLi8tWAJRdmVVxIUk+IVVqfRgnaawSNgiHzLSk5c9RmIkoUqm8zE+IaGpnrO1q
6xS0ZEu6rdZemLDvTq3PKmnLid6/xsnc+sz7VXK3L6k3xwZrrmOzp3B11vvZWFuWmJwXWZdaS4e4
7BDaq9foPIUV5dInQ7ogwW0IsplpLk4fj09tmT1l8hR1SFH6HHiMYm1TClcVzD7LsIDqVUO/avG1
Db4DX1GhTghfdw6pl2xpWlSfG8CZ4T9b6TzGMG/u/UXmYR37vMM2gMUyDbK6fIVlpA/JZaYDssGP
l3rzIwjpOIsSKnA+j6uyVYsATQZHn27BpNXplIJAlIqQ7jV6oElhxP1MHiJdyCukyP3tTaR9Hv3V
OxF0GD8mhB3KCSgFSB8/GOcJglj+KvtOhEixjEbvuq5+GtIKK24SVkOoK6tCderb4DSxWkeBwrBb
0GXhdHA8L+kpno1ANPCc1SFAdvvjtja6WWefuwdNnk4SlPsLxXdyQUaUUORabn7ztsRod65FzrUi
zVY62GfySrF55hVat3bslI5PDhbY8P7UTrct5zq38/4D4EcpT6FzbF4yqRGvRN+7+/CiGg04VPOV
eBsM24XAzaQSphTFFPQBvZb3gIJtWdZFNsvbVgkGpsF3Sb7D71odHkr5wHyFTbjjdJMNQLlj90nG
LxM20BldgD7EhaiQORZOfMykwXROsuDSeAbndRHf4q0pyrMoV0i7Nt1t2NDXeDcg7mqJ1GSTGPgP
y3x5vggqO/6udf4fSseu102nDh+59iX4vTX22/PJhKT4+XkaHMN7fOtr8TG+1EW+vo2Q2zzK2FCW
tKJFcISyq9LZzcqO7pej6vKx966jy17SBOrvj/Wdch+WVrp//tdjfYli1KvPLD9V0zw+6CJ9yOro
dpS3ReuVCxLet/a5c+6VnzUclVXqsXsXH3+///coirq/Az0qjNmGic//T9P+uDjci7PG/c/xHUjj
XGMXgSqpCoOtz96gbQ241+Fz/YjQL+UM3VLxT8sd0AJhTbUYRvFcaSQcZrv8YXK+F97ycLrBH72u
U7b6rhH7ze+o58VhWzlDWHzynmSnMk/DdKeoyn20A2XigsnECq/KFySRFUGzAUmoO3T6Vp/A9l7W
qDUxXauj8tgARgxZFYqYe9GPzGhF52IVPbvBOWS2th6tuML8B/D2n6Iovz0/c/zPyT1Zx0LTHUfx
clfluc22ALenufHUxhWZQiTr17E95wuXkrE3JTlwCiI+L8K9l0a1u8D2Kmiy8Xqfwrg2PfuHULb2
hzgPzOGEdKumXtU1Xf/nE1Z2tdPJLrR7nG2Mz/xjv3ZGB78yugTFTf4gad/IZNRi/narL1HzU5nn
zuVcu8djLdh+GkeO4yQiFQEsJqofxMN3HHn6PI/rE7pbD44nqeNaDZI7x5n790f5Fjn88iRf7I+K
cc6t1KqyLN3q2GoBhLL927D+AwGzpubuiwf7jwF/0Tja63gudwZzW+aCOpq9ePpAUugku2hf+8ww
sK/Z3wdm0GHh+01/jz28F/y3LeMQpE9eygT0cWLxIZRxvOoFdVwCnDpiQ7gnwQ5vLojeNi/mKobf
nigDpilo7GC+jHGlLjI+4WIm8yevV57K3sOxWAYaQClNOXPrQbPpTdZ7GXaJ14D2Cd/uak/5aMAo
vALbao5D9H5liEvG2eEpeM4Rh63ZXBPLCp648tSXyZ2nXEt8+QBDVYWK5jfRuGGettpBPA8ugizA
ItTELz9ceV9r3L+BcvouOIRqnOoirDQe+xShvxmM9U0xfraXRLB2XlO5XgQLLjx7wDigqP735fGE
eIiZ8lLj90t2nvKz4ozh4xt5Mb9aYTZQNMSNsPJX43Eux1OieLiU2P9n4gQMFK/cI5njSNwbnNtM
Kle0O5nNoJgnHCoYhgpCTdn4nOrDnQgPojm4iQrP/yyBvJjik0BW8853m/FSh7Ecs0uIdIiv39JE
Gyft1PvFO7rlewle+AFvPAM+iaW6lc2KNyjxAFNGWBK5MEdL7skHD4oV7TYgYFXQtR05kXjJzKmo
1JTpnk4jhuX7Kh6RS768pO+Pc7HwDhI3gC/IkI8ZjJlY4CQRvgAV66kldAcqqogfMXivHxacaDiW
SDCSxf6C4GwbixX9dQU4HRGr1+DbLg3XHm+Bue37Bm3jicDuiL1jiCt/GNHcvedEhTipGpA5TuDd
vUIrYwm97qY8dcuker1xvojr6CqvPAZVoGe5AbEXvZYZdlJVnHtVUWnvgp0tzqOz1Ktim8joIAml
8cdqE6PB4Hlf9Idx08il9+7CixJ3B2BRNYrE04Ok/jV5TfRlJVSRRRCL7opWjUoOKu5m50Y7d09M
rsX7RmPE4h1pwRtEggPgxcSJlCy0g6VyF/PWKnFxCldMc+71Gs/2drWIekAo1Ih3HuJPNMHCEH80
fD9SXmyK1YZDO1Iu5SbasAw5sQgV/U38ioiZdmY2DpBNtVzjSPfaaoqZwl8bIlMhhNU4UuPcEHnt
TQNTqgW/s4S9pzv3o9YGv+8DkgocZuU288IoYnwr3jCXqyuHLD7uv/YXolu+A5QqUHEXnw8iKyqE
gpS1EYE1fua/bzyuubwDopMLHrsguqLSSyrKos5rXZI7JNgMfzBRWTXqB2ucjYGwEs8oaGEBEJy4
rBbUcP+ffO8lN8SHWUwu9fVFoOhjNNwM7ch/ulm/x+avES7Zi/GwdZQ44ExITmArQqxFhEuuoB6m
hfBYYu5wRyRbhYIJPXA3WU5VDKgKXrPKVxUGZ3bRAsylzjdekuKMhooxjqPVJvLZ/Pv+tCpZ6kaw
DHAhe1N4uV00QrxUOk/ND9NzY1F7c4LcAVG0ircgyLtuEtOKlZpTI1e9fl+Q0VTfb8/au083DZ+u
mhO+K0t2rQNVs3r1lJEgdTu3whSpaby3sdgHQdpQCYMbaQFTVkTJO1jqQW05Vn/A5gr4/vlJPDm2
nIHh503GpjRvu8K7UiskaiDoHmIC+ykAaeJmdEmYNC/CjjISaG+RdMnJJr1PIMuPDtB4KIBRV78a
MKLpiFer4a3XzUldEE74VEEnb5ChC/dcGTqCOzZRVtJuVyRoBOZW6VsUvgrgOmpJ1HTUm2qg88Kb
T3em6DbVcnd5w3CCdKHvGYSKdWbc/cSjHkBtq09eRaHfDNMw7HY9chNA9EQpjwLed14UzMuGJQrP
bnIbtlvpJs3Tpw27xYOfgpvgK9EiO4BXp0t4lf0Yh3eg4UqNfa5jeBmUjLPXlCpnvZfqBL2IHss/
nUL6zvN1Z92QSbix9Qc5wOTJQP33rRaX6DyNxqH8BjscQVVRTB5D95ao6+UcHYCIPFx25NPVWagq
WR8icb4msldT0AZ9MPH6H0QSu7PmhLzMZ6bUCuHFdgj8niCcKYiINtscYTxXwJ5kDhuLs4A5L24O
PlXKRmVWJs21QsAXzJkdLHYA9WuZ2vf9wl2IoqvJS/sdsQUFzMeMjVYXzDadbmYnSve1xnILVylV
swWyvWjVOMa3xJ7TQrTfB8pS7edjW+2NX3vofYKKsMnkdNsQaTcnE5ilLY7Fu5gQ7v1Q+HJCxKNk
el4bG9oJcIq2J9TK9iprgNXySJ2u3mYzZaDdFQuLpjJhTkpstWwVzTPHaAZHgIyZ6JgFohySKWAS
+PPeYUhWhbORzcGvAOtG6LT3NrmxxAkPpiRshA6895SWHPb7ZJOU9bMjNMai9lPikRlhvypI9aqQ
qGMVc1ZKyBb6VFFypbBgNSe1mgCN/YsZ+9lRhefXl1T13sdWlWplnfpk9WkymLOfP9r7XkVWC7nr
4fXveiWs0SxeXXKoqhN1hxgpOSH2CWjbncdN7AJE9OEpoVfjQ0R/WS4Tvj2ZvH9PWVEIJ2L2S2Vr
6KWSLi67PnvLWxZerUXsYi/XZx9JXwRg6N3J3Wv+S2szV0glRtuvQyRAKIvmLSpb22FpUR1Qdmip
mvM7Sr5N5meOLKvD7sQO43k4AhBC6ttnt+gcXIkit4iT8LFwkTrTRTeo9OE7duyyp9dYVsqGU6os
QwtPp/MlxOo2jFxMP6Nrh0i1SpTFyt7jdPk1LIvX+om387EbdoMDbbp3radb3cln24Le8Bax7zga
QxZQ6ZC625x8EpFju1aV3YYl0+KTdBFbjqcnNhqgpy8yQHhKH11KC5KLCEkdMKvsqVJgO+ezunv4
uMFGaArP63cHXd572BVNlI3iELSoJbYbr3a9RWsXzKRNd3IbctwTdz5GZxDAdeLa/taLojEpT473
Tir6HWxvLC9lcBErzji9sCKg1VYh2X5fT9CIKv7tr0j4oQjBy3VzV7W7rLpgBqim1ru7MJHn/iWs
NB/9VG5ms8L1iGaJTYcbdEZEtAGN55SURNfevcmpvBkR/+8g8RV3OPwwZP+Fg3Dy/FyevFarz75n
B5hiEobdy3DrqUMxE6uIGPlwI4cjkr5YqN2uyIiOBgUdbCYR/BwRb3sYUdHxHgcyi+jVxMVTWTKS
F+/jazomFK++QbJOaYr5lO1WuLNd+PQcVH2tw8766ChG46tQAfu+KjtZ8BfPX2ObEIVzsbYIrWPn
M2edj/DiolL2bbn18zAPlM13lrQ/a4IH5rFvnfFFAXWZWCyBXERHwdOTAuKwO5Mvu2DVSTPH3OWI
xoriPcc4KcTO2g/vnYueOeiI2dMrsDeqDZtUONUzbiL7eiZfOOnJ9N6r+5dhzTU4n9WprTSf2cnH
ytivymTwcBUngzqA1CSorAWZDIv0rmIXT/uqtfF2MFuIGfqX//X7EnuPKXVtubLcFvbJeIwcJS4A
ZzLBKk+B5RKBU2VMe7JTZH057f1VvY/9+mLUvfchd0ORoJtJAcWGH3NsBnNlHilT9Nf7IFM7d3hu
biIXCFKfGjgH44FqWFedda46RHDklOkjzWgblrkEC+SqhVV20C9ji14AYBBSmD+N2c2/nxo3Xyvo
mA4yea04WGhyRJ7lviaP4G29o1TXi9sq03oPaqgqzFZVPEbODMtwfENc/JUyQsEsYVrv3SvYooM3
uiIW9l4yK6vNUbIX5Ig0T0ILp37XdDEQvNa1p34PNxZIDIUY1w4hz3csW6diQ9EIlBRFvLie3tN7
eOrULDeQQMQmbSk+9emHoizg6Qpm9Z0ZbZzBVkRqwtmkLIlKxCurEpsW/2+6Wm2UC8H+UvlKRKG9
C5VZSl16aPO3Jiml4rigbRKjrIoR9kF38j5O9m6VERxl4h5pEQ+Bjf+aqIkhHcWkVMWVcpTR6GNk
yI/OrE+ZBkArNuX6JDvQE49hJyVedOHQh0cZiUjcTaTMXmaJvXIWfQAU3Zl4tYFgpP1XqDzSsGhc
xxT0LJh7DrKo0+l8qKMOHfaUnle034ffrjH8IJnXfbUvQRKYCaO9kCBBhJ4C+AVShver8AdVoSYK
296i8EcoeVHmMmdrsJymzdV02lsOpqn0caei6TR1H5N2hr05RqOR9Kp7Y2AKbu/ejoPUXVc4lOmy
QcM4dC3eOveckyde3sXgbWVxgJ/f/O7chiMpRyWpPH/S2Kh0O6sQrTC/edB/mZQRP7Rc/FYgIOT8
DRHw/tyd0sJMcgtOHXAy0ykCh2IlsciZwHzg9/B6XDlQ8RJHkaGuVge28L5PxCAGieOq42oLCkcd
CaWYj9XebCEPHFwNbCLiOUveG+8dqA6sBJ/onbFvMw0OCtIfAze5tNyoJtwppgrVaOBr1KzC76Lw
IDwXRSjAekDE+H6vFzeCADOmwamnDEOFFVKXSosqXhfQpvjq6DRmAEW+IFlHeKW3gTmN+WWLvwWX
0OzgehGqU6iQM0IFFGrdkKiOj22Pd4gkKyW9ooyPGyv0HHSurC2IIlS10tK9OS9cDdEWKj3KoTKu
rU/sMfbgvQmjGm4jGENsoy05ZSW8t6GqFyG/zNezVEcI+2TDaUOQgmv03qU8X9JgXkhuLzwSog3H
reDZbL19oOpOqAikvpDsbGvltz4UMqiPudjnUJp4Z1kJt1HBOQuAkowuNgvnt7Lwlg5+pEOER30s
51MUyGhIWF2ARji5nQ47eOMrvTZmDwzfzxP9/4R8tTpMpWQYdMv6Gn+7Xi9FXrsRf9uP8/6xEMb0
9VHs3sV/nWJ8axIVIQ2FJHF+TE+rV5eUVs13/H1kxseBOXx6+fAxyGNzCXaU+YoqwWUns+FuGqXr
8od4Yf1PIUrN0kwbsteq6tT6z/CvuS1vh3sOUuni5dAqmFS57AOY+p4NG8qCmmtTGXH6OIQF4SSw
B/32a7wf7DtZq4B3x/IX4bFF5dTt8wn7Sxmd+1m89bPGPqihtZ2eFT3G8OeHgN0bdfc+3vb1rnqF
LbMg64p9Az6vn/I8f2hiTHT39zF9AQ6ll1qaZQbZ5fvnQ8chS8NySttHzkPvRV1vl0zta5xEJyzt
zmXuNBIfiDZ9XpNOWpE76ogLaYLK2+ILh9dZ6RuD+4RsIqH6/Ufi11q3qqz5+6cwWllr92xf1kUh
Loagg6RrDR7LytogQhNdxxVM9Uijmhxn9XaiFPtOT+etMKd1nJZGMXkz2lQ8zI8jz7YyDkLexy/d
zVUNukv/u8XZPRftWkWYqSRjq/fu7mVca5SxhaOREECq2u7OIURwWV6bx84Dc3ByYx9MkmAbUWYG
Z5wNZ03ePpNM9E63Hxt/atVvLMGkN5Ae+OHruqnVnC9znWn6656nlRT5gd5AmSKUlYA7KuFvgQWM
KbffGH4oyeCNR6qaT2D5C46+0kPbOu4ZDbaCw8Ojd9anRgnEVfVKrKSSbkuTNKhNCk/FEBb0kVck
T2ZYD22FVvGM1r5jySfES6oU9KL4emAm+lUioahY9GBHaZ86lWuU9y0EDS6VpdE80dyimCgY3aFH
7DFUBWPofA7kSttytz2L6Mp//hWVoX1DZahJqinu1ZpZq1vGlyxQ1bGPSV7d79lVTnCZoG83p0Hi
wf+N4wjBlUdCGCzoT+mHn277BW9q2Ds7u7y4LZRx9PO4Ui+rNR2mjLpGz25RRA37yHX998F+T7Oq
wdbJJNUpqKGv+Zekh74wbkm5Tfeqn3laNl5HF+D+4EJrmbaFEymMPsUQlD08vPOYyvP7DlsbyPCa
7o9wwOxdJ7wE2lmQKf77gxl/nI46iBPbrFtgcL9gY6z6/WacdDONb1QFZD3O2qpXJembezAWAn3F
cgeSSpKuSQIgClUBhk2giYJzqsTFB0zjnedTqO6+yMzfn0373mgBnWXVa07VrtG2GMz1P/Vw8Txe
FqlZucdadwEKtJtlbvJ0tU9bJj7sttIBLmVIist1sParZ/cwNKBvmFtS69Ljbj9wGofEXah/0UrH
1yav/t7bbpvJVS46+ca3YmOqiBar0JBcQR68iHeePramXLw8DYOC8wlm6tO05uUOimwBRGNnu1mr
Mjk0DpPt5HaUenxtpdgptw9KmeaHbjld4BRAMrAs7TglWOk/wMIR4WsdwiVFgkd4H58TOADXC+rc
CmmHbOq7XxsgBSazS8fPVT10qNKoYF0Wn1a0QwW7Fi1OFp91U5r+vTI+946d+0hVyJ6G96fYT+uN
BGXb2AE6YfwEAWdpawtbDeSPlZndqmzlveIdS+lgQHDGo/5h86KLgNN5Dfc2bsWlsUjQBVewXMG5
5lYpxMdCODLnRAQ0FPaxZxIPpVlwuPhpQ/4p7fj7In9JOz6LV5K+HBaZXHDj1CF+odaKcisYKXBV
Dq1zpy6qNP+9/SRfP935y6Y8Ps6Glid0w6WCYZA3Deo9EPSbKJoH/0LKGe928Ogv/Hrr0Pm7aOt/
SjD/Pmi1LX/LRz4W5gE8BoNGkU/AEHUfXAvKc7To3lHAQlXjMqZBMGUvyQ95Xl2ZL18ysI7m2Lap
YYrVa6aal99unpdZsahULVrgHoWOIwsj6kFsZ9A4L+9LPXxGlf5pbSQILzVIsuzUP3croFVar7pU
gKtlnojLT4gP85siQvf8/lBfFNH5YFxeu/3iFhu5MPH5EPojXBjyOd12a5yfz3DbrUO/mvSLjTN9
edVx4h9nx9k92HXuC7m1G1WiitR+HKV9l5WDWwF4TGDt6dpwQdzEfXwLze5jVAmt0Aj1fjm0fmj4
/Sdcw+9DqH050fZby0j2p/otLgh2YH9rxBoU3hVibdws2902yHW0CVM7HzkZLIW+LpYLz2xe3Zau
kIapJBJ1BweJHa5c6r8L3ftE/bruul43dKdatw3zDXr5bd0X1uJWqyaPW3yFlpWOm4RKyEV8Vpif
WdErCcMQgpfFKLUVhC1d1fo3jgOIX17iYctZ3ZDpTpYHcR8swDjdBJ6VVvvhIXX7D8Y3ZUu2AkCa
VZN//VM6d3mmO4/LEUEQV+JmynVR8X+7o3IAJukc3VOVa6pvkCoMVTj0HV+Pw/0cLBl4uMNe7qL9
/ESkZK4t89y9rFNAZuvKwA4BmpGFhVkdAvCSy/Czzpk6wpG6XqM7Ee/3B/BGPqxJMbImtaXxvmrL
25PzkQqfuimKS/c+dCbq146aWJhCf4qzJs4AlD6us19XHu1rAKFf/axVth+rna9zqFoNyHfeMOjT
G4msKh1UlYOy53ZcqoO0Qc1vMaXUMbLelx0k8bafxHWyXlFtC4OMgKdIg84tOh6b5udjY34+N/XP
JDz0aTPe3ZPXgqYCTgQiEhw5BJaulL9BVxEfBlmMFRKntJqiCeW7KWXOQVDBEDy07lE50vZuObp2
Fj5wSe/asf1zdI4uw8foPtoH++E22g2dEMwNxMuqcpvadDi7TLBDRgAnHi1PFEe06on0amrstO3I
HuQTgjm+Sh8XPkgpQiigPAG1AjYCJecQsyJ4skzn+lJfQgVxJ16JKQqi+NBLghso0tAAHtLntkRT
k2Ey3PEY+yBVwdue6R86xtrEwaKcDurz80VsWafg2DtS1JeuaUxHbagq61dVojcM21+l5tkPPq5e
/2b2o8J+l9wvKizf3s6nm43knghIlFj1GrB4Vfy5a5ljo+vgz6qr1r0TNe1Vew8EKLEAt92DJ8Vr
geUXvStfLx11lW3YndqP9qJzbz+7Ns2z6SQNmfW1bXfoHsGnavZ76qdhRk9qRZ5M81sq/X5x2Sqr
RnH5wV8DWRvqkkujL0PmKZ5MdV16EPv01KW18rUqDs16lT7Muq4Z6qEDcbBBot7hUqYIdRVsPU0s
K/iOdKqjOkTl6B1yLkuVWsqbqoqHjQhk41/XEPjWDHQGhtq/L1XBvXsXWlckB4xF3xCVCVWJ82QN
Y1XGnZz+860t9dB2UwVe3cFxfPchG+5d39z+oEl56c7q7puLuE6AHLTDwt+Z/WN0Chzbu/dKDoye
+p+yhYJ7b0EA5knCoVBZh1NwG56jW3BFrB2qxvjPc3QZ1ieJLh8jK2nXl4/1YX4fnQm0PuV1dBpm
w9PwQUDb9uv+4/3GhyjHOPFtAMG82lwe5urTesa3irxfRE33gSuDMUauFQM3YSDUAwlVUywuTbqL
cMHUAX/+T105NF05MF+1vAFkTed8N9H2X6waE6Ysu3SQQgpAKa9XVAyKUlFdtNuijo4iDHpG7PZk
dRRyhlWXh2UFjjE6OvBZ8Yy+I+suLVdcR32X9DTtpokeqmQ2dcDXiTlLRlmTNLH4ZPFkSIiPZFu3
MyIWTz7hF7LBELZUl0W4BKILmd050aLVUQI7IMhEbFEVxs1UpJWaUffuaUSGFbkJm7i1C4ZFy8HY
XPStWW1mzE6TbGJQZKtq1/9+LFp/3La/TdgXWyxN7tXHsWTCVEmVgnzX3jmKp1sBcQN+kgv2nRb4
9BZ1A++qIgqrxUDlHAFRc1F7/M58nskDqhC6Sj2TIj+36HUXMjGzbr8/2nGuJxhzePYcEl4u0J+4
mynG34KMhQLZq6n7++D+gLazaWBnvp1O2wIx+uU0tcvKJdG1UwxDoHdaP5b6rDLK24uBPUD7Oj+Y
QNp3u1bdzgJIDO9tjYjTP293K+5Zdr6UJw7vp0HmMR3WSW2f+zY5jx9G9t2K/eetlB3xmzVTuxrn
JK1XTzEECV3r1UhN+fowJucbEUQNzATe8keaCQPc/YQCgtvk7/f/7jz88/ZffNPDwykvucntCebU
G5fRFTuPDHFQ/DTOn6b0i39kl9WzrZfcqOLXgkXzENCPhPwmCbcfDrA/lAwzJKuG0rA1/uF8kZXs
9Lycn6/0FEMSOLSZv6MoBtupw8Yl95tICjc6n9cxdRXNXbyb3Xvn+bmDrNM3kyIeINnpU9xg9r4L
rWEAlW7Ahb6sD4xCnfh/n/0/y/Vvz/olRHu7p698oZ71GOe9ZESVVlT2U28bJaoJSv7D1LzjM/9U
qkyNUwcOXK8xM1/DJBXrYKf5OTmhVLFwhpdNgvk7MOelIw4Pgc/4CJJ50jODg38dLxxB3cTjIIyt
pFPJtUNM0/th/MqW+MsD2V98jXO+sO5JxgORfQQZ+JnGleE2vq5qwBJ2YEoJ+i0E7M+HfhYWcfUH
ofzD3qNvUh14dLXOZn/b8L/tvZNT7POkersAjweooQf3ZvKjO/Xnezh1kxA84vjVmzJr+4NmOKcL
tfaPEBjI4cDh/dPC/mEXQ+FhVK16VavhGH05LGtm+rBRWJcYyuaZ0d9OaLhwHZWrH1br+5lMKsEk
9oeH65AH+WIZaoX20q17donhcAbOGVdJAmwHRRtn6khs9e93+/OY/utmXyfu+DLS+6FyuMR77Ls7
OCWiO4OfGNj/uDr/PaKvTAjV8mSnC4ubVJvZACLXXgqPxt/H8bZUvsh43WH56c5lcIB9lbJHurC3
5/NWHcz7jwoot6K/99MhDD2YUbSS2tMZ457K9cE/jj+e3pXCEIoYC/KwlVm9r3F0hwsPEwLA7nP2
w7P9YUXrDuFJG51gQu/+5fT5v5S9127jata1e0UEmMMpg7IVLNmydSI4MlPM6er/h9Ub+Kq0CmVs
rD5odK0uStQb5hxzhFYWh64QhPIEbbl4Tj6zTwPPeRrQ4qF/T7+UnDoqJxQUCgOj9a0JPQuOyiHy
ZKzukD1ijDYZ8fz7U/1XGYKqnuNJJRhQ13T1V6nz275sIyNITKGITpifw3fcBZ/wvo/hJUy8Xlsk
wmFkMh3vRN8JXmh79a/4gmQKdyWYM/DcdAcOGWYKEFOxsfRUOBWoUzGpm5kqqGHoJvSv8P8w+A1w
vnXiF4ndD1og280OJk+rnc3ISVZZA2BtwAdjWvOT+uXXLfTHqrj7jndbtmjHfAzaPGJIrKFbtJiM
h86pebyOTpi50iafGevGd8aRuVOww09Y7O2SCGrwzHrZPFoVKmN+p7rZXg1K3WCkAde22XcbOKXg
Na1tpZhyQXc5ELPmKoIjaTthKy+vR6PkOL36cwEmTOv4mZM2bN/cpaWdvOSg18CZReE46xt30Jb5
Ez6+gl1++IAqo+NvfdfDpHA9CRIxHsVxMj5erxjNQro9f4YfEKr7uXmpnvO58Co9xccfTqFftd7d
m+PG1HRZU2kQVGM6OH5bHcVViaYZRXCq0d0YMIFGW3/27ZfxnKAicKCW1u8Y5ypMIZyCjgz6kLlO
BcbPcuV0Z7P8AeuRpp/qzw8kGTKVIqciJapu3VWLRiAZdW8VwpFPIqZeukBvZo12ndhYIFetrW8E
3a7RC16YTvY/eY/85wplHvr70++2sGBaXVZHuXBEiAKNp4d+Itt9OlWOGuTF5odjmdnWX76uYajT
BAhRmfhL9Pbb+w8YNptm2lrHiYQ1Ue1+uREwYpn+6Ri7TDjX4E2d9f9aj/f3bi7QXL/DUzotl4/I
kueQzDZYi0BIg5rLP5OX74j17blxxZfNZrvBG+Mtt73NGSLFRCY+0bJPXcw7KhLLLpewzn4xtBsk
vxZmDBP76n96ESBLqIa08zuIhjBCHh8/Js+Sc+mhpYTEOTU7NUoVKGhPE9fLVoCYagfOEaAbhkaT
+QagJnhT6P6P1DQxJhJoI1eam8gJ302n+WEN/RdJR6TFqtVkSdEsyzDVPxe1IApdqmWaeWy8zqHu
XGgYhxvkz0LyYdxOzJlzmkhnx3h2/akI+88l8OvZGmptxHgMe++eHcU9ZIdCNo8Yxcxh4mFTEzom
G+fm/rRY/wve3j3r/thTW+GqlDyrAefxFzruPToKHEzuWCwT+4dpOQZMLchfRwIQuA2/mjyRR1aJ
J75rp5/KjP9un+nF/9+Xv+sWpEQRK0vkA/Ha4ULpdL5vSHJ/2jX/3TR/Puau0Bf6kUIz4jGoM54N
VnKFiOfU2x+v2ysTyGhbMiRqfmgvlGnv/3ky/fnU+6NSUxpNQ6HKVq0n7cGniQvWFHt+SdwYc10Y
K1zwCIo9vB6gQU6TmoqpqDWHrQ0DZ7KhVRf/vt1l6y+fCsOvyX2KygNeyt16y8ax1tVboB1diFCC
fRnw1IYdwAaezHQgREOKurxfTqcZlK6JDgB5ijUSuPPlBNawoWczGN6ToAxC9KmZzzhVfAjvSzhn
EzaIMsnhTyoUVhwcSwQJnAMAdvbE7kIMNhGyHpE1PEKDtQHt9nN7bwN/bDadu+m9X0dTN9t42xGP
5u3rFtkDNiShM58wbSyF55W7r2bQnhPstnV7P1lmnOPl6xlmLRxe9HCvnF1PvxjAx8U3fDOInR5G
6RP7bLL6ATo5wJJr7Gf3cHw6rhz+LfewcBNgbtRAn98IidZQtCbe6ovrUgzyP7nwmtefLrxFiHfW
8hv5x+SgMZ3BHaQ5FCE4WkIZ7ZCf/u9YRpAGB/ph8B5gjT6Msxd37S7coxPY/Gdic6mLiYf5vfh0
f+g0lek3vFt5Mm5d2pRJS9/zq/H97ZJINTGgrjOyk3GMGUpOsRvJq487OsEDt6dacih+b0/Kg7It
nHSVPoWkOGWr4IIV3qPwrZ6PSWGLkFogJD6QOBae/70IpQnX+M/n46YSNXzFLFO/24++PI64HikZ
RYS56jAPJL8H+Gvk3MscLNd+mJT++Ly7nVgnaZ5Ulo4kHQRbJQUI4j1OkOiWsXqDJ/rDJvvbOQtV
4/++312rpg6ZVKYaz8uX1CMHKFCpIy4tkOoaOdA0vSme8nWFn6vMiDY8Zk+389UR19ETZaC5Hd6v
j9pPZ+DdmkAgTEWv4DvHFUdpr95VKqPaVVFXS8kuxpqvS2XbLJIHBWJDUg2bIAOpPl2bpT5Ej0Pf
PwRwzzoxmA39T+je3ZE/fQ6qNQ1TWEO2DN28u4P0QfRF2QrSXdYTW1BFXg97IIuSTQ+63By0AXcH
6XGmN+9iivuBqtuy8VTngSPIKxUZvY6JxM+f6g4g+/WpVF3h7VA/0fzcXUSNFfmpmVyTXTgukfQ7
XWO64rgaxFlw9Z1WIp4Knpf4/xda/fVcfHGZoyqyOTmBslN+26n5KPdiaQrxrrnuCwX/ejpOGVN+
q8UOH3u5MnH0qwnhhIgIsnalpx924t++N9iLIhu6oaqGdLdSA6UtWjPwk51kPLXFyfC3pVZPT24N
wxv9lwLAsDn88NC77f/rS+uWorAMuQB1efrz3750OKaWIcZhuvOhQ+pzSdwW9TuVq530zzIajIKp
4fCWBcck/+H7/m3x/f7ku9d9M/vUigc/3dUA5bevpnR8ed3KSz/fdfqcL/vvb/q3xxkktxmT16Om
qHePa7QybfKSVXVLXN4ujyuFdY594rgQYfY2u38/jhf458E6vVnogjRDuoSfrPWLDPXbm41NLZas
9BodcroAdW6BmUovNxyFoQ0Ge1DG8aUiRY4BG2MGr/bdqpgPh7iye/71yGbOnatL80ufJ6917BiC
m50lDCJWOcNfCBvW861bCO9J5ggFzHtpblSLvjiZq5r8ue4lgVvZv6XWWn8uMncUt1m+qyLdbrEA
clJ9LcnPPdTNonBubwMWyFhfwXNfizj7DJ9dfanJUjRnEbAHmV37FshYeZMZ7HIUudfSvQ2SbV53
vRflWzF4K9KLqHwH/sM1T2d+eyDXpPAXVv+YVdsgPgTZXgcbe2jf/fRdjNy4fYhwgDzncPQOabbr
EqcebPVYr33SE1jzxLQjGCdwxl8IhP74drfHMRvpxrzBE7RzVSQtXJf6osh2iXW+tZ5WzHHLzQA9
ulU60Rp4RfjwvgZnA+hggcuIrz7Kp6R+VJlOMuJhINYvs2247OQtVsTqi/CmLgvBtkRv2N2YiIrz
Nl7k0Yp/mb++cycLDdEehUdxoqFq4ypWUFvblbpBtFP3K/PqRNamxImjO9xGHGxelMjFkZ6csEki
9FKWLv1o0jn68GBFc/mG33bMSG7cSzP5LcZ9FHL4qRncONp1qF67o77CxgcTGcVcJDeCtbBJu7kF
rrrcYeYKqrmsr4aDj7XL4AS46uSutahLV71UOAnfNqMya2Jn0C43NOchyd7Ykubz207qneQpZgpP
XoFDpZXXryrYhbLwW9I2oCoz6SH3Dc+/tThsnrtoVZJnQOzLVaISHua3c82k9urkH/jsEhjWuFfR
84VNLdgpOcus7CxzrFcLryLeD54yPd7CwbqoHFp/6Snyik1rbbVvI3YVFL7LtN6n+coi3Mupmm2o
z/+9E83pvvitwvnfRoT7LSoWexKuzJ9HXKFXZqmLQ3QwYeCVs85wRzdvqQ1b1dWLNVFiL9WwJC/Z
OEaBO5aeYS4Jr36g2G6qzi3PFa2nvxLBLML20Bepm2ur64ZUoiKap51z7SiXSkd5IJrmJtsERoxe
+tK+9zf2nWckblYSiRsieC09Fq4RLlnspUlYhH6u/VVzWwUPJu+FlM4U15l6NtEguWu6q60+5m5Y
2qWwiN/NiIi7wcFEjB4GqyLgp8j0WgyoMZirtjpq0asrVT+cY385NhXeoILLp2rqyn15mA9lHUiZ
5R8s8t8+g1mR0RrICG1zt/iJM/brhrv7pf542F1t2AVpIkqiQXU8UJJsJcWJ5XkqQ5EYtmZk58N7
jtoNC/mLoM7kl8Z4bCQ7+uJ3/feSkf6yZBT6MgO6NwZumnoHZCll5pdG2EUHYR3ApjrdQKyfNPz4
YhfLHRKGiqudrASg6TO5qMX7vx9/70M+rdg/Hn9XH7YZrC8/qKMDThDaToGZewo+M9kdJqsqgFr7
hhtYPccMTYrsHsNJ0db6uXDCzEy0wWmBIGvY3t/5vuKDX3zNlSRPZ7VDXvEdrfvS6GfLeYdPVeXk
xRyyHQnD4SzMZ4o2h8aaXR0WNslHRUc62vgYfVuaLePm/ph+XhunWXYbw3SKGeaCPsWQE2F2BjUG
iBasjU4ldrPLCFgz2grqZg6BS3bJevh7zjSkxvopcv79yu5nnf95ZXd1THWTpJto/frF9INqOiU2
828ZkNZLw07TPMHGpD48XF/jJ3kvHapXLghx3+2Vi77Tj/0cIzNxU5KBS4ATHmhonn2b7yahdxJ+
Wl3TMr5f5r+vrrtSpBquuY5DcnRoCieHHFwcmq905YMTHpnw1c8RUw9znRzwQI8Bev79piR1qurv
Ho85mKpwIAI5WMpdnTkMvTB5ZfmHyGeKQEOuZ87YHdVxeSucWDloZHuvFH8utfCB9Me2hfCIIrhx
ivKhoIqR6QMGc06iW+pd4nTVSA+321oeF+X1oS3dsJpheqeET8pLHhprX31VWruDkT9NdVtkWf2V
2810gm/zteIqKDKHMLA3iYTJwhbC2bX1jOpoMZPIZ7q6FeKHpJTtTnNC67myvjs8yG+zm+l1Mqcq
NFaTgc2GUNpuVQXPBpvCLUc49kyqbxBPrsZFyx+V9uEqrLmPOzzns49Ge1aSFc5wZeoJ+fP1GJhH
4fm6IH2ceKVVnM/bcQOlENJHFbhK/sXX35uvnPhlvGh4M8mqb2/snP1N8/a3ZW3rUPqtRWIGzo0r
9iE6d26QYcVVg35z64tqbPvjMyOj2NUBFYevxriYhIX4i7Zd+FLiyPl8zO12/AlnvMdTp42h4j8p
G7R6ivifTAPM0IKAZsk/YO4YwgaivReeMuuJztPMjpbKa/4QnSvydX1zQwQk+I7Ql24kXjTf0eF0
he6/F+Df199vn+judBuuxtiEQuofwtvHZGT5IeBnAOT9zS0XOVKLhPZ6tSkf8pdxlnxeNbeDhzUZ
Zn6nqu1Ha5nRsUpijuUWDFiWSeoZzORu4MOKk61QZ8tJZ4dIXEd7uM4imPCU/JCWkNHhyRP+hDD8
5YrUROYv2lRfyOJ/aBZSVslS4UNYyHnmxuhnY/4Akmrr42sw7BuUkCTgPtaBzdS7VJaGj//fkw6j
U3tQwt2YnzloVQxu07lMTRSND0m8St4GSsNF+10zvfL6eQn9bJ23r752Ufr2h9NT/UvrOXW+4FMi
Kifrnkkcx8lQ67FE3yt4xnXGOcBRTtAFmRSzGO3iQdqUu2LO5++25tXzw+X0w1Wto13nYYJMzDG0
h4qMklfDobLJy4+0RSANoCsRWQfAEete+9jZBCwgJn+G9PnDlalNi+buUCOc21JwGJxkcfpd6UC2
zWhm6hAcFOFSE/84JjMd8RWj0GFTodz+jPGMsVwD545qXaYPNPKWNi+IcBvdYZjTc9UyJZdnEd6C
dcsrp5AQzBRruu8LyE84NMk2hXSiuSpWGSTtFbOu9nTNi63VjcwvJGzBotRcwV+mstcT33tbltG8
a58DuP/xw7830V/uO45vmlnLmLp22bz7vkFqpNcu7a19T1AUMhAZdftt2xlbFa4spyqlpunGjxmi
i9J+Ie24IQC4WWoLZdsn7pCfrKde7dwsnas7uXpJT6IbQIcU3apZF6at+F8aPYqykCcnT/GHG/Be
PsWhpMHNAG2ERKEb8j3bBWZSniddbOyLq6eX75xFQbLRLLsaFmJPskqtLlrzoHQfEfAP4T3ODc7R
TnjACnXQP4QRo4Q5q4vdUj4ofE6VOK66+WFjS385OzVC5zk5cS+E2C7enVTqKJS6VPrGPhMubTZL
jZM8PKBQ4pgfIOK6xTmZMxAX5QX9VVC+3G5b9bb1M88oDi1Vurm4cc85EoZI7R6Tm6Gl66d/iMiW
IdIIMrnMJI870fQibSGdfQ8HX/1TdzPD9uHAeb721YsPSsuj0BQSWy5vKyt21AznU46HDz3aapjV
UNkIK7KNTtLNVbZkg1GqxhTPSPdZ9fDq4RdL66JDeRkswus8GnDLKLQ3pZ419QJ6U1q6pUUe6lAs
phTKdjo9JVjtwlpUFgrZdeB82hV3qJu4vH5d+XTcWGcA/Cy1fe2hsNxruEhUzxAuOefafpTYfY/S
zpjr+rxtXIWED9UtL9LIDDrwhB+ATGUCqf/c/fxMgIXMfyltGOTw579hLb6qqXqs1to+kFz6hV5/
TPRvso4THWIATjgQIB4nqcDqsXgoTTswV0bm5qlXWtsx+w5glSw4pMp4mXVP8X7s33LqL81Ovszq
zdjkuMg4Olzt69oIf+hO78U701bQyE+AesUgf7IA/fOjK2J7M2pjkPck3S7Hlz7cpNtCXo0bjI36
Fu3MqXsNSAOmsrht+A7UKLCQO5jcr0brcVsqS0neyo8AxMbyh0PmL6/1j882/flvr7UsblczBSLe
B5hrzbNqIUFDoSjFwbqYC8NGWmP8jDovcALCvdNdFT5ddyGDW9wgNPFL28fIfUElJiFK1W6YTdMA
kymP0g28qXAU03n7/vdn/oXS3i0FPrMJzUxTdEm/J0Xk4lXr2qiR99Q7QuU128BN+g+KTKm01U3s
yqktvWrSrO9+uETvVeb/3y/5f0++q6vNKBa7YOzkPZrQkLAThak5qLpjaufqK5G9HOfYFPJkHh8g
Y9ZC72SIc+FzC49fhJI5ylu8Q0lvh8FrGW+tz4671FFfTFt7g2ksreop49AD99uL+KQoy06d9coa
OkfrygfjSDeGrv36xsEzFHNdXeraQ8ZU7gxKALAQSt6/3zSVzX93ncbgQCbuBa2Xec/nGpQxbIS2
lvfFW76HeFSssHZK26WpnCOeeOs8vfXkcJs132FIqvW3DHzCqTe5LDfLwNUzb+gX2qZ4J8o+cDtt
0o1EB5imMUR3q8HroN4Y9UL+jgMHqbsTfyef5rN2Ek0CBcebA7HESNbi2XdVoEK7Q7Uyl44dIB00
zgeL8e6NNPT9GEIlSL7oiDPEKQz81j0y0pEJnBMIM7LFtNsME4ALRksKspYKfTYHaC6sBU7QKqJ0
b1InwWfTf6XWtsMSO79+dqXCi3qsCn2mJBoeisQPowgoEscYH6TBKVRClmbGq0hAfYfiCjvy9W3w
jI3v3s7Mlqry3AJ5ojadlztpoeMEu9LsK143r6PuiCdiJ6Av7XpGtbIHwpaAN0ot6aW8Wqb/dh3N
cFpYBU9ho9s37aIXc6ziOy8LPaLthw0YUbi1rnaxMtTFpKQ6Eo2t3t7qdhJPVcMqhhsfrEh+mJR5
efiBAW2cr0IKns6c3YyV0S6K6nj1QtxmSEhGotXCQHUUd9gyHemM441rzDHlRXrOaZKcZqO/B0jl
xLXMQYnpbztr1tInLaLL+WEIS6jD7QPGlcnLv1cihJu/rUS2+zS60akq7rr/XhbbSvYVea81toDS
cPcSnJKP+KHKGVe5Arpdbenf3mMa+gZydwWj+PamJwYNl3sryBHy6TnxegsbxzikCg5BDipDeRZs
S/EQ+xjcz7vrwsC+Kz9X/kLDQGh0A39ToruVsJ9PDmHsodrfbNpv/aVwTd3RRvxcWEviE8QOLHOU
fXJGKej5FUbI5TqPnP5QT+6woVfhaE6ZhWLYrUsG6aDe6ZeOOBnx70yMp1M3g5PDwpWAJVxlN07g
OCScAXgR4//xvWL2DT+RpQe6uuj4nJsRNRCExQ2g7JP/dIOwmE9/t8H2O+njCyi8xkLoF0DmDX4N
pbJrcfAnPgEimeK/juouxLKfPHgfisYLyeOSLZO/LTlG+Bzz74gxLWO1ZfYQj5theM+gjezBNXHn
ITs4ssu1QHYBhscjIgqRfgxJnYjjOnn2YCpXR4Aply8hadX5PLaIa1+HAR6UuFoJa9lftqirlbmB
UhiF26rNAFXxHIpdQfJuxkYlw5ZE4Ksj8RPaorAIIDye1ScjdbJPHb3O+03dTlAXKbbiViBEEldN
ZzLrTS2nGpEdNnMTnwmn2nbkdWdPTbi7qvOAawGhvN0f4UiwVzb1+eoq9TZLXgrw79ycdeSuHTN7
2PRP2SXB3zHa5xeR6olagtQEw+vR4hSzLHeTm2sEDm8tFl4PJowwxGOQp3qsoPSdhFAvm/XRqY9P
/ACqmy6DRd7uBrzvK8iwWzxRWsOFKbcRONcMw71iFFodY0AHcoVFr9H22OeXtW2aXo5cfSZdesvT
vgkmfhg+p+ZYW3WPxZaa2n/WjGWPKFFx+5fshbAzDHs4Wb548CObPW1dqs7cAGV2srWgPEUzARuO
kxAtpBV5V90JY0DrOQ1fkQq+SKYDjK08YhMUEwYn7nJpFRm2iJlQMWdAVMPVXGnc+flCEkkv7FHD
Ns/Ujngj9LAkbQm5kjardFcKQVcWLc5uygXhspmuc+tTT9cx+d6qJwYPdJ9MvfTQ8U23DjxxdNJh
CmFTKjsw3EqdrAuOtScO277fWV6mLgb8TK69EzcVta8Txug35GGb4z3S+R/N7RBuzrowC24fevqq
3jh5IcCpdkbIc/WS0YREhYP5YMZ5Z2GYWb340aO8uV5d7ocow0X0Vs044mWJoRhrjIFZEj2DuALf
l0hpt2Er2APuDwIU1kVap2utMqHLiSV5LvmTFLn97U0kuZS8vOyxWyfd4iasUe4UcxIyFO6ZvHiq
ON1b1lrQwN5UjpPRCah++FHfNgSVJM6K+iUPPut6J/uJF0r4ICUH87a63Vax8GKZ6LkxP2iX2ic1
u1jhVsRB0kZkgyjzAWXi7VCCoUU0EOq+UOdZcanWtOp9SA6HjNGVYY/kkXI4lVT9BntXNWyFouUq
GE63VpvZd/RUnLtFx0qTZiKpwZ99PyeFo0IZYXz6ErZkON2NrZNE6wDV+aLno/K3vobDo1D9hCVN
be5dtaeLCiimKgLAQFb4s0JNxVoKk5sg7XH2+R7eEvfi945pfcntAqYHpwLK3U3ERYzLw6ap1leq
ZEAafkumKKRtzDrTY7MK2lTRls22eGL0Wi+QJKrERHPu4tS5x1E/nemCq2iQIdunhn3Sn3ROT2Xf
VPt/32XqBP7+4xv94rP8VnMHtWS2Xe7L+z4wUSBvJOnL0pg2qI9hiJL3uhKqVT9ss5hQC6BE5XYq
8DUIvCh0FaSAmDs2QBcgrMxWa8p19aXi22jWueqOfXwUgPnrPlo1FSsYLGYeSW/0Qukm/RRwBxo2
abZU9E0aOWzRf3+1ezHZVCDrdDoMkyZZPfqbP38scaRWLMcrLH7YPvh1et3HbTMkRADoZ6qwfz/t
7y/ShNCIJYIpS/qEef32InOll9Vrw4tsFYK3qF3EiCZvJX/jL3L9lrDdjjfBpEMoXWY8Fg5QC5nU
xNhmPfSVM4IBzajnAHxzOwlnIBDpUnI0jHhJC1E2ST63pLlKcO+4TjFwjE+KOGfMXCbnSHttjB++
zv/Ahv8sDEtRifUQNdO8J+sE8pDmjWpJ+4pFaC79q9dP4RRHyyKI5rke1mYKljKLhb3QQx5UP8Vx
UWmzvPZyMXaq5Iw/gGWt9GyrlSutXyfC6qrNsmV20uNleN02JW9oFSfHQn0ZYCIyuxEoyHFtLvQZ
ISjjnmDi8YX/XRwA3Wfps3LsObSYQlXeSCrW4vo84Ap11L+yvaJ+Bq8XbRa3aH7hQDOJadFU9ps2
fRv6SynujZoKHuckvWIu6sgldjBqRf2ASWDtaRgwdzjcz0ZlOYy0lkz87R0x3Oer5qj1Q3Cmnyqa
HaVE1ANS4mjQMbAZs4caB1yKe/VDwB6Kmud9yPndLBTBHMqSmwiq3ZbHVHPQco3UUVq0GOqHTvvo
Nv2DXG9H7RAMh/piMdG4zvVq2SyRRiH7evNVkhi5/lANpIDo+GfMr8AaDIITZzRm0BQAr4SD38/1
TegYDxXN582WVjr29ZgnFrggjeoqknaFNIu2xUi7FjM4MOzhVAQeatkRTTZfJtJslfdGycdlVPoz
RZqX+bpo5r3+EtPEjtmWqBDhSe43Xb0XpFlT7kx/00IdcUdpXpAkQdQd+nH7pi6lYd6c/72x/oaK
6dDGUD1NKi7wxz83ViWY8m0MWYh1uhM14nAypOflouzXpjbrhku/EXs7vW1CpFFCORPGRSIuFBHM
jqCe2VD/sDMIMP/LkSlN0LUGh9aCN/bnB5IDMRn1wZD2wi66zjkLG/N4zdaUDVE3lxonZ4M7tClk
OGPKHq/UahY/sviG1BuyvY/70LnkRoh2Io1f6d2A3a3H3Fjwr/SbKjy2J7ZO/BzpC+2lHmdaPwtk
t+rfClgub2F8Hkt3wB0VDuxMLj/Yj3ICa3hYG4v+SEFLZ6p+G9FTN3qB/qiv/MzFoRyfLnIKYLFN
toh5jRa7mdX4JlOoyhshXJTEztZeAhPdf8rHS3p7vWkfSouYf1wo4QxnlPALsZTE3npL6nfT5q8g
ZeKL00rmRBj3YbUq6L21h2Ug0u7Mwq8EfzFjk1kHRUNCPxMex8V1nA89q3vFLLijeUfy3ziWRjJh
ilsUBJ8VrmSz6F3E9CCCBfOslE7MDx0+mtdVAu1kEkgxSu0Uarse2kcyL24bokZGjHOtwfGsVbxn
DNA9DtVyxOGJcXlqYrrRMVvEuENYSzn42oMmfAXRWsfOTX6Wo6WUXMBuSBLbZJv4WzmVQOvdUj9X
4mcOpFGthWahEUDsCsy/Bfxu0pcMGHg7il8mveZnH80tGTOLluz6GxFYXusvzOyn++zv6w5CGbp8
5mvGHTwsB7Ks5Qwj9rfBsYoX1X9oYkanunNJD6QLyScR4kK4Ua5enu+Vr+yHGYB8zy3mQp02oMFj
8Fz77+RJ6BVLC7Ra3MuXPATFsA3uodEhSkz6yPDOLO3iuXebNwm/Gt2mqow+u2+Ge3ngWgl+Mc6Y
OvVefSK0xY8/R5mmAJ/GKnMbvKUCl8lB9VbLbkH9ui93qMtw2iUh8STVdpnZxqz/1GKHTPGUWt0Z
4Ax+qF/K2iATgBw0p2AW4fZT9phtMeNz2uLAh0pNFokj0Kfjm/cmPjcVY2TgiewI/9ViPoTyt7g5
FrF2Ty3MAqyrnli9IuUoTiP4lBe2+qZ+m/ARUk+mYfkoT8a7DLqc2tfaaXMnCxwR55aUEC4HKZvT
7QU6hrOGe+aHgtHzi88isot9c8J0Ft9Ocqq3Ex3nOeEfbL/NJzoC82iAaKiP3Ojj1RsTV5amM5yU
NWhoJT2JQg6vHVwYU1bJg1a7AoFg3ZI2m5KcttX4Jr+XcJFj8Dh66jvkMGCi9mEMnRoW7QSH2jqv
pHMlUC9+COxBL7Lk1t/5Mw2aibtLuqOr6Aw7+KKdUYHCvsYn7Ut7w/soISkPKfB3vKzRIo6dV+S2
njq4+Gio1ns3jBh82pKXXfT38klXFslDYMEjQ0+NU/noagwg6XZ4PjprDEh5AxTvgU3LACyqfY6f
VwwdR4BTp8tXsM9z3QHI+pHvY/4Xt2H3MLRjdCdqjFimYvi3Gk0uGqMrhkbEdtmuMUJhLlF5w+DE
g619FmdN91LLbRNmivMsmRmS6487n1e46UkYYqZFHSm5CnUNMBxdPe4fW2VnQVmNbfm9fW0gFbI1
TzTeykn3DBjFdq5gSmonVNSyzWWxlHXHB/dA4/NEFt+NeQa2cabd9Y70fiXt63TlFi6nAaB/s/nv
yTtHl4LLOWccq5Y82cbFe6PGeovOs2cq6sCWBNeYPJf4CxR60QugOYcrplW4iH6z/IkWX4aaq0cu
9UpXu+pJZa3UTjaApyFQtFkYFaoyaxeCLYCpsJ4HHOEYOD2YXBXMyx4pBW6SC6hTfWBYz/9/FFcy
rteqJ/CdmR2pTj8xHHgKF4gDFANO0cFmegxfWS/jJZbsGzg0oZSwRYEqGY8vKIt1fNxHQm2+8AZr
sMMllvo1eWGZlB/VUv0oKbVIeE8Wbc/8zWv7BdQZ+IQVvnbcqFMDbCBF0xwayKvllmAY0fRH1Hnh
t/QRLLtTuB82Ks3/Dwxf5S+8qT+X08R8+W05WUUURn5GcRkpTkfUY7oQE2oiLNVJm2GJ9RIVwZof
AZYtp2FI+cz3xUod+Ay72s7W0L8xhQxAmoeDTpAkDsivfuxENJWP9A/1C0sqOmkz7ZyYdmTNTDr1
Y/OV7/zmMjxxWNWMZ36tBgVVqDeyS2U7ha5wgcmzJ8fzyX8Dk4E6152ZJqJmC7yQn4gln7ovrGcK
bfzbhN11cK6GQ0OifoPdWHgSXLT34tF6GQM3s5a1teT47sRFsTXWJSJgQhlPykzBzdaC5GhLzFwQ
s26kASjJoR9oXyjVbs/qN8ZBT9r5hrHJG1Jb+XucyG3h6roUno0n85PsSnnJNCcavGTwKlpfaTpZ
KUY5AztjKbwJk7FPpdhGtGIJsqwsIngpU4hJOTGrRenJRjF91yIMR3J7LmfLzsB5ZpzfnMgd5Mbb
BMk2l3bHLM4y7K6z2xTS2MRCKdAlHQxUuS45E7gJPVDi50dzgH9oX5/15/rYvye4fMpvKj7f3wYp
qOFFfk3OwpNwKTYbCFRmCYNXO9TpXKLSmQIGx0MV2dIF97PheDtL3jh6Ue/eTmwRsfZKUh23Bf1h
6XJIYqvot44yEsUe145YHWFBtYjCLsJKWWGSSR3LUf//ODvP3cixZVk/EQF687eKLG+lkv1DyNJ7
z6e/H7Vx9+muFiScAwwGM21EcpFrZWZkRKRsLrCr9eVF8TpR8J7Ms27CILDrbAaW5REFACDQCSir
jumgfIH13GLoKXnxG7TO/Dy4dn1TAUe2c+ueOZqQRrMFZ7abzRzvnaUTnoNs1jEb8Ul873gn4mI4
Wmd6IORWqsKkV3wqFtj4+uR0T2PG3EzmT+hUFnCoGQFDv8NcpK/FIzC0cugA2ZYie36Yp509apPF
UsdIEjYmdGqyhIu5LVac70yHKk4ExP7T2HQ7fnFhPmBlzBhpA+MwjDiyo/mIY8hjfpCZj2Py/ywG
85mflG4Jj7+mFqwO4/tw43/4d+Ui29KrhORrYUkmTlZhwMVIzMn83C0cfKZ1vnnH7FXHKrLjNHNG
gHJUMHzwzJKL5xn+PZLTtg4wWI4NGPzl8Jfq4RsiBdRW1E+6gioALOkqiQOFzHTdTURgAsYYwEMy
bluglc1w74Kg0jz232S2KJZ64ks0scPgay0L8P/1yML5aAnmfPp8Q8NFcaxPulIlJpPB4zQpIGQJ
fi6+IHj8U+xM92tA31MgHcFNuDrjYk3LzDgST+mOdcrXyjG8wAvVX7ob9U787NNj+eh+QNPz7/pT
yLnB7lTncbt0SQAajBTnfr/FH7LfZUu4INDAF7mMB2vzKRvs9Dl+Bg+igQ5e2NFOinfhOreOau80
HAgw50lVGD3/GTZzHFyhcda1zXfjvXJsFtqsY8rkc/HZn6JX5Za4zPvkKIbPzKaApaIx1+aNTNV9
lm4riKClIxX2lJ9/6j5t0plyOx45AMEX6PBl47y650Z9eZYSeZ+RdCP7j3obCiwn94AjCwEKC/2g
e3JPUH6QCYTjNNPTu6tf2xX0a+FGP5EyGpRJcHaerYcaSvVk9UL417kI9rPjFAtoCsBRTN8H1gp/
BwZSvvCztd1wL9LK/RxAd4WF+JzQGTgGL/UuuyF5TT7DHdHATJ0gmEfmtLI8mnDbfLrRRhkWQB6P
nMTT8VuuVNAGektvOQQQeZY/BZZdJwsNvlo8V7ALJhUDYdmReySbkOGD1ZmEotPstD3AOSYf5hgs
iin5hSRJAwMELamhlNFfdggOuCTyuwODXbFw9GdusMcEkm6Leh83jnxHWgJzroUDnNMTJ99jzSZ2
CKciSAjH78fwJHekDjP1Ttu1OqqOmQuNiwxpz3uv+HLotgCS0RhDGFCtMgQUl4Ck4TNZZWeVwwje
Me8ESB0sGRYlufvrlMU75YoWQz+l0QDY7Uz4jJ7KkUPfTl+qmEG9c07oFkTFxezD2BQcPWdQ+P/k
K0K0AT+AmxJ5S8ufa4nTPHq76rF5qyb/XsYGu8dhwbyLeAfER9o8wBQqV0U3K+lIvPuMiL4blzKP
Q6jA8UiYmYGdRYuaISVM2+PjpZPKZGHm2+F5hNt/7qAZyRkMQMzhQ11pcAWAv40ZahX+Ix7tJlym
wcJQ1iKSrNxJ5C0gFZCzzq9rS1+AqOQwfLB1bf47iA7BRnkYyBe3CrYUZxY4N/b+o8BY4ncaG1rt
DC8V9D6wqYTRBxrsFQOW90qS7EqiaYXgDCzMGZhhnC6FhiHHM6OdYUBZvPDK4QDlD9YdsZLhTLG6
QBZkgSegjUls95a1DXxHA9WDt8F+Fxw/mLQzEHwG3mN8OxIKBqemt1Q54Fqyt+zjDZbCA0nLARty
+ujJtGh05+ju0nVpHkHEW9zUIP9c2teRXmBmexnLNRefpvB9sZ57MBVyqrdWXCuf1CTRUzrOhKXm
kDKTGofmrEVGg1/iUaYWvEACsZ5DkgGP4MVrm8osHmOg4aBNVBdelUyOynw8/ON13sOsiXYGoDy5
xDN2ls/12URUY01VFcAcTBQrcSwYihihwkqR9hzPwUlmGhUo4V59jWjM0Zvt5v5HH25zbPC36bn+
gLOu3dL2leol/UCOm2wyq4xm5V0g2OS3uC6zZ14lBumWjCqniV8/gqTs6mIv74V3pmrx58cn/mLF
+uUTbZxR7T5J1mADBTe4Y2IDO9puv6M6YUYjPzs6ZvjGkQa/asISqDVlwlHnRORyGOOwhaApnbvb
7l36qM+kB5zLr/wmPFDGBPHP8KqcsoeekPoqvpoP7dICJIRBvMe6kPNOm1PJxUjZM5uMnNSWn1oy
rxzvxx4uBXqBWfNO+q+8YPxKwlMiLWgIDfaUGLVzVswfZyV2xViQUjSAltI5Ht5G2GxAfuYnQjDl
Wdmzg/B0pL2rXkxq/JlxH+Sz7tLf860FLgnHzDu197jF0akEkKTigLvEXJU7cCCvmmdIfmpSYXFr
ArutC0IEHzMffA7+wFrOTYyvp4nNQEEkq8Dzny5pLKVMbFP/VRuQF6Owy7eYd/dOIGLh/Q9BnsfU
OfyFZRzuAsNOPsd3IiL5S/RG/pa8DfBMNsKFCthnDEe88c/xnuEeGLIuhc7OqjVJWomkB88dftOa
q3y/mHnswnIuFV/v4JTrM+p78TYHduC1OCxLOM5lSvAYciJrCcqVP8tbWnBcl9XvD4B5Lm4Sj9Id
Dz1kNkoxGkwz/u2pawH+FxjckQWnAwjbl7lXww5Qy6O6yn/RXpInfJNGIELWVXoyJvyzK9qZZNVD
mUnGeHLvBE7ER9DL6p7cK7iJXkyoM3xYxG8OhrfyUXiPXgfI1cEWxw/H4Ks1bEYf3WmXbJhRW7DY
AyZqlDmPwjY46lt8ZlbiA+2CNeI0frl+ap+CqaiKKfFnJCL8WkWeR77LkAzEekwvIufDlYSW6htS
YxFTCPzqaLm/u/pMa+kaMxxvPvJVUnvQ1sUHkF/0J3IrQYnDk5yBSksuJ2BDuSCOYQff0/jD+j3i
J7wRvSRlBg3fIBkHIiPpAKRHzYg9+A2gk/VKxDesBYf1cFdNB/pMUpeNMAtfE2nb8KL4ausZHW6F
4aCEfRgt0rKhrcFzECIZQbdRpZn1TE2euZvxQAiyeJEIJ19D5j9hnuSMB+kgrhFaLsyTuQPBaT85
pxSi61eVkgDe7bt8UX3ABrFuGo5dIiyqA8SwM3GtKg59h+Ex/eSXkTpCZ1wHayKmf1O/WJvqlJ7L
O4XzwJ1Pp5e7ZQ8bL4yBYPrgs+Iw5l6DJ/Qur6A/HeF0b7PAgb5Z4v9bwsmWGE+GzI8t5M0xTc1u
Gd18zHBdCdYT9MDynaUDMR5aIg8FmdW9IKR5NncmY8rdc7puGAvsrc1b6dk6W0u+/uwYny0w6Anu
yuENvbjEf3IYkwJ78qKvGZ9yHj+YsU5040+LssMY7PJZ+6jn4ba5dW+qh0GEUYXEy9/DszW0X3ij
0nfJtMqcAkh7E2Hw2sFHM4es181+PMU4xgvMoqSiYrb6xXKkpXdx2nsmmGA2bKx9aL+/VB6oL77b
g6iENZxdUeBf90O7Xo2arqD08HfCeGgSOxn5GmzNt0kIwHEJ+FQcBkAsmTkfN8Eabl8HHWFWktLT
lpRIxuboXg3JITnxOWTfR2NKBXPIQt68IXUEf7nvfbsSSAVsFfe0zu59p03mrTr9o+uzIF9WDGh+
aKkFbqBBlVCEvAl+8uABl7bHP+w+ugshSkYq1Umd3J3EN0K1/1pYHNlk5TPlIflIt+Cjwrl65ETU
b8t7inHAT+ws4nMtb3GCBSUmQ//oOeg4CCn7q1n01JOR9pCQCD3zMrLpXvGJDCAxDFkiNX5pZBC6
uYYrzitEBOWikr9jXc6Jr8yGB+2OqIdRAT+wjZY9htvtjOM6BunD8fVsIlu6QMPwfzlBjQlL+rsd
O7lV/vflXVPYTUMwRzni5Sm3X8Xqojhwtvkn0BzrEgL2qzflrlxDkbvx98EL/Tj4WtsET+IP8jEi
mg9xc55J6/ZCSs/hA3ppvRrcaWVr6jx9AhvxjxwUl3QlnRlOGs+HI+bSt82bekt70H0rTiQ1sso4
U/GtekN9gW5Zc3TeNZDTLuZopng5mQ/pl++xSbSF5odtMQbePxel2rdrgUUsInjty+CPtfoDd+uK
LutliMInTuGBTBKDCM8u4GwSX9sZID2F3wTpHquXSl5SwoGUeMqGGoVs1iND/VAeTFJwhtHiMnwZ
nry9djCcKOTIJHE3YXDHlGAkR85grgsMPGwBFa41z4e7PNlE70k+y076Inxusgnczh7Cvf2bgYAk
TaX1P6/8fx5TumIUjLLWpkUtINi+Hd+8dOndQ2FqNkq8KMF1efngSxNvlaJq0VPcVI7Oxt0Nn3wY
5SVhLOonSkQK3NBYUTmKn1Uwh3WU+o71yIbM30O0pT1In9DO2JFtNK8fqPjid0zvsuWEKhvz8JM5
q6/KlgqYKvRxwJ9qY0x/mxlON2y8VX/T5Pv6Uwd0izfJZeQY+XItdSXeiN0KTj06schhOjItSXtC
wr2q7+HugIWNgkNSrny2L+ouePOwP5E5liO7/WAE2UhWQ9O7k3ekg+yrR4uga7sPjCyhkATEO6u/
TBJRp77tP+uNUBK3Y3QisnGVo2iSb41VyOmsoPLNZixcPiyQX2Thmv4Ray7Og4O+abf+IptiJjVu
tsd/v5ilr+nDePDvg/W49NVF+knrH+CsP1eLPp+btxGWK75DpyYpnO7VYlDiBHE6YfeL24387RH/
xyNcMejTwTCKvG3HU/kGH917SN+kW3HDNC7HX6hrd0EFTmJRPelH49yAwv2GF2nffLN4D0kaNreE
N1G/WsM6N4SsyjEZyOlGP2bRSvEdMIEcx4nA0ZIFNOjwCb1sMTpkf4BFORRKjk+iPFMUx008rrs3
clxrfyKN8V+5W6ijkO8CwAGOJG/ZMe7kA0W4HM2nCH6EBzELNEitDjVgWC+8xqmsRQRBi0lx4enn
o8f4ZoF1vGIwbEEEpWKb8vfRw/eRGH5KHjtaM/WcfLp748gnsWMY06Fmjpv1KH/qG1qL4Ul76984
iNfpyXgUP5kOAzkVZeqL/0QeKN53L6ShtCuLA2X+QVkxunAyyjPOCkkXNS2Ii3vUjwlA8UIb19HF
B3OgMipn9SdJjjTMcOiV2TGe3T7D3xzvoG6Pe+Ie6dIvrQ7rmxP3r8e+4mB4cdgmSk6XPzoUL9Ia
/l3B4fkcn8wJSmNq0Wd+gX4BVCZ/xgzZ0CfLTLJj7Ta7p1PGgQT41cszQlDYzvXxCKJDLi5x++OM
QX7ii7GCKZ+Cuz5MwV1da66NzI9cAw3KeEOjCsq7d8Elu3yhMG/Ki0CvApyOvPhcvua3CVXwdlzV
bTf3qDuf4A9SFNGfzBRqeOj0MzBSmBAoN5kdix0pPA1qUO7SmCW40Kt2MdpBbgMyw5n0wLU6J7Yg
bMzw20R8S2uq9OBA//w9fTHF/z5zTHVywxFlzWKA1teG/iOU6cmYFrkriyepZxwN/CB17anMXufQ
wyZGAHDfGE/lbyrdr0Tzn8tqWL1CZjSmXujfn3EZGpagxb14ok7py/M+PqGFBrWot92JKds0ghZR
vVZGFPh3fbP++aFxuf3npOWpyYEnBZImmuJVH9ZIM6FtjEE8xYBAAIghhYZOY+dBTnct8rztZMRq
gHm6J63XbFldCJItP5OaVzUKAf1OjrBmcdSNOjxL+d7Ut8pO/xg6pElzz19LK6ZjDQHC6EHZdsU2
B4aDus5kQUl59fJlc6P7+9Z4zWhkeuJLmZ+z8oZ/awL1tn8yn1UDzLnGfvUSQgUAnS4pFTE4XdIE
ArK4RGAH1eRksgKj9qqb/C197Jh7GN6W6c6gTRQcpl1o50A6wUroN2G/ahBQaQ/okSQoGsaqtl6T
g9bMQ2UHBCQyHGIMFojax3brJssgBVW6K17geBj88XIVZVuFjpC1cv3bVrC9YYWNFszvjKZdgYi3
uujJmy4e3fFZH+fIS4d+bUE7722pvDDO0PUeXRFQNL0d5H11IwJ6ddV9Sb0Bzfkg0CVrQCJAPIQS
pCRhAIwJMxGvWvpxPmeQF6srRUqppxlw4bW2MZIjyBtyCuz5PkJaiMwiaaaGyToI4CzL96706Un3
hp4swDmVppuoFaG7oPkNPfSgJIydHyLMH2aauYDW46IATfbRhxQeLWOD++7wYVUPpCfjqn/V2drm
Qnko+lXXXSJSdj16K/hJjGUB8oRKIER3Un4MbiwQSRH3CFKjVJ0wfcN/SekIsqA0K/DNbUJmfFOU
VLXieD31KF6t1Wd0X5R48FovwD18VVgmiZuI4DRBOC0Wx0rlKDJcZw8XC20hMiIHeMcpA+zcOMMa
SoxgRxhr7jkNYyrpwCPxzfcK3V82b2PQlKe/VAJhUuinr9Wd6GBI3czAAOkHNHfZnUuT7ynaiY99
Z3fNnNRHASqA4YQWr4KLAot96tXrFyqw/paLBkzuOWefiT9vADDwecodoD9Yj7WwsISFl9gIaQJ/
4R3zDYfa+JHjMPoAVuUG6x7ppGLzwntpM0EJpWORQONNDyXxxrWcoHmJxKc6ferUfJ7ggqY2Gc3l
nQ7UZ5hw1fmwCfTzAu8hsBW9MeZBk9vExOyeb4M2apENduBtFJqS0IETw0mEdYJSxz8M/SJOlkN2
SUAg20KZCWpNG/GlQFlcQcMRc3+BOfwE1OfRpsiDpaCPByrEMWbNu62F2qjFzZE/Uo0ngxYjPKhF
YB6ls6kCiNPkzPeueoNkKlM+hPrFB9Nn+jn9R32jMD2FRFNNX7RDltzk+W0WOgzMs5zaPRESBOHU
C6cy0GGY7Ux3PxjoQ04ayllbZ0N0WrrWogeT3CZadRSqBZmqdDbE5bAA8q5vYMqo8J0g9bt0bsGp
zJ4yuViVKlC8tsUZStIWirLpfMcQe4x3xUawO76JxL8JZNvv71RVn4m+C1XHmCdCa7c5soOJNxGu
jfC2l8454EUn8A68lyCZqpQU0mzGFtXqG5Qw7r4jEBvPCgibjoxefWyqY0XiEKpI5HiT9+V6r29E
4aG4T91jN7m1eP3GKJZolsz44O8SDCMYNhvdhuMGYgtaAW/xbqyj4NhsAEHr/iHvHlR4CVTzjN41
1zlKossYQ3owobdgooCHlD8P5GV5cvH0XUrufitvBP0VyCGDqlj0l2QTB0umreLlIVOStN7BZUYL
nzymwuHFJQbeqLfZ27iIDogz2ChU4Ia5b3RMlRx9SZsOUiX1nLbw6coLb7m3NG711h5URCGbFnp6
u4GcYKCrEFEzk4lAefDDHbWPgbWn6DAbaZvJ72hy/fYuNuAeUt3hJ6a+18jHyjfRvIsZ9ubuQo4g
3waQM3dhfZLARbx6aYbPWoiAN12KKN4Ecd/AC8oZX+G6RzXFZ9J89eQea5yTVdwn+RM7TS/ldZVk
s0h7k4+x8typJ+lB784++v5HignjQJusyHd4riUmM7eYONLuaQXR4ILPY0w8oeVUUujbklOri58j
F/0rVORVRqNPkGajtEGNgXF8He2N4pYpZkJ1i+rJXZWfOgL7vZw9dX6H/dshAsHAT8s/YQEnPGEO
VqWPAfyrIS4w/zt45VMjnh6s4hXsujzTvfF5neHSM5c5k3XVe5U+Yrr1xz0bsPFtWMwEkUtmuLOE
JxxpVW88xoyVsc194/aCbduqPXfynZitcYLHcY+xk5pqI5Qy0rs4XAr+NvygXe91iJRwUhNeAS4K
iAPjXVzkGyFij/ROAU0oV5ZBsAxL8hPtpVPuLJrnQ77x6t4eXmVtTcPB1Zc1TSLrolFC4BODPHMm
qmulc5pkh5GQtw+Vs+O5r4K59RjCtsZ2oJEc6BXLarC9DlXiycdWzthq5rIJV6V1I01eLaBgygOA
fxsue3hbDZD0hyBtXY+GwIDwxjs2487oeLZVpe/JGsrxsQ23KgA91cg0tPoYQEZEHKfTpxrXCB6Q
wcTlc2eeSXJGQKrR9ppTLm81OLbRonXffk68pKn6+ift+yPvmtL8P7JNQ46rKg4Lsk3kZtqsz/fj
W7w23mTvMRReOKs0JwuJ3hA8wHVCSlfn5zvQ/y0kyPwwPobBKqoyIOjfdxCqTORQMu7AvRfvJsVu
vVDv3eXYbDT6mGzj4GVwT1kCweRUY9dKP57vIsJXIGVCMYj9ZWDEmL/Xl/nbJx9MNB9Du8EzHIlz
Xy/LnUxThy6AcaRRkGOjYOM4AwXsgwiFj3mCCIloTrOEkVQEdwtJ21jOZDIXEVcUAcVfOlnN9Xe9
cjbGZ6RUOjAmSEA+V1/F7r78jRDyH6uQ65cy+W8y70jESUS+YliUgpAPcQCy50Yr1To0MGIcD4YF
ZJRxVeTz/mRcfJzfUD42i5IshNAOG4FiOn4nDwD5AUpw0437QeoTfw6w6SBPr4cOi+Loth4VG9eL
tlw3AwcQ6ofkwwf80Z3sBWSMREk2t9mhVz589Z4BuVV8nGDTMxORRHHJeE9wD6ldGo8uVnbxJ9Fe
3jQO4UTYRyNkWQwGa/a6u4FL0G6b9hw0dpmh1WSgR+jEwRp6Ng5ikvUwNsPCEB3/1ep2Kh6EyF3p
E2ITliJANxYVIKMXHAjCyA/Dm/FTVuYKja1Z2SxQa8IBrpmWdqItEYLU+p9eg8fSQhOcwnh3H02k
Vf2WvnHUPwaSTcsDKwPrRVVuTHPp51gcgCfvzHCnTtlpuR9gK5+l/JNAWleLuFqMHgzPByDhnEqB
FyEsGmYaYjaJdMjRG2YPSv0y6D9jKGU7XMb427TS+rm8g3aFzzJ1L1w8P3kHM6fpK2+FnQFb3JVX
VUfz2F1BQIn8X9zy5H8p4Sb+M8iNcP5nAM01ZKU2nRYXYzCeinRL1z6FaC3swfF1zA40R4t2LYJF
YLb80GQ3cvloUHkjhI8XJrhE6gAi6IRXpvGdFHr41iqhsG/ff97z0nd7HrItn7aoMjlCu8JMAlVO
UAC2w6lPjgOKkWwp4K5ZPHjeOhrpVcHXQqwJ/6CAWfY6NkgN81+aH1++slebTJdgW+kahkkI9640
G9OUaq8us+HUQWTI8pNRnnU8LgKXYS/xcww2Jd1I5qyg/aKsk2btxc9maWM6ZxSffv9ameFM0yHT
+HspXo9y8cv9fWG5P93fVUUctW0FsFQMp5quXYvd1ylgQqBhnQTvwZ00muATv3090r9NWbTrTHyZ
TA5F5T/81j/CQRIqQ9QnLEo7HDDEEcdlYzmm4QQq+ifbzS8qWqJ13ezojuTwoH/+Lr6M3/55Zgxr
FYPvYvIW+jsWKP2gFcaYDicflSsFlCkfRUgk2iKAXtnKOKnMW2+n9XTAm43gwodHkbuXsFSjdzG0
6qzA3ACPNHEftfOgvVWGSxfcoKOtY3S3MK5vG8KcJIE9r1pv0YULOdljVOpXvHTMo6L8l+j2HZoz
SZX+/xNdawAHpZK7lNLnZJaLUdgP/SXyPvRmbxpojBfwDwud9MwuEVn3nGY/r+c/zUUTSRKadryO
RNVUrKtPKImKptKMOj5C6KmsfK4xTTM6y+Fz6FJAtoceO62fr/gPjPN1RWZ40U7EyV2/2titMESe
XhVcUTzr6nnsd6NI4HDwUy5/Q17//VjJGUQRxqTOxTjq5L+/FqnOO8xWovgo63hmfIzDrScuq/Ak
93ucldXArkGGCdNST7EtcED/egffPO5fd3B9hgihrAsVd5Di0CC5N5bYrEzCYoEo34zO3EVb7w1o
x2GhkcIhpqLFK+8DXFzl8JgVpl3S8/z5Ffy6LFdvfRQSJa1LXLzLKXdfVRjSlVh4qJt2fMPCvMXL
O0cZg9iUDh3KDgNk4edbkKeV/2sff70Z1HmypCG2/fr9P44RDSl2bVh+fKyEnQ5gmna0bS1K1m6p
ZOhx2mSVthvD2wrl0gtWBSO1/T3m3wXSgLJaNp2AxYBuY2FniwL86N9e3LfvTdZ19gV3iO3R31/O
IHiSWbksUWqsYX/K8n6IJudviyZJ8PTzYnyzCWUJtizj0YkzinV1rcxyM1H2vejo50czcjxMT/g0
cVzCSGzZKMjKfgtt0nePN+mbkWZJivKP8bcw5LmQi3p4FHIFo2ZqZf0GUDTwz34NrxKMUzCPNd4P
wdEw6WVDten7bCm6xjKYmMQ1na7Pn1fhn7TkK7/HokeH7DP5/P294qXQu34fKOHktc52dbUDiyCL
02f484W+e3Ymrfz3QlfL7YWZJAotmCEu6xmUA+8QyFs+e5FRBtXtz9f6p3i6eqir7R91bq6GnhYe
XWXhG281bcqJJBb+ktP9tnZXG1r21awean7s1EdpjqCAnKhiu/ClX5o6v11oStv+2LbSoAii37B2
4vCMPX3dnPzx6BYb8zfnpt8udNUTVPLWqonn4bHFkWukF8gkh1UZr5Lc/vkN/Xah6ff/eKJBCKzc
NdXwGOZncG3On8j9lK3XX932f7vQ9Fn+caGwxcYvE1m6CJUPcZbIR5wVi6e4Pf/vH0ljTgpFszh5
Al7tpLBVw7R28/DoR7tSuuHT9jTHLDa/jsH4p3NrqdTkhFcatypWiV+//8czxWWCApuhmcco3MgS
k58SLKCREsc1tiF4lEfQ0LoLIzzWbuYtIsxpPAu2KRWl5OdzgenAAscdnlLewcwWJAIN0YhK2zoC
w7buafpv+ROKDv/RFJeuuITuLXhwr6zqAuA6ua3rOwkKsKsbLz2zcGG2Gd1z1W89pBIVnCIp1jax
cOJPDu45iy4/r7Q2baw/w9i0AIphSMwH1HRVMa72t1dbuY6tJwtAr8NTJsV9la77PmYgwGve4Xah
pytKi0Vq3vm+PWyMMdxXHbKGIN1XLqV4jrWakmg0Ose15vkL32IqtVrP4zTde5Cw855Wl1zOg9Jc
BXDbPK9/iCTNzpRslUYGfr79GkdhjK9bOgZyrh1ktv9QB8su21dlvCj44c2o7Qwgf7ks1ll2CZF7
+0X9FAAMNBXEFAnCddG7R6lrMcAuZz+v0j+FyrRK+LbicqHgfMXUvb8/fdFV9KDK2vhYR8+mvNSy
lQGriu/SVZ162HPqhsH9L9e8Pnm5poLimEqF5ZWZ0fL3NbNhNCOpG8Jj4u8t9T2toKIZ2DxUODbD
AROABmRQRiieRYNBbLQLE38pVN6iRKugdr+w+K43/9XdXDOxPMPFTVjgbghuBjhSpF/8aD/SM4v1
Xygp/9T307UkvH5p1E6Eiuv2cJt6aaD1dXg0B2FjysJBwxcy9vOZmrzAYtmGUb6oUXaqSPPENF2+
Nf6wy2RlWyHEVNNkJ0pPDfalBF5QV84NgWnHhEj2uC9vQ/nZh/T/89u6Dsn/uWVL0RiCpEnmNdO3
CUvNTZKCoRLyWVHeIVHgDnFbSbdS7zn/62j5dTXmnsj4u0LKuM63Qi3Iy0HCS4EnMqwjCXiIYzGs
dY2e4s8Ppn5zQAAgKDoDVkTkW8pVsqGJpS+3ahceVW2whXIljcU6KDBD9Yf1kOm2ET1JOmyrgWmY
3lMB4FOWx1aC7MFIFKN/DlE6aNDFTFizaY8GqHsrqALLzpt7zaUqjqL0IKBetWBId9JLjn9BXz0n
NPy6soU7VUMyMrIlM5PiaBmokLo6c49vXFkmjxHCcKN4+fmJpSm6XB2Jfz3x1ZEoKFYfCHBejj00
qEkvH96QkjAiqEJghGYx0O6nyiJZ/3zd6yR6eqmyoVg6BtcGZNWrM6Yoermt5DY8pjmCiosIVyja
BtbNFBU6Dphs8fP1vjtfZAtLD65owMS4ul5adErdGHF41Ip1R6Oz30n69tdP9Z9S7euxLFVjT0yO
oV8B6I8IG+lMCVIzHosCfayog5CJHUK0AczfUrV5y6dB1YjJZNWcSrXFbvK3Uu27vSn/cQdXKZ8Z
dFJqVtxBK+M1hd+M9sA3R34ZhhvMd39e1esZ64zS4jX+cbWrZTU8dXADdXqN48mSmMITIQ9xuvSl
lJ4Cj5mexYWGvNRdWv2XI/rbSzNzQOcImgbhmdNW/mOpa73MMgHLNazJwPvFAdnkRQ7OkfRYpAy4
YqVbGTxbx+g/2wfa8y9P/t1RQQ0I/U1i3JrJXfx9fR+/ml7xA1z+RNyBsPzP6ebCl8gNf9N30l5A
ipWkS7MxcV1x7WSw5iPSqRYJCnlXj3NmoErLUPhQ1NsCUCPt6XZl+xElU9ow1oC5tmlrLUI3OuYq
/DFHcYW5JqMp43mLBuKHCYcOVraK3YxvnaZZanqBybKEMARvo8F/jko0CbhhJf17k27yCh/+8NWj
q8muv/Prfmm40gLb7w35bWk9uT2S4kbdtc09Rxn2yLMWt/4gxmSmwRtDUhy4PrsoS9aNOyw7vXLC
DAVPJ84ZAXpw0WIV4mPNkGvQgMSPl4oOjI4SbGTiV00SGcj6aQjwLDIfPBhBbSbMi1C1pbCBdLM2
jGgR4q7uVoJtFVBx5G1vUcsGT2QeKZBlo722srfh1ynv+Xfjvg3Nsa6mDLNLsbxujiWavm7AB8PT
7QJSbx9ZZKQSfAhERVbjlCgma8XA8ZD5uW6+Y4L1IMIOoMvref5HNiarUNMvmZ7vM2qzDtGUEfsr
X7npMEHKppktLKkZdwsVvXNqomVPYS0NuOemd9MvycKrJq2Iu798bd8cl/SPLMvSdVVlqtrVxy4p
nhCJBv35jvOxCj+9WFkWnrVuDGmvezjFFrEtOSbWr+TNiYrD1U1AHt546ULp8KSEGt0hQBKYpfV/
uLPJH1UDm1AN8JC/t4GVaZrLkJ3gqEn3eCbNTfzfdcV9xJUN37/RGQeY1a61Nktr0dI+701zpgd3
XjjYOR4BySmJbw13U2FN8MudfRPZVB2irCWBlf4rwy4KtRHUgTXjYLDAisHNSsIzX1PH58wIOjYN
EYCd8fOFlW+yRyzV4PsRaGTOiKuXpbtGKmmp6x91Joe7aG96D9X/MJPxXWwSGJJwo4uaIeRGRHfC
cnpMJHzpweyemwSxpXeUSPSNvHQ6tI0uLfIQhkCt4y9Iq3BIs6+hhaZfnipp9+bTNqjDdq9lnwNH
RtU85lmySdsHlear+os/0DfBRQWZpVhVcL8j//v7ZauD6ilaa/gTQMs5/5/tTo1nYF7xa0kw5VpX
mclfF7vKxaphTLs6my4Gd0Jy0bd5j6X1zM6HWSbgXVDds7ftktf6G5z4XRyn/lENJlgaUJy/sqY/
gksnqR1Zi+Afa3lnUJqifW03Zi7aQYZD9r4RmaAl4YYxLj3lxeg3GkY5P39F/wiJCK1/3cLV48e9
F7e1FAZT2pvjNETQqLIPZsG0Yos1ELIxNz7EXrHkLfjVwSiNg1zt+zK1zc5cVyh5K5hZbab9suO/
O4r+XJqrDZ8mJV7YtReART4mxiNpG+W9aNwLMKUFm3j2yzpc07G/1oFRa5O7I5/eV7X6x6sIRKmi
scVuUqudhqpU2CaA7n731vRbMtPWZxqfcf/zReVv6gCVq/33olcfutZoLfMIuehAHpGgrangi43h
xGRjmiKE3ei5gMLnjo0d/j/Ozms3ciRrt09EgN7cSkqvzJSvkm4IqQy993z6f4X6YFqiCBGnbxoz
VTPNyGBwxzafiaJLE9GewMQCUfM3OoxmG7vACJZVrj7nykuNYOAIDayGgNqPj7JaLORCs6/kw2on
R2WwNCtWXMc/l+p1JJ0C5SevhBSeepCMYvmViKxu+mXS/abZjlIY0OJJgAOJ1hfCWJTLFyK6dlOM
XLce5NnxLW3VlVLfRCh/esHj0Kcru71Ps7cOyHNZUE2PC9H2y2iC82HIBFqBebHoHojN+XA+YqOr
ZRTa/LMPhE5cjybkp3JwoLgxfBawK+2PYR1VTV0ZzWMYZcgkcGySeyXACIhZBIqV+aagwk5TiIcV
6gVIBn9/nmbiJn4+4iQjCII41QQSo5q5kWX66J/5grHXbJsbgkhg/aLDtZgYz53d9x6KTW0uXpBY
zIcNMaJQBgjY+Oc0fhzJvlG5Ho0UhMdNF7yYLSRPZPnGdKu7x7z40Wb7vqmgeJ4DCVVDbqruT4S/
WupIVzQEIxgIEhRO2/AW4siXSer7i9M0OvvUECoy65/XWalyPviW7J+z4Ad1fVCeyPU0GySX8iMZ
b+rsTxBfutkP1cLkQHn8D2/EpN303ldAPfbzw7Xc8Vqry338MjHA28reHx4pRVveSNos3Jpzt4nB
WPN/D5v80rjwWt+seZgMVUI+KvJNm5+LZJ+1V3kHdBaInXQEpGvxzRJDF/uecx09PgzFIIG0+USm
1j4BRXjXqB0BArPIyt4yC6Ag5QwStCPgtOIObRaGHHONLQ4g9yeB1DQdfXJRyKlpeWHcEyUguybJ
G6YVwtyAAM48d3CiVxqLpO6REPrgh+uFdqmr2ZrkMOyFjNE+EeUPVqEScBZ3F0W39CMl71cu/0zJ
xBeT7LmP9ON6J1EtcGJVc+qWmN8+gtNKjbO46a2thuPqElt+ru1iKDSZ2B40F79oBGVjmXcmtYU4
Ei3ZRDai2P2Hezzw0T6zfqLAxzHg135/7GduCkPRTJWjqMNRnk7YHS2vYs1JyKnAyNQ4QrfCIlm1
nripOARgHb9/3hc4ovjIFSaWzPSZKHzpu6hkyVnTg4piombpv11U88mkSBpMJDq69I1sXCXL1QPQ
48i5jo+BBwrrqHhLacTMjf5pIZPBURrKnp92Pkl5chLpFMmkQg2SIZCmJ8RApAhioNEa9HtTEsgC
OXsplgYQc00LQ+G6UhSYvhbNoM9hxy0jtVRkxxNJnWOiCgQRniZNZK+YnsrAFG1YiVZ2Q+Srlz7I
2Xdv8Ey6zHD33r/XD/dCVuRe1rk6IsbaXQvissOhuUHw2N25coH/+nsL+fvXP/tJfXjk5Cpy+6Tx
woiKRvifd2RPYHBhk9LvM3fLmysCyiQtYXNN29Z0RxbavZ831x81S2t9A6GC5K+4U7i+Qqzmym4D
SKaB2sUhD1rEJUA6Suh0Ll1oM2mRoyILTkakoao9dcHsWqgUdcjFy8PrvljLyq2j/qlMHDfMQ0wT
MNFhG5vyCoX4Mi4ubf13kDBKkx5tCKbf7/wXmigf3sfFTFG4VmZaVVzV8L3Rir3uve7OL3UEnA7A
M3xlXFkhrRt5jVd53d6RAPkQDj0svEgYGOaRNlIaG83t96uaC3usiskjLTMwae/Y4Q9nsAi8HF8t
wl6L9GAdXNnVE2efI1j3qJ72cJAPCiav8s+F54pXPzkajomYM4FItjS+sM9HI2rCWHPH1BPt39b6
BawoGfcqjbKDB3g1RW7zBS4epyLKRQpgGgtZqjnz8TlI1CvvqQ6tssllOI5eq+aF7J1V6GzaH085
4uGXRUdOoRRu0J7xi+pqgPbYw5PDdzLcB/mho/NfsGaULxzYQCqS13ifI9O5p7Ec55iSbULRoUMY
EvSN1+90MNQhItOnyt41LVa7SGVv6uLgm+vIO/iI+AY7qVhr4W1YHlwHceEXfrnk10CReyy1Nn31
lMJfOnvmkbtAU7aGexrw71bRobYec1PQW2hOVvoZCVi/vGycdRyuvn9ZX9sn7wGSvUIG2cYo7/O7
arTGM5VWkU4kK9BIa/1MbGTGnLfP3z/o6zv59KB3MY0Ph9HyjaxEpk86RfBTiguIdAlKBkSNhLHu
CiTP949b+F3aJOWUa9QdglAM+Nw1/RNeXmdep9ZPtKe/f9DXqPv5d03STb9px3Ac2UAVdc7xLCPe
6O789K/zZ3EAsLSFk2Ndtq4eOC5bCC6Mhukw7ivEubLmSHHe5dwq6UKpO1M1iB+HiaIMVIEZ/uRK
CWxlVG1Jl07ZCEMggGHVUloijQ4FQDV3In2qox+pAG2kq0Uw0kwmzeMZRdLYg9Sr2JMfnNpJGcYK
BAXmViOCB46yIksUE/raPUl4F3CxMxVYiOazR+fDUydpQx6MfZFFbDNZVOCBfI9WeXRknLymO/39
4Zl9o4ypkEhARvlLpzlsuookhf21kxPM1wLhH33vtg9iaql5u3hhjjL7y8gOgaXQaNOm0+9UDuPS
MDirJKNZ/Evx19wCWn9cbul97SNRgjOwoX0uUPSOuL0/fO2Ravmkv3x+PbmP7uBiANDYX1OFpwjN
YfSNtsiGiPz9ds5kfJ8fKzbgw2PlTM2dOhM/UL3WkISqj8wpavmPGAoS2hpnY0Fb6qwYkd+H75/9
XkF/vvVoBJDpvwMHRaPm87O9OvQCt3akUwL32fiF2rAub8ziaYQsJ2eogOnXVfRDCa/H8tYf7xlV
BiaS2Jd6+dOWXtLil5nnF5WM6w00fAMb5xTCCexGLoo4W/X+FrXOXL93deD0///JFG60jBTAO1sK
R2MSLdUuctM2HKUTESwC6rqji5+hZkTpGrxny0WBahyESiq0IrutvQF1MRKcxazua+ogbHHpBOrY
AZkw2T9vogL4IPMDvr2xX4MKZrBru/ejAzTg2sAkqTpzpzrZTarti/bALA85ou9f40wnmBXwcPgf
uuzgqvx5BX0UFJ3ilJCiQN7qdLQE9NsJMJBw0KVkpAGuj1TO8ssLAJiuKCtoJgAiI58B0HwZob1p
6Oh0Ep4Wlja7OXi+YyBjqjTgJm+paB3f0Iuc+J+VV0X9ZkFStRAFLKmwDIiMfYVDUHE5KMWxhiYv
kkyxEjnfm+jvfL8Y+2v+zT59WMxkn0AoG7jfFiQO3f2Q3I/VQ1Bgr3rtBBiT2w8VFlV269GwhFGl
1/c5uomVu4KmVzIe7Jkguqh6Jkjv5sgV9kZxi5/wZTMIIX5wEQpudL229xTzGlZqDO7Wls9DBQI/
F/KFuJJk9aqqH339T8Z0drCVOxUJOtRSIOrD7ghQZ7KqY2yol9whJ9eONipiPygU2U566lOkfrXs
2CTWmy29GoHPI5Dph1VKaGghgPbVY4vZodbDy0Ykz62Syzsn9ncDmP8ivJbS+wqZ2RjPmih9KEjS
DGbDA5QyLX/qzXWFvHdhIlmzi2oEgHBN8Q3kJHEVU96k+E1vnr5/GzOpPm8Dzodpwz0h8E7eRuKP
uYPXK+3oEMHrB9Kdgal056SX9PeYGTE78fH8lSt16VDO5T+aaE4bDmMqEB+fv5dRdaDEVOF7AknU
FWSCcSXr0Qp6zDVTQLoPDbiLzMuvWEqHMVXAkXXs6goW06ozXgtnIdO0xHcwjcRcOqgrWzqNemty
C1R+kbqpxXcCa4/F9PleS48J6iM7Vb213RvNOiaoWcJnHhFgQTt/lF5QNw5paQ/ysyOvTWi1oYJn
GsppjMkPvrXT3Duax7b8YMTXXfJj7H9LiGOyz6JQqEFPPhnVjzo5as6zXb0oEfAj9Or1nTzg763+
toUb0LgqvNfOORvRfRMcLFyL9d+k2rA7dO2VFlyTyxeF+bey98ZACnBt2FcJDK/xIHU79brQrsZk
T5JV9wv10uzp0Un0LJI8euZT83WF8WphKClpXrhFyqHl3TTMObmJNjj1GfLOQ8fNvVs4s3PJz8en
ir//cFmPeuIDL+bMujjtFTtFvwqxMCiBHtAsuk7gr2EYpTz6zU3X7ErpOrdPKnKg3gFCcqouXYFz
uRFdIsYaGhfPF+Cbarfq0Hc+9QnppQSV1XVy2H5HDaAB/UJGkaFjXCLES6uc3KUXIQ8ZlHZP6d71
S4m3yDGnR5henkURi0PvPxzXD3sTKGWuxpLinqpyXQLV5cipwe/A/dsiX8kdGKlXZnEUjStvX+qn
vnMW6sIvijbgjGQm+rZDEgcdUp6k/mUaGzKoDulkGZAaB/1K9n46vUo5e47Dn6KhQSVPZHHaAMk2
kB/piyU92UKIi2r58b+cFcdE6JHRBcd0Et+sobfNXnXcEw1FRpNh/jy6t+R2SvYSBs8iuJQ1stQU
3L4KMwSVFmAwwDOz1LyMEFj27ehyYBi0sCxRgExfk0gXDNtCdIeUenKEjTDSitpyT4r1mDZIqhFz
maGzM2DA+I6JbYaG+h2gXulpXGqzzh3Zj0+fFCpZ5Ku9E5uuqM4aU/+ttlsykwhszeJ8Ye5RpuxY
7yBCHfbQ5x+a1gyQNCXH2DT7VRS/E3/rNjsVsC452Pd7OtNLE+Obfx81id5Jr3oI+lfuabSPiHfb
GxL5CIMkbCoLjBx6rC9G7MChY2nM6UN5m3poUIW4b9WPifoWk6aNknT19/tlzQUr7MhNoPzIsIGh
/LwBTqEMbjWyAUfF3ObWXdNtqWdQ247cx8XdnrtTPz5sctplORqqxk9cUfe245OD1Di/VVT52VHO
oqVTPJNXwrBkXECPEObhNHkwzNJ2i55gg0dPRQ8ImkdxbYYnwn8A0srepfFKVe4apGesFUIXpbYA
y35vyE2+I5IWjfxFJtrI08LU9kY7ie3RPcn5yd1kDV0hin7IsvjQx0ThPUy8Hi2x5zz4IctP7trU
3yr5b+Huk+TZrjd0Vc3imbBMi8yXtqG9UdK1jQxZhaF4eC2/VMploS6FyJmv/9OqJ2fCLPCsM/Te
Fb0zufhFWlGUj56/V8GBVRdm/bPDlQUHYOXApn1/HOfKFCaMVAH0drmyzMkHOahe1UfgEE7yi+f/
pLaMlF2KGUjxI0JdwZA3lrrrCkStVuLY6LtOfpMNZFW2nr6xtaW6e+a6+rSayTfbWkFddEA4TrG9
oZVKxzfTNjA7hnal5Csw3LJ05h2hJph2KyNYaMHNoBIYsgCHtOHqKhATJy+i7OrOYATknkgjwg75
SPqzmCnI7qmIf6CVV3enZuOmzc5sbrmy+IqYZ47xiouM/0rc8H1aWgiJLDUFZsKmYmrQCGUEME1F
n1yivuWasdE33A/sAQgi+t88EORQuwhF/kJb5ML+9KxJOpWVQRfFLc8Cl4L+8Oier3LjidSFh16r
1U8yKIEyFbUrjGKwr94fga/0hrfvj+bsb9ahbML7oaH8Dtj7kLpohepn7kjwojYD6krPDjEKq3lb
3NwvOgjvv5gBO30LJEZNTcS1D0/qqkEu46Z0T6C1TEucrfKCcTKJCsAt4A258toLi213J/rMjt6s
XAWVNTwbv//FXzxopguZfIx2kULZGrmyOH+5e7azG7hbZboejW2SrZr8kI9r/kNyWz+A23bVvT8e
hmxFR4oBndHoV05HB9VDt6EGv23CQrnKsSJvqaHQAd7K9h0lZC1tbWM/drvAvgVZrD0M1vr73zED
ZhHDyn83dPIZS+AjQ7+kt8q9Q5xgNAKsvq/37ju+PsOvWtoyx2ndlZStcM/igiDQWQqCQlvGFZTk
KX5diNDEt0Th7xc3cwGzNtg7oiFNlSuC8YeX3VajUVuMEMQes7t0pjhZYBNjVYDeF4vIGRiJ2It/
nzdJrjQTzns08jxxqoAr4GzBL8eDglG6QhntNxivgSn1tWTPgHXQu00POHuxFFj63ZNDHjfdEEg+
66AbzeEmulJ01ubt/+uCLweS2e/3ww+fHGYt6v0gljnMUID/GWiQ6DA9XRxnvGOjprc+s3FL0CP5
fPVJmpMOjju0DMZPbSDj+oV4smZejcHG8NAKx8oL1Awzov4QtmjpINhlIYOGdL+yidJz4G0U9PLc
S12hobC3zXMXIMKCpxFaql3YYTuCkP/46/tDONdgJglUmJSJBVvvp+bDKdRLL9N8heBGnwVGOtG1
BavOtdK5r0Ctq016GXZHHIcXQsxMRvjpuZNT0NMUM6IkdU91fyA/y/BPocggVNA88DiJCz9zpn1P
3QlcxGGubUDN+vyx6VEN5tUL3VOD/KS5VuqVaq347OlZ0ItO+MXO1fePnPuBFg/ScMQinE/xaWFi
SI5fs7Gj/Up6DcyWW4O7EkjSIk5GFbs1PXhcGipWw4hffKmuLclwIqny3VNfrmL7TD6U1NdCYSGi
mM3a60YQ+laSvuOfnfs3ho2MFnDlvo7yER1ctBMpwcv6hGO4rl2rSrfXJW31/YYos+/AADfk8CKc
LwW4rzhhNgyKc4KqEWjPghVd4wmx5crga6Q3JWrb7585m0iRg2P0juQJOzT59qOhySPLlpyTPOy4
RtmVFu0rVEoV4ThOKs6tKqF1HwcPdnZUsoM83IfuD2bgtKZ8bV2HJ6k+k3R/v665BpWoDf63rsnF
lNeKPjrcTu8jOeekFicqFHpuzD7BeZa0gxPUjc2F+3CuB/LpsZP0zQKv1Mcl2zH0qwjWinJEa0Nc
gNHeJNOEzKxtLWMvtBjKK7VYESK95ua/pdciTOKzKnMQpoHSVTR0YfzRYZhdkydgtoF6N51N0H0U
RLUjMh0NUw57xAvb+lVl3UFqnhfegXj3Xz4a4D5MKpF0/zI87DRDcnuZEET5jg4unnM11n6nMmoQ
PVtJ/W+uCaazbfbLkOKNmI+MjXRh0ihaxHjOBgsHMiwW5iQEU5WusDSlwRoIT7n3CmcakgLtOZHj
8VUY+s3CDxfX0Jcf/uFpk8M3WnbXyRLRgsYTTZ4yu5WhjRGe0Oh3aPc7hZgmGld2/l+OvQ1cFFq4
AW5x2luPmqiQI6DO8A2KCzFJFdQxVHHUXYI6aDdAuNtkCH6FC3HgvS6Z/GSUeSB0GLxnUKzTn+xy
BaLN6mKJcYQGE+RPCEvTCDfVnYX5ZfuIx2nTPuYRguHGLRA3/g4sDQFCoeToVrm5lxKC1UFDY9YC
HU7r3N1lzkUZbhuokga6aF1yru17EknH2GP/PBrHBPfJ4GowtkiwS/JxjC8a5PTaGg3CVYisY/OX
5GThp2ozxxqNJw10KHo4TA0mE8dALwvP8gyHiDKizWdANPvdodGXDK+5IeBLTXvHNY+sehGv0uiZ
ijrFennPUSPr9bBTwK3DvSVBx1xKq1BsOiYJWmdQyvVrpx0vmSogm48c6DqUb2NUIpl1+YG1dGXP
/g4m7WQl9M5guH++siWtd4bQqZ2TTZ3TIu0f5fmaa7RznbWjJRvPyrilkKpB3VYqx2NmPBGu5Dhe
m3ayCtL6P9xfTIX+XdAkeOpYbZRBWr3HbL4cW9kM3aNWrEAhS01wGSMWv6ReM7sHtoz+GbITtLMm
73LU6jCNxCPld40cjpymHuV6KSDMdDtU2Rb1LTEZZaJJdlQZ2sBwPBPheC3QTAITQ15OSdJ592LY
5QpNERepi/FiEFbMXgAK8eH7sDQTAz8tYlKfqGVBwhTwWzV45BXJM3AgpVnr4Hth2y0m63NXMGMA
5vI0u2l/2pMeS52mheVZoSOgFYQh8NMmH/YY/YTcIWbdZnRECvzCd+6+/51zhZiKl4sgPsPlcN5T
8g8pd5YqJSpBvvNelKZ/I0O+UuiB2ldWDpTvEtmYy7QtN+B4xTJigrIMx3VhETMZIzJUFCucrveR
yOevq1cryw49FkFR5KP6PNrS2q3Q1BVG5PFL1oPW+COGw05SXlh8gRm1v4Vz3/KLmDvkTOQsiIGy
jffV5PQ5ijbILpMS4NN3jB0sMLZeH+4ANgOiZ8SqD5hPqid0sQRJGXw0UfSRZk+A4ufCrnxdCkwD
6MZcUEJOZ9recmIlroM05XsbV/QfY/ex725C/1oGrJJdkyN3yUukX0vJvh/3vXGihcEN8v0i3pOf
z3fV50WIAvrD+ZDswSxjtSDwuTd0iqEtIO2DErdePOX1LixXrvfLRzsiHn4hyMiItmUjfHtPozYL
Dy3mA/aKIXUVvSnDrnV/RNpTQA9Rdx4pP6zm2pTesnKvjtdVtzbCEwleFzw4HnSi9LL0o4ssw5KT
6rRaaIrPtLcA4rCpdHg1hg5T1YacyjLJSo9CPBQd7ca66h1BJmH5OWZQDXySA1HUTdb05ztEuYuF
Uz9zN35eweROSUcldEeZ/Hes9rK7sjEYwX0PdY1X7sroxXyJsP0+C7+J++zRDK9oBuGW91Z1F86r
Cb39VuuumhvMQbTHCCHUd9c45QaMLWL8z+qd7i4UkTMJOyxgwcIidUH/d8qCsTIchyTfck5dT5V6
HRt3mvvq5Lja3lLT6f4TWVsTPPbZCSgoMn7wN6lk5b5eWMi7jNTnQ/l5IZPo7OZ+bduB6ZxC+zyy
LbQEwR4M4E8xuXEOopWG9awO1wUhTgwr7vPhxekeKadARpsGm/mcjEuRVESG6aIQtFOQpMI6UpnK
S9alNRSuyb1lgnYI8FtKdhiCuPq6wAu67H9nj4Tz3ruNetwr6oUm/UyTlPnoh6dP8gGtwPAmMwgW
SX6SmfDk+BF7Byddt9q1G+90/V62fuqUDbISUEjaF0F7h35TtxmMUx9iIS9gALV2LvgT/2AlPyIX
SBH5IX6VJqCXU1ieWvTsmw3UfUaA27qOcSe9HxY/zK9XL79EaGEIwjKtq2kEThvPz0MiTlS9chuZ
4BlRL9jB7XF7OHSPAUJdBnINKzX76b4hBijhIFBX+MYuQVVnLkeW4qAwBkqAEce0KwqL0Ml0myxA
Bx+RntXsgCxk4u+4mq0BuXtE39eD/heAktJctf1SgJDVmSMF6UioAKt0ivRJ8K1Vo83tTLJPPW2U
/kXxXhncJcU6AVLFMkYTEXzFw2r9tsVHMMfLZOCFEYwBPhop5CsMYEfMqqp4pXS3qmfBxzt63jMU
RHzaSkxfY+tOfmqaX7TThfWhc/7ZV9va3pfgiTrQKrdR+LPrzppyEw8H2brCTrSUybmKfRIf7B7T
WhzD+gTvG4Pr4Vg2wPPi68q6gR4B1/+ic2/icociNxeYZL31TM/M2wjBI76/0OYVbkHHusXaRYkV
uDPTRD7eOKEj9IBgl0j22uNYSJepL9gCTrGn9ukkLFH4GTep92B6Jx/W4wXXDYMYNxfsgaeo38A3
v1LjO840xRG3UhBtQLpAK0CL1fMfbO8+8fCI0zZVvI2UDVAmK9vF5obeB3da1+9r/bnyblRpT+07
eL+H4af4w+To2NjSGDeVe5e07PqGKEPW7ei7pl4TClNsDEGkUrtwP4uCIAqvMv8vLX7qeXr6Y4at
GEjkte48FfKBOwaLSNr6XbXjFCU1FpFo+uM1sQEXxHDCyNfk8UxgImxRsm3ibAdnK8VPnvRQjXeY
LUS3cKId73fePWjxm+/5F9A+nAzFdKhwj4xw9VZkKDTx+ZMBQ1VDxi4RoKnzh39gz4qADxcwldZQ
HDGfQuyf+G31F4F87XdbmB2WMDLbYBbUNjvNwnfjLnAg69+RIDFulLR9raDjEawA05r9wVI3jChA
7dTd1orIJQ9RvQ+qq9FbC9hmB2fjJs3uU+OGFXOtim+nuKTzyf83VM5u9IjUInvCO0T1xc3oIAp1
3lD/0UcH/s2GLYg1rY9CXbXmYaiClHuQOpbZXrJf7F2rbri0sV6j4KXJaEtPtLJ88yiYF9XOlR4V
CbusmFH7bZmFGztRNzmHld0lgQqsQzv+YDAOKA0ZiIoXbpzy4Lb3dzBQNNRpg5cKKx9VPfNbcsTj
uyOkB2QTvs+7Zu9a4N0O5QAYO9OZfPrO0GVD3ZKH0iCAUVzp+2A4yt5eSbZ+uvWDtRyvW6ZgV4l0
hb3LIUzeFlkesznSv4uAb/Q5+WsGqYnGVLdPfJd8/yCFnfiWD6KRtnK4yfFxTDetcwlyM4jO4DRa
aSEEzkbgjyuY1EWB59RKMLAC7H7ER2ptLXcXwL/Ecj7Y+eEuqbYcLQ3HHESIyqUq+2thgtg3vl+C
jq8CX5vcqmlSKGZJp0x0Ru3m2s0uPedaI9+yV12zgkAk1yuOXKgfTOWSoVxQLtzrMxwRym1VRi3O
hnb6BbtRmpliDpVhnwyLr/ZqbAD57hVnWwRPubYL0VfTrr3orlcQFlzI/RefPdn8pi7EAJjNb/Nb
bvs6P4sxq7/9JwCz81CzOIHEcaCFC+d/bueZkaCKZdOV5ad/Pnpt3qWZ07Pzhb5mTMqIl0lJW204
+Sq0x/LAXBTSFl86QYEPF/jM9yuYzaigl8LcErkI6JnPK9DUtmwKtbZPGuBqfjurCNWbALxityqV
u1J7pF0PSI6oTrWQ92dduo1INbMnUJ39eMk/o+wV22pMIm0d2/WDRHYqY2L1s1B+mdVFVZ30CENh
L0QhK7oslD2w/Dw8Ofaf73/K/IsEKcz5Adz+pdNZ2349YLBhn7B0H7xbV9sb3Zrbju8Y8+zKeeSy
ibobQqDTLoBXZoYeALpknNTfjR/wUfm8jZJv1DHgEeuU4ZNhb5x6UyCCmV2o3YXcbxJvy6kWrln1
Q9xsR/hHf7Nqbw13AyDVFMNv5OdXbr1wtN818qbJ+sdVTY62VqS5n3uOdSpt5DirTRKcy+roOgf8
m8p6b2sbKbEvM1vArf0exbDmygFvLzlbJjWCjSuq8WgtZ3ikW9wr11W8kfNbC8txxRATDN3aoL5F
87UJT4CFYvmZnIWAETHWrLd2ehu0OK2NN55yNzpPcXuWtBMGjo28ZhZbj2ecwEBeDSmy3PiCGydk
bITl8/cHQ/3aYuDlqDR+hMCGBtH488sZa4X4Xlb2KYuwoqfpBDXEf+vgvUVBcJn5+A1zOk3tVIWr
wbgk2hFjifX6ocAIDJTLuOEONLpdi/+8nf/wjJem/SOrj9+vc/YislmfkA2jZT+dnA2GZ8VNX9pi
WldpeDchrYA0jX8bYO6k0H7QxrNpA6/71Yx/CpnvVYUcvF5YxVxl8nEVk4hQDf7oAuohFsMlavQj
U5oivymk32l0VuBAIRwatQjK/oiVrWYfFLu9SMKtWp2KgQR7qd4URe6XI/xhTyZ3k2QHGkrxhX2S
0fRx9F9yjBDyNu5uzPfclLKYAXYc75z4FEV3Ub10dsQn8uX5ggiMlD5aRu/tjQ+docGJSy0yVQsD
kAMpNAMKelOVc+1hpnODKCUakVRkpXGgYMvMlcDWcFz4oG0N46CreKlcUkVhOF0QUwaQSvDFIcZN
ugJwHd0gzjXrFHmCekBcqeQXqhErPiOawzSZFLOgkEk3gLWYj8S2mCgIcA1ercGa1hPIalK8MFzo
V5hLKxOX3Yetsns/HUklLGqLfYRUgRS+0nWiYKRvTQtTD59LaafVWP0gdFYchvK3Vj00uODFaXFZ
gEYYuqMcHuTySs7OtnkHBzqpzy78kz7da81NhEh51+0r+0kOGBqva64epMSlC1JgWHk6MNOOuv2g
qA++dVvb+KFt9Pamb660gP3Aavx3+KofS3PbyHxWSnBVFU9u89d1fvh4Pvrdg9s8Vbj2Osnrwje1
tDUiQn3YGgOHLznoOEVsiGyfBhYm7yikmFmBpYPSDymB8S+iGr6x9FrmymtULzEiQEobeOPkEpDc
phlQt+DZef7DkZ9Mee8OO8t801t0XDTtIlcfa/9QEvhlLm7VjS7zYjuEG6s5dMlTXBAOK/SCc+ky
6dPLlHoXA8O0vOkAzsj3ab5X6ruEKjt1qHZcKDCH1D5F6lOJ0ZX7o6C/5yEIZJebMX7LcTIj/btw
lTfV/u11T7JL4o8r28lHU0XDbiw2/lbV3VhRJis/DGsl5DUl+ykJ75viXLgbOhWscwm//H4HfPms
kGq0VQfbFNxMPr8hu0/8Lgk63o1OvfqM/AWtEJiXfPM1UnG6fa/Yr1r2AJuQy9JhL1ZZ/iry5PrU
G/s2u6EBx12YWU8qDRzrR1W+kidR4voNrswZxFzlRrBgjBVKeFF1Vcj3g/UC0oHiduG0zb7xD79l
UlUFyljD8GspaDwhAN96YqwUdNuu3gicHT5uxYq6Di7o9w+eAWNZpF3/28Qp8zJ2QzOyRjaRp0rt
Juiek+iApKrDUANxfPYyMy8GRPCC4TIGN6prP4IOOjgek9fsDUU8K6NKxpqRIEq9Z3U0DZRLimgA
JN8vdkbo5vNiJ99F5nf2WLX9e9GljWu3eIyBXOUgO9v2N/ojRBXW5PaVmMy36WutnSDH5/JC7TN3
3QrhOuTZUCLRphdMHdXu4DvsGRMHJdLFeF4krHEFRIiE5WHhV8+cDSoNqjwbDV6S1cmv7pRqKLJQ
5ELSKrT+qlV0QR+ecvMfbacO0ZX+JRkxp+z+26O5RKk1dWCR+udPzDfasvQ8rnJhYSCECNGjbJ9V
ujDl30G9BviGsjZ6ZssfxEyZxY9GToshPXiP6fivLdrAkySiErhP4Ihs8RCKb+ESqyKEEFGZG8JH
8xc4MUcCozUwVjaWstC58gRaJZNPsH8E4nes1oc7oOu9sDa67H0RkfWTzW+dHY6paX4VvNC2EaK7
UtRdsg//QWACGcYPz5689ShVG8TIRVgO911yT0nHA3O0DvNlSyYRXSaR9NOzxAn88DuryGzUyoNo
l2IqHL+w2Xhy8Dgvf9bddaZvF070zN3K80zONFsLwHEa7Xyj6xSdsk/T3qWVbwbDOGqVJOguwJAL
6NZ54uzi3sYX5r7PUiSk/KXIJzbw64/+3yKsSYmh+VbtdWpsQ154s2Dlp9ZF3kDkku5q79QNm7K9
Cbs/phrsaCGTM2ZIi79mCSTf8ULzh20gE2ZkCMtdtbC0Gbgp7x6KFxUQlHRtqi5Y1WWE9xXvA7f0
VrkCZEDvl7hMOQ8thzjLTBKdW+9+4b3MVF08F4YuV6oNnGJy5trGDs3G58zBu6GtptW3o0Tn+Eq4
jI8Hyj5aB269lY0ta0Cunu7WIuptRlCBH0+cd3A6tMRw4/NhDCVTrdBAsE/eU//eWnKNn5F89HAm
LUtBtVFNuO/OM83vtg0udvTVmeOCCq/z+iJS/tB88aMNpCDSZSTJ9faPBCc6jZ6AsLrjU4bDhuiP
Lmzd7JG2LCG4hHsXw8jPq2Zbi6oYQ7YOl2p3TzMDvG5ASwp7PfkwWG+ucgVYCIqx5C21ZEUU/nKS
bcpkymXSxmmxLJeNomelbQnis6A9SUwZt2F0NvSzSk7orlAWohlIF1q0uZcePxs8kE0QGAkoSVNU
nlMlYWNH/HLwYUQO0NvgopEfI1BxFy6KfZizvxZuLHhhdtV676B8CFZd7ThDm/M8iGJOBUP7SA+0
iEWHHCcRRjYCm0MnKbaPTI4QzRh9mht75J8sZ0O7nalIqdygLyHQQmgBpjurPjreho4ZWJqxuueI
MXNhPANbexhOpbyBwk0SGKKv1h7a+IbDj+or44NKvyt7bGGP/G/ADAOQ5owxWKEP2f7Djuhvgbzl
2cHOr8iNpPbI6IIzAF/t+/M3Q5/kq/mwK5Pzp+quNQIPt0/Nyks3jHWSWEx+mDPwQhioiEGGe5c2
ayFFCYvZxuA5W6EQhtVSpe+8he9hBkooKm+EAQSVmUb0JMTLTsINJvn2qezvFezo64rk9cZEFU7e
UrnZwzkNVrRQo/oNIvSlGm9NtDoxvimfMiO/HINrM12V7luh4Xy2U70Vuyys40f1gUz/HMANVPYU
8LwauXpAcaEO+gsVYiYAlJySEIffW6ZNnPZKxcHduWJCBDrAbx++3/jZWI3erEN6JkbsxuTubKIo
J5J7dID6m0RhEIXc2BbhoOqZ6pCREfGS1WSL2i1zWaFG6x3hFpiA8jup58Nn4EnE6aCgqQCNvlSv
GE3ClASbTMXAHWE7G359pq6WHzwX6SBtOuANBVT0y+XUWr2VoSYjEhOAN1xOY7sHWNO9A0GoinP1
VkQb1C/03febPdf6FjQBvItMij71/e8//Oihr8uqrAfrxOwWcDor4BYKEvzaTXQIUXTHP4s4oCab
slq5MuNXCx/1K/DadrMb5TfsZ830Lu6ucTStBqFFy+RNkMU4TGPyd0iegbVHkBlBLNHQC64CZ22k
dxQzypL8tTUXxz7+lskXUneaPUYxL9BvBBCJwK1pd9HFUzTcMVMipBU3hFPKVVQ0WbQE3mcoLvz0
J5EpNZDrTeitYAKiPbL5/Oj8/yg7z+ZGsWhr/yKqyOErUShZlrO/qByREEhkBL/+fY7nrbrdapV1
b3m6Z8YJOJyw99prr2V80pqCXA71J4PwpJ+B+JdQlECUKDejUCbb8wQWrqlvXMGMGjUyXFWicqSj
ulKyxaUuK0oUTqQvuQ3BgE7Jp4LLTkmTPXqL/QkbwjxmL8vr+6p7JQ6QakK00w0922mCRrg9Z5cr
a5MeniM60cirOgzt7HCQXFq1rjaHXQzQcZ6lCZV+ImoyZxBAPuTlPt211pLd3RmWkMJBaCipIzBN
tEK1tmtC4gF0LPLiyqlriB31/NRF35USDH3xCAedxymnrXOyNrK1zA+fR+0eXkhfr3dZJLW3x92z
VExbbZoP8aaaFvupcZiMO8NtDs+F82GApNf6HcQRo1nST7IfVlb+rhzn1DlIrXh/JgaoP30+VN2p
vQt4OxGQKciZbgVMgG16X+Y3UvWoD76BKrhRfOgku+aSX9SqCZ73C2XEFfzBFgSUdrE93eqW4CBc
2/4ujwJccZy14KGc0xK7pMoQH0UXn20IMoZ+oPAc2pSoISHPjtsVciIoqGG1tI3zIqYiVzbLq2TA
n5bPf96FTYYmtLjYl87ehV3KJ+sgMw9GqEWQAa1Y6t1tGqi7SZbN073iUp6DGdiWD5glu0nz2snI
EXKH6RyixKle7dLndhdlm7DQw3zzQOH+mN+O2+8THsP1/qXdltjRPUv6U+nMDgnA5MG9srdd2tBF
U7cw/BLmeWK/+GNvO240Og/zoyXgLICFBlHk5IG1FG27LEjSGHVKqrty+o4cVnpcySP0lAUFmWMS
UMop948EMGz+0jiBs8G2ViaiFMyxSeRJLDacPsc0astrOcOl4wAigJCPESiSdXb+7ZLMqvoqB6vM
fHYhuIqo/0DRAosBJIXtAAODWQxX8Sp8fYmLoAj5a1nU8IRIw99DpojrWgnXJpAAnaVLo8nvKYEy
EqI09FI066Z8VMolLAmcmwn8gYOI9n5/cxf6Z6GdGz+htzDudc5ir1Z2xnTT6ebyoI2+cNXD6NB8
rHfP8jjVdi9O1nuG/irvZE8me9MjNgNzdQpMGfA1yB36V9pVY04ke6JnBtWu45WpdSlCx66XTksd
izfCsb+HKe2LY73bqqYQLCBIRw+F3iGI6pRhmOf1NSGmC/AYLPz/udwZcj4cTrkpEaoukX0HeD3J
a04r3AS5FkfK72N/afthD7aoEgqO+s8B8ceiOYy7pNkrGAbSscjuT4iJshI9Gld9Pa9d6Gx1Vvvq
UFUNF8KykpAHORyCakS0s2uiwhfPNNIoDjTieViGZ7Opt0Yl1/d7E2aJ5g77ER2Fk4AYhd8SHSlk
vtg/iT4rYbTkmO3/Qsr+0pr+8xbOjlVnd1TZTXlY23BbJbKSJc8rsBnT1/RZB98BbczeQ0IYBOD3
F3qh4QBWCdLFkArBV1GT/nuy9s1eSpMjIR4BEcwK+O3A4LDXaqQd8QI/Cr3R7iqr4xKjkZYnpBqg
dhDXnvfRtLZUGFLeWILRmFHTSCXR9MewA7LSe2XvfQp22PEk8PXY2mzsRory5Jb2NjRV4AWrdeXh
2Tw+VMIXuv3eFpW72Xzqm3XWolfj0axo0T5YTSBgOF/KyUs6D/bZ3l6QDnLoW4ZLixHFJcKmKeEn
NCZq9AA+sNNpr9s4UwIayt/kmPBKDmWIvTC0dPhshdj5V0SpFdcqHpw2hvishUqGuXr0XyMvJr6I
hMBOIkU4pC75F++NzcAm8qW8lW3QcIoM6vzbibWbsUfC7aJ4KpoqjM3a7GqEDiEHNsvmOCeIQ4lM
bmYJemVFSLSIkeLVusQlftVf7+NsCrb58VAVm5LIjujyFCZmuKVSSOaszooWQdEJSc5QT+gaU9Tw
ekX9wnLn8mSvAgZz1HNVzz4toDftC2uJcINU3e6Rc6g8QDhoZhDdCBmMPMKpFZFOPQ1FE5gdWOac
Su2V1XD5Pmwqxz+a8uc9R3mSmebpwAlHZy5ekVYTKfe2QSQe0SIP3VPVPMlw+yQaOQTVYKd42JPB
Afz9Nn4wnLP4iuH4n9s42/1K/dBm+57YhNo18FKRBPRAgTYxLr15xxJB+Y4IhO2JYdKFFgm8Sp+G
YEPziAgwLocHK7pFgBxo1Ie+C+mV4BcePM8BaUpIfB5nMDXzo0sSCzFlzKFsxgCOQEkMNouH0o4s
L5n9FOxhcLIVQLBjDohmCETFjwsWE5sDX+VvIMAu87iPHDQsF7fLTIaIyAxWuhc0cSCQEoeyCGBu
IGDPC2QSXw9RLtQx6J8iOME8B7reOS6YVbrVmCI+NocFERLNhExiuMLbfEHNiPf4nyS6BlmlCMk2
AWV+f3cXut4tuiIE7YDj0UHr9e8Ntd471UHKmUIJ+0uzRuWv9iozJkwCqHDsezQNOVMs/QZmEMxx
KOwMcXqKIA4mA8yiPj4V0G7Q1xfg1VUl8guSRtwfUs8ylQCB6p3NreYkkz+UO2vZJG/qYXCr3Svm
amCXWRuY0melau5oh8oYF8PJGwohgLeVHgczcrRlni/2xyuJ3cWtRwHegF+PpR039veAGfb+lGXd
FpBhvMOetvO3vqwI68NFlcZtFUunW1LgbjtpakCsK7XFSzEtXDQSAQcBBnCls1TGlLKURMsyiVbJ
pFfosUBOw+696YQsb1feQe8uyQBYMylttyEEBKY7tOXfp80lZtNf93EW1zu9sRvzjvsgtTbo/UMx
eucj6D+YXk2TGVkHAOgpCes+YorsD4hsXtl1LoYCJurYZEMovxg/GfgfwZ1xTFRLwmV8Ca7L/sdx
RjTA/AVdY6ISvZIXk1f8/uA/mMH5XmfSfYVrrsgkz/Gt49AOfaUwH8e09g/y6MsFhIuhgdI5E/ZX
9ukHWeoxLeOOdliI2/CcquN9Xb3j0KocbrY/6eZe5nhXFSyKBfzSNs8cWgrHt56t5UOIKqGvSSfP
SBWfRQgoTc0/1ef8x7jxaIMGRaMrDWdz6Hk8LcGAYiwoQ2H7ziuHMaSOFU5nk67YeqZ0C2hAIR7m
Dn8P1S27ChJkRATYqzE3FLLYrHqlw4KhvArJ/yQQ/w4ZPci05iMeeV7POxyMqjQM0Idj9i1AIlv8
OSBS4Nbtm76/Myjz0WRhqd/WzlUYUQyy6J/gxNBK5nYkWsf3C7RSHdjrHBFY6o1PRF3EQURDIr7i
qZnrnAbSZnaqZojAaeqNSohyXBqHT4YLNhGRv1S+A+MJR1I2M1oa7O0ajA/9MTZXdnjeIJGNoDcV
Psgw1FySwXaoA3rogFn6ykN3k5OD0GYwFtZxwfFAWKRpT/Dtkz6Eydy2j7/PN5xs2U/+GT2HxIzU
UdUM52y/OWUDPmC1WGmDOI/gq8Ho1TZTwm9ZKNkJz9bi5Vh+Ugpvm9ZLIF1YCo0Be7RIJ4bzAPKV
VO+1eWtlHqRf3UCPRnnI5FupfwQbPBQ3WhIlNFCUwyvvXzjfit9TJieX9hZB/NjMDuOaCwOooq2Q
4lLdGAHRN0se9l5RTftiDVWNbQiUEQ8CZ7sWUuuArkz63vYs1c1sN9m/2/qKQojOaXaa0Q+0lX0j
DSkftsUt5Uy9KNwU+oIqZAy0R5qUBI8qCQr9npKEnAryG8V9HTdV3uoRnUnhnaV+GxjbwkVwIzg7
etK6ZUcFcK+iJ1C7m1Pl5tWtgP4rRAzLxwpiSj0fhnC7pGgDFvJfzgD4QYQGIZuyUad+Mw/0vZgK
6P6WytumCxNl1eLf4awE8JOg9HHH31R7YJUSEV976ZcCOxId1TSgPcMiOcvJN3hvjAkEWHEqQz3e
j16mzakJixonisUUcETukYYMomKtUY2nwYtYFEkGBK55hXgAC6F5qo20gG2tmF/DTGVeo6c7qnc6
Xf+EQhSqetF0wudJEDhIeLuF8WHtHhx9bVDbanpXFFZpugI5Z6fvsNnUlsC+nD7CvspRvtJmSkGT
4I0FuR3eib75j6RfCKVpVj1ctICpAdRBriOEzFiYIjXGNuEQSdbd9l0tXL4dnzHs25s24ItoGDFR
6Nfg9QNs8hmnXvP26uYQANQ5eF0m00K3sFK+q7M33jp1ODqBIBlCvGfNQ/HXmA8iBBxp64lp0+Vx
dfqu9fB4fBToMzEdeA8C2MSGDAIlUOcLph77OVkUU41Ckk5/HjeJ/QoxJhsILUOE8iDYVAx1a5F8
VK9kWb+/+R9nlfPVjikV3BaEdjHXODtXreOpbTJjAIxRVtpe9ipL8pU896xDO21Vc7K3a4/qZQv/
XXCIK5gY5lhMCmytNeTNpTJbqlkZ7xrDTRbNsC60167aP27sjxSsH/8512qdYJt8lWjM1S+/3/3F
WYtWE9k51qyyfgbtaEUp28VBZqPH+mnDZiicrf6zefz9QoaY//8O0/9cSdzJH2f/cGzTfnR6c0mJ
0shqP09vi3y+V+ODWgT6SbQTztt6H6T1jay90oMIPbU+GLdS0bm9fFudclJTVZRM6IXkuG1hjG9U
IRhL919Jg50cHHfyTN3TeKAMgSw18OgtLz0iSF1F2UgXhEo7e9GFW6UO+r6YdF0SmNUp3Gx0QD7D
S/V7y342OyXM4Lvu4IFhBuVtjMwr6y5k3XvH5nkr35TG1sOy6gpOcgFkw9vsf8bnLKrPxmSXOyVv
AqqGwEgw7P3hVf9v6EGKOIH+eRlkDngjwG34xwZ+rEt9V/cn88fUrTC38K2iEdvug48X+AZdE8yR
6IX7fQpcKvapPCANLsCWSHucIUHlppMPTt+ayyxP/ZZsLodDatjv2b7FeH0bOSxkU9uHSYr9PBZb
4nVvHXczELIe3e4wPez0YNwpQhOygarKFmXCCz1iPDDUVQD3xNO6zUTSntHr9BUHQCZ9GQvaDh0h
oZJNbMA9OMDBzn4g0pT79Aoue/Ed/vGAZ5lPlSnO3tJrk0iTDq7v8bTOjBnWLHT2XY3RLl4LAUWT
+ANW8XmWJY0ZAjFDai7Z50vMDNi4ud4wLq1dCzp95d1du9rZ6SbbfdbYJgAieXe6n9eVsBSGNo07
vZdor79PlMvTU1TBEUvA/vVcRI6ESbK2e/FsQ5jRSIrd237VEI80QipPqUb3egfipSdE+4IOLEcl
T/h3PPtut9mWJimoqOodmhnFGbWPCWtlulMgz1F35MzttQlkD0Qw9vVd266EIdlVKsDFe6HdgQXK
mWIbZwvFabJer5CFEyWYTR6N6lzZYKrpS+Bj2ZKGXqIvKkMcmllyy0yWtpO8D9PpVTW/SwRdTGZl
4hneBXph54ebWaRFm+dg14UHUD4iFZbMVDUUx7k5rcoIHBPADe+UmGOWeJf4pb/Wmnih3KEiGC9A
ZDTT5HPsbu/IQ5kfZGOJ+gIpc76b7Gqi/nbdn54aXteg5VcWMknphR3SthEiFjr15M3i638eV11D
QHfiNddB8mjddP4QWKESGu7+uw0ctwz06BB38yHofDuSvTQepvLUck/+Jkom2Wq/VsITPyN7mksL
f3ycQHU53Sg3+kJ+pRfrfbzT7rqPimrNVImrcLPowjrQ3NytfOinUeef+Fio3uCpkeEb/nhnL7pn
kEFP/Gn82efgPnx+8nu5gsWHEt6E9xAYXX7JE5mRR6TvviUeIn+e17twP0PaxwKkpCMzoLl76iNf
65VevP7ae7ofKcvdoplUs3vaqn2sNNzOjW+SN7p6XDAJz3KbEAmCANNjV+HW5OAeRTAu97r1bl5V
T3JTPw7fd264jr++Uv8QQp72tt7RQz7XXW/9JEhDoOUg9SXP8bZ8A7QEP3ntZrDjJ4TwfufT5O2K
McviwZP5lbVXuxIflit7N6rXe9n8+Kh6na9GXZjGs1OIRJavhIgCuINX+GVQB2BMkRg/mVEEaomz
GA+VYL/uA8vVo2qe3p8GftCY7QPYRMvOxd4l2EXNpJnZvh1vVqcJDIoItHHWzMxVstjMTT/3XKFU
BET8iYW8DgPs3VgXT7sHQu3uqdt4yaKafCWu4iZB53443j5abfzG/Sh93VdX5ipfjE9oGOSJV1Kt
Du5fB0+P4G2FfaB7Na/h5Oov9HwuTrMTA3L0MoaKHqub01PyZWoudr/FbMfAJXHjmm7jbhi89MZe
FbP1Bx4X7gNtc27iY4zqoe0ZQesMbreuZ4e9D5nAS6fy0zBJg437tnFVHw9TX4u0W2fxVASYybpa
oE70iT47+ggSulguuHJ8WqO/QcUg130xCkaQz+27boragA9LKLZekxiS7wLQaDpOS1+JxuVurkWj
Z7tDaD73ISL/geyn7tvB7X2ZJvJ9nD3mcxILlzQ8Gr85g8OX4ud5xBinYeJ+Ne7Je2r9g3sK+nA/
T+bgmHzQEh/tYywDPDlEASNQpuLXDWEZmyG9INNjzGOE4lHlUPFooeGzpyDxVB89Ai/zbjdB4n8/
GFEdGlMnyufF7AAIbfGNdSzPyxBp/AnN/JNtkAZ7f8sfNAhZdplnBpZP/hycvDy0wLq9T2d+nEgT
1CpD2+vCyjcXyWMakzn5YvVqruEDh3go3HrIxsWal3hZsJ32s3qmxTAZQjOoQpXZibz6rJxo8RAZ
8SZw4l1YT9qJtcq8LEr8LDosttOK37J1xVcyb0pU5qK+45Uz1Pvdjl/f+4nnyXyy58YqD0qBX3l7
BmLwVZ83HqWLYULHUOTE+1Cdye7L6HXBwN7QzqQYAuk9W0jQztQ1Z1xU+I5Puhb316C/H9rIecQJ
owTgD8VdwZL6ez8tT2VVNxIBhEXNZfO6a76oB5Eb9y6qD67Cqsqou1QQAxERGR7geh7YMXebucq2
382P24+8QubV9sv8w65s1zlhmOIcZ2Z3V+atv9fpSDLAxKRHs6S/xUJgMT95tj1eORkuYphwIOEF
Ul20+PvvBzGqsRiVRGCYmA7ryZOdSShbkDnPUZYkWG+aB+0Q7mGjXAmKLqVqjk4HLXZ8kOzlsxHU
8nJDfMkpmBUvlTyjXeaAIevusRvW+/rmNCx66WPXOO5Os9ykVd3GikztxupnVXktPruQy6GED1UX
r0MqauexUq8nppqno7E8NGlQ2J8SGcR+uM+VG5oNkjGSVIvk7Og51WNqHt1D9S2VbxlcnN+H5FIl
5K/7OItKdzTNK2nFDCnEHNLXtXIjS4o7lHcbrAqFw9qxh0YotdDXfsim9QgCsj3c5TX7r8ySSS2v
yJCwyRwvbVIYRnkgb8K6yv1WNEtZ0rW3KEK3s3XALYsJBLUKWtBZGtw0qTS0XU/4iBfgJlKTL/vw
1HRfKf1OLU1qW1feA684kjvu369GlheiGg1SN2QEkCohDfz35C0lhIaKrmFJGXdQFKFRFqqw26jt
+93u/ve3cyFq++taZxGUZNTHIZc6ForyqBSTvvfrMUDlw000OtG6SFP6K4P70yB4Pri43yLkYFNd
MLSztdk0Tm7uyB6WvXX3uKPjlob21tU5/pOF3k/SJELlNDtonlFF8vCaSXu/tJFEwHave+qHRW3O
WsNvaIds2Er0iQRzZ396Ni0KRt1CcZB/pEW2T++S7APCs2R9bQoV599XtVko9Md20LMngwI3ukA+
vwplaVpxCDUBNh9ums+OPaZ3jetIYQVYPd6NFIJwJKygpSugFyMEA8/o7zPdzUaORcPVy97LrRew
rlwOK2uekeDSC+CNna+7De6xwGumn+jeIbkCR1zKwaDf0a9El5SgUZzlIFoK2JUmGx2Twi+Cbog4
A/UPdAlBh+T8WcqZoUBYv88ZVWTI528Qg1guKxvUbM67xJJDoutVaurLHK7vYDNn0rgxoWUMvrb5
UJTB23Y9T35wc0ULqCeBXHuVndFPo3ob+ytRsyBPt36hsuaNp1F57faPTevb+e3vd/rji/7bnZ6N
z0h9X6tSxsepgtKwBb+EJK0r79XyUwGbdD60cW4aT3r3QkVcwsmDMj/sfbjVfbZqD2uK4SnqDa0L
DgojpqPyecJKNSryRd6+KuNXq3eeyXSpN1tU3bJbLTFmpL9m8praivgMnZr3JyNUetR7nWndTmwk
bJvZUN8BD+NkXcnxf3a+2+M812J1iAvh/OnDEKEqTRelpa8oMjjbOVx6Wm0BnjX4qMdJWUaA5BRN
4ELAxqDLAa8K+po9G5zOHNbg7qKEjPnK5IS5ohUdr6nMqRdOOzZIYQmCTKetn3uC1NZxN9jpHsm4
erpN2bQDZwjrIWgSr92FWxWpLS9T3cOGtmCIC17+0YLySZTupragJYTFwI7uHRHyte/RE/RS+Av7
8hpqd/EI+vM+zwDU/lS3nT6y5WwNLFJoqXT3cB5GD5CEaryJevBqLCPbjpI02oJTf+6QoodvffQT
M5DvVcWH5N6d7tTOVfrgyhy9tJj+GMOz3b7bVw313txY0ugJ06nThFQYcNQ4Uo3/vwNEmiAkCCk9
ehjOvae2h8Q+2jvGYcSUB0zWyeoQfIi2mi5JAn1/ZfmhGXLp4QQLQzTRwoUQx88fCfrRamSctWx9
Oeu9W2Lwkx9KpImWS3JOMkyiF7deTapO1krGiMS3S6nSfX8lVHNv+Ef2nmd3d9/+Z+7OXhePsqeS
c1quGVXPSmy5h/jozqaQ4UknsLAg8L6bzMRvF8lm7n76SGauNqT+tif+v/BvexeDUZLUBkRg9pmS
dGTe98H7FJ+X/NtHkZ/iMBA1Pr99Lnunn5y38ckX+GjJGMjpUWBw74Iu+O/CLZnahoSMLKQHCOhA
F9CqdVUPJCCNHmd3by8PfC0nQxaIgeO+8q+Qy3iV3/IjNrewJ0MoyY6G8BSIR3nJ3APRKgr/keF9
99y5+E6RNIusXvdakmjjpg3yN/xJuGXxGD3phciiWrcOJtPCfftOSXwav31suJ6MYDE/Zi6AOP5/
Ri57I++kJx2Dzj5VPCkaSN1QLXBVd8rYiFcDQH935PXY0ZY8f8dTiZRYYBmy55D1q96RrL7nOwXi
Ij5/5NW9v7++xvvp6mOFOoE379yt/6G7uvsSfDxpETbMYeIppKAfK9pXwGAOMTiNv1+OjLY6FbjC
yc98kWATnwamb3k7j4Q/yMI0lAIw8ACB6w+RZouM/zQ5RgACSwn846mb5AsQAj5ZkqtugQOS6Tbc
+MdoF2z8rx0IB8a24ZYv7Uno6fWYSkLfmCtQrg1wwXQJK0h0cc5ePYm8tw+TlewTqPMo/dzm/4/z
p9KPVtB2fGj35M0i5RU5IN8QFuSgYkIkXkNqLTK8tzGg92WOFsQS+WT36enAVE1/Pio3CAInWi5f
Nm4dDz5SDwuG6WlluvPV+uQ6numOZJDoTLvLKfiCm/Fhu089U8WJjKlJgok3Dj+MMBZT8hSgRTPX
QyVQ3TcuIfPxsJwuyeDxzHVJXUl9//sAJgN2+vz+fT/7jzr0z6FrCe8gmsghQZ0B7Bsz79K2cPSl
wRwZQczEpEVSH7RHzP9ihWg0b7iZj77Cx/s9jmXBO6seQqf/rjLN6HoHk4LPAbxU8s1H/ghEa8dX
PugrY3TF7AG68MSaf1k+re5r7/3orRum2DxzKzCLgWWpeBB15yPfhb00I0X9wavD0dPI+x/2/jfV
Ss+ffIPBTEFACu9u493OBtYli5w0/YFFzeLDlphZ/XwLRFAs98A36FUy8fsgfJ49LF/e7mQWDMm8
+3hlKEW2eDaSGKSShtiQPARZ6+/tM80zubAlDR4fdWZAJyemNk1nVaKENEqlxWzvTPJickijKxe+
kDtCqEcDBaidEM85SwvsjhO/pky0pNiNdg5hE6216Jkg24mMJto51IShP9LvpslxUXj0LV25gwuh
xV93cHZyEGOOtT3oP5EbBBI0D8Ed/vPKRRhUTuh6mDjVTCpDmAeMBMc1xIHTVYry7/eBM8zfr0Da
ldZWpwCCtnAEi/+A3+ogZF/hENJvStdp5wh/GkI75xstTtlCLAzXmGsv5ELI/cdwOPIZP63MDl2t
1ZouGn4Ewd90Ye/QWjqcwrr1pAWk5sPJs1YWHtTX3sVPRnY+DVHZwiyIdE2DGvb3GDROajjjqOpL
2A9tHsA6E8awcgQfBb8/FYVhdh60+Or7sp0MOnXX9aZ/MqU4Zz+qpl3/UY23JRoOB9H4h9JL66vW
eyLNMromr3ozXHxjEAlFwQ2RXP3sbqseoXRqJfqSNkkWTdXTNnw3ovxJAsdonYQCKfxpLKCLLIAG
DnWDYgiMvysz2BRR5T/D9seNnAEfRiEPpyThRqAX5T2RyH6eJ88q/J/d9uQmxy8VPXu6GhhVIQi7
ERRjxGjhoB+2Hcn3O3mKoQBQHkuRllBshnoMRlIWb3u0d4Y71H8ThNrosBJyHdJ8n8VFI3qBeHKY
cUwVOFRwraAbocw9DneUggawKO2NbUStP+hUzopnSZnzUtHZbfpwpGtIxlsDcx3Rp0X9nFZ2lAEd
+DCgoCptckbYNhEm8vItuQwcI74Hd9pxCI5zCCbQkBxvnpc406wgAZkODpW3kMZRaGWnUOXlgLQB
7RQ9XeKPZvdl6jd0zMIogWmMox2vg/ZGJFsNui9E8902Rrpt6Kawafb7EPYYixxeCRHrCfaZ4tr2
PSia2cpRYb0k6hPRLPOL26UJjltFmGDTTahjNDPIeL55XJi7B34XdD1oKoLiidVcicZUpKgLLkY5
XVKewIvbWBqenf6WrMrMbpLjrXWEeR6juEK35Xj0hvy2VNa0N27sFz4Jb8XObqk66ub9dVOGCxMJ
sESm30pm9VH5/Hv9qUMy7DdZSpYvzcvm3Sr9yoADJgVCy3lEIbiEl+Hv8rBxuolJXo19iu3q12xQ
0VP4d0bTA0yTDNblivMv41CTJc3uj+pSmvXT7dFNHvdp3H/339qzPVXucX+eaU+mZzynnN8lJ/xx
vcsJptooXW29U2xOhSZWbH1oYT4BC/a292kH28nd3ifrZi45bv89DO6z9oF0wqRYQQzIPVmbllCP
3N2sW5V0w8w3t/aiH1zr2SGlniJDpHuQ6Gwgho17XDZxvxAhXh5oTGciVDlIV05YR+hGxuVirD3W
1o0a76KEukgR9L4zpfv9HuNtUnS59ao3K3NPUUF4kRHT0YhIVUNb7ON03fp1qETJvPaRSa4oK35v
37qgVn3rVhI1CyIDOPIizsjcDwD8cPsoP+9U5JyJzI6qW7wdoPEvjel2cvwsaneKbMKnc5sbhIzq
czYGOi5DW7+N9fnmXfO2s+a2orW+9w3C+sKT4sY7vLVzktGjL/KEdKl986lpfYNDkH+MnzY3UoRD
wu0wS3yQrWnWud18tzzcgzZvAn15esm85KlHguzjMK+S4PRh33bP443jg6XGxRSu8d1mTaXYpeF4
1rteO9te2xf/gTcB/Wgil22a91BwPCeYDM3BlJsaITPCw+AUa7PiLgnUn6pRGVLtcNO1iKXsYLy7
siOLQ/KvDfnsymcng6mmjZpW5bhESS9+t+O9l5H7fFNGuoaQ/ZP3nl3pbOuXoZdh9s6VDPf9NEnI
MexYj9U4iaWHJljWE9qbQmOVhMjoktmB9kyuPOs/oePZHYg95Y/Mu+j36jAmjHJDsndYFVTtQNHd
fi4KXdes2a1/YGQDQqWhok8gpHEJDP++mp0d8+N4ggMEQz9Up0XcxYhfhM+9ly7qST7jSAqb+fC4
iezbTTRSoRePbC6kO+mmfJThlaHZP5eD2ksom54oUzuhGmxXuwl7g//kREWQPSG9E9SvJYkgvVqk
bgoDm7lyaKNbtNytSgqf20fIes0hotj4bf5UC8sbOxxyr15lgUyh7fdR/ukjOZtRUHsM3A0h59Fx
cjbKxkCfxNCqA+/ZjsChhwCUIK6AHfqlJtgITDSK8R5i5jf7QJsjOOBLN0PQPqqBEiqUh3Oq7KWn
e+nKoAQvCsZ6gGstmvGu+MFdZAUVNdQNxd/mdaBM2c83GmlIsd5v3PyFQpw8F+v2UwNcaPzPb3Ni
vA3zw1L2Cwa/8H9/YvXCGqJbhKNB1ziIYHr8/aZPB62Xi7wblls4ga72vF+n9+3jad6sai+PTD9z
k9VuZZN3o98XQRFz/++tNUw2HKjp/P3hbRtnIfnG2PfaqaiHpbo4wkL+Jh5WCxgXR7KyUABL7wkQ
wYYkO52WmadExDXBYboNrFi5Aqj9ZGB/TwDaiwSyJazcBcT193B0mxSVUcPoloOnhKW3idMQDqOr
kcuSLzCfMb3+lN4Td/cgLWwK5MMnbARy2HStBRogEXnpZKCeXE+SR82VPrMHZyXdX0NA9R9FwbMb
1WxDNRzkGuiJ+mF+/rEf1LrS2M5YdvB43WK+XQ2e/VBP21k562/LmeZiPbocprMiolsdkkzznKGh
gIu2QOnAe26qeXW/+SYFm5vTZIKH2a0xOaFx62c3iAST3DuZp0+xpvQ5at6quRLm0FBQN55qExjN
eY/sjJtP0eO/r5fjfXlbf+VTPSjmRazMtVnysF9kfnZvTvNge7MBjkEdZLb3+lU+76aHkFZNT73J
ZvINEsvZ4+EN3qfH4R1yThGHvAy84o97ZSL4HIo3YBAZbmfGl8bxTlTp41BwV57cceJ42hr7h0Ux
y6Coedk7JkWB87pbmCv7k03FG6fW4gDNBEZI62pLQKJZ+nzwrafdbTfLv/SXbe0NLyjHLo63WFNl
eBLf7b+ap4a6kZej4Zy6yfxeYFm6WMM7d7dQ1l+7KT6eZUQP1Z0TwKG4kwKV+rBrv8A0Ob1ba2d5
eq9qz1l3T82kmFQThgPCp8sRPrejejm8mkevfti81AuN7tEIYoTsEvftovRJviEatAKNYH0lyEHK
UltXuSvfULaQPwgJbndELBsXDsZizwFvqwHeD+7xScGPAoRDAfpD4NSnvLHg/S/ypzJ8a76JYbDd
XEMpm+YhFhrrpw2kDmtqTTGzC4vX7avjlzNpLnOy+Orke7OuFpJfT82EtrXHFhAvoinXdrxKc2Wk
2YNl5d0SlKwPH4ar3O3du8LVIv2GgCreTJQI9nV8gNfRz+j69XJfh4mx86vABFppIoeY19tG+/eO
klYPbGPF6cKIzcAAgZy0M5QvJgmRTx9ngQRBYhttcIty/M1DC/D1UgSC+5K9nfATRCDFF+wMukv1
EK03FNpjrAzmd+qHdFssNRze7osxGANsTrfu+OD4q9Frlnp4gs4iUwJA8zGwJ9/O3PaqtT6TZ9A+
oioSA2LE32pYLFu+K0B7YQGTq55KjYed+AJdqHk/KaIKwJA2Gnaq+SlAJsUH3J1uToF6Wz+qkTzt
p9IEYXFkVI5uI0KV03w3gwXm2g8pFBc/WRtwvNToGCI4v3Lo5nFrOn0ifW5CjMm87XxUXP01gxYN
ycTyrSttFP/14f62mZwde7kpZxtcq7tl83yY99/j834pEeZLgRUA34cJu4AxATFfSTHE4aicKXe9
N94o8XF2/E5yf9S88Vk8Bu7Nt5sX2zfvteXGfy/ud5Pt/yPtvJbbxqI1/USoQiZ4i0wwi6LSDUvB
AgEQORJPPx/Up6Ztqo9VU1NdbbvVlkhu7LD2v/6wM7xm0RyEN8XPrZEhdZqlYF13qtlP+iaTff4M
7I8bnj8LTW3TpKayrt25xX/pi9NKfT7dl+CxqXXaabVFYu2S0tx7Py0q36Eh+q4u+N/eGURYuOOy
Z59cfTEu63V1OLudP4RmfkygSckHnJNZYKotPmu1Ke8Sj7TV9fkRRHkh7evnLrg+CfsZt4fqs/ic
eYLX3v+T/IC3hIPh7U75SLhMIrtlB5Wt4qn067cTTeZ19CgtuHNua1g/uQvn+Q3fuOf5fUfIUmAc
W7BL66iyQLCjtZWdvNbsdKF5c6/alNv0QKzLnKsf+0Vsz55J6Onpj5tgZTsUVlCVWHzn1fH5dKDF
ZRZe62uLv5cBij5VdN+mwAxWMxwbEMJbv4RkNs+rVom7jfqi70e3JRNGSNwLPZkPbDMtDF7sC3Dt
xSQMjHPkqB8T1ZXXgt89q7RImufosUZxB/NN9zOvflMWp19Xb5DscXuaWcoW39v7Cfwd3ufc21/E
ffLQOkZwClDSnzztqVulvrIsX8o9tndHUbeGt/ld4oER+4NrvJx+KYfkIbxLYQCbBpAxBVcH8atc
ppxVsyXuVG7zPjt8qm8hC+TqTXy8kzVnz6eAUxbQuhIzW58Ay5nNrr6HtcgZLXrGEflV6ZNJni3O
wWwx/6AbKz7Wj1Bq9x2Np7PZBsr2slCeSKN5A7vekC8UJHfREt4+0K0z2Dmg2cuwCze6d+Go6Nz5
+/VBoeFBcytoHyI/xZKE9RQFaYA4KLGil+SXltuVj4XJ/WWZeOl6tjEW3PkXGdzA6RCGu8kNVNkr
d3OA88hkkq5DT8ZbKnTGIF8h6Ftp+87RD8kCc3i3XAlrjNn8yyvXWk5QGTpgtBss8SP8hfrWgrbH
D1nVK7C6+3QVdWZNqijWaqb4VLzWtrEi2Wwh3UE6dNP1yZ+tL8vCQe686nz1ILyUq/4JfuIqd1M3
tcvtyeQcxpFhpA22ybhg7ubAlsauht/jpvRGxKc57Sdmu3lsWpezkeVc+f2uetR409paN89UTYa1
Q4F2Qk73yuFED+ddPXA9fhGOratxyYbY+UvdMjDWldJAeBGf5KextGS+Z3mm8Xes74cHw213SBLw
Nq82+XN7SLZ4NjloqB5SW1zicbkkm4IpzDTmWTujK0Ir7rml4fMdoICw1Ufypdi2/76ovgrXmzWF
yZpBhQZjCwuSm201Vnq1mMdNu+FMK3gIqtUJdkmoUEM+1qL8LF/n70NnhXGgARLI2D1CMyzwbjUH
PBbFTc0ulKKcmRIL40c53dLULTCPHkjoc+fZg6r7s7PVppY8LgdpUXdP8dxW5quM7Y4VkCIuW2Dq
gHpWg5oqU8u4CjBMb/39c35DkdBfEbLO7R9+E79N//+3UjQSL12mN0W7STgJVkLpxanXjWYs/SDq
nobrdjh/f50b2Aw/2yHrW15nbM1GtK8ku5/M4kdo/vtNm49DB4BLyWSbfNvuisIw61otazfF4Oaj
X+aeEVqq5HaiV50chYwPuKlU0f/vni2MI96jdN3nWBxo85tLdx9VilYiJNmEhpUYdhi6Z1RQHMGo
dgVnpJRoLEl0//7wvlTFf44qnYBJqK8Re6zhuvrn02vjeBw0rW83rWW8CGdTh994MUfJbuebtnJz
/myTq4YBBVcz3UtpDvgyJvD9UXkc/I6kEGxCzeJRhC/9eaVPqVOkZhsCx+yp06sFF/MsgrnprTnz
8LhmSxDWUMQcmqBLzBHuQemuiGf2s5fsoV9VVqNbjVdvNx1E4rPzU8rHf0AbU+cD9dUMczCF5L8/
P+9VKYeuOuftBkMEVyVcLkg3wlYGIry/cqMQLI3ACNiM1PLZ28VVj9rbeRsdRaqatjWHvW4PwXwv
7U++V/ilrazFbWv3Kx1G83gEo9jQo13GR+FDvSvs5r1x1XVvqm89neXXOGCkVlQ9FOjLk/MhHZRD
TK0ueMqnSJVdL2OK48huHwW2px/O+H/IqjePmtqPJi6oDujzrcNWloeSnulY5cUTPR9e/3LZO/D0
2Ec7yu2pSS/ZCpKA1iJ90D152yekBvf37npq2U5/5GtrzVyP9ra0cKMyt+tt77mlyVWZ7CyTGNlF
4k3Shgn1CSpg0Iu5ehwsWrjvK2k/QgE/bamWXdo0tLmv8MQvgepONHV65Zwi+pJdbjtdoPuluinB
1f4+3bHs+LaLEAb/2yDc7CJJW8/KMambTefShkRsUa0Sv1m90Vxwtvza7RIn2V/Xko91nD/aArJb
J3zRn9NjwqV2vKN+XNQuKRZO85isZ3fEHflcZPkaBAbV1lcRn1HYq+ZAnTo+aF625I646l4JbgVB
eRK8zBnpfh+HNdZ69vU+PPRL6ZmCCf1ItiK93adwsTXzQbDZ6FzlS35Cg9pD9UuFFXtYiHhcdixp
gXfFIn9EKORjIYEqxaAgG3ecfV71wz7xH9AY46YrMiRobElRwP25btpBkk7tFfciDb6JiERmIh4g
pbBi66lFmGPsY4g33td/kWLGG59vZeCch/mWlOANnJAd8IjDTWaSWQRnG/EFWBlhPu/jBu4lPf5o
MQTqtrahaNhwAejnAZZDC3DKFT0D2DRaMP1+zEG3MfODIIPEwOB6+PH3SfKF8twuFKRX7IvAUthY
3cyRfD6KWaS37UZdQ8nh7YC4Gh6Zq7DjpdA2XpR33JHL19Mnivpts5QXTaAeonVOdX41RxyGLJyd
9hNJJfVgk57fuIWoH9lSepG85L6xFBzr8Em2Ky91C++yvjy1fg7UstM3uvP3D8PD+T7jCfXlPEHK
NckAbvA1MTklDT7y1YZatnmX3uXgcn+lbJ34SqIzkX20Re4I/pX1nzjlRP8x4fZNxfohpxiPQYRK
S/Jh3Swi821mbsFpYeocqYY1U/A1YNLZMqS0laCEhP7ZUpaio0zlroc6IPXuDa80z27oRSh8Yv7W
6EKoAl5UUkAhYqaWxoKjxIf5UzinleAMfgs0gttG9RiudRvTO0t8LnwF/ORAICmLCV6MtkbfAlNH
gzuUrM50YURUGNe3HmEGPSQfiy9HzEGPxof2XraVs396M1zBg2GwT7dZALXKy7zkMGk4hm1NWThN
W9bO2qBWZKw6l0VmfobcuSKXVvzCgG9V2XN/fDbuelN+7E1hRXllTgjFea9yWT8fy9xWf2o/8Jz+
4xFiighAOikzvwVkJTlFw2XOIyRr+IqTzLYGyGM6VjDmIN7mSSAdxEB7h5wpX62HBDwE9MgTtp3m
1K8hVgEmvqnFzngog/4IRu1KiM0wYQOrxvjEiu1iGx9OXOp9gC1pmQToxg7hvmjMSWzlc8Jf3qql
ugCHgoJtxVsa8Zx+XChQKz2RBEMbq3iY0eh5zx4uG8mJ73TFKlec+vqhpAtm9+z4UJeTewiZhm+4
cArAm+F03Z3eT+ZhjiDm5AD7Aog/b+AwfqjLiXOVLuNfmq2L1unVeIHM/RazdQKzv9H0Uj6U+78v
ltm0Fm5WPjT9fwf6ppYlkxBHoY6BNtbi59X6ENH9gKBa2GbTCsg3kZ/tuKgCTb+eP+hezi8ugU/Z
fbXLA5RtkM7Ubb7q0IxN7Y/QPK0w0ffRPFnZZ45vBjxye84PikwNr9199oDa6wofDfD4V/YiRRa0
ZBvF0g7vrUX1LviQKiZ14dVP7f3fP6t0U+jSgJ7OwYkIAi2IbJCbzyrMhpMqnGpp3QaNPfVUU94+
iClsKnqHP1wSvsrm30b226vd7KllaqSdfOXVpENjY6+8nED9Br7bFbEacW628dMr3rQ2vr3iTaWX
l73Bs+QVK3dZOyV0Q2+n7SuOrf+/gVRuNth8iGsdgQkD6ZD5NLVAY7iI6OPxbzF7pvYPr3ezG9x+
MOXmKG7adH4ajUpaE40JAW9qMhFpQccYsHNqK7NF/f0Vb/efb694c0kYG4Ws2FkjrRt7tDuIFuac
LbyxOcHdwj/53Fi907ZdsVPaM/vq0Qilh/XT2/hpxn7p3X67aY5Srid5zEBXtMZ6Om7DCmzkCNps
ERAwt//+qb+e21+mrDI9h99eTta7a6hEfOpsbsarae9PHjCC4dlmfs1hef3i09Ycd4nfe2cgy5Pf
OSk1/qv02UZm6YaU0n9/U7Au/9yiJoUG6mgDW0Xc27m13fSijXR27ofzNbmnLPXVQHFxdPQxfdoV
wPWcWRvZadf1OkLPmgfE/ATwGpYiTbzLHe/p+nzZKr78DOL0iBuTo73Vx0E0u219Z7yKx+pQIN1E
ngPstRkWaOronigbfde8TcjQLMg/6M+IK25oS3Ufryp3tuiOcekqia2jmUwwwjG1PYpIWv/RATWP
biJWt4z36+JKA6D1RSeh4aSDgLZXcwLmZs8oLvfVr3Pw0wNEW/V9rAhiMSbtlY5y7mtT+u0JSkpq
qJe+TO5xoveMIKRcs3Dzp5Ez2C2/QziyyaHBkc3EuMcZ3I8LNO6rU96hMLKSK7cTYheX09GONHQh
B8IW2Q/kE/XX1ORtEPwmNsy0SXYOpSMC5kUQAfBI+9DW4LzIDo57bobyGT7+YoboGj0/DfERGFpf
TJpnyM9euLukjhov61/ikYVVmlAO3fPXj4iYWXhNBMKbOjB2YI5u9qytsnvO+ex+0mu/QbLmCnY3
1dOSjfwb9XML0o0BFze0FRRmu7Yv9IemFhyM2cYp4HRdt1e3trsgHq16oQW4W/f22R8e8oN2rDEa
f6BugpHy9aujWLp7XcDL8mU7RrIsL7N9vBeX4mNqg1dZ1yV9Cu/qVy+d13jVMXITdzhOTQweek9D
BV4gOt+GdtR5j78q3lVcWGZ2BJpOS+cu/slL+r8WiaYSv6PPZY1O7teG9tuDFy96lbSJGt93lLuq
V6LybwM8jb2GddzDeZ9074rfB70Vuo0XuZ/EPiwmU4HBTTa9V6/J/vDo91EVQ5znPnr9UvMza+mD
sRUsrs4JFlQKY2lqkV6ZNM1CMt/Jx6OqmtqW6K0tzGFBiCc2QMvkyhZ0UTdw89a0Hnk6tVVQUpM6
6FPjOr9UxBBMUGgDtMSgSSTe3CFfxGZjceZcpcFVLe6mXC5IFZiqaW7Q01dLni+YKSS+CMH0+a5f
RVTaU19Mgzw+OgEet5zpxC3yb79KVzLclWJ5fSJfDsVzwgncgMZAPajvYyeziPigYVcuJwVC7Jz5
5jigJKb3hFCO7T1e/4NSINBgNFrEz5/Tlz+hTV/pFlCEZx7zwkLhzL+YXR7LH86jW2R12gPJNFLo
VLC6VfEWyajbNsr7Ux3fC++JQ7MEmsDI2jO41SBaoFWdMka1G7HMFfftrvG5mTP5I08KmMGclIk1
RyDfLgBrfMINFlyyIaHHvkAZ0nKtHDhgaHb9sHl/mdD9dqJ8e983RdApFVIxRr97r2M9wTWa2xb+
ClQkvfNZWAngUGIK7lfTkLJzejMZ0NvJy+m+1WxQZ0ukDG1WPbPJoE2DOxJdMU4d1jUsQqglTAaa
XiGPP1wUTu0xA590Llv3LeJF3cRMkQ0CCyYQ9d6defGmBqZLFslOdSsIaTl8rc9JBa84Oltea6Lo
Ayj/+xn2ZTn5bRg0MCgokMDi8k05kQxKFIvXS3w/kZlmNGjgE8GxyTc6K2L6CrtaZmf3CAvo8qQP
gz1JVQb+eYTh5Q2W4sUPrct2apY0CoQ1DgtFwJHDKpj0FF+CDAEvAZy/zOgg+r3/053s65j922dQ
/iwO4HWGw+WcxlDxTh4FujWiiVCtt9GE+8bqHKxJqNByJrBC0HkccYrAueDvIynfYOL/TKjfRvKm
RFFP1XjuIt6FcZwMQyaVUkoFj7s6AwYN0dmN5q9J0BSha3mtmNnaFqLBDw/0q/D622Dc1CRVVWkz
Mpzj+xMdO3Yvm6MVw9c3Jjgn1InhAAA20SRxw9OdCKhvQDiDL7n1Ie/ZO3lMlffxw9jc3G/+GRtd
RL0vT6p59WZsTkmSF3ESTrMMhtaapxOk5p4m5FoAlsRtBE8GVN+gzcmXBcVPo/JPPNPtsEyIPpcs
Uo1Q9P45R+qrns3zMI7vsY8BX5h2/8k3Zc5TosbYXB2s866UsT2zvOXfqaRVXI1/ROf0GfrNIvLD
pUqlIa1AZle6BQ/PjXzVUSHjVFuQFvBa2XmDnvQGGlvTKgTBsX79mmqMSXlXmwnE3NRhWXmJM5i/
3t8fH5+fR+e5x88D+oMrcTRM0qaGX9m5A5gdPBxMYpeFTx+JnwJQ4OiUQ5OzTMRP2O0eN5vXIzsp
SV1wL4CzrMsdrh/clTPoD5NibTLlmTAm2scwVMH8M46P3JXtDMhz8AzXcGOfhFHJURzJEe2JnjH9
Pv00xMRuzCS5QmrBQf2r8zf1ylGQ88+Fiiu3j8cDfQTsdejp/bSmbvCyr3nDnjRtTThOfzPMNQr9
Gl0aJbpHosdV/SGkVfnBwzhcVUpFhUHG+rm2Ri9jDyLt5PWofGJlkO+6fQi90THYv7If4Nfbu8g/
b4puInwvea6j0P1zKgm9Lg2FIUf36CqfXz7nh5ZWoN2wAfJ4ZlY5WM2hPE6JIaUpqvZOe7nuziX0
YugvIjFDNp7PHSic7LZvyvPfV9oXSfDbPEdeJCtYY1OFT7vUb9VWcp6Ns6bqovveijbtw/XiYPkQ
U3vA5KTexZdt3772dzUbNz6/mds+XR7l7RgAHpF8SxG+xZT3vYAtdPFnJT2i0drLqaUk7AopychH
XD9mKwPB58kPm5+u7//xvGnz6Qrqd2BQ3Kf+fPeV2JSjNojne2wL0K2+9mthE49UcOJ7JNnqU73t
387rFgSXwKGfTK8Q9fPj/xg8IrhwZib5BaMWdqqbTUKEHVlHWi7jNTXbgjH3+Ne6c9Fu3Bm3lRBt
GmywJUCZOShvpwI+IvagPG+Z+lXhMtHfiVFAqXldR/x9fW4RSB/gVkCFqnJDzPlzK6FSJ59nHTVk
Gpm6dX2tEE18ViuoPsvU0rVVUj4JHFOpE8JQWsZAondovZcnO/PKbi8jQhRg4/A7p5vu189Q+TRr
mKGOvCw1zmgqh8zJ1m1u69gqO9BhuH3Q03pj+ddWSw29vPy6kokM90tcHvNDTOlsxsuGhp/XbyMj
MDq3GEzjsT9IiFasSDK5JwhQ2gwT84XpL0GENavAeCwGBiMsFgllAcH3w0BwmYXOBF4KlgDBxemg
R9PJ3ExtEP0Fk6B7Zo26+WHWT/jRtwfHsQJcy/USC7s/5w02NydJOIXyAWqXSKEJQYnLFCAAjBBY
dprViiQdbPPCKxrrrdo21COlA23x2tpsITK7L8hsu0mLu2u40MMFGhm92cqKmZxtrZxc2qvBwg0A
6FqEOHHdz0AaKOPx6FTsQnHP5StL+tTt+nRdqYfmGkjCD5X2LT9Y06fZ+e+HlG72HSkt+rLVBenQ
uf3FhAPZvuqv5/eJAvpL3ykTP+Qzew2f8dzmoUbZROY7/3Cd++p8fx9pvFJxveG9iDdIZS6ria70
hnQYYZeHpKgJG8TPGGOD0ifc6PGdxPPrCsOCbFJfLnbQb1Y1bM50LRh7Q16WwyIO7fPgzh/HxEr9
0SxcIKyRa1QURNd9wX0Ao7AgH0h8dIbCDy+efvY12cHBRNCDiImqeorqqThQcdN6TYgs1q0eg7fS
bnHThyjJMrtvVQvAQ45s/g9si8s+u3pq5R2ZzHrvarA1KVGNVV4G4Qwh0j1+6Ih7wl38Wb6zAQ52
2AXzB1WEpThkdnenhIu+dHDbBVWRfti1byMD/ufR/juqN5eRedKkRI5q0qEgrICTmftnbbYYblG6
trbYW8lgZs/GonlQ6NVjVz1YdbY2Rjsufjjdvh8gzDL6ijLPF3Drm/didBHVIoOQcSgha9Ji+IRR
WAivlfZQUToAjtMbxkvu8XqUnV5xBbQE7wZebJoXUx90zln1MD0fVBc/SU+C/0X9JDrG8nyxdRws
UdCfzfPM6o6kMOuQALen3O4bk+iX2U+j+q0iv/koN1VneGqUuRSzYM6LZCOuO+Cw2sqPWN0BozRW
93LBVtcsjj8tkv9lDFWWK9k7U6vvZjvK2qGO6NIeZtBMMdgPrbqzCzpkg5nvccxpz4S8OGHpsg+1
iE1jT6QXB7zALT5xqBmMzLp+zKkWd3CKRbNv2LZdUfXhEjUw8UgsmOJXvShfQKOtVDOqMMl0I0KU
aev+RMP5zzUvYZb0Px/nCwL4raaIlCEtB5XZiQs+1F8NoMLANsoVqkV9Jsf4KaZzhOsH9cbQKFay
kSfR6v5c48Ot6/AzMXAkbba2q87qSH3o786Cd36aJxa1Sf0iiBiOmgKzB6EVwBcQGp4xsOpIs4ON
lQkrWXmXEEUa23lB2eKEhjeqbm0sFNARFOuqlTK2I+6cdpv5OJIaEPdkV4k9xqVKlg34UrLU5lZK
+Zu5ihIILafs8xjuq+6uFTdNCWnNVoutqi0oH89UkOVzb/hyxDfS8TJFPehxLOHkopv+3uR7rfXn
JA7RrPl/5R597QW/j/ZNEaKG57gREUVAsrx85DhR3p9Wl4dkB9JLnPkPFZfy7WY2rREVZA4ywRzn
oZvrYmaIcRzWonQ40XN+xr4Fc+gwJaDEPLNUMQIU7WhpvF5zS8H4wZgKHhz5dQwuaam/Jx9lY83Y
feHq5KQ2WOyrgmqeOzuCj8P3/GRx9f2WffN+b+rbQklatQ95v9V9TBl2Mkf2Smz/cyvqbDajGbGf
HBuJhRZ4rMw5NF0UUbmlUrpQUw4m/xkC8oisH1uM3PSnGvYLMbk9IbGVph0gGl9WTn8u/rohtrU+
N9Khxo0RpSHYNLP7ZOGFk9AHAIvk7iiaeuzoH9Euq83uF+5VRWIPmi2Pdju5b/0ACtwybf6ZU7+9
pxuEpM5FZpRWSweknGRnzbEUz3EEwl3Knst+FVv6k5quL/R4SxzF7eynSf0dovl6bP8Oys1WTATN
Zd7PeQMSDQjDikjVVDGtNvVX+XUk94ALK0IZ2JG5Xc9NlNlhbObcg+nAEolCZwAEsbM0TkTs7n/S
2P0vk+rfd3ezCPJzNRsTkXeH/peIbSS2dYrxsNOjA1Ytdi38rRIqYMPNaQNf7Svt9otbhzgaORdM
PUN6LmYLDbqxr7WVlI58/eEJ3jJHvj3Bm3lfDf2QaDVvsQLNaUmDd41LMKv2nbiJ4IQUy7ZdYY+s
nYn+sKjLJAyJcWSqbOafhD6LhllCVWvLqGQhR4DAV7aCmg75Fv7Jsq1CUUhdEh2Ti12BNEbYwJkX
GqejWbHqIQzALn6ZA18Um1C/a4rNUGzm8ULkvVQPZb0glkRAu6SsFHmPg7p+WicQGZT9OG5n2Mq1
noAH1aaBOlXbXCgpBy5jkBrYwK3mXPP6Bbv0QPkw/2GHu22Yfhu5m4q1zfVUP89ZjxJ3A8AtvF+B
9ZHUAdgPXqd5HL95u0Xxc5mhg7DmkjdAkSqsgdSo3rkYjgxtQPHPiJB+aot9R+tu1sVN4Rfmsj4Y
Am+uCe2YfgadH/xpWSDjtCZkCJwo3qi4JpdtOwHYyd0Tl/kT5gF231sFRjM8RCg1ONmM7NfWAAsn
t2QCkdnK4fzJbpj7xU/eHVMB87c97qbAqcg9Seuat51/RksuxWAJJxyVCmii6g/PD3Du7y8m39x7
Cl1NFDnlxU5cx/tlOPoXeXUSg9PFY9QuSICpARAEwhvFrvBhfB9DRwntElyP4blaJ9mX6AXjmOwN
cPIEv0AXItk5rragZeRgbQBumshJQN3pGV2cOblDnA+KXZIGxyUS+yKaul3QAIgheXqXVQLfLCN2
LtwlYH1Dq/3QMRTC95cz5ct67TS4V2BCw4LuLdIfkjYN0OdkkbbQ60U4n9aNlDpNEpBq21lK6Wq5
c8pIhPTFwUvQMuUEXvtcTC/1Uu6AYjwqQ01ypMi9MgcEPzoTNBMIqifodizTT+VatR+UIJPX5dzX
Nf9aLCoKXyPISf6oPe6vRmxl3Hc1QAaTvTcaHUGxJXKFNdsAgQ0trZmyD5WH+n4eWYlgzQRfij1F
+WEzk/6zMP/3OPq66f5WUA5DGmtR2UqH7L6572hmQk70wyP6foOMGiTHVdC+yY/kzd79HSiQpoPu
+8Sd06oSJ6j+y0Hzt1e+joo05HElHVKDbdHWOtYP6SSm+MFSKkpy5MwC7WJiFz8dgbd8pv/Zh/59
6Zs1I6H5LS7VtGY0brBOXC0aGikfam9SWUW8aOPMZAovb2B2I8nELC/1LipniUVRrdEZjRfx3Mvn
mF3aXB+GuTuP3JgeuuFcJRdSGUWQUDrZaBtgyCQODSaVrHoyZ4MtZI4q2wbgP4bQ8P0qO1cJo3tp
wPtr8xJZZxykognmK+hrR5b0fGqok2yjRQ1mINJDBYrui7MksWOdVoH4A9Qr/S+T4v+Oz5fM9rdH
IyqxPIskTjhmZzRaKPukr7zDAs99ZO2NU+o27qQJ/Xqkpux6gFyotmpfmPna1dVwbasWOfo9zRUA
MxGral4jWzIf5uzk4kKdcrOcDp4d0NBoDRhdj26Dg4Rhl9T8fFbDllDnRBaOGDp/x8Hsmr10rpNr
aqkY0RvW9OWL2dznuKuTeDpYLMoC9ro6FTUhMEFtS/fdR1lZYBts3ZTRUWnGqFGpPXtbyTyyw2d0
ZEdHdmXZFi7BcF5n7aoSt2K1loXpz5izzE6bnlbaaa3py+K0mQk7/bStDZ/zF3+mC8K3xgnJwhbd
ET+W3ov0xdUg22nKBgKwK2YWV2yqJVm1cgQvP7n4Yrj893Vk3FxSslBRK1Ut5ENd67Zx+WwTf5au
ReEl7dZCWeH6mdk99JselxES71xFOzmz6ExmJQS8AldNUr3GYzzz0s4md+eiEPSDu4cCjMhO2lQB
ues9bv5wrUP8N81OdJWVPL7Osz1qL1cadtdqx9VaSKy2/tV8IM4BjIVTcIYXOEMVQYlbzujetJXl
kjTI5RABpMZO6/MVHgmP1gWGnbb40D/1d9CK7GhuF3CpLuHE5IqsSSx013WFOdmvhL5yRlKOBu4t
Ri11iPxuSxb7O14CU2JGu6mew+lHtx7gusf77keaS+NiQn9LLvKQb++YtwOvQFQAYuZ98xH5I44q
SrNnBT6LdCutbjfY0/dgZnD2pj90/KU0Xs/N6pmfZJ7QeflAQ/gtOfUdt59Gh+twRoBbPYv5QanX
xMjwtbPihAUHEwiNJ9XrriFSZyFjDaMQefaahtsic+PMzUNX7FbKybwCVVcbhe5pvb5W2Dvtx+7p
TCcpXuvVTmr8a/1QqkGX3BX9U6GtJGlzDh8Mea1LRKbK3BX9MvUvXdAaS1Hy552Xjq+KtEm0vbKq
zstR3inV84l0U5wl8kOiBkb9cEFGPvcH8pbmfsO3ZodMe+AdTk5JMZ6gu97gFEa2huv7ecng8ZBZ
GinT+1fYrbLzRjotTvJ6PHl6GoS5M4/MvludqIXL5ViSnbdtFa84Lfg6U1DrPK3x5+oqFg957vAe
xmYhG8vZZUXlm6sBqdB8+/WyaOdWcfZmGOWkfhwhNfKadJVL26ELRBX/5Bc1WgvCkW9vWeJdIKcB
wztHkamEG6HzRGmBtXUDO5kcIzSi3ZtWr+uI4qzcspWJ8yfjnFgCJrloS9TrDJq6180+9fmTOOCO
XK+lZjHiIarK66xeD+Embva8pDK7a9W90b3Vkl/XD2HjFo1fh26U+iXalsuCN8RP4sMwUPQZ5qM7
zn1mAF8Jr4seCkvpNBj4jB5JUEq6boBdse+P3C4ndTHo8BchJg5DW8MtFL+j8Hc10VIb7vY2+S/j
zDo1VimwKl0Qkypej9o+MtZp+NL2m3TY1eQLMkmi/Tx8amfvnbE8aQ8RfRS5BxsXthWKJSD4RF1c
ANPR09I8QK+KqxElSW0JuaXB8Mbvgyg/t8aDk3orCjIo6LU9q132vIKkOPTCcGRq4GKnTl0d5RCe
naXPoRU2++4XcHDZ+JrgxKJfC4EsBOcLpGuvS9kZ/ck6o7fTe+lTxpumDeTQizOng3zOfSnDuQoP
OhvQuCiXHIScmnL3VGP7zIFaAcU614hISgdTa6lxo9YRG1+E+tE4suGLQFwVrkihpYNK4AiQBq+K
Tmy1f8KUpvN4s/NLIGhuzYheq7Vaw+VedUogA5XNOP7dApMxzBvZZFDhhO5oEDhsJc2ChJtMd2ei
nw2vwhylTpOR40o4gDmWlog/4kgGp4t4y0hewuhOpdcU3Z2xqqS8rUHp3L719CbAICm9jwf7XLul
EGQZCu8RqcOmixcZOSFykLKQR0uqCCz+NBLXGFxg3BBBGOEeEp6tr6g4TybtECoFpI7wp0V8Z6cM
cy+K7Jg8k8w+Y6wMjQvfzPgubRYnrE8Bh0fz+pSTTEzKIT4mBNBePLHwBcOuIr+sghlWEfwBGXnu
NRcfSva5MXvJjWO2pekV+F4eR1VZRonptT2g7B0cmQIX6/aeUEcrkVjiXvQu4sSpOKXi1PCrFGok
pyG08eKdS/dKXl/Pnx3SRmV2OoWYM+d82czOvoHf0yL7qJ4G1qPkzNAVcT+kaWA4IIglqCwrhZtU
5RjR9Ot55pJ2eiJ1EoIp0hFSa1JHQucMXpASzUBopSPTEieWfD7B9RJDA0cQh4SZNbUdEGhBsgb+
TBg7lwIvpB7Y9JDQSC8U6Ffx14MMw3Z86Ua7z/2Q4zJyxSI4hwtDp8Z3r8SSIE73+eA5LFN1IeBx
PXdn6GcTry6Cy9XrI7dONPPSO3MseCXrhKi9Z+76IBUMhgh+TyO6cLt1OkErZq75eRz72oUjENYR
zmdQ7kgSAVvliLo/sWA+ug1LYXlajkcWZ70r6MR2ZuY0d7Krpm5Jz6WEgMAaBa35zAk0hEXHGgj3
oKe7wjw1AQiB8KLvtDdqKaV4LuBLbWM+eWxRtYrYVdUO87nR3fh6vDLb0DU7uFQ4eNzuOv+udqHR
VS9tZs5ErPHuMYzrzfEQXZ2qtYZqoeIkXDoV1RjeT/sBmo2+7Jz5XvkkEfFeA/bPD827vkzczOGH
5C6/ZI4GI+Vsag8scg3KztzGnv9h2Mh4w16WoUb/eYk5ADCeas9QoaEFCyY1+LGhHwyfbRacAPvo
ELXQWV70acCm5rk2ejXdKDjKmJIx1GtADxBI7cjOoaMRI7rNWI8gR9jn0ghgCrePXX+n5V5MPm7m
pFitFSZMnYxu1DM7YFltR8JvoIkS1cD+zuInF5Y9mSpAfmH13vWUBKGrvepcEWl9Tv0vcaWNr4n0
qNSu2npXTjXC/Uo7I9ecZlPmiGen5UGx+eVcYS1iR/khyf8h7Lx2I7eibftFBJjDazFVDirlF0KR
ZDHn8PV3UBc4x5Z93EDbbttqiWRt7r3WXDN8MKwBAKlQzSW+EXxO0oeWPo4jcsJ5K4/yykg/soZB
hIi7bgDxQUpWogBzk8ZJkqQ/gADKv3eM/9scyNSjf2kOutmKukCjeZLwi6dSIgaGOqC3DUzvcOnN
nIgI4dwFV6SUUaAXovKwvHZ59KsOIwg46siFBLfCrQVfZo03xr4RTpVuhGqVnKSrygiKVp8J1eAB
wf532/l/YFD/e/m/8FeKZWlgevtz+YSe6oQStS4WlX3rZjB9zAXRSTHUaFc5kIWwsg4GhDXVjhWH
dTD0tnrXvZvYFPwR+vxDQ/zbgLQjPAYlMlcmBu4MD9l0WoBZ016mNUi6OdnwZoaVuvyycQAr9RWv
OG3yBGsBzQGkB/4+2n+8sn8SSxdoTJMJrhZxtMMM/+8f+WjEvWbFXFnECQQRFA7Vc/OWf4qP6b2J
uildnM3MbwvPf7d7td4rYKh3HQYqQiHkLO88zJ4oOzxBIts6SMgZcRYMnovP9i75YO881HBuM2k1
PqQXvKLaw21cie/yu/geX7On/14AP4/xH7jDX27mF/49zrnZtUIpXWMkjHzipEyRDUYU0TIaWJlo
+rAfI0F1paK8Y6ONDmKxq/E2S/Z1sh+W+oSdyq9DnwY2FPGKdQLrOM/HNIDVcNSqQyNfZHlBhCfZ
J4WV2l8rCV1zmw5qErkcvpCvc2Wtw7WPHJb+oLBLuY3lN/mJ1l6tnVzeAiZWnd9NXim4QLb83gio
bXxhOrXiIZ9PwrzOqTjxDalcDcA2d9igGVxwprajmzGBt9Y3xU9hG0I+gdA620ngDZf/fpzS8rr/
1+P8BdgP4jxZYlQwkfyQ0TA3eM8ylSay01a7VfGZfASCXf4RifwHO+lnRS6uZIxLsN7/heDoepHd
6gSEQpGdtCYTwqEDS2NHf+tLJw7tOF4ZcHljJ4G5PePKZSPQ4Jj/w80va+X3zcu8GoRCiBiGSr8A
bdWKAis3WUsqzkVkovXYUBBHaYfYWAkrijiT3VklktCWlrmX94cf/0Px+K+f/wuz1sRQCCoNDK3E
9mFa0Ndnlqaq0ViQjuirA/wPl7DE5DtFlQEvD+UFcYkyRtLrCGvpykkVu5hciAXAOCO0M3xk3mjm
zdimwWVCzK6exw6/QSwZpo76xm8ja51bazojYqRF7pchZL+JdDLXj1F/DrtT2p3V7lDiihaRT39p
YmgjqwhvVN1pQsaVbpxiI2pP0bIoGetGTKGZwR8stM4qhZMXGjDatmSSmNijCZub6KeZXyCkVZnd
OUZBpgm859gXRGeQF2fwTtgpppsFdEu+hPPu+AO4Ki6IkQC7u3D6m6/SYCXL32+Tb2EXKXldtvnv
T+R3VuMPsvjXBfFrXRbtbAzTyLoM8GUl/mBy0/2geRUcc8jzQECmo+Yup2JArgLkAgCP3C7bVU3Y
GZ2XAtjh0Ogx2LqRGo44BV2V6Zo4AhfrFpOWuwpNCYGIo3Mznd6058DtsezCS6i059s6mTyTjAJt
pfdOiisWII7qxyg69G2QU9Lve/2sW/csALnYolr/s4X3j7HpP5bkMr1mlI2jwm/iXjyWtdQMN8Yo
cJE2THmaAu2sVzZrmEna8/jMgYEBkbqVX3sMbtCB6EQerwcaQssm1FPk8WCGNXspATE1daxXMkNQ
nKJwSCbqMM0gpNeG0lkS5ccxgaUKiwJtAz5mDxU29sJKY1cPnKx6yEpvknfttI8EwIoNbQHV6G12
TTDX2Inx8hOcRFlJmPRQ9Xd2jiGMtFJeg9wLNDvZGke2kg7CHf68HWGRUrEB/3/Hmr07tDM0ktWc
E8QwKTRrTjEshu3GpcjsYQPAOLsROJgd3c1vA9xcxPt+eQCYSBt8j3xDWeVwwuhQyQ86CS/zzZXE
3USkzqq4Eqxk80OER+JjvHB2LMOles1fh1O/HZ9qXKFRaDE0a3e3a7uqvvjR4QOO+ZbLMEQcVjnZ
iYbLfNs4ThAGHxF881Q7Z2qBl7zQW6fMSmG9U7ELG4Vu6noTHhFqqQ/R9FIbS2PR8laaPPdVE/6h
gPwh5f7XCvlVQOI0WqiTlHAAT5yxdpR5ZrZAv1Zm97I9tpAIbE2A0WFXX0m4Hfp1nRMJwPq269LF
jB57pupTIBERCXTp0ITG+MGzVdFPw0WlVJNWFt0jJy/YPVgUyTfIKRav7z/dyj/3fzyidYmtnwwz
GYX03wsjkqcGbTLydimMZmtFLcGqLzKnT70xchjvM/KlIoY6w2gFWgdW0m8YYG3ig3nPdMVgzIV6
HwO0elWhv0MdRE3dY+Vlk25U4RZLagowgGkr3yp4BjIPlMgPmHbp0MHQHv3JVv5fOCjLDRHGgIgS
x8+fA+cvxb2ZV2EV5SKs6e/mcXib78Uv7an7ymEwYjaKJPlnfZFO/qpzut8jcP8crvp7wWIFe/8Y
mB5hjYMSys9O7av8ZN3/9wb725GNDfbvF/jrxFOnph/CRGqveJrrS7cOMcGueT+xXiGeObMZ/d2U
BZ0VmGwrq0WInt5rjHfuDagWIFbQhqDO5QvFARoaMx/5s6333Qd2W9hUcGYHeBZixfPtqnwkpJjy
rSKbglXHZ2RaSW8tYPhL9ZI8D9cJpiWeAdWKhlREOFbRRq6Urw4uFe0Lc4fCMWLnvx+B+tuc6P8f
MgolLIR3GYn6LwJCKo2zJM2UXIPoD9rOJJgB4dxbgwlivZbntYaDME6nmEtmbgD2nPmNtI0z38yd
Ql73zak13FCiYgS+dfN8XzYu9QL9Ro6vVuQYWPFMNqblcBWqg2kdZfEwqzyX9m5GMQtGx2wM6bjh
hLpX5O5UcxSv1O8IPFW+VMxIlqh6L6+xrj9U0iE2drFykQDY6kNRHXN1b3W+Bk0hgpdqS7wzmssb
UpvruFjgZnhqU3lsIHlgKJAC1g+vEIkj6g7At8ZplvGY2wJ8zl6pu2YHvuZqZB2/ttdbvywEDlkd
aaaEOx3De+6ruptJSVlKbFtbKkHYZyvjQ2LiKK1La80mROk46B4QOoOHMNswds7Q5JSeMjvy6DfF
PtIOQXe4aYfmdkwwhGow76R7hGCLwiyw533/XHKeRDZadwZe5AUkmBUBlEd8b7uSV0ta37CZ9FWi
e3F1jKwNtz1xX2hAcB15txCikaPJ/wx346GZnF6DfesEiIhr6OeOQrWA3eldrdtsaBkYUuRJH1jX
qjB6qQxKd0JYy2BasBuVFNPVeO6+1WnpzLJX4Q7LEQUDnZCLsCtMmVVfzInRtitrFdKFK5AjfZOY
IMkxe1sAM1PoQdcRJ6bqcaNtvCmMzaCvbzlJDo4YOfJb8SC9olfIfNk6VM1WpNxJvKTZ8vuh2hjT
JjY2srTHhnJaNzIrhDoSYXwKZ2ej5Ect3pTzoUVBGjhAbzWiSjgnJjewkklbIKQJUJfkXaCBwKVs
TOkoFKeFSm8w7XdxlZE/meihObnJRDraZQmk4ErYnnAAB4528wPwQygGSJchaZheoG/NyrfCtSDt
5ps/5ZtpWvhVVIchHkO4Bnae2TEfsyX4BH4ROMS74ZsChZHhADRPg0BGHHZArgryYtwCBSKzCdwr
QJTl1Q1BzLE3II8+WdJ9W3vCvAH/nTOXmi18iSFVaQsJLkXSyIwNWVrkixgi86FnLskGSuFOOPRB
kGcqxfXAbSKPERdWOlLhTAs44a5eb3TTx2ifmXL4TGHVItCEpaYuWLzFWoCA/hnhJUvFgSAdFIkE
AW3FUcP5CcPMQM09OQKc38lO9hgIPXKmKG+oDoAPmTiHsOw/9Zi/DYjV6Zieo1dIwg19TbWR73Hg
hVkMe268WyynObQcER/T8lhpX/Adqt42OcMXoj87gt2Zd6LoCNiYniIm+qB7ALc5aOol/2p9YaO/
h9f8tVvL7127gvA2vLd+jr3OV3CUd0lCY+AaL9UaM102ATQNIFtY64CEgCozthxXcu+ntb080i9c
D9/r7STyli8faY8Ds7jLw+2t3Mc49eAsezt26iFojhYeY+2Z/xJGf2jH9KXV/WdhY2L7j3zTULWl
WvjL4amrxSRWUyDibaFTjl8xvoQqQAGl3umFqx9r8VFNnfFZxknHMNZkbjs0QQz0bYzWdB+GstZu
KyRBFP0kjedH3L17sJVs22wayk8VjHpJAsMfWdrJuT00L02wBqaiiMhgeHZegPrtu3xM7xiUmKCG
D+L7rUBj1jwlBJos9GRqB4ih0x9MCP+VZr345WmQrHFS+41diWlpDbXOkWTlK4VZ0T5+VNgeidHJ
nFGl9sRBb5ktSSwwlm68tJPyYxbbjG3ZG5GKQ+TB7gyln7UgXBpjc9b9tNIi+6bvtEtO0Aa6X7hV
ps28SEX0rawKaQWLBofV/z5h/5Wj+de7+YVpqFKadnFJW19aHB82UZUAndQTtysm2iBd5Pp+UCjI
VAk44v3px/9w0n+vIxYRiVgkGBpEGf59HWlK02qjSoEsqjv4VU14MNqtLG5Scy0JW708K8o+tTZ6
eYRyqIYe9BPZ3GuW1yen3tha457JoS7ckalLbsoQr26tF1ibJtzl0aGXt1GyyaxNQdxVcdJCfLn6
B7m6jAJsKyI3HcoZKLotU4v2mIz7vsVX6aAXW3X4g8XyP0y4fioZqhjFQNyAplD69cZIpGqOlZiI
1/kjOnP0Nxi7qRFMZ86RVbKzzHWyHN31CxwOqJCR+ToiGMHK6mS0qxJT9f5MBsu2+CouQ7mHitV9
AT8UiDqTh+5BOHbD2tykXvhKPyigpIRCQoewFLLFa4AdDc6LXxyZpUtOymuOQx/GbXiX8+y6cB1e
Ks6QM8dN5bfoPT/ILKKpJBOrfyJIkwZNfpnX5btS+VL3bd6Hl+7mV4tB8xJl5EjvFqbwnhh+zRiy
yGvrjU3+BkQ27DoBI4r7j27ffluTm+Fl1Bnr8ltjQ+2Qdn4U4y74sPAN5UoemKNJb4wmCsGRDlbi
d0zi5/t+upjrwnytmVmQSlN6ifYAEJhF+/ELGEScv4KG5pMAHdzuqyfrxUIVpHbg3LeV8dmQsReu
h3cDBtJD/UDsSuKYxra6Nt0Ku1XUae+yYdfqhz68mjUT0cTjzxXZThQB81HdpYzQfGEXiqv0udf3
LCJO0Tb36GmF/g+vo6wsqMnvF8I0ieKVVd4K8adr+cvG2hp9E+l9BlkgsksOl4n8IQrQydFva3Kl
mnndQqcS15ShcIYDg4EehRO11wK5MEObY0+dtgwipmGTz/uUMLnGH8uNOm+TaKOW+2Y5ORZ7y36B
FerAK+C/oe2dts1rhgU/OXsM566sn9rcNtQAt2dB25jgSNa9Pmyq+V5OfEKbEx9CIkQYGfKhbi88
Jhd2t8hAT78HMihXxpOYE+G2h6kE3MEb28K39eqraDG09KHJiG8QJQCfe7BMy66O/YwYkANsxdtR
5AsHQ55eRIJDD8Oh/sxMiPZOfZ4e6pc83BHG8Qh/RyHKqnHgglILCvnFeM/WTP0jRpLV1ZDcZsDm
AXBWCGBVn5i3xQljQY94deYubpPc0WoWjggW8cypQ0aNAfeVyZSwbSB/vQWDJ2lIy/ZY9EH7HA+k
lBeDpxoHlHekXhXd6sYs+GqNGJsA6lNFqjv+BEM1NfJLFIusMB0GhuzflMO0T+cHIrTaNVaQb0wy
UIrl8CeIR3zR3kTUg3QG21LawEKP2o8cSjS2d1DO1L0hb5keIctSbWb8Gq7hxWZM12LgMwfhG1gE
bM2Qni8JGLnuy0SWMGhOVlTazCXNbjdjAVH7wkv1lH8xPf4S9laxt3q3elomi+A7dpPg5U9ZKB9D
L0CXTc3JjN6hN3+qGeF5Wf2HgxRv8T+s9V+zlqQKRCnOR/EaD3y2+6Y8a8GpCi/JsWi80sLA2NWw
Xbptshttnws4CwNOBluVHMZZHSMq0xaZwmNOCuNGdprcDWnQAngJa8Nc5xGOP6O6Fxhf7LX6MJYn
+jMV41mMiBov+uSlAavTbxvYfGdod33oRl+VYFv1aeoIeN4OqmcaDpSaGmoE/kHjfTLep9lFyS5t
dilrvzQc+aHMFk5eFHhTvFXKTa6fknFTLVF0dqqf+uE86EfF3CI8eo+eU9ERveDFYIeD9YfkhQki
TjiBn3ZkjSEpsjVrY8EYJGc1QvZbdmtUi6PAUeVyr/CEUxIU9FX6qaeoH6FhOqi/R8Bugm4Lmkv3
Fvl5b/MOjbiPJ/5obJGBRbVrzZ9J5VmqHZB8ZjrRc3170eGgCn4decYd1e5IQjJOMwwrZz99pnhn
CD+P60GGmKlsqnwtZwSquVjg8V9u3k1wJubKMD3x9oFRU67ZeQL0YVic37+/Yx4FBgdcd6CtnCAt
YoP0iYQUZylkDRTn+0j3kTGnNw+8wmsa9mzKaW/eIYZdujuKaMaBNOB4F1Yr650JFZ9VXB4nGVP1
EFgwX1ha4lF/79al6k6i70DWHpKtGMDSux9NP2bV0BxoK2XYjeWhBmgPTpnESHyvFj6cP07aMVi4
TJ2yNSW+3sHzSYtW86d86CKb9OrqRsYhZn22mDn01TqhE6GvJ9s0cjNYNYeAsKuEpoM2EcaIDPnT
yc01u1WH+Wvqyawf9sLI70h4RE6SEhziGB8aTkOlXWGESts5Lrhvib++Yuf1uhW8lM7oXUOT164c
69PUfJggGk3xa1tvuNEmoCjkJV8xzhjrdYZTA9n2xibQHSYzUr66T/AYD+A1OJO2zHnr0hluaEx8
ys3phQgGyfBuJI4pGwEO+haDLx6+CLtklUq01E6I3vjmmMG6IZcUhHbYAEvK49YY9wZ+zhTfuqsa
roYNEaRgqqpXC78HSDBQSH7E5jEZ6MKWgYymsp7cEj5vfAr5xgyZcZ6BN8vpxuMKfY0mFnAAw0Qc
JkPEzjbU8N5kXOhCGtLhrneO1ToEzNMd3xgXhjYSOKZ7UEuG05w7IAlsmQE4+VNK5q9MIeDW9vgl
6QvApWUOxANo74Sbqph6YrHb2T0b5qLcstPHplj180abD0OzHfOzii+oCHNtjUdBMW6zm9NITvNM
GYZRRw+TJbCzxOetEQ7hfgSb/ACGJyEP+YOH9CvoN8i5O14BQsj7QzX58xOwCiONJd/Bpo/vJ+y3
1HEXFX5/l33SYEOilUlf5LjtTxW64+ebuYM/xaFlAehIDvMh+G8WIudgGw1YoSoI5tnxyJpS/ahg
ra/BwCnMwoGUcZsZS8Ec0NahtSgrPfcqyUHUP4q+hIUklr3HmDCMFHwENpno8jWZ6ubk3O15MKaF
9J+qQAztgq4MH6Ub8gDmLEgJqDIcDnO4AgEa921rXnlw5W0z4RLVbgnoQQ8itHcj7Z25CaVzVd/X
sp+XuxLvgmZTJhvspSwIQ81qih0JjhMzD7+0XDXw8AERsPgRnQoSq8dnyZFGlz4DFkWOyTialJrs
PL/KpcNnjESgtdBaeNJX+BE3/ox/UeJBb05dOdp12Ht9RtXudjuk+VZRt5HoJ+ZhJNZF39xqTCQu
cn+W6yezowxnyuIb1qFEBFN7yviU1hc9WQe3jax5JaF7Ieb5Pq9xMUCW3xXGZZ3nd032PJgXrT+E
t5OIkWnEdNrugvuxPxmkhJQexLqo9OIPAHqEncRT0o+MyLXwYJORkkLEtpPXemFYtJlTmBtDukzB
YRYPQ30Jp+ssnBuywGCYlCeWMQNt/B5qmp3DJN0Z5Z0Z+JiuxTbYOV+kIkTtV5iTWHZ8mV4a8kbm
cy5fZvmitXeqdnfLrq4ZBHR1106CwXyvxndyfam7u5mkp4jYgG2UX1Npw6uWsOySo56cxOzStPBT
rgULHX6m6HbxZtkOMR0gywAMy1a27E/S4JbGubWslXlUJK8ntQZDN0whJE9kQGRepvopEe+a+mlK
L631OPaXWd8HzXluD2K9Lzqvek8k2wBVJwqbKhP2duXL7dkYtnOwbpEgJZdGOWV/CsGVlaXj+kep
bZF3goGYBobxq/Wds7GapFGYrwU0OgJWhYOGXgxYIjqkBNQ17oTbP+u+hKbgUWkD9AIBs50x/Jeg
FeZeP/riKwww9LmK4dIWANP393lrDwS3Y29EJbqp0GM+p1hcE8oxP4kPY0bEg6PttT3l7CifZ1ZE
y5R4kZHOQGsw1088TYr7KnNidHOknwpezktKxBFqOCYl9yTLPYMtUCpLexPlYL0E8FQDQnkKhJW1
g++21XDVPxTPM6jYQ4224TOaYGrp77cdg5eGsQVuG/GSPY0gE50/UnVw8OBM4pUAmZI2ENbGzS9R
5Aq0csipEQAuCORIUDyeY+3iYNFiA9oCBRp8a8iW5FDgfKe6BHrAjNCwvkJNMtrknUALH2gSeKVT
qGuLXhc2IrAWqj6ZCcTCXQXPGz6Z9wqTHYgrEBy+omXu98DkLgA2LZH52+ziFZaxwC2w1cE+PwKV
Ay2WV9Kdhte0YReDzcpsWqcXF0g6DiHMB6kTfOe4KVLQKMxgXfZ3i6EsjADgXYBtKnPpGwQxg9ib
M09zIVIOTE2gHlVOBDrLZm0uMhY4vbCQkYeKDVzJhc/Sc9sNeRfrvsDZl2koLELoF6A5xuMNmDuB
Jahz3oYMNv2GBBj4wBaOEB5uMmnv7sh3BdaZyu2ICZR2AKj9A77zr0gd5lP/s8p/TVDm1JTlyorE
awa0DANMA3v2DezJODnXE/kOGRIfJF/ORM+Yf0avVcBYz7WI0tVY9SvtY2ZvFzeJ4AKxo+SdzvM3
/iQTh9m1Zp73zu4DlWeBX7MVlRAoX4hFfOnOol0j/FWopz2CM4z4QsA2mrMoX8cSTGsiTbob/SVF
4BYsB3ONmMiAfDOb3mDsxZtb7nhZQImpaNp3MIwbnERlXSm2eq+DfeK7Frs1THcg5k1Bhl3O6bfq
mYhDVobYzULddj9jUTYP7AP6d+YApkKuBsMej9BUR3oVIACTciSvjdwRPyNp+X6z4cnBWjG8KlgP
OIPF+zzeVKqbhX6xpx+jU8On2QoXokvZ84XuDfcWfdv2mxznvXxTSjs18hpcsksvA4av3VzwYEmo
6kFXD1q+Z29DxD+/BPHaRIJW7wZ8UMlqu+1KurLcY2hl4Ng4rEzs2SneD4tpE4MDXHR0MO14N5Ab
NOwxQ/rv1WL9E31YRo44IJFZY2Gs+GuxREV004dpYrpEEi+UeGMxRsUwCMZgntmo16JlNIvcE9Kr
w87E5sPMF81u/sl4hokVW5la8a6vpB+iJGQ+/DtunxOTKmIUG5aIjeyR2SXIgZ649E2lBNTpSKVb
jh+MvS3KAxQsE5vMKgpX4Yf4ZBorKAS8TcwcAeyMr+JTYixOItsiBLbh+1JNsruGzbqJnO4Z8l1h
rSi2ZsimirOEWCs2Zcr4XcKOnWDJL+A/g4AMqkXlJB/YcTDDRB3Q0GNJNpKJtHM66GuYYEou+kUd
e2GGnHhxgtj+SaIn/5PgxUM3ZNJIrCWP5DcyaDVaNZgKD12AyPY43NWnFvro0rkD3S0b6Tv4GvpE
3gVptZA2ICa/1Xf9Q/va81BQCSHV5Tj+cYb4w4L4pwp2uTbTUvTFwI6QmL/jszgcKhEj6PbaWysd
u16mI9QdX8hEwPUQojavdKnMoTE7SmpIaHYC1APXKcJ2BS6cbYogdws0FZKLRzYAL6eyAvPRwcBJ
TQnt6ueX3DkGN8EwjzoA3RXfkEIeHgh8P3L3bjZrYvymtrS+40/hO2IUkkLcWjGfDrikgOgnZ34N
P1RMT5eqeQUJHppEgT0Wxr7UUrhIlSvgNIol/EH4+Nm4VRoAJm4YdHzI7waEXHNVmQuHreVgojXE
FI+tGXdndqI/eSP8i+nX3x6s+YtOoQ9qP2thCZ2C06LAnWGZ+6COn+FSmLZB/Nor7SncNJlMBuuH
GMsxyb/CxAbygf36gbqX6pGztl9EGcZj/AEFDw77ChxJgpLDRJaHxItMgYLsXmPjdculTKZlxpyL
cV+tLr+iP1EWf4hPf6+suDnM4Eid0LUF3f/7qukTs9VCIWuvpt/BK1odgLitjxilJ83CD4mWLYOG
OCoXkzjojKHie97t8/ZJedP3K/GRP9RfYywM0ceLq5F862/l0n8HH/1Ff1ffcQ/b2e0jkwBSBlbT
2XqVP/STdOxewnvVaw/WeXqvcVF+kB6s7+JsvEkPCxInrm6h3X/1l+GUfJRM+B7++3WR5X9lxRmW
aZiGJPEq/0iB/4LfRmlnBpkuiNccZJl8M+aSvS21/m3ybpxZiQdrJgp9hTAy4PrQNZt9C62/XkNj
gFMvGRu1OI7FqS1ODQkCxbGxrnP8UFnHyrrCQ0hhOMKYLY9GcaqVvZLsy96XoIph/IeZd8/w3NeS
i8Ugl4842Qmx1/fQG+unWwHUiEbkYoabBv+ZU1AeU+ksauQwEhthFjzyPR9HknxPSFdGDzHggDVu
QvnoxtKpBLC0IJwhH4Vrz5uKXM0VBddMtpaBs5Aztm6QrCFNhKTAyA7EfhqenpZVdhJ45yWHoouU
FJYPXR18+BEH7cjtU0L67HpxhnNhc0TCSupcRQfbPA/NfiQV1NiU6O+T69xfR9JCuAeK3eU4LO6n
kwIKck0BuVlJtsm2c2WO3Bd+PR1S+SSHDw2zUuOrTilxfN34xDUDISuXgV4IGZA23VNNtkvJ4mJ/
t8yDCQjELbXEw715hvTSI/WQ3dsFgg83vQnaNe3LFbH4XQ3TjanclRI3nmzjGpAPzISP8V5NohP1
3RsTC6QU5XoEetV8E5/w+CR3h0jdSO0RzuhI1Z/vaACT4BQn+xE+iXQw8R6zQQLi/mxFt5UyP4vT
PlTXxaeIcxlOSxgUmccUE3DsrItzAcFDiF913NjMa1s5jba19E2JyBqor8rPsXmtik+tvEfgLPO1
sYhm1mbrbsuNaZzF9ByNZzM95/1OaC/SvAvH90y/l/VrN1/64tCou9A6J8ZVGc9S+DjU33J91otr
KR8tbd1rDM0uSF4ZXtVbTT7f2oMsnRBk6uplJLi2fhnFpyJ4RpkZweZrL0p4NuqXqf4StfskPCHH
RDGoRagkN6q5Q5cJnyVQtqO1DuJDC1cFQZx8jm8H9I6ZuQOqA4xVrHWU7VFMNjm2HluFTF3Ekc19
hLgzZPh8RfqZ4IuoXgZz16HOlKBnbKR0f4t2Imqv/LXVvwftXtdD2B2oUaHDND2DkIjZ4IOiPc75
q8ksmt1VUvcZi58Lby5hfU7NOwNvcCSV6DzNXS88xOp2hMo4t8jt+Jy2rXyuk7sUOG3eGb0f7vhn
KZ+jeSeEu0D2TeHIUanD1OZ2242ZrrkJCIFIxnPIPlh5ww+EX8RYrfeHbIu+GNEmc8ISZJQ8IaSz
ka+n6wwtIFGyKHYRlP4ITQv+Czk+2uIqCzYqPzJsNmcIoj73PGferO6nbNs3Bw0l5WmY3vh5qHJN
3UM9axq7RD4k/T6KjhnqTQ144q6LoPcf5PjQN/exdt+E93n+WsM/aO7F6W2MM4gej830MIfvU/8e
9HdF9Y2DSBUfOsxMGKkA7THPSDdcuDXtsHuRLOwEliclK9sU1+fm0PZ+zbOTD4g/RjS/xO2Bot6P
ZBR32wi1KzF44vKrktbcBDyqXt030oavitDvEksU+KD98Jv06qh0W1i1cKhY46h1ZfW+KXyK0qk6
3qAnS9Txl1I6mgI00IdAQnS61o0d/zdl6VprwfIVfGqYZs3uLXYnPhtWXXRJEBgry28yiIuTcESW
qwtXE7Du9pZMD0iQA/E0IhMWj1l8CMPlsZeIaJuLzDXN1zQ85hX2dHujPhg8AWz3Ix8PYChirImZ
9n+jGbgRRX7FqpMPYnUU1EeKpwDRRbnjurkZrkYD7DZ2hbTRstc8POrdnuub+bkmDiOnqdxRrlN5
xxIP1slZPrMbTg+tRXfhs5o4ZvkjaXMYqnO7b+HAv2HgsAi60z3XKkwgj4eRz0k8sSFXwjFWL/ww
vmk1MmjcWHjrpKzxCxMUAPOiv+Nq+I5VeH9rlxWUcfXV2YDDUZ05xAlINtd8ygmK73TNdfLNypYJ
3ZGZDPdidvtO2qjiWlW2OnIKeN7hrpP9of5kHl6ZzxDI2FFZNob6qHLEJdKp4B8zplpZ/VkG72X1
cgvepe45WMQ08xMj3MdBfM2iZ1TdXXUu6k/uYRgfcjSz5vOUg1p6DUFdHREE4MMGm34/X/lYV6pO
xB3zhKT64kitZsT0YJCI1QfzWdO+FOaHEjuyG4TLv8bRcx++z/MTeD/1mdFt5/IUhUcZ+l/wMCcP
2CL19T2fQQbIVqITeF6WW7Nu1b1ZHvPgoapwW4CKfRezCvjw0qc+fuvVR1YEVNqk28vlca4vg/E8
hc8SVpfJvosOkXAKhWPzNuCrpFz07KoHx0651Oojg7O6vp/wp6AipjeenIE875q0iHQBTL0QRtIn
oxDtE2npoOB452qKI8D/shMgIIPnsRoMutIB9tnocNBTqk8YZX7jJ4GZBJNYAeIOkgSnpsBofCne
6SVjYcYLPCY7BuB+IDwE+l107UgOgLTeY5bhJbJHL14K+I9swmPGVfqVuTea3aCSj6ZdQZHgq/44
Lvho+JGyG/0WO4Sb7mbMUPAThy30bnYOjegw2piaSTSl2JK8q1jkl65cM8n1JMZTaAqGXZ9tljOW
YGmQdeVIfuYEzNtvqtEDIyopQpn8hG+zhPb/BGlvVimS1oO1reL9LfNred3FvjHsh3hXJgd5AGG/
iw0wgNPmpr2a1atgvqTDo5E+82tOnxWyrkSMiue7vvKBuKzqqsc+XaepYyTqi/0uv60bfd0TG0H3
fK6hfg1bTd+Epkcii2OJFzTugnG8mUejfYijx0z4yNWDaDy2xn1ifd/6T4FZA8OIFgABVUEMsRSY
5lO/vY+YVMtX4BS+VLe+o/EjCl/S+MTVxsl7RjZ1v7Aiuxel/1Smu/kSg/BdxBiUdQFgCqA5Gk3h
W56fzfIh1V9VtYKtT9kzfAnRS5F8RMO3mhyVchuG11J5EOPPVnlQ1Wst3qXaZi63YvSlht9m82r1
Xlv7w3hRq4fw9jlUD9FAFcRfZXNVGb5rDC0m8TkzGWAyGj2YpPFGMGyNQFjlvWf2Gwk0HaExlzyX
12o6mupdgQOGBCU5yr8xHAogzQnbCr8ObNo63yzvxdtrL92Lw1MuvUTSiyAiY2VKUtXPofzd5C8T
I34yToAly/CSiUdDXCeNE0pHUL3u3vp/hJ3ZcuNIkkW/CGYgdryCWAiAO0VS0gtNVEoAQXDBvnx9
n1C/VGWVVZrNVOdUT0pcAhEe1+89PkZm447fFKtE5i9jbE9mPSlgtLAXUlUFkG3qPzqRkNBzEZm9
wLmt/Lu6GS7bu0y9RzcIG+NCf657ajdnfMQJx1MbnJ5varIZme3NxjrBORCYL0kvWC0Yg0/NVvqh
qN2b1wvmd3aEMX9PriGaeQ2UbEuWiwsL0ucD7C68wHZpWbR/FmofUo3i9runUUNJWbDFu0oGq8ZN
GoJh7o2hQKSwSDDdfHoH5dM3r/FdjfmL15MQTWCK3UgSE9HZ5uqL+tEck5R434bAxPUSjEzDMAhV
i/ZCRhovmXOZpH1GMpfnfDu5esMLnbeWuKvlUt5X2LMGt6/8t7tMLAxzp8Mt/X4DwSmACdwxKf3Z
WNsveskwBuSB4ejGVvjFQWB1gToJJSumJUJEVim8C2YF0BgEekIoVrdPSANgpe5bXtMFtgV7GyJD
6fLGGsZ4oChhhlQE9THn/sygNqj3HPdZkJExYqshucXhSTe2cjXZVcH7TtaTPHpwWy4cSA45Tyvl
BFL7mkk23IFmxUyZK4pjf13eYFu1B9JDcxILdgRlMqWa8q+nkB9Ygt9D85/K6+oX8eaMxvxaPrfA
35mUc3fxEjRdUFWi2TgwS+mQIzyZnuIkLzDvGPjzlXD4zwck+prcuQNuAA/KfXElj7uRPlDqZXYv
rsUYmNbKuT3cAM6EBKMNZB4woTi8sTduhRmXET66g1mlOAnXVEcjCI2AUwa3zOjpld9/I9SedjSC
yHfi6Si8K0k22sXv8LPLg0rDgqZhAdHIaa5zBQMssfAEDTTWFcw5pPZdgA7WMTcgYQhpG46DvSnf
pXqu6DSouQrOyiWNrqYOn5YQxg0oD0Q2FFdX/R5mSBeg5F9g3sjLZIivHL+M/33E5ggqEBMVzCsS
5gRcfCS8/MO8RqdhiUesSrxLFUnjQpWo2qfyZE4/FNvbKaPnDS/D0Q1akrN+EuErsyndM0/p/YFW
yc2VQBUxNPt7koe1HD60OfmnLA2HMmA6+CO8YW/zCy5m4C0IkZ78dJhp9gzWA+1isqkTQg5Ec8Ci
X+c6Ijh3+NNyoLJsogEl67Mh9cil/qN7SaRgeCErwHFJmJXJftb0oePNDgsca0z25GKKORjvJMOh
mAjILrZtaE6SXpwCyJiYrn6wNw3ABvIMUMoZusCBp4v/gjfFH/iEGj4b+voIJzrgWoG/4AFI0H9M
4dNuadlxunezgakoii/ayLwjxcP+U9vTHATXLTAqzyCE+HRkRk0w5WqcJRaTq+Snl5jgZ6IRD8bC
Alxw/eHO1hG6KuCkBgl+asBgMTDRuECZEYTr1BtY9wSQyO6/qnchR99BQ+JawNOeBUkV08wrpVl/
3zbNun2wxmcabvXaUfLFqdw11ubG6C9rfntjn7j+uuoh4Mr7w+fF0zjlmhtNOBv6cMKMeyvqKhZP
ICMNwtuofTmdPwv/zthOBgyMzh3sCwWnNpdBE3BtsMlQ+Gw2NxJVDPXC6EPsWXJZlmACMAkYRO6o
30hkUIw++CEhmcmGIc4iiuXf2fmvAlmfvvOMsfOn7bxLDoniWUz35BuOKDGNJ3pmpNGAXTaM3bpg
KQFf6d/Zv/c3XPRGyJK/cotRpg97dgMgYk5Jct7gc0p0EmcYF5pnmFCcs2J55J6uBowShogRPorZ
zQhuvSC8AHPgffMbKuYkDygHISsYZDUcEYuroYkLci4z4O3um7XfpQEJSWgPNMKRK/GJ8+heyP2d
ghaDp6DyYcG/M08HWC7m0Au6qKMMQD58hfOfKAfkk6tTMElPwtIGfJCuBIoMgghXUw7P6FYJkE2K
nY/blhqYt6jA/wiOBMo9PidgvdiZ+J2fAuDm4YAXcKaYcGo/AtIRG5dJfU2zGGtcy0frKJOpBiCS
tiIcQAbNGhGpot6a0tuhcdemKDnboQkwh2bMjcl9RF6ID/QFJSwV+VKZKcbKgGWtr9JmdWMQUhc9
5ODyDaehwkudiswMYio+BuF3gFXf02VgQOBtah3q9WUL2RnnRc5A1Oo7IVdHZzOCwoHhml4iBy8r
SD2UNLrxxdCcVV3CKihWSEuQZthYUzoR9Dgqn9IWpqzTMckUVUkXgBY8d6IfASeNwiP3mjXERZYD
Dmr4d5xQfAIphga88Iywx+N4cVGdm1+jiqMn5IClqwh/qOJLS7gp8Hn79bC5Zv5jh5xE4+lDjFwB
I4xEhax9YVofA6HPFAwDTBSKOXZaZorxZ5usc0wgXlIjggp0Z/txakZJ51SGp67RzwSd3suXDLhA
Wm4iIHCIxNhiYX5cf/HL5BudsYUiL4lvIKJz6o48OO98BCRB8CNSF5C+kLbXWBDTUJl/KH+5Ck0f
/5tPOIPze/KIWZ04IgWy4y7avKec4opVWJBLhaKiORUGQCen3QQ44yloGMgp+U/ZBcVk7LB6TC+i
soJk5QjXriTsMkCbBoEdn05u7m2v7Z70mluHo5Eni79mlyJPcPtMJEJe2NpEO06Rpta53ZfKD2Ln
HlpcGRhXf4cc5l2eLv80HtD92Rmj1Pbqpz/BSbvi/+qfc/2Jc2ShKrHZLSbX2CjJGntQOzLDxTQ8
SHyJYMgipVvXatyZQMsCVV8OGAXTSFJ8Q5tZyZxdOe1nkrYkw/3oD1m30No1/35yXfPzNXsj0+9I
whtDlCxXAVGWbu6XxbPdqhzE2bZHEG4CwJ5wpiiEUlylQBhGOopx9aMelhD7JD+FGKh59T3Wx7BU
YOJG0iKt56q9O/FUjcu68s032l8cc/nchH1DK69zh0WL5Z+muqhdoawrEXQnyqrGDsa0mw59jN+H
4Pp9ErCwwX9e4KGXyMNINw7eoKqa9Y94wAVOoH1cXh8rtdqap7WKmaXccCJTquiTGfMO2Ddwh7cu
x5cYbwCAhJkmuLnMqLfmxW2jXzEUkF9CgIp05BNkHwnub3xtZhlhNpNfFYLLpfzA/Jr3jBCaBIxk
gPkjixePCMyOPOzADEmR+S4tRksEAwoyDXloiugO9wfMfQE1kiAeyktwNJMPQUjC63v1GmrHmpkr
U/hMbKe80KQKKLptRkiIZDGxjxsPUohQTCyIxwrf0mBGZRaYpseTPaEnBaW8jidcmx5b2d4Y9kbr
yOFENqcVNLd83k5m1CZcNy727FItVHnFnkrMd0jJ6qyZE9+S6CPJgGSlzds8smBgkUeU1xrWnmGV
YQCBSZ/Nmi62Eckfy6sV8ukr+BsZvIKnYdbrS8lYp/Zcb2fdg6XpV7TOuaEBs25i2iD3bJ1cX064
MdXskCY7K99wLBsA2ay5xSz367LuN4axMK9rs1ml5jrvFlfto39wCUAOjipjwaGFNzpPiTcKcxI4
NJzGJ5Z54Rf6/NKE0IAApKUxRxJ3g0saDyOSQfg4bbpkXuUvk2ZVPrb363LsNtW4pbEtLjRaeO+j
HvL15OshcXnmkyPJ77Ym3YNtp65Ot1BTw+fwmrYvRrpquvl4W00YMmrMun32irgqj9ye6ENicxcR
ZSiZ5DRB92BgyCOsVUlLVF9Qoig5s2J6edO/06P2AshIxukphjNTCXDNodc7NjMACv/dJprY/2o9
EjlqGDO6bSm/RXsv2mlS36ynvEvnrx0zRdXX5vAgL3mZVuATyFJTYaUeqU066ZhoGm435IfY2xhr
SC4ImxCSC8kn8GMOTVfa7Py7viVM9/O3oQxRpyKCli4unAcfAh8InT/MdKUvAq8ls1enAwU0M0NZ
rtDg6cpiBCdOg2x0mta4UUweGW4mdGKdDEUpFfgYHADYnRIORqY6Mc2CP9ProSUloSWJBDgvlt4v
8eSesAqyGJ2j+w5d78QmTVH184IRiGnv0fubzKvllVlmiNoLc2luSabMtRXjxcnDHmraFY1zITmm
O9m3vrjNzQ1peB1CdukgeTCby6ZxNc07QpdTyp1T6jygR8KPck2kKHU6wqal0/zzQ6o36av8bphN
bgbdJzc8Yp30n7CY4qCjuMO20+H7p2uFvQtmE8YHdD1sCsy7udD0EsXJwLitAw4n6H3kXPkbeEEI
Q1Kgc9LwB+oFtABSsBmePdi5XGCpWVhhWBoIutOIxTXDEBBOfhrWQMt6ABmiU825NBgBXWdSjuU+
WWEAZ4baf685TbjZ/t6TpRtrMsmHmZmKSeDq7z1Z8yYphd7hA6rxxmCTvluBpgGmo6ieNoNjr/RX
AAqi+oIykvqXzNWfgZ6u0JYwhKG44XTVEAR5qu9+eQRvlT6P5tRaYf5iW+Zcp5jkjE4Kz3QvK6nG
eAsH2pfiTHNPX9Bg23T9h/f0T3fC39/Tb3aVPB+0Pksv8q7KIt1ejDsVsPbpgowUZJo3STglZwC3
O/zS3LZW+gV90pOjlpAbnYsVlT9gNJFDqrYdU3wW9iQ6PRf35+dAjhBXNtAGCIBf7S3omABvO83L
kxzsH7KUlniVf/9mRLecEbUasR+bfuvfv5mTbNlNr+f1Ti3cju+Cescj4N4pEXThSUN/JxqYDgzm
HjUfYL68hiMBI+uGZZa9oRQBCNL++K7YMMwzvrxbs8KsXOj0kQjHYkNyu6uHUortXtFwXcwyy+c2
/aCRC5P7BbmCvDXXiwfBy2p6qQWFkBsUxSbVJCtYJFzp4C4ptarUK8k58tCRjvCkHK+42w8ed0zu
sCxtJBX9C6wfpyM2DI1ajnTtU0zBMI7wThXowQLn8Jz4PrNF/0i2/zcDE0PUGOfGeGywAb+t8qS1
T4yiw1Zx+mrQXDBIkvFI3RzzEmwDPEJgKBS0T+Ey4X8UtnmMHw8G3Qg/SrLR3/ND+VHDPqDPAxxh
TnFDcX+yZjrc3D3wKesMXbJnTulPUao+/8DZMA2x9/99OZisggmTB5nyrejqb2eDLVkP+V5Y445V
rFshuOhMmWPUO0G6enARmWYYfVifaNklCSkAgNjqPb59CaPEjl79CZl08HA9Xgk8dw6rYG6rfKv+
ZMRbPbtdQyzOOnnIcmNe5xc1etKvkdakEwAeWdRiXYgplUiJynLw9Dmss9PhZNCddGko4gXFr4IW
AMAXNEJHopc1FJRkN879irRFKq4eAdKWHJw039iArsbOIr0K7vBzImwufAN4Wy5kniHafAhXfEyL
YXLkHvHBdJANoX7GgrAjPpnaeRKUNwdOyiVfypqrvivrIonyIjgJ5z39Gtx8R30OWADgLie9ehxD
AVCA00pU2EQ2oJJ3oK3cVxCEOVH3pBYL8YXjheHmy9T6fAr1Qp642mdThlLvgQXQt7gKafC3xy97
im78bl7BN3wyiWoiz+lQs5TI80BNeOAVqkmdCr/ZHX3nZzAQJYZKZ9IBvvPc1o+YOpFdEm2K34OM
THHxXF5Tca/EuNMv9F9YKjhLs/kwhPAPuMGAhDWqYz8GF0b5UbhhTaJJPisjrku4eEiQr/oDlJ1k
yvmRcLrdXMS8nPhkWjkd3TsIlKxo1NFpSZH+nR6wz2B9W56wN3RTIywWEP/JNUDRge2T9EHzdHS+
yF8ToA4nfHzOLTij1JOmwoZTHu1khfWfbGisZS6mrZMQ4YHI2eVi8hPAE44CiQ6QanK6E8vaQNnU
iKAs+E4UjLhi4QwIhAUzaFwFrzefyRK6D4lfOJztulhwcK6Yv8Yl/UqHi2ycS9crZR851K/jL4ik
8OgczFHjp8Qg+ZRQ/LLzKCNa/7YEpdN9sSzO/Xcem0saCmQa6SElqs+LTH89mi0kJiV6zCQi21Yo
F35zwGZnHZQ8fHD1ZRTAU3X6+gj85fP6BZLD6lZw/j79+zyBjML+QBHwmv9iHAOvmiXK1Abg4fyl
sXUgYCGTI7z62ERNn1gUaZhCGDPwGfporEKXdWT6vBHkgS1Bu4CpH95r70ONIuLENw9JR1i/q4Fp
wqage4yfTwgVNxzmXIf57i0LhdS9f/av+msbkpWqtqSneGGkhiE+y1hGZ7Tf0p3SELCd6D4VUIRP
+gbbALVym+yvXns0z+1ROhiJJxEHISvSB0mEsRk9/hpD9bfCybmHP6p415ivilnzddjbIcMm2sue
6J0hRxTUIDfaZMn7K2zsP944mRIiTV8BmzdBS58VwBkLK8DgFBNAEgJ0F4wTj3XBSBsNaRmMtiNt
c9vlkanvQX7gH/p3731SaRWaR8lVegDreQqG+QnpA2Pp1RHch1Is6kcX8RWQlktXIILpTIYEzM6A
ZpFLJFfeNiD7j4bfT/nlBVKXb8mOQpMvyh5w05zBf6yNfIUyqdIp2V7P9FfeuGta8MbugeyK8ToH
7ZWXRvXZuXbEixLYZ8X5BF1MuaD4tdPMx0gql+mBwvCyzj7gGqOt5dH41aBt/eQi0CbogvTB7eL2
73Sg8WMxZ0lY4Htu9ziN1oX/DBRhKeZXs3Nwhc0+yg96H1MqXfolWynUzvx/kj92a8YkffKwq1wT
Krf+QAMA/oTbscYO+g1KpgG3EXNST66z/EDemvctNgBnEuDfxYjFxGM2cvrboR18As4lY15MUW3a
j+YEixtHrqd/8EnL9QwrlRJzuxuZ1PDWrPOZmPAhOi90DgSEavLB1E0Zr83TB/RB9hrplMLIGd95
dW2BXBegYfBpjwd+WguLOgkmh5M+y/lR9G4LZ9iVHZ+op38BCkbHOXkM4rljQtfDlE9bQqJ1LgOS
w1R655XLYU2VCiaSXnXIWvnMl0TK5U/9+77J9vRdmAcw0qPt6GALGNFgLGAFkG2qUVljgHgTktQE
nvjAilldu6TEAXb/DAYsKVl3KN3y+Ja4HaZg6CndymCcwdRAHHD2lEYQwsjL8BG99JnHjPQztRKh
GFtbsgFM6ywgIW6HY8tkFQ9FXmMiGU0VctbIVLC7RjRLkM7Ub3N4LM8+Uqim/zRHVrXE9IN/Fg6W
yRheU7P/P4z6L9bDTk6z7FTY5FlO3sTYkwkcP3lwYdGRcu0+sF9iVGCLwhrEnihjnzmFPMnCP3Zm
G7EkT+zk9OgKplA0aDn93pjMBq/zHvBWcdV8j/geLlP4zFzn2bMd6ZXxbVxtOlf2kiXDTld0RPsd
yxgAEfvcBaawygF5IsrromvYTu3nrSOsI2L+VgJDkSFuHrxAbrVUMPJHwuklRmcsQVbpowtTxgcd
Q4szuHLTZYI4JAdlQUj9xN0kqABbb2kgYxOhSMG8BesfPAKiKxOECTPekbYjDoKGpmgSyqh879TF
V0xWECq9XkdrcPpzyb0FaitNE5sCNYYdJIE02uAM2OmsErLBQE6mneWd0ojPEh6ZQkCdTc0WzxW9
t+zDXF4j9tV32kKPl1saEOCrYAI65YZ1pp0RLXlWkWoLEvdYNLuZNtP3QI5VyuxphzI1uPnm9qkH
N/KjNFfEN0VFU/PAkYHTnHZGiIZKaEhnhPHzVX3m9830GUaB3OeL4GpejZ6WLsACPDyyrtwiVSy3
JZYbXNe5R8ZloSBWn6iJfRiL1EDZin9QRN2kGWZFTBiGTubet8BJOv1sjLjBPrBrTYnmuLf37l0M
F3g691VtvygvyRp9f49LGlrD01EFfeIa99xpgTjTkHMHKEtnJIvlZNF+SetT65+2193ts9+LH0fd
IU3Pt6/sObvRf7gfNeoPQF1f2RHMs//4NQD0S+iSqluulgwbIXJBPcNFelJ8FarLgHAo62TEZdji
e9siQwe1fEHzkWeaCFtBXIGszRNK8KF5mSzYOyX38klrdILcz1cosHPPJZsgG8K2P1RrThxQQ8aV
fil1HB5rJpSREhHZveS6Bc1N7J8k3ICdWZmij+xpmzM7lu6Ip79JD5/EKl1npztLTBSbZWAlNM4l
bOyUciZBVK/Wd2iDN7+L0ZUNHTZDdGHbxRRBVzd5LxeJGfAvajB0RSTaVVpMn8seAwBrd+vY77sV
huWKpFl+O9j5L9r1kz9cpxXtX3cQqBOaMbENTf1dllKS1Br0Xh53/Qp0z83F25OGPKDjvAGahoyE
QsVUJ6R4h5EI6oEJIqFFl/LV/FSCXPeMQM5dthyA2OwqA6FIGh1GkPQ8P5d3nRY/c0hovp+HJfmt
7+ZQqvwd3hNTX2GSDUscjP1tT8JduwYnzs6UW4LDAFrb7Tj2Q+kdlAg2ptyRNtTrFJEMA/ZxuaPU
JOFpzXaBm2QFB69d84BS1XD848I8Gm/X98vs4VXn4UgrqvTN3TDQfYOn5WQv7ZqwHjcdAMRWoMLt
BAiiTPVVjzo5LY79iieM4hQAXoxIpxx66ceStCq5TWzV85NgK5QfmoUkIzryDyAo0Z2+C6pAkrs1
W8yTCJhOUO4+M9ldPogedZ/0ikF6HGgc8yIz6qBD/a34n9ijR4aNc8Tz/rfX6DJTY0guxeflBTBd
GbV7Ok54BHnvYJEnkmce+PcgkdsNChJZUSQN5VVkaqcnX0IyY9tyibU9Vkkb06eHnHxbwYzMvI6y
rZreI1xVnwrneT6lyUdnh4+UTY2PlM0Pl/bAQ0MO/+ExRKHnLWFv7hjAAaQKojmDofzuXMTsbTx3
ucEs7mlrTHErUyXQrVHXe8YiyGf9re2ddIPMPzyEvP7fQhBwlH87+/6ycn9LHNSpVPVDa+DkY+6m
ypCGKUMxWAdcGGJU+x37Yv3CTYT0SvNRHHAoczfG3MsV/8Ni8X1b0TUmpUAskKgiyh2DFrhD0dFP
vJLmqbWF/K1fPjJyJhcunOqZPZPSM8lMyiiG53JjnWz7szQd49sCPRWlvQiGt8Q+JNflM6Zzf59N
Gt/opo6A3i7rE2n23YP+VzQuxUYsOaMWKJJYtNi3NYwNU2oaJgdQmkG6cO+z8gjI/xmxeV4XOOle
8tj6ReKeZ4jp1uzfmYXJDliuuGnZR6ubcjlmDarUjiJ+zoncn7m5JRuFpLg4IwOORus5/zkpHe2l
ecXoCNWSNIriPrlHkePMl31JpR3m30NHUNrNVp9XojtvycLec3Sha5qH5iby2uyrTMo4SW8GQQxE
hFVukxYHr3B174zEC2sgZ3Gq7+hl229ip+R/j+I/b6uBrdKB5s6ut4AAbPmmOxwltEYqejFFYnL5
RQEzAe6FW8HyKo1GjN1iImH3ZwNu8C6QU9dWk3QG9TnzKjIP/Bw+YSZOsEU7zckVW/JeZqjxmYvE
g5/73ONRwG+AxQYuJui7LQ/Dfy9L/V/3U8VWdQbnmrb2s9/+pSKTGmnMqwF/KV7BT5zdKPj9ikND
WTID8L5GIqUYDlWa8AR7q5Aw0isc3QvVLGBPzlAYcS5DleouuG0oUYb19vaiMcacpsAbgisKc+bU
HvNPjFRMjTGvIU22wQ5p+oqzZ4CHKRphDDb/A1le/Zd3psq6bSukXFRBtfq7ZlllRiaX42PcIR3z
gqXElT+47nPN70pHwqQrGhIad3gyE+zCyP2v5c54QYyfUN5zMAvSE3lbWtKcyjjTdMOhVUQ2GE/g
f38LivovnBn6LDLcLdswTGPym6KmD0mpmBYvFs7MiSxVsrUujDqkmHDHz0np1a8mSgNrlbSOBvGo
Xg83J91fmPI407hgUQm9JuOqx5Bguo8PgtMVYEUGAyR0OFrSSTzewtiu067DfTXuKV6p4chpXYZZ
bng4uMs6vNvvHId9DF55YjkchuOsZT4XXZRxZpdzu8erEqaNX9zh+Hk3zdXgZtMkOZuzZoMExoYD
E5jnHAMu12fgyMfiEwwQRr2PcUkMyv7gFGma8P4hbFkfw7z/xv2QTFOa2mLzggnhdDPjeIq5Uamb
R2hRWuAHoQFE7x4LBHYkz97KIefUkjWGgIXP6D46fDURXj8Ah5vmtZkPGHtjCM04a76qc5k5yeqx
Yzk+KH4e/BhKt08xIDzi7vzTgsftUnKRpyeSb6E5Pr+NZpbgCXKTPTEXpBqWNMqJi/eCnqaF+w/j
xRT1blrwgZ2BIDCrO+633HR5BS8qmBxK3hnKtubmy8bnZC6P6J473pe9wI3CzC7vwTgnEFe4Mlhw
pOeZwsBVGCfo9ZXLIK/UrSjCpjJ3YgUDCBayoIqfXUS375Hhtw5s64vyX6XcAHG2JajM23akO1Yh
9/bcgWOX0UKqb9Cy+Wsx++81+y/Pl63/Vcf+rbNxMYt2NC9FvUtuLh1lZv/MSI31omk5e3zAwIVY
a9F6H0XyshC3eVp0HelWd4ARXc3sZEG2ni6iUDopiFd3djwuQr9KpCz3v1/sv5SNf3+xv20Gp6y7
P42BFzsIsffeOgkoT9u5oECWP/vAc805xMGUXHbDVw/Z6OkqUEiKffWFQenT/MZTt252yvyxHheA
UjdkfDlOIvyPjzfmWHHM5FBRosvuv1/5v5QNf3/lv+0MrZ2X7djxyuVNRz3I+sKbcnPlBWFc5p85
3RvXuZfyXB5rXJvbbNnvy3eKKfyPP+fGf78c/Z8blXg5hmyYNmBNkth/31W7PEnqrn/UO4ZujuWM
uRuPR4xuCfUtb6In1gGERlxx7crWILpGVrbWjSil4BiigbE5LGHuIVg8ddyfDtG4KxnidFtvyw0O
ZIpphlUguXPb27ab9r3cPDcYHWHhDLhy4owJS+XGuuj44AKD2YWaaxC07YI/vEtTcL1+EyrYjyE6
kynWtP8LGX85FovOUORWk4Ydp2APml3269fThna9zkm8ZPFQuBlXcZGQP16xg5ceKBYu+PoMWbr/
RZlWPhwj36E5rhtTABWIslyW2nc5H765j0xeqd2Kw2MJbYorY+kOB6JysB4i+EWfRE/pghTY1Zac
UQDxnIG9BmYTvUEeNNBb/hXwsw8QGupTc6AqCfvXE9ixhgpFf6VlhJDOVaiYIjAtuUFA8ECBHS2Q
iVOFWE+v8h/ZCwOzueVY1VTu3+nnqbCmb3wHj6X0XLTdDlml2trmvgGNYAZyJDFs8NjlOIGnZbKt
9XMzhJI/yPTopnobjjhPvrDg1VssHA0cDm7u4G7BE0E2pM0+Kw6Dh7tyeZ8XOnUswnT21mJD/aDB
234ykbg4puHzBQizTPtnhSsATwFW2yt22SjzpSNHFsd1k75cqv3dCPUiYlCkMZWZ7vGFOtLG6rE/
MkWWEX1vzcLMYI1MgUdw0aZFM3GuG+7vLiOFJLZWwMbdFPYw5fJZ+cUj/m4+vPw7P1gUPrP2iFBd
x59cfJKvPG6ZJOgOYJ/Ats4Y83MEQDnOiFKII4/DbnbZZwwfKEJi/eZ7MTenmYVCIjb3PJaW6nls
p/lOCzmj7AWhkmdMHf2MTQAQBsg8foexVpf10fhlZ1NljQhS7fXRoRXSH9Vj+UbpsuLMqXjNIFqM
t/xcn7Mj7w5ewPMbt1MVolri6RowlHWuvuA+pm/tff191abthsFmmOrK6P6e7OyLmJ3GJdO9f/G9
9MLFb4tEjRQXmIKguDNQIZvWQQcI2h2XADk2yS7PAup8L4/JOksHcyPjSnCAMl0uMdqhxxTcZfLV
b2kn5fgoXhhvvhwZ/uWhW8TyFkcGESvXFrBk+j0U7EY2x5iHKcta1Qdm6SCb6gpDKwGmQFbozP2l
WHA/5rcxRK4t5+mZD/sqBfxK8BklD08VXY2ZvjS4VI9LztGTr/yqZ3xIdZzHlxe+gSNfGByqChN8
5dkBsjgQEGSU4oU7hB09D7DjwMKcFaYyNP7V/oWYfvosPb43Kr8XbpaMdkIkQ6necjhzSptMqjvQ
3FqUkF5dzuZODIvY18I9DyOmmVs7HAp2hyzmYPB6eYQshtCKa3hbJ1dZGgRxNlUsxUZAqedXDMzx
K9gR6zKCl7cV/GUy4eki2U3W/OBuqtg+znfwamyNKPB8VZfJ9BkYS5qsGEBWKO/8CZRvF2N15vLA
SFHR4oN8Af+OoPSUUgRvcMzUAm6/+gcAM6zDEraBz5NvvEE7Y8ZLvuXAeB4AP8ZcaAYqZKht9ykn
Tb7O5yhBGJfwFbuYxi6fDHag7Kq/BqSJhbAPY9ciPY30j+tRepG3XPAY4mvNkJdwBMdoh3w6EuBy
KRo3UjbD6daEcmwy62Kqsn3BFzZm988TOJzMpfnRYgGAfkM40FXOyU4NOfdo20bG692ztv+909v/
stHrzNFSdDrxMhv9b8dr3TSP8X57DjtNi8thySyQK/jUJ7edNN9PqgWtMsueT/rvUcOa3C1O+q7K
P5NuBeN3GElpHbUWvVFwzHZ1tr3/IpMp3+gmhKfDDedf8gwmYnpGbBm9UE0VYwkfPkv9wRKGZUna
9eVBUgQBcNs834zLB8760qJfd7e5V8Pd1aamvLDuTKYNZNKx/Rpf+IQhVkNEQUtNZd+CWyq8rmOx
NDsSFxBFDkye1PcIcPlrhcxVQ4KHt9uswdUjNKaXTZb/fG8tBE4XW+tJO4DlpJbUZK+cxNecXWxE
hczPp45VlBV/uPCo/7TFUEZMDNWEbKXB6P6tjJhI0mg8sytlBJj0EkSvMD+gXBk4dX6cXOSrqCdX
lep3VGEb4lovODraCbbT6XCBzyaaVDjEKQuSV4uR3DsxhOMPq+MfqFsmoevqRNUYJ6XY5j9McI/h
IVWWNpS7HzXG3N3i6/ERXz6U73qtx8ns6qE7xPY2Xd0C+Mb7k1Bmo4stLHs2WY0tx8dpRQ6MgpLG
D5vZV674hEkZhjmTUen/NITqH4ULr9gCjoNnQ5dxmFjig/9L4aI2VdvUanvbpWEeZmvq6UA9pziw
BeNvpU21qPnGB0dx8o0IWL+0K8b2qHE/uwZMYwpJ1T6nk2BPrxN28Fu5v+w8E5gRZ5yU+vCrLD+8
fD2PDjZY97Q6OZHsPAO2CkzyoOSj9mvYtVt6a6vLrsFGA/V9OhxR+t+068L8Nf5BD578YyH9//0i
BcuaTsH2M4/7L+9Xvt/GwbrXcOMYwrtXNsnH8N2Sr2A7XZt+E7B/BpRUPo29HbKUPsOeqNFY0Iug
YCwY3F6kqNUjwgu+KxbNotoUG4oIdrIj9u4AN+zisch2xf65Kmgck+wF4OGk30daoPi3p7qnSc5p
jQasU/jFTxZDWcOxE6Sp/tzG9rTxpQVnYnlQAPjSTQggW98CClfXoAnow8z2eien5ftcYr03mLPE
ff2DghHXcLWm4UpJjOecNDz7CD39LEYc6o5E7rj9AyzlXdDGIzdlOq3EtsG0HgfcDhs9iqeQlTgA
Ms8AkyWUO7c6m2uiTfc/PNGKuEH9tWL++SJM29YsmCoq38TfF15tFmNWSI/bLpsnsU4YYn95J18L
1Lv46o/UXef8POyGsN0guj6/LmdrYU0nnurdN0V8Pct/Elz/7dm1rL+8IKEP/WVlIHk98jQtxZMg
eQiJa76d3e0dULixBuMc3qKTmwSmx6js9WMhLVtKqnJ2P96j5z6hD3bmsKX5oS0fMwQfcZlad9yw
+KBB4v5hHdu/G+x+//SUv79YNe8U4/ksbrvHtllqhzbs2E+Sdxtl4faFQx//Nrr2XSyyJ9KDhb5J
B5CSaEB+eVd2WFExVESX0JiDmtnct/oBEMVnvXlG9wgtdZ7SSrLD575clIt8U+6/bddk7eHVX1Sz
50KeWXw77SL7qmJrOZzzxYT9Q94rHp3ChRlW3v0Fq0dwf+H6rDuJf11Ja4CzUc0Q60CaE3v0Lisi
97sskvzuqP/hA/q5V/5jeVmqammqZiCu/7a8tHtd3CXzcttZe+nztkxDezdwc5/3L/f1gCWLsXT7
06aF1wFcECZJ9/7EBWP9mFwa98K5d8aufd1UyZQ5Yvv2qMa3gCgoyBKX/MsCd7xXesVLEebb4hez
h5eXpU3dxPSK5fBye8tnJO21c1449abbWec7LQym3x6lt/8uSIQ4+duTZDC4wdTYwBXDQJU1fnur
0jWzTlrXD7u+4N5zzvrUv3MloEFvXalbSxxwGMAn7ze4NJfqF0NKQ5tt63bUiWvl7Era7e53Nseo
BvNZ41qXgKy9vvXJQeWqsdKtIirlr1vFEUT2b5K9mSS/7tw0i8i4fKsKwUUuJpWYlIMGWGLeGYRK
wnyzVdG9FXJLOpzENBbhthWeYjjrBg5ojuLORIiyTN++2oi8iGm1CJgb0fO0UQHFyomKf1cqA1kV
aHNMzFfCqEz70TyDDblTuTMyRaf8sFJjqtCSQ2yVH7sbdogsw51bBRXANJtzxPy+Xb8GEn+NWc2u
vYf8SxgCDQ4KrTbhZqLfmf/I1lJ+5/8j7TyXG0ezLftEiIA3f0kC9EakKIr6g5CF9x5PfxfUN2ay
VRXKmJgOdVZVSiJImM+cs/faCWFv7lJH0ZCgZoG9SIfERZbquzSl0Fb2FBkbJmO3PLjDa6U+pBPt
iR0Q9C5D3KnFl1ix1afdnW/1HjG4WNLxFfp96FI+wmkdLLkgvvsyuiBG8CSx+RFKeFiPssqTi/Kj
fpfbndie67iZKdWDO1wFsmR6xKWlE5d3NbtEeCtwfKjbPt6lBmzS8TJUABUytNn6U9BPraAQpcFJ
6NjHUf9js4ecgDqJZS1lNAzipR+3MjKWHv7SsikQvmSzkrYaRqn0JhGZUwTPmgnYYmum9C4XCo1/
4yzzQKHnEvENlgZiCFupH0NUinkAaaF2LEQw3FAK6xpgNgHBnSpdkehcBA/pN6nGilW8ls/+HZ6K
on/V+bHnfcn5VqlJRj8P0bqRJg2/wRoUPzlUD2y4BgLBbukHywBIlgcCu9iKyUFmF6uadKnwCUOv
EOmOKQOh1e25qlmDBvtE3USksoDIUQiwbKJ1mr0Y0kmV95AztPga3nvADhIKAJlOfAlpDLxQ24DT
avDsxbtkuMqQWtSSK+lj8nFH7DT8AjlL5jbq3mR1o2oOIJNc+wLuH94DXDk0LsQXwzsEwDbCYDko
90Ted5hhsFaafORz6K7F/lWU1qMKRZ/FP8zoCs3cqcc1iMSzw+MAS6At7lUiQ/17hkFiIhUdUdk7
Xn/1ObcJ5aJHHuAxvlaGi+7ZyeF4jI6uPMbGh5XfYwsjeXzjEZ2E1GgoSzsRtmV1ZNrsSQ/38Udj
4l10ADD6GXI3/+xhYl8HaC0+zWABRVCwqSohyYuu4hrMXYgLCa0XoygabpkMC8RhRFzQzkJwhssR
Uc6HER6BGej0Ray3SlqFxVG2EKyRJbBLVPCFNCdfy0+eHB6r8VgPtizdYmSngCW6GkrNPHsPmWP7
vX7X8gumZ1J5A4ctJ0GbyJrB1RizCAv3XYDuH+CKRrdNx2gWvBBZWjSrXj3y3hNW+ydYndA1a6i0
jdMTMQrbz7a886jOSXTwuke28JAzKNFjxINYMdxM4F8juqIwP7mVhq2Tfgbn3FcBb4aY+oViGWj0
kluUI+VzSmBnGyIXt6jM1ORauIK2Kvs3Kfmo5XA3GqLT5A8CBatS2xZpPivQodzog7eH6NILSzmY
ILq15COoILVNchJpLumndlwiU/e7VRvaZB+hjUyEneCu0+EQCnvY7DDYgwGnCj2TlXIJuKTA6HWQ
L3O0RALRX8DvkXJrC1yT0kkzgBEQn0o41CQHY1fG+sQVd9iRJ0Co00DY9vEh0uu0q/EITZU+9+SQ
oQlHV50V5uD4e1feIczrv2RjDUE93o7SkhKIj85xrao4oK4VnExdlFfCeLdyNu6kYGKApCPFnR7s
OiPm06GGZHDsoE5MHNX3DKpXLd+jsJo3hTl3I0f3ro1/VnKCM4JrVj6O3UKm1ZLXr0IJ1wbOubaV
rX2tbynPEGZGdGpchJw+dyYHV2MAl7ZrlUesKjR7A/mrzw+igpN/Q8BSTPpWsmymwK0UOteiXRjK
F/XZgqQ3/5yHVw+jbJs/VhW9nAcmQLaQ6b3EzsWot1AHLDPsZpbGs5YeOduIyQiDLG4curshpDWk
BeqKgdsXt0xCqCURtU6AVR0tO5QOn2UXW+VFf5TUuUUbTZlW2cEtRMF6RAdLTuGII3Xy56fU+PAf
NWc93jAssZ1lZ1JNRHt66RXFPDTdAqSRmXTkVVByjJ9AVUvPtjQ73AkfFOMEZPEoBVwI6Q7N8ih/
KmEZ0Zz85CFq0JcP6yp8kepXs9pgLe8yhFnak4sfIz2m5Zs+cm8EcPbxGSLfjr9afYN3KTPfKgrQ
btw6hbDHLRHnh7za0UWPcEmgzZMfKbHdpZ38JedAXBhKu94pratOlVHtrpnyoChfSOOUutkEFZ70
7KsEVyB3CQhLbo5jWKB0Q5VtHc1hZdVL7qc8PeqwknFokv251ayTX24LhW4y9WddhQ8BrKUjRkDR
2This87LmNIoTiwV7QGWYwOBNP3+XmQkkuwBK2WZneSBEjlnlbaof1Vk5C4kb7ADYwvMnEFBJwsZ
gW6oYjWiE3MugnK35EegrEJjoIfde/22C67CAN8FM42CGxSESiVssuJOmcsV3ztCFmo4r4UJ1b5+
abTXJpJ2/vBgCiiXmx5l2zMW+qjdSPEyLJyEIltMHUAAR+rDRUcq3w57vdj48bITdx4lswzOJR3A
LJh7wVvW0npNEKageyA3ujx22NxzmuOqNMxNdHyF/iSzbtN9YYbZPzM+I1Tl3E7k3gXAZjNs8sk1
oFIMQLiWjt14K3GHeBQiXdYAHf9UklulaasBE7XLrNSarmMGrzoPl9EpLCT2nr7yvp2SLSNwhDd5
cB9b/db1n6m16wmVIcYIf6LLslAfPscCY8741MZPegPM/lAdM/rI7yGZcpZMkoRpxwoN3PeygVAH
3o7VBJnHS6O/N96LHt5DcSMDnuxbktUpNOqHvGcJ+qGAoPB1wB4szfWlOTkge6oWqdOnF5ciUYDN
Tq1YeKxiNJ8aDeTkUnin0cv3mCTUEf1cK69VUuEhjsQrBfn+yCOTs45qJvNB8ODpV1xsqQ6uz1G6
PWo5QXpWPHZROpV03B6e+N6CMYjD6AEPvynUKysTUIw9uiSJePSAI5bcxSpkP1a+aAbIEY84o0vG
gxoifJaGeyYftJD1E2xgKfBg1/lOHKJcpWAlpLjSC4YEvMXqzQ3g8hjTKovylzaiyzVPZX8XDBNl
NV6WbjNgVqhrFmadXTfYr/Er9rxXf6P2n1pxNVTDKfPXMH0T6JIAw4+BrCeMLR55CgWZRxYWHKVs
ZiOoivrFZElu8E6UjHzYPZb9UGypNgCUHD4zE7SW+6CyrPK0XWneJO+GXsYytgYVzAbf1sKgId0e
e8Rx0XtNziOUHfJy2+hU0vlUtAv8qF1zrEJHfKOPWyGLq5ELdfsOWrsMXcWAAUw7qEC9u4+KTYJ7
hpmp5f/0ivIEtXr6XCH9TtM3mJdh+dnGLA/XSXFru7WUDoSFbwHcyONCQbccP8QBwmWpQXSPe3Tc
GeSNoYJ2iZt3YeSUdN1RmtW3JrqLOUP4yqRnKrnA/C+5QHATsSzeA2MK0h9q8ijDd+UtW1NWs3le
FxWYNLARl5KJk74bhOtyg5XdOMjCvnABj+6N9IKaXT9RnQ2rTw4Bm8UiUWAtePQLT/iqZfVIlW9A
fAoHaVRvI4i68cIaDL726JFYQ4AUGaNndoNzTyeyc87ujV2ljmT3UKsHemwC4JPIxuqU2MqTle+E
/v7X1Hpjqiz8ubHWLXTYuqTxTw0irDLtRv8ok4yx70aBpQ4X7Wi+RtE2KByKWXCrWnKRWZuqMoPV
jEL4PumxnNveFaNl/BSmNv0b8UJoyxTvxjYqoybtSOKiRWJp2uSezlA/CAcdF8JUrcUJSHeRvzY2
4VW+WQLYpTndcy3acBLTqQMRXfRthKB5UUJLWrpbVvHdETXUG13EtFzTaw5oq4RMCkufJFHDbm6q
cvx9//0vDQH8p5ahG7QFLJGN6H+fj0wM+iK25P7SJTb90iBahdUalzIbqSnTi+icU/uICw3IpTes
YzrRhFmNm5hRnJBWcdGJdqjAg3YsSm+TMHaWoeYeF37gKFRQQ6SFi6JYg8FlbRuF5IIvSLQxJQch
Dd7iGoGSHRBcw70JG7y0JQi4dk0JgIUWbR0I2x9YTebyymV7oU7njHRSKhwQe/JN+MlGj0Y04Fl9
L7+p1AjpsUQYd4HBrwVc7HwRwglnd1jq6nrsUPwtEK/nVxNFGsCuSRa5w5lv9XyktVv9pUxI7Pw/
7zdVESX+hwnAVLQfSgzTFA2BTIv+QhJEg0HQokUO0zZUn8T4ht9P/crLx2SKVkFH7z3X6lNcPajK
g88+lBEwgHQpHQGfKrAn9DXi+Sg5aAzk1oNw6/NVrF7hiyWIDaLDVA9wgcpeupE83L3RbPkNMdgY
6Z4/+VXi6lEZSs02dYRiY1gPcnxI/V3cHbp+T5SWYd11epAEsRjYjkKyKCRCgI5StPeCnenZUIjg
WRCV0soP5GH2wm2SLeUnU9jgQ1WM5/bVL06eeCCFfsy+RuURqvWy0NAHPilfjXiIxgtLFqYsfjbv
r5p4NKNr4V75e1F9AhukAfJ0SUpruO/PnXtEoERGjGxuChHQxrYy9mN3l+I3owO+tPfD9yZ81NWl
xLPRQtt9bI0d5Urdu0faUvI2arUlhlfU9iZO2oROY3HlhgmzM5boKHoUAV1Q6aa1qFy4t8Tq8PvD
xajyb1dfUk3abYYpmfKPp0sqcz833LzHPXYRknuufAjhS0purunTEx5fxPI9ETE9nVMs+JbwWjIo
ssG3tM+W9aqft7TStJnolWxqDnJ/DINdLG7lchfoz0igReFgKNeBLGuveE1AuIw7nUS9whkMICaX
uv/ozceUDki5FTogtccmeBqVY0rmHAv2fpPWXLu15wFHotAnXb303AE3pskf+XjsWcz0+yw+EVZF
GKFHUUh22rdUf0EWUPc72WXDYxOcKrFaHDZWtR2LS6juVXNPeq+IEWyATMNi9j1OLqCz6OtNgjbp
jhCsVR3WMSPUZOlBw+stgzGm/47gZNMNt9x7DmogT5vSe1CES0ItBiVB12y7cmNaqwImR4qLcq4E
m1TdVqxQvnOFmpaZBxTU2ooxja4k/RB1pw7UBw88PIx2T/xyvmdnSoE7Td463JkZbTQ/CCG24+hj
9A+OrXumNSsJOFH2UoLbYTWQbl3c8nAhSVtBuYXBIQLbJe1cZSll11y+qfrfqqLWz/YC0xPdWZFB
g/sGIsWPAnknJJInF2l/gc9LbsNjiiNtqT3jXqQqdCC1kViWWTUfVy+UrecAIhepI8NgnGcP6Zqc
NsRdT4HdPFB+WhZ7kCLSoz+fXMHAFOx4UexZsSDla5bSG3yVz+Sq4fXFOk7nILCpl+JP3xcbdjCn
eFGfSLNUVu4a+/aObk7qhCwnZpAN2QhtkCTOrLm/SB4stJPX9GI4wlS3RzUddXuYpNKcRX0psJmd
TD3aNkGuri3rLTgxurkUpbdM+GxjpGV3/9+pQZn5N/NCqMla+rKoo1zh5CUOQ0B2pGoWPiGe7G3U
8Z0F7diBsBTM2ieWoBpqn/dqrWESmWl3MaN4sIIjKxI2Ei70M8WP5gZ0BT0IoiY8I8IsZvW7F7fw
sLxjk1P9J5zbbrDaSjDh5+DTnORoLMA5GVMADvKsa7OlfxM4QIlQNhPViOJyalLQ+V5oJ0Ifwpd+
Xy7BtS/Zxw1bevyaQmwHdkd/49rax1+GmH/Kfi2Vm0WfGgWGRXn9v+dvS5Z9t9e15oL4ycQErLLs
mxvGvH6lGQJPnwxQcf6XY5riNG79WEXRIUYVJ5mqQUv7h6m/9aK4G7uovbj1dZDXerKKgrVvvmqQ
VOlTkI0UGqi0JpZDdZbyB1+10VdZyR0Gf1AS7fBsZPsh+XBHNFHptRM3XbK19DUiCxKtTHETwILV
tq744Hl71kKdDof8qAgbeLuUpcfwrLZnV713VE1ZmRiJo+Zf8iuhxKFw7LBHD9kpdfdyfXbzJ3D4
oPxreZf7ZyKlhmYH85sCrimtS91mj2wGm944JvlbkTwNBptnfJPyOSf5rDgrbGSbi2I9ZEYxa+JD
GWLFwHE7i2ICtrlJ0Oa/KIWNHFjZpkcev2MBJ4cHI3YiW1oJAnCi9tiyLwi1NaC7t1BceMZJB9nT
32u+Ow4ffWHn445E1wou27Ar1VXaHkIXuvdFcydAa68d2+jYRE9et4+NFzH4CKtbPb5ndDy8HZ0e
MSOq+F6LZ025ju6jS89PO8rsEtynpn8ACFuL73K3b9uD1D+1FVkIj310HK0Hs3+I8p3ub3IoQd7O
U7aNT4DORpW3XbcfScAyNnz1bGDcxxAdj7qStKMQP5jZWdcO2bhhyxZDakr2Wr01YCxVJeTgdRkd
+fLiLXxgBXc2tFYZO9yqGB6tbJ2G9yJmGH3w0700shx4wcnHKdEy0ORPvBVeVJSec9h+MAbyXTRu
qn6mqauAYT2i7LSOu5MXH9Cd8C032o7lskDuNH2QXlsbLLq7k+uvtHGnseFM9ENj7doTQAkRIwQR
nBBbO6fk4kXK1uW8x6BJd7yOUS6n+FxSRvD1Qfrj5LJfz1d5QUVr5XaoPrcl26t8F7OrTPe1tk6C
DUflnTSQa8njOxbKNhYeA5/dHHQH8FGo/w9eceY4Qc+P08DhY52G+CSoq4JqA1vv+BQ2W7M9xga6
4E2rHztlC5oBWbrqzbEBUlKnwQdxmb808hUV0xEURLMIZVQ6tkqHAfUz+sUe4BOYmAViTZdQdi6f
vswJgPSmVGBDOnP7slw3wX+iqrdwv9uhS3YkjlnofEt+0cgXtbCgbTjCfwCUOiWWLiKyRAGrEQDj
OiiF+UVXW/ioolj/M4lwXMvmKByCNFTCF7jFA8vWaODLc4v55vsQ/Kdr2mzwOL80BCybp4YIVf6a
bOS2czgZvFloF1MBEEufaaehk+fEVs7XfMakX8kIaseNxwkEpIf7j8kHWiMHxaVM1UmYcxL4RGSh
8qVyWkDKtgvSu8PSpp8MPCOmhAWokhINP9NQyprzXcrxBMShhxYp4CGpLybMRmRbOFBwRH/bVYFd
TK8XLbDz6NKzSbtOncnWTqTbgqXnheUT5i51xiuTk0q0ascl0xYcTqYWwNzHyexOQbwcrlQPCack
uY3X9NCaRAvU4JiGeCk+JQ492t7T/c0Q0i5gomPWUHQK+MBA59Rmeyho2I8kBFSLqavz/ca5O5jz
OT5nj5dlDUjnjRfkFuDs8Xb4k281VJosEp7smqoQGIqJmwCf25Y/dSSZU7/V5j5gY+sXCxLleJtc
cgY5zk7oTTeBzpG5C4GycV9yNH4g5arP+HuuGB+cUicrj3c2Gnx03rNvLLlTcMpyR0xnj7ZFRMwn
xfPpu+on6AauEF98FA7HjcBPKSG7vxVv5vtrOaDrgPKhDoy0I3TxBW0JPiT3Hq5E7k8eEE4Nniou
Hx+Y0L4YJgingwPLVFVtkUY4i+hix33LCUWYRpoK8lgUbm8d2Eh57lg56ydlNVzNz7eC7HGMc9hl
8ezQdzRnYmwL9FixP2Few+7JjXNHZsbSNnw2X5UAvw+tsAVCU1KpKWwbS3zOgUbjkrrsnJ6yBQSM
NSWxdOm84QmBCkrPiJYsTirQcNF0bmgTcxr5DMzibU0lbE7bjAuRwV9EXmzB0l1xtRkYw3dWegS6
TVeXRdbEf5g+IH8m9C/YgJdzs5i9cY+QHs6L8IUSry1t1nx8Au6s8l6WNr3eDMlhzwM+A1nk4h9X
sBfO+4/8zgH4LcpncY4Jbi7Bqa6d+sN8GmKb/tUUt7YoacRJ64DOL8tnNOwhDqnp5wuP9N4Zv/Jd
fZ7J+DODOUZkYiLoIODO4YMjQkL1PP2uspC+c8l88mvNBZ26nu0+fUyyRwgq1e2907wCLxteeeWm
4nzO+p2CI4ce96yu1/ytjxjxle6CkWAymdcf7hPCdPdLf+rpKbPJsutTdW7O5Yf6Gt7rD/KMHBzy
DZr2C++Q5q/1DpQuol0e7LlQPCYMjexoOMfDXL3S9MYgm1cPIdbA9M75YuDDRyX6z5wHkBeathSY
I/M1NkRiolkI8CxIzPX+RUHU3ZH0OiO3TmOSBth9IJQcSGIOrtA9EF6Ic1pb0mzt0EPpKxVT0RcV
dP1Yb7MdatfxyUMA/khCVHtor+GcZ3flzsINzZP0mq2G1QiiesYIfQv3IKGvGfVDXLQ2Wsjso/6q
KCgk9N7JM/fu9KO0V1Yx5tv4qdNIRYubLyh+T2Q9fya/oY2s9QmSoG+tp+SOHkjfugFNz+AZzSF2
7EdyHT756QJOFPRPFDo0X80NnZ+Rd8AoxoNKfg4NPRLJEho7DlHAUmoj8sIRh/PNIsNDok5InX+G
GKUojiHiZmqxM4/SWuKkJrErC9jgkJ4pn9KhAnKKU4neB6hTyORgLDCeJ6fmsfgInvsXCmpoArAb
U7es8Yg/9Hs/2BSu0ym2IJHScsxHsMmEbRnyhr+jlAk8NN1PoPaROulClheG5uTyclgg9KVwBznL
VQiuX3Kx/GDK7oKSysFp5FfEgVDyi6bcooBcYFZ82I8e+yNeO1ScJfVl2pHFvH83Hq07VyAyZ9gL
hln40H9OLA6U++qqFu1udBRpyds1qMyTwvJAybq4a+jEvPm8wCaITRs6brMo/Iya8Tnq8aoWTjvl
GGVLtV4Z4PW8s/KAnATuOfhaOKfsP/rILpJdcqrPwMolRno4B3TSKW2boYOlh3+ZA1ihNs03Kadg
pQeq7IkOV0FgCNcX3geCZNOcNUQrOU2ypciSmbPh7SJQv2TWpF77RkkgIjYI89gToU3y4CTKE9Qx
ojJxmg22Wq7Ecu3RY8fbOzjUq+nI0Oroi+mSjgpzNjx5Jloibqm/kXtE53UN4FGmxc6fEEQG9T0r
wC7N6JBidtZgSvDkqI6ULNGq18B7a3hajo6+Hvo1vAyez2wLDFD3z/BwjWyJycpiF1BVz4WBZUSh
q1Lr/TrT2VHWxVfc07hrEwkgcPhI46Uz3UuaCodE6yf/I2/vXhSYO6iYqww4jIyQhFomsXkW2Jq+
VYpTB7avexvJG4LipTumOuH3MxKU/SX3/QC2w5sIOfSqs3xVaeueq2k5bWcjwyDjAYNt363qgQzo
Zc6qklgwWBjGRiN7U2O2h08IPXUv+05UEPu5V5VVNXG7N1Mzozjnyrb2L8iYQgnLPWC0wq6EOXV5
aKjgeWV4vBG53oy8kHumJ49nSiHca6rrkvNug2OkuwS2faZqNo8f7i6nWiVP7R2LEa2EHN/uYgTI
MbU+Juj9XK7JrXfGMw9kRer2aUxfu9bJsABLU2c+EGkMXyLxMRlWGQVcjG+hzbfS/OrLPF8s6qbB
RZ1CTyDXMQDYLgsAnuV2IrfTxcBeBofWwwDK3d+hm3oCm8gQAIt7VQ5XsskTmvqMZJgcMFjC2DsF
J3HHln8CvpJfzYIdEtuwgDnBkPUYmrRrEN+fR3q9/h6IfGk896k9mCvkRSq3ZblSI8cCj1cgssMI
TBfZdIi0BXRuUjRiJQSHHlY2s/U3PkYhtrLd+jI5T0SB+DNVeAMXMjLAhGdrMGZx9ZSgfy7s2Fzk
2bKz3kr1HpH0c+7qFX2UwZ3FtQNjmeERARKJFqg3QlYpDLrhEThumUFvI1FVPVhrpd2P+qlmy8YO
Qrgr0VParQaBesLE66ubfdw+NOVWTtau75hT6Ph2crqoy7xdx/1STWhtb2VmuaiKufcPdCMKdqmA
lqHRQyIijZXc4WyRo0BCZ59B+JaFbcsGo6eCz9hN9Owsei/u9J8sVP8U9HjQYPb4+BtntGyhhAww
+1nIXd3Jc446ht9kfV1PAQsKOjNW3/UEXppmCRDW/Vw2KWMi8rpghfW550xWL7iUnou78WrB3YDW
gB2c7aRlG9n0QgIL/iOvY1D454j8LKYcFuRkIdfHUPgkRa4nfHFGHPk0IXK/+h+x2eybrSSsLCzp
4aHOgI5Nem0Lz5aAhmOOhIunr7mMewIjXDbMKOHmGS10NA6UczpcwgtTQ1CwIjJWbhzgq8yh+ft4
mjTtGdnvM1gL0DTRMHhUknASQd03yF2mQOiMvEq4wLjumWTXoXiZoVkKMJiDomIHttZwT86ob8cT
aZ2hEfI4YgPyAmYaTLYU0z0TDnDWGa84IZiruSyh19ipKoCxA1Unk6dOmPJPadzxtDN+9BTApqRq
hxupphnJBo0RnARvPg1GQnrKwLdDKFIHK1im+LoaB6uNCVaWCYvKmN3oGyJwuaGUZqWVLGKW8DmD
jH3kTMEyMydehf6dVLAXYLCngruGNN/Fx+C5Y4KSobULkDBsLmGYvOv1ZRp+2AsDA/A3ZXmFia99
6lsQr0M+Pd1hMThg8Mcv7ZN1Ay1Oz3I0OqPB2j3mB3NllktsORMBvLol2tITFwyeKhEn7LowEeE7
jqBHOQwhAqaQgHwBBka0XHSCbap3UIkNBJSA6LxVCv8ZTQBdV+YvyW5oBiAOAbzQOuARmWEhFrB+
oteCsoBDKMgbrGk1AyRqeKOBVKkr9Ta88ZSG/kbjX1uHE5oOKB9Y5fAcuRM+g+FOVZd9v4znMi8e
OCFptREUcORaC8QI7hye/ofwzU+IAShIlKvogNud64xXUhv38bVZKWudtEYChpdmbxODkH4R+Acp
jmmxnSE2aTa4RVhkYHSksshbYYuT7BlFAbczluDf12hNMtPARKFctKcLzIqDhqx05YyG45KVnWXa
SmfzWE87AfCRm5pmOdWv8RUlBWh9FDw8c3XP4oaYsfcczrqD3a9fESrgJnPa6LiVstBROB/9GkWw
hKewRobhNM0pcUf0bXP9rSRmoEFqRNgA+rx576+jZjsKT6O/qljZgiXKdzU2z8klu2Ps6okA0HeJ
eNWVJUywOLmHykE+a+K2APl1/r16+Q1C+Fm71AByyZYuK5b+syMndZHg+UPbXHxpkSQkbkxEkQLy
ZDLFJoPeiNjHM5qHBHfgxluitRNL20xn+OKp4tW4K0HPSrPwkKw1jHnsQIClyWf06Wzn0DNRmKfc
K3JdFtXwF2e39k+sikVwuC7pmoZDR/z2T//RvxbV1lMVPW8u7TuFVtAOFuABiIzWQrtE5ymrzQGA
yddUIiAvF5JFj4p/PoDcZ/DQKCbNiequQEaipnpRF+0XzT7MAghRNtXaey8cYRkeWKa9soRg8mdN
Sh2Z+YAh5z8jaXiFrAbAjTlecoK/ITok6Z9cZOi7oqKomqqTef3txP/jIzayXKmC6tYXiqM1Q8zc
ZMvxhTuvwfzJVNPMFsNmwsegKRjnuKjQ+YKTRZGYv7fvMs8y4pNnNnYUhNmLsIlgTK1m7jTyQGCd
qjtUkihtoK/0y2XC3ju3CQlb8h/uvSVumocv3wQMrrmd6Qx/DEbOxNOSHeCbRN92zIbA+uhmsO0Y
UEVx8EXLAhdGUEoOCsOfzcKqJOakB6TABu6q+kt6VsiW8hLr4DeDHZMhE2r3QW4KKqXoHVJD9M7C
AL4Uk2VRT5MweDKZjFzGP9xTSHKZIg0wTvRQZwmcD+Yutrg4KrtZ9lYi3q+pniBVYZ096x7+8uD8
63WRDTKnaWRP/QaaAn9cl0TVq04sjRrLCyMREvnsVTsGTwWd7BkadHbQ/YWWUMe08hG8ZC/yo3am
9Buwnf2A3EvWDnx39Va/TFs2PECUkKc0E3Qh2Ayq2+/v1vqXxrum6xLegonqLss/LHexEhqpmgIS
KGCFgnYkenNid0JBiAB7qjYAZzdcjSpEj7nrElwyyUX5T4J3oeLB4BkcMdpoEjWwCayOg3xs5uJk
dV10sH8IYUIA3JEzsKDzYlgsf8mUcfiZgbOxMmlXz4QrtWe+RGlCWsPz0OIFyj3hxafeQDLGlJWO
bBjzXMraXIH0zNocG/28QWtzwftEJQrLMThnILXA1yWyqOeDMu8GR0YnKS8IVx/BafgTKd0AZwtz
Bmc5L2HN2A1hHWRdjeMAxNnvJ/e7b/1zDP3z5P5QNeh9a4xqCxYhCRGmrDG8AzeOmZi4JxvbxFEB
+Vd09J0VzWgExV/mN/ZdPrI9XXun+olMIOlVA7HFTvAQ71ky/f4O/3WU//Md/jC6KoobJZ6W15cx
JrpmTgGhQdYIQmouoY6vbEaL4IvZNNu4O4nuA2weSOo8nSwDQAOTyDZnA5p+xbxHpLENtfdZx6lH
nb1KlyOtYsoS7oocDv7l9/cu/+uD9set+0M1kPZNj0CU9w7TeRrYGCdwulyEMwbv4S5+FO8N8Pzq
uWUCeFZ3BQsU407AZMWmUpgFNwAwv7+jn7ZDRCqQIbDnGDxIdP3UH+9ILYY+HcSg22ls0wSJlI6Z
1eSz3mDzRJ0wfVTbaKrVx43+NmqvzDEuNyO2XRXrPCSfoaEsrM1otJt9TYAf1OIOgmK8ZlHBplST
2dR+MMEwa/7+zqVJz/XHnfrznWs/3UVCLZSiEXW7xATvD1l8MtEgcMAjMfCf6Fbw2Va7nJWKWbDs
+9vxf8zX0/EteYL3MV2Lk7/pvwdNP8z6PlGNdpdEm85Y1GTsxdtQwk11DHlqiGg4C+OSfROsfilc
/uXT/xgE/3H06ft/DNmpX8kSANJ2FzKoAHFMbAGyODUCDZLLrswQ/y+DOxqZ34/7oz38j8NOF+WP
w6LE1ErN8zjpZFFQN5FIgVkhicesDYK3kv/C5mHx88+rbLGew9fO6RZF48fntERLH5pMIpHXpe63
YAktDosIJ6nVH3qrJdET9Kp1BGta8swnzFKoVSRkITX1znBJP1hz71q9wrIjMIhWDwP7RCp5+acF
dhYhVXHUGNLUbMtLKPIblfIQ7ZrsbXy6YOFRNezW3MRwBrjNwKam3jJqdUouzybChHFhsmhhV16F
Fz84cwnUygNCe/MocKHx474I1OecMZ3f1qBWAaU7uiNxOPvsu3hMj0qyswAXEJrsgHgOEHVTT4bk
LlpKxi2IIM9NaXTRa4ZPkjPA28x8zCjxVuueS5w36sYHzymaO42iNslgFFCodkLSIRsxvknFicdQ
DKCiUg5EnI6lZKjWBUI8RV+0iJWi1nIMRZtHrFrkkq6JAWcWd3DFjfQSMooqFJ4WCDHi9khNOaf3
pg+tbQAot/xVkmD7gH+j0nhzMuAJajxhgKPoSPwh7lMWAC5DRIsPxxJOtxzrMv+kBscvEb8k5mud
GDXEGgqC7ZYkqoDRp1WWDeiZhUZho7aehY4u6ZeerdXwKMFfAvPhsu61Vqpy/X+/vXEraoo2LVQN
5cftnRiCFtZG2u34UAjUkLa/1Sy5CE6chOJ/mcl+Loe/H6Y/j/Zj2TVG1qBYIUeLDKT9VxZgczqn
k8GdKqFFgXvOfc7JDLrloJ8rc8MG5PfPK/2Qsf3nLaiGpEkYjBnPfgz/AbahGlNgt6tYjLPM1W6I
xVK0yabD8F+xt54y0vcRtF5QK82VYRSt1O9v4t/GFA2RqgzcDmSc8WNCT+SirEdTaHe1ux/VXdfP
eH65C5hrcp0t0N9iH6RpZvgxc7DV+r8H/PGhq9rKu1DjgJiMeEIxYUH14rPKoMu+b+W/Txb/dkhT
0xUTMiFsQunHsipWQ7mqNIXE9+BM9npQnuiy8gFFaZEmFy14Jv7o97P6Pf/8/JR/HvLHaS1zVclV
Fb9my3oVLwkG19RR1QU3tKABvF3zzDbZ5i9HnZ6Q347649ymStD1VaAyK+Le2r1YpPywI8uxxc71
asNQxJNEfGJjPP7/HVj+sRwQK33QFZePq1WbVEKppOk2ndExX1IVHwCX0zFiB0A5ZMVI8vvB5R9a
re/H6I9z/f39P6bFPhOZpExmKcb8gixYopl8PKLjkZEcZfDbiLQRd8BIJuFRSHFbtVQYEQsrfb4w
G9B2l1xdDPEDl+T3d/Z9Y/1yPeQf82clN77QZpyWKry5veKwh6E5yzupG+edsNOOnd2jyPniutBR
UzuaQ3uqHH95G/9+/5O+BZ7TlNGl//e6oQliIfdMkWecm0B+4GZskRXJq5alo/XGiE4q2e+H/Abe
/POT/59Dfq98/7gmgyqblmZxyLCEq2IcKtrvngIYSX9mHrciRxBw6ByY0KXJOYYc+fsxgd6ddi+Y
Tkuq3qV7jGPKiSHRi9W6NKVdTng241QpL2qLGOQlcB3Cv/jdnlqePLyi/WEkqaxZh+C6jqnH6DLL
gA99uFUt5hpqGNBfrHiJLyYFvzoyX/Js9PoL10RRjobFtHPNzGtY7fqBIrBF14KyLzd0AJApsB7q
BpSYtGjbVxIk6RdmtOuxRJBevRSkY0zlmB0yHTnHImAq/h/Ozms3jmTZol9UQHnzyvaGrkmRFF8K
pERVVZb35uvvSl7ggmw2ujEXmDMzZySxXJrIiB1rUx3g7RYoUkATRZR6o3pld3escCFdLkhtBAi0
i9vKyVXAgQUBjMjhRR/to1OitIEu54MoNwDTPMoDq1rW16l9yntmR2/pDUPQdGnZ+5znPz77l0sf
bapdWiR+PHFpHX1rjZaUkTa7VT/KXzDI+t90FdORF49LLbladK+/yPk7dNhHl/b2kwP+y23IuPbL
6GttrS+tmHmHWR5QUwY8CrHSffLhH00LtX+6PMdOhcou+RsHbIml0g3z/ZK539m103csQtHGC5DI
XNkfuPh04zzFSIxSMicF0go0ra5lFa+60HBiy6Xk+5vXVJXTkEwhuaalHj1yEhd1H/ZFu6fJSbVe
7KohSw/FgNBavx8qxDJsQco13fzQu9XudbRvxmA9je/D+D4ZuCRtZRALKtmiOQHpBRTVmsQX+dlq
2vvl3o3/EBWY/a5i9fTR07CbiGbJwK7wfK3tP3LW4Ud5V5KqJ+4Ngid5LKGFihBTih8UfOwky9N+
rbR9K16YASN1g4n308OXeMDctUNr0/kfanQJFPUz6KBVgF4cm6wneC5bPRqXpqckrlD7dN+5t6Aa
lx6aJR6/qu8U2q8jjBQmekUGiGfn18GfE0JemLhDR0zsOZp2dOF0mgrHTIp0D/www6GWmNJXPkaI
lRXQuExHYpEjcgFlAV8vDP9azr6m36L9bUwvDr1eY/2g+YfzN/Uj7Dy6p6OhYrde0ihtnpJupMqw
cFqaeW7s9lKXxo9l6OgyR5nCxldMr7GzdJ/8JWMeUowa9zn5bYwG20WKPsufdZpsxKKt/fwD/ozt
uTRpAfiiru26hNbfJ+NQO/HUDkm6V4tZqrorp6VhihOXoKiqKAsVUZUNVb9cTnZ1HaYkolwqhijh
7NKenb8XGeh9m5fyVqiK6FgRap52XFiAH+QPWspbaB0cggHoc0CEW5Dum4apdykx8SMUIg4Cq2pp
uiapo5/z4MvCB4e7rTmjA9Ww12n+l87QWRJ6rwjoMlQZHK2J9v+F6KIcceEc8amIP3pQOEkuC5BB
Mkszjj63PYRNoHmF2BvDM+dp0d4YSIy68iEOSY9o18H4FJKWLjn/98Z0KcSR8+jc1Y9C/LSvLbUX
/3v1erynI7aaDvn4otjbgNSpbmMYfh9Q+W3HvcbW3LjDhVvQT4x32s50U+MgB4/OPZrquub5seVm
cB5iOh0RcxV6BWIP6uB7qu866vJ45OoPA04kSfVQoRfsMmISbrWrdk5+U9v/vKJcDP7wN6xbXhmN
uQhe/vNw9EzGhqx16eTNjmIDt9aMwjC9aG+SunKVg9vNmu4Ayse3tzbb9fmrnZqI3y539E6EVUWZ
7nC5YkCSitrByq5Lj6JaCSu9XddUYQdq+W3fYZr5mE2kc/TXbhK/oiy7MBHlCDgaId9u5XjVi3u7
Y5GO9upwGyXPiYdtDe0sKfAd+8I57DOuP3eto7mQCM8OJsWNgMVEC7sFbx9mG6H5G50UaRguF3g3
zhmTAtViqtKFZ6/bAKJoF2FVBFoWRZofgW3KXPqBfO+uqC+ECydWJfYkks9yIJiOeTQMnN6z89G0
or1jHfx4UZO9KmJsrbGyOuT9pTz3pasdjQLX7gECWGa092pOZ4t0ou7WbOt+ZXsZ1ZULz3bqQ1uS
LG14BpXoY1tJaxhrW5lG+fLp40Q7WSL8fxz0bTVeOOUcVxRclfiaDlRNo+VZt/VP9+Mvy60nqixX
jTgl6EoWhH8Ll6SGmTZIIGQSBcQDSXnlPRzT62kyD/iR9q27z2381yLAiHr3kmofSgPYo71PkvrG
pnEhL6lIxkAwmAF5Gl6Y/ydmJLfM3Nd1CGjGj2qjkkU2eXX2oyqn3pDcT1GIZQ8YaOtX6eZLErQI
EP2s3GlIOrqknWUrr+MA5v67sDT8/EzcCGkvDb8C18LG6/se7YreZqHkRopG1gs6SmtUk7z2qmuu
A3YoksdNQOxuWjRD3LQyj++SM7GHhcGubrJslsHF5JT+Y5H4flPy17980EGtwtYbCRxGhKUKyC95
Jx21+pQWpWw9Tci+Ic30GDErSGss5XD+rRzX1z5HlM738QCjOw7f5/sNOE2XFYaLvwIdnr8VLTpk
ZOSMHJRJcfColakJNFYUdSmdYNnOYRFLmuDGImhXPdq9S2tu+eVGydV9pVm7AmWOXtGmy0t9T8ZF
6EZzNQyu7IIeCPO5Rg8YkXSuuua5yPOVl0W3Flo7L6L3EL6FrkXF6vwD/lwKOJF+eb6jpaBQi1JB
PZLsCTxTvBTt9F0kDyw8nYqbb30hKDk1xgygTExSm/rF8aFIxrkuZE9QX8OzB1KdLceFJoniK44e
zz+YXNK/L/msohy8CL9My+GI8f3D2Z06NW1BS22lbIP0JkGKn+grkxf+369DIUElvjBwrtKOQ1sj
bnRjjAjevUXV3Efd2rUOPND5q5x6cV+ucpzPi9LY1LNGpPvcoEG5mgXNbUkTKkO+My9cSt7w8Ysz
KTBJIwDNcZyjvbK3izxUGz/Z+1SHwaVOqyJ5MYNflXHf+E/Kf9/5HJM3x2FZtwzddY/CACY4dmC0
KO+78Tmo3nyf/APOfwg/IvPN8Nfn36P8accPZ/GtmM8GVzzmTZZDUeStavJwSbrSiMERsyrh3fmL
/Ew2sw1ZmkyB2jwUW9H3sUfG1wxqH+Yfu7lrKVdiQBpubwkwhkkB9QgdlS83UgUiLfCfwyquTWxL
kguTHNU5mtBTUHkey2GyB1s2Cy0HhizSGXfFkBQInM8/6alhackMB8+I1Oz4GJ+Opgg7DXSfU8EF
5AGVNR8Z/NrCLdvlf78WiQIwoZzbde+4aDDVTQrTsAb41763Pkq6R0akJf5kl0bkpyvP8SBBkUX9
hUhMWnt9/3xGWEV+2HElSSuwp1+e3syZ2gWGJ6O4VtBG9I4yZ3HG9GxVcXjuAc2a485IVqyYtQgQ
gncXPuupgevAq2axdm3Ds46GlBMY1dC0Adh2lDVsFR5dWRfPjKc2A0ejIsM5xFRt72iz02M3CjLD
i/e5hWEWPDrEloK0dPPOo0GhOP9B5Ws8fs0OlHBsQx2dJUDezZe9fSyzqBYORuChS8yvkQWrq8X5
S5x8IIvjr+cybviY3y8B7NyK/UbHa9yCI0ED7RNzMJYJdvorL63RJz8RE55F03boFj/acejRNgNH
aPE+RQ/a2P8CTteJY114pM8M1fFrc1Wqg0RasFY+WRxfX5vReaKvpmTv0v2SEg5psXpL+wfsyV8s
Mv6YzcoiX0YhPUTiDbKWWm394sJdnJj4cLnRyBjoF8lvHH07NY5HOxc53w7xqMxq8Hb7cYUtg1NY
F05v9s8kikMGl4KoxtMSORztSGHlWnEexfE+mPC/EHqGRFrdpZNKk5K+VkOU4GOQr9oseE2ix8Hq
1i2JwzH946JE50TTjnftsnOw8mn3tvJHF6sKIVoM7mvGtI7h76jZbqKVp5huhPz9obUMcmSUureR
+YJK5PMgMu96PVjJ+FPYqL2sw4iKuEamlmBDYaAdzdhOPNLrrdMvUxYJsLh0adgowSsE6VPehNBL
M3SYAwKySLgro4Ds5mNgC4V67KeNEabQyLJ5BF/u/DwwT36vL69Q/vqXQZPXraGHJd+rmYCGejcC
3KOuqCvWUrvFAYKhlOQmrRNvAQ2BkZfMbYE2nhdQZ1vFRO/tA8JBR9hqa2GBLQ/K9Ti8qTVN1pCh
wM/NbZAVYWSsHb18alH8+cjjvB5wTpM/TTSjdpM/l2+lrOcg+a/NgOAZZiFyFig/wUaGxoWvviQ0
U4wO/C76FxRaks6/iBOJZzmW8DoiA8gWecyBCvGP8y2hiH2nvJkhQBFrgIByw1ZS4FZmLKAogzsM
L+yTJ9ahr1c9XhqmkhPwkAUw7PQtnno5vTaZtyOCswi36QY+/5CnPjYpL9WTM4YF9mj/qoURtlXD
fKlxuuCThrCNipuwoNe7DC6MrBNZNjYliiwwtXRCgWO9QqCa1eDHJior+tmdP3Al1XQraNnScIuk
Sblr2lVKW5fWRPd6iKvprAIfSVuw3i0GPV5HhVimODfKF6/SExe+XtzW9FMvxMTeinAMhAj7+vfR
r2qJ2xELgrAn4xW64daQjn9KBhIYmbT5i/2UAVCX6sogXlKc9RCMbzZJHwvqq2LsIj3CN75cmnm5
K4HGmbSmpzSQqP1NXtAu6ybBA6XLFfHx+S95KhThrAhwiVoS+SH7aN7qWqeHgZ+LvZp8CIxRyaHP
FOupK9VbAyBW4aNk0uHhKlhE+dV92dyTvTCNZ86WebfNplU0Xti1Tw3lr3d0tPKzJ2j2NFRib3o3
5I7kwhu2MMZRxU7DvZb6F44jn3Lro/2OV8Dpip9MXuc4pzOVeVFVSS/2A13HturfjDRUDkUL1+S6
1tIFgQw9IMXHUEGJzCJKfZgTyMOlBtHBiEw0xM+wzaNQmf+LFKh1qEu1Eg2c5+5MF3xH6rj0Qoib
ElkYInaMMzcGtNMUkrcSG2DzaD+8mJ2XQ+7HU8lYjhS95Wif5cMvC7JploPnxa3Yy4yYorEoGyBS
4n6u5a/G+NQVW696aMqH2oEnC5EUpSy8baztp1+RtTo/yk59UqoyBC7cD5qEo/Ui6wlZm9qO92X1
J5ruw/aGKMmPDlryFFcP56916rk9g2MJvHhW4ONj+aCUYe9XY7wv3HeZO1GCpdwkfNBN5y904hhr
eaCCZMld459HD6W3htP7dRrv1a1awDnPaN+Tiy7mVSYMAPXC5T4T9ccfFDwRb4/0hvUjtRGHZaT7
nYgJyx5lZMa+GeBJnRo7W/wZoEvIiH0CLwZbGtsVj3Pu+Qf+zDT8uAOHE7ROtlXlQPZ9lavwGQ0a
I4wxE2KnxT8hfpnXlJuxtHIUoBbTLxddVR8WdGXepuDMaNTkQ+vQ11qLpBZZvKLwl+fv6tTYooHn
/27qOD2iZ0aomNxUbEPEa6t5PG7JkWjhIE9NF5f6E5dDVsaRwjA8tiPv6B1gquhWulMKWd0TwQ0L
OwxbT90QANPHfv7RTuwqnMRk9MthSSd3+/1950Fl1LUlS1zU23Mo/U+clSisqerh/IVOzBkpwmQH
06mZk4T8fiGUBHakegnBtlHRxo43+2F03mvYouevc+qB6CXBc4e9nLr80QFGmLkSTiZbeSCbOvoA
7s2sBdYXbS8mmU59J6IF/iLhTNbn6JFqq1SCqZ/EXh5cyGk5/oYorDCsBSdNWiL/Hw+Gdw3GSQ6l
2OPDcxaVYZm4bCE+RoWsNhyTAg4JDPpAXCh2nCi7wv0nI8zi4/K5jsU+nWY1WV2lYk/ujLKrjJ2J
+EhYUGqsYoQvmCMLsY1kvjxbn3/OUwPly7U/e4W+bCraMBZeJBKxZ/EpIPIwSirqnj0dbucvdGJx
tSlm8/1k6fLH7lXmqZIqkUPtTqyBoNnZguJKQq83yYLqqULp/N+v5322yZECkf0Z32eAlthpGdfQ
OakV4tpQUqZkKdfSLb32mOF1cEzOX/DUVPh6waN1ZGr7rPR6LkiimpeZ1Zgr3nA9d7owtz9X5aNV
m4Fp8xJJbqFVOnq00A0Mx7ep/FnVhj6rsvqIRnQ+zgfriUFXXjg+6dE9LQHzfMA9HPhzMXl0UNez
ykSRMuebo+JT5rpSoHFLEW/d9ZD0Y1D08jvYuKB090p7YaSdGACOapHu1g0y+SDyvn8QM/LcurZr
fAOwgiBzS9lgsH+nxDIE0ojqpLj3/Bc5kV1xWGQljI90Djnj71ccFdjpuWmE+7gHtlXSpK/8ulif
ODGBEPfbTFtVo3TgHj1W7+ljIoIi3FfVi5bdk2X32Mpt9f38s5wYXbIiQaXSY+lTP2G6X+bpmBlN
UqFF3Wt8dvFWi38VdYkMewDOg+cvderAKzWHqEBMBhkb1ff3VmpxbMUWvpyJeiPqFUtf4gCmbOWY
AawQQ0XqLka3J5Z3qi9IfhC4omw8LvnWeZhXo2oJ+YD0mngkVbTR+mOKbmvX6TLwh22DmVhAuV2h
sdSK42UTkPFvqZz9Dqrntjbx8+jSqwsv40QmiZHDm5dpKwPl7feXIQbHLKqe+0qqNbsOMpxgonMT
3/R6Zg10yja/AgcB0oWPoH++5eNZzklcJzLUVcM+znWWkV2pkxjY73zwigVy1IZmk65/8Kk7B32w
1JrgQ7U6kMXa2L8JTdlbOi2XKX3m2bjJympttYA8VBf2sbgmeZG7+KAqux55oQBB44qdXVxzhKDR
MMde0vtrIvvBzCP+SAx1ZdePSrLWw1WWj0u5vUcwyRtFJgZdGpwNDDCUYZ7SgElm82pMHQLmjBMl
ODN+c9380jxg2BzVA9O9z2EENMmtMerwiF5YEj1QTk5LL290mzfOXsvBMnbxxuoD0jz5NWhgeKb0
6MMbxWqTKVxdY+7gpZum82E6uLPAm+6QjT9ngX8XWHSvDfW6o7kbD2MAVbcEPK55XzT3eUAT/aOp
KL/j4lUxQNAEt7I9h3LIW8JMbYcatDcaq0oaYIEaHlBWgXpRJN0BGIyBh0/V/dMV8N6ggQiFIzPb
6BFtm+zJcjgGEBPgHfhEP0oX4G4OvQUgQ6Lbq54+zgKKWujdOTE90XlxaELgrPl1y8kxKz8sxMz5
rY7cvadfEWio8qtyabAUbriTf0LJhkXKNYopf069JY14s7AqbkOV8pp+J2iwSdVl8EeDbNpGbwpd
51fLlCU9xbsA3VaNOte6xzC+bB5TqqZ5q+2KcdqFCgzxq24gb4cL7HWV/8mjQx2QefNv+tgHF7nl
/y1KUGpFh/AzzR9kVJBb3qyZxkWXKc2VayZrmYaU/8EPXrGlTUhLxfY04/OGef00T5sJXNqwT0aa
wroq5ss28PLRBUBEvzBNTy4fX2bL0aGh90RU+xiJyppq7N+4q9BejySZY25HX21SRLxW9VyCh4ip
ltfKttCg5uBTll9frLyeOlYRNOJqCqLYdEHIf18z3MwPa80UQhbz+tRaEM2FznUiUU0KPlACB8YE
V5i1+U6+091LMR8sb2fchtFwyNGXlheK6KeOmsSYlkdaCH2xqx7tUoqVd7qaE305qHVQQFgOKgGq
Qv4TQRFRQWuEvJTr5gY6/+X3IdfIo6XMxT1V8prZKK3jTgJ3Gho/CsJQqlXV4ga1UhTf1SmtWtDd
2u2EnEEGtxrKqgvD4kQI4NKjgJ7PpsDpePLXv2ybQ21qrWjGYI9cLNg2YGKiWx66G/9xqOSs4rar
jgQnGxt4GDe574aX83dwYlx+u4HjodDqtsBYOECxuLJjHCoEXAKswe55yxdlU6cyq1yNnCV/J9C2
jiIe23KTydOGYG+5q7qkv7OaV1Ax4yepZUw88KD5IW6tV5U6RKO9sqBncIVzg57tOn3mGFVDDILc
0dmIv+n2aDD3ay5M1VNvxMYNgDYuTJa51++fBPWSUpZRD8hW2aZIhzNZKo1uUVo4vYvhVbY6/wV+
BmiSwsyVeDEWAoWjL6AOwMKnsAtkhZLaDWcqipMX9+ufT0UKh8jFk5kqAlz5618GGilr3VBiS9kR
JrDgtMTR5CwoohvDdXwxGDxR33LJGdkeBVcb3LR3dARIRG04ulaF+ynoQWRWsyRVF53Ez9TXUjqg
UROqzXGNgcVMxbW4C+f59FoDxojxJHfhKA3IJVylAIDXP9DDT8ZJgwlZ9tYyz2Dq8Qwuh83XEuuN
iU0vKZuXBkeLXKTXrGqkymYm5l4eGU8kXlsNKlAc1rMuNfceskcr0/YpkUjN8bUGCDuG4V1AeBD0
9VLr6Wxvi2XRTEspdSipfDceFnxk2PMo23ZRT89Lgkt5Pxeus65Rlub1rZXJkwKUEP6YwybfqeYy
oks4hLBbxiDXC8JBM2WCUUZoEYIXhcA4rsBdzbrqwWK2ngkeCJDzUM3qKnnJnRAMUIiI0Vhajo+d
I6RYq15Nz0k9kCP/G1LTSlRQUeNEN+84k3FoMfztYN8rcXpPd8pap7WYbBkMing7duR1nGqfUpcW
+GYDtQ5oGLJJkuV9NTNKdxPTvoTKfJYW+CuiCGMRUqJN2mhAlvD+0moey+Zjljh6S3RyZFQw/IEH
ZjxJRrNXsUwcd2kYOfXMfkUK/3dbdet0LJ0rEgzvBvtxCymsplo0xcMqAzdqPZeKsyPZTk1RIW2H
YwhKnUotr3pDrJoxnWNJROpfw2itoJMAoE+vH9xxq2X0TDE5dXVX6dWyoPWrhtVqhrTclcHBg4EY
WBwecdRNb8n9etTGwsheySy4qTabm0x3pdHQSs1f/RZFoAuDnJLNkOJ+A4e6dz6sHjKu+eRVNx2M
emGmt23brgNz2LkOVLuBDZMvLpXG5tTe2AYQSgW8SLA2pkNtVNdpYc89qimV2S5DFdxKAOqK4dVn
9mbKcKXxlJVcYzSMoPySBmk/RSKXI6qR7BzFuVOo5rgKHBIku6C9+wz7ZSyaMwS+Iyw8FGkwAUCF
EPs9pXgi0EnsQpIhE20DWE68e1gf4BFaGueh/Ap8O7eC0oYI2d9x6ND4xlOqHqIIjXLWqxhIgQHJ
3JfGUe4dMJw5Od1e97YI6GLIaIJW2mSYHv1YnU9dc8NMMMWTLQOGullIfTES67FLmBfKSqaGjBTc
+bRLw/QhimB79lBOc9B12UtP+GcmIwV9HwDYdBsAzvFGi7Qm7pHmU9rxbYhUY/3VpXw61dmqoksa
0huH2BEsmj+SA8ZJznrO46dJe067P06tvfkC4eKULqk5tAzMyTUWQ9ctzEZH5QL1l7ZYyizRRz4Y
6y4C5YVdlt/Lt4IpRalqK1qVMau6SoPyQ8mKlelhVymaq01bU6bx/3b08jQjSB/PbW4K1bzRxR9c
WkzHQtfc7lvc0twOaxp8lWJDWTiEDcMIu0DgzgPK29OwL6QxyDbvUZwO0K1Vwj00+h77OzvSi94P
d3JxbmDK6UOyyull5XwVsYTWuOlFjtjGeXsbD+mtYm2iFCVUELkJjE6xdg6EE7jS28vadf9ETb4b
VCyha2fHYWKl6JiC3qSM97oBF+s4a8us6RxUwMVL1rGWP0xt/U9jpXDcflXU6nqo1BpDiHUyatcT
bUKOle4yx1+MNojUruyWsIPkClsMT1U6LeWu7anv+ojzJ0E35nZ0Huq3HpCKBlOg1okf4+Lgl/Gy
huBB96UTcZwLq2efdqkGpa0A1qZiZRRH2a3h4lZYGhshncfBkyeJ8qcFTR1l0UNdpNt8fMO1Z9fV
88mnEbjM52OOq0dr30eoiqfKv+uYh03e4XqzE+5foXWLYAB0NwoKM1m3lbO2Na41BVYbHZ4ekLxG
df62Wk2WGMpcz0rUCJSrZrJL8Tuv6NTs699mme2gkUBn/y3nu1quiwGSQpRc6V135Tv1LcWbVYQx
gTBurUib56JamqxoLnhOg6kM/r4wAYhmNbkv76/XaeAYo/43aMwJlgMaAg/AvTamL83gMN0c98EV
3VIPhvc2y+6Gf2OkrOXSY0FDQlQvy5SpQ/q3gHrjp0DFaoTMsYZBKGg2EnSbiNk+0gIx1ZznrNcS
vHk81qukMJ+t7jBxMq7qcWd7E+Zv09JCTEImZMnVr/oO/laHgpcnDTmtyIJP63wYONYD8TaQ+I4k
OaCnYdQoj5eeO8vluEnTbUdjKg0GKzOJbwsz2LCaqk24qUJ7laj5nQoz1rbLmWFQ0owqdeUQfDa4
cwxYkz24OQRKXPeqqVrUsfInaEv0WhG4+eJ3yjHFitUXXQcEBryrGiEFmu1O1XDmjZS5kzuzAjg+
u2cBtKs0BxDgHLRkM0bP7msP+ouh2o/ekMwnZlgiwEXa3SYFlBd2r7qZyg0hAB/FqbhOPN5VxjID
PTt71/JyQS2eXdfEM6UAHZXl1xGWuvIq7lpv9I9WhDs7DucmrJa+4DysYBLJoo+/Sc+8Dgzw0Jzy
eB2MEahQgNHKN61AVsPQNfRrl1mTJv5DE4rt5JEYnmjPs6TKJPrtte50FSXNTlX9tc+L8zONL0Cf
RzLeFYW9ry1WJiWEwWjgShFP5qqsgCAnBK3pBPk9dXsQnNqDQlRdkCYCSQe1RF3UrbLQ6VxCf3FF
4yk2YR99hzliAE1t3AQEPqp7MKIXz6//KmV+35dIBWixYET1XrnPNBmzvZeFBbrkKsvBbiXjXza1
Ow7fGMLH1R5GKiLq2x6znrWq8dVy5WrwWlxIMjLu5gLN7B1t7PLHVGzijuX/qoiJul78ihu0lzkO
ybqCD3av92uOF+8xqMeqs/ASBixLuq/ofzukWNiHIfgNzDstUTduUj5lTPk6/MV5kIfg9eGM6sXF
1hDBY4snaevDxQ/BylOSWrc+rdJZlIOVmXZVhgiLh3aCikZjnEV8XHt61lozo524Me3HHGdaO32c
bHNnBtFKEPOCHVQ3Lcnvq4fGdWcOL2lAdo5REY6hMUaXU/JREMSmLXlKHGbiXAGrb5nslrsuflKm
mziUKQFscm13bQ7FtVYYD06L2jXG0zjM9xmwOd4UgRsjuvf6deupBMQWdaCg3md++eCR4+qy/O78
OeVnnykCVcv+PBbR9a26RweVVO0rdcyFtwuAPde92ESoi0aTJngLp6pp047XrOWBFW1RtuGZQjwc
0TSQ4nibeniiwgvHhHKEDC9M8D5Ztz5/g58ns2/HeHmDGAMykFTWtWNpZGOLQqmC2NtxAMhjsdE9
uOQkrIRYRu6+4kuF4i0f125T3ZZsSJpKZFZvpnjfsiP62rKw6Beqx21G0nDsiHPJpCWVmAfYSrUC
cB6hGjysWQx2B7g/Z5gEYrHE/DesrqS4mOCxYNZ0RbeLxnIT0zcxSMGKTEOWij1n7pTRG/lCq/I3
SuJt6xGr3+h3qQAl9g9qfd/6j3qzAxxgIFmHCdmvHRHtEM1gihQ80M63PP/WfopReGtSgKxTJiC9
/an8/nIyDMKhVPzRcXcW6b1xzUCeu9WHy6GFQFElVaYso+h51OLlEL6SHZkafaWWf3zGrUVVxpAR
43hN0sBiqvfkaf70wVyrwAGp71heTwL/rWBtGjdJfqOE944k3CmXMBg/ijdHD3F0aC/NvhwSqh+7
vDmQzSKNYKfgbSLm5WvMhtHHL+df288L6hqZKhpoNGY1GITv52k9Grqgp+loR8qIKObzuDqFt6oB
N9n+oNxriAuqIeRu/Mzv45v0AIVsxjdpd/szifblS3X1lPoiT9xdUwDPqYLnHnRy1ICyjShQ0fdq
2ivL/CXYujSzutJQQRAGk+qjFdW+Sswuwt9guKpzAhmMdeselajBdBjwJHOGvYaLb1aFu7TB6QnW
bD68FSimrYiVjeNyE4m557yO6FB7jiBme8Bj08+DJYXuxonmY8Y1gncW9yW9QaCmnybW/UETd30F
2gsciFSb5+ldPizQMfhQLir1Lq2fgrTYZJi5aNMdtVCbI1dokQ4YiZyl7KleeOG+Ted8DM433FpH
2hkLCRWoeFjod4gcN6kZHMqKuO0vzcfrso/W8omzjpbc4a3yPdxJAZIKY42gdjlxyshJepvD7wne
lZdgCxuDBSDJkzUHhs5QFIvKK5FyDKtCEdeVqe7CAJB0cx+wqdA8xo+YyzTlEI5z4YEpTZ7VornL
k+I6xO5XTde9/wLAn24pOqJUSplRcpjsw2cugIWCU43v4pma1/MsB9xubGn1wugHoarrMml6C5o3
7h0VPVb2W09K3m9woCzsbZHSSssHS/N0ocKuFMWf3sdquVykiPd9jO0i475MHSyQsk088rSR/5jY
Yo1Wxk+gzNvFIqMG244VAl2Yx1id5ociOSAgUgCcdVsZxqKwlP/WY6LsA10D742Ui9/nZM7cTNht
aD1KAXwkXn9Vc0KPuofCveuze917DTRzYUTROhi9rRNhvsSi30eg9hV1lmJWGh7kf3Hd5rXwdvLR
0OBqSfFrgEPZGZj4JCBsms5dKgN9afKnWV6Lr2g/kw16xG+Uf7G/vbLb7LnPh52Iuw0Bm/bZhGZe
hco49xLrXoiPSatnvUY/Vvba2DhKZcF+4rSZVpAvveHRTVQI4TBoU3vTuP2VPOByhNx5Zb219eEz
0JMRqQJopPWXY6A+kSUG+w+4XfeWVQUpXeGPm9G6cpwlVLnfwdgSI5DSMkAopt6dUBwO2LgaeEI5
KPyvZhIhCXX0Zj8iQrFD9Mp5cFMNIM0LIHFmOZM1gLwQmJOANdKajQzzh7JfNTbAXquaFrS8Uwck
hbXQ0Y1bQ7BoMzJWejePnYrRBsUzrD7CDkEqWoKg2g5qfFN2NSiYZtmSWFBssVExWU7TZKVQeFDN
96Fk5UeTd36R/Fmp9ehVl1IiqM2uQ0X/+yoZdeDtPD2zd05xP208k2+wGcWuV6BxXYc4cVWv56/4
qXv9ukZSm6WcLmmXiP9ABRjfr9i1sdC1VrXokO+Ynm8VEW6RhGvH/tdr65ZMUkVSv3I3lvJoQ90X
06aflEXd1H/FiLuRuVr57UgfOVZXnL6cCco4HjaYbw3uftAfwuLRvA+ApR30+xEDAr/BjxxC8fDk
sBO02j3Hx1k5bZr4RrXfCrw4G9I6mvPUYfV2/lmd45q7rENL+a9uUN2nn/Po7VpqILR2Msy9HxEZ
Ttmib2C3avld6/1zMVaLVSpZ2Tqi97dauSwPEUaIHDVuSEfRZ4pDR8hU32pVvNKZ4jlKdfFYefoW
EKFb2480Qh2UoFhMHZxY+BqT8zCp84Jzou9x6MtTjHKape02m2Y0FhyBV8ZkUHrGankfDvBFm60n
Ppzg71D81SCRhOioIRZp1069Q5XAunIzvkRko4Z4qWNWMogBKjurPKy6ZDX5yS3vLcGNsjcILoMr
VXvrlHapuSBeMqDAK2xPDMjdEBEgN9NhF7CSxJf09Yycn/uuKWNKmmBQUFCm+T6mRKf3I0k23C5r
lPSDRTZ5YRDaJaWYm3m/LNF4oUNIgMyoJOVUGgrakmpt/toFTNLoPqWfgJJOMI6LVH8VWXcHOSzp
hjcdbgQVhUPtAKvVtWAz6P1zEaP0nRr/n0wmTZzbVaDrMvVRkiYh05qjoZVd/UXsYiIGa58Ww358
goBOc+iOKmLomTjRQzTuujtZ1BsSTje4PLZ4JMqKFrtMEbGrhku/Du91omBj+OeR1xF9tFKjf2Nu
LWMOPS5fVeZhG1dbGN1yQiI+lv+cSQ9ngV9jklOIWyX0H5vkJWv0KwfTlHDsQSNra6eE08a/V0Z2
kNG0baVbNLKHiH8kmGhThZXaHw9X0P6tbcarxO5nPmgKAK+bjH4fEVCamD4ysgoOWoCyKZYqoGSq
2QguC+q8tHXdsmsvtOYzP7SrVVzLS3PZ2/kiXnfk60fXWOn1r8rXVqLAOFUq8fiJkb3tsORRzfxA
2xPNprh6TRx1aXAiF1gX5UESFPx2Y6ZvOjQVmTigCksBWoWdm7bYick2udSC8K3ctbz1aVhLHbNm
4sdqu/syButfUGl3S1b45r5kn/kf0s5jSW4sy7ZfBDNoMYV07aHVBMaIDEJrja/vBdYbFINpjNfW
lbSqLCp3ABf3nrPPFkMm3HTs2Pk29+4MxPyJo1Xm/cRknadGRF2D46d6HSXy3YDCM/UH/G1syFH4
TOSSFYPfDd01vWs0ahOF+qZhKFkOHc6m4rrbJDYzHklVf+666XXIw0OfYuYYKvdb96lgkYQDRZel
zyU5n2HenjYkJzUiJwNuMBPLF8XCrcgJiYvlmJnE28sNbVFhvllRZJskuJbDmypNHyGC9RpvtYi+
RqnioOi1YNl1ikQ6CQkExXKFpXczgylNrLoUWDlJx9PUkTW+7DKtw7uZEx2Ntq9QXURpeVTZTzaS
g16eo75hWcQeLO2/b5V/TL84hwAFcKNAxsZZ9GXuKJnWDI0y1I5T/77RRKhcGQ/UlJggHVX+TW+g
feXkIFHZxF14gUChFTXxi0avyE1pEXlrz0m58ErMzDzcLXpUINyOvFWIIvlpqOkn1xd16q+j2l11
FSARq1XNRCu0XObWN0PI1YDRjeFj0p0IJ6pnYyIqQr828qk3rWchE8+prO5EmbFKNAveoHwWAPbm
HkMEvO8lb7Gwup6bwJgDzPkuUicCgvbPwjh4ogmwE05Bw4NXuqdZRgZSOema7P9+6//oL3/dDCac
Gqcycs8/pKc45kRi2ta4AT4pGm2uQlwO/viSGAODm8EsNq4f9uKbaD3Osod23xFRZgltywK1MN4d
ITUxLpaZAOiRl+c/Df24fWtRQ3U2lsZrATvHFhTDr8dXqT7VjQoRh1IWHz7zpyx6f78gfCy+nAe/
rkhHW4ANkYhp8ZfH29VlqRl1UZ/DIndawpH7GvClMnZsiEE+/Zz6j4qZ4kSxkRZBu4CrzjcE+mW0
amLzGRHtUpGkOEnKvhbOVnYdhVshLJluEgnDDADQUzSfVzAFGYA+M7NbheBCVXtZdXLMoEkKq7br
Qjz3tgoUPwB1Ybet1ydmGlGdPTSNdGgsDl7LpRux50EFqsj8oh6JIYo/+vFn0Zkf7XvFmT6DkaxR
d1am5GiW7XESU18i8XvsIw8LAOa2nY0w21NleYc24dValkDGaK9kYF0bFMfRtZRuteqiC4FJ8EY9
kIMnfM71pa3ux+mUx8AJ0btsPWLc5za4H9YzSYFTFFSjHxm3i/japuOunhZMe8LzrF7WsvNCcq3b
u0gNQrIYI+Waic1pybO9TpjNWL4zYQmoX4DnW1cpotsirq5Sarp9+jQql47QPHN60vuCKMgsSM3y
hzakpBMDRkQ/S4ZUIiyTvy8KyOR/LgpJRC/OHoPRCBL534uEyKJ6Ecu6Potl9mSYhTsYpEHwKLwK
MdMydecORWFL/IrC4he1W9Jv+6Q8pamT64Sy94f1vproPHIit2XaS1U/rSR81ae4033JwNwKY1WN
aNXVj+V3EhdTSqxCp2VxYuedHojF5lj31r1+Ozk4QgepQ+rBneVilGX/yM/CSThF1H/76RDvmcbY
eJiTfmK43ZFmw+Ym28oNFtgO4QhecpQ9wx/34151VGe6ADhIp+5CVLEreuJT+yC8RLtkFx5Acd3e
PT4Z7pEYxZPk4mJvb4GcnfN+xRXNZiYRxDfFRfIpRPaZl7qxi+VlQPPsjE5pn0y7tJ+fq/O6Szxl
V/rFzvLf5weLHMFjd1GfDD/Z8b98DdlbfvR72UGjeiFQwZ3d9GbxFF/xSXezz9tvEezwgLLInZ4k
H+8ZH6WR83YeHBdWpg3h5FRcqsvmDvoSBmGQ3CV3+YPkh0wp7MXrT7MLEfdF4SdognuiJp+Gp+qH
8UFwD+4GRFEtymMvTE5Ns14BdavrQzmRSaH97HKWZNGQZabfjEbykg7kmJH/IGT5uzASnjGhUbFi
v+zCW0wI6SzANtRadKtC31lG4okzRyO4qK6wdKv0eWjI+I0aL7NWB+6YrzKdHYRd1WYPkswYacgH
fJRF1Uk2mfmUn+qk3XVN8j7Gw61QPeM8e6dkhPThpI3JSmAV2e1kJGc5pwpRB04JoriYUMqm+jyR
5WnlOJ6O0mGt40tI3nOP46lK89o8JXLBZjZr9jikxNNEu232Y2SFV8TJc1GqZwmfr7l+GrXQv6RL
5MEoYhgmnts8f5kZwpbApgIDzMry1eaaRSR5TKd5wGudNBazLw9a3QT6ZkAeSQAcO1kLcgLGwmYm
V5HYlipRXDETTrL0LhGEU275WATlLDiz0p79/UX+o9hnc0cFYODbwWm1KUd+f49FlRlJI8fg7jJc
vYYgsjvGCpl0m/b7CpSEcoiJm9ewYRVJdVNx2EwRFNZKOxg9k/cWQ8VM9Xj7CQrpQEdgri53hfK4
HKdxy9FCK5p/yJbyBAvvm13I/LdNCDU5fG8YPpb09WTS8jo3pmKszkUEm9yAP6Zu63aNPYpLx5gZ
NRS7QTg1jJ7oy1rENw3DbULZJ31yUV/KxlNDgT0x31LbN8lMdnJ6ETPdlUh6mP1q3oPdu6UILzfy
h9hwBalzdQjXiriXzaex+piH5K4nbMnk+ArLdyRrTqm4Sxq+SeE9rCpRqOykY3tsdmJ9W+J2r2cX
DgorIZv1pm5zODuTz+j7ZKWcrASrDNNC7HtzFJC7xwxA9WNHEarhshymP6ziOUo0rPVfatyE6NHN
Ug5impc0qrw0swjhm/ddMl+SNTft5rnB+zzVvuNw/Uqe+h122BwmGIsg0MKF8asbZL4KfZGXPTe+
o69dHyexgWOVuEjTDlKKKeuI5twyeBOH+54s3UEwGYVqJO9EN1Fl7ZJx2E/Wy6L6hXivpw9kVCrJ
k5ztiyy+qBHxp34e6QeovRRCo6PwV2TpU56CM14Z3tKiuXikEA4x7kQhdc35lJJWVGKsZUCuhVlr
CbVtiPWNyZR0My7To9irR167MPHW2GJkO3idkl57sb1Mxcosd6Jdt6bv7K+2IdGXG4WKGzcXJG0g
FtoXfEaMkc51nVGcm6RlgtVifx/oUWAwsvzmRf5a8/Mib1ZXFCUiGu4/TH+0ShnkKqryc7lehNF0
qOSukwnnDfu0NP1QDPG1G7WjuhAXHaVnpdBg7aioTMhWmJDYVj2z+i12YyxemBj9ky2C22IYRjyP
Sdxzf26MnD6fAzgfD5Fs3P39+/9b3YzMQIaKyLRdhxf7+0Y0GHlqYsSUwVBQ4YFOl3xRGI9GnkgF
oxK5neIzKxBBBHI++mL0UfHzshHIuWiP3anrwSr4f+NOqXu7JSojJ/FxhpjNadeZ55A/EJ7ZuAhb
HaAdtjNr5NPKp/1cZd9cyx84IAI1UbWQ1gAC4lDwa9/6r8lFpS/YU/R1duaIADxZ1HtpIRV4/JTS
s442OSf+zhi+2Q3JVftjsYED0vgh6mFwiQnc77ewygxz0TQ5PHUTEcdieDeRnxp+pOkWbeSvWXSu
u9zrozzQxC34QibMuPPS1biGxn02h94aRQcYHZVYYG8EmEww4XBErWBXxnENydvtV+LLs32oozBA
WV9yJlvauao3uZMUSFuMbOJJ9vXa2de3N9k5j9chKP3abxwc5N1P071jIHN+SN2gth+Bwuwfpu3Z
kv3+PgTdrUTI0VbeSa7swS9z0E45iX3tgofOeXggXcrW93eRnbsP1+ZMcrtP5rP94PvvV//TDgBE
bExp7QfqQz7h7k7w7mL3AXvI63yEg+8YF9MlaeRAHLRtujef9RHiiFPvqBIv8h7j7MfEsTyTj/kw
nI9ny7kJskDwaCAp3XovIF/E5hL4Q8Fsf87H9ahBbZy5NCZNV8lWdtmByAWKL+u5v0L6ORfe9PZO
mDmmhb7qwZ10UKc/ZHAb1/2656ysX8vX7SoLakFo2NsV+JAdKSnfKeD4R3TOb/7+7hNam7faEYFd
zRv0RC6UYYE9Hj+Tw2o3DqIJ/jvyZn4p97d/2Of4ghXf9Nddm3eUEA6hsC7J4ztsCPjTD3dwKeb3
7rMJHphiO81jNjvJYT5Wn1SnB+Kp+W3zkUAkn7gQbuDdXRVwL/gZskrvKceDyP4khLAIzP32Fxfb
fSmc4C5z7j5jF/tnHjoPLOHDIu/z88aO+Ztmm6FEEHOdK49vP9t3PCZ+AxdA1p8DydN9fyi894SL
fOA/nXPVdu/bT+f8acomyly2BO4Wn77nMvY0nqywh4eaX3/gm/CRkcfHeg9+6b5HdrC37/Z8mn/c
uUffrew3wX6/biX/O8SbI2aJLt2ovZ7eoyMUTeVUDs9xhos9bn5tSsUTU140bD4VPXzKKiVy1C1K
dsZW6OyigkJVKvIPXATtVoe9qL11Dd6YtV8SjjZlh3qZ3JyZiVVh9D1BGmLcwsRRNnu6YlBEebLn
8TrnT6L4Zv0C1AVbmlI3Z1xjbIoemuCumL16TrkpDPDCZoI9CGKwJfFoIWXJKatvNAxXWuCXZquD
1Zs1+YGEpDXIp19sRad8rz+gHzk1mkNZAr1SDVg4Ct06zy0RvZlJfgTBVAu3/ESyPWlenbXC11Z3
OvirvF/yM2GDl2XEuFzxZQRBoyhg31DuJhF+M2DNGqgh/URs2ZFq/LKTnKQHmaR041jUwSBzKiuI
gmIWW39qZaJ0231PXg8Nk/ExCvUZYTga+9MSfVh9dIxGzQ9bCLet8cLGUEiXvmxw8oLzkuYgDoun
zdkhwlYdvo+b96mdiaWnCn5xQv9D39J7NK/vYxmY1ctWF0i1HnSEw5aJfDsCUeR8THqUQreefoZT
h6G8EkSW7JWm8qBqRLo34bXXlsOUoo0SaRsnIUgS6ZgaJh6a+X1VZgD1s+UnK+dMpQVdLd6N9YWx
tW3V+TmOLTlogUsJdfQkHNGdNS60oCG4FnAd/+wkuYjDTvRxnrJLw3TyEvIqayKsXyRq2WbUAvwR
/Y2OpGBTyWGtYXetGHaNtWhJ3MqYPEkFvUwn3moMBXIFXsbKaFpJ93XHDodIEWZl47dG5MolIxJt
X8LbGBT4KdBTJtOTYpprBnkFVOdm+oiIZNXY74wUPDO5X5L8G0TpF/z4e1GESlZSLcskkwiB4Rd4
0mrNuC/qNsR6iqY8wrZ1EuFLAww+DaHoJpbmwAhwYx2uCIT51vBn69U0Rh9vKKUmkhqvfBNK4vhQ
Z5DQqxWuGl3j8CaXwjdlFV5x/3KoMm1S8C/BI09UvxyqsB2zLNaS8IQou+iKvc6w1UrinTgMDyGq
pTYU/Ljww3x4X0th35SgB0SFG6TiUI/t2lZifUBaN54k8zGvYpD7xJd0rqvpIcgv5OFOemAUhMvO
OqNQoQlWMWOW/aFrrStoFMaqK2vhWRPza5kLgYjpZtUfBew+KzX86MBcayU7CUbsDRqHds+B18/+
SJc2EwFr1dJxgTFmU64wwmATm0gH+eiGyyZkRDIFvHYhMAny5V1cgP+LGrFJhG70tSdv4eUp7Giy
l42AkZ7TsFUB43hQ7GxxaYKJ/RPg0eKMq8zohszSRotuVNKvO7HbyS1nU00+xSSCjMhYsEJHp1mp
yKXc2oEo6+06dNoH3FHbfyBBpsSX86/vjI11hjGY0rb7lK2DJD6AsKDDvUuGMssJWaWOobCi6wfK
up4mrZ+eevkxnd9ooXICrHUK3w2LDKPLBKWzZSxZR9dw7vdwQ/eCNh7StTtsXQTyq6TfLZ3VM5vI
D4wDbKU2fewGXOjDN2Ime6ZxBW5HtiY/G+W2ZF2JjauNdE9qQF8osMwVHBcFExbTHbb05hiULGwz
OylF66fJJ8ZYAfd8GelkNranCOtB4bionFrPT1MrQH4o/KRsLks/3eFpaEv9cCck6wPb9WEUM08I
ZmUh1Vrb6SScsQ8pZMmvi3JSLIJ9k+leyfKdNLVuaD6GzTUqCQva5iU0mv/rUh3pGOJVJHXA3MbX
Ul1hMDJqWmSeivUsxSKT9O4mSjmm4LUq+rTbKGJpb13k/imDna/mhqOJDPYkcgStZt2Jy1st8NOa
L82Pg/C66Ouuy95SufpY4/g2h4SOuvWWxtjWiM9OwGNQA9/PK5WGBA0SC7aore7/flVInv58000F
63TaWhnt+NewtBG6ZaQIXFaTpa+hikJxvRFCZrPkKxjSZ50I9xCo0Ruc5EK40I8TGhC5FYzRjdUm
KMp5Sj9l5W1ubuHMKIL+YimZG5ETozfNHSs2yLL8TlS6xwV0LOoeDRMzFeBhHRKzjGAhhqsZQhSV
YsYF0IFFI75m5fCyLsSUVsUDxhOntmAqOd42GYdXOl5KmA+Kyq4Bu3x9HJkoT/15sPbl/NYBHlkp
9ZRwE8k3MHLchko+TN6S7iwOhIKHqi3vUzk9SGHxFs/JtaAAIBkoHX6Ec6Abp7FHlDotdrd53lmc
q+MuwQlHOQsz0aKJCoj1gt66oNFPyPut+U5iwbg7+xyalqjyQ5zWjhTx5c2SSFPy9cbJEwzlvp4t
L6fXTmXQGsTCUwpFhRfheRaHX4+3k4en1gJumUlzzio3Tj5HKCuIN10zPzf6m2J9phb3EdJ8gdi4
JZUPmUFbUPyolTOE0m7cZD9byG+yoD9RT2asuIa6/Eg0ymAOymQ27hKyk6vVr0PNzeeDgBNgLwCT
ikoQck0Cx+jf19gvwd+Xkw/bWn2DzfF+/CM2qlJrhA59oZ+EvAtS6zYdURfUPyTt1EDvkgHQkvIy
QD4K12ifXPI4QKpIuReb74s8P1BI3CwiZDjSursBNAMut6WE6GhuGuqhbOOZJqAtFHjZau42nnof
/zRiYpezpwaoxlAvw/JJrSlWGuwpRIhK4svTi7KIPq139r7kHKhT6YWy6Iqhhi8IyVpG9VBR0QlT
CGltdKwo+YaU+S8Ns7FZDIFF/ufWbJSE/2qYhTob18aQtZOBx89S/lQkqtGzJt0S4SgKzsavDeXv
fF427OXrw8CuH5Lvhh3idfD7hyplMq9zXOmnEO7rUFqkf05ORR6ykgRa95EWF+5aGm5AAYlUDMkL
4xtfzH9BX7GpkFREwDh4wzz/ct0YHJBHMDRc93wZ5cYv/0ksa6eEcZAv0Vla9unI4Fw9jkriSmIR
6HnpboiNJYquvLDA5UNGYVnmT7V0FUIGS8n9NDUnFaK8JJSXsVfZdY8yQhNJ+2bD/GUB8fv9g4/D
YiZacnPq/7pfptMshVIxqydFw5sKknSuvqecbVWa+xDmpDk84uc5QQnjcLBDVGltl8LsE915FPxo
SH8ARdgVFFrTwFB9G13d1An9yVreJ6HkTkzKMyNIGKLGY4bxcrpn4tsbz6ace1r/kRt8lvloJJ9m
X+1EioS/v61/hEluHhOg4pgAIeoUiXX4fYEMYbpgNRFbp9Wc3XoMj0bnSW0XmLGT1T/nMvasikRs
NjEM0GtSEBVzB+3P1qv42ggPf/82f2KukGFlGN8iLo0M3b6Sy4QsNNRBCY1TEoUg2pgfhPJDVCAJ
xtdmnH0DgMF4rwT4+NC7V6G+hfSwI0/hkGCT4BYVk2KFpPjkyihRQdGFNhR704Txgyke67Q8ZdCc
SKoosskiQPZtZBqbSDGVHa7TU4xUIiP8nYj7nMK1mGU/1d0wvF1QHKw5l19J0uckEVqFqddPdfyc
hpuJeeaqPocr43BGaqte20R1DeIhiuFZCZWbTFBbhuYbpxnrj6OckQCkQA14mskAz/H3JwcDaCgk
4iyYoYj7XqsDGe2UXl+svnG7Jv2Y2Git1m+0e7g/xXyLWeAQ/6yr1zkE2UhMewPI5tjy5nRxl0Tx
BdZiOLN620eou22MGjKB256v91lXvoYLedHKREQvlFOxIs+OkOmcpr2C/oAEM+uUvVktrh4Zrw2w
YK9nuxYBVAiv1hKerWl4sPL4tuIZjUxPdfE+il8H4tFVNr6hvOjzKc4VqnfrYJmipyH5MYAxazmw
dGYHdI1MUUtLP0tWcejCIcA2wLCyx3g4MeRIyru55anV4omO0B/MM0CpMn9E0JanmkDbKE89scZ0
mKM0De94rdKVL3OMh0M2NIcFRVlM3Z3NxrcB4v/2oEw4BTQfMpY9X8fIYYG9WIGq+tSqzEjgdmbg
acKIm7SGmkQZfIX5MU0rHasUMj2bn2e9dImYzZtLRd+VuDI4TdssTCMNO9POQ6MGf3/x/sj3kFhM
mO8Aq2/e5X/y0MEF1iJWFbxHX+bwHHfEXcGEiLBm7aCsDRotkXJV6JcjXd6pUgj8PPkKutd6ff37
d9mazd+23O2rqDjjEROtY/b45ciCWlqlc7cqJ4yGwK2dKPr/GKv92Z9zFrLZIJAATubKv+x7eaIb
nPs1rJvGVWCfYE/tLDKiZCg8goAizh1hW9ercqfkjNmX/oJm3J9TxH8COvGuPG4RGHpb7wwpD+i8
7rcSYjUFN24mN67EbywM5D9XERjIVj5sRznBJ19ed0lciq4uOvmUTiS8LPg9TYVXK8qB/Gwvt9RX
GTZqSUmnaBypgrvQsqotnnjgZVCL85LOFucqTELPYamRUDISJSQfOqH6bi1tB/rvD5BRpbp9V56h
SLXz+8aUqnKfz0KknAgNzRCYZepVqNDaQc8SipFybQoKTdwt8mfYlgEho3YD+0TO27t4rI5iMYNw
zU9pprrztxFv/3IXKUJ4FXGBQJ3+1fIJ+v/ML5nyif5sqKAdfZLzE3czlDsqjTIQsV3VqKjX/s2o
H/++sLeF+/W+AAVRRVAXb14Uv98XsbIiUZp6+ZSRm2PBE3KpyYTp0Zpu//5Bf5aaJFX89yd9wXPC
RTfqdOaTdJpV9RMDKQW4DVsiPfEa6Qb34gwq1v/xQ7+8UV0+So0sTfJpEg8Tqw6DZXE800k1jWZ3
sQcoNybfMXl/7QZ/3FSu1cAxy2Reu40M/6uqVpSkNqqwlU8h0b14k/+QwOrN+meCWaMrECScHWBW
wJQ3S0yVYXVnZPmh4vymyt0u7uvXMLd5GIABNLKvjLiwKmcp6Uv5FDWbkWJfnMX8UYi++ZRfZ/of
H4O/sGhBwd/chn+/Wq2vQjWdcpkcHGcCVquBa0MhdzvlUTEex3ChfVwel3yn1qGtpbgF03kWde+z
A0CMNUOs1fDekmN6Q8UGqLPSwuvhsfXq62IGllbQiuZuXFJgaZ8Ddg/yK3IZF7Wv881y+Zc7RkGi
0SpqkN31r/zNLFLj2RQ08dSAEzRI4UcGcinBjgEfG0dn2mm8MGLrUuOIhVffNx+/vWxf7iQfb0Hq
VLHpg3D/+51U89BkcqyLW7hxmMRvRdRDxPGzkG+jN7bYX0sRaorhLMK6a4BF0lBzVvXbiNE/Rtq4
0cjY/9IpIzvDbu/37wHoyvk0cBtmfYGgq+5w1e8mA3gSWbL2AQc9kRoYzW2AJkpOSP2MQy/XXtmd
Ym7UtldNjCX/fnd+jey/3h1ortwbCa4rtMjfv5VqFUuYrIZ4ykOVl0rbEyLlTyLkRqhL3c8a5qAg
yIG0ZlejIaWzgXfOXF0dChQJ7afReyqiTExMCJDE3hqCTCZ9FtamsFpu9LS5l7MSL4jHlWTb1OpM
+CzJdZzkx3gu8Ht5VFvN7mv9LYyw7urL4UHthGsfxezPkltgE/zLmRcukSFHYBjdXVMJDIvEoBaX
m5KUDlteDFSCtT82jLN0Cfyu+KZ1+oWK/3GT9G0MjYkqTv1fdtluoKpbRkk8UVA99lnHJErd1fo5
nmCT9apXhOqxgIe5QlSL4+tYoBkbpKOx4vsy10Ck4wGawCP7xqsaTR/J3J4kBVmA3DF2iv5RWg13
x+GBh+7z/nngUWkn46ii3vBsXrD1OEPuJzwHQF6Zb9KqfDc02evBw9eidKsID278k3spQemR35Za
8sOQnv++UP5zaH29CeiBtqEBkbUs5d9XSiKt/+81rqVTC7ARlce6O+R9MA42qFhj3M+lL8PaA7JP
yl3EGM7Yj7lTbZSNM57E4MyFfhxMhx+lbOdQxV+kl4hZR/aWAYeXQdJ9hND/h6A2H+vFJ/y7gTak
zUep3RfCSR9dzF3VGHKbgVDB78IHEVZagi4qtJflrraeJBQlnbKjqm70kRaNYIkdHk22NZzHcFcS
76x6XeiBtc8v+UP9T7EzdhaSvkf1Jk6d5sV61EEun+V/KtXt39fnePAgHPZwM4VDtToFk//wUONt
v8Baukt7T+g8wwyIrjcZAFTHSX4wrGu0Xs0eLUl2YFy6SLdq4SEnVOMzyomISVX5gMRuriGg/Ihr
xH67WP3RtsHYBlP5nuvszoCrx4hYcOZ0mGbBT+gQ3Pkg5VobqPEuWQNJ9qRdh3cmghQ9vWEPi2He
VbtQOo7ottGO1cilg2wJGuFzVHZoifIcTNeFkzeND7Lhyaw26b3Cp0gLNCBOWToK4TGJsE4hSyPQ
eI4S/rnyrkg93jMLJRTDmnNzVtp7whJCA+u5zu71Q1ruGfyRoRAq7iDY6+CXoVOUTtvBVHJDgj0l
1/oR/xQZEhaRt5aHRoNB7jDpsh/Lc+hhN8ms/Fl5jSNmk5wB5EUftAnGvCOmVxmLhNXVrYfSxBzS
k6RjIzkR7jLdM89eUl3FNrRT0voxf7f8jCvPABOov0g9uKGrjGfwIuzgVHU/iPb8qodeS+/1KDNz
mcicf5QTX0/8rtxMKQyN6dQJimCie6vpig/SY65dNtmlw+EIwxv/I3Bkc/IZBsnwmZ9GTyQU0W6P
FiD6PpxQiDh6dUpmp4XbM/nj1fKBQAc0lZq97WG8uKXNpGmQj5nusPg0/TB3Tpk5sXnYGvae0QOR
HDZOU7G6l5BzwfdMnrrKN2LfSB6i0QNvGMJdmzpiibFCxh9+6Ne7OmJ0oh/4YWaROywv0/LS6Y2b
NW/h/BL3NzwffsAvqhR82ZyOCb/SnfII96Q96VxYQ0+InzFRs3UZ5JRfMhEVOPL6jFLGogFZjmnN
QNDVJneSIV2oJxKgyvJeRJ0jeJZ+XAaOCMdK78MWopAnh1clt+enenaHSYPFcwkrNCYPyJW63B8s
+vj8EIvkEQLUtHtKOFJGVQsaDi5HEy6XD+Z0Pyn/LC0Xu4/XK0DazGfHGJ94/Mj1I5wBif1kdpPX
CdHbnuMhzdx02unoX5msZxwdyTHpjmb0Opg+JH+JnPfBV00/1S7t4JYD8o7FHrTzapxaZfkE18XE
ZgjC9hhBYoQCyWx6PozjrhV2nbHanXYW51MlPbaG56aVrwFJW9016S8ttAJh/cZf8U+pIJUDbbKB
UytDZqrf33deuVgriIu9eOpClpCm+V0ieZiModKXBcgME0epKoBbCW+MEbZ/o3rQx7dGuu3YtEZY
uaoB6XJt4Ws8FkSQUj3XQBSVFrlTaBzpFzIptmnyHBqVvg1AW0I2sDZfTupBGVGRpXkAEMe5FIgd
WSXRmzncQmfeUbwGmI7v2izb9zU+CdzmVGcE3zfP1RAptkpRk5LQ04UrVl7NOewDpVV8KeF8oK4V
V8xCJxCQ7KBIM3N681llzhLzfcuRXMpUey05Qofxc06VYK7iUyzFTBRk8AjAOS3Fg7swPWERvgEn
/gUvJQZDJAJ3szsEz/lSGRnhMIO3zdJJZtQApdnmpqUoUC2/Hn5OxsnoLyPzZgX31TJYQbuLY7fO
Xh9+/v3k/ZfGZ/siLAAAAeym1S+FoyGNU1PlK6SYuNtHGPmIQ8aFR04YagiaE1vDwj2pb7uCvQr1
THJW08UTLdxT089IkA+p8M1X+heIwiArAwtIdUuJJTjz9xXZdTUaizkXiaqFHT5PaJaQvVXqbU8N
EHP4rAbDGNI7h9xNTHk/Tm9jfIZSY4I1Wu3nKHVPZqrxe9DQC3dqgb4Zxt7fb9wvJ9TfKxYDjgP6
MJQdUEm/ViwDwyUrLmRuXPPUAEeE89scPvYNPB04zHM08+bGXi2xwyW3dZhtkLCXmBgKChUQIp4/
bseOP4p+pWTeyoBruoHtuKe3TkxEO5gEdSWZFR37ZpEe6g7mG15TjUb4a1Ve1xDyAzU8D0TQH6Gw
4Fg0OF4HpynHbLmu0vsUB5ao/NkVZ701z4O7WDsdqnc2ujl0/WyMIb6eBwMQEeLhdNuOvCGF7kZM
/bJGuZszDj1ub457nAZPvzByJ+/eKLspkV+kUDuhUfVFNkpm26uE2PlpTZ/+fpf/BZ0mbcmkfgXv
0CTlK219yiRtCctMOi3Nco0HyEmwENQs8hM2z0eUCJZksbPv4oMkoafeLaE3LuUefucdXuC+4TIf
cAgLOZhTf0lL7S7XOz/HjHxre9tGepAW2W/n5KEi1MJqx3+mnklx09yIjXnblAjlE8JutbdCPFYz
vovjTWZZjr41K3WcYXFGlZwmd7VYwsE5V81jiSSngulGgw3NC/4ak96kDy9hZLrJ5wqEXPXg5GG8
a8xn3SkFwP5cmg8FdmrDepsa1FZTfkQJ5tG7O2oWn8NJtKsBFrfhhPh1CRtFTTC8Vi72Wtv+1Aaq
E1i/fhlrL3GS0qJX9blDxAf0+k/RhDe9zOkYocl2urV6jHhqQ/TKBcvfYDf/KdN/fylMCVxBw4Jk
88r/JYX6LxgFA+Z8niNCzgryt/THiNOi4dYYbHDlgnnx8riF/+p0m1vgVLK5R0iOypiWfI4ggvyg
bIZP2XUdiWipRczS/oew81pyFNu26BcRgTevgJCQzVQqTemFSIv3nq+/g7odcc+tPtFdnZ1GFknA
3nutOcc8SJGxHxVazLFxGFBXqyyr4xTpleIkjXhaFRN5NzlRh/XYHB4SPd+2UMjKRuZdFplnaft6
ZNI+3sJW+VLi5dImFRi8TZH2j72h2ZBVhxQytDhQcy2ek5iDDFtDos5I4HxBMW9TXHvLUjw0mXLo
qXJkVL1CgzV0kvqCcJCkj37iUEujvZFYm6RPC6fS9IXmxGmsQi+Mlo2YPlqTfLQUe7SUXR09umUK
RiXzc7wJY4nDGN/F0L0uRuL19Wwn/R5IOlWUEaOUGtH5Ee/VWm+NH9cyI6Bkbg2tGzTarN0k/MO9
KfoVwvT1fG1Vqld3AjCodUI+M34MQMsDVXeUmRyoCbP4cpcrCHbFiJ8al8dql1dhWSwXDB6nJMke
6sZvG39WY/pYvpTuUQLxnd9FqHJS8NAUxo+ZkYAX+CtlCmS5wClqFsBmURJWaT4yZ4hNuOMhTiNU
no3dZvQlUAdC63RC1i/rPqqneF0GsB8JBdymiG4VWlANGkFuCs6IeiHDEwXjL0QvfMkSv+xCJlWg
zu5LMvtLongqddAqj3/1fIBiWnPOahDLuBz+9mzBNf0VUrT8XZyKYhhGppPSaaUvnMI1Q+9bM9Nc
rg3u11dKvnTvsscs/Q7yt0E+rLKGdeiYFFCjQbmR6/EgdBcwgnaha9Bx0185Jn+Q2MpwLweSBuGq
98tW5qMDGGfVwVlhH49F4OwC6+w11XrAb/Udp1Dqi+ipk/vLos8n+bXIA2/ipETzt/I1gBGGApUM
juk/n1DpfzJ6/u0QVej1SWtfBLbw/x9dYeU1lOIGyg2n8KX8kS6NN/zSN+JZOCg2u6czYvTDfmJz
znAWr/CbY3UMz+qjeYIW77IE8dDYyFvWtTa8eRsnX+Pm58E1uL2MHj1yVuk2S5CNvp282ckx+on7
5IbhG/RBwbFOsaZfv5DEUwnjT76WAiG3+MyPqLf5TNrUxk+F9R6QpAaGh+/y+sUcuOeBQPgE8CRY
8eGbtVuaE50dfWCUY/1Omnv0osJHxNUz2ZxnRtXGUgcVmtBHqPGsfnha1klg7qhm0jSoRFsw1kdh
h4APr4jrqpjbc8mAEJavyEbyNnWY9ZCOrNdGFJtQ7aqIS9en4I7ZZ1bZSKK5rYFxSvzr+XmRPOT0
IT7RpGypTCBrv4NyhP1XmlTk8NJBD7MVjpYUSbRrfacMzgnFVRsQID8HfPLIAmzwAikpErJdZXZx
DT7SN2awLSbKyBa+GRfA0GL8T3KM+vb4xcSYhyQlgKkJz5CyuSgr1fVpeXKeqkL7SCwz7yvQ7Bkx
NEeEDYNPoVlIm9pA9Kzw5u/4bv5e7PC9QD6Fd+v31jr5J9vV0B2u7OAViJL+qr30l/GjOg0vy4v6
wVMiksKGJ9LoNfbNJ37SHc51k73mV39gzXQWjlBSr+LV+Jem9t/1afReFHSzLGdw72t/tuW0nj5x
24TicS4bJ0grQKmVV1ogSbriKafSHa+jErtL1k1b0TqXTG0ZBzSmPivbNluX8fF0CtEZ6tq5PKVD
etbmBqapGl8qxKDNon4FM8TWcxllLiJ1oPiLb+Z3Tf0lFTA8F8hAi4T9Y4HlVAMg6XwWLPtWZdGC
BKMrn//5wNbXmv0fxzXTZdj9kPtlnOd/1PRHXM9pnyfiMRJ/FGVyZ5bc7XWGLzCIiPIox0tiCZXO
XxrZF1DOQylzk0LcFIN4CprvsZD3VOc4EHGQMshN+V1vJkxEOh19djxEPVMceuNQbMxqdENWyrO+
YxEYyl9ixbmqRjAxJH6T5X4SI64rMZSqOAEzCO1rZ0Eqk726grTNDqPhQajgcGOYNedsncRa4tuP
WMMvHvdzge1Bt05zw5RX2tO12c0wu9Lxm3GEWts/v3H/pRnCvoJoBYG1QgPozwWwrkVUhidhOQbL
8KRCTM7L2K306F3Mq4NQ3NcJB0aCz06kp9uJ6AkZsXXZk1ish9Z336P8p2RB7xZcMC25GG5njMJz
ec4VcR9P2UZN70WIAUDlSIFdXvddy7IUE69MDkWan8ry307zfxccrQfAf7yoP+qphEvrgyxHIpk0
4oZ1w2ZgFxXFXZqAWBMCtIqeIb6G7OIpRlWbItDaLkFiLkNVuZpsKIdv0CFXTsJLpcucgazvcTD2
6wy0LOZjnJQEIHCaeBj6zq1n4fiTyupZ68xLNvWuHkPWkrzC0Px//rj+lgiNPZDcKJKRyW5kXaD8
gVjIJUwBqaEsx0ajZzE8R+MM+5I6eIJMmFlOLeyS8bmNlnsaE37o0aMb/rX/uw6SfzvYUHOpSJkl
Wbf+6MFaQ73IlbxuREfVcd70lfVoTskvWUN4iCBW2GhgovLgpzQn3a5a85eh/coYPPC4/stCVF1L
BX9siwrV7PcObKEz/uPAV8diULogn46YPSME3kFmL4N6GpLg0BkTGcv4aLGwVOa3MQPuYbXDgBeh
/pwte8BCkox30hdoV+ERBd0K8ieC7RPsekt7BnAVqtRla3FTMxdS0kdME5tm+H41mQXqS7YBVV7I
G1HKn5DPlKggjdJVSqhMpchatQFxlp7HD7g1lir8m5aBFKP/8trRX2BF0CzkicYf7bekzqQ8V6jw
RAXG/IjC+2ChoUWVNNU6M9ecga6zcrRyylvBms/JBfHeh28x6updKDK0Wf1Xz8x+BPvtBkhMq5mQ
yBjsofhdx+bzIL3IiDDMJIUb3mySiQldZNP8v6JXUqOXqPIlhpEBm4WsvLWAoDWx3Cphy/kSuuw8
uEp0EweW8G8iKkltyXxG1iCHAst+vAkmFfLddf0KuovYU3fkPVOahRw7QTnWRebQ9R6XmVnt8Gwk
IkX4+GXI2OvSrkVkJ4P7G1wrNh1NWaPpvunbhuZrVdxkOd00rFPLERVwz7KRiD7LiCDsq9FVKx6n
6m3NgCIyB98qM5rPxmg2iE8uITZWz/Pcj9P6nWmAzQ/vwtedS7jgzk8sTbjtTpfS9uaNd+IGJ+/E
RSePK9c/XO8OeIFfuAVfrlee1wtBDb0Tld0CedLt04lb/vXPizknxjZ/ezLJQ/59fQSuu2TqMfri
gcozl/Dwnb8+am2f7vxjQ093yz7xtV7KN25z99i8O3+uN+cnrG07++KnIvNSTh6vAOJEuONB5o3k
nu7IiZ37CqwAFHFaXJ72QpV4fQauX58K9ANPwAul12NLPDr3l3ii2uaL6+fN5STY68ZAXbE/IufC
W/fBk314bMjl4kWO50m25/PcXON5mD4/vA+f3258w5bp3S5ea3PH+8W748qs7ctHa683vwj2ZX0S
hnNn/T1y7h93LmFr+UuGyPH7x/33PT/Wm9cY9iQ+Li7hr7u8bjb3kTcfXNPad4XP8MTvqvPX41ve
HfQfDI6L7pzy3U1xvQ+uTA/YU5nf8XC6g++Up/64sVGXD8W9eOkGo+l6LQ5WB9sqZtKLt/ozeR3c
yPMvXLK+NF7g+nuNPdXzfe92835f7t8wIN5uPlZD37+t/+E65N2wuXr97q+Xl46Ha9HnbovND3yt
Pn+Hm9Lx8S6u9+Mmk81lC1evJkpuy5U3j6tXD2j5vboluah0wv3qncT26W9L58blifvblfm/97py
x/Xe178eb7V9+jcMl+vzYon0r/5ge9fVMTnZeDqHHSJnbnNbn5NnYNv5gwfhAfjjf3/BcGnj8+Qi
e2s7Nv88/pf78l1IIKqO32LyEdHLSuZpM8ut+21QOhTncDvjaauoZobU4JYJ1tm3oj0K4uRU0WO+
aO44JLt6obpRBT4Qz/YnUkTKcaXfJw9QI686dj+LEmg3I9OOym0lB7ZOQSBcfk1ztsfA5EXS55hb
O3ESvbRaVjG817AOE9LTnGyG7DszwsdlZK9AlCzWd9l4oDLdlsFzMdIwnwbznGjvuN/pTqmdG0b5
PmwIDo/FU9fJz/kkXmj8O4O0DTAtDqpwEGtKEdprYv6yotDLItZmUD1cq/tZtJ4SM75Jmu9mfhDX
VBWyQozxcyQuTZ7BRQ+ytbWIl8pU4W1AKduqBVVXruhClbalVzfqJpqvjQpqFuGFmyjqLjS6X7EG
dajqukNgqpepUiBS0GCYFCeMutQxgujV0KCRPI2yuLModhfIk9flEsUDVo/RrtTcxUSMMOP0kpMj
sFCb4QicENQlyXgWZ4IFgLRhUmOVFfhqjBAsIB8kGViJTXi8ZSR0LT1sXdzFdZ1R/iDJRpIvaX0x
84J1xI6CE1kTqifkFU5XwGPBqF1h2R2a2FMM84cBmCGAtVYCAqmkyygRhpUzAtR9vhtI1zPD5Tjr
shujpiXIzNXy5mJYoLSm7hxJDQEkrE6i2LPMjz5+W3GBxRyhVlmewmx8DEx5M+ZYNdXBqxiOEK5W
6n1pj/gX8DOAjWxT0hobR+Mjx8v/q03bh2rVTIDF1kqRJR0N0Rn9OZDCZiSjRSLBpfQXpTt3mHfb
4rOYX/yeD6aU5p1iEclggBtsSDIYs00ah88DkLNWcHRIgbP+GKEjHkvIuZCEsWilTbifGUsNHLtR
IjxUUrDVK2NXl8Cc14b+CBG4jimrekn0EYSVl071E3m7DNbjpTSVL1mgw96Vx/QwYRKeWfhXdJFl
sgFbPhWKb0dMI3ZW806yBxa64ZjBS6oVbkiDOZm/M6C4+nRaRmYEX6FibUpqEkNRbfL7LIPkGCjp
s4cu3XmKhI9CqU5kBmEmDjapGDVeAymGNfKIBlfKt0GILzVAu8c8exjtkpa1IgZ+K2WuDhCHII91
pt5EZ4qOn3DhveIiGDV24Th/Eag7zZpE2sx6ROVnvfyYa8EWM8UPZdJLDBQAbTkfZKt/04huUdnN
mdnrMSAp9AF40V6FkVLjiLjEQJoVr9UW4BGzJ9UL0Ipnta9BvgYPSRfzE6CudRE708G6fGqW07Dv
Lab6JjFFxlMZm+64vFUytQFKFQpTF0HpvCAu3kvKjlrwqmiwgKIAmTSEBR0VgKQQeKLuOrDhi4mu
HqsbF63Gw6H6lEzG/Yc+fyc7iLSxDZSgX0M/37T0CXwhclMgkL10qmDF90oNRpe68RI9Lx2EEwrZ
0HidqbB2scZ7VCX5MVbEQxCkW9BatmTOLtBX1yx7DFFkGWgc+nF1DUfdSw1k3ouxkQC0sK4XUxr6
5anZ9LTikrZyu8jY6jTBLSVjqVo/Tfg2A6IPxZaYzyYZtksysvMIIjUqBW7JstcT2Yun+U01Oiwy
NIzlwDXk+qKkxDLWZ63+zuvxagRUb7q4vjaKfs+hZnHcDnAVBGvHsf5oQuzSl8hV1lNcaZyX4VPE
ui3qz/P0alaQFeGXKfLa+wi9JHgoZ2pPFJMA3oxTBACPKl4bHGpWcXkKe80UHSHqL0H0oCutRw9p
DCLK6kjCsGHEzgiCR3Yn8p2QHShhfCobNOXpjypVdi9BNpBJ4E3qIykTCPfvkl5uB+nUrmEYOrgr
1V4sY1OBmlZ4I1knLJSl0+AlXumDwaNSPMF1eRnFGGdt46Fx8sfpNaSjrwuWo0yxN4vNMchb3F3D
LmMMLKT7PFJYZ/iB/FmH8lEjOKSKoGNY40mX0URyQqZ1mljFKZYFW1XfsuVtNbYrOF7VfF+355Am
s5C2iGRtqd1X5XPEEFvXL0pPpVmkzzCAp50SVzMwMRk9x+TDjIzCEAjkmJeNXlXbpnpG97PU3cWs
axwNr4xYF7O19hiOnWwfphyjnbzLMJjPyUBacwz/VNlpcehG0ksPSEuoTCfisKIZeOlRDlErxw1v
HJUerVskee3MfihgPZoHlrHvJebhQGCHCcONrHZnk0q+DLRVUurLJFfuYOUXEYbSWK0yHPEsqhLN
WDjPBIpHUe9oPExZUisvX8NXgCazOLuZQbsFQlmH9CWMNzJ1PiFp/agC30alMtMozuHqgwZaGS1I
vvos4ZFM6DphEve6Dl0Lq0IzLMkkOfUhJyrNuonjCO2qsktV3crWZ5LCKEPXI4n3mpoZV+qINALl
qOn9L+VQEYjSMAeRstrPY2VjxrGnjeqtagpn4PIKUqmIrLbOXzJlQxQbPbQr+hR0GsDFUWrplmtG
9UaIpadVnD7muEnRE+X04HQzxDkNhDx60Sf8D8mMLW72DStyYmywSy5vsVzrUeOSCOcKef0oJl96
8tWEdJD6Z20K3F4cP6uZEXKR3ZDiRpdaaBWoW1kuGBgKpjKSKViNicAYBjGhBfcmJZ4QSduxYbKi
U4ImF4U+w1JzQp0k7J6sMCuM69RjSWlw4VO6MMUcpW/YFVixVRR7SRsKivcxHgiLwX08zOSyzI4C
kkKntKgwD5HhMPQl+ErlTc2eK6zNIebggDZFG4Xbovoxg9jtU8Xt9MGpqPkCHyUCdVMbflNdDaFE
wKOAMv9Y8pxwtM9RpfxLZos2P5ocKDmH64oXxr20zmeEQ9tFII7yja7tq+xBVfJDXad+0g77HK+G
AgefQErJ2IQIy+orOyrS99AfNHLVMgsau/rU12QNtSFI75r4B0XajWkPvhncA5kamz6CfyZXXtRh
HZbJ5kubPetmJaBDlSZuQ2e6Bt0AbA9slYx3yggfZDPcisktVWb2fOQhdSFj+0MKyvk3jk6NEJ7h
5+5FOXuqaf+EOaTzKtlECR0EvID5EPiTMj6DN2dXMT2iRK/QK0Yd1nfxPuMlnaiSSED8M/3LlOId
Nqto3WagTkiODxLVe732DEl2BloYYT1wPxjzAAg0awCsIdlTIz0a6FZzSXJ1+lsDWKVFvFGFcdY5
WBcT7hKcYuCtQnsP09sU3LMgdTo52CdB8LyADph6igzGKc8Md5yOv9frnNQqskMgfE1LejVgFlSt
+qOJAlx+S0HP588c52mGZDbYtWuCCPMnqSFDYxlOS0PRcqxgP+jePBCRgERSiXNeOYv8fC0nqJcl
fTEr16LXUFcIG9N2Z4pPZXatlBajmeCZY7Tv9fjUSJhiQ2MbJgag6cEhoRBRAL3IWnbHXLpYtYEf
seE+hZ3o6Rfm+s2Yomno8ocWjUYu8/524lsMkzWgkbPu7Iuo2gXAemZStbo467CeNwUdQnLCNNHT
OZ4XpdmG0nwqKCvmbboTlSdrbv2yvauUm5B7KU9xTa+WLdJE9hxAEOk9yyV6Kvh6mRclSf9YgNkm
aNLhBqNUumlskJakHDvIqA38uMF4FWMmvLSwlkRgUYLIVP1J6aHC79c2Q5U8acNdHR6V4LWpuse8
dZXl0lnSpV+Yci6fpsbxjOM275yCaRa2vb1FQ0XhhIk/2M/YuCqVnarIDlWPmhb15NDKh5a9RiCf
MuI9EIXTNDEr04BzTeVWhm4SWhzg4ownjhwpgqKqCVAy2ECjgo1pBHuk+E5EE3UaOeHA8O3uRYNW
ua52saWTzEK1gAybQXR7otKWpXLI/yFZb9dyTm81cTP2NIKaAr8YeyFBFxIdzHWpGJLSZXXiaZ05
BkwS0qw85ELkkkPqTpVwVNbhUSHxeV6J2y8Jx4LaJMcCqaMm69AOo62hfk2mjwsZVO98ADvo6AL6
w6b04vV9Yj2XiNZDqAsuVDx3wmkegoJAVkbaFJRqwvLkBR7MEu/74GhFA5TOrrij0HimQnZtanAh
vUZlkRO/mo2ngdOOmNHQy4FIsi+2rXZf10AT1nZeIZW694p6EhFE1XtdHkOEJPRrz3RFsumF5C6r
f1mGc96f1E6gTCojxEqMY06oIhiB5GnqcKcVVHJleRtbzMbFJqcGFFUHvPBRfm7zO9mY44IUdRu0
AkxPGA5R8UiKljstLCQSVlKjh/WW8K9dDtdYliFWohNWO5RAxVFKtf2kKFs97p0mP4q96ESFypy8
RHUYQaR4sUBW5KwMmqY9c86R5uBTYL3cNxJDMp2IWgTlizCwH/ddznw3DbyADgUOvU03QKCKLFeI
aq+Mv7PWPHfzd4+xrB0xSic8AkGlEVj4ufCy3Nh2C/t/CpN2zcSIax+WBvtlwtKXszI0tpEBJe9g
7I+FH9aF/a0VI8uYl654UAuZPlHutGHoxt3yCMvDaU363uVxKjcBAVpa6baidhbDM2sYH6O6uCdZ
2x2yfA8T/k1LANQU+Tka2kemBjuTXddY7hKRgWnYeWVy1Poj9odtD5lHhNpXGfgso8LtAogpmkmg
T8VHAWW9Stf3z9ax/kn3qL5qc/IbINJX/a+g7ACy1E46vuVIyKzks5Z7Lx4O0jjvciqyA/JeFD6j
8rLS8PLTQoODSkVY5p5lvVYVUidOXaH1AldorRK0ZfiInDqhlixaTBXolQffuc5xRB/NoKgyo+aO
hcKRrkb1NEFiov2WjZR+W2rrhez2MbpuPpunEMkLO8Jo7jKmMBULHq01aHZ3m45pzFq4Nx5jDR6w
tB6AlLc4rQkip3VWAcEYbbIpJnkBSm71JhLGQu/CwXgMTnmaAEq+FKOvoDEYRGWTcHqbkaJUevus
toCYJNVLrqgoOaS/jS/qAu/Kp/WEIEB/xoFH//duyMkzB/Eh5gOPqUPkIKYQGxti4nYlGI5e2ksi
7fRA9ozZ8FBQbsVx2OyWBm4sCxclIrZmhOloKazb2O7zgia4YsC0xu0AL8ZUKw6GdivljHtSvynC
yc8ioHCMo3AFANTCjFkQBWHt3UiCH8SsOglKhNqwa9tw060tjGIHSdxU13FEdWaRaGY69Qn5AUYN
yl+5d9hFWi2nZS1+LmQN0vuODkXCftSRyqV6C33M1iKCkCHIoHEXIy8Y5zRzjIHKkRI/hdZyVttK
sHWJF5Ng+xTkx3HR/awstlNjuZ00//STtWt6inRyd407mIYdlJuOyJYpO1hDeRFjdTchL+1ZXmpJ
s19i2kXEeVsWIinFTduGpgz+ZqRK1BZSZkLFIu/mQ6Y0OxEot24kjsWMXVcE1PjNrZnOqS6fMhUt
otzuyzogGqBPzjN8i1x7q4z3mRpen8Op7O1SJ7e2McmthjfSo9goX/qBLM2Umd5Lykfe7+OZs6D0
ktHMJEfCkJtdj45AiJCuDwT7dJiPY89Uuus8fFrIIpJadJqleCkGv6rTW2Ypj1Ykw9ZB0gGRAiHd
kiIZYiUWpq/GNDghnVPRvC3WKZh3gezrBiuC4ovO82kSZdyxpKcMpgj+jiAS+WnU34r2UkykLpmI
iJTWF0dKfGWhP6oNMJdkFWLjTQzFx77IPGoXgVGTreeGP8HENhnCqzEwO9WjzSxKdEM5LgRvxM6g
W91xCKrNwDMrlExNmfhBxjt9BUepFAoFwZ+i6QIsvuoDYqPX0/Cd1t+b0rEgnhnMDR15VgQfrNpJ
T7Gg2ZUy7ehgz86QMHp13cjeaivGKjXInXr4ljH4R9rwSBI6Og9pfCLNB5TNcEsbxkwruv1Lv/S/
6H2wJ/9fi+yP9uCopYsCZXNk2s4R/IirUK/v8aQ7efpcCm6q3eHw/PNzyn835eGJXeNQ4HkiNJL+
aMvN1kARu1FYUg+6W9FeWuuFpO+8C1Cp6460AovcbuQ0A3Wu5TiiConJf6HUNBblnixUe4L1r5ib
CjUMqypTwA8xTO64diQVUFMX89+2WfobIBkfr45JDUSHhBb9TyNhn8pgs+O+P4rNR9Kt1ZRLOfny
8izlu3XBJ6FIMnLcjih6//nt+i+ueVM34NGSbIqVGLASXc7/UE1GwEGSMA06UjXWYAcYYBkrAm1X
Lu8Sbo20JKdjIUGo9jTxUnLiFugkyyX1rH8zhuK1+ntHFYaAJYIrFlE2/26//8e2zHOpLlXSLUe6
ypcyBVFtmvu8fjB0Kln4wqZCeAya4RD22a0R1GfhUo7vidw95dlIRSL1+gISjzU6UoxKT8AmFW7Y
6wvts0Ebyd6IfSf1yyl6UMTkdKqrQ5/8AJTIiD+W+57A2NqhQm5GPRE0iDHM1Zv22xuY0Kgs3VoD
I8Db1IECDNvxLJi7crhoGrYD4X2shXtJUUi2XopJwS6u2dbMkndMOrdrbrL5RJIqIJKtWGWOYK7u
w+KaIegSKA8vpbALVvajMOY7QY5onEyboVnPmchZmnw6yCNr1CQeNzo5NgPoS5K9x9B6ks0HRRNO
lVPPfiWBJxsOjbVPkfqEKFqQH1EvB4uT/4JIrbePCFsPuFN2maTse06nQR3v9Hh6qMTxK0yg16lX
ctqVcjVEzo4kDGBS9qspNwzmvbnc1zi3oqE4YD4xddzHuHykYjpoA4tfQgEyHc/ARLfkQVcPrSI6
lRw+LVPtJ0l40rV+k79nHVswmYemf5O7d7FtHDF+jQFfEBX21KCYHpQfdI/vgLkOWSsjp0YuSLsn
mlhdjs+6XuwWK93q6bdmvrObSM8GK5GjxqAxI0Ed2BIVBY3TjLQ4JD4bgXqgfFvoZetwlhMqUB1F
KVV8hubtVCL+avmU5l9xd5QbotQQFZ1a6mKrCFB9U6zPnA+xEnJ3BTOZI6DjGu2H+aYTRcGySMGo
NBhfEdbsQsb+r6ewoIZjqjOrHF+75SE12oc4aQF+UQOongTwCiUjhqpQ/WoB7Sc7JTwAAx6DAziQ
ObstLbq4jrBo9bPn9E05gxPGNmLgT6Y3CbbyyGotkuLXYmAXE/aioGyzuHiOSWAzYENWa/IGZzF2
LTWXti1WmKSZMW3Bw1jwA+bWFmHObgiSN3LJDo3KsI+2ykBWfzKi0hPTbmWS5k28E4oicUopPiA5
cYqc4lOJ3eVVWDswNIGM9VBbHjoQe4m40/Rmo067zPJ79OA0b8ay2yE1Ogvig2pRmgoKP+8+BbA8
c3OeiBaqqw9wiM5Q+kr/1EyaK3AYaBPQFh1uUopwKAr2UmxtCqZ8BSQFitJ5PbFsz5RT3zVv3UJ7
SQgf4pHCPxmMMkJfA1NTRvFCr/BfUgbXTBiseu2HzTGjeK+rhicv74hNxVM90zfleI4GsIXUFk2G
7+FzLr7qmEyMgJV8flZaOpkmkk9gXSvKetCvUDc2Bl65hjJGwO5bvQCnpzz+GEbpE6t8l9W2PSG8
yAOU8wJsGcR/8oylXtgmEQ2+stwVATpMSsQKLb6alt7PQN/HQKc/oooZINgY0H+CnlNyUW5CSkcj
oim59EfW/MKMjekwQGBp9Z7XCKF4pHfWD9hAkYX2504bb61GY4YCflRiCYz2kXmNlcfIjAGwSC85
LCSzgn8sf1Nixr9tS4QcZ3SSJGvfR42dW8CoXpv6OcJqv4z+mD6t+68YIq/u3k0aJlpZQwB9WoZo
Q3D7Ws4ajdxOymezCPxIUk9ymb+hWeZ8TEEV6LukPw5y+5NL8VG2anIz2Z9ZgOZxu8mrm5Z/N6wk
4/yBTSyYBOqK+NNYn/SYrfnHlE8N/QLNSN2U3PMp2Gtmus2bxSGTfV+RuhNC3J2ZTMMJ2dIAQ62D
B3F2iJHHMcefXwF8PxWmVZubT3ES7yoVb8847VIBKddCT02oD6UV4+INAY3g5wgTKgc9Lxe5WU6q
iUYKmhO0a/TCHZulYeeJjCQXZAFZjrBefsVKuTU5nZnzJmUdD9fkYJbaoQjeJRNrjbKjAyCbtBtu
lU6+zgALb6uOIwfWSIQB9jS86kL0POWCT+tqHwdETIiUm4vtCF0MOxkwcpbjdFIWqjyFuuzSkp/R
Vs/PFQTJKRhwpqDWBxcHeYjFFtbCBZZnvC317CS1sP8TfzI+oZnYCe50EebSkPrkAomQvEjPYqZ4
HWblMDVvzRhv2xABSvaa1bGvBpoXU+oY8ps2JgfAdqdprXZ1BwRoHGWcUqvNrMybZr7i84Bsmm6j
gDFuBNtHsdSQr227js9QsUJfrJ6tgQObo+itmM8FfUKJsnJcIocwiPFNYm/In2UyU0HsOG0iHVQt
vC7N4g1R/RGam8u4bIOqpcaKKRdrECWCiYxlp1KsV5SmDmzPFwnyo0Crr5C2ghI7OoXHTlaP2uAp
ydOcPhDDedfK1waYYyXv7Kqb3KZmtcX6oEnYoPkyBCi0BcbfmnElBNMo8tEUcXhkmYAOOZio/T/l
lG3M+tRRSTn96q2fqXnVNSx08bnRI4RO9TPLzwfIUltl4LCfzU3Do2ras1x1WxNaTyZcohD9ukTP
F731WJ4TOMXSQIOgRuvLjbNR3RbdeKBacaIfe2zTh4BGehPc+ogm3JS7bZrvF2zndXUc5L1UJFt9
2KhF4OkUOZSu28iUYIuclNQGDvYApI5MpHXpkMUo1DnB4XrnifUJBlZwlpjyZFO2NysKCuk2TNkJ
g/HFiJOdEUWuSfEls3D5kFw0d3z6NT4FlAHtuVO1E/XPgJRJcE+k8H5UBMBc1Oo6Vt1lrHdt9zZJ
dKxC4mCvXUavK1uOCwueiZZWH91kahUyuNogCJid6Nu4my85a/HirEr+uhBMho3cnxnrQ2VySnre
ATbySzb+ojsnFi+MRMn0WnZ0GuHchX3lyatPn+JOTSnR1l7F5Bw1kROEHQJlrANQvEYRkrgF873y
JnU3J5969iFbISYh/Mnz4xidEob3npq/0G4D5cHscdZSm1Liwh/kZd+GKatpePQ1QgBlSt0Zdhn1
BSMGUk4njYxBt7EOYNAe4qE5lkW2r6z5BiY2zDwVVIbeviJUn/+HsPNabhtZ1PUToQo53JJEYA7K
ukFZEoWcM55+f9Cqc2rb3rVcM6OxaIlEbHT/sSWTG7F6rGFFZcWskw0NLm9opDO157EBMC0eSuST
DPU9gIRSfgspXEX3YKT7CGJ5buRb8jj1PH40Z6osxAviGvoOfQiFyKFoh2HsJIJu13DjhfCZRbSW
DYye6PeS6pCFyramdU/U/N1INYoO76/oZ4PkPHJF2KOJY05TAwKBGW+usEozxieYtz4KD4TPolzu
lgItfNekcyrwpglTcK4WnfT8FJ0mepQOU31Q27p8F8v3RBj3olCfBA5tF24DTAuiTHJRfjGDz0B8
lQ28ROzs9CZH6h1s32O/WoUEBVBKgNpkPeu0J/cKClGNxI7pIA+whPM7PDPXWT8fTflLaJG8GzpP
mFcxHJ1qyE+ZOoEn0jChbOnMpXvxVw+9oj4gNyUWHXs5giLBDckoH2Im52rxVADFlaL6IuVel4rf
oSUetKGivJkUMRLSuW6nKDoyQNh5e7Q4dsOMruJ5nk/iwESAuWjOsJlpx1i/w+RJzatIoJ+ZpV7l
R+d2uCTmGeJvIX2YhGb6cUYPAN1DfZhxDoYPUhgl7iMT8TNLmJ66nFbHdm68TKDVYbCP5ec0uCCM
xn+M5pLa1PxpVLfFex6Htjqpu7QgYsKiyBLU3JunzgkSaNbBiZF/pUzWCAHe96P2YJrAdhXa2YXr
Y/mlWE+YENPAFsphnwSiR9Jlpb1Q4pbKwWHEktCjqZcDSCuw0VJ5L6AMW/ihgRBGszQ2NZBhykM0
IPncJMRvjtaFTJHcuBmL19kw1hEz8ah9VSgZ9om5D8PvxPiKg9cqyo+HghiQJH2uC9gzYKe5Inih
ZPm2WEByljhffYAnJwYuZ2cAhi5ZQ7cCySqGsResQ2fReUT4I89EjGkLG/k0sVAy9nJNoKEprTuL
mAPmED1grmoSizDDY2n9U559t77F4yx/7ERanZJvJTThgqN6F+E+iMYXWfpOspjV1SFlmlb3H2bw
a2xgVsdzEjGLzdyUR/YId6X2JP+wkqBIuiydOsJzUB/T4mvk+irS/tAAfAfR3hBidM9MWgNIXUo9
Ia6Wmt8mc6M0XyWE0QwJaKHQbS3FWa6EKT0jEeaZD9IGV+cJEZ1zWgMBINuE1JyUNHf6mdMo2YPw
RkkI7C5a3pe8o27OllNatpgP1W5HidU0WLsFpwY5IVgAIxazNr1Hu2Iqw0tK2sgsTXuLIDTjK+0b
Qlwkt7cI6u1vkQhsD9ioWh6SC8zHuyLKCNrZmYK6yTr6S2vly9ARTUXMM/ThKAlo+K5Q+htQzVW5
yhPaqIf4jWkQ2TzjjqCaB6wDNHHq3nzX5MbLNKgIrUeg24yrcuJKKGPHTJi3L3IljemhWlBPnmIS
LpnHpkiYRyj8mmTVhplPY4GwI0KJYUImJOMdAkNhnr+MxDO1fP9jSyy7G+3hntYoPAHGNcTUCknf
RdZgTYTgOIipa5ZPtXCYlv1Vnnqr/hoXRxN5AxnGMEy63VMfdQc9Frd6UVwqKeHpj3pv2casKi/R
0oVUloQrTxuqjfYCqbHdSO08sRkDBtm0pyJZDVGoTdJRUWNvjDb58Nrr7cZqSm/Zoahtni0tPnca
OWF9t6ES2iDzOYt8B7rDrvJyFwxvDLp6urbEgJRkg8H2Fb/OsS7uzYhxesQd5ksvTQYYKuBGbe2O
S7Pi2c/Hb8yOAA3UWRaIgFZ8CkjFIY0bgEKfLS95PCrc0KZdNQ+GVa2XYagYP/PCWMUCsfVqhowS
pEoLL6JJOaOoHKSJnBEje9I1OWL5Wb+XzHFS7uS4ZNphzV4+BwSzvwstOC1WdC3cFTg7ApCWbiJf
VmMwVIptP4OXEMPWR4+yRKA+ee+1rx/CFgAmRhA9E+jYtw96weu6TwMvpQvBaEt961pNi1F9jcBv
UwbmW10fLHgEU44RohhunV1mnNdBl+++stJwpQHEexHtEztosoxTQNzUfr4J0vQWa7iBJfXBitur
1X50vvne6NmTkJjGKtBqtCisa6wpXlmgwm2VnUyTjP3MOBdF6uqF/KIa/h4BvGZJsEv9ZbCmE5bv
1WySSmsw2+CzpBSknbjomvhnYQqdeIq9WKBskmJW5vWGRItB9BYBkUjxjEAQxZfo73C+QEZwYnxw
ngGPwJDgJU4dbJgeQ7StMdoGhozglil8Y+ymhPnclIikZjTbujNuikG6zMDgFTD7jHZW2doTDRe6
1rDei3ay5bumJoDDy6fAUt3BxwPY6U/qqO98o/bGjloEshsyxv5k6LD525ERA29TCkq1ZDN/6VxD
NSBNUvaOVaMJJXNEDPurGR3qyPCo3ngWp/FIItCo7ASy/sVVQgxPAroAq7gxlkIQNU7Je9Rt2knP
lnhEc0GfgDVuEtosQ4tpQ6rtZh0/yLQS/cyDy86bd74OLakvz1PRoctIcSDj2lQE3F3Dtp4U6tDD
VzvrYlz5zUkOZ/AqLJKscNZVs0mpDBj1zLmJerGTRuYE/mD3s3jIzNmdZW0tGKA2bYERX+aATst8
w+oTWFGs3fVBMSG1LOPciPl30tLixcNKfQgkdAEaYgn0FIv2GixxcjvxixyRHsoES4gXp4S5kBIi
T2BR1ujCS0PtUIxNTU0Gz0mcnYxJVH+VJLpoMlsLr1Kr06fwKNTcKf2H1fgOdAUu5HZFhg7OzWKn
tbfcNy+J2G4N+bWAQOwZjSPrHJuGI+WfPqqpITZd3NDb6HMYL4O0VHqmGWrf53qKXKV9Jd42zyyP
OlPBRL6lj9uRODAp2CmmtZky4t/9nV7N3G6wIBlADmsMeZuLe1UI7Ean/CV6lYSj3Bf2lAdejiAg
DBk+QkR+qezoRepIk7oXI/FRxYNPr7SSnLou2ZZYxJPU4sZ88BfwTcC+BmAnM3r1Yeya9ezqDFzD
NkEiuCAZU97tp9xEjNfD8Q6XSLTW1tdkwOebCcT/55B/qSNLCglxvkW7SxugwDZtGa1LQ0HfHBCo
yq9XqOCVpYhbOk7JiEeN+FQjeR2Yr/fEelvwcJoqPaoxVbjxr2kYvLwFdZa7jcawhg7SoEourZGn
L8OEjJdYRRyh6OzDQKDKcF1c4G1KVUq5JEC9yOpaA4BY1cdZnQge+jLnq46nvg2UUz71jA7zJsk1
wGTgRoDW12lx7/cyPmLMk4QM5ZTrGvNyT0vXHq+xaEAkWjdi44lKoqVtrYUStc/M2tkOITXItmP5
m10TcDqIEmlrkNZkys6ELqJDB2NFpFyY3JkiZZM9iqC8WmNOdWLIuoFHVmNx3ytOUSlHPavx+VzH
qiXO4LEkNafw48tcamdDLZ8XaWXgZXiW03JB0k1yBBJpQz/EOWOaHcrHOdTXdBO6pdG7GmauJVY8
jugkT3dpX6xrVYORoWhlGWXetOjRkMxVDTWxrN90MTnlkXCs+kX2JPYvkYKi0eieLCF08zq+9vqn
ZSy8W8u9OQWIDFi0k6WB0q82rzrUNPrGiPhweebZQNnw2BRuwXSGFOgAwUrO9cjsEs6+tofpycj7
c6iNtlCJriCYGE0VW8NxI+FN+aAqtvlx0FTYVfj2g/9jdjkOUCjtlcpxcXaxo+A9IW0Fg8h/LCj4
TrCU8N/iDXm8ObGzeE8elx61pdSL7/g7jCjOtlrzoz8NWk684f/bwOYvgsUY8uM34dfCzerxtnR6
8RotXghtt6vFTrJ83d5WtwwLy2rL1/tiL+GLg59ke3P4Fcwjlbv8Lf/w2f7mER8JG+Vv7j9NYDwr
VqvFPhOttvhuls16fFy28YaFZd4v27+8iteG1x8X68yybYuH5We7+OulSox/8bNsMcXwecum8VHL
m/CLVMKVTnrGm3COrhwkDgeWmRsHIHTYr+WXl4+68ZW9Y9NvfF2O1fKFd1+Kyx6XxjN2gA37z0vL
oVnePaDoF0Xxsme3cfl11BW8VbEOKW8r3GUv+IbmehthPzVni0VoMQlFyyFmZ9hd3pN3PXMECA0g
D2gzbsVjca3PYIc3TjX/BntMTyoNv0dsaNYKkxZy1y485lsS6fe5U7nFUTj55ap8ud85Lv1qdYOP
xJ6zXa2Etbtd8eri/rlvhfWNbwX2k9293+7sNc1tywm83zlx97tD4dyN88vh2XA4ndHjsHLWndsj
R2rL1jpsevU07gV7KX1bdjdbr/jd7dYxSIE5YhHT9vinOGHSz0HCScQe3refXClcRrebuVl+evld
jhcXB2/8cw3d7rdlA29s2nJCuFZttm85O3wKfqfVNt7c7u7yy9wK59uju1wtN3e1Orhck+GGnr6Q
88FmLr/k8h/vyDX/8w68zhW18peNuS1nlR/jne3lW167YbBaL+eQj+Ym+H+/w8u8wBZt/eX22bJ1
HJjbnQtpOXHLDv1c3FwgWLFuPwdzuGZCfI2QGIbtQ4QDnKAYT8TFMRIcN8bnuIVJyw9GxSrIHsuz
3l+bnCAEKuLztiGOFuMUOGxHiJlK6isJ5yTM7NusU5iNkyaSt7cMRZAIe9KrNww6h5rV3QAIPaPk
M7J8W0VEBEjGekN5WIxaYJtu1ZnENwyxEoA2Cro8E3c8PGPpucXvOQwGmS/ZRkHw2pMgITEQTlRS
pDp6GHHmubNeoA8dHWqBiKlrMgBM1s3jPawgZQhcaHWUO9HSsKYcS+gOcTQ2MlulwfNlWr5NeoSU
wlknPadE01Gxko9BVHPSNDJm+8017VAW5w9KeftJiQtp+axpiGeOqxcIJFGaRwOCxfdZz1Cioh9c
KsIs/zSn38YQOUE9Itxcx+OvmsDEmvXE01ACsMGftRl5lE2DbeKhU1MnGaiZ7wbRuzELduv2Pqif
6YIFzhDzowB3VJPK1Dth3OyHQHvOldxDQrrNi9LxkcLM2SNKt40eykjOAXHDJd/iAR9xEuA/BS1O
6tExhfHDmJEi+sqDP09HfvI4+9l+RiRu0ltN0TQmBAHe7VMp6lO0FAfo2ApFf6Pv9PmdtBayblKO
Ez31oz3I3bpl5Y6hxSlm4kFMjzzNgWhZAdy/R7QiWyf86Xlyk1mOmaAIVXMXE1AVOK6Fa5qaG7P4
rUy7XyUoH8l0W6RMolTDKAEN+SEtObcGDSqKne08P+vmXiG+NGTCFK6C9tBknwJqk6xVceguXXPE
iUjtNqlMJwNdQLvVWvpFnj05kVyN0ChNwRWkbcuUfHVmetXoDRN8bW+5qjYdDVCcilV3PFnOJBWI
5l/GLOaaTbdBD6cdRauO6B7VEZcUL26OUKkOvi7hfqVUVze3KP/3Q9ZtdQz69OkZ8WPXi6qrALfr
8WlGG5MT8Ng3DyWYZM0itogvZiaTqGVu5Ea2u/aaYOuOp2tuHdR+BxW+M7vYNiBvRfM0CuT8rrM+
vgHgHwIEoSAv5IfoXqUFxL7kZC9GGGuprCoWpVHaf4119N4QFWoKXg/4ny/4XHma62Ev9x4G54SJ
oxw1FxFdaCBZB3nGrRcprGVKCRqKwoeZ5P35iRwstDTazRpHG+LLDaqE/ELgggX9WpCvWYdfnnA0
tDJ3ex4QUkACJAtMEn9xJrIsAyc1APq7/EMtcnxZE5w0quLWtIulG0k1pJr8Gg6x+sIGJ6V5jetw
67eVm4GixrKt8G2ntL+iHqEyJjA13BvWJcWPpDGESYF/CXG2IJ7bM63CnUPJaqdxcuGgCGDTmLDL
AXaFhoU78nu5vCrFs49vSmrLYzrn1JQQicFPM5EmcSa2/Yo1U92SYdzvC210Rn0++vTME1h3Yon0
EFfYliflMUicuDIQ9y0h+Sw0zMkbR+nSl8rzHCzyBMxhrFonmcDLyo2V5qjr1pPK91pElhlVHWNf
HgqnqZOHWJUPLMWPJVG8KXoqbaKhMnlVoVfkAb9b1TiiNZ2F9MMM38hAJe2aXHo0eFO2TjTMXjJ+
IhHJOmaj+X0yd4sqv0XyJzA66qW+ptvrktQYtjtDeSrEL4v4JBmFpq4eq3lLE/yG8usCzA9EtUYr
HtsNV29PUQq6oE75aPU9uZHT9CJP+VqxGBrvJkt7A9MfTDBiwXtQP2j+ZxsrK5xUGlHBpbmv0gbg
+a0SMF/OvTP8gP8fJlJR6impcQr9FxoqmX1bp4QO5QHuUZN3dJ5wBa0MipNDRqsJ7SAmCRXR6zSH
q9pStpWQuBXgXJ2jr2XbTfNYAh5qKM065MbzgxIW9jUF8i0Zu5s8cQcjt5ETz6zLJqtZAQGS93bI
KRMWsIPE0QOWB8h6uk7N18hC0EiWEkvlbqQ5rfU9PSVMuyZ8l6XbmOMGIwoXw0g9fyb3ocIDTDpu
PFBR8hVLyrrvro25Q6xhIi6pw2sdZLcFjPVDPAbWnaoWHjJkGf4gEYAA87SrTewOweSJmnoaVcXp
3/0PcXaEEQ0eUy7zM59XGHJnUGI+BdvSG+GpNJMyLI/ZrmYW1O0yn2AGZ/zVXRCqt+8p8PNm8hBP
b/zbd/PRfATk9pk33waMfoqP8VEZVt9EBxEOtzLt2LUeWW4Ad0UIQS/SBe/JWj5qDB5rIlYRO68g
Qc5LklV4//5O3ati+7fm10yC0kd0Xj6E5aptPJpr01Zv/Gmj3tSMzEt0Pk7q5q7yVt93DHN25AgX
0UNw+fHwDXrlJo788T2scnf3BKzqtaRKr56IcdrI/OPvWUqvamSvOPJ53hbKZuSq69SaByz2yWGj
EcTbz9JzqMN/ahtJ69HAyZhD5x0liKsgUtYhQ1Q8KrbYsRSkyjRIaPtjQ9PJDpiAqMZ3xAOQRe4q
bxlTusHBWJImLdIoMO6iO8T9NUhxiXJbJehY9avAwQNs92JCigkZVrBBJXN2lIIHqswPrTodG1yj
YhVuSnn+CNXBVuThZCkqj4/4qDJ8piO8aYJ/wYqvKbxAWZt4EZNdzLNQgLFKAyBNhmP+w08F8UBw
UkGMn0ZXalqggTK6N9L6VtPCisRwX74O+jiRDzuvDKZxgN2UkVfPNLbB+o5v0iDtkghODttKE8TO
gNxJXzAqn8jfqaesJN1qqnZTSacVUk9MO09ieRjPr5pgrpomdNKUiMtQdyIIvDwajm2RXnFb5lJm
S/VsGwZTuSIhnxOHKyKwSEV2LJHkxQNeM2DDI1Qjn+pEhXKNAI3Vook4USPBR5WX+CsC2CPhKTce
hOquGueSdM40+hZq66trqks/tY8D61ERjzEtc56WtavIn0nkROCt9+pjFRigF5tMnZsVgyYxpeh9
0vReo3auGmufqVh89QAoG7fFkmJXQzOlfmx3XYrhHBJFczDA2FbaUzbOtFBB6w4I20HgdKYJhACd
oJObVJpuXoRO5WNsls+t/B0GxHfXOsKX5gZTVfr6m0j1Yk/aE/TBWi1e6VWFYMK1uM0a+PcSUy+i
iJBSqPGOJm20fNRWxXkIRKaYVBCJjdMGXwYA3Dyzn4qAi4lUgx5xUqObz/VcbyFHO8NuRFqXtAdh
6k8C6eean+5EBQ3+S54TfqRkya1ib5MkOzbx1QixUYLKGGH6iptACxBTAdXElpfIs92Aw5patq/L
8a2URCcVLa5sCOAWA0sxA09c4glycrYtksCn3AuHa5otRhZg37zwshKitGN0AOadEg3VEcc91r8i
bN6j/x10lzSbNgnCOVCMp7hiHIDUkCMw9KyHJZ/AksP9UCh7vwNuGdPXAvAfsSrNa6sJKUNb6c8V
OdaF2LNSmZzlakhoIFIAc7Ii3OZzhEHmGjAbwZ2/NGGLzW30vyZ1QNKjIIuxA90hLDbnBkjBbPtv
xvU+cJsY208MH2rHzGJMFkU4U0zhJBsE5muv2nitxNTTaHMWqlcmZbLyaiAfqZ6Nbjvp9SZOWI5k
j3Cchl9fRlO2/ZI2OC6pZ41KLxbH47aS+23TYrNb/OVUJ1aomuXkQ4r30zQHPPYIi7J7BtlEWQwE
Tznuu8VM42qDuM7SGs87QfPjhxDumvEuzgIKQ/21I0xvji8TjaZFz30BnjYTgNWo7zIzcyEndR1R
FUOVMRgQ8kQPEu3KHYcW72iO5BpZ9wgRVHmcS2UdQaYz0fsYo/lQiVez+RGXIQlNefaQvakOmYvC
x7KWW4fDB0VkkFDZz5R/cWZls0FYNa9VLELUXyTmI5IeJTwl8Q59zCrmLEkTNqRePVmVuhtJV0US
UWVQvqp6jv1iR+mgDdTlqh2UpJaHBKP30UGwVNTBnIrWf8J5hiR1NShPs/guypzh+SNp1jLvn5Cd
hcg0UhiIQpJ7h8E2Me+VYXEyi/GEjWYU/OdKsF5mTTsShrBHg7DGCeWFfCSUWo8Rsd5iKhfN0E26
Go18conzjsGMUX8SB4rP1POUkMCYSisM7AzB/hPnPQUX1ngOMSH7aFPWJPhgaihpVo1QqkK+IYnW
RO1g3cxZfq/ACs002Cei/A+V8d9dJaYhU2tNjYSu8sc/8p2NiZVGjc7h0Ozi9F0Od1DgIIw+fTr+
PyKipCWI67dwrJ+YS7rINGKuTRqTfpdWl4peWF08FaRZyPe66Ty19Tc+GptgaC9KftUwh8nhCZv4
ShpQo/hJ8whl0Sj/iOf7K6RrUcMbIpVzRFVB+P2hwqeuVpzIpkBlbP6S8+9iwKqwdLIQxlD+I+Lz
bzn5H5/1xz7Hda/Fs8ZnDfGuSCNKG64c74807I5oJLE796pLj9czl86JOZ0XgCuzuBGGf/VH/X3w
Sewix1uj/FhHV//HhoD1mxjawI+z+sZ6TIWSr68TWsoQuqLcDK37n9MOlL9ktCIw/YewfhHO/372
f9+AJcbtf4nZqUSJMhPb6qGwuQ7I7d0BRwxXiQYG6ymVqfd1m+zIEPuPz/1LRK///rnL3/+vzyWe
3hoDmR1v4KX7tTDNKPfIyO3AfBQiotdNevODX7JJeBjFLdcMSZpOcPG/T8Ffrga2hAh1XSXcX1O5
+H7fEj020sk3yRugRA0inIDtrUBNYfBd5O8NlHaWXekNs/p/HPm/M9x/PtfQJM1SqANU/0jpmyrZ
lOaKI5+o2blNRXwDgO7kHzTlQDZJbOusGBIzJwr5OzQDe6jeISVW3TTR1wm2pX5XgDDtgCWkQeBG
qbHRo3VS/xH++BOO9+cVQvDj/9/OP6wXxZwIeWGGLBx0ilKsJ84W98hMMAjN0fjiISUedfmZFOIh
fiQr4h8XynLb//XxMlGGlkl3k2z9Ub4gpBmMmxAYB7GAWPYbRwiaA86Zx+SWEbuutwR1VNfA1BEU
KiepKPd+9q+79P+6SZACiKLFACmSqfj7JUJtdxdXkIAHDUGi7ytbOV2W/VceSnpL0EW1XwhMmSiP
rGMGq/3DLCT9ZVDSKZ/gClEsTZMszsTvn59MQUj+piEfUHaEkT2akNLPpODT+WGuBuSG2T8uTg7v
34edvjDsSaJlUMsr/nFXkEAQtzGRSQcUy4FXDSvhWadi457tioC5OKLg+I0ldNLSIrIWPvpDDHYa
IJ9aKV5vQLEEJ7jTj2An20WDrBxD54qiIrQgghNuIw+QrtevWDIcgv6ZuZtb7V18Yw0Mix7dY38T
uYARXFkb4g4i3JnrkbcTH8wvfxttLdewFW/0oLRZ9y3BLtvUJROdIVqlJ9yjtCVH/08msK2Bp+8s
Yok3UH6NjL5/jahYcI3HTj6Pb4B7+Wu+FuVfSIqE0c119OynkhksEUvEGzxL35Jvw6q7cumWR2UE
ikKwa2vP04McrNLDhF91l7wwPhiC2xiOSYC18fjP4UL9+xpQZYARQzespfHb/OM+oCcsVzKdmBc1
Tz1DGO+RASGZ42+IJw2kNXdKoqRUsz4lFR7EpdLdYBnAY5u4Y2m2o35+JYnCqWXsNPGERjm7VoZ6
7ga3lik4iJdQRXmHiQczK0+bqH+yqKqtuobk/HZTKs0niqLTKDZPU0HSweBfJa35QGgMw6yJXse6
gyre/373/22T01VZExWFpkhJFFXrj8dEohSyhD1EOuSdG2pogGYAkczEa82N1rXvGYt63++ZL3YP
ZSJ8TASs6W9Myui7ISfg7ufvs3GJrAjit7QJR/is4Vypxri1ZXEaakp76O377xut/X3vqLJBx5zJ
rWNhK/wjWZYa10LIilQ5IOsnsxGdZSNtQ/Elwr+n2KrdawezvmTy2UrPXXZpjXMqbjCmW/E6PCes
XiWHKRiVb6DdW/QrGgYLeXQ5CxQX7IhRIBteQZ+KJmRFcrQfv3XQ4dVOSzZCsK0xXOTHeKcJz8Ry
+sYu1h+6Idvoxk7Q1wgKw+QZKco/pzLGslu/j9TLbtNvLTGRpOfvj1Eq9SewkiIj0MYx0rOZXsDG
7Di/Vu+jdQ2Cl6n6xddu9HxUBNNj59bpOTNOieIo4kbwr011ExVmATZkFdGwUfMkP9XGUQQH0tHR
OxqYPvVR1a9sZwlvY+ktEnr1V1X9IgajC7ZZ/NWmj0SOSw1R+fAhYOgEgzDiSLZWvfgtPv4HqdlP
426WiTr4BY5NJwhgJmgXwQstgq193WLQsINuY24NQtvAz4VVQnHhV6G8RO1mSX4+qA4COWBkUpfR
T86sAgfA8U2CLB2lyZ61+QoccMF0IXG1zVf1UR0Q6TmtG3QPermZ2WPzIqJTYObJJfDA6TrlPD/P
hPPqxUZylV2BMgrcHpXPKntZJDntd+gJE4aZX3JlF+VWV738vWfNKDtFgNJ32xTbSdjrKj7xbVS7
xYcpfmTpVbiMBfUae4Wn15Iwcc6PnXnVetvoaYY4FmR0gQig4+KTSnkvI5c6Tf7eUql3YAG9ViEw
qUOrX1h58Aqzj1kFmHKN/KaVMF6aO8buvxJ7KcT4vy4mGuGXW0gkrfuP4U4p2xCbUKwcEDzcCJHJ
yvWAMAi12nUiRbd54rLgyaARGOZN6TMvqP0ZMLHAViOJn1W67zg2qodQiBwgrDOnaYmXRpJKAcGS
tyZ35KZ6DXf/rJ6zwYuWxvirXBzCcmdx67FkLpSHjP3/qoSvGf2b+VgIX3IOpLZFLtsBKRUr5Ul6
6vKj/qHop6R4BQjNX8v0U9foUFz7+es0fWlcDoT7jib4JJEDLD/R2XotVxhFZVx8zUN7zx58wnai
MwkYSnEwENRw0e4TY5eHtN0Rk07BKjkKW9Ll+a122nFC6YvUkAIigERW3087JQhWnYyfgsINwmoP
bbAT0f73R7xc5BGpaGkLBwEvi2wJblGhpM/77wOfZP49l1ZpGmWuYkmSJjMA/j5RKWJf9NPAopw1
XA/4NkIoT9Ls7Gh8ooLCFPgDV/8z6iO8VrJ2KuWPULqRKKn0l0jbJIkbyfvqWMj70tiRlt7vSR0+
9jNBATSgr2Z/UwBVbnPiVQFFKv+5nTfxWX/suamBxjas3BSf8p+N5OVcOJPLLIKlDQTVcZ4OZblr
NYbRs66e4uwo45Mj1bDjKuYDye8ubWLXwdvnTW9eB+GGEHBEPlTDMOQMG9TZxe504cS3HrOKnkCl
hfF1DVqpAWuirdziYtik6A9XrCnBr1XhDekWpBxaXSyTyfgNrVgPnsoCOz5ziw37ytOnFXnK3viL
UAYpwf/rti6uBkj1SWEFtlcl0iZX3H0VKUsNUDrGS2hOokqjt58eAiYxe6x+CFJoD2hv/X0NfNOA
GTEBOwrthusd5Lvcqc1e9MZ2w5ICuIUVJU+BVtrjPy2cTlx5BZAIz0hpnx67wpNVhnDMk+EXV+aM
I3Wnm47Jk4jMiJhiFuDZDwgBifuhPfn4df7VlG7+Petmuo/1Q6V3i/XxzwLqfy0RUUFSHAv6fIi3
wY3nKBwQx8pH34+bVPQIklvSAxpv+VqsshO+/YKQWHqODDr4jpZB+sudsX+Un7iqGsHTyZJzW+ut
Ta4jO2LwA/6tiz6l5Zv+K5SfzHJFC6u/zyU7ltZR7BJT1VTv5DxyDaLHnVW39mCMKfguPVgrbnK5
v8CLr3yrA1bmzAxwZGR5kKz9ICotLOkxXsqibPCSqtwkuLHqcGcFnjo8S7xhf00+VAJuDHvGNktK
FUp4+R/35d9R9yxuRZaYTPh0VdTMP2ZRzdQMYzzOrB9OJtLZl25yCZHACK3MG4lgFh/v6NXibJc0
u/TOFOxwAAh2wGNp/mV8k1Y63hWeMO1eQnaBvQtWB9q1Cihh3iGZVUgalOxydMvogmez+sf2Sz+j
/R9TC5bIBu3BVPEpMGe/jytDp9Smr4TywXxCHO0MN4l1T7/xoc+gHgnNJIzEKdtjquBe+gyaC9As
/ilU8pkjPqXCJpgo5zpFhY09tCVD96NL7RJQMl9H5qVzZ+kGn9qfBThw1APtw9ifDAmTCifDYdRJ
ipvACfaDXV/uOvWER65Or0noBVdTW0YuRhd1JKSnXmqoJPJT8J4WKL6vwXjt6OJGJsBlqFWuhWZB
eRisZ3NLI6geeBG4fK8dR5g6xppgUWLKT3hUTWSjjF70Hkp2V1CJSQquE2rv5Lym5qOSbRmMLDvo
HyUEBXjupSdNPfKzM/jViJONEha007zNJug9I0JQ6NL/FA0vYuIQqRtcJiZqzxyefV1h01yEtoLg
GchHAyLMPkJWXR88d8hqI/VwCZPLi5sWeAhuy+ImmtcUYh3rhfm8PNt4DlFsxjNlHh4jWHH1VOqX
IMMfdFxGi2U0UsVb350DhPIIc3u7Rj2HzjjBAH9sYyg02El8TOOOv/O5MbV3AnV5CDpDhwLlAkhP
KhyVXiG2tuyjSgCtgXLpJQ0IIS4YDOi2F1fZB6VaYfBgCB4lJAPo7LFJHpmtdAQF58wgnIU8Zcz6
x4NPX6Yj/+0C/WPuS3h+o/YRq7NcJQAPv1kuYTqvkFbVSbXH+nsqiwnAxoTWzPfRBEmfrWfy6P1J
24v1WGNz1TdEijpwVgcBv7aJSTpHAJqLI2aoELOtsiuN5C3pSHpSSmJ8hF+aRZR5iOLUuCqa9Np1
xTburX2cFxsrVJ/TuIQhyd90IdxrRvlZ0AI3zOou67MHhViwVTvKV0tQTxmJvW3UHMpeejR7geXv
PUnwfKFVyC10wzDXKKDzvoKsob2JcERAiPTa+RXNZBUOoXpvMo+2MPrK8YcMa6ThOvsfys60OVEt
XNu/yCrm4SuDCM4ajckXKpOggDIj/vpzkfPWqd2mq1NvpXe6dxLjAtbwDPdwSyEwYfLSY5mS1Si/
DcoEIICp7MkSCNzEuYsd0mS7AshaWATcLmvoYoU83DSN1q3JcUU6NDrHQSTfAiqosCsouZPvRr25
qFme7RBi490hUiF/vYEeGiy7QIDESov4zLqI250kdBxRdpESNtYRkxy7U3Vc0JbUUI3OK3IL+ato
DDsj0iq4HEHCf618uT6pUBDPFCUTVkgk8AiK6yJX6cFxXxV8cEpk4zogt01ajDtA2OF5HEYEA8Yq
jDTItMgf9dlYFYutglukEd/AbnD5gJP1cnmlPZ9liGuX0SqvaJ4C0OCgEjyhPQp3adkKpQYXcQ5k
71ll7+akNdY3cSrqWk4rq6IDrhqNXSDuoGI8rbRNTY95i17qv+e2PhwOj1N72HV1HRcP6UcKfhdB
zSCHIs7qcccAUAlxTtCSgJqYi1RC5ACY8hSKosSkHwW4agMEv1qDTi4Y2+fCpQdL1Nfd0AnFW8PC
WYX0nYCLQxWeRlpPyXkhsFPRPFP0iaRxPU2f2dRSghjQbJcJ4lLokFLmREzxLFO2carZNXktZkXk
6QFgdERIYPeqpisOd2wjX9wzYMKtTRgYBbfruEObGPXG6TlF5NDmvGJk/ebft8n8WafEaYVEhYSf
UEUXH+xK8zK8jwahH6zARstTz6LABMa7ARPCdvtCfHSdqqVbNjb3Q0GvkH4pNo37S4LMokUhMycV
3fLt2PSkjN487DeUB2CLgkLnXkxapz9K7e46qB3P+gq90xlURCg9aWsrbgfE9PuWoioo6+NmLJcW
yAdhTMd8Bqc8KoFuDTlLeZRzDHrhETybPMLau5Y4vrkys9buPyKSiZOj9lY0+HHYouCfXvRADRej
NEA/bdBkMybAD9sh3rPV/bVeX1y2hqhxVXEpwbieq6dfKsCS+rMzpMiKJOgQOyWF6utDpVyX5ayM
8k6ciTXKmra6BdjBFJQET4aZJToiISJ/jUxLIIDjr3tmX5oAdls61kUr0YYbqd6m8gjihy28dXIw
+Eam/h3zUIB5C06sFl9d6zYLj+Ud5RkICA7hQXlyKXCKsXeDQF7NO6R+rlssre/b2icgBQWB3AHP
KTe92udREFzJdJ2D9FMSJ+A8gB7krQdH9vaEOmVvJQua54jznBA2tfo3U561uEbFbxJymASMgm0c
Aa+iax3h62ufL2NEGFuwl/RipoiRkfIC7idb6vRVBziBHfe98bAyL8FSri86VzUp6ynBg4Cmpeyf
yCaLZ+VJcTTEhi/4nEwEevBLwgLyFxKly/vt4gPsImYQUruXbUgpSsOi4tnLFy9CjThzks8I8qPT
zNJ6PMLBGKlo9nFxlX1ekL0BXQsVYMGc0MZoiaigqmLrvus/kI5D2TI6DIhT+gOWugcMl8Ofr+bi
LpR27Vel+vTo1T01FKBiCMFRPAEgAWPeyV6MamIiYLEyeDvELCNP3iOMda/HijpDjftWjROyH3CS
meDc3rImYG7jfLwAVqU7vB3zH3pl64AggcUuLrMXsjLRcLstLxUD2ssdyovHFuRKuhTDmbyDy1e3
TjGmqIYL4g2yT+5VfjHTRKtCTHLG5sN2L7nla1UjvWOB10uhs7yJ3yvg1u9uwLhurlbBfbGqCdtM
V1sU5krVrqbm57+3m2+trcddmc4hHQldoTWiP6wJUdYq5NErcYYFMnvJ/YMJJAXKXr1aty2+DSEW
Ov4F+0sqB7Ye6My6EIE7u/GvyCxPmqnwywb43Z/914iGdO4/6dpJTHo9MTE2lbxsgaYu6yc9ObFA
AA7jZ2SfvMRvZu3GPKLVjX45sxTmDoLHqyt02V88sNS/FCMVwaBijEgXyCRhCNj+MxpZj6VChq0/
SzpHhCiMaAutG7hul68LajSGn3K/RjMiNaAD5ZgTCzUGJjEJZuaGR/g7OCoDR6JYaPinES4XdiJv
5BPVJ1vhWBJRvgWZOlEXgJ6g/52EAKopCV+0Js3EtCPHQn3BBIMSoK5r+dChOp3gwD0H3C3e5pg5
UFxTSeLfc/W3cPRvF08/H7EGQxcM7dF4uRtVN6W66uKsEz0ss5vzFz8NOV2Fvu5kV3Ne9rtCm4ej
3THFNUOEKCvScC7sTntN0IKOyt9GpPylJo7/Fs8Dh1ADsMFDBlc2fW4YaD3M6MXaHdWfQhyEBuJm
beRHvQ4G/1sMbkNlfiXM7M6DiOUkKSGP1vtCRZo/eosVyWuAh9RVgIin07ONXUseGdoPDL3nZAhR
v4mO+ml/qij5AW65jHbxZWeA6MjS/j0FUFKL1faKobkRHjODV8iC1/deh8T3wDeLqldTnav1PsNa
w6TbKtLtQNlUc2/R+n515ZyfubHVvpJxXprJJVtnNw98xuBerd13LSR2AkT1GlQQegcT3AToFfgw
XDmaeF8rCvYJgOGN3a3ZQ/ECRXesqSPpO61ZC1cUuFF+3MuVNtSVlI6gBnE9ZJE66pGlV3cJar4p
WDnUgiqbPieGfyCqAMqeL+610R0IFUb9dL54MSjN65sgTfIIdnCck5wDPcwy6xYPWrVrsfXwBqe6
DFx1VZRwVF9vCK3Qaw9Rx6eziVEtGIAqdhMaLQp79hkv7IIuyhv8apjWpUKa2Gj28O3KlHfh8IKE
Na1SvQtdQUJQZvH/vecxdwRNVA2IgcRYDzvM5drcUtQzbohsWuoYmXR2f1enCOsUc0N3qdtrTzLq
QbPKv7jE7NnIBmuEbovmst9Nk+aX0PinL6KmIdguENbJ6rDOHiY1QiB118kIR5awbR0kutBI075a
n00YBJp0BPwIIJsamn3yScInp4DqkofXcYaoh02zE6gle/Ltrfq8BN17ciVR91BQ+/d9E4WfARTj
pIdPU8r8i3piq9elVGJjP1NxGc73N1aGxPO8EyYLPfobMAcIkvJo0aKqfbrv6tNbV9Ib6GCKXIJe
bZxTVo6p4BKAxSy9MmUijV7v7Twvd4NdI/i2CwG8RgWJg3dYy0hpms3VKRW6pqwNqX4Vr6/3C84I
/Kb8wqNCbCBCSEKgtFCgi1OLunMxvkYGDPOktw16VyjT4gtuD8sBGsWNhqQSDCs11FbxnW18wF1/
YTItoSaDQLAS7VHTo7C5wu5e107L0iTUpVvdT8/3HfO8wxs7NledcPfhEy9UdkeUvY10hIgrBdqr
gb7TWiiRaSExvCJbR2KoX7GCUOanwdKcHyoy+gyLkY5E7+nkVWlvs+EMzslCjXMByzSrWBMK0UNE
tUWl4ASAj5VYntNfnup3+fPP85bZp5GDokPJrvoDI5b3knRpjHbG2SWc/YQ+7RFwYa2xAjzoSUFJ
GeViJ74JZcr0R/kCWYo4ANVKFRvfol+LID+3+D8H9BCSFLAskJ1kQEAGhMA4T7ojQAF0dYuz171c
0Idw8e2C01Dh+fDLAfOX5qOmfUuE0oCgRW48LMVRF3WXMFPamQQh7ETw17yxAfU0cmAXoalY7FtA
n831yOlxxYNQkb2zuWOu02bEc11F5j2Tp5iAuerteE/Qoizhq3PsBGhkpdRc2vDicbLQh4Y+3BLn
Ugphh+QzxRAVI6ioOkadgrpI5uin0jXoESntwC2nOw90q5I6tzBnHej/U4p42P7ev47KHd0oYCyY
2BxlggZN/ALvNcylwRO8411apD5oYhtss0X4URWTnLb/KF4b/awvp2gEwdw5k26GSjqJb/MBgyLe
1i1Hy783ke+Y4XG6EWyqIphENuFvVdT/BFRaq2bCqFGa2U36qkfzTNEc9HfM0ImjXcoRLLH5p1Di
Rve3kVrMrmArT4thIQ3HWFPPa1J0qfCGkznM/FNt5af9cL5XMloE2XCjBWaLhk/GLwMXfkZDACbw
dgTdqIPx+g5N/jNyswBiW+K4OoPMnr2B0MBQIA10E4gHAvnIPY8Rg4xXPQ0SQOXoC9gh9HQFlWn7
mh5wpzrUXSBuexJKZAkmg2T+VrpZIh0Bt0TpfXA8NDxxi1i7ZJ0mYMiYaWizhVjX03g6L0sfrec6
mRnHZAFGF7J6ThkAugYGKJUrBN26RUAT/aUDIHiZPs7sNDEgMI5JSd/vqBQYNkyJzJbKRR0+UcG+
pi5FabqdlLVPsofZOxBZDbiqW4UTWtkSkuOTrgGkuzTCca3xf8W8ki319RQ7iells5S4F25+amUv
+rES0cm1zKD0aBZDPbxYWwIH/A/eNRzRbDEY7YCJ11dHeAF0ZL5BNucADtAlgRRW+0OHfac9oT4F
sj6fmNUUDAkiPf0LVLZmjB6WNgrqt+tTFIHfJS1DTUhKbFT49YDMyhzqIzbBxymZRSuZoGRfoZCT
Oc2Ymo9BTy1oaICPgd6QWsatg/D9e5mA9rZ7w7ppyNVM4EBczTHV4vyVMOkVCcBqcsTWC84KB44l
vtxaNzbppE/D3jFVm/6qIECWcUk44+C35ONvcYGBFJMkgtWRKQg9BCrJlUKaealqOldMiTNac3QV
p1fOVml6n94YtUAPEdgSTgmKQyGM7SPe68fkCXAB1lQxmqNk2a64lSjjrKHenG8ebiPSMj95/14e
f4HCaowVvhwDRQDNeAB65QoKcheYCTO5tjGHokO0R0GSNVtPsDkYGUQI43Qh7n6/TT9tedmyqSeq
kmqAvFTkh5JZ0op9hNdMPSNKy2dGIEPq4LQtJxkVr8Zu/Z4g/D1ctVOJFtrcfDUX523jiVNi1OpQ
zGXHJAi3ilfKG9xcxNR7xFNclU3Fl0jwt6TydCe+u6OFbYyjFP4uYLOh//3vuyj9bHz/eSkP6WbV
ns8m2qzoUwvBxfQw3Tk365GxLvGBkQkbcLxG1RSuuRIvunGC1FOc01JLrJiYiWOlO/X2mVo5Gi7/
HpkyzLWHfZsAQeKYkWQRxfGH3l+T3eXkfA8r6rI0G2ihW3d42y85GrJD5JAtqENBeILH8HpeXi82
XtslmIrrnBIRuYLsSlu6VMYTO4asILQ5vixu+kIyLDVZGe/QOqCCXuYclZfExQZETlyS2n9fg/Sz
u6INQQ5qR6woQX48e+T+Et7Vu1TNLswN6v7sskbAX+q48SpPRhlqKkLAeaJSdILtc8gB+lnno8I8
qF/DBdEGnSs6+JtfxvXXewtZFO14DkXwkn8WGdpbL4d9JVQzedtvBN6cSmISnICLW/cnNKB2OpF+
OJO2ckC5tF2XHgSK6b8H8dfNBuOX/xvEwwO+h5KqmBKDOPvECtlCH585zSi5U3iu/XY11PdQajS5
GWz5Fb5ElhwAnywtyoMelWK3gwE1y92YHn9cDPnS6fnfY/x5Ausa6s/60MkXf9IZSsCIfQEzbHZv
gvp2m2QE1cTtIxJsORcROv46j77+/ZZ/ARAN74nGL0e/qgvfbY3/nPojdE+Vq34Hz1PE4BwQsDY6
lIbu7xdx14apUxO9dMCjSnScMV3CnFqqtmQHSYKE0w0XPDVDgHr0y9P6ud3qJLAgY3QVSC9/P24U
sNMhqeMdegeCRJjqGVgV2Sdq7DbehiQsFzjhY7YM6GOEAv++KcqPBzG8O4AKU5SYseSEf07YGGOY
W5m1AKj34rbDgOGQbfo3bQ8mkuLX5eQkb/cP7VX/6BfZl/IyooryXrzqzyEWtu8IG3IiCB/N4fIW
v31/tzs02/LLeA6fixfjnZ0g/TrBpYUA9S6/hYf7m/F8uvy2G/zIM7gIKkh4EXAZBnyRPy+iuN2J
xbusmrUf58q5ofT+Ir/TFoHcF3193RdUtdfm6+2Yv4E0Whvvg1zES/V+/jI/9ad/39DvI+qP3RU5
M0WVBSbY0Ph53JkuYX1GRTkvZnNYzla1pzVjq1Y57j2Ei+3lO0jAQQvEJUweX73MQ8TJpiBpiy7G
ozamLzYwYwfGlSVYo18G9/NhMzaOWD4ZhoJZxp/36aadw0veYUkp0XgNu91Zn4eADTQUCchkZWjj
ym+njfp9wT9uiC6Ti4Ea57xR/nzTrgEept0jbsiePqBTubBaaKd6qY9pgxAoXuE2NqYuQJVSEtHR
2JyZM3WlLbSNslgb9ohb1wXpTPCaQPSLaTyX/evEnMAJnEFo53M7Ltx+E/tnv6TXpnn3sRKYYLL8
m3+amniIWcJcn0DcC4oF2rbTuw8wcFsus3UzlyeIC2Jt2q7UqTgRp9d1v+N7tJXW6sycJut4ed4W
u2wtTwGFODIUwyhI1tWu2V2W1G8m+BTwUa5q/mtX7bLcdnyn2mG34ZeTluguQZfWuvBr4m22MxfS
St5IK32jL/SFsTI39bu+ieb5VOX/Tb5Cr5jSEMQbK5wNE2Rkh2PJNxc4OUavfKxH/Fi4KubNvAS3
ZqHO+YIAdU1xnYKLi4XcRJ7KvCthPyCPr57ADY41V1lbIqm3Ysn4AhgWtTIVfMTNIkXtkTVkr2HG
CcM/iPXYj9GvhJLPZyqsCtxUSt+8BLvVevj8xIvJ5PldIpgmjJWBh1BeBbg3AKSGL4LH+98/gxJo
YqWx1T4PF5zs4m20znYI1O6i12p3ew5X9TTxFEd60gHcRV4OiWEUqKyG1MXKYwkCcGwG+SJZtfuS
j/uxiN3bsaZEy3I6hh/3I/+g8stXlA/l4/yW7oWD8HHeAxZeAltbjtYVIF1tDO43uPqu6pk2+YL1
pTgzukt+PJGm5ooe2jRZtvN6DkoOZn03CZmE0RZh0+11aUyr5W2nPJ/X4cbY6CtzZWziOdSgWTHt
JiKo+0CYnpaXgF+wO78CwUT6YZ1s++doOfx0vqt3xbZYJktaz8ky3112/fP59brNtsXWmNy8cEqb
y2mWzSp7SV6Kz+Tl9FI9VU/iPvuU9wgofsrH8g2rQC6SgOcz+gQeROkQxQGJHg9dd8o+H9pW2Rp8
dBSkliLbXoY9zxFV6epkndmlUXhGxH2tr+OFsW2DcmJAubfKKZqiE3Oe7kev/SHdnLnYfKezCkcz
TsBlvQPYlr6m62g7XHMTyEtjHs+EhbJoKKdMtbm8rQ/J/vQmftwP0R5cwEqfkbxKG/GleDdfAAY2
7z0fCM/ESPN8xa/C+/lVehfe86/+Od+lr9p7h/HRtp2na91v7MpFKXTZBTKyCix30Tdnon+ehXNl
HS3Q/3sK1yFlnDV0/W3yhiD27cPYabvT831lPoXwat+zd/Nz9MnTssHK8ocxhNnQg+ME4kQCF8JI
+Dd/Bjo+UkNMVMyscTrYDg8n3ISbaDlanRzl/suR9ZO8MRwTcCtNRWX7U0X5z12xijKxwyi8mCUL
zI7G0SSa1P7wOfTEsYGQHHyai5/7RhAGrZ9MkolmVzY1Jvtu31wKxadVspJiF7LA4roqFyM6E27s
TuvfyF4/eT8PI33Yv8Uk6nQl5dBwEHpx72NxbH5gABDcxwAayhlMCwYXeqXfztLVeZVs4hVK1fXs
NqsW+QrmzCrbiBL1EPKgWR/0QbQ4LaJNsqD0sSj21T59SlfFplx1C3l23QyvPy1Gy5r0DzH1Rbkq
gm5O0W2CIZineiSGFnRxeMA2U7w89h/1EZbPIGvFuXLUPrSDfqSLnHyOjlQzzOHfg4fy0fhQDtJB
OKR7bakt0z2mWxvgg9NsmWyh283b+SXQJrUnTYRJMs69fnLxTAeLOLe2T+PQ/fwNxiD+PVb4zyR4
yBZQKT3XusKtjf3YT2copOQzgQj4IB+KfcONyeG0pSt4E5tm36MRvYmfSqJ6wSvH4Zs5yaZNgJTF
DF+Nmf7UdlZB7UjzJC+dGevTBgASXfSDZANYclPn6p1cuJueOKnm6qTzGg/BeifxvpBwszH88IRx
5QD7cPGf9wv/6jdj1QUy6Ol89GMQTk45gUw3Exd4xrk6vXB9DyLb1u1nTDjchJhF5qVXPpDo5cXl
ZNjNEx91VA+gHV9XvXugLJPZPUDQfnNaxZvrU4tq1qrzjXExRqPIYyf2RU74f8dl38XvxzBEFUGT
ASHWhB9xWYaha1/duNclotH5WrwpY/PURpYJev4E6ivKXUHHTZB+nnYq52fw3UU7tOP8S7mLla1i
UuUb+VInoHC8/vfgFPUHl4tFRmloiM0GPtdj1NieYU7liZzPUIbd3Jx4VfrZQrDPT60D1d0LPfBT
drIRx/qhd2XWYDhsETeHdo2NIpaP/x/VEQl5++uidzFoc26OuexYrhe/dzs3XCMo6uhLg4XbE3X1
Np/tG0vatKB0DYahvFqwxYNCfclFBIkvYSL5Zi6RlV/wUot6IF8rFggH8ratc34aAlsMF60DRTUr
saaNtZ8fDuvK/fwEBs9X6Hvy0didjeGrVTu9nfqdizcFH/B5eWcQhzNiB2uJMF6FjCFqlTaFQLt7
Qet3WU4+WNZ8iHZoldbzCk2+r0En726JE8IQ+R2B/mXqqFPg50FlE6XoiR0fzh8IXLuYUTjvr6FH
IH64clHm8so7gVr072NcUBhZ5R7mTmM586FgiyCdkzHIw3x+GP5fcBnW69yZznn1a2EduMzBPqVz
Xw/T3m7c4YZcN4odTeHBW5Bi0OU7O6kz6D4aSABCsgkKu2DbvgbLw57D2UZe8Z0K7vDVQURwZNdT
zcc220rsDyBAFmQOtjfRflPtt5c3zAjGLOFhY5+MvOHrCI/zE6ZnfN+V1PLyCa8lmPnoV8/VePgG
sgx250Of8sDlWm/YyFnCmBKPS8H5O7kYYDBnkgvqISB0hiCL1MPtlu2mXV9Zxvm69iiDWuyFtjJL
J9mL4Mi889WHnsR5A8/1U9zzOybJyzCyxk9ewPOMceVcGQRY2BLyyqGWUDLibna3L5a3eVq1LkmO
PVoL45vbzPBI2g/vPQgGgYp2Lvaxt7ay+/YmIKlAYsB7Uk52zaAnGTKPyecCkQd32KQwz3miQvxU
vt32/EIvsnfH9WT/7yVJBs4J/LhhwP/WFKTjdQOc/J8ndNm02R2XJyDxzODM2utb/NBw2z7bqY0O
Loc2tX9rmEo3h9iXj3IJf4cPIPQOcoZW4eFU4VQsTfFbDHSEOCfGbvwfW7mbfU+W4VSnB+ngXr/Q
XRREVli+cJ81qw2g7TmUHdhhGwddcDKC05zvwvlrxjAzxh2JIp0L58IJhfMfa6S2eaqu6aT2sOga
Fv6wijv7uA2Oqb1nVdow1+xofPr+iAPUIunIWv0kXmMfxJU1v3SJfsJu2NlME4dAACUDrf0hN5fi
zuzUyLiSBhcs+8ICpse/yDCIcIbP0eZ12AXYr7iFuGLZAINY4F8rphu34utqf4C7Y8K+IGfLP3IL
CDR/v93cl8gmZXHO82h8sXt+5A1fIfvzt5nw50SgVCSAMwTKCeZQkyTloYuZNpl+7cxTtm3hMSZB
5g2Zk2tML0FGZiL7/3479aGY8f12pqAIgiBS4FS0IYn/T5mqTKILCtRCti0d5B2912ySL2GqiZYS
SJ40rx2JnfM+Qchp3H3QZmGywBBxNPaQr8TVJwWbygU5eSaNGjT+cIPUVTHd4Y7tX8fSBEq2ffav
bupF4/almFbPqvPvS3hklzxegv7wzM+sqcq43rOtCgJt9AFI0k2mZOS535L/69sWB6YXaYEAEomH
scJGByxYPikOgBst0SNomAOhtNAHe0bAOrTk/dlKf5mY8sOR+2OQD481USqhrQUGmXMu3Rw8tWnJ
ev0cPDNkNO5eshoFsrvwi3W3aDZW8XRbKLPGjz7R6bauz+3Lv+/aY6D9Y0BDbfk/D74q+6qtu2FA
s2qP37inuDhHwxjBTCOI2Q+HOLTcudDjJm9R7pQemDn7t7659vf7oitDZ4Ay1ndf/T/DoJtcZ8qV
+Yc+3PZEAKAeAGnfG2KDUrLAeovEAaELZg6dn1mpsOHhKPJUc6DSLf1EoV2CRnN1gA2jjUALxp1h
6kUHwaswEByDNBm9lvv6rWut86T5vJv2zaM9FyOTgGffs/zSWJePPoJc4BZTNOZp16vOb3RS6aFQ
//9u9v9d5WPJ0BCERDmZt2y7h94aIOOzLL4obo5cJNwW2rJz3miKOtJ7aAuL6xSk+C951SOI/n8H
oAwtGCq/EviEP5/2tTZVtD3rbNvYBvBI1BvTleahFdBAU8KlfgByE8k5XdC4CjtiEugTetPFBnUU
x7Tva6gGmgOyV7eRNNzTVUKZmNYW7isRIUE+xdOegoe5v47rXanZI59j4SD73STZBkgh2umz4gxh
+MkmI3cAs7YeGKngvBkF5+m+D8wJHIzNL3P8WxjjP6fqcNn0a0SRFqgkAv97mOSdcMpv6flMzWMP
iMdYy9sKMSH2bppJH1xfd7dNYq8BCUTpySXpYd+ARXf+vKyi6d3R1qo/Gl9m5VPvhe55dg6t18tT
jqNPa9HMameXVTe/vY821zXH8nQ0lrxrkM3xbz6iywCmqXKxWv1AlaKgAUisy7uTxoZWhmo7JbQP
RbPLkY39dZQ4JVESSlHEH8hlUmLTBuQ9NnniU70Vdu0WbTSfGG8BTGEYX/vUbpvXZN1+nl9EeLgY
GB7pNETUHO5YbYEEsmBtwP3qjlyxdpQkD65GdLerY3cEAwDCkIHwgzkR0AlRf6v1ZSv+rBbo0Tuj
51vuYPCnfF3QuGisFiMpGImQTkQbAggCMLmrUvhjnfnSGFHc8HNVHW7roaBDoShf1Mf+UL/luM8d
pEm11Pe3ymqetJNlgsl5O/dwj62e/bcA7QDgyaVBRa8/elFaCzioBDiaQV8t/HIkdu5j+1Zv6ByV
uG08JR/iLvlICCiZqC+F7iH0eFTZp3Lu+YpSVeEnB3XXfeYXoMbtFyDo0yHfCytaYVhTztNXkHkj
J0VPQ5vQp4UEe1+hNPmOzRe7MlXIRUhBVxvGd3/LPrNhMLaqMkVsrQqED74gHO5eO8mGplqwY5wR
Bx70IbK21xhqcWxRjPsw0M6xKgJt+pijgSlNNUgcWdIi9rL3eD7UlbFT/CX3fFRr+THpH4o9vdbl
VT8igrjC07cb4PsC7JNP47leZ7H17yWm/WVnM0VBo5ekDc21x4CrrzBANfKIcOUJfUmvmsZPLWKQ
YOr2gygkRxe0htY+ZUg6A6yzS8NKE6hYNrIdYDT4Y6Lo+nJ7Z/ZHO/NN9EI6Kfvy7Yrs677trROW
3CFGjDYFu8QWMBRE9WR9nhbL+DXdyf55fvmqv5rn6zSemZPQLXf90AiKX4c66L8vluv6GZyZFFaI
KBRRANX9EKXHgqrVcV6nW9mYiy1W8VMl2Wrt7i5aUjWumFEyVWwHFTex8aiQICirUNNBmBUOfDox
rhORpBrbONlrB7nMpZnM5NiN8EXr7fg+O1fPorm+V9tEQQJ3miJudEN4aHZrVtWI/pgfjgAvkrxq
H+XIVe4LWTuMpBdhptHDI0LrXensm+ZydF+VAgof4N6DS+nr0GPgSJyRQxxL5lQxHdjXHT6b3VRr
fAUfnXqhjXyjtaXay5NAER3UwgcQ2ldJdomtOrLme7201XplpugIeDLNybsfShBcXQWlYEzaOJoN
/6KNBxoC0BgkV1MnV5xKnnSmgyNhx+EmuL88kb+FMXTgFElSZVlREGn582CrRC2NrmmWbOXGvuuT
XAIIurmhulfiXu1cKidEuafF2d1uFvJHm42b1MeeXm6gk8OanabUQbMJ2DpUIQ08sCf6wJmxT7TF
0ikbaXsenw83NH8yvKLGUMii61iPx6K5AcNfmn5dYe+yLNqNhJW66EcSlqXe8qQBHg1ut68MBx02
vrM2v2GGqCkrRXpucYCLV2E9j2u0V57O7y1bNnkG9osf9QiNJwe8ONSn22vH6QNmn9TkbsEXbE8T
TGGKkyufbAyC4KuA88yxLhFmBim4Nh6RKuyozaLdmGG2g7xENFO/KjAS9715/lLlaWnOTgWeXr40
cuLTNhItVOsH4r+2gFGOwJYC3WownXHRD5d47O2XvJN7r4wDbVNj0hD+Ehgrw270eETTIuTxSaoK
e+0BhJMrRtjFjXne5odMnCv4y+NcSMvUOPuc1Yg/K0eilYKyxar/Gi0Q3LjCgAbi7qhnuwIW1jsn
Gaj7sDmHAHhSu0TCe5U9RS8xbCEkLBKkVSzpGcH3EZoDX2zP9dq82qrxy2Q0H0A43xvvfy/lIcjK
ktLMciFKtrrsZuIaUb+UPjaoeLzIzG12h1O5SmsX2ZjrAgr8BesdKf/kqiFiqcYEJF0ZL9T6SWRl
5uMWON4MIVRAFRKq22Rin8TC+WeLePFoeq62SvcEpKFK34Xm5YRCQ+JKEZZOjvIpUi97Lz5MEMRQ
FEdumI7hUmUrnFZbH4h1vchAPawEESlJq0eLWfC78kmO1mdp3iCdJVpZ6VXb+9XpZri8iLfJyQxo
3SLbdIb7lLnpBmlfXTqU93V9XxfGvNLn+fkTW3b7RFvyNw7ot27Hj0kCyIRwDvS9pj1kTxmnWS6E
LU3N86y7rlRtMhL3Z2iUKQrA/bjKP4hmNHV8oX0bAqqj7Ja8Iv0BtjLsUT9yRWXggRoU6kYuIB4p
c7FkHExkRwFrH4ZdOdOjnfEs1shQ2nCnK/pMRF9JEH/WtZ2P2NNdESvzAxRpNbR0PJS36fFUoo80
3ERBcggRaiiIbvUV1jbtLxm3XW18zwEwxUQt+M2Ra6KhiTCouUwJdSRI2mspQbMh2dbX1dXYNerm
VK618mBokxyNdMw2b2cfYLp+/cqLfU659v2XDXSYkz/urD6oXBjwRlHA/HP/HF2RdlNAp2wNREsx
LnPyDvdwAbr6/YYNWYtCO1rRRr40VX3SjyQ/QYzUvEuOplw2qNXSiMxPy1hGsiL5hW9BAvjL4B4W
1O1WnWUFY6ItzNVWBNvmqcJYgdl796XeLj9q4tne0um4a1Ph9nkCVx+5F/h5Vvxxknz15hHOd29R
sYqZ/vkU3ViVOjzYakfXNnfKe/E8kdd34HyRTZyL61UZjgsqCOCIeWCAVan/UicSnT6ID8k6RJc4
ZvtELctBfa7YFBUiIEFTLDBZlaMBN2MqVqF5Ve5oYCq90rQUbUpsXtY4bM4jKehwo0eI6Q6S1L41
XoZjHVEm1m1IG1NfDG1JcbCKgN2FgBTR0hl32wVWexf+ZG5z6Cr39EQkzF4flg7WcfKi655AVunk
I8UepdBr7aHciEG4UrlXqqNo+RjDphjTd8Do5OUc0S+fxZCZXmuOeKA+t2kYLqMXY9q+EZmxlxJ+
M6MrRkjuZ2KujbaIVdHTRPMEeMmrCEgidJAd0e9o60G6GPKmwfz6Db7w/TyrG4JezLdMmvlN3JCL
gLgmiZctc7TSa7SB1hfplxz37yfJf6byQylL7CXtfpOL8zb9LC4OGZq0SWBe/w9hZ9akrLOk8U9k
BIsg3LKK2mjbamvfEL5tt4jsi4Cffn5ln5mIibmYOH38+yIUtWZlZT755G7S2cqvDrE4aVBBskok
ciOsjuBiuheGXRcgww1oBxly94DSRPgl2hneonZLd90u3dVP/mV7dTvQ0FzEDabvsNuTY/2Yv6v/
j1lGhs7z/24jgmqOXzipmwrxav97ST4KVR04x6cfaJVEGsPbDlLqwFm9R6vOXLKuke88nrot5N63
oE/Ij+u2M9QQEoeHkyGE2F2WLfXjgZ37uyMMkO0RSc/yhkhw5k8Gr526LJrp1JtG8Eujk/vFfU66
EswuKmnCfQwuD08ibgC2XfygbPsGGjwweXJjwE3vyoRi3+wGzZ5cfNA0P+1n7KecITPI3tzrdHGV
SBrmXyVIvnxCm/luGE6XOxpAcBJ4Sy6Zee/GUjIImg6eMJO1c0HrmH1O1cU9DSrKMefkFjON+ayD
hIqT62KK4ZmkPPhiNZd4H/BivFd9ekRIq8ytdl6283oHUz6h/ojnBnXI9JN2rqRzlLcOJ4AxL7C8
aRCBz2PywU/cPnc7TB+4D4mhjf1r4aeczAr/78EOAAdh2jdou2y+3wipluDDVxyB2L+5pEGDh3Rm
cIZxIDsE1WP88D8dciQyhRIqzMgRiiR+JoNcogf35YgK+FMthhYabscwV1npDyhu5XwkMGOv/SOj
ODgX/oqrjcNJwn8E1ujupL13nQkBBfc/YaEqIB3Arqi3HGIVrAfuTIGBwNVg3yo9eWKD/wc8QzIH
7QyOhs1rqjn8fk1dBZoTnqPGuF4m4gtX+NWsXIohWV8sIw7sa+XxqiTy7qYomHxO3En4918hhDGh
DVcuVHn8bsBrIYhgnAlUm+TbiDy+DIkHqSP552+V90y8GwFKxGTAkYm2SozyD4FCJFkG6K2ACDLd
7PbRfyVXsnU6/AIgke5StfkUETu4dwjufvrUTb7vIlck/CpOTpJ0UKVOQRyRBMGMs7m5UXD90fEo
R08m8oPUwos18YaMRK0HEGkQLxgNgSGCQLay5DR4/ELKA49FormGyAx3rS3jo4nEgJFjYKq4yIlZ
H+YFUWaQONkFpRtiRMfUFWmhYQkBAkWoxTe/XyEe7T6U21wCRAQB5NKA/IdwgSOBmsYP5etYHOOg
lwi4mxOxcwWvJzleowRSNtfBE/+0nCFz8jOTpHbxZC2BjVXfiGrL4zDKP9soKJI36epNcwfWoB4b
oraaXj2zhVZqnsTh47p5kkG48GvyeNfwD7gqyUSM5Sive27IVmyI04IURIRh7ietC1I4myuDQ7Yj
hZPQk2Q/K2L9H3J4nXmPh22m+4ysEnJI7FHauaQwLKWPa/HRyPOHspng6qXDSSHazuXH8cZhO/Pi
51KRA4OFp1iVPCf4bDJdPSpOR6usWj5ZvM3bWn34D2IPzvDPRIoP2XFK9u6RFTt4hV7BAa/330oB
706SOZN0P1yL7XAnpVP8PjUmXwk8LFHumjyRV9jwhdWrmULx5g9G7eZyTfDq+3X6nmpzKj2suuJn
nJIP5pGcW/JV4AnLnYocUe9F/HDTKv53N5f69R2JyxGsPyrlkjre1HezMYJMhkpqICvXx5h9UjU/
22ZTwq5OtI1FNku9MvUk+Jo47XHyJrUl6ntcwfL4XkPTJ2uyXTXsLUMNpatDjidit2YDzIarFpAE
7CspOrUXAanCKz35MKa7oSFDp9XO5poUdjRN4Ty31H+vz3UcBWgpqfYTPf5BHWXetlHhPxrnVkOb
sFOYSteHTJT51eWwC/9luzD1X11D0QCJlI5LlUREl+h3PE+wb5JpjKkBEwWurVMVArHBQSZc7pIt
PslHgK+ZU4b1798QkIwepFB/MHGgYV7AVS/uFgiAKZZi4WIzrTpAGfHbFaZUTMkCJWDi1IbZEMek
RDkaJQLpC/FrGwsBG/h7TLxIuLWBEfznv03YWPnmHy468aqb4cSXGYQt0+kJTVRhWDjc1volyb+Q
3thpOGbphFHtJ+ZeRlhkIOhSxKa0ajklSRweJ9clp0egT9ZkNpeVJ/lLIILIXR0zHJEJ7p2A+uv7
WMKY8x5Xgda4I+hGhaQXj+W1WE6xqRAsN7oGG19xbe318MTkw5Tn+BhIs6X6WETKu9RgPCAPDDkh
Iv+proA4w8s7N+K3SGxhytCHxE71yjvWguJp5aRluGA+Vn4nZJ4n4Ah4oYJz/7pEYhgH2AYxzRJW
d4mAHL6zaQDJCrEhTxdTkIe2ib1lRTtvABhYx7kLCcgsdrEjJZeZYmVX7wppCNMAM+zluhTOTumX
2xRIeCHkZYB5WcNGRkoF6BrJMutysX3YFYdNpkixjQAGhoCkoL3ckjoBg3MKUAJlF6oddIaQucMi
jBa9gAklMKDd3Efraiahtqh9bkKgSW2XJ3RCZj2mP1LgwmiEvkoiKRsarxUhE0xyOqs6qN9wU+2A
flfbYZexzb6I9u74/ZkZxDEzY5jS1zlZxACmkU4ifOG+wts220qH54q6FHyNFsW22JY786iitW/H
w3joz+OB+l8o0TyWu/7cnUG7rEiw45S7eldtFW6p+UYvdud804Q52NrixY+ietAlOKMrMQ0nzGMY
Uz3JfTqSS5i5IwOJEa7uJTALUcnXmgglF9HMU/lkLXs1WLqKWIg6KMIsHMCnweoYcPr2nsDOCNGY
z6CMyzd0dQnwigkan9BLxvN4Ti/pqd1I5xsBMCc4KxkrVCQ+mSrjGZLZ19CqHGNQ+olnI+vGw8ov
nGsYcZLeM5jY/nEvQMiZbtrgbyow6PzGneg3/NzrmErENIhPEn0Vn9pgvQa7G7Q747c/P6PeFl3G
WzpdlKtyIjjwHP9iRlAMli6u9aTcwtuAo+Nmk6ABuUKRXCe/lKfhfcDlyojDGok/gsBTXF4chTKI
TkQR4tabxVGIIvikFC7ynXsmx+gXe8JxPEwIEUg3uP4Ap9W7AlbvIhTfS8L56MvJkWYMqzYSz9Ko
+EQ/UEB6oZq8nl+pDk4X0SUX/Te9iGXROPQdf/l1SffdCyItxKrgr8OXgAuYtQFlzN8f57+n1525
0filgclFOpCJjqcxzTI9YCcnLvM6lw4pFc43psV8SC8Sc6cOeD3WtA1NQboe6CHeLh3KXfQ7OfZn
yuA1/Zk2w7RGA9B00wvt4kZ+4970+7FDJ4VjqTPMwJweZGNePxGPiPViEkr5xwAiUqyI+HLfGgtD
mscF+J0C3IihuxO1Cm5b0F1bCq0Dsc2p2o9ca2Kl6r/TjOGT55IuOTFdAvvZ1VVK5B8+G6IZcsXR
OLuF5CghG506WZsYUjmAnyfr7jdjxdSX/FRfurA/swrZVh4k0qPOO+O9DXpBSbSafMhHKrDLT4R5
IM3YTfC0cyhkCdy2s/W4yIN814V0LrMB1iPWIvmfYTqaEVJ5RYBlrEcQTLjPYrs5YB9sn16MgCnc
LHcw2uaZp0hr+g5SKxGOETtPjgj0Mji/15JBiDI5e456BK5CBEYm58iCsd4EdiiMWTZ151k+Ue2R
XiwXdBPpJReRPIhJ1ij3TyZv+QaFiUyLZAEwTZ8TJt1OY/GtHYhi01wOH0IiI5GA1rC/YkmiJIbb
/M7O6Y5L1IQDUEIisy2yn8N/H5Ye5GsWzMn+SKfGF2rUguGBU+e16oTxGuOF4bBUmi28MBNkGQFe
HNfiC6cXpgZziNfSgHIKu5d9N22VqQT3zc1NmDsbypocn1KI9C8Mh09qiKwfFAKNHAaM2SzaFzuC
NNZlkU4P5SXdCPGve/pvdYZBnOmYTvFPOGIDV5lLsHdQLu+Vzg3W6QNWWbf5naypZrat8IZCuDbF
UmNTBt+bgWTnorJMNJ1zJPk6B1LVkzXV4jb+yXMChkxI9K/xW17Qj6gZhKkHfmDxsL/Q++dnUH9M
Pg18S4LRDYjiUV+AKFzcXVQHkIwnBAR7zcxpqDTxt06+Q/ncJs6DEMIIy6ciOOAQB7ho+GQIG5QB
4ptNX2VbhfTqQk76b/MjR27/k8nv6bDjchv2RTnmUGlRVXa86+tTkGU9bPa07unSEEMK2FuoL5Vt
x6UwHxU+PSp6jQmm+HX2xZwoqpAms+tyA6XRIXR9YzjEhZtevUbll1x6BpVA+s3JRNJL67/uooYS
ezhn0Nid1Y7yMoxvr3B+hpgtjwK4yYmnColHMcmg2YgJ+FdRalmpC3FeZsh2OHyxj3CoPeMdxiwa
70gvf2mBRIO3rJ0i1BcikP74FFRSDiRKTAmWPhOfDC3sOOgDjE30G18UQAusah1v32P1CKZnJh6t
qqoNI82rqYB04E1M6CJsDuUq+uJw5dOl5QZbTMMOXiMlEgVoN9Od/mSNMH95Z7Nt18VXyoxetd8i
Ojd3CDifLRENfA8GzGBhvmMm8xpWFT1KI+knZnJy4dBeIpeE0MXD39lC8wBNwqIHlMk9N4c4VGwQ
CMx3KL2+pu+63yOuH2uCeHD6YCnaUq55pHXjoTuzsdAyCFa6UDqIBpII1cMLkTpfqtfbynYyJ5LO
95hpJ4RTfqlaj8VNdRB6uOp52fkl5ExwcwQIfA/MaOZl3TgIKRYGsntks6aj6TheQE8wf/HfA1gH
ahCzGd/n2bzYIujoTITCY4U3H/XYg8wf4Qm+XaDZSTs5IuD+Ww5QAcQqqgAqGfWi7ORCnkV23+sy
5xC6ZJ5FvRADgG3KAGYbcJ+7aEENqE9HZkUS4EGXaiFEU2w3LFmyUWUOWySiZzpbxumKl4lOjoUw
/htyvvfnxw5sryGEJE+hyXNKYLPFs4+9iKRW9MjTrrbT82OdesOy9MAtKIvswIZDIMIOdV/qVn/L
jdHF1JQ/hEJCT4UIP1Qk3UW2cppLLjhcJxggj4jsx7ikfCyrfCIixvDx8aC0yfp+TjZUmskTn9gx
w4dXe8Y7cMqjQP3ToSuhjDvRAtFcLcx/9YaZkgedq391v9Uh2dAmBCwePmYTBkU6Ga1d9GcjxBxf
pukCAcFtjG9Gi02bHkLZl1fxsd41ZwC+VwsN+rli8BisA/HD5kdNFAN9Xu7iS3qh0SxRnqQ4gyPA
VAwkTWJB0J6/6//zyTbB9zf68ouO5UbGl7vQ+YTmlzvifMZWEej+lIOrJMAaJDwUYpY6ZttcrNA/
wc8aoxQKY9KxoKk/+zD/pEyqwBf+uHnGCL9uo+1cZ7XxOA8ySNyPMrBp1zdY64inIDxGX+SRhebN
DdzGcHMbwp2DLf8se+I5M49yDRQyHaAHIfNn6cDwiC0UTzKwQh5B8mZicfNHf7AMz/WFWtHzTGH0
vPFQoS0TEbIk49uKA25NdI1728bEHbPxAt0lHT0PUxwN4BI5DfXfMhMlUDE+/yMSzsgzxob7UARR
Tokhmax5hCnFHRyT2Op4MSrsn7mTIWQesEIRfX81jkkCDTf5gYMDQRIJcYEsIE1xZFbqzjgPO875
aKS8ZHJsJ4B4dRtZRvDrKCjz6FIWCu9mBFlqKKqGGBMexhfNC3ir3LqoJci0z5eI0lSbfuM5xkEI
vmzBsqSpYtDo+JdMpAHMEkR+3c75zk+Uec8+uf+vO6owuSCLmaX64bEGJe4ZwH2BZ6DawhqpHq8h
5uF7iMznAR7mk6IZGiYAWxp2nqlQ67jMmuN3sexeijfnzFf/0EWIGH4Rei5H15eUwDCUb6g6M038
0i0YKQqEmdoS0Y3MJh4TOgrK0kuREno9nnzAU2caRPWn94BrDzPgzbyTh2k6g8LQIrGpGdfljkTZ
7MyvCcRsft2JPENtxBTEZJh8o0PRWdxLqRTDNZ7glXzy/e86csf4vYr+4xW8lzmidYs/zZHaD686
0Incx8yma1AR0RlZLcwcOoGJy7Oo9yRjoflcpwd31MeFFRXX9CLf8DQ1wSlIhOmfPoTwwaTAlvVw
0MJQ1OghKkiTUOB461+3UHcuIpPQEOD5nNRv3DZmHPReiqbYR5MzXKTs2jzGb9QIMhC6kokpTibL
WcQHtaLfmvPsKHb1l2xG4xSrDfM3C43eFWBBTATMhzJAzaIGvJhKiMM6+xY6EArNmRmYX3Ron0no
iIgmrATFk4gPTjnQyfJM9VqDoO1eex4jgrS6LWdzgGcguQA1RBZTXj/Ex0eg/2bkuBWTHPnEZIF9
H+WK/h0xZ5z7kBuHQAI/K4H5HdXFTXITkmCB/mgm4dAdJ+VJvi6x22eNJ3/XK04bDJs4SmNad9Fr
jAUaOAICTUCITtRA9jWIeMiWeaMXF9IBfpxJLRYVP3KiYAzpoCEQobs59gBsAMAINTfNPOStUEPU
BYCT/txqbvefr5wn0CfYDzCOMKh0E/0+Kj7CkX+m6ap7DQy7CPKQUsQJqFtQRzwoNMo8Ml/UZNud
NcJCJqkHjTuWGJHvVdQFvTy5kvvLxZtJD/ImURc5GM/0Fqvr71SLxoJinS40jxWSbPRf3kZm7rlZ
c4J3MmbcbDSFSoM9KwGFwjxqJ+scCwAVjX5lwrKYFC95qEowAFk3OVDuAW3Jsy+gS8wfFoXxy0mh
EHSPaF1jjTPSDO5QCshSaMhvuEwKRMnE5JySOVLz3Z3Fv3usbtdlBizy9f90ntLP9BYXmAuR0B5k
04+qix6/3ahonWyNfiYUuUe0p7vjlMhL1huJPHHwyOW63iHlJpMzDzKHHyuRr61c6/dALjBGvVw/
zF+JyNqKhJarL9kU8/mlcbpZtqA1s2gvBjoTwp5R7CfhnwmGzdnkdPNSv4rCHx4AoDwYIdXrvwor
B+HfD5/W4XZAKirAYWnMDayHIOGNVdApwh2WkPOaYy75OzwGkVUSp7ZxeFxGdy1ckzAk4UZetZd2
V4VFCLU1yt/DQTjMvjUTfQRbWEDEh1W9DU57jN7wUyexC81wSuAbZjRhu9xL+3HfYQz9IiTojUBb
r/6VfWUzdQbb/E3C4Vf6HmovFqdUSx1hi4NK1G5O16kznsgxYZoOidljh0Q2ZDTp3vCCJESUfLcf
2IJIP9Y5/U/6QR6C1CBW28ckTsq0dC3pdmkIx9WEEDe+wLABq36LN+4tb23hbmrtCJp/nFg/o7ik
3xkH+4F/Zi0cU5QMuBTn61G4hL4IIie+qsL7mFuKCW+1ZYDjtErFTmq3J0H7il7P5hLe9vcOk1Ez
Fyda/JIcS2uBqefAxibmVntczTKnFuf5r8dvTyzZ5mptgLIS7SzbhjOAtIAty2qIb6ed3RcOHi3x
cA1Nz8NFoyWl3W6YEuOBU9WNDWAxPWPvBP1cLBJH39wWP7ATw6vAVrtkKbB/Jl5GhCorCs2cca0D
rwziHRTv9QoFKwt339jPoI1kPc48mfAKODDt4ou3+jmhFqmTngTuemJrbxQ6N707Aue2IH2NXa1Y
K8Tz5KIpQM009s0dTiw18rptD/Fx7kSY4nSH1OUP1all9PlanKYwqOP6wcUG/kD6mLVzIG7axMEt
pZUBRF+l6hiHUhYzcLwCcfFRI/vzdCEtbgc5kE8z5gThIOJcrDoyIQsRaqbVv93niBPFXWNVJB8E
qS2sO8oNm94FS+kcrsaAg+Z77snL4d/tB1eMEVRQKCWO5mEWxHtgawSBskY8WUadIpIOTip68r7Q
N2jPnEYxYHvJSl3D3rAod02YerfB7kitBeF8b0enev4dFgSdGetq1aFCeYCIVwpuOvhkiPF+7PUl
mUdOwyFHid7daqdi2/+Nydu3VsTC9KQL4U+kPN41MbH6dc2v7QhtriWRUyVyweZpb2rqdPq8Od1W
mUpSO7ZYGLO0t8kBTsjiaO5rstwBeVStpHDUguwt7jVxulPCDtFYxCNkrYMfqBxtJSgTuwd1ubsV
CC1rQo44T36BvmeIhB7XHrmQbYVwtZBEBBWuksQaT5DNxp/q6PB3G/yGVGwEmWdB8QiyB9hpZ4Zq
uktu657USvoKZzPZOSAXA96Dx4OTdr7NVAOv4HNZPmH8ckCZtLjFZLtluTYC2N2+vk8S8c+0C+la
g0jxzuG6AZ8bedsqZn0pCwQ4QDM43qJcfOeJSekK7ErCwdozoSUGZicL+MrM8HiPScZD6Al+KIXM
SIZgQvOghx5gkIUWnMzQ/H7zjNlKf7h6MAlh46+fzu1n+Ewm9lVz4tIRmek8JA0l86+qEFh0yJEL
kjPAYlDYD/DEJHXr4eUW37lC9cWvJCQFoWSIicJTPMINDYGToAiJortinLL5jAGIv+A3VIV7kjuf
2E9fSGUm5etBUo8zQTngZFeBXeaGV4Hi84kvWrbhP7/DWkASpKkVAC4B0Q+YptFtjfwlsnDs37/K
ykXacI071ca+g0KhtkTeFRjkxIv4DtuFYDUU3n0hUblYaWRjd+DOoCQe4WaeJSV4pJDj3E4r0nhz
2LRNUiIN9kiMZLzA99jcHf5E1jEWJa24Oy2EB3ySAA4SlD1bBQEc4IBhsLujoCKADMN90uWYNPAE
gNUuHcGe+cIiINJJaDa9+6AAyGfDRSICuIcCZlQGTkiE7D8ACXELrYvYBOAAKb54hjuS1kZQExWB
RKeetAK607vLaqevmBYM8u2tXa5rVnocFItWdWbk1LZinC+vhqgkUru7kXzk1Y/SoXQKofp8+fsE
v8XNMGDfEZC4bhCiYAvuEM8LlEJcu+Aa+CcdZeg22432r99TMVrFJ6Vo7XIoRdeMpIJAsr/3Xwam
KdyXbyLZ+Cemw4rEN466wsfjRQEXGfUbyZvd6U/5kX7I5Mfiuf3VbcERsB3uIbzxfiRPUFwRRLl5
zKuf7D3pyE/6XMICtYZ8DTa5HwZOxzs8sSVIvJ8+SLAMgd/AiGulH2A/uq/Hx+wfmeTYS4Fa6C+4
BmCxyT/Qzpes8rTP+Kh+JqDmcR7qdmW6iPD2km0xk3jdz/OTPFP3JXUiJsGDmuYTfpjYNhaydVs0
0Pl7gv9pyYH705yRkEjsRpXAsNSXOuAc/THgyoBL2kvW2RtoDyde376YkQwROnDhQkHvtB+Kq9s7
EX0KkYv3DGhF7sVrJLSB2rGMMWvKbKtefumhvAWn5ubEUGKrtNp1OXHQKUjo4kJFg3N0tyMubw5k
QbZS1WW3j2gytCnphh5CY1DJZWVC6+OgGfAT7QWPR36CeffOJHvQAPZRjuL7bBHQPrpZgXj1Dd4+
zDvNOyN4qhaAxNa4Nbo4wLgVHxsf0w3EtapH7scBLpY4APBByoPrGCjwhcGuOl3ebx+87/Zw4AhF
k4nIvXVbKI3FbSVEf+BWCFzXyf9u8YWJAZiFiccnCKCh97RKQGWuIE0Il//AcbIZofmHZRgvNLHg
hN6rHi+FUJA2A0Psv26jqMWdWPZ4hc+kAH8SE9YIZhvXuup0PgPNZg8oCeDijEDW1AdZMEWjOZXp
lth0LE4KYc2KPYvep08fxAoKQDx49/FtLMja499A5h+5bKI0I/SI0tfeAaHQNAGNQdeakfVUYJyU
OKC2BtfBqm+b2u4reD0Dfpxe11nxCcCmmNmYopk4mU6OOZ+AsuGCObo+AXUZv3jrg9Cy6ULv14O2
GmpoZ8ElWm0HNtfWz/nNz3FpQUKQC71lKtJerDrmMsoJC4WLtdtIrklSEAjl8Zts4Qwrc68u3q/K
+t+UK9MFOdRUHOj1iXKMG6dfKzk+nkueawrgLmT/8WbzefU+wboKkk/y+quH9W1CKqQHCfRI5IHJ
BQuH6AAehhIUviPj6sW9r0FWQb6n1sMQPnVBAIOu4RWY0ovMQgGlcQAVWF7c56DbTw1npE6swcRa
Q13eemhX1RxgDegDFtbFbLDI+p5HIcoZ1w6D+KM/faEubszlcAE/RskmQWiytwZOd9Zgi+pC4cMN
mPk0FJMTlcHCqQGeA7Ft51dHPwu8Wudi5NZWzBTMmQAbARxIGONVXzQTmOuh3lQv7RGqRYZwuPzr
xeTAgMUUSNTNhJjYmWjVjHDnzo2zFZ4XnsOSZtrondQNEc14QWVhHKZnbT66/AtE0qCDfmJOMk7d
1vgxjKWJpVdHo+O/I8maaSYpGDFcEIiJq4qkk2jAkcXTTB4uGuekm6vkgOFaRdiMeK4gbdrNMXR8
Wi7nYvoHQ42w0zZ+H3JSoxQq9XI+VFvKo8XTPYrt8CrmH04mkle2XruLu4CjB+iLCmAKfYc7UtNW
+g+LqVICLtAwtGlqR7DyGuG0oRS+AwoDU1wBXIgGO+fs3waYc7c8dgPwIn+OX3Td9JzmwiLGWLAu
IeeX0NFrUf8G68BMeDOZM0MwfkH1hRvm8rjgO+XIzgQE5ptw8GNdN1sRugdi6IAfqMSBxxzGIXRu
sxVWK45G3RbFnAlsZh5HUrqaDgCWjAbPOkGYSW/xt37Ami7m8AnjElFgi2PNksIX1QaN6t/xN2Ly
wleKQdBw8Eeynlgg1ba8iFWrY6lec2qlSAQIvpIhXrJGx3DqVmxGNEuUjjmH6XCgJAYU+SHQnVhI
U4fRGL8QVzrmodQZAnHgbRwWAFOcAeZzDBFyuBkOzTtIRRqN6CAahzHstsDb6BMEDPPYXIKAND8R
P8AJEUhsnsYPteIMyUvkFbMz/ea0iyDey7ssBVfI2kaf5eT6jlqDslMDc4sXjeKxObLZg4JaF28g
8Rz1zdybb8r36Gk+zD5GCk9VC0RFdYct6cvU2q5RZ0vfwLZlOoD84SKNf9mfQw0QBAd12EuQgqr1
mKGf2TAIP7JAQvo4GWyPhFmRDJKMNxyYyAcs2elywtCR6PN4a9yI6YF35chSfjfPj4UJGLRyxu/Z
l/Y+VVbwGc9Gu4HEhID2oxnbKocIIoJGLMy4EPHG+VSXH6/4ZVjyqd2QUQQcyS8hMJk4n9wC0vPt
iHVMQqkBrWvP4EWZurA7QsM503mV8n3D0LaGFR7y5ZgQfXJbsuVjtQHBomEpobK28i3V8xtG/qu7
qqPPDNNM7EgY9GqP1/F2U1sSQjYr0f9cDlUtFBFH3fBTQhdMq/wlyy1ZKMgGQQKoyZfxQVhZbpBd
2rni3K69AdZw1CHeVns3cEu1uE5f9FOXhtxSz+S0hH3P8K+xG8FhKBOwtcZuMct8A/bK1I7Wml81
LgEpVKxT7TsQjsxtf2ewqEfuLNokBPSSAM7wwcdjFyVwjTgM3tLAe0g34bY4VIDoIeDnRyBUkVv2
Dr1pQoFZezykmJiCsDfYce4TkUjqNLl3itgZR+8GaqvnxGfTpjwDQOHRy4TclJmTTNyB3Fj4UrCt
zJxKDCkXZrWXxW6Hsxf3GsyEmkt5pDy6ae6ICYfTqUaKcDdq3EfmjMJqSl1ZbJwd3orYzQEs1w4l
DMr7FEz3658PvDWjC9KfMlt8JLX447YBc2nvpM/1TcG6K/7ZEyrTO1yc1B7FMr/MzBXTCRsg2aBg
BM/9O8YkcN4Ugo8TJMVMvI4WP0eXzuBOeosABHpCNy0F+j8MGKPLHx0wYSAN+5Fam+Lqp41HKRFJ
nQqSxroT+HHoxmJNcRRKJSQI475h1aIf/irME7pKlmIEmzuBROjqt/QiXPY9eFcoYl81h8EfShRs
eu/PX24tc1+0h4Q50JgLL29ALPFdtEf8GTgFGaDa4ZkGuay50Nd1sctFbSb+OBDzgiteL7x2HQvA
pgE1PjKagZUfEmhYcnALYCpUT9xZAJx8/ZPv3Bzhy4X9JnZ4irdkIunXlppQMsPTrHqy0aWLoglq
Q2NvPj6keZLOZzBaM9kuZKwa8QhIQbXpdzHOz5tVyBvYtyu2TmDvv2q6UDPCR50HvnjNIyTjbgY1
bLFTERALJx+Z6jD387s0v11IxUcUcsYP6Cz34BqRpyZd5E83xzzK4k69AiNp1QQ9ucLOz2Jp1ogu
TnexW4BXJX3JtSOVamfXuHXo/sniqm/FPI3eDNN6aKhKfisFWEjKKFT7fRqF8hOjpd0CBmC9Txbd
bdsTYt2AMwyZy/yVOCrq90e56eBfn9Avo9OqO5LnjZ/0EReJ7W2u5DNwWSexjrAr1NUw+azUA0Ne
QciBrJF9vte5mFFRBXaoE6tEvn/mjSdh6CuW1/ueAsfpz+fpZLs4NGw/3AvKlo1gb3HD0rIf7r4I
FuEAf1B9JsTe9U9h75yUIw651ejB/fOATx4OhsEV7EUGZbB2wgaaAm1xCk/NqgoG9zOkrNw6nQh/
t0gG6qfh6XN0bMygK6wf/vkzD0mcvnu4t40gL9Kt3rHDlZuEWCbdaC3b0yMODevcOU/7hEHRWa2o
YEJp+VlbPO2VQXWblbaAwHvHuZdS05C9yTpjk+OZKiitz6f7Cc8Rxv5NFaShJMiVvNOJee5M3kve
tIgI7+PU7Rh0QWmFCz882Zbt89/V+ZPGfC7g/7c4ctqfp5XxHa0RJVxgYrsLn3fBx6ZYkDkt/EVp
nXjwFIZWeH64LT/tBSuUX0Pm1K0gXWoslxLhNXAi67NbzXgCi/S2W6n2/umG554vpbVf7QVdkLlg
QS7i+eiIJkvO+TOZcz8Hv72gFbL4WbYXibXiJZITLkLaTj1QoZyPcErBC1+27U/Gc3V2rXNoU/Ai
TKzNInMW7v4zsnhgcGvrlFhWa68evq9YZ3tx2oehIKGS7ZBCKd8O4fMJQz4Z0L0B1wr4N0D4VnvG
cfdreOAlrBWFiPjHPkD4w2dQbhcYcahYwb3SzvYrbsPuCo2uYp2y73C/am03XNDXKVoTnihsy8Sx
yPMU4oX4rUlhj8Dzn9smx+aJU2jzx9NXZOhoyb5QdJ6pu7NhM7T+1Aiz6LNWVrr09kz2BnueujLr
uTbbk9ZZroI+cp/FLgamoW41+bPVV+ndM7T3qD0007eH8tloi6TYZ/JZvf+LWyft3ip5n8QQ3wI6
IJErVAW/T9KyZMyjEgLRyfw+fGsTmDzkfZssp9fTHZhVS5h6oMgtmXfPaj7YA0fEysQQjA7c4xbk
eHKboqjVpD7XyMFIQO63msywnm/kfmdgkdQw4WtEjFb1Z9phxJvhhnpTE5wPU9ipCN0rCZyJ4tTN
8YNMSXBclyBPSeCDRzqWscSUJO9DR9Du2Kz0jUIwS9rMEE5LdXi/Dz9X6GL7+1p6eJ22vqU7rTxr
0rG8b8bodF8X2XscL/bErfK49M94JRMm27guoxnaKQfquz2FkxZboLDyOyWrxvT4SfwTXRFzFza7
Nb/X8byF+lYDNIXtwir3FF463EAJt4kNq8KAlQ41FQsQ0wnDIbo3lpDCbljbg/h76vYUAyvmrsgZ
So/baB//lPt5+4OP8+7A1wDkEo/IlHxX4rPFHEj4UMHegTFP1LnG6Ij50IA/EJQEkQ+iwtRkgPFI
96/lPLvbJUavpxOR4R2qr9wS92MDJ2DaQIGyE5Gbgvdwjf5orwGVEq/CnmO4vIqCFdLjvPqjJsaR
RH4YPdf1D79NoTJFrDS2jN0OOhDyLhNyLFmTxJFkm6w6Lalv764uidKnnx11vwb13a0mcNPyAM/T
ZVklSDbUwY4+068WpxFeKqQBqQpxDST2SJdDVEdHYuYpAgL4qGGKWdPiTfyXPqVGlH33WtT7N3LF
f94xI9C9GE0xKxLqzR8kJa/e5iG6mnfQ/9HDo3l3gnKuNhMrx2ys28mrw6tSNJXiubntHB3T3rqZ
Gzfvel2RTXGkLIyFha1HTs0XpgCBWDSYtBA8ppGlGlcGwZZi/J6jz3W6kJufnSiX60wiyp0CDsdi
dbfFhKBj8FG0S24eML4SPgafG6SrGGyZN/Rv53QYmiKnU1xDQouy+9KBykSmMVSdQCYoCBuKsodr
wD/pFv7Gyv1Q4wXfDEzkJB7Hv8ZkTMMZY0UIGAEc5erZu3BpaJimCRdjVlPpuxM//YjVgLHoTkVX
BIGTHPHe2vw6xXQF/p51zuNQVUWQPMwNjKWwA5ZeiduHrC3Re05wF+a69pMMLnAKGImXczgy3oZ+
PRvmfeMT6JfNoUkZsRHf3Fp3Fq0SRIz+zSXK9JHAvuUNmBRb74bRglOTZBdx2M6YA6ECVS2Wqcx7
4p3HyHJuW4+skj0MG4QR4EvjmInJB+OEPL/rLlHKMU4V4pvAHQEuOE3AKV4QwDPDIeVgLBEF6JSg
34DMQwBH1B4HT5xenGLTOeUnwpyC4MBhABCXLDdWdiOnktVAkgdugcgeyBfEXdDZ6GAjMy9NAwS/
AVcbuHcUFUxqKJHstaYNOQycNhFnHIAylHq6A6cCS0VZYCuAVW6i/6LpzJpU1ZIo/IuIwAGBV2bE
ecDhxXBEEVGZ5dffb9fpjq6oPreqVNjsIXOtlSsh2QEKSKaRKUIl0gRv9gZkau0vSXrrfBZczW+k
4p2DgBTxDdKQtzvAG2WX08aF2lXhgmXTk/SiEQBAiIK330fqYNIAW+8pusU5Wl6UKpSPIT3uE9JK
IsAHBrsUDCDA2iqD7f3YopNETi/iAaLOfJQQlzRHBWXxwInfboHv4stRb7zmDhAkhANGRoz8CR7o
bcJP4RyA0iibHCC3txjLEspeC3phv7DbY9VYFMsY0tNn5Apw0wNFxOJ+egOMc1t5CuMvShesBJUe
eAoJqkfvFKMddoZEGjGv4HdUaEG6kyvlc/yCnt8dL+DR6Lcc8h3EAv01UVvuNAMjWccBWQkRbRE2
YZ+mPhD1tKkCX+BvNUB3+wl9igQJLcyuDTXSQ9TepAGyx3tnveGARNXESyJdcIP1yNa2+rDraBQY
2gTvFW0SZWKOg8HzpKo6hdyh3MUZjBAjDdOQNLBDB0aK4UZy5JLTRYiYscYklyGBwGAF4BOevcUT
3VRam4yg16xH/OJV2JzOOuJaMgScAtA+kZIRoyIKpI4HkplcGUTmL1n4cBWK/UWMgLgKGJtgH+Fx
H17fxHuG5/Tvq1EDSSILszLoWRI5YDl0k2gVkeb24XAcXsgz5+75zpcKoIC4bUsdNION7yj6B8ab
S+aeSEaYnS1STjInWAbyVpJgkEwyYwqXNCtDPYZoBF/kekVqaNFUL6QjL4Y3OJYe0+MXjT9AqmLz
NtSec1fcpPY3JLxNi6oXdYlI+8TXl7bP+jpHTIdVAwkroyVyP/Grfm9EtsZFM2QSxdsrch2G7nN8
oGDCC4b8Rw34nUzezTUXdk1eiKkcT4bK+b/0imFgOPlIZgTJUsyWQQaPsgbRDn9AvsmAMfyIsO7W
7v73a96COyej5E8ZEm5b+cw6VJEljoT2nALlrniBRPNsPq+lD5ld4dfDqzKLCyd/5IX8litoSXGR
9qISp6767z/5zi3wkVxZG7J5m0saGQonLExMb9w9983Cow8mo8g18cUdcuOxPOUxfFrSJXY3Siah
/MVD4hFzJ+IZItVl8mkmH8rQkDPyb36e/T1hXstD53ZYHS1Lo4ntAuHTTdtq266ToP1le8rENTf2
G20bQMhLpL8f2fuibsIk9S8/5roO55T1GjTrBwEyKOE5DUXbUCbtCjiELIj0++/Pucl00bPv0Eba
/jP6gCuAv6BpA9A0D+YScR4CfGnM3/GPHz0amNqot6gz6aAi5xEbRIyEksKqiwtjmfGA9HaqJQ5z
hJuNywWjTcrY9h4BAMmHG8MqWvYPWLsD9AB3qTTotdj2wDwKWtAi0MOroRBZUAtqchfpPWtXvIs0
Jl0l1ecvWdtkpPywosn6Z0Z6y998yMf/4AY+pcM84OoQkLJZfuF22Una23uVk19ueVdQD9CfmAuB
TgDoeYmX8kA13MUsPpgyHuA2G6ANtCUrRvKWDwAsqilNYrsClSXTQsqEWJLrRgMp2bwKCIWbLBBW
kpjAldQWgAw/AT4SEBj7weQL9qw4MgPUcRkXsvtu4vCZwDTcET+vUc1TBQAwgBiN1B4Ttq7FV/qH
tiCiIC3X+jZvjwEMm6dqgV4VN+DBGKmfSnZYG/WQiGrzCr4f8+vh04LdveT3vSZEguUelj1X9gc9
o7do3chPQwAknoXUeuKDmFOJA6zFKaRJQ1YFa4ZVRKpSa/5OdrqONKTHIkaNP1PRhUIKcw9MOtBC
/ZhcKt5WVJNhr80zdVRsEiRoTrqIYd7/Ci/HeCLu9cyF3xc8GpYlD/Glu4w+QyhgOcRlYIxgriRI
1NGgbc8MBh68if/kO0PEBTNudCYDmgXb01uP7yMBVDD4zAkKXoFzxAjagGb0kgMsBHYDrBqceQh9
CgbHldCZ8LL3ivP3vuhh9IdZMg9Bojep+AK6BZLLFAEacoh8QPoyB9gu+czy1x8ap7wnWnTkcaj0
35AcvD/44rL/YSOAJtyLPvz6/e3PYZakC8JfS5/xmT6491wfY5g3WMYM2d9tFDfenTH5lZQN41Ui
ILcYLRwFAopA6bhxUE4uCDgQwBY4U1wNczvzWaLnGiOmUZk4g77dzf8QwczhfkBkNQRlBVXJNQ6S
Aqi8g1gx87g/ymIYi8zJnl6iOIwBHyAWxE98cd/1H5SGuE13Wafgl0xtfswl8WaMFC8FbeQ//10Y
/8nC5JEBPfE0+AQgQt6JS6I8mmfHAwEo5OcsT9GzmIOQIxaAE20xSOcNnIymgoBYTBLwVoYWQJYP
BL3lnhgPsQ6YJqrH5TBU0erfz3jKYKdcH99pFs9f8XP+kAUoZnOy7P+9oofV7N8PmSeMA7/lb/hL
hgUQ+lu62pQhaTpudRMbJVjaH84MEJxRslS6gPLg9kwM7pK34Nb5SCZJV/Vk1QOmxigGDO9Z4gBj
sUaZaAKUPgCb+nxAqjjMIiBr4GveQeDekQs6DiLePXNhRezj5wZqGxNtio8g3CR+Yspv+eQBbRoz
2jqavA14OzOA1PyreilluWi9Wp93jcAHwU3x7lI9CR3b08s6LldxyIcxgq+eGaMXY0/JvEokvR5t
iJNiwfeUxaZ6MAjQGQ3TLoTGKLcNEBbH+/LpV3ZmkzDbye1+zDgd21mO/LE036AzOgXJ7M/YHmCC
ZiX6sgd0djfTDmyJAPTrjlUdbDSP0B2lUxfix/zgrloPSJYffaT/9/UGIQHpplDy5fLecj7MJefA
B9O4r++UhftkL4RbeflMw3aoLaORdJQgGs3ekNA0lGBPUVlzElOEQhSPiBT1Nbgw0mYSASA/BPN4
ZiOTWMEUiCmMAwlpwYxggT8loAO0ZqVBdeRUCNUICLEGZgfWiiE7JF/42yBXFigt85gvNkqJhgtw
BDzwYpiSyIC3kAKEzEHOKY4kDrV/X2LPgx0W0bwBtC0+kHfmE/jOnIBWOvOpECNEauyLcBEiwCc+
5utVDjl1uRe++AdvKGKUJuB9COG4O2BrGl/oN514g95+pGI5+QxBvsHn8Jk5g4HSuus+5D73jIAF
AZ7DJp9w1hMZ/nCbEqg2KzGhEA4QiP2gOwR579zYhIqQDYy/TnsrtmY19rl0/sF3jkXVVUhc0NSC
r5GL8ZCgctnlgMwJmgmdML+nZwB1HQy+RLZK20MD+ulOmEuDGqqrMG8kqiIs+hExsUJZ2fS/4V9E
UHwBqis35ZYkiB0Nwv9KDQRAb7SyR1/jDvZp1E3SZhOeKxNROqF8h2qkIy9l7AhPGZqUNr4j5fZ5
mOrtceE3vL5obb7zafyeU4AQn+nxxdaNwBvLPmphGBw4/oER02xedEnl0XIJ/CHhM//gu3BL5d2f
Fx0p4AT2ZkmOnAath3kKdihF+BcXI3bFXJ8kEeeiXTUhW0k8xRzKVrUoL31CwGxEQ65IMXO8KRKS
eKNaZ3AIT/ToEMVUvxh3BQiPJja29rG/MgNJtaj5w0tyl0k4bOMXOGmnNCqg6l0JMgC0j4VKLpFM
ejRB5LZBFeAT28WmBNM+nVjb6c5rSvmoPlM4zia/4WBMV+g3zQI3+uzlxHYd4OdZGzKGlwh6FnTd
cpUOBmAGH9/2rU7MLmvQWrXFTEM2+gutujxTX710esjLxl+E4nCxNMKlhOnUzn54ZtgJPRMo6C92
A2wqUE1gt4MCkXFZfztmo9q5anTxuYQYOGEJ3TvQJdXti7dSKJ/jUtBbdRgVJ4sAd0j23Dd9B0R9
tPW4fW8xmn6CI1zA6PBzfYTt+c0WWrgqutppbXam+Y/mvOOa77eSc4YIZqrtnzw05ozmPkMqwqid
gn1tvfsqRf1uoTezNDytJfvlcnnWfaLS40Saq/O3L6NRoP4ivlCtQvkkDdI/PkVWBRUgpPc/500R
M8kQsx96kdRwOthTUOLLpsWzL1c/zNpBDiB9HaztOuf3UT1LtDrq3gr0yQ27vQjHFV4LLztlCLZl
GM+Q2TitUwdd0NxJTksXvsLYbHCPp6On36M+IHBoyeVQ5b3BJcvCIUd05tRn2ODGYzTYt3aL9Yf5
uib4KfTxmZ+DgWE5B9waTeNxzygZH1uIj/vzdFSbQ7ZNyUUcO40puXQHaM4QSlwx96dXU2cpY5iZ
mJ1zn+10RTkvdSkDOh2X8qmy+w5WacWEZULk7Vduz04nD5pKgJjE9vI+T8Z397P9vowb1EFYj0i0
9vEwQaeIgRny5nnsJm46rI3ehUQQAthP/UC3NPttq2dMMWqzcKIwHRXQswT2NIP7uW/vfg1r+7Uo
LhSLvJDadYcx6clZQWQQccMtLUTyOfJYYlim7nujIe2E3Obkw3B5QndYdfdZi4uAn9uUZmlEYQ9L
em2TmtqiDmTvSC0QzQi6pxQ14zKyOu0xQ4M0l/kZ/va8EpkG9w3+wpZKv7E7bT1APz7UjQOj1Jgg
yxuYI4udtx4BYQFhrKJZ7jduH9U0yumxRng94DmYpRct6xNwdnTOXMnSFvqs692H0oyVP3vTRe85
rYO7KwUsLvMXvJbL5xTq8guJJjvFUHEPU1JNB3HiAqwuSOc/gwqDRWRhtjD6o12qCdDuWqcfCnMM
3w/JAQnkkrQzl6cOaz8RTV6x7Zw0bm+NScYI1C6ffobRFpQSWPnpxMNv3+Myxrr/C2is1d0AzDI4
/VNkZU7t/XDfGEs+amigMIs8ya22H+vGJmVQXzl9LIXjqP1zlWnXrcRYx3NkPyOd4k7jQHl+d6gY
82YNUzE5cNy5qUuUM4oWCcqE8YDZICrGafris55urBttjh7cOD5nsSejPKHFW8wUVkxqRsfEsVNo
dLuY3TFOohRwm8KWXb9O44KdS1Y+THi2tc+ZUI4Oy64Dh0YTDYAN624AFTKXHd6HuffxRSecWzVG
L2SAetOlg/zIoLLSknwoIa8Zx8OH08GIuGBp0U0O4o0oKqFTiwvWi9YUR0TJ6PntLHFf08+4LsjT
6OEOsFwgmmG5oRCljy0dPGpiycwsdx+4aoyggOUoqXmMIHUKaiWWhIBEYURNyU0kJ3crmsULknHO
bDJm5PDbctZ16JdHrYpR7ZWnpZ0yQGzBHxicK1AmgpklfzVfS93SR9p+DrTG3EGKA4bZGPImmh7s
zpR9d/51sJtiDNgrMoPtiYZ2zbr3R20kQ5DUL43BzWwt0YoCkZBdrh6XdFEQ9njEyLY0Jt8iFao3
H+Yosj2eECcNjWt5or7kheuuQ5gZPmffFYDf9uvnK3C3gOYxY9xz7Wj5MQ9nfN1sHj+iWebqfUKM
UE06dtfJLXX8HAGBG+izplRZmC/nF8TDSKANyhDtHGgHo2/Vqx/EMnWMZkmnh8665vEu4TCwEoc3
ZU24JecDdtrl7Xl8Tg5DileEGf2I6iZ2fLwAkhV1tpeumV37dBGjmmOizKHeF6X/OPc9Oreb9XD+
Yxp0g9RlHq9S9+G8LbaBgqnIHjcYy/g2zB9WMUYFaslIdYwfwfy2GPG+N4STZuvF04Mv767b+saG
O1Nmuv+wXo4EOkj9yZqV3lxhWOKv0ZOMJzUHQS46QVVG4ptYDHIPL1ueivoK5sLr8rbe0+4mM0eQ
RBaFi/bdSZaIwJXN132MRdtXdT2wFKjsfAQe/FvRKo06SYKBYnzsDdHPOvA3BgDjHKzIb8L3hVqk
YXpVd+qld/ktdM/r9ClSM16s66RvgKR6X/YpU/ZVehEKgr1H4ENhBKVLzKTfMl1ki47pthgv1Hui
F6/8iiaVWHs17BuBDpM5prX3Xxsxjy2VwpfKe0KbnWBlbQptbp1ba/rSCXJqho3yTCVbGSxVW1rQ
cvXC346xj5z36GzmVqfHGJbDxBlBzB9BhinmqPCQm6Ved0o60j0LcQG4WbqAZfju3jP6nGlG7eVe
KiAxddzbg4Fx5IeQGrDVNC2iJeWoE5JIzg9T4r33jFxl+SyNQyC58ZF4ktbZlPbT0ejvA1gAYcHA
vRlHDzt8CzRy3s7JYSaErjJFR3axf2wx00ejuYN1yIbZXjG1MyfFRbV7w8r9oUE1+rTibe3nmZuo
L8xvPqux1XDgaFsWGyBgMqGYw4O29BFeLOjzuGywVzM6tyrUzkyHvlMt3iieg++saxWiM0d1fVB1
Q4EtcAUim77T7hs6gm7eyxonVFg8Vg5b+zjflF456936jgoZ6lbHatxceaKM1IBiDPBIg8htU48U
k/0R4thOF5ihEtKuS5ydPAUGD5cYMDJ+9zL6VG0F9bSePrfteIDengNGKYHwKFpAoWw8ZauD4EYU
aUAv7evKgXV8YnQo3aRdjZ/O/DkdeNkkPaaTNnxbsR3vIzqLeViEs8kDizR/bMMdggm7obD9zh4H
X0M3ueTdJb3npkF86y9Fuq4CFOJWnQcZFTOpYPGyvUTdB5eAVnIJ60rY1VNRU7sKXD5ldlwfmsJI
kJ5wg/q/BqEUDqJX1O0WVgSntB0+4PXDLqfPyPp8TAUfdMrqK1eD/0brnkw/SVD9Vs2VCILtH0Iy
g1pcKw2yOlOiPOYKl/igyKIxluxUCrw05zIi/Xn/j2oVbDStLD4WK69z7TFSsfPZc0ArXB16z+s7
YrlWIdwBDJvY6mBpOWHq0x1tQG1IBO1oJWfRBo9nvFHskpaICae/DhtDq44R2SSpGrQKioSgdgju
QFEF9WbyFCv4qAupUvRAX282R6ZVx2CODoIvpuAw4JQBwFZ+jXIa1eS4NodFXzKZvP5jZf+sxBug
2aFkp2Fr3IE22czGPf+DEKfBGCsMAMYfOAS0y2IcbWE/SY8IS4BpB0E153irkYqPonO7fzvfKUzz
y9ECZtYLrYwwWv8M04V6I79LPFYB70NfDbZgUzshA+Dgb66iHfNr1YQoP7xizHtz95fXBQYwW/TW
B3ow0fgN/SsEMmS3Lgmy+3Ml2sOSPqyOkGJQbFCPfUrd7+LmU4qU1+WsnPXpOAvfnYkFEnWx4sfJ
bQYagryy3oIAIOrUpuTEQgfFZk2xR2ORrSP08D6M0OeIYz5Hsz7PQuJJkF80eKToAASCXOKQD2E5
2Ywe296RuwS1mTSTO1zsuL/pe8hJzumCbXqBAc+VM+PIyiPTRJ3gcBTJI5oU0OoN1mWYuc1Ycu+e
zv3IVnt9Tb+6SARpLPUhytHYrBPCU/qHmfkyp5OuOPeKNUThiHs8weyTkc+gyD9jbSLTd6Tv4Itp
5zOkr8GHSJ5Q0c6IM9Dtf4ZKHg78g/cYU3P3IWOiIHlL/8gfkSdQANqfVQTgXIQyfj5zMuc3piNh
skBohwyNwxwCqPQb1FaQJBTwM2lgF7336nmRxceK7BqP3CP8sJiTVG+C5VjlKpsnnjRkIDnemLID
h67rrsyt4BoraITX7Ovky1QQglUIft8/J0cOzxCK5w+hZIM/bGEqi+NvVC97YYG90ovyOLM6gj1E
M6YCKOrbgGNleO/GHF7tuCU+ARqifJCwLb/ruJvaSJQgvWAJwT4hTlu05Zr1g4q+25MWt3LAKRCc
FSjxl37GP5RQvAlQF3gGF08ESm4HF2X13Qup2+7tt0P9CN9uwIA7uYcSxdOvvxHEDMMDlFSPCOvN
/j6ylrKVHRloafgm9DgsVLoFHdBZQbhXZGtmL+SiB24oBFbFEV2TRakcIRExn4t6clctoP8K+7eL
RvkWsXFfcwFGQY45U4CWweBBqKTYBzQSbNmfrJNHOthyT/AJUIsC9wXBgsnRLCRKzGZYM8F7uvAf
j98SvmFwBtEE0P0owDoOJIcEkApwLpSTFkwQ8Jr2HcNQCPgINy+Fcm9K32F0bWSVQur490OgNP4G
mAssDnyO38IW8RNBtQJGkY6w3kiRkGj+AYaa8YZnkOzowo4HZvfNPUBoGEV2PwV/LCqZGFCMwD3Y
JRaqVmy5Gbjl4jDhxrgM3hZlKr/KfYH404lYsjbEE94RU/MV5axzAH9usEhdWq0AeuFj+gPo9EHI
/70V4BzwuADSKTrG4gASBDNEspa7XTF2RH+YDqDDhUTFyAb53oDuJyOe3o9oGvrsYxxah8kvj96U
nOA6cslneljOnhfALrYNwC0gw8uB+Jl3nHRHEVd1E1N0whk6oWgJjHSXplYz6RxL2HU7stRZkfgU
VgcgZmY6gWwZk1Qa/Sl6v9vDkr2JOuRMHpWOilAQTjAnvmZdWL9RV0FlSMfe5kY4RHfLTeS+RgCA
hPaoTIFcoWogxPH1wSXgJhjGC9lXcVRdfs8agF8DC+wJyI97RDZS+u2YvbSmNMzsY6JuMruFduCN
05KJMgtN5QTBPtsEpBXvm0wEbn7kEGGipRPl2DsCtJU86Ax40gcML4yXD84hMjQIx8+RXw22zDDB
7vpMWaQaYL3M4WoCsspwdR26MQsVFwc0fQKATSms+ZotcnswB5BI0Fs8SVG8UHdH6YyYe2gcX3Ty
1m/cE7mpcThzxZC+7EKCveeOHzseiEArjYYBXqBpQ8uAywQlWBa6lRnA7nPXJcmsrWxB9DY5KhiQ
UuDjgJz2R721XG4LDxeJ1+pMt6/Z8/zaMV69G6PDrQ/O+WHKP+MFWSCzBPXZhKiRIeEYF0DyMJ3j
Np9PaWnuRBcWBHec0KSiZxVzUikdxQHko0kwixc7G+v7YfMdnQwhAgIYLhTVDSfsBZ3Pk8TtXYrV
T1jHgI3YOH+rH02CaNzNHgoYArD5h9Yi6+Em9GGH2xNDS6tRLKeAXfmhiwkeqLCQGnEGABlkIpzl
BKUCpzV0KPJjpOPKyM3w8nQhoknKykDz2Qmr8buHrFJ8OEjCaZdRU0ctLic9QRdR5pNaWkylQZH8
ePIjYOx794ady1gT5dI+kchs4GbXyWvgfhpzR9wgIpJTD9EYQqwlGjOkXh8hcpRJEVh1FmVsV83h
1aCosZVPD4V9FlhQA0tBPv+00uG3S1U8vVPJ2N7mb4M3w7Uf8Pufh6KrpQ2GyB1jN/ZhvQRtIQ3V
8PG1Dqc7paIdg5lbROZR2xB6CCGdW7n8H/UxVO5PBsADk/HzBpSlLAHyujQtuNMD+Llpzl3M6Gtf
qP699spD5+8pniNuFHBHl/5xZAxVCMnyHiE0pOJqR6DJdCgW2lnzdKuzlAI6/R5lVAuMNMKNNSMl
7QiIssqSn5ywqksMKFy8cKcmC/+En5CVG836pVHPnqNkQx3unnYNqJamOFxk1Kb+JhSbIUitmP9s
QFa0aP379H7iJZAazD+4Lxh6WsCa1b7rkaMcAmRXvpBDeN9VPCmwU6O2xGcFt2Mct321MR/nKmFi
kF8RrJ3AqA4TovlILBynLtlqhPLc6o7y5Xv53f2WoxwwxyTQyxbNUcR5BPYXiZJpqgHAdhY8OjoT
fKmXwfHX0DaPacsTVELkD3TV69l9zdC8dAKUNmI3UIdIw1DbL5QjysDnmZAX+F8J62n7NeQgz+Hh
DOQfOkCIWJU5XSKQIFGNbtCAV/drSB4cFlffSzV5X3gqPIxe2EyK+YeAHJXNsLPubr5TelQ6YKvZ
4nDqXAny6VCU6mZ3RE+Ci3I8bHh8+bJ3Va7Zvpw+zp/54dSuD5veGn5RDXshq3FZrjj7HiyVeF4G
h4m0y/afxXPGxvW4sGDvXntkRclk7dlR24oFzrm2YsdiD0sm0Q5FN5tpykpjLoBAMKXufaMHiAqo
NOYHEQVM4r8Hk9qL9/UyH6Ui9GDHAtn8jh7jeJpOi6lGs3gBrgirNNHuISHa2FQnKqL7uwO2BMlJ
JX/X/AqHjsbH5sx7zKmpbjxSN8wlc7f1Hx4884lWh/5vmpNciuPsHqjr9EZgzdFymDa3jMg22jGk
TXjnYUG1bKlsHUkEjw3m/tx0E+rDetTQtvioOQUxKy4KI2Co0deJljwVL/qDk5iN7s/PJq2NHsID
ymU+vfxmiKTCnR7msd9un1xPF9fiDlYoopG3Th1mREvZvo9BhHvAiKN2n14P58aeI+H4ncJUk9Oj
EIlvB0+eDpZMkGN/+j5/z9oSvQ0RzOs5EsQhD0wXBUosjA/VhiYDSv6AYuSxgvzsbtnlobQAQs+E
LJxlREa8nsAEiQunILojgR0cziV9TumxN6tuUI+MGVAFO280+4SwkvDPyZHTkA/kDGUvRtuAXgA5
DTY5RPE/XOSsD65Sf8Q+mh3YyOhCii1eQGwNSsxExn2LLB8jMmR0mPotUorMKW2lGgfYDWEQQsyK
dBjQhOSMlXZUQw4nZmi1iM7oWJGV8h5IrDqQnoJ0DwhsolTIFjkP2LR4Px4nuBtyVCqpCBzC3vAx
e684qLMrelcyuPcKtu69EpU7D8EgEvwJeRCfzdjduOUnmlbipMplW0GzlSyoZYPPaRHBYEUUMDto
YMkZijQFgzgEnmQpGEBSgox9t9AaCfEfAQQDxT+IQrKwu+0M0RjBhDL0fHK+LE9v+pjDlgEWe7iY
PKgnoHr9xmVz753xIyU/5hE8dsWCPeNgMVuG8vo5bLGrznHbfrsIeOaxk806o5enBlGQY2wLyQVn
pZ+/88rr+oMlLVdvhDR6GsCIE5QTHydHEs3lJ3zmQjkBN50Xw87/JRkEWeQIrOfejTOXYeY+4DwZ
Zla+wj8gP1OwGpRKdkmSxvYCV7xXOYowadmU2/7ygEsR6pAXcV3rDkbKJCftxrp82r/k4+cwgvLd
VjMt/OuViSU5u7/V28tbGOEPwRdfCBj/SHVUF8gxUPiQidX6mtAQWp4xYeKinyPOE0EcQwoQhxQK
ZI2fY1ZLvQ+6YEoYIrODvp0dL7vKJ8YaulKg7xxkmzrgnASjkZ9I5w0YmhaTh73I/SkWIK8/PVG/
n54I8AvjJxsci1Bm6gX2cUDcUJt814msX0SUjkITiAMGc/Yj9X6M0krF6B8vi9SEwuxclBorRAHv
c3BEZ+apAPHC+3FwZh5yvbXk6pTpYTF5oTAZkwS69JTXhk71hYX9DDo6eKTIUCbxqbMod8mmoX1f
Sr0cYniDslddt4RXDSPMf+pIhjCyuW/0NUE2rjl3Hj5VtkZv0mDvEwFXk/jhkQCMg4EBwjVSYaow
RcD5WsmjvDCVhldYjwQhCOYo1o/qdxhW9LrZ7QfzCvKNR3iKAJ+8xUIa3qU+nEJkwkKMNoVpn/2B
BCGGf5pI2KmvQbMOfldr9BYVoRYhD2ELGA+nlAAcAf5TAQdxbnJIqYTssqH6Pf/tafsSyclPGI72
yX8QaLNpcqix1iwdIpIw96gHmEdQjowBSmypaO01uxAV7NizWP+gb/b725su7u8T/AokyoePAty4
DsDcTwReLS1a7qKv33Nb7d/LZA9iOUoehkqxHXo/pN+kuUjadeN9o5HuhYnEFALHbAC/aTkxjZwY
QAZ/CcZUMR43iagZ+TlQNUmYYMtL7EZLg2UQcQGZIYXdi/wxCjzHbil2m+cPrNYFLC05fTaHXWQ/
570NDru9jY5cb4lG4W9TVG/NEZQ4Hqb7/uY+as9RSGeeTTHO9oSZwUt0ntLH+p6dJLshZuqfdfuz
w37/ViLHJePayoINy8NHQE3vuJ20i96iu3tdv/vX06A4Ckcy3UWzTtidgRG9Z8kim5Bn9Tka73tS
X68hmJsW4pJLp7Op11SCP0gMiXIISjhN0N+yM+Et08Ftjvthxz6V+x88J/e66x55VHiOfIGor6/G
6IkyE9G1GMOsM3A1qQtgZmS2tKuBHCNmp36FbfAuvriuF3YGIm9S0X+wTWcDNM2tXeOMKI7w2HvP
UF9Qz+rU7LbyuacAPxup158KcIyaRiRKxKk9k1CSnR3BNbs851FLAEqwiwP+Ub9SdTWO99UcfUaH
aPsm3dgD2d3ZDDlX2aKSIwEE56oo9MYB/W5Spo2YKjqMqRT/t22xMXHSsvvDmkL1/wyEppxMHDXo
XmTUJMi+nqhnV/X0Pc3WCDKZUt1Jd4xf6bAzakRvAqNZf8a/QFt0Zgf3yeaOvcO47zYOTi0U6JyY
x2QfOlHpHzhM9lQAS1PF8rX7J1rddk/6DoYMJxHgndruDsbUTImyFqQVfUG3RIxwIf4B4X9v0HbZ
lNYQp5Ubjbhu1du9Tr95yV7hSsJuKF3qJ+lULHGswdhE2ryH/IsHWTZi8WmYA7Da6fGzUhHM3Cga
w5IAH4v+WmadgICScdFDDWiKkiqe+aQ55evK/57YUv8s4ul7/j1Wjn6DidPQoeOOib7FAgBnBhAp
H07sEPqVChXKDNh4mWxPsXJpI9IKmPxSm/HqMG+2MJDJ6rMgVepG7uGchSwZQEhGByHNC7c04vY1
Z96ymFcNpQIotCz4MsYiJ/WRoUvF6mYMvDx4ndDLsnjJbUihzszzdPZGTr3D2RSdTAPKwOnDicuZ
RYzMDELQS/JMno4eQVTEkLPgYyLcJu74DTL196wUHTxwVizVzV/H6XjaBp1NtD8Q2uZjJTclGvHy
ZIDl6YDM8LJXQiRssNNhmPM9VFgB7L5RF7ps0Iiq5WrDMhy47bIzlSf9SW+mj2T3aexRdGDu3Q+L
MVoLgFvBiJIXuZ2FdlEnKDbtDxWxLBjYL4Byp9hTkVUihRjLYgo16+aqsUd6UB2fPY/hS/y9IWEm
APht5BOIbpBeay4YC2FIGkrd0J6Mv1OOOkYxU0ySzC80lcLYYadP/HfUke8BzN3U84NaiePghhdf
KG3x/mRc2c8rnIXErb/WdKy9TOWxjIeivsFQQr4+ew4NWHD56a+ZUf11cskBShBewUmRSv0ZuEI3
E6MAnRNvLjrw78eG+lzQBbZwYlEdBM+4n/N998+NiCmMkwwpsf2aHJi/y9+JZy9dsJIgyEBTRqQc
4r+5QkbwYenyE2aXj5SIB44dQQdLQesNyAEsxXpmymVGcX7euvto84C6IaRgS15Giz6VPVsAgees
CNsbu1K5K1gsLLTja8tRfJiWPvZD3hdxpTTHsDREFUrRhgimRZgtNgw03syuIzUqumKQHBAoMslJ
vihSoixogAr46fOf1fEnKgf0PWkbO/k/2gNSYs8mmszLpRp2jh1EDjAsyfDjYt0wqVbN6rt4BFhM
O4g1yg0HFyvsyaBRbHX+7A+b34pue4KQo5JgqYePC8sQ8uoKb3/NR/q6u0yO30s6VK/QOxynpK9s
sPqNqGz9EBnkffIEk+64MFumAJBjm03KYVvwdbvB8g/MuK/DM2fQwFAHu3ZRofv+YeYtSvvhNmgy
Tj+Mds8ZwJbKHecDG3hag4qiZuLgdxmJRZW4gt9hP2tExAUx+DtY0C3S23nQzIdFzmOhWHYjHsz9
XIwpKp3WnmThZ2lJTkATazu2JQufEURiBzt1o+l9zJpQR8Gd+MLqLnrQ7mSx9zFH+5tu5eqIBqWD
defyOJi9VRmb39N9j5aigAwirrE7p86JlXzYFSf3ExzAPdrJF/nJKQmIAJp59wKpLe/IcYkJwDco
T/I0q/AwgrN6XEq8v+/1HYcE2DECO76Qe0lElWKLVGO3PODogp2toB7Jtskn5I+tnsFPmHXysXss
F/hOLjubeNq3452+lab1EE/84H1SuSyQis4446j5DMEDgtdOCSG7L/eg2Fdjymm5E77ij5Nptrz5
be7751I+yQEeMLBwhE6rzvq9646yBRgih+h3R8nbIXhfAPHyGVs1Pyb5QoBJ/TYFSQhzkEJAnxM1
2clwgijJISb3yef5o/dqsH1zLsorgIRVdGluPeh0uq1KLjOJt7p7CR3Jyco4U0FJyMEALEAAVdqn
7KCzVYFQlDN5BZ1HNAksxjQg7mNDBxN7t/jTgz5I1EQbbW2oMyZDFdP0k9j+eZJGnZkO+o0KZsY3
NjFp9lryf+oq2tzXyZp2d2sJ10j6JqIVA18j0o/Xb4QzPghaZMlBtOSFGvAG5XLDZM7+eEILNacm
EXoFVgzt1lKfIbKpN4rPQ82u0o5u9PDg6TVZSzsmnBNZxN6+aAfynrRbfSRUdtK4Hr0uJbxPPusG
5DMcVg+nV9m8GM3f6BugaHOx1lzLm/scEwbWZbqug9p7TOEmeZAxSoEMxhP8vmsu2dg5EivFAvVk
a6fQVBFg2ntKCoTq7M4mimaZBFCE8SWmfYC0tSOvQFwZbSgH9iEex2tXHQl3oHfiPw8UmDjCI1HD
4QyTEOubGX932MJoaVsgCBS36QQiTB1+Qmqc9Nwhg0N4DeKNAlvBCqNLs2OKmvnT8A1TGJsyQr7+
MLejjUrLisNaLDiCGSCFSbWj/HCK7s1M9opVs40fQtELigxqrO5+HtN/Kmg+bBitb8+QTCB8DCNW
gAi+Ou9PIwQ/XX6n2NdT186NFYEVok406P2zsO8g6lu8Zm9fdyHLxb6MgBSXnssXFQiiDodqKcFs
JLYWKNd2TU2vEvbs77QbKOsuXrb8mhprm3irWsdznsIv6CBXJIJaZ9CtjUft9G8JP3wIyiXeMAAi
5Qqv4mE3qPZ3ukzaub9+sOk8QjwMzMzte7wYjUhN1YtbEheRfWzrS7H/ci0yJB8YxdtqrtUVpCo3
mWXlhhmHIHIS2w+nZYMYEgZCvM7DlxE+HJ4/YdVnnsyjdEsJdoktJe3b/+PsvJZbx7I0/SoVdT2I
gTcT031BEo7eiKKkG4QsHGEIgDB8+vmgjok8qVRLEV2VcepkniwRADf2Xutfv5khb4aSdbGbI70v
tKoCQIrZBr52sk2xCNStpDayaQTvyKPRM7cdTnC7DM/J2KtZPawnCCLtkatoKTcxxcwn3UHgzKdo
ECGC9fQ/hFgyl4Us9VgcSCDlFhfZff0B7wnkaSq/qzamVdjT8usbFsNYSPMVTD9G6hfWqI44191m
hiHnLPFh8M8o4dj8Ert06Z85oJfpGsgeG6hwF8yG7TsgGAw/5UGNpsETntvLeoELHBl5oFagzwwN
+JE3J963sx3+sCMT0k2m7cyadEflDQYXex65d6veLpYAFeoM/s1U20Wc1Y85YPxU2+LZA5foujzf
s3jCZelZ+wwlvkdvx4zNL/ete93QDGAHKR/rFX3IUr9TH2P3hEreA17n7RNf9Jdx3nNdQg4E1kO4
6ANOYuljTSV9MvjxY8g5HdjMqI05/ctYw7uX7dAy6k8WI2DJMMjtXUxN1I2GVhaRgOlJz8GCxip9
PewpJDetHY7fyWPmkL9OsRdAFnngAlgR0dwggCSYY2xuuuU7MPuc09SawxUD/p4Wh2LTHi3sF2mu
5vKJ/TCcs//1E6YlVuGopoN5gJbYlxPh3WHrNB1yg4WxrB6Cp/hkQnNDbfxMkZzus2eOqdo2IZjA
Y9uOI2xQjenlWXcFT6MZxNGy9WEzO/1W3wOkyPv4hNh8Uk8eZJsqucQmkOGMbUxYPxCH2Dq4kLnH
Huxc/GhdfrjitlnEnIsuqAtvx7CEBsV0QqQLsUM/3GKwVfL1zBCRTIDqmZ0zylqGS41y3m3saA/w
DQEosk2GCuUL36M8yj7CN0H0wzcgd4Z90kcEzM58lf0BCIRjkEHqODvr37GUOLEyo8+XmgNhBYeI
tow8s2nq1C+xQ1XdrnCHXTTvTIqS+XVDX9IcqVUMKPP4W1wu6M9Ges6VxbHgfaPi4g8fN/x9ht8G
NsBHBlf8gQTHfw7HJzgZ41uN0G1WTo0eUgpd4Hn+eZSFJNauE7iH5zktoHixZc96nMkLiMQQYq2Z
+hIfGFRkG7aQRXPk6pIdBCTrsTpmGy7GG6kb+Zzfl6PJw/jvwfoq6R6ISpqCy9AMrBq3nLfH8YBh
xstJLGEnMI7nwIyYGjDkcgdvJJJ3vvI+NB7EUpfphmPKdvuun8qdtKJyTezBA56R3plwtSs4wMyV
E5vdfsQ3b5vP8iuEqEI4E68I7GHvekpWuRu5JBgeeOkcy45dhNmrscYElXL0eyx+3Yotf9QwRWvk
aCNXD8iPjdOaAxrTLt4xEw3Z46P9M09ldKNqQNO3WONgxuCc9+2z9DHySAmUtwkghl3oJHtcFBYw
fOHyM/uLvGjPvnZoXAamaIZH7pRJ7uuk5DiJKpS+I9mh8xG9vSXWaFvQ9zPU/AHQLywLxQESA7jU
3ru723NPdjm90FwbuZ0c47y0jL5oDrccnc369nSVgbqneckErN6YL/IiRRXhwrZ+FVAYPRm8qPBv
CdY9cO4PJeYmixEBAINhH3gpUf0h+Rv/nteH+3lUjgpo0Aq0XUlnbTitdhBIFtF4oHAsiCcYwDET
rtjB3gTsaWJOjiwJYJMcIjrFD4UOhrKoZm1eNwZpyRymsM9mAdh2r3qid13Q4UsQFfpjPq8PiEL4
ovUTaFp+pAuDn05bMn7hip9TZEqcU3iD2j3rL5mnY81OC3qAYteyK93n84G3k+W8A06EqbZA4UBd
mdJNoSjc5C7707S7q9Y8BFdc8CwUG0rKEWNBu1w102fwrgO7NnoDaCizesGDcJW3nDfUwqiBKbO7
Q7joQ4OGj7ehumYxZauY7STzH4+BbXCV6gKkz6moAFn9I5xpvMO7t4sZ5uJODDx8EJEKcC4mXu1n
jsoJxer2eU+L6VX1KmiOeNAwzkT5godJvy6RVgLku1iH+zTj5qRiI0CUccOz6VRdZ+GBwnXwRp44
SJDoNU8UhSrk7RkcGZYzN7HgF3Zk9p4R80zt6p0cNJoGfmK1Sg+kLUCfBv/gZQfEAGlb8EK7hh/t
xM9OibHzpPajRQp1ueSQzQ7n6T27+bKhWTL3BozhF+rP+BC5lheMOHn5Do4VUBItBjf9gJwpTTPY
H2wm1CJ35polTSTaA+Wib91B83DG419ehM7lJDgaRNDzERERu57OzGcFHEORW5ZOAvudZfjZVtJ/
Kqj/ptI7pQpn1bg3VjhDOlALkx1+L5Th9SlyIaYPc9p3OH8OuR+P1y07IpMDCAqcdKy/kMEvu/7C
ZNck6ps9E8TynW+Iz+GJoDk4JMcLoAgzD2peehqaiwsFLxMbfkWzMowbGwwCmRlkjxXrrOBmhKmh
4m2ApcgkAQrmVhY3vjl++IBHLjMDyWM/BmsGQw+gGMUz2lYaHVhUlPIuvNwjs+mumPHsgtI+R16C
Q/nFTkj2JuWbPhXZBy5IexBLXs/xovlynzKeSOqmWKbicmOOgwZwvoRjBBY0YPpzsqOUXklvAecf
zZY5mfOiKpTEzYh9gd9Q5o0uTAcowRT9KpNNa2t+tpz58QYhHJd6jhkKjRSa0xSwsIO4G8xKVqIw
+g15sCAxweFMgJdLL6q+5DAH/euippNgudB4c7ZxXDggDE7kAWjbTN9nltstaTo3sndxaEI9/nuK
5szhedWzzQdXJo6QDK2t9Qg7guYrWKcHrpau5WU4dV6wH884kW0FtqF/PtanYJ+45p5fYR5iS9Rj
KT+jEOfxJQywmS40ExMQFO0FC7PEBWjNTVHUxpYTQxAo59wUVkm8hiwrJEG0fFgyYVvLLAguLubi
mB4F5Ky4BV+xbozgLaIMq/VuhSNKSBpx/nEFgxRI1+L3iqcWM/5Wvbg8SZm/haHQOnwBBB8bqLG7
KQMk2lK0IfwoEMfi1PInM2U74Of/Rt4DH77Qxv9hHgUEL5RooIw37a1YSI/yPlvo+55Fc+JBpQQJ
FDgxOzdhEiGL37eo8lC7fX4Sa6qn1cRKlxkOwbl8auBFriC85szqseEBUMG8d8CRhKnyXdUQ88eF
zXrBTwz73GD64ZwT2+hcS3SuuEKQfJ5PrzjLKeOfou3LuuW///W///P/vvb/J3zHNuc8hEX+r/xK
FxXnTf0f/1aUf/+r/K9/7L/9x791zRAlUdQkXdJUTTQUWePPX5/3cR7yb0v/q0jD7iqHMjXJwXhR
TYBseM1LUecsWl5VmDZLrGVLYgliJ8Ki6VFLpjKVnds83TpfZU8KfY30itS9YrRfudJ1wyoGw4CG
hXgEP3n/f3TBpmoaimWqoi79/YLja1r0ym2ID8N1qXfPwoto3UsY78bAfNlVmxa4G5nJ22W4OwPG
YJukgFAytLququvaJIHmo9aOGkFfo7iHV7CjsoOyXtG5asl9z09ooYT03S7CypfKqPZ+vgHJ+O6J
65IlK4ohy6qo/v0GjPyiJWbHDRAOuc836eCeD1nviWhPT1v9gcLssqEGCIc39gBz+sunjz/96/et
GBJfuCgZmiaZf//0oq0uWS0r6QH7y9kL1JTpHt3LZKzdKzR6kf3L52nWNx9omZau6IpoSob+5Xaj
YgjzujOTgwrVCE1tPsXtWSWrIPIjeh5rqZIPWyHrJzrSudHchScBiTdcoAsmruseX3zRsYwV3tRB
ubDEk9b4YxAuxd260u6BpWW0TogxMQkSJki0YEOwfzL+FEwHHLulCGc2RL1CUYTB20nBBVieGdGM
KBkRuEBdG7e99hKni5LZTrGvLPxpbQa5UEVxZq5rJ7+TlsXc8Ip5ubG0TXS40cwBgQLxcFps28LP
S09Rn0V0wahUBXzrm8kIiOijgRbtPaIblMvXOTQKcNu0d5AjXAI3kry+3XcHQGCYEqAfZWHHfUcR
spPh+uVP526f53Mo/TGb2TbK51FvoxAbvcZMy8kxnO62YenTQ5yVRZyvSghSxrSrXJjkSuiZhd+m
s5t2isOl0k1BCdnfMmMy0LQAyKVrKZpT0YgvFFScHWeE6hjzaFj5TvlMUVtdKhdUskg38oA724MV
zuJTWP+2JC3xuyViKSKvgymLkvJlTQ75uehCUUkODaYEEZ5Y3hVmPpPpy0TsRltwvmEkpxU2Y4wG
HxiD8Q+U2lMaT9LtksHPU3fUlZkOBxAxvoaVBAyYJRrUvNxcIjcR8WWxC0YjJT54I6aoPVTRPMsf
6AJ0qNX1CmYDQHfX+IxBz8Y02hnEfyyupHQS5OpC7FPX+H9sh3LBUKJdMiQvToBqzLuuJ8mvb57I
mAdfByjK4e5iTZNXoXNKRIIiNIpFqMwv5fpWPmrwi9/O4iFGaCGS574UlUUbLsXoQP5DY2zMnqKO
whOKmtgusZTXBsgNHIGBQzrAEPn1eVGdN1D6yEiMwsVAO4qIFBITfIHUNlS/wYkPlTKlyYsKG2yg
7N+VaAgsr1CX2m2DX0uE9YXqRIxVKZypPYqZGHpisqiu28JYthXZBn43jCR7Wkft7N3EJ2bAOFez
sot0MaSOXNudtIV0bVRbLVtL2baD5Uy1CJ+np7NZ9ZGfhsdztr4EjnJzS8Npw42J6lZ02mBZR0v0
NL1pexbvixi5gbSVjTex8YvzZui21uCGlVuUM+X2ANQRnNLSiyuMrXk4v+xP5vdrT9dEU9Y0U5d1
1uYf519dX3pFCqTk0N4pSwFBBRxNffc5Y4+PqjYV1tpL7xe28BbsLYg5EGzS5/6VoWSJlTXWbSt+
y45WeenWepJyGJnDmLnC6Cv0KAfluTjOjhzYJSeNkG9mj7iqRmxRExASwYD9zlclHAvGCYfkxAQy
eBwHSxsauuA1fjSeoZHQam7L3WCuYHfgY6h1/nBKRxThnLoSqqHHZFq6v2zc8rcv5V8PZjzG/ngw
UtCrbSfryWFwGSZ6+HbtxtwrrB+AYjbXxc8fp353KlrWXx/3ZQ9o9FrTjFjm49bNoTvmG/Hdasd5
H5JyHueQcgWXHdk3zSJX5iVipH6M3YmYGyPVPiEwPsBvG0ZCuYSUpj5AUm6eECSD+O4BHljemOhB
qYIXyVSinEbQUG3p8efbkD7rpa/n65/3MR6Hfzy2UOrTKM6t5JCgu41BF1zN9CLLky0wAueGuONO
Q+3TTF9aCj/FhtJBlE/5mEKyVpwcld2h5kVyKbxUgQwNJ1f9uFzK+rZI7Q5ogDYEoKX1sZwgeSpL
thX8C4oypKQdk3jJrhEv+kpI6GNuTsqXCiLyM1oGGOfahQDWBYoKxpeMdwYQhL14xxRCxzzzMmM9
ATzopa2iZtrVTCb9eiPSmgIzpXS9mNHibiq+lCvG2M2RxqeHe7AeMUrmgPKp2BjPl9EtARMA3a0R
ySMymMYe+C4ac/C1TxjNQ3A3eIw13fOKH9tlK1D6VCP6ZIRJ6awEDrsM3scFjs/P3442FrM/fDnK
uBn88eXcVLWSrTOLrH46Y2f7JKzLTfsgLOu55Fxd3S8tPEyhXEyTTbQB1d52IMRbwbnN+GeXY7FK
V8ZUWfHlbi7MBvcoRhkn0ju5AFeAIrS5iNnA2t4rhD6sQsoPvszCP78n71cCt6Lfzs7Peu2nW/pS
DkfD7ZwUV/avCGM/NhQH15m9fJ+XEwMxs/qYuuE8v+vm2SK6Qw13r73qu8qXvAgOgTfMASrvm2W3
Ckk7CnzSVZ7heoREWaCPetQpQ+idJuk85wtnTqK6zV14MB7TPRS6SphKixhky0+mONe88uTwethf
3fodggpgv7ERd1BU6qd43oKsLDIPxFu/F99J8kokpK0uLunSztzgAjS64ZBcWTu47mFxCV0a1tGo
CoNLdH7W8au6V56r43mPtkRCVDrGEfuqhtgZkwW/eoL+Rd8BjEt3GKwJ3U1+2Q8/+4p/PmjLUlVZ
tnRL/lLH3rL4LKdNmxwkAEsYrXiUo0E+ZJPwOUIF9ty9iywE0vuyfZFNehjV58nIR1OMSQyPy2GO
CD2SwT+TGYK5ZwQ1wOl9rN8taboPtRm1KXq8dblIp+PINWQ48JDLrvVxUZdI3vAjFWGb5LOC4RLo
EHjYPLkDCbgspLefXxPpux7B4j///1a/9ISxpfZX0eRWgZmI4wGg2UTiRIPV0u/hMtIeY3HNCDR2
fvlgc9zlf3rIX05jWSor4RrwgobPbbi4BU4NLN2gPAK7c3pz1TQriqYqWpMzU2K99JYi7oKbDIKB
Qw0cVZDHilA+dyjXnbEwoY4AJuFFJE8Kda6wtNkNBTcfCUbNA/hV9DqgTnLOpnNplpUyCS8jE/Ia
OmPA8VaAs8DX0jgXAkPBt/oJuZyk0aX8BvTDU0E+CIFiP2ZGlq+YzKadfcFEGFfjYiq/oSUbB0yY
oMPqv7mKuK9vc1jNkBcqlwiy5LyDbYENMMyTcdhSzW8vkbrpDHvo7OpleEujZ6R6+ZkJB+G6Tm8P
yrIycByaYcGbwmhHh/CurguMKfDE6RFNz3DgK+4Ci6mQJ5mz+Knrp+Zjh4Dm2BgjJRUOeEaLqdit
aKON7jTcjT2gOu2uhMmD5ZcCP9hWdeJdN6WhTJUbVkibJFyeu21L+gLg4BD44MhqcwfOds4bCLaz
K8SuG2yqWY6Po+SLTFBNG20IJDIxcRB3mLRMpccIN2WCi8gfw2RGNlhzJwhwbbyXOt0F7xtRBKbP
1pKBZ2Du2sgzUObrbp8SVewMEmaBvxwKn5v+T2vuS6Gj9IIshM3Apn4Hycx6xSdnrq/F3YUvI9+E
i4Jsq7V5bzjqsWA/w/ssvMPNjlBVOoERvpeO5S6Zl7NfXoZvDitJlEVNF2mMDFkbC7Q/DiulN0VN
aLrPxjkJ10m2MzTgVjg9HFaCdyvtdt7yLhqSp0aPEdzW6PWXS9C/ad7/dg3K369BOgudVvV9ctBp
lG5+GNOTTZV4ct0JD+ZL086UO8uDVjboUyoxSMER/JNX8T6KYSRP2e4VHEJQ2NFUEe4EuyOc6ZIX
I4697TS8A+gFstcrTMVsSRBtz0QXJP5u5H28lg22axMyc9PBay7edcyZc6mi1MsiYvF2Dml46vm+
v9hsDUKASaJDVaitRTz0A0JwPQbDIaw5aLAFwJoXSotzG0/Ow0jsDuN1qns6iX/DqKgXD2OoS+Vg
SIg0I3AgvyLiwLWwZciNyHWNBylJb4vQ8DBQRNmBXEHD2BGNd+bRj/Magovz/2JB5zwUxoScoPpY
4dwzXDIwF4+WdOyo8HkDspf+mdkBQLB4B0yNGoplRGcPvsuvQKaassiDZYLXE++XsT1bS0DzovSE
yyjBp1KD840NO+AyDu0MDMkwJHK2nzehh60AwKGST8932ZqkBVkje7ft51LrgyCDcuvUjPo8wSS/
cKTE7l9HfqH2a1kylh1fXqq/LZwvp2Xdp2IgqQ1lCdKZA36jsDkHRx/s/i5AfvUavgx29QYH20QX
OMxYQhGWUBTGnaO+11iAnQhKhJFJfRFs282wNoJZg72oPEP5ZH5QPvAl6yPqOInQpL0D1DNlxAUJ
EowwR39EQt+jhSkSMzfOiT3uBrvR0AHXgyNC7ClhWfLg1gjGpiStjs5RFfLHqeIxDUCKgS+Yeq94
l2O5aECIRgozvGiOZezj2CCNY7FERtljd/4gjJG2iHybPS4ERFeOYdpsGut4LTIuWDF1gy/e2xAT
Dk01ZTw2nNTyly5W++1xfzmxI0O5VbXCiS26FvxbPD/JZIa3uo44WGoi5Sb5W/1ULZDO1n46b9/q
Y741NsMehjEhr1eiYUU6K51lfnd+MWz5QdiRVOyhf9nXPqqgyyO+94wskwV1uoXPFLS9Be+IeIC6
3v+yJUu/bTtfyoDzuRVyLaqSQ/WqIe5+VEbfC3tEh9j+o2wF87x6kRQPVTvy4yA9hlgbmZPeZRrx
8xYo//Zkv5wOQ9eISjZwKeqTFaJH/EijVXJ1W6LCrPUAuYqeaFVT2z2eyVIUHMikbfWKA3mZnbT7
7PTz5XwHHv/tvfrSJgetal1UifdK2wwf0HOWIzwlHsxZC4noFacN/DiY2Hq/lb/fwbh8sKEqMmeS
Yn3273+cRroWSX05XFhhu9Brl5c17Lnrs4ROLpjE+wyXJb/mly0wFV0qW72JIUds56By5UJRl4RQ
speT23uBAKN60N3J23gzD7dnGbNzPBEwK5AnJmqBFRIZJXQM5v/9zPoQxFXybBSLszXtcXWDdsok
EGYY8/XC09oV40z4dGQGt47wSyGsjsfbP3exv276y9PW1USqoys33b8a/ULZxJiyA33BPDHq3dl6
DYtDJZ469vDVQEj2Q+lkRFyj1llcYS9X076cnkVX30CjhQiix4SeOlpqhyHOGE3hEhUAxe+iYHQ9
lffGO3ykah6po5OKLP5STvw3W8Rf9/IFmOjiqBQkoU4OBhxunIs6h/xXgZiM2zwKnMvFIdIxQBfd
zzLGsTXEi6kO2vIW3EevN2EGWAXJp31BBKmXm75cgK8UooM8CSF4pc5DTAZ4DvK0fGK8qdo5JImt
iccEtBqY3wBe/URqN105UuwUwcs7H8nLLyiS/A2a9+cq1b40+NktLRIz5vUQXdE2YW+v6idlIb8b
p9spYzS5EWdA7wOAKzz38apAMtBk/PySqt90MX+7ii89+dAocdxfedTps3xvfmoUznfGq/V6dZNN
ib5wBRcB1+85yYx2tO393mtHS6zznAYWpvLYGMBmk5cqJFODeBCf87FfosFaVTt22+7lCkbsSig8
74Q7Hc+z8PDzLXyHlEgiAxvdoA2UZePLagnOUWoYCYUfs4qHG64pMGyGSarMB4SDOMSnS45JtoDQ
u+pYwzuMYeJdu0D38ITmHc/tmPWPiR4qhRV6eefmamuYQdCqpoqLbxwGfRWUFmmFfdFztdcXCiNV
cYMDA/v4ENvtU/oAI6dxaZh/vjXj22/nr1v7RIT/3Mm6KAzDq0gs8sMFBRK0ktEz5ooIEib8k7Up
7qtuih/iUt8pHpKE4KlytIO+i6Opcggjx3zK9uGRTv1FxZVUWSE4QnHJomZBISgh7fyFHVBa5Jtk
0y9UnzGUAclSWiTwV4NZfTxXrp64ukB68FTtJgwlYOzW2EcMtyXRRZRzNUay5OTAccJudR3jqlDP
RkDAGhWzOIHdw1ME7vj5wejfvjx/PJgvy7a/BLosZjRCzDL6YFNj0EOIxBM7AuRu2A3VjOclIsE9
k30yy2NoHra6wlmWP74gBsRMh3pBmZAHnZHvzD7IdOSdBPLqUK9aL1vqmyv6MWjmSP6GURdtsO8D
zX7+hSSWzlaH2fzpNcEJcMb5kIreB7k0XynkeA567cLzINEGjePPd8/487vN/o/bl//e63RlR9E6
9oEdkxFhLYY7MZ03sL6hEYaQ6yYlTVdgzUKMURmcYFyL6g2bhXJzxTwIy5vIJYBZS48mmYSIKPEg
Jv+GSM5+dROXEZGuXtY41XlZ1t7wwdNkbTVEuCBqvz5kZ4ZIGFLBC5iK9+gxyZ0VV9oyPDKXjulF
rAkHixH7iE5lC4aJr5Y7Kz0IeG9Ap6bI/tSnE4WAsXxToqLyUzpTpOcoqAys4C7AKfcBhfi+U2wL
hPMJtBBeBKwZO/dYxQ5HEoHY0IOI6nRUBPfhQkEiw2ueeuZwIPkmkTww4p+fuzIWUP84YxVVoajQ
6WiN8Qz+43WMGysV4xuPPX42Jgh9MPdFyZShP8fUrHJKZZmj+AKWwduQ27ysrtjxwBx/K6gMMWxE
6AvviIaMAh55IEJ5qViH0YzfQCQlnyTd9vdIA4c71fv50qVvywPFgIhgqZIlKl9WzHBWz2kus0l2
e+PlAt843kHSx0sC+ehOPMG1+vkDzbFr+uez+usDvzyrKL4KTThikM1r6RfrgE7lOMzl+wbdP5Rl
4GfSUEYQ+PaarUPWEx7NKINmw+Nl1q1IqmebpudCzWXAWkMFVoC/THRIZUsEz81JfRS34kHBpVKC
v4lrAz631XTwr3eycztVh+II4xdS7Fzfqp8ZjN2d8V5sYsfcDQX2jeYC/g9coGRavZ39CJlbdqiO
bA8qthr7AC8hPPCxrNHufxu8fB5IPz2aLw1ndNZug6xy5vabuMO5V1/17DLLizHrMDDVJsEqS+FP
XuzbVl4JzRR9Un2fovoG+SJEHuE/XjNHa2GcmN3nHtKsah3i8E3C+bLYDSvmtFNMLEYgmp2Y0W/t
xE9MpHlPedDMAimBq7caPM/Grvqxx1wMl6rn4aFkM1V9aUdxhzvP9e6yMfHRvbV2dof7JSZFfr6P
FtVT/ZK+/LxcpG8RpD/W55eu8Kxkl0syUA01D0j2KM+v/USmufO3vByYUtUbYIjLy0z67YyVvoOQ
qR/+WqlfOrir2d6ExmKlVgoSQucWuHHpBsocPJmRgIBcJXTEftZIkxopwIWwN7KDphUdgomXFvEk
CK6m0W12I3TJBBCZVg/kJ6aEocB+0AApFxljZdW79cvy6gTx4qy6mTRTJFJUJqTEiqYPiSNX75rA
LqxJ3HuYQmiWjY9BMozRf+YediuALZzPs+yI7eTSeQSz0bjV2RPfH7OwltEaZsmLjEgKpgriRHoU
dxb53rAR94QQDgJuRIqCg9oEUgUFfknM93bMR66m0qpYiB/MajN6nXbVJdMUXzQcizHQY9HIfpba
+YHZSiC7ffACghrJPp57l84ZZDuzvK5BT2vr5yXaIGiav6wMadya/vG6qBIUIEvSABe/7CRlppZR
kvK64IDLQaCSOWePG7BRI3Fc5tq9Lq8GxdXCbUNDKTpRRlaOrbZ7+DvxrsMvA4coFEWJx667Bfrl
PMxJ4doJRHuiPUNI/15ZfkgUemEjqsZszVgMsjuQ5NZR37YP5mVLxv0Y2T7cRbp/YVOK8I2U7Mvn
UUdUR00UKKo7hub6GHEQXfFj+0A8gPlJGj/XOrQhqOM0IhC+p7L6oQpzIThIyl1WboJqhx8KkkqF
XYjKQsZu/1CH92230eWXsDkYoddb96nqawy2Ws8oj+PU03LqbJtTd93mSulVum1ebKFcMnCHBhoF
y4osQLQGikOmIFGEVTynm2EJ/fz1yPq3NaomqaZiQhJTPuckfxyKcpWVV/WWA59J0F53l2Ab0Cqb
xwGmfPEut8drN1O0fS1sQ3HVEO+UeAGtBB6Ew7puj7J5GBAFH6Rhm9JJ0I5qD2KNA8yDkT9abH0Z
Li46o5PUl2W3ktbKSCNm4kFld5RQcVFDYJP2YK45bM/CHNqKirZXU2dK7uTBUw4vQofd8CYFz021
oiC8ynPJ9If8IBJijAUMTC1pqwhzmVMYS7R0CacrTVYlCg5Oc3i66GJIFetnOo5V8LoZSrA+1DtV
oZAuN0a1qiiiZaDaQd7Vgs1fN3HbMaKIhgW6S0u5BwvEOfUmPGvVHfVoySvbtC5oM/N1HQ/sbstU
xsA6CDI9tqrqskD4ykmdPhvSXo/mjFgszTfTRYenixx5gvHUYeNVHcPer5E24e+VuEXxzEAmsBh4
5o5OfOHZ1uE/EIyH43F0p1nwNThxzX59Ntc38bGR5mH9YCUn3XhhGfYEPwYAzdK9NDabHEL6q5V/
4MbDRJ5Vaw6nhiAqoqo1W6925tXtLF8q3wnNKDeptE25nUFcs6Zr8MeQQzoVVoK2KOJ9ggMihoWA
mcVGJWOGarHZU1mfU99M8AHAZeYGzfYGh6W5rQTpTsB1t9ym5eaGC8qVdzV8kYYjloPSui8OYBLo
zTB71NR5lz6W7ZjFLQqQTp3qGG/OBmTicJvqfr+qLFu73UmKA/4fQ8gGwmjs7IpzoitFPvoU4HAd
8rG0V3G0NxHT3kC2x9aWrrDq72QsDc+zyxjYeRDBFUrtkFUnowFf9KJqjCNMjFlYkC2YvbURUuTP
ZscgxpnJGsGv4RJC9EWEzPuiZ/hprIXSuWQrwhms8/7nN1H9tifSVEuyTEkSDetLT1QmlhzokRAf
ZOI4ZhL2sbw1NLjkLO26D3odeX4jb4i89UfhNdvzJhivlw993p9M38gWw0PnFLgNhZ+zQZ8ItHPB
ecLZL+z6e/21JBNtkrvyL5f9uX3/Y3v/47LH7f+P/aNL5bgpjCA+NBe/Ud9UfSYpUwbRGAAGq2u5
PZtw/j6uzYspz6PbKeiOgTw/t9jav6FnJv+2wAN0Qoop5/CAQi49OyF+2iZ+geSfjTH39Vtzf1Z2
Nyb2g2NgMdiaKGQMj6y5/Ebv6AShbUDffk23dEcYCD0GQAQEiPyGtkjqWEv882ZNBYKQqVqK+OVm
EyuThFIe4ZZ8EVrr4LYK6Btqz7jMqMtqzYk1R1cdqZ5rRExBok5W0UsC08YXUHfBsH/HWUTn1cPK
kbenPvsmAZI4nF6XcoQ2i2fnQ2DQb4wYCENxL2dPqon9sZlm9bprVRgITcN+CgMgJWPLufS4Vznx
aBdiYznFT61Fr8AIA7IWlWBpM7SIkeAns7QlTHGWaqfCtIWAKYOfI/QFDJFcjNDgi4EoQMichOky
xgI19TCqQTyEvIhJDmxrHH2qcl6jCGgWGDnhtJfAIIV7bTAE1ve3ZkkOjyxu8ZYkrjGDGtj5dM5Z
t9IT2K73/bifZof0oXuRyUYKFzX5srDPFQeNairtQccYLf8XcUUoNtdRXIU3lEygxWtPfPV9LSwg
30c66mIsdB1FmRnMdq/Hqt4AlwTo+3DD5iczomlc6Mz6MNMz//Ibi936/rz8awl8KWdk4xrmnVCM
la6g2iKiJNLyTK8lee0818/zyniVx2FaUUw0LLwvq/io6bOcnBPMCJQxWKbjBMEBlzh3TFo3MR2S
4Qgo15Vkl+HnE/umwswdh5AZmVkkboFkABwiKcgwi+ImP2MN4QEKL/oj8yBcv8hGOz+X6wrvk0dj
J2iEBzNlIa9odsXlKVkVuBp8yESewjfYRib5lzUshFcReslcGF26Qx7cggcYvI7mOpi2MCGHIYq8
D5LqmM1MfkCFw5ZPyHbTI3KMnnSEBWh6MLOGbZX8AiFL3yIk2l9P+UuPZQih0Bol/YRkzcslnREC
c3yvpH2AvnUDwevnzfc7bYIk/vF5X/qX1GjD9qIye8kfbqFdV87lI9jpz3I/VRY8ksYO53w1b1iM
wKEVyLPh1innWwLiKWqn4qv2YdyHm+a8UMG5RYzjbKp0vv/48POV6uP6+mkL+tLuWLWs5cr4ZOCj
5KY77JS3HjQR9uIHk8kLQVlnUsFmOfL3FkcnQF+ZwuqN4af4XuKCsM9PQL7lPSNkCzksYVgZLgIT
6qEpcZgIdpm6U3LAQFZp29zek++kOa87bCj6ShOy8ZhNmz8TMoulCilGkktpHmJ0TMAAFK0xtCpp
PaZnKFF+vnf523vXJc5GQzMN/RPg+eOsuUXCLRebMyOp60T8GO5DzTm/l7MW8OW5vWu964O0IyJy
8DOuC8uReQ+yIHuG/8vy/HZo+Md1jHvEH9chppesEJQsORTzGzK6l+aDGdFwQiGX/TZm+PZF+OOj
vqDjeSn3ZqnyUeG9YZEXlWxxeMmm7XXaL9u7Mww2FEicnBPM5kkwpG56lF/K98v/aBr413V8Vi9/
3HKXaCrjOq4DZOzyfCOZlgJr05xuuxRtNjbcCNLLfXOvOuVK83/53r89dv/48C+lkTmEUlCf6VHO
pi/B8ZzHa2ypMAsKfGkP357DbYwM6TCXWaOQV4466/hAmtcHVqqkKhmklP18Sdq4Af3jNfzjkr5U
AlXUaP+PtDNdTlzZ1u0TKUJ981e96HswfwhjQKIXEkKgp78jvU/cU5tylCPuXS67ll221aDMnDnn
N8d3Pkqc0h1s/2R/gL9uYJcItfAyBlJE0zIf+k5y6sC1Wxzwn5s9F4xIicZF6hqz50SZaLQbjpu2
/aF/QHArhEustjTHauWqX5fdc8hyznRnIzeDWv1tJ4D5mF+1SVWTEHiZ/T3d0jjCSt6/L+7nLbtp
UIyhTcuU9bfZN6W1JnUy8dBBJt3R2798jM1PEhs+LQ5gN5/dfx9Q/TEz+8cB36bfvHhJ94OWH8bE
vE8n2pMcptiDZAJbLzPQG0xGXRXAxXNGZbBewDSkA70S7vBx7USwtU9ycL+NSLY4aUyPylVB+/7L
XflJvaXIf5zk28xbp1WRVQWzDzAoq3IxwTWqKE9yWOAZrQ3wpY6fd82rSTcx+Q1ePaw9jRPo1gdm
cjRRq63/MBrvwKl8KEhoHOjhO9W/nOfPueI/zlPc7D+GalHLzzSzefWasbk7fVi34IqfGTrBg1+Q
YmWPSl6hDn4Pj7Wf58X/fW7e5sVcKs1UPvIyFgp1LmmRIVPddyiqXKZahfiwa1H+rX0ikQq9oOUR
4RDjN4lkrQ/FJO/fr4nSdJ5GXNBDkrer05yclZ0Nj8AjzL5y8ktKaBQaNkoWXj8rHAshxe5qWO9x
nbpAKcAJYORMqPpRDVFG6mMlRl2ZpkDDwLe5jUXZP0DFWWfz81DyDPAAJz+Toqrupw+fbcSlJUMv
unZ1RVBccVTRE/XDvvvyADfVZnf8OCBMoXttZyyhWZEHYLASXd9hsYSPKQVUDFbZgh3JYZlfqAxu
Y0ELt4QXNaoCYuom6543uAPt2IaXh+iGWOnsr/rZtY2jreP08K5scEm3aIH0aqt7M/srgAGSy8aC
va6NXOhJDyKdnV+rO34QXwfHpbMou0Ih7zWXTwU/aC369+g0fhudb2uQsZLSl33mgTopfqEHZe2b
eMlSzlGEl54IF4Pjjj1XOtv3ssGrJbhVyGhPFFI8BoqM/y/UYBqV4N/Vz0mlhhVi4ovHUvK4BZns
n6eQF9lVILIBbNdGJ/YyPEJgdUEJDzdhUFplRZiR6NkI4Yu6eMw0cuhOmKvh9e7uf8uKKc4vl/xe
3b9Z9SNVJS5ZHzZ29DyQG3XrF0zEvC/jjBmqDSCpMyQ+ALQtu3AdGP0oYvUmvsb05u8ExziQAUmY
MUv1rXeOVyRlcYKKXh3oZ/cIDgdKL2V3GTV4wNx8Jg6sK4vNAUQSeccqkGqPbE+6ftwSZ9Wy4WoL
vjPVJ7qYPFXkydA8Wld6yXheWSG82+bUypKCEgyoCptycoshtMp7WE4Wkz1libP/ba6IHvmwSEEM
YGveIkMMkfA+KM6e/i0mLmj7wW8IGSERDW567UPm3XdFEe7BysLipv/rE2UWK1MaFT084VAxIrhh
BpRnNpvIhVixzPiiTFTMiUmeYSPI3D2gIYn8i1y34dW1SZUxwIg6T6tBWVINh7FiT1Yh3sa4Cpsp
9jno6oTFyPpIUYkdZpHcC1dl/9O+t/Zg0/rQqbhsew458zGkL5/I9tpSB6OOtRRJDyJUUBy1f0WR
1oVjQG/Xfszwz9n6ihCRgEUxwucxuQrjHFgBKOiK7v7VuSttXadYgWrFu62pwz7u/m9622897d/B
w/+dJ423eCY/vE6HZ8ZKoo1Pt8ULa8xVfCqDm9kuRZK5J4MakNC5+EQL9dMl7UXnl0hiIhtM2/Ip
uWrho4jytQMTWUGS1NWhjVSveYojXt57pN300FFfgxO9IsDFcNPRowOgp5WH0H9qYVDwmS6o+Rd0
Y0ge4s78u1+dWjMdpP+ePJQf01qmbRKtyyb6jrdA6axlavq6ZMTKO8pjKlthMmqSq1igB3AYK8+/
HfDHDTr9xpphGrrsGO+LUG2fFEUlIaX0T5N9+zY6g7W9uFIv7RrLeysbkeTDKWFqzk9LbfPvq7V+
CtepctDRIKumYn9r/P5Ye58342SUZk3HNeajWvCye4dTmONUUnlWGtwB513aGYxs3LL5ih2Zw5va
uqP7xeaJLPlFaj39A/bydpJS9etKZSzrE8OYne6TZ9ZTIAK3LvFzVzEYLwGvtswYaoIpTiYIE3tn
AO12UpINIC9mwGbDpNOO7uBrytHx1XPkCHDuHbQkRPiqdUpDopC9Rj5bkG3rMkEqgdv1KwYX4Ezu
kgu26Zf781Mkr5h01MuOpdnGtzLij/vzqp+avlo99mOtCK6g8NDJOm5OSH/tsTJfYQEKgpx/WSFa
6ckzZD81TiAVOSX3FtFXcPCqMMff9Yqyn+LbkBZS+RLaiHupmRqswq6mRZcXJdOHTCuRV1Wxufo6
PEeor6n2OOcAtj1AfG6TLWh1BQwbZypJcz0UkBjsiDUKg1AQmHVG1iRbxdTb9HN8zEJwkCRpHlhK
VsHRHAosNPxYrcdSoKvJDXJF798366eGK0VxeJp07pV4++9Arsm0RttXB0ozaaSkfgoXTW09oMiB
3461tfVKDLqPMRTDRwdRzOw1ZhlI+/9PZwFDQLYUhu97V/3TSau8Upz9WIqr4P5V7qA1lBTmq6nT
Y28CkQs26EXYLNDHPv/3wdWfIkrF+d+Dv20MdDJtsl0zmHOfBrmmA2plR9Fw8SAndMUbosIHnBg3
Gxzb2XiPBKVlvr419QWwwEMb4xBhvQpo89/n9eOs9ud5ve0Fzs+8kZsbNwUCDTj1fjNXoL40S3ku
/Zb1+NZ2vK8W7K1N/rNNZCtvu7EXBIoit79fAMMhypVbrLYsZaEGfJgiwKNTflKk2aC4MDpSgExZ
g6pNZhBfX3ZJ1GbcbEYR0Ws+y83rlwTFj5V/lSEt0meKLlsikvpjRN+O1uW1rxnRJXxpAoShFazi
J7SHiEp6t25rgzvUqt/mkZ8yQSqVEt00DEPV1behUajKStWeHLUJ5dkRi72ZoaD+t4f5mOZJ7xys
WsXAaV82p5DCoxE4kbQjO9atovQa5Jv7xpgjR7mQQWVboAB6PQT2RILKh7MmM6CDX4cSfDLOPEr0
nhIRomB+S2P4mG4I0o/suYsleE3Snzd38+xjqe3Q7+Tz8bSoY6D5X8KvEtLgL0/ej0JhVdMMR9YN
2XC+t9J/3O/sLh+sS1Yxg3KoCV3L7NHzzhl8Mvx0mJyUPe+Bzo4T4zoqb5h6DGBhOHPaDmwShqKt
7IJRUk//oijodEku3yZY3VGVhbNPEnqGJdUTpuw9cVIcnlToGPvgGBr+LyPI+ikw+PNC3l7C4/Vu
mUf1zoWgJKfXCdMMpNwnn1C30Udk+JrUfyxWgC2Aj+3kXdo+DMR6EJQtqgCsYx9STLcy5lOsWgX9
zK4Ne39oA1/x7G7jQPZzZZa1GXNCJA+PvWdy2Ji4dbVKIuDk2DMx4T3StuPliUPfCDrz+WFhf6ZL
Ce7VM6oeuE+t5Q8V8mFrZdAy4h4jGx9lmtTPMZUXB/iPa37YYzpaW68uP4UHbd9OAGz2TdpPO892
rbvNXAKhGNAYTfmRTLEG1D5rH3o08G2dEQuWAmiarMeO4gt5HgRmmhxJS3R2tuMG9OqzOeQwmG+z
FRpIQ6OrYF1DdPMpSl3Rs5VOSv+8PUYwEtl2uYA/6NyhdGJ9m98R1wKly4dWE6ltBOyyj3XTUm/D
/MKboSbOBOieUDWhU8Twca6DDQN5x9Ub9xD92hat/RQfqUSCLCOqrmvvYhD54OS3e87Te0GHiKk3
ZUKdVw27m0UzNmjKC2TKU342ppPqSaON4qUUkFwjUKhIrTAP4AnxmNr2GB4DfUoFDsoZ/PJo/vxk
/u9Jvk242eF0UR8yT2YV0PN1oHPQr3yaP0R7IvS0X4722y15W+KkU3ltZDGgmy/wQXBlfCfArOu+
+8ynzi8Mph/X0z/v/9u6VR4Odeo8uDRzmSdUANZwunU3XealdwKZS5lpSGFADukoEBal+wGzXli1
m9xFfOtszEAjdE8utVsPf7kNYrj/tcqBKDJVYEuq+T6vnZWzrmQvboN68h90jr+89bN92mGEum4c
n9IwzM7w4AHAe/bvv8kdv3dcfx1dpLBN1dFM5XvH9sesqtUrXanPJUFOe9/Td8Q3uPh+3scUGu9k
l449OXp51uI2euINDgQFQa3O7n9E6RWXMmERDxw5o2cSjjxWKD6cgQ6j2ukyEOnlYt+OWSZVmZ69
vnSdgfBabqVh7lfBKyK78+97+fMa8cfViNXzj6tJ65th3UuuhhwMsmLGlYzXPaBTAtav6/Y4pFVx
D9aXAi4pBF8bPS1gImpSh+kAH/Mpjdd0WQbPiJQAZRV9A+uIOqXu4y3VBgZ87lPJRJEApxW83W+U
HlU88f96Md7Gn/66KdbZvO3HZ8Mtd88JQLQlKggMKp9tZYJwyH+efKUFyAhf3wzvYlZnhJhhIwz7
4OT91pH0YwSmiciLVReelf6WALs+T9ohvz6ZED7ROOPN1Nlc57jlBPbnEdkQmYbNtQdD5HgLs7Gd
ufRqCswAylbalojG1M5lHytd4WcVvdrHX4JkovAfbtgf5/eerXrWhaXvLc7v0CFXZBRJSsmyjE3A
czKyrPj5mq+QujDDAqy6wxlvAVbHXIFaveWj11RBr696QkzV05vAEnUKoonm4ZWj4p4UiouMShQ1
RpcBXTp07vQMAAEP7/SFHCFvc/t1vxwdBpJG5JUuLx/ljAG8eyDU2Vw2Sliwo9vQWVf3UqbSHr/t
dPeQTCFKdCSGtL8nQ9sRmqdWFmK0SlEbIzqaJQlk1WFKU2Tek+5rAxNf1jy1Rc6H3a/Ux62rZCs/
owyQYqvCTW/CHUjWQouaW2jMXjRDlf7rETnXCEejpxLfHm18kC6vxAbmoFHOaGenhC3wQUbSQCLF
rQbOx79H449VS00hHYBmxKakLZabP0ajvi/SUrmLNe8ZWneRAjkXTLVxGZ1WMAA9dZBfW1d8qLA3
PkAq9AzLIxjQdvX8ioIDO6o6spvf5ogf2ux0i3NCmKnLxNHfZYQ/TutUPVbyyuC0CKXo6I/z5FQF
KRoMHM6JRDCiJ02wr5lsB40zNJFHYpLIQyDTOBCTI6yhVaoBOt8GNrbVOt86+alPC0b67NLltceg
E7Ht4brMFgfmH5TIhMUgk08+Ss8KbZvw3PQZPmeTvgVXSzv1tspakC2s0ruQ2iUL+fE8JxkbOPvD
yVl5hCEU7SG+tSauulNsrYdWjmgyQP1SHSNkunc8ZaZ7dDYVBnaIbg/RywroYAdi8yDC5XQrH/qd
nI6VtjOn+ZfLzE+T8vh1A1VJ+tLs7fdxSup9Wjxn16pvHPqvvAPvKt1vVYwODchYcQlBtx7mxTzr
26DqQVXVw1saZ49wZZF6XBdcwEkhHPXsDWsXxl+3/cx5bNRHwvmKb34EGYiBYnm2AxqDGUS6jstO
fBMWm+zuqy4J8np6RoBx9IAQQumg3gupJ8VKNSzROZW0YwR708vJIz/xMyRleUkaO1wR4eGahVL0
6FdbihV30FYq9z6w+MbJEazD0U9f8RU/LO+6RAx0m/LSNnEKiVAho2w+W/VhcDciakbVKzrr4xNW
Y81CrdCz0NDNZmidsyQ62/y4MMt+gX0seZez6yxRn0eHIaK8DDIdq2TaepqeJs2gkVbP2WpdlRHW
A5BTDa0F962xfZo+Mo1o9jmDtE2LohpiZo6lxyWsnLgYstLIc4oBgOYRI30qpJmp6uPdGFXty7mv
HxaXqivTCyvst4HAW0p4oAMMI4t7+7nlsFA0n9kGByJA4mcqpnpiq1M2cLAeziSleYL6QEJvffS1
5nwsX7oNj45NA84IRzk8gPMluVJqMWQ2mGrgxZLQN+gypQriAvklnC4WbMklkvsu7fD1JcmfLflB
t7sP+xMRFB3kFGuVYqrnSArd530GvniYtS5dCaxSCwpFvoRs2jzdI+UQ3JvYwu8Kmb3lfatVfXCn
K5pzAMoj6lYgqHkW+xADgTN0kRYlL0VjW+ArFRBVUC+8XGsnIZfLHwuiO82UCaIqkssvCyvXtlwO
zi/vSjQlyJOwbcUrZe3BwrW4U0AyYK00zYIOV3qPikO7wsbFL2CLMUetMVl7COslJF8IhWiB5VJT
HgSgqhfP2NB5ke4/FLV9OPrncoxI8sCIDJWmlSrUOJmtBUCYNtoPsvGE0U65pPWMMnZZtdXOk/Xq
8yCsgquBIDWt2YHkzA+xcwi4nzq2KpccNX4PJRodRtwhPQb7WhoRJd+zMuJBU7HdEOV3AyfclgLP
2pqfYkzgJGRgXRtY9QuHPmarfMhafHjGpfyFnYGd08GfZCccAIyoMvo8HC8jsukMOFC+i63fthZ/
57NYAmRHl2nhcWztXUZxzJX8KDtqNlafkLRRsDl9bBNvtl+XIQujpyYrWNb4HZ0DtjsIa00VO+zH
Jfz3mvRDhd/QLE1TgNFplmPJbxGiah1X5fNl6KPSyjvN7dLVS9Wvj2VL3VN9Idp+nPT4luKvrJ3D
26GITZgO/z6HH5oAEcAZpAAcUyevZb5ljnTl8izSs7kiNY0ActXRpKG5Ghzx2rp5xiOs86kkKBo5
mAV9uVLH0n17z7Wdg0C/ucYqwgvp+qSlqHGblY7TI6RKrJte9EPTGZ8x1bxKuiUBTjarXlliNIp8
SRUDrYI4nPuq2bquoEoNq8M4PxqjwvRwfLw8o8txnV2nh/OHiQ7ziEVF9bG67x64JtNT7GPWYzq+
JEWGOq9gK5odc//bXuiHCNgwZNOxdN1EfmFrb9s086S+jrbU2CNAIUmenEd64Ljn4DxUt4A8mbkh
FIZHAvHh9UZTEU4tMdu4l+43sRMesX9Cjb2mkS0gRVh/KtgjgFhw2aEQtbkH2vyCZ5wHqw/TTxPk
7vMjoKGu6dvJZY4QbEAI5+fjIvdBj9Xdo4PLgStPjYdXJFZ8GVz8LMzmJMESaad3rFbWdmbmnC0i
2YVDDx0Y1VwTwwr0qx1KgVM2C3fdT8eWIFTjpimYbghXS0oRBMRyjLMArKQA34EugeoIqHLdpplK
+J0gFAc8yPSNCtWBg5zFVyesjEhARn5Jt/+g7yCdpmiG6iC/Jtn6NiaOVpoaeVEqo4sU2nKk2dFl
1Qfr6exHGpO2E8Nq2rcJXm140nZwxlAcDrQeWeV2DyKnfEAKuWC1GpbN/KAmRxWwZni5jHR5qqt9
Sfpl/Pw9lZAOVtkMGLoFzPQdk5AT8Ct7egVHLzkxtWEtUSh0vFuDxD6QbtPGnv17vP54PGYMjQGr
k4B8y1OcDuV+ZRu2PLrmB4A1yTXdu6Xgjo+kLHlBgZKSfx9QEU/5f+8DucI/jvg2CvbK/vnMGq7Q
sBLpfmnnKnsXxvSqtnBrpGErWhF1AfOTRlR9Dk5N0qtiY3rr6YdfqiA/XbzF3ZZlpm5F+64H/BEs
r7J9UdDwL4/U/dzQN2aavGQ6u1aJ7Aj2aErP7i8XL2a/94u3bNVSTFXnHnzv8f844knL1Yt62oP9
fsxzsroaxbiz8oql/moGLzCNebEBdqnQWe/55ilTJaPWXi/q1ccvZ/J3gopqHSUo1glT5oV/S9Q6
Z7vQjrVNskOOCmPz3K818vurQ3R/ri1hrgRE7/7CGnb87wPrf+cBLIVrtw2V0pP2F5Yq21+fiqQV
j5HCDJYGDuoThFZSSGL3EdJv9QUtlGQV1GBXkd3b9hpJREsPSva9K4k6Nd4r4RXtDRU83afqa5VA
5vGQvFFhbdAgrXxFpakG0qIU5YegwE4Lz4bu6ZGc8+B8iS+XzkWdZ/dfBu4PxSNL1IgNWNU6qOrv
zPgfL60q5ZfqdnWq0XkF1lFmbwrVbD8wM5TwthSuJFQQXp1N/n07fzwsLG4hO1DY8clv660iH43M
TB+QwNnRZxDmLvtIURHQD7LX8ohAgxfSevwyiH/QhDGXOg7FMsDciua87X6LTDIME9XuhDgjcdom
FpGvZTm8AusgtsYmKbn5bMbWGKPGTi9jDbl4zUi4Mb06GMwcEEs6wgn8PlTXxMDYB4D2vyw1jNuQ
GR08PpqX316hvwefZdqKishYdhzL+C7z//EK6c6d3pC9U060hTUuMTkqu2nL/KDzPe2oH3VIS0PX
HjkQyf79Gn0rK/971P/3gUWm548D21IlpVmxKifXgI4K/9jSsAOn0heTFI1XcREc3BOWe/SF+Qf/
HNwiCYkO4Hz/1qEhLXlFaoRN3ODZOmPRp7eBOo5X3ddQ7r1ivb3y/n22PzDbOFtI2o4hsxCZ7zpR
NbMkm38tJxl2loRdlGaFJ8lriGfH6exlG5piVl1UeXmI4bCDQrKKpQ8TVwcJ/xRAiZTOP1+flw/a
7G6f9pQcs5LAsZw/5nryGohgpPzSJ2bn2JHH+uS8xebJOydoWvLAjoVEaEICB69hLD4nmApi0Zvj
A1z4mAeTj0WTf0OUfP215Ckigb9eJU3wiSCWWJb9NpLyqnCyvfEsJ/LwvnhF+17ekcaXhPondbKV
xwoV1a2XCzABOQfGRF7Vspe3mcifyS0tPEdabxUeiZBgPeIEeUAyCHnBox0czjA1unRJe3xf79/b
xzbo9EU9o/pBfrYZKsOmd5mvMBcGIuufRq/k3r0mKwRC3denvbt81F1mQ6paOgZposRpzJtEW9OA
TzF0YvU1Horj+DZH/MkOVR1dOmWvmdhXz+opD1+dqGNtWHbKznFyGdkxzMj2aWi3V/PL9DIFMavP
n928W0yz4DjOWsbAGKT9y3bVf7aAhY9OeIfZnvAAw0emo0b055I0XquhEugdNa7X9+l9WnRvY9Wn
deQ+TcdlrPyyw0KQ8MOLQ5rWUVVICQZ0nP8eQmRE6pMpPcqJ3j1QCj952YAmWupKM9ze3Sm8Oo+C
Ic6CmosEx0dGgolPgcjL8m9tM7gGr6GFZd4KLb/eVfpU28mmUBAosANfTbOOHmVeV40elOCvQe0h
vPABqLh0pYZ6cGvdiYOhFwG1ZzbHCQfYnKm26Qhmjw/43jdk1/5g/Txi9kj+ABjP7ols9eE3J/9K
EqBxRy+ygPxiskjgmr8Fkqc8hov7IuvFrvguAIh86jjheaiRx8jBvweOFheyW9U8PMwMqI/WDXZ+
bXZGNzZGlIcRHJuAmOCtiOoFZPHKMxZXvI9wSMSHlfuRe4gyH2f3ih2oXw/ykw9VlEZKbA4YXA8U
nDj0ojz6tL9WiqBeIP9AoHk4tW7ACmDwDKsv+0uYRqJwQrJrey88eoTzGEymqaqQUQ4Qm4nmsEcA
YxP+OTmLFFaN5LLivdY5elpqCutvlxf2Byi5BVoOI5TtA5dfGVq9S2Ub4AUBIQ1QGIvxE/PXer++
E5PO+exMlRY/BrrGD3S0AUf0+A0m5IVtsdRJeLDqCdyNK1FQHUmTy1Rtn7Zpv5yX8yeYnPmNHzv8
Mk8q9g/PJHs5gnSidccwtbfY+Vnodd2oj2pydBeL5c1d9hXymCiTA8VdY4bt3tz+1cPbFjLeMaIS
JwXk5n2mUDqfttvBYPA1mJ/cORmY4I6ko/IHD5cHKsI+BOiG5JF9cSP+RMkcI1o+Ee+0ibijr8HN
56cfbkT/bI/cV7wdfHx8Zu5u5c3sYLPZ7UNQgsPNRnM39M7HG6ykouFO+LrivBjx2Lmb4WYVbHa5
1+v1dsPhbHF2Z+3xDp82t724ckk78V2ZuzHc4XAzhKnp4snrriV3fXVnMywvZ4vlYrGY4ebo1qxg
OHP8z9vK23HUyt38sjR9b3/e5mhLp1OIDbSKDPBbt/LnSnqSFH1vHKoJW2AIDKi7Rvq1LfkvzhT3
MGGfySmk/mbDwYWdlQF3+gXc5Pl16Zw6BlcAaYGBLa7Fwn3K4B34rY+ZavDwmVA8vSVjUXrG9VC4
U4krXkXiu2Eyh+Jvrvjl8efhi8/Fm4EjovJVBWZkR+J3dzGL81YRTwRZRHfZpe+3I7l9sExuf9Jf
87E/ufiTfub1uZlG2F9KmKgnXE2Jj4JnRmgCXDR0PmtfoHvdJb9pvfbDpd/thpN+KJ61sNvtqrNl
H+dst3/mgZvQttjtrzmW31ADXmcenZ/u7fsZ4sFpE0YH1Ae7T3ebhU+XapubhXjuhqMr3zOBOenu
3Ql/mKB8WpDWe7dvenwE/RiKj3m4VjgYa+/4MgZt6UFl8qouVQWua81V/c8j77ic1JpkNRoU3D0b
PkJ6YxiwuxjQAhuLx5jMLY/xPsIN2x2MRiPT/9pG84s72EeDQe/idjpMYZHpPr05hlnHgNw64AYh
fvysh1BYXsGpTrDqprU4d5vgg5+YD746nU7jYR85H8y/vo6MO3Egsj3wOlMunvYCTkKcivh/KSjm
xRwafrSPtpyLt/cGc8YiKRCCzw5eMiNxdqQ0EhgivIkR+XC3EB9G/HJmWM4OkkenDtGIeYo3zXFX
zAIZgznVxXnehcsS6+En3C1XvDceNivfb2V45zdbAfoMjtVETNPN8D+/EMGoOy92CFr4Cew/P8rO
M8ACXqFS/iE87PjQeuRIGLzyFiHSd1u0O3h3b0p/cCiOK44PEcw7+kTd/D+eV9iAZgzkg/s5/Xbp
cT8/uMcfvR4/1FKCXu9Da/U+PjWv98nBmmDlfjKViNEPp8rF3c/f7caZK/6IEV63U7zgXm0JGA9V
Bs2TfPHF3QmwJ05luOjuhrsqRk4g3t2N2dvsNjWjlEwLToFpWMebqq2Tw2akpnj6MVLbs9lZDC2w
Abx9+8IBKMei4OIuroGoS5/dTbtsO4kdnKIV78xOpJHdvb+TccZ8uWPJF/PAboxTKTNfFQ+Hu/Gu
docbcRnkP7/nKEJY5iURLIAfI5YTgcPBsz1SHqEZMJVtNlhsItO+Ytro6ohSeV1+k0//RxH7Po+Z
+DdRO9RNS3fewhn9kl+sw1m7T7pi+uEKz2572f7PhLNozzR30WY25ovcl03NvMz/n91uFTBJL2YL
cb/4BuYHrytmJL/wF/5CTNrdRfcm1p2lmEO4jwv+/eouF2JGh93tM/kwTtfri79c8j1odIPlmvmk
v1wuUNK6SZ+pYAKPzWMiYD3r9xs3GSXJ2ZtsR6PJKLl6DNvR99CIkoEbWd4XY3a73UYJU0sS8UhH
UfR0R6OtRHaS3L07iiKGV8TPJFt3u6W1w9sOzGQ0OHtbfh4aRPDleKY/2IrxmjjeaBBtB6Oj94Wl
wkj8lqc7EIuocF2fJCknxLbJ325ZBo/eaMSBo2jAG3/4lVuOvhVLJ9PalbmHv0b/WTqvHl8fff/b
JA3Ya/JvZ4/T7URBp9f5EKMzYhLpddyO+/B6844YgR8f30MRUSDDOPDEctljhPRagdeaTqfjsXiO
djuWUHKhLL/xxvArlzrLZsVj6FqD7ycPm0tka4yOsXjwpkDt3GmPoTdtTTM3bn3/lbmtVq9gDE9b
QYtRGUxb4rdfot3RbzH6huJ53jC4+AmmGnc3XHmb4SyLhkNvvBsPd0OWPcvfcdTa/f5WtD2AtwME
1m483JywtRzOOLO2+MJsxuDg/1nbh6zuswUuGx7ummJhh4GNmZdYRcUn3vDgDWf/XsspR/8d0luW
itTTRGFK0eQtfKpfVZZl1/19UoQLWN8JjUDRKTEj6m3Jo/PsKJ20rXTApgfNxAoVHwfwnhoQzsW6
R96Yx1m8Lx2X51gs5WUgRpJbYAlKPYwvfD/53/+8EIu0+A45un0PITGaxOI/w8UF2YSIFPQIlDH/
J8Vqd8a/3IJb0L6HUnt2D6FnB4zAStwedIjejYxUb/U5e/axrmBeQsNNDGRzr8Us1l0sRSiBWzX7
E8Unj5fAouKNyPj7o7gC1sj1mpgApV6wfPr4XocidiC3xXnDLfe5FPEFcLhBOZO9pVj1VY8oUwup
rARilO9jESXwGb/t5onQUxrd2/d20c7hRuL8lHbzdh7Tr8XidvMtlivU1GPdf3gEj1/bLVgR1sLR
RGEoDE7fQ0MMQTFaos7T69DCI9bDr3nnw3YDOex1OiJgBdkksGOsUWw5kj0KoyIofawDXH7r1xdL
JM3LMcoZb2v6W3sipgGQfB4MRz5i/7c9R4z17cAJ2Pwzzsl1+wPH29JJx7pPVcODj+Hp/Zsv817Q
GSQOgdFWaEVyeE2ADaIZ9YU9Zc4SmH+vgDDZAm1KE5PZfkZ3lkSgGp7Bu4xqnK2OFEmQQ6WoCc6Y
Bb/8hiUVCVcLkREu9LTMs5Yj/CKkYNfCj9DmPxC/WyyZ/1lYMb4JD8sjrnAx9lLjHJNmFjVWG3r3
VlhkH7CDFW/KR4lto7UpVwAbXLNH9RIz1wzjYyn89yhSvrvj31cSi5YYXXNIYGv220pSy1aVNZVZ
Tm5I2TBFufRKUggnT311q1bZKlmjO8pY3yf6kFaDI+WjoXlsLTS6LyDjLPhwT7KaGK/4UD/3aWjS
uEjexn31ZM/hgSM0JZITEWQ2XiWNcHvvN21UAO2GoYp9DWMjknq3u5+haSk6NnWsL3I5le6bHwCQ
ZGaVNT4cIfJrAoZcQiRBc9KI1bUie7s6ebcEaRCol1VsGK6seaeZ6rgvxZewHcZhXnym962h3n8t
qrpdnuio9tS+aAYzQnAkBD3sDhFl71n/xcthJUai8XaNxb4felhfGecssVIsL/GfXWjj1VQb5H7+
CMzRS+3fILbBxxxkug+m7dfuGMUSL8F/v0TsEWHLUIdSkCGaIhX/9b8WmaZ5LJriQWIJ+fOTJge7
RW/draeBJdXayGgqkketDPnxGZ8b37m7Z4a80dPJMxVR8a32uJ4G56k2p2J3GmfSRJ9eVkPsAD5v
TDFbC6IitiGAYyCK3YKSztiqjlNcRWrIsB7zwCV+fWSElY8WkhLMFcBn+WVnRV314Sq4DsT7r1v4
6tSd2wZ7+v5peQtyf2aiHXYmOJOQVhELwckjFNltdgDiEySGpFbQ/wQi5iO+IsVFFgb1o1isCo8a
d3zmbwhrRMOY0vt3xiKVxJYZq3PsF+dw31sq6v0+G/hzH5/l+7J4dc2wZn0cH2Iq1t+NmN9/n87t
QzNsbhRy3eOdILDGu1a8X7ysJUI7dnzCyJtILjADKbyHvNx0h8USM7g5TUvPpqKXbiUglb/yg+S/
8wC8via6Kx03UTKj+n+/vuWxKTJ7VZYsZFKMvSPdW53Cr1q1d/cvSZHs43tyT06DW+9GPk5Qj+/J
qoWvVUiHc1RHVaTEdDQEPNGh4optFaCLsJreonp7If66hGILhWCSSGZLgMOW6Qs4rnv6FLOhQz9k
ooYO81oTyLTa8gzzJqY/it3hIdZm+aiaNEHJu+rT5oySFTMN1wwJQcSrw7Tm81pFKha9WauOS96u
8a9T1V/VNp590Wsk2gUNy5LfagaXV53r+UNtoAJ5j1JrlfTvyXlvL7NXkUbnV8u0tOiRUoF+zs4U
+JXLUHp8WSYEXExLaivWm+cWYt6/Z9C/ohDOCtW6CZtLJQix31482yguzaE+vEZ6Nbqb1J/qLxvZ
wB7S5PrXas1Pt4C2FiZr27GYE94m67KRnWcjSc9RscLpBsBOdbVDXevJeu1VudLV1K4tr/99gX9V
PcQF0meGVatiC1zjfz+dUnWwrfJuPUdpNVoRSWRf2SVQyumqGf3/Hejt4ooqe9aXKxe3qvsFPven
WXFH2qN5j9X/4ezMmhTFunD9i4xAUMBbRhHBETW9MZJMExlEBhn015+HOhenu+qLrohz09FRlWUi
sPde613v8JfaUfxjeMl3UgYUmAnq4Bvz2/AyK8umU8R3v61BrAmcy5vXUn4Han659pWbXsgc7Uum
uDcS5vD5fwHaMthXMDwvZGw4JZtX7DZK3fJd76bxyC7jv92MP72OfrvE4VX4x6Y/lvtbX2fC/70b
fcIgHYnzmamwHgkw/MZep1wBWDGk/u+n8L/e53/cmj/cyRuxI3ZA7Lf8QrgdRBNpr/5Uj7x08nmh
Cvrv3yYOy+NfZ9u/v6b629tVKe3klckduV7P8IXRqdT/vHKRFCdtxqSjuyYZSlRm+jGiqiynaHu/
jRGWQy/1rHR7tVlnPJikj51kHNlJp2od3gIPzK2r7v9jof/zxvz2ehZVo5Qd8rKtiJ0lUi5hZE7V
kVYSCgJwcxf+5n4yfN4fd4ZBmjAdhsHq7xtLMo7lpzh+9Fvp8jnF4nc0zD+LHEunKr+2Gcyf8Q4b
RvF95WUcvV0Rh4BUvZESsthcGDX4wsMpcJb4+u8n9r+2IHVYNeym48ns9/cjL5KuVO5Zv21HXjX6
7KdBLi9S6SBziRiSTWd/W6t/nI6SzJlIcDObD7WR+Nu2n6YQxW6zG/ehTrw2zrV2goMGw62uwvcS
p71XRsg75xn8oYIA9Am8oggThOT0gCw01DajIFFUIp9LzAexMFBG5M08tXEQlynkMMWJFeUv2P6f
NOohbRp9rjKViBRVfvdPvb3ubZ3e2m57UD2FPmv2skgQlR8+8WRkljwQ2RzJ3J4W8wYW5OZGlh+T
S2C9u52FD9Jcdi0Mmo24jNZvQIG5eErmP1Da56nVMOcEL2s36omjV9RvmzcUKEbA6hee0ZQ4YBZQ
HzBZoYTAVBfZFzOTv0w7/9e6/dcX/G17ipT7Q73Jdbe9NEuie6aynS7KB4eQ9hY0Oz9KXgq6dlpC
4Dbki0GswOhB7GbrxVYJybk8/vdb+aeE6d83/HdCQTebpGr75IaPTxKjsEZ/Y7ABOV1DkPCm0X/P
q25Nu4HLIdBcDPFsX/hHJmkh3azZYqtb2QmNDxB34ajbv1zdn05yvy6PFTOWOLrHv/x2/7Gb92o3
uw9hatvxqoBrhxwTWbT3kElq6oIZ9kA+I7uJHn+qdrF/KBgETszmoJ5fn9WqDBjX3efKRBcC1J1f
XWFhhtM9tskEEq7bUaqTjupGJkW7QO3+ILgKGTsEVorulExv5xlGkZ4TFBRp3VWKCU0x0g3BQbFq
ovJxQcV3vdFs0vNzurq/cCHRbisK//uSNAyDqM5uMG2nF8O1Ek0IOrzw1iIzlZC6Zhuxt4kjnIGQ
mJeEibMwMYSPxJpZUNiHT0EQqTwWbThZS2ERPoEQGSGd7va6JeNcnyyJP7sbTH/RchMXbkPU7mGB
3L3g7iAtKM2c/V2j0JcI6lI1qTUL0crNF/5t3Q5z0YEdjYm4NlpFuwr7lzHCCB3+ewPRU2/9kdGv
Rg6ZW8b3mC0D4GyLgQZCfnu0jjFaRzh2HTnidvbRLOLCqFlcG/hAm5Eb7ej9nbEOFxjfULrxkQE9
PCMvwVDdnxF2I3P+QZK5MV6ar8ruu/mEeQjgd0c1HFkKMF17pjzTyO8zCv2hUjevZzYR9AuI5DdU
TNPV9GUX5DavSYeX9Qx2PiGMOv8LV5x0y9Ff5l/T/7GXsmr/32v426qtBKnI7jGrtnwNs84+1ysI
GplZHhp4x9gpMu0QTGbJ+W4cynoZ6dXHA7L24rK/YErlPpw1UZcqI5L15eOZz5+KJWJdBjqzRyXD
SDZaKexNfFlnol3zeQkbl/zJVut2yYKtm7v2RrfVHSLSNMK/LbLhJPjtxPznt/udQTUd5WnUvapu
iycqnqd+3cDCxVWN1REbJfosJM8xdXOjlWekFM3bFt4au/GbKGKfQLaeaU55hUFcgIOUBEEY8eIy
f3iAhqvWSvZ4IYez4+RwZ31iqmmzhhmYLxnAP7DymR2FQ+SrdnLq2UFQJ0daDoK0bU9vq93fmFSw
ICyh5129QeRJgkYXiZRocECCiFFuWmZ2b71Nt835EuuP/G7iBt7K9v3aYdT1shtP5N8GsDfe90FF
8narOVhWoY2yOaLfKWxxPHSmRhcqB5bRFY8hAtTA7Mwil7X2AG1qupDvyGXmz+3lSAoclV3oIwuH
Ma9zylR++dGbkgd3YIgB0Qj5diHLY21uPW10E709s9vj8Zj4pOCu4hUpIlqBT+z6qSU+MTrbhuUB
JQLA7RoQUMAfgKWB9H0/N49VHqibE4jxwBTgtVAtBWBteWeis5FNLDTqIc492bKee3O0RgWGh7PJ
WmBIVs5YUkgMGYAS30nMaW2TyJn7MuiRVQMcRHo0LK4bxJfiiqQNv3Wrg9FskRTMZsvwB42+2wp/
OQTHf6rV2dYhq2Prgu8knMTf+gipTCdjNbt3W0HP1oxwB57g6X432ptJF19Rnm+iHKiV2fCyr2CE
3HboDbZYibBq9LfVg9lKBtEOhgCdLMMYAJ9ui8wyFQDWFFRjHKOERl4xcws0jS/liC8TdEbpCRUw
6Hcl08hptGxLs90Vsi1XQZMdhIKwFzjIqV7tyipoi18JlGXixgsSgEbmC5dev47MW+6288xt6yWx
VDNvpvq4LBNOVc2jffqNv5JwejX2x40VM82N8ScUjpwa787/FgfpcLcYJ/LY4j3RM58D51sUDDiW
FDh4cqhuI1gYQakINIes1VTDK1gIn2f29+HhBSJEIyvgDUPOEzYhVzdQbWo9kj1YfG2Qp3ZNqGbs
1sXikXTYNmGXs0Ksk+tjRDIRPm2OLAYFQ/IlgpUO5hF+cloSqO1Pn9iMBTm1Or0+AqO+jcvpDtQq
af+95Uj/a8cZT2cKnIIxnMBfVdI/jvV8khSQkbNue4PDMYOso8dbeGtXkS1HOSMuy+5eBY5IOfoi
uUAbGLLaixL2zUrcVMRATg2h/37JC2XJzMGckQ3y35c4/vMSFbR8KKdhpg1RC79NSXq5QnWWyc02
Ehz6qGnj1+IugcyTyFaWHhgC35PTX37nnz0kv5PY2KFcx4/iFwvjH7dllimvSzeVoLLG5Sqb1HYz
g9aPbr77TolEjm8VVSw8z+7QXBrrjQcC79a0IJKpdFt1hnzIqbvJX2ry8Z+HnyIKA8eVlToBx/it
1eygKpZ1lD8xhDTEfuYINEyNLOjKyALaGJWkSucnkT7zSTy9lIMpz3BS7TLzdbP/Sh3/M6CEXAVx
BvFHGhPmLfzOFhxn77KcjZPnNqokToo++npLHMRKu3wTNVqJjTN7q2upQP83a/nzwiyrUn+0l/lY
av72kvzZazJIm0jo3KcCmptf1fU/H1ilXqI6HR4YA6TJZ+HAhkJ1xDLXn6hz/7JsREH646QeahBB
wiF+ItLf/fYo5Opei+/787mFHgnL0CoP2HNAD61ojcxoyz65gsANAwXzRfNhS/N4Ozk8d9lHga25
1hYLiaQOCHgGVxnArmBOCw4+6PHZ+QJAbYDuQVCmh/QlWnpsjhD6hpDXdj71Sw8OilNv3y5hCtnq
8bbfbu0X1N8/eOjeRHTkePMRl9Jg1Z4aoyM5OzsF3d8HyarDjWHqtamvUyyde21yfQRv/LiZMXbn
CXErU2OkaOIHVW8avK7PuWT3x2g+dm+1jnhyZiKeeb9wirZfqXWl8ZymWmtK5wc0kH5TZNpowzWa
6gp9k4OsUZM/FEiDeu5OF8l8+lNEVmtXV2RKtw2HfcKsktivdjlsKqmZ4IY+x+5/MQmFPbL33H+5
vUfhJSzJgU3Xo/VjPQO/5ZTdEqpQrnO7X4laC2kLNd5lK2GBp2M6eRxNfODffbyCFNdf8BfCEeWp
qdxLFV2apmCEgiOgllK0w5pzqs1ly8ZObSfA6amOIq5YH/+9qYh/4pC8MyIN9YQkBPx9fjtrVbkr
6mf/eG6xvIswMyk6t1SM577ckHqHX8F7i/B4VjhvWKx0ovhvw6DEJnLUe9RGF9GIKy+VriXWkyO9
RxfD1dbRX17tX5y9f9eg/77K3yrs1ywGLe7L5xZnfWv81d8GKAvp8IUxlmo9bosYGqii3fwZ2ioG
WV7nNEc5goOEEeKMhKFVHN7VjQIHkcShFdE4UBrxayIu628pt4R4D1fzx9WqM6Z+QNeyoP52OKTZ
rJeF5v7cqtXy8TqryVy8raZEr+OXiuq9MV7+CxaNYMVBZmHEqEur3AG8iG/euaLmjM3Zeyl280Iw
orufrWYXjdBV7S3qFhY8zAiFTwtfaMdLc1sIxtQ7U6f7KchXaggsMJ445a75wBfLqp9PFi3JTNAH
d0VkTvzUwkye11mZ+PWiPCReP/VvkSMldnoko7rHn6ltVs/EuFxnqSVZjU6MCmDtxG4LLWXpIE3G
JyfS6/OLqfzUxEflgZmeQ84TnpSvHs29zryMR0QhLwfjPZYytZ36lUUEqQdnVrEkhdFL+sZMBlo5
JqS1rqwR34kaX6khZ0kfQ6vLB5s3CpoNDrYS8RXiAt8h88LnJPuRmyCWc0bODe+WTr8fXgORtLjK
QRNbBYMvL19M/Nx/GC/3EbIuKXtGndkNWjYsvA3Pef3kSP0INick+r2Se3P4aIwfpc7m/gjdTzxy
89dCvRgl5VfnPduVAIn2YhAnFB2SPaNCZkEysIZedZYw9akLX/XnhKYF1nwddPit1oxHbgvJaGTd
iklTtTrwKfCEQ4VqDSxCdqIFJiFryRiHRC3JV2v29WDHswD8MmaihC3CFfM8pjE1DaRk3XLr9iF9
oRx/BFPydfRW0mMzO8auZEV+T/Pn4k02DP0qq/3OiST3aYkriwdBZ8Xr8x78VUaVoR5QA4z37PVx
OviSvI+T9XsB782MXcgMQWrOrGynromONtSlNH8swCC6K2cAzUKQYRfFvkiHsIMT7ZfR8P+j56Ax
mY11sjBwEsJXoENIWGhWSmlOo9QMFztlDAy4YV1AUE/4im8BlK1oK+Korhg19lk4ngKywtKD4fpB
edrQOV2sEuqezFRcRQGQnxqX+9OFABQXDHFDxJBDFJ28jY7t6fWjLupt7akfHBcFW+u6De8b6Pjr
Cm9TisSfyyJfzcg2yEn2S8+vgO6vho6RfOafNHO+cJp6t+MzjIPLB8z+QZMZPFf9fvB/Swj3Hc7S
4kTMFZqA0ba2Z5Z1W2dODzPnY+IiwPQKu3HM2OG+oBN5m9PFeEPQ42UnnHK/8NkKXK5cBtf5YEeV
9tlS3bwRV/zUP7NlSbBetyPS0H0dqeSVPRX3qvKQeK/veyhvKnhl73VHzog65PzJzsmiXuVbWoPU
eZ0y97VG41CF73AKCxsOIwbKuMfyeyIN44hzdUgLrQZMJDMOAysqZ3gl3rQfOpA3x7esYXYJtKAQ
8jGj/WB54jeifgmnOyzYwdyu449/WsQWM463/DP3yTE9dS6nVNdagKJMgichMvw+tSfHzHuesW2O
kLDvolN+xjOGrjRbpof450FXf/O4FSgW/NHhtRJP9zVtZqRJH3QffARLHJCKMgma+uxbWVZf3H6J
Q/NmDBvpV87e4ZQHEpYLmpX4MFrWYYf8DOreR+aUCyyul+2XcO7X2G7Q2zRhP5zHEJQzGMHEfiyF
bRaMIfIoVgJ3FXvqX5lvP/jKlT/q+X3K+Ylkw6j6R/15/ZS+eFCvNagY6Fb4+hDX43DsRo6ywNtn
objCR+72m9kWKKcKme5Lb00kNOlaelEgf8RzZS8Nj3y8xqLCk8J0Xs7LXbqSfa7pFsCPMouVVzkz
p/XK1X138V/2s9PGY2v6cQua8LbJPdkjmCnf0PYV59sGT65YxdRFQ8CfABIfWfhNOJvqzEvf7LOF
dg/vx27e6KPdiMEGbP5961gV6TGGcET0xKvs4H1yirY1S97gby6HM8lHjteZ6sEb45nUqfrhApMp
X4uBoCOumQ90rJlG7LeLxGxZBIoh4KzPa3b3OSZcCeJUyLcLaiv1VhESSvmMjcYuD6bO0EmWnxDH
IEgBGnvZXt0IsqGs3k5pk05pWfJCgitvxttIQVuhriGYfVGnS8QkxwOQ6z984kMX6bawVDsrNK/7
PHkcUVhpaPBkuKxH0GuhoHtoN5BsQ2TRMGU1Xke4pdCxHt7dzB2WlvsENhhbDRuHDZX8QNidppyA
6yZBDX/YQfCt3eGdbcRPtdSq+WSHYYTuWdj5AHc9UG+wYcPb4m6YUhhtag93ZTJMtcSa7HHTTp5a
t0Y8MB6CfYgJAiuB1Do2x5viU15G5p39zBpMvrXJ4TE17p/skmbm9mRHq/h8Hur9aBOwjR7WzTIB
cnroQ5DB1MWkOHabFzs13W8+fzgBuMP4ZbSL6PuIwCXd7zsLYGqMQsTrXc5RQR/BSa0PbziihN8o
uLgb/Geyf4oBmMTiPn9cI7c93iMN5Y7lifrMjaNV6An64WeM32UBHPW0TShYlFJrdujGmCqm5LzG
Ji+cqtNswGwBKYas6yhgcJnz3r0WvL+ENRxyWO89N/BihNYLJJQoIWVQkI6Xlw8e+HPJckFSv419
WtjGLu3Qku3GH06FWnuRQAQYb9z4eTjKGtcEeqH66gZMKGjRhe9wn7i0mkkekvbCWAX+sDgAcrjQ
EHmrySFvQWTAgrIJdsQPWa/sca4ngXge7SQYoBD1usXMoHqQvakRYwHkipzw1uNhHPgesSZB39Gs
wgE8wgrFLyZ68gGtL6igXSlBdH5jJBFykykaFhMdP2lOclT71DxDBmsSdqfLXNreoLsMxnsdfMb4
YRIAvMGaOQ/zuWID6R0zg8Pz7sn7t0InNNz7BiPRPev/4gO6dq7oc3DuYz/mhlJGqAfiMOdvCoj1
yIthAaLMLo6X1bqfkxq1zL8vG4GHTnxZ4awkCC3FKtogdwLkYiYM2yRyIgxgwg4bk1LbQuw6SKvD
M7EPj5A0L2J6ZUAoWE3eWZ1oxSq+5gYt4orXaZFB941NwxHgH5F4DxijJ2ikcIW9GF/DS5L7a7Ib
/ckHp6c4yDcW2JXz9fhxagxcsbWvhJGDwbdsv0YrxTIsCS7bdvC8vbAxv90hPa61mLKQhKcVx9gT
v6WFwETpMidfh3RN4GPOXbwyWRaGI27G1gzdRmRKhtWYwCBzcXtzOAluDqFhWvyTLydmH9KG7hAt
TLSQvS18uyPcZEPkW+V2Ve1SP57HG+FhAZNpbaj4Neb62KMwAeSBg5npCpRDYDcr8RmyfNXoIAfU
dTq2dyaXlmh69vnc6v6H/cHi+sGbHWOk+WiKUkHRJyNNdMZnogk462D/XFbB244WM/expcwgA1oe
gkjSZbSngsIu+2EgXXhvarBbPrizYrNms06jFVeOQf+xwXsXbjwxwBNbKujCD48D77D9g4XF12RD
5WQ+3IQJmDY5w616aKvEwiah2/TufRGdo+sYCYLN9tAal09OTUVZJmRFDpIuAoXGpxfU92RNArx1
ye0nvexyRFX2I+iFwSLL9QODQNjKZKNqqc9ea78r47JtFhzRWOBTKwF0m/1yOkeIqhcUUiEtyNMu
/NIaOVOYobCcRvYiNgQ4woY2l/FKr+fdItoWAzFrxcZ6QSioaMO5pPAZ38MUTquMB8o4kdcqNyqH
IHLDmiwqjPdO45My1uiO6PshGcvabU3xeU729WK0L4rVnjQ/nZ6k+1SsX4NLUZeW7Dh8K8yZcH7C
uGrEHrxI53f0DMICL5+ZAbxKGekJfvdD/fhCs8JXp2yaHgCNpJ8cZAkRSWPsig2OOuSoYyeDbs4U
CRtTdcEacT3smPHuYZjlcq2uI/PtM57Lf+Rq3mC1oyXCXDRMicjwTGucPjVHH4QTnBClIWrpjKf9
Og54sGCws+fB3TL5yPsO0KC4NpxuQX2kA14PlYs/3tEFADRvEvO11BWP5tHiNI10Xc4skREaF6Fq
X4otWzpDQpvXOT/PPlILLu2GOpXrhB6yLmHMHrpD4qD9/6Br0LyXeVtGBq72e1lnzVbWzDgMz3lF
97lpXFAU/ilXvL6jGERreuPdUZaxDNHvaWAcd+Iz3tZzT9OTzj0iZy6olDCUrVbdZ4NVI7KmGn+F
XQo3fPsCSJLZApoNm+rNRgfRXaeWh/xEWWKG+WCjZeTXoS70wIYn5vN0YFpCQJH+PV3RGofe9NRL
ulys6ScQRXP8XGwMTMga/VQUjBw0ptgML/G9NZ6wGkHDiI8pSZugHIoYuUP0XpT2dHn36zNb1uNK
NXHgKGFUcxmbN82fBdG6WghHEKL0+zJEY6epjkdTNjWCGKZrqj/eBAdhHQWBtTS/nxZPilUI6XBi
ToLV1KggbS7Mhok1Uiqz2GTnwXUL1nNsT7AwHM6C1Esu5pObjTNo8BXBnBpEUhVwmWqVX71uT30A
LRCaxMGgr9b0Kb0rswVDJ21B5J0trd7k75dQq4030ywHpN6pjG7O8Gwl+p2LhzrH4Wyf6/UKDN8Z
wT4c5FIi49vMllu9QONuGi/rvblHNvkBMsoeOmfpi/rLn9j1oTl75+YM7zixEggToik7eAyIkiav
RwHzfw2z06BdJJ+jxeXIx7bebFEdOg7j1fTYzzn3zJsLjwF12Fe0Rz68gBRvBwyPJ3N6lACbC/Rd
VUQ5tCiXASe7hxvFYYapL98WYHFw4DHJnsi3UFIWJrTzKiSbg/uq6eXSVMGuvGZgboyD3Wz91LFP
lFAGHFuYG0GsK2yY3681IX4/qkZIpmO/WCd4lw319AZXaeFIVCt/dcX2jB7JK+B6rgqMyWh3xjrs
gSuA6INAYwj3DNBtZtkSabW6pr+gUa/06jALcJZius+X/2HLyLbCUnZN/5aagQ5rftAdc7ux/9OH
40yr9tMThlmUpoAlEpskdoHoI0tKqddmtloN1RGFac2297Qudg9ct2vDGpRn6seb24qy7GLk85E0
Jyftlyt4bGC3t4t28jZnvUQGiyXQp4Ss6PghEi28gpTXhpj5HeDYH2fUarotnjjIEQ3vHjtR06Dj
rwuucDVxsjs2tZCRWv7D0yqpvMzZNp9nfm+b63rJVpP5ygGmMEnAaOvC4f164OCm558/v26YnYUk
7I59io7CLZck5nFuUiNf28MTmd5o2R2hvvIUBIsXfw+dSJ8yUj4KZG1qRcAS3Ex0Nob0p3Gjl0Za
IQc/tfXi82nyAiU2WSwGF3zbQWFepnZzhZXCe5bMx9sETv2I1YbtGKawVmYjQ50P9TGZX1jRosFd
dEdtPjklYaxzuqva4kkLapr2fYlNoHPTdL/c5amRU3fy1Oio3Jv5qb/B2TDSfFn9UVjh3DcOdD89
CaqWEChsIkca273ZbszMf3q3wsL7+b3j+NMvGmjpZA9sRnGDgZY2EJH4TuwNeUC7ckyGna4PtPnL
+qqv7VO7WJnPLdMGCPkLV6dIN9esHyv3qY1Q+E+d0QcesUsKJ0VP/ILevtnL7u3c4SA5H5Z48LIa
i08ilVAdCAYdKCpBJEebE6jexcOg78Fp3FjUWGxHK9FY8C9Ub8a4eA0YxZHjT7yZ8amTyO1fHHQs
2mK2zkydkugzy7CEGBYfBEeLvqHapDvJVA6VR0IiogurW+HljjgR0hIB27n9XgtherptwNWkvbhx
mfUhH1o2yHPuqG95HSqIEzeUq6o3WZB5Q0nbOi+T5rE1VP12nVJlUMStOe1JpXsMy6b9WlkAeeGv
6gZgRc/t+udlCz8x+PCHtXo/Ne+cmr07+abSNgBSBfuiS5qwUE22nvFqZriQEur5FCsIjPN8Uog9
S6ZcYSr8Qjmemhcjol31gCgv5ws8IyPhmvoVWibfsnih5Gu8mbV0ySKa4beTbvBx5sBCv8z+VSPj
ADwah6l+U2lYDecNqeVt1RqTzJgKNXM5Zl8c86TaG8oRKlOqWdRAiB4ZNuzAvo5vCFhefxjO98cP
8rG522NRRg0wMa27L3g1cVwlm0RrgAYI9nuJoYXersvgSYUzZREPwKMV+xUL9CPBRL20q1W8uTj8
Pa6+uKXOtvGZXCxwPZ3wEL2ifQj5B0RU62+aF++5VJzCuwXjL4yQwGroESn87UP9ybZF5TuAkFkg
+NGKhzkP6fM6795rnc0JEZswr0Y17bj1OMAms+6MmFYtPyXb3H5NcZ/Ic3RrtIKZSvN2Tjaj3h4A
Ykv5vjkAzpC26qBcsPtyhR5PQVpzJ5AoAWC0+6E9XtCqKF+/TBGWO9V60Y7jPQGWwgsjWbkxOazu
nweYW4CZlvXmRrLpR2wlxMZbnL8CzkQAEtQtB4zqBmPIDanAnmyyE9sJlhQ94HbFItGJYTDpEJ2h
ZwPRHlVOsn4B2uoXdkU9/pYgWTBygGyF8nop6QLt6XD2PpzH11XW+ANXQAXl0JEaAaInbh6GKiby
4ZW0fn8/Kf7FBrLTbYci2QZB603BGXnlujm+wukHt4DCfJPvCV0yJtZ9380fpsp4jsG3e9vS0IIY
wDfL56KVWvlV9fmqnJwkg4MSP7coC2p9vMYLfgtBIB7rkAZMtsiHxZnqIbRbNeAkQ2AAF7kDl1UB
c6nLfmI0RzynbKe4N0hpsdmuoy359Q+AijMksegL4ABHmEL/oFMhflk75HoAuIg3BoQhEGYAeWYe
9GzxOXNJi+kX+aFCgq4Cbgrziz/+zryCONgvWn7IGHrvJT5WH6iLYoqW/aN2+Bt8681amX9N/Q+A
dw5Efil2FLQyYpho6arbRYQz+MNGt7u77CDcsGGPmqLBX+c/VCvxVSDIN9u+AVPvBBQkOPOPTUwt
2Vh8bGeL2OSCi7HZ07yyvzCIOb0dqOPUxl9jgCRqgCP1sdt62dVVt1RbvdUcahuLwLa1ukFcss32
5Va8vo/hxQGLZYO+VWY8B/657egJKRlZDeWBBPJS+7oZY59MHVP5uS0IMeCoMUXC9USTlx3PE4g3
hoqNFKrzJ9Nd46KJpwCF2JYB3ZK3co2FLfS4J19lKYOxSQb1jjJPsT+AE4uuHviphrkp7NgLXOR/
WrNkGn/sIJJ9cINGG4xjEBEqOggHBy9gBz/mwVvzGl/9KbfJ6km9kXoNbxKb2pzbvI8knQA5JpYz
MknIpx36DeYKNIJoulsbsHKTLGYfHacoiXQWgBV8OL68AqxEMfcwBDehvWHv5a3AruFiTo5NOJjf
zSe1Lrsk7Fr3wb93ZsrL19frozLHgAkUKi+r248oSEYbotjsuxtZVIa76kC9yHZJzaIN5EDovYKV
z6eL3gY3L12aRQiNzLrwoqkgEr4X3FDIh0NtngRTA6Zgg4mxOb0WwwMRvBLC4Za3ZYLpL3gzMLUn
WISs1SxlBUYYFZ5J6fIVfTw+pgt+eXBD3jO0h9pXH34pA6cHotf27qgs0gDW1csN2oE1hIPKgh2A
C6MCT+965zBofvDQXzf+gO77i7gCrD0mtNssoeKhIx8KVFtExzSAyeEEQX6uT2jECqfh3ql4QHEr
kvmDmbX5UG0lUGx9bfHq+bPtOm61j0W6I9qdbWFixKKx5lBjY18jvDyNeMwXAynaprcvK1Rwx3LX
hff1eAsQD6JB7YBvBs3IMvEZ0iguE1XtOHxQ4k+RDMDEwfu+176G7W4tXgbu52i5AO/xp0w0TOh6
jCkexD0CWbMxH9WwdAhv2U2Wg6G8Pl3YrTtzVbC75WVduRzXii5ryZZXrfW/ik/mG7RPYHUnEEb3
qZMBBKtuEmYw/0Y72v/EjKEzeaKBjJGNhhcMPhTvdUu/iAAVgwQ3x7KT3TXnxYDabsfs+xL/S8nK
4mcwEoRToqkN7AfXsSUjnqtgLFIPUaAGxE9qA+cpN0f23XgechsgFCMjF1asA80CONNWOL7eR1I2
nZwiIdVUP8Lu4eFEVpkZqN2In0foOEzT6SoSbKwUTB6HHppxXTsBgTFoO0QhnInu+5zTywEXRbuh
RmHjuFKl1Mfo6TL5+Og22VXZC+3PoVhG28NoXfTcxNlA8oIo/tBurhxyesGa+4zZyShiZBsdfCgH
Eko+xGg8heluxDN1MpRmTHvoFRRNAvyIVrelSohnCHGW89wosSj9gErBxyXL8pM+LPgFbtCkZM6L
k5LRzkNvPe6l9TSYMeSf4FRgqbiH1Y7KMzrxMj80GpgoVL4A420BTDqklJj3MPWUXfzTMLbaZza+
sFhbNQe+MXX8+mYy53heReKfr5kOp8vlhblxkemuOyr7TWxlmxea+dE62wwbIcw0xtxDQ96bQVqZ
QKkarzujaVbpBu5GpE9mlohtMknvuMrSZS+fU6MgtnsrHoYtncLBPRB0NRzCYNBGti/AdpAd1wb2
SX7dGs/0I8K/5oj5VEQjc7Ggczc4Uw97PEfrnR7PUhePDSUG0+75253O8eNnmImiEpHgExQ2Wkxk
vdv2y6oZgkFuzHJD6fikAko/1TMJbfYsII9Mr745dhVylcjNOdyrr7Y2Q8pk6DRvPWv1BrCWt62z
y7vhEpeGO9b0VBJI84btE/nJEr1zy+TmfL/WCFeG8J9o+6TukI3kyks4WjKYoPccWmuHtYWXKk5O
DCNNkA9oxZQdWpdRO0OSlI4rKNSByKEwgYSqx5vMGkHXzrWqWCSPeZfawmyJFZdAuXVkUHanm+X7
DC7pnEKARD6PYF5cDHuyunsrirGlatdInrEDiudAqgCXlFGoXG0GE8HlO+NnUpiPVrFuV9xMBiZ6
uZlSX0BSAho7FUAJnX2xC+NGWSb+3E7QQWbWQLTmmL0MSCAD9iOUn5Xkc7Sy5u1hG5v5ZdDfmMKI
RF4eICFDqeRXaZl9mCymlM74K0V4SxiyXQ9el2+Hd3dkUX1i3LzgSvq5cnzoX83XjSd3HS58NseB
xZ5shJ/HPKNgxYVu856TWZKw2pkhtOwosY9mmNZAASedBHcPVNKA3ctIA28+RzblxcQkmhm61ot7
x6R9PhvBlyJdaZHvyhsgqI4VmQy1OjJjuhD5rTNxEH8mlZYxQcL0RQybxWSBTuMIdZUHKDsULmNL
WXbhoTm0VHTc6AFmtxQREev4GDLt0wGHbPLdMWiZGhEBZyVeNzoKhHJgg0kuSgebJs2/4Y3QmcVJ
IMCKp2mAiuH/1W2onptDNbMgh1FYIYLuoXGgXhjuaP411UKIsauYe9SvGwUQNVtknvjT0JYeknX4
8H4xypQ9pBCppzC8wcOecORTbp04+14+oP8UAe+Kn4MK5rTEamoojeejXeWEiDm813eEtQ58qmGm
uW/C0f8h7MyWFOXWdX1FRAjSnkqnoGJvpidGmg0gPSjd1e+H2ic75p6x1smM+GtWZdoMxvjG2zoE
Q1xmZ8KNHPRIsz1fXMw6glF1DH/055v47OKMuMhY51FOuGzvspmDg7ae5hKcMKl0REfaw4BB8TCn
DFTP1D4KNfov6Ao3tWCgpti5K065JqtuX9myJyy0h/EtsRnyJOYf+kZcweQf8n1pAdCyxpC/gbe9
V29ycTjurJ+a10koRca1smMu3RFHoNvcy3oCedjL3x5N1zdAfZcEPZDK9huu1cG4T/HA+iEu423m
J6MFCM4NiOR6TiWrsPPQDforc6VKbAiw3aQ/i05xDbaIKI+VR1mjDTbMltkxoUXZtJWwghqID0IN
TZIi/OjnAqvQwmN/jLvhj8Pzs4DMkUyRmWa0Uh+mc9LhO7Mb2HjxJ8ID0zGxED9+cmia3USt0bAw
LtIftqbN69j6jcNpDiPbudo34k+PVvaP+SqdXNdbDgqV82321yzwxys+jgJ+5W44DctLjLgVaYJu
GYEC1raJbiW2B5OA8PTMBRdxPnl8QArOa3u/tnxxEx+Gp6SeBv3BB522kP4glNhIADkcxD7NRkx9
CxGE2rn0n5G2kgqbFMJF+1l+/MiZT28E6ODB2Ck/rznftqM2PrSx4M8UPj79rHKR3D+Zrrs9ugJw
VUpbvlSb+mzg5pzNDCgFDlrdX0Kr/qbDGFZKgRAQXO0TC4rcOhxCTzCnzsbukhx5QePuXZoN9Qpb
Y6l9w17Mkbub2Va+NPuEKO5J3XPrzpwfyzlBDluVzBUbteWNmuLeNxYjtoDLdN4mgB+35jf6TEIz
Laz5AL1Jy5Uzqp4K6F0s8SxVvYk8puKpBW+i516jDxoxkKXyodxeSOELK1NgO+FqvFyyJSbi2sXZ
gCSq3cxQXo4HSfTJ5DYAnBhKcsIKnYRLV3VGlo4IW14Kyen5dDJuZR6FIY07B6iMveFXHaDQkUwd
VYKozpMl9dqcUcJr3qPEK8PV/59FJkekMgubhXCdUXFBEm3s9drmdd/fa2B1t377Q7+ZEaDQO9l4
imV/1L2+cQk2o+8EHEfbtJj00xrx4vIdL4nohGTLLjmqK06ZV9A8f8XSmp0FpJeGrT0xPLq4Qxek
woQIAKbg99S+NTcdJT1w77vmFSwlqGyg7qlNxiEf4sXED0fEuTqdiNPWw4P8YvKMwW1bWBdEI8RB
Nq4IG0ysCt8dqXbIVuF+uYXgKuQHfMHpY3QoF8pUzr0DCef9qabygG8SQU1tQ7KePzn0t87c/Qp4
weDQew3jSetU57nPLRJqHKPgWV9htvGVj/l6tqFa7zeGTxdPlFEbTn6M+VCuzKNIRh70wHC2JB6u
QmUN14arprmVO/Y1r7sICwNgZvqFUPWF93S6z9cDpeWpX35nbsz9LIGh6+SFQvoa+8GjC835P19c
hhoOIUg/sfXFHn0mEBOajvee/Zn8FQ7dh8CLYxeBxqx33Q2khXqaWyqZze/bHSGvWdrZ9kF8zvbN
LH9kz2rICkFx6L039zUnAsjk5XUqoFR6U7nz5/GBSCK+UhJ89w1qrlvH6Gmln8oSAVk/Ywd6QX5i
Y6ZgLPFfu/dNIcRoXMYbxhZMeh9o8JgH1ACV3Ea/0JM09yNrx3SCMHxcsOww2yDGQVpklnwobHYT
6HND2DZfawTIWflJRBGEv/A+fccukRFkaD86viweMTcNEEWyEw4bLE2xP6ZBjFIAQpxeH/yCo7UT
DmzpVnzmGFrVaLjunxp7Hy+LIYGJBxnKptgkNz7xaaLihyxesyma9EVOjo8ol0dX3cmn8iKdgI/A
uYdgEf29WDCn2cva5bPFfcW/5Bvx9DVRHchSthDS2KzTIBCX03BD7tLZuKpz50T6SICIGz2fUC57
OEXVTX+4y/H5dj03Rh344K3uSgE9DFsOz6/KKMhSBpMMSghvEEvaHpAJSLt4ryxZDW/cW+ESBKg5
KN9Ml2A0ENrcY2ltLB3pK9092muIgia2qxvr2K323bhoAJ8k643ws/iLD/2KJp2INesL7F436SzZ
p9ADL92Surd81u5bogfJ5JF/JLfqTb/G1L5DpO++dJpNfx0A4IQF0DebXAnH/zo+v1k77DGb5sZk
9RuflcN4ZU5lNSfMWmxc4yM/3hpGqMmCS9LrfcdnmmHJZdXjj2+XxbdwyH2QdIdUvtMaY26XmiUQ
YWjNN/IpgQBz8UeHq+dF9KpvwXwGbJZAn9ojbbfM/CwQ9USqU2YqFJj5NSRB76bSR16aGgPYBx2M
sgY5zkv6gS9saIzD+pXas+vzTG/nqeIu4erX9oavIoUm/3hJHkp4RMJ7Bd++pQzsfbdOXLwp15PQ
Q5R2+9qVpR1Zbb/WtlnoAcPUE1/03WEWclGlSOGSRNt3ZyaIeERUGBMfOe0R6k5/cueKyGrnucH0
pLBGrrLJYbUDsLd59JF93uVjTtYqDVSSfOSWMFCFCXZGNKWK3B5loXGYgJ+eA5Pkk+E4e9zpfaRA
1Lw7EmHVaM0En52NrTECD75bUr+/6+su9sJ4maS7+cyq8bYiZntZsMf3X9mbd04CDahwQb08WajI
ds3Mn3+w9RG18+jKNQ9Nscahd0639/syYagBz/9rh0nQIR9nSO67VQguTHkWVPLvvJlEJNyFefQ4
3MAiIp5g6sIsFQFNANKMD3eKi7ATNiHnCd1/SoM2A10nAfqDHVq7Y/P8B7YDXCbmU/P0Y8HXsJae
lnCJtjQesjnd+Rxjlhxw9gX0gQms/Am9grOKnVD2Mr/4wp6G8ZaVUrK334/4QYsVqWG/d819oo5p
gW+XtIAog5V3F3XS3v/hexwZgoHBMCIzN8NTU9MWWT1/rTMHQER0s4rDNDxsi3OHnANb5wW/ar6a
r5tu05G/HtNEC3bybz+WbZxwzwDDxEdaHWEGMACkXjfYiU+zyfL5XTPohMuCXK7VfYfwFgk0x+cc
WGsyDTbe+6Hv2arTgCIuPJjrBcFiFL2O7hDvi0NxyN9uZ2KcRUTOiEgKEdHHv4iI1Zf1mzytuepx
g3klgaheRJxn2LzT9dhSZe6+UqdBxS7TUwtuOwLko85Lg0MJLMeh1Jj1ZBYzxVN05DCIDxHIjfPU
3EkSy+lK4o6AJ2nRK9gc362t16SIkWIt8bWqrWGLxFEPSrwSWLYJypO2u8M9wDNE2TKOAUJ4AxL3
ZaHhYqYnjiTFy4gHt2m4/KnxKkky600oddNyZiYMAXURxfZLpotKn/NsDYqEu43q9JJiItoC+GB7
O2IZ1DCrcnsTjW4jCwx6d+7zKmAsWRkLrBC4th8CU2Kh2ndhOQjCrte4KgImCsnbMYhj6KPclPhV
QOFPgFcm4To/DM2LUiuM5GMDchmnRzXJd/MmW1/j2I7notMUyHnBbgeacwug5H4KIePmBqIY9pT7
RdxVRNkxkjlcVzOuVKK0BwU0bwjfm1H2K2Kx2rhz52/JLMP9jI1nbCR/BuQ9voDxlM9RJhy48jIs
NdFsOS84gt/9uInG/PTSqfzlZtuLkyxHRjVxSdEyKfWhv6MgTTEe5HwoPPIRMhrNy6SbIcimNP/o
MqSeSO7ijBuccL4LzS6vPLUxDs+CemACyRJ6uUKe4wo/DrE8CNHxqmPy7TsUiSE182VuJ1xoRXRz
jGNdxAEHQMMnnavn6RsPW2iFe4yL4C+UQkfSBO4jkpnIwWzMrScS5yiJgpHyeB5+ufKzesa6lZdd
fkg64bMeS79os9BuU3H5bPGly5vqDlMw1NlZzXhrwi7nHdzBiaCTMmuUmXx77kJ86cZ4eAtvT+jU
lXAee3agFu6moJcEVbfKKJFtebvNK6iUguz6HkigZFoXcZ8tIt5CulSlXciT0ArRT9Sika0765lw
0Md8kPW4TKVyP446bup4D3Q7/XGu1dbLuD6nTt7uK87ExUu3kkhy9GexEzPVruP3vi9Sp5Vn25cO
2iB/l9xR7nMMAPpeKlDIvpD/lec4G6y5IXqj1nq4on8y6k5ftb/LGqT6khsCLcn8Ui01i4E6LgPC
vm3OIUBj0yWbae5+CUQFtJqZMWzd+evGWw0XPZuYeslDqowEDFvk2ahV6wn3xE5e82M71W4YYnYS
hsrTG2MtqKCK6X0xA23a0U35bJGzzIGwlWRfsRs0M5IhYLmb1356Zkrq0CQdVXarLY2OSVSkDkNU
4UH0V27qxUZ5nRXKRNr5Kd+/JJK+SCuI4MWUWvLy4ctUaiim7Kj2xxHLmwJTiDJIGlZKNJrCXkwM
N1NKN5GYlnMhiLTiV9Rx9hI9lAloKAWaGdFbtjhy3uGInu1+NVIIhWr4mEuuNpIfUQFxhsMu1dpd
Jq+0SSrPAi+gTAsOiRcPknGvjmr43rPwtn2DAJHyzzGsvPjFOaPtivpll6CHaEbIkB/vM3C2uY8j
IKuZQ4QnLYaUfsjmKzz1ZbMT1A59XDe70xPF6TB+GwVCZc1VKnFx52SWlxK2HCRhDQ779YCsujzM
5BfaNXY7IweDFsMv4dV8E7y7NcSXA1hs0O813pexOvNlRFvZGHtTypjc24XAPDA/q5NcWVLZTJGU
sa9w2uaIFRX0WtTIKRX973Hv1OrzSwe1rp9/ta5uw2rZqq0TCb8SJiJAySUiev/P31vNFb5Wtvp2
ZRWP+eqvi5xuYc1oQXzsB9ZUiYLQjyi9/NEP6rbjKYMQfjI1Wi+RuGV/us0La/FFnOEFqtQ4pWzN
AzdAfk5h+cpO++kwwBEuO6ePcqDjoJ2iGbaVdDbaVXMlo0VrNyAyCYWbgi+iONgjjYegWHh/6qMh
LAGlQusU0JUkaSPtVwuruANoOCm9ga2jkz0Mfanw5XCBCr35ThGdSRcB8mP6xnxx+YEAK3G2PiTd
MXo3+sVykCz2WWF1C1xiwOsZ0YBQ2r/S3hAXKXXs6B9+hXW6EXZ8BWvuHeJe2X+etU8KG7pF4yOK
P/R8KCe8E/bfPT7xYRgWEWmGNafxdtOItn4oHsiybX37NMlMxyxvE+03Fg4vXkLEiTnIR91REorg
N0upJGikgNazQwtyvt63hBYwyW5Kslq5UL3hvagjKM/v69Nlk4Q2OQp0JfIpuIgzW6oIVrO/fPe+
cB4hnJlfik/CMfiMgDG1z389NYQPkpuBhvZpXf7FfJ55Ef0rOUyv6E40KC4RPqrCH/YK7rvBvv8R
QfFFAot6FtaTmJ16NLzj+gZARncVzonF35cXsvztdxBbHjmkpv7p4jAaLIkC0oV7hQJMdjhs6O1w
+e7Sc8cnAwyJwAmoVGdHnEKDYEbgqckA39S8XFIWnjZimMSSrmcRrgEsn3Hb0R/wsSiLfPmae5BD
dDCe54zi3EWJ1NwKpQOfocO/2xz0i9evVwAL8O+iHi8Irq2P9FDtehcYRrcBSk8qlh8vGZhe5ys0
JFB9aLou7ssuVowcvuq36Nkqu9enaCOBIB/jxGc0X+mobxSPckuDTMP3MsZz8PrNmFCmDHIVm/ci
h+aKl5M4dmaeDAKzJoiEqwG7Zn8yHG4F1b5iV7ELbXsCqwITwlWVYLvijknTHcpii7/7/Fa4rI3T
bZS7wvl9BvLleuiH8GEzFF3YBW+97CiutlFQ4pn8uYA9tXWmVbyHO0QrH5LvTDUsdFwE/ALGOTC4
VIT+s3MR4U+FiC20iwdmus3EgRPqW/ngg0uW3wkEt7zN6CrQ18NoUYEX2R4+rOU5nhJsmRWOTz9i
lR3j4I0K6oIdGZvFGuMJIycnMf6JNqgOxAlv252ynHAJNCiTXUNb8s4Iu5+QE34999f5WgIWI+mY
ysWTZG+SAyUFJmbfKThGWzhtsEGyDcJNRDx0pnPfzsvFfoYYj/GIUHqID0rK0IxZ/fksOb1uftLH
7Kuj1br9tp8WltWw2ALRMGeW9FF8ouLLfrxyU0BRAKAH8gZhsC1sUqLlCeKFuP8z7e1eWvwhRxbN
A//PQYFAhbvvfkTbhq7liu8loNL9Ljw+0S9+8sNzT/J1n5Sezfj7p/qIjWg3+X3aSDXmDnIlLkYT
959YRZDwwbGLzw76+YUh1enM7ItDStoL5KnFFjY+9wxq+742Sz9+0+0jH4xVDNBpWJKbrycWYFhk
l/a74Epkkuy7QXKuaxYQIeQ1BpQ9EaYWnYWM+xfN83gMv+Z/FX/k517uphvjpBHs4lP8pXxSO8Y5
jsY7/FM30APE3NKhgo3IeyASGi2nuwQOB3eMUdekBc4dV9meAxkvCgwHzMtiAyPf1cf4OFuWiIF5
YA8g3h/1Wlv4uYnqL4Lq5/STyOHfZydkuH8M1u8fcdMERfD0JoDaVQ/ydjioZ2NZXP84MuQDAqOD
GGK+pfHqU2NngBOGo3/Qdyggyf3O/oSjWkLWlg51LrMcSvkixN8aQO6CcBryX9qVToNVczNWWAe7
z4htj7/J1F+Hq6H44Gts9wyFFc2r5GuzE/ARc49HSi9t7tunsChD7ymsxnN4YdHXkzavVU2O41yx
5tPmYqap3YfBMHm43BjnB7U0/E38f7zYF0INXAc4aracL7vQfK9np87PV4Yz/34/5oEBEQXXlFg6
ZZVVAF1OVgaTImkCD8U0p59llVD7CqLV+QWF5U3ctUVIYoSrqNtW3UrG9JLqvakbUxxb9pm9zHt2
ZlaeIoxJ4pnb4exQBRGU4t1UH7xRxBb0EktcMM+tsda5jmeLoyJ+8L4UNB8jtIvgY7pHt43HmM1p
jzakdjiS+E8yc37RdONec410R0dmrm5LEBhpZ2RX8/XFdY+/SHN4kWyUJqiIj0U5wBzfr1BuGhTo
fmlfMwh36nWby3DAuyhttICVTnzVlIzWw9ecG/v5AWs+fe5PpVsYgbYuNw2BQbh9zJwvz5mHtspJ
MHANwdFF0QPbNEf7332rMhZDeK4EYRF+F+FaubS3zu93uW3opvLV/8mva6EjL+PvowJnyT3NjpMj
3clsseFKmrQGi5qN4KG9rfeK4USUrZz4u9CsSDOxS8XiG1KN/YBRhc9cb7e21REXSCbkzJo9+J+J
iymdEXPkEaXpLiytSQb9RuH7fsiuhJVCAKphoRUPMWCpTCfH053/5Ng/v4RV+lHz49g//snX9X84
xVFYzfYyFUXcckihZRtsjhEE35Hi43pfs0GTI0Wd1zuoZut5DEQ5P+u457nJ4SMa/lIZRCXiGdmM
g1vB2h2lEN1JtY60nRh63UlWN4xJM7MLUPZKDuMsL7LdFA/ob+YupESCTwPqFLIzf+Q2GnuvZqDS
EI+Q5mZN9vK0qtENAN28YaWRIF8isG1lspBTi03HqnK9Y+9kd1Wy2UrcYXe8ZQjw3ggUKAxjjaEz
Krmbc1E1M6pip3VWk3oO3leQl516CNlXiSM83feO4B3K5x6Tv4qDngOcrxAhPqHeagT4RchG8aIg
Mkf7pwXShidLBdEJ/dqR2l3DeHXLBF7TiEDwaoi+uOHbmKM7IzeQ8QJRCTO9TsWn9T5Nc5E8TR0d
oqLnrmRBviyINZHLIbztkm0jjbzkqmjrHmSN7FBupaImTtfVy1NTVk+YmLSSPt/zv9mwzkrKZuH9
NR6rgeelv9efoyRe6kHT7Gf5NaZOwcWBvvraAtVDb4Lhk4Hraae3mXRWpa98YLcKOCOgyVAfmHrt
o9YQot8qRiEY/v7PoRjif0n3mRM7pOozTZ5yZP4jFKOaa68kH7T6IGSB8PzqMk/H9PDuHZXeAHKR
Z48h+l9KT/9bDsf/+yv/I+HiLSmNpiT8SnJQs9AAMvIV4/oaNjFX2//57UnS7L+8Qer0dF2VRdJ7
5tJ/JFR0eqi/81QinwcpSgSviiik0VEfYiETQ5uC99UZmapnrKIVTmjD004jNUOf6DpJKPl+TQI0
M2dW3kPMTvvXfIUuUmUHSS637AxuQbSZI8SMz4m0b5Ar/CX+G2+N5AoyfusM5DezUHhsAOR/YSFw
LHK6J6uX8oMXcMr34EhrFOf9OhR/DWXGiFYQ5Qjr1yfELCMqbjJA+cfLbC+kX8Jp4drF6plzRWE9
TtZpn3khPRlB/3HhB09KCMjnz2LfPyZHADb75ZnnhigcZ0CsmWwyT2OYZJsikC/bCh9CMAZCoDjK
UoNehfgRbxODxQAGqQEhbc7O0GZUwhLOMMZ2pJiEGkEY8UZmaDoAzPdvdDuTR480j9xFy87hxsQz
HbzP88UgWRUZGeucTxbPWmahQ3niO4COgXQ2B93kxg1P9HzZtPnUeGgpt0JYyZUHCRXTH76+7x5/
rwSivRKKJThHlZGZl2YBzcmtuJ3YqaejoBx13qM3h9ZDsVMfOyBnCeJ53A+GDareYECGL2LHQWE1
/IYAnzgw59BT/MKRrAhXV6yx28X9SnjwX7myHMc1EavRDE5S/jYmfMZNWbRrkHmbqRZdtF5SC4JJ
G8+7EzEWysnPjCl2lu5Sakjh5JIYeqkOZtCSj3GJJp4hHn81J0DAi4OeJFUClml2xlwEwxWVFtxg
kVhTZhCwCLefhPcVpnTVmjVGUKjZf3TUDCz5InzV4AEPsjzT2i0NREo2ogUZarO0IcGf2GWhbczI
aY/i9aYJny8Yelh4W92pp/kmW49/9RZs7S3Bn3P7IHamuKBJaPY5RO0Hjrf2o6THfvE+tCosKwFx
anSUTQakFuJC30A+NaMrXpFUIP5Bxf3LjHqGVHq3FtjgU34U0AiQsdUNDvoxC1evp1PWnk4Tk58a
3oyflAZPTiww66eyghpH8wEtP+MOLS9EpJPgx/iZOYRA1RNbYbZWyGI9ES2d3tHfbaWeiMlcIYls
B4GQbObjxKXIiD3hNIC4TmD9lb4GoFwpclAwZDXY3AnkbshztRDzvBjaJBtOjw+nQhCdmDNCUCu7
A4AmfJbHDFv6ZGcz50ijpxwCU9x2cDnc3XFoPEp/CNJLqVlCabaZ3Q62GJnSkcvbgMRuZ1A75oek
UZHRycVVNF84yjnpAPKpL7ybEdcwNLiiGf5mOCgiR2Jk/2cGb0GD9v3XeI6P072kunLz06/Vjxq6
3/M1MB+RUtke/3UsomsFmut77msXRBYNo2Fj4lqGvCQ576t0QOUbowYstA3js2yOzeC23d8sQbvE
ZT7dDjo3xZ4TFN0pUisvUbdwqXOu/7cQsQdcDZJYxqIHnwFrCqsUIDjyive5DJJbeUROC5I853W8
psuAdtZflrGNXYV+pbm74zZKY13nDa6Kp/69nDCc6Yo2/04O9Y6oUGD0hGB09OGon98EziIwnT5v
GuonP4XAWLRofmFAzvSka8sI/xOcKvSRukUjAQtE2oLRWEq+6YWTsShTvM4yl0hrAHkQF3H5eBLW
s+4F67VLDBvihhsCJgSDYJiB7S4vP5J6LfXLW1E5U8zC8Nmon2DgCa7mBENuy1qzVUjnDd5KzIHV
YY7+xkIVR270fDvJDriKUkMcod07x6kt48saPeJwq9gb0e7JX6nm1Q955rNia4jwksHJrZlYdAfC
9fnVTp5fSBh2KUvvnaHfVuvSlj4GTP/1r2Z1D11xiyCe20+wGCfMmPRhq6kO3hPaE8pLoz99GlZ+
w8EfJIE3dgetueBRm3siRGbJwLfc6tfcDXU8JSbByhgAbwzLEcLZ2TUd0HRL8E2qM0Nyn5ygMNwz
KxNVep8To2GOgq3Pdor5rRD5hYUioMtTxTRWgZ5Wk3DObe3ZWnNzCfmrKcyw1zROtdZsHmmei2V4
06AdU3NWWzn4MMWB8CucNINZFYur/NFwD8cRIRNX5TH2Cekq3L3jQxV9aXdbrVe16mvg5TCyvTey
yAzRyWLnBTKwYTBvWyuSvbE93J2MHuCV4uH26r/IM71Nulg6O72BMjqeo4T8dWjykxFeM+qDUMMD
5gAsQ1yTRVs5IrcA/JA4iZOgCvBKrnTr9cDGlHUcqex79tyWv10ODpdG78lLhOZgQSsG/0q8hMHd
r8CqJqxP/0aJjdcvPimEc0GhtfhrUDmaZP28TsjgUI8hrcG8T7zcLdrNOlAAaZPx5j979yuBCckX
5/qXRzoCbShRdzEQPnFeL+7tFpyB4bX8RSXOnFxYwo4gN/Jzss9ipaIghjz2m4BcY3B2ALMKRb7u
oA/Pp+gUEB6RtGcg8kmjJW5q5FzT5MvYCSybkcG7TL47YkB/30GxevrK1xTLI55bDHmUntRW/6d4
kU9B7446vWyy3r6wMfQQAohAkK9xwcYJoU8XePBVZhlO/G7+hfZ7pmwKIkP4MlwmAz50Ffu889xm
zv1Q4Kw21ZMxWIU7/LDb7jL84pP56jXZdlmr53vQrZHHm0a6OGMMVPBWbwvnbmNHQb87CYUnC2jy
BlD9KL4mHSAmKBCRE1jNoiUrkjqe3CZj9unzEc0+knVr13gbPYmbqkjelcmr42cTb+dI03xSWsKR
WD8CW6x++1d/pJH1eBEVDdSIm1racHftgieZRvqy5pY9SdNFYCJwxYXxrWScLouXNb1TrIilJywL
jFlYXjCQcvLyEG+kbfSLDASDACPmD05FPs2p0fRcX9jcj9yY+OfY0qw//FI47dkL/pBxLfDmb8rt
5LoCEEZqGR1Cq908N/jjQ6tEHw/AzB0MxXhEPplZLRsMxM8Zqu87pnC/Q93HCjLDPzC64jOTvJej
3+2C6iMXMzd03bdCDw5OGYR+B6l37scIoXFm7aq1kv8Jmrm7W7jYvblq1ZfmRwbvJcWXTa9xuyMx
2lmN4aZaEcIkkz++kLAoYf+o93i1f1VH2JfIyRxqxKduu7nXbkJu+hZuwQnsvbviX2Sf48+Kc45Y
RbNZPb+ko+Ki5oOnZpk3p3tg/JZf0E4VPrMwiC8/NJO7uRvVCymycICgM/Gmnze7JuOh/n0x1LKj
sTsMPkZUW/oWLyDNNOByKrszP3Yk0Lg7opzruOMSFrmP0RHWU4rDYKVbcqGYwSwU8Fw6HfXRLZ9E
1wzW+XmrVpoNysATKiU86dwqJgdrGi7QkKx4W4C6drF7S8ivzZJLJF/uGLso+KWHyPaxw+I09ydz
IXAstgmKsHCAFfeVvuzQI/N6CgpeMdpjsHCRjXd/lFpYiDmc8EosOTd2/EeXfP367ndGbr7Rop+a
xnoTr3TRuMeQdEIkMpbNyUxDpMlkjCI1z6rs+36cmIfL6AyEui8UDIZkecGLLw2r3+mpKwSvgEDq
3hmPAPu4lID0SGehrtEXQS1gVq1A9qQN0PnPk77yqclOOL3wh8oX8dr9CSzcSYyKeMuVSWNiOT50
l1S3vCKuRTgw0PV+glwLr+qEd2PpM2yZ59LW2R2/tcnRRs/8pBEzO6qcEHJuw+/JE6qitxKduZUh
6r3diWVKCb9oZ4tg+MITeYNl+ugtrGeTjIekZLweAKqU8HUcuWvSHsxqw9dbIGHutmiAkW+AgSIj
OqiQsbA+5LDvSIBcgY4h3KiputM3T4KghKD4HallQFm+QCCergCkPHY17K0fqgfeBvTlkmWzCXrr
RgjJF37fY42ejN8WPiQNIXwKXIptAZWkgVwDrKynAPTM7REPxy8eF9zx63j7+p6vNM4MJ1zOK4tb
RcevwUuwAB/iHDMwDGMuwokCUSzsnt3kRgfJGb/xT1UOqeVEk+Tr+QIWn1itNZMShiYHz8Ekn534
pDBQqbPSjoAdbNmTIcF/JrYsryLefRDWruozFyxFtuh/S0Q7xZMbBjvNnlOSPwXDiycwPl14sXMh
/S9bIsE/1VZyEHxjd35u/+/WT8hQg+5lytQgidnNAmPFORZ+C6sLZq6JkWkEq1tWnaMliAKmc0l+
wCqRLjUcowP7omksOdyqnY7FdZV/6Q4xu+IG7S0D64FEiJc9qfZIr3HPGpdmgsvZxHeMnA+ZAOcD
IgzWgJiY3AkhZ0joOWacAndXaXgQuMsSdDVsNDJ+jt22J8huC2gLObYos6UuWfT6aYCwjBDo5032
uGVE0m/PkYzGnwJYbcfrLjeQw4gQQy6BJhEZEVfOoN/m+8+XOwFnYLYhkmigO57zOMPfBtNghe1O
L5b6dXhIoIlf03wS5IRaUAmMAQ9knTvz5+yUfNB6r7hQQG+rRgeCtFiwVOd+FUiByg9h5uhO07j8
EzJYd+NXPGeoYzMh5yG5O7LOCWoynkg+EHdzmiKGMhcXkjdwpWTYA14yu0d9qDegp6yYT+gstAbL
HgPfMQymb5spBquHfrswHihE2mR+OYVtM3qk9mvL2TzjJbTovBe5RAIO+9+BJEJq8GaPn1kL0OrN
g9f0aIwfDy4uyHBqcmdA0BVHQhwxkmzUNU50Kmkjv1T6FKQobfpvo7GTQ4otCZgPY9HiXbgIpwwk
UMgcCFjMIYHAQ2iAFz7pYfCZpky/ghR1njbvasE9seZLORmVi1otYUzH8PrXXwYGEtkcp/76hUH/
J6JgLqGMY9pyxkN5StYjmHPqKIKtMfre2H5AsWFfWZ0BQiOGHAtsjjVaWMYn5yQzsA+XpKTLO4G+
DFQF3XYInwgPQIuirEu8X7B70SoJWr4nVN2tmTADXKPWmyxV9qP5qgxSNR3JzT6juZfTDSibAscU
Jz6Fd+5AK/gKbRbDSfGj/Elr5S9i4ETsT5CBEZp3v9wCrwpu8tFF1tx9bosfwVUwdZDOxFTz0+yi
GwbK0TI0mx0VEFSFG+ovlf8cvAIQYZ960pVJOSMJrAtKLxzXneEwLcMtqJCG9SL/9TRPDSaLoXyl
01lkgXwQHjo71c1POi6ig1A7RCla0nCpkBY00IC/zU5y1Jiz/ZPBtXtU+uJJJT1IBqe6wHOT7/nJ
5SH5qRxWVPUoRPu5l8luUUlKUVKSNBC8QzkyzJ1YvqkzeiiA63ohutI3DnN2pNnyjd4Uz+Hvhfmz
B0VWTDGg7G0w/OrOOHTR5hgUZ9AMJscR77vTFvG1/5S3M5EraR9EZ+7i54J4uUX2aKZgyufmwmHK
VnXO9+1+JLNGt8RNCsXAqMvvongTef6jOObeyzBDshYPBWQ04ZAzhA8c5+Wew1I4cW7/L9Cm/P83
X2mSQQw5sKYxBWH/RwZ2HEr6eG/T96Fei1i3JFOHYLxgTaHGkazXAUdcNbmYbm2Q68v3rT4FwlV3
u0NFpP8yCmRLEAGBKINZhTB67wtiuvaEIx/I7Esjh85pCSvEUVZAKU/pBwbczGBGa5WRndnSwpfH
JNLYxvdbs0D6CPo9ccejH/PwttFAwMV9iKv4YiDW+653AmfV86jv7zsU0nvoRQd9+OTySgOVCqoF
EM0i/S6IrsG7Bl6PA7xeJcpCMEAOkA1suRZ5QKYIIHFrmg9MtigbI8zp9I0PpkQrJDPhYWBSE/b5
khZVu76ox++WcCnF0ZjfprvQKuIteGxw2TEiyZ79E/v5ZrroTTLAoFnHK5T1znywGS/DH20/2Z1J
1J0sywhFa4+2UFJJyNtdVkGz+z+cnddy4lqUht9lrocq5XAxN6BATgYcbihHEMoSik8/33bPTLlp
l101h2O3jQFJWzuttf7wKSYFO5rNWsL+wnwlXzcO7tljbDAcfzOZSE9EEyy/HXqmQCNOyOW0xtAY
h2trDNDzcHroWccFdKW7jynkMXzydfFMdPXaOM+XJ7QtvfqZdxNZG+NnydtXlKEvY9vvJvn8KMAV
mCo8HowNMf8vkvf6t9nzL31M6L6/Pm+D5FT+13/I/xnWRlfJZVxtzzumagI7NhhenU6gOd739+U7
bBmyRrD14TmWfrrIEAd8u8B8PK7ScD6+HmpWSoSBKjh3zTi8p+gvFxNMFXcgDyjhiQAN4v9G1LwM
kN7di4EgbD7+eazgHfCNTrWkaBqy37h9aYqoSXy5DsOwSqWt1OsWNHUkDws2tMY7632+TOFcUNRD
zGxhXL1rAIvbHTyk1ozMs/kQsD3bXR6UZ+MDvaoLU3VE0dljk3DNV/aD3nvJTjkg91VuG7gnuntZ
N9sGdFAGtQ+P1aHMJtY4LyC2JAlCXKMT1Jm1QlIKWZ5d5KlwoZsVGNyCNQSUGKsTdl6sJJQ8wRwc
EcESJAa6ej27vliPFwq1tBcS1iCHdB94e8LE37k2KqWRo+3MBZDPwTR6lydGQOF6fNmfsaUSNFfs
ioj8Tmsyj6J0QO0tRZwAdCy89r0otNlIC+jT6o0W8nsPe1gRl7vys/IghFhQZoC8M5PdBF76eUOf
E0mNdGeNVaGESAmF5NzZJRlBsU1Z0m/R5QruwosHqgQpoap0wsK3D23jUrg14YlAFied2k9taB6m
3x7nSr5Si2XfD1Mq4MHdRZqWd6yV1jhG+PM36w1NdN1b6XJJlVUFHLAmy/ZN5Uur+1ZO8/667YXz
6Y6btcjuTaETJebG53JPlwYzPeCG3V/vJWyeccsxSGuObGKIyk+miBVcHWHELT/Wpo/aEWWbGVis
HODmmBEdE5qf/Z+78venjXmnauMXomrazWnHqZoMzkF+3ZYFKQ5jVsHYMATIdb+gBqOOkfnGFaOH
J2pBmr1LEJeCVHZ+LauxSY0j+pBRNAdGo71dDwhjaQ/np0s4sSg2E0GcXkkZq2/Q/EtUvKagD0Dy
GwlF65+vQv6uLIdbtCRppqQgG397GWYkS2Us41HHooF0AOKEBZqVI3IpqtN95NPkzV7FW6h9D/Uu
3mpuOJXR1VEOwP63Ftiuici6+AfS05B2ydLn79F9t9Ym8MzjyD29X7wded7ojhqAfA+BQSSyAxaB
kb0H6vGMpvi0WWKmUIPudmKyneyp8BJSnWbWr4lwEAXzGCGP13e2DcVC2g1gA5NxA1nHbmdyfWJD
BI5iAPjujvGk3Zd8g4GF1C5sbbKIoB5oynfl5ZeWU7+bymTJsGXLNiydhf9mKitU/WimtFyPRRpM
jeccaBnq9LgagJQD0UhmCnMH2BMHQr8JeTOGJJq1pQsNAqqpYLPCIwpGLbUs4qV6Yj4Q/oi9N+BA
5AioNayKV0o20L40Nz3E8NUP17k9a1/MWf9yxfbtqfIhal/Qzkwwwx7W7P/Z1G0HrMVjE4cNKIDU
5u70OWKtL5ddcfQQ5AcmSPCxPr0B5FtW/ZJ0itu64TzfXdhBqwvSOl7nEYs46MdVnvRw3gZvgA+Z
fUjPgn3CboL5aaKAIVoxybB7z8AzhY5QVXmsnzTCHKFhAICDjfks1ydnohIyOKcRiS+d5NDPt0L9
1oTky524KS3rlnkO1YC6LTnHzpxlxxX0/tQlBFbnR5h1RKAvar+9XB4pQERA77mWiP2EvQ138uKo
uNdtiGg8+8mOUkZ7KKW3c/VawbfkNcEvpXBZnM3tfPe134h+9WUJDOtGacO2uG6lbkK65IKjhzaW
cfu4zPpkbD9TGYqjbac+JyK+rMxf96v/Ht8yDEMFbAAdwDBvlmAziaWgzJMCqLR3ks/jc9wjSk0l
+0LRxJLAEtcow2adjfJ8e5kW2mWqoLBSuSATtBisRFb6et2JaMryj4N2pOrmujC6O01d1fWkB/D6
8/1VxAb6psUsU7HYYIN3Z6TdnPHZGHRBaqf5NusbSjhUN3si3TxHvlwlSQPhMEsuE90+LxVC+U59
1bMA+3b06XUkP/Oj08KQzJOHC3J+uCEIRPivbqrfzAaWadqmLOPKh8nrzTnSSlaeStd8q3chCmwa
mO7pIGTnbTe/dHexsPzTGl+OdLPwJP05OQ0GZb5ttchrU8WVIjc41WPz1AAReI/zX+xy5W/iG0xr
cVuSFWxiFfXm0so+CHqz07Jtc7yPTssuJl5rKRhQmbMTCqvoeQQIgh0hkGYkfRrmkPoJDNcvveCb
FsaY2zBsQ7FVbGvFFvnLuLl0wbE+YxG7DfMGS41tl74DPjoRVjbFW1p4QfUcapsQN7qyPSKT7hhy
Nbv2SuQkRsnEaLM2Hyexvu3OT9cswP7csMjHWDhAEk1rTtc2vznCq99s20HYSGxuFIPee2t1IweV
VaRxiCTZwGPL3afKJDqboFQgeOkgxbuZbY1tSuUF2ZgrdUmVsvV1oZUN3sjVewVW8BScXs/H+4ss
I9hK8TRwa6DLZliNVHmm9Imn4T00yChioHF7jrNfett3ZltEtZJkqZpi27ZxM7mqZzVWew2T0sh4
qWs03kXtFN+d/qAA6tPBFmCNBdHkPKxJ2qVbQ0LEnwp30td+HvxyNso3m0VbbBJViYhb0q0bzJJW
RKltl3ayvTQzXaQQzYkdoKmFzmWJCDLaILJ8HBdw2wbNKqB0b6kwT4vnCttryIvMW56eH85oDhN9
VKdiFUPf+bmjfjM+bU3lLC1Ts0391iE2aq/R5SyF6dYieMjqKa7KOpq5GfSkCI01ios/H+876Nhf
B7xpk5Mu2/W5jRAyJhhlQGo9EUP3CsmPZDSwBUTFsRzUB/7Px/32Ok2JbqHjhGRpNx0jMzI+XdeS
7ZHRb2mbPFb9QF3KxA1lYrgD5f7n48nfHtDSJCBkko1d4808FA70a1mfDUiFEPsqirYmNUCpnASt
5AlimhJjzQlFtrcnNrkzk3yqkFxbyBkZ7PBBz3PfSJP5z2dl3zgvsSrJimTKuobrkko0cLOct0qk
n7pOS+fGHjKwS1UaPfiGtGnnSm7vEH0iwtOQkkDTYxRRDgXdPQTuAs4BdBB1HxVpFJKfTu/kI2SN
PbxvNgHujhblPHNk7QYuWhF81eN6HC/qsc3GrB5BjSRh0nglic/7+jwiR7LrPNPvyb+jueVrHpk0
F4UzFxENlFBJDPGFBq9/ojwLbAPAh4GPhYS4DSm5uzN1viNIu59bx/yudRiuBiNBNrV/wos8jPOg
kK7pHDZLhU1DRrQw1V8LtK4BkqJqpJBEyuYFLPYhla14ifaoX8F3R31gkyBbUI+LMSz1MaysjEQy
rORZgmSooLqPkjGELBd1WbavmjfwEfwyPNws/czvxvSPkebBnJmcEW6Aid1NzrNiya8z+O7TP61g
jUq0aHz4zO7Fv4x+2epZNxuXz74h65JuCqsz2zJulizNwIlPay5YwgnpHpT/1Nds/gRbzZG59aJ7
dG4xUdEcIuMH6UcUAysfrxencrWNeANIHR4oztJJBliNIcky0pzKCybYb0xOE9kPJ+xz4KhQ6UUf
77Q2SYyJ69Y8CXFOC1EyCjWQbygKPMO9Q12KVNHG4qcjYoSiQ/58y+WbKVpcNP6DbFAsjfsufy4o
X9ZpKVVOTaAO0nncL8zrtEEcIu3CXYZLkf5uklwuiQHrAHIOmpF29kuby7fp2D/HtyydOZFZGE/C
v/cJpjFItNTi+HUhaUPLOqH2WK9lNX9MWqycSbqa8SS9opKBwA7+OfqZbqOEC0V5agk7myaAvx5O
imM8OaPW1VhMIuRHNFTOzGBybZOpSglXNS1HX0qPtoaVe4ZBFVkni5wvHANtkRaboPQvUueqRk78
+VgVC6N4PMabk0wJIaOmWQACv2ySShtqMORB4cT6W1HAf7KayCFOB4dnQLBF3DTtEEQjOFFlP2v7
UcxWT+7OviUNPKsnqXXp5xetgSkAJzcAlRI9mxBnI6EUQGxXYVGgvbcankgIiF0G73b5pFLvyBdX
yUam/ykp3s9XtHKP1G6x1UscQ/Ml6KlJs4krfdXZYCZyFQEqyGTF4iL5yqkbCjb2IDnAxJ1Ux4Wh
UJ4NT+vTBZtfeCaJ6vfsUbLqqTXOnkyh/lQFoyyfDHpQQ3CYrkE9VyV4GmF5V8BkLDtEuE5vqWI8
DCR92JFOPvb6a9pUHpzZrgCfQmIICnGZwYq3LEe8YTCr7WIVKRAOUGsLw3Zp6sXy2srTGNhYfQTe
dm3HgwxpXmU9UKTxz/38divyTz8TUemXfh7GVl1G8ZHBXSDqcHZZkc4Run15NR+cNY99np8VKCoH
shsjhnJ+KcCaq7um/ND1rRzsJZIcMoJ2sRY4ctcRXpW/7dy/mX9ELPJ/Q0Hs7L+coprEsaklVjo/
ltsKW6oYW7EesQE1dhtpfaI4Y7Nucqd/bhqxEH+JUD5bRlYMMmOSLhuqeTMC7bOchKVkp/MSZG65
yBs8+Pz+tBG98Ocj3cQEf46EH64hszVVZU00wJcLrHM6xDXQ03lynapn5CfBMpQC35IPflnJ1O/a
Uv5yqJuLsjj5LpHVdB6ZpECMx7PQ1oDppJBzRV97P9AmselyryWoCUKu7Go+HhvnnN9bye74cKlW
KkozxlxPYWanYxjPQ5tUUQOBhbRhkbp5AJyh/s0Q9iZ4+9NCpswaRGiqy/rN9kQe1NdEySWkSORp
gPDQwK3B+BGzcUsUCYkzk2AC6bR0IVAM9WMIt/jneyR/23I2c5auS4ryJwX55SYNItWSSr1N5520
idBUPRbvaehyfJVc3qBBPME5t4s23/983M9awm03JKdJbg5rWqaVm86RVez4rIGczsnGoBIGQ1Hf
qrbgqyzV9iHMD5K5lusPlenYRgArQp1GQEi6nkztEZpWSrG3HUbczdbMRwqTfjQwhmG0CSJcl54k
lOB+Gzm3e/nP2/X1nG96mXSR0lMddOk8vz4fo2nZCEixrDJ0nQIngdA/yr800zc7NPXrEW+nsTQ5
d8WJDqKRxy6TqQz7BaUk9T0oF3D6Yu23HnkTE/9ziTeTkhSqWn6pOKB51UGasyGGiJSMOoDacbUo
9fcmmx4L45de+N2cpMiKgkcqQZn+z5x0Ymo49g2dAUGS6/REDTDzT8q6LPxfup2Ie/7pdvhzK7rK
TsjWbjZ9Dc7dp8Ku03kVuwogovTMFiDpXcJ7W94fo4FL70dyo8W7QGsXbJVco9o0JEyDZsrOgeFg
woKQVCwciif1LGHvg3Bn+5pdf4umxb3991Rt2ZBVTVdYKm6mTyPU4jKpmBwuMClKwz8lH2KEDpKn
LGKF121fq2Ov79lGnw9RETCxLuRyD0PqxKgh1RRQYVLQrSsuQg7xGrpS/kt7fjfFKwo5BFOVbfaV
NxOYqTX9oA2JIEx732ZTekohLziBn++abImRddsWmImzcdVlJqR/wvar1B6TvASaxY77DS/Hx36i
PTdLdY7wm+wUa7FpJ9nm5sgHXXfZWjocfaTlMEUB+OYVOzZ7/Cu5Ol+Si+ak+NFmM+lpYP3KLRQz
PkWdd8tgBmqmW4LpGUWvSFQ5x0ODSRUInSeAcNMELTmgfaPIURG8hxoF+xepydHZEcrpr2vs3ynm
Ig4CNrUR8v6OOgrXAKBcyVM826eWkk6uh3QnnmJt6hz2nB7cEuLCD0DbxbJeqiRI8dfQD2cYkP2z
5OgjJGrAl58Im+BUw8lU5lhJPR4DkvjA9hELB2E4VgCO8O89aaq9+F3DwoTvM/iRI/RZ+RvezI4y
o0q/OW9Q63YxOkE9AAabhzT/KFuEK+leAk6SjWDo8feLe8c+5P91N8kREJdbpkEU8HfPTgemLktt
nszZTWKCIRgGqJFgBijkAxDaxSOiBjwowi7MjJ3zuiXU4mZRU/o4EZraGDvIUOkx+3VmKNUhmErR
7gGXg61OtQVHtEMxkXGElD14CEiWbUU3EE+kz70wikRj9DPQxSBykuC3QR95wLxjgz/G5zkgWTV8
Wu2osY4gMI3gpBHOAnEYmQsR0tsLSmmOvLEXLXgJ4LmVgNA2aNift60bc7dNhBRwSgJc17ri+eQA
VssBZ+r0+DdcSQ1kbgEQDzMVnitJGdQjsPRD0Xd6FMqBeYHIQqqHB/i5z5/7zz51HKojtAJQzu8m
7fIyu1BsBlQ0PyNrCtwQtDd3bROAskKXZnkB41zO0Hz6/2y4SBtopk7yVJKlm7RWaLe2mrUMfCVZ
WlTAfOTC8F0Dj4I06UKmAbFFmZT6KG7uS8j5qAvCEX3R8Uc8BojFBo8QNR5BwxeDMWgPE/EztEiu
v8Sb+nfTvW6wARUVVBOC4989rQops0SpJbCd2qhZ4qfAQ+Ru3l8EMhdg+hbFtf95MI+sPEQeoSEN
X3vGr8zdgMsAvpUc2vCekijNC++JG4BhPXZqDCYGCdkKIO/i+88DxVC+P33SaWJq1a3b9G4Ynw2p
ljn93EV+yUEC3dWoqQhrMnCCu8ZFVgtYEph139qUbgloOB2CH3XQvgS2G4xlp1r2u3iMzq8zGHr5
KB+hjuGgZkhh0jttUv9ElfOM+uIFd5OIGn92Z+I+2eA45kZe4mHF9pRCEbTvcVvYUDZ2S1oQfWAe
4k3ie8mziXddQVMhcaIwhvG/YVx3broUp1gOt6/32hC5wwj4Ol2UxtSG7+8tHKiTKyZRvtPu6Dx+
SilI+x2KYBiC4Hy20dziEZMkF9lTr8AFbBKOYdwlj2h4jY0D3pvbYFyjGKwDzH0+jZvn6+T4gRhc
8/lL9IZaEmgoMVesINA4QuDRhfY1FDc5hQPKBbIAiBRfPnzZkaRnHr84tIaDviNf/OuBbyC/k/ot
UNCzZzmWo6zxunfYrjNmW0Zu74sxTCJwa32+R6wQfxoqHL1i7MOTuS8+ViwSlII5NPlEPsgeKZMY
nVCEbj/TRwjFMs2AQ9lon68Sp2O67XCXD3fzuezDEEMxhOOKD4k4OkUWlgRAgTSqRdOK9QCcI7OK
mEPQzCP1iJsgP/dIUEBD4j2Kh07q8NkY3t+DjOJHCjA8YBMNcbxmSmp487oX2S4IjNSph6BZqCkB
DjyO7pYRTlIFb/fEW9XRZSuIArhrOBEzDvJC1RgCi1Ae/wCcztIkVi+kbN96l6XOSdcob/K8WGRC
LANx0gMbHDikEoYf5vqIZrkOpXKCHZmTzvIZVXkmMz7aRbAAntGZpQtlvRcxwZE5fbNcmwPD5mIR
WYMmY1gixHfysPUIV93nWgZ7a6iPsqHv+4/A3SBYoC3yCG8IgTVxJSynrJyIq3BKl+Hj/L705s/P
0vDjDUswbIJMviNaRJJYzKTnBXkEuAUnx15/njiqWbHzDD1lqPpIL/CJMUsqmAdaSzSDkDMJHTFz
AANNho9iDMBvmIGHY8nGe5WJHSvEie5DYZoul4/Tt8PVA2EEsw/VGTjUdwFePZcN+qWgAVImnSt3
XGWGQjl1OPe362T4LH4BssTxMafhWGKpjz0xdYk9A7zBkeI8i5fcizN9LDgF6/4OZNXn9KbCGsl4
ikMgZkQ8Q0OIR8Y9B8XoK5+bCLra9ASBQrS88Mjq34DILE2HxvBOdwmKUX+y2b8tN9Qyv9kA6lQX
/3cmvNkySHVpFoOrmcwFJwyKM+Za4IOBbIiTqUDkd0w7YvFmozB8icc20i3SaLUymcWZ3oUONJpm
YCYhnTDETpN2c4V6d5wEG+jIzqvq4zb0IYZHO+qn6D18LsN0bI90fQry517cobV/v+6XUFmxnWE6
A4uDJj3awPtCSHZ9wHeBJzR6hum3vMPIBYWLwWzgIYTrlNN+hbo01qiiTyC8uSbjvxYpXpDJoqFz
TwiQV8PfUH3/7tBZ4qjP8z/lQVkTodeX+N5UivKUt0Y6R5rtiLx2fSCKIVT9eakSn/L3/vzvo9ys
s0qeJH13Mkn1VD6pNhb/sPUre/J7KPBvgMqRLBX1O4uvf+rdrTyQ+5CK57wOveLoW3C2TbQ+RxXb
tKsXDhxb+2UT8d21aaCHWYFVUiT2TQtWkdqmbcMRW8j2VXjQ4aWYT8UFasLLz63473KvGV+PdNOK
1cU0rp1KcFr2MYLQjgaAohi8/nwQUBn/9gkZnIZBwsdQKBDeRlNXRVTrznoyP4gxw7rHqs4/KZsK
kBpsqqO5WL9ZNung7Jj8P+FN6p9Z8jC7Y82OWC47+jHz24RZUrhjHDZiOy92KYVTOBT7h3fPAlQl
uj+FN17R0M/FyiOeRawXZuEwY0AzbpC2Gg1gnvCKjaiDRMyz2Mgw+YAKZchoW1EeEwRDlCXZ5yi+
sYkmlSsUXqG9u/aDCAEo7fE+McBw5uAB1pKLOsCdHT6JbZ7Mbw9AvZjMUevi+sQm4IXMGuctv0Ku
dUUhEEdQzgbPAWpiGADAQBRzfwmFjbmHq0KuhfVAzELtXMFoVxjKdpQURb0IPDTKAOwmIFidR7ID
94lnRY1IuB9/CrvX82ytsWPKVsVK7Jysg7RIAKVBfdhU6N6T44cc9GLjmiP2bBqC77LTLEVFSnwS
0HSKlr0HzcyLJgbMy9YrXc3P3dpTV7l7OkgAnHM3dzOnRfaFWhLskIwCY8+Uoy0HcypLvs46KyZt
/OmAaGc+UaCHlSDxnngoMP5at8M9NmUh4It9BLHMSFtVUF9TnIRQrHLFIoFoMxN/tsD3m3YRdxpd
mAfRfdip+jYhnMJ5YwXxWU2TnkX4LSIx0VLA8Q9YlTILi/jGoqPF7LNObj6CKO9G1NQo1LrA9e8s
HyyT3xykng+r58WkI7r/8zFYHENLCl2UwmlwDMQdk8ptzu2hUMJioHoxsb1YAsRzYk/aO+mWOgW7
VsJ5mnUVOWyGxXZPbAUTL96Ie4AtvSdunzjxcNu5CI4LB2vR36iUzgvnQGUDtD3uNDxEl4dsTWcR
n5+gfk3pZ5Rvq6XMZ4q7LHbJyujzM0SvrXjxGwpddFfR2USfhFDDGeE9tCp9+DDiXDkCWs18KhtW
dtEKnyDG5Am1bigcM3HO8SICNYjRy2e/0bg+Opqnr7gNbPlp4hGy969iA41MiCjeioeyz0BFCtdJ
DQk6zaXzeWy+/YAmEiMY/seopvzAVvkzDQKAMvdjV9TDxamLGnlOi4qbCakQ1GnAI12cNj1GKiEm
chlbd5FgabHuRJQN6xnFZGXDoZONBOsdPIGATYPJyAZ4sQKAyA5KMDPFCiiaRXqqGO3V8E2EMzJX
n49eDkjisudjvzhSJ2IwiulGPMQdYHp5FVPAn5yB6Afci1H4jH4vG4Orc9ywn0IO9bMRqeFOYAvO
vcsbkhJkF2gxPk3ciWh+xbdEdDwxBcBrYzDh2SemIzYa4ujiJ2x4eZXNe0r2p8g0MD0gbsYUJcrC
5vAtGn1OrYDkkbYXEVE3Sqgzwx8Z9XfK0sa6WlteqSdylTG6krZjLYVyJRyNp/xOGWv35GY8he9n
pDHFDAiah47Q0rnKpeQC9mV2CWcCpCC6mOgKopkSp1mIDifCMNH9kcn4nANFM4pIBg6EOZSl4Svu
0lRIkxeiDtfc2iAaBtuBGxLexL7FDA8c+uzVuPSIYSE+GTAOXZgsO+O0xiUQPht5r1pEFgQwhCl+
vCcTtu/HIpIUwSJDbIPnIN0ZjTTRTT4fhIx7eYzthGPPxECD4S060QkXLQiZTJuRo88wWqCXp/yM
cQLmGJETEWmKfl+PrclZrECrMwHY9SUWr/ORbwE8tuACOCNCHRHsWBDA5VG8Br2/bF1kiA9QrZi+
UN8lGgGUTwG+ITknttGwjD8jIA2bBxGvgXceXWch/hlCpTFfiMaV6fPi0bLBFNkqVL4/MSKXjARk
RWpBeHfpc2JvhhvEiVG5IVnPRJN42Srf4DXB9UcMyMQJZiQj3M8VBFYf+9Wc0Y2TAyOORUsQuK4r
MfBIPDN5dUvRSunovfKIDVmxZF6HQRq9Cl9EXxvZM9S6XUzVDxlAe/vz3BBOWIqsmVjjnoSfiAjD
e9SNCEJpvnjRD7mpZLVnzIJkPN7pEe/kLw0RCy5Fm4g4QmxNWQcw3RU9k5DgRNwBK4jV4J4Uajgn
2zScs93lxYgtKoxs1gQCEbFewBaai9g4h5Ju8JxoepsAqZz/+SsiCNgkI5VHrEo0Kobn291SxKft
VNxCuuYzHDYHQu/i6In8WObO56Mlr31u5p2TLQc+Nw5C5QmvaXQGwVcgwAFHXYBvwEyTYj2tjysh
UEFOzf2ThW0cW9gvk5XD5BFXcByrNx3I9uJQ86x4Z7ALdpik6v5pZ63EJYi0n0jQiTSggHg0RMji
I0ViT/wkknrL/cdmTFws+h2cqs/2Q00EkEs3Pz2qvJbCOo6mIn1IKkTcRhE5EPo7tLo13IuA8S0R
0cB+rvvPxGrScE/gPRUTIouFmB3YKFXjO7rvkMj6joiDNhs33CURKha++J0NExKbvFHkoOF9ogDL
+0SYBNyNJznSXTX+fP1QRLgkekkdR+MTZorKZ7SH0zSvPcFS5U37RzEwPjNfQnEA0stnkPKm+ZsS
vQ/xiSIXQBaMF3fDZy6eHoekP3xFZyCSpSvxEyp9pEdyJ3Ov3NrCBfnBuy4Q/7mCGSGcj94PcX5M
7Ml5jhziV6Jll2DXQ67J114KzAiVcexpM6THUw8m9ZP53j4BJfDD1/4peGgxCWzeonGMTw1avoeQ
kOqRiuB5hkrwOBqD2IYJ5xqeeVBdlDflgwBhCdcHBdczVJmeRXqid/F9ZTKQfZGZR+aDXY/I4kbM
w6FHi6Dyl9HjQH3wV9tH1HPXM7mQgYVIxwTjPT7OXf4bjtzh8nkqRgu+LKOY+L2ACYq0KlNOzytL
cEAasXkwCt/qZzT06ZUdiX4mJnRWmKCer88G0/Zk4CvB0PxA1AFvmqn6AeGumqOaII3NKW+iuj1B
wqWDWySUXEyfG2D6p7V49uujnCOTMJG89gMmny/6fedpr3/6vAzsh35cOhFp6gIVIoCtqIl8NoDb
7P6cMI1zEEWMzjEejAf+Zahorwo/te6fnIPYzdCFka8Y9vDkFeYJMcr+VDjE9UmeuQHpJHIEkIB8
C59hNvUuWgZkeEQ+iMh4VE3FOilCe/F51RAW4n7zcwgE1OifeFVWDUuVZNMCmgNwlr9/iYrzsjv2
nVUk8+MCH7TtAmT8hIVm0d+fNkippAtWlHIfT/NpO8nW2TrfikeQOFY+KnbSoXqOkPKBpw5G4JDt
SMUe8ufGJefwcdpKANcOBv57qJ4oYAhGGQI2Eeu2TrrwYHsauier6x102ynSEDgkYJlsjvnBnAnK
Xb3CmiJnF5ULl58FyobjTB/mDyI1qA2H/txgBN3zs3MdD5ZHUlDIsW4DgN4I22zbl3gfv8fv7T1u
ieuY+QlhohV2Ok/pvn3B82iVrJCtn0qoho/rVTvhSONw2s4s4fG2utyVmJVjnLQv3+WXS+ORCZbI
j8KVf+LfeKPfF1g0IMecbsx7+wUSLUjAaBXdnVfWRHdlP5jE88HivAx2OQZ9iXtcDRbHO/HMeWmt
wrn9DOv0wd6c1hdjGKwv22Qp5uRmHuMIsj3Puvlg2s2zZb5r5uE6WEfw+9fhznqNjCH/8zZUXR94
ike6i9fxWppjCTqDMjEvlsVSmmesoLPrUhNqqRZyxGwwN/Ed6bO7nJzNXcyvPcEGz1yeyFjd2WtR
JLGW8J4lYfJ2XpxW2QLNPL7ra3lynhf2UFv0aLDac22Zv+ADh0YAivDa8sQiugRFsk1JtaLeSwJz
G+3R+0TcCFXVewpsWM6ko2RvryEMIS/0lOxRus8WxUKcVSQoUvnqukhQV8xwI2aCmlIWAq0LbxUC
+diYweMhdb65bIp9zS24K/YkBBEDv+/uEcw/CgGzAQrsa/HgoONocdzCz579PGi+qaVQlbOoo4Ac
ksDT3iA2kuOpqUDTM7ejc2PtB5HtHi/qIs1MbKusMH3HDOBDUsl6RdOrbAwHlR/UT0pkjo5p7HaD
fNScpjlEhFZdFGHmGyDwekWw7TCbIB6+vifNXicWM0+WIxwGWgSCyiDcnjD/gJTjnvkbCIsO+4D2
qe/9s4H4cuyeasMrdfRemtN8ULq18aRW72G/x/j3HPk6CgpKuJGSjVLGzrmvfmkW9d8y/d/NIkrX
X6aSIEm0VhIYnloBJizjCBpS56XmYGRU7JLNQAqxMEd5J8WiqdXRBO4PeXQozXVet3hIXBQ0pGgU
4wn43hWr30EmgSK2qVNdZ30Pm/KiAw08zgAt1mWIK+X+WKVeKKPihaLTkfnl5xst/wsJ+vuKxBV/
uaLoaNlNppPwOgGQqNmiaBvLWJu2ExcbXamGyjyx54b5y6Qsklt/pxD/PuoN8qQsU73RjwCR5NpP
i73A/kRuFCyOJYWs8JeDyf/mk3UZ4xHKz7piG2T2/r7G5GKH6VEF/Btdp3qQLALErnHcRKm83p91
Y9yhlSQh1lzGiyQhqoo2evXLOXyqxt5esSGA6fC9wHjYNz0nLaLALjMznicly6G0sVIExuk05x69
jwwdH41cXJg4EhpwSc8sgGRwsrEQSqfn40OjIojUKe+pWGpKgtiEbGFDwqMOpoBfPiK7GdYVAUyy
YCj83Ee+SSECHrQseGoacrL/lPCr6kJu8dLF85OWjNvBU9ETzGe+AO8IxFCJFmIxVAzCanufB5Yj
4ESD01IWmB6IqdlUkz6apHN4pcGwHtCLAZuZ+cXnik5wVnT9CVKxjNQIxjBkB3JlW7b2DFDQBex5
NO1M1QHhFUi+lnxcAS1fqX+G06xZwCNicR82+SaSI6foETsCghoxZZDIFPi+3hzViDiDZPq5Ub4b
OHCg4JjRpzT4LzddOK6q5to1FbgGtuPYtuTyQk+GA3Tj1MVFgeB5ZyFMq/8yXhXRV2/60V+HFWnl
L+NVMsOwGKR1MqcxVPNFOd5lNVNGR+Nf0IdUWrdAgeyorQM2EUyHZvgRsKwH4IhjiW2MgoXp6aON
XnP1pcIjtLI3kr37pW1EZ/7nJG1bB+0o4dDyCUz/cpKZ1NWFIV8SUqauSr4EaoXuYgWEd2iDC/yk
Pj2ArbqcJj8f999Ut06KG5y5AjdOlm8BAMUJJ6eLmlFBlxdps1FNBOtcOurPR/l3OymOYnLLTduw
9c/R8uXi8kxq8ZwB0JKRcTOR3vJlZQ8YCky2YTx145+P9m9BgqOpkgaowZRMKGx/3++gzbQ2sCHL
KMoG+G6t+cdwj4X9r5f17YGYJ4FggrqCJ/f3gbp+UCnZIE4AA04T8+maTCnpiKmw+WXkfH8gGCiA
HERd4gaVZ1hJZihNkMwvzBbNAogjI1w+T3+dt769URYK1xoUAHQBbpquLCyM0AZ2LMDPUjwt+yco
BxyulxZqCbe2ePr5VmnfjU1RZ/kE18LovRmbp6rS1brX4vlZGyykxnKSsJiW7WAqp4+dRTk2ksat
+X66YChI3jd61i8kmQJfaXw5c3OdeQ00WGvvWt0PB+9dvQGaGyEuyM0YRMhzc+7d0+XQQ6sfXPFe
xOyV7aYZX9cwKU9Nh+MeWANUIpjuWHGGVZ09VqgFOz9f6HdMK9WUJJkyGSMNtu3ffSXpVaOu8nNC
arwZLQBZNe5lkqBevYgP+H9NH/j5enLllbySNkiZLKDQfJTP2Q4Jq4P5ar+Wz9Fbvr2sF9bmPLfH
KLhNw5k9Q516US1FzCViqGgtz/Ux8JVFJtyjp+bmtBtsAGBRmdo082p+XB3v7IVNxJHO7U2wuyxD
3ZUgSx8Giw5WzV2ws4AsLOupstI3yZL0AMmBC8Jg9tTyrHE2vVLFPv8Cq/2sqP09+8l/tc5NZc8Y
1IkECzOZLyTsCc2HdMuuMFrJ9xckpPaD7fkuW6HML6x5u4O42DN4ioIKQvFWbrtlP8nu1Hv5Jd0H
C2UNecRemFzc8RXKyfFBBTqDPuZ1TL3m7TyDVsaXtCuJc4o98Kt7ZakspWX7aO8wUNrIkP/fo6fw
Tp28/dwJPkOAny5TDL8v86AWXzKrlrnMBuLYcXPeDVbZBAmb7EOUs2TKp8/9PByH49P4Ouf+jsPN
YFlTMghO+OrWM3OJ2+XiOg4n+aQkilQX0oSIkZsczhPysYguBftkPFgEu+JQLK0ZilLs0VbVnbzQ
5v2iukvv/puz8+xtW4nW9S8iwF6+qvdeLH0hXGSSEptIsf76+4z3PQeJYtjAgXfi7MQ223Bmzbve
grHZoX2JZ3ZfHYWTBJCnBdjzF8akIj8h2qbckuJockN+vvivTvrzxTO16AZcLZNgg6dnHFRhXIcR
K5xovl3HV0iG4AsRrikhiUjlzAVLED0X0nz7LMc9if08/bQBgE12EGhK1r8LKuBX603Dm06aCFyF
bhx0EjRz4dDuG7+8tpb5b7HP1K4rMhR8dJuwjf9+ZFVqKa6pMPUWuM7pvJfKWBlXmDPeD9fdXSQe
d8Ndc4gWvMRrSorrjMyWrfYu4YV/3dVFN5uVs3ZmzBIQC7JmeKgl4S4RqEK2SxbiQ1ra6+suWFCg
HIqJz+Cwlv7uznufvF55/6tDvLsv0lW2MmbNPONV0KbaNBq1s5qfFJ/uG2+aL+pZyo20cGd7JZhH
e6moCl+Tg7S9vd5eke0sb4fbIThYW21pbfW1d7hTwQ9RF87zCR+4tI7URT4Vm/tmWg6F9q7Cujcl
Jgip2+g6qUZEm9HZOqZ6j2QZstagT1qr6giJiDnBJfxdWqXzct6Mw695opkWpI9JQALypphgZjPy
Z+LDnNvz8sUl1EVcJwHla9wyN857sAk20SbAVk6EbE8DsqfrsTUCeRoJCEa0NhDBThCLr3w+hAwz
XRnTeJnP87k2tfgOje8zCBvgD+KeNP2w7NJfInzI6Zznt4VFEyEe0wIdvMzx35mIyZge6hA6bE/0
+OppObrB+bvhDI4T1dCbSEDa/wlWZfiq6UiHAFN3Sf5WRsAo0GUECVWQV5E1MmDFFwt+mOibMEbH
Ai+89wIaF4cU8Stub/3hOJ2qK3enr9K3Bm3lgljVx9FcOV7ndnFP9soreph77IO9DuWK1LxNcMEZ
nOC0Y4mNObNhdIFwgO1k1zu3WIXvFTpAfiffO9gH3zvptiYQ5iiB/S+L/e1cXKJ1tc+294k7uQsz
t6h7W5SzGAM1rNJWaFlhxgPLeZvbIgaq86YGrivYCtz3fOP8NiVnsyAzvGYge5trxIgOcdOxQK/A
7Ao+5Hm5NXhG9wmz1yKGkfcytyfRhrDUGUFQyNntzoPBC32ccPGV+GOxePDN+SLZ5AQw8EUj3o9j
Pr+Ckpk9YqDJPOCpVsS10yGDCEzkwjm/3EUT9di+3fdfIBwXe8P4LTi3xysAW4nQdBthB0qkhnuK
5s6CezfPRsVAmeSAZdJQm9zG7SSCKOiNw6yjjuOpSoR4NnUW3FYxjEY06JYcBBeeqTvWx9owYqrF
mSNcfEHbh3SBOSFOZEBp0kSa2HDCVt5Ka/Adlgl/Wdywd1gx+2IezdJ72xGyFKz8TXlw31NaN3c6
MhbOh/HCfS9oCC1aFTut244v3PB9MKzA7jhWC2+wmAWrEidq/sFdtqCmzHjLaCZWbvklPUT4qq/j
g7VuJ/7CWYu/vM9C6Ics9ONiXI3xzpo/5uo0RQi0Tpbs2nkzW/pcvKQmQuIYp+RyXiztkTmK3i14
fumimZULe2SPSr4zEtltzAj2JgN/q4ce6VeDOz2GxxyJOnOvAWdOH1z58lT8qL06jZbR9sYaEiz5
tfXwOtoAG4Z7bysxO5Az/YXuSafqSEaPq/SlVbg3TtIsmjr80jfaSpr5c2knzZJRMbHnYt6wux/5
tDp+QYITjQ4ja5ljYsN3ndYL0wVv0Tlp7fWxyTb5Kl89NtWu4DPI/Guxy4QR3saEkrsqF/ePaqe6
nfuq2N1X91WKznpD/fjYKPPH5sFXWgfy4BYuBYI/ffVHBcmgGwpSuRfQ5MXkFsxzTeTRsuSG5Ph0
d7bdCSUKTEJoh1A/9JE89Za4uK6MlXaKfgPT/q3PxWpkOcKDztLMZ66Vkd8aJXlQn2eQeZRBOXuM
ob/sHEJXBGhNxQTDwB2bY6YZIlGH8FRoDBF+NYrnn6No+58WAgCJ08V4ZWD/hnv8W8//fYJPi3wR
6rmeui4nSEaDe2brRW2b4iBV9ec7ZaBP/BWezZtHTx+W8HNuC3uCcAGe2jCHXHTly0RLWMK5KRpr
k+uGdihrvjFUJhJ8o6QTHxqiXaweZuu728qd+pP8l90joj6W9H8KlT9u8lOV1kTB4+rfuAaVc/QW
LPMs9SzBr+Cutt316p71UrA2A1r2WKNZYp3t7aBSGzTrfOLMBLKzUFbKylyYC+sUEHrHa7EElmbY
lGuC7BmQeOHzioTA0M1aoWK4UQiks3wSMoNKL+EqnYXcNXr/oy/yyF60OuBYz4s5OSPjeFWCp3YS
Vn2Rlpgu1X21UGbJwl85rKkBU++DiTwaFYtog4Xy0p2z+ONPwEzLKLFXxsKdxW8k1K8ypSvWGnOV
HVH2LmR4HNNK6mgbdxZODdjhC3UVT+2ZjHfdwJvhZjvRJsWMSAQk0WtlYgyNoXOmEQImb6yDcYCs
X/Q4zKW1drfqewH39IUgiqro6u/E1ckvwS49YLz8Hu3CTf0qz8qhkODgXx8SIMk8MyeZcWqO6Bfi
AvAYBst8hM1DH8LwcktfAQOfEc7sZIvpRxA9ykEYWEOJLBBi1xAZVKMAn21EFN3eVjTJfi5jkXx+
Mzzw8sHKyUEOiEfK3xVhUfqqHGdyzMPyqWHJCp4Jsn07rj/g9fiCCHFGoizMhR+k/WGKYffkcYqm
RfRKm95/IiWle98pKG4NuqmPSUnTXAx4GuLUFxlFQ/nFnkVCoHSiCbKDAQI8aCOwjJjMYZqPGBxD
dVgvWRiPCXUWDCKDEadU/6XHcpsImF34c3ORyzSRSU4dMh2n83QeYOZO+WbE0AbNRTJNRua+HMgT
dxiM9H4xhEsyLPZKZ6zShxEBN+FSNLyUKdSvbbJO1j5jZJkuq33Dwgxo3822xZ5FmqYYS6i33vGl
ROkEQ5N3l5Q3uvz3sdmJxu42PBQv0l7f3mYmjdRz9BK9SIe4wVCPcB+fT+q2erfWmP/ie4/T4zic
f32wgBB7wTskT+VpOSfDMFs/zlg/tnNSnVjn7rxhJVmRyh7tH7FATHb+OdyTu7UxNzfUXnxS2OEF
R3kh/TItm//iM2glQZwE2sTc7IgZ5Y99Xa0oUuzearG1CWcFKTBLf3V/tV7ocvgnYwbPZy3vK5qC
JBrRFozoNZpwx9/SN5Le06N78u/920UlceuNN5GBPswxych7p+zQh3YAZ2SIj9nUpvzjIuu9SLmV
jxl8GfodPFS772Gki6q7G8Of2ft0yq7EtP4quPln5BvoQqHGagiioUs/oUOFfH3EucLq43D2FfqQ
fFIqc5C1n1+xfxc5DmPIlqHZfLLlp8MEhePa+c2OBF4ry/MUe3LpAqyTsdnNh79Spr9UQn/P9xzP
FCCeBbjmyGJN++PplVWV1l6iRbOoYd7LCOw93GHPkRibj0r0GjrO3xEbsGJaaGSu3QaFvsWkVfcX
Fisb26x0bkLHc5dKuFAjrL/HHkI79olet2JdQy+LoeKRgCBpvwq8nj19xcqbOFD7Pg+bjZzsCmxf
NMKpJlLeU81JgaG60be29Mru0dgk0MQmW7xXY1FGPIXbU2+URuYcmh+GRY8lDlI/33/1OywaAxSd
PqbFJPcc56ekmXL3bgqNl4D8wo72Di/z+tHsi3WUdd2B+15+Sufrq/6OzPvdfPcvt6Nz0t9+Povv
RoHNHIspEZ/woPn7qaSaZz9aL45mNs4eKNflUVn0feRM4TlY3pPxz0cTP+15DGA14Tg43vAePyOs
rqkWlpk00ewhHzx1XcDx8ycxXBKl3v/aCPl3ujDUPw/2NF2EVnbD4oWD0QKu00mGz789puUeJL/g
xt+h+38e6AmgLryU9qvEgW5xH/gUMBQzj/8TDP7nUZ7en+weyUpWcxRAY/aK0a0PtI+Lrxz+AhN+
OyT+eEhPE4PpOnZpGxwIm3BsRck+81AufqbnCmaQPPh5RBj/rvM8JTx4DEXgteZXW+mPacGzpdZv
zYhSljC+g/xJYKP1Th4hkzqJffyHuO7swj/EEEKoN6uTvnPOJkHZL+5AfQdNvYYiCiA7yMv42K5v
H9WyvTwuyt45NFucct+cU3R8vMifhKg3azkSgcRex/kwdj9fyXfN3L+u5Om+4UnmWYXLlTjWEEdW
sGR4/+f4zQ5m/muzrD8bQmK4hb8c97vHJRRJNGFQMjvPvaWrEeVJI6fRLLSH9xCCIUi7dh/aPD0B
vMc36Au/GRh8N+L/PKY4pz8eWn2VdSlQOGbmTDLSE+Ld9QaZLfxlidK+Pw5tC0y/MXRUn+B83ZHT
tCm4peW7+bk0Zg/CCEm6OCdnfWvuqtfrx2ObnNs3ZcOg2FfMmOnr7aS+sVrbx/TMp/yN5A9Mf6+X
6x4hB/S+j58fu/XNAObmO5yfjQMBzbC/70UZeFJ4U3hd5E8VFIHQ3VdVjGLgNdJBX+t3GuPOu/Tu
f/jusN6mJ/8D4Wz20myMU/GJHdSmeS1X1hvG7NmbejJ36qld3F+kMzmYL4ZB8xkbb+szOJGfEpwA
Ktz3ZvdYB6f4QsCJcgg+7BcHv/fXxzrb2Dt1m75au2pNHgLRIPejcvr5es1vxhvOiow2NsbYIDzX
DVmWmm1d5tHMZUeUj+8ElDU4OcEwmJbSusRR18FA4JZB2riZuKGTpBa61NPz670YmtXOLop+negD
7C2Sa9Yp8qxrtPCWsTg2K+frmwN7Z5FyRCxfDknNP1S3yR2alv1AhUBjRCVdjm69E58fFv60qD+I
cNBSOlaci+MqA0xbogi88Jr0ynrT5iu7vRI1UVvdQI6nWsZXseZEt73n7WN1Uukfhf1h6EjgNSzR
7ni4B6SCkLFdZf7IeiijEt6Pa4wFJegROL/Mt8rXLXtaFjHYxgfEQHiFr8TTzKGbbuDXwSNCHy4U
T+5cJRTiPM2IXu2jPuDm8mltdw/TL4HANkNUIMRDsAcgKVqd+XL5ttt5X3LeGxIUlgZY8oKHD9U+
HiidN8I8wPqLeYJzBDT23nUpqOTjEi6xEPAuYojGWLt3640OPbboCUKlYExqXUSwk7QDiRdq9Qwb
CbSz5QIVpwgXwbqZj7j7UXSsuPPzOPuOl8JNsej4moopBGl/v1fFI9DaR3MHiKv25qGV3pho6soj
pu8sHm7rIbxQtirlYUuyKEF65gnHHSnbC6pOwvZEs4nV4s1n62Ysw2Kph3OlnqTKIFZ613r48+nq
31RzmEvZtKiR59F8fHqGLoY8mRHfmBIl8oLxsgriPh14NWdOKLWR25T9EM6g5leQgts+9KLcx3ZM
PueVOdY9krB67dUbFgpKjnRpYUOXN3txvaWER9Ra0ueVDiF19iBBo9BZGW/yVodwW5sQVg2ozKna
Lxp94Poh6UrYxqfS4k5wQGTbO2w4f3k6/5lC/TNmWa6hUmBaB3vp78fTVLfWuFeM2fJGYEnyWRM0
eFPCoZotGqWGfY/dSxO5fckldk3KB3p5dku7V5QtX+YNBKsoteSR5Gl4bdtL7ab3tDsmAvKnlsO7
sVDiNPLeT7DIJP7dbKG5VysZp97CDsaums8sM5jHOOtFjvr+cFBhPOxDpu1VetiqP9FU+JnSJXLB
qeuRnA4y/WxBYTMbvePmkHD6Be960JJTUg79gIfDI3CsfCQrRkcntL5eYSE8CCS/kwTvlQnF7VF3
HalskEakwp+qdaoP3fXGmn7BEilyD4k6iNSzkUyKAlL9/UNV1VFGbe9Zo7Ad/fd7jBnLg66zcPeK
8hE2yNJR8RkO0Kqz5IJflBZcnBQ4PCo3kU8EUTUq5ZxUBbVvuVucJDh7Y9R45KRAqkroxH+RD0PC
S0O7D3E0KklnluGQ+n7PwZeqTcGXtKD/RWCL51SmMX7m7zfKA8Hj05xmaLW4ZYdDanDL8sgSWyn1
Gg5C8fisWkQfGgqzaB1atFw8FEKE6RmEPFhSuY71qMf0HFd4mAHAJ7x4jY0Dzqx5lP1RhVyHQKzW
nkPWSOp2VDyi3u+uTd/UCCY7CZ3qB3kxKTt/D8TIMG0vVp1oVikwUPq2IOaGZwOi589v+G/HeRrw
QWjUhiZIG1T5iIsbIH1MZKv1z0f5ZnUVTks6RqjUPKb2dDXGNS/vZpFEs5qOlrJuVLjc6dRKhzFs
i18F099dE454GowXRceL6ql2sa+VEV91MWnxoLDhY5t09QoUzZefr+qbfR9TBYZJypdFtPp0VXet
MdsmBeuVIZuwRRIPCbco9mNwY/Vb2v/5cF914dPkJDT6qkWGvOAKP+1qa8mzlbaqIsG3Muhc1w7V
KWktWKdt8YgSRm9xc91pxFpKl+oaDO8y/ACNVAVFgvMfqkM7lLayfKxxFABpNBDdaG0/AY2R5Wu/
aiE6k4djmc7glzMXu7jnM4eyx1mDdemQMv8ezZqZJXrhG1+bVpmWYVLr69TgXZXxK0k/Yzfr2upL
cQWkN8t1llMVaSgCc/S6V/buIRFkweqhn8yi7hQweGF79C1D6l8j+5cV77uxY9hC/K4Iz0P9aQ9Q
FvHDbjQVTlE+R2lfZl0xt3i/7K2/ex/+OMrX9vGPnUaYX6Gs3jmKnE4lIjXvZCNmW/sxqX0WE2fY
/saVUsRY/PcJ/O91GU+wAdy6VPdaYBmF/FVn0VytTl6OJHf/KFeatVOuSg9CXW4P6qvVjbCPvpeL
0D38PA6+XN9/OosnTCF53OTGujEOHj4mF+3eCpGUl5hAFqu7g1xXVgcaKHidH5sHkRopjVH71ROJ
d+7BqPv3lLqt3Ub5PlUmSomFR0oaApin7I5CQ+6UBFfUu8eyMre3GGq6jHwt4UluAustDccgeHOp
OYfBKWetJCXl/hhpVPMV08TNRZTiqb0cm8SUY6tSOnZKq2tc1a6HCwtNl2gd0LioWpaZazcRx2ry
3wqQL4+8pzuEZkajXsbt32B78febItV2e3dt9oaFZ3YST1lZ7w/tOo8Ud5Zerfcc03/J54YRO6zX
zcT0Xsri5ZGMXQu1COiJA6GXXUmj0+okcO8hiBoa5VZmdyuS4TMHWbaqke7+6SKuNxV4DurkJse9
1kR6TM6cuihBlOe6MmEn0mjWwC6cF5IXUMsb/By0ABQaTZH3dyYFoEcsRZbRBABYC8+VSeXsN/2U
3CELnxTUghrNHspFNjwWIUAxFkkSIjjjHNbrzF7lD7bxIdF60STQLzosBqCGueyictMuj2gIZ1wQ
sWET2vUwclCL3SaEceYnAx++fFSFOHhpc8jN8LCbjBD028I10/HVR16pEm9GNp7OBGLTpEY3Zb94
JSpC+TpONJDZOy6T9j6UUV/eHUIh1b3GPbgxI/pcqe0mfT9W+4Z0ubb7us0XQbpWUm+QWMgP9Ov8
RjErYWDq5troqy6DhW275+RGSC4cSwjXbBCriDq9lTqlsYm9De3P7rXORimsdyPFb/RBOqdU3Ubq
HQ08Vps/v27fcaZxuKS2Ux2FGc18AtceN8pV/+qEM6AMC/pITvRrvb4mE3xPsSu+lTDisPZpoEX+
fGTz282fij28aQPFM5CfNg7+VTaq0DD+M7tgFZqSYf1lEyj8oGB1BF8mBPmXzh1eL+r3ckBVSv7Z
QD6n70LNTh7LfSQNkLVv8pE/lMj+NSFpYU5KeGf7Ug/MITmA7x6xuUJNXnTrgbCpEKYN4ncRJBvQ
3JNH2cUbcOO7wmhIWCNYg3SQr9OB/SrsBjE54ZSEqFvBmUDFDMs8CPk3SnWxeyFF7YFzOd9Ie3kY
vEK7b9+bSTlQ1+TroqlLSRXrJFO7u76SBjVaF0Ky3ruVA6x78IPAyqfCcPw+FTJzkpp7UBdwWxI6
PbyVhteh1bM3DnZHeAHhT18c0esRgYQ4HR9ppJsxfSzp5J9vg4APAvZG5JmjWvcwbAqH1chb8qP6
Hnp/fhBHI/mNX+qmXSkpO+y0ZwU0x4ky7HjoYgUzToI2ZKMrt2jjyif5dD3a/C0YRT8QXlzdaAhn
Eqk6CrcLmmZ6kAjC/zNC4M/CEkGIxJGGz682m3MhUBdmXzCKJgDEtKGiudtDW3KKujTzhCkaBhH8
/ibswYSuO1qQE/NlBI8+2uuYXW46gUX/PQRhSXDt1Z2Luou6Fw/ACVoNcmqhuz+/YBj+5Xlx3yiM
KeKf8RER+mth3eCO/QEBTFyHxNnVo8fIHLNLHKdvLHR9E7oV/7q/4t6GLp6f0ryK42Yr8dDzhTgh
DS24UPL7XCd3YC8MWdweVwvOIFwKcaAHTWgXl8v7ab/Hq4PkXEFlwbYJlbWwkRR2UDnaaFAGlK3I
41G85uinhe+gNBQOUbMSp7aaxq34H7NTTrCiIWwPjcoBgKw3RIjeDw/XQzEo3tVlMajXIBcDHBFp
6zVLWjv4mfTbYYoaMPtKQXj0jaGFGX7z0qCdFlYi5lbkEFe0jNFXI0UlHQFVB9Jh4YZICN4s77Vo
cIUN0+l1j4/MXuYisBqHJyl+GixJvpTvRHZrdPVZNol6e4JtcJJoIIPWACWCoGYcCNPtVijOhdpb
aKKF9txZC0IbaWboe4WWFwOhhbSu+/95L6JKHP/HghN2UISid04u0QUZglb56yNF9C4+9qxbfKRY
fIl8Rl7vvhjDMu4zwnzizihP+gm/u33jZNGfDte+eK0GwvlCvAkikqIcQFDsq+uSWaXdpnhvCAcb
GmL4Y2BmxFfxwQafj/ArJ+LnWZCK8d+qi6WcitdmC+f8oyawfd/IzJsZzhSlF30+XjzIlI+X5Hh/
E38uk079UnyWL96hfMdbZkNos39O3tIX9wwJ9B0vPvvTf5GO6r5c6pdiXa488nLf5b1+iMhLeI0/
ypVDChynDyIUd4ToBMzkZHkiL0JBk43H+VE9xW/g9R8K3oGYbmEgsAmP8ZE2rHNM3wjKHOQvjLVd
jS3Ma8Or+Zm92i+3j/ZV+sQLc1lt7Tf5rXkDiqyW2oEGBGEfW+XgvmCfunNFUq/6puP4hd8Zj47l
+q1Oupjrn+NLduFfm83P9/VLG/FcJIHNaJhjUrMh8/q7SELlFJoE/4Sz5DN4ld6LV/+kf+qfNFfU
Q71tRH+8wcefa/Zf60/7hYpN6tApC1+jU7FtL+JqMMaUPpqNcv1lA/HVr38+OSRnBo1A3SQ96qmC
M5PrPXUePHPaz16+r4P8SEBTbeUDQIVwftUwfInsgRdhPKyfb9zMWsGyB6fhILYHj7QeCFSYRlvq
Nt0IcNhvL2zOVUXph8AbJlh5JvpwEig64ID+ePSyuu6l1crHeldFMiYqu1L3Kac/0Xw8HoApTbe9
R73CaBa1MPrBhMZ2h46voopoejcD78boFWByQXBHBymES6lF5gwSt8es1NJxfn03OW1rrJpZt4Q7
FZ/tcGDWU+f6se2g0AE4qLG0Bp4kUcFp50Lil0f23AQzyx9DRR6aKuynAAMSENZblEzuJVeHzNVC
qRq02rEUQQCG2q+SAqFVhSH3r+XQN/t1g10X/SQI2Tadub+HTShl99zyqxgmKZ4CQGmp94roL/Eu
FgrjlhjBVpW7D+w9VEyMoDiitWUONXqKhZHq5m7+gop8h67+dUJPRZJqe/jHZRrGe4wC338N63TY
VkQ3WMXIy6TOLlaYzxkZJKwM/YygCiTyWoURFYlOcRr0dZb4ouk/MgyOAuvo3qVefYfdmGpCddNi
8fCgTbPSG4xMqDkdvl0KZgmwNuDBuEiCftZAU6PD83D8fmU+RkmLy5Bcf1ZyMNd4R35+c5+TjOA8
ifxbBaIEehZTt58gE1N6NLWXI6eLb8EwzmAgJl7/QVZGwmCPlb2itrhc24OkcVfofadXzegWt5QM
p4sRxr36/ZoEw1z9zan/C3Z/emlBpjRLNxVatuqzgu4RyVLht3hgS5LTNUxvVDBEQG0jChf2qAIZ
a4ZXHHbBqa/sgUR3X4IB2hS4lRG0evXn5f2AEPpXCP7bW2Y6OvFv3DfUj0+DpJLumXHPbvEsUtnh
ApjUxl55YOCVsuFgTn9YeO4q4VI0fxixRruW+Vdbvy4tAlQK7z54YFR1TV5/fpTfACV00+FYMA+j
yjOegBIH+EbJWwniCzS+fCjx7Oq9bPzSRfrlKM8zva42kXR1Ocp/MChbF9D2tvzlKN/AMVwHiV4w
efCz+AJP/oBjHkEi11UAkAc2iaYWvFXMkqU8EfLYwjynXvDb1uybC2PdMlR6DDRYEbb8PRddM/Xu
OUEJ70FaJTcsvHryZytvDUwD65lvaB3lLoJDmuLTdMeJ+ei+/sokUb65bJPxjjTcgbbyXzPkj8t2
Wl7Q6FrQi7qzOew4YUIUNP31iHY7PcGquc11APDbTZqCDRWtM7VsWP904jMLaMFqIDnhs3o/GuX4
58H1HVqFrJTes40UmrP7++5ooXRV73oGWpWvY5PSO5gHyW/rwTfLgfnnQZ4egV3Lmmm5tOJ8d07b
tiFU+dqiBodJqu+L6P+gY+VwBmAxDxzSmPr3NZnNLdKzK4eTvFfX/xQtm0KT+3o10a2Phq24lRqD
n28jD5If+jSvMa2hCDaxE5dRpv99UNu+5snNAgqndb4vLvpnTilnnltcWy/hvR+dnWPOr+KSnM0d
VDUhBbk0Fyhs1cV480AoHh0JF/hzsRE0FmOXHLMX9VDiWS2f3NMO3kKE2Qkm41EHW7PsTfwM9jb4
A+M1ccz4Z0yOxd86+AajRT+Xa6aJXbWzDqIWy7HaoJRsX+8nNv979818s48UktYue6nemo13tHYU
ld6pfm225YZiMr1E7Jve9KP7Fm3NIw0eir03pJvb5g1Uh5GMQbJ1Iv1YfuOffr6h39EEkJ9pjqqS
mEC+5dPA1PWmluPHNZpxB+ttsZaO+qECijvfX52jzplwD06gT8I9OztdX6qz/5KfH0Ca+mvMqosy
/EJRrmzqtXU2t9KZ9Vk+ZW/mzj8AS37U53xbntNzxnt2CS+Peyc+lxcbQQnFN94w22Il/on/IYb9
oh71N3rBFObXy+2zxHIFf0k2ED9ftCpG5j+DiHBXEHzawGxl/h5EcmxXiRPb4czfWTdI7SUgcSeC
hExfzuwgy/GjtUwlko29rHdLBgXdkIMzzD/Mo3/r607v5/P5hkTNWv3H+TzVcWrThHGkuuEsdZa3
OwSrWy+lSQcSqNpj+7F1TaKNf1nudPGm/HQTnp48ZMfI10JuQkAX2Bde58EmM/pB0pMxECLDr+lY
ZQeU7cYuOxjK0KzBNqu+7k0cvP9K1uqoX7vbvOjK9aLQOiQcjtJm6N0G/hmDwnXtIBGsl1HeVbwR
j7TB1PLXCORvrwJCGpOCQTvGfrp1QeDeiqRi53TFx1QZctL4psK7u98Hftg1D4aMlA3OjrbxgEZw
Vmh6ddC9u502HpZrKf3lffpq/P1zV/84n6e7qkWRElxVi/PJ+5Q2Ae5d4EjqIM67zI8eDlbgJ2gD
Bljt+8NmfwfWBjwsO6r/CsJs4W408a2OScvEHEheN4HygcUusO+igR3tYXzRUZP+LwNQnNU/Z+0Q
9IcvAdxfWSzufyycqg+LprIgiqnJIY7PUqWPQyxjsNUo75fWh/aTD2O2Z9SDNIm9+1vVNL/cOUs8
qZ/O4anJWaVO/jByGgVyYHYcM+tEBoav6qFtrB77zSybK2Y/lhHa4UCmYdLRShb0Q0apWnWkYNpi
x5JPCE6dZyXJ9JDI/dtZ0BnwazOBVJx9kkW92HoV35sVdBUi4EE7H3g2LnPOOWRPmSignNXFbNf1
jYIgxuvC8gbGbe0Q7+2TukeMdsdZmOmaBLG+V6HCsQgT1C+PZg6luifICnCz8SnJr5+SeIWlpB97
6eLRPmbXGGJTYnQE1a+QL5oBG/L+FqNMt0kNnOiqMk4hSf7yaL99Qf54tE+7dz30s8Iw6VRntKoh
QVyLdZ1nncqt2QwfGnbxdw3N5O8BWOJ5PT9PS6ZtLdN0dKg8/h5TRmHn17bheSqPbqERfkUv2RkT
WPhr3fddcWXJxFqL4odwtKfRa2FYnoUqNQHgAK1xNoq/J2d/V96KRHBFhF7pOG//fTUWPQ8l15ii
r811ENeLFrufNoA6gWkHEP5E4502cNZ5w5XBjeT+NQRs8Oe/VvbfrhXs6mQSymUkN19Q0h+vqpy4
iXdTZfRQaPMoY8oAFGLNZae4A+rqyjH0TvJrcPi3t1j/ylOi2c0f/r78SDfT/F5JXD4Ws0OJIuez
nUbqkAad6A3hsEOncbvNLtrHz+PX+HYYCYscVBZkslhPR86CpFLDu8ba+FKyOuXISWhqzUmuDJDh
etCYQpGq243qbY3bIDaQbwqOhUr3hEC5I/cIUOC/V/ILRgth4UiWAf9TLbdbgcp+fh4+/f5nSn6R
1EukXo4r1+nnKyA55rs3QUgH8KCn+n8OZpHjMtTbRg1nB3TlnbMIiBAMQvE56hzIEkKOja+6AP/P
5dgalIOos+Rr6XL019KY+PMjkn7h6ll0sgEVCd/G7obmQ7wSLt90UOknLIlBHZBCJAJq3rKT0BVb
AxiF/Cf8b0VXg8oVlTZevhtkucN3YVxLxMi07mwu9Cdq2hLiK9rOru6sSJYYb4i2eXRwbO0uVpuB
19lsHvyRUmmA08As6A6D4QZy4kod54Oj2Rl2J3bn9CqUsNVY7ey/bi9n3YB7E2Zh0yGgkOqAz/ud
rdqZLDriMZ1OGC58ymO9d0yundWRfNQu+QkmUHrcwdCsU/dnfZ2MEZE4ISD0/+KnmhHw+BibalxM
MYAfFmDe6vCQMDxvnZcvF1sWMO6UiARxeh8f08N6Km4zdc5X98bkjnEbD4fD+uMz7J613vnR600/
aNV3fFI6oOx/5YH8Fx0i0nV/A2kU+bvJ+UtU8v9HxtPM1SZ+qsQugztrV04zNWVzrnnTmo49qVE5
S1sgsYqhO3FOTfyYKcEmhDAiN2es96aJjOKY96AyT3jvdKoKJPN6Vq2Bd0s7QV32wobHEKzlG4Pi
EY0BKmdp1C4FQy5ri8HNcDolFH5PghNSKCwJuIYuzObi6HhNB4CKZTe7Iv8v0m5igNQ7XTufOisb
RB05mtHL6MFc01W/QPkbm1mvTlSCmcyOUn9Uj6GurWTjE05hr7EK0klJ+KavWCRYFwsFjT+uCqdD
fZ1cBG1PUkLgMqMfQvnhx7T3guX3YLsQJmpyLnxFQFYuRLl7vLRTIlpbuh4wCpTw1lPydNLQXJXV
bhwhq5VnsoE1qEKvxn9nUt/JkFDvpvTL0vod9RX3DprBlmXZwC3q35Niec39WrlSe5rRAmPnu9cF
p49vuFgXi0bfafCT8W7AGkEfItLFfLXYhdFIJ3ISDzZ3ZcbA3V1yUAhO8ibVtP5l4vl+qWAJJoVC
ZX+hir30H0uFUbV1ptO1nsFxBQ+A0MhcfcVkk2QcNKIapl6/oEDf7c6xmfqfI2pPfYybE0u5UdW0
hx7d+iPMhyoCZrjZ9rY9Ow/9lwfwnZSDkD8ZEp5B2ss/diSOleWWXJf05CkZH84n/FaMnCa4IwYQ
UyWXzrY8J762a8ZzwjK6VjzEou/n6f2L6vVPnePoFAYG8hhNftqBFGXjyaAuLFD20HkMG2mkmKPS
Grn6vMGEuBmb6kAZmcGw2tYhQHevRB3hrsO3hCeRD/8fZ+e13Di2bNsvQgS8eSUAOpEylNcLQmqp
4L3n19+xdB52ic0Q43b02fvUrqoW3DK5MmeOOZXEpIv4ZeSMDahdP2SzH1DsUdDJ30/U2GHeW29O
6OvlVjVXv9/8OUEFb/B/N38S1qhabihdzs2blNxb6mvjSxj/Y9uHIriG4lBVnN3mRd4v/9N1OWtg
3keHwqmiUWqiQGn15nug6BCJSKpYhdA1MkLR3SD4H823IL/7D5e1MaAzUKMpiDlOvpUy0LhaNiXc
fuJedd7kzksnwZvODkKb3cyPtOBo6e1wyVfnO91+Okj+vvDJew7a0g5yvch2bfXEVIRiKuV3iMsV
Y1+orx2KnfQpPH5Jl3R5tliDfrvwSfiUjKhowpkX3TbVMplelfw1mvGv7PAZc16d5k7cEAYomokc
l4JcbyKjLNZF+c6fSdZb2YYHdSSkLN+H8Q3cWq+8CbG8blV0RD/FVFqmvHIh2l3xOKRcyItFex1v
caA+Rumm6CLnr8qMPSeFCWdepeawTEHbtnDbky9Fo3iG5qB9G3tPf2j+OPKWyFqrrsfsoNDUb2nI
rqoXZVpUWDDbUes54bYwHmoh9enkq7Kv4Q3fTOFdSiO2DdVDfppMGcZ1uahGPO4a+PUWDfvAezK8
s4JoG/KMslwse+SinWRsfh9j5+LVv7/0yZbeV7GkZWqeCd4egnPO/RrSNLp2L7UznivxmH9f6eSA
5VRlqks5g/mo7hL7izhjaWjkOSfI46QhlRJnzxB1wcRxmhM7bJYYJNNsfKpxCvkcLlaylIc/geNF
nKB/fwvnNgKywmKm0bOMF+vPrYffac1BYSMA4DjYEEFsxHjVKoGWpu7N8M00LrDzzr52UkAciNCW
U4v7ecGsUVSjD46ZaK8rmrsae+XBDfXLM+rsrmprtg2CFTIggdbPK3XUOBI7E4+m3sXTnhnMiV+u
90ziOtwBddGiC7Cwc6oL2n7/d8mTM3yq1VMLZhcahrxqoc3LS40wuHp3Cq9GDRMvOmQoGVpCP+8v
XPvse9UBYrJOW4AkT57WjEO5shvxtCL7QUycPOFtjNzu4lJ19koIRCFGY7jsnDYRGrnTVHXGcB5Q
chV79JFj/kY7/cUC5Lkyif3XhU7epplFR62tKpbE/LtDIPyDkkIGSwBX4FK/0blrkVbn4ErPJ7nm
k3kwjZMxKiX7q6QIWSlsZ78i+U0mCHYxIIbfZ92lq518LLutYnVIeTLI1sj32WUasJCooLVHopHf
r3V2+fn70U5eYzHFcnZU2dLIuihkwsjCuP1suUOZrKPS8cXRRGGnkPo/tD/rwGXHnr64+XUi4TyW
EB1ycmZ/BhJRs1RdgFCclYc7KrUp4YatUDH6OUtzW+vzxuLuBDMBwqO+z6uZTluak2k5UYy7YXhM
+kdwmDENjpI3cAa5+I7O3wUdG9gWA0nRrZO7kOVQqowmy3ZBUm2CofaPervs5e0UPAqprxmYi/+T
j7zbFGZD2o34WnQwsv3+/rXOhsqCNWvxNiBJ2Cfro0zOqAP3kO7U/D4o/sGhmpZ+JCEZZxHHwQ0z
dMndd/H23gEolzxduPzZkYlOgmILyXGsuX9+jl5vmAjg3ClNbpxwpwNSQHUtUqW0+ulr+7V9Pf5R
Wy9MH9VC4ST3yFuaycGW/+WI4vx1JyfDdsz7UhpjKd1N3Sok6FNrQK7ucNyzpsmyx4ns90c/txPi
pSia7zgdoJ/6+eRJXbYBR/xUYHG7+Jpg164eueJc74kKKI78frnvI9ZJwMfuRxpUNDkbIDx+Xq9q
tNp2OiPd1VQKojnynRjVHWXQanQWhvE59YPr6G+SftXw9FkWLFLggJRnJOve1jBn7jmU35QUJHBi
pZ8p+Zxwr9VvOgyznybElrPbqrdS/M/v922cSZL9uO+TqVJaThJhTpju0BAapi80/nIfL1Ev0KVZ
FBV1Jbxooy2rTRyXq1w3VqKNjxCzrEXLj+UXlKQSEY9aXxVIb9l4jaLr7wRJfeeAkBbZZ5NTVeQb
yvFb0o8fAN/AAfHdj0RBLa4Y0V1u8SNJVpPU1CJtE2v10sAUTZI2NM4f7cq1w7e5m7w0gnHHyVqU
EzrlT1qb/v3v7+TMpPnxSk4mTWs0TaTmKvLW6mli7aS5FC8DuPrctHVppzqz/f642Mm8KCs6Nar0
yPvXXwnzNbp3mrVC/yTa9t8f65wJApeyVEVxVOoDp7n0sDHViHN7urP1JQIuG6ST+Rzrfhp7JTU7
4C73io7VYXk3Ig4iGVbsdfV6lkXGRCa9GXmZtlUNymaBW36Y+ENjUzYsbNJcL5LtzhVH7NXv93xu
Jf9xzyfTSmpseaztOd3N8p4B2TUr0dtOm/vUb/lv0dTBgFGPX1r1NWiWq/IbFwkm546RP+7iZJIk
zVFWJYs3Z9ZPYbAbB3KqarFkl4+dR0or00i2IH3th5Diw6U1/Eyy8sfFT4ajVZi0ZqChYQsB7EnL
M8d1G5Y4+6qYb0mxCuptwZz6LyBukkqkChxbVxkzJ2MzVyqz6/UBrC8uIdPeLKg7e3LoC0B79zYG
3oWPfebQbOlITOhJ1XSaTU7WbGdUjGKiaZngwWIRBKvd01Ihv6GXixVta1IPhJ0gNfi6p0/CL+C/
XF9wNFC5WORHxP39lbhrQ3REbdd9Z0c0e4PdBM9rGztzJ+V//g+NU6jL8ObCZb9rKad7Bz2tsmIa
hODQiX9el34bSU0qgv2giNdF89IY8d1cXDlhezPUd520Sp0YdB2ywG+7gmLYKoXsTxRoh0ryNRWO
QzFh8EBxYhSMnZZq9x4xUhgan9lYrGYqyWFR+lrwEJXaoTa0jRTJvq1pGx3z0VnZDgg/w/YPBdRv
+D50t6R0x2O9rHvTlUtsNE3RvraK0Wll4Qe6ZES8+kIjUyCXB0UqN4r2NsjkvlFXqdPjcUhXrXan
psTd+ldIm2l3XEdsEjFAv1xdOyZifE7FHbV6HX1wAeCtSj7YZFAp3vYaW6d062TOvu5YXQpssxjf
HIOEVkwynzqn2Y2RtkyP877m3N3JiJ6hfMBbzzOM10lQjwUom9p0q1xaGqaG80RLO2Ds2pyIG1xs
8j82/KYwoZAD2bq6a5R3w/KK5jFT3zgAlZuevLJRieYxbAIC89HGZ1DacwU7XIVkvTWNhlltci3s
ECy640N0wKIvvwQaXsWRaxTQJ1RtW3d36fiV6XRJUBCIcozjVRLtw77qNHpPKUmrqyy9a+gVNApt
pRkPPR+1gcRD8cJrRsvtki8JJTfV776wXrJ0OnQ2EgdyDjS3VTKQ/EZ2U5hgiLVBI7emP8e+2W1K
e/qqtdRz5moZHVFMW8lKKZCibk3kaWM8bWf20VaZF0F64ZRybgvVQbSpcOh0jusnCyaqVqm3iMB3
PVqVfosQkrMerzLoV6N9Kbt4bgv9+2KnC6SqaLNhtSRk7P1U39nqyqJaI4KNAt+s2Jc5Ec2fqc3Q
VbYoe0hx9kbKeJ8W0nCJW3Ym7iQv/r8nP1kzx35Mxlgk/gJQe/F21g3Mh/dZ+0YSnCVEri/skGff
NGVpOudMy4Y583PtMIvCmeyZAxfAMAHUmEkd1wjfPafD1jS9tBmJH/evpeqvy5182GPbVnokc7Bm
cWS28mHRUQuxtd3vo+prjlbNuMdZxQkPDHHkK3i9/L5ccoo/cw/kERhXluwo2Ib8fGQspIZAOaIJ
aOmrWqXYEUy78hCug1V5rWcLANFrFGTrbhO9ttcQh7pNsMVRpTyA6zL/2BCoqd8C8AfLdEvBKr/O
bpuHDJgpTgebYhNfz3/Kd3pCsHAurwOw3Aj6IZ3uxvfyoDF1Iakfd+21giUpgG9lZz5poKRjfhVC
/6Z5frwGjqmhOfWmjYCHG2v9cd4ntFmtulsBmgaAus7X4woOygZ/2E18NW0AjjefKL9CAO3DRoDD
uwf5XfyvaaPw8/vrki7DA869K2GiCZC+psoIfqbeKFiTbhzcB60tnps7Z5t/tptoHVH9gEtDWgCM
qbAy7PlNQR2WtuZVA34XyOk6ujJWwhNOAwc9PEmrehO+jrviMH//oHmnPM27/DP9JNUVrbnKtjiA
/cfw8Pg0PH37wYGRhllcHOAorxBcXWtbuCvSXYbzZ/2AHMPZQvYSlwdDVgGsRhd0xHhs212Lf8aH
eZOs5Z3KPxmQ92xt0KXdLwR81VwLCCs95PRPQBAGY8QvALOKf7ItpOd1ScsQhpPJXXAh//YtXjkd
6OwLtiD/Ucg7FbckdTwqjYKgjJIaRmqQEqyscjWgUTbjwKAhrtsTrw/o+K3EcQtp9IhCrSy8I+vz
+4g/GwSjFaXgBoEQLfVJfKCkmRWGKnlIJlYW+RmNcYXPMqdOqzJ4QRBrYD1r+MP8Xqk3ARz2SzDM
c0knC5EaiWXyvCTVTqacNfdxlbVkuIhHrOCNTG81bFnhWvu2nkArXefSDQckFvmAIxzgigySKMAI
2qmzeXsxID+36MG8VQ3EWVQWTwPFtA9024ni7xfC+V4UdIY/XLUdL68351Yb8J+aYZGLxfxGLPh/
BYVRYOhDnLLiMQSEERal3O8sbN7/+f0zn72QBu5PEJ1k61/9XnmomzmAjR0bphhnhPnARi3ki8dL
x6pzm5TNoKadWwdtctqlojtFR3t9x0nwuC+Bt+PcjnQz3OYJ0RYH/UtVAuVchxIVY9mApKJw5W/v
lb/eoknjyaSI9Iil68uhUTeVRV9ZPvqBw6OWAsEBoj2d7xKMAvOORk09dpNsPyXZEpOwsWfodeYm
n2glMDDG5IBw7GyXmqKXQiYrTFqSORBRA8DY8FjVbg+9R+KUy/BIu/JWbr9QkZEYvetmHP/II7Rp
+qxrFNsk2TNDmLlk5FR0oIK6NlrdTeZA77HnjUE329TLexzTpAGrm+5uFolU4y7QjX1Ow23rYAuM
w4lM9901OcAXPXya+9k1m9fUoL2m3Bvp4EFUX3xnYMk/kgCdCMntEtdjStTZ20x3W5d1t3X+aITa
0qIzogDiaseWaypfCjs7aBUH/aIqKxvLKbDck11dW7HF8uMDOA4Kd27hnZaGsx9RHdFsNyOrJA84
nJTv02D5Ih7I4RjIAYttCnd91lcpcZIIg5wQS3swvqNmeAkDrlK05THAgxpfzCOMtAx8VLes0Xc2
VIxDTmZ6W66FDWRiD7ssAmMBoemodffZTF2w1TcFkKZBzm4qVfUF9C6K06U6latRvhOGqzCTwCVE
rX1n8a1/n0fncq5Iakk2sl6BPDoNPqciCCKtSL+LYBSLBBfP0Cca3CCBRH8YEOV4R4lKfJWZGqps
bpz2QlnsXEuMDXZJFcaBCDFPF8y5q80k60NGrZ7eOBTe0u5g4iIamKEn0yAigc8LyYqxnLS0pdkt
OANmQyo9DMAxh6LeCeZE31Gfp7b7+ws6J5a2ZcGloT9NR0QjMg5/TcaQ7JZTStycnK7yolkKqS/j
mtYrIfpRixtEN0IFX0flSqIbjNohPl8kagVRraQmbKJQgtgV9/6Rum5FM/BxYZafU/0QGbVHpsTD
KVHgtSzRdjrtBf/C8VoFn5BLS4sqIs6TjRomoCqLBkjw16e5fpzjKl2PbZIUHLEcFrC8DJcKMg4+
fdOj5CZEVYqNpL7Fhu0ejXlTxfpD8fyNO4MewR1abFa0umU5FATyRyKzUGPGV2OrQzp84Mz5+wc4
s9Lb6PwtXiPiWeOUKqwoXZY1IVl5xiKrfI3omoORbrypxoWz0dkrwcimJwuFOaKpn19anqWuaW2W
3TZfsX9RmSIFXiq3F6Pyc+VZW0QHKEUBdbDK/7xSGOpRMxskTfPpjTfPUUTk5ggIxBEbPYujexcd
6c6dBH5c9CQsYcswiQJ4PMJ403STnSqvCt2NGs96SHS/xJPpc/yixZ0+Iq3zB9XrY1cdN43k2cXH
kSb+5LHR7hwi2whNyJKyuVu1i+Q9wqW5E6n4rli05Qq20aDj86351bwtCuptOx2ntmqNdEd+lkhc
dxfm6Jkd2kb2zCwlL0Th5iTk67S0T9KCjGMMDbGNt1ZKMiUni5HS/rHlDK3pt78PynPLJloquFoo
dBx6ak8uOUp5MksZlQA5wMGgYdojN5xTQYTGUps+vrS/E1y8OtAWga7dtPmjQNq16dG7cCfnpjS4
OtXUGLcWBfifYymOx3mMLTndSRwUOGVm4bXDqiPa61qqN+x04ZtlvLV0UxJ0aoNxJXbWoEVnMv2H
CURajjZ8RdZ15fQYMIdxNRsG6XkKIpR2yfhSVAV585+Sn7bi0Mpp29B89dPKqaKPZalOOYUAXj0L
Q9df0Y80Nm8DCEv9BYceB0OodnVRxn/2w5OoUYinhQniaY0yUyW9DhqiQQGDkkqoPqa+F3myHr9y
oSBhKxDxSolZgxqLRrnIhQh7UYmgiRF2upR/nzFwlpHJw56sVqKuHFVShbuHADep9lXIobjWwalG
PVGgC5CuKpDpRaJu+hrnoZeYXwn6tbDYNJ21S9RqY5HaIgDLiIVEwHQERiGCIUGOIuRY5X3utd17
nKprEeyItR1yfsrRLjOwlGc8/z6Wz9UFEeQQ+9LdTERwGgiodhqHaZalNDBonm0taeT1DOWLWMmF
Jp8ALjCdajGj4I8Krwlld7Awc4q/2uHhmN5HxqtevDXFl6rsjhRpNKsl0Tl5gYbPOmLSLscPc3gz
KG1inmZdkrFpYtX+1xex8D8wSYkTuJ8ssH0/JKVUpukuTLrXAEwHgk+5nW+ESSaQz4CsbIuFVUjW
yYaAWadPLa00x4R4Ijm6sQqnRwF0cwy3z5mUeWaXPJRy5k8hDK9jitFI5CxKayEpyV6k9oUsSoE7
ysD//TOcO0Lb8NDYmlC4QFo8GVpDfqwsqzEScYTudBqEAnwKoQQsMHOMsBRIfQUIDKtbRzwwVV8E
hRqm6L/fxXcv++nrNBXmt2byTpFA/1zY2jxOAxUM245D1xGGhTp39JPk6wwKt1obAFcfj3C08uYr
lma3G18aej0r3NitYHMcj+vYxgfFRseAVo/8A6uRjbwWt1C/4PQyoAShC2JDJ5WU1Ms25hQ0NFeE
mJTIRjyDTdpGBbfZJBqeALsdG9hR412QBCtpHD1inSybfK19LAYdI5SaT4P/mQxUykyvKz4Yxez9
UXoTnWCT+qXZf6zYZHrp3nFeUSlY/v66zpzyAQb/722dDD5Twk+7sJVEkAE6suRIvniWXrIBZK/i
2v/9aud2XBqZKI6aBMXyKSEgCYtgisFe7mrSPETl1CxiX0pFVhN5BurH3y/3/a3/NRZMjY1Fg+MM
y/LnWEin4DiUUvx9PaO196QMKTQQnoXx41CC438ToSlx94XrCsXJX9clNc3RCH0OhApdHFFEyPhX
8D/V4TSHxlAcYug8EgohpVrnUrHVg3dea6BW17ydJTnu1e8XPglF/3Xdk029l8M4T/K+OAwVbiWi
13miFz+hOnFcOPOFp/zOAP18SnI2lBDRfihUIL4tf/96ylgJFV1S7PIwDRS6UTrBvFm01dKy7+Kk
WxjDVzy8Tvomzj6GYi3pq0i6mlpc9fzpy1ZcibS9plwFmnRQsxcl/v+USfEyft7eSaylZLEWF3pY
HaISfBeHezuz2H16P7CHZZNBLoua9VjNb6n2pEeIQ4aHfGqZvPkfrZkvZNQV62Tsf9+OYIjL4tDM
SeFkTJiq0wv+XnF4IYhe4jj5RsCcr6VFgpunscw+gaplwoUluGto4voTPxn33TL80G7bLYysw4jJ
5vE1w43zYIHLwuhTWXSvxmfwlV8F74q2WI+Lz8zNsbwc3c77SG66dbSc1gtMR4B3TUDR6JNyWxqj
YI8sXhWwZPFKsOPila4s7BtpQMe8yMdFszZfA3q1ms1+WsITWjxwqIw87IM33VW5Uta5n7wABdqX
d5oHzG0Lim0DLx7epo9ec5FuHJwKqcp5WL1fhdiGJdfJteEH6x7ymr4jUb4blxWN1vStOH622Jof
KcC3ZJHelBDfs+vZc9/jW2NFLfBP8Q57+76jxOMstoWLOeCXTDcRaYaFvkZcvkpvKAQszFX553jf
Yhg2PGY01xeP/bq5sFie/4a26GenhMz5S3zjv0Z8HjpV1yvM66voVt5nHtjR+6tgpezsLYg6X9vZ
T+o7fiW+4bd7jCrpg5PWo1vT0DbATTwu2+sKR9jN6n0j7N5ql9YHD/PJhX6jYBlKKHUVu6/DYhXe
Dk/JmrSAvmyw7lW96b297W/wOnjtN+3tsJq+OixZ+yuqjRvj1ll3y+zCWnKyM4jxStZSZKOxcxfq
tpNnTbQ2m7SiPCTj1REMAkuZ6QwehF1S34Z04Wqq2GhOFhMymiJ6MDna0vx5crk+h1sTcLm20RZV
Mj6F8oroIUifxoBvOkZuNEaLUZ+80ZQof8OVLPFdmyXcot6K6V0b3pJ5G0qw9MqUKLbzWQkvFCy+
9c+nN2kJnDOvg2l8+k4ixWmiPjOLg7PQXRR8HFbuSW+g9FlAPw78QL+7t+hdLHFCVaFQkvwCYTle
owN4z7z4LrwLbichzdfey8ijUn0zrPVbfTH4AW2b+HZ4GQwbfPQ4B+80VxiCZdsGwiSovMQPDpLX
PJIhwh1M8iI/vlevSrS3q8T0QP/h6LGYd6IZNHzJtjE8TaILZjNhzxXyUACI6lV674xuXHmfv+87
PP5J0fJ7uKDI4/8zYNR/nWxJ35c9xA3KVD4YHGwe6ycL2TYNnNaihmwpTCD1bfPQxItqczObMDjn
rbq1VyDUAIB2u/j6aK3EgE6mLfGSGyF9uBVtjo43PhsbXrZbsb1MKLVpLk2QUjU6WLgZontJN2FE
PeTR1m9UOjTbjYI/q7oUaYYDR0kTff7C8LJNDRXUwSa4xZja9NVDvXY+9QQjQWG0caUkngVUV1lG
j33gWRvtVfLUZ+Ce86p9TlaCzwnz80patr6wt8QQyO88gbgc/aPHf5b6auZXgwcoEHRhi93wjVqR
61pJnzgbPrRrawSEGG3IdwHCIH7/doyeNtXywVroWY7UZCEfuMLG2NCM3wauwhQvvsY1dhu++tio
rvOhrInxYWjSfiapLu1ZLvy1dbsuyedvZF589MlJzYv4VbeDo/zSv7+8jFsSz/QXLuY1DXu7YKX6
zauNqx9Q0/1QuPEzlnlreeWs521+rbZL7JSbDZblS+lmdKd/qhd9pb1kuCCSt7NXyae+HY97+U7f
wyEKJr+r9jK3hSWkSu/KFRDd433ghgxS/bnt6ZJtt7Z/l96HXs2qLK0hnC+0xfACyRrM6ib44imA
rvauxA2Yd7lAPL4ihfmALbv5lMRYBhk5kTXfqx/yFaklFHKV137QeYk3MP9HstRNlw0Q1ln4rHup
8KX1OOZ5lStGfw2Vln+pvcpcfpjfMLmydemBQfScDS96Iyit+HfSXKIv5vt0Oao+ar39cEj56+kN
yYj+OXoMDgUDdBEvoztQN0XpYlhL327l9nhjV3vuEPbrDX09Xn+jidtK7wMOAJvAb31tE/FXY08b
xV7XQ8mEYrpARbDpMei29xjJ4llNwxKUVdHJiwm0XRTrnrpH0DDmdZfo4A+WjDuB0B3d/zOmHF6c
Rb3Vlrrv8G/H6+QWCQydOVctCE7pRgXFCpxkcvs9G/Z+WDefWRp5/bynd+XR3s8SaxesW+kqYitn
iLf+6Bq3IK6uTd/C3ee29mEX+rT9b1of32NIuAH8oGV9I20+gfhoIYMvWml8T6KO2v3gu772LtZq
Lo7g+wIQzcjeqHjHTeHJ8HCWsR9u6csKJ20VqdiHNFfZmPuVhjmWGt0c2z8wdxa4nNKtLXy3scz8
bjD1LFeYwudkcjniGlf1/sN0KRi504J+M7bYxCWNAh82wHo99zn9Xo9MUVKVD7rLMQOqbMyPMlyo
cIuBH/1Qujpg1W6h34o/aj1zoXvj0jJW7bjQAc+2qxpr8MijOuhyslv841wPBFK0Bisuba6lF1ro
ejz9tSnGRa5lN218L1rXO2VBReaBhqTV4AV3VHD2aJC4k8IbH2tiLnqSAKH/g53CIuJ1fOmLlS33
XtPeN6HqoyfitNotJ3sNhAowyZfzSvITQSiD18TIvfKTVbvtZZ6wGheEfvEAjThaGR6aqE7QURli
8IZ5egIsRg7FmdeEBSm443CKC/INkKN6OzvU9piARxaeiJKCCv9joXjDJ69yx5GXf1l/Ai6/h1bu
ioZ6lNZUpmg91Z0nTDZWOe9E2Joq/LnN7oOImb/wD+ncXbR+ZXF5P4KepV32sXHlXe5ld/GyctGm
/zOmrh2tZPuDhHA5CLugkvgn3WPyTSR6dB8119zhZnaT2d7BvoXre4MzkGDX+uaLxsu3h0VzXS2+
5RHYq2qu/BBd2QL4y/W4zv060R8kPXeTwQGaUwJrTRf/PMuevab/HvfwL5Ad3ljh42578LCYajwK
bfcP9TNRhx97LJaa7Udvgt/cJZ6NtK1igqireatAMt6avrTMP8oPa8MnAQbrbLDkNEnZFc9zGV2R
mrH2nU+mxr6JDkg0jKdy2a2Kt+IO+dI++DzOLioTcC3CL9YnM7B5RWy9kG9RbHvKtb6Q9uqLiNpB
gHoJa5F+9IrRD5cUbIFUUwpkT2N+0h1PbGx5LypttjJWLxD1JRcpYHsd4l+OQRngIP7V2+y1e2jf
2Xlmv3gQE9Jaa885U8C+sVYDHrzBS6asxwflKf3Ul9of6sWYufbu8KR1No283nGC29DO62BI1qHu
0YOeM1/iKw6YxgG6ZcVyWmyMa/q50kVrb9KVhAvNTfYxgp6JnPJ1juqPpLoWJ1I9XNmhR0m26N91
a0O5mKfsMCSnYskzQgOXQb6ywSuGS+6OQi1ivfpqLr202ORHr342u2sJGMMVrQBOchWRerzxWL1B
bI3OUl6DhQuOy6S5pnnOz7s95ZlXyQ1eyQVCdW58azVBzIhQwJS3pdd9ybSrGx69WWxCYnm1vOxx
lhfATeEOwKiob9gN8CRdxK8ScNaNuUw/sfXdM/KWKHJ8fa2bK6oxmD272JG5MdbXGCHfwf/8I7Ff
+fUzJEpOAgCPWSmXauAdY3FI9uc1EZxfrKxbdjQca4o9Q5Unma/mwHMSj92Nh5qvxnipKi5/ACIS
dJJXR7ugVjf6SyissyoWJdJZC3MTwJUQEdDRzz15Hb0JdHLgZ6vUXoRL+0K67dwpwQYLQm0QTBWk
1p9he9YZ8xQbdHcXGU5e/YGaVJqy+neWp1v7qgwvJBnVf6dWROMTkBghF+F0cnLBXmsCplddHCqG
df6EA1MsB9sGt5+pYfVwyLShGxqDxVSmKytRIH8+GRnvZUR9S2Nv2pSeRu95KOX+MejXFwLhc8cY
EmoWtV/EgsCkf74PPSxbGVfx4pDYq6P+VEwqCnb6M6AzR8mtYsEpXUUjU4yeAEW+kPL4rlidnk+g
NdAag86ZX4iiz1/nU3vua3J5Wn4oZQgjqe1ax+SKZo49nyUo0tu8nJ4iBmlYgViuHMKECdqsnQ37
qJP3VAGuZ4fYmjxEaJR+pid+zRfk9zZVz6JJv3Im2145hvg7GTs4uPCzrnPzMVfuq+nJVrHPlft1
EatbeqadmU4gBX6K4R9NcyN1XoStbdhkywE5cYsXNJFZ/KrY8y4ceiwerszUuKvt6yb7IIm9SpVu
XcnyquQ5SpQsCSiO2Gi8K9vCJzkna9EPl0bXuc+HL7DM0V5IwU5FT22tFEWGLOQAd0hOUg+vvrp/
07Vn6lK2LF0VgLsdOgHMrRWrBxNwIbEgrlsCJpCqbhVvZeC/7QeizBQp3oXBJc7Ap5/377sTZ7C/
Pm99lOjacbi7pufLal6TP4ICy+kEJxDVtWurfKZVtia1ZfIJ2+PHheuf1Ay/z3iQKMACUz9DdXHa
aJcEXd6PNZO9WZPMWuThIgmxRrzOHDzdRdZqfBaT38RJbPzAuCghexBfd7V8YdU5eyP0J0OKoqcW
Wf/PFxGRSwsmNcsPakAjWFe7WYvQ5cOEQPb7I1+60Ml0nhVjSOquzA8sbVSIleToJfkHSMMLD6Sf
FIHEq4VjIhopKcdqdIL8fKJxqJW6t8LsME0cYFwVwTlVIGWZBocuFFXRuHFhQ2nSHlaMo6+LylOw
FoixiWPDo9SAE8BzIV0dZTgP6KsW0rRzMGJo+DD1WjP3inXVSx+WUt9r5TJSe6+enoZKwCEToWXU
i+7CI9ln3p3K1qAiGUFwB0rm5yM1zTGwU0VLDuLwSMikKUQIC/W47nT/eJ++hx+hvDDfyidAODhk
Of8cbyswq3hIIhAL98GXWtHlvjTw2MDQrVkcN1XqztchkQ8nhev2i/NRNu2QkhXTTrnL2cIXDpYM
RKmwavqlvKyXw9fkD2g3t+GqIZaEb4dVIzKWJ+uPPKyGJ51IxWgWlM1IgSoN1g3HlYo5CZ0A4moj
53VO1/8wqEnJxLfJVRuhLPOq8UHlyCRdWH4UMW5PJjjd6MC0VNEaYzpiAfhrgufHOZnjqUoPVfna
pvcdzyF3jZdZBwviN1Kf0iuV3djXSz0A81jzmDndltt6WNIJ8fvQF0P75F7o6ZahRnMrIpf+816S
kFVAnub8kGlPbB8sNHW/TkPIsLVf1s+/X8w48+RYGZky00A0yJ8uLZ3ehYMUqUCgSHvdNf8Ej8WL
E/vCvGlmaIzXxlXbLtrrSeVkRpcBkFocX8Or4hYsbk4E6Mpf4+Px6ogyl4Up9cPU29ivEs4L/GVE
MhhdYt3eeLCcmoNsL8YNKKYQHwUKoosQhPNjcWdid5JiVwyXyi8/ymdOdb8/pn5mTqDwpUCoUx9l
4dJ/vtRRxulNjYv4MJNqKXbqyryLn5KdtM6v9Dvtpt9y8FrhSbSy70ayYyOH0HqV7+1b+1biHNR8
jIDSLD95NnfTNg0WwUv9cHyyts11/xCtS+LewL+U9VbPrE2wM5FpQ5CBxP9tovDXqEzVPs2rQY4P
TuvTcCTlARIvwobyIA3bTOw0rDItOjtDaBchANEVhAeC/Bm2ZPVbeKAUhBzOb0GyKs0LVajTGp9Y
Obk7Uo4g16krnhb/9a4anNGe44Nhr1ii5/QaqXKYPQ323ST7Vry3uUOLiO/3T/ndqHYyP4RTLslx
W/Scq+rPT5kyPYICz9zDtIxuh4dil33pxtL8M18PzzEtQl/p2iZrg2DCN19lpMaHOPKxt7/NX2lW
cb4wgtbxAuFEfwhvepodLy0mZyJltOx0Z/PVRMr65AZtal9tYAbRAafYhcEOaRR7VJkdybkKEG/D
URpwzEXw27khDoKIYU7XiPGvdUMG98t5IGQmGwcMg1g31Dxdpv2NnT5ZTuPVzXUQJ4uHbT4MbpkX
m0yMnrz5/ys1fw8LIfQWkHjhFXCyc8dzHXVlxNOreecxIhgalbkNnPfGthdSTa/rhQuedjN8X9Gi
tGfyyrne99z/a5pUNNME5qSFh4RFsjkmt4NNf2FtrZTJ9gv9vZRpS+tJ9BqY7STUMu6DbHoOc0jm
ibMJ2+Pq9xGq/GsA0L0Dvw1tgGPQcHl6VCoctTv2FVZmNaeB8f8Rdm7biWrbGn4iW1M5yS3nM55N
ckNLUgkCgqiIytPvj6y1906ZavFitblmzUpEGIzR+9//w+ewjqgddpJ9FCsjwNJFbR/dgh8zzv4T
Kf3RDHGCje5vgSAdsmtaluSJj5FPzm75ejDZyHmEcA5e9EK+7Vxib09EEZ1WJW56wq2nB45gOn8A
ZXRALpft8sFd+LF73V1Tf/J8eyzDQuzqq8Q1iYhihgJmzz05PEKLOK8E79RGDWkW7FC/f+yPt+Du
U++WX5rcqkFx4943A68m6GNoUm8Uj+b9//oUWj34G70zHVP4v79blZXJuG34bsK50Q+cfdcDfHNT
PYwedJZfm8Vfux3f59snfbXl3+4iivQUmWSWzusuOu1IOyRxDaUWusZJHnV1NMpmxxuQOLxq8UFt
cM8rwhoVqyVEaJw8/GP4g6oogDJU210y493ixFHP0Vhq9ZoUOEK4y4OfgtNw4EhlNNhjDIOXotSZ
5/rRQdMXX3e34K/LuLvZV0m5YlqQJbN9m5nt2atJKKJOaGHLMJxs3lSsuAHK2vRTIZ730YL6Iub9
8vHqXT2268T8fLxwF441oE+F0ZpV7kbk8LV624PCh6djtsyxupekk3u7RRPqoN5aYnee1rdVw2xq
4qbVan8eY+nwoiBIppB7sOj78uWva8QSawy7TiI2+CsP+e/1OLmc5KLOdkQ8roV3ooKcNlAtnhsI
rHuzBeblbXBmXFYS39f4tT+cqpAS8NVhIiAHKSBdTYhZrjHvJoEts1uEeJOlOttnmmDLcQplYRuL
xskq3GM49sUIAJbPqOwRZRG4rYgnhnabqX8U9/dv9nO8effN7g7T8pgn++OpuKzE8Mwoh1AeOexi
Wa8Wstc+3eaiPaR+E8P2+aK17/3wbxSjAGf0kYUtHojaW2e8oSd3Mvdij93WKcLBuvKTkVaR0Tcm
JK4IBEPwb9OjyRQNxsSIu3L8+verTs7b2blpY1fVE6szJxFG9vE4Jt7cGSxFa7BW5slCtfdxuSkw
6VpKU3n++w2gA3nwbO96Exh1Z1W5bC8rJe7ngGLuZGsSrsL2HWHCNpi8KIs2kN6FOFntzW7qy6YY
Ha2hfdYto7H2JnzxmChG42jh2xYwySpey/UoLjVfDI/ByBhZl7VgZaHoqgxOiwgz35qZw9VU9Qzh
xlSIUledN54QSXBJbrBDskDSJ9EuPJqNL0RClG+kaLwc2OICiTcDYPU5XWCb/ye1b9NuBuN3F1Vh
Zg1jyiFGCFJYe0M/C4QZDjD6zuewDne+4AGHe8pMtWVrEt3mk/nNZ64YyubowZq6d4XvOfx/vS13
zUB6HVS7tMwvq5vtH9+lGEZtYDFLCOuAKazGXTnbtSP4E7oByksjtZUoW3UEHNrDWDaG7iiSXtJw
zHLBKNseukvgZUg66fToVP7JqpxJgOW8dZuiE12JC9D2wYwuJ/2C02mg8MRcArHL80HQxeMw/Ry5
R+v63ME4+n313NvJ/verUopQG/S2D3d75258qCgXUqZfZrbO1tf3xN7GSZAsBRtrZkf8w5exbwEy
GavRVc9LSQ6FIEBE4I7MzQcX82Mj7+879nbsUxSo6lcX/u0suxVyfrikk3bVxVmkWIJThn14ZO0f
TWkuhdtIDqQQv0gUvcPoOuU2XePm+feLEH6013cXcVcgiFkinkeJ0q6uT4NF+ZnYdaZ1cf1eB0pc
rhkWekWkvCtWZk9xDtauMwRgt3gS34zxdBSps8HLYHYKqlDSW098GgYQxB6Z2WBn/693/tudunts
5Sk974Wadx5hGufNKWyMPKzdwVyJmBrTqsq2QbYrLyuBoMzRzNKu4DQUoRSVNpwnyxjOcebVpfDA
2EyxsGCyxZns5YtunoUdJCi0crYYDl8mqzzTJrNkBasBopgabRfSHPXiQgxHCyIhA0jQdh3srGK2
D9GJOkV0NSRHnkLo9TJvb4ucDEQpHn11trUKv+VXNH42Ja4ywthJT0OROW3tNKsyZtIXXb1Mb4P4
6I+NllEjY3s7X9frQah6eSRbF/fmEq7qJN6Eyy4ZlhF2B2Wv8Kq48VOv9kU3dXeRijJctrbzMmDf
sFRvyChvb9O0R9vncn4NmuXYZOZgXmdpkExTU/U7fzK98bnD6WXKkRfUbPvpDHh8NkY7XiDhPhiT
OI2TOYa6DOfEaRJAlJuew92ieys/jiO9sBtfiUi/0mV02dBFlswgjaMzfhZml6CXrg/Cm6NANNbS
YBwPnwgjnZ6fUr1PHi0NdjO+LSeQO3HaMJ9JU8g6UIvSxdC/+DnSWO3mOVezinKv1rPlmHcwXYzZ
JMQoY4tSFtladc4eu/pt1llKLEfjefPUPE1CxT2ugihzE+dmiczqOZrCLFDsHlY7B6nB4RAeeu5F
NAhG0/GMozvuNhKExT7rU193U462tzwc+Cdum3XruQvh1U+8A37oUCcW6lSJJ/Z4hvOmzZTs/CY9
D5b4JOUM9emunHZzdIZT8lVjacaddA8W3tP8LCQeTwwTjuzmaReIDP4wpT4yDZMj1b3qgH7ujdsy
xh0dQ08LZxySZY+Oqk9PBqmmIoNZyYSOWPRnAjf94svR1s5XCobwUyqPsAqZRDooZK5T4UEHI0o/
30LSS0AFxSF+xurwrvZoUuGwG3Tn8wodRXTsLIICoPYCt1fLct4XDXncGg0cxKvLNmJ1TsLaxVMe
kYaV+GOfpc4ZkXNE9DQGyDAWg35+gcdc3jstMXFJd/qnoD3Y4f6xecDm63UNQ5pBhoN/F4ME/xR7
WTqdV4BuNsHM02O81bun8vXoxv3tLWxVH3Hajrzuc1+SxQuvixWSQ+NpbMGsISz9fkX3gtH+FOpl
0XgNkAn1k755usrj4tYezysDiswI+M8/zTpHmQuhZEt6l+o7s6Q28WvvGp0Wv3/4v+qn7x9+30Gd
t/L+2gz351VP5GFQ6p3n8uuQlQUdTVcbMpELfYOFA+W5rJW8jUDNh57dR7AjSaTQAB+0qF8zhbtq
XQU4GyNHIhfwBzue4Mx92ey5oglJV2a3OX3AQekzFCjC7ZrMo9cKAwiotqlhSAGkK8b/hqg/oZzm
Dw9+9Ygj/XO42z8ghTYPzSYhd+pdry42I44bsTqvIDdh0LF92r/UKhSC5q3b7F9OL50LDQn7PhiR
bTjc5Cu2KvZl/tNsFKDp9s/hZZVbsl7OFGtnAAf7456dHJ9FjYRsfY5vLoHPvSbGSLGJXBLJyve0
B1SQWxg2lS5FR/+4wcJIa2yoKuaqn9fXdmmY4pSJIxEPTZgupOk2HDzfNnDBdOVZZMBw0Wr7qDGe
NzIrZeC+3q0A+IZvpSWYZTxG57hhfK/ttCg3LxCmBs7XMQ+x81Qb+csjdFL+R43D+BfpMTIv4Hvx
7uVrpYtKA9g0FFxF4Yi1Xgn64ZPIhcMEhqPBsF5I7eRmngunauEeani44N9PNvhTsm4rLfNKG75V
oB569hWMmfQjXSkmHjQqxJSGILRF+ZSvE7gtWaKNn+pPZTa0ymkXCqRR40RqXVokzBARRP5a2VtY
4W1yidsPskgetZ0/IB6Wzfcve9eaDIQu2Q+ac7O6xluSQN63wQBnGeEMFb6anmB4uQJp8/KqWFeY
vky8Hdkgc8WS/GqrJQNtMhX2ZKBfIZu8KCsVPdW6syXwDK1eKzMYPCOECugDVQ0EN53Wmb6fonLl
u443pLudNuVm+EKVCJilOu276hwhkDw4BH6ii3ff8a5Z2MoYHqXyqaEUuxqlyeR10frEqz5DZoGN
d/YvzmEzmv6+aQn/OnoQxuLFLQpIVu+HQGgCi8NB4c4qmuIwXtNJxlm1bxMjW4nGx4lNa/j8IZF5
/irSi04iXguLMxIe0tYu/RNsnjPk1IM/fMDE/jkv6m+HQh4mqUgT3KN7ZOxbDZ+fRrWKrqNZtdB5
caBAA/1ydY4bEWbdFNagd7JzaxARqz2K5OUZLk5unFKPiaoIdXJ6e0+cgb4cWSMD4pkz/DPhzS4t
PDnd1II+beNmFeDqNZWee63mOZwU4cSkc4JIfGQi2Ge1QsrUywc425dm5n5P/v697nbAc5OCM3U8
5pZslwZnDV06a0p8eOUVfRmvR8vzSxVjdfCMkb2Uah2ym1o7PZ/eh7EKvOmSSGLhtcHDSOZqvymN
je7zErSzxh5uIKixLRniHPbY7wvl3l7v62j9ft137cz4gpjp0B0or7U6OGAex0XXrqgfwvZtv6ri
LYxOu5pC37gGhQ8HFHomacEXTYmumuRLfvqSGJU/ml3YJY8fjZ5Ox++7deqO5reLNhjqlYO7sDE2
4Fx5Mtt+YZV6N5Mp5hs9W5wbDZaYPM/tJDq9dc8905dR/ceVQUwDh3Vvlp9STxpObga+cukjKfk/
Sgv6SUCTCYM93NPvi50OHzm5ULbNKv1MUW0kJmaqnRWTvuqfK71R+5F863V6+dzM6lA15Ad7oPhz
D+QCwNxVXAhIJrsHSY9Vtst2Ba4nAilStTGOakPV4oNHx7TXk8ZAwZEE77KRxwM4hQ16d0ZRk/eh
dnb26BRgyfaY1UJZDmBCw1S2dzZJNNOS0+z3pSL9rAs52lHqQnfgoBfvR73CQU3GR2lw4miS4qs1
pLnCEow9jUjOpt/YrA/G79oH4JpxfSs+VJ3uxUB3ftLMj9xSfdooHZouiBkZ5sURYcPNl8AX89mB
73KCTRDvLogHOuIEH+w7X2Ojv99PEewAt2mmoSj573ka3Si/dskgOa1OZl+3jZzCGUJRv9ljLPKh
SE+2kG4P3sjPXpShNvJRg7IldU4xS9zkj/ycgloNXcFWbFVhNV9XF4fy4fSGp+9WG0whCF78vma4
uCVt1yPblp8CFgbP3y7/x70fNGJ6JLeIUwTKgHsz6abOkN95LZ8ElsJONy76yNpnsP8Va7QhbFCl
xOIANXbW09DurNI5LraGTEsk2eIyMQqzc3t28Acein1hFVz6whUDVZ3DQjvP9rzXinmyqCEoExTo
2pPctIfTwXq8OBi9IAx7xACm2GY4sdJFX+furSLOKg3yWaFnluI+2GO/vuSPZwjFBgOAL57XXblA
POAEmeT4tLp4vBeM/KE9DyFoI0RAp2Lk08wvX3puM6o58wA+0AJKn93WbDxcpaNrVK/+PHgn+tP7
t0u6O92H4rat8FhgKgb7/6AzSXjD/ROguXnmGDWhXLfWDdIA7GOM/b3GWiez8hUarN46uH2+ZYFo
HAy0e0J0q/SChb8czW5Pe2CMJE6nPdW1sFR3dXBRzIU4Tdtw+PaPbmwPB/38FuTbM/jl9b43DWxP
2eCInL3/FmN9pA31g0bXQPuOFx8QDU4H2FrAYChtkrfCwt4uNlUEi0kfmY0Ng1eZQlME0K3tT/ju
J38b7v3To4v8iWPzCpC4978Xeff01Ya56PXKRWIdag60pYKGQN0c3calJiQo2GWMBolqJfkfnb45
ou8OyufbYm9cXFzyLg45uhqKlEo/Ghf0LMP570vhnycJw9q+38cpgsv8u7JJGqXd1cLxRMnFq6cf
g1z3x9DjD8Z7GVKLegLiEvjCACa/f/J/BPo/nt+3j74rPrZVJ152GbcGEA+r8lYbvE/W12VDGQ+8
QtBeNdRilPInuVcqodSy6WW9Ac0jPeTrUCfl742kmsxrHf4oHAW3VWZOk5hmN8FtXcucq1tZkzWe
dbPC7onooik4B1ZCbbZw1HOjnB2ww/CYr5E+bZ+0UYYWJjWT6W5RLQ4f5HoCGcwH2ngN2TpQ/cI7
kKjjAAXG2U4TFtdpuYHrvGLuRVmMVxl864QgvF6bstdku0J71T91BFAeVAT/rIedBXsMqQmeXlP8
W/3U6SgpE6OJ0UgFnaG+E/SA6SkaKiWAv6sRzIOmKDEZfngSoYWSO0DRVLkvb1d3OTAzzPv0eX4w
G5S3ybM19rLo6FJ5UbDIBktfO6MAgdrkH1bQlmpSGfkGHRhJYzVWZ+A8QOZm21PdbmtZv7oi6pkC
vLUwOUJQLtyQ9WzOYWmiN0FWCrU++AOoOT+hqrqYcN9XCItH8L+1Bu0NYxejFzfV9MpPY/24IF6l
R2oLHVNy80W0EeKYL1djZ2DdhdmftltJBpAtYeHJMyQWxCvgEKs9gBI0dwYy1UbU2KRXQaln3nWD
bIDIw61HJtlOey7Co781VBPevzFFaPHeY6/lCu6wAfsPKfGEgu7Zg8Sea5udL/ITxvGjsHJ/6JeE
IxIT3HpDF/whIo8FkhaKH+36lnmp+RHU3s4jZ+eDqY6+yqwhtD7VQ7F9DSsyzT0iml7xQOLNlPTS
QjPgHtlaEAu99Lv3LYC8t2ghD77mAHjbl7F/WUwcQM4XPtjcL1EWZVrq7p9UHZLvfHimBKVYRklG
G7jKVzWRm+bJEPkqiQFgoF2Mxd567bUE72xnNl20FhUIE7wGvF4FbVMjVd8AyM64Fj4y0QQYz/1H
RwlobeJ0vmzsn6pPhplALF7q5kDVlDvw101AZWQQoAvkiCN71vJP8qoRhgggDAcsRgGIeLBiOIvY
y81bfOCmU90RGoj68XNxCLyd7hwY/gyXE5iCq9xLY8UF2X7HFUOfxIl2sJ4naAXw5JLszswdBS2U
swP/YkTGFHXvj1hTCYIweNouxhCI1DCguPXx2XCOtavR6xuE97W3d7m/e23/xIDWlezqc6I9p/pz
YdtHs/qUC+tkSN7Z7V4K6w8pMTj7aE+zZtaGzQzCxy4sFr0aELzLuc15BQyFt5NAdpcZ/9hEXSc6
DQEe4ZHreh0aZXzeIr9DtIkg6mqglUwtQYM89y5LrLAXtGa8mxcHAd4b6hjuRsV72Ou8Jk838kb3
Rg/yrpPwtK6X26n/p7RwAHKKGqUgSls7mWjyW/+7+188oSaWPeghGjXNjepI0S4IxSLkZ/z1cwyW
o/Vn3e59oKHNqohwxD3UltydrRrrB9vzPw+ub7vzXYslCVfG7mlzAgaWuPkJm8laXVw+K7hcgF+U
y9bVP62Sab8S5+wcxgCxnZpqtFVaZtdkoeYWg0Je/522yRjC12ZjwmvNX4cW/j/apzStDaS4xmys
7a2B11LP5XxtlDgz2Wpmx1XJgXe1nEcTuZ8Mj74s/fbV7uZMyqjcVtmJM48qbC2MtWVn0BWaoJGv
xfLo0Yizh/1+O786sp+HHc5+4hAjJDxQ/j5nj2hn1FzKT6sx49UdSHrT6klnH2b7GTl9s9KePm9w
JjsckOhtEm0YdOS0zW9LNpyKXWpVvDcvQ+fsPLqw8U/Mpb8Z/39hdzej2knJRd0XfRXVttqu1hJP
BZvDW2bCowWU2/eGxNODtTfIJvahfKbaugnWXvcAj/0K+fzlFt1D1nmRnYUDrpP0lPnywmkaF2vp
6eq2MfzavrP0ylCxKFetN0bJyCVbv7KWY/1N8jvngxTWVjsEoDETw2b0sLf08s9+uYsYl/3hyKB8
OGySuTHUIu1g4ONsonPzc0wM+8rsQlNaIzqkzKj0E1YXj+BvWFL/Klf//0Z/8V6/YUi7U1cPxFPZ
r7oi4uBDMgkh0xXOfWP3dFqTHzv8VGPhqXviW1vdUxtQk6EG5oTR1myBzOS7twEleLoadFq6uj1z
3GIeuhTci/4CP384Rb5r9FvLotrgd5c1RgsVfeIejMZpFI2yR79ZnGU3DQ8iTgdOCtgHfVNe2fIy
owd5HfqM9HsV4NjoJ4J7Y6K9XhlEofrKvYlTo+q/wPq96BNz4JAFSwwz4DKWo9rV6oXoKv1xw81n
Zzr75we4zz8AQohhYwmQmfgfck/6Zv/bPRztk0uRy2xKyQsFmMysza8Z1dHPeZB+mNaOTeFtbILf
GKmJOBL7EQzOOChqxOat0UnahHOFoT/tyXQyV57PoIZ75/d3/R9oOFeJ19mYOccIJOquph7sCuUw
lnmlTkgKiJSutDG7+cjIKKLqWfravO/gTVG5MnEGH7NFegIEQB+HWWqOGI9Bw8itxr/C62Q7BSl5
rokKomuMN+/lV+Ztvh4zMODcnyUns3BhnN8Y0189pHh7bB2wZ3BSA6MWXfewyEepD0Lx+5f8kbgM
BocJD46j0C9pbonw+/tZpJJ82tVK1jf3arxbdkyS8GNsNV6j87pxcc7wsD/QQiuxG1cBHEerPzRT
f8+B3s9bT9iP40VzeUWQkXzKmNEIXjnvtqZiqU9Uh0/7XgfOMVMZjQtwOuzvkp65t6fx0+61uZGm
HZ/4UHpmESVGNUctqcCvtxoWerJosZ3B7HNsTKxselynf67r7M8QIXapXUr0wUd91X1Sxh2gfm0d
3Vzlfosb71vzcV0Nl6A6D4AoLJ//sQGImD9iadoLD9S7nTZRLmdxXyrH1djcGa0bMsfRcjwPkuet
ntCy5NN6SVtoXjleVesS4nTjC34/O9+HdDvulmF2P9rkVcNqR8UYQTL6YqKDLbB1WUZ4RuzsJEQU
S63U9mPP7TTRj/YO94lBnDpEvoS1KWpvtHc2ljtRskzDNBTm6GoNxSvd3Bg5uXGjMr7ymQNEusS5
O4nW+Al7SK71KtbKS+FMlGE2GzmDeWZ3/PoDg9+dt5vhgQCXoLFHZmUq3iFAZgzg3aKRptah8ho6
rQ0n2NwD850YfVfswfQYUNIUNNX0UAy/z07GQDYPFdwv2EDEaGC8X/XcxBIev47fF/E/8G/WcO9P
CIOYJNt7Vv04wdFXGnPk5K7qHL6Ayd7DAPsZBrMD7Y2ipm8Jz3tU/ywOt9UFL3+lPmQTuQAS7o1D
INiTvtTWLgDGW2d180fPaoBDwfL3a8Wx81/r59vF3kEJhbyVJ9gOnlajhaTdPndTRRtZNxOxuJsT
wN4+KwFuG/R+ZSi8PSkGHbMeCgHLyCHniYeO3kQbwH7wVSq1owtFP9gStLAFoTZLR7DYwQ1J+3Pb
NLSKFEF92nsJ8QbHB220VDc4H9h4DegjahSUcC00uIY10eoK6wBTLk22RmbAoANAQ1dNbA1yo7CP
bxjILK8wLztnTl4BoEZN50OfLvKbGO7STDG9QzlKDG2vGTYHf1SK/NzbrUrOJn+1gYRWYWPzhouB
gPqGlmVP3n3vK7XIdVyqaHME/TS9AZ6Jbr+wazM1QQVsdkj7GCG/1q8egv/ZXDZokfi+8cnZhaKF
c6QDFYUJ6pBy+yn1FTT3/bj1Zn8G40Uvlj8EWINz4p31XdDvR39o8X0s3fqu5RN6z8kRNP4vA5pB
UGx+f+b/oG39vT7vgLpOuN5qacL6LNfHAMtUigBSKpwYqNrdz4HjaGu5hVfNzqYqzlcDG64FLekJ
oDPaObOdOzu32pBtIrUeHsb9h9/Xa2hS+ig+xDCM9v8+ANpkWGdnKTnSIVw++z5NK3zlqVvuZ+cw
9fpqLTOxFY0O3lXbKBBqG++M6P7ASx2IwWm5c3DPzmc9dv5IjfLPQgHFNqJNhnUT0hr/vrZJIbXJ
lkydlRA3maa876NDxN5qjyLS7dZXvLBEBE+lXmANlsNvJQNC60xYIHo/S6Sr81JYv/hWxo+M+v/B
g+CZfru0O9grvyZCpoz7YyAc4tvVL1Tu1KpYTdzhc+Pt1gmcLJpY/eYnmLjsqbd29sFnzmvt/YPz
CKH80sz/eIzfrueuM+lOVX4rttyq8+fNG8/kF8ifLufAc77ctpq6GIfFZhuM3nfLzJHwfcGRPjzp
OaDEIQR0t1Ob0tzuPPACK2E7r3zYS7ZoKGz1eBBNLz5DMP5WYiWLkXfiNJa8MkiXkjfyknhgV972
ZQJDC0DFJRnwQeP1Jcj67evdnbr5fjc6p+nXSpiYkzB7TSD0JS+Q+9w66JnCQHNBi/Gcqvemc5ik
MD4g8MIo3FcgDt4wiEOZjUvdfx1hGifDhKHRxxQaQl8gWzuT2BLzYcHwr4bh20K5t6881VdBOPZX
PooH7M0A7bjwtIDwaOLtkiJRDpTw4oIR279vO/+xNfhx06iyUV+D20LY+fv12VaJUqpNeoJZfwwY
lz1j3nIegp/W1sSD+2LEUoDsSH0qozbAu2aRx7K7NRgnefA2tf2sWXzIYHGFd3UKvX4jOuzlsiKN
ApDmwinJafAkzFtvv6d+qyLxfWReI1h25mvPa9m7l/fGZJ92+jMWS12gBK16xYjFHkDZSxh9DRZ4
TLG7xymtlGocdcEcWyMPbxMguC4UN2fnz1FvZqMDiEKtPyfW685ssAOC9yT1C+1BJSH/FEz05TAM
X8RvZH3Q4f99yy6HQZsJknxcMUDh5Yj2H2ckCJLTGyGls/3HKTyHxQzdSkzej18vaqvAM0XEyY9T
x1KsfEpv6zG1hihy4idHvmS1wRFFgwRmvQ/7P4HWig1MS011wg0HmH4OV9XoAoUaWTSpscFVERaD
3YIi2kPtc6+FJ3BZFifLNaLEMib8ijCbV25FldnzFoBxKA+YG7LrUYNiHYW3j8fxyN+oqCqPQX8d
iSfrXC//LYlawJ+uT0Ayebx+xk/VQW4P7Z0rhxg06TUoZs5sa4JfWc2Lldiylzqpgx8bQ8Aj3N0S
yn2FW1MNH/WwxhzGwf3KxP0I46Te52znYufrMOsz5M/aHcGIFfXEPfqDaMi4EKokhNs0vKBNwIXI
PTt4Nk03MjvS1S9t/HuoAEDu4SOmeuk2Jt53BmaINFY9DbA1J7goDTQBwkbTs69WsouFX1T5XQ8J
8L+SumAHoYQlRgUE04VtdxDcaKyuHmo+92zcYnV1o0DFD4wRY8aIBPMxfqs8Vc2jSZqphcGMr7rq
88DFrgogdwKQy2gZ5HWIGxRTBw6aoQ+jS2ucATdgBC8drLzQCem0n3uCuDvfQirLPFA0r0VCUNtZ
TMYH+CHHlYcf5c3IXgaUT31g0tDBHscuvI5+oWAjvpqT+Aii1fD69EhjQrWtGLf5Frlv/2TQG1A9
8TZ23s0AKhHMNixj5sHqFMkzu3gCJJbiYkVcCXZUQyiCClP6Aa5yr62JsRWGmhPwXww26Ua4ATae
cTrZEmygvGiwuHoe8dXBUsZUogkAotrfdATGmVn7KjdNmasct2NuKrfUKDE22rFij9pzCQqPVxJH
cu+QhDE9bQHKfXMLriG5stlaajCw+HcWa2NtvcxSnS0UbZ4RVc/NynvY3AVsDhJLoMWp/bErhSer
cRL2dcWEi22fKOvYiK627O962jAV5Y2JQGXqWALZol+ZpbvnXNt7jDXwTCrc4dM5QKhBBaMgFMhB
y/k7XOMe86Bcz+kBRIMdiAkylnsY7CQaswgGNwIvU42oIANmenkh3gbQt0fSZDvBixB55ktPKSwd
xerbOZYR2ncfHb4hM/eRobAB7bMYerQK4Yl5ZXjJEohnuxD4iLW09RKztz1sXGAdv4zL+IKA5KLN
mlwbsfYy+pQj+pT+a/aNF2sHCyAVFzh5zlAD7nHHNPTsJNF+I0aT6OxAqsL7dcB/f8QH+A8v5ce5
8m2TvCsZi649500rcaQ9baf9DtKHsClPiXea90oE5WkQ39b71+209OpFMVOc3SJx5Bjk2Jmwy/B3
/WrRxtKb6itvVXxY7Zg9bcpZHRcvWxy0YGAWIUCPNCtA/m7GK7R77QOpA2N2wbKQq5VRST+0n5Xh
kQfrQ8SMcUR1gcYgkeceLABjHwzMNETjpLXR1mHmA90atxhY91dPWd2madCud/zpmBdZgJ2PwNO/
uGM/iw9+Zo3cJMyDk0MucgQz3GABaGNWmaBxLvDe0eBotfPByzPtGyjUAbTHuZkzaGXQx1SOzHJe
poSnxDNABjTq4X1GanKUo5vZMj3pK5Qj+8zJqKLExGywp52zSbLFAmTuMODchfL8hopHplI72xwz
9oBnntswV2jOG1306QmsAYPQxJJYVN36wttDLIWB2I+FhuMZL/YWuYLqTswvSp2TxvJcwCBSji6M
UcbzklviQKF2H8p3/jV6+H6U3jW6w04qjpeJeFxRo+MqSVSevV8NzMJhFtkik2E1W/vwRLjcNWzC
fsjFxqHfnMK6OY8cp+AIcXDfrdkRVRA2CkQxIvG+w7mOWXkm8P52WA3tAebd2oEwu1TfLrC+Cgos
VK1BbQiN1knxZGIqT2DHgHtOR7sZqVbqNX5Z2JOLlsH6zueUM/4WE1a8R6fyAosXVJPMcKLbQnxq
X+TlTdYPV/1QW6RCRAyr+cKuBOP+6hNeG8hWO4cVCKv+/QggrIO1CKBpmIc5bLsbAJdg6E92bDUC
qxAttL+fbk3Ue6TxDdzcP8egE1DescmP2ZGXJALuNawSBOqD6uMcF/HpLXdv0f5l6InRJVIX+UVX
prsr6nE489WmN74b5Kb8NnFgtw19xW0H2hnDxxfhz9aj19ZwSmMN7jfdI4OQL3z8x3MAdBTIyxMg
nd3VpNXp1m53++thdaUPl9fbd1HPFztKHn9kX3gHugOFYz+FlyAz4dx29h/tX6N/dLz0uf93CfeQ
57Yo2dsyLmGslxAFGFYb2L8QQOZM4sMC69s0lhTO19/LcekfFDY+lsISg3fyY+6Bw/TYlqdmdDqs
sF70R29QiXt7OiBhraH4cDoN7ZC+g4yMyyRj8l4+MjBZgDJ41WsbTXMLuoOeOCtYjP0Q562V9fbj
9vZHZgJB0pmj/NnTXqwPzuVBWfzVKPx8aP976XAG/66Ky3Ez3nbXho16icDM2S5Y7XAxZ+10eNUG
qpXN6oVQaVtAmJdbbghvI9GG9+0hoNIQFpKOgrWO+IQwCd6pAaHxXbWxV4OeeWQ4vTU7yn7ObfAa
4Cs2zfSdN4Qhlcz98YBsoIabR+S82AWSasAsleb+TQAPpuGAXg/BCiWZufXLxdiATB+39gCeBlgm
Fpojo5iPPfmFd3fM7jKa/v5Yxz0GcXdvUEMIROkSgwL55g6juNTbHMuI7rCaQCoRzXEaNo0nkQZS
uLtlQvpNMJiRF5Fq0gtTizTFKkjDReaU2i01xPQKbM0+/4By+NNmnwRG7Ff6DKveyEG5e2LHciRe
y8vlsLqY59dYNMEJo+yl22SoNsiXiJKYF+0aYnCzWRAmpHE2AgICOD+4O19+Efe3B30GdhJ4o0Gf
usO+lFt5qIaZUq+29DdnVouVB9RIUHcnXulgKOsIUUfh/jbyKyeBJXjo7Xou5GmvlSBfYaxJ+TNw
UZF9FusDvEM5qlx+AJviPe+PcZ6PX2WbyDMzZ692Gy2bUXhSwF99yO4gpSkrjnVo4P+DTvg9A1mF
V8x7JUUTtwXU9Hpka4QsrpqfKKJxyR7MIMM01CXF7EpZUsUg5DN+XplX0cTfvZD/OCcyGP/HDRZu
NmX2AmCTzFhK6DK8wcJo7SQGWAcQHxuNreb481/glLAOaBC28fh5t6ZJWTe0Mc0MHoQcH+3TEjtJ
0rgou+FqUHAwBew22E9ahHivW6xyYI+Ob9rW/bz9D2lntuQqknTrJ5KZBhDiNpgRoAmNN5gyNaB5
Hp/+/0J9ztmZpFqY/eei2mpbVRchiPBwX77WchPfy5CMm0bgEwd9t0CP/QrzAMpwr2bs/Yqzaa6M
b5qHW5FYhwNdwoONsKReWhunTgVrYkhJAf2rp814Xms12EGoLWEDDoC6ayTkz5tEar1u1qGTtlYn
QuLnjVF500aB+Kwy64KhF+VylhO7qZYPm/PtvOvqnUU0uJqnbo3icxmygCnGtK3lAB6sUYrWfXW0
rq+/9v15sGsyZBYls1eF5Ze080Cmd3Ton2vKEl215HAoXYunXfcZnIOTn3q3sGITU9yalYDyHWHL
G6tW5WScKfG6u7B8E/c6dq2tpas3EXKAfzngYeRjG2+2PAB6P+oassH2MSwM8wQs764xAg4QhhT4
laGl/g7KlQuWWPNjuuvuPaYY0EjfTef4sg6rse4fu/+xA1WHnz/b627MHuefD82k/rVkfy5UKjyU
1tZUr29IFcbMmmbCvRpcxptpLd7PmOG5Gmo1a82nwqUHCebX51VU5FMyq0AUXsTTU69gnfMa5/Oj
gawur9fSKjlsu7Xu/QIyoqPhemzw16URYj8i7B4M0nczada8TQDTAT6Pq3Qw7tXwA7j29hQIj3qZ
AczVnKbxmyzz58KyYJ92uzNhXN9uuwX6HGUvbRVgYn7+8X9dVchccJBiRAyqN5A9uYYfP36+Oy6L
18qKWRXOBfvk5v2riO079ci2u3S3XXWS87w36dKv52WQZa10uRfTo3we3qmzOdLHaoyJ3EGz0pNR
GNW+1YJQE7eY59f4Rq6jaBL3LyoMwpWmgL9/6O500q7LUrrpFlsPENN5BHrK+HA6yL0CnbJLm/xW
K5FBKf4GaqK1CbYao1lx5UYF3qkOWSQ9+0Gld+R/L8N5fMJlOiJS4sKHkrgwqT7pqgPgAADMTYai
GC6m/vC2Pr/A8l9ujlqsyqyPNkZRLb1+548PVkoqu+IlLSy762A1LrYriBSrXRh0ULCgsu3N9d6f
d7HoUNESCiZ3B2dyv7CwlXnPnWyvouZsoddc6t/n5/eKMp+0dEtKt8eCFR16tdnKR8ehGMfvhZui
aCoYTGcDJpTyxF1dn4A0MeQcaq/i7Ok/4bW/9u4u8HmgUN+D53US89EsUlQ5q3gF9bTiFrs758E7
dTbelc7z2aiEZU6j/dBhRZYs9OH4JoeaozDB26rCcVhOaRA39+xdPVjZpSb9Z9joD4C/qpWMiKQK
/FN7XxWXuPil5jpNqO++ECwPkA5mirPfMu9jt1of9oXbcUFxSNl3/C6Qg3c1uPSLKAW4QTdvnrCB
xqE0eLQvXMNb80FbDK8AGMAqZKYFFfq6UYjmSLDsOV1XY8NMdRCF4woywtxOQ4XxBCF4kFg+6DFz
WK1DYznCB1/PqTM0WVdnP64up40o+OnIE/T72Byri/05vW0W3WWgd3QRJ82nGLzcZ5bws6EW409Z
31kwb+ZjHLfsPdwSD+YUcponloIMhfFIW2/jSnCgJckhkoxYDTMEWYg87Cvqa6n1vVtwImEdBdBW
dEYdy0IWXGy87Sn22SpOwHGYz45B985NjG6h1UW1mhNtXyO+Mz+Vpr+cX03XnxZH5rvpSVrQME3D
3wSWCYZ9GJMzvbebjnfxvledLO7cPoDsmOt787VXOHlPD/gevjPYSxMf3gMeB0lwiStPTMhF4m7i
ql08i8dQhTvg6N0Tjsc4hboPSvGwqBh3hipQd9Pipgm/cx910qs1ThVGYZpGpemNqQAYjjf3YTJe
EvqxOm4wDWG1ddTm+QHG/TmwvGmKwXlgNiRlx8vOKxMgC4Vjac48nrS7ipbDQkcf1uDW0tBJJ+W7
uY8L9bmJE2zwYBSgWE6KsDu/DpWOGmn+mTN79a5FcdfEtchXreAW4pxD1V+PYbVuW+kIhAIbdZVW
ANRR/0HtOTqitugBWUvc6AqZFGb2PSdYVv6WU6SDqKRKWCRKA4PMJ01rmEvrSTXtMpnb9l6+NWmj
NmYEJEdxCURKsgFngJ4u7LZmSXzDOIKhC6QRHJ3DBN4RcBvUJL8yOeRsN9yw/x4t1NFy2Dx+uyrZ
6++jtSynx/1tq6bdEvjQAONrTgjESsanbDAGOfTRC3AvWSUYdCpTGpAy4sEL48SYtyEaX+1SpzQ8
RCuQcCYOxBUQJnTxAmVxUQ6vTUF72E0V8ZhKVzYEUXW8r9b2uWIoR0rnaIM51gHLXjkLg8vO1R3F
00ZyOJdSYhxQCdRet+beE99/fGhm6Gi9yoz+SrvUVxj6KBJ7gzBA8YD9oyIWoDdMTCdUTXDymWWx
E8f2AomBcZ0csEOjJ1Lxq40XzdDd9jE/xSzUOcBELCHvnhxDaQ3ygGHjq9GBRsvDrroniheYbRFi
NWYb1GkufLObFrTznrNVvLQWtCXULhU7uiNmU9MTl+x29tjOvsQM5LrR5rtMCq11r3wAv5T/sEbb
efhofz45b5y5mO4Hu48JdJgvUrr//pDnVL9rh0Ut7Vbh3DE6uwpr1jiNVYZezvTOZnxJIr2hiS0I
LkNGEqBCUbtZ9wlqn29gD+6xtcE0B0hDmv2cME2lYlCysgs27vOLq2+hY+u2Z1a8u50t4pKlQJ2P
05MN/HYzSUnggK5SUcCfTOtVMBfmfmGMC7NsLjQ5EL+LPQhi0VTwPZmeznUE4wQWhSlR/TK487Rg
k/l0UGOBGDOR3liH+qTYro3Uye3r0L/kXSnVvykgrwuxPFO2apTwL535jwymsk+YTXi5pF2F6ZXW
OVD8k1W8Wxr2xr0DacsIwiug9ZHLhdF0ZkrHD0k1jPE0urcZ9rDvy/miV2sPAx/F7QIiK1wlqyqH
sBTapZ35QFvGpqgyb6HaYJKJ2jr3HvEz3MFK6tW+Hl90fBlofhGrsgXpv06yr2q9ValbunjraRLl
STa1d2GoqsOKIWnDCfUP4jVfq/t0cZ13z6hc6dU3MYSg93cS9HqikwU9M7oBJJ/N2d4veDLmXOnZ
ql+nXq8AGylxVi4Cc5qhTGxoz31nePMQgVswoDhtI67VuaHbsKboRcre+h0uwm4ItEwv8jgCHHNX
F3Gn5RfKJAzogJ7jkoa5bAjTJ7c/H4c3PBv8mnVF2vXKc6Fngm7luVK3TF8oxMsALgBFL1+G+QgT
28bpAPkdIYxxYo70B6MH+m3U7M7CpM2YooFoADds/YeA1T7J68e/Qe2ZiMmAwyJ+ApjYKJmAWzyd
j5cSut94L7XhuFqXE+vMbfVdnm22pm5fUywNWOAFS5ZlUVTCbe/on9t6axMcH+YdZma0Gu5ixjwd
msw6u8RXZ2vRMvGqUTEnprwpSlkr8lAUvtAQ8db8HVMqe11JL5dbIV6JntIawEETdqOxtOErOeQU
DaAmA8Frc9vbBI4VGe5kC1Qq8lwOytqbbJaFaLUSY/GYMK/IBPHHab2uN8u0dj0V4mKrp6Ffs0ca
6PKly/gvi3u0au8iKWtLWmjcIC+33LQ1m1zw1LuaaNuopwvCdfetBUF93Z3B3iSYhSH8AzG4Dup1
91KfTCooe2arTsutrwTDFRCEIdi0j8Gpt+FQYJ19gVZeDffMXjSZf8y7YC6YqaERiUZbeMSHDZIb
rkQG1LjJzQx3J9FAVLZADogf9FBzrxUzoTeL9IpReHAWoIlz0Yr4/tVupzChJTi+CtvlJtaidl9f
m1rrbvS/ix5qh/bGOH/N6etVTb0re4fQsXFzUJp310OdsW7cXb1NhmehQmjcJSjNgZx60yTG7WXT
nS6/zvVyc3qy1fBKaucYNP+MwnCGCKxIZ3mM60lzPhmPI7U7VmzGrw2GGJCb/vAQRL4/o5XXvwl/
Y3aLbjeihY/VxQGyJtUohiZ7UfCHQSr748G5N8ZqYfQQ57txHmFBz1Aw/qSUjBsOyCUO/c2dnOpa
RWz6LTP1u1vLr+pOtIR7eUY5x9/SDMZyxJmtiRRLZ5KD/L9p16glcG1NwRG5qDNB5fdeqmlztXje
rAox6uGSPbIBwKz23WVwjmENjYdXNrtQLief41H5L4zy+6kZaGu+2SWPk7YsxL2rGT6Daq8R65AM
zdgB4A3QCzxEdGp2yvXO7CZmS7TonxfwLiCC40gTWQ1Xaqxyf//s9f2ZaosnR6gBtwwfUqZ0XET6
nTZT1PvngFF6uHJ+M/MNUftaSFKSNa7SZE76RVilj2Bno52GBpAXqRX5vjMVz6+FZcCfS3JOC4c7
C5OiKyx5oA3Vxpcn0kOISccheh/SPMgmMM1tvUQnWOttoYSDk/cTpraLpSrSluSybGFmPUQPMRKE
iCXl7uc3+C4IsWGY8kt2VWJ8c2bjHGo4wOy2bBwzhE1qhiZKGcMMQ8Z/NBgzZ9C7Qtmp1RuhSY+v
Vw/DXRSSC3tEzdH8KBoeElK5zShAp0IEIDdL0Sn3O74VqKoYHnvku9Fx7D9iX7bmmQ0MNH4XLbf3
+ZcoMhf888p//JLMZizf9eJcWfFLeuHgLilWvYMYmWG9PtvjPlatz9xWa2Cnxpf2FdNBviB7dZqO
AevI70ZFe1iE/XabdDoP1vZ5aZW8pWUKwEvpDI1NvmScsv/z6nCX9Z7CIxENvYuj9iv9dtpot8+8
wai7FP56dGi4c5vbmzjTmTfcnIChvEkVyZmKUHZlao2xyO+T81B26WZLXR730E6PDqIRQ8OAiL/x
6XiLTcgdOHfI80xrg0jXivyyAHOb25P6SN4wD2Me9czWoz5DJz7Mg+LeiDdkRvdvdZnjk5609bWS
zOWu1MVIXis1f1SdNrzD9MltDYsnbNhzsXOQnMfxFItUx7pb1rhioZhaW77bqlouLBxt3C3b3XHH
bR2sFupanzHKn7/tG4Lx76VmczKSjd2uVEjiHpPaxrxJeXI8PubGqDwAmBwj2nIvgWSLrZMKtIXm
TDdbeW2Gl8tqdvuXULooZDYV7MIze6yoX9bnS411VCSKNLhZSPTjgxMr48bejjdOvLBirub2XUD3
4x9489BxFGEFB2/Ikb01fMMhc+QvdH2ir4b9qOu7k90XHbGt09LM+mLWWjqzluujzO647oVGVzLO
eZtvQDE+PHNl8JqvgprLbfsjJzrWbufKraYmnBT2pf30Gmvbm0KMNixhRapB8ICO1cr5iO9yQuxC
sNihQSwnD2U+4v663ybFSsJHVEaDATRQEW5N3hpkppUVCxpbYrUQwdNA4sVlD29vNts13NbnX/9K
k/98wx/LyJS768fxWS1sqkksx9RRSDrh6N6JuU9PAk1S9Sg4DWwwtyEYvGXQCIZ76ASl2dAirUmF
rELcidJ23aX1HLluzltS5Bb6sLwsN+e2rKQl7cbHSYONGBQNjBYMPNjEtaG5MTe+sEkD4y++GDld
3wKpE8NzFAE+WP7duUy6Z6y3tsbkkncIVRnbP60sE/vVnb5mWEUliQfh3QxHkDZGISlJvYrONlxF
I5xtGl6NzJKge69zC3dQSSOgj4qmSo4yJinoEt4W3HFicnMR833+sm88kokS/75sLXM6y4dH7bm8
1thgIVog5nLCFxTxyo/b+Kf25ZGLtu1oY3YWdoFpxbK7kTu8Q27ivy8JWIxWpMK0elmP/Dhby6R2
vi4VXlLBHYQQ2DAnF57oD0GIzW4n74apvj3Kcsr4/3lc5oYp3her0jUpvwKSpB3DY/AabGMEAQsK
m/RsjU5VHHEQfOGbUWivHI90iB4RFeSgYXtQ4/hIuECVv28yHT+UIZw+e7ReYGWkFmRB33AhP+Na
e+ZaYpZymPcb3h/IigIhDSUhrIjMPXRdpuWkeroncXUU3u1wtKh/3Xo4c9ip7XGFxztjFz7FlHs7
gNO6I0R1obZO9qZr+jB3o7nhHsOj75s5GcX7Df9jYZmAdbil2/2SUYfsJwUx7tfKbVR3RjwXorYX
3JFPVAGxgnhx7n4hNPQQDrLdLP6FaRCMMaD6xvOiBqYIyVkDs+Fyd1CuNqUPxOet/waUAoClAcwk
HXCp4qsP8mPbPZNDZbPUia1Hm+o0LshsYx/P8XU5RYd2uYdJk7VpwTh55R8Q00P60WHiVRncG9SE
DxXb9H0jSc0ulAtBI+YhSuFw4Q1L1pGUWCX7NA13Zk4uRg/D415eNvKGOvT7F2QupWelfEkTebXW
YeEZo6tXPomkp1iNuXCcgJEjWmuFYe8aIY7qrMcqRAkGiVdyip1XDff7/P5eRub8VovX6nO3lpnG
zWekNJDX0161Uf5ay2bNZ2CTKI+PVD6au2882JbST5t9YHjCs4Qh/D2ldiSluJIyXjYXexHdLWrT
9VhvMfTDo99wFNzss3reOXopOz8tPRMLKtfz8VZcsXTmtKvfI/uADxaGLIKBstOXywzOf/SpZNjL
pTb9hVl+v7bMGV4Ul9pGk88+l4A4FPwWHga2GosoDG1p4teGwl/U0UjejcAC/0Yw9fkEEOf/RN7f
S8ic1tUh3T9LD5awIf+XDkTFMZ4qNPl02Oak0uMlQxeqDuN7ryaOrYmzburCVgNWKSr9FAByh9nS
QqTMo6/YxR5GQrgozCMUY1f+Fq26Zdu2DOZI0k19tAC0YHozThYGdBxU2kgZjX7TEZ5dkST5Y+RX
rE4qZq1Zrd1yrSYNCkRYXIRVCE0VizEr1a3cLOIip5rvzIKPpEV0CRN5OU9Jfvo/WwNfwyot9zJo
WAYFWxwq593tqsvwsPVwoyI6gOT6jLk0S/59PKwNNlDqP3+Rat5DMye6OL+Vk/OJh/Y40hL3ArI3
tME5ONAEKlqDBn8So5ACEsAMF6l9LA27nmajcTK+WKGsl/CrgvrZPyNAQaBs7rya6D9s1TkEuA01
772TN+7SJsBlBaRBPES9ZX7+FW8YJmyrH68uExB2R22XnI9E1koHat0OF9e7+8C9QKzdXQPCac7j
5EHJfimNO1DDg6Ckl7JfalWbr0uHwyqJ4Vg12lWjzSgXWlnjqvC5hnMtxv/mDzWMJ/49LvONHowk
2S2rPI5CoMeEeTa6JgZhTN7E3HIRCwGZ34C4ZI7LwDj+SmCF4edctK8f9elHZ95xbfe46Psjq+gN
ZLoUQnPuYarA1rDjMBzQ1XsGWJ9/NTDF4p/WQzu27XBgjmSW4LXnliMsy+haw34/wuGDqeYWIOTT
GnP6usiGoboakTGLumZeyvmm684LrMGU0KhB5RC93/neeqNczoc0TWIsV4xSB+cT+iF3hEMpGt2G
1hl8tbcghCqy8nW9YFhV85tRA8s+qCwzBJp96Uej0mf0Gvag4Ymp8/3dbJ9dHWCR5NXz8IAiLRtH
Q8HVM6dG974d78ubbt21cKwgEUh66LcK5xu/sL4zjRdcl9aw6ZUtz4HKL7wYQb3Xx5lNRA6f9KuA
t1izGRxsPmsw9eJR4oyAFI1vUvUn9cRZNCmub4hIR3wMBqFDtIYewajjqeRf9qOz0d+abc0aqYIl
69Yat2/wW6Rkxsqjkeet8Y/SzXVI3xCxhVtAxYO7KKZHslvVYVCppw7ntmby/+cJtk1KwVxDxvOc
LRFJl1mcISS3tTUIvaU9GlS8VurPtkb9Bkreq1rSL66IWxteLRZ/nM8qol6TM8NbO8ZhYGJltgyx
CPD7U7C7C4JOzhnV3912EC1gOuNUy4TPTAl5uitzaGeJDgwgI9tgNFqIUQ9VWuv/hrkRo4oOhDsK
JBJHTpPnYOmViKoIUO9chf0l7yb5b/NFJJBGmiMVdE4AUUZE/eYciKhxN+903L7mYjSg84CNMfGR
+wynIOm3t0TmmDQBX8mN+3v5Hw6sDvNeePsP4Qff0oZC/jc1a4qnNzsk4DwscN95wPBCTjUDjJg6
e+HEa85V2xkivN8KQmlna8z8aCv60yn/t6ALHGB2fN/xDthISGn+tDn0+ZfWRgfdjNGadcGj0ext
nYUNDIivhWyUrw19iNRQANn0JvO8k/cGTWBEFhKCkqQ+Mi4v8w12hWV1ez9UdMDfJROT/QFTMpl3
gqmFcexhpOPRxjAg433P61grMeKoKt3qa0xSmaNt7LgamVw7D5J+44j0c1Wga7/DwWl32WnqXNXj
FBeUU3REDji9y6m539ZimD7FqVmhRIsgHek5QfTdRfXjhfzH3OZHCXBeX/TSlc51XC/STtbbuPcB
iHXAwQ55Ue9NqvXrUZlCe7mjLV6AiRrX0DMpLZxtsLocXVr4djSZuLtzasF1VkNphdsmDoBanHcA
/16Sv56fSWf05XZZ2xfKOjNDyTapcZyFD0kEexPmdqzgZ217pyZsMxyYc5KaN/zF3x84c2Eek+3i
+oDHHUul44G59IAtYLfeQniM6oRvVYq2vZo4DWhJrU9iyUjZXQM5CvLsnK/wLqn79RYyt2a1lGzm
531VxzKr6kCgrJg3Hojys5wIH2V0dVCzZ72cV/8XBPr9+zP33WmbnI6lDZ/+ZpQxyJSNxX4fhhyK
9ZwnvQmyVZBWDFxxwq0wB+X3USofD+llXijpMQ6dHmX1td4kXZXGNEeMVNDX5rxPVRYImSwE7jiz
tkmQudMrmV11Pajn2lM7FuLSRQAz4y4NFji6tUeJ/1WK8aDxiSnKsFZwsMK/utsTsTXt4FX6TdP1
cTSvsyqZqjhrdgAo9/DcToFZdq0nf23DWWFyYovCB6FfBozoPgtCaafTyTPndnot89PPyOzQ/fV5
3+/UA02HwaU3WtW/ZNRGqGzEHvaqpBz3mhFAcAMFm5su7G+a78V27j6RG+HTMjKfb5doyuGW7AsS
Kq+Csao2af68HV7pIWrfBRrcd7OB98bB4PI7ByOJBU/vS+NSEfBETjBmw2m7HX/F3rPO6UoN1t7W
DDEcRnhkQ7m4uUZ/5TWZY0kq1H8agEMKgd5ygIeQc9MaaJIJ1cifu9eRS3VAa7ZQtXauEvZ2X7pJ
D+poGFKa4BZFB8TD7d1zhB2vBs+nl5A5LeWncjxVS2wpJVwekHZjSEiGrTLEnfmNB2RQ3E1pA1DG
aidb+7jB9AYEHPP27yCA7bPGB1URpASWgY4by+Rw0irYLZc/+WBJ9Fmuw0lr2eVbfz58lTdlyK+z
IP/5j8tkf7qfHuqWTTSf7QdkOBLfpYzH13VaaMfxxYm9NiOfyA6KNnZRkXFpaGMMMGc1Y5JbpPzd
SgwtpeNCp6KGcErLAM/z7eFUfTL2BsR+MKBrcBJ7W1btO+jItNM4mUydEUx8DKKoLHwaZhvboBne
SsOTe+rXc16O8jcG/l5P5vpjQPNivr4WNNmNAhk8iHD9HR7JuPHBoAlEglf0Ct0teTPLMfSm61ui
2qFiBfoBAC80Z1ckpiL3Pf1tHbCuKtN/sGNTadJmdttzf9xW9+WrFtdHitGIN60l6XWbNo/TvLf7
aGzhz1e/ZvUezZewvqn3ts4jr3/xBoT/vYjMzikdr8e1tmERFYIohndr7CwbtR51SWpPj/Vnm8Nq
WdFz1LmGaNnoduXE8YoMcL8P3e8VZICgxfmkbM/FpxZv10aPGrJB/v2k26ruMX9gJuqt2cRNwmCq
miV5KZ0HQ9s6F9FSnmKSWK2ck/T3VqGK505h5xaLDPLKfBR1XtAUbV1R497RxBt/ERVno9FzY5D/
rzyKWiAOxPrNJiWWB0AIL8u8MxMYstY40sYdbGCwDwESyrle35xw9om85hj4zgX7RzaUKuVNoZrK
Q3UG3URNh5PF0pYO2ViH9zaQXtPO9PssrPEYRwJ/SFu3EEjwes/sDZh5XGOUdwhUP7+wNxnWr4Vl
WTZlHf9WFcoJOF7jKRqySuTQn8jmny+qzQHUDQZEWXRufWlkPPn8/DdNe71cKldL+D/SjqCy+B36
arV0dz1sVJXCYtHTRKExKpl2e9t3JJdgkABoYq/Qrk0WFGvcOkB2vvWwA9oQRicdpRaFUSu386y/
iYE/V/VCP38E5GV1sU13Kat6dgaDAxgjNcVdxF/24DELuVs1rMclvjZ6BqOigTlJ74TeM6A5tzfP
39JvmsFOlQNvE3m84N4V7escobx7WhuH7xo1fR+zWSZWOSWYCUYbgxmw7Tack/561rTGFtfl3GzN
GUtF/e5yxVLwB6eAqvbh3eKlwJUlL5a8SWV+fYpSJvDfL1B8jg9+dP3CDxitIsZqjBpU0+32rSD2
9b3LVGN8X0m4SwboKb2qgjnRl1arntdhyf0AmaD/2K7Ux7OsqPHBGoS7dhgCOdSROiYGsxwHQADS
WOXJfd5GwHsSzsbwbEp1Ls9yqz6KG+A5Tc36ZrpkoAjpUS7wG5Tp8zNCtDrY0tZyXTovykm0MJv1
ySDNwPq+khNYfie9mBPVhBmEuGMQup1DZyYta3P7l29Ge/DK6c+/BuFUlEomXN0ri+V6c7nJfSa7
4wXp2G2HkBva7fbcmSpwZ2iF1zo0jSyfThGd5t7nA/guAPxaQvYGUbVbrbRhCQMUlSFyWJkb0lQr
RNMFxkT94XM2NLqGpF5+fvIbTOH3j8/cHLWlun3MT3c13llh/WHZha94TdYzTWySsRXN7JqArtFy
i+0JaJV0EIKgoeat4u1Rp+4B2dCL8K4zGEK6O9/3881e5QatD8IiU6uN8uwgcK/DcIW9z+nkMBvN
wNrDvmRmXm+MApEdUxR445D35GItf+t93suPFWXO4eKMPrlw3amx2QvDdHLErcIcbGZ1erWCtuy3
NgpOjOaLLMAjw82D4N80tn4/PnP09tpldXuUebzKCwFTa1Dn256zFgK4MkJV5ea1fsvK3xzi1y/O
1IKPQwKLr7Il8gxCZjlAD2k7Ra8JYmoYVAvmTDNbvdwu2t+s+/cPlav6EeSLi9vyphfX5Aov6oeN
zN342vjs/bb8tVHk6z3fkETjzxv/XdL26+dmirWqsqsm+ydvuF5/Idf44OFyXJKopNdWI/JHA2jw
Ii+5jjGr5+RIqnybmYzt1+MzQScpPp/zapm3XRHwCk+9uzm4+OZoNKLsx/wUoUB/+oyaUDho9/uG
Ue9JIvXDB0QDYOx0lgRPkgKMosEvLfSKAtb151f08mL5tMZMVNrsLs/C7bHh2wxGvBWvOae6FB2j
M8nP5F9J4aeHZQLR7aAXT5fi64WczUHN0YgBBQ6/5Bx4XDBNMcTB3pNsSrdTb+VE4NzfmkmBCkpB
2Tzlb92bbH/bBrBuTh2qKzqTeS/2fbj/F1z0TLjbLlbaSZOnm34OloBwDe12m64IXDQjOtguha4L
+v35c77d8WUdI/OSTndPK2WO2r58Ka2Xd47axe8xURcek01sBWIo9PrSlWVYE1DzDG5Zo5Vz2l53
aPbrVkqoTLQas32ZovX7mCNnP93L5YIi+Xek3pQoIe3PmiNX4LHbm3zhkx04w+EBoYyk+oKzs5CL
MD+/hXelUvnnSjLn/rHYbrfzUyrP/cAOi4zE4fFkt+2q6dBN4A10cGrt+LA9zc6klXvVv7vqfj4/
c/AX8+28Unrw/IowqRVHIzA13/PIQsnwLWtJlu/z25Fl5GzxtwH+55Mzxzld82EW84Xc4vQTdwz6
IyOD2aNZFnNpYCCifxd5X/6NoyaTDX98+cy5Lh5RFajlRH75MGxsMUM8GTasAIfMwoAw0jG2ziz3
Lcv99Gm/ZY5zealxf66W6uupYePLvgM6eVzcTaAlrjMeegPBvYj/r5esUf/+3uiH57lUeyT8XN2t
j2hof8GX2hmivTCEGAbjytjo0D7Ke6rctP/15/LUTLZSVjdqbZvMyVZe3bcCTWQCNrRbYdFKJYhR
oZGkqDmH6W3Q/n8fl+dm0pRzsj5qe4XN/IolX/FCgkFtr/kdGNBuKJ91bPBmrUlOOHlbsFaQZeDz
VsPyvZp5bqLv13cQeUVuZX6xFK2FNwPfwbLBQOcDQuFnybj2X8gU4h/ZeVatPtQu9nm0sVHpm2cm
szguwBRKTtzSnc9h5m2I/7nCTDZ1LG3X6fWhKrG8y0aYL4HoWu1vxxlesNkRaOXhFNzc/KrtjWRH
Hrh/7yYTahdlZb5Xnzy5PtiipmDv48XVpIQwoojA0jLzQLj/csT/PTETUsvJZb5YEvNlSHsY4SgF
iePSdvALcKyHGXU7BdPMSaD+y9b799BMHN2XV8s1tGEFzAQubklWS2j4KdmgGwRQ9qEhAUyscWpM
8vFZRW6wvwfu39MzsXRzrCS1R4mfrNOSp+ClYqNrXamX3Ln4Sr+/2vc6MjOia/MBCapRfWm15sYT
a90OLq99yVded0Gz8dbOq12Ud7XLzx2QCbnanAOjnOQOOLO0p01SjV+KFy87ngxEcChKR3nVGaaL
+QMNEQnWimAI7fXzKXjVbZ9eUyYMY/W3RUUlV9ILkxYeIkk0OsZXpiYeBEPrwgYOS8EXU0NGXw00
BRtMsRVzgTVhEBwtCxBgsqtP3JlrWf1Ka1gVixj5nEPttxv6fmD1UcGDGaClBNF0O129txmiBpqh
h1s65xv8iM+/56Va+vB7shrPci29r5VNTV5mvNkwpFxgvylmYCCuQQeU+0C5j/48kAZdGctApgS/
crof5VHhcd7t9X2RMCIpouFo27xuseqVJzrgC95i+A3+yu50kH609jmf740OT04l/vf0zOfTUrUw
T5Inn4+7LMTaBe0CclbRFgE4oAX8lOI82CGM5ZzuVwD/8LuzVlxHKCjlx7kszxdokiMPWONp7sHB
bNg6bc+zr03P7vepgo5tf7iIZaPBoK03kVIoFQ2qVKq2AO2iflBu0F+ikszlor9NqX+8oErm3l3q
jIQtrXhBvQEMLQXuKU1xOo8OeQaFm2EZ8stQPeZcgHlf5gXr/NgXtcs2VRYP+WW4/mwbi13gKphi
Tlu1mvgpIihJrBkmYG4eYpT7mzM3m1adbzUEkkpcdNDzkWpIaVcKS1SzHBgnwBOyXkVd1qpFeWXz
64V+2heZyy09nR/aac/DB2HjEjWQ0QBB/id/11Goi4BGC9xtoKq0tWggeSClnfzvLrx/5+IlH/3x
9g+LuXYuPUu8fSkKaVBAtAuGo/PmBTbAkvHuYgaZF3zkb/v02zM33o1JHSvtQiwAkTo3aBQIr6kb
wpGwJGJDikZQktyqUf5XPz01c9Pt0kpxnTDklVoVeiI4Og2crS1r8jO0u6gkxXGEgY5ZzxtP/j6H
+vGaM/fYaVndlNQVr3kvOyKyXqXf+EKGDqYIdsEwGvukb7nZ9Dts5uepzoS91UIpFmrXh4IeaTBo
NOK4LZ5tIcifuFzYUHm0FiXnHb8u9B/76fk8L+7FJ1+WawUlbM0Hfytvza/lCZpckT6QUBnyGlMp
OwGMuugoxtZ6PKRNVTSfuFKJK+6/Bjx8OMEOBmeTvItAvukPm+DVHv6xwO2hvH6ua4TjkOJ9BEpG
IL4C/DMnzBWBLDGIdO7sRf7IHVP//tb9tw9eydiPp99vB+bDLBX5dNsm0DE7vO04AlYm5xyOZJ5b
9Fv09ccG+OOgsFVL1fuFn9sLJade9iuxcJBpe3TH678zy7vv3mezP35iJq6d8ZVY3G488QhhYiCT
6APYFy1/pCDfFvnsUVirmAQt7yLJ2etKJnc/lU+wkVApUaeARd2cuNSXMPOr19H1F+aqYbZyI1ne
fs9EMuV6SM/Fnby9CGVosthNG6zBPaePMQbka3g6a+OGH23Or30jmP6V0CiZYDavPJVFYV15HbTB
KnraFIyjC9NRSlDw4VbcSS1o/wbBI8DTPVhh1IF+ZS8uG3KL1vyMD3Feipe7pkyUe55q5ZN+Itrs
rAEh7unF+w5Qv4w3O9OwyLZgBHuCkpq2o0HDzJ1NGO/9ObN92wT7ueUzMe92U0+LOSw/Ym1ohoq1
pi2O+a2ht9sYq8jdDzTJ1j+HC3RSt3qrVbPuquHmLCPnjlMz8Mn2oBFn8DQhr6HtQj6176BjJ+bv
upwEQBQpLIrGR9F1W1o8cct9WFEkOTnLeFtB/TuOaiav29XWi9UGD2UZkEGDIS6JEXOw45E3tzyh
hlZ/J2FKMMI9RHu4Cnnl7SvEfIi4L++3HzGvgGekcj9xJdTNQeJwC8C7xATFgNhxRNaJyQAexXEj
7VBiTsGNj9wCla2JMa1NS75zdIo1tCESxbxGXfd/hyX+eEHZJPBcOSVqiU1LBsQN2b72pxgOB7I5
5fts0EIgSRM5XyXnFlIzQRLD19N6vqWa5KQM0NE06IsvbabTKcKb8nftakU0FfP7lYX5kMcga3iz
uewPQn2G6PK/S47wjURQArL9P4S92XaryLat/URqDRBIcEuN6trFDc2VqEQtJODpz4f3/589U9Nn
emWuTOe0bCCIGDGijz56p8GbffOPt3QRU594wjCc7sYSOyXalbFnp1oJnGvoBgSC7qlaogjzaxr+
cyb8x6UfwkbcBzgVJcOlMZSaPdOYLxhgPVSPcH00vjaFu+FwjPejvlLtI87U2/j38/CPb+SPm3iI
GmmX5qN+eH7TLGjnsAdy2njuQUnepbRbwq2wBhxQmEfmCFdoHQuef8+Jn08j/3sHjySRslf85l4M
w2A+a1TwMBJGJo+aUWwCbTuQI0mXVm8SdoEkqYF5+mVS/gx+/XEDD6FCqjvxnk5b+dBxHCJDpgHa
4zTEDBjyIqCK2Rbs9ZcA9fP574+rPgCgodJKYapwVdpBnsnKlywF0j/MvHcfHxTpRGNFjRBXne35
t0v/iDWPNSS7J5LC/x4u7UfF1Be024D25R18iaGUYNO0/E6W5OG75qSLZuB2tBA2f3nb30Ksf0XF
P679EHbULPRF+Xr/3qVsikiHXYIHy2Fpn+YoSdB4UbqcSW1PulkcyJj/i6fe4ZxgUdUhSp9F3M2x
s/sNj/5/zML/HZOHyBRNR512L5shHE4HPWraljB/xVZG32nGZvMCTwDFnWbzXdWa/xYYf67s/DEs
D0lcoVRNlo55Jf+za9LkHu53FDA/wAGOBr3YDgzIXxbe8Ej/ehUPOdy96kUxi3gVXDNagX2sIQzA
nXIWi2DDdjQ0ymx/PXr/yFdBt/H/zr6HiJtoYSePSi5b2XOa/p/XZG7K/GKWy3Afgm86H5BEXmLI
3scmMc4sADjQvy2BH5PmP27iIfZGsVRfcoXXfXp+Ljzwbs3m6UmSKC6tJHOlunv3twzt5yMCsnLU
O2gCQoP0v3tNUhZqm+XZMMcghml0sx7eh2a5DZuuBV96dpyx2H95VG1YzQ+veaxAw0PZAcdu4VtJ
848dru4mIzpsUxkBMJOeVk4mZOvf9fjuc7dDNGdsY+O0fr1xU7ePE/oLB4yTUghUyTyfUde+Im+I
ysoi51Z3u2QLTBQ+Cd6TuB2ohL670ZFc8zYVcrNbqVheqIGWG8MIBlfY7XlkblnVWmafygL7TAVF
WgzM/LfPf8/mn2h3mGeK6vCcqiw9KiBGQq81oyCQ4dsQ0eAU1ivJgK3/Suo5mAZ/TRbo9+X6+FWH
cs3BM8SxCebs1ESeMfgN6Rn2jL8GHXF33KcR2x8/9oHcJSnP6lwbH0wbKXsbiZ1BOolODI4FjXfc
b5FMnax+edU/wS0kMv971YcJJrbjeFKFXHXk4qDboGj5Sqvj1FL4a0PfAWy9/ZbD4MT67cD9U1xH
T3eC3C9K7yjlPMTPRJUCuamk8YGK+FC0Yv6YiDJBdpfl1dfkJXGaEW8hNdrhGG46vvuxcejiCGdq
94F2uxejM1jZn65L4CmMs49/lm/8Zgn/U5yFOwyJAT0flsSjitAkKzRFSO7jbxZ8iTzhRJeQ/8aE
cD0ABHSETrUVmqeTgZvmDoSpX6bpD0F3TG+QTOyB8K0+al5clElyi2/BmKIXao2vr2vPzo/eewvv
koQjol120W6f2PdWb+6+eWKKGi0NgSje97+tmB/SABnLeCSVpsqYROBhtvhKi1RsWUkHCZOdQVNo
6O58VVLj9XJAGnltD8RQujszF6GAIRF9icgAzQYCLTja5Nf4+FNNWKYFECgImhoy7g95iRyCS6e3
QjpE5wKbwikc7/AQHzSUJ9mcSoNDCr0baoAvUfksIT1Po69vCljcrnDh5OSQXs2NPkCZmaHFej9y
xTuGKhdDoabwq7LpD1sId8vICUwnuOgPB91Ikm6iUJUS521O/SN9De9MvhtqbtO98NW8PJXPyX2+
udud/QIJbYYxomogJt7dzJg2qnr121nmJxxCwWlBE/F3Yhgfa/ltW6jj0JeEQxqS1T0HE7gp4qFm
cr8W3vK9hsTg+fbHE+06XWkSDRtjMRSziYbfVaDA3mqfn2gA97+Fw2FP/084xIlVlqDnTmEuaXz9
352vD/pQaCpFJMW+G1ebE/k7mOzuOh8AgUFtaSBhulDQzX8vN/GnC+OUIMqygkuN8p2F/7H5KWqU
pkHci+Q4Q313nTtDgoM7zt79DXT+m4DGQ/55rYecIphcwi69tyLsrOflK5UNJHWmuAvpixmMN/f3
4t5fm8zDBR/OblqZN1nfc8GRC+cfyvMALww7uwPqlWxm0I1/Gc+/uVfDJcXJ4AooYsT3bRb1x3gW
fVM2asAlEz0cGxB9DRlqa7mtjR3McGSrQHZphaPc+1LphIuVRi2n4hjRQJT497tV/0ZYJhg9KHie
EyvY8x8zG1gLkXbPe+Ew514E5OZLL0aRXb9VXmNdI7yQltpHcbU6yz+Pmxma1qeMsJANvrwt6s7D
gatBJP1KUxay7543mMnxZz7ubVWPpDUutpjcqtvWN2PSwxTfLR10gH+o1E/CfbyX7h7y8P5kg1LS
iG+QbCS5obLlUlEzp7ib6VgPVFhcqhCYoi9NdiZ3vc/NoMF4ssJQc+zJmTGJOe2MG3uUeiJNESIA
RIxFr29oFlLcvheNMDJciaGd4XgyKhxFM+HYJ0Z3Nb+EGx0mmM3dSqf2vy4Fugz8kRIbmMq0eBG3
i9u8vyxvY5ff240+JcWYvMiojBXWxJvE8wvNjcbOq3K3EHQxn41jPrWb3NwEeeh+F+WGWM/hb8s3
d4SD7MGbBDMx8y4pt/0ixE5bWBiS0RIQGwESdLh3f2m5eQAPLg1cCtRNaPovNEPugjuTo/nCdqtm
mFVqbpo/3CqmG4nFj6J4sylEw4+hOOgeDg8HRrPLyUqf2tIZkca5BYNhTkbuFz8rWiW9fabGzUWW
gq8MzTb8Qu/gVcPvr/mMH69EQccfkEehlUtFMPhWG1FgXLGHNcQn1IQPCe/cuux7AOs97zRjLjTI
BbyTzaK5zLMGVvKqvFejAVuOzfaJefCl1MOEQZL5y0NfO7A03Ju+RgW/J9An+eJbW2mcD37RxoF1
gTtFrloIh/s3csDSYCLhjZUP/pI8gGjgGJjM+IWhWXAZPZXs8gsh2GsOF+WCiOq8oZZARxXCCAn6
CCA0wvswRtwtZs3HgwpUQoJ5ZxKW/Luic2a4uxwXAbNhHHIZOtnh9kR5OT1m+1bQp6jR5MxXpB/9
DWobN4aJd6giQfx9gXQ5DD5jI7GdJZ0zEW16hj1KRlLMTc7v8by+ufeb1dBSnRk9pqa+odwXYWzI
iS2U5kZbUoEYlJYFU71ayvHYlzQfYIxTGE1pMdOG/+yXYaVfBCSeAuQhECZqEAcRrelFr+70llG8
0Lz8gFnn4v6Zm/leomxmRV6mK7NBciKOl2+Nh7PF9zWuRrPpv4JnHsWoP4XF9OTOEIUghxt5IUor
qq/jZZCgCiMGNubBL1MnXI22LzNrRPE1MFb1TTfejvsATc7toIWU0mMbiKBOWmC/ZTjnXPQxc6nR
5VBX3XExfxs5d6/b79P9fuKuLDpM0KAzX972+1zVkfzv9BuanlJvSrXB43OiVe26NtvIKCa2hPvK
hSHU/UjXEMvhaZ3WaF5owrnOWdG68mR/AcbQDXx7a4ca4erSmrTIk4RFpjGdyYFDnjojyibiXsCu
wLm1RhsMvXfyOym0ZiqymRn3K5X0nN5j1JYzyp/TwLgRlTLGr2Xnn2Yc9UcT/Vi98isUNKppsbYb
hF58c8zsvOsR4gQJnj/XL8zA8MDFRs/DsfFMc/KX8H6vhxqektvRHqdcE7LgyAOoyaBGqaEdHpEz
6BB3vLuR6eajOT/k4NC9A8cJMRanIUq0ESIX0Nv+7BUoD7SaKxuYne4gcWyc5R365FVpjhtr6rsc
I4PJTDUCEbNAU+2PY+HcVUYqHMvYkKo5nbMtuHUDZ6paT8fmlV8EmcRsgHSxHqTzKJnyj239fgPb
iL/uul8Z9XuOzo3DiCkxCJQQoxHCXXxOPVYD0KwerM8V4Qma/pbacT2nWYvP4e+b6nlv3mQT2+bC
4qPQNayLMx2vguEutM9pzCmmzxZce5CPgfW/rUWoTu7lOPX8XWAyCrebGwyjDInxTsqwr7ipQNVT
aFF6YPMGeXNnzBOayUzCQCA+bKex/lleUa9wxRffELWzmizzyUwQLQGxeMHAm+kWO3JutjK3iQlS
YVUDUVYZm7fMUI12ff3AVZMFJ+p5sR/53gWvpMiscZ6O92nsyql7uc+aNDVPHf2l15GTjF87R5uu
/f4tQPEG25B0Pk4XJW4zk4WfW724B5tGpSyVnUQEpQ9H3r93+2+h1YcUkgSOs4GKMRJHuIfDgV+2
udpfJ/1hruxbu6jM8dhoCq5Y272Newc2SJ56HttX1CNxpOWQWxqvhepi3cL/bxukJuYHGyX/Yt7Y
+iLcaamJl+miw7ByEb6NXm9GeDefwjdV01989BoyxwoVe6InoVXWmLFk1GJWAfDQPrZcYkRIAQfP
VngqE4O1cJ9z0OgIvva/H/ynFJZcSxORJhlLw7H1v7kzsh11HCt9T8olmpIlspEZ1f6wySUzXt1x
ahobLkY+/ebf1/27PDHorv1x3YcBnzajcZ2HQn+QnebUH2K7dyVrMmus/rmNMA0UbcXOGFAVJ3Zw
lcBTHB/x+7FVexrelK52Euaa95vxC86SPO9fE4GhoKceQwmchv47HtJoOqmFcdUfTiOXowT7xNAc
+t3HniQmltDJUD3wUMoxerOXAHLX102MGcfVKF7kUyC6dChlDp4w/Hmkj3CxNcemYo/0coUxebtY
l7N1RmmO1r07y92mWXO1qoz+K9RlkMmc7SfxFnlIYB5VOnTFVD9qEew1bWZFvp56i2tnjZYZxrkv
09nb7ObsLyzqT6pZL+cQS9t9NmNRu8fjW+mtZiqm5betxHIXkaMn1rFDZsb0PhjG0K3/77f6N849
vNU/Ru/hzDDK+7zNL3UPW0A4I6pXHFrTfpepOelfV700F3eTBdCfLUrXw7EwW26bX+f030DVf+/i
kS4jht00mNTlMKef59Xi9f2d3OYA0r6zFsnBQmSQrbcwtg2tir8gMH+jsA/XflhPzQjVFunKtZ+h
JIn2koenf528bOdonJzoDp5VRrY9E5Y/f4Fcfr32w5rqkr6bqm3RU3lZdka1EAx1Vh3ClzVNBt6A
PiGpvio32a4gwdgzAL+d3/7CfB4e/qH80vtRQvcmDw/Yu1SdpXp+lY+H3tUdHSfbOxHROB4hKAzt
aTPmwuqNTovfQDBR/nEJY20ynkqSqjyWgcUp50ixz4dh6G3eAdaDHGZ8G/UJFIfpzv33pP/p1KoA
KbF/0BqP0uxDyIC+POnk6tJTcpg40lnE5agkZvg0I1sTI3cSZ7wTNg3a2KkuroKFtpx8KLPQLciF
yHWW2VdAz8dojkUHTrK/3NxfTAVeyZ8397AiU/8q3mI17qmJT/ftM8JMkmrckmO6u20SK13K+J4A
21CRw6iYdOJMjIkjY6QaDYeu0+wySBwQK0p38qodfrm5v0Cu/97cY3F2dG+6MI6THuUkHH0PAiSF
xdUTB/G19XBkm+GqeOI8bAhetBAC1PTeOr296yQ77o3vN7rkInLvjhwBnte/b+7HnVGSZaQokA1R
puJD0Yw6Ih7aI6k7aEgYXpHqwdWRIw1W0RWkn6kj2MiU6r/uQD/N3j8v+4CbTipRDFWVy4YLyZFw
jxTNr3aGFuETGcnmN7fYv4VbhleAPjI7v4Ykx3f5+g/IRZXLLsv6rEfzAmcetEkWp3Zosn5l5/tW
zv6W73fkzVfuRK++icqiQwFvNZolG+jl6vPLEQ1vOv7/PfrfvLLHffjP+xqG6Y/7kifJNQlvLOJv
Qf57aSzTyxBQ6zfw9KkL843jtP2FifXYeXqRPyxnswteAf0gIr28RS8wXqXS2g8tNL8ysiY/zluC
C2teRt/yEduu276XyUfJFiM0pPXawnZKCcxuds0P12IpOQLBH3O4uxGpBkK7XQjYPA9zVhZQuGL6
X3isnATUIiVnTmmMLpwbED0dDoi7cjo7XDhaHwB9Mdpcrr2L6X0Fy90AHq3tV+QOhgKIEuCQhPPM
jB2W5EJ/V1xQEG+Aa4r5JuvMD8i/X7vcQGz4dfrxXFpzbeG/nRrdRWIL5osCg46DWLy8kLUrJoLm
t2/ljLWd7YffhDTDZoH7wMYBsvoqfNIw4+DA3ODw6IHEYFt2mO4kzhO8ikhfsx53a0BCvrtLjrtD
6trJK5jVbjfFLvCTHxx8gVAKOXF0BTzuQW3+f3Y2wlT+GK+cqUDLYcIZFWhpkNm8AOGSEPnrFYDf
qB20owuQd0uZ0fDRgUZOoLQfQqCVw/t6GpHC0n4/vQ7Cc4AyX1/ZOyTkj8i7zZ6qTn9yNhJ+hshI
yXo/o3k7Xw8yrjhE4mbQRl5lxcgkAqqucp+qpL8Ik+foylHAuRnlM9bxYqg3trhtzEjSx1uA7pts
37E84z+fGlstvftHBvhBswwljcpuZ0+C6nTg4L3xP2hF6B5Rm7Zi65bowtU4QsHgzJeRkUHOVlcy
wJKbXlejMa7sVetcRu69XbTjVTukKgiNaAdJMKRVOm83SQdd5xrrp/HYzC3lc540KIBm2o6WHX75
VtHbxvqUqQNcfPeXxTlsGn8tTo3ajqSNh4LgQ6JRTa5JX4tid5CZws898mXw3wr7vQcwAmByMtwE
dsPahF+DDu0K2I0ST7lYUP8yhHVjIk2LZQoMgHOj+8a1WcqrfsON/+ZO8rekzxDe/rjTh4ykbbrg
hvFGd8DIjKIF+QBiMJwkW/P1oLwDQl0H27UdYCaEqEFDJ4yMl9W+X2bb+9A0T+cKO6H+7/H7MU3+
864egts0VqNJ2jF+nXNavi7tZE7j64BAehIV3IVFyUIxUvYXVwMl+I2eIA9byOPrG2xuSFXogUSq
97+xtVFq9Tq63LtD7M/qCqfS4lkBc0ItdhYe0lW5Gpslc2sfKaix4Qtn4aGXGclXvB+DBCaOvwBl
Dpbh++V8QUI0Bf04oId0/oaSVqGiy08VmPe6cKYvmFOTQvx7/L7zgn89wAPJI5B9TezTtjsEp3TV
esWh3iI6/0l0iOtfrkX7+5C//etqD/ldnl/7pKonHflk6A2yQenURFfobmK82oCgr/JTmjkTh/Sl
HujZva3o94oQDTw+Nm5Aap4cuyUKVstTeSHQToljFofqMX/loTG+wfhRy/kJbaKY3pBIYE1sNS8w
UyKgEdD57ptn0K/zN745eWdebPdQbMPjSfkUvXadI1yW64PL3mu50vTmhBOAzE0Y8+vLADH5YE7T
g2/M69npQnmO2y5TnqG2wKtq3C86oz6n35X1UYMMV3fGxvK7qSrzhMH8Gz/L3boame8Y40AtASWQ
Z8sS/bv77mLeMXieX/e48CoykgwwUf2ZZOCxUSF3qsuEV8ufovMlge3kQGRceFmeEALyyZOjzngv
d6VO6UQ2/EGeVsANF02pZ44Qvf36OhqUAV8TwS0WIqROgqtsI3+JEaH1XPm4dgizzpgCco3sZdRz
pxWHD6bc86nhfZw7Q3UmsXcXHQak71Yo+ICmGIFAWnCrZzhGMsl5VwUON1aEep0CzmJIndHbPZcL
3rLGKFOnTEF4SjdrVxrG1XoU2kJltJkt5BC+g5Sxun6QxAK/W6GX6BFqz24y1dOYvXVkx7l911tA
blO1GjL9OUyYdn2SK77rW9PN4H0WQM3VFcHmD9uRo5j3zP3E2G87HXmY+4HVbdrboXxXrfT98yzz
3gaYfXivCISwG/BMCvJEzKRPs37agsaGs70/3wObnt1Boox+82VzzvW5aRp7dQ68rb9lu+qbfvgZ
LgfyJ7XjORjTp+JNXy5swRaZNti/HaMZq1rfdxuOuFCJHwBy/jpFsarbqMKBkUn1qN5p3ebEKxLN
5/Y7STlh7ja8czqwK/+tDy9ovQUshEAD78UlVhufx3Q7z26LCfgG7zly7x3DW5lXZJ6vNAtPnM4Y
fdSwTQbXiffSqPnUhDIvrgV8RKTtZYzLOl0YxsXLMAhL3krV7KxklforpmC7CFpTnYmLENlhfhO3
bxXU73L0eU1sDCqMwbE0SFd3awpF9roYM7XPpFglRYJFB9KC5S8RkbIZVgl3637qLvo1NCNAdsVi
bvu4A/dW/oYDM5IZoZWXhqLpOP1mh9uiCM3LTY99XU3NYBesrra0rC3RVmdk19P1ZBmc5a2/xH9g
ka+AS+qTz/zekiVqoV6etXXzxkBKqSXiH6xyoo9WVWMM33bz+WQleuLaX2prfoi76iN9cplV7LS9
jWU0P6gSArBsJxqgWTW2syGqp0wyt8WwsLZOVQvtV9s0xKl99kwkSjurkBasLZDPsDIL2SpwAsWI
NzQ65jFvCJ/pbXS+F8OaUNi7CwMrCbkb8lx1YtbIj/P1SWTZV3ZcDSMsdcNgMydi1bt09lQEEzNG
1D3aebHAsbXib26VbOYyLEKSZHliltlqRDVAHEBk/1jZ/jFR5hHx40Wa2nlsVFi6VjigGJfEllJ3
zPvHYxZzisJpOrOrN5PckiW6l614RPmB9KjMzSqmDuTemALE6JEj7fioSuUDY+kCrV4Tl/BWH2P/
enH6lxGlik/K3rbEJzzA321tlafybdIPUerqyV/vd6uZ1e45e80cdNzfO6cclMqip6k58igEWzd0
XA/3dfvVlVazjt07aeDomHr+c7WqF3gLXVbXmWz2M3oFVqB0TroGvzPGKMIHtuRWU3QofMpYvhWz
hUzXhQlKrterejWZ+Vt/drcqewyhYqoXyBOuL8/9+mazJihM6v0Tt8eIMlfK833mG5UTL9mBcHmK
jTG0eNjv8lPxpW3o06hseala8VKgVL3ObcG8rGSJUlk4n4n4h7qFU89Dp7T8ZbtWLR/ZsUX0Tvy5
G/mpmY1cjj5io6eVndyRIB6/qLv7PA6MqCTRVe0SN8HINyMzNSU73OUmhpw3e7QvT9OPiycv7zNm
Q8Ry+wje26H6I+iSjQUHhFhJrxHfN0ovo6/qMosx63mZrJL34mqKm5gqR2GGi8sifZuux8/12827
rtNZO5dwsT2WDvP8gCf8/mKSt2u1WW0mM5apEBrsgfykI/vGBK1sijI7cX8dsTj7TYunxjY5K2uW
WmhdvOvFkLEbE837kgorS2GmrZW1elSXYD34hXRWw/iNoARSqR1q61eqeoNv9W0dzOvWZD+NJvZ1
UUhDLeGW66MhkTcIgrkVLqdmZWbe2A7mt0V+IlVg41Eh1aRWjW47HLXmyJheP4i0wZnaCHuXWhg9
xp61VQXWNNRzyZVeq+f2g0UWCN69w2ZbZ8/Ca8HMiUmhIS0v0bzW5il7+pIV1q4z6kJXMxXZSnqI
goDPn1rt3OjW5huNfvuYLvpPCl/Zh2qMYz19v72Ei6izsoVwbu16Nt4AwPgGVaLRZ/rOEE4xce9N
eSUNh3TxQ6AM5433GjNxe0NUhCIfaONswoqeRftwe0Hr1MD8fR+vpMYQK6Ds/qRKekIOMK+OmTyc
S6+5fcPuGtSYV7QWGBfE89VVSQfrTNsGm+ptAgfDneComiVWiAeH5vShEa6UWfCSWQQC6nUVqYIG
Al8S9oO3YFXgKZq+9ibxkHdKaV29mhRy4iWPk6PztaYUniMQPbaVZxKg4TlUJ3LBcPGmceAbJF/F
0+Qld0T0xRtDOdxiXd0Fa5nqhDWykzOJ3mhfeIGLuxi2nopJLR8nHdKS0f6m6cNMPyHhl43siSW+
MHHc9v+bFEm35kifvBFlQ8kcf0wxY4Xj8XnXS1gDQOXH8Hh/j1if8mATX0x0Fbe+RbkZG/76wqZU
6b4tRLBjIt6+aggf/jqn/LsO35TXBguz6Vt7M+vP1Hc0Z7KunzO3wTVGNLSZZBYOb+gIpEZlOVjn
onH5ypuVcnNl0Yo4f6/Gm3CpkldRqV0qd1d4ok47GbvTDa8+u+viS45Je6AT/6qPvBo4XhiWDJ8T
auOCV/27CpcHvsV0CL7FBw4VprgMrSnZcOyJdsR4Ra+iG7nac4RDl7/tNXKv6JRFCxIuCozt1SQX
afT+s8fn22WHEWaFJ5yE01Vip2YL4W39z4Qnlqiv0blN7PEBXoRzwRZnggsDarP90AMizCavde8V
C+UjWR1HM8m+qgYqs9kpOeCnY6puK3oFBh43fVzbV4yuoAAshEXxVldAkH5g1pHua3rE6FIN/pgs
xiu0T49MD8Sg0y/Vg4grrG9G/ezv8ZFrQnPyca+IqoJZ2um6t5rnxjyH+Hucie92OgASdOVcsU+X
96ICAoEhyR6ayRRLJuKQN14o83g9ecmeJNyiWivOCADI4WL9dTv3Z6XS80VxVpbCBg+U+YRUx8Ps
wQ2HACUbNx77OgznsBJg2oBfYhl3t1tc0BPQFf4jPQgSvtOZdVkSst3RbFriCEF0AWNKsAFmV6+0
2Ri7DbLfT6ra00O/JslOKOSzDxSW9pm7/Xq8BvTKUYlX9Oy5gfJxhyZkjBYx6e2ZbV9Y3Tt2StKE
KHajc3omXCgf03XeWek5++DP+SHtkNRGXVIE1seHbjteY1GVuLy3S2jWZwJnWen9WtyEdD1708Ul
14WLORqMzzgzP4VXM3vO0FO/GJMtQZT4ff0u2fu9zm+8vbSZUYc2nOzOGe3HMmGBI/C0skg2us71
03nDXdArd+FUayyD3egjiYzJnUMLAX/brn1cTMBodHlFhOxfBuuVZpZTWTM5UDwLDnnPkM2b4Rfi
UZ0TesM5TCES5nhvRTvBaE4C2SqVGa9ZyafbQVlcYfN1X9pTzabRbG/7VqKDvnRKdg6jeg+W7O7G
R+Bc5jIqRbIeeXCAZpV1f0a79vWqB0dqC/IGJlgZuEK8GpPkCLChJ7E5uuHOWRuj2FCqvXrXe3kN
60bObbYoqNL8SftNiYIipPhmVpgi1KVlclQCvX8H77u5GrAEpCjO+4ne9maJFDNm9eqiRFge8f7I
ViK7JIFOTOVmX+CMTYw6sRqqG5J1q5wbNtO1ASJXJUbTzdLXBgLGVS8SA9JTaYmiMX7PUHbmjHvH
6N0o6Rq92XVjpo1Z4neVWHmzDsJZXDlJokMqyon1BCSvKMz+OqfH8arq2T55vWLkxbMyPUWDKu0Y
Z+NRbdwTh5yX+xOv+n1CLjB+B8ZnH0qMpB04dSzYPDf8ze2dhxca8w5N6mrU25oDlUaqY3Qc01E6
venhS42rIQrAB7Tqo5XkxBL/Ylre7OJDW2ib8DhZAaNcn+8zqAzLYKVu+4YegYy04wDJmpesrApX
3AZOtLhVevdMGGnP9+fJ3nfjJ5UlmxyhG6sczagB8wzzWDLGkI8SM4GOVxnVRqAy81wdxNqbdHqx
GFemStjfhrj/sHJCR/SGnGiEi8HUk0EBd7Fzf9I8wjOddfBIduNN7l4WRM/6omtr8nq+5FcUC39b
edUN5XjogyS8l5vRrS5mO1c/x7vKLeayR/VKscTXQrarwhBTV/osY7PbaMfwJH20IXkLQ6aLMyJn
9jZ5rk5Ep3ZWsV4juGMUteV9dm47Q14Hki48ExWnJDSeeJ5ocNJ0bWuVizs7EkgqqDMEorfJPl34
++KNULVTF+rhTl4bQwW1tWPkhSNL40RPigPsO6ve3i673kgXIfBCYSQLlRNOZhec256ucxiEMMaS
RcJ83zZTp+h0X0SLPiFM16ScSFn3gsGGSDEaYunANdhHXjyFWqc3LynEoYO460T9NhtNjWAhUszM
F7eZtObRWkOlsOi028mieRmvMrf+aJ57ZwxwDePfvr/ETx28mM/MN7pYF3xXyuxRrYvV/PtrY9Sj
euzcybymA6EyFq1L5hb8kxmrDDh4leMfK8LKw4ASwsBIT2leqwytM1MIWFedcF/HJv8cCUYaOzff
CNlza4PKXvV0ASVAuXQVU0mj7B/owVf1PuE7cy2f+YvpbgwE+s5yV5hhS8ib8kj3x3pBbIDMdlQ4
W1x1PhqhOHF1lWgNYy/6Yq96iigIYdtFrj0aLhDIOpkvRNGpasOjvD6lR0LH7Z1vEjBuT9PM82Pn
S934Ly05NFc7jlbX94G7CrAOZ+JFjS0oot1IH0/1W25yF8LN6n2khhfkXJ8CMFahM058goeF8epT
a7HuMc8ivfSZ2+U2Nyq9EKsEGPDwRznYMWxE+tYh3EXrQjTu8arO7eu7/znOzSlkR/gQjBbSQYI+
aR2hdbi16VTHycSHAjYdEkTiqBCbUWP2qs0er/nzgJBxNXneMH0OtthJUa2IjatoQJUkcGk7barn
pX59IrryDWiwYeXwNRxRaJyhZEWtAbG3lGyCz0AchS56s+P18CXhCopJwO7DOcLIC/uS6cNnj8TX
Gsnj0io0+zIyOI00BMv3WtYhehKa+RDZK0GTyMsHh7/V4YugsDN28mUONxO655iqJdeVdX6w/ioT
k3B9KcwipyeQiN6TcB/7p648TnuTSNl0Tv1F6G0Fndj5VScOobQqzDrwBpanISQrwmtWOXwWggy3
whfXyXJgh+55TK4yhP7EIqYTrXkI5X24C5DNUK9zQ8tdIj/7AQ/O7fPn19Jq5zzMcFOsLHaIq85V
styrmXjd3Q1eyy9UInNDkb20HX5DuM+/GJjkC7TDSB2mbMXrBEqMrdBMZt0ymDc7VdZlLqDZ4nu4
jl4jFfscJiPWTCOr3002t/nFFpaTk1/biYubxqw+wpcd+WbOwB7rxEy3wE/L1u0pNqMgz2yffQWz
m4pVZjK78kzv35vSEL2jV3Y09ljeI9TccM8qYO1pdKMyKZma1VP7JA9MaWYHtyp7ozd4rpf3bqPU
ui6M2Yr07Jx43bO/VtfNIt6NL3r04vu6ciyJXK/NWonctLVHM9VNbaXV7/vba0o5+ukC+7L+P6Sd
V5OjWrKFf5EisBK84o28L70oygICATII0K+/Hz1xY6p1ako37sSx1V1dW2y2yVy51kqz3Qh7K1sl
PbMimHqLJtnowvs8Gb1pP4IgSSeyKd8GF2gEb3PV5VDWhXW5SEkAcmwZk9La7/ldfDA3Gsrhz95U
25sDMr9qk40Gvtwzujxtwze1nBC1yc+GsLkpMCTuVp4hnF14nekCjqoUKhczJime8LvxTtnEthSW
s3JUTBTJVjZCaWUpvZW7NCddZEEcUNnvb46T40QIG7jn8zI17itJd/rUK2cKsq79mJTFWgghCYrI
helmK/CNvXlIrcMuATKIjXtknhY6pOZJTnXzU4KJ1WB/wykz4mMcU5PR4l1JGDCTNufI702hopY7
5a0HWrof5+5JM9Ke1fD2PxQv6XHUmcUCpiXc0tkt9gQv2pam9CaE511ONz5h04bauGvuo40qMyWH
cgXvtuq/qY3Zf9uH1Uc1zfDhsV+VIUHXJB+Lr4e5SrLiHGzYteNiCecOvAWWCsSo4u2LBNLSUyTT
N7uhmaqjgEVY6jx/m5DuEMhcvZNqXizemHked6EP9uujBDBbXMTDxmHrz0QAaDq2e1fjJQ5rRJY2
h5TTbtlvJo/MWpnE48S8Qyz3K05NVPBOuUhmnItsyNolhYcf0lvTZdrK7BP1SvJc/i/2NO+6vtm8
ejZcPOG+sKJdY7zvh3trfqMCWq771FXp9sx6W7wmsI47URBMnKAYMUw+Oe0wPlWmssdoAdVaCKdz
fd4bw6Sdxy/i8DS7Te9DgdbCR1seKjb9Stw7/SK7MJgGB7CyK+eEdmzvaBYxa5BCUcdVa3P8JFRV
mQoPtYEHQ594k1Otf3Dp7IxcZMPJz9VEFMmWPH72p9KLTl9li2A7GjUhofDeP7wlQ8kXwQnD/jRa
nb0muAaST7GwfGO/7l9UfNSy9cnKgcKxvRboV3Jl/APdpEHf9tOcvNpup8JUG0ZutOK5TBJzn0jS
ZtQG4Omjehms+pPK6cdEHHvc4IhbqC1v+9b9jfdxDjmj91bkSktiII+LT7X1VdNaMhDGMAsv297n
RTda8tlttNRHxGbjhH662RdxS291cfJNMz9ZgsPK8Q/r+0zNrd4a3QXlO+Gl6a794mAd3rKN9MLX
BzP5VOean5JjFJ3q7Qav/EATuePo/paaEhTiUPIJFEpPetGWTVCGPIjg05IT4uYdvkIJ0HZ4v7hH
V59zZymfB6cddV9GK6KQ24YjeoH6g9fsVbuTeTOIaZy9O8AQoQnP4cAEtbninvSpWHO428NmkQbR
7PxWhqmbzAZvCa1NzXp1D7kzK7capWxMfD2pVZoJR3jmJDO0HgF/lOZoyqcwEkG6JW7EIIOLPpSd
ZnGbqg4A/2BLShnT/rgf9N27E3mqM3g/jis7A1E5G+oCcCwx69f78jgXACaXyfw0vrxel0rQM86L
xq/XCuUzR3hl+FB3bkPN3QMJ5VifSQErNUzCrjG2ZKeB7iR2sSL2IiXLFl2iwb2HImV/s6mVqwgi
UItkk4PDrBM9Mc/7l9NnMWJyexR5iKrCvd+lPorRkEghD3o7kKyhhmkQuZDAdK+JDKf7goaq7Gsb
fcmGfCydJbO+wtY47rjBWkQhiIB0p1KMY6ByO1GZmTIz+YszOc0jr36NuKG2qXf7UNZQbPAMPIFw
ytgg3YapdwUzLo0IUBAkNAn3GfZTsSNTDKXjtxiqzKEGGEqmxVYVw+6NnkOkQfxOEp59JQCztKrV
dVJ/Qpy3+tT2WMcQu9h4s3alrJR1czR70HqW7OLrNE6sm9SBA5l528pOOz7a1frmtzumbsrSDgtY
IgOzBilOlunH/VXbqprZOrJ7H5/D8u2ANmgoTEgOWmonwG+ABsEVNEPnxOKAuHqSH3G/5l4Xq7fO
fQxADAB0HKqjeHOlioXOsmB6wl4ndyEiWalj1b4FlTXAZl7FtLW2FAjc+kh3iyWRaociGKpq9GaH
cX8COUSZ9D6rd3A5BU+eo13akavhjsnKAgo6OQSoEed8zVlGqOhWExI8I/ooL0aG2GhZjqslIF8v
KGF8cCckiilJ1IIcsXClxBLIUcH0KLtsta0EHhVbmLxdC/cwcFTqDJTRvuQ/+6lv8MZdLs510xr5
mAvniGnmtJhSR31F3XJ/BXeNQ/5VvBSO5ik3o5giZWn9805sDGmYHY0DEYBunfnUsX10JKvro3h2
C8KPg1f5knVaaF45jsNsXEyv4+P09JLNdbd8vUI3zXA8yC/GdQ0IOZEsPnWumyUYX2GUY1KZ3em9
oNBDppU7xbZ6KWrOmC4Bse5zYcHpXuJAngyPLKs72RYG/1M8FHea099SY3A4rAxgSEuCJGMA7N8c
fXhYXYJye3aqkOjEVdw26IWin7koTAhIVlVMuDSgFfnBrpGvBMVk37PaZQ7o0TdutJpDZlZ0IFu1
B640dc3MNYsADMxtv72tB0d2qln413UNaFZbNzjiNyN/LfwelW6ANsgmNphcZQG9BpwfXyXERhuc
W9/lnmZcuWB0k+AJD9t2Ql9W7kkCXapcjjq/eVxA8YLA8eb1LZlGOKjM4ILoAWqmIHePlh40Xczm
gsz3wBNrH8D71rEwJEvbXE01SP0Lh/44da7m+VXaZuNynpcmi4reeXY1bP3WKvl/wh7vPqr9P/An
t7t3X7OOCj9aRkuy4LMdXN5yl+l1sleyJmpUYNuuGghbib+YiLspf0V7I3tNYU5xT/noaGbaoqDS
QSmTouykoA9e5IsB8+BmY6YmHguVOZjJTI5Thsmw/ThZ8ZhlToJ25RBM3Wuo0z0eSBKPubHk8Yb8
6IPv70+uQTPLw4rUj0KGJQOH0ZTALufZ/Dhlz7G8Lu/ZOnu9nkwAW7WP0isbx3MYISirrvPY63bt
3hM6sFycpUMwh6ZDYTLgi3vQToAr4rWwqN73Ho/TNVE09PVtRL47Vc3BOguYiuE+PM+FYbNuCdHY
+zOwhMTkJ+0n+0WU7orK5BxQZ8Xw8AqTqBebt68U7GicRK4O2EIZDzOQ1txTT+KAeBe214GVCSMi
u3wNBC1c7JofUVucWKyXA9fk1wlkMXKBSy6xVWfO4W4KZ//2dV7zbbTYZHC7GViHo9XNKuW+ytQm
h/G52+2V1f3CEHpaFLnl3btss6+TaA1W0qTPmWTzLX1yBufkZ55oVlttol26smWyzE9mjCENXej5
pJyqIMz8BIE1z6tJpvpMKow7pA5ULmsR4D22r0zya3q1qU0cl0e4HBUxrsomI7R1RRuVGecUUH33
Zk7L27wdcuIIViy4AlFRY8grBUZ0RlbTs86rZKK+AC6rL4cVyqds1HaFng3ViZgsbq4cDegzEtLD
sGgtr7ejuSAZPv3upxrdtleEVJHfBEwfx34xbda9meQoEnzmenmZ9lzNOTplcCP8vnSfFqxprjmK
J4U9K3W6z0KdvO+e3T5fW/fPHCAPdUWamjeSnN3ts1yd3pS5OtW7j9eV2vRhf77vtHDUw/lLdOM5
miG7m30/mu7fJSt9KcfMGeMJQ/0reZFtYZiPo2U8Zz+x7V76oQCwSi/E66jnnxZlsN9UUPVZZbex
QszC5eYfblZpwvpYNbY+O4SCF4f7UNuAw1OoOlsnD6YGy7TloL1nnC/UitjCQngjYSN/ISaeSJIt
bUq2dTQVrDIA26e4bMfdQZjthLfGpdi7Kc1XBaWAc5qcVxc0o0gWg2ymvEmeOGopGEjm4LMZ9b0r
OXtqKhsNTGHC8akkNi+zzy8N+apLigYvsV3uSvjZhy5jSA0tjOB33BEOGze3vpqp6nEDJqXflbhs
xTvGRvvGS85GgtcJAon1mYkT0+MdF6UGWYYEehhzmAEhvfNHlbcDPtP3NSViMpquMphOpWF7NDPv
BCYW5DQf1lmAEjgxzbuQx07Fr5NEY3XdTFaaBSqIRBdaBPJYr3rPDj6ngvR+Xicfe8rExEQg7nRu
Z4Kg6pt9JzmQEDayq66aVdWDS+9Cy2LpWdKEk26evwIKgi4SefT2tqwCcuC2dVmKsclygGLPxmc7
ae99yrs6gk75i5UprosPfCRvPfsw78dWnPMSi+XdzO/mS/y6GWTWELO0y0vPTAJyiTkdGwcmkMDF
ZsHPXfiLe2/48mJDefp4fRVPZnBGENopTRblKJ7l7n5O3UOZIKP15Sm1EAa3ZyhwgHVWr/USP8tD
H6ZmYQULQkeElnEEK5XsuDVaxDLuFyAAKvtsFcFhwjFfW3W8qf6sfD/4W0F0txo2H8lmXUJoQF5i
6h66zMxSKKmvj2+zOqzekgV3L8vzRuGvh87XPYNQI+KC40iTrthOLbSWDn3cFl/7MZv7Qp8VFHCh
F+++WLosDOTxxher4iu1vNsclx3++xUt1Ol9Ks1Pm69C5Q8sShexZdfOneL2nkLjQTFmnULxCt0U
kSTAOVrUcoXNPkvtS/KCZjzmdg9aP+CX6je24KoNaRtGpn+AsBXyE6+ohHFSV4ZnofOuLiZ8ygyG
hfVVh9R6VgP8A28HmH21p3Tciq7P+5kKNr8cf97z+UUwvhCv6g39BhbVbfrVsy7t0JudrgYGVFSf
P+Bjqz4l0oNLd3LAg64x8sHU6+ASXgrrtDdLvC1Qxb0cRofIm2mcN/LNZoXh0H8iM/AvoTj9OOoW
hVe15w+stH3Th0k6y9I3Phll/SuKo9ykEr+iieZX5xGUuTPsTDJMKjHC6lowSxjlE1V8oQp3Bcs+
I+glZkQo9DEY/s7hlKQfzDPU7yzUB2XKSWiS5BhDzRUndUcI4vyifO9vse/A2daZH90i8vaW72yV
XQiJXfSWE3G5pGtqMZqTeKhAwzonfmJWTg65+913JOrs6esIT6SLUcwI/S/GpWtUllYWCPfVWOaO
iOvMYdKQBp/Dvt9JodHgYy0RKnSIh+nqHJzYQSP9R73fEcpjE02/XWAftp9C0E9tjNsc0IYA2vn1
DZhyQ45wdzc1On8j4fNAKObFG9M8vNIHvGvGSBigAVjk8zFNNrhs1vCMRRNZ+kLbCMaKiTZde54G
QxeYYul2zY3tBe2XafjMbWYdMJ7tit/070XmDLGmZ0WdfhcL9ZxqND0oLx5UiT3yQIvKo+zVKKNd
VR636ObNDy+mj47t7p2uBbeN5giAzEIDvFgom0XPjxbs7LqTA9Z4GAxnM5Vi0u/v+kcxx7dX/djP
6tCcBteDAl+3oyl2tmw7kpwGQlqKKREmGdCxTBDd1Sl1ldjr3KzmGP2iijQXwhvhsNH3DmCME0rN
AodTpg+FcMGTz8In8r3+T8qO75/0Qb4nyVnc9Dq+eCq4qgG9GB2HT5serCe8C7nv4M2PZnNanc5Z
OEgd4LG9j0bSGbPRP+z3OSk55dpXAtQdBaLUsV/SZWmQkaH5fc1TH4UvBsZe5HAYxW5e+et0D7Xl
9wmXOwL+L5Rlvfv9b+oZ+Rrd5ahlwteKuxvlL/cEnCRGQLVoR0vHndvui/w1zu+GDF8JolXLMZBO
PC98aiMj/6Rn+j6jDwz8Pg0dS/EI1522gdsduKW2zt6dg2UYc/r30SW2CYa03QnsgvMHQBd26ATb
tGece6TMT+bkgXSf7u9t2j/wavPtuuw5CAI4ULvyLeUmbPpT+o37vFVMTxBr+j54knESbGK7DUfO
QMQMhOL3waKgQRpqaE3Q9QOuk+mUfITAr7QLangdqEWB6pBMUBVQWzCzyeWz+36qXDi0dRYj541m
ZRqN3Tcsc8cXDboiAVzRMtLuBAg4c45Xjet1Wl4UOoMltBpvhudB4wYmqWdn7n58J/EE2bYOsrM6
IY0R7+YKK19vQa/XGWxGtvJnbWBMARXZ2g/YQZFzG9V/7s+PD7gTblRYXQsCeUl7eUOA2YMXh6VO
xRcKEvnw4xJm7sel006xPOFPDLjSS+u/XKUPCrtMT6q2aHkjYThx6vlbYvvaFG+axdylDDIw/3R5
9+AfHSeEBDQYleYf66cK+J/2CiIIme7gaL4Hf5yvv+0ViTY9g0TNmyXrAJ/vyoXQShp8HWMusX+y
McXu/HjcmIomapKuqqIsig/Si6MUFUehjlF+mG9HDwMM80YHpCNhw7POmU+HehBJpNlZLsqWoWRD
xIWxcikYYFGvObn99fuLFH/aWt+f6kEhIQtVqwvnBKmkd7NgcoWprXPPQi6r4T57Tw5psf+TzhhD
JpR3nVMUOv2/j7d7ejr3ccBrln13T7DuYidhawFsgAXALuTw0qrsfFpfjF1VIMHF3scQXPjeiXX1
78uLK9jw0BAG6NghI0rzdpS5t+L7Zd3jSL8BN8FNQMt79lMvCXadjk+E2YNwY6G5Koe+o7iq04JY
2R9f0jC1IqsjGtIt3ElnFFGgicrwdyg9ctsfp7GXG58HS90kAbkCLz0HE76M21E6O1FzmOnmySrQ
VNbbeKMYr4E2ecXZAyFIz83H96DngtBto3ewyLFs92aK804mAKEPVsE8tUo+hgVwzGstVxSm3Di8
DJuvE48RdLluHDauCv235b/Xi1FP7qvbGIAE9uDlo/VTp0fUegl+XxHSz+v832/o8R6tirJ/SaN2
WcEgO3m6p6P2gGxlMyXhdZOaQJRujtAJLxJsuJ/ZS4g/BZffV8jDBRj3rsJeTRi/sBs40eqkMCax
dT3Scy6kL+rdfcHA5vdn1v7DstQGAktS09njD8tSS9v8JJzbZS24MMIEko/rEPo8XiIQyJAByPqq
/QLT7iQBEINxiEzJUi9O0TcG6G7u9h3b0LvdwJSHXHQyS3DpDn8xkQNkWcfEEyB/ojVdZDI2YGa/
sSXFGVyofY36Rxetwa1yZdj0Bx8OrvxekamAA3zJ29Prca68XhdSATWqbjpGlgzcUFNagEdlnNXJ
vb/jfiM9XlGxTtPwCJ8d9hUwZTWhVnZq3VTtuubdIcGm01wCHIKtHOQnW06cnDozPITVScWVzKRs
TiUc9hfGVecerlGBfnNyQF0J3F2D7uIpqV0rRg+ZIAAudy4yecrEJJZtAHlLqkcX/KlSE0bXieJp
alPcVNRxvx5FsOXBpFO3d5s2qKPDgkretlWCfXAdZjy1eZAwdLxxfSO8H8FIFMy+eZzdvdg5mdU4
odZ09bCssbUlDBs4cxiqwcOAgwb7gKphRt2jC/Wi4DCBOhaV5uE9CrHzyD+oRxTz8wcSkFcNT6It
ZO5jJ8poLIhwnjbd7Ue1/Ya5mzfJSeGXpX9F4nr2FL8w3wQTdmOO5qXrWAutztwOJpW947jxcoE4
gdjB0lZ95CEwxqwEAZXIQbOVXLlxiq8Bj/EG4cmEGGfGTlagROc1o46y90M8vmFtb4+mOE9GBV6R
+fBi7zh93EmzndzDXWVPol02yRHM3LcSlOzOya+xovUosq9hQbJ0s/b8uWOgd1odZXaypYD6jN26
jQMdDI40nwpzGNKxyO3No2HPpIg3OpDm4BYQSs40fk9sYniYWDej2WQTxLv84Gyyt0rqvipJEA3k
SlseK9MrXCujJNdUDKH7EeFECBqHSIvyp3XCLeHzYkFEm5XTKJxkC8q5brF1BhDXrQQKFGzI92KY
dpYwgDerYgRXCNHzW2Zh9MWbwOPcy6wdwMhoi5udGRNmNVZKO9uzX8yb5fnltkhI+vgxoGgBP4rI
DsM16jKDHaQASpbVTBzmywrmn9WOz5PLKJ707AFnee13bN0EiDz5ALSWKEH034/Du9uCSqNj9co3
qTYVxerNIfzA5qH6jA6BGtjdazasMda0lmIIbHb1ruPd0Nb1SGLxBwOnej1MU08Y3a3DtBofg5Op
2Bc3mhUujFa6i0t2xuOKxmUOQZQa2xExvvahzmOqatEs+oRcxt/9KSvdSkwQdzv51PBPrh0YbeBX
YBhmO2zpQLaMX2OKwiACNg+RLHtouWa4X/EHdB4SRt2EqwK43gXDPV1B0cv1Rjcp55kCtR8lfD12
GFlE0WHPHNzGwjKZKrKZLtPYyqnEMLE4sPnAq9ELmCfsBPc8EqzjkkoJ5nPOIehNgSzAebsaCb56
KnlIamGmigoFPtkwmggbEtoQxB7ntNtIBqQ9j4/W2Y1MSINUSuFhHFwRoMmOnHg3UCzuvtiPthWs
a1/Z6rPudpG8FtIjSFK8ykfX0SFsfbCOUb46Ohqm0+tEpqR1nGpe9L4PhbAEgR689r6UoXBxNT7v
S7OTUvM6piR3Z8tgufN+nVMW0kC7AbGPZoJxe0pJC0Z1TXGgXipeNgMuSziugytUEkCrK7fvfX01
byuAWfKDdTNq4Ax6gzVEnvNOGh4Tq3GJ5jPvcAeIvt7NU/Kqw0B2L6wtai0OVm5AboPhJaw3cadL
vs6kYc52fuVjqMxPZGq62wMGLdHJnIPz/HJzD145AyNVsNYdDi7Oue/o4ugMq10xY2ph+aI6Oufe
+BK7ZxRy8C/lIFKHOYZlpaGU/mnvXHX7fMdwi/WQQ7MCmKrhYk0GxCopzLrgdF4MZJhBmjKBi63n
OBtaKTaY89a9c1l9RZtL/Z6mW4QlCTW6l0viSIWH9djtMwO+wy3OO1qdHulk39HJOvtPxUXKlozr
IMILb5m8NfA1ESAu2rcUBU9tgqI1aDetC3SiOCiBQ0qraQPlYvZx+4PvcraTanO7uyLUGQROmoFh
3Umw6uOyx41Terdy3nzKsddJGLwKRDjgNUyZdBsSvq2ah0Bqh72bDSTCo93qTnlQPwlftZ8yYoWO
jTLZBjbE2kNGvD/rWiRXg2a5AyRFxcUmC5HZmcddTVgpLotAxQZyVIQEtI5EJF0uIrtHJtqVDQko
LS3cXw0Q+ndsRmF0wUBJ3N3BvwNy9aiJ34N7AK/gnTdPPeKltHOPUpQ5FVBf9Y1p5d4MCEhnM3Xq
xT21MRAckBmixBCdWYo7n/rBJ7L1J4CfKHW5zT9yn2/P/ZCAZ4M0P+YVUbtsHNcHKPqT0/qKZ0G5
bYNmenPSsercJsormod5n7sDcnm6gxzwGTuwZxzUFU78/tllMJX1SZGKYzXF2Z+b02FRoCHeA9ZC
l6IGikfmuxhQjxe20AapWKGoAL+2VLvzt6R8pc6uZ+f0fty2U05Ned7DJB9jO+C7/cfdqMeF+d4V
ARGhhZzi6/taXosB8RmqCzSOU4XABKM2iMEAji8JefTnfZT9ER1ptrwEsMVJVVz0R1VrIyy7T/iy
vyMZ/0oOZoO4thdUgHe/B6DiT0L17wvrIZ9Oi/vpchOZ4E4e29qK/fl+GqajG+hjZwAGudkC4M6e
DDt4tp4fctpbqQz26llrlulYmsFB9mRLsRtjeOnse8nQ3NSrXlEDoPhOw2oUBZ9yAM3T29iCZ77v
fQVsVPGGus0dbL8LTjGUHO5Tu2G1vsokkUx0cA4OJModee3kS9hGUO2uvQzvksLO8eFUrcIbgGVe
nZtzemIFLP+Y3n5buA+ZdFX16SYt75ulYMKCIZPOcGy5OwRM9KPVbe4BSq6ocua5QRjUpXN3E1a5
dXmrTGQ/5gx94fRZ98M/uMRv2+kh6T4WzTU/5Uw73EsizU6x2OlCD/55qLhKQLxAu52BLU0S/+h3
rHYqt3fqsdWQKxV0H/jxyfr7Men7Nk8P+U9SKU2WFxxsqvHmDwAANjhCuM9X3I8OX98W+mP+r2i8
kqPMo6vUPQUcmPvm53tsTVvrOqfQ8vtjST9ZaKnKQBRlAccn8U+u+Q0gKtXL+ZQnAESdVq1Hm9kM
F4z+yzUcQOKgfmeykyGIcggd7Kew5U9Qx/fBH96yVqutct0fOTQX8IAIwa/ewIZ9R73vTH9fr5N2
PHneH4dUeVb8DzXhH8bXpzoV9vdB0S333CETwnlBMOEDOOcQpijsJYwYIaWOgw+sAUCUEq78Z60U
fkzg1W8f4uFQuTb7Xn4T+RBoFXzE4w4H+Cgd9f2S536hMkJZRSZUfGaIJf7kbYORGzezhsGN/GgA
me3rJCqPWbOkWI+FscqhCa8V7QNSA556iAKXQu1+jhns/wc0+T70w/4pz8XtSF/4ZrmWTPrrwUiH
LYYvQsXdr1nqCLqQQ2XQbv+lu1SXv7945af9+2185QFWi+UcHFRJmmVHo7IU3rkGATiaYY59N7b9
cWUiwrNum10DDg5EZm76IN9XT1k0JlkDdhO30YnC9Ur34aXBf44muvWsOeSPYKM6UPoCbUBYon8K
Dt+2Y3Q4V4OBvK8597Das0saEd7YhhiDXqGED6zfJ0X+IWrp4wirK6qIx99AebhUo4tYi/GNlzKg
sbaDPGxxIZ+swMNPdm9yDCVXgybZZZpEzIbyAipDUgx3x8Opatai1r2gkjqxaRYXD7+m3z+e+AN6
/dfHe9gnVT+SojKPm2UL+/KtCwDnTUAyYkAQezbWDxf9X2M93IN3GkC0A4n1QXSIt/feOnvv0UhC
QjqOHHSgT0PGH1C8vwZ8OPzavBmcUpEBz3jUYMD3jmgci3YOAzjrjbmKnOMFdPHJlHY/9eFi/WvU
h20o5ZpwOepRs0S6BFRSu0InE6RoY7wcqd9hM26/Js5poz/Zf3/wwV8Gfuz5IV8OWv+k8C5J28xq
RNW5c+4Z9ZyTDclW8xsURNYniwvdxgoDkTn7kuIdHLm3ylOfLPyf6gffp0F9gHDF5CaqWsrCBwcy
3zS2+34I1o3u/8mF88OJ+9dAD1htLfbj4nTisTtHBZ7T2kiQEZ6FqeIP1/hfwzykXYc86heHE9f4
2aIT4t27IUmkKG8enoVBzwbqttG3A6q510mZ6WmX52BmArIEOfSPkcczxPk/PJIua2JnVyzoD2dT
XhaSemx69fKG5U0HwCkkMVjN/B+qpz/uiX+P9HDM6BkFl96JkRrnsOze0tVDuDJUFoToJP642WLM
8CSx+A9n278HfThv0n4eC/uMQc88HoJ0JpKuEsZrbF+el8t+CPJZHv8e7OGsSfaxem66wVjs4OhA
stBANuPE6az3npwwz8Z6OGEGx7ptY50rTIdgUrAGbzhU8P5sXC1AzZ/t5J8X5P8+GsZvfy9IpTym
snDk0Y5U3/3UHcKiGvjPbDF/upi/zaAoPBwYcZPJsdrn3Lxilv6G6QHy0D0uvxSu3Hj0/8k2/hru
4diID1qvl3WTuEYy6mEN9XknCpHwzvn9bf10PNHhh2BQpe2R+NgHRr/0zrUuqd3sceutFOtlMaDH
3O+D/LjWv4/ysMGyfF+miTqoSTJuW80l7LaJ9M3eCOcJUskno/20Ir6P9rCzxKQ+3nW53y32EX4g
9rQzCOEofLKDlZ8W+vdxHjaVqFfiPit5KowekEp76QiOHKETnQzwboA9kwQDoKfu9sKC7m4irS/m
SzeKrcMr6DpAD/4fnSz4Fk47qwoKTwSWNNWjZA478b+dlod9SePSqGhrXnV3cvvpaGC7Qc9S/Sez
/2RWHtPX3rWuLkLFMNhj4EBXYAZvdvx5jjbBe/quu33wGFV8ewf6w7bs3c83tereAUgJZmKBcw3l
OZIQNGfoKJ688R+vpO+jPezKOrrkR/3UvXG8S/BqoJTTgJO1MDGfzOKPz6WKJAFsTkX7A0t9u2bv
qZ7FsSbWS8HNfARLY91Ebk+CRBOSpwVt8cdT4NtoD1eteKW3tDwQaihs1VdDrYmmQgY64pE8liYX
C7kMPLzMy7EdEl9+f9J+t/f/8QYHEimPxEEjDB7mNL3W2F1Wbb3EEDqQ4SXh7UHzw67keVj2Fl2y
yOVBynbGwg7fA2LHHm6Q6A28JkzRrAnYD4NcOrrdHw5GrfPaGieIVlQWHCqeWCcN+AcWeIgxGRoO
ylvLLrC8rRdFiGISFFm1EsCs35/rpxy/Lw50WZYkhaNVeTiFelkji/39lTn9OgyloBiX9E2KVp0w
BHa2O5TNyyJxnpHjfnyT30Z9OJP0e5L1W5VR17chebUPFo7bwLPV+c89LsLuUXRZkMhGacv6952r
3lNp0Azu8hKPrv4oHWcv7ac+uvhQ8nHRmfWdp7DNP/dDN6Im92nESl+LPzvz2344yLIaS6eu+eSW
zjEG8selO39PSEs3mUGHuIGfmdazLOEHcOzvUR9OF+F87J3lM6PKxnZLeiwaTmpOuxZxY3rueR+z
39eM9OwpH/ZCo4tVG18Zz6Jm0vkOnwyH/J8Rh12XPyyFvSe3wtMhu1f9bWK5wtRB1d4Y0qKx7mTp
+6lpuhvbCBZ0njOeZEM/4Lp/z6jy93DiJT22bdrK3A70r7B0hmzHE2i+Bl3sB93cvgiO+YrvPW91
Fo+ezfA/98ff4z+cdElWnpX7rZthqNgTdTiBtKm5zu7NcAyXAv9LJ70e30fB19OZ7n703wfd30M/
BEHNvq8VfbUbmktx19oT1OyIhF0kwa79QnQXGx7M+Y8nU/7D4f73uA8HUaPJV0XcM27owEyGMt4Y
ruvakRlwoMOK/X0Nq8/W8MMJJOVXPYuabjgZfBGL1B1tYWTLp9SJwftoe6VVvbFD72j4/pw5t8et
Zb9sEn9jI/EIzATtRGtQCgF6Ls0nn0768eQC/KTXsU5XTeHhJeiHYzYQ9LPMTUer9J3v02hy7rrD
Dc3CF19e+Ow8lrsj4h9v/duAD7OfiIcz/bxPMpZi9Aqn1U4/GDl90/d90rBPxRhSrLPtobmCCW53
1+zs2ZLvttRvn+DhhZwF6aofim6HO9jty95xBsmI555P2eSYbrDRQwUvpWcp0w80ORbet0fv9uK3
o0VNY21wlZhryNEnY+LHcI/9zQszDRd69rSppfrk3f7jjjgWyrXQGG8d7lQWmQYdCSMGTpfrm+92
hv+5IRXGGN1HYgUmTDkMFmygfs7VmVda1mg/G1meeYIrPvPC9e8b4wcA7K/p+ANJfZsOAsdbnFz5
eJW5HoU4G0C1GtGz3R2KATwJOjtAB+kkKl+zmfVk8GfL8E+G9m3wq1TAD69ZhutaNdbhBbGY1zlD
33hq9iGIAEISs56+I+22h409lujYNntKmH8sk2v0+xXIvYgd6F0z0NWH7aAJh1txLetsqPU7baGt
4eh0b3CNEwbupV+vMszLmrNm5bcLVHOY3bGKALR0Shlvv/sg6NdBfF8N6pOb7CmHaxLe1AJ9EA/u
paeGYg2PRW/LbQ7H4ffX1+2Sb7voXx98ALxAHxFFHPwRJXybwNslratDlGTDpgqaMugpIwk3zty9
nF2Nz/z7YN0p9NtgD5eyVl3a/a08ZENBoIeDerKqo1n3d8ngydnwmJj/46keruPBtYxvlR5lw2tv
VJ3pKDqqe7sW2rGMvbQO8bBye00JH6W0Tjjh/HdP+XAXn86940E98pQ9vRu8RrGB8J/n/H2Ybkn9
NpkPR/6xks45/QGz4f+Qdma9bSPRtv5FBDgWyVdNlGTJthzLSfxCuNMy53nmr78f3efedhjBuugD
NJBOu+Eii1V7XHstHf7C+lRr5xb20/S16t6/XuijWPLVSrPD3bqhOsgeuym7E/3O8C1L3UXTrSS9
fakgMEhKayNDdiM8baPbIMSCamXW++n8lE24KRQ43mFOA7TpCXK+/jX2wI9156HznvTqrPhvXnWf
TFQnycmS/o5oXXXli4JYhojgH2aCfEQIaTw+KgUIrvJo1cB/kNEoVxU0b6MSQBjWbjyocAqoHHpk
NCDr5ZZtguRJoJDgg6vlX5Py5FrQpI2vracsUmZJ6mDv6scY7V3ZgNGNHwb6OYuhg+hOomPe0n1P
BBKvBrMF5mutMysP/i/vjnkZwjkPSUkLOmeEag9ypz6517vmpNVwCisRY+Dy5sZ3uPHBZw7PraPe
lW0/PsTQkqvHYYA24jS9lLTq8httzXlA+88Nsph2MD8ksszZVS3bwRpG04oOo9WvBFijQT6WuYS6
gQnvc7EWwVow7M5diktwCgYaewZAQgVEfVstI7CKaUgOGr2MyV4MoKJ7C2pyb+nBjp4yvYQhs8px
aTOxr1agt+Dh7G+8w3xY8Y93mFmBOGtb2Uzd6DDoMjR6IyTlxaJseB/13TB+snVWCl+3b8HcBfdb
9lbET4NvbvISzLZ5jqSLl59Ml0AuWDUg+CIIgiyGP/VOv+9hgQeD/fUXFrOo6n+eWDcNTbcQJ5dn
oUVutJLQY57YDGN4Ap56hqpHLbmrkExWXlTpR+RKOwl6WuF562JgcrHsViTGi0S7+Epwb+k/I+HD
OzSxau46IZxcWvQSQ5WGvZMgG6/fDHVnZnt/ozFpEfv3qoIuNPTuFqRn4hIPZyPTtw0sYQbD64bx
S4Q/h7xYhuG+rMBzKye5xLFt84ZmavprfExt2IV05oslZTvAklgx1dTYtBpsxqdKyGcMxgc1GL1x
cl9v1rx0/c9m2QqZM6JximVOm/nJdfU0GjDgeXxQIQuuXgpI60cFmIO1l0YGYPG0qrVTW0ZIomRd
mwgY8SI3nuGqR/v0DFPW8OkZaq8yvNYq4wPHbKGp0Dwk+8pgpJXBbGx/OVyS6rXx4fhJmn0b4ID6
Y5acPCxSY+W7G08zqxBPO4InR8uRsoElbHPmeco6TcKgT3ka7W/jQXMZC273FlPBYQ77LXKV6L7e
WHKyAzPf8NuScy8krDSTzGlJ7w1D71Vn1Zg2/yUhAkKESTPhStonvg3H4rsJzeDX61+zU6yPFNpU
kTIoSv3+AWK7NSRTTgi8oI5W1dN0xUP1vQaMWjO310o/pzs8CTykj75ZroIMFpe+W6XWBQNaw33R
1MALQ1BYFI35YVxeJp/h8j2bEBYp2SmGc25DcvEiFPvW+bnixHl8y5okCAUvMdu+slekoKC4dQih
KmPqxAIUKR6b4pRFDMEU3Z0GPTubF8Fuwfi9V31T0LT27JXQz118I2yaZzb/nB/KULoChgis6+z8
RF3n142Go8+zZq/n1qbCYocKhDLKKVAhn+3DjQzlShZ5q7G/GJpjp9GLxzkzhp8uF842+qXKvCNh
iFadM67h1597Xqn+4wln+1XESV4ZmRQd+NS+/OQHP9sMqCYDY+kx6PVd17ysvl7yyg2nK/bvnsyC
n46hpDHu+UK5C7QAyoEuec3Lc+7fQoXcWmjm3mNdjeXIZKHRfyJmXI8N6QIy3cUtu2neWmnmZdoq
7nPXwstoyt9Sbi076Ccr8zlM/YfWKHZaDAmbZcK/903o6qLwV8k07aMtteRZEN0M5r1PSbq0f4z6
C1PE65ohuJiR1Dre2lXy3VJfC5UJIw9liiSDjxRug24/VJBbZA6/HGEhf2kgDGJKFxUCQGStYOGS
16F+Hgq8CwFHox1VGLyT6JIRpmc4ugTSvi6Ew19femV+T1zvmZRJp2Epof9I8v6pHJjPGpDPiBIY
k+pjGu+7fh9z9fPK3eLsS+vRnrjLFRNu1fcgWCeNoxROzK0WCSljtO8QKonNGn4bTFiCzM24NGG2
4tf48mvvaxtZv8QuM1N+YSxkCLC86uipAvJQZWkIRJdqKD+xMWDQq9BYS8ZuikKNGh3RVVc7Ge/d
Kf16IqtJGbVCnyXYw1Xbxuk6C3703qNG4EgqSDgZiItA6ck7hhpWwXvtrFNRQg3SnWKgVEslXmfl
MQnQnpHWshy+x/1Tqo1rm8TRL5R1burQB52JY31ezU1OVfCmemed3x+ob74JrTBj1FbCODyjM63+
2jWI8WBkciaFEuZBG8TVA3TfMoZ9inYVjKNjZhDjF9tiCqD0sxcjkehBCmeBl6jOmnuWjaPJX0am
21rldWyPQv01pHcxZO+l2S8VhseG4fL17bxuEDQUY01FxfrP2yxSp2ol0mgQwuTvBawzdrDT+Hpy
8JeZOnxxKdecsDI2Xy873ZA/vJ4mUNKTbYptc5hNb/ZynWSsihmSI475o2GezBo57mwJgSrv/vV6
H0WUPxeknW3LFBqwR7+7ubq0NXu0RTQle2r0EVsQ/LuIvibuO9mlzb9FcDKgqvH1yteCaDB0/648
SwTSvNJE2bFys+6T9LEJ9gIO4Txi1ttvTp57GPUKTvrC0XvjmIw/2lI4le4vK8VcTQFXA+2hXb1O
QaoZyLtBrRfgBKGFdqJGLDQBVrMoHOXx68e+6ld1OlGGPKnB6pMJ/BSXtVRo2kqxowOqLKl8byIQ
5kkPqXlP8vb1SlcKKIr8aaWZf0iawrKEjM80vSfDhn14hblwB1KjeJ9mb18vdi3m/W21mZOwCsmP
y4jVGsay6s7x5NcIAqPwyXR3GYOd+rGnfDR6gD3DPW7qxvLTMfvjGH562ZnnGGhiDXaJ+5VQxGqd
RssXvRVvTfOkjpBUQl/O7A+8vtGl0m6s/YHh/XNtIWTcMdf9o0D/6ZPqmZKbloLXyhI444fn2IZe
pFY3EjwYMvmn2tIcLdFy6imiDaB93XVqVoucKkQOJWJhIX7Q67gXWJQyCNS8YZNBdhQky8x2F1UX
HfpC2/VIaUQ/dEIukouNO/wdDidJgnrfO4+aY2ndUg2fFWhMBL/rxu5etSr6v284u2pDUNmxlfNx
k+5M4K5EICfLC/O+VXSXle9VAK881SozOE42WMMMKESyZVwu0mE/FR6rux7/d+OpriYVn55qlkWb
dlQpVcBVClKUfV7kHp4+gOXBMYQw4LHX78zeubHk1dtroHUpbJtgdE64YMRqVSoqG+Fm8iFMEVuS
f7X1Uc5ePH0/+ciR2RIU1myIHONtUshbuX0PDX9JfiMr3vbrx7l6wz89zeyG29oYBNLIwcOWkNMF
mCx8N7EM98sM779e7PoNN4QtW7ZOZvDBiPLpmPdxoEhybkRT6dJroB4yX+Oo3lV8Zc04TmWUqif/
JywxKV74CHjdtPni6jX/9AyzT5604WBXgmeI9BM1ucnTVK+GwnGUMqhM10XcbpT2HfsT+XD1Rdsp
1ezNix66T23bLwzVfOjS4C59TNr8MaQYRGxHaRmk3qpm/NEcIYGtHUgzPaQdCv5B60lN12V+MfZj
am2MGBxEfyrhmK0hY+scga9ow35F1VCGCBzfrnjAU/wIIvp3W0YKIHoxxnNKtNgjhxE0JyIAomcb
ARcD+RY9fNDabZzGN47qvPvxT0IiNNMiiTNNY14ns6pRU0pDjQ65hqhHFixVoe9l2CKjUl9N1ecR
hd9snej5Iuu1bT8a/JkvJRhJ2br+Xat5U/mt6REXLU96Hq9UDR1KZjNlNf2RZ8OmsRByt7wNbb8b
V/vqwRamCgBBKIY9t6iF0cqx2/YfQUWlnQbvnSppYJ8JF0nW/8u5Bu9qkezaqrBmnkuWJKvUJQ3X
4b2VndOMxPVJshpJC8JsPxD0d9lxMIIpWJD6bOoL3HiCK8U1BdlgW8gmZ1tXZ6c6LMYsEN6IzEg+
LKiocZ1IHAn7jQp2ffL9fnBaeEZvN1nm2sH/nBJL12wBVQ1eambZo8GuXV8buNRmfYcs3Fo1ASTp
O41vHcholkbMw1M2Srzwcco6qpopUJIAileKD71CM2y6sFyPEKbWR1OC27mgJqcDW/L3Qlwo//oB
jFSt+l9OyKfnnm1ZVUTCqsppy+BaTKWzYbz6HFsu5FSDoHj7nz4RvD60sHXKKbOSntW1tRzZLZkp
BoVTUsG9j91IG/hG9H2Yvw9Ylzis9oSPN5a+6nOsf5eebOInu4tlq9SB3tuhr51B3ZO7WeF9MJ6p
c0zZYR2mu6nmXe/r8NLx8o0lpqNaQdHrti83Hub6Uf33YWbnJc27SBq7Cp8rO9oPN/5GWTHWz74g
s1OOGmTbhd0s0xsh1scd/CPEshkCtoRp6ca8mKYWid2NA9uP3c9kDwIGK/R3w9ifXZUumkCR0pJW
tenY5akao6PSoFjUQFYS7JX+b00AtiV7TkiyfQUlUnv8VqeETjYECto3uNe2kikWnYUulb/3TWSG
IDQZ7eVUVaFnSpGJqCdI0i16UZUJnSu/aAp6ioj0WRhLWzrbrfbkEwBYNA+Tgql+9bUGhwlzKLUC
WhQu5Wf+UHMdBsnJ5Uw11168lkF50Ex0oMtTko0L1X/LEF2iPlUqb4a48x5xHv6rK2ynqygiphA0
ZiUMBLF7yVR33UCCkqveuosg04ZkRUr+ymNo8DztwQ8yyHDf0UG/cQamFGX+MRRjYksCwKxRlfj9
QNpa7dbSmKaHqfPSFjDKhLsq3SfNqzai2ONBVAaHUALcuH/Jgx9yhq5Fgh4pWpVtehP9fi0KhJ4N
q6mQg6pi+vmn6yG5nj2mRZQeXGrpjcN5FMqdlu4qOEWV3VicK/3GjdSu3UhFcBaJ+FVLfBjVT0t2
0dBJRuKlh9w+6p53SMfhIDf1Yw3Dm2psfAk9Rmjchs5C5aM7lDAoUtVNam+TUSwqqU9MB0gkb3x0
fIvBQaXD7drhR8FlRITEg3fdKuWHdGx2NWTMuQ7TLbp2rl4e6iLfaRSTp4hLNd1t42sPX3/ha++n
KQxrwiuGC57nqIHrKemoa1CRlOtEdfh+lOpV/eIVt3L4a+bk80qzo+SPMjN5upUcTJm2m1zde+69
HcBuo4hV49G0II2o3HeEIsr6bYpL7OQkXBw0mlcqGUVjd89KYSJvxHQhLdeAaOw/7IWqQOkGWBbD
M8vXU72trFhRk4OQHQGIlRurHCGVvrkX87nwD1esfVppthdWVo2ZkNh1k6lq+z5u9oGPCsFOzf7O
JahO0nfB2bL/kuUHs4XMIWZr6rPFSSLoV/pzoIbrvjlI2nPir2xUhxH3EKde/FSSamHkj1mabJL6
lMEhiJTEuPp6n66FbJ+ffhZFNcXQiFBjn9x4Xw0nxZjKnNLoUNYIb6Zhk8ubWyBN1W2FZiREe2K2
GIjCaGo2JYdE2ZOJWCC0071N19eNUJdeqON9Y0Dc5J8I1b9+TfXq5f+89qzSUCVNmY8ta+MBE5QI
rOTe9F6nxaGmnAS7lRh6GPniyx9P1Zt73TrkebALe3E3pPfsj2kOPyRVPvoEV2HlKArsBA3D55a/
1NtsKUvtN13/GZOd2N1dH28K6snjczP8NBXogNCduqvibTMc6+BtpKhLkwMtanFUGGFVyHYcSdkk
IVxfexm6qOgpjNt9risrvUQHMs3vKyN2TJJRF/HJJqMvjjExsu6nQDabfYRalcBBOB6CH80paKQH
BVqspDqpxTbC1QDXmd6vldH3jE8jHWy1XSvZq6QeUPwlP+BqdO6qVVBJXkMiJsSdZm3l6sKxcLtT
wPOW2alnmN9cDkG80uDPy1YajOEIUDUw4q3T5EQGl1C15C+iJ+JEQKLUzgaVI/8EAEgu9wUk4+hx
40qHC8aznKr168pzKKwE6gpAk6oudWNnxC+1AHMRMkIsIOjJL4m3d8MDmIjOz5GAPJUvnngqNRTY
/UWieE4knmIbDnTUcYo9sIZ1XKCinb7b0VaBIjPcV8WaTlx6UqqXut64MtT/S8V8TGhEF66TwgTI
TCkM58Ex4VCowx1p+rKH+rssH9VqJ1EA96WEv6nr0SajspZgnRYKDQYd5L1353LZoTEKbCc1NgYv
Auq+2NJKtiBuDjfCezVNCGmSV8MY1qr/NPQT8VuOftvfuuGuXcjO8m7VQxHa6+mqVOVTHVkrqRhW
lRTtLD2C+yKGU0hWz8Va7h+S5OQiuBg36CESp6Dq2B94e7cG5cV/y1vllGBa1QTRZPqX+s+uYBoZ
DIWunxX2vdfR7KHcVVdQ2N+it7laddA0xbTwQ6YMx+Xv7t2Hd9ZI3REpRnsxsXZR44EW/oK4pwoz
CyopcPtoG+UMHuHrm361gP955ckIffLyrRBmQBadHLiannYa3Q2yUhQ7LO1FVpf9Rb2FeLv+roat
UmYG469+zD99WtFXS12JuyKZ6jn4Gtt8NdFoNOtTKY7Y+KIdljmcPcqW5Koab4U111+YNJAipqaR
j85i+9ZP9Vqyc2R8UX+AnS53lHHSh8KQN+U6Vzco3t7YY+OaIf+05CyNqw1P7VOJNy5gDeu/me6D
RgCf3w10kRg+0Vcy4jqS+uqpL7pF/8+Rgls8CTdfe3rGz7vea0USWry20dBd3GF5WmWJF+l+eFDH
ZevO3vwv33oWU2iD3NECYMXh5LeL2l83CNowPIwBghHAX+YvPiR6/Yp2XM4MRHdr16eT+4f7/LTr
s0gjN716cP0KF5bdKepKhmoIdUSYiMpd/6FOU0LQhdbTLUzGHAz+T4hjCt3QDYZjZXvmOxuXcYQx
m7a61pae9z2qxVZEL0O864d3O2ALaMnIR6hlhgIT1z0K5aeMU6R1kRyHcg+lxNoKYUyoLk2xT9Qb
aebVuPf/PR7wh99PQuZlYRLaKeRdEKJGa1qwyoB8yoMvtjdOwHSu//wC0HoS3MoQd83OnJanDblu
lhy8N4YUh7fiVUFdGiLGzF6MjFyD5MfP5/si26bNjRBmDtv+n6/w7+Kz42cMsVxaIHIwM05Z4Rz1
k9FSyWsRPe820Lz3zbAasHHhQNEyyZdlsvFklBjMpwJmQayA4Q0rXyBhJNt3RR7ua+SrVMjh0LJD
B0Ai8a1qpK1XodGfDZR+B/dvAtQpUDdpB06wQGNdtoQr8ikzujczQKAnbxexrSGxtZFY2hTk4h31
RQ0I+bioqE4aiEQaIfqb9XOHCvXXX+Rah0Mz/92T2ZUYk9LTE4s9oW9amk7/N5k+FeKfdnC0vRs4
h4/w9I+vTyVDqLpq6SRav58ztxBRbjOYQ9EN+gUi1d49E8o3Hhpmg5MbjqxshPQ0oCADQQtxjIJ2
PIrdNOSjde4jWIeYOTJYpb0I6YyrwUknqOKJQ+qF4gAdrKKXa12md16vsgpOYB8iw3alQBg5RCsd
7pXklwnf6bZjRs6HpA/ucvggk2WVbLT8rrHfOwNScukiyv2gXxor+xYDYu0Q6FGzlwK5NQFXUV4g
T+QddOrmxB5dK0CH906gpHvDaFalv2+MG4npNfi0otFlti1dVlXYZX7fuW5UDVcjQDrUv1CrruRt
XU2hf9Wtxd9IFSrHvEJd5lareU6F9s+N+bTsLN/I1ayuq5RltXqpgdBGMBDEgzjXpTOlYPnBpABF
gFcsVeWxyk50AYgAE/C63q2p4msHVRdgHJmoEcD6Z5bDlmMQD0LEhyL43mtikXRvwMUiWJlrMJUo
sN56+end5ocVZkHBbKWpa/oHo80n9yjFcSvM3ATcCzMNXfMSBt51KDsNQis3cV7XijmfF5t9Xy/x
G0kveDtdPandkxrvWh/0SotXeshK7r8dbknBG1hUIM0dvedCp81DNlxZ+wSUdOUj0eY7oWbe8tnX
KhWfn2x2BLLeyqMoZBvg6bVp1JaXPnnl+2eN078QJy7k9ESZ/murdGvvZ/5S6gJdblO2w1WdysQX
gTZPHYAxxO5+8va/WkyfWSWrbTOzsXlDklSsoIlloewz5TCa8XzzWF0Nu6gdaqrNqaLTMzvIqaQL
Nx37eOreTkXMgZj+xDnmBfX0mJivbXvD8V3bTXCoBmUD21IoF/5uPFpd1jw3VRCsr5cunRZcvJQ7
pHYgroryxqe7dk8/LzYLpsdMi+pSyPGBijT5KdCLUpyIpHPE3ZEsuvXx9GsvB1iTgp0KNEW2pvP7
6Zo27tCEhQLeFyr7o6J531SQ4xWo6S53jBZGFwLZUlvY9usYqg5wqyPCJPcVwDUJnJBcu/DmeodW
7TZ6WW0L7416H4668i2KcSRb7T0WzbXCRRRDghqjZofBq1ynhKsKH+3p8ATrZ/K/jHFkcVK0bwU1
69L/1vq70gAvuNP6Z6l078fwPkV/6Ouzq18LaT+//uzb6tIYp6aYXj+5VzANRFeLCCF3WAtz9KI3
MTKhUL4W+bsLFXK6ohkP4IInffSkAV10p8x3FW3fpPsZGeaeeaCVi4g6WZeqHSRHzR9o5q/tOl4W
SMmn5UXOScjlX+J7Nx5GOr6Z/EtjiD9+lvQOAbL+Vvd9ug5zMwySXNXQlKD/LmaZUhCFSm3VYMo9
sEnQ144TWu/CIw7yxqxhx7xU8pMx7BVpG7krqhBKecP56teCVvpQikzp2yQ/nBkITWTSKLwMHKjp
uPomr7aMZknpa4F2o5r8alDTDCivMFtcWSeO49Kqsp3Iz0N03xVvVcJkinTO0n2TNEutwmGt884x
vUOOnBFxTr3oUGdV9wWpkN3kj6L8SZFjChold1iCDF3WfBXZzTcCqBbd473Ze07JgI3q33jVq8bJ
shQIGgG9gKKfWfvcK3wgA4DHdWrL3qmUIcbN10mK2uJatpCVtUEc3BiVpXh57RtbcMNQiiInUOcm
0SiVOLAxiRUBXoeLZYRJQmwzpNu5VIZx67JJUfzoxn9FbXQ0Qmkje0+dyxTT/YCGbjKW/HjSqt+0
VrxSdG03cu/zcVdRWgu29bDTEpqFxbrI3qJLTPOynEStjFVPgNh7587fBdpGAyylTgWiYKvmwzYY
gfJo5zhAswV0DydkSbXPx+W50lpNvmFkvCFbjnm4qYZnS70LzVeJXM5DUz1BV8p7VrufnhuvA+r3
svmYqXBsxk9WZ21FfWqZfWvIfxPk1cL0l17tPROJvd7fVcMPOAgcrwahGy0V677Xk+dGgh9KOUjd
OQhWQ7LpEggk7V0sr7NWrBFMWJjZE4Upi2DARuHABV9nRr8MusQ6tdlR3GPi9lKYopdc9cs2ORnU
zMR46hAV8CUMWbduw6VsL3T3qMqPLvXVgrGcaGG33nOTnuAJ2QZ64kghWq9E3XJLRUh68+3HcjjZ
erhKTPSQf5VjSPlxW5cDfa8l/ck+P9vi0UWSMCs29qVNk3Ukyy7NvOKcFx6VQayoQSKV94i0h5Yr
3zCRVzH0YBx0BeYPyyDz/N1DGFxfvnYcHxCj8qS15DmutwkCcEPVe5CuCvXBbVZqt3UrBM2PGVxB
FJ/8rlzWMJNqbxFqeLDPp7eInK9YFVWeeCIJBSBGNGYxjq4rZVSNQKr015SaPfN75bK5JBdjQsgx
y7bo0PL7ETeTEODXTmPONjGF9Z+XnrcOC6Wvs6hkaQ+wt1+upP5bUm00f+Uli+lIXOg7MXSqu/uG
tDyk63Y3Vsgc6+OdKqNuf+MLXctuVBlaFoXyG8jNj+f95MMNOx+y1I5wYmet3JnWXzQzCbaDbs8V
DNuneFiNUFlHq6/34ea6M2vn5W022g3WjktKD6DX4IyfAv0cPBPDJsGhl7eBN/Gk31j4SlDNC+NL
DBXBH/mPkDPM0kFveGH1WKorCrsxpH36isiCIghI8pLTqKxvLHr1wFlYdgPyXXhZZ27M1AfbhgEv
OigPWbqmvpuhIOELJ/zuPY/vertU/UNWfyd/tf7TF+b+KSAZqPH+YeG7XLHLIASyWDD4WW2IRXjp
0lp8pC2rWmwo+XlEp7dKyx+uYxY+0Fr8d+FZzSdswWZbEQtr0asbfi+lh0x5IGPsWiCMi2hYiYAG
jL8cuqP+PI6nNNs0yWnoHkf9VJs/NGS7dj1zsONSUB8qb3yTKa374+kMJtSFoSuMh82eLoldI2td
sGp1tSe5pidGb4cA9GZUfg2urqqyCdSK+VFdmePjfa8VSjWBvQwGEZEJQFo7YDhvSW9IqQ9euuys
hfyfPvvnVWfRKeOpBpBKVgWxkZcrBYXnFwXmz3SPbKthrsjb+5qZ8xsGbk6J9GHgqJIwwAW6jNGp
mckPR2uwmhLYDPvq5Whoy1tctwW4WGVyZprH1Bkpzh1TeiS61+V+XeHOfLZBg0LNuAFIv1ZGoYHO
bAIgacEc1+zmGeYQ1kMBeKgzl7nldEyIGhsJL8kQrHw0z67xGEp35V/aifF7Y3S0wQlKp0u3X1uA
OQnvP9tiyQogFpVTNx/N0JuqsvumiA4uiB9DXYW02iZDpz6YtJgq4xihItGBd3T0bg06u8yOeoJ6
kX/xBXrfGkrurw14PMoQWejfCfcYQqGi/tXy6zqKYOeaMVee33MduV5WSGLlZ1He1eHj1y9yrWGk
MhD3f19kbsr6sipaNy2ZIxakN46sP8v+ziUC+975Kx15WXqaxjl/Haz/UA5hZcHmgSwlRp59ypwI
qrfNNDqIiqB9EHe++XcqUF0ClJFpF6q9TcSEXp3fGUWzu/HaV3IhFayPrmpwmet/hAyp3JdjkSRc
J/y2XGlrGSxVy3o6IjU1OgtatJfNAxBkprrMZZMWG4l+pSB004ob4M0reb6KtzY1rKst/5mX9QNF
1yLAoFg7Mz1q7k8dqGp1LGNUtAFI3uqh8GuvGMupeCwoZWBU5sDeFhYChg2o0ygEAwyNL2Q/AXx3
r6DP0pAZRa3YxAraQ1rhhH2257hvi1a/Kxmm42eL3Ka07RurSO2XRo+kVPXcj99d44c0wJzQZnuB
ZkwS3NnJVF4uSPazCQhs18FSMU5F2K0MwPb6par2cvjSJf5Srl/DiH6l94pfXeXFXkdCT/QrBtdh
hrzorb32uq1f0fhvXqPyezW6664TG2zOWKHylOynXnSBbF53jED/MKTJgIpeI5HnNxspHxy9OrY6
CurNSbfP4aAvgDva7bidsM3UvW0FaAQC5MU+CBoAqUzjqecxU9YU6AxaaKadrPyEOR/gQbiFBRBv
OSzWlGMGptwALo7UsrnN5oS/zcd1UjfPXo5MFZMWYQ0Ndm8uC6ZH/QyOgTLYdQlaDRWlRit39KRh
xrw/5YHF4BFktq3J9N1dHGqLwiSRSqHS6w52+2qR51p8Izu2l5pUIZQWH3H3XflQs/FhiR5FhOAU
zqHQ8uUw5sdcqLsoOWnKyWJk0ZDu+fZOkO3sUWY+EOVvOf/uI/oaB6DezQekZtsbHuQaPlgFPs7E
NkfcAPn/e9LQ+40qdw01s0RGOMkiYhr3rYJCRlKQKup3lswU45sUxptEcoCz+W29aGKI3WOolSyV
rMleo+ZBdI0qh5CoGj14mYWiacHAIcLDPzsNPT0rXygw5HxtJq5k00R31PkILE0dN/j7ozdm69tF
3NErCN4m0CytCYY9C6DVpLrljVD2+mL6hFFQCe7mEG7caRYHhgZbTbmm4leLI7MJ4/BKp/42CHeu
kfLhwGgAkMRRm6BAMX81IPwKoQyJArMmbWo4maGsIyV9oG5L2WJjuPWd63arRgqXKaQlYfvctio4
/m9t+RYjz2Ze1AVfC+iyFIrFNJ83wYVbPjFyl/Yx0DPHh5ckBBA0tDt+q6b16y5OVh3TXdzzRrJX
EsD0mAvFHEbSHlL5O/+bxxQslfLtYOzZ9Wn0q0bsb5m3+xZkskLLUGIwhRaja7x1DWUgw1rq/s/E
lZYawtSJe2x7ep85SJx4GUtH4veDYiI7yTgo4Ke+zycwPgh8Jhf68EU0yPQM71AXDLp3SEqUFcrA
sUKccPCzQXs39EHCuA8paWSS6o+mdOfpL1JeLWW6k126SnKaZb4c7bVpWImaErDCirqWDM+iBrI4
WrrxuEjz4LHOoemlvdZWT27JoLAzVm+iR7XNetXq7ISETxpH67QPl6Scj4wl3Y82JE9MH5uVipkO
IJpY16q9NVVpIdzX2C030whJN5hOxiWyUQvs2kelbgDz1Heer1BSfHW7dqLQGZNwItS413oNvDG4
7lLdNfr7SKfLlVElG1EZTgxns7VjArmLLdqVH38fs3ulgfCChq1fofDX5dMoceTupunH2s4BV6yZ
h7XYHCor9BZCMAdU4PX4tUyUlVVsfWE/BW6xr9xbta5rLhy0LnjdqQdOQ+v3y+klhiSSkXJmnj70
VXOfGQO5D29WJIvUK1Y+UFAMrhZCI9xhQbFs992YfbNV7cbNvZoSMKRqEZryOMYHnd+nrJuOoW0U
NmVNi9JqYE5TPco+MVBdR1MwTKemmoFxLm3zbuzkG0bqWvhgM8OGIIQhTzwRv+9DVVtZywfCbrhn
2FsWvu1tmJXkE6RU4hirSJib/touzvkJP6wHx2kSoAE0LbRZq8DXKDV5Yqq4gKQFnJnEe0F9rGUg
yJD/7qmK2zWT2T9xj5AXGHbJrVrGZr4UlRMDbRcD0JD2Rgp4dSM+PZT6+0aEfljR2GSAE/OT29TT
c4f+M2M/DFYpwf8HkPNKzqkxyqGBtLLpCc0ZbVxReGYZ6DDa1PsSBbeJDau1FeTwVPeXAmpe1gDB
gAB09x6+owfn6GqXaVQfCINdyguJZNickP4t6P1KXSjIY7cMqzcZ8/NK6fRuvbRqE8Ew/waA4Mpe
8eg2oZ9Jwkw+9fteFXLRl6KggkHQxWACRC4QbBUleNA9Azc3ScuuLffhQ21NF5Yy9zZ+kuVxkJO9
Mv9Nq2Q5xVYy8tbAisd4PfENQb3z9Rm9Vq/QPq85fb1Pl7JQU88aUwb9Ss7CwOSw3sMyXL+1prZQ
u7U26JAW0LUp7icbXC9BqlUxFATwEeDbNUt7pnyAq/Cn4nWYH6w0csRQMSHAB3KDG+nQlZCcPqbJ
XSLgYEJl2sFPT4s+Q1v1DYOYLg1reSPLoCj+GuQbV+QafAoCnf/D2Xk2N26ka/sXoQo5fCXBIErU
jMZDzQy/oDS2hJwzfv25Wntem4JxhLe21lvlXYcmgO6nn3AHUfAYyO/b79Dkm2WitDeyaIIPrGLo
aweIJw3JQY4fGzn7MlmIVcPLneAh4Z/bB/4pshCWAi1SkpVqfbsPJ7w5t7lu/GHaKvCrSxaYd1U4
fMmkYKWluNRsRuqHTibBTQPrNT/OhdWquQyDj+kuRzkHpS4kuGDFeOkbrHAuNSSo3ap9tNqvCEt4
5XeUIj00zVrpl5YP5CoMWzhpSrBGLlw6+Lc/bXZ6uibrJCeA8kbco8nZU8gDJiaHQMLi8128VJ9r
Ou+AQlkYmc2ZMnk1dqYa0H8RIkxh47lQ01FeElkTpVSR3Y/Vd/BuYfTLil8RHVlZfung3i4/6+t2
Y+0nMMrf+cEBOcY4fjHl/C6N/sxQpSvqZ0VLN9AqqXwgDY8x2Yh031MSGmW6j1FP07RxJ4iHn/+u
pb47r4WcXHXo+ANi+Xhc/DwrrUKlDzTZ58C5QN+jchNqbWh1bWWD8ZDxRLkhQq6U+/eCBZn7L55x
18rWsZSoxeBn6dyU7aCvzVnF2rNWJCAXIY5uQ21CpOHjbwt7OVBgNNJSkc9G+oIEYJgcGOC3IdXX
KUuaM/RHylEYdu+c0HatKb7w0YiyBuEEsDMGUbPtWQ5pGUaeBzizfamq85CQex90hAAensZmpYG0
ELdwolMtG0U3VQeF8fFh4z6rAs8zgTgzaaTryrh7BO1MGf75FxfZ3OylflhnFg0yz5HNMTVAFmfk
wCB64UDUK42YpTzuwyKzFxc4PeHZgktECaa3FwcZmXK6psVb3yECgTNKdSdP1CJrD7c0LGYoL7TS
HcVRnXkXTvW6vlWjIHvopCcqnRICcQtYJ0xfKACn5iqRWaietXJFLj+vyZiImtNxQNF8/HhIXiS6
Yeu81Dds2eEOopbnIDP7YrdbFIeSK6zHzz/jEkVJBx/795KzwyEp/WTVFd8R7ssI9yWOT0p5bWiX
TgwtU8jzHiqEo/9k+ubeREoozQERvcd+GIsnzAdBcJ6qzN4lcfCOr9V+xZ26F/SFpmHUN0lb/j41
RBuQuG/QMUr4p+kTrX61JR4P2FuKdfqIqoKMzMfXFxmSFo1Nkz70yCspV3EChoShefakq/lBn14S
Cq2hiEDljltB7+mzeBOLfE/50dmhq/vPUfVbkR6KEtvCwXA18ON1sCva6xBLiE5GkDlk2kQ7Sf3O
7aI2jwMt9SlW7pPgL5E4ykWK2OjKnbN01Chl2I/UMhA0Z43ZKgnNyLBA1JvAP3G9ji+rKhjLS4AH
VFWwmKYs/vpNGmKXWuQPcpo+KIjHCi4JbazD5ztt4Y7WwTf+vcSswSHXijI2Ffho9hIyq/T9RlQK
/bdVKtnas8zyTKsOu6mxeRbGTjnMoPag5yvZ+toS81s4NIxsFKhylkDgkiXWBUVFoJ4HWJvbVLbZ
0HTpZpu5rDAT6Qbel4LmEW3Do6Nku1qS3STQTmJUMWhnQZ9MpnPtvUacTNt40yz1XOvRruGvi5um
2hlRdkQPYNfLa25/7zXJZ79wFq2asIp0pekAnRfPtdpyxZtHuy6PntaDQ0+Ose39jOrWlWN+qfc7
VTzXg3Y2aVQAMShE/MhhfckQGIs22AvAdFTs2045+LS4nJOAqRtT+2hjQg7VTKHZa4zOfUr0UFBW
Lv1w22HsXekgZAlR0BMTOgvgSsX9CrVo/KU69R46mAIZDnQIQzGh1akiAmycO/ymivQQ5+FJxyKw
H+ABTfnBhxE15PIjGftd4kVb32q2cQ0hSfF1hH9RCzH7+9rD+XLMdhaEYMsPtr6iuWHUUdBeJkZP
NjAamuaPpY5PtXUutYtEu70iNQ7Jh7yuPMn2NUIS1rqW+hXxEyR4MLVD8IcOauS9+ckbmLGVq2Up
BbndTbMw3zCKhTPKbqqD6gCAiNkXShgVciUMCtHgoND6L447MAAyZf6jzbW+JWccC99mc2jBiwSa
l3pb5CFyclnFnS5FFsehoY0qOko29iyyZEpeNb6qJg/seG165UAaEHuTq+hEfv5QSzWQfrvULLbk
Up9ZaUPvPDb1r4LgOeT1NwHYN8ELxqN+ytAEmGQxR7RcBXWywLi28bhzAFOl+UFsM0DFpa+Jkj4G
rJX6q9OkpcBx+xtnwUnWEjNoVNHfV05VesmDN0WPN9aRWAjUpWh/g/11UPz8/NUsfARaPYoFBE70
yueDYGZ7mE0ndMsd/xvsI6Y0lCCozKzehksVmOirAaihx8Zas+cLZNXoQm98X8mi3WqX/m6iexp2
V09iHhY+F4g7RFgd8baV+sIg6vNHXQLXYDwM4BjdCofCXXyBm9vSasw6szvSNFn13SC7dNVZarfI
lw4/MH8N4fn79xPdgrUpt3iyWcD9sO7sSoizybFAOrzn3BLkHOE1a38nlK1Kci9+TdQCqJuwlEJw
6OMTBmmWpColowCOR+GuDoVev99DaF7jIiwhCChVFGpA5qIyY9ePSylKVznp+3Xt7Qc0aCGsIYzx
jul9pYUJXVV5GuhLeeaFxk/eELqAL5OO7z//qgt3+offMdtWFS0Eu0oTPqp13+YPYNb9bqU2W9y6
hH7MSoSBA3TQj89qm7GC1ghrRA5Qdbbq1rEhU6N8OTBY35TQtUDqlZuWur2L3M8fcGn3KIjmQbXh
0BjzEl2vq5ohGXlRXD4jcBaZ/t5HLJs2BdsnjZWVWDm39hM9aUOhp0XFYmAVY4gXfnNKUjMqsrKD
EhX22kPXaPctxf8A9wPP3sfce+zA6AySqm0ahUybOamA7FWdRcMTMVdG09rPUBv3BYr5SYWLMFJo
qh7vwiE+O+2bKj1VurdN89FtOXGhasAEL7/oFZ6j5Ohohv/oFVhfKMvIY4aaRPTYZYivMqtqaLAG
3zSo81PCk4+rQsvidMzP6e2Tzy6kUi+bVk148jJ/FNDPLNc38njo5JMziTlAFL/RYv386ypL+1dF
hJIQDAfjX8WP1U+a2tncgt1P9DIlm9ksyoWnStlO1qZK4IZvpnjTINWK/Z2+6k28VDKL2QOSGoyV
kSqdfe4I1SlwqiCd6cEhC9D3WF5kd+BNm/GS+X/Y6U/fWOkPiPc4f8+3S87esy7lfWJV3ASTv/Pr
S2XSzDmZJFmfv9qF3AlYH5WRSknOTp4tY/iKxFCWJ9PD1C0P/XhisFaTxRaPIVe/p1w+X28p+N6u
N4uIeSI1Sd/xWJF3KiqmzmdQZbXxuqr/t1Qw82RAI/FHFNobsyfzpbyMMUqHBLeZxq/yeM0xxhBi
EQWN+AJ97aS+TsMjE9gfgUSSwzy3jJ9x4Dp0Zr7VOK/k2rEtCM3YYLe/ihg9f4bBiJK2B986lcWv
pv0m15xVYONqd8jHV6lt9lOcH5BFTmgGp2tvb6mJYpAWAL/jgYRa78e4o5nFSBORSfpI/hPsAs1F
3mhT5KfePrCgLLkyU8l2jWu/uEvofVpi/An3aVYNeXHLTMNsWFY+x6MNIvACOCGugz2oVyJspZYr
+3LJK4UndaA92SZgw3nO1YdWbVoDDJnO7QLAJ9ukcI3ipGGJ2DYbeYp3rQLdoEZ8p0k3k0nTvvNd
zsxB07+iAtTYf9V0top6F0mUHt17X6SmUPG1Ht3FdAfaR/AkLHXYqGlxZ0+mCzORlmJoDBBXv+ts
F9H8a7vvUf3dTgF7I2jgC4OL4CnNntOYfxDVOOkVtJHVv5qg6xUZO4L+ELbW0zhIx6xpDlmHmEWs
7FuaiQ9h8OcYQjh+MLorkxF4xdKLeHdBLd9JdXffTeWXvEUUxcZoHDHGxnwqa9o5rYaeAYzm5urB
uxYChi1/b7ERqmaQKFr5lPhrCdnSSQUppgGXY5/9q8hRi0SWy4qt1tgX5g4lSNt3BaM7QaT9PCgs
hXeadOI+pYHszLdXYOtR5U8lsa49waqj3bqeWYv0Yx5Pb9eYpSdZYNVIfbGGFQEgjr2zuJn5fmDC
IqDxkvLEpjbqt9yu9071SlvMzta08ZZi+u1vmJ3e1HIkXxYmF/SVYfOluNyHqIM/f/42Fz8cIwEH
HwQwfvN5ObWKisQvT0rJ2CBxKt4oap/cVnJ5+HyppbjAhO/vpWZJuzwpammNLDVOkHSUM7RBGLlo
4P8esJhHhGsNGL64U3B8p0TSESJ4T7hv8q5Qzss0zghETMFBQrNe0K1cvEt4A7b7P2uIh75Zo2bs
+B9qIjWm2RNvpAS4m4z6zV0fPml95DrGF92GvSO7ce0At8WppRNGsgYq+phXYtfR7xBx//xdL42h
bn/XPCLqZWyMucXuqUivpxCDiKxze6XYJtN0h7ptpV+r2jyMqX0UCj0O8anGNaRQvlRjfIRo6GVo
zz5XtbNzynTlCC8eL8PQMHigu8/w8ONLY3iqJa0PHsJnaX9K3Exaa/Msnh6HMbuoMUCDzL7L5GS9
CdTwHbMGiT4E6AGpez0lWppbE4X+Xug9G7zZAEFUOo0u/HD81K2nHRfECFGxwZ5rmzW7cToZ6c9i
/DKVj94fpKAaWsnRLuy2EuzMyU3vHPMP/Rvk5JUrcXlj3vyuWWmuVnKn5yO/C6yl2l2iVLoryu81
JktTH2w55tboJjoSm6C3Yu9USqdkLE8APMmJh20vhdyhWKhJ6d3nO/P/+GFgOzTMlhzznSh488JQ
27agsxEGaJY6KHRUOSqLFuCL7Flphn0dySD/zkFUgfHa1QDMIx0Qpp3cGxK659pZ5hWXMdbm7cqZ
WQwXDG3/3w+bbRm5y/N4zMBKddLZyKFF3a22/pd3pehJCXg5PKiPG982PSXQHchI9KO5vliFPB3I
8ueveCmmMxq3VAGhoQ01K+DTNJKTomAVqi6G8iV+DPq7Xpfg8n6+lLJ0lOlxgdpg1mpT8nx8oig0
tXScIN7Vb556GjpmyScuj45mMNIbr+qfsn8vd5uW8sC3VxYXH2R+S9+uPdvizCUboIQwrPziUeb4
McwmI4PbCLc77EmUhpUdsvT5bhec3WCkHikhlYf9X4Y90rQ666xuk6WdSH2li2GkAhZG/I6bI2JO
WRSlDgATARQbBPpp9d5ffBTHFAZeYqO8K2zfLFE2kR7Gqp089MohK8VORFB09Rpa6rTo/6zy7iN1
swrMoI4c1GJ3oF/aH8bo+f9nOr643x16OYAKIHDPGVb+2IdFJpQkmG9aFL1jhcbknYzGd6qv7ICl
L0PPlf0uw2WGe/Txy0S+I8kgXN5fm1GfmRBaxq/Pj9TaErMYEdqJPVQRSxAjuLlYQgqePl8CFdKF
o0NPitaboHUo8x1WykPhOGyyh7Jhti5X33yuAfrDCfmuD7cgsNFi/aN0drTICMzJZLge8KXsWfLa
B600ngf1uSvLfZHmpxLM/wjwuh+FAwyIteGpK+wLE8HUoJdVXwIwv4L2psBx0O/Uqt7nFSAhW0aY
Pdo7A4jmCVlAbI60DYsFuv87dSCqYi9R4a8JSRc2h906bliA6j7b7bkDzdpLLOVZLv1Ya6Cvpf9s
jNcu2jl+cJzq3blHcqyEGZNTvYsBeDeMW6XrthFcBvEzE5+70XyRiYnILDLuVXBIlEHjOVP3VcYV
zI+wKKxfmzbYhswOvcF/7AJEaWLjLlPsr6hyZ/h+jk9DFbzP3/Isc7XeOWo1UPLyCYjEWF5audh3
db0flHqn6fsxRlLCUp9FZy6nLwW6bmtjJpQH5Ub8ErnPtw4vIzX/lFtoG2l410XTd5E1igbfxO+O
5EMYopUi/TTle66ZTWto6D+2aJbHx3wQUAkoDOGuQbqI+KGh8W6jNmn2v72o2WIM+mqCp3AAgcfl
X/yySvmzz397SXaszOiLAxM+ZXiACKaDtYM6FfsG8krgmycpsHmjaMSjlSOUsPQz2xN6405PkNKz
1KMavo204sU7LNABFpYRRfo22MZegQlTdcqx7gr0tfqN7hsg7uVdZ9gHz7OQAn1CgpahkotHUhvL
8GKM04jViP5Xph9MYiz9wkGA+8sTLCff1+7h8XfZi9DFFQPFJE0Ppoo0ONLy5rWv/C3wQZfmbjWZ
ezEjruEEikyzRtZyULMjUzGHdxYI3S1yQ0QvkMICCLoz+9c6vZiUc6pzrTwmG5fRgvvVpEdEGyq6
BBMN3U1mMIRFlqCXkWhNH2WIN6R7caAeKLPZiIwRdSs5Vm2NGeK075sfBQZP1B9tqD+n7eQaCh+h
f/I0GUPUl5pPEjZ/Boq0V5EJcFLUS8G5MCLjh4rhdkEbuKB52eaAc8d2S7TOEbHU1a+qb1P+hwex
nEZbYYC+0B+N5HcF4L+3kEZt8ATqkVdM30Sqn8cvMlPVGGku2iZu0uZHobCECcT0VHevtA3sDOSr
ke4U/2cmKyfxfuTgB6CwJPCP6BQG/B8p7DtF+yHafkNcbSpwEoyjNSFFABrTx7dzkLttEzxLyDNs
PWRYBn4OXBoIGWxv65r6zgoWYelKE5LOzGn4r6GJwHpz2bR6Z2WmQw+CNg6xmStt8p9WsTVLl83t
KrO7WRuNtghzeqB8Z73c0oIfHhBYNddqpMWngUMgsmTh3zC7Bno18oC+0pEEM07ngShIqoj07Oc3
weLTqBbXJq06y5yXiWEYx7Zk0mENFEFauo7d2SHGobiyqn+1uBS0dJPlcL6YI6310ooKTZh1N+3W
Ds+gIrnaIBPS/vz8mRYvUAOJT6gHgpA7y9LkKs1wR29JB2qhToS2Jlv38yUWZwzQfBF3wpOP8eAs
xR4kiaaiTOpJpdeHKLUiHotu13Dx8QdCNCSrmYKC8JxeDK3a5+kTGhqrb3SxlGKmREdex1uDRPHj
jvc0LdSVFM9rQ9BJ9H4rxvDVu8gx4sH0ym2jOKQmpS8MYD0IxRYCd9BiFBYm/LgDznLcZ2sDr8Wi
wLDZuJhYgNqZ67hZWjHWhQFknHG7mR14M9GIyk19AM3P/+C7ix+CPHKVncRPGBiRrHygpQQHGIQK
E54pkDIfMGaGFUddDzoZ4pY5XfCpw93QgfMVtU9oXwbFK9bdtKVN5uY6CD30ndC2Ez8ElTBulmml
VlmCF1IiAWICNC5AqbPoBKlA8oKKHVM4vyMkHtG6TvPfdUhQtL5b+HhXNppW9QV1IlKbgm4FqGWl
+IodwaZFSyHFTUuzPNfsMHUtZcwgfLhkD42Tgzj9XUbOPgm8oz/+1Tu4cnk7KaTF9Dy20l7zst3n
b3cJ/WGAkCOz1xmZmPOmR1M5Xh+WwomPHlfwAgNf0OgK97vN1QDCCFAj/Kt6PLTmV+gbEI1oeeXp
tuBjg0TnL6/j0Re/uGpimqchgEE9+vEwqGrmSOVk0lQib8IvLzsw3dTJIZ3+ldZfxc+K0xfGMQJ1
ycYLyUOh7BIbOMNdtRIhFn+NjhiAxU0EFnMWvgcLIdxag4GTVU8onQgeL/xb+8/1516asaKyCuVJ
ICNBFX58blNy9HBIYJNAzeSJcYjirkiLs/BfKE5d8KySh33+/RcnSwjA4cEIv03hhH9cs2uzYGDM
AzHcu2odCcEF6hluba+agTnhuXbagxahLrXmZ7Rk/MQr/Wfh2SmSK7kF6o01TpNkKJFpG1M/GPHv
Xj17fFU9um/QNcPXKpNOaMsD+lHV+74jJT2lyk89DLdN99sw8Ozof3peu53Gi0IkUv7wJh0ddHiE
ozsY9colu7gXbn70LGWIqsLRakf86HYLWVcUFBxebLJhoOVmuBL6lq6/21c0OwfciKmCtBVnM3vr
VYUsDYjpX59vgKW7/HYN8cQ3qZbcTJ4Py/Tdtoc6D2MZpISI6fbaB19EGFk2BwjoHF5Z2qwpZ/C1
Q0uHsoCmCfNE/GYa6rhyOniqz6ndjqAK4Hc4vbVbveWX+ks3a88VfKZEHaS8KMQuP8EL9kf07+DT
2M9d/VKYbo7z6+evdRE6YNmi8+NQnHOFfnyvUxtkA3XpzcXZpGdasj0lU30unafMX9ktizkEJEHS
ZqzUFMeYbc6+VmOvmfJ30yOzqO8daEogUDWz3gsStDdNf2DnrdXmxu/S40B9qmi/+NoC71kD6DMo
qrhoTzplyMrbEJFr3t+zEH3kx3HF0Jb9+Db8NhhlOO7xQ0c1LR+wuoOOTUbH4aElRlcE+iSSk6uD
qsXzerPubM9VUSspoY/+BzeJsDT/e0kIkoTUladcPK//rDbfZZ4lKTaG3lC2pD+y6hg3z3EVwNak
UUALPPmC/NygH2qognGtuZnzkCCUNwxragjLJ+3md8y6qXXlQ2OPo3eXUfDDdUsx8MXRYndyHkfj
oZVfwUDgQRaugVcW08Wb7zwHeLdOE5T4q77veg/xO8x2VeGASPfC4O7Ko02YXHE74Qj4tAKq/4bk
Ytz+AO3jRjMKFaX+PiWcEU0srElEK4bmbkhiSHfe50dAP/2v9hnDckPoZAPTsGeRelKSxpCM/9Cx
hCJZebLBbWcH4CFDeVnZZksh21EwjmH6wEzgXQDzJmTHRRj3gMyiB8m8hClucoZ2J6OoEPnbgNAy
XbFoxUpRZygkKMD8OfICOY5cXjHcW2O4G5RxJdy917DzA854DpIPBkQCP/rxvatWrE8GaoIPUWoc
JodxWXjEDzEL7jUPmcxgT3rZFUdKhiHfcAEk+QM9xkx1p0Amj3ysAzg0HjI82iHvMdt+12Wwr93Q
uRPAwVRG4Ui9htqTGv/wLJ+W8PVVHwpx9SrKsNWpmuxaRTeyf0xjzF/jDeoLJLMRWWybIcSiXyJa
Z4JFqaJ8YhSdK7wuu4p+VHVXGDtuJCA0blvQjuy2+KGp+huuClMuI5vijpVr9z8GoFI4sbwNKb+f
zhxNLg/dyyr56jfFAfjbIF2FLRSmNUmEV4p1IcbEpbQzV5nHS4Ht5n3PNQGlWkuSymMP0CHBQ1qk
TKKDLX3VQRYAfFnZckuZKd+VTYeiOZI+s6slC2jUZNEQPZSCbI8MZvxK6WX73cOGScNUrk81gHAu
3BmiwmKXy4iIvI9rb7Z5WaAu9M6tpkGt2unJsuPNqCi7/CjTA64AqttB7gYeptkQobprPoz7VI0O
Uyrt+i7cKVnwq9Gcfe7IbtP/zEb1rpl+RGp71Ov6nvYt/eVv/IGpqZs47IskOTZquY+UiQak6Xrq
SN+sfJKQkyyzLZghoURapAliHmydUZ2epthB8RNS2KhtMJW+MxCqp/cm5u72cQD0KoXBduguo0Rj
lL5iLhmI0OcdpDudyWe+MRUkguCzgup2fJOiftjRKKSZaJXyFsi901D7pNC9eCYbvQW1/l4lj+UX
qW/puk5fAgCfsX8F5yFlz1xuNLmFcRFkELaCL0Ba2B9FyOzq2a9QVmiCo8vdn2gRjoV2bxMUu3zc
RM0+tGlHZyYaY2tIw8VodfMZZwVG4Gmpb0jqf6wYp9cuvZTUvwAoW3OlUFu890C/6FwAFgAYc3bv
pYE+xg5g5If0rfmz0x7G5MguRThV2wYOAi5uSFB+/fxovG/9f0U+ADeKQffGpvH2MfJJlW0KxeH4
IVHfEGfYNemWFusUHVAizTRc3vm+fq88GThyetmz3xdfbTaskUs7H/2aOD31On5UyffW3AL395V2
65hvMgKGUIuD5I4LAJffcwLwVEP4pFAxxPrTD9PfJZSEUonOSgg7iTYuA/jS+V1Z5h1HmFm8d0aX
EMOaIK4uYPswQBq2TXqwCRWi/Sz2XeeNB4g7A20vCnm2HYiytNcejQTan3pBSAMgvtqXd5EP70xR
D+IX0PsDr36psOci5NUhrsaWshPCuAgZrH/UxUh3835nN3pRFex64Torzr8kXSznMl4s5ZuCzSsS
JNiLttYhms7TwSHAW3Liln+UuYIO1WtBj/rzr72IdocK/vfXnu1mx5sSPzAQmdDyzfSz+xJCmN9M
3wA9qH/q4Sb+if959d844QDCpE3D3iZ51mfpReObhRlqwmgYbTK3pM8Fnr7a+sM2DYWXM6ITtrQt
pJWnXXz1N8uKv34TgeNUiWUtYlkYZFap3sEaljCLoFYb/PDcGyuJDQoRSyEfrT5NoUIkkZhBENQW
717VRgnAriymD+Y3xnJyZ+xDDd0oxsFwzZHLwm5FAjdpcfUOlZtWE+oL4BKegGTWoLYizIIuZXvt
EZ0q40PMtsnARGUxMxzzKQ/Ggxc7xyIv8U595XMeYv9HhOhyYVXA+s1vkamhPiR/Fb8Bn51DFV2C
dN/YR2bS2uM44vhD/iTp9v6dW+vvccgUcx3ZPnv5C4Mq1eeQ1IIrJM6kJONuBhffuIriNm2+0j9W
OUZMX9QIy/lae9LilGNoYZv2Zhu6S2sVuXItECrxrpQzwUHmkhkdFgC0U9yYvhf/Khgm20Y55DpG
egIcCqoxeY5ozvXRQM2Bw60dnLVE3yRWsBV6WJn8NUiY4spXGd82GdfPbLJc4Q1YjLS9G0QADwWK
cQbpj7JXNTc3UhctGYhn9LyySPR/8948GMY3mlPYt9XJDkzKmB2SCgudXdRjFOuiyFRNO4WHMb7l
AEdB7e4nY7zrGsg9mOWAikXVgU78PSPlR0Py/lCSnEnX1WSYxKyzy3AnCR6TyNgo3s8qRmZOZ+wZ
yneYTk3Y90jytzAVav7qoWsgm/X05TmC2RcDM1JhXIoKOXxFWIHm1yjF5xCpK7yd45EKMMAfbDD3
o2fs6VK4fajdRcqGMcPGAJrZKsBsr2E2kBIi8qBeReaJOBh9ON5JljMqR+0jVLs9aucHi0NH7b/t
4dALu2mEXOJgQMesdwM/xwjvAXOFTQVumjvAC09ZPUDn8repBcqcSUJ/bBE+qXg4L8OEl8knut5P
SsymTS+2E9+BHt5a6UTT8wLzZmOia8ylHlg9Cf9rZivMTi9p9nPqj/50n3mPfe9D4z7b1bnK39ry
XMbtJhohcxUqEmlob9JFy6VTYRhfzcFyg8Z2ERicSMOVCAlCDeFvIdJouxxzi6llZL6KAkpF7ilF
bHAKf+n5tzZ6zbGyb2qGEI+l+hzKhpt3p7j6VQSISZ4q6PHslq6/koNQ+JXmd6DaFjMDw8T7NDwA
x7jTPXOT7TSZd30eg2sRvMmtvCvLDgXya0YuA9FWs4z9ECnbykvcXu639fCcmNIZUwkG3oj2wZxN
hquQJhN/6jCRFV1SB1lFc3BD/1BrMRQkTFDUK4ND+AxovQW55KJVxVzUzy6RTwwdTDTyQXfzJpFY
H3+l/mPlIyTFcPVFT+T9iJWM5HfiAJNMjck5Z/LaYU802feBivhYAXu2w2elZ9Kg9/cJQpS9x34E
8cFjcdSViBah/TVljJpcfM211EOWkHrW13EESNU8Oozog8q7nzxOm1N8F5uz8F9a1Hky68yFJwyi
ZXLBxqGK0nI8QXZF9KAasPJJpGQlcxOEwBlY1XCB2j7fcYn3KV8UUTQbaezgHuJwMhzy3MXSowLh
YaDMc61t2AtM1+MC7z4UYcVUwoyrUze5mYFZtarvA0jG9GZE7dwn6lHo7+X2qyi5sv6+0yZO3SvV
GkWnPzyBTiGnwPzFHo9iywKPmPJ7EvKz3mYH6uat8BBOuxPNiaPGCQ4F1WLEUjN4CSyVntS3wbhU
GrMRXrDj19s8MUni2zvk3+36zuLOi+mgjPmrVJ4IV0n4zKgn54ZQFDdSciAk8Z3eOG6S+Xsup0E3
NiaY/mQKj2JmV5ycLHwI3SQB2MEpKtL+iD5YYNGB3qd6jsPdc1yj6i6fMDbAtUm5wy/KARWhJuhn
TsODwLZo0MtaTwY+waSpHtyqVs8Cn8R8bmuOW6G1rxH2mqG8gwYS2VQp1ZOdV19Dcvd11N5CY9NE
GUL41HFR2+osMxgMv83LwI5EQ9pHh4JXI2pcQFPi4xEvGFh+ngItJAWsiHuqcF1WwLR9TApM27Mz
LSYf4zIGNeLV0YswnOCGbfPhcXUEvLQc0F/yeTrHGHnP0utOkySo5gjXKv6O0V/Vv0XxE0JIAn+x
VkC8tyFnubzJgJGCEzI8oWS2WFSW3uR3WvQArvXBAjST0KdzzH4/TdkRukfUlycx/yzh+YwlCnxn
EZWpu5gacedwICPBAylMiO99tRFSUeV3Mmub+4RHxI05vuMURKNyJPRVeJ1KPkQ2hSgkd3uTJIRN
TWhAOg3+SbCSzr03Bf79eKKCB0evyvLs00VjlxdBiK1sk3f7HLAwSmOk06VnPmZci3xN6FJRE6E/
YG8bXdq1OF6MRnL0igPIFiZFXM0YGF+EdLLxlMI8iogJY+gfs6wjAJo7wxh2AWwYSpZun4m8BLgK
SUSsCrjVRQOkU9KLJoXsq6sFwj70zpk+4czmnLphN7bNjnplUzUPQfO7CJ2tSN/oGQYybnPKTpe9
XeKfgqBwxfE2/Hwrjci6FOPKoGepljRxjWe+q1rkXnNF2cBXY7lVjOihGoB6By+tBDwJmE7boswW
aYc4vkTTk8kYGjQX2ddKLauKrfavb3WzvkiVb3Lv1LHryjRZX8HO10zqjc9FovcwACAajJN5DGJt
mzOEhZvNezBP4Kmxw516cH4TARipXpG0UNG9irm8g1xDUw4rsWChtv/wkmZtIVWJEG4zTDqRTAnB
7CLlXBPAQwv67xoP4v/4ItSS0PpQUJqrlNVVVhe1OJxI05tIhGHApZ+ad8tZhewWK4jmzMVjrYm8
LIkLMx03DAF1AcQz77UVTaHbQzpGD570NUXsw3zqDQMi6AXNMbow5LjmnWy9QOI9iuvLUUGrIiEk
G8aBY7gr5LsWPhlKGiK5E5epQGcyUR8RW0rFvwL1jO4tA9zxeaReuhsUW1BaCJ4C5vpxCxnmNMrB
xNeBoRP4l8G85uRFIZnbppa2FdbWn6+3BKUBhoz2okX+Lu6Hjwvm5qT5o6VHD9SmglVVgA9BYrm5
R6Zk8HF/3IHj5lGT9uy1b1p4L5MCff4blp/5n58w25HFEJkmiMP3Z87sV7oDYysgKrZ/FVLnq5tj
aeLBtkBWSxgdKjD+Pz5zGPpCl4ddyawDZiaVUYo3STugyUqGwNWA1lJn/gohoPJ23rN/aU2XZDlY
3PyIWePLGqSysmI5eoins6ijxKjLG78TLRLa0eF06a1yk3vdg2d1HJNm30TJUaUDJWoGU4PNWP3B
HxVlDNAmaHA4AXz+XZbmoR/ek4h3N/EMJKuMuKzC3VOf2I9TAAP3AC0EIDBAjor6iL7Uypri3zmP
oVDoYeurQod+Po9LCqfqopg17ekc4xaN8D0Y/Lw9YNgVKq8UDMyhMvJvWX5ZWVrss38v7agkLIaM
PsHs7KEtruRtwjwkYDJh2RqY/Gkn2RpOT3gaKRzGwhWEg3HAyIKKc+h6t0mtLSLNdx5/23ofdsll
A7iSqdBdETIfc8B7qpVFl7YtpvLVLq3q+wAGKdM5yjzFf6bw5U7moubV1IDKeDEBavIZqGvwZatz
uqWL4/a3zNpog6HnXi83kcACYCFOoYiQoo9c4fomWEogBZcYUxmQis7cixXGV6ZIFUs5RbDPBQSr
nLZg6kTmppKcoPQm4nhtIztFQZlcJ0rgIXkT/dGMjzVMk6tOa3oKiy/g5lfN9ocv8Y3aouYycyjD
glOFJKp8RqNMWrXxXdiJ3Jck63C4YYXO+qc6ApppI2g95bhjCAeWllCsFGsbfmFCZN4uM/uinloN
lZmxDNMKD1Ueb6t+MS6TuRm7fdO43hoKb+mA3a43u2syVfLtMGA9gi4qrQy/RPsXK7nPD/LS7rld
ZnafdEnod0aM8LWMjnpGbprdoUwm6d/LPnVXs74lNBZeuRCGkP61BK/sY5R0hsz3kybkY+Vfc9Rz
R+vBw1I2TcEUbmtcLSW3S39H/ffPn3IxOgs5T/zN0LkgXn5cN5UMhbEUNM4ouiBovCloJ4Yo91ax
c5BKlFZl9PFTpGfXzM2W7mvsQajwIPbidjR74DyS/EyPBO4VBL7GcYz6ffaFUCRlyo4WqZOvbNS1
BWdXZVAOcl8XgDf/t9+IJpCo7AT4SAilJR0g/uD589e7dNhvH3L2dk1rbGs1YhMBT4wA2NVnEiIB
IkzLNQiK+Pnze4dRKcxHnF50zZrFlbQOc0+y+JCDs9G+tPkbip8Crsv5EHJ6IgujqRmtLLv8gP+s
Kl76zeU+eiaN4QSUMMSgXFQa5vm9ykOKklz3v3mZf681PyJmGQ9q2NMcJ4vQh7MoQmXoJVTNXff0
+VJLMQZXKjpXwJaAPc72CnNlD7Eu8JjEGJbiigpUCEtvn68iItX8k92uMtsdjp7/D2nntRw5rqzr
J2IEvbkly0slX3I3DEkt0XvPpz8fdM4+W11doYpYa2ZiXGsGJAgkEpm/aS2KsjQ9dIFnLsPbuT/D
dTvVthIGHEDs+AtotKNoafaK0cytaFvVDu4K0rKBYAQmx3iVE7SVyVGi8qHQkbO+pU7WRmfkik+t
j5/DH0XRzIlLZZ4YHodUIPWdcQPqC39oxvp9Lk9mwj9HEk/yYyXWdWsoqcpkSpta+aJgZLUbpYGv
j0MudQXM0Hnn2sDoMt+o+g0QHVBBhV4A2XFlc1v1u9Z5roPKPftoynfJ4N8P/b8f4Whv+kkQQBkm
1tnKDi0RPQAOFWLrVhTbEYCAhkEqTdiovShUbE3eKALbNX16DGcTyhxEZKMeXWt4LCtg0QGafMHS
jswdhNLcdlYRNYKonD0hQaVS3sy04oq6BYxQdKIOvrKL5HotijvFnTnUi0C9ZcskuQXBbYa8Nrv0
r4MkpZjQUciPPLW5G6rPjspwwz9VXekFLZ2sslx3c4F5fXOTyTlmbP3TJN+mSrnsi+57nge8+PR4
1ybDjT2+9y/Iwd/6Oy3UL8pMX9l6swiN61J6QGaB2nDarKZBX9fyow1kUTS7DfgrYlhRUKgS6SGI
53s9Qz5LazbKOG1HOklNQ4MpkygIl5ugfBv1dtcqH1o+XmVygCeqg5ILlXj100cRN04+JQn2XfA1
83oAsHdJ5iVzcNPTt6b+xI6j6dDYf7BwQiUo3Fk0n4bcg0fX4L9MLXXqs28AFe1zjeJWV1gvYXcI
omHhZN2NCEHoyt0J26Zw/nTqYkercMYmMRmLheglQDemRZGtGQOJ7EUMuqQZbqCzdKT9yXyTSPh5
zntlPZu0/0qak/KWV3Xz+V08E2lhTlQlD1mqF9yWlHz2OE5XY9rdTfAugYzkYDcdstTA/hK9TJRc
gSeF+5R2Yt3bNzNl+iBX3MEYL2v9xWGq055a+sTnN+MIiz8Nxlq5SZPWbUqACAwumF61QwNT776C
e73sbkCPvEZgyn7fsyeTD8qu1AzAblBiOdqz0+DrfWcCQbZyVzUuzMfUAB6x1LiPfKjq0izO1PZO
KWqYPwc82oh2IiuNEzNgiGUqTRO//oxorLb+IUP4fzgIYktrrGBQUczNC/oP3Iacm7y0vJlkCISy
KxcGM3em6PeN0P0nQiDyzJVR3NCOkX2h0oz6VPNgCqg4k55yqPcLIT1k+vYCtA4dz3Uav9E3vtAA
6frdlvTe80NosGj8EVODAQib0bsVhZdSTjwb3icJALCgEPAaDiBa2V0G9GHzal5Aa43MGQRVigCt
vNR7aatg+Dm168KhVi1hzi3v8xyFNXb+VTEiBKCWe0q4qxS/ID8EdmF+imAkJKdtXDmH/pAiwokG
qKvSlmpyQCcSRQfKwL8vmVPnCaCwb39g8JbfSOgfUd7odQ3OFg4TXGWF60ae3UbJuwpJjBLL70Od
TMmRnwNSBE2cmtbR0TlmWT+pCS6MWP8oxpvMFW3+org9I4qg4rfrPJvWDu7C78OeSj3AeyBviwmo
6Ef8fY7NThUmageWm1sbkkHonAb9+mxecG6Uo0tbOaIHXLclhJN2F+GyQ/qRo4d19uw7+b14FYiJ
mCjpx/KmY2OFcdHQxCEhJfLTGoYLq/iX5yk0J0dCNwyzMbY44n1/z5tWRIVd4aJymQd3IGH9+k4I
PADKCFXLFfKQBWVWcGILYiosMZMOXsCvnL3JnXwOSk4O1ggmpAfx6z9XaDH00mRI8WXvUAUdd5n6
BdjetM7Lmp660Fg/RjoKZhLcbkueA2xvisec9jPYWXH/hj1N5xxturP445MDggNFwhs5HuLU368m
J+0UjTLFRjVdkkWknLAgzAupcQXfFMxYhl7w77vhZP6K0sr/H/PogiFTdlbLhjEbGOw0GxJY/EKj
zwRd0sTf7zmhig+pVoXekNprkwPs92c489rH2KRsskKFknoMKOeKGxwVJOGegOmFYGIDMTBg8v8+
4ilCB2QOxYZtCGEGqPffM10GdeAENFmE6lU5jK5dfqH0jTapF0Rf+bwvwloQZyQD12+8YWnBiglA
Dq83D0NTuwlWNqKpeOaxROw5PqXgmFjggdnKAC3/fqzA7PrZAO8nSBUlzTyR0WfTFrEIBA3owIyk
z/i2eZUfwybfRWef4FTY+vkAR5s8Qq8a9Q4eQBzeM9njXCXi21f0gX5/11MfXbRP0KXnNMZ37e9X
bREllaIBRCkpO51Srdlzte3CR9M5mMErWJLfhzv5Yj+GO4oafoSblJ9CxqyjOwE8MvYZbeaz4fhk
xvXztY4WVqL2EgU0XssS2TKXBuBqtCrAmFnZFTkj/m43Z1/u5FwKhoAmaxS4julJ0YBTxSTmMhno
1YXSrsPPicTbn5ILmuJRLyA8/4GBHy5RNL8gxeNCe3weTF2m6G0LeVOW94IWwSWLwwDVNKRHKPtU
zr4Ev11sEe2HE0NvAojMf/BN4a5DBMMJEwLU30uotKQBwUxeu5dRyk+WkFEE3vasucLpj/pjoKMY
mUttmYcdV18oiq6efwmdPCgBdQQ38hV3wKBa0sf/r17OOirfzaFD673n5bjHiZfDcheo1H9UiCEV
+p85tI4KMXo+RIrq8BVpsgE5tKNHegW8z+8vI77EP3HtxyhHhZgiUKdUxWH7UuhaGCUSMs0n5XIh
e49B6/J87/BUsc7WgBigLEyiYB19MUXu7JRaMAZTHazL3WgFKw1J2rBaYhUnA/mfrZvIsldn21Mn
3/R/Bz6uofXyZNTlTD2G7rA7qGsbaddKYL198w7Fw9+n9bvD8s+8CvkAfqMdZh6Fa9Uo+txOoXOb
1aPeJIuOm2dY9a4uoST9ICGzK09osXS7NO7Azr+U+ldCIVGY2VTlEmvauFZWTVPBpMAIMvoT+tUC
8JHgNK6sQrsQP9wYyZJTsnW+WCKlXHEkS9eIVLUIeggXQKGqmqnWOnHq7zSljZoLhO5zq1x0Fd/Y
/iOOKXgUZRbdCGibjx6oMMQobIRb68dp/Bw7THYcFI66L7x4/DZYzXqy7ivgc3StNKN5rFaNkS6F
sEyDSeXvs3jy0opigCE6maQD3833Hxml5QTaPBeQgSlyhAFdXXC82bgMAETGJRlQ+KVyabRYLiEi
PqnAwnM+R/KKopFiPqW0suDUrwRWjeb7mYc7uZItkvtvORDU6v4OctmgmhTVOg6uzksA2KIBFbkX
Ej7vCDVdATUOn+WXnMIJF8ML2vFVAw1y5dso5WybczH/ZH4iuEoqknmIhh+tt6x1ujyauAMgVZaz
iATNWA+6lWqO3w5J/6/xzByGHH1KXT5W2uH3CTl5kNO+IWmAKvRPP6XJ5SK2yUoghVDHygQ3i7az
E52DdJ0M+hxthgypFgHG46wUUc60nSWItaX1VsVIcTW3XIapBrmlciuaGnZ2e/YkPxU+IJ99C8Dg
0HpMR4gj06RqZNFXz9czxsQgbftlk61UFavxM+v+VNbwc6yj47ND+GOKcGO+TIDallbrBtOG+1TH
5pfQEhO0xrP50amv51Alpx9l6TZz+/dqDpW+QxQDNmcnC0YV+P62+PLx2fl9kajGiQMHFue3+Aaw
mWO+Uiz1QxnIXPJLSowAiFfN8h6tD3/ezs8+cFhrnzaL8QH3Q1tZJNEyEEpqy3Zeguiv9KUJGF6U
XNeGdOZYP/mB6Zhz+xBqwseSF1phNqU8waKVGvTMbqElUT+kN4DzCIHw91k4OdkoC8oI+2LjcCx6
gahZknRljEJism36l6BY1elmUNozk31yGIPeJjtFB9559E3N3DL8xmBH4v5hOIckvhKcjbO+PSfv
bJzmIvw42BYcq9UiXdVY88A3nTJgVv59BMEhuuyGhR5vJwlDOS9O97V9H2u33XzlS6vAX2t4x83Q
SHc4Gfw+ud+x7vjs/fE43/Hjx6nRSo3SlhEVHj9wkNSMDlrle3QWkJvlDL20MfsE5ih4uUPPVToz
FwbnYFO9ms5XR9ycDHUzTuDUShV9xAyZ55qmvg5ec58MZ1bCKXcNISktCHymYXCP/XvfNbNdF0ic
UP7spUWQYQImofyeN7hhdKvGGT0DXT45o2tS52vKHl5xgUUqam068svWQg99T5EeVTkURq5XqiS7
ej16YZ/vnDFyY0NztVFZ1dHgGv2fvkWDroUeF5RbzMZ7J19UjQx1cmZ9NLedNa58iAY1taLIDq4l
PLwaLL7z3lo583DmvKA3KxbgP1/KkilmIhih/nNPkIAMqlrZkH2qmDMSygk+BkzeMJIXYCuWftVf
DD5d3MHLYnun+qBlwmSlYp3eKevJmBaVNi1y8F4lHC1saQAhwgeQP7nRjEZ7oUbthnQqLRI3lj71
qroWAlcO+GPV19aNAuG1eVVnzRsH0aUBvW/k25gGRpLE7ykHOT5nq9zGbTBGWRIVG69mPSejs9Uh
UGW9c53Wtyr8oDCHf2C+Itu8Sa1Va0IxAP4MXMNt1Hwx6Zi6ZfdRXy/EeawG5W06TiLScn1ZCD1x
EWh1yysB9UOZrCzdFZQcxHf4GYsshia65mvX7MFdPPerUIGE8hp3t7Wh7Xo0szQJI/mh2kvVvlVN
r3CTInkUzT8LrLJh3da6tgT+ZHFdGbFYFkBtOfCRc7bcGRcx1f6ae30r1eWiB/4smjuBFSI4NHoi
LwxATUl+sGgEj2Xcd0hX0t2EGiJdSGm8GYsXKX4r8npFf8Frjbu+zjx8CC9SYOOaHG7LqdWWNqWr
JJEwBiJL07fa2LhQGWU4O5RMit5wYeMgjbNBNGNhoU1idPlrH2ePVYkL8rUFFTSiWaOkktcpX2MY
eqHZXAnAki93+3TKkD7MH3NB5LBRd+yKB0lbdGngCnJ606iLWr2z9Hyr2Jt6utCbwwCWGvJF1qq7
qh+9cvrMxDE7AXOmrN/xCUvpIGjWE6KUSIp0VYDp212FxgDAJWDHNuSVWX+40rc+EBEQ6EseSsu0
1UTKJ6TCtNnzrRSY+35sWK0Suau8DDKvUj+DcRvGgCRrGppIgaQbYqHR/Mn4XwKdF1KRQChFDi98
CCbrbUy+DDLcYtQ2hRQvhvwt2yeA+DqHnStJqxpjsqQoL4v+7Rs3nXKiwopT0i2qeAWUOYc1nL7M
4d0MbiATjqTQb1T6ekKCkoppRB+PnqYCL9zHK3RK8k2Y78O6gnoz3WmxcynkJ+nao4V8CzVXN7In
M4Q+vU/bXeAXhxTmQC3jIKIenPlNqHcKTYjBAfV7awtFyB2KWxFXjMorEFeF++JbFwnsa+Hzxeal
eCtw9qyYgAQVhjuH7sBSnVcd1DiA+atc5/+p3aZkX4E7dKT99+m1QUuHm6s5yYtZVdc4NzD6JINY
YmdlxDJxnzEb+MYgymn5g76nNbO0ISlman6hlv5XYlwCReCKM2/b9kDfgzr5c1lEi5h7RUFDlIaY
cEEVYqchKTXyzOkAHQpbQ/GvApEymfeo4dAI5UzTXHHdMBQc2FEj5EoS9CYERB0TtRaKz7Wpv08s
PUnPHjKEK+vhirKqlQwLaGYQDPzhtsqsJxXKTdMFOHmwsHV9pUrpS4sKcb225BLqH81ZWllKGaz0
Yh8QZ8YmQva8uoqt22pKF+LOB3cyLhNaKQd2TKdB4WN/izfvnPpSqoX6lAnaaRt1u9FG0ywwvUkK
MbC6m9RLQsIQHyTpfiCVr5ViHfITdKbN2nJTWF7Ci3Fct8644DsTYej+tlAT+YYsvN5aC4VRH93u
iXAHH6ndJU91u6iq+8bBn15/GQ0cs3DCRICYQnKU7NFQWXZSuVCKcUVytKBL82riv9LV1aYx93qr
3YpnF938AMaqJMqtLeAGdUPFYMpe9VjeIEeygqjDzsEwCXCjJWU34cDS11Mk6OiLwAHHq1HU7JOh
XI4SIkxG5yLX+5jQydcGyEQolYrVa8LXQwSOOae4M5rpNtPpf02vEFf+rzp3tZRGxMKndQNj1Z92
vR9vuIaUaANHvbFJzM85pj0gPDTlx9RpV0DQrgFnKPYr9iZBZyw6k/wi3qgttFJWq1ne0nPVy3iT
4fyZR/YCgdSw2M4UCoZEW4T8G19HIZyLjih3QZtB/YgVd8iBmMy0BFFFENMu0Jv9aF/Xs48+oQGI
7RDF1lL1c1Q6VLCnDyarg2Kg0R0GO1ukowFdDnTAPYbjVjlD0HGjmiyhO0T0RYMdKsEYgLnCUEjD
PlNOdpgguoEc3tBuKkg54jBeSZK+GAv66yj8tUW9mYstrJmh9j2x7xJF35kaSyKyLnwymtxoKPiM
axN93wE35Ez7o2V/ZsnZUNl8sivQ2bk3gJ0InXwv5c7GKYKFE4Z7e7I2ftpfjxxzFTthqofrNkZj
JwnfIezHKelL+yZLLjRVrcSY4ybVFiVkWMV/K5NDgfJVkLeu+SJ/FM1t025TdRtyuwBHiS4UjpP4
1JW44+g7sbllw1lU00NRkA1G5kJOZc9Is5soixd+Or0qYb2oNd2ttWaZlv711Fn3slRsshkFiupq
qFrPhpFqqfvZeJGrl7nF37QrvK4QhFYoa8nBr1/yDOQIxGKdC0FeGasqssgER7T3xo2Dn5pT2q4I
rWn60s9XSvGS+wSX1sYch0WoK+7UUPxM9mb7iN+zW47vFbtC9teZdS0JH5uUTHz6kxP7ckuUoObV
RNPMMeKFkUyr5CY1C1fJogvfoTNu5guwZsB/y3Wj0vinMi6Db1X1HE5nyakQwrtP1qUwqp0Vt3Cw
WZ7cIewWJdmEajlL26/WihbsjRb6UIy8jL0sg2FZyOUuLwaicbJLGSmKn2b/9r0p+todOzgjsE0l
MC7pcBWp86rGYFWbh20Do2yMDbwCfc8J00WGsLBu+6w135vK+xCAjt1COkb3oM169HmHm1GtEQhm
13gdlIAZ59cSabzI7WZlJbFzAtg0k3ELcGoJNBplBS1dmVN0oVmZG1gXUvXgq2urv5lG57IIE/jT
KzSuXErYK8X5TMbwppi0lcJPK2bu+XpA7NzYhMKiUleyPy4qpjg2DDzuQJVXxtpG9ji2bkLgCIq8
yKfW1QqD7N5HbEW6myO888BY1DlO1t2zkabPVlHkrp0AYwwf+1haT3W0ks1i28/Fxmpiz1bSDUAW
t8YBS6qhoFW3Q1i5ZShvWqVbyRiqW9a8yuOcE68nmD319U5vrqIm3IQx6n3kgz2YHURoHtLk3cEj
Wx20pZPtp/pOMt5zhLuqVVHK+0bDXqpdxv6ro9zDDx/0qyZHDFzhMIxUHC1eBuNJCa9V+X6MctKb
MnCNClUm+FCQ68S107QQksmWWUGeq7DmbJRc+zWsw8UcROvSlq9721+OOSroFBVpyPRJ4FlgYieV
z6ZDNXoOHQjlxlVhrAdmXcfeQ29a4FrhIcH1J/aBrA8Qcq9HFJyZu22bcTDnK6l7QCrTz5UFbtK7
WtKRCEFG9Y1kDcUB7nwk9qiQK3jAsb9iEElNe7CTtYJUeNvFi9a81PlLhizp8Mfun9tpncIXqdQH
Sbn227XWRW7l+PxsvpHl9155NrqN1UGptxdF3t4o43pgZUtcOmpFXxTDirNoCFzlvtkhzHQbDl70
NN4o98U7Ct5v8dd4B69Uf5Dv1Xv5XjrA275FOOw+59iKXGVyI98d3+o37YsQ9zAfzKf2tn+bv4ab
6Zr1bX0pj9Zjfec89rfjobth5/Rv7V3wMdwXL8PD8IArZfJnfEO0g+CDRIDLxu/flKWaeeNb8DLc
++/R8/ypv9tPBTNANnfo7o3P7mZ4mB6UQ/SsHaoXWN32e3evHNrP6IWYfSg/88/6U3oJoXR8tnfD
Q/TSvnUPxmNz7z/Fr/knKxOllOqdP9XPyn34ObyriOB9jQ/Fa/NJQImxMnyqn5t3/W4E1vqnejde
Ymh+7zMU08yV/jh/nNLVXpSX4Vb5CP+wNQ/6QT10t/JXvNQ3POz42YCkeo8/ZyQZPoYvJLfaCB6y
K31MX9MX8D3pY/zwn/u3/m1gLr+YKF5UO9hP46f9xBFkPURP5cd0176Uz8FjS9QpuPm6/LcfKu1+
OP5w0t/Nd+ule8v/BHzIV/mAzvxTfy29qzxP+cfmM0a5mzMhSc57SH/UzB1v+MbXyVf1VfOJeLSY
GFyT8Iqncz5miPOIqLxxgzHEP+hfwxeDQX5P/1j8ByR7ROeP5A22t/TsfykEChXhJpe/SR829Vrd
eO1nmbjUXoZ3ZosTOnuqvsiKrY/4xl93b/wkfzRvEgWBF/+LAlv6J36JSIseJ/GLEPk54d/LV+sx
cNzoYz74TIr5ZCGfdtA+2oV0Ea7F7+2qfq6fjRIgULOgXEi6J3lcuK4kPLDyEgyWZdw32kHUEBGe
V3tynNehe9RN34uz+EZc8Su8pSzcECqCtNxe2H6Huv0yKRwvxUqh8WUvYPPmTQEs1F7q2Cv7WxBK
aNi1B23yPVBkbhEUnJ0dWvvcmbOvOXuyuYzQV53l2yF78cdmISpdffslnFGBg4Jw9KhHi6xawAR9
vfoYBmMj2r45OvoAYygdAwhdVqRS5A9SAt6SiSxAIKAIKxL2rOg24u6K6G6AmpqT7tBUSAlYYVnh
h167StUsJTJKIegPlYjMMZz0Naq+S+GLFyAIQG5OI5xkL6LtA+5+5vpr7yWuZwLqSK1RXL7xXhDF
JrNejvFOtDR4Qc14kDV/GcYQqNJ9YgjyWi2ITMKRlA4T+XGdIamAzZ6QVojyGyPQANl6KbU3pVyb
QEfGZEeHW7V3afrHBCRRVLGn2Rb90U5IPQwlqvx4GSD+0IXjIiPUNf1rjpBHFngzXxLbvyi7s5tX
FGQKy8bRYm9X8l3S1R+Yu6oYYbuaGT2kSOoz03OQLUgvuR/Kvn4vGjbA8LMU5l36Wo/ywpdx31CE
HGaAvoGI+3RI6EgpiJ4Vo7rKomppFF8DlzKNmzR6eVq+yVEnE1hM4TcpZKaadB/4/qKeDqnGntIR
NuDuaGfNOuE2Tp9bsK+RUA45xOwig3xuPqJTpcYATe+p/oRuqXOEkX7JyuBhviFpnwLIIy5e47QG
ToVhQ48BRG0ghg4tjC/Gaeua8JeaYJ0y1cLrVga1eaaEebIwZsuCik1lkKTp76pgrqu1Zdbkg8l8
mIKtw06kWD6Mm3Tx7LdvSbSJJxyqr0JlR+Wk0T4D9XKcOzLipTQYXqqdAbOfrCTbllBfRN5VPrZm
t/qhkoMypEppHaiF0Izwkc44a/2knH7v/x3nqKc2Jay7bgI0l7GRKFZRcRsw1YLuZC3mR1CZrNDf
p/pUAZYKJDBcbKvRlTzWMmvkoMCGcoCkyUxqQpe5z0jOsRYLnnTtOu22FVflSduogfZQzA85GOe2
BZTecQL095qdrLT0c1xYEjcLP9qC4jZsnFFtr8j8lRpYaAa9qdNVjKSKmThXCSItivVUdE9FWQA8
TrzMtldD0ZIUOcuxfh0NBfBpyM1c9aLy/vfXFRN4VHH9622PcEwdDa5ykvpYsFZAFQhj4cDFaAIK
7O8DnWingODEZJcGKZjOb4jpjyJ8PVkWspswLxFrTP0thQuiAhoWyPYP5RkGxDdG+J+3olSMipap
IQcsmk4/BhtocpSKxvJsZuc6kXovzIqLwpjWkVVjoKwUhE5E3Lv0OgpVZC9TUL3aMp752iP7vZ77
hRz86QCrUFjBaZTqmVIhZVGsslymgHc7xtmTP3Tb1kbGxsGpxbdXk448FHbVbaWsgmaBB/WVSqXX
VbX+4IO47DX7xirTTeffBMF07c/KsqHMCwRpn9TnQCknv6vQjQTxAxP8uP9bBZJZJHhUCFUC0m7i
KjooRK+z8NmT39UEz4oNhhBQP1pAoc6Fz5jhfkPqovGKPxLFn6lDuSr60pP/ZBH9GOyoq10E5tBa
Fmx+lKraeFig9IKSo408hoCmS+fEA05EOTBvmNtpCsrcyG/+vYwMaaymZIBIb5sXA5QI6YaIg2bW
7zvjlHuVBffv+2MBhTlu+Tjg3fOQJu43sBOEXYxClkCUKvbkFqhEteYTL6paB5EOtM4V/owu+DuI
ymkpv2UokpwVKj+l9/DXMx0dOIEyJZI5CEp/9xZEt0IaxSQHR8NViD1EZb/NkDGzsnwZKdYKB/Q+
tAnNO5lnNhA4ESUDvsnocDFQQRFV3QKnw0tRgBcwBJik4J5NmhHjOfzguek8lqpIwq4I8gCcrDlV
iKW8UmtEiKNSbpXwLZDXpC957sKAGmhboPvuSdlaHF5kb+g8nY1FpxrcwPQ1cKIoFWsgFP5eRNg/
dWSDAjPb9xeK/SXQoqO9j/J0EzV4SRWvItvp6kc7zL2RSqRUKthp3JCP0Hh7pSHih+Z9A8CXyp7A
1QgjKU1CXwEtC5KPM4vxBIoFpD+aHCj/mAK2/ffjjoUUTUGPyq246rzKiLn1IlNuPkZ1r6K6denH
Z5KbU6ImWImYtL7BNqMucjSkPcaBhvkhJ64CcglJN2XbIE2Ovy19xxaAA60SkuE0zpb/CUb9r7GP
Tgp16BzFVytgtNotzHDwuzQeEjbg2ZFOgDj+GuloHSiR5DPvjMRJ25bXvoIsWYErGPRQDLWCi/Sc
b+Ypd4m/RjxKnhzFacoxgl8vhLgEqE40OqGy4DdQg1Px7xBapBgIOUzlLoAco8StpY+0PWmtVSx6
+V3T1qRfnpUPe7G/he2sgSJC2o4eRBuprL/RQ9Kwhy5sxed456d0Rf56gaNeuJ35TTpX5fchxsfp
TP2i0q/8BaKn/pW4pxCRaY9p1DSl8Eui4vf7Zjh1iCom6B5sWAzrHyKFFEup7vR8srHbxaIhFnJ9
G88Mopw6ZfA5QUxMYywUP//ecQFcJ3IBln8a3Ilub+prF+IYBb2vwCCq/I3cbRqbNlqxjohXrf7S
yvPN44gl3O/v+w3lPs6b4FwBwwGwRcw6AojYdRJOY8QLN85VGaQLiRQ4zJs7E1TrsEpBCTSLfOs4
0krp7nvFchPuXvSXSurln7rWosNaEkjfAVjgsfeFrqHYSlJ9QLf590c9GeV/PqqIYz9SvEjLpFnJ
iviyMGNPdCOc+9hC8wk5E/iuu6pVLxC+ESSujCaGVXpWTEsDeczYeNGEpp9vbH9/pG8nrn9mT2Cs
0ai1ERE4+pB+gKoBPrXIVYFcrYwdRk1wfQTiuq2sd7OKdyjVrYuwWMfYAQNsN3R/IXjHuvPhNNk2
mcyl3QN6NbaIU+uoiDlccIUGGY2zemVyrcw/ignoB/fXhL5bzb0zTYeb39/jOzv+9z00xJ6gtyAZ
cnT215HewtyJv0VShJGmJR5RfiWNrOm7Va/0XxH6RAXeRkKTRZllt9yVzzyEyBt/eYhjUF+RGpnp
9xG5FwJtwuxSVY01yHwd7EEZsOCo54geF81CAVUeBEVYV849hQj//z6F6TjYAtFWPaYwlfEU234Q
fn9Si8UzFcPeRozXSgBC8F07rCwieQM0bZSnlT99qr32pWFNdn5znj4mIcL9z7McRcMYXIOVSn4k
CH9FutPVfcn2jHXKzcANxrWvXQa+udPzPX6Ev3+NU4FQhbEAnQx2KnfCvzdbRzmqoqHPx8A/EXuF
ZI3SGgUaE5Lw7yOdwo6hzyO4TLwo17ejZGDSwx6EU89bSlSWKIj2eL0LNzp8ryJqNwgQiP47nV+L
WthU7emR4/Q+N59NvTYGdJXOVQSOPdFBGyObg/8byFKCNEnc328/Vv0UpWOtPTw+A8DYFW7l7leN
97Bd6+7ypbt0dp63uTiD4D2Oxf+MejQR0TB0dt112sN0u3i2kVNz7X2/2DfudnXjr1L3Uv+wr83r
y9JdepvNudGPspV/Rj/Ki3pf99Nh7rWH4dbZPD7Pq8JdXTfuarW9aV56r1xejt7L5W7p3W/+/Hn8
fQ0cp8z/DH6UKlW+jK9pUWkPhnuxl73XvbpcbWlWrmZ3u71bL11ufe79brH5L8c9SpgigLCOkTDu
xfPzc794XV1vt1v3U3cvX5a+6+2Y5jMX2mNm7T+verSpVTkeVK1utIduNyyVVb91VsGtQEy66kV4
5szUjnL7fwY7CuxIHCeBZHwPlrkYLwD68l5fxy3SOu8PgXu3XWt7FySIywVktUs3zuO9N7mLzZnv
e3xQHj/HcWxPkwAp3YqlvbhQQFu4i/2wfJ688YP9tX+vUJPfuuXm5kkNlk/L4Obl6rA79wzfBZAf
kf2fZzgKaWpoTlMFDu3h4uI5uXqlrYI28/Vqu+3dy/XVC+4aFf4n7v35jS3SgN9GPkoT1Ept8IHi
7TVe3X/N3H3h7h9W7s26WUXbS9u9uvLOLu1zgx7FsD7VQq1RWNrM9uJ6taIn5G3XN+unK8/7+rp4
7M7E8eMCwj/zexS+4jzK0lEMeLFgkbURg95tP++wjvb866tq+3bVr7374eI29W4fyzOJrHZ0bv8z
+lH4kjS8Ya2x1B7KBfPL2yb7kcB5PS+uryMWes9sX7ov3u6QrNLlZgO2xP1z8edMPDmz346Zk1U8
OK1i86UfF3uJ2MkeW98l3pJWq7vbBIuLM699nBT/89pHAWwo0bw3NTb4M2vq1VolF+428tbesnoJ
3c3mTPD6FqX4bSUfBa8ZMfJm1DgY5+vHzH2+2KuEk23KJlp/AOemh+NyOi29r3h9e+aA+i6b/Db2
USwzOjkuBkBgDxfxJWHDxLqNK8DkFY/7V4WvfPegS+4nW+rSfO56ItrL/KXtfPcq4LTMvcW5uThz
YGpHV6dKijsA96x3AAeKS25+WbjX29XWvcy/1hHQh9XN8umFU8Tb3N52qPwvzi3649Tp+Ot/h/8f
V6I6GOB/N3wOtIVXhjt5+9Xqek1l6852lweZBXDmI5wLosc3Hm4PRj6KILoYvEctJUehR/66X63v
njD26VaXL9HDC4v9vzyotaNoBtMqVgadyQZwvMncePvMsCtlsbqTHv3cvblcqqvd5n4RrzfnxFWP
b0f/zPJRYCuyuY/knj1WPGZ0r6/6G2XR7K0rELvBTb60wRmsh6fsv53qo4g2RH4fSj4ft1pesLnt
3ev7Q3n9cCd55KDq6so47O43//WqPsrEwsBKo6YUu2xvfIyL/d70Qu8aY1FvvNjefVy641Ka3CvC
2b20+Lq1vTOpwrkQc0yqk+uxwAqG1xaHJVCAebm/7m+219s7V96ul5ep6ZKaBV7rzXtC3OJMRD2X
+x+bNjpz56SKOKwz9/F5P68q97ViX2/X68vc1Z+vluxn7dzZeebcOHYJ1TOo/VPHS3N4LbrH/lL1
iKlbd325TB5ertKNdy56nUkP9KPoFU553sk5r3kBs4LIAdqF8EW+H7iu492ISH5Zvl0Z3sY7c0ae
Oal1MRc/glYRSpXWDWyni3Z1wT1jH92p3vUoXjfxLrHQc223vLp68zbnPq3YqL+cILqYkx8jD0oc
NC1K94TLZ+OaCLK/brytm29u6iUfd3l1tdk5i3MH13FV9jh+fPeffwxbGWlSq/+HtDPdbRxn2vYR
GbAsL/Jfarcs74md/DGSOJa87+vRfxfd3zNROBrzxUwHDTTQQEoki8Va7rqryOFG18StiVlr1I5v
754Z4R35zSEbvQnLJ7uFIWm4gWPrDJjOM1MJlsxxcV867bnTNx/1uktXYScqj1jH933RrHe3r5Z4
a/BOOrrrLPXo2Z4rVqx+omV4d2HPndEojtve3EHBhOBdbPT7Xc0JP2gFnklTrNfhXKvM93O51cXu
QkQjOixObtGmRGV6eEftz21/YL31Nmf3TM0bg/K12ohh6+a0jhv35e42Gguv0XDfWvZeBHYwdbqv
BxdX2Vn6Ec9ORIwYjYIokL6V5lrkbJRZMWXSWbJFgHH+rZzrcWG3ojPeHHArvLiNboybwy95DQLn
JPaeRpzcCWWnfolTdmqWJElxVUfc69m72aO43Q5TL4SwXBgtIa1Oi5sf1QbU+P6F6fklWvFZ58xh
W1rljTnYO1Ecx/Ry9PzvTo27z1q7eqdct1TFaTWP69t8laz+qD8GhzC/INqoYbgPjqKzajbvtovL
ElRbujc8x67/Wqris5721e3YKrPLF251HCci7J2F7w/9N7nU7ut/O1TVJT2tTfDpVVYajbz41hqw
yF7Y2bod982wXZvijZiepDqddEY95znJLlT1RA+b8exWqLLQvXf8GsXeIAw7y6js3Am6Wna/29Wm
jDRbq3qiBWu/2owrSBwRaIa9mf9dc0nP+TaB3dLeBSehYyYq6UQqTqhlXs3V4YbItC4uNqmqMHVW
dhKfxTL6Grr43Hhkk/+oQ2qxdLdMkjmDT+WrBQaRH6/NoR7F2W4SU/LnvwpULNGxej7RTSi1KPZC
mTa4AsC9o7au27Cn3S7o88lypFFdJeEsH8lfCqTYo8XpWJsv6ggl+Xj2XmsEFQfRHqzsb8Yi2VWH
8PKt7M1FY6q/N3lx1C/hikU67/5nkaLRzX0P2z7ZAmyCKzVX7+zluCG/pCn2aHUrMElttZbJzjRk
1prwRmRZxffXcO+uxVK0OFatacjxun4JVSzRHDqB8fHPoTrvqe0NNnHPv03GAUEqipuKhjONJqmu
qqO7M6qfeVlBpXbdcq4Ye5mY8bxep25/HUVz2LSDuT2nQ0OjSrn7Wy5VS2WKrIwAUU6zeC+cdvPt
nGvadGLvk4etLXpJ2RHkzRt2f9xjGLvQenk6qcqp7sv7hEcmldeUVa69wcrv9b7WEY8p2UyMUgS4
WWfwc81uZqnKqRYu27KxOCzkVY23nKkvvVmes7WwX2TaAyeo+qLZ3tzn9C+ZVZUn4rycG3PTQCa+
JD09Yha0t17ojYlWZjarNexWC4Y2grMu4aFG+PMFQ1Xx20s6zk7J1TgiHLS7oEpAWNjbB7yptth4
OJTT165GYq7RzyxXflHGe7/tLrvbvM65bqUCr0PpO3s72/Pv/lDsmi6OYl97W3OtYUao8tKYW2t1
KslzHTlM0/KJQInMpOvsh1XHpwLUgs9RzMXa3nLKuhpFXgwO1fj/blBVZcIoVK5V88a8p8cu18QI
5DG+s3xkO4k/NIhKVwPDlmmeYPKqU7CHr/A31zQjXXl/tieGgCXH2Z8MgMxp7SgCjVk8OFXqBL1t
IOPiuWgFezvo18KuowMo5aW5fm2A+hqVt0b5bnDoOFL0wIhBOO/3ej0UvPlRsVtBMO5xmSua8KWk
027FchVu61VaXbByrrPxWHbd/caDwoIEKaGh1mjlBh2ZrVaM1m5RPl6ZjvbIO1CJcQqCskTvyxf2
zcGX0dylh7F/drKKuVqejVupPkOvyKzA1EDaoSakCXmn41SEAyYjik6JTMvFa+JrBBP6WUTgLgmC
XvqRdvHPLTZjjH7f7PP6vlmahz+7Td403Ng4OT1Bsh4/DhpqWyfxkbt6sn61qn6BqOF0qrL+GK7I
zkwMGDsJ5QQDz8WO4sw2IL9FLFp56VMswFcH7NENZl4Q3TsT56Q7jvy3+ef0H/iDjGkzZv+z5Dh6
bVizSPL5vS/S94zgoA42ibSZCM3boRbW16fCjLZeNmDvSAMuTz8mGDMc4QlKkdRdT47bSGzbTjyt
VdNYckPqQ2a5lfXdulgPZY9OLnmnDcreE/6Q1I9hj0Vf50dLI/3stBU7ZiXzQs3cYMSd91pAbP3d
WQds7p4KujPG7bFsjcRHfPdMomK2AGyfSjRlc7+kaylrqyS4vHAbjZ0Fia6l6LhFz23IpB5u9OTf
JRUgWeFdpo2iruZOj9bGXNbr1RJR4MgZzXpUt0MSiqFfc5t+zXdbtQYefHDRel//YFl+JCuWpXJZ
FWZHSKfwqQsnlj24BlcxnhC9+LUaZmVGkOZTFrP7dvfwGQT2znPf3I+isB8Fyfpg8u+ixZ/NUD1f
q3Y/jtNSoYQxv7geLrfMIbsXxzVRbwfPTOOo5Juzv7ZAzasm6ewEPw0tKocGz8cnmc2V3asOSJo3
2Xob8MQ0ovNUl7v+B6X7kas4SIvl5WqS5mOdJT+KLX/EqbcvPhkAo9dp3ry1aL01rGCOs1DgBdO6
+/KN+rvS/8hXfKXjIilWznf2mbYzWyYZP0Nkz2LuG6Z8Kz4aFMKmXb0xy388fwQr9qQ6O+6X6yqC
nZhCibd5lNftpt14VF41d/sBkXi2TMWa1K3VLFlfON5o1F4EZHZkupxzrVL3kjdK81b/gy/yszrF
ltyv80v1KFcX4YK9A0IajJ2w0xGkOUysJUXN6OY/V+E8mAhu149Mxf+hOxAiniL2I3Li9/a5v3TM
COqdwCdkxE6LM2r8EsA1EE3nXej8bX2ZWbvPiku0TMyLVSphSaL3AXFjSGKyY3/g6Ha15lIapWdH
qhgtJrRtlumCm/MaOzvCikvLnDkHsuN3+20rbk2ZtGtUXlCnNY7uw9t+vuG6xapzHI9mqZzOVnKx
nvP5iXe9sTtC2ASs0ykR63NpaqPdnxzPz/FW5AOdeYCZAb9l6i7STjbogUuDCO7dpGW454X0OIsz
dtoAuGGXJqSa0qB1t+0GrFi4+XZ37Qf9o41fRCl9rCs65pV4s4qn9v3U77d9uTiTNgzYxgE/ENO5
FSVHytMa6ny/4C8trygGK7meDKgZ2AZZ4YzD8CqOgRVSdSM/0benS3tKgpaf57tfyve9fsQq5qp+
SY+b8gwDQtyOvWKdhDW8EQQ1xwZPY6PR2ILPwZIYoUZ0nqLTUgUlH8MkSuUHeCdz8NXjeLkrzopY
ypE5qn3VxT70Pg/+/3+dyfElvvBbHyWnUBb9XSpkHD/RfEOe95f9BsWeVcrrU5WoVn6DzAn1qOf6
R5cXgiyJ3pLlvQ1ZaYolu1bmDNC7GSWyBs57/FkAq3wVAzwhxDatLx6JIH3vrwgzCk7QdTQ3Ldez
z4pXjFhhfhmfbpfHhr8TvS4dEX5JXA7eV+pS1NLsbV7cmhWnGLKdBfVwZcNq0/BCvA62rXcVBRd3
R1BbA8unBWXkIUbp9PxLpVTv6no1Z+uygchoFL9/pmBzAWgLBLofDZJ8/WBpawG6mmWqHlZ9D6tU
eY9MZ0QA1xaDXur0yHixsUE/8bRPcJ6hyK5R8axqaVIdF80r8qI6ScWF64mQIgft549MJnmnSHdV
83B0v/ZVMU7n2X5VLp/QnCg2v+I0jEDFyvRT69MD5kUCCnCR3zy7b8nk7eLQQkv6i0i5q03B5Jmr
7OIVc0XjZ2U3L3FfcWYr3qo19tuDRwasV3Y6rnv8aOy8YJo4Xb2B1p2z4mqZd+ZPVJZStyKS8+8z
8Rl6fjjE2QL3QgDhaK6P7pwV03Tf7NdpactST3bsgGWbyeokic0vMtateUDRBWXWyNRtr2Kgitai
utjJNTq47ElwdbhDFCF6Fdd3MYvkFz/2dmPtT3Q4XK2GKbZpXy0lq92V1b46dao8r0WihtgzHZSr
1quG35SgF7bMwQT9+lv3Jhbt6VRrIHVHrFisYrVQY0q4XD7Fdk96Hxtb+F+ujUKT9+qSntBsuNRX
1dnL6LPqahUvs9v4RGc+EuM2NplwodcjtUcCGeBF36FgqZOpzt57OFxZmYrDVVokppUU7qXBzW4v
Z06xKmCmKgYlm24oce7gACzb8Jix871OMUTbri5oyX4qFg5ZikbrTZBzrQSH2AhkvIFarPncj+bB
ASEhw5xu4myG026Dd7T57RdsyyFF3AFn23Ib6wb8TE0If+z9u/FdFNPCZBlr747moVU9t/V6td+d
l2xrPRi9l+2qDY7I77jN/SvFO33OUONFqL7bfAbgEv5jaRo8YvoBaTv8Vl6dFoaQp1V3W/KwO1l7
XFHMYOFeswqFGop6skdWTHQbr532IGn0erIlxOd5Ne0P6vp94iFdvjI3Bszqj2IId5vNcjc+yFvi
tOODTQbeFQ+dlYcvJU50ZklzLyuKKbzexrfSMn3s70bURRv3eOzw4JBEeAG3ziX5j8a3ohjC2uFe
vl9uUiKOYZ06Bwp0lY7E24f0xrUKq9MgxfxVEmt5rc3ZUxnjgq5sD8SX7zdc0Jz9qW5x8oCeGR3F
zB22h30xnbO4mz+Ka/Ip88AshP4+kJe5ZVLQD8i0Bhpbp1mj2pA/rpHoLt0fexp/DqAPBuFTt10f
q/BAZ3S1lRONGVBJ5W9nBnRB+cOu1iRC4l1CQgD8yyYe6eBr1qd5sFXGmDudg3NTXkqO8CBS+zOJ
woLd6Qzpj+o3Eufop25fIzQ3z5a5jOok+4TCyT4pYcyd2HkUmI2i6PWInJqtVt++DC+yWPLSZ7XO
RPeSmJrXS23SSw0mB2xrPNoyZh2N3tufg161cxW9eZ+/wy/fNRtuq/Gyj6eysyJ4Lba0EBGNy1JV
rNFqU6kns1RuAK1DHgGsNPd0DvFwkeUriY8HAofElE6ddcqlGKXdEd6jioymts4oAiMbDnycUBz/
hsQwvmqUSydNMUhlqEXrJQtpJAfOfUOEaX9AeOzaGycoDeHBwihpROruq2KTqjOzcGcYunzVasCA
Y+nnh1+A6sm3ATDSaZPuXakqZmlnXS/L65kl8qhJhLkssIbf0uZuxQsOGD1Yz1eY1yeTfUbVkU3m
sTZbjB/ubvtMsolI/LsJ6M9heYmns7qa7azJ/8+kO5aVeW1/eMQPacghAo64Br2N3fvuVElhusFl
+F9f6r/Nk4BRtFKQEXjkvFt+3L4PwsEjP1zwX44UO+y+o1EanUmoKZHiFQ6i+8KUIiVOP/bQVHoT
elcytqEvrvgnTWi5ZazqNl7sYFILC82TKB+ErgKRC9/KWMaaNF6Z/S4xWfa42GAYItASRVlo+S4P
fBeh5E21uR1dcqWm2KHTeTu3KtIrenW89sr987x1/LembdMTQeJhaT/X3kd3y5NnvKYYoPmpdmC4
DhId2fYyWLm1AASr4b3XvQHP68Bf2PKyFvzWFegNJuIdtIDWFdXY35pimPbjWfFeLbLN3Nn3S+sz
lHGDAPODK3EI8c+4Sktbl7jTnq5inC6V9FqCc5XTjR0aBQaDPw1uR7sx1WZ4NP6Syrp3PVfK18KM
jMtrjL/bDhkUhrvUqTod0SqK/rQeToNJuae5Sjp7aMknIaPAVhX+eFO6aTISHsg6POjkM/EY9jel
RCm6OL7PdSqvzyVrES3FSDEEZ1XZntEp8GpOm4FUoi0x0ZwnIMQPt/KowWsdUnlYTzTZkv5/ZqXn
XZ3B6DukHj3ydqZD6L3zQZ73UOEamkQXhk00U4ooP9RDbUZNJ16xWfMz7NrV9WOjZf9YKt2HObmd
SssfDt03IvG5GxTC7oSB8a5mwzW6ZSlWarWa0da0kQktRzriJ5+bCzEccBvRbJSAcy28/jruBl2d
fcyt8kCtDqVNGdIlHNPfm56eiqtVujxycR2Dtn6y36HYOUNZFe5Pg0ibusvf5R95yiHvj2OrsD4g
79UiXpW1w7lzeAGD6ftXzthwG5vQtikGj91A2wn8D4ptWdA5mnULzqPfqy1tK7fq6XZin0demwCd
2X6CvmfWmoqkvbbrzkSfMsx32v4S+jiCjF5XtweKH8mlNIhHFPsxjdyjM1msD/o3uq/aHZZr+Ps1
+hGnnOh5wXhw884OOw7wGdrzZiJpXKlaLfzeenhEuC9cOnGLonERu0+ok8f2RuvHGdLiP/sM5aCP
+4qxP23OKBZJtN7GPw/LpIxaM2dtJw5s5y/Pr9A/vIM/y1au75EZf7O9ybJ5CrCUn0bA+wtsTFhO
j2SI9Fftl+na76euRJ92J8/l/4Od/pGvXOFCKd0XrjDV085BCQCHJ+x9g2TGTgdgDLo6xNI/PH0/
8qRJyWiVUaQXszxjf18fjs3YB9vAOu/23SZBS35Ls778i/sjT/EzzuXrJS0ayCPCbG/78FIHCxhX
SRhsXRTKbQUQ1/e39jTp0+GtzcVo16t4GFZ1vNhuj9JwUPCgcx/LAR6vSnjXeuEd1D27+Rb5Z7ly
OzLba60rhcoaenZZQ6JXXz71IKhDbIUshj5Kc686BLN2jYp5Mu5V6wDdkszJPt4B1BdrIdsPP0io
QhHw/EwfTY1P7qjaE1Q7Hc1TlVGV6GwU4z7uB9Wl+GR0RgOb0b0OqXW/JAKARceFhVr2Irb2rQYz
pfc02Qb22ncWRRpqoN1NnP9DilFjOB9g4MwZUMRLy7DNlQZFv0KHlExQifBIJznqJo88cJ7vRx6N
AH7PX4eu9g0l29Kyttyh4zSBxmU7BLfTA/xI/fB7Y3P8vY40ItdHGArWwLK705k31ZxKbjE++xWK
JWNgsVErnFA9uhSlJyI5KqDvdsihE3c33TfSVst4ctAFwrnQ7qxgxYQtCkwxKW3kyzGqteM6nPDv
uAOd72V07X7R+Fh5pHaX/kXM/f9oPlUYQHFWgGOo/th6p71vD9J2z5dmu9XissHe7k8tVxcZ/0Pa
7Oe8FZtW2+8XJ8tEwV7jWUBXRmPpfN6bHjh6Qqa0B9YlKH6uvEB62bpT1im3Ys+MZGxdi3dpYIBi
evi6MrHSg4KF7Hni6FT7HwLTn6Uq9ozJsMdDbclSUSlaitDsxO0JMUSZ7Esw/c/yFFNmjRenyvaA
PNmVJvsi3tfOnHCpSX24JT3p/iR4fnt11lMt+yfJqUr0gArdfIcs5Jw077jp+pSagv9DlTD3/CCv
hsLawG22lA1dHsa161w6sgSesXcPQr9EakP2+cm+i9d6U5sZy42xMxKVLS2eZ8n4KK/nQrwyLMtl
mfSG9b6/OjO74n4Nl8RHZHj1Dqz0GP/2TPwIVokgl8vdxbzBofigPKPgTz9wj5Jf0377mIsXzTHm
P0oZaYr/WtsujF2BwXukk3E1BqmXUOqBPwRKFzq3ZT6JLCQtL6DCCx+XzsUAd9C6NfdQU+3crrOO
p+kLXYjPlSv//mS+SnVnL7f1ofhwP3C3PCqjG5BJZF5d+2Xm3OCa0Dkguk1XXoHq/XpbF+U2VAQj
ZyXXGs5Hp+PSewjkTZtZlt//7IwV27/f1w+33Qlx1BHxrjyPoPtr73beXBsIR7DR1Unyb2tmQxX/
dVP832MDvVpsOPg5NXqR2c4+iFXN6T3mLz9bnWror7WFeUpY3cbduRfG+b3sHWc+EyOHhKgHsgBe
HLFE01Dsnt+52vNXWvNK+Blf69SmI7vstd642d1XbQCeGydl9kF5B3b1GdlJqVg3P8Y2t98HkkwQ
Z8ManMXljS25OK0tueiTOFd04EatWitWDJaPzem6RTrBIjCLsLf+FJLIkJevG4zt1VBnxfKz7cD/
IXiWhKKqMWHi58VYHKuGLGEU7fa7tNIe4ZkNFHtacTTXVt6Svx18RppiTGY3vNvF3DIAsW7D9nub
Az4LwjIJYnnBo6bf/bnEXJxyNSNRMRSLEoFvuqshkeVtRHRwRyPvHcj94E7bwbeouMzueTCoCJJZ
63caeYLo9flH5PaoZT9CMR7nedG8Lw9ssizJQafHiCXSAKndu3VIvAuJHQaTQLUoqmkNl1SZZ1uu
WJK6Ye3vCUyy0n292fU2swCDtgc7EbjKr467CaFPHFHRZve1TpXuuBWjkt6ONRq32Hx4keSTEb+X
XMpHftkB4pgGdA/19WRfckHPFqwYl+J2A4FhhQUXIoQyO4f3gaoV2Tv8SN/dwRcJOlnftp1rOTKa
pliO0nJfPgIDRNNk5n/eidurgHonZhQ+0EOTgvrKeenOnGiiu8Ra/VLMhlG/LoyCPGN4T+L3svs5
KNABWQIGhG5xke2kLUvOlqsx5PmQF0ailyGErRhGUVFsxqnBJGGYD+WKqz4gMZhbuNVfxdCMH93U
N9GQmMMLIGndrcp9IzPCFc2+3eY343K5y1WDk/YwXV6nCocGrXlkeQIGmOmWm5vLy0hU9PmcpLXz
eMZyo9HJbe/EqUcnpBvKbKkYmoiVgThRWbdPvlTLt5VfxsuIVzR7m5YPV4MZkoM4Sjvx+yJI7YNg
/gw/IabkeymujSaKdgcZVxL2wunXHTLzTnTrPTdoj1D/73fs59wVXT8djUvRnPMlsjHQc1J71932
qW4BUa/Z+H9YNLJAxWjjAQTqS90jPteFbLk5ocx2KFo/T8/Hck2ePwyO0BUNBr1e6U1mhOBFlUBX
kJhLPUOTTusUt/9cg7Fgua6gA5LbLiayaXtctbIYNpuQoQbdqvt8s8uadarNr+PKrbZcb4oGTI6g
KY57UOrykgFophZyDaiRY8qNVqdzcJr039r9eiegh0vyKYK7tacTLTAq38T+dfxqc+yhWqvNjzfu
AUwRDzbLNjBy2RP7yHi+NWjF2GlrmrptUF7y7b3IKLEzx42vGPOEEvhID1F8HV0mn9s+MMcGT5gO
Zp3HCQb3/89iFRt3XRTWQJbQ9b3HW7KHOvJPP0aP/K4YVrpXuxLDDAZagLfskAja5jSanp9Mz3yC
YumWx1MJXtqSdGJG1O9lsjVxqUu98IjzqkkofdEz3Jf+zCM90qcpZaJr+PoHR/FnG+TxZLJ/N/iu
mUnANkh2JAI+mhaPwm3CXQFgQbPgfD84s2DF0pVOi8vGOnLJTGIC+n8/cVcSwfxxUp8N0+3PnH+l
0zWjZjH722SIqFoWuiS7LeOSUC9HegzeJ9CIHl17VDofeEZKYA4EKPbzu/3AhKqGNCtVcYit9HIs
7BbcbS7Se7vkJjtvYERY9EZPAFPDmM5CMr3zVqvQaM3dRncyGV3sbfNmR5BcyE6zBsa29bKkZlbo
UIk9aEtHudqX/Ubl4pWMhVU0E74RVqN+RaxnPLdnRtWSZ1kTBv+hg4aZLhkwRjOm1eDtQ0Js9Z5d
noeV/RDlJtaq1Xtht+dDIpmBHq1DyNfWjkfV4ypErwjsn2j8Y+Ug/KQr8OTWKrPClTs4PiSl0pYh
ymRdRp9tyXYOkeqQHI9LsfJB/PZcNXIjl6xA5cKVC+XZfblkta8jFjv20cpr2K5FeLJzB+OPcmKA
aI1uLb7mEQ0AZJt0b09uDjr7EcpFHI/r9UOpKLec3gNu/XUwOMTg4Um3+F+w17T2jZdrzGsLw6i+
XzjP38pKV9yMdWVsJVdLSnegNnm/OhSo56P2zB3AnnOU6R7ippfdVjRogtS4l7kMEFnhintRmJ2P
62NiSINg+euVXbThsFk61B/Y/O8qNNWEMTDSyQwqBaHIZRcO0TTx1i+0MGu+Rqt+ittxZ7LX4jyW
2kD/svT7BuE3mTYZqIPCs3Gwnef6l1v3yKxfrUYtz5tdNZUSozK6F8dgZ1cNHhx8PFD7jcbZB5Ms
seUa4/9gUH1iE9U6E1NuqkyWlEstBLCLbZtQHpbdcLYQg0Hb9IqvlGBctv+b7qIz1F/uhzmzi4MX
UD+3YDrRfI7uCqhVKOOajE8bU34OIx5G8aq3E7eWvP89gBnMHaTkydNLngzrG+lqkLmhXfYUFJtn
XM1CspDSoyguN0afpQ/ZjkLaYuiidyuYQInbtWxVuenArFjF2m3XW8s6PMQ6Mi0E9h2iNd/0m42P
BuK0iaG89KrFSLNihREext/GjG2M0+nIPrPJZ48UjQfeSBZgjgLEjSUp2Uv6Gkzec5KVqRjYpHYu
nio1ZCYp9VbnUdDsfVXgeNnQDzmDwVgyMaQx8frcnumAIbn2JSteMa2Fxe26Wh+v0sfBy8GnkmMe
0jVKfgLQxr/FMeodMXN4dw8LR0Efqpv3/nTs6pvM8tJE2a9RTO35UDNBSvI1kuzFiW9QOcvIct6f
O2YLOhA7WLT79spr9JkJoDE1uYW/rHDF1M5vhY1Vvx84/ZFHhmjmItYCMQ9fGIcwBz4hK/wnwwa7
AdfO/6H8p1u+Yl4Lq/r2XjH3hNbO+x2A3T0VnxvyCnjZhPfymV1MDMJ7y3sZf/bnCz5HtwsPULxq
9zK7UJYlroyHvS6Z4/n5xBHw3I946Tzwbl4oA533eBSd36iCj7w1WeHvJZSSQNvn3lqyp1D4IAoM
50XRQVncmn+nsZYpV4Czu+aFYulNWAebxGbiEBl0XyeahyIvIs5+t+LDFkrXUt0qcnrk8J3QdEiU
hy7JH5p7IYDo6m1iXq0vK1BxSGerq7U+J0fplMgs+Sb+JvwGkEi9jWOhv1XzBOS6YlmBihE+zrfL
dXnPCiuiRIHi1mofXkjtYR+AtrYoMopm0sQiv1Acd4IoGWp2WGMdy4o1PtKRf9yZl4dmxFBCkkMV
kPDi+hFqjwFOP5eXa/2z61Us48G8bO7JndvA1AgX5CeFCDoFT2EjmNa10080Zris2MHZajyvggKU
8TXh7diXzXoG6fFFg9ie638LW626/0FmRedTyd/87MKpNi9Jk70FxQM2rxqvREUced+p+YCy+Po+
eExrFydnERJ1BdrxI/LInslWTJ4xO61mdKpg8iRTrMPIKsnq7K/sB8tDs+hJkPZk9ak52gfA/plc
xdAlF6MAIPHM0Z49KLLhUMWktOGWSHh4PreTtXORDyFohG/S9FSeag0oRvqS4qzPUBjXLaN5Hb9n
dWC99mCfkwCJUhQwOGUcGF1fTsiRGb+oe7341/ZzxcxFBGUUU+3MnRu11NzWMZGySY4sO5mQwaKL
p1BohczjFqu4J+ouBLRNnswW7Fky5U5lw6i5uhPMpUjJfoti9sqHtF607mjPxi36aYh13jYrotxl
zAkVB0lbsbAfRVuAAG9uHb64Ts1dQ2PNa0rDa4Atnmge0lyfPftNimWs1y/nffnysIww17eLJIgk
9xA4KUjccZBhDSFM7HafH4vOXqittuc1YzLPsH2CVPLQKOoeHfFGcIjbBlmtLhOY25aeXaViDrdp
elttLvLuAMIHGOYNdj72gtLSBiJXSNH9IdxtJMC9Pd19U96EA512uqpLLjIi+xmKlbyUYam7z1g1
7aiy5EMuYuClHp1217l9lUn5QS3yiNPRxh0k7bCeTpP2JI3HJKhJUHQjLXA9L2DOfpJiS83dLUnM
OQ+VnNbA9DCGU3yuAs+DI6fidnilOsCL+bG8Ptj5aKINVzQmtaKYVGtZLo0va/kBsl+2Mty2AZSH
vRo+bMmhJLDs3mBJhDdHm5/ReHDqoO7y5ljewzeL5L0Tty8xmBCzKDBswH5J4ZGR6vfTq+gvvJuA
Ue/5DSjJs/67WZX5T+azMgRS8RCKq5t5qK938il5jSP4QOlup2mA6p/w9yy+7tOe1y23dPXt3PgQ
iX8JVu7CfWwczbGx+eO3l33SJNBxiW8mJnyd7bci/vrUIVooeJoF52vaj1xF+dNdaV27lLbGoPQe
jbah7HX/BHVV37q0135X3CZFR7tRjvZAJWXYQpjqvD7/htzEZHbtirZvD2Ztvl481n54DN6J25/w
QwTMjfjeRwv73upATyqTp3MIeAEGTZ3J+c0Uy4vQfEmuD1Or1A3wqtApqvScVwAj5yrDaLBI7D+p
EvIDu3iwB+4v+XW+e6QqhmCFWgRyRiwThokHLupVT1SW6ypmvkRRxPnuti8Vzmv5JaTNZXqWdm4O
w27wKOsscb7hz0hTtG+MLToubkg7ehJWKHGMPdHB+Ddb/Ybuiuefd0aaonO7bfF6WO1X0lMkRCIn
1Y4x+XFYZgJlwSVW5qr5uOMvZfjKae+bWK42D5dr4DLfoOjcsn5fjfdVvoHRZkwI7GL3Gbq086Xv
AXkmPTOtw+BDdnHOtBmLXNyUlRGuWNfZplAuV5Zst4PzVrTHe/ieqXDeJxLpADJ54Bsr4ct68Mbe
+fs1cHUJg3yzBCNcji+NS9hwV2MSVpeQoKGg8S0ZvJpnBTPfpzi1zAMvg+DlGpgMOYPhkdEAcAO2
MYRJF+8W7KB7j5bOYBZ8Mir7DGuEWRLt7Vu7frAvC2fRqATHcfewEMs+hGPxyoZTWTqhMq1fcqAY
XvByNurf9pWrVIEhvku67z6ZOMSZwUtJvGzeYKKzvpKV/cakTJKUNAUKmzb3IV3+Hyn8JmLj2JLg
xAHWVqnYk/EKxxZulHFvaR8AdenSPPkvQ2ZPFIe7eAGYMT9xZoD635nBV/dCmVjpfRHb0L3XuPp9
QvNIh/vJd09/5Kr1rIXJUOBq4XEW0AAAFoirDa9qe6tvCsZ3yZaIY+K6TSiLZu2g8fLRPL4CZexP
ZYinZ+DU3JtHxS+T3NhsGa+yKrINsoQ5Bfrl7eAdPUt4DOAYSzDQR7Lgn4JAV7nMhU1kbs2jVSgj
+pZA/1m9zo1BmSAPGojPwe57cEmgnyHWWoDV7dDSUQNV6I4jQAuAFQqd/kmYb/8OtmoxwL1kVEAg
mQ9lyXzKbDm/lHdWwi5A1iXDhEFP7gD4M3xlwMKvr88fptzkdVagYq4Wi7U1T1cpAgsBNpNSKrMu
wzbzNpF7FEOKdXSPyH67vg5znu+mZxarWKurtVybq8q4OHiVw6xQQkpIzNJyBpUhvjH84WMPx4wX
sUgTad+1636L+4ryafYgV/Uy36FYpcO2aN6u60KR7I3T3m6hkgazI+7M9iFYlQzaKwc+lzpuEqnN
57LzA9aMbOX2lxkNCJsUslF70FEl93P9GJWcOg8+op58sdbiTc7Y2mDgiM4gpwvoLdWWMXKzdD9f
opZzrDVMKJWDVaSzlEnVPJxh4st8YROCQxIcjnYoombb1TKOkRw3y+MWgZI5QnqIbXp3HiNP/Tf0
jmQq9lsmCp5veb5HnFmoEgMfDpft7X5C7TZuxHRbBk/ilFSb+F80bkmgowQGaXHDueFHRqrid613
x/Nxd5DKPmLUBm8xA2Vd6Q1VnSb4FIbkMQ5njIaNbV3Qnxt7ZEQrTli5wKu7maNjcczlojrJHB7O
dsgOw1a2tmlNek193a3SLVhxxqjQ3eaLMQuWaWmcMWrxA3iHYYSjMQqz6r690ZhFKghCZ11Z+sFO
/rdwK7NkxazNjryp1hLdKsBkLZk7IKePz2GBARwUqe+MdvWrqQAw3+TQwRa3zqTFXXcegYWUgCjt
8cs9Vj6obFhGzaiYUKrX1SQmWP002Rxq3HM5z6sN7Ve3Z8kxNpJt7AVnVE66en2u6Y9f+kyoYmAr
i+2eHkx2QQ67G0Vpk2wIYyHuYlF+uIBEQkJsRsNeL+3Dnk+tGPdpWginwEX6/RmYUCsR2nFfDwKT
Z5+l2NtjbZFaxZS94ChgraNfpBiHzE6I5k6BiJxkXQ0iIjpVeyDm7Jd9w6aiXCdjIphjKV5a9B1A
udqYOcvvNb5bPyo0SZZB1lFtdaFsIpRxuoBgwDNrOxPyyuy/zlGx1ykDiapLaSWj11cCDB5oyTAG
vvOt1ZBt8LokUj3HZc4KVDOahcN2uwAijUC6wBh5yMPgeY6zGEZ9YKQRrR4RlV+SeTDDDq4gg2ij
3pGsHdN/cpvjxl2p0RFqegBvgSYwd2VIa2JIjrZZFk3GGKCCROKSKnE6j7tre+b0je/+HOj19aXf
X8ZLO+WvdsBBXsP5r4XJhWdcHfg5xoXShp18lSl1ymhk8x+ts0FQ0VjAvFLqL1mKyV9bY8uqSHNA
PpBRwxJd331MZJVZQHHzaK1bS8qMZqOxF/RvwAXFbVzUNGmAPNjar+9QHgFjvLSOa1i1B4BRqeSm
nlWgiZB7109hvBfzbyqXKPNzM5AXYfySqtj/fdmq30oPM0Db4tyjV2XR9Xh3YPRt4N0Q+XB7eGh1
VjjvpUVwxYBuqlavAwL/fcSLWlocV6p3ue2PjJd38EFk0rDj2yBPXx4UO9q0a+4mM3gTG4tMfGjF
9peS6352KBTlw0MVQHae40TXH5Qk0CgQwXT/hUdBR9CPRMXO3munubE9IvEAD/rI8tsQNUsqoVAQ
XMuJDa5J6REchkavyzlv7C/BiiWl8/hgziq3ooQInBjBs1mK0etiugIwEMlpdJbvSSyqIbZ9SVol
1tFQlj4grXaLS7tJYIUR8CmFAAUmE0+HiaPZm7yczK9PVAzmZlEp0FbK3sjJCu/efkvl7sGXsooX
ZCJk3zD7I4cTHxdOY98lDRUxvU7zFOqUQvVu74X95jK2+IyT7ci01yrmRZEADlnwgBlSJy+nBM2y
6c4u1auMrasrN32xuaX1enGH6pPvkzV5/+RBmELty57o55PopCk3PKmbi0uljjRQKqZzsKEDAPDo
ux+tJaDfQAu8ywtbfi1Pce5M63CFogyBC7od0XlI6D8NoG/SjK/s8PRWdnh8OuBz4NKSADRapKf1
yVQGLvfOc/uWhw759THKha8l6fpwm+3Za+jZr/06GSSZ4uqJbTCkQXs2aDJYA2jIsAtGhF7417rO
wuY90tnTVg2AeUiuO5CnKDk1HmNIW2JHctIBOIMKiLxqpAMG5xr1rEjl6tdv6e22r8lFU80o2wMj
wDUQlFwFBgcXiArSp9M9afsbjMdQQNV9y0pWb/TZsq73K2dPR6BFS0+70gSLsuX5rM+8u8Qmy9qW
VEFrQ2j1zTjXatNvLpoynv9ekAmtL+Or2B7huPmWBAkt4oDGMV44x7KYHjZM9AHFvJ+L18n0/5F2
nk2KI03X/kVESCDHVxkEjWmgLf2FaMNghEcI8+ufK9Xvva2p0VBv7O5sxJqO6FK5rMyTJ0/eRese
oW81FEEyiCpT2r9QMTwNj+1fDwvRmILaSb3413kdWPiqR7/S+Dq0x4GeVFISRRVOGabi98fMTKrz
9ADTQsJVIjiMyGMrnsfjDjlu6YMU4DqgjKcx8WUI+m/DKm7SvjI7L7a2HK3Xt7r/IcIDcccMaDzE
MmlitjIey2+DqQ+2c9xNZxUGY44ic1DHV5pTaItI5idNPifsXUyugM26kCr+teyGX7fvclnO9Lcv
UOxmJVnMN7bLKp/oKXf+lPIhVOv3rbfK3K9k/ocU/YITZz4Zk/gA9AsyuKNHptFw7tc+StF37w8J
NKaPI++t3dK8Zn95Rv5n1j1DMbTrbTZbbM4sEA9s9w2oTAJJHCk4pmyInmMrC/73u+YZip2dH5e7
/QrhX1EaFyGIvE4RcXO4Pe//tvnWb+uv2NLrsm4vp6Tr0UfdYdjHbxSyZfQYAZtygmXYklaoxiiT
sti299ink8+oB/VycXemNQSqHy4WVl/Jd/t9oxb597sHoWM83sprikyjNEcltvnEcPCwNAfjQHMG
S2O8HwPnGYppdax5skmPsujdN8+hlc9ewhP8BYq7s2cGNc9BtQlOpEMJyu9fzSFd63mu5XnKZd8c
V5d1JdsISETb+OG8O8SQDuDyQeQG/Yx3ody+ICc41ucaU2OL4f7jsBVGV27/1Z5n7i7birsurhos
p3Pz2kRh1Qq6WeceN6bxuJ4RtQyHtK6I4CDdUSkrei8oJTvNXo88knk3inDs6XKwpC0eul2LwAZo
u20lSgOLauFLFSuxzlYViMJ8qfRUFc1/gscKZJpxp0MiFw+fTqLalp45v/LW+iiX/7C/Xq9rk93J
K5xqoYNmPFyo3UDGr0R0vukbDzHZsx5s7y3IhBS2BuGsK+2tTqht6f2wUsejsBCKfdht61ZmcDWE
6ULhF6xoYOPHzc6HZGJByqP+RLoEUs8MQVbKLJdxe9/Q7Ias9q11UWzG/rC51mfOUk7tG/W9+Lqk
OcWpl5wFb7kOEyn3fQqzVsxBrVqZJXXaEAGmGQH1pZS7PZ4/hkPepp60NcAUs/RaMURHd0EUw+Dt
dttN/chEEwIsWCRrQOvx3T3Y1RDfi/4BnMYNrR+EsF3j5ULXLpelxBMaeTV/MgaMoSoE4rjnj6Ts
eh1cmssdIOg7iurWvQ9hE4mWmZ/i4uDuzOLn21uVC4vf2irFd0s39bG7WuRbZcXZJ4/8eNDuwlp9
I0H8Kp0GG485PcMNXpbPjm9BL/djEKc3aoy6KPhTUvT5kgUvW3/miMTzsdVDS2XRaUMa07kj5Yb4
Z59V7YntdT1LF4Z8LaJLrxLIE1MPEVWhqxrABW3OtcVsZRXrVsG05HhcAZZKTdu4zDI5W2HIjRrf
OcGq+RivP+Cs9DFwpGFguTbH0aCy0KtMiQm5sT91xQSfqlc7S+trZgzPnKKWNZ2ih8P+Z9Sxc5ql
0GQGm38VvhTWWTGnxzX9Pysehq3afSX188Ei13rSRIT2yA/MVHMK80Yet2apGFLbTrf2bs54QNKc
K2mVAwRohvd28zEVXj9hgbxzM0m+3RHGoY2f+MPMf0FgDATH+4CpiAvKHaFjNs/M7VtSlpi0qhYi
zHC1qDZRSWpWzRnXrueZkVcSH/wPimi3gORmszWsR4gn+k8ieUpOcP00IFk0eP53Fq7wBYqlmZ1m
K3OLgGMOV8Cxbiwa0zfJFfWpqSPSAKfHeJzAvLXOVt766o/dKYyt2IjtcnU9Y2DFBcTGwRtBZPbc
lMLCFg0n6OrjPKILgo3lyrtfIMZ3Vb/aocXPUks0L3/of75F7T4xG++na3O8MBAIoaytBhEZYIPn
JUKhGzfjbhDqDmcpYEVbu7rr1lzDMPP+ggUDMN+u98vL+cgVfJZi6p1vvCdNTA+AXgRpjpY4HRDi
rW+AKsgzjygMjNlnLXGvzOctfofyqiaXy8pMLC4J1exTWhVARyDMoKuPRMv65il2WXzrmYZVB7Cl
K6bak2K+T85rp7a8PM46hJomIgKXX0ZwfKaPyr5PX+cZQOKbES36VJ4gMP3YAuJAFP6+kwEpLock
0c60PjE9SdNHZ7JaAX3USCdxKrRonu5bFQOyOsPYcLeLCx66R+3hPf0jIkKTIO+7DaCwo8xdWIUi
/nzbNpRV+1te1fAMB0li1OjVm5nNEm+/rJzJx3Rrnbe3unSVT/sfsIvHYQzgBb76tDpGM/8paTSb
2hChzNkqjq/czpO78SiFm13wfchlzIIW/l7SbtBaZwJZRiBNHqh5WAmn4UOzSoJ3oBO8LM3cFD5B
1ZtYmptjgnG6wJdph49+1vYJB8klEBFpXorSgKg4lBIQrbOjuTa98VmEJHBw61LrtILNN65IW8+h
E06lxFV6WaGUP/hFw5KvnV4jKaciqCax+BnKs7xzDna6sr9n3K3eScwhjl0uaDJEUv7lSGtkm7Vn
8R9Q+4z1ALZm31UC8WptkDky66xEQ5yhBo+C27yP8bMrg6iHVpLe+IqFuTVr5ZZdptQTezJk923a
Tlt0zqOsGxFKJCgRUOGC1ymguNNBQGWUpOINUw3w9TDfHK369IKXLc1h3qh8ofZk3IrRkyACR9dt
FTaRhW627VBzueXy3pqxYnO9vX120iMzRstwRT7lEqxbYYM6l9gXBUF/QlQjvWTfQ7S4tTwkCVtu
ja6ENadrlo7rWw471NE2rrlzB8KUa3n4gEz9zqolPKCtT8yNtLxm6rrzpdi1Y5pOl0aFVW/jAsJP
zgsVqOklO7znjZMGlf91SMWUTY1t9eCd5XxJzgwLCifeH+06II3InArJSVeTU5oqKFzkqgLi1sdH
pGkysZ4rv3qBcyaMeCfG1yaGvLZbwLkwnkaR8EfRttcLrZbiucUvUCyau64sNxeDL4BtR8U8lXNQ
YWJYC08hqgCaTS2DD4uDKXZrQ5+p02LMptZI00g4w3g8EgjqkWkPngjOQ82QpSCJR6qXP5DdTUOZ
3+XgVWrjOZvaThvt6yvyjQC5Uv3y8TafB93XQ9QlH/uCpl7SGq2oA91GMwLN8y/uNQ1tH3RXutRV
KHyPsgT1urdeelXnDFQkAbkovcX2kEoraSm2lwRNs9aHzAlqqVl8MY9/XueflZAbV3Ak3VPNuO5S
74wdMyj6WrQuQRZmc9+6wGv+Bq3626gzb72MFgkiLp7uA3RTV+z33MqOiZeyFcgkjAev9Pmi4MTv
dWp3nTgjrBJCqe7F/sv5/pm1fFRh1nO7arqHhc3+d8kKkhuiWFDyNMfO+zqCQ6o5b2U6/rwWP+Mp
JjsbV9L12WJ/yYMBBDVgVfXR+CJKk3ZQaI4E/3FbFSu9G89WRn33PWAdqadG63Hcl86RL/EIcOCB
MooTGJDO8dQurGKgl6m5tVZXVxa2DfBEQABAG8f+qC4kDp1t1h1exTY763PFOK45vHiZRkQLPgwV
EmZ7ipjJdkmd+Jfu9aWnx+0bozqWh2Rnrc6Z2I6NvyDmaIQkH6R3ZG3j10hEHH7NXUrpKnV/ukZj
t3t8N+f+PcQms40EuU9F6to/k4wZ1gPixA2OcSRY6ALpYZ7wSEi0OaUJQllE6+XDNOrElFoa/lcQ
otv6iZBSL/IaUXQI6Trq1wgzTw0wuWnQi4wNJOx5fxrMmhSq4fUcaUp9/Xw1j8HbtfMGKvPRDIPe
eh0CQfpZ0uy4XWHO/hrM4i9dlUkpoalw6k3Fyk5rhl2fLbll2NZQKjk/0M9ecyBIscYdx+9A6QIG
b7Y3zZB86gKxJdSpNDdBBrlh4NSipjSrHi+HgyVXr0HvDhh7rdxhoHdg0IRLpjPl5f7RP1dddYH3
SXZN6mPGe26/bVuEfenW30z9GtoGwnaLOpXB6M4yQgjbjYdBnUzU7QnrrqCpGNTKajnz9hfOpyQA
xjHRMGq4VL73jo93Ok2Bv7jBP7NVDOlytj1Uzgn3nfhfeIabYNyfUJDQAdMHcREXXESGB9Xu7VmW
Yi7Fs6VYVGNzTa6GKRZ8RXmOGQooDO5K/gvX6BK+4/OTX/nSjFoGdxRHVczqcpwt1vs50317fNx0
EYOHek9q/xd0VH3rX7Fet06uYkuRzDEPlwrW7UCFVIZjtLkG6Sx6Y2xJLPeT1gslQhiTAKxn65/f
l0PiK915Ftfj1lcoNnZ6NBPTuspLIi8XFmv1RHF6Z+w/MRh6zqsX3WMpB/TGiKr7O16skoUr8c0+
TMhPzB5h+kMrjY3WZwrWT9PGJ8qf9OLoGsOep9ULTsE4WVSg5XFzQyw70jHEF49+jCZjNAI3uJNa
PM1Uy0Qxi36BWtSTJjvn5F3lLUEhvdaBOHDvbBooc8W1nr0PJpPH5G2CHzyqdihuWcIVBMc7UPmF
JqjZn7+02w/eihivqUte6l65POtRWAwjdU+Zueak84K8Jj3sGHAaEi1tnqvNG7ylsz9/smHTRHkD
7mgJ2EiCtXlqr+NT+/Txi8asJ9+a+l/67IfGpOe2ofBtlbG1OpIkwsQC/H6gXPpII3WyVYCtIO0a
J8PROKhqtdMuPR/HGR1EiTm3c8IwBPve7Mx/w7Ru+E8JGj4acJoeDYjMSGFLH0hQ/7B/3BI/QF8m
GL8LwmU8CDKO0qLH/7wXZkQwcIbjYED3t0VwcH3N2foLBviPaa4qFrJe3SxPpjjW3xd30736a3SQ
/CPy74gtBtLBYmBM8QHRGcRV0hiOUoi6YCvzp6OwSxlt9zJ3CVAQUjNEZcX5y8Tx/bz2uFHW/Yv0
lCJ7QnZsEWxJUoULcvTaSK80C1v8CsWIbp1kdnLm7N6e2t62/ZA3XpJGkkkwIUNYhWRKFB/qJAT+
Asb9rL5iNs2Fm803dYzJa1toh3DfuD08UCv030h792N/76e993Gb3rPNL1rf/NcQQCWTripOuj8u
2f96UwQmcI7T9hwoTjJDclH0xVma1zFfk8KOn+vTa3WcivOPweahCKxRhRgHP4800Je7ZXtvv8c6
XydHZgsjXncG/GqZI/aT23gG/KNY5hTiAADo3x6slE5aOEr5gS8MNt+tHGO3zoN0ROwQzoZ0wixj
r78SSmllKFqahK7vCfUfoBaD1QtEzm5bm3X5C7b9z+GqyQta+JJrfW7uTyucn3tnIn13KTrByKBW
TWshQ+NP6mJXtYlSVts4y72EdJSqQCY4h4f3K3DjOUAu+Porkp7G+O231zp/42/4APleFGbobEiq
VVZylLpdaSEJ6NbqoBWIkb9DQ0kzmuZByQOZwmib9bg6nXqs54a+CsAvrckEVq5UPLCLWrxL86Dk
ZWGF0ewxVtkec2grBMmiSElRzPoBV+OwACgPSFA9bLtQQ7xAN08xdrdWVTFK9ctpu8+yfCv3IUEZ
SNtw3x6iukZUhBQXnpXXoBEMHRw6t5dYZw9zRK4w6Wvi2PZ2waRD0pVcVdoK3A/9ReqvwcuX7Xja
Iqp9QP4Vr8GGlhJalMP5zzqrWCZVXPS48rxy4TsOlaS2t08sgTQZsEXzo73svL7OhyD4Q26xF/KM
94+jTudIhc1Tky6p93fBXTR6oRqwn7XRYQFev9tLUeIh9UndTT9uLxW5+9vblNNPC99YndWOl/1U
Yptu+7L0YdTac59gsvu6Rrf7deXwnCLbjk7T674jTWUPvCzzyKSEogXvUJrbfsbR8bEKXhDNWx1a
7HVg2oOOuEKUQ83jOKGwyI8u4R1ycz0wg5dOPJSSfikC+PSFM/PeexeND+5AL6pdoCzdPcjeuOGA
dDK0oChD16wzujRw/NDPzclMBLOHla8jruvMXe6rFtZjed5djk7C2dkSZNKRucVO8PUgHjobr3MX
LMWybjbu6XxwcBfkeFi/Nr0GiAHEjjiGHB4thlKA8jB90I37l7fFdVxku13LUHV/dngpV3NavwK4
y81E9IQ+AGfqzYN4SDnqHWqpaB18Tsh0CF8tuZ9Fa8iLq4+jr5Mnyx3DP6xEDV0MKCRmlez+76/L
Zm+OnfnRuuJeYw0hD68CtzeBUhs7jznj5eSPobgPTM0DW8qkoovuPwMrHqt3NdzVzrOv+A8wS7mM
ydMwiblxUHwIv1qCWR70og6lcV/Nsm2jViNVbsjPC8eLXj7WlNo7GbbRXQ0gD7f6+ybEXc70Dnao
lhhQGtgXBlQO2XFZsZydzYA1FPuEMt34wCGd3duQyZsu/xbGQ3r5AmP0JNCdhtcsoquuLkAofYds
060ZVcOquuo+r07ZabWora/wE4BuwCiFOvIonYtH780nWWxJH+o2uRQfK4yqbDKFhYlhZAdOFxli
vFJ40kPKegmTXiQeAFHQNlmXX/nHgS4MqaA2jnk1U2+8uuLBCGOZ/DDM/BhUGvMoPXREifX5thEv
d2AKYypxx+GycRbXE4vbptrJlNAZGHwXjng4KF/TkuN0e6m87DvYSam92l1hOzBJihGmtJ5s5R2w
561RbAYjxPpgQenOUKnL/zNN9Vmf19NjxcvkDEG/f4PjPEfwVwrGIaAHDw/t8Pay5r/vxlaqz/fM
mtXTtfl9ZkVreB1S+8GxBZnI/4i1IP1OUvThFzKB/M2b1XymFoe+47e/Jfeyb32LIGcFu7G318kU
dRDmjs9YhYMFFHBP0bwcaM5zJ8Kjod0BmI0hLB8tMldqRgprr9it8fXiTu05ey5vFZo85JUg+ZLn
gWMTA0SgR0MUBM18RAMdIlwd0lxaZwIP638GRH0sqwfajV7RD8SO8QkNtPJI9xAFxYzcizaNO92S
l/JeiyMqT5MoqnvT4/aKJyCOeoI7g0MzJJXCoNK5JoUFAOURyFmz2+WPU2Gyit1y0mRfW+6wW9RK
irbqpNIbTigwQFMavwiOow5CKA+83CpSbIblVusqBGcuN1ltus7NFovLmFM/o9sbhisiG9Q8QR/X
TLKUU+oVhlReJvu0X9qmWEo4U7wJrXN7E8/CVTALUcNowXcVi8m9ngtnbgBoVOloe82X3/HCRyib
vJpVs1laX36/x5LTI6EwGT4OCbbzmxVHd5ht/uILQmrZnrV6Q6XWtPAFyl5P3ct6Ssdk3qjXRvhB
bvjcZOzM79M6kW4Vg9nOr6OFscAD0+xAufNVGFp5q061umUvbJk8EhwNUBRKomkTPpnggEqiLudW
f+movGV9cazixivP1XQ/X2ZnWXOSRlAFYexhxmNwwgiimF4qXc7RH6azMEvluXI9KVG55MNhOXAy
uVBozwVeWA8mgvKHu5BEbiQsLnmfRXLy69l5um3By5NIP5+hQmTGyvXSy/c+8wk8mHTnaU1eiIdG
PWC5AWdLe6s1Z0sFyQ7Hqp1dXdngBsoiH4TeZ1q/ZP48RksND2jd5a3yeoNQR8rMRThuLLoKllmr
xXw9PjDy8W4Xid6NuF4IIE8gTgNJrgIHT5/1z6AJUL+AQeWiPdCTRMC7ltv6rpY6QhvQvSSlWHEd
Go5lovUmUgy/P6Wbk5vVE3t8oTkYRSn30MpEACOHaalezfxxY9l+gYOChRfz8zVYxIvAYxK3D0Qp
k7P4HcqTbh+rhutWuPi2n3un0CawOtkHy8ObyhsDryDY8keYq+Ift7X+cZmzWvwE5VU3Vll1QReJ
a04mbdDD9h7WbKuf+bzoEQRSCbRFhmcW63QwS9/z4tCK9Xdtd79Lp3Osf4gNaJHMHS4MrMAU2c1p
ozmwQ11VfKmbXBxSsfUXK3N21eWC2UpbsrcGbzktkNCpIX2LcJ3GfSy1rsXhFMO+tFaeu5ozQ+nR
i6ojGoZSERcDZeIz4jsg64vDqC2BK3VcigMrZp2QNzuZG+YpxMUuwiriJE7ofTMiE4O67YCicM1T
UgqOF8dUbPq2Nq57ZsZhpgT+u/6M+j8pimWu9EN++c9HV7HqyXq22p42+erCe3EBFlFREQYbREkO
rtgRvfZQabVYYZp/VF9UK+nFWbC0Nd/mz3cv77yhOKsscUElkPhgEs8DAJQ+zxpqD258CvekYJ6a
DygTkaB6BQ5F9XjQfAiQOYvgnPHiaO1LWfBb/FbFztVO59lxk2Hn6s0dvcUFXQF6nQzjbB/Ank0C
6PkTuGHOPPzchZWnDjQ4Ypmvr8Fs3jvtg9vmTnf7HMXcLY/Wzp6lnBDaZb/h5uRdk2GWfj+6upyy
zr6oxRvprFKtn/bMHtmXDRqWmPjGkGphrDqTDPXIjm65FYPmeJVlut5zNLhzQixsLnBp/QkFCGC4
MLQb4M0nigKPvlY3sMzDKe60YtiWljOdmQlm3F1zJKnRBkfLfBA96zGXkiEDN/iaxbpHPs+qqo98
cVzFwu2Z8nQLNwbcgVZnyKz4Lb8m53/1NBzOqXi9y96ems3DByUIzxqLoz1PipXbuHPnsKkxadgM
whWJ4iG9j+IRGiOSDzN6t8+vW4Y+FCerWLjseiWlcBGrioGTxr3kFUS2Dj9OLj7/QP1iyI6v0GUb
9iW7At6z5njDrQMS5wuvbYAZUqK9OyomqZJ62sa/fg2W3XHU1mUrSwO64ucq9tGe1S9JJcU+wi8B
+ULmH5xe+q9g/7++dJshl/fGScgXrwhPrNepu07yxQHcE7W1VYywiTgxYPmDExSSnRZq0xx7VzFw
8GqdytrILQoONeqR/qR2bEyoxIMaImLF/dqCDt7x7YOgewNyMb/CXE8zGm1aNYZFufxVrhqbPmyh
5P6NCmVNJJgJ3/pm/DKJ3Z7IqvMuQcsY8E0kLdqHphfZ4Sz2AhukRDzcJn4myzT4Gjzf/tjSWKtw
DFzFw7teqvvMdeVj0f0i18gdiTtCB9EaXN0RUOzfJd3ULuaO+2hJPyxOHc2WcsmhttnDlRUKJGqA
moNXSh0qzk8xfXYyru83F445TjRsfmmhQK9D70Qlktl+/Dj4+4wmhFcEnB+/K9FG+/feXRUYjy45
CF2LDFObEPuL7LnuxdOdT8U8rpO1PTONmVgMzglPHnaiTYs2KiYF2kDtvD7SyiPqvD9XsYvjJLkm
pzErcr4XuP+NZh/HGKRsYiE0Fr+chIRCE8IF4qpHf5oSYd0+crqX11UM5cmQcg75ACQ7JKMzC6n2
b9WDbXMeOP4TLM3VhxvuG5phdedPMXiH03KXLKtigiSRhOgU/GzEJ3h67wa09JaCBs2ImhfBk58X
DME1q6Mia7G/YUg5B4VJjwDCot5EHUlTv7FlwTztEmyXOtwaIn7Kxp5q17l9ONgXWHIE1G9ddpX0
TWOIh0GwFtBaEuS5GX5pZim/9k/T/jOssp2pd5wmy5RhgU6sAIDKbJpAoasnrJ60+pXyyqeUVhGo
jz79f8igy779Ob5rmBQfu6aTJ9kLq3yxL94lsbyLIM/4zfMeZRvcpHhSefcotxX1Pim0bB7abutZ
y038iwH9GV4xMKuVbS9nNYZHaKfRqvcmfRHJf6BVgu4El6bi6+bPUIq9MFZLypPGDEUHugARgKjx
ht2a41wMUaDoX41AHpWYfDlfgLLQ0Te3/nM60mx4+bH++QzlnK1So+pkDp+xi6Tm7k2w4BbcwrzS
j3btoWa80otLVtCqO1Rbm7knU9jg+ayaVO1pVUqyRBX5Pm+dSVv0CFEviVcftIQfWcg/jlRhROVR
XJrWfnv0TDnS0jkThTpJZoC6LNvgAS+jEc0RoFAO7Ja2CYxuaOWVRMrLmSepK6WcUCUJzpfhAmhM
qhkv97iM6NI0QwOZKa1MXSn/t16YtXKS54fTYrc5f68z8RApb96jprQxq4E4D/tG/7MSOVt/8vLC
ax2RW7t7iSjYEPnJRbwMTi6EDLO1CIgyNEegjIRS/DTl5B/X29rezJwLdVndkP0HsZgYrf6800cr
Mfg6S/mQZsjSU15YDeWUO+lhulvsGRL8KYly/5jSsyiv67SZ5EAznpypW2dONaPHZJyizUqBPjJp
NCttrYAaJ/1q68UfSdPHL2vlf2mfKN3dUh7FWoZ+gW1anPST6NcJ6gV9GK2qjg+rPnr41W7+t3mq
MPfWMsaXQ11GFEE4ERYdenBo6H/ceaJ69JdehlAzRxXk3jvp5rxLONe0seJhNChGFyhTyhZewNo8
yvoCYkLNPEtf45/zowLc4+ohPcwMLrLt4+eEEKNgtjXi4dL1PyO4XM2vOVVUOvC6lDNUuCk5uF0w
lt5mfUTYlGP0fKFHgLi7rUY8+aRqK4ps4aSHOnZBaZ6uOKRisqRkgOsp65s1XH/aw6mTyT7G8y6J
OlTnLlC/aA5B0z68amkjlIOaJ80N0tkvlUKydJZWap44WWxyl3YoSTOZ+ubj/SNAS6s64ktW9A2A
ZzaDT9NfvcY9M3g/9J+oYJjT43TfANNaBObo+T+eBMV4bZbGop4kfNcejK32uoMZ15icFigdY8NE
TNufPyT3wjXRtxQot2I1tLpxjDwrl0MuHAf76m1d82KwN/KQfeDyxmjBQJwibdDU9Xcvh1yqP6Mp
1uQ022xm9l7eTUTzcQtAOXdU4UtxXdR8Nlu6Lf/L0ftnQFXqHZO5po+rTA/j1d352/7HKmoh/TMc
kh3t5HTgwbRBN6O7O7RnYH439Um08sfp5yPk58U13hzQmTD4iOd9+Cw0Io5ba3gdctyxaHWdPnRp
opAE/P/2NNeKKox3JkMxy06MJ/gyWKJ0a6T9CuFrJ3Yp+EDmMqy1dG5++fv0M6riE+0Ws+ViV2NU
4Mu3CrlCUuExS4zxxGzDWtINWG62fwZUzMoq2W4uJ1P2VgBLfJEhdf851RJS8CIAE7t9T8tTFIV1
Vfwfb7ra1FZbGZDgiT1EAf0Tsh+ciqZO5107lmITjsl0fp5uuSnPvLughELIskQVFcaINkLTGAFb
cWXWK3M3G++YWIXii3uRekYgrPMyErCPOEXrOpUfFbcGvlb1HNdRLkRl6WysSsJ4J+RAdsLxXd4L
aQM5uAOtW+SxfRjgzvAMaA5NaZVvHfrg/4aWQ1W4G1ltvrPOVYamU83ruiUejfP8Qag/sfpEo58d
d3AIX+oJSkz0mA4oeQV7/IXuodk/0w389okqpekUv0a5M0tzby6vlatELtCjca7orRe04v4V9yp4
p1LzS7vX5bfmZwGUW1PZpU69tpBDjB06PXFtWrHZQwROpOpPzVk0+NLFLKYc1j9d158xlYtzPO3T
7VnGfDbQBfloxYsX6RoAfV6zvWWgtY1MqUf/rZpluSrjLnV3K/No7MUIhQ3hwrSG67ZwA2BIoMT/
dbjT7GDJ1fltQOU8GZ57Tq9opYPlNqg5JE867cJJhQlCr0ktJl9ycX4bTTkvp0N94SQJoyFliIQA
RfpSngVI3hNV+uCSZ4duz7BWsnm/jakcmIW7XtibMUtKwvEV6OTj2F2E3gItgNb2fhPQ+mIIfx+N
WBISy+5GtNvW8d3hPqeq/gsTbBvSxQ2aGeTr3MUrXF+H7jvT0zm9PL52qWnmqsTQX4IeYYjeSpU8
27+NpZhg1zO3O7vGWOEr0QAv6DD2OmaP2vTew8Bcw1DchrfXuswe/DakYoitSrp3DrNjfnw/SAc4
rbQ5EbYxmaBl/OvrWYsZlblkvw2phJXH7XRxdmWWpPpb9FDiOLl44xG55sFAZwnKKCu/jaY4gIvF
rH4cX/I1pf860BTgbmv6BI5AUNmTuJL8GzSewdSEN0JfNhhzOhuh2VfVJ7yeU6tuzDMsIIktMn+A
oEP4Y27wgj8WiD+me811+6oyhrb17Xy3vjLtE60yYDdA5aA1Tz8+ho4fBz30JJxIN81Sy/RzVVQv
cD41prPrimluQymeQtykwc7GqBRJHD34N3wcthbxMmqjHFQeFSO/rK1mF7e6EUuIz0lCFdkMOwJu
lMbrVB5p80WlxrAwoHI/l+7uWjeW2+9wjhaTLWGpfNKNNhqTD0PU9d8Zn58ZKrfzdHaqhM7544JG
tTC+gOtjH//vRNMo3Wjy25RH87f1VC7m2JvS2HvHaOxdYzGDGCL9xILmLMHCavOv5ZfiZ27KxeRs
uiiUsnuv+AV5BQC3wkHhBRrnnPaIOu89f4lvTC+3SwVLnsySdHmsroVcwvF8A4gQCwt5rhm3ak16
Obcm1VES13ur4NIXEozRQA9TOstKteHVjcbBMZh/aAEvec5ufZfimx6nhrezbL7reReBjwCw0kFx
uG+OG/FoFLwDTrT19qH0jf05yiqCfTWzrFbzOMqEMnA/pKiGBIU09xBzeIcqszB8dIyEcm+pMKzi
TtQq7u40njIsmRGCNu7sPcUAn7w3yHjdcYP+nU3655SpWgjVVXY6Giv8l1epBQTFpE09PZOE+18N
H0Kt+n8ZwaR4iXI0rHDKnKw23tsWu9nGCLKZ9OD0qaQXasFEmGUBqtNj+kNqU7fl1vdnpopxShdO
Oh+TWBZySd6MGY7HZxIIu+zh5NdbWtJeWZ7pt6kq1qk2q22nUzm44og+DisRxp48T1BvcVP859ue
Sll8+ttoinVajr167bjdcU0ajY9H4sU2tBSRv/sSQoJmMN31UIzT/kATFWvDYkrdzjzaUNxKi08R
4F/HPNcay1uWRivOTUWgs/o+uWxMMQF5QaFQUYiSDgFaCM3hZNrdbkKJzzg66ylRxXLS1H3CX7yy
f46PCkkb4EXJ0WDGbe/puctrQ2UBBVn9PVqdOIOaGZdl3H+bsRLFjL00Oy7Xclrp7UZr9YBs/wv5
s6C5hXKmf9vkdNwwsioIfV3v5pfqjtOzfrXzankqR5EPFA1/yQ8Obp8f7WqKzS9Ygas7c90LaBHA
TWg2vsnaIBzSqHHMk3JqulpJjTKc/bclVdwhe3NZuGlFxpQUxpXW6sLv4oHrz0m3v++BOJye29rp
inN1NzOP5wqTraRIM57S3A6g7T2p9slwU378EMJQ1oW/5YMh2ex41KM6tsoOOq8PZu1ax8kk9Qp7
Bvv6+D1FgjLamlAI+m+2sjCgspW1qzczsy0REgOmYfcRqLwFSxZFnd47UgsaM1d+MQrDKbs4HeNG
LzcMtw3br2aDCClHyKOXszzLzfD27Mpqx23DZS3BLly7aijOh51426w+40FGLDdECi1v3dwZIdql
m1kZEPbbUMqVT9f18briyvmcE9ZX8y6LNMwMrqgDw6afOP1PbuSL9/BiTMMs6IGGERyB41LMEH9p
I18Z7g+LUJi54opc54ttrTbOryhOF7sKBony3tLP8A+aVPWILL8uLit/MwujKqdp7DlrrzYWv4vy
JYJRVLuIx6jrlXzxf56jcpjqyJwbpyqjPTs0hXi7bxB5xq1Lv+9f70bkwJqD68PtA1VuhQoTVNyQ
03JhLpI5QybCYG7c0/9ICnimwJv0krn7Xlhxf3Rv9l9uzs9RVtyRzal22i7lBTveUaneEFcPisJn
B7wGhQqqpLSee6nLVZir4pLUqqcTkaks7/PrFRUWCbKl1hKFnV5PSlE0z4r2CiluySJbWTujzhRJ
67xuO5fguXYv7Hzg+nlE+gNc9fP4GWdR/GJHcUDaBflUezRo3t5k3SlWNT5dh7a/6UWWOmhzqnJI
EP2Z3jueps5Clb7cP4usqmQmqZ2Nx6v8QL2ST+NFa0HsyY+SzgnSWUNVDPM0P9Fj12UsQlLho3Nb
5njQGMOjr+NOlbEei/ZQVcK8mNMdrBoGO9zZKDtL6ycUOFuPkA8mk8tIYqJ02LyjmCnWPzOlsX5h
VRU7dNxW0+NVArGceIhQo2sE5wV9HsnEIiIkdMsHJm32XdzrK5yt/3iCFMvkrGor25jhj+2i7pmr
032csKspJFMhBNweTGeTTNUmOdbBmonRBXHkpogs1Uy2l+QdTXlOIdOlw8V5oS3cq8pvvvHI5Aeu
4BodNtPrcZcy8vQ5+0Tx/01aiyLgTPvH0fi+V0ngjD0FxNqaKf/FTfrHGOY3uDDwyV5VE9RHOclg
jkL4dkIXSn/UBOQkVakzhdrxFMu0n+9qx9me8dIG0UPjw28JlCM8FtSvNOan3Lv+Obz5zwuTW6fG
CZEDCQVF40CsDxxxaSsvCZ5fC12woptc/vIUxkuqaf20sGQxOT4cHhpp5qUSNOV1NRtXlkovWgUV
mFmY5ywzjjLW69u9yA21PicwC2MYlLnWuxf9y7xDYT0VV8ixq5fdRYC/NlV/uEIfw6EdzUGnZdCH
OpWtOo0X3QvyBy5zrkzrlgQrTjcMuyDFLX8b8XARajZ1l6EcdSrMTzE2mVs1l7Ml56WNAy8yrUKs
h/zzTcPVi5tojGtuFQrnZWnX5lePAm6eR3wRRhTkdhpTZoOaGEz6EQDuA7qWdvh129KVZzsKM1V8
oPGVipZzDuutfExOaPvrFmpi8D92MeUtaJGmoCaQjIzwLqqjdQ5VUltFoN1cxS8y0+psbW45w6SY
uTFkfGE6jRDsRi3u9oS1W6vYnauFGtVOlloGkr6mNHLxvxd40JzF9E7WDKjx+VSoJhk7/88dSRso
12BZvdAJP6MXMmZSKGdr7IHO9vyBy8yT664uF6X7CuwFRI7MBAWIVOZhxv/j3JQIzbI32RTYC7sa
hm8t2j5LLaBglqTN9Van9JYAOFmGZcOUV1NU7szYXmiTJ5EC/NJ7+BjgFTRCGorAGvVmtIV7oEmM
lkot1uyPN7kwrjJLt+ZUDps5s8wjFJQTyQW2J9LUEeenMzp13gOA4erVv726OQxya1zFyu623sG2
Tvl8JQ2YR5xSczhEx8KKIQ804m0TqT8kIykGHiMhRluL8Ev3VJf7JIX5W79jU+eNsTztKwLXpJ+b
Xxsf4Wz/HortunlFzfmls+PhRqCGdOyDDvUr9eULQyuGeL5cLNJEfHmpPuHCNlrbtovy+yccdhGz
GOxeUH0n8tafbQEybq2+4gNaO+9oUc+bh07dWf/tu/dZPNq0IgmTbu91+a0tTFSxwylKklSBSOIu
bTBVkQ97HI5B/0wITsT6moXN4ctbs1Msbn12MMZ7yW09dxet0KL1r924Fxldsr0OPKd+7L7R9NPB
HQublQ6aafB8tRG4bN+tr1CM8dI5OY4pMHbYfoO3MZyFoGWPdHwirUQ0AynPPfnaRGIpkPOz1mqB
+7FCkVEmdgRHglxW3tErL2B+ksJRjT22Sz36wmgKYDY+VKpueuAciaP7Jjh5t9uez4AzbH/ROkTt
SvOads99OjoIOElWcXWiQGH5UQ+SBRXs1x7ttpGERP8LJJ/KdW75wNuCW+qUucvfxsKnKoYO6jH9
JfKsQlcwgl1QCxuUG59eX9CtodxL4rvW7YNfnskojKkYOWOf2JWqgDCJ72Sh95T40yUKNllo0WZh
hbDcPFi9SqXM+VfH8mG9QcbGb9fHfBor7yhWziHD+Z1gOAZEfXTCCmg5N/x8SaOUDDP+Fy1RNbew
PC4pTF4xbx6S0hUTNU4mj9MHuied1uDA0kqaICjUwnua++YoNm1qzc7VyoLFBppu09x91ZSaIN+k
h/I1ALV4WNNftfmlI16U+3eFeSrWbeaODwt4zhKjGDRXu0QNJgml2vMFU9TxErTLqhi3le2dzPqa
4Y6BEYskLRAQ8V68BtnbU6OhT99oHgtHMWTra9Vd7V1GRJpAZKboCi15Y57mAJoHJYsaN7Yc2PtZ
UbUYfT03rqtTHq7zKt6ziZWoZXZ2pBpwEPpnuliQhus9wPsljdukbnFwfNGhejp7oRanG9P60auJ
Y0QLcPr2PEIHG8aWD2rw/k7vGeQYbhuLcsS2MGvFQC1rSTq1haT0/Ny+BCJwQ7JDol36+IQRGk+a
8TQ2Qc0d2av6wXEkA/FcaYZwcfE6WzCGSOUQ6d6xxmhPaobUnCRXMUPGrvIPHaB7f4K5CDzs43Cs
pZZac4rKSV+F9VTsj4lGlLvFq35sSx2zaDb7MFJbJK9fotGhNaNmH7XH2zM0ZQY3Hn1XMUKLjWUc
rD2beIi2rRqP3n1MH5Zo/tj5P9K+azdyZNn2iwjQm9dMumJ5o5JKL4QsvWfRff1dqY2zW8NRi7jn
YAYN9PSok+kiI1asWLGLFlZzyfDMC8UzvpITtYZb1VOQ2tJLRcjdPlgaAlnwX5eyuF+x3G9Tmxme
VOEiQWE405cgRQpD8FVLgfxfxwaGS/OClNwnq7u8/r6qP9NIvm3lzAJVjRLqZYyhUWkwbHAbwZP5
kE4neMmsZvoT1fBQWj6/v/8+7tIKzwvER1+VIU8Ay4egDEkUJMW4HQNLQOE76qeFWf6Mt/+Zpc5u
zzegBHSOMm6APYGdA39cXumwNYgC3OR1YV4/Q8DfRpqZGlHg5B4FcOzkgJbznENVTu6sD45KO+gl
nntIkLqfMViK1yVp96Vbqc9corFGA8di/Br6VbT2IToSAc8DZRvtKeEY4EFpHoGwLTgj8oJbrLN7
+21teT3WNY0d3i1cgyeEBU9Mwg/qHgHSGgJEHdBpWZsIAl9WM/MA6cSHT7c0jQ10AM6lg6bcC0eL
HdlfbpM+s04gN6d+DaEFoEIs+gVznaN4xpFHh9wBMrwLw7HL+dtwM7tUdonAdwLmjxyVRiaQhjLv
bdOy3i7WA4g85u/jLb2e+swpyvxJ7IUv6A240N25MP7MG6u858kZKiJLy7k43sw4xYHIt0KAmyoR
CJGztxOxxgm+H2gJkBKDbtfCBBdeT31ukkRVKTTu63VBJ3NysZnsaASNjI0DfxouyVE4LIwpLIEV
BoPjvp3iqI7ycWTxBAqFWGuEfUVWMMTP6wmJT9XZPqGv2PGcwLtG7e5THqHf7zX5hDA8dhwlU/An
ULPcIekNWQLCBLwhYM7USj/6FmFxBxYZOnWoRFVZP4ubhMIxUIfRb/K6LTcZ4cAUZSVtrZ0w5X7V
Or5DGunlpqNZOqs1R5eex+IJRFFr1zmU7CQwmHZo3P3FX1VWS6uxcIOMmbkcdOV/GD4MxoZ8nI6k
Di7QGbNfXPqlwWYWM20EMNLYC8Q0FZhjdkL/jQPKAj4b11/yk75ScL/cVmNmJHM5asKQ0SbBV/8i
RqDSXLE2kEF5X7JDC4bBmBnGoVWMvFEx1OgwrWJo/iAhF+CFQ/+p8+eSWWDX/reJzaxeyg+JLg04
wF9oI6huETjHaxW2AY34GCSuIL1yxuOzFI0uPeXGzAAOehfHQ4eR11t04N6m5gV8PkbtQe3K0kO+
dFhmxi/UArEUEzhmLNpmlugDaQ5giJjfwiVYek6Nmd2TO3T3LtH5D3bPIPviCPj2dIIRgldNwXYA
Lt6jfnkR0Vs6NTPrl/hZnzeM0ceqSBiN5oO1UmQlZWfAlYtQGjuEfz82Oj+ze2MpZMZ9+PLD0DHk
jKoRlM0zGo3xhaGwzCq6bTygYmapnchCVKbPKWH+mKLdQ8eygaKDhxpCI4nz5SRM9IU5ncdF0vRf
4FJF0lRZVAR9DuFNdxlibDF7WrYmyng/3sB9x9piKHORQMiO/b9X9s9YMyMaGUIbjHesLMTFcptx
SRD8PbiL1vrnTK7+Z6CZAe2H/4EtoO4ECJg1kCDo2OEou8MBEDfUSQjH1O+XwtzF1ZzZ0nQokmzq
MENw+8GsY8Lc8PCAv5qQz1oEodh6/baeM3M6jUZfQa96vMQGQgbWrYPJWDm+K55RSgBofcmi/ox6
/VnXf1nUjg84LcP0vjSIQQkCA2AFYJFRdVhVqfu59he1jxe3c2ZOa7XONNb2HXYHKd2t3a1WgntC
AdkjETwUisD4nAGqL5m7nw3Bn9nOLKuox5Oo+Gy2WFomEhaxOkgkagAIwZRD/AVJ1QVzri0t8czG
aq0fpiNLVdXmECCJDHRGeivA1SxZZyXWoYq1u1wlA3QTyQp9jti6j8zsoiczKRxoP7Xk8aZ5G4sk
qP8abevAOpO+0OO7YZpnj+42j7296XDJl6HfpRM5M9UFr8hT9YVjIdIABmKvIDDxJuAr8R6Zx3IZ
iP0xKfznqs/hOy7n0OuigP1CxSq7Ac8XG4Ya/QDAiFumM/zsUvz3SGgzC6Z0Vdb0/0n2MB1f5Fhe
fQ8ZPGT3Wep7152QYwK4v6jk8vMb+GfgmUUbdB4uISPt40TgNKB7NxRN7AuuASjmB510FkKr/zRu
dtGebSH+WNjWOXrX9FOQ6syfwQXMUEWPAjxkLUHjgBeOklzwjBZf4aV9ndk20LDluiuYJX1iXGym
0PcGQumAY8ujoPH/OMGZYeP9KdSLCqNhIngxus2Whwwq8neITCzPuC72C/lL2vDPhs5sWpjVUhgw
U2rihrOqAaRoLhdcbZa3Yuo4OtGcTWMCe/bgWx3XTUB+n7S8tMQz+2boY9uKLHu3ZkWccP2ty7QK
6T3BwwXEnbRWfFUJCuF2wGc+QLBYgWJ6huYYu1hLJ1z5Ocb9syAzwycje9kbPL4mfXoa7Kce/B3s
BfoFMUUTJlDsIo40XuFzyj1pXwniX6ZB/XjoaNhDqRlCioENLiE9F6bLw6nXQ/sOgs2Cgf5L8P/n
O2cmrlTHLvd9dlS2hYcyRojw4wHcWC8BUgT39TuoRb/v01+guv+OOAcG2y7ngyTBiEjBAEmCgTsh
nLBYxLzw5P0lcPkz1My+DXIgdwZLayHy3G5XyGkFhNURUwbbLGVJ/+It6bogSoYBLb/ZrSsVTtaK
JmUPLLwlJhNF2I0DKBWZi4HSX3JZf0ab3TgJRUhly0ZjKcL/tNAGmRDkIbjW8M4WlvKrV+a/nbM/
w81vFxjj4qQkjPnamRAbu37RLl4nSBZOJnRX9ghDyU0tEE4QC9sJZOyT0RMWqUU/G+8/HzK/WEas
T2mLeTNNX5AhVqevPA99Yfd4sUfOX2KYP8PN7keSKdwkCJg3gJJXVAIwaIxBjWi7xdyUxcZbf/EO
/zvgnBYmxXnY96ji+6ozZXklG2JabwfkYZGIBf5nutclY7V0cufUsFHLUsNoMSYTUN8jbjo5ucsK
aeHkcPb77wZgaUnn6nGJ1Mnc2GE0VjEMpwpLukIhieWh/QWi/P/l2/tnRWdRzKgMcd+xm7L90lcE
XLwCZo4OVowWtYgq/Ozx/hlt9tL3SlylsoLRUAeFHBZTxoXaB2uX5jyyRpqR/bmsU7twKebycMaQ
imVaYkkZbwVc3/+eUh41guyULngYfzHif2Y5sz5K0OVpo2NAbKFM9xCRBBEDzgwK7pdI2j8kz0SZ
1yCWJRm6KEpzAoZU3pOw0nt24wt4a5OpUhVcO69rkf/4QKEwer0jiZV7yITWDt5M1jJqcV//7Sv/
8ytm1r1vw+5edQNOLTKi2FXJnYja4ws6IipMChiIRkhK0MZTNBZSYut94eFcXIfZmo+Smk+6gnVA
5HafnIpqWIBX5D5CWzeV05fAPf961l+Tp3NsYSWMVU75cpGdIvDM6P3zMWBroUmCYUAvQ1Nn7nvT
BIXRxlgLwzWDK9JgT9w+Pmgk2T09oR6fa6mu4FGAeU7N0hYHopTgn0fPGwqtn5pGLeWJ7Krr9lTR
HFW7EVE2DVHcdN9UJHkWSMqZaLA3vKK84sxWWH3viHb6eAOJ1Cnhp6fEb+lAmUOHiDA8CRQt3gen
MEuNPiR2YpYO+qY1k/mZDkzUp6AjEV+HhzNIDyJPVctd5w4KhPFCafD9Cut3E/elAvbbAs1MTtar
ad6PWCAFTZZaVr9fXTX44QVRbMlWI8pPxBBPqDhdHTTrbSMdH2++RG+PSuw6OhpZ+G5KDo837miJ
to/DzVWkxqJVyNaiH22yj+xYpe+yj5zfFENWf8xI5SYkVhZipa9MwG8zmZkzqNNOaKGNKtnC4nIS
jaT3ktHKSPOpEW5vkLYjiBz7bcvRSwsVpb3KwckyaiqF+4TKhwEgA3omP09ELiiQ4zSE1jAOrRV9
oDCdQ1dngj0fSOAFW9hIxlplPWjR+ukjPfJESNf+K/7aAPDoQ03GjUJRm4vq3HP/eHYT02sHK7Wq
Pbt55/zjDiXs9+g1IRNv/76lP8gx/vPMz+5/VfRloKXs9mlnhXC1G96dkWpEeoKcFeu/ENofH/IF
beuM58cite9mSSQvOvjk5f7OelktwVdfNWS/bc3MHkRCpaIWAfBqYelHxb2jPJK18Ep3/Tm0FoNm
5lf9azQdd11DtlfR509MFPayf58Q4ZXRhgtJG1iibPvIZjX2uAvPAdLhoxcLVO9JiWMp2F1hBk6r
2Y1ZvoyrPrZLBXSjJNiUMg5s9vj7/qAZ5g8fCKdbFiVFNzR9rsx3H4pBlzI8SZ3wbgApSs2sfKsy
S91WIR19q6ptfoSJAvLUvvmVHY927+UG7iHtDOLzTtFsVFAvA2e602KydC/R1skVU6xyRyhIpJtV
uRM5K+6IZArr6lSLpBnJAI2tOw0PuugEgzmt4nNDmpcQVaIuXqjx2u2112bbqzQsTTtI0De0s3Ab
AheHH4sVVES9lY+ZYEeD17GuxGlnt6onxla77hWqGOtSsIJ4rV80C6ah/OxBcjao6IlH6cy56Up3
SltZDyRWPQmlL6AFFBWRc1tJSKGDpBm3G+NYiSbX2PU1xyWy7p88NZ5kS9jFEJHPLaO6bsSzLJB6
JErmqNHDXUbNYGZ2nFWORH+TUsIdY81MRLNOPQ33yxO8iUqfnEzEpymkk2bCfgkp4eVroIM5O1Eu
olxuTc/dc1eRNLHgiog2r9uV+FByrhI7g2yqkotfS2HdcmTSrlWz0LjmBxapiFZ3qqHirULnAGN2
awNBKhoIqbAO74K9N3xS35Q1vBU48bKJdmS3piPwylLXE12eJDmB4PfRt66/H07xpwfz+2fMrmom
+XxcdNzwRVe3B4iVDY8DkU5vrNrM8pQvFqlbOucADWTdxbYtP7oOgsGjiQBviKo+d6GMQW+zVJtY
t/XmJb50Nm5wvWn33WPrJrIJByaMbL+w+YPvWrHnjeha5uJ10WVHzUi5LWleMnmU35dF/cmmoNEf
FA8NVUA79tkzKQ3o0FgmCpaFeZHPnak66sgAuWHVwHW4QEjJYSSTxLpwJ+AlX/XBh6YH6+WWQryq
2VeI+t6LxyN6ELsP1q6JCBCmFqgJQLWEIHbBC3/+/w9gRPn7Z8/eROWrbDDDZ0NwCoXEwfq1AUsD
6Z+dJbHoe5GOx07p3PZ+H3B2iuvcLxO+lIfLFYLbDLEEH5zh5ZoFiiOIq7uvsv/johLID4HhP2c6
O7d1EkdjkWKmCUnBYtg/Q4IoLTzVtPrzGQQn/vS+pHv8Q3j4zzFnSEPRaUJV65jsWjxCVfoJRA0W
5EPTpfsEFXkpvFgcbwYoZF05yipbXOTVQQRhXDUmBOLAn25W0MlYcON/CPAxPwE6kKKBxiL8nE6l
ZW08GajORIYbiOBXUe3+QhDkb5xHi1o7wG5L6M0Pqe5/jjk7QGNTthDnwJjX7XpA/5IdHFE43eBx
ga1QrPy30Sx8iBssrq78U9j0fbazE3QvM2G81xgZsbd+fS28iEhAjTr3NJDDeEAVGgStP8DT5Rh7
Dhl3/cTEMtYuLvfZHdefiY2YCsTIBZP8k0VmesgCr4mqzM8ZMHWm53oflAO4G9FLbn5oFijg13LB
wn3pF/zr5n4bZhYpJX0i1Y1fDMh/cfvAvWhIMGSXmBx/t6RLs5kZUqFAPdS9ZrM5VteQIjSkmqO/
nf9vo8zsXteKQxJDDhcVK8EOlai+G60Cqi1ckC+5gt/WbHZYq6xsAjXDMKIDS1dtIydwJG83kru7
LhaAjKWFmx1PLYK4vMb2R9xyd6LhreHP4v4mLs3p3wANLuC3czAzarJUBLxffS1dQ2PbP+hm6VrF
GZ7l4fdN+tmefRtqZs+aoej4VMeU7grRQ2qM9uvkjohLkvcBJTMNPK3dRvhU3XEDNbcQcaOx8AlL
i8r+/BvVbphqMagVfEFVAwbPaGOXjCyZL10udt7+flCEObVFDP0YHRixqEpIdNC4c5uDr4Ccce4m
l9Qa15C8WFjcH/Il2EhZUaFEpQED+XJpvs0tHRKxk/pkAEmd98oVf9Vs7TFyg1PHumCVNhzrveo1
RHjMzcDlUyJ6wcuA7pCKW510ncL6piiJV0l4Sa61XbjKufqMV4VVrIU9yr6uotfZhTV6RkrlY2WZ
nK29N9BYbc27NZiiVe8V2w9p7pPyAnfpeLdkxNXFg+KWkZnlaLd7t0pTOZRm9yS8XfPWgqX3PcOu
nmP77VDR4VyeIytxhJN68A/pvgvJtNK9TiQcwiBHtvpt/6DZFW449HZs32Q843W7RscDJPAEWoC0
WJkD+om+4EquH1qiXyLAE25j321EC8oxQ4FAtupw9gbS2xMNqPqKaEE/JxcR2ciX+jSajalY+Xry
pJCKtuG1V/kt35W7QHcRRCCSsCbEEqGpeOVVDKz4RX4aN+2u70hvFhvelKzo3b9Tw+lFMz+VXrbv
1wpHuFuV0Ni6r+qd5kmAmgJ7uoGq4gzb/hKvRRexZ+o1B9lOd9OnYEmWuO7X3EU/GRdokywcFmZ1
/3U+ZUMAD0nW0L1sZpUzuculUOf6i+r5n9VJpO1BCAloe+RgOblKWickqjtZ/ab22m3vLhXoSj9e
xG8fMDPYUAyJ5KaO4Khyb4FbAaN4mladTvSXYaOmRKjN+jChTzH/pl4qJ6ThDYlpA6TuEC734Mqm
4NU7xaBKtxcrawCON5B6p9vpc2AvCVp9VWn/tlozs9+qambE7GMLS7BxlseISrVZKpZGsokCR/gI
abSuZWrY/XbUrdgO9/olXd8Bgfmg7FSb4WFIrLwiPClMrkZNl7jHK7geH8+VrRdA0TKdFPZDBvUE
r9sWHE3MtY/qD2dh39mj/q+ZKKKiyKqIPutflZ/fbERVFDlgWuz7SIEbGE/Cpt8mR8MudgM0eUjZ
kOIgb+L1Q05laPjbaIC08AU/bvy3L5g9NwWfJGJR4gvQpcCqyJOyut4tzZbc0DQoike9DunwgA4P
aE7orwwk7HAa6eBwB30nbn//mK/ai9+WY/YgRUnd6b3i9xcOem2qBX6cQQTSbLszb+Ur/zlEp7Hc
yXJyBDHaY31t7MaqLAlN4IpdesCuH4GpOLBT5R1RYUAeG5FUh/CUXaRr+RK+NIHFg1qYPQSeUuLc
arvQrMA0PEwwHNVKS8lDYAoHYwPVSyex4232Gjsl0GLYES8SkbIciboDBNG4w/73yf9QPIH34ttO
zN7Cu8GrTVdjJ/Sjf+Q/801fo43QNSYvnfWQ4NlKRRKcJnNAeAun7RnOjgVFSeETuCZpcQXvpkRr
J6CCN9q8fd9kK4V+LolR/FB79Y/PnPMmReiMdFyMPVr3lrSpvPsutIHsrkSSmPWx9BY8yZ/94j/L
Mgfr6rrohr7BsgBA3fTORBzD0d3MThd8hB8BoG/rP09VyHVR3/UKE+shTnA/ilZujhZ/zWr6MdF6
h7t40EHHeMEunGuy0ejtIbJ75AwyMzHP/sLnsKP+r6ugqqKhK4IGh2Vm4wZxSmS+xteInu8Y67fb
/VL8r1zNb2PMXdpAFOWhw9LW9t0D3cRHjVllal5LF6zMz4fm20gzKyNITczlEmYj2K2PK30a0Vkg
pzcfFji+mxCeaFAH9PuFYn/nbys4MyaFFshGdWcr6FQ72arQgEu3fx9CZCv02xizO+tnhtGl7HBu
jXXl+CuAr0GBRFX/kCNXFNBiC4/2xUcMTQudhPCSSgv9fZuWiAERRyT/FsmxPxr0P0v9dZ++PSlS
lSdK2WLaCukuHHIqUJe0Si9ZmLrwY5yiAipFR0rekOZ2QBmbe6mkwXAR9uHhvrtv8/UjrEBHDKTJ
fl/mn23At7HYt3ybU1dold6NGKtcCajqj82UFJeWls4SA+DnxfszKfZefxsojTi1KnkMlJAOAH1g
dbSCFdVWCxNaWryZvzdx+n2SE3gwkEw6BSiMUyyZtCkJkKVbEkAXmKn41yFFClbjZXiX2hfM9G1S
fTdyQh8rzMkYrWF1d5Kjb+LBIJxT2MND6PmLOaAfM05oQPTfMWfmSwlSBc3eZDZm4DanwgOxYaL3
S+nVznFhMX90or6NNTdjqpGXmYixFOjKtJCwDqy3O9rbiebnEg7984XXVJVXZQk1A3N4PPalMU3h
pFzaiCDLGUcEmSKRThfDbhwBeoYk8RAJnSEnOxokW7WUW+mvI/F346mk3G3pg346sOgQI/OioPDg
k81uRltoIdSa0uEivSGJhPqw0UYKyF5qafKfv2h+iL4PNLsZUamrothjoNrMcQm1tWDeHf2qjpYE
0Sbeivfjttk2u2g3HjszsQLvdUKL+5PyJNJ+11vJOtwbrxxJVNKt+C2C2/upoMkm3EuPPvztZ50D
yiijLaCpkQpkW2zlpd7HNm9VjgzZRMksqAECQ0P9Y+RGVgY4WwsBX0k1SUAR76DLIB56U7kOL4UZ
WsatOvsZQax6rC0eNToZa+JtlIQvmP0tzZy22+RWbfh1kMN3EbajT/Kd/BbcRhK706dP5Ec4NAFt
j4hFk1v8kZyDm7rmX38/vz+GM7gpuoT9k1XIIv/T6MhTU02xFA+X3lJspPsLErwob7xl2IkbNCS+
KQXC8gxmr36dkGOBUMFDSYN9iKDUJwMNVp0l25UtI0AUnwxPBgOsMst1TnzWR5wztUNkI7hBkqMH
Yvz71/9om79//eymj4M65oaOr1dIiVxMDGkyCQl40Ch+H+hH/+z7QLNr3tYKXwUyBqpt/Vl1JFu+
KqIZufUBsAWCPoezApwJySt33Ut+KlbJakRmXbQLE+tCknO8Dq0lr/Hn6SNwQ+cKCfrgXyjQN+PK
pUMT88G9B8ozmSE4CgZtMB5yZAsOoSz/mJuTVPGrUZWsiPOqbvTXlrmoZCtglqvBVs68k62VfeEK
53Ar3AqgOeqJs8Uj76lHJE6B0fAhVe6k+ryjBd1nBUShFWgIZIGkK5m5uQRNlI2NQgwirTmgmrVt
dFR9LlytJPKuTmnj8cfRq01lJZ54p7Orq8Tgq4pGW4OEh+FOYQOnc4jfbHTKlaQTbP5ZOgg9UXpS
m/3nhGOsEdFJEzv47AB7NSTy2te8oSHaHCDZfTDO+tZ/yJ/k3ads13R6SL3ARgPllW71lKdySoaV
YAPuelMdLLIp7BIYgmldeYrdvNSh1eDlfFGffVYzK53VhIxHQGabcIWkvfwcr/yH9m160wRT2ceb
wmqRx/RpuAWSGxKzsgxzREp3NGX7Pd5Ib+GGH80KDTNGkw9ID1ME8dL3PKd1TNQHfQswSyI+jmDg
vqI8DucuIvKn3ptS4wKxKy+ZWx5agbTne2/lHC33mivTCYy0isoebyGZuopO+L3wZtwhmShug8fk
FebpqGck9JKQaAfYqeRROEirxgPoR1uEpfjVzHYIBOlgt5vLtH5O0ZfbIMAIHCljPaodx7DS1xCG
WdgUu3oTvSSfLWgLdzgzqlO96MD2DJvDe6U6SYrciXJQTGl/R9zfODZCasg2CkQ3eTCNIvxfdyu6
TnuckNERncEUTBElOQLqgQqq5rSASS5Xkxl4jJWQrzvvFJEE2BUMOc5RYU12QybCWf4qAvLYX1Wn
NrubAhZQ9/isWiAiKbD1uW0Q3YpeR2fAp1VUpLojvHVmhWk1jkyVJ/TT3VRrnKbQgWyxOZIaDCfD
1C3/AZ22bz6QTPAoVJN3ghfeEY+yk0VUBHMCypfYG2BEotdTfafuRgdwAYQILtvQ4d51qzb9h+Ft
Mgh3xqnuEdt7mo2tsnUHIf4pgU+feJmnufUq2mEZlbO8lU+iRvTR5PINt+HWWMf2TpU9Tjoa107v
2WuIWzKYKc4putsaO3VVuoElwM+LUAze+lRela8Kui6L6AqG6ULBxDjLju/xNFwVQNY2mI3hio5E
0Br5jt6RIgXEthbQXIrlA8yRGufJVj2V3p+5R5E+yaf+6D/gR7aYy54/iSgiz6myau101fsUBsFR
cKSkFb53I2+ZeZC9/AAHZvcKTPgImgs8J/wDuhiJ8ZSuK0xluPnUq9GdUjPbmIQrA8ajITyw7AEg
zCa9aHtJAPDSkAqZ7c7sbAnk+cbqLcFsoLUQ0t5ieLYPO/Fa0B4PwyHFCco3MBiy8yy4IIe9iE4C
r/RYP9UFqSPSbnQvQzD4wu3vIwSq5aOw53fDDTeQ7RZOxYt/7JGgeMGmdW9+SdmGFtSWj6ozYsvb
dUEFPELt+iLZgy2c4xUP0Dv4uHRma/ZH3invNEuJDgf/KbxgPOdO1V3oPAPr2hp4Ktav0Wmw71RH
D6Y72nDzjnG+E2zutsDsStSJpPsMtl7BcWRcsv4x/MBpQjELM6/GKd5rBBy27pEDjQ/R7b4Bsc0R
UXi5i47+KkcPtgD/taKwXVeFFdd50XHScYApwLZ9uwK8fu8fANwHE01DS3gqdIqliYDHY6NYRRy7
9wVC2shSThMyCe0qA/bKThgWACTTzzo024Kkd4q0itiZGX49qkfpSf4sXoQn/BE/WvpIu6fgarjy
6f6q43A160a/dbeyZTxBDVmBwdbegh30CNbZq3YzCjvBU6o/8WbriCTyyXSVLDSn2eo7/EAPe30J
Xo2LvotxTe94geLVcDDAOpJhpnVP+woMNeALZ+lp9JrPwUQXSXT/o4OZQ1Z+BN7S4DyJHvcW4mkS
sI5IQBFph9o+KCsMdrYusYcifc1ogdK6avOGuGl9f+YfVIpo7V10sMerzL070RHoHjIWdnforxJW
uH0NcE6YXr4MixnseBBJC6deR1AN6uGxZLjzYHQZOMsC7NPoDXZ6qA+V1z9Ex+IhN+FteNk13oQb
1VkHAJ8ABh/6nUiPusfyIAirjso6thPYYC91d4fJNRoq8KR8TSP8V81q3QkqfSQXaPDQoxOquErA
P97Cfdumj4BDppOynTztIdnwb4OnUc4qQo9PnPvAOK5jemjP6kA7RL0SEVOney9q2t6tZHTHyo5w
gdFfNiaDZI4QmuHt8laXQO8rySlLEkZgalH8VKlauURCifAv5fs4mGrqpu1qvOPew04G69onusPX
JL4EbuHFJQlwoupt26wk/qDyW3VyM8BdidsiCse7v59uwz5cZdexJuo2fcJjiX4vN32nrIyN/Nx4
prybYNWbdYyGZrfe7izexOdiAa8sVhvMhLwjq2Q9vLdmcz2mVAFLDsklSyFthgcIrDVg7/WHdgu9
O+xSINtIVspAgptPFT5xvUIg1nxKdxSsd0/KHtG0q7mCq72yazGY/DOIqPkmuSpn0YENT20cAgsp
wD2MIgZXnWzXmaIzHnuPO7PXedxOZg26Hv78qV6pCCZ1dAY51aCWCiTLSPzEfygtwVYmMok7W+wu
YmtKzDo3O76xjzKAythCa8fpwK17T6xJZVVu9srXtHJTZ1zjgce/0f7eEhVZZA2MQqpclNX9NXyA
7b7THrVonrQyDuU2fEbSaQMnzBm9YNoHmXn/nJ7yghkwIMKrbhOBXphZeFlcPDdSgJStvjGs7lHm
iHxTD5lMdIBPME6oq721dtWb9cZ3NBdXsj6DY5t9aAi4YDTbjewMJWkFc8yc/IlzDQahJ2YKzTtT
9/LV18/ZuQ1Svcd2xn/pFCqf+F3UEm7dmeFhQgR6gAvgjZSZzs5OdsXuftISqrgSniHwJxAPc5fC
7Y8ySPGn6VDb2jkWsXvhqkX5qOdva7wBElB5H6Irmt11YCGCAm0NAYHthBF1JiejkdXD/ULAYfEn
VMxZI17YDO7PeEC6kkgZlTb4eCvYTqfB088lkHJoUdo1MliT1V16p6C4kI5/J4BBrOKhW4/YzXP3
iCzneoipiDoBM3wTSjNap4yLydHhODl8j9Z9NYiRdrESPMjlTZscySXthMgTjezEw+Cva6Q5ceQf
ZJaUylcc+qoyYnqPavwioomruNG2xMxYuMLqEpCLtmT240ie1lTYKfV6wAuOHcuIBvLdW2d3JgeO
aOFop+S5c9FJFHHOgKyMuuaceDdQhIS39NEvCXdCCrY8a+t2Va7wzPXW5cs5RNiYQYRKxqtni3gP
V5I94u7Et9jUYpqec2i3Rid0qXqGRTmlh87E27ttTUOi5UVEBB6bPWCjqkKiIUeXwBgSNPU6XQPm
0ENiPLC2FXDxrDuGvCYn7U1CnB49d+tgGzjhtf5UEUnc6SOM27mFQ33L4l2MXKxK84RWA46H/pFY
0TPSCafXKaHlOb3Bu3/MbfnhvX6IaY0UufhSsZBhe79xL/D2SiSSBzdBC5t9gbPxnh7yVbqqn4xz
uxFpcayOw7l993GN8ZRaqjkcP+D64hyzszKtQypbkste3ecBwmqwIjsRYQSsx/jRYRFv0wZsWPwA
LvDwppnZa4NgAFUKJlLAsYlMMOIkeBh2BLMfnhH5vsOKApEUwNrs4Pa0G41cAztDjqA29aPqhcin
6ehRoG5aF/SDAvkbjuobfRUdE69EMY5hh2/DKj1obuKhF6a01lXKtaDEF4l13zYVeYWk6t0KN8Fj
Vlr5k9F7Oo7WTT6VMRG3xVrdxZvpDX6Vm3mCqe90n+ZO7o2PzWP2aty4jbrNERUwM4cA7sE/4JY3
uDvsu0oXfgrCGvjHbuQh+3EoDxNU4KSDQrCRA0Eel4UHvlk+6puImTusFvPvkRYxrGQzfKpPoRu6
OlaTQyCM+DKi/4+z81hyHFm69LvMemAGLRazgSCoQJXJVBtYZVYWFAEChCSefj5U29ifxU4rjvWm
+97uLgYQ8HBx/ByP7rH1h3lBleBly3F+Ju0L3WIlP6oP6jbyoyPYT4G9Dgsym2LROxqREBHDSj55
Z48KBdqzq29qKlASAJ2yVfTGtcsA+eUkx5CXI5m2ZYvL80Z4GRb6L/Op3p8PlCgVB0t0nqyf0BtI
LLTV+P6ebWpIJlGgujgFoKFsRoLr8h0Kzt68gHe8rRFIStRC6mYqPWFnrPhki3hb8c+ndjL6A194
El9VN1sY+2QB04G932ZrzbM2zXtyxOms8o3pXxbZXFkRichIM6dzxJfscZfjnPqRXel9ZU6NZJ/3
0jttAypifMyIYkn0cu/0cA5yMrxqOaybRYrq94EUcSU9k/I/SW4xI8cEARO8BikBsoHj58lVKDIy
/Im2zzp8muXkgbSy6OOOjIxITbr0Ak6iWQ3vyTB9YQ8LlPCn0Hw770yNodI9PZAWLDRb23GJgCc7
+bJX7SuOzNwnrCQcUh6vWdeeAGJw9Tiwns78POMIcZ+irJ4Nh8jv5hVwoOk37tNemO7Q0vfZRsfi
aGPNwmXtWJ7MnVexa4ALKJydYTU1eIc5Fp8cp7Ie10frlu6J6abP+kLzhmXyWDBiYACOD9fX18Rv
Z/m6SsC3Lk4GJ6Tz81m9uCxLVCGaX69PB9k9LfPZ6ElLxa8/UrKTxYVanRft7ZFi4rH0rli7nbvy
il8Vd/ETDsV8tEY6YOYko1mYmzJ1HyZqQP6iby+k+id/+VoyQu9KQnBB8xg5a8spnlX34qUbldUQ
tV4O+uq0HDYyaoZo3cKCQccUiCJkkuyj29DFNxUnYe787pQ4KgXzo4imQGLzyalj90xthC9tuTlh
ApKqhY69qQ/9riMxCncR08NOdu0mDB3bkrSurE35fEUJPoAEXpz1YFNtTLmAjGHGm2pxdpOd+qHt
w9jWalv9aUB0CazNOK+PIY1wfoYh0pS5U46LXM5/I+7uoiMj1jgeEZr3imk1KpoMN3wcDsJR8xXE
RWh7eOf6NTKIsPLPInYQWaEIkBfNcgCLo5by1Yn0t84W7XpwVBcjwyApH8GGn7TtgJc2wYnl5fAB
velQO1UQvZFp1MF0XnYj63NL7uOpsaVNt+reo0/BcsNFeyQCvZg4QX1Zzjg06AVEO1xXH8DKXj3T
8aYVxUPy1GO/3D/BSfAUHyxw120uy98UHndT/hJnDRLAei78/FXyxxlDvzcCJdDXyULEkn5Vz5tn
JTB8wyds+5ZFBM8PVBYBNYEjzRluNaEu+u7xpULhbNjv8fbyPPGaSk991NfK5vpqeONGCcBmSSTq
jbZSnvuD6uSbE9ncP7ViZL/ru4RdGV0Jrqubsm8oTGbCXHoVQUPeeopraQ6uP+eK9NyWfGlZLdrH
/HFcRgvDP+4vM8X2okewopk23aqRr4C17NcKbKF1SQ280i+8eN49xZhRh92Es4jvmx/NxjU2ZxyL
Yes73N+sezRAyjtbY94AO5gcpflpxtC6owK9ftXPJiKX/Kj4OD2nWFlvF2+624N4iZcdHofYro+4
Emme4b4iytKpn2VsVC62i852fXJyDuuDFjsmCRfpvZ0w0XipkJo/QWranryanHgm2+cF5t1/jIRc
T19JcAGNwHB62C+PpuxIb+2HuK1fzuthL+7OEz1Ri7g6ih/bRpzQ3v3Qdxds6Wi65no6ffJM21do
G7WdTAuWxutqnIA1KI2Ja7j66uoOTi/Zn9vh0O9k6MSwTT6SdbPKPsvnNiXYVcAK6IN8dYe+bHYt
8XKa30H/tRbLV82L1or//yJJC2b28rybPmPmh1DcLD89dCcONFvPqRjpYpQe3W7OT+id9ievPMgz
aSnzn2pexnEvUEi9nH70ACFPw1PMBpgv19mwhF61qWCgSM7F6Z5CthOjK51wDtMuMLE0c8buJ2/J
clzUm26tO6dZElAMxA/FVlqdtm0AOa/hIJsLclP+FRd+ZUeD23PFlL+Mex2R1s+qdz6jwEQTDAUx
c9NtvifpoI6FVrPNApkck7nyuBDh4sg/y6trHZOFtZfQ/bzoeGTFGQPFi3aKp33Gc8lJFlOeHCNQ
TBx9h8TJOAWD5GRcu1hxgKawrKy6+WVuOLkPDEIqHtmCAs+ofJcOzdII8oVCxeN+TNnE1AjKfGyp
Vuxxf4Iv+dGRAzdB+HLeacuMk5ZzNtsgfUhwmXAB9S2Ko2W0E/yWQ/Z22pfHhq8FsQ8XNrB1fNi5
tMoDNgGf++PkDmQnj6KTPRVUVoMrPPyDi7eetlVmk8OR3rFhSJv5Pnytj/rO2Azz8gF0zrDTdxHk
8xARFTNPWU29q3BXkr7ZLxV9KD/0qWoyO5+D0lCbR8TZ1ZlrzmfjotwCGD+0xzK2u1XtGLSb5vS5
ACbCxXQpN+/lpvDvMqcF+FB3CLwc6oBl+Fi/lhdi/kdyVN2T/eO6KrimBWYyAcL6Aef6MVsLTxXI
/sbcRcF03QYOEsTaXKe1c3q+sLEL+VXZNIhngkfLTmfUUWQrYeT2LurJ5VInBJZOTAuOvo6MXPZE
Twlcwza3U2wTFvXzwO//BC0HF/GsJXTMcCvznBN/bNpdlUk9PUH1urUCSKFuzv9uZ80yCc6BMpfc
/EA59pZurc3lGcwXrBCoZq7RVqTqa2zrYOHZxQ8CeTHLetxg/YIVHCRSEJDWrU40eB/m5s/rbtgn
62koyWViMeNDljGdAq5RtqeDA2J8WEY/ZWBOwx0fwqNiz8XZ6al9mcJk5r4m7HW5Gjc1H92X6Rhy
Gww9tEf5oaGGBzp6jXBG6rbF/nwhqNfTrwq7iONgj4EJPWhHrHbzdfw0hRIr4KVpyZ2QSTXwT1tX
dXFXFuLnIxCgupMXlTvCaVXtYq4/CEG7lt0zcsRn47U849nF5c8iiAOdh+DSNunqjL667bwf6Vv9
0ASKs6vcs4XKb3RSPg7SNGrCqSpUVyGOtFqUT1eUG/51W6SkTRzreR0M88u7nvrJsQEgW4fzCidp
MC52co05Stnq2XoUfmqkcxo1sGO8Jq43OGvQPfoTgntsyaFskokcU4EWugw/LrhffZM918t+rx8v
s6ghYwehx5+XR2OXvyfPxtrcFEH+UGcODn1v2spepQgYddd6a19G2ML97IriM5r1rrVvZ/JDtuDK
Yu/kZ++FjyZQW2iutJX3wsp4BCyx3HR18a0FsKTgG+vrQdpJtGY26sUpBGqw6/w8k13tV+f1M6rq
3/EECtfE7Qs9YVbScCCXK4N0aS0anz7vzxEaceOD0a6lB/MIkImA+jl6yB6Kt8tb9jI+DV47q2cn
NrKYta/nlGYz3n0O2W4KacUPadk5nYFSsOcdzq46/3Hx6ErruHQSrtKTPy6cuYRaqA3iBzn1rY0p
LBDR8Z9HTr6FHVS0bkK575f8qSzIKtsgilp4ATDIZY5jTlCEsLDfv1u9k2pu4U9AxGWqAtxxLkDN
vM7KjT6TYcfZ/xz3bB0+KPuIQx+S+7cUU5BhL3hcaxMty4fxPT82c2g7NINcLMUVltOJEN3zq0Co
54tTNUyn7zrr1xKG0DlXdH+jE2Jw+Qwt4Eb8aE6uuhUCFJs2dKbE/VGvC/qfSj/1FrN3EzmGRPUj
zyYrbZ/DzQOGs2lnJJLz0zEOFCLyuzVl2i2kzfcPutvEnspun6Fgo13XdtW7RP55sDqPBc6Zw40u
5kHftM/Jw/U51h0QxkjzjW4h/LQeUQXOSr9dafLDCPysvylYRj8XeRlpFskePbYQA/KNnbqholcP
ZjGX6Zry8XdxwIWM48ML5aOdrq251noU2IBicsByCAQFCk8mU6p2tW0cbWluL7+gpU/CcjoR8+Rd
P1gLjNBWgdNiR/ywfMkT50UAzsfeO0bOgb94ZY755GTG1vKybAs7zuxLP6cQtnWqfl/kMFz8zCU5
mXpd5b45XsCkn498CoknJmchq7CWiDBXFtr3eFn4yk6k4pJc673cDW7vxH7iFvzs0Xzv3trd+adG
EP4pEGBqcTOCl8TU3Mqj0h/by76PfCObd+fYDq/Qn1/NE6T3pnKixlNPsyr2LjW0vQ33H9oXwevE
RRTS3HU1yZdTihDDFc/btvXPwlINA/W8jU9L4bzpsnli+cN5VQlLJQqgaQjAutlSVr3Q2lrnTUhQ
q9GXOhegknyqx+QXUkQwufolnLevIt3p7aWNFpXOYAN+JVoktVdLT1mxlbNZZRxDw++A+UDbpggX
vmq0E7E1wdZplQYJGAa9gGXmm4/C01iCtVgk1LndU7FdHuTzmppbea/31+Ds45mFzQQJkgK2HylE
qYNP5r+J9vkb8Hi2XOipqz23m/Jn/NotrgGJ+QrVtwd6Kg9UO+ICyQNa586RDu0seuw/+CvX3wWg
VHvgfBqB4kJ7y1vcuOnSVfCblQF3o/l1eiqBp6JPsPW39OUEeAI95VdPNnWyq5nk5Gt5lk++IfZ0
zpz21PjIj5njqZJcgL69JrPmzXwv9+mbldoVGMBOe7TW5gHGijVLQRj30Uv72O3TpUAXWVjV6Hiw
ufKtfYhBTyj2SC1IT0ZnyBbZOLsCzNQL9UPqIdXPGqTwrVO/qAyvrj9hSz8PpXdZGd6raCcPeDcq
s2YOawAqyoBnyLdTEIKIPDMdC77JQwiDXFIpjQ5vySRwIUmjAqGuzxbDvnZJmynsl/rW4kpaV+fS
QuLChs3xlOD09JnMwc1mzYpTuhj9CWmYAkO/KskhMgSKC8unCQeJ4fzrtAAvcQlUv/JZ44vv0ZZG
hNt8UBjJttw6l1/EURoiWDa6jssSD0SpuIPZm66qLYdomtQk26Tf9eIV+Tsolf0jIW0QXJJtot0U
RDhtQRFMnBKu9bEBe3HOxNNynnEXDQiSp+xiu53o0DMAfEdYEtRNezjW20hxB8qi8XDiqalV4dEf
p2tWABsoRnL7Z0sPNXWtRRlUW6Le5W3wxTXc85X1ynCW8CDiDXTO/4jyfyUvoiOmRQBS55cALYPx
SuRzLBuY1n5SXk9HLEE+4OK619DDWBIWKnzc5Vm0rV07N8meTvDzLvRoyOD03C6O/TNjTOlmTr4j
29J08ft+nT23c2DEyZvg/+BOxUHy3gBKy0sLzCqHP18ADJ114FE7hZJDNHkj5a04jdS+Z7eRVldz
Vj9rr6321jOwwHyswTquxeLczSxtJ1CBREu5WKRXX213v4TeydT5tcN2HZPufz+XWreJnBpRRjq7
Um8JjqW5qe5Kyssw7jvLU4HYUB7Df6COkJ2IXn2Gb/hou83pTcmgfNhd74kXvxYcVQ/E2inpbGgP
aAm0ft6p9hAtLir9nX1tzdTaafqg1oOksI3UTT/70qPHASsk5aRD8uuXl5520OzEg9JglzdtZDf9
cgjnJYzbdnZJVnnokBNPWOYpSGakddar8Vo9d6/9/rTObPFg4O3fcnv8UPejZEvijDBD5z+/HmR5
fmGkw/l46pB/LfUSCklr2mPnZZpvAlwxK6Jh+oSTVZ74zMVffvYTtNQ9MRG2JDsg2JDApUEaKIsK
zBbtma89QmXppsd1u25x+oy28nvFAeZtxfciEB4LJ15NaSDREi1Z6vQrPnjxqe1qy5WD/Je27ej3
vRgP1jx/5q1Cp+wdvnBtTB2sJHSJq7TCvW5PZtbbMuF2py3Gn/0SwBCzWIDlUrPaw3l2Cog08d7a
1fPiZXyg/yx5qvnYP1+fmVojrvOZvPqVPABea6/VnCaE3fuS26N0G7ZSy/nqUq9KH3tzFj2I8+uC
g4aefdyeIfIIr2C6RGYO71xYxIFGJNcwVbr1gbUTdpegYkqOup1yZrqqHIR6Hj0LM8FtMnd6JhVG
7kxl5g8p67FeSQt5A/0hHG0+cfKubk5+hUem+fcO5n6H4fYdY/0rv+uGCHgpxDRMtUv/OM4ghWwn
rLcmcAibDJc47gXnkMzlpeq0/riK3ppnylxudxu8dK7O5elQQ5MQFjB698KiYrTRPRa//A2R+Ovz
3VD9uGp50M1T18PzuDrv9A7PfhaQr2GJ5BXPf9+NbycKKIZsck+nqIus+yctMrqIxRCHQz8NrTnq
b/WcgcAwigbAsOFAh2xiAOx0esn16p4cTvqOn81kcFm1dMMyjd9MvI8fh6SI6v/zv6T/3V/L0Gx0
vsSVJgAkLwYJv15siFh33vE7lYdiWtak74c7+Ps5vqyjll0sd2HUgzmAv+lP6o9oJdkfz8Xm/PO8
y3H9YGK7q/10Z91vv+SXdW/2tpCTtElM1gX/cwqwN2dNSe/AVHDFu4tNZntLHVZFURGlaTsV6Xax
WBIsgXFkzABr4Gvih1aW97z+mJDk2Au9v7+b9u/prrLK0A2LuT+KZTB17E+7UdSwEU61PH270O8W
xvy8GR9FOkAzmDUqrcDmOQJCMALNjwnFSF7gjzBmZ9EBOlM4rqIHYfdjQj+sXRNQcKynWjR0zl6x
Ltc91Wc2ax+aQ+nc5dJ+u1NfHv2GzS2Pp043U5jsq8tCUR10wfZHtniWZ9SZx3R5vTOqU5pkBv/6
Ml/Wu/kyERcZq23NeuBTNKWYSOQeqAJlFwrS9u6Eg8k9/G21G9FD0l3O8ZjzYaBbAP9FS3o+hd00
NpZQ7HNGUZGA3aPNKup3tv7VHm68alP1tSIovGQPSyj+KcOlgLkf/Uqh+E243Esyt2bJfJjpb7CM
1l3tZlf3mlKxba4eqVUX0MSdmOyzEpa/VHk6xViQLXcq1EdlhdBHdEr6Z2QPnuIKLyfF7t8A+kbZ
y5fJHDLDGjg16J4tb5ctdRLSXV/T0oNRUsM1ofFuh7valqHIw5dkxrs2t94jD3BdQjDR/S7vwQnP
sBtoWz0Pq5MrHottgkQfQrzqAuia7mU+8YuUVZLbp9fM6+aWF846Rju0i/zVGhxYN+tsHUF7gCb0
Ub19Tv1LCdTjSmEukNh2Dm23T1TYJNjIeA80XLiOncsy9fVI3yG0uw0i5KWxY+rGO+xz0n36HDRI
2sUYnPYJ1zdVRGP6tcURNNWpaf3Qp/KBWg2Ag5EnIHn9qNwJxSCpVrgx47mGjEzjKnu0Lr87JyZV
Gze3kuam8Pf1EIQggVr2ILvxQX2RvMIrliJ5jgJYI7oRfZBhX86ViQFh888+Tz4ATUAHZQYncsqK
0XeLtFaWQqCCcIQ7fnz+OcCk+DC3Jth+4k1dkStYRO6W6Kqtx8InVZTtHyXQfk/xRUlA3W8eSl/6
FMiUhUW+vQKwCEtgZzxB4Vz9fo8tiRvltX6XmE5HGe3BVNqKqytUsdhXfp7JqsND7JMvtfMJgrLm
BnxRVgvk+TSmbxoogQCYUWg8u34wdtd3caXPy/3wOf2CvFEPkVtwk9Dsrs+55wNugvq5qPKsLDiV
JHIY7Mmle0Edhyvk7ZKHewqr397+315AVTRFkRTN+q1W+hLy+msoCklGWJ+Ird0D7XIfOqZ9YnQ1
OqQ7weCbuc5TMPif1W5EAxGjj/trPyJxdKfRCoKn0JRjklVguh8/TpCCC0dakDDfE8zcpHKmZExC
K01kvJwsSrjRP4NQLkraeVSkZJ1ax7YYvaFc9iIk6rMvandU09MrfNnQfy11+wFrvVPimqWyDlo6
LU5r2YDzZP3n3wPrbUL2r4Vu9rIbC1lqGxbS5f2ZKq7cpXWJm7NzhfZSp8wr6iWR8p3IBcAkeHHl
l+L2Gq3V8/LOs9wkaP96lmn/v1iRLkXCOel4lib6cb74hnYQ9Yc6mqtP3cUJk4NEK56m+99XnXby
dqcVUbdUTVEtWTZuwnN2EvROGut0+qiSFhjCri/vvdhNRvj7xb6ucROSrbAxzcps0rXaHJWCAQzh
sx6GThWPbjO65tg4RQWXVazdDi6BZRGq4DWcRjcf3vrQVQakVed7aeqNj/jnoSQRgZIi83C3GZwW
62FyEeUUmm5qbVWFFiJ9k/5sK+c5+50i+yiuyzDmn1eeKR3/vu3fGh7KH1lTZIPxvvrtx752VpUP
XbpOGKKIlzzLs1PWu1IhenJ9PEfLhD5/exG2mfB5yQiirTTXpIWAL2ZGQNovjIF6n37Fnef67uR9
fa4bhXFTVSgP5Wu6rpsfApotE5pLOziWGogx16QpUCuyPRdx+adT6BkFnDX5eKKrXGZPefvrzsPc
5I7/fCNGGMqaLJn87cZw9Di5RvoZwxHz5bU6tqKnRX7a7o3NaNjGss2OjQo4wbjcLlAV/++r//71
fx2NL6vf5HY6s9FKMe3TtU5Xpwcy5IjIVwIInLoq1W0u1bNRCzO15TLrmV4Z6Qx3zVKm0dJe0D5V
Ov6hyRwHEfpKdNTHcTFU98zopjD41w7d+OSYG5/Qb7bpWqaTVAieVnmG5Y5iYDSZ3Td+dQlk6V68
+y4QKApDRhnuolCN3GyMpIiaVncsqoA95gg5lEApfiX9Z5PcmWCpfXtKvyx1837FWRLNRhvSdU6+
FtMX6OGKaUg/SrruzcKSCidtmLXZRYMjqMdUUg+Njk8xaBkqdHoqNAnZ/jKiNIRXk0XFqoz3RXm1
xxqqUvTkpcMvsw3G61s5Is64HhV6HHqDwWPpbe9rMKxEGabM0NtVlz5K8VJqnGv2IMk/NaXCJJAu
GY2fA/L3PINhMYvjUvih4LbNZjofdZs8/t0wb0ucfz66Ov1NVDQZ4e6fgWIwrpZ2Sgo2hVZHshxO
8LOfagNC70W308K3QPDzH1a/j3NEG8L+zvLfuQhDYpKmTJmlcyz/XF4YFDMeT3KyHi7eaTDcWjJo
dziD6GZV4ert/pQEYwSf6hxkzTIyf9UK9DzIDaWq3XFX30UWg8HohilOG3H7KOkw9EmXEjJrJt0a
z3wovtlZdWSIP1r1XxZjZqFmWJM7ug2VXSyJGYN3yRXQ6BgtJI7eN006gJeLbWivuXonCfouNBtf
1rvZ5zaT1K6f1pOHo1L5Yr2PKu/v31L71sPqfEzGHRAEf+t4v+QcSmNxx4NiJmsD8n3QjtI+tuS5
qYLNRUOQobI5tfEsOae+0EWBNjKxLf6R0rIqLvumgcMk6oHUa3Y2tItGOSb9slNpmcQoisagHtDj
dEexC/QaZoZuMgQ5aIxx3bc0/ulAyTH9p5hJufFe1oJTdCiEwb7KRJP8NO9VJ5PS3Ums15eKYbnC
uBTGdtHXGHhUOWZ6BVFPnGtiudfzAjT6ztbcyND/OWVftuZm+wUj0pm0kRAJJV+x/AtsiUqFhK+m
tpjETmMmQZ9DoDUU+4S64TTQgGcwUw5FvS7otmZPNSZ4Gt5S5VUpoJxdPnU22UgtJxr2BVoB7i2Y
a/CnTLSHaO6G5IIIjz/iNcOwyIs3MendLFx0Bn5Ge9WLwGJ7pv0aWq+X/Mvp0EbM0aV/KghU3yEk
1e6XXvuDiIJ8CAQaXYLm8H9E0GoAZm5FYuTSvezu2xCkmxwKjqFs3t4Dal3NRGplMpnSqmeyCrMG
MoJo+AQhq3276C+kQE6lv935PN/lrV9WvU3c03MhthHB2RR2p3CWWMe8uvNm8ncWMInXRVA+zZDM
Gz+bya3RUfIl61Z602nQy0K3TtXMrcvQ6xXRq5myLaH1G2A/IUeSm7ek0w5hyPytM3dpSSDbcG0Y
ZSeXNaQNzY1T6MfGpxH+yrJ4GRGYDbKokLuYhmopnyTn73t0K67+bcL4KdOYjrdiiTfJXCk25nCO
RjyW1cy4Bn12PeWupV4XWoMWKZ0lyLXCyHRlrlcaL3RwreOZbDeCrIRvG/SzM5j7BnzCOMrqp6lV
s9x6v0QvYVH6oQ5Nr7rQ8bkkjhQbMC2xLu3OZ5a/c1CaKBuWZk5+V755hT669lk0ZqSAksV8BelN
TJ/qOHKrHk5KA4eRZlalMpniqbocp/MYy1A5zle3z2F4FUgJstETbT2Da9hndqIOSMVkSKEaxzV5
+vuGf2cwXx92+vdfvOloVdoo6TFJvfgWI2mJl7BqDHxmsk+KYOzvfN/vN4drKIgSVG7i7TjGrDkX
bZGIfN98E6ozxrYnQxCbB6V/SfrtmYsgklmVbDDcBSM+bLH3C65kIDkUPLHBW+1V2u2t8B6FArty
L17+jr63CbQ2jbfWZOos9feAvi/bEUp9cpUEHq+0AiUMroh9cJKSfLTU5QVtOTZ1KZY19CDYyH//
Et/mSF/WVm/Obq6DkUQFa5+lvUSP0VJ1+1z6xnl5DWFtSMcKl5mZ9cyM6VfXb1p/x3vcjqj5ffg0
MgVFIlHTGfP9pzGogzCGpwkuiZgPohNJtQjyQNdtY8790D4l9TLOfS7is6fzluuDrZrmk5J9hF1z
51nU7wxTF8GMGGtkSaTtfz5LbFbXRhKaZC3V+9wAiiWD6RIa1TlD6NLavwiXx6LNfOrOU8WEF31/
7rjegcmDnH7Tgip4oikew49JlwOSepxEKDMKSkSABtG+9FNUGM/Wh1huWphEDGgSVoJ5cpN23506
14LYO0S/Tprs9dxrcX6LhSsjGy7cowA3iSsTMNxr6nW57nbIOof3vxuD/F3G+vX1b0J5lmSdkSjT
6xvH86D71ofa5ItLs9cayz0teP5zYILeVhpsdwblXfbR5NDyX6UaTO+DM2xMbUaVec5/CZIy0ytP
4nI70t2/P+m3Zksaa6iGKDOu/rbileXYiIduSNZqwU0xBWEmwIvI8WYyXEZNcLMIpLl2cieG8Hln
8e8AqK+L39R1g3wqLk3P4hfzGFIjFcLxBAkRj8u6yemNDFTtIofC4u8Lf1dPgi3SR+PiYtzFzUkx
8/NFq9Sel5aDK/MMwk898qeyNTHurPSdIXxd6cZBdyfxUmntlZUQnzJnNp0K5DK7gxxMz3vr9/5n
FeN2Mm9z6s5R0hB2AQzKbpllOD7LZaWcm1wMROp/375vjYZ7SSwTUFZXjNvCJNdHObGqku8Wey1f
agi4F8VW6oA8k4z8Ig+OQkCCetrq9t0yRfouRDPmR1QUTQRLu3W1ZyE/x1lJmpTA18tSJ1UQuZLp
4mvGlFszBr8RIE8px/S8jE7dTq0D7a7tTkf4ds9NpoGBT2uUJ+KN7UbnrmytS5qszTGoDNod6pIC
ZnJdHF7FcNXEG7KNemVUR//rzv5/kwGbkipNkQ7sXzemQu5LnCuYlGyWeZStL60jJ/sTrTjpUNMF
EtwQSj3zstQ7fuL3J7153T+WnAz9y5JcwBjS6Iyztdww6Hf8NC8HclhbY3ZtKM5J8ey3NEMWGOlg
pxBnTtz40n22w15Alx3PBrLW/kzsp0KJh22KMiER3Mr61dc/Nc3Xa+/Un50EPk6YlE4jLaPwacjd
E6xzfRM+Z6joy8E1y0Urby8j6HR8zCcxTu4Nshsm+xpGq1Du5FFwk+6zqtCXlQ8hVEazRewGMSBG
ZNMcY9iXVIcFujZpcKvkh9zth5JyZTFEqCG8gZkfVvhwKUE8y/Xfv9o3TocdpPaQLV1T4WL8uYNt
GSu9FAvp2pAIzQmXy0AZfMM2xeqOO/gOxOJoymSGpqJq1u0BEcNU1k9tyKQF2LvWW6K9jMXRYFB3
6xcG3UshuDJ+PRK8E1S5a3Owxmf9sh5ORzN6ka693be0OpkRy8CG4nAql4XxUpkT4pcap3klBQkn
W2BadO715VasfWvcS+HDtULszj6LRU4BMu+Ufcxn08bRNscNzwRt6UPAVGvtV1VxyVg0zFTmS8Q/
L3Ig5fI9J/XtIfmyCTcpiCQyUjwqLfbbsnW8AmOBgNoILFeImD8lJlVE7ezvn/iW8jKlYH9s/G3c
z0trDHnV6WB2uYPHL5RjVTiEF11w89iWQ1ca7nzubw3ry4veeKJ0HMs6EXnRSe6LQidcXIdlUyOk
Tu+kdd+tBAtAFkUqPNg2N1tqqnk8DAPRDEOqi2XVB7K5YJW7HZx7C93so3JWU7HMCWhD42NspvDJ
kZU0hqo8/f2LfRM5za9vdLN3QxLGdRGTgZjIAqWAVBMD6QHQ/38y9HtvNcW1Lz40lLS40DveakR8
yf1yXTCevQwp9H/Ib/54q9v4AARQXFW+E4kmH4mJCOQClz64G4q/SfP/WOjGpw1iKaq5xfY11BYR
iAjjfrs93wqjqPNAOd/LV7/9Xgq3U4qGKgGF3LyZqCZFoV1YUPxlNEtBW/zjzZMrk0XupG7Sdw5E
/bLWzcuJbViCVLIWhkEp2SpBmxuOOfyO7nXrWvVbVXr/wR5VhlDqBq8H3P6niVzbOMySnDXJrDhh
uezL8ZIwAbT93w7Zl7VuzNGkSgmjK2uVrR+3e+Yj6NaRFOLuQt/V5aRIZNrmFP64EevPt5KEylKs
goSNLFgvPAGCMN5DCtTxGFeeSjVakkFhM+bdfvu0Ybd5iybJliHj0S3mjf659BgmRSteCg44/akJ
YCLlDy3F1+VyWZu7/qRzN9rotS3fGDbQFQ542N1xMt+d+y/PcBuOmW88jrpxxm1e9gZqNMIQ57Hn
YYz/Egs0zdCnu1s1U7JubBYWZNaQFcQEvf9L2pkttc1tW/iJVKW+ubVsCxsMGGKS+EbFnxj1fa+n
P99i79objAvXOecuKRKWtLSaOcccY0xUxztyZZEKE4lfrZRd2vqGST8fUDICmvO7IKvDMZ9oiUh0
RbN0c6HmbwQ1VrJXK1AHBr2+jC5+S8eAiMK+A1w4W7D6lA5qrfugT8lbE9KdI9yaysmBkC4rmKM6
6DQohKEqLZtfSTcukvhq+efSW9syi1mQbjCTF5/6wxEuadnQR1oExhKY664cV9jTxOWDORlu1NRu
h1dYh3HkhP+E+ubXDUY2+3yQ7gJN2UvtuJBafLJyQqXpSdY8PcUskhhJADRm9uqDCpXpstFtV4Ad
4Tx75Wy7WjGtVAVJeHOw0tKT5tcSRK2Eg5fvhwrfFKXyAnlwa1DiMD8lKKOs5K0wZ48ufbthfEzj
cZnRqzRKirXUaoug/WVE1UuUardKGN0WEXYh8lolNEu7fzL8XjOqaybga9z9o5V/SKnmZNgambYY
ga6GvZouBwoTijovogTLhnJ0C/U3js/LOstXvWO5SID9ei1X06J3TvmQLxUFO0MibS3OVrpvLhKr
vFK5vbTJFAfmIp/GwXr3bHFIlEdmP5zjO0o14XwCxEBzxQxdvVzf2+SdHykfRzq7g+aOFmbdMFEJ
UDBPQbmi3MzNdtReivZ5qm87OIl6upmn51CYAtJfINuN/jYP7jW8QkrpLipRAKtPNWrC4r5JltHg
juovilBBCqIKaxTlULDqkLfOpVca+Bk0IDCemu8rfyGZW8l+VhCJcP3IGo0is/9LnuKQ2KuAvKDg
Z0vckure0WxeD6OjJF8RQnDlZcmB+OH7u+59v36dyP+OdHY2J2PRTI5PSaWc8AEhGrf84ywhdWm2
BQUvR3LcCLEXK4mDMwY/F+meibitOTZoFYGnLCldTrVonIjuM3st4sgNjWw7wxwRTIiUc6mghNWr
Cae6gSg7pFVp0oDEz7uxfavIRjmJZTVZOvzXSN0NHaySDJ3M395aQTH5/o0vkHBIEXTq2BrNSgQv
//PxEetO6sxWFt+l/cKuXKfcdQ5I2wMnJ/YyWgWnA3MEfIqDZQErCI07YXyI3Yi8tBCG91eijQsX
M89jaDKHKlmifp6Tms3QtVVCsYOK2dx6ZkjbBhxF883sUDu6kZ1XpmdO8WS5kkmIe+jzpxcDmwZu
2CDV4PWfJ0KzQr8qtDi+8w8dqvrox3hlcV0b4CyQKlNNK3m1+K5FnlxThvBidWeUh+8/6NdD5/Nr
nB06djrXaRqIUbAvJaXHX+tvEdyO1wL6a29zduTQhrdVfYXpKp6Cvf5Qb+ff37/I13vt84uIB/hw
r5XJUKSVeBEO8ACH0GRV3pbJhsMbHvS1Tk3XZu3shEmLQAnMnME4YQq6zg07LBRCZQP97f/3Vmfb
zda6LrNhSAniSAmtQBD/kM+DaWeOCy8narzvBxTf4btlLab5wzRauUXfCJkBe2nnD/s52APhfz/E
lck75+LUapJ0ecwQSbpJ6XGVPsTjH7Op3FT7X9+on9aEeZbtD63sRKbCSHhBUxmgamNY+z4kcD1+
/0riM3ydNaJIS9cVC0z586zBcYkstYve10PUvc7dlogGHDmBIRpeWRIXIBreCshaR0QjOyAZnweb
s2q20xr+qaW5CK8N7JENbB8aQqBdZtwV06mlsXbgfv+KF78anCFbUyHyaOeXaqY0hhLYBRs43ebV
Vio9kWuhiLx2sP470vk8nYIvLYuuNxyuzrsH/IdFqA2Z7lg912pWQttP163zZnHlhdADKTqqZB/U
oQHzEtwaffMwUKjtI5yFAfwAB8HUB5sKWYcRedY/+elWgyoCMzOCkDDP1UJA3KZ/zJVkqZezWwxI
E+w9EedQH8luSOsM/oOVGhvNUVzKbxPkG76jae3Tdjs3e0EqKWIoTDKS5XYnzYBzcJ0H0rAhxifS
pv5VvIl6VJLR8Ly2t6Z0SrBYJkowMUcs82mlRyfxPlYbv9fc6ff4oxkwhdYDTB1sVw1Q2Q6iGgi4
SvBgjN4Y4Z/jHBJ/n637+ijLr035Ql+ikgKT0YRrEXGQlYIqQC6X0f/NJ+aoKfqlz/OmdNi2oNzx
f8TsiMiW/Z3hr2xTXonRts4qwgrtpFN7lXEuKLEuxQ46cPNpmdH6u77FZHHEGY1iiYO3eFU8tDru
BvKr1aTb1Gq8nIJxBQ0pt08x0EawBRq2Ua+30VbT9AWF6wo9cxZZyxSVrgrnjFbiEJYWTbH3p7+q
eevQvwGBqWTMpCY6FLn6dmj+9CEWGpWySrH1RIJpGng4oXBJcoTz6r5TcVzjQ0z4fKm/exPJ6fDH
kuKbjJ9rJq4V1Zs66NhoH62x3LWioq8uZsr404hbXRqs/H5P7HafE0AFCaZ1A4YaA5F+b4OrnyQd
Fw68kHCkaWVX9VH7D7uuOQ6DBp3tFg7hWGR3UI+HJ3osSs8s2aA7xMaq0H+k08+kfMx9ngmpsKjw
iHmn3pIH5E2N7IopC6k64ZslVy7x4BTBZrZRfRA6NvhcCBoYgAP5Yh/K78yTopw8vjEBDbqDVaDx
u4t1mD1prCaZ/pHig+cNtQEINazmgWo52MhcJBC+2DjwvzoL/rR68vH80qpVJ29C/SZsnuMGftoq
o84dS3hGSy8jKRnUA73cy7azzJojOVQoH30d05G8vM0QLEeVvFCMeRFE9i629oIKGo2rBh8b+C5Q
BuJUWRUVbdUgamsBTorToejoVSnJm85GRe9jIpRti2HfUfAQ+yYsCWhhCptsHCew1uy+2cRErCP0
2QvYA2rrbQmd1eAfpKzcoX0Tf/VLL0u3Ja1AEmZFbDKx0w08SetjhPrdL9pHKbo120dwKbnshG1v
S1+AFiE4EULk4wMGKZnfkSPnag7Qcpr81KA+FvF6Y+5JgyvGERuF7Sgx0KzjhYLDNa8YYxI+4Ciw
pVqu9N4gWUsNRxCJxa9lfNcCvbgH7TvJPaAjlf3JzgxVeUV6Ij4DdQn2fJUdSImC/C3mgApxCWnH
ydWbQ1p7WQgLCuVray85eYFeBUOix6g81vNNNrZ3cY+Cs5Ee1WrySr3ccODIMXZj7RYSDNn9b9ZW
jvRLxdGJ8EGd4GOyznkrf7C2QfSmxsPa1PWbwcTyuzMW0YyV217KwkNRBl4l4QoR+iulcJ4F6U5G
P0lM6iMOt46Oky2nDhPOwPwNJtC32ZKnFpBAZwFGdTvLwj7WeqwhtWYTxk0hWfVwpDzexukNxc6A
7RlL0rrqoiWl8zJExU430E7FilY5CU4fhF3JFysjYS1CxEDgzcawEmykoDXDndScyh2yY5kortpj
RaLLhzi04ewErlzt+DJSpN6lWXrHVFDjnSQOuX5XzcfehE0iH5kB5kpM/DSeZEDtIXJnMloTyoVi
VmsVtMSozFu7fGv1o5+sBn9YDsVKkhOYHhuMR4rt0Hkp2Y7ZI6Kdl2pFG5fmlc3bGwH/f4L9Prqq
RF8QcyGp2aqtGIJvUSrcQdCvHOiZDbRNEn9R+7DgyL6/GUZd1Tbnygiy6UYKVW+IV0Z5asvsdgY1
YuHJfnhTlysYj5Q43W6Etl0ZS0o2ZYpfZLI1AmzLOA4am6qRfMMP2NZW+2KD0cwyvLt0SyApSLls
bz09EqEtgqmAMEp3h8pTGpjq7oSrSNOQgkYvRU5jRPsEg1/FIgVOuJOMXHNeGbwGRbxSY2xwcoh+
9lLg51RA2Idld9OEP+BggpBO/lqJ32I26jh1m8qeF00l79pc3bHzzAEKWLbqnE0B/c4IcTpwaHtK
OtnQTqRbw6wbbKzt4AdAq+hNwMFx16K7jBMT7VHgEt1V00lPXYXTsBQLmMkN0kLMVDTTfA1SDvTY
+wlZ4zgbLqVujbUKTwcpTx+foipwoY9Igi2LkWVQriESID1s/M5zWBvHbnLWrfJQ5Ph6KPtcU1Zs
nLVJkxWHc5dfJ9UHFje0Ren9SsbljpXfpFgjVHvxhAn3cD5Y6F5Xo4IzfkBHWmUvUOSo3NvqW0W7
ISQaFSKWjrWTwXClFqHbG5AzjYiFqU57eiJxl0BpkTVgDo2uEHicW5qxEDwkoEvY3zhNY0tUr2bq
3EHHLNeegg4lanYceU0yLyuD1iLaQdAdwqhcUwtLk5OYF5tKKsdHB+AHnh4ntHBtjo6Kv6q/L2v5
mMF1CSkDxbCRo5W4etCYiBPKMGAyzU8q3Z3knRrQxqk8jPELoVlynJJbQLuqwYczX2nOuIbsIaq5
IuKAn0vI1GDX5k/4AOI0qsQwhjk/xOOItSdOSPi7pRN58IflmiZOVOmFU1BzLFLHJUdf84JGQpeT
xptLese0hyo42ApU+iITCExeNneBeQMHkiOAMllW71m8JoR8pz4JvDXF0jng3ggyazFap9GCbSah
Ymk8wUEegmEJz0toIVCn+Pzed3ZxnXkhNh1iWUV6/UAdwMk2w66ykVDiThn26toyM8/oDtxzbDWL
XTUGgnZ5oxBnDvYfAve4mtnXS/MvsawxH6cfA5bGXPSvYbNW0tU8baEfkmSOCT4Yw0JY3tDQmU9q
0aNC4z6oVrxNWboKezfOXntZWmX0KkHooQx/Us30OqvB+IrFQ6ScaMajYINLSFHE4shNjNrwQ8l2
amMuJj9aBzKLacpvEKpQNIWavSLuTX/bBZHNzRw/1FIkGMRJxr02526PCcxsIQPhCONe79JX3glR
Q1DQqSU9tB0Ndw0U0dnvgSiWVS7YCslJXNzdQhu4y7iP2a6CEp5n+/I2qI5yyM3JXWPvDGgwcbNR
MvzYauLLbJ+GuOdwenXRvTisFPjgxpSv0/o555rgOuYw1yWchMbX+K/2MypNWjHqm5jTHFpLOFps
1SP5M+fvWpyZHJ21Ez/QCXNttC+Khf4ZcQsFMwmTz6JaSLq1tLXhTmtGLF48ePscq2Jfdv2Jqg+7
vWvbdSw9JuZpGvOVCBXy4WDiCZhPwc2Ei4pT77VEqD5gDPKpAAk17Abq5NkCa1eKdGcXZDP8oxRA
ejzAIqQ6kKTBoahtlsZJidQbrlXucXF8WG2DQ5G4rXBRPHCPoWrhR4MBP56jv9pyWHHC93Qz+3GP
mVNudu+6AVjPi4JrO+FLcZSJBTwYtN+g0MCjS72IwE6+cmjV4SeiGHXGsVKmNfqYPVoq6y5eYDrW
00QMBLy9DaPnoCiWdfLIg8P8y62IqDXaFBWdPIK3Uq5wxdqnRvrDnO8CKP9D/qM+tEjVoRkrUbJS
egmne/qgh3tkU2u18mC9Cq701ON9iIlPdxt0NzMu7Xg4BttQp0CyMtr1MDzqwV0Uu0n6ZgwyzQ3w
ZSn3YH0Sfl7ExGzoWcOTEYiEs9mGEpKD7rcEfgX6E2t44FBiAfYpDV04LwVJT3ApNeQ/3fBY6HSf
yfsFy4vTJTZPrH/BdOR4+y2iTdunrxG/INqR5MNWjnPNk/z+jvCM6jGnvMgMuSgTIv6c1+2x3wox
DBASM4K/up4XOZrENg49S/YSzW2LFxZk1GZPIgvRdExpJlzf7Efin4FojEcV+5TCwZrTQ+pkt5tx
2OHaRS1iTsE9wrUp9ERAnNvGJk5p+JW91ik3XEyreAnmMFRuxxqXnYg4up1GeBlk+I5Fr9ATOvlX
Z6CAlzEkpUZD8tb/ph0eaLUdI482EVycnAej3pCMdmN2L1JwrvWkfAsp91gYwxFIpqMnzhQ/f2E5
kqc72fhSNKE7MSIyviR5zX6X9msFhcUmQtQ8KG3Ey0JxxR0zEc3TXKjYcpvHgOKDAec5W4oModNb
L7VoxlG+gU2v47R0E7KiIfemZFjV1n2l/1Nb9ZqPI+7AOPMykrr8KAioon7CGpfTgzjfy6Bwb+4z
C6+FajvToSbHWVHfSRVdxTh4LQPX7cjyBCuP1FY1OGtYY7Od7+ppm4an7yGVC+D1Z5zjDENu0sgv
1Bycw3+vkouMhUg15gqlYMF25Ptz7XbtTpzbV8YWwO5XjAVygA7V3IRx/RlFapoCa50eDQpg0oKw
LKY+1ruxDtuXS4RgiRv2XzxAZdyb/gbw48oTXGInQIH8zxOcvb1fpram2GgiO3KB6oWkhr3G4UpC
QCBGBdO9Cj1eZETQYl230MYaVJjP3hp6fSBXETNu0F6t3TKmUKSoFnRtekXSDJ61UmPJ/v2rfoUH
+c4fRj1704pF5DcVo1IXIvHTaPFTrERaUrqceP+/sc7KBlpQWE7ZMZaIX5A5lntolQxEaKSW9eL7
wZSvqODnNzsrH+StOkqGxioSutam5+jq8ARRjlz7yq1fQR1N2ZetQt6y7wK8240NhSsFbXI7LkP7
7crjXFxSKHcUaBJwe7Wzic6KWPWLSEjzuSIh00LPEFleuBoHTs3h0MJZujbh6sU5UOHN0f3RQnAg
fv4BrUyUrpOKLhVo5SSCg5F7ncuvZtLnsV7wwWG4TsMhuVfyfYiaBtmNoXkirh2I0hy6k/S/Mp1+
DlAP5+akUSkXiSiMmcD/LcCL72fp2vOe4ce51g2OYlLCA5MAvWyzHaEwN6dgjnw/0uXlIWhOsgps
/IXnPMVzNIYZfIepX+r1I118CD18w/NPLSa6OTex0cw3nDaiDEo40qY3DQbik6ddpf9eOO40+NaC
ZK7YaHA/fySQGCfPoVrfAYmBZEGz4Lqksp52V6obFw91gHlMwyyqkjgVfB7JdqRqcloUTQIhgKtT
TicleAFF9LUTu4C4WHxYYC4CgSvT/bXIRvtYRTQgNcVkn5ch4mrStCKmyKbW/2hqs07SZDnjH98e
olgDgsSLfcCbwK3kx3K2FnPV4R+4yeUbFeLzlWe5dL/gigC6D7UGpsvZhFdNU+FDYCHFTQC9AetG
1rvGRUIcHM3pclYf7QqAqtiaI9l19diG4FEif/3+Qb7WBZkTTbZBhQ0VwsvZag8Hzvssd8hVwye6
mxHSwyckC5PNjTIerh6/lzRMNqEqzD6VPr7W+b1qViGEu8ak74a/M9uXZOAwKOCEv2SG245AYv6p
Lx8JoknEOZOBmuCjfP/KFypEvPOHZzg7BnM9itrRZO7BOollQF8y9ThC3AWp5doBgRGpy9WT8OJU
2w5HIaQqCIBnn7x32jEaLTu6S+nES38ryi0O8O8vMlVwnWhQr3zaSweZ5giZI6Ui7QspL8ajJdIm
BGsBUrFaus1yko/TjG1S+fPKjIoZO4+W2FC6Qft51Cny2asVraw59PvGolxBpbtU8WBX35mUIviP
t8LvALExaPv498rIIiI5HxmGKmQ4OPfiluHnH24X6E2lKmVWeFdiZwP2BIdJoovf3L2wiHttV1h0
mhq3snalpHlJo2J/HPisEhyW8b8H1qsXYHtfPToQUCgwgZ0QGA7qyQJlB6ZDqukMyY1+7WK9tJw+
PMC5ljgwtGGSpn/x80BRR6hCJMUxg1YJVhXe9Yj0UpxGXKmaSA9sBWLH57mGoNCGfqmEQihA9EDZ
BH8fMk/QUu4ootMuPhXNERiGBD3OZTQXb373pkUn2iV//90vre2Pj3J2i9SxXDlBrNIG9p3W/S+f
IY6MrLky0MU7+uNIZwvM0VMjSg0NwiW9GCgkqyDEghuoYC09ds0izOkOWdlLQ5lXdrmb4+xO549A
25PBOvQRqgAhf//2l2S6LD6H3WaiUtatsy9RBIYVzS0sUI2C3Ng2bmGilVGCZQcVXKXtmC/DURt3
AnK0dH+ZlDvSfxCX2hyoGfSreBjW8jIGWulT1M1IcjgacEYSRbfvn/WSlsyGFqzA5YZKShT4edUU
Y+rIlWzwrEoF7TF/FvXoRCOI0w9jQO0OEIArPyP/jKvs1oadNdF558pTXFwwH57i7IQKGiwF+oLP
WKJEos29giO69eiDJqTjX6WnAgbZO15w50Woqvt85up9kuRfAjLo86fvn+biRuLAQsfMR0TG83lK
IM9OEYzpUKRZ3EGoIgFQiDKpLZBNfj/W5Rf/71hnKZ2vdlkHWS28g+FhzgeuObBFLfWoP38/0MWr
ndDqP291dq1yNmNZV3AgAX3Aa38v++s0SAfYIazA243UhniGAkCDkCX1dQT+NEyhrPL9g7yv/i93
gomVA4ksfkLK2e4IOkoRbT0wvaU4pDBk2yQGPfr6t1rWnjLaEFqPc/JK6VwZqyUlOZ/wj5Y7WbZt
e68exoXdKl42vBZpgpWXetMC8cTTfKNrwKEjXseRAR2aVYzrM2UiOofGj7oonQgiwfjoy1R2hPtz
TatzvBFMPPZRTOjyOjJPOcxp4YwwhF4dYeWYH3Vp59Taj0nBDrGgQYUCnpzLT1SwNa29rR2yJqm4
AdsPTeCrzN4pNi1b0+7Rh5sLqGONzn7EzIvSx7YzqyerWBvzIcb/pE+yreOHVAtpnAH+9v08X6R3
opBkaxO/Qig9I63FkRwXTSNzH1A8iTSa9IK4Vnq+7NT8JoYfgt0TbEzSW+pI3Eo0dSQSEXXu3qFZ
mnnwuSqcdQMMlwUg/nqkPBCk6BALUmnc2BUdeKgi3Nl5uYBPcYPxzxxXd1nvhdC7ivlv55RLwy6W
JlV7I9J+BpzJoqY05/Q4HkWaKG8AiQZbffj+1S+tdQe/JBJBIZNFqPl5B9tjXTppWr7fP2lwzNpg
zdrCRhvfDhq3aTsARxIaEFCl8FcwPK5yqi48ghCRgE0RSKMDOGdvZb1udpJvkrJRxC6OAfUg9jfp
g1KjpNrFNHq3N23xViHMm9ujMe/ZQ9cO968p1eeHONvzWVei59YNsjl56wRPIJvCcw4R5AKIrpFF
XhewWo2crvEUOUsMYA8+NeGJUPvKJxEn+Odd//lRzu4ZrbQl7JV5FA4XpgThx6KGMdC9mdCgILZh
VrCulZ2wlmugC8/o8YXv15Wn+BqPfn6Ks3vGcXK7nnUNzHI4zEMkJHQklZ3yVtR7UFYVHsIAdH1V
qHXBWgbaG8IFldxGF1KYzytSMdsh0mcZZmI7LDrzfkxxSTUf0HdmyX02eXYBqYOd1tEJT1oa7X1I
C9tunULMippHR79x8htdpiHUafSbpTV7I7SP8c0Kb7Q8Wof4tSpUwa7M1qVvxhFNUIDmgq9zNlt1
mCrADlDR6eLeVW6Mh7S2kvr7ECkrPgo04zRWZOHasCnDm85eXxn+awjNnH0Y/uwAM5Ssl/V5ju9y
FccjE0clY5fBRErnPw1yC99N8pe+ve1/+jc5+Yw17dPytfLvO3wq9mP4fOVxvsJz4nEMFfsVW7E1
5+xxQnRDk65hTYchnKLjw9p5MClGlouQEdKhgYDuqgju4idQgV+xjnQMkMHP6wbXMbQAjnBElClw
blV8NIThFCQKG7I+NUfAZvZtTWcYwSfI8mUbvvxfXvzDM5wtgzhuTIRqPEPYovJZVul9Zj6KeMgH
2uf43nft25Uhv4ZgzDVJoyws77AZEAfbh7xxjGI4ZhVDSsPP2joEmrwpbbyKdiO1fG1jhy9GQDHU
OmTpGhfEWtl3yqNfPCTjutK97x/m4jJUHUHPBxuwrbPXN1sLrqVRwfjNcYDC13EfCIIl8x5WC6gK
lXklJrz48hrwC7ouoLhzkeVURbNdztj9AXHqMK2QnwhzLyiPlCn/994VzPQHScTZTJuBXthlAZ5K
uQyEKUhgF9BhY4Hfb3lNcaKK1Xp+CXwc7CwvDON4UCUfsDkf74NCWYVzu5Io66U09nBKdRVEe2wj
AshndvRiKvjd42DWmYErdlmTvuZjt6Y+qXGZioticjJvomYsydb6+29ui9c+f1KxyxFHkMfp72nT
hwUopaqZFE3Nmvd3Mxy6gSoawhXYndqpHimDD/SqNGFGDeRprZAy9mT4o6U8ttxeEQViU8Kezd5V
ubFxusPYPGWdAO+0flyXLTXRiWJjJt3XjhdIsif8lYGzsaZUKnJETMr7DAl/TCCunPyKdvCNszEi
/W7AABXaHCbgfvBPihUXpfJkovFr6gkDUi5wQB14RcvJHJdKc0r65whqDpXEsc6XIvzyRQQ90QIW
bl9LS1aC339f+35lbRpB2fGxBjMesowmgoCdxCbiKsbtyrV9aui5QeN34sMY9m9ORFONOdasbtbi
75PTDcam3liuWrW8+f6jXACn+SQqMlYiU1vHsevzqdD3XYCzJwixNj73qSvTkJWGPYbPcQhX6iXy
HyrIoQ18gSy7dheqlxbEh7HPLvBeyzNkNBKopLMVvOvcPMjWo4E1rNrCVPVE0AIqazLXxJNXXvxr
lvjpxc9FB7ZkNzJe0e/BUwIJyQJSSLcV3YF0z/bfd0tIRR4aFlwO6lN4/+ndq53d54iXvn+WS6ch
LHq8ecFKORXPkuPYrpK5jAMCGcsjngRRI5rlAoTfVeRHjsPvh8NR5tLEfxjwLENuJAcnDZOPnmrW
bh6fBV7T9H8i/JrtEkovTWNFEhYrLyUIn+Vv/DnZZcHT5NAWKkOkQSs6/sj9mXRvpPM6u01GvWmA
dxD2B470EBnjqgX2yIOnZrSXMHcXftStO11fEqriBY3fgkRfpiaWMYc0l4bUrAcae6PbbFdNtYaH
bNOhOFrq8tGsXjjFsvFGre+bZp1BjupcZVq30dOvVF3YN0F/S3IphRt/CFZj/UvOhCfKvEmCo4Zu
LhuUhd54XUpfH+k50BS4Pi84U8InpsNmdt9I8rr8lToLxDuzvfJZ/L1X2ult0D8Xw4tp3ztKvK40
UKY5vO/krZz86Ez7KMMTcWKaK5XWYoCQZsOHKdrfk8opVZRuqW/z5kUeZzdTyzW1/LVDj9FuAAFp
Knxgwld17BbRVK8VbMQG1dw4cr8a/UOU1/Brgk2CSzR9hQqIPPVWztxE2iZoH6xmnxloJmfa1SXQ
ZSG446Sro4cIsPLtiStNmPrR/YxAtdKgu5FV01FXjp8swMJ2ek4VEMtfEqTtLsZN7Wdq0JgxpxVY
+GsMDNdMaZ9Mx3KdjqvZY2RCaVIXU/S782+N+tfobNL+Odb/+sFvn15OyV1b/w7Df2rKqpA0snA1
9S/2IAHGcWBOtKSyFkgZKoh7Vgs1qXn0G/xllRt7/KEm3sCnVmluFvyFruWmyltAEyaINFVPUEbJ
03iO4thDy7VQA7wLZX0bc3+JnVlwyQ2ttq+ytSbfxfK+HOMNBTg0p5ELcg/H71jh0jf0e2r8EMfm
nIzcq1IHCuFML6vpWahJCJmWQWW5UWDfYnTyLqqf7OYFLcQkHa0E/2LYixArBwu6fdU8JuGPVOgX
9VcdWlEy3VVcNVW9NOMN0gHtd6beJxzbEuCwgsvpmnqLbuw6fynFq1GFOirUGOau0H7QEK2jiTI2
9cBzqpf/lVSO+7pbYjfjBZa6DG4lR/CfUEsryl3Inwv4OeVisuN9YLqmX9/7peV2cnc7R1C/LZtQ
DX2GNnt10T325hF8XMKMDmTKjWdt0eq/RZW5sQ9coyZXpkPt3dibab7M6URQvHJL6tAqWwIXu1r0
sI4dp/ewdiawdEdb8wL406ASmLw/VEq8knzZmymlYz0ETLythTxcatdNS/bJdW7RDCsYac4H3yhr
fDfjLhn8at/Y8Q2sZHeKYURV3OunSlw32RvWacshKDxh1z7oE0zyZ0Zra7gBfHKthj3Fq3QxTrfD
P+S2MaxwQQQKf+la8ZiCpEbKS+8DdSoz/jj2O26iQBD3u/zeb+MlCs1FDjE0j37VTbRgqdAmEoPq
MnbHYjk+TYjAaYGInCfAo3TZzH/N6e/Y7/iKDaLdcNlsqdSq8lI3VmPz2g+bSZwakLl19RGgDxBC
pBD9bUjOX5t7vILcvvQcZ4VqJvRvk/DUN/KPqEp/pgX8/QY3M4xxO2QS7xFw+2CDDhvZ0sTcyNBj
1zZKL3QmLzYHkoV2WRvOn1R2zdLfttINvfy6lP4fyfSoVQXGNRxxCJ5KPr5ObSaFDYVDZbK3Qhaa
bS8LA6BePahDsJSkEspJvBnqdVyHBCfHjsO1xpPVQWckAYuLEJLDWoYpXeAAUN6OEMmtjt5/WIFt
JhIE+P/mBh65AxcT7iDl5GDdp08s2Qz8w59uehq7xJuovbOnB/2YGm7lrKt6a5e5W8tbNCPg4ERK
eXI7KmvbhEvnyj8xQAyXalTeUJHPh3ZNeFBAk5x+wk0jRqDiNijJVkM6FEvRlczkgs8hcQFr3BQ4
l0np/HNAFKqlEeU6l7Fw79M0OOvBolL24hKbO7pcauZCC19FAO1wqqoFrMIXrJZRtAs2b9rN7aKX
t5NhsC+W4X1p0JjGunVGnPJ8DJnr8ErwcDGO0XGeVuEx6NQbPj8vsk+7rTPK2W24gnntB1uYGyod
AK9V3y6lUFRg/jPQ2cRoQTxZSsdA/3JKem9j8I5t5wnqjauu/BeDQ0MVwkJ6wqBC+PxeRuC0GSzl
6E6Slqq6NWe3GlYBIQEd1eHP0xjUXxzKZPV9bHShUs7n/zDsWWjUoUzJppCStQUiUW/a50ZbWzMG
MqQmTz3Fr1v6RlwZ8xIK8nFMMRUfEiM1NTNj6KjO01R4KG6D2O05kGg4SGzTeWZCcWv5/ZDvtLYv
udiH1xQR4ochU78qW3niYzqNV2S3Kf5tUn5suKSV/i3NN1Aoh11dvDvoGHdZ0LhDs3G0dZ4s1VHf
aP0xD9/QYH3/WBcDYRxYhHUnZiTy2UQ0yKjzssVUp+LeEN6pdLKi6+oQH6x6dgUa8/14F/fOh/HO
ZiHxKQPq0JPFkibX4PIDnod5fHXvKO8+vV8n/L+vdoZ4GFMoD7HGNy7/dOOSQmWITCokrcVExV/b
dIZS0RzC3qbBAknpyueaI2HwmmwErfyT/xDSzpQ+oAFn+WtubeCv8zma14Eej7Ce6auzVueb2Xjq
UVEZJ4kjaUx+1+qqglaM5brq+u092bYbh/lN4fxU1BwxZL+WCweDWjqoYkBr7QrsI0qiF1lSl02Q
bB2c4vvkLkNOEQXpalAPfejhDmJIw9qK90YIaGaMG2OU3Sy4s/sXQhPXhv7bKVtHK5aG2q7mENMH
5xhQFUPKISwlRwjmZax6jplAesd+fdhOWN6L63vSbI9oXU43OQrREtv4IoCeny4mCaSMfw9pr4zt
1RQmvxRiU4MWNyUx+KTnuCVCQ9f0x7mXvAnraqHL8HkZzfgBv74qMdV1noLwtSJAr5pyMcBZH2L9
aNfDD73ZEdgnpf+LmnAfxH9QyW0sKdxVkfZLLbRl2e0DlIw23J1Is25aAAsVRUDbyotx4F4LlqRr
EMzb1r5yJV2oJ4szyTGFOzUSaP0cT2rKstcqnW1BGOVgAjJNHhU2MZHlFtDQgUSuQzUxj1FhXGfx
qBfPJxOzK9WkwcEXX1A0nApMR7al8ByAr2cJbryMsW5iLHQY0sQ7DtYfqi/dRjJcYdvG9xxh6L+6
f5TtoxrRBw1WMTeTTmny+0188V768HRnO6vEtdUMdZ5OalbsK+oeoAeUoTrzCAH9+7EEHv1lF9M/
0sDLHhLZeZ3Vb8ZqkoTZiYGVjYNEYkpepekaA+MiUIYbFL4/BM2ydXYH2XosmUbFKP60QszPR8Z1
wXZ+fP8uFw+/D6OcHbZ6Uba60TMKh58gqZZbu93Cu3eulskvwg2UTVm6okvTuYOX3c5xoBmQPqlT
zdqbKXvivonf34zlq1oHIvnEuENreLU7x6W3BGd+rxEJqOlsddgFHT+rljAC1T/nO6YIBOlyvfXL
K0vjYnXyvyP9D2nf1dw40iX7ixABb16rYOlJkZR5QVBqCd57/Pqb0Hx7hw1xhd17HyaiJ9StgwKq
Th2TJxMSJ39fqblXJ1wywlLUJGTi8BWgszPNHbP9Eb0FZGJuKU41HeT0E9xQnUCHAPz977/q/VPM
fIXG+MClcYhfALSYiuvBCqSsbnSBV/vd0KNjd29oevF3EYQvyYOAaQkQ4KFIx27VbxQUDjgw84u2
HkZl98ZmsaciVhq67FgVJIxQIROgloIZJEBIMAeGFFaO39IMLfUl9Yrv8zw/72B6n0IRjQV54ewk
pnxSutIUIDAtp6u1AA46DQj99669JTCIGkHrg1gCmt3IXUfhzW2SK3ilCuRgU8/39zc+Fy1EU2Hq
v0+5CS+DxVGaPc2YBVlZZdNeTq8DkOtqLR3BYsFnVwid2TjDDUbp+hEIS+82qswasJdBifS2wSho
uAKLHPLY3x/p4em6e6KZDxH8smIYMAhM/TvQKeCDNChhcofFmuXDO0jjRUij4CpUAWr+e7t51ViM
Aw+iUfgQMMP0XI5OB9gaoDDdaOMuaaQXjIsKYgvdkJKMLmoQsQtRBAZFPPBSkIj5EPjv1yGifvT7
W3gYTWvgiwaUHGh/9btHc3cWCpcTkgnhtBFeKkCqfA5FCSQNE9CZhyK1HFu9dBKKV+AU4GZTcTul
gxoH4oU43VVuRUqm0BkRj3fkuoVd8yimRnuVBVxFAFxVmX5+92w+LlxpmCg/kUVrqBGCaZGqaHfC
8UqYekyj1sDs7+8v5OG2+NfmHKgpKBW6NhnAsVl3AaEpgBFwdUFgjEtQr+/Q58cBvbM02xY8n7cq
O0BHSy14ygMjU6nroskdBYGQy9Q+4rPQ1uLBaIvKAufEBDtLywGlJKjIKj6IOzEQP7ZfSHupW9am
iLJPIZIqxPjPVYp1f7S9DhgkVNn4AoRsKDcVWXuJB1BCYIgkuHyDP1pmD5IGZA3gSTp6au00kqCX
bGIoGEDLUDYC4x0aTtRbknZ5IEqBOSIEZmhtThmkOFs/CseFwMRwjCVzUzpNZ/MrAFVxYmrpm8JD
fqA7MCGtJdNXoDhDe8ElSd5RiVmXPNpKOzc1GSHQMdaO5itaDlOQnjT7RHxCWRC9ZPAJXTFUDNAg
K50CN8ZLVY2erSicFXBNN5mdsE/7ClDy8DDya84DvBA3Tt+/luBIEZOBevU2iRb8DidOnmX24adB
ApFDL1eES5xdPx3vi0WP+u2mU7IjG2LKPkDVpdikkmwU0ZMbOL6C2j4knTSRcvJtBANcjGVgBIEk
SCZdIQNg54oeHocxHD8wmX3fiBCDMpkERa7uTwQkZP4cPjMCqCQufGT4iSln6z55gwI3fqdXmxoP
9Ol7wX4Kna2gFseiv/ohoo/gMqKtoFygWBhonyLmdHzulJaAQNOXbY/DFLKmB3m8Kn3UvMEj04TQ
EPc8PS/F9dBK65BVdKY+c1Jle9F4EmoIU/sSyVu7ZrRVKYKuJwFlDYacWTG11Tg+oHelYNYyRlwD
L9My+Rog1A2jemYA/pZIlaAeh/zshGmXqcDre4kdAOCB1rAGTpIUmQw+nYVa7CigqCfBD6m6LPV6
gO1Ujm/f8pkT7crEfgFcIMaZUOUahXzFid0G7nqDKek4kFdlaNfsK88VZpp5Zp4Pp6G0FUj4qAUL
2k9kKl7UOYnoPmlvfXsZVGEv9uNVyyEJFSgoX7vG2Ep40xDZ8ThQYdiS1q7zFnV/KJxCS7uIqTjG
9u8O64GThBwd9Gsmsi7MGM7ii7qCtksrFxhUUCduJdCzwE+gFoDGOMoBi/7xEWniX/ZmTllt6wj4
FNgrBiNCBlVkO9xeGD4EWDWDkE8kggkGcDJt5SuTxM/0PploArjHLAg8wmsHHPbvr+BRJ3hC1QmC
DHzQpHDz90UBklQ18ooErjTZefUmUdYK0m1OstKQSs2p9fYyonZ0QvvB+t30N2Pxj8P8r+nvy//u
jnLHMlP8DozGEncNMd8bscNaAC9/h/PbsZFdtFCFBBagBMQUTioTPvmIVg1mPMa3ui+MWkR/1m8s
ddQ28bAXtEm1AR/y5EJkD7qjuY7ClpvbWraR+02Dd1fKOIBgxYGyI6pKUgCeW8g5hIvDRt9EyPOl
YRBFRDkL2GcQZP79VjsOU/pcgrcqsZFVgyxASl60HkrIgOblOlC4iNaJ2upjDGGCCQszAQobTS97
dKMIEOIK+FISzuhGBs0CZiVr4ToewDCNviXCvKlL02iQUxZ1VzOlbmJfiwCtqNsnlQUtRgVuqakJ
u5qgAzyE8H7/co8Cc6Sp/y5vdnBaKYkzKYdkCNIrMM0XmZkKNoZBBh4sVgRoF6k5qkuatg/Ci0ll
GXNFIE4WMXzz9zuVBwD/wOKHIcJ0N3GzBQaIZ2R0syp56Z55UPrggfbFaDAa86I4DztZT4yqJoHq
EbqokJAE+xeo7pDNdSVY2cIVmivLoe6D9P8vm7Ogemx7uZfbCgNqxVnpQ9R59pp08oujolREHKyg
3EHhCMRJFjeuoZObls+hvFJZM+IOfrERNTtBnwRCZlWiApwtEBXcaEqNGaUllzFFF/PNjQlKnuNY
wJ20ueiQMqpN0aUYRfI7zWyGbQt6FLT0/hm7kluwl3hvI1Dji8n2I3+NXTdNEU7q0/Is1y65LvOL
pP4eUZnuV2yBIpoUlkbgscGUtzhB9z2gMFvqJI0DPSng/dUfGA0XU2yulnTppv7gPnr8V7tbAFXY
W4+58XfpPU/R9iHJJ7hH2kN1EgJSneQrUyMAxUVGmtfwfUwI45v5c1IZGX5cGUAro5OHnhrIQOpP
OSG5qPuf0PLCnJxYE/4d4NUCYjSgWH6rRfRYMDa58Am/8aY/1gXWSJGXOEFCWvn3WcpqTyqVqEo3
YUDGjyIm4lcGwrnOwKOD9RndD58j43v/riWkCa1O1EE8cSr+iO/Du6Ya3kcG1do3+R1YeJSOqyf1
HU881CSc1rHgbJQHpxHdIA4oJTwqJIpmxZwQ4YOiJHmKaxP3ALr4VMsIoPLsRXrnziife6qOFvpw
BNtI2JIA7csWQcf0B/eruJk9wE0x8a7pB4jB+30F7ipg8N+863BULxATxeZRL/wXNKmHL6RIDfh7
pr8+nBA0yh5IhOlEHAdxHTB93fyPiHkqU6pexo86NgFEGb64jwlIWpK2meyzeJSvvkVHFkIA2CXn
Bs/JXhrEl+8NbxZg5frMQQ32rIxEu4BqA3PisqBH/IQURN9D/MihE0sF1MpuTUB4AbxxxEAtXNYA
9NbVj/SGP0mYQAgIO5j4YT8YQEp0lcFXoHE30y//1qKY/xR+uSmxxp3qQzBVr2KaZCTCX9SQAqB0
LwC/8sq+wjZCt3PX0fRZSEjIoq9N+CfuqtyEy3B2VZK8qgnFoJX7nkH4paLDexsZx4Gj8acCDF3n
AM8QgvjwPZziPBp++mBcwQ8yWrz/vhkeJQDoz2qI/lEVB6SQ/3vjxkmU8gFuwY1mD6tyE57jc3hI
z1AXPbgryebsbMvs5Jy0Ntg/rOzSrs+faGJQkGybmcPjADqNU+46p7fEdY5JTeYQPHXv6i5b//6k
D3wV5nKmcQWUCAT2u254F9ywcub1Q4kHBVUoom/wwA6mFq2AMGbaLbNwIT+4Gv8yNiv/BaxYuJIE
Y6CMx6g58C64jMHiNdH6/L4s/kEtXFXVKefkWXyE+WGMUFgdlIxNptrPxKzEhkdkluAvItBzb0sf
s0PddxurRlyPlFDBvMvUr6inkSiAcRD4boIYkyPraV4j1Vgw6J8aVXpdrIl+1xtmTu6bAUKREFX/
HNbV8lHuBaFPUMYDSZob/JlGJXg8HocMLi2tCOyjJadhRs+qXQt1I5G1keREincs3S2LNpMAysEU
6B2gsxoN1KGAcAKjJwJhxbGVARaxcEjRmkmcEeSKVZODh0pAOS4yGz8zAo85M2O0GjjgePjLmMTb
JAStEJhCMS6Hixw5d3QByAb4c6mXdbGeoGhmDTi2J36ibpLDtdYIYaVqAKHgGxpVPLJBLeIhjgTm
TnlwGuQJEz1sBPY0QCrwD4Csg09a960+uAoFAV0R5RbvKYCeQoLS7Z9l7dWT96wCTloMpIF4xsgW
sqofJXEecm4sSDfAisth5m8+ag9tpQHzswB4huMhwpYfoGz5JrUgshsttaW1NqGf7HYV5yWNc2hb
6uySfu+P5tn3MwgCiIO1aeB/3rLpfEHRRh91aoxLK5gDLaYSXMXvutjTI8ZqkM8DYSAEX0p2C0Rl
4ZTMz+OEcdfQA5usTwPps/i45ou+KlsPBWSuveAJ0PSQUQ3jjlEqXX8/kD8SuKlEjYESRQMUBCgN
aXb23TJxq6HGjCW4czAOOyGeay8mvg9XTLoGcEzsY/QjBv+tEW4LxufeAMZRXQQNMAeICGZeZ8bT
BmUMcC4w62qkIwhV1ckHrD0rFI8oy3fPIQprMW+mYDTLrbXCWL/bn97j/QmfzKsYJ8B8mKZOE/l/
3wYDKgsVPB8akOkk3ziBymLJQjsCvHwpAoPfrf2oxMMcZkcgBDvNAoqKMouaorAK8jKq3TXgUeIA
sIb6GaVArAaM1cnuKvM+NOCJE+FatZqOlBkdEbDQgnLnKcjHS8W2jhq+LDzTLDhC3RbhMORpQTSB
SE77Huu+u2ciUJxIZT50Z4XINNki/yU41qZryAvV3XlX5Iel2aaW1VjjuQyWXgI7MXKkIlZER3oZ
1oF5gQ/SU0ta6DbNXck/NgURtygKfhz7zeN0t7rWHcHj01bdGVvZAFRsCwU82hPe+YRzswYnNI4L
73N2b/+wOCutAoTbFRht684N7c3q6rfUW7OXgiZUJgjPHN6sjcKp/sjmZcn09KvvdvMP07PYJhgE
N2MamL4y+/zMbRyE5Wa30Sx+6bXOWrP/saRiI/OgbBbmo+pRxuWBGhXdWSCgf9FrRzH3LTHyHW8K
hr3wRqfH/rmsf43Nwnc2Y7M+ZJPuXBnIL14w6EUkIyaZE9to6ixY4x9aQ2GYE1iJQ+ll9hKVIahT
Xw668xSUENy8BLzperZ19QNnHHobPJgr8IWS4Kkwy21Ms4VjMu8K/fNuZZTn4ZDRd5Fmy5WYmBs5
wZ8OJGemegEGR+KtVKe0awLeXzMkU9ip7lSD0Wurs+OlttTDN3D3AJPPvjszZSELdQcdjPNA5ZVn
hy9aRIU1WMvJSGO7txDPOy6B2K0u7kpanxJz6RHmnCE/3sHsWug7Lk7AuNudE8Iase7AJ9mHXaWX
5Mu3lpAg87v+P9aQHooaRowEbbqN7xZc+DnfdKrWwkmAv8/MCEciK39+dkm1X3y9/83a/rU2c4MC
nyFHLd32DJTxKxRB9efX4DUkumrZPFnazdNm+XF2QFn0X0ubvNXd0lQ/VBgmgLHp7FRQB0/om7YH
NtGM9dJ2N6/PxUYwMLGoa45AIYxlhgvbaR5fzN4u6m5/P0JdxvkA2HGLb8lfE484lpwRF3tJNX2y
FDs+9L7/d70iO/O+Qh62au7BGCjiTyJl6HP2ypI/Cx7p4Z15Z2XmI7rR6+vWhxU0s8zIjvVPoMKc
TB/I74aWVjOLF4Qsazyx/d6YLA3WSC1oaLdWuvSJZlHYj080czmASLRVP9kBHzIFqWWAJTG00lUi
bmrjFSrKurtk8+FldfcOZ16GEZsx9CO8Q1CJ3mSK4WqqEniTki5di7+fAeT9f29ASYqVoASrw1lC
DNCCYp2z87Wsj5Sj7Q4QfyNZSN2/Y6b//tSh+ve3RbaRo6TvmPY80RzgImn1d80Ax43VmCvQoBpg
vDCahRc6T6x/fMSZX5GLpBpSER8xIThfBU3Nz+dqYyFXMlxdJGBhdT56esupZwoHTQ8NCEgs3V2T
jR8Lh9AKsicNvHXzeFpBWx3lVbzqFpWutb9qCNpOemKA1mGL+lVLcIUZKk86fTBR7zFBFE8aUuso
++xjuhhxTufjx+Og1vAtuKkiyP37OwzF2CSe6k1XqWKyn55hdfqqOMQG2qd06QM8dnR31manCFxD
o+JWsHaF8yHZNtpG2NIXlnS2dPjdMcwBDP987Dtb89MzZj0ngin4zO2jGzQ6KGbEHN5IrM+3csPp
wMjZof7W2i02egrfJKw6/ZwYIK+kz8IVoTbFdBRef7PxCbpGJiaJ9N4Yrdev9vX3R33ow+6edHb6
MMgAMa0QbwUaIOZedhrdJZgRXNj9j2/VOzOzI+dpQ+IFAcxkBJz4OvB6a89oyUdOaqu+QF1uwTXP
W1g/vsDsuIlNwRbiAIOVwemBwVB0xY1OR0mKSuffX+Hjo323uOkd393ifIZ6SFfDn7B03CTGaMOH
4Zt7RD0grXi1bv7Ko4MNThfLfe9IjYAsta6/P8TSgudcTKEIpUu+xpbDtPSKI6cPlewwN778Kb8j
3F+O7RywpoW5IhUeXi1GjBwoTvxBtmiOem8OK/5NCazBGuio44hdmF3LGRymEU+QGwBO24IKiwMy
nI4kSGY/3QM8H6bNdm5H3FfFEJ/EfW5oO9+saH5AC6ba+maLUAQk/yh/E/EGfni9J8Amm8Gf13Nn
TXuo0CVLNsuVd+B1cc2vNce3ILZkZPruoB5qgjgRyOE3IN8dzkjOiG4446sj4EcHDz0iq/YVTk4f
XlTCbwqzezI4dAM2uaEi0Y7MOKOVzTng4dmAkf/W6gmOR3kM3zq7ocq+uCY7iXyxJHsd38KVb0y/
mF2px1IXT5kB1Qr1Ak58FGtM2ZDfXHR+9fJz8bZ+GCH8uwOlWcTDq21Z1Cw+SWGUOjrnOmtAbnWv
0QJBwiY/sTD7+34TJsfw2y6YOe+sCzt1EGASOjKmhpjc1yFasz01F28lO4XV4jMhaliBC9+AZAgF
SwI9xs4XeL7xir6yJ0wm0GEFkagFX7Pg0eYJmpioQyz5eLCBcsjMDhydDr26YOVxEAHMJuqfIiDd
6iyUHVErkQNXncIWnkKOqCf9WnsfCc6dYPB6YmI88DC8L63uuyTy873/a3f2qRuXD7yiV6Y4ApMi
ekYPKlFN21v4vnMwy38c6L92Zt9X7lyQIk3rEy0cFA4pCW4x5Lzw26BUQMPzWeYJcmyLcQaXLl4Y
06//bZmz27pgUd5vRSxzilDiV8meElyV+DZUysxwtdSFnDeefix3dmMLsgyXVsFeYwgmZ6evqTnt
XTgbozj2iOxbCqJdRzp2Jnw58fRShyqQntlf5ZG3DXdz2AEsi7rcFKMDpUjBrmguxjAPM5u7TTe7
rWO5cPuCwUepjIQU5KzhcHF4HGHh+pzzj3y/DgmoKV4EswyYGWe7e2BaVvURxZzX67ft3hlJT06f
H5VpEHqx4TT1P0upoTJt3PkXvzc529gqA0Qrkyf9WWetK8KEAxrB6KNjlhtDYy9bc7hqYKyABAkg
ZRSunzhiiCtF1A3toh0hHEOKPaY6U+MVrM+CtWFNsqL060s1dHvVWxe64V9ejegQHDYGgYoY3Rg3
+sToXw08Ura0gefUlj/e4Oz81JkHoSI5xRvcsp9np7Y/rZoQgxo8ajPU7sjXH/m0EAQ8rI7dv8PZ
qfGCJBJcbvpsL9s9R86RR4l1kCEWR4wVtW1G/3Mslpb60BXeW52dHcWNa7Yo8OUwg76qTYm8RNTb
fnyIuAJSYhjTINvvt8/DYP7e5OwgiG4T+2qJhUZkza5aPdqhzwdxoA9gRnMUwH43xz86d/fmZuGr
qpa9ksYw15z2pUve3k1CLMPIA/pKU4M+YUptwf8+DCrvTc4CWKnL1Cztpk/ZYPdHuzdOPztn8fVk
kcPu9dYcVj45/ll6sd/Qp99O4SyWbUWmaooaZq8J0c2C7M2R7KXNWbA9Eu7PHHGIRq1dTp5WgLhg
mO+J2ksP8TCWvVv7PJati1IomxEbqjJGU6SqA8ZFMiB4h7LAwj0+nwyfn9N5NKtIucgL04L1rUgd
J9qeTc10SAv3sNmxOqXp1j6G9M9S7+MbI/jLm/4Rs7VMX3Xt5O+2pimtA7LndISYqWGaZApbhSPf
EGMz6Ds7XH2lOL3q+sn+Ovrb6+IJfnTbQh8E0G8EMiDSmrl7yY0x+omiyDl+yUj85O9Tl4qNcVg9
N++hqEM97fcD9bDZdG9w5uzzKB7qoo77M7hE8o18FKliA8ghogeDaTKja+jtuLitHpU/7o3OXHLV
8knF+1glCgC79pDvQbs5hRVWb/h2IlLZzKkOKUj/bdH0owD93vTMMftyBLxbgvUCAc0D2oNMiEUw
ka5rhYDwxYAgDx3WbrrgRR5Gi/8Aqybq9B/yL0Kedo0Xad15q9i+mXx6Vn1C25YqCxyqj4/sN4Lr
H0OzDypD31XiR79HvAbkkZ6sRD04iyhhHLuFguHjS+7O1OwzunkalGjPIv98Ca6t3vpQx6QsOkHd
Qdm6pvwqHoBML4301u4CVmd05vCHMRc28HQifpzeu4eYfdBQE4UobbHeF8jI9eiVisi0evR7Kptd
kLd+fNnd2ZrdrwmTZADSeP2Z2UdGdFH1+FklrN6tNV14XUxsHvqCO2uzq5UbmqrMXbxe6FBBQ2In
meCsiYxDfPNlU7iWq6X6trRkcXa7+lmmRIMPixB9hn4seN5s5WXYAXyZRVb0yYkWQJg8tCBNDsFu
eB25m/inRgCMummc6IDKXcptomsW/rQa7ESHsGxsPH0FoMa5lBguF/X4TXNWQge+AwqFDghF7TAo
A0AmuNGkFade+wViXfGhrwExABDGILeV5k2rklVw6iJ1WlPzhU4lV+ppYnLnykpWwRuPq3OjfvV/
lDVqgSzkH2ldYtoHrEukHmztLatX7YrDpgbOGhMh1F+X4C+j4qlXLMgupI5GfCfXS8VwB33AeU4h
x2N4oCdpt4o+nBZ2+8MvBEQwy2KKQoL6DU7DXYVrZFI2UVq2g+dMdhBXQ0tl3EW+DsFN8DeQ8XWp
Rg/A2aMDdmdyFoiEGmbcukjEDH/6gdm/64BBGTBA87rZGN4Xb+U8qVsivWBqXyOKLb10KNfcUgdd
fQDTIIaNMptAK85y3/yAeM8B9J2/8aXdrUh0ZS98oC57AszUl40KSE0AT7/210qBdhEZ+FdepfGf
8ZzXVL0lq3HNnMAlJDpVvYdMYM4Aoqpjf3InDuhOkBXU9a5/jj+Ed0yS3TB61XCmHx97iPZeIIJ0
K1bRxWo+/T14TpQTsDv5HhOmWo0KCfc27ryLsP7EnA5wnACHBUS7tdSvoZJGATyWzLIl5eFU6P2R
yXQf9eLAqutD8gnClDeAgKAcyVnyHtpegJTu311L0LEe2pg4DoGDMa5XxmjRmjIZ2qHqZeVmQvvj
8wDN9WMABq6a5uExfC/AUsaikRsqBGii2AQH14t2U7AuaD31toYLq4hMxCQcNAQdAVuaBuA4usUn
7locdr0V6APKEBh2IhkExRXyJzFdErQkY8wULGY15vjX4MHNV8HzGFN/I/v7bpKMe0n6UzXo0h8o
emCkcw9N+0gvzN6QLuA1ynQMg6omj7QbRbdnAUqbGHqlkCaoT/LzDsql+SdENIFL5j7RfRbOFfri
lzQ4yNUaeFXVLGMSANMB9C8PwU+q2i50BG2IN6rrZC/ankt4YKDNQK8lPdkzscNdCgT0rAa2Kaqe
5NwA75y3F17zUG9yK1iKQB/VqyCd819nax7syhlUBbwaZ0shIO7VFWOkYEhDdXHhDE9e9MeNdWdn
FuMNYRqDrV9A/4NHYWzUG+Kjy1WQ9wCj3hfPeeW2I7gdljK1hXM8D3OLmo8BYMPygL/8VEzRwEFb
YSxGZ47pSrSjj2gp5nn8QiHNM+l7iKDX+NtZlQ2XjnLVdefQGYzGmtaK+iQivYBqb9xxQFACZWXg
IyBVvIQhe5xOTJo8/zE+u8sKSGhk3AjjoMmjDDr6Pop0GLrbTMkwqkkd8baiDvVqklvxljlzTkfD
LYNS0dK+epy03j3KzGk3NQvOIwmPgrkiC3B54psghcFDeIYCgA7afOgwphQIr/9Bk+DhZvv3Ncy8
NyNgwCvJx+4MdVBHNASWOOaEkAFgvTZ2+WcGOsCFnfZwvcq3ANmkNqh9M4vfXVKylMUlXwBf1Zqc
6a0FoMWhvfecrkcrAXriCbpnoeUS6BxbE/X1wvF6FBDeWRemEsKddUyShLkQwrqE0tX7Cf5Xr5Cx
BvpSssY/Ci0URBUcZtOBm2Nn4aA7dJo3TDiyl87IdZZuQR1Dp1Y2eJXM9ImbbpXAkF/dTaUDucLb
mPcr4DW9fb2Nrd+X/U3HPvcq9w8zO2y5KoJvycPDsEfgl6m01ghv1R8gy4DOMH33dRblp8Spiejk
63rdr72VRiUjcjbarZcQpWNPIL2H0PEAMi7gDVUTigMGeiZ6BR/o3XAwdt47tFjRVYIw7d4FpEsh
L9dwq9m/r+UhGvF+LbOziyKAoJVu/A9sjtsE6KFAoRgQoI8Up6W0GujNLjqrR6HVvdHZKa04Jqvq
KJuwVKrVHN2vHP0qJ9UxUwLS7BPoLbWW5OdoB2IKFJanSwIA62xVHKGc2aGNdiyO7ZMvgODJ7q4a
XpkdoTXAQgpdL/fFZ7Ytnz3Lc5g3F5e3gWQJwTxjgOnTGe2WPPMv8hNw7+I5g5M8emfvgKtSsS4Y
Vtryx3TjfckQdQN507awmzVrP1V73iX9DbMWgGgMRoDbE/8yR0iBL8iGuEt1bde/B1ZlCpa/Q267
RqFWMTiLW/knAQOc0Eo2IsoYrlkayQbmRqvFYEdwBOVkb6cs9gp6Rom+yRz/Gg6A1YFPn2ivGe5j
Q3H61/6gOEVFvacCwRAyrsFijy4KNeVnjujX36Dxhr+H0XxJB133V4kTr70irChAoMcSP4KOkI6Y
gbXld/7ZBacLQzqMY+GQgPAZgtwXUOYW+K2FMViiVW/8Pz6cyoA15iR67xWj+g5w8qXN8PBkCwrL
YwIGaO85PqPNk8oLGGzA8iO6yta7ZwDva6OHpxvKljtCggkYJkkvlubFHmbvwIMA0Q4QLuoEM5ci
jm7EDBq6HwqaWdkuBLyoNniTBxBhqXH4sPRzb2vmMXwwMDVCiB7GOrAx1rrqgXNTaExeecLasQVC
b6f4f0H83NucnWwgqJS+D6buDkUOaDC4DEMdUTBJn62eYkQL7sb1FtsoDzP3e7uzw12HgpC7HNb6
BtKK0ZbhB6c2kY67/+IvuOJv6OvcFd8bm925KVMlvCvK7bnW0fgEmAQzohOaCfimgTZGh/9HfDxd
+iBzw/+0wChAT7t89vEqPAtTp1Q6KbtpnApsw/oHc9J2/CtDXR1cbQgdwAdmuS8uGi0D8d/QaonR
9puwiSpt4O1VymzcpdLHI+94t6bvQey7W7VkmRJD7d8b8z3U9wlNrAkxM0VvzHnxZn1Upbu3NguR
W2bgSi0ARqsFfCHWkwtGmBLa2p4lQIQEjmwDQp7pKoVc+X5AAoTpQFveVehQLXzMh4W7+0eZ1dO6
nlHiaAJZYP755pEIb18AigRM00th06MA/d7S9AnuXnHfDbWUTg3laZPwgEYhUNQBx/DId9Xd5OB9
pzjGMxVdARQM7Ib61OZcuHynBf2ye8XpMe8ew80aJhwGHBW8TGCKE4oaV6HfEJtai7aWdtXM3aXM
yHbJ5A78M6gxkZGX63YCvQH7BNDJWjn/f65t5vLUArzr4eTywK5uRAZ6gdNpks3EVBfHsx62bjXA
8VHIB5kUQvC/X2Tq9nLNSlILRBdwOGZnYCB1FSLnZzx8WF9vDWTlOkDqOEPAmQHlUi6HNQ831d1D
zL6myjepHOV4CN8ZzQxDHbHu6tLpmTVFE5pp1pLzm+b9Hm2gO5Ozj1q6QGlgLG2a7ABK1s4dduXd
RIuxk+eORjcOg7FX5gWFoW37AuEDfAsJzX5JIxi2NWOzf08M/lbJUHwgrTM66ipBz8nw1sEJ5bvx
I/vC1FVvukcRFaXYwfxx6kgxbStDLk1FI/24Y0pHjWwmNplxxyZPaF1DDii7CZ6lhk77Ajm58WN8
EVcKAKCVCUGGBpodCQZ3oUVuhuegIs2u2w6X+hDLxjSyqH0UUM8BO/Wt5An3wuPvgl0bqRtrh62F
X6OCR+SrzQiDJPeF/UpOHua5bx3rcJDcydZSAA4SK0RgzVIGuGHIwoKucST1psc3QaR0FgC0/ArL
ab5a+RC/BjyTRnMBdEJ04vZfyV94RqgjoD/zIXJWc43s9qChQqVZYgGqJaOCYiTyDt9gPuJz1J6q
E6pg6+6zhWDaMUR4dilWFWo0r6gaDhVU8ihgt7sQUK1EF0zxxm6V994JD6jlxX+aXYvzB9pLA7SS
3KZ789bDNViX++pSgV5m5V6V56KHdgapPqVnaLLxn/lTsf2OGUeIBdilSlzVaIZzF+lDpMfNWu2M
hH8Ron1BEctvKo0isGKNbgdOVrndj5AYlWk1gnVbL4pNnOJx8EcedOiB7Up6mTuTCIj/9C4AAsKA
GcjxCrMZrQjSsL4NMvxEWEu8IUkO21ONofl47bo9lElQU2SvsQtqBwBoC7syULxPjTbAdxw6nYP0
0gj8mPuWRLb2BGUF4Ku/GhV0o3p3TW7yaOcZyW7RKZtwb/Jndqy21UUFTVNKhjcQDIHZXxUJeDhw
tj4ifN/3YA169WKX2NJGAB6vWI2bfiPoIa7uHEM5ACbqnFkh/wddPg4IQDXgoseol/YerBjakhTF
mfBP72Rv0hq7hf+MDHbb/kkPOBS9b4wBAXFLA3KtF2QZMqpqmP7YNttoBTDGWvwqMWUkrKst0J2n
7g0iEsg1EPhP1c5KBiMZLXKzdM+iauSsHgBp50Hddh1+gG6UvQBr85nuURYvASTz9KQH+QeRnpFK
UPxDChmVF5w45aPaxYKuhSefuTDYwl8TKXtL8COcCja1koAW1+bLfQNvky0Bx42UkTEzI0RxkgUy
EPUtw1251ppxkA6EW9/ynRI95WoNKbeVjxqVitsGq7PAw7IrN1ekXHjPRvnSIJeQ4Tn6fWlCSuQI
SW2AVntTxm9ARADFvBYIP4wVrzpAl9NJkjnbpQfZ+kqtGHlbgqatdmAc1/Cd7Kp8KMwq2YHDyvZQ
GhbW7R4D03DUhgwYrmjxQMph8v1VMT2Uclvi2Vhi7WQlFczSkWmxKnaiSllkAxoBJ8HEfwCZWh0b
cd0Z2VX78P8Mdkd9nmh78F3jgIkU0El71IMK6o1kohWHnyLKGrXrDSTbN8GOeRqMxIZrLPUGgaOP
c1/tgl3rQAd3Z721L8NXc4VL4TbcZtwAn4NYhDmEW9nwrg1t/w9PZ7akKpdE4SciQkVAb5lncda6
IbQGEBRkUNSn72+f7uj4O+JEn1OlDLlzWLlypd2GNUWqKQYgZL2zmt3UAHNz1A0Z5qJaP76ksaDJ
DV+sNwYLAw3QDFSRl+zPtF5uF/XrDOXZ3zKQ9OrnupFpRXcnxS792knNiddEcjBr9M/FmszYrGo+
w/mi8LTF6E85TB1oj253Fpcx8vl2SBPdX+W1IdhXdD+wRuKAQZiKLi2mDv0AGFrWw2q9CTFy7ube
Jb5vhK89KLbiFvbMS3/kFWoJzyBNZmHOmFdamLOE4baLOU85ZZXXE0nKuFHZSMFDfhhvp7cv8VV8
zGstGryTtcQzV4Jxrud3XfXx0d+ZiWmdBoPeg1+Lq4AJjBwINIc7r/W6OD+swuNsjcm5L85Lj1pz
7KlR90eOzb2Jl6nyVCde6hU0A4cO8WXCV71rvc4YBwyUm2yg2OfewGjcATUN8TRgw3rzhXLAlpD5
NXvzyuNSFpO3VYXpkpFiqzJz+2JMFiv6UocpB+7lahYN6mi2Ts1bNDeefndA0BoQdW4Xx8pEk1qv
kmqNm9pPj/K5WEv6x04jelOq8zFFwtrrFBfSR083qFHo0p5fpagsTjKtUjlWE7b9Xr6KwS56Q/yP
NEzx0tJSClvGY2jGMGddiivzOoAQZFZymLRMtJxdOgAgyybG2Y1REccPxYXX+ZNVIXFyr+Kptmxs
AfNkdY19P3ar+wa3O/VH1s3qHHmPYmbA20luToOTYlHVTQwj/bH2gf15+sDOBymU122tP0ggfkDi
eT8Tv4xl+3rXuyUNu70GflE7V2x6tmMgp0hmy893a0/iV4JICaiy5GaxypIp5+HWbgEjWZRbE0sL
GjZD2B2g9AgnUdDG64yU2UGaLnR/qr/SoOQot5Pjdf+JNWvmQeOFTM1dItnCV87Myu2+ma0/X6J8
QV5nftMD1a9Y2twm+qmKSeSd/lY2uPN+HtM/eiDBPdaJscfXpjiwmeK+fsfjVC9X94lJIC5uxuQP
3rpbukpuofjcWXfv+oMenkp3ElEtT6wOvugtCcRJWhAGxHnLQwR6ps5ch2QsGef6Ytz0q0eMW6X4
TjpwvvAUKRFCdmkexSnnF51Gv1u1aHqQReWG8k3WUZ9wX0Au5tisbBKFzAdCQiVrf/PHIVSr64ZU
hfF2jqpV2YqQrFmx2OvjyvvKfu1LJ/XGgQJJCWEY49w2lgz8SV2/qOmR6dkvgz3Obdv8KmeCi2Y/
dh+z9rWg/ZnC3C7j7MR6rMIrNi/v5eGOw8q+islnQOMM3RXzYrwPEMzj1s284q/PjbbV1VBGZVNc
BUMkSyWYWCwQgIroS+ByRoMeGLIH6JDprPqIsvDi5OYjAnUzpuvJerpRYl6yx6Uz8fdb5bpyVlj1
M7e1xkprYvlYtVrZVJ7OUDvK3Ms4m9ew+1iko7Nlb2d7yX0epPX1qafAczkbS9mVYowfhJjcA/5b
5ChdpqYaT2Janjs+9UtZCOudWl2UHh+/zVe3ak67acxSk2/ZFiNX5e5jkznQU668945/Rv9xd+Hg
zJyUfR46avNd9PKqf895oIQgnfDHwd1mt5CpQNfPbTqf+friC5pwCW3/rHB85uTiGgMfuV2c1WO2
rH2qElJEJZxiY4K39/LEOBT5N/6uglpc2EkeJ3O4ZuYjflGzMCmNj6OhqR1KVzRzxkLv5xaToDy9
9IrpvBjNFEf7Fd7twbknD5f0VReEorG7wTsHv8CGOqE19RELPYKcGo+VSiDZdNHsV2Fy9qIn39fj
Fef2/SEaazG0SfTOYpLDjx7VzBdPdtpB9S9u87IYTAiFi59yTsTw69TPaac1u+H03o1O1B3r0kXs
3lSItTPn6T2W1BauavaAqi8dRHbV9+6SFEf/oNFNsc1nB3KAfMyqcVboTVkJsleALqrB7ZUip5v+
pT6R774ozFV7sngWQbkEWiUvsNhfonccgiF6rqd3Wz5ny8fviDXPC/Z73XV61NJ+FPH+suAZCiOn
QmhWqX+zshUvbnmz+g110Teo88OqmULl7nwe/L8sxBhzMF+gdN2KB0e693sjX9XzBa437AV9qmFw
32EeEZIC0X90ksPp7pm8Nq91e2Rn0Zz4kzqkF5v8pw0HekFVomHTAmpLnV1mvg2g4ICmuvH9NOYW
O2+sKvl4LAB0Ivi+FVHh3JFiZmjTM5U6syv9t9xeF41zsS5u0lqXzcdYXe3UhKBYGB2rLfQW2rZb
RplPRNwgzLT9eE3MGCNx8GVTSL0t1iyPIuqrzSvk6DLqpjmaz9splw3d8WJkp40+Z4wCzM7LL46U
OkrwPsmmozDWoEq6FF+I5u3IbpN6NWM062Zcj8+fdlGz9eDOM9POjS8agB9Ts4fT2JT3mvsJgche
Ji91zPcGIikUCZtqcGUoBZociXWxuDlneN0A9vodHmLH9/GNenv6vhGV1ZlZnjJ3dHo4l2Xjf6Gm
KcLKjlR7zQtl0WKQufjLTLIuu7tJJeRKdrmbfVFivqFHxJO/t4+7wBWo/gHVYP3cbU3VEp3Kksas
aC7gqo7q722RLfjgm2YQibE9zpqvzdCbg2rxiIuESLirmTOZGDeXVBQQUOQ06GWZECmmtGrOxKaL
+TQhHOzTuD4rZMhkp4tbPMK6X4x4slrAuELXwJWFg8h73X4PHIOqI+Ef0AJlRHtCf1pc5gLTiDKL
jEF/FjpcySYaB2P74y1y4/wBCJzzsOuVQK8ogTi1cwL0hfS8xz2wytr+fpKRAHgyHvPmewlN5OwF
KB/hjoFTVlkEeBwwUhWnxHQkMLEiHq1RuoNT2UhtC+SEFm6qU03/uxDAUxt3BEDI5L1+W2LrOAKR
91zIwtv1fM/2Jx4XyzUWZzG/UBq5SYEE3iAt2OLulhioOOgYtjjEJC9vg9zr6008Eb84JqTg8cIJ
uFyzOlPwQgPhavm2nHWafLG2ElO5rx1VL/DVg0uUjG82FRnfDI+b/YKIyg0WXH5mnVFSNkS6UzDe
gIDuolk+HI0HxMp48xPktrynXC9MQAsmstD7ZaM5rpw/X6RtL+uFc+T3QAOiJ3UkQ6M4dpJAnqF2
YAKGzxHAy8c780jFwTfyzWXViqDq8sKPDO8bD4fdSrwG1sgxMnMeHPRcEobl/v/fKJL0HocvRiEp
V2zKWh7MmMsSLYmcx9QQYsEbjB774WOcgciE16IEgx7GPgqOHEK8xIkOlBsKh51SpQjE/7Ea4olF
nB6dznN+ubS6pbLnTx99NB7NP1PYIiCmp9GLKwRuRt4ZHFKLU7Lj2xLQQxcNfeiNpNFASvgTAaF/
9mxfBVHiKf6zJwGflpGYpSUOY/Oknv9es4RJ9kyufQz1cBHF3OpKbnpOze/34rvA1NIlBonL7b2O
Av0Gzy8n484iVOpEq82YHQYzXSBXjSsEkcfNEKQckVjkpup3OIqpnm2mfP2w5ZFu3tHNfUesLxWP
l1fXWU9bZpJNnBEieVAsPkRedgcu2vUjuv0yh0dihTGyk3Cbmp01d8VpEdOyEl+nxHTsCNOYpTBa
uLpSxMowmEb8q83hBOWT8FpYGA3A6170dDo4S3NuQNqR5BGrB4uVp6aoZBQqlZfJyOQJh0uVn3lP
8kjMNCdSgo/QlBFWnZMsFVgxmQJI5tQ492sOPxbAeLI5hNWH4/jCrnhvDFLzFfp8dYnEhQqDeZj1
5u2B5zkKIHbPsWmieikc/tMS3/CMYNqYSEEzm3axNQ/qrzMHFN0C2+iTTeW+eOywRZgDvCw083Oc
Mb2BEGLAske9Bi0eGyMknPXrFtCYS/oeG1sVdiaDK/zY3UF6w4FnqMaoYnEqKXr5UjZLMp3IVnB6
J6ktnpFgpDCHTGXJd7cMIzLlwrUj4qFv2bRH91L2BFtHjPljdf7FfuhVNPcerqgKEUJxqAF3qsty
SpH+QSUuTfbkcBcpkmM6W6+WnN/dnSMdiW8jvn2XPywcNMX7Y2vOShz13B4lLYWR6MyC2YiZ2fu5
5Kh9I5goxH8S8ahFL0AcKtrv8GrndAT+eyftacwl86piBqewoRlnhwWhKxR9cUwD15P/sprTvNgj
XivsF/+1VHl5Yv6aU7GnF6xLkBX23OSK5o45i3OLTQCLkf5cjo2XIWxCZJ4cK4xP5SvYT4it86cz
S9q9hsmJEzDmMZNgc3Yk/mbK2ZmAOfNg1hx9HltG8yKFbAO7lVhDJ2zVuANFcn2e/0sRZI62sLWP
3QKOj3ioqovYonhp+nQ9j8QgAsN9Bu3CDPkRgKUtzxosPbNzqyTd4oFkpibeWxpfnQJ2TRqjQMld
g7Qb7GDmB/hp/KUImT2XoCQVb0w7zk0lSUUo4yvG/ywvw5BG+pYGJY8izIxJIMxD5i2MuNGHmSVd
+NplXBrylXz+qcUA95e1xie2mNLkwhcP4SMkY/cxQZ4XAoorNsEW5uc8G/TnXjJm9AD2cx5xSh/0
xKpV48TVG6/o6mNl9Nk0rrb9rX4zm5VdBvUZZ5LzJQiFxAoLBWR+EZo1T7bCtDHPs4Rh9PxHGDXF
mcILBxK4g3Cd0G9Ys8PnsmGR6Q4ydRCfwbicx4m0yZjIymz0D5wUP5vzuuYJdEIeJpoABe+t2Aoj
yjm3nanyvpVlh0tt4Lqkm9KZY694DSuzhZGmVhFVjnj4H5qaIAXcZGM2jIbxqJiK4vQxHbqVGBkq
9G0dXrhq/o8hHvDY6rw7D5tVhzgmXDpH+ONPdTkWWhETPqE2t89/hvnwTg+M/PU/Uxd/9vq3HEsU
7Kn5Cm6OtkrD1qWaB+ZDkBTz/VivGPVvs9srx3LPE7a3DDV7n2XD6x3szrxy1VP3YtOwxQSD0/61
bJkrLbn1tz3jeu9OqumYTqQkb3p1MSWFfV/dyIeZocazR08MoDSH4GbezBYZIHiTBj859qZi8hYx
16jcI4IaZPaLvCaYuqr9saQvHtTfkx9DaezhCacz9npb/kZKCSQESFUw63cnHtJgSBu1ZfrwmAM/
enUoOYJT9jd3YKnCvxDgqqz7aE7hl95BE0CqZF2w3iVTzPhpPQ7pujrdd9h2HeL9LQwRyOiTGn0X
qIliqWtiy4q/mvHPSCTYo0WPT+ij0flmjnDDwCAaveqp3ZgPO+ZKweSst3inwML+2Bkd2BWO70cY
SWSEv2B40uo7nuhQSuXM3Y6NbzJlR9qpG/oiaB9gHN+yA4clmFmKub5jX9JOTGekK940ebhxnHfc
r5jWAGSsz5L3WLP01CxOl6v9PtxacyQzkynHD1vMIihW779t5OMW7Rdm6F3+ufWbaTUmWok/T+Oo
mncIn4AyOCjrGnT2y8BbKA46rk/rbQoGRr7VCMa7Gh884956PERnas7bPMKjCrUvkREgBxOlHvuk
TCpNwdzQr87fxFb5p0rf+h8OhmYB41v1T2/c1ngRWySMH+fi4DJ9yWHdJccLsQRwgLENJOmmcZPg
MHka5UbGP/30pvLNEnSjWby2Vxj3s+DtJf8IKt9we+27TxJq9/pG4qy9/Peh3JRJdfUmH/tz4fep
yX3AAGhO8G5ZrfDzJ6LsmPdBTCD6v6xuI/sjW/afu7TWj16NwPIS8JTcxK/WUjxLRBQoj0PYzkw4
xz9zXtrPg6n+C1b+SQYgKDUQtM7GnfhjwFIgrh/JbH1UzLe9ww6Q4AeQbSfYgL2RL5nDCRvvTYeb
EM7dlyNdvB93JHKPHLN7wnN6mGNf5cA5hd27E2+8HPsjMO5yIXlyUjmVPwrYFWcNB44bVQ3Zzp9m
lPx0W7F2m1xbuI67HopwuM/dCydo0XiNXS+qX+vuprzw34t/cxKrgUXBcniQJHupQfmaObu/K5kJ
T5xc1k11dTFD+k9L5ON/Sy/Wk0Zj2mr+9GZnLI8Ab7cLIDTzlhp4e4RIy7AOuxDes11E8WQtYzRv
pHGbZPBYlkH/Ah4oKPf3BHAx0/flXa/iMpFnRudVVutPQjWY2c1Pzkizr1KT+B+rsuo1PKqacZcW
ehLEkBWw6m+2LLf3zlAxcfzG5mb3xvM3W8QfQ14O5Bs3T4syehjW2Dqi9FLBinVCyW/sZ4SXtR/m
lNL+iUqHyMegmevi65wRx5wOJUI1ZGKMOTsdP/dIKv4CtlDwwuxq++0+3PlmmfMeisggxZnrOWWC
99iMIJGz09nMo/zlSCGMcx0Vc4hq9tzvYXisXk6Jstabpqm7r7/fCW7GaOw+ekb96jR2cIPhNgPW
nXy9Enemd8A6d0NbwnMjgH1kvXP9h8224wnXqhgsIjPS7dtp/8iM4b5rsE0bsoKb/gOnPqFTY7zP
heO3lgjHxz+yOGOXxQf/QqmueR9I9P57gQwRUhWFYOfSGsiYsBC5xDx8JT3dJsBt82P3HoY8CXsD
3iXZSfv3sgQ3JI+Y2oOc/7Im4d0ByCKr9uBSOFkkJJKvvNurVRIaNcbXqa14nXl8SVhAbqIUF6ON
zbcZKLLgLyti+mtL/zpknlakk5RYX8XXdXtVieUzalUgNPtt/PQx6x6dYaZvE9HLmiZz8udY8a7O
zcQev9ZJ6pVbIL0B+ibGkYDd+NQ1Fg0M7m0tWd8WaVacB6WZsbSedtucxPZicupcppzsDveOEhGs
AfS3ydCLaOIWin518xgPcHX7Fc7T/JP8mV3aO8BAw8Xh0H8GZlDOQo1in68enuQgQUHM78itJuYk
yIzrihdJ7J8snlbhsnmLPon/WCi7N29qMO4hsPvtaUwmOrIhB+WvBQz3NX9KCH7o7P9+G5cdjErQ
jzCPLowmuT1U+mDiXmhQ769btLLfTwYLLiZPcsTXihKnRvsHp4uXFnkkZzuAK8syN8RhZKvyZZW8
orSbPcLJxzDlal9Wb/wJ6ArvhrxI/OCK37oGs3ff8CknJn+gKWYY/5aK96jC8vCPUvQ2ZzbaKhRb
s68Z6TrYnq9A+ygs5IXQJ7ysr0v4dpFizt2MxlkT0GiyK0e1pECy6aAMLgds2+AdB3tMnEDk3n3Y
Y/94Ncq9Grc2bbSfwSNxNWuC+4hXjiN3mzFZfbrOB6oYf2al2zzka4nRHGxizWZMEY+Sw0KUTpUx
9kZfQTz5RlAcHCr3OkvQi2p7RraoIrVyxtTieXKx1WAUXNASMZqfjuprSxT0J3CbR7iLqYuEuwth
OFHdPLhaZEfxdUVWbEFSw5q/8OfrdtdsmHRhQk+NSclJsdn3AJnSP2pOZqgfqpmlem6XOOiOtHTG
MlQrl/3p4cE+8d0LlWujHUztzq5rXW287zeON2Eva/Dcq9DRHPkfQXNits7cZ0MTYZNEbPey5v79
NEIsYjP3AWjIQ+hxUkGXy7H73BMSZHJJDBMY4+ez1XYEBvPuE19sobTOkhpd3deLm9lcLM3P4+5Q
7HpSj5qHTPJIdTIhVsno3R8YRm9jfKg+j6fmniozyoMG+PBEc+1rFFDLgDoAJocP7/bUu7fNfOah
9BqTrbJwnDWj2OXxy8II8SW1x+jz1Z/u76qhHdXV2PuspbCIRsFsfznUP7fkfpJaGz+HKETv3qIG
tetII6+Z6RJBHBBsy6gBlYRfkv+9sWNaKJG6mZJC5r5iPC0KU+d+vpAsp4v3XM9C2SFRChlLUvjm
FAck0vXXDi9lrD5gCORfCsvT9Wf8Afbt8VYTEkcWzFOmixL6bly3E3fqtkhqG114313jwp2SbLB9
nNfSbm/2Cepg1FvI/ZATT9HytVX7Qn6imbfcpD7+Fpo5b97H7UjrSTwVkDAhzSZbFENU1WR6vJyp
LS0ZK7p5s0MV9zez3EwX0hey2y2ZGeKn+5dx3OZLhcf4MqaUKSqSJRebkaND+i1T3oFAXJyrHsvk
ZM135n3Ikuvj1EbI2mRE1xrhGlpHxg2D5Ql/PrbubEIk58iQdWIBlT6jJiaOH9NDuzNmgn7EfhA9
31VutYdSz/xjH/GqNwOqFwT64RuyfQUVxX8UfCaVHrXEsSOvweFc48vmPUXd2eEp1PVCoTYG98e2
/g17KbNYVvQMU0rZyWN/GP+62vXVznJzTgc/vBb+BwSNdjXUvd5kxKVYr+plFrQJ3B/cXYsl0N9X
6DDKbkEO41+AWLfj1KRjBtROXzDqz6UlI9RVOko83PVxjM5zmLu1rbBohOEGtLvmEWvOTJ7DxGy8
0WGE0s4ILugHinm6BuSw+GYNI9leX6RQtdkJarn0JgG5HTSQw8GYxyyAqhZs4logFEIpPGGarDOk
uGFmLvNfOnN+vK/hsAIF/HttJtsKSL5nZpQRhd7SnIf3SATAMMGjhGV02/aumPslRTYnZ0wMjmZt
1uv5LncnsLL+JKZSoVLUer7KftLF5PuTGwVDScRLOhulXudJT4cA4LmyCyrcfbYtMQ3E9gv7sdWC
q6zLFWCd0FZqTJaDTfWVZncnPoW/UayOodcpmDiHSUNdrnEmIEy4axTILgDt0lkBT6NEcgS7B0TE
miJE8iSmf68+IVPTKROC7t0GnyX0Hx0aO+CnV3z0xbr9wx1f1gPhzBv4AmnFjVzy4WUA4AmS+Etp
N3p4d+bXEx787bdYX1DOAbMeS+aIlwpCD1zoNOBwmf780dzRzBxlRpsU5hNEeG4P0f0ooD9q8lDz
ExZdri50NALYSHAPqoUgDHLNEKboNxzlgF6pCrD8tCeOAGivNq0xdgISi/Hj9AXnB/gw2oG8bi2b
dOWfIS1rBhQAOR60dZS9ulMCWsN6neA5Vu94REearPfKRju8plDWRuenIn2/OeMz5SgIR7V+MSSh
Ldvd/VR6cNRmwO5TDrAgxxN/7A4jfTrqeWbfkizp4QjfIeznseJ/ds/4+ZW7so+rqOniLG4P47N8
MOo/tscxYWQA1DsrcQZrIzXZ+OOOOfrIQYezYAivF+GEvyXI2xAQWOkxcjiOKWul1mo4F41mYE5B
Bpitbx5bLzZPS15mHq4ALAd03Lzupt8v/+4+3XISSPEU6nAhtM3GMaWBMwL7yJiO6tlPg2GPQqIT
wJlDniZMbSac8Fe56I0qHkBcJ+ypMSrg7Ou2hIATtg5aRzE+1O6eOHzVne5nNjupxkZJbaGyhyVS
3Q8sOqPcUB+vry/v0hsfwGly5NdxcCU6DetyMQHlTF4U/Q6H2EwBIJORydynPzGV0oxDUFuHGPgm
C5jE8LWWmOL4YfZflDFQDtipElerkT063DavE3IDDQm8/zN1ml2giOvtFnPVICvD+QJ6wKXesWHB
m1EpyjatMht6TTL3oIbRZ2K45WqIAtHq1nznZcGmO7OAh9WSmjT7y34aAWjhvWG6LwTRJYLtEUjJ
3ZEbKJl6G3GsBWLi9b/yls9YQq81JHd3WQzn20I9DyO9I00ziBIUdEwAlCaYjIUgz9wEi6gnbIQZ
2V3Cxr+U/iALWzi29GV32PF8/UZ+vXLerpawQGgIBrf46hkIKb3527iFL0u1KSApmIhN1xW3jquk
vbLlnv5q7lRwJs4yRRUNNchwbp8Z4988OCGm593IyK97BSCCeVt7er66NclIvSbtst5+QSU6ZbqL
Tw/myQu9A/PnacICgk6X2fWa26qc3ukA2itctIBcRshgU4leiZV1clT8+06LVHPmjZJ5PGc2TsxT
lYvRnhz2s8JfGbX52apih2JL0vAyuAmWKJtXztzb7H4y4hBpEqRRdwioK2yMc8XGnIaOkD9ZiNrm
TR5IVAAXeWzkv+rG717j+kfzi5gz8/QzRx0435VLiE1S98jTsvvfwo1pdbPhySBhehKyr78VBbTB
EXqYEnWQXOr31WunaGYKfaI1SyBmemtj2rxEvrulhpxn1j5qcdsZChtzAIkxBjIQ1uy47Oykikr3
b1IA0YNjxogPf0ZoHJ7EicKUMLt3mCXvwzzSiB8sj6TO8puF5GuIWH2cj3F8UwLPQFXvuuLLYB3F
duQqxniXg5j7iv/6I8+wK2q46fmxxsxhNd4HXaUrpVpQqkQ1DcaXswpHptSmd0F2gDRk71ydOric
iwj5AB0Wxw3ls2KTnRq+EMju8EoGGhJPa1IYkzc5J+NUCaWycnG0Dbk5Wfn6ZsvWyAZBgZPHGcsY
BRFDt4IdSG84GoOrRu99ucgOJLg1pTD1W1ih9ki/s/YpVaYcSu+1UEALjvWeQVjvuZWtPgYjoq6v
zxUeRHKoWYD0DW3zcEduxexuj8Q6IDLLqoROauHS5KmwTv5qCmwsqk713C2I1jxa8mZMgjSRzquj
zkXWOAWTIQuUw/Ef/lJdDN8k5g+KzPHvMxoJ8XRAeDgo0WXd/pJxgbEagydwK1oU7S+KBzOjPygm
OLcHzL6qfOoqEmAy3ZRakm+qvYK+ismjgsXVmcClzK0NQIaDO3Eb+7qSlnU4XhIB5hG/QO46N2/0
PhhONXp42VPnDpSZW3CNvdobbJQyr+sEPkjyst72lbYV9dQWvBrvo5g9DaGr07gZ8Q/AkPIdKg9R
EdwIijvfKAqd+4Pm0cOlSI14+eT6DX0U3i7V1p1mUueyXAZG5MskohrNnmF480eBzXcNP2stVDyB
L5cZxazgfQ0W7HPmet0pIwby+rOQQnoE1LCInJr8KnwtdlFxNdm6jabBxyo3I/MBETKY+08BlgFJ
ltxZ7nYwDR7uLYBN41OrWncnOzy3rBsDyktEFfOg98LJIDsfzF50QFZT9293KE0EgqJdG1Yesznu
5QSlcTP6Ks/ycaAic9D9eJLVLDTcEAC6rflyHYwYcwKcUdcjD+UMrx/pagKVbnsBMy9JeF7+xZlb
T3YIiIkwLVExWSkZD3q+pIyhsFT1bzzAoP8i1YuASEba9U3+4s19CXTYvyWiFaH5Tcj6VCgH9nAm
RK0aW93zjE0oIf7l9GGGVbjmCNGOnIjo3GpzyuyJdeP+MppQGQ6b/cqikIdbQmN60W7nx46i+7Uo
wux0273GDDbeAhj+G8aP9lIlgCX/ap2mh1kLlsNecH3KqNaNMrv0tncnZu8x6srPuLBq+nq+GeJo
6fQo0dt+MJs+gK1OzFekzMwXoQvchxbFX/Mzc1voyz2QE6TpJ02EH2Cjh5FjGUKTeIAFlax/lFPl
/2EWvimsTkTZYTfQonOoBqJRrIEFlesGApw7sztvO0FY3r72dpNUFgFwNQUdE+JLDMWNXHDRqANP
eHMbbBzbap64UtqusOMQmEAZg67GIjMSbTUl+9++qDbZTssaaP1YH17Ef3qXi9kqzxhXLSwDIL23
ag+EZ1V66pjUDfFI/CNICn1IQIoJkRbY6xkNm56sRlBmCLS07QTyO0V2YkY3S0m0H2UDgXw9DegN
kegDRSDpG93NiZPFkO/McdQtBv1HdZaPtYjys+WOSVaXu+Lc3cO7B0MlkOCT5ssHghJEsJk92zN4
15lk0wCqRFezha6jWoDRJECDqS5K2fj4oqHS/krHzuUU1/otyPYDYunLBvhm2ENQn8u4qMJihyiO
iL22aq/jj6UG4QujXghDRAB/M972cX/KV3X4sOmhTh0Y4yQQd3+2h2hntS7qW7jbmqENMWFHG2FB
04ttP1dyZ/l8+705tNBP4meKr8n+Q/hym6D4raIXfLOvj8qCAuGdBvttKsb9S8S3gISHodrntrI+
u0tn1h4rgiMBwE9D7tmjir9sWKwufSlLkca2q8bTctDmMTAE55eFFtZgV67sCE91N277eTLa95y4
jtweF9Wj/ZslhOXOm9njqHD5TOv+Fsvz2l12fLAFI7h+dWugZg/URPTtcquKaBIhMzbm59h8F9KK
g34R9HFG6FwNdBQe0OBXKg/uZwIwACLydD6dfZu5Y9LgezBI0YWGGpPN5CSwMUb2GCKZBu/SHsF8
pUCkoYZ6fVxvNAfH8Dc8jEvSeaKdQ1rD1io9EH29u/5p6QfUSQup7zTkWDYUA6fw8Dh6/QnuzC98
fv7e+m6Ct/sjvHxT1SZzR8wCio08r63k0fHAsfppTOPc3nZ0yT7G6WLPE0Bbvf+jcqMTPbrpt7O6
YuZH31IXWG9vArbqdaGMqyAi0pnbk8POE8WDDx+Cf2KiE5tXQ0fGmmK0iBgXkebROHwEivcAsCJC
TpFtUbcfeE9nSNPUwSO9ga8Sa5vWfjJrQFkGnRgt5AEEc2zL9OLGdJFTenzAyBVP6QY13sWWiuU7
kGR9DdgK+H1niICpK0otyOPGNlsQ2kFVJ+ebTfERXcFrFQKJFFGP8YaVneZLy6cBQmkOTFcJPrWg
AuT6euCOy8W2Z+qtBB+mqfjBTrEBA8M6XsxrFI+dowilnrb5/FQHJghQ0G7DN+FoGitJgXfck+9M
M13ZdJAgv27456sznFNjEl+Nt27QEVJtotIFmsjVivd3KxRY1XUp4LmJ6YoEWUkm6EoDvlIVnnjw
68mZpKZatn6daD4S1lypoJrcGxrNK5k6bfWE3MXhNsfHjGRIxiWrG4xb79njc4fAwsG+0KLEqhEn
gIaikUJdzopHdeXhmsYJ2ZhDlcV7rpa3BU0/WkG3NZB33CV9dFnwr2dkkgBoSchYX7d4boXSTu0B
Jd13fHARc8zmEdlRd+g5MBMRikmLsVtfQIUi6zJn3/BV4NbgLKheH97bm2Lc8/DnRDIO6l3ojCAw
YYFOtlkv4HYwvORM3fluOtOvS4zuHg3uzBqTgpS0xSSPeEBKjko6IzcOgdKoS2N96sIx6RB2TQLy
sKrNjhg6T9R4xKobW/Lw4r64k+4se/IGPJ4OFL4Dz06tuiDVbIIb0CtSK0U0Qxed5sSaJHKlJP9i
ltn579UTO6Ywg8V0aFlIThrnQuZYKJ5qzWLUwmYoUczveh1U37fgc8QoVMy6tpvZhr8evxzw7hOE
nw+z1mQh/S/7NC+L1JLs3r7Bl5zTqJzTjeIXP7A9cp+DWy5aNenOXOBsNSM/7AwKIxy7phhzpo9n
+l0xyYbG22IpkdFRngpKEUSJRfWlGNoMlGCdGtxVOA+lnyraNpsWML1AJkM8Dk5j+WGeTa+AuqIH
h5eOBLnlKv/VfupzehP8pdG5NouVQvKhkIFSQ8KwgCHjzWEXUJ9a9xAG/tuXgvlPt5d5Gsq6IEWU
OHntsl63YmUGcYUCZHD5CmSReQmMY4yT5nzlaPPCJtYoeHAzdI7/Q9p57TivJFv6VQbneoQhRZES
BzNzQSMaeVNyN4JKhjIURTkaPf18WQ2cX5tbKDZ2ow+6D/BXVTBdZGTEirXuZbwdH1uH3zo/C+21
x1zWri+NZtMH0M3MAiV2pmahO7yxSum3P1E0vHfXFpgEIP2T7wlcaOPcXFRtHTjnvyCcAtsFeQmx
Gg/D5p3n+3/9j//1//7POvvfwfbS/1cj9P+Inuf+5RA97v/3v2Txh//WH/02yAKVQHo/xscwpLtf
AYVIeg8ET8UGXiKAhjyzhJMfBoCKfjdbNtwCp8CrUTkdEa8UHfFkSPrCp+a499+NVD+07qqSisCd
pqKpVVULLcv6vn66LDP6o+nPMvITucp/MV+IzpiHsaJGawEY8AimAcT8E1WUv1gv9CpL4f0m3xWs
z/aK1aO9KOmf/H0PBMowtufUj5sVUATdG1lx5+olXQ0+1nQadoIeokxeyVR8oCD4y8cUupgrDSk/
1Bt8TIeUCz0UKq6T5J+QVKPzZBzt7HszcGhgolIw/Qp5B6etOz1Gv3+GWNbCZvvLVxROlBIrMVxh
fAXP/WbqeNTu4Dne/G4EGvEPJ1etSYqgnVXrEvqCfMd6NTxEgTgC/zOv6q96GqrPMZh18rg4I9pT
E8vzFnXGjFgC10oK8Ktz7PXomdjMDnaLlltD9LmRJ2nq3Tap086mNZONXov0mruomE6T1PHMnQVN
TucgJVw5muPh+PLV2+xavSGaHFQZAJw1n8as7o33VnMjnLIO6njY5p4QUFIKFhV723kA294OJQfR
illvslG8MWkMo/ew6psYXBsfYu+/NiIFTSW/5W2/t1zpVs9TjSGvN1zwkgoniVeygCmNfbkDmbGz
QODrZcXeyf2+mF5gDEk+c4HS3mNRuHDESRuQpbSevuSDzw5QexoO0RrvCbTZWnYnNKs+AOYOo1Zf
NiZEYpPZzVpsCejN1wxGRBDQmZXb3wKP3unMvK3VWXzfzbHaJCtouDOdiQG6nVn4yQUJApIHhj1o
LSzJaJEpehqTitFx3aXZHlztWWxtToRxgFPAGA9pKwQi/nAXAIVAW+f0wGjmjCjRDmwJWvYxL0Ly
/WdjMBt+5/x/VLx5XBDekmmN2hdjkllKW7IbZof8Den8hcyZH08FtnpxMNaaQ93EGLfIKgAx3Fu8
mnVrsbc3AjHe7g5Fb2GbrmIYKJksAJRHq8cfGdC8YLU6uwbxAuOifGOJ102/YfAir9kDMakgcNhf
TnNKO+K2UzeY8SnliTuvSJlHGGlxOtzIDPfa7eFwuoVWq9Wh1ch5GgvHWZyMzcUYOp3BYkFcZAwW
nYuxYRR0ATOoTg9ctX1s10A4an7re2n3mhOB/z86Wqcli7es2aCuQVHTDtwmYxdVER6JdF24s9a3
47U6Mv9WM5ls8Nn87mJMRcLp8snMtMv+Nmd0gBizgB8K/O2YhKLR6vXY/aHZA4dpUi30h1taIo1O
q5MZ1kSETgL+TpNEChGe7SvutrO3ZkAEKYKYlIo1C3VxYBwe/wvJf53Nb2pmz5sFRqeZGB55fKwJ
hSpkD/pkCCkND7tje9Dlvf5l7/ojx9ym1pBGki09VpbR/g4MYy5q/G02twMCh9Ss/U0qAICxtbWc
YdMAX94aNK2WlxlM5d50wRGwqhvJnjdtbw7jtWa0vWGH3/eHiRsbNKgBogc+fjd61oKt624m1BNa
ijWMDV6BNm1pPztaYN23/SFNXx0XQKeXLjwW0HSGbaJmCfhpalDmbwNPtI6jxKA4TXeD0bkOBEZr
AQbQnxMsU9cZyy51KLsd2l+pQd7kRRA7H/kTAl8UXcBikO1gUULOdWxMVztShCJfZIXGSlxU3b6A
FfZfTLLz9eKmPoHm3a27SELs/eHFcUY79iDPfBL5RpeJJgad+gPeMs0urST2cSQPa8b3lBcXk5W0
5rCC2rQEDYd9kaVkNro8pHkiCkdQsdoCrwLoyZwJFYSjAyDD3mg2L8bI7LrubAAgnVPTVUEDCsx1
zu/t2BsOEEv+mLeiCRF87cPw1gJOCWaBmuE8NbhqBIpeYIECE4enGGH7a2KaqDNQw8MjzFtAbOmr
9k4TsBQ3w53HprNmwTovY+p2hzTuD9ewl7XurO8dgJfoVR3d3RGdkcPQ2JH8MnbU1850f9krwxtf
PV4MI1oWyUjLuECyTMZqMklNCOfBmYqywe5r09yJkHrXsP31fHg3t3Pcs2b4wCLt7gjPY5O+GvbH
yAEYqyUDuhrTxGY7rr9uuGxzFTlcDbsLICa2BMbbfncnmDDFvTKaH42tTa3D6gBEtrrzCjukP08M
dsAUFsN2vNXmexz1F6/T78QYA79wAZSoANbnO4VOJW/RMvlBEvbT69er23amq2F3b0wg8O0ugEDh
Llq6sakYM5FGvvpjzoSAKkNA0eo1xxPeJq0nfnvh0iaCS7623JtLevdk2LuI+VsaRneLV6XcYnQH
/oB0OAU6A1CC5/AQnbXmq53PqLp8cXveY63AR98MYGdszy7ICjbxmVsVcnlIt3bdEfAzwX8wxr9Z
XdsEiky/jJUy4SzpgM/ZgnfFWThnfvOL6k13MGzPxyvD3qyApxjArknWfTFiy6au7tu9a6ctdrPZ
QhiFTNnIWzXF79KmsGmztkzXQOCGBd2Xs2qN98ZsRYeBmbquv7dW7d0Wo4krrsOtXzHnrOmoX7Gm
zTFlFD5luthb08ygr7YdmSyPYYL18o0m7urLaDeH25Fjr9rk4maeSLoabSCE7LSBYo77MHBBIMJG
FO2FiemQnFec0dPYgZszADhH5mAqujVmLR5Z5nxutufwKKwa9qtHD35qjgQu+0RMwkmbuhPgJzxd
ATyZLsetbnwPNqoxAK9vtOZrwEcG/Sshf0gjed2XbH53NR5vF810Zq6nPVYtmjyMtkvLb7MLDfQ3
aDB2hzW4ObXuBmESk8q+79sjYLWqMT7jQw9saOosXcrToqP+wJak6BwazvRm92IP/IqTGdMdNm82
QCQ066FkEPhgsP+COostRG1rtHe4kgzg9SdzSEKYwrfkrbkPVqPtl03eIjQ5+xYxlLsdcThCZ4QM
NNgI4EL90YQmfrw+OEYDNzEDvWavIBy0RksbJSzyP+yMLlmrBphE0ROgGAvd3nKn5ENXM5pDH7Cd
Mdr1QSW3xSmj52Tu9WRjStbD3NH/sBnRcBTY1Xmfpimu5lX9SJYFv7PrDoAe4hlW7sBs9/0Bx71u
zeilYceDYhDeij/M5UYfG81WwrO127u174lekYNjk3mCS9LsiASbxqZGsCk33H7GfTV02qPIpD7W
sOJvG7eU8ROhIVLyJhgkn3YvdKwA803H32t76w8mvvgL+x5Nd1+ZS03WAhTN95BhxJ93BzNybcOx
02SX2kJA85vcLSvYBj9OzLizTYfs8NnYrcQH85E4zTkV4xnnEWy23x4ohuWKO/lkfKtwiYKy4Kas
03lJwBmak804cxcLbjp9bgGq5F9bktkB8MnKkaajRoU4081iFzgUaqvDDQVmMyZ98nscX/9AffqX
KF5E+W9R/EGtBc9nqjzHs8VsRDyj2Z2W5U2+3cX3fHzFh5mL0JqDTuatvMiMFlh62hO5Z5kVIoWT
2RXAnZ0B1hkMZN4KO2ws8HxnE8+TggdcWjikLUqxW/QQB79//cfH5/sbpPD4PO3l/en8qj0R6gFi
9XMJjO3hghtO4LOGjmSMfrcof3pdvVssPDhvtVeO1jsWZ5HlDSNj2qMDfetMaSYwKU4MJr/bUz48
4v+yPoU3Zf4K6ulNw97i2OOwH3uCVuJK46zRJ1pbpVxgB4OZtQhocAsDMomeud5bxpdypGXWLfke
8XgsPi7fh194XB6utSSTnnwOsCa/tft9sNWyv15I0CylTArzGn/9JmLKFqRRlidSJVN3NLQjZ6Ab
4kC0R4E19383rZStayFFo8ZaWDlVMd0CPzVrDnFnW7xozevMCIUa/YPpRgaufB5YLbb33pnjGEZ1
4ChHj3dqydd8yiS8T7P42rdT+YxO+8or4VQG9NyOYTohDO1se41uR+r0hqARhtur1R12B2b89eSW
3PgPXguRI9ogf/+Uf1Fu/7LkSoEcOb7L6SFfMjM0DvC4C81Frdu6WZveuAfPPpLhM/YZL+aRiPT3
zd6+h9PgxdDUCaHB2nnJt3yGKBhE6M/FNr5bOMDYpulpziQ+7UFmorhu9bn1CbUIDnnRjjQKnJHb
XppEejYXjWaMFPLEIfdRImS/XEfc9GceQ4M2ezFw/KBp57x7u7sSJyNO9G/jL+Q5qol0YDkY/8wr
y52V/emC810eL5fKPeRP52avB9DM+KYjEgYBAofUchFQnlGwHOwmhLS/r6pS4vaVguMMpeVTPwrH
OZskLJk1Fi4z5sb8HlaI5ecWz0aFIHQWm+3RIDdHo2dJmkouOexKwZPC9F5RTwH5o7OBN6MznBg1
MOJvAl1qfG4HmFfpuSqb8II33euKqtzFsDnkndBi2yaGT2wzxp0eDaiU1jJXs2rjbEANmTPNZpPh
1ieT3+f/Ew/4u1tXxOS8HfBIy8ND5cYBF02VT4gYQmsnG82eSI8MQ6PJRlizHO6EeFvcrWX3vly2
AQquNgzu8q1+YCZEK7dgcDmZU9WnoRdMQ8lYxS7+7QAVXCua1ffXQSx0w/nm0dXjvQJDhAFq1zi3
IfI1gTMpRtePiMJ/Ny3/3TSEyA1VlWqwMtfUesH0MkqTuH6vXWD0V8lB0GFur1PL/MKP/G7p79fH
Xw0VHLYUPpRXHmIIlmpeo9cv6oJnouPfrfwcy79O5V/MNAq++KbeomclwgyPGO8Kc8LZjUDdm/FY
cPcEvowUlrFuB4ObK946sp3RxiSKwI9FaB96JE9o1Llty8h35b+fq79+V9FH1pRYbpz4LiGoCjPN
aUBhHRk0O4NxhidxyWx/2L1/tSfW/e341KNbkF8l7J1hWxO7l8wzd03VgBuwbPuKPfLbnBdc5VW7
1ZLjFVuC4wMkTW6MJstB4EYYrjfP/r655CXpbKd1YH+ikwFA5SAkp/L72sviRP79OxB/lzStXtW1
wtqfk0ALbjX5giwDbBAwpUPR/+JGhXqp8yLdCNT369/Qyv17fUdM9R+zhaXN6xp66Puq2HJwGO1J
eE1FjbI0zvi8hf7YKSxplsaKfNUYHhRZEGo8u3fImx9uDChF1Of3funCfj6zfywWFja8Vw+NJMEi
GAfnsAphHIRCE5KYzXX4Gt96snvsHb4CIe1zp0kDkDUtLF9VMq+6dwEvqVoZdd64bJ3LJkL8+9ve
3lcqzyQMxYTb1cmTvgCEtsEk0qQ7oFcqaJaVCT88af66woVLUd8HezlRpAuwD20QeTXSI/0XiX5i
TvAvsp8ATw42j0mV1tmyQKRaNtrCRXi/PIXWKotwJvev0AI1ukO/GLmvOsBoAceL/SqFfEridLah
YkAP4YME2NIuOV1isYuni5MlI6SoaLWGVLgpTkGWZ+dQYTNACepo5o3ssyBvuYyPwBrLrv9Ph+rd
WuG6OC7rtYq2x9rT1CH9FAhv78TDmRqlIGW50yTTaJIteZqlYZc4R78MVC64kTBW9PvzhOmrXSdT
KfiUqNWZVAntXcmclpkquI6b9mhIgRgl2UtPbkqgs8mkiAYufRKSWioxVzKpP8HA28FJpdszyPT8
Mu7AR2htH4bohyvXQPj720ypvq2dXHAb9ZRQ5rTkfCoiZwjm9kWCH544o90A5yMwHiXj+nQB1SRd
VTUUHhS5VpjGxqmeH44R5xOWxo1O+RFura8r0fILXbEvih6uFJEVlr/KgpqfEu7f98ofywWf/KxK
z/rp+rqMq4OqD+NXX4NwCZZa+kmxDu3dqd8N3cP81hVQp1Kdxk++4X3ghZkOlTA41q+ZOCVPuwG5
FyVQUyMjCgkOb3FnUDLRwtf8NtyC5w2T8Nw4Jkw0mXE/cOFkhsoqcJZN3ZxX3bz1JPFQ5gA/PIPY
TrJWqzaIT/WGWjiPe71WeYR1MUh76VyGlH9JcF/aUq+NYjcN1UNtqFolA/10UuqSrMlY1Wq1n3Du
/aTU0zg73jkptDxT/d3DyZThASKqWv+hpcLd8lIv+/PxiSWaw5qijU0IwXMsAdaWWBKnoLh4dalR
Q2FdqclVtXCRVJ+5UEJ4XNAFqO14ZygQ/u2Hok+5dMk+T98fUyJSe5s+PVVvr6CBKehiaeYD3k/j
DLBhyjwlgyqzVLiV1P2h8ZCrWLpZVfY/rroF/pPOvbLZKzNUuJCWj+UD+Yy7iPLO1FWtbwrqXL+0
WpcN6dOl8LZOxTA2kJ6neuXFkOgF9V+zyBuvDx6FHDCJpbZK9oRW8JynWMniuoatpPnd+d6q9tOi
5b7sOH2MYd6HVHCTejWXHuodM3IvQaRARqQJyTqKfyopHUHhQOm212hfZjSMx4v2DQRr6QusZAG1
gq+8qsrrcAielzFvk4jUcAIEntildP2qn66/98EWnOQlq+bpscZgU4oqd1vbmyfaDXjLr6mZ1WCR
I3FKKyNtTz3Fp9KUW7yFWmXB+8cX4PtnFBzLIdUr9wDtbzbsT4mCCrEor5+am5IjWLZfC34lCS5I
ID6YWIFcfUA6fmeENYDOV9qHyh74pcMquBapUtdfgXpj5TzZglmVvgtgHKLgWrpjxI74xWFqBd+S
PWuH8CgOB8VUjczbWDCxwgb0hU7b8PdJLD0hBfeSaMvT6yVhq+q8muE4X0mAZBA3OFNAutL2qO5k
+k/xoZOoDTcD5FVHHHcZWvAntv1lyHVxiN4c92VZOSXygbWkTSsxFuOHkcLLeDP+SeBbr1bR95Or
eq1eK2zO6CgF0ePKKt6andQGdkXcElOtBiQC5OP3uf08qDdjhQ1aD4NbmO4ZFJofOwHwIsOVt5et
SYmd2kcX82aosDdP1ev+UI9/jtx90qjYchU2YihjD92czkABpicWhPxN5EkSaGHrulGn5ylBaaB9
n4quAHpkLKiEqSMAXPPPlEfdaAsdH1iF0BaxFbh9kjjJisa5ZgpA7wYHHqRhqFOgE0KicjlAG8BN
mmEVLQFaleTmxa/CywETOvDCbYVEiNKFwnokTw9+4maws8DNyJOKjpHp/UvIaCxQunDp0kdiA8Sx
oIoVjXJ4MYCFgfOAyDZ2K18RWI3RHRKHulVbV5wcFlXQwl6yk0DsQ2B1pzt1fzD3ME60Iz+FEwo+
H+sxEQj68GLTsxP7NOOIy6ZUEO2jR3pbh8LBPSVK1lBv3NXwR7K1MqPqDU/gZb5ounRLFr3MVuHg
Ro1EeTVCNldsRawCvAsOLqL+08FS+gYXO/Vvx/PPwIqhsH5X9Fjbs8FiVkawGkPv0APCxhATmD0i
DTwK1EIlVZiPEfjbaVULUcLlljT2qYh9JuKV8WpX0RJCFuXnCt0Pk8Vhrrml2bySiVXFv7+5IulQ
PdekMxMLCXt1hbSH4U0rTsW/+YOSJRTH8rdZLUQG9aNayc8PZhWmrPCH7/fg6hAuPFdUsKENqCGj
bkfDh1lmuMRfqIVIofI6xUF6YYiQtFBvQXPOEOxNeHejZIhllgr+9qE+woqcX0UwkM3qgJrQvIC2
tDT4Ebv9t6ksuNp7LJHoFlcmrtY/+FdrLvqiS58yYmJ+M1NwtJJ63euRCLESdFky/tN5dhXAPoD5
MivmTVO6G8smsOBSkqdaveZnLqyEDgxyJ4JLTTDPlWk5lp3wgjuJlwicnZeMjG4eP2JHVmGx9b8z
eCwgYEQS3s8mwAT/0fbQZakq1euiUeGvZ+2uR3pyVOPLWIKw1CNZQ6XzAkiu9Ln2eeH+GCruj32s
3rMH+xDFqLU8A9FDGxKMipAB7KJh1diUDOyzE/ljr7BR9PSp3sJKJGJTVKJX6Qq+FGLTHBi2Q3tu
2TETjvDv+/KPucIuCaP0uD/IzCPMGzgQ0T4DQvuwoSWvzNTHkSl0kzQkVdLrNfHvb+7xEMkvOXyd
RMAoN2eot1j9DDqSjEGV5r8/BsJvtgoO8nGSrpfD4SCGte9XfUQN3OyHv+o0DgDFli3ax1l8Myc2
0dvQNPX6uqZHzAmNPxjV27LRh1+GiDctu73LTBU2fiM5P+9X6SiO2wtB4YO/5gWquYfefzqmwsaX
6qdzI8kYk8jRPZ1g0Rcn7IYg7D96tpCe/wms2R4/kLC36ZPSw6mSpno0bmkOCsddGaTp3aoPBEqT
Trayjfjp9nw3J6b4zZy8X8ZZJW9EbI5Z1V8OGr5oUpOBbMaw83drTZDl/+BUv5ss7P0oryu1ZcQI
r7YAhlPk04BuiuomNK/OPzEmN2pCdV3TpWph89cajzw/qXVaMikpmh0et4BPRKAFiZ1VYkvsgqL/
aLzZKuz8EPCFfjszl4LxqUFCmeZGe0y5aUXtUjI26GCbuxKbn262d5vFI1DnuEkVLeLKfnhCvsJp
wCF1LHPFyieH9W6ncAJeSnR5ZJcfO/H4ON4DmYRGVoJj4tAWnfpV42HCt72GWLaZTG5m6+hVaFYO
WgIPGjuPznFQGkd8Ov7v31S4Hk7nS3q+3FlbSPstoVhCuw54FmQMylNtZfNcuBvq8iWq3RPGT0rI
WfKe2taMxlrgXn9f0A+QT6X6PqhCCJFG6b2qBAyq6uz7gnzi0JtkTdQ3ckjDhLraff2ADyjHHQDK
dsvQLB+f22/2i3C4fSRLkZT+DFQHxyIqWmnz698Iakt21A+E683zaFdVlZ9VDIF5Rv8MN8BDd5CR
JPk3qvzi6P1yNH+295uxqB4md01iVrWBsq6jlhGKCs9AEHTAzEWeq2H+vo4/ZbLfLBYcj6a8HvFV
DG+SzU5dsDm4H5KIcONUSf8MSqyVja/gevYvNU6rF1wPkTui8FUUpkR9N22q0IRwI5bXdUoOhFJw
PPdUziuVO+ODaXao+eSaZP/ulb+ySg55EUmWpolWTV8/K7dQuAv7aVNwTAqqn5I5/Oi+CckkoFQ1
VS/WV6XloX7hborInkERSCvcCY07zatZcKbTNZO3BDuxZpdY/XgM3qwW9okeJdXHcYlV0Xxz8AVF
8Yt4c0kXooCD/ofWCvsE2M21UjtWxdMkcOlpRIkH5Ae5laVdmnf4uHJvIyvskNv9FJ7OwCBFJt3T
aRiiPu49drlFO/h/Oq7C9SRn58M905jFq92BWgYlBNE/5gtPci2JOn9Chr+d7LdxFa6d6zN4nJ8H
dr4FCTBAihi5TUSHaGIBAUxCu1fvGNqIpg8L+oIRvDHlafSPUdvbJxRuoyh/yJdjpkbjY/tJECWE
ohp+w4+8XkabqnHYZARvpXmIj2nuxpvZwt3UqMqPPKnUxIUbt/VZ77gZT1U6SU0v7B8YekCXE5xM
dAsBgOaAQolXdkjFcfhl8ovhsXwP68lDZ6FvVmVUQbo4IyInQl7XejD7mqX2Smb6B0LwdnE8s/sx
jYVTgH+sHbiiAfsk6l0G/NGIBOxhNd6DDSg5ph/d+Z+Jrgqn8W41DpM6CLkIDAaZBBy6aBWtWX1B
/0vf2z+6Pd7MFXzQ46a95OeSdRVBFF4hMaQ+9ALw6tERl7ubktF9vDrezBWcEA339ziQ2b1BVzdI
jsAEz6hEK1aJoRLf+lPre5vGq0ZSJE1YPDhNmln7ZYEuMdZQCs+hBysx9il39nY2fno/3mw9L8qF
ZxSedfKgk1x0Zmbms30q2xll+7/gfLI4Smq3K0NKmkLJETV4lJ2cOsAqgTgqK/1+jgbflqrgaNTl
U0uU9Oe+aCAmOR7CGQ1/ZmmRp+TurRY8yyGRoqt6YVi1wcMaV/seBOPTq0VldSNqJoIOvWRvlGzC
Ypx7Tm4xq4VFHoYIdIu6LjwyzSV9yiWWSg7z3wLdY0YT1/7ndAUuwuAQFOKmUQ2EuoLqMY0dJQbL
hiaOxdtWPKbHa147YBCKgGVfkHn7MfyYpaFLmZ2C25Aep9pNy8QFb6LmLMBLV0tFyUCUc0uGVBJL
FJspglquAQ7H1KOZPBEAFcbqnWiyHx7L0qmfn7p/9nwxsk1TJc9Od/a8aMU59o9zeYwiIaDFg9nL
2gmd+yJBok8FZ+oTkuvYz2mdbNVQKRL64kc6+a8PCjklU1ByExUDYX2fPWr6ns8SQuEVADO2CgqI
wsOSD8sJ9K/wXSKQBMfvfxpeKQWvo4V0jj0fwutYKqwM0Cr/HBfdqSDw0YWI2SwZbIk/+GkbfNvC
8T2vH+4BV0RGEkG404ujo1P1ArD7dUCBgjb50gfAh15Ent5vC19wQstDUnmedGb4CmKV+mu+AvzY
homfq5caK3jABy/iF/TqCoS4AviBEA3wK+Q2nFM3a0LrzJN8OlpJvdVoUzIjJSegJg7j24xoz+R5
PMksASor7e+DMawhjxDTzhv0SiyVXDFFPGb03F+racpZo7eBSMA/reicX5/bMhy0fl56cX7OePyZ
9mIu/LTfK/uzzLTLkNdk6DBCMc9dltM0kwA1QmlaBPOj5UjwO5XeA5/ntQGIQSF1V5UKTux2qavK
6ZH/FGtCujvU5hby5jbSGP+oUtmo/jElLoq3JXzd4ZdKT0R1OUnWM7LQ+6bmIenk5b0b/NaxeZ/e
3Swqzch/9tN/7BYeYomy1PN8z4KqUM7/HCZzeijPEX4E97yPr/AI007q7ahoL/EqSe2fyhAUNkIU
7N/IHpWNqeCRlpp+2Mt6Kh7rVXMBYgkelJgYsjQfLy7Lvz84/kxeIQLKtdO5poubJ1vvvSUisdvX
QB4IFU1BRPCPjt4fYwUPdEirtTi/sRkbg2P7YemCotKgFTY8w0UvqFFK7ImV/2VwP+Hf244kHXBY
hk/xzhhRq3EEsRW6CB1pI0PujfbZE+Gd/9CkOI/vJqNX1ggqLFytc/QgtLwxynHDi1pyTOLjyMux
VgaAKDnixcROElwF7Dkh1Hs1Dy78OVB0QF0/KkWZir3w23QWfAlwvedBv4mxcSOk8Gob44OjIkJM
69oB4uYbOQlYF5t3V2+XTGvJeShCntUXBeBnjTGSvCINIQimvnbnUpBU2VQWXEkWJZVKcuQ0CAiU
eAz3NST4iMFKz93nW+i/j8IPquVtn6RnQNy3BgMSzDcphFqAl6DMhHoYVBWME07JBJaNrOBQXnH9
ou5D1k6BJmKMTiAE9ykcHfAo/bP4/M/QCi5FzzO5vrxy6s6kGcEJQiYhKFn/8SPnj6WCP4G2MDuk
shgUpOdkSgCRorBLQqpsSJ/fOP9tqJiWaWiPwzM/YejVk3uHleZ8B7BMHdptOIQFArE0QCzZHsW8
jKJdbi/5isET+Dla8dHG2SCqNpQplLLv6+OS7aHpWtkYC88qvXZ+6FcZHFXV0cHoKeTddhnlII7C
WvDbpc5xnW2Os7iXIRiUdsNNBq92BEUiEqjzfVM2qM91A3THAbWBP6e4Yr/IKNWcBFpgaJqa+aTe
jL3GgPR9c0mhfokgNbS8RugpvVfzMmw4PIbBWyoE/zPVO9I2ovlAIhFrz6Hwi2YiHXZMTH2WtaMm
VJygtdPBYw1Gc4VMoqF4guUdCEBka2er4aeIrMdjjR0Y3s3bdOmdB0urbkuo4iWmaje4UF9WNr1f
THVahUK7Yiaj42wfmeEmRuic16XTGNysGBnW1KdIZavuw8v9uqA5oDkYSTxvcsjBwYu+GgBnrfGj
jYK8c+mEI9lNF/r3xV/6fLA8uyKleXLPNLrWIYPYSr3zjLZPul81OPrWVBgvPM7XL2+MgCyIuX+1
V0M82VIuqCOh10DrqjYIugx1ckZhAKXKISH80kHbh8xdzWf8zecAZRDr+nVi3rcvX2hhwtWXmBBy
017barRRPrq1NMRNpgqNI5tl+9DRY5u9ZemQ4zy3r1YD3ttOPMq+QV1eUDZCTeA7+X4sTQmWtQ6z
KOhoRcc592h7i7qH22hLoxvM3lN9Ve0jdmqjohRGRh3wn2RUv458qa8vkblveKpkNsZJK0PYGwdk
K9OEtleldeJNp7rqq1W9ODRDB0TEzfrBuHCxJMZycvYfvYd3rjopSuwolFH4gew4azXQgoGVG5ph
cKsnL0DJTf+KqbI/nQshbsiP+VLQSRsmT+pXjaS53guRK4e0eo9YiBXmzSchfzp6rSVqO2dbWtrq
w1FRyLxZyewpdR7kgW9eejP0eJDfmtKtyS8fGubp5UX0B5zt/OBdas0QxKzzgC18dGaX92SIEBE1
O3o3yiqId6H5spJ258zSdqhHbaSJNqnBg3Xz5bFy79wvziGydN3Rgca+zDSy45qpIJ/nP2EbrTrq
WkutC5pMaB7lxvXkRnv7hZwECXAv1o0M3yCxsxp+OJagxocIER2x1Ko8jQdE0olxWemgEDTkmp7O
Mto+roPly7s9fMb2hIm9Zu+fTrjs5FTvtJZa954vr3GZVA5t7eheT75+asqolTxNhlGjp/NOu7qn
oMGifcXYlppP+MdU8wT5NomBi/XIHBXgXh2i2vPdhKI5hERke4S7MIFyHhrV5mMQUbfgVTmADc0M
5gzYbHTVOczmxnE8qUIsn+LyUsjSbvyA7sGt3A7hlK6Dn0OWA33L+QZxA1/YQLWCxznE+cAS6Zy4
25scMLKyo1IHodDoAQEykjDoTT4tJH0RF7nQA4amkR+1SemwCSq9g+hX7tRHMWZVk21yHcMhNnjA
kda8EZRCObh+XJD+3DVcqJeBhvWkYda7IEuE2kn8BfmBjVzN1USCA3Q48nBIv55R7oRA3n0JTsDD
KFo8Bqf5Y1XZ/0jpIIiJ+Fd/GrZiSNrOzReip4KCjqSHqYIogHu2JVhOz5N0JzmvkdZVKxBgx9bT
ltAEgcGecxD3o6NRbz4nBCsLfk8Qc/fP3Zoj93JHJ0ciihjLjjxqdCJ0YW4Qo15QOt13qrkldW+z
bCbtajtiOZq5xoeryZl5BfYen3LwTrslZzIxX/0Ls3w3EoAAqCpDad+M20n7NQ6gzBbaC7geya7Z
avs6fA7zryvureYdMgMag6XcXKYQ1ZtxL7SuHQ4eT10NPYsrmDqktHZLkOYNNLBJeYFswOMYi9NE
gqkPzSc/nMe9yLpRekosiU7XR7NC27BkxhsBTrigqCx3vcqIqaj0ZFTvhT4Cqlukze6Eh2fnApfp
o0mDJyJ4xtWq4Z6roEdOnctXwMXkBJ5MyKrNo2neX44fU3kqaWZchej0XjeXE9rIH2dziTwTALab
1ViOnnBNv9y72rw9ndvN6tyrc/lunyGX579RmQSjbu3RcuiFy16EL92p3J8IsUOaBzXmmkwDR1aH
W7nLN3PyXrOgG3kc1soIV5U0nDNURE/i6rju4oWOsMWf3KXa4kcP+iiKepelfeAGCqxEN+5sTLWV
BHaauw09NbgZ96bSI1bYk0o6moFkBEi4zeuxwf9pMJ6il0vuhnJo4N+RmbMFHRn60D7y4t6Z2jYq
8DCZz5eQ4Sm9SlMf5068TmYagoOTI3pbdBp2NaigW3Cq4+32bfxdvd+A6p97DxogtIHYcNzPzdYN
jv+RoF2P2/lOG+h0T0xij0YDfb0coJ+yfvWudmMQtnPn/K1sEExGGcGrQtbKLCKVChuxr65fs+P4
NaOZrUYEULPDcc2kSZek5BMV+ya6ec7hYr5a2ff1q7aVOq/2bXzq1nlRwsZCtEkWz+KmCMfnS+vJ
V8wyxVTxibOnz/yh5KGuT93T8ODmNs0IYC93YfuIBCpu8TC5zRoDcubKrOZkOh79AQ2+XbdyI+jt
nbt/Sq3rjiUQHuPcPDf19pVp2jU48LvjON/VEJppdDLZqKoGv6rSU7yuDiF88BvkfA7NEwdcagXQ
3qs9RIjgdJ88v5+I6zWcu2YEZNqyHkT6c6S0u8grb1SFqyXr17q1rrwRmlISnkYQIgZdxVjyjE0N
REi8w7DmvHq3tt7Lfd2tt/ee3tPXF7TILobSC7jceir8S+t9n15uv+rcaOiAQBFX0eWP+RpytLgr
oWuK/tO39n3nckY3boEebP+EuBXVRw+VFmv/9WjmbMCcyG7v1dtXeIvvkJVkRjSoeKjTHiEhDMEO
am7DPdqbjHHlk2Mf+QZe4Pt+3K46B+Zetu5IdZ9azy/YEQnIEK0xnDgyrp3ElVv70fkLxb8wtrLv
asXVIy+CYJAQX+pk7UsXloMbz4qd/nSek2B1axMMBeDeBLCAF5UbTIOpWjXFNCqxgSCGF9EBgXKW
pYwmF/QQxE+eetzT5MQu/v3rMLgTYoVjvccN3qugYn7qarvX3qY97kTamQgQwhZUoLphX+qgdOzU
8K3sXe8Id51IpD9XGSLRl1XgJt59FXQbnXTwQjg66FbWIRKLe9Tf7aStiIN/Q8zOZnOzQ5L18/+z
dGbLqSPNFn4iIjQL3WqWEDMY7BsFeGPNCE0gePr/U58T3dGx29vGUKqqXLlyZS7eDTfvZOxpaj8p
W3etHkTEkFucGoLU4/CJgfGvdhQvYcdOLeRa+F6K/nxm5mv9KlGWF6wnjlKK1R+0P5kLpmEv1viM
068FFEg31W4M6rBmaeNIXkkzUwmG7ypnUnNJw2P+rTiZr41m+lv5imZK+MNkVv5xxcEbkdXKX0O5
nwMRwCHRi911jwxsZFpz+KN3KLXj0m4pILf++NiCEsYsegleJ3jJ24yVhfYjbTuUpLE15rhApCgK
4r/EF7B6TVwBF6DKflfgeuzdXHAIIYAGYwyH0y0B1a3ZajQ5P8gmZeymAK/wUnOm9zIduURY/Eaw
1v9qW21JFMeZm71Vr3h2YeWPuHlpHh1LobLqIdp7NkF9Y8Qkg0mqo7GToGXmqBYXj0US8oVVEs52
Eu5GM0bgnp4MIwU/WSQgDsnMkyFo4F45wn0L/Ei6w8ALUweqI8jY5d+yn7pSUF41Ys22Gs0DoU9J
LBVfAhLSxGwZx5pgV3jQ6fsRggFfYY6mZBrGGmB6b5Zls5XEgzGYH8NcaOpCKe0h96vWxXDoM3OT
jz8o7isL3s3ViAHI9pz84Xs7eRDhSCr7g2glhls3zsuXg8mBQmQ2uIqX9VesnriJ/ithhWJDgjXc
NpscZ6H3sljUqJsKn/AYVCRKz6BaiWcWzHscmq/i8vnVC5dA072B8zZgT/+XNkAbg9mMQLKNUuF9
TQTi9+NSjuGEhG/szIvX5Uq/yBeRGIvfixxWRjCrE1NurIE2gWHX9U73NN+SmcWouARixFldCfsH
i8wwhGi2xa1hIy6LtfzCQHt+t2X8x1Yx3WNpVHxhAyn/CgDxxnr/DWR7ncvNOZC4QreVboaZ9sdN
tEm0YhQRCRh/0FtbAQCwZHgn+zpjlD8krJwg7D/fa2p7FogqeLh4g5LrvRiu3uCfmyz1VUU6x/7w
lJcZHxLiDlNKJ59Yuw+Kxd0lAM38+Xd9zKggc/AEpg4wVzlSfkWc1jTb2M1fVrattwT2iPO0mDYR
MZwhQNMAzop0jyzUTr4KfjwELEl4NcZUBpSvARdNWt227WAqlw+bERsYDDQbSynCXrZkxvZzwujE
/pmTdxGMsZiPAQUWgL1s7ZHE5K+srGK0ewXoVPlG43yaMHhg4U2v75QgWILwo2FJWbnXGATIJmUk
PidaCGa/cWpxy4/NUijCod4o4qG+c+vXX1Jpz3+y91rH9HvuaUytvpsz5pqTUBimxOj5j5++Fine
PWDraiFtX6HYOlluvbdzmkVUZne/gR6T1xghLjE/QOqBbvL5ZJXOJExM9SpHXGsrPDBpkhPoT5SW
ym5Y4C3p4729wCnMfjCpN+EGJ6K7NLetpwuhTTmNxDtQU4GtICFPCD/rHkNw1ZojIvqYqbjITtyo
4xpbJP3QxBZbuOkwCrb5L84vs01OyVq3pxic3954Hsbn1H8TMCRG8pee4Is3Us0vPL8nl/fJK5SA
v+LuzphSHNMcLvyXwgyWuiakO7FuMkH3QUeOdn4yEN99B9U0fShgKk6Y2NIPSKp14yXpGoBs2XE8
XzuDDbSrL2X0+usaq1ohvUKudwcSPw9a2NstA8/vx9h6bQmNlKYL7iDGz8fhFWhsGcvkILlyScX/
hvr88vpq0VGwfSLdep5qj0ku6YbgxmR3mFv0RYidNGtkjjt/MiG5zh/FgXWyj1P5T1nGlB2mNWaA
Cejjb7A0T+K8JNua2qXMUr6tYvVu2MiTWTK9sm5t9T520v/vPN1dVDA0TxQeqUMFO5jZ5UXkZF4/
WmOcDNBOV+7kQv+ws9UkCqar8/yiPZTqx6rG7AaLNbKFbNUxH322wbsPT6M2qJig1jNwXQQdNf7L
7+n7cEssMqWVHmEjST43P+c7bAAJGU9XPHPdDnfvNTtNAtmOnfXkQYvYK0p+y6dsbSGkKbWmLCGa
Na4FGCbceZf3Y/pzB7qlh2SH+TEj7I3j08RKAmzwCHBmeLkf5Mt/LfQOVN3+46abO3aHpDUYGP/g
Hg27kmKkykQS1cWKC9Q2BbC7KzgQY290LV9TbJ+ZLX4BGjq37m32ov1+WOJe3BAkF5KJCH20oJIo
xYvHaRxxH33tR28ycJr6LY2z6OLypPgjLnSTh9dNtxlmF77KSbfnl1xTBSMF6Fmp/c+TufGYaBxi
r3ASrkRercDKxiatnlIzKBsKQa1dXVte89p4yVGLHjjNc1di3pFc5lu2vBl/y7wg7qAMBw97gETP
1I7REf+wfzcNN2fOeuJcAbWIhQxU1kyiDzIWBFpKx9xDdTL4N5YAs1Y+2Hw9smnoTh2d+foZtrg7
YUajLzovCaeUDV4ttftpEilmCYv7egYiZLjUDAlI4ejue6nU5H4i4Ihq7u2qnycesQg3WcSjkujU
KW2YqVEwRa7hmL6nxZtkrI1Y9ANjQNx+kXk5ynNWA9yDKaKHmmU1Se6b3/TKjT/ZgUuWgp+FTujX
/Q/L1eDcWQb1SrOKLQs50nkkWUTa8ffO3DOvZVFSlzbmmdMxlevOLFxxlbryQnUhg/h4MJMwgD2v
ODO7i844jZfVLGQusc5qltNkknJymfJmJH4MDyHD9vqF8j3/hmHrYDcV58HE4IUYDRfxPLr9N4MF
Nx9XW3LPuw158GQ6LC2xvly9nWdQ8/TwUaaN+rUEaGGIQj6LWwRKKxF08yutf8n1QtyjWIfEK0i0
ySc/FrNfGGz9wPfeF9jCC4zLD59I94djvp4RlJP9G6ZlMK+i/SM4fUr7XDW3C/CJ6jzoN6alCBvS
S6/75HzYm46u7GLxzlWneY+Ipt2gWxHAkXe3Qfc3//n8TmhQdeGvOG/ujBnJBujQbBPv9cf1PjGu
5fc8bC4JzoCkspA1+Ate4K5RDEBWemVACglPQvp9SbB1VIOWefQtZprpv+eBKjwDySY3G8DcEwcP
JWCAaUhbLRfjtF1VjF4Jxq+QpE7nLvgEYuI8siP/O+pBA+F/zslfnMq0obP5x9hXl+Grf1oMr/rY
YMIQxxeOXtCe1TUInE7vzAToctScPlIZWj8Zs72cbDEjG5yvZoiMuBDsinvh2NPpyM46GSrX79R9
e2eCusVNg+FDx5D0AR06ECz606h1/L3YqoOzbw4J0Lh2Wm8GMz26/L4JID9PvCQEI78FpwNCni2x
OJOqtHQ/zPnvw5ym8IJqELidnxiIu2WQXKY3p7oqmdhEmcve4O4g1JdtQNsWsy0mklu8wpZcrt2S
c/7hhi1DvGI+PA8IiXDqP8J3xSOiuKVr7MDRB+mCw9Pg3VnmikSTJAj81W1Bnb5mi0wEnlkx/HC5
VxdjkH7LGMv8wl72kWI1P8+NwWgB2/AHZ6q+J8AzCY2BqxxrhkoZDK1/sKtUszr19twrv+ufGb+l
5rfQOBONQbPrvA6C6Bj/e3Pm/SQafjGrlPb8kav+ZeaIezFdEVBRttMDuMThh6EaTDE087/0b3ZR
d3EQE8qZ109825e/Kdk84GGrHKuw9uDQ727hGHt4MizK+9QWz9A4dxhFRzvmeEbi4HtNPdhMop3g
6+yfl6NNdPrb07yxC9TozQUmOIUzLpCTR4Uv+tQHVjBXO8nh99LrDccCc2O1S9x5fcGDgy1Buma1
isHCy8yPPYlEFX9kniQppjPbTYkKZ484mXMtDDhEM8qeVyBoXInZk8/O7uXIMOHkzeQmU6R0ISod
1j/9xjs1fHsv/JCgbzzEQiGL/MvnKi5CCADVJgIBfDAxsjgr7TVMiV8W7nMcbSZKM9JU+8tWPBK4
2unBtIf526wu87A2f9oDoGdqHBluwxLoNjtBaQ4/I0wD2JyxNAHoGsf5lHhUheNJNPuDfn5E46/h
E68w0IM0tgWv+roHw9y+b2rN7FbC3ZHPvZ2ROzG3BrZ8+V4A7tyM74RArexqJ1y4w7abKppuuMov
tneS4HQDUzEt7fHuzVELPAJiNfuF3jYrjz6Uf5pQX0hUvPLgszYOGEecKQPIv9xtkPctPqiryqeQ
AfmGVRW0FXEcWgkeFu9ONehBUBIOkwF0CJUk3e0jsvLYhBl7wkqUwWO6AzAl7yeVHRCI5DVUnHrb
YWnui1y3Rfg+imwu976eMhN1114/zNWYmNjptv+Q1Kur6ojX+1oK5v8oelU30Vdo9ai+3lwuqT1u
74vHtbjVx2Ir2y6zC/Ac6tgUbEPeNPa1xNDnYvrWhz8uenIxvw0wxtA3BdRHt4pp+yPqT8rLsHAe
a+Km+XRGCy8YcWG46n+DPdoI6hUL5xkctg46bXAgAsNzdTyCdmPw9gtHsuBBJ9DwuX6ARYk/USZg
kiPgnsXniFt3rBftJ8dnJUfPQ7Oa8GoI707ERTeymhGqSZ9d4dbQG8DuO+uMKvHrBfbhwiqPtG2J
Q0TvZKvxXLOftyQFFD7IJz0qDdR/cIQ9lP+ES7OaMet81R6uMCDKaAvHEVSQOcWNzIfC3ZYyVJo5
LXEg4RkjD8xjU2tNCJHhL9nB+fCeMC2djJEMC1ojMf6jGlL7lw5TBEl/r3+v6HfOnFsuf3oJ0tfE
sMiRxjDfelm/g+HIOJNIjLSv7GPmGo+K2HuQvthwV9me/XLPevKiPj79xm7/RmuO5wSFi464rZ+r
1UjUgws1XBDLhQ2OWxN3ecZ1+jP8UXy9B4xgOavQ5E+zddoveYI5B+hRYAuVyzlTQ6emksnQsEX0
CdRaDgC77cOt2MiTD12ySEp7hp/lNsMUfpcsp2tjtij+GvJD6NkijIPdxLpPkJY5S78DDzhznqfU
vW4l8n5wDYMCkq1A9VPHHmUKNez/FcmNJa+uDRmK4WaQMLE9bGPumjvzcQGjPkzvdrbuthJlA+8D
ViZe+rCEHaeStx0OR8oNuv/Yk5/jmZp4ZE4+cpTlk3TmVTrvEXXF9K6o9yS+voDq6tzXF0wv56be
MXLnALohtWG7sm2nwSXtnDeXreKfZNVz7pkKZl/F03iab+6nnJuRhZv9ZqvqC5sD+7MRfoYwXk63
H0UR+xlqUeKh63yc5XWHj+0EQ9/H2RVjKfMZMKuPVdqwyFuDkal+/dNvnv/aTbnGug2jut6Nj9Pa
NVtsxQCLPX1usBR7fiVp8qEC+1J5vEw7+zCR2eT5+MO/ca7rQTWTovC5QZqw1KihLXTrdp0mNZ1h
CaALKMiEOtcBzEfAeee0+onzq3PB1VhfzZx6Gf/7D2jh6MYQFZpuGF77j6/TXmA+TkvtZ2oHynbQ
9EqYbwivoTKBluDlPdYpUhK4OKqoVnz8/Kb/pK8sMV9P+tbxgQg6LtrCUwIkZhQFQqgGilWYWE9V
9MEBZwOEJYhj1D0GPPHoTr/8SeWmsZPjC08v3sG/SWswvdHi2PuUoxydoM9Ot8czbA8j2BMzjtYk
Q9yFDN39JogPfxQFwB8s+yoGYeDWi7lwGvw0lvv4zYOnXYcEbaYOUSUyAWyiDU1IB6Uume8P8mN8
D9hzVAxgHdA7wShg1jux7euGOhT2j/KGwgAI7B6MMNCIZ5nRAqWzK2UcDgGc03Cuacs/iejPQF/M
b+c54RDRRDjB2g/H1LCUo0h53HBg7jkSfFFezvnVV/VM+9W3zq5jkDGNUAQQK6cfxy038+3UyG4A
IqeKWrpeZl8Poh4xm5nDu4bfR8WkgWPqzOynIL9bzcG3Au+0Jw2Y/oJ80a/890S2OHPcEUVfPIFp
cm72MjbL3oH/TTcCFRgMC1UGzOfMDi1Ke6FdH8t/aTA4gPhgLq4bzVZuigElfGWrdGzR6WZ/fXHi
5j9lkMIpuZXTHaH6vfpW+M/1cORq2X0iGSzrdceObxDtYdlvtNESRittbKPnUL+PNdwWKgSanlWb
+7fsvHdhNz8vw1L9+77/1+6TT9hBZ4Cwl4915eWcI+Hr7j7VQL6W9jgj80aEaiey2+5lMAooGv8N
CP0/1XlhcLM0RR3Jw8zJr+3iI05M76zFej07pswPHvwOhIpkhBt7IlkxHTaNFbx7rNhwvPLTjb/v
olWSfTDuXzCrJFRTNxct5BOybjbPQNXNJwAS+JbRnNMsC0/41rcymH9dRE2G/oG2svc68WTuWd2s
8VpHKAUQyG3eWKHYY22rmB1znk8ckPmwFDaGM//OtgKxPQ76xiuORWHXDCo5Cvn0aRS68zEHxxP4
m8M7eu0pZTCzYLbX8toOrtGZvL4KpTNx1cVoxXYc4Wh1BB3LV7aXtnmc3t8V7p0J0F/ZzFbl+oWr
oXH8MMy6Z6gpq7FhiWgRDyifBvMAN/ZA28AgkeHzNKa1MRgWVCxEPcwFO39jKlZY7X5UA/2aFPS3
yu4LD3IkN4Xh9BUezpxEKd1nutVDBHFmyrVWkn6Pw2IYAw08UF/zGBYcxHVfliIJcto6pVKYSU5r
C0sjvL8/8bbmBqwpdT9/7vOlrl3q+6+or/X+IBW3dxy1DyJHRUH6vZRtodrkWJ81LIn9OaTtupft
J8NpSV0r9BLOhy8bvnZRLnEVqr0v9K5SUT81NW065Kr6JT89EV/Rx+ITqeImk70aD8GP2er/esyW
53bJdSd5zfM6R0pPcjVe4KBRd9yf3qg68Kz8OX6sKn3RYlu/BU5Sr8spAljvC3V2u1sNK+kGKJtQ
IkCOZgjty9jLvwg3yIeTdDQpRr8xu0iWj86flRaKrS4PBLJ9vo4MZvVJPRmYBNp4bOTBM4heKtYg
lSX9tTXgpAt4z4Xs3f9pH8vtMwf9U/4wEyUk30KD86CGRHb8cHos8ERvzqo58m9M+fMgfImVxccS
h1Ce+5/eKZ9W12wS+ITUUYRAZNYbs6mYD0dQRsrSLiUWAyFMZfftErD+jIxsl2VWwV+mjq7eeKcq
xmCsTuqJQGMlKjWn60wl3U6Z1nxBiYvfWQF6Je+NO3CyyOD/eurcbi1hIZc51TMqZduorAHK5eW1
m1FcPb4Hw9KRmCXm/THVYyjyD2S8V7ahlvrSyy9+DMy5t1BkKfs0czVArWBq1DIezvh0q/grw5/7
4RR4+XT7D1Cp4CltksJrAK9Ok/qf642iQFdsOAByb34W94f9wHOHCXIPl5wg+5Gv92IqyMzqCcBA
9zKY/qi8fO313RSoe0JpsMFdsmjx35bpIaKVq4F6FYtJStVTKviEc0Rcj6ifWVIaZoxwrq2Xar9f
DtnTfU+9FOFdMlrjibfSKz7Zai253WtZ4hyPfTucGqv6Wj1Tc9w/N7nsKIOtPdyy378IIr1VgzLl
xah5YhLpejggTLuRfomM2AeykyXCmfAt5WbCSIwIxEas9FBxSVzav08O7mOnpaHE7W44sMwDSt3E
4i9f9ETD0mH+x8vwm8r1405VweZfNCO5ZA0/D8HWSObKL1DxC2t5bTV/uD01p+r3+Qjq7YNcU4Eg
/fAlKEvBVkaLZCgrPdgRqiTcBsnDet6389rKi++EPpJhL9zGnJpZeI/d+0CB2ObFe2k3ksQUVqav
8saepwGCuo9kGUS4hFvoXS7U3E3ycFJp9VZ6fslujcSZOYMNVD4CEPPeOnM+hfFjMNaaVas2d+X6
TH+GDge7105h1uG+fi/nWajNN+JwqsnpBZRt0rqjkklSy8xBeZkZi1LeJOTAz89CnZPdVOGn2MnF
rmnJ+V93uxCcVwckS1aJui0qv6E62264lnRyjzo7D+1qNlI95krPq6MsbYrh96XczVioTOrBd/1W
pouObK6KZLiDsbV0iffDHfhGU9DUZiH9cK4+cTB2tpC4Gdx7FWnI8NTDQ7Yr/hZ2XlzH8dyMG4pR
RJyRyvv9R0y9R7LRRMoK6AtfV/5nSFyOqaa5qX4byqDAU0pwVTKPpyenEDJ5v9XgTbvD2zjrijXW
1ESeIZ9WMCw5Nu+Dn5c7OUXXt2n1dfHZJo2rqHY/N3vD7QbejTsop2e3ILB+CI11NDanvLPkfiWR
PuYLIpMaW/PeVhWvVJet6AzDd5evhtzToQhrt1Q9DrgqOiXqSzY+UTC2kJHEqiW9zBcx8+4bu2bm
zxCpNN5AvaQ5aTiY7dTGox7weIRpcZC10MD6JpdN4XWQG09skLw5+sOZ4iElwpfVipaS2+2Hmrb7
IfkSrQpmiRBecn3PzEdndcZXnK+0fBVnv+PDkUYvwVB52EjJLUc/xj2CwWRt6wn38KrAJIwOLdGV
UIGJbnHj77XejvEeevod9B+29HdfS/x0byjrGRjm5b9fWwRYQuJriCnKZTyGPYPnu8VHWatM61Fy
r6/9nvXAF1tZVXOHkjc/CZnLF5XXVqovfXWuNTDX55cbpSJVnDsgGZWCSLcQPzudyhmI0PiWFUpp
bO63p5eNiVCjoZakBCIwXF29Coe7bUjDZKyhdCZ0Bx8JVc5sHVKG+57/KzUkDpOuR43gkOeFLfp8
gk9vIndcIB2F2FfRE/+oAK29cdKv+ZrNnpjSsB2nurqV5agnXR5wuv6c9FPpCjklCyHzut4GvCVJ
aKih/LYbIA1amQf70W3qaXztfMPraBtQmw8vuZEcSre+tJF3PI7saMCoyKaxK24zEsuSIsDHjzfa
Py2Y7SBXhP1tStJmFwDUNwxqa438DnRQSK7AO9T36vCpePHMq8dQrcOKrVi7XRKWjzB78/2n+JuN
DAqdyV6hOw3UBNzRUlS8d+70opOXy09tCzByzNaFCKcYmyHfz1f9fcKVwuh1kC53v+c+1+twQFPx
dD6yr/OEH5Rkh/qSP8KujlK+gVPTxX8CYjn2+ifnjtwCmt4vq3ttOQlsAfbp4wlVy7r8X6Vq3ppQ
92PENUsMZvoqaQC5jdPjJIOKAsNGqkUY1ZPN/yqmcOZI2cqDxJONgQY5yqhZfhYzRwjyN2WfeRB/
d7cEG7ldk3t8IN4wcJulFuCgjyJSBQ4BwJ8KFUd5YPNseKFPWPzMTlDC+8RH10WDqgfcV31krygK
+Wm2Lm+Z/PoqSO7r9rqJoH5qjMB/Cnr/jRbKD8kC2dAFUhaFV3KpLuArNNr3Nd1wM9z3Umc1bsnc
D2QbCR/zyXRIhfJL7T4590zUMi6dS5PG1nDq37mdu6LfLp5W8V0csug2LpQNfFEIq0EP4Xz9/k0i
7dCgOc1N6YQU3dS9DDkle32bwTGvZsErgJNMzdSvgxHZWwChus7W3VqI2sy677hOAbqp1SCp+3tS
GBNBpKfnovU/XhaMzrjKNmr4CcnqKZjRHlvaD7Ym/WgPa1aYxuj06GDvq5itzPeUtvrzrtYzfSXJ
jvheDuMqZvRLvWwKl2+XgkxcjEg9N9xhykb417aLnaJFd9kfRSf+R9nttSlzS/iOD9lNFh2aVfOp
JKV9s/hPJah+EMSk0xbxueDG07sAAD3WUDo/L+BrHyW7xJd99Qog+6feJ1/kE/m9L2xayooNk8TI
SsOaLTIjVb1xz+w6V1snm/m5Y1K393AHbDqoZ+stJiuWGPUx2nK4ZrQ5/ER1a3FRyiwycJ+U8Cf+
x6FgVTISuWR73ydbrk4loBsBZGpmfv/vhegs8djOnnpFV+iTfU1WRYB/ipFQLRj5LY0dJcopWQzH
6+fEp0XVYMXhsG3CbFsddb85Vszj4u0g/enNaa6uhsjGljaN/QmFfXJUArKny+MEfGYeUx8mIVVW
RwwTpvyUpJh8ztkuCykSsnk7PmXjtVSjfj9W/5WvfpOjjtVwZxtbBW9hRBlU9LD11qfyAD8EhA9I
THN+6rPoltrthcqWQIOULbFissTY7X2VxA3K6r8CXnLjwPrEKI7L45pTeYxxz0My69I2E4Bp7Jim
CkfcTU8Wx15yRA0HyIi2k5+MnP4vOWSWtEl+NHRjZMK609Ks7RRLBSFVT/vXZzWbas17+t2uBR3N
9yvdA9NiFj9FOHMakrRNEr3cx0VHcPz9cXCWxzNwcV9o34nzXJNXScf7Pv7ur7zIt7aB+iaoUSrm
dWANC0v7l0PzzHAvyY4wfvbdf50T8vvx1C+EQF7NVvFmpGg1FbaUvcY8qth9cwhfpnaQqcEsM656
iYwN1kmB66bi5GdB+VVEn13qDh7gDb4OWolqtRQUOBvQQlFw6xVIyPNVTfLkgYCaAC50mTnvFWoJ
+zqDw5zBdtYo0WFNM2TzlnFKbUgfR1+oCx19GZ9wOXxPIsfpYwu88sB07HMTdbiUzv+NPH/NqjJL
uUBtuDJjjEWzOTZLBGSPtdxZKsUa7Ondii0y+rrzO9izN5IOdUuwiQ/lgkPKbqCppb/Ocks83Smj
vdOQ5QySYzoRdN2tYgcdRS5T9rRvrMgSnr7BWIP5Wjp3dvfNn/a6RUwjruLd1TJqldooKjmG4Ol/
Ol5SLIs7BLrXk/uz8yxjeoZWS0WVbxm3+kr8oUKxAk7u5/v5eoa/aU6t8fI617L1Pjekoq1J3MFr
58OiavZ73TvSm+V+rym6roZDcdZ8yeUCjKoARPUNPWauajcRze/CKo741zutw1ieaZgoxXFnQJyT
oB7Nokk7wCArf+5CwAS6la5bONDRKlfzc3wmowv1I2X5Mwptphbuik0VtEj5VhSWb/3ygdrCSf5V
UezOg19CaB0NdkIjLGaSCGDnK2l3BAbvdTywQwiVSYacQpaT5Zt8N7PIrMYFxc99dH1eShEixc/g
7R+/Nx8RRdg0KL/bMCifkgD4nnIsMhXcf6baGe1WB3FfehUNgMSHsMM95r3JAtW7/KVezGuxpjPG
XMxxk9lTGUOmOJmrvfiktV0Eohf1Vus9Vgl9FlU0rSn6UXRMMP0O810dRMJBtRn/uEwQ+uQcrmTb
X0+CDT20mzp95WCgPcL4084vrk3dUr18R0YGQas5g/XXYmNQMZns5cJWuaLTuHQREIwvNQOUZ84Q
Abb3siO5aCaZ1tAFR/S/C+E0UKaj1A15QSn77kkLuqXtdJVfJHrC1umupeFD8YUry4FD97/0Y37+
yHgqyaQdH5ZM2QuiqQrIx6xSDoR+Au2USCb9whmlQcTg963hwlbDaisoN+cBSr0fSGGfe3LXXxOV
QyiiUfe52hJWx5f+AbgULMg2HLtodmS/0obRnauz8C3uhCCGAIvyE5kAEhgYbKbBWPpR99JVt8Em
xlVMenk9DqVlbNB+Yy7sF5v4t/wS/4gAVrtor/NDsUTb6yqR5EuddSQ2oLFAUG4lQC8SO7MN56ZH
oxHUs7jrF8SLqYlln28FHj/pPh1ZzD6g+0SAtlsaHpXvW3/cUFI+Ad0mTwmR0Qy4JR4NxRaiZp24
W3Xir1Vz23ra4v6Dwgyu+x7JjKUVFtU+XtEUgDk633UAKG+nvZZ9506+NWz5HxIjXhP9jo7sg1zZ
FBDa0avjFesBT/BqPR4lP/sdgo79uar/0ZIUtfSupOZjOS4l2npaj5x2f+dQyWERTR5P0pm+IFvw
FVoDVAQQc6DY3eK9efnxtbhwlRbBw6QfJw11NPCT2fgXRKcH4qYx72f05oTj+VqwUd8h0Ers8WWK
LzoEJnGUKwBnT7NNuaU7aUvBFmbHUxZPHozoVQCkz1K9AewudNrIYR3UB8MTHQXe4xif8u3sZSGR
ckSrw3NyKzMZJ9I9fQn5apahamVuehRYgyF1oAh9OZxt33a+eHivRY+/RuZyHa1pq6ACXQEXoCX4
LK3TRLLV/miF9T7QVcYV1IdvN4npKGJeGaNUQFLTMGl+Ykedyn/SlcdvtOu1sMB/fJ/S2cC/oBz0
UAJ5BwkMG2MW0vrlVvZ4K0RTW+RYgYInUUp8vCHSFuymcZn/HNGO29/UvN18m7jg+VW2iykLwQKa
z5+HZ9gf2pq+451uP5aXDq1W4f1eWi6NcSksEPJSfJ0j6xu+ZHeR2fm2l9xmT+V6U4GY1rRRVaeZ
Xy6lq+xMePhpsXL23HmcOQg3UuoVuzTKNve7M/4phElAdXZO6ZLKqX4PdPncoxn1eIMtsEOzTNcR
MBX04snfxVVGg8fNAH5jsMx811O3v5U3npMGTxcJvCHKczaFxJevnGobvsUh9vmlh1rTm1Hab38E
NpZBWwSSjsK6b/Of+1K+SdErylc6T4/k7CizySa9AloEn8Ei5+cKqs2Wd715oRON2YcqBT3Vqg6a
z10aCnbvxD6qj4jKgDdaj4sY9l+9M13k5GmuHk3yg+5U3uY0FgSzf7MgIS7cQDnuA+3PaubtUYQe
lRV/r3S0sim74srGVVAonYhn9yeeXSpFJ+T9oTytmkEo3RX/tHOqMVZX2ycR+8rsPcnuL+2XEbY7
lUHJmf0Cu5tS1LiocnkvD9rHZhQul4KfEZLovqTjbv9ER08ZmDm9sCj0YY1WPccK030CyG/CSaOb
86ZxBOYwktbrRUawrvS1wB6gCqxbyKd7S+gt8avpGM8wfj2/ZqGAvyI9K2LwRrD5NhX0LTRWQMfG
lLllzZU1s6TLbtOuijsfpds8n3apW6+D/rHesadEeN0163TxhGM65Abj8NP3MaVevlO5sr8U6pof
E3G4lKHHsbvejw0vVh0FpJ4sWJ0HTDhNGMgFUWkypSJ1jMo25MPAXQQuZByiEs2N65twc9C6rXhp
+RiZff/QDmllD3NGhJ37sRknHhB0AELDw1K2piDUUY1wptis0THlJZXLF9PO7Kdrov9YcznK/qkI
QzIz6+wX+jhGOhOpcL3mlH6sBjPzuzPw1lP7jhglswSe5xsO4wg7ogxW/Vi/JDvd3Vfi3/y3YkUd
ja8etDMUbZT8Axc1JBz/+Pn/sXRmy4pyWRB+IiMcGW6ZZ0XE6YZwOKKIiCgqPn1/u/6Oju6uqDoD
wmYNuTJzFXNlpLfUpDSgsPLnfauK+Ot2FJxbtrEbYyRy2fR6TZundeuSrLPGo+UQ8kWPLXB9Z3J1
pJd3xmdzPrGRaEJdrI/ndq4wLswSapUvlfi4SNtseulWwxI5j1H+dHqrL+f1kukqbLM6KutZ/dD5
Z/XnXFnRAs9+pFeld4Esj36MP7y1y2V+beKK7gELD0hmDUiqR26Xr87wsUDPiho1m2bfpAf1AQH0
fToc6V/Jp7Udoqqiu+UPKJbGqG+9CVqH0uKX/Ja3mtpicMoFfzCAr5DPLueUWf7ix5xXRSFWBd0A
TE6XUGjCYbjFP79Zjeal372TkWR8q9mzZ3VPr6Jy62ajMe3XwJN6256s3xtn1LfVt3F7MUMA0NbP
N1u9+co9rmjFx6Y8tvjXx/o5NgeoUaAdVX77NEc3s0TmWc/636S9T+9AIwO7K62mZ/K4RhCLny7n
Qu2ZMuPtS/j7mZyopkSixxRIG56ZZDCv00tYwxzd+7Q3Ac8JJvfZlw/RRXd1mmG6hRhrnVNGsk7n
4U6e2nBajC3RCvbSHAtV9pnCjt7mZ+NzOFOKhrenyTFhWc/2SrZxOUIpqBXwCkBGv+CqGTH/YJDQ
5TZO5pAuzN3dBfzN3QOvG0jOKAK/xH4id6ENuYXx3AoF+M2m+0QcxbAzEL8yHo/0/uEa9NgPRnk5
H3mPAFwHDl1rjeaVA/SYdtNy1awoIZxxqT/XXK8SZEfg0vsfEN/ZmEmsNminuJNg6iXDI3mpRuaA
fhEwxtbVVbfX0qqhEbjk5JwMlwUoSRGWlbyE40O1HNiANGGR/NWmNB2xHZt8h5533yNMstMLRJtK
3KA+nTW7H0Rkqozv1RtQ5e94v34mEMxzlq3zl8mDEHlBWXUuVH5A/KSGHZg02/zwmF57QimMkYlS
IklD+YlsBN1LZf/GGmn6wxCnQilA7eHwrGH8UPpLVDqKU1HSCrvwbn8zWpcXMGZiU2iTsKZRODOh
Pmxy/RVWHlpoCk3Gxpn1pRUSlr8ijYw0pHPs/b6Tx1822ieLT4Qv5j8vPRMkmFn4S7snXJT+nRZ6
UvhPsBBwLRPEBLZxD8xC/LjOV6LvJtO9s1NGvNdtwBzWLEMaJApwKXmzhxCuOD9GaLNAjXAdhq+V
71AUGCKVCvuFp5nfjfsLgUIRFCr8wCc1/dXYNJyXoUXdEQ/7ZLzhvvJG5v04IbD1wrcncwYBrGj9
f9Hn8AI1obeYQNfo7IqbbPXJoG9K4NJ8IRa9GuXfzaJ/0T7Bb6cyaj1xN5KrlaElfa6q9GY9IVBR
lhkq/M8METhiw37wnF4NFXr+15I8Qd47o5UbFAa9CqXHNE9GG/RmkonR+AJ+TtjmGlKLB2Q2Krc8
udKmxsr+kzxnpAbi/iP4Ir0greift15CWDeUAXsNq2iiZ/jpdGA2d1emrDlBA+C0LX8suwpRF45z
DPG0CcMvfRxWhxzpNfuO0YP99ZB/e1WI+rbnnr3abvQHQB8F1fcvnz6x11uRrovt949WsYdhwVxU
r4wDNkP3cXiCp/IYNWmuzJ8OPorUckI3idE/5H2h+yzZUT9kAxq5XacUCsahEvYcKpxZGZbVnCMq
ZXqZFvTuV7P5U8V+BX4ivfX1WCoGKfTChzpHPw8cpzjlLrdgOVyrnuKwwc3JVkNj84sB0hC0iD05
NXAqBNv9ZPbxyy1FAw9/6NQel66elHXP5mXc0giYo+V9Ue2KiKloOID5m36xmK68V9y6ZXTDE0xa
UFhxuguTwp32drCRP9p5rE0gJEwrT15KF63Z1cvmhHWqTusBZOiNuaoW/CDOXXDaKbXMlM6d2p1G
hiV7/OFsjA80z1blwMUAHKLjwpsfiNlCTjnZMJ7o7wuTKGCWHCKUwRS0xZb3KaOAvRrjVbn9htd1
thrgwIO29UG7cLGyeUfBllOqJvzEbUaDi1bh6Z79qtEvGJHY9c24s7ExyNdBf3Y/ZMgEIAs2RrFU
sSFAF72eQMRZNyfGEN4A2IqgLOvU+RSxbi/kizaYSiLGLUL6befBj5RthGsNaCKFQMIiM8IjowCf
EKGoxlBFm1HZtS1/YQK3e87ygzFZKkr/7umrH/2/v7lPpT2a5e1z+ts2Hs3B7Dx/BGQWUAPgComA
+qRnaZNhD+xD9kQ4fbDSTwG1rqh/LwsBL9R2u4dy4ZWO6j0Iac+7RjiSAIyq1ZcxTDKJO0tl+VXt
gaI8tKtBYZ1Sen74RPlpCCMZcitOL/+2LXFOpYhrD6FBCXeED0oH3oRCf+w/zj1BC2qVcx4zd5Nt
m7ku42H/Qj8yhnnzr/SmBnssnjPJv4vGBF7MprRzPBKKsAiblCAuoxFlXJj8UmLjYnJ6BrTiAG3l
7umqp5v7WcPfN+8Gm1iNDzC/thlyqXlyjn8pp5dxhD/6A8ihIqwYewDRZOvHCM/t/C9bSIva/LHs
dNKffk0RxUswFybWq+e+F/hnCvEmvliFLc2HA3NCGT7tOyCl8OcrLa3010cfzq+FTivz3Qwy586K
idl9hcFCfVBMLDPu+8Hx7iPJ/zgO4SOfTojKugx4oWjtvlsxjrhRGdBnRO/5LwUvMPsOyjWSUfgm
j94X5e7nkfY6NO4ED9LSLenNeM16jH1XiDlt9l95DxZfEZbkwuicLy/I+oLSnAQXv9J2BY120fqZ
foJXMr9nBo+Il4gYkv2Mzv9wpMhC3d25Wo8pvV9KAw5TS3+nXNYozTF1XnKNGWdnysD248pjo/W7
FQ1ITa7mcAFqpMPVi6mdMbjaVVx1cQsWiEvM2XtDCejRrGi3gfaZPoDMVNaQAk4nmaZYFBs6/b8K
5SBSj3nCcSOcMnbPYcL/yX+T9NvM+osLmmcA8oMuX/QmQoLK0gzAJOiaMcGaFVlnMD5ZH9gDPb0Y
I/e5GrnM0JZsBYx6YR5ASbHLKTZBGt8QqMBGzL30Yvc1ezEUtamgRV3tN90jnb+VcZ7HzoA4KWmD
uLVqouwDRaRQx/Y2TSj5Z5/FxpFs57hgqTh9kIFGs/eGg8DvFluiEYRxX/YdrCZ087/dyCy9/z5b
6Y1YEt752Tyf2GUK3kAw5JSXqezme9IZCZLjQQnE/4AjcPTS66rngowQi4u/q/UjWS4UOMI/TVTm
HsWJz99jOHCJEOZdI97QaDIDzEjkCDw+A+NqjQzI9OF+rIYxfTiIe2E2fYNdWqN0bLUB4U45TOxR
TKNLe8OysYS9uD6J0mcwZWOkuQaEBP5o3UffGi3pa0FJ14Dn5mXzCVZD10bqlRErPija+IhDf7z6
RuW82VU//a3o9alk2hMPrSG95ywYxJ/1jbjjUadSKCiHMYiIiqahWt/5MLX9xbD05w0IWgrN+xGJ
ZPC1hJRcnp1NWOlYwiiceRCmL8iYgmd9Q1Ui20BDxsUY+6X+S9BmGLj0URQpaAoHroLcE4p2fLVE
Bs4Zoxg9vpxfhVVhp695D/2hL4H/9USWtNSYXj7CWwdDGJS41nN1EcpCfgugIWeCbfbu04cK4w9o
pvvrfNFRJVvjRbV/vMHZPzOGdkRnOqBeeAeI7YxJSkmpvWHFATn/y8I2/i3SHHl8Y5Megh1IBCTk
zKyAZqQ9ENENWty8dHK8HFxTWv88sVhp6D+nCl2kMr24UCD0799zSkZZ3BZXl1/6JpGaxUngmnT0
XOYDlGJO7Wv/AP5yasFmXdCThFfgaMJ1ESJrHYIhJSRP0mpHLJD2VFt+zxjPn5jHq7MrKCO+NbwD
99pTyrADp/gr6jlQRCHr8p/Cy/U1HmPRZHOE6FJpQ8H1ry2sBAtq5IOuFETTrJ1LCmbLcINhrwrS
TwdtZqvdxL6vhStmQ03G3NtsYgA6StWSebf2PUhoC6YoVD4U0SgKBu4D9x5HnUGcAupGNjkUetYs
Ul3KxMKubACRS0LA3UCTOvRtgc9X67N9ToG/qJzGkNtmd5BNg86/MHvGEeavLMJqAV2LKkeBwwBv
0XzHlzWuBz+AbSRZaCLHB4LxlaJL9lZgM5FYYIcFy+qjdfbEKIkJI5O8B1IOTcVBOH3VZAMns5bi
nHq5FhQyo4E84VAnNhQxE5sAXIUVj/nzpGC45sYAYORnA7qU+fQ6MiYQ7dghcjHLZuapy7tsfy9O
rmrK07hNgs/FRJnfgqKsxxTedwbVqi3GBEjE9PQ8z0Ggyov+QPQCc+9t548NqIjS2n1ceS76bazf
3Emn18sXUy9E9bOBYoBejXP7VXr9s3EF88Ra9+sDGww+BhjJOcoJO2tpOkyERV9n1Sb825mUALhb
mB7TA+gVu4N7m5uFUprRIiCelpZ2598sisEq6q/ZrLFR1kAMAoRjTq3VO4LKRAwJJJAqgetf9ddL
Y9aLPIG5z8+UqAIfpFzKzRcl6D/jlOiH60ry431tTHU3ACAZmC87t86BbPSMAeGtWd5IDs2qgXVH
xyyHREN61tuUOEJrWi5rc0RnQkZ/Us73nWzOZIMyVFnnwI/yjPM0WeQnog8WIEKYzMeg5TDeIQMR
R11QI+ifgMESz7slPEzVpB9L5nearziT1EEwIRIuxBenGSUBUjyhWuG9k6IOjzy/x14kgtWMFqKQ
9IrKlXHcSqEiHhmvJw5ODB8IwXwwCIxGkZL9+3tgwXaPpL5h+ulQnP46DXzpJYBKGDzA9TzBO8Od
p9WfSYEQ/GKp4LK1dUDs/AJBVtGIAeCQOrTr6TeDcYLfDQ0ed3YQLy/qxM56d7wQOpDJ52CedzVY
BhJVcd43PCHAr+8JU/MlrQ0P+fBwL5vGm9ARTnPaLTFtk3zVwOYGI6Kz+SapwjSmOUVJhXsgct3X
Yd0Kh5ABcbQMJciOyYT2bH6ZSiv9mVxKHXTwcqx+ZjYdq8S01spt5JwIHZBDMABUNKJQykOzeuEF
na6+O3uv9Jde17dNGzAkhGtqfU9Dqx+wCCA670DRpOkvRrHCaHG4GmIuBvjKo5/AV0JywKCKqexS
4Q4CkrzMnRj+qZuGyuKFkZz2WBPDWgCBqzVidD29WaIf79lXizaJ4NXSDzK+wzlk5Gog+lbLPjFT
sDiWCnL91vBoHWNuuSHbP/wk7gSN43AKjQsSs6q9UUwQ/+n3r9bHZ5gIJYoM9iZyZ9HHf6djSOmU
+s+gAa6nTKP3Jj3HQGoP/uqD6LuP5yKzOToC1P17BhBh57BRiVLtcsj8pwtcRSH5ZQCBSTyGHTi0
BeStltRl9Ox+oBDl+HgzHr43CR/BOCmW7ZrXxaB+7a+qLQ3iqQ2qpWDDgK8vZLfnckYs1QPcFKOM
lwMNipFzz4Q3C6o08kqmy/AXaeRFTHpZxzsY/3heHbANRlom0s2EmM8QIuF0fYznotbvK86ewduF
dw++knoVUtJTjxdezcuM8BSI+ma8l2OZ2fMrxNU9Yr6j8mgFEWQ8BVGCNjIJe+HXNNOcDvvhCEMK
heoOTqvxM8V8j8G2RSYHk6hMmqFIDAYU0I0S1aCYbY44YneCmagvmqiYA5YO2eXCv/E9PMVy15jM
0xeV8yTqjtcDHoQr+Rn4mtgScgV6kREqlghlMqSWwnddLJiT8Iui8jUfuzq4LFWHQQqK5uuUnn5c
MFnAK8hntveigurFV/cSjBcjLKrXfWqPhFsPs+avNfpv0js9p4koFTGkJx8ntN08OzGPQU46V6mF
UqBX76fvOFD4DuXGKP24+FZoknsNe3PIFDUTZolJzSv8gGtQvtLAy7MaYXEL7hmAHwU/wH/ysEIl
UdtUGv4ItdD/wxeyLsXOwif8UAbIljpFlGnjA7aazJiCKdovBJbl24B2ZvjVmYO0mQOfXhmGY8RL
S5IqYhM51eZrSQ9rUdh6V6NwXjtBq3l5NTN/tAcUyNQj1ONQQBg0PxbFfODhMmW8Vy9HTpuVaj4P
DH1nNcKPjkWowsaGgOOcQ2CivNPOdhV2+yFsgt+yjPj1UKp5YBx57Yy8AdHuxLiLxgsQg4EgYBV2
JB+/YNaemT0LiyLht8e0czteXQ4/ms2H0R15CNp5278bAH04nBZplX72vbvFDfqsGlC6szbB4OJD
sJ4WHggEwfy5IKESqCvg5oYJD8y0F7zB2cC+8j62eg9wGOZdcoHEAiuvm01MOGU1vLvRXNXzoDhJ
QemDIw48pk0k8Gp3npMcfa57QV5dtxwtEfylA7QLlykKWD+V2DOYALf/9A3vmBq/mT8BCjh0oX4f
1Oez+AfSMF1lrTdR7GmeKdsp2qEIQVfVxIicR0r5zizcbaHoh5nDQdQe5CVqWOPHeHPkMemSw//j
nzLfAgflaTzcFlxKtmnBQZVcaKh4WTEH8wRKiRmIthrYIpgTFiwsV2xsUDCovDBFJ7srPAFmpDSU
YgDD2I7VjeAuAe03KNlCrB1TjdMDn5mWDLtU0D4vUbZhGEhncNWWhc5f43WnHald41NC6ed3WECH
4F68PR6pakPZXZge6wIiURrGcast6aQ0/8T4kRks4dsFr+oDQDF3Bo8VqLvsqXbJLOdNZmyJ2YNT
jxK+TdIahKvwCo03T43P85aR5TOAMKxteA3Ts3ZynOVSQbx91ZwyhcTKfx5oz3LGlVAEiLTeCSDX
PD1oY3KKGF7iIawYqKgkUN5v1M9wRzoHvqEWRWUURaLc/GhctnO60Fyevfh4pOydPpyLYGzws6g0
9RRiNBHjZmUr8pZgKBr8v5dEH8P0TthwmTFeLCRGGnq98BFv6M9F6+7KqNa4MQlw1LGvpR/cMEHf
7y5Voy1Ny+WIRumiTyLJWGmBd9aw+uo0PuiQCqDRNtUOatgGej+9NkmUSm92+Psii7uTy2/6nygO
meYFX4894ZbZBVFwWXBJkeKUcAWuoFZgmMz9wXcoLsfa06I1tOHeMXDkTal98f14bzqCKqDT3/dh
GklaZPa8KOLB6FE7K81vCsZkfBa5nlKfFtqOZVg3l8/14Eik/WBoSBaYBOlHopB4GBU+XRESB+3Q
GoGiRUkJYRRgF+QrpiQEAdMnaOV5JsK9iArgSg8r3BJ3Cr+85di31s+e0SJsMsgH42CyTJmUBLsd
bGCbu/PvCp4Gd3MnTp0XKbB7Iu8U1zwE0o3HH4VEs2+q2tqPUdnoAERnhzscx2L/HkMizaCdrbzv
H0Z+PLb0Z0Z3d5PyAIW1n8YTp3bSNp3F4OUSlFqwMQunb8C1cmiqEWvyRmBG4/vkJRMsndeEhMIM
OjFJGit7/lcY7my1iUb6DgcI8T69cDw88mV+km4im5nT2zkcgiBNPvjg4GEkTrPDyWUnBket4+eB
FmnerqbabjR9p28obAkos78rZMYZMyTZNmmpVf0QaGbU8SWKnzoJV8P7WtrHpRRmoRHnhmeuVkFk
pqcT3qqFO9HIovApIk+PMQ/DN6TQewGQAPZRWs3kjgUdxOWrdoIoo6U8AN2ENMHra0ZOigf8C4MA
ZviwbEqs6Kjv9SPus+xv0jo3+6eDp6DWxosZuJZ3DzgEA33nVTRXEW9xbj187gMyANvxOJOzYNNo
Seosx+F6fdemU9e6a8tj3DlJFBw4Bt6NFNzisIRCEWXvx1wLgfK/BYDb/R4TAQT8CH8NwGS4t/4E
87uXFYboPrU1Me0YH9XZZBYfX9ZlOQI4A76wQJyQyOIwA+9MNkCC3QlRT9a2EyvkpwVf4zIfepB6
+bljuwiw9QJsm8D0OIeS2YMZQvDscVJEfAB74LggqgUqnOEDaeQJr4agA3GgxMnPSYWlfrxp66m1
KKY/nEhkh7qEXzhBhIorFHBoq69lTfIadwQlaF4u3vjDyEkR1MbEONtXaApjLL8YFOrUGh/nwwQL
RJ8Rh+0zitMlhP0MqvAn0Pyjo8OJe4HQio1BAcYEncBdv+FImNbVmJ1BE9B7BmBbDoXnkogX8Tal
6riDKNJqVoxUyB0WBFqeHcjzEiCYzo6G4ebC2+J1/3EeqN2goB4g4lGFeo5DD4p/Kf+1mY/gRMxJ
PvU1kBcgs0h3RppB7E2OE278kX+EfUIX5jdaymSbvqgTa5ZgwBHz3SrTH0CDF0tR/Z5mdM9ox6Vw
huPCdhJwWw6SESe8qIJJWkInoHb0BHVmJlqoUUzzha4vGzCWZQxLnJUYSlzsGyDm18HkBD9+b+TX
1vDPWsC312bQvmKhQn47f/bMDHj99YDlZE9rYmYB3DW4PiI8VWBYq9kMI9tQMhpIArBiUXqmb+C5
yAEDgZbC4YbuN/tuRJhIIra+YAzD909M3kPiXqXDvXhwIzel1p/ymiAZwK3pS2WOFoMfLRYuRDqI
ILOrSOTgdDfSA9pwvlbc7Zl91xeuvRLrwk3dO0H/1OWk1ZcnL3qZ1BZuEIj65wkpc0MSAhi2uPWN
BpFG0XTnmJ84Mxq56+FwhR70Zj4aHiNmf7q66vOzQZH0wqp6U4isrsdEEZFIk5YzIJJTo4999njz
RJKz1+07LSGfZgLaV43Ei0TaUre7hpwM6wSg8Iy9Nd0BhMkho5y7S511cd/8ihrufzPfcKbAMiSc
SOToqh+42Yzb35RMKzN1nHEkOjPi5kuz7UdPsyM+NAdL30W7nUdOPx0J7Eset731fcqWVkuSoeV5
zgmMy/KdFPoMbyLHkXYNSL8AOP438nWcWvM6v8UV2KdOceIwVJFh93Uga+dDmBeWDeBxU8zEOLUQ
ynBa7nTMOVBnMHdutfuKWjmuw1eYraQVHi3Aioq1G+g03YG+S8jA52hlvznTf6xbFENuj/4MtN3n
aOCPzY1HRaitWO/FGaTgNVarwwxvMqKPdlgpmkcF3zdSZt2fVXw8027Eju6JZCvC7IGuThbchug3
F1mXylbb7HYpwNxoRtCp8F3h7tun49P5YBWjG+upYLsvLFlbY92w48Ydj0yUXYonkQt5s47L0l36
MegGmCdsMaKlyGAdfkp9j5jKWCHEdRyxFYeIc+Fd1mn0IPa3BqdtaOgnAxsu4EY2HCBR05bYOOER
hSuyuKX/niWkZbTflBhx/LZYBygitfhgBIudR6hwj8ePZpirjekJPuRN8x0OcEolwAo01zsafh8X
/p+FCcpBiPgHpIQ6wBUIqieAoYkB7lwWjdnZg81gv+B5jkjhEKfqfxENElCQUnJW/CfTb744YjIf
N67YgPB2GcIgS3kCcq5hgMLfOLxPva2UoxTVGGMKkgBGtHE90mUWYVzANoT3cYmx9djC5DhkiAsA
SbPcs9+0zWeq4LPzhdLQOtVaNi5U55ibGwx8sHQ9z0aHyfQ3Hc4HvO8I4Mc4TF8ZUhOBizk1Toxi
0RsGpZlbo00O1AyCW0BHbVeCMiqFtFkRrSblkxhU0oniIMg2Cew7Hyec02lKBwLJxVQym8NWpCY0
n0EBa523otOW8lTqaKqPTLeAzq3J7LFiXuePWHzGV+s9v4+uyL5Abi09CmnueD7vM33iwx8KQKQG
KFb7EPIB8XjJcIchwTsECJppHCcRZLsMdyj4BQTPbJLb0EBrHZnSqrRpLnCZm09m+EYH4sCBU2Lt
SDXhgYGFSPKMb3TOWcwmJo4SkacGpezskuQiWAsTeLY1EGkI/R+uDKbUhBhQKuCJHm8sO4mnYyqU
x56cjR3p26Sj54V3AA94tZlnjg2w6wFrNT7xIHkbeEH6L/e3HsP1SSoWs6P3mcvICVDK8SPRLeb6
E+oCg6MIKrkJvZUB/q5nX/hXG4hrOoqhdY2YLxVc04qimycjGPBwbkj1qJ5xyhggyoLvjssgnQpT
eOAtNiUFvYS9BjL23eufsKCCGX+U/9EXviCYX7v39QrwcEaOaAa/WHD5FXaYNOkTBph7mKRMFd9/
DL2L6/L+8vE5Ay7/YTgBxyT+7BmI12PxEaiHBlZOYBKoYyXrfRL7xP1wYTRof1RyY8LQSx+ZE6bO
9iF3G9DrAEpVqALF/aCWMLDSRoks5jo62rrjF7tVsNPHopz/Tv925sk6gn6oIY6wkfoA4k9mtNfY
pJQuh2Qw/c04KK1//uLBoHWYefWcN/s+CDeZPtjUnLPwwzCs72dRKQeDnnYd4An4ekMDpyJeQin8
BBjE5zSzk01lCxtQYQ3dYAkKxyTk3dKZFjsvzoBqlFumA7TID7PGTkC42qra8rp/YNQ+xIsKOg30
pp4/BJCZWA+qPmxpBeIEWfijGq/N2Vbm+cWq7P7qgdkFuxd4/ZI+dhZhPq3+xMSiphjkrAfMxPWE
YextygwAlGycUP5C8CESpWQKSvk+TMfvroAUck/eQgt33ioyWBoMLr4vT5777wePaPuB8cHdYYYP
Det19aWL1WIPUTEfQpp6muSnqrYUJBWh+iexMTjT6i2nBHZNn2FbPiOSb6lMQcYccZVlOF5B5fLP
Ihs7z4QsRfa4huADhGJm1yGEVfgtRHUCG46XsJXpqTnhQ6vUsuOHQZqlUOMzEmfzCsQBsaGCM70k
bl8OhS8GBk/3PX8CGTNKSzP/G3YaTngMCIfOO7xZKtBAD2PxxnrACppAt2+om4FNHbjvoF5MixjD
XIANfmbarUo+0pvSRPTaPE5Nwm7Kyo8o/ZaCCyGBa9Es8kddUCCSN2lugg25IARlPt2a1a2ZKmo7
Xg8eoLAUu1CJ4ylhcyFTZkUu0zTaauoFYteubYSZUICfZtAA97lXLNmgAoTMGCmzaS0f1g2a8d2Q
9q9QdXkt50RpaCVj57puFzmgANE0tyUV5r5endTwtWTQDAiPnpuR7OPQ28IZEeR6njVF3DAZvyih
0S269bw0L4b/MspZR4YEdmbuNmJBB85hxgWywnf7pfO/64/pO3os4GP0A4+b7n32kB5Utw7hadMt
Q257C6ZPaUs49fOmZ3P+EcoVs+G/z6oKX2Ma0CebtS5I/hbC6P5h9xWrh7sqo/+AZDKfCJLKdrzt
Y7MvheqGukSrQa1Vb0IbXUS9bf8AXAsQ16r292OgA4PB2R9D4xUnxIVFCD3gii5n/sWKfkldoKIX
enkQ/42SxgFpIYcYZIcciXqIKm/XC1maBiAxCktsFXR0wg1kdMDpBjEeBHWRBTuHwI/caXioTmLA
LXKFgGo/yQUqAQSSXeuqBOCfXfrKcTTvcJYRIHSxzRPwV/pNGrWRl6obVMAIe2QbdFt2T7u3OQJ5
GxoQJqlRgXKdO+nQaf0mHTuveIze57yEYYQmAoaMgWhqgBKRRJKLBRH72r4bCgdBNgqZWglfIuAs
seFuBDluiCsaVRf+BtN/IOC+9sSokaqDguTfdsbGeFl3gOzrtI4L2eqdXjYjMfO3lHymhnCmRFJ/
MZKfuPgSeiymmBWoitjQo3+XrfveqtR8SJxGOOthV46/uPYFxASGN3Cp8MkvZELMPajUGPjHLG7B
G5iSkKZ2MCUy+9CtON02SfDhq0F/O44+TpNSEb+gwJL0Q86TvBlCPhLgRe29f7T5+UtHMoVj0XJA
+PChrF+Ykj1FzhgT3vpwT/MZ5ssmYTXgBQTRrSk1sImGWKGnUOncccKYCPaB/sKEYcNVgAADqMaK
xfeBUw0TaMoSndw9yLQLWhhEOv/Nx6DtLl66B2sRSP2xGcMsIjfQTYdQxX4xglnBVVnhCUB9Gn3s
h624ggannoI/MrPxt/oE7OgBUgOuA0V9uDVYXD/JgiGnHcCNFQ80K/gPsrsB2HtkKn7HEx5w/u8u
DFxffJ57oMZMDnl1navhw4umx8p46+q/lruUzc/bly1g+WtS2+TV11z2bm6x/NmSy84r5iUjCFNg
k3QSUFhAx4BiefTNrsA5B00zFSrtAFAx4LDDL2UWdKXiFzPzq3FkRS/1KiQJhEKtxiOCMHNjrsRJ
A0y7z57BeYclBdGl3LUW8j+ctbDE3v5iMXBBA0Qsl8MPQjswvbSDtEuSWgLy/FFF0SvNR4jkfpHk
3sgQK7hdh4/73VIaYKv8tluwRaHPoaumNbkcXpgUQ5t703oq3JwmqjyRqBK8jbgVYjgtJb0/pFKq
NmQ5Hc5C+hWscYbcmg/J4z28Qjgle64dCgtYw0uCoNksd6hdmDtV3uN4mw08dask1wXiUYMjMQjr
7ccRhBRUJ1B8aOzyKYag3n3GsODGmaC2AWqEvGKVDn+VrUeCtE/gUsMhsYPmLh4jU24LrqHWvvb7
y8kWWr8707bP6kar/9XQScFTKVh/MbuKL2IBNGAALmnJdf1MyPI2GBKg4R3wogehrMkhEk6IHMfB
8b/pV+MN4RLnjO4k57v90PT0wjHbjkrSNW7WQhAHUD7r+x4+fYuH2+MWoFWB1BB8T298qQ409EcS
o7F8WwB4kDXOtSWR370SHrZ5JlBcLTZEuUw50eNQT1a0ZJCH6X/Y8NmcHpiZMNDtyJEi9TQRKOmV
vELldY6H/vWgsMRlem4gUOMMDoGUL67njCqoEUSNrfil90h2EgUcWGi1+tmq/nM6eKHaSrLaI3wM
uqXae4CMC8tO3E3tK3SucziBT3Z304IbOoFyRP8JUYDxg8Gs2boCBdjZQiYdcN+o6D+xQDoEoyCq
BdGX+oAKAo81sCplD0nhbaa3Kc+a911MSwSsMZjd/cYSyr0NvkQu2JFPMcNr1VJ0l/QQ9z2sFtRs
wWhem2L+LmzzHXwJCdUKSPYP6Pk/jdMAJJ4DC4SR72G+uvdlQw1YpVyzLRKxYI0jGTP72ult3c2c
KQAFyeyAJh9WO0tBCPsQhAn5pxrZLCo4zgUO9YgaK2QGFUCV/GW23/fPZkHFjxexLWsAnVwIU4OO
QA1vAhUsStOcSHphgDreCi1Xeluw0Y2k9J1yl+innj4Gn9wxRqLOFzIGy2NX31iwplEp+JnDxET8
6jNdGxKztE/F/GKRk3bn7kEqXYtLZS6tiJkjfdItD25UNzCr0F9a1RbfDj5r5j+OSJH6i7Gi9Ygv
T9E+CAolX7j7xcoUWnjtDxmzVaZCRXiz3pUZPVCW9TxIyI28zhBlsK0MEdAdmgqiX84PRBkVeqmf
KbbM2iGEILIh4QmMX6TkIsVmDzcq4ucQeOBpNMQ/sYBs6OPhROgFwgTLvLnmJ0DSKLh3pGP5534M
AQFOYmzmcQiUjA/rAO5iYP/W53kqPB1cLL3QycvR2bjgiSmIjDh1RTWTKPbuXgMSxH5iwh1yCese
RjLuJcxtsSG3g6nWETQfBsd+SB1ZIWNWMD1GEEtDtlT1DtRyIZEeGZ26LDWBIf8MUAAw0j9PxW7A
3h9oFzH3NlNYh1GeQCYJb7wKrPOwxgelhRmEPuDq9vjdrfVmHY/LZWOjy8lylVmGDwa2aVgbq5hK
2DfzA9kQqSMJTjWxrXBHjP0WX2RWLiPLJUKb9c2l+wg+RnOSt9KQK27Dyf63V+e4p+GaMNiL11es
A1Lwu8XMhEh8wY4+T+865vv6d19NFfefjgJbSBx8MCXBsAWzloWKbQzym9VwAzvGzBevkyDrId6N
v1/zcbGlBeYJ+7df7UXSFa8EIfq85V0GTB1E2Phl/DT+p4Wh7PMnRrLDw52fNZjXe7gP+o6Zk+j8
aIFxsmduIuqf30wF2hDg4XAMDUXGYOQseHF5WLy0P4h68X9L1WA+DYjwVHlqECNxIwmINRYsYwKv
BB6ghQKIRZdKMZ9phwu4Y/9Q7iSSwMXLEOTAZIsLBpUMyEF4qRJ29Alz3kiosSA2XXweMa0RMSiD
VncQ7gj44lM3oBuAr0OJNTmMNGQrHYUJUCZkwxkRfQcv2WhXhHreWYrSKTIIIFd2nOCqCtQH8s4g
7Ew6NiOGQyt8QrkVMJvjgu0btBwEEqTTjCAqOqb7tHNweUKcgsHLj0JguILAPOSe/Y+0M2tOXcvy
/FepyOcmWvNQ0dUPkpAAM0/GfiGwMQgQAiSBgE/fv+UbVWlz3FZG3ofKqLjnHG9L2nvtNfwHa3Ju
ub1j89K+9EWYlEYC9RfBHu+mLDS6awZuC4XGxoUnkLQwC+/vpA4oZgSfA1lmup9avhjfcMVMj3TU
qBZprV8JZyJnmaBZ/0qV0jvQ4Jr3xFpiE4CBfKsRctBTChDbrKuoaipMlwCJknlRhTvI9Gp8Uciy
UfEaQ7gWOvQd89RPGCq39Lye0xr/a8pFMUNw37wBSPNEj0H20QDQX4YFWwPdGzRIjRb/y8pWaDBJ
1F/OOAYYjH74WmRR+yV+Q3Sv5rhU3RZof7MPCjA9cES6C4wl68VLAapMzAtw/AovCO0K6Md8YfKr
dJPZbUjrmN0Tk7TeoisXb+JPyGEpzbprpoIAwFAdmAhgluHQkqgu7bculsygwwoJzAJurvFBWLGR
gyjbuXjzQXRgEv5ud68NgJ/RjVkkLqKj0wxQg0D+GADaCqLx5NdsTGAMV9kvXnEk03pRPHp0fGua
pBxrYO5SLdNqNIYlFlnJzGSqsnox9CBfUxmDayIzXdiDAkTrxp+/9OkNohvhtjckCXJYbtcGgndl
pMl3egpgxIK8Ju1Z8gkXR7wHViWbp4jKdjp0W2t/YNIFp+gP7lPmNfTLeagmEAt/ul/Qb2QvpVxa
dAv1PkXPtpNCxqUry9yTolNSQan2DyOE37n5bgziBG6V+qup0hKsJ3lNy3nSfaZF8GP4Q8A0g80K
C1EU4WnDeYf+ZUFK/XSNTvyzs++wC5kog4NlY95atDtBay5wISNxF/YIlEYwXTC2jsGqa7wf+aD2
QD7oOpjQPx9cQLtQ896QqsDHr8nNcqxvn1XaP8yi5szBIJcxlUVBCZVyzLD6Aju0BprY4EDZ4J/R
EwDRDnHK/zBGEPgYa4j2TdmmNrLCUxsBHHjCg+6cbioycOCndsGAoWIbv6ABaeaQ7L1+B1XFdRct
J7emSrWR0awA5SBK3+sC3OM0qbvTO7Oe8WeShLS8O6u9M8kGQRJ7iNFyDNbCgGDCwz/lTCxQd4Im
A2TVn/dogGidOW2HF3eSU1JKi/8GxABmgQFSnooMaBWtU/ofAL6oTfOWtDs0ZkdmHWEw/MxoyFxf
T5CgP5YZzXYKzF0OnPhparXKaemvHJSXhDF8a+6C2rgWHnfkR7w6vCOosSjerlOSeUKb8O5oBMM8
oTd0Hpe9vJ80TiNmpYj9Jgh7jdd9EOwdScIOjSu5ydP1JX8qnz7DE1PoSIUv7C3kOdcjGOFPm5jW
LH9b7Z/e4g4Ag4IHINxZT9wR4OzJqdmobiSRSh9oLl2HPbebOIdAmvDXSHmiDNPZz+7A9ffI0Ein
QTLT1OtTOPFtQX2FKlAn5EiI9YgEtbC7hFtGuGptaW4aEdw68NFJ1O3nL9wmPXuiv57etbE5UIVJ
ARWsJFJKb4HJCZk4HoMMXzmgZIPsSYHiAIdnnv8CRoWTLHcVH40MAWxsJDAAobeXb87w9haDlwT8
gwSK/kI/y98CZr9wrBCI2ea+wX6C3d+GFNxOF228AbEoLhjmzdcwijJv5Y6MwY645reeN204WfFi
NwZedB6f+i5H4got/by8jSCyI1EhsjItcYTEpuo9IWeJBuRYW6ieLVhEICizFU0TGmMSUOYfjEGK
9wJ7aqZF/L4KeD86RNxyICVndvTZBicn5+CWCC/jBkZPw5lgEjEAPlrXVxrDQvqhTWMlfzpwnrZ0
7Nw26MwWdh5cAN6LQeiPkm463dA3WVF+A4AjEcfUoalEJ+4ab+k0HO/GWWcsyFfiNgde1XHI70RD
ghM5zYC1MP60exiVYitl8QHa+NpeurAaqYwG4uuHNSe9HPjoNIoy3J7WwYIZsAH0rcTuhGNNBKbC
wLb13UaSw/UwvjJ7BtataZMvfPZGIH10Gpi0buGII8kOgOUEb5IcAQoDYD0+sdqT3rSkGiasNDq5
7LkJpBSGoiA/2eyvDI6pyQUSr0RL1I2D5/QZPRfhyZUoSmDGDOSrbK2xtYHvU4fyxsyGSoJ6swgl
bl7A53G3MywzBqbrrYcyyaGvEZZgzm5B2lqUIUBY7ijuKWZG7ntG6xN1ivxJKKMym1FB9iFewrz2
TFKJ9gvuUmgsMaMhvblOD8Tp+8tdZqOcLV+baET3daBpuBcSANA7EVeNJV3dFmw4wTiY4DWo0A69
C0cIjxbgHE7dIo/5dLDZNuTEfnJa8IyA4UeZKG1jevMkYAIFkSuF1EGCV7AkDYD2LRhDNg/DBm4y
ozU9QIgTGyunNaObCOgBcRbyRhqp0qBzUN5aAwRg/Hwj0O+R4kJGYCmNJ2lqnDofIlFUthGz+0Bl
oQ9Oj5kiI9FNuNxyhLf0T1S/T+cceS0XjP147fUz4jt11vKv4RUg6YByB4EsVpQp1H4BtKNNacdt
aT2NaHnR3glXFOJQF1cH+GkkMtgzxs0pusgy55q2T1pgm+hUeDCza61rtJSdBddObWUrF04QvGFa
2Yj4n+DijiYJyE8mmvIhBdxyeHabEylv8ZJg/sgFdAv6cQjHH3YG4d6EYAyLF3F+DzLqjQO7xDGl
F9OBlm0JFz80QnMFtMMTDXqs0xOqZdmNmFnXws+ZJFOumSTuHy4CcJ13kQTRgIZKe6icSfN1KfgW
hjsdAkLbbNE1Cy6comi/TOorGgXkBluebOX4A9r4fOrB3ss4sv6+cQ9Lnz1PIxO4EaRTcM6URtIt
J1YyyZEEkL4Ep9T0brhoc7cVGYk/EkRsFPIyRDQ7+L1wTwFKnKPbvxIG4pV8xbsjgrLpMfZryd+N
oyB28a0jYwSCQhVN3I4+ygg8LzXiumn16MXJQHG1ZUsiglRLggTK6K5fNlUk/l6pMXB692C0gjn2
e4Dn+9ZyvmSDjEGURJMVlp1UFRH5o1PwI6lDvFrIcMlgbDu5M9Sj4tXCkpvx3JTdBuMeZAZXaGjO
zgvkHrE70BmoLxFoCWSU+QLvkgzxwuVypmWlMTn9ZOjKKAfWCMU5P7FkJLV0G0Bs2WW7gNB0wfQG
lIg+k4NNG7zO1cxDM5Y6Ds8jIWJcxc0N+SRQfS5obZmgHwL0GLmVcn5SAU9u33VWZoj/t+QdlJzh
bnlClq71V8lm7YhWXF5ANPEwwcUFcliDi+idF55G00sAboQvvh1y9x09c6g1adhPwbxM1nQvLoQX
DMv959owHmFLM9t4olxfrEkQiPaAT7zbYnwFEUkvgALYw9PDwHYFtCMsOlpsJpkc9OFwdQzoJPOG
2bjEuhXUQwKE3le6SoTf0mw3ZHCF5g934v7zShJcHDN0JuKCb79BZOjuehM+PownNiyaB+T6TEaj
09SdOagdhlP+eutCMyqbwocBjQ/EhXQUuPgor79B/afh5TIW+ETfk6ESOJq49gCk4oCRtfjMi3jD
eCeU3PC458gA/xz18B0LSLC4Dnbtly1IrHP7BWH6WVGHItZf80L6ksYxL6cvtWxBruVH56iAiZGD
08I/Q7pf2IJAOfvsw9dgrUBfBMuivcpnV2nToiEPEkhYbkWovhM+LGiO0mPCODBIpLNEqpY2+rip
QAgwO3p0QT1iakcpOnGlN6P0qh9W1Nzwnej1AUlbbBeCCxNM6ZWp3Xx45l6dcne8TfooG1J678f2
ygbtC1+Ya1WhsoMizGzYMZkHoy7eFU5/zokm1+FIx0262v6bgZGTlBawYkIFXKvVw1bV+5AWzokU
5AWiSp3cntaNnOb525nykCGaxNtgeaXmXiq+y/vsTkeQDLAORFOI6FyTWw5Gu92nfY7vEZ4QmTel
8E+GJ7xZOTGNMzCU/O2MsgJzEl9ZTSfMUbj3SbFbG+qNU33JxG+2G8tU8NawwdAQinC0QeeaS+I2
AjJALdLw0R2juz8fgozl6lymwLoEySjdUDFURGyhXQ7xfOOfgSKlfwsoI2kS/OglGNzuV347uqDU
uohL+OQuc1R6C4pbGYLLy6KRcuGaISbLbtjxbXI6rmsqrTN9VLp/vkOywuV9CPnXFubACXN4zjod
g4T/uMTM+yCQCJkl0ru+BdBi6jESeBxIurBLtr00NWORtSoDrgwNLzv/trqRC36WxhqpgNlyZqAw
6rXGkgYiv7S3vNB2z/gc/OQcCyLgD8+nuhBT2GQfJqBLCJXtT7NqM1AG+ZPakzufT0hWjXIy4AFu
kH133d026XUILYF13BbdfLuVdRW6LJQj1EmXYIAtN+8DwjUDisBqnZmRYpF0AgnEhcp7YPwHgpcU
xKln74cnJdoxnau1uQNlWIcSzsgBtoikE3y1eOyOxNYGOs1LsTj09Ukq/56ZmlgubbcEY64fDJ0z
Et+4vnBXNfa04E2KoMTKrG2QHm3xN3ODvCHzPfzKA26AYTLsijAbcDM6qmLOemwLHGEhVlO0sjze
16e9Z4NPSWAG/FAbq1I1EKuZ9kIYkrQRQ9UIHyOMGWVaLOmcFmA1R2Gp1F+lxzJA4gTmrfzKu2mG
mymmG+nbFo8xRfz8EKKJuV/mdWbbhDwLtDG/4kKqkiQ6+xIKweR0k2hyaAIAdBvOKwAHiB5Ycge7
N2oytEZsbhIYsk/aq3mGwGJh83he4Ca/mL/ymlxwQvdebnvrN26E7L2GhDbum1NjZaBWOb2+8xus
n48UW/BrGZ22s/cTVoQnTH7209JENsKbf5gMFdAdYAw/74JlQZkNlyeSfeuO26oJWxDxgH4ckXyq
1D3gmPlJJBVNWH0jvamrIUDf9nphj/JW/mSWAxmXvPrGc/F6HBLVd+/gijRYmLRJ9yDdmYoywpqP
IGdSriXsFo1cmgwUFGod1ADp59R5tSYps2T6Bei/Zbwlux8ziDkjReXH8LQ3YeHUT4xelQAWMuog
LpDQWZY0zxRMjI4hGm6gO6IxG97ezY42pl2/nPdpT9sNZSqiq0ithdcW80yrp5AkguqdJSvtnbmV
ROhVumkfTK/Wtl/sPocmUmcWxsKS18ZD0GZIh+ZtlKsOiF+vkNQo+yeIoBOHa+rZRJ+oxBCyaQF2
o7ut256t+Cn1/abPdJKPD0mzrgT2AM8FrtOUpuOFBIvWB4vVmpeJ83yiVSA9F/qBUsscG5ScTvv0
7owySiDqGBmJQAglld5Fhfd8owp8N7uiAl0i71VCPVAj/ioEECD38JuPUxvGWmtPY3YElAISMl3k
z4ES8ORdz2roC/QI8nA7NV/1yGwJTVVDiwd2H+zdtIUUhPF8A6wHdukTmjV/mz/zxcCzQ6CS4ds6
lPcUQ2RnYs+O5VMCC27t3twGGjJtvHZHaPrBvthGOX7MMiQ3OvdlDpoozOtWLPbP5rtg0rIO2XZJ
EkNHEBYfWW5jYtIBCM+964c0MaAukASsBDzD6JLrUB2IdMy1fo4J0xKYa71dd97ZoyYXilWaDm6x
CPdPu7fNmwEJW3hUSUMLSUM/y/wtCd9OWpz0yLkcxDWRcE6xTIuJVB8R+cUJzbFo35D8ELbVBgGO
8tl82T9BuX0qEAcn1XhlLnBi7LidMmShr4PgXxPMQnh+hlhMYGJWTE+mBo4io98H/t7AEg353VCj
MZfMCtLA8TEQq6NjUyFjolRr6027ueFuENTelLjNt5rXsxDjR+5BsIaDE4oEVO1ZB/UbUAG6dFMR
l0U0nbtApYdOLBMypuI9I/PDqAAoYYN8IZQHJRLPNshk9abwKoXhpj1BWt+SmDAAowNGhKJAP/tg
Pw9eJ8GYCayxTAY3UthIsCJ+oqaC36okW3tapczheNU66DrwnGXApgaORsojHg2XdjyOEY4b2T1l
sAVaIaJJhzedcIB2kAwgRPTlAr5ltm3AyJWRa/9Sf88aRUNY1qIDRY8cZrI0rGlRjRx4TEg+Agtr
3iD9sG9IIvilRWZdrqkDIlKbUfl8RC9y/65hWGyEOV0B7z3ntzH88Qe+C+hcAu4QI2jMAUDdsYd4
wqXMCWmkY2JcXx2oern0feYF0qCAggxXmcMJOZf/qra25GtsqYmgiYifQ2m8UpAh6JNNIKBGDCIp
E44IANWWUJSgv7MMDkxSBZwa95qHRksOzRgIvcDQoMupCBVQ3EMh60B/boM5ozEdN0wq+g1tZSsq
mBmCXHKXZyA7lygfM9B3RGVJjGkht3iHhcNAVQ7j/u2EjgpocoSO6ImUHvyNZtphz2aDUz8ZItI2
fzeRm+tCQeKZ190dWeKWb7kDJsb8+kaVC3cCtKDbBNV9a1jk0tZw+4HUEZ+bXkfBmBNqCF0kLXSI
0a97Yoog8pTnmCNQCwpMuJFDQO5sRGIYHtrrftItm2cJtmeuyRWfjxQN9Lq0rpQWgxW28CUsuM/4
jWHgAq6GJoLVJbORJubuKIyQpk/ANsIJTT6OnfT1QH9PBwsOIejoL//xH//7//6f9+t/rj8O/UNy
Wx/S/0jP+/5hkxb5f/1DVf7xH8e//nNz+V//sEzb0jVHc2zD1FXH0DSdP39fDDfpWv72/6rds7S2
Ppbp+AbnhU5l/Z1BlOc2GhXrmBXrGN/XMS03mTv7SzpWeylJhYuGzP5j0wFdwpAiAQqKaFtUsab8
7r89m/xOX54tNuKTfVTv6TgmX0VMgukkk0qK6DmauDs+RMV6P7xLwzJcR1UNU3UV92G9ZKtop+Ru
HcYFPn4nfyx1GJkbh7BiIfXPB/u2kPX9wQ6XwrVjhYVsEs8aEAJU8Dt6a8GUz6tYSqtYyv6+1C4v
c0uXpWAxNC9NEkEZLmoh3WN62RWLySZ4+GDfnsv5vphi/vdzWR3ycOBW4sIHZAb610Jmoueqp/th
V35b0P2+YJGcN6eTxtN9mrTnkchgx/64f4Qzg3QzOPq/9+lURfbQlz1pGOvr+XxlRZ06iI5m7r2n
DRFBKque7ceXaVqWo+uuazq6bKIvK81Tt7g4NZPAGeUou9XxOsQGUURBaEEK6A7ATtWaP56AL2vK
bvqyZpZpRpxeWFN68eK1ePD78965PajYKPJz/tgoX9aRk/9lnXizS9eurJPXbysMt8PxR0neEw8X
/0Z8NKwvKz3ErUJzyiLJ+V6IgHr7zlBwdNzB6DBXPNKPZ/rLQg/BY2/oaWxZPFJB5qSHgO9px2mz
Ox2/qrdXtTMewsfxfEnS4/HzTNs97eZ15hHa703l5d2O0FclMQwqHk6+xx/fy1JU1dVt3VDth32h
X1VVi8/6YWxEKna0IpoqMD7TZ+hLoVsZtX7ch1/We9gfTnE+bPOM9TB5ikBtwhSg+S0znooHq1ro
YXuUl/iiawULCWNJMDVU8IxumCn/vtBfF/HjK3RM07Vcx9FUVX/4aKdSLbPSNtKxNKRlCDzv0JK9
aTTh8I8FjEr3w1M6r7R6YHYCzz6SUKmaZ4eX8ZlLggycOTkgO7o22QSiBERqhaFHDQgi0qRtAz4R
d+TkCvl56jZLRtiCyEOToKk3M8AOAgpeA6xzRyUUCDVAi6V+8Ci8s0BbKXXqwR6+UiqtQgYIAIMK
6tINmeDuuSTVrglrMjKHNCkadH/F6hcRD3bd8BKcaQiYIbaxoSKpaq37dkbpvqyrcAyYZcXBvr5u
vUGlG5MX0mYW0MeRZNGeKWBxGhuvDyB8Q/ctxfTGT/unO9lF0UgbouSqRjZEdwQHW+4CTISBxUnB
jCRHqvPI0LhN8Ql+3OrPX7a9bHRHOIiWQV9VqWJo/fEr4G+SNeQfoE29PPTJ3oFuzp9Ake8F2XJY
iqw4w75WOkXJYaxlpPcndP0OGujAGlD6yBQs+3oJbfYKZPdCG+rGMEMGn79vEvWHGGJyuBTbNWxT
VdyH3ahqlns5nE7pmI4k6RyjJanXqE3o6/3NpR7C1dGx12vbytPxDGhm4zbZtADCAm/evN/+7lIP
Oz8/JslhfeOpgLb5XFtcKhcPDXsZ5Fc81Q/H+dsLfMh2LuudtdnMs3Ts9jqqN5TOg9zMy4plfgiH
35Z5yHMu+n2d7kyWkd5XGsDqdtmpaGQJ6ZW+dsVyVU/1kOUYt81R2+a8wCd0oRtlNAR5e0Tx5W8t
80dqc7nbemboPBUuFUEvplvDrBmexN9dR07Bl8tf1a7z9X5dpOPXUwt7NMjTGPU+/71vpCra91Xm
h2PtlBx5Gmkf00PHvFnKFZpSTOBpbfz+8uQTPET3LztCVR4urH16vNulxnECa9asMTUtGs/iofD7
Kj9Ve9+WMb4/lGNm9jyxWeYepv03yTBAlNN+rsowft9xqvIQHRxjXeimzct7ReALS0DgaEQH7qiK
11b5QA+xIXUz3VIMHkgdzVCajdy6jPdkklbx5uRI/vmBTFM1DcNxTfvhDNnFIb+4O87QqX4P2dxG
8+rlg1p9ziw/8RbxlTpPQ7/hWLXbf44V/7OwI6/6y24/avldySx2O/Sb0RGZjRssUyL7KaHZBaqg
4jl//nL/XO7hcF3KzNxZCs85E0N5EFyYrU0QHq7qB/x8Vf1znYfjZRSGtVVzPlyGNN1M7ioLRKvG
pLwic1J/qPHY8/9c6eFoaTt3ribpmUtRcHMLh2Qj98Yf4O1gloECYghiNiveYtXTPZyzVLfi027L
mjf/RlZl+UPpWpMyBFXfS37SL/vSeThpWWo4jqMfJXAoPoPNDg4FoegAgqwUAms8qXi0qg3yeOKu
u9o+k9uYrmCdS/ID0R26gG5QsU7VK3y4is2kuNvxhQ1ybN9artdD0Riywr0+qnqDstN+e4MPl7G2
t+Nio/Ot1BHjp1kR3Mn5ah/H1S2cjCoeqmovPkSRjbZW52u5VBBdQVmXESB4lTM+Vhvf6YmmgQzp
Ktas+GDuQwDJ49zI9iYBRAbM4o0IoeRfaCTK9/jlNboPgeOa6mp6s3iNZ58oFQfXGJRw7NvE/usC
hUHwQHbLbkkvtuIBK3aK+xBKVHW9Ua0bRyALaCyGr2uPeq9siyBqxUoVn899CCVGkpX54UQT0+hA
86SiKUYbJq+i1OY0RIpM5gQVa1Zsz8ecPrlvrHut9nnAr8G9mb8e/Pc7MxgAKEDdKhYzKj7iQzQ5
aved6+Y8YF4/dJFJWoNI3fhl+MJUhWlq1dGr+nIPsWRjpVv1ohNLwDO87lvQb/znSTyoVT1W1Tt8
iCWpvrHs/MKxuwQ6d1qO6a4gkxf7Ufk0qHiFVc/0EE7m50RPzneOG/Uy+CKqXrrAOLoBCKj8XFVr
PYQT9bjN7EvM+7OByh28fUtwLbWOQ2vPHVc81+9hxHpsXKZGqlqZxT4UMl4oJZj4RoBGqDpkv2da
NHHYo18SnrtqOLWdygu8IEJyR4X8sEqx2mH6BGPJ9XMgS9TUtRNNFlGJ/P0xtd9fqfWY9l/Wd2Of
SRGDkR7OiNrHrn4axCFKH3gKPi/SFiIbSPCkr8yZ0QKpimW/71TrsQ44713jWsh1LuOYDZkz9qqf
c2EoecBLfn/Y/0/2/N+pEYny91d9LO87VVW4Yx2Ut2T8g22zf0JAs3I08uNrdTTdsXXXsmhEfF/p
UFOLzel8IK281S99EJrexwvQk9RbVTxS1UIPR31+cg/zdJem46ni35u9PPp4ZnTc2rZ+X0f78Th8
eaCHY761y212ufBATJtDF+yd3oC41uh34WBwMl4MIPAnwENKo/K+k6/yx037Zek/Tr16zzJzn46v
QB0i8ykJQB7mPQYk/tO9U9l6/HmX/HM9/TGB2B8Oeq3Go+I/D93v5D+/HBFE/LdKYMdkId1WDDbl
9y2iZ9l9n84TEogWn87LnjY+nIZ/7z79soycwC/hZWuc05rmsIxgve5x8JZwtMGBI+wbwkaounok
JfjzY/3zqR5ThvNhbhT2lpQBaTsbxBvK7z4587Z7g6g1+H1X/twA/PJwDwf6Mj/kc9n+pEJJs3cM
t8G7mGvhNVsRqPSfN+E/n+shU9htD3leO8cyWwWZDnEPhB7dXlzcQnqm9FwBEZ0w7Kx1PykHRUQO
CBJ1Ii3Z8h2rBDHhMrrCznQbFW/hxyD65S08BJv4fIprecHv9hevAEcQOJYogoK0rB7oyQ/77QM/
BBz7sruXtxv7SeTdsmb8oqPX5m9D4P+QMxD8Hs+BLVcGgap99RB/jFwiXbFOx1bnCikCGGNjDuWZ
OgL5ZyS7q27lqnf6EHSK61yxtAOPeRsorRNxB0RHS0czZYLrWv3vfUDrIeJoN83Kt+sNvTeolbnX
lAE3nlFhxp1feTX9HMn/ZydbD3HncGFieTZZ7AhXD8sbQZ45QNsrs7WfjgxzHQtogKNZpvKwU4rC
sM+XLZ/swoSv5l2f0hCWiMB/HNi7yLBUnFFVfuDj1tQsw2Epy7Fc8+Gb6Xp8PM6vh/14anudcDwU
7T5IVW2UMAdVG+QTKPLLYo/f7K7cdpmrymIwfPzeien9uNlEMwNytOW1PUz7FG8EEIdTX7Fdfnyx
FigWyzY0U3/MGM/ny964HTdgxL0aCsdjnhOMQgnEA+3waFoVZKuWk6Py5Qa5ZoqTbfT9nvAC/nb6
uq/fG0ygsEsEXgivqOLpfjp5GuMck0+oaJyy78vpR2d+UzcsJ9vmBjwBUCgYFpy/aalW7pmfTsPX
1R7uq6y4apcsT/aULwbDFtjlkBgFelWZ58u5+mPDfHkuec1fXmNqx7d9cWYl6YIgLMdaiCChLfMv
9EB+ipZfn+rxtkq0+F7b8w5PdXRQmnYIopGdece10mZ2Vxmdfzx5X57t8Qa6HeZz98CzPXW2fWai
qufRJah3Lfqbo1Xw+w4xfno62nyq4yqWozjGw12gpudYL9dxwobM2uWU8eoFbsudaSpgR3Bl/fXQ
5la2+shttKClBNsQr9c3kLXIr6E0RD/oBLAtb+o3pLOwvcBuDBGi1pFKfPdcwIcLf/+NVYk8j9/e
snRDAw6g20TE798+q92v5nWtoQYQpW0LPcj3Q/fa/JT3alzY1/U8OIwxRUTUADHOypD/0wn+svxn
cv9l6yWb61E7uGoypgnXurf1AKtJUgQxdhLDF0Mw9r8/MQ/15yNbikON5XCULXqy3x85tXfz/f2q
7vhIRgtvX4Co23bSVhmlh/OWi7IKPHuTscycNo+Bp3RwvUTJyxFvmWuQLC0I44jzO4EFdap7m5hv
udm9Go07vJXt0w42BsrFwHshD1kM+gmBk6S3Nj39LcfYFxp6YxvqjXMXCFzDHcKqQc1kE97QpCQN
g9vn5v62t+kY/SsAXqOuPoFxb+rAU+cv+8k2OLUA4ZMoq1AAFUyg0fDZH/xdfY+E8bOK0IXrq2AK
uMg6R+Smn6AR42KAxsVsD7skutL8mNxRrMtgEu6RqZhzHFwgazlS00z4Pad7RKZcR99fA+p70GDe
ig5XgceHoM2AnILFNF+U4TaCx4bBOERehC9OpHZ4x9OJwBRG/cDOEYCCPUowmQGjswswmIQ9hV3K
GFQofd2ZKA2fwtUBMWwWetexDIFqkreWN/hU9zo/qyFMPOUdEYmG+1IbI+oAg9deokjwAegZosgu
tPs6KGXwmZ++MNCCIC8DzFWYzUCvhe/aTSYiKYhW/jtc4Cc0kVCZMJswayNsrspn0Ok2AA10jD6p
nsxxRvwfDFiEIRA8EQo50vuz+wDHi+aFXxlzVJxgkWZRetnqgDzLubcSmT5LlC6wvIJSxlWEgqUT
6eCb4yiLQKs3boPNM/poQ/pcPMwOjDw2TQxkrY4KyWFN1iFqaCh4gzSGVRIkrfgJwFFXBYQxAFqP
tdgVNLQw4JGlEMQ4CgpHeCPoCzdxHhNwsjkDwIFq7oWrr1wLiQWC9pPQwezgEySdC1MlC6GyhaUI
N7hLnEBLAPOjsonDDZyM/ZsNe2MDSQxWSOU988Nh/3bwHu4ZLTucVeN2h2rVwYBtC/i0HA7RxurF
3XQlPLbl70fdVH9c0bV00zJ0W3Uf28Tu+pbMt2W5G5/rnNbNENEcqw5FDZn35r5+iOZoJ3ay3mV8
6+SdLcLJQGlaObJNaEqhIoR01iJdbgCxeDZ895O/7WfrKNUC26jr+Uw9+xmSL03r6OercnWA6I0r
WeeqDzdIBQD/2UfqSFN8zLDg6i7oog2QoVCb92UJ9xS6uj7KMQ+Ce4n8PoBxoPCoyIluGRsFLD4x
4x2MDVwvpObHt2j+up/aI7DLzL1BvFDW5M398DzcX+v5awnB4BwcR+ud5259FU2fD6efR6cOTkQt
A9k4XN7rhBRvP0ajOzjABs5QQ7qhi9Vfd8RVQse5KYeZZPsxwptLo5+G8YhS5tkCpo4qHEKUEGbg
hbf2uHf7iErEnBBGJmdAa5uIpKGBPFN4gW529TECVP213Y5HrD05U2T2a91NZCEuGJ2R6JiKgsMc
6flLfdPEqMhPYkQls0YpOJ9dS5vQYqSCUicg0tG/W7eRiEIIT2T9hPvodlrw6N5ELznGTo2JBnIj
w8uUexN1CBXpENipAOYnNXFwv67sAZYytNJnBUOCo3d5AvTsF7C44biiBxMePp1nOhsoaQj5PuPq
603W1G43rG1F0QkO8SpZ6JGNkN4W6TulmaE+hDEv4pdAws+gqGfIWvhoOEKbZwpxCuJnBW/xex1K
S4mujNI+90VKNp7umrvxRVRW4WzlODW0zkDucfMjS4bRGNnoriIWUmIYXUMiRcitK4jS3vHDxUXo
k8yV+FpncO6VS5Tn/H1kIQOGAch5ZjOZg6HTbF+99x0aH9AAXCJmY9I3UYcIX0qEzkcWfpOIjIiS
7g3P4FaCXAL3D7FOfBSO/ssGurkYuiFb6ycDphvtGoaUuHYgxqACWnWhzEsNH8LvbEE6dTDQSQYb
DjD+kRuMxpEqklHushBa28LmtQjwSXgll8CepYgFIUkBqwABtWi+KJHNxVpxB1EBMbagbGKpueNy
IwMgKcRhFFZPa4dsmIjdCZv6ciC28WkQD4QgLF4bkAj48XELCV/4s7UebMX5YN659xTFN8e19uZZ
ReZ95TQgp3OubNRybFG0jaHXQe6rH5unodG6tWqjrM2Bqs8nRwi+A+sVGv+h767mM9M/ja5Qqf8F
4OIPGaqlfIlRD1HROMwPyUW7EqNwdjyiUMPr6dIpCZHNjPIQ1kJRRxFArUyNP5vK33I/21RcW7Bo
tqa5+mO2WttmsZpv5uUY7Zpce2FM0haqvQpPyY9hh2IX579CsqnFgTub24FGVoBuSf/aBOGhTUyz
uUu6yTw8QkwsmUPUgg1hAcVf8HbSc8Gv9mlf33Xseh/yyKdU+bZR9o4tsv/3El3k3m4bPDsG8mP8
uY9K2x6hB/jwyE464hVqR253jSwc+SeqjxdvkW9DswZ/auCEF26qPiky6sMH38QE5Gm+QCgico3A
UHyb269xPPjLy+4J1gjYPyT630T/ryqD/jPnf3iLDxl0ctncXW1fK8cnpPURkGiV2L22NfX1PIih
cSLtsQsKo2ccw/RUJzqfSh/1tJrrg1r8aJVYGJzGQCJdf84Og3Cc+2bcOHF09DAtG5drKyE7uZJ7
dTGvLz5c09+CUt9WpMWq8Ud1S5WkKBQupqGbqu481C7J/ZTfbnenHCuv9+3kjKaXid7cFhOPzj1U
937tOY8ytE/SoWKJgzWfGk0a9LEQdQJCjyna1dcYsvGbWn7NaLpO62pFSTHIemrDQgqzV0aRhZIM
NwaO0Yjq3bchV4uCEI5C/qg3dCTUbN8a2QPrHaod4j7BHsI8KVCkLCEXjowLRidJRzUC9SSsTL3e
rVM6unWnPe9lZKc3eNS4lB6iWzvOxScj3ZPUXjrXAqo4mg82mjS90zxg3JFNcHTqwpI6LFZHJAmt
EKbnOry9kRceXhBzQB8zUjtocIa1EiJ0dJwcX2GIOmFtysXkPJ0R6om9FjLOyAwNZtsPnRIdFhIx
Q0ejIvg9l9HNP3IZ+T6qZiqqoTguNKHvZUu5qRXbi2qWVGrKavOUMPnbR5v6rQvoeB/VRjdtYFNp
Itji+jU1uKyjPT20egwJmHkEGJFnNFeat/xjnXv3jA4bJqHQ9SKd/7+d8udko5Q6at+t9ahuHDWq
FfXT8NZJg5IO/T0wVd9B1PkcWi/2Jrw21liNPOdGYNXePxzShPM2MmpejODfunU9RgoHFU7em4v6
rlcAGqkFa6hFqpeODrfIqg3PNKA2QYY6Y/LsomOzQzgICUlMBtcBx8HlNWJiEsbYgD47JYkWF+na
z+AABlduYcdrF2hR099KNH+rTJFCLChftnXmoc9l6vc5ZTEx5MmM28l2uG70wjcbt9Br4/SBXqLj
1C9sPeXYdnZ1fT92yqFttwCO3/3QmZKBrFsFssbILDSNF8Xo8qM2yH8ayLb7bF1m10G58RA+bJ81
agMFjDVBsY+sUH2O0Aq5G+a+i6IusoEJBD2Vq+Nl3fzI3vbo3iIG1sf+uvhQRfz1/AYHe2kYYjv+
5KzJ2HEKR6OVDIvEo1NoocJh4u1iJnMpmwnaq1z5HIF+yi9D12QbYkNslghxetu4cXvOn/Gr17mX
Rea/foOQ/JrzyM87cwJ+AK5viItv3NheAjjNGSG3s7bINY5dVBlFKHm38wfJxETKnIzxOa/5NusM
CL3KMJvBnF4X3kGtby8Ne2k27TOi4xpi4sRZ6kw0cA6Uwik8VKDhu4YTs20ALSQ+YPak41BBwdBj
Ft89qV7ev/I1O6MJWZ3bd87LErnkaC2qfTriRxu07OpaGxV32OWdkX1oxxgVWtH91Nbslu7Wb2+Y
ZoiK/1MxcT+4RTS0r1Z7wYaG/MgMIm9KNd6cz0ZI7DUGe8RHcvKeGrAf5GebuEGgTlVDIxjxhcDt
u4189XRdt5yhlVdEWE37o8/GCbZU3XZhAimGqj80HlxHAWk8z8oxyY4+KtZoM93VwDj01QTBFKSc
1mG5a3A8z5nfQ9OvMHuHvVc0D12Fyy79uJjDY1yHPzTdtPaW73bTp23KsMHtGpDXg009vb2Tou/q
8Wz//wg7s+VWtWRrv8t/TwQg2ls6IaG+tXSjsGSbTggQjYCn/z/21TlVJ6qiVq1w7GVbMJnMzBw5
cgzRFlCtfjlZPpUnXraVUbkJ6tKtjjd9oW0083SbTcr59MUiIVqlj0XDDdmzelEfUn8IEOR8W0ru
DeRHuJuiYyw6H1Q03OIUIVZWEvWn/Y4J3blS+sLyu70SiwWmxuvdyz1iA4o4vNnZxbbi2W0+50i1
XPRj4fqpdC0c85pFDu+5hs7mawN5HwcoWbAZSn8jvojeB0F7wAx+gxJYh8CS/Lbtr/zcBM39z/5i
FpOiPvUQcWaY2ASOkFI3/KMKLpi/vyI1EM3R/PDHAVsSBGFx2xFWNdPNG69CjRJnNtqAXtiAqCaj
16WTSB44gMz4PcJjoyIZtZzg9vFUwkzkUJ8LH1E4bj9DHR+4w9ZRx+xBSFN8xKaf/jyqnZ8BcJAf
JaPPbXQEymB7Ul8eI6w9Gl1fEaaYlnnpfXX0qqGquN0p6/5zkDD/Ddoad5hiAGsBbOmG/C+5SHvT
+5CBgPaAmiVbq/lL5W0oLpGsMb4Rb6jeXvonoJIULZvUjzBBkbPpsDbzQ2tMRcUreBrrN6JkY1XL
DMuTA9pWqZXi0AbISlFUuCsb5UP0DpGijdGpuryDXyE/v8nqqS6YL8mConfx2HklZ8VSJMtmqENa
GOVXjB0f2Xy2U+JpGrrJ4BKa+9B9l7Zxm04x4hZQOlR8XfCNsX5YNYiKD7hoT0ZHzSg4DuM0+Ed1
S1BCxBttPL/f3SzF3Qs9TK7pvyLw/4bmgofqjOLq5siWACL93xFXN9qyqHEyO6j7UayM66SNqqBd
t1rs/ysh/N+AWD7MAJM0VXkiTrR/5WWkYSaElQRdArlq9GLWL6eyWSXHcDZkQBHgGa6NI7PtP2+Z
f4dI/vlcRhMlmTPJ/FdWm/xWkueNfj9EM5r9zpPAjv3DFC1qKlN8Z6fa7j9/Itnk/7Ww5kQWZW5T
Zur5XxY2UT+3YhLDlnrjhF2d2oXMNISEfg92eQ8VySWv+QtXwn4iOel3jmbMXz3qY9gp4ggI4w7r
+CRuFTUg3JigZfvJvpm3F2UX/41CeRgCzaIjbjpI7N5Lwp47rPnZ1Rss89v8ksErnmQVGWJAyU+x
oVE1V4OXYyjWZKEylDEJ0m3mliOiIqdu9csk0g3x5mgdbl9rtK1R4TA2xg+H6KW7OTPQVxPy6O/k
nF+pK4P3YXKzOjRnf3QPgCSb60G4WqrIgWGGM29pLhYLznjlb4BWdHO6M9lEwFfb6Hd0/AArnI/d
gwpuNGf6vBqnwcnWvk4GGrvybrSHQJr9W/VNGAwm1Al1zfCxy69F7Tz2O/qyp4hfJDSzz/a1SFeS
F9kvz8SzAV2SAyI19nVwvMPBOwBoeWglzMsVQM9B3sibnKXJAMUHhyEwBwWBkaGNUAvve8fMT0/I
UlH2SY7mj44URw7UmWCqerptlXm2ejrGxlyRP9tr2Lvotsxyfoh45IHlzH4ZNBunzw4io2KQL9yJ
X9GbvDP9EHmCm06ZSNvpi87k971m/1go9n8hqnlfmV+sn17q6jxRRo9WmPwsleVzJuzTXX34LKP1
20d4LOC4tgiWp3rzmQ4zjHZxJumC+pwus2nE1lZ5OMOim7UbHdPA8d/zKdons/Z8G6cuN5tsGe8m
XrR5HuALesiqTMi/ehtN0+QPH3BylG8yP/CW9p79pr/ZNFyOfoTKxVwBlAWTa4eq3+ch47KuLdDL
WoT8bxSTfQi/3c7gqvDyRv8aiSaUnTqrxAwGSW7QGCB8lE2waLjSQSihkP+qqa2UCwEV8s6Sztmx
OIsXCUNemhSfeQYIB1Ip+H07e8aeLHmaYNX4pxiHulm16jSHwE+5yTAEiir07LGX7+ycj4NLBxsF
0/ty3MUbdjGuHIPzQvK59TjnB0u6T+5i4+hI9U65tIzQmrpv/KpQyTun1+e6w3zxJljVZ9l0doQk
PeYlNLI+nohIEGP2qDMhuIY85WCp+s6UHYYD6ZqEg6XHlogeSGx9NCuisYC8I7IQ1awzfE1a5prX
ZPPkQt2JOHjiKVA1Zbs5mmd1IReBNHjxc1Yg1kZdSFzqAhnxLJDVygonc0qa8kSu2RhA8JwqK91r
Z6oX+oBBJUe3vKW7pT9uVETmNM8cBSWO77C0OV7Q4JDYdIR/dJXHb8aGE1nXUbEjz9jxb3OZV7tb
Mn8r7g39KMUdQpeUV9w28fkpeK05j/ndi35bMdr6tqp0LuHLHDotElXV/M3vJhPp7RYVL9SdrpND
/Fcj9CKz+5ns2KKzjZhwsfjgbP/2uRoETRgGlv/aRT3TgxhhhsIVJj5f3Jj635bH7PoCICBZOuQ7
bd452GQh/NV6BW0HGa4iuvdszYwXMeJTkJVDAmec46wx1ZHJzZhnRkm190hX7B69q95pEDN5qK7u
MuY52Rmz26ZcVtN0+wLdUT3SQ4ZKYxFbKsxMqD2s5z7W7PYOHJxOyQt7c9cCBVRWdMbDcPtQfiTE
0W72+94F4fW5n9ybqbRoFxryJe+FsJ58yX94u+6abT5/7dn37NTbDHcT1zzKs7ev7viFg9OBgxlW
dzZm70DcfDa9ZIlo4FIeBLWPVgpK+PGxJll9Bhjfkw/Lew3lJ31ZOWgCH2J6SigTVh5iSWsVp9UN
Nixkr8Z6FFR570aHlpuXnCc3O04D4XPKEXfXbONSKhb1Je8NV/GP+uvjXCGZxPOr7RAJ+sJuqRYQ
0NkxOj1tvGfw2SSYPyb1P/YBKgaYGm3M8aONdYHKJJosp/f8vdXOCAzRIStOZI97dCSjszKxqm7K
W9i9fH6es+H9nlYw2T820L1f+B90InOwjNHxJb08fTwTaBRPdRcj1KOJ2Sg6fT/J+RVk2BXEmOSM
ChSgyDeERoHrOFvNQETiZKdthvtwpiNATvZ2uW7q1tHPfFxMhfKy9RXBJ8B9jrz7Msf4lrqNB7wM
5zQ3OfXqe82SrEz3HYCOHEcjvtTmxdxx9cn9eY+8xHvjsBvE82Qt7ADvruGVsv21pxb1NJRsfJAK
N19ifu3fFvHSmGVTate95EdeyGIJVwqEdKEjjreIIpxuyMT/UMMZilV7kv6e5UMTPJX+F7YQyGDg
ex9PWx8pERBdmqXElJeHSqW21r5QXMVmAPG/JoiRjBXm6lzYClkQna1PYpkoZmGURg2Lp4kL7N9/
GWsEuvZ8abJ7SErHpgG+EMvq0c6nuDc45AGSP9p2czDDGkS5ksFlq/5D/orppfhgTtVtvIjOQJ/Q
GFfgFMihig5qpIjF9V/YZJLGQkzJPeChufalPCQC8x8IYGVawvfNr4MUt4CAB0+YqIMS/FdfqsG4
aIgqjGZX2ULDEGuY3rw2aI4EVlvlrIv9A9FxasiLW4PdZ85UNPVshqzTcXRawKmCRTWtF5pPX8OK
7YQAERgbU5TKjPDnqPpoGr6RE1dfsQML/xW0/azE22RHr4Sa5x3cDsh/BALT37Gr+uOxqi6eTrI3
V11ohYumdEq2MffHC4C7HEUoAOxmsgKY824eZcAEAfv+YV6bh3nUjzzg6tJfPpdpf2leXsf6oJbe
gnbSrR47rNlU5xASctpslvhTXeo5K7HVxl5MvDC/Je6iUm3thw8DitRXz/OAHD2RjFztkvP24kYD
bZteGO5b13yeddYoFv7LKPm5WZp3MSclatcZ8ltMzGscks0WmROIYBTEE6xFJh+uyhO0nYgp9KlA
HG//vhjfE6c+ZDtClCfboWnXbBxs1dDTBa/A5wV14CdHsul9VsmXcjQDadF3jh5O090Nyd1DhCI3
jQl5y2jO2CHU9wOD/KilfdARDRRuYSWH4NuTmbRJ6QNd0MbDwQdXr3t0BFVEoGE2WfN5/A5AvX6u
bAF9Dq9LQltzcKNU9zCeHmhixH5z7clJ6zOBvvNr8hUV0TaG6q9F6ZJgmMC5oNECjou0QR0SkNtM
AtZBzx8Ztt/JXb8nZFPgXHhcVxYAsPZ947QwbGTuU7IEBFV/ih/+U0Q6dFBOycUk22PzAye+Fyqy
9z4WJ5BJsMM7kRuiQWq6zZg22OGyp24slzCo2Mq1q24FEBE2+4OnTMR9gBTIyAi83Dd5AmaURWmH
m8iPQlCF7tSW9mfwDHrsYIPfyheH+fgSYvpyxTAayFfjcc0NBLHYyfKsoKWyjk7Zoh5FDUD9piI8
oBX/6P+Tmn3gYET1JkITe5kuqWjP4VHeGHQ/a6srXK2dTQo3Rngr9FPVKXm519n8cxSP0Ze4HA5h
kPxEP8IDLbh0hyKjnS8NiOhAn1AC5ry818lZPhrfpmHVUCcNR1pkfj3r3XJlBu2mXYvLOFBOtKYv
KsK/uIn+thvqh+rl5ulMw/VhsFPuXyLvcT94sQ/+rbBLWiIP9YvkpjgUP9kOx7jmu3lNSXKQwkPj
yq0pDOJTSgMGST+iO8U8zgkPaEjxrkHCkYfaf7doTGhzbR4dBuQDRLdkTtxXoGCwj6vThPecn3fj
eRtEa4qZ6poI62e8q5KO6OiaX7qChY8jFesJGssk5Jxd0ab8HMPMUVOMlqT5qd++H59uzW5/9RtZ
nAuBkfmKeHg/UsXLEIO+vN8Ob8lbtsXfHjIKxh9kndeJ/76819U1Va16XZl2FE3zZtcj2kveRAjj
pcDtYx5v4zkthW1Fj57oyQ4+vs/xUQQH7p0PBJlv42AsqoeIjnmIeKMrhF5VzrotAUR3C/A10xG+
aVDz/G8HBIyveuGC8T4Z4WxdjdTUM1fUJksDTUflIO5f6G/OXoFKaiHtXnf5ZSub2jcA3OmH28/E
Lx/DKkEV0865Bu7PJwpu0221HIISG7txkoTuJv5H45buZ4a3R8ANK87wouONRQDsH5jfcK5OVq0+
tuMzmqlPlzMTBd9lvNApHBUnPpq7aP1ci1BVOE2XY+vdXBXBm+b/7g2pKDuW0wHyUOjuSAl0m8Z2
jFvdwryOqUSFRDUYvS/eX9P3Mpn3M2w7TzJiS3+QeLD//CKEfqO0q3nlRpgXq/qkR/aACzya4sgE
IvmIkOH19W1u2z9JteTOq+qpxOjwg5eqw6UwsgTaOehvgHOWzufxz10NiHID24CikEgwU2TiHqPR
9VzHbvrL4a1tMGyitQTIuayJg2jYs6wLqnwJ9VGHXa+v64ltmnPU4PYoqXzBdp8J+Dzmd5AnB14J
JQJtzOfiU9BP7bCwBs1CJPeE9YFIao1n0TL9plrdUYx8vptTdSpP7cFMbbmz22KspkwwT8lrkhVR
o/8dayIaRE+nr+lUONWXfpV6u4hIyu0SkeFTx3QewpAkYjSlN8q+WtSr1w4HuWRKVCOYVUgJ7NFX
47iLrWoU2QXqLK7Nvt0mQbbH8gaBwK10Kr4HNFzR/kNMdIyBYFqsI2VEycOzcqRKz+9VX/m3dQWl
zLy/f9of7IEuuNOGTviPUxYXNEAs45M4nl/43zpvtFb5mnJipq5Ah6kaBlITeilwX+jb4Y+LojHZ
MGTP/fNBeZbRH4Kb8aeSd0QnfpIELDJtjmJTd7A0pKmkkPr+JJd+lW6fno6hL8XKi3iNz8rfe1xn
i7qdv99wSfHQHE0aYBMIloaFgUZZ1Ms+DCWeiMzQjuDpCM22dkNI+yVW1gAK9LYgO8IggZuQzgZp
7CxwchmNE0c+VYF8QtpxNKmubAxSjZtT0JT4OH0/UnDgL5W4uj8dxF6ln+FrQLWPmLeNEdjZFvgh
8aez8j39Z89cOCn2h1zMop2VhVcdP3P9J9W3iH570sO4duxmDGAPN2K2Utk12oh+vAbB72Ar0KpX
rZh66lJdSbLnw8Tq0IstHcq399fwaHVfZXof7VauJ8K10FZEd3Lzb+AhVMOdZ+qzNPU7FpFvm0lf
+ceJwd0BvEUX/xU5m2GMVzu0eUK4fTTMdKtoHDPBl20hIn4JpIzU3Oa1iB6m5OpIhd/bWXpu21mb
uEDOLNHY/sYn+G3Tn+noyTGLDkK2SRBnRhccMyacBWjnYSvEcUV7S5hW/HoqIrSYJTtuHOowcgie
1a5C1jpxTATu7x8fzIpzGvgihpmETWqz5ITpRDd8LVQzGHRPlWeyuUuQBOGIrLGn81/4m9YbQfe6
3qnAcoxlCg/v6RSvU11MsTxKIvtWTSfJPE+9LF6ZnaXhevYGPvZJMXsUi7GAfvtJd03NpUgbIQsS
jIpxfkcdIfNbsnpWofEazA9A9Dhp8HfhaP+TiqlAI4he7WD1rV8XbgEJDe4PZghEPRb2MxbC0cfR
Mz9SphVkiN6hPUk7s8QBjeZIa3NDwgRmSh15H743XbayX7OTXx4FtJqfdTyx3sFTZ8OcxWgjTjaT
agPs/Sr2E51m/qJCxB0h/4AfygjP2azKj7rsG/GK2u/zsZ7lnNMm7sDWDcg17CTdrgTvVs5S4G6g
gbdbj6WnRxqe/nKa5fNOtNR4JmAew+wgYY5E6sEJMOnH7+dQ7lOPW+YWQG+qXfjbfAlj8jcsU5Se
4Ril88pcN5S1XfF45ataDYTn1KCSbK8pHpY4NSRuTLZfBspkl2cXQ1/f6sPA9OXLf78DWQxMMgh4
rqtnU1mlvGcFouYoZUHVBjrRDXPNv3cEyLOToOH0foWUT7GHIoJjYJUcDVSNuUTNUSGx0S0SKBYW
SeN9EpfzU6a0TT2+rTLu1FiEJ3WYhU9PI0g+jzUnj/6l6X6u7hoqoHDa0rZKz1JybsgAlF3Vr3J9
ppnzF4zLemok137YyMNGkA65uRZRqVd2Qja9ldsc6Ffe9s30pTuft1+hZ17NS2OawK+EoJp7GUdU
6ifyvDXsrr8KINHlAfdDnGS6v5e50ggO6EtylOOANAaM+uamAEpCPOP3sdJPrDt5fMixJ1OQtjfi
xrorfmzivArR8zNDLlVEKQwEYv85JAEeumf9lIYrM/X7pxdz+sDf4+hlYgu3S9FXKueJfQ3GbHJj
x7RFUC8AbIF9gCi36n7EjdF7FbAL+SVuxuIsWamD/3zOXyo7yhEZ5UHMltmw/Q3rOdPTKYnelCFT
IXNgUMg4dtdeSgCG+PteClSI4bSklKUV8fTM3tYijCa9lEiBR8DHUXu3GOznADXRIuY8NW+CrAKc
sWgua9PMnEud86q9p2kPWADg/PoaL//2BDBwdaTtVTcnoVQ9NZ2/metFEriwM2NWVr4qz3GaHIxR
s7aSrJL2CPa3phtBdy1ZUf92c+B9fLzEdEu6QT8xjBIO/9gOoUcMXoS2r+YOpj0hxdE8tVloNb9i
lgrrcgJPxAtlB1HgV+UV4sxgmgMKmTT/SA7PPPvYdADbp6OWnvB0yW9gVhqJIw3WhF4ohlwUHL3V
pn7OLwRJwHIL+TeycltaAn4VHKDTJ8veu9T5uGL3KEErLudM8aetB7h6ZHFQt01Li1HpRvPb49C9
0dxNbEEE7nMnSGDgxZY7k9hTFEtKgTK9tONosEaGJfUUM68wasC3V3BeiPVsD7ZKNUPo5w/DXSxq
2xSwaibh/0WIfS9NiInk5wgp/WG+2P71XUDiEbZ0T8esoGz83Jg1OZRGzk7he0RTGJJ8lIfhCgrW
tFYGR/pH+q3Bkkf3VrSfSS62uLJBJ0aEJ3WLX/VIj06I7Kr3+oktlbYCNRkqCpYuSFEU9rAd/vAt
gdkl/GEorCseb5v86P7inycubwA80TclYOKj6PZ1S+3yUuwGDHvEGAKrhidJ+FdD9PyRaupnRxQt
Ab8qmAZPR14RFdWLOhMWtFzcCbLOxl7AC0VYdJf2Qlog/+l+ugQJWzXwxRGsBjJGMB+N/ueR8jta
KH/Nt/7Igs95rLnxrQhw6znlXnTM/5itfG2a4/OS/Cyzlb5IIAg9f7Mg3CUHg3a68wLjJqsB8sAf
iHJIs/8gqAP8xrur/oXNgYESH801sCFyvNqiqcGf1yM6gDwXvObP0ciGpGD/uRJglZMUQwgACyDR
KYAFfe2RbULJ4qQozygVnxIc7YrpttokFmQR8Yxyimwphh0tSEtvAZx4wr/X3CeP21LA45o6y62+
OxBgYR5CkcL5UvXoujSjCwl4UQ10yB7mZSbtpephEIWODzV9Aa8FGOAv+8ZW4VFCAd1AGg/Kkwl+
RSeKT325RTHOkPhw9hkzjUm8bEYvW2x+g2T79Oc6PoQ46M4ijHmNCDnC1yyGlv4oHu3DgMWOCx/m
pygoYBVDBRrNzIN+iWAC0gdhlgDBQd6TIws6rKlou3CsjvuPk5DioQfQBXwtgnP99aTAHyfs3fDt
yYgeCmTRDpbwAP0FEKxqJTB+6zEpM6DRw48C6AJ8Vu1aJ4E4JKEvjFrY6jeVripYqQ66ZH8qq9tT
csfCWSNrGZMvL8eFj/O4chNo1plr0j/LCaBzbiN5AHnqw0I06ex4dCD07vyST9q2E65FPa1oJdDg
fG3E6NxXoBXFte2+KvG7i07PeDOJHiHuTQiDM1VibHXkItPpDf9c5go6X+hs4y7iqTE8NPS8yqV+
m0clXbHejy/J72dbfwkw+ZpTeQXPKRvn+aBQnwSTO4guZgI9JkCaLXY8Zy/C/aOi6nf1ap5L8yqe
RZpPZa4k26L1n5rdKCP9o4ldAWPVbkyeUcX+7GvkxD3+GoDMU5s7gOshIkuu2U+ymJ90/1zAnR8o
QXFrYYqF6iF0jdGHzzNpZ+sua/3Cn161FCYl4O7A2gFLx4HsnzQ+EjxecSA2PXQiQIYSloYDIduc
kDDaBg5YFIg8MGphmALwQEM/Z6qMWRP27arexZf3bzKao+gLZYmMuN2dhFkJRvCD64TDXMQ0PRfs
NMN+0oe6uVo2bb7ZVLBwjxo6zvi7DNg/2A34kbxleW4YHzPegisx5rmGFw5Ojfk3dXQyVdksnMaG
FT8yE8uFP7gVBKKDBrwH8OcWR/3HLKxszfnFAQg9lr2HwwISmPfbOtvrkifyGFuLyQzIUTRvMUQk
H7BVZnJ+y/uLQWbwyc37CxePqb7JXWOLK8CS9XGUbfmd0iFvXAoVbkXJplVK4PQycUlxVZOqTuvE
rZlLzmaCGDwTt4ODCvGeKRQyK84Kb8CvjrYZRj6Y1N9vV1wXgj6Y4CMArxMch2/KfSEJyP1FWPtI
dlf2kG46tOpVYqCjTGzjazhmlGOqjc0j65ctknvuaHcImVEQHuAOz17TEXRQN3BiGtHC82H47S4U
zlQp75fNwj4BeHGB1v0Wijt2V0SlU3Wm1Ctn+eHNIAQHKXofFFJe/y3jfYoPC0zNCzT8G4MJGErE
Vl25AKQf+OCotH9xCONblmIBCkBj0xJJv9QLYqoB7b9ZR0fUirRxGqkZrXO++g49VNP5i7bdL0/Q
zL2yt+g00yulIAJKxiAew6PMbeG4k+fzkJlXoB0FK4BWPrgFAzzqaKKZtgy5M8ezfD36XbnvZ8Sj
oHvQnaTcTMee2Fr5hk2tkAn8wMnsRuiKAQp4RTRIoUHLlspcFNgXRzEOCXumU9qzdDem1NKCZBMU
KvI4GGA1GLmfY/MHEZI6MnaYzzLOHFvGTqF7jRjF28vg1ZOlUFvjlrg0VxUvGxHvu/XVLyr1D4T/
Yz5PZsPeuEaHjKGGDdMuHMbUGLRX2VeYstLp7Q7GVl33TBQtWO/0DHT9/uK8fW5aWgS3H0Cv2ya7
6itmzLbROg1ECIkOUyiaNf6JbemQ4lpGvvXgbWjOk4u0j8+3o3YCI6Huod0MZ3QkGAWdn37z4vOC
cnowuYQBDZdUgT5hDthbRNmCXi141OLGtJXu9C79xVk5BzeIgN6ub7gh54kHkQKOAnV5TEurtjiY
EOQN7/xlLmTb9MolJTBpzmtdnpo/FVdZaJvMxB2rX/DOz7E6tnjkKM7YQMDSLqZZ7+aC28EUibdN
OZJS5UsbJBtiICYjxlXeiRwx5PXQ04hngKxuFmSByCBfvCJk1DO1tsCRATHeIgU5eYfM60kKbZOH
8Myjr/BXxpgaBhfW9IZdhstxHRhLhMyIKQ5jC4xLqBYhRx5mfGzcOY3gAjWU4vLzcZSby3PHlAe3
h5vhablT41pOSatDOhwe4enNiC+LD1mNOh8nEsCsp92qtsoigetwQIE+YtABmMlcwEDaZmm5jQ4v
/ZXJ4AD3G6UtV15TeS3vYUaOPZvQlqvmE2Nde2rpSLXN7bSSl2HhZHiFCkXAM4HvEFVl0wLDZ4Gg
uZpIQAleyVTsFs98kWs8vFP7AtnDiEBxOsWRJXdomd4z8rnUukV7kSD0AYx+rNsdeqdaLEkV2J0D
kn44hZAINl4EdnuQP04NXYztybETzbQ5CLoMVbSBtI7FqCtK81czZR+J321KGLTop9ek1r/CaFgy
PIhG6Z/JHAMZFEk1ffLc1xP3zccPeNsBBMGdNRl8wAA2txMw3YmFJyLB8b2FFf7maKNdetFW+O3Q
IaEvTukKhFU69UNepsAPrV/SzhWtiB4BIyvSF6nrJPVGNyLd6yMvLadmEhiF24ABE72oigGecHsC
WWq2vbYt8SM0Tp96YyjLT7n/1KsIu1h9EQMX5+YlHnZQdBU8IHVGopyidkLFG0BMKZ/iw+3lp7J7
Q91U9mL88hj8YeIS+AsrdyfDkoaTW3TxUDGuLdRwenyo/EIIwo65WSrqHEK9fgP33YCcGN5T8F+t
7xM+GpxEk+kE75Vu2uZeS0hGnzP34viis+0SV9XdnHEh8hFjAe+WjxwQWaXxBTSDW5E6zWRXQX1v
xbI9tTGDTH6zM5N0xPuMO8FRi0MZxiozALqrkl8r1ktl5ANTKOYiqtxvOMGBfKAUMKqkbtTkcWs2
UT+VlHMr+CQJBFLBqagYyFQv4TqO8DVxjB3O5FCczjwCJhGgKW35hw8o9YdKb5oWc3A0lom71RKb
yBkWjtr6JPife8JnQaCBUezm2KpCo7k5E+WsyMe42n8Y/apsIsgkGUcGeiaocrsmdFX2bXWLPI0R
a16qZk2GOI42rASG5jTmbxwjY8FG4/XitxmHEMbEiqvhyrkziNnaWQlE2KtNOe1CJkZWprAT3+c6
XSWFVxSLJ5s4Kb5fxXcPKpjdW8qBIf6ZpCsNuhNL+AsWysKN1u7gi5gQcCT9EiU7GuoQLVKbsJav
k2vxKxJwSqt5jbGOzs1q+H7v9BORvWdE7xfYZl1vGVXDTBNnwZO+pQ33PI0akYn/nrNWYNysqzf5
ZtTlrzfpd/J6WhrnzPzmP4eZYS7LYqnAZG4DY7N5fU/m3Xe3Gu0HGe9djno90HMcEUTOIoPC8oKh
YB2LsMaNNslBX2OT66iX0PQ62usTN9zEM9ptTAdWTMgR+rHYHJbvpbKq5vIWWGfTLWKf8nWlTJlF
C15T6r5Am0qI+WGBQrqRbQyM6j7BhyG4PngfzRkS7afaLs8CjjiwuGzRogO1wGLcogZ2xrFG3I86
V788x0vgo0fR9mjaWD5sHg9FQjfd5+UUbFc9pHdQXiGQfuJ7fO42GrTicwUxfiTEWlVmDfv3Fykd
5arIEkxmUOmW5EmTjbIL72948aR9qM9jEcdcIV3SJSdURkbqYcXEhdkyDqjZrFk04z8yRXdMLM36
3dT4AKabGwbj466a5uv5zWocch6/nFbTfBlu4RmgWbfN18VSuJib6iyuDGb1mqAkixanFSvyvLJn
2qPsZLPbGu8wl0GTI5a0NLVEpgSbWfhTf48e0ORBDiZ3sI+3uNNKuEV2tO8v2889ci+Vs+iwduYk
FzB4Kxzkia8alMPuwaA0t4nv1XyUyQTqh7cUrnTr65o4ayiC8P8A1DF0muo/BHXyEPGcXJNruOcZ
/RdBk8m/U/aRRECgALkAUdSYkfvfFOBIH6QsLuvsMMEra/KTkyxCBCb56OGbhnOlXVaE/ve0HRaG
sTBiGHEz4XksXlcJc0x6U/JF1n4m2Sp+2nW4FYtL131XwjfjYhkBTOpojBj/RRZlMvl3Gvh41Sbu
BOOckGz8y6iQcVOHIpJ1ZvNnQLe+6d68eFnfhVW4zX7pXl8VGA+UaBqWfyJ0ORkGBMASkVBOHWrC
Bh424wd7kEe3XZS0yIYvY9v/0TaedyMnzafVirLLRl9JK3Fdz+s5yNmigKN1O0BH0i7ypmCKeYYy
85IJndKSBocGLUTbBT5dN3QHQCQX9YL/ygMdmAWDXo4EAnQTjdhB8YXrV06TzeqP/RIuwyoMLVJe
gI2RoGliylGhCdid09TtaKkiPm5AI8qWyCvAlVUt0fZAxmyGpKbGjADtwGCEZSQFIRyXyQoYH5/1
8FfYVci2lVsGh17rfImUAnQmUP7f2+L209H/Gocr8C8IZFLSe0wnP50322ZVrhjO+wFHelCy0eei
Npy3Mwkr9x4O0g4KEtXzHomPRY6AwPR1MmiEAR8zEQkKyj2Tf/0wL5YwCDidAJS8HVeMXAUQjy4b
IC9A2KA7xkPYosBQ4lUQOWAyH0zvCYNwe5ms+CyJK02zIvq8ULD9YPEAKwM7iM7B1xWuMDIHhSUn
zO6MuFHiygGO2M7bdY8fH6tlCKgOYxSc9Q7xpIGd/KY7SF0D8/fySlyOoZhiHpBtbe7jVePilFoG
cWVXvrQR/BbjZXxepU1+Hy5lEKZgkc4rtI3z0I1YgIxfNZM8TOMJI8RVtG6/a+bZHyiT/Vw+l2JA
ba6cE0zEb7sPwXBX+Rx+hmvOev+9jK78qEDtABXAkeHPCbSoCUAl5Llq9vRfrgQEgX16cxcunGYA
kfz9/KXFnzg6fU1yBTzK/oug2TgD+b8nZnmxDF0UcehCUED5F+EoxiONXPsU2aH6a1aSLxKNoVM8
qAb/3380A1P/TfxH12RRVXVZgiaPh9X4hv8PXZS+lOpWrZGtqWCi/5mMK4JFj/oDwr1m6gTwB341
s/bAmEz61CeNpBtJB2wB0Z6g+aB4FVgJPntvT+LYRowCQY/MK5bZHeyEBy0V1gcckgP27U1CpwSv
hkEOsI0cVu4V5FWSQ/7bi/abFxKntt7+z7f4j7LM/1xLQ0YRS2Q4gFFHHRuVfzlamyL6mAoqLTui
mU/2/vmWvpTfz299L+6QxjBSIetmQoehC9j7hBw0Uv7LNcj/erwzISOpE9Xg/5yUjHn872VOe7WZ
DOoz3w3Kozo9L0istEjFneGgrEVyQESeTvJaq9bqMk6vsr58giW9oLQMxum/LMf/eSnoVGimoogo
WYz//j+euNR3Ya2Fab5Th9X7EE2OomrH5jf9mvDjwQxLMebN/st2nvx/0s5rOVIk3NZPRETh4bY8
lDcqoxui5PC+oICnPx/aF7u7pkOKE7tnRtMtqZWQJGnWv8yz6OT7/lXTHKiKiE5j8PQM7mJdJa4r
JHsxvbrRIW9RT3wNBrOmLwJbrXEQmwUkbXhL4mIgLtIOok0on9oIJfZYBJeplEO2CaBW9twvKR7r
6rD2VmlzdrHGN189WBMqs1KwVf1F48tDLZ5Hjd3HWv7cfZL09Gb2d9LHDPFWDgay+WwkRFJIY1a+
m+7b+zIXlh0u0NKyzT6jfFPDnW8+c2VtfPhYt4aDidm8VMo+gSyjQ+FY58kucj85gSTJy8+XJf7z
sniFNQyHFBOty99PVR9IaZerZrKHtCIoX4K7FOMVREyzs+KM+vEMlClVbqqz/7nhf/VHHymIeEmi
X4zB0wRS1V48kL0o2QNg1ZTsOrDRUZlvY+CMuzczHqhUJwwxTUY1OAlYBhLWjXYWuzOn3HGOBVMV
YISlv0jUpH7v8fdrb/51YU9TaFWIdcorl+wFKjP1rMq2GURXCgUswOeIKIBk0qrT7NorDxAi+WMt
O7IoSuKQOlKOEdNjDPNWRIugHmCi/9xtvPzPr4TOzCsOdAlPBslg0/e0dzLDRneKII+PbX1z8m2i
vITKLmOLqX66ygJD4qEPPlSgYe2YRk1MlXSvgvrzUaATC1/EavbITxHYps9GSASyQ5bkFUMVSCDH
qeAO1SaDeZS2k4qiUXpCBlp7SFAt370+xJcm2Uv3tSDsi2YX1mtDWAEphvXMKxAHgzao6dIY7OPH
R2buU7hRGQ+rWniaZRXitvZuvnq5R3svew3us7uGigEg8hFZnmk38UU07FQ9NtJeKm5+h5SYE66y
UJVPz71FHK1q+bONPxL/JW5f6wDYFxRpUO8V96hWdoJKSQfe3cBFKMrZ4EEdmmPuDOZopLyIPXc5
qaeheg4jfr/ozKlJFTqyw+TQgWVhazCHGlTdGkuLLH4eso+4nELRohwjXQeMS/CzLh+DJQByNgv5
ouxCCnQMjPa+T7/SW9dt+TOXijZXqfZ3VAFYbO/QgrhrPoS3MrIxB0ngs5kzEtnlq4Cx13Hw1YJv
GqPEnSk7YeOba7E5NMV80G0iRJ8KmhEfgxJjE1ZMf5Ts06tACjOlCrhSMtQWAW6bu5KiCQHS2q7u
CT5zwOpYmanuy2CwM52p1Oxj+A9UJGphqJpf5bm6r6tkLmevmjluHjMA7RRjlcfZKfbifRYU844O
D9MPGQAvO0UQEXAOguOlpjzQ3T2ZdoPFo9m3xlUUwGVTXuOUoQZuOH+0Ewoj5WDXybAZ4fD665Cd
sWmyh/Y3vBQVszDzMaUMNpzS2LnvB+miaQ6FOFZRIXCIMsYPdUpBxolmOblcnAYhf8Pc55Su7tDg
lZOOwHV3Jorjh7GmdJbzeMxJ6WwXAVBX7m0gQtETtXTWpDnoIngfWGKIjIskZW0c68egPshsJM09
iJkIPV8bP4Kzm64rYRmg+nQAJ4yTBlukmck4ftEQ2QS86BC+YdN32NdmJBdoX4WVdv2nuCOKmrRQ
4DaGaBU48Yth0pjD2ph1QHhKAy/xrg+97Ci+O8olgzFpPg5wBp2ZtpL7t8zdw7kSpc+yeW0xXnNs
8W73QDeFV8hoAinjwWud79zyLTIB/ncguBAG62UEzVDwKYECqSAF3aiUdRgfqO2ItesBne5TC0cq
yEe1LF7TjE9C8Tj6AWXA8Z0CiDeMnDFshtaulY3jUsR+6cRJHI5DcykIC9RULaQBn7CLzM6R4Xq5
XcZvqrYKPTuFR6mQT06Zf17U05z6SbVVu7HwVkpTHUoaGHJqtYR1Q9NK0OqTdRqPfELib+LRE3qj
pkc1ib6MXIRB0xOjkOzkYwdXgNiK3hTzFL8G0O8/K3Z9yVypd1zOHWFAPX8AkSjDkAqbhoXHsoZc
BQ+YyGDGebOEgpA+Jml6K5S5Kc9jlowaCZgRx5AErBrsbCofcQ5AArXBkC6jwnEn7QqlQoPAWN0o
6TLSevw9nCjCp2gA9gTvHd+lPQgkh9P1wsf4tZHf6uxSx0Du8dwhu82wOXHzPXpT9hxBWZ3VJcQA
3D/Ft0cH/5XPB4N33OJZ27Nb02vbEdRk9TR2ToMH4GcMSWJfSy/VfcP7I3dkegfjnsU0uQOj9qLn
8itCXvIix/MmOUFbuhdvj3YrOpOmBexeCuUex4eWuhIbHzk5+RDrSmyVc6xCPNzURx1UCv2E4BlG
XAwplS9uYHjRs8rWwZWC6GtYZEwiFdIkPHNgeqUY0Z17QjJWCoN+91s0byLLYFqfQ3ROx+z1YaGl
mDTnbm/CARbAdT2AaWr3Y8dfZMVBay8a4jp2XLVqD5KlVFkmxPAc7K4GtJzJ4otmfjVwAh7vQbBz
JBiwl2SeLmN3762b/YO1aGBXuiXr66q0sdxySWcQWMvcG7qrpJtX5spb+9f7qYsBFaKtiHnPAvHj
FDJsUkwjBHnkMj/G4g4jL4TgZssTwzgIIue41C0X/9IPdPS6aHvSLmURhSyso2fiG5qD/Bg/lrEA
K+u9g8h1wpJs53CiLd+EwMbPSi1YZ+EIv4eQvdgaUI55EVBaZSsu2fVeqmxlQgHikgR480OFKkQy
h6mTcTUwGJhVHvaAc+xjYUAMAlMvFqpzEWgHsZC4U5DV1WdpKxRrfeTVrLDbOpiH8S0JqO1IZ6+a
3p1FmrzIxDBqO35vuhvl4wEenb8G6iu87N5uBv0Wu95s12nj5v5lDKZQGKFTIteETCa8StrEo+Is
IDkggn2EEAkJV/tYqcbUYyxDzQA5kNB3fEiPIUQdLDmpIXFWzlHRGPUq02z/MR80M985tRU14zBe
1SqxE4OLAKxAyjSs4VvTfRrhtnOu5WOS1OtY2/IqywaFEhibS2ArMdVYEJcJGynMIzwIthBwjYmc
z4Lo0sm4FMw9RDJ1kEPtDsYPZRsZRwR90n3li9M7Na6BOEU0mvofOeVvbRWFx5JtLmo2v16hMnWU
Ncj/yMVDZhnKH8xhbTWv71u1gt+tTxx5namzDvgi2nXNsqyuBtW7h+UBnceowpCkAglRB/PKRfVN
xuSjeZ/ClSyMdQTMrA9LfYmBVMhrNrDl1wzaBzxG2FXZ4xX2VoOWAeJWK8zMEHhgLGUrD0Apr2aV
PKlIBoWNhBQXcS2Qy6fXDcFoelqfPNLK8d2f85mHPOnYwFzcacfmhn1OYzVkdibj1AT6G5ncWW47
7M820prCVrfBhuBLYqLHcwI+R4rLYOThq5pOYOlGu3oXgxVOu7afZuVkDmYWvkIwhUwHVc/xJrFy
gukmQSr3rCKeD9y1uDJlmCPDyBhDVIP22KBZNvvPyDCQTyEyt96FiPErNHMlnkYh1PUR5X00pmLP
bwgWqIekFRs5JZrclyqOIZSZ82z74BCylXBxi0vLfZdvDrx2riVGhE9mJVVzIpc3SByAttgXIMZY
6Cvl4jdr8QQXMBMpSlLks0Jthn9MvzENxilU33JN2U97Ld4hDgAqNIh+NKsmjSfHHmNcvAfVrHE2
NSyhjN+Fy0cya8TxoN1Iq4b6WoD+dCLgsdCMhYDdLaRVZDm8eqPwXJ3FFGMccDD1RYQPsfD2zAiy
LR2ZVuAZ5QSYqUxojBIFH8Z5xqzXjNjvaMP76/0setg/TVEzUTfXqwmSgkgcQ5Qwvwu1948C+zI4
JZviKu4bNunByHUtPZh61aRWrVZEiQtPOk9GQbvRu7nZbboQSe65oyJbM4WJQyYIV/iAVawna+Ux
K7n3+75KKRRETOm3ylvH5TFXl0I0H7APdRdGs/Ck1cPdCoMNxhYOjh3KhKEQDs7tYM0wjPF8PimX
6x13Vneq18vUXQywAo0mQTN/UP9j7Ayrg3BN30Q8KiQbs2FnGu/br9IWroq4TjNLdJapM0v9N44Q
Go0kr4ayrN1NVixNqU9vwYuH4aVKq0G3aO/sQJWdG+5Fc5TgBDAAP9pA1BygIaC2KyEkukOM8HZ3
dnX8dWnllqu2XOnlVDbhHtZvWJWGzlvmXTwX4z9EI3r26cDK1zgm3eOzEJ3z9sBl427UdUOJjDTV
coSeSIEhRFZQ/yhnpmvlV2/+APtHC95r0Efph/Z+90aT6siphYJd4B8i6gnJ6lEeTCp6zVF1v3Jt
5mHRIRxLdymby0LfmupYz278fJkw2Qwu8E6UZ11xamCaipZZLdsD4wQ+jragXllooxhNLvvNS7RQ
dEyaNWlSvgWnMp1qB1Fc1VQE83CZOYeWp66PoPgOA/zBGMhTZDNUgJbL5XW5Xq7Xk/XaXtuj9dwe
zUdzfu3Gu/kiGMk44i76D2yMJsU4pqDAdgRTREr6w8UCUI5/qMeOq+HiYzHfzXdfX8Yb5ODhizQc
2bnFMgmsN9gQEDOekek1mvHffXJOhpORPbIPNHV4DPGT/Cg1rPP2mbkS9E0TnHRWlOaxMtwlEK3p
fyW20G++oGUa6SVQjlF7U9rz4BO5fzw4Z85FYTR0PnNqIkyiAQZY2Cc9IMvh11rx6EQKGOUtTjY8
niC37hhXY5FTsgvoEdi6PQtojuNtiqxQR43jxphitagEZyZIPAs4eXXqO1KFlCVBQWTiqJe2Rrm1
cr2dcZLLsZdfY3fn1LcHwpUgBiqRALLLnXpH0LnTWE/DGHYThWO1Bc0IHEBycHCYU2oNSQZQn2m4
kFW84qipyWv/vo8YBwmfeQTzDEHxQBwLvjGUi8FIYnZJa8alicSMDaXCvCEAO7jVyX+8DvxjmpBA
3FAgyTn3YqJU4R+lVz04qn4kqFCVJhmmSjWK+MttXgwlvr8Kd2L47t+h94C4Ci2XFWzvIUKrFyS6
fsdjxYNWNS6xsTPJ5GiOZfGmo61Nrg+oDcRKDCNkZ4/3Gqg8fK+KmY5jA/uWYBE0Rylg+zqvonUJ
u5fka3HHgXJgHFwABynY1fHm3l3gHMSU3h7sdT768nKOHhscGfsNxP4JvIpzUF1T/6pQh3g4Vw+z
mxDq+Dx47NLicOdYorrIcj6xFDLrRS1+ue0+5In9jLzI/7HBZGcigXmLGnA3npTPnjCpIxAPWURH
+D2Q8HqlF1RNMAn4f3SENKzRNu9RH69hWS+bXfRWv/mfeJb0TgPSFsIwhGIO/2/yOk6HsMU0ZNAY
PJ8N5A+oZn6D6P+DHQMU/XXBT9hpoFWRL8ZldMwu0cU7eh/VVwNkAaI+jKb3b2kphrMQzswhmdcT
bY5D4MfPnab/o9An88sERjd0Ap2e4MW7rofaQ1XCowjjTZua7ziG9Ug5bhvjVzrDGZreLJ7r4XJV
nsYXS31fCQecojeBual5iW6LWvl02iGMr43x2Sg3vzlabXYz5OE+4XSH2MkS/Lks2pLKArltRjYr
6mnSLwelBoN+pHAg/eZ+4qllDP3L4Oiiwl6Db8L/DfPJYA4tdKOp86qYQJdjO3n/9Un0Q+NPSLF/
EpopSuTBaprOv3+DrFVQpM2jVTCWmSloWSPrgZeri79+Ne1m8aSwyplCyHivhRext0PWjSP3z09C
6p/2T9fwVElIXLWO0zvX4K/LYpSzy9gXGBm/OMfoXI+QBlsIAfCFuB3gBbHVwSASTki0ojpW/2Zc
9Q8Ik/4wRFEzREVRvkHpP0oJhRsJiapIwTEg9s4fHqEfH9F0WD/f8r9e2D9beXphSaChvmPSSveu
2PkKEmg8brY/tyH+1sjTSxbHUlqrDxqpUagNH2tKp3aLBG0i7vKlcbFH0HQ2gG3xL9PRd4Ht+Xka
smGaoq6IuKo9lWMMMdDrvNWCI1VXjCVg6wl7XPCH16An8eJxiEpqEqx+vl3pGRzvR/KfrT69z2ZS
tml9p1XPkmzq8hBU9E3MvIxUNiEsIpv7eEpXl9DyoMiYs57GXJCs8mv43m8X8vRwc7/TI0PkQlIO
DX20N5V06BztiLPDqFmgq0bpio9KfwmDebBqtkD3HywtvyZ9/qMS+leXPI2A0K1EyTTk4IghWD30
xrAsNuLkpXkxjz93vvjPlhTCXWTNMBXpubj7SE1Nd8hnx2kdV6tjbPPeQDeaauzW/o9NPc0Wqh7n
cVLTFMLkeTd0pr3dGjooS5v8H1vq54o/5gJDGTRReaclz8rX7Msm8gxr82hS/hLDJ/5rAjT+t/e+
K9p/NBQ8Ut/p+t5D9JYtX+vtFuMcuCEYoIYfIa73v9xY30V/v6CGRPmsT1sZqFgdPr2gUqa7caYV
/rGPAZdgCSHvXMQrnYzUGtEPr+k4nELV+i0/5B/DhIZNgxQnIlMkSX3qUT9sWPgzzTsq9hugbB8N
oUyNtQd57Jdb/O+A/Kslrf/6H10qyI3pR7XiHfH5gHfjWJqVWngmjL3fHl4/r/ynM//3nrSnziwH
qkRAlep9r6DyuFtIV2eaYgmAj+biNxLF9/rzU2tPs5yh37uw6WSPsEuk+ssCrzfMSGfOxt2qdvHL
nPrfFeTvTnyayYRIaJMk4XFJ9lt00N7TqfnL2v+PteLvJp6mKEEvibhT6L12JsyJclgZtm8XC5x0
cOUntteKLWn++xL120N7qlR2dWR2bff90Nx9zVKf47x1dbc4v0HT+3ks/qsXDdGU2ZmLWDaKT23V
JJgVciuxzbUw/7HFmTc3fxvu/3ijZZ25XFEkqvnMTH8Pd/WeZHdNkjCDT9YVMiQDXvYuMK8mEuur
Ks9keeZDekRsQumoGocZyr9tzC6n/uWB/mczR/OaNtAhRODJq4mDpwGaioPYfBRBsmfpHbACQt66
T+5AHxD/qD5JLzLJD/Vco+CWoqeBkd2NscHtMvxlrFyzDB0gZB6NPLIfUmf086MQjeeHgXswVEQJ
Zp8M5cFUn8ab6ehxdI87f6/lfZALpcX+X0S1kyCalo8xLHdwN4jurjo1lQmlz37v9JWA88S9Uk1+
1y9UYNKTuUFm58VUxMZoM2r2EqWlpIs7H5NZpnCSHWERs7m/KZb8Ku+AqxVtUrS9TB8Y/4gVYnIf
SlftaijjO6cx/zNdVav0NdmgZ9lTABrkvXSgm/uv6pKqkIvsDt3TK0UiTcGJoKfcF0ZvTpi9tdVq
cG3xz4Yat4z2voVfSEV5BAPfSY30TsR7UcJLYpW/g/QO0JGCtT/G6eOAxgoWFiBqWY2gysE9vs+b
XdbLSjPcBR9IdkYKCGFH5WikCxOM4LD3LbnnbopCmOM+7hr1rTz2SkkCjJBwomwAJIwnpTcOUfQC
KSM8vNsm6S3lntpN6k1QIzZrbLhRoEGSgpEq1CP3DSES4qaOKhAQLPrPbIjagt/kJqqmCZ2HlGkB
5feKPKC7Uv/wPvWrfHTxvMGEGvf/ndYNYfzjLxGxqVKgXz1sodj4+jWU5kX1y0g3npcYA94Pkzvv
nWZqrKdPi1lR5W5pKkK3M148CzGhPxTx/aPMSgzXAJ+KbaNOQm+Vc3wRNz7KVL/3NK0+SyKcIrux
SL0NRuoAavh7+yJrq+SK+WmEZFl8SbTX/F14wSZZUT7DO6zqjrynGCT0AqzXOxZWBHzM2nd3sAX8
QT8dQYi/uCP5pjkLIZg1vVZZCK37OkXyiblKCmQ37wHwx7YgXVe/wgMo0PGN0QDA0UdL21xL85eZ
7z+eyhgASwMZu27OArDFnoEJUXwIrZGJ9x2lc/SakbNRnHWLH0syM9t1We7zU5JtjB1kDBCbQLCL
+wS9lY6/AiB2b5/lNHaNG5s2c6lN1jNoooo0bd4Mfybgxm05c6yInGjvesDJs+IN+Ag7TXP97YUl
xOvGDtKFfipmor7UBSv6bL0h1gd45WOYjM/TqarsLMVjrhul7TQnGYjG4W4ukeQH2tCHXOOpU3yp
nYWLau+F96KuN2k2kYr9Y4PZioXdFs5AKOCUvWnp46pXy4jfAoTyDPOuuSJJ+WUSw/j8v3sONlAy
JBsJs2pJ65eDP3Y3YeJBtOxk91gv3Z37grMgBF67XEdb1Drr9BQsu42x8qxo2dqeZewkuzxlR3dO
ot6hnJUENsU7vCkX2SbZiOdgY1z1PVlDa4oT83bLwoulnWH1Qjv5jG/fTh4/VqmtfOa2ic2bOsd2
0nYsEK2FMxd2UNhmD6tbKeTSFIioPTvcIN1oETLHU4wd5t6caJ6ZbpeYXPXW6xuisy3q2nNoczg7
FfN8CW9yhdvBPELyECyambcQJ7igLjXijA0Cvwj8QQ5BPJqNTSxKZW6YF2xh7ou5xoWre5xkeycN
zVIsEhXuXJq/K4mq6XDO9Lb3JUiNesmO3lWf+nOBMees4Mgg97eDbUY/pmvHLiyINwsqE/yjwvSY
u4twUW/8RZ9EmB0Nu14yTB0kEA4/2cFOz1t7+2CPu9rcuTDzT8WJYHeT+qSDmsQ7dY57HuTp2M42
IBgLdRHv5Hn5WqEYEBfmm28Tdm+ntjwfkPQ5w9mXJM5kW+7pb5zsSeO+L/qkinpR4mXYUaNIlqd8
Iq0oqCzzhYow0vlsZ8UUFsRKWnnLYClaOXqDeNHOlNfKLm1ziVBgKyxzgD4UzvJBWYmb7y9gRFzM
MvBoIppW8TJc5pY0zmxlIdj+1lsHa/OEbQ7/F1YK+7Caji8v6k7dkeW30XDVFG0cdqbqVturVn9B
ykpbGa8hCFk/4BJMWXGEBYXUdvEp5rOIwPmTs+IwejA38G7WA1aFkXsLb/GNT9z0TbZU7PTk3iBN
37JlQBhUOzIP3rdIReKJ4aN6wq31gCsSTlWepcwW/gmlNN+svhdLlmr13b/Fp2zprB5f/s1de1ZH
yZuwpQ4Fv7rBEoQQsOD7xdBWrW0eNIyle7GPRYTjyljJm8HOWz7shy1u0l65P1UPiEaWaKA2CZ/v
f8iAd0rDiBCjk09hOlj3RrXSGpO7VbTsn0F/jb3TNrse3HXwDSAAeCdueptZ8VDa2cX/Eg8e0jqZ
z7XYVK2QDGKyZQ3sGCGl+D6ghLasoMbbuPbshIOGF3V/5dVXfCq/sMBeg/J+gxsGX2FjRUGSj8bK
eW3t/CsAWh8mdEFzgYFjrPgT4kT14LxyhQgBLvkX311fMMvGc9fmU/5JPgRLbQcnoo2oLeHVi714
ZPtriEXSKM94WGxx0DQ+TsooTcbVidwn+Riu81sLb+FLsVnH3Zmkj/HfJbhQgmrkE1owisbduTeQ
Tpl1cm0rQIzfeQdfwXFqxxboDPMD9w4jH8M7COIZmSGZbKXu3GuRcE4qCO1T8yUnSJNwAky5AiqL
M/5OjDaQeBng4V05zaMR2xqdqkRoudkm27dDuKoEuAQj0HuqTuGh+HwcAFWvlOSI+9oUt6I74riR
rY3hFXZ9NcLBA1MP7LJwiyj6elU8AyQj3gqVLGLOgqugfINS2XKXwYkq0mJC5A4iJTTuytgNsKMZ
QkIp30UqwPq8sgi2MUZ3VCIwz9F1iV/VUrezm4htrr7CR27pcmzLlwG5WunUmJZWsmblcbdQXS7G
QcGqtOYbjY2+iO2E0EudWq5dvvi77i19aRb4wK6Sg7pwFwU2FpCbUKvIbNTUCXuv0UZAff8ZWKTe
DVcRSAnEumnx0X8s1zzPtU90Z3vrBbZlM4b/h408zhbwBkiw4qv4a8GBQzyEbkTGgntCpe2ijF7j
m2FLo+zYo2tz/jam7bhMQ9HhztcD2GUj+GZQ82DH9vGsR2SL78wB1l0aS3aaTPIhjD2azoV1r5sJ
J9XqbfCJSbrId1Mjm5j1Gg+rc4DhZaTgUoyobc4+OXrL9N61FjoI+8g0mualdTY5MeC9PKuW7CeN
98cUA7cSYLOZNJObTBgWsWfx6HrFP0Mbpsv1wLElatugUojaTiXwFN6jgMus6Qj6JtTD4cigQiNb
yhiqRHZNpelat1t0asT5Dtka3G9O7wyXrSm/sSs2ZzIjco+ZB5VabTirR4PCwoRRG7P7lpntcCqY
KJf7KdIX6ZGf4AzD7bWbpFa45Vp1JkmygUb6VzdCIPyeWpiwTSOGCI4pX1ijcgPoXSriXm4Py9+S
aAd7DysicyfbwZqxs46P8TbY93v+3MJkZUkekG2uUM5c8HOyAfvs/xlKzlzCLgHv23nIRJ8uBzj2
Crtgn61ldKLTdNuiERFm4VHGrTCZKEhEGpZ0qsig/g9LBvmvDveZNE83/RLdsNTzPTt+v0NuYmcr
f+NMdtXCXPYTXjrP5/LWtIIXrXdlLRc9DqKsVWuwh0tR2oN1u6vswU5glYKPu+jXrGyFl9dUwD7C
mQgkffiYjrA+JTbMi1lNlFQ8hRe7avhdM8s3kP+mKViydsYEbdZfWbYj9qq/KBa11zt1sGm+4T/O
86VVgsZkaw5GH6iJXUxyJrmlXLy9dlHtYO+Dv44ey2yNTGYp09x9RmX8rG+jlwVyxbW89V52wYt+
9VbwQbxPSqba3nvBIosvc4cEgizUrY7H01A4ojaQt9zvmaPJtewFj4topVv5uVw4a2P/mP+KdP0D
PTT+2gw+nUMeqtMOkkDk7L9LmafxhmFhk3bFBTe+Q0s5Jzy1rFt9WEG2NDd4nludFc5x8J1L+B9L
1LaHBkRP9o/6VJ/L8/C1OTtWuMoW+otvmThi30/+1t1mN0bu0XkPjymwTD8G3a05c7dE0lnBXrVl
Bq6ywVwOC/9okc3Vtb9CzWCjZRsMDbaWybzE0dhnmJorZ8N4t+oXd2NuObvsy7O2Z9DM07lqGesc
ZaeDEwtc1bkw1dbkrlodfnuz6pcjyrdU5glQk3WVagWkdYCT79rqH1tpT4nkTI0a96itCGKY4MaK
abS/E7HYzVe4eo/llYzxpjOlDrVs7BRh7n3VD3j30D9Sba9gZCStK/v/H+pD9qBoIlHLqiopxJr8
vcn3ukByUADpB+dFf8d/kbrXRIBeMXUDJiys5bzhLweL/5REaZG0Fk4VFL4MVXpqMdcrpTMSRTsk
7/EpYobyKczPSpRaU3xdhxUUdCb3j9jrA2NYXX9pvocT/3oUhkbByDRUEuJVU3quG4Xlo5OVkiK6
u3Zm6lQe401/w51gusaiSfjlwUv/uFlaUji6D3TqffITbotswxwomgNhcIXYjYWJ8yY5NVN3uA/J
pq+H7QbRLWJB5n58cYaYZJLy+xv2/y2uebrpvy7jqc/j8C77bWz2l0E6LeTmdb3UeTGF/WzozB+X
2NIIHQW53pAANvu5x6X/nCMN7a/GnwDepKtkRy/og3Z0aUc53YCZ5+b4aZ214TJl3j+8nMAoxj83
+98Z66nZJxAuzdI2zhtBOVSjPkDF36ngW5Ns0UfU9jFu0Uv5C1jzPXZ+6uYnEDbwjNjg2KwekDgN
W6Y29pU7NJ3Is3/FtPsJ96e2+pH3x5RiZsw2eqBjLfsqosbR5+UqOxsf+MAP/SU7jo/Crmf+AfEn
rka/DOtvNPm5cZBNQ1Z4iXRDfWrci5NHUfOCH4R5WA5fYcm0pHpSIjNZ1/B6+2pestmvlcb+if3U
ag+7/nHLD1U0Aj2QlYPy2q8z+PSgGxj5E+wDR52Nl11KZNAvt/o9Hf3U6BMK0qgNLYaqclgwfAeY
b7/2aaocmHl9Gb/d6aUYHr6+PozfJqp/vTZ/9vHTipsXWRwxryiH+7eJgjnFcdhfdl/Y6r7py19e
ll8ae65kOV5jVI1H1yIZIabcCsb3OYHJO5JYxoL1c2P/Qe913sw/7uy5mKU7cVe6AV0qvaobYrYJ
932swp37KnMCcIdbbtMnKQMbXSTF+SHYtee8dzL6+TL+o299voynSRFIUXBCQVQODw5egO6Gxcz4
uPkLyid748Cq4M7W0nvIQRM8BuX36tc56l/Lgwa8q5n80kT9qaKS5bXo6AGXgPFwgAEi+QX6PFBw
Bvk2fabAwrkSGi6O+eFUMNbwxyld/NwP/34ckmoYKkiqJn/jq3+8VpraRlEgIBQVL/qG4s0p2+JU
hWNk8kVeBmqFtfsC1bvCeEIlvYIkw5WEnQTpQ78uzv8chn9cytMbnsadkuePRjlcwhskwWDLCe2M
ZuK9voXnn29b+dcEqv3R1tOLLZWpWyVi188mD0xQxwHWAuxRMZ1PhgGHfYoWdkmAXq8VgDA7SWBX
9F5gwhojefoDmB2Nt/Yx2FSXDO4qY/ca2OKkXQY3gqnMvU5G1mIIZOiO0ZF4CTajeKbN74g0ULPZ
NVv7n2/p33OVLOmqrsM4E7+XxD+eZFXp6aOl0nloLhL2JZRmZvIlIwwRicm6mRPFMoSGBwqB4AUT
kFfszbuhsozHxi+2HP+TEPf3tElOntLveUR5AGXwqXfrBiV+kIWPg9+y78d5bVjQv87Q+EL6ROgo
3lQxcayQKrZA9Yk0VnAI+wKOwvYR/zjsHFEmHdF8GXXvF6nA//0CXNbArO544F8GO0yqsKjgoFEQ
izsaaEOtpYYGazz9krewCl8RukntJDdG6PJxgMTD2wCzoSv2nVXtBi/qcgDZbVOdcHMjDkoBVcxP
4jL5CAhJ/QznyVa6MSMANDUVUz+xF9DlMXsTxzpYBSqQPhh3ij+cS3WKnR1hgMBGxswljzPCGXyM
cI00BOeLHa6R9onMEfoRHfeuUSD22QVoIypI7l/Fl49oiOwzZ4L0ACQIyP0ruyEMnemj4I2wFkJ8
0dUguez92uSFsEd8lKDngqs3LvGoC6d1Oxpgt0Y3fymH9GJAq9WHBiOZIEZySEz83pG1DpFdMBap
wFUX+bUg8w4Tgg0Gu7hJXBkaCq5+CiZaFHGHkLIv2clxJyAhNMNP0eFuuBMycSLiumgM4wvciUFu
zGHR4rU3BNHCqxO0lYweXFiIaOsmeZ/eAxmcF4pq35AUgDdpH73kb8YLuCyjg4KTe4aumr5h5Irl
k7+ptoU/QvoUvveM32/fiJoqHL5i3q46dJ/3/NsV6RBfix3EXc7h0hnfOAySUD7iE5TDRycr9CK9
FzfMiIDk5C9qgtlXfom+onN09vbO2VhAUx+cUf0OzrLV8BwgstNZaJgf416T/a6sKvyyzs6bgl/c
jfKM+4HiAe9iMD241g2CNV57JJ2/UW3/MzMh95c1WRa/mTOsQ3/vc2q5KDq1lKIDb03KeR8/0HfQ
w8IGZVR+S70V/3Mg6s0FjAGGBjAHkKI/rUFRWcZdWHrkhWFzMoveM5y6zsqRB1iv3WnwqX48dj/P
U/+6vz9b7FeBP6apKM8rU/CxM6DXnd19O0BlhpfDKWhG2v7/1tTTGp8UuhM8ZJoqeAeBH7ZRNUVL
3K0QhmW/HHR+7cmng053V4w86BvzKPUQCznS9yGs4hOpqDjU/j/SzmPHcWzbtl9EgN50RSfvFaGI
DhGWpEjRO/Hr72C2KiMPMoH3gGqcU5VISTR777XWnGOCEAS79/ef92fF8ePm/XhUpKp9WHHEzVM+
WsuGhHtE+Tc+Zrw4j5m+HV/+/nnTqv3bqv7j434UOIEl3rXA4hcyY6FVcL/A/0i3vG//BKz8qdn5
8VE/SowhUIKwHvmoziE45vmBGB8vhXUYXOFQ49V24MN9kjrS/+suTmeM//5GE427YRlTn4b9S5Z+
7FxaGUaUPElykrFNqZ/mkjgbAX67jb2KLtGOFi5PENZJ+puo7Scg4N8v8h/yKz5U49XnMCaLJvXV
jzfSKBKzfWRxdBoZ4rAGkC+pY+Ym2sTJthK5JfSqr/9PnzmpeyRNs9Cv/P5OckWyQAqi6NTb0HTd
/hWEDZuTBmHkctvkKlmb3j8+8ufhl59pTFAThEQacpmfKpmGWFuDmi48iX64ijsnWJBmcOc0Aozu
9prspgan7v7zzP1zvZs+1pp0TKoIu+ePjled3uRB6JXgyBECkNwbNOBT8JLN2SOTYBY8p5tx/49f
Oq0yvz9SfKRqTFogRTVU8+dbGudGKahDcBxPv4Zm97fg6XYaYUvB6PLCj3D3jw/8eY7+9Rv/84E/
3lMzkiuxkfrgGD/FT8yiXehU826puSpxNv/4rOlp/NuP+/HkZE0rJZHIZ6ns/UBqRdANDDk4s82H
fyw/xs/1h9/F00LrUEaCZvKW/v6Upl1s5PcWszVzxOXowefY1QYI4ilISzyki24RbzVUUi/D+baP
X5Nj/lXshGuCGgAy2CHdJ4cHDd69Mtdfgs9gz8hvIV/V3XCU94wxVtEqc9sFxlEisWcVY4CWSYbm
l1dopLP4XDO6aMjtg8K9coy9sbbA92UXXDzoXLadHxJBubNA0f2rRPsfz+xvv/vHmhTLcdU9ort1
BFxAdjr+sMYustlCeo8kVO9DZQ/jRiS2UHSGDVgQwQF8DJ1J3amYnrV/3IY/2ok/b8O0wf9nAxeU
/nZri9SC9BYvE5QDcN4O8aF4DrxsC0BgZ24TOu7xU7SOPWPx9wfuf386HWuLPrpO1/rH8hga42gO
JQ9B2vqwJ/Djk7Iy42CdVkvu93MiIJkjunZWLAsf4vfQz1tjGTB1jP+1V/z5YsuKCi3H0IAb6bza
v18IK5aavpenEEI7bWwTwcjzHbkZcZb0zdkY5MAW/1Fa/bHlT1iuaQmzRAswFJ6a3z+z1otiKONS
O1Kq3t/ag7BF97ZJtw/nDqL079da+3Mh4cPAnE2+HVBn4o+j2tAlLZ1tEDlA+EHPAVYODjyBYu0R
whbspyxSH/lS+UYGB7IkOXWS1BFcD9pHivwTRNGRZCGSOO4LjOENqiXUP7dZgKAwnVr9DMXyj3gk
D2ieLTXVS79hQ1e6VxkuCjvcxpy/003EDPUGPdj9+6/7owM0Xcr/Es5+nA7F1HhkSQvhzHxlK4Bx
vK6/GSEbThdPwUvIA5AxUqzL8yS17x/6Sqcs/fz7l1D/1yX+75eY3v3/vExlbFbiEHOJtQk+PmWw
el3lDLDr34d3ebCzM3xHwSXiEH5nRmoxDA+MY3ZFlRxNkS45AcK5QwVF0rpzw8eGufCuTs+etpin
r/Jazp3EMbp/XD1dmXaR31Z+RTSQJqoKwnRRkn/99/9880bPyqYP+/gYXKLzGS4P1s8FCkWK5pAp
x8x4eNUUOeETKnbg3+tkZ6HCoSYG9YL3e3/trh1pi0hbjdZvHqsE9oy7oYblhI7zHTXJfUtvGcO3
6EgELsJPBA7pNUzV38hjbn196d3BrmaU1CEEj6Eig+oOJBmGJUgcqdpVzPMLOsOFuOqKywMto/Q+
1ruSPPn6YAEvFpI3TfdFbEuKZ7zX6YcCVtVYluleNfYaQ/DsWgiwdXkcnXjYWLKr3Q/tpSfrvN3m
wGdNvM/0+uPKPgvHbN6iomj5JovSHkeH25dD6grtHqDtPOhe+hpzt1OM/BwnMEhRWJEaE05H6dez
yonrqwocD4hE7JqEtw820APJu2lQCihs5xlMTXskSanUHEgJY+dF2CoYJG1Emvyg0CWcss8KPlGs
bQBVupV65kV00pfHpjrFSxgw/Uu5lsE3kOhMQAYKi4Mefj8E+IRkivYbqeNfd+/KM4iVaVBVAJsl
G/CrOikEaYMaXFSlSwSmtU13MeKAHQFJtymQ/rV+LW0+gcA5pSAxwhkx9YmPpf5CcLrrBX7v811T
E8Ro6etoRJBDf8GKyQ9w8+mmcbEyAP3PsTs+ozQ0GjJqX7i4hkQdZUbz+7LbIdiY+eKpc6GLoD6b
Hh1p1RJvMbsvK0jxj6UxHm+YHL/u6ixiRI82w5b87Hg7yQt198UzdVbWJaQPIPLsmI7SbscJiwV9
eV49p7DQSWEgAAoN5zdpYq9hPisACVReMe4GzHOCa87aSYVcr7uD8cSrCqNVcBBp0CinDVE46DQ/
QDPAAwLbXDjhCTXhqUfD42DCxDSNfBMQE4gC9xfhkU4IWRHSno5GcPx0Rm/gettOtPhE2AB9dFPv
meWLh3xlHkmYKMhbX+ZnE+4mjHPzKOMs4/C8o1G2+SbeQrn5GUz5K4IEgmMA185AJ8y+PoAfPAOi
BhCNnPurPWX411tHfE8PtDbKfMFmBXY72mCHnWVeTCi517cO8fWza7TBEWo2MINmwlyZQc13iexh
bXyNFC/Hqby8nKy5/I4u4u4ww9y/kbaD6IZsY9AY8EkIt/WrN6igEwE03z2eTXHdEJgKLUhaaFRQ
oYdiGJksGVNV7nYxVr4Zupc6XfMc69I+R9CCINfyLfJWg9lb/am3yxBuc+db0Ya+vDqSt4KM16me
TMRw5/Qgnm8kZsbnHluHARdaW+ZkqF9SruylQHejHIqV4L+Zc9ExV2A3nXbNUSH2YK+s+XsetKw+
bvXsEiFBoRVVHUhBGi4P7627XPLP8Su0dZrTtKMyyKxekzmkWenCZWiIIGqqLadBxWLN2ObjyiJN
+xNsrIDQnZMYwbgAd4+WtIhfesUxlt03N+mDCnp4DT+pMVvH+CrP9T7EBtt75IzvNMULVpAZE5Kq
50D2QyAmi3TZZyDZEQtj6fuG8X4MBobH4ipHT4Rg/xuXyawVbABI4Yd2f4ZsfUJGYz/OPJum5aVL
ES4C/QKkfIGTJdNz02zgJKhrpZtDOM8uIceni7gyCdmmIpLozXlSN+dsK5sTPx2C1jfmrbn1j1HU
r3HDH7uKiqvDokajEP1RT1Ti2Bl9eouPBI3EHOJCV9u138JK+7h/G1d0hGL+KWkfbAL64OKuz98w
UisOqT+PS+4LdjAxnqQQRNMsHKYGKn/Hqr4C6aFZEc3xpbDEMSWlxWldSIc/DgwQDd+X9+C3849m
3iK4pYNJ+xW+hMvNQuskfS8fs4uL1n16rLBmoKmjufqMY5mzt2uiif3OtqA+dqEznog8MY/Dvp9F
+ZQPYzl4B5p/HML/4CBOehzZUNl2ZbCaqLR/PzdY6iNTI42s3zvxZPRnJYf8Ilqg8/szLbvpVDzt
wjXEFPDnaJohcfcAeGwInNC3mIEvtUN5huQPYYXpRuCCZwk+9Azm9Qw6LTTi8bXcj0+N8I9qZqoO
fr/Bk3EHCigl8VT+//jihnoLOTVUyZHpytQ2nwXKDKoINNA5pou/n67+mFRPV+m/H/bjAPuosy6V
btOHDTvl2m/vYEQdUXHAhFPKofTyHzPnXyWK+ufJ6PdP/XGwLNK7rj6EMjl21rL5EIqDFqP6Z2Lx
1BPoAIBgSnX+tjijMI8o9pMhpnS6arYEUn8eJV8Gz996Q/lMJqWKHDHhVl7bB7GcM4EMahBe0bbe
kUZYssv1mxteHbAwmS3Efqn+o8iR/yg+p0s4uco0RUK389NaFqkBxq8kTdhuDNVNlCVgUJH4MNWu
iEM0XrUpmXdBImzwsuelaiAhPZyx+jbTS6rNrMQl0dQc/nFjf5l9/3iK/vOtfiwTQ0kfr1D4VuOJ
8oHQc6ASZNOK5JO9db3XEvJe+sEvmlUBnrlGvQq3Dl1jTi7FYTfqyw4dvU22eDWLxE10X5rpGlTU
0LvdRoCFuIuQtUlQ7LXMa1l+yOMikTR5Aidiqiti7RThqDEk+cex+g/76q8n9j8/7EePQ3jcmkgX
8uSov+rk7QrbanVfp1uym97//m78Eh/97RL+6CpId7mSuweflK4NFLMtZo3HunvXntsHUZxOJr7r
KsHUjAh7W18czU/hiyW0+7YYGLHXgEyE9ddqtsA6SQrVg4It98hDi4L537/pH1qen9fkR8MhMNRO
0/R7ciS0YBeUNkpYgMdkc/R2sxx08iZKFcv//9+n/mw0jEOYSUFx4xEDMiP7CgGmSHZnyYZLYg0E
M9xmvblML8a/PviPNtevN85U2QF1TdR+NmNDVepCdRBuRx3PHMyoepFv9dJO2O/c5AIRGKDipIy8
NUfA9AM8Is3X/vXztf/53iumCfLF1DVclr9vMFI1lmNzt25HsEBGsREPir5o+Z84FxXIVGtShcpx
kc97wNdHAq1cDllMzTuGfU5EmgJMWdIFzP58C86aOn8CfCh5mu4WL2LhJURUCbuIx4hn6Khspinm
R0IxBiv2JSJdYBTcdljVqbmgTEJb3a95M6t/FbH/axdVGU9LDKuxqv8x/SrZV3W6WfGxH9zkLd6q
3/lWCHi45/lFDpdUagN5WrdVMDlFfTNf69kahiGxnONyjemunlc8GU/dwVJn5elkTSm+HDDgXWHu
4BBF8B0JJoETEsp2+8e8X1IU8X9spiqDQsOArgIF41d34T81+KPp5VILtdsx/HYayg8yPdYZcJt0
wcg8IQ0LujBDdRK6HUXcy6QJUwz0lCqPqxU9aaDfPvBWBD4svrt2Mop5k67vo6uGnWOcxDtZdJdM
WhOYDWu2bI+F+qkwb9dgjo47gKvkRCkcY88T/enYV0dBftJCf1AZIpivykzF0cZwVWD67MWW16lO
l3nFNYqIA56pS9weIwwW/8NsXZMoI3VftPvw9hloDslrkezgICGyUbo2xseQvxg0ukDeUG6jHrfD
1R3fx50mSGTjj03rDUlrBGD4GIJVTBmEwd12whqM10G/u2kD6ng2AiFKXmk25PJSrNcPomyFDeP/
MLLjgFAm/hYXeO9D3mnUPFa1SwE4FrrgCIN/G5fcRy3wxPxjvLb0i0xfN2jD7CXI2NBA+LvpU7ky
vchdCD1mQS5XCUQNwKd/5t9OIFJrY8zp4GDU7DTfehfko/jFW6I67YbXqcUMmM5XCdFiPZaMJ9lv
Rd84m7AUiYLyDHITaxpuGpHXdu8Hl8IxBl/G6Znv1WTZH80zKgFzH6/MC6FNkuLKh652m+QSinBh
jzmDo9x0CgKKYeZ67bc5krcMh91R+wt5YcANJdsIpuTa2HL0A/t9h+6qsIWPclvEbrdoSSlRnPru
VCAzF7iOCPSS57RWa/yQc1VbQUF+sEpxglkKgAwL0HCN+hTTDCHOYFkFm4J0NtZrkmLJjAb6NhsG
DwRW5ZjZSbQfNkZLaLgwREkPpoieS7XLdeMrmt8SXGeyjuLX+onEzOikeWa2QkBg7RFg3BZFRkQg
fqiQoy+LRjUPXiFS9TIi37ynV7wAVty1s3p+z2YqgwOrxc0m9s5o+J3XY0ak3PgGzjSeMnNBEBqE
+tYdBwKIHnb/JMs+izEH+4eKAUHD40DG4mS9vO9abVPSS1nzSLfVEwl1FeloqY1HaUrsNBea8c5Z
vH0s5G8eLTxVxjzF4tHaxYeI6So7qtzBZEmgfIcHIVzQ2TAW7UrH9DNrgSXRCfwk1PuVkaROgLsy
I3W0fCa2qyRB6dqazsBb4VLA94dS88jfzOfke4G3rjAIDR4urjtPYfY4tbeFJnpC8FUDBRf9h/Wc
4wc6weEnZZXHqOa54jeSAbANXgtNILeinwnjVrS2NQMQgw4G+RRPhnbk6mbX9l0Uj4HlaBgJKRi+
b8EbwEaLukvSSHEDwNPXW8YzZMbdcycnMvwwpUTxMka4GDpCI0b9g4NkbeAOjljtMVbDUq+LbQ1t
0VgFPo3EDjcYNPJ4NjjxRP11B5Xt5yNGhxZsrGlfXvI7OF4Sh8o604OyqyKOy+Sw4fIseD2dOnDR
DRGKg/tqXaIo4TuUdtuxAjFIzu6vCX5x9tBwOU65ElVJWOMmrr2eiGr5U5G/Gu04AaithTm6d/LN
alCWqWto8xJfJVO8TD8OneA8rILHAUuT9nDwHhNX7BGMlEL9dKX7msc5YEKF18kcHPR14VoeDlRi
4lN4dzwVnBshfNi6MkcmFGsWv4l3ktpm+SEU5jfnyDKS2Ea0rqEVa6fh8XRXYvf+cJTqnJoQq9ba
7VLwArPO1OFVsWYKCG9qUah32ykj7zDlDIHcMlxKY11a0bS8L2lJ0lkhMi/6UgcK3jW+//7CV3sM
TL3fTNZtCmH0J9n4QZ0GxprLG39pUeY2IMqEVUIgW3ce8YTg4LzPhjnvbkFsVIUq575psENmeAmC
Jym7Dpht8V/NoJFtaWBbFM7mjE+4y6sERjUbJkqafKokhmZ04tE3JSS2KMVp6YZU1Ehvs/f7ofRb
la5hNLECjgNt0scFDAK6MlIOCfGTscTTJ2swsTfnkuLKMmdywZNBE7IMZ5a0jVqXpyni4s07pNmY
4qW9lfDA1sJCuJN7XeZeAMtzxA5RrMz+zTIXN+No4slNEjKio4N1exs1Yvp8uvI3zjG1ms90fSVQ
fEiY95THPKTvKxA8AM1Bzny9eR/VrwYsY0pzsZIbu+cJiWCqWx3wyx1ouDR/0UlXahX8D53ptPKh
kB2lWRJeVPD3VAqt19uar0mQXIqL8fn6EDdpfaWjyvk3eb0Z7zdSfySEo45BTV3jI+gdugEFwi9x
nhTfI69yY+14j3M2hRBcP56icy2yuhQL9TbH2kMiIiBS8uvhcH5By33w+D2gXVZsuAMJv/mLJa1v
Oode6YXIN3AKLV54TyRevajmCYHLXW0w6yGOGNBDgmFSFtZ9hXDp42IRE7xm2xeXKtIrYZ2GhS2y
j0VWA+nxGYMKiZnEtYE6hQQfD/My2Cc3WoPi0/BB0oly0hK6XmT5WFuLT6jE73o5VqqrNt+1Aed4
1ufbsYAQe7PFY8k4xNr3KOqGVcJRoLYHYcFOzpJBBHk5L5V5GXmRvh5KxwTVarikKIVPavYpVW5t
km2DI1Gzi/vuZvoi3vDiWSz9kpxReukxjcvJDmuY0CBPWoALbNxxKApRqgGrTM+0T+HJYAFnWe4u
cbGP1PXARliP7lP/ZIG1mA26Wz8OeGACfNwahAv8H9Dvix0dm8IRD6RT1rWtxwvWjiHYBD5+/zS5
dKxg8MVH5CgrGf5+yg3ctLKfvjSU/+SDKWtsltxR3N0oDgU2JvqFwzK1znfJIxqUg1+yGhbFC8cA
MmWjiv86LwkGxGkbj+4obm+Ra7K9LzjA0y7v1E8LoR8Tu0FuXIGID1hbPWRsggUELzLfZM6biGIu
wRchh7FHBHHqVco0msTFRsgquaq24tyPJGDSZiTYiI3wKZd8RYHv64pki6MdIruUiKEGgjOcNARu
j0O45ck3aIc37sNwCAne5xoji3VHdNiVQU3PzGQBBcNcCvW8HFxglFblWruQn2XTf8PZovBdHZST
/V6QeaZGa9aPu8qcq/54Us5F/HSLlmrl9wcUm4VmlytWy6aeh/U7vvZmWyhbNKg38K/jztDnggjL
xsk+WJtzV5mJbCFsBB5GbIIYTmRvho50Mm/LBpTnTC+gefJOT1flMSdtHMInnUAOkDCYH8ADYLIM
rrbOADHuYQGDYBSWRAOnZ2KT24T+CskOKBkJe84QkU2btlz6mWZzREkwldjigZPfmtDQCoVHcuaJ
Jcy2Ba475b1SkyWZT+q5tseYXDYr0imjF4XZuL4UulNHzmngFc1O2scU+ihjHRpHN1yyIKlpIt+U
T2qGsHri0WoY2/QO8zqOkokyJ1pTIv0kp/WrtQdiNA3ziWRV6jLiwUSSYp445JQ8VvuKyR/nm3p+
48YBBfkioG5dTjacBukz98NFEHdL9+R1tuZz21FwHQnrNCWbOQOQNeYTpKUPz4q01uqXkNxvpBVc
s2bwZPKzaOa3DJCJ3/xUzXM6XoV88xAn4TbbtvzE/dn2OCm7qS3BKw6Cm+2DCQVhoy3b8Qzuce6S
OA8Dl2KmJj9hIQq2uVV51cW3YWdKPo9h/kwyrbkWBsZCdoZAf6MC/kAZHvucZglJs5mosLyYGFhr
/ZBEO86GAYMda07DoHpshx76NWeCl0pZt9/Tb2l2qF2nBXqV53N9S40yBVhOV+++IDlUIGuzO7XV
qoNNYcCaMQnKg0ITzOsmnEmCLwDHl1yxsg2JVi6r+9fQnqt4r2bzEcp6DxR7L9W7CDdrs9OTq11m
jK9YU8lDl1xUc89TgGv3hKGUgrS+ZbY+rLP70ZBPN8mrc2I+xJrg2OMjh0zu9u2WaUC+ejC8GdfV
hRkyJzfa7ky3xONQeomjptBoZgFWAKDtifoW7jg2cVpKMrTMHoiCYiHLbv5eUdvhvgVl3H6k84v1
km7hl6wYSPXT6dvmH7h0CYdEgs9nnfT0OJL0oqb09adVOnkjiFH7wPJjLms3flMrD5g4uyvTpYbE
PtEuvhTZDp5DL6IfA7iisHXJZVEQGoKVX/ADR1jMmHWIBwqb2xKRNazKm+lx4hsC3+KU4ZZoWCpm
P4VdFoA3iNOAZF65vJzi6BrYyGWYwzPdFi9QdTidH6k/yswleaSZ/kNefkZnjp6nzK6xMjNmqvZE
483GC6SSk/GtXWIvuzSDb4le6WqUIkwwC4KGHKAWqh+I7uMpXhEZg4Q5XZbn+6IhB5fyulmrtrIj
X4xuauSQN4dMwNwOzYb0cQ7OcOPFh4u6VclfJz9lscNlJ76JaOH9MDjFJdmcPNmVtRkJi60d/gwE
nGidMA/ozZPeXtLWFojbsewaXTOrPKQIEmCUvUmfa+48GRKcCFyhe9g5txDjOj5RYUEE8pS1K6z0
ZnWL5uXzPT5T8yj3taS6abko5FmjzGJjOWhOQvkvXtjMCOZRkS7k6OD9KFvHkk1GoqrQzvqVBhix
ZxBt6wrFa4csrng+0F7CeF/cj2220KRP+XZVQdBhNpPc8hnltclrI1G1gGRq78xMl5kF3IiXjqYS
ozHt5qv5EvxQZD0NNx9N1I2C+Z31Zw/pHMxsX8++CVKO2peHcUZkklK+4G4xJJKjYXB/PqD/78OT
qvlmyF9K6Hu7KfGQx/tHrbOEDTaZtoLgD+Ta5o5szATe5jv42AyTOfaGR3kKrRe+FxuALl444/CW
crdJzb4TrmkUXilT0ak7SkHW8RvRjyesr+RBWgth3yvzYlha3TxpVgG9FAZ6yAXMWXpgGjjV1uEZ
ZT35vCAJmkV0YdooI855FslB5p110te884I7zDCnC4lufRwYIQ/SWvGEmmPPApkO/IvC75ymoXUR
UbKOc7M9Qsl7vbczp1+FkUcP69667GhJ7wF56hCeoc25Qar/4rS4kjnMOywo+DXo4VFI+gDsV5Zz
u7AtGvKKm8GCHQ+cNxfX+2PeMHovPHKd4OUrDiMQHDY0Ly29JvSGcNDgu8vXpXm2DFfOl7EaejEY
ztuWeDgyO4FMlb50I8VjFRcsr9hY+oMWfLGujY3DFexp2ZN7sOmS9zZwmn5TiUudiegmdYsDM02j
55zrlgiQRPuuLpyUmacx06m8Sl9877M5ghacTTt+b3Zz0q/4intB23NDyoQkzHpvUok4Ohag8Wqw
ZeXLVt0ELugnrXkJWaa10A0jFCa9o1+Ih+ZSQagJv4EJcxc0KARsHqRHMUuwkDk47EhUAsltQQNS
ur0H4yFL6KWk6j6+ncqioisGs/1xjfqD5ajZImz3bbsnsT6CPLYSOYgGGOJZOjOfKWDNvXhMZYOY
uRSBNa2LfCVd+/s32V3lUzhc6El0V0n0EEtcNXOuDLRdBGKcCi8PtsROjddwsstsIgDUqtsXTzqk
lx1rRlsfpXIDxeb+fX+4mnm5l0+kT0XiNoTAN+GmV2o671S72Iv5KfvlOqIXKEsbHbU4C5cW+PFt
Q03WH1G21LQsnE7VaV75SuMH2YpejEllra96aOs6EHhHKg+V5TN65mePRKM4RuxS602OHO0J4+ng
ZXt1ZCn1aw6A5/Srzxa8gmWyAaw/ftyYO1GBlMxgz1SSoostimcNzDQtIRXMhQl8pNkRktL7A4XL
s1mvE2lJ76fpbFJlcOxEi+7h1eKkT0rHU9299t+BYV876TNwSRYIT3TmipS+1aYoQPAykVjIPS89
JH5OjpxRvLuwHeluIWXQZu/VQsRWcSZQozWc2yftiGXJbkWSV75TMdOYwrNkzDmrRuuUmTwJ7Aoh
rrRuIaedFNZ+IP1z3EeDtKfZNoBS4nBNafDZj4QtrSr9k7N1dm4ih9KIk3P02JJ4luVe4tGQvySy
LV3I4HFa3aGBKV+K0/t9A+BG7m1Zt8H8JeOSu4kbkoKiGVYEAfMQkGRncWvo09GSzSt4KNEGZTy0
uhm2CgbxrA48axVflbajwWYIY4eQ1yuMcbRJrIdvHZFXjhJsYsHNIqJ9ORV/J2/mK21pzooRAO5v
LYZfz3BNpZqqr53yiRUnMNHXPNftkcetHOfNHV7/vEvWRP9ht6I6qOPMG6ipv3vp3C8H4WANV3oe
I34pzYl7ggEeJM2S1E6/9YjO7HGfI1cUrZPx2Kb0bzMiB8i4Wt9VT873EcN0gs85XjKXUHdFyLkL
BZA/xKeeE/fISovK5fY1pkdBPfbf6hMlrCx7nJD1A+1lsqNooNzA1pQH+WhIq/jdqn2aVsYdFJWy
vvV7w1u1LJzmFGouzI1Hhc6J5BinQWKCLAPIlVPQKL3KvrWTWZdpenXGd6IcmrtHgPGsPEBlJKEr
uRSsgyumrgDS2C6Qw7il4Vrmi85pJIm3RbO3sIhdcqqrWabNe2UlG/tBDGZ3DvnaLhJeGhKwB47t
9DRd7SDLIDOkEq3TqoyXjfVhkio4RaDMZSVwkiWvSVmSwucFaFluCmY7HWOhczs9lCsknn7yQnHE
Jozmnj6FqT/VuLSdpX1/d8Rvobny/BKSq1WLW7puIleko8rHzGCnnTlzyKP7SObyw9ZHO6Ok4lSe
uTouxo/+DbkY6Ziz6DZ7D+c8bxEHtpnMLPyUMLZ4yvmzWGzkIwGZwZLj47sEEARPwRbrP5sD1sHu
c5DdNtylsSOobhY7Fc8uYiG4aKFlhwadXTYPli6eEXhTpZ3pi9RD3iq4TewO0EQTX86OVu6WCo2S
DlCQuGgXaBLPik2Cxq+A41XQUfwhX0zmFU2Tl6RGg4gsEesciVN1sHlEl2isXT0SnV5cSUfL4ij0
nIovQ7asOwOh3+tD2Vbls5kJsxzoGbvW6ESRF2h2AzRwCiEzkdXpczE99sIsTt7LvGUhohnAUYgu
sxl8SexfWWr4ulk6Fg296rFu3mnsB49rTkgsf/FtpQQIan2tw7cvfJOiTHQnqoiORnvh1rgprfGo
8v/KBKeJ8Vr6qMFMFI4tvtgYDyKTz+R+UMn2NhNiQJ5D+Zp5aDTNJ6YEGX1760TzQKSJxpjglPjk
ms+0ZwXoHQW4oGIRZKnyM9llh7uE8bw4ha80tAoGgvDKaWCwXBrNgjNJofvDp9fshwXbRFbt6tEv
6ZAvH3ciwp+K8VTWM8n40iHMaE5Ebtkq9Shzd+wycjxPclcG0P74GKYb7nXMCaJrh26H3LvHBye9
O+9GYmexJ21Tjj9wv76Qcs4RzeSkCiMMXBG3RVVZXMKlUZMKZTN5YJkMOruTbMtyktt7uAAGOcWy
J24eL0kJazkp3kkFRBvoklmEvBTYah+CplrfHmuRTYkASNURX8aKjioJV0QyEXvOm6wuarC9qPni
3S32erQiK0siSmmZAsnraEPNwg03OrpflU1D9+EdUou5l1/MF2tK5SLq/olUpMKNXkaHtl/2SQUF
g2p+lzcgBgUSBak5NmrntpKnxs7oWwO25tnoP/bFfHw2OHiDD0Nx2bnoRHWS9TCjb4zUt4Rr4O3v
v1LiKtbEu8UvJJPc/OrGRfSUX41N0/lGQN6nLbjdalwF+3FeqzMZAQEiSwIoZ+hebqgJZuQUrXqK
5HrmF8TSOMPqRiPBS7hKLg2mS946kbYxz8ZGKVFC20bzVpu78gpgFkgXA/AN5nNeWEq0F/A/QUmz
wlHyLUtXJ/khBvZz7Lcbyg/SK5Ey5V5WO4m8CB7LmnPcvPRT4fwYcdOiHqjDpQya7UVuXWWDATYG
zCS5pkOEKkFSBod/mjASX86AZ1EvxKfySGdsSAjwXkjPZDcKR+s45SpG7HLxPq9eG2VHRz1RyAD8
MBgrAJ6rodB9xfG6dmKXIQNNPB5BcykVTrrjgtRY29yEpbU8kR6Yb4aDljr9VUAvqZN4BJ/xfcTq
MSc7cbpa5hkEHDmH6Qpyb5Zs7pGDw5Ec1HWdX4o7cTRIHHdAzFiJO6yj+jwh1nBdqYuMZsAx1un4
L3Kf4o9/yq8q9kY6Op81eFtxej5cQkUKDSxMtC0QGKIr71qks3O941xAKNh33QDZXXXKrhiPGlmV
BgZeBjDmS9ixWHrqvnq/0/GSmm3N6eUxeTt5gbJ6defFEKV1uBHsI5l6NNwt/UzfmZE/lg3DaayV
Kj7VxiJB/U//LkOEv6ng8CXeg77uI3tpzK3B0R1FgGGdAjryJPi+8UcRKyfv+n7Ek7B40D0q4HXS
qFZVp24X0vjC8kvoutqtuMWSdrgL/o26pjur6bGjiA57u6B4Q4+WBquS8CHtvZe9kUMXZ6zLTd/1
R+i60bmJL4rq0uFK3kR7V+x1mwFGb37lzY7sItvPP3IBAShH19eieYuDeWWcBzgwCCXynckA/UV8
Tn3a0Wb7ad2c+NogQ+MEgDM9dMLFKLpy6zBHIZ4Sv2EQwOeVxMwRa7dN1srEdBapVtAfnR/WEi5E
2R4GZRH6DzrnLF4wlbM5x88qd+LQHQ8KeUcCG3rHaE+BaefKZxGIaji/iYcgfWsbZtv8CVarFK0A
wKdU2zTzxvB6HBoOZryKI1dhIzhDI21yE/DWHzn0McDGyV5+5OuMpormRzuDsbRi1x+YcDKy8ugd
kB9JQ7kicnaCKqryLJkA3UcYz63+1WpfbJNR9fl/HJ3XcqPYFoafiCqR4ZaoHKxgu28oORFEzvD0
8zF3p870TMsy7L3WH82LcAlvAzHL2jXbY0bP9Ls2nytC76grm0EaON1hVyK3FVzbJKV3i2pWSwdX
Ne3X61Mg/kVgQfBzWtJm5xo7gE3ziHPZQDzwpr5qpghehI8y+WsP+uv8lzNBUoH50Os767GL3LFs
vb5ws/NQHRLxs2pwBXKWXgP17UWB17kgya/iXJL5YeyOWFaWNwcziD4csqsCBXYijuDtlQUskFtE
zzIIhK2jukeyRT9ngOpBPcrxun9De7tO1rWVvLWvjQiGU90q7duoQjuQ840OyK4G7y0MyhZqUoPd
LM4UbE+sXqpMoOCwU74VtDPzMQi2pL1bk3gWyodAX+Hs8tvEhO/Gtx5DmrhIWMvHStrX6XZeZNld
uEvVS6iiZw1qZEsmxMuxhcVSEcWZ00YrD+lDKLmBoIfPLdyw6Ij5TylusuCZV1wWKGoPGtOAQGyD
XaycliGy9NshpiOLclRYZ3k+RWxz4A5681Vo3xBp9oqcTmUrkkYPak4aQo1N4bvQ/E60okX+4esC
aZ2N1aaW2+nfKk+YoPFUoj5R4DWi5L0gYa6/Vk5DWMErhP9SvDqv1qW6W3HOUswxmYek9gKOzdff
FO8BMiGZAS2/5cmNf8qtMF5okxXJE9+LxTklymXFehyV16p1Vj/UEXsSqE6JrlhTCWNWI5T+1upT
B49c9oCXk9EgLDvIMTNeFiP3knGvT07VgEdOjhbvcvWQvuvdIzFuGUdhpG3NDlLs2ZEI24hMyxuT
WPSw2JPRb0UemaUkShodnwH0FyU9wpdA4hIDNyJY+hX+NlRCghSEnz1BIw3DdqvW9kwOYI+GlJf3
/8HDuP3G4wfoqf4MMTwen8qu+YoSN8wOnGJ3q2q3irJHF4+l90VL54TJXskvcX4BzJWDxJGANchs
QK/nrOZroP3EmccKu1Sq3UhSDwCJChfDyaA4wSf74XJGWsJfarr9pdl0n6sfjShEpiH+uucAfR9Y
k0eFK5kTUvoMacLlPPG0ci8cWTEPdIKaz0743rMeAB362gfRkDHoH3oZr0ydHKyI5L54N671t0l3
mY8RbsMhkp6iCyRlW1F7H6uzbLoqkOtq350VDyH2+I8Yh6jaR2RbECX02jQduX9V9ikma33R+vNv
CsWfSlT8fNapeCc7MCA4Nx2vonGSgn3MkiQ9oZeq+h3XRHaTh3WaP2RyCMXF3yFxo/HZYr95pwJu
Uk5ptBZUMJgjFg1MM7uhJDD2XDR2Tg44jBfDfqgsVena/C/FoIWAJf63aN+4YSB8JLfyGWAlGo2P
Lf2ia9ZI5sNIuONaNT1ECtPDCFwzWz7coN/iYi3h7EBWFh7H3nm11JR7vfwe037XUU8VHStt2zAF
TcigalLg/V73K3VLg+YKERZlndFO0B9igW7w8KMl21HSLFn5CV9UT9EfnP6OXLgKqbrHSfFaY8m4
PcN+AHNA4Pphy5EGkUn5reS90Ip4TWdVHdpp9TO4j0ARgFVJaJcUZNvSawPo0JpvbX+LCg+aBfK0
Uv/JqxJxibOKTxqzLDG2pRt+K3iBgIttVPKJA1vUuJPf9MCh7nDKaztaFOH8wjS+DkJaTY8eyCXE
ZOlzPKwYSqQreotu+sYL013V2mtukqMh30HekRA+ss/XaDULZFzEcXbTrjkpppe9boBnDWYqp3jt
TeJq6Y+Yz24BA5ZvUs2fV1/GCwGgLeoe00+WOGJ3xNf5Cn5l/TLJgG2OUB4R+xP1kxKK4q72SFwA
tyMks/QUnNXhM0PyT2ZrfMjn04us38G8ywjyZYAxRFSjU6v4HDWH6WXfryyiXKDGsR1Cw3Oa+eFN
CQ4NPB4cesz2tk7kjdG70rU8Kuyw56zziexHVz7zcpKV/msYm6jYdd9xQxaO3ZbvsnGTznnzJ9N1
yL7Hx18pjnYecTaNfhlq7ov2vWxnyv/y97Q7iu8T4ghWXaazOvTZMsZksNThqIKf0serOXwYmlPe
xmZnEPiGoc2v5GvPQPfLsq2usXMVL4rOd0H1T5GpDk0szmhL0/eUPfIuRF8qW8W6i5yIFbv+amBc
OVXbGBsU70203OktVw2Vq2gKgGf0k644f/3bkRe8gRsXQYbX9Z/Eir7V6lvvzpE9vokMV8054Vny
x0UHm1X8VO5S9lmN7yYqBwI+eYfDK34rERjlL/DY25NiHf1hnIw31Ejj1vsbYpjlLT+bIryBrQRn
QHZWjZKYwDS9FlguuTJDTEgOQGQnfUnZYSTwPnXZlpbo2MlH8QYavoJirHx9Mxf7YXiM/SYXvWrl
k99AslQiP4RdjUCTH9fCIHYHT4JLzSQbTWFcWtp8zMJdJ9lwlSBX6pNKjKZmf4f+t4ezdh1YHT6D
ej0pb93rrhZH/XWlIZt1J6o5nEe2E1bt6QUyfdWQetB0i8NSwOpCf/pL7u04/v3asHhU9bl6IV1B
poS22BsOOoY+5Z7gsyz+BeGfvOMX+gwaLCyZQ2ySkHjQhNVzRvnt9eD0aPOUYzOwVazN2KsT6N3j
wkqLvk68s3IwENLOtvmBfg49/pSuUaGS9Z3uB6BPPrHyL2RKvG7md1baUv03LoAO2Wr5ZiSKGJQQ
wAEL53dlrEnLShpvLu1ssKTuptGeTUWWgQmW7YGk76POp47SE66WULiCdQC88iNmhpN/riQo6N2c
nPLsImQ2Kh6sARNv3ISorFx+jBeCbrwx5epX1d+E+mYY50l7Z02W8EYmEOFWIa4z7VOQmaPu9QjZ
S7ITCrjYjlQbB6m6ATWKzHX3/7EnTt5q+odMR6bsR1/nvQ83J/S+CriOtDDdAs0qwh4eEiS4ITtq
UdJQ48EVIf1iYIjatRLyBNuSjYZwHq4BnDMgjKg+jBVaUuKlrX9EZOnO6wEXh75LPQ0TN0POFIWY
5TsFxWPtOsmfC0dVOFC3CBtWz5d8gnII3wXAn/2LMVOYziFaCIJGxZ9Mhn5w5h8Q9h1/tWDN7Rlu
Y9c9mtd6Ve+j+tD8BsZel9fzLkfSzbaOOdZgXU9dZb4AnTUIUQhiWTno6CLK5qM3KTzgp+a2RAWL
VJyCEWlbv6hKwciidnYO1pkRqze3W5HHxM+DbWI8h+lAC+i1ueje5BICj+a3bNaafBNW5+isTQyI
TsbY23X7Kv+jOTMgeW2xalOO+fESD7P8WOSPcGHGlSBiC6nGCv6t3y8PomnB8FYILvO/6Q9NrCRe
COsiYz/0kQfqe5mZQHP4thd0uCGVnlrdBbFPh53kK8YRHsFI1uELQ8411dcFWEUluFN5DFlkJvyv
O4l3pcAGs82myzSjzGQ35XUchk37nqEzXdD16mB+dXwF0uLuRQAc4c6r76tktxhpGP8qv+1+NdWO
m1P9FbA+BnabHlb9BfH4O2CkVOAjq1xR8xUsnMFrh56HN4tHrceNoSAme8fbGrQnHbKNc4VtrlCQ
hzoc4S123ulDULdqs+NiDMQdlck6iNcWOI9zu5uQi/8NGvIQldj3ONy8bO79jsdF4O96jD/NfRjW
2QHvsOHqLU6q1ri1kLNgi9nh5gWS1+nH5pBL61XCweSpCnvgTAg/e7UCH/9CRtGWvjgRsMFUV8X3
gb2iTN5VVsby8Nl9zOwBg1eStMbSoxW3eMPeOjb7kRU9RiS6jTd7Srsr6bckcZsXIN7whxVAdO5/
4SD7wrRGJ3QT53VwLfbla9sDQdR/M9NB0DuZCf1NEBnWvcDtl9GzHiyOi73CDRyapyEggve1nY1r
hciqxVZfbzT0djN7TUhK5Qc5BqzzooQ8uONW65BPkPfNjF/+eykQSC8i5u1Ys3Frx/9ygu7v0uRp
e76OdNe7peY0N5pi0te2IrCBFvmlmAr9ssiGwulr3IEVRXM3F8d2spA0Sypp0O8dsT8lbFVe1KCS
e+NK7NtIfjlSG/WrNK5EvakYYxkw59RKgf/awOK6BNY3aldPto2DmymL7zqdC5Wjwbsn1xpqVtKi
e6bRMdIFnsbtAnlRhn5Q8F3PGvisuM534KCh5CDh5CCJiq0k413TCYUu7sVquE8I42sYz2QAYmfC
I0QupbWB3huThqFgKG5z/9MSPmDrhLgjYTObs7yyY90Ncw7OCdfHJ3CBeHln0ClwVlKmrM6bQP8q
q28N/2WOfochPgoPE4ozka81YdlppKMQ3UqmLsW00uao9ddyddPQcUddsn3pDxVMuAmZYE0vMH8C
EWht2OfyJogeUc7geuxnCt7P8/xVj9+qeMdib7qnzcCqFVP6jMgVom3acheJ4GxUYCUeiojXEYFs
S4UBgj3JPYUX0Pvu0J7pYXoUPFQ2n0h0SMjQ7BbpxqZ7krFsCXQRjA5l3BhDRjz/1Dhsa3qvvcbP
tqkHMB2uzW+EGep0lbYqlkQKZqzoG7IBV8HbeEpHv4cdWbbfpZArcVDL4ut3YZEwVRe2YTtl9cHV
TFbcMeVR8XTlBFETu4MvsZmHT+XSbDV5XbhryNTh0Z7YMvkwO17SHdGWOm8w6QstUnXqxTB6FR8y
4ILpq8Svr25gbSsn8qddQTRAuhVAcoN6Y0SU4KyQeqF3RnA/40QMT4BhDFgjCqEUUyPeHmS3kQeY
xV+3Ui/zhIAhsTnsaQzZqF9p+GjkbUp3q7PaDuMJobroibfu5TK3tD94MsLlZy4OQCIz8jdHMnds
DsM7UZuG4HI/Eb7lF/qOAhbbAGfUrOkPJinMXOSHlOOABoNj8mAyn/52SCYOXOsEOnrJR4+5nNd7
jyRttpPl5raSjyzcUshhlZ4JW4nDns4AzadijaaKbKSyCff1LlIcw+7wyafM0yz4nPhYajN0hEhI
ocOT85fupaETg7xa1Lv1352LcQAaMqtsqtu0eT1/VNgk2uRfht7R4r8NnRZwc3YW+4e3em1X5NFe
GyZyOdim81FUfmX6omf+QLk6ihn+z+f06PGSawMeUE9WZab1n9CN6YFdK5eC/wIFuIwFEZEFiSXv
p/qo1ceYMSj9fx4R0d7zl7eCx2qX81umn5yb0pkmO9/zP3tMWi1iI8I2I15tqL7gCHOD8qn4671k
9vr2Y5j/lVzyHTdyyXM5sueEOCACY3K64X4IRaIvyJFs9jyYDa4Iwphq40vuKTto9gqvql2T0R8j
JOPoCFFSi2fY5ZIAuz+ksHPJDDYfUTe0odt/4llou43Jnw7z34NqkDnzFkHeBM+M6xK6KR131OTF
xi7mul5t0JP9pZvCsBUV1ONYcWSaH9HPIB6IeAyJIyEqT9tLP+AzPJFdtE5JTMo2oYQoC/Cf7fKU
rpyOdkH5XVdJXbznxlsBmtjds0uIgN300M520buAdrIbartkY3DKU3yRqju4Vws9hTZOdTWUsNN8
7uRfOdslxM3/y/r34Wywose+3HkvgbuINW6tXOf8mK98CbiovsImcEGTnDOyg2UJUg7HnN5GjRQj
V6OsjACYFC6dxz75AvSO4x+RZrtNFq3LwOkSv1Z8cS6Qz6+TLxoB82ZfM1NV30lO9Q1faqa4ff4Y
VysH5HfmSSsat2/eCBnOpqMhU5DOsFNeAGSLFt5//Gemf6K/OGzR26ba4HbaekDFoAZ7oN8M4jF8
5U4VvWgxu3VYY7vfatyin+iK/YyuTGMpzxaBwa4sN3LgY4nSpoxgF6H3QjqNYjBHzraOeL1Z+0gh
vjVP+ugDsB6HOyFSHQgb1YNJzj9k2mM3yNMgeDoY8KT7M4MdRtW59otoMxyGytrUcAI1XceoCSRf
Cr3hdQYhAVFE0xDSBFK4SfRPxexWbSG95MJBH3mXCL+DWCoIIgVoIxxBMpAs+FF9gkcMd8PoNOOz
DQIyOTFlyH79yg8xmRQc+AYpITK1e4hTdB2ZxcWkFGbVoBXFTD+HzMpYiZlztZ2q/lQSfU8M/0F3
l9L1lG5FoH2FA4dF7fUe1F8GVCQVKs+W21zs8HxI1Mcx/KMFmP6WaxR4Bi1dhOREpPa58fAStcSy
hkCncvgcTTQP06nC3AawnvTyrqmR0EC1ry4DWC/WFQ0unEPbMpDyaUTShexOY3+QesTXSI7LUdnp
oKvtIUrPOT40EhfXCloP6TFGjJYlr3TurkRfKxHpHaeHhCUL9zSB7PU9Mf9J49oYlm8tFla2IW9f
2a6ut5U8W4MAPUj3ULr8/o5ogDqZ1cHRqZ8BQQ9zZ6n+mV4bjY4ntgRy3QrKqMhv26A/rU958jTw
/uVOf1UHD4gCQQwatgmiEWHS+M7MlagHpT3B4uNP9Uptl+Y/YLyYaALU87O8Trtz0EGaMath5c3Y
GBBk6p/wLXzOhJ/rEH/CopUT+Q7RDhKR9sI1TWQfTfrMYAVTz2SEE9wq/6RFxx5JxH6dy+qvXZ3S
2W32s+gL/R2dqwRHuqm1Xf/IB9ZrO0TrJEl/Ec8wUg8mG3He0AFYw2dFoEMJOqD8nMPJzaT4YBQB
tIVoGXK7eH2tOrdLATOlE2Oa+lZ+0ZgRwskrTvZbVIipfo3xoiSxKzG/p73Hjdelb8ykQ7+pvzTh
beKgewjoQhU49eiQPwG+Mpj4cXUAna9pQ8wINkLwa7/Ub0J+55DRinDCaMcHMPm+VWtiisCAyMy6
+h5g7Xog8lbcTnRnCH7EOT768WEqEPN49Q5woR73mvmjEQn3JxySp8Zt0n0lx/wIgAWia4hc16On
EWg8SVdUDbof7Fbk9/xrfowlW3gwrWdXr6PMH61Acym5an7RLJHyZoNPbsrg2gCqoANm1DiS00Wa
cvNp9k6OX37c4nqQNoY1XMtyj7/MxDNeHulhhF9RhK04kAuCrF28aPWmaQiefNbyJapCTy1FzKGW
IqOEPijfZRF6DTzxhGDlfTug9i5hTDLOXFH9qLX4WhNuHTB2NaTQaHiCjOKmVxkKptbXp+Yiz6nN
GVny/0+OJHyLoJJsrBEQWZN9jbUfj19p45vJZ4j2/Nf0EsrDyHhai+uQCrPoqvWb7PDPKDjC/JHt
62t8F9izpcQHBomMT/VNXLnwtpjSXVjpyUFE9pN/AQhVIeFLPIO8gFZwa0sXmncWXeoMu3OLaeAe
DJ/Tb5z6r0uDZarc9uvg57UoRL6z/A1uXbTje2P+iivyD004RKjplO4yzDiUR3V3Q3OZ9rSzWLoL
6/wW2vqv4BA8m0Op21oPqvYVjO/lwq1VwWlAkTF5tPIihmy30olsq2rh1BgYk6sMqZF9tE3paOLL
5zULrto1pgmwfU6nJF8XiQ99WUIPySOqHcSeUoPubmE5+uwv5lHJZQWd5THCWGqvOls7IeUjrIIp
JgF8ie78DwplNcRhG52quOk0eYjO6uW5h0CCWmXKaTSFschOV3dj8F+YVjavKbTn6MRtMsIv4CZh
mnoTUM+2d/MYLt87b9ryC12uQOZ/XpacR5EMDQgA3WqR90rJtM0EQsz6nwDZDEBz/5hgf4DnsM4x
6C79cfhD2j/ERfos7cSViL7eq/Cim0CQMN5E74WHPFn3nGYckj3r50nAi5AX/FWpsY7FfV9iMqFJ
Sbgb0V1jrZWTd8CWPD+CEKbF4zX0QAm/qXgTQlAvl4tYPVC3YBb82pP0o0XGjTcl+YrxvH8lAdJL
hNNeKt/V9FCkX/rbrFu6uiXtIcdoEd9m+J4QX6NlOP7EF9MdlPokx6at5sdAW9NsmnJQA5w261zc
SsIlZqYZSQMjyFbxe2sTTh8qTVDJh96cYcq1ZW8wXQWjc8wv2omri9ZZvT1fFNjXoLi9CJsKUc2g
Gz4YwmZEKozkDSAwTy9RcoOpyrrTki/2K7HY3E007zyWZvWezF+dvgdlxxEsOyPmCcr/5vg00vyG
w+R1m/J9qmzgz1c8RuiL1SOHMLKYYmNIlmbZtavtA2cyXP7DRbURxlNXOfIxSRaRThw9kD3Eh7I7
Y1sISAp+m7AgAQPQuJygw5exws5Wl+yUs3KbshN4Efn8JpY3K1w6RZE/7NOH+cQLjZlh7SHpYfMF
rRmqS0YDFj1/fDO/2QdpULtT6OI4/ztWKM+EB7eCIR35yLO+ZLN30Z0bVj928pL6TtmhjKfSe5GU
MSPz+hdpH08uaP2eHBsJ4uWvPSbot05F4zD36apXknFi0VhAi3T05IRtEaVcDFztLnldPtB9eryX
vuRYyVHGC7YRHtxPFAza2bUEzvKD9wfbM/ZtrkwO6XF0QmiXmB3JA6+XWj/evGf4/SgxKdzXR7Xv
ME3h4TqOyB1IKExt1hLqz3gOr7KtcUuUx7beTyeLe4ywptTP0z9KcZEUcAkTvQWSCH3vniPxUqF9
v8DWNbufGELAq7dlhmnfnYZtCKeAD1TnrsM2uGGyDPbj7lvVvMmjeWDN/sZ/3P3uvrkmljI9m/oc
LofWNS9leHnFOx193EnXnU8D4nx1Dj5DaF4HrQ55aa39nk3eJDkvYRvIeLxOUfMW0KhIhyLxQir3
LsExIPS0FGZI7xBmn1T7SNIYUU1YDElzrtxBIgzDZfAitt7EfcdMbu+FeAMFlCPXzn/gQZNkYybr
6AH4nNjmoaNlwpwOKqBObx73nxPEDU/smPvAkJx/6p5PF+Ec+TC51g32aOBVMpYJGrP5XkKoWUv5
5rejL+IUSzN8ZQSmfRiCB/6lUxbqTD8IhwhmehXIY2Guy9pHNQlOf4vxdJyQDcuBq6F8wVf/lSDa
A/a5oH+jcLr/6il369dv0uhrG84HHTETJCBfQbg36o2IxSbYspVJ3/ZzJLKn3TAsZ+bmBWOAaxlo
Bys135ELG8Xv0+aV+AR2UZAfrzuqLPfzEbI+AGy/lLW1F9BwLLAmfQLeUHgTAJqrvzC8HhHWrE6E
tfya76jN9LdocDL48gc4nrHB3qJs2q+OVlxgXw92jpZjr+J97Lq1ivJt5crEkXLDW5+jT/TZRHG7
X60DN/tsGa/fZiyXJxjv8IdAjMP8BlnEofI8L3mlrvgvQAS5MV0/vOfviJjU98LmQQbBLdchNnZa
QDUvAw2VD4irDOJEqtxb/Z8Vx5gp3RTB0gA5G6v+evndZ+ORQZJ5nEB4jvnwFwBspE+djergRSu7
TbE8FN5OPC75ioxcCNlUP3VhBnH8zC6/zXi0FQcNlHAILPuY63bk1gZtwmgjqR+1VlcAoJbHlPC/
Q/1sbukleDOI3VzsbmO0Nr6zH6QfdkNCdw3hy1/gUqzerbYp4ser5LjM7LoPAfPMX9s9bRKCj2+I
rtJNfOPdYsLED85sp5OXh3pe8lIOUVwx2YascUBPTBxUtbJItbQ7/YxHYCtcfqoPgsmjmhxHHTEO
uPpeSsjYHY8t7c2xM22yM0Es0bJCIeVQQeucCEG34ZP1BRNmsF1aI+46Ox4t1s1A2/f8PBxR06It
K/FYElBhv+Q3vSIOkuojoT0n4rNv77wvuj11btbdspGQcktb2igHMhDVaIvQyFQY8ilwAzcCUOz2
IjYTW1pPZCC4Ew6D1g3arbFoNotf884PHNyY0qJT+Wd0VvI8apNHZaR6ry+Ik6pP3jS4NhQD4nYF
9UkI3bJCuhzgOTH4e341rP6A/iO5KKxOR659ZQBqRahEL8gEJeIwPcZkuPMnATMtrh4WQ46PmQ1D
ulnNh/6G8GxtGCSOqEcgj5fHtQdeoCV+xzWwCJut5It4gOWxR4ch+F3n1Dm1inPnmH+s+zGaFc5U
9Ni8PMlHrZxatcRhtuE+aoRf9PCv34roAMpV5smSD6+9bpAcaolg1TACSAs+uQQhFVQGUhJPCrIV
EXrxy2C8AkrmcdZa3g4vxp6sug3CEkQZbL3I2M+1abeN10mPAV/sEtqwWf0U+6KDvPAaRGnXiuLV
eLMSr5ly5nhHGEnjnc3HZoixW3QLmNb6I5peEUzEoSnle9rYiXVdrVk+EN3emD5Z3TqvA4dYtw/R
5ZiKSE6kEeWBoHvWHSE5aMYB7SyPcWG+wUJMnLXr8VByMq2ToxQ6iJ2yykFmm65u/Jsyh/PcetPk
scnwgzJ+KpxrUXQoHyx7uhO0dq58MK3Zo7iubmhu0KNZtKTDzQ0wNz51xoZrIjgRbAkBBYT1W7iZ
QjfHobVGQqQmH2J84xfGTmEi4k6WK9NnMoFbBkMDJ/eO0p6MapQVFpUNhs/Gy6ZIBoWXYtf80Kmd
JYe3cFq6ixhdKWRhwTDtM6sKyyjJMuu+4GAz+u3yYH+DyK4nGFQSDgOH63CcnPAfwwYkKnRHteUf
hMbLMWRaTMgk2L1pmxZ2/SZ90tyJGuczs31sBYi3uHURZJAkqkSnjocP/BgolerUIxjJ84coAzu3
Jic4mRhO6ZzZDKfqq5lQ4djmZ+zBLFjpOgxd3HPW1XDzA87V1F5ZrU91eGx9+6sKG8U+BUVxYb5Q
FTd7neCwOxg3xy5p76T/UHbgiP9qdz+k3nzsvhFK0GdX28hWGn0LfMdzxwTE2s5akj+ojIcYw0N/
+ACbsjh4GMgupoa7AHf8HqKI6OCtgH3Br1EFtgxOs8ivyop6R9qB/vriQcS48yQqAKu3ulWA0G4q
wa3vJhFf42JKdVDn7DNGgIeB0NLTiAjS9y+eOxCCy/Dy0CiXMGcn5Pxu/ZZ9FR7l0oWXcEShUHZM
Tnri7PhCtu0/qCGaFT6w4imf4ZkEMbA5eccZJF8gx8yB0Phhg3GA9NXdq/SgxRMsg4YnUWoEne9Q
ZoTTNuHLZ/bV/dLGuQmhsgPykOnI2pmfbcv3oO2g8Je6tBYvqbEx2E+qNWWErTsbDmKByvqR3qpm
J2xlwX2ZCLfsdKe+CRLaV1u/ly6rG0gecZ6qi8qOjBVrhGXZzNvxkniG80Z28oN0cKDxH/ZtMpg8
ApIcwTMdnKs9KgEc5LZ2jPFme9plhUbvUW5JqWGCI2jiigxEOUk36I33DC05ClxYl8hN2i9CMDOo
yTXx5C5qEqfJn9NPghf/iUSZ9XYHI2UR+SYQgJY5DU4CmKg0+Ri3leZmHgmqaD77/FfOKfvVYTKQ
EvqQp3C6mxG7LALjDbkmCLK5kp+INP0YrSPBM5Ev/RgJVDL/gG9tYPgmO4aZHqNN8dRxVO400DuD
l4I2KSs6MRqZr8PwyfOKRKW5lj7MLdvOMTkwIQPlngIuOkd05236BNFSRBJTLYhXeqMXJt6an0q3
AByI9/Jf7Z1jdS007A1sIX+kAm/CEJ2Ik+vOE3oJa9o2ZH77Y/ThF9Z+AV7L++XuxAPNv/Vi0EZd
jlNheaKUDQJJMFQCnVmY+62CABDayZ//qZee6nSDpyN/4xRiFbYUYcOeq+3ZeGRCloQ35HHYBP5W
TiU487gWfpEaJSvrTcQHv89fa3XxAH5NP6BXEPf2mtvbQ+LUnZilySEAd/BGKIeRj4L6q7DraYNE
k4uKwDZcHNgugEpVay9uy3+YuAj0Na7cPsCD4x/Qqoo2BQzAlmp37p5AXVwk8A9QxbrTqS5fV8lz
p6GEtKI1gqDhjJNqUUYP/tl4gPUcCa12kJkiSFrwMeJAqKgnQwJhpDvQFNlu+QfO7SujPLL4ph+7
ftP4C5ZG8sKZzpxFpLdMDt27uY3gC6oQwN0XFL5lYo/PxDl3DpDw4MEWLbHKkfVO9spyXX50+Z5z
u5pI/x283g08PgDa4XDNlywwcDHjpBqB6KyFnOf5hETpWvUHbtAh8LvRPMYUwH6MqOE845sJitPL
F/7psOWtASdAzMYOEMRc8ZxdMRkz0ACDicBaxl/DBMisSmYFJlREE+gOefsQlZNbJD71zpv3mJJa
LJSYNSDs8Ik59XsOCACIQogGIs3Vr3ws+4dQvGcCAwO07mpYFPoBqoYSIVRHZLePMOyzHk8T5A8i
RhLG9P9b1IMAzOwwYP3xucAW5IFTleGCElQuwKr6mH4GR6nddD4R7axfCjIWDHsPHGJ4IDbjvNzs
+AeM38xAybUgmQImQVQ6zQfjIyBxiTibzG+pP1TKMS22w7n/i4DPJyoOmCIZtCpcbDpGH6tZOVSt
z5YEAm2yLfj4hHYCY/J6ZVjwFppTI4D3mPaF3qn/NALDO1ZTet7tSN702wHWg45BcvNiS/ht3fAn
UxwO3NGWuaL4LExpwZqnlP0fXTNQrJfUNiFO0a65KTeUGBheLHO5eHSfXH1fcTg5uDEC8kF0f/I6
VFC41q336Rwxf5CICvlG93pmnQuW1HzPufDCdNJ7M446lQ8xgot89GCl2SIdz+Ol+Y2XgcuRfYuN
z+m+iUfGacBBBRJCGcnO2BS9y7Z2bZz9aFd7MoatSF6DKwAeM5zo/BWMzST/8WgrW7BiIscZ0YPw
LqYEzG0Y86Nxz9TLb372YxsMOaJwwn/BbIkuUGYkusQocQFyQdSIRrRhx++AnzPhO6opaKod4F6Z
qARY3tVuqCDR4MwUL1wIx8pp58N87O3VTwUUBtLVb9jctD1SCrZP89Bvk/TKZ5wv2n55Hp5Z6Aao
JfQNvBhzE6dKLKzn6BMPZr8zzivtjAWsIJ4Xmz1KNQsPSBz6+zhyddxSrNjCgxfydW/ghCld1jay
nzyj2ap5Z7FR8Zl2+hMxjPFtHnj+W5Qj3YfqB6f+OAXe7GpXEJ3pLIKlEgvSI3JELMS3YE0YqpmP
D0gm3jlxMejwKC0ml634N2Wey0nB01g7It7q0AFGS17rkYXgu+fGFDZ8rcsoz572z1Q/EOWAGa5+
IPBe+l5B3Qgn5yXXYUBy42n0D/BYIKza8OjMuETkN9T4+MgE0xZ+eeVyvlWuGpCGeT4k4QFSsQD1
J4uLWC0EGQgmUIszL4QLj1DE64BBGSUnQ3r5JzwqXCDsduIOvEB9myMvVw5Nbg8oHcgy2IvTqRG8
gKI+aGZuEmQ0Yd74YcEY1CMZ4qdGyhsaG7YBm0hPhiNLYhaKSAD3EAb1IMc4MTnwYURxMnSPERcZ
OH/3xPuXEg3C9lSAeAT4HIlz511z6/Xscw6O2gdgpMoqzcmGr190OFLHh5LZw416UiaoEZnNQN5j
983mwIVSEG6GiWolPlDGRsRP/oFWS9+kDeLD5A/sOD2YvqoP4Yl0vLQXGSsGUKAEEpQXMOYK8MF+
xMYn/BuUH1Z+2Nu//P0/js5rOXF128JPpCpFhG5BWeRk4EaF7bYCKICynn59WlW7Tu192u0G6Q9z
jjlC2do1T4ebge/t5H/4QnMzZ6NNSkGfeMBcObX6BXHEDrUf57v8M1UVnMu1Q1sz/pWsh2t60e7S
vXs95N8JwoXi2p4g6rwxy0xWTzLKgbNzd45AwniQR0kP5+CEOrbk1MvgXzpcVun/QMt0WRl4Rux4
MLv4W988fS9HsmZhVmdMRFETyRoFArrEEfkVJAe42ggQOlfz4EBQed7K88eB083H0nzkQHeKjJYb
LfQZOqDrRXuHRPk2NbbUFDTU2/D3EH+17nBnQE7b70+v+YdKr1pxUJgDMAnDN81h5Q3XCjsUB33v
+R27KvBH+Ev7CW2DVZofop/5d3mWZ/7sMFCRJifKP34ZKyx8m31OeHdkydgAcVuD1A645BGM2Pvh
Vp/QVerXf3lQ+3CKQNK2s1P05N7Xrffqs9HAeVbgkeWyu75PaSDK1uBtSFL+i+dQ3Q+TvmlKgV3V
1SGiMwYsCWlngXZhLcUBS1STfHZ8bgQwgOtwCbWKrNkQM5Mdi4tNCrYR/1XUu3iHhAcADRS90X18
W5jVfXOGZdoSiGPc1EyWTeDsT/BvPEjJl4zzZ0oPdEBDuX6viwPe8cvCEXfw5IbbRIQSwXBoIhdf
4nUCZxmFBa+7RN19NvDoM9+Tt6hqxR7TwAOgXh1BxvVhR/+KV57R9NRZuBTQkAQPBYlYqx69kMMI
retQy3lj6QgQyFdoNkmY7P/A/LgSjWEpCKvKeLCvoecN/BY44tS1KHziDRdBP+MS3BYDuqqgyg9j
tKAMrFZsA+mgqjsKbcosDQanFW7fO5RaCiX4nmGBKPympFnq99kPcq7xj9krfymGHcuXstM/zmvK
65j2vGIGZgJQQhhK1XseNDbdSaIfAPHKPdyS48tRXXmF/ghTgluY2XriUhPGgeIj0+J2xk4ROgIQ
HQvm8FzupuJq5tJIz3eZr76xDSrubfAPXids+ql8AvrvlvC2ZW/YYaNebEAaqqf9BlFvIA9PyUPA
dvWIDwpuw1xOHea5nAlfdQnXpMF65p5u6++SqQOoGdTsfiH+rARgxwtLhJGGjZYQ9rGHNLb6EanQ
ECx9LMgfffIFOXBUbeDegRmGBbtYogVVf6QNXsWoVjkBT/yLkvPadJktLUFvlk+ogD5EEnCp5JSd
2g3+36XfrRJvvnttcRNdv6Gn/YsMa357vfaz3YRVTOfpk+uT3TnOT7Cwb81tfsRs4P0DuCULTjug
16SuBAFh/ZCvmznKPf7AFQPfRdFOacTaXmM/UNKw3BRWpAW3I94K3NiUQJHXzZ3pWUc/6ATsOjMT
PA4Mj33cVD6oJosjo677YnszGhF3Cb5g0wE6W9UuhQ/a7F3i5TA4zlw/r/9PLd4InYVDVI5iwXqh
81eZ3oeVJfyNTxQRTn42PPWQIH88abdmgiBghDLcYyL9l+yy4gY6TTVPbk0GcTJoVrDOS/VUxdaT
x4oLshnOf5MbpwDOSceaSSyTjMN4AUzZzDL7leFXZb02BQKnCS/iu7xhSew5RSv8UySzrw55hm/d
YvabSYG2GfcpSBIMMgnwFggRAGtVy2ug7n6+ieQViGjReNzDDPJT9jpIpuDMXBzeN0lhVt/5PffL
Qz9aVNnRiYFAfJmQa+aAc9Af/dBMiJbm8LgRq9Z/wEdIKKbTFXM7GLW52cvOs9z241as/U77yTP4
vdNyCjcRVzcH+o+eflGoc0Bw/kBJptnjtJO4cqDpzZ0OCTyX1McVzlH7xX+Fe8QZwKgiAY+rl3KH
K6rxmzOYwS4S+xwJRyminYdr9lQcjkH8Y+SNxsQk/UPfxJ2VehEXziOhz7pp/uzaZmaxWoFA1lg7
Sum6TfejcM2/JdwFqk3T+z1yhO8qMvlYDBlS00hPRtwtBMV7nsMQ3abZCVAvPuCffFqGV2yhrwRt
jE0RZibfL23ZLY7CLt2Te0McjgdYlRYbROmGsJrNty3uxp/psdw2eNEluIT35OS851PgBoCFjuuz
OuDrQw/ois878xvIsFq6lhwHCG/BxJsx3jrU3edO9yWNVqHKKDkp3kDWl0ntCYPFsntRk8MlTpjf
Sdm/uXqgXJkZW2HkZGJQPuOn2+Jf/wclpcfNIEWLamxkrh9+YHp8HLtcwPM3Kmy6KLZJfuqQVKvF
/tn5rwK7gE2/x3N7dtQcyIJ2rNmhxPdpUdkYX4nHEqxMWLSvYzcRwPKpYwMSq/9A2PmNff3QYaC1
2UAHtRXfV8Tur/kRftMQHeKPDe5JIXpgwWp3Xd+E8tIZthGYNfMGIJYP5MHEFJk8UrpHK5JYi/Rs
QPumXxFvqR1jQikGcMNBAmjaosqcU518rka4GjU8ulHds+EjH+mKemJ80rpZt28g3Qxmtxu2JY1M
jyljLDIDfX48OHnvZbEi/qdkMBLMPv4PQ/dOOzR4kfU2z6oEHICB+yNv54n10vxYvzWGn9crdv4b
ijcmGOAbYDd0+NLhXzlN2LWDuoMGAFtAvKmpsBDyS6T8Y7O24/qT72gTqXtbPi5slulM07DWoUpw
QdW5SHHWQQKaQv5ywYHHmnG1I59eoFM/tdU/j0AcqP6gbhPkU2/eaVCPE7RSJY7Wb7E0ED4HBCB4
Ig6QW6f6n4k2Aps3pmp4jT1omeryUvND0h89eC99lkZC/zpdqIOt5JuC1RARpQ2MEiMVD3DjnDzh
mIBCV2dSMz6/nv2V2xVcW9NsWvdQ/ItYC8NzFc1ZXfCG8LDpKPVN+CSDBdTULoetkMOCWPCeQYqy
mUs3ouTBi2IFHz+wNXjgPOprk+BJz71xp7UH70x2g5nObISVeEbjOMeKHtR/QktMld6iCd9IwwL5
zqY55ugwr9xgwob7q7VWkOPDFc9cZsqC08bdeJrv2k3gMoirpLdlNKqVV/Afj/7jALSSRQ/uZQ7B
CU35IP1AOYuFF2Xt69FbFbyIweDbyc7n5YBIJS9c6XAPfAda7kg+CCxmXj3aLAyxQsqNRRl5KdfP
y9cfhfwN5tUcVbx3sAWOPDl42kddx0ZSwoMBiC7EhnXuKx0+G9v5t2FAVWCAolHbbdJoy2+eiT9Z
vwsNN/vcupOM01P6+1ID/2nP8TAyEEPw+pleJmzThyGuHYU292u62ex606+Px/m30N344lxPT0h+
ie4wW1anJ0v/iZqbMRgTxs8f4xxt0ek/BjRjHBkmK/bUq7WABrDhIp7GR9JamZtt/CeO/zoRGRYN
SDjNwuL2O5H5FRlVuKAvS5wq0D+UOPdSvDm0ySL5TijVLLXbvHXiqG7s+BER6oujZYW2DY9BhFIL
Vf1OEHyzKOD+1V8yL378p48PEQS4OklYrI3L/3tvLJlQ3Otm9LqD46Wj18GZLGVHwlSrfeji2nCA
SsK4WfibFGft0JZDr95jjaJt5HGlf3bo9BCljgxyGoLGCAvjUFf+BvzBUKph5qctn1s4mSbRXaOn
PIg9NQOJd5wdZgdJuYrqsqs9JKDbeNyHzwf4vFofWwL/3iykzlKjlfby+uoC4aNi8Dl/LufZ3jci
SExHsfSyNijnARlKaNoXMiM2LkO4BgRBU1Ly/5nG1llB7tpKhI0zrvWaliuymivdflGejHzTDPa7
8rR/f7W2DNIzNsRo8GHX4eOf6Zdavg3DJvuQnab9af/qM+cAlFzsNXZoQvIvISRgb6cViVXnv6r8
V6dfcnyIwvOr+OeHjDw7Qh50xjchFEuzCXFO8+qXZewkr2c6vXzBbuQVg1/hUElUyWf3Eq1mKy5e
Fus3d9wZHtB7vPE0r3Kf9gza04FRbipYGlQMVvWPsOeJNzZntoUMCGWPol8ZxwGZuGC+EBtIWV0J
zBnPiOyrpeHWGJ7hydr356Lal3hD4fGAghs/0qxa/HAwV6tGdym1X48QKW3ogLYmJO0gdI6WTBZQ
/KMNnO0xTI2NiaNBbjN2kLPSQehblP6r88n1k6wbVANmZ6xX2RQg09NVlmulM4sTr6qBSE6/yVge
R7u52z5oHHIKxMXY4ekvoqm4o5rg8UGeP6LOxlKlsLOjUtAgQ5AgGA6PjDrcTM6rAEjZrcVz+uMq
KGSwyNI5QOYZECRpK7Y8sR4WH11lxzvzavf8Zl1WkKv7Y6PaLFCcA0sxSNKvwWDevByY7IFpof+q
4A2AOGqurpkVtfVn+Tp8hK9XsWsRX7RwOxM8ijfQUcSf2tewe4C4iqEoPDrGdZg5mzizvq5UNCXm
5fzhAC8YG/J//BMfs4QPBXy3bTP3T/FajWt0aqigRHCU8YNQ93KHGaqzEYXHiNlSv0nPCsQ1ZoFL
ViiYXjax56/6Xok7fIIZss3d7BcmcjAgdgWBFIPwXJt3OuP58oI1JDMeZZKeWcl3yfByVYHA5LsW
xuGD/sAvIOyRAmXqOLvyY7N9B2gGazSx63LVBdTYgYaxdrJ94R9rBFPqJisbrRzIA9ME1tW5+zY0
M11fhGZfBZTE1e5BtOrMYrTgtX88lvgs2OaTLJHCzD5W/g/zzDmC9k9OAMf/SFcMTzhzX1aGsmdB
Szkjb3ZhaLtEBYwdD6/yMEOREMibFwP6Xbcw0Eh/HM2cDTgqIOJBBILDQ4pHzQ45Cg7Ce/BS5vtb
RHpWidOv0wXk9BnYqbjGv8bMmeu2DoQ2AM51a+q3zkXavG5OUQjPe8G4KWDYmIOBUqu5cxm3gTMD
2wtjlFy0YgQ0iW1ASyK/dxsrxIFsBjf50eEysxQnJgzeYlC3YmQCJdxf0HzVmWOGgg5B3aZYs/Ni
080Tm6sF2/KLGnPb1qZwgxYV4S+rYXjFkVWDktu6sMB4Hj+HjoTRNr3IDXcbAYMNZ0gJrwfmiomg
O+XfmC/UfrKvQIWQYFOmLZJrBoVFsPrMnMNoMOdujm8x+lHSAV4EupCL3blybDMzHr12hAzpTmQv
WlM8Su0XWalEN4JQTOa7+dKFdf2lM+dh4hL1ge50JuTVlELuoj8y4/YRHPVw7jzxR7gn8YoOrdMs
lvI7xrt/Be+OtAwbc2stIyEHurCZ2cXco+MSkVQHEBqr5sgEawbBD5LpT6nYs2+JyEjmM9fqJ70A
1z5PlMRxbavClkshQo0yc0pI7h982IgHATKFBNm6EoMSYt+CLt6+AL0VCjALQS8bpvzBdjMlZcVv
3OqbeI+PXcNaRPAxq4IU3yrscCOwjv4UE2abYvsQzMECiYiBvKJOGSzaGReeJ8BQ5cUuoAQvJuj4
hyG5Kn7HNAuv5NszXkUScoSrun5bH1NYte0qnkEdoQ5jRuMLNx2Em0Rakw2TL8ddfiUbhs5fxzZe
aJbY5WHX3NcmpxQkbhbx05ZXRQQPGW0v5cquEZ0CKTpgEocJQ1NP28WrJp+yZq7pCkN//iamaiCl
0HE5PzkafkAqpYsY7vIO8ws2QOjP2BvFL1GBS/w9u2ivFl9vcZ+FX139mCF9yf6hg1CdcpU+VxW9
yXwtc4ZSX+8MeVlTl7Ai79nr2Id+3X+JGsKTZTCNgT822taaDabt+ACR/TrjMvFW18nMl1NpAWUD
XECdu4KwkU3sS8h8qDkK9wIECcVUN+paY+g1Ok0QzZc4Gi7kDaf80NpCu4+JZKkGr5T+EtSfBj70
M8tQfj543UVugXO7cZiP55kl7QZtRW0LiRJWQ5A78hsSpI4rVxz5L9y0egx73wjsL9FfMz0IH0+N
4Qsj3JjBNbYZy5JGt7hX9b9wpCW0XhFiZ2I2Np8ndhW7osFsZCAa1EsQEorwzFDwEmQy8adO9XOH
ygy3g7qwWzxqjPe9gbOiwrIdfVPAvsXBMbeKKODivcpYtMJ7kQ4/Ck85DElKHWmDNpbbN2IuGaRk
YFC0x7gv72D0wOspWK//niWv0Ko0B05Y22zhZSTNjpPBUDcljmn4QvKgf7TONP4mZS+EtWLLN1Xh
1gM3l53LL3zj7TIoZ51DBXAKC9V7MVt/EDQ2G3ax1noDSfJUaBAlikeKEwNEL6xqO+UxfL1gvVBJ
EDyrQyFkxIOkCCnJ+yh49b9OPct85TFiyCG4Qnl+V0ft9a3VhBPDkP+cI8qZWcdNBy+YaQmyv8Ev
4Jah0zTcnKACPFxKs9kl6Of5HraErxj4LR9dW7NglnJ0z0FaEE54IXYmS5N00dRnThLZcg9oDCJF
eDPklG/2GFSmEwW32DjPKxVy9U2ZIRaYOSdHueIG/p7Xm5x8xOg3OXJIVUHxLTNW5l4oew9yW9bu
Skwgi/F33l+empvuSf9Qj5n4k8ON1GFjmsPzFL9+pNdPnFHEnKrxN72THkRdwXzqy/38o7AgTLEl
I1ji8kCfgJO1sv+Mt6hB5Nx+99KaZlJyqsafCTCI903hknYjbCcqIMLGL/FFxsMD0hcLYISY9K9y
lck4+81taXKrsuG4B9geJF132FjTXpqxCAva+K5lUs5cOUMu5El36Ega1qjVIq+YbcuzX1gpPbx6
2o8F3NTqxhixrlfzYg8s8GzMPpjkEJNTHOCGjK/HNKOF7RhaI0I7kxEv3OX/5679vW8gvWDT+yJf
ukLu6RTs5g4RlgchsmYWYyWpXaR7DtG9olvGSmQaHcSzZfxvtplCvXi03S9bpyJnDot2kKXuou24
VqHTtBgohejhLmy+2OM05SBFnPmGdQFJLqibQI1RKDzSXekhroytGc6HxpLhkRbMMVElE+1XQ4Lo
kHhjLNBtL2n/+2tSLVMQC3PEprlaEKdB17no4dftjMgNC1/bpemmeB9/sTTnRm5kPuVpEK10skLo
r53oyhCqnQIyRjNVnlhXKA3iLkeB9h3Ra1PeybZUwLS2IoyfFKtbP9fzG8KtqEHZTS7ItcqdliCI
FyxgDJ3Bw03aJg0QX7LljQotddd64dMh5AAIAw7isZwyIT6hm+Fd7KPUf5CLorotBvkEY2V50ONv
V1kV5TN5Kx0msjAS6+6LW+JZHbgHYBfViGun6JicnkFqXOlXZ8iO6BVaQ/L91kjueYu/NawuEFYj
P4sK0oIM5RNO8ADivA/qwaWsTXEHz2vzWqFvKB/NNl+LkEWLx2zjSvFPkXstRErsLOHg/OXXPD7M
lZMC6FnBofCj9EgITyzcm9HFJEVLHr3+i2PJN0rp+rcb7q/k/BZBP4IwPUbIQ9NtyfHUXaBfUX9i
06TAP4ZZw0CbeUNO4+8RpUKfCUKkWCFnBKOTDBX/FDrDMqEqSF24OaWNbSCD4wRc2YVZKPEOYZyv
eAv4h0hIYfSdmF4U5dxtchBvXEnIEeF1xOfiq4bMGcPfsJ7f/D0QTRNUkInrh/GBhbKzfS57WjhG
H7kt/yO870dWp+iKyvgizYEgwGi4q+kxXxGANQSMIGzx/a0bi7A/xxyqhoX87bWvnrA86UsX5hBM
bTXOBQzB0nNKr/3Bf3fPChC7qdimx+Qhv7RdKywCWpcIMfVZVxAzLMqfIlCY27Ka5XCpiP/grnEP
0Qw4zXtGT2QT0hKNd8xBZEeIV+nL7va0K9j8P4lNO+HV/Mw5WpfNt2ZK6Et2DZbmJmUKZk/pYo+a
q8BYm/JxCc8wwtFuygXoxGWoBYSfaYVNzvBHkRZz6SEopjJfhzIW4lfqalVdUwWraFJwBjd7DhWh
9V7rOYb+VDpkUeBY9PKNC7Vwt3DpOXnfR6z/GwCutbxJ2nPMP3CqTVNFH7nOdStd/za+bqsQbTFF
JzgNEgzVa7qMTSx3C47OvUZVNJqnzA3huSTrGE9TdTn0JgrTzOapoT59buz5Xsc2FWZb5ZAIFaqw
hyjuaagS+I58GaP9ImiOdRJtNJmWr1y0nnoxIC+9qezGz/r5EPLFRbCJUOHRu8I2/Xm+FwW+4+78
Pr/D0aIKLllSKMIWDQRtKmCGOk98QZz4X0DA+E1ZcCapa9X5eO2vWB5CjEj/VbOdRq7QC/sXv0wZ
kpi1uiIiEXuQ4lLUh+rSEAR3wnpeKfcK7kiMUTLadFzciVwDQERT7IxbKTXbG4oFsrjWWRva0OVm
6TWiKErCE++v7nz8DZpdtzdcGmTwLicgU0JlLFBas3fQl3f83KoH6ToYOqEWd7Td/G0LnTOQGIHX
OXXmQvrpYKNf8ols4bC6iVHQyKT/8NRW5S29hb7qs1dUpnlUubotkIgowRVnrspocXYew7Xo5NC1
MP/eU7mF6foZBtM66epz9V0ykk/DP7nBDu3+7H50AkloUUju2eTRX38OudntgSShHpqaRdXZpNuE
WNjJTYaMBu5JHDQo0/CD2RE1iOwW0b2OFgdy+xc4LR2rO6+PzcxP5iel3hI18xRPb+GaULGBUVNX
vFPUS1xrFlTWt3HrUZgW1FPrQVszzaC+5F55VX71TdlGPghEmI1JMgIsbnRs4pV1cRxHm8Cc0TQm
NJ+rwyaUo6Bff1s48Bi7nE6EjmIRbsr5Sov5uK/vp4wpzPOKr0CKpD60j581366butKdyhFZsj3o
tofP4bPuY4+eln5dnUo18xfa+Axb7X/lc3PJ0clSMr9argl3z+mC1d9so5BfhAKCqR2Wi2a0KYqg
r68pFEfmbFAA0SUScsFc/SAPHoZMyIKX2tx8rVUovrT4PjTOqddpzR5xigaue0WrS7vcKwHR9bFm
/nJMEsaAt/BDadzxg+R+GcNzRKNx/Xj6z3Cg+QfiXnEbg+VwY6cxUKMFE58DpHXQucsc+ZJd6Ca7
FKNpCQIsAS3Mx7BfsfqIVcWRXSH/QHcyQMGE/aVsBhgl0jVqd6Jfe9pVKuj+FSZiDZ5cRMUQ1IIP
Br+uQwl9klLuP4ETlIimIlmTuohPuQJ7RsZOg8mpXc6dANcpAp4qPyuCEurLBxzR7SGBJvRVk/uG
8INL02vcdcYx2eTVunt6GnDqaKu0SYwT8Va+kg3NtU+iI4S2Qx36JZXJzDRWUWsD6qgujfOyZ7Pq
Dy4fHiyVdvcLAtuMK4JjNMGjd1GYSkXvKbS2sOaT3WHESwOJjzfhx9bfpuon+kb8I2vg/cfFRUdv
gHtfEL6PvyTADsTN4COAj2n+87w08O1WnN//6DtY5oSCiEuiZhZFxilwt23MxBC+V4zK/dMM/q0X
8Fpw9x5XoE0CVw34T0X1vVdOXHnSL8zM/NoW24LH034cjOG02nniNe0p+UKxuVizQ+SeanaFS54d
3B/adOIAxL8P8eOoPVYGtevgvi8vieRGs6WBwgJwoWORs5EZq16SBwEeH+Jv3gEQjtNPFzu9tOjr
8Mkm8wrZJxxEaaCDLgmS4hxBXwChE3+I3oYTtBM0C4H7lRSVOfyzbvUG6O+Y68ALYxwAJj9npG6K
AzP/bZb6emQN+UYRoLEDGMO6JKxS1oIaCwOCEN6yKxb+AFQrO3wTTE9VkgBBOJ/1oVxdhYZ2hkAN
+TJChDqFzcrGAYh6vqOdN/OzKiHKwzZuORFNOEWftN5QU8FoSg7nJTd8cmwojpbvq/6xn7fYV04p
4CIFERRh4nICSd0M+9TLmyWoNONxE5P6tPYLrNF0C//JmmGfqxMSzxXOpkU7nN8/PxHWxh/cBggR
OcpMbcBZ7/A5nIQ5r0Pa28ST8URCPvTNh64XLTQTT9hjBOsgU8+gs9Zm4CoCGAqqG5w0py4ecOr9
jZOly0HAXgzvOOKRQqejfwZNBK1qJQyl7Tr2w24LstyEy+k8jtymPwwDAAmF0JQXg8s+vB3MBFNm
Y/Sw3pso+xqrEvPz78OgyiV/840+f4FacoXCHBR42HPFqvpUqKV+PqP+gesOOadvrIHD0eGPCsXr
ROAgA1qTPrmrYPiyJ1uGbuTOyo/njv723pchwTzF+CGGEecvNtUCl3TWJjYIPpIWbHgiA9azF+Ne
Rj011QyYORiVT/U1LE0Vi7yFsVWOJEcayH+/yvOTecJcAXMEBNBtcg0BcbCGmV4Y5gVOJN442Sro
JR3TA1CIheLRrRLaWjAvsLBpkyinONI3mFXo5vCNGTQofWqT44t70lT+qWhIVpz6zUWdShuKuyhB
2XTEWZC6J42CEiC6ATWEF+ilt3Q7AO6QT9J1JA/RU1n5L2Zfo5vQWsNWJF9wwYmbMXfOcVSwk0fe
2021EgKDsSzQ5HutbMGa2ETdUkUqafexRT7tQcSyWNo9xSlqmpsHR5i5tPgL/1eRvFVapwU86IEF
VslW/3bF8pjP8eB3pCNZlR0JcpOkYazhgS8/HzcDku2VFV+OWmNEbRnfyWky1cwVM5NiDesYThbJ
+Z/8P0D97dnbmL1gRuVQ/L6FpfaLow9l8zvzzN8OzrrJPcW0kBFg7eSxybleXYpFmJvVXw2oicSL
9gch6lRfJ+VXaOBzxOs01QA7lC7YG7nd4ASBm8ky+gObZaho3C78ebeicI+yPWw63QSzIC8rJSto
xdaQthLIOoNdiAowJESiUtQ7Y6qMylGxBsWVGgTfNLc2xzwQoHbDtqrxEyR5CUna3CxQtPIg3gkL
e3LmqSzmOBz/mi0RPAOuyULSPfGA7RPXPUDc01YVV+y3vH0lw8bBrFP7c8IuyviGLgWfpXGf+zde
SSdJeDQD75+IDet1jccrdRLnikQMztI4Soyv5g6/BYtHgcOOUCDeAhADp0E8t0IiNUgpeHsjoWPU
6vESO0HopCB6B30XD1MGpBhvQVN5vrSjvF1mhs2X2OxY2ajqsV63pVtUuIA6VExUbbPnFSrOgBBv
TfEddxbayxR8K5mSv0Bem282fGNJ3fJzZm92UxFRty4jiggO+aTMs2TDrL7+QN/1HE9ebssJKxnf
d5rrv9JJjgkF95NLZZHY4knoHgCTRrTWZT+3TP5WO5wQeygW8T1g4hpKoBm6dIKHF1N+FZza0hZO
b/yt6WQ0vxACdv0H/N/h2utyny9rhocXzkNHCUozewC/v9pk0MkvwRoiPjObVazWJoHpGjdX0kbJ
HM0U1OXkFHrvgQHbkUBOLl2N0Szix58J2h2YzE4Z3GA2WKo9UZF6tKTB2xJMcQNg6qtnfI+KA/Mm
HoLlIZ1o9iJOM8hLcN2i9TGo8lxAEcrivYAepTJVGHu3EBO1ILkaO7wx6TH/7v/fYckGcAO3mAJH
19fie9168r+EucyFHX4nd7vtT7zGSZ5sP7fC06q+Ij6KnTJqMBZrXGdgMwzL0U7UPT7IS5QpIVCi
TTkr+sM+wdkPsrB8i6docE+M1uC6VXoc1LUEMZxJ6OtcaZ6AXSVjm8yE2vrOvbj3xl0IPo/C3xMZ
f+FFC64esFcBcNYdDCM+ED3305/qLAmc6hQytYDm9DM+A4PsbAxEzRfufpULeTEbAmY4rx7ziOXn
PsPcASHfLnb+JC4WCbI4Oaf4pH+UAzgSOejq7+APeKyREUbg1s87+0d8blTZnM30OvHb5XnxPz/q
kvzl+vsAcxpv3MIdFa+krot9ryPECUrYZ9N/1sTwyIrd0ZDf4BXTVjwIB9JImlLxj8CgPWjWXuh3
7M1o8fzmBJxh6Xftt8qwq5msfrMJiEpld85fDt8cKIopN9TNbDEclMoKYY0ho2dYsxh8LOunbuxO
G/HBZxgpxlmhbfnX6LusXH6L1htqA1bEjHfMdkvRSG0j4x0/eo287QyTebiQrWi7YS3RlmmwdE7M
CZi8EyFhMquWgNL4s/AcYf3NWNkLz8mfgVHGDzUxK+LlvWEmI1Qw4KMHdOsQyLALhOf1BQ9gTi4r
JJKDoiw/HmaeX7mJbW54EZCPFTbIjOIqc1sJ8pv2XBGP09xnWL1pNimYI3EM5PVhHU3RtB25olDh
IjLFoIlj3Ocp4JGWTHXslSyyZjJjhWDgMkwhYmIvvU3xjlEeshieLf6K6ekl/+WwUgeqR67FYUG4
ZZuQVLwYmZXFMSNTrnuzb5byY1QPg5+xoR7xCv9ugBmtpRFaUlAuZo8XZsyTGwbklRJM+PIyvjQt
GJuzwY1S6ycedYhBD0CLKRcrD+oMrCjIo51K+jlzciZywpKqZ0GozktfR/jsdI6Ej6u7RZrofdxu
93qg7WT8YHGij4o5J0vABloPJZzbbPFjEK7NvbnE4vABQx3dK499hyPeZ4XZCSw6unRUpuH2xdIa
OZl3XKrURD0CORX/psyR20cv+PLIhAJLLeKJQZCJ9SoveDHi8ou5XLhuKAqpu0jve2O/VQRUxuSS
UfoIb4/7bYaFILaz3PjvdQlHTp+5b+x7+YOz4LJZyyu3CeLFFWc0M71F4RryZr6hqsdjk8bleaQu
a5t9rFrh/Bh9EpiQ53e9Y14z0CX3u89kcLZ95aIt6Jhv+FJ8ERJyYJljNpPikQvxg2/etjdtiQHW
1Uioq7IU7pbN7AfvOqIs+WUwHF5ERcNFtF8IpjQCBL8IjRthDdTQf666Kc/tob2EBR7uk/pS+6dc
Mm8MrfiRb+YQoJ4LpgetM3JCL8hYbm3qBQYvCQL/AAID0awxE30QYIgdEQgvtIHIxNdGX/qx1VHb
FRbF2NCf4TV58v2jX7h+sshUCbn9LKFOtERiP3e4W9AJzbhqSJ+AeaPSMMmou6aESRVlrRPLZncB
kda3b+woeOJeiSjSKRGy4z8f2wrqUlAydKOQuXSzvnJsScAvcGMRZtUu2kb9An0+0LZP0QX0ARsn
NHJsXFPe47nGNFKeYynkR8yEqp32Kz7XE7Af2hyM5rFljsyWpmBxleUy+23cfbgcpzk/dHlfJZHq
EL58Auy5RilElsIPSFY7Pxfzo3KkkDdGBO4LMbwqzf7TuGlr/UJe2j5h10wofdecR1LpiDmZbwCU
uXPbf+2/cIlPs0LAORERC+PWDr6EkaV+w5g698Nl8DoX/YWBe8p7u6GgSn6YdNF8RSjmK3T8TvNd
v76paOhpeWdF8BEvICzSix7+oV7l+IAoTIFbwGQJdC8yO0odTKdEAgKAoyEvx40pb/RVjIl5huvk
RjygHKUxpjxpQ3fYk7/BKpeXHIpzgSkwaiwbuhXXGtaJHNNa5WH4rDaHMn5osJI5luJzRbnNqMFo
pstUwMiB9Kh2yWgHa/1dOW6Ul62S7bBtFUw4lvSNVfGV0+tRYtHKhwdRg79iMyCCa+xkfxxfyQPC
1Z/+I2xFP+AI188vYzv7rPhw4cuRoT7TmfAV9+58ZpbxgS4ue17pnIzb4C7LM46KEKRK08UiXEeK
+k/ci/VBTD0NcD8mev1EtTQt67+nzVgqxEUQ7cCIB+sXPB4IWS2nEiUQY/K0djqk3KdifqPAE2BS
9zjrk17w2RICzVOlknyRBraU+qDtnMLSfpl9VQq+dtUm5SihpmSuih0quBWLmoGsQYFv08Yjx0TP
88Dkm16WopOeMphbKtWB+hDaFeOLCrNvkpIMPthkIkuz0oy8BqZpKymjalwzxhxeZDktPtcXUVKU
HIpJrBuMo3KLnjkjSJmfAMjcdHvttwnoYMUAxq/5N9Zr2qLv9wdzqvVA7o3J7aIhIvaGgWuZvowy
Cc4Be/7DsL+F/Q3Vktgbc1jKe+ByGQ04EdXK9jlnFkYewo2DSvHy+dZYwdvO8K+mHyWMMbUMvBzA
sVvfyGmGqHyWw5fGdBmr1OeKWrFeUcCQtMv/LTqeIBjCNCrgZKZDzsCVutXH+FOUjSy7EuhZWdSU
bt5H/4+w81puW+u29Kuc+q8b1cihq7sviMgcREqUblBKRiJAgEgEnr4/+FR12bJLvvG2vWkRca05
xxwBVvFpAh9FSpM9SvrMK/bKKWI0dP2Rv19kr+Au9zwka26UyjYPOLKliL0dDSZamkcKMhOPK2xs
NsOzso0ZlwzriNXS/KGxj1G3oxSId4PxfINm/tHfplDJYs3baBJrjNNSyNQXt9WIx6Jj9Lqw1COb
V+FWqn17HRhsa9ACH0IiIRjXMjtMbYcUDixlOKug2t4rcLOdXgbX7cSWgHrxI8WKENE/xYL5w0wW
Aym96oe5rrDYtpyBKcERjlyCaga7hQeDAYgWLYKAJSNdtNEqaff4qUABSfH0Q+uDj2rAq4C/iA3m
bXy0yLMSZhewIsmz8NQgXbdoXbv1KH3gOGHMQaBK/6oBUcReoz5QdEIxyenGXGpZEuW7aJ54qIOS
5dBsDBbldPDZe6zLQXpu4HQlJW5O3PpZEqfB5VPM9pdyVaeM2Rzk7O8IyCJaFLykMDSHGhgjg3gK
sU5/0zPIcLxXBJwqL1CIyn7OTLnXfb3bad1aSrJpn4KEr5HtCvmS51M4JAoKmBJBwJyDZ++aYEXM
J/vl1XI0yDVuq61ScjEdYDGQ1CfRQ8LIAfCaKYQs2s3aeCXE6UNhmPJex478Dt2wr131/S7sTAa1
GJLQQPI6VWepXFvYMcR2Ux1NJJBptOliJNTBDaIpdP2XCR5tnOQhc3AJMNaW9tTdA2Az0/AMQkHA
irIgYiHcJQl8GzAbR6tmt3itfBLqdD1W8XZkjEfKPIzhR66XgfZjKqd3d4NOGih6GroxbmOYZzNt
kzyaGdZNRHtrELY2flYhAQCDG3uehkhmJAYdoGM+hVyTQjPvNjpvNz/oNNwPwG+58tpS9mk7hpdJ
slW7H1o7UeE9gYznHRcfKwh0sc/RG0VjvWA5kJPnFieS4ayzqgRYZl0SwgyAnhamMYslD7yihY9P
2jSLQr5lb7Ic4Qh2mckBI8OQ6vFhtA66vmCNNRbposGTtQiMY3ggpkKCx7SAlLzgeoev9JLJEyNE
APiTiSLPMd+IT0fI8lgAhS/hQbTaAm/d0mEYzxA/3EwTlDdpTk40w/cUS3zT65f49KXpIn0RdgQo
FMrmlt+xYIkYgCMLZuWgvEcNl+VnS30yKICE1B/xBiAbvVy2Fnf27mgneEi0cMOjcmG657FTqsS4
EqwX2cAB/cwK/vNf//P//u/3+/+KPq+762WIrsV/FS1po0nR1P/nP5Lyn/8q//uv5x//5z+6ZiqG
qcqmZGmWpiuyofL/318PSRFNn/4fhVAZVVik0WH50u/VE0EAI64Vbg47mJ25nowkvv9GWfzLN+q6
Jhs4Hkqiruu/f2N17bJrVRLLS5ar8m5UAQ1MAVmheZBZ+NqP7jYJATfli/nWXvaGM/IGbW7e90eh
SX8ehWWooqEYli5Zpi7/fhRKWYyKXMXCHv36Ed0JMRV2u0+7TUjIwR7tubAp7u9K/6FWL6g4MQZo
hgMqEwwYBm/Rz8Gj4J8iWz7LPBZrCCwJ/ObIAfHVYIWjyNtPjMJHFErLPjmCHpL6Zj0rCJcVQizx
KqTbnX9/Uqr1t5PioqqaaSqq9fWkEt3UTSsXwn27kAE6yHHvHjoY1Hu2bSgiW4EJnj9ikKHP9Ecv
P4WtSy7TdY5Foon3xo5Ex3tgFii31RnMXZjOjyPRmDwMcBTcje6hYEBB1ywHgIUmWwo9pa1P8hVR
qvmhr5ffn4+k/XE+pqgokiFrKjdJUr88Km0/GLc86qw9HfscQmfeT54oeAe+Xred7AE2T1X5PPz8
x/f++VLwvZaiGbJliZZhGL8/HFlTX8VmiCxGCJJqT2mLACHrvnGL14ip+iY5c/63yvn+a5XpdH5/
F01RlURDk01dlHTpy9dKZjGmt9Aw95Xr3N6VZlGFOO5NNp+nHlyeXPI3vAftA0xKrwzqCcR10sem
d/oB8QlSzUHD9Md6xA1eNLzuXN4cHU8EBlACGkcRXOz7A1anl+TLAUuWzLEaiixPv/v9OnXpNUvE
QjX2ICtFv+hHN6Kya/xYc4uj1bgpzBDfJBYOIQdgJPmh4g7mLFyb3kHEQ2cfwaG6b2BJg8v6WCgg
MLAQ8FBW9USeP0Kxuk+RKUHQeTWue6y9r9+fg/SXi/7bOXy56Fqd9GbeEuRloLMfKFjJfyeo/r5i
NIdthSM/lzolODybVbcX/nHL1b88abIoa7ousvqqmjUtlr8sv5YcRkJudeyjR0hR+mS/L+FxzrRE
Ynj5IPG0QfN3SIsC8VZfMSyHLr8gRg/zP6JaMCVhl6cNBog73plsBd0PzCJRtSbIkAUfGHNSHKwV
YcZkZJEwdqIU/8cV/HPVMX87h2mp/eUcCknRUinrjf1oBIRKDalPKKIl4a/2wFTlRM4MlRAMfiiF
qbK80UjACWTrzP5xILL4l3v525F8WdRL4iVF4T7yPE42IR7VUgxDmzYAdIbJ1W3LcJlIHmYFSbHA
i8C48hbZpE5h+N+s3sSXDgU69P4FSUKAWtrweMXl/c3a4Zqn1yRFBfIbhIOfEDqtLkoCGwlL5BW7
KXZpFu5RkOKoMcDHX+nZnBgK7qIVzhkCPF9iUpCcjHWTpB8pCNF5WvQqC6P7xLxkoD0z15kxR4+k
1StibmUukI4xxIL5fHgHux4hX6tbgTkD/6fa6aTrologqDmKF6XxU2pxOyKaCuGpUw2ROG8jWO4x
gWDdhJy0jvCNY24kLAT0vrmza3L3Ku6wynsx55+oMHuoex/aqWB+052QGgsLzD2hUM66g6ARNI3H
85p8tm5z97tsZr7FLwK8rRUo/BMJkkhXPweQUei/kj2CcrAv0nvebMyVZ0vyrnHb24G4UZZGdGEr
fcmOcwtwyqL+rY83/yIvLUiNbt9sLBzLOINzgiH6dTccBXQli5/+OOq5O0VOu9S9SQ5FxDnj7McY
lqRpp0uIrNGbkC0vvmkRzZJDq6Jg6pdDNbW6XeF9/+Ar09LwZfmTRUtVTFFURcn6uTz+8uDncW9k
pTYY+3gOM0S/E6hkX0/korefxltczS3BUbu5oa7DZ02wx2V3xWfF01haeACPlxFQFVcg7P93iPZG
TC+QPKUf8ZLw1HIi7lofyq6neq//tepMRd3XA5cVU2dzUyVFFb+sOpHZ9mqk9/o+XlkQ3HOXCjgy
lvkmnlKY9uWwzJbMDGzLFR+QdF6Vwwj4geaHkPcNmMDM9OAuX1d2QeLAK+ajPlIWeOZ7dmTgDum+
GJnFNDPxBYJMvmT3EVbfX3v9zyrSlGVVlmTdoow09C+LjqSJHQfU6vvxui/OA6gG0z/A8jSA0VnP
RXlBJgKDc4dgMqlCWEYsxqy5r0KqtmyZ6Fh72aRPKBI7VPNGstZH289IYESX/GSOEaygKVVn1p8v
BxEL2ufxc+zXbb+rQ4+Jmh6tyLeslzBVxm1e+ZCpSbQlAgBaFHaMCIm0LS09JT+zme/PXDP/dvM0
WVVUU9Gp6Kai6ZenrhWKPLmON30v+ufsIBFlNtM/kxx/PMxs+7XM3O3cr2sfWgHNMuavMB6ei2Xl
9DSsqIDrZywF5Tnx8YYrH1svX3EDc4eY3tXzKXkfT7d1TtcH9AfBIUSyRRQg8B4tusNE4gMF0Y5J
X7iBQfaPekL+syg3eZEkXVNUVZJkczr1X05NFIvqUsixup9YUj9nF7c5EW5jtFTCWdF70fUAc1vu
ict2cUklVFkP98Y9uO5ww0pLT4//8Yr/84imve/XIxpyrSNGW0X5x+jabaSdIGBaE/TRHEKzgg0A
T80Apu5oJFOjyQGVxfaJmMnnq4xsc85w//v7/7MK/PLyGlwkWaNIFHVN/XL/m5HAlmtXantoCXCr
RtI2IW3h2cIEaXCKIFuhru5XJQI13WbGjmDx+yP420UxREsxKPkMOsavy8cQKboYFoK6zzcWJigQ
Bx0Lw6lTDZSKt/MuWlHeBdW4IhD6tsgLD/VVcIuDwf/+QP5WMP92IF8WAbUzREVXIo2CWfcz7NGh
abS2dFTbbQbE/6AbeKGKww7LjHJ2VdFOzHVar8HJsQ8z1rLT4S7PQHOD8jraqnjcDN4NJHx/hxNs
2UW6jN6+P2RJ+mPhYsWlmVEV9Niyqfw8p1+eqDgur/39Zgz7HkMxiEiuZASI+BijcScjEA46C9Mz
j/EZrsEgzWHV6WR5SE4x1zuH2bP5GY8rqVokCBxOSPqlymcCCk8mmgkbXo3J1vM+r06xZxlMuyYi
TFmti+N1ZFLeYVA+M33pOL4NDfkLMEHc5mlINjVws8YnN0zJosKDcvxA5kBI8rCD9iI+pIVP0KC4
LR+xuRIdRjrgiBFoi81UhxKJOLOVdNI9G7XNna43XDYaNgteiuln5G8G3MP8rnUeIcUwX8SzAPRI
nUMCQELEKm7hmYnniOpruvv9Fdf/2KW54Iaik3IiiYpsql8KfDFLk/ByD4e9iIUG+hh4bbN+TxYQ
8ztAd+BujJqRSl4C5UziWQ5FV1izoeTwAyK/vBO85HYypGLsxBa9T6HnU5gxvT3S4KDtktaChrFX
9Z4TA1rtMXnH3guvXQ3z78onxhqPc2XCvoMcbwN5hRDsvkR5jh1KiAKlT19BFi2cKe4z6OobSOSQ
3y7CHOQ/2krKP/Z+ZaqBf1s+psuh6pohibJqWNqXy1FcDK0cdHHYZ2lA1RJdAiD7O1dhb3C34Dwx
j85l30pmrU8pOYowXc8rDPYrfJqtKZE2rANmDtRfuIc9oaAy5vs2UHbf37Y/e8vpODXdNExL1RXx
6wZvqJLeikk77BvD500gCq+VF6n2eelwS1duswtadWiNMJsJlIPPUwUWRh6DQxJHoyLbhKviUVni
xSIXR7E64+R4I3pN2V8KQrbeSiyV63UtzcDFxTfI2zCYQfPbyZb2mfFnVEyax+/PyfijP5nOiTMS
Za4+yNvUDf7y7luC2tZq3w97kugswzcJ04GaixSeyGxwleUJ7ZXlNoyRB/NJfxlqrLT8QnGi7iCj
LMEj3cSxlaqGkYUzPLK5y5nLwzjUWx0i2XhdWAd0KYQs44EtNWBPeL3A7wqa0FFgTdjDM/U7dmSt
QFQ0X4R5yboQ5zGchCsc31VPLAPxs6TIjTvZG+bZ3WugY7oysiKieOQAivWIw6k27sU3PIvfJkHa
P+688kdPPF0lS5oKVFPVeXV/v0qpLgjKIDTDXoKg2XYOS1RJAfZmbQq0lBeMINy2dfT7vP8kmiYl
d6HHFeQHmQ4dLg6PNL4yRnQhnhpI11T0c91nTaQDFnk0Fc+1/A8IVTP+UpEZLPSWKJkqWIL0pUiI
K8FQlVuj7UmcgwdXm3jNnIVwkRY4uTwxj2L2BIecME1FZTn2aEHhR3X66SY9Yn8ayuyV9DTqgd68
+sFkqOmZiAfg8hf05ed+cXsX06eCJ3mAfw+3bBkdtOFJF9zmuJWcZts9SdgTJIvrFOIwv66vhluJ
5/zlgqIn2bfxOSqXEOdMv5X3hfF+5xXSzvxF17hQK/NoC2rDYDOqP246HsUM01U8h8tqOw7M4YWN
wJMX7YxE9CAiqsJ0PrJ8t+PYv/BZixy/ez5DqZQMuIOT5bYe5R/4zc95VN9l84S/mo45AP2zrd7e
RBP7kOlraKoZ/cPaa6amO1fXUH2jzUQWmcQQO0tyb7AJUtkV+zUZUjl5qYjpyO1i5OCn6GL9+qPT
oZTizj/Je9AqQ0z1GEoFGAEAxbJJiXPzYeqmRGOWPTGDV+LPVzPQXNjDASwjCas3kWGHHinuWGKg
tLWYU8EhhFzZBERCM9OE90WC8U3ZSV5KgtUKtMXYFvGG/oKTtnBDmDVn4OOzqKIg8ZOO8QbBecvr
Z5GfiWrC2DXr52m1INUqxWkNzLg/NCq58CvrPd3HRCl9FP5j9uN+LnrSNOAcEW4T7WW0oN0K+Z2f
dW+ScEp38ccNi1edPLsQT+5VFG214LqoP/X7cUv3My6brfLUQ9194NoZ4oyxQNouQw4BPE196RoG
nYtsfSD4jDpNNlysSieHUvF0eaNUCoUf/Bp3n3J+wHx5Uj6GN5SMmIdOsVS2hu0Q86rry0iPDwJl
7WMD8Zt7xXwkcUChbvgTElsLw9IZJVowuiCCMtzbvua0c7tt/aZ+U4sjAeLctauPexX+ifkZ7zHL
taypgoG/s8DAGpQcnnAxLT7QFfANrhY6XSfM95rljeHZuFQuSz2QJmL0rGBKDAl+8PBzAyXr5qJm
y8dxE/Pg+uoKOSY0VgZ5iGu8/Ey0T/wjn0MvJxQEKWPAKDDHCQgNKzubJC+Gat1b3GH7vsfJRJ+X
IKimF+l2/3xToRE5uGze0LsxLcl8nHo+h3l/pLpE+k4EgAm5p7VxgEI/ei23CvZpMSnDi5rsGIvs
ZqLxyudR2BkQtNpwgbdY13oqq/RzGC2gR5k9x+SRZC/6WH015ZL4mBQUFVq6ibnBQu88Q3+K4I0l
YD+s8Wj+3GnWyeAVlt1Jxz9IWAyOCyVlI2/HTeKTiXTF42D93D1m51BFIglFlAxmdlQXWghIerkG
1zeLPfeRrTUmnWOGKVyEDgaGR3Pgbssy6y6xGKRC4qWevV2wanjCccCYX/N1qjFznGALdcW3D83k
p7NlRI0yJ0HVJbtXRnmFB68AcjS/r4wFnIBBh8rsyxAha+mje5nMisi8ktcNKBrTCvbmYfiULARJ
k03oT+hdIk2s8IclsqYaufUGgnPuWJ9D/SR0a5RrD/cfzaH7ZK3vXjTERqtyPZUmE11jfsJLiR91
XQ3YH1XzW7QWxmBCJlPkugeyzO4+08/oSakXxRmSrTYf8VmWX1U6+l441zoKv3TXiEvt+c7Uk9G0
Y9Z4RGPX5MuyQ/MXLxjBVuUiG1cKXtyACMfOWLbzkDgHIijd8DAwDDL+0aOqf9l+LFEDQ1YYlmia
/KUhVLI6qxu9UmjH9Fc253yNIVjVuRJzXdaLVVKjJnRxOIC5Xy1yxjbVFnLs9gYJGMdpYddA5ls8
xwdjhJDflG8hFdVMfWLsigvmOnpIgx42HDdyCxX8A7ZwWM/Yrwz4y8O/uts/SiTF/O1kvmz+qqqP
rZRzMqKvSz4BQsVOOuuf4a4lXZvIkB+UzRac/aMZRP8ojaW/wA+/ffeX0rgf+0TpGiTpSIEU56L7
9xnGbsqiXGDbAqGmef6+HvzLEHI6WVA4S2QSaZpfCodrnFyrsbso+0kSrHnYSsvJKpVOeBr3z0UK
7hmkxVxSAlWDxP4Bn7kPDyg6yS7TWcz0E4a011WD9i8KzPYZp/XorONeELnYFQnRIhWhWs55OHkr
eWTN+89Wq3jlMR1xlkcdVDxH0qJveTtPg3HML+exXae8CP+Cdn7WQL+1HT/v6/8/1a+DjlvbVGnc
FsqeckggxuYTHnDZYDFvaxzk+F6luyg/4Mz3NBHI1W2MzY6WOqp0yrLz95f9LxNoLruhM4E2jakR
+vLCFKHWp5HAZa9dBw+PHJNDJHhIPMcVhsZHrFBn8WOD3rohrvZFoW+2c2c4fH8U5vQtf1yRX47i
y5PeV1ZmhhhV7tGlIJI5N/eH8EWrgh5NLGY+A8bkwipOlj8xc6hQeh7AaTNvKwvRFMRJrK5ZQFs6
o01YvSNtQsRv+jQDMtzkGeESgHShJ2QPmEbic7mb0jXYGN6NdfmDoJwbhD0C6fGrHoptxkd0p2Vb
MAkn3EkkUgCGYAuOLd9S3+nkbmz7fNt7SbiV1Sn7LUoOslP6+kFYanfoPvZIQHpqI5GK5H3GmMH9
QNDIIm2i6X7//tLJf/SwPEwKBmeyaSiS9Md7M5Y6NbdaAIG5NIAJjGlDfBM2DEpW8pxJRoZVa3Z8
TQgXAwAmIiHxNEgZ27HZVv8af/1cXn+/jyDQpmEZmqFJNHYT2P5LU3fTtERUQl3bl+cKFTuRzvPQ
h1QOf2Zxh4ayJgwNV+EnnbSzLeloN+KDUMYh1EKo4qCHMP+xhmp/mYNZCp0IFABT1GVTmzqsXw5p
uGUj0jxw1BxjXsEl9Bw9DAx+FFZMEkdaI14uBPogYtRS0DCILVFtKCjjMVwQlHZz//sDYu3p9Faq
S9NpMF5Gp/3ZE8ADR/gOjD7LD3yCmRmfSCDw4OgBgfPQ3h20MsSX55uef+HXa0zIb9txYu8zQoCE
p9iPw2GaCmAqv8z31QmDQKOYH1IYXTC1MFkh7rS2BYXI4FnEjoZekFSxLXzlKw3sMULjCRMHJfVE
SXd1aaEWyy1KcBwHcXHH2w0ro9ApGoziHeIjSV9Ubss0n8fakqwagm8jcqsmelYwYO4h0TieLqzy
FOgP+Ss2BqnoMC4AiqP+mbJCiXIiZxPznsZp6LPNI60XHuFEypKD1XkTyo7ppLEiLhE0zliJd8xr
jyPUnetpLAlRK6YsAw4jxVcrehYUNJQbHRl3Sp/QYYWRladL/0ipHmJkjeQGevFAAmWQlBiATNOL
Dil3tqwxomOCaCz4G4UsjPZIJE88rFAulbDU0D9fFwYhnvpiksj380Zfk8QkILnQfcIB2smHuan9
lMRRfYtjaKNtTXzXtbUJbqs61rDiTnDy134e4xaEMuaZ2KL+RrW8M25LeCLUphXDKloJlpfnCvfx
OWbOV7jpmh3d5oj/p/wFJCUxVhnp7o5pw9utOFywocOUL4bXafd4J+o2H+H9JNYD00f+kUAuw7gR
2OEtcoFcxonFxUe9xgucwLKSySucqaTAqDafqWK/IksbvfHowHSsKjen02WSmNgKP2Gck1OWQhNj
Knon/xbHX+nGc4ozo1eLOzUmS82PchysFQaOuBDcNywamEMquoMlhogVEP5Z4VJghKzMNeh+dxdL
UtwG+yrA0ZVwkI6M4fqQYV56tPC6xa2Gsr+xY2meoebDm0wHPLTFElrEHGJB8pg8TGmrFeaEro7D
YDpTgEexUi5Xt4LpijOQzkOTDnNynOLrFIjSn1hp436kYjeAN4GEcRwdAHzjK83rp8Gjm5Gg5kAd
R8J3WQ9TOOsCkWSC3QiMdhSEUPzgC7yhChOLOa4RSOCG8VBd9hwguJ0Vf0xVAC1Hwlh5iUAUrj/a
0Glzwfwa1wtYHc3iXu6bu4e5qLyGoWwkbqps9HiL50avO0UGfd5FnaUjP8TPE3AZ6xdmRMP099Jt
jg3D7ebcn2k5MJfDsAbiJqxNJGmMLyZ1Z+FlxfySbmDzhYguJaaFm+FKJvPqgopNDaS7cxUWmOUo
AqpApEuYnszqBeYcdzwucNsjXCJGoI0BrodkOoq3su7woEnY3AEUaD4ySg4a/VoZ8W3YYZNaRxMQ
cvltOIwsxM3n5L38AePWigDN4WQzenfRdep7GM437IQH8LEZ+ytnoXzoL/krK+l04d4Q1FZbyIYM
+3rTw5AEynZdLy16Z9wy2o0Fc+lOhwxj1OMCq4PTsHuzOzEwwh0Xcac4+VXylHAo0La/3yilv5Q6
7AIylQ6olSjJ8pcKs42a0Oy6Udkj5O7O3AnkL4i1UIHVmsdJiNq5QFybMYiAcpSuEDOJF6xRZ/d3
tCrde3mGWsQIgiz4qTEVZiwBw4ifBqiRnUODLr0OFicCa8uDAp7HyEU3SkvHtQKEwtJbnWBalxfo
hjsP2145+6nw4QVjwcoHyAsBw9fe59VLl5dD/s57TsJPAwQ1eFboGvgt1C6RBXUbAO8wtWRVBUHK
sCW2HAXC2gH3EQLWYx49BFc50+cpmi9CxAwLQkO77prcGZI8pmBeqLQ2fUsKWWCNDhVoAacm9TqP
aaU/ebdgqaJNrAjTNmwe78skedyIaK1AwoltgtwnzOPObaBgPCnxP+af0s9ZxG+1hCoqkm7IcMBM
5p/6l9tl6H0v30QVlE5ayaU9PJqv6bv0xFrLpnZ94r3mKTM+kPjA7jpj31jhx8LcBOUBOwyqyGnO
gBat/cxeoshmndeIOwtn8gmUnG17EKA1u222ES5rsKp68K/ZZjQmm3MVZWri17ULMVcnOQPrRzB/
7A4Z46sOD2rqpON72Gw1fdGXJ3aDQpnngq+UVKA2hGYpC3AOTqXp7gDg9YjC0Xinfhw6+ZV/7l51
e8ymAyqfGESjqQKxxUBNRMCBhjwYn+TILkhAbh2Y0YaKNgvq7KzFqAtqdGQnCPDlJXdHohniQYQs
CldLn+Wv3I0wnnS4lTrJlbAG4CHCKNZkn7y42NGnlSf17C94j1EpLhPsq7A+g1hs2ihwyBRG9Dip
x9mWSC3G+xMgIEUvCpRV2PIhv3mTUADmPhQ0nLbZAf5VRXKTv7YD3HpFUi1NVTVaE/FLGVkPbaJA
M5H3+hovDgolZEta5KQrCDP44mDtgrueuJ9yxckfwUy1sSe6CZIM0SGRnD/qpTdkvowXaUcE+Mx4
4i5ANro8s9L2qodDkbovzDl/UvplhOHiLYCoRwk1DstStREkttj2H3PCo37gfUAl9t/FgP6DpVCl
HJvmZvVjkqMsRlQ46wQ7y9zbG9UPyfAP/KDyzBhjxIT8PSOSmPruqb7PyaTg4RUpxCOifhbXT+IX
MOkmK5zsLTJEUGfohFLPmnwGCz18YuHkPS3vU/AxmSCnkl2LtAYD4oI0gGIJ8B0/WNqBo9SERo1S
lEOt16EyK6c01vhwoZBc9qscfZDsyxA4Wb9QDCGi2srn5IEVobjPkGxhKt1bvok8LHYUSEgX8C2b
QyM2p2p8sig4RFKYkdGgU7FQmc+Uz4jtnWFKxubiDMpJF5YXzcH9kOeV8abGcIUk3xPMdtxkeUS/
X8+t6f3/uj4ohs5SblHVQ7r8vbCPLaG43UpN2gvUqVxw5YFndxL0AbOTM+1NhgZk04oUe9PsoApt
S3GItwoxDWLURfmccaXuH+VZXgOSgYrzj1Fxs/kUqVsxtr2QGOLxiIw/DQyE2OkP/cs1cyhKKYf6
xrmEyIvgis1EsFFSM0ZI8S6BYlCmwRlz3kqm1GyZ1HYBZljidD+ro3KgymaboMikFu6JfSN+RGWW
4LFycMkvxPrs7q/4xyJ5p8DhKwRAO0hsJ4J5Sct7x4b49RqyOszkm9+9pPuKCmPGdv6PeTHE1T8v
sqppEsiMyASS//5+ka0ylu95y0XGUEWLiaF9StS5Jc36F6AXmqf4gh86KfXT+sAE1YD1iAcUUacg
0RYps4EmOtbND+GOUjdEDlFZcFeu1apol2QOgXSwi0WQ/wlV1m2u3hBjl4ITBR6pvghWGwNBT684
34VwN8W0hbsSevB9OyNgWQDfQeVgUpirHnIQaARAfBXqujd1q7ywzKcP4g+LPHRIs88MSjoSQaUZ
aznNQo3opUf7NMfpgJSvxBYZQfcujYWBO6/p5hkhsBDYpvvNKZ2yaWnh5s60YUq64jUU8I3CdISe
hV8J+6ZwyJkD8a4tyHAtqbaRWWsoQgOj8CnWY23W9S4VESIpej48zi+DDxRFgdagkXAovS9PtF4X
yvEUtJkQB4c4GGkWA1p2Ng9S8k6nlB1B/vjR1Hsk2lOJ3Fi/eaCJkXvUUXb6g4o1gltCqqR5M4OL
4g9zpCnTG/wy3D1QXlNyWB/YHvRlfJAZnCG2xFUDwfIIZPKALf3Yz1mXtJOR+lhaIb3I6PKUIL8y
R/TCJGAbuEEgoz65ADtMr81PHdIE2GjIEhubZjgjPJ0/EiQq+ckPSu1IJuhzWsD5kVI7u32waU2f
k1ykZwMzDzzOWP4gjkazWrBZQKjiv184lGn3+LJwsK1Yoqlaom6I8hdEIOpaJidtzTONSyAO+A89
w2GiAwibd2p4RGsUTdcNQvBhre5Ybi/otA/vhOuSCwgGWt68FP2nLbLjvrN+69u7rzxPx25A8vv+
WOU/8GwKVqgJEodpGaLyEzj7Bb3IoqocTb2s9+JCyFYpTyv+iu54nSu1nWOr6lj1rlafRJwgp/u9
6YETP7qSuSB6TLxG43XyhvXxrTzp6hoL5/Hj+wOES/jH1ZRlRYGUYOmqDIXiy9Xs+rRv8kao90gL
JyMKhpnsl8cI0C12BMmZnvIZWiRcDW+RXwm8FXDXNkMa8LrCuNTvLtbD2d25PceUsiTGH0PZ04xZ
9FIndp6wldu8v+Lr+Ja/RJbNv+LJwzkgInMaUiYFOIltaAnF3VU/x8pjEjNfeJQvDwkeBKXlxw2L
CjnFNjKVog66OmCD76bIw3BjYEWULO7DaizmJCdCSqnklSUuktQHtiDxkQgb5iNk01k/qpj4HTyO
HAxkcJsgF74hee0CyWKGbjU7E7BbCXifmjzWuTu0R+HEOzgShnVb07UZBJpVTDjXxGFbjdeyMeOm
ZPra7Y2kPlkPiHkwWMUxwYrWWQ7giYuow8YEnxIwsd/Dp6yeaGKxGtDuDls5sQXVjR4qoO67eGFE
mCNFzyobnozuVQGjgYwNWRowS5kKETyv+FFQt4UYeojdS//YLH4qUH5/r3hUFUszIWNKJoyuL3uF
cZUv7V2q98mPFjo4Fk8E7+E3/G6dmazX++iOupk0z5mpoCagl0LZtdIX5bHwkEGEjI7xs4LGAU6K
IQ65XO8d83ASnbAIY7kboUHOZuahWJXvCOH6NxT+dDDCs3LEB/v7x1r7A1XlvVOnqsKE1Ser5rSG
/PLeKYMhXET9Xu8rlnq6+MiBg1yVLn271ZHWgUDOBXsWMq/jN7UbjS4Gsz2pxfAwC6SLNs400rSn
iSZplFh48HgmvhCuSOyrMVJmLbGubF2zQnCJLGIePD0gwiIPZxs18qHfGPdZcXdNy6PGmr68Q+Pj
VOK0zHx/sn+yKL+c7JcZQFVXeRamY73v8cIgFooA6WfKjehEtLSn4KSPmZLkSwPj5Nm4bgkK1f4B
00rUFH+sIzR5ksahSCwysvRlHal7wciL+i7t5T22GW3rXV1j1q+BHlOo7EhSDZsQKXR/i9KcUd8m
waAfW5f6f3FDQLEFFUPZcAzhnfnCc7RF5lFCE1jfGcA6jYZ1CL15gJ3ZzER80ziQgp14rvpgiBCf
Q2e70wJgiPw1s5xkkfnXtdVDmrLHYHIVlbaKQwr8QkF4jA0P6NqMOKpsweFJQUO6rOzJj0Y7k7bp
cx6MWHquUcohWaFcBDTYjQCtfrcCXzb9y3tFasscO4MycQnO0JeC9q4RWCmC9T4DXxIwa+JrinOS
EqQP4AUWIcG+POwErBYpdON5lwVJfGjxtle3uQ+qTc9QQkKGzAAzcZiG9cvEVd4KakhzdiUioDBm
6biCqttccVwh7Hmn4XNM92fkp9uu1o5GetD0Hyab8d3haMU56WFjs8jV5/QMBF28gSQ74i1oBofF
8o4GPSPJ3U6Us5AdzBwrsmD4QSACcmz84ezm6R4oT/WUoYgFDQD/yFZlU0jTu+sMiOeShAgCTJyL
r6s7wU23tD7XO94Rnnq1rcmcAa7Xqsk9GDfWgN2PUQR61XvKQ4YHzQVaiN322wwJDTVbdCEMwy2U
ABxaw8AmO1rWs4jLQh2uOkR+/Sn+GCovkuaKauu6/WmoQVYtU4bvCn5RuxKj79ml+9CP1Upvn+6X
AOCLnMA+OzWPm8G7rqBpQNM85rGLIjPlT1cLK53NJZkD+LJypSDsqb5olc2FGnEwvFJ+7TABnZH4
i2Ay6JYS0bz6SxJ9Ghi3ERzbdF44B0kCnpbqZeYXPFRASuhh5KXwlA3zir2NgaAHdGGBnnrhfd9i
AMqPeQMwSk5VxKPvtMYcCZnwAnyMKaYr3d8N4F5iGaaBAUltQBByRHe7Vcz9tUMr7WIDQ+8DEcbk
ob7QDyKHtiVyXLU9BYU97psloZS5TUZsZQsbanOfAmN41ynr6lknz6l2C1Ir1wDxCuO1Q8fRZ755
1HdkLy55J2IMSYIQ5gm/zru3Bpv6EwY6+LdskgWRWObu/5F2XjuOY2vSfSIC9OZWopP3qcy8EdJS
dKK3T/8v9uDHdGUXqi4GOBicwfR0SqLZe8cXsQJtPzQdnhH4DSvRQoWQVvID40HGrt5hnRDYAnD2
6dmxrzPY69Wpmtrdhe0dsQJ5Aj8/7iiAiofwkOwafqU7fEjkt38OVl8WMAEqPDlCKJk9nahr3l4O
dV0zJdmMGYSze7uN+juaip0emE01/SFU3Kh36TlvGTa85slBe7/zSNNw1Dn0ymoZ3EK74atOB8fI
HQAIA3YJ4YBtaak096RM22ZrjAh8ZQx8c97XGF2yhZBzeGKdAi9Lqwy4Di/RL7w+eB4ojx2Qt086
hrXwGXmV/Dgru7q6I3cEq4juGUD1qG3gsvG0W26GnA1O1nDS4FNuHTYtg/A5GufyXdOAv6A1YWZZ
kuYwIwejAHoO/+RXjTVxjj/6XKKOUZjeobPGRJfKU8KeJoPTDKgd+hF3SdK5EeMOtph6j+Cb65zB
IHQByGqZ/kp4hjT4C5/ZVIApcfxppsLnlqz3wFbO1VkNhWuP2J/j3G6mMDDNL1Gxbc10/mgYBjy1
HA2pU1E+O/U4iKz3j0upvkr1Ni+9AFJN7RdLjSPtcymcEqx3EQEh2R6eJXmX3ZYNuRYFDwyufoOU
WYHPkOaO7wgFl3ue5XSmQk+AVrnQnwPaqNpZrcGSOVEP39EW5Mmjy/nakGmg+MyRrvBkG4eGuSw5
Q6+7HwVc17xQ3JwHj77yalHJlHwN9npY47NFHdil78WVNdBaI22vJTBj7wQLTOxvM34K2le+qLjw
wBhwfqPN74s93EvPv3I9QoK7POYEUlHsoBzhz0N1AEnDyeex1naPRfgGIcw8hNv7WRY3yjPErG+W
ryLyzWijU5AD7M4hc69FnqbS86Hsw3dZXnAiVtD7lUsRH+V6CQIhn9NqDHDbOiEaMly5byu6i+cv
6cL47jeYQjt8OBAFP7koNCeUbyZ9laM7JJc8fB5YHXJ1deNEE95c7BEcyO7NS8mG9YtRgEg1Hd+X
iJFBP6MJXc7iAAVynaJ021xRlZXAWUnwTUh0//kyxgINHqYLctSwdhaoozU0QSvCp7HpO0/aS9Fe
QzqdtS9gzCWJMgRmSX427BTeOTI/N1puKxDajg+5uq1lvHWqDUm5HzzkF9G7E8NihESt8rC1duBt
x+pVzBbd3RsUR3t6CHt53Qcn8CcRGgWo1QN9QV27LLemH6JbgdmZ3cEndLs+d9FF2T/IvGJKwdXO
aWaXkUcET8jfsPsCLQxLIpGspRDEaDtf3zbl833CE14Ct8htHdjyqluwiUuOsBuZXV1ahvI75H1h
BfsBrAlU01VswYWjXYGla+VTAJR/TR8p2RAJ5XAhLDpKvJzsnWtvHg3RLYpTmTEEnlWnIId3x60W
2GJ9n4FAum8e+O6KFyqTu5P2Ar1F4IQUZZfIQ3UjgJaUl25YC4z/Q0dbNMJqukc5sMJHl1lJwOXD
1sIsx4WEpPsVAHe0RTIM5rxx1NotnlBdIViCAAp37cbkOyLAc3zgdo4zQLo74oTwoSbEn9Flsxxe
uWE+5a+PrROtWl2C1jQHwc/MZVQcAx4cf8/ajwV7sJlDn88CZRMAjY3Pt77kPDHJSryC7vRoxALN
Ky2G4qpaINDrjfWtP+OXdXLwrdiXm4WWuwrxyI1lW6FXXPkO/G/pqvq80SQzhZGWIMDsPPBq9Dll
YYE7JFGCKEzS1A+MQwZMR/Zb4dPqlqHlxsxhYdrQmNIpPlcLimtbvWodPKPvqWuQdpgOOIDLDS5e
6ZWDZwiBmAKabU/4kkf8wSX6ZG7WbhrLDYxlRQKHKYrZbEXlwoRXyJ5IdD94r7Dwak4TXFjVCAyB
n2XdR4Aw9opyQiZBjBD298NwOxcMAUJskSAy0lMUzr8eNuXO/NCqNBNy3j4agdTVlELEgged8/2+
uibK4v5w0HlGzGxOvsR8ErjNmTYXRv943pEOUY7MkxkcrXRvdvmsx9OAlPyikwaioEadY6SP7rt0
2FOuCSeXEdkUqZs9DuWBrCb67hweFRUyjFv9EodcZ+uftzM2m2BpTFZjWo1eaF9qnGDbfzw8FvaK
UMIL3tM+XEm8HCxgpBtQq4KfQXd5N7hyt6lBScx9IZrBMKJYKppheJqQPwp377r8ehz0Y9Ywtva+
1eeLEvmM2ZFq8Bnir+B32t2kC+CVu5/jBh2Nk1nT8L3djzPWqYYOrTnzOm4ENsbEU+OZgkRLUtef
iiom9OpddMbHe8BZle5iPDMdNQx+P/dowwvWtE/d8E3vqVyY+OkMyzmTSZ/iXF3SjeIxfhKX2Tct
mQvQX8gR5IeZwvr8awveFks4AHBc8HxvUAnpaXgNhGUj23g2o0WszlOYBCvuzdhlnaUtKV8J/bz0
WJuB7m3J1RE8FB1jqXnSpsc3fxhPlt3NhlXZQ0XyeOgurOgl1P0ZcpytLI3Jme08LuP8jvXTri8p
m00nu6LS3Y4Mwc18GZzArIJS4KouII9onRPadfuSOPEi3DOwL4WPoloFO3QNsPXlqrFFUhDsYagr
Y8KmKWDqDrlBT8Ycnkw+u7kjax19BBeajbifqdo132klqhgxUCj8Cdt4lHhVCK2fuelCeKvcmvAG
DgnpjcNaf6F0hOlVFK8Y1r2JtIi8A54nwF3OWErIAyO0oInz5wQmJWx9mKV4oeoVPGBQ8DjueTX1
O6/YLBgADORv7eCd54aFKS4+AHQyDagNn/nYdIrlIYPPSwCClpmSV7TllsJTmtEY+wI+KVuI3K2F
4reMWkC6G3ZpTaB5yBs8KYTDNkm90Q9AdrZkuSW3paXnTY4/Ex5XzHriPohWMH1weWCyBdhO1Uy2
mxZ5KbCD7zrybpY9VMfgCSadqp9J1+SXQfcYmYTmS4zVIvDuC5iZQTSnxzKfwyA+pPFCZML+Gn10
vd1hMUgJCzQGIN4VcTYZ5FS8vFc0U4H6O94Gu3gPXqJjnziM5MN6JfCu7JeNSvsSYeqW5H60pcuq
m40XTV0mS4mRs3bljqKA3R5V+BmMCicucRG99HvukzfqWvkzcwvXPwMv96mJz9mu2rPsMaMSqaSr
dpileeYcqtv4D518+F7G2ZLlSvesRa7Nk03iaJXLWJo6R4V6FXzpye0KPh9b6SmuvwPLVTdQgJ3y
Ocr+IjL8RviVZItBkarJsqaSmvpV1JE7Pc1rKB0HIhaoafG1ZspfLkAykxxhbHdF3efwEiwRfUkK
R1f5LH9S2AwqUnXGZXDGf3OCx3SH6s3Pm35Xw2QT+bMa8xvJV5owL4auKJbK3OWHGtOJ0d1UNGE8
BCpZlad7tTBxtjQUHFF0gwl9MbmbxnVrunf0KFQiFceCYTPzJ8bUnEN5j9OQlaJR7PErFI/mbTVE
hzQ//flz/nf89uvH/GHZjOIy1sXqLh5AJS3Ls+U+MNI+lvKH1Lz8+S8RZf+vNqTIJNtxqlr4Nn5i
kpqwuIlGw4WDJctY6DvAW9NWL0HyycQ0ktDY1h2lgDBq6C5xANUTAKsZHYDdY4hR0rj2EhjzVHAA
mIvSrvy8CZjYjr09OEoJUg/srjQ93sBl6oq2HW9gAMwcgFQk6VjdVY1n3lQRcsvpZiNHmU8SKbV2
Lkz9SgpD+XjRU18YgQCsvi1qk6THGfiFDuI7Qcr2mVJLbDUFR9wUngZyWlnJ0ioc/Fj4zgkO4BCp
olW/Uju/aJmXtPsRZcWEpQZonbsNmAzhG0nfsXSteqzsW/FxlGVXxejfbgcqC8NNX646eTuGbvzV
cXpOMSzA3nPiS/Rdl+sB9ikuBXKXgp/TqJGfZOcV0D2esblwFBX7hrZiM1y01JUmeg1MAwcaA7ZA
Ykyu+NlVy7rkPOdr6qrnPUqn8dWwnEeI6ABznECMF1MG3umfj+AQFMmymwafUeUqfHf97mQovJ1x
JEp315l8UYa8qCxozZpPhSOnrEfNxg1W94YaPH6pa8qcdk4JEmaJ8YPzztQzo22sx7ph/Giu2Ts+
lj17wsyTjHWh+hZ2XYzgHEM4nCSYYGXV4wAzSKUN1M6SVlASJ6Jrbes6cFv+MLksFyyfvoo/HkrD
XnGKRMReD3mHmfsq3hfuI9ka91MoeMOaeXfrIXzG9g3x6+5r5JCHNXQPvGiEPgLoIB+4ubEMqRHl
NGuSxdQj/g0Cpfx32CL98iD8cOWXTRp2wLrGQ2FdLRpCEpBWa4u6iiWKSbzJrwyU7/U+3jTkr/bc
B5k30hjuEo2J77ZZs+EOgvesXQUuSjbni4oS3/ovAzYYW797XsFrGSDNMPb89PL3ShkrmjLyMQdy
1tnbTYG8u8rZO4ipMS8BLWbbSj/I+Gd7OmwY4OQUQ1Hxp26sT+kezh/tC2RpdZqlE98a38vJrnKR
yA0R81bIah/NAfKPjb5ZeWN56pqdCirTmBX9smyeWlZ3KTphtVU7z4RShmdrlWugu841Ilv9rnF3
fCBK3Vc4IbjyuDwx1b2JN4b+8x7tADstk1t2z9QF3WZv+p2hS4AFCIHIp9NGgUx3xqjHIWM8MYXm
LKSydUCX9rHUlZgE4fA9OBLiSrnZMUQ8H1gv4SqNdCq8wtBu+HqFG/ZrqDJ/fl3+PlavcqMgpxP1
hqj06zpXjdoYZEmFjjflRDwTA2rlA90kNIxTnl+brtBuCnnRlbmuBSzQtImyq8/X92ANoecFNA5P
eLqp6l0cb8v3R+5oPI7oQzHwHODnjsq6ox26xH0g+5B7R9Xa4YYQm0WVrW8V77pjjWfL/EKACQfX
BL35GpIJg5yevNXXJnlDQBzANuI2c25IkhBq92nt3HZBsA9UCkpcmSPKTiXEVpQLyM49m5R83q3K
9hxtwghjChBPEU4vhVBLVV5AbqFPIZ+OvU8YQapsmU1sU0fmZNQcBtPVIc5Z0GjP1AvVnPXhGtfP
Fldv9vj4zilFqLba/m9Qq98YKIDKqKosagAFJShqv16LYQg1NZGD8UCfBe/bG3ikaF2zXjJaZ4e1
Czj9U8xM8i3bwtG4w5170Wl3+KB4ibBxH/7FV2f8Zs7yywf6MWeRtEqXCyUeD/J9ammtK2RFboZQ
WsqU6gpbaxp6DAgCmJkt936K3gOkuJqTbb8dze3waThHLgr4mKr3eDqy2ms+hn2AsxxZpscMSbkh
FkkN0t57PqyRgtOzSPVUtAjj14x0HndQ9XC7j3KbvQj3T6m4cNxDSCtll+PJMJAeHCl4mpF0B9ZZ
pm+FhIPrBcOffkSxY6PaS6fApIHAr/yw/svj89t3rKqpGg+QauoYEH+9YiGgEeVWSf9AAfLEHUsu
2ioa6AjbCLX/MD8ieR5YqwRkUzaPm3lAVYi+HLBt3q4MfLXprTGCt60d3XoPafKu5zivlcAPo0On
/mVQqSj/9cpxg5maqgBCUYCQ/NguipkuFaWuDQcLiEO3bBtPjDbEmW75nGMTaKNZ+dE+N43KbgL1
k/jUTEIrYt0jrgDpOfENZa3Y9BHMEQJygfMIy7pLtlS+dPoLs5WkcEZ9yfTGwnZOXcSF0LFylRu7
mJlP/zTrCU/IVfKsYBe9yxKX4KqxWTNq4jahqMa+UciFcQRAK1ABTo6Zz3EyZ/wUwTUlqsk7N31c
GUDdbxQ9EqhFyAlhubN7uO0q9F2xWhfmNmYgsE66zWScKbySo6K6f1j4t7Qd7QHF0QQehpZyZMjF
xKWJbJMKOLS51seax0xMmdRxmv6UJbVRjOOQl0ufXR+9XpW87BnO2f1ppPyC8tQW97VDKNp6LI27
O0QrghhDsr+Fy4idjEwhW0B9z6Yq9lPLn46TALpzbVEtmmHZ7Z2c5avlGHgDPg7PW4Hu1YcXcvBB
9kkXSdJgIgRYUMwVvFzKlhJziGG+isUJQipapiHPOSrWPDx6e+n7VXPfjHT/QJxuiKbj5+2f7ieF
K9SdBwmCxqoWLwGHlXKRpwsZY6C66twGuxBfnlfsQvIa/VLcPBjFnUvSMaPlzC5KJ4t3kMNKcVcW
xCSRuOpjTJV981bQFvoskjsdo6XE6IE5lminj3ctXzb9QiLzutKqFVVrOudGy20yruaOwTaeCZ3x
5cMdlQ3yWT2TT/gZAP2GylrUnLht59Ns+xCRJHtLTZh9zi1xWTG7Rd85wGITfS5fOSCmoYeBuewp
ivOID93eS+2FUo6aiuQg8STk54xdtXLo5U1BixThiKfWXJeXO5aJIn7p79eWa5RVBzPgXnmLuKHH
eGH6sc0/mTA4bCjSZUyPYuvhs0ONSndBsyLGDV92TLemYAc3nBXgPEn33Mi8hpOk0Slf2Hqt/lWi
f+D2Nj620+hBoXtl4Qh80FJeELSWEOlRqD1i+acue60pqXonBhHmfoG7oV4kr8R+kYKpke3x6ShX
PT7LoVuGcMIfHJWr6IzQ9ed9wW88DbwpLEsyoTPwwvi5LYj6sQ+CHOIGvozm2x7dx1m4e4aGtLS1
TK8INxJ7xDeNbAyzo2hlbFNpFTMf3AeY/ZQjFRT40ljYfTx7VFI8Mt42T1mxwMVSo1PJS7bT+M3e
m9IbhBVG0AryeH33K+scj0dCcRiQSlQQ3tsPH6JvoS6Asf/5W8q/23vqEKEwhvIOBwv16+v7YUbm
AG6E9yF/m4ebi3Hm4WXGB9OSLjEQkDa1Gtyk7ILJQmHVwYV/SsZlfJrEJhhJU//oXz6V+ZtlV5Vk
wBiyZCgsIT/c7FKnRlUacKqv3TJ1DRdiVrto3fRm1y48I5lqFxpgMNnNxk+1WpVutwTdv++OoIR2
6BVkLmIq2QzYUThueV9yEDblXVWD2YLKuqdXUTvplMOgZGvuKMBGWlK8ItohbQoy+iIA5l5g4X2f
3tiW16e0WixMdMIepPJ9xuvdYOaL6y54lpCTkRyvTGAJ42de86XJR+M6Yc8WY/eEwMWcloj3fRsz
aYJZHc2Jh6mA1cjfv9Igz5yMqeICMAmGQy9a1bGD04BBAeZpcdV79XffO00265+ifJ4cIAgXdjO4
hmk/LKfYF+vs43ZOQheJnJiKTQU4EZFX/owKoe/OYd3RfW1p0kOxAHlAAsq8AcHY9xYvvIiZ3KaI
+GiuVSzHgp6B7tAwLpgjkw9em9uYDDTTLTjgwsDWXs1POcbkmcRnLfFKk2K62R33u205THYZ1ePJ
BP7iaqp9SZZAQlIfMVnPZtIrhJGXwoBysWWys8LYJB3NWeKjeXJu/9a+MipqZh+dNo+uiQ9skzjS
bHi/GycGQoz/LxWF4cZVK+iWWzGHRMRbhB6/PDtb1a+zOXO00KVq2kk/MI3vUacYtc+Mi2gHHYXS
tizARwIQ61pEMCqEAV7SDZwMrmKz7a63lq0tnoor3bMknm3qTw8dJUDHqJ9XxVJwxafgqG6ad0R0
ppUq9iOPFcFFpc6xGKKu0gwpla/Fe4dznqPxVxbPKQyZwB/4keGa/u3hZcjF0/mrh0xS0Xkmt7Fs
yor84+hyH24i+gmq0i3YyJkj0bSsOfczZc4P84K4Se5IZUrA/gZtZ6Av6nZDIgEjv4nK54xHfHgw
gpwlpcYnpUEMtNRzOM4ZvUZ25sjfiDbUyyDslHeP5ozHVJC2lMlGMWfK2Z1obpBvWaPbDDWdCA2W
49i9qVeWvYjWjp0aP6F6YT/E7r8tOIHMO+uprbeqhORcOhaluODw1zrKLN26JKU/TX5U4Vla6ppT
nYluDYwhVgU36ksMuSVaDNoRg1uLTGdzW7M55roxJUWT0oZXKBVtsddSolywgDd3vHHys27tMCAP
8lozbEXE8U9XoHMpYNLfbDm0BRlKcLtn55H9hUGt/O4lJotwFTSWD1aRH3vNIDQ7mG36eGBT3AZH
Vlyy2M/CDvdm8zYkC8TJMT3cGfyaS40NHWgfJ83WKlOz80jF+IXkYF/MU2mboE8l5Iy6DfV+2t/s
e//NIasSR67//aA/bqMm6M1UVdBJKDFAUXYo6MJpari4SgMQgY8dbh+dOlZ+LV4DjtX76Umwm+v9
ywr31mRmz5w/rwDSPwvPz1ublz8YbVUVVSLbvy5Met4XfT8M46FiwIP1jJ15cnfS1f2C3Vlj3cyf
JPMjBcXL3GDKKfULUryPvY5enszbu337Lh+u+s2xiPo3lZmX8WyOr2Vxlr+T1uP/Y1Tm9Y4tI32o
C42FAPpNSLeXnQsHzdzqIizGxa3dZZQi2jF5VNnnGS5okY1nsxc8rtCvRqoL1R4bki1Qh9bQ5uVa
X6WxisLDTdj04y5J/FBYRrIfmWfJM46hw2lf3fXS5lE/masMI4RiOfGHEG9pTNNzn8FZqDvNCXP1
cAzTDRBXfOIJLW8J9V093bTLP//SvzsRTYZGyZDASEj/I4/8y7vZmEonimI+HlKEDzIw1NHuU0Jh
O2qoQzqs1uXLM7on9aXf7YJdeD8bsBna4Hdq+pPmSU/3HQcFPFdPL498xc54nNMb+1EhNkGdWLHK
/PkTQzz8zWtPhoSoG9w3ivTP1u1fH7kao6g1hWw8kOeDe71U4yvtdxnZlp3JvJ8XVNf7Annf8vxQ
n/pzAPUGkDITwJBjyVKiWSrElfkZ7QOwujOJMIA5eqY6k9RdfgW5ZIizchc9407a9fejZs14FITh
JOHnKvWn1JFEuoVWaeLwcN8ThLFlRb979oqq6I/GpgdH1eqe8Y7e3qcbZDcWSoWZGXYNc2G48qVn
wH6aCs0bzM4zsTu3VFNS0PdwNa7CU0m67EOncxtjGFI7TQbz+DOsDwFSkZ0IjnUI7nbyFC6ghwJt
LIkSL6vzY1XZ0Vsdn3JAbFt9lj+c9FykbhZAgliYH5irE4PjxzTr6OrTDcryB5npEgz/VgaJYy0Z
dWseYabhGWJvuYXwUO1waWEU4NvcKXPCjugW59FxCIBbWx7B5d0gAbdQibjbGVoxiy4xoHm4y5td
n63NLVbJzxjxakWaRfVRGsNoF8UfeENiDTOGqK6tkbecO7HXRPv2rssOxZ9isokFGzRR5dX9Qcgv
6rEbNiRe719Bt4+iPQIBV1r5G+NQ/o0+oMq6RqJOZOKl/ZOK/det1T7S2z0aw/FgfDy4p0dX164U
+IV+JHhGsFbpES+8lNIauGYi0vZzCBv4FZoPfRyDdTAamw9LFTLaG6vSTFr8+d7/L8KXV7VOKlfl
lYht/GeMq01Vs5dqZTjoonejXRtHj/jwDF/b3eNjrzhhf5DhbYYbNfMIunBEBdpkE9rVR69KmUpM
eR29pVGVMc/K0lbFsKpqH78C/rCGraHB/JsZhcXUAj5xaMvvS+JH1RMptvhTTF1OfG3sqXCxZZ+x
aT/usTSoiBmkMWcSaa8W38yfv/R/KXk/vvRPEa7IxXEo1eEAcpOxdNnj7bRz7lUIJKGfOskCQVIw
vNsIEtG5v8BDSTBYEEVm3gXGzLS5/b1OcISKvQ3CHQaX2wNCOWd6htFeuDJ2eI0jhWZ4u9haICSG
NZsZHtkHbmj0aAreUrcmYp+4/CZq7hs0aX6wAw5xyyS+/tFgrhhc3oEd9PMW/wChd/x01UZ7kmTX
JAKUYx0CE0bQnwpUr2q9wthkLyWXBdvy33Su3209/n2bTG/Qf93Gj0fYpVWEzKW1K03AtbDKviPU
9WNszGOkUpwuuR9k7yiXuEWzwAGo1qdL+VkgZ4DljhLD3KUnj7012OoAmt27/K5ETvAxRn/ZJknT
1fu50jO9FRkzQxclCfHrZx1Uvbg1uTwcKMvMG0qEoGe4DWfQDDud3WrTL67piD7EBf9y0JR+MyEC
Efr//zYspV//tpnFaXQLpr+9rVHBN9NxggT3M92QpMT9P9/Hv5uo/w8+VRUBv6g/tdJeQSltg2o4
qJuCJFXh9DBTaUuJFvIcbyUKFh56mhwiDHRLLLS0nY5HCIjT/4E6PNYA3pIDewbwzEHn8l/kfo2T
BYNZiRXHPjFE+/NH/ud98p+LY6lcFXpNDE35sYcVb412b/MMeRdK0DavHeCpNYHGjWw6bb1SFH/M
p+i39lbtSsUdzg88PiuJWRP4DMya2l/u7P+StqZ3wb8+0I+9av8ITS2YPlBd2BpFgvfJPX1nOtdx
IKDS7IQN48+/wW8CH5JKKw70VUVXDUP/cZPcxKSTTDXm9bNopTXcJDbwwzbDrbFjzoP1gVShzBnJ
WGGCey6KZTP/8yf4nclh6uThCIHPgQjej0dkbMzHXVSD4TB832u/nNyJrmIexW4KLQgrHVCIrWFk
Gme36kU+0RU11MvbR/wsAVzBFsREWHIEBfMoMZpLDhjg8y+f8Hcn0X99QvXHb/RIQGON5n04AAOF
eUGtNjnyoaKngJ7seFMK8+wABxEQDlDIqErmAVWbcGZmAT2l8FXPFMJDAxHsW/WXEY76uzWdiIzK
3Stb8gTP/fUhTxs9ksJW6w/w/fWn6L7q1xl9M+MuQOVUBGpXDxIOSRLLnArax6vcJ/Qs3u2W177J
P/JI1oF6FpJ1SFAOHzAMCCQokihLmioBtRs5I5kl5fJqCax1a/mM43NmrsQ4eL1Cdk/P4fh0Y36V
vt9QgRXOuoKvRdvcoM8Dfq+NbysgUwAOCcA2uN3mQWk3U3O/yz5og6TAnSOLTDyYX8k2P2u6yvJD
2JwbHL4MH4ITA1uKozdh4kQa6J6dkSP1nEcBJuSCZS0KHTHdG8AQoA2+SZpvjR8Wg37LTkQb5A9T
LeAO91PQvGBRsDCosp6mXg7/RFq22DwfOHCdWN8/HpBT0kML71E9q/k2Ek9gVYW7A7k2fwEaa6qn
gTEv3CC6j4L2nR132QNk3cY9Q1G79+tq3sJcZz7wesfdCaxirj3zIMPtq27bBrNoeZ+1w6ktNmpz
gVnrAooy39Ce0ztQLHjXMD1hcLyQ0ujCVRg7kQn8csF2P6I8pfSi8kS4nMyQ+VYU28jwYhMyG/Gd
G8YP+XEMapA1DpttaBQCh1emBI/Bycxp/mJsm42UXuRup5tOmbB5JtkA7ULWrhyB6fXCjBKu1cDu
w2tHonvcdG6lfFN6MtgK9vGU32jgPEFgCLPIUm0WSv8hkwjOlwUu3EYnvzZXxecMrm2yY1jUENsh
ryI3a+IEzMtSXwVrFwPCQvefWr7J34SDLZ4QLyp2msCuwBd86DWFvg68n54CDniwS9aGc7QN9mNw
UCRPvs1Mpr8Xp543J9E32NLPyREoCGWohJebMn9sOf9eigEDs4ThxDP6t3zEPLDoTsgimItZbUXx
KEQ4VjOJZeY+j2Gqhjh0FgoJmLDx+nLez4BZATt1Mpw2ZJpQJ99aFL1xWxZblcGWoy1hKMHyuKrX
1HQBHAU2vuZgR+M2Hu0AchMUEsy3yzoCZz5/VOrE2a3gRGguuWJck6QxmyufRo3PmJcnG2czvTXC
3UPdSvi2mAyAkRf7JwOjcu49zEkblNPXFNhEri61t/Zwz+fVCexC/Sr67GaMCXhLh/hRMGzRXHCA
pX9R1D21uZLghlIuEG0fvvKBuNi2JpKzFRBf8Ya3+RrjI4dazGycBwuf/4lJAW+e6CfqSScHdqpx
BhTWIgztLnnpMM5xzsHqDbnogecGnq7IrrTmBMTMK+M5p946crsAkgqh+VkWXSCb5E/KsDMolnd7
PqeKDZO9UEGs38ao3eUv8njCVGFssCQiUP75Rf7fIjhOPdRowH6DRq1YP5Gg0k2L2lgu+0l3MQ9K
4xWgAiWbYmENMTWd0zDVIx+zG17jEAOktqngbA9e/9nyj8hraR2mvnEt+jOpGhwrsDmAiMKQk5d1
fNXKj2C8poAIsm/AETK5lOyc7klK0vWAX2Qwl7w2saej9D+i9z9/N0n/jXCAL07WRDrScNv8c9D4
17aY9anJ2oYz0o3yN/XYpHYjLQpK0cg50KWA9vLGDpTy4FLaTvyEEvKIa+xuCh2XhMZmHDAGY2oU
UV9FaLS40m1mCKN1Vi9IJx2mOEgHgLb9pPYHfDUu+4pZ/zwsqVffckMWni5MkSMIlq2PLYCJqxvu
o7csIid2eVQnIeTEAS8keNJoZkHcyrb6MmN0VzzVpHHw+5PYwYxNBmliF1a83ZFai5MYeTHxzGSR
0NqZQAimZ55xhVMSOSNlF2/D3iOHaOAum5WOXBxGtAP0AtXR6FRQIfC91+G5zp2G1EuHFa2c58NG
E8pZe1G0k5VsSwXSHOC8mVgcICwzIuG4XkDMWspqMs+ab6U7iByMKXPoYeik3RcTupvqsTdFBqWP
mPACCGnWQSIyZMOVNaQFnqtA3ANkM6l9az4qWgaJdHvCmuEH2QkN1sQDYvOpodkocPUrvZ7me/XZ
DfDryFS4Q2WD3NF49ujF7v6y1dT/SxNAADDxv+JtsEz1H3ruv+6WXlUGqRXl/hBD0yz9R9rOdQ1o
RIE+OICZWbXJq5AfOoO7aDM8TjUBsDXp5qF0mZcnEOiJXQKKYP7UrGPs6vcT7iFlIMA3f+Q+cXx0
ph5EzV4COaP7N9zOPEM6xsMvS6XBcx+nwEwGR/oGB5z40uMac7blAOtKm3LWpPMk/4KU0ayRd0Be
GO0l4OT7VMgAftA8a78rHXHVtgsKgv/8KPHI/PfURgOUrDIgNXmYfqJOQlnuiljo+kP9TNt1DJta
9HmY7uxVCp4Nbs7umFQ+2uuD6Rq8MK1eMJ9gko/PkGHXCu4Bhej6lwbyfl5sIMIDddFmhHzxnMUl
zilGKs3KQl0gXGFn23SiR3CHG59ZBw1gDpIs0h02RmZN2JB0i6+/1VDjZnXJEgTUb0qCmtGKxKBy
c0USfVQg8EJ9sAWSi22V+owWxQ0IV2UFstAYJnN/+pVTx13bjLwWKCW0H6g5nlR6Y0FBQqaaXB8l
Jk+Ez7f0WSJ3zVGs9FF1Y2KHECWUeT/nzY5vk/pyNrw7MVgWFO8ypEAvwqZTzRrk5x5eKh0gIpuP
3paeYld8r94lhjNUI2HyE2iKS5a4f6hXAoOeu1izBPZxzB87J/LfgGRej/Ki+pDwnkmLpl6S+1N0
lwXfhA46vHf+gLlXOtbjTJAWIMaV0MdpG75QflTeF0Rnbiu18sdXFpXtXZmT4u5m4rOYzZIE1Anc
whmLVnQgcUNEbKBR2GYWX9QnUfE7fRNgUAndbvc2MsJ5VuZLhjEYHog52/0WWMuXnr5NHVKZbS44
lWBIWg5Apea9l4p73lu4F+bkyaiql0GOx7sSlny6k/otodETAWQMLD4MSk8WZ8wHW946GFN5NOzy
Ww6n/M3ATt0j+jJeKEzN/AK+lbYwYHs9//lGl+Tf3ed0LFpk8DXF0n9oT5iFwqIKx/6gR8uEXpPU
EZ5jqkNIhuoQJLf103AmdvN//Ks/9Bsm9l2U1vxVFoMMlOpbomFGccxT+x0werS0vfE3KWQ6Q/44
6Vvqv77oj5O+FARp17Rif+AJFkhtvZj67MaslQQIJhVG3gdk8hqZ3GVgiAl7rcHavGbRX776PzyZ
P32OHwf8prbStpD46srgJiX2EAJWk1CCK8F86xe3yGMLDNCnYbj9ojk0DhekHd2a3oXREc+9uf5r
690/c9RfPxPnRvrS5Em+0dkd8dv9ayXorO5Bn1bQHGQPsmXJWNukGfulNadYeMoKfm16V9tWDJbX
RmJ37f8j7byWIsfadH1FipA3p6TPJAElBVRxoqAM8t7r6udZTMweEBmZ8c/ug67q6CqWpOU+85qb
7kj4LKrY2Y6I9QW5fJhtDoijK/HameIERoIK9WC8mInYrFly2ymRb5hV37iIMfmPhfODJxJKUNKW
TA6jmHXzKoEtC7ZcxNoDTKQGeMSV1fr9Lvj6DLNenV4qnqJoPMNoPVY7XJCcQ7gA34pqR+Fm+pWV
an1fqbwoQSoK3LqF+vlsNsohNu3JsRoXx9XkFkdKeNvGn6z5OcpHgQGDATQ0G01et1tkYSAwVlTD
l9YSD442QLZoo4UnGe3fWiOAehpdtdhQaxvX8FNsVyfTx2WBHpyxJKrC0hjdiCHdpOqNiikot6xO
1t4QAa+C6pBGD7Svb8plfkvvBEc8Y5EBJYM5R0P6LVrV+bZFid6+kW+LZ29Lztg6/6wnAAMIJz7R
zB74uXHzs273I0iNaNH9ujw3Z2qOgsHDt+JTKYg4zdYHDJGicKa+xmmyxU/rRtraR3CPt+mpoi+2
Rk7mr/kMOrNc8BXv1Ad9R3t9T6o8vSMOfBs+VG9I6NgqVE04rMNTfaUoaokDdLa3vjzgbPG0SV01
fsgDwjGakHJBypb9hWtAuS4DFILBpawm6qTETM3WRJXv2SNvg4cYrbmRdTIMaVHL1CVv9GdAk1QP
wn5V/crsbTnQ9VhVhKkFjTahKYm4QfBOsITAkBNvSyr51SakzzRiuYUKGfV7SMNEqmDsHGnVOtgb
rWFctB0U4Q2afhYiH+Ui/1vQURiW2OWa9SZA9JTGlr6DVe5LB199CpGqxBvjmurLmXiUqTRlFTyU
JeKuWRWwNORYUb2mds0GQL/QDDPHXQJzBei4kH1f59Gu4d82He8FGQS6b+k2X6HAQ6wFPpJ9gciU
Na5NdJAHCKNCA9JE0IFE5gMDM95YCXTBFWJDUr2lVxSwsAeI+Yt+2MSokBEilUsIXiFd9OiWzrYj
8ORrNAMQ5VFxGWoRrlrKiBGVLvYBie+m5kkGNw7oLyVz5v4QNuDNk3m6ssy/X9NCdkgXh7PCueDM
ljlHt1nXpVZSyK+ZnGXE5XQC0GasLWmplKumeUTAmlJRNd3KaUzhorsZZJiki3oXtogpSXdEW94h
R9JMQstT2ibJXfH0OJ6uFXMdsaC/LHhq/0yiBV3NAhkyF0vKIpb8qBWKa/nLPLmBVFrs7DcLtTfU
HG6UtqauLJX74L7O18lfZDct+IzFLfIVg3fYoDTJxfccPeK8SSR5pC6Hcgi2yTukk6Yb40CoB0Vh
mS0l/EgOJQWVgwYl2tuE2o8IXMlj8kDhEp3Pvd0/0dVkJSUw/pfea/MX8K7dHIFMwSAlwbB2FsA0
oWy66Jecj7eOdxeOLwOyPN6mcDqgRAjBrCkEcSM7K+pLqvmssZPAueOXQ/t2+msi0RzslZICmb7E
l0qQHEeY+qgxN+3u8ir4MLD89mlpEGCLodhgGmc3g5SWSm/HqeJ6T6q3Uo9wTKRbyIdbFKXrU7Qu
oz8J0qOQhZFlkNb+P/XB3g0HBDvuydKQAX6utGX2aC2QC00domMqsBBoUY2GlYvYy856YHFk+5hW
OAG0SMSvdMOMbyUKx9GEc5mlgHzk11khvSjDovfNuHdDgt4nZO3L6OBpj450kI8IDIz6r/Ct9fBt
eDYhiie3v2tyCm/n1MupX5v+gqO8xtkRtGC312H5ypyI+Hwlj8BUEBjqoZTIt055p05/lXCfyXu4
ZB7nQ8fZl1kHDjxefHzEpSgob3Vgq09R/8t/DKRtoKwvT9e3zp9j2aYiGioETxaJ9mzTWq2qRY6J
HwRJM+iJIpCWXdpTK1jYdFeUFGeSzZi64ajf1qyburnSGvgW3M8fYHb3yIPkpMNoB6dhvJML1JpX
4F2UsllRkBnUfTf9yoB2yJAH3668+rxB+zGyja2kibmkiSHF14hSl8ZQGnsrOIHUr+OXPl9V5lFJ
skUMCFp91sOV5JRLS9pcHnd+9nwM6wiOjQF8AJO8r8MWQadMvqOBaWn2meO2CRK894m6aQhlA+3l
Px9MNU38NghLUaWeZRQOwESnH9TgVHUHDhyYpSmFXhwqk30wHC+PdXYqPw822/pNW8h5FCNJI+rL
7UmeCtSe32MPodfs5OkV1fJxYfVvfNnSvDa4WKifzx3xWVUEJy0RlwKlmiWJaWpMbdA3SIMiQKbE
CxTpI0AUIoSRolWmVTc59Cl74hcSKVTQJ2rRaip0aRyQfuXwfOVrzIOq/34gpPiwO8E5R5mFClWN
t3g78UAxtYOqcavhmYWFzEWfH8Hh68HBc94K/OTKlQ3a9/Lo4od//xr/b/A5hqZs0rpxrDo4oVpp
ac/MOxpORnmItWcPLEJ/7WXP7SVNFlUoNpOAhX1d1FoWZ4PqlcHJC1/S6r3T3mD3NgVy9f5bVz1r
lESQ61ugb3L5Pec9T/GRNQjyANRAz9vzUnmbpqoXWJp/Sqr7Aq34dhP0vy4P8Q2gMB9j9m5FMPZV
pOk+tn8nkG4SS4laFZtIRnk6C1zW8iivLg96bjWLPStDq+cWUmZj1mpiB14HYlWHyYFUKBgs9O7p
+FxzYf5YhvOVYhqgrHCUJUOcQz8IjqTJk2r/FNk1revmpkVLajCekro5qpEN2O7YULOuUb1wUICS
0R5C+XAp569DB3dn9Dd2jmRb9pqbV+b23EH5v0/2zajaTgO/8OsG1C6BNsr2/3N2DfkGR8H//Hub
JhEhXH2KqbKIbT9XF6SmUio/9k+cW2GyAWfP3cNOufpSZ7+3UMeFASdC0LmWr13p/jToCSOFuw54
vQG9CLW30CuXjvWqEPVI5n7SN22PTeGb3G205LmJQfi5VqoveaQiqK7Ue84dFp8faXYj2YXnjLKc
+ifJeZPTvVy81fZDk92ZPhFAdx+hVHL5a3+UB+aLzsLAyzGFPoKlzC59w6sKzWsMgfIF0jfdZOEp
7tqFN0LV2o8tKUu5LGBmRhPVVsjiI26s5Ob9uHLsapHQkR3xzAXSC9knNLYZ2AuL2Cjv9j0QBqdB
TsCaqB3AyqcPHP2sOjTwRy5aEKiIkPjhASGly+90bsd+fqXZcW84+jj4sS25xUT6g6jMQW/2BYDx
7HR5ILH1L3y7+dFuZZbpg0yU3F7dR9ULhwLQR2PYXB7l4+S8NIw48T/tiDiLFaRHdMn9mBg4bhx9
ebER61QyplWYcqF2KPDHOw9/H6WhvWj9ihoq58WN0TzZzn1v3IfjaYgOkodeQ8JyphdgCOjOn8vP
evaEdnBPVNDHVqjEzXZvqQ+9GngJz6r3y7whll2wjuTqXkZzCg/s3vp39eD81n3hWmDhCk6BrHDx
ObOAoxx9o88Mx3On6SEfl5b+oHhHoTEEOsB7hDVo9XcBPXYsldAA0gEOA9yMSRSOUfBQCa+g8tXp
zPVYiZ4T7A9MLeT+RilWPDSkxBIUI9JqMoYa5b4QGNfhiPa6Ef0bKLE0fybqr/4pqJ4L684AWmDB
l8fKCGdW/m1Dx8lOxEBXvvSZe94C+yTiZUujNT07KiBi10GRFZ6boxofwk1CtbsPb8aqw3j3lxHD
5HzVKVn0ar27MrSYxNmCtDThnUDqLnN+zr53ONhKPoyZ54LLT/i8SMdSmb4H9dX1S4BfbeMW6ks+
XVlcZ/Y1w2rElroFyXoeQcdaPkixFnquL915okg33Xne7yhZYSRz+Q2vjTS784fOaYsgizxXloGD
I21f3ftocGkk+b30n+a4YvUCp4MZTtmaoFk8zKftPXlFIrWS+JrZfWFFxzLz1g30KMmkwgqesUDn
s/LlhdQO9H1T8LLxOtJPuuaG4GrwMazSJ69od7HjbcsA/OPa5OjDdRaHNHVjxmIhvuAMCYkNzrBt
PfVtuIk1+LxhA8CSE0tzJyA4qYZpU4fOQb4Ze4eqlrRsRjLu3EGQvEMAETOKzG2H+07qqB09p2gc
x4V1iiAg+4Fx5WI6l8JYBqRHE2l41po5O0nI2JzOD2rPjVA9BvejHUnRFDxzpA2StSg0RrZyY+dL
RbsysiaW73x5kw9qlg7llXBstrP0zB8I55kQfSpRVKW/tJesV1U7ad26d1ayts/tnGYcjHfat2G1
0KMH3b5vISmvI+RglF5d9MASacsgvyeg/MBZ0TR/74BHdF6wzvpFCCoaguRmgnd3ee2eCSEsHAqI
a2TKCeq8BRIlDSScWnXcLHqtO/BC3s++/6UrL3l4igosva5dt9+CQ1smaAUtbCDkD4pkFkEU3tAn
wcT1RFCuZfXyv6PDDsoWcYATX9ma31o8QG8NTjy0FdBy4nez4Zws08Os5oZhXYwjeEkE6zwIeLR2
O2QoQOyHLhmW3S2C4t2gQaXHwuLsPU3d/Jps/bdzgmeh/6VoZD62CTPr69ZNm9JI/NryXN4ZUeIk
uA8RCCGG1K65qXzEYV8WJUNZKuk02AvQ0ubsSFL6GiuVwPNcT+6XMq5tHd0ZojA185cszVo6EpCi
79qPp6m6N5xnOUAfBMpgrSwt6keV+nh5nZ17988PNDu2/Djw8y6XPLcfhIi9B2u9PDQI5pRXZvyb
DIqY8c8jzWa86sN80gxenbgnxN+a9mcl2etEQWg0f9PAF/oekIh4lWCc4wiHMknsPMRxZMft/gHo
q3VcOqBJG8uQ9tjl7wAYbH5efDyfyCKo6lClnF2H2QCRsrAryVU4IuCNEUL7PXSTDgtI7VkqS/S9
14r028ZaMAlDJJ3d0fjpgweOiz99B0QjPPhOuSGLO/TIEZbFiKHwUZ9eB3qojXT06/fGewoAB2fK
o4Ws2DhweExPmAXwSUBvmUIHDJprt9e8txjvKFU/NsZdMD31GJA0YKwqSKkR5Z8sflbr33W2R95r
VPcZiPE2v+sQIzOs36PhsqqUzHUQ8QnTf82w18GVeDCfOu+PQr6pZgdI8b6bGfc58iXhcNRskgXS
hA591C5ZDpTbzf5NUVSAYNTB8f3z+z+yA0yYunJ6D8DfI0JyWhS9QWCMEgAXREH7BtfiG6vbOJ18
LB5TRE/MFN60c28TUofQ7lP5t9nigoqsZT/xAsFCY5/BQsxyMMMlIRzizJO+FqGt3yd3jvRUocTb
AFHwQuBZPg1JArTpjkkisyzpNRjhqrWgovWbGJMg8ThljKDnoqO6agzvAQzPHGh/Ix3wREEFQnbW
WAOiHXwXy9KNGZe/JwjmcXbMTXiJdbKMHfInWGqD365y2O+djdg+xqYKwuDMWGL+Lsc3lmyZZEvA
BWvHOEqE81VerSakflOegsmM/DvFCDYDfbgeleTM/pfwc6shwOOVFBUFbwoCWDr9dITvbIner5a4
CmI/pT2sFYNnzwHrkF+N3saIqafl5o2mx0slum/wZrMdCgsl7L7ohR+V2piMmkBXwZh1yBlNmGgE
KewGTtAKEYQ+gggEzNg4yTnYgjy7pYw12M1S1jBbStEhhZWhONhng97DN5NyU+bpw839gOFRVhRb
LwZ5hH+TgZytnwH0JJdEQc6WlB+xbLFmdjVrOw6bDTMG8RIn02dbhzYH1tbXUNqDdOVTEI9evJSG
m0MrCjngzHr11aNWIOL+lBJby0b20FXmfQWmaPJMUBohwinpQ24Uq16pblWvvaVYMaHELBl7DdUW
u/Ex8UTp1Bkh5NPTYNJTJsNX6n1l4dSLD4Ei7WXKk4XtE9KG27B6ceIllK/0L+4emwoEFvlAa7tc
MJGh4BBbLj1jZ1dHud33vrFtQPSVyl8TlnZeI6WuraLUXMXIX42UG7p3vOAcmrwpxNkMbVZ1Zy3q
1FwWlKLDg+QPD0q6L6hUIta1jkOsZKDVtS8FZ4ONaFZe2MjITMsGfzDQ60Bpx6H+S9KuvlMDivo3
f6TwyvcLOxGYI92ilasq27OTPFldcpR0dXEfwZ5x1FfOBa4N3TgiIyrFG8xEMsNaN3hmhfG9klRr
tg2FWYqkpQSrsT9mNggjoHVygpS0WCkAy0OjWurem0nupAfOLmE9hwK1RRI4Fjm0S7jc0isVO1ED
1mL4n9B8OzrW5kCFY1xSm66gOol2h/g7vf2m06mT0gNHkqHIezl0Le3NhoHq5HcyWOgMIoeZqj8k
gKBS8QwxrzARD0FbxwMuDQbNZO324OXwjsdl865yXgxAZmn6W6kakrOncTLd2HoNLIey2mPJgSEp
AG3YFIiH3fpo16gG8E00rbUQxiCN44EDTbNXufOWArwyA2DaKLuMdJhkLLzexl5A81OKrdCRQGRJ
Xc2OWcfayQCkZwU/WudkgVPuh2ov9dbzEP60S5yQy/Leyt/04pGPnMT/lLzbWrQxVa1aJ90A86G5
LSD+J/iCpxa6ubJOx5NYy3Z7zVoqSXHr6C8kDYlS0HpGnWLND4odeGORg80PLZzuRAtiG/UCNB/R
3v/LVeEwD2ziWAiZg+qNMjRWwGjqE5jf6anS3AIWU4rDl1m5crNQLddBITbiIWxOdFoAuJ+TAZve
urY5VSTcZksIE3vSQ6S8MB/9qVnu1KLhB3SWdlzEB83oooYg2dlYFKYnxAmUQN8mwTtUlqUWJFvg
OuKPeLix4Oamx8a+A+Vm1fc22KaIU4ZURXlP2juOEYroivyapL9RUUOWAZ1p5r9L1EPhJAdK3Ioe
bhpA98yMb2MBE/yJTfw5MbHQNdSo6G1V/nuCvmdlKLyPuXVE8a8elzaifVSTPVqHtnxV5PAjWvsW
zRmqptPSpPAmz0IaI6kaUh6ZkIaCroZLS4yJah46m9Sm+87rmjHo0TTf0/o2uvCkyX9VkWgMiDM2
mxhEJ5cIrgq0p4Uwo0kHk8hXXDKNY/6OOqDCObxQ+bcSm7uY893xxkUXHirBw8cwWgEqlh2j9q6Y
TmW2dyg4B7haheqPFrBQzAnbg2AscvtYSOahlKiMTrXL/YyUaaiuUfpqmekgISvlBQhFNAVVttq+
KZJm1ZvBX56UguI4DqCs5U1EzNLRVLP6n1W/8THMs8caB2hh2LbleEcQJNxz/mtOs9W8n1WQrLCN
tsJq23t/RKcIjeSUqYDGuctjWuqIFHNWt/mfadBwln0PIFrBrBEfQdz6eXtUDbx9urdCYJ7AmrZ2
d18Q/4TAlmsssazmzRjU58GQyc7qxTAMu4Saeplbh/RPU/TvTsEPnwSFTFoZ4688wFA08LCiil8y
9YH7ioOQ1+AgJehulNcsLA66cOEZlx6GHpPdr6gHUrwRktGacj8Gb2UmwwI5TSDqvRRFMcCT/PWI
cK0EUxNzL2sTWtpGvdILWMuxcuwbUusqPlgJOPQKPugyCkIY/fqRDGHJfaQF7c4uUDaDhKeDou4r
Demz40g0gY7F+nKk+724JwJdAxUig+wbkN0s3RlTM+26vkJOmoiQyBM9n9hYGGVzc9O3+xIqiLK4
PKTYB9/2CZkeNVsKis68+TJKsj/1PUUAKqwkeiQZDMjVRjX3atn4W+LM29myDGyGshpprPE1mess
pRgrI6Gg1py4cMzoLsPelAnj0qPlHYP9vPxy5zIocJQaMEpspZHV+jpg2cnKaHgGysMdbogbjdCN
NC7UnxrvdHmk78UU8W5oqtKWA7sLz+LrUIPRG7avTo54N2JIrmA/QlyTjdj95i6VMCRJjvapsK4B
ac9+1E8Di///qbilmbZU26PuuH3/quqPtQMci0Qtpzh9dMCWDfE1FMO36g2vSjGCarBO9wiW49cR
9SFMy75EfYC+6w3lfwdje6RHPX9r4LDWusSA5EXUJbIn59qMnntb8AQ25zoQQzQTvo7dlUFU1Ijf
uJSalQZjKWTl3AquA5SmwSUpvzytIuef747Pw80W0FSZhaz3Isn1ZQJyJDK8pywivol+/v8NNCs+
JHZs5DX1YHfwRfjGwQZwoLn2Ome+ngC/gLoGJuE45ux1mm6SwzFgA5JAq+E70SAGQew/J3iPW6id
1wqv3yroNncvNSsDSo9pE0B+nS278ZTWjqjytiaUbXSdJot4Vj0WmnGXZ9Aeat/tInlTeXhasPtr
mWroQOePq6ekAKFi75PJmEwUnNiWsEdMgLDhXlSE+LFymTSwUu8M8HWdhotDtO9GWAcWREg8Pbg6
S6ggGSepSI16mBQJ9FDOtsr3uKTrvZnBeaSEZmQ83J3mTdu47R9FLUdiC1lwPb0OcWZj9R/PNV8F
0BjnkkwHdraGJyeSphQghRv2b7B9fPkgNb/t4hpU+8zhZ1LH0gzU9HUOptnBIClpWii6h0iI9kxj
u6zvmekUWH1wf/l9vsHgKB9RCKUyo4KFo448Gwn4D8SdiLOvpHAUCP5ocB/YiHR20dqqQPv1QNfy
vZIhamlSfYGzGOvWosQpWC/6jTw8NWZ7Gvz80e9cYyJPBj0aAgOe0mY5KRstezbaZ5+gbeTHjJFK
ZWoRI3/W+vLKd56EeJeF5yBGoioJa1ZnUI3VVYedl/U4lo9JflJrhSf7d/nFz5wOJnQkS1FVm46c
PNu0kxRSpqjEQQi6O1uxnUgy2UiXRzkXFHwZZlYHbKrU9iSz44QfVsRlXNSpXd6IeiyZq+yBOkSE
D87b/2VYQhGBNKH5N6exG/ZUhLFd0RLw9pSzHCyXEJ/l/kxyeNc53ky7wby9MuiZcMRUWUJcLxai
OB/e859us0xHWs1Sc8eNo8dQX5eV/qhlxy6ofpQ20r1KgDfH3sDJR9LhoKXKRg7e8oZcV1V+tLW5
piwvfIkuP9W5Y/PzQ83udosaQD72zcelI8Cxm1Q6Rdmq+jAQu1bs/45SZDd9AGEofBukZLNV1fVt
1Xlh67hmF2KB4CUN/VZj6w2YzBnkGPneryhOZ8JygJg8xJpNvyp7ce7wIHVShPgDseH8plAH0aFJ
OS2G7kUAZfi0QyWvmgppb1SDRQGB5a7Jmx7xAdmWoECjaa97m5quDCpuV7Ek3zgx4pAxdKHEYdCg
RKrz611S8489NJPtpiqHQ20uBytbQR8ixdURfxdlNR1BXFHskArsrzHFzOLbgsIhtH2zyR7aql8O
5W8vVpf0LWQKgCpVsxyNChOr8TgNsJ7kN5eXzjdBk4/HpnlDWIh4GO3Hr489FWmhxyi+upKzZyMR
Yuc5ZXREvMthofRIa5v+mhwR9KmjuNxEFeAjNpkMQRwemjPufWx0S2p6Q4iOPYyKyw/40dOdhTis
MwFk4+G4jGYxgSPFSlWWle2a6SbP3mlgkuZxfy2M5AjkG40BOVgJ7Mm279bZv757vvwAHxiO7w/g
WA6r2ALROAsnU88x2nEYbLcrt6KyblO3IHUOqdtVyBX9qZOTzVlvRNQeMPYGYQe+oUQ5iWM91Mje
qUKlB1EhvvxgiriHLz3YbOrMYEgyI+XBou6RgIkTXgAMpU1PFZfSDjl5mkDLk1dGjw8pgqPXIu2z
iweLYxzGZQt0+fwoGONIVssutt0GcaK4SVeGDh0eVV6LD6JhnUQFQJRoVRJeI2qWIsZpSOEaoApd
hmG1uUND0MDrjl1K/f4JC4fJ217+TmeObDqhmgxewRaI2NnGzNpeUhQ7tVzdPIwDhpkrrglvusv8
XXANqfPf8oCzSfk0Gr/9up8sTHG90mA0VU6RxZYXo+p2qLoTS9EGyZy3sMCFmDJNm91VSUup6UXB
l9P5WQ094rHP0Q/F/BMTXFtQOov8xelf6VI01KtUiHM4WA2NQ+3tZ5EqCMvxV2COmhXt5rRGa3CZ
IU6exLfdNODN+lg5eHUT3JhvoqhEsDrEp5yChxxgin4LuoU6NDIFpfVSOvUmotiEdoSJOF9Dg1qZ
woWRHTJcFJvuzirABKCyjepBndjbAdmHVlKWqKLIk5B0eSskaxHk0qLv4oew32XUuXOMGRHNmrKX
YWwp3ZkPNkgG5GF8O6HqYS40EjLaOZIf3iBQTwkM6crIWBV1tXEQhUDlsSv5w8dEDtfV2PHetPbi
RSi5+QjrMvmDIeGIdVSX30bj3sDV3rCgKdT/CAOv7LYzF86XeZ1BsNSkKlBdY17BaJTWAYC6TmG7
l++udtPPRG02uGkiAs5jVu1spLqsoj6PAsul5OWD5gD8aFuvaAZe3hZnggaGsQVSAKgcRZ2vC3Vo
VWCksWe6YKQI2cTpMW4afZO2mxifUce9PNyZ7/d5uDmPwym5sWnBUWwfReGIsQY0mAHRXjuUzkX7
NlhODmrA5xaS2V9fzCmSKTM0RhrDdNMhzpXRNvIoznUQFgdpXbe0w5fpU+3vHQhOHYIdxxDHGzAS
YXmyqEj2T75vUjHe9dLfUsJPuHHI5Ou9VEDn7jBTr3fWhKZRpOya2t6HbNaeYrG3yXHbzNbhsG6S
DSor5k+VtnNK+UGB7qWFtFKKx8uf9czhBlFE0yHCaZAK5hlsF1h6Xsm55SL4bW1YlZhImztJOV5t
wp8ZyRIYWaGvDJnoQ933U+Rrtp02AvmyXD/bwySIxmdQ8+QTGsGNXV55rW+yK4QlNA/QwDOARrH3
Z6uzsupR7iTbdCM1XuQjzeMRMqi085AQ7aSDHSOsD7Yh14v7DJVyFJWlqtpbEzj37FZWEFWS7zR6
dV2zm4hNbMQCDOeHXdHewYKt0FAQKbNXT71PKlxE0PnI47VWSm/V8NR1KK44PzFzHPLyzcF8RA/N
vWH3N0mRb2z8ViLpoStw0RuI235kBQwuRJNasp8wWF+e3jOb9PNnmE9vxYhhSneCHJlT0l/KzRFV
g4zrA3hfiyhldQ37dGaffhlxdvr0wTSNMGRNF1hZVrsqClXhLqn/AGK8/Gpn19P/zvBHwfLTetJa
aeqNXhIzfBvlR2k6+cafLudmPqXXcpZzY4FUtGzQXJTl5hWNukXBx2gSy82wVTEfMRkqWgAx8mIS
FjTXFu+5ScOrB1gQeFSNBOXrASSPja10E5NW1bvGwrksXqmYwkq7SSU5ADuK9NHlb6mIWZlHHQq1
XdBeRMnA5b4OGVs+WXjHrJlslVpeMJ6Z/46qjWLfSRR8zceQ7LC5Ulj5jp9nl2qOrVh8WwpCc36h
7/naqFWBA1c5XQTmv1hpfkxpiPJ50dyn9WsN7iQAJO6gkjgCoB2DdCs0++sHR49XrVeeUoDBKfyK
Gy9yrnyUM/eouNwcaIOiwDcHi+ZamfpqY3M05itqWHT76NOo6ZVlfG0U8f8/LWOnSiKGNnAD1kCY
n+iCgI282pk4+6UJtGm9UMUXzo5fhylkP8yMhlg/pols0uTSOtH90pcVeq1KPW00NcO6zlTvsdNI
KwxSum1c7aPoXWgQUlzKxvhHEnv/+jK/8gXOLj5qhYrNx+YumrcWUs9K5SEpLdBPmCkaLs2zm957
jjCZw1tacW6kGkDHm2Q/X1715/YZmjv0NfgemAHM9pmZFFal2IMF0rzeC30o7UWNUVAyRVqKBKUF
Rv5KafSj3TTfaJ/GnIcxZo+0hJQyZlc2O1lzG7j5iMFhKJQqnMkOemnQlssXGSVZRfIWgfPQY5Sj
wTtNrinFfpPBFJekY8LzwiQPtOq8GEUF1zDiIORYCzBPHIZFhxigLx6i+DMOT3HRLTWUSuRVEduL
Qhlv6hA5sd91d2gdc93ayDiN8TpAwqwwZXieNPaL9xYxuBEX6trDB9So7lKLyMn7c3nqzuWuXx59
dmBlnZemth5ZgBl/teQQAhzloySdPUO9p2VSIIpoIzc4qhVOMWjEVS3KftfU3c4VbXgMgzTuIw6e
y7maKpVuM+Oo9gdANjGVDsC6UfQWqMFOq61/UVW9BegQWmDcnO49sKPH0sm3AyJJcuUvhharXICH
ySkpypdyTWVwV6eu75W3llre4DNDU9eorxxsH7Skb4vw01PPzhzf8PRRM7k6pfTe6oylPsSrQTa2
EhYt3Es4sv1MQUT5W6VtNsn7BBRRydDCxkI0R8F4kI8+wBS2ZJWqvxSYDGq0pGPxf5liC5Q+hQGb
W2m2PR0fg47JjIF/jHd99WxxAAdKfGg9AVjERKU82Lm8gtqyjkfo5TmCNXJ4awBPufIg2pnLEWez
/3mQ+dnZdl1e2gWpWwYES/vhRTtmuJLLm95BEgaVwg+XwRErnBx3McwbroGEz0+YaCjT6OWtZRF0
fboklMYq0qgnmu1aa9mbfrIkdS7wtqgFOAG0TjklPzU4yKXglojn8ekOoR+LBmUr30XA0LzJwVd5
WMhUOaMJccwSU3TbQmcAY6xr++L8kf7pgWfb05G8mg4QKyzG5EhsBnnasyuH+iQj65hhRc5dGkWA
/64Z6CnnAlDuEcPha0FgnUMMavgRqVbrpmsgXZPTEAPN7eQoGZfox+blg1TRW6Gu1dBfa9GItHMY
iSBhxg7jTZBBfGcux2R3eRHp5yIsOpL0xaAk6MQ8X6cwro1h7CQOLBBntM3VZdoK3CPibeq41Pcl
Jf8gThcK5wQxQEsLqQcUVQB7UvJi0Q3tMcVtPCVPzNRopSBv0ZTbYGhQFkNosHkcSMMb7S0C6Kpo
GIr6SrbopWFpm+k/SQIFDDYYKBc6cZqydwLjHqt7bNYR06Ty0RRvl1+XesP3TQMUAmiCirS+/A2a
4KVV2SgVWbRUGjdDDRy52pdttFMwvDBG/49djM/RWKOikCtHNX1Ju/HJ0MaIA6+/kab3znI2Ssvb
Y7GpStquvPOt+s6Pkfy06lspTHYm9m7YcHHnoHOewhWrzJ3iJIieCsGDLjnEY7iKgvZgKrD/feyN
MeejAWsJ0e9kfJoANnclbsNYHDVgN1XEIYzA/CvTF60SMNN418sNjrCIPUUcPk1XYSncbjQuw6Z9
mVCoxKJywkUqAak6ajDoslS7X5tqTW0ABdnUROU0elWmfzl47KouF46kbovGe+/VjaHiIee/Vohf
JQHGHw5wwzam6K9sGrQx28p5msj9GzyrNFTzjNhw9a696+r056hni7o0UQX/29XBUdeCpQoioxbu
fVAjpSdJwTwirx469rvYawatldaHYQl+tOD4DMHtST/tJLzt/W5taou2RsEmr9zx0ULQtQ2ctRqC
BHSU+zwoflpmuyS0RJC1OAKFzxHKrpcqlgE2X+XjYXgXrSF8VNJb8RhAeZcKFgIlZVqJy5e9XiAg
Y6Ia1etoo9DCBNiZ4vWKKYAjvJoL/rOeduWApfm6UZvbTsJ23tpMSXqbZq7dYPxuWHtPphKJJlTh
ZduiUNkaA9g//yYmxkDMB1gwRjYvWm4/9AX0vBwzT2fX13eNlS2opluinN14aw3XMVrqPdwnDTFV
p3WlvL97MrLHFofJrtB+pDmA9wyZwim+07N44yjyKtAAOuMkSfaEQ1k8FKAk6rUeGldqF+caZARm
5Jr0tDUDFZ6vR4Uk+cHUNQbJWG2BJr3R1SO0hAGEfjokt3L3grnwGJwAFdVyumnU4Aqs4VyyQK1b
gYXJ1aur89RaiT1r8sAyuvSPstsmv5/Ko1TZuzh+d4ihQnDudrvqGg7Qkmpc95YF5Y2FJXIX7FPf
WKJTf+2R1DPHCc06GmT0CoSh7ddvkkp10VRmZLqZxCapljnNFAzWRI+OGGUykeeJdwU22ePmamvu
TIomxBBogauKxoE2O7qrvqM9XpKfoKwM9Gn0twVQ7ehKvPOdR036LWiJH1UyZBBm8U5WhpNK+Ni5
FhcXhdddJTkITLFGWdTGD7N39fSub98s/DTK6RWZXU39U6syFppYoXa/CqR1UpMwJMifRpgW8VQv
wTXQawK+VCAQHvwXZ+e12zi2resnIsAcbhkULFu2bMvphijLLuac+fTnY20c7LZsWDgHWGg0VjWK
1OScY47wh2hTFdcAcVEDpEWVyjdzoIHrlV/yRbdK3arh4DUXk2TW6NvHk02GrQsNjxuZC+Hrx5ty
c+4jRegPfoFSVPGaI+QxRwOGdJIXt4JbNSeglLwo1mGgzRNgE/ldHZGo0BtTLA317Vt9yQORp1Uw
cvJgjsJbCV5ba+M/TR2GnFGw16piJ+LpKjzClvVbRE9HA9W81dL30sreLlHlsbJ7M/lbT6FnmDRS
NIxZgxW6TWl8bTRXSzbVpq8WWk1pkNoI0YbcFRlKdLLKLAqfwspvnSY/RiO6dPjsZOFHbAxulZW4
4YlrM5jWgv4aw5mV5NqpYhqEuK2msp2RL/c9Ov7jSQDJUCFTrsLsk1DUSnysK7TcLcRqZd4qVAaj
ka79lQkeQA22+XwSIu2K8UncI0eFC2HUhZupI3jKuMAdlfx5kLD53jWV9pA8ligpjvmIhYLh+MXr
oHBUhdWovDYgGuCakfMdDP5mZZI38oSekbGtULmPzBauxV9F7zdh/z7yprJKFdwbdmcIjj/eVdKL
UDxl6M523UuGs4icHEsfTPaQ3Fh5eAmQ8P24s2OA9izgDFW2/rV3/5Pwdo2azOCu+kNQn4Spfegz
/0oRo7vIuq77cOvnuZsq1l0llPd4naBQWd9aUuUqUrzqCO0d/fNpNu3o2tSPdZvaKiIyjHkVtOcL
SEVQNu0q9rRxhFqj2Elxr45kfQiqJtqpaQ45pJ4yW+cCKnca1Xdmeqo6476eML1VAOGHb7livlbg
utWwXrcCwh4Mj9TasDMN6YLKw/g8Gt9aC5Xm2IBaEREmh1Ve7VOzXweY2UxI3eazV+xLK17J6nRl
FVw3gezygZL8sdBUp5ORRgD7UUKeCAZCMVp5iVU6ebSe6r+leDLzyEF+rmr4rN7DKJa2ruPjB84+
3i4fWQaLPHAcovRNakvn9xTvHz7maxUpI+GJkQmaJrrIpOTrqe5SMFFDqXWHCA0PCxlV1A8xfJzC
gyKjQKurjpmD16yvE+gTWXwlaDJM5F2Vie5yBhqUv9oy23cdspHVcc79yi6E6QBPD/7DhyWuteIp
X9SFF/e47G7R10BV18+27fBaxhCdTBoLsI7l7uP3X/bN4MIyFRl1WolelAwK9LxJM0iFbGTFIkVd
fsRWuy/8CVquv65GFBM19Ra030ZspftQvJEVwZnjmU4Rbx9NTpOg/bskpUxgtfKY9g8ivy8DPFWX
bh2YJOcCdjMZBs/lMSL5+/3Vf4DpLq8OGBi8AZeJvoTi/xycHHZGmvZ+eUja62hqD031tx3epEWa
U8RJLvWyzFiX6akuIke/WHt9D/Rfn34W6C11GApB4untkDtzcEzpA8kWjoFo7WYyX4sxh47nMwYR
XbXwj6StWl3CBUo/0D15DXIFxneUH/9zH/1nEZhKakMqW+VBrU91iB/chGFo/DYNkaOkPWWR4s3m
yP0QOR1iDVJU7wxcGTjSmxTeeosaQzkgrhgnbjRXqD7exlnojnCVcvZvidwdV22DeYg+eSmsOqMq
rgANO1HLHLRD3zqMtlkuvdHEc3OsHIgrKRQdrc82YeY7So8nLk7S6XxKIdCXxTYjuOhR57XBQYnJ
oQDh7sPxzey3AejQZAy9ysBwT0MTMFZsS9ktq4g3rtJDwWSGXwCjelLMguq+88Kmc3ra+EVFxRWs
qzl2gZFQc8bu2KEXaRQvOp0peafjNBTeKm3lCd075BAIY9x/laPrpzZDD3wo1inhRo1QE6/LJ6N8
D4PQNozbAVOlBMk/LRbQDQntHPfGSoQlpGOzlGwzH8spDLzUWPfEXHWap1TOjgkpo0hJ27feCGc0
sA6hUq3zMHjScbRZuNY7YyaCqbdDd6njpX3fmKQeUClUUaYEJ4H8eiz8PBrrUCq7Q1DctVaJ+Ca+
K2bD1lgkSG0UZsED+LPm9sJLkSarQX/GIWUIqW/qdGNSFCHb4+pKel3OGL/21oQzyUYlFy197TNt
VvDJ975yPbPZ/aw7jL7oxpjddlcpNItWLAEdHfR0cubxcZ6MlVQ210b4V5ax+kAl13JADJIkdG6S
jV6T+XZQcnOrRroxCm1lSVSq6yy9CDZffvZ5CF+UTwB40gmm5Pi6LI2kFZol5d1hiPSV1om7GSH+
sAhXaYw77JS52fCuV/p6lHbUdnDVUk+MH7KBRq+KC578Ogfqv9ZqtGisq3dytxegQFX9Lu+ZYFP6
JeIDpNdUvp7m7Jrcem2KPjRToMvGyiKp4urcBHjYaHN1NfS3zXoAHmag+xMgg6C3CoXGNfIVyOWq
KKNj6t351H2RBn4cmwNhwhtzJQ06/qPzNRIWkGKhkaywrE0wYMPleeEK7bTuw7L2U7DvpONyTlvz
VhAO1QA9yZ4w3DaMrVy9p3grkSTNmBWTUVXiyVCHZbc34TbDWbc3b0SSOskHQBaB3EApJaDKLXaF
hqF9K6l2YJj7PLwwpPjeR1l27v9+ouXP/xPLMkQzpEoIu0MYvbec1mwvRBcesTTjzncBvRoEPtFP
XCLn10fMlJnJVBtcFvObVb6Ulaf0x9YsiCD4E1/qpn6vpmTYHKhiLKUliLyzp0WVOWZJPHSH1MQi
KVvJGUl9BB8NmvVThqq3GdDXKY8UQFY4r0eCtoi0rk/KkF+agPxQaoNcpEuFYJq0sOjOSrugjYo+
kNL2AMd4kevAygdokVFfjea9qe0NAYMoX9ksL9Bn2lud3f9+X/+w9BZTXsNg3Y1lEPV16c2216zW
R+0mKJ/Saec/ybhmsfqR9Lzkjv/vDzOWjHrJbJD3OOsia9IsJaIVo14ovBnmxq8BshOlw/sgOF6+
hv/Vq2fbysIbhut3AbZSOn/9bbNu5DmY9vYgLJPbxi60g6YVVEUBAJjWLorWqY0/UXefha3XJZBG
RQHh3dnp59mpomiVGpQfwLVgb9khd4ISMw/HvzXATyFt5utWxmRaPFrik5FhmWo9/r5cPwCBZIa/
QLURhVJEsravP0Cf41RGFArWIldegoTbouAMWbHVIuTINE9Hr7ZWgZ+1MC9oh4kVu8UCvP4iS8WN
WczrJRmYmeDPwXwsqm7bFoUTx8ZnWzz56bQ31PZj8P9EwrvezpuslZ08NbxZ3QfIwEhYax/adAub
D0EYeWexblKeEHXvqmp2fUndpuUb+k12YIbr33/69x46v5xx7EKEQlLoXA5rYGCap2bdHNpmK9Ib
oKuAEV4W7gAlXnjU93CAzTrRh92vgwI4r/T8SISRXHTlIbWOSzkfYzgGHLuXL2z+7yMJ6Fwi6p0c
gMWG5p8a+H8CqW8WuDGOpMQWlYmkvsfVa5gjWlGOXNO2IN/U0UeLw3mUX2j9fzvjPBj0sYJo/DLF
Ms4iuJHSbokEyK/J5MH9zrRHy3oNzKM2H/JL8vRLvPhy5s6etaz2f35krNdIxPZicygQHqoiTEes
d0E8dYkXsp967LOt8MLP+4ch+vZMuoWcdRaX5ufXZ0pY17S60jeHuIHU3nmYwzDq8fNb9svSQZBS
b76UuXwv0ZYf+p+HngXOVFe7gAjSHMxkC16FLNsPt1a/N+PTuAmnUwQ4h+oD829hBSC035Z4D4hH
qbmFvwLkclT3Sek1FQYkiaP618rdaHiwsn4/R98299e3/GbqI8mFhBlrcwhMhxfNcAds5RcgZhc2
9/cB4dmDzu4xAZ+VTlkObCVc992I4GTglo3L3ZkvOZsgklQaXpkLrk6jw6I5lkWlgzTAoCBvkbzx
qbSGNhptQzGX7EkS3BHSu4RUxe8r8i2ynL2ofLZZFCnyRYHvlqteZsDEfRGYLlN/zJfk/X8A/uMy
hSigLlIGc/bO7h+r4bzrg9IcUkm3ZzT49QoLMpzEu3ypuYImwGBnHyxwPj/Bj3F0OBuyVXj5pdbu
99hjfn2Vszwb8mzdQP1oDhi6TdaEmhASEeo7Laaq1LZ9MWNVz+xP3knd64X1/hYRlkdLqqqTatEY
ONcE9zM98JVMag5WKz6F0nWPNMEY/KFba8Pdu2sDVOjJtIG82nRVbQHGhmBIjk8JVCH68h6Xy11D
XxJGVnWqxEct07wYOKES4pE2n7DVuZWbeaMNz72GpJ5YqS4izUhhs/coaTuUIZr5MRUZxVSB14fz
apYVmqHFRq/pDSWVG2CEBk+a2ZonYxNsthhwl5ET9M+BDgZBeG6H1Jm2IxJNJdNNhjhBkHplMK+w
13GkunZqBtpjD2Wr3cZoA+mBeGuInTeo+xRhFl/u6bVR+1cJqAvGNgKFAWKOIV6kA5w63zKBP/S2
Ot3/vvg/b8H/LP5ZaMwNPyh0aeQeNY6RsJeoXGQDIQTwoe+jtdLM12X3G8OxUJjhGzcPPuCb39/h
Wwhavj+aXyT3aIYb53Pn1kozVSmqBuE7MilYn9lapSVycaN9vwb+Pcg0kZKRFeY0Zye7VBTcF5dr
QBDetBr0y2PZYQWJ+3VNHyXAOW9J4a364jn/cYcv4nGcdqhc5+JZtWGGYToZ9dLyamiiivVRJN2q
+61Iu2K2qKNHyTH6vT8cKANbgZwqPQGBwRfxQez2qYXfZXVJ1Ovbrc9YhuBD9xpuPgi+s5tYblHY
7lWpPvjWHuNBDBoPkraz5s4ZoTRYlxzK//19X27hf8+jF7twbkUSt6+BVWskv68isT4snYTWHN3R
z1d+n3gBR0mvAhcjt6HERnF8G4MPmc5jgNhR1jFl1VZjfBSH6kHK57WUVcck+GgrOPbI9KZTilNp
7ND68CxkQuXjMhhoEOUaqsY1XZQemO6P+IsKXqMBY0rt6zDI3OWc6wo4Plo9YlWg7FEDaBgeYlFy
yhhfebRjwST48qopPqG7rMixrRyVwzTC7xGI4sUx1Pdtwgehq6uhQAE+5BtUS+3TIcnr+jBM2KSy
CSw87sx9B7fVCoQVd//FWvfbZbd8E76+TE0NQeIcONRYjTEZZl4fzOa+aufrmMKlqJGiUsSH3I8u
ZNI/7jiItEhBiBR454owVtALo4aU7yFLHuZx18F8IdzP26C9aZULw8ofijt+Gpi3hT+pG9/S9rSL
8nJSy/ogywfkR6nPZheG/E1f1sCNOpyZUvohewPWFFo/NKSZzRv4seIdZK4TPrKpVRRP9JQWg1+d
ICFYtxJqsEvjiIBNDT54WfSs4ceJZIgXdc3L74Hxhyn3UvZT2CH5y+D1XP62oOzWxzSsD+JIrZlc
p6Ho0CAK+xcmrMxzaBvtu2ZACSmyRfzQcCzMcdlOtlYNPXcBi2Bb129/f6ufete81eKvI1EzfGOf
pHrXikZmVAfT2jdYCRTka7J5Vxh7xnQ6PoUkMKpDrwAWgzjuJqAa/op6sRbwWmoB9PjIi2v7+FIi
8dOLEczQN1m2F1z4sxSTxjWTtympDmlrrUJAUoVy0P16tcxrNJylVFrFjIuumeVY07YJMY+eOVn5
lcIFreBHXFvI/nAdzNJOLL2gT9zfl+6H2xaCPqmeuDQbFGRKvoZAuc7yTKr76iAy7kBZ+8EyppcE
k6UKg1p1vkuhBnYA6GKkw5u7RGroKKXlVTEMN2qo/X+9zXL2CQELt+bsbSwp6mQrCfiQGH9j62fk
IvpJrwLzxhjtHpF+6WqZs2p/F/2tPATC3qLn2F04qT/IftLSo4GBHgYcXdDfX1eFJDus0phhlhVw
qHonY7YJzTyZghW7SOr+6mHnILrk+OqnCjjLSKFgSripYvMNZ2Y2BE+nx//7t/ohMvJSlMO0vHBF
Pr8dOz9srdlnUMTiDCYApOE1NJ1lJlRdzIB+fBYzygVSwz/+lZL/qYl7VZBSWdTKg6bepxaSV9Fr
HG/V5nHEAfr3n/VDCKbh9b+POlvrSFUArep6iWoHYt6QiIRdbe378MWgeROq/8+f9l8xBadZRVsE
Q8WzsoJELOlVvWw4hwyVa+U6zsQ1TXUd8lbElEHuXk1BW8eytUZDwc7CfS694HPsGb6ERuNu8kv0
BawL9gvfFoG3wgkH8BCNXvb+8j3+u96yUjOUgvujgYfNS3Mpx5d8Xskme4bbfvEy0r594bMnni27
ktWJVTRZc+jl+rMF0mZi7F3HOM7NjwU5YNEhU50jr0J3LYzVleC/Mo3fFZ2I/SUwGvXd1xJqwkND
x18XWy9LNASpow0idAaQUHCLtgGrNl3P45tgmA/JtBLq90TvXZnkMRI2y4hvkj+i4N3vB3BhilNw
3JlxddrwR4DUPzaVl0jRPYIdEiCFuGiYGfyh7I7k9iFFp7OGVQsVdw4+QopuKa/Wv29N9VshwCIZ
nDfImsgei+bZZ0nEMC6ySq4PabB09ZOncoupXmvXFVMS+q+uQlraYnrpkC1rkhOZ8BZhpDsiuIrU
TTMXNWoowP6DcbAOGGM54pXpHRhKAf7iIu8Yeid2fCywwbibTS9fJw+DCloT5VgvumRr+p3gd/Zz
zr55HuXJUKX8nMlTTtHe2sgeYvyuehgWQUJbd4CvMNLdVn+VTXcv/gUAVNxb78On6Rgfi6nXp/zY
nBB5HAH7EIbBrBU2iEuo1l1kyyf/AYPc4rG6k1Dj/7vH8U1a4VpWXxJQ+PGzaLpqIftLl0Y5azL7
gRhVKZIYFMxb3w9skXcIrFUE3uP3DfC9CbGs2H+edHaBl0Jq9Hk91gcjux2Z89U6CsNSthbq66bG
pH1XFtcygCRxuCR6snRavtQmZ08+Kw1lPWBTdvzGyIRg/S9TmKqVtaNesbFW8HsH5enhGR1wBHxf
f//ZP0Ujcm/IvAY6PUx6vkYjkD5BPs4z+2S85bKhmx1GtxB+sFdw4/zCL/3xYTrtbEnXJQg1ZwF5
DnNpUmd+qD8tffOU1UT9iQQNKEigXEgVf4p6jI5QTeBS5wo4X1W5lHQlCnEihXEdHXLlSLIfqe/G
pZz0n+jY+fez8EtA1g5IN/f21zUMByEcpjShw1uIuzZ8j5p2lWr67ay9qREFd3Xda5sqLo4l87Jq
MFYAqiLyiwoFT20+zcZrkAD6oaePPR1R4rhgfgYaRMVkXFXpqQDwmCCgyuDeGXEOTYN4z1DYM4XK
odmkmKvis0gwLkYIO3zI0HfttxKyzAlSWS21AkqeYUkZoSknwZef5wA6ixld4ZwIUMxD3sbOEgRl
62wvDWhcD/jZWvdl7CUKZI0OS9LxVTDvDESHGloU7ZLzj4NrzcgughOokuS6xqenbzSnkPgPgop6
V7lk3PM9UeOU/HeVzyp4zDjgsnQWFXyynepjQUcqShRPjsIbHZ07o8RzBL915pX7BRvIHEiPgWIv
lXyQ3Aqdukur5KYsVr8foO8z0n/vxVW+4FPRUDzro7YwgwDkEmnV+KpItoO6M0PNWwaVcYK4GgiQ
XYgwa7laoEUAEX9//I+7nBHU/3362d7zw9nq6hzQaq7eJwAKchzMAWVypv5/HsXeJn9DlghnknPP
0wyAWoD7UA0pbz0VeFKvFHMvc0NIF34TTZDvEZHnIPNHZg6I7jxHCgTK3nZM64OCqLyZ9u5MEae1
z3H4J9cSWyEg++0MG6RaIBj0R9bD/BiJvmtN+ok+bBjSKuF6zivIevNBHasHpAM9Zmj6fEjQOaWd
8u+/Abe0/IUZlj4L+GFMNsNzTZ+F8suGd9tx7/lPlRL/6VV4ORrkIW2nc6AXvpxG6Vmt6rlfCfpw
BK2x4e9v6n0nY2vfm7RhTdzMzARAE+imZYIrRKotqo/GEG7DoMfo09gWFpY9Ur1fcJbZpHzo8bRb
dKxlqV8F1BdIOqP8z6DX9Nr+RS93/KVuDhLHCJt7qDwbGQxwDPCiN3U7AUobBscazMwEgCtAnAH7
BLuXUV8YjVVfmFuxjK/UqLYtGMUmDAxGUZYm7GKDCTE9b2B8Ts3gu50oSpknZ7LuVdZ7iNE56QKy
wQAOKLKb49ypV0uLW+kf2mV+Hd3O8RPohBScbxgxFo2v87b6u3Q2xMS6l+IGp6gUk3BET+Y/ljFC
mMSdWppuzBFP5GgdSrVDGEQM+EPQH5Z6bw76Xd/CsS73s4Ajm7Ians1Otiu4F1FfX2VgbICh0Cn5
BylshcFFPwlihduOzLv6cTXrL1mhIxvHYgzCqahp4pOktHpvi8q9vxIJu22L10pP7l2sy1kFwRZS
4qE9K9/RJoCciSbvoS+6bRRcl8GLwhGbmxiZaPTmFPRTUDbmTvYDuja9vGZikcjRWtZ8Ly+uuyq/
5vkYBSzaBm9S1QPVuNXMe6NFSatAHiPYdKllY81IcVsgUWigu76VOnUlA/szUS8kiqU8UpOjjXWn
oQKOGpCnpfe/B5F/kp1nN9iX83aWLVaR4isqKvmHTHoNm/QqxdVd86/GVbOpzMeeT99TI4Toa7Vl
7OoYZPSC24wPWvO+DIgju1dQJ1YaSELrirYmzTWqhpkxBHhHcNLIQmBcIcfTX626r2J/QUz9/hN+
uh7AM1pIDUEgwy7lLBC2ZWCNciZXh0nVtzL0B73VDhDKlkOvkIXrZnKUUGHpM3RKFdwVpsQJQQdL
4I7NDoYqjfAkg7CoWN6FV/shv9OQS8Gzk2kbF8RZZpkE2SBlg1gdgrjclv3klKBhdSFzqsF0DYqh
Med153HVgXxcOrzBEHpacvr9Nf4N0r995P+8xllCFEtiXs/RVB2Eju6j5WfPXTWsKlvDTSAWq90C
Pws601Vi9IfgaeLGsq2s14rIlAqz26eFXaIk1HJYRXHbokolgOcOto1EYtCh+qII9xDsr5Y0RKvr
T5MwtsyZ+ybyBqwkRlpvsItwgJX8fVaK3uQnbg4EBLiHYDDlpCLH/nvBHjIxo38WO+koc2IntzFo
iY/9HU0XCcekQJQ92ANKt/cheyhN5DaFjPI+TKcJy6IcrFkHBE2DOQiGM9G9PohWEucI6uPNlA+u
kpwE0XzXTK8HpGLyCarLiIofsl3SZ2pJLHdlOm/nh0pvQI5JdXUwiDswUgDJepaMgL86r41Kdiru
GXVC8RvarPE5dC95wLZQ000AmEca8m0wnQJtuJSvLI21823wT/sI1UrqXP1sN7JKfYtpB9sgOoah
5lRmzgQTExO6S7lI2RrLj3ON1GQZYitXwjDstzEEtAYYj8pKxTmK+Sx7BCgOutgl3STph4qPE6zA
uQcwwSDirDE4VFOetBXvR94ODEskz1OIhuPQuMKTpE9IMhiQjPa+CSbYcgDh1RUE9vgEWuH3E3Ph
Tc7nE1bZJZWi8Ca6vlPngzDcTsHxcuT6t+LnX4QmH5MQxHhksG5f6we99DtodwNfpHVU1V64qzk9
SLssbXYClmjWO5Rm2tpqzbAQNIA9AtB0VcvVNEeXPNNclcGGy9iK3FxYxemqmp05o2OJNgruMxgo
IMtuV5DAaoqBq3heFQ3iqg4EFdC6GAOPkqs0noFvIcTbxtYLR3rmopliV5R2reQZJXheh4Sq6ul2
bsLZpf2Bx21GVjt4PRYZ7yoYkmdZsGNhN9MBCVcYyJfRKggc9J/491ryEI4cuBtyB1ov/0tjpwW4
C/A7dhTJC29HW34Vt/FTfI8IfW7XidvwF6AmtfJLb5I8KLuQlAu4KSqHxhHGdR+7Ej7pKIIg7c6z
eWWkOCr0UbyWGUWLcL6bUcj2qJVi07wJFLs2XRiRABmrx8xa94YLPRa+U0nA0T2aGYCdypCp+TXG
Bn7kKiVsC2DHDpexaSK8t+rKDar1zORVmmgHpD+UcQ04Jow9sXbm3KHCiKwVvaqLMjvST7AeTV1w
kPJCX6CB+XWnpOgAzonETjHaNcIkSopPHbAMAqIT5mRBiA7gXAtxAAyuy/bB0aCMPP5I4o86d9Dc
ELRyv1JZOrwXkTcRHE1wQtGdeyeCR1kAUQK4B8LOGVCVJQkMXR5Uhq4VeLPi4DlJSK4aHD5stSL6
w4t1UEYhJdIpQHPaik7SMzslmfHK0h2HldLuBnkFDD/gAz2lKOSqiJjuotbzjQ1q5eau0rZz4i5y
bz5zCRQEOdRX9bgVNFcA5xB5euspUHme/OQ6l9cV1VXojTOCvo5CWeuMR0JXeET2B8E+cPZR6S3/
/ho0joL5kF2qrqLYZe5or11rm+8CwP3JVWZPQWQKIoDgYvsS9m7yUMvb6THwVzp82mDDneKjm3FJ
xPAfP+b8vMPaAjpIF0T/JujCcRfCWi4YfUzOaG6Viczcjq9r4co1patS9ebAFSy7vss2FavlVsZy
ekp8RQIbOx9Z2uG0kgTbYGQwsDHLaxVz0thmqy7NunQjW9vCX5dk8/mayXYQu/QT5Ef/MbhukfK0
E2bMtC5btx8ctVpb0ipQt+24bg1v4gq9Xbb6szp9BPqN8fh7SP1OwKHlDcIQjSgU5BYK7dcd3E6j
Eep+VR1K651yfyFmVkYPXrReQb5coBCCuInGaVs0rTdxDf3+/B/KZR4P+gItdUX8Jq474JyqYUFQ
LfiqMSvtUNkOxa0sPqjmhcbad/7X0txXdRWpWvqWoKe//lIxm9RBSrLy0J+UBzB4ybReRGsAVy4c
cZJ4N3ssbg0M5TICtMP/1eB9NKyy8arNtsmwg9PnN266k7kA8zXHA5Y2G5wEvM7vBX9rhs+GsRaE
dZvcdRclKn4qwf/7+mfZS5h0YjvmOUypJ+3FeslGAEc32MaonZ0+Uby2n4XviN2qjl3hQoqiLLn6
+QHR/yleISsCKOGsKTlLmSbOwlAeXMqhielfaTN5yyyHFIQFnDT3n8UBd5bdvI4NrkMuxySt1omw
MUSn/isXtmpuA/gJhWN0t91tC9A4WRcqEoJrU1kXyiYWL1Qg8g9pPq+79P+QQZNoyHz94NGsyFPa
UTFCyFipHUEHslTE3Fkh8RW4tecabgSsIQz18Dg7teClrSp1wHBjPV1gyIO6A5oWS/MKzSO1GT21
peDziuLS9PWnzUmvG+VyGA1cI+cejzn6E2ZuyXzdzFMxhBPvAn8/jaiue1O6V8OtjpY2/mL4Zsx7
M3mQJSKJjXUUCsnEEx134xrs2qqCTkLhhEWOjEJZScrhNOG6mxFIuJewFrqm5o1kBxHSS74X0g+b
xNAZocE854fQAPu63HWZ0vaYOV+18iHCgTYOCrOlDuq2P/mrPLyOq+Ga9vKEyosv3MzKi3QRZvtd
Iupfh5lgQvqGFN35TsWEK1INq4cKWaPCC1JyOyOBlzt619Fi6cAi/MXeaho20nRtlZu62SXhVVMf
manD6Jmyp17bBuWqrNaxj4usO3368L5hAKDfiUFA74IyDMYN1ottsUksT4pcbb6Wh1ut3cTRWqhu
1fQOLAYuXl36PCfXrc7d58rSTVF+hsJtGl4X+Nj0J028Ll9D9PhFhBGAF+0j4SniS1fHSaXlfDuW
Gw6XEux8+SZrn/zoRvyTmbshfImqnaWvUWUC76FSMLUb0XTrcC3RlB4dWiXNfXvXzjsTADUi+5Kn
Kl6b4innzqmbQ4FmiNrcRq1ryRs87CyPoyrG+6F5g5WQY1UGMkYhIbPnEhMIr8Y5KoURSZCDm7fv
422F/6Hq+c+69lZ0d4lyzLtbs17Ddl+8ejM2Iyq7q9b06t4VJm8wt3OzitqNn60qfVumO5yz1HcZ
7U42bkPisUMFwVcXpTwff4l0K6Porj3VQNwRFGhWUCgGDLlUL+cq7a789tAOt3SKcDEqgwdIDJAL
o3g1hrjUvlXaBkiP39Ipc/R4NedYrz1qCJcCr9Ap5mmbe72279Onotr46TWgmCDFNG6lN9vkVLhJ
44amy03UU/shm0oN9knP0y9x+rqj/Z/I3ohQarfPb8h39ff0CHPSlSqyVJ0HQpyd7+v8ejIfuNHy
eF1P61rGoO0BAQYpeaq1h8K4wj/492tUgv/zPUYzW/nfnX9WRsJRFSwBW85D8zfRqUkc8an+iF+b
JwYVsPyKENUat37MX9NX8yksbSoO/Wmq7OLQ3ulX7Qviw+FjvTV2Uo8fl12D/nbjl8Wg8Un+pP4R
P8uH9qF91K+afY/vEp0RyW7eENUIElyknNi02cw4ctkcsPEjjO3hT/sRvgqn6A+1PI8T/6Sv/UfK
IQTIcotI8nv5mD6Kf6VrBA0+xhcdAYGr4ElcA2AaR2do7sR4K6KtghDyk/BMsKOpkZQgfZ1i380O
5ASTdBXfZ0RQYLeBclpaRkgB2D1z1BAS3mSXHSgfG3m84Uq/Md/6U33CPX4grWqxnrSBGYSjPcIK
pMnxnN4UO/Umegru2+342FDrFXhm4q9ox6/SyV+3t+Vtc1R20SeiA1CCRsyx7PTU3HeH/rk4xi/m
X1G3WVxCsHXr37SF3V2pb/k1rY7xNviLGXt94nYR74vn8QRnUf/Lahc4OPa0FO3ydfpD0JKgVJnb
KiMDd8aTBMEXQFflMEvR0eDhh5JI9rb8lzcTTtIpecrArv2NWjt6KBM7ejE+sxOyWkFM73mpi3Ab
pZpCJ834TE7xLnolACMuPdB05Z+PytF/zyhhIR9ItvTZHoqPQbaZ4EyYY+ae8tQe+qOI5axkD7fN
B3+n7tvVq/g4PGYf/T2mnYpOX9RGv1sPdhx+rp2ZZdFsDLyUEbFqz/jTPFD81Z/q9WBPV91f6QQi
s5ts41V/b4/xZ/ROfaa+dX+rP+ErJbf+iWLacM8QPPoD/JjKSXhmr6YnhAkgCQCMtnYz0ofp/6xn
iwex4uQn7ZWvukz1DwqZLA9864CR3MaH+bV6jj+7q5HNuHTDOhpi7izThHTou5PtV5vyQEkTvS7J
3VM7L6un/FnWh0XAfq+3KW5GxnmRQ02avSIitwnfrEc2Ephy+K+LYAJtVkYgSxVf3Mcn+dMkU9Nv
SDSYP82n7hln3mcixudwlewRxirRDT0Gz5pkC6Gt7oW7dp2/pcdiN67ia2FbrMZjfqNs0+vuT307
P0dH5P+TA94pvADIq535J+9sEW72kU7m/eQJnn/XI4f6JvD5loTLIRCUj2yv8kN5L9+DY/s84QX4
0b6jiS6BnUD3eTk22gvaUMUeIFX6MT2xdxuc7l7yLedwftDfjJPEdo4gdTEEXbodzV+0oeh9ADWR
HkfeHeR94pSvXFiEg/Q1vfs/hJ3HkuTY0ayfCGbQYgudorTIqtrAshS01nj6+6G5Ifvn5ZiNNWeG
PdWZwBER7h7u88v2Z3tsMF+olXObcMg2dXIAaeQJT8r7eFruEOOZhNqiML6vL/lFeku+qu+OVfSr
xB6zD/zxPF7tG1ILiOGzO5eP/Ik83X1b/QKZZm/iz/gxs1I+OmlfJAaieFgXmuzGNnkjB/mqvMXX
6r6/kQmn/WRSa2MqFfwmezLgYQAegzxxx6/s0nxql/LchTkyT3E/0hhGIujzjpOPZ0oIoPGWP863
fNscJqqy9Xf6P/Ub5aXy0b4tj7Pq6t+tYovvxZ1yEh7N7yksXMWPj02oHKVf8avmlXzL3w2fnwXC
d8NqALoHOT9pzhic4GYKf+v2tNKab+Dddatb9oL8Q4Mc2W9iBB/NY/eQPC6/9JXKh/DDsEAi2sRt
0W1KeEWVtgnG8AOWIz8LL/x98Zn/dJ/S7fiF5rVg0oCAX9QibzHpe6w+3s43CBC0+LPe2Fvtwo4r
hh09gwytmoOipLqaZ/6nOSVSkLUX8iajQwY+ySE2YsQK1SU5IzIWBSiSPD6Hx6BSWfBZUJNF7sAw
xvvyKTSMNPlW95TIXj57JolSGXWTm5NRO93uG/k1fu2vIkvlBbJ65Dh+ml+lL7S2bFIW6fjRciG8
pKfqG6KHM5NDAG3gQEzVtl8CO35u2dLZ+Fx6x/is8M8mpLU5ckWxENk3iNtUsDlOHyFMa3yHHGKK
K+ZGZgdHxA00pnZYwzMmlpJDb5UuznKJ3sFNqKH4i5VDjCZ1EV+tHF0TxmvhdnD5mhgr0vjzBkjH
hRYb33fUGNfu3bTGYRCbt4wovVrhyHj+kFn7u0azMz/HkJmf6xNwvYGf9zvKr/Ux59wlRYaXwvfM
dqES+Yf1ase4mRLuzK2aOYAmOS43/Dra2hUXqeWVygtrkem1e8yuIvGKwCsz6CJxNOR72fH3+Jx5
zQdAfPfTJvbyMn/Kj8Jze9fdIsMIuitCKQbEiXjioG9xQZvtjMO6e0zfhxZMhMl1GDhWmiskDus0
fUdTDLwff1UP8ZvJTTI4wm+nfJSbr3YkJbjSdMOtqjOcFYtnJqj50u+awWEVHehM5oX8i9luLbRq
DkatZQlAhuMNjfV0zO8tjKssD7DBGN0+82ueU2pXlpPAeRGNaTnV7WY5G9m3LubzrEflWicB5ojS
dXrcrs2VH2l90BmzcdheIC8mlNiHWlPScZt7WLjz9KafJqOg5pw3VOxf7Zp6m8UHiYxhFT5KT+Kt
WcBFcsfsR9F1vRp36g0+lKw81p965ZSxqEGu3TtVD0ZIuxcSHmN4Rn3SamAHfIp+ySfqr1gAcGZ1
X/pmi2CryOZmomNw47YzMLvf9DE/Lpf+AwuFmfGea3opL8ZZv0l+xs/sUL9asRVmN5tu462zYTbo
LJgv0t9w1qPCRYhnD1RdP/uV9cpHCqpXNnn7tt7VZ9MvUT6b9qgd8NSYPhbd5ilEb+PTemlix9r/
o/Gei3942W7kN+HKstU+sDWkbZPfi6ftQvvko5O/6O/GzZ5jvjtQ7n+Jb8JLctf/mGfrQWVmxY9B
YMnWoLwjZYPlyb5hjBM2hxLypXxltTUhf1A5OMxmzTn8hi2KdrHnctvGOTXtniC5hRkuEEFcRMCi
pB/0+qfqBd/eG/UyBdmRRBq7Dgn/vuGFKtcW+GF3T3K0F3jh2f6nkWrK6v9WVdPLosWx9F2X/J9N
7aQ000buU4PczU1LF3OLAvfCwqUeK0PeO7Z8tJO3lnY1pMd4wa4GuuAg4H5BYMbmmZuDaRdZsIgV
6cwK2VPUwzq6KE1pKhN6rN6tEHc6BvsXp7AUNw5XptKgbGl8HSjHcrmyNwxfNnx6nf1cxgSkwvCc
kHoXU/ESMwcycFMPOCDlPvemS/VZXayX4trdks8gM/v93LR+3nn9DuEHln6fCa9bEg7JUa/DTmMG
9S6vcSlC6OaD70qVh9VX+T32LokocUIKtIM3CCYfmURv5UiDvyoue1KbPX5qgqVha2f4yjMND0GI
SenOAZWSE/+jsy1eA//tfSCbJycEIA8Xx/98H1GeRq1ctM1D2zjklkvRTVP4JpyA4OWbE9GfPzY3
0+iuhp1noWUEioUFFpwlGQiEsnlYzxXvGzBQiomqY4X4gFiGN3B3WS6vWE4PkcVnR1AVTH/ga6w1
Gs2lJvuaRie7V87tkWJdeMpLFzmGBrXDmcleeeTmPnbpfmyj15pnF1NM/Id7MbTQz/ti5RExrefE
PrsVPo4QAsMxL47Z4FlfuEruInbFSX9xlOlFW/neCqcxwpqakIOPoacVIYK3Lce8C1QceZZgrkI5
J/rNXwZWJSJIbt9Asw7AcWnrN3pAMTbB91pOiaClOABUoBfLa2dL/Kbx6tiDTJH2+JMdIhDUm0m9
azCL7O9WIWg6n6yFPflhgx2lId7LDAqm+KgMNrcm7R7lVYl0BPklpgKYx8Ruh9rnjU7PoKz+kXp3
tZwixo6CqjhQR7/SmMnfSSFOPZP63QjgjghgbRGdOLyAjk/Uocew+2NC1/VUjBjxsJXqO1EBmH9Z
i8NIavQpwdWIJG5eHiMAzAQXfi4Rmnw226uh3S24DAjO/qKhnqhTSleh0O9cPfKWwk9BzVYPuREn
rfU24tbK0dG6Cz5+gy3dyw/SV//a3y5P0oUSGI6GRkHcDpnqrQH+fx0+jrzSI1ti5KYCTyQAyo05
BGKyMZVQEOz1IsQOsAVRHPM+6oKRmJ+Ppza/syB3an+AhoLiIdZY+3N0yQ7nXU7suWFj90drUpUO
D5DDYb3OXFs0OM8fhL3hWd53Dt04ozVI/JCDrl75W/tZj/UfQdBI9+1Gcuc1pHamDdY4QEhHTVhF
nlX7qMKM2N+aU4U/UvaYRjgQHufUjazDAgvJ1jeOhQlqkfq45BRT8bRymbXJe2T24Nqqb+VDsEv3
9nnIZSPRCZlM3lEwdiPTwbRLxnOEeooxzXy9K9vTkhjwHIltkhfDnFxIUpifpg13deYIuXC/Niyh
MpDk2SneMDRM081dUrp0vqKUncXkQm4Ww0uCY1hvlYwvbFE7EWZlckadNyiMhlK5DUJYmRGa908h
OTNPIAsXLDq0+prFv83YevsYwyjkDLBxaGZPSO7hOV9y+bQ7XfVT40eccOP4FRFcOGFs3iM0XyTd
0Rh8V1BL5GKQZ9nZrCkSDMld1F+Vpm3qnubpRlQ2H809ymcVVUXhzQul6lTsk2OyfteYGANLr0Vr
wsiZgmdVcURVRRoPD3KEoNOskskiNWC0Y9UKr1oPkRbOOq9wVN6sbUGV5STTp4Eoy6K/N7aHngI0
HeFAX1q0E+oZ2sKIl+9xGHBvBH6p/BwzEpFsSLe57+7K8pXRpoRBUatE7kSr3Juag0GGFD0gf1WB
PXgWjGd14n3eUks0aRHwJqRmxllKOplbMENVJ9kTh/FdwdFeQtlaCzrT9q7tw35aAmIKwEhijpwm
uxfF4QP9BTQyKeHG5LRR8dxnQ1i2ZHP0J4yBglkwvLKf/SQNzOrS54u3gqeOym0eDejOEnddG0/q
C6c/F5S6ap2ccg1YyJgSAh6JKMJ8eIPxcGqqkj7UDIIHyYh1pGf2dJZ4c+WlC17SdBBMadvF6K23
XU2J1nzqReTh6cnLAbQppUOFX9b2LBSzJ63pcTROOZUo4l+lOky6RaWD8gjHTMF8SNuBiC3FVfUq
RO3rDDoFt5oe69IrupC/gcK62yBo+/0GV9NwXJ8HmIUNdDdbHmsMQ1ORwYUsWZ25zFwZjlsjTqy2
kNR1HSbM1SPDVhQSqP8aIdSrp1K6k6myG7V6TlsL8psuMX5mGhr4XF9vR3jEVYH3wSUyYi6xQVSD
5g+3cFhnqiD268AkT1s+6Grqz7S0nK+WcdW13iuKj6Ie3ZJLqN+uE/m/xgThHJ+Zagf8LIIW37UN
4Z1YmJ+VMvvS2rM611M8jaGAC1+B/3JMF5TARys7Mh5tRGszG4ZCU6eMzwyyyf5oFhParY358V1z
mCpEdhTlcVdTCfHDUicfkspxuQGt8lat2HwWkDiuFA8cNx4a3V1kvcU4FPYP+w+RGQOSlOI2Hya/
HR42kTJ8nI/7REphgBgOoRQzBFLzCRLtvmsAf8o8WJnBR52dODGRmHF8qvPV3dVzMkcZlsGuMF4M
bFP3hR73ahivstuy2Yv3gXEYCxkCxoCn3Yx1aGUfhDRrnkWMy7G8MfIlHCvTJ24Ee0J2Ksamu0/g
WtFXGvphQJOwz4fhGbtHJdo4Kw656O3TzlqE62Sg0SZGhhykCRJJjnC58yWTq99LQjFxxTfxfsYq
B8/o1aa8Lr/Kd/lJ/CZbcUEE0GC066jPuLbxm+jYSYnK3nS6GtVOj4W/aDd1/AgpL54zJchMl8xl
ajoatgK9Bi5oKIUx5qHcdrWHDpWFG08eS3PM/UkMChzcxEO/nmbrkFlOl4OTcy3Y0w1+ZtXCeYbd
m0thNNInkYUn7d0fbtbTSwEoYI+FwwqfWKKdOwgeAevayoS3U11pfREJg5ETG6msnhx7GniS4DHB
1GyOjJeV4CdgHyVut06PkIIz6xBNO5TY3W7XOv1DLZRO+W7KqD2Q7lJh2C/0NCZH0OI3hoO0bd0o
XhDG2FOJkNW3ILOR6lM+zy6MBtKvSYUr2CkMUXZRVoCS0KnpV7Cq8YbcdI5ZVqb+Xd3mb+25+hwo
fRjQodX4SNhMdlJA6x8XLdzrLF+YjqQ6dKWfyqR54O7tThrEBxJgWyLtLaVh9rfpZYVOqLoVOZnu
xPum42LnPOPd7/ZsjkRjjaI2wXeK5DV/wgOdsqq013FXaTCzzvOjAKcFTN8YZYWc1CAzPoz4oEuO
/Jm/G7+6DK5jPAhXkIh7aWOoy63nncjukh1C0t/mZxmAT7f/1epjP804obSAmQN82BMVBa/VQnyI
MwWCZkSwbj7hsOIw+sVS4TfQlBUAg0TMQijYxccKA45TyS+u4rAmt3Tm5TNtGSMMjQGmFt9UJiuD
0XrfgChTIXyfcIa1KOL0cH2T7wDEBobZy4AVhn/jUgXD7LZmMM5BtQuXKe8QTgXjS/1hfSK1ZZFj
Wgt0I1zM192MdUffS5UxDJwsOVLtunMTQHLQ3DhIn9UhWLi/k53PSXknBrklzgDq1zkmaarH+Q73
GPxnW+qxHyIAWVMk2LJBdBFgyhN0yjfQf1wVPwwgnhENP6sf+Ymt/OhhtJ4q+SbGMERxMXq3NSCV
7al6BolawMuQZSL9pvYtwh68uuV4sWU8/8tdt7PObqRxH7gl4xF4ZW58KZt/s5c1KBOBWgoSfb30
s/oZXtpvgYIPjxsqumxfAaawt8lx7mizU9euxhIBxe5cjif9ZSD3DVG86CxwdlyPmt+X7pa4tKAw
E6DnC3aWqJ35x19WLO2HsPoKA62rB4XSAZdAwoFb4it13a1GVmf4KjUaEubiSjY9CiKOGHbKp/gB
wZJCInX8VuUZTAp0qX7i9DRUJsA5sYxXDq4NrPNrYS43cyTWYubMkAwrdJTHmmePs4cz/JCobSdn
13DRJ+NQ1gIkAswhY3d5AyAe/M40siEDK8EbNL/kB+9O1bs0TAARIlSYcuEp/m6JUFjQvlGVOMiF
mExLamfgTmT7dl6jOHujhC6dTIsLhY74IQYGIzRf8o3y3eNVzXkEdPfOVSLebk/51eg9EOtk2Le0
YoYrreQfzd8yevGrEC74YePJDOzxSxNRA3kgm/1OPsBa2Akc3QtYPXCcjDGyA6swp16xHrAP6Emu
QXzClckEEpRJ/AcOeZ6uHaMAvAJgqg+2ooSPPZM0jiQFCFVhYyAmSaYr4sN4oU/UMheJ3Zj64qd4
YTAhbcJW5gB0UeYpX9k3b4gZtQQx4TsjBo3GE/Y20B6HS6rdh/b8Jg1l7QBKY73zhf36NT8BQlCI
q6/dk/iTo4ABG6LokWAL4fBWpkt7qn0YjuU7A3UQsURaf2yEiT8we9W3eOW2xOCZWgTJVPLdX9GK
spxY2PlretWe+0uyBlIcllog0XlLvjF6y8igg5Mk7vyLt9B+hnJ6di4XtMkaloMxfptvs8ZuJmea
nNFC8gDS4Oeio6cOOdFFyuss3iYKx9Jl5qJ6q38LcDsAV+Aq0NbeB2TO6dQ/tndLc0bRTn5WysQG
RthZYm8wg52NmF2IjX1PFD4FQgoPzIZhrNJLzvSpO1oVO6GBKuTTeIp++cHdt5FjALl/HriW6CW/
rOXeyFcTpyjB5MJbfrI+iy8N1QWdLVpuQICOJ0FbL14RkxoqzBWjtX7zDnnaffKcWW8dX+F7em4f
YTNUCsmd1cCCfXkq7thECRbOgw3LWSDM+5B1phHtAn4u36mfi+SbPPDC4QtPXCZ0BKbDcKZO+gLO
rbxoDobenh/5vDQsw3f0yh/0uu6cojN73Tm+hepGbedwN5B0Ddws1u6g7tdD1LjT4lDBgJEWi2cy
I6e5Iku69oCDx/0QLKjU0KhgJs+Yge4sOOnglUH/IRPmezSlACoa/GQHuigluUWQom8eAIj4oBwI
vf2AP4QmBEW72w8WwuMrr79aI+Jsjy9C/TlTOzDKtfmdxkVCNeRCBYugMZuPu+oAfUTik7zfDqpT
P0LH6R8J1a8MM+dh6gLhzFDWO9adqNo8fi+vDjnTQKk3BgI8CxfkVRYxWP3GgosNlEH9RQExw3QW
mnCDR5BKi9GQQWLjyfQjPqdPOv1Z4rEszev6M16xAefdd2S0o35xwYtLoL4vZB09U8boMlOneeJl
tx8AB8uA9M8xVbvV3DgJU8oLoIU/zT6fzTw0uBSDvanEWnP/uniOayVxIju/b56UK8Pq5Y4jgAPz
rizYAdRt9XV464/iJzPe6eAkhcsZg4YT2Y9gehHQXB/Usx9Z/vBSfGwvFlTMTMl25lyoL9VXf+3o
YYeQpQqFiOx5kx3k//y5NY/7Lfpg18APUNuWnEDY5fy5yiQPZFj/8iAXbt6HV/WufkOkqzK4ZA/h
Eq4/6638PvwqmwOOXyFsIpCLJIVv82Td97/mbflElVh+c3JT/mVg74WvFEcCgaQSLOY9rdhjfE1v
Vb159ZGsdri4E04OPOd1F4apRnjE3qeULAY/t8JB9FTiJqwQvYc2kb3oJtzAAvMygYp7Dk726nki
sUHx1y5Q6rBMqP65C/w2c02gqOjGysNNDOuNVL/DlD6s/YXPRBlDlUbj2UCvWKTUeDU3RELO2POy
UpfdZ9WPLp87kciDQBEPinEayuNAXELL7OF+5m+oF0BXK9z8sJNjdesUv4GQE6FOT+DLfG/rNoLK
QnmKf376uKx3ERdpUzyVBy3eMfhyOAzMXJqBbBwS7oT+plXPSciVSS0+7CVtyEPm8/OYtg9uWIlt
07sL/VAdcvwlNJJ5oDNiYNBTeViMyKU3uYP1grvMsp5G0WvrQOZp5oclCYbtybAOw3Ox+TNiIBjJ
wdEtL4uOueoXY9ApNmeiBZNBESceqL96ygd8XzaERly+jgkhAJPXuWgZesKhQBRHZ2WydfVh36l9
oEMK2UeOARUwRyi28RVwshjkDE7F3a776qWWfKy86AmGSdL9uAcHDRIliKOgMsnlPZilTyGtHSHp
6acL2sGHLj/sMmXN5eCaB+o1nwwtFg37LDDpWmhpYn9IDjQQAC/16MjSmQZlBN+bfUXlYHEHIjRz
h9wFkZyP/F2wzqMeRPE5qb199mXmOg9ShaEsLBKoccDCAu5lHRFvHIr7IOJey9T3o3BjbXfQV6YZ
qqXP7T+1gAOHIv8H0aO+ixr/kmqS+CobEiEHskYgDv//v7lZ5K2FR48lIoBbvCI61p3PXbreNM+Y
5fXUiRzkeLswEscoWH8uJWCMoI28nnasdVK8Z6iOmQzjzsUMTQ52CSLoMsLm9SjSIHK7KG4u0+qe
WzAiXCmTn8byEZ4BCQgvVDwULNvrqJ2VGkiV8crLeC8C5X5N0OWH7roiV4MCtL76/jlWQNnIpnK1
wf3feijlv4yKGLj3mBZ6bsmQ/zymf38MmQASl8MTiB/QNhu4B/w5ED2QbwPEh2iDe72433HWF7AZ
hXc2UjnsxIt2QfdZfa7flK4j00EgCIwoLC7cPFzoynUQc6K7VOXiJXv535/7b/2iLgGZiYohiyJG
vkR9/vX6zKxYrTyt2zvA6Zn297H8KG/Em4LalUvqzkIP8cg2fcy/27Pul/ddMAVLQOLRz3wwT0hf
WiQOjf2/P9Vfg1P/+lBEYIsMxewRE39pxBsBc0T8IJo7Lfak50I9KDSD9GlaMI7/IDX+Vzbg3wuY
qRu8H0STUCFtl5n+25sb5EbOUkmqscHk4nLooToUOrIrcqHeaidxdhiJxYzQ4hI8Zz+cZUbLJQsY
cbDycySGc481POoAW1IcKPOGSF4gP+qqhmiOgNVmpmEGCBsh1SOfhHG1oC0O0EM1w3+cbKUHCUuo
G8SzgqSwPiBmVNA+oSSEh549jBL4VWlCWvmqDwQVDA55q6dFd238QF7DTnzgEC0wEuGbRGyWL3N2
k6wDSkSP8pWzVH7V2WDlkQzdrT+0SBz3gQqSEsECfLV25BxOx8XpJIn8zPIzJlwEsBRHZ4Sn8czJ
2YASO9LfaFh8Jgoqy5W0o0aqA79nOU7dSU5uo+miKSxymNyZ7E6splBm/Wbx2/Iqj4HehcyWTZqP
GIEsPzh546drQEs8SAOpZ9TIgdugwdjio6gFYAUcWsryYDCft1neIjGAexKF45ifyYPHW4/vJxA5
kJ3V7XaHZ2POZQeBipL6RBf13N/MqdR8FDfuQ4ECsUJ1CWZkyq4SeQWBrQt/xIM8+x1OLnKYm74p
eeT90XMmjJtRMXKbKUANATjPNAHWOzRSI1rCn1q0+4vJxBC4A10l9Rkxin9uNUNGGM0fBF+AEMIz
ezhCX0We8j6TLyn+w+r9b94DBueuxdplvlA2/6InK2Oe9SoR6ofNfDGp2FNA0h6Etm5eNOldN8PR
eAEdTXDj3gkNjSf2v7fq/3WJ293ZTUOUZV1XMFH96wCpCt75ZIj1g9mCQTCxt97q+EyyQfT1Y04f
BPVuM5+M5SpUP60yBqBiXXoj5PdDdV3X7zn+h7EL/b/Jwg0sGTQTV7F9Ivg/93O2zqImNGb9kIoH
lVyVRms8UknVY13VzojEbc8bqmmq10eiDM4TnnHlKLorp2w7JYEMRmJZnzKXssERgB0kcaUGyvE6
AYDsJUB9pup0+VYBlyWhRMKmJXkVsQPYpfw79JwPxN0Lsb9yki85DTsKHVY37pa1ivRKyh/HWPAk
epZiHI5KA7MIGt2xy0bzoW8h5kZIeEbCZUrGghtjZ5NKbQ4wkv5gfcoWZUesH+p6uxsKxLHWPxnh
k/rBQ/r7UER/IGucjJbCr//5EPNpGkp9KesHzEisRXz8E1OiGfROlMAQqrF5KqANVwxuR6IxGMkm
cW67qdDzGodIxykZZwbont3ikoH44wAsJgvrjcCOicT1poNS3f8D3XxTp/XYcqYgrocvBoowQD9z
9GirdJo1BFTAunv0Rs31lBPES0RSs31RdUApwm3LajCy+xJYF8X4LYqrWXwRj0ksEbpVCEfG8lrx
pVFeU0BvS5QP0Wttvq0zxQJRM0t8q1rZ7mBRNHWwG2tmhnw7dLhwcXYX67tcv1XNiwAFMN/AExbq
Z80cZDwEhlVz2kDfWVooz4qPWYIzzbe5VpzVmg4YLNISXyYm4M3ZHksF9+IXNRuAjQ1QdnTLWAok
ZoT39MSI3ssA1RjV3+pegkuczaeCWQZ1Gl5zhccKucx0LrDm9NgTEbe74EIbHHeXQUk/ZO17GfMf
5TRJhEfl+VdKcLnMkux33kx8o5fjgzO+miiLYyjPOjdMPlu2KlDbiuFooawbrYOiF2GlMMOooWmD
2pMW813eaHC4KiJ1xkgD3XOyPQ89Tg3mZ2mCBOB6D9IW7cXMeNsAxo2thkiP9psjyCT8bGMCZ82T
G4xnjvt2jFLYRQEaZkkA1fQ8glkCZ2wHeI9AAFFta5B9tpFqgiYzI6/lw32ejSjLcmbiuX2j6KgZ
gDlF5QLzkNgTMXfZ4RHSWMo5QlZiZAdCoT2tuzeT95zGwEqJF0XqrdVvvVm67zHc+oATgAwAsJSe
wpmugRp1yZ3U1+FaPa7tdjDyyt92kVWSu9twW9V0buLtLEk3pYH4HwZHK7HiQSQF5zhy0+hNe6+g
RUQRVfSeqH7mWH/gBIJZCWKD5xZGepMUOkbh0NXwWb0SVCWqvhXdQ4eyJoI2bUQZwG375SRAhoy3
5VE06KelCSBEZPr+CbP4crV+cWiv9gIlXSkkdOgsDHTB4DKD5gJzCWEoBXsuO3DLS4qUfDxAtHJF
WPV7rT2b0FCkNJgPNaxphokFpKzOLsCY3hhvJxg9TBa8Bnq0gmjB9LvWfy2GTAdL8HiiwnabRGAX
BnGK86dOj0vzlsptmOVMoRlAfXMNlzKAhnJU7qdgvfdVUqg1vyqyxwmRXQXQmBysVDhCt+2E3G7w
nFrMdjJ72Amdr4OnpA35sIhYuyUQvwoVx5l5u+zeccN2xdFzSSgcIhT6O2srXfZzeX8meHjL/WKb
0fPOxPfgtPQfXX1fRd8KxgVskiESWdM87PRxbjemQoCHl4cigXVTeTB6B7eXrdzW2QmellRZEDbF
3fPzsLWQ2+mwFu2xLMm2izfX8sWyuS2y/lnd2lDSjCATcE1wRdBsuDohafydYC7XS8Zakfm3etz6
C4s52oBp1OdkvZPjx9b6ZKNUsLwg7hoeNRwESrIc9q2+/4wsbmDDwGbZNOU+YFyh/0bBWCJF0lp0
BZqrqUC7mKCWguzwtK5mc0w7cGVW9z/c+f+f68GSCIcxDFFR/5rPmxZ56CeT2cA5C2fpIUFCrCP9
727l6ZwbEOaHQTlI5nv0bcITCCHxtNSX03DQB78aLmN52xR3pnUuyjuFAXEe6zY8pfplqQ+Giqtg
uMsECPZitLwLUkxRZHy5b1CogUNOGpNox3JGxulQxeGmUSERvWyruxaPWXroKx9HPlVBiBHutA59
TeLJmidOEMLwi17+JAAEraFYngzhkEknyzgbKI2WI7MzqZ9hP89YTuMK0Av3ZE13LDzlVBmXQXuq
8IoRwm55XqMRhvNdZPcYzblG+d285/1Npd+K+lFKKfsPaRWmpl/lJ5WY2A7xW/MP9gScav/3miYa
RBRplXYLbfkvtWDVKNg6yjnhIOX7Jv8UYG/d8mQ0N0Z904knPTrP1tM0HPHwKtSXSf40jfup8zY8
M8rD/Tg/DNKnld8hdRIiW/SagScWdvV7pFILB805R9OOUoCY5DT77SI/xQwSW4rmrPGW8Jm3pvut
C4zxvl6In0R2esVxDLW0Ktzn8z672QyEmIax6c7KMWKJtgR1hnF+yqyHONmnW9vcV+fjoB6W+Rct
aw+oYdgFVTMQswxF6w+oYmoPnpk1gE82QouC7iD3LAnGzi0Nhyam/ynqgzi62BYouCZZXv0B64/N
JaxD48MpgH4qCNlARLejmtNFumitesUHCs0g/+6t+d6I3ifmbvb0uqQE9dw+yaJG80PbwK8oupnM
rVAnNC5HRLlBzuxWkGrCF3JRfWsor7iQMya5eZbYkTgGED2dVeZiooChP3BFPtyx7fudw4XePun8
fj1A24SFBlpxggUYEyRjayI8TndhfbFo4AF1Dh4d/FF7doDpVrSN7LSQ4qvbnsBIl29aPh0vaNND
FU7nM10Mc4f51c0xo1sdJgZDkdrLYx+GoABmjU87SYjVS34QGDoHPJRcBoVWw04/0ysME4QLKBvg
DRShMe4/SIEf2Ic1lPNMuB/YLyUNY+TrQeqOnRVOqdelnhGyiDDY0U1Xs8KVLD8jIMJqUw9VF8wr
56JrtAgBQfZduSbRO4zonBMEz0dckIXhkDPFi9AAvIyBfAg93RVR+4i2RdRn5U7Pmo/igIe7u9ox
xg+GLHEH88kIbnW6BjGHvawew4Mm+jkqbbJ7+1Bp7ueEsxH4/jSkHC++hOV3T26s15uhUAUqZjfp
Db57KqrCIpD51cJ24FgnZwgFhM4Khd50X463qRaY+jFKyJs7CctR1QKFd6mRBOKbwks2fqF3kIog
Z/Cxt9UhpMKHUqPIfUOSz+GvcFqZVCq2CVGF6byy/+PuG7qrE0C2nfoLiHbvIIA2CTpEfm53XEGv
LECIzOgJeBWQEnB3+Rifth90oowhEj8XD474mUFMzzvUyq+W4k400POZGw/lz8D+FVzodB07DeD+
Xb2fjo6xeGCQ1UprYsPYQ4gOOSCAjVlSNTCiuTMvMHzIpNXGEzKv0tzZPMLCDCCoXiKgW3WJipC4
rVekaQHPTTaOskAfYyuI2kb6d4eQ8gimBK5GvKu3JwtltXAEOEc4A3a+gawmJ4NfibxQ/Elz+9wp
W1ccT1IaTtZZanx+oMT07kkqTsh0AOzxf8WcV1rCfXa+PszGUeD4Fmw+LmEuyxZUaPlrh7dkzdA+
4XBnvIH7ztRLtBcMIuPWYQnoEjxpV6QzBYCCvMrJ2AATsJlCQK8O6l1YbELsQpzsyqjDPhvD2BtN
2hnNBNoRZO3bVTjOaIMg7T74dCwgfgo18GJ6CAmZrcK/AtUgsqMWqYFdf26KB4Ip2kzOk1YO/9te
qvMCeWi+RA/pp0yH8r7uPAoV0fgsaL6J6Gx19GfTRJci2Vl6w1sSLcCKI6YZMjbmrlZjhELKn/4W
r/4uOhhRcRzTkcPrtmPQmGmDlhjK/G5PAMwKOKnA3B5l/WbMHwrAqnEqOVhu0/68FjRa3juTcQ6X
HI4co+6pGnU0g3068zmhXD7EO2gOJpkxzafgVi8P+BGcEuFHnL478fV/Fxp/o6oAgTpWXtrupC/u
ydh/9fL6mG9Sner6rcAYbEtLYpXcZLHyWDUlAoz4TFKtv0hAkAsSSEqlqRE/BV1G4E9iM48rP+iT
8p1GyZM16vYwcPZrP+lCYmFbPyWUKo05nXV+27TNmjfGFeJVsIGE7SkyPNEh0Sb+LzBJ6qQJw5xn
uG/gn/7319T+usb/fE0DiwgMXVQDHP0vFKfsBKHdulS/Rf0g2+axuVdc4WIwIZZ+tEF3J96kp+HZ
/EVFrB/nV3qnp9SrEdbageFsR+Fh8aCAPQ5BWyZJ4pA9EvvuZHbp5nhQ2gQFusa7ACLmNthM2KIN
DwsE53bBw//+Jn/AlX/DDfZvwswCWJQlKXuWxF+eF7OqbJtYNArBADBfDJ55EZTeQGfscLjjITYd
zBGxYGhUfv//ODuv3ea57Yo+EQH2cqteKcuW5HJDuLL3zqfPoA+CfJYdGwkCnCQnJ78pkntz7bXm
HFOf1e2MAHeGMyjaGcu76QwxKbYosoB1c87pZDzLxMzJ5yFyOIKIcP0g3tOXUbaKhdsUGA8Sbh35
+Vz01gMC6GBZI3yS5x5OA4RQwcbfOflKtfaRtKxJtBbncXLwi31HK2+EAjRPCTOsHKvt6JygLp+K
RK1qdIJZYMsUMNeoPaJDiFqPARZTDK626TY11GRto/8VxGpc8Un+cwOVkUIsiiqF9RXUoM01v87a
ULG9aMEUvQHDB9CJnjSJEJ82MowdMdOhEb+6MGnbmjuFGn8gNGfKnaWyRVOTQXbqZlR5aYtvevT1
06OWWMkC+rkt2gDy5TVzIRXLYti17bpjpxsou+/07r6B5BScg3Trijd6fuJ7g5YbLR/TJ2j82a3M
JPSDbWbMn1ZxR019opNpizoAeGgMSRAhOzbAGXcNi0MRMLWf9/1tUh24ZZK/LTvylFZhsvr9zZOv
OlbsExJUF0uVNdEkyEm+WkNK1POeOrlm9+ifoHn2Ki63+p2qCgkzsooSdUWSBLxOx4DPbqmwc8IT
UN4VVPWtR1ET9xdK+VH8PAhvwR+J7Z+DlC8rAxU22XYWIGsSdhX1aszggwkV/bJgo81e83Rb1NsY
hm7R3vTWrnKOJhZvZuw5Z/YW81runSSmQk2Pf4lxkQlUL31UskcpfhLGUFYMfn3K3RY3dUEV4DDl
ThCl7qEtMGdFUCOPHyJrlqinIb/1jX2I/NuToGtGqL77hAcfk2X1HMXzWqVvsxaLWfbcq4ioX2lY
DxyH0+eMCXgbUA/gaZGc198f2LcZz3g/6FjLEkksxC9c9Y2FMFbyvI9Nu9ceJFknaIq6jzfMxNUi
bzK+Ob//vetGNS/I1z94tTXJoiMGqRCYthrehdHWKZ8s/+TCM4TUj4EDD65OA8qy8+Ikxa94lGgu
0xaipowEklVnKWGIFrbA3y/r84j27b345z5cLfhSTtwwDLgPRsxMgwHmwL4PINAR931hmxj5fShc
qmgsekOAXCbhc6HFmj8E9EMLBt8tHqscD6wUv5TaU4b77fcr/P4RvrpxVx/hvnVrJS65QrdYwBvy
2nslOV0yNtbEtgKUOZmw9oy3gR5dKCArR4peYdvxaPlGsYVbrpzKAqCe6DYfRhnHJsK5Ywqbyj2N
MFMXC05XCcxtPiokKEr6HGGWcuQzIN5g6ap/HJqvEWr/eQ8siIzWOO3jW/W1tZ30vlLkWWjaVuws
m3F6v67lo17he8Ae6vr8GwqKq/B98JWZNw4K6nOMCE/v0LhhhrPkhN9FsHX+1o0LKny0kpcMz3LU
4s01TqlxUtG1/vEQ5K8n/fGqSQDFgwYeEIqocXXSJyGLucW4XCT5IsX+usqUGymO1kSIYIZ4rjDG
BXmM6gCXp3hWG/zywM10FlaZY4JlBtL3N5GLea/kP8F03NlpyBk7EJSpb9odEOMkUGdBgZ5alNY1
jkxWvtbzCYbE9/uPkX76MezX3HuRuHHi0L4+Ai/Pcl0AAGmTk566mwqosHkKwn0r7YZqIXe3OsyD
qoJH/9dX4mo49HkbJRhN8HosYt+sq3dZbLqw1j3RsKX4YMTE3rHcDhHeKL0/jXagUrjpCt5ZukYe
/bgu1+mK0uAUdWpCb+5qdIolg24ecEbIaanCySC/s8QHjU3k/3WX/vtaKYK/3qW2EbJc8VrDbmEY
5TdhceNEdoT9LW7vBXmDv8qpbAPAjHL3x18eX6arPcn4n7tEQff1L0tioVRdMRh2jIrT6HcDHyvx
gCLDpQZTxJWOZq97jKXz73/3uxhBU2B9W5JpsjxJCbj6xZGldWrqeIYNAnRiCIuWAzVB5Gm1UwTU
+B0tvZuIQXsUHaqOs1L90CdogegbmcJbLkGLRG9viDO9rFdxeBij4/1O4zt3K2S7buxY0PCXH36/
6usZLO8UV82wUTcl/ku/boYGQexqMnuobanv1iS1QPO/RXR8VMSPqWQbw4ii9D/lia70/PsfV74v
JfJyFOadDGGtMcvz66Pqy1oXPKfg6JDOc+9DKOhX1O8NGprBsu6SEib+0LDbJktofEspPCUG6n92
CsfdJMmT0y2zgHfdP0YytC+E8YFz8etkp1Yew0yGEwXfoe7d88EBxPvaxPHQhhuP8dzvP+QzLPrr
O6cYZDTIikJag6EYV/VAUPqWU1qeZksP6iW+ZA/VzkE46S8z5in+pL51t2B8wqO2q2+7FzyJ7lO/
JykLO9e5OemX/KnEK4A9PZiMBgq7e+F/0mDH3MknfEG0ihT0t4/qXXTpd5i8L5g9smc8BPx3hGzE
X4on7DCBvEBwP7wXI7mAODPmhDKz2zsIxXcBJAvbtHFhHLOj+0KvYPRBYna6RS7HQRitU/3SHX6/
MZL6fTVyZwyZ3UpFWgQS9+sjNryoUhRDUG0srHXMYGkxICAuZrT5vXLlWStkKFkxE++zZXxAQ44U
gY4dtUK7cA0mGxPtJVpEyVTsJqKO4ZVpyFIFbPDW4V0q5vQv4U/gGhLRrYVz2qg41VAZ5y12xmmC
3Fidxbse8wMsCZNxAgOvsUlbgSzEWesBNxs9viqNjnoB21VoR5dHN0wqaWXpCyzhWbdCvZvcphZo
qg3NOY4PdI8AxTfxfDCAaRD6jd94wkdHOuVH44UzXPmOCpynRgFfGZP8lbaZw0EtnbCyaF+hqsPY
D+pdl6ZsUM88hu7dFaalSX9sKgS0bub+i9Shtx57+Xhg5XJaF8j3GOZ9eomyUUkcviKGZ4rDUas7
tTR2tUUfrIdiHepbIdsP+JMAuoZowqcWBwaYGwh80LYAm67/OCF88/6PG8k/D1q/3v6UpJBUiinV
Hg7gTuQCkX/0xqFAeXUu3Uu4Ld7aW4JlUSiZT9BsnvqNb5t76yY544Rw3AkJbjSTwmdnn9vqB73T
lq45clp6u88V9iR8Khfkyywr73FY4wmN3wMYfXTCODLz3cc3goKYxgD3AYzCm35HyM86+pAu1Bvb
eK+uh0t5kz/md9lZHrthNU7HV/Ab8gNeSYkjqTcthHkwTMfAQ6z8GLNPyUt3C/pFfMihj5Yn8BfF
Ew2u4qmxjUuzL87SPjkyoorveIQ8IxYeTsz+Vrr5Yx19dlGudxi2Z9pJ8Bmpp65OiH1J2EnqO7Kt
7suNcifdKQfn7MOUnVjQlnE3phNhW86Fu/LDefKhwTBuG8Z/yT94Fs6Tcec/S1CKQhu5dcTRAeG2
/sF/6y/76oQM+7ZgH4LcA4Qhv2UK4m/Vs8pEZKT51Lfmswa2ZC/cq++jbN564R5rhHVwp2+wutOz
8s/Z1l8HH/UjhzNtXj726AEmbTVTbstF+9odhyVmGjRYODDvUea5Z/ktsqakBtrdc3ozPCsf7qN7
I+9CpJdr97F4bi79rDzFwBnT0Rwiv1Jyf+ivNDe7D/Whh8hzGAhQmagP8GHSk/uG+XolnnDHbJR5
/AhIxU7fnC2GBqgYRTjJjvGiX2mPNEJs70zTJji7h2DPLnTW7Xrl7Y2d9JivEEGfxO2bfJvOf3+I
+vgV+PYMAYOzFZLow7Hx617oeEKryHoj25TpHW/VB40QYFd8z3DBCeUcSwfqYhg94Ixp+MUYat1l
J8/wjNL8YBrR5HNkpciuLeaFyPQhxEss+ZluAN2fi8Dj30gfZ87Atpi/1tLMx3WNH1dcW4CJ4Tg8
qinTC6yNUxH+BMcACBfgH8ZxzOhLYILQO1M0xV23ZEiP0y1HyEu1yNeVf0AyqZ7C6o9v5w9nSCoA
WVcsw+LefDsciH3gFa4m0XUjwImVCILDQkaMSRdf/sxRZjoDgsCutamarRMEzt3EKae6yP2ZQavu
HDzNi9+fFPXa90dlSnzITVKHVdqCVx/0kg4LYdk8KnVkIHT5Ovem7XPs3NXceW86YMvC0h+sCxDH
yKFwV8onGpziRxbvLAyauHoYtiZruT7kG8Z+AyqkNSYcvroy3b5VwOe9WQQPDALZuYwxjqZQD6a0
jnosxu+D8dRpFA+rMraBO2B5Minluf98qKXq6HJr9GWDs3bJ7I3c1YydkCldveCDA1Nry/vAJY2d
ftyFE3zQabZA84Gjk4mNjoRnFlsruiZSdgYEqTYLJLpo/qAuDMEb48bqoMlLna6LJR2YZtAlU5gu
G8shWocH0v4grYlAUu5KVPg0beOTO+wQMrjopYChVGBOpkW9quO9k65qwIcZBT9UyClaFwJL/Hy+
194kBGfImxyQkb8/vf/l4RmyrIpo+tDGfl1ng1G7Xt7lsm0c8PXg3oMugts0iXHqTuJoriBtpD5Q
x3YsI8FPRAf+11kbL8C44IhFvk6HNWVGgXwdxar0x+nop92cantMVxBVGRXzWBj/I9tN1b4Qeqtk
HzLWVW9nr0Mxz/EeBwvWPTPONIcAAg5lKhlHwyTz98YMl1V50pInaH71SC8UH7pqW3v3ubKgdTyW
lO8l9nzmoLB+ODAnL5GJTM1aY54NlV1dr3WQLND5Onmp1rSYt/g3HeHRKbeaviPqVk/WepRPdWfL
YBDgfFtslPgFXYpqvrZIH6UVZ2pJX8kJzeN1OuwMxXa1PxocP9WLX+7M1R5ZC4WDqrqQbTce0SOh
Te9YrmcZRj0osvI8I9CwwQe89Cob8Lt456xdxsXKRMiZ9Ux0OpKTjgpNXCnPPUlJLDgUGHQZBUKF
Fg5WTzS76cxg3KCSfzgz58RGMjAEuPL7W6j8UPnyS1T42aKkWcb14Sa2hDZvtVS2cYQ2+WzIZ9gL
SDeApdiC0sPE52GVnGThiITD4MKijhssfmOOuwD+gsQmqEANwZ4jnZhTPr7IUgGGM0ObnTGWS2e/
X7E0rour7xN6dZo0HGI0TmNXxzFZGdxaQv1mN/mxcIAAThJtKUsLx7n1iHPawCCztG1Bo6G/uPJ8
sC706/K/2N0/3DgWBOdnFWkI5ozPV+SfxWH1uet5gSlxkB45dVhovBMy65hMoWbWPZTMCoY50y8E
DfChBG3vjL0tQnZH9C7PHP99Ie0lkm2xrKB1QM9OydYv02ahJaPI/ffbJn+/beP10vGhNU5L6LMx
8M/1lszZQq0xJNti9IuBi0fGyQ0/GpKoR9oyGPA8uAPs3ijqAsp31LvI9GdauJKRlzXEoY9DUE4E
CZ41l9WLhuCvixyf3ddn+/Uir85hiYFkV6rGm4qpQ5nqMAeI0OJzG04Bt7ssE6pXdzSFs01IBOQ8
M+DGKwcQDVMj0PE/btq4jq+vR5PJLSaMjY7JdbwM8ivgFi6rwwoXhAEO+H8r3u0tac3o+d5KSvRN
Vn/0zTyBNFkTg4d1aZMgu6FyNTawgsu/Xrwf6jNw7bpEL4IgJl6/qxo7HdSokkJdssm9dudPFMqc
NoZqDSvaR0qPJ3Sf59TbaxQ56rzaoajdJW8lsRSc5xDttVON9fzSbYwPStod5RkeemGPgoMzBKlY
5qTfGRtk1L5KGsnSMKbdrfNWwojYhdpldIS+Y0h2sGdvaYu3W856Yj+Pds1j1swVPvTwhkYMHvTP
zlb7//vy5yeP+bHUYSjir2secUj90FQ1mj5wIMADetrFi85tfpGDTQ0git9V2kV/aKqdmD+m8U4f
Xdv+inSi318O6Xv1xezQgFhmaJqu0KH6+nlUhcRRIr0QbZ2mfYI1l1XkUY0GbIeDiYCcbzha7qA/
++Y+QFvq9ThE/Rcn3wD4+uNifljepHLRUhxdNoyFr77Vseq2VRWQy9gZy6ZcYbEVvYcUby7fWWJs
RodHMO2DuRM9Bf6dVF4kE2Agh9rfr+OnbQb/D/NpmTHhmCb79aZYQdrXvZWKtkdjqCAMvhu0SYbC
S8Mil58FZHJ6WWx18wPwDO53bDk5yTEMKDIXPToO7f6VDHU6L+KyRIEsgtNt7FA+u+ERqls+yAe8
8X9c9PePIPUNQYg6KeB8Wq5LMaPMSFsmdM/GPc1BUrhHi5bvyyfoFMVcORsbF5PLa2RXS8KAkr10
BjKy950/vsU/vVBfLuNqTiVyeO4zlcsIbQzk1RoeDqJvWkG4HsK1PKurqbwlVxuDrH/4KxDixyf3
70242nujsOh03eWvO0/CIXvr4dzi76+fZHed7zXMPzMFjiQUgEW2z1fVmKci3GC2NDr8N+T6TdRV
QiW9ce//eDo/rDOZJBFSo8ewdvkzVfqfL1elCInWmvVgc5BZt3AYOGfCoIPbsoRip5+KD84x8kix
HC+NFaec3AOuoJr4rwX3rKAw4/V//P2yfhh28tL8c1njivznsgh36FUrJLrBExZ9YiflvFoDsqvV
+75eQwQjzxg4iAVGe2Yhc13AsvSMOeZ68Y/35ofp4dcruXpvhiEzqjjkBiH//wCdwCvMoQx2HZrA
cIvqE/UOYR69vCiiIxRchIJFv0PWMDY43p0VI4BRyaPZbbpqWlLn5l266wFfMKLGUlnspfAGJKlM
c+mPYdFPj9ZEsE07mggHnu7VPfTSTO+qtLdLsC8M7/HDo5RycL3Ulz8e109r3GQURvC4PioErjam
whXr0mmD3h4MTrPNrqhpGuH2wz5cMu7vPJB1dqLlgHn/2JuvJcQ0HVVi4Bgq8gOJsNCuno8W5L3q
ZJygohsBf8gUKkO5ZNSCcNWDYbB1yQrOptXKPcrzCAkmjeABh93aAGwFGCpGWLuVNYaO8yLcoD1L
3+DqRNWOXqDBQVycy90Cxk75UCNIbOYNLHZKO1rYo8Ma7oJu4Y88MGnQrD197aC/CdZogmBn8MPj
hIn8yDXAs01dCKQS010JRHPJkQO1HCBDGsEd0YOM6IWVjGgflWy0/zMuReVZX9VaX+7S1f7jp55s
Zlre27BIKZJH1PEsgOw20huyi3WoL5jfN/Heh82nzuVkqp5oQ6A3bZw50pqmn+t06Mt5u+OAT6WK
8obWNB3lN/Mcx+vsL7WD9kOxSjQKCboibmQFN9TXl1dQcjWO66y3A6yVZ3ooCE5w6LSKnTd73X+t
6JPXC9/Z1C4pJKh6bkxsvNGLCcgD9ot7a/SHmpELwpIRo75Kq40Rbax2VbQrBiJ+sAYpmpc7YIDk
rCo0N4uVKxH7hhwQRe+K5oabrMwO9Vm1Z2vRjUnD8GGYwUb4ffF8Touvnw2z3FEANDqwr4suqTOy
SvaMzi4AyKorlddO0J9Kb5UBus9mSn6AhNs3K3SOjnFBFQzbpxs2nrPClZcCYwCnpmm8izQAir/m
Wj9MB1WZYliUFRWRC/GXXx9EbZSmSB5WZ9fiJswvrv8RjHDY+IhjNkg3PqT4YuMYT0n6LMrn32+N
Mi7eq1uDuobmIOZmg5Lnal/psyRpNbnobHGjPajJSCgNtF07jLpsZes9oHr6dHrT35zAhsyDeRMg
9prQdvZoFysMVu87NBvqUszu8dd3wdZqVsSUSDAu3SlI0qxaQDMAxEBf05tI699/wGdleP0DiExl
U8TjQDfx6ge4XlckqRr2dv6hU3cdzKf6KJ8bBbfZpFy2T/17VsHL2zDyo42nAENYpO6SHDH2IujU
UPQBEN3SM68+hGW54qRNYqBabKH5Fg81aiO+gqSfmwuMx/KKvX0wd6I5qQzAXdMSqhM8QHzvLhad
SfXHR/oHyRrdK/bfscMxHpuumgVibbrYDUjVcftJDlOeAIsLEQBWNkvKfbkPcTs08+hFLDcOkOtn
8WRps6GHnsCsD36s8sf1sOVfvy66LiGK4cggsoy+BXxLcSqluew4doJ9DxIKx1hifna0S6MaW9w9
EPJ+mFugx4Ibx1lVL+ZNzedBX2vNEosBtsAQXXZ9h22jbQ9GtGvpNiAHd9emczHbx6i6U/GzDvV9
XtgSjGefKNj8YAgckumNuXasPnbaHEPpoVClmYO4M07ds4RFRUbt1Kfypoi0cy8QzzEwhmUs49e0
c3GFMw6w1mE+WhtS5ViKB6m/s+SZEe6Yjnr9XZCfUrBx/t5olq23B81ABwk6GtQnjShIaHfmNDdm
0gP8dIq4PFo2zjqOV0QgIdWcGMWpic6uYFd8/vl/J8y13kAGUqtdMtBAx+E5UyRwTz5rowLjhM1v
Ij1izoQaJDVLTDdttLXqbShuWmWrazZ5SkV3QUGdgdvR6GLCcdIPQnWHk0RkPi3AJRJvAzyBvf+m
madYAKKD7jpfxu48otnl9bt8TKVOIZNudPIL3G0hHfx+i8vJdO0Awqrsvgz4CRU0wKaxKWiE+x9G
+DYmqEDp4nWLzwYY77i76SzKVM9OTJM7qk2gqrjCvtFR5m8znCL8ROlAroqYHbxkyRzXCXbAZmSX
9uVOal5UciiNrYZuL7OT6J6FI5er2DqH3rMAls+5k6sHyMGCA75jiwZdJUtbnXzQkTu32jowcCFu
a+eoOpNWmYnCDOsalJzKXcfVXiWvNLsRhrX1XvQb1mmXUdav4fW3NdYquBhQBbYGFkfsQOouyLYZ
V+aDXYYa3WuvSvwuhSuhP1QtTp2ENc+UQVBgaucv8DoSATi8RoKDLRdzJOWTJF8a2rH1t123EtNV
Gxyi8IKJok/XMY0FmCoCovB+osyVZyLltHadRHbqIBvYV9GNiXpbnxX5QvWWprUegLUlszCfZVii
h1Ns7qHu5PEpJn4e54Rx3/tgeakv9eEeOXIT2xJ9Cn+XxYdKufX1o2FcBCBNJbJ2vs9++pC1e7KK
0hxOGj9qjgrIq2d0gFpomMGTV+BwO4QleHsiPM8lY726v20CHE6TrGc0NUuHGSQlVVmTMNWAqpgb
u9/3bOXbaR+hviqxWYvsIuo3FY8VwBRRq87hbcPmgEFOFZ9K5iZDw6vI45c/IPMW+j5rMIDVJ0Mk
lKyH4Nrfw+VTKfd7RJDNhxKVkwI0XTWI4ERvGwK7fIJsJGBjAEZNQrvxQOj61BKhyTnucyFiFQGc
kyZ7a8SXOc4fpfJ/FFdfvkb8MqoMBlr8No0p5NdvuZbwpBLDssZYeGxRq8y/QBsKbsIOUKMNUWjV
asTN3fvg6mDdDegwJPMpJdEX9qKAU70tzaWnZvvEGxYDTmu3eZKobjVGFigsN4mpbPR3UYBdagFu
jI+e9pEb5VQCaWkZjM1zmrZsVZEt6bfUE4180eE/akRF9jsKg4lgKjcgZkPX3XURTj5iE+mfFeaz
AUGvt5xp1MRn01NOtRnhSEmQR9WE+uQA+V5qVpyZCVORliX/YE0EZfhY0HMwHoqgWym6/NIa4lQ9
RqMuB3Zxttew0MT40XtMlcqCT23GVCXO55WBJqDCDYOXy8CjLr5oqUSCMjFseAPVXR+DPw6MhZ4c
xFfZ4xmb4kIoQYIayVK/URRswGwu86yfqM6+qM6Fio6hRNPsY62MOm3r58W90IlTF+xfDMEB5LiS
4iFId6kAEbG0xglFjYdW1lsOtyNEGc8S1B187cDUaM4hqV03Uoadcy+DHxmIYWkI57LSZ2dEwCQ0
eNth29Y3NHbkRACUueX0HkOnY02F2b1f3JnDi9IizH5ufQX7KL7wp3BE5KV22mPelo6yfEy9FTii
k+S2y6jx4CF+FGEAVyXYOLzCuWTcirwAHkqUKH/wkjNmcfb4TQPirQofy/Jcg0Ztqn1M5ljBb/DF
ZWseCx/Y7l2ivKgcQMLeh0wYbFAqzAiecTmMCe8SXaJAlKbDg+ATzAg7PDdpQuuwDrwSzOW9KVAg
1XryKGJRV7lLplS9SrL0IjAVwcnjeYkdF7cqE5QGB5ajNCv+Xfp7uwSwM8hVZcyMUMxDmg13jM8M
tz/6WouWlwDztNdRLT7khjDXJAvt/VTT5n2zFzng6SEn/UfNOo+rlL/AZtCwSSRhfKzkZFMH733i
PpXJxqvqHb88la15oo8TCA+/+XMobXIs+PKTkMYvbVNulZStXtv7QDM0jlrC4C3XXQHvsNGoR8Zs
BO2+72UQTBH9bvDVJqZMBcBysksia6OH8imY+SGM0agXXxsTP6iAL6jTF56UwNplIgg9cuC5xOkt
zMNuwD7/kQAF55+fCA8W70PW149FMeYAbIL80sZP/qAf5XyjlcYjMfZw5jCWlK6dW90sY+sw4hni
414kqXgVGhuj2VuBjcMQplfkfsTFvaiRVZA3p3rr8iBZS1gwORGrKxRRaKl7HxGvyxbR0E7CW1g0
d1bkHRMjxL7et/dpT+YCs33sdWb6rNHozvIA+Q9RIdIw1+E9x9ge44iJmEoyZ3TbJeYyovz3zHOJ
B0xQzHlAjhdm9EUXQbHtpW1HmmNmbbtimxTGMsyrpQeWQMAdGWmUy1TSOrzpHp4cawn1watZ5ctE
58jOBEpTz6mowTsfuyejTRPMF5LCxjya8kcPkHB0/HLXveNA0E6FLkFn0fIVCIivDhGZM5dyiiP/
SSM7Y0HLVQga5JYMGK4DlbpxXex7a8Fu0aGQr1E1SyBmREHhduRrydvU9cVoCSuPCWVyo3Xaetsu
uLhKcFNSC+l0xh265Jo/qmtG5H6VxStF2DmNsgmoa5mGEWHZMkMp4HrxFNuO3K4ASxmexwBb6NTq
kBU6IB3UvZJ8iMpI8gxEO8vjeTE8YVd3SDKSaVwFnmBbenpREgQYSU8t5dfr8apV9tXsVqPaDMwx
DGLut5zSsn4Vlc+kzb5ISI3CAd4ozfJGqjFlZg/jQwpjYcEi/NzuJJKGQvatqiF8E3S7gMLvjL7A
pzeqhdum9PaWyUOwOC1beweLW8gHRLRwL4virGuzQwbHxOXNBrtx8K1oZWTZZtxIjXwHa1OiL/N7
uSB/a63wUTV1ZhWqzuzk2xFvcP1eEERks3DxAfyyocn+0VCRfMDJ5RVny8qhVurOB6WSJd9oVbAc
9OAuUPSHkhjvqsmfG2R5arnXmKPUKogeWV2ZfG0omP+aSUvfWnXIbUUJbPZYBxjfyDhF1UqFqwtI
5il6jUZjwLXpYpETNPLI4dGBZWiFzUzjOaXmH7MAaWw5XhUgisjhTGYjhr7wWXr909a1WoG4WUs3
7UCgJ0oiDhp1TXD2ZrPSrHYpdW9W+paHGcMNhadP2kP7KGbzSu//aOtKPzw1BbCfqMH2Y9Ctj//3
f66kClupjs3GtFGexsksjm9U9nH5tcdh5+i83B+VgaoQbXELhoKJqRHIf9Rjn+Oa67vBjN2gwWWS
/6uMj+qfa1AaT3aLFk+Eptxq3Z3YrVMp5mzwxtuDzQskDMjDZZPgcdKBiHJihi4e4UrznJK8JJex
2zGysrVaP3NEMzjCGY4LUdGbltZHHl4G2tF8WbyeioapZSZCLwDL1GL9Zhl0OhKqhyGz2WEmCp8y
GqNQ7KWc3FNmEwJZOPzyZC/n/lq11qZod4ItC3tnqwnvHKsFBib16OqzK5rj7l4XH33zWEWvBTGB
v68x2n7fXhzuENMJeVQ/0mS+ulUGNU3iZK05xkAOujSXhnzioybqtLPjYrYUtzGIKxGFLQkuRClh
4iStdGQzcBqiZEpS0cEUznlb3kvpkx4Qh9e9FeGhJI4ifbaGvRVtfFzAZOPxea5Bk6TeR5HgKvdw
L7VjB2MYUN/ZEkesbJU5LR+WY4X53KPCCNiE3KJcRRJcvX5PAUBWIMg2Zim62W0h4AkRuiP+iaI1
1VJro+rCzBWj3YBkuMW75Rf6SiqDlWEtHI/xdipsQ4x8Usa8ObpVG2daihfCN5gyPmu0MTxsxJGz
cpRuF9X9MlOjXWRGhzrWX+qKzZxIR1Po13K0VwJbE8HjK7dCvQzZmB13gaQzgaKKcjTlTCkor0UJ
cSCidR+lZFTQOaPoSXPuTMKFx9hGimVWPxUgpTL1TmE4FQr+fKBvTRHv6u4xzg2+cNl9QvtNLyhT
Bva/OjiW0nOvo0wVXkvx2Nc7oVxZi9rf+xyIR+AxhGKf6VInZghfSMQinDWHRzsbiM7Q/2qCfxe3
4HAACsY8R5bYsK97yq1Vqpafa4Yd5A9JvUwdQmOpwUNLxU7/YERU+9k4SS6GB9f1ZoxNAzJ1wgEU
HKEHsbB1lD/E8d/b3EDv8Odh/dQVjmbXY25ZLPJGMDvEp+PRg9iOml0nbQEy1CVe10sGsjsolwNz
ij7beWW9VMq9xBpVu71stuvWpUZEyOkHIPqcB1/AHVky2cDrEHZLTSiPIUV0b3K0EjM798uN4B0N
V99FkvCYK+ewIOTObY/j2SQmNCtW9y0y8pT3OBPrPWXmWL7L5iGkwiDtZ+5Sz/i8HZL57BKx9vs6
H8+fXzZEU8JUpVl08RDHAl272hDB8qjxoFm2FS0wCNCVQ2CMhkKvNjJx6OkfH4G//txVczZkwuC7
Cn8ujqkHOWotsBD4JO4URyIN8r8kf8q3r9/48ywGVQr/Snr91agq0PMssBLZshXpoytNSEMzzkkL
i4rFg5HtJFu2Hq/dgBipI8RuS3ZqDpKZuneqE1u6xEYWJFAlZoZ5lwFSSlnBQnED+ozyKOZbHlab
At6Whu0paoyJ3kyjcA526a/9WPxWRfBTZGZv2ILGgd/nUvvn0xV2ViB2nGzsrpjr4Is6unb+WufY
KBfEL+ZLiW69QzamQdnO/qIay855bgH7gjNBG5VyNI7QFAf6ixPbforDPl81wsIgRUnhV9GXbJ2b
yFkytJrmwl1vbPXsTUsPlcE+LkqzAhe7f045A7YqmAl1o+hsGcsu23gUToxTEOmYBP8sJbslKsn5
KEa0OJVyaK17p4DIf0kxReZuSVYc/ytE9XgAPmGQ4aCtORMHyNv9LAJZPOaNTT08bNFZobqTko8k
/sCDPQsN0g2adCY01VKAcZFD7xWIEleWhvoQaOBAeA490Lmge+Kdqqt9y0GRgJspNYUYgMf1NzkK
4aJ+oghchpyvdWQuDq1hH8hR84dB43PYcLW8ZCIAFcU0WWFshF+Xl+vJg2rx4tkADfRIvDN0oNhT
g/5FV+PDnubortD6lcUqG9aR+mD6WKkOoXbXB7iNQph60jQsUJx7N3246GH3dDO1vzOrY1h3k4wZ
VCAknG6OUcg4dDjzK//P+wMKHBXGrYFolrnQ1x8gdpEmtqHJBl6BKiJFFgHlQvVf4mIVxg+D//L7
n5M+5Y7Xd0zB0QXSQtSpla9WrKbkoT4MgmHjmxQwWvX9Uxc+txlfx2wpsrY83hATrFFppssODH3B
mtZ6bRLn1qc4R3JeRIYRpXmTGU9tq6wyUV1S2ylhvQrUcx5DJnS828JKFgIKEPbp0u8Aje39bq+U
zGfZ10XyWAQaW4kHrDyxM6IGzA7JA09DU9CGPDmm8eYZ2YYUK19dcv6bSq6+6MfqL3UmCj3ItKNZ
/qYS36g98vJKSfrm4YKDCmNA5b2V0ru+JSSB6Ff9pWz0yYdjMtqOmwuPcKABbIjlTmiPzPg6i4ui
HLYcspAJzUvc5758aaVwMa70phQxpAozy39Fv0mL/o4AmKF8H6onmWZi0D/+F2dnttQ4soXrJ1KE
lKnxFjwbGwwYCm4UVGE0z7Oe/nxZ51zsAqKJOBc7ekd3V9uWcljrX/8w2K8xv6lmPJcwrNTCjzH4
+Om1fb1G0F9Kl1LRxUhV/3Su26LpxllvEMnSbouPudtR8o3+AlwuRco4I6QEhf7hQ7+gxq7xz4d+
2lwlLmaGCP/vh2q9twIAMqwTuAEVZw7c7ttnanFawyTG9YZOeYSMn3Gaa1RJ0w8X6Vcfk0/fRl1F
/3M+l3Xe27WYnGPuEH4a4U3gwxoH2s2mdt3iczV7v4NO7IUEjZlxgvVTDxQSREtHNAdQ1mqkEdXr
dFXKfmEW3mEynZXXMoKCh512H2GSb+cCW2MfCxNcGBu2IqbDjbwR5JCpMzjxzspGiiCP6HcZEgU7
4E1UXKFHqc1tkBwVpF7joDXkb3Wr7aw6WOX1xSP+JkcpnFCbpfcDbpcynx87E0APT06qh337NA3H
+YCB1JJuhGwUOZwmyv3GMZZz8Oih63KiaKNbB36uoIfUAaql46/TGt9r6u+U0uqHl69e7qdzQjII
hUTFkNrCTPjfxx1jGhMGboLUmTFMtpuTCSU9/lPNeXSg5sXVgy8vAarMQOB8zVSwQm1Ja/LD1/im
wJBUtpgC0NxzKX96600t9CQyXftI4O5AsnYMw9g74/liNyxApl1t8dGjl+vbDxtxbwiGnhn3P3qy
fyEesfjQzVAhUB9QzKl//j+LT8QtWFjg28fAX7oA327zPjGUxjDPstsNkX1kGZDyOJ8Kqm+dgE5S
AYylH8DFIfMgxk21Dx/M7i6f0TVxoJU5JcDJCS826juBIeZ/P7avzSWPy+StwTSQjsO4/t/vK0Xh
RLkAhouM08DVZc7YYqWqu4MjmB2H/q1kaluR16cz6bYInchiHbT9Y+a4G6tz24WPQ0t2Q/ykkd5e
vdjmLmcEr05Sn8ugnIm1I2OipltzOPRAkY0i3qketcdwKyzts2W9xLSzcbwD1fvvn/c5ktlWq8EC
5KD2BKSS4tOYPsy7REa1KdVxONJl6cQSdWSXZpse7+EQaDZ9onld/fCxX1p2VwrYqkJVhy6N+6dV
kOSp4XZOah/T4B6MqXQvevuqgVjXJZGaqCttYrIkPNQLBIkFYHOZRtdxhQe4qoOatTecfvhG6tz/
d5fyjSR+LbpHCfGlfOiiUVZWDrTPeRdpSw67diDs8zTar7QC6MNX/bBscZVwEiBvsfzh479QmtQD
URJ3FbLAN/i0OwsvqLXAB/BlBMBkRc92YYU/KKqGU9PsmByZ1ut/f6T37Tv4n4/89A7qIYa8OHb2
kbFLM1SbqVhPwUfEyFnN3VrmReWIicxUXA8aVQNjOokgKzHk1q6dR+5Ojo8yWqTIzFVurM0SHYju
aOZpRa/a4tBhMnnRALQHZ1jpdnuTAMMKHQdBUe3ZWH9fZtNij5OXWwtTS0FYGYb9/Zgz/5yuvci9
TrAdtu9dS1tWIMkVfptxH++Vm2r6yIGPs9tEqcdQtDyU04URhTE8+bAfaiwDxkptwckDA/MWg4MQ
stf9VVYd2gYbTo3EvEnMtynHSwWF1ZbViqZXVeAOkYCeVZNe02KRjGReZCoooFgxsQ+l90twv/UY
apV1skjA2hhS4mo3n1xj1ydM0cG6I1DmQDDhbpn6iz0U34XeiuucgeKPa/drq/rv2vlU+UZjldnt
WNjH1qG1uqRYuvXXoFYMlucCr53kpzPx643GB1quIo/SLFD//nsmJqLM7dgs7aNePOHcCktyZ1d7
jVYVbNIdF20A4kUwU+tiz2VBePiYUQBPVMZmjzsUcL7izIWLwT/7VD9aW1671UPo3cX1HxVpCURn
Fb+TuTuGRETm9XjP2aebUCR+2PVfxaVq28EgAzcUHkqTT4VZw52Sj5JfwlwzbA567d3d9l61Z5Sp
NgF/t3NxeF56iPDNHO3/2UkueL6p8ox8+ijd6vmJsvW/t+b3XwvfJASKaIbk50unZ/FZJVKTY5qV
D0kPDAVtoI7ggTVnk+TcUj01Eunp6jMKlqJbzxnyTIAZjIh8+CgV1GvKZ3VJNT00EqC3//6K3A/f
HJiS+0NZmRjosT4tAnvKDM1q8fUrk+hJ66NnVefP2G667XnsSDtnejMyyquGD6mGP/LouLQHuMqD
R7ttc1fXKEmlCzWqfml8+dyG/UkoEYAhbko4bx+dPm3DieASy9r7Ill5Bg5g7UHdkkL/GNtqI1CR
suc1UsCkyUeW0F0qfZvLpwRgC1c3bmhV2aWat8tTgrVDPEsJFelxls4BXfPs1HdPChSjFtfDkpec
xtfd2G+a+TSH9yYzGob1pYoyTLXokOFGbFA8OVzcfVfftZZ+ZhJxVUiUCjhMEANRy5lmv7wOSM7S
t6ULKYUqumZcYrfoMOt6N1X17joY4TpUnv+A3CfBjVbqxbKYCsToavZGMJz6a4JvOOttAkT5SxbJ
cQgHj1eHiN88UHMQQXf2I2xFfG8R2+kteRl4OtjbQRrbLMiJGbYJlk+3Q+Pvo2ncVLm+QT5f+giE
Gcn/sCTkX77n50sUHihLFp4dx++nk2iuAn0Wo2UfXfch0Zpra/IllCQkbZleLedO7mOA0wxPW+DB
2Qn/hFytNlZubLQKv6R2nK6lJFw4qaE8UgZiR+TSlXUivC/gfZSGtYk5p43+ow/JlBaYMJCX3oDI
ezzlEZ+OUL4LIoqtyn7W5/TeS4ubKB6uEcLcOVn9rna1hJKX1x35Low6cdeRuEMxolVWw9lR+gdZ
vUzlPsxUHtWkEFQ8bavtBPRJ72Mwrq41BqMJjFOQV/KqwZwQgMeM5ySRhRhqeUek+n3s02pj0hMh
g+pFsm+wzKW7n4ZT6p4U3SG1Md8nfCZlXc/2reWl71b1ODhy3dVMljWalTLLD3YxL2ssTLL+Ns8c
Ys0S3K1Y7M6hwRDaHeWmTbwbvnfWfQwtlpHQwAJ8MUz2iVoqoBcHiXKfuEqtbdYJDyzH/NfBk3eS
OMNFpxyBWooaMtV8iG3jbdW+uSZ8GbYbW6PAr0r9YU9MSzFfKBQ5HcccC5Iuo2nDEK09+4Symgn5
qQq4L97U5QgbnxBvC1ORaFWjaMwt7MUCVdwY7sHIsOJ/o77l4rpKq/lGY8KS3U9xtcR93zTPqYkm
zgq2CWZUMn2uwuHcpGQdxzubT4SFWI1/CuGvXKk91rV5MIlxaGZ5qCB+DY96yLiJOOu7Odrlxc1Q
r/KAELG3QRwK/wb3ace/tXetfgzC04hNBBx3LFjE8NpBnYslXAxSfFKCmRRzRq1RIZNV3J0Gz3mE
x9La3K1vYjzx7NSkv8P/2G1ef8vEvQ/AwEIAQ+qPv/MlVpCHmUNaaDeqqY36V0yWliD0poWMJ35h
8JKi1rNe1R+K7YvWH6vXlC2R9lAhimylteTN9aeIgmiE6ZJSqljUZm1AdCydog8zuXGfk+p3wJi9
9l+T+Fmb99F4I+VDX78OJlCvhT6OXMa9yR/IBqrZ9o07e5QPMrqf5wdtQhURYHHNzZFzXERTeQdE
IXhz+H437Xk2sZiIS9owPJbTiZZ73A7VH5w2FYNH67J3yFzAFx1MAsJx/u+c4qTmig0SZt3WILlQ
D3AYeijMJ7I+c1Gvxbs+Yu/SkVcHWFo3XKbZVo+jTR57v5wsxhoaYkm+ixkp+OoQrZ4DqMHUqU3J
VFasW7JpmnuEquCTLmZP/DgII7VJApJyuEie0ki/rqAsgvxySYVDtArJxrZ78jgJgkR2Chtj6TJL
w9Y/WqgztgjeHOvF9NprQ8KeZ6ZKWdnoDq7Oi969NQosXLl0Grc/EPHbBmsNQFpE7cnijlNHWGX3
u6TktIfqIBhvDX1JtC7hWZTFKUQ1rcNGHTSsxQeQAvd36jVrh4lj63ClxH+bcRM2jOr9apxG2bh9
tpPRLswoKKeLNmx8sAyPE6jLjcXQzIupM64r6itBJd2k9nUSYyXUHivoMsGIrXhJYCUdtuP98VL/
2sY2aMjXA46phjRXdievagxnE9Q4g77ldm7lGRPV3rjryLpK0KYQN0IQzJZs7kx7qstfsJknUrs0
ZsMvevDBjdyiBgXzrOqzQs9zd9f3xx471hkKJ54i8R5iT1SSfAfDCDfSbWU8Geu5e0txoRDiZomj
zrCyRyQaPVp9aukQn4IYZxILWn7mJvvC8xZB3OzGHGI0g9q8eXbacJuW49Gez+qFcKzMHNC+ogKa
5WZ05CoSxVJc+3q/NQIIBWwvVZdOhJqmjBYFxJdWHA3FpomONT6AFcfZBPUmLh5Fez9a9zmSmNnM
7zNzWrUJDvwkqI246WYgq73K5y3eMjkvzee0R5ujfUTOqWJ9Wm7/ZwzEdSlQQKCHz15M5xTP8O1t
8CvvwR8kElGStVAEOflh1BXqF4ynBthTwcbqW8ZQJFnUU76P3a2uH4ypOngNY+GKiQUPMcNuBNaV
Eb7BOBX5RyNPPjYnLeMfNkLKYcZ/sxkOrni17EvCuALWok7oud8yshti4iE/YpPpgrZLJ6iNLmoY
h3Ki2jcm4j1uqjFzVlZ6W4/dTSuThRwyTD4MmjkGBdc4Oi9MtMcRvlaAfZvJFfsU6LJAV+CIK0h8
edIsDQihXTXsh8Aj+lF77GexKhy8mGBWl96y7+VVjG1EWzHL5sL3esJcaCILvNwL5xLjOjmk1FVk
3EQS9QKUiD+IGXzcINXjdUWzHbxHtQvAONYGVPP6FMdyVbcCgAswKFxUxClU1sW2L9SOK1v/U2EL
ZDWvM6rcAE35MIirQH8aqeTgAN0HAxQCnH/OWMpdGSQKlAjCBoTXCetSw4ffRfxuQne1go+0xRG0
e47GO6kch/r7cH60g1fu+qkgLMl+sey72f/IWV96jfcwDriIOLFfSQ9QGvXkUcfZTxd3oc3AnLzb
gqh3bPq57pjJdtBUE26NOr44cPcmyRbr7hrsY7MwPOkDCGoo6Juq1WQXh2QwyYVnAbcO9pkMhBsQ
RhJcsoxwWCJETEHehPdeac9FJ7hZLZXSnQ7cFlbESju7Yt2kT+QpDMGwsx0YlbAoHY5kby7XDgev
bTyG/q3mJFudtHgkBuG1zjRPx7ssbDdDuu5STC7XgjogICOo4QGRRV+Qbth4V119P7jBc127V/PU
30zt3eRqUF99wLxqqZkPEYCoP6CeM5Hccn6rnq8Vxi5jxGEM9cYcyf9R8bCTvh1h3xvzQ+t92MZZ
k8d8NK6zmfR4LHgCONWl+WHO55mYc07/wcUMidC8VpAYP+RX2LSaShZtroPqTHT92NMfqIRpxXcp
rv2KrjR4JxIkiF6ddKXPG0Jaq3w3xeUuxRdGzW5cCoOh+giacw8wH6ucYGvjGrQTsJVMA++sYC9S
Y9Xjz2FO+UPYnfh3h9i49blmEvRmWDebQEhuf5tikzE96kzpLX9fT8lirImin3YUFl1DHHSm3jr9
k3k1Qj0lGDTnLg/cD1CZ1jyk6UzcFWeiVV5VBFmb5T1OUfW4z+PxOXcvBimBLn+W8Jl6GMmV2MSr
hF/iIwxLuVGT/pFpDLrPjvM33hZBuvMz995Hc9hfBbl3UymJJPndeZt9ZA0mjHxRAcYZQ0uRKRGQ
MVsawojBnkpmkh1LgkEpEiokDxEhIoJzWIbaoe3Eq0mDkpXtY0iHlojXKH3KORSE7PZ4FLIRWtE/
D3Ae8YaGs6BdPJNl7uHTR8JkS6Z1oxmLdWCHK3eGP94/ycLH4bq9K3IPbi+EQq1nqAgpLoaZydZ7
QfV6bVsa1vfpNZ7TjxU3iNCQ2OL5Z0ptGfZYFZA25Gz66q4hs+qYyaPrk2V5BeoGfhJZF3N6Tqub
UGyc9j6iSqkZKIcB0iEmFa7t4zmHCcJEPIEF/YFM3/gSVITPRJfGR0kPZNYEqzjsVmPlovJwdw4+
XCP8bCpbMVcvAf619VS+xW200lCZVrZ/N7TWxg554XAbcM2HEb+p6m1Xb+W8HYkIsJKdTkkaaFwR
CsAKaRsFk1qidD37zkTlMTcoRHcEkAvx1FtoAHE11hsiihAf1Lj75uO0coCFXIgh80DL5WlP5gPm
BiBl27SWS2MogUKggokgPtuSOXtzU5P8G0TBosdAr4cGFIQlNmNw09qnXhZHw/WWHsbt0jVP0up3
JW0Fdc+yg1vdWOlqhHYQP+liXtQ41IRui6WHuO5MklAIQW3xYKwC76y/N4ThvvvRvDW1+uxyAI1g
Lm3fkxf3ViN4od1mBLVhvIe3Aqdp793mTk9gBuJT25gZQSWok/TFVUCvbzIg6NwQvmSx0og4AP1Z
BH2PduLS1jSE6cRGtq5EbdBDdmtWwsSD93sUroNJfFq1zHt84iDOknbnmgMqfC15dmfAB1i3c6ft
CjgKyCboKUfGOOO+MOQucrVD08VHnUwPXb77JgAC7vw9iTpN/zCOr2H3u8Y8ajKpjzoPdBFN3HCO
5mewG5uzxe1udGLC8YLsWjUqhhnAF/RJANpTzYfoFyf/0QMn1p/DgCRncotSb1k573J84QqLRwDH
JsAz5hJBykPtFabws9iMH1LPbusUNMabcdpVMepxuA4J3SbsO+dcD7FMOfjmwY3xjMBsNPLe+6xf
VLJYzM4vRLfLIVhncX/qnD+Zybnr3INXtxhJFc81Vbp28XPIgv5lJk4kSG65A70qpENsiGHxFybM
hZm45JjCuEeuz7wpXPuOjUdIvi4NZg9OifbBoR9Cy9ENIXoGSzuPRryL6xrGr3zkwa9mUa8Cotcz
X1t1WH+OEPwIA9A58/gp0kCYYSVEw6WLiPK+wHcxadETEWI/dy0l2wPhqwm3vU2W+3vmSqAkLsH4
ktc0BPM+S89JcdCM154KLbBtNN3+TeyN26BwCQmPodVcddaT349r0r/a7jf8Gkw3Fh4lvIfd4fC7
QPjlUWJkG8d6mIlkThxcXlxcmOvqOhQp9tMNe/sya9pSUBjr815qLjs+hxptIILvyT83EMhYxMu3
14PEuE27BHDm2wx6304ynAtqtg0QWfriPtkn+0AOlkcgyBX5TSgQgVjEc2mDwJHjsgAJG+Olc0dA
xYzaI1yF1u/RAnXqYSH8Cu7rbXtT4Kn6q8HAr0g+hPnqsijNaWuJp4T9im6S+eDJrf+EYARwenyw
HKUuIS9xO6fYgWEJyf3b4HSX40qhKZugB3z38iBYJqEkSd4/zjn+2+axRkc2HqzoqYF0EA7mc5s9
1z0c/GxjWuJdxsXa8JGlkgkZ5/YiotcPRlZG8+oZMPSb5qzwHm8kkK3lNwjcOmbq1oHu30nH60D/
bdI2+xQXFoaAKWPpFLdAhq/Ym0YLw7kbwwcfuyff+Zhs/sJ1lCewFfnMgNCzJnyZ8qdEAxWie2qR
CBf5RadT8AlPmJChRG+STZuZPaAdIL+ZIR/naGSeJyl1CtQSQ/PRFE8xXvopqku3VNZ/2VVJvorW
8XgQi/B8QMhG61gHl9a5q5CGMGYYWTxV8WuWD5p3kQBX7aOvYRIwPE0zrWB6r1UDdplU4sjR/Tff
f2jMQ405CUE37lNRoLDjNR0nmBw1cKF/+QHc+wL3wkpTtBpPoH77agRtkyljeUUHIziDXQ8hqsdE
xmz/pmOWzfyh5a85ypF6eoqMJ8+RS4Qi4WSeRHAOBgRwyNaPCk364Wup4fk/iCOUOWTGWGbaJoHa
f4dc/zNOjioDp/sZnjHr0nT2AyaVVCbTujc3VrwLGuqefRjt7OnPDx/8heT26YM/zYWdJK2zovGK
o5sfnXbnugjsw12bbRX6Fi4Hf6tNjLX1H2Yvxpep3T+f+8WEbbBg1+F6Xx5ZqIOBnAfmyMaj284w
DOmKFSZdWKDotItEazqbURA+iyoYhibq0iH9ybzmqwWA+j44zkpgROXTpb7v/7yAskr8KRRVcYTT
uGNSInDPHuICfQeI+y4JXhGIeFQ48MJHzbkqm59MWL6KFvgGhjI8grUrlHzg32/gFp3fhXZDGQLp
XJxqWLEME0sofVRyDsSToTgEFOr1j7Se7xYfnwiSyZbgf58mqH0wVnIaJbQOcWqjeCHLYQ9xy3KA
OBFCNQeNDjxyFooTS7DpTyOYL2M4fjj2F/x6lj/P/9Ps3tNTMOog//vDNRqhHLQLQCEvky0AOS+A
sTF8xYywydL4Nfvtinvph23w3XLEGgiip442FJ7yvw8/C4OJ5gNmC3NrzSnXFHMrRdzxEIYyTe6H
cG3hpJAfOwwsFMEKKaHPnCr14kV7diYKuv7jv7/TNycVC5FZHp7xHpZSn4YQgW4Fg2eX+bHJ6XIy
Mi6GjxoLHd5H6eibFv/bPPiBfPjtNsCLEMI20w/lmf/vc4hjKxx608qOasAwI0DIuK9Qa8S54jG4
5N3rVvWCPM5BtDEnqE5/OBjkd6vBNC0TSpuj3G4+/ex5jGAmCAYpKqg2zPQr6087e8fSIjyZa64f
QNiB5DPy8lImA810sgsPTmm97uRBUWOVdgHH5U4nJyx/4pJHlksA65hthPM+WGfQVgWL+4BLcwDg
V8ebOYpuQ4b94ckkeva/X6PtfOFEsLRNkyGzjXki6/zTM43GluQaoy5hNR4UKDbH1TZx5XUK6KbO
W2nlqCfqdVRHK6N0/pTBW4mYynNGYiy9uxloXdbYlfr+lQBfao0PZg4S29bAxcy+BHLMjrMbrji+
E4qNvK/vgp5rvUxfpgQKMtC9SW1TYxk/NdUNTkIAk9RwTnMLwfpNcX5E4S8Hl/RoheBCk3cnGMlo
MvL8pUEoLcf23sQ3TJ/d2xgxoo0VEMXLqs9iLPwaVCrhKgqHG8eMl4OOo+CaOHQyqU65FcIQVNhg
1ND0xrhEYhHk8u7cFK8PLdpEjPYi3qMmDHwK5JIfwXDJaUYc4ftF1rxW5bjyoWVq5xbRj6JwqCBr
GsxVJo1NEwUfg4mB2NjvFYQNwgDRN3lQPxo8sTNhJVVPOj7EPa45/ZSuGjhb41A9pRJKdJmNBwdv
tqyHuVi8Onl/p7XBYRYQu8MK9wHqNsc7WcQKcz9vjdjexaDuBYhRP2SbGQSSX6lokIaHbCSAqHuQ
JjOk8WBrl9z2/7aYXCCRebatcSHmfNm1+T3mQ+ForEIXH1uvenAYkI6bCDA8ntxlM507ok+os4lw
hVoqP3jBldqP7a6okd6J01iYHILzeiw2MconzCOQLJYUUTn+qnguF4Lo5tPUhKxzuqhEfPiRywdg
6+SixLc98dsLIXw4Nl8ZHYudYvac68swm4gnlVvDS5kVL8B5ltpsbBMYi8yY/frS+fOdOxm7Wlcz
kXFBhN9W7b8CYnSaDquGjLG5Ca8NJvuKPun8HhBZVthG5mxAMPYMPz4tHH/F/vCADuKK1tsJ0Uf7
9U3KUFv9f/XYDNBZx0e6Qoxc8ApN47a21oGsFnnXncnsZtBoQqw9tZKYaAxn62LeyYb/crEuQWN0
6ZNWzUvvrLc0RwimsjHM6Qagdy3FycPcvp0XVBetOZHV3YOJDadaV4lk6K7fXGzG8zRr8WWlaZhd
LO1qMirGkwZTYahfJfn2kbzOmFpnJ1ucNfhUBI0j9YvXrWk/6tZG98abHhqijymvPwoeDNO4yN41
qIiALg9s4aYFfWCj2YxZWiU4Z5hoM2xEFOSKfN+0+n6ekWTxS50y2Ck1qzuRdItJum3gVGySwPT/
9mszgmm5ECLBcBsetkPDUVGg14n9jkAQfOUFCqpi9hnBU+68Kpc0Gry12mdKkWMMqG3EoVO/o33K
cK6GIhijB7NQ4oTnmjAHVp3eXBCMTSl7BeedPhz3WfhQlIJEIjYwiLz6gyYC41rTb6b+ZIFkFgq4
Rcwbm7vKCLF1CjGB4XapVqmR3hElcxgNDwEWVre81T6eV6aaTOMzkIb8R9JuN0+vpXfjRi3HjweS
9mYFgIPOW8vwLFRYK+OukJMwaR9m7L8DAkJ7t7yioQ2AnznNftl8PXg+V+0Y/7bwzc/IvoACE2KN
PM/ZskEfzNDWy8v1rDN3adeRbhwjAJhwNLehGeAyTtwaxmWRIPu0OKXQuGK4WIoE0FhwwvqPxn1P
43dswMd5XijaiDu9Iqa9Kgi1mLtla9Llo+oO5JuSEUC8XBjNOR9xVWAqyYx1akntYEo6heu/g2EA
TwutHbxxiDkpOgysPxeOdkcdZDrpZtSKRciE1kUPWbt3Q/WYlfazV1+Yu/glQCwbtir6+zEg+YTy
QSbBBnm0ibGSC0vDrZf6iAFqvm6YW0PSobbGFa740+LLBVmBAfe914UrLDQWithWedl+QssRTegy
u/whjeI9rHnPYdxJjqs5EdtnGTd686ZmflHTLXS1Kfy/tGRF3LKgtynKY5lPS0lUMpPTnuc269ea
JW6JE3qoutegsXY9s1ZddHv2fscsKDeWFKIB54QLaTJLLgHiFDtBQ4MIiG649qvTUDBkgwgDOk7V
MBs3LroZs8Kltrg3aBayyr/r8gFVF0a3vVgqOViePPX5tBgZ89HYYdy7G8oKW0MI+w6BysLIlmNE
5iJnVfAm9Y+A+1PxY9W9qbZsp/3S0vvMcQh1ORuA3GUlFiWOxo6u8lkZOdjWMuPkrcPyFBnDdmYA
GfTwD6JdYl+maWABnuLoCVCFNwJwNZwcfqHFKoVmSnwcZBGnX2Yp39kdVwFwHeYjm5hJct+1i1q5
Rct7KbgViJwNoq03C8wHYZsWKN1xBsfMAnOMvT/pZ1ZsYyQ7towDFc0ssLTwiVp3gC6rZJ0mFyPv
Fx5rUT0Z9ek4UDBEBR6VeCq0PhEyzk3CbJV/XCDzVCedR9533nDWY6ovnGztYoUfl+K+ns44bDQj
0wZIJZUCn8SJgy2eIHIR4xLz70eIDcdU2/P7cFBap1H+rkf1o/rbTAGnTt6Usb4xm2E1xHjwNUvL
A77TtbUFXxVlPApiEi21RVPBtahWbuitdKYOuaJLJuYbJh3HPt0PUbvVUnJ3iWYMjdukxIGHZauh
dk6C/ORxwGGmsDZg6Ib2uDexEsiajUVQMb9jGbTwh2FNoWRb6tU6JsgXCfEy8QLW3MUY3d/qqOMC
7UPth37ou7rfgtfuYV5jGnDL/y3BdWuukL3M+VEREav5lXKIEExgCHWUUnnbxU9F/3cltyUMxNlk
U3j2Z0p9UrRBIy0sSAEfhgy2CBKdCqpLYDKWQcXFZSExQJlThknVoafcUkthan7y4bO/a0RVShdt
OET1L3EURWnGTh00tDxNtrXsBJs3RtXGuGx097Z2o8M0FISo8nVCTp2sIR45AbWifNBnHFD09cnK
3oZ46yOvrdsT1SMF+Z3pWOv492RVi4kZr8El0vPHOtPE6BXwd4zxPHTO6UiE0viMRH8BXVvOmOrj
8TPDiitnfR1FK8EcT1EuHAJFhvpA17yAxhORmj0Wwa8I+xl1kRfJiM046uj4JjdIP4d6PtXja4J7
UI35kd8yQ4cEav0gzfmuf7UITHThorvYJn/qX2vZFXUZ0iyqJ5aYJ4puq/lA7y1xjf3x077FKqB0
olIzkBQg7P13jWZVJPwa9sqRyb2qiRTpR5XfFOqAFb0f3Wb5KzdE9NNa/e532kJnjcLNE3hm//vB
9SyMoiQCWsF3qkV1SUSTjX9bNJxkTCblj94Xxne7wybVEXdGfKWk+wkhKzTXFzUWh0csCFKmTSn0
bayrIKj1hzK6FdFdGYTbqj5QBnCbV+b/DzaBhJrcNYu/eJ8tCIemr9vOTnLAZ33ZNt7KgJtsRhez
GJczt7LqIZXZQTcwKaK+cqID3tnXpdauEhtwdTrnePc6P1ltYSXBw/4MWtquJz3c0hE0u58a23Ko
WqSDmuo+cVCoYP61ZBOgh5I7ryX2uYv2Ov4vZaFjROlf66O3rt3zBL9Lpiu3jRadyJbqLYb18NjC
cSgoPUousUmO68h6bRwfNp5NilW6Vu5jekkqDd4VAT+8RlOaMK9mUAIvmwrhuZPFOtC7pV005zhf
qz5I2e80CtDKkQSts8HcZRW9aT8/pdgHVtNCmxtstfJlnZ0VyqKKcz1Dy6qH17/ymj7BpNx/ajgT
9Cg6QWIiw2dF5WaMw8LkiqhdsaFCaGBh2Qqhm91FixMkDZCiCXKph27CwVXD/FQmqztXZsy49A0c
s5FUjiHKV7YZbeBmqcJGEF5d0DjZFYYD4TOc822YUTDaVwjoFLuyIfLSTmBIUgyXs8PYv4S/dokQ
IFaRuzDS6C7w9T3KE3RwidwSEnjV4iBNp2hU9p1BV6QeORoV32Qq0cCq4niQlMkjpY8+FXvBPT15
T6KZd75objRu2rqzr1O/pdFn+gANQX3SVLnUI68jnloaUR5ecKMac+6KsfQXeEZ49Um9cRMsxu7D
R4WWorLAOWKtqLEIdTBgFNBeanz6cDL0AX95W/UGGWMpgg2ju40HEUEzD/ibXoe8b4Sr69Jhogxp
I/cecCVLMn1N8Zba08KgbE8ISOZm6OUbHsyr0juN0/sEewRvAZi2dJ58Le01NNbUX1oKrG69UE87
Y7EMoqWeTVzz3cL3mESMCIOTy1+MrUXLp7LseELeLF+CQltCSV0O7UR8VMFsRJp3TRgsTHHB5X+t
amtV248FJgcYCajZz2gSblmfW6t+8D1S7cAPbQqH3jb3RG1cZxkPC5BLImyfbp2abslyIE66dzOx
pYX0t24SvBRjRgUEGpcxPcL/aGp3ZW7tYke8DM2vbMr6qwo4A4esN35ejPkhGiC6vlfDxsdYvlTU
rWXsLoXP/6VkJIE2qn/T2QmueJdMmamFD0ApNOvGXhWfSvZdNGIb4b9gdO2aJkwJngVeKUa2Q1na
YvuhquKEAawgfMlL9AX2c6cEUCssw0PnL4Q401AT/1EDCqhiqvIJ3OQRapxMY2ZApswJsuX9JxB8
mIfpFVoU1v/ILKogw0RGBYKAcYn8rMQAJejHhWWka89ghmx1fzuZcKnb5Q93qfFdGeIIB7saASjN
qf/vJZOnbV9b9YRmnxUGvOPUKwIzdqN7wgx41g9w2csiW6tmqQAh+m+88LsbzsFsFiti7jdMPP79
8C7n9oMky/UG6GMcuFFBwDnPqPy4UP/7s7692xyHokFZpzvis0NQ1/fBDA2LT7KV72pe7bLk2Ht7
Jth4iwb4Q1eLHgW4sdesm1xb//Dx338+NrYYYKNL9D7frV6amnHfjtmxaQ2cMwMi8BSrfWiMlYiT
Z70br/Ou2ODRsGAU0KRvivoBbHxrpyX3CoeT+ap0FNTI6s9ZoFEJaJSAjGZZF7iK/rDop2dAfUjl
DWevcVBCMCXhwZmf0Wa+dLWNm4rFKA//h7Pz2m0cidb1ExFgDrcSFa1g2Zbb9g3hcWDOmU+/v/K5
ON2yYWFvDAaYxrgtimRVrfWvP0SjOh9MCReY7sarhAFFulDl4JhC2kqZztZptSkc+ZVGgJ4eTSOY
kqQAOAXWqpAFFEXlxYA6pJ2nglYm+Ul0VojXE5w9NXrKMXhp8BEVSoosKw4Iu25QgAAFBzZGA7C9
vIBzBXijSjZbtOgN0giDX0ebCzIA+TtcggYKAY3GLmTl9FQwcPMKOO6xxMu8LOGcr2r60/KxyhM3
p9mppfzMKeIU2soZmmOZm9sE1Ag3FizODQVWHATVNMjg/cRLtXM2MnQUHcKqkpCdpdmM33eGEtz8
/ui/LOsvawcmLZpumLx/unVZsELrkvuqTxmoNGejHCCEI4OePsR5HwrPajgx0U4B8UOWJPgNGiAA
1oJfKDaPTxTWGneKk1E0fugv1TjaCTdTMSVwlOyYxivJL2/0TlunU8WE11ChSzXbUPMPbwmT9tzW
3HDIcV4Z54on3ZRjjFMYHOAkaW77yVhL7LScMKIiKZXXfmQItmYmMi8qH9aEtlBpiuw4WWqSsREt
fWdpG7b6qxLH7+pWB8Nnk8IeZSujSftiQhaahuonaCgOugoEuc0MyDH4grwKSGdX1FgyANL//oC+
GwmJz6TExkmILZBW9N99CBGnPfYlxiUCCwLJ8rgZnKIBR6EAeQXyKG6vCdLE4ZAhM0T4lqsDFpIo
sjv4r1je/X5NsFy+V5zsVERKinhJIdr796LQ4o65GeF6KaC3jAEJd0OUwAOEYTG5bIPkNsV2RQSf
NEtB958IO0UHcCdZ+kLjNTN5t6osWE8GZSTupX63pWIb4xyTJtgAytYQXsXSSbyD4iwDpx06jis4
bKWyMIg2AWLmxwYOScfLHhor4uidZhXscou43S/5Q9wDLfk3HldSCggCavLY/qcyLMstSGLKXlR6
BJJsG7hk3Wgdo7Ddm8Yzu5CyMe36kCBsEYoMjuYvY6OFrdXIOCH4UwzWwq0Ke2OpOTCum48ctYL7
n9nKCUOKt2KC4gWzo9OmL3xfye2FUcBCgtCTwSqp+41mrNLxNRgxUZTl9o9mpXj1qnNUfBsW00Pn
mM9CwRaGMEvRtudINyR0sBmKVUgZOuL1XuMVzPdV2UBugSds4/dnp1uziNZUvQy6xP0R5bQhjeS4
53+gIC8iwtz1MX1q5fjVwFq2qDcCxxojAogJaWTirkY9vkz9FosmGbYh0pIB0oV4x2LP29ClzWMK
ACH7ocKcNGsFJk9B9ihK2F7IzKO70bZXJaaP4XR2eH5TBAaN4qfGfKaizFZfIqaaBMJsYPqL8lYf
1F0dIJ9I/tMNXMFQRsC4SCbTVehXLDGjq8xH3cFKXTs39rgRViUO1Uqi96v4XLWQ6lP8V4dyK8Yc
1MBoF5POXAWa+mB3EaKsYsPJNWSbnPz5MchPRRPMW9zrTHAJQHybybs4xAZSfFNn3qOoCL12XTTI
CZ4qXDdV7kGHAyzlEp1MG1bnpBH5YHiq+UO3gpWACweZCW0QbnxM8P1xGfNiUKakLZ6W4XEopp1A
7SwKwzDmBvZnkg2UedPeeboBzsfVGYgelUeZObuTrlDWbR0JQrHdbI0xFXqlLOZfpbqJmfEpGXcm
dbeqsYmzkxhaSFX5KrZLZVxEYYqdgb1i6IfPqieR64oRNw2pp5zF0eX55QljI6JF7WJlGzfs9G0S
EFeu3YqJehtDvofAh2kbb5JDdW8wgDL1dbw0zQqvp4+C+l/vJLfJSXAtYGnWWwSBy4iZB7OE5xi2
erJNVOe9DYb/sjRZ+3ia9bbzkI75kfJ4AEBtfRWS5NAdxaRoilXOE5DziKmEwPbZXERt289bDKjw
JbSxKBTowu/b2U/VD7sZhRcJINTG+sW2XtuxXGfgpAfI62yt4Gzgjo8V9njdPCg+OuVF1T/0cJGW
grfNPPeaF9mXLcLFKUwYB8CGZhJeLtsX+6nlo7dV0wb/h3iL3hp9llAb+bhY5wvIJ6ORr1rGwmLQ
ThValh7Zp9ACqw+DwQtUmIzQvKhF9gxR6srNEeDBv5cGBihThXG4KaZ6SX+QSfXCVjdKBezCYi/7
vYlCNv3MqzPseIspyjgw5OCedPGWW1VB2qmc4UqF/L0aF04KAvshZYjjRfz/v2hBhtVpI88vOTja
BxYKzMS77vz/SnHF/rzylQW14fIrK7DAQGGxWyWQ998PMzvMOnN9Sg7i4BBYAqz7ulAWYnMQWsVi
66MA8tmhJOUkhLUG6KRCsC4Iv+RYSD3vfr+iL7rHtytSFMFdgMIAI+PfKwrUrs4ayUwOGRXAFNlr
oXsWW3ckxvYcmMxpVLCQnJG86Nw8HL1jWlkZE0cggsiIn1Vmzv50myKjDvyz+DudDJdFwStHdQX4
M5bnEPlCyviDFr1Q9hX6Qo0phUGEBPudBbI6TPlj28d3YsgoEIFBjjaiTU3SCdb0i68os+4kK8TJ
MrWHYsQE/H0quYnIKHOmMiElrLKPOEe0EAWkgBe64UHAExkmPBKRN50du4aMDpeJaDPG699vJGvp
p2cLscuhpMKf0bkALmWVY15XSCFQIAQHgbErteEscBw0z0tc+hCySKfBYrl/aDLBF7pxVJSSVNt8
m+2sIFjbdb+uR84diRhbhDJtN7NUaaOE9fNg10zJ78zykUNPVAgo03E2H1W8TCsP5jmKKJ9aNy5n
uWnDD4b+In9iSLSpTOnUptYcaCosg4MA2UASv7AmAeSlsfQeo+FVcSHD3quPHotuCXZRN6tIfRWv
ZRX6QumGDqb4clZqlIZwEQh8yCjf2GhxUQaNnD6yItzYEHktBim9+dwP8rzG4T3MbkawEmTFeDcy
1KcFEkwCXcSK8tOT/Ef3pSUa2r2QMDZ1Td7EKsRtOCUzWwPhi2KV3gufVN6rL3gU3tbAJNBMtgwA
BELK3tGPR0AYgRhz2kbWptDulCiaY2CRTm99+2b7tlt0Wz/7VCz/ZkpreM6bTvsCeRX1rMivarC1
JzTcSF6t6BUqhAglFAdOyLAa78rQMtcwVGLKNexWRHVRRNlC6NUiJb0lmMVsHWqV3hUSW6ncqtg0
C5BL3DqxuWIq6KaatWz7VcvqyKMbpqTMq/E2Fx6ZTH2lWFhc1qvWo3XFVKfFjmbWaj19LrRcR96l
PtJgCjoxRm9rLOQBqWsoPwUHIDPkurP2I+rKEgoZWnBQyX58UCI8QxQYF1XzJmUJaekoCSRf3zWl
OmsC/ILplTom3IJgQtEgBScJhUzStfAj3/uWS0yiXVdoO4F8+ZO5iODxfg3ki34dgrsxwBaiWPyY
VxWTxCh7bRHMaJ25bsAmcyd88jHibe1h2/vjPlGn/5CzrCEr+Pvc7vFcNFcjpGqnIvJMLPgISxOv
HGB24DOHoJEUpMAVk6gONkCDJikDDE8Tig2QMgX6iqxCZIi2cHMoOV5EGSLBbzFpKCmPJOaTnZni
1lN6pIWD4hKPoktbS9066pb/9tutBK6ryWTEUFOObTevACH94dOkQ7aVs0Ocq5gVVt4a3fusgL5Y
YdJrZ8hfnvNqVTY33kAh15EekFJ8g/wsNPuTM40ew5ClRW41t7/vNd8NqEm+4AxRIBSrzEouhzNB
nFh+n3bxQe5tCEVAldK4jlGRZmE0x1jFLpJ1GkK7kXd93D+m7bjLjAHbpGaJ9PP3i/mK2/j3BNFV
elaNoR54mnzpLujrQ1LpZepjxb1o04OFiKCa0B5EaKcp5yZs9gILnhsSFNa9ftDU/2KgZNsPeIzK
3qLxWBpDRTLHwYSb0SMmpBSy/Z3EwugwdWoPWt4u0GdeweF+ICJy5fSYBLTqMra1F2ef13S66mQE
HiW4y2kE3bWwJVqQAJr/4NZOH3I7m/v8KVJAn5ltjw1UZekktdoyne79MoXcsQPJ0Sd2z4ZQGJRU
2MHJtw77QzVAxYCNhSzCkDCrpuiLCnq2T984jnJwpdT8odDjy8AplklW1TXjq7H+q45RPGzmm95B
1EPTG4FBO+NBS09SfdvUxGyQMYaSzJHJ9Q3/6GTemWjYZC1aSvlj3y1j71aJZLeG+peTS/t/eEW4
lYwtbYZJ2mWwdICRKYiKIWFGMBHpJeMPkCEL/k/WfVcw5KqSI6DZJZqDuv3GtrfOK74dc/Qcywh/
vOg5MZ5TVKa9ehvC7Kk4HuqnGoF9EK0jrIZT6jXDwFdSv7bS1G+HOl54mLzbcKgc/rl4RaIg0o1J
bfzDiF+FEeQzOWISQz6nUeC97cH3UKt15KB1zpg5d7zx0ubKzRN1w+X6grcsmwoORTBMxSX+9WA9
OtEhlgv/AGVvNlbKKienMPezZep4byY7Wo4dHg27531UnbWJJcnNR2vJdjkPz4mxR9+cGRGDFIq4
5slO6N+gr1jtVcL/9zGqDr1alk0Rsfcd6qVRtdU8lKV9aiH4ybIZmMVLKuWwpwBrowknonWnWNsp
Qd8WPnskj1m2BOc3u7IWfkC2eNs0rNHYIC0oDxe3rMfox/bqxANieCwhSFWGvUfrxRoHx8VHwBzh
NLbMPZissUWFLGJr4QQormm6jeRRsa71Oj/cGyLCTdxXIX3A9b5ow/pKDybHG729Vzxq0rnCECzT
MVFHRzus0/ah37RC8u8DcFXtzpffmuraXflhhxBhcvSBlJecH1937a8XKSnqVE3ayNtHOEBoMcYr
VjWsSWjzcYnKEdDp3QsdCEhD3BnrKSa9ATgto1PR9IcWxKvMOM2QkBotcFl8rVX93g6aOkAx2L4J
NR3H03/fcwc9vgH/z9wrsPPrUt3K6ZsTsuv+vp6+20E5fA656FgkYmD9re3MOxJpusAz93n2mKh4
N20i6kHu2GMfJbgb0nLGK3rhDhzfMMZ1IfXI55qdT1eSTXuQBye+8np870HFJZG8ASeISuMSJogr
I0bRzFfXglePKpQKUylXxD64eIky2r9yB753oRhRsTYoHDj+yCL4907LVDaePjQGYQcr7H1Q3Xnz
kqInrl/JDGyMj0LGk4WNpbHvBE9cqCEoMAegH9huWwGK/35FP3x/UrVVkwwJ8QJcng9JG+aWU0Bi
ETEoYbISJBPLdmEvSv5WqZsrKDOP+tueasKARnTBoQ+j5nIq1WlK3eksQkxg/KWYK/Eu4EtUOflc
/KkCiLfj4VTQOuaoCEQai4hECRhtatPBEfKV6KwjUw1iA5UEtiYWq2nkOMBtKNAwETFedB+zrH5b
kBcs8lNwSIN6254craZNRu3KIrSgmNb1rq7vhmKvFiTQgxrr9SeIzSpN9ire3zJRhkKy2ZD6ZOxz
Zuk6Dy09SxbpRmcYDIbyKFUI89YKTPLctjDzoT1w5LWWwxPCkSmkuc/HgvAZzGTylzygnqXOCkQy
Rr5KlIgWb3SFCkQd4Vj60UawCLD/6bAa6K0QijaZRXW7UdPwGJKKYQ2AqFS4gpASO69K751qw1qO
5ERny0Q7DpEy95rkmObZKrTbrZ6pCwFVT56FNpsp2rkfqzWhATOTfEBzLO4paDZNTlyLaDYntd4S
vbPWLNeHnZHVMXMcf+nXmO/iAsItlJRu6dgiiStg8PN5TgtbDOAzxtdBoi3FGLwrP2SLv0iPQLi2
wC0lqfy0KY/Fvubzl3145YIKZrbSCepd6cW7dEAZyd/A9XKZ1d2NxkcGlnqGH4xo8thOuBmRjrMW
3YhQMkQ0gxZx0QUHc4i6UZStOEEKAxdJmFH0Hwp3VIwGO9IwZJkzGnK/eOiQMK680z8sIfg5nDEU
4ogfv6VC9ENjk4Fl7gX2gtWMaLBxNiataWLEipbn9xX7lXf/b1VCHixjPQ1Bl2mCLf67h/RTJnV9
Jxn7gm/rx4lQKbjsYvjDfRYNs4NK7zFUxrejHRQiXV8GBhrILuBpw+gMPO1cJele9x+NhhjBuNra
ubPsdUjhFvJbgpBET1nIc9PsThaM7iEkvMZ4dpz6nMJEbbED7qr3FpkFbrqmclc1TIMc/Dlke0Gs
3lrW05XaMrkCckWO7rcTTWJ2DfT5jvkg36INY16FpuobnVHL47jwp4KzJPwjMW5W0OhMC810rYLs
1n5Ddsv4boafBHPwqvWYdpI4GXzKxUqPn9r8PXbaK1vpD02NTXoseJ4sJFZM0f59MIbWZ3Ig9fZe
Kx6wu7LMZoFXvpo1dGT4+GtnCtgE8wJyYFKrhMKcMuWjdR7vRqyLhUNG3s4q7hyGxe44nkrQtSDv
VzI7XfxWBvqybu4t48Hqw0WUuCl5drzQqb1VosPv75jzfZf+96tcIGq2WifWoA42aWJ35kDSZ38o
lFu1egUBMIJz1iTLPIND3DRMSvBzpeFf6i0e9x6BW3ynAre4qtfmWbbzsHlDBRT6D61YFSOORNiM
ocXk8HtT0rsheYgJsNKLvSJBGnOgu8Msy1hHSU0DAn1oZ5jkw1m9i3JtFnAFiawt48xeS9QJlrbv
LH3t+DguTiSsONENBAUvJuoxGh91qrzYQgjuOG9qiy3Vm+9UkKlpNUP5Xmy6yujKa1OZa3C0HU5j
TwkxnZmrzW4M99S5X9J2qPUubgNzC9ZDQpaOpEDbiovZQxVIkMHWUg7uopWzErwlRCqECcyUf7JB
ls6VzcYwv52fPBlNWCJrlCz0dP++ZHFollx6Y+9HSdlqMrE7Epn16buGjV7Mk2J+7JJRLI/Pk/da
AxemvUbK2sFWQ9ccHslj7Th6hk1X9AsJtUAjnhQ+X5Pm9n2I+y0ncjEd+g9raugVDmzCXs+GZprr
2mM2mdQgXIhgyIiMjQYF0zFjiNEH/WKLHv7DHzBrALF8S4eBMupPqp8d2SeismBime5Kv162BQTh
CvpIfaVl/KHMRuvK5khp8ROZ06xTvW2dzNrjDqrk/ZFwuUPmNAs4cVDVsarO56oXuKrh7xPpSWWH
ROPv28QgTCGKNvRdxChrpbeURnlmF1fzW76fFFwfoAdzF80iPe2i+mPqkud1Sf1rIT0I4ye6H6te
+9mbzjMyu3DRQXdUxpte29qNtdUBu/A8AYgZLCYyK787EJFLldyYPDc4UsbKBMit5WBtZO8xxDfS
GAO4/JncuHW7rYsH1SI+8o10iJVvKYTksQ2F05Wt+AfiAAwGWfCq+E7g+Bdfq6Svc0bcc/cB5P5c
wv4/OATK3IzreWM+9O3TSL951WzgiwH77znIx9oOBCuCfiBRXHCHjcZvQyeUuJt4exCCy2i5elNL
OAOtLx+ayMGfY6VnFFTNUoQYmN6iig8qdU6uHSOMHCJecKrePm2XCfnUBi0q+/rcSJ5k5d2s8H5E
+6ppaztroTZUeARoAJwG2jxqo4yQ0BLrnIaY29h6M8u3hBO2seWtiUUX+z3Gu0vpP+KpEYANblrd
VtmLXTOHgVOn+hmzgHDBm0hiTMu/B7lRsNOhzu+jjynrXQ0gF6TVwPUjKcGv4GGNhI6SB1ahn9T0
Y0PAZpstSo/A7dBgqO6h9EJXAo+3YJLRB+Rio1VBymonk6vVOv4uqDWkAQA1cDky0vHTmvx5QN2X
qq5X10tdOQxj5ZpefAR0FwOnY1S89RA1SVVZVgTMV8yIppLMMPydhEPsJAxRw6dReSqlfUttnN0k
cr82iLdUkTVP+qkwIPc/6bUy06GUGG3sRrj09MQvkv+MOTaxD4iCGjzeLBwKH2Ow/5J7nLRupqHQ
n2WKGcwmizzP6gDeP0PNtjX0kzlb5x1afuxRW7N+sSYyXZPxJA2rWFh22eNxAkGsOxaCzni7f3Tq
4qi23UNpZyGeQQJrSJIKvsiw8OV0LyVs+xXytv0oNxD9rdnAgIEJHalWGKxkK/BVni/APE5U49rv
8zW1zitUpxlW/PxAiAQSqZIwnQuyBWY28z6PlsyWwu42K5MrRaD5wzGgGhC8BHpK+aOJ//8XouCV
chXT0Fr7ODa2CAWYbpFpk/YfYVzfIH+SQ45L9Ryb4VEJhXJDHj5oX4SeAAtGn0BqqKqNzICHwCIL
go9tLNvktUhPJMvCxKxLWJHpqUT/l6PV7M8c5grmJpXXo1U5qaSmM6RifpZsgQlLRjf8HfuW4bqI
8aggacvJxmnWBcOAlGI9lGLXb568Ywn+mJoQLbp5gaQwxCayRp5Njdb1K6isFtZi08OQvf5e0Xyx
LS93C9Og18cABIWDegEDRVVg9im2Y3unag8SX1pIsr12L9ifiLRz7UP3ieiGgtOG2ypU/1O7vRiC
x/RaUil4hcOsgwUFZ1XxsJblmPV62jBc9yG3O/0HU35aWazghFnbVED7LrYwqISwuknZtSHR0AO1
mBQm4AzCz3lkkiQhLPWeWv0RZNUNkxcK2C7ylznxAl6IHFsiFfU5LhHSsii0nhvJncLppQvz+efU
P1jsBjXBseHUz0OIOppzjTNrfFci2Orfd+6irLWgjw5yE1r7ElpHrKBEj3ejf4qDdSvdsyyKIcAG
65ArEI6rwK1A+Xr/LiIHNIPbbNyXOOAUEPItBX0txnJ2/WYED6N+3xjFvETGh33WoC4KfnsfrhXr
LZkYefWz0fyQnXMZHqYpwBx5QEi+wXnQxdd0rdovjakwy3sdbLC86CYPWjpA3HK5z1W1C9vPEOe1
ilQZrJlDChYCbxcEKs/qIlpCD3B/f7307xCauEkc78A7suHIF+sR2rRvTiqHkTnR84Epxk9GkLiy
WWOIq68m88Pjw+nNZz5dQBDcmN2ixAmNLZnif24GT620UnP8L6Zd69+VsjnXKK7BBWb9eNbTY4dF
O2XARlX/a/BuDCmizOle9889576T7do0I1CATIJsJxuoL1FFU4Vq3v0ECtt5nz2uT79/5y+WyPcl
9f+/8wVCr9uFJ+deYu0TDuAqlRZVgjyZsN4czzgZlpzvm6sapN6p8CgM75JRXWTToxzCpupeStVY
OLziWvWQUZd4jXEXB60bhM5WBeWprCVqy7HCOA720VsnP7TAOZFfLLJIONZsm6nCP7pm0fjEBhwU
/zPDOczEHNMY/c2kvGAdrqmPBvkO8fAoale/hUtlICmz0R/6+6I12K+JWb+BqS0U7Ut1QO1YYZIi
W3Nx6sUKprHlRnXOjUYMKA7izPGVoMcBGK+xZ0jFGJI+VOquNInhGodFU96VkoQL5e7Krf5puzcR
AdH0i3HIZWsJ79qJrITKUcEuC6M8/70pCyggihuDVksp/DUUC8ljJWVz+I6u5a8or8vEw+2YVRPd
GOO9FT2E2UJXVg5GP4N2JtFIjQ42VOlpl2a7xnqxOjcfHpz+DTw0bB6HER4K4CQI7JTuJHLl85ho
O2neMONiMVq4S/rTDY0R5IJ7ODJddkg4HhN8pdP3igFA+J9CQ548hVit1s4amVWvkhOaMik9jsws
IUjw81l5oFQtc4S2bKgQDwakNuyNff6WU2OQ9bAkne3KHf3eRgF6GrrCLXUsKvJ/z08FSWau40K/
zzg75fvE3NoR7h0RXMj575/046P765MuwHWUU6UVpHzS1EFUZ+Hbx5RiFd/53z/nxzL8768ktqi/
SoJkRFIcdDaPjtjEuoFayhlCGqF+KrW5ClLaVTlSkGs7n7hT33aBv77fxc4XOnbTZQkf22gZNncd
EO5Lo306wV2vPDjBaxl1i4E3DnfueeHgQCv/MdIVWI1pbY3gFAvT5HFn+nej8d67ysgeHywiY2dE
hKjeMA+K1K2kn/TgRonfs2BTNK+SBvZ638lPlbWxsZ0skhW1Rd9siqvTo+8wE/s6xk2oExmtoZv9
96Z6VVkPlmya+15+GPxb1rpvur7zmUds3DrtrzxP7Cur/QejIMHAFlNPpp8QGC82VmtUh1ZPaajg
LqZadV/1q3zc9rhj9yr8L45CA/tt2JczyCsh4PNV2bL20/f++xJEK/vXy6Rpjae0JZcQwhAEFkl4
THj31S0ZaSk+eMDwJpRuLDTqFjJp0SySVMcJ/k7QPsr0Topf7QB/K2/lBc/TSBcz+PiBb+Nynbd/
Kqx2ogGps3ccsKiu+yv4lfZTzcKyhlgIFkBjetGS4kNqtmons7yxLAj+eBmOyup4F1pPWcdMDYiN
xHCsEwlMpDfCH2LSERtqKtg/IKL9kjXZNmlNN3DaY1t3BygdOrJsiRoFE765pRsQpzBvMmjE8czS
5Bdh51h/WEFyMn15jcrZ8f8ICsZ50PujBWX/99X+U8EBe1Ihm8YxGP5aFw/IVPD1whjA3JdVvzNg
FIzMQRxjoXZ3IuEiOnZJdaycFwkjbYxLTK8FocJRoV6aNDY95vktQByrVXqTp70Evh7SY7IPJtj3
ecvyrS+ffBwjAfq1PMdlZqeR4MlRAcOnRixvxQ9UeRYLM3tB6DD3u2znWzAo5WpbOqffv+2XMOti
kwHVUWW6HYUC/tLmydfbsLXMRAO2dlY+04ZQ3ioTKYC3oT+5raOgB8V3/nGi3pqafDExB+8aHJQd
fT0V16ZY2g/wqKmS+QZxkyguy7yAHjQjtXqZ+cTeBrSxpghO5nOMJ6fxlvcPgxK49hTNO02kohEB
/9CzEkz1Pk9xgoYG0mCihVBKIpjYd2QoNkvRVNr5U+G8inhMewFTLOGHa2ZfzsPQXnNE/Jp5X95O
1XDY0RTUxcZXyf/X6lZIdA8mu1P30njrmfd+/AcgNlPp45k3MU/qqN2qnUlSA+pByzpXWr3S6ifD
fo/ojDtjn5JOEGNtP/TYNjDMwfZoPAFb6QW6Jwc3BRIT5a2XPCc0R37wWOHOGlbqRkNN6yApGlKU
snnuGl639GyPBJvHK2/M94LcMTSVf2AXkTXz9Qj/+ophIzHyTHV53/YvtnUvQ7RHd9sSRFsj09DQ
uqoIQxv8Bejgi3uEpvMo/s/AJur3C3G+b0UsUJzmTBQ/jAa+qui/LqTAfalqkmniXsKfgXg9I/Nj
EQzpMvLXPjoBbp6ECbLXE0AwBK5nB2tHh7rIvu4Nm0D0fYa1c5BYCCvPADf+uF5XYYhpdYczw4Cu
CpfcgVcoLqy11oBCWdM88/ikLA/cWFjnW848GrI9k961tYz718a/K/zbUf1TMGlE+wXiTQKOy/6t
wwV1Mn8dd+UypVD2gVFUTIzrMloMQlxzdIx64YPzh8pHTv2u4BFrodgzx/tXTu8ORo7Z4DHTboz8
3oPtFwSV29oI0glmUBAY4YlNy4b/ZsVwe6jbGVDSEH9kLaIB1JJe7pPZXaSLtIjmPpMCeZwTmjNX
g2ehh3V0ikVspVpIrTtPV7daGzEmVNcedsINVNRevyJZFTvpv4uFqD2KRMhdGBUYl+yITG+robZ4
gNN0yFVM1IfXWLtvlG0w8AgwCfr9hfnp40xgRYeem5m8cXH4e2Y0NcQdjXvGSfOclqaP/quio4qR
UlAIT6Rr7I8fOI3QY7CbEC4l8NAvY8XbVEmnSe6mPVV6iPLZDNTtPiw+IP2bIZZHe6PDYSh5IbC5
KT8SI4Wo8r//0kwysbuwwXQtcnAvyg3KKUXrq2lvZxHWY6T+3BnDzgt3hKKu4vjp91us/lDe8JXh
lBmqxaEC8eHfz5vyIUw6qZ3IArrFbQKMp8QyWAQ8zSkOKvtYPjo37Rlv/8Rf5RmesW65GHYwbbHu
L967/FnSPrNdFKEYJxl31pX7yDpL5bpyXmVm70xNqXSxkscZ4QzLyihc2L5BisxmPg6vWrr0saw2
qc/3Sf6cf9rpOgcaIKaqvEGxX4w38KzHCUVT5Xrvg3W0g02ebLJn9cPu910AanobTI+ldtMWy9z4
Y3VLoGFCi/rqVqnd6j7LN+mLXR3YFTTvwRue4/wh1W4V/dlIXQjB7aZPyYRbZIdsBP8laXk2RPdR
/tHxG08Y0cXmOjVvVefQvsaGG+Qf2COM0WO+ir2Z9Dz291J1N5q7WpuD9xa5a6lufA7uUPfWC9Z4
WolIvFKd0dKH0r7s5jUu/8mNLB0j0q49Nr8t360bn/R9eMd5hwaCQVaj3usGp8hC/W+QXyb5WNZu
Q+Raf7KjU45PDBAmZgbUM/ivPeXA3zVzahdHvao9weAw4a2CmheLoMaj+zTa+y4hNhKW7tmvH3Qu
w8Ki7KzjTrNAKGZns/5oO7Pu3uaHw8OQHRyqivF2mCO41MkcqN/G8sHCIiNfm88cFWUKZf0Fjr/Z
LZNVqe+DbDfYu5yZU7guzYU9/QnKmwD9ovTuRJAvbgIg/3iRY82Eff5b1M2CDeFmylHYGdCdgYLC
Anl31r+/4j/sIjADqJYwG0Vdclmh6MkQysVUf61pr8eAY2vF5NFu23Quk6Xx+4eJLelih+TDQCds
NLRQIC5Wb1laUurrrF6I5B44Kf7C2D8w+8+v7cU/HKai3BLsQlH66peFl1SqmZ+F095htNEYOyyN
5lDhZ5p/KhV9XlUEU0tXbqWhf/96UIU1tn9qPpnJ4r+bhTyWTaTj0LDvk5Ahc3aH1vUG5a7X4vv9
Wlj+0cY6bCSPG8dHMyOJrbkvVGXpGNg1NERDWIxjlPtgBEDxUlcBIGW8x2qdVi3jISIqJqxRYiLI
mFj4MhEfIj2HjhmPI452lzVAu1wUj8y6mQa4ipRvNJ39SEanwS81DY7FYSNbp0F7K6qXIkV/ob9N
GRlUHm7LjDmcQKNYvvLYv+72xXN3BIICqI6/geFcHFVq70dlqgfDXmsMN3HK96qDvWDJ/odJCM9U
wsISvH+1xiK0bNs/DNGWJCUfIkY6lJ30/LWM3J+iMyI7zVeAk0NKAuqLdlJmU3EIU29FIeI2GlL8
7COTab9gPeRoEBpFgkmp43Uq/nsj7t2ACbuky7iKklHsfThduuhHmOCTvMVJcK6bb8a2xEmkCZWF
2X3iCX2F3vc1RLi8IbA/FLivljhQL9rOJJLttM3Mfp/p7Bv90g8dqExPHdPFMIFBMScgcF7KtWt3
iTtaryKyudBeevUjQwX0avo3JukdoYVTffD2+xr9cm+6vDYbzqXgKjEYujzyhrIK/TEg72mgcUcZ
6aakXKkxjmSt+trONe0W03Am0Hd52UNa0deS9VYTVdBgCoFu32au2zbOOgwJvIAoMDYTp2WwHox9
PTQb4QbUM/AN6HgYrRUFeCK4jGtiwxc9heFnpGIzoOmzsmFER3bQxBdWpOJO7nqI06gQy3VTBbd+
QGRYRAULA4PhX9Dfp/1SJV2zMdWlUV4zBsfm6fvihh2v4ARNCQRD/qISwAAoRWfT9vsJyL1VYGuL
ZRpDKLFOPiETaRfcCgYM4wbXa4rHIfDmFk4YFGYWU6QEM+HUaW9aTnhBoi8w2msMPPikYyyfe8rU
JNYxX/kclXpec2goDL7U4D5L1JWMtUuPRb6EvUGfpVtfHfdt1m11gG8rS9wgclBdEoo7ctgzPNWp
so0K21mb2FEe9IPfA6szeuBAzE6QrFVrMbFEsKOaJdFDoRgUNnMLRkeqfTDjM4kPkJR6VfN7MEhx
p/TZOaYmnTKIW1l8pik5H1W2bOPyLg0lqGv1KmP20vLSBkk/M4cnq5zIjqxddbwZoC078pMK+Nv/
D2Hn0dw21m3RX4Qq5DAFQIBZpAJFaYKSFZBzxq9/Cx597X7Vnri6ZLdIgsC9556z99oPPN37Uhjc
kDZjl+tOmxYuyxcxGPTs0aMX0ezM4T6sng2MVCPudNMlC9a2yNUcsS4ZihPAz1y6+WWoxWszaQx1
fpYc6rSBtD/rrgXCoTo+Yh2nIxFwOO4TpkciS6e+1cYXrfnoi8KZg5b2Dt35BUqPORIGGm8T/b5A
ThrI5ZV4FDlrlseArJV+xtOu44kPfwnMZChBd2uK6iquKPERgoW49EJMXtqzzOFQzVlgpLuIVAYP
yiRthhioCiGh5COFtCvb5NxJn/zcsAAVpAxVe+NcM1TQV5We+NoGV1675LAkpfWdGt9RAD2rSmAb
BI2JY7DpuFbMtZZsS5ClieppVSxitxya3F2GT4Eky7oWiUGR6TkNJyb4Qn2fp88iZWiSwV3B7vXO
uF2NzpOF/bOFqkiFegvkh6pTbSs/4nusoh+99hTUDmTNa67QeiG1ZoRFUqSBSkiW7BkNgq5o3kQk
A3XBE4RNvGsUfZqra6de0bxhwupUPP/3+gT85/99EpFzMD8zaLX+sXjGzYz4K83AH8k/OlAw8gs6
udjJ43iU0vkY0HvT426L1nTL9NvJWV8D8xzOqQG1udrPtKfmhEQOodiQCfKg9uEeaxPVcECFmHWm
TTPPA8xyS3Xzwst7ta4fTaPfGR2GqLRUnWm+rQ5PK85fF+kxCsn5HO+yJe7UvrqIpfHSwZ62euJi
6KZpeAFhIV4KsCgiTlA16XhfJ9QIcJtMD06qrE+PPVOqRkkeY2n2a04a63CmYQ5VElujBC+yX8d8
feqRQMTOYmWot6tiJBEaauT1dk4OUkZREYBm7EHZ4BwYGYFq4V2ENlpN+NaBlmaHfFVjVooLQ8pG
59YUn2MJ7qs9R2vMXrZZc7nEARcfWwvMMMmq7ambNsaYAhDVeCRNVzQjd6hSfxiPfXudS4lUS1RQ
5X1Vs6mqRCo7/Z2h2ERlQ+cBkEfL78r3YuMDh4iZgDHsdPKfQehwbMGS2AhHPBkAG1fsxtc6h5VZ
LLiNQuySYQrBlKicHD1ZTGtB6r8hh8DAOhpl5qjAPoAMOBLRTzm65zw7aMGDQbpZjia+FJyZ0VSj
hxskOZCvXgzrGFp4Q2UqQd5hr+2bQT0Uyn1JmSHWpTfN4IFRLiSQ09t7anwR13MIaqbVgMDCWaW+
Pw7xVusee6+oJxaizhcj3RWFn3IZnI7vY6CFUdWlWzIAyP0AToiUwwaM2eCPpt7awvArpPcyIT9V
+OoM8lrCHCeu/Dk3r3M8I5+ocVXyZJcHkQolBc+BzM82g3dpFQeQZAa2SK8GtHaio6qyN2iKzXda
V7dURocSPlgmM8r6FrJpM88T5Tt9BGQvmK4rMjHnyRZABahixaQcVE/7RAmGywwQ2iKFW10tPRDk
jJMxdSpM8/P31Y009w24M51PXO5KLgjcNMR9NB3QyOUVPE0czzxVItaxkVFqZljb9YsS2o8geRcJ
aE9TRvv447m58nP6kBHkWrIUDQpyytdp2ZodVRjt6fxkyPg0MxVYMOXC5JrN1UA2UxrNVuph+xnO
QgxvHHC2/Rtw57ef8H+LHw75jFLg6yqEf/xbo9019RjL5AmdOrT/qnKvyaklwAgrtVRcA1y7PNiF
lm1GLT2jERmEN0N7H8Z3Q1vO6XIZFo4Z893UYz8/lcxYJ1kiw7x3ZVVhEZA3K3kKJ2wb6W8A1bpl
TXBCkR+qbltj1m3SX5IEmw3x+3+vmv8a+q0fDEkLn43TkMi6+c+zyRiFBjC8avUnuHnRIbDKXXF4
TtsdW2u+nPPRr42/uQp/t2P+uJyyKOkcNuh+cxL741UlcM311JdczhiM4q6R6t8S515mJl1+ZfRE
ZvGSy0j/tWtj/qV7869+FZ8ZvRkC+BXKqkPY+OdnbtNoJCtL4+ytcvAWcbKfF6PxkX9shgwDyPSE
LpBmqAnv7LWYCDDd6WwYRRD9rd5fT37/ug5Q7CyNZAqK/j+uQxmbcioGk3oaNHk7oCarEf2+RwkV
ZG/atcLCmRLbRIkgs9bp5HtnIxUlEZWfEkD0hQA/JTrGjE2S9FbkSKzMyf7vO+T3mePP94ixS8fd
xclZl/84vWqsdPUy92S2XUtaPzl6UQJ85Z889NLsQDSfw7S/1YgBm/wWiGhzRDkwipQcz4NIR8yg
Gv7LXv/7YPiv97Rajjg+4pv4PQD9n544Sa5mIc6EUxktYbRAyntlM09rYAGt34UWGR0eGdTSFH12
MohsZtl9D8wiRt9zN5SO0EoRj1TholqOx49AA3iBzIOEQZauSkLmyEpspaZviBx/4d7lp1z5hGWd
xvdOe8iqcKMSuhpR12XBL4QRUX8f/TD7kubPcKq2ufYJKBDH6WN+0aiI1xO21r+XaB/q4RLjwqnK
GK6ZvKnTt1xHPXipMDTKt0W4Y7hIG2H1I9Tmy5LhUzmvhTcKR8T/oEPDjLFn6VSESVuA4ZneURWv
qlXy9mxL9sKcXveEXEhGVfEaQNy2CXTaGD09QImoKsGVTc8yNjX4oUF4F5JzX1wqiTjmfvfft470
Z0UGkkXUTAWRrQUrBn/YPx+0lAyRvhqi5twney0zGS9S7GPWbruHYRFIeSTIleP4FD5F6t96Sr/v
y3/eI6aEo1UinQePB2Pcf774Mmp1MxlJfQ5WZ5b81rCvpu9TZNrLdIFSOXORG+R6Guw+RIPT8K1m
Ts+7FOJlP4qvcX6q4wezdGPxa52q/eXa/PvR5+1Juop3jpYXEsx/vj2xGIJ6LtIarnfk9bRfzCiA
a1+cykH9DEEv4OXQ1igT0XoY1XiFShgf//0e5PUS/OMSrXZzKgHGzXCipT+dR5E2kMge4c3opnMW
PaYmFA8gtHth2tQEsnA+wl6h7JTsznASRlbR+JP2oX+EVzlzNBC3MOPxwJKNx4NAsScJW3z3f7lS
/9+b1EGtgzI2uV5/diKNYWoBP0rjmaQ9NzV/1jtHLXdCP7rp3wjW/94auCK6TH8DHgKk8z+bHJFQ
pH089eOZ8EU4khw+WXdH7Zr36relVIcStZQWVGu6iTZmu1JADTXuZk5hvX7972/nX0NimoU4fumJ
MmMFDfBn6lkpq9nM4zHS0HAsuniDi4+CsQBuxrVMw2S/QF65kdDMMXhHC13XX+pwy7pQx35dXZH+
zcplPT88Tpyou3OsctXcUXEHxbOwK/9N0PcvA9P6jhlU4oKVRZmh5R+9EFyVo6JHHXKH4iA8xNJp
PRF7qqNsC/I6vKr2U4KFvDr0s9EVPvR+M2zr4SEfHjo4hTYOEf0hJK+UjJ7Y3muo53/N1rOJXP0E
IOa/L++fDe7f71VjdqOz7SpgTv/5/FmVoKvT2PBelxMWIx3VMhlK9Smrqdb+sl9R0fyph6HmwOHA
S2ngtjCTr0vl/+xYxjR1li5k/WmAAYfBrWmyvVBNWwGxhWwRueQ0JhA/CxcdcrhE62y9Uui9GAAM
TXsIEwcerR/Oa8dH8eflZay/YgT1EpqMXc1hS6e3TJfqZEypA5rLYeWlEbyO3WU/RVq7InIQdJnd
Y4kTqh4Ff+IgEcwDB8VrPqGXqmmydjiXjB0iam4jxLoa5IQahxKigxXsM4QEkA71oZH0TU0nopNv
/ZJ+MOnXCOOLyYLOIGaQWtJhMDNAt8KdolcJTDxsfxZpORCR5QgFQQb45+rPJUIDVTDD9st0D90U
DYjp5nN8UPk/YgyJeruY5G9OboQykL3GGemtaTqRW91dZ7cLxpmjw3evroH2vJCyT8uvuOV1OAFN
GVEFdBPlGStiw3AFHateXqDW0F1St0ZOu0gS91GAkLb8jqHtKDR546xwxJgRBOcPb9IyOisUYowF
0omoLXaHWqgZM2vMspPzEvfEmEUuRPetKepulT1WwqnsvzEecvGKrSi8tjLOBCPdR1gaWqF224k4
2Hh8JwTBUA6B0D02Ve4ACq9LLNOwLyXBGSgXoL9tWilwo0De6hxzSNTBwQEisNAdPblPaHg7tcFY
9zTJ9Ml+mjGicH/oQ3JivIGzbyJcG13ci/rgt6jCmSmsUoBgBa/yKCpuMtaeUDBZKLftZCEk/6D+
Y3EjvEXmEDvetPi5I4qr9brmmDfLsRXRXAzJbhEvKn2EiMjiHonxWEh+HWS+SXeimEP0TZVdGfSu
aVbqEVblLPBUAIip3xU4WvfTcUhU7nLaHxr/IU0ka+cfU5JvIppaTPbmidIH8YGctIdgGE8Kp/5s
IZQLgYHc3joqyihoXKMdnFgXfIVUIjCCSe5WUeK2UoLGYTemN33ZGFL3nmRkURGik4bANRJcwt2w
aYoPyzyZzZsMyKuBPlXg74rDk2zlDpPjOitccWQnNAXfEKxbJ8DFd4z5G/Kui4PQIIYWWZAs0IaE
RBxwDiSSPORmGWNK4+Qm9t+ZQBdGucXQk5H9URzxHc0s1nm0yVIaJTzQfW35ir6GbDPobAegWiDy
77YaqnZLmZ3Rd42nXyrPQ8PRjEnsSvU8x+1t1EnBqQ+gwcSJD+2my7YjhXM6SPd03vSwlRhP0ji2
7Nn04pR4lW3+UF0XzR2s40yy92s5ujMdMnKo6Arj44CvxRfXbXSQS8QgE6ebOUXiqrPbAcZBr0w7
hSC2myF40sRdY5OPDJWT4UO3T2TXari9gOe4I14qhsc8JoZGxLI3Yueu6J/ZDEULhPdevV0159Rd
iMnIT3HwpyPxVMdjHiDijyLUFwqe1WekyILM6JbrLgLUEpTBo9E2Lu8J9rVyBEGcFKd0+DApQaRs
OnSEH475va12gSXYDLZojfA8aCydyxOsfGOKMPNweiHRx6IPRoddH46xBEy+dcCRHLLgQQs8bIi2
1e96UXaVSdwMEsm6xbBTKx3SRHoMGD1rKsahkpZ3aCv6u84iODDzj2/deIdV5CzZ0ZC/FUNwoogJ
fvVjkDinkOWtbdTqcWqAR2bZTlg7RxMRgo9DeMtrmi/EgDcNzBzra0FRE1rKUcrf6UmhbY29MCtC
WolkCRkHefiVpgGuVrQWCayBsYFE2D6A+YSZcbWEX+YyMIdm/DXLREVxP4p87azjOCbVNYGMAw4P
lGJM+yWSUcsMO+g1bBXAP8X3FMapkRMYyL9Mypxs4UPfAA/NdhGzbZMGk0HEdt1EfjNxEqXhr9Yp
LSK8W7dlpiKsKFv5H9/0VD13PWpJiVnl51SVXlufe+J+gN7ZMQPKZjesPNORUIlRxQI3PqA9JvvQ
IgeaRjUbn7XQT4m3mcEEcHhnmqMwHzeGWwb3cwgOBcAjAwRMS0rCqn3qwsmPcNRljAXqYEuBx/SA
vAsuhVnRNBwZklgvy7Rug+w7wVc0dy4Kka4nC850y+U1NLbH3QQ4ThInOPnUHfF0KFsFsMQTNwwD
5VexeNPjX3P6rkGlo1GGhaITbka9NRhJ9uUFB888fE9tuzH7yq/JKqeyj4UQYAPLeCK4xvQiqJ4R
Ua3RBxx5puvmHjQVh5KH34PobLd2u0JOSgbn7ABdJaFpQqnTn1Pshhk141jGMkSyJ7eluI/1Vq6O
mrip1RutM+7eiaC2CurBcbXrgUNHYcLulZx1fiUELDV/MVXZl6udwN1ldZkjSe9Z+a3ML8xfGS3X
1n7S3kKRcdWXiUQFuVue32ndL/oCfqFyRZVGuqh56/xFA/ISpJbXSEfYWOtERAuih3LewufayvA3
BCYHdTASZie7hWQ4TQuL2mSomryN2X3MCfnDSo3QBf6y3hOr3KiPInphNeg2ecT2yoagJcVeI39s
2qTkhurK4lrSeJXxYrIWGmDlnvqRH58VLnczBbYkKtTtpjcNN4GgNw1CzImevZNYOlsAGjQDV0nh
LAtErYjAN+E6p8coPQfKeyNgbcRwv8AoJoiN0ohzOdeqHj9bBji6KV6D+aEq6NEXPmGlVMJuXRLJ
IKLleJjE5mSG7z3CK5CCA3c7o0x6/6hnD4ECqWX+lKKflAKPwmX1vnPkrjFf0c9wRvw3k3zPLBE3
Z/yK5RlCnzjGKN2HQ9N9cwbET+KpOzzbuL8eJBaAhtCFEFV3DDhqttYZhPw8WJ5FRrr6JlLaFfrT
rNCqLI5K27GKf0YgG+Z+V+LbpCo+iYrLiNRb6zsNfvMgPaXkSg+glAbKSL3/IeqyUjdi9Z0ojyPt
ZJWc8IF5U8d+JksgULr70lAH7aZMYisiDoQMwvSoVI/54onGCwqSI21dOtLkdMCqbVEm9NRj4+Au
YCZTptWFprpie0oV89ibDx2V7zhsKq2llypBoMDzpcAOZmugrZSUDMswBgGttjFmIzJ9ssbSNk14
VEOExkfeWuM2Ug4Cy1qWfFeD5gzqXmC43MjGLSiU62oTk4zGHY1fXd+4oWjZCvUNy/lqJlXRDDYk
0i5ksxIyeZxR2aSW9awQSrIiSDSQcIa8G4T5s2vDjTUtHwkuxbaBkRqTit3PJ1UlfLLK970Zun16
U3MaHdWnpF8VDq7N8ivt2A2U0B2D92BCc6WKrkDtCFrZD/PRbg2/gWNQgC8q8m4r6HeIc25HcY7r
Y4Pnd+UcFsHMfK4/k3X2JCbjrigkp+3ntV1qBLktxuFeLH/VYuyk1YcEXLm7g7xUNaTptIsSE8Fk
xsKpbyY0U6VRnZR6pnnHawwMpxghVMNylFjf5gPYi6wUz6MgnVWrIBaGg3EVVEcjz3eq+NON39SJ
OoeExrjSgtepWgy2HN3oHCEi1ESrD+lQXHQh5cCRzXbbNl+x8TMHrMHzq6S05zYXCV/I32T8VAVS
JzlvXWYpgMgRNp3HiQ2lwoOX1weh/1V1NMyt6imS/Z5CooafEGvgfXLmwRyeOhqBGhSdsniukgtE
GckabDknJJ2m3zqFnFGBVEfd+KoQmYnKayG+1/Hkme02pS2vSfvKoj9Fes0w4D9hwCubjkwShRUP
G4RkWs/qYbBY09mMFlrVKoNeBodC/52y6BsiKWgjbPaKfIJ9u95qydkwSUy/St3axI2OUl08JWb6
qqBwS4INkOaDJLyIIU93S52rvAST5naS5pVtcllQ22vMFbn7K+Oj5nFXg6NQpuBWxEOM+9Yq7ige
XV4+W17a+ZgRWiM/ZhOw6vDcUinXVfOF0BkvHKiATwF/rWh+24V2EgGe4igvintgfqfK9xxsdXru
erXRMJc3/XtOK5QUBvaDxSXe1Eukyq3l6bRoAx1dLN2DL2DD4DS5G9bvKLwrsub0y9O6dOTktDMD
7yvlInZwhIKHlR2sWNtoaPykWJxceDfAQlrKSGC26oaC3dftJlNEznuak6AA6+If0ltztYG3wDCW
YbmJxA95AoQCCsIWrgz+ba+Uo+M6DGRQDd1kJhlAjZ5b/R1qhD3qjEEFbPLshJpS4fQe7U79VYOL
iwroH5cYuXmTXudl2dZRzngvWG1mGfqTKT2XY/0yvIhwTGvGAZLUO4aEE+OWDndpUDl5a2ufeaMZ
jF15Aa6R2yAlE6OzljIH3g0zkTSfsrrahFNHpPxmB0GwhCtcOeLWTHlowog9GLtd6nUzHHE0XwM/
TMWtVn0qJfcDtU7c1VQvZL1APhpKNw8WSA6QguQXGeXo2P8EauA05FsuxZsqcwhjcthQJIim1+G1
CQzxmMjUg0bkTat0vi7/0udd+4V/dhKZXsj0MQnlkSCVm390ftJ0bBJhBmEpq3cNkojAzEhmmirP
3Ch0r9vqoIgcEaSzBkeDuYGsbkx5sxpOQ2NTxclGlgF09R0PGnJyffYNrTmuBJwlIn3F/Bo5bMyA
+wuCcSO59xv5S55SW4Ia3TQvMyXIpF+A8G3ZUlfzYn5Ip584lQhjAWIaEfo5nzMsmRXokpxDw8rw
6thgZuG+IARZRnCywwaTpJO1BFURy6Z4S3Ie6Rq3rNsRd9cQuCUnq5RuDaBqFKqSI5HJG5vpm8I5
Oree2xY8BEcG8pqBemFbGNtPvY83UnxAhRRKr1P4MdcrO7A/4pKk+VTGn6s+XZe/Z7O4JuqwpXXE
4W4Nau4ITr/N1dEqUM6K9xrLVs3gPl0ULt11wOTWkp0Furv4zsWP4ktd68X+hfO3u9bB7WS6wpR4
EC9HLnOJda6RNX9iVRHIiWAji4cfUzDdYcj8PN3TYRWT11GsrjpGHn26NgFFQnCfRGBc/QMKkiG/
V/niato+NVpX0BjffmhcYi2iWpKMg8RREja4PagEdhDNsRwL5DStXPt6nGOSva3B6n0Or7GBbBTd
FIsB7rtIXUtt6yWGoDq5KZ8yBY+H9mm22iZBdTF3j4mxeBirHEk4WfjHxLeMMZ0RvgG0tuVg8rqi
vvaQTGYpQU08ABaVEMAZtB3usxBtVvAEeY97dbqPFYAU0zYb4mtAUnSl5gj6pzLcMKQg2SUiEnLd
ouzi6qMsfwXcXQL2h4rpe9/sloEhwr7Ne6hVN0H6yBNyVXPFDbX51CqykwlvsKhF7ZqheOja4mqO
5hsngCaBf8qSvN5kAVCLElr+TSpYM6E/lBqNx4+GQHABL9x0ie9FfisHzqKce+lX1f2vOZPtmEV5
hZAULEfS2MA/RnI9nYS89TU2Sjn6QXmFCLp1FyKGsgRikilFjzGdjUH+MfJTOFHtYnBKFneONS8n
3yLvytehOYgs5uzhYbKc6+Abyr3Nu3T0elvRDqlTWl7sAGpNglEOvQuH/sAtHXbuoj9Ts1QgQSWm
1zGVGqJGV46QtaTTzqC1ELCriSqnrV4dIQRF3upVyZQvkSClODiNAso2DU03c7ky7DZT3jlhe5d4
rkut/ylBoPOL4flKYXfQtAE2eOxSVxqwn6DYceixEAEyoM3HwCZeqU2abUt+NiWkyI2nC92G/sBz
/hwoN8T6boDlWQCvTOJet6i0EUZH0Vm8E6cqHgsldzNT89W53CpN40mhZwbGl7FQneY0GMpDLhEc
j6wBCsAzeuGc0VC5wFORw68ExQgpuQLVSw5yCjUNAbzQYbTxte4Nt5U7p0pfo5QV2QyZ2UFBsbQw
dFt0aHq3QljiD1FQ39Ff7psCRC3kLq3bjWL30SbxpsTxziHfE6erWT6OTYTEyPKW6UtqXiuLx6dP
TwUHeFT8Sm88NgLxRxV6+ra0MwBWWUYmsyIfsqL1klp9HmL6f9VJ5bSgD7mDiYCtD6ImwCal55Nz
ic0SSwORqQixscvHQ3CqWWik97k8PYjiuJHLD34uU1ZWC3Xlz0SBb3Hci9rkkOCyydHNDuEpJrqR
j/KbJzSFfkeQncjmq66GATD/y6sQvlnDZ0MP0IDZHdZ3cabtIu9Bbbiy8Z4AHuqYhMfS49C9t2Pr
SkPmnOeSXLDg11wQW8NBJKZZaOkWz9gtTGgYFe9hJm6n7lhVIS0d1rzKIgups6X2R+uOIrVEDc85
ooXFUQb9iBMowy7mtjEQXEg0t3uFtoTqpta4T2kzzj262pMkPcgNEaPSPYtJn4e6EAWPsoJJM73A
LffMPgYh0DpiT+uSNqFAGdOtaK2QZk6yY5ptc/Sng5D0gLIZsOWCTjZLBmDMgn54XawnZZAdIqPc
1X641Ihqe3XHIZ/2gBELRCLrTsE4V9HRPs2+juInCKfHkOFkipMjKlOmwrNbWvPRGG8zQP4qhv7G
Azsqm0XI/JF22qjhxdEIlbHeyhQ/MgVeE7/lmuajL9pL9VNaTw4K7BlbVBI2jxwP49RAUeVU0KXr
nObA9J5QWWbz5E2y+CI1sT8GhJuB4qUa70DzBxKG3/BWErmTNItblrTO+7vZBYjysm1G3lGY+pJU
bAcGBSA+L6t2wAjijUJwaDgWb+IwvXX6g9mMl7YLXQR2b5mivxppcm1NIMj7sKamCJ50iruyJV4p
RY1andAghs0N8sBYdGygW6O8U8JJv1YR6rgK+ILrjF0YVw8n8uW4oK+oE/Yrwpz0/B5ECrpPPCCZ
L/aXRYWRN/hFkG0F/mJuaUwF36ry2ahelkdulXPQTvQ3gQxwNBEk4ljxoyzgbQb+IIBMN63ohDSp
iW7AOah1mRkyZe4Mer4wPImLEsOOE9+l0RIvFDtfrad1a5h7bgFZR7qmH0R93ChKeAr6LyXtuI3L
SxoOTt5dBwPcztA+INRr+5tKG8ws8jO/ylVQgRYRtzF2OHIKjo06INCw8LjSUhZYyPN9qnSv6LsB
tq+q+JTbOHRq/rnYD3tLmzwtnb5UnUJ7SA+aPryEpEwUDapWSNkqZyL6qeGqk8SuF79Uwq9prG2a
WWVLK6dl8AC0XBx/EWuzCcfuJWlqVwxo/FYjMVeVWzXWpmJjHQUUf6lw0nAx6FjvKAPyDh1xorgi
9YGwxuIlLmdPGwIB00bg7vteOzR6s+2i2FdK8bnBRxFVwi62oMNNsaesfuM63KwCt5pTWZWoxNa1
zLBEquw3Vcjeg+qJvuGYS2sLpu+PBs358JKvrZo68K1ctRd++TqUIH8etAwgVoznFkOElXoRGrIn
WxzutI0gkZLSnAPzyJYQ0CZoFNQCTyk15jxIDAx8k9b8Qgc6JopdgxYZWU/ogW30AN5gKmcpXaAZ
qp7UmAfm/3aTlIRbg9/pCPcZxzfi5C+KTEc5p4/fF+wVxbYqxJY31t6DST5BkHwLA/NAp/GljTi+
yeOPWRTenEq7UMHMXWsvCTOxgTPdADWJwYI/hKvcnolULfAzixMvnepqCnx0ITEoL53cbGKJA1F7
gHABlBYF/lL6qvhsTaBhE9XB9hrUmCQWuThHPRNddIWER1V15YzXQZS3xaTvk46iE+q7kBwqKXcT
ekujBpxhKV10GW4VqP5UhNBCObAnL3NjgH67kgu4E7TogGCYHhULsxy6XXfvLHxWIsPAjKp1VNkX
ly0QOteqhYtmoMIJie0ox+yshOqDnGuXZO73Cb1kMVjWBI56p6e7Wc6epxRVUskQC0TKyzgC6XWk
maWgVsxDtPSlkxfiUZr6M56TnWS13rD021Kuf8QcsFehHLvGeNA03Su66Xmi2S3TaNDL4TTULeXC
rUVGSgW+IJ9FTCd379Wof+QAV0qArhCzeiSfs0RJ1bzIPeYHgCedwGw8CdqnYhgewrD0dV4JfaA/
j/I5S0ty87rDko3QftAiaNZ1YBHreBgbWzV/JJ5blMMgJyUnF82j2V9FDKwC4qdER84X04bpCI2B
pgeOGNV6Hu7r6KV8jqqDHsB3V1xIP+v20eicDviWvJHY1FEyECtTjOLinlXgSiuMyhpfKpbzsb5W
6klUv2lzxmK675VgSyBCtRJykTSdNKO7LRlhTzMDwUXwku6lqehy6NmjPAFUUsPlJ00XXjEDKlwe
kFNCxKJ/gq40F3aCmtLXRtBQy3h9JQDHUc3JUTacifVIGT/yDCAaYdStAfbFKtDyh/7SNu9jDgiI
ryPAxoNEndTonGxasjVcuci2fWb5FbJVs0OzBiGYLvbrcDQCWlMCE9VO2k5Rce1zBmOWzjTAumnw
oxhmE11CWWhwIXsUzhrhTtaaaY5MMcT9V/Y/Icth30f8CIqQVZBGXIwbalqEhLtqqHbcPpTayYma
6Ijt7HmpWhvLnRtU2V4Wn6YzDK+NMtVbHRW4DiOjFEG0Yuns3bApDhPhftFtcySW2PaPn6ptf/qv
vm1/+7HzeTnys3jnH+3LsbNfM/v11X71j6+tx5/Hi/96OV5ej/76R2H7gzM5/JjJq73xN6od7wg+
cS7Hz99/4fNXg/PqX2qXf5ZXdo9Q2EUdJT9xrwWGn/yIT8VWepQvDJAfTfcbcKtL7/9B9KQfwe+f
293iMLCzm0Oo2rk/HRKXaazfPTGHobu7Z3Zgl6fct5zY4b12G8NfNrXX+ZzrbZbblTnzMH2DbcbP
nRyEveIQY73re7Ymh9A8+Ymer3n8BOG6PFJixZbdfwIcUmt3/pLeGS0oDCoY333AwrQ+1K8WYJOK
8Q37CU5aG4E7vV3YzioPtX7EBa2Umx6u87E4aBv+MY12SHN2VaBCYa+nSy2OIrOs3l97ZEm4W9M1
ufmVJN/VVYg0sLrWCxV3MzoJ4ESRjddIVC8imU9fO1o7VbkUCetuTeh0le6DghCKYl4OahB5q2ZY
E78ikQ+vnKqFzlLYHnpAYyLt5pgR7CDOBxW8mZS9SozW1V5e/fOr1FvrX/JR3PYBHqzhrRRodIFQ
hvi/0/PGlrWR9i3TFJiy4hjuTFIAzJyiDLCKwdA9oT0xIbFpOGanmLAm1ldJV/aQ6ym5aBgUnozE
KJ5ORJV7epc+moXiK9PylkfhJoMTly29rwb5ngQ0jcdgxodSV9Qj4yZzFQAhPXjEsGJR1gmuoe8r
zwEeJeCTCWMqmBAIOtYcUPI6MWuPsIotksji3O3wLLcsCKqg2eb03tNhrjnHjsvXWnWQ9zwM5Mqv
RHvhXFbyIZwZZuAd6Og3RKPqKxESyQQYoPnTmzy6YrfXFQFE9cuagGSIjTct6JCaz747rVe2z9cA
XUYDzWEFDq4bDeEBMX8zSrRw4J535U8vvK3JStYZF40xBx5Fkh2SAllQb8akJlkiGYW9eDKn9JQV
9mCOPvEDfj0aG03I/bHQd338RFHrBo38YKJwkUbNzhlXahBEWViH/NhNwTGiYyMMtKTxBVPnR2TM
90QktYt2lYWUa0ovO2PTnmVfk34C+jAGcEkg7fymram8aJJHS6ckpDkDKxaPwbHs4GcTKGqA49RH
rFn/R9iZLbeRXFv0iyqi5uGVQGEGSIAgCeGlQqTImucx6+vvSr3cblrRssMRbbtbBIFC5hn2Xtum
kh6Re5LnEXDeTwqpq+mpC3+16hoGjTMumvjVo2ev4zfmIA8oHBZ1hvQnvKZV/2BCoQdyi56rFWQ9
ssoOoHMF3YXJItJ7ZcMSTCqNQk1dRDgX5kq9CNPxjRDINOMVWc51TEYcfC5muGulT4XhditPdiPC
UbYlXTHuARbkr9IKBxCIq0dj/ACa3E0XpsLJ2DKaPrFPYSrAz1lLqFjNyM8cLq14sVWioBpeJaQM
DUniON/AIyHZARhWrfUM2NPzNFO7t6fCPloopoJkbYFDgsLwUJrnwHktwg8z2eO2VdKDlPvbt67a
dsUTfxFqH8AxlhKRlrtwH5kL53fPRlYzkr9lLicUVi5FIv4ZS7UWiO4fCggpQ+2nMyQtZR0wi+ps
3k929p5VbY0A3ij7lmI9kaLHeqvrXwtKCDVEpPA+ksE+LHtxmaxnaapww59higBYDTQQk+2PqNYw
B8jrxNin2kvCTT90WwwzTnbNmQVlwGt5i0lCPVT6jyx9E0xYrOdu7iGtJxe2cmrCmMqQm0+EtBhs
y0NiX5HwrFKOBtXm/AxPAYOUpvwUqMFiFEahZmOaw63Pfq4btU00vU+oq2VZPIMtgBvCKy/tVy7x
lShnjLl9vIx08p4r1jBH4OMaDVqzLT2Zcsu6QN87mJAxhPBUIlVY9OXP1OE2aLqr2RDfRpKAsxbM
+Wb95lo5gCRoy57KVBsqyRT4aUksPbzqgs+5EfZWJwsc5T8bwvU83XHxIMz8pUz5zp1YfdQ5hzs6
4Jl8XRb4kZRGh3xhyOwOggX2/Gawl65GSyQNePEmxI5sdy+284N1ySLDa1nwdWWOKOoedZHUKMyL
mPf+K6+DUwXwIMoexwJXJaECs/JjAAJsvg6sbqPgxaOhmBBxuOgei8JAkclvzewO7qpiAR12QFly
Ramk55VFvpVfF0WatUkucBkHlDFt6SlnjpXZfoxb4K3jryvxOBkIJJRuwbszpc9wXZYy1Gqunms7
wm1EsWG+8YznKa6KpFzhOEo5dxQmkSGDOKu05LJ3j+wcuE3ggAONdbLO2RHOI+mzcgexN9j96Axy
EpE/9N4jb0DUn7zkJw8s4QCbCCeXwjWNh7EJntkqWVD77H3EgVOVxBKfs1CnMsqQqDMC/DDqq0sb
kXcfszKu5MetZzAtO5aCR28gR5cbPEMYMhBdHbCRa+Y9MQNPBhxQyypfEGyo8xcyPPBuca1vXRWT
9/RaMI2tSjxRRK7bKe7sBBX3vJuBIGmzfRJzvmwlQZnlf2O98HetG8K5U/qluZadHV75kbJaPDfV
JYjBh06fff17vtQw8QV2PEh6cEqtYBrdUmHtTvAGuH269/htUqtNUnk3lWI4IqW2zrHLzgNqKvds
6thqNO8YqowdFPdiF8eGx0uwbiVIVkmSQ+c9k4+5N7jakCcCuuEemdn7/gCujqKKBYbWPFTE1icc
wznpUAOe1yjr/QZ0d5DZqza2ESSwA4Y8xmShLyl2CiCWKeZi+9NlzayD1xTdxg33Hk+FZNA32I9K
Uiftwli6/LMTRhecr42ofQ19lklGQ8mfVRHj1WgIMZj46mH3CIqRm2R+csLssxTxVq1IbgiK3ei4
vu2Is4oFNgrQXen9wkXCy5d2rZMoWqCdwivLjGpknyGth05Pq0ynX+UfCbaKTMNQOfhtyq/VDPsB
MQuuHFj42tXyfnjGxuEX7yihRlddmizXHe4IfdjW881BoVE6E85da+HW12pwoAXiOC3D3YgaNcef
Z+XMBhncA0jSGWXPANvTBEe1+iU50xZSIJa+zPWfpiw79RMQXt/81Vk7SWwjqeBRQ5RkZcrv5igR
yvzgDtz3Tncyi4qQEnWl6MRJ/qqiOyAYMz7m5HZNjraYFWOPWf84TMF+jjO/APDLlqIzK3rOd208
GODgwuGNc4WwArYdOdtVKlY++VWIu7YFCN6HyKmhbMfzWrHU9dS+Jnw78OT4cOOKUNkBn8a5kPka
HVDlCTgiv4T5ivHkGYdhGcdbG3CJUItL1EZPE/OyHN2RpK91pHYEnbJUi3SvpM9DysxUuTVg5UHB
4ORJWH4nQIsqQsGOBS8fSWbj8M3M25VRcSqFCuHQIPA8dLwWE9yRojNyOygWvLgmZHq1lZOl0nB3
OBHW4czJrTCXFKg1S4IYal+kzaowj0iqyCRZuuywa9f1EdOhFTCkIqM9BmW7orFHDIIeP3gbe2MZ
yXeO9rdt+QPbe6Ykm5oSQ4acQ++GIF3x6Mqxg5pZO9QaDy2TXk3/OQ+fnVa9O6G9qzP9GJrgNCrr
cVZ3lT6dZXqt7jYHKkZHPAYjlTr8GwJw392eiLqQTBJUuUTOeKkBaPRclQi5hYOcOd4GxT2Yl6mN
4DpFQUnxwc/QvegcoMbCv7A24nKtMbY1KByUdN8V+5yHcbahHSeHKBuOYXewmb26jfdo1C+JvmeB
O2urMIDHjgwQzCBo5/pepU/hEG1J0mFtCICwUli3h2Q4CEZkqbN0VeBbubWRMiZ1SNc9HWlZsxcO
THsRQr8ZR1pYQ8E3ziB+3I5T8GX3iGDJPprqdBlHI/pW7+BJdWTpHKaCpABX3c6MZIocqWrK18iq
j31gnaBR04bwH0abHnsolqcYIqiDxpK7fgmYW8FtLj33qezPo3v4Iy+B37u6jN0ZLlYX4LQon3Vp
MRbRNuIjgZMgL9WJNUp+Rvx3L/typdQoTt1uCyt9Z1pBDxEhhcsTMDFoX9Wph6C7jTLMxLW5kmFC
gTZxpL/YxJ1RESnjyxRyX6QwGqNyrWbY/S20yAy6k4FwBJUg7WwzluDRsvmSp/k50vdtwqfDnZUC
CKno7VzGKjLkah6OYyMOgsmaOq+6Pngn3WNTYhgbksRBaEKp44pWXp/+NGu7JFWozwYp9LknBXLa
JrrWABArLMLl1k1e9PBFBpblgG9oP6KwWVtcAgrvWprm1HTv6lT4pZeCcgPc5BK6FEwsPTyx7S5F
vW/NyQ/46WN2bnOKklfydYg5E4ygp+ml1T/bQnmy62zHW6BAckCl3x+77iyGY8T3K0/inyMLc3dN
ujXT2RFZMRvLH1GIPczV9laEhqng0VeikM01TEvpy6yHJFgWgimOjLQtUPGYuCbJjJiJL1EyQmmH
pl1W5K8FI2gEevs6fzOGuzkyXyqh7/A4WNfOkWw6xBJu9eXVyU4FZGElk69yjTnGo0Uo0gNX8aI0
va2lAE1yIyVcWpn0xikukTcczhFmF3ZUy9yLeLB0PqB4BBfjDi9iFNfQZk6A2oxjMOkOGq7vqh9e
qi652K11oyolFofD3NKLYzJHH2GBNFa37jXl8HzhZNay+YSFlLl28FQm+rpTtAenegdZg0j+OSu1
36WCYufM0dLbHKUrKOWnsDYu8mEb0vkQV+0tC9EfVJ6f7/PGOEy2twq9k2F5O2fcdMNSpDOsH5cY
w5/EPERfQ3kPp/iDKelWtGJbWeqjWavHApjPTbXZRajhni0UVPKvvnTWPWtTD/OKG+xZ4ayz/uo6
zLx7drhDvB8Di2kcqpMAFt40e/7E5neTJ/Mr/sHoE9D5DNLa9UamZSwjARN0063W0WUAxrWrNVtp
m7RpLwj8yHktk1uNxgjIgQy8/8keczQxWKYpRzq6KY6RYT6PPIcq43fLyt4zaz7L+ZnQxzWaY1xk
KKAxAGHNW5OsgOqpfku5DON63oyNcqA3wuYQEjXDJIrvd05DZWB9CIdT1kD92qlZsXUFmig1eHa8
kgRjPluUyrK+MIGa18G5d3lZ4uDy0okllKsdk5ZKKJQOlN5NRrBXPD/ZMZtLUCJR9FqVyVM1jS+K
dSrzAi1j6NNCJnAd6bAljz0/DKTDquzeEJZoSEdK7T619iJh8cKd9lCXra8xPrCq6FMTHXLReDWI
t15QzAUT6UaCgowQVWnRVbwSpJD+GPaveYg7yr6ZaH7KGl2+1/o5YrCUgIugzo5JZxIpEyPRLYO3
WZxSmlYT9YnN+cjSGjHKig+n1TZ68FZDirESHcUo73VjwgHAjsqdsAmSl7o5h/bPQEPtFy2diQZC
f1XTaB2lOqEc4mwZDFUZztbyROpCXxuM5WQqKytGs9t6l5TbvkJJmY/VWkX1NOBrSJ4DbAe6Uj1l
dnOO5vY9jLwlYmHfbm0fXgOR6mTMZcshOI2kU7kg3tNBRdRZ+cC6B7Pdl93Oc26a2S6jtF2OCUes
pe+9VJB0TOSXKtl4KvjJj9KgL+QZrG0dlxQ2uNk/MuKId7LKmLJqleHrCFX3ccqVlQfxu8giP/e8
bUjDpvL2VZrzGLqjH6R4ZzINfQPyHrxzVIcA3zksuqeky1eIKhO+qb3Htu8Ck8hTbhOrVue9RXbp
oPqy51XNGsMdP+Is2czmOXHA6wdroCc2Ma4RI2JgKt1AnMgt5evTBALhCdZf/dkrbTgRn152iVOA
HcOZ/52phj9WPZIGZp7UJ7KCt2t0t+gbrNFd5AmjuAAaA+if3DY2LDZz9W71MsOFBq6nAbZ+2AXZ
L223VhCuWKQj6HiMp+HCsCKvAGkwOKvhqXclNTODIkucbQbhJiVYc59owtOsXvQt7T6+TauH+9/T
2wyIXItfUtFXPDMhQrcylfNBzD8cA2mKvuhTBrwDk0K8URa6Y52xZ0FkuFOuY1YfIaOXKZq2zHqK
hjTSANyBdKufcpTSyPByKXfWjlXEJCBaDA3O7AGe06phkEKZrWjTe2myVCoe/9vy5/zBhEfqtgoe
xgPpqH+3jQur10vLrvFbhz8Jeh9Gga1K33revDhG7Fyxia3yniFCr62qpWVb25oTTmm8pUYDTQoS
X+rirSG2gr+DX4jZDQUMK6UFPIzAIrix4oSwpsUQs4bRJz9jwlLmzptXmzBMyqVu8LVEuRUzdWjL
M5uBvQwPyap0iUAbNWv+0KonK2Seln2N0WsBoa1N75o2LVrMe03CJFL/Uc3wpbV1AkizEI9OVl9b
99dUGut2Ql9lY9m6N5zONll80ngdwjRMSOmbBJcp2T/13zJAf8fP/stHjPrPwFBBgBOpdebvpKV/
mBtNR4ls9vNYBCxED2q2GgYQT9FXqF4n6d5w20O+6cQlgR4rp9EhqBDacdXhbSDDJZ3+AkD/E7MA
w7dj6kj9DXig38ydNPSO6cyOdTREvrGyaUUubG0CzX1XlZ1ARc8lyzmgl/rSFSG45GVLF0irbHp3
7mybKHqSs87m32J3fj9h398pUyN8DYAabkzt2wuLZy0uOVatY8XslQqtoekcVXfJ5LOttyrWhhBe
rindHwO4R1ToHS3/X74Gv0NZv78Kh7h3A+Si5LlJNec/Pq841COjFbN1jJgHaOEyZSAa2zfW4Xrx
gYKi0g9JM74PKMvLjCZECbYaKq6Uq4aP+WOaFEAJh4xvPJJTwtalP1GpXuToQdpFm/LqMsJJ2Rx5
3bpjhG9QUHXxz6RlNv8aefHCZQDRMoUzIj9kRhci3269yuSiJLfE9B6UQ8lE3mnXSsABRkvbUMEg
stkn4DlLpNRBBixlWhooc4su2qci9ovMWsyOxhDzUzXPaWIf3eSXi1Qnm93FVD0Ownuw5k/bYbqF
WHY+DfQR6fwisteS9ZHJ1mIymNK9N9Y9QHFtmxMjIaSMDnCLNqakkeoJek/WgK34pIZ/6PmvRuc9
6BXEUDTLOkyFbHIftBR189nsvxLr0kvKEtJ2AmQuHpgzdUJIyPbSQRXpe/nNjVU/4QBVhnkNyuCL
5e4mtaDlBwp+5M9oeFCKH5HyMuAgysEEKN4hDa/GwMlL5U1fRS0SGxqCqr0a9stk6pi2W3jlOFr5
srF5eojFdIzt98gKlh4qA52IL3ZaQmlOxp6zXzoqxURR47IhCeZVm81vBtwRbMwrzbARNNWbDLdB
xGPJUvjZiPRFysQEt7zfi2nr4SZx8R11XMd51kAozBEVMCZ3RYcsli3hhRF9PaY+5+OSZF6688sI
mk0TzF6xpjEEFbGLjXBaxnlP6UoVnqefMrDdraZtkZvEQ0HLZ+VgxzENwEulPwU5EMHy4Gaw9qr4
EnbZGsdv0OarLv9VoANPknSpOKE/lDtJ9wi0G0KSljlvn+5stCS1dGy9NCWHu1hHIzGv9IiIwt1x
G0wqdhC+iPqzG/3SWc6VyVIuKOy7meB8YoU2hvNTgCjIC/JVigtK2raxhS55eEJnqwYmdqOzx5CV
HDm+Urb1SC8e9wcUP7P9GVVkTcDWe0N8og+U/QGNAyE48QnaCk/0vvZeUDr1nkWrZS1UDVPREY8j
wtGU6VZZnxSW4ybmDvOega1szXlZZxcVz6SVGksn1xYyzWiaXifz0+BzIzFIemKZxyGoZ6WRWsNB
w3pEMZKVp4exdRHk3NMnh4gbZhwG2Xai6ZnuMdJRVyURjFpf78awggM7kMRZ/+CGfUzk4NdFBJrs
Uk/nPXNxbiGHbl9ozxYmrWFXR5cmxStJ1+BUp0EEBxsfzcxyZN0WL7H+pcRIWhrMJN4G0Xwk5SEx
Rj51RT8mKOwIyvHY3/4OnjNeWuex0O6oFT1TkrgsHVAdh3WPnzYo6OPR5cmOe123GlXcsGqFecGe
zcMwYgMLVlrPZz2VgL9+jMoqHPNN47Vn01vj02PmmvZfgqVkYp1o75p0XCCcGw4CmZnNmlcpLqkC
In2UiwuyHoj8ZsxYs8kzMwItTDxLKb5erIAB2tKCdQ9M/JQveyldeQ39qfWmJ48BdV5W4pRHmpQR
/6zkaDNxvDStdzaE/hKVhj/EyYGM44dEx0hgzH5HPF+EQmxC62+m9kkrX8HaLGrwAaXXrkHvoaw5
8D4x+lkpM0rq9qeZS4MFCwYEd4VTrGI7fDdybV1Va4FrFweuN40EV+OtDeIlk/6pl5Q2LBiFWFnB
uyVIi06fJJQgROjeRjQ7fDOt6cL0LcE5N2U0rx4sQPbTAmi7Jf25uBURqKaIKMlI6lh1Yel6mdi0
Aw7Dsqo8pErNP51dFHd46PI3R1HZ23N+RdnVbtY0fLu5kKTmjwSV+YwUOQBvMIT84DIgIUTWYZSc
U4ZODf8WCinRZ8+aY/l2GlwVcReIEtx3ZicaxrjiCzLNNmbqocdExMU3O8StOFKANN4+l39woDx1
Ma8SnbfZmFdjyra2Oa6nfrraWAJkD2iD0As1EgjqaDu7R0/t9uGc7MAsYKNut2EHaiE0mDGrpBcq
qIqqjaopex1CWNnYK6FfLRadzkyYSczrTxIfS7RTJecZn2Hzw4lGFl71ipoPOb2vBjTY+fwQI09M
LfzEckBPs6LYaDy1kh1y91Bm0yLEwWTRn3Q2MKInZz4F5LC2gC+hJ3j5ZspvgpGgRinBTrFARc1q
PmW7l8/xIWEO75ofuPYWAwr+JC22Wv/U4bAhPHclo8aM5jrZzk/H2zWg7PYjywy4QRnCVpena4bf
r0akBtyULelpiQvH9ZeOaszMW3J23K2Gowc7HkJlB80lu88RBB8nSd5wuNi63+6TXsXqD/Mm/Arn
T6VHZ37ley2YIWTTuLKUk2EkiD8Ie8UBG+BESsweaWD9NHXjXZuahSeu7C5/JxUxZJo7E3fXLWjZ
LvQc7cNuwgiT9My2WBLjWFoOVOYh+cCuwy5m9nt6oxx/R41gY/L2jrLpEtgM1Y7VkGpuSAEJ7DWd
CQOpiCNXLFgD4b1zSJ8M1u1Tso6DFbWLim75R0TcwD0e8C4v0o+QbcfEMIKHk/NqWW+SeVUqPPN+
E39Eu94+jo/Dp3ZTODfGlfNlvJpvydWB+YSebHho2dwT/PIQ6r6DsqJZnhqEt78Ao7Bvcve0GPMT
Jndt8G1zq42bVv0A08d4KXW6bcOrbZChe3JSaZLU21vnUCAC89Dtje4mq08zYAqNvy0dkXoCgowA
9yQnK6oXet0di847lPAg/rvm/CNnDlqJjnVIh45iS0b2P0pOtYojr6xr6+iIyq9ZdKVAlmY0QsYu
8HZV+pG7v2ij//unfqd9c1Zprk66EiM6TM3f+71+zlqzjgwTViHZPbCSSWHz5mMcZCud2xaWDXPk
9X//TOt/oVf8UDZbpqXZsiv6VlyHZa73MhDqGDnbKUcObiZLdi1i3BpEx6qkkELk1c6RcZj7fVIc
tdI33S2i51LRVzhYUJkgqNPqpRlj32spsK2GyYjDOgBtpAvz1UHCrnJN/0z6F6P4ssN7Va8awonb
noUTLMV6Yj8Qfzo2DEsq2771zXEP9ZInD2KrsxPyKi+DR3lEisHYyojS/34XTPd/+VYggFQHsI6p
W47jfcNvdZltKmatGUdEQ5G3UYrHwDH3Wedb5TEksAXxypBwUMVPNoP1gV0c2MbVAJc/sLFrBg28
jB98QCVa5hRmtIsewiluAG+RoL6bXDGx8tp6EPKi4CMilnqeGc1qlxg7cio1eAhu6k+KrIcoXpXB
sXHuYfvZRxRxuu1XmgL4zXlAwomAHE0OjquIsnhsMVnRsHjUGOnTZCJmUq9mlqzy5By/9dARzOA0
eN3CtLNtE7zwGavDz5jVOnkc/lRtNdbBFJbSettyOIxkJfXhZTaapXWaRlajbOQqmr/UvY3Za2ES
0ZGzp3Hwqr7E8WsGy1xrO3irxlYSYyg4tfZno7zF6riYWbj9tn0b1aJBWNabJ5NSJLGOOjs2h53D
0JFGFVRbuxk2Y62t8pjJTr6BfYwHGX9I6j20ykXGqZPlJAEFuIHdc1qTu3pt2OWPh8y7JzjRnQY+
KrdBViSLHAHah9ZjhmsDvx34o+abXtxCOBUu96oxYebQ8RU2FfT0ERM7oZmyQ6DnFijnFQwfoDXq
amtRDFQwdPHAW+MLKHtCl8hDF09esHITG9kRG8JQBTGx9FhSjsqH/L1KozvMotnFgNByhH+DiiIi
rkpCXaZHuQRXpXY1e7X1DyDivptcqwKwHzYzdP177JFDwJGYhce0RNlLJEPyUxsQIbVrtVQP4xyv
giBd1VP1VFC4lTSCkEgR53gr8munni+TjyMkNVbsPb1hmeFqzRYGBlsTCK/fvdoZmtL1xKQPRGuz
QDtIWZ0PFIvrqFsFzsbu1l7g83BheFAxDg4RM72YcSXBhp4FwJVBbVEByLv1wzF51qzW8MOy/AQE
wmI+27jE3RQsauXVpQR8eT+8AlGddAxrqh/p5trkQWgRSinWJmUhmjDaAG6w1HCQDTq9nfk21f1h
rIvlwPR8jMRewfOd8FhreJ89sBph7W2IpT2JrtgYWnutsO33r+xfmd5w7TVEYESW5jclAcGIRiZL
26as4FNxNiz2J4MdkCypHDWSLsRwDsONpN1qVfMzxfllj2g2IwXQFBoK8DJ8v03ayhySiFa9yhy3
mENJA8WrsNBs2idsumryFNd3rfvqAAMrZfOg9amfCBoKQBFtdii0FCyY8agWrMK4zKtRGR9yd4Tp
lP1i8b8uw/w0lMMJDOAbC7plKVhtTh3Qk+m1sfDkllRnCpxwMRYoQsrdgJ0Yszt9bhWi5fGivTt9
pQmlCse2kSoLtAO0yggIqWXFrFPQQ8YC5eUp5QqG6u88qigif7cZz3O2Rkq8K6aWxAWUZ+IkSMpi
hzCHBFmXEIErym2PuYQWvg2zfnGZJNglzAsxUmXkVwcRUcBGIaE0TUMMKkkwsFccTT/AFydp/6Ld
4umA7lvudFGcGuzTyQzrgv+rpeErEROg35JohEnZRhS/8hkib0LnIlArEEle8qjE8UPe/jDiiVun
9hupMG3yDzmENvp7iuDCMUNmxB6l0LDMe0l9/vDSj0bdO2QJo8C7uTJ9oZ+3WnbPtWs9cyiA0AoZ
7CIHqKU8z8VLZQynwlTA3JAjAh2gyAkXT6a1xkAwe0OLLuZT7NTHgTg0wb4VVmYyl345UTNqKyeP
0dj0WOCfXe/dQSnfn+YkPOSdAC6xRLWw7NDyqfGzwkVW64eU+ix7EeLUMzFoHXy9eHJghzCQZ7UF
/y7eeKX7AROAIotVUt6tcsIVNARPdnf2rHJdBSODighEQbpMO/MAWCilzdSAWFELYr021L8l8jmy
BPo2ldMtstRsUuo8k3//u0SKAx7VVtjGEetRA7KAJYSVCAQxz+V8F6RvRDwBVDJ7l3OtQ+zpipkz
BeCSYtLFcolRmFc0njmaWJp9iFqmjkMuvQlzoCe8WMOrhfwwYfTE7qpTpiddG/1qgKOVWato3o4B
027jTILWwqMdygZzCU2VbRVrNUOj0+d1XUqS64Xn8AT/7EtE2KaHyMVd1Ep0yGr11DEDcXHvZfON
yzF3e19BQmhiXkGdKMFMo3ZtZMccB4fqVkSWL+J+gxz6kOoJDa0aPDQy6Ky/t3ynLLqv/65M/gcn
qVKXAP7lbSasgX/9+12uyENUg0ClLmH8inmYfL0NKmiCVLDjPv/3z/pfnCQ/jI/ThglBm+mY36re
xjKjqmoG49gjae6Vt5zFXfaEJH1qkLS1flnIaWa+UdnOwByXt11EGYHX6i8vRP5W358tYrE0BvSE
+mA1/PdvXcypU3W4l45WXK50UqQlETzTnl30RHFqIBS5Fu3FcY11n7SbzBOLCJTBX16E+ocnHAos
74TL8Nnj3/9+FWqAeFuXFm+PMSCZJbnw7SrGPPEuoB5bnCdgRNFPJRqkdgw2pqhAJVULpocdksWW
1kdFOSIJv26rMxkbn42SNaCJ5z++x+aRmmOhIMETKH0ykIkN+EAyODCn6fEpT74q3OmjMzxrMew7
grz12JEsMAbt1bqjNpjUSyqO8ShFBGSUZ/KYJsMAR6q1cob22eQICnFBR2P+VFnNmj4L6psi18/m
C2YEgUi9tmbW+7vGOYGb8yMMxjJUIufGpHkmNArVs4kPWeVMQxPPtWCSw5oCQCheJCU/CewtQH5y
djsXnXyyyZKnSPlM+OeYJ7s6jAkE6OnLc5rXp6IIfcEXMKbiFQVG45Q42eJT5qYEMqqASLKLzSku
v7N/+TD/8EQZBEBqhClR5xOt+e/PslOsikwnVT9ODSr66MWBCE09XzHCsYAE9cz+CB0KDUKtFQpD
6zkZ/oad+AN0wrRMmfjmEr9iqt9egjNZZoi/1DjKh8FzP0WinU2rkpOeRVg8d3pDrlPJlFQCICm/
YHj3Jh2P8REwsU4QlXhgMNuIjgzBgi27gZOHF52hXTB6PInNX74B1h+aIiK1LNIpLNv5X+BuXBZ2
n/Ux3r3iCS97x+jFA/4+3NLqKVYOQOI67cNkB104n5gLRQimjoYnMMp1QRRIUroPtto815VDJeJe
0fFiPEtRY0cQxFHd98VKNTCeDESI9L9i9xJnyNhpBnKuBh6YvV07a6cOHoAuLKG+ae3drZkl/hgS
qh3ERdzZdMyLAcSM24cbArg9Vs2RsxAWxEUc9395iv7whtiEFJo6vajNUfntRGgbbU7GOdCOxgCH
4zBKYoYGe1nsFOg/ZoUnYtdh8e655//7R//eAX47Em3DUy0CuejTbeNbg2oH1YT8VWjHWOeb6SCG
gV4RTevi0e66xzJOCLKDd9BChUXhPtEqp737ICk1rRyeUl9Hc7ZwyTIx0YJXDGl4h+Kb07urGjlW
ifvTQBZiuMSNAO6p952pbIRwATg95SjUay3duS1YLYra//7V/rBl1CxX17nnVNMw3O9zjwF1wqwl
zXTMHbEzo3ZlKgfERU50GEpWokzyNKpQRrkZqtPfmLK0/8voRfsfvq6KacjSDGR/msk39NuXE/Nb
EUdFPB5d7ToysRxgVY6IHMgYkuynmBB3l7hgkuYXBmbxVcBV6CaXFjGTpOSWf9t66nK1+u/PW74g
U4Y3uC5B3PJA+8cEShjNoKhVOB7NKF0m7M7y+UUL4RqBEMWCDalTrW9agas3Y5RLWQXdymMcZ9pw
jhimWW8WnzCpBazow02+ghyMEpJj2XZx5hR/ezz//P79/8uVd+k/Xi4YjqCYFQV3qWef7cZej+G4
8eQoXvP8zKWLduEAIiXu02E/4wrvwexo+cau27VeXNtOp+ndMuyGpmlg67GeJ/KMY+/ON3mRKtVK
ft8VSdMS0XPP6A1Vux8VzUJvVb+Z6zVXT9chY2DDyYFECPt/P6R/+v0sm88ChL+rUxL8+/eDe+3w
HSrHY12EZ4OPpKN5DmTynLEKTPYA3vgX4jOX0x8egX/+zG8Vdq80dl5x4BzzKDg0iM2Fkiwt3I4p
q1ic/iuhVMwHCma6KSyvaN+56XIco1MrPMSQ3qoLYH50xqkmfnkyPqWrTii7oK1/fzKxBw1zi7pJ
h3pMqIeXXCxc1f3QLlBulc4zxuEHjUYmy+WuveeJS/WlIO0CMMGoXvX6lcAqGZTWssebGIUJth7Q
A+YZqzT3v/fLKk9a8RwB2NBgKbx7Ftug+MNFkzXobNhR+IH5FOIcpyeTcTSxDYy68kcnZ1Ua7cPm
lmv4Te1bgAp34EEgRU+XzBcVusOHwy6Ywyj63dsypx7uYQpgp7iONwVNd8NOHycUs2YbfZbDdzp9
VCYGOC7WZBXFfnI1CpRLrBYgxLC1gTYcENpynI1bX+owyz4AcYLTe6T/ykJQz2O+DChonJVKsZbP
JLfmH5DPWKQ308c038n6GWqiwaen2Qt2Xq4v4xDNhPsmuVa2jCKy2r+Nb39nbnw/J7AO2LINQ6dh
fTsnSnbFqD2t4dhN5TILy5U7DFsAfXq+nxgaC3ZeVsMGJz2Sp7xKixpoKWIwTCglf1cM080sfsGm
yJLrrB7a9s7cdmPhHpRf0Lb4wHHRvA7oifop3AYYN+YUe6X6NQdcy0gqAqf1BYhu1EZZxKcBe9fN
rlXwaU0IeVr9IDHJTst+gBE/IGzsNp1OapqmnZQUYK9xKDoT6jI0SG0t8q8MRKk34U57RowB5nYC
AO+AZSWLaIWaUaoIjL7eZkPlF6TO98OhAIjF7YWCIXOkdC9NBrQxmCUQiLpqtrcjJnvWLsf/1NoQ
W2ISmLBY0ikjXBua7VjDKKrVfUe2UXUlBWEJJebLITZwYm5d1OBD0Y9ZnyL7QmaydfQD9j5U8LR7
RHxrZHIAcyMgzEVW4s2n3lukTcyQHGy5iTgrMtcKf6aZNA958H+cndlyo9i2rp+ICPrmlr4T6jvf
KCzbAoEQklCD9PT7I9eKc7KctdMRO+umotJlJJjMOcb4OwQEG2l4odI2FINyeaCzSQv9rQTZpb+X
zXnXMeW7Z6JiOA26GTINSjwXixsOVwCJ5HpsnhdWuRmJABFM+oR7yJ5ri81zWD3SC3abt3J3ZzZo
UTSVjFbYFXAmBGgDkH9Jt4wZvz6lyPGap+VxtLoNqPC9e9N2V2Vc86T2N56cEZ+QU2LjlIPd3TUr
7LCAOUjBpYAV61Q3LNfVgy/qR6p5zT9uZfCsTvaqdr4H2wW+l6ftiXVnoYsQbpECfVme9hFYm9dE
hdSiCP7htgIQ2wj6lMhdhmgbDASdJ6awbSbo0GnBP3glnaLx8eOVSCG6Av6T1n0Nr2Rl8q02xQiF
JTYB7GMbc9uYKOA0/L3GMufimUgM0jYhCEKUel5NBAVfDaL985odsn5+Pu6jht5Lb4kT4Vk+8f3b
FILXz00sdYqP6hEIHaMD5yijt+KFxwxEvY1fRo3X6cerVXwu9EC6hKlJzdiq7rpAeV78hvzSNj1R
h15pw+r65r2qSyBBRK0AtjAcFLGd6flbqICKJyrCfb60lAs2b4VnvL36hftS4n5Y0hQ0ZALWZQ9P
EZbmayqYEDN74c4RmeC2VamI0AJ2+mBfzOACivr8ehc+n3fTrgsk6Mz72LZkhSjDnm6LWveUqrjc
mblJB62EL/0xKMRNdFRZM2QsPEeGekkJjA86nE3IAAh0DG8ueukD/7v9yqrxOX7AYGbO/8su75SK
OURwzCVF3FsxVVDqz+blQ9BtuCMbKzqceUtQurQPZOsiEive5upoBpszKWLa9PFUPBjFSpEge9B0
KKuKdzhlZyAkDTRdemyJWb+QUZVfgMA6D2K/kzOg63EPZW9AOTDW+Bzl5Zpz4nxeXkh5Btr2Cwlx
FNFQT6iqHeWvVpH1luE4MrlgGSxu4vL8Id23t24qSEcswTewk8BMGyxdkSsewlJncA8tO+dge5xG
8uEDA8Re7b6/kt9Wfqj3yDIGN6qp4xXSRr7TzWF5xykexSWxzTrAB9EC6m2qwf/ZMyEUocnoUG7k
49ue3a1uf/X+PdrF2cMlWt4rfOtwB0AoNTxcP6TNYs/HwiwC2bIRIHP1WvThVvwUW9/oXk6tanP5
pQ5fxS0kL7I2SZRFdXLs2yKwJz5vbeFneoVzEkkagFTLfgQc9xJfzr3gnMXQ7zDtzlklALxQqJV1
Gz147tL5S3/tR/cKoqExNlotLPPPvViyGbP9IIQ05Kkk3oOXllmol2reF8Lcej/lYnP0yOeBSHo8
YH+/6N1O2dDIFXydvnqhNutuT6Xat/gnVIDluuHD6I+vnuQtnDJLeSZ58cygKVWXkCsyglPQQqhP
4KA+TQTmsSvkbUS5YGigPvfFCUmHBamALa9f9r2dtEYGsEEx0htrU7OowFqGMkArxRvAmPbW2+7B
SBpKKgQXaWxSN8HsxJYOEhp+vUfl/U52hPBkFM5KVzegb42FbEhH1zouQIc4J3JyJMXofo39K3aI
hZR2wmKPN/6dY5JzvuUW1C88eizoBrSDBtOTjYi5/Gt1adHmXO9yUJbiJOdnnsg2aroMK38vjYsn
oxEx4CgfWjF+yt2oRhuxgbtS6RpqoeW9DHS+l6K0v5LrFMl0cDoHX0TtT3fdp9r1HvN/r31/0Tz/
qDEMkWwk2rS+Q/tn8UsUxvFoPC53VCRwdi4MqnKnUCG3nWOBwObu6W6GhYVM8DzJNQmGE+wR2IgQ
Z+7V4v/wWSzmNyDzlkzMV9+i/9ZoSLdOEm5opjCDVm01VoHKG4brGAKNLFoMrBZtc/92OHQjVd12
V9M32EFPZznBk0L/gaGt/0tXYFC3KzqJN8Qff+fHlqJS5b9ChkUV9prwph7L6U2kTnqRpuB2mDUL
JeCZ93wh8WYFXYcl9JfNxUIJaCvSLSQP12uKF8rIXYNqvKixZ+MRN4B1ZIIcDje3PZxTDXmIgUhS
yyONyIQHHmOnNkP8kopCHiIwbuUP9MSeoKwPd3I5IMe/nuonFOKbYbj31+B029atgrnXpTeM7VMv
OzSe9RUpElxG/etmNW/7QvT7xXqHHYh8pUJogD+XVNGFtbz7MhMWyCX4ohNcgAjlh8f653BMMgym
TCLUIBiz1rfH2inH/XFTyffBE6l++8CuBaYZedjeHgd27T6XHieIkrjC41q9Z/ED9EqayNh+nh9/
GNT96uW+LfeeAcDQnT+a8p0LoDR5x+dBOIfVgaV91aTqbd4ve5LH7/2e6AugoMoJRz7p49KnipS7
S0fGLlLwXIDo0ACXq0jX+o4DbtPRwq6wWSnMOjlHXsbXfXMNsdbdVOnBlN44DUp5jxanyRcbjJw3
4MxPBUUvquoHeOaPXw/foe99JblHFnotQ4NvqIi/KCG/vUIM+C/Y37bkaKWHj36gR/JF3wiFdRHe
iWymCKOdMlP9vs4LjJHDPO7uOw1E5uSJko/9vR4ZaBE50eyalM3hJUQ637QhXNOXhF7Rv11CVNMX
OQQ6rvAiE20oAaG8R+phv0zYTTbVB4fBjRE02Z/2/myLU7zsDhsXjxL89BFxmoz799n547Kgsw/U
cqbilyWx97wTVcc91rEBVe0LETQcFJEikGxB6g+lTgizAqfnu4KAIy4H2udhAIDa0C9QzBJl90j6
CNJo83a2Ri9pSgbMFffHMun1UgSHCionGBwA1WW/VyWkS8N8eOzGp6/qhIPm/ofNVe4nI/9Ybf3T
0BVVV1j5In/+uaHtBbm2WCfMciEVjkjv8IzlPTlsrQx5GIiAjrDo7GjBEa6t84hMuH8BhsuRTD7I
Gm7qDy8iV/7nByLd0TQlJjkGo0ZZN7Rvk8bz3dSQgpdtpuE6d7GP6Zl423dlKCR4oHqit0+eA5YI
RR1yRrijnwqyCPseXVNc2D6aHRbANkK+bBNDcw61dJ9AGGxqG0D8AzBtePKpUR6Tp0evlmF3oK3b
8Oo+vMKpxltjdYye3mWEb0cgeBhUTO+SU30h/C+HzRi3uemVStmumFC+P3ftO5EndF2+5mPV3w8C
ZgAut4Vwc5oMDceI1vY9IWB3KSb0+WWAiiwqCmxKbGNl+ISCy14T3wZUyjuob1AFnuTjAs/LEL48
OdYHxvBK3ZKxB1F9OMrKABjglmAoP4RWovnKShtq9g623rjyCaH72AwOeHzdmNc7x/TKf6rcekhC
94gQnLiaQFQYiQNKAFeP9+Hxk9SkSV+kfoLqbNtB7QkFpBI7Ty7TzUIKW9k/DVXPjLEYgoTIzH0o
jhX4R7buXV0M6KZq/FjcMnHOPbV8JVESmsRXsp9TnWX1vJ5fk2J4T2i2ndc2J2qSBgwfFpvAF+yu
ZKcGuxwSbrw0JvVA2pIbbguEENn6sHPUyJpIWzyeKWVdI9vHZHFEzEKx7yp8fdQM4E1mX1KImhW3
rueKt5EZHLZZUGJn6Ce3lrdPzel+dlx8NQ7e1ljn2u1bE5yD81sXvpab0q6dqzc5+VIKDSwo3Al8
JpcmzNHGAuTinkJ490aoj8DC7evoERQfbCZSQsu3Ntf1FyJw3o8c212qLIP0K8Rd5EqF8JeXfZ53
MmNn8ST/5Z6mj2Afn6ala01KTFkmr4nOPqbOziv1Zhvj4v1gP4eXG70O2gc0Th4q9qkcnTxhcHb3
gTJhjjnEMmn/VgecQsW0nitqUAd7NPAja8Its/EIwy7MoOomPu6mLbtQRWZX2PnXK+T/5LLm7OKx
r7sAq1PuYyxHDUxjXwuMGH97rE6djQvRg6eCud7osBUo/1NQfO56XE6tjPeMp8WJ0gTFlB5y77Xz
zVruYo2TAtfsQSfaF8m5dCm6HOZshQ+j6/xVvZ1j6shoH+DLbl+33DB9tA+uselu3PxsN/NqjsNE
qqGrd/X16Wrj0nXEI5eYJbJDAnFkZZsZv/gV1nHuCVk9qOawzILCB3zf7idbJZx0sTXG7dNpB13I
56JcH5dDMyIBwNnHz8HZETxGKUMQK4IqRtpE/WxX4rBOlViJz41Ny4+YQp9ebSND083MAmbs1LIc
olAbNAX7gAGDd8zOTJSchwuqj/fbxlcG2rgbL5W4yHBgRSAJkggfJ7ozzgsBnggyQkpDSmZkjLvd
4R0RDU5xCUnFPtwDHMyPW8GTkmbOaGI/x3QUNrbXJXzR8TmAOG3XcTs4B9qE1mMCo3n4McE2zMU7
xcMPyYa6FPI4LstLgkLn5t95NKtNyr848rpDXx+UfmfLo7vhtB/KwcUC572cVOsykZOHvZDHZ+8w
b7ZyxjijXsKtm5o2dhDOYVD7x/F5+dgeYeA51bpxTw40c8LY7PmOaYRruPQiZ28uLUCi3RK9deUS
G7/SdofwGTElCHZttMTjAOmeLQzuO8wBPlC9YKXXa5/3due8MnWKhaE2PuEM4x13wpsyrtIH8xAm
draGdVuGlDbsw6HYMAhe8c2VFuvDD2x1Q1he9m22Jort7eXMzcnVb8KrD4IUkXIwgkI9XFNtDk0f
nn9qINedYSbYrDcsgat3sq1dvk5x4XUNVgVyCvoyt3Yb/zyD/R9ASYwwqS9tIgi8Y9S+kykZms4h
Gy3btFvcIrYxh7mGjxR1oGfUIb6cnAYoEMTwGIuJ9LV3S+c52Th4yYSNi2wkwCQmqG1lLUSHMWxE
2xgy2g6qKbC5+4xP7hQue3rwuoAcJxtZzxB3Eof8d5u74X7igTW9xQ/74pwcQnydywqGN58z0+21
uLzOi9iIcnyPhv0ly1j5Aiw9jvn+IQpCp0wtCEFpMasneDo5+7fN6MygzWu4kDArvgzUGqPNZD9s
+P8bT5sKU4jhuND6Fxc4Xokezlv9dgugnX5a9sJwQRx8OFz23jcncvLcHgLBfyZtIk8EN/eLQB7c
uHe1vwPh5/ufnNvy4DwceIqLYtB9fKKAiET78+wRRxd88q1bmy/a36O48/HatRVHTvWQrHVvR/26
kj5O6XmB9ciqyoQPM7j7V59oSC3K/es8d5Bnz8mPaVwIldkxuGOxTD7myQFtDLhPHsLvwSeKI/AK
5+CsEEV7wI9u7TNviLCPCSqXkDBSw+YsIvf2fnfHDC4nZnhen0ePWTsVouvg1N9+bv0jzPqFoYx4
csExoE9xdP/kGCOSELD644LhOWrc3QKGwwJgLK6z2k72bhfI4XV8CsoB0tKliqUcXqj2JS5Ds41S
xsPQQSF92U3ErM5VHE6crHb3LsKnKYvjEJ4yLJGWYeV2GQ3SWuY2kbEz/EQR4hPoFsms4A4nD2J6
7HzYGd7uZC8Jt8rugIeIcHwiulntSiA93C92Fm9PzKAyyCOAGfvlVSNcPWbXcekdB5ot+aLDwx+Y
RMF54/azy9QEbgj3CZsnZ3dwhHCP7PfzGozlICGnj8fLjtDucC/C1kX1pBXSBL6Itqj4OZ7qEBty
DxaBy+jV6d+PQ0oNmWrpcdi+5WEb3IdN1i7GOzXhHXQE1nU1LYOjg1zKfyRPe1cnN1sIIdAG2tqp
phf+jlSbW1LExCL7jaeMAOje9AHT4g/qJsk/Ygzvr7hSYKxxZnaxFuaG5qtHtOP9dfRADk4pBjAZ
pbV9/WQ4yWTNhv4V6sFK4V14hCov0MYx59qMHc87jY8eWi1MescwKEveWDi5OkYL1qjlbXBLDuGz
ryb3L1aXXY6gmPnnfs3fGC1xOwgfs08DIfpEH5GhsXLj+vMQSnM5KeOD1+8rONKlv7aRr9P8PpZZ
N087zjBW872LHc+hsbMAyDk7sOMys3YQq9nxdI5E0vnkizohf7f3M8zOI3OEoyIgl7OPSD9zcucQ
18Oiw+TOhr5RwXCe1ZSFA2uIic/FxvBvwL4zyl01PMX19JGYE2ME+ksNVEyKd9R4zuurfFOc+TFg
6MVWxp64d/vZxslRw5ZPXw/ZjL4q92R/7Acf+ExP0Vi7CLjYcsUPEinpHhAl8Qlkl8LE1dxHn2pY
psd0M1D4Dv3ueXGKpHZ3ZYAfg8fvtyUPBxm7TRS79XAXYeEdHDmQVpeIOh0UbrCia/vCAiKGNpuc
XP1tgVWky4Ueov3cAlueTVtwWSvWSOZ5gtNZM0zO+reY119cHsfMf2+sbHSHK9xSh+OLK8Z6zKgU
ZjW3Zm/rb6y9VIhuIcU4+8mbOr679BIRDvzujcWEtGxZEntsXwbHoNkSwdlSvPkseVe0cbLn28qE
TVHSYGW5cfCGu6+VaHeK+dKEqnr4tvK1oNgJ4X1FBsbiEqDjm8M0jlq6YGc87782kptAGS6etl2G
hJg7lCxv/amAzbHTbMGsz/1uC37D2cI2QKf7+fcO7TsT5Fd/1jMUICvIiqXq3xpGOL63UpGel+wR
IzuwVrL3HLxCLayZA4en2ifWBFHz58GnvNZTouLe889mdlrcVsZ4P2rWOhkxM9RTAdK5BykDuPpH
HFo/iNrVb1OGPz7mt6FheTqouSW/Lpk4NgdmQNtEHK/CmIzQoiqs308z0Xu5HckbgZBpE8YdaA2O
S3Rxwxe1ABkoSqy9wqsn+/x7fB3c50zKp6/BJYBcuvEEVxv9/c7Kxr99Zk3WcWg2RaiH328t8oGH
fDDzS4ZvpUNXmTyzxhaz/pQ8qM41xV0jWmzG2ABF/bJ6PWzWRqJFHFmeHkMejtHWPTUXX4HHgFn0
efz8us3xjMY6nUgnh7REB/NSV/KHjDzQzIUct6mWKGH+VnmkceBjw6ZVTR5BC8hq076JlPoEP0D2
9viZufkpOORR20stfnlrHmxUhrf06RNm6iJM/zI4UZgeEJ4zLBz9XeVbHFx8Oeiu6eJjKWy+hAnF
fTXYB3qUj6lCbl/5G8G9vjraRDjaOvghLJF8Is7eRJSzy1OMcjx5hMSC2ctLOIIBE39Vc4KI8bDH
PRmfQcw3rwljAMTr76ScDQ5DwaAZhHXrCX0psJ9pgejjue0009us+ux0u57l/APuFpGWSJnFNdgA
Caz1cIPJrIh4hMAYUQRkKMHfDh6YVtp5OdvdIRhTAMsxCS8eJSHDkE/shB0hgQk6F0NagFCIL7E4
uwaM3b0b+80pOI7FrVoz0eTE1oObgz0wZxxf3oJfahMvjrm7ICE0SNuwTc78p3votlsNy/morwIr
9pB2BhM5aiOKYfc6P4zFMK591IScqadA4RtchR+GQ5L8jf/76y3SICzieyD3LKlvHJAyv+vos4wz
a1CiuH6Yzm1XAFf5t6DvE1W7yh0hu2/10TXUJptUjNCy4xD9HL0cQkaTvnN08OijE7zbUO3P9oQn
7dJduvYpM6EFBQgEgyqU7C5hOOd83QaN88GCSun9afOcDsaEjbMRzVw/lpqceEXxlw/3UR1Vo3rd
DjmRV6SrhFTO3FkBxy1nk9znpDhhjY5LOtRvrxhQKbkG2ZIZBRyWzpzKeAL3D0QbGZ9lQIjjYS5P
eDI+8W+cMV3pysEhbb18IsfMhLegbYb79zdeMvv799v07b/3F0gDkrUGtaenYf02CzURGlrtA1bh
wzGD66wfzlw/H4HlVxO8asOafr5d9ffvwBimm4rv2E4OjfAxwOYkObpMwgKCVVzVO48fGXMMl/to
q/Zkb28fqr0fV6ZXByVv0mZNZ+xXg3U54aE5Uo9nHYa4DMXc16VOm3yPsVFDYW2XW3GNJHda0zhN
7suKxreOpmSiM4bI03uYz6WsDvhRmrZL+LGfgYF5AL3DFJASmc3omdb+fmhR4alBMRNjIVGGTKQG
O0yRkOH7dNzvp/gwZuA5l5z+aITpVk9xxYxiHC4YV/HTEe/WQE7wcjG3968XzeXZ07eHL6A1dQL5
BbKLzxFMrzABlx89nWRcDW9hkT4cSj/c2NYclB+vFd4WD/fqY7ToGe/8ZtsK9TGvTwyHkzIt98vB
3x+q8W8DTHhTumloKvS57+xxuUbSctKUc6ZizmXZit+P0akxheE90gM0AKQmsep5JwCsZVsle8Zu
JvvEbBwBTNh+fM3aOW/K+YsNEM3F12ULbfLuUCR8CvHr/UFv7+rJcyqnS9M2Fn31iGtGET+Wz8Si
k9NGJktVcUTfCDY2KDDF39XDoIuZiIudBGNmp+KO3H4Y3n6fJf9nNZs4yPTjfSQZ31hqJF5WuX5G
U0gzvjgvusJrx5xIUFgY47ADhOznfUlA8B32tyPSc2i0N275xYnKZlj+wE6S/ni7TMMyEbKC7aii
pWnfPs/l8jSbi4n9g8JqFwXZqwEASqEJ76TY5jd0UrdCD2sd2jNatfPZnCjXMqjr4uv5usaHVw+0
AOheYEJjt1hDff/7UkFc+/397z8hgTKihehW0fUel/rt/bfud+UKneec6XM432m+ENJudFgRD0vJ
WS2aHTOD7BSh4ImqZJ+8eI+75OSf/KNEGZuQX7esg026mW1mGPpvRuKonecDPVLCK3+BmsR/jIVE
ZUPpUhxjM0YISKxb4KEgH3RJFe/jHhqBYeaj9GbM1iVmVMWozn3w6EQaUjEdUzm2/Nw7Jk8P14JA
iRlO0ljRzr7YBAzv4BOv5ZrBISJc10OO7xVRGe1DUo6i/aDszwr34Of0VHjAuVVgeOYI2qhTWPSN
dFceNYkvJJZrRTpHquk04SmguQuK8Y1GAGYJPMdIDJ9h7hsRMdiJ4OuZQISC6t5j5nME6gbXoE26
fYNHkC3PXmMxKrd6SiJCmn+aK6I+s4YfuiWVdXMqqBV1pNAQUaOHuPAEhF9EB6+foZzDm9/FUpyP
gPbLTPLohWge1axN0B8Hj5Ds4MTM6uTvK0H6Y9Mw+SMrmm4h+ED78q1cNXLtbF4r+BAEakb6F47k
m7XuXrw2RUcY61vBfa3/fslf2p1/nD3fLvkN80SwatxI7j1nm7k63r/X7wAb8GUIWznNzhOwK4bs
EKXGvB0bd88OsrG4I6R2R2S+p2QyMnOmuCmZDlKw/NBmSH9UHt8+3TdiodRK6r5p+XRFBPqzwlN+
Bhloe0xesbSzYkyTfDp5X578/a78+3V1+huRV1Nl7/jnG/ks5IuuPR/9iawHho+nkoeItQAczDY2
7JMIwO5hMwqCfPvDpfuv9McD+e3S3x7ItT4+a1R1PBCArpwEEG1ySNThw83YqxNj9vfLqd8wbzYe
/iCZlVUdCFD99fe/7T1l197q0tqfmU6h/agQpS2qTPSwF8IYWVsCLV+3zPWlTBzipjp5NSPl6cFM
dJTsRD2cr2nn/fmNoY45kabiuPNlB9tB0CWSrrcdYVKj/fJydZXo7x/8+7bOo0EQolimaOhsnVDX
/vmINrm8zwm2kga3GCNq+0DZgkhzYIQUQi6y2v5o6ReHq2Y/HXH/fm2VJCkFsoABGeWf1646cvvq
J7kcJQML0jCKWTGCP26XFEetLwwQi8EkLiZITOnKfywYv70V//nqaAQkTccQjezYf16+uB7y4lpV
/VdXx/m7W2dNVoWHX6Vz8Q7Aw4xlwwD773dc/taY/veyiqZJsF5YL/3H+m2pPJ4Pi3RGwuA7Xxha
lDD0QYqNUeLo7jbZecLxzSAUuqO3GZormYnzjxvkt5Pyj4/w7cYrxRnfAJ2PQBa6CwaVmZ/Ycqsz
3DmYPpmZkOZuvRXFH1/K/q377a3848J9kfHbd79elb36uHDLpeEZinA+kD5oCXYgtf3gakZArIwb
mtOOn2+vqNz4m9Hmk6xmmftDATzqgBnJ9kEZXRAJpM7kyAAMPYbXmF4pEzJSkM6gbuiWzFE3AXS6
D+gI5e0DnmxCe9KEDEwZ7OZD3D4pqal/+xFdtboHOJ0mDJXsZiQ5wkCMYOu4L5KMI4B692J3AZ0j
gha7SjdhD+rI9FcW3UL+JY/KJck9rjkkligk6mFK9oxHTQykPlZDMsoc61NgRGZm10E7BfoZ3kCW
fg2xBVeZNQl/NcF9gw9IW2ulGyhF8d8X3XeeyH9ufO+R2M9D5D8kKPfHS22LuykOQA0EOx9QddgM
BXitDo70w57yr+9VXytaMo4r8vcF3hXX5lodCCS/eUyAHXnV3+q/fx+5H4z9sZB+u8a3FVwoZHxf
rr+ucU3J18gn+LG6mFy4yK1TYV5kktN8yvaBEehm8tPl/5fb+f+/4rd1/DSRIZ/uvy5fhaf1KYHg
6lSrHk76cZf8Vs3899H9v2sZ32aEWCE2spZzratbhYVzcKUEX/ZEcs7+eSjCu/jxiv/2luIRaSoa
hb6ET+M/39JnhXnMSzuLg4fjEiQRVdACsHv/eA0+x39/jv1j+v4Yf7vSd6mWVJLsczO5kuggtvCg
iqWP8Kfv89NFvu3zF6vS9tL+0t9AXA14R3EBYLjx928i/XDTfrnS/La1PaqLqso3rqIMQSO9Cqj1
SJ47xXE/6PrpHTN/Pfbfbt1/Kw5aHVGnJWPo8c+H1NWK2t41ChzyGEDZLjMjbLMXgyFXs1vuoR5c
U1jecTPBi+PhLY6B9PWMahecEK9195JuAviMm+C5O84Os5s3BpyzW8ZqtuwcmejcXSG0Ut17xHqg
fVygyUhTLKxTMyhugFk9lAY40NrH1RRiFfAZArvgk0wov/PzTAJ9qx3LVgMaQwzZgHcqV52cl2Ug
JOWAE++drhvAt1qS4wcHEjpUSIc0LAKo+cH9I38/pKC+yTmcygCXHIRgN2VAEpcv7p5e6zBx9d7k
wEJIbh82xKM5JdAc0TzpOdaWoNzQuzs4MIAWGBtdoHq7xCyMjok+ZQ7kBwfSxiZwkZSwgS/RulZA
4vuJzDvsj3rzQUhvH1JIczWHcTFQ0P+giQDSIt/VWDLnCY8JvAQymN6VHZqIuIt7rcDFkbzrIJUC
/ndpjJG4fQ8Redr4+/gnbwZvaWEMhDlpyrNTqASjc9CF8lq4+ddkDxC/p/ZRaRR6XkkXX7yNzb1F
6umK0fHmv3JbXBc+ig6Ad4vj5+op4/NqROeWyNEl0UcPIqPJ0oKUc/fKrZS9xoeFOjWnWgvpxJqc
HXVx9DdRPpc/8Rdy8QT/xf/Bnt4toI+0fn90cd7xzPjozZjRFhMvi/lKPmcgOXwOxemVTPgPKSAV
K0IpjnOHBU1Gn+ozZloxgQ2JONRhp5AzoKAbSF/j0jUXx7USdkk+7+BXhMdhHhtU/kfnFfRvSM9p
0GJkYeHJswZP1fug4dV8jd1OW9Fee8jmghcvlOYtBT6aTbkQFv6ehnlNzHFSjzbM49/FxiZulN+P
qs21vGtYLsUhgRA+4C8AMCf09LiIgGCxJY2B8zpcdfiEJ/vSD+Yl+B+FY23zOB8ckxuEGMGD0rO6
sTKU4AHdoh/MWU6P7z7d0WZ04mvOSHv38/hJ6B7OzvBH8D2GrANTFANqshnvrkLSQuvirO2evKdC
AoF9yPZMz0GhUO87l1gNS4QAvB8Xqm8P53xKgIhwHsEue8p6D8qSwGFOzkwFvDu/nNgR7xhkD9qF
rQakaEQIQnjDt7l3SWZvMOUNW5gxqUWNDZvgEhSxiWmJffGvH/0EFiMhUCLoBM+xEBrDxe4xw5mY
ue6u52r08/sjzHtQRsEVZiEAqABNrIsbkImP/s7uITDe34uQ99+RnK+D+5Uqzo58CxenQxsf+BXx
FFAGaucxJAVIiAxwySeIC2DL8PpRPVHZOOBdgz2k1efgvmFw55L7Au733s1O/ov59d1t2aXaMJ/G
XGyxsadn75h28DTUycX1AVBgjNI6MuH0+2KVEeaO+3cFxX3Gu/fYdzQoq/ZmvJ88HCa1zcCNXDE7
OnSfwTNAEwBMJo3wnUllJjt6wFSbWKydaDqLI4gVMLEUw2bM2eeSN3yM6FH1ECoJ8Xmar8eGbbhU
NXMZEezyFDS+Fct8HANAvnLZEEQXccuwTaQR/kgvu4haGIkbT2FiirzdYOd82Bk/FAijHkmBJo6d
rXP9YAikjJVgvTPYfQlSFR3Fx+AKVwiEYmSfOySW+Sg2PeOjYEz7gGkAWcHOp8oIzojDrp2cnTdK
IR+PsNVmvIElY0UwxALNDnHoiXuWibo9feHDxFCzgBSih+DiPur7HLqfx9hpeEo5UHbP2HQkQFWc
rlQucR5CvIJ+ywwPPA0VE3ivyjOnhwdYlqIiVd8WpgffZWjO6VNXm+AU1fb4nike46evQ8DAxxGm
Y5ggSU+vJMWtD2GygV/l9Bj3AO3Zk8fHqEeKxxwWyxvkGNsIe3Lpp5qAly8Ur+CjnOBNWO7fj2/5
2/H9x3H6DTwQmhMGUefrOTODlwuDogphm7DxdDZIvR6+vMPk5Mw77+nP+4Pv71f/dVj/7TD/1hPq
2qO+3C5c/RgdZsLqHnF+sik5AX5VKbnlOWyrH6Zk+vci9tdXtkTMaGT85LGz6AvP3yoWBqibDem7
5+zigtZGd79I7745oAaod/eP+h01IySPnqoGnO5qkTFDBMQybWqvpw5taEwnpADmRF54C2smuAw7
nHaBqHhx3lnTI0UBawjAdfX6MD5WlbuoFzdvSH5CMLstYF9TmNSQkVsA+yI1ByKezCk0EkdKG94z
7EL9dplP2y1tGoSsBYWDwylBAIgNnZFqwppZqRCWkQBX+eH1tOI2WBmj5/Lw9gwNNL1QJCCrLQUf
dBGoVoPQACEHxx272jbLfFgN9z6bzNYEKFENCCDq01U+26crDzaOc11MDbcb3UJjpH3yxkIihtQw
NZkVKJ8X35hqxIs7pynNHEbZ9mnVhDePAMVMWZMhn7tWqNlDnOagTMGImEGxKh6OMr2vbzHrnkas
3a3MV3Rxx6aPvZJ7sNmgTO+c7HIfPsTbsOe61hMy+ewT308YbptgWI5Eb0JP+/FBWqNTjM7cDk4h
JQRvPvD9B//hcqj0CZh5UyGNYYWBBAPI4/Aft6G2tlLcitlLnl9vbMjuFj/48IS33Jp6xkw1D2Dh
GncTrJCn6ijvKxnqDGeZDywOmIIdBLSbnDmYwpuZOPraHlk+hA3Y/cDr4fXcYGJHhopfe/2AuhpU
gU7pUEWPlDyTyn6Ne85g5a/laIavVWCMFfBvYl/tSesq8c09vsvwjRYis+Rgi8aZT5/zaxlNefTX
djEkIbDnsZbL84f2NpFANFmFnP2vGEYjRzmDs8WJEuIeQRraabJ9mZbTJi7cqqe7Qnq9hN34sMwZ
xeYBwfODEnbyRBvvUyUQo3zQ+vDJdrAoE5P+nurgSLkJoxD/IgjK1J51DAj4P6Sd13LDxrKun4hV
SASBWyRGMImiKN2wFBEIIjAABJ9+fyOfKlMQSzh7eyV72S6NJqCnp/sPJFxAeB8CK/K3/OTrk14h
+mIVZHCrcoRZcL1JprAnveAZ/BmAI9Xt2lj+dj6rd2O1HZTu/kMfY2yGwDXZSwL96xXDaukBsOYV
IhQLhbgjgE/t4TKqwRXj+4B1qct+iM5wYRtD9Qqsk8H7ykqeHtz8q+sDr03xcx7yew8ihPcgHdn1
e3FwyhPUIutMCuvSMEN8ykqn+gArWpqNXRdGBVhVGvCWYV1H2iZfHgBmiaLk1noXqfwzCXW/nHZH
6XSH4sMKmNIj+GSr9rJhpx+Qt4yvvuKZi1d0C6hpKX0NoDtoRNFvR7XO2a1UAGw4h8wWGDDSeEfo
FxiPE4IzMpZYvgA/DLyutQ7oYRYADKFtevmwJKp8RFTwpxlfbvcZ/UkqxzXXeDg54g8NwhKzGTf2
H6Zqn0Qnpz955ccADR5gkXPJrb9D9e8uPnVeyoWQPDR0Y1StUXkwNUU5mQUKSJULDiZZpavrRC7t
5HmXcTLm8bQ8eroHrwULOJU17LAcqkCUo/f3nSB8/P0LyY1SiAjj/EI8ARUN1Vk0rn6G8V56DBH0
iovpydHoRc/myTSwwcT+H4ZRJA3sgmJQ2NFFwf3mtoDvsucRTYX7hd4YRw6tNWtEIa2l46vem87t
OI1bKdLVEGUexik9SoPr6wYmD5FdBBxj2HM7bkC3DVdnd8tj5TW3gwfwkoiikGc+Bw/m8OC1TFys
X+NuBpwFkQbpJLAbUuOhLdd5UEu5DmC0b/SLaXbl9+mAVqfatzZ9BMUHXw+ATVFlNgd/D/27B8zW
3g7dSEpqjCHqg67m9G14SXixZy7xq+rvfSqPMCJiEA2iRE153n4ErQtBAeiDmz2hTPn3b4Jzb8sq
NDIUqTTPtREhNqT55K/hfLvo4ctMajzbE05CG4bjhMJA9nUBd/cIuGqTKJYIwggFetDgFlzTBOm3
2qY3K8Du+68osaRRMJBJaM8kl5CdKZ91xkAHLYLbMzYyozdwJ7z2qFmS8qfeftrjTgPYbz2X66f9
Yv/YW+J7MD6Nqufjs2YZs2k1iJwpT+XFRcIU1gq/gsreUePUHVV30oPXqQfwEQijF7zH0Wx9QEgQ
0VsPkRBHm5FZEKxAUED532IcgksvICpQ6epz9wP39reyMzySjCHYFVidtpPWKJx+f8m3290ILcFF
l4ptyEmLXo1+On8DeTZHrqlLg0hxktEAjulTD1TV33v7XZn6dcCFElYXuWoVJOLPL7t7oSGRlgoW
Ce/FmE4duT0gCrEhgh/80BkbL/kGWeeB/KHhnGEFa2hX0sKcmQ9IDJjc9dH0QJFwPwqp4l0GRx9Y
0gfvZZAavK2oAgWvhwkQGd7Ux8/LE6SaYTAKYdl7kG/SnR++qegA4E/IjQywnOQPixFlJGGYuold
0NoAtKtZPSndnniGoiKA3aR9xnuusounv1dDv/u5E8VNpNJMSW4iTmCj5uZRlvMpuZGnTOWH3Wst
wC8g785raYQpzBn4luSmDhjB13IFCgIbJZ/g/2XOVMd4RpR3ATkLyD+Vi92jDIFJn5A2aQ/Sg7GS
ht1+fPYgyNi0XAAPHLR+8tqF0fyAeHMVr/Qer1qEb4s5Etru9mn/boxNzYpHtAfUYdvm37nOiGji
1kCGTNV4C/zcfKmDXlXvnObTC2lR4hXrmN506PdQL0UBBhPflzdtB+wMdeezJ5kjNR3DMAllv4sa
xHWE9UJhepiuyDzvKEuXg57ecj57IuL/PJ+8UoR8O48UupTfXeabm+eYhdH5ejllIvQsNDuyBt9A
YPUhgEMIP4IHRwbsAWUPPhuQHeBni0/jGVYMiekenKQMTOiCTs34MlY+DKr1Bx4UPlvweHiDkgUc
SO0jFxLNYdLUDs6A1CM+lTGg9CuqB+N6MO2HpEsW710O3GxvC7g6RQQKc25nfGhtymq/gy0zpm0O
IV3c6M2m7Okcl4ayz0Hwu1RsptUrqM+jhezt5SMYy2AFR8dHxOJeAxfemPEMxQ4E+UsALWq3kjbX
kTIz++xovyf4RlI2SHzezdQpePXPO0NDFgChY8uH0xUn5dc23fzSjctKMcuzuT1l2TRdlVSUq7WA
QIBdRd0hfn4Dijjq8aR9TB7UceRuBcaRelr0WWhW8tRZX6e9nq28h8uaxQc0PDl9mvMUaNkB21kR
iJFBPr6pc8phvY/9WJsWAFegWlF6+DsAfIe7X/NAHwGnNvEvrfFFXAq0Li4Y4U0NX95cYKRa1+Fl
WL0UvN+eUQf1UgcJ+B1PHZqQkQdLz+CgcPYJXZ/Hvjwux2euRGMIT/It86NRQjHyXFnmFPrr6e26
3DrKsJpT14LcCQttQ2XW7bye1lJk5ct6EkM7HMFa4cT55pDSYPlymSIrRCeTqFcN6jc0wx+QkayQ
6PGqJ2p5VJukAUaluVX3RBrQXVF22lsFAsxzdc5z98A5btE0U38HSg7pzTo1EsIA62F5m/FZCsnn
L0S6vOMIngp26wIMrcMdZFIg9dGGw4tp1w9zx3DquT7JVohTgR71jhSQ8UHwAshNCKscIGGiPcZU
agpLbZHuO0z8ta+NxPKMBEWaA1SbKnAM4LzbsnXEoMM6PZ16HvXa/QRDHQ8bCt9w4zb073cnqzm6
CSjNVDGGE9q8P+Ns55qe5axTZNNkGK+OhCttVLsrQHHA4semCwPbJ7MB730dlA8rKIsuzjLwAGhl
0Izhfx/056CPhI2jw7jZz/CwG2PRBC9Q9g2A7RPBc+oNw3601G10AFbBoLfZVOOEwmR375ym1AkH
4PGsao09kU1rFPARFVvqJ1BC+EHUP1p7Yo3OGwkNzwWmrGiaKXSIG6mzImVFkO97ybS38zp4Lfq7
wW7d2xz7fAbceM/lCCJjZ1Ss4gFy0HrLCf1+kjTW/MfwjTWvlfJaVIrO8MiL8+hca8fpPrTPoV1J
/jZxwmqMOHkEAGJjvl2H51dzs10Xnxo03k7/Krl7A9dzi8sCxuwoBVYP/fkLYzPMBJBuyjaIVz3s
4d3qM/2ADjgyQ/ZFQ5HRMT7On/KbSW6Kt1lnhFVE8vrELqVUY+GkOeUn4v7VJA/e/45d8p2L48eM
G1l6lIV7Vb2w4NWog/bZh7GGia45ZFX84tiAklbAAT7a/3HYRuKq98oAp16GPXnV17mPFI6EXFiH
us8VmWLSNASyMGS32oa9kxno6Nj0ZMSkkBv97sneZAaydpYj81AmUxWo9rzELQCG1NqAK2BAYFCR
OLJrjNhpI5kU2+rE6X5QdIb/01lpCwneLQXPYhrPy4l+cqKXdHhCQQ6lrdHuRQcbqqzIz/AYOPWs
rOQTDT/Mp0izrqK7iDlhgM8QrGH4C8/8c5exuUTwf9cX3khPySpxjrTFEE2Y7oZHlMf6PBpCH/vR
Xr/aUE72Jcge++cCwELlmM/7hx7sLbgXgOE0qHTlpPLVMylGdh6c4a05XJ472OKutKm93kv6iko0
tRyBI08stOWf1WC4L1yIcTJqJuQ+1I2wVPLwG5T6oa8hEksfNp/E/mV2mQYrTbHSJdbLyCcjKr3o
tW2O2YA59Uxa0wQ8gF1AQCT+8DPgmTtpVx+uQTxFB3CCx9BMoV2EezqbcOKZaGC/RBcAmQWvoi7y
Lo2MRTwHqutBVEebmFdFFx9qQEFkd3b4Vmyq9xjRRrgKFYSi2ikmQrygnm0f6B++w0jn0cJqoDlM
pv0PS4I2YW1lk8qkZTfY2tfZeXR5B+FK54O/6jxyRm35ofT4raxX/Ag6j6glBKGzn1zptjgnIuoF
JlpLPqsYbUvT+Fwkwzz0OkEcT1XmeVwqjxAqOs/qXJmKZrmvo+X4RW05ySx9kVHre79M8nmFE9Mo
9bR1d2CV1O94vnqXDS+hI7UeiXb49jl7PD/2QDYfFzzBvpuwoac+hXz0I3lsPKu45GGH/ogWx/Cy
LBB6OqIwaSeU3XsUnwHL+6c5Bf3duIIKQZx83Y4Q9wYcZ7IjSDrY5SpE1GEEJSqdZX2ap5SBZsVk
ginntOf2RJOYOvjgsv0uTJg2tVFUIXov2nswRG2cnmtELwrpFlj6W0d3qk2JMuMb3VHrVRrTCbOO
iADQ5sbeykX4ti+I6aME7NWzrlr6R+4+a4PXo/ccVWD1T7BosfF5jjgP5TqdommUuDr6NHH/yMmA
PaR5R7qWKsit3qh0H3ezZBG/7D166jPzMVlL/K3Ig3fXF8wa8fZPXM0jZEvOBYJg8UZq9ZD6+pLS
4zvfVJqh+1EOu4iiYHVw4n+u7yHOW5TN/WCNUi9XSaCj/IJwM8CEkO9zU3wprCTlS1yzRbkSl5In
6pdOtOr48friZvMSNIQ5lDEpHMLStIxNsDoOv848s8/Ww3WdOTolkD7sxsftLNJsSFgU4F3SLOf8
dH5DfOj7qArG4t/hVW87piIBvImuamJIVXbdxdPgC34yJXIOEhWTF7jvc42C/9rEF8+q18rrbhmM
Y9Ip+qymLcOTOEGShmyy+uYAOulYo3Kn+sV7GViIPPjlSJ5GQ8AScEfcGqTdZWQ8XMF3LLkk6ehT
MibjTx+3Sx5gEa+Gwd9TA3rcfKzwjNRQ60F7zEABuNvMTC7dTqiYcogajIYr64v6rlHLPrC/4Uex
3JiT3hB9Sgw77d5M96XR1SsdOI6c5tA5UtEgzfYilGqEVYWlvkPjKtaH4QFAvbRUfPVhyydtQocF
DwOEaj8llGtdeAPEKbt/gXVH7EJLAobUcUk+pluCi5TM0JhVx8rnua86qBehsSjEpKz4Q/bMWVFb
5ixadjbAdrKDDX2B3PlRhiuwf73ySyXOTvfK4XmR8f1o1hY2ojbiujuBjaD0rCJwCD2Whh6sO+wh
Rxn9NRp8bteR+vGw/tr29bX2mDxfHYaEYtgvHqEuOLXb3WAnM7xMuFIOTgy9ADmFV32B5CXNr2RG
E8UP+ocxYIYHWiyQ7g0EGSiTeIK2tnUub1uH2u2D9K6965vogxoCex4NIenZ4SxahIiPFJNsUVJU
fUZhiqzX7UDY4HWIlN5jfB0mBwsdNi95O7xhzQ6qJOpHQGzU6bGygFSrnCdlVW0k09rzgAcpdHIv
y3idrsnJJE92j3PJMd5jhFrootCzy/lxKGfw8a9o6E4Oy+OwS4dlC5lub2d9IhPwnzHmkn1C9MHi
QZYNAXV7gfO4tTRQwTJM6moAi3AY099bQE2CMwi1mzPL5HojRB5dVCyeiCP0r9BsyGZ0S6BfIDk7
ysEz71a7EkDdDtDS8rxSvDk2Dg8QSEKKZ4l3HSNW4huTnm/6/HMHt/NY0ZJCVQDoem29XpHowQYq
fT28spj8++IWqw56Nc/6IH1BhFCl8Dk69YEg2SA7yPuJQA9TwP62MohmsZ+hoxS7+SiCLqTOr8+8
Eh90IFijEE7vezpJh7sl+DGnK39/5bpN9RnKOLobfZWSwiN1N3NoTCNHsp6vi8qTPAUsw05oekmD
gFbdi/5WP5lDUr4eSzMHJqFP8Zc0c4tfLWvpZH8/I37k+Y2PuZHnH4wCs5PyGk6l/pVEojMjIvNF
onLh4vC4jl7lDWXKzACD0rFwlNmN6Cl4h8mL6Yk/KOB5IcBdPWO0onI5vC6Vh96LMYOqx02Fhqtd
+BeofJQvAV6xDWT61t5HEm5Ye2cAQoLLKuqUPeQnkLWxekQ/eS0o+TqUHMWiS1GMp+IZYqG6fXhN
lymYiNcnGr7bsTZQ3nRaXm0l+9/NA9gvWq9Lcwi/B7pVDdyoonU6aUcqt74O8DFd7QaCT5DOTg+Y
fGZoNjE5HzGDaTCvQwzLBiZIaLA0T9ePv4Pt7xKjqWjUF/l1aJspShNOyq9xik+XBIh/lzCHQpdN
mzR9EzXPeYVSj78/OzwZtvOq6stf0byLB1A1EtILD8AOFFv9oJCRU/1c/f2Lyd+tm58H58dv9v1o
v7nh9kWcGzJy935nLKTKTjn4PoqGJNSLq1O/4o7TFbUe9elYDeXSSwq3eCyfqBmYhneCbRk7KFbt
Pvn9gxckqqjCIYV0ds8qHlhWSF9Cdq+ZEGUy0L3KPnvpkKq3I8HSl+3qMQpH1L9Bm9X41lrVZJfa
J6SF6OP60LcmprONARGR0GQzGS9Dq54c0bdIRhnNE/UxRJWBtpMQmwkfwz54pBz5QrgCPSd640+o
BGVbu7fqrFCxNYCEod3y2JujXnl5FoUiMUSsz8E8AOeBmSLKRH+vb9PsnSfAz+VtAG+3Va9LDrHf
fnNLAN9SFeQm3GD7N7gMuRT8/WM66C3q9+SL5NYJ6FzWw/OHOYd02coK64krvbnZimBf8z1Q2W8a
fmD2sUu6VCz8A/fqQum4xtd1cka9dV65ACNGIErgBiE0j4g2elCX984DXRjysE/jYws40lz2pgau
32eHoh3/v+vrM4F81d7KvjlKpvimT7j2okkyllEEqazwCfEox1xEkEimU0L1eVgPBSHAnOd+93W3
wQkI4Zwa1gXzDZxvdSgEOv/ehUaZTsDHRdMWD2yjyxfQ9PbK445c12aq+ieyVk72mkw6WCEQjv7I
3yM197s5VLcRcUz5XHcKFSOBzmGIeIVMUnRB0huB4JGMRmnRD3CZkejJ29ev06dQ73BxTYtkm/yH
pqL4c3hGk8NLecLM3IZGrsbO379jy2p0G0dSxn85vsa56mdrtBmg5fFgQVCDokzLK09uZM+/FqNR
Rg4lpODLlJHOX7hwDstBZ2pQ+jyspQGltv82K5Ht3sSxIKgkOThlLDztgLX8BkCGl+x2BjdZbnvY
i3f7zWf0a16iJnMzVhhqkLUrzpNh2F1i4tflC3hG8r800P01TCNB30opnrV7huHVdBBy516GWOM0
Xm7pYfy9ek303a+xGvmDeeoZ5V5MSYP5Fr1QgOBpm6MpQ3aGWNVj+HkcVOi/Pf097t2zCMlCVIU1
IdD5cyXPcXHQzvFOFZ5kANcBEVeydXqtV/EjhaC/x7pHT0CKV4Lmpmvi6dOoOfSkKsnlXaj6FXjK
we7KcBY8o/dib1MKqmbAWFs+teYb659l5XEFTgZJBkNqzA+VcvRyjVj1MdwBI0M/w8BoFfwRZt6D
7fg4oyXVMqZ293TejNn4ElJ9ezmVGmOqFAMVR0NKgSfVfsidq+TeHlN18POU8HZ2hiUlMh8bFDsj
dD13jhK7HQnPw7HBUwAGRMeqVDtPBgc6g0i9lO4OJYWLq5U2Tc84GJnRtATaBDCPvA61bio3PAfN
DbjjDNShYYWq1/n4exvvHJkuAb0HwR1lG+imP4/Mvnfd12aIsQlECcxI/SttZfST8AYZAEj4e6wm
sEjs34/BGmt5TOtdWqZ45tU8DRIn/5DA/b2C6wdHJmOs6P09njiBjcDyY7hmYLluzeLU0RVff0x4
oSEI9QQ5IL1QRG2ZWdtIjdhyPgZXTY8YychtxHwg6WofPZhVYAjbDLHaNqwRWuRavyjdgqEqVODO
OF8KRVTFkd67r3mry6HY/d8rqMldBaCSBPX95+kwoqBrxIGKXiBcuN2g6tPZsKNJMRfyfW0k0nu3
Pfv172iN/crT7Kh0o67iHzbUlkWlYka9nXKu29tNjlRjS2sevuoP+TgfAFyEyErpfSWPdkPJo9YD
nhKe0t9HqNnj+39H9t/fqbGzWlDu4iLld0ICDEGKkdb3ZrPVxZoX8G8odL7S6GoZUkzzr0Vv7LBS
RWUaFwyp71l1z5sFTDyxlM3pKxsKVb+W8cTP+2s8EQFv798qNrJsyyZDqnAB/lIxz+zPCviSaF8S
yr+FzP4etKkj/c+6ojAOUxpZd6nZE6+i+nA+ywcFDWVko8FBr4GBQ1F2ZAtPCSemCFRBbJiBGlEp
TiBuQBU1Qo/3AqY3sGldOKGfCKSnXS3Q2cr7f/+C8t1d6KL4oOD1oAMV+bkqveNOTeX8SGAEngOn
+bODIvWcKrBT9gWJIzBAl7WMeSfDw0ni3zEbO79TFVTAa8akrfDNLDyNgZZMdzBD2sYy7s/PBI4k
Az4F7PlzfvX5IIdhWfCxgUNHfmQCxQIOCu4W5xE020nlmkDD4+dk3tHcfBWMq1cA9t2I3ru7HR2e
L9TvSngdJQil11r1anS99JWIDpQea8xREPy0Dl+glul/ZLSPQvvKf6gg8TLluy2t/LWzAKGAH+qy
7KP/J/Qre3NgwIZNE9eYqXb5IqG1NTgCyehM9m9oItJsej74nQ8o1k4VWjmo+r/34F54VUxTODjC
kER2/eey6AcFv5EDVqDnUSm2wEsHMNj6bcM0LQW/z//tOGJ7bj+6/KQGZe+q+Js3/011Vqvlsv9E
1afwHqATtEzqG7Hb/MRvR2scZvWsKEG5lzE4dbaj3fht5wYuQuOUnncQFQVFjy7FdKdANmi7r1pn
2jjU8UnFoasmvHQtWJZwxfeDt1V/fgGj/poy45O9aJtvs0D0a3UbIU2tcFc65pri74H7llC4Z12Q
hdUFyJ2gzcXo8lJys1eUTJ2ncJpg36JYqmEnwEQEnevvM9W6BI1vzTjrXNslS4AwrrObBnTUQPxO
9/Y7xWlSPSp9hneAtLV7+ntk5V5Eud14cdxvjlmW4RaSp2w8xFJoSG8dC+wHPSVrSaru6DR6DpQT
E8hoH/9145vlwt5OS7UwYRPk2XaRzM9rbSQYUCy6qM1Im+NkvzpB5qra7ux774Tuzay1xpv8rOIO
fdkx8mUjFM5qlIs7qNfWhb1/NV62i/hjn/BicQMy9i8wTyBjoDVPtZGBB/309KG5aWwpF7t4VJF3
HkN6XseEuqN1iL1rB8nzvV1aT0jcAbGiYk286mdOuASX4NTU5gmQLOrl82p3Fun0gijPoW+AismG
J/Qra9rCJ7gwcl9AORblqGd3a1gPV4gj0B1GATyNl2QR0UipRj3AsmG/QEVPsH0P69e0f6BAhxQ2
FfJhOcLmclA86G/VoGrLaeV7ecHtKjaeBtX+vMNhkVXU+uhdWlj6AHBaLU+0D0Bq8t3+fyioiPDa
DFQqIDBsNFWUytRGwSe6HLRIu9T4LE4QxqQg6XW4/ZNpPj3O01HglM9/fyB3P83bAZtHpaPVe6lL
HB5vMEpwd7AdL8AiIhuKDQpUbgIiLul/tIx6b2lvR20sbVnK1TXTmGY8r6eiQoytH5p9dOFttJuG
hXd8QKW3hQhx72q7HbRxtSVXXEq1mEERHhOKODbnzToP2vLJu0oat+M0rrYIO7C9fmBJM+vl8Iyx
jS3WdTg37SvNdzQ/TzaG7XgX0EP6j+vauOfOJwN38+R76DFqi5Pcmy37bj49LUeDj5Ym0b0iT1fV
NFIydHYRo2psYpHJR10Lqn9ShSvPI+21noptxLWGmgSV3LLf+oa+u4k3gzY2sUivxzy7nkRaqs4u
hCQu8iEM8rbJiQ/t14d4M05jE/d7kIWymBxSy/ZpLlhqFxFrKDC37FnbSI0965Zb+XQMGQn/Q947
CR3Tji90ZNpyLnHL/jWlRiKi6tkpKsTS1ZAVe4Po8zgs+1HLdNr2p5F5XJRK6V2T73VjLvRfXDCp
EyH28/eytY3TSCku3e5B3hVnsT9Q20nkiJME5TYWc9sw4u/f5A+9w7HaBhnDnF3cl+lHVLBZtm4b
Iv9ebfv2W/qOKTfjBN1IlTIoI7xBy9lxoY4DtzvCeLSPJWKLL1vrWI2QvztGmBiRISISthuo45il
w3vKVm3Z76z+3qXWsRoxIuhs5d2h+71+HdxZ9iOhe4MUBH4PfMEtg4kv5dcBx2pOBRlLf/bbkO5m
EauLEcVVGSj+kW4TUP9Fb9Ado/j7VU0A97xjh41HQMuY4jz/NWbjgGjR/nLU4vCfd3z4UWLtg6Ct
I82V9+075h6eoPSbTrVoGfdu1Ph3rr1GonA+Y9570pmreK0mM6E1huMfEhJtWID7W3gzUuO4VPXW
NPc5Myzg+ZpT2sqW0N+Bjd2qwXP36tS6EkrOUDQgUDVWc7/TosooO7IP9Kvkzewoa/U07A62c6EH
FmzBcsFjWAr9vNyP3kucMVrWVbuzn/RbJNHPpBbx3fO8OUOpmuw7nVr+R73vPOrOUA0kukCTHm2F
oChkuJYRxfo1T5Au08uXja6KuVjjE9GOB7OXpZXMp3/lxZ3OYpRoqCG8BLNey1j3boDboRqXZ9VV
yzwIStk/jsS08FNiSue2q7NtQmKJb5ZQ2ZmRUe6YEOX7r95YqESjgwpENEYs7u/Fu/u+u51R4/I8
dc6VTjz7XjxPfkADvA8gAogJ/eRBzGHt9ZOpeGpDnfwGn/09/t2X1u34jTvVPKjyJb0yV3ENacA5
xWyFwB2zFdClthAnDsOvw/KvuKTSOCzltT7uE+ks0644kTSDuwYRdrEPCFJREWqly7YN1zgwSScK
T53rUcazpIsIF1zYRxFvBDgudOoKzMnxXbZLbvczcR0PXT7MlhW+F+hu5DS/QTk3pylLQy3vGshp
vgAS8Lg8uIDxw2nV2Lubzt4O1DhK9TaKz5nGXMGrgFLCSWARzhRkfGMQXohQAHFvY0Z9V9P+2s7G
8bmmcrRLarZTX1wnF8wAocAD7NIfa3CMYLUDtHlMvAqqvuEAke9h5wUxogLfiWdUbyRehtEcsBW4
s7ab7d7Fdisk19j6g1EiZGciJPdPJVYZopveUp25+/XcjtGIFJGU1NE1OgpZvKsDNx2yK7r2w8im
GnWg5thW9L3XgNN5mqmGjmEAUJrGeh81pFm3ai75AYoaJjY0EPcEZq91pDt544+BGmnwub7U27Bm
oIv3j4gikYjXZtsmtU6okQar8V6VipRdKh0xpcjNx1gTTg79tjSgbUKNmzndaWEQJAxUIcQnJEFh
3DnnWVvBrm1CzUQ4T8veMVa/j90FzR4U76gIaGiLtobSO4Hldou+r5abwNJRS256sXQHnq7iiw/8
ZIlEfetId27dHwM1YjaCF0VlmJyFmjdEx1aGOaJRbftzD47AKAh4Kng1YLjcOHHJPt2r1zhBLRHl
23IopB+RQidZwwO0XULzzsXwY7TGudOUbX1MjZ3ExYA/nAubE5BvOggHigNQt+0OuJNR/BitcfiO
aaxF3ZC5Cej3FrNGtPlQGBAa220huW0d9UZiXSVqGncDxhIHXaTyOboyV5frPMBStuVyE0G0Ef9B
HWBWhM+wjnhxIwAWZRadwm4khF33U9TVPfEYg+sFYR8SBi4JVsuAd8/izYCNS+6ywyq6W4aQ9RZi
50RTGy2gxe4RFQw/H6v0X5QndBrav4K7AeRm5Ebozc3yIJ/wdRd7OIy4XnuLhIJm2wzFj/lrRRuf
QWyqUZxdAwlipBDWC8dtB0T8gL8GaJx86ICGHiusoKiH52MFOZq29s39IHizVo3zboTKNTiljHGB
JCHGKbCtMXjutE2m5Tg0y81lN1CKfcWmIOmB0iJs4knU2mpV7rzLb0+52nhB9nZZmdQV09mtAfXs
C7AvVrQUJV99BQOHyySiNBrNw3E4zb8MMKDJQLBxJNxw/tv5b4ozaMdtJ8ouTNjAdGJ3GXTfULlG
kxqnL8rdCGTNE1+DjgL+2Gs7mi0np9laTbfxRa0ljqaKvBu2lVOFJ3TL/O5Gyn9Pzjfs4OZSq5Ou
cdyXjCEiJeA7KB/ShuoHCXrLUt7/nrGE0DVAcMp32eBmpHLLhu7ESJAsiSLbeWQbnjQI3b9ndP97
/neYxuXZ20bmdtfpXL8hAZCdkZIY/D3C/a8NnRZ0mGCRK02XE6XWDaNQdYagAFvxghR3NG3JcHFs
EQ1vIqYN9I6ok6MC3QP3oQDrJLjcLJq0P9V5GnRK/4QdQTTMCz9C9DyeaNn4omCMae9pF3Sdc+7F
ueCnxql/xaOscLcQflFth1mOka863cGkQkUWbbQ+HJfFrvj2N35McYxLvWABjXp09DAyEZcX/TWc
/l54Iu72Np4h2O9tIQOpVri3OrAzczQSzhDM1jTejpFrFtYWxwJsEqphiJFtOJD4HuFt4o6ig+iy
MQisgPzpLUcX45tmZBWLowo8ORUgoRfzc3H2yGdfktwofZhO9qZwnTXyhOMx6kDxBGFkWrjAQjw6
2p4CewobJYj5o9PEp8+CwKK1qexxB5NdLA6dtWoRlUH1W+MxDGp7oVrjj/V47Yzp7/OTx+P1wRlj
62RtxuvNZjy+eJsaS/LS6Vp+j7+cWb6/8flvPkQX1YO8ZS/xJKX1+W174lz7vZcKvd+JCyXYgrCZ
W5ZtuRBQyLue8FB2qXLO+09DTGDmffQnbBiR1nxL03Jpm27PdYfv7wGSX9iQ0Yp/P43k/tlBNQ6j
5OI9R+HYdNFDIvulRY7QH9Jg7lRkc+70OORPpgdIS+50ag8eQFt+S6KlFOVQWkWONIX0OA48sXot
n8rvYuD3HglHMA2WOApeP/fodDLTrNyaHGBP9y/v2TpYmu/V65aqi+aiDzjZL7EeQGnIRpaYm2SH
sJwwr6uBVnGNIUN7cD5QeQHVtl2gdbTJVyo8IWSwHQiAjmL7bwV/5DU4UIQBIjEMV1+nM41JjfLV
ni4sm0CjEE1pIbhn9QUqO1qZ/RpmaoalDmyhi3tmvZ5PaxmqGKYDNCEucLpqXs7SnKbzAbNQicY/
Gh8QXY3ISmhax6O0jwdbi9HjL486PnlN7XVlGcGdLnydX5YcgbatNel05pmh9a9YGn8VX+osR7rg
4OgLUYbrUYLfPfbgGNJmSh/y2eVDX18nu+V53cHVE87Tosw47Hs+74kMYxb/n+V1ExdDDMw+svXp
HcOLxNI4zgdLWWj9Hn5JmEA6PJ2epeEO2zsEEOmSfZiZe0KzkrrNOH0T2tfICD7LEGmyCXKOiMJg
H7SzemN9bRqD81JFUPnJfMpeMNOLZwpqY4+4rw27vnBrNQYR7N56eLq42024vMCeWx9oHvdz/HDD
0cFXjnb6ks2OitCVurzIl8HhRX4MD5axxfwBBs6jjKkR3k68i+vVAXEdLHxbbo/fPXyx+roMMVWm
uWsazXz3jGHNKcjPfg4/Dy9VaIgrGc0IH4Kiq1RCill6h8WM73DUr9tcDbTfIe3n8I3PJdqrx/BS
ZGdfARgNI3ElR7QtKaGhzLNQvnTQzbMuJZ6p/HJCNTNYwcH0oTBpq64PkWdkxhaedUcPzpOiON1p
HDml5m2PtqHYCVHqGYI7UMC3dCO9nNqYHV3x+viR6jYWr3FbyZV8VlAoPNNPoS4VudcJgLh5ByJp
4EI7D2dHH+XOwXaUrODOQ0zF93CynZmj6DmZmos9GBBqoTB4jo6oUumD6MEgpQPrzH/Fo/TgyAfO
NKT9j+0SE0mhD4CbSFvUghP3eyZg9alXKUhASYiy/QxblVmVpRbGZ56rOWox+cr0qke0uE65Y8ou
gjrnT43xUal7hqqrU1HjTPacIwTHzKr2bvneS7HPtrogHxNM4dyzZOtXlPr5I+IXaGISmabIYXcs
/oOguGI6xSClXnq1LrCD3rI39RlDweLNnIdnJ+k6CF5hALzf2YfPamC8wGwPxvlsd3bCBxnFmpSo
vkAiK3jZf3ZyNym9FKN3sGOw+JV8eHra+RpaKMjMIiNmeBp2gUTM+H1fDXdouwfDbNc39VGheMfu
VMuWSXeoG5M0H6Q7O0DOCkhQATvPKRZd/g5Y0sQ2QX0gbzSRhMPWntRBx9QVKUSXMgzKgTwQEOw/
Z/0e0OTReRpMCvVgYbTKFk/o91u0SFgmtX+Y7dztuuofPvLn9GNPohtZW2zdIsSNTczNL5467GCQ
Lo3ilfSCwUwoTfdTBVNA1caQUEiAKoJIgA6AhMTreziM1qgZKosK3i1qu1gv6kBy1tH0qrH0h3Ia
cyXAAOSfLnXoyLCSn4/rC95ymq/54SScQOIpaW9uwvlhInXcjnDGyV5LRVxUNaKIqlDfhIjaz9fC
xiUgA9T5S6eThR0susmBHYxy7MmfMjBRnyqWPjtbUrwiWSNukueC63CNkFnXoIHKgwQqBMrBSuVH
CzUbSpUPTUNh1xHZhReBUScsxM7gMN56xjPGAXN1qUFAr+zkLeYFwsX5FrGEw3Mw2j/uP4PPU+SV
cMKBaUUedO7oPCs+ISRxbKOXElF3PjAr93ajfHaEhju+8lG+HA30c9NsuFswbK6A8DrqKAli0Dco
OGRO0Y89+Wk3OnPd8vvyI/op2ONLCAPefKteKgyrhoi9DSQ2cHId6q8mPnrnFzBgs2KhDjRIusXo
wBXMybQggCQevrqQek2KqXOzJ4RcjhnyKhbLdUV1GdGqJ6F+t9gtpMKSKhcvyVKMdsAc+mQHSD58
nhf19BRah9zSHjkYJw4RjeLCKXp2gbsBJohgUinFMxo28hgNQ5P6H87Oa7dxdNvWT0SAOdwqS6Sy
5XRDOBUzxSyST38+egFn27Jh7b1Q6OpeXb1M8g8zjjlGDXfkWMd+m6MmAjuLExsbzO4L446VPi80
At7Kjrf9a3mKGDGZ4czYNb2b83ohZlTiE6zXmhV4Dt+EB/jgGRlnebYoxz4knHsOxN575ge2i/DY
P0AQl6/5rUJTXB1deBegacfWhIyJH6I9XE4MwGgOLxy+WTDAz4NVBP/wqyLCTiYhMkMUZEKHOWYL
pQcTlSIWzX41ECKEj3MqMiS9guEtX0XT874f1ev6uXtOFvpHtmvey438UksLkaHpuwS5yhxFhFEf
TPR0mpsT4VEa7Ij5kTVc/XUGAYE8z5klQO9zzNGY1DSnA230nD510+y9PGDx+jt5etYnXT8yufM7
l31dlmuZL4MPDb0Ef+G17MGUt7xAaIIw7Wv7MJCzFXPW9VIPis7Z1sinLKRfrNi7thlb/qSg8sjE
gglBnXXgJnlDysLEz8RFAvW84ISbYAxDm5vraRNLWXiXaUPNEr2Hy7RCExrGeODA8iy2ZoY0Dqtx
DNbwgyU22KxJfMRE9gQ6w1/pJLCjqWKrkPCtk+l5Jd5jq/ydoU6xIgjlbbOdyiDSCILTTbVkFWYB
YhQNrFSjuKNjp23QdI6QnERMT4UYoRlDX+Cg8AB5Mw1vJ0BWeicRwsvL8lF6Lh/JQzNs0jFgveWR
L6+qDligUiJ8jq7P3flR3dYz0+FeI/JxlCF23V7gcnWYgRPTca5OUhF6maYkSssW3g7Z58d61y2N
+w7wm/ZRjbN9URImlVvTbtfFqnoemCuzvb+3njRtrLAse/mhakehNS39UXtSOfsr7QVd572bTeiH
JmN+ANpb99J9d0fHl6tCwa2FUOG5hvngPA4evceIeAi0FuyxLNOb5Y8xoVBZqAM19Ef/rM+MVWwj
MThqGTJJUUTunPoIB8PGgqOLyXwOx7s01EbDvXsgVt2ZHPgZ+LZonFdj6SOHj+PUmavqIDr5U7nT
7gsW+z7Yqdt4k9zVy8tdkUJkTZDjbuVZvR0HR40AgDk2Agh/0z1acJkTYSK9IUMaY+kMFrczEd5g
/DRUIpNwH04DNG5UNEuUVb7DNgOVBHZhF/NFuIYkcHEP8+wYHCvVlmwNx4Q8yUaX2Vs0jh+yRYXq
WEcuoEzzGUq/03aezNJxcYCzdn+xmQBvZgKcqw1BeLfoMPt2Z4uvPWYfQzxD0XdewwxRjM9kEiBC
V1FN5x7xBUpYkAjOgyNbOXJCZNEIjUk2bNkxPlw738qoRKj2QMrCHTxJ3DSc1B5gTL7dECHB8k0U
tVBnwRPK2ivZkSeoSPOHaFvsOwQ3lSdo9Jc6TbLN4mIL7/XrEFhQCIDZ+5AczzxAfzgfSWueq+f6
qA+UpyJRBUSb4pi8P3rqX7ynM7Psk/50nkkfot1/xKv+ozw2p3iRIV4JEbO5KI/VvFsUa3iwCDUv
/HDBW8QfaOPybzqkVT+iY/VRYUvzkf8R0BhKIG/1TwJqFsaoRIcVOiWEsjGNH8lTtjE+EhySCo3F
yNcmpjvpP9xHtYGTceBTaUetNukRysFTvFUImydjmRhEmVgMrlUzCIm0U5ZOWM8CkATcMdYYBfU+
GgnZrEVW4oETd9le3mER6eDuvi/vskMya05otS46O/yAl2so5LubmOHybXuZFngh+vWY8327joOF
QsD6YnzuRomOzQFlmctSX1hosjNC9wQLeb1cyQx0DMwjHwE6dxRMzrPzLF5V64yhjEUK7+IzSutA
ovsXSpq2sIIWcKqiD8KztQuU66Qb6UdyzE5ga7Fx0FwSCjLN4Y3j5xrpasvJnpNt8+E+VM8FtDLx
Kno8g4m1PtjB0FbVsfZiQlspvMvStH61iAthNobA93jepdP21Ohj9aGkZvJaeWO/HTfIUT8nb8kb
PL+cYigk4Z6HXQZSoHZkhO9tNDEfmo8QxXb/WXxQH6DF1Ic2AEuDsQigez16b8ybVHvllK3cV7SR
j8IyXRcn6ZRl42oePxfrhEP5wTaemuf6vTq0z7o7otIkMlkhjsQ7ipD76K3nm7NTMtMGVkrIzs+T
/MH/iD+C2cDc79r9/WBi0v2ZYCKa83BzRjTImX6t5lk7Pm+DY80vrhmXBSgeCN47NqW5NyPG8nhF
7tzWuiyaYSR1Wm5ZWT4Jw/0wHI+FC0bDmzWUIrJR2DPe1TU0ZuuJOHtgpaYZCUjAFK1AYvx6LuaS
OeXsoiT8AVXMLJ8p2ApxFgIDDQdiOBk+YQVeGphp0OH1P6xJC0nke81W+x+RSbxKsjeNHWkJqy55
hwk5t1vAAHNhBmjaDz4LbS9pSTy79pmO3aNGpEDZJU3dQ0PV4y6de1u4i7nL9iDuxbTXtJhdBtEM
dMbaCTzQqB4PtRYN+lxYTzh18oLO+ZRL6K8DSLhee3Mqb4L7FOoW+dldW1tz9ejtB827auvZzDgt
e2kUwZo5EMHGJziamg9labE3521nB1uRCA7hj6f6NXnoDt3eXRe3qDyvqdCHGglgAvRUJGgVUHy9
KvKqFyM/51ZW0XNDRIPaUDWpqAX5s2E+BaaInTEtGcfTqWy5CA0FE8YAblS2zB+tkOEdaFMMWaIJ
D+tViijpXUvyyDv0W/0fQRWhEYEx6knytD6Uz+ksmJqUQMmF7gZla6LI6PnyAceQfT6Eb8ZDFs7q
8zh/JiQWP+TzuN63d90LnY4GWE6oDtxzHgtMPAH3yThzJxR8qoW1oQwTzds7Zswezo7Hcx9DSMnJ
g9lJdYFGxYYRMsIM04OyEJ3pWbJEqowBW8Co56UyVxLCSmJUYeOdMkCjAZwfxryZIvYKvdVcnwkz
bNLU2kv7GISAhLJm4gR32jODhE/SHhf8KkAde8jtdJVMcJunywNR8049ZB/tR7jnNDwpR3WvbJVd
/NGsTTs8+IcIpfJokd6Hi+QoPFlP7qF88NeCI2/U/eUfDF7eAT77bXfQJm01sd7TR++leZT3gPoM
uLAcf55Q9zxdKrArJWSl7Rqujnhd03mEWPdBtU/IYR8jNtybXHC5cPKZB/fw96b/tuVwXCLVI8Os
yOH7XhXoZbU3znJYrrPzU60glSIuL+T9DHhEG7Xa/f2wH90fzhetflMZCANEBI2/P6xMPPWcehEP
I2stcStuDZZnUaCHh5LM38/i7vDTrko3Gqh8+CI1RdEt4+o0X3xLqZrML9eW+l4JhVMOWXGRYe5e
Ex82P3NnCO7orIoTK90m3bNkbn1ZHpWdttPDdepkQrI2AnkmSc0eqcyZHhkLcZwmSOypylbuX3Kh
xcBizqLClvVyHl3ipehZyzbN38/pqsK/yhGzs41TQvdpZksT/hG5yUZWCvNWBmI/R2oshCk0h8Qv
p10VZGQgYJyEepJxOEyqC2WszS/V2vTOa0+q57LC4CUszDUybx5cnH6SHhutWzUG5JUqLD+qOdIt
OE8a2Nhi7kmg7M6VuZCpQFz017JpdrHb2V6YUTao7s/y5S6O+7FYFo6avFSXD7eZNgQqqkxEnQMx
7cnElHUmKNM692cFFVvLBw9WGGOpJV9CAs73lVGUL+Q+WsY9xQEFebYgmQCDnxp5PvPIhnXBhKdb
GBdENkwCk8c/SAVcolHGAFQzrlRvGwfd9JLoE8PgPxOokfeSE0jNoiu7ZWtqS/RRbB9x97ychII1
boQ3Q21mYepEjT7xpPDVFZ/Ey8Bm3/AQXymmcWrN5MKFOPIAouEgdc2s0SkWRtpGVqG91oNxdZFg
Zve2sErcaA3+HBof6EktHX5iSzSY2R0u3pc21zlow+Qied06e2TWZtsNkKEPUicUfVv6vMB4Z1Ar
T27NGf70I1fPveogKUmil4bvdwxVl2gu5P9Qvtg0d9UuWSWL7uRNqZqhpbmDe2rNTsg41LN9iwpR
+XH3vr/FNYQpzgsliDq+vpq4e+Gtd3p9KgWACgfw9KC4UNKHm8UkTTvPplTxqRu81cRFuGj6Ucys
2X0MKA06KRAaNcNuAgHELWjnT5zL1VteWQgvratGtnhLf6cgBbio/lGOWFfrAen4v8Cr/8AAXD3u
ysXHmWzpgsrj3A9z3wIBYRbaVuj57IVnbye9MP+8CR7+NoPXOgcmUmxfz+HneflyDr1SlJvLsBM1
k5fGVmjmMPwTej3n8TR+M1/UdgQDhxcycwHgc8PMhW3NAuTSw9mgiJPZ6p14tNbmVjagFk43+Yz0
cEvg50LwO8h6S0tz30wCUJo+yTWzGiBgwf1uUh3amXjRblTChC25uQQlKXPzO39jvp2fwK/ib1Gx
3unmLMRt/v3dkvgD28aHQ1ClGQObBII3V5X7lMl2zz03LT1T2IGp473fr5vRga4m1d7pM+jZSTE7
wlv+jrolCo9jyhkOhRNSoxJK3BJmOwZ1VwPithmxNlBcMzHHHDuiofnkg3ib1pywkXfS6CkZT52O
UdrD7uWhG73Np8cp5fDZ8d/paWjQOaw3Hc4HqoCgLXt0zxgQ5a+cgdBk8kZ6PNZutJKt4ex+836f
n6+LA9IT1ZFP+/Rl39WzrNexW7brST4SiI3Nsb1Npq/CaCuO7fcVMojo3jmbf+kg8mOrq3tGs1Hc
4c/L0cfOeUCRvB3BWcSvobFBaXPGMAKVoGpKkg57MuVEiHiHMUm+jF4YPLuD6qRIxWY6B7s/LUZD
h2OQ9H00Rven0z4d/8vG/4Y6xN97/TnUcv2tisiwvqkoxiCi9d3WKpqcZ1Gct+uhaQ1JCFOqJdV6
edptlEn/yL9elyNe93A3g79u9IpCgPf+9uGk0834zYFy4Mi8LZizZPzAm5OzTMiYyFyGb2KcBFMw
Oq1Qk45GZDUdGxqO/t1CxvxiuBE2FyGPBYEBFc9n/+bLhlmCEV40oY/XdPYxit1Jow6HIIxin+cJ
L2dMPSf8V5FiuQnCrt2S9kl0xJH9vZjajyCNJi3phwi3vmIN8i3fFzOJ+jDPjTpeo+N6HpmIjK1x
8j2qO9YE9cWKqgQ18X2w6Q4tlasRghxRMrHoEzDMKT6aNJi0tSZNEealVspAzsl/8t+1N/89P6Ek
Zy0R4giIfxcUyLR4VEM+/M8TJ9KHRwnXn+rNUDOBIRvWnLgfFafkNZEXVAaa5+jGFNjP5h4QaNCi
xKMAX6C/uDo3XSk1lecZIQ2SC2Mu7p7m5CD0bGfHYK/B7X1euTV+wXXkp0pfladLuzQe6mfYn3IM
A30DY9OszK27TdCldcijexrBMalxupLt7GRC6bqNVw0kJTKydsJBWcJf4W07KhbVJgBjdcPq/WT0
0OGsh6CT2HpQkrs+RJ4VGF4QiYgHrpNNuqUBcYmm+Vqy85Nktw+SXa+H/0XR3o/vQNB4JlOQqEWW
kw4plfNpqPinD6aTwGzqeDti1M6RnYHDaNXOzQey03TI+FfeTt8WNkKOa8+J7609H0+5HtlXJYdg
09yc7dCR4G62Q4bqYC9ut3pJNg5L4Yoq6BGjvxFs2J8Tu4LW12m3iBDZYYjl/fs0qz9P8/cFGbrT
X26VbnjaOfH7YO1tWgfeC4qQcOblJ7ozwbO/lXB2mjyir2eHNdwuCDU6tUS2Td093dbrRhprhw7M
iudoexATjrqg7hm34zSahiczkkbBdvhFDc+DAhcSmhsf8DnN8t226eQvAJpFydBJZq6Chirxjdw7
t8HapIRLoNI6vYM20p7c5MBHUF33HH0b7BC8mFHIo5hq7ZTdLQzHp7f86zWu1jGMMt2s9EuwHq7J
ZaqcR3Bc+Xe+YznaDjJtwSlX/p27qte0/oSDp46y10wcwVlZPCgAVAJHIM82F/qiW5rmclhIalRQ
mt5Asuk/I09dlVUo6UQD8hYUQr5veHyWVaWTa39tHa1tw0DJpRw6UavzynwJ7N5RY3QB9L2JbPT5
vr4feDjoD25bmNnTw3A/wmhGTy7d5pDZkAw7QMSCu8hJD6pNoTLeJ2/Cyrd1WrSHAvEL6uzxiqrl
eUu2vmQkpXOElUnZAr5Vw6F2ZGdrY3ern68N2361H98+8yq9MFy/RGSr8QnrhG2+ce+Hmbn0aMEG
DhZhFxzo3iMrWM0C+wxPf7hVXmU6flhuSP63QG0OwrpetvOhvI0G9dacubbykqLCiGL2kltenLBg
K+0Ug7iZFydYdsKxuPkv0pXv23WVrrSG2MtpxndYR2FbvKPyih0KNufDZd4/FKi+J5xuDNFKplay
kOnorON1dovI0PoB8wDCCQBdN1V0KLGfV5kAsKUg9SUXvfUFKhJ76bG+jw7RospG8ilEfukyY/LT
zjf+7rISN8pSWRpba1vdDcPDks1t5E+VN2lrLRIm0hxrAdXwi8W4mHcYUL7y9LU4ihC92Cl87Ki8
23l2d3aEdbtyj9JeW2eDqL1oTFWFv8MBCzXMPkM9YAWSaEtDKWUDki014HgBS0wKe02wC+iJWCvA
Do+1uTofacz03Lq1eRiKUMINAMlPOp1hhVDphOhRYzL1OqMbmEBE4aJ6624fc88Rc1h768LGXRzd
lVBO07t2meyFjXRAQQPBgW1xf4HGIvaXRmjrNw/OL/n19/e52rFa0qU063gfSPF3ZrRAQ2vrb9Wl
7nhL7y7cDB0LivYFQgt/u5SfUG5WQkUadeD7pVb66YO/uBRYSxKzSzKPI5s6WEGY8z07fbdmGTaD
rq1wqOx04TkUFh0znOVbLSIlku1oG56kGxW1X7fl68tcgbu0uDGVpuRlgB0uBjh5s8yeIsTqwm20
NtaqNRKGv219eonGCnWnnUZKvmG+jsTtVvghib+4W1SZJHnA9SIxdz1+bhnBxZLSyGM2U0IgZZ8J
q05e1fequMxjhLzOL7K1YdjNWtQrvJkjI2u0NgkNAL047GQyzjfxjnLB0rDztU92sdcWBqwa7ipE
+eD+U5o62UBBloBQ8I/RKVhLh2oVAoBZQbl77x7j+8BB92FV3NdOscmU+WUQP9O3/j/XsQ7EbIx6
fB5dd5Et3AWFZH8cIXfhoNTnjnRzER+8ncnLczH7uX8/CL0Qo+w5Ug6jATTEV7RRsnak2rKdiwyA
xSv19dZUwq/n++tKXhlGvau1wrRCThlICrQwYZVeRyfmTQc4s7/JnXgjrBgAx/XeuOqfgMBr3/Ll
0cbV+A+67hDQaTxaJsrPdtasksca/Oq2R50/MeyK+w9AYqNw5PJVDR0wFvBMwAQp0NJDv8Wu9VHj
dIjKyO2geb+EABctTtqMDyoC28mOtnyyM1a5g1jR7ryzVsKqRvaAdjhJQHFIkOpBt6ZGvYfTMbPu
m01B+zddgQ7IRyL4Vwr8ILnr5RBSJPI0BFhxCLbpc9ZjMc/bgb3871uv/synIQCUZUkTsYCo2F/Z
GyPry74WWBS0zTipWPYNoECi6fBY0fB/jvABAtiktbgUHwkMKA/fmVu9HlmcHHX2ks8gGiFETGyl
BsR9WdERWYtYRmjo/37Vn0xvGCjYOjUmPCVNE6/htnXdxgJyg4ID5/xAz5fNcoRuC3sOiA7erZ7R
bOKVWbG2dsby72f/RHtePfvq2AZ1rYZ1zbO9Ddiy6JDSn65X4c4Foj94v2SVr0rEsaxZ44DgAYUo
jGsEBHpyE3/L5ObAeb7M+2MIHG6Ru7SayzsFHZ9kmx8zxRbtwXj9/dK/xdgsmCUyN4huiype7W2Q
56HUpewt4oyEt2fomDQ7Wmsb6wwutbC9dY9oByUtDGhB3/pM//pWRMfo7S8h3de3uIr0Tc0vXDPD
dgrlvN+ZJM/duEWFCQjfEFj04C4Z0dzw6xC9JC+hi5ztKNuBT0yssbCNDgVlAioymxJcYHzXievz
i3XsH4Wt73gv6DU8unwVLaj+0dvIezCbvlOQ66wblGcwcqvL/LL29heOqwAO29oI8Zp88EBcyR6d
yHcjW+speRV2AMw82uXEvsq95y41kFVYbkjkXqrUfsBcQs9/JiNx192jfx/f+91IBWNmi0uXzlss
r7CvcoFWVHHf6La2FwaJp3QhPCsVP/n8rjpgHeBEBtfg2+c7c0b8ZytPZ5vIq8AT/Pv7APyWJWqG
RAHAgjfbNK6DGyXRmzbPFGFwQQ7D5igKJBvQW24O5DMh1c/X1oZUS925JGA5LO/iv1wfhe/9MK+O
GcATrRnadvC3ak9sRiAN/KKd00lp58yPmLOzMhJpJQ9ZYnG5ceM/3+/KYuuIetM35gDD2HFlsb2s
ulSGL1Ekx1Nt/V2zRA51T8eIgHAxLDoCx4CPZNvbuhvswg2PofxiHHk+aiCmBmfmj8aeVdZmlruN
4NQrfS0c0UUxce6W082V7TDUmZNX3BtUfCZIfJ2ETYa4dovTNvJwNBj/8l1fkF6d/Bt0Z5/1jquF
MSUI7GjAGChkGlcVHl9wSak13SUm9zaaN6WWBWDggPawNSs3Q9R4XlmUZEBkCoA2FcBt/r8eWS8o
xRPFGbRXcPK9A3RMZPFuTSzffL+rbBVtbkDZhoGkwyp2TJqOyFhsLCjB823eDpDSaI0U4KfXZ16B
eomjoxy7EvbxJjQnIGBmFYi+fGrt3A2hgAts4e+r8dvRGqhomEoa6OR/1Fb7vkA8nDaaEzrBRpvR
vKf8V/ST6rV4yB48B1EAuzrRMI69Zf+kn25Ryf1k54PESLZU8xO8TmZ2VY8ULLnI5bhyHY9JgXis
r1yIYVcJVS0msxgW6t4iBz7F+HA5NgfZuHG1flJi8PhhNFmjuIyQx3UfLwUwUQtt6DqdD2ocMsLB
TwnFuHwTgHO96ORmSLta7zcz41/uFIXJoXpP2MFQ3pUnrZtzFcqdR9AKqHSHPnMUzcu1YIC8hTbU
GcLRcKHjEEMVITiwTUeXkP7v3f/JgDx8/f+8xLVhqfW2z4gEh92PNsWTYt1dMka9dCACSx3NBCo4
rjW5VcT5fdG/PPbKISdRnaWFKFhojSWbM3p9RwlYLMrm6Au+S9B+AFSiPKxNtPf4Vuf2t/yOlq3K
fJdlAIu4Zn1Oz62o12fNdFAkG+JYSuD+zkRliOyK0ikWi6b20oI3lLkiiBnQOELHQbVJzCMOA+Jy
NzbhZycLVkZOwOCiLCLPq9qb7KZNEZRZ74jo8KByrB5D8ALlNGjGEiMo7dKqJjceOcQa3+3m90de
XTq3lko3inlkm9N5p4ikqiNZnUh8eT+TaGBPAKKZ2fTvxw5H+sdTIZkfkCimKF3X7rw4DlwplnvH
9yfiPdSf2OQynQloo8HoId8oFco/p17x9cMgqi6aEhCRa8xVFuda2QY8LyhGrTWKnaJaJqo3lwOA
npeBANYzdq5ST5pkHejdODGyxbmo3o3Y6c5ToZKXptCseredFMYh7uxiqeabvskngzpeOXGjlZaZ
ywsTHmDpaP0Nk09tvkv8dKshElO/CfqcgHkh6Ae3HxvCWoZVBN1yaRKBG9HCZysNVjoSUvldWR1k
b19r3VwNUQfi3peHyl3zDx06rEnohEDXLGDYDJ310y5M5q2S0WpvUJ4FJc6fRPWrnpO6oE/TjBOo
fC7GxCxfTSAm4rInvwOYMQ5oOomu7WZvurxP+D/6KVMt5snyUYLWtWmnuDPD2xjia5gsNe2x7B6K
ltQuelHVf6JxSILLpIFnOLtTq3xW0xJUjWnWj/DP8PS4fGfGzG6uTHvooYCshCCSh+/bXIC9cJ4x
5FYPMvyse+PShwWySxzBqGbxxtMO8IkHKtKpJRM/KOTOS+T2mLlG/8ya0WT2ycPSeHkGfl9aIwWI
OFAyK/cetHRXBmA+JhXGk9I9A2U9g0twKIHkL223PYYR4075IUWu1cwmbQQFWfsipHN+ai2Kdo2Z
q8Wj6uZLI53WuvB2IYIuvDFfwUvzBQYqbn47LRlWq2oUe+9r6zWtkkezlRgfGGU901LHvp/z4jni
vNFSld9KZiYY6vFBOKOvSxTSy8/eJZ23Rjg5G4DoJuJl01/2AeigRF93o6zhe1RhUoW7lPmA3hz5
9Y2W2C8GnytB+iiqhmgisnvldRh1081OrXvnGWEJphjkk6ItpH6CxQndTdTOio8BzIzm/K0G6C9o
jG+PviZiuPSxIZ+Tpnc6aVXjXr25SE2hmySoaJnjrhq7tqSsQvOG0ZF+OtrhubTMRAINZnqvSmiy
2/qp2g5Bnj+25HsNTQdzz1HhEKmUEs7zrIbH/kZf51dTZ5iyChCOB4tXgWkZV6WemGfGCatVBX1+
MxUvI49xWLDzlAraG4/79BE/TOuX5/0INKPcqDQMulXOL+Idd99PZ9BbJwjF4krddtOVy3il62vZ
2P9t1X/fWHTCZHQNGEHVr7ITpRXKwK8TKljinAe784r6jjsJzwvZZUAQjNlUUUcdMq5/P/gXT87O
fnnwVRjhB1JfeGbUO1X4jLFUGE5kpqH/YBx1ooE6YXa4OnRdO6dQrGjMgCwxvWp4BKanGIOKmAiK
k2PQ10DRRpLKiM4tR/uzXfX9FQdH/KWYrLtGYYlZyqhzdGyreSWjHz9PaVJdqhm2inFHSJMCqtgK
/8VBNFa82G3w8eDOf5yOLwt1FWEYSR3rqchb9IBiQPbHSxxEw3B1+BBEwoyL4QeHNFtG5xNt9Elu
QWteMWuVjYWGRJ12WTvG3mKKja1UIEV24wj9koWwTBbRGDIViqx+dvK/LJNWd2ruWyHXJR5L6lQs
we0w2pVaS+aiuKu9ZmOIcRBxtBrcxCCN7jNFA0ipXWa3ZMR+P9FfXufq9vbS2coFj4Nllg6uv2Ls
jwBJQBTWYmBz0CNlmobkLZuYt+hNhsbej62yYB1Q1cFEi1cGugp03VfKGG70eOxr07O/0Iw9bk8v
x2f31ukcTN/1w1TqCQqkgKh+KlemkSgEilCJZWdnOZp67XSZ7UeOW73k5YzLxOitUdO7CpyEwm/N
FFf6+Pcl/iUXGCoLcGEYiiRKpnJlubxzU5Sdzlr3GcMo0kNJxKKShZhIfgtDa7nwxxV0CfGuw6ZE
dliK4zJMx3+/xs9lpzxIdYiWj0UNWL4yJbKUqEpW5hR/cMYHppJjm+rV6v+uGsdoNkVbU6WQIks/
KlGd1kWCZRk0Gljxy7EfUDRTxhB9bX4ungmo/hNyjKNqLeg7VA7//szP2vC3HR+eP9SNFQbf8YdX
gb+iGmZcdz7KakyXthNKtEG8SJV7ItqsnenJPMrsMraLcKtrY+KCusASzMMSszHNLvefQdW9VN51
zHAQCJ79qey/9P1S9U/cyzqYdEv3AnCpDFGNsdOqm9T9vSvdtmk/Pd7nl1gUxHA6iAlc2TRBvChl
3QufK8mXELB74ipG9us/NzWp5hFjonk45qL2yvHvdfz96UPWhjYmPL7XoxRFGNUqCPTOufRbk6qc
VpljLgv/ctyXu6icJEzKMXNz8cdiP7lp0X9aqOHrLSI5Eht14Cr57leScyRXYWSi7mqSQ1UHy5q7
2qZEizo4Ge6mlJhB+IfhvnmCfiZVV0++so0aQVzLjsBR7K45DjixzJ+F4Gi6sQr/BxOr9dPfi/0j
lrp64pWFCK2m1WNZ65zMm2ASObNpZUfpIVAgXlg255sNluEH/rgkXxZ3MBZfvFGvJ+TpFYvLJWHr
Qn+C/iEHjG9llCWY59ahYDiQvJV4n+OVNmvZdTL1lnkejM5f73HlCwQ3L1M91mElNcckkIqdwXJE
P0AqxrUyZqkv2USjh/HfLLchgg+EpZom7/evb9I+1MRSYoMh7zJWBOzYpCGxObq9I/uz//vTZHio
gRyYBJDX/g7aGFXsOoWnKeMSwK1KjDbFlHjpjK+7vaY/ii0cpi/P+zzeX/Y2q4A/1h7P4+LSsVT8
Wc4UP/kk2PUPih7aZf73B/6MUj+fiIMFrKzh2K8Mleenrdi0rCefl1Ei6IaCA4PUUDdlICEhRJTG
WCsv6UclICt1lfZ3pJy60o5S5fHcw4F1lNR8VF+crNrG9BvOLzfzlZ+JIcHGMJmm6oY5DNVcnbUQ
zmVZ8sXW0VsmEZH7BD4QMuZZFaO4+eByF108Ht7c3dSxY2mbSrvhm268gvGJ+P6yNXlwCaow7Von
8yePdbEDnQPJNhMzOyRj68uoledFnEx0b0c4etOk/uzPfVsBqlTfz31SGtR+VB5fqYAA+hkReltO
OCNaP6suM0o/uJmwWur9GBdjdRNVX/zHW+ssCP6wl7aKiZ52MzZ22q0e0Ccv/JUx4OwwaCIjz849
ubL4vlhedDVhg4gcihJaH2pawju/x8VSYFYtU98lCXYZxnF4eU0tEPd8pC5EvM/vnDFel2NFiCF1
9agXyvFFR0cdCRyUJdG3hoOMjR51wrKztnk1VHX4uihGdnyaDAPctJiLz3SpRUsrQQP1hWSmW6aB
PrayA5jXv+/NL0b42/demaGsCsv4cmE7yE5YeNabbyDwvxnt33rQ8Odfjh00s01XWZd2SF+5omdv
hTmo4CK49UU/MR/DCfuyhVd+xb3UlpldeBKflPdTv7obZgXdF04a32aoBEtQS3D3qnmxaSAtwMLH
+4qW9N9L+7MkcvUiV5ddD/zAc/22dTTIQZbaW743iO45uujxUQ3fE/L//cRfXDhfTtxJmicjqHP1
wD7pZSvN+PKgm76WsLC4kyKG3mSqo13R3Dg5P2L5z6/7/w+7VhT3m7Ob5FqDKTM4vBMi2s5bMTtH
jl0nNzqQt551ZTT8oLGaJGAlcV9ivMRaeHjmYnBfN2/ET6avqw+7KibU0iXxdYFVlKMjFlGcR7Sq
zRVkOX44trRR4s07a86tLfuhYEp6en79ex9/TjEMr0DUiX6XrFDZunoFS/MbS+kkNrKux5q447OF
s7ZM4uUQCML/rPw7+4fCODbGnZVuBNXWmdTTlLlZLIiU8GacfWy3W+qjWg9u7Pyvx+zL21252iwP
0pAks3XY9qEgT0D+eagHs4HLuOWxPmclftjkL8+7yqZMtXCLM/IIw+5jo86mO74E2g4iposhjjJl
MLu4TgpghTbj+KXusbKORfiQpfeDA2EdLmhUwPeiri7aRwrewpgGcFsnB52huXBL/6eHY4y/NUQp
i78387dQ/ttmXrkUNQliP295/TKZ+vgMCtbsD9ANmOvgCasn/1X2YOq07LEGlkzf86pWKMtVX1mx
3DoJinndkQSiHXUozgeIaSkrP4bH51YA9rPCMJxZCkuyjAUaQMDfDXwUni05jbAHOEuoCYxHo553
DIQjog4LqcdRiZ81SHeKZDGQZMw5pDcW+lcrAeXn5xCTphtXLiZz44tY6sNCkw5eJioDeq0/bVA5
haymAQ6ELmrocEC4tVLxlruLISKtDyl8g5cbpeKfkNJhOYC1MhwDayB3+PtylH3YZ5WIycIFcURp
hPG7ZKyG49oMNSdqcBxmL1nCokWko13+tcITJ4N/row7Lnnx/zg70yVF1S4LX5ERKILwlxnE2Uwz
84+RI4LI6ABefT/b6oiuru/EqY4+nKxMFeFlv9Me1yJSpHRosnt7orxUfS5mH0bQv0vtkXL3H7Pr
t4b+sbaOu84YJEOkxkq3L+4u+wbBsIuqO4MzuByjguChoythtvcVvXbb03xYNHMCQhPiOaZxYgI+
1bq4D5HmkQIRgaiBl5blZzy999vxRAfPl6azXrcAi9bfKRFgADiOi9PtpUxPXkOGqjbedpdRpBo2
MkAvfOurk52PX/meefmQDvub3fdPo4U+mkzGKHsmpWL/u4POyr0bXLtLFx/v4VV3myoy6oC6aKrG
m8z/dyE/XHx/Cvn3m/2xhF3T4qIWe26Gd/yOjw/r2tirfnWY092j8wLR4aRWbivgt3ASi6+jrteD
MbHMF5awwylMNXcCqmjmn8u4mGxO1UuqRxfANEHrHABYtUcrtjUQepVZBsbC36T1n8lJ0vzfxPXH
KnYssgIK8xbc0MQZmIvqEg01ooV2p7uGEaf6UhtJhIulRs+JhGhzHkbUreobpz/hpnI/TU1P7xOW
2h2bJ/BNEr40CMPevMN4czCf/13m/7ggEXsjYD1kMWBZ+N8dbBin4f7eNOAQ1h4BE9Rzpl8LCN6E
WUSY15RFGOTQ0e0Hc1A3l393uP+Da4E8OOoeAIs0SD34o9uNGgqj8ka3X4G0gkbxTIhzW45XhRY3
+btWBhfNphENBC2o+v3QOY9WaiupAbiz2ollqjUodH+L6PyTKv57q/7oSu04uac37dzFpfpCl01M
Gz2KnRuL9y9d8Lfn/8O6yM6T+qCOeX7WFjQFBodyCBgV+DSxh2B1/L/sfv+knvz+eH9sAwP9PEmv
ya+NqJl83KG9zp6NNK77Tbv3iMv/+0NqMo7+Y24LVwY+fgo+/6xk0G6jPO2oEY6LztPAsCuMr7pb
3ROfzR5nO+NOOU5JLr0AWKanFkqMaT4xzy/Xj2rfYv4tuYBtdifo4pHQvd2wCyQDILEW/JuB/3bz
e/yspk98PFeeWtC51KC4eqA/7nuUCavK3XPZ+5NDaZ9Ie0sVYDeU6ER9KB+y7A7BD22H6+A8/kvO
7z+L+n8e/Y+R1B4hQe36kh33/M4UO8MxjwIFxk5GDrmoNv8u6v/MYnusQLC5qXBc6Jryx/3MpMhx
1TGe2OG5X4c9vr0C7EUWEx7R3WEsvn2dSDeghIilA9gLZMAt8BX/j4aYJJUZY9DFyWf7oyFlV+r3
Ki0pd2jASXOHL0b91ZZ+fXPr0xyEwRsRx94FEe92I0Nlcx5vac8GMKy/tEPu8+fY+70df0ywrqhU
tappR9XPzbRArSG6U0jMkzH0SytXh8E8Gbwf2s+7ae//Yqn8o41r0hcK5daqoih/aH2HpByU+yq/
xQkGRxa3cJax0w+9ch8M+pBElAxSzb8FMlXSYf94cNKMKVSHXh4wXlbXBwjTb+6EUVXpt6uZF3Hj
GU89VTAgr0TjCFzWEFMtAOEyrL6asAr1qIp1fxwBdRtXYRGOojwE8cTX3bM38vOwISHzHAsA/DUG
sEHnIiO+kszPXuNpzvGjDtRt4419EOJDDYRxHcjAw3IP82lOeLQHMg88FaZ5OOBoA91V/DzWVx1Y
S3MdJxLYIAudBDy5AeA1fvkO8vY4auKKPGl9dQil9VU8IncmbshcPQDx1QAVePpR/AOAXrcoo9EG
9+fbkeYRW7cnnuY14d5XqUoYuSpc4OlU8/Y+7jRXtyc7MKamIoB6DsYuGg4gDHyXxCpuq0QEcMI8
HvkZ4ih470xW4ohGZOGB14o78SogREHiOVrVAWKALjh/YCQFrW9+aCT73tYXX50eo2EgKA736QHt
bJp7oJ2+Aa0DCAm44SoE8bWfRBnzkuq+1q88eePkp0Cx2eOvJiC4MLtOu4BzNinXkusDAMtN0+g+
TaI9cXN0A0uDXGB+AlETwAifm232oXzpzusjtRjkI03PAXj3LnlMn62nO6135MZ3GleTaagFkMQE
E6/lFVirSdQF3S4b2IdFRqlfINAUKoVejNrJtJ+dKLOZBEfKWeGMikExPm8v8xawq1jUB4qGz9t8
SWXDlbLQO9FaC8MivFMsWs6Pc2r4iaqqL9fEJ/14ARC9QK9wkCJmoya5IA6Rfs8A6SnOrOLDlgqD
mHw5ensQGDMTRYkUUX12KMmiM0iiB6o4onaHQ85TF/JDBsaFGuY+0ldFDBTJZj8j/6klnXPRR5L6
TBEDIzqjmSn5WdtseY4fQ/9qnWOS2uOSBGQd1j3KuRxqJeHfmrhnOFvozN0+PPoTmAYu3sVT/YtX
vwifgAomvuKZfhuOAA272uQsAJzfe8KTi3cy6NxTWMbXHzDGAOdepGECzEU4mKXhmBen+Bh3UUJN
RcyOlP0cfoa+cEro4XF28svvfXimJ3U4C8ZO7VRu4ue71MexGiY+2dB+Rs4WJxvhFQBRw5lw494D
UArAvDY8hTca2nqtxxAIzPe7/7gH1YthEUj94D7Ye3sPqCModqhr/MKlHljpTJebzo4zI2woYGsC
I8RNe/CG1Cnc/FNQwNJ88DoGJWMoOEApfwyHkdyMpDMAnUkMDE6MMiFgIKHFZahOXBGZ8iniaajP
mPjSxj1YhJCpusEmIi8FmgDFGSNJNdJ8lRXzJ6EfwpyCohCphcXPhCIZUqJbRjI5gjxSCmHf3jlA
GZy4GRpC6tZP9yB56wRRJbgiOWnBxUMMUe+kr6hVzhlCmDxqfEAh3ZHTwTfdA/kGgLSn+TjoNjeS
vduXhl4befAVuKnX+IkAEjqlc4R6pfCVgLw/+wQUac/3BWnl6AkdBNDmvJaen0SHAGzROxAUlzAL
ylfVnQ9debaJP/BNPpW/Tb8M7z9tPP480VUTxtEFWWquRi8nfoXoNSESGH0lPio5Pf9BWYx/5ufI
UbIIgSHjV5vCU52Rq3mA27E4adOLr3yrgQI4HitRzimyfqRREh28/VK+VvsXv36j6CSgDP0U6WAh
u7l3YGkQciIRWRoeAb3T/MGMKpyQSoUyHkZ3+oWsZIZZ4545KlfWksI7ugdIEPYB2Sh265CsyIwx
wvNUBqXB0ARD4Drdh6fZaXYEB3tKagNwwgSGI4YXkIMyl2TMD+zv6/Q0k+VryKEGDa1byWIra9ud
SwANLWj4s2PER2C8FRblRixSg4/RN5QKdXQPhU0BqNIwnfZz/V0WKhaijpfNsgspt/Cg4poPYynK
v80zMq0RGzsCS+IJ0Q5c0z0xgE8MrAHDV3eG84kNOANIaeCDgEQDVIcH1v4+gD9sUbn15x2ZJOEh
Z/KS2ylD9ciPPBFrbcxIPlKA/ZAkBCqxOSOaBVAx/8vXjnHVWEzKJBz6d7+HpWm0cL2xtdTeLqwS
nBLn0yQebSqXiMk5SuP76hwpIS9oRKXJd/uvwffe00gMZ07faW4VWEm7qIJ8aqSOEavAbWjUw/Cz
09baerTcx93e1pfj5WR+3qVP510BTsjJMl6PT4P1GAaQISBae9AhdxqgTR97AHWX6bf+mgN7s8RC
AZSD6v5qx+vJejixhjhh1v3N1l851ZzrS/m11l/T2fkjfTIKvsUl+d9YXj+I1eyXp6frx3V3/eCN
3b6Lut0epD7BM+flK2jw88GaBlF6K+Upg7UOxD/VYueP4xMZuBCEUw21f81IqrWzBWgQLae9ATy+
KjuLQXHCmbeqGUiktkSCxd597EP2yW+uPAGb4L4rwSWBd7Rj8djsqRUFT0Jf6stmd+aQv8y58aq/
0nR1byMdZWClT+nT7WYDT7EmLUhHdums2YkY0hmHPOZetQyNj0CdBrVkNlpi6FeWsiym+5iJTH0J
S6seTtYAEjK3E9ZxWWoJ2DXcFEHKnfmynDJZpxSEQZ7JKnydXq3wm5uDcDWXtYGr7unXfKrOlaU6
N+IJiGa70ZKCgvmY26lgRlFOssylHC6WdsjpRqxvS9g5lvyTT/tlDxbJeKvHZJIxVGKyRCFfvg0Z
ZkmcsC+lvKXNMEepCqLKy92zYxRTzj5H0B3NEjYvwAWYD/kU1Dlv6HeRAA6U8QWIpHhUWgRyOvc6
r9bNWn0/Aixq+go49v4ArKgFlau5rZjWjWDFwqR+vDvY2XMC2vRstNBm6kzh3zq3GeT94j6/z4+g
iE/17XAO3cpyOO+XxvaiWsSvb5qtLOVQ18XuTBhCsavd+Fcf0X3pk/563lWs7qBbMsSN1/0yeUve
MuqKFsMPoDoXeMqpG11Vi9us2QBTsypXIPNPwbMDqQdo+CdBtLlPS4oVGVIrGVinmbHUcZ4zgOEa
gFNGwDG4xmV23gBzI5rTlIRrdiR/G5prDRhSdLrDgpONpYw2Cv0efcIExRo7WbUqnbLolx1oMHq8
j2UETObSbbdlGivM+JmGUJJ4Msuex1YNPspmnCO8/Ln50VYiNpV/iZGPFsOef5RFCtCDulJX2qp/
QdrmKtmaK2ORbIEveOeN/HkkFxjzxcPzZGZyIPvV9WCXKheY8OUxr9WVSYX/gar30UKGRCKtSeIz
fiKbmjF6n46Jw1Ho58ASaELYN+EJZfACBUhtYMpmYs6uUUWJqdVMm12yyhbXKcXx3jg0lvcPGLpW
d2Y2iAK8EV8p3Wt6dKJjPPRP1GsKPnnNTiplmrXXfg2isQdOrUuJMVZGSaCJ/bcPBFoZTcIvqYRW
BNEJdG6gknSPEt9w4B8C4F69e24N/ONS9mAVNUnlImd/P7TBQm5mh1UPmkrPgoCPgb+q2WhqTLV3
AFkCsuiDgtLvcgMIXSRI1OAN4IPyG3DRcwp3j0D53gJwYP1+Sgx7CrI5uNZB4gGFbef2z8BJvc0m
c4EPtlTQz08UL3DVbHoLBxFAAuuzhFzL5eCnXE5qmuA285JKiuWdMuZ5Mz8tqYjdVpQJH5dUuPMO
AB4n6DD2fJyts/WRE4wX+eu0zdYppa3roWEf1oMVCASEOil8jvPOucUggV9CmMgGgHt0CQLil18A
KlNFuctkiIypTuVXN9NBRNZwFUyvM/IgCkrfK579OutmYzCaikgHY70W1BAcmeUCnGt5U0pSOwtU
aZDXQYC0wNk6LY6LM7iHSBCJD/yhayB9MOp8gKtAOciiLBIImCOrt2EVfnq0b+CfJ4vb9AjIGtC7
AIsr05qsyDfOWoDqjuIoOtXVLzfgyMz28+xpAq9gRcuOi0nYeIDGBxe6I0PP0z2wo2e3KZhjdMwh
EqRyw62cLBSTLwsxMdy9e+P83C9mBT+MgV6x+p3QfR1QAEHXIs1qlmz262RDIc5TaVj5quGZOvSn
zfkJUEcKJ55Oi9MiW1Xf+c0dLKun5mm8GyG9cpGvGDir66wG8rl6k9/JWTDbSyDIwfzhM4YWJejl
Zijo0C1UAwko9ETfn8Cchn9ooaOLUtBvLg1B1gAkYLzK4xOcRy8CHAzcL+bRJTrEAAC8apyUzbKZ
MTdp/2wMEuJg2kYUynOSAe7C9cWY8V0DCpYcGMLR6hK10Yn6B8CyTpypzA+PclFzMVi0wBid5uZL
tiRy9ULJ/fb23I782/Pk5TCGb6nY1kpwq+3Jy+05Xefby3N/chLoHNbtc/1MeRHpHM8mcDajyFyc
ngWzWIngjChilQoITDUT7jKMbDG8e4ALFBrz380Jh8B2jefmlp/4MNPnxvwwOynW4Wk4sHQWe9q7
lJ4HCV+6nzLV9QTPICDSQoVhm68XJvPrDZXm6gI5Di4fkB+b4qmAUkS3i6fBMjEgqCLN3E03hEJ7
sp3CiQMNoG1CatG6kCEEJfQUiNNc4kWEXGmur/U1GI9zSnvml4/8CTgymjTT3alU2WoLXOaAkItf
AZAKKe4T98UJM/gcmzget/W8wlYutiIqSpxqu31WDMSVrKFqQnD5iXfUl8lnOj9sgagAD1zkgik8
HQQikeITyhaHIMMwBFIcvALp7ZbhTUH9TA2BX4UwKsHPcQ0FQYMCPkCaJuCcTKYamjV60u0Jahgx
FgT9xMSEuC4KB2MC30TupGAbUkGBp0P2wHb2y+swWKOZBzcAYK5hF8uRLbWXcyzemxqMvpRGJ+sK
T1ALHUu2OM3QiGQPEA2JrLp3833s7MPwjjUiK/4QDwO0irg9BqAQpgFlkPuohjpEUAEfXiHxOF09
B0I1T92M/LNXvPQ+3FazMqiDg08GfsSyLcjtcgDxr7OJRMVMXFi6e8OXM8KrA9+RSF68W0XMYAOW
C/TgBDfEnlroa1yAFcHd8WElOETEjAKtC+OywmolGP4wtuoZVS0cmBL0K9L1J1QK+wVOK+lsHSeH
8XMOpdpbw2WSRgVOoZM7csU1JXdW6L/S1Zy9W/iyJ+S+QQPHfhUX4WGZrK+IsQlPazL+eegc1rmR
D3diwXbGfhH0wSCc4EIDZjSgr6Orb7D0yd4j8F8VS+eY7a/hnRoE/dpjLeHfwh0FqZd4N3DyajB4
zaAMBt4kPMwOjJZJeAMvgN0zY/OSy/QBCFDTC6covrTVdC5BOVX8Qvx1A+rsH/1cz9/SYAj7dceg
Bvphab5QXBJ0IUgtIJqlK2rd3y5P5aqf9bM6AqF3oca3eQfyYV5Z4j0yYJbsWYmgN2TVNcODL3fU
3Xymf2RAzgDSS9VpBByPLQJ6+AqRIJgVezfxKshDKDbEqL4tqrXugX2QYmnLs0LiwO4qj8MuAp7X
IRoFjAaeNVWsSXhha2b9xy0J4P9DWCIw4ZAQ9ge59yGSpxc3FP7HN3EuAhch8ALzer2PxE0oTkJy
BLLwFp3h15psDTejQ9kuZOtv+XbjXSLck36CV2DPlTLga/WIfBhfria+JwNfLN5VcEvFRzRkfxJC
b/lbs3MoECpamfvt9OrJ/kQr/OrlDMR85jsiqBtDKUut4nMQKFH9o4hTlmFZMlWpTcF8rrGQc5AH
q8XFP7wAPcjgxveLGo+vFHbEho4r5xOhmsL3eORboGwe0V1xJUxv/hgvp8wGPSq21CcflkdWLjxn
BKmuhEwseBLH9Bi8Im69+/qiTPLx3CX76X0hHAzSryoDlfc/yo8Lv9l9YoU0cSatnC4bc8tA2+P4
a6ftFIxIOofqPxCrEQMMMaLXifA6mMkMe4UVxs6domAdIkKobMUN7CHAlyoMXpaA0RRkwtFUujCL
xsEVtUJQMcdTdA/IKUTJKKJ2M4LpYgrMZCAEip1/nR/J/vA1oHPwx3OMKXhvv0Q1yWBZZ0zNcdf4
4tRBHdXgsrJAJhdPl/JZkjeHM2fgj3H/9biYkhBPnCPOOXBU4Rx9GEy4c24qLALi/sIL6CqPk8U7
UMGWeeNr4qVN8fDpeMoSH+pSbP3KnbyJQyAJazwr1ceZxQiitAAyA+iygj0raOtPdml08vdbcQUB
dI3z6xrIZWpH9c+0+IYkT96R2Z/7E4iWE69hgJVOjtolA27MGRfOFtpUaW3tUGLhVj83T75NEhfq
1R33WB2fXcDpnPFG2ODVaOSN8TCakB88OJsQBuwzLzg5Q3GkXRxKggEAwgT39vbebt3W7e2LRSXN
svJRX5h8l6kZNqxcIzozW+mMcrTOkfMLrvzswdopS33jQSPoKCyDBVPu8gNlnRL10ZkB0XwqfvJz
eIy7Fs0tQ9Orz5bGQnLwZcJNLEFEByTEnARspwPQrdiBYUnhAtpi+Am60kXcwg/16S5oSWbQfOpP
im8GPUsfzHmvjddzLQhFYqb72G9zvi1RAGPWgXueEShRN6XL0hXXBDaopXOv0Ix0/JbYSOU0zv3B
uapacszS+cXlrdeDTyaFmxOgSAMcdEGBv7l3ORUfnsJv8YszHbbk27PWiTHRsM9dZFX+Qr0J91hd
lBfDSvTrOLa2rOTtVAuBsE8sg8YPAAfMQooj2O0IZMTKwZYwigjhOE8Bnrk9l4CV4qtnszEiAXQc
4hrTvEcQiKce+Se0FuaxuONF78AN78GyWLu1m76z7aHjHFCaez9/GXgy0XvYUSAcJIWBmktALBAJ
uX/ucKG7x53EfQror36ysIoRJNJ0xz5g+d7+Se6COz/cv7Uu3ZZbQbkrP1phXTphPLGysjUpgfFx
RBiyp4/pX1qXhWAVEUyi86GPgaywdQ2/CYee4Z8dYo7Ee7zyXSJJIx6ndLvXAatSSSKmVT82OHk0
EDp/Dheb9ZWglrFCPDlj4kAvNzy6MVN8h0fm8WTIXrj9Hnb1xlEhojxZQF5fWdQVv4FcBiovFIwq
HnNVMPtmN9wkCEbsDbE4Cnou8wUWvHhpeB/Qee/OSM6BBaavYhElewd15YHwNlIQidBloPMXohiw
pTSm1fs96+5YQaHXQnZHLEyIhjBsREay642wQ88+RhkQ6vc30QMMDyLYHk4hVkRIGbCU2eGzaCPz
79e2L9pTjlU9xrzVIcsaT7FCQJwDExIIuhGwWFeNHCf+Av5sVswAVVdQJ1CJjflkycCcJhv5RBSI
6y1QMJp4XFGX1SWjop7WKC1m2AqMCSRRPgab17P+l+6FHbRGtPQy3yhmQJmixckmrExJ98YqXMmf
GUxQJuhYVGYDSneBDJqryBUeY05mQfad+RXEvw26lEQ65aBe0T3Mutc2kOjjDQEdiWqBsaNATnZe
Hz/hQdpBfXW2eASr7CUxtALKILA3A+eyy23RPSiOcBT75ibrgvl+RTGQ8XaZsk8RCpDj+o1N2iDc
5FO2HB5gymwNbrZiM6NZ+NoPwL8xKH2oi9wDmzt0ULOTAwOSd1z80AV0IKwsA0QkB+RVMpkHcLdc
X/+G+AKkjGTH/h4UJzYMihNQN2PKDHXtgfr6W2z4nA2re98ZeSww5SMbmlnU2QNA5qU1/IRmFTB2
oPg8qh1ZvG6uLGhXYsFXr2U+sxy/ZTZGpW3AdA9tgntxO56S7Cz7DX+fAwE1dLO4g/nJADNXhZIa
UcDJarewSg+Qp2ZJJj9/3FxC4e8Di6yIx3HzSfhwJIRrenhfhCSe+/+6L4sqC6qsGsqqY9KNmdHK
24UNJpt9Aa6PtdbauExgMsWmcs+ceuHkzoF2lKVVIfKLn2Q9ZqmVi6KKreSRYGf9REGAw1tlNncO
RoKdAstPCR84/EROSOIibeFZ9zvP3JBSzOre+/Cr6Kyy5U7WarrUMabvhYVP1iJODf0VOjmw9NSq
0K6rIyD+YE9O8Ig8Hocd4lkEV2CliXAlZi5mBK9H8E2xiLHdRJBKotTp6GsGauP9pYOt6WabAdi5
yPVkfeGBAzSetAa8SpsLMp3QCaBNWGBiI1KT1yLpi5UjpITWCGs54Pg/zyUnXh3dLwnQwqGLmQvH
J6r2maEuZODSzIZukhvKkGcnorepKvyUR0nXMjKaeNYjmY7uwvFjb2UEjO0DPzXRU5z1LoBxtjrn
XxcKyB002cSNTDzYJiFAPhVVycZxDa/tMALCHVcieT4cUDbNk+8TBOR36+ND82rGo4zV2nr73m4/
+I9YGCm7V+v7c7eTaBlVCpZufWru51JYA4i6EYKFvTyAO8cCi8TbO0cuBzmmBdAEPUpOwLMMOpFS
z2PfXEjsQDH8NX6vTr41fLZkp3BgZWU/EX50kvn4vGQkAJ4fKj/DxxSR3Wbo3Z5VMg8OcALc4VQ/
rnu5HmNOFgCZHK01clMrcSnwZw4YsGSM3Nv8MdBfQLvD6BUOhBO7iWY9Pz9PV1/Bs2NMbJUSSovk
jSOgwGOuBHUn3QJz12NMweZLqyEEh/NkSBjPG1ofpnecohdzzw8InmhOvhzZ+4hemSsu9f0MbQgB
eRhoXUXxUOm/YzADUT1g/nYnGzhrJ9W9MR0J9N9pvfdJpGACyQNR4UqHa/h4YENzk6lciXvO3u58
oMBLT2dhvgq46uj9GmLNX8Mj2QUjV0zq8ZMkTkAW53cbcTac4YpQHWnCddFy9QEpBIp7hPEhSDjK
u6XhlPh1BnjNVuF8AE3uDMnk4JH8atuE9btKpkcSpOuhpzCvSSe5oGz2jGhMfiDE0WjISqF1VZis
mzagsC1Ew0DNELYMZgTMuDAtsGMxM6BstAfThuFvgD8sc0l4HnjAD+m3j9oyfOgOIw1CzMwHgkkS
FzKmxc0eBPSKP5WZkuHnzW3WfxYAWQQKqB2Cr8eUk30EcGe418YP9gjmqZ07QK4ikmoD+wXj7eQe
OVKXtF8oRYQPLZeALudIP6sQScs7OUy4cla10T60nWj+w91wR1T3qSZUmoMfBso4LGl+sXmEWSV7
RBVfS6R+SDxYMjsw+Y725ANKYvm02PDHCb46Zi9c43DKM637p/wRU++/paE0ldc9II2/3s0daSps
yQ/TIyMKTOF8DRFvtuAHtyYhNhKZ/frpkeYy/KAxXrYZBhR1SW4Ms5EzbUkqeOTLgDtl5QuA0jcp
xJRPIAuukkOUHDiXg0WlBFfXrb/5wWbVcGqVPMSRON99Skx5BOcxzaYZZ5ixT0hufySwK+3jtwh2
Wr3qdi6JN27pd/gGvOuu+zBeD97A3RPtHbAwSQbFEWuI+jm7cRtsotrRZqmthClJHVe7du5z+bTG
oJvYmG+OWEJiC7WcSakethN2kQucC2e1/CuJBSMYDRVHfRaHN7Cozm3Rvd0WZ7ubCWXl8UVcAGJT
KV4dDiD/WEtkghJUjKiOvAHJixCm0tpz4XyNr2vNPkzlWvxmo/LKpUYwQbwI4OTOhi55lBdC4G4N
8+sYY02O6/uIi0+i9GvkpV/n984deRIQETNQshgk+0HzLy83chCGxOMbt325kM8x8SH4+lS867MW
NdSnEj8xfYM3ivcJXxC7l4D2L5Nx9GlsSLl8BjgYhpPe8137E1bn5ZA8iTtPceeeJ0dBXUW9Qy/O
UfkOVCsVj0jLIRKqy4Q4AdSQ6M3JQqIvxXfBvzi2vkXlIgRxcmD+QTiKAy069qzwS6FLsQ1j3fKJ
WLa8B43r0B0+k1CLFS+WrPw1gKfvVyxI8mMuoQ626CGQZI3k9Zza6rNctnse41Fqw84tkZeY979k
RfegtLjn9/uzGPGmn36JdSxdI+EFYpDcFZdUyi+6SeoRxJMhbcrdzM0i9D7cPZRO2ypHwikjp5lL
agloWs7VZQ8DZi8AlwUzume4aPZ1fltodubqUP4knrG+WKvpFyFRKHBgRLabuVxJmqd4Jfa3+CE0
RuP+k9SV0PQvcR3WWOVEWB+DoFp375IEU35JaxkoXrNWnD1PRXLMljSml+pZOlz8B+KWIJtoOWFb
TpkLYuXPZThrkfFp+gC3IA1ENWRMkmWATiIroWgEug+UFXabGD6H6EjIQpJt+O2Pg8vmhE1ifhfu
FT+lUBQZ+Ci7eemMgxNuryMkn5lbQ+cLETU+IIjcOWccNzyzLKaiUd6Eu5IdsIlFQfllXV+sL8kl
Szf49d4q/yeIAmS0IWuYjhanxy8PXx8coh6lvXmDaORhiDCUWuu2gJWYidAyXfrYIFooiKHMSMd8
zFnxo2od5CPmc/1a0skZg6kDGRMEeO8GryKDjUrUWyjDT3XN58uSLTQlzCgBb8l16vCklMvRYyWA
bA605vHLhGQgUoC25ZYyLGTBhb9hVpXlQfKL5Ku/fiTXRlwzrTOZtSwy+VxYg0QkidNOg94KUBg2
EQTOhfVqPLRQEESc6sG0CtgaO5yMMoJJ7HOmw+SDf7VBwronux7blZ3suuUXcivsL8wqmImeAOPi
m8VfmZQoMPgHC0RVQI4A1wUmmUfNzW8WyLAfVWXWYIFo6J3KY7fWPAm1oF6hszy0UUhan18+WnjU
UQOmorNNvIO9Pfnk1sGhtExEy0XTu8JstsaxAMsZxCSBD54uC6Lr+mBQ44IbQ5T1+v7uzl/f4Rj3
mDWBCA2YYxK7eqTxRMdbPxoawWBDvglHb7+wkcscOzpPk6hhuj4lNgr2vycnT/5MThY77Hcp/FHF
2HXjJC0qpPBShegWOC4OwFaV80VnrclnO3iiyPJc/KBgo/+I1su+ZX1D3izPba3PVtx7oKO+vrNu
xZetAWxrGb9W1tOT9LOoIQPszIaZkPtfq7fWmmHp7t3cF3VHzIGC7j/+7cn+sXsNAVeEahb4Qz7/
rXvvZlobiTLKY7CmenbuI/uROzzhtXX/XYRAD//lVn/kV1/VXL2VVBjEDXFcMamGqHuiDrVoldB/
MpY6bFc8inhxHqEgQlOTh6qoLUhWxieuuEOUcY3wTxOSE7rWeytbHpbZNtVJTYaMarDRoSwjUDQh
uVQBLv7yg33WebgX/Pqd0A+mKGFkHy5i3HUDwjsahmofSfhZ/t4/qURtJvjmSjw7Eks8+L+CV6C1
4LLAS5UEKMAcD4vtYbPh+jO5EsVEjnA2J2j9aKVYGhS+oMgrzyT7YbIXqGct+l4aiQdYdL/TmzgU
L742LTwQcdwuzD4lvte8Vh50J8QC0yngkh7o49457N9RsSHtfH9EnuYVsQ28ZejI4kUR85QI1M1+
xvmEUX9h8e0Wl4clKLJuYUfusAnESi+f81CsQhXZikkBQwX21lIysFWqYJm+JOEl07GtwlNy3Sou
lX9MfQoMPTHuxBxVogG4dB6B7ByfMRzktro0Y0r/HXOZOKDbYI6KwwG9HF0QljxvYOvhyV5jfH6w
AogtQp9THDK9kH0s9orqtCv9fYzhhhMHYVGph5g1miAmgdgyA2iG7w5J5wh2yKcFOq2KV1a3jw+b
RQeMg5dnIqMUJb2KdSe+BGwL1sWJQ7eIjwQzDENRjoW0UdwUFxfYzccP5sbNxSTii2KWnTCUToRX
Wov/YTmGz8//xiOJgl0wCnpY5PCUPBqSouGnbu5k3oKUvEVKhqsY9zKuAUPnyDxR+jNRqx+jXnTd
1E3cdCVfk0uKAZNyk+2bCBsLi3duD6dG7pCchOVhMzGdFsX+jEVBG0hE//Vv5V0x045TCMRnJ7ef
ifiwQbwT1spkd8KgKzz4rOQPnol92akTgsYnVxOTlG4XaWpkjcsaxtLmnFCsUa2/JuSHStbuCUsf
dXs+wDQ3ltBPg/PLm+RXuaxt/vYwmA7ZFCWmUWaEFPR46QPr9Gm6V2s4T+3hCvIat1tpbkOZpUue
s3MkFnF2R4tO+AJfXTZMUWQlJXMIEUSyzOZabw2owF0MVoBcw3ADwQOpOEIIEGtRS46rykEus2S/
kccJDDa0lINVHQLCi3oAUq0HPl70K1eXKA7Zn4edZLBq/j1SyR8eO2fydi9e5SqboV/DHY1KT54v
mz0OidLXJaXaJbk2Mgkd4chciV5/WaAfkz3+qtMY9n7NJrXJucLNLNHJs38R/+0ZDyJapCeKco73
VqI4QvFYuDp5sO/gbkBNS1qNHMmrpCsVLgrobSPhrDHaPvUW69t25EBGjd5yCe/oMWbUhhcwP+UX
OVKkJYNHLrlSk2iEGRGL/nvn27x8PD9PQ/lydH5XnGoNqOIP+VSk84gBIam/oiuSb0cUSjTHxt2R
70rQyCUYizaFSlx6+52ErUdB9w0L9gx9bFqNLYkJiQe4n46G7EmpJ15fAGlezm+/JHDySPV6OxGn
vRDYhn3eM18LP3uwwuPIds9Pojrmb5nbka0tSvHdvjig+iJLIOFZntkO2etuduOJ7x7n2OLGWmag
QIp/K3syQ84ixdCvviWRLEP7zEgNk+Oy+fW7dDqSx0WhRH/2iHS5nU2fJyQwSMBv79G3QWrvuqjK
rSNZ/3CKk9xPbmSFimFr7pBMeQ21T2yvy1ZywEXxE8W3wkGc+yYeVpyCzFI8suJftSUracKScuaT
PRu5dLg0rfBNogr4s3MyOWDuxoOMDAmFKXN5HANXhESg8L+S/tQQMC+xfGS8ZK4SSLKcPG6CVs4z
OtdVyV+VT3SgD9KNxNePjzBh6TzR0T3edzGhTshxj0ewZluTkLdkwktagiQmSAwuf7xXsbLTIHlb
QiZ/xVJVpC70Tw+2SumqSg21BgfbH3WjI+1+udxyJY8BR6cPG4wA7bHwiufnvhRlbhR17AXiwyBv
F1Xp+HA3yIooThZx5p1wBEJ14eKk4OfOeewF7ApQeIrr8SiWq+SzU6zANhPuHX89wb+42+0o2l+i
c1XWnCnXoCoTUnEkwgxQPq8zzISR9SQupRSLpPgWZvUKdfL9fY54Ofvn5+vfFSHq6v4ikj8q7vbt
9ZBf9R7MaCywy7PsUWSpxOK6U9mgeI/YZBFT2cTxy31bhdBP4F/ua/scX2PVG3wqDz1o7N7Wt6sz
8QZX3JbyHrDL7Fj68zEYue0aHwp7C3royf4esAexJUQtaUKS9QJBEhTQ+WelknIvjIfNKxv/xOOf
/+LszHrjRoIt/YsIcF9ei6y9JFVpl14Iy5a47zt//XypHsxYZUGFe2G0u9ttN7fMjIgTJ87BjeUT
DLRWs8+v6OQJgnSUEQ2J0wBi6ifAiuUNIGdHbiEccz22BblQujZeoGzQu0cgaA2Jb21A3N/yb2Kk
rKCTJFqNohcrtk9HQJ4JP7qLnsRCfrVZIuOqFNi6Rq71X+wXgKH8CDJJppgBzkaL+u4z3EKAcN5g
T/B3kUppG+upIakSMwjaJ1RV3jSgEJ+P260F01fgV0g3ZGImQdvM4qd81cLM2qTib2JCQRCdtL0B
Q6PalStrL+A4MUuDESjTNBWtrgpo2i5c9d3YhL/7u4EXqm3E4Bi53CYjBzE207uxNws3Vwjh4gfT
jBCVfrdH/cFZDa9ikIEOymsCXau6Aj7bFaj4+9BrfQjkLYxzZ6lupxdxRuVQFAQTF/o5Q01MmrX7
UoyWMLZRvzG6w3jPvBHUZvPIHz+2kGMfMkw1kofkIbyDGw/73T6Gd5n41dtRBq+D1wzXfvgkREOs
B4GcMdpjAg7RacZPxM6zh23xCvAG5AcKBkOsYbTDeipXbzCGSWQFECoG6hC63oSiC7AU+c7bm//I
GuFlfA6F8O7EMIvSLgSEd+OLB1hbhH8BRskr87k5QBVm7oLuwra44jeNTOGJH+Om35tbMRbUb8ST
0h14EpCntX8zDtLb8Gq6NSkY+mbQ4Kp18RB6crxYPx169yXF7O2hPRkunZ8FR7nOIB2jK8/SAxjg
M5jfJ4fCYmgsOFSU6jJRUZy2VOEc1aI2IDxR4efAePOVvy88nx6ioPnIcCAELNG/E93/a09+RjKO
5XAvIpn2iAfDShwsvwR6VC8eALcErIRxKnEoB4ECy7kCDiAoijMdGUw65RKHdUSflQaR+SZB//CJ
JP5tTuQVHGkCmhc8DzfgIw/xgvkr8pB0I/KC5CXm7+CPvwYI1yEZAk4zzoe5Er/sfIhSM+WG/pts
En8AXI0RrReULUQWYdGZ30g7a2cXUIwFCgeLhu973WwFbdmAfP1h7fLrVORiOb8qUg3k1K6bnrwC
z5Hb4CjhZxUcRb6GTDeYlkAdRX4iYDnBAZfvRQowEWVS+uAVcW+i5yY4PkjT08vGSiUX2cNvHUIY
jW9C3rAXlDeDOAVdgX8W/XzYnKeAxnW4wzXrhNEZnXF5zx9O6UALHlF0I6hLhifqN/9adNuFt46O
ThVFnLZtmWOGqhGvq7euJfwS7khiwp047UVfF5yJm2qBv+aHfi0+fcwy+Mx3REMadZCUBVCTDQmQ
SybKAgsRpA1yloxPmEJmEQ3nCVKK4IEJ+kYgeCwwBYONtsq3otygfblDCuPUQjrRFn/ovEJjFpkU
3un8zA3xkAT1z1RLhZCd3UwbsgbuC2SVnvguPUFEFjcq+DjJTXgKT2IlbkIBWy7VN6BVVo3g1guW
TsjHt1ciucyXkKsEbicT7WmicxYnbxPckHhLuU0aJ64u1rd4rSJrFV1+weeQtiLTePtMN2DcCmqS
T8Lyc1T87GT/lCecjX/r5tyEuUFQrD1B09ChhYhQOFC+YdCzqRZvPalATC0pzjuJYbZkrdxqtyTq
DEYIy2WB4bckkqC+oGWfPXuQI0HmJ69aY+b7mWlpW/Hif75563t8COEE7GA0GZjs7O6LvMxDPQfb
yJ9F372lFk9+QZreWncx3EkRxo1n0ZFTVhMBT7S1RXD3X0W3Pmeqe2R96HDbtd/i9we/IM180D3f
hRHsKmlTPquvgrMUbsvnYulsRoh7Mi9JwCUQVJb8TyAB03xW+P/0z4KxA1t8YgIbRrSY74aUSKW7
k1YYibnqbQzaYb2IvLNzKxrI4ofoXJuMkf9Hk+0+SMtW2u+cW4+P4n8tPgqwH78T6OBZ5Cj1c0Oj
HwohH02ANmKBi365f6Ire/jEQJ5F6BYpQ7LsoBWMjBHGRCtGBDcBDLjPKdhrRqpEP1k0bTJXdItj
KvuaEld0GlW6Vp/9qjdOeYJdelMhC/Y59ReCoog6WHTj/mtwCZxBWjKYRU3zHxaOezijODo2d4mr
bkX5WrnZgxj0iT4bYqJSFsgMiYIo0r3ChYjuFVeELEYKr0Xn23LpVlPCElxMr3sJ3yhhaTK9iO64
Q6Ma7JKKt9+JfoD2Ot20CzrbDl2qW1E1r7eLW8a0PebfaG0T3YEDGVtkLE8B1d2JnlVJW1zEqPhD
9+a14DHD3yM2wWbmrvO9LQZmV8Gy4b7FkxJgD8rhv6K9odVaPAS07bF/FqX6vXbLLYs2u3gHS4vJ
IJpEp3rpPAjWoCh21TuMO26EpgLANF3So+4NR3xsxJ9SmcwSj0Xj/yg6bL5nHhluhh4gccskkpK7
vX+7oeW8fNNd0jKSTfGDxHM53keb+E+w0R/FbL9GVipm50U6pm2mh5yRZPFPDIbumZbnB8xIRt9F
QzCAG9kT5UWGw48X/hnage01AwpSDNPqFOIRP1vLeg8swTg1M3QSS4U/K+ZPaRsy2qovkfkW1YIY
+xc0+IT8TVzeeWOglt4jw/LFVQZNm/9Ot5EW67z/nNIvmPX67z7EnfUiDWGW+41Z7i1MTxqIMBdu
Y2a5LV7hsJpoB6jPDoV09Ke8LmkLyfeCBivaAqJC5Pxd1qfPCphgL6rA9tb6pdFaamRKNQ6ndq0/
ieYJ0f1B1GXT2/QmaEcpbCTBj2z40W2EhctnXRa+p/yn8F1wdWx3L9+a1JnxGko4oWwTM0cgTm9i
lLQV/TqJWSG6OcTcjejSiKJcNFdSkc+89qcyoM1Fi5P71ZbVkblqnkC50tzoKJITcXyKTmO19Z8b
GlMVf2n01tRVv8yhCXyOYGv8ppLRPXJ8iN14ni5hcvM4Yl5K/DxB5CLlF1Cq4QkQ1VyORwSeimX0
JPL/ve16lifdW39gXyKN4EVvonaOidT6rQFxej72rEjP2ApeKskQEDidEDIJwZIVwc5+qpjO+u/f
M48R2lO9E69f9GwLsrXPcpdmSs4bEuZQgrUlWpWC2ofqNyGQK8I6W0v3MW9+2qhPZAOiqcWrygki
85UC9Us8THdDI5O8RMTW8pRSW4sAg9wXSABjZP+XJNu8fRY6/lKlWe72A+ROUQ1JLwJrbp5iuNQG
IMHPsUf5rprUcSLDedih0HZEA+cvBL9t5Shs5Tg9+Gq5Q8f9Ju0xJpKL5cDnaP21gmlPo0OWsgdP
15jahLboV7uhvCATZ52LB+FFJRuaTS/BwBtAV856JE3mJ35dp+mhaKPV4A+ej83ulIBbme+W5s4x
52MBrbk9Sdp7kNALzz80JJQ1ujYGqTeGS+iKrQOGPRD+XJhgsUZlu1lhItwNDpDWz6MG+pdo73n+
WoylqxSvajAtqhiSSA2D016YxXCsk7uwBQOvM08xTmmVXrWhsQOGcFt5um/xOFF88K2Urv+wdhBw
HbUrzHUXY0xFUCEBUUHoS4kDQ+YN2asfTku7OrXKq2n3j0l9LyUbU3l3KthnfrFJWgOpmmPhM2Yz
cEt2uCoT04tVc2GE0f/8Yzt47tlIadrYpsjnHzuz/V5vnBH3+foU5g9a+IuvXGjvWURkcrZRflW1
J0s68nUl80E3Xi8stn/7YDihYSqJnTNKZBjOf11sU453YhdGyUFTmQkpLLfraF5p8RKB7KWUG14f
wrILXovh1Fnpy1BcFQrezHPZ7Kr5khmdSKq+poyOjEeJgQuIgoDRuWCPhpBwU0tGfAj9qybfScoD
n0saTj8/87kwlFjW/IB9aeFCxlN/fWRFH7LaaFQgZqZs0l1Ji0N5YMnwlnOyFP/958up315PeM4K
1WYHk5Ov10sGO3aSqU0OUn7TtW8SFNPBspGPhi04vitoQJTxDQP4VXIkFlqbxt7GJAHSna5AX8ru
gvqKX6r4OTjo8Yq7RqgvlbamtlHrtaJc0Az7Bs1yTNXACFJh3yssjq/3q6R1UztBFx0iq9gXAxVY
expM9EqUehVYxLcs2xTZXccvDdJSS8Ehi33ZKNdVx5BLhQcsRvVWz2/uUnQaR08LO7Bs+bVuOC1T
zLzk4qi16sLp6XcYDBv2sdcphhekZK8Yndtt4o4GQOKcbLpcdsWvR7GKGgUtMYs5g3FAvQhOBASn
4JIbyb9dTdvCxEiItcPOZUecHb99H2dBXcjGoeLU67WjWf4Op3g1yfUap6dF1TSLdAiXvtUsObxX
oRXUi6n+E6vyoxUQP2PY2Um9kPvQG8GfphBSMYmhovCFh8ELC8UNm/wm6osnyUJAAsNx5mrrfZYF
npPUm9CYbvI8d6OIZhiIs4UhZ1rMK3mCu71I+m0KsDrai75axM37iECrkV7PsFEM0A/MacI9gPYM
4o/hrsVozlSgaeTYHsfydWPlfJWRZg/MDonqGdWvkE3vONDqucdIO7Tl+KDkLRr1D7mGgXQdXNCb
VP85cnjBwuPQRsOcFvW55cykKpU2GpZ+kKXYax24JGmx0mmiTG20tCOmnAxaOmJZTaSx4XNYEZuN
2w4/Rh+ZDSlt3arBlm3WjlY+rCS5WiL/5Y5KsQyyg1b/siXT+3kPK/+i3kRBVRWy+FimQB0QsfKv
oBxZceR0UWeg1tBtslS7j6wJNFnmQwflA7MoekM7MV73zYMhEevoT76kndvUqwSeXLFjGjuwgTZS
zEGeM4smEfq6Td170iQcX2gEdvayje4KK93YOclJzyCavFPyGkM4bRHJ2l1U1it/fBlQlksKZj2V
chWP3VrX7ZdmVHdhiEQNJZkd/QrgobZUyoxVxZAt+lN3tNFoCenFsCq1tYIChCKDGqmxN1XTLhkF
wmT+MeU/xfw0zfWyy9sVBImX3ETs00RaJGKUFxaBZNMclYr3yegfM0VdFB1FeqO8dwXt1pCuTkzT
WZm2lcX2ffJheR0m8t7wUVN2yRR6faR+mHPlhUKruptf6sbypgTRRcu/N+rmYA3Rm5bRgtTTdRUy
oItbfN4WF8p77VxlUuFr6gqCfWxvav9zFv5k1LI+l6Z+GCcNc7aDZq6lDOIRjDE9xvXwQzbax3Zy
vMGEIaPnm6Y7zO1+YDuFVboq8mLbYwWf4f1UOSNfxXmMg2Zbd4gLT15pIVcgSeteB64MqeoUdrCt
Mw7dbjC63avac1owcZ3Eq6Ifl37/+PNq/YwoX+KoeDydrWUCXZj4anxdrMUwJHUj1/ohZ+xysvpN
kE+3YbkYmJPJfU/pEb3hDFesh9aaXT8pXH2Cw2EypJ1BqR1fa4tm5URrFgBw3gX1yRoOEk7eyCNE
LdNNfr5N60c9OcjMrM/PCjOsURwDCJflPgtoPPPkZTwurBx+wfxcoa/58yMq8j/J6dkznm3I2rHn
Np0K/aBbzybWC73xODZIFVStpyIWYPtwvbvpRmm8sDEetGq6nmaGB5gWseRm0TOVk9XHCBy+RtQt
uS45ntE13w2qve7laNXlw0LqQEHGmR31WnT3asooRM55iRdrKYfLQl3xHxTlV2PhIQudgYFsK3ON
/tWoZ3eo2NLBqz35S70gVBEoiwnzTWqIGksZa3BL/S5FW7WXsSH1w/3MWGVUbRpYZ4BL6Tqplxbi
FvBh6VFEG948nfYNrxhdAijMo8vOzuh88a9Q9n03AY8xXZO2P2pxs8ukpQb7pd1nxiaAJEP7kOmn
ei1BEWxXDjmysg3D04wXKQInyeRipXQbOeF6yk793G2l4vDzF7P+Se74YEifcurbjMBo8lkaZE3F
oMxqpx9I8BZKeS9jaSo36XXYWWwilTMdpwrjSU7RlYhQrrHLdTupdwy2a0UGd0I96ExnTJ6U9qsI
LJkTqbWhKlMjd8pyKN9DBiTyUyzDqkIAyUacxh9Ub2a01m+Odv5eaAjQdMzbGtKiR/VwNtZyQ2Vn
MGYVp+/G+HiP4NN0XaYBfqP2MpP9Y9WFnuoDO6cAYD4ENpI3KdHdsjHxBXqK8DbkoPGUcDv392Xv
xdGzn8iulWngMGDm9ryqwqUcYVhm22huUn33UK8jCI2csI5DYadtL7xo+dzgRpxugv8lDHUsTN3O
KGBhmA3hhM/eIWM96pN13XAYDbqNhxFqg9Jbr1ZvBXqSXXqdD/TL6KGiByQtg8rZjj46wDY2mTJD
A4XvVrJaLrKwcpPoVBJAop45YvCPPNiOc/4UZMNVrz369bhIHWFGqywii4MGGFMvlyFiSoUseziO
MfyjSogzwXWR8m2AeEQyvproIORJ6aZoV/hoSvrFQmOXKdZaHFOBjUSE7W86qXnIVYtKZDH62b7W
sqd0tiovV/4o7KlxCLfVMG4b67kB+xrGyOuAOVLdbVS6r23hDmxx03HD7jhO1TJBkMMOaQ6n4dLa
l2bNM9bbzv+wJkjNJZ2e4dUGgB8UtmJSuVO8AA1GiZhnYMpcLfF4kZEBo9kVVbvctG60HJuvdnoJ
whFyS9U99dJrHIxbWYOnQEqmmqdAnd1QCDBq9GLG7CEsGmYM0IZh9foJRFXfm/X+SWl4ETaEnAab
2m6bmpkbKe9yf9+gwjurD5O5yYPVNJqLtP1dBKlXSNliNNtTyV3W4pxRgusgbBDf2JXcu17YhGuE
KuQrH8p3h7Yj0jYobTjqwuaob3F9V+150+kOGwU0Tk4fSrt67zkQggTcp4BC0V1Hxkmxf0/1e6V0
rpQ+BNEpqxLqU9eiEfbS65DNAAJKujKHxnHTPzVDIuZCHr0y8qjHh1/1/YCqxnHiH+THAhbUvMR5
+mA9p3+Yx2ESNgLBOlYMxJb32fXE870Ut0axkH6Ds6+aX+ajWbkmzaubmUbyDusIIi1LOLAZlEs2
dNHzzK17wRm8j+8HBUGcBOvmJxkNrIJiq2Rho1XsVfFmQnHG4Tzp7nMJAev3RPUXLQfMaOMZwagW
bfEqWivTuKAUDIhsY4zUE3s+MfVF0/xugTC706i/mXSdmhR2iw9ztjaOlkkLA6tkzeEkj4bDPMfi
I1qpsiyb45TnntNkSOgTWEJ9mfi4juZ4zITmupySdT0VhyEf1pG6TfTe1QYoNIWzGxQYi1q40+n2
2j0zSthHRQrrutK9uEPQrOEwsvtt60RubAQHJZvc3A+WlCL3oT2i9CUj/4BWhq/VezNAsTJh8CKg
0DS0jWkWS1WH58R5KYWeXV/75KmxBe+5YnDdOpbBTELTWi81AFNlBeuZw622Y9yQmCoIYHkM4Ys8
wx1ol6HBgGhR76TozdbheiDVYho7Q0e3tqS9r4/w1ZZZ9pFiOKT3+iaIM65IB2tmVKamqUwlk+jx
g5QgMNcvZ50ZXbVHnv15kFs31GE8oTruc3JrQ3+Vpc1DQ5hI1HcUmT26NQsctjaBat7NnNNWGK10
Pb52/LvE718GI3SN0XKzCNExPtuovE4wBXJ+Z2yr1xW6GH4vis9tOCF0oW8qY162OFSP5p2tpcuA
kW+TY66vcBlE+39miyKPHUwQnkFwTc1NsvFqZO1LQYYEPXqbNeCqZdKQtzIOjYnRnKCUV750khnM
0kYf+JIuLnDo+KA3a9bXopnxDOzMay3bSmQdsS4tMMxZyyPa+S3iq6NXhWSNUu+VLIQ4xzen+B0j
2FtOrSf5yj4ZGeMiBVuY/VNuQF7S7W3iQ5wfIO2l97B1NxNNvz5FlGTIH4YQBLiUT3YMH6ELtwWc
nrFpnvu0JLkJfzcx0XMkVg4MZZLiD9KdNZ3a5jUukvtk7r2B7k+bocnI8JJcjH8s+CdSsIpb9V7r
YO8QCNqIaU30mSh2BgfQOb6W5IMzP8clE48cveHQLYfsOWTuWy/UozQFz3NLLQdDIfClBa6wz7re
kUUzLydj/5ol265BenFimrl5NRE6Kt8DHS3R0fJKEIJqbhcOqYKW656RS3s5rbyRwrjQYZozXlcj
uDbVcF+g7CwCH+JmjmJLfNsXzjpRips6HNADpNVOzTUjN5HgrehY48Z2GJvKtWtqmFXcD9cpKWIW
1ycVYTk7h2oVWYcIT2GAigquJBPbdR8sc0WmJF8rfYeleUWWYFDM0QvGGVJEmNYg+pJAypXktZni
Fe3LnM5uNcgQ2O66yliz4NwkeIiIFCpAiIRQrT4GpNZIYfzu+21nnWYfASq6y8y3llK4sNk9VoQG
nYkfet+t66B2eyJzbFQLJwqWTgh8QfEVouvaD1B2U9XL8ucuGt0k1K9snruwtEWARmHYpvso5ZbV
fae9acGHbiM9KvfrwG69wtQWjW1tDIrQrF7M7WqQMGYjSHYIa6NuPhWPtXWwaftiihQhaTdbByuw
qTtjL1OzfUDC1BXmcQRomqtFZhl3dpK7nTXvcnqkFVjtJBQPpIeW+dDJWU8lfaJAw56EknM4NfZr
pPGx5fggbthOn9NZXqYRulUzEMJVoBduOiWbMiEP7Ac37dt7G/2MzLkbZHRvrdeRzLA2x/tK106F
jAtIvZdz8LUMhbu8YKM/j2NMdj25sWrsA73bzMzVmTSEC+xyEJIerganICOqkDOSPLmsN0UN0bMQ
Nrnx1Zwjc3cTj4MnSfR45FMPDTm091Vkwj147tq7YCxWRvxnDppjYzebqCo2NT6PkqMvbasjFWKw
KWZCRsYFLy4Xhh+Sn6xG41qYJKAcNuI/Cbeqg/URVYfGiNxwGrzgIkb8j565basqGLGChDrQ4Dkg
GGrCsjYc1ENQYdW1iysUmjMD7ZfXHhoUTnx5C8QUvU80olrsdJqr0DlK5apFeybBc+DS5IHyzwgL
N2RgE21bnyiucpbgFlYdjZiJq4cyibZytgOf9rurePyEzBMDsc/f7IThApD772UdEGNNs1QdvFzB
RPdrWa22eqo07aQclBmMHuZN+qr0a6tDsJsG44BYagRLPHgKgvgC/vQPYCGcMWUN0qVmqLqOTfLX
S9ttqIfh0FcHp16qzW2l3tfTU15fkdqojLINS8l61bsbM7hznJc22zb0WwkIbCQJBxz4ftBGdC//
8Pu14eD7/d4iGjXcGtFVHO+a4XpWniP/pZLfIufeRlWSuZT2AuhyvorEIwD20dESPt8Y5n59hEib
/cRo2vJgQe7z1cVYekPn5jXT2Qza+xcAgu+uhqkJK8TSDY1C6OvVfHuso2oqSpxLYd3bR2V4NPA3
xKrYiq7y6UKrTD0HlMTDAQvSr8PVWcFC+uvldLs2Et0PyoNkIVkDsL4ZpWxf2E62UFq4kHPqDUa3
x4Ld63L4HQ7cBY33YAC6pictWFXoGzcdwp8GuJ+doPBEqTNmsGjHYh/yx+PA99KRzP7Cqv4Hjv28
dVBNqhEMQvDM+3rrRtHpOVxfFKY7qXPHaNz1AdOYYZVsSTcaIzhqRO8ZeqdFO3KC4poEOBXKSz87
XacqaaiNi30JwDEQ0mIYHRoybjK1iWneTNap6ZsLK+kfq43zWz7Dt2oltyMl8IuDIStupxvPpg3p
S4MSVVQvg1rdaQ64MPKcfbQqBtSHzPcRQRNHaOfaqHUm6AIo9HKVS7DUZ3Pgb+RN3Bl2zIbzaW1m
nls/YKttx9VgFuhKS14sx6sG4MYkQGbKc03wsjBUzbPCU61HNN3liKouQ2ozRU0Q/D1KVh3peTVG
92X4UUsOMPD9z+jAd/tC08THVhyD1t/Z157sRO1JzopDTfWbX42pte5r1zBeRgoqPb/kNq6fYxH/
vZD/f72zT5VVKihcb+ALFUS7gWpMreStoYfTAteZaTT2tQ3nropxkSnvTS1+DNvpWKfVVhvHvVWV
r11M1VliHw7vr6+7e3+wqWWnZVboC0l1llUCMuBLy/Y10OL7qIQ9KkXb0ZyvwiDaRMp8Gpj0doJj
Oil0FP33iI01R+Y2UFN0UN5+fr2f/dJ/FgD2wvhRcdDR2f26m7qkM8xaS2AK1hZuUrBvjWHnd92y
CqI7Van3Ugg2lPTmBnvK68aEbaNbm1ys1+s+kH6XUrNTbOUxIr+K5PIqkN8mEyJQPuLeUiBtHmS/
LtzyeT9GfCLUaPCVxRMO4PjslnNA1CDLZhpRNOjj+Bem09uEcyu4Tl/mdpulx5HMcaFoNX2k8rlU
mG2zVDdMnP1AqavrjEDgX0/X7o4Eb090dimmlnNoHvQheamn5lI0PI//n3cMuq1iYCdz3+KJ/mrG
dP2QhKlZFYfZMBcEf5qOXiq3u5m5cpMabrC2ka8u41nzPT2QO2pMzt8Gr7LmWmtqd4zxJNgqU3gf
JtFi6hFGS39XlSIy4anNjkbc7DDRua8UpoqsBn8ck8dCEyeWVj+//G+PMhzc/9+jnEXFrk1pK+lk
lBqaVcVS3GhrrEvztYuuo96nD9pu+g4GcLqTaIkOtr1CcjXv5YVxnBLMwG3pwttVxZY8X8K6oegi
2yDR+YQX/3q7VVVocqXmJLkAobFSL2jFdyPiu066aev5FobFdV1CnuYca9UHP0JjxYiWUowruwwj
2sRgJLkugJBi07qzBuZqnPCuDdX/zY3iW6boOoY7NmXd12XgONncaSPvTpwrsp1vJEfdBB1j1iok
t3DCvc6Ol6GEhqqh4k7VCWtbW4FpXb93VYUG9DA/VbmznNvX1BkWDh4x8oU8RPturQLGcnsmpwHJ
yNlNmrnS1kWGKnvZgtpJXqGs64QZgKJfSYQs2BBeRE3Y1stiABLOTvrAFGaS44I+Ey/mq6ZQl5aJ
wJLxnhnMwhOKLSfwyrLh62wjCmg5P2algrlSS8GNkG0EqcW+GHa/y3H+fpLzpZokBehCWhxSisNo
PinGFbmUM+1kPvXP2+K7KAXrSBMnqGUpny/1ryUoDUVddH7MS0MMA2GJifDOiBVGlTOQUhLd/Hy5
c4aGOE/+vtz5QppII1M/LA5V8gFCaOtegWhf+gtnkN6VLrqRfhcT/77cWbJIEJpCw+BySb6sh7Vv
o70qvc8aUG5wUhngCqUJ1EFd/vyU4vuc7+u/L6t/XYlZ2oVzOyR4BDRLuXm3x7Vpvkf6w89X+Sy+
zi6j0OKxVMekZpTVs6eLukIutI7DOWvo4waYC6KFBQ1+ZadvI1qgLQ2Q1mJQ1ofK3y0ttXM53OA3
RboVUqq3F46Jb9bSl/s5e+w4rOTMB8c+lM4uzd3RPiX+BzUqV4zjC55z32wRBcc5U1YITIr1Sa35
a91qTeQPUscWwUY1gvmJBQ0EuKFBK+Wiies3B4uqQ2NSYeZBVjHPSsKyKesk62XMfOJfQzO6kgnd
umhdp66FK5+pfhiAYbE13dgWxhXqKULniBOm0Wuk7ZG/NK6S0bjTMvjC5kspxRdC2zfvnarC0ggg
smHr52SusJYlPVLC6FCaS9U5ZGhGOrpABjLrteou+UYqYlmdLbsvlztrL6rJ0GdjHkUHOwSUHWhj
vDv1aYKdKr3nsKWVqwlJPx0Vp/FKNi4Y1f4DDXCC/H318/q8rU2lTTquLjGUVq6rIl0E2Vshk8Ku
pmE1GzCcxsd4XF/YbP8+tQZ7gANSNgzK6s+38teCU6uxSnzTyLBdZcDdL10yLkgYN9UDQ9vZvdxs
ehvLkTZwO5SNnPj48/X/PTi/Xv5sb/WT2lpdr2eHIH4y2p1JOEOUHpc6jMCYFLRPP1/u3yVFomRo
sHCYO3XMc14D9vJyP8sqS54MBPeb3DmBHyd0Vw2C+qWi/ruHU2GHIBWi6iJCfD0vlTia+rAYuRqy
8BoJcL/OkiUgY6abi7FYc4D8zx/PBmRzNIiJcM/OAqykTI7f+jEcJv+Ki5njuiyeIudBHh6l9Pbn
ayki7/i6XzQon///YuIo+2vl5BWFShYk2UGX1yWsoIQpsdlcB8pjNVxJ5Zpzi09otjuN6NTu8nlt
XVq9333Oz9pDgYcpa+bZLfQODFDVibJDK10R5bNpRylKu9xs1hftbi9d6+xjmloayknCuxVJLdeb
pnWV3tboJyhX3aV1+rnd/3m5Jvw2Uhga8J9ssr9ebmBpllTnvNwcMQvn0cnZnGiG0aMoySdOhahl
4RL9/En/DT46VF4Sdjr+Fvo+Z5lmBulmVh0rO8zhLa8T5Ze5uQWRNC5FuW/O2q9XOluocinrWmJy
JbVM3RHEHc+RbuekiB1lO9JCGtomm5LmklCeubhPvnlQXTPhkAC1Ua6aZxlGVreVb9Ucei0aaAzc
zOsmus7THWTpn9/oN8c6YOtfVzo73+Qq8yt4IjyoekoTSDb6iVVaBws2BRcc/Ie8fs+yC8fcvweP
zhEHeVT7xOM+weC/Vw/RAhYqpyrP918CzLkTqr+4Yh3t5Gr981Oq/+ajX693tjf6PkyoXDRx0CHC
RO/VT21PxWuAwedOus6V8apLTXyewmtRtQwgRfB4luGkHQKt7hZy6e/GBpqU7RZ6vreI9D/f4Tcv
BGBSp9aHMarb54SWvh4tnJPN8BB0v3T1hLJgNpxgbPeMdme7qf/4+XLfbF9W1V/XO3sham6bEuSR
8DAJ9heDds5rPXyo6Mfla1Nj5EVQty/5sH+Wq18PDa5qKWxfnaLWsM6uOkapI+eWHIroFqlXKkYO
6aOo/f3qHtUPqPewdbXxxNDCz88r/sfnFwaucsglBQZ0nrHHYTNITaSGh6p0/eK6sz2RrA3Vac52
F8/GSxc721JtNcbN1E08ZXDbRr/4lhwYfdZgO7/935wUAoj7f092fiSOWqVE4pUyXRE369r8HKVI
T41+YQ99cyR9udDZidiOmt0UBq8Q1a0wvq3NK6p0hhcuJiXfvj5dE/w5mQ7YOebRmGBFbTaHImaO
TF/15itBUzPu+eILOb1wAH6z8RgBgvZsG0h96OcnkZnrsZHYvrS3WvRoTgF1KbiyS25JMq2Fw+Hi
830DiMHXEPx7mz6RsLD+mpco0Qj/elSlvY+mpnCA19/6EbuNJfHM6T4ioD7b/9C0NRjuQlZx1IbG
8m41r15VLn/eF6a41peNwXiICXecKQgVKe/zfFO28j7V69nf98bbUDMXqtVLY6i8lol7o7MXbNTG
TFYNnFONaUGI+sRdaZ7E38aZUclt1TGw55juKH2E2CsXsAUQHZqhAE/LxsEqooRnWDLXxaxucCto
WLaF1Kr60cZP2ai4x37eUlvdR/YD2OXI5G3EhZDU0KB9qIx5j6obDOhgRaAkw+T6kjdFzONiiwx4
mBlI0FTP0XxVGYhyHEMGLJXp5L+RUf78qv4ZWmNMjYYC3ww2NcxqW1Srf8esSrMKSgx/HwyoRech
B8mvRLtmX0ATeOyVte6vzJ6UYBdjZ5ajSmRYF6LEvyktEKBYqKYAHriXs6NlhKgdGFrli77ZStI/
khTV6MQWgWnFYNX/Ie1Mmxq31nb9i1SlefjqEYwNmAY68EVFEtA8z/r151rOOTtGuKx3vydVu5Lu
3c2StKZnuAfNeK/U+9IP9xH3XI11L91AL1E3xlxg+/MCIRMjG5Mt2wSH/WPh5GE2BJ6fO3eW5S8j
y4NkgeoUrp+a+iGCI0rVkn/njtmvmWn4EdU7p6vctkwiTxbG5MBrglC2Qrr4d+o4wgDxbksXXB7W
jhk3iNrt+uGdzEUAdlyX/4FyEigcKUYzzJtLyX82wxxLdiyFSaEYAtB+cig2bW20jeWc8hl2RGB4
AHDQm1YjLtX31HqXmq/YVxZu8tZp4PxoP6i1RJ8RUUz0p5UWiUn7oCi/ddkHWfd0/Vv9OLJ5NHY2
kc0/i2ayYgFsDmDyqmQvwLgQT/rt4GIIVx8G11tdH+qEDPh+kIixAC1wuWrwz8SznO2OGFh9HULr
2JvvI3jOeKUNn9GxTcFBAXlJcUgp1SUkQTAfW5MWYeOhE0q72u+WM0/yc4FYBJZQu+iLKyyTaZAB
v640oyreF8qBCpW46EeAI3Qb7h1jA0YcldIG6Y/PzNi2syX7CxtDVHNtwBNsUEubFsiCKhmqdizi
vVIvPToxHOpB8tTV21Q5uH9Jb1I4w2b7cYMxy4ZpO7wq8CRYlt+/vO26QLyVOhZJEf2Vf94X1aUD
PWELNJo5dxCKZTOd6vMBxQOdTXWpdaqiBB0uJsBwU++DxIiX5L6yxkNe5IekPI7hazuqm+sze2k5
n417asSejZuko6wEdhOLfN6T3/Nix5yKTT5bhfmZFYlvaoN/oTZiExZMv+kgjyaVn3hfq9QMtGUa
vUOitAPqW+8qgFFgXMvZYoE4LH58V+BHQoxDsXVjcpiUmd0EdJ0YNPhgtBZFDOPTtP7b1Ov0av+O
MtmostuqgaT9sz4pk3Mu1OX2qWweKVE3nFvX50y5uDrPXmryJR24EpkksRtrhE/1cXjWi9e629ba
i2r4awXkcNDtqhALYn2bajCLxndOCCoIZIayMPJJIfbX+twh8SMhnHyFyRruqxqool3GmJUqS0K/
wv+yJYQk8QEkUKd27kQASueyvFOeMZ1i5lc7IbsgMUy+hq/maR5BON+bxausbUVXVzR4VXhlcv1u
Yj1gLJVmXKQZJmBYf5ne2ibKsVPMP8Z3fienYyZXx2ZsUEWvkJETjVNZm/s8l7a4KZuWrVH9BPYz
WYpD0cMPbZk1MBRkh+I+Gzo0DEFPRGSGbDivukeFdzNb7/2JA2NmzoeerM+giLKSAj+faEQPtNn7
PWQGhD4q+z4e0HNNKYjKS9G0JbGyIvngg93xlXTnN8fefM+zLwNJhvGlkJ7xT609bT1GYNbkG0dZ
S5UwFy/RJUe2PKJvY4A/RBYNIn6P9RgWet5NXBozX1NM6s9J//djTia9SeNMTj0OE8Zo60Po2Uul
/WIyITy3YEOv77hLGw4Eo0aqC+ZBtyYrO/XGxMzrFEmDUrBwNjVVcUYlEBFQBlutb9053NtPgJWY
s3/HtCeNGq/ynKx3kFGw2mWDizt4CVN+GLxxyaaPi4exOmYF9KKm3Xg2/UYFiW0rWNQaSi+4pLYI
Bnf4TavIygwvrUK9JXm2ho8BBuZ8G+XS1jc12SYFs+iqT1Me+AtxGbVCfAKV+2Q3VtXG7HagXcHg
a0A8aWXJ6sv1STkVtn+sAU1XiRUZVj0F9md3l5tQmZUlvlBImmmZt3RQeu0rzT6a9iOLzE0sIRSl
LgoL0Qh5W5kHqHzw6MpFlv2OKca3Gs717EIRUVje/SAftBGkjfma618NxP6sWHL31wpUOHdvh/cx
qNEMVbge79IEIzCYZt6i40DTiUABiREY9eXvBNxtBBvayIyVIic3JX6M8I272Hizuhcz0nZg85Z0
KlDWQ+kSzklJ0K31iO6oTS4iSZOBhwIAds+H/JSyD3tEHyyPZ67+i4v67PNNziO4A3qhjcwZQZXT
gMs4unGyI6BlC8UKbUhwhddn7GJAa0LipvHI2jZOIcLZjIVDKTvRyD7S63ob/dY8jZ7ulgWjErTr
1UMAIV2RIXYAS1dRNXxy6r+o7qTRfGh98TQWau62zfJBX+F7wNVEEVF8n8X7ttY3Oaq5NrlG7gwL
LRkXXZWvWs1cWB0EJ/9e5OZSu4v5VYN8sfUUWeGnArvfzJsHP5XWcWG8CIyeODbpGsahvE8ymdYx
Ob2H8qP57jsvvkp6SbJdYsxo/UEhgGXlb0r3ly91qypqb4oGOW1Nh6PBWWy/j6a9IXu3KXrJlfQA
7Hs1fhEHBiDQaIYGzVEHVlmmSGbxbyd9zX0ETIInqcTcGzJcnMIC5WJpaSeXhb4WX1Hqd3YB+Hon
V2tnvIWeU7Ubs/wl+UdpvEVtOUeMbACYH6FdbuKaROlSacHUO1jkVNhc5NnSCcEPycPSz5NDwds1
DZ7D+o72uC8P6Duirqpm2HfyEtxu0aFrAH2772pogaCJF41fL4QiTNw/uVgnpE/VgGZXeD8m4zpN
vgpALn5M75MvXWXmjf7LCtATU4unfkCqt3l3+LsmxDfTTOiZonFp4H8WoCErWY9eb+9E+pEVOz1C
NKE/BAbynInyETXQimWclZhDJZZXRIHF8KlyqC7z7iC6O17t3uhusPFLDH9M6bEiuQVow/1ilMMq
DdRVhCBqAqImx7YmJgMqa5n7EsMZ+7FNZ9LMiykPebDNNrFEUX9y/I+yV4whVKV9asMHU9+RH/nV
Y0RO8lNC39qCZFv5vjEDadFEsWN6pnLvkGMJbRmuuu/bAhLP2IStFNF+x0K2C5dFjrkMZSBL/coQ
M8KGQkM4TB9exzC/MZP7IB03dbUbgBLEjbkISF9Ug1Z2+GcX4kWS4hOdPPnk6PQgKlu/kQPM18YX
8TuD7uyKBlaYhny8SetABYA5JygoTrFrLzQJFLoOCr0SucioaOVC0g98PZb/PHlevTQOJXgN6Ap9
5ul1rYxK0NZZE+0V/0O2HgcNUHSz69P4Mw7MY+lHvxLDpoTVwCT76snpWz6qXHe3A85PynNp4aQO
GwSgXpF5QNLiReFQf0rD3/glmrl7UwAJ9tpkO/SfGbIvQ4zUaCNzec2AUS7U5CyKLoouU9YXzd7J
EiiQLQKgk0d7KFMLwBD4OQXRn3WOyVzzKpOo5SN0Qzh07i0pBWCYcq7LfKrWTifNJuUHgq+bunnC
Gp7dE6ztuDFiIxKtLA/D17qhiabs6trfgNsM236VViZLko8UP9nlUaB5KeeayZNKzNOOsbjPFfmL
GYgC9A+r6kbJPciL2NIRHEr8AbnJnrliTMDM3tcYKnfVjVeiLQ24qkJcVUpfGuktx7qItNtXXjW3
2jZafXP9QrwUxZ6/5+QSkvV6lCuF98yUI0+s9kcSN1rZBAHz+bf4Ydc+6qTOKVU6XHlXqC9kr6if
cI58xQRDuZKBkqtx2R2yTaAikt+isTtEKDbF2v+glHQpVERHSdFpEYh22eRg0+vCHoY4OkVtRExZ
Ky9jBds1VCW0IxCbGNiRZRRztbRLFSwsNKnnOMCsQFR+P9gCWbJcrtFob7jvpfORlzYIM/TCHFTG
TnWBOAdcDsQLvxDU0RAYWiKklc6pSF2a8fPHmFZa+8CWJY3jqC2ORgtdYj0U9oJbFnKJ4s0lET/b
IiQRqM4AphLyRLCPvr+1JeV56dQMF6pfscJdDZKp9iA30xkGPE40kaTvrLnBRHZIl5dK+sW2Jl4R
f9hBkUaxXmeW/MWJ0EC1mtiZasCPvj+S5GRG2Ybikcp4PZrZSjJuc+5x34/27qMewkVdWjZy4BbS
rSCqPfVGQ9L5lTKC0360mA4Z0K3zDy7DOmnXhV8uRQVWljCRieh0EoMgH7t0hmY5jL/7fEeiphmH
wiwXj0IlLjH9O8SLNiJWy5xDObzYKsIFviaS3Y5YybRx1wNVWfjQBWMcqWtpl+ZbEQXUxC6Ck5+0
r6lzaLQj5eXS0h/UACMue1hwguscILGGa6qJk1mUQC2sF5GyDtGvduK11O3i+r1AqR1RqFWd1w82
gUkbKqD3i00I3jh1XwcZ01KOdgdHm6UjBTPlI+3iDkShj2seEDz13O8z0Pp1nw+FwlZwXiyiqME4
pgqZZFzfhdZRdYPHSjGXeQQjDZtdXz7SdF7lxS8bbrB9a3jFO+1z8ZU0AwsLLnL05XwZMwK1uu3S
+5LDeFB3If0pFYr76KQze/mH1BjbGJsiOiRcDqAEpzdUlMVVFJucZISF0PtDtDhwA3JeuAtL1HeK
8qVWvqLuAwIX/aQ4brZKwolqoV+toX5bOXs9fievMGNC8fhodgS8sggLqmrnILIkSS+29Enc4gT4
06BQ6I2fTozEK7m1mK+EoI8arU6pXSRJYZHdpfba66O3IcBdfq44fIodpic3hXf6twYV8B8ANnUM
U1PSkIKLEpqXLE0HFROypg6iqtpKd6PRr+WWWBe6bLZ2bbj8wLh9Knyh+jFqwR9opCbHwVpJ9tbS
X7LP2FP2ZYfQqfmuqwcZdvEyYALFPcmdCKCdzyGEa4COmGW1McaXmB8KJn1J0KyjdBgAwY2qrZpK
G6d74b84vqEPD65LI7EkASYULOVXD0Is97YqOCDqQQHwTV4tVeEKrcpNmVhvA2Zxug2p6bc2PoYW
upoIvXn5sTTHxSA/rqG7kBI76oqiO9JEIu8xQJ4GNdaPCD+S618/nfRLSbFDCYPWtWbo8rSmoLZ2
pSpqG+3NGkWKzH1MdfMBzpWrIh9D97VELGFQnKcmsui+NgfV9O4Xgeus6pBEQCG8DN7HbONJi9B5
tOm0R7jsRP6wjLVeoHljqpOV/Gqm7cJPnA9X5WUy3KklbRE3yX0BrYtV7EPlsfVbX343fBReo1dx
FFcJXE3rNhmaja8/qj2Ua7C7AI0edBC717/DT3CP2GJn32FycZhOboW9Tjg7iFRYegvGlxzihsPq
L0QURb6OxOWyj/VnFgkN+SWXRkc9RBDCKuK0mHsdFc6FJMSSnP8a6S8eDwCrrMM+JOCeHGGjX0ZB
4lcETvUHle/Wx1VJ/qDEHFE7ESvk+ue4sCq4QhWqfxBpaceJYsJZPJoP5ZiaIdqPJIVQnbgo6hNU
gyzSS1+IEK8PdwJhTzb8t/FEsnE2npeN6Ioh9bansG8E3moMuQjIXAsDawxKUHaNHbuSPeWwl5oD
547WtQvTspZieUmENn2EGyIlrqYmeA7uxW9DWiMcHlv0SDm3IH+Yy0L6O6iQE67uxzLEICVxFyj+
qf6Nrq+ekPdCNrVZ6c4iizcd1gPjH+xyQiRODY4Zo8KBhTYghSqOAOLoMirWeZ6++UWDRiNuH+1N
g3SYlSLPa4y31z/RKRGdfiJcCjkNkbwFazIJI4jfFEWBl7BvstcRbV8XO3sTpSAlR6SgeqkLD7mQ
6L51jL9GR973unrXat3GN4MVMpXLILHWKLJUpr8OPHPlmjV4znatVd0ySRCaKiAplcmqRDFiRHpR
AEeGd1TudP8tp8A3mNzq0VtGNaD18DOPEHdJyB7adt3CzhQbIeaMFtMg6f4aautgyNG2Gmeuwp+0
CQgduOrQHAZxaOj2JKx12yhPS42NQIXTaRGvzXdNPHwEZO55WN7QzAvTbc0UUTXpg3anSJg/JAAs
vsrwzzKYA1NcOje+Pc8kvrW6tOxTr0SY1vvwUTijn0DsJq6jHPFCs3yrh2Iv2fVeiccNIFpuYZFL
EmYGY3Cv1clGR4fB9hHIEBfd9UVzqQWpIm+l00M24LQYk681apKcdG1CdSM/ehzm3dY3Dwk1Bxfd
dkUgl2Ene0SQ18cVh+V0rdI4ABqIwhZl8slaDY1AkhqHkDf2nlLpJem3oiFGQfr/b5jJ21ldhgh0
zjAk7cRAvBPB7ezhdPEjCuKTZQuEOzi574cT0FY1MWIn2pMWi9I5mHOw3yGzyGorjE8JxwKaQ+Hc
2rp0CJ+POzkUO98KXW4soj7p0Oo4qYWr9DeRaOBsskJZxnN4ZVHn+Dlr/77nZNYombqR7/E5kc6t
tCNkJDSWRYzFmr0+cXMjTSaOmnjTGC5vRqzE1wTZODQwBg7yLERVfKMf70TrkbMfKQxgRt/nTo18
RW/9MUI7RQU6hgSgmtwWvn7sqJpC/wEaa9GyFQW/rArvkqa7uf6qFycRvWihXU27SJvEFUpk27rZ
8gCeDY8yfRL9M43wUPXvDemxhbuuWO72+piXV6xlWv9AaVCP/f7WgWuHbjhm0d7GUdAj78dYnpDN
oFlcHpnNLMeVEoCiyzF1feiLM3s28mTNSlGUBL4UEzhoR7WmiLsjvqZe3KczgevsO05WK2JNQyLF
KXVOEtMTQsaW+o1h5besJcBbIiJPDW++WPcTgMwVRHvtP193sqbcIawtJMFO+9JwPBGINUZ+I3VY
h7mw7JViTYLYOcZdkQndwPkqh5i/H6uaWqUlqzKlnakuq+zkfmf21A8SdasVa2Xci1K0SRgoaHS4
by1dovDZvOwna1+8OfU7VhTHhHK6DM/CtMYZ3TwMuewAO3RPFmbyFCNkJd53FBnF8FJCDhnvLOAG
hhlsqUVTATiKNV+LlQ7pqtw19X093hOlBH+20sJGgOv6ErxQcVJJmOE7Azrgn8n09ArtjlHj46gk
slCtXAy/KLEJ8qS7qu2Z0FW9dNdpQhseZRPNon77fa+5rjY2o+MiPBbEn1GDiy/dUS98jQv6rmX2
G2Xur6Yv71OI8YmbrodK7EAwKzsrcDcBjZ3OL9djSEi7o3TxnKBoV3rZfTWYD7Hz2SOTpGNNfP0b
XdqmhAVUBtEYdcgsvj+07NVglkSCHWBaQ6RERGyloL5OvbbrQ13cLudjiRPyfNE0mYrcHBEbizWD
BR1SAvQLAccWjTeIN26T3XS0pv3cvLHjaGY5XIwY/x2fNOP7+GoWdJ4hsWgVBOOBTXj5fYrcWkL6
ahmP6FWfSjqund6L3h/l9F7F/U+Pd0WBA4tWbqnNzxzQFz8/PA16DYKbc4JCnH2S1PTVwpU5QaDl
gECjMxifqL32HHjzErZUpeX9n5Em14+X9lbtl3z8qHvhlKxpVurjy+B9DRE0MgvhcMe+UYD59n9S
G3Wll344nZxt8xYjk5Y2FbG+guhmsBN94pmlIc7o6Tmm6TYyRwIB+4P0H3Z6l5cIlu1bTgj6zh1C
YmWiLBOKsVb/LuufNH0FgsoxC/g0K3AMM09woTSoagIEjdQ6BadpoutGnuVWQUiAXB6oEYe463BL
qtinsol/KeFjAzZqZkxxB/54a1M1qc1Ty4Oc/H1BRi6yho3PiQGillJ8hao5ajN7EEXxex2tTPTP
i6RbhMNupENxffCL+QqEsP8MPgkNhlRKA6vAyIKT0YvXPEJcvxnPkZuvuC8oY1IcNQhtB9lc5CY8
JxxDaGR3Ml/CRyoRfpN9LFDmm3muS6f2+XNNAodssOokHzm1ERIfH9L+UWBSgl2RvYTYCgcUX0/q
P8RoTvep5c2O1QyUUtT8Ss28cTEuZ51SyWMZN0WypEjD79VYo+gGstD68FngMnD9oU9UwZ8zCZFd
eCBYcFG/z6RdVGaO5DvBnej3sre82tyGqJcaqXXIkQFM6/5rTOq1qT0Oyq/BR1TJKWN0SXBLz/U7
2v+9DmABmrndR5tTpQ/lXTAMgGBEtz02pLXAdwMAsHeYElgoWxmAf2NYFQjcr0s683UUzcSsFxgC
sDggdJAxQq+lm/L9vSS7aaU6ZzIiZDW0owmsANFTSpkuxX07NW4djmnbfKEOEoA559hwuqNHT+D6
9718dRBncTRYuiZPwayubJl+Ltnh3vE+PPXAejXwJo2fRFvDoIjjNRvy10j9cKg5zIx9KcbCbEZT
QF/bij51MrB6rTW6kl3q2HiB9iCuNDQyZdDgaFeum+aVvhrRREagdX3kSxnD+cCTgEL2vbCtIifc
t9JOpjNuuqvCfuF6plcYNfoqzmfAfhdvIxEKGAjOcSVNggG1HNqxGnQEIrN7gF+u+0VpgM3DGrz+
Zpfn82ykSSgQYpqhVhbGNX1BM+ngYaIFdCDLnmpHIwyAzgzEHiyfGRrzShCXECaq5gg2LFxVakfi
Njq7dfvIc2xU3EIRvar+riX5aVhIjf1qpVs7QIcbJflY+t/c9WejTqZzUNOkCgwtFKizTDnI0T21
RF8VhaDrX/fSCUp3iB4j1AmNE/7762VpU9cRtJZ9uAdspuJHEK6CdA+b2uQ8vz7WJUS2SnyNzg2o
GZvl+n2wugmjpjUQFQXnVXdf4ExK5HA5kAFGAUoFNylwYSLuTgFfwiOI9XYjUgKAKBEBslKADJw1
3b4Ui58/1eRb60qXIMyuhHs3fQVxrKZfqnrIso+Ko5R/iSg3L5fxve4+SO1Buh0rHBDyWbGqS0EF
5C5ARfBEAf1NZkKS5copxyEUZApRowRUiZyKmXzIJlmZSmk6fO2bdmahXQx0z4adntqBqXtwy7pw
n2jmHgp2qL/Ax8apY1lKzz2dqjT+EH3vQMPGiuokaXmKU51oVlE3S+h0XF8kF9NFnEMg0QDGBq4+
uR4tqRMebTyQ7T3H7auJbQB3Wa49dxiqtAECPgF8QCtEQkE9JgRasRvRc9zQmKSATHAqKEaWhX9M
9KfmVzu9JEkwg51RxKvrj3qxmkCVBjwT5z28icmN53t25TURN3kg0DcY4pJPa9nKbrIFFTeHphzh
GMHorBTOJfQR1SGSVWxWWC7Te8asQklOMyncF5izQTCmYYlATbQTBWyORMXfweZ22mWffSjB3w0O
AkH135N/vj3CZNv4SSOHCD1H+9J+Sbp4Qa9HHMi8OMggGh0C+3f9e1+6cs5felI19wDb6YPES1O8
oUljxgW2OAg9WvUCDbCZyb10oZ4PNsmBBi+Vk1GElqKOOhri9UTyKdO+oPINhGFsZwrTF68aGI3w
K5GjpVs3WU4j8s+JFnDog9ROcUypwTzUlDcPYf4lcB6ES/Mx9KW2Oaq3mKcRj6L4cFJfPbvgmipJ
9RLh6H2Er5LaBZtQfw2VR5MmeqZFL7ZFE62m2UB1pnAOQ0inWejVNcmKdg+EEJoQSzM/WN1n7KYb
g74rvy96XT4+I/JRyz9FbYll4YH1OOEgEOHK6Y7ClCAaJPL2EIEvSZvlMV/rrGO1dTdG57yIS12p
7F33EDR34btfb6W9+ZBC2kWC21mYzfFWUM5IvQCIYV0SLSVuZ5XKWVGDU1OpD7+ieIWVpfam1EiS
kpdKmrZwImwj8qPuNO+VQ40zvw3k5kVKn6RAukPd9EFXKgw48vf/xfKlnov1JL0VLsHvt19nFoU6
OsSlCb54QIppBHLN6jUJEo/9/zfW9BCNq2owCsJBGl6U5F0UZWE/ANUyh/+anU95T0fYAEVOR5fN
qRhw6meGFBsjR1Gy9tFLTz1RpYlAjFXJzA45EZ2nqdP5WJM7si+jcRj8nlhFa7bDWvOdteVKC/od
IMQlJhVfLumP1qEFn8TbPOmfDc98VQZ8cI7cak1prJXQWjUKLFC5XHmtts679lmkrUGc7xx2tuf7
i0jPHxS921jjA6x4dOPKol8mlfw7FXhmwNUSPtIs2NBCOo+fIyoQQk0e1Ufk43FPTeV46Sl0TA3r
GX9Cup2s7OTJglHWegoSFwIe+k5rS9LaR+2xqu97N163Ombd/kPeZgvStbVAU0mfko3WZh/cWtSp
xZEqAbZMPeQqSByzDLJrb29HjESKGu0vAF3eXzl3nSUvWv/Tgfl+fV1dbChzJ8P3FLVs+BffF7Ef
y0aqlEQpCfgybShucxsxf3wIOSab0NoSJRtCZK/1b4MCdwrXusOicaUoAxRc9MEsyryPBZFVnRz0
AvMOevUdnVeRxZr5sDD146A5i6A/5B1KvvK73Pm4hqZraN26o298Z1i1CI9xHI7NnxA/St/cBGhr
9Jl8q3qvrR3cunQu+uIrhjCQR6/XP8Dlm/fsA0zyngpWoS07LEH6enaFtRm18wwzgqXuIvBKKsI+
E1iP9J0OH3XKWTls/VKOCblKaBFB9IVg/X0KTJ+SR11yTdgVXaEOUYJqXMaGv+1/g8psrKXgXXlx
toZb5GjP+QjCDoMceg4C7ut/2Pous9qFPpiYTCz1X2VlLQe/W3XpcB/pL7V/4PZuqc0rAYI8uG1T
zaRnyQSoJ1AfdyEdcThFS8EFxGnIZ+5mvvLFYBh9KsOEXqyDUfj+jioMfmXUOVQo/4JcIfESDKJ/
iGs1WsfmCeA0M6iIH36cLmeDTg5NVHqDPCmIPGvrBUsLv9/G3TL7Ch+8cOtIf4ADgSOlcA+LSd6g
5H59/ItVNrqNmnMqnyBt9f2lG1eux7xl/I5rE8+X5pgDhwota+uqW8t5BjawcWpcgrVXpd57MMco
vaPdQUxCK5kKm+y9yVYzMxc/nIppi3Bf0RXk0Qg3p4zkJEybIhIHPDAb7hLCPQFZsEC8URS2HDBc
wUbWg61h7mLHe20Ai3h6fkOCl3I22HS4swgf70paVm6L6razSVw42uMrZZke2x+EY2hqxhThEqCf
bbg0tPi2qRPEXJddWLxQniOGrjV5rTlIfADG1kFMsQQgVARZxNol+C/wLiMtCaVPQg8Bv/PxCNsS
XASYi2hau0i/anulRBj5YJ/H7bBIqf5kTr6EhpxQu7fAPRrqly4Z68h778L+TgqxY4Ds2Qcn6Omo
eTMTfjn3Ovuyk+sscEf8LfqGBScdMFJa6vrOJnAKxvsI5zKOwr5wb3MZGdqjafUYmK41boNyiJ5r
trIg2VxfgZcPN7yxYROI/MuZxPQ1jR+3GIQfDoipfwQE+p1EpqcJOIZTj3hSCuVBj2pl6vyNT8XM
A4gtNt2CRL/UWiivE5JOQmA9IBvFEO1U93Bwrm53EAMj9cvfuNbakLfU0WrMXYgkrw98qQxyPu7k
vHF1PxkLr+RMTV8JFMCcG9ZR9++V/HOYE7C7VG84H2tyzGQe5pExUDKxzdP4KYYvpbZbR59JYC5O
pgEUj3yCThYgwO/HSeK5tdVJGAFSbeHGpGvESSrsBgQ8EboKJSw4jClyMp0MrhmbGOf5+le9mNGI
pIJ/iHdxPP7+CEWGDLhsZOHec39h6Zl3uFujwLxQ1Bd6V7oc7QIzeQ7Dv6+PeylRPBt2uopiywiA
vrCKQIr4wRrCCNB2qhXZnJjcJeaAsG75fy84xUzAoG9hDrScjeGOnAaKCOYeo7KrEulOUl8oLY2I
6Mdrh0LWaAGTTRV45M0y6u4lx8E5CY/atloX2sv1L3CxhQfkW1OAU1n8M0lfC1dSsrFLwz3efqIS
TxsuiQaEe+Ibua03AocEoQGNPXazW5oLcnZfRqkd8LBxazkluIB7J2iWcnywzDkV9BPR+cc2J34B
kQjNBGLp93Vh+Z6JknlOyY0sc+iyYyi5mDorO1yjVkrjPcB5AhSXr/rIfJTo9NrubaZEK897MVI6
CIQozpbyIb1XKcrWdojzpwoes15iXbrwQ/tXretrnb6tq8Mg7v1bGTPJqtwWzpww5MW2h4jF/u+7
TBcbOzBzNYNtxgYbDX2pg6203Vfs3n7DD4iI+LdYLyLEXDxnSgfEcK70f/HsQqSWapmKZpkxqap6
BWF4Vfin+qXiHiDLgLiWgEwDHPwftF8vhWYGJt6IDsH0Ryzk+9zRWGpqvWNzwQTnQKFKyG7uca7L
X5megRaorc/kfZfPkbMxJ6vZL7KsxWGUi7I4tlLPVY9Mv7G1zGFFOlZB1SlK8tyZ6/Bipw7ZFxvN
aUGymwo+9UZS+77Cq1bZF+TSqs0eAZ7BQkuqV1NPYEBkC3kjmfZiHDetuY6lt5CqB8lLSb4ntGWx
CLTyrY3/bWd9aoO9ctApMEsZS1V6pjsqzqmMMdjwiZVtPD7i5iR8VGYB+xeXyNmLTL5f7XR9Ba2f
F0nWlTGseAsXd0fCrk5NgZG8Xj99Lh+LgFuAgosy7lQJImehDi0I4T0A7dsSSznKdVAb6JWTkwhS
axU/+STDTSGYVWPx9wh9E8yPffD6Ez5+5nnEVffjvPn3eU41sLMa15DjKNOPPE9aqlTVSdQaf5M4
yUNwSjv9jaBbB5UNnSdDvv0oRFB0WM8YxVx/kosTgYQstRKbTulUMakzlcCwGh5E0C61L4PVAhiW
cvVRiro/Zrs7FyNMw2IKaNLBJJvCWAy59+lRMZ5Gdprnxm1RM2L3IWEtqq0MxOxSfnkbjmsjuo3R
IeVH3UYEvUP8Mp+5XozuhFAXXk5IvExJbZ4KdLBUxUk14Cr/ZfkvQoIG9PrCit5CoY+qvCvYRRLb
57W0EAoPsfrLtj2UKfRd1Sa/zOFREFw8Sgyg7AUZ0aHRX4Yfrv4bz3H8uJ/8wFylNpoeJvzEEOZT
bd4EPlWD8DN0ThVLoTVUt8U2ZNL1GK9YnGQlfSaUPYFEf6w5+Gkg7+FfKPpkzyWd7YRyHxCEhL63
+OUG4bp1PhsFBnjV3Q3dEz4jyyjlbhMpLko8agF55XcBE9eg/TOq9Y3T/q2ApzXfg1LfZpVEJ9/B
eF6DbZAthh6TwCBa9dqTgdZKtBackpz0iaXVDuFNX1NlorEmZY8+t72CK6aTyYdGkp/G7O9gJAsy
j5WCM0ekLlr9A10FyK3GqsV00jTT29LPNzF0Li3/uw5RS6P227wo8k2U4QCqWjsNM62O077sgX9U
5cznO91a1z7fpNAkWeGAUS5rpZF3+Dmg7JzRxH5gAWGIg2Zw8FvSQFzRaonKJwtcCrpOMugkMLlx
oy5qfEitN3biUhvx8XAKZvoukLW1bQBaK9cRNuJ+oiwqfii9+UFC88Baut69NbxVIqet95Xn38lh
s4jMbhPQjyQL0+thmS8UABlwj4umXxmeChPzHv+4ZY3nU4/mW0eqa8yXfURI9ON7ALsDUA5D1ZGn
WYPVGVYvdjLfI3Q3SkcfWgSZ+gHYqjeYG1GMuX5YXb52z8acRBamlkq9RoNLxNEkphJtOESgguSD
c5sqjAhlRN3u+qgX61to+f3nTSd5C/vA7V0vpuMuIlI+q5Rnq3Dobpz+Kanebf1o6/GDC55iECwq
B6sq5KsSouqqrtax1eGLCxSJRgUudcgvBneOdyhoHmpYuMfHvH2Qi3XGi0BO5YeohOdW+cklOEr6
Gv0d3zQWCcR5USwYUBoABLZQ5b9tzZ1504tpCkr7wLxVEzzfJJKSG7WnYMgJQbZdIQGfFIshuIvB
3AEzvP5RL7Yqyaf/M9bkNHK9tivR9AKYUh6B1S2TLXUPQigOiKLdSdICh6alhlPs9XEvvaKJQgHk
M1GwnF68bp0AlOvNQKQhYMSGfufV69J8bua6EAhIXNggwrGKiw4GCaqY/P9nd3ytjpjUoQS5N0J5
AdvnWEP2Gt6wLEf2/kvuBRXaQoxBLdeV7yBy8VXRrqQ/kmO7TGV9zSUsivOC8ezR6BbN3MSrboUb
Jw4yAMV2UkSB2x9vPF96bSCLRch6wkVEMya+1QubKB+NotKgPtnEN6Ud3Q0qUIF4O0gGxa9UwXPc
R+3X/6ugbNUhTaFaxqLC97zCt9qoyHHybdfZOL3ibwfrtkmwd6dh08LgjsEgiCjFQVfGw/dU7lBm
UDZcqY+ZhNpVghw8kPJc+zsGo49FOd4Gno1dEfbdanqM1TcfzrVguo2ufmONdyZcHn5hNUs1vK97
hHN9xIXQKwUbJZvPPaLjCvIcArw3Yko4FC9Dk6+RLcRyhXqzdRBwnEzaGC0KPx1S3nW/VoJHx3zx
9J1oBtcd9u7YL32ZVvpZwEOl4CD6fyL/9FHAsvFrlNwWdRz31jIo/2OfspC8D2v8w3msvXXtHDzU
NIp00UP+F/ADIHPsRRciusBlBOseAlkC5bZphmXd22s0fE7iQidQOY5ZcfTpUZGPwKiWsiB9wZpC
5uIzRWY8R62ojvm7hBMGHoIhJcjguXsTLNXERXCEFq9weqlPfUsELSG4L5oRbRwKkJ712nuIHmVr
yhjQnkVfiD8PZHZRD0cneNWUV9XbO/7NWCCswTHlNx+x/JceN0tg2Zn+hUmt6sC9xxKeB5WEPg5/
2VAPZoTNVnXgEljDEkrp5zu0LcVJiCgdeC4r1ah/WhsRHOnVPTxLIcE0EhjADisyWi9CXOz/cHZe
zW0ja5j+RahCDrcEsxIpWZKtG5Q0YyHnjF+/T3Nqz5FgHnJ3qqbKY3tGDTQ6fOEN6nNlDjBSjzrU
BsqhE8ARzjBNfhNriCIex3fIi4gwFPRAioYUapqBhhH3gw86UnSbOB6nonTxy0Bl5zAhGtuZBw0D
ac2UVpnZ/jQrBpX6W4E5NPVnhfRGVtp1oUVY3IESZb1p4Z2JpzHhmoUwQDw6N4n3WfeftTC1xeXa
4P10uked+gp/e6FWezFhfZYuUvTxLAkg0K2tle5pciBkAu5taYt7XMe1diiAuYN3QwfL1cAsncCm
eYxsJvAw8yW3/w6qgVf5Pem/E7SA6F6U43PDNo33nOumUv4ukm6dtvc5dfbSvAKtOnv2fTmQZjXF
aZT0Ea0Jzr72nazvn+SHrPBqQfFs4wARPJXNh1wI8MvvRx8fLNbblJGEYEmWs9LvEqHCbFQLzful
ahufCpi2oeVI2EI4SX+HKjl/yAKe1D2eKUK/5fLJfzZ4gMVnEQCbOgi62e2WFUEEu1kNbw1zi/V1
TrfSQgvhzSty9I9o2u6cawn72ZLn1zFnt1wq5UGWlYxZKhuKi22qu2CEF5VK/b+608bbXESRwa5B
EtDwtwa4yGvIvf/x3tgOAlDH2nkutGmplDz7UBNXHpm+4/ooU4/qS+gbm4D7AvrhyaUkVK5ctedS
Sxo0BgomcGywuPi+CFTdG2osW2nbISbo3XGVKMaenY7PgNRdCSfOrzhAc4oikCOyOivgQTWBfW10
oWCWI1PiTnRp9ZTTt9qL3o+VmZuu+fSNpyZDOJNYleVHH93re3crmjlpjajJ4Fb9lUrRqfk5D5Np
XKABoZn0DucSi60fOE40wZzzOFYFWobWiloyOFeFX1Y7YdsFQEoKPkHlEjxzSwZ0/UccbAP6nGlW
PxM+iOpZldMxkrZ4NkOovGkcdaU39QI31GWG2lkwBtvLG+bc9wPxia0N3AK8KmabuIocn547rFu0
YRd91a8NyV4KJV4uKDtNlpRHLg94ii//mCswyhjaAK38w0QMo5wiQFYpvh3Mj3rkDPXuAM8TIAGn
e8aLXNWyZR/9Tq2DnaCine20xFn4LclR0YHvF6Xi11r+2eAPNWbvZUznDkmZkOBlhCwsxClM1VkM
CmKqEhkkOJ02He97uXe71AIsAVmCOAvnOKTHFsJKS1yjQgkQYESVI3joUrE1gmIJXJuWOn5NgIko
VGfFsPaNeuePlDppggk1g8tTA3bvTDQJ/VO4fyG+g+L7990kozCv2x0KF0K/IQucZRE+pogED5qx
JaoUKg+K/+LxwFpN7j6FbhpRk5RuAkRWKoKxRNqn8W8RTJpoZIQ4uZj6k5qhnohkHMHbDYr6uwhJ
GG5bAVuawLCY2SNc2kUdxSsvsBa2/ZKO0Kzicm3FP1i4Iq6Bd0LpBkA9nXkaGwDtZemTQEVc1Y70
3FdrKe6AJx9qRb3VTUQofBRs87WQ7xFxo6RgisjeoD201InGIlJnIqMMcSmLgCAfRbuUYiTRr13c
edTkitvAxm5XjSBUjK6OGC+aWCpznyGADSBb6qfnIX4XP4zfoY0jmHty+KETeebxRieNEkR7kaay
0wg8qEsDLeCjCmFhEczROKEUWSnvnZ8uUe3jsw9JKoQJYx7DqzK+AKsifNeKWzkY1kGcLvsEkh5A
DyEvIyofATFcH9iugS8BZTsEJ0yqBgl/k9DdVaXytibtgUwLEoofmmhIh+zZctjSvnEICM1FUffy
cJMSQi2IW1nQ8jrlDRSTDCcwoiciMkMiQZv+cHJEGUCUPUyQppxs7E4hZRB5n9UQLYXsIGLLi27Y
Wf1KTww3SrcagRmVXaGpithEjcmrUNaBl91hmW0/Fpl06kuL/R5q5SOCaxHvFBPNlzGlnzpfCDGX
ELLR5cV+Lk7BTlIn46YiiZbi96Wep52jT1SShA+TV7/0g7g1GuWNztDlgc5VI6H1o0QLwhEU3Ane
9SVFS2jLRW0rCewMSUxOGuJjZbtCExPeFiG9WDisH3Cs/zCOPYQIrTdgXKI9dflZzpRTNEDGYNDx
4kUEY3baUittB0ectoDxQKxV1HIAeouVGewL+Kn/D40TcQHPjluGpPyJGItw1polqFVmZW0iALOm
IorhcYpHBJvZF/bvLP9moJDh/5b8K/fKmc9LuR3PUMI4jdtl9nnjcAK9XDKsEwExaw+d99Rbd3kn
9JqutaLOjSX6YIaJNCLVhtkrxq1ml0bFjWKQTLI5VA82oA9hTbkTu+///xN+HWwW8CRqG+sWCrUn
yi4a0wXSrr8o80CSjxpActcsC8/VUISGyn/ebrZm7Nrx+swA7i0k8SifQFVHTVuIn+RI2HJosftZ
qFfZwufaKfSfkPARHxEpl9mb9noKXVhj37ByhFmYYbwNAN9Nzdsj2r/OAb5AlM4iBWBEtrL735b3
mY/4mte3BU63of58VXzyXNvz2zPNJqPVDVBoCc8k2imBJv8g0LLABFWpfe8QPkWdvbTxLwBOhs6s
uKJFNk4Kdv0A+x/zo2vAVmwYA3OkA20AJcHfnZYkMjtcZg4OzoZwfU8/oagaRoYzT1Zu01BeTvfU
15DJatqFPT2LC0no3Fqj+i/w48yPhYUDHFFB9f5+qpq5bLZFazM/MgJDlbuLpd+eENPHi4P2/zW5
unOpDzEcxBqod0Tl8xwQRrviBTI8JSpaFAVyrniIr/TdUPcXEqDQhetEXgVEBBmh25RflwU7/x0M
xdB1QQHkl+/vrMZlqVWjdUI4N/LSuBl9c2fhtk3No7ZTiHBHA+a06TwTRfuERmok3Y4+QSWLtDu0
xOiXj4gzMTU8Xd1BxQZMEzi27w80eFZdGwMPBFSMOAeNHfg06K0DC4VSdHkscY7Oj/evY82K5X1e
5KUEb0Y0i+kA88rCIOTfSGN+e6XZHPuNVvupYkbIZguPGV5J0CrRy8hxP4fMevmlzpHvvg03i4Or
IY41zxbkOzq4IHeARXFPipSJi5r4TYDzWF0OvSzZuBaZnFNC/zb67O7yFSuOHA+oK2gU4AbkJBy4
JT0uO5qeel9fOkJ8D2tKhOGCUBeJgtjSOiJJl+fh7MWGhhTtPOrL1pwm1wyG41UR0EzDeUYPCUWC
Jv8UMNnoSmZ9dhWRwnPMCz6GNjvqDdWrCylhIIC6uZchft7cUL5F5P7yC50zu6AzCTbIJDiACDxb
RxCaEOVwgFQYXBmaXu/CAs09Xiq9FxlK4znu2JVb9BPR9NfIW5S8WznFpi2ctXAIwIU48W+nunHT
rLrp6lDQwSakO8TnEXG8+BCtLpypalcAilIOwQEiWW8XO+JfOkvbiAssCP/qnGsksvNX9Ze3my1b
1OabuBbIStiprNwxd1Hsp9eBzJdghLNoKJHqpF6XZ/XsMvky7Gy9YnAjmUXBsEDuRDsBBWUgdtTW
AFX+m6PNgZaKrJkodsy+X9bSDkQV4wQ7Yl8kYPoYkdHq0Hevhsvnz4Evw80mVKmsaYgyEFtFgPVd
Za9xYaAUfnSglmsbPSVlmvjGqO/V9t9G+nh5Xv80xcV6gD3xn7edTSwWFp6VKMDZkLqGDzuMt6Rc
7adV3nhrJKD02q1+K0goqv2VaT65h82PdTpYgLKFHAbkrO9XSJbnQWP4IPwsKCdS7dC6gFrY/AhS
fyOOpB7WG+ofw15UXFsA4k6w6utmYYV01ouKImy0yD15LaPU3zc3ziCvSTnIl+VSRxLwM8xpRqJu
QvJlER5keNqhHDiSMDec65aEnir1NfxZV8Cv0zaB5efQa9DdgTCPRnUd55uoTRe5inlIdyeMdBP/
LaiHRWDtRQXYS5uFNvrLsu0BYvvic9Up97H/meGAppOpEjHR0OAKmSakAZG6jbJVN3x4/rtT/YZF
LiJcW/ut1c+iQCOeMobvIDDUZNnW9Mv0HoD7oB67B2/N7RAD+dasAnC3aD9hgRDsa8qR1phTOZpQ
1TORGs5AJDxXAU7fV2/9c7vw6yeb3cSZHndehObQLTK7bES4VhCSBHD+KmVPFT/qj9WBhg8KuzgK
45PxfXU4fqXZ7cS6LBTOTOlOc8ALBCGWQQdVv/d+iSKY2JPVxklRT6mFsbFVvfU3oDapjsGQw/wH
UIa8L3WIaYcr20Yszj8eD7YZSG7LQQt4tm3azKL96UUnOLVQm+AIpuqPH/uKemzXPUO88ctV375U
oX0lcjj7Eb4MLf7+S64ftZWP5QXYAZy+qCpm3QuRLyUF1F0vv+S5GI+0CFCRMC+Dl/R9oF6eOqWZ
pFBEKBQTFLRhhWoTWUD4cr26f+6Dfx1NPM2X1wqG3Iz1htHi9h2jlgWAS8H+crSHwbsREiJC4Boj
cgpEGnuYqb38tmdDImQteF8hVo767PcHKNrMycqRFVcWL/TyjQQB2dItzXUvQ4paVK9augnrXb5L
lfK0+1h7V6OHs+fx16eYTUMeVXLaNgLYXYoKO+sK+jNlQa9+Q0iNAk7dowb4TE52vbN09oN/mYFZ
72F0IF1XCmMDmzCnZMmpN6WOUNYVNbqryIIrM/6HFFSVxLWJGRHImw65m/Ro0AbgTBEHet2+Wfle
YOZIaKyi3IoKFihzSY9WPtVzAfG68v3FvT7f0gibsADQU6McMS+xyGlhoaEd3Vb1HgenNq+QsT4t
fGI0USAW1YBE5h5iEyRHGUs34Qtx5SnOHSy0mpCSO/GC5nJpBsK4Vjp5oVDFELYr4W8HbIRy0qgQ
TWgDbrZai3Pv+hY8OwOmqN0RipuYjX3fAVM8FGFU/TM2BWd/LNxRCmDBe0KjF/Qme18IuIpig5Af
Qq+0vOZerJ4r5uGSgPwTUEbCr9lnkGU6Rl3i0N1s9tjpBUifY+OFZYSDXts99tt2AZkR1P2o/s6B
WBSA/SkSidQb/R66r6KuO/mqi0zo4vLHsc9+HAz0cPlTYSOenv3LGaVNQF1bxM9vwWDeCDlx9H9k
Kt0CmzxU+q0J9s3Qw4OR4d61J4lDYdKI3oWUuUFSTo+cheVB9hGXJ7V5McMemvZtEJ3cRGjEYO6z
0Z3hRg7ptNu4KB+4UJLqNw09xP75AMCdCY2EmVIG9YHYQpzLlH/XYolSb4dQKFWv1khJi3K3km0w
hXnyPjwLaMk0LqMeDsXYrNLePDLsup5QTQanY0GDEv+O6lQOgIOUQ+0+0w6YdR27pacDDkFbkJ2J
PDgfQfQ2IJ8TcJWiG9X42wS+WUJaLgR3lSu74tyVZ0NnoPqCKRCr8/vCTIdURjME4qQK4aMVvGuS
DlGKpJ91+ROfraR/HWp2sQdOYMRexVAC0A1Go3WBZwT+gSgS6VzOYi99z4qVOAtwJRZoiyQQ5tBC
Me/yo5wrpNsGFkhELOyH+Us36igNwRCG4jT2q4PtlUuDZn+Q3yNVBfbiqvqaeLX5Afh1wNmra7lt
SROyUbe+Iy8Ek5seqeCtGCiiXX61s9/zy6vNrtombhDAzxgpADzteSniAT9NQOJ0hNJrY50kXf98
LRyl8PEBPHDKaL9sWid3cqXKgC4grphQLa2aY5EeB76XjC68JRQfQbKlUY5JfLGi0xfow60leyLr
M5QRsb077kW3wNDDMwI4GDBREILScJyKI31dDVCuw31McykGGQnhDPIEMLGUSP1FWK4L045YYMz+
jX0POrb/fbPZed05VTHU/cSbyRu5jVdNoG4BkGroevpLtXq6/NHUc6cfkr10WkjXEBydfTXHkIy6
dYAmEFcL1M+J/DYAVB70nYD/i5xIkInxDMAWCn8b5TiQp6ukdSIKpnTukOEMd1YUnvpxorx15RHF
QfDHt/7yiLPoiZZyUIXqGIrmkzDE4w4RwO2IjhCaLZ1arEodU4S8P2oRAGynuR1H2yWuwHVGeAAL
DQA1n5aCsUDjkbOOWEtUG23AgdBKLj/u2WDv64zOAy4r16LEGUJKjgPrjOinuqP5XRmb+HfG9ZVb
O6xZBLQvzwyUCT+vjC/u0gvTNQeRWpzpdZ8zvmg4q+wGGmaIQ5GzYsRTVM8yVwu6sJdHPXuuIS4J
MldoY80lmCXDnIDv96QV1SrxpwUaZ6XUwCbYC+gwuS5XyOURzwaaCDvTwpDJY/7AA0d48vWaU7FR
qCj4mbVq8m3XWbsT9d01W2sfcdQNd93wI4MLpyVuZWQoHT5kGABdeZZzQdbXZ5mdsmXgTci+8fpE
9yKECFTKB1mu/xiDbitAoIXG9d5+FFFxi8rSse+st2BS6UBxUl1+lnPxPpR40UfBoMmcNzD9aJRx
zPWCW3xkgFHIcr/QJeyHSbj7PRbvl0c7893J5RkK3QEYbnN1BV3yomyyOIfB+5JR/mNSTU5DyAbJ
/mpT8USpni1uUTtQhIwoFS57FjT0qifjwMrpmOiuh5GOaI+xobuy2kcxPkJ959aRfJeB7OM0i8lw
qPojcyl78adovVGQFnZMNgpMVKWL5r2w+yXa6HbxqUOKoBjIF0wpfghViAwTtQLnKNAOgFzxnaw3
ZlauphLVKHvTxPgvHK3xxjeiVSEXIrPqUqR2xmWvbEbV3KUtprrtz+IHTSahsKor8D+cbdFVD6Oy
rdIfQNgNZVphSfniqX9b6c62M3wn0anoHjm8dMwwiUeo3MXAJvppBJD5uwNalQuGO2quvQ8zgy5V
LjyW/fsCB6UUiAz5bP8z6t+z93xQXv1CXqXt3tN/CzPEiKivQ4NPFHS1zeXFcC7M14EqGIRz8PTl
ed2/8/TECmUuk1jZZWO7h+ooVEXVKbubUO10rCc55gPhZTMZzKH/XmMAiOUyhkOTO0I/EBGwmP14
/NDV99L5dfkBz9VlRUMauU0LzJ/5R2s4G2pp8ApilOhRhLrFYCKv8AnOnFqcFg5LOCnCyNf7TK9L
1p3zAULyhxYngZAMp312tdOI8iM542RusJgqUmnVjPrKnu6EdzKhqGn1i8kYb3stX8VZLXiNkZNv
lAjnQRmxqeQhb/GGAl9fb1R0kBKWFyWiJFUFD8MkiRVhO3xLwp1Wa5d+O7leEuH3ewySyA2Lz7JH
ZTbz7kSzwaIWQaRtpO8Abm1K1DmIbQVwsc3Qo13tfqYB7Gei5dAD/DzeKBKws0QIQlE8l61noTUF
8k2sd7Q3Th6o2TH0UHcLDt4AXbJzLRA7jYBO0CwZM4BcSrJL/fcuNVFv3QA+RfA4XsrS3g9TF6w9
XEv1QFWK9IpcoE0IP+jf5zuMwDZJqG8kfqwwignuzS7dqfxErxaQ0WPqG7edauzZ8wJYVTTOsksj
dxp+m7neosz1OMbdWiMIKHNnxSP0jc2kZkvSOQ01OrTCzJHT2f7rBLz2dkRcI84m2HWJf5O055qp
HfPh3iscnFyKtWmUGBsGa+HdYADllDA5KCsu+/xV9I8FUHJ6Vnz/NjHzjWm/OXG0kIBvtzqAMOBw
kLSWgeY8hv7zJKNabpgrPyiubMhztDBdYIrRypdVJAVm/TElV+sWt1qu5cJ8svN433h3arpCIAY1
GxjAeGxQWxcAN6d97XpseTdlCXA/2PbZe6gOS8F7FUhCawkGzaAbzoR5+oD6zQTpawTj2AFsi3YO
MbhIn5yaRm7KHqch5gAADIvOTUZq9b+6UoMdISqNp6wer8B4wtntoFgHYZGAQN7qpC7cV1sWpFAn
0TECu7z/z9yNOmgiiiD03DmoZmWIMFZqfRobcLg0ReJ3kfh1LnJxqDSa+ZWYQATOf9xUGLsJNLc4
bWZT76t2J0dWfYpag+xYRh8ooFLhuR4gn5Ru5kMpgDJt1PHJHOZamDpB5j+nmuh9nNA2LEp/T8uD
m1ijlyBYDAm1V8JmgEbt0mjvQ6lecgOmU40fUXcybjRo8AmxKBxZGywdkTAJEatjv9EJLHR56Re/
Aj+AhZy6FTZAonVBNcJWDzJO8cu09m8CKjSxry0tjQ/KYqGsEZn3UnEr0At+Z25gwIvCuriJ6S54
2dvIPUCgUMvZScALBB8RuolOc2FNO9Ej8qrPsf6ocbDW/He8S7jMouZvomZPDp+wZ4lhpxVse+F9
EEKcCK3j5TVzrjmKpNJ/Zne+aHJZUu1+isNbTzkqebHFuEzC26Ng0Srq8clO+kWjpWtB7rwy8pnE
59vIsyUUt0HmpXJG7t5iD1bhmFtBDjHpJ9ULEdqwMSln3UrVM8oURpnuqpEmE2f7/4PL0Zms4tuz
zO6uYJykETOgU+ECd9dlkVnrur9Dvsv0rbVRfArCD7fn5Sk4t4m+zr3GJvuS5vv9aDsyauq3eh8K
6SGEAoaQU9/Y/SsGBoAgHPqERTE5xSy0LPxYJbzkO3ODwpbiGhI4XES0aEIxILcxgebl1ztHDPg2
5ixvqPyxKmMtoQamYgshrzOiDgFxBrchYtEW5TDWGDeJ1eOwzvVIdVagA2wRoYb3gikkENQhamX8
9vLDibH/OFXA0OEJBwMfpOv3uU/TOpDMgAOMUlUhpUuKn1KGnfo1oOD/mIT/DjRLmBujzUar41Sm
INz3Gs3Bl0x6E3B6qME7aygR9C2CrVWF235g1VfjQi2H96nAXo4OuoAVo2Y7+RrYnv1VjsRJZOB/
z8MfogByrQ2ZZZNnNqIEW/+M5OixLeq7Hsw1TeYsuinjXdol92Ntrz1AKHjPL7hh+YY0j8mAjUy+
9QPtFvz5mDYPoqRLy1jQJPQO8AGxoNY+o32/UFja3efQp7tSltZ9XwLVrvd2V20r07yDjES15V98
Y00YuFBDQ5RldsIolVdYYCKp/qgYqR8ojjXaUUGw+/Iw5+5dksP/DDM7PAonz5RyYhvT/xAFJYI7
5oV2OC1eOqqXBztluH98MGhUJgEPaeIc31haETulEocGV42k/t0k+gsbOnCGfWCoi6FODxoQuslw
0En2UDabVlbUrVvau51tPeDxKnAEajVup4T7r9p72uhKhHaJsSh6lP2w2czvu+GvkbDXLBat9HuI
FVcNCzc1WkJybZE24PZqEARJsuw1fV2HlPFprpStg9+AuizkbF3F3qp0KFByUYZU22j+5WG3UGEz
N4q/Kup1onv73szWvT0triZr55hXfHWiIROSPD2y2UfpY4lOsEy9tpRHsZAhRqiAO7ns+2ZD9zlI
4CBVV+oFJ0zzHx9H55hVARkaEGm+nyp96fe63XCPdAzCrAiyiJCNs6beRW1rWdCtAH+qtM+ijwI0
08cZAxaBKOQ1kf5EnpYipjsM46rVtuDp1DqACXJ3wkeq6o1qVDtR7EC1bdFlxrorrin8nV3MiGfK
HAVAGeYiIWhoV14pMW8sFBxM0cqKQ1nwNSR/f/UQPtnU/Dlf/x1ttkP7kTN3EKMJKZLUQ2b8ZFRr
pYHQO4fDXPZbowp2yfgBcoKIkzLExpJgaDrZi44oC7iYhWj+JFXqyoW0F6wIgS4H43y99iie5tLT
ztbUpBl+1YhuQ9VSmF1IyRoj7u4V8VMiUZ6PNXX94j4bJhkwOg2B20DT6fuSwtNEcTJgJLenykH/
7rQ3gZcuErRAIOuqUINYzXL+NqbG0q8wRd+kMJrp9l4+d86uC9DEuiU6rej2f38MCYZG2RcU3vL2
wzNQSBSAT/NGG3ZX+6nn9+6XsWZXZgXNfGgmXpmqvdTtS6q60QuhChVe2hZi214FjpwNxf475OmR
voRiRTr5pWcxZKZ/InxPtR1yrhQcWfWX5/Fct05Hguf/TuS8t5M7Ga2KJAqFuqDI4nH9RDNWUZuF
7P8WzCPhWEsbizYpKjWQtMX2J+qlanP5Sa698mxhYQerE//wyrDZCD5lppVri2RRhGCXhzrXNdCx
M7AdXFeB58yzjG6ifFzmenArgWpD9EE5qEjUP6RHWN2+tzCNVY2UCtww6/HyyOeWLY5qsPcMbgF6
sd+XLbT2vJWTJriNy4m4alzm4FnxyEbfJsP55vJgSNKeOSGoEVJ8kzFbt+ebtU+LNk4amER6ZIfA
YjPXdpBmiPvcbcH1pXxeuuW4eBzBCYzjWyeAOrq9jdTPGsBE89Ns/V2GW3gev9aWthOKyJ1UuMpk
36j9sPZ6c53Q9ABzswVVIyQk+GAkjk3Y7mAyIBZAOedFQqnGR72dggdWGQ9mX8oLHLswLWvlVVx8
+gDS2yDeVdABMVhVlU2LfUI5rVonv1NyUh39nqxMiXkC/bOYbBdO+Qk9YIzGouqHZRmNW/ymwSIe
RaxDpC6BZsg1a80NS3nIgM9vMsmG+VuJi5WVWOuuhd02YmHpeC6pr55DPaRiBNPJBAogOIYSV59j
DpQJzQUzMqaDyEq7AHGNDO0epXsV70uUnqK3kZbyOhE4E5DmcC5cIZXS3Kk+kgQwG2MTeAK6BcJH
mz/WWji9HURvJUzR6AEk6nNvZACj6JYI0uboNW6EgpwAy0SwKyHBfQiJeLEh84o7+Ifl3Ey8SVzc
ibpvLW2oDgJcEHpzkVRuxFuOSvvZJkRUYBA4kUX9gKhYSLfaR2ptXaqs4v5XGkPeVH4M1dZrPwPl
RU717T8lQV8ftsIfCdbPQm6REe+P4llEy0cJ5bvY0Zad3z2EmKAUsbJyynRZNMjEbOxGBlvzGkmv
tKPBXAhoZqrfIeMQTx+KaruoxeotqBNuSuF1zS0FqS6isCd8TbDYHNALisBxpnn6gp4CpqaxG9ET
FTZq4ooxvTf8qR9ta6soeGs3b4H61OYUSmFz14q2kO17xCt0a+XB8hEYXIqEwsUZGMmi0MOXPu3X
dZet8zg9eGNJDIZYBy1sFrAbEiGiq7Lx+W95MAuuELTIJXABgYsckPGgoSnl9Us2KK6QaRGQjgDp
CWPS975anBwQy+ZIuTfLvMUvsF+iaes7v0ZlpQQwj9pPQf4uo+5BaCIQxYh2RRWMCwEWCf3qPfS1
h3BAfI5Jp0MSsJxxDBi6o5ygqZWsG7oKxr00be20Wzhyv8ow2mjvEcyQjbsa4ZAUWUrYiWNsnDwI
TW+nIR3SmuFWUJZN2J8CiS08xTlsk7TdgpZWE+kDXZQVja6tZfwb9yn961E0O/kyC3PGIeAoYigO
G0k0KkX8BEcE+bTwvRn7pZCJStsr98q51qVwrqAWCTDR+OeQ/HKX9nE9hpbvYD+VG/feMfJQsd8H
1auvrgWX3vYERTlGLwRvlCWnhzaQbR4NQ9pdPo7Pnf1fn0OUAL48h6+iG141EH6QoaFcT8lDkpQD
C1/iVCVhX18e7hzjSdcBawD4wSgYDdDZeEaem0MCG4eSAt1CgK4m/Xj/U2CjHI42AyweBcERzgHu
TXBLw9TZa8kH573b686GZsWVJxIjzgNWLlsEu/kcf7qwObFejXI+nuQ5gWWStpcoS8fDRoTOU50s
TH9DSQGUQILP0pXBz3SN6ZhbGhgoVQUXN5v+jkJBN/TwH/pxvKFMSyqB8ZpsSUv44H5xOn4IXbm1
LEkRyixX0UFnYy1D01XkOsEGWnN8bJpNbTOpoDX5HMKkhECrN2+c+ieqRJF+EnuogbSbdLMTisUa
6Ml8oy8se3oTZ8/lCRFR6x8fg4UhvgZyj/PAT68DbeqENizLgxCT8jxIdLjOKFDQNoDefHk41P/P
DUgXELFHjYbAHI9u+Al6pS3aaba34g6YfqLBM6QuOlDyCnke03dz/nkUd8W9kro+EVnqOtPa0JAo
cCXv4dRGBpC3Cx+tJ/M+fCjjh6hHPHmf5a55r96pxzbeNT+aQ/XDOaTpA9o7xZvcLIJnzVypj47h
0lDzuUrwXNQOFXRcgC2+y70zvtSPkIsOheoSG1VPmuKOFICWuC7/9t+yD/2QrJVFfON/KH9rtKQo
NjSL+jV88u79JfqG7fjSqevwpZZd1SeGXhpPzkemrSJzo9zqz+2zTfkMeJGN0vFNkvzQ1FX85j8q
DyB67IWXu1xedXywxqWyrZGJXE5rZVktzWdpacqrrneHzJXtdYoC3I/p4D3ax+mg/JIOhnKjNctR
cQdpWzkL/b4//rSgj6KPfo9qBu9iRhvvMOjY1Cyzh9RetdKj8ap4y0l9MA/BE/4Xcnif3mXmPngy
7hNnqf/K1fWE+wWWNffaI8Gf9BLflc9Rvm2CX/qvRt9YgtMLWWOHIrL6q48Ww7F7tJ/0luBxI72M
yWPzESGN8ff0mB7SH3XrOoHb3VfqWrNunR/e9CHdOeERXf52wNjEDV7lhxRcnrH2nU3xjtkNuKPH
6EkfNzIQsWAv6Q8I+SPQ0h/SZ1yon7uDbK7rel0iTH/vP/TjTnpIfmnRun2eUAJ01np0H72a3rpm
IU3rEe+Vw3TvGHvlsWyWsr8H0tT6+/CY2EfnfkTC6+g9VO+ltjggy6k+yJkr3fXtSn7wfwidxqN0
jLbFPjnGAeJAw0HXN+FTHC7M2/pjcA3W8cbaqH9Zd07h8scS1givxet0Ez1l5d5flb7rr6RpWaGd
Jm0ADkTL1ri3i3XRr4feX2gKCpk3ob2S7ZWu38u/pnvvRzcuLZzOytcxWmiYiDwmOURRFq+rHIv6
YD2WKq8bBcRnC+m+fpYe82dUU9t2Gffb5nUI1+3ger+Mx+lRfqBHpQMk85dtd8OVOz4wARXQ2dus
W1v36t/FayWjsPVU3JeHQlD62tc8WHjNAkv33pVvoxdfWaa35WF8yg80KFPQlHjRuMM92kXYhCuL
9EH5Jf/FSqixMV0mH0bkjodhdGXN1e7MH9VrizOTsmh+rPNp1f1AyPYhiiFeu9lrlNxhnWeFD57K
dbQunYVzDDiad0m1TpRNRVDWwATaoEpX8URw9aC15y5WOv7ed1ZmvMQzXH0uIBKtonCZym66WjN3
nbIKpW3frXJ/6xULeEfjtAl+dljZIEMC1A4/EkqHtMF+6s8IvVnrWFk3yL4oiBGsJ+2uLcgYlhlS
dCS8FDl+Yq3lu/2HYrj2PecLoogFRbQ12Uclu+VaTTGeXsjVFrVvuoMOhvQf3g3rP38KH+QHaw8X
FHVf5cl5mp7KDysicfnJmaSbb6Cm8JSwTKyy93KwBqbRhDeavC4btM5XWN4xO/IqnJaTxILRk5+x
pxub1AqO6tijAhLtoJoj6kQhE2QlnK5j1W71o4fiyLh2qm0DC7VdNs+9vKifske+HuK0AzLC8aaT
HmtciaoV4eZExSv4N5EICCk0AgjukdqfldUUO1SQ7DMBpAeLUrmrDhO7sUkEM4ArWFTSMtxcykU1
vYX9voakVuwnoG2Di6vi5Wvo3CWE/hScRPrzDhHp96AIwnAdJKVxKo4TBCBIDmBP6p8bQvDLI50L
976ONHtpp890P2v1f2DQ9oGRCHQs6UCgZYUvl8dyzjUMTQs1a/he4nKdDdYVSl82OoOJ6TXSg+oP
Sx8Qq8yNosmfWkdq2fnLiEwOo9dArbYk4Zuk8bAx+pzkeiexwrvCO9jasQB6osfybZjvpww57Mxa
+n8hlNN4yr1woK+Vuyw91gLWHBVbJ3urrRZFxXRBLO+HxwoqQVRAGkOnuuQ+JNmM6Lzkqrdv8UFq
9GE1Du9gluoQSX2ykok8j8wbZqCHR7D+Ruxj1ONmUpDqatfYDyRNec8vJGoI+uoLXfgrNabLcAa3
sCmVICxJmZ3wII3JMlN6lMzH7WihRWxq+6F6Lg0B/+S0M9VtSKm6jYBI0XfpdFa78Wb1KF4W+1qe
yFzr9dW+6tmmNsQsXchKo8hqzsrwUhckfpPR3KvklxDrt+jF49AZCL7xlwnrOw/LXbLC8SpJ/VyM
h6KNAyaF4dl/31d7qXZ9GPhA8QPvTqBNdN8FflcGK2M65uPv6zBRsc7mQSUhNu7RgFOpc80G7FSt
b4NeO+10LXjH3a7eqfWzeTB/aaTJY7DJrsmWn31HIaum0FOzaPB+f8dWpU6apOlpn4EZREnVi1HO
UJ85R/TOJEy55gRz7gxBt/w/I85SWYleYRpbtLzoI9fZHliPrA50oDbsmMv7+vTw8/m0Oaegy0CD
x8jz+8s5YzyVpecLePOdbmbbvLEWTjCI1Ilzy07GldG8VIgQeQq+Kf6Vw/IsAFQMa8mWQuZ8SjG/
pKxd6+VaKcNW9bViEVU7QDYLNdmVyi/L7xYKkUE+YTMXJB9OjMQ0lm9DXy9bzadJDpmI7Fodkp1M
TQrp6g5pTmmkhBRspOJFQEFF3cynDmSgk1Wibt9QB7TRyaKUL1CT91bcY1UHRyXxBSum0Sy3BnOs
Nj99szsGD70ib2JFXZRVtfLLctEogtLvKn64VpNPzU9g1cquH9CdedOUv2oVLcnwvexgTKSHJH2Z
iG8y6U4mXA444PrwdapbgvvHyfu7LG9EfcSD0Ty1PycrWHTCrxW/JQteD/8DbcKi7RZGuYuQ9RIi
MmXecjCl6/9D2nktV45c6fqJEAFvbre3dEWyqniDYFWT8N7j6edLKmKaBPdsnJkjRailbnXnBpC5
cpnfEPh5WWel01ZjtW5Jsc0RlY8HefzpGhi+Og/Xd4moXL9tEhBWOt5cKkzayaHr5aIqI49Kjrmy
h6IvIlnSUzo3KbhkjEIbgXY5DBcDC/PJXlRa31IaA26bi2icHqCUJ1koLyiCcFgl0QY5T2IMfK7U
c1Zgj+jworHbKsgN9++xGfN+U5K3J0PyaYfVxxCm+XbQ3wY60ylMKlSY5e7Qjo9Iljnssusv6dJ1
/PnXT8JEGqj2UET8ekDJtdiQxgvzm7F6AyXWN+vri12sdTF5t3E2goCHlsXXcytFsTx6ksXYEtpK
Fr1xLduIMasm1Zfy7NOJhh6mkQnQGRSDNPrSQ4rgFqxZiOGmda/UL3YAI83dVylUe4pK1IeBZ5lB
s4nBKLQozaYANrQAOFhOMTM8SVa21KME4XvjHAB7Fw0VG6NGiboZUctF5rWb1vbWaKptqvBP46o7
H5dDLeQOpcQwy+A1yZNlHihLnNt090WycEOSgahV2g8NAJnpzbwm+gyXti6YF7TOwENgYv71PRld
6DhBxX2RjMNRy15S5QfWE4Aj2MpjhYpxKCyvuvFRyps7aWx+10NLJdCcKuJDAmAu0R1adeDk2tei
QEwgkW77sVjSQrLd7kcC50SAG7vymV39N6TYJ2uw2+yRbjmjvDbrjp23g63hg0sVwno6aInSUCjW
/gpAv4DoCgiJynuVM21R5DdhsgzQNCiYOPYHlz+tbIXkjGnWuBagWBuP8bE0Fp4R3QqHQin5kS9w
zj25GbOVzCOhv6clXOfyBtJMQHndNN1zWqDDiCVQwrhBG+NteMwMAKPDmxi12UKz+p02jRRV617a
jIOyotErLFvyLtqp5GuChygoOjXCikLrhtcnGjpJ8QTTb8jQBq3Poa1sivxZuEswthRsYK4ssMy1
ra2gR3uDRsKF6ny3kYNyxytj0Mm+xQlMYFRUqd03svkqRKvNQMHL1KUnzoZ9s7YR1nmygq4p3Qrj
5fpRupg8MeMFXgKmhctocpRK2fMLVYGEgHYsDNbohq5Z9DK4xpbYTvKUOycdRNb1VT+chacxFb1i
eKqgVzXO8NeN6QBwciNV/sBj0a4WDnh9VJ/ht/3WaOiH/h6B8jg7Mg0djiny3q6005l2FWdXgGnt
d+Y/BrLSeoZr/fgkbMk10JQwjh2EKqO42V7/wZfugA/W/Qe5DA2/r79XrcvSC/T+owAAoMnAWK7E
Pru+yqXMh8QHJ12wLBav5+sqBQcoiQW1k6kEewXBJWL1/wvMYG6hyeMEutRbas9CtOrFRtYZbwnu
9DyBTGyfbx/60yNNcnPLN/NWc8HDod6CxJA45AghQnsjpgQ3au8sbEbElCdBso4Lc3f9hV66lT6/
0Mk2S6LW09Oa54TJpauQlihtMEf1tqaRLWlFX1/t4igE/WHIIihf04efVL+qVaidq1KI9Pu65o6B
sJw4v4Q1eslESoxLO/j4wpIFcJ/NmEhv7swogpccNhRf4Qx76uKIwtEQ+MRyCI3wj9/7Kb8c4lw3
xx60H5dyVOqromXmjr2uCV/FAMQMKAnuA7pooB9QCrSJjujogzABQt/d5xAs5uUj1ItHiQG9LpyA
NHLvr5u8dkvdiCq+CSwrEhpBKKNTYDvjjWrdERAFK16iyEVi0UX51x9oMiIyjE0z6nakP3BMNOMd
sqRARgmzDmQfsuRdgGpdOyOCBS4p4oilOPqvTBbdAV3EHovSt1CPVgrINBR0BP9DGJ7TmUe3QrWe
c+bMwkhBjEJZWYzu2a4x/Z7KwqtHxH7kFoSUtI02rCBDCcAweq6B8iZV5QqEG6SCukAHu7oxfPRf
9S2R1IvMRSdbGF+VB55SsDuYsXaNsTCid997SrURiNiriF9FZm8a296q6Ts4I7KVDXRuMSdXO1T0
5GSNbbJg0mfhP3GPKU91E1jd0s+OkKhWggIiKqTOvTex3zbwV6+4jBmH04DQUABFhEXnMuzxmW6z
LEUI+91hAiIg60osHbuaXFFDOx6SsVl0x8hTfw3d+GxVEq14BIfAWdX3RZEvipO/LTT9p5/Wj9eP
z6VKkyraEariDHGmqBGJa6hWoN4KGcPWfZJxjjfOoE6ZmIgLdQ7idBF3hNaahckto0v02r9uRDXU
q0TvBzDSNKrIA/TxibTFlbZoRwpNjyCfh8B9AK+/xcNPi05CvNJWqqvXkCshbeWMkLWOWuZnRVhI
DRA53YEUR3c3cmxtQxKjPAgWvfoD+YLF9Zd98d7//PSTK6BMGsNXBFcarwcch3tm2aTQC3Yo1Rea
tAN6UX3x1KevMwtfyknh0wmspomquTEpp4q46FoIZR8xuW0XBUEyWrljuCzatZW/i9PLjOr6oh8t
0G+v/dOiYu99ioRyJoWmPfCtc38tPDFJHZToJddeJe2kl09RVgGuRE8mjo+IbC393MQiCi9yud3I
zEqRml11EUrYfnNqmpiCszwK1lBXoz4mnD8QSQcBXMXVUv0lbPziDpHoI7k2UNc40z8U8cC4GMlD
huNCaK4GFw1u+nYdxRyAEhxRng14bb37d6jvhvoGry60Zsn75Jn3f/HqF00HAxa6iXjD1zfBLBuj
HKFUUdpPdbP2unXUnDPlTspmFrp8vj6tNPnQYQ7lIzXZYR6sUPsOkWcBFjKrheMdiNnwSh3QL9c/
9CUtVNpi/z7e5EMD7PF8yG40oMGx/kcBsHdXbGkh1m0mD6BV4Ei23r0Kla9rnmf9FmferzHJAVLw
IU0tyOMAMfxIX6fVHzShILOsAL3MPOzlo0QdjPKIKUAYX78lMMbaCGPyDRQjSW/wNODxbuxxA8Vj
Fqf5cTC/n6F/V5t8T3r+owzwPjhpXCRDAT8u/aXHtIcS/PpAp3N/LHx9H3WPWRustDQ5h7H+JBkO
ehO/pVI6YLq25RwiSw8mDjeOvq9XgbIRsRc1JXwEWrpKINNIQ4SiAVRhFwDPCJIOIwuF/qbqG1tx
xbaUY6KpVXLDFskYYOByP+KMJpAFVe3s9TFa3YOKO4wo1gelhaVhtmrSFnKydqab7snJjspMj95h
vDEImmOB/A9b/99XNdmFXpj3bhdwyIRBBtgipdhWlIGMYrjGqDcz6XHWc+ZiriuaIv/ZDNPrsyvH
Tuoz1hz9BwAQHGzafYK6CWd8zgTkYg73aa1JDkcL2u6igqyevDpvpJUu3J7Mt1k6zcWUwMFuFji0
DCZ6ckVrccjB6QHY43WQ2uBlhWHTDv3VMIAujDniXEf4Iuvb+bTi5H6WjNBoTEjxp35gyIyR8EEe
X8jHuBdDexNoP0VGFhf5loQK+KXwGaYHBBJ0Cf2DGKqjw2adTDbn9bN+8Y0LXCsTDrhrHzvu0wXm
DdTpspPDKxK8+HGB+RQINH9WbfPiLuJ6piWgWbQFJm8cV2qrdHya7736LAzDBThTwqaSvo4Y7aiM
n4EqGz36Ki/AeVIcbEvQjoNQvdN5ai+dU9Oe+0WTL5J6dc7Mi1/k2FuUOLhG6AIQUnn82cbixYEA
Geh/P/4kK3J8MyozjWlHrL63tHCEi0YLr9+HwKX01nKJwjry0aKveP37omFGsJ6EV2END5EEg2Va
m5OlO6tCVUyQSchFqFP5zkV+wthjUVV/C5r6SYePiGNsjWhcJVa2qK1y5Ru30bAyMRGIHzz5ZUQO
0GaCXu/k4ZerNuiOrYvsZ6g9D8q2Nc82vfrKiUgz/Y0B1TNQFZiswcYzq5UN6Eb2kLCsUMvS6fJL
ylav42Xf3OkhrjQkx4q0ySznR+Uq9EYflU7fNgM6TPKhTR+y9gB9n9bhuhL+oemibjt8dNIbNUQz
1cNdUVIXFqN1C5MNE20E85g5bwaqF8Kmqn6O4ILATcVt87fmwtsvUCfS8CXp6oUAbKEbjnDy3SD/
GFX1BpMPO/ot+cmqjbeKfSdae8IwgxtoK1TxO70/ir+zKSLYvcBqjfIYjMldn/iIxCEeAugncP6h
Oy1SzUICY4SC1BiluzDI1jogXIyKSH6dOYeoC/GMQQLCbHxlPvWUMOQWpRnIKiVOi5sccVrPHFK+
FdaPQ1fsRSY5G0Iv76tPa056IGEqd14ZsiZYVNm6E/ErR6PBQUMGhIcdPQkCiUb8lo5gifu2W13f
2RefGfycAUDcwu1yElFAJUpJoTJjgy+Hx2AQP3flC1wfIpiYAM1TyC/VWMJnA5sNhPAMSsmvaVHZ
2kEbeZBfWbHDW4g/0DvA5xGW/0Gp7t26F1YBiUYq2rxrqXEwTfwJ8hlI3oXA9eVnTA500kH7sPr/
1LNhwHjtKcOOx19TW9Jqu/6SL7WeyAGxHNOpqtD1nmQcqmrFHV7wwamhfLEF7Md7pbVPY5v5KQM/
kIe4u0AjSqF68z+E1x5sk9woZgLZhaf+/EO+IUCMwfQjhQuU7eaCwc23yYBwDfo50XpWqenyYgLq
SjGjw/37+qV7iBKFaxIzo/FMz7QGB8fgKTYI1sF8e5axyfcYzcP9u574659u4ahIm8w3uYsaLd31
TKW1NlnRsBnCbpMN61ZByASywwhvIwwf7fTUFe9j8Fur0fWhQ2UsSzybqnumdECCKUqgS5+EnkHg
/bKVXLgQraqhXbRNIEwbcqyh3eBFBzAWg2N4UnB6RBjONqUVzrWrqgKYeS+Hw5bhz3JI8lWBwaGd
oa6SbXr/JpbbVZWH28429hLS3brf7sPU3dsAAXE4g7JQDB79oXTpec5G06U7YabE4Aysu9Q94inJ
HV925TI09IXT34LTQj8Bem/eayczBe1JKLUYzNJS9QGd5ew+Kzd2vUHkp9MI1sRiPOfzd3PcSyh/
5L+t+bu4BWOzbBttVfqjuD50CoCQ8oxTQUplGCBWAQ3RAiTOM6GjGdHL90L4TFarvRauMfBZMJBi
AKq2OmE0X1jyQxDvG+WllPO15tWLonJXvbuvrfdBlykhnsvquWnVVQrJI3wxkj9iIoT356ZmtiJS
l4hxufcyar+RIFn1Wb+8fj4vbhyhZqGSyH6Xlmq9wY1rJFNOUcIVWN7rGFDpZ54shRCuMRy/vtyl
Ws1EAY9j8WFEMpWIN7oKvirkRZE4V9x2orcgQA0y43cEYYD51Ez6kfKoFWxumTkFrrsd3fBHYnPZ
2+DvxuY49P0/EdR9kk0MPMm9I++FFLdK9g2zTdTDSfnFZy3ReCa48iX7ipEMjU3oGoLs5qOxBxdF
MG2EHScqUMgk5U+ymy4KnaG+/tTV3U54DnSYCAhveiSTWjcB4nAw+3BRyCiSvgkGoCPHJ9QKr7+l
C6U6VkUWEyiUjISG9NfTPCp5zAxE8lFF5ewo5xxnEgi6nIB5HuCF7O7LWpM5SGalkqo2kEk17a1v
QA5LSy4jYjM9CTUaF1sve3K03+S1FKbXH1O51BT5svgkBVBw780zG+4f6kkh1oIxN/6ANVrmBHvB
wIL8S58pS3FK77Id/zXogl9y+k71XPWocBAW4C+V2VkzyxUMkMWYJitKdiqFZYCMowXPr5LMpVD2
EtSqXOiNAY2EZzh27Wpw+rXqHYPmYFvhIgzzfcgIJENQn/GWMODleMd9slK83wNk+mJXpT/UeDz5
KydrF5IPxdz+a6ftLmn4uckyoh5zGPGNlS/YsDB/MXJrtXZD/iKAIpXyigAt7Cv/D4JHVkCNGjhL
tCeghomBb9s+uVG0GfunTunOknNOQnC0HVbf7btH8icyaTtaikE3A0X+USiSNJweQ7E2RFo1KZZi
uABSWCMS4XJkecZ6tPFAEFCD7oMfJyjewsG3rNU1k1UR4ooaAzjgwA6+GXKzYV2fQu76t74UZ2CA
KFBODTKB6e2rj6HHkYK3mzZC/4jWCXMIrn9C62wye6EkZVCJKBCaeYLgMLl8IzPw2r63/ZOQLbXO
QEsZIv5f+mnIogKy4z81IVzz9ZASNRXL942PVcz8HSayrb7bKcJNM+napZk0a6CvrRIUTJb6ulLv
NFJnjZov5g8kb1jLPyt8RS2959qTmaJprf2YEeiQqnF3RVVg7sA5QnFafgdv42V7V1gVJmcbsBj3
lgpbDpWVwvY2NGI/ZijXP7Z58WsD+cWrUgDI5ElQkbrWsbKSr43EQhPGd3RZbektjtnsgBQwXMnl
WzsXfUGfslxIsuVM9EddWdeRtUKb9UYZnWUmbWNEeEbBKHeLD5qMpt7quYfC0bv7jF+4oCQC4rAB
ncmVTJrCnLBpFhIzy+y9Cv+IRoEYh/ktmqYcI2IGVU2g4wQDArWCBgSRAK95WD8GQw2r1EFaR7+7
GLEIWCoqaQ8WhVtHC7ZBkq+rkLpkWeQjbFdphUH2sWwwUgj1R21AYo9HM3xjff1dXioaTJXbkh0m
VMamZYpp212fxbIvhFsMdP7gc40DViOFl6+GAmIJqLPU+kVnFVGnsN96JWd9lsJ18YsCA7N1dEBx
0ZrswcGozcYYOv+EkAoIAJodYRpj4An3hDs1pHYz1CcxrpT3irSLuxYI0lnMbLsQfDkERIkEZ+bN
iAJt0pjgzfz7myalBdWSnTo1v4mBrZgUxfc+gNrGecYxZWlTYtFf7x4t119H6swM4QPxcGXtaTe9
9HyuInvgfXCCYu+m8N9FY8R/S0gW1OGm6tpz7Ts7xixSTLKB+Z1yjyg+O7cTwrQF0n1wk3mPDf3X
ujYXvrSNchQDYdiYkn4k3OsuUqvBImKTdy3KJWfD/xmpgrXYMNZBIw83r11fa7skuZdLC9pHuvar
d+rXJGw/AM9JAAqMBqVHaAC6NHQf7gtaPvM2LhHcTNpDpvCIIiY6k7ar2ah5R3ZNLKScBcrWQ5jN
D2X2E6M3uzl3gm4dlAf6Y4EFtZ/YRctO11B2VsuPEdT1nXEpf/r8cyaVfScPhRprDTR/IdbxTITg
PieZDma7n7NPLtKrT4WXHfWalBcQ+015W7yW0qtwVXIpc02jWqIbAdWBl+FEv4I8htZCqUH5kNFu
kseZdsbFE0oSLwDKJrIvkxNaFCPSCS4PTXXt5a+m0T2Qg7jwbU0djKulz6x3aZZg4qjHrNYGxYfd
zNdHN6IgUguZRwd0Fvd3lvqq+8NBuOg0wWuvo7qqg43S59QNLn5cS0XUhiYK0Whyt8SwXo1W3O5S
90P1Af9CFCh/1MnByrK52HthjiU87P97rUl+GqMMqoeS458652eVvxr6qeu2mn5rZ/fJ+EbJMdvn
v/gVLRalSMJ0257sJ6NHFJ1K/uOuj5GpBf2svFJy08R3ZiOoId7Vtyj2abXJJ0y8alSbAT0MJAV2
JRx8ZBaEcndckQEzpnSNI7EVP5dVadknX4Lw5mN4kLxkKuIPcrPSpD8SUp11UmMWxezL81dYSVCo
2M4u6N0FQhpZfNSjZl2HADiF7L+8IFBrNWzJEhg5ebef3GpQvbwAvhKkwMJsNgN9CoF0IB4KNJKQ
4gO1mdq7oqdfg3ZhehYmInHwTBVH53IZRHOmdxc/hNhh9ChAwE97dU7jNGEejf4pUbcCIgnLaqEV
SyWKPqQzgPlcj1kfsr3fvsWnBSffImoq1QwjlfObvluqi3MNrhHyK8MkkKOj9B5lB2FGqRrKjkwA
fJwM001K4BHjsBg3z41Xb8f6pkdCVcr+6ehym4Ljqr0FVQprTofyry+pvXee7IEwPZRjcbBGhG2e
bXjpAIMGLLIy194XIfOL1yEA/zbsBe6mSH758i+haE4C2rtPYK9i/FVMZR3np74A5p4dXPBO/FQL
VYeqh94FyYRbp8t/R2W6zdEISatql5QhOC5nxVQ4ZDEdEQ8rzmfi0sX48Ok9TuKD1+XMynpu5kh+
lIjFwRuS0Vl5juR/rn+xSzMZcPcAFuBfEcemWkSjr6YwqXv/1CiipoHLsRH1I+IgNFPRQ6G7o1h3
FB7zfiqXHhKQGtNH8W98q7/GXqtGBLpuWfo/hiLEQEELKbFef7r+kB8BZ7otyT3pk3OjMn+avM4a
FStNzSNChGFycpuFxkvNu3gtR8FDMbobof9G+V4jP8F3RQNGE5ac7ksM3JwCRMPDAIAYl5IbHkJV
WgqvcaW1l75V3CTVxu9yNEGwrA/WwhDBpgg1i3sHYpdu49xr3jOZWLotUs4IwwlINvg0L36poaHZ
SrigU1UYyJQwuUdnXEidiK3H9CYDJVwIRCx/pMuXWC5o8N1oahvzI4m+oQKn+Izd7tY11nbeLlB2
cro3QGALRduLKX5PHZHQOSjY1MB648HbaLH14VfSIWtNZKxq+0B3ibcunCOE4Es8J855aUxCzWzD
IFOgkX3DSjKiKgt99P0PbTK5gUfCscmAv6X1kqJTNapF34EmxGKF7hkO7fM/4VKiDblL1vF75q6f
goydaOgNj5HYKbdvPQCQyGgiW9f/k5lLnZ5mqgg4sAjUCT386/vvwkYHJCpsclFPFEqDXzd6mtl2
iL+Zc+yiA10b7kNkYoYa/4H7/6+Fpgm9EuaZRfHpUNJBLrgvk3MJpDJ6mj1R+oVL9/MjTVmxZpX3
ttbYzjGQTgZuphYj4x4WJT7RLv2+ETWSFIXEUCk2MaIvcYqyoQEiNiibdSzTuUm7OxN18HocuHRv
bO9BA47qou+Cs7mWP8c0zoYWpknpPtquTMP+Blu0nVqdHHpZvuoukiTbprmyjEZlhYvlUUPnv8vO
eg54odTck9VmT1kHWlNKzzEIy//1m6YzwLwNfwHQQVNpP7OLmS7Q4RM+QZZ3k9C4QCAa4LEy226+
lJ7bxGcV+gAK0d9U6wwF5K0h8C4pYAD1LNBATDfVWl0ye2M/Qcm0S3nhMnGraCvwGcz4RameEuvF
mDvJH7jNSSjlx8AGdehO4dc7DaWJ2kNwpV+TCWYO6lUwlXdGdfY7iDkB1gru2WmEBJm9U4P3jLBW
OPRsoKk3L02CikDY7xhWqfobH2vs76V4rkv3P7yvf3/iJOH1Tc0J0gr8jGLGm9xVEDhS12r3ZPUn
r0wXQYKJN0Sv8sHPuo1GjOSmG9p3lJjAZQN2ur5TLt2wtqHJQtkbfgPv7OvpzxRcDceEsRYEcvS3
xcA0tM6djhoZhwWNe5u4B53wwOozS19oIhLqILOa+KzayrfAgxivn3mk/pJ9Noezm0G3RLl0F2Jb
pSw1EJGIGFW/fH9j6TmH98xPQOvq+q+4kITatDHZv1CoxDb++vxjoocMkun81aTdgX4PmRzcsdAN
D6rtLJDu0lXzZbnJBjXisovdmpbm6K3N4SUWyLgH3jm5N256afXe3cGda+JOODhcf1L1QlS0bVvG
RFDY6n47qbIvFxSZlK8jJPXEa1dqGy/1alMPx8D7Ofg/rGoXVQt7PLgxzgfLtPnZhGtL+201XO47
a7iVgh+jV+EoZa9jEoAQmbN0Nnhd3JLYsOCIg7+E6D19/SRVjkeVT4P/ZKvyYtTemxIPFHIChFDl
A7hw8jDAOkyyt7VkzlyGl+YlSHGjvyn0Cym7JzW+FWpBGGr5R3UoNVtIyHEN6uomw/OEfiW/JRJa
dv5zKAANiU6iNrMjLz4/Jb8qI2eIAKc+eX7+bK2PXULVD4RGvVeTAwOIzmCSh2yAqS+QdLAtEQ1m
bcgvPb0jCxldRZZhaUw7HI2RJ7nfe7x6Mi8EWZiMtZi3Gi+8eWHvKT/jm6X7iyYXsAqPVPz6Hr2Q
i4i3TjqCyaSsTmcYeago6L/FdLnU+7JoF9FQ44ODvoiJisvu+lrfw48jdFZRTkMt/buDLCzSUo7U
TjryjpNBmAU3zh7y3/VVvj/R11Um+2nMlKgrvRGAzbDUITJ3Z7Ir+sdUctcXugBfhMqAlK9iOwwF
cGb5emwMtQgjS2skkV6xTes43SMKtvLj+ux6iHLTJvKUfpdUt3Lz2EkbJ/gJNANAdlh0wULO09PI
INhrh+2gJQs6u9d/38e3+3o3i9+HMij9M8P+hliWaV52Acq9R4ZhQ+otWvMlhveqM/MPUHjMc+nJ
g3egLCkPVOfGc/gVqSWhGpOdct3fD1wKfZ/uo9paiiwD6gb/CDGUCOIN8YmY8IDPwI+t1ga3CqgQ
Exm6WG32vu49ASILYKyW/HMi3QLdiSDFOvS9YuYpp5+b6oFSFcaVoWnwG6fEErtyR2toJPtIkxp9
It0/FkhqDRzfGdTP9N76WMgxdNQgZEwYjcm9HdepjWmYbB+z5DjiUJSgbxjeMOgsEhLLOQiqCDmf
v51YzdJwRBK9T67rSUgq3J6cpRjsYwvatZXBw85hh+ZWmFyMbmyX4ZCwgqwfVecZOYvr22962qdP
MHlfTpEL3DLiqhTNC0m6BYgW+Dkil9pM7v0NjvWxEl1TKLUmcqTTGOZIXZ8raWMfvfAHErEr+TBk
W01KtnL+Kis/nRBpp8jHSGuvnhCmHE+pAJra/sxO/HBL+fbNwEURTgXBdzpPikbLDmK5so9dqW0k
HJoCQJVx2AoGc+ObG8umo4gH/UJKX9TkQXdGAPbPOlaRfVTtHdXvF5mZPkC9rfuZzfutQPt4R7C9
NJo6Ks2/ydcYU90NM6ewj3awk0eVuqpaWlVzY9HJyW5cwleuKisHA54ggZXGD++yvwUupx2YWOaL
YZcdWs950WPjUCm7QqH2KlegXja6Lm3N8SnHLLNLFk0s1CCfKUaMNfbYQdA9OMHwUJrN2h/XkZ2s
bP9VzXVEm+JNOBrrOMyfzUT9h7dxG1rezN64EB1UhFQgiGLdgzvH5DKQEKe13byxjimC/Gp+Mxrn
3skQQj8E1v/y3uENf1lqUtXrzAwdO6mtI1+7NM9KdcOoIh4O8pz3x4WD9Xmh6XbvmVr2ZVnxTNJT
1svL1Me3CxbUHLHiW/oqngiII1cIm4b4Kl7upzlQpTlVP+ipfTTUZY9gGyATnara1x3aTs+OiqCR
/VyirdeAORm4xYr3vHsnAssjjdNfdvZqUVQF6pGf1iTBYxr+HeS/g9TMfORv1NuPH0r8B8gt2IzW
5CuPmtQFKETZx77YWVJyByp405Nnh1HApwCCq4TIQ6z98IfYni1+Cwu53ioDQBobOtwQIfuibCi5
ZiLghSuDkCQQG9xNJHiT3zWMceTpWWkf0zBbjGp/loRwU1ztO4wnfcvETZABvROt0hRJZZOmfPuS
mkjw0BGDLKu4+sbZGHjgBu1L7Men2NgO+BRmrU+Z/bOV9Z02JtseHRYni9eJZIjs2UB/lMCn07xr
scwKfvJlFJok6AlpRrKo5GpVmxAn/GK/zyVt3fTSutcRvK59MGeiZ9OsJHCP5S434rMU+1tTlOup
u+6L7hBrybod1UcdoTrFl177fEQM8tUzw9vIjqplr1Yr2p8706t+gU46XX+j3zJ18aXxi7QUjRCL
tdIk5XJzrYRWFBDGAEgmZgM2k8Hr+GYMfyxPXcRVuHebfsuLx4U6QFW63PyffgFFAjkfd85U9zRo
Ez5569lHqVp7DSolOdKC6gY9L+nZT/YGPtGIdqOCWfTP15f+IBVN7hceXmjWIEBn0z79eh6jQO+c
uMf9ZTSifWe7w8oG1zT4KjjUn2bl7uXIXAkP1bC5qft0wUBh4aGymBtBtgirANSfZR7pqHsWmqi3
13/dN44rn0YYONpCEVb7Ln/S6lWH3pFsHbueQUF97u1ixRABScglyT771be7+540VJqt38QofvJi
hI4P/6KhLAq5ry+GN1Y1gAFMsbTvb7lVhnwT1z9wKhQHRXXPtBYyo5jbjRdSKNa1oTCJJ6eA+7pu
1Kd5klqwKyTnkKr1koHJiJ/wgC6m0T+ocANBYRL8yEtEhhiGzHNfr7/2CyHG5plV4UwH5FWe3Dq+
5bS9VtvGEZM2dIokKFGZ/i6tmvDW/19LLvCJySB4XAG117SPTtunC2FMpCwMB8M4irhlK+0i1p5h
BeamBUIFYQVUwlUaHP4xLQMaSfe4ygvzNnz8Dnr/cP3BL9zsDMWRcOJAOAaArK/v3rPNxnYdyzjq
4Q/Q6KT+vXHwi+dymOuaXfrKuAQTvxENA4E3WSlyuw7Af2AcXapIxfePQZvvy1H6aXkvRs43xj0D
5QEHm8nC1RalLa81WNakPk/XH/mjoJzsc7SqKG91WlomDm1fnxmnOkfrEM069rXClDFc0vRcK0X2
S9wvWO4xeMJucVMqzEurV5HiqYZ0NNxXrfc3mYc7TsqlQgbEIXTpsZCSOStHpeOJABhuBqvSHW5k
cC5Vju4pMqDR0ikQ2bRDdHkNZ88Gy7OMmPvHMMql7jw0VfgoDdred8xtj5wpn6DJvNXgJagT48mQ
vogbpWcD3IqdKaX6j7LV1jlI8iDrrIWlDjim41uhZmezaG6KPDsVzitAI3jpKwWfrg4Ve02JV14l
bVTQGP1DJ3n3yBsuAh7Pq9pVG6Je7MFtvwX/HvPix6C+T5zH6+/+UvDlxfPadbqnujJVAyzLQpK9
vtNFeifV1dZCSrLKcStUs9WQLcE/CUJ62AiDva0KaA/3rUWY4RI//s0hiAi7w/CszCFWpi1GjqTj
mPSNcOkkTZuGoBoyKGG+1Y+cAZprmz4ut3Jsr68/vS72+Nedp5K+QFMk0siARyaRboydNsz6UBdh
JuzNn44b3JsZZGOQoUGt77o8Odp8JitJ17IBIjkY642SvQhEfIF0XdCt6rzZclR6zcaTxDiJTMwL
5FUVbF0V1czi0Lgd/l5rw8XijE2n6+My7x7c+OQbwzqP0cjVonU8Frd1WqR0V+rbviR9qvrbuMnR
2ZobHHzU2NOHVlXEmoQSHSQy7etxU5LQ1DO31Y6wTeh9JIz1wwwxEUGZi4MFNZPbRHdOwsAJ1V4D
6dugPftVfVbKg2YC8jS3qfJa2kQN66ZAQc+s9Ycy99Aa8TcRVG0jbnfepsNVZEjMtYxjQt1rCyW+
wVzgoCezo4cPuZdvT6QzYddlG4maafLCuW7NVEo0kSi7Ybnw5XSv2dLOiFA+RlZT9dFLpyUPh7kO
vU1u2I9y0i8HXI1rB/9xlJEzRbAFVnZlAp0otH+67hE5qKFa0KF4HCE32Lq70FX/H2kIYOya+9DI
914kHXsKhVACpp4ue817t8t4a3fKk96j6dXsx1Q6Jcg9G1q3Nbi2SRlKFfljlhsNfxvq2EKhWdF1
kB18kx7PP0FOz1Rb6ohzF0qw9zF+LppFuOL6Gbvn1njqgh5M8ZtYJJLLm8IqN0WUrxQ1X8Zuu20a
dwu52XfuWvQw1I6WAJFEtl8G5F169NeCyDnAeVr0Yb01Oow7GEIPPOAQmet626Z0+BpQkJ4J6ZwZ
o2/9Ri8UveNuoUj7oMx2rsIPz07ISP5hXpn54IicYlXo+VE0BgyrWEXOvcf/P27Ovh3e529UYX8D
hpi+qsgU4d0hSv1935FLOncBPELxp6q2vjEU+ocYmLPx16j7nHM7BmlA825AXB27cKe/Uzz5zs5W
StwTovzdGMa/jBAgi54sMyPfOK209r1A6OXsdIxXr8cLTRyN6UYzUF7Br0dEpmlTH0tRNRihMh+j
6o/V1PteAfflJwyBD04CdPDe8f/I6R9V+mGYt25QLprkDxNcCLN/Cw9pEPzKJAaXkfGgRCj6o0JW
PtoGoNCz3mxaa1s0d712HLxjpK2dapPPqTl9m2uizyYb+GzQXJTBe0/nmlgOxm3gYgtX2Td+vHSz
Byh2Zv/UG++5AgaMFkqk5VxCb5ZQTAqbVfjgKuxwkJG0uVGjlhdqdrDQzlb/kWp7cf0FX6jNv/6+
ST+ni6WM4bCuHrGW9ONynY7vTp+eVBsNcPt2NG3kOjEll1/thiKguUdjxUudRWrLty2JeV6tQ+1O
6X5a2n3WHvsWbHOwcyDmJlY0c3l8G8H9510CJ4KWSo5uTYo2y4FTXuiKepStm1Z/YMiTtGiHB/U2
JmiCDc78mxqtZoCPOmSZwpzpzFxozImX9e8PmORNqab5vSrxA1BcBWz2mJY7gfrCj8GpQkjbgM0F
qLjFJPVni5wFblpL2xw3UvN3bPRVDJa/Lk7/xdl57caNbGv4iQgwh9sm2VHdypLlG8KWbeac+fTn
K83FsVsNNbBvxsDeMyabLFat9a8/tHN/pZnErezSdyIC7ykpbNabqD3/qqjlalJ6XU60g5bMvrlM
bjuDtRS222aPpr7R7tIl9Eqmchi8rOSJmPdpG1l3efI2OydCjOW4dg2CRojIDhJ1T+YjPvd49FsV
kKvXtQn2WAWScAImDxiY4Hu1uFk3rpz51VbAJCYOYRMD0QyaHCvIkHzmg26g3jJFWWkOrCRcBlTZ
U3PlHlnxUaolr9BinNYRtRUt4naoMu1bwec9ddM6zHwH3mrBZnnTCFphKxmuNaDQ4Jh19cBgTvJL
KfAJ0R4MzqAkfQ37yo0m3Wvt96o4mNqL8BzMwuMcP0jWa6pjOSYAUvr74NQV+264aRUveYmc0yBR
b8UTfo/GKhGGZONri/qnGl+QPceml0zv/Qwjz3wlSD0zj1pVbx0eUN3+NrU3w3hIbWOtCzdpuUYh
mXitIu/COtmYjbmT7XDnyMYN7meAMpGVeWlru2Ph4pa8jpHXD+pdCibfzSlu86k7ZEeza3eBZPlh
nm8kMyCqdVnlBYrN/LWUSgQckmcYbIHdfeHcyu1NS4mDaSa7HHt0U30bMrz+pZwEdLIazImiyXAL
2LlzfjuTgC0Vsl80w1qyn9Bz+PSY2fu8BK4qoV9tEK/K3xZ+hB5Yvikn+yYL9s30bs+mPzs16fPj
rSlPqywat6TI3wQ4XH6rlh9G/SIrXh1Vrl48DOOPPLorenKx4menOCiDV6Ef01O3U9xCkb3Mybw6
3pQ6x0/5VkTTSl28Mn0IwIxKsk0ijs2UbXzQ7dei+qWVOy19dgix5a80yxvgcQ9hSSttlWYNFdS0
n7Rs22PHF6asiW7b6tt0vmGA5xppiaPavq13cr+PW0Tcb3rk+HnrSWDOsvY8dz4sdbcpY0hBdwtB
GupNj4Ktiu5LduNmTjY6pDgbaRYQkUx2STR5jH5XunyS5dltIzIQVBzx9n3xRMOyipoFTR3Pcv4x
Wz8XXcRLhMfaVE5hVqya/NWsvexPkz+23TYan81+U9a3g16SvACT+Q1+ahT9NpofTR+ClDnEmfN9
iVAFGK3Zdq42gXOIhofR+mlamxgIL01RNzk00XK/EpHEhr4Om1tTw6npRtEGJCl/CsS+9p1EsJoh
bVP5aKDCdX4ag7cMFpQNGqnnSX2ybDxhHoviXeqP7bJtgpWBfqXCCL87motLSm3a3tj6Zol/4Zu6
kqEYdsP26wMJ9O3CVobFlUOhi3XzJ+1YpQEP2rWkHvKm3haJdBc1iZvW/C7eLeqV1ehIB1Pu8aCw
fSRFSUyTicLPSRx/pJYemXwnqq+N7aowSWObH8e+p4GNDw0jlAGKl5l3d4WGl/UEV2bQXLsm6yo/
5T5QBU1iv22z+sawkuM41bcR5dHc4PRdnBAComaWXKVtediypxTdXS13rprKZO42D4nyYKjiA8VN
P5VWUfw0KultqDIIN91AfsBagODw2g2iTajIh7xgq2hLIiyga4YnWbo3nPmgtAp+35EvR28hc3QD
a8OsxgwJUrgqAnqnaS0730eyTaOCbJAnJ/zd29/57TZZtrotuaaZ7qaCr7Wr10VUkBY0uU54X8V/
svx9aWWPqaprRakrm09LN7s8LM+I8z023zvLvppzIQqI8wrOBFaBZYb3EOPjf08mjNrDpsFH5KBG
OgELP5cUcoCtUgnhMmKIfmhK7RV++H0Gjh0XP1pdckWavM3LUa9F5/4XgvrpfkB+wbggqJACfHY/
oTIjZabgkevxplOXdUSHZfPNRvIdvlhirMUbFxXGUHtDbyBDwncDWNYpWk+VZj+dA69uqfDbU9cT
UFdRGInhgK7ctg8Nw69mdrwM8LynhIvKepV5ikI4HWEmUSei+CK8gp+B+EZzwsvicZCkdY1OPrO+
99p9orNnVYQNYdfFPJLPfvHjxLjDyM6NMqSz0qGab2h2oAIRR2y9z0a5cep9kICAEIoSkALeDISz
pCq50iQoSQFik5oLAbUV2r2VLPvMTAmDDu2t3kg74YOpVsVmXMaVirXbBL1e4pjRC5zpyRRu1G8c
ukAurxES6C59zfJd2Hl9/jIUT03e3MbLk1Vq68JqfQ0/mF6OVjP/fZ/Rvk2U3QmfD7RhmJOtnq1i
Td0sucr/rYFuE4LrPJtwpqSrlhbmxX3krxd91nWP/bJkI+KFQ6nLHhKsVVVU22nE9wqniWBjEdgz
sJuEcXWIQkKxRsOLFnVTW9GxMlyz2MfZn0otdiI5Qe3GtRLcj/lvRyeeUV44VKtViROPqpCq/lou
dxaFjvwo4xpLyVK9WBlpj6eByA3td5P7IaFIXQ26mW7i4nZUnYci3Y/hXVeVvpwNGy3pXDupN6n9
kHMGLlieyRyXY7QpZ5aXg9GNna7tGgwNs7Z53n29636S0YrSmhAO3YJNrNmfhEOOnFfyLM3qAbP1
yXg2KYOMtiDr9aTEzx3i/qZjoptAToGHHklPUUmdYooQJlefNKTe38N4j+gXYwy8/k9RDm47K+uE
oiyhm2mKhE35mjHPxXr877s+a15ipwxMaxnVQwQuqSjsrOHoVh298Rg9ZCp83tLLGTRRuKyqoV1r
FiOLAiAxVQ+B8QthjsEBupI5A1p98/Uj/aRN5ZESIcf4HsRXh3hxtvEZjTqbFcKVgwExs90Use6H
8jcVYvIYTKs6Rm5bURvz5etzQWJs5IWV5A7Bg9pf48Z97g4+sEZYteQewrA9a5ySua3NWJKVQ2Jv
Et5jAUG6O9VsWigx8uXh618uRgX/7rDiaoYC+1KByXyeaafmURMYUq8cUAwLqo9e7CtzLwBcJ+3X
07xpUuNKA/RJb6epXBNCDYEP2DjL55qPkuMnrrpGOVjTCQST4ECdEPcyfG8l2H/hiauqYLxf/9DL
V0XHi/6DQkU7N0SPa5Nh0VgqAsuFMA1Himi5k5ZvixlDZtBaxumhdW1Mfen5wnllYuTYyBnP4cTA
YK+XalsWGOpc+kVkbMVAtse7ww5nbx5fktG69oDFaj1/qch4+KGOQGPss/lQCBzUx0GtiBEVD1hL
Hpgly9N9i7GXPWwdfjD9NnOzNn2dZT8Apf/6YX8GqDVhFwQBzeFQt8yzoWVgJgu2DK1yAD9hOTGL
M67OpT7Pgv69hviO/uqi01aei7bslEMr8ZUwF8in0C8w8E9OY3wInQdDgVTKnJbgGYM6cFlWUKxD
UqwYV8XV49e/+ALewe0wMbJkXCEolM9OMOYuWjx3hiyWF/VC5pCiDKQJ82mV/RwZ3bDE6gZ/anCk
adwO8eHKDYh94fylMwYlKNtmI0Ny+e/z6J3OzNS2UARVLZ2QNwU/pI/52NJX3o2tvfT2/deX/KCO
n13SEl4YKgcROQPngN8ozUuSl5NykIHtGoHxGTs5MknfoKeejlNerodGf8YYvJeq/Ug1U0nDs2oK
sNSVCZlMMnpEO5NWiTbsStg6DUyuSO1ftfw3mjM8uPHprdP1MGb7hCeaDo9imNzqxlMcfe/lCTA1
fzB5y1hzB8y09HbTZNNz3tU/4dsTtME9WerOkSI/DGI8Usj4clYz7eDXj+LS67dQuaIvExwFaAL/
Pv28jPPUGfnk5KF3i51UPkH21w2Pxpz5GFA1rZ0cenpxpC/4+toXDgwhaWNIZVgOdMizFx8XZTbh
mMIWziCSty6q9PkBJqFHq3uVIHTtamcnZTMEWT+obKNQIQgBZgRbEM8Y/cide7l6/fqXfTJZ4qSw
VDgwOEawacvn9vpdlI+t3bOm6+5BDbP7Up63ovxXbHNPEj1MaSD14t0wv1nxdG/P+0kidpZ00kBi
xGhvuyX4I8ukkGvJt0bPj/lonXp9OQZT8pY5MLsLdzEyD/0JDtNpcCOWnyOobQynDJhCIYmERhJv
1TwWqPwBXkHMlKowzIdFsf5IwWM3N4+jrDHHArNP9K1gs/U2OnI0Tm2bn4YCw0fCLwt78JMZAhrH
ePHA2HMdBdP26oD8AiFDQ1vHgByFI9TIc02SU02xtDiJcijy28J4wBkX93+FEyes9b1kru3WLc1o
ozNX+PpdXQCnubLBsByGDszoDxbPX/tx0c+5Fo8Rea6xjDGQ/UZbR7wjGJMxAHrR3URgXXK0S+pt
Wj7Y6nuHbXVk2CtJK3EEukOmvEW4dJN11nZK5tvcfKYeM0kA7zovS68ZWV9ayHwtWLASqEz01NlC
rguAi7TX5IOcbOlvC1ILKt8eXJjExXKlvrxwVlGpYxrIicgjOn82vZw2TmNyLQ4HPs8+PhBh1zf+
fI0Hf2GEwVv460pnm4EUqj2mQVxpJCRMOFY3Xmxj8QRRJSSr1VjubGCXjjG1RENrao+BR/8u54Rq
xtG2AM8Y6bq04j2Zt076ojkvXy+Ty08dY3qGAvi0mWczZWwVCzlZVPlg2RseOTQ1ujC6u2rZXK/q
P3eVPAymuJpgxCP7FK/lryXZKno5ttYoH8qXSSNiwhu0ebWGIJdUf+ryXvSLV8rpj1VzfiRCloGD
whdoqOdeElKZLlruLPIhde7SZC/x2S85yP5MzSe1PwOG4UgadzmWA+hOi2XytEnyguoUJ/uOyV2/
xnfrp2Smz/E4PIiqnxs1lvQEi/ZKH3mpIrYoWXQoAtwpaQH/Pp4mTqNS69nKawDJsLfXEAmh81A9
KQ6BXBqO3iYQXVW4X6+Bi5sULYeGdpIxG2Ppfy9ck8onw3MEVROlNyAbV2WCW/2YiOwtiaeGp9ti
6H2tRFL5e89fjvD+xXBDyN3PF5/TxIO1lDmNh/ZSpMbEbzwyNp5kvxtVxhO1ixzZDxTIHbO6K80r
1NCLD/zv65898FrMw2w7VQ599zNXvzPupiIflgK851kDg5j3WTtc25cv7T0GRDWhPrQ+cxdtvVmc
Rop5yxPgOaA2aFeSGnhOxitDiTjjSA9HxylE6wUmZsPe1N8yLcBj81dkfQ/bX5Z6myzSSi4roM/Q
TeAQLTkev+TdzFKyHSUCtcb5yn1fvG2H/QCpjWiEz77dLNJ7SJ9sZHTkpCiQPWfUB3KFZqDiK8tR
PPbzZUH2LFoZOjVkF2fL0c6mUSHXXoaxy6CoH9dSQCBKa9zUP3BJ/h7Vzb0yJm/2BNDL3Hmcp/US
4IqUOxuxd7bZ+usbung/fJNUphTVHBf/fh59Y4yBqbNtDUGzWRCk1S+YYmnJ/0Br1VgSDEk/vM3k
c2qZNuiOUrcFm5VW3VZyjdgPV7AyQydxT0p6bTfbSc/9XNF3LVwVHZ+Tr3/ppZcMsdUxEVRRr5xv
BIWV2SiJHW6AGJ3qBJGcA1iK7q9WrRe3HKx7GUejOeQIFlvDX0eBZgy5PnbyxwlsAgqzL9OYOth5
KfcSkcPJH65pXAO9Lp12f1/17DTGBqGQ6oTxQVr+ljNf0cIVjr3QpqBrKsX71w/zgiQGMvxfv/Gs
oikLMqpCMt/wgXywQHACusApSL0+fY0QG4sokoj2eIC6TKek0Tft6YgFSbWsro3/Lx29JL7ioIVZ
sk0W1b/Pu9eDuJ2kVj6EDFkadbVQhyz3BaTRafIpfrqY+eLDFG6/fgYXF9Rflz0rLzq8BtqE9ywW
FA0KYnR+Nk7A2TV+w7ULnW3lpSTpZWZxoUXzZYo6LCwxNYiP1xOJL60hlizcd3o8wIUzMCdoknaO
FK6kF4emux+bwhuK2Q0E5QdscqxHRi9PKI0aeA5p8iPLLbJmT/l80wz3dtr4tCdXdsxLP57UM3y/
ac8QX5w9ZRSQYVMHOXVVfhjQVltHVBYomIKry+gCfIZ2FOqhOK5h5pxtzVIs5Vi1cCUY1k4Ax3wh
t2dwoSAPVvvBP8YMQY3vde3Eh9zGP/pahuBaMb3pVhDigG4fhvRKs3/xjdBvC7xY0JzOfr7MUF8b
2dLETYmfXzzniRAgys3+Oo1FfCjnh5PYHyFhKsSwngOIUrqY89AP8qHTG19IteQ2XhvltKaM74uH
PPnZRulhjqgnQUZEwSiMBK6VLhdokYRVoH0Az9PQ2pzDW12sS9piTPIhqr81XbyR0w7anuIt0uSX
VHFBDRtwYEjN3BOq37TKmcQ0hbpdViCQjMBCIF6x73QMplIbjm/TPiWLtrKwxBL7Ug7NglpMSx4R
kaakK2R9shJ6Maa0O6Em1KAvfb1ZfNJhAy+QWKUDLsD14uM6g9pru8wSfY4+mhEBYdn6vTb9Mcsf
fMusJS15FbtH/QJ0N6rwaPTG+/oO9AtHPe8V9SCuNGB28tk20kpFVjgqVCBm7FsLAKzrQQUW09OV
0CtImJEpvKLum16iz8sxVMycTTq+J0WJdfO+LIgzUJMTkXw+I50q/6Nlj3burHNDAl/I4DS16yWC
ra4QIoTrWA8OaRfGbqoeB/ibFN/8JVO3Y0NWsWdLUk8nJ9pSj2mxUmGPTcovRo3AH1daj0ttEr8b
1xQ6QWYB53BZpksp1mixdjCJdi2S6TARBWJrT4l0qxndau7zdd3o0JosT7giIXdm6kyCG7PKFh4K
+NOqkHErsHpoQ1uDIXkmkUqaKxx4tLZBeqVQubRUuGELP0KMXlgtZzUZmMQyGVmoCbnpTOGXVduY
II4HrYf7gSMTWCVllhuOzBYRmjFujubN14vlAhtdbAL/fw9nNYyTqYNkliyWWS1WGpPsURq9Kqk5
05EAQU6OGuipBF4oc+q3mN4b7BFtWGAne6rEEA2rzuZYRmBaNmwf6Khf3+Aniy2+J4ccBJQxYCoA
4WcPqYmqOp5SmMbyBiODG2tch447J8cldyfpGJ9IScR4pLc9cLfpJj5BYM0ij+qg2plwRqYYXPhH
sNyOJEXiDnyrQxhiyr8vfmEU0oeuvculdXqMXlESDCsMOCFN+PDhqmO6s0avybY167x3Qe200etv
ovxxWlxb9UpvYATiquGm1VziUuIdU217PiTtSnvRpWPQbiOawGWloCRgzv3YrTsV+sgGW+pDCddY
9jDfBjvrr7WkH/v32f7uqKaDFy1aHot//lsoJXPQaBXqpkOPC17LGKMbdkb8mFv3CXqCevwVVHeC
+dE08abCIktRXwsix6Nd21inER2aVuyU8BAk6SpKgbbnjY2+ooQ2LcHvvE+LXVa8hemrvPzUQv6p
Mn64syGqgBG2lr2q1HFVozNcLfJL7pwCc1jFzFJgp0koAGEkLsZLFqCVfMuSZ/z/s+RhHI/hcj/J
p3zaBfaz1J0iVBxtDIp/k+sbdfaa+FmHwpBZUL+X38p0COQ3dIG4q9VzRqV/6Jgz5w/B9By2/YpB
6MqYo7U8aesJ8t3vSb5R48CvAa6G7GmcRfz3ThgBypC1c+1IYkP54MwGibPYoxSHihIWYifz/RIj
pugxF2dM3pJeZt02d62ibBPM+6T0oZEAewecFlNQWQMzWSRLb432VAW+yok6ZH5MZ2xD2ymMZK+U
Oi79I1ZkCcFno7dM8TFW1ZtQ3c75a6NtxZh0MVl4IQQoqYmYf5SbaGq8AiJIOg53Erc+ldD2nF0S
GOtwYd1jaG7Z1V6HU9Hob3ZsQWyDogQ5dqJeJ7jSz+VpY6Xv1jXv449+7tNawzyK5GNTjF7P1trQ
tIbWxw7EAc6DJLhd+FQsjmX4YRRwI1PtERbdSFjiJBEg173lGV7UwCJSvAlJC+1arOEDpIbSewON
fMCt+soO8rnYIbKWUAWgQTaS82NhqlpNzyF6HArzJ/7qbF80aUMOSSXaXC3hL9SWPAs0ukLdguvv
WW2JmWw0MLhVD1Ogw0a+R7kyE6UeYLUI/I8zla5cw5zJxrn0CyG+IebCi4kW/9/PHaStZlIcqIfQ
kHcFhGz00nRkLaWFXrzL8IhaeS/KnaDX3djIMbisvA7y2diFH/97WRr3jdSI5JcSma5k7/TgMYZW
a9TSrZPZrp2PpzblcLQjHAiU7qVn0Tt6seubeCvmpKpJnomhkYM6Hdsm+m7n011rwlxnQmpZgV8G
yb2eDMc6t/ys3FlR5tvcoqb+AK1SRrj36M0q2wvhYgFnUq5ZYuhh+KMzvkrkaElDsx7sbyNPMomz
7SLdRDIm0BBwAPnyMHatJdvKY/2RGGk9J1XoIzz0+sUgwZHMks7cRtHTooXexH4uqJU6qkrbepCT
HtUXEBbeBL2TrQnCcefoocqbjZ6cmsbetbgpOnaxJxz+1Gf9r6E7ZvDXmpKEgmXw8dP877bL2UWo
bzX5HeWdPMEBtO9H7Q8mBlMde/ZTHfwSk4kSDj//QtH81tL22OIA2ZQBPN1dbxR+Zta3MVwWc25u
TNhSvfxbmxM35FBRJc2lhnhK0t+Blf5izuRN2Y/EKDY1IQg8RslO3FwllaOhe+tu5myNcnLk6NNk
CF39LsRXskbADnuIPpbom/HPkgjzqmuGIJcKUNoYhT4Gc9hPxBc5q6JEDzh+Rt5+iMy76fwK7rdW
alfKF1zOLq19SAmqrjPS08/7phiKO2T4AXahVN4NFear1fexY6vmtH+PFbzujd8NLprKbB2imX1R
yXDubQ8D+h8CbdgEUhfaMkEmI0LwJPQZsru92B1kw7doFYKpezMhh8vEjmGtuITpNmqPmKrgfpmd
krsEUplUR4fG6nyJHJuoVv0AFSd203BCYTmX2/A2Um9U61AnRxuNojHXxAbjB6z9KUwHm6wCCqZN
Mly80nBqX2bMbigpZHVAcBMCmT5KZBZhXOhL7JNTlqyrEqpZ/uaUe1VtXclWbiLTebFhD+nL78RS
iIh7N3DSo7iYl52kksqZGJjzQJSuIad7PbRKKqYy7Ny4Tdd42Zme1k03kVMeaxWhPzLvMIKsWpcl
yobgWAQUhF3iTZJCsiIx2fP3Lup/LTbkZOKFSsR383bKE3w5UhRdmRdJyIxyr4Y0liLmX6o/Zp1T
Q3KMYY4bFIhZ3NSRsR0YDtC2EgBSIkKPQ0lY4Qoy2r6yArezlE2sJGtVPpkMtmT2F6u4G42fMyOX
AjqljnW6kIMu5e8aAzzJIBQvH1cSNM4iepWmraQGXtA0e0V5JvndE7Q83fLt/EHTtsmYbHrlBVaa
68CVjHpt3crWZoAV3miWW+Vw6cOe5mXY6nl2UnQeAfhAmix3oWCoSoNf1NFKX/PpJgtlXKysNKO5
gu9f7GroaWyqdE4vpq//bu5zIw21akBxwypopDcb/T7XXdG0Fwj0RW5VVS27cDS3fTreCrW+2EP7
uD+IPwduivTjN9N+j0JW7K1D5Y6/Qd5cCxe9oED5QG8sehnK9E9z9UxmqJMFNVy8dEZ/m64wvGUg
YUq+U73lNcLy4dV27jlyTQf7FNMVWj/BJmwxkkhx4MfYf2MiMumpw5fK9lUrZQElvpnXL2JoFJYk
YdQPLJkr2MulGYrwgoA9JmNQAuPi32dsIA4JrYZNRKCbBn5Tw3f204BnjB0EuP0QvAiR3dd1ycVj
m8hjGVEY1kyf/AsTaZTHvujYJuUSRqLNabbpLbakMfQNZ3rk7LboWQVPurbcGu7lrJJHTAEzc+Q4
eQMSN2OnX3ESkysGdR0PctfQJCYqzOaVlzR0joujukXXrFCSFnDDjOKolzVNZu+hzV8JjZ82fE/H
YqO27B7IDytFW8fhcpfLd/LwWtmzJ+gHOSDryMHp2VXszUwnSv19jIESVL9Hs3I92OMCHub8/XDO
8DA9ZZ5bYucjeuO2exBmFA3TVQ6Ufj5il6VxuyDtcvFmtDcBglc8ETq6MBunALSoxCJ+/bb0C1So
D4cA+nSoEJ8EVsBpdhd3vC18WvjOoxWeaNwL861B8qLCocofeDoFFPdwI0/gDL3uA/JoUKqp+1CT
CBxNV++y8Qe0RKYhgpQ6Ji+UOwbxYlk836bG/L1hK6mX72h2QWhXiVz44pHb/a8meXeiP3H2tNi5
KwQqUT9cO04vVZKwCoFP2HJQhJ9BR5mVoajtCvWAWDF0oBLm1vMEItkE6gf5XBSxPVt8ysHYzUdr
gsReHovwGvHjIjSCwA+Wn4wx3ien/2KY5SxmxHRI1AgzluxmmDUPotQH0d7J73lopQzpQX1RtcZn
9B4Lj4xrISoXm5u/b+NsY1DHJlWikNvIkJ5kg+EhC7ALKgZFEQaLzJYG6oloCUhTe3sY5nllMPbA
sUnsXRj9132/may7Th/Zze6/XpHKhXGI4JlgNimzZ32KWXaWyixVPvtDpcSbHr/wqFhDB80dlfhy
0yvI7BYJmQzZtDy/ciwpH34A533f31c/G0PFmja1gWQyAs43/ah6S32f6SqwXvSEwGzAKpk8lfi/
LdXRXtQq38R6djeE0Rr3B6tX/andBrQR30Jj9rTK8VSL/FmQtgC4sIwOVM8JsmzYnr0wLfqeNcYG
jF4G3DPLBUkDyBjfltA9zBG+CRHqxfyZEWOcZ4+sDzsjIJZuiwxzN3KEbePsL7J02+IrAbw+T7Fb
BIOHwbJk7Rx8k0qGlLSGGcZbdA0jLHK70lycqbIeS4JvQm8u653v66Q4WhC5TMvaJEp5lIv5UcgG
R0Vhhy58Lc22erfsWgKYhYIHxQDe6V44yi8me4X4O7pQ3xohSwQ3M1ilFqJ0iWhPTHs8uWj8kNsW
Gutw/jnq42ZgxxbbIP1cJdzH1B8RrVS1KAY2B7+/XlWqeal6ZyzywaSRCRA623nnKBsyPeHNqcDx
wpuFGUAh0Mekkr0l8yPpQU9c4SwVqu2+RZkA13tjzIRQlqFrOushO4lWo8tfMKkB2i+6BOXTz6kc
XcxPIe2OjeWqySuuY6IhLSXalbUxO3y/2Jij+slgTS89kqokO+E5EkpBs7bJoxTO3GNV36iJ7HWY
QcRq+W1I9BtYyDhXfnjPRVAV9dHjv4o182UEMgmgH+FqLYTuzgAkDW0NwhSqSKkzAe8wwAKk50Er
geqbwwttARz1fryJNLdHboPyXSXSpEY7jmirmr51xeQOQ+GKS+QUsdF8mOLEa+xjZUUw/5iViCIC
Z4PGTvwh52TFlXgJbsNR2ecU7jZ6hCmafcveL6kCy7i/H/VoLSYtgy4hqBO2JimzjoBuLlzNeKxM
IYrPFpcDzS+4iByi5mEXWrT5QaUh7grfSJW70C4/0CPFRN6i4Wcyqq7ec6eYMETCXqYwbxoG8oRU
LHCzarxTokFBLQgsN/8253arB+Si6zhgnHT5uwWWO8hcPYXpnAS6JyYtycx4CrzwXmmfQylllWqQ
PSiSjxnfIX/0WHakYF0CxopZwmCRHg71T8LeK2yPMmhjxn1VWrrt0HsJO0W61FlnDNG8CcoYjqs/
03zC59BYC8v8n0qq4I0QvHL8y2b3spidS3ao+KKr1Mbkv9nw0Y5w35MavyxqXoWdoQjQ/ZfKdgKz
jSr+C71ZjempUJ/C1LgJOwe3blSVMYqzlnapm32Nf+vnonkhQz7UGhlZIGwijR6s1VDeljIlVPwW
YcEBNdZtYgRM9tYpNvyzdrZRTCPAzq/l6SqYOdYLStjauO/b+aZQ5V3Wds8Mf2AfLrbGl6Huaf8n
Ceu7dd1laL0Krylbvxv6QySE5KTyWTx10QKq0brSPbUNt3Ec3qbL5NtSvpNkAO48OAidjigfs2Jk
favvwnmCVdeEhJ7Ia9y8BHCbYSI2lfO+bIYrNeylER56IbyEkGpCcvloz/+iQMRlFpgLivhDOmjr
EsIDiGlrhmSsjZj2mDdp+lvI+vQfbQMjgA0WxGdh6wC0qVGusvdhb+mp34Tnj7W0+yBOj2Ve70qI
hNz9f7PJU9yFW03SMNYeNja2do4CCVw4cDgPX+9+l6pOZiE6BjWgmfJ5s1WWadDB+vsQOZjMCoNe
28ZwyRjBquk9d3wFm/xkKS+mG0I/giUO7jrY7vzbeQxVjC1KToFhkNMzLiRv8j0rNk0dDwCurxvg
r6I9liJYLs53avtkuNvauK3scq/jg/P1z7/EOGcgyx1B4SMy+XwwjCBRh9IyoGdhTeUxgwuD4Yf2
1M73cPlWkf5cIXysaFKUElilF4ZcX9/ChYEUts6C3WFy9BjQjf99IjLMncGsbOWg1y9RIu+bqNtV
Qb8aLBTh0PvbgbJBgfFc/mo6wIa6hk2oeUaU+qn+Q8hO6JuUxFoJu/MI7Ozr+7ug6uL+6MbhkGO0
8Inim3XBiKgW/dik5aSvI5tPXsmh66aELeRRZxjaoAZoq94XVT0SX5cwgqKENSNfy2i/0LcyZ8a0
mAmiDK3tY3b219c3pqaJYyZfH1R2wqlweoT+x6clDscC+h1KoKufyGfA7d9rnpXERlNGdtdwzWZ8
JYMLN0zoVbB+MMb7+kmrnwsRroT8AOSDnsuyz0gqja0FrTpR3/Lr2D+novDzSXXNlqa3+zlnHKNB
jnFU7EYo5LFx8kor2qpkZoPdrZpKZQ99q9A7S+o6qNKNDFhbs4FneegFhrWNsWDi3Vy5688tFN5Z
iHUE94+F8oHn/PVOMAWSpEGUTw4Dto6pSx9ON4MpC22DWtffOEhxPdgh611lyojQ+SW1NwPE6iX+
U+vxty49cbbKtb1D37KRx+ZOjnTsLBw3Ga/1excwG24W9riKVlFITc4e8eKM0SRFjnKwB4TneeIN
hkkg5bCeB22T4m9r0+D2zYzXwUzhB5293me9tYNggQ3cu4CziSYZ6sYTRKH8zhqx+1XBxC3Cq6Y3
4NclTe/Tuief5xrg9HmvBjph4ISDJV5iIGT/bhQ5+m6iOEflAECCu4gfNYqnDBV2eT5+Qaf/RRzG
iYBbJ5FOyBo58f69oBMmTjEpmXIgPtGXfzgmRiSltisc021YVvLoWsNL5tQbxgea/B0/KANdRyUl
f9LO9lOlWH+91C4cHtyQA/kQA1GRM3j2BHQzzgNwI3j51I6L0/mm4LsYx74gGTylNhWgmmV4Simc
dXV/xtxO1ZF/45iFKeBhHgghu+ZufuEMIcZFbEfQS/gEzkuCyKB5jyYeE2x8IYiMpHDNBLlpoaFT
lUGcw7fTNIi2nH9iAuo6VXHlVP08hBMhrFB8MVe3eTBnW1SpKUooLehPw/5B0j9qEkq5VMOa/PuU
nq7/5AvfPEcVuzBKOWzdzy+YVbHRKjXkLUHGRAcaCNmnRgXEn3wmNer6Ra4ZSEGcK48pNRLeZp7S
BdcOzwubM4NtBHv4LQjR3llTXjdmWs05bM3/vCzb1PbMuI9WLOe1UwFV09uYzYvw2ARD/93a7Ws3
EeA1ES0IBabD2KTwG8wI4zTbaNP/kXZey3Er2Zp+IkTAFoBbuHJk0Ug04g2C5KZgC94//XzJPjFb
LFWw5vREd+zulthMpFuZudZvrJ1cktM3eFi3Xj1P/EzhqnOLaybWMxdm7QzUVId5g+SHTPhkW598
/DSnBn8HRFkdvbS+KZY9/hn2JIQZK3JAbpk6be8q0wNE+7Iq0W/hGR66F7M+Z5JPHDsrpHEpN1HM
PXW3yetisvqWfdWUKASR3BEbaZF0z7JQNkZYqF83BLgceeMRINUvyczcdjxeyDieHQ+g1Jh6mCA0
+Ziv8WYhN152ZiiL869JXi0LghMfErJfmsrYw04UpFttgGWQu3BQ4d4OQPYwQnKx5rywtM7de4i0
MmwjBEN1XCq+fo0aZxDgMrio4r3cRQCCx+mxlIx1TSkHtoPaxf7Ey5PtiHKPupZMya/1bpfjAJ+G
ycXFcib8Mzug+HWQg6yLk+A36upyTFb2tN9zU3WuZ9czeufadJ4H7/nZcK5Lp3T2gFedJUCLwjGd
G8V5RqfLsZ3aUV387/iBF0/8WOncXN/Yzs3LM79r8l74c/7N78JKznl5C9cvsft2s/1583ITbD/W
64/b1lvfrm8L5xY1Ik/3gJS4T/rP28FZx94Hf1h7ifu+8qqN5QFJdq5+HR52Dw+yt/v16xBvXhvn
IF91bh1UDk8l95A7r6rjxs6OHIqz+7WLncT7zT9j5+7u7vfdY+8/P3r/9E7h/vAS7+7HD+/7k+RM
/ILaxykKYF64kp+MpU7oSrRSnYT2J/L70EYu/H6xdb8mCwV38N8GTu4ZSc7LgifXJLhqYr3kqx5t
kOuBokc8/RYpDuH49YkYKm8a+ZYrfGtkGBiZG/SPJ/l6nsxAL8ynVRYGhv4Qttk1BR1QPyw2I3br
QvEs7TeSvctwDHrVRjJnOJQNWkEG0jmDfkWf4hFZ16bzFAkhlOZBQvF+UTW4mCUPzOkCDlRkyb7p
8elLMo9jA4VRhpRdSTpB+CzmF5o4w478MqqnnI7JTq1sMEFCCeXdDtlSWSMrTg2UFEbbHey28Gi9
mWA76ghwJfeMta1VfloATpvW2K0hV/fU8rbsc2lDGkYk3jrOBpHQV7K37xfBpRFRvwaQKl3Vq+PM
iAzhAxkboBIXyeNnjj+wt9xkOftQM9FOXtPHSDJKM6QJZC5WvBbmHdlbyrNdcf99X84Eny8NnYAS
xzYe5E6lIY4qkpL9JCgB5EZzFPIvAePPPIO+tHUybr0elWbWap97B4COhjgRnrcij/l9n87cmr60
c3L8xp1hlDBwJ4FAt2Zw4D7c1VUNjteb8PO8VFs5P1ckGahfIEN96nEit3Um183yOVflDNtrWgvR
DPYpUh3f9+zcCMIMtKkn6RSUTo+usrD6o3nsJvEEgxXIe1VQVC7B2c916M9WxN//8fBb5j7DkW6c
BPeXvUZD1JB1+6HL3/7/unMSrSWUY+T2SEOw2MJ5R8VjUMCgXjL0OncNApP/77CdBO28NloQN8O0
V34sP9Kfxg2aaiCSQxfJuCHbJD/7PWVQ8xLi91Nb4DR0/tHuqVjNEXRFpRX9tMdPJtJ3Uf6oU+cZ
4KcI5XHo8uxrA5tXBlmydyYFnLm9j9rfzQAQa4q9lsuqQV40Kh7qYxro6ManR+3H95NwYbY/K4d/
zPbx2OjSYLXTnooD0hykQYgA1CEvJsTOvaf+nIZPdvYfLRWm3JgkwKY9xJip3w0DFQaVghIgjjvI
GgpguJWTFNeD8tI2y4Wbwbmg8OdcnAQFLeyVohpoXJIFZgdZsRZJhldeuAUiq+KcsNPf34/spSbF
ZeWP/kqJqaddz25l+uEZOHSba0mRCgsKlC5XHxSRvm/x3MmEDwgWqEBADFb81xatRBlXik2LbCgJ
/MCMstpFf4ULjZxmeo9UBKe6pZEa/7LPCIRKzvf9OL8m/28/TqHylpId7VpiTWIjF5L+Y5/Qkln9
LrLH71u61JmTM0lum0FGbokRSyhHrEm5cN/4vonzQfvfzpysPBKCgx62DRsMSNCcHbgH/r9cGS41
c7LaquOoINHNmJFuBpNBZUs4fFzinJ27LyhA8Tl7YHeRQP66wgo779Byyad9X+7NdxiEBG1peQkJ
p5c0jM4ugj+aOumQ3sF+7nSa4g1Gh1BtIUPHkarPF46hs2vgj4bE3/+xT/tcbhZDKT4fDYiJTeWa
RMF/sQYwyuOdR55L+ZR/+6OJpFIrK+vqSTAvCX20QqL5YoQ9uwT+beX0vJGhCESDUX12BPMngQGQ
qHAgPvPf9Ab5FFAbGmmak03TT6tUbVYMWJzei5OMvQlEhPSY8307ZxebcJH5n3ZOFlsFLx/VVzFq
GBnadxWvoLQQUCSha2leoiOfXW9/tHay3sJutOSZojjwvjUBh0Qb0YA5uphlOz9N/3brZL116Uoj
vcs0QeoGAEYSBhW7SQm+H7xL3RFf8ceSGye1mAqz/DxtMR3q0eiRON0f2+bC2j5/rmP/RMKQswca
5NeWpsRqFLyGiAkLwo7FR5MHggeWj+vPSRsAjNSuBRpZsBmVXohvP33f17MjisCYBXkdcOmpRkE/
LlysBqZOC3fIdKAphaVTXt5/38rZ8/yPVk5OV4OzfE5jRhRn0vy34JDP0ofSvI3jj1665iC5sPwv
9Op0XBs1VEdNLMhlPvDyplecGxerAedboWaL2gm14lMZGNMq61CKmD3iEupwFN2Q4dIu1aPPj92/
rZxc9ftMjcyoz1jzLaJU+kMLSICwQaw1qGwKPeqxupDou9Sxk+nKs8KQa8we9lZ54KrCG4bW9Evg
tbMdI6WJjSROX/gQfV38KFFoq0QVHE20+5sNuC5KBFJzwGus/HWxlHiuUIoqEwqNJLp1Mqon45it
9KiqCnkUB0lLLOx3UYsDA75B5VMIdo2KFxir79f9uUiCfRk4AqoC0IFPwnBUDfY8TOr4WZ0B8kZi
LbVIOSFHfsnI8YwOqugb+jPoPYGKNE/yEQZmmp1kGqMwRrCaYct4ttaTBUxOBunEVTCB02heq0ck
shTXehd3QmviQ+4wQoS1AmAmqy6Ymn1em0/fcRrOs0CqQTjAvPo6x5maFWWkayM63o6mk0q4jeOH
rLsqBgwn3TraJepz1Xplvtea9Qhquaeaf9vrux7KXL6BFGMgAqC43eJFeWCFD+102yibRUZ+zGtt
Ko3/HJtrq3eNoXHTgyXt0r32aAEO+n4izwAtGV0ALsKARMNh4eTkUYwFSHYy/2cmzfR1QM2KyMKD
T0UTLnwe03vQxxdvP58KXn8P4L/tngzg0Ea9UvE42R/znd4+fNoGRQ/COEvIfY4NiW8kDhG4X8+1
4l68tJ7NL4JPVxSIt0Lp6mST5lE6jpNM+5SR2kOLtN0NmcU+X8vKTVQiAW0eXZ5K9Rq9r+Mr5L0+
vo+SdQGtxApvzBWs+58UR6F9aqmnbb+flXNAEevPrzuZlX7Vj7YKhH4/zhtT/4ixi0hGRzNfKqMh
MYz/ZPLP0PyoBqr+2ntivujJ7FoaWf2j6pmQsrQIaMZaqaT/ar1QsuFgVbm8nu78GFEjhaXEvJHA
4EK5KhsoNl52fdyGculRrRlj3c9wKPl+SM6GORxqAaXA99PRpPq646oqLYyynBgS3K8QHTZXTqH8
mOVrnjjusXBHUAWXg6sIZH8tU+FWrEJixz3w5MQYtOV4NPG220+N35q1o4ETsC24J2DyhBfcKhl2
Wan6AvdFBTbG0EvDa+n7vn/WWP/+CgEIsKlpgxn52vfSGNrcqvoRajWWMMMrigSw9PaNZAXYczjl
gF+JEa5HYL8cSU5SDZ4wRBUlCE27P1KIJstglsMNy4RVRJK1rNd13Ls1NuVm+KxZiZ+CpR4AHQ0g
JHtF2zT94VjK3mj0mHHUAYQXNd7h9oN9HaR5rdsZ5jvUqauEYrywmILadSVl2lV4XO4SnrUiO1jj
91YzaM3RjfguiuJUMXjmVDr/I37nQSplj9LQwtnOAyXdh0katOVdNP3OqKFXOZ5g2RvOxGQA5UMb
RkyBeaVGD5/4HxNYQoMCWWVCW8COZrhtYkzv2tqdgZSO9DKE353ExwtGOcbfbAlCJsgEReF0B4hx
shKlQS2MMGrGfReufDPtRbKuAUbcwyE3zNKR47XaABjcJpBOn2LlIFO6afe23m4Fgl4sIZC1zjDF
iI4fKBXhEzy1uT9jOZSA2MyK2keihdN3bUGkJDFkD4866Gqr1J0a/X11+ShJ/iVV7gmkIMggV6Vu
LLgswgmw115JouNqT577ZVRvraaAG3ehgvspOv3XmvxjFE4CuI2J3aQ13bhXuo5iFgy90W3B99b9
i2WnviLPyPs3gQ6rJQduvuxZBKJjyugUEzjaAXionQaCRJo6dfZe9Sp40IO8PCXYP0hcBm3hXFsv
6P7N/vcbijzvuX39x9eLC84fTyHqV32stBx7JXBkRWPZgQuuH7F+bJrBbXFDHlHDNT9ALQGBtvHa
2sUkajNc0rnhLNVrPLz0lc3RdR3aUhCt0BVwq/5lSuZ9bKgBXt+inr3ClC+3N1kXtG1OJQ/UHuI3
4s5iDxtu16QbBTofkDeXbF5iuSGJjaOHQHDZfHwAh4AnIDCYIjvyGvWz27Z/bWtK5TmlauEWNyHq
y2VIr686Cr0YgQbTgp4Dy2bA6EeYXgqTh1LFqUPDHmlIf8GyIkcTYY05dtZGraVt91oxDsuIz/0s
KrdSdFNeVWm3EbAOEqJHG+8ERChMZFBF4RKhTB7gqLEOMSTE5KmUDYhSo59SbxtRoRB1UEsI2xAr
wF8bcveDVLcg8Q7FgduwwGhzy7D5dbC22kgiQOXQ5EE6LR/CFJ47pQVLubI+4Ie4EK+PpMIV00lt
qJ3ZI9w7oqRrlwaYCQyWSN7WgEplYOUx2gMwvARUBWSw4oJJG7KfkBFQufjAGdmRjR6RevRxpMaV
5wqnI+xu4InRgPiphqsaio6yeds36dZKnwfdWJvDT+zVLKu/mUGciHqEBgRm6V4amJTzxOuWbRtF
XjK1Xq9xLVA1rBBar10wTUKKFyK0DKJc69X9yj56WS1vjGLlzVrnack/ZvbBG67UcUuY16tu9uQw
XafICIgHJc6hu7nWt3H2RhAXlVBcm8Kuh6MDAllybNzxCuJ0+GhLD7mgesCPSYcfCaOHCiYp37Dy
VTC+sTOUr112C4F4lGwIpY+ZvLWOHAhDEDYPOkg4JBc02KKYjUWPADPIepTHMEi7lW9LrtVofjl6
WXNQuv5K+A0aKRV+Ocf58DEGpRrtO9wCFUC+tvkiqKuz9Uo0D2ugo5xGZWtD9F12lMkzBKhJQnOM
J/nqCnMGBKoAydehnxXdpsR+6j8xDGiyIOBnOVCDQ5yGYr4AjmtuIkafNRRR5p1GHF8YqHoptzH/
G5vZdRpWOwK3Jyxnu+4hzxEcwyDcWvf5mzTcmkh0Li3e67dT85TVD+wzuwYFvSlYUBrI/rCbCKnl
/dFNf3VWvW2BxKzg+QKBn5t4raTQ7HPHkuAELYiGdW0QgwYL22Lfyh/RqsOD6kMbIn82Na/c6nx5
1St+IddrFFadULnTuL7kLbZQbLvPj1cNV6QLusTeRlHhiRXTqk8ZtJR5ACXfvyxJEbAtCw5z8VLu
k+WKYRY/B+xqxO0R6mwwN9NG7RvWIjJS0eIm8B+y6MWEPSWGQmBpUIEJb8qoDzATqKDrC6FghSSM
9pygX1IxbVWl+XGfXGVD6FRH6xF9wSqebxoT4zX2d8Jmy+Xih5pmL2OGyIz50ozHwAiH24LfNax+
lZnspi1AjxZXJ0iWR4EFTVO/yd87bhgZ7A/eFII8eCGsn72tgbWweXyDPDfVr1G9rFNzqSgf7q0J
76/clbWbiWRkN635boosA3W+ZW1T7qlsZCReV4KIPcHSqF4T5FyhvJlcXBM8dwdgFsf+uUJVhQyL
kFg16kepEStJ9F+8SdLloWVil1xyv+/Gp4fEX0erjZIGICBV4dX7tRvVGJtqYcfjPjosz12CIoqj
PANWNTbtdXYfvQ7v2aEKcFzdRRucx67yHlSwX1eIzmynfC/oybdD/QtjTWRjnGFTdCi7BGrzGF1P
u2nDe/N25a3DberBSToszBm98LQP2zM8UM/OatO8tDfKo72edvpN7aH76il3xp15pwdlMG+yIN9w
bnjdXXIbHwgYvq+th9dVgI/opr1VHpXH7rX8GeOy/U+6KdxLbwFDPM6+G6CTlIdylJBXG1MeIVgY
zFPlIX+i5wBhoC6Oprbtjz+QdfYTiGwC0YVQidjU2YyE9JvZAhStcg7DO0EukRHc7uV8yx1MXFGl
1sAvyifrZSQ2vlqoC+Bcu9LwqR1Db+jYlUhjCMvmVvKWEE0LAnGCWW8uPfVD/UOEKgKFih6wSIN3
k4pHC5oHq2mrGZGbEeY6SXHm8peBW11krtzRupCKP5ebAWyI3iCeVBoZ0K+rp62T2K5ysnckSkRX
uCdIqBINvy7qRYNs/msiDJ7OBlsNCW0e8ydX4dAch0Yb7GHPORa0/vGpdzl5nW5bBIlfr3louBDR
/OUq2icbdMcCxZu8Z6hVDt7XzmPohu4IjI33rBttFg8hEH/aFl67Rsx4XQT9ugrAa25UX/c1r71f
uUZQ/Eo23Hf5OSOQ/cmD5eiMO54yfukbnuUbWzgU7or/DiZ9ra/nnb1h2+/w8H02aKcTXxC7P4+u
s/3YrvM9Bj5vRxdrT8/2sahxEncA1tbtcXn0JNf0dW/lNZvS/flT9dvD9IPLVEZPFk+5sumI5WIc
9WsK1N3sTwEpOIfMPf86uveU653n+Ge1rbZU7zezX2xRAVjXPrJ5Tuqa2975nSKyEG9SR3aSgEes
83h03hQnSJy3FwbJeZZd00FjH4wf6bWAF4OD6IH7MrvPq7XuSs7bG/BoJ3Fufr4lznXt3KCi4cjb
p8Mvaf36+nC4ndwPeKLucY0OmIdQEX8NoTQIParPbuR8vEP2dAqH7OTT7VXnLC7sUmf2Xl+fxB+j
JCWcyZ136GxufVU4oxc6XJA8PAVcZWfeDS73Uw+PN0dn5AQ2MAy43rqOcwtkUAwDbz+fU8N5wwJZ
/Ml9t0HezPkIvZ/3rXeIndT50bmvatA4wC48Xo5OKyCGT0/vtit+6ZPpfpiu+xFuS37ZT666zhOg
Hb8IuPm5mpfzL9gobrjFfI0JfB/46IH/a+6EQedzTtMqDD36u37Kna3mIcPoSY7ktE65FlP+jjSo
c/Xwvr6NPYhbfuT/59MJivva5dz40fLPnFmZ+PaaOZZ9EncOn3UrOnh07cMKNORqm60xFvNFt+lo
5Kw/nsj6Or/Qy9mSTAoeSq+4g9HoYtbpW/zN7CEy7cqeuZMDaa0G9m6+Ov5j7iAVX8kMdeQ+KO7u
FeCyk2/G7fxD85ECulKv9Ctrs9rYkVvdhU/V3XK92qNOdNPeLNfFrtit9sVdd63vm3XqHz0O7N3D
zk9c3//h/ijWBqDRJsCCzhv91XoJlGcdx26n9UcW8+g2HoCvYHy0dlqgu5AjrrgWe/Ma/rWj5v6K
iVru03E76hsrMxx1X63nzbixvdC1fHTDvHkT+u2+dx7/yd3cFcfK9yek9XeM+xp3Th6fIPCPizKE
A8a+uCUjfLOuuo1EfLADc9NtASS+hy/Sj/ButUv/sd+5roH6Ug3HjoHM6m7sKpvMR/h0G1/ZV9lb
+Sb9wx2lD5mdcTtdh29Ya3l1UG8nfw5sdW38kurrJN/GxpVt38wgddgnDa5r42HR/eGtXV3BqFN7
HkYHKdxzP0smEMyIBm/SwYeqlDCpxf54pQaml6+NHezLNbo6j/1zPqzgYz8b8DClu7neIej0/WCd
saX/Olgn1wm0YBRYeMm41yY+CiBRF7Hee8s56qaLTrjw+OZmCXvRMi0XfZAB++H5I2ty94i7XKTN
gShQ8/L4vEPOg5CCaqa34wrLWoKg6Wrq9SD95i0MGdCDML/NuNqOyLNEQNk1fFZrHlYjRpU8VsW9
085Ub1h+5VN44eqEMNKFE+nk9MvnRTciORr3oPx8rspC6/Mw7waPhoFHL/zTdN4W5/7jA+YvAZEn
uYsqBX8qlj8u4n7Dzxbb2bedKZiCkf9EJMJTgFdnDl1wRVw2nRX/L/HEjL3QO66PH3HQcmZpe+0t
D4gUfubHXvnBbyZScYXCcz3bkcAi6lyjBBtwNK4JXEHuvam0bju9L754IqwvQZtu8NKbdCeyHDlz
w4M58k52u2C8ltzyjpOq3BwPUeMgF8SlgjZC4hZSAB55PK9cv99zofdWrk7/Fy+/FaeV7tLOgfcZ
sU/2hyv7ffBm1/zBU8LvPCDjfs9RowTPM4PQ+0gNHPgrN3lsOdbI867zrRhQETTRh/g8h2oajIP/
nJLJWsDBbVci8CGsyc+xyTj/RPwYiCdDIN9lzrO1Fr3NPfGLfvK5//O7UFFyWqYicu799b04mT7e
7yFB+8o6d25BLQWWo/gyp+RDuU1FJc1ZfJ7uW22X/DTZT+IQqq9gxDuvCPH7he/33sp5JzO1bjgB
Br/zxXlAoI+unt6x9vYFkF0cElQc3TngeCMeq4HGb5rcQ7N7/VU40p0cjJ5GsI4dcO24R/NTXPyd
32XAX1fOQ+o07uc/Mk/818JFJtHJtx23kiVAE5duWxzTirN4AnEPi4obShRIXrM+eseATABxRvXs
XcUnzkHxKv7Ze8YOtXWO5fftz+2NzjSKMRQ3gMmbfSWASL99+3nvP3HMOcma/9AdbW2u8Xfl41Jn
F3GioDvhdq7sxJh6mRwfKHZ50nrh+wfGxliP3lPIAELi8dxfPT/8kPsdX6U/xc5V7z1N7sRoplzu
uZY8EdkvbFXr0k49Sa0nx2lA1JYYPhH3XKxaGTT5UQRneFPOzEVSEBbQQa9l9MjE3uMPH2uGdNzJ
6/RKvcuv8itpo92MuyFYrcXqfPtYedHaOHTywcQxrPJ52ezSx/BGutO5tgy+6FVBl1Nmb/SK3UPm
3aFo4KWutrU3R+eRXeYevdjnMeVmXrUWPyiGS+YmMQbfR+bPTPHXd4yIzNzSobeuyMydRGY1icM+
iwlWdd06BjIGZIFrSlAwb+vE8IG0AwsSyOEB/ofIqWWQ36vVGvUC1XKr/IVUGhCOFcpq8fxmQH8D
QboKfzcE9nw1PqdFEixoimTGgtP9fVNrZFqRbaMkaeza4YgjuLxWlEc5092QZiRo6+LRJKVvAoOt
HpuNxjnRCx0Y7d4mCdiFPKRTqA5F0Ex3ImPRLEQ2o71QAVuJksaXodEU1YAqJdBEPC9Oi+ijEkLg
KpDxjpL4tu4zf0YlIb4Pi0RyTB7wYRTf9Yr60MzFHs27Q9godxVsJpMcSgwHID4+j3G+6cq7pbxG
zyIU7iWl6Se+1klXWHA1/WuoXpXA1PThh2xBZTn6Krk2JJP9gRLtKnzLMX+H6BzkMrTLMQqMLvPt
AnUk5bYqO0f1ipBUES6rZFGFhjoo1axENzJ9jQZ0alS1xpH+d7zc5SbSiNLxLkVTbahvKfFaZnlh
P/1dyRUjBjFAE7KEjNvJYkrGtJrNJJb3VsVnpq/F8E9cv03HffxbXf0DhyrVPeX2+xWs/FUL+WwU
bQTmCj8K+QToo87G1HcqjaaS5qzaNzK1Jd5xlvouAK3QuBKbk667gJ/8pIedrg6YUbD4hTgiCJ+v
b1x1yJZML7RlX7R+Hh1S2M45ipJy9jZzxUsXEtaP+CaQSgfpZpHT0rJDAo+1S/aCnXlhEM6t1T+/
5iTtlKpSVeiTvuxJIqgzuS/6jKWYAMGpw3qB2B+SnNb1h/QS/kgR15m/BgIMIcxdjFjJe30diNbK
ZTVMaRrGOlZ2SotlxINWbcIqaHIFSeLXPH1OtGpdJ/cToAih9ULyesRqF5GVhOzF92Oh/ZWagVRI
kVa4HdgoXJ1mBCZFktNkWs37DLdaTB7dODm6lhxtwzR0BMXdBN1umi921flKliDoGs+Nsxp3qxlt
kTTtHmoLSeW2s65WhXVN72TsBylulffIoeyWWtvVSbR/LKZmM7TUGRFP9Y9p9o/Vh4HWGF6nWX5t
V48U8C9Ujf5GotA3jAMZayHfACX262CXpakPsmrO+77Hj3oVInX6vGCnDACFwtFcDhsMwR25OTLO
SBXa972qonnzKgy/lzuh2dDj6niRlHxm+cHFhyttAtbSIOh//SygPxHsIAvR6PKAfCfZLrCKwqqP
Sit5ViG1SrKdpf/9VJ8LOMKnFWg5NFLQR2Ip/FFD68Mi1Y+mOX0KqgGeENpAZvSywncgsh/Ze+po
OAoYnYumaOeWva5wZgq7HwXa+knYwdIC7Z0iWfYsbVe0O2mPiGWkQ4PN905rQYyQfTMoLzELSV4G
3QoRUu0O8QjqJjPe4p2TkN6+MCJnoiHMPE3GgkjERU37OiISx3RV4LO6j9DYTlBz/DiSEScYkjYW
lFbxTWy9C62eiQG6AAbQJpa5MEa/tpoekVmJE5Yl9u5ZeRAuooncOyt8HysSmMb8OOTC8IOhsKaD
sFYFu+TEhu5VWs55/zhectX7FGE/CUukIJHZs1kc8NVPd0qKrZtlSRPzUx50E/YIu1546jV4b/Rl
uemHhzQWQKPqKTly38/s6yYe7jXwchpvxrjGa6hBzrepr/Ry2BXqcV8Zidd11KF4PDbtKrCPSyBL
VBmOAK3mlYmGUyfqCkdZCYQUhpkAS+kav1ZJo4gAk+apM4SpHxKapywBeY9+ZDWqV0pqEELMZ136
mdrmLs1RSW6RTwJcTgXKjt6/nzBxsf1rcDAeUmxAV2dUT82GW58Ou9dUf4f2D3tCVz2D1cn9fHUb
jcHYXtip4hA4bZDJgDhvsFmArX1dIOXcyHm/QsyLmi1kngLQNC94IbWmXTqYz4R/tIrx5hBXEF3X
To7CTo5npbYpgrP8KR/mxjq1n6iyyNUDPGq4XAAu7cEf9cTVbi+7eZ7bCivCoGqi06pwLn7tqc1t
w84ShjYqb0lO40iQberiiFgzRfah98qGh9Zi36S19Qt8Ojy5Nmd1FIpLPimQ0ERVD40VX7jnnxt/
EzKgwbEBJfD03JiayR6L2oDLqj3i5Im0J8PPyroYks81JHBZWO0Iy3D55EllH8uVMqf9ZyQQHNHM
V44b8PEYqX6/hP96u6HnBLIa1XmcG+EdnkyzvOAyWx475OEyNADRTaGgS58ucnHOnTG0ghYRSkAm
XtEngT5VUlmpxhpXO2tNjbm6xSZZBIFOFqcbZdFk4YUmP3/fvXPniwB96agBYCDCSv66juqQEz6s
wwU+b+aFAwqG8XJj4dJczeM6aV4kpXST6Rho0vNoP8DCFVJNw6q9atHyXckdOJ6DvYz333/WmdWN
eoSgPiDSomunSN+hnK1s6tRlLwvrt8jBFhWFdJxAQ0TiLl0rzkwxjXGwqIqo7ZgntwrDNmojihmC
yXxAY82Q9gpPn/l/DckGRoyQijjIV7LC/eXrSANKMytJt5d9CVKmAMa2JuryWPl+5M535t9WTuZT
s/oJ4DStdBJwvfsqvl5WbnFJtedsK1ChZDrCbeyUF380V5XdD1zGj7MPYIhHJqqA7PPv+/JJ6T0J
5yijEt0g9EHtOYXspqvyuDSRvIgYG6flNlJvJCQAF+7Pshn7AxftXr/v5/S6XRA5fgaXKIr8pWnc
mnZxYWTPPcW+fM3JOsETYmWMGYtSwUWmM1sU1H6bwfRDGhR3Mpcd2KpliZ0pRp29wYbHsJxGMTD4
O96F4uTTNPfC+Jy5hfFFSOtyvFIDPVWsiZIQQSZLWYTVHDHZSZpXC7BJvZ/Tq0i6kcnxIw70faNn
znRB90ZDBE9McRv+uoxjczTNfNE+ffSQ8B243FgRLi3Kbl5x4M2+ARrsv2gSBTGuwewb4Ihfm7TC
rFvgryKhYh14flTTo4L15XUrXSsR8hrZ+vvmzj31wUr/295JFyPbbEMwXuQXuGaqa54Z0moXqd6U
4QmJU/itegnPcW5QMb3iKsEDA/Ghk+MsSZcSGk+D9FC4AxAGi95Q1uUWgvu4Ac7zff/ObV6VuIq6
EHdp9RR0kXUKzkJxhfYL9bnBxaGOg/PygXapGRHj/3g0mdhNVlBMsadjq4wlBZh0r4bX6jj7iapt
VlFO+uBpAYn7KRVrWmBVCqwI1HzTFhRsG+vCBj77QeIxBXFOyF2e7N+0kxvc0dB3ApdFOpGDFfZZ
0l+4GJ47uhBeNOEY4FnBM/prt1fNETlkAPd7AMhHFBFgb0bha6e8YDZYGBem8uy6sUioWizX1V/e
pVWHvUuxShhj6Zr7wnG0HPgMuYrqE8aWJDEvPoXPXLw+E5W0ZYr/crJSLQSOi1WRka0cKZBwj2wz
IQEs9TtE5Y4DsL0kMHlvJo3hSgUC97zU7dtqAT6UQl/Fv+v7xXxuBETi9H++5/R9rGU9+WOd7wEs
b/MsAvHJZdAmFSR8pCTv4vyeu6jRcWFcSuRVkCT+OsHxPBWVPDDmJCGEojqELgkyBymwdHzVjDBQ
kjt1Lt1+sC/M9rm0DKpgCNfLJAO5+p+sYExFGyOqyEH25bsUvVKcC7fQNKsNCXG3mymwrCjA6Nth
eYurHwCOW+qfeW0z9iHEM17L7SWfXoPenh7RrPKVKpRPgaKdLPfIaqIhX3FEMxqj9Jsrzf9eD4aL
059NnFxp0qlRcIfllCMWh+meBc5dEN+OixdBRXzsX535pHKS+lJgzHyd2roaqrktK+4b49MUvhZj
kNiPWvUYL1dNedCyNTbHxOTLa+rcQb4S8o0QzLjz/mX1tqyWdpj6ZQ+JIeVtBpjJuI1veNOgeNfe
pce373fN35KRjOmKpKVNIsXgFXkSnLO+quzOKJe9VHZbA0l8aTA9KcKrUG7feUT7SzK5pdxu5HlY
dxWAH868aTjubXu55mwBg3okx4CTiWVp13Adan3cGhbieOAhkjejC6Is6MPWMeedkE39/vOVc6sO
DiARyNIhb56+WqB9xOMSHcmKN5u5U3ydK0+8raxduNjQDp6T9MFAZrtM7lvp15H8x4riGhLNFz7j
7LTh+qFjwcsz9HS9tFPJJjVnRrH1jXDb5/sCMH0f3sP3gLyxYA7YL5em7kwSFPkblZqR0GrGJvPr
Ih1kK9Jlrgv7YSW5oQpRajsfKy8sj1s5P14NC8hH84MDjivZkOemkxvj1YKmW0psVA0/yh9EohTg
dI6t2+WIrJ7JjLAdRfrYgBQN1fvrB/Zjl6VRM7GLlkMGal6vBXFEeSuXVyTBnXxJr4V0oWVmAR8q
ZN+xVgKREqukkkcFzw37LRmj67DDZVAxvQSkalzCNLCfpsm6+X4O1XMHGu9etju6IbCnT3aCrizS
rHYdMoWj7mE71c5CVGgsEz+O7sFtN8mMBnvsdk2/zmHfKFiCCWLLoL2yPZNaAyoMegE4RZ/6qlp6
kxBWLEyvyDFm5dPr6TG/9P6iPHgmVP352SenkDmiNp6Z7bIXZ7A4+CSKl4lfrBZXi+wAVs2gGYdW
Ljb5MO26hDfnEnM0GRslkXfH+t5SuuDY2ZuwkfaNllzP1oRAdPuZPApL6hH63ayBXVaXm1LFcbYC
xDV5gtazImuoL6AHgIbF1aFvbG9EOTBTd4bR+GWfbmN9dAWkniywvvR7wVvLzcZNZuaWP5tJTSY9
kAc04cMsw3oq8VgD9vF3ad3o00FHrj9rgW53TrREbvJ/mDuz3siRLEv/lUS+M5v70ugqoElfJXdJ
rs0lvRBauRtJ487B/Pf+GFndVREVndkzmId5SSBSi7vopNm1e8/5jvLF+gjAulmFnrViSXYs0KNo
M/Tz5IV+OYu1ihZfaVA6lKQd61sdAfygaAeyLB6kWn3TrJetgqw83U7iqdcZdM/aQ+W5gVYTT5Il
79nM1hLmO8dJz+bgHO1kugnVzG/nuERNlaw7xzhO0rswUOTnxPWoBSZAlfSHpvi/2eeXhU0HpIn3
Sv1hx4vUsRo9RZuWcx3FKlF1hA+roriT/RD0Zbue5PVERgE6JNXcJStADe3IRxW0RrkZFPTAuA/+
+Dn5WVnr4vNeKF90PX/syFQm0/W6tr41/JGYL4XPglTQj7CXY+P8xy/2s6LOXTBm+I1Z434ciRu2
kNMUjdMCS1I6RMRU66jDK5yrbkD8VTjf/vEL/vSvIxxe5RCmQwxdnrZ/OKuMRm7IQRPTAulkleS4
ZxhbTgcNkqQ/e62fdjUAxf/Xi/346ealEuUJL6YLY10MQEkNe031DENkvbT+E6AAtnHFEyHdK4Gr
gAJ6iSVYaPpdfffHf/lPy1mOnDQ3l7KSoc73f3pupEY0ONxrDtsksZCfY/3twRybWyapebYl8Pl/
MED62frFXQRaeEH0/xMWXNdGo6oV7ie8/JW5FgXx5dVCelhaJ4lxFTK5kJsZTTumjz/Naf9nbAf1
zwKy1Om5OryHHz4DVyt1czL4q/X0LmKi52Eeqyd8ZsMW5Nsy1GSajC1ka+OdIBhTf/2Ty/6TW3xB
devLGWoJWfzhjmsbu+xLsyJouL9r+5o0rpnzQ41JilgoGczV+dv4Co+XVq6wzOlV51PT45xzrfXc
IKYuTOyU9p+VND99X2RjodaBCgTV4fvbgXBYnOhawe3go5Qlk3SV2rfffHwYx8pbcvcy+VL17yGO
QGbSFDqsAZw2O4BmNYvCzKX7k0v1k3qCITQ1Fq14i5P7D1sdhBUj1fExLjxIupojZvU8d3Hn6VgB
H0v5JeuzhhJbsziBzDtaxArD6T9+E98ESj8cDejKM1di5omz+Meixkwqu5+reb7EADqp9c5I4x35
p/5yaTy7eIipoXGJ+l7iu964BExumrY4TC05bKl7nxbRFXFBF7F4JqVRmku0bvagsP2Wd1ZS74dG
PYC2IA3s5FCczdg22N3KwByIauf/U00OjgdhfnEnMWsu56BPhiAPXdI1pmczCy9GduuelOHUqtex
1bAlOhAFdNImmq1eOhsl8W56GCoqGIDytMyGoag2zp9cqH829FOPgxjGve7ZFKk/zujbqbWc0OEo
Yynz1iZ6nAaBrh8HJXyYHGx6xZupoqNKPjjhLuf0HsunE923ErUlWY8hR+k0pcm7jI9VFEp//Dn+
pNrjpqbPr0LZwD31Q/GsakIZC0nZRGtvxLaDfoAypjC/nD8VrPzkcPDNwW67LhxqSAHfP0mRNQrd
iHmpLD9bBiN77hbTe1xozwU+5rp4oGH+pyCnn/UIllfjbPTN9PutOv+HraxOvGzoheRoxMapOPOK
gFMa50ddfCPF09P3WwrXJkw5PNjbJddWXUvLWc+utzNcuVFH6zEGyqQznf7ji/+ztWXpHYMGZ3Xh
iP39FWH83WWOVc+XZvPWycfBOHI30DepHLHSsEv+2XD+Zx37RbJBixOUgPtPL+iqeamNKboNy7jF
Kku0BBffnp5TB1fx4Ntz5bOUERWOvuUR0QRbzbKOzSYlR/wnB42fvhlGWTTNufvYen7oYrMbpJpS
TaAD3atxOboV30DzZbVl/UJlhK0YgT3tdHaeAT8zMgq3OOlld2oYA7L///GH8bMztGeZvKxD6Ded
yh+WVa/y6lpNo/FSWLfLm1gWBFzWiwE0TP1cnvXweopXDo4MyCGLoiM2OeyY22/v41/ex3+NPsub
39fQ5q//xr/fy2qSSRS3P/zzr8fknWCk8qv9t+XH/uvbvv+hv/5717TyNU9exS9+Jz9fu1/Kr1/u
WvQ8TZu8Nz/+7He/ilf82ztavbav3/1jLUh8nE7dp5xuP5sub7+9LO99+c7/6Rd/+fz2W+6n6vMv
v76XBH4uvy1KSvHr3760//jLrw4dQ7YwZjZLDU1du1A2/uUfX+9v33z1WvB7/tft+m59+7he/e9f
zp9N+ynFL3dcQEqN31/tv/2Vn69N+5dfDes3j/gMPl/6O2A9DO64gd/z7SsEDSIqgrLMCM9bEoJE
KduYLxm/8bx4rufxU5T7ixGuKbtvX9J/47E1lpxTGLzcxuav//nWv/uY//6x/yK64qZMRNv85VeA
iTzuf99Sf3ot/rHolm1nyLyQWhAVIUkvlrWLNDteZ4mlngbXOFceoTCeXjxYuXJKzR5iv73qIm3f
WGZ6oRoxZoVOAJ6yrrrFXGxkRH83V1nd5C+ui+OiV8yUFR75mq5HcBRH+xzpeDWysqosmCrhuEmT
+WsaDTKSk17ezY3aYyFkaQDcENBNuR0qpyLELQ5P8M8yokFKc59p8moc2yvDzndTXj5OA4Ruz4uJ
j/SWmIa+lPWt1GMbKrqGbL3DITMNJBrnUL4DTaSbckSnLrpjU7jmxuvFOUvj6sZMjCmwyCf1la5f
A800/FgmV3U9BRpSaDV2et9SZWDUbhzwE1el4VzNZfLYeskp5bRrqOoxTvSttKYZSUTTHazelUFv
EZ/mptWM5iMlWYA6IgxtpN8N4iijKr4w4YeBjFKSUEb9UHTzYZrVcWWYvHLRu50/qOpnE+evjYsL
KXIVha8pWeCO0toUBbEADNUJ+KzgDWjOFB1EZWEf6KcgbrLLAZlMkEjyryv7rdOjeVu05fgpm/pr
YotyZSgBFnAb1GjJxmG6dSvnHQhzBW7Kg1/gXIsk/+omOftxaO8SyepkC3LfYm0I6S0kO3suNxEk
SxNVZe6sjFgdiqCJ2mZfZGhzU1sdgSSooAZlVgTlGKc33ejO25Lu0t2gvdl2FN7PYW4SPCsKXtfJ
2rWajwgumoQOd9DZmKNRf7F1ymG4aUpLX0E30LaRJspjUfFXODi+wbzR9kSslTlO/CzrUVwa8zBf
aKYgFs2KN71lxWaQYaJnsylTYmUYdsEXuXYtedu40UY4Ay7feDOrKuZcO6BW2QolNiGteLdoPy/V
Bu+G/qUM2CoNsaL7vm3n+SrXSa/um2PlJRvbSFGYYUobMZMamOb1+qpyi+vRzbeCFqUt6m2G1j23
K+LRl3hww6r9LJvuOqdM/JyouVBFxFtGv4uz/t+s9P8frtaUJ//92vzv+dur+H4p5vt/X3h17TcV
PQ2RTJwYdNdT+crvC6/m/caJj4OnQQuXCdLf111T/42sEkZ4rgdl8ft11/uN/7VEqaB3txw4bP9H
6+73vXNnEbksh25EU4vgh/7/91XYlHfjYIP1CYycY6WZfKqiPeSTe5ynYqdnzsEwihtFHQILY0TW
hthJsuQzrJtDn9hvrdl4vpwOqR2dTDUTgTcSN+mU9sFLqOjsJ5HnpHtxS8EbmP8E8az9Djb4x02D
gRudIdxwOrMsRDs/1JAzqZSeDOlAirh4NiPjUHkzBwiMQSnOTGEc6SADMot6cjb6IibRd9JWCiGy
SghuJc8u6j7D92+J1Tgr13UXnRyRwqsYPsOK09jkBGlGWahGAmBCaVUc7kwNbn726NaheUGSi285
oNFki6WOo5QoxYOXLtuPS8/X6NX3WLHxdNfgkSbNuZpU+2h63pup4YMwOKehgDSJluxrgnry9iW2
iyRQPOgsUlESf76TuUJGt4F5TXHbwMuzW3tsyrWXoe+oQkFTdUllrREbx9NN57I91fHIkS5NP2pN
H/0O+CltJAk1xK2DIkzRA2pYyVQW+6kakoPtVS9qeSjAe2zaCDZL56jUwRkxqUDWr6aIa1OTbrQK
Uzovc8GOXEXtOnRarGxv4ADZUTqIL0qurLKePzPuO3etROGdmZdX+SSr25JVETnD7Ujcc6XGqa/1
+jIKSleRnsHhqgpzlcZ1EUxWbayyXN4hk4x3iqUdosJILno9zNeZW2EW79BBiPCYN5A7YoHEpcTo
27T4CO2m8GXW8Z890baI8+zO89Ox3tj6cxUS76kMKMMbZrMIhqSvZBvPmm/bOsIbWYvSNybnMmSN
JiWJltPytUqXO1Op6QA1wu9pJWSyuQwj4xgK9RPnzynt8LPQcW2b5k3NCozQvbltUOi2ia4GlW2g
RxJkVZjdBzBqncBTA3IL2wRT6mDylHu3TJkcYDLLV3Oi7Il9xcQY5sZO94owSDrdXYd2g3VjJkTZ
eRNGGwVQjZE2E2oZ2G7xpGTjdjT0U1WrOPzmCdF7Ro/sVVGdD00awZCE78IYXhPPuwV36AvHOxdH
C46EP0vlzYy867xpzlE3PaT9RZuhGNDm5DwZDGPC+NFhDgjLgcJLadXLkjqrLtnZU+ArVtkf7KYq
fWeQi0erwI2Egz7SrvVCuzVGABwJ7xInBrurdUkzi7hoFz+6NDpfAeM6tv2hTaqX0Gh6qE3mVzVh
NdbRSEzSuI/ns+11nd8wgvWN2MHjQjmgFK+WjA+TSV1m2ZfkdNMTafOdXg2H0MbRrOUrD9l3E37F
g8YPVzE7M79GyNPk0FtF8DxUykvdDS9KxZCA4gyyjUJZFqGcTuzmcXSLy75KT5V2JcBvkoyl3ll5
jFVD3gzRtTIIFrzCOhRyGbqPDagbC6ZZfXTxkhmjqiOHHKpghBW0zkEf9YvnxCrDS6vKLpHD3uK8
OudlWK67wiY4rT8ZBfo/oDBPU8nIorJxgRQj8ArNPiD2zegSMLa3e4tAIsQ/jt4dlXl4wICOObV1
V4Y9fdlxA6jR8Paxq7+2shp4gLlDhuqRSmFbi7T3RUwbCK/npF0OdXNSB51boBTrqEg2aS+Orp4P
/twOvi4m0pQ67kw9a2B7jbC1yvBoCiYPU4FouDFwKHrZ5HfTde+EZ2VqLzsHV6+VkXjfzgVtK/NL
TJuhjB4msyRjYEhPcVFvwXPEfjtNN7KTIPWKt0YpLtBW3VvkUhCaLHmgk6OQyrkW+vOcGbw9Cr8x
S+cVh/TSr2LzooC6vo4H6rAidC5j26ZbGrMI2Wm6s7T+XBlOvZ+UfTO7PeQ9s15bekytZ7+6WfSU
UVbDxtMf6soTfhqrzBn5YJWio6wTeFldJ+jm6bUCvBcW1oYJ127AGWhn0cZuvXeuDne8cSl7aDh1
U7S+UbSYRbVmG8bxxayrYApGM7tUnLBZKwYMlN6wP9xEErsqCTv3xtnv82iiv69jUU4zcoTr6jZR
blMjNfeK0QW6mrTBqLBnOR1AKdHf90VjrEcLfJLR+xPJNy0CYbr/DB/tZUpf0geV5nur3IRWu4ZK
P60sbJwJMY5meSrn0Rdd2K3iKeoQgFjlSu2RtrqZnfh6OJurQdc3qu7cxLb8Enb9KtIcloSwjRV7
JLYy9ZxHYD+7Xl5ohVgPmTIzG5k+nMGlcCgLOvaqeVDSHIO/Zb86GIb2VRIRRdSQo8ghZOOacR+I
Jme1LVMOAJVG34v0X+sq4XAzux/GwHKSAoMInYcqLWoyotpmVYwJWd1dGrg1WsqW89mqcR2yEIY8
oNXDVlLrd6bV36V2s5lcZnOiDdOLVrI8xrGzy7JVrCrKGl/akDmbqoyoRkT/EvXXqbmhFy9906hw
8CVlDU6yLInKJmfJUSbAce6bF4l5PaSxRop7s4rnfs2R4plRAfd4rTeEVVeMNMUHqK9DUdf3U5iQ
ous69JH0UyYS2AJr0iWbXTsNn4pni32ddYEx8GMwsYZAWE4RzN62taNdbbymxkDKbFg9KOGesJSv
eEzIQena56p03jt9uLLU8sVpoo/KhXzZaHuzT4m3hjsXASTkysrngVsyGKxNXVoXdjz6vepcm+p0
HBx51QE8S8qMDk6U52tem5Ows25NJ/ZLzUoxi5TNylONL2MaORidaB1iC59T7BI1CuWS96qN+pOZ
uomfjF3CUmAds7A0Ag3OedOh8SrdUvhZbu/qNlWDsk6Q55rOraSmW6vCbNbm4D5rrbwx1ZbEbcPL
1kTe4wotcKJMhViVnnrqarQardJu5jphVfGUbTmlW8eFJefaKLIzZVfV5saO9IdYK+8MY+w2wuw2
fej1pyltTp1BXubsHYrWuo3D7KM35MdQR6eQRG8iTmCAmAWkB8hfpvOgdSmgz+HW64ooSNWEEPXo
DOpS5cmOHNBSfL+VBeio63XUOR4HrtmvzH5YlVhAg36ea2x83b1jJl/Yoza1ERqBjQh+BVnvXj45
WcGzFMcqbuTOZgeyIlbz7NgOJKCpTNhTVtiirNqV7OPLvF/OcnZVr+xX7nLATJ76YCvaVyHyNgAs
uaosZaMPrQ11o/woIqP2WyuBl1xX284hGV5vpo+qrq+kxmFOTHcEVRKe6zQu+2q4SgvmBN4gnaAd
kocGqT+tdQAMZY5r1WqqQH9wmrz2rZDCPneHbRSPD3kpXylwyGLOurVK7DxBxLbfeHq1AkK3E/b4
JbtG8YXb74do1gKhTL1vSuLLQwX0TirJjB1lsUmjBj5vKLHt19m2zRKgSaLKWSb0d89I13PZTT7X
Dm6LWd1lWvE0Ug4FckTIZsI1y6x01aG0vExo5BL0prirmB4EEbyg8SyoL54jAmt0lc0y9WgNa23V
DZKArHOC0eNzFF57rcpppSSGuhauu4kdJds1JEvXwLU2cAVhDbTW3eiFR8+ui6PdPqcq4xMwkWdW
4SelUM/WpIx+m1Vrd17YcqmC4/DGyvPmkou1j/Onokm/EtP4GLs4iEqcFPk8KyzS7g7VCZ69SimC
rLNw3CCJEboZVC5riTXuo8Q7Vto6hoORpN6dUSYvaU/Zq+pvQu9gRbn1h+lEYF6m0l3VprrLi2FJ
redq0C1OwmSVhcNXWE3XU+jcS3bkIFMFBivmKDZ159pWmi2sL2OleKR/teGmryJeR7mzq7TeDa53
UgkGM6lioa3imbJD7zMzy3tWunUtOHQQ0Lq4ilMYQ26jcmkvtYzzTuq1KvC46gjpZN0hAbCF1fpF
R5Sf2V0aKceNvqjfCLDHlb+cIrOsv0icA96B8VgVyUs0jNpBa/pzZCHDgHOzJap8XMdl/qmI+may
lK9hdM5hc23Txg+SQrvIPaB6sUqPzcu9oKus+wjsZKzXWqBGDlIMa37Vh3neVFr2OuJlrzzzzdTb
vZkRzD61hRY8p2crD7Og6uD6tvDi5ra/03vtXRu7VxXdStZB8BT9Vdo2d60pasLR39vM/ugrqsrR
Tdr1bJs3tp5pK3iJLdIXb6U0wOmy7sGz0m3NEDCyWSsbXfnKQ0ZzECxJcz2HFpbNOt6MNQzU0G/V
5rJqrcvCyAFVzPZBaPduSE5E331mooqAX/JLNGB9keN8VOG6rXoQ6+SjgzK0bPMcGsAQusp9S83K
2DVZBzsv1m9m+6UUAAznCgu+JVxKuzi9GPL5rmnETlPoojXkooiGpG3p9Xlg2UdRFq+enlh+XedP
SuxcDmlyrAcMekLp1rx+zVlWPA9z6aOSek8NsKt6n6BPbPdJYl2Sbb3vBR3B5aPPuEnNFNQt7sP6
wjGr41zPD2ZuXMV5/BZN8zGW1W55M/lYnxG4XVUZBu3xXm2oUKUhnoa8ilZTUlL5EPLYuPWDyMAW
DDYIeqezPiKH5kTH6ZD297Wbyg8vjmQgNecx4dFTkvwI/+B1iBX6bLVG1p4FdzYSO48Q0ou8/Cpp
Ye5ko5f7rh/82nw0J+atri1QfcxPGhn0suBqFjFMnKY9UgOfkXQTVF5+ipDOXBpepayWe3xThu8y
1dr0jrFVGyDheGUIQ+g++pCVNc0quqz1Teu5QMTy81il7+MABSnliG1xH2ykZ4XUE+mmVRbaaiyP
9pAya7Feu869jTVDCRQA+nkOiNEA1qgbGZGb4cQfZlE7OzU40hN9DndVFeBzBjYVgMLUNHVkrIwh
HFaOfOv5LquHy6Pbt2PrVZtQsZ47DVxx68qU7juu4kkL43VR2DXhvDqVHFQXM06vtdah2erir49q
9SFL5pNlNjzYjNp8fQ45G0x3E1Al/ifkEgPfYexF0HiK4tku2Vfd5CFJshdPuashSK71PL+zKrXa
UXg3Rwun4Kbt0vGa+V0fKI0gRT0pzpLT12ViL0fJqk8OYz2tooiHxynS/jkL02g10D7B48ImWNrU
ynP67HrbSeZ3xAY8lYhBmXm/MrV6VhJOek7vXuhqwRaUDymwUBjW4VPdFs9ewuy5H2qwSE1+EU/0
26MEraFdMoVikD6XIeWUd4gsHpOUjrE/q+mnXfQnjuT48+ZVPXNgjIr0SQCypKNa+1Vu7MuQmYXs
L2nFINrwBrB5Wo9/v1Tv+lws88X8qm9JOGg6+k2KSB84CKFBift1rEbnZEFsN6FprZv4IfJQuClJ
yZMLLJaHepuqJOKFY5DUKh/0kFi09dXrykhQB9nVMRktvi/aVBImUixOhdntpsp7VBVn1yXWMXVN
3yvObtWt2jBB+odktE4/5lkFr5ePn24sh32qYFwe7BcjCi86RcgLfYBgzUw0L01xKDREZ26dHpJB
JDcZp5gFlT5tTH3Ypm5s7Ss6NLw1pT/G9Lo0E0fQWHwD2movrTk8xmEEr7zQPw1WQTpB+1xKc+U5
deh78kNmZ777Mcmmp2oed641g3WFMDLr2WZOzN0MMJgtVU2Bvpp72fW7HHj2puk5wpThiDpCRNVa
HTloRSZo4dYDutS3Pm510+rkWpSUzjI2r7RQ+TRzBgGGKveFzlsl8pvs1JGYnsqq2FoVBGCj8lBb
PZ99McGSKK2z5tUmvb/m2iuLJ6Y8AvjMCjGBs0aFgtLp3W3hhaHGBH80N4PvVgZ1THSHobGG6atd
pal1kh0pmWnZIc1nuptQ/oVRZa6kdI6wL3zkaHwALUdhpAMQeHlvXQgVr5vWhSPAAJdMBxSV4080
p3ZQbdFnUl6r7XU4NNdWkp2aPiQhuYdQlRtvUegENJyivWqftBhBU6aWyUpWYNZDNT639OO8gfvU
1tIhmDmtBLNj32YT/d3azAJ1CMvLRgPWo4ZKxVPyVEwuFbemY3PIlX3RCrwIVv80l3xOFCMSoJ8h
0VSZdZKs6ioB1pGcGtqpIC02EN6vZdbepDkkdFJR6d8WBjctaIM84nQve0qcKCwPnWPto7lbZ/bw
2MfNRquNfZ+211k3PjVz9NrqLCW5d287Apzz8Fgn41PWDahy+fDyIv1EJ7Gp0IAOenQZu8mn16fg
mY2VoCNIpchMuxuzu7GWR4MjTNcMu7HhmiazvleG9nosrVvpRbS8zHOXXk+NFq90FYqYq2q+pg7v
dtNuPSc5ecZK1Rc3Ij2utccQzTNXSWm6u6op8BglhHxUWreqsbvuv7224owyCGsAGrlD48Uo2NhL
7Uap2GYU26hXlgdotnQeMnN66eaNFQ87s1PvacUiVPMUlNKduGI2z1uE8dWjL4mkvIjVXWukqJD4
U6jDnKX/N99lRrGq5HTPDOzKy8dHU+s4O1btfTo8q/I8KfP9NMefgFwsGqglilv0vu6YHLAPbDKP
sYAwCHap6G9ktjBXOo0ZQwc6xThTxPM9Y274jlarkVCm8zyEeDMVojsGJ0NS7XQIT5ZZVhIhJmMM
jcVgfMKdtKUqrFfZyLWyvsi8uDDDWl+rnkJDV7lBHMhjI9UHahSx7QprH6tFAiPapiTIoTmYPMpx
LfNVlXXvUsZY4HVwqFZ6n4iRbkDI11NASY1Hh32wl6dxtGjnEbxedvKgdG+Da99Vi7zXNDUI8ZZE
VZcZwZQDWqGLR4+ZhPRV5CFrm2oazM2Qb1STx6scYOXNNPSzZDyr9piR0EyrbdLTq7yuooPrzBtJ
5O8abNKNVCBy6Kl9RVK1ql8sj5muPuqhuW9MeZiLltufZkkAjBwjXHSsaZmoZrt1E+fYe81Bz8cn
106MQ3SdcPRt7JOdMlCMvGGLN71Z6Wasb+ZoT2yteuXG5kMXxaiEu/KThvhFqPLpLR2XcNtr02pZ
IYqyu2GmAc9cBLIx9suKoXo1vAAUvWiv2q0T90fdMCgok/RUSNf168oA4z07d3p7Fdo8XW7knRSa
CDy/URwMOIAbbQJ9E10aNRklo7ksZkLABI6At2rj4NP7sRcslJK/jULQSZrAcQ8sxU5aXVZefwzz
h75jebcBjqtTcz3EiL4L9yi7+MToBk0Ig4uaezpr1C4webkUprOIT/ZspEE8U6XqBp9OO11XdEd1
pTdXwLCeei8hGcBRjiV4lF7vnybHJlmzvG7pbwwotGgbe/UmMyie3QSOWgFigyhjkXx2ZnOI1WbD
uDjhoWoB5w/cKuMYX848NaVn7DV9epIC6m9F/JIZXebRUrZjhUULdFF5Obws+I8ybNfZAA48EdZL
CvWdX9wl3Hq+rXZPqhhpYQ+7WuE7Jqh/2dBuI1z3UQyoQ4tPQlYbTUsuB294tCvRr0q1V9liOOIl
ENftiKZwuvWEfaxazvc1iwUvGIn6rujvxWy+DeOwM3KxqmBaIop9C1XrTcvVlz5B1y+b60hcF0P6
5PTPtmLdjH2zQ7T7wkwL7GrKVkVI+TLlj09xjnrRW2tpRjoMFVDYNRvH5kWXOylieRva/DOULOCC
I7xwxWPHE8GewoKkxctHnkOdzbzNoA9PoRN9qs6wayj4ya6KT03VbLUxIsJ8eDR0IAOjvtc0uVEG
H1slXUSF5S9M55e2Uf/27qZyr8bxeoQ2SDG2qZxmCpSJiZYXW4afbfrMMiHy8yVFJM90Ub8U24Z2
BlTDtwuXKBh35OxtJb4V7TTiLbZJyuecCPuitBixCLbedFlJOWWqfqEZZFbQjkzTLRbaF3vgnD9a
xfuU8bQKPlCHcgUme+jkD2RfSb0+Te6y16ZUAfaUc34nT4DZPwraZKem/HYtQriZltDe8vnJTuz1
0Bl5INgKWOREyxz2RmjMI0aan178WXimGyzJG4oNrsFdbsreUS1/nKI7/HnH3OMffQY5T2mPS26E
10yfXji/FB0Xr59NWsgarqzEYI/jdWrrFnsFwJmRIWqj2H4ff7bRtMF+xCDH2Bsh2jhuxwYpfPbG
vnU0bHm1fDL94PDL62uRjrdsj5bx7CT9vp7lQSvjQ1HKIPO6ddXxDCn4mKN+3XP/ljZTGDG9Z9O8
qrTkU6vme080j6UbHqvOfgtDbrWosW/bcZDrAeC5bM2nnoYHN+1dmsTHJpTXyvzctuUaCdOtTNuz
LaPdwGKpWMMO+Smz1WTcdd30OGjJe9ubR6ujn+/Y0THBk7NXUtodHJRuRBhfqmE3HEQWAQ0D9tdB
DrMrLqoz5tQ7bK9BX23qRW2cGe59buQHVVuuuQ6CqRRivWyfpk6CCB23E8Lbt8yeNPqr8WeqjY9S
tW4js10X3NFmqB4zxtFqP+xpU/T75dLYUXNwa26ceu4fVT4j36yKm7SPbvOY2ZJhlfeyrwJNUe8F
fn/aEeq9U3brTmgvtpNsekXfdlG3Life1Ohw7ZZVCEfLM1343p9D6KSxm/vxZB/Jl4OgPc33o+Ye
OTp8Jh0wSGndMkwM4iI92ayVzLd5q57BBEY+GK53OzsaA5S89N18ePSYckUcEXsdtYpCP0BlpLAs
AlOu7z3rviSLwgtBoff6voHTF7RqUQcKghm3aK+lGJ6WhSK1KPpSY7oXdnQf1jutiU81G2HVdl8J
v7kJ52Ldpebt8pfls/oyj9Zbg69ZttnGLppr/hKOKzxznkW8jMEKtfx6i2H6aormF2nph9FixF7M
sJCFVW9Sw5+VHYXBrcXgILZeFdr+1picrCYFrzjfO5ZyMWHjgub2SLNrNdVvTYvj4j/YO68d2Y10
S79KvwAFenObSTJNeb+rbgJl6V3Qx9PPR0kzp9Vn0DgazMUMZgChIfSWtnZlkhG/+dZazWTfW4nz
MUj0PpZBQ6erKzFNz+bK+DjrHNRPiI620rTreGjb4cD4/Q0H4uftEx6JuNvWC1xUSNupqRfeeOpt
tvJpciFEg3UTonfVNKcuqa6mxMe01mmGWGZOsBkZ9hlF51QFv9Iu6a7L5TwPYxHWmZ+Eej4ehtUc
4559PZneLpZoObeGk8C3znWvxVRUN+g6fgdd/hbH89hU/PWvyOVf4M3/GtR5+G422PH/BnoTKcS/
4YHqr0bKv6CZ/PN/8EDGbzik8Kb8LrMhA3nT4PzJAwFbQlsGTJ42KMjfZCB/gpgbEISNEowLfK7l
WptE908Qk1+yCYjbfiP8BbBBcv4OEGTYfyXVcYBwTTglmCPEpKiS/lVuZQa1NtiyyHeddsmh11zV
QrE1Qwt2aFIMPRnSwgZnmDIoHd6il2VzcvozrEB2J5R2mLxyOOa9GbEKPINFNdfbeiyXvgFRzEwk
KLVotfF4TpILDATaC30e4yDJaavYd4DPbQ0QK3ROiSxirTmRoaausnyZ98x3/RgDRlbKy/RZ6fLN
muRHoK7zznmetPWOPLXp4LFRJ32KFQVYv5xZj+p2caQaF7OT78u6oP5zFv1O09svaWRE9piH2iVE
pgvI1ZSfXTNfzvlB9/I73U2tuEntu2kccLPs5IXhV+Rc2g0vXk6pZYzXas6/RYC/XsPqm3BMVq/U
ylOpuVdFZ0eV6Wl7qc36pstkv2I2w4GPfQ7dgS2ANnqR8CFCs/qj0Ihdt7WpOi7+el/WX3oz5fBX
9CsNd18wc/4Yrnax9suB6rhsdf06oUaNK8yvyDAa1V7/WkRCxo+dhHJJxn2aV2CXqGkpIS+kYV8Y
Ogl33kKDRscYMUiIBtGf+UzwgZ1lEmWe9Zz5j7J3RNjycbG0qg6gOvjy6jh4qebWeDIy+SMK7aWe
Rzvq8pHd3LqM+z5zfkYhD0tOESYDbd7nI8F8nek42NNik9+AN+YKyBNhza6tWnVWk1//L2CF/y8e
R7z1/+Y82jU9eOI/3uuvfxy/pfpOmimr/3I8bf/+n+cTgCE8OmIv1B+8nwFHzZ/nk/ObZ+lwtrCt
21G08er//XxyfjM9h1mUTgY6MN4m9PmP88lxfXx5+f0CHdtM4++cT0gw/xOyiOku0fEIYgPUgqSw
/BVZ9My1XOAqsa6eNazKqx+BfPiOecKTMTPXF3X3i7Woijt3FKcWC8p1nuf7SUrrSifpK0tYkVd9
H8DEdpK8ObM6JsQJpnR6oRr1zyFt8jBfLXkZrJgh2p46duxymP0wfCs3wDCoEv2m4T5XM2KRlaJu
hvnYZayiz/AkN2m/EAHgN8+eW3zKoGK3SkTb1DBBX50HxpsfmEusKKAL61SUt1lfTA/g10Ys0haW
uKbFSdLp2d6mwk7DMl5WtRWac3u7cMpcqLyGXYFpJ6rOYBoht5A6fXpw4aRiJ8/yaFmbsCG27dRh
EHmWCJVZMo4nsn3imjHexWIY600VZN/4Qa4Hn7HRpTQSZiIGg3GncfqbgXE1S+VanOyKzdCSvnOs
fTdF8qLaeXpJK6Z3FHZ2VvxQkF4VqqxCJA7MN1VBe5Z05z7r3iu/MuHtICSb/KhrI8vHkrOqqGTF
4OE2IxivWBL9qdJPjpYMp7Kp86NmpXvdb+zbYtt5s7c9+FMGnWWmCXaFxRqbJWibpN6qzdKN8j57
gqG1d5ofPFZBTySmL5bQNe7chnzASg9O+ep3RzxDWP0RwahNQRGaTfHVZGKOdK+ghifZzp/XOfLK
ScQzaU5px8gsyZZQMyEWa68UIUDLXeHlyN0lV4hgBx5lAaTJwlkGSuT7TEYDRGR+359NzM2RXHwz
AsX+t/8Us8UMvMYkWYlxAmfJcipQC7P+ai1ivkZJdGJvk6u0TIwJCdf02q54yo17o5vmS6OVkWet
WVhNLrEHs/6oLW56kSRtEHm4YYW1nS7RNDWYeGpVlDQstZfWvLFhI8LBGfcL133s98RRtOzX4D6w
+G5gZWLLKvOjtXTbeiVbj0mGpXkaEM6Sw9Y1LfT5NHnGIcjRgE0kiLE/7NQNg3ySpIafemnBejSb
QLcNXrPGxYh6v60vc1jSy2Zwy7ieWP0YY+HforCIeLHJVnc1OhF0f9KbNo/e+p2xEHkSmSBEUmhN
2I/oH6x0vo4HEdgnN+UWC/q+i8px1M5jV4Fzyooot7brL/yqv/KC5dB21lEXWewT8vaermWo+YX5
6nqTEcH4Bkqs+zpYrQOzyCTsLPYeYI43Fcis0mVxIiKRCKFufiyHWYuH2XxJW18/SZVyWbaJu5u3
5sFanCe/wsmj7BdMBVKdQIYgKE7Yrr0EyfpuTxMzrUKxe5jct7IFLKx6KFrvtHbFN2lcQ1ilJf5h
FQlOXffhCJkgc7itB13djg2og2NFrdM3/GwjsY+QKrtMy+/6ZM3fjbk+K81dYqvq2hMl4fNI296C
OT7bowdbYvWQmqXDtqZPbpHM65EgM8GfWdKYDblllafd+WX9KomYrj2hvpxK3VNOVR9GXX67eX20
pqy7Z/ndR51bPztp3Zy1pPbQWvQnu6wFfJBJn1NXb76VfRIEXPjqoU1JH1jH9soZxL528XsClWU1
nWjgP1Pdx8DSLGxGMNuF2o2zG3G58i6DvNCjUlheuGqDhREsE7lsGc7gONGyZGSN4A8RdVZ/5/as
YTNpfPeW9Tw61RpnCJPPbjOclTM3p/KXJdHMu8Igm8ZYwUxHfF7Gn2WcWe4gHN03wXYm5D74b97i
jzIokKBttEZi8Bq5aUv7ropntBoM5/mWySfTp5hkc70prxpyQI+rP13lLVDNqiW0krJ5SrvsTibM
vwKR3/j1eByH9WcV64OHbl8Xqj4W5XRkmA867H/ZC8uPRAy/zJk1luE+5IFx3271I5MkIeswdUd1
tY6Es6WSp0Nm966471rShkx81nddDd0jG8ffO6l81C0EQdPi42qRQPMOemaGxjwfU4PIrQEXgaxv
ztxte7NpQ0w5mCo6ekhjKDKzDsWqseXtGizRKeF99CliDXoU/6sVKRQ0K4+eh1kLPcc7W1T6Rxx9
WA7FFmfGodaNfu9XLgL9Elut0ToGQ3YPKM/MpEO1pM9FfOIFbeNSZWcNzRkfF7MudLyrNHOchXh8
O0aaHMbGiz024HByIFmoNt57wjMzixgnu4PS7wY876zqs5ddxmWXEGRWpUk84pG809sUcKOB71HA
oMk45rsZMVYo53xh3NfdTu2ioVz0wGnnj3ReSDFZjHYDUm5bCosLNPO3M+3FlPo4HvWZOiW5+k7h
YBe9+LIAgsK8BGtSVOBTBRpeOctLqxH41qmHHEHzvvSrn24Ivpol+zBLbET8IDm1NTg8jMu7p7or
xxf4giwlFk6auLZTyGVXA9EOWvmi2d5p0Z3hXL76mf3lDiVwhHuVNXxEPmd1CID7mjdsU2zPYRG3
/D5haO8mvTP3Rs4DPnW6opeSp0WOGeiGxgWRmjzArncYnKA+DcUI29z0Z80dqJCms+h5vHJDHeYK
qzD/CGhTndHDYSS9fpqO/DUGKiPaclxPHftQ3U5vxWJd5l1XPPQ0rKFpnhutrE4Gb2to6EN/Sfqt
JGgqWNxpL4T2pNjA7AMneM4UbvG93GgEzHCaMoedI+a0oNeJJxyuOHc3iCFRaag34jLPLZ1agT9T
0wFEyO6ZT+JmDEp9X4CZ1CNTZMMqmaP4LdJk8g7MCh4sWBsAK8f6XgI8qGhJCYKu1+Oiz++G7h8n
5Ph7OQw/Zcf2UxrOg2Sk58FoR4YFx46uZGdgAjOL+tbCc0J0NIyZmz770Pn7hvHOQ8fiwpYjWNeA
9b0BmjEK0kwNnmkCU5mJK4ZV4TK1hKcNxZNI2QBpbYpg1wNk6+XP0DIu7KGwD9RYpJgyOu1NXKj6
4jBJkgGsrN37cNEHzUHlXg5BaJc6H6vPoTRUjntCxHHIpi6WjvUy5ONwZiZ8MckGQx4flABx54my
6tCXM+4/CTS03jdvem0SYazncWfI7zRP59jVv2cLd059XdlIseHAM5xObLEajKKTFp5IyVjUw1u5
/dOBGj+DlbERXhS2ql4FBdlisgIWOumGMie0cKGRM+qaGPqCe1wCNIstCnVpPf2oFRPJLIyI09S8
7qruzVL+0QqWq0nMX8Ukkx2+gcAMdV3u5uVR8to5rfbROc59L4He8tp99FMihkfDUEy4MVDU9eFL
TGRrbsg1Wm6LNUP3ZHeVPK9qA4qtWCKKHKC8nYypOjHG/oLaPn8Ql3gfTcfe6xkVmz+Fr/sHWA0D
IymwIXGHRjvEZUEPbV1cu2gQDxMlzeIF/LTJVQpnGEifSIGpPEF3kzZvOkxMGSSPi30xOfltTl50
zVDPd9OrWaFMTdcKfNjzo0ktoK/5zziESY8mRUv3jXK7I1jHZWmwpm8MyVCkcm5lG9xYFNzA7esB
q/p3xE9jbGvqri7cW424bbdQ0cIpmokRnxREpfsuN/Co2tkZ+0lv6PYdUfBJUEas8yAtBuaZWdha
wWc5ERjSqQ/cuG46XTvpmXvNUkPtZ4O1DY7+O9FbX8S/s9hSwYdKhz0eFudEVpi5JgshxUX6TLrZ
ndZBbDk4FviZlsF4XOjm4OwyD6nhmg437BSahrulprGa4LNdcPFKX+d4JTa2rYjPrqCEKf52bX2w
GvQjyZywnm14obbNny/eE/546YxQk9reVhPjgoxfzDI24NkjAKcXzwEZrgEqr6UVd02g3iZB29TV
78htPpCAwuLKg1M5OIM4LFu0PuXLrPQ3TknSKjqAOa0in9unNhKuc9IH/230+uysi7c6twgQHcxq
N00Ot5MMPpzVykMObup3bBNXapqlC5r9BMrG2rDa1Rm210idd5OdjkRb5z+DWi7LuZ4Pa3GYbdzB
ZMtJQGN2r3PPR7kgQNIraS11/aSV2F2hxGX9DFoh9QSWksp7Mdb3kj1pWFfqwZ42ylIj8RPHf4Nw
jeMqcQYwUFO0kt95Julqn69coImFJKJxY9mNTzOa39iv+2NlsABnO+NG4lGuw3Wb9caF7drEYeY3
ycItmnv+PVu+Q2UhGcva65plNjdF2MzVg8W96QO9RbrkMeCcuJ5XxY/U1KzFCVPhBHWuhQD50FP4
0NHiaLOmvDywSn0uiv6WNd+HtaQwiJP32ACVXiRm8CRXYJohGbuwE40WtRo/+EBLrAfVoReEENjL
uMRIdJq8u9ZsNCnG7ANCcRxerx5LVX9+Ab9VDw2cjypkcLUu16udsFtbVrkvYfZnZHcMMRP32FvO
oVFUMFY/j7wXfnaYqjo9ztISe+JViOAKEuzCguC7NhObNVFQnysFwl5cSaUtB4mmBnuVhVCw34tX
mSKDAsxxlbxjIo9yqJFHlcxsAQ0yszze88E3LoYaaZfF4mpHYNAPO710HK4H9CzxbIE9c82wgi2H
2ODc50+GyEVc+bVBqFozXFULmGztjKdVz6pjy5opXOm2fFDnlNhyZDD83D5LzcSjYFm0S2F6CWgB
8Eft4BSfe1Tfnbx3RurRAmyoyI/CSl6FN1ms8r3jooZhjzHSV1qzohogV3ONq7WWNqgoewpjYdSp
G8uXkaUvM8b3+5F8i7D2XIuuGo3ilKoPS3IBjdTH+9m238w1qOKUsQ09dH0LutdT+aVm5AftLw3z
6bGj3SrHU96iAPR9NMcLpX8s14kHvXqxMs4PR5pst9U+KOSxxFFtGNJsZxv1j0hgSvjyYmdaKdUq
RO1ZR283IZjS1p+mJKLUTXWUCmDr6BL2VgsI6pv5m5db2z3Xvht1xiavWY9ILE+6k4BxVD3788Q5
GXil7NputENNGZGJaOgqrYaIwJQ158FMG++ttrGta+y+eZzdgRGvSVPSVCaLthKDQM9Xgiuq/0pS
gE4FY6XPtEL8qdHHFS2UVbP9nY2Qxcfua6Rf4YodkVJcBKrEgpFtJaYAwcPEwWUWAwMb3T8JJa88
7h7YB/GjS+vOqOieu6X5RX949LqRtLsmwKi/TACwy0cmubQKy0YHiu4XMEpDCcGAaHAQ0ilbXC+q
/ULqdFDTbKPxgU92s/6STwEmXyPNM+V+WjLuWe8RWYONDtBDw8SCuqe3avh36s0Zy8qKz65CWEVT
TIUsMc7Jq7M/aS9lxaQDWu/KI30T3KY8tw48QwVQX+bVzjVLBURnvYzybipYSXLSkRdcLzzhPk/Y
iuSF4/sXf2Zm2pk5UwiQOzoM4tIXXnNSqwviM+VHnv240fB+Fy27XLV8LKM/X7VbfVp304VMyUki
3wI7ZKRlS0G4speGlT8r7siCqCT0+TfT9Om6zCHqiectUVPsrZ4ZD/VW2KVvnlgGphnzEqatG5s6
GTrD8mO7Dg6CFE87S08Pua49JqXXHpHoYQZ/UtpwSOfS2g3W0EcYWZ2HVulRbwDNVt1dKzGcFo7H
WMuv9mZSExvMao4E1sI+l+wclWW8Nfwn92jtCG2BTlLGTASnmGXctnA9iesjUWgGZ6vY2/AyWRCF
TsmmskMLgHrTRG6XFAdXpU7kl9aw24w+8xUGqVnqH1996pO5REXZk6hOIontfHZaNx+GnCbA1Svu
xAKxmperCMOzR98iNCUV2auVpoSLFSp2Wzc75bDz5uLC4aPR2Q1dK/aWFwspqI35HPD+QkXdQ0+K
SwZJAaOWTO1mBqU7/kThXFE8JmbnM9zLgCLK9zFYCr5IedI12tBNTB+OKWqdpgzeV4NnySyfjZVF
gq8Ukxj+lLkRvNCCUXxXp2EzADNHiwuQUZWZ6jLUi74F2CwvC1hiD5Jsp0/as2HmhP0Z9gElGpb8
6+UcpF+d4U7X9fg9zrAirZs/WIOogMDMOOVVj7J5xoSn4esYOC6nLEFrdlMWxAmWbHb3VCOOU8fB
nAJ3p/N7EpB3PNBDWJn/NPb8xJJt7i61y1/6zE+Mo8R7L83IQLTmT71z6IKzAysNS+nhvr7Jo51a
+6onKaKxvFf4xkSqRUiqBeK6UmkWax53qalu/U4O8eSSC554X5ngOlGIxUEOt3KMkeWsANCnyqWj
6GFAA7qnudfhU9uLdYXbFINrMa3ZbARHfBT5ghBg4Vqizz8ud0hAE+UmFdZm7mH1GCraE0pDz99G
hvzH8PVpj15VxxpPSOhbS894SYRWzcXLBezvqfAfyzX55fP0hH21vg2d9cJzywdSeSQ0KbZf9sLw
bTXOtUiMHW4tv0aKOo/p0j4JyAiloltqHsYGQWuum686KBtnG0yvRzVnwYdXVihV8mLT2ZnpPR2o
4nGnz+wtnIpsstapq3d1UN6IgP49Z50XrgHyrQEZc0YB5K89Caqbe2hdpzl35vjeTwfaB8wwzJFu
T3VTZEjnV5PUL7VAqdVSUPp52u9kYr2aGsUH5bS9n6YViw/tOvA7DFI77EBH5Gf+NS0OEsHtOQ0G
HD7Y58OQU4a1/blvgh9Lox33B2OMvGokVzobKZ9VnGveiqrVSsJ8Li/HNhHRbDqfKBHLnaYTqrAm
tPt+V8AOOp9Z8YjfWLY3AgqGBRyoxcdhL2rNjFLqkCSZz7//DwEaPv/1yQwRZQAAZ9/lNoHpzOJL
yF5Acr1oLb8x1iEmuRUiTDzGnvaMScmY8cCYnI9LEI0TyseqxUVG8xKiVDdJXqpogANkVEMTNzbZ
OFU3XwSZZ2D7AOlX1eYvb7UehmEjVTUEcyXvXzMGwS71X9D2lIfZxchgtmqqB+/CaazPYjBJUBMt
OfOivei4z3dBMTxm3vwgVgY+lV3l4ZScdXuih9OtKurwphG+/NFz9EJjy88wUds2Q8e9RS0Bw/q5
SLBsTDfCJEfUm/v1R4daBed/h7gb5wZbBTwXJXLpoQ9u0yl/yDR8HOj2EcYUt1aR3EEPHtgrAZQ1
MFBuwMO4tyqsrfGgGcNgAG92Bj78vNnrU4+pg4l7mB9n7DKQSSIvS0xmxsMkzn6toZfusm43+Zoe
Mprvss24XbJjj8rVq0J30pHXtiR7u8Gd2ZS4lU2K98fQnoOAt1xxmimPL6ut0aAZena5JvKyVbXC
YIYSvkKwWnr9s4LISrT2C02Z3HsLlUjP3qr1LXsP1/7g1umDao1znxQPucfnNjsaCcHtwZvs77EZ
D0HBm42gnN+xmjiv1+vfWU9bTl+4m0RDT026mhKd6Iu26CBs9vDuutWFMpsXo0cRyrDnfS5skyi0
5jT5VK7zsVhGpk7S/G59ROet5u5zep2dXWd3Y0F4exIQrYysKikGtvKZihO7AGWe69e85af1Uv1n
Gx3YDEx3+V3iMNq0f6dLffpR4RxaGbzrVY4z4lDc4+wQdk7x2lM71Ugmdo5VjTy/9HIszTDG4cip
B/+LDLn2dp35ehORfwqF8p6WjRN9+W6ahcllO7yLkgWfzacuEkQSCCpit+dD65cClNFCR9ANj464
x2SNcSeaGsJhuEN9Me6mbPqp/O0sSE2WiK5z6aZselrSxxn7p1Hv8mvJmj3ORkpcT/bWbe5BY8u1
Z2FKsYK/Inp/XYMg33udv1FJCZLZmzIYmR6nnKoUlOGUYf3blv6HX6qj7TKmbLk3tkiwfq9ljLdX
qFoHGl/0DhKKhE2QXhRNvBmX63zR1Mr3biluKcat/RSUlwrMwijt/eIVF+5s5vTiJs8puH0I/0f+
DTJ5ZX3pbJSZAgrixRdxnn0cpR3NbfnuYJxs7w77FnJBezIKpXIO7oQQPhXVGvqqeSA88z1Jkxsf
cDUcVu5JI+8x9PIg9Iw9jklPzcgX3DvVT2XxN2nLr5o5bbheXjkJX8bY8qWt03zEzeEbjQcvxcyF
qufalTfk74N7y1dLwPJglJEm0W0qKyV5vnxhFX77x/tjVWlI79F5CTuDrv4qK9BlMO8MFzzraVm4
oyax4DBhxHnKU730lEV9cZcHPzLJvosVWaVAc2d12cfaFmfYjocxKV+bCkcU6i2ytuvxRG0xbgMJ
qPBkhx+J4E3DSTug7hlSPuWgZpSRbE2y9t7kyc3I47PPspIDSiuvcaZl/GND/KGZvc5c9wbxaljk
fLRrmSJdZ/aIjxpfFpvQHWvtV73Vfq2GbYUTyjCadWq7MskptBuID93fKw1Rf9lcAJQF+H9tz7Xf
8Uik2tXsd5e6Cl6zgNN6ZddAjkeGnbx1PZNXhZs85i18HZE/kFyIvRrbnTTyai7/ACvbDjE1auUH
1eHbqbUs10q+d2PR3+amzymJrSW0t6fB6JYTy4KQl+e1m1ljSVwgm62Bm/HvaBQ/W6rlaAyN6r5y
UBajhPNi71Gkw8XQ8yY1w+BHSHff9QXBlu6JNBYln/PMacVk5gHfMWRCG3TScRnh9HYedeQiJf8P
zzDxRR80zTTzBW4G7kpm0+AyueJvMtf5NEXAdrfnhDdWPpwaQWw5PxLhvf/9dWVrbULc1mPo9dUD
CYBHF+u3xnXuhhQktPCKNLb6/siCXsPIq9Zo0jCJpWlyVAAR1bMCm2ftqyl5XxZCObRZ4ga58tIH
fXlQBhyuE3hLiG+fQU42/U7aFKfg1cFacZ9Z6UunVEQSNB/kPBFdHpR37egf1vG2qTnlE5E8VQKN
aep+6YV4yIbu1jcbcu9T1hsNf/is1wiOT2F/Gn5+26NFLogTcS1kvU2GFLbJtL1KtPe8b2NPD3hq
p+Hkrbj0wfXTN/n2M55qqKtRGEeB3iKO7hHVd2L6HBd3r7N3iDGuflkg8LXspHeby1gLTT3k1iGf
ocaG4ML25tiUXgGvqh+llj96E8tTo43MWvtkUnFUU34z07QMGPSEyuouWxFWq7jtA2ps053iheo2
dLIbEw9ZqgOY/Cm4ymRw6U3iRrU+6RBch8Vy3aeIMTNsgcgYylLtUqLBJsvVQudpf5eBg32DPmBZ
/1r6GnPc1NlTo76OmZL7NMD4iapOMfvRexSH5spbjNov9up7v5TawSncoyFdsHtv4DumZ67Nloax
zBSCd5/Z+27Q0ooUz2khbdO6ZnT1IdlLhbaTPyjULeDpjCRG5b0ZU6QN7Y1hSuLrHfahGqJ9htZj
dzYNq8NP14/tfHid9OeZ/n6nje2NkryMtnLfrXY61gFGFrVd3i6z6SIHYtxhewtvJ5Vabo5+iMfu
zjDMW6P6gMWgkOMx5T2g2ifBTAsmzO4wsALY4kAf+hWZLG2Piz2Ju1kl2X7+wN76l0xICihBSo64
Fd3DEVxqWnPZVxUHZb8mLIEqIDRu/e3M1d3NUzVzH1vYhSYdaJWdZUJXAwss847RAb1jT4B3QLGC
yG8IvUBElSiHaKjYxeOVToeByUKk3HXfmE86/mlRQPbGjmVIGg6koPbrvCfboLQ48brUQsgjjRnY
Xb9xkvGkTdt6M13u86Q9t4qhWbfa+zrR3+oxpRqDQmbIkSCGo+a0G+29VyMn6wzVx2gBmD5ZdvRg
pz6wX/KcCb6lSRr6hP8bzppn5Skr8T3JzLKOdfoH4qsx0+o2xy3ba8N5pFY3hRWvrgv5vUQJkXFx
AQ8XehZmR814vQYWr2Pt8wZgQGVXRUmLX5L3PP1k81buCjZXHWoA7vDgos5lHVfMXXZFq46rx2Fo
9XXozlrPZNdGvcINUuDh4LTLc7ZmBqJ5bFVS+MP/jwL/V4xcHbA3zyPyiFva0F0bP9R/B+Pty6xt
v3kP63+c+hIm758dXP+nv9cfYJ5m6MFv+K26eCwQMG44LuTbH2Te77+EusHFoxV8GKgX/u5PNM/Q
f7OwztO3oGzf+sP49U80j18yfQ9r7c0S1jcs2/87aJ7hQS7/k4frf/qj+/+SHhAkHInZaOensbpI
2f54xnfFK2jXnE0p9vDrdeGBsVG37lf11CWxXkeBRAAf4WHqCNT4RLtQK+4HOwJhwviT/lM/Be59
19264hqrHCR8NrEc6sUfL3PmHhOqZ6bX2fDZ2XeGfSmSx4kVWkLzuifzy3Des/TBL6618dprzx0H
vXvb+Jd2fjv1FwX/e6GJC5XdwNT63AeluEBhtDeza4mcwWOnooZrzz4kBC7rLDPBC8X9HDxzzzTa
92YVN9rXUq0MOiUWg3FbXlX5rT2dXAM/GhrZyK0f6REREjIV0PKjKVluvZsT83hmEAZB8fl4X60P
qfWo2AYVLwbrrOLkpVeCzc1wcsnYIIWA34f9bXtkr+IEl64B9FA+E39iskTZ2tubZT247OOcmzS4
NNgdlxd9i6f52Zqv1ukWrTINfopB1fSqNXGJox10i5XfetpOWEdvOkr1K0TypC3n7a8mVvZLutCJ
PbazvtPyi6q6qnEssZHuP4jyCr97zcHSIEp9DiqOy12BaIg4FfcstSNDfrPAySQ220OX/mGd/b9B
cPB/oGsob8i/UQnI8eMvEC7/9J+vuhv8RqYcoU4u+V+B9ztP++er7un4iVocNoZt67YZuP9B4Rqo
BFBiEmboWCjWKIP/B4XLL9mEx5icDrjxk/Vo/Z1X3fqXVx2cUjegTpirMC3R0TMgVfhnu2ahvMIv
08oLW3HV06nzhCkwQCrhvUa8X6vGO21OozVonsYcP3HVAfw/FBIXkYIRon+PVVYIaWcyU/evdYyi
/M6JjJHGSBItwfu07HrElTXSz6lb75ZiiVXDCtNe8sjwMoYbyX4YteM4j6dqOmoDJnpe3CUDYUGK
dDaG7e74ZGusbRWexTbOJ1YCgZPcGQmqTmwe0Lzt68U4MZ2ipU2IrqVCcZE+9fflkoJ5vdl0tHgW
u/qPbr7Z+vI4WJiHMHoJ8ofN80osBvTGEObsZ1rhx6v5+yFijC+J5oR98TXgOWkkGsaVEfaZLjvs
dnjpCKlPpyXEC4Ph4dno4gqDFwSP4TKIC0sbLtlARBb4n6yxVVYOHs8TNB2WlySKt9rr2K7MIX/l
iYFnGsOkHM8ZCQ2G209JDnM5In0nUsLKj1OGcVLBXjxe6itsMk4iee7L57a7zZrHPnvIgp+WPrFB
eGGsL4XYAuWxOsk+a6gZs33yEM8mb0vzPC9PA4surbktqoutA8/LF9d+tBtE4BBJJm0X1N1gXy4r
DiWrGSbpsUJ6bmR0jxo1I9wVw8I6kD8Lp0NPZIngx9cY6FojUxxCVZP0Sajp2tPaUNOSuFjXyMdR
Gq5j6Gidmmul+ATWD7V+F83r5DxbG3lCjK7oO4rxL3zljo5+y4QjFljTr+1Vad0uxrsc/htz57Xk
OHJ13SeCAt7ckiBAW2R5c4MoC+89nv5b6JE01exW85eu/ghFKGbU6iSARCLznL3X3nSh/CSwmfMo
GMn5AfweLk5KsYmgUO2K6q2iwa8s+3AGGy5burcaxlWKmc1KhbEQithi1TbcywI1b0VaIXhFilS5
gh7tC9TdUQ+0ms9Z4j3BOFHpyQkQPRZ+GF6PmbIVJ+OgWNpq6LRl4iNB25ZUhKHK1uh/MEXryo1m
TR+RT7nJUO4yoHPw+a4NrXLmmU3qjZd1riVfK6iQjQz6tE+uShMiJguH0B2k0jUKDpVG2V9rsXSj
IIvytE/EuSitiYBUthqIG9ghj4CI7V6WKV5vIJguG+1R1YHJtPCXrJPHJ4zAw2UJfCku9CXuk5Wa
VOvA5EBLwydQvPtJIrRDtpw44tBlXkX9fRpScB6To9/3BLvTqZtbc1Bx2Jw2Mj5/j09ei1DPCI4Z
B17LF5ZU1pdiwZ8x2qexbp8VKX4ZMQGXHL1C44h98iiLm8nzaYW0duLR9q9vTD/elBxE0yVa9tG8
U9NiNaHlW7JUvqrpvUmrWK2HAeFAhmgGcAs9XyHZ+Yi2PBMdZFzdJbMypnkRp35ZGf39NBmPnFJf
AekKiHZHqBdHw3oAyLKVMe+YLFAW6c1Wf2Vhk9XGZC8lay0o8FtnOy+zSr7pKSKRjjfDrARn7FIa
z9oujI0bztpseChUBgbCJs9acrxvvBuZ290ItLjqDVauVeyFK1Ki6Z0XVw3m97rnBU+cZKCtIPOF
3RAbd2qGp3w+PRic3/KhpBkFZax9/vblOf3FTP4O4P/ZVPHP9VyXVYM8CrQfv+SY6n5WSQrF7h4H
t9QQ8rSrwtOfx5B/3h/+axBrzpeXZOUvZ8e3NJIQuDJMndyw65XkqPfpdWQulDfIlKUrLFlNFqhx
Ue8tpHvsAfEy+zS9pffXIeWngInvF/pzzsCvv+EMGS2EXgYTqDBsyXdNAqprTpJ/vsyzOKlfhzjb
BqdJixSkYAhhPbx7Logl23dTWjEraVW5yVK8uTDg/Bf+9Ujn0IdfB8Sx8/1jnKCIzi2om3a/7KkU
rDB7OP6Kg62511xAhadkVR2kz+JgXMhwkWavzfnIxB8RHEGqjanqZ3ezFxU5FX3ZoJK/SF/Hh2AZ
2chD0M21ru4UrideeHw/gnJ+HZHACTYxqkbV6+drHUleEs2h4flBOtmoK3/FMdla6XsAdMmj1DrF
W7gUHdkeMZIs4EtLkV1fikv57Uw2MUH961ecXbdoToPUVK1h081eoTK2ddUeHtv7gC3vQt8L94Y7
/wKxWCmbdk3VLjigZ7jw2H9/8//+EWfzzFL6CkAqUa3USBaQURewFtfGynCxELj1X8a6//je/Mgg
+9ONP5tkbRrpE7EJhq0t+pW8rJf1/XhP90p6JBZmmdw262EJ+w9MyEpcl48pfv7PfkeL5M9X/bv3
l/0tJ1pFlkQsrz8//6SvtFQVebkKy3/oyunZyGPjwiT73bQGMygzwZjWuODmhezbQlV4kjGEGXe2
c/w1/bJrVVt2S51Lq1wKy+xg/nxR/2FAfHJkioma+iMu6NuAXk0RyzSG+Q3u7OKUOaU7309pOVzJ
u8j982i/uYVc3d+DnT3JXE1aIapEw7aGR6wqTk+u3P8wgoWzE7OgKf+y0Htql0caAjk7GAa750Ou
GvXmz0NI8yt2Nh+pt/w9xtkrqAFRiYOU8pYkLYpNuoqc8L5ZB07qgvC6hhK3bD59zLj/06P6Nu7Z
W9cjIEDnwrjlyuBNoAi/7Xbhcn7hq8OlRyX97Mb+sbT/dJVnzyrtiqa0QiwyqttsAO+trBXNM0dc
mxe+WpduJ6fK71NeGtFGBjkDGYKd1hbScUzbfnBAknJh+v1+sv99B7WzLLQ0BBcGuXZeSTpbXgZL
AthsSMcs2pfXrfkG/WGaaGevMtDtXhhHpqJsrXxTPDaydirQLVPOO0V6fyOFwoWV8jevly7pc5yc
PP9nLgZ+v5NpAkzXoIRnm/E2LOsHrOj3F+b+pSHOZgVECiGVao05CDsp1K2b2DPZMCevKQeDMUFe
RfTRqNHXmbRDEoFH7zoc96KQ2gmOkAu/Zl5yz24xF0x1EdcSxovzJXnIrUKoRZP1hCLZdn6g8Yt/
D0x16X+INgkNFybQfAP/NN58d74tlmM2QieClmD30lYM1n4yHI10l1rbaTL/u5y2H+/fT9d2tt3o
0CqVosRY0Sbd1StalksOKkt8HNIOfxSChaPsJCu52HoXXsj5b/7lKiExkAeqGPiuzyZupbDJqVAC
kdS9rjuEI/kB99mFL938Vv9pEPnnWxn0hID4vWXY4jZch9tqbbjSvHlYX5giv52w3y7m7KudN7i8
mKd8td91l83DInOmtXwKNyjG99kqdC7uTH+znulUqP91++ZS2PdJIsalr3Hsnb+okiO+0guhHAyw
D7XnDqrRKrfn0yTxChNmrb/eiP+qRPn/Bjw5Fp/ZbVN9fjaH1+IcoPL/YT3TZBb+54Km81rln/9s
atTfuxrz/+1flc1/yBrz2TJZLahSGt+aGMY/dAyFksWOy9QNi1bHv5sYuvwPxVJpVtADUQxelX92
MHTpH5Q7CRfVJVmjHAcX5b9IoTv/2soy1UzaKOwrZcaXrbNJE8sGfkgF3X+wmc9tOIYcy0VKsmwv
vBBn78MvA50t4Fom1YMlM5Da3ajhu6RrlxblSyOcfc8zJeuTUmeE8oszoQ20atmt1Q9tpbjUHshj
XVx85c5WrLOLIl/u51dOMhRTUEyGrDgU4ex1Ss49NjSR1WgTSY+na+U78tW3GXb6a636fp4/W8F+
GfRsmWT3mZdqGQP03labeNvsekd1gBZu/jyM/iP6+ttSyUB4mwlKFIndklBZnw1k9UafFSJ47hpW
v6bcxFLupqlbGHDMsUtDniowFYq15ISpv6hUelMDSOnXVDSAwFBtbAbQwnTFZqsb7HKUnq95+V4m
CRXMFD8tChSZyiEC2o728TS+d1L5OAgCza3QljwMi95WCR5mHvDQoWlH7FtNGATQVEZABNXgSaKe
Mvt4pky+HlCWkcKzLHwF3xq4AcmLV6I0rAODZj24yWHXK/AYcvNKE0ynHq1NUV1T9f/gF9SLGE2q
N22E6T1XRkYnf0dKlknpuXn+3htoxTEdYmsmSatB2Q0gkTiF+h2qltZus+KgRMWyTEanEO+kycYC
JLanYIJNqwSubB0Uf2OQf4worsr9lRDXBzh+SP1rRw6fquYTLC214yPfwPU44j9ovrD/L1L9XcMQ
X2BIbkmvKLhV1rin/d+Mt5rn4ERaSFr5KArXlfgehqchwkJi8pmO0ANTkA2y9OQhdtSVgzi9UNlv
tG1XXVvobDx523RPnhWsdevLAlumV+UtUYrQYx3VuEp6dyoUMCubWqTiLH62VK0T5PCdfwqSayl7
qKnr1rjt/AwlDOlHtZq5pO/i8r+1dLeXBMfzPmvfnfgddRm96AXFmQougOST9lVus2mDXDZULDCJ
ijONJJBgFTSrfFMDTTLA+mYCuFBv6Xt7rPROOC77kp/UjPWqVUh3YPNlxEvYxEBOwY17Ws6dapDr
NdMG4bOT5KT/+unKQ7EhQT9S1pX8EDSDXXTmKpW+5oo39HdB3oTWFav0sixG304yKHWJPaSbzNwI
UrPVzYn2bodThfZlcMyTF4KtjabfJsWrj5raNwsuPokGAm+UB6n+lLp8JQG5KGV55dHYxRi1pR8A
b+UFfN6S9DBnCix03MgXGxopffQeiy96SrdBk3czNjNWkGefCv9RsFZef6jiAy5LDKhORgcAYYQt
V0C8fayoh9DD+z/EThTN2ieq+3l9hF8bWM8JvNMilpZpv1PZwVU0d2I7HYqnXgkcghvX2BloZGqM
OxCYSUKMj6mVDhUKZ3NjFCSVxBv+502FAAMNB1pcUrbHaVvJBHJXwUohUCgXiRj1bvTs6JfdUvJk
p5CElVEd0+4oiuD8UyeW+u3YIehGtpXUr140282Tvdc/Kj3xjcTnKezQSfxoBfFKpNPDakRKeHTs
xmpH2wot6LsBbQ/H0CiDGUiZHMauNCo7SdaNciVnT6o+2JleOXmENJRn/dwrD4oI/f5hwv1b0B2g
qmx173m3jSUnQFsGXVlXoQJar2VIR2agXC5uo7xbJuIuQnGHEWARkZ+Xm4dO5bhN2zomU03MP8bo
OjNxkVwb9WiLrG5N9a4ykQNpS+TOGho6Hv3UgeCC8d3uapow4pvZQ9KwOKDnX2YLtDtfITKHHr+X
xyMdwCReq2psl4a8zJRjSbuwbhwL0runvHXkHch6/FY23roOaXBYAaaMZp01hd2oL7X0MMzzGDti
a7KKMV/bAzj4uPuQaKAZwocovhcIJbMQb/aMPyUnVpdOPlLPlE56zcQMB0ivBdCKBpEr/XnVAG5G
q33EKAdoXe8PVonZL5oPWk6Tg90hbwvdVKLSR6Q1QiuuignVgx5JBBDEFlucWdld5JIluyxYDv3g
VvM/ydXcSL68GVPfke4QjSwjmobWYxuLn3RJEvmhLG99ZbipY2+Tm+iVoqsCc3P7YQ7hIRwfpr6A
2oIGXCKwJTYWNMT4q/3lkGGKjl0z3DTBXd1wGEzrlSZ+BvmriYnJQ5KhqyCxac9E+IX85CkUrszC
xcNRtcBgIIW1JGHQE1TXRX6f0/AkmIF3474ngE+CMauSXAFhfwsyA/F/YIcpUSrVsCi7+4zsD9HY
FvVdGyTo8Bwz2YDWZbEm4bYwHhICrQCzR5tRz4p1EJ4s6UFKbrMOdIgJTQJCtglVwsOoVBMroN1n
+V3p1Oamyd6mbgevfyjvyVaa1V6ot/cDvb5Of+qUU9Vsi24jhMHVWOnXHg5ojO3TULpK+xaohNrt
hfyef1VDkqt8H4tDy6HqWE2UcfTrftjBw09Tp64HWx5KfLCriA5cXLpm9VQNazDbS+ieizZwQsIK
y+ROjWgxblO+i1qP/SHcitGhLddxga0S1kIWli/1WwOW11rROC2tgiQNbKlAZhFKxtiiqvIptHCU
75MUn5YE9MXzdmQgRu2hVLoNDc+3ekJeOqPaoBOnuoTf0J36L+aGbkV7YTbiEAkWQ8dbkGa+Q2t4
6ui+WUgTQZzyKQndqaV5WUsbs0ntOVBKrOlb5bFb1yeVjxjiwRB/uxwYBz+eLmxzlV93oWyjESvR
HpBkUdbONtRpABI3RkbA0r42ZWGnMedG3twRrDpGllkiGwz9NqbVJQjqLkYTKOO3CnVWYbVHXHDb
p+3WDN86y1G8K59le0Ai+yqUfGXT2LZyhwhVFy4oMb321BhbzGNLMi8149hAWb1wXJZ+dz0KrStD
QRIBwfFsEyhPeUr5AZifsFavJ4f43lWEW5YC50LCqLIQF6Et3/x563leL5t3npAdcSLSOSPx9bw3
58mTlaN9lJeqC8pJhtBirfgW0ZJcFsvQji5c5Hlz46/xNAPXvySx5Z1Zk9+Pzo2cZTgmfWJ0tv7a
eBzWc2eBa8x21UpfoNh3jC1LnR25aE8dGscXfgBnPkY422tLFHAMVVEIuuW4+PMv0Ans1MOyJwon
7ADH87YxGeZ+N9QZt5e52VPhxuVtlR8FE+OrIKcIpLvV1D6SCHctljd5f1eqd02o7CqS3mL5UYr8
W78bTNrhE+/GI65CDR1EX4TLZno3KekPQAuGzlXEO1m51oQnX39soF7lsBfK4Yvo7wez42tt/WCd
a8d+vFKC7An+pSvG7xpR3FKd2gJ/gfoixfUiLAlAyOk7HwudLVq5lrFHRExUSD2ZHG0pKq2s5l6s
8bShxdZKbuy8l5kGVJ0VmgJiDjEp4QfAkLuT/fFkZKZTDXe54bM1p4aBMjfTRuzBCPfhTkrxrlMt
G2cr4l5l7dFB1UYQR+D7xVNgDrvIeDCs8Tb293p1I7XgSNoXgV8Z5ERZPVcarsQGqXJ/GDrioppH
siDq6qOD1hxOrLfQMsftn6f2r4c3qqSSZKBdN1R6ecrPzxl65dhlhiQto42/VtaQThy81+tLBcPf
vkGIH4lJMHmNFG1+rb9VDNFut5TQOjTy9lzBA169IU/FxuvrWnZ+YdHT59l5Pnu/jzafk7+NBpUY
3YJEQG6bn8ziK0kNVxhuY51cK4NvBeTgLkYYx17I13YjqQiBdOrJMZRdMoSWZHhuDcKHgn1tPfxQ
lN9YQMV89ZSURPgiOQyq4lnS/YchRL5tdeYdFtnb2ZtrhPiTOQfETzqi+CB5oNONyArLj/5ZTE/R
eLQq0sPFR2s6RGp0LRRPZbuT8tFWoquu3icooQYxuw48OjcNfhC5t0tJvAqj7qPMw5umGQ/JYB7D
wXxI1MjuZ2oC1KK6ewiC2z9Pjd8utaYCf8AgEdngC/LzXcxHTpeaxDObxQLpKnc5ymS7cP9sLkAq
2V+Bal8YcS52fn9uiqjoaNnAS0oU7qlP/Twi6Gs5K72RMIRFES7EFWclu3gsn8oN0yRamBeWufNv
yflw88/5Nk0M+D6UlxmuTb6kYNWxrP0PFwTkSKYoL+o04s5uoTIhZ8IZIvG1GhyDnmJ4mLaUC5as
Uxc/G9J5+We+nu+jnTXkQDrIZB0yWko4lp2cWtdfqRu5xYLK51F2cqd9HHcXq06/e2rzA0O5ArZH
Qtj4020ssXIaUS5jExOcYsP6ZQtLBGow2sgod4klu6Bi+avFfD5Pvo94tppAPsFtUXGhYvZlQem2
dmDwjZG+OxZCzaidJAkcwWQ73FuuMUcpCc1WGrpnSzJe5byxi6wkqGO0O5O2ucDulmwSXA+N2Ky0
mijW2lhwYEKg+JZm7MzZxaf56BIpuOxM/Fk9jpT+Q4+UW1/Orqox+ozlxEl7CzNTj5OBqgoRnsB/
cXRMY781+eqNAZGY5OV0AHnJvib3cWruK3xdPctQCSY8lQ4pIskCzVuMz4zjlCEfa6x76A8QR0FC
UFE4zVm4rW9uBlAv3dQu+zrAgmIQYwd0qnxRYwdXvFtWh7q9HtqDINzCUV0ZLbHxEKH5g1hQOXuB
MZKezGyrG5LTtD6a0OsIblmUvvnxvoMoAsN8E3hXUnjiXLnVEv1rsB5kmjxjv47EL53Df6iRN5Dd
DunR4Fn3CLE8UDVtRYiQ9CWqMDZb58L7BLP2bImYi4AaXxAK0VQA2Y79PNms3ldyRShEeF37ghMz
FT+T2CZZR0teO1Hb26nkejAHWnkbCcnKhI0jk8lFGSex1op2IoRxX+hg2J9b1lIcuCMdu3jY+yIO
IDYgc6TsgFkllO7q9IQba5EEN0V3EIf7DptMg4srb4leBnX9ye1CgBtFpZMBsdCJ6EnaU8oJACpM
NtwW6lqPkFhBlHvty30G34Q8CbsQ78vprlBS15PgUYcPTYBhD7pMlO/m2EABKIcBR6Hhjmb9R8FW
RiSBVxWSLVpIOS62kndfJjilgJLIxVKnLjCNHxXoKGIBbMN/VYyDQdRp1X5a40csIgvET4tkElLl
ohdfi+S+Yn8/81a64A0nOJwMLF0B56mTMuivWhbYkd7ycSyvI+lVporTdLw00nRlwucc8V1DbrG1
4DFCqFal27JCAAn0vyZG04KFYmWv2vSgFi8+6d69J5A6K7kd8eJ19dk3KtshauGchAoR2hHNn6J7
JPUjIRSlT3gC2ktNOI9R9WvPJAavvfPACsTF3qqDhSX11w0M4fE94ARdYeoWg87RyCtTLLD/FH4z
C2B5dQjD90EcbZ0Mx6D6MAxHyk96bQvJnB5bkwcVbAG4mvXd0IHcKHAxKPK9lr1JJFQzq8QVrylV
SW/fD9dBgWh39v+CxYxeR1ElW45iOpHFiKBXpMk/pT4dtBAn252XrkXC6uT7qnnumwcNZpKf6Ffz
tsGoYVc1AiJUpaUwpolPw9Dcm2PxREGU30fJod1X/cjOdZ+m1SELDsVAla8gqViLQ3SgL1O8F4ku
98hdxPiw0fwHsXdEaSNl6PbaXV2eCrhGYk3JoX3qZ8tAYPtduMp9eMSGaauefKOFnu/4hXqVY0Ed
pw1Vso+meCksl7Vvj/pAo4pUxDfBLA4UEpzl+coYT61B3lr3UuEjqRVXpMVNSqLbKFQdPK928zJd
xBm4IZTGNbHCAw0/cnHJhxVvuvQ6EF5nKEegNhDYqQ1VyzHwe4CRgd0O3ioQiK/YZlIFQw+oGsxI
QaVaJXxG5lH1HSU+xP19UKcwVJ5DcRfmn5J8pGjWVE8esScBVceya/l9mF2KvaTdZOUL+VpU0ijU
K7wjEql796Eg2yGMUekgglcP8ifCbdB318uRYlLJBWCNu2o7FmH4nzElfdnawiJbSCYFNAi3vSSv
px6351BAwp0NqRQszeKktTcqEGXBxHEeqicvHjZl/5pgbgMR1KeiLZsdO7xpjdKEKPPszkSA609u
UfA+siz1PTHE1l7sXgcyN9t0m9XbiDjHMil5Bcj6Aq1pxCsiW2xvKK5NsVkT+rRMAW00XrvuRtQo
0bogfsNAX40cT7a06xwmpA+hrK1Ud2QnVcFsSbqPoGs4ShCgrUbBoRzWMtcQq4ZjAF1g7i9ygIiJ
tRng5egh/9ijIcc/Y2gHuNo6CY2lNHJsApqbBBudnlJH+sA0uuQ8r7xoIPELhKBPMUVZJP2cMS67
GM8BfeRODQtZ7Xda+9H4BzG/1zvVSVO+X5PsKBjiiEtxSIHeJhL0M8FJsdeAHHqrWOZj5S4um4ex
OXbmuozJsQ4pqqQKBDXvemRKJrp8J+YWjlTgWVD0lkPs7XjyQAKETy9NbuS820jU5qoBmkbuZsp6
rqcqI/yn5GFEyC+JLvbDhTg8Eo7K5zpdam3lKEwZVcP5jioMGHbbbeRgWCQ5zaAcf4B3CrAGTCw7
qiG/SxFHgLYncPlG7TBXAk+YMdPAb+a3YzIQ3MtNsvGS4K6BNQ3X96ZRyNk9psnthFgcjurzQP07
zn2dqQsMndspL9EqE1viqNYtcF57zq9qb4gFQFXfbnKG1qTsM1LChBVAJTgRU0O+NYsNscE0AugD
UVa+V4tXsbpJ8IA2w6McfaV0QcRIRF20EuTMTTXpJA27un2orVsJb/WU9VCsVwGiVSuwNX0dZA0i
j34hhlciXMe0XRIsuFB56QImMJ1N65Y+CQnSPWxf3S2ASvWGI5csrPGNyW0OcHsMRgNLo3wFvGqx
zmWV/IKavupjAIxkaGIOsWUKAfL0lDVPvvmglMFKJVYN8EC3TYTYFSGTTqHhtvrwIaTZXq70qyI7
pCQl+5s5bjasbyn7LYZ8WidELC+LJphhdBm1ePBcvPVKpd/okf8+jMV+lIiSmJjDWk3iedlDXZpD
8yq7jmYsjLlra8Xx2X51OD1C71QGd30A5lftthYl0hEanfKiyqTmnmpJXqjW54D9o+wxAAunAeW/
h2pcUD718RCTGCPwPTwZbb4uYBkmKM9l3dsNBUHJmHoNhdKx5iDbXw0KDY3s6AFzqtuEG2CT7UUL
gjxdykBNhan1jqDmQbsa45haycqQXcm4oxGzUphrfbXR0xtV7pclMVqlOTi5ugwm8CflcZCJwbrV
KVwoDXUX6QiEZI1Ci/YjjhdVcTPYa+G4pSuw0ku8EQTXQT7FlzfkK4jKACzIywmeA/Ur0j2bDZGs
v0UM2tIWTJOjFpFNXOwpyVjdfSRQMufFodi5DglNksWKFaq47k0s9RgHABZTZiYzSatg02urno1P
qRGu5MVbD5Oy4LkmlBuJnouO0QceQCS0+FGkRYztHAcLEWMUxu/KbOV72ItxMdLPyT+E6hjp3XOT
HxXvpfHuwwo8cdBjZVKOmffStvtakHCK92HDAXsTStd1d1CEa3JC9PqzU1BNx9SqwbdqrH4xi1s8
RS7fMctSHI8Vuh4hEpCTmtaiG3oHmHyVxTcpo0dhWhxK0rXk8Qmj+c+rPDiabACfnJYsAg46LbjD
71F3GyTjKodTXoc8Mvng6fraHKdko47p1jcmjg8VbSj9uik2CeSJpaWzLPWcZYy8u6sDBdYBRQR6
X0TB0BoDIjkK7hDigfZXOtV1vEQxFn5RdHooZ8XQfBTJthlF25smuy3K5yFCfSME+YcX3mjx9QyO
NtPuWfVv6PQpystIQyTRtqYHStRwDYtP8xuX4w4kgcLC1I0Psf30RaoD8AR0vDt+AunNuEvLozi8
1USLWW6Ex9mYJ7B8ZxBqJbSybWBwKjT67RaUTLsgwS6nyDfp3donu2qMnyASOCMN3HDmZ4W1U8sP
SrBTLGNZeWyx+AgSGIgB/Y7QeU+SnusEWsX42EcqtRG+tb3oeOkNVk81vmnnLqanuD2ONrkHvD9a
zZ2S+LaqHMZSojlProF3HVsb9imOKcHtkK8ifkc73qT6boKz3Y/vQ387X1+v7WR4TTWrbJZ125yY
NdNYjiGEXwXMABKxUn/IRPTncW1PUnPd68ibmtaGD5+zH/etzg406ejV0dJi3e6a3hZpRlQ9uyRo
c2XjeD5ESr5EqhIuhPorKGnH6qY9VE/K+Jg2p9iM3SB+m6RPMiUWGfkz2ZVQv8jQHHsf5t6p6glu
hMYlbloEq7GwFg0sSWRj39aYAyoT3q+x6nk8gG2oPykIJZjQlhmtRhQSSvCSpJ8Bp18+NBGEbsDc
Gl+RAhBDHu1bjkq+QJflTTZdxXzWoBj6c3vENjkfDMZJNd1h3r9W13pzoky/J2WVfS7MKbq8oM/m
BxDdYJWH9AUYiKsTSRfoAckldhrfDfpzp5B/oTvB2O7ol6yqYdsE96YaHobyqyzEgzDGL+zUgNYE
1xzXjv5kPRaB4JoMW1T+TRDcyRZnm2KhcLGtLu4B1UM959WhVZaTXA9mxfFY0YDR0p6s0XDUq7GE
AO9Re6tpA/UFi8qhkz7hDNZgbtRkQsCwKiuaneEdQdyLimKdye7iOY2E11bGQJ3p6954yykTwuhD
RnLfig+6Rr9HyT4rHAmaulMyMM5JbcO8WYjTxygod0V8NWQ8dN0ARoRFRMAZ9aI0ox1n2bbQwTIp
Na18Nmjjqe6uyOBFbXCl0Wk31NaNMv7eAqa/NQx3RrFv/GlrqAQ1cCGNv9EHvkvzI63BEB7S5qal
IVcRHgcieZFqN2omOq34BRGKORqB6fwI2aZDwUJ8Uo8nq+VdSD4N/xng5iLi02uEq7jeeANhUSJg
/UMPRVzd1iDDsMVBVq1sWbnJ6ReMebq2QEKSbNKUTum/+t21aW1CzrZTNt4Eo+EU5cPAHthjtOip
6/bC8MRdYG8QHK2BdIBBRSEwAPMN7Z4yapTvleGIeXHRZqT7NacKLqUxUojUPpX6Oe0+ASQ5+Fyh
LLEFL1QK8IdAqRFD1JQsPjyS2+tyO9H+h362FmOQWGGxq3hXWWEeAt0/eIVtYZPvckQevrmUg3tD
3LUNW5sHneNzW1/Be1ik6TWlhiL6Kuk5W+R+DM1Bjze6BVh0Nt91yS4vhGXW7RsuL+m3oiXPGPlF
CLom7p+aTNyWhBKT8EGVhD+PB63uWifh01y+QLpMg2LlsTAJ9XbM+Qq+6ZTSvCg8BQVOcULl2cqi
BH6C6r1QYgwf5VUBLbNp8CvQKik3WnTVCC8xKcZDDmN7oK1e0qjygHXZEkmxvYUmin6S/DyiXAgt
UH9YCw1LZU7xFJnvjbDGOIhP84tuzTHuiXUUdqr6rlubdKZ+pFdDRIKBgshj4OyH289X4DdDrW+3
E30NcR0qEAGDVStuE+9NqDlFlB+6vA7j1yQGt66+p9VVIbxTOYj4ZwK8nSI7mtONpb0n+m2q99TM
v8g6y5ZFbB2IB/LQHAjDdaQUTxkeWg2UdrzOwEVWwyov/HUePfl8cKcfRTcOmG+9KmKTfBhkZLvl
gTRZMSS4Fmxe4LYm8ZunwDI3fndbCftQjLEWvggGbExal0W2KSSgVztgwyz1+2DCcHKV+cButIH2
FwGg6mMX61caHdCAIln/2PGRGWfOa7tXoH3x7pkZa17wLCgfRgLlE+aZcUr5cFXG3uMMklPV4CTC
t1v196X2EgcHMkIckbScNsleiEMmCUn0WcO891nLNhQst5XpWpODl2PlwepsedeDkb7rQ5bciSVA
k1JiGj7Dis8m2D8FDXQ/id3Wu+OzMSmux9o0wvnxojWBkj3QMatNbHZj3gSGsePgMG2yFJqZcZDy
u6zfeJTT6GSbGKVL/7lpX4f+2JN/qlrrCRhDh6KrerlQ3zuvYP+o7hmUyjUUoPqPfKvvFXmv9xMv
wBmzFN12pTnkO+dOA/VwydnA0XdDvqxBXn1c8u9dGPbcD1EWDTzklKIici4SM9D73VXRpar1XAb/
XrT+69oMbbYzWQqQw58rlyOKurxl+7dst7qrOfQHbd2WbzVXdSqaYOIFWebvmsg0/f8e70x/mk8T
qruJ8aJNuK5f8qW1ClfDJl51ZCDbsNu5pYbrL0FqgTyno0veknihAfL7G/vv32CdC1KLCj6Iym8w
5BuDL3TqOa3RXmjjyPPf8sudtUzgCrN4WPmlARF5LSfHBtlrfpChNAUtQh9oqljTk2nnudDSWzzw
rOxyt26owsRXHqDHOAd2BC6jdTMMbLk/Xvhd5+2lHw/8288661JogoKNTWjFZS4eQ85yCijrC+/L
eevlfIizanjAh2sEPoSen4ZPuJ6frb6nyOnCt7Kl5z+P9tuH+e16ztpLLTTKjmgREUrocxtdBcNr
eMnjKP1GdyBijfv3ozzTHfgAARr2NsiyXcXhg7Ues6WKj0VaRdv6kszhN23inwY7eyOVtg+LkFWY
EuBahj1BZW+EgNmNLZRH2f7z3fulO3f+rM7eR0mriIeRmKWzR1hdVhvFZkOFcAxJB8k4brKNXi7Z
Pn7T3hfpNGNoNGEMoaf/ec3xNK/OfIEQollOn2+7dWlnV43734vpaW+KpgqIRFL4r/OnRrK5phVk
q3nTURRuBv/xwr373dr5fYCzJ1WTdiKPFQPoh8kJ/4+089pxHIm27BcRoDevoiTKS2mU7oVISxv0
/utnsS8GU5VVqMTF1EOjgepOJslgmHP2XntTetkbWzcEngwMeaODcrj94Yp/+3h/veK3J5enum3B
FEY3tUkPVb4wd/RUN+Nl8uZjrJeuiClZ/X9d05C/zZajGSaq3fO2YIOa3qzfjzbKhvDSVSeWmktx
a/m/bYHPgxL9h6Oalo1/3Pw2gWRpZxY6YlqmTqQN+qdNWebfd/W3WQMaDmoi3dKQMs2v9pcme9U0
pjWSzeQGtYUGcqdwJEyU678v8td5A/s7rXZ67QB7vl0ltuLRKSCzMW8U91BAt/Va243LWSRl/7Cw
/m1kcB+IIkjmnJ1hv99Q5Bth1HWyDCPr1YmfEHj/NFN8H+3/9fF/aah/eylFAdQ3ymlvQ4haN+fc
c1z7zrnRVuMmdsPDT3Kz729Ik3Uq8CzSBuAygoy/Xc7uumGo6dC5sXhmA1QkX9B7f3g/xjc3mPrf
RUx+uGZpqgw34PenRiRNk0cCrcVAaI5Rl1u9nze207QWbbfKKH8keY0yFvBQPiwCIqpR+ZLBEACg
NW4aWpBtSJa9sYoi5aVJY2Cb/QLCcFLVbKJp3cKFnYxbK72n+aKk4wkJohPdaHmM+DUF6jse0b1D
B0r20EBfNEnxUui1oe94fYrovbUP1HRweMAObhTXx+yXq/nettCm++JFRrFsR/TBZsJ3PN2a1TWs
wh2hSO5opnf6WC19QQZMCcCzfa45Saky67CxCUuvlY9Ff0qIugwpLDXYNUbyBciyFABMpvicgASW
qPc05MYAW2uoplLlNlOxIFikH4c3iyPghOxWQmKWU5rXXtjklJQ3su4yJOm6AFquj3fpeCTq5VPz
22NmqiuN1BxEi8fk3YLpq4ajS4TyouifeeZhBjEKNFInfaGG9bP7tn2qim41YFkI8R5X1YOuPNTG
QakOGcFwRNeB7Ad/rWX7ZGw9pWo/HMkhQPCuUY9K0ZzjlCR4mfbOtFekF2LuOYk7XkoyHj35VTnW
Wzs0FjH48pzHO3SxK1WHBJTSfDgiHCKhqJn19IKDScaPTMAanZ+I5As5QJbgPGgBW7tw9cOw/PNL
01kdHUtVSMWd946/j0q5Nwx/bJCuyN4sgKs9+gMnfQEfc4VCZ/ujVOb79mb+CowZE2gwgczMjt+v
J2XppCdQx9xhrazpSXhwqehau/maeOboh7vDNceP+3Vj/N/lHDCFMlMvAINvt+enUHULYVM6R9Ci
Z+/oOAMsO6asLtOGc3T0WYt+Z+Q3eulakgLORzqS+PJMUOsSh8QEVt+xl2FN7zrC6zB/AYspR/Pe
5xtNAmxX4+yYLroGfQ7+rJq+C/Y3xuSvmsyu10TjRj2whtFxHS0iExjfU/fVDLRWWOHIUlt01TYm
FccgsApmzyFIHI5gCPIHBn+Vcmi14PaRbIm+gmpCcJhHsgKof1Q6KrhI6YQJxjaWSsQIxSErKe8h
O79aNVRsEVzUzkCx2mcvJmwitXs3FM9Q1fWcNGBV6bbqhzundG6deufYK5AT2BYIeYtbj48lySq3
FtMmp1sd0s+g4sSn7c/+gDzJ7vrCo3zu0hJM1I2SiLfeuiTxrlW93MpvO5OCvWFR4z9woL0Zoy9L
Ujdmd8507VyD9kqqCzPX0U96l4YhCMTiFNjLRnudoDhrIAdT7a5Ti5vM0Na08CVZW1htQ8tJ75H5
2OQY+J5CLGJrty+FTts5TW+c0t+UioX6xHInBAZVfZHUa1n1q6nfhdO66NhUOxs1SPdxMHHgqwpP
KbXbIdQotKGfUUeUuIhW+1C6jxI6HvMS1GvcslEvUuW5Q8w49dYdCViUMAe8RnpDbyYlBEhQtogC
9WY0tdUMWw7ihzyVGNiGfCjQXk3dwZfsGx9xgNbmmGaoOzv1rIaQ60Unq0DUtIMh+5exLC5+PpGK
HpxZ5heDelD8fWpt6z498cIo7XdLdGhEujGZVfumpG+lYnGkMFNk+zjp9w6CfLvfsFnYVvVtRaMu
gxzb0tuy+H+0MTub5EgOg7WpmTXtbLiv/T52lSmm/tWQ4ovrrxHJx5yEKYe0bMOvlD5eUJTeIFb1
ODCBi2yjTMkyLNvnHmMexXca6NpNK1V3k4rcmWZ7pHyJWEPL8Qoin0rSi5rlqIj7QzxVHilonhxa
ZHdSJuzsucyP8plQbMRTgqN6oFMxjB9IjSnXyB4ajIPmPRjizxKCdBh7cjUSFJgiICXX1boPzdAj
cnBeMErExAJfTTSg7C9nZ4MXTtqR5gLmDMlz6tyr89obm3Ckq96eDKvbFzzwtJ2niCdfo0KerO1G
gxgcLFu93YThZ5p/OdqdnZd7k4DfULAzVRlsFpRlpEtM8orBjD9az04aPzCpvlWGnVK5NhVKfzbl
5tbZkeC5KiI6+yEpz6wflmOtA6pUxP4txAiAOkMxm7Qo2QCj1yQ2xNpG5/ZM2O9SfavTVy8UYuS8
qawZ1f6NBst6Gno0/7xog4yxk4L0YYTQqYgNmXmrsCGPYvYJ+aXXtdFqZDWT5YHyPENCgssmExmS
37TZLu8fZOXW6F6AUxwbnh6eNE8kOyJj8fJtB8ck6SJEV4lBEAKz77xWZrGvm1slvjejB1N5GOf3
WEsYUe6qrncde1r14taeyruxxUFqF+F7y3ZyYQfSJo6lU1wJficUApoMYzEPYAQ7fC07K9qGggpu
+8VCsg8oeiOys0lJSxNo6XWSosFNta2hX6xkeBDa0mkxt2BYmzJBP4PvGyqFFyj+Ko/Ca2Kh5q71
reY7S5ZPlW+1v+ByYJ8j9QsTLH5c9FtJlbcpYep2Xz6aQbjFhvPvdXZe1n5fh0wwmQBu8WvA1vnO
p/CFA6AvHzjCBIsJz1xrHA1r+N8WQzSZq1A8RG5ravNp9PfFNdWjsUvJ9KYYMhuuOVwf1S0AwfVc
DPnJE/LXW4JOoYIHZWX9r/r267GGlAgplQjwMQAyBU6+1Iq9Uf5UD/1zf8ItzT54W+WYRjnv91vK
criD6Gx0agbSmRgsV9nEy/gtPGkrIk6ff0LQ/Pci/nhRDENLBg0AI+DbhsEhGyYPo0R3ZbEiG4Ya
xaZ6ZE9GQ9F2/Sdk3z+qef8Q6/PacKrDa4EgYIH6+HYygJdohwLFJGlcJDIa6kJVO1p8oUtSFQ14
eruo/wTZvayBCM5SaH3MLSH9WMXkfGx5oYROYy2JEnb+Q9clj4m1qqsYi7ey0SL9LXIyVsCHAn9z
wroz0W2rkjtRwinNFwneeOQk/nnUrsmEwv+rm1mEA+SWjLOj40AJTxYBaXOkvdAuuS3yW0UdNqU6
LHMa5PWA9KZexk251BVEb+dEfwpJvc1vffm+7z8UA2OqjJe63WnKl4YQOC+rn0b+X4YJj5AD9qyd
V53vzngEqaGjhAwT8UBzHJk5TQzjmG8Jk3KzIxQ2JXP/11+0Jqv8mcHWpjYjcH891aeOXQy+yvBv
/F1p3LXONcq3/74Em9Q/pg2dkBac/pqBa4QP7feLyHKGNjNEj6aFiEUzq7rvWqIgR7Ehaw8PvpM9
hRjtCBl9H2chn802SBBHnVRU8VoGrdNZt2wQDyYIblYqGj3NGDLFToSGgrLNJWnrFKFrdRdb5HuD
YrBQH8s2Yf9fceI0ORnQELQpjCfmV1aAbA+edfk4cOoLcqACjnIMnOF+SKUle/5zUsnrNKs2KNXW
Di3bxFLBEdSrSH3JsxEDLZo40+/Wfnjwx5uGTCDnlISscO1GCUJ8bPDtq1vg9Lb10Gb7gjBBsqiy
8NLFh0HbSnIDnbujG/iQNTehkq3hdsvZq86kEGdbYP8Tk3rfhZseWQlNQKG80KGUu33O7gtdTYPy
yW737fCksbU3y2Pk+Hsbf7TWeYXBFhwPkxmr7P985C13fWO4oXwFQuwxC66ETbkcWWQER3VEmZG/
E5jsi89Rk1f52D/Xeb81ip0G0brJiOt9s9pkWcu4Qsl97Vd1cJtKtddG+sqI7lB2I4m5a/Nm3SJc
k9Faykq/6Yr3KaepqZHUiePXzEmuG161hs1q4a/zKDj78TPE+KXJb6ABfvXJ3atIxEjDjdai4aI4
V3afJKAslPyrbk2EJJchRZYP1TWZXLX/KFmDHOer7NAnvJLEgmdxjeVvYQ2EEoSwQIlrnCU+RKf4
2TUw+10XPZTWRgGXXCbWU5i/wdAEK5BNByJwi0Vj0iknDfcikzqbtbm4yiNJP0VAVmwY51Q7UozH
Qb4ZjTnEYN+xKxnAAVhGsYxDUt/8xCfKBIErFhQBrj5zNi2++jJv3LElS6CPZ8HzgAxjtOVXpS2e
/v2h/WUp+20CnpsMvy5lgHiFLbNuRup90pxHm0/sB5vZH16i/5nk/+8MZX+vECt+pNT6PEN179I7
lc2l/yzcltM/0DHNZZa6Fj+V0b7X6b5f8lvNmIJTb6dxQKU9eMXtFRs/uXv+/tz+3z19mwO1oKGm
OnEBerJuR4zxcMqKr3+/m3/fBHnEv7+bSSJoT51TtVSU9DC+V1Vg/lRu/K8L9/uqzzzLH+A6OK/A
+/x+kdZHi2lkMkav3OckiBALWX0SgXvQTm2rnBU540gecUTqVK+e0puxK1c8WQKg3lWHkJRShJcG
Y0wh5EUY164FH6GbMdoi8krwvtpGVY4WfwFbe1VoDWddeNz2R4QMTNI5GBujVxlb7CUEzCxkS162
7bNl0s4iG0qJKsYkU3u17ZHsEM+w7LBrpJuSM1SoFadJY3Gw75JkXI/hrTS9md2+tJERRtCmUsQa
N5OGph1JvK0+RRwRusjeCFGskXUj9ckpvYmqXQdlBHLAJO+YvDzZOqSoMn3l1dT3pbwNdfr9vts3
O1lVPJz3qLg9P9voE7NTicp2OCsItfOSAGAqLHZ7JV+REwS9AuqdYTltsrI9JoO+qOMegXsWX5sC
+02Gd9UAFCMn+zLV3KK/IyMrdz57fOhq5xzQLDwVjX7KgCjHPaWXWuhfKLuX6QyDcBAabLRyXKhF
4MZUDhSd0JTkLIjQLlZNSV5tPi7i7mxFykL1XxIZVstLL4eLvvE1Ili617zNQVn45Lbqr0kYuZIw
106Dz0W5Fz259xw3E89BqR+2h95P3Sk9jvZXIwnsDkzO/YDWChFZYT2TiUikHt6L0HkxBKFnvkkI
98sp7YJlHa2VkLNtJMHPRl4ALmWys2utV0tpXFVK86qFhMSMZ8QFWdK6Oae6Om1vyjoDzfxgRac0
vssMJBYZhR8RrwYxPuYUdQptV2jxVQtGTwnj678/vj9adnP9bI4V0cnv0NU/KJoSGTQEJ5uEKC6V
NVQAypuLaCVcYDtn0PW0nqQP7eOHi/6taPfrRb+1WdVqnKw+56KqF2xaT3gzx0/ymp+ZcPPE/sd3
/8vtffvuJxwJ2lRSjawhVM30OcedPMtzdnzJ3k+dpu+40P86APgDIccqisGG69t0mZRyqUwVV5M9
lNd4O8ULMdErrFLBAR3kMr5pz+Mbvbx/P8+/NR5sC1GAbiq2Ccvv98kt7hJ4IPM7jORtHc8e1tLe
xMHm31cBQPCXh/nrdb6tokrT6OWQUGsFjHSihOT6HNUH2XwdJwSfqNads2V9dME0xzPW2arOo8hN
DPOgwLa3oqvd38jttQ+Q+/c3EdztboLLk95qxjlwXoUWuLIVLv20Xk0dMjXoOnyOi0K9KtZLa26E
RjuEMpo2LXvjLS1XBQWxqH9OEOBO7PYSi0TZKib7+ESGqIuW0QE20r+HIZj0EmRSqF97eDtdlr81
CuwM6VEQ8t6GtZvh/9E4OKWyIA+Y47tCOrxiH1QmzlgyN+Qmjf7kOSXFp2fsdYilZpB6/gir4Ro1
+UVCG96OZzLFTOVl8PcSiYnxuVIvfXJXBLaHkO9paPSHNO0/88ZB1D8u04I0A9TCOoc3W5S7nhuv
47fUrN1OudrhNsX8oif0SP4HEpAosqtQlwrK7hSWGKeh1RBG/qFVzzn7Q7V9q1Cu9yR82+FFRYKs
VPsyTwi13Dd2v6Y+vURGjBRuk2gBPjuSujpOvfFLFxJHK9Dl8+sSDJqk2ZLaF8K2aw/AX8bRJexD
lB1SdFLCeDKi+4zwL9W3XzX5vSvvqfCrqTfnBcCtkcJbjWDWIA/ZxSODlvNVZ4/XpD1j6QtrKlxz
7Uh7KcQR1FIQv8qMnNYhWWMkNz3eWdgBe2vrqw8CEAea00Jjv0t+e0V+fLTM+ncfp9GANwtEN1Yk
zRU1VXbfZNu+S+d3qGwreySW95TgLzHaT1WVtlN8H/uBpzQXsy1deXymeL8xynezMdcY0NwsBtFj
sVQUrkUwdKzcZ+KUZmIrogdDX0fpE4ggSyVZz8LaJrVLzc63ZqRuY5TIkX+WE0Hu0O2kPRrlpgQG
lPXGcaK6Vt3lOFX62Bu09w4tfwCSBXXnxqYFhuwaSuxqmFy/0zm6wLjGDNizQEf4HGAZ3I1dsuzL
lS7ZO2vcOaC9Cg2LsxqsCzXiGRm7oZ3Hx0dIWdQM9qUUL+W+xBm0y8td2+05v5KAedIzApEGUrq0
aT0StdCFKutcJR+UMX0aFLpc2iWNtx00ncKuTKwO7UMo6ngZsJDmYGLs9CxX5bUq9Rvf3inUDwI7
RpgwUlXb+NLZlO+J7iUxWmP9yNudlF1lRL1t+5XJnZerwyKUd71ivGHffM3mnLZktO2FnfjkdiY3
xhy70maQb+ZYIIlRNyczNL3yLGOBtIfirWaDmI1eahnLRj0AIvhhDv3L9l2HHmPB8pzt+Y4+b1N/
OSIwZseEkO+5vU6XzE3P0qJ2c5dy59Hx8nWVuz8RI/7c+HJFMOP0pGXZoG/8+xX7PGRp6uBgJf15
wBcb/8CV/cuy8NvP/7bK1r4x4jri5zvah2KTyWQva+Oc+vlPu2vrb3dCR589BPFeMw319zvpijzv
QJOxrRPaIZiKnUOyb6llS62fiEAuScfrdXtHCIkbtdTatC8c45ap7pSxWTq1vapl86sBoEwceUQq
ltiP0EuWCWjo0WKsoco5O6G5F7RhCqtFgX1w1GvC929FjIfqNkcH5xj9Di2e2zWs8H1EsqjKlFa4
ojvmFSxBPWQRMvC3kS1vwAMy6mCv6vlqpFFLotnCFNNjlKd7vdC8Vs3u1CHaRghg+w4LdviQ0Now
2IO22N0Me1PH8VxB31PwO1jjRmdvJyPqZJEIuq1hxK4Yn6zqzqJ240sNcbRbQ3txaDrqQ4XBMlsb
IOyK6mBMHD5Gi7loXzIxVo4MuIqiVgpqDk9vRjNBx5eXp49yGq6S4bFhqugbEtcxO/sJcdDF4CYi
h85S7FSpWUhIc9tjz+xmWmsJg67dUDP4jEgqdm7a8eTLj1PxoLaXIv8gGsSNRmNZzZMzuuC+WUtM
DL5EqcKC34lP0TQ8zv1mQMMHvLpqMc3Il17HiWA9ULhi+fAcc2PVbxNZkJZ/N+btIZ/eY43k4KZZ
OX1xFv2l1Fc6JtO23qlW+ViX0uC2yr0sX4JsM04HMzBwnMlsIjBuCuHfEcyziLXtlNK2lP/Dicnv
pp7QWXNizyTmQqZhKhlh5sV59EYRDXdNWj9w+lvbRDPhhe+XLZEwP00Sf1YhkY/8MtC/7YDiNh+l
oUW+FGAB9GYRDraCjkgCwx2XPIwfMdR/+7IAFDAloW+jdPxt/6oAFg9HDN0koI5uGFHvk38giSO6
mbel3zbJwKZUR2Xis2xV/zZR0NHA1c6m1o1VjMCt2Ix0KqXiHCfSSohNoHB0LWYvwHOZY5GD71jG
42MUR/s617wIiBM1la7fZyGKdSVbDSEWawT7afkh5mhl+sxojps7o4X7l3HIwLBQ8q9sroreX4EB
PaL1X8rRW5zrB63X802m917R1evCNy4JliLbOsg0kjoSo+ZopnY1gHtTE4YbAA69ck1k3FREw+pu
DJ4UVQJqaeISfFezVwyXtfw8cdisPwztLMabqbiXjWA9x4hbORRFQQv2w2LLqRNhNKvcieZri1eV
vJx62FkWMa/VxqdcPzSeD8YC9GhVvTgyR9MLJk0/O7Vqtw1045kPosMLDfbqrKrFNpCVRw0bhGne
CulSGObcEuajUJpFaUh3lf+cF7jedFfyaeUZeGdoWHK+rTRtmRfBMpnY11ks5olzCTlEsNmZqLgV
+M/WY00ESXIytONcFK60A5BXxEXK0o4ctxPrsKkWqGp2ldUslMB3DSPcZwNBfyNWvNwdwlfRvHSG
QldU9/z8TUN2owpwUdTvTHL36NWwa47YC/F42fwpcDRTE/MrHW1x1tSlBsNuokbp2yeS4NZ2devz
ni3Ch7CzsBJARgw/sUc69gkUydBcxBBuUqyvAVSoqMQXx+bGyrVViCCvGi164wccACupA2iSWkc0
SEvoYXtJKs/joF+1zvg0ovJLqaeaGPu9Gn+2w/TS+t2yD+6h0u2Vnt79e6t9acaLk05eTxueKXdj
YCqq6vSqNrYM+LHf17Fxa2cm5WKc7VNV3wV9o0LMI9vMujGImhvxEPKAT6qWxG6TBherq2/pCHCW
8/HB4fhuwUf0Z4dxSkO9XNumvBbSoyLdtAST1CdnulRzbJr+qVt3g73tEd5igHHCk5GBbXygV0Kq
lppsCK5e6MouDj8Ujvv9TaJ68BwOwRDc2Pg0MbcTfHawx7fE1LyUeVQdWtrW+cZhqgxDTNjFOXfU
ky3iBz2juinZ20LGeWbV5odlIzLJME/u+U/y5RQ4u5wNZ1SUEYAUWsTFDDmUrHrj5ywDGZlnIFJR
G9Rs+8C2HfPmmRKJLB2julxWhTgUzlCxQAk3rlGsEDevA5OK8QUDIch7QSVDR2JfzMWSOF1jtF9o
kQXjsF/4jujWCjYjIDsXbHNB2a8zTTomfgKGVtg5Hu8vonb79lxZcFasvW2nLwXV+UqZ1nEUXGxY
FxrHlSFL30ObkG3Zp+lMF8sUFNrhx9o3uHApb/dLzacprLzIY30YqwQdNzGRJWyGTlBok+WNorJ6
2iGL7GjUj3hq0OlF5E42sqeF4RPlNrYJdxLh42F7sbGYkifNJmGrz7vbSttGdbtKDQ5GhYlAwcEc
o5txthLVNejTM8N/ICPdcTY2jNCivhgYyFrFWvfozjBSZ9TiFWoIrhnyIgCYHyQW9IEYkQQXjK2w
BjbOSkmKx6S7L8x9gEsIAq+pSXdWFWyM6b1BH4P9ZV23BUIc3dXUTxWqKKE1F4EFPsH2VEZMKSTA
8Y2QuPYqy/FVQmwiBcO6YZsQdceaFopcFQRO28BpJ2ARRG4aC/aqR0O5VVDkBSURZ03oygEkAnRz
BFp3+hGTT5/FAOM2wqluJHvkjC4ZCEPKtVVGlykF22MrF3iCzGn6SU454irnBFxkoRMS2EqvETGH
vdTg3BPkvBW6dqtl5aWUAd6WzWNgsffKtyKEf+Cj243Tej1q7V7MmeYWEJ8ZkYK0K8a2LcueItWI
D4t3WlGHSZM/4rG9muIwDjcZnc8SI5IfHM2MRNP4rWWV6bZpcYmCr6HigVlrcwrvrFZ4aq8spzJa
0vKjm5XdQhJuzKVfgkwmETFkOWlKayulxyD/nDtw3bCu0DpmiuvIRyM5tNNZz3d0YC5xjDiGWOXJ
cjv9DONlockcoeN90T9OMhH00UL3TxVmDCW7GPF9Tz5sch27blEorwIog4OnfUyfuwTpQ81QLPt0
KxW9O+IWLBh4snSf0H6J6Ln6YthknTjbhXFqDQjhR6d5VcZo7eOdNXAQGljG1ZjUd4AuI/7z5piP
h65+E/Bc9XRvD7Vrx5GX0tmiKDwg1jebV+yJFb9a7m/SvjhZqFUVACbGoO798WnCSV8iEW1zXPR7
TjHrdpKWFodweYpvIyXaNQonenVVAmTR5Ue/YQ2Np10YnGUz3YwUzNXqzhYfCSaWwOlBF9DBywyU
ltC9N7M2qAb9UqbHOn+U9QcaSEu/X0s4qH3QetNTOZxh+rkIuzdMBchcHpVRoLd8y/PsEAC7NSVn
rzAPKRZ01nXL0wREHPL1J8HtJB56LdvqOXjLcCWVNWVydRViNcTcDB7YuhBpvdYMCuPJS2rI6HZ9
RCsvemUthb0JJP+oG91SAbEzhmjymOTl5KqCS2wx4eb13WhKa1r8K2e4MeaThe7l8WMQMLicadsx
dkxvCC9yHi+cwF83anscFARiGZNpkN7HUk7xp0TOA8gmrBEG5zemSLCrUtpx1AMhKAs09F5vqEwz
y3wwoASjpifsWA7PJlzdnP1HhN2QbBzftQTGXUSw+aSvNPOkRehorTbd+KzSUg1gW+c+h3jjMMQz
p3CdKEZfNq1igIEivxHmB9ZvN2RoltVOF2dVubXEV2yvEliZEs5xocGhbcGudFepvG3SNwNpUxzt
IJtTaeoWrUo+2rQHeQJJ+mpY6TKqvBJRAYf+kP15Mpa3E0Nb5mzD7wMXEvkOfPpkJyJjIRAmZvXF
srqnVlYWtFJdqNJdsmc2nKo7XlI/IbMe6x0aMsHUFJbvXc63GXxM7BpHSBV2Q2FwUM4DqEQrUG+n
xmI6vFGbvRUAU1Db25luI080bcbxXorZNQbZdSCBNLU1DxqIa2DdpLc7vmnCOUDX4rhJG3YYilNB
0QhAcCxuO3ojTUVhKHGtAlXOQN6pWqOh4zjKcUTUkyf6cZtZ12zcDRmDjm698F/LytNTZ+8Yg2fR
KsY6xj95ncAXZAdBX+BRjHMN+SstT2VF0yDMl8F4HrrXqDlJSrvVWHOh4TyYBQezCYZhg9xsMO+t
11o7+yrhnTBHFK1Dq32JkmpTixcRPstQkWr/OGQcnD8csBlx9kFteVlimbcUkmuthyi6NfucBT1F
cxKGj1FpiU1Id4ZFV+EGgkKcS5uqgi2Bq3gMC0z9WI71gkP/pCwy3OlB85Aqa4mhhqWy0JdjcJHp
RlGbjijc+vp1Mom0l7/iZuVzs9A3pFhikAdQeTRGDr1kIyshI4cuvwqiwcGT7EVsgU2QjlVxiBos
hdxJwXpBv4UqFy0gP/U5jUbrIK8O7OHrbme1JjsYIrQUKN6qtk7aYx5fB8Dhln2ZEpoP4bRPmicZ
H9YIwXVhESgY2Oo5QzxBeC+/S1pOHRuvN4LGQnKBlmk5vNeZWIrsgyGpC3GPqUpatBW3kQWt6UL3
3fcN3Lm03yKt8mTf3ERGuWqohABCNin+ZfAGRNJgRmjidd2vfF/fBQZCVo7zbJvMyMdNlzNntcRl
UoEg+jTTIhBSX3pwtcYbI38VVLnl9LVQPZGLYw373WZ9GjsHyQ7OdiU4UaO3qEqk6rrEXit95v0B
mUNlOXyGNiOehCEH0L25iqXPdIy2eTjisi0QwkunbN5mY1AHQMYWMQEkde87eyN2PmJBp/BFmjY6
xQLDuUiwoReFhtQTRnXumNyO5OZNuKfxgh6lHC4l2OIK7amuIshvQdOCgdV2Ad59FS00DJdbmxDX
Omz2nUFRmzNiSUsthDMAbZWit0CMkUYHobyZMpnAYllF0As472RHmX2wgrY1Cx/8oq5p0Pb3bISv
U0E2pjF5E8yPyM8/I1te1yz5EV+ZrRQHEyO1HHdrKUUz1VOXMWnpHdLmYLQjzTxQNQN4c/1F2OSj
N4M70ZUurBNJAwtBersZnsgWaJ7tPnE73KVRe42ipSNOkQ7fjPkSDzq0VFGcw15etLNpQt/k5Z3f
3hgx24hpkQ8nC65zMCF5sfZES5iBdOzj4Rgz6EcFGZh5woXDlpfQq/hiSucohCmFV0Ahllqli5SO
6qk1kXKpuw4piZVc/P7QtrvUGBG4HmQw+6VdH8uQyb9+juKGqvVXlClLxX6V8n2TTYugDncJm2I5
OeucSivyBiym4wLkEGLwTltHlKnMwfE6XV1PAe8DO0T1YskA70bzCab4vVyf1GZVyvE5E+uOmgBn
J3A4u1CWG9eUypLifE6/2QD1JLF/NiAXqmG8kdVNS6UmTA65cl/KK3AluUOKae8sUuoQo3xtYh4K
0RoxFG+pH1/HonsL8ZbobEg6CWuv76yN3BUyYKdYf+rM+jZJtaVk9s8Ge0NOoxX9gByhieXXnzAE
lpn2ic2FtU9Yj13Zrnr8JjkT8L87ZX+qJnTFQgtqKLauaobxTWKYwOOiIEm3ptXVk8zRXgWJ1lf6
Dy6tv9V3f73MXDv6pWKtyCYTaIgCPTMxVyYvCZsdnaengOn/9w0pf70jtAO0NakREVn5+6VGrRzC
ssQqCDLlnhPIRtnnbuJS/LnAPdsXrrT80So419J+r0ohmsRoiXfFVHhc355iW5i+D8MfXchNS+tW
2ZB7wRZLv7O8bAWhM179+yb/fJy/X+/b42x9EVAKQL/jc2j0b6PyNubbgqD8Qx/1L11ik5fPEdPR
TBKqvltWOr+MQ83xqYXnF6NjsnQohu5kCtnOSOeFSjQWApOlJI1eO8wGGSp8Vdi3ViKB5//JvPhn
hdHUCBzSkS5bcJC/+2e1Rq4mNRsBVvuPNb3YHwW3f3uPv1xA+6bv0Y3Bx73AghT4K9Oz1tHKXiqn
AlcZHG5ES96/X+OfQ/W3+9G+9SKidmzhynM/tIn0kELBUmt/0Hr/N9y/D81fb+lbGbj7P5ydx3Lk
WJZtf6Us56iGFs86a+BwreiUzuAERgmtL+TXv4Wo6q4ID1qwOgdpaWEkHQ597jl7r52pwgeWzjZY
3OkO89r20Hv0Txs6o+cUQZwVpa7uf7Ptc+Zc6zhRrPhJCng2NjMFCqFUwLWh/dgUlSuZhwJxe25H
RB/N7cpeyah7keM+hqDhNHhAGg30Aj+Dau50Dcr6tmaUYdvtQtRX8lDiuTuCbXcj7DW0nkB0pJQ6
vvhCD/uZcvrHK+Xyuq3S1tdbiRNJue4SBTzFMEuzTpnprwyzuSWB3vz+XKrfYwB+OdIkuOkEE9j6
L/eKllciGe2EhwDsVQPMCQQlYaCJvJcNaKNOsKmNeYRMJ0qfjKKjLgBdIzpE0XPRrB1agWhrSUhS
IBiJbKeH0Y3KUlixlXVGOIycv6jJ5KDQ1jWncYRCWhN9hcjV6PZ1fyY/wO11lfcIteGI8tRcCiL9
KEjmpeO4Jo6QCYRZ+acY8opwrlOVs12wvrc2Y+tavAHRenZhv47jaG4XTyQp8cPW5Vuntc1E3Zwl
/W1rHwoUXmVziPJTSigKjSIU6bA123mMzSrDW0iIUmn1iyq4USSxosEsimNQMbkuX3GmzNvAuc6U
g9efvGLboOHqCK1pILQnxhNaG+iozbyhYM7lpZXdq/QnFJUuHlcP6TabUqEjQqkm7J1TLNI6mPRn
kyNVKEjG9YPUpdvCYhjvEHSfGzg8qRzRY/GgGlk+aLD24o+W4Rg4Z1beUf6RoWhHWV6iSB+j5JjL
x6HAHInrCcKsTsr9IK9JuN77DdVR9RJKj/SrYBQb+LBSc9uUWKMorp+t1mCmsOtKgp0qkJfaskuV
lVmwsEK57DPPV48j/lHwTFa2bzlYIRSYDmBgJVhzlvGu51ir4cIMkOIgamv7VZacjcbZN376qIHd
seJ81/ZrcKNLnQ4/io4YzYEZ3pBtJNFG8aLHgVMWCm1ZlNu+gMRZl7vOWAnnfkzlHfEjCFcgsza3
fn70JUx1vD8S6QqLrxiyBSObtsxIbrOemQaPrBDeW/pFLOeER2UGtMjSz3qQMnOzXB2QXzgxfmix
4KubSzROWH4j0XRFb7q2PjBKeDQQkEkxcO++vddH+2Rn3rofj0Z6k9cdCyPTjYMvQ4nl7yEgP9+N
OiUNoHwFtgs5dRev5FwPwQdVVByJXF6bUbQn0uKmN2NXGG+B3W6aqfkpE+twn1QLgdyaEDFXI4tH
8zHGlNSyMLPC9oVpF+qZpyheGigGCgaQ3lZxUmaj07lTpadSvEkFvCoaQwnxOHK4ySbGp7ENnSO5
z7NsWHcBiCLSW2rnWAfJUc/9dVq+mIgphNzcduZ1Q3dXzzAGhQ3XXrpPowgoPY9jy6bNJxiJQNZE
W6AdiyZ6DPydBoS0EuV2AObX+a/IcWYCknbPaComVS5NHW78cdlTuKsRoowmeKuUvOMOz0DQDge9
fPKCjyYpPtJSuc86ZRnr9HItg+VbYqKOEUlwNnT1KiIZJ2tXkv4k9Dem3y06+mGc0VRlTm6Jc2ll
pJEIXVv3JQCoKGcKXGaIznVWFI1NlFzpIJRXujs7Hr8JesUjYUEwC7XhGGrKqSxfJOejrRBtFsEU
OcJMpZ1T8yIShzSc0C36zj9m9cYb37RvU6i1CZrHkDQgdCeYw4JBgxEOkLcgV14etOdEi+lPlhk2
UmXlKMghCtgSAL6+KWJjQdfkWegGknUUqbPzFWmtUbiHon4NSRxLhoA+Nw8Hv04p3WVa3zTwF040
0FOO7evAp9MgRwjmq2AfRwU0JlbagYT030c40qxHxELeMugk1GHG1im+jYQ+ebLqVvpNmCgkkUXM
7/1dEm8sfCz4FBk+SWuG76kyPoNMXKseQ8PJuCKx8JR6Y2XVjTLTzOzoO458sj2xT7ELTajtO20c
r5DCYjdsrhJ78mrnaFlau7ttoCi7XUu3QYv2aQxBapysqxaLMWd0boGuTaMPewuLAF6k0i4H4F+N
UoNHRJDW3Ee0C4exR6gKAq3n2StaEORQlhkXNCiFZQPp6mNQb/BUuDxsSC0jTs+Vm9RVCmfZVe0t
McG2Gry0XNEZF1DZnmEQY7oEJJhXi4aEqCzusaPL1V0BDoghBalh7COjrXEvD+G1qgJk8TEdW3W3
Frn/YSrVsVX9h8r0cSqsTIO7zfBemkSgwKHGiZJFXpN6QA9Es+8xsatji51ozURw7SfDqlHMjTUF
4JEm0hELgMDKgp0zLbfKY1VviQg9Nrj0zCzY6ATj+Pqh1sp9yNFuK0SAqLT6lk5o+Sb7eFHHrqQJ
MUhPYmQtUzU03PNVJbXfSBLYwINeB3VwllCB4EI/TB3PbKg+gJRTUUmV6Vo0gVMLgYYVgQZWW6AG
KpPEPg+gbra3nq5ex5LD/NNbQNnOoGZXqDKqRFnjAwK58Gg1JTJD8m38t9SHNydvazqBnmYsYhro
tnSuO2pKmgiGzHNt7/nVbGzffNxYlfUcqNgs6kdZhdefPeOgg8k3UWltfS540eISLZakWO9GYaLI
XseUwly+UWoj5+Pt7ifHKGu+tU57rC0fgPWo38vE1mWKfuoYIhQZ+cIOZj9Hn1flS5WvcwXXWpfh
5X6WWm8ZMlHTp5U7Plx5J8fkKJKHGSQH1Ytoazhbq3R2hOGsLFSGPit+L2kWuUW3aGBOjdx4L+IY
32rMW+s66uzrxtRufJJbLJnpQvpU5UsAJw35E6JlyEDYAvDhlVCH5diCBa5uGyUC866faOXthr4/
Fh7s4cwcsFFh+sm7XQJxt+iYIVCjykoPFb9+Sz1E5ZOinvoqj47jgA6o3eqW8kBz+qHInS0Y6W6a
fst3Sr3Ro2pZh0wNNZXBvz2vdG3e1K9WxBFS7cU4VW/l0kgpkh2qU8O50TRMt7xb5LG4UtvaNZ23
LuEUtdY2V8RrrKYoCtTccJ1BPFWUSpQnW6PMdqV37MjkjmgRA9biGmg1c2fVzJQKMiWt8VgRkJ6g
SO3brWGErqURn+ahdtPTVRQs0b5J1bhK4kdqnZkKDHNCjfqOurG8hY6iu00R66alPKulcRHqx6aM
6Iw9O/QO7bw9FrVwW8SQzdzwpYVEEcFLrdMMYIcldoKd1p8rjU4Prlspthd2WN7m2Mnb/BG05tKD
1FfRIM1o8AEQ4YlCS7WrokVEgSi42u1W2zVOv9OIgIj6bJ2b8aNf5/Oqr3jd8aUUc2fm2D6YSjip
5EqI/PMyW0E1v1feE09sHK3H7WzzQNmUNGbpa63N4ZSNJPhx5GtsAjIfT2RHnCGFyNF9TOGQZN8Q
TlWgLKcDRHDgbJoFTlRVQU0+0Kn2vrUQgplxgWbkwegxDlM3erDzmm8hXoTQeKMdzf1Oq1riLQ+8
qLZRUZjSzkzsg5HDCWOVFaUzpQ3p10VM24NqwUHDUeeWdb8kzsOdGM05Q9ScGwy2ztpWlEPJuCOS
QXSXj9AtZwZxJyXOKAfbs6BC84NwASiWW/yalcm7XSj3ivUx2gb8Axuzwp2R6etERJu6qu6rBhFz
4S+G7qGl9h2JM2HBMgND2SBQkYJ0Tq4wqRjOGtaklN50XEY1oueoM+emfKzrfiHsMyNnV/AcUbJn
QQII63+dk+e/OsWDJXf3xBq9GoHFRc/iEN2sJUnncnQ7KXyoStN11GCTUzebfJjHGTeJpOrLs9qW
xB6C17furGzX2JTH0bODokTyYTHpXP8wtedheZUPryaRX9IyRB4CnmHZFyzbg/ydKKB5TA5GbQKq
0bTxsQnI8EXkF03BIiVl6URTrg9qXqyYeDJHbvKN7pebVrRHtIKrxECMggemiIqt3L9LwMm07kWT
O3jN4SynxepnPeGkt47dPaS5tcnBl/Y4kMmNSmRGWyEgfEoOwg3z8i4k5aRLpIMJAFby/a3kX6N3
0b1vDi3WcaKoDsRfzXWCa+UOugK6QJkBdxKFyyhXdr1nkCHhf9gR9FGf4tBym3qdF4BWweeq+UnR
m4NnKUwJg2GbxA86kSNeMN60mbEcfHUV+f1NgBYIRNO9p3BgyW6wcW7Oa/2pM+KADjq3kR0B3nQe
PK9d6dwMHpVcHefrENNkB6GC+fzc56zorOcw5wkuFgPuiMHCE4OXo5wLFUVfQEALFWkRuzY4G7s+
q4xoMNZ18gNU40pt9mHKGLcVSB9pvyu9hvcsUgTRl0RAx8GYMRCybrPIe+ob0LoyWhsjrN/sjsw2
UyeHk1jRlainoW4P6TN0vf62Rugj5dXGcMBN+PU3vc8eY2Q1wKnfHfuE7WGaTYEYUla1Ku+njIeg
uTVb57GoJFfWwQ2E2ZUTymgExTwWb6V0Uvg6FP493z3m/tDkG6F8CFZ2kXSD+JgvjTQmg3rPQ6EY
ynmu84rPjX0WTNbJuV0eIlTd1UH3dlmylEjcTJplLpL1aIU3EuEO+BEicoe1Ll861W3Mn0txt0ja
ZlVktAkcBku+cdszovT7bxaAlgTskcqoaTSvk8Sad3ExzzwY7DAeJo1Hbx916YOOHDPeReHrDxP9
RQvWY7Ks4M1K3r531q1+M/rWvI14/hHaYIc7Jkb1rLGQAHQgoIP7QL33IsqSvFx5A6W9lCoOttv0
DL75ZmzFNtK0eycG32xIN7losrng5RHCcOQOSIxlH10Xw+SMNTFQqjclLdLKW2t9bZG7A89D96g9
B8gdjC24rrx0wX3G1LPi/g5SfddbLU3zEkIUIlnSRDzwISNQi4p1dtMCwnESm2gybKcZM3UHWH5x
TnvvyimuQ5RjWjDsYvm6wUO6kUz/2MoQsQkWzwsd/0O07ZidBGhva2rhlMnEsNH0DauZxRhY3wr6
H4lPO6xkzEX50X9XBl1BaKggEwciQZJ7RZKsHJi3vbS3RUTYzyvKUzk/FxTDJH5rdbZ07Ke+0/j2
3wq9fyjoI/SMRVM54GmNqE9HgaR4x3gANUIAK7rWmc5dEEgPRDE4RHAU5d4iDDZ+7ZkeNS2zGWvd
h6cYQtg04KgLrCnlulW7RSuFq7oddyKt70c9v/EThVesjhahJPfb32KBpxU4nV530LDEdSXzqqa8
DWqEiQKmRa590T/+tWHLItyWkUkhI+D/F6ZPMy6lYZhI7K3z3CAHkMvz77tuxq+dcLbAYUByivnd
+W5a/2Gw0Jqo2poeEAiKt4XZRKuh0KCi5+V7CHtcF8xle2VTJ6exaXFR8rORlISIlGPCydfNYG01
wMJFEC2mZJm0P3jecKyZKWVoOHSkvpbPQJNYjtZLwSUpWyl/QBPM2BlBEpi0oHumep8RXzFXZN81
tOGQG9as5ra2il2gPw32Sxh+EyzBwqsxX3n6Kwxghu/Aegx6qx9682wFZGMtu/A5LchSEMVXLeBf
hhPYLybaJFYBg1bIxUlwhB6lUkVcaq+e8girJEHOvz8Ln4wJprRKaII49IgndS5mLjED+USMnGeq
pX36IDblKnWLnR3OJ3qXPJ9ekLPo4H9x9j8zQqgyDVB4YbI55er+POshv7xxBsBeroKRpArglGKK
yYoN7CNYcrxQ0sdSbxem2FLj2NxWBLxSVn3FOvlElAwQhO0rhmny3y9eOqXR4lolqWdTbbAsrbrl
RBH+iuup6JOE+qKppcp0lsmAlAnHs6af/3C1W46A1YzflNC6ZjFKCXl4Dp38U56dEv+hphgJeZvJ
aCgSKgYvXjekRbBCItZiNG6o0pCq0+7KuvDkA7PJefYPj7V5GireiXRqbcq+Hn2Z/xEgLc54R6sE
3NL2DAVR3Il4r2kYS6yLZV4llVFvEr85ZVSGg3Ngjm2lKx/IwhQcO8XzagSESZG/q9C1ZMjoIf+t
rD5Y1Tjtm2KeA+rQjEezXdqQP6wILBl2pkyW57V9XSt7YUurtq0OtXXl2A86OsGolpfiu6ZZoQzF
lXDni5CokA/JxMlrTKEIuGFwFnZJCAjwTjjPQcOMwr5VzJOek2wWof8lGcOiYaSfB95bFI80VXnu
MkxLy3VIZFDpYGvm/wlZgibUue4sBLEewbZi2RiicbFTfWMhvulv4oZ68KrBmqb5V3XWzy3PXtMC
pJPN9W/cFdGpG/X1QMFvMOOxBHEQMTFESKwiKl3CXjwN5j49VGZBm8a6lZGTWlJ99gUYf7CEA+pw
jAIBlBUTcQrAeTBVKxTNhjEBEVySqYRPHgtLrSTd8jL/C9NUFQIRS2ZN4/ltX4yP1DDOJN9J4f/1
s2JDSNIC4kVwtNwpLRYH8VK/qcLVF4+TqTd7eZkrDFJ0R1VNcCMXvVveW5pJHpbG9GZi89aouo7x
qlhMoNe22PvL4IstfvKeYl48cYMwF1iyfXEDV5IIB1NgCtJkpLlHTb39Yo9+nfTpqsKnQxoHbggS
9ecbtx6bmNADzOT/3COmAetsma4o3efxneai3V3kL7/f5qeb1BjcQg8ymZVePCvSuldRUU7+j+Cg
wEobD2139/tNfHrYvj/0QYnqnK6f98rmqCVJPnmp1Gt09fMe8ufvt/DJ611V/r2FSxR8UdSGX2Gw
Ygh1GzHgsqH+DMNmDN5+vx1legleXnKQIJEMqIbFQnTa1R+erKZX20o6HS0K6WXTPycRi/lpfFfW
Z7NOVqF8q9l3xcAzBJFybUo3A9njDd7HOL7u23PU3dfWVyyIz/ZeBbajYfYj2+VSylBZNfmxPh1o
W9l65gmT12RH0L/w3v2SBs1bm/sMV58uqypv8Yt7vJGSwXSKCOTTqthMXGXtkM1w2buYcF3jizP6
2WX548Yu7m08BFFX+qxGmDkyX3OVYNsyePv96fxqIxdnMzCcUU2yEYOkNcfNkVM1V18IZz7Tmfx0
1C5uaYVec4o2VXVZ6i+B5XbHZC4t1E2/1bbgEk5i5V+V//d6+qdtThfMD1fpaBN6Z9hsk9eLJT6m
FffvD9ynFRVPelAphsp8x7o4PUNid2DUmFZ4h/DY7lXYMP05dNsFMnKWtm7mfsU7/qx4AnQyFY4g
o/XLlGnhODQyS4oneTtlnhPxsgzW/0Hm+fTNL+9wliHE86oUSb9gVewgNPNqOl/RPrlD07dGDOcS
27EyXMrT+V+By6oGTxMoB4oF0PviSFodUX9SzjVYL4YFRrJlA8XVxe+xGEh5/OKuUj7BVLA1ULGs
gihi9UspidfW/tBzDxszUim3TArWE2tP3f3fNSv6Txu6eFiEZlmKJiXqkek+NQMC5Y3x5dP4070h
cIS1hM7T7/LdpTCg6oTDVYiXa1ksQeBsptBxAJhfXe+fXRVcdiaGQuobSuqf7ygp7jU1EYx8J+fq
npPlhgsanv4SXPT32Ib8/Ps77LNnOtefLMvcYYp6eblXdujpqU5tU2iQeui0GJBtUWZr3Rc1jfLp
rv2wpYsz1Raqlhv06lw65oROrfRFRBR4y/jvgEJ4DlV08ftd+/RFYrH+UWCXc0dfllF9ZY1KN+3b
lHFSXnunyplrKzKB5sMagajyxfamp/jlHf3D5pwLtZZqEuhmhWwuLJnjnNPyq3XdZ1WBxn4YFKKO
bdjGxdUBJMcZmyAjZ/yxncuLemUx+3ERVqyNA8Or70kxyaN3ztyvwjA+OZYEAZg8E7+r7365TvrR
7zJkI3BtlLnO2A4NE46+eV6tu/l/cvJ+PZimojs0TVlkTTrGi11N+zYd1cahCIAjJ4/WSrK+OF2w
Mn85YT9v46ITQWI1iN+Bw9l1xTbs9JnNeChhrhyLjGxFslwPPareWhkYQucb26PTmmLYQJwDPHuZ
5fYVKacbS6EN2nbVfrKFZCOp6MuxLpdjQAZlK+TMNdtqaRfoIsWwlvh4cwiv5IDJo9ZFa2XYBTVk
3baH0yuua1ZRzYCnRsQj1hY+WTFuZP1GwyZmOm6AzIdRhuOtQhU3zatdNo+V/FKZphsEz7rtu4Hh
oymt3mtrmVXf5Pg2xB+qZuIY+/5RU5YDrd3eNzYKwWRKPRxbGsuCdKcaN6D6VmFGVLlwSz1ZBBZI
I814GSz8cXU4zWF81Pdq0+0NmzV3Z24CeLlqM+xCi8Dk4Llwhn0Exb8igtczD7gDNgGtD83ZtM3a
RLLeNrtwRNtilXO68Sit16b2mPgEApt7ndEwionG6RYa0zH7qkbWVCfq1Zj1yyS3VnGYzvPOWBrq
Q9GcQzgWteMsZOOudpRd1coPUmGjsvaeffvYma6PcUaVD/G4FRFmrbmQNkV77KKtxxiia5bkMKN/
Jv5VP3PyZpk0d7qVQb8ee5/ezrgsnxy4WgqCpkC9gQaKJYeZqIR2MZDyVY7vh6GmaPGTqukq6+0H
Wyb9Lxm7g+rTereR+OT4PuZhe9/0AHDww3ppykzW/8gEvOWyBD3gsKkqDjaqWhPKGl3jCO3drJMe
me/5tE8ILlAZ3Hv2FeHeTduu5LxahjaIGtUHyFOJ8ORF0UPfRSzJgxokYTVThcNIeKkinoFjFhbR
orNj15eUuxjxOWCerRA0rlPLwUSkHo1kvCcHtFYPFiYzKylPUrlrSRJUSnBc6sqrx7OfAsMBANl5
0UkbLRxHHH6twesqp3uJjNKi87cOOlxfIW7AW9FOWJYMgTVjO0TGncWIKqoIKxdY1HwDLdE9wutG
IfpYu+1lepQvvnzspGs/IYTNPqTlQUcBorU3rXMEp2Dm173KYOWDPpKrFeasVRkaZzDpx/DWILAs
ha1p7iK9eKiGNwssJSVNMrkDq48q0E+25swrNDK6vmF1OsPMZDF9CnrmVRK6s/Y0ZTK0oNucu9Az
mYqGK174c1z8T1WAJ8SorltMK70MJLTtMbwDYWRQGrwNWJWq7qjR6a0Yy6rPoRIRVV8uWCwdpPS9
RSkomZQMhb6RAK0XwCWg05eQOSL57IR3g3qdemt7fCSXNzXuDOebkE+KuaUle0yZB/rwwgGAgNZ5
aNDvT7LEaHy1M9LHg3VM6rhjrZPynBpns7eWeNXk6DVS0ROUzaKIS5pcYHo1HLvoOiLgQnb1kZBk
kWLLApkHQfSQNS8mXboJbOeHw7aSny35G33kuKanJL3aPWIEeRHCP1IICBxBZaLoGxMxn3x3oQRa
BLNaSO8uCMoF00nTKOdm+mSFaDxUGw0Mg51klfnp3BLPjbMUWGcCwiicI0KmZWI/agAIWpPJonkw
VJhEangeueuZ1tBKyivUzvpGB18ni8UAt6nijhnIRJMKLuX3SMcmTKvOJskQ0Hus3Ot65BYq8y5u
QovWXy7vBzpiBWb26ipQijWQvx2P2JXH00aRt/IA/Q7dsRRWbu/fhNiS+EbYQ49Og2NUw8TJXELe
MS9KunJNfqzeP3nkaGuEBXRo0JoWuAaDRl2iWYadB0UGk9BvVrtNWbV3WQEqHyjguLPlcRvbAuiJ
tcxTToK49QhahFOMIXpfKgI4FzRaxLnaqy6O4cC0nIqs88nblOVF0PNm4oYyibHNiTWs+mUfhyuD
JOK0Fm9h7eEQxbZrFS9SVr8kKY4RtL8ECuaYw/zGeJUi8hKbh7R7T+P+KUyKVa49FIBc29hGcdcu
BpHsB91epOwa4a4DpNQWurzo75QqxD0qryO5eOlGE6YyXhSpc9aFnlwDbp/SbaE4ivuSi3UEtJrb
UMz04KUia1RbaA52MFyMSDiqXMK8aI/3kYYdbwS7qkPRV6qFbt2kMC1wsW5U6SAzmbCvC+W2DKt1
1Eu4SdNl18Yuve3ZIEWvvSXNZTjsYtyRYHMG1zPP1ddGvtftl6C78hqy1Yn8zqM74XXXinrQnPeq
yK+Q2oQrHgQ9wXOaFOHtw0trYVL32ua+xGDJZLbZDGrFVH14DvlGpO7a3q7O4NQk4UnhwlaMBsEd
976KS73BLNvwAuU9m7ZoWcU2hppWSP5cbrZSbb8Ijqae4QxDBkhHOXmPmWrWg3w0IWn5VnBXY88v
7XCtD97Cnq7VSqFlK50sNcFzhzMrpUfdQoMcyLM3+bdVLIXM6zw4jD5QIMy0g3Ewo6WGliz3IMxg
Xx6TtUBh11bPJl+lk+/q6E5XGQIad16O3QjiJVYeu1oKXD56ZaIVXRsk/Wr+XQK0lzyoTeB033qM
2L+vyz8p7eih0kL6lzB9+vkPXQMzL9vQl3mNNuodGQ119UVh99XnGz9/vqR6foS4js9PlUVTSvMx
/mItM33Cz5U+Rokf9uCi76FYDoQmEzl/MZz9APU6RkPtC7r7V3txUQDz+DRkJ2UvynpSgwZzp3d/
fx6+2ouL8jcpyNqhANaRDaXbvLlLc9oQ/d3vN/LJso9jZdAhB5Kp0NO7WPZlRhLj9GYr1SvY8Stv
lS6CW4Jc6IQtaOktv2x0fLJbCoQVWaPLrFGfXLQexjqU1Zh1NNMvY1mvJKTds2IX3utX7cInJm2a
aPszpu5f7Oj0uRcXxU/bvdhR2Y7zsHJQ69ULbWm60TJ7CfdkRi2CLRqE32/ss320iO9kQeLYpnPZ
iY0UKyoZ6GtTBWqzotCNKyU4/X4bny75bASNlmxNV/vl8lkL4q6r1JaIned/cuPtOVwGPNGuSvpR
+lXj7ZMLnqGtrKCC1rhiLqcsqM10UjpZYVZYT7Ak/oWb9qfPn7b/w2NHK1MpagY+P8cmz4Nyicwv
YJL2xVH7tc3Blf7Dbkyn7ofN2Iof6kiiEW3OB5rKs6mBPcWp4lMiDWj5l3pGP2/x4mk0tIMFpJAd
8+7tlTI3diO9xB6eJx3SeP5XOqSmCslkGk2xRNcve3uy3MLYjSYgnY9rBwCnB0LBiMAKxAtRvJnR
1aT8+v1h/eTiYLKOqoIeBEKqywvek/1MKmN6K1J0bwTnoLz//ed/0j43cZYTg2VpGsPsSy9fHAM4
8iPKz86FzTRnIrawNzXgCGhOM2ulzpm3Qvn9527912v///z3/PTPx0P9j//m3695MVShH4iLf/7j
EL5WeZ1/iP+e/ux/f+3nP/rHVfGeYQ9+fxeH5+LyN3/6Qz7/X9ufP4vnn/6xAH4vhuvmvRpu3mtU
6N83wjedfvM//eHf3r9/yt1QvP/5x2veZGL6ND/Msz/+9aPN259/TAfwv378+H/97Pic8mez9+S5
aurLP3h/rsWff2jq3y2eOfR8VIdOF4qdP/7WvU8/UbW/c4powOomYgOgifwkQy0a/PmHYfIjLkmZ
XrMhT/qLP/5W5833Hyl/Vw0TkYLKyYVxzZPlf77YT2fo32fsb1mTnvIwE/Wff1jKdx/kv5/0BDRj
37ENoldobWvMaS8afaUzdkHIduYoAFVyi/LkNihS6+CBsbWpDWie6v6aap9kQSm7thL1dQxxF3cW
YdqREe+EWiirvnVYzymVuktGeMBh8ORplTYjR1wsixDPRH8rVejd4ditbVu6JRrwxGTMIHbkRtXs
1vW0wZulGGi8EaVcXeDjqHWke4b00miVWPjZi4o7th/bOTwGsXIG9J9mneeu3Fu39Qi3q8y1dN4V
IWpeVfNmhGRGrq41yCSQiZpqSjQ8qwuJ9gF2FeSSSEKXCUIW0tAecjLskCIJ0Axlhv99GFCFyfqV
5j9lIHY94beLxGrfyutRDzB21fmmVEN1nRvRSrM7byXmRodkG0F8nTYlyBGkjUZ0j9ju1GUvnYnJ
RGfloBhihrmyXgR48RQZRXOAUlygbNc6wEh120du02nrsaG+HtNk7qjMvHTAVy3SH9OE215r+7y0
FkIGUBogcOtj0EBON25rWSkWejRs/RzeQzu+xjRWIsd+Dz3qxras6fWgjAdaI6Aah56/6Yr8PJ2R
JPE+9Ax5RNszAxZ6uEX7zkzK6p50e8fSUMY59JAp48ejLAl9KfvCRhRI2Z8umrz7UHpmZn1TXeVF
fapsEzmDeuoCgRuoTFHakX+YU4QLxOplUJTEOqWzuiz63UPainqRKUjxB5gwgyXdjT2GuMkRq4q5
1QAjHEALzSyzO5OodtPn3o5WnjfXZWacdt3D5x3XUWjyVuIXaXxpd32FjESr90E6LOTGeEas1Kz1
qtyCuAQeU7U7pMStW/SwDK1IOmk958IxZSTdPbWU7+JuNLaYHVD6pDaitfrkj+QQSaGzQtczEt4l
VUAeegKVZ9ia7FUdRq+FZ3NCkR174fgi2T6AQRZCTWdYe5GnL0D/oFYFp6zLIcmVVj8HfIas1IBv
0Vf4CCzdwmLG1lVFrLjltuWkTW/S3HE9B2U9iB631joAAij8WQA/2B5JgcieBYkgxjcMjI8KVxtE
PdmaIV+a2UrxDLsP5F302iibYYje+spv3RhuSGXHzSzKwjsloL1m4xbheoHtTPNvZptevvA7w1kE
rY6wKELvPjRQ7Y1kupzG5ho+x1pKrIk40+H/Gh4UowNtGvb6Co+ugm5vFejc9YnqjcC/ZRXOsAGs
Ww5fS0MES6MJScKLZVTMg/kK2xi3KUPlnfk0WGAz2qbrt1mTEVPYqseyhpOljpKzzAFKyF2pXcn5
No8KEG2qMtBh+55hUF7rwVKYWOkrrA4Lve2ieQ6USxO9sh+V7LrVsnphFECQInQVruhAnNTCuNa7
kgkAjwH6oNGyHLQ72Ry6lZQFxsLHE0eIdW1q6JCQ3saYZpD8jrkB4634iGvfu8oGZd9TQRxV6Ezp
qJ8NUAaLtm4AFg7+LsclMIxDd2dm9j2zWMyN9Acx2Blb24gXmg6wI1a7x8JBiiyPnrHjkV/PebeT
QYHRbSe0xl5zwW6qNhL7snN6mpAURiId5rFGqkDRJARJODW6JazCUixdF06Rb8dWSa+cikw91YcF
nw6koPoVbD++kGP1IBzGDwO9Nkp0aN54siaJc7Msu0OV448wchwoiaDNKwUCT1ehlm7RxGdcEP08
C8sHY5Cefb/Axjpmu1qRZqbdNXuvxZ8JYMDNqrFZR3TmYH1Vy5LMSjeOxCpUqrtAX9ayiSMmT/d5
c214fbHkhGgyauTIe+8ciyzGBC8xNhUkpg76OTvwlgq/MRdWcVT/P0fnsdw4ky7RJ0IEvNmSAD0l
UV69QUjqv+FdFVAA6unncBazuHNHaokCqj6TedLKg0OXhbjoyZXx70bcyFoY1PTOZxhh7RWlTveM
fABhZ2XzajoWOyxxCiJO7tpjoudVOGh1/isybFrmoj/mUnAANh3QTN63OTsC1MrBgJLgk4PsddyO
wExLsP+d8Xc7dbfubPGnKAdoh5mz7t1wAgG/fKyDKwGAmT0PDehAEcaLPdi80ux+TJnVzAvFhzn3
fAaguYYyA0bflhiuOGF7y3nPBr84pyNCOyJkr1x+Dx3RmM9r/dOGc7PNg3p+QKv7PBfGCfZnbnII
67Ah57QRG+enD5yM1BIv3M/lwM9gGPOWLcd0DABFIjJ6hL/jP0WW/7dA7OUsAWsgZNLG1Fwbgv4A
AaLq6AjQS2F+VjnYecAmgHvhiOHlqN4HKWGjRRhwBgenfDdPGKUaTEk/yp6qbcq70Wq1nqOS/6vZ
33UvN0u1n3XAOLecorOMwA15Uc0FwQHk6lVup3I2k7QhwM5u0Qt43dMUMN7sUsI4y5AoKcPiBFzX
BP/28kMkYlmPP1WEZbdYandftc1LY5H0WAbufiACkasXMZ8IGc5pKUGH2tmlV6I/dn8MHoDzDNcq
c2qoVengofU0D0uHcGGK1M1Ns+ZpithERrW1z0j2iN01/50VjnbLCP/zQ1BqVk28WQ9rSbUTbtIy
IC41/0pFr2K7X27cbyycnDFL2onFW2QCRZOqGtlaQJOSuYxTEKHcyPKkGd5j+Qgu8p4Ew2QQcs9w
XKz5v77M6w366fFVD87zfP+FCAxFAJqJhfhy+WgWnnVtA2/YmD5+xknGXe7vaq6UzRDBkrTq/J9O
A7JB6z8sOi+q4E4OIB0kvdfhm1XdtfFT5HglHlWa5nuSC/upqinZLNSo5+30NzSadUdUpjqnbTts
STnICOhCDpzZfznvvkRquolsOoHrAIOX7cd2cCclpoDv2/q9Ex1y/2HoAaytJ6ufJ9ZV+bh3Ondk
+u1YWGJKN54y+WnNnNFdcV9hqcaPjfa5h2oRLw5Qt9yE1o/d/ClcaoG5tkn5FJjuRwpVy7BgkTJk
Xyc9KA4Sw+jjo8nJt9V9IwTte9sXD7OCX1D5AzJRA7S0jUp57CBCGj6mSCbxawUqLXSnBl/n1vKn
p0pXKAhlFFuKwo7hMtWIa/8jfno6RuAKppIIPrddjm5wB37aHiRNqDhx6qB31UYuT5YRwRxffeoG
HWyWwfTjoT7VjnI2wNhfEd6uuyxYYWfm2xV1Kve9/a+xHDo0Paw717y1S7Qmdgi2CKKsjitVfU/O
gvO7NJtdVk4sK2AfJMHCbDTM0CHLWR9UM1eJLlnfQNA4Lv1jDWD/keLMJ3dapjirD7q1KgLWCNKG
cXOJMhNUpC54Qcqr6WCRU3WRP82+t8WYUcUF6MFz14W7sKnyk17Ner8IN2AOaXekrwYTjuQaiXGw
Jt6Ac71Q46/MPPSysAEKEwtG6aIWtgaWxz0DLvx9WNQ8jqaahHT2DKs6AmFeuee3bXCwAWjtwATI
7cI6YNUAv/37DVMv7r/BmJ/mCq6j8B8jEKSeqh5kyvh+Yrlbi9ifvucq0Amv+NFw4C8vGK1gzQb8
uT7D8qqLND0U5syfGDcOdmeQwAUHq3TiOic9CW9WjLm7GkV6NDx8lOgUNZDng1cYB42WK2kJ1YbZ
gXFogPhlFeq8vLrrkMZ9CZ8lnFhp94BsQmLQQ6KvCalYb3Nwzx4tY5kV5anLvOdsHdedzD0Xpsfk
J00xY94llw+hzLxzRkBnymyT0l8IimsXkRTMw7qgseJ0DEU8qPETNBHbmnZkXVOSl9pBtdRpKFm+
Yl2R/SGHMmwUGK3slf3UnPvR9U4ZyNK4lv1CltXw1LYdk38p/a3fAN5XlMaNEban5c4qZOmJAQcE
sl3g/rG70L4WmMoNWZe7ccFFFfZi31UjazNpgGKLsqOReyWi9Iq+qUZ77tvYbXRRx6g7HidPO9hf
iyTQQEosO3X3fQavgX1Dtl944oQHAkhBgjSdFY6fA1pfK1IH0wayWrhcigUnjcMQBSjZiAkcN3fU
kl7hmKzlCSXb1MHwR6Tl3b+Ei7wIowdbGRAB7B7zKo9aG2B4J3oEhqLV/HqBPi0NY5ByJuN+2ju1
bLhC0yaW7coen9xdhXYdxrbxUnjdR5pVU2JGGjPYVP2UsK5XcPMcu2MAbj9gu08bVqphP2XirfHM
dpeFs7MBJ1Ehby3KWHfoA2jHqj5gKXMobYCCbpWxiEa5xojoHLA8GyDOPGsdbYEdEgYz2DCEBHlT
dTR+iDBsNrOff0/CoSbhcWzawWAdUsB0qGC6jeHIuNtcjhEYcgGnivorlrnFe2EbY9xgRsU962qP
2tOPHpYlv/V+BCRd3jdihnooDHhtKBUaenpMksNrWfPet83JW7IPW3SE94R+kPiIquosB3tt1k1c
mUSBkBNI+QSIQE/7MaS4dSKUuzJsDlbq7/3KwfDWFG8kT/IXl912toO/Bn5qyksVK2uNNk5dsVwc
4zTTLzmGiTElf9rqr2vb7wyI14iKOTj1qxul72G5iu2Uj8+hGdHdQcwWyjmRw91z9UJIB8AeVR42
vRSnvDd8yMzB+BYYe38u92Ae6u26dmki4qzsQY4oyuxqeimQJm2VOUP6Jlt06zQl/vOQ/qtozpWT
uzHHUro1apDN3IVl7ZzqkF2uMgPmapmhsX2zLg7XzzQUZWzLmfq6xtGRhQmgXlYJpECu7nsTje9+
EDKOwN97omA8kkdG9GFI0IOBdgB3O07WsvseS2PZ1O3ix5FzdBeijsP7xlM1XCnWQtja6myczuYD
Vc2HH1bPHDufs7rkM5kR1qw+AjoMfrsiOph3X3vY/PIK0XAR0sioAF8sBf3h//9r5MJwfEYe1cKc
JkIRKwYORddfQ8X1VwekaMhp4is4z2jOWxYBVZ+gf4nQSUhsQYsZ1QdA7TSGsJesJacxKcgnteeS
0lCHqA26V9ekIYfcP2+WVF4ZgW1KSzUPaQF+Oq3dT3MqkAt08q8VArtpSoZAcu4PcyvyncQ4cHAr
9cLBsveU6+0LmKgVuI2b7MdqLwVzqchoks7lX+IuUA//2Q2OBvj2T2MXEyJtXL2wSto5Wy7WVJ6J
ZlIp8P2is7BNORIZlOLXDFDBjKULmph2MK/ZF/eZEny9ezPvLmXhEBQ3NX8D18JUUhSnTtjoLWBW
5PNI1ZvizmyGW0eM2ymP7tInRWhaU90gsz5FrFMSe+QTmLlZytwqknmysmToOcQM4qtbCBrDGrcz
s+YgdQAWmM5XX0XNwaBy25kecKrJjv7rfWbx+k5dWZYSR7nANBepv0UFXF8b1sGrqiwp4WoobkDt
FH9S8qX4muxST+21gp2FIxdDDXtkBPmERGU0TyseBqt8SD37zYAuE+cVPCNp7yetMXRVE4UQdTTA
ioqRzdbXnClmidyGaJZrmS7k89kQtDLrTh1c97wjIyudbYV9Ydsb7WvWWv+UGnbpSLFUEck+d2dB
T49p8Iu3o0m0S+YV/48KbPm2Fmy4Om0xR/sOVky3YzXsAFQQOVud+6XcVMryE1EG76EtDgKoRm45
iuHPI61hzCojydd71I0E+JhqYMaqBXuq6CfcpPPUzYGvunPveOUqhCRAYqFwOI/cOmQyhgmCOOHO
7AVLysTrGmKxLLgYIYs2iGComkp896ODjrrVAtZWe1nJlGrW9Ogyr1uEAltZg3IbQL3YIVQOh0a8
cN/Tpif8KQQ1W8kPOUYkTcz+QPhkT0BMNkFMxePtl4zAEL6TIZKVtOwEJ93b6Iw53P2ysdqKYUp4
o4HNH1yXEYo7j2LndxDxi6J7MO3gXE9N/Tgb4lb36Et8y79qYtQQJBT1GeTU0bR7fcZSP9hVt8vm
q1M04ZYU4IPvlYTwUEjy7TBiaW++c47y87REPMqN2o9TZG6XNBi38Dv54xXiZyJhZbeEXEp1YH8H
IMhfvCXfylLruJgHN7Z890GNlZP0wl2SWULAHEvEQhPy3FOzro9lCfbCLpoACU7aQW+HuiutHPOt
Bja7mPN3MKRPqsXBScJIw0i4GTdKFRTl1CYkG3znQ6uAtSKJi8YYKV3f+FvpL4/zNPBdPIf97Koa
MhpQEQkSr0518M54W11tL/9sbB5RzzZuLs3V1nKbJ8TRG37OcOsxm96VNh/+5JYcxMxLKhCryar9
A1TnjGRGnghA4tfQvILW76DPRO9MlEnFAD62qXuDtVxDwLxtXTvflDxzAlddDgQeMvShsbDg1/Kh
cYMgKXR64mPyH6HTbfWU2Tvw/sNO6YLWup2/OZGjU7TqQ6HMaYMSjpBvbgkgTlxXtgxpP1yAKgO2
wjIDpC9KJ4W5s3C5lvIg0pwRYXZn1C862LHWQbTp8Sf1K0ndzOP0gLzjnCtmHAtvx34Jre9ONZeM
H4cFs3jhi9M4cjM6jHkN0Rh6YFlhJyWFcEjhGfUfQzYPpmheBr8yrgau3ibDVO9Fk7nTpfuscsUU
mIhqGCd7UXnRztRAKfoJXRej43MQ9PLBc5vXYUS8F7CJCAySnA2CGpuC9HfHPrRNel5Z29wT+USc
Rqj9+s7d9FmTJbr6XtVIdHXR28AqVgJMuIHBhPW7UIf6rK1sxy8kr6ZJgY0rrtiXlC3JGkwzw1ex
VU4EZcwdvUTbiNWs9SldLOJhmUP66XLyFBZBGzrmNqdrA0IdbqICYJyh8vfQIt0o6xZskXJ6SjuX
jg4Nkmy7p4hKAgqd2299HJ61H1JN496f7BW2Qp1BMcXFANCd7Yf20pu9mLfhJtxpPhrMCst28ZB8
ksegZ8zTmZkBSrH+RhLaFz1xPTv/DIqdJkWiidnkjx34TUw+YZCq6CzuTasa+OsPnXcNAig6q1h+
jAWYqcvWpckNilLyZffCxW01wjcaBbgKn5nPTtqfbVtOBMWRpIMyJMduzyiE+JAC8j5qWLt9tVsz
OprOU2YvlBiOfWxdkHs5dBVeMxhTxaivteUezAJoaaPaMFnKV9xR5vHJA6J3oM16zEXxTFDfWdVg
lRtHPVg0vdu+Dz6bXv2TTG83Xg0Kk2E6lxjTAXct5NG5I6vaexSSp0tYimpkdFbkgGF7En60q+ke
tcmCs/ULJGghNByG6kYFU62r5dsSWIAY6W9F41zFPD0XaYHZsvIebJFiqQ4Q2wp0JPdOz9z1FeRy
2/4QS3UTyKFS5JqnsO7+hM5MOQZKeMO9p3ciCk99nRYHB4DNgELtHmXFBAn8kN/pcatbAO/LnYNP
wu3B81MmqlQXa9g+C5Y03mw7iRWxFurlcOCU+w/D/Fm5p8In5CKPUvbROZUbJjsyNypExwjqPxlC
0QCC9miGMNgXM5BJoLHYWQGzDfy6Mh7G1U88QkHRmf1WYWMc+Xfc1qn2fnQSNQsO1+RcoFFsD56b
icMwl38yq1ZnFfQnn4KGOzH6LWVQH6h5rqoZ+33jdwX9SE/1h2GKP/UMIzpnN1+E6Y4I2ZycCYab
hkUicM+ae9e3XIQsta4tXO8qK8hDmqOBlwLxoVVZ79H4dzKB6pktuQ4E7BqFCrehV6dJqbLvgnSV
pWX+uIAVYaIWuCRKIVh0+Q1Nahl6lE1R/Fv039L6ld1PEP6R6xf1EkmMfvYxjG2wLUOmcK3suT8F
P3tkVPD0P4Kq+BYpsFQkpSV1K03sYpfexTT1R5uxMYChtxOe+CvbzN54TYQH2svANwX+Wxfxfpvk
IK2EPzOttXp+dV5pEpahHzjOTjSkEyoTdDj9QzaS3bIcrNb/DqT67cn+WbxxAqRjf/pk0+7+G2f7
cVpXcS0jh+1F22bbxch9pmKqPwjRf1mFnm9R9dlDQ9kaVsZMqK+Xg120+zUzglPQFUnZWynzdvtH
O+S3cOo5+0Zgr7SrP9ZiorSeAxqP5W84UjQTwjdf6jLtWYYKRXfQg7UsuXabOW+uS9En02p/8MRx
Y4lg3JCo+lV+M+YhQsm7Zbb1y+iOzwEKw0SwBYqQqCR+LefOsxZ+PJVaJx/T9FHziYBuqy8cJ+Q9
6/BlGvJdGxQvrd2UF5kP2WkS+bCNMuOBATq7lyx7s2vSHci2Y4GS/xtyIqg9Se7BgoqhmUm3yg1t
7oNh/K8T8tmpiI32urdSgVOr5dqzd4ySxrHCE0qZ55pAas6V7B/z8VdKY2fXtaxmQpeTTaN+llOI
C8Xpr/yON4MCmdQSZ9e0AVPqbOUQNio4Y5E4jz6LLya+WeW2vxnrxq7qL8uSDiePsBuNLJlZ1yOQ
Jwb4lZ84hiQC2KaVUR1FBBFJ7hgxlGC0MIFsAvMcXElhaxO6fko9xPBXVSAB1kYKYEwP9J/eT11r
xTKnX4EassZtG461iDitkfynbrbdrV+3vHcSxEpX5ivTwGRuwvq1Zcb6ukj/ebQJmr6PNOx8BuzE
KOXMh3Jne3kvBpMLMHDRvm7XddtJE/SmG4H54xpbCvhc7oDKuQpuqZ3hFle0ZsKv64egNq918NoG
bnaVTSVOo24fiZwySQ7ormqi2C7BXBFeNOGYAzKVpsxEGuj57R+GLRera/buaG06vuvkVpe5eAfY
tZloLfx23JEEs0/zBuUr6s8lO+YLY0KWRss1QC8aAW8Jys+6fm+YEg/2cz45F3YGQA9wHSDdZQ9n
EDI4NMwZAF+OsGWinJKF4Kdyhe1XvFfZj3R4jyh47zdhzybWYkvfzMD4HtP2a/b/3IW9WVs9oOHY
W1n1svBHVY5/0ILZMhfpQef2ybCMt8aBgwz9n8xVezeZ7O1EynjUWlNWXqzLN/yPADg9BMraqXJ4
Quy38qZprjMv5o4mgtb/F7Wq21TB/v7fWezWZ8aKsrvJtjiOqNMnc7jmi3wAUkEMh/b2652f6Pw3
mtyANV4f8pFn9TdawVPmYAvZNdxj2zBAbcrQvEkwLIYEkjd6r53z5Lfevq84Pt3sd13/DY7PJ/FP
tn9qBlplhGIjwxKiPksFKLJDl8xkN6vwtnF91wxlAbO2Xfrp2XUs13ukZ8ao7N1iPI2cIiGmDnXE
XdxcLjYUFoLdQlQkJPQEjG8qANUVsfA6NTlIsU2k8No8Zw/mkNlpkle/9nTqmwS09ZHn9WlZs/c1
LPYRbLIVJqDsaQ8NRpFMJLPEBLlT0uSID5d15dh+ttEMvZjO2mqPd3Zm0JOk17KxGf5NaKqn8WDb
6n3NecbLeAXYAtruxEpp5632O+u4km6W9Ql7niwXO0Uq81pVOz/AhZyZ227A12RXH5aXSQZqzcq8
pd7gEWrRYUQ6fVrNm3PHHTmHPHPGfT9MG2ZPcSc5X6L5hiwLGB4ASx67PMel+AhRnwYwBY23koaU
cqLVzACtnZs9pKAnQxoA682HBM1G51TZ/V7c1vbG3B5c7kNloFtgX9kP5whaqc1DjATQJjXR+fLm
HpDsZzjcmqBMwBLFtTHszUHvJ/95vrO4qEYCfj4jy/cewTYa2IcfPlWsNGgiNhFDR8NNY5Mcx25i
oDuQVNF2R6v6Ham9eKd3rvftzWIzkQbdBubLBMbQZko4npQVJYb1iVkMPRKD/zmWs/0AE3VLVgfx
WxpWerspyjdWH0kxzxgXmPTDGdTjv/uqgGCj/9NQTaneKIDZRPLnQIoqvIMfVeeOlCcJu7ZOr3P3
DOb5d6Ih4YteoRVh4qjOVdtilrnk9pdl8eVsMsKks55p4uaiJodo2OY9ypt8vIHbHs9Nem3czH2R
3IkYQoxXc6jEQ9+GaEQl7gm92NeeZ2RyrOgoCQeOK6BWSTNE4lhPar0xACNZpxudY1XVFwIBiwe3
iorjUKq9Vj9NGtvenzT71iAO70MCDUnHjY4ryOepR5DQ701ijXoL6pWgkhjmtNsy8ebHXYZ8n2vz
QsXERsGzwPZZ7p+CWDnsXtVnx6gJ5SI1tpeZHO6jx4wlD4miyxizkyji+N2S9ADaiBdKNwYPjG9O
/wJdPs4M0IkQpx3X2Lr6ISxPZHfAz+QR77KzfKsX9beq9XER3w5MLqSuceMMv5MC5pjyrGyEkXEx
2W+tsM4Fov7NVNphXM+EdXDccslwQTh6iXtr3ZVL9W0QIaIdj+EgYM+8hJ01D581DDyMZJuyAuoK
EWa2MSPkhcdEtTk3AQ0UHq18Yg5TxWn7Vn+EwHbECpNmstQlIlEomsaKDiUgeo/uzWBZQTYR3Fe+
Dy1TE+wx1m2zQjsxCxPgUc6Nbd5xJil4YS6EH3+fK+NYLMHHEmToDQqDnbGN3+ksKHtnE65b6f70
IociiiemAuxpLWeVgrKAATjhE/P7+YfAiHsY+XkNmycplv/UiUXsey+qd7+ReyZ5HYT8YbcgC6Ay
aAD3RpS6U+HtWcbQaroYuQTk13x6W8Jw74GxRofBFBlXnrVAgFXWhc17S4V53w9FVxYFd/0TFd7C
8ssmETvcZTlxnKbEH4UWpv+YZB0H63LsDYPKtr5Rlz9YNA9e/+MCwcfj8T30vG9L4/IpElYT5Zp5
VPs1NiWisSb2Q+tBZuWtC8pdM6zetpsmmsSoPebOCHA832mPR4sX3V3lDnDzX7P57oru29b+j3nv
R+eAYdKY1PfcB9V5cpen5ufiIgEJ/CFuMsiBoXHxuINJwjgHOW/EkE6XqVDWFfkEe+9xHjY9tsbW
CF+GATJnPo3AY9FjdDV2lzXaa0ETHUhOSoM/JUGBQ2F9NELIc53nsPG8ZK2Yf8403MrJdqZsbY61
6tMjea/17cemrq33tmf6k7/akeGfVE29aE8skXLNkq6OIMaGNGKGKgEadZJmQKG7UKimaiYHQAW9
JCdubJrbZzkd4eExg9x65j7DWcqyNV6j28IE0Kj0a2lKvgcJNa7hvDupnZ+GuRgvLVmytVMMSTkA
AzKgDG9F6WFZjdxuk1c8HA659pyq9aVhfiPd6tEHUWoRJjYTKAlKbzsLGZvA1O7/9jB/eG4fh261
T4vy5hBaZrcs3I3dUhOGx1ExBzWVfzPviDrfLItPeMGn/CyKZ1NcCftD67lFFO11ejsRq5lGgJkO
a39yfbgH40egD1JFMSFjaN5KormY0U4kTn2Vk9hlFGB1YO5sjzVzqffK+goXhZqLCuLPSmkoXH/e
YA19dkyC3olCvMvaZA2wJ1z2M6Nfmkgyooa4aHr/MjVkekbZeoD9GrGgN5PZT9mxpM3vxEaiFotD
c+LXp6GfIkIGKAml/Dbs4L0mwCvVmLRW6lZjzPrTwhqcwKLsoQXq5LfLKZNqG7WYhHR1NbrOYDpX
h6durX4tBJmJM5g8K35Bcq386tPV386t9+Dzvp1EYIS4i70lIX4rbibrMtflA0ApgF/ecyTr14wQ
cLFiREUBhDeRxfdIWm06+Pup/NOF3Ynp55dNpT1Ee9+VewLpty7PFsACCdZd+vq11+Y2h5CT10/2
FBwQYGFrfetAGnY/JB4v3tbqxh2iAWZp3D2fdU6tj8sbCu3ODcfdvIzPHXsyLnNtBS/u+HYHgMJh
vVPgE4njLS1exV0Y1/4zp/SxynRi+UZc+fa2qWherTXumN0pqMSaFMPR1UAA28QfXkxDXCP2e6Pl
vvXcqmvRXCumZVAWKb2636WQCRNOEI0gYs6GCh/vQUxRyWx++ulZJFBl7DQh9JZm2QmkdJo/Rx65
Onv2jaeWeAbTG3cmVLVMMebQOffqeOgVi7y3COdvMQhIry1rap+doNgXauXifNe6weK3FzOdCvLP
btrb/QsnFb7kmk36EptkjFOHztm0d41sHzj3QTkGB50fVooKQYA7JT7fI92MaL0UHkg+AYjbDFGW
OR7BofqE2QdAu+chmXlIWH5uBToDeq8AE6NAapkIEmBQAaKgmgs2HJToInjLhsvAYulefKFbbqVz
aM3qeA+yo2wlPlc89ap+zPwrk372D/ISmuKA+pn8Vp84eejx9VG5wYsKhi2qzMRnXZsyeiMrlLWI
sR+Hr2JlL4g8dPD/I3J7t0JGHls2ZpgYaZyxj7M5S+qqIqmUQyXEaU0gF/Kc2v2vNpaTXMirvk+p
2oubAXOrcnzDBN+F2lw3MqW15J/s++c6WnYTkaBdaaEMLpOi5WTU1ks1lUAJM0V+zYyisoXxVOTi
scwZ0ha/BXdn7wyxJPLXia6lfiIgq8Tvcx39NZEwzS2/Thpc0SS/cXQ4+6Cbk/tYmmSOPIx2FfEF
oh0PkvjSQXysHlsfha42J76TgNeTpatkTsUhKj1Iul6xxnY2ncsJIXmfzhvTEdbF6NDvcnH+rYnH
coHW1V74Cj/sQqcRQ696DCLcxIgQ7OxEpbrApTPQxtVp8BaxSMOJaxMvbvFjfmMspcIKu6cqAr9J
EnE9gP2XVhyhsSxFirgpi/v2ick3sMBHUIuXSlBdtPO/QqCv7mh5U2jll05i+K0EdUBLlg6e4kTK
EtZgKP5z7fy3r/SzEfGkaYtVdR+w8Th4Zfgv7+WlZJG7yw1C71z4m4b41IPxqNLqU1vdEbnCdikZ
GBild5oXKQ6uHG65Mi99zoqdRz9TWOx9JZ8l2pskK958RdOWBQYH8hoOsQbKOfXeDj8L8Xkuhm1M
4Mz18O8pzcozNXdhVL1kAm1k1HxE6k9UfwY5u2C0JoDud/184bTeYUv2h5B7XW69jCVOJT6rMkgG
1pN2/i5XHIHavqJBu0vJAuNpYu9wsHO7v6fcws+fiLRJx2vDpDmV4txk8rUOmSuYoiPQZ/h1pqk5
yZmycQWcLWVGSxYdy1L/KNflxCvIFg+98lbp8G8+vnu6J7kW0Bi5j1sj+O7Ny9ChmrTYXK1/EfXz
xLv33s2IRTDsLcd+tyVDaJJ7rMogP2I4uKwgfFGyicO867zVTbX3dM3GYS53XfTfXOSERnYjBab1
EGDJ3YDKTytWdRkfOnJZFn1XhuskwdfRwaqqZLWWvTUHL5WV/azqXJUpkOSVqpx4WVHSVdZLvbfV
jnzGR/ZALITROt5hzTpdg0MRrU+GWa0byqfsTLhFxuYUaKFFa09gWrfMh1C5pF2kbyIi7a7iO7st
7ZmZG1cHUc1k+A2ZNxWTu9x+5bz9zBZijUIo1pt5JrV+pCvzUGGNECcpiZiU5KT+jucWFthmmAXp
HcSylX0PfHs62k33PLg5iga5bKRsDk1ofhmOS9ts/dYjF3465cjXxad5n5/Uyw6O1TnM5WNROTpZ
Hop2PhLi+7JM6yE3170zQH8gZFhqG41TcUb2vBkmJ8akznpv+WrX4WMeagKzJpMkjjX2lv510i3A
AJ4xx/oV47gPRueN/1D5QO23Mj9h2Riz0yNJC7yjZSNu6fwO7WUw/Nizqs9IYp+BJSVhT3mT5sfQ
LP5ocDabOwiCmvni678hGZ1xaIhHPD2PVpVCNfacJ/6se78kg1eri0YAusPGuSWli6jxkkQi7bBT
mpfOfGRzfrY80l3L6CLy/kvlmqRUrz8zMnnN8prhaPA4NhZGFP+x79W5RWPcYSjPaLnclM0cNA6K
5eNsIABZCJ/SM9abmUSU6gc9QFwGC2PLrPq70fa4b120n90UMxMigsd6QBaMUks65yzkdCWUsUYe
Dj9fObem6S62F+3L4m/Vi6RjVSDM9xWZtBpJ0bX589MwAlu2XT+Z3P6lM8Wz7ueHhRUzZHQw/umz
P1gbZKG4iEAYTrvRbWOXHKwyItoG+l49pM8OxdjS65MhfhBJKfUa+c1W42gUNnnjJmVj5X2HDcBz
GkVnBWmg+QC9D4cJUMNA2DEydvtEfqqrM13K/h5ElcVRDk/IKc6dkZ+kywvJl5zQUABbc9M3BaIj
yuY93PpNZUM3YYm3rYyUvHTvKFnq9s5ypJ55clbnMro8r8Icd0XFSI+JUimSqen3Yco/GhSPmc1I
sCP/QslEzM5r74RICtznHCV5vpjHIn8rUcRtOQ3G4FRQifQmigQMT2n7bxi9B800aL2Xkb773DKv
SizdHYv1vS7cYzZawX5tvYNr/egUZ8o6M4vzQnmC01qs+R1l4u9axzsbdv6qanmXlbKibFX+WiM6
32RpcTOybo3LmxlWXyV1gcq7F3seP62puFi+7nb9pOubXrFBLOnzyrolM/UhTKPXrCJrJ2CssCKZ
zV0zyV7SBYFSyerFXcX7yso3KVnsp8ZZ/I+j89ptHMnC8BMVwBxuJSony7Lctm8IR+ZUZDE9/Xwa
YDGLmd3pbktk1Tl/VN9aJ9Zh/4bgaO3DHOix2FSht3YIZVfEfAinDYqk3SiJqwn17zzT7FU0xQJl
4563GpAnqbfs0geHSlakaB1RAtGhBNGjtJlGJjs8hONULZy6eyOwd50gM2wLm9b2udtQxrfv5aOq
nnYwX41vufLoQAsfDyNVsu3I3Ebg9a7WnBCQtqD/5z4/INP228fg4rMJOV56DHOkf3VGFIj93PhE
KFKOFL/GfXLww3/1WLGf4XCJMFuN+iNtYBpYqQfju/ORL2DN2snZqRfl4K8URQE16R0l0zXuqpkm
rCHkkfIPlo9gMqD9px6nE2Nmg7AaMRq8H0lHSoggcr07z0gWPlk600GNZmsV2t1KCZ8gDQNoqiOa
ubKNXUeLS5mUDwPFI/Zhjkg2b27knYOFZegh+58Bw7oV5vNhsv19m/Y8wMrcq9n9mrzou6jTwBQF
Ck1uvM5w6pWO/AT9LJMjyj/afgpzXPl5fPIrCCUCvQBvOdw998hnAr8R3sZKt5emrgILBU+WxW+6
gUJxdvKWWRkpe04PyEhRAeVRahfTZ8tMh6aMdrKOTgJd0r2ePMAQHkNBkFSEQsmw1MrVo3Hl1k1g
YE1ZmaQULCF/AzV3e7tzxmevbu5uMt4zD3lEMlOdTAyTV6CGD4laCrR6blahNb+ECCtdZwyMEQkg
Bv8vzo97n2K+qj9Gh96tkOWraNdJGm+SeFjW4EQV9kASgvMvZPAUoDCwemLlKpdFOK25ZFqYaI/i
L5SAsG3vZVVdbFsRrREhz455TSaGcf9SQjUbQw1QxpxSW8bRdPznUETU22/G6BbvqTTe+7lPShMG
J8bJ0Oiukw16ZtKuV6T32jHOU/bSusMtJATfk+NCrxj1Sa3vh3o9ddpBhwaemuReD3cqgmtn3EWe
/TTY0dov01dPUK5F8PXWEu2ReqOLogU9Y9ZoTSKoJ9WsPc4jN/qyqU2vdJbU39RLyGKWm9H4zYr9
hIKbbA/6Dx+1SHeBTEBCOw1k6DjEo7CmN2z2Tq4tE0EwwQw8Vc7JKvEziwoViTbXfElNeadc5z2k
Ot2Am9Eq45RZyLhVA00RN9nKS9W5mWjwCsPXiDKygQqTLAu4MHdxG/5UKVIHVw9MBT9mZje2fwQ5
6csgWiKaknxcih6XBJzLpmgkWiftpLfOJsMo1F9j4e2bdPxdEMNVVejAJuefAB4aZOVDWD7k9fZR
uHIALasurUZyNHtYZVcvmlXvJ7Lsx8a+OXq28VOUmrFJhkrTzAi6nW3XueAWTRU9lDRFkGOgs3Tz
kHpjSFvTF3njqJ5zxERxV607PQlsOiNn2zrqXnqICh3rVPFKHB3ZU0Z2ht//B2Z6dFr7kxichwZ+
RUD2c6gVqyEGQmXj5sDZ6rRhLiunRaySR0EB4sOdukIavmbVPUWh5OpEUWa637HOejmW2U0Lw01u
jDvcRVtC9PVWfLoJTxMHEw/8ZXDbvXKAeAeoCl4NvXwFZeTBz1+SJmLsD+OVyToRsZmNtNXqtEzk
w3seT1+Z3BizzinXxN8AN7vWzE+M/38yZAdI4oIYugco24UvrV5dexLyRd3+EUx7IqnheUI8iChj
UxviZWS0UKnYaGQzhS7VVbT4Ffq7GWEYIlJml+rlPkotpvOo34bk+iHSbL5QBH8i1FjbEnLPxg4g
EpZd0ZvPICeGrPdRkn+0tKMtVNbcxozLrIAazIbyN1LZW1jnv5ZX/XmjfLdCbIstaXOPqaNqo3M6
QIO0z3FMJFIHwZVgOyzIpOOpDw08SQ/ovNDJzwKYjSuSq8Q+yQf0s3xPwL1FabMEGPZiSMVW4CcI
0lLfCCdB4NDy1tBLde6i4W8KnS8TKqntH0LqSrsJ9BeyA3jJwqPlGm+hpVpg8ek9yarjBAE4JHJP
8BqOXWq1GnTsaRfMRIYmXDeYvJcDN0wK8Bbby9Gninbc4/HDo8vym8+ssJl2CA1KKEEPcY4Z8dV9
CHjRXko+Y9NEfYKsJYpc3itAaeiECgvj9JIz8cXVLqSOoIp+DBd2uNpLTgcaFmYg0FYwoqPJixZa
kZPs5HX1wpDmj+sAq9taUQbOzddrLRhMSUkWRyxDrGyzAN3/EVzgFVhwKXvmRSPCOmYsew94UFTr
QWs/GxPdm78tIqrO83yrAZpUtbi69LClXrpp8mkFffScucUd/cYto+O0nLCZDSW69XJdwbVJq2OV
dr2grppnSby0LqZ/2c6TdUfTD00yI/GaNCl19Jxa4XNtxfnKeFBKFbd1JG4oYLZzhYUsjvt4NdkN
Mnm5cUm+amKeKRCGrT2ZBPpiMifz+kBnlF3V37hWzvjWUKvk9Sd71a3yVbXqosdQbbdL6YffUkbb
tA6vs/ppkRcEQ+nrDNYgV37Dm4mzyy/9e5v0pynOl2NfFUtcz+hjk/AHLfFSV/O7m4WfLbCaXUP9
oBq/4k2WeL1DfD407uHtMk+Ymo7J5P26wBb4NBHOOiFVcOVryTTckMHW2PTsFF7z2jopCF66NLx7
rb3T6/Rgwng5eZQjwgBb33gzHButOtStyEqKPsdrPNgXDPL7zEcGM5VLqSDaLBCLqItXujfdQ7Uq
egMaGdMLPSr30UZW1xq0K0SJjQS3wb4zhxBTo/diMPngU3ffGoiLvOBVdJL/T9Ofbvouqb8bvObJ
b6ikyOWnQQddnOUModXZS8oVQokdjWo4DaMto5vUBWI1dcdh9ly74DVmPu291rtH5p1quos/uwXJ
VDOYNk0b1ZdXw4Eh/yyMmd1CX7tgOUzSw3psjn4+3CydNCqv2pQFt2M+BIVslgpqrzTCl4RdA2vx
zUu7E5Z2LCotr4GJFkuKddSJEA0Xcl9dO85mdJY5WkeRMBxhtjap1mE0s2oQ4ZBUPQIGLeT5+Gu3
hcj29Fua2EqyD018JEDXjV1sEko54U7GYQg8cA/ER/vcx4UaWXzg8upIZE+me3mMYZa2aFCK++78
D2BZSgDuOd2pmE9xKvYhMy/FQYC/trbKH1mPbnmmu2Gk0bb9SgQlW6YLl9K+JHyzLX2YTu3cXMqs
VDIdC+O1mW/4IZYaNKK0kUEIQScOP7Rt/cBfLvjOvTVWWqyHtDoxhsJu5AiyjXUsraVGcRo2E4xx
HdLyXIP5TqC2OZUalVLUoN+E+VabxkvFyYYoJmjwv+Q50K0xpbt4fsCjCPQKtSZn+73z+aRL9Yw7
nF63IghTYsPKKA2SHMtPd87LHEQmhZiE95l9QmD9qb5qql4N+LljkOfwUVlbt9nS9ujVSl7yId3p
Brt9Nb1g7fzqSmc9INxNR7pn9O5aRXvuXJD64kkD7XEIoBOUrUW2h/yHvmWOC0Mnn+LRsowhkUS3
wJ5bniW6RrEBa+uMOE0b8wjUH1BPeBL4E9qkwBONR9tq90PlP/f6tZ2fLNvYDso8GOioxEn5P3lB
WxuNdnKQa/cRUSBABhBXmBKBb45hefIgRuXG0RsMxe6nNEwujGtSyztZSW9qBiF2QrVp6veYAuXp
IU61agX+ORxJENgzn2RBnrpE1+UvJjC2cvpnRRI2xfWF8Wx35srT3EA+JOIxlnoDDaXB9+xRU1uo
8yhRPdhnYTo7Aki+oZnXRQfEzkhuIRyxinxPU9xTU7MOzSRc1OQ4yN+uAzVOITKKmiBWs15bDw41
j16o1qvMAT83S7k5GjSpA6+R++VuIOk+K82hoQzts6sdmRBuCabIBRjmp8cArUN0tsnbTKeRqsF7
1Rj5DyHxJwJInU1tOXT9GVluvMxTB8QUn8UkgiamZYvZStcgIaZ+VeZV8HCWtW18nDRH21g2Gbe1
lQCZRc+zck/5WLxUk3jXLUh5ORzCUH8RrKB+dE7mYpeVuPGmbyWtt9a2jyMKOUrbIdAz+7UxOPZz
SYwGnAjuvg3XzlZ5COMd+s2cfVTfa66KR/lM1ZdB5UJyG+ah77tl1wpMjNZWTggop8G/m13Cadsc
JkaNuDJX2D22Dh1+GnKQcErXEUIVozjKrPlrLPHPN2FhMgaVaNg71rxVrF5ZVMSLhHFnkvLEYb3s
PCD7jPI23Z/uXRh/WMX0VINfCF6a2CguORdi1YpdRoO42fS7mITNkSdpUQ85lEPoXA3AzDACW00r
gKpm7mkKFIJIdS8PATHQyIx0iUWGsR1xrLDr4mLXR5qevWueONehp+Ecs0fW+gCk+VFyMJotFvkc
hxFyWGvgMSynp1jkn7gp3+aJLuoHwZSBFU3lzBPlWB+Oouwm3hTVtBhzGLduncLITrUOHh6Vp1bQ
Oka0mm6+y+jNb5hl0uLTNx4pEOogqaQimW3TAFFzRs1f9MdeptZfj8UKafey0o/h0K8L4M7cyBeJ
4/1IDU8sjjaqAz39mrQzQnoybSeptqGTrw03j5duquMsaPwzjwihvVULR29+mEIjDqtGRZDG21Dr
oYsyG6LYTihKt5bRja1hLXPm3Cp80nqxjVlds0hnYNS9Wx4XG5ESrtOTp4yTHz3aBErVgiXR5pZe
uxDHPGqjR5Ud7nSj/QbznBfTIy4H5vdxABdWcaIvSAEAi9g61WO3x36yR1+69ZAPxDnl2EnzFHq/
6NYAwHM6bkHlAO8mhivaNROFgc0KoFc7uLxJ+9MnVP1hcpSdxcvgs/dHW03/51kjRhv0U+kGKBdl
EeKonF5R2PjsIciMnkZg9gbpwEL65mvaOAETmC1fY37puTqm+XcR3t10C73xmzAylVl105h7k2Te
RUW5Scfios1P6dTusz7+EcJcIjhdDqp7iyy5x+FpTChiytImloSqITBR4m21VyJBnrLKP2dZGoxW
ffeaadlwCQqBtDwyPqJJrnjnj8qsV07yHrX7EZ9nyBVX4hzGhhOn5ARPL3TbQhezm6zzfgNNwghI
/isOjr4Sy+cEvzs6tyUAx8rvs71D0XtCUV8XQSm07X5CNe315S4hSreG7grD37xQG19RSGr/PMpZ
i+jZlX8j0KmdJ/Se8vnopLTOV8/vnzS5MpxqG4V/ZMFyzbpg09y97drsP4f006XsV/JagblEToRU
C6tEqvPr3az+XVCWFMl223DCyOrDzDWCf551osuc7DFv2hdBty1GorSl8IEsaF3PeUMtm4Zl16d7
PXzUuVFmmmhImYtVqXF2Wbk7PKUjXmkzLva9WwawWUcaXFduSSS8xMKWnPkQCXJAc+R/QGCci/FV
y04RV7J4WIJ5M5zsJhAIDdbAZgKCZVIcafcrIgq26fDyOAUTd0HK9bQ0RXp18x8ueEwU47ydhr+C
iksB1dsXf40xog+gcKTKXsz6yU1xtP4l8J2GSU+sc6jK547VO9W+PGdL1MEytm6dXW50sum4Gxlg
XpzwSlY0Ep1hqZOW68T3wQIXmi7M3AZMrGyiteQWQhZrENKto2U0JWHU+UA3d0NvJp9K+4W48D1S
Dv9P6W2MxLlx3yy7a0uZAaI5fPM5SZ1p2f8ZjuEusK2ogPiTfOmBWmzN/JvNK6J/A08FaAS6Vni2
rvsw+tS+D4/qSqCnHkvb0R0wDw5KO8dVdW1U5Sz8qHmTfezQPlp4r30z/eg0sCMzxiUWJn7g6HjZ
iLbZefYlo473hiND4cPgszU0633O59+UoJlYdPyC9GiGLS4lkMd4I0sDWYdbVquSl9fxEh1ox853
paE7uxGADECl/9YwmRMor7Vbt6L6aqyfivwFtn1aQ1EimG0kBe51W5CtcLc5XKfwi2LyiNSKyv0G
m67mD9lvRfNrZC9VsRuQXxf+3UCkOJWsw2GxpklqqQNf0IG7KLW/3HhTVGiClkmNhYl0e38nHWLD
sjWpI3b9OXPw99AqEwpa5kgeyHblEqUzrxFQQQl3SDMrC2EjH3vkHCL7DXeil26NlCSO5uKQLxEC
QlbXgadZmGI32d5apwsIgoBDKK+XhKEs4w6NU7XGzMugdJUD6OClZbFv7F80xVYKdY8t3OnvKEV9
dK5ETBjZvJzRSFj3EoOfE9KbSbBSRBIEYdgO+nP5myIPSWa5wTy6tP0/KdS6IfYgQzNX1FBZLc/t
71hGwSPDzNlaMW+5tpYuMy46OIky+7HRRhzHyHxG/zclCz6+d4pRJ9nX8U8nyVb3Asv7GodV2t8y
0GA8JXsgo9RHBKgTCuCF/NleQkmBdk6GgbWs5udaUbTaaAAwh2jYeZy/hdzjXgmG9pRislFTs+jO
an6K+99GP/i//cTCq+95U0hM3FX1W1FLJFjJsYTJq9r00FFcD/YTqn8lMjSDLre05xQl0qhZ05BJ
YR+5sISlNKQphNo/AvEWbv0u8XKKKSjyo8/YbVF00YHb23EfALYsH1oCHabaYdWtnOe6Ad9AOi4X
Gpi/EZ3z8KxqP/D1dyIPCIVZRLzxMGV4DD2FSJulxUjRBNXL7vP/JwcwIxxwFmrVRi+YGryHoXzr
ND3aLnNRdSs3qQIMnQNQZ0fnkdKfHfsjar1gsDY+2WNzxnvAheTPFxYJYvJq8+joG8u5ZjcLN2Ij
EegwgMzpnoAjvAlUFHjLVKU7wS0NeUhYKQhpD0dOWg4cI7ouG53fXpsxe/PRFFhrJtzb7Yz2wKeW
OjUCl48mqygSxMAbvvgj4C9AWsQ8mlb/KmNEfv6Rm7gbGBNlfI3dY6m1R7dlh2s4KwX1cu8dn7LF
JWVwSNX894BXT7nXyMbpWpH05ZIE3+48xERl/Q+ZH5iL1517FOSF/YlSICSo3myYOgeSxBJcvhg8
MjIghmZjgOgnwzpxNiFTZGNtW2LAQzQwLIlEr2GxoyKTIWe4hwQTSHLUivqnrNQux2Yw2B8y2aN7
2Q52uo2oqJgbxCYIR9HDkIASkVCSrEvYz8cDY5HpDlRcbRUUE7baZWJ/unxqVJgH9fSpSX6o+bmU
1oI4A9mqrbLuPXfymPLM9H/INFGaIMGFZIIHKjmuUihSp0drDVNpQKOaKiOOhQjEiYiibu9SqhrB
488jwqoEffm08mzWa04S0h7R+LEnQjBPTGmYigxA6TjGHYG6za9eqrh8kfrjucZWapcMIXpGVWyJ
/A+2hvda44+QiZcyJlJoiDIIdi8GvDLUVyccAkGmmaJsAMMqmMEva8idWlULYdxs8rygI9aMd4lc
+WGND6Wh6AOXg7MslElUdYpVp8xkUPnygUQCuIYxEgMrHtU67R5ZG1Nhbpo0wxLFDwpLEIh8N5SJ
2DRR9GQlZSAHzQ9GIJ84KssVeuzhH1mWGD7b7yqvmdtFQ8tlZifnRGmv4S2sTQW1kWqvj7r4EEn/
i2LNOthufzNRIw9EDj7CVFIH5NKB4UU1izjAlgMD67/MjlEEUx5J8iuBgmQH4YiaBcF+Rz29lL2F
KN/dmHyxCg6OnQ+oqF5O3rgitWo3Q1hxmCCF7A8xAfL9G82py9A4m9UPzrhFdFLhK0r0vRZn5KC0
uxAUx0QbxlW38ixQWB3boGYX/0ydZJDCjbPj/38xIXqzsdcPFgucDkvum/iPtcr6y6qhDUoHhXCk
0Z6ZTPpXNET92m6gkKKQBCR78J81hwbxKZE/FG7zkpVtMOpGf32MZ9ADlJX3pMZ3JGcQR7toDB/B
K7nPa7OJn1wzYypP3zMHnUVtYXTEfIeDWZkrHmN1KnwQJFcK6yMlvUqSQqy7QTZiB4mqub7JMoTk
4eZw8T11LtDZ00Sjt6PRXlp3oJsuTTiGRqwUpQDopiYOi7aYlkNlE2zYY3ecy3/xHL4N3XSsCuNn
4PF9FXg3SZGLNpOTJwdR109p1lr/3GYoVpbIjqQjMQ1sBp6nFIEPnn9iCR+RltOcI3XeK4UtSMO5
1QYtUi3eYd+kxNqij8/kRK7iUzc3N9JTnxrmctviu1NHXSOkDSWpFtPu4D1ahMmnm0WhlqFt3/6g
ts7a/CzL7FQWERURTfs1hQenGT+6qV83eXiNTXUqbb7LJodsdGELPf8X5Q5h94jtqsw8NmbsPGJO
LrltvWIYvTYsdhZHw1CRUamfeiaGjh/KBj9vUQKMKLDxkmgkv8XaI9a+/TLsFKlst5wMmnqxemCM
Rq4AE8PDGhXDwejtWxmbpD5+togqm4Z/3HPxgxS24lda6tqzY494xek0DkpuDO5pUOPfIv0U1fOk
0fhzDmlCyTWHiyza6fVL6X4pFIaNV+1yjYqTcofPwYxuDaYGHH+BHafEC1L8VZz0DG4CHXUdIcSq
IImQbdZBbaYLnx+osbNrwiWNc4rEi3sOtuhPAHoa/FSMJLFDYLRhxqs45B+id698G1rQ/069muKX
utk54g9FAJKjvXXIMdPSYrn54S3fV+Qs1yR4vBbsNlOmbyRuElsm92KS6ykd1n34U2bNquiYVaYs
XT/m/ngdRu06je1dw21X5tPZJDJhUQ3m2srtzzR5NnV2UO7HCAWkUaNgyIDHVTZvR67VYcJUOxFE
REJJM3X7nMILySc7j+5G5bBps2a/J+74XI71VrdQWDV2+F115T5T/Uvq0owpTxCaQY92qfbS18o4
6A0oKHuClWjBCOfYIOZr3qfwXVble6+NS1cUNxmSVONB8mHuASUKymuBWz43o6WfJcsZILS2nOee
dRzOlAzaK91OqDy7Zh9iQJX6a5LKt8Qmn8uZFh2Ht0ssRvPlFzQxGOWlqZw9OTbLKmPjZGAVwF5m
govYUyAKlHb7LgrmCK8wIoTBBXTv11Gyi0V/oX1mgYJOC1kuDOssAbMsaHkLh6cXnZ2Wo0sfVmWG
q1YFMhKvIcyH0dTbioU4JoDKd1wKfGJ0akALrHsa6B1K6ZyMHYKTT4l1tct2M+twTirI+Y+IL4Of
kK27VqXgUSHutsXT13YMVPp7j2Ouage8HRu7A2wiUrPlbjfs/qO3pmW6IZ+Ca7sPct8lwZe9xAhx
CiPfLR3rNeMLKFljbfkITILyFf5SzBPS3n6TaenJZAlnTRKRExS0mPSyfWXE90XMR3IojJbHqts/
+Pe0h4Q0gJ/7nkkhD3EntMTK4IOZf6bpFzZzn2khyo+Tpvfb5O8vTk3+ZW6C9k4GwSouINgr81gg
Ja2tQywM0nR52JCR5H29iqMfWw2rqQQZI5VqSu+c/4vWi04oxSlOvw05Iwg6RrwfVC+RVWaMTwp0
wMqcK3mvKxFju3NCzOnM61MF6YoiQ3I7qlCgDYEtNbL3h+xJafrOccPVKOpjmJZP//eihNeahMeK
s2yQ+g4JbeDNRD1pn2U28fsi0tXE/JL0HAfUCRHN96YzCqUCzYQJnam56+bRRuXT85S2zyMJc9wp
zegvgJuASVoILjMGs9MOD5W0Fn+NpAg4PbtN3Fw9YjL6ibAe81phDMCjsNsQQEj1hPqOS3l7jFY6
ghPKzNWuwX/jC4U6vI4WqO4Dw3D2I+b/kigAkR4M5Lpd5O04XHhuCEwUIf92wfvfH8jQObW8wyVZ
hG58oBdwE5GMUnnWrmjsjY2emR1TKvknEAymXXvIDP3WsgtM4SkqLx5JrqOWf9ZzubZ+xvhitd3O
G9W5LMk6xJ6EkXTgjSNXA84GXZgx7TRbPFv9SHladmwxV+RtQ6KYsTDDtGPyrnblsOXSuri6dek0
FlpFAOl4M2fiEbLe+41ZYhP1z7ElZ2W2Jhvqjo+CNqF907XrEWDUZol0/B9h1eQ9wVyKZzC90qcp
zqjv6TBth+/KdDcuBiBsuDvH8Pmos2nbOsREuvJd0fTdzbA1rxTt+OwkhdUcYr0ijcNcJ/Kajt6/
dKpOjekvrMf3Qy6y5e1t7zVkrBz1+eI+nDIPTofXwwPfgjUpRXcR3hBQtBRXG2v+zSfKX2ArnJgQ
hrT4TVX5YvLwC9wNvHiM6jtNIyUFbXRMxE02tZtJm9FQq73eIdDqxDeZqk8EKnUivokMQ5g17HWF
hoYYTL1Ptr2FqLbPz13ubHXI6AjZKgaQUwVO6VSocmG9Uz6fZm3G4iUeCCCy+01vGdjBsARZObL8
eKmXT4UCM2zzNRYkeC7yEfY6l4D5Gw2PeAlKzgGMRLjK0jseQs90t1lNQhEeFTeMX/zB37R9c+7r
b48SKTPm1Wc9aMjb6TO6/Vg/mWjN7rmrmwvhzWyjauW0ZKLotO/QTVTo6Vs/XyRAfWX8SnXPYoe8
muyhQ+BM3Rhxve+sjtw4CuTLEYEs9zV6Xi2rtyV7SVZHP1HJZM3w4xd0qM1nt9B+bbkm+HqTJzPq
sFe7twgsR7H8hUCDAKHwac4Vcc/hT0r6SSXfy+IrgX3DnhyjR+yT8hKTT3oAod92UbFMKZviewS3
xQOd1K+DfiVcioBV6BrURwY9VNNj4YpWzpfIuo0i9EdDVxblamMn/N76ByPfR8OMjvERgw/p4Xgf
S6DOAjwUHBvOj6voXM2AvjRcodwrrA5w+yOj7c4qPowKX2nq/tNckjSnNxn+tnREdizOYbf126+s
HjdCMVRr2jNTqg7RRA73znX+IdRaywqa30dDzNhbZcdKXmc3fxbObfDEp3Ce8lGtIO4XkUIY4/5l
pX0kqWaBu7Juos8Smayh0pVWC8KECdYWw2LikArnP4NrfqQCZkS7Q2gP4/amsf6mWOA6FTsHG11h
3M3qhcBKUvwEStiQeEbIWqIdySRCXljtevZQctdQn6frBz3f4wTxm/PD5ubo+srkMIvRLudFuaYF
mUUr/YwN0uiL4bmI0qXtIiyCgBD1OhygFCbsdc6tLbndvCczt68P31LZIEmFcx+JhNCqdm0nzZYY
mP34G9YEVSqCN5KxDSIsCcqWgYaMbgEZSe4MxXCi3WWRBtQ3fCcEZbDr4UWWfoaykIhyEgW3aU+T
1k7eIVoEA2i+7a/8ScNZO4znEVewSwFWfkUIjvxUNDZwzGsYX9KeILwfDcQtWoPZDv5L3F/meTNk
xyTG7xbQjVg9wrjeK4R5SsJ7Gs1KSE66PemFO5OTxvkzRn9twa9bJPi33FjedOx1tXSIWO5bnq1L
nDzIev/mlABSY3aEvZxkemgsf0P83sFrwZPsH+QAPDzo733GA0HVpgSUbJ0r7xTzcc97FW9oFwCg
aS9W/1cKDdUG/YHxjkwsdg/zHutxvxjkhUqFLmoPLhd6M2KVHZaGuHRxvR47cfYOaXd3CPHIjHsE
rjkV7g6tvlvsCVwMUrqksvEgoRwLKFHvTGcmxuTxW6MSdGPHRnupxo8iIudMjNEZmUQZCKLKHCX9
RTekFCpKY5/EKuX7YUspkeOR3sXU7iJImHJ7paFg6aepe434k+CtBZ4nGWpSQQ80RE4QOo4sLYyt
PpQvro92WGuo48tkeZmjVruiqgvCWZK9geVmZae1v4oynaREy7OgZMFHWp20qyyy28BDUoB+ZSn8
cuW3KLiL3MbvTzbWRPDWXas3eF47AsA5EVrPNfajHp2VQ/zYSEobR7awkiCOms8O5R3Me/Fm6OG8
bu0d2TrJOozNPzihT6XK9FSSSs2BH+014tGPIUmKkHc+WyOB66gb9gkBX4eO+DQk4nV9ioVd0EPR
5tA6rLlm2Ef/bKsnC5Bcos3/f9u6RI4lfo0y9PG/4g3Y6ulkPtPdULyga3eY7FvEM99phRZA79Pp
QvQTramdhSaaajwCVMHB7Edlh9uV14w9ZYcvRvP2sV47Fy8jjavrZhqc7BmxslPpwdzN3qaafBCM
0rMPQMA/iTWRHmd6HzotDYxXg7fSTE0c2jomBDGjd6+hjYJ8MT0lC6WxvwaZa4cOaungV+qvJChz
3SqtCJRO+RxZNbg8SWvC/eWPW1mzRUzG3G6HCS5v9Ht767vFkz9ODb+pTUapF4Xr3iaSXzUoUgzU
jf4jFKDva3oPucUPTpvWOB1qF+TFFPtcKcEP2F+lOVbrou2DJCbgMX5gc5pHtGreTcY+yktnK4mj
ywqqHV28C5MiObly7UOBTJbHsH1qyrjC7It/knmU6JlkuBA67O07CfodamPC7GFYmyKOkmOcnO1h
1g+VeqW1tD4SwWioBNWMaSr8reBkekkotqsn4A7hjPRNNc2ujLakyeEGwmxEdV774Sc98apcuE5K
bKQVJZRU06O91OAin2Z15YOzD5S5jkkidzMPMAmdJOob1EIaqJ7yvLRPtvZHvgmHWFW/IzOnm3YW
Ty3hm4yAEcyeMrzt7HINYQ46zZh2ZrHO9PB71GpyMDt2ybge9rGVcZTX1UeC1OokRbjVZ1nsIqf6
HSYQefTaJAaFyaEdxd5xMfk5YVOtUsNalWSvrlhVgdVEnm26ot9ztd06EnFESGZGrEGdxX0WHyD2
yLwhBsc3w1c1Vbg5M/V/CzGgkpp8VFGbOVThthNM7JV1aGabbHtcbzDxNiqsImQyGBFCENc3zhRs
Yp5FlCjzXYxHBtvXcMInjeGJnaHZyRwczKLfGcoKs+HgYuzIfQ2LCEz8f8SdyW7tSJZlf6VQ42SA
NJJG2lS373QlPfUTQi170tg3X1+Lnj7wDCALyFEC4RHhz13SFRszO+fsvfZUjkS9WlvTnAKsL9eQ
WeXeE+B3cu+tXSje/mJhdObq0TWqBaXTE7JdNU++jZktyfUVuh9jg3I04RwXztktnhro2IdeItyk
wbgrM9prJfjFqgSjFzqXrDOnvXbpINk9pFg48OQmsIuScMFalTvMXw0AqfPMqUh2QCJGAKfQTLfM
3sChTtFI185CBhqjJa9QZQZOUL9IDjR7M3LXw2KEjTuKvTSPl1APRrfhWN6KbBHBsCSbURdtvUF0
1z5q+iuy4i+nTtLDDJojLMQlr+G45P0UY6VC5RWzZfnZ3czDcINOS63yGRlvE8MVVKX/5QpW9DSy
lsox5KiUE6aTe9CqgQ8xkpXL6pA91l3+DLaNySa2+Spqx60vBvz3XkR4hzG8iCiRMNtTc6u6Rx2b
FemP8Y+TOvHOxFuKqtXw1k3nAmRLaVSYJRCALvb2E8aVJ4JiV8ob5rUwStymsXxQBkM0e2lZtOo5
bmq5EU73XWU98+jeJExnj/g1JwnVctcm0rEix78PqizejqR+cHZSvL55Z2zMzPgmsYF2gcBLCKwi
RlmPIKWZTICwAUS2yfZfRddiFwIyfggk3lhafTfJ0QDKdaaRvq47BjiqAHLotOLJiSSuDDWMN645
fluxDTEuLiRq7uJppggjUHCAasS9KsJ6Z8wXK6dcGzRSPShNuLDJ/bE7hQ1fQyf9i2lfdNVJR+OH
33gZpnHKk9pGvpov5tC5HL6HLiwvzJrLS2L9juHoHwNrlDs9e3fWmKZHT4KyNbrkbNQVfSDL3kzA
w2/iGZZvzwCOkzEu7m4aDtAgTxNNr3OFGCFAHRI05p+I1vdBtemq1hjcNaCeG+cT85J/szzjVTB8
p4b1ZZTW0Q7BC/uN1IeZGXWKVihM3T9IP9wUPnnkYQaSxvSAqMy5V9X7FIo9fTwH8yfMt3CkZusi
S96QALzBiTVAfayDTbWY18ORranLd5bdSmB35pF7Zm6UWWRrnz57W5W3ga5QrbO5bDzG58Kmdony
jpgreMzxgCwY6plDIVD3x0jCvsgRrXnJrLZhpmDDOwaOcsAxdpqW5CSMzSpOh5tIlsflIb+dXbBd
Bo0tVGlEWvoPlWGHewNFm6eB+5cpi29mnFGDvvmeprWcqdUc6uxCK7InQ/waKzc7VVbAQHKqKgwL
pHvUJqwE44UszmNelD52K4+9IGx3YJopBYxuoyYSXAGaaqra2scg0kHZ9ARleIm2SXlme8gUWsH2
vdWec3FKcmoaFGuBp28rXyS4lTmYsT+VawZQOf34MNxkhjaOeRC/uVaP0zdj5YyNxS5WCvh4jHLq
sX2P2vY3cz1O0IUDELho9ubEycLAgbQBuZ4KcGSNao55iErbCpt4o6j3nSKKtqYtf3TovSS12PCP
oxVrvr8LTFRvWW7h4mQ8i4v0Lav94TS3/gMCPBf7GrxR6SsQ6y7vUtdLfIgoAFXFn7eMLydfs3ni
ZHQCV95US0imC40Dnwpued9vqP+i6puG0n2aLQClMXT3XY51LTU0QaTK0/QUcbhGEEi/Jthbi6em
zpFIkhV513e63UWpeGx06l4KIhVA3CCEhZdN2iujheEOXf4FtLX9FIRMXgcXAHLXOJ8wqaxD2eAu
H+dQXeZFhj1QPLi92Gc6sE8uKp2En3HWKE9WDv8+cS1Tu5/YN5El589ACfNtBfMXR1p4NSvIj3NK
hLTQ8HRF82kq4zVMeo41EABJoK3RQ9CHrKtxW9n4N5IWUSR9CyDTnQ8kP4YqTM3c9G77wNThYBGI
hYVJHaMEAD/pkeWOch/0LKXjusrlAF95NLa17y7wNvtsoglh0krUaFtQSXvWgUuI+KxlTO7FMZDI
XEZrOQY4XlOeHmC/GACdq0X/5CbO4nTBz+ZbK7vWlXaeah8mWwlgNRZGspk4/rym5nvkjuMbrXuD
VIG1WSI/q7O+OrYFaglHiGdMAX8qzpVEx8dHl9rhFjD+LZOffstR7Qm1PEluAh1W2fCJNKnUs0QN
AJgbaJ70Gl4tyQygufR2eZ5d7BQT+NWVZ0qLWpRkbFyv9GOD2X6HqfoxTi99O8pLm3jtmrO7rsR3
MebmZULEYLmML10zvECPaE4uRC5LVsitSwn0g8IgHuOLR8qy62bqZJnGWzCi2qPIpJdoLYYE9TR1
+dIiHKArTukDbR4am2Z19mQAFxFeHLB1ddSheegN6hZ0yN1GZOxEQ2qfxrFNr0xaV5URvGnI6uhx
NrOEpTdAp7rplYHOOUYtB4dN9YpuBal4d97co3CPw7dhCPKzmu5JJgzRkSzBKB6dppyCPEmVWDt1
i3PWiPpD7GdrByQWOq8zZgE4Plb/hgH+MMWZvW2C6bswDXfnxaeelKvCYZDT+vZN50rG6kX3S7wK
npaYLlOPzreQSHbiDuUvtw84hKjOOcxVvJPBsErt+n3wHQqMMgB0Fr4Lf3pi79w1FON7ObF2DR1I
NLsl/E0UMeLzFn6p6DG4Do02LjVTw2JMRxjX8pDVEysWol7Tn/9Iq1TXfBRrcIkeG/gEiLelmQ+w
hMgnTi1hUSNigmuFwDc75J2/aCPit6gL7auHwEkbEcC22pr2eNcglNjDs24xZcYOcJli0Tn61njw
E8C7hZ8Pe2YS361JQx+BCJjqxJLrFHOPFTUPTACBJi359QM3Gg9+3njt2Qs60q75uIQPXJxOdLu5
cxPUvgoJTaKnvZEHFrZOm4GJy5mPR5nwNdPeFV2y1eIPancUJGhgb9Iq/UQozoTeUETM5epau+mf
qEamarPIrCOZEV1QmyADRwiAwqu7na/cb+HWtDGjAn57pc5kZnrk16XrahTzepTEPdDNPIV2q99i
NHmpqmqKgKxEBKDuhGHghT+MBiaHtgUHM5PJNNYoCunErmPe55u8WMhVafRLyhHskgSR0uzB7B1x
4w5Ds/PQ3VW2c6vH5tkMDdJ9dHQvHbSJaegwcEaz23rj8OJD2m/hwA4h8xSKIHItrGbEbhUNW7TS
2HuL+tx06FeEbA7WLH9rCG7rcMbVTmNnHaq+J8uSUmUcu5tRVWJDPYOMMzkNUwt7JypvgUIGQBZ2
6eRicsGzidP9i+wuBcuwPPGc2Nv/MMksIOOnDzeR9WAZ3lljT8Q6t64xGK29uUUXEx+duhu2A6vk
vkRe1kBpX4cTQkp4M+0aHfK4yma1/48ySwRQHWdewzmI143iUKE9INYumHKJ/hZHauuhlk7jt8J4
0AHClDJuCCAUjyqQw/6v8NK/Y1T/S0jo138X44o6jv/8ezLrf0l0/W+TXpcf9M9v/PcP/t/Mb7XJ
Lf7/5Lcycv2o449/BrguX/GfAa7C/5c0fZPgVs+1hDCJLv87v1X8i8xgy/VdBfABOgUhrX/ntzrO
v4TlScdzaQ0oE0ju//0/zX/mtzrWv4QjTKmE43DY8qT8n+S3LvnL/whv5Tsp07Q9ZLRMPxzP+bd4
8HzQXSH6DpOhtN99Uz2ksY3ziyXlHxfk70finzmxNr/Rv/8om98Iu6rpuMK2pSQS959R0NDfJt0N
yMymBoKYQfk6fIcxIzOi0lHh6a84H3+7KUB6aBY/aHnADaHCSxIXObiq7ow6uURLDFmCJXVl5Rat
TnhtI+2GCsgpuvSpRntmaEzxaOklXZsyQaFBG4Kxl3yQDTmskgVtWLiGLu+HOVivTcxgDNJ3y85d
HAMATlUPeT71QOYFtf0ylveQRnE1UrrO4NXmEaVNbj4yrb+H037ShnULMLg9SKQdfOLumw0KGoHv
bHXGJB8r9CPxj192PzL3sJGFFSVoN23IfWihNhMZIbca8YEI5BMxCGAXOur4TFqPgwgnrD7Da1H1
u9hnZjiQ7phWnPTbbDy0Wu7LLn3TpvubBu61UTg6EjghSAFeCx86m8uIaQUhBoacZRyKxClXsjTP
XTI9lI3+sMP8OFAG+XTJ8VWjFJLxFa7dU+ydIIN/g2fq5+GT5F+S1U16d/gJKwcf45Qha/zrK8Z6
AvZmPTOmzMnBoDSIrfg9KrflTFJqvrCIo3pxj9fXeaqZM9gfAKBADsNqNGiTmHb2rjOABPKSohzb
xVnCElzmP9QgMH8N867t82Vai5pKjq9DXoY7SIxvdcShq8zKr5rqtvEnAhbA0/U1XWFXVrRBlL27
SBKlwC1ymGTevTYGQBRGKtNVEyH0SxZDurZQ3llnJUFvRQoFPda6l5pTgZ27JKN3LUVxjmhz+Qzo
b4b1ND0Zqn2t8xnXYo8xMs8VQjbM0zo5UrcV0HOQHTjz8Gu1BHsABKXyZNidANavA6pBMrGZYrSf
NY3wMidBxUbszfkQDy3jRmFhcwPQyBSFdR6fkIVkhJlKnXk71cxPUNnZIg2K9Xa+pXEB+m3pJdN2
wiLh0TdtbEK+lD4m1kxhaCkIP/FRyBSEeZ1+NyZsxzsHHwS1YvotGgjUrvukNb1zRajvqvWKM3cR
kVTmdcRnXqepwZZYFKRWGSPRjWN88DKmgpgB00YSyVy89ip8arg5os0Ohkl+c0KmKqQhNyIHrEnJ
0PE789er/Vuran5dr/nD8B0Fy0RaWoL9mpkSqD4EuSoaASNE0dHhDwWSEAQJ5R+HIORy5MVOC/9o
NvwfkbtLhxnDN/nMQdEiq8Gu1g8uW3rj4iBOEaNXV1ouehWY7bdom9sCE9NYZfElRx/cJxB6EtfG
8oGV4GYkQbVBpaxandG/bXiSiVWKIGQkZJoNA/a0fmszbS+U50KX6elF18NHPTUaua2eDsaEk2bw
9JOd4EyhyZqpNEdlR4wHjhs04fgsBE6bG3tAHBDSJZriP4zELyFQqWEERQoOGiE+GkhFUttgNZ9+
bz2VNMLRF9W7zivuWfPuy14fbMc82eorFwmBYgimEZUHe02+7OBK5hR/AnN4Vx3sL7uZ74chow7d
MXS5t5VzmTRTP61gsxh0pac4GJdTjsnalqxmTdxA6OyaMaaThRypkRQReIhx5C/4/xITjBtWfwBM
tVsBy1ZWVLFZQhkkYYfofBGTWvW4YcKO9LjonPUw6lNrKHwqCotSgcla4gFek3iHFgWEkDRuqrEm
XEaJYj8HaByR7YZqlQTvrt1hg3fvwN/KaLzvxurFgdGtnf6piKAxUVoP1rQhs2tj9t0JTxNohE1D
FVLPIwThcM2IY+0GHaab4CPGC09XYzsJB0VY8OZC1hsJGSxMSR93/Kxa3CJJ7u4tzqhmokjLVS9V
FK9bZ48ZiTXcwCiIx1LkMDxaF1+PG2JV9KABWqATpZLtTnl8GAfJfsHaz9IbnbooPw0UaDhVva0t
F64MHf3Iy45GYn8WBoFhCKkjZeztDnwDyRmXiflVU4KIaINjk2Pusak6wwtenB113TngpQRu9UgI
/K5EuilM9ANlOy4tEPNr9A18UxZ6lKbitP7dGBNQ78r49mcWQvxYV87X8MJvDXIcJ2RpZgMllIX6
tjSpeA1df4ueqU+q3vP2w5yyU6Txbg97Ox2vXUH3QhQzGdTFRwsCAmZSD3JI38qg+O6gJZqGol7U
b7IWz5UxPlRD/Sp6Bv1aH9iHHNt761tl7//aSPSuIThJixdxSzAhFZLHDLuLXwRpfTduQw9yFgyY
UTR44qm2Scbmo3vzgdnhJU7BrrXltdDWp2V191n0NNb2MVbdtVbumcbXfaTqY4uLvBUI0fPsLnKq
SyMYx2SLPEiYx8LJviP4snNFqpUMHur5VlTZbeMoYP8Sh4b7TG7vXdWtS0iTDQC7mCJV/saDProy
aaEyqjera//04jbxqm1aOtCwy/ZVzO6pH2uAnS5OFVJxgBXNqBBrV+8cYEnaCz8qz/0QrsltJ9Pc
BqTSVvspSraN9Ld1ox4pbC9EiGJRcIZnNGp0dcVH04XnxG/f/YiFZJyt52J+LQvxbozFjz1aZzMf
l91nlbX1g1sDRUni6TWvHSI0yarziflzkvQpauRjO+xVbT3YXXNHA/JxcPS9792WdviIyfoTjkqL
DgdNbprde4WJUdU5BMV8Imiam1xY92yXu6xxtqHjnUWgv9yCMYMs1adF5fetnBy9qiHhbtn7JNnG
xvzeCvMiBSUbR0D2zWTjUl4H/vQdBdEZJdIPQX9YY/DGBb5zLzgE9VPorxGV03CYnF2JoH/yvSf6
3uZN3JT4B3Bs63yfFf0enQ3mtsdSmzduymDcHEGohBoIpoXvMnQ+HEPf06XdTUNfEI1A7JFRPKFu
fftrODeq4pTBzB7T4oim9RSHDa2X6NpQJnemfMGTkIfvPVkONbevn4I/ygtPcePrFQYx19SvtIp2
zA7fhrQ7xzUDOc57r5iqaGtwHLHFbRn7ezmiAMQhsJOsMalaTn01NlAAEr4N13N4Qs61kRbdfZus
n7SK33nMUfUX5otFj4EZCaR6qxnWFsNOWuyZ9i+O8N6sGQeuGPaJhcjb7A+DMy/JuXxlbW/CAc8k
rIqi6x7A4F3gEGx6oudcxaywD4/OBK/FHnaJjs8K/gpTuGSx3PsLAWadzCG7Cs0/9u4HsTAa8g+n
Cw7CGa+u3QBPsLcM24/L61nIdlWgtIlGYDCoNT0xsB2g22LYV2fyKUfQW4fBbV+Mbx7pQ4M2voKI
jltdOnfOoHcdGv/lLyb4ZHAvx5HpMlVU59LdmdjuG8O9j5rpouHsVqy09fg66Z3gYgIhORaperXG
YtUL+27A6Q0Sb8sMGkhhetc5w8YZ+5WnxKPlAeg1EF34MP+a8kww2CE0PYDcw71xmulVzNbXPHVb
ZW1Gjza2mG5Jet0EsEHQiWT2G37JPWSZe2KDsCPA/AIL7r87xPBlarqtbYGHrHzuNL9+gJPJZtxP
4FHcyJ1pu9d65Kuz5JyJduWF9a0YctR4+YbpvduaRwB5mxlPXw3QbaBvbUJGC7GwlilRZNGmU9Ox
ZgEMhDp05qVJh11sIpWoF8SLf2OP2Gr5XyGn6zAWZDkhx3TFNsWoTPgI01XzktMgnSb7kPjl2a/x
mfPhoN5w+QH7WcUKVjK4mvy4/PnEeB+0+Ii7HhTsnV+6p9run5e7sGjtjDTaKRpyukJOBwoe7Mfe
c75FHtHytrcLDDAoAwZh466G1BbR7BnsaR843m0QSbrm8f1oZLitAnRZnCL0Q00D0pAonhnBhcce
XZWsvOfMWMAb/rbiZBJiMra03g1ufVSEi/mIBys0Y/4YEwsa7bEhdWSGLNiwiC4q36XJmndyO355
pOh+7wBzA54meQ95XBQzH/YZhwPLJ/maQZzSnx7Gi8pBZFdLAkqAaFcf6TYUAySlgzkHD0ssuNYL
ioTUlbC/Dug1sAusDKnWNRdd8HQ1ZG41DvkGbXwrUnSCkE+5yXbPDJ7z5vIzZwyqN8s9VkO46RvJ
EkkB1oR0eUYel1jdNzDPIkSpheAODvOu0biheWzsEdt5b68rTqF/cRxxShJ3bsxyQTeusgJTdG2x
IQWHNvj2xvLg2tGpwMs8U0xwDW0gef5dy9cHdrlNkdSQgUfS6LBlKonxhfdwqYJL/zaYsufIG0+q
M/dRhFxpmX7F2ZZ2KcyPmTp9PLect6gNL15ordMopvlGIKXBeGl0rp2QF6GmteU42yKLD5asN85A
Sos9ngz8EuOMOhojWNS6u9oUG9dANVpPZzMA41dt6ZgDvVKcNptLqdjZEJplE3FevPgR2mmLJyeH
TD/jinTjZ2eeV9b42pKcbbVvhcd7ccN2vRaBh2U6PnVusSc+ckU03J3rcNSGitjRXm+xDC/Ps0eA
t8knVF1DzFO4t8uYgZHazDWSbcyxdbidQpAY2G4EQg3RTxdFVHIuiPlowCbAC+nLfRoMF1qOMCi8
B3+SF8mCuehnRe3tTHfYRp137VBfuwr+SHqgy3pfwG6HcBUw+UPh5tabKs7v/Tg79BB4i3ICoEYA
cwOqO7MPNIywFni7oLMPEjrHXw2/Dia2ljxH5O1AW5pNUCE8W8t6RjAnE36ES4G1tZJ6G9SfCIuI
HMHA7nmb5ULQrWFoR7AJ6ptc+dtCgW8czOxFl9Zlmt9lnx8Zw+0jP4XSBE3em4i8x+FPd3W5iHZq
7jT5NZEMgdXCdrafs8jcLWth5SzgnPY4wRkSZKLETnyhk3Jv6/nVlx6lcHMK0vYpoNW+HnKPdLVs
Q/DtrWiMh9ZgcANnBMoxM5nk3PocFIVjQ4TIFNUFvJdpgkdR1OD8nXddAMbT8rmgkXND7MxPrSaM
GrF1djv57Qwk/+oKOTHp8WhCydCYlhNtgCauSZYojf79r3/mWZOA2wd3owQDkY6PvF0C16ndrXp2
hGpA0iVzg1F26L8wsoONPtjPofGrFzRD5ju0hyyTAtYuiEDKEc7HtfFQDPNzZi4N85Gar1EPNGh+
GTPCaDnHJbTE0ocJa80erANKKULdsYfMfFLct2p+hv6+MCHanVUt/mHKk8RdRtyRcULZY2BSpmtX
tZ3YpBPfZ+z7a234GxhejA8YMe4ZUO9MZb8jfqkZMhJqUpt/rKb8dYzlh89MUcppAdZk4seiM051
iJaNnAv4+rya6I5Z2szwIYxYmRrrV0/5z0yfDmeMkeN4Z3g7eRgLjPYDQPVESyi2FtRFkQk2Ugx7
6HlDnJ/LcK+AkC4Bx3oEI5VS9KwlegbJigeh2oT03G+Ccsqubt6elnvqiYi9zM5+IsH9dwfvAcj3
T4nI/0bM9Iwymf/aPdPGiN9kJu6UbPjoUPfjb1UhWUm5IaUh2xvmXN2yXsT8cPXU9caVMyCYGi5v
GIaQFKr4lZCagKEYH3Vo7WcHkfSILDIZ7Hc19VfT49M46U+nxiuqcxfxEfI5byrWYZTsSrP9aBUX
0qC/QmMoeAwdfEclazzhZivTZlbrWvFtnt6ijNOnkSHV1ig/iqB50C6zgzQJv1o5g94z84ciuUoO
TCh9iTiouNqN0e5NM/1Sik1AJvGRjm6BX8njyg98FsJJ493YtTsJxGuVGGw5ib8eqRD0SK3n8cvR
JbwZeiBcJvIzGmZcKCfcWjMVmdsxjzWGaIusMWCghoufu27JorwRegpX98FEI6PWWbOpkvB3CB2b
CAwJgq0q7nvjaUqNJdkmfa4Ntzga1aXkDdqV9kRnoS9seC9k6oaWfDVCuBxlrqrT3DGRiD4mO9Yw
uvgNdI69FaHByeiq3djWn348f9kNd1/V1W4IQ+RiO6uOpi1mBojvfOwwJDuJE8ZjKe+cUFYnMwDs
n9nWqZZL1jRGwSkgYMOe4t9p1ujbvXsj54zTKOfgeIy5iJfH79ghG/KHAvdg8l3FlM196D7lAdG/
9Uj7rQqTDa3hz8k13v1m6yM6xQsVYERbLqnJTCWOZkGXjqN9yyVrOScBv9pGMfwcr0Vv74aeuQ6C
uFr3S/1bw1uT6KrW5NJW3kPr8veZ2YrN3PHlA6oqzu7TvogoAmdpoddHYkRbvnqVQntH61qMFvlD
4zCt54z59KSBhOGFY09dZu59wUGqoq+Wo3L+69Y2SK7B53kHGVHXVJX+MXTxo0V/1WXQYmPhMrRJ
iJ2gsw52beQ3vZkGpwZpgJwXq81IqzJMhqOoky8yB7ycc84YspYuq1IudLPlZfqxHSQaTO5fU9fy
bvEpgRFw3kcBygr72go8wyVr8Xkhj+yzer4GxO4cRTc+QEz/yAur2s0Te2notzmEOqbVo4n7zxDg
muV9FDnvrkvTtfbTk817HAJ/QsKAXG75KVgxXBYx+Z7Uek/S9K0x8BkdDlgrG+fEHBcXqTTgeptj
Q1U3m+A3SDT+QMfq102Z/HEVZbtusaHEqodCJIt99dVi40dTiukKHImI+WaJy9I3MG4olq1E1V6/
nhxUoexD7xCKYHBYLEQi5OFyrOXxKIGCA7RAg4EkhRYrVv+eOMLcp5eZtd2+h/0Q1qxQVorvA09O
T2S9MUOhFh1s+ij/6Uz9Ezi4qY2uAzI9b7KCt3hy6q2IfJwnpbnqYqfYly1e7GzpCsrgD20ONrKW
qmjs0t2g/KuZ5u6t12RID+DElXMi175PvscyNploxwxTtZpT5azJgpQ3nlqe1IaUkU4BUeHsYBfj
D2IBZ22Y5r5bdNupjcsRvuuNyyydzV/uSSVa+Iv8aBgd5wkAhVVxmSoLVkLVooLp+z995rPi8fo4
s3k7ZukFguXVK9HtpJI9A4bJSkr+C2zwPfcj3c6xJznths/U9pw7Cu499ClYBGOob/FPT2qKdl2L
yyOo+peY3v6hbujSDQgT4LeZudtigPJ+FKi4vpnIY6uhExvp+LmMvWZNuxTSutrXLj4iEAUF4iaJ
5gm7uIGx9iZkn7/xsXuaTKWQIzhvqh8eCR14HWwyS5tw4vBKDgt4+UcVmhoCfh8fc8/kgOMaDd2M
5iMFZrpO6kdrMad7AxK6WTJ4ruavFq/aTSCLn0bDfqkmezc5PChysXNWk/cy58x/xp7MOu1xZClp
f3kLyoy4xBcIstvEcg/dwCK9PCYOPEZXSFjpOQ+ysLn98F/DVagjnBopCE4PXZNJhrYSZPZOIPz6
sdmFqbjCzDL3eZI/zMani6l4YzkQxV3HGY+uSwQAQSTlJuucisFZH65bol2cOUsgyT0iXazPPvxS
p02dXT1br4YNVSRiuLwyZ8wfVd+9Zj7hLnKxuAAC+sQIaOwsRqb7zvDuW5QqZy6ReY5j78UJ7T/D
QHeV2Kt4Ny+aK2Xn+QZYOXqAkKZeEsE8SvvDRHNk4+bkTkZ4ZsEo4DrHMzLeqyEnhoPB3Dpe2qKY
iG87EXf3GFg0gcC0AQqOmiLCuNKrDONduHhm825FFhqPxpR+Z1Fn0R1JL2WXvZpM7e+K/NGbx5SO
k1GTVqvW6P3ZzKTnHGvzy0XpcbYVTq7BgSMaR0C5Q2JtR79FP2AgyEKxQY2As9RvyBrv/8qOpg/U
Fsm9E0d4PhoHbDeqZeF2kO264ZEwqQFWb/WRp9PFiRkSuOSOr6oK/iGV2fNYsnlGLcway2wfooky
2ejxuEbgy0ixooIvg2jLswP8JRzukwJ3UjT7eDA898u3qTtmpA5Oj8i9p9sUlJ7FhgSwZ4RYkOYh
PwrqSWqMsNSlAzlgCO+E61xl5byOqWHdJAo/mFXbj0NRYjLksFTPZk//KiC3y9vrCel3D1hpkm15
ZBkg2/2sM3hXwkYj0VkQEPV86AmNaDWl2JA9tT29sUm3hzwjGJ7EtHZntx/JTPaJ3TFKdAwEzHF/
O48LRjtQ/sokfgj9LvMQtHTPNWkmdCA91M19qp392LBhCNc4Gc8R7Z5V+FSOKEAfQtww644zB/Q2
7L2CWgGpO0KjsFzehE0oRjIQX6ehejeyeIEPcJAjIXpjjcZNX7ZPrhqsQ9Q/ISXHDGOYL3ZTkwXF
4XoVpPOrGi25tTsHVyWpqTBC2s1AN9Vwsw9LMBmKApwujvcRuLNYdUrTI4jaV7seBMY8uh8BwuiZ
BBXA2DiskeatnQb+kFl1xI0rGk8p+TDeAExnINyDFkpabnLSlah6llk2h9KZPupQs3WCn4V3Liqs
/axFtMAB/ZkWNBJOCiZCyAgG4jpuF31ysPIKgQqlQBUVgBTZmsb4ihEB2flCuQJKczGYpZdohZhf
V29mJG3iDxl8Yp5mY9DYMHwKM5w45PM0574t5zONUwTpSOThk7hrq/tOpQ2aRSfR2ucR5GGq942M
PlyurHTSdE8oMKA/N//oE6zVVT1e2Hqivc4Pna04seLQpZAy7IOd95vRBFwyJI0D+l8ctDmXJwMU
zNYrmf9NyMcnaZGb4I2vepGNhSHvzpyQmFYSiTZpTgOaNqqZVJustomTUz+zlbHFYliExfAZ9tm8
9ctlzhUaB1vAi+okpyXZn4TmjNaY7SkTzT2Tl/Iw5r9W0r4xnSZRkN1tJQrxR3fExzNDpEhvy89J
kRrOxGZU6KarKrmzUEyfw0Pa+GA4gukM2ACqbgi7FFnCptVmuA0M96X1tbVOxHGoO3NrO/DLwi5J
z7L2VwD2dYr7gtqOXFv47gCES8496wjjDWHr8UE50UNdgWWgZNsDE2rvR5184ieZgPlVxGdJe1eG
KeLj2cZHDcggHGV9U9v0272BfyEEZ890usAkrpAcu9n8Ek8wUwy5rkp4J0Xl4dHu4x3z0AejKuD9
iwyPakrANF0Nx8PVMk2jvU4qkxllAHMa7aDnpnB0nYxcjAD3XUxlI4AryEx7JwihG4+db8NSzymo
gYOpYWktBIvAxhUBoeUh9Oyr8qbFyd3WG3tQB7fyHqOIpvOQjoD/lHGONVkBscO7AJ97g+hAr4PM
hBsisqM5ZohWhUv4UviVpDNEHdLqVxhR2UbxAPi70ax8GhJVhbT7ZWotdYiNwXuuTCwIwNc3Ntq8
m6pIScIcQEvk7TRvpcjfeoTC+2lmUffTag3qpF+l+GSTvsRm3eHDpj92UVV/6kIOH6Nfo9YC+i9N
qGqFcA/UzLe+z5yuMRYubVaT2WBSVmaC5DwUEOeARIyb3PdwyfphtW6l/1gViGjdnsjLNGqvgURI
CK4rouaNGUXU46lJcFhbuD1qjxkiA4WzhSVF5c3ZGRta7Zpef/3/mDuT3ciRdEu/y103C6SRNBqB
7rvw2SXXPGtDaAhxnmc+fX/mebtuZFYja9foRQKZkQpJ7k7S/uGc7xDFtmkT3Ak5jG34vT4zjC0A
mw1slCfRwhGKO1oMs+Hf6qh5MmDM7D2GBfU0ThtWLLx/KjKA/fDd0pojy2lSsocNZ+cT7tuoHF/8
At4pbdhoME9qd1mCpyaDa7/tTMyRCth0YzRElLDJQTbMeHZu3WVT+Zzok5q3irTA2HAExMYk2jaS
jCIiezEYcFZwn+s5V7CJPDTMdM9YWQscQY3YD8DUiULUPoDplrXavA298UiO+CEwumMy1SFi5Ryr
eAe/uuko+aD5oWmfbjM3fGQaiaCozdDpEbq49SSG8BGlULNgM6CEuxpdnavbwIX3zOQkRHUIWhj/
sQ9+eQKspavjMjGhxnQ4HsAn9LuxVOxTO4iq6Vy9Ex6DEyNKPnEEbghFQi1uiG/4LZzlBdpfxjR8
gBO4Ezg5YNhE6TKmIO95YrwaO+OV65dPfmufRisEQossEXig/eBWCZ0FqRK67y0D9hYmYIT1XF3F
YpnuEfs+Cg1eSEEAWQ5s/n7lh6XC55Ie3KQ4Sdk+UjTbO/fdaySPoOVakTBEPlb6AkZ5PWWiOjlW
STyORHxULHJTVf2vODSIAk2mjwGp0eDAsg9dOrscjbSfIgGyeSj67L82ph/H22K+b/Dqbe3W/Yps
6xYfxZ7K3CULzGsnHOACkYwFtIpe5m0iqBFjP8wJz9M2Etwm3Bv3NhIq3NgAjCTRoD6qLeSnESt8
vDoTxfo+m0CBcOA9CJ9ixyK1Yz04ONKtvLjI4gpy8sjfKcripgrhcfhhioaKqj0v8Se1NNrreWG8
4FAEec1lGk7H3HT9m7CnzEoHf9cOmG58lXyBfwNbNIubOE8fe5xQ29kwJyJ0cXJIJmsrQlWYJGOd
LJwKyJp/aRY4u2wjVese2QAcA3U9JSTBJwbVduge68z7LpO6PjQFW51oIDJhseOvWmAerqhqSDrZ
8fhkwlRidhF2PPNO+M2+8hmaGPyMyCNYAZASgqy2YQEVBJ9t5r+GC5ot4Q13cJLrCzPrfoERzrZ+
5EAR6eYj0xNAeu19qLgmYfG25F7hWp9fzD7bNpaNdbgltUTKEQfKjF0MNf2C+8sxvGBj8/CBU4IE
WUYA2SpvZ5lItRB2HCWM2yYH8AW6RFfhT8sY7Zk7BHC8tH0L/2DrIyCHpCMvLKy2PUAYe6i3A7De
1Rza+PrRmLuMoykB7UNQagZTS/G0oIhFzpdsZVP8jMK/KFX9BQvxdehYGWhlC0+vIjDLncokYoA5
bA5oAA8R0OJdUzxXccP2sh+PCGqPi89ubCznK8xBymVN7yCVomYec/YBWbAfasPCwZ2r7eyo47yY
bCdwlq2a6TTKmUc9qw16fwLfbZ7VYLRR39bdNi1JTLGV2mUTYA+UFoIhccAoMbLfp5wAUqcKn7Mh
usw64Z7GPP3locaH+By4m7gMn+wuFutUJSTHKvkg6l8oL4sLHp4EG9aHKhnvsd3y1IyCgpzkZB05
TrIlxhunmk/7wfN5ZSEy22Ysuqo0hL2T+k+uI29tuHUrs+FATv2GXEh4Z3OYD/umM5869TkR030R
WsCIXLah0vvpE7j7pMGzj16io9lhd0sy8tZsa7l02Y7ZgGT7RqLDUlR8Xlk4jF5gXPHVd8T4jHio
MrUe6yhhhIrfxQWRCBPRwXyzYdMGlTh8y43ozaQMzKLKOUkHPCbvtdwR7bRLxAfzQcIyPdNedRlo
nDnxX6sRDrdPu85Pbd6IJVzbAQI5IcdmC5ke7qr/ltKf7mXcExPiw85QiPQLTryVFWj3se3+sDC9
lS7LKrR+AAyB8Nl4NIntqgFBu9gzjBQ/C96SislSTORgGzncMQx5mFzoGcZE7cc5HiucXCWqE9dD
usC0fJ2a+BF75YJUKW5tllO1FN8kiZFJ3rvse6o75r8xgDXT3tk1jQfujwwGu4MNYlX406NEA0i7
emMxirNDRep8fOO2wS/JgSjKt8lAGQSG5oGUELyTC8tQq1eXJWHDfkMRSuXBBCAsd/hr73kiDcdM
lNAvhqPNNwlgYIfusm3MmdOA3mvxrj3fpUKk4sQNyvMaol/Qt/ZhIHWHlZ1xKSzy2jFv6GISM7qT
EcRkESc68icdFoUZe6bpB9MO/RTkAcVuPQLpy0+bB+8rbzC9ZSwk+pg6Muy+XAVowu7s1UJZ0AXi
yulCNjp+Tv64xTEoOBLxafX0Woj5QpaXOZFSkSw8euKapKaAH8mVujU1lY68lNeCVACjnu8Hbfto
UOGzbVhWENlD1CTYvgITeQcrhn2RaDZQGRvrgNJwZTfdCz0RXHWG+UmOKA6IANoSuv4qZDw7QRXw
rQ9lu4zdkuESdzgneFi34Kab+6wzkU7UvNoUXN8YoB+LAxgICJTIUooRJVj+ZjGg2ikj+GTrDl+d
PndXtbD8FaWFFX/lhusQFOPdM6MAms+6O8P/Q/LMC4+rA1qwHwrNmrJQXuOjZGXVbaeBj93EbbID
e9gaxUYF4EHVcrJJHFv5o0OPVwVk6mX7aZqiTa/gIrhxiPsJY+l6JDxxsVAdcmlddjUdkx3XZFgH
PMmApe8H0pxoEpg6JiGpLQV8UpOHAtql1ewzbWLIAS0je6LQfEh97z1qEVB5Sf3aSYShEkcWK7TN
0kWwZbGAI1KdbgEFL/TKx1SxqciGUtNaUBCFLaYnC7uOXIKjlU9PJrSdhKXLKnVb3uM+O4QpXOjC
5VXWtILdXNwxHdJMF5I3PDTP4Xcjmb9UnWPAsorfWpepz7xw69Is7qdqBH8Tqts2s7ytV9Yz+cLG
s4veMncBqLdB67IhmG9KaT9rQ+uquJs1xSDHwwfgtiQ9molA39k/3eK/9okPmgPGaKCYE3YFQYi2
BbX3HM602IJO1DsMo+KRWfUnUTWcjEGKtDgpvp0ZQSJanUcQIWQ8b0ZCkBBA5RWiCR8VesrwRDLr
ZfpgYH3iU4mcO0Bj1sZL5w85pE8IjNZiSLdVU18VyiP+olteRYrSbgIU6Er1ERnURsFiHYNekoFl
b3PpXWEB/HatKyPDEe6/GxFyO2Lc0NV9zxk7T4ZEL+iYIhTp6OcSLqF1l794A+NG+iYS4rqFHEb/
c1zq3ZzbCueNLwHmjOygfiokpluzCt5mzNA6oU72yb0AN6apQs52VPVljUw1XDC3skW+VghAcgty
oA0yJTCskzAJocqlOtESdtDcrJd0LF+rwXwdTcJlre7Trdw7BRmmktQYs/7Dis52aQCHuIh42K9f
BjWqM1Fxd6gK/vnCYJjbmNPWBClo2s23ktaRCMy7AFlqVEFAKPXvYCbR5QwdYJgCZF1JuwOch0yB
cT20zkURPNDV6DYasnymnpU64o9wbZk9hx49IVzwF7ZNjzhyLt0EDhLjigNtKhVlBDPGoAzHkICA
Rd6qYUmQ06fXniGueqc4Bk74ZQP3msNv2eNMgJv/mLcJEGl2X3lsf3pzjRzSDJ9HWMKr1pmv42l6
KUKugNZlxjP74uiIIdq0lg2j6FZqgU068KJwhNPb1+JBmuWmxbEWSezl0o5fGqN+9ZZCro4ciJ+5
6CEew5KBPu1uwmJ4EyNwDd9m0WEsCiSST7BIEz+TT3dZjwP28tjDKdGeYLYMyMMvrMLHDrXMh8w1
jxhsb6OYkI3cpimhEbaqDnzy/FWV5GpwekK04NBcju3c35JrfRT1+FH01I8tiTpBEdNwXhI8Bh/G
wUW9DMF7F7ItrNvL0mRDzRRJqBgJuvGVEpDLQwMVlZTVp/XmUhRDMrwvQXWHIRVfatLNj7V7HLz5
sTPllXLJ+ms6fCAC1BAqr1Pkh0QClff5kl6OdCW++eigMmT3dTV6DV11QBJK9WU47b2DmGNiQA4K
kcnsSzmw7JPTtKfxseb6xnHVqVHiSRbjTdQlnwyIastDkuM91FZ3XVjDnjQTrsf2fkmSlpc7YNfq
mY5ZERXo8COD4Rh6wMOzoODB34iHGTm2YeU3KEooIgv5ytr0Gg3mnRfDvveN6xjT/NgqHXLmImBC
Kipr+TH0PcrakD2rz6lkkZznBlfCveKeASKk/2eCN4HtFq3DgfLoGRErXNeCJ30yYgLAwEameHhY
svjXArW1ieVpiH/6wroeLMjLccIlPbvLm5Eme6hlLHk5MFlPX9duh2ycWKyGqrEd2WO200dlpxo0
zUseiRBf6Pb7Nj7mHXZufO9PeSwI3vsxnPnKDDuSG8x9h3U2oJhb+hj5f4l1Ia6yB0ywYvE+YtoS
PmnCL1iErfWGICshrY6Ki5EQo2RtX2BF1IEE+WfUVDtB2hYtJKLHqfMPNiFF1IcMqkK6GUoGvq39
jqAW2TLPDSW4YnVLNnccgugSmIcEvF+O+GGVxRzATC5KTiMy3rmIkIq8BwwPYcZGH8oNma+q7tvs
ossgtq7V9OxlQAiDin36PDjHonfvfQ/9d0kClLYcsXSbyvshg02wyyP17gKJwWXJxCxaftkkCCDL
WC4I9nmZI/ndOha7hoUdtcdQeYlCLseMk7LCX5mzuFU2069yblaVMX2yGVGrFlXlyKiAboS+g5T2
RzJRjuOk11TVje9bj7OoPuMm5W5lyGF24U/gJDe5ct469kBE4WzaoscignGHh5B7hc31FmZrC0oA
vGtD6qcGsPWg6OqxuLGJEp8TMrbSFsqgZQzbqk/ZDor6PsfA24UWVyRFFkr1BLEkgZCGR8NAsVtB
xsh+ArdYCTAiEE6vRBzj71hAuPH6gDVDNmlbF+Ban/xAN0Hk8DzW6XeFKDd3kgeoF1+s5Xajqd2V
cqKL7b4rTpOiyom2NOmYF6TnqLe2pY2BCXSs9eoxxgUBsa/y5qg6eXT84cJaIiSbGneQMsSGkLQ3
mvLFz5urkNAkmUlS3DVdiQU9kiJB5Zp0N4nqkQLjqVt5E3eSbXqIEdP9IBvQ6npfXyg27/FLEHlP
9Ep3Nt82czyEOF70SOzfEnQbvSNypXPhRcvjENnPHegCa3ka0UQjv79SKr/HAQ2LJxe/umF6xs+C
f8rARAVB7m40biK1XLl1SLhWAp2C7xK66yoHmepO771HOhhYJHZDrrgxG02cIevRMTVoli4OxWxZ
rKoWpV7mMmhwqMuKOLtEQ2sxPzF89e2zsT1OAKrwFViIort1JUdilmeWF33mYG+H2F6GbbobHefa
t3jsgK/aWWX3GDuw98FcPvnC/Yjwn0ufT5x9Hte3BI1IR3vtDJ6HHSygtCQjcykRD9n8zm5pblyG
QOvCa7/7NmXxGvWHqJ2eVaOfOcg1V12UPY1A6xzYtNypuFwkfGcjmrY6firvop0NYoX+s+KIg0IE
cCX5hm3xGNfJpmM73NS+v6bp4K1sI+rG5blt3/wEU3XZPzKFeqnsCo1YWb47eULJNydbI3Vv8ZS9
FuGNbca/GNskgjQcb/ooCu9EEXVqbYepMursvE5P9hBcY7c2QH8HT+7keJBfMsp1znefYD246DOB
Zgu4weXCY/CwKofsgXKYyOgAxT3d+WooFjDZHTnFZCS1LkOVyrgdy+jNcwOyTmvjse95R6YgBwbl
BuW293e2BP+GbQ0QL4HTzbifOJzQWNzVIWdXRzgyXnZwMkk7PTmdc8oQoOw80T5HEpGAyz6Jd7lk
sEM7as2tYHodH+UyfOtfb6pCyATTL6uCOzhX/XWsC7e+p/RAV9TYEabptK12Tf2OCqm8dASHUNNh
bzFN7l8G86jbF+Oo8mPpsTxGPKCDIODY19gbQu1SMrLhOjfRjjnZQPQAwzliPfGkS7u4DDOPsIxJ
MU+R01OITZ63EzsAI1u1M/vEAqb6VEwA+qeeMIheYg2J0uvBJkqYKJ/IVNzfTY8eZLoRBtjZMib4
V92HOPo2zNLv26H8HDzGp7JlWjDQV7H43NS6S/MdF+ClRDLwlsYdqteQbRpRhh9Gk942jPsT2d+h
pnWDZNohkPC3JpFsSXSc2oHuPhpJgEl5h+166angxhkgfutuQwebNxQb4hGTz9qBzwh+4XMaMKwx
PTI2kaggA3TmsvXYIaqaTQEDaKI4S373iurRrMbLhDfXH4g7DaPg5KcYTBf4cIgOzVMVAK6EcUG8
ZQ+2IdFHRZXco2C6SQVqthYjFMzzUW6W0R3WluPd2QktsS0n2JMnRIAmcNLgchDUh+Y8zTvWoAwJ
GJNgHkAI42U/btEzx7UlsSjuqyx5QTThal179i6yHLHPi/wk+V8Tah0Kne4n0nmD/LOQPLBafFYN
YWkWe7gKTMXMdaE1I404ZR6RQ12t7jlXruhJ6FAJOEBCjfJhku+ZRXHoqApoYE74WufsZDdacJJ0
YSOwW9jk3/rLPiExLRfzDrUWamLBM76u5LFJ5mu2Pxdja746dGlQWU8oZs0+/Z4J8V71FTTsLg9R
ENF50yttUnbpU25Nq1HwKbiTDeiVwyAdK1KlMKyI8FMFRBnm4oKW6ksyMs+q5DEfwKLFEQIZ0l+q
iSxHzVi1llOfeqckGnYiyO70j0Wn/Vl2tG55d4PJDHVUC7Ej5/OBPbB3a7Vurf249Dn7TfL2ytn5
CgsmVVX2WcYX6PCytdNQqokMyHkIMkdHq4ofY4mevLj+8kM2aiSQB+hF9e/YGOIXMeYGq7K7igH2
oUuePIc9KxOmQ+wOrO+gIsDgRyNopzjkYti6TNfxJYAoCQLydkKmIeZTwgQ2rObHKGm/BFGzSSGA
IComMBauQeheMdIgEquEOC2TfVujuCPo95NbeB1loA9H84r16U1IUp3RVg8i11VWg16+n5ariYlS
SVB0NdwFOW1YxOVA2iBdNUkntiCguFH1dRWWP2M5nnqSK0Yk9wVLh5XlZbvFAqfUlfM7BotPNpHb
rreeqY52xIs/+AwEmo7xQcXRmlu4p3od/ffUiOaau/vQlswNSfI4Dj1882Dh+ls0ud1uX8fKX5ko
XlaLZTyEbFuRfHvE2jntKsQKuDadmMtI5Ru2VveFl0+o8RswhrsMuKR+DU0Doo9+t2xeWw9d0Jz1
N503PDuKR5ELWIUQnS8qT8y2GazgAZid4+fjirIDfH3m3tOhfNa5vBclhx+lHbEVKtyExrDqQihq
ubpIqD9KjnsCAtwDMZzI50yepI1vb4gQOJj6ffb7Sa4ykm1pKfJTEIl7m/irWIlHFDtPNpZVw2qu
+7q5yaaJRiJI7vQrGiThdSPovmj56sWyD9ynpKhOrH8+20Q+oPo/lrlxNQx3Tj8fB2W8tTO5js1N
ZxBpqNi2u7VzW0bqoKFTLYN+EGoKGZOPBrsP3hyfOA7XwWMeSOhAfXoveWQy+xiIk/D3cw+gXKLH
Q52/mpnVzBailxZqRi3picDnFvCi5VVsVrvelpA0PzwPV0E5n1x2gkpf05FRvExNfvAJnl08eWtZ
uMGT9ugu/sXg91cj7URAGSXN9oZ9y7HqMpR77H286Zq9uoUPLm2ZZEZW8ziyU+oY3ndReQu7ltMz
5oTVrXpsR+0WIBg6WXyVEXVTXhsna0KXUg7MzBEp3OT809ZEddVEUhaKDWtKn7kJYnFbddZFtiQv
A/huabj4JGPzNh4RIbHZom/Pr1xFAeCjh+fYJgdqKKpXnmjHKb1f2pE9d/I2ot4B40gJB2Ml0TDN
O4U8ErHQowi25eTeVAOSbU9NkFeMEcXDNCITkcTnlR8VBXsWc42MIuP5b/skV/mk/rHu3CkUjjjA
f3BdfZoFe+e6afLN/BkjKlmHMXFdqIwyDOh+xggrKPci6EC0+pEJ2al+yRlb9q7NdNNDy54wn90Z
PdZ49uzMuwDx9c9wDQErA74OoLgQBw1LF1n1Y5GT6lfNF05R4K3CtlAI6uo4i4yVMnGv2/avhAad
yAJS90QJKxTNV5+GeEzSjUMu3LqfFKikqqUsiNHq2NgLRlwRhV3cLUOqHyeasbgwIrE4GcrGWCfh
RQ4Pamv3Gbsn2ezTG2Xk4UVc8qQBqoHQkc2nZ38GacSg3jYOZpeC2tJNQGSz/SW+YkfT9VT61v9j
IMvvPJb/3P8qrz+Qm/+V7fL/IbXFM//jb6gt27Yriz9DW/Rf+Ce0hdmiUooBjXAt37X/SW2x/qFM
V7Hz8GET0fCqf1JbXP8fYE1sqkqLxoZsWPFPaovr/QO+Cw8ZF0Uj343/9Z//k/c1/FX+Cajz3//9
O01F8I1+x7aYtmVbPinjgp/vSt/8C7ZFMaACxlWSHmAL/C0yeV3Sd8toXhKbgQgixJbopBY+Z0Pq
lSVwP1bAhnCVAD628fNTSUe/xOSeyq5Vzwq0/1wTBxSwvtRD8AHxkF5kv/z2/v5fIDCCt+ZPv7bp
CVgzvD2uZfq4U0Hh/I6AIZMngcCBU6xy5uk2Hxp/XyEMTTDhrxaEjzsKwP2MxmOV1eoXUIknp1Gk
+OQ2QmR48sUAkYIUYKSFPlLUHL8oZROORcneg96S/VK3cyiSb3miHtnuDUcc66eAiSNgdAwzQwD+
9O9flGf/9cMwPdtEBWt5lu0yKlZ/+TAAItTj1Gtt0mQ+i2ogy9CHPO1AF6aJQ/mDBHg4+YF/4fRA
w+wFJbb1trgERLJ7AJhX/ABV3p+/tDZMpgNW/JCxd9wNqZevAVu4JMRAP03CBClaLsgEn4ggYLyt
Jta8eVXjPSsrWrZmKVcOxAD6NY5Q6shurYBZpwRCbIsQsdD527o1jgwqrgVPJVeFZD7CsA3KMwJt
TOzw1d2i8raZyZyN9I+V7DF6ZEB0BzP39wKzDUX3aB5MUT0GLD93RahBl0H2GcdhtpHs1dhy+u3e
TdCRi7p5QMrZzuDJqQnbgmVWhf2insiOs7J4GwGv+uNnm9i3WapBmnAcftd50XrKcN84Un9BhbRK
sjOZRPErHdK3iGCMfYOab84gW2YF47vzpZ4kJ87IcFtX+QsnysFgWUScU8/onenY+fIvXFRVTVsR
6FNlMDzhTrZp/oMz3ZuNx6V5Hj6KUQa0/ixOG4F2xeqe1QhIKF0koyj9ts1kbxPOvon1FRi6oHNF
k6N90bdcVHa0Sga0nylha+RD8aFSGR7MxXiPWJNs68L7df4YWGcRlNQWBH8TCDKparhUqX/HzFgB
RPFwbXVIfM8/MAnScBsg82znpTlmDq6yYvgMiOXd5HFNoKT++JKwCY9LDpccWPKFZNaJOQ4hz2ix
miI+ufCHr0ySD+sV/GkrUJDbhIfTzV66Nc8JZSfHcNG+GwMNIY+QCQUxDiO8aG7d46kZocvQ1bL9
0BMjiIZPcY0TF7Zgc0xQ2m8cy2bqxudH5fYp+WcGC8rneKGsFF+i/jpE24xtG6diilBuQEv6e3YS
UF7t4QkWsL0yhpK4CmzPPCd8Mo0w0S41UP/wMSb10B8DC2Wp0Pc838jzzY62bJelWIyzyph3Zhs9
iwmVQz/CHIyGgstagxZJOmI1ULJB7y7O13KNmTVB4zbM/ioEe4d/nWivTGcFnm/fOKkw+ul7uNO8
JtxmiljmtV/hFk7IwwSxq7hkC366z2QttoOTl6jv8yXRleo4Wv1//X1kU2r/WeaVTUoEz1qz402p
4McHPYI7v+fnENMChK//AELhoWr7P4/qFhTqovrb//6a89Wb2CUFXtqw2Am54c8fvooZ8ZB/na7k
MdX/vzIQr+ILukNMDcSlg8oSB9ltXPBE7Vof+DOkFno0BinS4lViYyIsl27+/NGfX/j537KKUNyu
QXYlY//q/DACj4tOWx8o5x99fmXnL2tGco1TZh+jjdl5GglWMYUV38V1wQLZDC7K2r1fyNKmmhYb
At2MbWKzoewrIizPX37+1l4KuzDLMDF0jf+4uPsyRSAiuxkxXWAABM2/Ae099jYKQ/LPH2QMYMrT
L8KuZMtXovU6/6fJo5lFLAKyYMIF6Tn7828dGeZ16DrLFvPftqq5BP0MIiYy3M/AQusJY2U7lk9h
Nwd6pYpl0ULGFY4FMdY2khGjxNkX6tBwUGZGjyqlQK8eN8hmRe3vOOtc7vKYpDmzp9cpITOE+gSm
VMyljUhywCWsV2HoArcmKtX9+cmEi7AhpN4g7cTfZ24BGCu8ZItP8h7DrGGCvZHqRwYjQkBe6hZj
Jko5f/hIu/ReLyP84EXipts4+m6mMXqyl/kxLrhq865qX3KarCO2OXL/iGwsY7fYLb5nnfLqhMEp
iFgBpLpPTADM6ztR6DtMWS3qe33TW0177MLwJ5b2JtK1R9+R28nw6lnGT0z5A54Iib9N/G53fpfJ
uMY0bC94VRHRbif0ghEo+oHHyaBL9trAld4pczf0rVpPAXfG+TBHpsh4YKlfCkMp4MTw5r0MllbG
7enmVgeOKhas/3jxRrWvDDRX5w+pysbksGBvPd+ic8yqufcTf21FKK9dXkAyBI+T/mOJbhmPzUXL
1RViS0BCyTHh6KOxdVxgGPV0W5lRuIkd56rRD/xJG1ZbsdzmOiRC9fK6aLjSqp6nqSxmgck3viKP
7JZoQEJobOjGQhiH851xPrhYk050NNso4GDTP3fCeoTTmkNVsR1ftZtZO5RYfxCjzl27C6R1tSw9
3z4cYU9m5DfAdxjqerpGh6ZwObPrLbg2eGovuw+XZfamjTjagjT/XATCaNdvp2vLR8IUcMCt+4F5
fcMIRvb5Q+4RipI0YDLIQ0cmD299g1QNo7FMWaibrbiN3Cvu35pbg4oSSC8CQBkde2g93DJwKPXt
X8mcgNgi91ZlDXo1wYqMsEw+niuzcgafLrRmS38p0R3eKqnze0s51sWYhhuz9l7MCpns+eoixvGm
TMatWb/MdjAe5h6ZDHF0hxxwST2hK0sgNTcQaVeN9XN+PBmOz0QPP+qK8bHFI2lIuGp9swEt0iL4
siut/vRN0tPNeEGQ3t01QwUQV/AZ6c8AAE5a1FvTPrbOokiOox3M9HEKIgIidvseWZwoVuKOiLk8
wq86qg7mLtOatILHXh+CrcMItSbJ/rLlmV9GvnWyGPRaxGhrCbG1jtnTmE5yn07y5fxGlEjLduVs
PZ3PPkK/2E/BYlDDbVEhfJoz3uDA6aOHsZ45wHSFUQQks8km2qE9AQWs0LF1oenuwghjg2Cn0teH
1HTZiPGiuNTbvVVNTG2axeHjs9Z1xucS54xSHdX0OqRUfx5cDYKqQf8dHvEdgw6qcP1fYUKl1Yc4
V6PQPldh0vMeY12Bpmg2SIpFy3ouJHIbl2JjuQm2V/9xoJOdQrU9lwjnm/D8b1GE8BkCS/THixlZ
9q3EmOH0WHjUyubY9VwfKkH0Ao66QDNj98TnMMKrEvPWKxvEVSy71eP5FPQ8Ho6xBzinfYjhdDg8
BjxdGjLzptmPNYEbnWaBNxMN4PyU2+R7BClekPOPOZ+fo37W+PpoL0uEr8vb4Hr2Og9jsekQ6bdT
MO/OVxhCIDqPYGhReT+04wwHvfms8ZJzhTYI4MYt+J50nTr3pj0sB1AvCBNn66C3k3UxNke0z3DL
4/gnbtERTtl4vvdFoggUSIDALTybz1cFWRbDeuzlz5hCzTj/0flRwvj8pbabeyTItEgJQ+ohmW5r
55toB/uP11BH9kdnxyCkeLSdn1ZBitD0/OyxdMlVUuAxf2Xm+xU6mo+ijwf7XIlwEvcOopjzIXF+
6DdmdlkNSPnAu/Gl+p01XG6JoGRtiTf3MtUVEiTHNxUDUyRFodtWLOUQKLOr7p2LeVGPra4qiphL
9+8brn9tfk1XeFgYPduypGJv8Ocucqh5aoK+QKGua6jzhVxP6iFUQb/BZvASzWjSSDENcA4G+VZB
wDAlxUESk4FUhvnGdEgqx01FbrD7s9TiRU483vIWWiVKw0PIGLLxVPNvfm/NbP1T92ubUnAs0/s7
tnBtxbDh9+43KgiyTdHmb9veuazYeZC0uCJFrdjoD35n+MtFijiUyObLcz1fRT1pPNx9bYfkrYra
Za/SzId8R6GBIXPfGsaVwBK6CdwxP9AJrZicwpFDGDMaQ73pBQ8PG51fKhDcp7H1wK1L/Lf/PXDe
7OeofzuXxQsjyH/zGYGu/etrBfSqLDTsQkjhaBjs18c9KuX2f/2H9T98ehW3iQqEqHqwEOVU6EZI
T1DoAtioCKObIoMeVv++9Ah/tLauhCEdOsTQ6HonNTv2ABW71QKe0DZXVLVh0xxxF3EETOXh/Mmb
VnekelwPHajxsJCXMsdp9/evRrN7//XVuMRfOI6PzVHPdX5/NRIjlo9RMtikxaaL3Z/eAekDfoa0
CQK9QvwAFktD7O3I68tyiI/nB0dlqmMvcQJomkVsjk+5MfzXXXa+tzPDHw/SJzU+E28zaYHKzGfK
vVAnAQLsbLXYZCQJwkIRX+oKtZvtcuMhTdNvaq9jBGpnP0Rf/+bl6hvoNygw9AlJ5oNlC4RqnnQd
Pcb57cODWQh4161hWkLAYEsybIz8BpQDx0TeX5Ytw4SGZDDoutf5nEyUx9QXwkJvdj4OzwWcPkPO
H0Wuxp3nYaBw9S5yZhEc9DxP6pn/1IXBUqNFBYRb2egtMnglCbxZjOU8YBgkacVo+yCImxiV+Pn7
12n9y8dqCeWZ+lni+tIC6vjn12n5MybljLAj22TmcX5Wiix+gMFy7gDxtVFBq+F9MOcvoycQPug1
5psuKNJ9YRxwbDdDdvw3v9a/vP0Wb7zlOrYSBG7AffnzrzWyy6UxT+XmfHIqhO6baODcRq6jZSQs
PgQQiR2Lwcm6mP30YTQQGQ1zUUK+Mp7//rexPT2++tPVwK8jPNN0YVX73AH6sfb71UDytx9aKQtu
aX33fhjt48WgAap0aR+MbcbKkfmLNRGJktYRS95qnvEBhXLrBpI4Xiu7sAPregkDxi140Q8Aewlx
hbQfOE5zjBz+4tBenZ/mQRq/twmVeWH6+JgYPp3PdRpi1UzTH1XbUJvsjheOsH2Cf5N1NZ6wvkd4
rs+0cxFqBAyYgOLf4YHh2Dq361DiTTcUYGxgQC1s+s7f+fxUUgx9VH4JSI0FmZ42hgmqIr4de3JX
faQO7SlMiB0s5Whd685ctxGJjiQuw5+2mO65oRFLU0mpzt5SJ36eywvWg3r8SkvRBOrQTmwlQwgH
CD5p2sOX823cxLQP9cSkxbcUaJO544G/jHukVMHFefRpLqixHXU6v0Hn2YcY4vugpEzSWdFppsEo
NTFE3QDAYRTkHtqIurCsYHRmg0S6LjOMAThOwG8CxpclJ3dnOCYjZt56t8zdxejQb9VtC8mZ/vA8
bsLzdw0iol2NOeOmKeDOLUdULak8dY77ZrsAUlOPEW6bhEfsbGJX5UG2S9yh26elXFDhlbuwi55C
uR8dPslzZT6VlmYIfGJypOk02SU2eXzbhBOBLf+bsPNajhzJsu0XuRm0eA2BkCSDmqwXWGUyCa01
vn6WO9tm5lZfm37osqpmZjACAbj7OWfvtb3AcMiymHixTZst8/2KZgTSlLUZZMfLcFB56UTsZuNu
au1znFvxzvA45oTyMzFhPqfmRMezhWpZUIGMOnonYs1V0UcdMB4zvukdPKtu5+b9fOsiDo6LOAnA
AtcqwsUyCvK8ySrbWJQp+AI6KoObvbCl6I7P4cvEVIdDRK9HYDhsTXkvCQBxjRq9aMlTN+FPyS3O
mROZeJd+qZ0gc3HiN6L5OdPpIS/3p2jpDnZmOoE9ZT/vXGw/odY8RiJ5cZMRgUVBXu68Aqlz3eUJ
7j/cF4w2TZmiAAiR7APBO01+wrZAtCJPENHUOpQYtXlOFYUkqsqT+rB9N8JNmNPARaJ/JmfTu1pf
6uyL0wGDacMBnwVNVQFLm+06lnyT1mdaxk8/7XRZFuca4WgsNBYCNoFMiLMvvoa8WA8QCtBDECOi
9jUH92lNtYBNhmOVLatZVpWRYBZ0adMU89sqzzgQqrpV7Z4MqHTfoHMdqubZjxmDYfAdt1FLAu0q
j3i9Je7xd6MMlH1+4A3aCRfVZinK8DxBeU2Z2Qajnv0pmlVAR5v0a7gaweRly6WGZad6GKLgxOBa
0Z3TFttqcZdAFbV6K0XgcwNvl2dCbhb4DFMZmcwqUC2Mh/3dEA8U3MmFzloEl6cZKJyYQxayVFPP
8H8PTv5Xczlil4zT/l1v+hgjPxW1tZioWbSaaGdVOKWc4zh510Gt+6+U1Kdcdjeq1H+sK+yubhmS
hVb7n2obGHJWiAIuYNuDaLNr1KZdnxannoQTUbTdEaQJV9cnF662b0bVExbKEVY1Uq12anatC9yC
fsm5lPu3oGTaCkGUiDxKZBC66TYDH6193z978giVYE3Dhu5ctdV98NP+Ztnlt+p+avL+HTh5RF6r
cbSe4z1MNvXRJ7lKJE1YHlETHHQtqk4V0A91d00m/qxuuHW/xvCGxedXIk+F3pS8z1mPz5kjnzqw
qicmWlh4BHXbxoGYFkxCPyKV16+qPrXq5MO00vVgNPavgWiOw/+95+n/vuWZGqNq09As3XN16x8T
nTL15ml2R+ltX/GBxmI/jtaLhaJnM8hFXhVq7OHbfHKGAIXURJSGMfyHyRKHrX/bek10YJpuYUvD
7a39Y+v1UW+2JHzYlNepfyiyOyPtxU6b4o8qaTF4snqppRqLHseqDkUMamLZa2dxoFAYI6SREyB+
jfG92krUn15nEE+GR74ehCMr/hLYpILFzv4qNPT+eZA4+muYuftu2uIv/YR2SpMNeK4EuMrI9idn
MF4pQmgP3EUOBWIPLwiHK2mBvnaPY3OlXRJdxkKvUckck7Rf7hHQ3ZKkLS89Y6pkwUUhHb2zmADB
24l91sPldQCbB3nCd3epK/gbVKlqPVFdvLShoJnY3xvEo/tEjjn96dfi9k6g28vbXJivXvSJEwja
k2xUjlWNcrNMn2ZBfObUknUm3xhtqrd+QJsIdv9zpor+qTncEqIxT/Mk54M66oRytug4q/kH2jqq
NKIf82QBak2HhePsS5pxVdStOixzLFcs+AdYPA05e4VCY6O+1PC7an9Ypq9JRnwq/euJDUXCS9kY
EXIGakyCoLPZs8H9zApJ0CAP6WrM9GRV4V0n0Ysdd595aT2qikctB0k9/lrIh5SFNm3HP+QOq4+t
tk01wvPjsx9h78pn+j4idG101T8tUHWujeJjVF8rjVOtOvjKYqVrWjZGWe2r47dGuhwKxUsdLjBK
Wd2BT9EJkb8tda6pBSU/bY8It6p+Su7VkVhNs9Tb7ggBS1sbI1NFI75rLAIa+VoGN/plwy1VHSc5
cus8v/wPhbYuR/D/PLJSeqIXczwP+Lopq9P/dWTF2urnRhm7u8XV9GtpHfQCGIH63H3l/Gsqa8kT
o5GHV65RhGlLXdcypruHCpr5DwzLa7jnJEJAg5RJcRxnL/IW5EW4ljfYEO6cpHsbDSzobnff0M67
yoNXKwhOW2JIY3Jq4GWg3FeP441P/vQqMRZO9aru6zJ+zjKQrbKtRUceLRYtvp/1xR0ZkuF2D1Ov
3atF1RWE2Rcke+ryW1GrJaIxuRtiFJhnguJl86g0aYRBR67gn+31zD0ZeM+2lvGuZSDCVXN7nm1O
vivker26m/XpuSi6Vz/xXtXXZpZ0mxuOSj9PkerszDSRdzZZCxNr1EZYpG0PMflkRnx0FZIFpFGf
kwBPn2LXWlL2y5rAbiqvhjWJjyjxcPpKFcJ//+iiM8lhpeF87OfYHhJS4X8mTUNkouMXp5/bvLFo
bre46dKDJktsmmbTrrLN/un/XvL/TZpg6qaLnsMwbEO3TMf4R3MmBAOhiWlE+Va5nI/lKm90ZD9i
Xr74bXSc3YGSR42J7OFpkUZ6dT8Z8nRv9NaTMdTrPnbDF7Vc1et48e2wDX56k/RZ3QK5pS2XaDl7
7v3pobbK1xAziZp4Muj8T22L/099S64PNbxhMhawLPsfbQtCvUoso4X7MwvOcg6VCIlvIinXwJ5k
grYFrFP1t7vSPkwzx5Net25Z2DL/kIMXsRiv+C2a3f99tU15Nf/fmtJyNN/Q2ds8i3bYP4QgBGqW
Y5yhKY7C6tViQLUuLLy+p0bNuNrXdb7vGaGnIx0TVSGlGHfWTAoP+GaUErmsCn2LTuZUMJg95N/y
xK+eHtXHVOPA2u0epzgln1S2tdXhRfXSdVvj8EL+d4ea4z8kHVEc/1sBT++E8p12tuwYOf+smKM8
Qn+IcIFBfe7chWnLrKwCKLBiZIBr/m1MlCIusx3N3xmxlZL76z46HWQawlUhiBTP0/zquNUrJBKf
rOi5f0Jxiqu2Gk6DrVmgjPkHwBkoHgDhw7kL0JH/VVR6+KDjiiSI5tpYgabVV9hW9lk799GAjdsh
xqJx/N8o6IMBNttTjha00+eD72TL3rpbGO4EXKp0Wy4IgPTCOULDr4KwMPEjTQ7vGbEaAg2ZgiLa
rSUiHHsUtas+kgdpZlR/ExMSBgwvlX3HYJsxJO6C4xy6wAt0/UXL7siZ4bqLVmZwTg++JVvNWu9f
0f/twzgMr2QapVsSCOkWkV2h2+Oj5ZTRIWxACWs8iZWbuoBadq2B3lt4TXpaRHaXjOBbdCKLeVf2
sqWG1HbNEDDwIgGY3B9Yo5xsKRQPmSbOrciPLYLKcXorvOVAAgX1/VNiteckJTHKDTkErA+EINz1
dKR0pJbOJuP8nETllxkRRmwN3ys7nzUPu8KnZxvH9bQxIlix2rcnxEsaeQ/xsHcnbk1ztAJ28yi1
xM50mQCCp0177kCwYAh4Nl3eP5bCFcgBZlhcKKLZC+KQ8NcF3WeSH5PGPyC/bw26DVCBU9I78uVc
iN890VcF+uWuy//yGlhNNRt+4tkfTLGD2C3fUSD45DW9mlhrcFgAo0yK545UYOICqOfeZ7g5wEjA
mUfGvsZcEVfuXXsxvtFd3mszUpeuvsUzCUqezoN45K1uMMmShNSwk5XOV5OOdybemmHdBjqgoDqz
NndLeuejMqXNR660eU+M086Mhh1kHnkd8+gNFMducoBbs8WtXrGZ9PHbnWoGtyjsrS2Gvq0DqIOe
AsTuEJFXkpxWxORAPria4y9+Y1uR1DGWr4BQiouoMFPAu2Kf8tr7ntG4t5jSrbeJhzFgVAZyRhy5
xHB7ECiFZD+VvKTuLPdrz2BKz4u9P8NlaVz/LmqKq54MFyZADKSdS0c+U8aLE775y27ynRjcv/Mh
3ofVF1icbW5lp6UinyrzbyvEsTkymFXa0/NstbR5agsVwniqDcy4TnjntkXQx/ODY/TH3LffiOJj
+I+nKso/l2x4svm0OaFlVXbLkXaXjf222PGH6JC9pt6xmjwHh4JxiKrxUs6kRpEdRgh4V2+z0Nqn
ehlkHcw7h5LT6O+xlh5mbz3HxRTojmYwtDYOGsm8sIqOWhF+5Lh7mW1NmCMXMCz0F+2Mg30zxscq
xIXfEsRgNE9LFaCmudr5HACNwWKvnQrvJsTygBdlW3cfyK22ll09ZZW5xWb5qVniSrbThYy3TYiA
zPU5u8T3huhu9Vo/hKL8tE0M/m2+HWdGT0RSnWcHz3dZPhg5g8yqu+uxCkbRYxKG92XEwNbTD00T
VIl2jT3zIcmzR7ga77MT3vxy2Ccaeeq+2MhpuOVdWEh2bPJUJWGQyXAbxtaxz2YiWovk2tuC1y97
9Nvkr4wUGT8hhd7S+idU+5fZxyZG28dwdkb1XOlBbqZ7fXw34z96/ErOMMZTEPGGjnohJ27kOfGc
R+gsD8b4N299DqNjDVg/fh2s15BUm9z9riAgYocOcuyz+GJqCBrSl2nQK6yvdMmB+A4b765Puq1v
PGsmpBTg+09G+1urbxqhSsK4jwSPPEQeRh8BdtVdKREsS/6Y4apOK7l+Aq2mO4mDZuCoEg7V3l/T
ndG3zwMdo3LIHprZ3USaj6Lw0PflJfQvRnvGaYHlGeMKMrOlTjgLg0MBfaf39cNMuAcPdC3wygIy
sFAdZuMvnNdP7tpfOuDRuxhgxhBePL4hzwVg0ZOrUKOXsx5X8/cshuM8tk+2Mx87hPtI9IFjAni2
8rO0b0+I3IQ+Xj1RHcrou/EXeqfXtfF3Otb0ou2BBbWB535aWHa9CK2MQYS1bSDFyvaDd98Bchzt
bqNzMlwN9yCjexa32Ldkq2rhLQ7v6JocGx0MiJFd0+Wg6ZRZXk0mSHEydS3obETp66+xNq5z2Z5M
WnQmDq6WxGGQbGd83I0NSy8Wkm2ZAzfguEw3ll3cOqThXAXU0ae2yg8NA1+hrzvQs9j1ewnNcsE0
0SWyxYkUnSfDficreSeYMU7jSUtgjYXfVUO2AitJyBZqkgjifc0SgXfWcVtKMX4IHo8e7qbvGe/Z
zu/BdE6dV13oXGy09k2HI8aoYJNnD/pEDxfRokNoxPIOdXoU2d4MoYAn2smdv23aNbGx7u2VokL3
3hOcz7Yd7luScwbeoh5hSuwLDZUEtUSFr53pNdwoOp7AsMN1v+hk5mjLc6shU/QFkzkiOOxxPU9i
3iPG4xmjyYXBSGuPokljhIT1stG0hyojmjZrDnqbbDXclLB9DrDxBoKA+5U8XsNt8m2JRy3U8gfN
NH47NJg1sz62i8XmnO9Wn+3FjGDcX8KK58h00/Ng3eo4+z13GX6JCli0XrpvmUsYN9hNfFE0HKsv
nC3jJirJ+Db4PIP7PvnVq5sNZ8Ls8Ttmz2tCA7VH10pIws14A327c2S01ExmhHmPJdnaQYN6tvTo
1mpTRnfN+qok3DkG1FbC/9yQDXsdNZesiPRpmO4GHQ+h+To6X0DnLgbsLvLJtwZRk6OQbUzONTiq
9frcle8DNL9ppNNYkldRBB215ZJVf5ujHoSL89l6oNYKDAKhJ44GMUHQlOBEXDwmgxigjsx9SbWy
GJXmpB+tgGp9HCpB6H26rr3PWM98bdgS/CGGu8TMDg6XPgubWwRtQNC0b9bqNfP6K/B0vJOT/auB
79SEw9lZK4KuOhJuo4WRQOxdjJyTDqemlbaivV/aSH9ikr3VwSh+rijo0VZybBsJGXpMraPOHjT5
GTQTPVm2raGxtqT6LxIrGSBG4LOtkhSKJDZR3+1g/2h/I7FD6TSE59nPw3Pk8m8pYCAgImTxTr03
snZM5aV2aGnEcbGcslJPUM9EzdEQoXhuPThBYh3mc9200YvjFMPBzD1w3fKnTi6mB69fzmOxAKwR
vUELNS/Zi/hhaBNuvZYzalT5n3FVaZfaXPDCqD+cLn8w60BJRTsTNNAgXoDrswF7c34mRh6iPWXl
npNxde1CUK2Zc2mXqHxbSj8/8/BSRU9F8aZNQ3/0WkhyU5jXwDB6Ad3cdoK27m2wlfyRVu+Gfdx3
5UG9AEw9MJfh6h6neS3e3JQFrROaflY/NeXslCxq/ap+6gNRWESxpW4l6RHhWfjuVyRBTA2DVUuG
2zj4SzcLIVEmJwpoLOHyq4PQDWZ+IzXrdZVAY3omSOEpTaDR6jqJ5wsauMFdjkw6pohe2jJy4B+T
vT7lv9OrrjePcYr2OnXqgzPmOVvWGEydfYYHH5Reu7NG89lzV3ODqJ/hJXOYjxT5FrOY5H3qvuiW
gN8sn2NPkhQGVlJ4lkhSv5d0cncoB6DcifUA7fePx04r/6eT/JzVdNMnbwwaLcMlUGPcXvYJwdog
QAhla1vebH6MJwJ7clD0dllExE9iWV70h85Zdvk0B0kFoXiKo1cfSuxgdPuy9Y6JGz41nVFtlnQl
KekhHObpINAclAJLZBpFh34dzotR/BVrQTisTiBlXjEYolyD/weZJwT36iIRhq6E3DFeY+SjhKV5
IJHT8s7doGeNz6NBVKXrRJ9u7CLfbRHPWwQxlxOcisZb75cs/WTNOftT+WgWcBBoc8VSAYsOijWq
pA1OQESPoCixWG2rKr4BrDC0CXzK2NH4qZ075m5o3xjODpNHi1oMKQmh74Bi2fmZoiBJm38PGmNG
M/Ovs/dgOBWe/uZW+T23RbVC2jB3FtDVrjWQndZue8jXOSAEAdRkEAIS3vRVVQYkTvwpOR74OOb1
+tTF+VNaeHeaVYBWt98ybAsNKTRRNQWT4VxbG9zuRIoNMXKu1j9bzS12v2peNKqtP8xDsamHG/Df
RwreV5xbBP/YYVBk4jBHNCQm0kFckZB2Zm77nqYi6XAQzKv1TSaat1rzByM5F9tNQ5LMHv0JuFS8
sN+aFg90ZEuPVsyQhQ3NGrL7KWFebodARyuz/iAyjdglx7yJZYdgdB96+Z7ePkZ5SGmbcPQB+LQU
JmBaluhK9iEA3wbbrA1lr+7OVjpE2zLFX16/mbmwztG4KY2yuk8GXIJJvC8yw78TDmtEgyDvDtnF
bWgeTWdNTzbByJseG8WVIkNNohzDWekD5LumNpyLLuAMrIXwDj0RrQe9BKtbF/HJNRDCGGW+HGko
GlSSO0SgT1UvquXk927PUjQdPCNuzhkAQyUEXWVnTjjre5gUxSX38IKGEUiCtvSmu2gKybZPqT9G
SZbODO0ebakDL7wLPxsEe6cC7MNFy01iTJosOUBYKTeFaTd30wA2tfVyCU81uOELUYuziYhpF1O7
4twMn1dU4QfoUc2xKVpAaU14aUb3otM0pGZjYEu7yTz0jWZeDNiskFubNKC5Nh5jHd4HDcvqiOeZ
AJPKfS/sKr35mAenSOtvnun/yWL9MpjWjDia8zkZd+ZVFGyLmOoeJ51z0DCa41EpgMd8NA9tGV3U
NR2MIMXYVxdEbQ2WZTBQWRd0xmQla7T4N3W/GnvWscfK28811JQf9beyWHndcBSjt24pGyrE/+Lv
svMeyyX80jEOSFLyQkCe9meNymfOJvZOXcoalfN+odNSMYKRA01zqQzWtOlV+TpUa1iN3F1/pyUC
5UHP4RIwyEH9aS9z7vOcmJNQ8tRAbP4MXaeKh6FxZnPvWDbHfCsvyHv3Pyfo6wAru9MoxWDjYHf7
34WyBmSmvlurYvxpJmsJfYQoXhCdj2tI+GrBY5iNl1EmdhJeetIq/ARa4xPFxG/ykLkrcwRmfwSw
Jjxt5IK+7EhbMUEKSfNWwF+LfNHtG9FOAYzMV6UOUm3mIu5YaQ1S+JTe1afDtOG0c/BlyqgdG+DA
6Warz+v2hOeWWXmZdetHJawmyo6Y/7gpEKC6IzQw4eXUL1eyAjVg/59GofrkVeFuvZgRvZL2qFc2
Vk3QfB/36n2lRiletGjGam5z49Gszj2fmRfllfpKkHxBaGxwsDCrOyRG+8j+hCToRyKg/kis45JY
PUmFkHppIXVOODQaFjhpTkXzD52F3VDfWT4DuzytCTZy8vc+hNcA0v9xlAMWNZuuTO04xXEbJBMB
LhHJPvNvIttAOTLw+bFZgAOTS1im2yfV2ZRjhFpHRUUsMt7UzNqjaH8UFsAldc2hHnwaRUcSCJIB
F8sXMwECrgi6av2Sh3DOzhDw2h2T5nqTutotLDylKRXtQgI72kqWKZFmp0weal0OKFP3oWboHZb5
tVsvqd/A1ZEfPZPTsQS/ElSl7l35Rdb1yXHS9U5OJdRHVL1ao8UnbzjaQa1PyqQYzc0znQhHqTZI
cfiCullv1BWLTJAlEynsSgmrpsqq2x5hIjBHYnuU1FXNvNWobPHb3dJ2FDG+BlsaqbYSPQhU8Oj7
aQ+6yDcwsFOmQebceZP9JgQteiXJVZdbifNDydwu1pMjLMBunuYgRoT2KyfWYmANnFFt7hw7ZiCY
G8umGwW131Bc54GIDV1OVNQoSA0gfwwuYgXslZB6rIuX0e9+bAVlm0KNELS9S453aAbTGmO/aHye
WzJY5Ra1qzXGV1HEMCtEsDOyjFCIkfwXYy52pdxiAs2PkoY7pfLKKSDdc6sEEco/GUqVR1nGp1Fj
/4Q+wAlCvmpvm6920rICyu46nehxK9UcSq1HTbwFx7c80M5vlcRbDXFmiiWC5r/RvjAkGWpro9Oe
3qpvP673xK5naMRHnRYOIFA1VnVgpcawysf3LiE6Ww1y1ewRFh0LQXGYBJaP4tB6UXZM2sLghuEJ
aqkxDup7gNvibdvkRS0Oji+PdQN9atKKAh+u/RK3X51kawPqg2zRPSijDFhpPApMN+u5uKxr1Qd5
QyzvtGA8wxpDRIp/VF9PTo8O9wwC2Z9N2DQgZXiT//P42zVn9tntAhM0xhbQJU92BIlRj6aN3dWP
bc1aZHSR8bS2YLdylukfbYgae2Yz5sT4qIZB/gy0aC3srRScVD6ik8F+8UiLInmco7BUVGWwTDbE
0+CaWVAxSwdIOFWg0qT0k0EJokMkklItUi4I0bUCUq7FgiJFkz+LprTECXZir68AgeUDZ2M9IZCl
Ymbbs9iqRd5qIY7lnUv8i9Sgtw37/ho/qFcPE7yY9piNG4a9TPfJ0gCeNn5FlfU5RUTO5Zl/p4Yp
aQq725rAMXTVL91c7+ui/pRJ4IQwf1QxMuuEuMTW1lOi/sxnExbLUbMamXZJEotW1yfiTLDUSSV+
U8AQI2FLPd/qAdM4QZ0MjpzqHiLqYdzI48xI8njQcvYbIuPOLU2mDQYRUJGT0XIuGA7UJD/+bNU9
rpstVoCNWiWVNl4tE+o2Tw3OXCH+U83T75VWKmbEuBtccBl97q57L3ObbdLchQWilt6MOcSxZbvO
/GARUKDchmPu4BlCI7wxXdsLvKYmNlv6dbOSeNTOdfCHcQsjZF2PDVhXyJ1xwMAg2y1jQ+4uphUp
AjkwRfys5UEe+Ospl26kedS/J/e1GVtaDK392xK9y50w/NV6SVA6jhFYPNEbC10iXWXGikQ0tkCZ
yGq3fKPa2bGDbs2MAlyrtB0JUtyQi2AfPB2Mvfog6vFXD6EmcN+RAqQEQWI5oCQ4woGvfpwixUiM
Xh3ZGtMLslqkHC9NuMVbi9tyll650Py7GIgf6bPkxzFg6kkG7z0g0wl75ujTdudx43r+UgM6Ne1V
y4Va8tT3YmCX2Jttc1bff5FFX0I3IKHJw69SC5kOylDjs3QmEFHy1Nj3SLMMbFVoidx79UHUWFZu
hlDNTjU6H+QvyR/HIRmcwF7g9+HrIHV/Da3veYiqu64DjCjXzpREYqC0tPBwCqnlX21IWuYc68g/
q4ckNmxEKhiSuNpYvj1i2PySmU0l/fVKIJE5GN3EIxOVJ9gP74PQwsBChKiOCFlms3vF4iASRs1S
KfizSJlodiY4yZtR8LC7FbSvqeBQE6HoZULOm1M3pxrc5zKcRaMrcx7aozpSKp3pVEYfiT18q21G
rTpp7z9qyGZ+dh80CT0TrGxl3J4jDpTCL0//naYRbS5wYmCWAiKfD8oik5jJR8kqqnY19Q0qHYmT
x7/KiJaj2nu12WaRd0jgGp/+ZzPuQ2+3dMl4SFu6rW5LCoV0wZhSPeFkf2H2Ax6CY30dfFrx0vQs
LaJ2Yl0XSiaqfAR5JOimgVVZd3KNdLsIpzogH0EEBTgu9gSBqASOU3rOaD+ETv454l47FDzHjb6Q
dikVnhCBliCbw5N60Ed6aKybyFKxv5XEL4BbEyVUXaW0UXq8dqZun6Mh/JfjtyJme1qGV6XyUao5
giWZTLX2gx7b4TmT/vQpGfwDFB6wPgvU63pyjzj9d54pLlNqPIFSfFFLmy0VlMqmp3aX3O5p9ELY
QtU/SLUH1H0yqab+y03JtNDcAnEJnpW40DdTnG9nrnqgdue1HegUazNhY9m2d1lrLLIBcVuy7yPE
7jj/i5N6wlAf1nvj91CjHYvC5M0U6UkfU7pruQS4mkS/qjtDyUJcnWUoNn3WKXmBnZyJpeZOtxQ4
orILS9HTOnLaSbr0Cebeq1Xt5jWjRSN1PSYJFxwJQrCEROQlS/gAlPJHZ6yOCx4KiBUp9dz5+2TM
X/mk4RniPHm280sHLpHjAG/TCbv3harbGKRfB411YQgUl9HBMqAjji3CXFH9Nnuzf3SnUFq9WCXJ
JmgOpRfdQyDYE0ibo4FOem6CLyW1UHYDdUHcMbzSrKHPlH2s0zAdwSVjj5alBvrTa2KRo6RLwaky
v6kbTfESlMaTPBt9W7jRSjROHn5GhIEs7XqAWMFsqx3+KGXiEEsjaogW29TK+NCY2s1x6Z6mNrxB
o3WuS+beNSH3aqUZh66urtmiJfuUJL5OytPkRzb7GsvL2P+460DKr0HUuC827ImDG/YSKYeH3B/e
xs45qj1NPiRKqaNOSWX0Yq0Va5jeCigBf6k7Qx0N1EVQB20Sw1A0yydtqewnL3QcJchSWwJdPTrT
/5KFwbT9durqQ/0kBPpcEEbMYKPRj+xQ4V4taq3sdAIFZifQKFvamUwP59y4/TM4qUOqA3eU8rG2
1NCXtMO3qDiGLrZUPYXDYZryGjgCgGUGATzCyFylsPFnBZNWZ2+wAjLY1ovQjGszkJigBEpjy1jc
kBer4GL9HOyn2aNzAIU/SZebqgP8DJrP1JC2rZ5AtYanbpHsm/7n2Nclw50A9I3gHm8jgJArBd7V
SYt7IIt8rAlBpWWkb6HNSMpxpFF90EAm65xXJt15RL/2AZ37Sh/gRzDIuPGjCW2QVzYlJJhltTr0
Q/tLfXNGMT3ls05EQuPynHIWUyoo6WPyV0BmVW/+Uecqteyoc0TaE77hlP191TF4WBiQS5GhkqMR
lwmXYsJ4Lp2Zyg5hY6tFa0TIoHyQlW64H6WTVWsuqq5VN7zawIjAunlRvQ9t7S3xJ6IM3tRfmlZK
mzkisnXOrZ8FAabwEPbl/rWZBUmn8v7JaspdOrCHzCwO4Wii9UuR0ySd9j6F3rfaNfB2CfKQmWMA
Q9qryl1JqwlnuYV++ddaIl1P+t6/MQaJ0HAq6bFGtkdYr3eJ0z9xy0M6FN+tNFVrFI/qe1wyB8U/
5r5xuXBSEVtV5Iejy4kaobS6dgnZExXIRanAGwZiirWSFpZe7tWNoQRqehuejQxRQbx8rNHCWoJZ
8ziY8WMp6yIjB52W5tlFfdRJeC9mnr45MRxqjQDLvfpdVZpr58F2tG0rzZckzcjvhmd07LXvVviU
zvSs1dKv/u+GBLO2St2NUx1tuQwKIdKdGK0PkV7EpDVntWLac46LmAjyVSPx26LhOFTIJZQh2GLh
lEuF+rLkv6SyFphlYV8TozUx82qt6LmYiURXv1Mz0Psz6/jxv6rdbljyij5E9k1D8g41T3nSHP2s
Lpw6Si4DKIhQZlnmBpFnTKvUp40E+SslsnzE6Ky94WyWQCeZ2BWWfs2MFM+EzfWP2LJtNBMe62VY
AYUU4/NI+UQXt0z3vU1eszXWL9FYN5fQ05+gspNkp44eVJTULQNBl4kaxHDUVOu4uunV+0vtOuKY
SIHiZRa9qLj7COt9QQjozS6J10576w8xjp9NHupPyXQA0jv+VFG2Uz3Oa3rOPeIKConYmVApUebh
IMxasoBcLSeRiYODg3CKsXxobhtyI/fuWvRBvAJY7j/XnoyM0FlrptxEDRBkIOaIwYZXPylDP6XC
dLFzmqvqy4I7i0iLQBa1xCrJ75BSk44ksmaWe6f2WyyAlP2Kv4SverJymSv10ljJa9wZ37FmX9Qy
rmpmd0nQiSZIC9TyUblGsXfj9ZKnVCaZx6fA20qiayZurU2fR2T1o23xhZAayzygZp90LM65lHxz
w4ydndci78IdN1XKHmPu+xLPqFuTl6jb8PiTQzzyytFAy6dgrqnOY643nj2f1r6NhmPmXH4UZoGl
YOye0t59pk3FpaEGysMhfOil5KvJ6qNvAm8TDKiKpuxOKa2xlb24KwkIN3PkSUaGr5BUTWc3ZP42
NAltt/V4OOigogIXWtLOAWdkoytgYRvyoC1YhCdGpqY31rgbaPIZrlPsDbe75XUTBgyO/4bj6gad
Qae/dI/g89hgJkK2QoLAcDV/unZ7tEujAPSPjayBsZOJrCS25oKF6kLJxXLnEULBpPSBGLzXScTZ
Ic5SxrPFVpNMvTjqo0Nq8ngJhzAk3RqGXUPicAq9OfXcFsAw2YvNQNoBUjGnzM5GSw84H0Zm1th2
BkGEmnDQu5tedPGWFGQG7IsnL3Jg267tn2laQgQAgECmLrnEkbfJFvKLs0Hsbdfbr8nMEMusxAlm
bbQNS7xXPYwMA0AIwZZUM1l9HSsJg8rqW1f49XYwapB6RFdMWn8XwhyvbKKKvdp+RFZNUrTEb8wl
wfc9BcZOX1gm45ncL1IY9VPTNmD8VnF2Ku7qMTafeR6i7rtPyt9xy1My6rN1MSfr1s/NxxqSFzRO
sBDUP2o6MFVXswobogrKeLrRYaJhPZjf64LGMKvXnSnm5hS6WlAQNb+ijkRx7A4Mo/lquwJPKlem
xIw7gb+IjOE0I2gt4jplv7VvjuU9d3btYsJdos3KfLwfp/cGemVp0xwyXCwUnSE+ajcCe0W+177F
SRe73vCX5zd/+5HEE7sl8iZCaaIVeboxZPAdUuJGOp9QuYWxFFM3Wg4muhNoy6/+AivKQxlCi9m4
ZWW6ghiMEfiGAJUbADKucLbeTAxXKus5xk9/AzN9ZCSOGnBBAl52xTNmqy98ksQzQRFos/bSenFC
9ABMw76acqj5+VszDyP1QgottL/ExUi/cPAZN9sySfqQ3pH2zI5BnU0woZUd41b+vSYx5YzkkKZj
H/CXibGBLLxLfNxk85R/UmzYh3Vo3wR91nWCdtJWHxYjnQCdXoDsjkaX/2xGXy5iimudwgNPvfni
Tp3/Nhh/+435Zc8+KN8oAe04G3cJljBjDeP7N5TG6yXEztehlodrRWvLdKtd71F7Y05AZEDhItGT
qI1O8Uz9tv4Xc2eyY7eSXdFfMTxnmQwyGOTAk9u32WdKqQmRklLs+55f78UrGH66kpXwzEChCq/q
1RMvm4gT5+y9thLuNlPBY8sUADINpg9F2mdpCH2FusyFQjK+tEal1g16xwzK0d4qIpgrWIX7isjz
sTS6swFjAablOo6MhRMFKPxdKzupgtRaejjHrMO/2tSMSAD2jcvai765iRburbRxDsrsb9upV5uQ
KgpBCEeOPn9LC0HiSUkbT48ZLAf5j1gNCX6Sdk9vLDoOZcfPCMcY9SaWQG1e2zhtAsJwyNQQaLXm
U0GeEgrD94tdL9ZPuenMqHi5posh1iQPvHhDKbe1DaMId/YaLJJ3cugRWeQa7XtVPNOK25oW0ltb
YquCam1jiQ38bev09TmiR6/V5niwVdqgCWNyr9PtOFROhn+Jt5DFDY1FfKxDPVngYxCb1O1Q8Uhu
ROEClK61FDfjfDJSpfXTlTFjH/8HWlhfoIbf8oLcaD9orv7yf2VH/gKYfAKbkqfXeMlf/pZz+I3y
K//RXP9d/w8hlBd3yn/8N+xx9da8/dt71jCzmyma//nvyyp/a36lUF7+Hz8xlIb7L0vYVGbELlhS
6gqnS/9eNzAUzH9Z2C2EaykX2ItlY17P6LMF//nvlv0v6BI2Mw3bsXVTGthfauDd8/8k/gWeEqe7
Dq/QcS2wlv99ZXc/9fk/H9n/PNF/Yijnf9A/Zfw4JRDbweFwiF1T8jfTROfDIewUgjGrZozeuQkL
Q15s8olYvmiuL9wCg0hWCgJtZURyvdMXh8nr4l3UhJ8vR7ZKBMXOzPr7Czbn7zYD44q4IQxpSt3V
XW4FHVT3GmRgMi7Sq8GhRee7yRkUfnnUHnp7MldOYA0o1tne9nZzjBW5TKJMkMgl/iZrQ0Ag2G0+
uJorN9/lagwd+gcPVLcpg391Jam8HyxPg95ilV8Nw/gO5MG8b83kli0XdgWTsq2XAzLS5vZMF+Ip
1jUA7FObrJLiuS7z4EBoyERoNWmsjvro8n57mNI0bXv2ifDWQES48mQwvYn9Tm8hRRGoJ8dxO9Uo
+CKScWPUWUvMu2SEGnj1OQZSONAJRKQEvazcd7bbr+hCEW8a3nf28oP7duXmmu8bd0AoHUPFjGO9
wjRkk8zGjDxY0Dg0g/PGWqFZO5PYzBFjYpjYJmqvXHqNvI5fL8MShzz6RR6Hp95D3+6okLFGHn9J
MN/VDXAYDzHd3y9SXFlG54vkIzCVw46BPuPiL/qH5Uw6FSAtM9UQUbaoOV0a1b5g47LNPloHq8w2
z7hhxK2TutqeicPshXoWSMQ/p754mhjT7LOqec8TxERhZrSvThp7WA6tbldK9zHqi/EjzoQ+37h/
uHDma7YMaeNVYXGxILX8+kJ6NDomPbORbs+nAy1PneUUkCbyk+9g6m62zy3tuW7950DiJ9VsrL6o
GG8rTVkP7aD5+5Jkab6V+PvQT/kn0thu7Ej/HPlpTPyYXfGaerPXHmsLU64WOUjKyD3MgsOAaAsr
CZ2LwjKqXe54MXq9KN/VLRkIYS31+2H1PqGm39BoQt8YtSE8g8zf18zVSXFV9dnWuy2WD7WaTDO5
64cZp5PKTVqq4dwq7Y6F0N6bKnZ2si3I3QVe5BIVt81GRbZMNXmbcWTgZDrhEZC3ceTt2/ldGx9H
zef4LiakO3Ftb6WPirwdCnGLhLGckYrRbLQwfUSvlxNZjBDEa9PsaGrMQJ0iP6RKoj7iWH1T8Lce
WrgB0SSSXUlVsqefjR6fTtYGYS8CLVOc7K5ZKTpQx8qN0g0Rs8zd4qLakUd8cGP9xSAzaIXXj0zv
Bm7sZYBFqmENfIbBxAxCdeD1HoRTfG1TMzkb1vjuJMrbJjHSLd8K2xUcEXiFRvYSSNqO3uQdVZvI
zd+/gwsK5/qdErYNEdfUnd+/g2ogEjS1dX8ZkMGQddWJTrdFHpQ6UDPAgR+ijJtA4FaXD7DdvIGA
Y7L64q43Pv/9Uq4tfT8/ScvgwKfmJVddvd6VQ0+tCamRU/qz0IBr1tJJDKSstDWDcfo7llXuvFG3
N53rv0FROMLDIred7iPO9TcvshoOq3W3I27k9rJbXYg2GfZBnq0FSyMNNyLW1EphaFrxuT/HNjme
nZOdG6usTtz3j5xz80Vf31/XVsIyYcPwrytruuMg/PUdQObB1OzxKNB8Bh/IqrfJe8M4JormSzaY
mxZiKxBK7wW3n7VC+RysDJsVRbiTWEVhb61MUixuxvzVITH8kCY1RupW/dB6AeOA7h4kSO5FHj2V
zIbJHKEnrEq5vvTC8z7oVjIyga9FZCH11fGDRyevDILzs5MgtpHPMpizzWs0T5YHrROjImMk8snO
K3NrtqazsJ3pTNWNATAyj1ExvdpmiwlVscgbBf3Hidnyuufrfo0M+a310vrW0obFSHjFoWmTcDeN
WXDLO4hjitlZnyZYfEgSe2E9/9ZWWn0onIhECbqsmldjdq/lXVAzBtJCTqjaEbJ0/vq9IKlrqXcI
yMgFfxkG517yP8d5nnx2VHAfCoK4yIZkeB8kP0YgFIuxNTeaKMazPe1kNTWnIkgMZG8wCqsKjgNH
NQJBjHUL6MkrYeOXmnfgwMkRYCpec9qja8fLYWbFoUOdNeAwGbqvxkC/L5ke+aPiQz6WyTof5QCl
UMpFAjyDLJciOFj61K2Ej+VJNPap6JiX62M17qPCvqMN9Q3PkH+g9pHrnCUZ5XtPAScHa6Gb4a4v
RX102vJJFVX15Lnd2VezXCI9M95QOyBtDt0FlLuh3x2iIPnk0Xg4pDAoOZhXE4XVndVEc/OtbCH4
02ZmNKNo4qDfx/tPfIoQzzHl30qZ7jK2nXZdtF29riw1Li0TIQXNw4LMQ0ATXtI6y7jMNkHZe69J
39ClqGi5t0zcoIEDTN/3mVuvmYk1+3Ho9432qBWyu22q6WvCXd8kunsLhZYUK0Hm+1R8Qz6iYbSM
joLgrLXmF596XqaFHbcD0pxiJ3m9HlmtnpvMuMVGhsbQs85okPlzhRVu3IZf5Xf2tlAcKNNar3di
KrIt0mSDCN3I9NasgYxSSs/es1utcOS8kfiNPncosMC1TPdCWSr2AdxQffCdsqF+HnLzIWe7xphF
O2jQCU4gt3oAkgNQzx3u8e+JZ6eUnyyj+8QwNt50/BNFpd4T1Gh7vyDxyqvq5mzk9R0O75y2z0S4
QkEz2MRW1whDp8FKCorTD/4aVy331U/ImzWi2bLRv9PJ2wexpm80M9QX6OROpqU8Nm4E+EQJN/Cd
TCplWj+zalf1P3wdwuGo84ekGKNtP3w3S7wdCKfYxwZUr36n+QefOGVSUtrFnJuKbZPOHbEJQ36w
Okeu8iYcVy7z/tXkKQbhSZquWFuB+paaviww6i0n+G+PAT+YW2s8XAZAmR/YO0nTGcPJuEqlp7a0
p37EdbCvhoSJRN49GG7VQD9w9rHWDnddRr6MGyUN3TIalJ4ddu/SupFecJsxfXj7+1L2pw1REvKm
Sw5IJArYV7uQZ3sDbNhGg/wECKXz+qVPA27h5uGdcJl42PyuStlPcdR4q3B0QESRqUojCS/WB5fy
h0La5mBhCfCDXMi1L5keqpGzDGkLAkDMTT5Es2MMMkFlBK947GfVDDkrpkeQit9lOa3UYqskRRaq
zLu0wE1WOv0WFkmDhkXoS52gQ5wai79f5h9LacyIbNvSUIJO/K9laWpDvwktwl5y3elXyGWHXZuI
c+QlE+hvJFiDTh2q5smSZBazppm/ykrjHYo66fFsXxr/bDgVtdqCVmoXqSrf/C4mdMUjUtGzhuBk
2e3Xv1/1n54zZY9p84Y6uMavUwAQSlT1UOJTstAALBNYDjt3bM5WeSqFGlco0fnKJD7k2ifT1gjM
PW8cfmzHT+7+finqD5snhyXsvC6dA52J9683EM+3NqoERbpoE/zOA/ATJs60gGhJTeW07kaORy1c
+WPvDMZSz/riLqwCueOkZG6A0WJWTBje1s63eZL+FLrDpynBIJaRgPoYyPKB/uqpMHoPgDQvhBQ4
TxqicZoi30UhbjFH4SqKXZyd5DEec3yLSz92dznxS6vKsZJdRllWuH3zNgSo6MLSt24yLRb73pl+
gCA2NqOVzblvFZCZgcmUW90gSSC2qbmjezXLw/FRDDlWoXboVnnRVshz+Dt7ax6cD6nYBE1yylF3
pk2SH/20+NaXrCV1nMv7ejjFJe6o3C3iZ+W7eAKGp4rmy2mA9YPlYnwDD/zR+f+aIjnXNA7RFxy6
OGYbJEX8+ljSvsjRFE4awjcWcjPJFu1g1Me0Q4WioMqt+TpPfmGhp1R1NQ9ofjDI/zlkTPDupb5m
rqZW5see5mDNxsJ6p8hgZ96BrsXyrFfVDrftLPS+DF8bM8eV2Te8+Sn7UZNhuSwLmFadOE5IkjEN
qhXCvuzcxnOim6d9sOJcI08vP3mOSREGLSoARlcoQ69KEj/E7LhUaPeh6hHYJHz9Tvfr+4oa9zYY
gPExnWaK4OpqPdAZX+WBHZ9jKqqcNQjPWpStBwHzJBJUKN0XHzblYxwMu2RiMpPl5o2WYqLOybqg
0EvzQzTgxh67yFgDCSVvoklImpaIXutyJHc00z9pXWbgaHhBrVme//7t/WEZAPygGxbNNfoBIEN/
fcgOcYJJGaJToewKV6HBJuoXiJV8aROKRotH03przQ4OQd7s/CUWo2ot+vrRRBDxwUpqXIEouP1c
jGA75zCmKKXn/tg/mhLpWOmiKpHVjrkf3pdOsFG4cJMC7z7MSAr+ut8ZQtw0kpZY4QUrZE36NtHe
U9dvP+BiXH75rycXy7QdHRewzRW51lUbx1UFycA5FzNpwSzBMWuQtdXDFOoHsyvCuyp9z4i/YLAN
7sUhiXrZURzsLW1MXnwRcWybXksjcO8CDZZxqOHP7mPBkDWko+8G4ZM2D50vwta+tsnPnORwN3aU
G4ohEcYQvd/KJDdoSnp8NFi8c1DadyO74ll0VGr9pLZ1iLW2t0H6iKIybhsL03GPVtpJ2+e8Fjhk
3E1RhY++yUQnx0rUV4wRMzph6yZtjp4hDOb02BwnFMdalZyAQ8hTjHrCnjJ3B0eqZrfv9A8PTDzJ
65uruLUkFsGUMuXc3PvHk261qWuAErChz6oYKKsAw/nSfoLmslmEO9UEVSVBtWaOSYBOh+S9Q08g
7WxCpjOX8Jrnc7fbQzrQ/ySlvN7oEaE6F71aUQJRgMmGw8VjVjlLgjU4iBcK1t+/IPF7m/TSm+Z8
q+av6PKF/eOnuLqnIdvQkT3CsnAR3ZLId2Leh4TFNe5kX5Sv0lvqjZ7ubAI7ke+Tkjj3NXKbvcHb
FHnU7C4ySheZ7MI3pXYog8BbOdF475u1eOlYhrQGwclF+a9r1Y8hccxX09998FN+b6lac4fcYLpm
8QFeOFX/+CnCGoy4G/kpSdUyMdXdHsZ7JI+JSXoNftzQ9W8rv3xxC/hTcLpWftt2T70NsymkDyit
TDtaXvCSVZV7KAxtXFRBtK0KEoGjlDz4GCv+hpLOnUf7KwJt+9tYwYdtyBT+YCk3xB9+DB1+iLmw
+RWI4Kvtyy60KO3R0SzCwdKXIsmxPCrvxYKTAZM4vSP/DVFyrjQYDaCFQmCmoxFhGQgQZelGFt7F
A+rG1WS05RchCJ+IfGPd8ECWhp4iAbPzNRkWWfyUqaZb6zrk46yrMTkY7d27bRoLmXj156QIBBM5
fH2W7ad75mjyQdi8sS7jspsBZRvZx7LZjWO3xYRBzkks7GephYRARLdJmtiPnsbCi3G+W7FO5Su7
LYiELiHAx9qpQm50nmrxxeny6lEFxuPo5+uqd0ssXCSVU+EgPMluMKR1p6FScqUwFSADHCuY45x7
6FU6U33KAk5DbYAntMYmTT6Fu4BldBKq0jellJz+NXADdbzOdT3dllvvEYDanYtrcWlrRKr2eaEw
08cLhSOv8rNx6zo4iFTDudDOcK39JPVrIxDWElGgRdNPlk0OMYHBgVVOzk1Yi2EJGjgBwkOJLAgG
/aLRrIIk5+y9Jo/2TfidVrm7Shgw31KLb+gTLzxRWl8YIdK2iOGGZDUNoxDnFMxIp7wDSqkTJVXJ
VYfzYztvpyM4otc6JhK1TMrnVm/kMaQbnyovOmFpeHYk/ZlBDvkHDewLCPlq0YMCDxmRXc6W/OvX
RU+ljt3XI4ueMnCAO8yYV1rVyqOyIhMBCVETLif9heHcN0jvg0IkT8WkOQdP4pyLy3HllI6OWJIX
GKFPuNF9fW+hCvik0u57j1sMDXZY7IVZVXRsmK660bLp3fFLmJnbwNDFgx/rnLfzce0POjzMhBlw
TJzHMaQbu8xgD2/LxGXHGIYfftZE98DbSOhsneYIAqFSgbe3Bt4MPTW3VteTpNjB8IyH8kQH8KAa
SzsnnGJvfQsBgj22m9jXs6+2WdFHBXNQeF1xh9xbLkWguhMyOvztnabtAHQeGMx8anOXFFEbtZSh
8LnNKMFpssyHkuBUttiGIKdaex3KwYXO3VfbqmeJQSxiHUSYkeISKrLbg1dG+esq6cYvtoFZW81q
0aCpIgzqbnIc5HTvOSn5MLSV/+/rJ+RLakcHBqehq6tdjW0rymoyVBZmAevJBDa/wvvkssAwLWi7
+cWu1WsJ3bJXwRFdsXY71gXMhNzDo5XIcofRQWFUzvdJx/Fb5ErecXBCh2ESwNGHGoov7G4ITqJw
I6Nj3L8LcrLXWqu327//mD+0NC3SCiiGTZO6zLnEGvxjM6hSbehSRisLaE1Ifptoljd+yqL8c2N5
Lst/NM1PQS69sgppMvGxTTX8nDrxvoymFtzLunEWCq6HG6f1EXZ4flu5yb2jiX09P50uUZx9ZfLm
Gx2C8GaK12Io+m3eBistHDiUVtlr15hfxZxkKQz8HVNI9nOrPmt+RlSew9oy0C/1SER5wKezbFLp
bGOvxiidTvIp8Cu43gLZdTOYu1kmSy8rvceJVaFcAoRCLt06r5N+/fdbdw2yo46VfN9z5IMlsUZf
E9FD0jwyolT9paRtj+ALrUMtX31tilcEwT2ZljhoPp3oTpNnT4b3AELr/slqhy+xxsWnkN4/2Nr/
UFpzScwiOc4Rw6iuG9RBhybO7Bof7VvwUo3dS1DQoK56JEAxUGW/CEi374ncydweQZRGTh92Up8E
pIIL6+0PSv0L0vLXtVDaNnELDDotGhDXc4HO06QfggJf5giTV1xwvcytrH/xadnFnxHYobvzSn3N
ryGyOAqIGqZpWEdcdJxl5U7zgm9YwdZD4wAL0YiL1cLpYaDRdl8ZaPehvCUYS1dlSryp780B8JVD
SaiZ9CsnlIihvuqy2tjYAyU8/JR1QLRhJLP7RlT3ifBwiY/9499fDHOuOX771YxdbZuvSurXMRNI
gNTYOZwvJVPdsOxJ9ZXOnrzwdtO4mU6pT7jJWAfAaaYZA5elyW0WTA8YdZgsYD3L4/ipGWVyk/go
SUOmN3us7ePChf9NShUFRiu/GOCWOqexXmgXg5MKJGJRhO2B1VrLyh2xgc0/zxw+d5RPH2xyxu9N
Ox6szYjWodU2H51+3eRoo2dhjmVxWXnqC44MgAN2f4tVhRpxbtGOkzxbHhhxWbLdV1PxTkIp9o75
+4aLZiz8km2rctt2jR5pr0Vr2ZIM//cHIX4/afJ9KsIUBGqLOeHk16usq9L2XVKwifPtnulAkJAk
k30sZg0x/mwfBI4ehgzR+BKJ9cFGNg5PPmJqY56ycmDaannHaT/qh2UfI6vNeoIlWnUf5Qquk4PI
D7b1Zza0w9+v/A8fsmJdmQdq88qMXOTXK9d9NbmFzYc8TpO/V+FEBnKIlbceQ7SaVZ/dpqRgOVNq
YZUst3z11hriLAqI/Kcd/YPr+b3M5nrwEM/DacVDv2ogpEAThS4pUFsXz2LKDr6Je4sIG0Osppni
qmEfJN9FPSVDhbywF19CDETbyzHtMgl2J8ZDRJtfekAfXJ347YNTXJ7QZ0WNxXhxbj3+YxMzsJOn
mWOhqJkzGAN9wJyGQZKR5KvH6X/LacdDoldW1IJuvgf9VPrPoy6f/n4dF2nCrx++ctBZoIDid/Mf
V++bPeoEcuVspmZbvnqTi1SzDvqbkbirnZa6GTBag84v4derkPDqjY23ZxGUnML6qWfoosPtAe/6
0BvzqIHD27bwnE07Fclaxph7J02iVXTLdoErF2ae8aIoeNQEhoAtdYFWK1qYpYSRIvUUYV3/CRU/
zWUQ4dsqMU8FQLQjeTCERoGh2Eyp6+5xgz5iQ7u/wEiN3r/JYodTqekUS81r6dFmxZODFYMTrMIy
5NVgCz0JhFxDZZvWpnYAxCU2f7+Tf9BIcSddVhY1q8mca+EKsgxgTClDATvLsr3z4ilBRIC3qkid
39NmxSRQmcAtsoPe69YS5MLdJVqqrAPv6Fn4Tf9+QZcpxNWjpXdGujEHZl71azZsmoe20+uKnTXq
mHURLJvXxAO7LVCaioG6EtCZodQVC02f1+x4hAyCT2sVQQ1bpKINv9BneyhC+7uP83DP2c2/Nydj
XQFmPkZVYq9Qy8OsdBLvSICGtwy6odrFmn1XsZZewkabUUBVMQmsvMSGug+Z7J37MRj7pRVpJ9Nh
fxuJbXsOtSJbmkn+Zrl6CjSnqO9TNFZLU3T+FvstppMkGD84i7u/f4U8KwHlTZmwfX/r60XhYIxA
EchlzaTaa5PlHRvDCI+6NIjZTQvWDGqN+RiSPk6jzQCnt9imh3aflE211oIBXQzYgFoVD342A62r
MFmXUzXAw5gZhG9Oh/GH0sXG6+v8oItp7PXE+YqtVhyYDuv3esSmGoSmvqri9rUthujcgSI8u6Vh
b7x6Po+HSIH1RIkzZJCgspoz/o8joqB0F8RderwwaDp9tOlRD9HqYvjvbP7EiHbobRNNLxPtpa3y
6wRf8/ideL5tK8gPqE1741fGyrRI1YCSCenRaODUNM1rDGohYU7Q2IIMegaSAGaal0LC2cCszDkD
wsBSIwPDLO3iXoUwwhz/ZRLSOpS0gBjLIo+ZqRoQccNNFMhhm1BEmNGjaPBI0Jk60oBCK+iUu0JF
Feahz/70NarmTjVe6o2bufrp57+55geP/Q8dGEdH7Wmj32Td+43nnCN0dguBv7LzH/SAqY4DjTbX
bsPOKJcyczHX9NoRKuayqhqqsDA7hfkYHhzODQ6adDKKxyPSIjTp+bqth0ciQQBVCO+ekM+t6Y/F
/tI+dNIQHKWAbRU58QeVgjHvp79+3vMMRBhsudQz6FB/3UEQZogYcASFauDmW3ov3b5K6q0i1fkc
7vQJAbbnPLQjgJsmGojm9eDJCWpVefZDazhxme4qpp2+HKb8Fc0auv7I+fb3RegPbXzmMzZzUopL
F+3o1T4X1KyGdcvrkgHBQQQ+PPsjKpSyxcsYpTAfLsZHbyJ/J6FpjmId8w/Gz2WTMQL8+8XMd+Tq
jmHl1wUyW+lKBJq/3jG7tJLRLVKfk4UG37Mm/eNDZP7vwymWEn3eUufhhQkd4Nc/pHSSGFKjgtt4
cWJxsCQ4G5HsqQxzICYwNNdtFuLqyLF1hS2s1rlJohOuWYbJiOnFS364HS7aeBatVzG1dSqSAwor
3J1BVgjgCcbWpYhrFiaf6snfdpQ5J3scvhchMykQ1SXqtwKhnukJOon9+I33E7vLWNCu78sSFnHZ
L7Kkd4+6T5q3ZhdzPDbzshA+27LVp/ZlxHxHWWUeRPdYY5A5gVUPNyqrAY/25pfe4oRiNFRTWTgt
Izd5s2filVtxAaHVAJ+IN33Cy0b4hLG3x2jV6PbLgI1hAdXiICaUi2XprYLeR/df9l8JeTB2WXJn
zkmKuPyt80CyFGEQ4YYFzVsTgrc0h5QsBg7nRzN4uvj1E8Q6WBLES614uwIvJZ1HNmIPK+BBJnQq
08o/NxlntihooCKNIr1L3Om+rKwzY3j/lFXjeSTwfNU2QLfzkgtPpIfOCDlRFzvnLuvB2Yw4ICoi
BpikxazfYR48+PaBGWSx78JjV7jhDZmuLSEx3iOxUOnSGqLbDq0NoS21dlYxp4dS96o1MCHjGIbw
5egjNOHSrz21kQnUbj4Ke6dN2Znxn4ElZDKOfVYtbCC+B6ip+lGUDtEKpt+vaKjJg0nRdKhYgH3H
gusmJK4DrU8/+nx/X2XmndE0dYNnzRzcudIQDN2Q9a0ircu2rTdz9MNba+o+V0qZe45YEJ+/EZwD
EzKKzS2oE0jcKtNOyVjnqzKeeFzRLDKd3RNJpI2zpowzoVCkq/pxssZefWJAHO16hBYHXhjQLI1D
8pmTfasLxGicEJ2m0ygW8Bn2RaW26E0IJS3qm6qLjvb02QVChEaZDGz9i0GG8l4lKt1ZjbgJSSLY
iaG66T23utdcOW27/HABWwmzOWfjso0s76DL3Afs/M7oI57ImyoQEOkRc+9CGrdeuVdO4B2sPm6P
QcwSyrYMezXTxG0Ulebt4EYWI/KbqNLxh41BfmOoKr+ZRPHVz+TNQJcQ8Q0uLHgV93By3vR6GLc+
kJkoAmGZytBfJIast+zKC+Bw4Qaz1TLxXJR1/p70tJaVEw5ZjPCmiZ0Vrq097lyxEfXctivhtiYo
Y1axO5EQY/h49vNzHGFWm8ifMmUBSsgfU7pYtMAR9ejrCcYMg/6CTERbdjd9oR4MB1SpZw7ZJqXy
oUnYryTQteNQ2d6+Z5QclIY8FhwejykCBOR+R1id6U83bVD62QdnddO5Tg5iWzPnFZrOkElcm359
LlElMNM44n0qytZbRKR4tLAJc+MT/kOg+zVOtmn8RpRntHL0YphnGPEa9h+zYZJp0ARPS7MGku64
7d7s/YCPgzTIKfgqcrpKRWh8U2bHvdP8t5ysvIVf8I7ngb+Oam1ax/lsVgw0oN25jg22vDNi75Ey
9HvmDfeB5z8XGYrrqb1jI9tqNA/rviO/0asNOgcThiM4kRh7lt4rDat43xDNQQuMpo7Lq8+UsCFl
KNlqI0/BHwAqjla+KRKIn0Ovfa9rRgP2xKJhIzFKsJ7pesbsOdIx+9b1LlFxQO5AVy0KW95T3xL7
Me4crG+9yoi3Drj4xp6YYWrxMu2fcs99F2MtFjH2/FmWBJbMlt/USFZ1Y5NGF5GmSTbfMp4z4NPJ
/GrC/OGtXHQ6twfJQFmimGCIKYFW4Dkp8sch7dZa4qULAyDfBgXlfC/1t6JpHCoi+Oda0BydpxCl
/yaTaJvaKX7gzDMiQMPtPhQBlSRI1bhyACbRxgtM67VOi1VtlMNech8bwxxWQ15HNF/1L2Myya1f
TnOWQQ4W/rHi5YAvMh4dqKMAsaFrdNCUXSY3UIJiSBG5jvZNbttR3ZSgjolUFYDSY5LDIv8LWrqT
EWhncg/YpApuDtoZCGpoXJhjHrBzOstupNeY+NHSRIDfZ8wkJrZ8EJ3aZ1ag1zF1QQbN6XPNgNrC
5q/iUVEUEqsQ2fYtY+6byMrbtRehYcUFeRMBW1/FoVktcy24DYT2xtDy6GUCwhL/GM5yQPug24Ke
9JauQs7d1cFEaCjh5O0+rSm9i7R11p2fvPqdepyK+GCV4VctEHfJCBa0RjAYuz+sOr7nJXl1HX6t
Z2wql9IfLCAJ8cp89uo+XKZpmjHTKr9jPuwWNcudjbsv6jAXmbaLqDT5pJvBLkpzMur0LllneSGW
rX3nNNGbEWlniKRwelxu3KR173ZEJuDAScb2+W+M5GxGM8mxwJSbQUdF1hr/6IkaWAgre46MZa18
Mrhmy+5YOkvXtCMgZ/4tYU5vwBseQy8dV6pjuFLz2M2a14E73y2luh9Ciz+FkmU5OHwvcGkIo6Be
NKSDrnkyv4tCbpyhOraNKBBoC9A5vSA9Mo+OAfFJOI2/BFN2mhoUHCrx7mJTPvhGyuHHOcZ6mTO9
guSu1TLeaLRnF5O18yOVk7tDCxR2MZHBNom7dEp2CtzzhHAEiUTLaE8xq3Nbjki3E2viPBSbods0
DTPvdSoxhehTjlAta1AK4phP8vDLYNBWHsOny+fKEwzWpXKWKohwBwFa8uD3AaGbP+Ww++F6uLVV
xR1vHKSsyqI+8B5E2Tzx8dzwEpIZXRdoeax2o/k6gRQWD0NLqlu/bN4KdIqranjHaIEYzKBaw6Ly
beoRLCHaLe7yxvkuzSylLRoAmyXzzjbTlhi9GTbCQlTJ+FUrCe3q0gcb4w19a/dN46N0+T1yju0K
sE8s4ns5tjqJYRhmA/1HXGjQccLkNQ34Ywd4UEHcoN+MjVXmu+EWy+fagzJrEirPxoMYBGkkbuHp
vW4nfzXsEI0AncWdOsQWP8Yb3kTNXdRF/gmD+nFIq7eBEd0iND9hxn1ra8ecmV0UjDDWClasWow3
GatVkqNc9GIeNA6trdNZ77LYDhKeeJakLJh+/KgXxkFlwaOb+I+lY1rLpGaVdwbOb5FbLanDvpNX
/5Cq+iWbOlgsGt37iZoWPe1J6OGpzPi1uuKuRxPnRM/ljze0l7IwyaVXtPcLR7sXhdqNPcttCmJ/
dS5yjRdXh35aTktblAZ5uHjhbZqnixZ9m4XgkUcKFiOKswQ8zAYRpwElkFw/hl5LtKag6JtVnuYt
5jFW+I1yB8bPOZRuGOD4dcJ8a8X+vR3faRigl5GWMbyeksei1u4mmXbkMc3EBHmrtYCoKj0g5NrJ
vgbRiGcboxbsR7XOneFbEVc7VNE4AUgdWk4tL5sRlXeaU/2oiH7xdDNdG1aH8sc/ZFYKjWPkTY1U
/+jFzVPFgg8Dv0CKUTCibWiz0xv6FrrqiCFpM9gdvimpJdvQ+VS04IBUgrYvaLUSkSUTidF8zDLx
Gb+USZAMQVdZ2R8LC7Qe2OvRjSCBBLwz0EOWvkOaR1aQONL9F0lnshwpskTRL8KMedhmJjmn5nmD
SaUqCCAYging69+h36atu6xapVJChPv16+eOOIVCHcXOuGf1GELZxF8vC1J/M+NlKUY+rLQlQqZz
3w3VodfZxa/UMDrR2f+y3rOdzJEtG7sLsVCm0/m/f/Bn2V3pxMtCibI6Uu0IMzS71auV54VK+o8f
tsXWp2DeptYcazz9G6r0PyMxIxDFy+uSOelqy55xQpAOwGIRi+8DwGFriF3DJIS2jv4hg50nM3kh
v5BtQYwqnsFZUJp8qFUf3llyuE6L2mmvw3Kd3QeJ+alMw+Wc7PCLj94nIhzKKYwFRMKIy6p597zg
w5rZRGFJIdmYRgiyzz4M+fBdVxnsKZ8CMJo7gAuQe/FBUOUgOxWmz+xzpTXWUXnvkRcJjCaFWBLu
KpIGN32/MJxz8yd3TTkQ76VEZEzeQml+ETfsbaw0m/gi9mfC2030myIqs/kmCXNn1MSIjiwLgO/8
qBNsYiZE89LVIMgWQLGSU7Xp2cQYWue9l/NXlCViB1X+Y1Lpyzxz+btVhlmMF9tM4GznUvNxISFN
FswO5WeSJfIUZY4F/CUAnkMvgRgmj2SKsEGlttUARLQgMX2wl43d0DT6uqNCAubR+mscg91edDGZ
m95jmw3M0b3RtFBVyWdZyyFcqLzd+QKPYKZEmJ3oVzXtpxnpfp8kD13IHkq5ZDTPXnoPoJ1qLgrd
uC+fJHzomFbit1xzJTHrA0iS3HKtvARj5x0o+J6LwWGJQ30vE/dkWQKQchXPRrcyPsiaa3r2iXj9
WJGZvsMpk7vR86q9w5x5wppRFOVO+PeDSJ87OGkAHwkDgnIEnodxLuPevd1Tw9V+/tzjANnK4W9j
+ePdGGW/9nyVHe9fQkSHaXOa8Qi8+0nL2QbJKTd4hAsm/lZmql0SWAfJQ4pHBzTiLLG/8ZwKK3pP
iZIhSnNlePIZ0s6+IbneqjL6HiK8GFKa4W4xqHuiRp36iO2P1i6/pwhbnMXfeJQ5VRWGLuYhYDVm
Lgk7L6NNxPdGi94kMHD8wkZ4ILICzgVubWTopcWson0YhAB2MQHkp2Ehvhoi3JPVlZ+Bwx26RlVX
0oyztlI7QVW58dIgZSw7w7lpflNjwnztFE/WaGsCYP64bfvPqYW5d4D1F7PPdotXERAxpUBMBvIA
TMYZ4J6q7aRhh1Ar+nOzi9zZ2019Rv0CJuOkJ0ftKwScfSA40TjQNwgpiMW1+yWx12UMi852qLpt
Ioj56M1qKyvilK05QgGwHkkjtAAjebQHnnfu0NSBuoEwberxMLrSPHlMVER7dFDUbTM7pIVjbxzf
a/ad/kcqaEmfQ1oC6yo7mkYS86avZk3A9Wc6SmMe95KoZ6yMZo4r5E+bZtl927QhmwETvL8AX6su
ql0LGRtyvLltM3Vk5j1eats+T7ATbrP+YVSc7t0K0ujKmrEsOz8aOthFxJ+eQGrdRrrUDZFjCEkt
ayO+qz6SBVgQSwo1gd3z0Vqc7P+O1MR+ZC7+Hq2pWEmZyzU+4M7KzTdUtbNvyYATeUHICfqtGWYf
cy7PpkKMsHnoRBllB1sUf2TLQ49uD7jLghJi/pmSoIlnp3L3xHC8VFr89pAt6NuiqwtryBPdtdE+
FXtlulQ+FbHszS+d0H1T2ITSkKazYUuJElH1H/xG0O0F8P6hfEnK1Nx0LFIRusUTUbNQNSfth5aJ
Qf/uPfppRl6qMsjEDJpbn3a4x/ioA2jvRRA9GwNBKNrigGj9S5axID5MHfXIjAsMoq4aJLnwE9ak
KO0Zyc2cWPTQFPGcoovZ/bLUl9AuEiFboRhymmUFk2qIQRUv+4t0A7VN6+BLEyO7JfciJTERDTm7
JYx06naAUltJ7ojRP4USS9/ipSNvSXMy2mk+Ni7pOXn3PUa+t/JYvxT4ji2KSL0l1uwgeiJv0khu
pWf9yzPUzBJ8GyoXx+04nxC19onFvLAe23+ghQV3QQF0iiw+njertPZLFPKDlPK9mqYde4b9Pgh9
brlkBsDXEmvNpnEyppuAQLRSZTYtYImlMaweUvANe14QuR9d96uXUU8/SeGyWNbPECBRBXMCGDbv
1wC7BRq9yN4XS/+amhXqsieNbbCwzbfrmhqHEQ5Bi4lH+rcnSZR0kfAoF8I3Bpl/tkV+9L2ihTvz
PLfqSXuO4nZMtoNHXjyqFqudpiawKw2w/DEFSYnH2wAff6WZ9MXEHg4wocrX8mja+pS2gn667sHu
WsWO3IybmoZdM3D/Fh2QLG7c0WmIp9aE3gLjY7EDJK33TwULsRgN3Ghvci6FN+MoAQ14GBt9mMdJ
HQW2dG9Rj4XF9zECBi0NntIiYdmnVTDBCPfWMG7KBQroaEXVWdqp+0Zi9d+BR2vjB4qkFuXw95LV
ihgOBVPgCSFqAYGviNVt8LzjPmC1wOQ6IPKMJQunxKUf3hmNFd1cl9QGJU2U43c2Kfm0nTy48yxi
E5f/5Iq6vhs0rNhB7/XMXZqZkTxkUCTAom+g9BvxgIq9c+ypoFU2XlO7hThhRy8AC/Q28eafvOge
0m55s8e8PPR4XyGK4ftPMiUZXZLRSPmFxM2QbpwXXjgvuQ3S5m4PgS2qIOJEkM+g/HaU5Vvy5Aa5
6E1ZqcPo+E/GRHUr8nsGhvW2Fp11IUnwLnohZzzA3r7m1FbdcXJbUIvt8JrWTOpSJ7gIwofHkjj2
WiFzZry0bcO+cMYK39GW/S4bIJi5QrLIszxLvOK72Zq/i5JzzyQtjEFOsS1b+ZPD0NllbPEYFmqk
MTrn0NUVhYt4ahu+8uhyhugCVNYwHbII/6yT/xvcbNj5rSqxtpH3RY7BZnCb29TSiLuzQcJdwrXP
Vo81ExfQpOmfJYtmymFPblSTzhcn+B6DTpwLI/nq6D5PJCZtXINTVtct6qsayE02v5JVkii8WtBs
eDSJLiT5lg62Cn+a6nvpKJaraPmamuSRyh5edp+eFcaA/SBemHMeCAKaNs4CBFKUPtcXpVaITpx8
V057cb1i2pAZUWzVALW3Hw5uJVAkA3+rDOdGU/VamfPE/VKzWpfxM6P0sQVWZZrLrL/PgkjsSezD
5GhfAmGIfeoxiwly69b1FgjD7M2HYrflMYHdnQVnDkg2l1PUwEBwQzi/rgOxABss0TnsAi3Cv2tM
QnQbed8k1o9kp5aox98I0Lrp9o8uACBoAnGT0V717XbyuxbOJgud01cNkmXLf89oBWqdcwFZ5EIs
XEBdyyOa57CXdfrNMud8sKuEEEfjXsvgobFUS3UdrkD9+jrVQiHDbOFWrGU2IUt81IuOwxRgmZXk
P5NogJ7m6U0FcuswXuKehhfmXuQ0ujcmc7eF7gIfeXFqojUX1QhZUUlvlQ6i7bDsPJWog2MSDhgZ
y64LsV07yaOZkaVBPQR4Mzzkw3rqdPfKJEaEW5IxbhBqLJf5KXRnAkzSD56v0tnrxaKLJ5jk3Hbt
a2XpdbUflvrglb8wwX6FJ3h6Lc78KAP6VFSsa3Yk3Ydh8MQZ9tMCBBz1C+mFJbeqifA7Kqr2avgF
zHgLZHBsZPuFUmXfuW7xkxTjD/q1eYwqhjO+shc82QUFdgV/VtP7e4rysUnMdku1Xm0jfvSL/MS4
Rwti7MNl+EPjOe1td/yyFXlAGNWaS62d+rJC9PAC2uei8aCZOivHAgrl+rvNfvjbDn6+71qHj1Rh
LDEbchyob7lOvoayDW4e3N1N46iAFTOCynqpr0DGvqYV8OIE7Ksbfd+yvdT58KXyNw9DWSDlsvMd
3l2Doq3CqnxgH5Y5uQpx172DthPE7LgiLvud1gaJS037bZuk2/RLaO9bnxwizjYrgjiFhYaXEsaW
stt8a4ur1aKDaX947e0CQQwUDJsrgckq9B2dVsYqggI910fpzve6KYYsUmyTodRxKUZAvNomUiMw
Lnld5ttac505ieccZQqmS+fDsVAoxnkWVSSfMFvF7d9wgmvaqKi/2TOBf/x6tTFsvXdbuJc0dei/
5jM6eGusK0aqE0923uxcP3glDXdrZttsCsfYx0XFSBQEuwBEN3hTD4GZQRveqavXd1fYyOdFchjg
KGHpOR9pWEqdP84V1mAzNTDcMGpS8iuCCMY3YXCnhu2uDIzPAGgKLuj8hyrbPHuT0pKe3ux3k+ZN
szzrLnDbu9Ks4MGZOBRqHyTEwspjXqJT0BgGm7Zzb/ylw/OcGsHZtttf7edg8gywYSX7UFtGrkgp
WY3Q0Qz+HpD6j1cu7rbbMDWXh8g2n7gqrmvg3x7nehv6j4MrHkUGNSDEolRhlkDn2+HwqVA6mK32
zXJWFgw6Ec2kxzWnwOIkdvQs49ZCKZvZXI/nQtDcJcZdUCBX5+n9PLjl3jC9dp+pEh2yqvMvt/Ly
bROUJL9iBuqL7sPYJoaUG8ewsL87lIBetCcE94ZL/+Tp4M/gJ/s6AtZoL/kPexlPuneHeJWnuETU
1WGDi+r5yapb/B/pxebmEL1b/+3HiTEOWUDjF0QAUiVnJnaMGp0rJ2QcekpvB/ZejS87rX+NYOmY
n2C1R70m87Xs1DGEC9c5NETD5LtxRk6O3RLlJDzITpqIOaTOOnOZlfQY5wLpk72X3YOtPC9UI0xA
5LQLQ3V2egKL3BaFzKv1XelZf515+CSynaDW0iXK0JyPSO/A9kpxZyvx3pT+FxeEv2OAeC8drgrV
8Yr54MoNB1039ICkYnxE+eoIRjFYFspaw8IB6b+JcrxhMQHBMLpVrNqb6DKyl9lYrgvOAh/hZDAe
2ip9LYM/iWtuIvYBmIfjdAukyyaORwXBBi96sQCWk0RXk/i9PFk4TCsDBqF5dFP4CJXC1KUC47EZ
u3o7EqxD0Z79gal9NzqtcQhNBhjEKfk7rFs5q+YVs7BB/jMcVp5MI/9OTRTuCkQOr8FD6VcSz7c7
xf1kvhduBsBVhj8dFC5qGTr9RfCnaAhBwGqLv0xsX3zbsC84dbiZii7uApd9l/mzJVOHDQhu2ZZ7
nNivdldPYDDJRUNDCtBry0uiomevH6+wAhuXfGkorLFtSE0hX1MSuqxPW5CJMVKpIXhd0pRnwoUI
Wry2fv9cF7CfksSDCWUBo5kmEXJyYqNjgscoNHK/UqxVcQ2AkPf0rLzBeMNiDHeBPWUWwFTbg26x
mAywibdJe4DbM+5Vcxjak9dAnGpG+mVRsmnlVQIEOyXnpnbzNdNMbDoXiGvmGOWusY3XmaI9jQDd
hllN3lllMfNuuNeKpSHaGrmE09vmC4JjnmWLksutNk7+FLPjfbA4ZCByMAlV+zkEJqJNErh9ZmHe
iq5y+vw8Kz/Flsfamx66S1RWOMNSbL3TSDIzr4LKpuSELn4Py/pmOvaHqIbmkhmp3jRe8GSo9qHs
3JEVt6BkKpOb5IsvXG2B3E9mY8ScwafRuuUpp7KVzjAruDHx7d6MaHmXaka1n748I8qvYvYO5gx5
uXWZ5uST+QOZWR8tHeaIkyzbDNlw5oj7TlOSzTrhwV6ednqdVST16uLX+it0R0Lb5u+kEi2sHABp
OMA2vnSTO9YnUKO6jar7fD8O0bs2uQAc52voDPiRUWlemNIffZl6x5rd5aAlCgR4z3nuwz+9KF/s
8Cb5dZ92lXjCCqGXTspuTmI0D9hBT9ihCQ1TzqXvcbYV/cFi5gRSAo0Z1WjPMDaL3cR8QmMH1Bux
5nN0FyrPSocX35+JLZmWl2hqrz2xXIfJER63NBk2rfjr9VbNYoX/0+Z+QMm63BVJ+qmVAnBvQYML
eGXZGE6pC8J/bUZaseny3TG8QzezuU7geiLdlLV5UJn/mJBsVmpj2iN0MWHwTQfjUE4DPt/THgD+
QLredUS277tp4qLuVrqvaNg6jpZ90uRssHnDW8Sez1NQGtdIz6dOmd4dsiihsWg0nre82yEB6Knh
b3qH+7mbqZ7xaJ2FobHuNeVrUxfBoSit135prcuIOmvUHX33Qips4VxETbzLsu4RFvprMZ2fSA6U
jSAtIAJ9ZqUejy6y06aCaeAPucfMq/km7oExRtqQyeieJOATRmhHu6GbdFOfOUY1vRShcYX8SZZ4
+FJFDI3D3kDaQnsAQ8YzHVEGYehnT6TNrrxfHDk5Q3wd2sUeguor23nsLvlfeCQQIcbiWWe0KiUP
Cz8Y1ncomqz6b2jLN6g3PZdW7Zz6Ynjg8mSonDFNb5Pwzh8awAEwjgxqKAME8DAQudiEw6mWxbAl
y5ToiYLxqZ/5OzDjsaj/hXg8DhmIYdrY4Y+fF+01qSFcwc9jZT9fRzr0nMurLnr3CDfYCRlwuyWL
oI5jsOMS7nsXhYGlyacBk83W7Z37oem/2EZ8wAPDdqu5oLnBuzUS2mSVhb8mYEwr+CoDFF+W4/Zz
3f0yHmOaC73BUs5HZDbDBvnxH8SJa8RaBgGARB66NguOnk1KS1eeAu14MSkt5U4zGPaBW21Ht/G3
1YwWwLiVi7glR5JWvDCjPRfILUtluQetxL1X+A8UXBdt8+b2oc2+KAcIEwrmgP0Mv6xaddvAonth
IYpiM1waRvNkeJOVEkOQzF9gFrDH3N9jnUQF+o80RhZ4tY6kmVQCqIfEW7bTa07BIFyoSIuoPhoX
K7dVD3rb2ChfKjpC4EV4HVmuczViFEuTcWk17qmEWxMw9t+i4O/wr+zD0fkVuWHztNnE4iTPgpkf
a6jtdqnXq47Q5tAQzVbqmW0Bx3gSXXS0wrPg6gdeUmyKjJkjnd8xlN4nvIp/QHgy5uMdmUD6F7P3
4jELcsIv2BGshrVAfpzyhpz1yf+9hlca/7qlBtmfVceIOPCat322vANs7oH5uUDJSGD9ufShbSJj
R1NWzworyFDyy5X/ylt3GExNGpFbsLCli73jfHRZRwoWQnSOX3Tj1oyNZBl8Jm2Xg4P4V9Wt/lSz
e2Lz/gWesntOUvu779JzT5rRpqz1d+tAHQyKk25vC3LNahjKoUIhCjGpytPqq8w1VCSrJqC5c0/O
/CSN7h2D2i8JVQxM5aFjOnX0c9gsrmMximJrjpMNRXD2Z9SRdDzqpvmEhV+dHNHUBA4ROsTXcEVU
HNaQM98er4FlsKjp/ljudMiR/TrlkRex1KR99/z+LC9+W5fNwyHJuFu7ZxVdLP6tV+AXajY6zIkk
i+7SWSbcf/Hg6czcGSRubrJgFpsxcEqWkpxh41jlozLS3YDKuQWlVm2Dha4lCx0sRWP3yyX2g3PM
xfa7angrcf8LG9BG5kbcwxWMPds4CE/1+2l61/4M6cuiMxuW8qD6H2fivbaa7iIcppnsWqckPPbP
jPAxxIc7U43dFXJVLYjzZe812zISP4loeZml+Qf6OBsYVrgVwWQ+RdK4cFRR74n8DfbJBwHpf1iO
rA5dfYMT9T6G0WMxIBeZWHo3he1sl24OSNHmJ+GuL5xUJIKEQ8GEHamLQQRptENGFKXzh/mTheqS
rFMR2uQ2B+zmlxJ1hTknFJZ8x3zgRBdLy6PWLebEj0j0YS8py6o4WxTv0eRCdlMnEvzQwpls+p0Z
D7gXN/7YFAcT/L+NEuJGKbP7xfnI4ezj6J82tVEwwPTDx2CijmaPAc1yYnoYOZKmCbF5WKMisdtD
secjblxNGvfYHl0Jzn4x5j/YPXqvwO+WFAQJQDvIw+HodpLdhhl/bxEiSKWaxdBhptflfIlKiCbB
TPJvjfQoVo2QGfeZBThScL2abWY1kx0hi5fSGkmXWwj0dBP/MdXWzhsGBLTQISQicA5L6F9ZncYx
S+SHM2k+wGz540tw7LpAEsABtHOs3tu1EUjzgQjBykTlnFwW0EU3kh2uzX2XR7jB+vITbF7I8wXu
sV9jW8hqgMFdMprt1jR5PLWAtsEChTCQAnxutNBU0QQjarN4nRiFo2NZX/RHRi+4r3xewGkgXhtr
UawVcyNRmW9SJO2e238za87qVjGKAdUlN4ks7s3EeeP8PfQWJLGimr8aJyrwYy3BDgdgw+PJeT55
eGHXLHKUlvBpdOr5kOAYoTPtZkRfH2PBUOcMEhHpMMN7TyT50OcuPFpNeEdp1jMvKAl9jPRN+y2s
OkXFNkWvrHEBASHpdunZ3Hfe2m7E+UQ202Yu6YnWvdtL10zhuZ0+JNtBW54r3mTUkQ1ZjjeD1Og4
Dcws1kSd8YchjnefTukZcVPVh7r0GjwNcgcArsKShKFwtATHQQi1fFpQ7zsm177iNzfvDFfTg1JM
Nmam42X7ZkV1vaeQYwFvIfWgVNiplF8c8aPy0Nv4KSufu6Q3EKBcnHCqJaO3rce7SINKpcmydhq0
DpbsChpqX25T7aAUZ1z2CVusEp2QENqBiSJdUtKHvE18tulQ/XWM9H1ywr8yoSWyesZTbV6/dJhl
djh+P33mC9pEUBGhsfdz58Mtaz8uZhVPgCKYwJvJtg7xj0n4U7FYE7iN0CH0DF9TCQFlm5X8/FK3
BoqU2asbrx/3XjXiSvQr2mQ9JSt8FOcL9lujFUdh8w4mIcfMOBdUNfV9mQ0kpuvCQ0tonkq7Ru/h
rc3AqODPYKyqxuSur9qPIMWxkRY2Q4MGBxttYI7hg0fzxORt3rQYZPc2U8mN5bRuDNuP79oLRNxM
zlFNKIk2c9+EgfDuv6MyFBPvfQQAvoGZnWXe3ynvjqNTMFknT8Wpl3ekFovAle+gRFCbRtIcap+Q
Er8pCDkpgv2orLhi1gkF03fOmuOxdhjdADgFiSUcbwcWhXHRdG/Tfm3MwEFuoOPn6Kby9yDJO/gz
aNIIg0sGhMt1CTzj5r3wmFPoIc5vfIxWuHmrZuP19YMUxbXPvPmijJHF4RSPg4Mnq6qNXSG5VgvF
ZAy/i3HsxwFx16txo9hkY5lsIbeiL0+VVa/1LE7s/oBjniRchTeOzmPP8D+/4o2WcOkxMyRHNv6f
/SGyIYxgkJmAKVdjhlrSCXXPLW+REwzIFYMKxJqSVtorK+babKZXzpDs7RQJyp+KHZtuNONO+27g
XeXnj3pR291vZtlf0ApGeMKzuUvx1nnKP1UDh4De+ILhMARV0p3S+pbpnJCbFqNCb3c4TDATxNZg
38/JbUqgJYqMoF9l5gaOBgVZCU8HToXuyOYEuZw6/S4xYUmDdVFroIdFrvqwndmJy4oqrVyFlJCZ
VB4qhv7E7qYB+QCkiU273rKZemBVi1m95+KsIUFik96FnQbWb5iPqivUjeieM8ZfmkCbmT/W9A8b
tmMdliq2wq47sfDMu+x9LcGEbGuiTPuNfmkFTQfoPH6MgX5wR02sL1Yn8J89bYhzxE//ZNvYGQQX
6cHvCBatNGU4PCaIQnog+yuc32VIYzhb/XNEZDlBSj8rsHooYnPCcKhNZ9rjYGXneCE9KCn3pkCp
yIi33XC4EHcUjdTIQw+COaK6slBZ9cjXg1tBT0G18DLp6Fpy/tuD8bIwe/SGiYkE0I0C5lBYj0cz
YmsMcm9J+0FPgg/XZ4q9KQocaDjdX4uueO/BK2xZsiA3okqxBIXVHbHtD6kXMdFAh6bQzQ5GkJQM
4U9WOvx6c4PNahV8vXK1Hln1ry+XxzTR0KKKNp5qlpMXd4m2mt2F/8qbJALwAgGUuIWqfeFxXODW
IOXUMKy5rnxMFeon6ObPkBAcn75LSbaXquW+UmmEEshcty6BsjbpthfZC/sd1qFsGQOUdBYZ4bI7
iwRwYFL8WGEX01jyX6QQPpVzPx+I76rjMjJRuoXO9kUwUMMkDKJl0hrY3OTFMJpPQr0PqU/bilhO
BchFymiKzB4XuaaaXo1OHAm5UfFCvC2QVbc/Nz4RK4oxtjEqHAmRU+3ECT+lu52d9HnuUIKM5TXw
y3zXYatt2ZjjRrf3Xt94AFmhxteW08el5l7xC0B6mIAeuwA7hzQ8ODRSUOlKgsaJkWlZMSXbtObd
ceRfjNZwUwrxBx3uJcSgP2DWuwVGc9/q4IM27x+cW5w8DP629rCwZKgbMxbFECOAsh5gtK8ys176
DOPn4EJnLaX3GIqcMWve3XCLia2V+i3NDpKvTTak7SHW2k53iLCJrxTbYcsPkOxKf3gSjIWOwJG/
y8j7DXx7m1XepS2mn6rMyQZjRE2DwHqOhQ6NOfqbb16dNT70Da09jgjbA7Bm/VPNkF1LIb/8BPkx
wNmGb0wvD2ZUxuqC9hHeN6V4yEaUs1CAOjXD4iOZcRKPUoK5N76dBN5/H3GX5eU6ri2qhyz3vBc/
q+5YkvgnbNQZj5XQ7zHkCvRAG1aYn+PJmM6L0ZD+6OFE6pW4a4V81YvZngaK28k3frPOklv29ckc
dXMUAdF8Ta3jXFCjkV/N8B7ch3epYOkYufaPrkvWDn4b7TOqHO1xvKRddTCXDIQicm+dOwBoABWz
FvwkvAIXUz3mB9wxnCDwTfZN7t+DO2DZPiB5cQTqeu8M/f1/eXNsIr32LDUw8cdhZa5wY7wSMadW
vu+V//LfF7C94Q5tPtoBx5kvmeLbYDi4D4iKOrFK3MRLT0JCxtZZbKx5dkQbEg/LA1l2GOXCUOxs
j+msFAb2ph6VtyLCJ+341uqW27bT7l1RdPZjlNinUQ7FwWYIudf2XOwX/70IXHialiGgyRqryx8v
R4jKluDS8qG3Ci3pY1cNiEzl2auDGLfGbuwq1JSGvMCUHqkKze4kHU5SqSqfxAdkosB5T2fbi1lJ
wkNHz8YUUcV4/XP2JZZl14jk8B9lszFkvg34UpTR3O0aQhOBa4W7U4K62bZEdkRvRhErnj1punEJ
LW07jw52hr6+Qjm/9o42XupvA1NwjAsoOf+X6la0d0VWhsc5m54zVBTie4Jg7yvIGkKY9gmX6C03
E5MyjAzffk0JjxKMNJBDA6a73EJRq6jkO42RsdJUXoDdU5NNtiJgOSnHI9YI82SXtjotwsF51XPI
JVWG919HEVjXdidKZn7sL2xW69jGY7fnlFjajIOh506EyIMNEnhpY1P8Z0suDklSopW4lty3tYJu
lI/X2jQGpiyIeU3nM0lojKM3+ZwQ9bTEpDhWL1lkbCPrQfUT73YXfYnCgj+cp29RpRw2gi2iZEdz
T4jz2wDY/I4tZdSfMHgokOexK94mMetnlr0RT+GdpZQYb24QPv/HRW+98B/4hmprM+VNUeSvg22z
1AgVZNQhZ0LKx2qlLNT0CkEpT38L+t+7paYssAcelx62GwHPWPNnK+E2p5z9AER+Ki11N2uQwRhM
KaEXeo7CchkfZir/EqW8VcZakS9teAlT7CKR0xxLx/LfJ6IKkeySv26hyRekk/SdR9fBVmKyRr2Z
lWUT7F79lSshGtUU+7+Ww51iPUGsa9go/t6RfKinXhC70aLgW1QG52C1PnKHWff4mTxcG1kUN/1y
hfUt3/jOzDu0voNtg5ckvf1DMaKlUt8w72OuhQ3nUtcUgWPhvFVD4G7JnU55yfgQKXb6u6Bjd8F+
IBKie5CspRJklnRxJsM+9mWfbFAM60uVpntMqg3K4GQzz3df/Im8Tri7HTax4Wo4E0sSk7GvwgzV
bwjz2Kmf2FAY36ggoekFim0Dv7pONoPpFkO42yAKDa8ATtx7c5SEVdAtptr9aAcmpw2cyU0jg2hH
+y3fls7bBl5SPwkscF3WmIfWFuWhzUfjLZP2LoKpv+R4CBKTmSP7MEz5EHCMIzv14fNS0NUP/VoD
BVEf445xLxYmhZlO8I+xrg4EmWRq1Jl3fSTFfVbjNxlrLodpqtOjBLv2UA5utUsYy8TpYjxZqTHe
DPb3SDsU5S6qrkWACTzhjiWWkUcra+mEJ1JM4zqtcLgbxLzZTvsULPb70hV3VtWW+1G3wMTWtzRi
/fnByvHBTf9KROw0GqxLav0NwZteOtx8y4DvMZgcAss8NvD+SysW8AiQJj+dqHbOZETE5diHHxJX
dmMx0TQr2e4T6f5tKt0+BP3I1l/gGrGeqh7ZytNPQ04lPV6mCN20Kc38ARGGTfFiQ1BnfkaN0keP
FI3E9PMnjCBXK+qnDQ2JCbxrfJkd91LQyRy0YmIKG25rp4b1xqbXQFptGbv+ZB4wSR/N/zgqhNq4
jFXwdMglTub5u8XAfmM/vj6ao/DiLGeQPyrzU7is/K9qoueNxWNRB/bGzkx5DXqSvpJR9PuwSIuT
Df+KOiipDjRgI6G+YrxFtGKNERkHRkA0py6Dq84cL8Th7qKezseyjePEu3C0Mcmrzt8RwZcfiCKw
1wQ3fsDkmbDcgJEuDZvr/2OqvXzYh74myCItMaRbiUNN1WRXEFCnZmk+q/FtGmfxkMrxbrAgGuGF
wadK+Qw6YXznZSgU3AzJZGYSKwpwfbhy0WG8qhPruTCyPdibc963zYW37+irQZ06l9mAl0TGg2YC
SFDSnN5HAydI5epPpxjvwfGe6YtA7fcwzI3eC3mJbvikumONJHlBgP/Ki5ynQEgXa8K6elZ8qcRw
GHfzPLG3gv4b1T+Bab0Co+N1leWHmjvvDCIeCc6/+VY73XCN6DgJVvWtxxHO0eI8kNf4adrc5DPZ
HNeFO/vozYJMxn68Q/0rrlU413sR2f9j7MyW60bOrPsqjrqHG/PQ0eWLM0/k4UyJNwiKIgEkZiQS
QOLpe0H2P1S5w+4IV0XJEsXh4OSwv73XPmm3DS4V/YOwXJqVSrOOylUgp9g36zUskBzbcfaYi0If
29HCbTpV1dX84c8UqKDh6cuv8mckKcZsBgmOxh7Sx65jwuxk473rGvkpgMN0+lWv60j0RrcqDIwB
BKdE3CIkDgMnDHUZZmwM6TQmN7/6uSNF4pXD9wqQjQKhX4kx2qUxsn1kvrV5yUSjzac7EYfHipj9
S5UToyQBsGx7pGqGRjyXTq+3v2oyZMG8x6ELcoHbk3TSQ3+D5JCu6Ui8pMwCqPfmdlwR5czlyAGh
9qvD7MzNWZThx8ShaQOGmlBLJKLNGNH1AeC22WC1B8a/lArD8v2A2ky4g2uRNKkzHMWL4IhF7Cqz
1gB8f0gH3qxKY3erEWHxnaSczh1xTyEQMUXudryVAJAksn8hdb5SU4BuJ9y7X/XUasG8NWmNE4/D
esC9ljJawfA3nHCgoL6GGomeXqjhVD6rojY+ayM7ZZ34iiJbcSCh7Ncr+/G7oXnM4uKUh7BSlHyV
bTHRoMPIA3bMp0msgilJwLFDl8nGILfHu4KjsNZY0+vHwDC8+8yf0EhsfkLMSMkiDbzFwze7B7xt
5VR2uyFu8KhDmcvEk+dOw9WV063fDldevaekQyiyeoXt0QEFanm3Hav6CojMD5xwG00g881lw5aJ
/4Mpt/VsaPkjZa8lG/aaEl94nab8aWib6ORhQCNdoJijB+E3hvUbXeIpgnM/fxuX/9KNxdUjjtUp
KWLI/f5sEvXjg7C0spwaHNpMghw/De43w0x6txrD/DaRw4+smDkYayPaKuTOs0tVKHcsQi5BZr9h
wjkWRn2ailF/A/q2RcCdkYJEDrPhMbUjnPleLo91xPi2bg5J3JQX00aVtwKwZBRT07Q9eDc1wuX9
zPjtYoKW8RFqFEJiUjExXIRGnx1Xgb3q3MVt7nEOnKePwsg9TJvMTo1mkQu96NQYWXosByIr2QlA
LrukBKs3c7hbpRblAHavvnEZT3HFUmvq6LY5Apf8FldFfiLXU+9bKesdjrcLt3y+67K0djZ9XKsg
aNDfGdIY1UtGwzBVUCwyzAdIgqX9q0hm62JBG6d4F122LrlJulz3mzbfzvQcmUgTygiPoh2jswPO
nFAJdS5p8lBLz39S2Jowa1X0wFQagEA0n3mvvpeGH5wElunSzwx+hPVNGQ+PfRxDiY15x/ZUyM6x
S1G2VYVb8rFdrKFhYLjVXWmcDBqWcJsGAT8F2dwWeu9yYLkvLV6OwIVjKQDIV8gyh6xCYE2EeTPN
DB14KYONk9N7aljej8pWWFQ0ahxVGyvTqomTZyGh3SB/Mlo0c+6e+AObbxHNdPuUzdrMINgaAFh3
ZciQi4QufsH0RB3nB88F81xkf2G7etPLauvlabCW6jV0SZcCbkJl4CtZQaWmgUSlXyEHCbOLvVt/
+GkDmVgLKy8PUP7LM9swHZUSC7JDn7Az1U8KGuG+9PUz1zVj5xHa2oxMUNaQ38n5Arzf6XExvMh2
OUxZF5WkzXbE7w7PBXe4e+toqQ9zbb/BWyb+Ykd3bC/IMGGn9knP4zZZU4A9Pm8pOv4ekLi7DW2N
MFvqU4YdcTkFi3XrGVgaOCdBA9yZppnhLoGZGKT6uzFmj6Fe3Bb9xIwMIbV0sXWUib91/LI49Wx2
ZjcD9xqhjv/a0ouAgagywaH08WE2f12ZOBbiFHgJRx6iJKA0ex4YuJg+Sllq8biOyCN7XcofYwhe
An3zFFr1kxPTAmYOEG3R41HSzeTVD7lOwXMrn0JOKCh5S9O21HZ8yEpHnlUj7Qezxr2hehLOv6rn
o5w1qmaKkmnpXrQnkEoJCEzcFjaTgIMDHODXy9Ypk8mJUT+2NW8T3ro5N2PA7L4weEtjnzrXYtw5
gPYftMnPzqSf9i7DGEX2be0IVa07Xvg1VV3zo5Fp8oTpDhlqwDR4O5navYgGfwTW1PQW3x2jCpNe
vXFOjW1qhVeahxYbXdA9t56zCvL4Oe26W9ahyMW8LTMu+Sm3mHXjGxhavdhHLKZQjYwHtmsi7xHX
psg5NwWlFNhXxYR7yhH1VveesYkxcu29WfoXWeTHgXYYox2c+44uqXWjT9oXwceAG8zr3pgO6p8l
6eqFVAGOiaMuZ6eexo0YfkialhcrN4Zd271mbdnfxJQB0qwUs9H4DPgLBxdWnXf+Q73gl7Xdg5Ui
SKYJMT4EOYFQmlyyCwyLyPo29H11ZzZpfigmq1vsmHeKkojHMYBIOE94llpUypsuO4fOvIXzi/d7
OcfY/oleEutHODJ8MviEeP2M+35ZPoRptbetGOVrgDkKZKf27oaUB8Xowefa8iHPEkbLAMnWcVom
d0ZSngxRfKuocv+RxfapK4DhmFNyb1WIJo0XQRumynK5qPxrENI/N7phZ7cCk0oYmzuz5fwJUoS3
NAsCApxrJnmIP8z7kyrisJRuAZjVJ66i+Z5uBxYCDA4N8Y24JpTQ6fHQW/4hpW5sO0SvejY5ReK7
bOxw3yk4k0mm6QnmmQtAQ6/GpW2C/WvTc/K+NJgwtr2U7LRtOf6b7yj8p6qWACOR74Q2HJooMoM/
0x5zFVmiRpbUZvc42cHViEiSMOh0AX6s8ylAPGX7Php0lxVGtWOpzvZ8a23kCSBZZnsb0QISV1t7
Eu6NJfCExhkiQ6bQ8KWEuV3NzjMeFueE2Q7KiDEZ+6S0vWsyDEsTYf0K91sSouBfhsv43SlZBbSg
LpkewVN47D2nvpdl0pxKh+eAApnyzBzuLcRceeJmwgSmTUjPLi3WORT6RPvXriQ/7GA525SBm9yk
xgQO1gQH05bmj8EtJvyqWEQLEI6HjK/yZGv7/OuP+s6bLEJ5lC2ZXYaj912up1uszkyt68i/m8mb
UHmOLT3BfWWBnKYHZdtzGzmXXm3dBJLKZXhn2ZryD/PqMZ/ahW5FF1poH1sNVVArnMT/+rl0/onZ
yasIi8+1IRY6SyXuH+FZDZqPQKLM1kDP7nqnCw/J0rJHhORiJKQiYjpBL3ZY7UFo9bs+5a1fWc5C
VSQ/7ppQftgz6gHvfUFbwM7inMs6mh8Uuf/bmBKMJKOXFuGMFrQ5hUw4fh8r94kM17DLVJduJlc9
tqwZnQOv1Hd6nP8Szp/EnefOZX817XEPhzD8d20n/9PjGwY0HpmeCdXN+9Pj60vtCjimy4tNRp6j
Tb2fm1bR9KIddnCW2TlFWw0KlwPoGKF8e1yP/81PP/onRG7gAS+jI9m1fJvOoz9hwolNmqOfjDje
upzFJzGAzuI+AuJrPi9+Jpyvl65Ql2DqzNd+mF9IXOBQm6ZPUuMvJMOj72WQfkx24++XlB3065aA
9QgI8IjbsF31s008DXUbY3i5BhcFJcrgAD4b6iWz63d/JlsbuPRAjhDFXXqoyHYSP23wvBEpRxdf
Dn4yOrPvYZqI6RcUI7iBavgaucNvOfLCmkW7qVyCfzgBOYApeYtDaCV9QTpkzMCWTdtW6/HoxARW
FC6tmTjmxmvpZfIiooBWi+Zgo9BxEfPXpNGfi+y7TvDSukQ+17kgmdNH7muYUpOU83/H5pKhZ5DW
zwhRXm28Ly9iTRfTSnE+X+Eva5AgicJrIuUzMcGcVYDqnYeE4yPIFJi8s3lFwGNgnDKPJgRO1tU7
dBJOprK4GjEujmuTm0DoOii3zyZeKs03sC0zylpVmWIMigGmVX60HQZK6cHBLOWu71ifxVZ2qDNp
NH5THiVPEPjR65toa2b+E2lvLEOQXrKlrFnKcp1Lnez65TSfJM0FY+uFUNhDaYFBlglFqeDhvnkh
CaBlZeG03UOqwjXYcxoMWe9ViJETS1AHAO8U5OTt/QkdXoSgKuzyR2Obd8uFOrdVCL4Hf1HsBhOP
wkCo3fBPs13diS7UjH3Ggzf772YH0ScZmusYUHTbVS+u2X7PDBJ30whF2MHln6gxW9sen9cmxYNt
t7na0DlmbsKSFAP0mmoNZ/ZRThbeORuD7mTdtmU54exMyx030UkF/Gh9vacNpNmRTcLGCMl1ciEC
DF7LAFmh045UD5HXgNRTl2m3Z8CKm5qWB/aYPrzW4tnrmnJfKiqikB63ZY9TWbV8bWFUzw9cxeaH
0CWPqwshTqCZ8UamTxVc9EPT4NJqDDM+tzav54T6tMN3UdPxHU9wHG2oQlm+n5MhOpMzNW5tm2S2
O9bHxo/KmySey5tB3IvGDk489Oa5rx0AEJbDOdXPeTz7CU2jyhBfijRn6uLZ9tGz7OQ2Snnsc7f5
JiwwD2ONFKq89bKMRmxSQEF9XlWu30WN5apxF+8XoNYlascxbyQkJ6Jrw3Xymg7BYy3xAMTax3a9
uCnM3GfkVshr5GIUyDDFbCvHrc5Z4j451phe7bT8GnQZHsOCg1nSV9eeVj8UyHTtafs2V2mzF4YP
nMVLq71lYYrIgCIcidEu6Wws3hFwWD+mk6LCccG87UYXJpxnRpM7RpP+NnSGn8T4sd1UiElUgdgU
Nn4O5YDZRbng9l3ph7sQk4FV0XVCc7w/rOxJD+cKgAEEAuIGihuElSGp0DnwIEOkiin1L7a9hK1w
Yq390n4blefcAB15NsYiPFVZgdUrAa1Vpm53xHvZN9ORFvjlUeBQ0Q+6P4QhRyGMMwk9s9Xb5Hfx
qcGxByMBwaec4+yu6pi+xZljXUijh57ymT26QOXL8ksqJztmhdGsw7i/Ew73MRwZXND8+YkofHeu
cAETrpyG76LeBfiOinjQd03sY+cWHkHBohfnbOz1KlftdG+GybbHOPEIJEN1orhhd3iewYXdyXZ+
mGESsSL2R6OeuQsTMllS5/wEw7i8yYbmO+cKMKKZV2wCM3nsevE21zUcR+fNWcZj6LWkGtJmUwmf
F2wUQBKyjkaiwSoQiZCBf0Ehm3y6aRrOLDlNaxMTz20gQyCAbf3at5a8h9F21h2Pb+WnYiMmlFsa
cqq1mqr8mNXMbnEuAtI2PNSomm3FhEiynzX9hYNPIg0HfvpK4HobeCDJzcmJDrJBOx8agE+VL14r
v3S2RhvwRMOSyAR+DUCf6bay0buNEVdk1YblU7vUkS9S67/ef5c9/g940mX3dVyuQxFmN7ra/3j4
GftQUyw8CEzcYEwkzZMArIuRTEhnHYgt3fsZR6Bfn/M/Pqb/TD7ru7//9fJv/8WvP+pGM2dM+z/9
8m9Pdcn//mv5mP/7Z/74EX/bf9a37+Wn/Jd/6Cb76GpZf/V//lN/+Jv57P/46jbv/fsffrGt+qzX
9+qz0w/gnYr+11fB97H8yf/tb/7l89ff8qSbz99/+6hV1S9/W5LV1W//+K3jz99/C6i4+Y///6//
x+8t3+Xvv63nz480e//zB3y+y/7336zwr6FvckoKItsNTQjbv/1l/Pz1O/Zf8ctYnJ8g4Fuw1Dlf
VXXXp7//5ll/NQGQhTRxWT5lXB4vrqzV8ltu+FcPZdKKLI8P8zw3+O3/fGF/eP3+3+v5l0qVd3VW
9fL33xxO+398jkzbikK+iCDkcueQ7/3T5W6uJ740EeLjTWkCCLi3WwyJzyOup3XfhMdRssf5Je0W
hinua/kKWC5lmoDnpnG4QcFxkauEeBX2dfeYlJR89Tp+sa0SkCHzxyYtH4lj0BKdZqCh+gdmEGTy
zepb/uBF4we1CNbJmox7PoAbjjgGPa46dlHOFqF9ZplvD6B410ONyYLgDQB4037qOr2xoCyuceg5
dJ9v6tB8VzQbrB0XHyhR8SwlEIwZiEKOFl8IR0CITE52HWjcfKhMzIU261wK0W9jxAUtUkzT5jmm
Rr4ZrsFcA9cQ2ami/QIROX+YFXerPCjPRd4Fq8AnnudLNWKB6AFAAxil/hgkQHYul1OAp/qzcgp/
1xcJhJsoWmhDg1g1Uco2GeUGW6zzjUDehsD5yQ+9L7ud1Uk1VDkv/qdoJJgg0y9OWN/6xrb3I8LB
GjYKiYhok9jlFRllXLVedANlaS0Gwq9xj7G6sld4mLAneRDIWgeBUo/RvrWAZRfGKzCaGUCc3Fli
OknUaWbQi6lv/NYV3iF2iVh/pmJkTmT5aHukH1IJHMWJlkhkQgpDYEmqrSONXCf8SRiNK/Us8+TQ
1tOb6x115L/zqOFRSfOdxgF7LknP++R5NhFxhG2PW0KBzNiVcfidXFeKAJP7hz5x7uMRUzzJ29wB
mFLfF7n1mFGsgmhEWi9G8lC0pALLtx7EqNh0awlngPqyLhITqIlC7sjsYqylohPvE4dvRsJrJk5X
vPflrh/wEwQZ3/QU3VNzixpTaIMhhDjE0W0m9HMn7QM9JQkuBSLPeS1OGJthrHrRcF4oSxB7k81Y
uhFJ6RizT5tisUwaOHE8lS6TEF+EK0SZfnxNbN9ZRQPuJ3t+87P5ZEoOwkuLd9MnP4ipXGjDwmM1
kpzjTrI20tZka0++N4Ui4O3OCq4UP+18mG5daCZeO90kdn0bJXW/D7xxPTYNuokz3KS+/JqpX4s9
9zCGu9xM4qNjc5YIsgO+BYIQovnWzD79AQXaJNLkuoRTx2U3g+4FTySi1ZDTAxlfo0jILNNY5bhv
uiLkhnLecr/ESCxx8rb8Y+ZDs1tEJ3wo0UXhhm8VrXe+CVF4iay5wsYRHl+GxLuogSzJFAa7Qout
gtK/rTUrQz770w7DMCd8zOokPoNXI1AWHnb/OjfdORmbmzZsaGKXUDNQEVay8gxG4ygLHuFijKE9
b3jOBFvbCphmpQYoyNA4TDaQFyM7G0kM0eEnk7gOvy0u44zHCRjzDdHtHigdkEyp2Smz2bqJITJo
5pir9DR0gbXDhot1qYkuVTVU2ywgjG1cwK8Yt8l0SczGuhFCnbC5yAPaJIP2qdwaJpwMC/OxIZ3H
eHS5fpOVYc3bmo7fHFsr/z5yCHITZWKiB72nVfjIUFvtzaACAKPwXBlO1exHu2pOolOnbJQDJ8sU
HCmDwA2RjSqJBTYFxegt6HjiveIE1EKs7I6kfBzoKyiAjEwy5AhzwdpMgF/s6rDYQGJmfIHrvFMT
FO8pyNyKab7yLp430N6PzsSEJyCbTD7VCil3SHHUlf64YhKWE1JWL3NUk9LxqAZcIlFMKYeFW2VE
/WNsztk2Gg49px54kWBEwhgAkFt8CEc/T/H4YAUZMK6kti42ihLfeD+d3Nuuc7nDWXfolbeOM33g
X0Pd4sSEtCyMJ+Ioq2Z4YqQvr9aQDHdF04NQ8PKzN9i3U9rBJnTUT9A/HjdXhG6tST9xpMNi6QNz
6SRHy2hinRqG8ZkqqQ1th82WubWxbZ2Qe3JBPM8NSqxsTzUnVt7vpoEJstsYYaCuovZv49m/DMpS
hy4d7u204xqJGm537iUX4FQDL72a2viGC8FdOQt2YID9Aaa6+KnGYcYB3K4TusB2kXBBF5TT2Ufq
F3Ag8Cc1/bGtI2zbhQvkayQl5fJvYL5MZnqcgXSDhZ+CCB/AZxINdsnNff7Oc0EMgXLA62CnB8xP
4cGQzRW7ULcpMZOEA9q3DJyt8PHiiBzMcXCdPDT3WBLAaLr4OWNNVBSf7AXei2O/QHWVdZroLdum
WczAcnzL4Lp6xqLESsST1EwB/maNu0/hiQQTE7G+lnpdLRJC3tUg7XBqroN42gfR/GXK8d1QXUF7
ubW1yuShG92rEZbuDkw4tYdpuG3a4L2MCKoTV9y7umjOlqMuOZT0g+KimiXz3hjOovAA8BYCrKNa
RQ5DR3AbwvhCnsGGxV1iysZqK2vr0ff7I2g4REbMCirryUC44Utt4FupC4bzjMEPlo+Y34zVTpXL
NBNofErTvVuTXByX8RBKag4WQh98Oxkfg8Z7qknTAnLqato1Y/fQTazjcqZZE4TWYambdHqLZplw
caHHvXtmZd5b1dgDcJXlOZ/78Rp7vBWEN2/ocfDe0c63xDWCd+2Tr7fEvugr9Q7AgOBzTs4pD5+E
ltOWmgniLL7RrNymWu6+rd6FA6b+ZK7MLe77TUnB9mF0+BomLkVbJA2xidq3CelzrTLXYPvD8DSI
sTg2Znasx0peGOIsMNue+yt2lnHGfVbV8W1ssvsMpoFNTbPAMxKU02gd57R6h8lVHw20VRKBEv4a
slrSKCiBGQHqeRwu2gp6nBIZqyvEgnXadDdqEjTAxh43oCF8b5ysOFh5jwyZ+2oDcs7j7Q89U4ct
Ddj90Uzo5clcfZojk5yxLbc649O1Xs7Gjj8ItgBJxbQjhJLW5CXYHjYeBiBWWRInLhEnaLGOx82a
qFvRf7lTUtw2kfMGo2XaD1NArrcr6UycEpju/YXWZXcX0TgBmTWXuy7Vxk2TeDhkW/HaDXjs09ol
+jsD6xOzh/LI+XCIfX2tKnMfe6V1kwQRjj13m895cRwtjOoheeWVmSKHp2LaNX3AahcpSO2RG/39
U5RQ0oJ64T5O/ghk3nIf6rllaN4iJscjwfKg4NARCGxYSzZCPwuqNL3WPBUlNH97GIsHtyvBjVfE
5IUesMCHLlEHortWTl4iGkY4LOShdv48P/qa3ILVFiSNDN6tRhmfgYWOB+BWySlvf/p1i/ndb5KT
V+lL7dXeHr/Lsbbm4WSSLD7lbn3rqvHCJaW6kfiElqET+BcFc8SZd2bL/i9ioRiPgz4Y85Ykf5O2
8Cqnd24X8000WjdtWp3y2a0ONaJeH2iQBg4azNA8mHGOT9LojoXvC+YGRb3ZyLiFWZNZ6Y79NsGK
I9urkSU3WV72u7rIJDF6or/d7CIlulO3M11sKaaJyTsfEn4m3VYPTbSJu+KdL9Q4qC44eqWsTrNp
fxZMZrZRRYrPbbQ8C5csJr0+1bbxMmMfW+pDjlm/IRqdbwZ8uMzWjI2Zt9Z6Ht3u0jfmya6ZYoMG
6LZda+DL7MXtrOsNOIyNGoNTntefJpGbuXwdIxo7wqqHNSnxCFudYmzsrCfNOasWxgvBI1Ak83KN
mACPpG24mQqhSBF1Z8/Xx4nRMLS3Hq+h+VZnPX77wRt2DqLuVE7Ei8q63vbJtHe7yFknCOGrwee0
hPyVNDB7FpRfjzk+KpA2tGb1QIP1XEqJYqy7UIbZHT2OD52/y2b6VMoaHInGYdIX07xzun2vEbbt
pUNIGVhQZ+4xNbaCFQvDpyIHZwztJ+fRYlfw/aUD8aXRzU+tD6V8itvDYGAKNLIM30Y83nQ9zsGs
eKmbFt9NxMjSoli67QC5FfbcH2oD9KaQDjk7BfrW7UzsdL3Q78VV0I3QouxwZUKVUaxO2FA2CZ49
bHrmtNHkVlaiciglGaGFyDj8UYA5XY+evo8b5JiE0Ccu4pe4s1qY9fo5ko27BRIO8mMCrAakWGzr
3D8COruLKuRlg6yrvU4W6u1iSRo65BrRdI9Bdae5lzlG5K9lowTTFPzk2TxftRe2+wn9nK8jvwQD
EewgHR5nxGOnjSC7dORg/X76CNoqPQIX5z5UuSelSNOH1tnU8VMpxmS5RJ5VbK3rSJNihSBg2Ifa
45TcLeBtb8Fh4+DFLWRtsB9wIbHqN3RbMqguKTFvYZrH8VmXzmPP7PHWoFOYe+KX++xyRtyMTe2u
xhHudgrJ03SSmzgXmkic3Fr7UlCj41biWZG5wo4ZuEQ8OXvKDgGcr2Ca4UW2FQPRgqjB2tHRfio6
mLa8ANugLdZqQe7mk/9usIIl8K3XgY8PbBzdz/i7wA45FUxDR74Hlbfl2hvcdYURGLOwbo/ubELo
D75H9HU4VmnwYsYvjZn/KKhzWc3L1T/9zAr+OxnHLQL1/dyzswdJB6qEcRsxxAgOgTwxttCON6+M
JHMIspb32mcpzpihOHW86/r23TPct67Id14b7zNQFU7f7iLbIhm8BDr1oD+kdr6oPz83KR+np4Gd
xqS62SfaxzUVqGKwRF9z6ncSgy/qBzJLsZY9yFl6nF7CMAcHQrJIJvM93SbeOk/G68DgCj8v11DG
FThOxmbTYPTZ1EF0ymlVOIZTsHf8+q4FobdyBjqIh9j5aKwGJyoFUKNPbohw/QjN0cahiItqlXOY
WmOWCcKi3jt11W6jWFwnnF05GmVhtNVhSBEkMHs+JXMDgxQORhm9R63xnbn9xGqU/xw8AA1lm92k
i4cOZfqCk+cpNsIDQ4db2TfDQQXwqYcRJdvo9lam9p5M3gFcdTi+828TrXA7BwNqG4MwFeFwNubm
XTbkvQYSn6vaNsQZMDY0gfoZmu3PJOI47yTo8Fna6lViNHx7Xv2UUupAsTHyTGugjmRjsbZsbpxE
sSHKNAMO8Q5Yt1GSUTdouYCiA4ikQEPJKFBAepYw9yr7dercqydSc4sx/Q6HCReK7r1KNSgBMOd8
GWS1M7/jBEsA1Arfc4yYh9BhPjBbexOpnFCbKoBgeZuiTuJ10N9NSxUIGI4FKocfDI5PyrWaISP9
vNkYsPSWLzW2xf3gCcoAgvaLbhWSvoKDIsCcrlng4w5vTLCAY89SR/PFyuJkTeUWQ8kkolfJG34y
Y5InyZl1jV3rLcegtWemc4xlGBx8RdxR7dx4HrdG7Oh1XXEKmJk0xTDzMBxU322ruAYeE4A5WZLc
FSUNGJU4uDAUrNxtlI3W3+Oqtcm5D/zRuR9oHHYd/6hNku4+kxpYdBnJERdSFwtusa3VCex8kzUU
cNn6sWMmptodRPJ0PRfT45T7PzpTWVtPQKgPbWNtFvJ7AkmdLvTzUCU/HTBe5CeROZip0U/OfmJ9
2YzwoSua8KrGqNpGks2yCbvzIOsXr83y9RToM1LSw2I2ZVEiLunxgrkSjm8ZBbA1WmvYNzOV2Akm
8V9/AoSRIAY4ruzEajemyS0cOpzyGgbjcbxNR0ALxdKdbU+8gZhmPIcKhWVgz+e0LZsTh/6blhjI
UbvyYZazei7UUjVbL7Q9hTeMRkhmT9sZRyi4vHY8DbU6ZxHNjInJbVOZ0sY5FF79Xiw+rOStc73d
KLqXIM8/8tm+pa1x3QzvRZHRnF2AHSycZlhF1S0nClYQnxoYMpnPfeXhDfJy7iruW5p7OVQoccv4
r9x5McC9ufZ+tIb9g8pNuN7YjaCBeOvC+i7bt7ytj0MiyJhLOM0RLmKPBRrvMA1GJcaheKk08aZy
X1GeGxAR5LTRMqJDI/Lb5K7HFMuhgMjBbA/4sJYQaSfZ4ysaauwey+iq98v8JRmZVushwy6FGBOm
6XRJwd0grMIx67Nk4Zxlex0C45zaZQt10y0TKlBxSXzwrVsZso+F1LBg5G2cneGKVxbaDeOl5Ga2
jDu6fdLzSCHDblq6U/Q8fU2ZcdZGMh7LfNoVIx5Ye2BtkwB6DcQbiO9Lq05BqJ7n4m6CXxGj+GFg
zWIqbZtH8swxnaNGeuTcgZxifuStI8lrYXcL2gYhguyZMYQpIEH0GZeTFmAo7iAydDdz69Mi35Qn
aRwZUhsbjETpGn45sFHW+R2MiY3ROP2697ApgsBfdXM27a2w2+CLAedIJwqo4AM72IGUNyer6ZWG
4HQTJCPhVUWUO3LrM0Vih7TlVOdjk9oVnt+vCJc14yDuajGxsPIX85nZILq+2AXIXa7q9WXwwld3
DuRGZeO8zxPOQcpH1mQfhXdJStysye668lXkHTEl5pdYrDAndxVoJz8/c9u9b3Alrfu5eqtanV4s
MyG/0H/i3u2tml2mgPUc9KR3I5LXggtYQZY79KxtawcE+kPjvR4Tc2MBqiAcvmtcwDNFK19VPnxJ
d0Jg7/NbgepDJ3T35tWwkxkRHqqyCbb5BEwItCvKX1fuOJxTftCPQOGWzoc24Pte5saFRFeiBZyh
Ka6drufVEnr6GsFH3dk5ubZsOLFJ3NqVO+7iTG7ayLCR9GHejBbyVlDWJ7MG4TQLscMI1W2GbGJz
nps79O1HS01sY02FScMzaHeJJmhOWCUP1PqcAl0Oz9xGDokD4zSzweKNgfhaLE5Jrh+UHDnWmuKL
R6RZ27KDSx2PO9YfDSUhOTACyVahyejScEyoa2SSe7a3Q6iBzadIZJsGbCB3zLbeqCnN1hnpuIpi
JrQsfjWl7ptp1Jc0bMC04HgIM2WsZW78nP3qrgzYLBML5SOcBzTTkhBXcxMCc14FtXfwquppIky0
xpxdbLV3rlsZAzBk8lAXxaZ6NCqFwB4S4WFzdIbsxfZ34PWzjVn2xq7MNaizIOn3IWY8mgIIKs92
vkmQGFYmeCKg6cVNMrwHbZhvqmyCmCbOvPvqLdADY92JYViX5HWWErKWAhbFsS1qk30QK/NAbzvB
9Bm3BD2Sq4z3JQ7d4pRj8gFa5R18SSxkeTy4sZTNtY8oXOqr8sa0y/xGKAyDlqo7sJ4a/GQU7TT6
IDFETimC6XRkl0DrVd7Qa11Atc7x72T9TeM4w76bbDyi8ZPHGkVQl0fXTT6clOg6CmBOzCu294FR
PBGRHxFQOTKYk3jo44JlZayWHDewXuDs0cHwu2FVhsu0v3dPaUYqRcmEtz6CEjAWDulpHVNp5f9E
KbcxLacbCbK1GuBaCTnbVIwVD74FMkUO4GQzUe67fERsHy+cB+D3W2iwqtZA/Kz4gZ9wtysppV2T
bwW/HsFft+oHcPjQwofsDaBxtQvFSC/5f1N3XsuVI1eXfqGBAt7cHrhj6cnD4g2iSBbhvcfTz4eW
Rs1iU+RIij9i5qYvuqqYBJBIZO691rfIggoEQmm0B84WeE/0Sz547BEb/RCGs7kxQ0vyWbnhB5nZ
uaCLL49ksHRy/JKpI4kkKQQPeDuXwdBFTm+SOTgMFNVJNbggrjGgFtNihfSXLj9Ql5jpopCSg7d1
uZYz5RbE2RaajYF6HkJ6le9Sa3yS9fBsVfXkRs1ZslDP0BLTWWL513J1PYf6Oe4psWUVwIHZMC/a
mH0o+LpNy14eQiXeLnDc5Plmlk0X/TZrQWmWMhuBugOLIkc96NbRutFkY5tltE0kgX8MXRIzLIBC
bL0Zyw2nlcjkmIWwyPBCk1NaITSLI3X1TfQsqiFVmSUm2UpFxlIRAb4RtZmmiPwMxy4ZC8MdUuYI
aZieuWLv6ySC/w5gsVyKe3UeUspna2BMdpbioT7s4DBA6ce+HeYkPOlLY3jmUQJ71XZUl5aWJiWA
u5tOEGDeFjBCBT4iy6j3HmHubs+z5zMX+3FBy2OSlQe0hIq2uhqrVeN3HsosoLYmEu4iGzdjN+gc
jzEn0AfAmphYV5CfsPrfWR0tLHHM+gOmCQL46hmjeFw8iSiEgsXs9rFE66lsgQTRfckdRWzuzam7
k2YZ7lMNcCyqMAaIgTBTl5J9FhJyDEblYsFc7XASjyaX+CZboTxDQBMNp5zDBnUqIMbNudKQxRb4
4Nii7St26FMpb0RzmL2RuTjq+c8kVl9qvS4ou/O6RYb+ZFYSDlfQRsTQsFOrmSpNRX+KYAXFGQ3N
5IyUls4gWL2b0Ehi417dGtFUu1M4XlGfPxqhfEJ9dmg18DVlEFAHjbTIb6zQJbnzCQP2KS2fl95P
66Hw8sY4R3l3QYhp42MffiJo540rx0I/ybfwJXEaKsPNTFNzS7TzW9ZMBzmgZFUYjwr9yyBorrOp
P5JJNm7Tfrwp5uQoSDNf2h7Ze98cUr3Y5UEES1IbOQhbFbrnVjmLwRq+0VQA6/lcrXXbYlXsFUaN
Lg3HG6EQ4ohzTEapMxNN0ku02lW98qUW5pW0IIITFt2J05DzFhRKNFikY1heAqLuoDdoiSvJISKI
EGpzZQ0QX+jAajxB6SNXqrXwgIrBuVXJylhE5RyDd1UrskjJOb3MlIDz1hxhwSBEopqq7pCzH+nm
5bWcVweBTNOMRuEZIXRIIIJS22QLE7lUZS/d0u5hfQVOO/VvWSc0FADYlFhGei8atbwrgtsiBrSc
ar9yzcIDLsdn7Jw5gXBSSZ7nSohYCdAjHz62aQ2fIKEOLpUuTZ06QQCUx+rjUKqSq0sttVsWjcF6
hRm8G8EUc3LUXpoOlnIcLY/o9dXVF89JIzINDgaJvlkU8ToU0coahmXAPIAgikq0g5hZ/0zKgOJB
drd+4CiKQ5uLdVX1WRQcMqWM7keh1hbGeEqeycqKicZbMMOzj4cfnJFxpCSHwqGKSVnNXhBIe1LU
WL6sm9T/c9Nv9ZA1ryD8QcAu5EjjQ0PUAgUn/bKKimu178+qzta7kuvRV8sksftW3mdhwE5IFU6k
UxOqztvYJWBCyminxwb7cLyTtIEI9lq022mScifEQdaUQCB0KR7BvOaYvaktpJZ8TrPsTUiwXiwI
aPPyceyjVdvFCaqt51PLJqvEWdig/dzIInsMoBMmJYNXsUhFKvi7BEhlYVD7rl8xVRH90nDS1Bv5
QkKdnggVsvIlf6mM7thZRB2h+xa9WTM0shE5RQHZpYuFJsjtO5HI7qDfDUJwWZjmQ8S2CuIujnVr
ceEvabbWdi9FHj8qWmj5BKZQkMAfTFbdRtzptTrZYt7njsmxmjzFyoHHf2lIOuEDWbJv5BA9CMko
VQrxsZ29jhxE1zINA64TaUAjAtQBE2tQkr+T73oxR9PZ1hRqnDoCyNxNI7wAykt9vAu7RQLaIstu
Xhhv+IKjlYzMI8yzq2pSnTGvYAeC/aWsiYQuZNEh5zjHHUrQF5vZCVrmFJkvRq/vJ43u3GiZkUvU
EjBPkV78mlxxkMYBXABlW3K1abpp4sEIwt0cShxIFK5jGA27gYjBNzElyp0jgY6ZxJaE5HU0YLtI
i46eMeseJ+YOfHrus2rlQObUqkdjt/xMK7GDNrcGwhkc93ScOY6O1JI6ybrjNGuPkJCiMKH7pKUH
yZg2ecrBHXTqsiWHrEKDbrOypm5ORcrVtVD1hT49tyQBkBUA1m+CONoXA98dFh9X5ixN6gJZQTGm
9xhf5I59D/bObPRNQeU3q8CuKQ1b2Oy5EQzENhitNxrdYKrHMk0HrXqAhxTYI2YllZWJ61cIktDT
W9i6E5TuEoMTjCvoMNPoy2bwQ/YyozrPHWUgq2MTNnH3pbmTj1Oo3CyiJFLtIHusEMMM6hPLM0gi
CouEdVaJeZvWhepM6AloErIngwHiBDqufCu67FoDkzCAwqaNmFhRC3EujeAJoQtySO5rHRyXLa0Z
JuUsSZtSgsm2ROaapUulXDWCW52WJaTJAkkjTnChoBQ0UWFobkZ1bB24iGx3iu7NqOrLQu8IKmqW
npLisk2avOU9IntaNPxCDsmMnKhZ5lKxk+hT73VBupAm+SEGyI8sKPBmYXjhyfoq6nx61ut9I+Nu
6H+SVO2R49ZbgjOk4D5NAyhnmzzVknQBW0a2AQGLG1ryGUl3fpOP+5IOWofUx7V69ZHWzg2aARKN
e+l2DO6otGGGtF4leWec9EjYibMi3PKgt6lQPRTV+LoMpJ/04C1lTpNyTdu97hATIf/KXSM5QwCb
N6rJfWRmsDlqoFVPyrFVaLjLdF435YrbUCPBr5Wm8nA7XyF+PglVwv6zNJh++qvY0tgsrQK93RCc
cIR2xXqc6mvOKOp9bc260xsonHgJOae7QL9XG0FUODKKqY1UYVApFRU5mvQqsDYixyjO5UJ6qUqH
YZlQ7eQm/ViNQ3C0vA4hSKw8RyAn8as3i3hM6o4WunLfBWHttYJ0Ss32V80qDJbQ4MgZ12QL9sJ1
EEdvyaL7WWog9w06Lxm6O05SWossVkMdoCeV3dGuEdrywhApbcqjodyNgB87PaItJh9zFOjU/dqf
0tDormaGEA3V/FCRKDLlpEtkA+RxsfIiQmXIgeGlseDcY92QHdWwQlvVKKlaEzvbUgHQjSyQc6jV
hg7utd6nHxcNWeUZ9K6gJ1tPqRS+JorxMCKqgmd41pDyhPrrklaAdeCRRrKwTwDe77Syuid6/gWh
yHQYlgSojKK+gF+7RS64D7DpbuKluMkGzdipscrmJ4o6m0nHcsIao8kP2spA7CpctwR1ALigs6ZK
Sn6bWtMr9VTBF1TllOEhwE1nvs4l5IqFUjRKnQHz9TDtkzAPfSHsnyeBqjil5lOzPiAWP/zmA257
s5/kja5kmS+XiMJSlI3xugg1ZK66otmVW6FkU1oNN72ApoN+O+AyCR12keNLGHRrP/XJQYYUTBue
1O8KqSHtLb9dZRnw6VjutRCpHO93SfDwRgrbnUkQ0aaC/q0sJMQ1447EJpSAhp46czKsKyElRUnt
XscfxBdbNumSsJOkwIDgWRMZxvaiqtlnwJ+BdRaa1LwLuSJAGcMIIa3VtZGy5o98biVRYsuYzLMP
yILd09DdA4aZ2NGkOPZTrNUhtcIgLwQni0FKZ7wnTSPTlKzaGzkhSyDSQ0jdVr/GmhqwLJhxNLQu
AzU8ZBW9NEtmqHwk1KTjEBYY6MuXU1YPj5NMu6RADbZZo+43WY+QfaiJGWgI4iOxmTZhYb1oKkLC
FPpaDumdA/vYgSwmAEwvf4gDAhBxaX3FKMkyD0lmg1puIxCnCjdhsasxxOkiN0Tm5zqcrPWMYD9q
WTZ8uzVvJ9pWevWiGxguhA5sa6KjnOoMllcYnRe0Lj3yNCg5lChH8kBZLqIcBZMBsDglHchoyh38
de5OezsMyUXCTgDwQExqh+bkgDZ2ccj2RdE4MKlN9Iow55wb8gV6dPK/Az21RTkjmhhJRi4imTSt
wC866L2FJe2AM+PvsfSCvB00T5a4n+KzBKWGphrVAAN/cDAMnlliwS/hj3JGgjI2NPcBiFHyxLep
QTEun8ptxPeK6KsIAGRgApKm78/Mjl2DfA2I/tZzNo+neKJKWMuo4+PqXhuikiU+wOmylI+RsrYl
Q22Hy8iVCwrGqhGXdjZO5xkdwI4uji7Rn+p5QNfdLOKNuKvmczBGjwgg0A5QZ5UIpnO0rvaFvHXp
aUbHMSaf06h21Uw1AklZIlg3AADCaNUz9My7hM3eLgRXqYpozFSIFF7ckZc+9BAu4yB2kQ8C45QN
0H/TCTH6VSViqJjRxKBnYeOAv+6QBHRP6orzNO4HFxUtUSGcYbFd13eDVEe+0reoq4jaqkh74Kxr
ks6QO6h02WHhJsaOSk1ooaubhiiCaQKvX8puXws9WaAAkKArYSuaR7iVRfBLT/Ubjgzs6YE5SqxM
WaHdZAviOwRIbPJwX0DK2nVjeZ1b9xTyaOfPIg0YPh9CoMmXVArZzJGBRVKo+ovIkpdmRDmLLGKj
j1SY067vbUzwftEm5EbScYZnhGYrJ/uK/029E79oqwGAkEaODOpZFdO3LJseMGrmttD35OiBxXBT
Swr36GFvF0XgEM7d1hqkzBNhag2ILIq4HMhKqIhRrpJeKlHXBoqmRqO5scqc2KwCKLWhC7QwG52Y
LYXplsmeOOJvBslK/5vMh6rTDZu4Zy9pFrJBUZk7iJN2Mhj7ozhDCuYjJYLuUIx+uWHzu9yQHb6B
jgUlVeY/uTGTS7g+k4i6RxiMvSdr42nqiYsj+4YfIFgSZwJOuFRrJ0doOV72/bCLzeo5b0i5MpDy
jaOFzow4EOoZyLkbNJMhse652Zf+hCfajh+tvoUCDvMwUKIz9DUYJ3n2Q9KbAz3Gh0xFW1Kk87Mx
GJidMj9culPD501BFTsTSMjncAfBg81SDxmfTmMQGMQnGhbAr4mzSaxb910SXg/FTFezpfrSZ/or
qQ+wjhSCM2vzqR4HlId5RUuPAuaIYr3CR7dv8Ob2qoCbO/GWrjuqkGRVygsBbG2qQ3nqA0w5sVRO
HKB2SLjRY9OjYUFtIxx9BSlFpCImAqdBuN8UCJbyGceKPbcImmvVvDO08GZR48oJpsZy+Mo/ToIR
HbHYe7XcdLsmVdYP0drywCC00V67UZjdoEoQd6cYVSJBPls1lyUEaGAViLpV3F7BctN9hZikTQo8
kLMN0qm+fZH78aSjN0KUh/AgxT8mx23vtaLOe8Z2lXNB4SgSJfEwO41ZRkkCn6LbmByHQLqehXJt
MdG6GSP1x9Ty0gqGyAdK151UaqZ9t5RvQaIEpO1S+Ukqgcxkep22okvZAYt8ST4fRKCOJQudmE/Z
aM8bfy3joMfkzLpT012LKoEqo6mJGwyDK5ks2cyw13xKqZxu1cz4ZapBQWUQ1Ca8OlzdE+GYehOd
u1Hds2Zc9qICdEzufqlZ/BTAkvaaAfq9POxCALfAGlQks5xy1ugAZBPt3tqNebwcQmS7jjIg7pqu
rIjZmBZU7Mg/MTfiyoPNeKfwlsHtlCgO2omORLcIhuuwTvGfJjlosD42fWxdjaqBfK5MvpI5moFW
RRQtBeIJHy9x7JQzaLXgTVb4KPlWOkXnjBQnFNjrFf3RTM2Q4sUcaadMTbeCZNzmI1/oqkpvZoPN
VzGvuYNhhHuxpQY17GOtR8yFWt8Eq0d3dK2luvMk0eRQbzoIRLOy8mihf3AmEEm1EXJQH0L0tAJr
8kY4hqW1TxKco1JClFqJIYAebLjTBghP2MSi4TS13c8wjm+ErBV3WNbcZe2dlBGBTqzWJJtG7Fip
V1PLmNMde7Pbqsy7bYhD34r9tVbq4o9DwUSHnsDMEkpUCEVU58QyGbVdVvGFLgRkQFjRCxgDWl9+
BvrDodxECpr6S14A3dZmRJEx+ymKKkWigaNUPNsaRDpHWrPgFLmVL+QJv6gcWnt0ZMdapQNdKjg1
F+OmBU05ydYAynp5MDo8wuaQvsUWe/lCYpWyVomPLN/VyxLustBvAMwKD4GE8iFY0TxjmYn7IKbr
kvFRmmseCd3qBrAN9K8opq8mypdgZFokN4SyylXPDkOkkqJKuykwwOM3NVrEYY9oD/CEksdOVWGI
wyVxSjEZk5zxICtg7HJKFyZyQUkHzMi2G3STcTRiLb/ISvWR3RlrFJvAPbul8RowWUd7fNrSdgT+
bA6Zz5nZRST92laZ5As0DMOFTXgU36OYLHhpNQ6+Be0gJKQclBastcW8jwxiRWWZyJqcijLz5U3E
y7cxa+UGjE/F6fg1Gvn0KAUSGbHkiEvAy0sriHzScH5C3NGP0QKsXjCpWM98GYIeD+oirPo1aUD0
mW+gh74KJIw1luGOKVYT8Pd+2U206HSYVYPwg3hecneXnSXQomvXMglepW0rFxAxjTWhGm+hq0eS
Ewpk93aT4MoyGiQRPjSRq75O5CINlhiIDNv0sNMexyzW3cV6myAKnWQ0rmKDliONcsmvdAjdDxiq
9zXf3XACGd8Ly7NuFPA8o9dqLa/nfUa13ZZWKslStw/4O6iSlp6lWU+Vaeb7/xGP3v9P9jsL/sG/
tt/58XPzM+t+Nu8NeOs/+bsBT9D+pig0BiwgsVgmJUPBZ/d3B976R7quSJau6ZA2REPEZ/cPC56i
/w2ygkkNzlQUUTRM6Z8WvPWPRHN19eHB0y1Jlf4dCx7HsZVT8aeVU9NBWCj8RH5DHW+fLn6w4AUL
W2atKt+oHUW7ZVfd5TfSI85vq7MRw9AdcF/Tfb5Hf3OUthQ3Sn/0061xsA7zL+04vHa76qq9KO6y
nXCZvSavBE9sszs6ZMbL+AC4s/7ZuqJd7GabXuBWtqtduEUcdFh2Ay8knr8NjoV95tTX9V7/GV2p
b/G2PGlH+SeSTZguEn6rh+auO7Z7wWtd67JzMo88M5tIjwf5ujqObnCd7BSvvIEf72ZXs1tfN/Ql
ese8IyCO6Dnb8orL8nq8Hyfixzbt9XI0/enYP+CHuBEulRd5r9qRN/rdUffTC82rffxKWzb8e8Mj
F/UNOcSe3/JCORjb4CG/EajjvphvwNtD04lg/G5RcRHKwM4vax1yHwirYb+4aS4tT9uK9+F0We8r
6+q5P8V73Dn78CK6mvfW5fzALTxyDW+yS1DaDhjdHo6DC3750tgYGyxPt8GdvMOyYEd2a99RnHRz
tzqKe+VIPqQtelCS7oJ94aUunzqn2+T++KtAeti70SPBY3vJszwCYLb9KbhuEoAdh+DJ2Ka+ilzU
ma6jDMf6JvBi5O20ONlsOuxAC/5+dGLHFj5n0kHBA33QdmSF24U3wY2hLXPkNJHb5o/udmbTpSIY
3GiPyxGG13V1qP0Us8uu3iIcthOuC+kRtyXZRTvDy7cIGQ/yvrhrn4SL/GReMcKZtNlggw+HUt7G
5LanfuzrjnGjbGn7cVaxbOGcHoZLSrhvMwLfzXC2blA6n4lHu20uIZchMIJyqJKwyi+qbYSteBF7
kis6lU9X2+t/kn257wrbsXQ3P0iXwi3zk7J7VFzG+dbwqJ2e+PcOp9ZN6OkH3GWiB5aLzFin+oG4
fVNfD1cxm65uo1xw09bwKWfaRv2mQYlyNwVehLguR2FgV8fBA4eBeuwZuJhT+xHqPzs8XeX2BiTD
DdvxDYKabfbqdXfEiukPRPSFyWk0uU1PJdayjekSam23Ls4yG0lo7NdP+Wk5FF53Sasz5BPKj3hN
mEaiPe3Al6nSJZIqdn1HRFBrZ8yT9MeeWo7VvQkyUTU0EIMDCcq6xhEQLcSp21y9tJ5BRqJbbGtH
dYIW2pat3A/X8612TywNcXFVfuD/YY7A4oWsoX3pnWgz3WeuKdnbpgRAZc+wHpmKGXVCp6AuNuHQ
0DYtvDJrDwK1m7fiy4SGHs6Ey+kGDfkG8Op+ORcIOK196NYOzXEKdi/lXX8FxIiSvj5wFft6x1nT
+Jnt40vtrn7jMwvh7Ta4oIHgkh62L46q33mK+Eu7r6n7O+1lf4t1n2Oj4rWXwwmRAOrYk/agerQx
7czR0VuzGnml5BUYSRLoO0iZYS8KmM4gfGD5AcsC4UJLT/AJ1MpwBl+5g/F+yf7nXpRtdghDeT0M
0MhJjkciZGySU3mlvpqU+dzJY/sk74nng7hiZKfsZ3wr7HRiZTw07Ii23wSH3n7tnuHPkRFC7uI1
J2E332F40lq3U35yf8XHtnFk9aw7JLbnv6rmLLh0E1MfrdIG2SxBf7pLfKBCtfh5BNevbw3LzlCe
NYcJNMoPtLab3B1vahuTr+To0UGRcHeBUVmLex23bwAmfZ5zBEklmr+NRKDG6GTBSxAT7+opt/2y
zZG14ace9rKbPuj8nR/qwZBPxX2d7/Jzf46pNlbhxmTnBtxuM/riqTF1+8nQfdyy7UMaebr+0KWe
JZ5pRZRbCjl0gmDzAGER4eU89pwZF7/U7RT37k/u9XxLXpm5HW+xQz0wp8DR26CgbtC9o4amX9ns
u+vUuTV2kmbTpChg+AH/e43MY2hdhwDez+1ZvBYxAVNldnvBw9nmo17aKr1T3AtX5k27fbUcDAW5
6NBnrU6C+tM4gRC3+8f6sk+R9KN6HE9SeIPr6LIPbQQrxZPR3/dsHknSpaWKBIQ92/SS2Gsew4Yd
7w5qtN058Q2+GldHHmSc6FMyke/4OY/0ia7Znm7oGvFyAFGM9o3bVyfZOunP+YYf6yRAyqhd7Fg2
2PZBjTgrCOoUv9YHVyIZFHwjkq4THmCH5W11F2GJf8gwHv6w1A26PRm6xSO+dumy6Z6kECM73b1j
+6ZgDK+rF625tyBjHfp9bh1V0Xdqt9/wUvXOMNn3g+uOL1TWdOg3vIkb0NjqOaTpcJIyNucVSizW
Sbc6wcRmbbeZ9uRGVH7KH1z3HjojauEpAVUxiOrbgGLTCyKKxYSAE6uenuZnqHzjqeid9DZIbLoa
1uAWYCo2yR6gkFPZ9bN5Y17QyAQ8SS/FbouN/Mx/ulO2n4/BpWYTG/FMgXnHUDzUytbd7EhZqW1Y
6audzscF8equfybPYzz0z8oVpqeDhgGB9iohY1flEbN9/ThqV9KWzoxDtQlJNOp/z0A4OaJv2Ihb
0q4DCp0CqVjRlrmKmJfzkgHeB+tl6tfVDlt+sDh9ue2084hr4xWhNlhivIiCW+Qc0x3konSI9uzK
iw2zeTip+QZfY7+NnZ/mltq4VHqAXEZ9Dw5FLPeUrafOeeUcgpL+f2Q7/q+QGf8PwjAstqdf7Mbh
cRTtr/m3zTj/4h+bcZldNZtcCziARsa5uELF/rEZl/+mGzp+c3bVuoqBy/yTh6FafzMUwzBEEeIZ
yD4R1Nj/4WFYf1P5N6oB9UFWddFS/63N+O9bccpQEFpMyQBAZgBXgb3xO1VFkKmx4c2lwX7C5Okg
it7mtrqJLgj/thtbcJJvMC6/M+z+MuB6bqleft7ERQiuQ/pfo9lm4bgwYFC9yAkfzvDSqPyJ9uS7
p/AP8sd70gc3790Z46/jcJx5P04YY0A2TGWEd/NjRIOaBTdD69eUjLMJc0ly8fVwf+Bn/jzT/GM8
wHymQdDT+rB/H68f5bEsZq5LubVu2fm4lW054k1w0ve9b1zSlrHhVR3ox9rxTnmjE+6RGOmwt1u2
2ME24St80ifB6b+5D5Bb/nof3v1e6316d78NUxVgl6y/l/q2wH3OznJ6/fW1S58+03djfJxEdUOP
S2MMEkzddHuiYsjGywo3eNZdalHX+S0pHN9MpPWHfnHD9Q8TSRFwfBTksawRJQC1+GJql2m9m0Z2
3vV9leyC8PjNdfIafzKkqsmKTs1QlT8+4x6UORBGxJ7e5Kh27kKF2i6+5ZeO4Gg/vhmNs/iXo314
cpA95LHWuavi9fIIGd9HF/VCMpRLPWqfesnfF+7fUEfvXxjp8/EMyjCIvMD3rH/+bqbMJTw9Jfrj
6hQvozq6IZPvMNkUT4GoALbxDefrS/x08ZH/HHH98/cjzkYEzJ0rDNO3xjQ3avvNW/np5FdUU5E0
eraa/GFittYQzoZBk1jKn0bcNeb8CproP3nD/hxE+TgRkzLu9QhJj2JektAVFHdD9Pca17/5bN6N
8WE10+dJTIuGC6Gw8aaySAceJpMNngObxN9L0/0PHsy74dYX4d2DKYdGEWGHsXjS77bqY19+c0Hy
p6+SpdOnlmTJkLQPk22KCQtfBB697IPxQPJ+zG+gtlyhKPBDP+9tEu3t5oLADbvx2cqkXuwoV19f
5aez493v8GH6LXOM+U1kwhOBZyS02avLlNrz14PwUf7sPX43zPprvLuZko6fHiUcC9UsQe6M0Enf
9vLdQrOclIeNZd1EqDSaUjmkMBYEtHD9wbTOqysuI4XhkkQGOxVXdBNeAw6AwmA4UvYjAHNaCNuk
ttYGOJ280qPoTLI4yrgJq3x+XNqBDfkWGEwu7mca2fgiK412wlngECtdEOjLX6WVW+/iLoWW8dgn
vzLO3zlHrMoETniXGEdd91oLKVK4Ucq7iuNED+ox2gawMCP5bZKfJZ02O3XlCoHoKcQV2A/PNXJ6
XPZJ91Zm5zq+RyuGUPtZIbxORRCCuzYKj4Z+V+iXsnwmd3KjBk9hV9lDd0bKICzHMN3m0Fz1+VHi
yJVNr42xXXLcEBTUqKeDDbpLxf1oPoTWvWXctZRPZEphEBKX8Ang9IZeAZx0/gFTeOBMiIxPm59o
9CTKBQc3Q99ZFEs4t+s96rSZ+5u+hPmNKRVuWeFEzs558Tgne03ep/IW8QQ1hmMgEj6OU5v8rsg4
iOoA+vLXlO2AJtXjGkBIoCbFtM7FaurONZ91gjbi4nLM7jV5vmM3iG0Mxxa5xW2o2R2O9ISZ0Sf3
Aek76k2F5hz9FmhKGz4DqrE/jgbKcTCoV5BLjLZa7IlWY8cA0bGTA2xZrNAdIkrLH5cXmVYxSTqp
SpgfDImIcwehqVNxZYFoMrMnJXnReafih5UNO03Htvfj8E0Xr/RwO2ZQWcU3cgvwQXppt9emHSD+
6wHpZjX4pDp1ws+kOlUirAWE9aIZ2Li5Vj8sDoxjzNuzqv9oytKgg9J36qjolF5vgH+lISbE33yw
5HXR+8sO4N2L9YHHq9KpxY7A+6s/LQRbbvlCOsExeojvZ1Jo33qH9YPDHQ1/AByb0iP8Nvnu7V4X
969+hw9bAlyLmaXG/A7jfra5n3Z7wgQwEu9OEYoWto3oyU32Cws1VcIdUBCr8L5ZYb5bYD5sFKYi
z4tK4XfoXmZbtlV7/XJPj6NL4LJj/rBoL9p0lVwKL075TLian7Nf+W5jr3z2a1icZiROOTCa/3hc
79a5scc/P5H3TIEmo7n4WAMcau51igjL4sWo8Jv6R8DBNLHuq/JnTTzxiG+yNwWQ/O0msC7B6clg
RTUc4NX80ufNlWDUXk1kmw7KDnRreR3MLEZ3JNduCFRmNfRaQhHHbvf1Hf3sw/D+Sj58/qq6GICP
cCUAf5ASwDlJ7kUkJl+PIn22g30/zIdvYMo7OYrLOnfoVYhvort480PGoSC1w93kImy+FD3Vq73v
N3ufXqFKZ1s2QCpyXPn9mzRWBMxIiPJx9J7klBgZjURS47sL/OxcYL0b5cMLukCtEkeTUYzLkaJy
7VvUPlw+eScMDjaAsMN4MHZ4mr++sZ9fHEcy04DfT7fp94sTMsMK8HoxrLWNlCfyJRT4b1+PoX46
29U/B1n//N1sD5RkmieFQbqIbFt0fgSs0XR+scZzLAJn0PZhQBL3QklqZ+C8avIfEI/pZ6N8bh96
BNCNRhtYfO34mPXSpdneGOa1jDghTvSjOCa3SuKJDf1ewgFkLdqlOpXFonStuicDj3xoLF+bZFmA
l51FAUf17A9kJsGCtFMJn9h8HqX7ry9a+u7Ofpg2RViV+tRz0aoPONpFHc9+AbPJJnmGS+OUeDy2
goOW5L8c98NEQqBjRSMm7w22aLYdlNc4frV4EjaWrT1phS874pYQ2282iN9e74fVHYPOsAgl45Ig
3L7BPEGR74Z76CEYBd/IH1O90uOg//r19X53mz8s6AjV64T8eiStzbWm+mJD0+PmPxhCpxMs61SR
CPz4ffqSHy6AVlsrg9SAybpj03buIGH/B6OwxVdl1VJWau/vowgWSWdLwiiFtdOlQ4muIUUS/98N
8mFyJEplpibOPPjzV2n3o0Ke0/0H50hOxP+8jg/zAFdJYRGZyN3CTFcf2/EAxenrq5DWh/pxJ4GY
ilQJlbqg8vFERAzeNAwKYwAHcyWHNIFX+qcOuwkejkM6yzHa0yul6A+F8+ux11//w9D042UT2YAm
WfJHtLKqdrOkh5TGQ41YxmALU6gtfkRoW4vxm0+rJH8z1od1s8wbgkkzxmpdNumGtxx4m2HtbP7v
yo3fjvdhCs7UBlBMMp647wtXccK95eJ3WdsLKbug78ptn1VRuJc6MR0az1IXP5zURz0ZxICoyA2N
qmOzo/dPz3yD1Xg//ESG7+Tnr5/d+vv/9dn9Od56v999h5BXtK1iBNSkBkqJjR+PdH8pvX09yucz
5M9RPnxS25bgi3lYmydwy6vAMwAVKNkMOdEv47uvx/pkW/TbHfwwQ6A+ETPeMZbqr1Wv3Edvucs9
45uZ+Nnx4bdxPs6MnPUqWO/cuv2aHGxHfnS3niJyKhCpH2xp313gCHbXKot8+K7etl7GVw/uw7IV
EJNCjAuX2UePkkZf8pvb+PnPZ1kCv0dNz/gwEcGozYYg8vM76UIpL3DJfv2Y/sVM/3OADzOPIPAw
CtcLIL3OhXQFZWsDK8S1/GxLZLM//fhmwE/OezywPwf8MAm1Sm0Dvltsy38SapJupS0qSSwaYIio
D333fD6/Pknh20izRUVT9fubVaFjQJXNm5ztTpiCnN6/EVzlut1l+3H7XbbPp6/xu8E+fPLLYFDC
TGYw2TzII5Gh9dbUi2/e4s++MYr0bpT11Xu3WCgWTItFWvczDjTuB9PXvBa8B4+NTbkfXZB+ZNdX
68PTnK8f3qfXZ/zRBxPZDOgfZqMIIEUwWkYeBj+nANPv6+qblfDTNerdEB/mI5UsSyzW52UQvy1f
TUnNauXP8ZPCcfG/u5oPMxG/dx3p675wMXzNJLGTyMvl5usxPr0ck1gV1SL0iKbS788qgTCtDdm6
5xjsLKCsgy5VpRBf+G35zVL4+VR/N9aH2ReK+STUFWMN3uxOdymx1a7xhHlyR24cvhnOJPbXV/f5
d/ndkB+mojmWvZWuW0PA4oFfeaUNG5acPlf2Oh/X6fPX4306//45HI3V3++mOaclEGSGkwvo/cNW
nW6b6pv+EAJKfspf1vR3o3yY5ZL5v0k7r+bGkTTR/pUb9x0T8CZidx5I0DuRclX1glCVJHgg4c2v
vwfVszESR7e4szsdw2h1mSRcIvMz54DxA9fWz1BEU4wUu0b5ECRPJSUeGnV1YFz1QF8H3bIajIVB
LNcSxGZhL9lPFXVp8vephq/FD9Oth/JJhaYjqm+FoCwyIUKiHbqaaib1XFJwTgc9tGIPHOO4nCLE
ojpQ1T8vmKKadyf6OVrDjPTxTGKxk7wHdH7CJXQr+XtGjYACA5HawcA5Jc7TENHrg1qtlPR5bfyU
6FPsDIBf7dmsjblOH2uk1bvMCl9CuX4yqFHrDEo50reM8u1kSF3ZMpe+/r0xf6oAFrUQMDt0L3pa
53W5zwd5HhPfrY2tzu/PBH+mH3djcBy9S2q7ifJTLxEzuX7+qEv3uv9OsKVqzlK/Dun6AspE+HQw
i1nRfretjQwmtKm+0UMyj1IQY6kNGwUGin3EKj8vvefag6N4lxQ/onFFa8Ac/ElI8QPRGw1vru2a
MJq0rRw9iYImuReQMF36zQgPOcAE4SNWGcFWd/aF5Pyy8ayzaWMKd34M1J+UNp3vkJF7+7kIdpZ1
H9YZlCh9BjTUtYNfOLlnHV2rJjJLwMNuKr/3DV3FsusoD6H30EcbNIArPwqfYea6gwQpb8xW9Yji
N/9VMuX3Srum4ZbwsrVI2j0Kgrmfbzr9NW9Ipob3np8RK16O+jfFO+b52s5OXrYu7Y3UnQnY+yW1
Zc4zzfwA/WyqS3Jz5fmnRJwk486X76T6oWiORrgueYn64ckPYZ3p9124aUaHbcWr2p20kUI0ugPG
0J4pUE5k83+wX6MLF/WGQpExqo9p4fLhJdTJneonDvXmyXDveevE3I3RrY37F0uFT2Ncre1MIQp7
/D3GHg78intp76yorZln81tv7q8mz09jXS3kcrtRw1TleCiqcZGoueMORtCsWRYbOlzd/PnPM9n0
113NMZ+Gu3oveIEB3QdG0kyY7/XUPRYti/Jimz/+PMwXEyZdx7LCvh37CsnTz1cpjD29JQwKpYYq
frFuxrtaLP88xBezpa7oGiMQg2CNdXUkTmsGCbYVZsviKWKL279UcGmrYKcYN+6HLw9mGkEzHDZ8
1+FOycQrJMaYc1aDSbWIj3v63Da61Z8P6MthUEYT/7aA6l0HHpsO1V2oJT2gh22IDu4NnNqfR/jq
takrFM3rhG05ln+J25RJlMkVQ5D7AtHojmt6T3k1sEUhr7b+HxRZ6IqpKArrKs00rKtLZHWYaHCD
0Gy5CVlvl+thiUxidSvfrHx5K5AMxv3DXaf9fsY+zAlGZcax3HNYVMf9mtpjZ9Y3sYRgRNE1uUhM
1qRRkAK6lksnz5/P6ZdX7cPYV/OR75hOWbSMnWskaTSyht0CkeSNBc8XoyA9+q/lnHXd8xCkDrxA
pIaz1oLKiXgovQ/yGw+UMq1iruaGT4NcrUsNJYn64q8YUr0Xy5YKazw5M31d3bgPp9XZnwa6OmeG
MUSJCUaZ+2LaMccrLKArnH83hvlqbv10QNNZ/XBfBJUvt5HBOBUu81n7kLiBSz4LJNPW24Hoc43X
f/tm+DTg1WRecWm61mdAtT+18rIXv/pb096X5w7csqWiNDXt6whR7hhtDIKWzMFSbIx1vwYZskd0
c2NR/+UN92EY9fOpM3MIC0bHMGFD6m28tP1pSG/ccLfGuLrfgpLKhqphDCM/9Cx61NdMuzHEFzMD
DUv/PFtXd1rj1aOR9wyhoogqA7iLP1KyOdV47Ntbirmvb7cPg13dbjglqRgyGEw56avpxg4faaxY
DMtgDWdqeWs2v3X6rm42AEaG40+dd8KU5hIUIJyWdPLdOINf5RlZbJlTuaiNOM+62t215ujVMTl5
OB30PGFlh6G/diwy96O+aNjBtsdIfYm0MwBEQNP0UJg/80B1Cx8pZvfkjMINnLcqk258sa8ehI/f
a/r1Dw+3ZkCmMHImXuDGs6peevI5KB8ysuhip6FzDLSb0dnpjF7PWx+GtK+2gboA0OJ7nArK3t12
X1BwTwfOjjX9XLwM++Ik5tHBXPx5TvlyUFVDfmdqpkr85fNxOrll+4WC2wlGEnTqC2oCpCr7Mr+x
/5weheuDMxT+4R3K+vq6gK81HGmQNMaptX1Rnzrz9Ofj+Op6Ucps0ABo0DtoXT2KHc4OAWZ1WntM
zwY+0JW+LFc3A2+3xrl6CrVBrvNwYBzIQ8vSrXbTs+iwqJ4i6YaYe0tWA7QMqDv4NDeiml+eww/H
OF3LD/dkPZqanHaMrdiPDUJy/cYb7atqMG4CgzUoHDjAplc3PQUzwIm1aYATDYHflKWgV81bkZhY
ILeiay16Gi/QCFfqLFzqayRt3/3lrejLV2f4w5ewrh6DWnMKoVp8ibB5ycVboOxbsGCGk6zADkLJ
he1t5DeWWV8lUz8e+XVAWonK1klTMCnV1lxRprKYav2khfMC7Xfmzbznbq3eEIerX82wHw/06iVo
GUmV48rged+bZ3oM3e4lWwb35Wt3yFfqXbWMaQUx5uNBEOQq58klWdCPEWxvLnC/2JB+OvirOaCW
qHAvp4Mf5i2bRAzlP40FPXAL6e7W2uzrPQKWS9uwCb2wfP98Dxu538pByBqG/dsxcH4a1otJBbxt
JHuPhF6gP+TdvV758wZ0kF2b//60/nGDel10S+By0HEXcqjbmvxNvQs3AfexsfnzbPTFpf04zHXZ
reOXUNRxNM0c/6Wm40jrXkz95X83xtWZjGI9q7rpUNJ0PQHMreSZm8n98yBf1cJ+OpKrm7QEEyUF
0xIHuYIrr8A8uepWPIxUk9G+SIetdPGWOVS392aTuk40y0+35twvXlGfvsLV7QmNF+LDBNGaWsLi
BoBl+bMHBa/UN2aBL6/ah83W1dxuakKwLOWdn9FAbOxl9dhWj38+n7eGuJrCC1+RB1B6FEuGNGo1
T03zLW5uBBS+eE2wL/7nfvVqX6yaYe/1yjRG9csq70MWU38+iFsDXK3ZwKbnoYKoCGLEd02B53Qz
mzZd0qvVwqdDuHoRJc5YF1HDCOpKWRbH5iBRdkv7X/0CtHgNRK66cUjkHL8YktWXTDOUZcg0/3+e
mHRIzRV0D+AcEcos8EbGXdo91vQHt+LHkG4t/9HLL44gTF7TAx88tNGlTy5Gf1+Ux9InSxvTprhW
gew65mOsTZqu91p5jQTca2lZSgGNPeq8aSFhjfe6ZiNDiAimB0Qx6SlUnlogJJKzNWQ3b9+K/E5t
V3FFUFq5m8pgpOYQB+qs1xDcDRLsOqK6uAngjbmZcW/WyswBFeZEj4m1KftN7B8q0vul+egLelVd
Z6qa2IJwmXXitYu/J9QypjS8p/1JFgNaSuoNmucAGOdwGvELKMa7l/to9Gg/Vck+6w9ZQfJKt1zS
tQmw16B5t0G9BmWHq/gsO7BbjPMQAX1Z+rRHQ0IUqYJotllLNVHHAB1IB+TQs9AILnrlEjrxMu0B
DVv5bIjfq/jZKzr6SFmEmtWskNajsxViLQ0HK4lXSAgcouh+uVbRcPoBTY3A4YcQVktESdeuVdhy
DQRmHGxh9kOR3knVr7ZQ6S20Zzq5jl5zy+hMB4RUv0jlA/DJuQMCRkOB5/+S9bPw3bo5dEiRQSOW
ZjL35BXadOxr5rosm7tACje4wy4wCs3BXNVF5yrwfdRQg4F91PRDG/gnupBQZWBIHgQ4e48yW/Ne
lslcUluvEw0tfWmRKjmkGwu4n7dTmmTvi+AutGVXQhg5FYk7ljUfU9ICymOunCJ72bbgFfq53l6K
olkGHg0W0Fo9Kqwd44iOWVDip0SXtDVXXbFzCD942m5U4AyQ2FEoC2sKqlkim3wj6KIUjaw65Rpq
en7fEmcLP7yk/Lr1ftZVS+3eQwMPNZLHnWmRn3EWXuwqUMSi8j6mKrsV94b1TSfS35XK0yBJ66z8
XuJNMfG19TSSe+rBS2hpkU89axWr4lKCvjVJ0RUB/bRVsmmD8WKX5Y+20pZt1ZDDwUiZqBsj81CA
Ba4vSwdtTHk6aGat37vGWJQdZivLcwvT21iIT2J9dIMaA3AbLEWEwJimY6c3AP5S7+eIpaL8bKVT
Le3zOHOF7i9rAGCWfPG1Yc2opdBXYxCcU/wIjVQDf3+wimaVCm81qFT4B7PWoJk+5KGpZ7L34A3O
csAuZYzf9clgTwG+TLuvLcHMC6VZUaHubV7LAcgEp8dz3E5/0gQsUTrNkXS69UhHuo771RCbtty3
LHf6kmdixMIAMTnTfBJNMcX61UvaUFirVMuBjm0rvk9h3top9e4hjQtSODe9lxrKleldpPoeBCaq
1AxDx75Q90LahWKj1rQEa7BmQ0ij/qMRY+Ds54WlrEVpLBXLB1Msz+vUemwF/y0NLjqN006VLRHG
4coLZqMOZ8PbdKJaZzmHr1fLwsOfAOvNETVk+g4IJh7RrHdLOIbgjNzSOwepv+wrEn4KJaQtvFit
fxqoFCjbdxkeH91bK9v+HiNR0PNu12MHbbN9NzTLWLE2LPjvVa3fpslAvz+5N6JpwuGSh3i7JH+l
dcA+qp8JHcGhh114/N5zjwrjR5a9+hDd1JIE5brzd37jcG5W4XDnFT6SYcq1bYjiKV8Jf492HkGf
dPrBGNYqUhKaXQKN/9sKgC9s1vZD4K8GHVsT38tIdWpg6VLuWPUEF3xVIB0uobGC7p5DfQwydZ4O
TFL7sYOFtq4UbkF6FELru10C74YPz35aE5GrQj2EGLeASjqFV4vk2HLfdembEf0srDf4EFNzAxPp
RckhpwavlbMextrVwT6Dp1nq2tmxm0OfnjRQZV3PZN0l7pB+V/XDZACH99nX3yobOIhxidGbUKuB
TvY8+Q2HX7kAWuEvKQWQ9GLWi80Y/eTdN3fstzE5xiCxhHGEkDY1KbqNH8xUaCaRemkQ8fUOPHFs
7r0464hLE+01LO9y9RH5Zuo89Ol9aobgbSnYIOaFv0rExzR7zbVtoN1LpRtkWKiTbUmTfbKt5Sf8
waCfIh8rw05WNibThGyeBw3e7b3cMXOK94ibT013agzbEU59MB6LkBIefyeH1TJsXUV+1zqf7lw8
WfAhqCEutB5BGP3s8ZvuH1rnCe26D3jZ2DVhCDr4FczoQoYQQ7uO5nXzOisAPWBX9PCRE85Z0Hek
wj3hnSNFT5azksC61upbr90Lfrvs3TXkLaX8tdEPAb3/mvYkDZEb5T89IbCRrT1tPwL7x46S0jpb
7Adp4dnnvv+m282sGJ5jDslvb9WufhUM1FXFoWtQ1m0bKtLn1YqGJyuHf0aMe9+6w8JZwrl/C+fD
UnWZd3GVzP+85Ls54LQm/BB7gDQeqHXFgC2BYaCpW0C7c9SA8/EJOMD81nhfrfmpjqeP1KQq4V+K
c9PAinqMuRyf+UMej/N5Jd/YPn21iDVoJ+UEwktmrM8HBITRNyqZ3bfR7WL92FSrP5+xr1b6tMfT
wk6HPF3xV9sz3VG8AD0rez8Ynk5es1R7Bc1347qoX2RV9I/DXO3PAPNJuVKyxcTjipjOx4wazdX8
koq7kTuQBjT8kGnyKMBUagPOI0WF/0GCH32lpYOKEAef939OqTx1/X+tqicOgv+W3/21Yq/+/h/8
zEwylFBh66sf//7/ZZt9/EN/P4m37L4u397qw4v4j0+ghb9//pG//x/juy/1y6cfyLiF9XAGejBc
3qomqX9/M77p9Dv/u7/4f95+/y0Pg3j7z//7K2+yevrb/DDPPlEU2PP8gbvAgfx6u/79f1EXVOdv
Jr0tDtXtlmmTKeXG+wu6oDh/m8BnsBMMqAfkX7hl/gFA05W/WQbMNGoSVNhk9tTx8Q/mgqb/jSZl
A1waCWSNAKv57zAXrgpPyQzbfCly3ho5VVjV/7IN0lol1X3qKnzckLD2Rnc0tPKiQ2KiqdMHMA34
N/DyCeefRiu7RZ1eDdlDafTYczyY/n2f1AtfC06FYrJIQF0yT7JerAOwKbJ4tkYMeB9O7j/usk/d
4dNN/s/t4l9fmpNJNRrvrulEfH6Ws0SuSmUAK5tqmljUKZUiGTZUH3eWTqK7hDmJYVpzNbu7822E
Gnlv5ms9uJkSnB7q6y/CdOzINrFozBhXT6MmIx7NDA+wfoz9J/YHQveGXAKbBYJFaHxtFea709UD
gH+/xjbYy0Q2x/c/n4/Pk+dfp8ORp55yXade/3fg8cNczbzTVb4XIiQSA+zqQiw6TzqUBnU0egql
88+jkW6/OmpVZdfMPwo5eHNyR34+/YhSSVuohT+vcMgfBQ2mLAFfpLY8lVJN/ZAaU4E7+uYDugFy
SP7wU5UjjxZgzFWDwg1gytu0655xFzZBHu28QD10OtOmhacVtYyCazAZ5HXcsVUtouo1n8C4laJs
KENU1+aEL+W2mpV9eGnlIgGzW9e7XjhPctNL26woaDSOYsRFURTeywDUNDU1WS8rGBqqo594yBjY
XDVBDCEN2+c+iw8lJPBdXiLhuU/TcXjoajy/mWYvKjQve4PaNMxaOiv39M5gYQbX2plnIesYLwQE
Gphm5ZZ0Eywqr30Ho9pvVcjY3Ht3RVevugDZpRdFykrNuhXQ4wwMlEKDphXc15GU8b1GA7+hF2+l
lPq5sTtEumocyqGdNkv1pjP6tSQ1oLmstAMPqxXzjkU2qKXxSGuyAAAcU+ssA2br+m5pKOGhkydp
K/uIPthVVOP1WdlCsEfialNM6Pam/xC3OT3Qq87Wg5WhF3SuqukKruezp/auk1TJD9HC6zcpuHcd
P8uwP0t4DfwGWp8vtcuxYGk8KaQ3MhTgg45FlHB+RuzEH12rijK0U+JOslNqo/OJ1CuaNQaNYVdI
QNg1q37sgcayifWOXg6EFWOIvC2n9nSthZZq0l5Gt7mtbqtnRQzNk2jovQzUYakJZ7ivrYzlfN4C
bnTQU9p1SSwZiW7fCnWXS+rOKgcq3DRQ3nEFSExpvBBWmuSvyYYEKx11wVwNqUlsM2HjMPC/pWo7
MD6xECdttzAjpZll5+0aVQ+7HFtxW88pz5Duy7PeSd90pXkaFLtA4K5CCJZS/JhWKxbSkDt/vVk/
vVg/Tnm/A9UfZ5rpmbPJBpN/ZoFEfPTzM5dnlpqGIsIlESoLPYk2jVq3O12HxksVswXVZ6eR2VuW
1o9QYCmQ09w7tol67hRi62PaPXQhDqHWCe+8BxGq9oLwkeXzkZdyuyvDJF0UD3JVNcyaVD5NQpI1
3NiDnQ3hrrGXNyaRaY74fDz0l9MOaUIUmhoXr7I+sjzoQYdydt4WMIx1VAUH6WIN9Js3BY3oBCcs
Vw0NignbWWa3+84aSdA4mGVzEd8AQOj/+mXIhMqQH2SDPAXn6vPJnfIyodIXnDUDyp9lAbTuazvd
DI0vKFTQ5LkeK/penT4C3R5mMb02i1oyGprq8yVEPdGpS1NJxdbOyuAgIhVVrsZz3dn7IGqUX0Jr
6ZVqQufOJ3Qm9SpaQ+oq8zbP92Mka8uw1Hed1AyHtjDFfdkV0r5OgR+XYaQ9sg4flxK7IUurKDnV
Ou9Z9VOkw1mA10R43nMmqu/pmJd3us0pvHWtPqfoLHX6n0IszdJxLTna9cXifu5tIii85pSxWkay
uvGspNpLNZobX4GMXKOrWFoilx9L2/gV9nb85kTG5IHqeC/UyjytDevkFcWwGVk3JCm2Wjqbk5Nu
IjZQIlt9CAfrGXdbdizJT10Epj946OO9j4Aji01jLWpMATL+5ksxsZhto7ZXCa65e5s9G4GE4Y22
c/MkdZ11JlLRHbUA8Of0U+zVL4aTTtRME9FvYDL/TGfVDD2IDL52yoKo3RsNZENVq+WF7LO57WwP
njCV9feIGlIkEsNC7cAVZnYJjCIQZzzO45vPhjqiFmRUrfDcd+mpZMWyltnKrMhpDvswp541kn2C
pqWtrwuzETxqA/souUGa3BnmXOmR4qUyzXypXYULpmZ5Kbf6ex7BOrYli75OVc2WYUyi3um6bCqh
wezkJPbZw6CGUMsRPxUJsFpT34kk9+58YWFddQb851V5MEFcHyTej5KXKhun1IuDyuToVoRu5ro5
WutCkpd1AWdbAB9PEewtxXR6CIw5izHU6XhKVfWxbvSzlOnmvTNGBbJCdrtAA+OiwWxkF8rDvQQQ
ftrGG5c8Ls0L9lpCJDb4WqOG0oFwgSBWWN7j17DXrU1EJ++GkpJmbTgm6FfCgICJrIryoLIDPqs6
c7jmK48B0QNLrXaWVlc7dfq3sKtu1SfZ0/T5eToi/zCxxyjvkWlBvUpxJGZXDYWUEgo1jAeaDddV
kaX7IHbEOgcQTwhaB8wJR0ERJP0l2edKOZVzGB31rZN1gbgb5VwdGXtkDWJnBnR+DilROdk0BPGo
Ji63KKrvR68dnzW7ueTNIJ+pbZbO6UT8j/r0myab2VrucPN23rgN8WstEdA3xLM9yS0NONhD2g+X
3x9pHC+nHO7JSop5X4l6R+jL3ifIPdZtiqCIxQUT2viqDdCo2jDJLm1g4IlMa5+C/+9Vo1KeXbfB
qmcNsuz8fPhRQX6x4lBQhE/TeCfY70eqvSl6qdsppdrtnMh+sggrz8zEqTaT2vAQm6gt9S7lZrSB
aeYD6hZ8KMaC7Xyy8SltXRRD0/xobXUhy6n25GnwwyGXlX/9d6Op1mGlkLZITbEN6ra5tVq9XhxT
aQQYn+0N6iNL0SeA3sdARtw2OGO47FhPtWUX5s2z2ZgHr4+ZhsY0WHhBl11SnzrPCsfaXTngmM47
T6dRHn5ISVlJhrlNHUJKPx1Vvf/z3Mr+b7q1Pt161PsS1rHIQplfTK4a5gjSJEyunRou6la30Ueo
yRbrH0mkDKSvMoJnRBXrkaFA6FTp/nMdZSHT7/hYWNXaz4jB/f4og17bZrwp3UIeTrE3epSoFd4u
suO5TTbLqHJcnZkXPFoqMzDofMA8iZ8ezCRZ2qykZ7bNuhhjbPyoxma/SlOLFdZpaFKxC1VDwhes
Fk+Dlen0AuSraNDKvVc7gFmdEIdlNhKLKDPtsaAU06vLnadiGJjVHS83NS1d4PA69hZ++v1RGj6K
9YYFnMdsihHBVtZ4reQHL2CJrse65+YOyo5iDIt5WPTpPjLMdE8nRO02appeMqt3fZW+BkXPVdfI
mNUaM3uW4uJHPfTm3O+E2DaK1e4DueqWvdFquHIT5j1Hdp5x2f0KSai/IjKam4mkPQea0e9ErFCA
ofbasznWGcvKijWWWp1LQ6ZApCuGedfJyWNm/ZRaY21lQGstMV4KtGl4YRxvA8PH3JnQDLcoyF4N
RcQIkT1lrYeIL5IgQRLk8QeaCoa9ErKMNrFNLfCQ665cUEs0THyiqDZOA4mLkBqgXRsEyu73v8n5
sxwgNhXCDJcEpvWVrmp0DquNvc4bCsozrfJmdemr89ZATGlqTXDvmc0hZ/PkZ2Qz0jrapH7Vbhy7
ItaN73EuBWF4KDp0lLFVK7xJ0vc2z+YYKUpW+566lVD+Aum04h2iuXHZJaO6xkRZHCpB0D/oLOuQ
pAq18lm90wu5P/HynOQt0UuVI9nltm+fY4GZzGvOOYa6wEnxUKZlucEvZM67yFZ2dZmou9//JnR6
5MZUrp+lo+P1/olL0C0k3+Yy1NVzEPXGfmDBMkuTQiWhYS37vIclnoenaqizHRQcd8hjsaukUqPy
w+nrg5bm3UrKyrfRtupDVzXetspEsvB1eyTK7v+igykeC0LefvHD32m1367w+kD1dcAr5UWgrkIp
bV1TjAn45FC2+ztWOezu8GtoC5+IzT3r/+zEKsLVsuGsVUP+0/Jy8tfVWN4JJEn7wKpG9/cvqOad
buXLPjC1s1IiLpVqOoaCUOgLfGr1utzYGUb2Ps/KE8wHZ5l4WIUdPF/o8sJwm9Bz4eI9H5aFkVhY
OsgNFZKn3BOExGFTjNpC0TCm0Xgir7o0T5eS1HmcgARk7FBmyirxjWjZlpnn6kZHZ1U5+CeJzV1N
oPBtJKWAAZdUWCvLu1FNEN41Urkwc4HKs7O7U60dCScpx98/JK1KBigD/BWA9jy2YWxsuiDaj3GW
3XUsko9xX+YzFW3EvNIRutpqKq/lVgw7WbKGbUNAv5Jzcw3rqyJn3Lfbtgz82QgKYCOpZo4u187J
fMIQk+gOO2IB8V3P487UIwuauVqfM1+L1wG95kzZzVoWBdJOAg3s07NiKXJC9h0am3cSglVjL3rD
0TciHb4FfQyqGC9pJ/srI0yrlYjL4vuSw433caY+tnWqkcD6r4+kI5pUJw29SHJyCgn+XLQoq0+6
lj35dpu+mMwv5KrBeFlVG5CEJuVc2Txyji0duEvye10hncEinYm2EAa0fk91iC/Uzj7OrR9ySCu/
mw94U2NMO6FlnBCpZ/PCb7NDYqbQ2bV4PJgq+WbLZGE52pWxo11ygrOwMLGabW8Vu6DQwrUdW++/
r4EwiE44XGNXlCnEYi9dYxqNe8v+JgtpmPslarK+U9/tPB52le+7UqU+tcQtt/30USehM4uThs7S
znfWYTYYq6JHciZ1ln5M4vR1SEzraNtxtOE5pTuCq7DRRYNKN7L6i43MMdOy/qlzBsO1lLTYdLWo
vjm8ksPBvkQlK/o+EtqzneX3SQVTuNa1Zy3iMmtyLW1i8sR+i5RH7eSnrLCOwGOHU2Ugni2d/q6u
JOPB1/yjLwbPbSuYm4EzbpG95ou8klXyYWV+VKYPGpayWSlQQLfqszeWB7Y9C0lSoKFCQl/lsjku
41b/ped19iLnzcnijXzqfm/5Iw22pumAOMPAFSZRsZCaHBB7FnV7zSGXZov4zLugIAdgzivV61eW
k4J+rtqH3Oxg1OBZ31ihSSyJ5LtCIJ8eQ+UQSbF3NjXqNwaiZksLhdOO1wa8y6QylqNTpyvqRjYD
6Y27wQwOsWJDtENzs09H0rst2/hVKZK3rAr2iZ6PaB4JfnpJUe+aLn5WpYKmdEw90d4fhnBTkz80
w/GXFrbat5DGRcVp8qVRynjZCyM4e77wWBYJz404d8iuIvADpY3/TvX9dWrkCjS1xlxSFg06nvid
nRZk4ZwwAKMO8z2M7S2rrm5jZRYTlPAg49jhi2cM9ValkfySRfVJLiPrqMptumj7wVsoSVsva6Pg
tSSeRGiIH6FUnPuyrteZM0hbq8aV1ub9QqukZuf0HQXMtWOucMVo58SUNgm8UG477NCSB36/Lor7
YXpNm4a0i/pnJH72S6zVj2pYCPaHk0aW5yUxrGo3NGV10CiyIFoJ0ius7aVTlvKeOGM3QywpH3XP
JrpFYrAd+uFu1FNvYYALy5LMBgmWZNs6hcde5wGp7yBo7urccrYSml2uBOmXUi8pEHgJ7Ui7r1p6
5KTcoQI0dEjtW82iqSWiR3rc7cNytI+BgXqk57n8WbaUUvgVU2U3dsQTMoI2WRQ8mp5yVyM4xB7d
IR8dwogzIqaU0CgRXCz0ve3VD2E4MKWwBwF1b+QDZR3x6PZpuEW5QkBClzIqFCrg4FW3lYMu2pnI
mpu4KvZ+Efl3balLp0o/cw+q3wjWCDexWE94jnTnaIN00sXF0igxyhy0PSrJJcSCC0GlkDrK9MFm
QfqDzeFGqcnjqoNHV24ziq3T+6+JNsLjr/p0XTbsuORxiE555KBkZx44BCAB7i27OxS2yZ4hF4nL
ziXagZ/y5mWYJ0siJNiE7No+6gNXCJZMtO4RCB3IRtMNP8vrVALg3lBuJSNnhjlRS7zqrHDbjnlP
nUisATqsnJlRJQM7AfapRpAmR8IM/bP5vRgxGduEXI5jbC5sr9l2itQiea+0dlX1GNM0x3wzhUJh
VO5wO5QX32mU3T8/rCr01jUTVGQHzO8KkTQBKdEPzGyf6+QEUQA6WAGz11jpPZZOWbKPbfwW7UiV
ZSC1R61uv5sG0eBClwDr5wlWE0vT7n5/2JK91cPEZj8Wq6ei/1EOEqb6LHJOURP86lVlXCI8ozDC
VNZ1YKBV476aC9EcJYWO85TH+Bxj3dmEXvNTSstqbVTSu6fHFFKk8auiYyulr6Xc5nlZrptMxUJa
+iEVZyJ9kMuy8GaOTMOCwC+V9I25Sgs73duhrx8khbrNoHdGBCHSMMvJFx1qCYQqmk5K7Kpllufm
3hqz6JzKqhuVb7YSUMhF2CHlZef7d0T485XcmtKK16+2g2Cjk3XKfgQK23CJ0NcU3yhcwjDe2h9s
f00tm3CjLr4bpJLvo8bNwUL2d2kBPP0+mVR+mFvDku6U2qZoa5LZah2eU8dIfwVFM4vCMV/06cDD
S6ESBQC9sUPLeBhovxs0Xflm90q96Gul3cZtrS0j1YeTJ2kNHJiR0EZI+uGuzyOVALiMge11hOa6
zJyqmMsNjMG4TvMtLZ/B92ZXomk8BgX05LHP4XSGnAbrXR0K56Q7I9yBfOz3YJn6vQZVTTGH/P+R
dF7LkSJbFP0iIvDmtbwvefdCSC0Jk5BJ4uHrZ5Um4t6K1kyPWl0FyTnb7nyn9R8U2NbOpm3Inb2L
1ZTEq6IGzO1bzptj8ywJUv8zp76TINYYkugdQRlteNVgrZrCog0o8dFy3F5u5Etsle3JbVR09D3n
1Ixdc61cV137vREqalwa97HT1fzizfupsPV60Iwy2kvsAypn69DcfkU5mVhQxjWu54lYnLzQd1Xq
V/+/pDo/5m3aXnVfh7CAebeuLaSCc49MpejvqpESb9onur0z+p9ZE4i3aHiZE4lAxyenM/GBELqC
cKnRdeJDImqx0xF/YOcDrWd+LL8dF4GMTp6xS04ralW7+yyX9oKq2Z4SljlaBxZIQ94ilNGoY9lN
ZLFptFkiXLIexQ2DmU33PVWFWLVumBEjlKbnSFIQavN00Dl92Frn7bpz5/6FQfzDcFkGV/VMOUU5
NdWmJQd5+/fl4Bk3uVfsXdpeh0elkidKY3kiJKj/Om1TNeHXw0kVxWekqmXjl/VzJXoacVjxEMK0
9UYZBbeBLWRzyMrkIbeH5hoFfnGdrmMvwmNWBMFxSsufIO/CbWPof2WR/TZpzJ4iRHrso6Bb3gb/
lbZDGm0UpgKQBRpDTOZDV7kH7mqbQcZ0rpGriSOp2FfZ36IVFfLOA2XGzBSV9J4s2/g0fR41fiiX
nUlxcxyUNNcKHgF/I1TYpt92mstdcCsaTiZXbry5jB410NUwV/WLpuXtjg/2GlhotUp4p7MeWQj/
/iXkThTQf5mMnvnqTvqx0H72WubJzhA5HUmxGR4aEdHeMtGEg+Civ3g0pBO0kP7rG2FehiK5teWU
IBaRfaopqLvCoKUHar3bVd5l05tjsQTN2eAd2ipAlZTP07YUxYE/sj5V+dw/1ZKab6+OnK0bF821
SOdml/tduYyBpo+ZMyXrrDTFW9tM1HinD20O3A34nWJVG4Nv7WX5Wihv2mRd/uQOE80gs8w2jQwN
oiC84K53+vDOUzI/+BW/3yCvCglcra+uIgE47IMlAlLUjVxXZ0P/5nl8TP3c3hDc6N3HPTHBysxZ
0FLhHP5emjbud0GY7gcVxvezlkd5+28g9Q98wm8pbOJuHgEAvN7MpwX5p8sBVHFBdqiGikfO2HuF
IvtXL/9ILGAW6irrnDxHcmBLwwC3KIxyNefgduIWVhEFaf+YpF3/WJfjshDdXsI7vdh15yzrOnGW
lmf7q6ILyidt0NTj1c1rlcfdSWNKX7AE9EPt/eRiHYou+wFN7hc6KfxHY06njUwEG33b8yBpj1qV
1m4S5f1YxT80dRvX3vXKhwkBXVaOG0tU7L4dMgLfbe858sl4dLle71uJmlp2fOOpN53FFINRmrcX
qhZYavrI3/sJMbu2HTdvMrEYCkKKMef0OuYFDeJ6ruhnlPhfiFc6DMY8bkJtZ/dmYT0MhBO9lm3J
/F1rEqBNxVDjm8W29kiG9uPavzap0cITlekuN6Zna64JooQWTFalk/EE6Tz3iL02RQ2YTEw5UbQi
CTSjO5QZO+3bR8OOz84kq5N3exlFJRkFC/fZ0sH0FnLjAXDM8m6ULBRK29NHluffHu3yDt9iETlZ
d6pToz4XmTxZ5hwf9BTyYqpf06rV1ol4KtZq43atPrfevAbg64lmSa1tEHve0e/TfF1l0zdC2Gob
K7ooYySulioQfOV1d0Ea0l38wOguABPzyqNW9zxGOctr0o5PU6QejN59qqfBvaOor3tqhL+yS2N+
1QP7oaorYp+d7MRTPT/lrckOIjuu6PGSNb15RPJl3DGPfQxkiJ88I6CrLjTfeQesx1uxdhcN56Ll
RnatIb2mVZBSRpQRy2OWZx1hgYFJf3GH+lgDMP+KGyCfhmG6MOzncfwG6fwKjNHfWsZMv7pnl+oC
g6ouYPa8VxHrFsDYIBnGoLPwDQaa1C4LsZTpIREWnAAHnTrTW5W5i76N4qd0uvTJqC55XfTnxPls
Bl3+iydSkFpzzu5M6160hfeIDojWONPf69DaOhRmb50bc12ji1nYHWzLUEq0+QkC/dbu80PIeny7
oGtu/7fWK+dNEzesSV6BTnuAT9Ti07Ty5l4nfrcpY1NwP3y0nfKex0RsUm15RyMAO+KNXZNl6Lyi
EHmqiiG4y9H7LA0yYxYBKPAR2QNu2jxs12Ic5nUmCyqEqFqnQtwGZ01CEEnN400hBLt9pYbiXyMJ
4L5pmtaTN4evKb914RtjzXyJvDQVKIaNxrDOkRGMr3wrQWlTaM71ItZxQ6cq6JNLzMxCUK27Alew
try73uMobXmsJXWyXUf8AB4tc0mi/LyP/SE/NbHk0rFGbIlUuE91+c/viZu3pOvRJVS8pTasTDQ3
HdundmljrgFUtAy6s132/Rnhmjpk3URkTxcyjJIhgyq7Xg8wuotSKDpAHI9MY969KpI+UAlvYTuF
n4YxiidjkO1rHNDErnJQ3L8b5faCEI1HQUJrETPMkopx9WOHLTn0tSqf7XAsNqmb/otgJHeS1vfd
OIT/SovUyiHtwrdQK38RGoY4BI3TLEI/u3iFtC4SI+Iid2mLiyl0ponJRRWjiWaKeDycO6Og348a
ep646zr5iLthujTocRYIYtyjyR8Y5sNw8aA41jQvwSN06TLxw4SWq6w4h+6wKYKJeTFjN+5fAwsa
EDKpPf79Kh9lfuzKtcVpzgXk4DYpe3E3S8O4H6pYnPWUXgwnYMIda4MJ0beI0g70ecxkfQLeQIhv
OS9tWT+FZmY++BQpnCGh6edOqM32gVq3pc0Ea5t8+paV+k8OtAvU6nxnepP3FBQdQ/7AxoYE7ZEP
8MXqXfOlj5kNUcAnkfK+ZS1cJuzUucy4FyYR0RmehIrycAiZNim62wOW9F0t4qPqzWUXh9+MdMaT
hwppk4S4YFQuOb0CCWJhO+XGZlfkiggQeozdVdih8WTRZIZfpzYHhv2yDDdYJLjEBq95Nee3NmJB
bvvi7IxtfK/NpL3L6ltavzDuoyT5sss0PfjpFF8pnX8p3YFpn0SKYFFNSAWaPDqb0koYE1Jj6URB
jBo5TZ8ihNxuwl8njfphP80d/2joXw27e+npCzqlwDNPmSDid+xririq+a0OZHSJ48x8KgoEzFGn
x+Pfl1ZW+qu6ps88C+R9amd0VRudvamTdKLbiwKcGy7791K4dHVkDvV5k8oXCU3mhIMllJsVXA27
cCZrpNP1RwFitnVVkTwnMchP5yge41pvPeU1bCo3zDlqgkUXIiv1E9XfDbe6Zgg4BmTqW3dWPqhN
HEa7huLwh8FOd6hm3HU7l+J97ns4ODwyce+KgyBZa5vmBe2ENKqTDGV6+34EkMrdKDnzc2wbllIy
FlT5MARRtRSGGe2KFhAKYmed9JU+tswoN/uSXeTq1LiMHwPmqS0E7HTXgIkubGt6EomwH5lu1h6j
6Dy49amoJ3pkBKz+RLLYgy5CWlY5+J1h3vtBTgha1onT6NlvZRO0JzFMgEXDx98XkR5eZ/xMc+9Y
x78Xw20Rj2lTH6CmiPDKincC1l5iIe86iicrQ3X31ggIOtLHlIfhc1zSlTwNKQ4V+s+rhe/a/S6P
ZlTn1XRzbuAOK6Ym28XMMEr65UsyOM7SrsjfGpgRzoNvvEka0zPlZN9JOl+nsfnwnNRZqdz7VYAS
JzYll5ywJH5xwt9wMm6695F66tFHO2UVtF/jsPcfkDtZUEf2ePBHpExtp+e9dilapp3de2QX8ldN
Pw2bSD1HoSoezNmsH+eaCDPZzWTCN6F+NIVrIoVRAbSb3Mhh6E/0SjfXzGaVSW4vGf8cz062jW9S
hMbXyXYYc/HXwn0OFaCqHzwIP2+uU9KTfqb5/Uo5ETFjYbyY2irZtW3sHcapno+pIyOAlIhqA954
BhkkC0HdQkqq5pDOANE2dXqsFOp1nkW0zhwuFEwC1qltXfNU4wrcyUqjjyC2k3mCMbg+xD4bV1MW
xcXRH30+lye/Cz6066eP3m1gqH0MJlFni4M3iGhVVmCIOkz8w9+Lh6F+1Wr68P7+iz7mYkQIPoy3
Ujwe/aJUVBImZbTiwfOmLWpQ2rFgxSsi79Alt2lbvIIpFpeAWDrebApSsilVl04F9tkgnzgAwS4i
a2f4hXOOnda4t01aQAad+/sSri3HlTct2f+rJWNGdZ8JZw8tNH8ZUrAH0YF8lY6XnZJ5JlIDop7E
+HYEmnPNB+R0ClglcjZB9wNqPx3yoerTpaimrSflvuvqFaqt/GwZQX5MjenOaax53XWmvzPKsHvv
zHPcDBkTDg6nrI6KnSkZjyiCMe9g/eeTLs2zk2ZU6sRIhpvYwmcXlrs/Brofs/xgBSDmOnh0yt7c
1uUEO81efDISi2PMRiDqKsUJ2FqEu06MQTVupEjYT6VhBZ+RHxzjJuS6rroV05l+LztEVJK7subC
OLR2WxY7hlrqSMpgPvjBFK3NQeplEw4Uv/U1c64xnnwAyI1i8zhUfdXALRBoOFoVNZpynpcNWPq1
Fex5hgDaaDrrDhVotjHMNt71wnsO/ojkCC+iiYnswHv006pk54yWe01Mwss8783NG/IFFBJW7gSO
TXMiSCKWxCPZSmHP6c9mrrpFSdfr36MjZPempMZbWexSB0fawH2a1lkjltEuH+N0VQLBXiiqf7KS
FmP27au4tl9zjvpTMmByUjoRb///avKfrLG276IQreLUtmI7J0H8EA4Uyac4ujunSr87+latsB0P
sDJyBWMj7zizu2U/wXs7jdx2N44qxdVlBSVSNT6rLov7fRB2pw7e/IXokfQUCcxpRgD1qEsHNj9A
Xui2MH1Rzj0hRLNuHGGtBxB8oKjqq+6m4eDFrrrT1uEP3iQmXJ3S1oXxVt5LHDkvwnLwX9logDTv
6yxPwRD5l35U5lUyH18rEVBe7GWHIOdO7FppHosio7pJmMVL4WmT2JMsfreHDKVkNjENz7jV2H+2
I3/NTeTP81W6ncTtYz3IwbUJcKzj57x6YCby1jfP+DZ38uzCSN9um4HapL8vVYKwqTVDd2tNs/XI
8fRLGwpV31ZKYWboGuuwy/v3mE9riov5S88+rVKJkBen0e7SjSkxmm3L2HciYaXsPHkX83Sglc9O
L03SXuuu7y9DrmHQ/PYuCKZxa7dZtRLKxgYy2vFqSLAn/b14tnRPmZnUWznpTzF28W6sHBZXNqZt
P1r5q5c0iIMzgMC/L/UodhFmqdzoH9tMlP/IinodInNYiiSYluFtHM/03H4MlWTQqsW+z8PyLojH
d8j3+FBqJc8hMgUqhab7VrjTvQsQewsTsqKouYwFUoyiCMptgWRpxSHZLoJgFqfo9pJRzrGOa6NF
6zHH57Y6+zk075B0e8Jo+ervpcJsqOqcG7YN9F0EPFOYGDRV2g+XuAjWrhUM23Byuo09kQraast+
mIrZWcYBu6KSUU9PhWl9mMR76jnqrpYd//NlOZ5z9B4rS2GkLLrqyRUB5Uqtvv591VV4/3qDYNLB
DafDjGk3aG2KcX3XQYiHzm3jzpN/+HspkvatTob00A8Zgjd7mrdJkKJn9ZoGDU7Z0YLVjiOdv3b2
4JZd/kCm1HFwqmMwlM9URYHXgqFf+wzmzSgoMndgMQ+DyYqgTHOo2XZwoFbTo4zm8HGGHF247Nx7
ZAzhI8yes8vaseO6olsqDZ2TNdv9I/YxSpqk/zO3vbXrM8OAXS44uYSloITb4sXAbYmUUHdfsEx7
1baLSY4FbCIzmJhkev771d+LiufkzKby3OOJ2EiPpmGslXy/hMet+RAaCZiHTNS2zdPkp6NgzOkY
MUIL02Uc39i7vOqPEuFInvkldzlf/f3zIg7wwgs6djP0TQ+02Lk7o9YB9lx5TuwcCt+Q5sN488Ib
nVc9FUE2LOPc7bZS2lTSB8HwEPOukIBpnZJ0GB56bj9/FmdyZo09TBhPmB4eq69+goCs2NwYVwx1
4Ql8DpGembj3goCq3XxzTc0t5Hc3XNKkHba9o9vFXJXJVWVI+5pm7tG8h6eBj/Bs+352aNo5gb+d
jJNEd7mp/KJbJpgG9aKEtNhAin3HeqIxLQ7TXWEV+gikD6fSGgpoLh83XdDSHlXN3cm9vTSJba6d
EflkXLubslfZ3ldkYg0G2JZVlyQAzI6qORlcAizcwtuETawvhRU/oUOors7ASUcB1nAe0vGtbsP+
8Hdlwc/vy5QfeEq5zaTvkLrw90vWtXpRmQGdUHlD+iDC0Tefi3U3lSI+l4FhU/bMZ/z3XQDLu633
qI/KzUBALMCkpaOoVf/7eo5gxAcXpn0wDc49t5peROs+hVhKDkk/QWlNrTh7NvBq0yOG1kwHpfS3
aRV6C4vmdBMDyJJsTF+Gh8GLdhryX3TJukdbs6i8/iHiiYgYGH8/lSQBEILYC5k+CHyzCYaLMIGZ
bblvo5gIIbXVk7U1ybYVc3ARuBnUFKz7+rUZARJO0PJ3o2l8lagr8tJkteu9k9W8CQiZ6VbGNrZ7
JBx95Bz8HpMdWhWqntWyUtO6DPo3tDmHul0TkH21esRY04cLwCsrb1+4xjLsj2G4Hvy3rGHZR8Qd
WtZaEGvdRZd2xg1s4Yz12x/+iqvMdS8hocHzPm3flPXhtPYdFCAHDsn/4JeTTI6RenelwOAEZhKB
tKR6FQyHMhsOXU453/gVn+d6J6p5Y5HW3RUNazr6LEDhOn7xUNPCRE68E6m11smj2gbMaDPrh57U
AmkVm/ew7MH/+zl4bPRXg+UcgwawQLiQUbdtesq0pwOV31a5DS2OX7zg+YyGbzQXZpSuDDu6C78H
L1yKGZTsec6eTesd98KuKQ5WtI/NeGmWxhaZ3DIb7tnZg24+hO4/+VlOLvL+c1fKlSADoJwOYfsh
nPYU+e2y4ePnMb2u8+afWZ9MtAD+w2R3q8ClebxrV1H1ONvTKjXYVRGpOtDVrYfd0SDLzpi37WAw
sZbL29Qw+t2BPMQFqd/LEY3YbE7LtIXZLoCAO1RvZqWozKPlz9IbHhxkjpNHLcTRy2wajYjKrjdF
Kpdt/BpbhISPqDcblvhjSsp7y1/dUclyTrM9ySZbVI/Luiwh6oA1Y3GzhgPNVk+ZJUE+JDU0ebyH
yQ2t5jyDM5OIQYZ7ThVVnoJ8+mjtaPVDwWRE/gdM9cnBMeH0drIAF/s0+3CtZ5c1hDo3A3gu95c+
ewrlS95JZs5PQgMIHUW1NW4kd6nh7PyOgdDrw2d7VPupEnelYa/DPMPnxx028MgXP4KbBSnUBeRt
Q7oAa5mxqD2bSNR9N31NGdLFKLnOMjlbuvkczHwrsuR5MmFasOLP7bbAoVJz4nt0Jxa5tdTslUnf
7EWH4jxLNgnvqJryd59n2jj/oBJ7MsP0WHTOQ92NK/Q9n7LnwaLGpyJK7Aufxnq2v9JhAY3CXyiw
F/3QXdDqrLLRvQtbssCzhl7FkYBtkqmFceH5oDYND3ZpqH1VG2s1IVJFFjAQn6Sl2CBlIbvCK+7D
Pj6kAe6sGDguukG6mISmlAAVMk3ibJ2HLGhts5xi9Tj61T4bqL1Hr5PH9BUA0BG/otN0qdG2+alA
TJofGoqZ+h5HYqSiA+rCcuTEQiR+wB2xNSEgQDznlwQuHXrlWMp0XjCB/2Yq8fgRnA9ZGXwe4znL
klNuzIcmjXaBCTTtzfcuavLAH7jqOSJllGxhMm/pDnvFA8YddrB6B3wmG6uWCLCmF0hjzIGtt/Or
cJUbB/5n+J9V8dRHw1Zq++6WV0J9fVwSvh7TBokF3kt/VRMju/LuxjJAQkdco+w4qb0zGsN6gdDx
EbwiMUgpy5jtrRG8qW02iRccCqd8qmYkHymyUW4t9MKLwsAlqvN0kfBdmcdes8QnXxIxecOwYRsU
83FxFS4UDABng39yNovHuLDe+iTZZlBZpkF549wfnSn4LkxjFY7vo/epavk1zLRe0scZ2DNnS+//
JnTz9WSXd4Zx5Ba8QnEus+oHsAhVmrWNdIVt73Wi9HURpf2mq9U/4XwI0lPs3oUOqq5ZFt6iPqIj
CtSNaycfoBvLxPE5mcjKX4q02fS5VqTIxJBd4HWak5jLNpMbKwL67qNVYNfrStZfESDtrp/r04BU
IugoEFU2KC/kS4MGR5PuE9rNOk3l2VGoc4xwHcT1TnpyPTT2yrHLr4ETCO33tknSJbVMSx4rmxQU
h7NYWPptitnc2BTcKj8ZQb2LoKmNar5LqEK1cvlcy/6uRGrH7X/KyLN2UnNV22pjjNZqliOYVnAp
A/OncIOtyB+Tntk5ToFr7MUciyURJ7TBTrvOsV+EqLd+gCB6vKJCxI3+O5gRcT3Qpw0Rgr63tfqS
zg6eBZ2CVRIjoTmededyE2mLOAolf2t+YuT+dGQnj0k5/Faju+YUwrvb5V+4ldUKow6worQPThI9
zBbC1TQr4WtXsaO5iYPF7Mb7GgiQlNGVchxEfi1stPHeBaRo+NADnccgnCeLsO4P009SliAwX/o+
j4sXP8sYpzi/rGxrOe0hJgEizwAAShHRGotE2uecNtBuBWpPM+Q/NyXzQTckfFzKxF+GVCaosHgi
SnzldWIvhd7mJuEzdgwtTetdIkhIqzmfHOEfOHzvg4gaPFa8xBZrkK0fdsHDZJmbyghferP+RCso
FLxFvDFj41dYzamq6rUXJBtv8u/bIV9587grnHFDtsF6SqtLExqgGKF5iFq9lNO3ZxMgEv9ODsao
vthmZXQWWbvNWm8zBPrqp9Ej/aQbhV6y9cD5Y0o3wwersncx6t5F0ZcoF4i5Ke2F1sGzOWHiVpfS
B/QoseXO5HMYOc1/gPcxutwpeBgNImircd1F3DSU1/YQAtPjMFvvg+uGeHvcq86clH+fMknE67yU
+0J17ECVPe5sOJ6t1ZDgUvnrPmOgLWHaVlZySUEoG2Pmxy2XfjSt4mrYKgG9kQcL0niQ4SC9rb5a
9JAgaWsPrwEWK9ubN5VHHUNc6403mHvPi29LnVhiEz8nebC0iy+f7b0T8aqqiJqynzPq2mNMp2R5
rXUZvKbMn5I7qOaJUnUv0ma0Scw9YSebRKcbilE2TVPjYyigpfurL5OHEQVNF6idMIJ7BMOIpDOU
vM3GI9qqBhe2qXo1hPxoPVqlbSP/rd2YB220Gyq8UuJsevVCCRCtVB3a/qEIs4eGwuVEoP1JeODh
rUdileKH7NvsbHbJo+uia+F53jWtiw0n/ClyxhALlGxRRgIUE82Gm9P1EFTPyeyRWFRX075BrrKa
6+Fz6PmUZ/gv+LUAXVmHy+IhC+Vh6mzALLlMUiakuK0I30yqxWR4KxNyAQGhwxCaQknjvVhALqbn
IFDHctaXMtbfAhvA0h/VVRjZfTUqwowK54UK5UVHHchC28itCO+KpRUvRNMmy9BkXx74Bcqeb+Wq
xxLV9mKA0UtGYx+mY7V2NLlLVbMAkuIHmQp2iQza2w2am6P716/DS9CZv2ivFPZRi/CCseD0mkjy
so+k1e2FMt+6iBS3Wr6ZY/hIWo+0eoRbXC+jwQHVYsdfjRMyLeVd8yLoFjPp8niy5SlEtrhUlc5Q
x4PTt2qR1OIbLXmyJHsIBg/N17flC7J6s0PEJLTKLJw6UwPzWE7gvzWJQKZX0hTSsXimNh3TFTqW
ol36BHgswgbrThFsJUYjWH4LOJMgGSTSdLNZA16lsl776E1t5Qx4thTfh9ZHu66/ghKNu5GKle3k
88osWSiLxF97UbRP/Pa3Qt0ARsIA5I5JfoCKG20abK3YQ5PcM+gO9ZtfPAe9gUpqQtVd8jwaUlpd
gsF0lkbfwbiGr1EiDASD9bSw6tNUWfkqc5xm2TJ9IeEQHD0xPJwJn5VPhIGVUChrbdrbSJaM81Pk
L1OojpWIx5VTEEoFlezMprWCEX4fQcG3iOPfCv6w6vYz2Ml85w1syt6Q/2QpaWNi7imDPkGoG4tG
5h8S+IUqpf0YMOlOs/dpTvXeMevrHxGXIbKrZs9CjAyHn300jitXSJnZIAZSy+rpXNY+YkA/Y9L4
SzgaVnWfcUtKz1nORvul0ObH7rc/HsM2exb0lPz9FzDGxWI0jm5SHpRffnbJ8KCn6aRyl80QqC5L
Qs4u4yZ1uFV7Z3X4ZsT1pgGoX4AmXLXp/VadeOeY2xFvuEe4wYgVe0ccLwGYbL+tneFttJMJzNZ6
CjD78K+nEMLKfe7GAAmZXTiL1HIZ3Qx/p9RI3FsBWghotzSF9U/aydMNr1v4luVuMsjarq2/9eBV
ixEB+L5AMZV5zjG0pntbPpljOy/MTK8bFf4zY3bdIrqzDfO1CEbMxtgulgYAW98SgNhh3cEtXy4s
aFEfjcFg9mRyU8g49Vjd++5Bk8G8HCKvWOLxg2M95x1WyKzmxq7ASzQ4b5uXe1fFjAbTqyGHYFmM
NglSZnr2YnWbRIpVbMVAJSj/SlP+9FPcsISPv8r/qmyrot/Hozzbab8D969VvYL+aKjlKTL4XUid
D4HYGaUAol7TMRCRkZoYB87XVBBs5bSXXKFJiIwyORTXwIfU7IqcOy2v1iI5ZAoBCAKRaFG4tI0l
iLPMXlyUI+8hn/Qic9yPJOcaqBp/2Y8Qi57heks08xSRx8uYA6AEx18aA7OeM3Sfufoxi4pWuBLg
QeEKJt+cCUpK3PXTQZWePk4QFqFjDEvDasalkajVROfFgiyBAP6AnDLyozgHROUUG1AXFnGPx7qk
yDa39WsVMbw5cYt5P1bbuJg+S897hjfHPdT/Yw4Zl/NXDRfM1qPp9JXRl2n+mCnNFehUnE1skHBp
6pAQsnTiB8N6o11WdU39kKSZHu8y2R39zpmYLJB95gt3dq6di1qrfArqZl3cZx72O+1yxFhpycH4
pPL0vc+6l8i97xuemH75JkSCPqQnQj7ycsYpWZLw0SBIahmxM/MuMDwwkUZvyzl/1a11MDJwdnBl
POO35MTAPLXaDsARnWt1+3/viKU9lt5C4ozvUhhhU356Pvt77pA0GOWcyRNxVSBbSC5TddfFdE8q
ebUAdEXORlO54h7XcpoOlyEMVrotjvOIwBURgOGNHyPeyiHqzm0aHmJT770QVUHg3nltsiarfpcZ
8jUytUKyP+ytEccHgQT58Gm3eGF6dfNsn9PuZi7xKS5tHbLzrDC6IQsLXWK29XT3kZXZWdqQIXX/
wSk5rMtOPMjYR+foIlKKWGH7+D2NAhuADBNvG3hcu3ZOwVa487V7J+TEDW64bzVnXzv9G0Lj3eum
/dDfV6VxHivcHbn/mJbGl0BTZnjPvQ0A4Vj/YkwCg99vghg6PkZ9PY4gnrqGma3xNzBDOONzZplP
eTif7HgmPFGcUoyJi9HkGglzPupqbndN5KwqE0WxkbOoysrdDQEJiga3e8NDfWTtHsgZGfAQdVNl
8jQGVfcz9wFXy5coiKwLUdhix6fqsi72snDtFcGo01Jn//wMZj6Zu2FVje2Lr5qrGRE1HPrqzVLz
a5+e29J/KJkS8V0YDtdKQMD8f4SdR3PkShpd/4v2iMhEwi60KW/JojcbBNvBm4QHfr0OOCFppqV4
s+Ej+3U0ySoA+Zl7z11+I10oPPpx+MuSJFiXkcRGNjh7gEBYlqTxJDMWyABiGJk277Q9qMqUsik4
wo0IsiOI9w4FVcBaqb4TuXyJm+59+S8V7quhO2ZKTM9s58nxy13XSYLH2m1gRz9G1UMlTJDVqXTn
GmhIhsHYkJW26svh4ufZH4Nzv85LHnkB0dwFLcb37xDmWDXL9iFETEmcmmmN16HnjAqW15km6Sms
jaPV9vfeIK6tSo5TCJk8yn/UFAxiVLfARPvatts6olJJJZS8vPTmFZr5jQJuGTMkK+Ph2cjLn4p3
Fm+9HQQzMywM5RxaT1bc3iuVArJZrmmPdD8aru7UioL9QGmtbZMGR4mDpx/i1gjWKhe/WUCc/Lo4
GEhvvDB5dGL9k3qDMdL8Z7nJGwqvTLyrmgJp6nFNFzHdVfaDEJPr4MmffRKnm7LV6Kc6+kSEArrZ
j7RcFE7DFgoNA+u8va+43mJd/JAdJVeQPcCJ2XUtwyw5X8rAZ5JRnsv6nfDIDqatgc4miZ61xUXY
WD+Xn1EU5i8/Dr6KIDlCFPrpmgr7E83IaNagdHMQhtkcM5eHpBp5625JyO2rCPErtSsP4vSX525j
GyYEb5cVjO+N5Zx4Q+9w3R5VHxbruIOR2Q3jrldiwy2+R9F9mmeAHuEylrMauapIH5mZc1ki5Y2P
Mhri0PpsrHatKuwyvdnZDLH8q71c0q6fUqmbKMTT6+h5rJn7VZi3xb6AKo5bwSxWrW3Tu9n3Y1r/
kbjJcNWa7+bI7gyG2L521a4xKlYnFoREiBHvqBcYBBbdu3KzP6ON6UHiD163db/B5D3tkFONa2q9
c494lh3dxXTGCzl5+HmV/aAiZse9GBz0DLw/mRmAfHTa+4wZe4+7purQvhkFhBMd8MpXnriI1AGb
Mi6wlMq7BD24nFQwXqsIqKbwYrONxIeE2JWveReKAVRW3aFDNCt6l3EyQNTRcoxD8KO2xnzLLCCW
TrEtC2tcj3Zub2efzYel546BKTo3ix57LcOa0NDSDY/pkQbH3/qVP+xUeS7sBkSHeQ2b9GZH9ZcZ
9sE6Q8W3CT9xkRNTZdmr2rAREAzoHgaFXzMX4FYoUTw3+xHmxkPZ8SgqmDIjacur1mJsfe/GVb9p
G4t0yHnNXM4Bdhbf5V5yGzrITYmtGXVZz2nmiX0XD96uEfOC1qC9msb+pXMtczWUUm9dVsxntbgg
bMM5lmUenLpcePsw7++iubL3keYwcSXsAW0Fu4p539rPj1gbaJAywdCfdSDywzbe2wiJhejKc6M/
p3RxJvTUB37FdzJy4zg28Tkcu4TKLhwYnXzOpfjR+1bPScLfkdMBXIq51S1FnRW5D54MxFrMZrFO
E3murBFow4TraexRlzPsHCGOr3Mn/J2wYF15JY7rkLme8Mc722eZrdhy+Pzd1Gm+gpHGTSO0pcTK
A/e39N5Z8fPDvcKHMdZC9CBFc4sY1qLBW5kTeGXln04TvKLDxcIbzvuYBn0/ZcMySvBQuVU16r3o
XvnoD7qWzqry0EywvasemVyZ266ZfrfgTHGjLN8g4f4W2bqvvGGVSX2xtTHyoyV/0LqddFEc4lQT
a45nY1U4nLvNuJ3GAQU9oJCVWcV/RI5PQxcvarJPVNv04pYut8F8lwSmsW+N6dSUAuFWOr2GUFdW
Y3rqOwqfArY8j6TqEV0psjZcZpoLEcTQ8FLjhOKE6ClbFsACdTXeRmefmumREON1Zdg+LzetaIEn
BzTmOmKVijh84dAWYtuVuI76Ijj4lokKP3sbEOzjHZFvDvtjC76BH8bGRk2AZkrYAawHUblYI12K
1Q0rM6ApaoiawAvgjs6xqIILU6GrRKddzTCDb04fN5xTKfTh6WSK6OyoaJcL9vmqeSjxtAXKu+jF
+sM3l/0yRWDuZneL3NVpI44ThkqibncOJ6JKeVTq8ZQxTujvo75pVnaa30oUaKxJTuPgkqy92Hqi
VG4S6bxjq//hxe0fysMPP4aai5/QxqQYx6wtYtZj/ZTy64tfLr/bOgizU9ch9ivmCnM9ozZh4jHK
US26HVQbG9PngPwDMsBNozpdt/Pahomz+f6/sZTgwG3Syr27sGUDVocs2POaX6IheNKBrTWL4eSE
MW4sBJnzcjgVbshjSb6gHf0hShNAeayOTp0Q4CnA7/YfWVYfpC4ugTFvBfhxBGV7izqxH5urVgTl
pfNbknZvVq03Md0jXlZ6c9ptdMzjU51h7y3GBCBccsoZInIbDJ9uGO0DXAOmxVCpG7DdloRqemzp
130e4TDCZ7SibfBDzLrOU16Qp2m7GzyhYtVo3Mklt4psajjSAz6qGTiRZxdMTYZb0+wBTc789exY
9ulTWuQvlok40VhewEGhaOf8hVFAcGsaf2WzZAuMphOnZfIwF9lD25qvgTUfPFvfZlkZqw5AdSq4
gM0GY1SJD4LtvTPwT0rRvk7OT7OH3Vy37nNTRQhyMvYtlm9AqVDngHsuAC4YMFPtmu7SF/F9VY4c
q+F0bceNaLInyH0Rv1r22AyENxOzyrAI5cKrn0aUB3ht7Nh9tYfPao7vlVOeDUs/V0VxMUMs3FW3
M4aZF2OA3uS6/Zeluk/YPvR+CaOYGgr65DEtMrx4ZtvY3hoxsiinqIXr4S7bNEN7N6oI7vEWFn5M
EFyv72fLbNdhIl5rdLS+LUl3jVpII1THcUARO15nat+V8WllFHol3hJG5CsCepH2c2c7FSk33hh8
JB7AQvmghowjd/YL6tZ8WnkfhcUsPomhYIU9d1s8MQfn4l5WbBDGbfSx7PaYzjXBY1LymCa7SsPK
OGnffcCq80fq6tp6009wNPi83eekYT3HOgd1bKcOboTO2pqSGJOK+wVh6yXpex6Hy7tpSwVXQaev
ANvYqfAAWHk84RhyD7h43OoZd/Zn14XtsYpR4gRQ+gDLzdsk2EJG9bYYPJcwWu/QVMnVpgTfSc/b
kwl3NhUTpbmlR8pRqepLxu2fgKhaAcEbN+AomIHsvDC4Gw3jNLgps2dXvtclHmjCOozoM22ae8rg
lCQEaqQs9k7mwAqPk5ujkWQfO39xEnSBQ3IDKrNBGHF7KwpD0rtWeOMqH+0EEYt5iEPRb/v3VBAA
bLYqhYCv8104zZ8onp/zIm9Y5Js/c48VIkhU3nXJCzOUFBWes+8rYE2DBSs8qF8BwaBrw7V3LrCE
oN41jtx3+7nQ3ANhQookRxcmMObDM6EdyvmJTXW7QPalXxx8LEelEkgDpi9NDnDrEEjWLxbaVlU3
Fc8bnRLGHkXmS2IRR8CL8s6w6osbdm+Mlt7i9e0ZWh1L5eqjJfu3zkmSwxjVOAMcvUFlcw4Hj3yh
FpF+27NkkUmJYJpxIpZ1whkUPu7C/JgD701bFydiI01yAVMPbTx5sL2TPqF8qE7NNN28KiOYwAfN
10cPGPaWCXLwPNc7f5Z/7GrAcWHzruVzta+N+ux23ptZ3IcNl9BQMn2qBfcGSpcTSRDXzPVWeV8o
kIboTHLNI4LYcZ5xQMELlV2NLN5NZbGdISXRuzYP7oTt2uYYcjcTgveVUO5+8F6yMIWh6SGraCvx
ZSJoitOKyiIc/ujO3XgLRikUw4tndtdhaNZuz3ch/S5bSZcUAtO58FRl7FWrfuV4eFxqqd9xnlD3
m/1Dnztr4IrltgrCt7HLHn0zPiPGIjmYqivq0pU0C/yuULnWLtcMklGGjOF1qkyayIQRSm5mP/te
YYPGA8Bq2wnRYgIDMNvpyZ0dd+3ru7qKHgYvxxXYvGq8XmtMU1zXZbqaEUPg820/Ydd8GtNWI39e
4aVyhppXoObB2LoC35+L3vs1kdnGd/wLVfglTNLD3Eblus7ws2SApUyDSTn+ouAEMpcTO6Cu+P5n
ZPY2pfIZVwI1u1Ne59D807GzWEdT/slsAxATuQA1mXiywmMTD/o18NQZVZ5T4NI1R8mrkMtHN5SI
Xhl4DOkZPhzMOIbZVJztJWIguIqtEH5ifHLt6YyPPF73KaaCTBrI8xKoPuFbVDbeqs9PQzbgd9Jv
LATvp9r4geaNrgRVkv/W40yPfP8RmdXX0Lg/K/REs2/9Cj9ik2bamJi7afJJBmVCzBv3Tp++S7Sn
4Bi5DlwTjPDY/Ig54BGMx2c49R45D3GwhtdkHnKjTKikkK0AWU/eUs2VGZv+c+hUlFTt3m44XyuT
1ZO0ul994b1qR1HwxCa5C42zy3r0oCn2jK5pfsAmPxidtWks/dD1428WIlcBIAaQz8GQFSsOVbGc
1gfbHB+TtC44aWgCrMk9C00B2YEbxss2PrJQM+jCcImh2dEIXDI7zdZO+VFQ/Y++5mydcIMb+yLC
qeI55NQy1uWQMap9NtIxR8yRrNa7NpnYY7ZNVoALs20pu/hUs8we6KgOIqyeHJ0p6vIsRxIEn2qI
Oa09gPhmbxL1IRgPIjDc8LM/FkWJUrCuHlVW3gVhwBoZ0E7Sk/cSZAYE/bjZyLSo18EPcjbMdVIB
RAZMGlEEl9cq9YFThPYibHHuypSnCldxRRFGGns21dFuLi+2X32O1YClUFCtz7I8Mh9lX+tBw/XZ
DOdNbW6nlIdq2oa/nA59dgCbb+Xnt0479Jsh2kK896ylbQ9TXEMZn6WPwvAAbmi1WOWN1fjINcbD
wqSD4b6L103WfvZLiEeZcjCZFuVs2aqS9ZD7Q7vWNXbsu1rza4aGo/dmL35inF6eMn1KNQmBBNhu
McabtmeiCNiMAlFaJxHHrzbYR7bKRMY3GdebgR6b9GSH4A3/kIvhN09+iBrhg5Q+qKGcnQXtYjhn
6Sk02GmHTLxw0SQzzdcwc/MDIEID3MkrW5kDD4kS4wfxEGyv0dlUlMKBvh+Lxtg5oZuvFubgTjRO
c21hB686pFQ7mXT7MvbCzdh26SYfIZiF+m7I/fc2ltEGTXgT2/5W2mULM9CbNzXwuAzL4LFR67xO
kIHI6Dn2rXRLNPSmsHnVA0Ogwkk1SmtP+ozKxwD1wdxsS4ZofgF7gWKLmI/CZZ7I1AvVT/2c0fGf
OVx2kZ09GRCQ91Istp25Mx4aO4BdJ2OmTVi1rOpZMdA6x1pg+i7MbJvqBhdc4gyHzuVaiN2ypuuz
fqT90G89ZVU0g2m0tSJW0yJILiz+Sm94oID3tyq0f9XFXGyLPsQfEslHM7KmQ9twG2BMgWrcdcjh
rQqFXTbT33ghRLn6vpAV2+GB6UJAccdq7lR5uXHH4V6tJ3+Cmbb0dsF0bxWsl0kaUifqgWprt+CF
TURobh4/9xYDDGTw9gaQjdyEbeiuctmzWpWgykzjSGlFIhQTJrdpizekih2jVShRfWQh/COmSvTT
vB2ijxGp+SmVAH+pt9eJW4XbwJ/nM/prphhpRsfhq69IlXJtW9NHnBEUxdxp3EZiwtoylWfH2LSy
jvZF1nEJhzZZL5ZK4GJF2QsOOTYcKg33KOK7y+iBqECaGCTbtoKhBNCDPqLF2MOCtr45uT2vKmmq
vcbifDQaiK+aZeGLp+dd75p3xpzlf3gy7eDqWF8JWTnrsNDDNSjSn3FN/o8Z8bdNs2SgbY7sevxQ
/etL5D45viAIg8Cprrk00sdM36ywnt5D7b376qMZ/2ggpJd/EU1T/Y5f38Dn+2xJgVac05h8nig/
wn1lpJyW3rZy2/hsMW5FchBDww5K/Wq6+UMY9XJd82+tZaWN++8P6OizY5RCH8N+u0Ie7rywOqq2
8LHqK+tvhnTa5lIo51MBr/fSz5Z9M/EhA5tK30UyfxrN7FzcJENOmMlxjeNXXb4/zImbIJUlayOw
nqaGPCPoK+jM9PzWzPSJQ+EWzwbjBkd73Zd/Q6hd/2yWgtEOWmy/3ky4o5uC6RqC34Mr7wN8Ew/d
4B9B6053dQD2qmjeKcgQ6PeO+WLUbnD4/jJVpt6D7uV52M3WUUgOGVMBaKdSb91dYjf6MDmZZDxq
X8WU6mPpVOO1D7JkXbRddSmmATyb5R9RDaFbxd7y0aZnH6aju7QF7KqTlW0J71J64D9djgNGhlTh
g1TFIYGps7K16s9oj22ebsVHo0HXACTp7uRsPfiWbVzDAhNcOY7pVTbDAmMMJTsHT1z9MgCPoIJ3
krOcjzTNxKZK+mqTx/TITeSFz1UwPum5Kb4mgVC+9zAlmXU53wlo1Cempj37r8g745ZA8JpYlIoY
O76U4d6sJNcPWTU/S8eBWtBxWuNhkBxc9Zhsbcicu9JEdjMaEVK7EXZIaTKG6FRGvZe4O0RVpCX6
Sb/3jQTymceI3Ne5f98t/EJWJthXS5RNfkswDQixx9JqG/RyHorMatSbtFbozJCvb3EOlCzExxTC
f2j97Iwyv1NmkN0N/+ezMG/8I0XHv/5cqWw+Fg6PSLccs3OWY+lWImveBmaaqWyTXz7bYfLSkBV4
5xQkzJbH+gKXqbvD7CAvAYObPZaIH7aDbmFzB3MMfCOy9r7T7SenZlgIlmZKovFI68PdyGCAkx8R
28IbHYDpvEiSq8XImjyPzDcvQFAas72m+4zXdZO3N0wr1ZG7XiCGedZBW96spmLgtHCCw+R5DF2X
70S22Fzyy1R++SBqYKOWPaI1LSv+ToMuAiTt1qCLuuYtU1p/ZNZqqYB99hCcssUYNcZ3Sdrw/8sI
WHwXE/42jtPObegpBxAyoZGcEg6as+1/6WgE0N3a8XPAlNBCgsK2aig2ATnmCs+7LUue6c4Y7Hxo
S8yLZHEPAXwb1aLbjSJzr3iA47WSMz63NIftCgNCMwDi09RxfkdhdsaBOB1cIi9fvREqVTVZE8jj
eXi1beMDNCyMu6mPj1DK6o1HP/AyldNCmGvf/EEaW42oee+lQf6GgNJJLeSMYrTWyq7tlU5gs6SW
j8PE9A+Vrx7sxe5iZmWxD3u6j8bvp3XNMgJLwgQjYwi3CX90JqmNbe0EvzHpjeniBmxxZDBt2AmF
J1OzXh+y9tgqney+3550/JmrMbqZcX5ryqC5MzODeIPQEU+Kh8bGqNPyFg3X0EWSBgJN4/uA5zRR
lB7Y3IfzZbKqYj8YJlLx8dXH+PRUdKxRQrzJh9FikuIa6bhhgI9pcAjumzHtd0Fh+OjvPNANQ9Zs
u9BGd9UZ+YNZD+cRxTPtSMFOMHCvFsfRGL+E8OMeJ7RKYJXNL+oi40XG/HyurI+JEMZ+tDKPt4d2
Jpg+dbUBkynZkP9vA6hwuMxszzs30eLNrMwn4SJnmZvmAOAJ72jnOPuRIf1R+SgP0Y7JKRjw/aI3
8oFIH6ZwfvHxnO+FM7pn5gb9rk6pvytsGZmn/LVN7sRsNfHVsYr3oE/Vkz2lWMwMnK6Bb+YX7VXF
ZRx3cxVt7R4Ab3tvvtAWNtlldtS4D43ePxWe5eNCL1pIDMN4s4MKT4XjwOqjRUYUSYhbw7NlaWNr
BFkPA+YN5B9TwYaq2JihRkCKFCgaOdds39zaglFDwJYaSc1U3qXafEJfn+6/TU8VoWZ7ApAevv2+
fes29xEortI0GaZhZorUVO97gjEw2srFVcoqs51dlPjEUE5LFBE6rWpv42dmq+rcFrLnzpE9L27L
DMD3mUEZKko4eqqT6cz2Ba6KS3Ot2UUvbiSnS++LMnEP48REfO4oP62sPkLhq4GQ1gwwUCKLg+ss
07QctVCve5uddlpuh4WxYNKMrR1X+qfvL1ExHWt4kw+2XY0XN9f9tRBldGEAuUbkGYSifZt6e7qG
FSGZdR+IC/acbKfNEvWDN8Qbs0UCYxQsb4g4HHAU8w7j9O33WdT1Z1wSW6A+0WtZQpDJQ5g5XazC
V3M0/nAh8oMuMokwzIYLWC6xm5jtPQRIHsEbTfKVoKCjnsQ+GFFw15mbPo3x/SBKkN+ZizyTKaa+
5E5f7CGB0jU0YOBA7EPwBIv4KIMsvLK7fmpCLiszHacLM5XhmFHoIFZUzDEW3hQNz86zFU+iAczr
bKlw53dZum5R8oJr7vJXQTJvGg3tTtU2YyVZjyes4caOjfV9sJi6GNWpHevSP9+MpU43h5pBlLCj
9M0j1cEY5+nqlptOGiG+kDHa8XC7xNWCndYjPx9dUtkFL2Dm3Ud4xXYV+k+D4AjLzcp87J3pvgJG
xxHFNLsroZJ5/k6QOrLpBbZL3XBNJCXgvJoU2dot7w3VHuaIl6uff4QCpKDj4cvvJ+Uc4y7c18tN
Hk1ezICtcQ8WxOBb7h0Bvp4n9lR3Gm4urahhncCJPWYV9ZAx0FraPePwLG2H58JXoJPir7kRzRuC
SnSeHQC23MXpUzooxeLxXGI7RvCStfu+ZaRgjTt+L3X9ZtPgIw44dlHiFy7pdqmMo+v3Z7HFm8eY
w0mq+KW14uIsGIZskJTkn9T/bwyULhObvnay4PDZGsFbz6SWR22YQjZYecacngh1rp+6onG50jOG
suit2wJ6K4ObO53VNcfD5MO6gfwcjlZ711WeeTdaIL0DfzGqkVPwFPFQn7uaDYQNjqplSLtyiBR5
dJoJx0rRgRBq8g6muMQIkQT5FxkWlzz4Gph0l34LvcQlOVfyTmzmOEKJS5iiYfMN6HK95QPS3wxK
RO9gAOFLsCLEqcyztUf9AgU0K7/+9TxdHqptWI5HMlexLsXw3mzckdvO9Zwn3BtQIlT8mtuGzXJC
HSyWeBtnssLT5CcJ8EPvrlNpeSnLFrEJQhSmtBqwziJl8cvfQerbezX33sbrGyCqkhiZONfPBdN6
SP+K0heqAfLgIb18f5BWgHl78lgkO0V/qYKJURlLz4+5YmdVd1LdyQp5FK6aj6mzxceEjG7touHN
6gqub/J9ICb2fkDYd8sil2whb2jewQu+xlOSfFletHfqdL8onh49eAYk5yALh/r69P3VvLgjx7h8
/v4KBjXQ+OalqmviFOtG00oXJGgzsmBwXOjnLil4GLv4xSJmMg8kKrIkXBBThr/UTGEmr7kVxTsq
qBQ1Xe6hzarOvdWbLzXTZYvJ6cWPnPk6JKm46szx1qgp2g1jpZRlfpY+25G4dbFn/SbgZ0Mji/nz
wXeM6SvpGK8y1tkhusGPq8eAvWxd8yIsHwokEecR4T6Wqhp5uFmfvz8Dd0mREI/Aa/lz4kBK9eFA
tfuDcs+wzD+Yd36yAA1uHFvBKYi84FrI9g2AnlhIUcF1HKKWxW5pb8GiJffADNzjPDTP0/KVhxBg
5VtNvxcLakmk8y/GgOWrbU6LUyJyDokbp29ZBcoI0Im+s9roBcglzacBsX00LPfdm9IXymrsXMhS
YksYD5MULA0S/MK5b/FjsA8IIKzlRhOcvSjrHqOh/2EvoubYIq2Vhlqcvz+ky2eGtUiEkE5vld/C
XJ5ZVbhmYx/sQqiXOjPizTQL+/DN2zcSkkdzBO6HLCGWaRr1MYC4yebQ5wbKc/uAT0RevhsI2bJf
Sitdwv+fa4djmsDwdhLJRfX2+DiBDxEtjsYmB0sl4vYhzdr0kHhJsheBRHI4ll+FjUh0gtjx4MX2
28AycCVH2/oYp2yTtjHUk6CUJ20qwmZNaX+MskCQNnQPcpL2Xc91wErD65eBW7fDzBHe+80UXhOn
Xwt2gfffH3KP/t9JfEaevfE7JQB9axaye4BapzetJ++5Ai8UqtOd0CnTPRJkfggW3SJjTpem0B+/
S9OidYE/ELlizLCsDGGe0JHkC/2fSX8+fbhdffwvoQ7/mS3umojHXEdIEh1sm4/ukjf0b4FszlD0
WZfW1KyBbA9Tlfc3f7kMurF97EXWPhpd0O2N2DuGmfkJn/3gNll/jIsiPbNOf8iWRo/wRclCjLft
/35ZirKnga9+FdXJ1b71VQ0EgttEVJ+tOvXvc4/dJ9xi+zgWbPdbv0oxgoTp9fsz0fkU37HNLap0
fzLmhPaiSC4+vd8jBebPmkN1H5edv4FwAcRQds8B+nrgV4V3C1yYYhGUxXVuvKToKXOe3kbRDMHa
I9ChjdVLjwZta7LNkzwhrkVSqU02Jt7mn1/evxM9LGUp6UqLatOC+iH+Stoc6jmIEhuYAbRB72Bb
3cn35R8GAga2DxyN//zdzL/Dofh2rhJEDVIfO54n/gqH6rAO00AQg1bgJ/kJv35le2n7s9RYmGLI
94/T4Ef7yGo/qxYBsq1gXk79ttZV+MZWIvQI5hyDU6WlOsZW9rNKMzQKYeYfE5uEHdPX9kM1j+lS
afyXYCvn73xCS7muZ7sOFBhTucL5K2VrSPLBZTXQr/1WXgZenBOdc0QU242iGPBO5iu6e94vZex4
7RRU1+ptKsvuOrHDmxMOuXy06nUOuQBHQW3sLMeWW7ryAJHLbcqE/RE4Wm8qAo22OotwwRG/frRA
8oXRGO/dSP8RDbsQG5HwemgNYpQDgwlqw9lTOgR7oyy7BYluzsZc+cTbNT6KLHWxTDd4dVS9zUpn
F+fMfhUDmi1V5M4fgoGBKz7LTi91cgXFucLySo8g7F3eCOKrdXK1pL0zo0hcY3OqdkMC57Uu8WsK
PyMsQfcY8yXW+X++WlBm/xXnYilGyGzEPdtSQsi/AzVTCepIKoweypF3ig+MnkKfUUkX70ZcejhT
KVE7WHj3JpC4g2gn6hOsSXnhNSgBSTBXlX50SdPaB5Vm15ixGuw1PWmjefBV49TfWtDmqEEQXIbZ
/Fa7ybwiit3fdAULFrC5zonStr0yafOeQ5kwYUZN6gAcxjxd3ndtWxztuo73KAv9l6apnsBVdT8z
9JMmw7H0rpkT+Y4KOsZwqbMfJiI6E7RKby9ThKAxrtPEmMGLzHPT5+yql4A8H6fZVsIdvmEBvDfb
UK0Yu9BWN4F4TKQt70c0FxVB0V4Da7AUZ8DLkFzN0Dh5c2WcejWFUHEYJw6Dx+rL8PyTY3TimA/x
gJsgXxZk5HVt40bNG4gP9SPeu3ozY5BQgZCgzPP2LmtNVDCxRNWAqTUrb6ZoLpEXVy+yC+RjWztr
xn3esVfohTBd3LOzi1+UNvTRNKOMCd6Jec64JzOH+idSA6HfyN+HkPWEb4iKcx8TYMgz4ylWI1IK
EVlkD/AZ8qTunpPYW9FEHAzPK87g1NrzP19h1t9RVZajlCWlw4NP+Lb1nRT4b4dLpZTsEJxDkM7F
M2xi+d3wbRu4XjQYOHa7oT4oQLgYAwk8TEHarlpatG3S6WDdqdC9Kw37GsOsi6f8PZwRgnvzFyiN
ackKit38MGJfv0ytQbY0pp2QYJiiFcH9SDJJLqzuYsRvSgb+DYe96rTPCyYWqzwkrciKzc8mAVjh
nqDivBs2NO/e8xm+QIpnfRxG239+Pez/TETmsHXUEpJLxKEAvO6JJZj5314PQV4P9GHUir4GAhpa
/nQyhh6PkuWSux4O775EphJE3YBlFbwdqcjDHVLZswO7+eLyUh+07Abm5v1blIUTGjth3SHhTTaC
ACswhObvFv8AJErAGOPGjnib7WaqnnvnJJTziqHDwDLPyRML+ZJsGGXKHRgwA9TrLZjBKiVZ9ZAI
bnZD4lbTkZt9YVKEKpUSr6BT9zGMPzDKOcfA92MsuTK5S63oNAqr+JPIztsYrLz+S4ju97O/zKaw
LI6//uf/+NfrppTJs0r4Li/bX0UKjWoigyAtsaCwk+f51OBgDstP3SwJWEsLYA95cMykOJs85680
WqfyawDwnqKeSby1A7WEOaRXvHDD/i6Tj4Qi1ozsV+QU5nrod0VXQFFopbdiZoon1g38deV65sYj
LejkDDhpGjHNvGB2gHgEW7Pffdh1gw67JLdp6skyk/yAFNKfsbNEUWAcy2JaibrlMQfyaDvJHht/
D5gqYHLAdk7lez/2zX0gvWUJ5fwoE9VdpJltlMVGUAineKXluBmprG6BkrDVigvGoeax6+O7itZ9
/c/Xp/w734s6hce8KX2BsgrAyV/B4ylCR2ENYbW2RNxfxt6Nj3WKX7pN/XOhY+xzVpSzuwYtCoj3
XIbTcOla9ysrE1jusVs/yKyO10GZsm/ELgG5e3AOqIf/a87j/+8nJSBtKViBxFJc/eedxI6AdQdW
UVwC0Qj8JmIsFa1zP5HPgVt9DexGLp1O3C2zDbXFjXusiaG592fx5BROty2HPmOck3xiPGWb0+Vs
inWg/kv59/8U17yenmny/POULSxnCav8t/s9yLGqBW1TruMZpJKwCQVKyUjehA1ZmhFOiHWV4+P6
X5yd2W7cyBZlv4gAhyCDfM1M5jxqll8Il6uK8zzz63sxXei+lgwLaNxzCcllVKWUzGDEOXuv/cW7
OO/yfv200GkzdZv9Jv/X9A+rTJE1ohrhZfDfKjfelAecS2l+QEJpBeE5MGTFWu+SAhYLILhsGvWd
GMx3aFbgXmtFp3eBafOLF/V56RMwrRzH5BUJVYoP27suyqtKHwFrRFaza2XZnmKg+Tuf5pA7Eiuy
DbR22BVJ1CB/Fbt+bJ+/eAWfNscWy69jaaapG7ZNpOuvb0bTqDAy6U8ukwjLowP5GlubB9GD/5RA
UrXJhUnrM+52NFB4bAbDK+fNbWcR90K6mPHFh82c34YPb5PDfaHalpSOZssPHza7RRGjJyF5KkF7
Cqyu3GRxG+HTSuR7UgHGRwqzU7MwPdEGfYJdqL2CgYVeHgnzFCuT3ANyfbXSLtlxhtFoRcTB2iJV
xmJYfoDNEDDPcyAAm7XWuo0Wetehe9HMoI85axvGjg0frDsGoab30JiZ8q9dnppaBC/Et71N+gC+
Yk6w4QCmwFSOkuPQt2/F3OK8XxwJ9iW1TFKu4Rk+VHbtuNEUXBM6B2eDGK1Fpg7h22QgeVTqtj/c
W+73ixI2/wg79ba9UfvHL97nzx86S2NLw3OW4xCnoA+3vxkbIc4mhAp+1mdz1qRrDEb9YiMK2gF0
n1Y4sLuFXhbOMSft3BuH9FGfx8p2kNEkeeMMEQivBORmaye7jf/68+szPn88Lc2ydRvmlmFLHmu/
3odKVkCymjgSlLgLTrbMb5Nat24wlPBjh5aBRJP5qyq0/6Zr1a7tOdi7ryskInPw0FCYnWu17E3s
tPMuuT+b7tm+3y/QqFH8jmq+vX/b5C8hyERDR75PdLf/4NvvVWrwPBqgz8Fec3ZhQacuFVN4lqo8
sDmxz3QPv7jVtU/HYMsydM0mIFXjmGd/3AdaHJdU+hAhw6x0zwIRXSyvdE49JOfoOuLL2np+TrJ5
7Z2hYe2IUaoPxvzXBm36joH3DUsLZ9ohuX3xXnzeoLIjU6VloZYUOPk/ZKmCYIBagPt82TJNOClK
7QBNR4dskG7Dp1N3lUAMRz6S084BaLUqaXk22buawgoivKQ4BtM4HdteNc6oaTKgmKFYVpYtTqCM
zNM8tqcTJr11xk4/zTqgRtPwLWq7ybWwgNJGCc2HoZZYV4ESr8CBwI6RkFMbJm5//ll/83C3TNNg
B2WYBplxH9NFy0qImilLuJS6tSQCj0Z1o6NL06VyQea9HtrKeQhKaJ/oHA9DoAQAZd7i1Fi1YVEf
iVkzzv3Q4I1IEbogYCGdVQvty59fpv75LZEEiKtsxiSvlt3erx+PNECwxF05x8djJGHvwH68GpuX
yWNOlZKn4Y+5fmPAot2SKOXgn8cryaK0qGLvkc0RPaI8h+JvxyY9LRg3Ypx2LSRa0MZcTA5kNHEF
6g2H+JU/v/h7tPmvazofaE47HKxVdvviw9qjhApB4PWI+J2uNahZJOFtOzw1jhRHDE5/YzgC74Kg
MamIzuPEr52ysCSkO8LV+efXYnz+0HEgYL7L006oPNM//iJjETuaaIA3VacUqfQiT5zxpffRPzim
2QP5xuKo5Mm+trXk0vm2PMBtfVE9hx5rFOrHuLTNm9NqQESk/zfAHGVnZdWcNx1Mrq4lwOTK9njP
m1MnPkO5br3DsD2mHQe6QHbhW9KqZNwZUETi0hyOaWq9A5GVp7aoYM6iE1yr5CCu/aRmRPT/8ePz
ZOWet2cLg/ph74XvLE7KKk2WlW7/M02mPBFV7G05MGvQXYQCD9Ep1hUAiJuT64Jk0aF71SymKl5r
hpu8CJjoV8WcBI6esgvsR8UcGcib78Q5JaeY1siyVkKQUvO3fZjLfRgb7YOlIW+c1FQeU9ustlWC
GtKv9UK6sNddjvaB0L5LMi/6UT0KtOQ5Yl3xRSdQft4fszWeT5v37Tzbnl8/RSMvJ4AJny29FnDk
VFziUvpv2KiSo5GC0Ld5um08E1IWb92w1Iv8DQxTc1KnHI1JnZBwFZCn0AxR+OZ0NXogMzkFc7ss
GR08BKC6TQWbYkwQJFaQcMsPOxxE400wEcP2uc8Ri9UFEWf6kkXWJYUEgL9n6KhjfaK1Us25ZTgR
VqYs5LlW/GJPeIYPNqpVH0WKKxd467D2e5NFt7Gzsy8aehygAlTSN5TaN17wN70TNf7UGR6JMfjU
FmVe12gjteoWyqLY2qjt+rae3W/1k6HGchdDNlvrbWzuR4gJMg+M98LwrI0Vt2S3jGnKWSxgGMlk
0I2CuN6Z6YzBdYmsn1x+gQGYD6fDxdJbL05od9AftOlRUwqxwstvbf58C/9uKbQkD286xwZNdzHv
JP7n+NCOMQGMugprl4hKs/CsW9ZVf6sZhr4Mwc0mNq/ppBebOhpibKFEGIhBv0FSM55tBnRtVu2x
rHoPA+x8CM3ONSGo6JDbyPV6HFj372g4Tos/v+7f7HAk3lDHxiFr6PLTzhbMJmb8FiqiAfi4wodg
DOWyHWvfjdUCLCNvxTYDXLnTcnMXBFAe6pppTg2MdqkqlnOYv5Xz+xh33j+e3SPlaEYSvSqdjHPM
fstobBE06eQxdGojN56BT4xRBns+7vYGM+tB8+34ygy4nyNmB+wB+jcjTCamFLW5rwTOlT//0Oan
Zuq8jVeFytNV58h372//z5vF6GhMRQjm01EJx+5hNxxCEoEX3ei3bk1U4I7xWXSyPVondh/chk5g
0a3kA5MddXWPmCnmxFNIPSHseHjqxKVGS7sntTnkzHbIHDQKeYOteQnuOXQtNY9Pk4mFs8GnKF09
rqJdP2h/iUCv6R/5NRFKSygA5L0H23pIGYGAw9tzL5e7sutKlKay3oyjR95CpersSCDoOAE7SksN
iOqyu5tjLgtSEd+MbotMRn1V6CXRbcO/haiz/eJ+vz8dPzw9bR2WpS1Mnf2x8eFEZHY1xBo7y5ZW
FBo8QUhWULUUbm5QB9cwo2nY0woA2t7D31Hi9hHRT0QOfJc9TO2kL0a/GLeO0oW3Xse2pKEO5mwS
Y52rIkkTiPyF9Uju8lrkfX7Q9RipQNdFz3ZVRWvVdqZD1wElcUot1+CXacE69xk+348xGDkdt/cy
HVawY680D4P3vb1clSLfopb8fv+uj3SHgFOvXKZyztyoVG1LwAP+rblx5EPl+urD9pv9kiPprwrH
MoDS6h8WichB58hMHIIBwTtocp/bvMGZoSNOuH+b5cXWDP32Wjo9q7pim64CPndnFanlWrTit1kH
ri2Bs/8Nm7KoVLzZOfCPZJfI3jr7Ztxf/OlAxxgyARN4ern5tQ9HHy9J5eYRoDQE/sPOn8htiVSJ
xMf44ofUPp/d2ZzrNtMhUwpbfDzTdZ5lZUVsoO8oxLQJ4qTfWaH1Npr5OzfHz8+HFONDmHfDSgAL
OviWN+w9CYEGP/f0xV7686DNggHtYGZgp4ot8GNDclDyMmR94gygJBt2U/mjFgXhRUzY4+sAoVVk
VFsxjOohSMv3wjROHavCm9IOR29q39p2PFbWIHgqO2JldiWRrbpA8EDjkLHlSH4uged1/w9EIfvb
FwvVfEP8+imzNYuNAb9I0+LY82GPahFkh2dyxGPfwuxGmWWvAcM/jGUPGDdIgvNIcvI5I7H558X0
qx7saVEuB7BQOBOINg1AKsiLbhjVKz9pty8RhcE04tvQMDEbTg6gyEPjC+D7xHSvrSiTTxN42AI4
3qOakHIzeEp5thTtvfIa86EhUGZROlVycW4mUuRXdvL52tJ1DQfL1Kzqho87ombSWv0UL4vzRAZB
fw7zbNwkymuZdPnOh/K+jI3aYm9VtMsisxuQoop1i0nV9cOGcHrG7V8sWtbnbTZDNDn/NrkfJG7Q
Xx/Sg2lVxYBsDF0wyGEQHDPaVNnT/1CuAoyFqwZSLKNMAGWvcEixrNWHe1ZJDSl04414clspcIKq
ZbAdI1DvczNCmZrwakzXRAEnrWhdyFpk/ZeLGSZWekzN7kAmVv0zKhPZMFsthaTBnL304f9dRiPr
iQG9tYwCFkaa9u9NxKSulHhSmj60n5uIsygWnncZQmkiY+47oxb6D0aXPJQ9mGnyNzC2IxqKQPId
YIqXywQZ0kYxHIBYne/QB7ZPA7r9KJaNq1at4ca6jeW6CLI1x0j9BOmbVYHdWx0yVRzLxwn8LJG3
wBy+WCmM36wUDJJ1C/GUQafv44jFVjIPLQfLoT2bKkcjwqHW6t3ZCIfO7eSo39AeQSJwWwvXHCiY
ou3Lg1IQ8qDwdoFq0qatN+I2mWLgyE1PdJrUXF0MoDjJl8Vz7KhH/rvpKqiKep2PenCTUELMaoou
tc5SiLLZfyToAYokqug6lzAjJqioYFK/6nV97iHOPSST/9kmC+THHWLcEIaY4mtAcewkN8uu/4pS
W76Xs34kiB25T4twdnvGO24zyJZIvfeV3dZ7aSyGukVjbbQB6TitdP+8ylifH0s8xR1eHE8lqKnm
hwMIfXs4RuROLcs+2gQdTq+6UYYHkwjlg9LB2IP893D/I18WUEVDi3yjpGZnEfonpbA0sr0T46L6
+mUAh0DMSnjVbPFvgbQK9nFirWMGeAuN2fai4uG1LwsJiTbyTmXcaAtjUpxLp2r5acCovwymdPpO
U3VPYl3yoveKum0I9Ft4dvqdsN7hZswXGVvfoH0GRGz0L7Ea/ECTml1M0gCIPGQ0lHgrErxIRSpq
tJSZ/VyR4rAn/6ByA0vLt1nfVWhKbf+Uh423SGp1kxT5fH5u229MQsMzlLFdEVlI2PyLovlfHPlp
M3xa2x3NkqbgN4Gox/p49/Mh7HlGA+6px6rb4oDiPFYFo3Kq4En5oX6yYyc7phgBbEJIXDEp404O
OVh1EfbmQuUwq4tr2/UAncvS2A7TCpMYVLqss9YaUX5/G6X2nQV7YBePOWQqfDSadqXDSGqLxz5e
OROYoUFtjefMwvEUtI76t9GT3Q3kf+m0Kg0DC5GTxgRgac1GghSk2sZuROomOu6Aoiu1TV2mWM+H
oXio+fXRD8Td5MMRIX9jq00e4+J4IqIxExCiGujyR8buc25Mf6uRueJ/kDg3VK9eGa3zo3TYzUVF
JW69x0y4NI6qD8Zv0XbzJyKEKBQHQFGmUB05jSJ78rrcO+VkDSGc/ctKYwvktWk+OFgUmRxPsL7H
bW62Kp1XIogZ48KradGXnJLZzwE4UC7I9qa120bOJmdOi+jTnE0z+jK0I4GNVoXnBVsKl2EVujWc
xytjoH6dEjO1j2HopqjlIJZysQIV9K/KPFqrG2ZUWNxf7DZ7GxtPO2HYDRle1u0mZRVfWvQRL+S9
otHMdf5llb43YemzeDURsPIomW1KyFsA9cBxnOJVmGjZvp1iaJm1Wq67YjQ3AxaIjUi18Kxn5Zab
zTka8yWcI9oHwa1gJNm4Dyuze8qUraXiKxhAZD4xIflLtvS8RLttW3Y8/f+91Kr29ufl5TcbMEfn
f+b81FVR9X/Y9apxpUd1Z3GsTI0T6eOwQppEEsMykJxaE4ZlRu3wgtjuiSxZoMkjGh6lLP/N2Wfd
BEEzq6mGsmWa2XPoG3tEGcVfAFyI4sVCa3ovjQ6/fT51iUJ8sWO4z99+3YAxD2EYSHNOcD6WH157
5A2zTaColykz2LWtcNMU1SySYaewaiOWbo2txBxU3D1E3TCyaa8DbG2Zgx7KwknCA6gl/3CVEcjC
zF8mGB6R3YfzV4rfK6w8WrLVCz05ldkAy7yTyJyGkRF2+vDnN0L7zdbckbSU2Zpz/P08VkN1a2p0
Y3kngnA82cao7byAITDegmA5OHa2qzJR3Wi2qNBA4BBijt11KFbO6ajtWyeWN6Mro/PA3HBJTMjE
rCkObPYqBK/OrKDK+d7GzUMQdNMZTfj0ZCUcr2yLOGj+zRc1CowD2SvGIYYBtWgQ+WHh4VvLK/4B
a5IdrLS03EAJ280U5P9KLNjXSj1XKsTFssgwRw3+0Rv19BpNFSs8oiiksJgCbE3/iwPzelIU690c
Xvo2G7ZmWdtrQ7EiyBDdJlOjehvqMUl+fe02AhAOU830QhykgelNQhPFjQeHqqfFCr2p3AK5aV3d
rlGCI1zc1YGOBxHtQY4clISosLtmk23AtvcVdo5aujJKR3uUK7Xtxkdt/rrssgYFSH4s0inhKYkM
hIDOeE/0SfY4lMABiLtCT6akc4CFcIkn6V6z2dDEAOIQoyN3nQoKUK4IzrL53wGD6DMhW+MxwbO/
TMNsBpQ7lTsRy7eitagfaPxdJzzoG2REA0YIjVQkYxq+Q4tfdL2JOGAMFDIweiYaStCCCZTRs6iB
ev75brsLEH756Ei0CZwBpapz5LXtjx+dsMyTUocOJfSq2/UZfIrBeC1hoq+SOPPLDfbEfjM6ZbLV
ZDwyvumSN21GXTU65sl8oAMcg0hY5CaA6D7r0+8x2kcV9dIPvzIPCcLDfxUbck9UgL7CLcWieKgL
fyQEeEAWyzq7AizQbus8fDYxsL8j7hoWjObMM3ne+s2Mi6tMz/BFpr3K6BglyPxlUDbTXiSeBddF
pUVlRiR31TTlHfqvG1BQxSZLLYK3rXJg5U3US13WEyE9nvPNMGdn5mSCuCcLZOKm39u9Z+xzbFzZ
QiWt6YvNm/Opl8WvmaYCUztEJvMg9dczTQD+LGolD+y8zZ/pF6drRXa1a9L1osmS9UetIQExz7u3
Vq06JtXDdLxfgjzAkhXcOv066Ne6mq9tde38q6pdKIegKu3Sn0uxr/2L1M6OdvYxXV5rC2YEi1gA
kcCEo1bO+IC9s7GC70qgwG8CguOaTVX9i8Hw4KUONp4gtmivK+LK3/7elS3S6azoV1HJFGsuS3sw
gkfRzKXfS5qPcfpEdeNTmD75yn81Vc+e91SL56F6LsVzlrxQuXhOxxcqSl4qBW8DJLLXTHmhIGos
lCrteiKSYBg6kB5uTpBviLJyvqUp6kaMbW+WSII11pzmqf2y7aOrn86dkkMGglnUsrqOruJDs0wz
dZoQMdp2zUIguScVHC8dRMk+PQzO3uCXJA5cG9DU4dHDXEbOVH2slSPpXOaBuMGqONXTXINzsrIz
PXZK2GcvO3cZUsOLbWMkulATRlHnUjiXMr9WbKun63Cvabra3lxFefM83gZ4fLeGr7Wbz1zCTfid
PFlwXKC6pU91k4qdHvtHBW8V5GWr3PmFDC5+HqOBN7VNru8UGnJ7dYbd7ZVuL0md92Alcs/PFRBO
4uy95EDZySFGyU1IhDhYJeHiR987FupcBuEU2UnLTqCwRkhWGCqTMwVMV0/OrXWuN71xcOJLaZ3H
7iLjS2Fd+u6SEThpXeLkSoXJNeqvuZwr6K+pvMby2qQ3yhpuVXoTw1zk2zW6qw+3xLmpw83KHyLn
1midfnCI64hbgx7rLEFltSEczwa7HytRRyySyYIkVX8D0SW+6QqKDL+t+g0OC/JKH8zswbiXlj1Q
noRc9mDLG3cZSj/MpELeRHxL+rnU+L/KzOvPSsyrE5Iyc5X3a9BcjPCq1BdhkAh2wfGYhpe4Ocfh
JWzOlN9wOj634tS0J65Fe6rjuTDkIKCy+qO4VwKTzDnQHqTi6hBWhyA8MCTO+n2f7ZN+7xANFH0h
C/+skkEPhWpAo/nHUdL56E9IfdhhVSCQdepB/hjkse12jdq7AyaOx3Fsq7NXO/w4ifnIBJ0Yslnz
V/VtS/CEIBienoqG4uJw/6P7hQAg4ySMQziaDinwErk41AsS7LrpFjh2fVbadl1qiLSDETZiAjkG
gEg+fgvqamlpsf0aVQww+GSG67sRaf5zmYKiHxvb2nLoDX/+fZWNdWDVex/l5ToGXLwQsugu90uG
Te8SdsLfNHptLcb8bWKnea6MMrliAMMDE/+wRJm8tkNd7er0C+HD5/3zPGRHI2YZqJkN5jQfVvia
zF/E3vnSnMynKI4cBEPTWsw4tLDn6KqOYGGmqsT/lJ2DrKs5w5NzMpLCNaTDo26Zz7ZpxjfsbqHJ
AdeIW1cUrQnrGK7XAKD4gi6P1OL8i2eTNq9rv24BdB0xuIaKhIHHpyOuTSc4b9MByk8btJtmqnhK
Vvpzgn3FFQIbR5wW1pWMFuDJjv9iokYHw0FvU3ZpQ6OnI/B3jtWWOj6uJq725Zwk8Od9iv75AcoI
iLYMgAdcBvbHYVAkp5ETBbCjZgQhnFsYXEzf9retCjcHLo08jy1dOPbIbq9mEeiSfFzGM1saNolC
UuGbWabVptdaAW2mI2+hT4+RgzpdH713wDWXJp++mr98lulwU9A4QzfIJAEd9AfFALMlf6orI11G
auXhRQMfaJvkItRGQvwevM0lg9d+ZzaHrIbmZpXjxiwFOtBUjsfMVrYVIn4sNy0xyz3PxT//Uj8L
WHh5bEwEEmoU1J+GABN2aAIm4bYFrVc8A/8mWquvIloGXu+K2kCOzNHv5FlEGmISO+sdk8Wo1hkv
2uM3NWyBPXr09HJhMd4FlbF1TJtu56B/ccL73ITklTqz6oLH9l2E+eHTlZJ6NVTwPYNxXmJLFMhO
jTJPxmaFM01UycKWU7qutEZHjkaAFJ4qPPwdLNJJn9dvZArz8ElbNUWH7y0gkrVyRnnShD6PYWwQ
Im2HQiFINdVNkeWc/ZTA7Vg1R+g7yoJDlv1CC4cRteZpj5aIjFU3MubSldAhCsPM1jLgiPLFW/Sb
+95A8o/ckIG14FT46w+upgWdU3R0S/rY3aHNI5uoy4bGq7pIQ+NHhFh4jS0Zf0/nmh4/rZ2Az/rz
i7B+s0IYLGrsgFARfRY6Jci47ERLZ6BGsFZ1Qmsg1G8bs5pTUwp/D9uTljRHTPqGZPthCV2jpIme
yYL4ERA3/DekiX1N/MixVuFO9pxw6QhDPdUb8VdO5soNUV95mRsnCz5I6mHwkSuNVdo/gtVG4d2s
WD8LtxC0vYJ6POJmLs6O3xKkmOJtH+d2SVO0ZEpASY4TnA9BiW8DXvPOthv1aiSG86SURbQwEL7j
ko68JykZvNSGk+/u/1SoTeS23iJqMkRb0iM9EWP4lrUx2vrkiay8wZCXKVCOvlqULxK7jJYG6pww
Q48u1B7Qxpx6FdLiqKblFiGJ82CV1og8l8S6P78hGD4+r9kmsxqYEHQ+pPjYpoZG27Y0nArQZ4hR
Jt852QL93/2rQrQ3y2DbOlfSIQ/ckTFIDc1cbbKbml3nbAdny73TrHUixZu5emPjeJvRmIu9E8xU
8ho4tmCnKUjb01BxwF3QbiMNZ7Le3ofi8LNU/2AYe/NeMSF33R5VIhV6O0Oby9R2hPKMDTa37ayu
1baU12z9dmt7NIcJhd8MxmYyCGHaWPVG1BtCG3O5IUFxQgrDQT7c4nc1h234I+sAPpKitKOaYOeZ
u2nYVeHeNkGQ7q1yL8p9N+05Hqb2XDHVHoLkEJKu1B56/5gYBwqh7M8qp6NRzJVPx3Q6Sugs5IJC
JUlPFHiSCBreF2/hfT/w4alro9DkycvCNs8Pf/1gZ3VUFCMUWhSb9XBxgL+cS20foDrDGoajKmKU
cqNTjnktt/+tO2Mdt+DOAy+Mj/hO831kJeR0+U34GHl/i6BMT/RT09P9KyVJxoOvSx7kXry38vBd
wbvzaJEDtgpkoz5Mo2msSjJZtiU7iltxxL2YLZAvvuKVK695LsvrWDvlNgjpCMukL6++L27qCMpb
OHNiqN1aBLfVP6KomC5NqKhXBBDBQjqFeMfIlqyKLEEtlHKemsJpsFf0PsSi4YcFtQWhMBZbmTXP
OtjaEz5seYpkI0HECGudVg4cBwSI8PbM75GFyVTHYrAySCNf3JUbGrbeBUf25kYk+b8EajvXKK1Q
LM7N6hzLHdbTzERkDiy67vRsK26JSt411stM2RCVWy+tJpYwCZ0aRAO8hTrUjTUmSLhlHd7d2Ojy
q5YqL81kpT9Cu/iB2hd6mO7xK/lq66h+GjLgMWXszaPGtLE13EWQ/6N0AaCliDTViN4hg0/d+BHx
dVuNRaTcIriow11DghAQoHBnj3N5466QO0zsdrTHaj3U+6neZ96+1vYA2cvs0PWHOuPUihdylUTH
qT/g9KUKEs6iY6cf7Xqu0j9N+pEqylPrz1UhWL9XV7KYzTXey5gh8yfpnfT71fGITDqlxRnoluIs
NPAnxTlSTlRdnEMNPeK5L86FcqKqezXKieo4ulkEC7k1f+devXaiRuL8ghPiTRGcrOBkVPM1EUfv
fmXGQTkaXJmqsG6SnO73UUbqsnTq/JYS/EX49Bg9EvGpLwDx6dfJLF4LA47XIaOXWRxb/+gUR8kX
09FEZOwc+dAr9tG5l56e1HsN/fyJ7/q5mp7z2ly1dRriM5+vORzIOqXWqYnPUQ+2kjThUxafQ+vk
W2BV5rohXbTNk3UvJTrPeZf9UutOunmautNwr9E8GZJH9qlN/qtBHqkyOZHD0MgjEmkdlXQ+V5Af
R+9A9d4h0ebyqoNdHWRIIC00hL3BoZGz4r3SfD8B/Vd2MX5jY2e2OwKPwld0KtR9C7qdWHNx+bXb
AkIoT2tjI4wNsqWvHlHzgefXBc5QNR5zEtcDe/aPEvVBnToz0ltOcpZUVti2dzQ21WNELNW9ArgG
BLVh1Jo9eHORMOOncw3eZvKIBdjkxibo58JkreCzDjcxJDV1LqtZV9l6LNcGybcry1gLYw2J62fV
CcghMp/hk21IYZfWpgy3JrKdYksUcQbc0US/tQ0DRJlzBcV/hYSOQkfemDsr2OPDy0TkrPtJASKr
l7ApMm1HFdoO4nXc7MJm5zvbgIhefhxUuWBfmm2hbUeeqMm29zbU6G0SnmzGxucHyefygg1IOKpW
12azJuMECl5IMPSaMvlB+LGMNba5n9XWG2riWchPNGnMJOzeeYJBHdhfnlnY0P3mjWOvaQpOWxKV
5Af9RalZnVAIoCMGhg70coRVQpY2WFB/BeGBMsqVj6ZTW4U9w8wVsQM+S6kPP9NtU7cHLF27Y+rS
36Q04Q61a4i5zHtJNmbCjRU3vVdONC8gs3uRetWyNiiuhKitwGdyScajKtNtTLbhbmfONfBtQ/4A
jQu3Z7yBeBowNKfVzA2Q8YGdI+mWRGNjRbFPp4b6v+rCFQXFzRFL3VmWKjMcINBLDXbUvXyI7v5c
zIOUYmXHq0adq7pXoZAKuPJiNyODNsbiNtdUuj0NFI7pJFD0Lnk2NLGo0XaB0hb8IVRh263vpTH/
CBGQuLP+wXYpOjBUeC/fdvHYU8a9SAtHPdhAnHLhl5KMSOmR2yGCidwxch2SZp1VjuRpXKViBYXF
GJH2rJJ8FZLbF60ijy0DObzLFNLOnOqyBFSfjNiDl9isva1NiARBhryv/mpKVqJcgQlHsRvBetdW
AIyAzOpw4eRK+C7JLNR0L6YzY+1mLzG685o+gUuMLXM3Y3Q5MCW8gyO/Itc3ydKZC4/7bHPnLePt
Nucq75VNbm2CLXdb062buZqJzFAXCqt2r5FpG87e0G3sVRi6YHl8Yy6NdMFh1deMrFZNtuoyTBUr
RCFQZm2BMnFZqfN11n+N8zWT6CBINF45bNdjokVXUTdXra5KQtXMuXKFf8RtuZKxS428of187Snd
rXq3vV8H3kedVwLhkVc1V3Uv2lchbzpNLNsFskRF/E1QWoSth2tLc4XmOtLVOleCeetcVWMHhYvV
7Yu52ntNkWs7K5CSSKAzsUrESowrks2bZlURAM3+jfeVd9fDZbbUdnQ/MBO36tLpvugO3CWAHxZw
4SD9sUy81XS09F93qMVYJCn4XFRqno6LV6jBI97w4NGrDLfr+3RLxkGA4MxWXYwnbE9qzXhT5M1H
huF57L4SY7oxHMw3tprseqRzm7jz2aZCEkOaHlz+3yXBD7GU8s2Rb3H7lrb8a94m/61s3zT/zbgX
GWDgT+8E1FclebXESzu9GtWLLebyxIvka++ZCsZnZ58Et2h8rpPnZHwGYivFE1XXDA6eAv8p8p/s
6REToJk9ynvZ8iHo54r6B0Pc6vjBFLfcIB0H0HGRp2Quh5b9GI8KURm5909khdkzuYfbCv3eFYkK
0qi2iZYJPuaHPz9Kf9OxRXjFGN3B/CrofX3oIqldDVjTmztembyIAivX/TIm5M3kCVKfvEfgPIz6
i1pYJGo2pnYoy+i9cligCXkxVj07JFUDLVmT2kSyTBy9jYBfVjYJZbskRKcCzbzSDW1tejDOo3xO
D8xT9dYmE1sxJz6k5qDe7n9U8+1Cwpwk1TVwGCbY5JooKLqkHdqP4zCYi4ZTcOJFLySsmwdCw/73
EmqrbA5zn0pt0ek9+1ASbjFK+PuqUewnuyU3Nekq1hCoaSuwsluzLtLnCnX3Fze4/NzWYGaCm5cR
PKoBxnK/3uCDpXuxWk3c4KXNc24WaeayHncEflKDs0u13eSwP5mLfcvP8qH+Onid5mLrQrFv8ZL5
yr6FEvaqPbN5Ubr/di6oAEO5ZudCCXJx7jsXNi9RPO9f2LcEw3/7ls5bs29p7vVz38LWJecAHG7b
YWsU86aFSsxtRBU7/7518fz/Ni2z/w0Ca5iNa1iD0JpkcLxfcgUBrOeWLfI6e1QuLSCw05/vUvm5
JWHQS5xFghikHGwyv/42Y6K1G9CQBZlYIEgSWqrHGunucbSvHYpAUHfF+BZWE8Jd2W18wlggN9vT
4X5pq4QxSBT3yxI+27aywx6fEDqzOtH/D2Nnttw2lmXtV6nIe1RjxkFHV11wAMBJg2XJkm8Qtixj
nseDp/8/0M7qtN2R/iN2MihKVlIkCJyz91rfMj/1uratgX7uzKUafIcRD0NPzIx8Hr7E+YrF+s9D
18fbtg23FeDk/fUbBBV+nXVJmEiaeJ1bwtwfyPcQBFafSt42vMkSpf6zC5B5W6Tzkxulr1Vnpfsl
leHDMOkkaCQL0wZrEscIygsjaPtu1JHAZKlaPuqlYp6Gcc3jbcvyUUUKehGvdkd/rGrc7COZxZ/C
QRavcx+eR/rwjy3Kgitxoy7RdCnu4gRuoiPz7fVHrdObe7cr26+W2qibzEQhkFmwyhHYdfu6L+r3
f//WQU/6dcmH5ATNrco7yBb0p/dOpcmoEGZfbydNr2lHmzTKHL26xRQxVPuFEYC7a2zWfnuW8i3J
9tcqZrJU95iUqZax/CVpcA96y+TNSK+MtcbJc11PZBiCfMf1SPQyMxS6vtH6Qq6V2356rSkOhmsp
FivkgGLQRLz2NAVWFRjX6qYAUSCGyqUKqimYq2Akf3tab5Mp6KsgmgIzCmqEgxWmyyCv+Kj4gGWm
a8WWr8++VksYltCc4KSjc+/yW4un1/oGQNPWd6Wvt35h+5b0M9tPrjXGQX+tNg5EtVYdB+MU4ALp
J/oBePL0KsBQXE+BrNaisZLjL67WSvkR/ogoUMbAiAJ3DLQoAPs1I36LgjFa70SWT4XmWgtSwMaH
QmMBjd9VuNhTP099cPdUJgh0XksSZFR60+BNsTfE7CV+Mxb6FRFCW9Hm2q/arqPp7s+krTx38nJs
dEDNPTJstcgIEUiL/kFjflVCpQ1IBxAPtpMqCG+W5IEZA0kSU1IEFtLSY9ogv8l0omta+rcfIQSe
OhuQSdyTeiadRbuNoxeXTCGwkPKmlmN/pr0TXeKFy1FdufGzOk28QTGhlE2v9dtQA3M3qhAfoF7a
twLp9bHpevpi7pg9RiJ/Xf8b6aRtmSI5t4iNiXsq2TEPqgsqdjSPulUTnUtjqS7U7qTan7QVeJ33
gpiMiBPBEktiY2RkvESW8gWzQf+ZSendVCivcWot76qMf2sOdXYHeFX5nU/311Y/HAWXyxHzWSQ5
1xnIX7pADvEouRhUXs7MHoPBkvGxR2cFCjB5sKDPqrH0mtZdPlRRUtPlAexAlPKINDzJyC9CWtQY
thGgEpJPVdzB4LUgZI1WyEo+Hi9WppAu1xvhb9pXv1p0QecaJk4t9vtQ7q96tr8875g3s8YhgkDN
dEDrycjczgXTTsVomiOYQNguc3pIE3t8h5TL9bXqkX6geU8KpPIbrs2vBj9k2y7ibR0zEZf1nwFc
WjYvZjZlCoxD/Bh5XFcXu05e0QMIz8qNkpBsKLWJ2zdBmpNkCgC88BOJHyMHQL3OpFNjzfIeMgJX
nGUDsVWHidbZh9S2ErZei/vS5+a9aN36NxYYlnO/nIUhzHEWVk3guPovLeE+KvOunI1oOy2h2mwj
+JoIRxW5E2qj4dMcgG9WqxRiMnVaPtwMBvvO2CZu+fqNykK5lxTgJIgW9LTRsY/LaDTgtCp3l5ZF
Cbk1osGw2tmM9QZBWXc7JMsXckwsr+mc/mRMNMuv9wZteq6mrvftnsynyk4/IJGVh6EicLyuEabC
bjw11RieenMEABKmk2eTO02rP3dBu9Kv21zvlmrRHVXHQzJdiIeqcufKj2pF3TPDsMhAqq0zgcUl
o9GMXkgH4vn6mJRpvcMuFO+WFUM8VzYuC2ZhexG32k0qQsCs0ibtKDbiuwbk9jZqR5I4UFffXR8b
9Mq9xZ6rdH8+kNIzQILgEIghenJk2euGgjOtxt+5G2jXQ4blxq6zDUtaUl2WeZ+mTn2vFiQyqyoB
imnVcWUbupsWR/cpNrTmDm450XczQea5q3h9rw2BGVb9e80gDXCsBO4a6y0p6aXkC8j3NsnmYHJV
Z4OD09iVcqSFZWkj/E8Y+oaxInh7PzL6iuwH+PFOTsIpJ7HjjFjHihbzoQgN9uMpY67cRsSfKUT9
rdRI0u5Iyht0Hbamy9rE7tJne5qc3azTRB6Y6oMN5TKZOer7TrTRXWko+pPpfjItu3gs4FFHSWgE
mdnFxwnk1fF6j07893t10bicfcfmmyfGKYA6NH0tDnW9TPuywyLY6/14gr8wnAbAL6cCKDnZMIvr
EyWygfuXfszxknij28vDkrG6ggD3AbfdpYhTPLXhaDBJ7EIwQ6bMjqSEqNCWoR8Txtx+Vl0Gn50U
NzJJEekUZX8jWJBcv2pksexEA1bKzpWeIZ1m4j2xeg1Fozlu4hYhtwKXpI/ke0dFSYG/7K53cbLa
9kIgkN1VTLXZPlVsP0ejmo5g+qYjO97v9/Rhno6ly0HM3pULLn/t/djXy70YtFfF7Mwj0mp5/+3x
vMMcX7nn61fXxyX9JpH0xJiYCzos9ru9m8u7BDvMUdO5jksbIwRXtnvXcUCeawzdI6MJj1k0EtW4
qAsJBjmE3k2yPppcH40J6sk1FFtXR7dDKoIv0b0yhYG08u2mGxevVCIQZpXVIcxiCIddDVWtoYSg
imgYq5zamIvOREHXozP7UPJum7HoLq7KNqia1MDtJ/4e/cMSmrxwtt6vmHDn2DSH6xeD+hV4hXVQ
5WBqQWSuy/9JI3o8ly+NjItHpYw8LuTiucUW19TJdCgUZtbsKNOocU+YotJxc31oARxwvt4Mycdm
EhCaG3OMd1eK+LTC5TtmgOWa5DURVOMO9fcbsX4pXBJumsyc/GFemlPfVF+GlbjKkVnuO0Ip9/bq
zplaQRxN0dy2JtRv5jq6PyaNibSErO1IgVptI7/e9HatocUBqi5iIzr0CAw2zKHqO5XI6CRvxxtW
0m8O8MB3jUG8OJDL7pyRCXaEcPDAkKID7OVghi1BdqWdApDXYGNcxHbpu/wPg0Und80kze3ilmlC
Y05bj3PVkBukWRGDK40upRFheWyG5ZQRNHZcSP8DRiLRH6ZMMtZ71xsk1qxqpbHQKXM+CCUpA4JE
rYtQWutilrpxLKvxUWj9clIsB6Mtm7gtPqPl5FwDKMVSkSFu6091UXxobMTnca9ntE9DtmC1iZx0
jk9G1bVHtR+rrQngZgdDjhDSPqTn1QuSU0iHYO1SqaCgErXEgWI0SLOaZj/0OSnqA5au2oowdQCb
6wHio/eGYUS3wtlVszwaBWFtITE8N2M9VjeKmUU3DgNnbUvI+bAo9T6m6+SFbofUdBrrQ+owD8U9
4wQxMMnNaGouoavt95uBnK8Ncg0A99aynUXUrleKuA+qong1189CShD9pq/qMiARuLuNrIJcaVYW
TFBi9B1R+tmZzTd8HObLaNoDKQ0yfmqSQ1jzbkjhSIZq+fLtRinCVtlahdg6fAYOUVSnxMrWa/pz
Bg9vqdoTpMpwsfIbdOGDtTONkoNia23SbP7kJnFMRGUX30U00N1EsY61NYXvEGSctQ6srqaMlgdp
ab6ZVxC9lMu8EwOZy2JRD6HTwFkX87RVMrP0wEw1O+lUkh5uaFyytDhoxSBpbo5vrsJmzKxT8Lmr
wgLxyDvNiJg7pmZ4rCLMSEB39nOKvycbCELTzCh5gPnOMGl1O5RxFz4gu/msZqnz2YpKoMER0cWj
S67fmmpiilGcdcifu2Ymbm2O1Y9171ZfutYkvd2Jn/NwHPahjVMyt4ytjsKDN5jgi6JQMAX956Ym
g+6U1pZKoz6191ZkvC62WT+Ys2kcNIMUropQER9HqzgNieJwUOvvZg05bJU4KGxx9gSsN6NN1qUy
+M1u+ddpLQGkqgOGQWe//Iv2ghQqW/QDqUwxUq2buNUDXlJ1p8KeFEnFYGQ4GZD7tvxbklNd7ANA
eUriXAEZaPLSpOlHQlGHbTO6D1Wnf1Txg/9mHXxVD/zYu3VZCMPJsw2DnszPcrkFcEroID/bskqm
wa/kN7ZVcrCFCLPZuz3OZhqfJlhcgc1RP550nRhIRDSuNXe3QPD2knbB1hjZyy8YcPcxvdxdlpOc
l5AeBMgxLna19i6afSJTVFj0LPqLoiL+KJlNPinpFxhosBWMaQNMMtmrvflFuCGY1nHt4zcpYwxd
R+g9wf3I7XOcaRhyXLzbjRPTqK/lFuX3Eiw4IGgyJJUP1yb1hY3HS3a6j9FA7rXa1xMGYE5cPsdu
zuzY4ggEug03a293zaMWzq95LdUAqYBxNEOY5pMsodhOQA4wqj38/ZGh/7qA5xnanHANG1Eda/gf
W2CVtvSCq0bBvgwKXOjkH6HaJjgDo13JiMAyWlT8RvNhGMuaE8PS3fCZc/3YKJkS5Xn0XMyutvH2
rZ2ij4Zbe4jt2PFVYJB3hSsfNROTrBVpZNXjL4tvhryJb+q8cX4jTrF/md0KGkGYr3Gz27RIzZ9G
gFqZw3fPnHJbz5r5nvTNxfiauFbxkBrEVjllkl3qRLkbqleWndn5eqNrbKOJE9cCexLjXdN/zeYS
F1JnXeZZIz8JT2hIq76VVn5wJ33nrHlJYH6wvuFXcKpE3eVGT1TSArIZpOvVQRTp2gsxaup7+sxs
J7Aaf5bDXSw4jWg5mUgLdPmHtCDRhc4fyoi8/4oTZPK6sdb2tYz1m6IjfsdQv7EljEawoJ64uhdO
kryHdOpXlXzoiuzcK2N1jPVkfiL4e4/rxXkspuxFsZS7pIvG91dP3hh+Jeuy+02vRdOsn7d+QsV0
4DgmUEt0zr/MWkRkRgpRiFut3cO9doy13GslsLiZC7drFa0nTW9UPNX0ZsWThb8onkEQaU8m4loO
G4csKCD1o2jYL8LPsgBmUpEFeHkpHYlmG9BtJLA77rD0BIYTiAXtdWCnB8cJIlZ7ThCmB8UJqFgE
SXZIRcAFfd7lglVFUIqgJs5ZpUsbDGrA+pBPGOV0EFYDtwvwCild4Lj+kAeu6yvX0nU/Dv1xXAvf
03CtMfYpd/F020MtTXW9B8RKRl7PIBfw235sJHmhs+pCQu0f4ygrzktX76rRb65VVj4FL7vhd9le
d721oaUuXp0N8yZOLKJlhdl9kYFDZNxvPvLWL1cDlJkQK2wuCXS+NfMnKlZlRFKJpAt0srmY6sUA
c6iu5TQXxDFucwnVVRYDMizSLihjsmvV46brvAJYWUvu+aVuLw0imPyIqC2+9O1lbC8SPUx8mdtV
GKPARI8vsXkehnOK2BPP73CW3M/XygFJshghAkqeYI7J+nupNdCeE1JAKh1XKSAli+M3NSDLFJv5
xlUQODGfyw8IATVS0ldBYFesNRQBgkAlXNWA/QTBy68dQm/90uHEG6hJkDeBmAN7DhZrrSk+zDUj
yYM+H9Rruc3RsQ4Ot83Rao61wB2LEvSYoca7VjqcKAYXOfqCs9KfxujcR2e7XquNzhAB6+VcXkuI
M7whe11mrDUXF12cR3Q5xaUvLm1xaRDlFJdqupTFJZv2CUkw0yWZLnlBusQlRstHsOR4EeNFyS8u
q2NgwXwYEvPcsRw5V/n0XhhnLcaxcW6Hc2Sutz0p9NzP19IcnvbZcE6TPFm80vKEOwvR6PinEhIZ
JIUeEjEkMkjCi9FDRuEBJeQ3MeTE9ovstD/FkMufSsi/iiH/o4TsJt/Iv4shUUIW8KiuSsiMzmrz
HyXkNzEkSkiNKLz6uxjS/r/EkO1yxLOMEpJSSCQxVj0kSkjUUelVD4k0qol+EEMuqKbE2bpWsoB4
u2jiTA287NJXP3e86rzkEJaKq3lcj3Fz/v1n7Eop+mExw0fMobPo0mdE8PozeA7MedHDhKu3TRFn
RAk5+kNZuPEmnmvnRIRLeoP6utl3WVxz7plJWNQxLQ9ryDvwK/MWKbhBQGRNkJFBL4/8tBnW05zf
li5CAkgnkUeH1OKIq3Kvs2z3VsbkYfVV1GJ34YwcueRb43o2T44yI6gg4/Li0nGvsxAh3BKNnqoA
BVLHqtrZhRI/LY4LkRAv6G/WdUzUfrlQkCqw8ssIBcfAI9bv/6XZikCxbdK+I+hk3H0ryVzG3pXR
fmGL8hyxf2j34bxX2n2HlV6iaV7LyTz3WjSRJ1jmkn2AF5oeo0JH8WhbUSFMAKIBS3o1flL65eDD
FqOk5rdMADRfv1bq+vPg51gJNb90fcHF5lqt61uDH7GZdn1QVpnuF7rPXnfVz+9Fid/FB3BARZUf
xz5rujT2sV/nsd/Y3sK5HyLC4iX9Wmj5tWs1kccOIFL3OZZj5gHqvsLbe62Q+bCAhrhWQTxhtxZ7
BorMbUuhC8bOab0FtE0R60pV7h42NeypMfV6iqYl6bO1V6fee5ABpM8ZbJJ0T3M9mQHt8qfMHzJ/
bv3xWn1Lh8RvW3+Saw3S7663eDc0y09bf7H8Qvqz5WdyvZP8WZHE3EFwm280a2mNL1N/aXxwHhSg
4lF4VC8IW/Ok5k1M4wevqjxj8Ix4LfhZjbOnUm0fU/U+HPZKtVb6gYTY3kUIt1ZLFnG/I1AbYkPX
7LRxx9idWuy1II5TYbtPAf8R+yv3RKZRY7ifr9W3ECQ90Btz67mmRxqIYnqxtRZemihieuvHpZ9E
fsrBcq1m8MvSB5wwXKstffyHE2tzzZeD72r+XPqK5i8cBrpvDj65oeJaUmdounFKn3KvpZDRzf+C
I+RapY38zqttkvA8ZOc3aeRNrBAKL+09+ko1tEt7n9j7jKNkWCu5FkYgR+y4VRjHIwFjOyyJHl5r
HnemulZOvLi9ayFOXot8r6TdJ8ZemfYkTeTufkg9qksZXq/VTJ6ik3npubqnu56je6rrzRwkrjdy
nHBItP7AscHRQsYapwcfSD7pQ5wpq9Y3Lb+V36uWPgVqabL8nMOHA0euFV9LYVvV+O7s62SKN77K
NDD1ZeOPHCMpFnN/EARweJxpBcY64dkDRjOvrCAxknqylhp78DEpZdgjt4jqvcu+m8MkXYuYFeTf
lNKtRavgN2fsXySECNoxwpkOJymDLcRPyopUFrPSSlx8IGGPDpCRcx1H5KyrM2EJ9s7um+x8fThh
PP7tHlLSudvgd3m36NWwFR0remuKnpquCS+jTn5kTqrss7ma0Hs7YZRgKeY2VhzEJaJsDzNvtTQc
CKO5fJe25mmZo/jmmmplxUNEd2NXwmI6dlFMc7nrxcaylReR6cPd4Kblg5GvNPfld6P1XwEyQnNW
eDaDPSY7rBJ/PGG7bRjlqeKQ463HCQB5jUusEU6+bdmPyfrV9SEd1iWUKSozj3F8GsdjZR5FsRbx
tYl+GNdo4IPTH+x8LccNyiGI9IBBTAajz1rLIXk4PjhM8OtDbR88g5VYQtr8WmI52stxEUfaz1N+
oob8NA4n1VjLjc5Nc3aic9WsNbjnojl37lp5eUnmS1peOkjKtRfNl3C6KPZaWX6TXCuirTXehNmN
yNqYcHNHgT026yBhae7sYN0p9SmMTlG8Vm4eh/E4jUenOLoFW67DgCcZPmmyM/KD6A/sD22XuIy1
KtgnzVr0cYS1ls2fFx+Uea3KPmjJsbAPBROKa835idDtkT9QHKfhpLG4GWi9rVXjHW5o7Z7N5aw2
xxRYz7koAfmcqXi+UEl5Udac2t/sEv4PgYWAYwY5iSs2E6tfsNiaLKewzkmfp8eFCnFUMhYphXkb
h5OyG6vaeJg7pcLcCl2BJdCTjW56EclyF4LkfFcRIWJEBJvnet35dA57EJRwOSdI+/sZZ+ntEOnH
0nK69/Qv+/edwqnL6Pobeyk5YyUIirGSBpWzVB9Ek3vpYL71bfJU2W70HjZjS/bI2isKe9omyVtV
jOPnEr2itCF3zFikVjgDvd2o0T5neXewTE5q/aQ3dzUQvu0ytgo+nqbYJMpc7jLLbN/zMbVZd09P
ldM/EiDBeE2nR0zrE59j3NjA2Yz+ZrHKepuUi/VJhNVNbDyBznDXRM/h2OTRvS4mx3d09oRDaVh3
slCmXaslH7KydS54KJFetzh8awW9hVOdJPQGzA2T+tTG+hH0t00+YAGUSVYY++rY/qgruIUiadxK
ddROQ6zOd9ebtCGosKbTtRdmSKBFBnpwaMtTLKX60DXaB16f6SjHgoFnYqGl77Qz6omH2ZYq1IgO
bKwtzI3GqQs5XbtKaYfiaEyALKIhaR/ar6ME/ivAAN1dbxQZhUdjm07Nsh1CcznRIDM/1PaJFbD5
XPVhfZTWLBB2RslHRjof1LrIb/p4vgXJWXNKndS9TkuEFHgoEurY3gtajvdRSActzBqAJHE4xFuu
kjqZT/pUlTdFaFc4OLAy1mZlP9O/etMUo3ydK3kktCcC02xdXIGr4u8vBv/HDpnWy8pwVcHH6dgH
fzwD9s6o2IXVEZsQSf0+6dHJhAvGcgHA87lUtddlgetVK6mF0UhRH1IWjzkY5D3hFgr+CNdPRBwB
LLuntAJVJiHoI42U0//e9OuXmKSZ2uN8940wecgrzfmoZZiCK4UU634a3HvGIW9TLS6R9ejmT6F8
cvKnNPoQX6vpPxg2wOq1uonobL+onrPqWU1fZPpiaM/j/NJfq51fuJrlnCSnrrpxxqp96Cz37u9f
NyDnv6z1WeYj+cTzDBAR6vaPL9zUEJdrSWyXo6rctnY8elJdbH+0tOlFwG4lExu+cjZqMEbnHECD
Qw9UG49DetfWAh5PS4S4ZlZ7SMpQyXoNXpAE4h4n8WdDdNFdnUb6NkJkdtsNDimOJYznVoWhaFnO
2daN+cWaDBvqjr6pG16P2EErTnhk/y5ylI8u6BhWHOxcU73oCVe13kJcstvFhm2qEJ6Uad2Nafdc
poyadWXVGoEVFtq7tggflj41Pgy6DAqlVF818VmoDphisUgyrrnpq0aei9x2yFbXi0Oqkdcls+QR
PXH86Eb3fVLk7LDI8dazdGvPbXnrDoihSwJWt6M9gKmw7OmiJnNxZsq+NfXijWjP+X1XJI1vZVwa
mRdVgSmU6E7jc7iBsoguzMSiDV72ZAz18lqZ1cexhzhJW79nlRfTaRu6zm9Xb/EuHuvtoKBX3aZ5
SbwbPPihlh/tZKowL9BIm1F1I6S9rkGuN7amp5tsQiP5u0Pl5yMFjAPmMbw2zCVIn1zbi3/ZFfLL
h3py22Fr2nMTyFB5Msfpa7wAwSTUfrigiKiI2PMz15629YAw4++fwK/0A0YirPV4ChysXOt+2pZG
5Ex2GpiHrZGEeBMi69g7DcbBvgsBcWA5KC2a+WnNsrThzCWcaZcM7JEhIjW7SY92I2HaaEzEXgwv
RY/PMUdtYrLMnqJXuJgFXExZvxuWIvj7Z/5L+44nzSnJYXmG4sr5WeUWo8gcNZz/WxapSNVsIEJJ
EW4GoVpssY0vqBXkRRkwVl//v//1Ov939FbdfWtfdP/+H75+rWrZJlHc//Tlv99XmBGL/1n/zX9+
5sd/8e9L8tpWXfW1/9uf8t+qm0/FW/fzD/3wm/m/f392u0/9px++2Jd90sv74Q1C5Fs35P31WfB3
rD/5//vNf7xdf8t7Wb/9649XENj9+tsigLF/fP/WGj12jQ34r7/+/u/fXP+Af/0RDGX0qZW//Iu3
T13/rz90/Z9gFOiPcykhh4bV1B//mN7W72j2P5lkscRaF1kuOZ18p6zaPv7XH6b4J1Qf2wJzRWMd
CgPXn64art+y/umY2NNUJt2qwIEp/vjzmf3wDv7vO/oPws3vKoBd3b/+4LP20wCIhArAbTYtKu6h
4Pt5bhKlHckDpQPPdczmjSTM8aTm1jPuOMySzW05mWSqxcANhezR6SOgRXXh5RiTlSqbvaRmcZji
2DVBj21Uu6h347Dy+oW4U6uQEYA6iK1605QaO0t6GaUTbRglqtu8IadmsVN9Y0bYfBha70U1EoIi
LQaRdp/vq763dg0/oNGf0swMdKxD3iQkww3D9BQUVNlt3ByWWZo7KbksDaEVhYyJB9ThCrGb2laW
huY2jnHvrgJhJJs7S9toWAEOoGAba1CeamQwrMU8JYmbfeyaH5MO1WtI12ozwsbdFZo+71wS6Hdl
Rkx2oowPyfwYmsOOuL1oPxruo8qlNcXPpWWhtVuaejPPoPVjhnzIWhKQXyWBKbUGrJ91zk5Fb8i8
MPmYTA4qMhjxCCa2svtMM5GYuRACYa8gFW6lc6zoHwbzwMVzuW/JWjhPJJlVpgvGV1fjPVHX1kZm
5Uu+TAFYjLe8n94bE32VSg6fHGLrWJ9LjELDhhySN3KGKjAzcbzN+k8FbBJEXO7XUGNBoLooqSp5
4MST7DJd9UHquRsnisi8m4d0x2D7ZbFfcyMN92ERs1yxSpSSNTHFvNuyPKmhAHCuJTkJrO6qYzxq
NdLvpioh6zjlJkPUiO1quK/zhHaVPcPfja0ttg1UKL1zmIVzSKaEqNOqrbeZIBJ8KIvNArBgGxnR
AEUBSOCQZ8xDR1Y9ZbhZGvccIQdm2wEbMYpEgqZ5CTfuqqLNrBx1zPS5bI2vQGoFY6r4sc/1Zy18
gcLKMZW/pkYPbEpV+30txF6GnPStjVAVNnm9j/J29uxB6XcjOqhG4+Kd9irRpuv8V5keE8W96+vs
fdowA5MzW4mCCZEzGx8JiZ6JUwdCUEKF1e3M2WS6cU0BxFeHuZnLvrEhCYSMWl2e5pYYun7+kJRi
PJSjC4cvfsN/n+2WW64viReOhb4JDUFEh7Yy8emWMaJ8rM0sP7ckrW7o9xB4OnxO5/ZL3OEPXJMy
cb/pjAwbQZiQYfrSHi+Z+aKrKOo09p61WllbZVb2oDwJObFQZWY9rIrMZngXaR9yyCP7EvDQVgqA
HVrrFISy0cIf8b7M02fQyndsduydlmJl6wkJKHTCxOMm8hEiu2GznNKuWoitUFviY5un0poLxkeQ
TGaHESAkp13bzCpjsUTfJTMmJU2XZeDEzlYrRnPT9TVBSQUO+HoRb3mmoKkOMf25xIEbbqbvImuZ
djn9CGZvrrtdXPuz5WYPIYmmnq2qKNAba9wKSQprJ+rtOLnx1pYxbDF3B7X8ySS++tB3a1fF0vdT
15abEv9QP5PtFKf7cpmIBiC8a5tnkgOjEzjWRPxE4g9j2rL8lCv5yxSJdA0pSOjsO2AEC9id8Yf6
CnMcLN5yx7wlKSSFgVvQzcbbHpMyubMSDUFqzKu8Ht7zgmFxIZegy3FMaTMaIiXaGlJRAiPdLVZL
GzVFMiDy3TiCyCsnQgvKpqy2AwvrjVZvtEYj2XUpXY5ONqqjnA5m0n40QnCaBq64vUYgcasjukTv
Vm7bKYdMljGLnhT7keiAUzbo23lU0m0Sas1GiHo3VVEg1ORZkk4FEbVCjVeQFqNHC+8moKIQVAMc
oZpcQVIi1RzfCAK7/SjveieU52x8zBKafI3S4/kTnwFpp5ukcy38X82XZND2bencWWr+4sTKwWXT
c0YJeYhHaWyTLud1GjFCWyhFtqbAgmAm8SPJhemmcMMVAZLl+/sBbfPWmlmTGZmmbKsROvA4v48G
zgHDlJabmtn8hg1ckys3c+qiIUt0d9Mq5OcWDVODVcCbtPN2KZUPGk1hVBsbbMKL0J8BDpBba29z
R3E4YF9DAlPQyYKbZMjc24xaLFRjTjEh0arEm7tMm0m3vgxKd1nVppvO6W6W4ajoVrvBKtdA5clp
G483dQ9TogirdquAktnIZN6wOD2thgafaD+TbndynxlNwhZyy8flWdjDAtGVT7WM8rtK57xgWFGx
cS39OQM5uRN4T7H8VRtlcjJ0weJ+7qtDI0ebjkpZ7Qo19vPZfpA14p5GREetmU9cJ5/N1cjTDV9m
8OG7SbzkCg5Pobl+rdc1GQQ0dPowPrYGx00GsHajzTEMNieBlkzwU6w9iHRgHTyhwu1KEi4HO1lP
J/muaWsgVVOxYctnrB/hnIzWBefahtMBR+xcEMXXf4ks0W1dBxNS7LxiZ0KAEkLqGhifR9gxN0MX
eQr7nFiw0Z6GmZM11/R8jlgudCaeC8UKGgwsWAGbLUkLZMsN3UVz+YWyT75AZdr3JG3v+0kd12OY
zJickyN7eADi+L2jY1KD3uOtZLM4nsuqfByTlIkEHy7Aby3+PrTFSk6UspLTqtagyTdiBM8yxPuo
ssMtoNjNsPrzC66ylj0UaDpQX1YuwTdRSYcQGY8n4v4sjORBWYw310nv6pB9V8h0vW2fTVEDatI5
EjO3f9covG5qvbOs9hYmmORTkHtuDHC5V9A+uuVuWvqQ4FloDSDWJLxY9GK1hljwY2vngIDzEcJ2
Hn9ODPfWQXmA2mQ2cCGPh5EuNDudTZyyWWjNvN9NNYq/uWxfOB2AkE72ha0eupVJRmBpC3S3f0eO
gNyYCkKnCC9NOB5CGtIbYThPYNGxa6h4/WJ9tXAvRJm1ybSx63Y7dO/GiRFjPGnhpmDGS8YlaLOh
abDJQOtGn6L0JAu37f9j7kyW5GbOLPsq9QIuw+gAtgBiznlgMnMDy2SSGByOeX76OiFpIanUJetN
W28kGX/9ZDICcP+Ge881z8WIsIh+h4Fvgj9c8tBU+RNBRVtU4NKsKDEChGEI+XZlsrSxBzWqqjmQ
Pak2xPrJc7uN/L42jWMygrtEfaUScar8GnMan6M7928BCtlrgFLY+/PjWhdhsxUx9bARN0N3I5Lt
aQVokA0ZdO7R/YW2k+95DFUCTDhI/FskODVpoR9WWdybfUmMcOveiLSeItBLRdxNgLrcngORQKaK
Mz0aJEpwp2JApeqLkzw5XMv0a1NzEPUAmcDqIwH0hapMsI21QFzylG4rsyVCqY3VwrJ//SRmZKDO
ktx4dOihJjmG0KNyjgnQiWDswKQ51UYgqZY6G5D6Zka9vlJSX1qZ+7dVggNtzeb7TXw4nFSRn6Zw
w/WpaeVGwTHqOGBeF2w1Kb8wfUYRWtP6LYGs10H/FJhX3CJlhJv8Vnafhi5nSND6kSuYHCTvq8HP
vJKDXgvyS50Jnv2yeFYcmM1zwmC8KT4rIPMhWXtQqilrClncVVnJrsmLi8YuwpWyeDMJE0xdtMPZ
PPwJCJORqc3rpoxINMvFHeQXJRhVawZDkTT1nVWbfJo+gwoLFnkCCJr8htFRn5td7BfDOuLNejMM
F9c5ackcknaYd10ftqWH5cCtXurPoLR/r1mDrij3hjgbuHFI/aJ23xeJfPYakusS8sPjqr5KibIt
8vU2hN5aHAspboa+k8fMqH/aoB17m2jCqeG9T+viV2DhjS+zD9UwvqGQooAuq9DG5sxBSPxYrd/L
Bhu8CFjaG63Flg9W2MbSbQOPzwb4pzGNVjglKjSaCXuC5f1S1fXORD00p3009eano7bnjEU/uQXb
d/FulERq4rU+GB5nI7wwPKpuTrK5vg5Tjf7WXpJL3/fItnt9nhJY/a2l/DAZ8rhP3N+L1suNzQN0
6meuRTYmOOzwsLp92JQcDaL+5afGNylx6y4rroB6kForcnK5ssk1c5c8bDYqvqpIJ5mrYw3ZPpp1
xh5bfkkflWlF0+E5gvW6MxIlpWGLtTVal4la1lqzNh62ksiScuSOJOplTfsiDsohi2xIDrkZSaHz
nYkvGBkFBsUNtSajRM5dRxzysdeXbLkk3mQfrH6+pO4a8LGSTeAUzXm2XoradVk+Jz63CeTxkjiK
2CE/3l1rquuWerGpZmCHZtzOJM5Q+RKU9DALyA84/EJLPgIZ/aN19yyEDksrOLNi0PQDvKOuFjYx
P+V9z7cQWtf/mFkghAoPaePP34lwmp3UCYIqVcQzE1o9tt4pKUQZE30ROozSE5mzyQYvF7ULynU1
4D5OojmHZEIO/Xq1yi2RTXOZ5cVjUZfPU8lZYNeFjr3Be/ad5QGQ1quawcib23zyZR3yqd8sW+CE
SzowoyK9u9TTTQ5OCJzjpXDc26IRL0Ds7ust/7D4c8IEsaFHV5SBDdANGQkIzON+5N1w8/zGnaQM
3W9goYxWJRGW1BIR5oJneGG7oocLQ4vYyfkXjS/ntKpf4Jebe6mSr272vhYfbLalvNeZE1ENNV4X
WcazpOteAuYBIxavY2mBDyekALg6nCEzO+J3qmE4VIj8sAVFwqiZsbFngfsxxHSn6KDcJKw2LLwB
fz+U+nICUpJqKt1yTyKRvSNs2o867XLr2Td+M2Jm74m86El/WZrpYUAt03WNG+H0c0Fm+JwzOiBg
jEJEIA3NXQPggOs8At3iIujBjM76UE1cPFAIwP2BaQ/Hyrx3LJyNdZF+jBbh2tU801QQ4ZD1YxZ7
6/RuVcFX+mbbs03dnuVxnbQ/HTiUYS/nR7L6psjrgjjQ63RaLJqJat4M8tehcG4LMVYm85GJxRPu
c5fMioonoiqmR2tzyt2WPeUld4bNaIK7eiPXtSt+8sAzSE5/OPZy9PPxvl+nY0mWsw2dSJW3XY2A
ntcjeyJFpSYUFACI5vse4qVzsEHUEeffk73eB37Y2jBWaDH6ZUeix06WwbFb3OPtyVE+bCFpoHJI
ToxSH4CoouiZHkGwJL18tpbtts2um4vxD2nrfp4+laooQvTIaSjN/LThA+7qsw/GMJQ1+19fTbGU
/W2XBi8aax7sxri3uVd1jbd2qb8SEp3rWhlhbjMkEPRCqrCI+RHBVzv69sEEGmgt99AaHyywWka5
Myx0RykxaNtwCRbrY2h1H9IKPI72cilT71IX8k9AbevAiGmX8bL4+rGC0iia8jzN00lxHdrUhFsw
PBAUGq3JU+OJn+1o349l/5sq8M71qkvq+Q8yYfbUKf1DbulVwxfY0wlnAR0uKChDPLYNMO7gzgs8
KNzFiiMRam5qbPeuNyMUbpNfcOqIW6Gwa7qLKtJTy8UPFw5blRM6xniZtH5qjfbipi3igiX91LX3
ZjrZY72aLx3174ZzG5hiFTv1tIarL4wQwQhg4jCDqNZUKTCuqIfcnCG8tYItTGofatXI0N2hPLKE
z9aR+6+zpB1mwoB2n2r81AbKeKdCfkUqOqgfDvVeVeHI/6KkLi4k4RXHelFP+pYjv8PLsQKMfrK3
q2iZBhxd/xkq5GuRoqpOhprGgGsrrPOclUvDY9Rp8WXk4nu2uE8RtW3RcOUjye+xt2/SernJ5mAv
JnuKu1HfsCCAgEMau2+l741DxElifSx8+DXIHLuxRm7hdZ+V3t5qh9/e5J+2EsLc4OA5x6+UJV9T
oP9sBgMczwK4I/iRXdx4oWOH7lNlsp7xreSZUu3SDMguLGH+kOpirKSFLKZ/K3vBZ0UFBUsK6FeD
MEvkj6Xyfum1uzMrAYZj2ifSn1gQOO+GWZ3cMTiVoBowLS7OuNOlYtUg7J1dsaXJtgf2E8fZgafQ
ZCIu+rfUTemKjPko/IbeZyqOwsEZI35v5U8/e1I2MmPLe8Mwh2gUvKSAakofIUlBzXOOIMN/thom
k5P9mAUugUhWC9pn/LEgJljlg56amzSj5M9lqc4QB5ZNc/r6mohl0UR2XXV86UBYKh1rolUzs6sj
my7LWJuDb7dhGlSPlhI/JuRriJrX5sHX7M/62raOAwMl2Dt/glFyFrfuG/m3JN+2THSZwdOjMAjq
EqYw/kIKHjtoUuPhsC5FaHTEORBUqqMsoI1i1X4czQBp10b9SZ+4h5vnRGxufvQmSBfyxZK6lQeC
N56IDGAjM06RrLcrXtNER4JrK+i8CKcXV4Hd3onG5AOmn4vK/E227nGhJIjrfn5qNLI1k3FRX6/T
h0o+a0nStBV4jyCFjdBvXdKP6E8wqbohYx2EksB/HoEQ1TurtCqwTJ9qcZcwCVTLARrldjnucwfm
bUGExLWoIQl1sV57HdxVI81n4v5hhHIxtGbc2w+/OoIfuhSccepQTTa1HEHX6hFp/UQgTDcucSLc
AeFTlZHXt/InjemX3HrG6rCVNpevHyICP1pdV1FVNd+m6j4KRrdHbo7diLxuCzjiyZLr0zivis/C
7h+kpAdQ9gurUrpQdrcxno3u1BbeW3pVjLJ+DAltXsM8de/7GnkBvZ7T4A6jXkFxcCeJeeRCR67O
Nu8WfIEfG4ofJdWWJi20Jwet3u40MEK0qD589YbJcpbgCMHRNw9TF5KqpOCxmeu92boBGv3lO2cm
l25tse/wIkadO3zh8PbCKXcZJfXNr7If7QOu37jY2nNPsf3QTLy8Y2l8WF3+hRYkiaaFIbBVBN+6
xSUOFszwiRQlnygitsUMfeZEc5l0ePaonvXVJG1R1/YFmnvDhLrEyUXeJGxKYGpEeKRhqQYY4jmW
y5wXZNM0GGXBHeL2C6h0yYcKW1juypwDrEqwytYw51RlB2GbJOauIBdeFrdUaH+K6dpCK1SNacUg
L0nmLS6gD0R50xXoiRK9Y17Nd0RbqxhQHFqNDLgBNCOMvIPsxNBkJpnsKqNh+Igjcxcsm4wSnyLX
nl5rQtEeBQ94g6HUWdM74SFE5u++hJ4yRMRgNaqABMeCqcxhtrkj2mY6iEGUWKMriOSazK7BROaa
ys/UzVHHJuB5mubTIsXQZqEfgTafwjx3fo+yKemmU7gDOYjVpbZwSlobFJv8pd6qEjVUg8V6mmAR
WghhV0YNvcxiu+eJHEuA8Sr91RYZ0H4kQkFLI4uVmnyVwqZZX76kUvybKWT5ajTGKHdssGGQDlqf
0YcsOEpbJ733dX4wiO/b83rxcK7MyNyu90laWHFl9eDaTLl+B1XqUb3JU2kh/xU1XaHy1InR8l3G
AoCBR6foPDG84m0t47SIq2z8RjZ4q9rsfm4pNIn/OUlu35ttbM59Q9aZKAeApZCBvHrr7npn4o1i
xLcbEf23dnaDOuVeJRR+fafuNHicqADI4ZtzNPe81Ix+kFUyNdqc0AKxohJsIHj5BWKDcEGSsB9I
A7Db+a5urrQAHKI+JzydLPKfKTNumKrE3dK85e14tgCtrUZqXGvtAKTjY3Jv5P74wNZsDEu+wCvr
9kVq347LxmVbsuFxdNWvdPR97P2HKofPJYPHvO0n/EcgeBXVSz6GeUIGpIcwYN7A+Lo5fuGhbaN8
kmM8lOg3WmmooxJ2em9u8skqsAWPlNohwyTz1Hv54xA4c8QDE/Zpxcgy+8iJGKnFvN7U5kX5lX+X
FoyoA179Ky6fdZnoInP1YzdAIhFYuGulO4RBPZU761qq+j5QuSSX17GrHXlkkZLFSvbPSEyal9Me
d6llRu7I5miScTKUz2aesQnDsbswK22YqmK0uTUHxBAgzHZ1biqSq6yjMgh7W3n32pk2Om+ZensM
/0ECj/euwJLL7Oyhz65xT+XMv7b30U6ZiToY1TUjtVszOr12ORRiyzBM8p6OmXh0bd7VCVczBa6A
JUBsrDuxTM3ABY89rHG9TSN/oc/UZgrPtGghpq47TpYxRYmxsuVb+JFsDfFpDYW9OvG0vRmBryKd
krzXWPijxFVvzUMcthgFdEPsEDIYtMPW50Ynd20NfqtBIokU8NZz9hWG7Oh4gvGhdKaKKHBErFvL
hHTZ1LefLa9Nfj3JKQKVB6YQyxrqarch0ItI+4JS3B2ad04UwcggDXYoXKfQhAPt9Q17XtWaEXSs
/eB44+2ESdh0WZKUeZwu56HB7eAo56dCCgciFAXd5pVhrVcjXIqO6Cy2D3mffSs7F4eBDqzTxe/W
AhicdCfCGgUvOcBN22H5gfcOhmIq7gpNyjPL1eYw+9lr6jUMACcb3XFj7NbVeVrlMHEd64A23Non
2bU5IxOapaH/oUySluaER6leCSlLPHWTGUmzZyXJzLe7HUUL79TRdKR07KGusksOhq1hlADjbgiL
lOzVzGT9nRLIx/vMRzn76Kk9fqH5iemVlQaBCbVNEzkORn8uuuFXNTA10Qw5Gdz0r3liMJMx0zrc
nKUjm3AxgXoy9DUq9pQTRtJLyoZC4w5YK/ItXX+EgpDRCvDMXp3UPAuEpVFkP/tu92ibFpOO9j2Y
y+FHJ8YXJGm09Ineo2NRPPyOiO3quq3m7T0mY3LmqRsYSVYQpBIVVQmnwUiubWyUPUY1Kq9AizIM
pDD37KTZHQCoDmHX+3tryp47Ic6yNuWt0Ti/m5wAgBZ8V1iu6bnIq2c/7eWxtfyPqWQy67tTtWuS
dCfbDnb1KhVDJe+9p4Cd/fqFWMZ7NGO0Jf6rVbCkdCAkOuP9WqknLwso6/baAi/KR7AzpiRgFcXB
L2o43WWw3SVtjJQSydfX6ruaBQwdssjzJ0XBqVvGJ6xSOC/mhyBAP0+llwk4n1CB9l5tcTl7IzA1
7yTy+lX5/g9RMShnA/zaQAoB+X/B1/c06fpW1wWwsOzY9tWtZZWQDPSvRk5/oA58r2b7zngaJsP2
bDG1D1PBTMuRG4J+Rq5Tapa3qc1osHGdeGjqBGnlmO5ay6Rxo8ugJhigAXCam6zQstJhbtjlBvaq
4keRVI/KSH+QyIzfUV3mbu1YBMwy7M2nom0Vg2CghuUa/Pb4Xi2s9BMg8sxJ6M10axym9o6x6jNq
NgOWHDX4sgiL2xmYeE2qG5RaVFclm+mo1Q2No1TH3BvBT7f+KQpUVTOTmXHQF9I7wbLJIqu0rV1m
EJDQ51n+0rd4ali7nG09BTvbY3mumUzdmxXL3lo0fpQv63DpCWCQRjaQ30OlKVfsmU4Dfcn2FADV
bPgJfUXeeKXzQs69PmquvqhzGog1ax7cpYaM+CWoTdK8kySV6QHJa8VW8jCM60u5Oe4dB8TBJnn6
NJJ8F7pBkuzzK9Vd++Oy09BgToVq9nZlQCmxKcU9mA43Bcy/g5uBokpnQ956xusU+tpcD3Jd3ryV
Oqn3EidmnvvElmjbG5sLpmhziF5oQorSHkMoxcWWdYeFCIySuOSw9ownldHHz978hJF3jCu3S3gq
ydgrpBENPREUOFH6hEUg43v2VDPjljWYBsQrNOX0DguPUw4FJWw68Vl4ki2tnb1bFEfeGHRM2nl7
BvaEGbWl38hrPpmD1WihQrV1hRSBNxP7SMG+CKELecb9W5ege58dxnu5ShGUdKXap/74M1AUgdfd
lDnk1cNa75kgVc+jkZ/a3uZmNpLysJBJegmyZQv1kmuQ6nxgGTcJQAkXq1UyxOxOp67cy9xKX9J0
eCO6HgPO7ACz9afHOt9ShkXLC0sZxjAsEPxK7XU2otQpa2TzZX4zt8DU/EquF6tdfKbaDZjsVP+o
099CLtsZGhZFBpYkc8ZPx2+NjKCZweT2GHD8INtNzAeiFvIU/WxJyjW/H8EoqPP9tTwtnd513Ngn
P7X2XjJ6sSu8KPMHd98JWJVL0h6TgJIVpeVTUzZ7Qg2HmxkddQhPANkCAi7G6aiKiLzAuqbY7HVL
e58U2gzbft3u7JGE4aBNwEds3KbFaOpTigvNLhYmBPhH/XT+Lmb2aWIzDsTHjcoi6LHiXGCnzdSl
YzhbE+5yWermxeiZRrmM386wSqNApiio1pLJWdmz/c0EIhmCqsrtpGxbnJrqB8k9r3MSvNojaKGA
Q91M7eApbUwubwukziwHJlrDGLnSQbhM7VAWPY2JV2RxSpUMZyS/Y4w9HZasqiJzo3cuUnZJTZfh
L9qSqL2Gt2iruFimTm81qT1Hhy3rTUFQ7006odBybOD5XCh4HGpu/9xZbpoU7rKELxlmPRtzrzKy
0JjhSpfGDEuX+WNRDBuStIflWs6afY/H3F5f5+5qd2uHZ8v+LTul+Dyzmlgd4gf6BFpT5a3gh8UP
JTzWyB1zxSVZ35Um5Jf3atwXuHNkSpUsSPol6pKeTHPtM689BjxtR/NNeP6PPpUFpnDgL+l1Qj1a
+WlKSx8hFBzzmqnPyu5ZFBjuOl5/Cn95aDKXm6cFIAI/9gHMyD53A3EoU+UwRImTZLLi1UJsKvU9
B0TB/40fHGm/Fxkt4+nWpYCdkirSOfwgmi8gN9XINLW8M2QSttMAgNaQp2HkhmNFTWXhrwyUBWI9
o37wWuMmmavPxYRbvsrTwpZhdcQR5Et/rP0bm4oQ8VX/uTVXvUFmf6YmN3ML2dps/fNCPNJ6rQwL
Ubx57ht4RaZU7s2SquVsNw6ZrcBHi5QKNLjKTiwXBLXrZV9WRgNZlSmsxfHVoaNsmIPbdfrgi2Xb
mTPvq9k/GoAkJATFvJmR0ZR4HvODYxIRuuLH2JfuVJwBoD1lVWOzD4QyS4XwSthIOGxWDhzMHpn6
QZgu2eIbNd58tlPHacSA7f0sOBnaPOUa4SPkqYnrDfpaVmT6FNBBwcVhd527xFlNRNlJn9BfmC6B
5vKyHLYS7kDOB2gYxliDxMs2HxIkbujNxRjLet3NHXMup46QC4NJEeY7VT/M0cT+Q3C9f0g9RcYZ
A55q3dJTIdp15zJ3YRRXmQVmValiEkoOKHZWMnt5Qo2csd7WIA2byFldDCICTZcR3gZ3ZyxW1qeq
GAG23szktz4nar3r1vlI60URQ9xsDfO8q41720CCY9ruWdmaOfWgdl3SP7AmolhsXJel1HAQQO8q
N1jjdRFfJQsMpD/8AON6s+IYoW7z29gxqz+D7T5NVYqQy0EIh3Ai7tf0JisDPCyDOlhGW5E3hHrF
4XjI5Jvplv2PzGBGqmpeCmNxKCcwr3TuwXOuEctV6ceZf9d35TWGmjS2ydiIkWDHq/shObYYHIOE
GGx1sp0S2PkY4HquPXHoHO8t8HgKXNskjhJMp5tl7lEN2VnlLIxl5SNJaRoSwrvswUhrPyQbNdx8
BCgl5YQmf+gcdDCoasaolKcYSdexy/cAd5DBsBrxp+qim/rMv6VqunPTVnTmq3jMqCgiOS1nHyuT
vtatY+HQSarpMwiomkbFbg4VX2jp7M0fWOQbXcC6D1AfcgjwRfmyN3vzXmTeRMrPsrc59S4t8xIK
j+ZuXAqajihZVHleVPHpl8WVPkija9d2wo6t+KEDlR+9YeEx4wgwtGPsM1/eJQFaB1MzbrGcjhtd
pi/UxbiybKyHzYAQAJRpCBXs0lrZt9F4ORpC6M3Wj5LsEzObAci0hAmT4/e0TsZ9yYm6Zzd9thlL
RQqA8M4zzskoLRIDABJuhk9Vxdot5tH6HhSLXDr8zzpRP7vcdncUiyOLBUqlvPfMmHDrwyQCa1ds
SMgCtrBBZ8HfDbjEA0TmhzKBGDbTV6PXuGuYFCJoYJbbALLKNROCykgfpfaIv+usPs6H/NVsk/Qt
96snw2JTbGXROM3L3higsgdybBgw8rXTie/chaPJz6rkskm2nmR5w/uQ8zt+c5z2JXJ4vvySDsmd
45WKMJpq3rJa4WTLwPLpANiCJkApsThXbFRw9JQXSpUh1JM1xsE8RW5JBjSGAA2yJm7W9XZwiN4M
2Fi4a2JQlTPgNuFJLTNI4dVAbsOaQJFpYCW8a43JmrpOMneHfYmFjUp4jTduirlx77Q3lnFlb0Vk
2CWrjEXfUUg3cTngeSmLnwC0nvMeyZR0x+M2JbdQ33oS1NL7QDdLtEqKxiZBVaeKxY3xzHxWIiG7
68B2wTTrne58Vk0cf7MUT443TUhn7GdFxEnsLKCLGjVJktrri5l1bP84aRPMXDLP3tekbeIlmT/K
LYdjBixnWrKI2TzAN6N9dNI7I2W1US3B4yQpbcvZQq1mIN3ubBhwXlDsRTocmuRHleHJ9HImJPZU
3quxNqLcZLnGxCRXzkMz+F+1cm7ZviMMIGkoJq+egkQhhyq0OLCax6m8QWEkY5P5g01aRf3SMWNH
xVQxIuVZCsFMInlY05dxTWiMTbBOIPPYIpndoQ7MB2dc2Dmka35x9Fg8pbJ5hNpLO5arQymKIZwG
0dzVxmCxXWAskafVh+tRSOQBjDASkknzgIeV3k5DcVoBgrvm+Nkz7A8XPzszQvvs29U5113+wn+f
dN0u71X2J2iRMUAkfrdrfwvtHq+dH/QzJe74sqF6JICodgAODMbSULFb+Mwl+mQ+eNSZuFAaEaUt
o2BlGzEDL54+vqEJwV244NmvZLb3ly3KsurYbVdBUyf+WLZi30bBQ+Z7gBkRNnfH7ed/rC7pgkkd
e+byPciep3WmE7X9P5Sv74lfIqBj3o3ZhM8Vx6Phn7M+OK62eCrRrnAQJHXUEq9RTTO7KOIVQFex
RsITVVWc34W4kpHsbzHpvQOeQhoFb9a1rTcb59TpdmcvAerhKWlDZiqangAOvYVdoEYoXTu2OK85
PCwng0aOxAfz86soN+RqZlGijciyuNSdfCzZRIrluufwhvvN23mZU7ywg8c5Wqb0wVuD1gGFgTRJ
ntArgL1+pcrQw8gblfHZ9L41HWZLInOuSBBW8iEfGUqnqS73CXgQpxoCpLbilazO/SjBH7KRB+WK
DpTph4WspYrqwCpjuXAS8hGZHTIZG4cr9ggkg37LEZ66+JG99I9vNCMNp/FTCANyBQX1UvffQg97
5c1r1GP12+pP0bjfnkEdpit2OrOxHe05ZfKbdfgzp4+6c+8HDw0yjr2n3rl+v4G/ByQbzSsSga6s
SFaR8VCXznHUr8NkcI1nYTCk6BX4ZEO3QFnbr+OvtHNhywXTdmid3+Wi+JTRbvMLYXaVN18x9VHQ
zlSYLvW8pg1SdRFdjyeMWn9ymdwlslmhMS3UB2p8cPLaPvmjh/QgbX5cJz79XMbQTiLVbmB10L0m
k3ruNyiIqK0/En7HObBfZ99S+6Vg8RHAuAwrk1tSVcgMAtKEHG/hIwMEo+gj+KtS5PiL/5IU3c7Y
stuUrn4G+x6bTU49CQeqpAMynBNPboM0biujRnafa83OZyM30DbR67NunI7aTD/EjBsCDQCLLvsr
UcvHhEagqBsjcpV9KdruO6n7Phz56Fj/mJeiNF8RG3gHvylfM7HUO1csZzQAEPlttt8ikawu8eA7
7vY2mCrdTyaEqc5w7/xlxfEuaO7S/Ml3xx/BNcZOAc3fG1OOqQ3qRDejVOxWcQ1QYouqRC6jMVjv
B3ZztpA2KkZG1GoR6CB429tMPlplbRw8RcZdZ0FQSzILfb2DcrHJ9BLXvNB1j6gQjalxTFdWekHd
x0ZfvHuWedcwqwkdLb+cwaT1aPLfzhXxZ+fuodcUX/7c0kNsLzm84ls0oswaG+d28o6zKV50zaqa
5Fkxd9nOBjCRFhQwTYqppqdtXRiysSK8dH3TsuRlJjSRCQeXf0AFuk5IzleCLPWwHhMNFbl6WQb/
V2PJ4Cx5WGp+3dWpe2TdeG23jcvQM1S27I8ZP1M8jsGbMKD04wfiMmPv5Obijm8ASbq9HajOW5Yk
66fnTA96WT4CRkVoeNCDui65ta68SQVy6kx7n9Y6nR3hWWdj8YuwFcEChd/4wl1MFbkG6R7K4cER
AcEFyYeVuRvszu0tX3NGdaqNajNdT9jm4k3cbkzC5oQXF3cn3d68nbOmMPaV8MpIsQbaJ137ULve
0/9bE97/j/46kyDJ/7O/Luwo+vrsv07Vd/5Z/df9r9/858vvjl9GI/dPtrvrb/T7r7Y7z/qLQ3Cv
JXmywQI6Bra3v9nuPPMvls2JGbjymmJpXX2ff7fdCfcvJsYQL+CfGa4jfQ9T6t99d8L7i+MAxYBC
7LsoY4L/K9+d+c8+6avpFKoC5HwPj7Rh+f415+Uf3K/MzFfWz6qPyStzcP8qh4HCu72tYGWA0bIo
MDA8Q5nxy5//8OH93QL4T5a/q3f9b97Oq5nxf/7R/2LRxnonZG0VfTzYA0FbHXifPjIIrPRXdWsm
7U06VEegTbS8QBg6Xt32w7fFEXs+pBJU3qk+9Ut14jPfpXQkq2jvAod5GvjkjViv1NyYPrP/A2xe
bhCJhHnpDfsUbMRoWMfUyWMMrqBhc9Y3OOCX9uCV1u3gu4Tl/SdD+r/9y16fBNc1TMQw//KXHb0e
vKJfwTGgSBRJSQHLsJThUJv99Owvt2zDGQF1wmakcPZ+79x2uX+GfUI00rmGygOJz+lgG43tzf/+
Pfz7R8AlNgHmjEsEzdWY+Q+PwKSzHrr/XykTPmuh9cD6DgHC98LPdB0xe9zrG4F5Ur3703/KR/63
f7rDsy6v6Z3S9P+F8aLzAnpN3l7hU6xKs6eCQRbmwVCvj2QqhTZNniDaWGZoXlvxH7zX5j+zI//2
DDoG+nraQ8dx/9V0qnNVb83YwfHBB9Pk075r8oPsPRgc19g3NhU1VC2ZQcBODpXoAMH7N1W6xLRW
O4cq7H//LuS/+XlQHV6NsJZp+9L6l8dkLktiDlIeE8MVKJB7pjLTfZMx5nUHX4SDNX/aukFqYByc
iQI2c/F+mwmgAWK9Yy9HHrjmD/Mmf+ctkyVvMVmjqz3Y5W9Wq2wIm0SERYW/3q0x/SMd1T2tYarX
V+8qJM3WxY269lQV1qfq0pOxLSezZu62dcyuybUz3EM7Mh6ELPkbiXHAMmn9UyYjAPOO3F+ibGR9
XWA60A5qgt9IuPjhNcM7mwDBqInnJ/XGO5dTJ16UiZB0eRe9g8KJZRN+BiZngf9VEioBEITgkonp
Wrj15CILi8D0ZfsPwRHmP+dY/fUBCFzXxEzEq8lH/y+PXwkRBC3n2sdF+pkgTJmHL9Hd2gQgerd5
8+pmL21ONnf7K32xvF9m/+r4jxhoMJP+79+8Y/3P0xCPK8FhNuAKoMPXf/4Pb2Hf4t6ibONJrLIH
1ThuhFWaYrmBMY88ckyZepfgwLqRObTRJL+MUf/UNSMC+WZ16/fSmZ+iXJ5zLz97Ir/JCpJv81/M
A+6JxqC+BaTedKAmZx/mrHxI7fvZNGBhphfUcSgkJbrc5s7r/AdIsi9408MmmBHyTw6C3sSM/c58
F/b8UQ/zk/Pf3J3XcuRItmW/CGXQ4jUCCMmgiKB+gSWTSWit8fWzkNX3XhKMyeiusXmYabMy6+rs
pBOAw+F+zt5rm/Luz9c/fSHnXwNLR7YjwfKABjpfhTKpxnelKZXdsaHsYBiV1XCt0mVoFKq6JGBI
AONacgrdgVpfeYOY35G8ESVKdYGZOAMy/D0nDFHn3KlSYxLn2Cl5DKFk9zpFIKqDHOuWnde8tbpy
k9TxtWRg5Uvr5hCJ1UtfN7dia64FxNpjQiqDpwIwzlinxjzDa9Yv6cLlNptC9rf+sfJlaHzZhUVD
O/NtgVgtGhjoRQtg1mwBR16qcz5l6tR6+eSJPuVz1L2EfzmUYLGT68taMU9qYry1qDEjDE2JkJ3M
gq1t6Q4lxreUE2nV4G/CsChPZx+fzBw2j+hYPbI7VKb7kBo+x5G7YNQfkDgGS8IgDlbFmSohFRQc
JlundUZXrWapMH2ChIr8tsjkN7VqoeDl16h9XmEw0awXqlfRxA2jjg+o3l5oDv9wO+mUxaikxYSp
Wni3fRWvaeD2mCEobQmBAXZvADcX1dRLa5CUhn8vJChy0wtRQky2bzPRJAFnygwUpYnLMd3uT29i
7udtqZe00goCOwMVJ+zYafakesHvRy8o9ZCkst+3huBOTx8tTeA7mTSIk1QpWxwKC41T10jrRu+u
2qK8bZToQVK4vjB4F2M1wkIUrKKYMpWlEPLTDrZRBa++lf+k9EPFhYPoIBOmk3U4L+Nlyuldb1OO
+CXMJ/2F3dF7XxN3YaKQ9pQnXG/3LQXvmIPFDqED+NQcbR5DII3sxB76rPucS/m9QNDIYvSqgw5F
oWc/R5mVfd30lTOMeF+Nxk2nE9XLG39wTXM7CbUTKb+N1OihNsonxYzf80C8SY5hKx7VTHlMpevI
oFsqaRy/MlW7cSG7N55wzMA4uXw2/CE+SlX3IeS3utkt3VT5pfoBlYrCe/As7aUeSF9qJXjH/U0V
WteR670U2yRSbhOac14ooH0TCKJSf7RcLeaog+C2dw1Ywz+vPtqZZy7BnlAgSYNJ/fYZUNH15rGJ
rFVt6jUKKFgBYJOygM4F6XoLXWlPg3Uye/VdEypcbcMTLRbDHqtsl/vZhxeqaw6QSNP8BOFONUX2
wEXzSnVr5BsLS7lSp+IiBX6zGKPipVOyLd5Axy3cBwpJ93U2PIqthNjuqDW02SQxewkT641AzCtS
l3AeGccIizcperCdKgC56oDsbUhqPgq5eO368Y3c9hvK8OFCLhKYnlmJs4C5hl+zSbWnTqVA9Oeb
pkzfxi8beM4fTFxTV2hDSKASvr4oCHUoa2SAJIiVem4D7KJ5tWWji04JT6jQaDDE1PAVuTKNsGmP
VbyrhbezEKEr5Vr2MJPiDlFl7wakjSXIBw/QJe/DsxmDUZBdsJhjuzcwexF69rNtug+1490zg/gG
HfelHfq3D9DvqwHCg8OZZfR3LMCn114RlJ6jXlnbg1ah5sCLQ9GnBkJRxuGK4GGoolq4M92aNgui
54l/IHaO0Hb2n2/rt9Wc30M1TJOCLhORdvfXuyrqPRIcXSSyFpYAYGDU12zQaDHn7c+SZOmQ8CO6
uBcepjQ9rPnDhH/ESZWDJRyi2UYIoWlXq6Zak4Oc34pae91xda35qoYYkuh5loW7LQR9pQMa78oX
PuXUQtFwSuJ7IjyntCD/fBu+b825D9bvXbnOpoCT89f7QGgjdD0KrDZFEFE8dKVHywszhQYsoN/J
ZrCj3+FMHHvXq2yjBqUxfVuFq7i6yIj6tkvUppw2zu+WZBpwymebs5CWg9nWPJPC65Y1sdwWij0h
gdNKhFxY7OizYX7ISR6J0SzicBT0UwkNGrLMyUo8aqr3jZBfWLT0M4+MFUuXDCYsTuf5I4vcaix1
VJN2XBURDi4iGiyjlBZqf4c0T14oJrYeHwcg5gB6BObHYEm21kFqoSiFaNk1r0SSxfXMWlmU7Nq+
3iUihUqaKnaNQApKQBvTJ/Hf44SfJOoPfUFfpZVihVQ087oOkztcl55ARVkvbbyfmyLS3uD6/fJG
tC4mlies/XZyoPZqY8zc62O5cWn5pAjB1N78pakygMNxXGCkRr9PcdUaUmTw1LFLSTtIKi1YAF0f
mpzBn0Y0qFiHFG4FikPP4k+2uYCIrvKHWyvG1SFryP5jYRvX8gV49JnXA5C2DH/D4u1Uv+XLKQkC
Ra+WGttEeZ/kyRYFki0aAEswWWKu6vH/e2tFOQTIdGPTcBD12Sgh77qio4Ctbi+8HdNB8MvrCovJ
IiYDljVpouY8aB5jLRKTvBptvlVLbtNKZhfSA5AzowVwI9CHACWpsl6l4SY27s1qWCYIQ5Pwtaqf
pQLSz/uF3+jb+vn7N+IgJRkm+XzibN0imYxgV6kc7d548EmSZnvTrtVg54LvyGD4R4vI25eknd6J
3lWaHi8M//0kR3qiTjWewG1KbZo8Gx9sRszkJ3Fa5KRolpOBkR4Kp2zc89jCPbHDA68/R714q/fD
g0trFurSRh/7Y9L2d0HF64sMFPLtisVodyMXJKyi7whEbz0gQU+1BEORuO6CapupwypPMWcG5Kbh
sMLAhFS6IR0aVHLUYUYETlKRpkRYSoTQ0C/8ZdmWN3VsPBRJs21S4W5oPawOyV2Rxh/xJHjShGBT
1Dfs2MJcfxfd6gbrz3qAbOyl/TpKvedClB4QNa5SJX0dwnA/ds+e5B8xVq/JA1nKJpRmv3kEIqMb
47oTRBKMyMop7vvOuC86472u8x95E3OmXYwiGV6EylRg9dosWmX4MAhba2CuQEdoMxeBYOPedVF0
KljzF2LR7QmowZxQiT8DQXwSGswPXbHzY2AaLm2QojAnU3xIUKY6gQekRSlLj53nd+R2hXYd5i4x
W3Q5FGIZDR13EGJXE2ZBczOiLZSqBlgr/MT+BziQXSkhLbhVhwjThXbxY/etzjJNFkW1mKygz6i4
fP24TJKtjluHeEhJUcqBoOddgRpEZzmR8XWXeXPwQE7Y0/7WQRz9YbICdWa/RfBRLBsNu5ZY66Cq
DKCHHFo4yfi2gNK8s5pTn7UckQnXy6pHqeBW5XiB793WRJaYjTemYOx8iCGGUb6FzUaRiFYfXBv6
zpMZec0ybORTFEE7Tevbmntpt6bsLxpZJVc7uA6BISCzAOA0GResnt3WZEHJapqWeWztCpwp5KGg
JAz8Rexap6rlSSkuVKEA0bs09M8UW+2yBPclcZKivwnvP74CUHBImmoppRFcf/TcZFR06uS4snYR
7cRRkNeY3yJP32MpAigiJdcFvinSU9/NKmVTUvfXQ9m+GbjPlfZQ6tl9JIJoHerWybVenGR/r4Fc
baGaNUnpFHEEdWxALI1ew6AGTAtqXQrDfR4ALKix4CKX8uAsSeXSM4/IoQKOqcVBUoRfmBinjYjf
UZZSaIO4vi1lh7g9QTRg8dN3VtQfMZ/YhRVvPH3kW8Z2e+BDAUnMGVt1U7T9PkBtmgbWrYGoBs08
x6MAlUcZ0bg0FP5N99VXzbQ2kWdQlKwG4h5B2ZAHGkg9WSxcciM+gCyTNrlgvLRhRFJ8CjUtGA6D
0SGCFIUrhCLEzHkEG/MpQ+6X0jAi6SAXHLnON0GO/ih0X0AzMJxl/ArN8uCm1n1pYMUGN4BV8hmB
/PPv1fJfjMLbvz8UM2Ti7F//P8QjToWc/337ZverrH4NX9o001/4u00jSH9ZnGDY/E+9EFGkHPhf
fRpB/kvWVI3PLboPVZZNjd3ff/ERrb9kPnUmywih7crvHs5/8RHNv6a+D4GTEyNTlqj4/wd8xPl6
xQmavTlqM76vVMrN6c8/HU7UGMF7YZUkPY43BOEtR75xfnv/6X78a1J87sjMv+DzQWbnOSKmtcBt
GUSNTk33IrZ/z7ov2M7PP/9bjW8+wKzZFA+y6rolA4wnDEpAHmwUHPbUR12StbAtD2j/Xv58TdL8
kDqNCXDUUqAUUCWzppP/pzuX6JhyQNyiLtia63zVb9BLXGWrwA6XF0aaDgGft2TzkWYbEJQPvuzX
Ndajny4q5YXnCMuf2l1+PT50e8O+MNq5h/X5umYzIvIVK01ZWhf490jrWShPghMtgRkuvWW+zG7F
jX5xi3XhAmfzI/BUmfByhhQ27kFZKRvr2nqVV3iMV5cub/r+/ulezmZK24gofRuGalfehlTddbdS
V+U6vHTInLc/589s1m+BrEfKYcg46rpzVCdwyrfueRqpWxjvf35iZx+YJE/PjH4uoQZfJyL21tgP
JuNXUmHMlX409dN/PAAcVg33Kv9g+J7ds6RoYl0dpRYwyk1gHTK5vrRtOvNUvowwu1sNspGYzg75
W05vB4/ELmzS1eQ0AFu8rZ3RqW7SdfKkruQNHoQLl/etU8izYnRzKonQKaDU/fUGWpQvczgw05s8
rlRn3JhX2dZbsjlY/ZN3mRg/mOumqirEs8+YzLCOujLzGKtbsq1iX75uN1SekWfa5TKwL013TZ8e
zmzC03/n2zPVH2XtdzXk0zIFNIHIB1p0mNqA6CbTjohorDqgnE5sGOqOkGq8WBcfBSpiuS0/Qkki
VNTqjkV764sfSXlNpumxBJM6RJW78sDOaWIEt6q6xzl3ZIe0FTT9zTNxIrHhK9m8TNaeHiQeiVvu
axjdjF7K3mxcBphti/CQ1Ecx2UDQQmD2XiKcxiFU4n8YqTZDIBIRJZcq0sfouk9Af+nFRtCbK79K
lzXwhDhEzlQTpxNlqxToo1oSetxOh4NkYsetguqnmfZbBelTJj3jMV/ImsCf5jDOHqNIvJPo9Si0
5qurFnaQOf3VsHYm6hsh4IiW8HMUVymtavzNErVCIBBUt0sSH6NrNXpEBbDwwls4WqJCXST6qbGB
181D1b5k2kcLyKYe7urs0bReGuON0v2CUxWaAe8gd7eR+RCTWROM12wJsPShtkPKQ5hsKRrwY5gJ
46oxQ5CqnCXbK4//Rel/sZlbDNAisJ+uPOEjoXXdq/66VuDeFc+qu1aSrRBue7UkkEbl/0ZcCPpS
pKMUpDdDTLS6R84NZaY+uU8gvjRkvaW237p2HWysFAwM+s/MJzaqdjwzdYxcPJRQiawrq/W2CoJT
ccqcs1wbVbzT4e+WiR/svP3gAmvfdrAiaEhgL+evbJPuHuSKqmOU7m9LDbuzUe1TL7kzm7uaTTNn
zwAXqkcuVJGSCoXioo3uRilcNMLHOLwocBZ9CAC6T/6wBRevnEx/BOxp3RJawVoSnKp+bce3gXD1
njp6sR7hG4JasPOuX4oKDm+gY6ZtYk+O22AlJSd3OA5Khhrw2h83OSLDgokWKCf4ORA7bRlcWZg9
WfGHrF0R8NEVqV1ATUolElCEA8nkvUi02l3F36rHH3n2nOgcUPATyoC0PJiyH8NwF3nHUrhTy03X
Xo8mxuL+w8r2lXrrUulHkh/jRVbSjZ6ghasxUFCvArNBDpBsa+6+T/fkX5WK5GicnGXlWojY4yMq
fwYhG4vrEVuXURLrRkKkeVdid86yIxQ7SK4LI3yOm+2g/Ir1g1VepTBLCeeLdmK8C43XKSkaGUsQ
fgQ1DECioca3wvvom4fICKAA04bogP69mYSVEfM3WUFHmAeBqC28CcYq7srmJUJti3MbflXmxLC6
ul9xvo+itzrEKdZg47IS+My7OknskHXA7E6GsTMsR4vxjtZYQ+6l/kcTPsaEZYvIMOLsVFn3Yt4x
a9aZMSU8VfnBJReGiQTmTB8/urrHNP5EMAqq1yd4pjE2YleCKJQ9WqWHZCVeeaVytBAkdDK2MTw7
pvtGnduWo3Gp1gLl9Lr7hbPmyU8VyIeZhUZPa1qHo/s+kxJUQOa+L0TE0eDeUC5URbtsZAluQ3gM
6QwZEFE6603OwtdslFFqk83kR7ZXIdRAwBiSbVFpV0j+8ihYhupHAuKla9+8Nllo5j5ItjpWAF3b
CTE5mliQKOX03RGhRQ2OAvcOAhVKIsECWgjkNZ9XBexmsc2k+z5+TUm6q9eW/y51/cHyMK7W+ybL
Xnzrlwx2MKKdoMhAO7N33VyNrNpEjwLyWcjGBHZcCfnBz441IaHo4G29P0rGkV4KnOVdUuG7rNIV
oFMU0hkxSJDCyAQPhUOXCFSgsy292aVKMlRJH8KCk0onz3a7j5J9hqSySHG4r8QXgyUQX9+qQKCt
BykIAX3T0FssfHgj0c5vXwzvh4nAJBmo7zKDp2eFhnJZac9p9mNIr6sCciFO69zt3vlnjU9oEfbJ
Pu5vVCZhphzNcK/GPyt834PbscQ/h/AaRpyYIV9QOSFjxzx1KHPJWK/ok0pyhLiYCmEZH/Q4RmRc
3cl5/VP3i5sCcfbSLZNjrnQPgpUq66jvbUMuV5qQOqJ+nEzSeRvs2/xdRNQ+Fv2hNjKw7Y4amE7X
1C/EohBILr4E9S1ItlsCe1y0zkbxnnqEQm1ptMn1S05GaPNi1VeA8BZp+uwKL7H/08MXAQHdkVs+
9/Ib9O/laDz5NfAGtKhokVWP2ia3m/geerp3Q93bDbBar1AcVxh2Mtrnjo9XNFnIe0CR1W/I25pW
cIqbPgJqZ5DRbDbpjZtnp9xr2GQ0IfUR1bpwSjiz5/yyq5jt2N16mHDB7Cq0/knQ6EJqxYU94fcR
NFYeSmm6TMok0rbZpkylG26p050y9oN6a1Sv/+mm9uvPn205uWFaKTUNZAHlziqPTXOhsP/9YD39
fIu+F/9B8TE7RjVpIydi0rOpNLcVBPNe3nA5l46G5+/S/4wyew6qiXg8EblLrNPdo7+E+/Oi2/Bj
P7It2kcHS1lz4cFI0535uqPkyuhZ/C4ZyJw4vj6ZIcdR2Eddu2ANQsO2iU/mFmXjCqMntuZ1cIvh
f2nZ1A8vH9/O3lVZFFFQsH2mbPx17Ezp+9TAWMwObNnDxaM/4VYXW5bfD29coaKYv4/21GFmm/TK
NGoFruB0eEuODTv0fgej4987EJx9gnRaptqQwl2dXdEwlgkxU3A4S2j+sKRX1dLb4c0B80aJ9F1e
BDbBB5fmjXzuGf7PqL878J9OBYkY4g+1GDVgs7QjetK2nPFI6XSLTWltOn9+185PmU/DzW6oDuC9
EYKRl+FKXotLd1dfjTaR8hQymhe3XjY2oNRFXSw4HFwS4k3T8dt0/TT2dCs+XWrrZkTduFyqj/Bs
S8hluKDroJ8Aky7CRXhn3OoPf77c6aX7NiKSV8OgOITaa/aCgOnmJD5ZeekfL1pK2wRhi2yq1PLS
yfXstX0aaZpcn64tRI2T1bz/C7e6KrfpKrwxHCtxTLtfeu/eMllVmz9f2rd25XR0pfD139c2W9ay
RjckcsL+rg5l1hIT5Y5NIewnO91ra8nBlyEuuqeLM/bsO/lp4NlKR4PMDcWKgdW1skqcfh8t2YVv
FSdHVntpiTv7emjI4Sf9vIKA5+t9jZXGr2SdwSqHittp3MjusV2Wjzhk4a+uhObSbT33IKnnkkfH
zaVWPPvaRa3n96lpUMDEm8QHkVPfuxnGm7x/TJpnFRxUHn7ItW8PgcMWm6X38c8P9tzC+vkXmH0O
5ZEMsAgP5WIQX6zkrmQ/ZzSXFHDfaxG4Aj5d5ey2KsSDqdigp2fobXr4UDRYbExs6SpZB0uo34Cl
rsrUkRcyaSvLP1/hb6Hr/LU0yGm0ZNpyRM/NXktTl6os0hl9Kmy6O6I39nhUt8IOOM7OuiR+P/tE
NbLXqLvQRZ9MGJ9fTcvo6fvomM+m8KqFu27W2TJaGg/9Mrzm0Lu6VHE8+wA/jTdb5jQspZDDSGRV
ReIyH/0YWtHHhTt47h1EvySqKsIAkDOzWRpLpZwHuHYXkPWd5kh3aj+siAp5TZf/oFDGXPk01mxC
jpHk0vdjrMoRlwRN274dHJoVxAmHyIRLT+vcV/jzaLOZmZp15Rcloxk1ZPAFxO9laOOxongTL3om
ZGLjn7gwIy8MOpcD+6PWZSXk44XaHAM8u/oF5dnZ100npB3fP42n+RYU5CGg0Z6fT6MWpv26rvcl
mt1W+OUP2380Nf5nrNnyDPAldvNhupY1ftml9uTaiBbXilM/aJfGOnffUIKQwkhnTGaD/fXV0oTO
7NKQE6YG8566z4LCMTBDR7sWXkfBKa+nKrHxT6bI51Fny4fSGRCcBK9b1D+Hpbx0PwAVMkfWZPba
ibmpl8mJLe+fb+s07eZLFjFpJl/dybM1165HCqR0dPecpbfTR6/dVLwA6ubSV316l74NYxiqgjiZ
xuJ8vzsUg5TFXYjgidivuHJKjZKwfIPa0wdQUJl3f74q6dzaaH4ab/YA4xiORNEznv6qM12qZXxD
l5plBXPYGozMRi8vvGpnOoSU3D8NOXt6DY8OjwtDYq1dSTbAmtvyDeel/bsn81Ttiwuf9LOT9NOA
059/2pqpVePl5XSNbvBEPEZSX3oLzr3dn69othMLCrqqocvcaHbk4Vy1GO3+3lEPt82zuSB+aJ06
weUOxrkPzedxZ296UftaY7RcGLF4wwes0yVIPQsLycI6KOVCtvM1pVxvdWkHePZd+HRDZx+f6cst
+ArjTpuHav3vdu6mX3/2LnAUw+wg4XgwOcB/fW4DeD9TaWT6JcO1Yr6XBkhWijii9p/XH76MM/u+
iTidlaJmnEo/qcMpv7Renbld6EM4KBsck3X0vl+vIwrHzBgCGk3qutxOjU5lLazJDrkwzc+9WF/G
mU0HoGTkTcRcByfJ8QS9fKvYWPyvYZ16V8n239nqXLq02SOqRgsg5tRDU9f1VtoE9HCn2X7p0s68
wV+ubPaEAINnBMVzZb5wXyq79tITOrch/TLAdJ2floiy8/WGQMRpO9Xa9TY/+Xa01Bc0TK7Lwz/Y
H34ezJipngcrM/U05aYN6W1drSsO251+yWt1Zm34Mshs0xvLiRRW0yDhFTafI8H0jn6rXDercVku
hi25SXvpwibnXG3hy5izj4mnsCslZnS6iwYbN9VRd5IdOBCr5PvKzh/9TbluNtGTuL90S899xwx0
0qrICZHjw+8///QAR68FLf67t3rKflC5WWcHAUIXmhNh3R4Iz7rUzr044uyr4smeX3XV9BR3ynN9
T8jK0lrCCUIfZkf25f7x2Tn6+RLny8hg6q08PVF/q+6m3jjETju8nqQgUPz/wVf6yw2dLSZyabGx
iygrTzoAgyQ2JG9UMyq7d6C4Ch/Epm6M7X++G/ky6Gw5of1itQTTTMuJ+iE/guV0YALZhbuAAM+2
/2IB9cwxyphKfYbCuowQYPbeG00BuLbSpoMomtUVX+27eieugC2eLk6YafbPP2efxtJmr33c0dST
prHUdXY9nbPdjbnAi0eJNl1ffH5nr0xWNDas4CCteWnYI5qRXBRuJYGKq8GZSpnxHiK5I2z99YXH
dvbKOFubUxlYEbXZYzOzWNaCSp/G+tfe5y5Zom1cm6tg5R/+D0ebfQwijlAleF9Wtq27K0/+CgCt
re2abUR5VvknU1KVdQBX9A/gsc3eOqFPBBIKTJ7anXtnfhC+ADFxATSNMJ6tvJnorIsLF3ju0X0e
cvbqRTLCL2XK84ivgqO2aff1gk/Rc73+N8720wSfT0oOb5S7DGoJ3/ZYvtCmJSTj6Wb2V9o+4wyg
XDUEgv4+NQ4rxfGVFaGHdrkT7It1oO+nDzzwOpsiRseJO98ZeYboJW2LmH767LYkeizjU7tBlQ6F
ihfe311aYb5vJL4OOLu15EAWTSixc41IuW1Jg6usuwtP79w1Ye5SyEQ2tElt+nUrMRkUoC2n3SL/
Ke+MlfbmOQbkdq7JW6r7//4u/F/Q+d7kv9JTXf76VR9+5P8vZKHLvGx/EPuCZjn8GH59zU+f/s6/
9L7GX9ZUHKNwbBp0L+Gf/Lfe1/pLxFE1iUXRfk1OEp7iv/S+MFsAs6DQwqD+FctiiH9hHMeEBdhg
emG0/0Tt+03qBvYF0vFvawLlNUp4X+dJoGpeQ2bJYJd2b5Mz40S/NId4WAdzqnhhSZlP+2ksg8F0
dkeAOOZtkD7rRV0vsTp0SNKtHYyqTzf+9u/14rPqd1oEP68i1EVERddELIWaRK1wNue7MCeXukxw
KhG71a0a6ZemXdhcfr+EL0PMN80KsYhybfWDLbg7qf2V60//5BLYAagiLVVpXvZX8kI3OrEY7VS6
wu4hC3fEZv55iDOPfCofTVpDkD7fD7Saj/C7VdXR1u86x0KnnG78I6zo5eWC5pkn8mWo2UeyknpS
PwaGqrP7nJiEGgGEfOHbeG4MIBY0ZXhT4DlMK+GnPbcWmnXohbjBalj7kyTOsElOtv98084Ogm6f
HjOSV3Ne6J5MJZUIYNtGGJjVN5K2Ui6Bey4NMbtXWobyxNWl0YZEnAG7nDjA0aXPwnyPNJUODYmH
P9lMWXlmN6vPRcnVNItTEc8ewP3OWip3CT1eVEb2xR3ZuUv6PNr0Nn16NOM4dqHge9AcD+TlPv8t
wjeu4V16W2ro1PWMrXmxV3fmHeUaTVORDPVM8TJ2QYbXaTvacEccbYXQagmdVF2My+EqdrCxo6W5
8E7N9y/TbaUsS8+ePYyqzns7cdWWACtdpseWmfFbRD6dMi+dL3lPvy9xXwaanu/nOzoJlo0G66Gc
EYsh6PqdEaPL7LRm6+Y5pi7TEUIPCaWO/JRfwIxXotgeCvFHIcXkwd/yMUK1BXNZNAl8dAwXOZ8H
qGfsEfO9ju6vsdpJ1pZ16GZCdw55Uyw9QyUKVp/ItBIG+Skb2cvkVxOSdjbasVk7rjk4GQABLYMj
e4/600FquSE4Ze2LKFoLgPA4rEHZudWG/S2aTGINyCvKpFWrkZ5JYgEZvNiHiTfroRIMBnnbLSwa
GQJXTKnUlRG0jdFWcFWnoyUDYG8dqCFsK2HfjgZKmuZuIO1WlEeQ+uPQOLoRPeBJ22FiO41Vghhe
Q3nHf3G8XrcJXEnr4hqEfxFSBxt9R1VgZrinluB6lfgzASyiZz0O2a+BBIIshAmmB6exu+19cV1W
xarlR0oxuFx6lm2dOlEr7ATgFBYUyCB9TwmHiaCHZT+bZmWQ68fPzPTXBilrlu5RtE4EKs1778rd
KPyEf1FDq0ektdSnRFX3WFtA+daGvpWjLejLvl9VPTIzcPrxHQSpE2FNDXgYSSWqll2dcNKR/Ma5
B7CTUFlimQiagrEsOoJPtsM1PWrTg4+pg1LPCahCaNo+ec2bGGIsjOtlh1wrizfSpClMyFs9gmDV
kxqVL3EMv9JyawZ3rnDrK1jy+0Pm32gwFDGy2lXylma3sbathStVOMFE94cjdO24eUgg1IDTV3zB
0UgkgkO+sMxxHauQE1md8m0i+6UdxMZ17/V7cOfES/RQ7WPCOodMWAJjNZcxyZdZ4UOzqGqvvnHl
wrN1YOK23hHhl8LR23XyIL7XlTg6fmZBL0mlx6Kvdp1kMH+t7rpPpxB1UqJAPin70v2Fm3+LCuRK
r066q6xC6wb48Favo0M9oMn01HFh6vmjOUoUjSqS5VZaq24DTO8SSt1iENZRp3jOEEJOaNRVDFoY
nF1EepE9xv1SxpafgqWRI1IihZ3qP8XWj98u8n7ZyRlOSVDN5WYgBwqMpbDFxY5bb0RxCALPXOZx
sA4jp/YfqvJU4txV12ll2AOHL+CYBtFQZe2IRKNkRn5LlleODZ28ITIKiBe4Bh3g6NY+S56zsITe
pCx07y60+msfciNxwkQYkB+AK4npsISXyUrQqQ+W4euLYLQ2Qt83C0ybN21LaqPJ1VRwueoie60h
yPldgSMibMhJ9tB5KiE6PyS1GrdSAk6KL3wSgPSYDgXctIkU7we2MysBk2VQeYhMYVsM9RFQL1nf
1g8/StdiEEH2irXT0AqLKDWucUb7txoRwKQ1cF4RshtVaJeS+AGNZmXUhi0L4ymsLdJHSDPx8gdf
ete7e4VvGhHe3D1C7Vt6b2a77xHrkpvM7a24bNz9JUFBMW5+EJW+thTkbltoHvCqdBtFynYo8qtK
CPY4SzdxUNkplDwZdWU23nnjayT7t6k4kdmRo/pg2OOYkpAWPbWJEi4Hs1gz3KKCbGiAciGo9JRr
wlUwhLtAdq+kfNLykuZbDx+R1C8FqX1UFOmK4AAiPBsC9MAq8Ye1Q3jPzggGBxfDY2ttU8g4YHME
YVzrzYs6Ep0OJRZdNliKdTtmS83sVkRxrvI4s3NxSq6Xf7atcuxhcENnahZqux3MDzT8sV/bVfrD
lfuNmt0nwJGrynr0k/qn1rmrNst/0BxeCZx54zi5zzJlE7YRd6ENbV3vtnKTOxZRv62s/ojQnTut
q0QO8VVgnUgXJuVMW3cEpSeNZSeFfGrVe901jh2ujJY3RRbRV1B4IqmauTbZog8BKafLoSz2aUmO
O7fvuvKx4ZqFJYAQV4B6W+Z1C7N8kUQstGP2KGsehU1e5LZjCUs8T3hrQwJUSlV/UIbsIAmA3mLk
3myB1mKdkaMhK2ty2zZ51r3qaoJYu9rXg761rPpdTwbyNyuyrTzoMeRy6MEyil91Xx8XrcDXQrGy
625SU3UtOQaZRLRljSrPdVnY4xykuUCe03gdCCwAJIYsDcu778Tho1KrFVl/hflWCK+V7++rKZjP
G5xwIJqW6ExXkZZuc0tIz52oHTRM8lomrX2d3Bf1SqpgYCUWsh51k8CzWGisiGFtwlfyEHQ2+SrP
ItzuDS1Z7dEtlTu3fTaI2rO4nUbiAn7vN62i3YRqvssCcSkBt/I91xkH8VkJ/QjLMRFrOtmy5IT2
KMMfQouQaqLiBAwg+eBfQ4Bah8Z4nUYxkUNkk4D/oLAsiDI6/pHXyKxuazE4+ZWyMCFlEzdsN4O+
pHB8Zem41/1tSKJflmkvRFmYi64vloRevEaVT6Ao9skli+eUYd+SJeuRqhuGx9InGcRUcO3j+Rad
VkiI/zh02mvZ/hBE4IDkSYXNDxLPFiMLXWD2eDZugu4VLLYAB82vVqJ0AkfcVLuKFKKABUWUcV9q
dB6Yn43mUhZXiEWM934WCORWavvOSgciQIL8ys1a9S1Vhr2S51sRc7ZRZ1Mg0pWQtvuoCAc7V4rX
iDiBfqycJkCfmV0TaKOIyNnrKVxvW7v1faS3yUlv2yspHEnkbEhHLR9zHNo5i01dkGp81Aai6vXn
DIpwCFhX0fhqfgxRt4318apO8n02PrVZvAx1kyTC8m7QNTviLcoz4xp16CbKriBiydJ7SW5X5z+4
HkCTsCJdIiEQiwis8dkiUlZ7V0gOwLe+UmJ2CK3j+o6WSBsToJjXkb/ibQr2MHInsb+B+y0SBZQB
4le0debehPK+RztP0FGtPCXmtvVvSlnY5/kIbeWuapUbXbodhS0m+zRbSe2V3JEOd5ShQsXWY4jq
XPBOxfhEf2IjT69YoHv7Nt5oTbLzELbimdDLZCkNLHFqdZsSKBO7bgNkRHKy6EZJftVgNDIuie4G
sRv5aSh4Lcvksc4eTPFtUD4C6UPKV758J5VH01zX8aOVpPBXCwcmhiSS21DeSGQGjUZ/BAF/65rg
6nud7u3/Yu88tiNnkiz9LrNHHSiH2AYCCE0GNTM3OBRJCIfWjqefL7J70f1P9+mZ/Wx4qrKKTGZE
wN3s2rX7LcHi2B8JAGd3qKLE/+DQI/vzvYMH6RxJ1Ttyb1bqEXz7mkLD2RnpfWEeV+v3jRw89Rtz
JPc1VOIuhZrTSTYozLDSbpln9Xbg9LJJLpjmANysZ8hDrRNyc9v0wbKh3Q+LCFuN5dm5jXDdEsrP
LZXaNrcfZMPK3oxqevGbedep/s4EjzpOFBQmx6zuJnzQCvksGqcPXL2RAHZi3nSL45pfVPJBqXrn
kkA/kH1DgOO5A5i1OG/JwjweckQ8VlE1useh5rIdrnPxxwZnR1I9NvFsJHS1PGZTRQRo6v4Pwsb/
MTf6Z4v0j86TmdkaF7fOxbuIdxERHRna98R8MgP8v5B0/yle//Nv+0fn6be15TYLf1tlBRwxTHCa
NzCOZlSE2vZ/Wlf+L5sywnHY0LtlNt20v//YlCVTspY2By3Yoy9Fmldy8MvHv/rD/5dX/9ffuK3/
Xl49fwxT9vGfshRu+Vz/pq2a3r9MBFVyjgHcIWMimfxb4rWp/4s+mC1X/I/49s1b8uK/C6vC+5eO
hZcZA84mREifj86/BykI8S9+BlnXwgVnxpjF+H+RVi2WA/5Tt34bZZgE0gnrFqVAUfnXO/0funVd
5kSNohhsJ3vdpdXYnDqtID7eLJZQs4bkpAuSijRIYKpsjqv/oCxsjeA1C5YaOxXEw6GjsVfN40DJ
EXciFDBGo6r3tIA7ZuPVrDowX/eghUCl9G+ZtytEZmPUzGAs2jEwfM056ukzOVLXApvVK7yge5vI
zdWQ72sPVN6eLOA4I21vNp6VFqaiIBx61HuAsNZbkYFcKDjD+yaBbTduWgXnrqiqa5p6G0V+64kG
+uJK7cngnCnMlfW1zoPuK4VxUTq5lLKvtrYfnxytJdQ3vVRJTXvVbo2ltiO/s95dR+sjQWJD4JBU
PXSErrIfi9fis8rqj7X8ICX1O7GHCLpuYLG3SKseDdr04nTNwZ6BGJmpRQAlWAHqkAd4yXeOU22b
uPhTGr+WgvK88Vk1KKj5VT3x+hcwZ9Pm5DSfaTWxZBrfzSZtNSmlVroewBJu++bNddPI1IHMJeBA
XC8i7WZXdQspTEARB4CNJOLXdg0AE6bAXFpn1E52TxMRVrW2taG5GmUMvueF+Eam1czNN+S9bMve
2eUCMSWePvskKm7B/U4X6VlLyNHEdp9evrbV8JrfMMp/Mpfmmhe5S+2t46vPgd3UgTXYEU5rZSwn
8LqhVAAAiUyFCfkJe3ffusU+JweCcE0bCNR8uzXSxX0rNJ84RH03ZLfy0AoG2zx0rvUw5e5GS1dr
692aytLdaXzqkMtibx9nxAlZzmoeC/5PHmyskKggcummc6scVKFVPMo3v3ppwU+vbKCm+bVwE0J0
4LZmrPGa/KDC0Q6ZrDgUSZEmX6q230mxRBGa4Z1MVI05raWWVR/FDUaaAjDIlf/sFJ15aiz6CXLl
gSTR9+KNPSFcv0xTdiQ+VjZ3pTQ3Yz98QQXeui4Q0e5D6vpBLtN395LUCVSF5bnRQaS1Xn5U6Q3X
hhowWXoPczq/F/r4E2vs8sn01nIASHPqJRx6Ag0gee2s1HuIBwLpyPQiditZaYdSfyBuV76nrDwR
HWf/7lmxJ5wRQE+y6udpadMd+d9Qf0RGrpTnNtGA4tM3JsHIu6mpggViWV0e9RGoWsfAUZA8PH1Y
4jcBdlP8mfXzri4RJKbUze50UZ5LFoUOMxzoTTmyc1wRz3KAj9uE/UgnHaNyHYyqjPTFvOg9eknh
pD5Q3bG7c4vsRbdL+7lMBvtprO8GdxzgV04PgwaLhozHCZjkDFXJePRDECnkh/H98vdqnHunPqWa
PC3kYotUPo8jyUVT+gWVJdUvQ97CHS4D4cuTtJ29zbIXOtVawe8wlpekH27fhJCXEQz607okSRP4
6uQE/o4qdKYX4ZOth4AwEwjVg5fvZvNu4L0nTmuzVkFivs8G4pN5NNyQAOBd6epP0wTtKgbbIz5i
vYtGSGqm/KpAs3os1MELpeCvw9iOtx6F461byaGw0i1cJ7Jomzns6mzntSzDMrdfOnTh8slo191S
Aft1u23h0p2YD0v17lAgd8Vvq96blMQuANt4eh7WUyPjoOADk5OEmujXtXroH/q43elFeiQ3fWMb
L5rAfeDADbizBPJmdhPBUPKQDUvydjNypGrr3idNQMMcafW/0sXgWVMPvE1BNpCIxe+XJez5VtZ+
pWzECJ7q3rVmUZcuOUWyFARAk5uMFjWk1VvVLs81YCzhLtEi6YWJQtCSLmoMDQmFMENNEYnm268q
RwyuQB/ixKsgiUOIjBP1Skswtct2dWhbp6Pm49rre9hHzWEZ0jBfwNtW73UnQ9W9Zc7FK9NNzv+w
wP3ICbFnhzkr7jwvCxcUiVklr8mcXeXiH/ANj9Yxk1+ktQ0uWVi52JVCABhiBXY1YGgR/p/5wdSR
wUj6f+a1G7cnGmUhhbSiR6iJVzzKWIZNTTp4+TZ72dNAy+6AI1rN5Fc5fpT4vdPSPDgO07JbEIM+
NVvLPif+e5vUu4mc/bJ0Q934naQ/rXJhaP/0Q/7VyhzisEPE3kNmuM8dZeJAkM7kmw/dZGwWoNeT
aQS88RtycDecJz0ryRIhfOQ0scuf1Vq5AcROq1QbGN14Z/b9Jc1JbdTzQ9vXD/msbReIoreOn1yN
QYG4Nv2fXBS//v4Z2dh6G6tozNurMxmRfdeBHtvkOmA/XbGVDEAVNd328qC1WkBddIQmaQadlr5O
q3XsIJIrUqoJEcNrDs5IT+STKAhlKOUd28/o6L9j41ds3C8lK/XV5zBA7OMOXunfAcuxFfzZZ6/V
AOZ9hptFOsYo2MInZBmlBxVFMzftgGRPun7+NFXA4aQ4d+Zj6czbsnh18neeoNBBJ0cSA4AdZfTo
ZH8k8y3lrf6UabMDEx6VxIZSvm0mFqOH8lxnSzhn5maZqx1m9vMkfrnlEpQ6L22GYjlOWy+sJkTB
rrrP4DGspCLE9O9aSf9nFHKvXDL7FuvYYEVPgCHFcr9a/Y402ah0SDUEFO+qJfScU699+5yuKRzz
QfyBFbepMwHy4gb5GCgl1DuxxmQHdhsbxKfPM23MkQe2JwFTbyfdttbbPdf7bszrnVqafdE7EXwk
SjYRePVNwZ7gh/C26Z38jC2gkNMvMfjbanVB5yz9HkPgY70Y59bhDiq5GGGNtdyeeS02Q+n/JDZ8
oPgpr9JtLW6Su/nIsk6ZQVl3nvoYjVTNz2AhP+eRD3hqtJG7qCBla/RSSn83u9ot+PSp8PigljVU
gbUq6SJL/Td1DIVkjMIQLD278dY0Xq00m2AVcUTP9hi4GozQOmG5tJ3ICfpe8+W78O0EtVu8tAkp
FX67XfgEeLpCiMqIYo2h8E7LmVjsnGCh6THJ1sDoYYj6XJHJGddJFhaN9w4UFUak5+w7WrBkSbYZ
CshoZE/jLUAwSdU3XXQSECNANeeJje+DPG/vqR73CX23q6dnu/CfFsNAQ5kDXICRzPLTyOm4Tnct
tCTL/ElwYzPnC91+DsZOHbtZ++4STslGBk2L1Fq3HAfjicAbb5N57zZUCTJWVu84kLbSOKGTkjbP
IGDX518it7Z+VUQuFGLDa98c+T1O1t5qibSP0fR7DQIkGMGJHwBGexRJUBcnW5FOQ5LhxCrpaNzY
r/eL+kROInn9oVDNLiZ5Y7SLczMtEbm89759y7YvucoJMzI6Em51IipK8Sv2f2q/PjcFYSGAwAf9
TujDobzhImDB1S7xr1V30tbXLDVPM3+0OhxZTbPnkOYpgJJIvogPUdyNrctsEYTJP8Ajpstsdjdg
R1s/kYG8r7XlleCGfewCBa+YiXiwfNFe5/ySWsC4XtvUCyb/OytqoNXsf0BiXVv9mOi/29wJbb/h
Y/NsenK/tMUhNhSEKrUveBtL74a7m7iJi2eHcwOoKmlrH3VlP6X1YbU5XY3Y2VJ7s0FVbOW6nEr3
qaj3rve8ghZT3i0/haTOyQ6EssNpJmoiq5+Z8h35xqionQd2itBa7C6aXRU0ox00t6Bku3lHdyab
+YvH9KhVGjOLPBhnfa9RxqfW8OCP1A+xfaiMRhygu9+b+pgHuSn/MMjZ5h65rBbRJjOXSUYiMNGK
K7DLZWvlWhJo2uRQZLryYczUBKIFjhvRH9QWuHqOIM/ep8b+5ZHHDoRSu7bKespRXeKYoZeG1I8p
5cXrczZyKUW+Bpto3PU+kaAyJ0ovx4zsIYPAgYDJcCOLX62RUpTauk6/oX0z/BpvRY6PguqNenB7
7Tg6GY49iBujd2bJQ/uubrn5BJs2aOxtHq0yPejewebDi3C4YX8X1nTyMQz4oYG4J4pJYLk320dY
x8NkhbpnB3HjhtJWF2Gf85HIEDDnBC877bXVGbsqRdHVBNlaP86E+2puHEhQK4s8gP3YSH288GkP
64onxSVizxGMTBktKZL415PJGo9tTeG4xC8tkulKpAX84cCjxTUNli3X6t4lCCWb9GjNhkt58YAd
mvxcTucizvY62uGivw3Orfjdk+n0IRWmOVgwmVoeE2GcRUMyPkkm8XGi2qi51AYOi6n6KT5Wns2M
f+CaPy8kBFsi3aXIbk1dbrsKZG8TXxIfFh0tp8ngxxhI0+FxysWpT+rAcLSA4M6gXI/ubJ0K7MBO
tpfum0GzVMSfJeAOAkT3Ri1edJ2P6nybzf/kMOWzurhLK3x31aPhffQdg+m2JqDgqyPC1PQ/KoO0
JG9H7FBB3R+tkbSecTZdbyD1MT8wGaPfvI7Ta0MNJsRZEr1NanwYi3e2g8PV4cbOJcEnvKpxGYws
CfsecTYgfxnKLbAaKJsxrWwSjopeexKqCOaZPrgxI0NJ1v54dXt/oxdvayu5lL2tccv0gZOjFbSn
94r3J3eTaNXdnR370dA4EAdIr4P71xGo0ujlrvMAoPufE7mnecGUslpDWe1zyitTXRqZBI7xLFQP
evMyVp+ORLw3voESRRpqp9Xvs7XbuVl2UNUcrW4RCj+5dOYceAOidv2YzeOpcEJRj8dV+BvPJDR/
HXY8GIGzfriU8GZhBP1S7hwKLLcq92m2UEk2wTDQ9fT92WF8hGG8UGeveoSit5dWtXGaZGP7164j
ttW07gwm0kIr7vyUiC69hKAuuZIZ8VF2KAYwzmLemaqLJO/hWI+HlZm+Vbya9k9XrBdV2htLdgDR
Sd+ya4qt7DyN0MXmsR7Coc4Ppt/d5zXMPKLtwcJqn4Iwl0JrdkvMKTlrYhsLe0CI0OKQVO8nZeZb
M9V2Szu9AdKyUV3wpLocGYDUg7mZHzo3wZ2a++Z2HrR7NU7YPNqv0n3JKlfbD54fEmZE/lR88rSW
+lBnjU9tcVARllWHCyI8OO+O6B0K06h3R0bEwxWK8cbPMVrkcqd1aj8vBVyz+n5xzgOi8Ooxrubw
s71+d8shE7PP1aLtW2e8yQYPitunm1nBkdTfqnpAL9uor344rOguFt1VD6I0h0mGb2OsjS9PACoF
Ds1O42aqmkPCK8Sg/tfM2WomzD7oEXxxMtZ8s65fVuGFK7NRG8E7tj4WPhs6r1tTnQba+iRegHcs
0FKsO10r3zgTNp06mKn3p6773Wy3oCNQr/IpMhqQxey/Nn15gpvBgzKChmTgbuZMVdejKtK7WL07
Exvv04qiXr3rWHRzArrgfW4mGxKkK8LEUs8rg5HU6kI7LraeeC68cef65maef/k2vpFvpee7WMl9
L8RDD5930fNIjEyWzWBKJi6gOnDn9uqiBiVkIRu1dwHC/oHtMyRBBvYt8+D5sdDde8aP5ozFxguy
+eMGhOyMR5xe7VEbGEk3eb4Z9DKaZ58ElJpgvaQiIGj+qaCyQldunW2lO4xQjfGobEM/XTIOuJ+J
qDFNPzw77UvufusKjuVM2dmZvCqaE4dFTeMKcLM8pL6xdxJNkb4kz6nX/rHsP1Z+Y6bJs0urvQxL
BM+NdFA2CUb6fofQJl+SpAH0p6VGL/P5d1Zrr7j1uBnIdubxJog46HTYuQBs5kNd9MelRc1qm4hp
czPdUWGEkIIpigHFjTo+GTRKZ/pJEwgBnX0YTQjE+jaxqMEQQ+fymrX2U8tQ2rSf1qreG853Lom5
E3sAqzvNi7cIM6E3/XLslnFPzq37UPTZo8NzsNhc8s2yTRKWTZRT343YPvCYbDC1PscmXL+Ekrbw
IQvjQPHjoz6Z+HHq45Cv37TrTMrg0M/EKcdBSyKUa26JKNTat4ZrP9Z+nKo/l/G7qaURLfbfm1Jv
8zetz/Ex0XDqjMYqAKg2FYT4NDNY4oWK3PlPtpAR3btUiSAnsp6gLftnYZfoBuwzZhabLGNHbX+3
dDdBlhbNXd8Bcd/A3wy/SwZC9YF2aFP3j2ah7I0ZTvwgPg3XoZFoauny4cv2JdGmhYOLv4vM8JdO
Em2R9x+dnP+0HZGDHZ0ZqFkUbKvyAlH+Ntdw1nbIg2C/yRWxG4av5BfecuX59/ZIGcxv5VoeZ6FO
FalKJoUHMmzQiO6tavyLrZoT337Sc/k60zLq5t5c/L3jnxkNn12FRD1cllLslGFS0GbbtqshXmQP
dvxUiuwkqIHT4Q2qD1FH06Z1xSYucQ7Nr/Yc2P132/V3U4fNgbuTnrYkq3xw10Au9lM5X0hq2lpp
fDKzlsCnqm1IPJsCFQvMDA0Ty2RKoTvKl14faQbFNe3Kkyl5xwswj5X49JV/0gp/y6DpeVqgFaH4
aGb9VGFys7Mk7C9t/jXOyc5APfNTmGJ4Eai+zOqQ3obbk7vzS6xFjb8dTXWCkkKRR8ydGnnTKGAd
RoUOfN/8gYDJHpBjMaVbs32tU3cfV8Ts1zPPxlcpfvdmfdcUv3g5ToOzU9WrsF8k6191biM8fMDm
DpXk2sqdjZnCg9b10EynS4KpZPaXA11yPI9Ps+ScqG1vO98sV61D9pwf5at/58UuJ+fv3HkoVx3Y
wVeO6JGvBUf4sHON9g8j5a1dHFW87GdTbJzej/rOOwsjw3fA7+w/9h1QSW1+sUi48+VWL5LtQHHC
tnxzw6q4dFZZs1X570S+rvQcqfjtixv428ByNsGH/FMxUMiLNSpEFY0JExEvffIb/TubM2xbI6xE
v1vCyhDd3yg0VUoi5dxdjxnEGyXRF8tRNeaFGv3am4xri8SdAzfmsbca59hX3L2zuWpRUYAfJf3d
2Rh9YUSVBD6nTCYahnXJPe2uTbznFBJTQCPO01fa911BraZVl3rqxxvx3D2PWtIccsd/M/KhvsuI
9FsAfZdu9jqMK9sXSXW1oUGrLEXIUB9zCiChq45cmuqhXzjgvTx7c2/kl9UFqGH41qEsXJJv1bKz
TKrmMh2McOAvIKf7Vk62yEIFZYlx1WpO5DGNMnWY0/5vumTVZZjkxtt3h3pXh5XDXbMk04651S7x
ADnX7qbU8WahOGmVse1diwbUfUNt7bvVAWA8MwC/oeOv0s3flYnZbDBZvasK5IpufWtKLVhSLT39
/YKaimEz18957D9kBPtvbPMsuk7uWc/d+k62A/OMobSIjHi9AF7aywnQs/U1c+Mzpkkhcza7Mc2x
0RI44DvNM2ahrDs2LrGAhH1+Op29qZqFGE7QppZKfvKJJ1+emrJ67zLtSw4qBILwIFFwTSTRRGOE
UQJ6oXhaXpbFe/PSsQ7MiRJQYaAAy3jzOG0J/CCoUER62MPrAPYqWrZUsTMMpP73QLBHrrkuP6UO
R1CDLy6e8TwUZyXbMMveKyZufo6Pum4DC/heNlZhi/hs8mlp9XEnOYfYMcIwGC3FjQahYUth5Zti
VfFAIPFcOjfLD5o3CrhaW7uhWbakJM5/SU/CqRJyOacHo9W+Yw3TZjNyf2lpHJ+x8IatPoAAsXWi
J9z5ftA6oNLGQPShvJTKMJ7V7SlesBch94ttIy6F7XXPcu6RkiSqsDExeMOIJ7RkPcyThka9+Ehc
DgyquZidvVZaj3nSky1ZOvtaIRiuLr9AlupplJyXmxdPyBGkRsdVr5zHNRmjVrpfxMxXqKe5eydx
EcY2VKvqrJZIGKk6L8DT2za+r9f419JDV2w7bvPWpXfv7NPfL3rN467h35r1gpDgTPfJAS1f4MQl
jVs86e6hBau6FYl4sFI73xn+lr3cizVP0z71pp/BdNiexh2NGdHa9qMrLl5rY8YZ5/2g8f60PoqR
IwouSn/Ci9v7xIxnjCoUg42plcd5UnHYY58zMDAcZd2wUejijE0GSx3lMILMmDntzTTZVTG3gMtr
Edg2L6Hk0764DWRPtz34U3uWVhKfoXLy9Lr2TltaseNXex2H0Qx14FcNAXSb3DXOvoYlhA80j3VB
VztiyPAowGdn9cJEdu22g/sOQQSTpWpJFl0nrKY1tJfCXQoISyBEFqgdkNGxFDuojkv94TLdzMuq
2U7r7EaeNd+LcvCOcaFlGJfyL3YOVTD2vBD1tNxoblZ68hr7vfTt6uzfRKiCgm+YbcqrGZXB4A5x
qJWwaQf1NK7XtSYkNEU8j73FDdlieSXQAJqXYeqAehhNVzaf6yk197Wb8s6Z/s5vmOq5c9GA2OAp
7cLZscdjk1eYmCy3RnH2/d0wZhct9WHJruvpCjcyvcvLdZffxl1Zkn06i0/mX2t9T+YHb4X/Kr3l
NpQ2Aw+S6dlOvotE858EyJWhpPwuu6iKi/fJMi8ufnVL4vSdMNn6af4rmwzQOiNATtPmF5L5NPBy
8ou2mXXNOs5ZO7flXuIwR82osp28pLSeJSKGn7uvWYnnTBtOE4mEkPyMaef3xetY832xrs1B76VE
XMvutOT1urdBncoq/a57HNdq8APOZVz4bnxN/PQDT+HNttzgRcacNbZ8Cls7VjTSeJEqBmd+al79
cp0DsWAOWOr0ZbJGbH2juDBpia+Db3Lu52Oxt0YKgHRl4JYk5UoxWV0Jomsi328/Mtcbf/cQWxoB
Wax1k2Y/mNq75Q4aijQlpWPK85KPb4Q6ROY4Ubr3KU/d6jxJT1wLCPDBXK3RkpjjIa/mfuMmDN+7
EuN+kzplSDYIOpiOl7ZU6ic2CFTnk49VHXyS4mRJR+vHZkROJTpfyRPG59Y3nJ14o5li8Kbdvlip
q/OCE20929fZWOzTcNM6x6z60pL+B5huaj2pntFUlrKN27WUpQd6hxT3+ULrHh9H7m3UiQFq8ISD
F09Yue1r62HW0KriAvl2aYcLsbjjmHuh59kk0pbVNffInc5ytz7fNgiM2A04DmljRxWU2pBA7ku0
gya7PhxsQrWdSgv1uQsL/j1yybOTVWrHemljAsvrP1ipXUS5qn30Rg39sdWOqw5RjiUHLdIdDJOp
HF6tLm7RjOSx06FvtGN70pi1Ss+lKRP1vHUG5NoGp5zSx21lC+7brEx2Xp5QqIxF4FcERGpOvqu1
9aUW071Vxz73SUtmlaafpu5UaLKKONuScF4UyxdDeZzGdp939a9YF/M29pJPJkvUHGz3myXuKWW7
ET6Rj7Jp4yj22mucGmWojykDtbVrgkSwyQGqNjAtNPRCeoBEmVEBcnSBDUk/4g4ZdnHfdxDNvCAv
R17ohhDdrp/FRhai3FpJ9q4NzbaUsK+7zntbkJo20vTq/chNVsKAvDdwqZjIEKRlu0/J3D8mNjjc
EmtlUpbB6t6ytH2wlcnsOJFfWzqTEKJ82ZChW1wkwB1G6XvXjHidsztPDgc9Ve0py/qbWdC7PbuW
8exYcdixI3OwIUNEmu0+aVr1R5sk1ChXEMSpJC9JnUDYVa4flZ5WPZlwix8FDUzQDowHZnNkGa02
d34lxKlp/QOvoLZTMelQ3DN3pJm/aCyu7auuJOioEta+8E3SpzltseuU4uhCsQ77KgWbXbn+Qz4l
YSvQ0JEcjOcOVxR9oLxvwY2HWr+SnSzIK4+XX6bfi31p4dSZmvornsCcrnn5W6u/3alOL2pt1TMA
uyGQI++gzMQrMenus6U4s+MJ4tff/9oof6H/hDyu2dlTVlqcMGVOacTKx34yBIj2hfFc06fvPE0d
VsXGi3LdqZ6zNt5RFDNCM8CcOVLyT5ezhDPattcG4GQghS8iQjraKxUyGc3cs7VpZ5d0yfKLKGO1
jTVAXo6qWrQXBA1fS43j3y/u7T9lTqkdvPROiNo96l2FRmyA0FUxK+JGqX+WZp1C7a2YufSMAJQ3
3tnrAh3Njo9cKtnVzc39gu58TEpOAvZFszBrDXHK0wSnb07kyji71WX1EghQty9lr6bAyqFUxTm3
7Zgr7c7ps+F5TuMotX31PNvYa4TzYWl5+hzbQMn6WCPCvLFqiIzk2dcGOGHDqY0jjgQ2jJRYdrPo
1lNVt9fJ0Nw7wdhkIRa9MM1j0yELqI7WMVsL+WCk5q4dqm/Nb7uLlPmxSWg1XVOy8qjl52yAepqr
Yt+N03Rn093trFb+WpHXYmWW1xJDOeCGtLquzfJTQh3eJoXJPZ1V1SuO1Xork9nlsRD2IUk9bPcm
yxIrSp+b2KHZLN1z1do3kiyNWyWqw8A18iqcHCBCPhgHhyQCXS/rx06DFOcPqEMkyzx6cqoeGcoG
xeznQWfr3T4Xi/vscS9FFlyzsHIrxMd4Lg515mybzvQSVivaLY6tMSqyztpjkPeiumn60HIc49ha
xc9q5+kJllmm29V9b7IqW07rJVuUitg6bo+Uaw/lPJvR0nP7NHrDqK2e0jvv9sWZ2HFbTBWmjKX6
Tovv1wYTuXH7IpeaeA/DfslpDYKFEurap/pyNXMH7YlJkm358/Xvn3uuonmdxBpVamQHoJfuphM3
uqQubQOqhe/R4ovygmvtxHuxPDgO4D/hJfPJ1OzXFQJxaOlcIrLxh4tdLeOlMUw8UWXJ8g/m3sTX
1N504C2ohsU6XY6k2VO7hECj8EPno1VsJgrtqFuFdec7MC2pEMzIqXTm9oMyXzuL5Te2ofdVk7tX
S2l/XAam3FqFeS8WTPpTB0nZmurfCgm6HTt6w1yd04WQcqOt6AdQPRmylfVel2sROno/3hnQM8Kp
SN6YMPQRi1far4FuNl/7u8amlJ1nFttQXpjc4w9o42QMGwgex6XPk+exE5iIMMgKqteLDvlkg/MA
UU2JfKtZuHK83jwYDWU2KLMY8x2JNsvY39ceOldSSocKqZrPlWCm0VhJmW4xQLoBH5n1rrXG/Wjb
LotG+XzfN5kZ4HvL7q0x3srG7bfpWq4fKa5tDu74bU10/DgSzyHP72eSYh4f5/pexs786q5cI9xA
+9yCWs1h7F6VP7hXHx48MdMaAl8umFvj1HtOrEU8ETtdS6PfxOTgnwRL189Vbu8l8S2y0i+iH/4u
W/iBg20+SMaCYqK2FYLektB0e62HF22SUZo7Jprw0F7VNLesOrIA2aQGwyEEoKM1dw0GdZoyn3H3
gpFyLTMgcxIVgx857xZPWZcyW3Z9z65VpnfGrrO632kMKlRjQheytIPA7eflCxGC3QMl+XOSac1p
wLcWNXErAfJ1xY5NZ4asI7K1imP2KyhJCzSTpa2y0LHycj9Xy5M044fE6/KdGD3mvLa037PM3OUV
GrwiR31DVD9Sjxl3DESnb7ct3PfEny997Nx7ziI26cSMI1kyuR8WhRleiiwq2pzGMXTMVV28yd4C
0AR4OXh/usJ+LMWQR+1aOPgRJxZccyaki7jO/vpWNrSuTuI24TzF3tbSSqCDC3ObAQfFBj4Fp/Ss
3vVlzl74RhY39Psmy+x7EhbezLiGAkl8/6heeYGANiSxjhxvnZWHMSSpGY2RhXhX6f+bvTPbcRzJ
0vSrFOaeCRpp3IDpvpBEbS7J5S5X+HJDhEd4cl+N+9PPx6ismsoCCuhCo28Gc5FLuEJyiovZOf/5
l8q7I4ncRAjmPqZeLFsOm+a4hLSHiJ6e8G7xZ1NzNl1ZIQFAHKmjlz0Y7nyiHom2hDIy2u77d6Ps
5mMTSDT3mfUSOb1aa/kgGJXZ54Rj1JK5Qo5TWLtMCxm8ipObphRStQ6XTA02fRHgRc5qoHcYbLYD
7QfJ5fO6bXR4bYaeP1hohnbFwvxKo4heoZPDVpllfpK91+4q6lnJCC0INeYrCFjp3Zt1hY5gM6Yo
DwzdPkz5cFEuIoYqdVMixF9RTFlPUfgdKu035ZDzUnXuadLL/uZ1xNJH7JxNqMNu0U0K1IcmSdQx
SeHodOMYXUfjVoZlvpdIzWJkfGcoSMgz5xKbMzeHoduR9zFip0xk0cqkHoeLt2oaoPLQAyVM25Ob
s1a4watDe7rWndTcToYRPijm8X6mg3Dj4WKe0ormsXeLgQqtwUOczN+1VZNCWybzptJg6hQBYlZ6
R0jDz1GtBGgmzXpXZIOfRCh1Q1cuVBCT/OuIkYEbvTRNUJ5H6ALMj4iDMPQBRlnU6XBe4HBWDuHn
VsbtPIn4kViL5LEjsbjmAkig4dWI8IiCvPIQR87FIWZeaWXANZacLtXsuv44Ow/MKbYWB3yKxfep
NItLWmnfO91W23ZywpU2OI1vzpO7Jdnrc8xa/Zi30yHzxl2VAQC3xckZsBYOQxvkQg+rXakX+cEL
+6PZP/VjTryoJu2NIElkrL7PNixQd/woF9pMWosvIzEseEdgmEkCB7KNW4O/+KinRLpoAVME18zy
tcFM7OTU3oLwIfHWsrE5emNz0nvvMS91FDta5QcTg/wWwHKcvEsm4fJZERsj9Dhr08SMmCKwDxsg
Z9XKDrQocu+JyzoYkOtc9kAiaUvUvNuOJvFHgpMmJu0G9LRKvMlZWYXM4AiUC+cgVQ/gZyQkVaC5
gyZQJgnKb5AR6cRM1mZBykjRoSguqEfp2S9KzTXTHuI1dE9sZ9poBK+mva1tdW/G6fe668aTF8nx
pC3/8gxtW1U2WdPhTCtCeb+tkin0I2mma1fYe1JO601umy+9WZ4ol5udnOhnhrxi++xq4zILYz6r
9E3iwR7LINmOeor8FdRv6qfpsRlacALytnal8lo/MR0TdfgeSSMJ9aJ6CEL08qPsUN4n+KlXEnvN
THOeZgsNllYO1pYgGPg62njpVBweBocgVmZc0heZ7u4AMg55OoiDg6huBNw8mi+hPusnK+v8Unbv
Rg/wVLhilVRfLOTFtnYVTB5ycQkHxbiuMn9a9j3yyLBhtkkepHtI2rdo6BDGpm6+iRUFSRMLP5ta
aJl9nEKP9BKquwJaIu0xsaTFxinQeids4XWlLiznK6i/42Fihp7a1Cdz8MPNyvJQCbHCUi9dz7nA
4NmoFbA+/XYVRN9M+apbkCaMnklaZ2+NFrmBBMKLbejjXX3JbRgQczrSszYQojRgDjxr6awGYrAS
kygcMEjwjSZQUDms7VjCN4yR6AVanT8MUtXwiETqyyIJwDdpcERWA+yqLPZro5RQBZILa9ewiXPG
3YF28txaHEVu34xiRHxWtVzbzN16Q4Q2w6zyU52rG+PPwJ9koq2skPbPjMtT6wYvlU32OXoQe+vC
wbKpI7UoQqcZW8m1/YGkHDzdOGfQXQBt13ivjjsEwOOhtpcUMZXtBgOGplmbzKPgZRjtsklTuBcz
TMoyiHm2Mms8FUZ+71v5bCRx+yiH/sEcwzNr/4eh5s9Yn+NDQF03ZslJLeoEoQBz02XGnZaa4IFZ
c1a3SejGW1n8ZJnV/DpEbZH1drWnqT+VgArHnoIF2jNDN8OcgZM2aAawkjF6CIkwouHiJA+QtfP9
BL6kGgH7QE97bOttxO7FzwZ63+w1GzOHyiJjtnfRD86q7XZdZfcHK1usfBo2L6T3zDAVPo5UigGt
zkpMJRP8uNyF82mco/F3p38vOkFnnOQt8UhfYRkALzYTlV5E5s1spNshQ4QQA4CsPerPpcmcuGTw
+h1GCJNn1RvMjaM8i6mko3vTBfS2FY/r8jaWSF2VigS0lPmYGXzFRm5t7GHL7i5g5iTbaiDMR5/N
cdMG6id51DA2DIHbgdT0NfRebafyQ5x0O7eNYSqJudmIWEs2RVsKbC2YNUbMndYY5kwUffW5oaZ6
SCz4D630A7QMa5mQqF0Xa89ZUunpnTfK5uKPkzPDVEmc7aD6F1FzgKEzRTtrrj6aFsUDTBRroxPb
5zIz2wxVk6Jp6cpNModfPUqHDEDkKHVBzpyEjOBVzVk1t8HlhgfUjhB1W4+YN2X+oMMNsukH15EN
/8Jt70EAK5Xii2CevtyldQHONLBtuD970yE6T0Yxq92PKtWUn9QQL5h00HvHnjjpczisRhEvpNJX
0srdX4uAWyQ6HcDSzwIWIxiu3Kjc6sdygFMTz9NLXM4eWCqQMuSLYZUbkJ5SePGqatc1S/FqNAH7
8nryTTG/Br3NNQYloH97xzC4Qkb9peywOWmagPicucNG6v3BiPvPVtjVMuXR99OzURrzprNLIpNa
4F43Y7po0YCHzJ6coS+P3dAzLFUlJWGkf+hGjngf6TLy8CeUvhaFWNgBRHC5vT7QmOt1+SVw29MQ
pbigWPV33VDIiirNw2Zg5smfyhepsVYAG3CCeiUuDmQ9af2Ah/At9rLmHdOXs8wd68sJtINn3ryk
VNdRBc4LwN0n5hLyFKIaGIfsydFCuc/C/GikAemA8ZDeonq4dqgANk4X2btRjc4eVCxEpVN8Zqnx
0o3x9NRa1EDF3W3SCf0+UweP2e26SaxnJ27KU9HhkD2P5acsirWTXMdEzHsr5OqrZYLutgPUR1rB
9SwtBsM8l1wSYDsvRwxh2hrRcqMt9kaTfUuDyn0QtmbtJP4Ta6OZYV4KTsm/L518KVHA5v9sNkec
8I+ympqY/u7/wZBqHR3qvxZW7r++Nz//clDZ9+LnX5Z/zj82JRqrv/1M/UlzuXzWXzWXjvnbYvYt
dPzs8I1z8Z/7Q3TJKwbOm+SVMLtZgqhxSfpDdKlZBhnVnuM47iLGFAZv+kN0qVnmb2Rgk1SLaa8U
5BLY/5bqcjmyf3SBI0B7+U0SJ1XHwcXI+ieLpDb0bC1ow/Toaqe5hsWXe2yWTR1tmSE/qaIxV11K
4I+71AmLnb0rYxMITD8zuUiJhkeRZgNE8xDJlScKk/n4wOQLB2OovEvNE2+Abff1nBwDjKfRvbFh
JRr7V6IyhmxUVr4BWXacqZPCXyz9ePCzGYILKxpSMWZMeQAFNXb1dGsuaaEBb8lsiI65jrGAsvWS
GhwqiWVYmBhbGVwKgHyvKJG0CCSX7pyuY7zQNsFURqvaXTw7it5cWeo4aeN7ukxRuulFMxD0QBZf
e4N3YOJbMmTJQR+9CQQO6k0eNkentQ+qdSnY8hxkYwgCeAAL6gpMjdYH0b55iKHR+0kBm3gCFaRT
QiMSmp9JNmCTqenPqoqSjT5Kb5UxMjDqZsmjCWjQjS3fDLuLvnpED1OtpxCNW5I/lbOK/IYp8pCM
w4ZLesTGBD8HAUVfQcUW9kCscNF+zZiyQFgtPsJGnRb8lLLpUtQQKYK6lyshBmoh8T4sfbIq6I/t
sED5pXEEqsMJycOrIfbyCzmmcuWG6UL7ZFim09eWlfE9xzxzp9fQHPswNdf0r5+kTOTr1h7e8CQ9
xiQ5BOXWC16SPNp3/qiwvSmmzM/CBhekek/vR+9L2eDOxFhOfcsMQYKdD97wIqN8O00PI4RyaUdr
CUKU2lDz0E+04UrP7S28irGqvhELvc+DeVdY4s2o4cE3sf4jNl8xf2Av9iWqE4wgkOz/+kqRow4l
c4E4M9WqGdFwOAXZuokbr81Fyovcac4LcAlkjnKdJUxVycBQZDOmDo2zPR/0Fg1FgyO1rB/SkuYj
iFAgt+rZKhUcfPMGZF6gFFqIrdDWZgyPRPbqiqbYxA0xp0RZ+ZmhYYEgf4QV79UrUD2mjAR2ZsjF
XPsY0MobGmYxpb3HEXNv2cxvoT5Y89tgtrCKFm48PhUj14gmOvUTGU/YobpY7Me7yRrOBGA+Fcxd
NwnOOQSlQq2gOaJPAqxsL3U3kEjx3FtMYao0+5EJEPosuJgZ5kweXUBOJAAJoN2stp3TItjBTSRH
hudgcpwkMFF8T70vgZkt4GOKpiYxx4OFKQi8H9Fz7uDFuDReUbSQDpNbXQA1dJWxZphboxCxtlNR
put2MZyJZ/HZclmdRt2thjiadD6nTGbhvKFdojODYIoRK/ypqoJpondIFGRj7OU877wgOZaRtVca
rlNUzSmw7s+iGq7QXhE5mpQjrYMIjbCKdTI+8R1xoDJcxCPoDdIiyIkc5SUjoE0g/daD6R+3uYmp
O7wcXdVHK2Wdq1zqw7kIY5iuC/dn/l3Vw1898P4HLAr+O7vxcjh/37TVf/7a0sOvcvO9/f6nP/gF
IMX01H010/OX6rL2P/837/zjb/5XX/zL169PeZmqr//4Xz+wYWqXTwvj8k9mr54ncGhls/vXm+1D
qcq+/Mcd9e9v+sPJQPxGLINJFJUtJJvXEjn+dysDQsHxK4AUz2+R1v+1MpBsuFiesqlaurm4weIs
+8euKv/6ebymu47UDVP+O5sqxol/3lUdg42eJHQ26mWflq75T5bFyK9dBKosjWbufpnLYCKHYNlN
enXvDCTkc/1zZuyCkuss46o5mq43gRCn+m7I4APjC4uxm7sdWyjQutbj1Ferc+NWoAyjiXawiIkg
aObPXNrZNwcNip7mmy7IDrWDOH/JsS/PVpbaH0x0z71AGGOoutyGdtSttrYc1yLk1ocMMzBqfGWM
mJ2SwQsPzjy9cYI65pp4+ug1f90YTLCrJtoXyqJ1dQ06++VfaTNgqCfSnYq0aTuaWpOsW8hGytdw
GzhN3lX3qA1ajXxngVAUJEVAAGX4ZkSCvhVIcCfdwbeT/ZzN04MmgpuEA/koXC/0ta58bMH9NkkJ
7pLeS7vr4HfgjDN7Om8iCrd2HH8CHAVv7qPd2GBc0jJRg2fxYJRgbIboD3PbyG2lOzMgJmQrr/d8
YY2Q54ck5GgD5wyOOacpKUiQI8M2cGAJh1hf1pjvmLP8YjvysasQO7fXTbg62EXMZvqmysb2Fy7R
sE4NNMowEBvOafxt0EqbER4+OklWI3j0dD+2oThAdUDd3T1oZC6XffUNsOkMmwWxidPv47gR66b2
LrMBRgy748A+vxrBEE2raPeT8Bj7hNbo2zYJ0obTMtbIEG4wRewY3VbdWsflCzl/llNZdR2NFbiQ
ScHALLrZBXmCRwVsMQnSuyKYOF7P7CjVUN5MdTOcIV5VaZ9vhGg/JCRJuzWX0QWVnJM9TWXwZHby
rUjLaJ20js1oA5OC/DnohmOgYBNqjrzLodDByGqxUsgLggYLLRHBjUDQ/26GYORmBYU4SGtkvOQs
O8NTGz+TIb42wmDvlRn2FuDNRuTrWHpk+Yi4pwaQx/Sy105KZocp9rAUnFd1Wn8UIROVOD8mcXFQ
ZXnVsnPZVY9N3Tx6VvUQMdTQyPVRIBklrgylkx3rkvKscXdzVxyFZvqlJR+jSmyy7AUlyC4HIyyO
iM/3NSwLPcTwVZs22ax22Fpt++wU6SjmDITY6gUjimaqaTTbnTGEfme/RXr9ABl4ZZbufiJr2HTm
vR4mJzPqNk27wHTleWii5z4qkGrVj/qc7KjNdnDmXq2x8KkjYIsZP4Hht0GcwA/0jpBokCVP26Bs
VwZFqIt6JIQTns7GQ/hrGwMRyYYDsuFDFrsrPRjvupkfrdK7hKlBGjoaFwtbDzXu58Y9lGayQ58D
xp6cWr6TDdup1Pl9NRS36APRs898aFtwGWxP3y1KRzef9nDdH4g5hbK5H7p+v/wIE8Ft1+nXHj26
qD1wsGpvcLaazlzbzTdI4VvXtrb8UkYe0zo2owuF6okhwtPy89ywHoVGOLPENhUij2u8Q+lGH6T5
Rmf6TQrnnv/mEK4yMt8TRcK6zadH8XfhTauqDXbxSMHMzyTuhk617nsPbQ9WazDn6mJe8zTtohiD
KNiFXu9D8dOYX1Etj+vA8g7aEKDHmQ4m6snlSpdjuB2icr9dTsdiSttlGKSalZ+m1tU+Vlm19+Li
nOpcDLze2uA74Bqx8L2//LIyPGe6vZZj6XcK7DT9sCoqMk88pNBMlqO03f42d6h+pdxi6kkZY/pS
j9l0YWp6Xxak3zmKd9R2ZxO55WyuvNo74kByMD972YI5pUeUWq+p59ySSG1iIPWaEQHSKShpci2M
/lsMSN9oxAY546bPtl2OHQrQYdfmhxJt9phL3zFQFeb2SRt7H8brTibNZtHrxzFJsq3aMNdib/F+
nSYD3omaz4XdUwViAYGxYkjRP+NJiHnFqZ7xXuNTzPjJjtv35VZezjmzXaCyqyOfmWUgd8KolkRV
UHJdrdPoJgJvZ7oY5SXmYyqqx0I6+0a5F5SF56gP9jMDRjgnsxY9hcfJix6mkrtIydPc59cpTp8s
x3jUzGg3N+U+jBw8dj/LgvVvNtedhqAtvIRusLQnB9lrPsJozGOYBreBT1wCPQrLHw6+de4Hmbsn
CGtrYs/IOHXXGdqZf9YlMtrjDHGZQz3XLBY8y2qxRKgM38aKNQDSrcL5dRpR4bAQL3/uYoWVBIzf
xmSsZh9KrP1KnsdwltuizM5sqAzeTt6M1+DSeyTpr5fJCl3bOGxYpX42UkIZ2/gKieoWjpyYAjVh
ujcK+6QyGzahtfE8TKdNB0UVTGwwoWw6whEEPRx/uKiWhYov1mA8RiJEh5KfGXjiWhg1z4jGRzDZ
aNC2Co3hclNFMCM7rzxGRnfPSu8YpHgQKufgcr4sO6YFweIQG1fUUrveZJ1O3aOcsW8MrE8BTw6j
BO+s6fbJtFk3OdlZ9Vo3+nqYNOxf82sA5KuwkdHL6Wzn3cqFQwdsx1G76adWR+uqrd41Z7zOF7cz
XodSHlM38dPguUjlOzTOpzJKr21evYey2A0DdUcWP6vF7GFSuMfGHM6mAjjWaBtmfET1sf+mly4u
K9NmKCFBhdwyotlMlO/e9Mygivz2M/9H2jBmihpey5ovBZcu+qm1LLKQNlG8e3kF1P4zk8W6LuUa
FmsIVUOffLVwDxQ1EGBEMGsrxkioxP2y55Jk+l7vG9hE8a4PikOoVcchMR6beTgMEJAXm0GRsFBj
QJXDag1LBEFI/NMIH2gKjxZGTrZ4bG6qxCQupweGje1tKlA2NTMhiZhuHZrJ3XutODs1C1EWHKF/
YFVHKLowCQ+3vAiYABsGVmYUZ+tFnNHxlUp3WmfGnZNC04u/FHOkIi/WnYOZEZYHQ/9kIt9qkpr2
NF/ZLoPXUMKxZGpEgGyUhFvs8NeQPH/9PLKTdd+Ghzzw1tp0Ns2di8h2uQuE+uqKCo2+C4Ey8Jc7
xz0F3s8KuflyFRxLLI/m2lLFcbK9r+VgMrd6SEJn475P3aMub0NU7OtxOuMmu0uC7rmYtHyTehgM
fkZZfk3N5GmqZ/w1PPViZXxmhedz2d7avL2j+3ySRXRy+h+WrUF3NFGbeLs4g1wEX3+ETRt+Lfd3
XqTXHGBl7qLXwLpqeYXMUfNhBT05Xfyceuo5ca3PqNnZfXohi5NRsPdQoaaMkxyP7/DU2wwInIMT
RLsqHbe1CLDljBf04aiy+piXzj706kfbhKzJeE2zvvIk31gYJJjs8UxwbT280+nDX8xWHrdeGWL2
LZJTMX2b7YyFnAQqxFDCmA6KogT9i9+FPVRs9mA7PLUCcsMskfmTU40wMLdeRdw/10m8boef2uJf
SxHY6Q8VtYiwOj9MrFNUtqdOUdfApF9nF3bZtMiOyjAfzandTRzyBLJfz+cyw64kxbGpyK5J0Z54
GtcY3B5rOW4YDkIPZ4GYQbGHfDxorTzJBPettPCbbt67PECziXqpgrmLxQyxr8zGGTTM7nDU6/HQ
T+XerbM3zYY5V7B8ToRci/AZM1S4sKvadHdm6p5S4hs0yUjGNnFmiHaT5j0X2WM79I+F6XzZzfht
ksUnAqgXnAD6TENkkoifOBDVbXmVDndiVOVnDV1aaMhHQ4sV61X4rYqdXQz5IEjUD4WWn1gEPx+S
pxqPdNDStddPW72MTkFRPMhiOOiz96LFnAQqfMSumAKFu3ZmJGm0vpOzM5rWtuvHMxRDYChKaUZw
IATtWGwjU3vupxTTG8bNQfjNUe6wGlR4NfDq7Sr1QzYIuxPfxE/AkPa7FUZ3t7yLybvZxVba2qZz
oDB4TXdXtrsvou3EEprxcmMxGIBbeVk2QrTa92AzIom1hvmh64J70/KO0X6vlf1uRvprKtO3KQxf
qkHdoChfLKw6M+MJC883mC3X3vqIZX+K6/A5mvWf4fAS2cbR9gYeheCbZYbfjLz4JHnDb4UAFAQL
TLvutrwwDt2d7qMqILpEx1CNz6il74UHaOmejDi74tP5ZkbTrc6rc1tNT4BPmcrPSe9eOFv3BO2p
kAvPNHou3PE2OeNjYfw+ldp92jlz81S/mmb6MdTpZ1fxsKETGpv83Os8Mmn4suxcy3Eu38LT4ato
4KEc1lBOR5v5HJ2F1vYvdTI8UfE+WyQVjTJHmdvdC727L29Lp+DeIgexNHWeEE91Ay71mXzPvPQa
chMxBHuPrPnVHNpnKuY3fEZubhI8FAODckwuyno4BHV3aVR7d8b2HsMW7SSKuyrmNtee7KG99Wl2
LU3xqU/tzQuuRjQ+FCLC4mDnlN3LGM+vhltfxiq7zpn7rtJTZyX7yRhecxxuDMqIJmippH+0dIDp
wjuk4sTzAl7jW2Z3vpaLHaP0m2P1x9jJPj1sYb2MkbP2VDfWO63zrVDaPQ99w+yuy03B8BvuiPu+
XEYt717mcXxqjJou5jrJ+EreDQc3Pi2HYDnavTeyc4VBnAz2wutufWdfeJrvhts928H4FI/FMcJk
a3nNyzC6Yxylsv7ZzfOr04TP5sSNVRl4xQ/PdcO4Tv1A9Xke2uIgreEW2fZ7rjUfcxRAg8cGK7Cz
N8RDK5hmp94cXzU53EclHriyz065C4L6HAXqEncahaB7A829GJ141ZzoHGpnzbB8zzA2y4F3OQyY
OjiLOPy2fKksqo+N+Iiq8DS4z5hYX4E7v2GofBzi7oYWuRICPZx3+/X5jXeBheQYxl1xIZeLPOPe
0bhAjNzZI9TNwfmhJeZ5+VXBbF2qEGffOHytRu0uC0if3mvU89wP7cXR2Vj08LlR+bVsw+d8sM4N
KCks7F+3Te0Gt9ZWFzlqT24zPGt8A4iiyQUb6QKxGd9XRwxVkNNCW/W+/NUwmq+apd11fK/sFj8S
FT1XeXRlOMozNqCv28JuXWdYPiDDao5jXG4MUZzt4u6pK60D7svnyXtcvpjA0C68LqWpOT3qP9Kq
ubNJDNk2rLLjEAFmBI9p+1YasEHXFrNtkJ7bcgHGKLxnNVSu9pkJFTg01LuQ9k5wjL1z6YRGzoZ3
Mzq1jSKOy7QvDuvWGE2vKU+kltgnIgqOIKxkD+lX0+7Q4PhBqr/mPKCDzt3ACtrIywjzIG3hThbz
faAyqIW6kRt14t48tDPFFTffckfpdXhpLFwgh+h5eaI6GVy9syhQaKDAn8WxmpCDBTcGYDcny65G
P7wuRz9NyRa2BZCOeFxej2b3FubidZTlxSquWcV1qkJfh4zFqPa1cOdXz0CZHGaXNPLuptCvU9ve
XInyAzpjbo43aTYviA2vjTa9umbre4t/ccxZEKn2MS3EO8gzjsQWpGYKxVM6G9PrpPfPySIMz/UH
TbbPLU4Z3tNcRW94DgjESXLYVPjRm2X66cXqY2j13bI7mOOnEMG54CNgqCvMk4sE2p+iXw0zF2MO
7WF29atWt/flmCLHeZcprSjIjOvUd9sIbst3XO7sDuc905uOy7NqFeGqTY0jQQp8z+GuJrZM+Otl
qd0K174UhndC6FNnNVbt+TXhFjfH9IqvyLVu87NszE0LKCXi5R4Qr8vZjZzhann5W1V299ZrPnCX
AjRKf/0Z0AaZlYFZUVO/xk1zFtm8jzBcBdhh04OgYAdnfdwZ2k+V1D5xPbsYN5jUCRGllFeMY9gv
p+pHQ/mTCePBaT1nVZfVI8DpvmJsjwZMRI0fYDawFKhjKzcthNllRS1Iyfz1BKSLDyWQZ9pvyyk6
6ca3EjOEjHpwuWnmMNrl9LwpJCIUGS8SiXWDEt0KXjFFMdruggLsI8eYAZ/D3fLfzh03BaTeNNfw
ZzNXfcTy7WD+JHO/KI5DYK/QMK9c0zmMJfNLozzE1rDX5myzLJ0EHfhacq0wQvOSB6SZXZ6fq8Uu
cp5WrWadWtU8wMmFJJWu9LbA2YJ9y6bFyWPvWAsOu8NqhxIYzt8FC0CMWe3lqoCJhBeVRv5UyK1Z
MZbKin3c29u+KB+8hLLXBTHqDx164gL0bPk4Hr9NG8qNHOKL6EpoiNaugp4zRvp10Jn7VW9mAQKB
c+/YbNyg2klgJ7t6j+TLqNPWR+vlPNf1kwyjhxyRtWhC3xyAs7jrLODG5Wy1Opclm48tqSS505wC
4W3ZpdAhzUN+CAZML7CTdEPiIlR7IvvZdx3vZXkn61RYj3t+f6U4pREoKPJnG5ZFO9Gd0U4RjrJR
OoaLaCqrkLFfJv3SHPbYEVJ4XpZzAhlppw/l3sYHzcb8Ht3fMVWMuHrc1NLgOGLmhbhPz1hMteNo
ab/jLHANy+wri9PRT0W+Y5bpMkXqX3GHEKcyjz8yxx7PkXNK0v6YtMx40w6P3C6vPw20cKtE4teD
52usuy3UTf01HjFLM6oz02wsQNPFaC59yKtKR5oYZqvGczCQrAX9XVoxBCxfrMD7EnNU+6Zi7Ani
R3CA9WRVCQK1xLt1VYgv3jbwUog2yjIRUqudFaadHyBkSfRi2NSYKq9r03qBK/2o0u73Lg4Y2fsk
KKACygeiTiVt7lTidtCRujFXw8/SwFtr1o3PGH9gckc+Js++hSrZQ8xCfHrOSiAi0UK+t+W6N8VF
r5xLOxALRPxKtyo0d5/O9NJaEZD/2UXICsyfmUp+D2kRwvEgs0w9YCORaLBmZoA8xdeVzOoxrdBf
nbl7w4PvFUcb5VvtO/bI+XnwAooL65akkMcqkWvbBg/e0NEImnFdcFVT92dSJiSeE48D5jZF2jnr
rBqClZmzRsval6OrbWvPwS6stR9KJNDrUANIMDR3EwnORmvq7kIww+ksW9cQcxZVPQtCmb5Zc3HD
inbC1qKeFlMEP43GH7KosESJ4IAZdYqeDTF+Hw7Qz5MM+5mkIeIHR0JYWRjMaFPPi3iWksVyqDsc
9HJ7/H0Ywn3jGQj9ABTmiDwBFLUdI4vcb+z2+yC7e+oO+E0x6bVpQ1fijj8LTrrBr413XKf4EeML
5Lzgke8Q4uKhrmi8DWZ+mONwqdfldDNsAi3Kur4INf3E87ZYy7raKYtJLCxFmIky+8ldCY1vCrY1
+5dhhy3RS/PvjZjuaFvcVf1eiLTeRFKZK9PVjl3fofvMCZ5BILFWA8KOnggTC12xG2CY8f9JS/+V
WapYBo//eo56ir9+RO1Xodqv+E8z2F/v++so1fvNNhlX4ruuw09Cavb3vE3vN6hJeLFLaTioc5ah
6N8IStL5zXBMS+rkp7nMYB1YQ38bpTq/6ZblWvgGoHvQoTf9O6NU78/JBHCcUHHousvCye+Bi804
9x/DAjp98Gy94YapDGQqnT0pPBvMrSTwyCuLp94liWYI2m47VaYCVyfMzSIlNrIQ77SyhkM7lgJS
BNEtPp6DJKmwRCdDxhyscryDWW2QRqCrTERN/sqEo14JvzzFd9Row8+YvdHreh8xRbNGdQldUJLU
ZFtYbaS48kGYTdr01JOiprnSAv8BBRlj+1jk+etoIYEgE8hCGDwe08rBaxOmhlYX+gMcKaAX3LIy
pbbw9hkEkiD8RHsGuOuIDQCLuy363n0O8/J3N5BbIWYorL26yoKnfMyzAIheQ8QSSIqN/8PcmSw3
r2Tb+YlQkYkeEw8IsCdFiSLVTRBq0fc9nv5+OA7bt26EB7YnjqioOqd+Sb9IIjN37r3Wt4CkVam4
GRaX30S19ssGszItdCSJkZfAVxvoGMPWtlNKhgq8YpiYBQSt8dE5KApAIFvQXEgkvDtNiyN6ecBt
nU6Ai0VuvFJiTD6lsjOU4hTl4wjETYFzP8r/C1HE/4vc4T+rHf7b9rd4+Mx+m/+qY/z/UBMhF9nd
/34d03z7Kfp/j3VYvuO/r2BN/It+GFN5SZKrLVl9/1MMYf7LRInAKWthdJQkLv6vFWz/izUtTfI5
DfQYus3i/h8r2PgXAg32fI1kxmXJ/R/lOkh+l3/Pe7SEIW1+oEB9wV8k0DL8+yKeB5x7ZqVHnsZx
hmeYYkxte+icSptRs9CIzrW4QrQOGADuHLwyJBMePIJkQ1uNRxc4g5t1ofSsusKlMPbaRs0MKFnR
3B7MSWKLjf2l+s020hquBFnIdTjQncDZfTYJc3ItGyEQKxIJYMsNQLUeaw3ynxXBfMypERdjaf2G
JNM8BJPK0K7wEeZmlgtxULXxHdjGgKKsp/fpIxPCXrFRFT/YooEj6sqyX5XnOZyBZyUAPUH5ZagD
uCKPGcWCiv0sDVN0haa1d1pl3I1JtW9x2Zj93C0i51/dyJWN4jNRl/lPkcqRILZyh7DwnFgmGN9x
eC+reYcRmTi/9ma2+Odk+xLBRJUynHdF7MuN8HFITW+8nz2yi9pyrSq6x0TcbLr0mZbYhKRgkVbo
9i4A0daPYeJWKplKaU3GXiInsGIKHAO91h/TLriojD08zcTjosS4JYp+S7DjGwP+dzsuqQqgTYWW
zD11btJ1J/q3vqzbTT5UKAOp48EZbEKfnEFjrCZX9lTcMOhy61cHyzKHIcholGPdCEC0fsli21ot
8tLZwfaXo6nwlF7cOjSku5LAg6yvVI+0LgFrqP6RtMhGJf/TNFAcbNtfld0Sxzb9TCFenS6kSS/k
pvZxTjLJpkffwBIKK3jkdX8o8mEiHo0crbqYQChGjFGRJfpipB0CKQoJBdK9bvAEXExaUQsczgas
PWZYNLFQVIa2ETUolkRGGO+yYN420X5eGLlFbp5TTaU33zTcRUWfbRN13HfxrDF4Ixgslnq8HpOM
Sjngoo6/xlg3RLKtBgvVrTBVdcdVhcQknAYPVong3gFH2WaAKwsscfQ+Hs2KSVI7J++9Ns+HlKgN
RS/qraFSZSq8LGQt+SZS7Ndpmr9yA4ZEK5H1xjlTy1BhIelqOXHgGeUaYEmyro0OjIGBJii26l2W
ivZenwI9oiWWz/tkCU7p4vZ1mMfvWAzKJcs47TJ9pPs8q/ERzl191f3uQ48fKsABn6S4rIr2n4rW
AbmfT5zGam7BOze3NQhrIOLZ2ywrOE+StKEiTUGyZK91hs24pjIFrFjDXwwP2VMV9IJASF9yFarn
a8kQIbAp70kxyfdZL+IHrVefmNsTzJpdUcO+qLSp4x5v5KxySqatVWwSXyyTzz7wzEIjWbA/1VXx
p0JxMwzyA+bI5CpqgnxJzOFE7gBGbdM+aMYcb6LIOCiwhPaiAy/J7EcZdEAYkNPDESdqTKofBPmw
SDq3m+HRmQPMzjxni7It+ltl6oDnWf6rpQvOvJqZHDhme9VZDuPd4t7mIbgb1/FBDEoiurqsvCMi
+k39JNsC6mI4pxGkFuOPtwcQ2okAX5LVqIEQbH20RXBAVgKorjGAETu7TlIZWUkC3m/Y+jzzjP6w
Iutj66WmhnfffHbsAXtJF+RenGcEfzGdynLF9MLM/GjGnHhEeSmc4FMxGu7LI60zsJ5hKj67qndn
RS/X1U/cQBwditT3cHdzu1GHh4hBc1OSrtfVX5Y5vXSRavLXIFywW4DpugEFDSw9u4fWyi+VLIAC
bmxLT/xQhumlnFCbB2jAC1q7nlT8XcbR5No2mep+nBD+14SkLGrUIKkP8a7hpc3lwtJE4QU3hj2h
Y27CKNlxusvQGJ89Fxu9xgsMCKCMIIKNfQPYKmN4EH1oJXDDov0bNAIhQzJBa4xFA7VSHumdR2jr
kabYWQ2Cpyi1XziQMOVidOFOisaL37/TTBC28fccw+rPcngOQb4IMXTxp1Y5gvG2P6l4vFdEGmAs
JPtaOQYTwhVsz++2hnrWStBXx5nVrKeBRq7eMx6ak4kkH/BoZax2rh74+KSjfj7kCD2468Vv6Nyp
xuDaaxmNI+S0zGaj79Zpw5tS3B1nLGg+1XyrHV/SQelJKQZJ0DOfjohegKpp2mu1zf7GSL35wCKc
Mbjautz6mv+lC63x6l49ZQF7ZpvBaq+caMHg6LsGAPqUdU+KGsQ39GunbMhAHehN5g2WPx8Cu32F
FrFMFlVj05TWS9kDa2xazG/IyZ5kwSZtWopD2KYNgKx47H5J1KNST3EGKx3hjkZvYQOMSLpmwvau
9FT3AHdu1Wx8W2VdeQiZP0aTRFwr7uHbRa1XEuNRltWmyAbaUalFdLKmvU3SeOoavMXRUD61Xc2c
iE15qRb89lKN2UGBD+raegWrll0CXoDYtxp/rg8sQRvLUhs6r6ncKS1xb7xg1mZ/0ifxXSX1zuTF
M71MIg+y0AaI4lfQhcckPFoqg35d+ySUGbk3HYoGAEjZoq8nzwATfL/OsIOvf2LfJtunN77sWt9C
S6ebFZoDN3q/XHP46nX4aLRqdGEWwdafXUZaxLqwsGVSv2dmXuAJzZ1dqdU8q2lXrQYgPJYaPqNI
ydFeW0/gZy+Ghvuc1u1uLG8TPLGVXP6mzkG7sbBltrSWcEOOIw0my4LmZ2s+nljdrWo9I2E1gl+a
DbcsHoxD1UabqHrUuibcm0BHErCE65AOJI6QR6UvH2K9f46IB8DVusJvtlQ0dLjRofhrlb2XFh/Q
O0CgQTFgTIMBbiL93TdTt7PD+qltlxM2CF+LKvoCUYWTYdTdAP5S1NaQEzl6stDZDQGduh4rN3Qt
wmWhP9Bt0+QaF/a4KrXM4VRXV7pRP0jofRCdQndomoq6Td6UWt70ps+W0RkvtVwktV+4CH/qGcKc
3T8SYfSj1dEBtQnyMZQKTlRflLm8FoatYTWc8WaJxadHqmRqtvsgKYlfJGfAh3zeYt9gvIQop1N3
DISOgId00qdFs8vh2vW5DYWM/JgwEJ2rSZPytkbSNSC5dDUTogeuYLWJT7N1V4DK4MQP/5y6mDez
WXQbaQbvpQ+9QcS/s0VxadswfauhuwZTTN0TFUzkCyB3A4ZSAmpg49iRQmyhPfg7PY42RYDr34YG
I2p1P8ARMv2Kp9WgElSG+HYxmhE6ltRPUVb7qyG4cOhB4/IRT1pArLZdTs8xUeOfJEUIHIkpOnCv
HlZta67CWhl2Zm5JVy3oeFXDO9x3fruyYCxiIz/CLIo7otwqROWCK1V+wN0j4bHuHb584Fk8ZdWX
074EKlEIWkz6t9ZYBH7pXlchjKW5eScWR4GRbYEDFtd5CsPNaAHpa62NzYjCncOkcH1uyTwE5Krk
l+7eoQxojIJx6uuYUvCg9X0e8ohxl/pesEhQ5Q6/M5NLk0lq2gmYsU70Y1hjuCtSHERKzAKpYgTB
QTy9gXio93HxPY56eqylk3qC59edxuaUQp3PS4qYBkUpk2dwt5azTjSank4QbvTeEMBjc4k69slX
65JeK7Gio5xhUfqvnaryv9HABjFXt1RZmMz5AP+OKLvlTDILHNjcD2awU54z0vpz8m4bB+ah0/BJ
9EJhZNd9ipi0m/ImdNRVSJPhsIxkZCByXEFLAKhu4+sOOuNozxFZR128pduTohWOAAxBHIRdzxAx
GPBsd/430b/ZcdJAEcxJUXvDGL7pUfw8dboXV2wK5NvRU1VjPsQEjfMUVG/K3DButOK735gnIyCI
dxTie4I5VxMQg2MSmH4zvMbc0thvdbgUgFoys34NAhvHtJJc0GTtDWyuq9AcXxQmUYafuEHcn+uG
87MFdeHhP9koZo+EtQuuKCyy9QqLJRSVqIdjjnnbXzBo6vQd6YxHKlNshgpruv9PjKvPZ1ZluK1z
x9qLBtgFotpbqCEPaqLhNGhOclEWKbfW549GGb60SjceZkPu9RKWkmVVI5WzeVCVcvFS8W12OGLz
6SmVumjcoBX665xHLGJfE897Mae3rgba3lgmYUZp8QLTxSYDJFa8qjPaNYWwC60K3lta3mJ6Wp5T
LjwMu76HDckolFkglfWLpk252+bjKQg05vgcDsnMpHpcYqbIgyLN+KwE8MbmodkHNbFuWgcvn/CK
KMJSVNRUO/3sfPbiLcaEtmprDcNzFpGyAIBQtETrKAY3PdXoX/oqfBzMjrlJujwOS0zWgLI/m7Wj
gdNqzhrBhk79W5z++QpZD7/CAb85bA29us729OIHmSsc9W1afsysEdomnMQlaXL2LK0LPLsKgJZX
Y71hGObrRAyI2KKBJxLfM6bfzuHjdErkkbQGVhnxVSRyBabbhMmRmOpumwXyDMNLYRyxANB52pbR
2sVR4HPaZl+vSqgAeLXYBclxLgYJE6Xg4t7mzjdcZPQHQGkHPtAVeIRtCDGvjAODSwXibLqAjGRn
Y5cWKCnTlmTItujvk0GjDw/gGTYHFXMOZjZE2TQQJji27UG3xw4QMapK4pNUKjb4kvMhhmK1ihHD
YPsIPgVz+NkhqSsrFtIw/wgchiII8OwqG/U76MS3ySHBVmjKIWyJ+Y1CXooMqpPJJCTpfnE9P0/M
8Gj3YRtLwltrWk8jU8Jp6PZWPSx6wJ9RvVlE3yZ1/pkPEF0cSKFKT4MzoU27iu3DZBUl8GJsT1bC
Do318pKNK1GB6/GN5DXVSY7pCHqqZMTky5qCfdXGvzQk2FyKF5/mjqtV3HZkvIkbTOxG/c5l1PfE
kF6LPkEhwpDEMLfqTOqZTyDNpkkzTAfBfbTl7xTCZAiHmFBs4h2EU3wnwN47ebZ9nKGNbkae3ddv
ZoMYromzmyIQ/6WWs/XneBmBKbeyne+mibgvLN8l7JssEtB0EjHsbSR5hQ22MKk6L6lTax1SMdgK
voOufazgayLH7H6ghGG+oEwOeQKIHsVyR4S4o/NhDEXiuMi03NrAnZIPgksNe1TVBJCME/a6Mcxo
ybY6X+qnh9FHVgRnUveJjEFtvLET/xv7T+VOM4Gf4dIKJgEkvmVDkW04HBU4JrlnxvVbG1BISlvl
PJVPiqa/kzVQcYvZtoLZchEDGPcX7kIXSUx8Fj5VOvauOZJw00L/h0EWedZYPWYKIuChL2MC6o8K
aY+uZtUEtSMeNNR1vGRBBZr2rGhcmdQyDdfakQs7+dVT/OfP4XNcoOZfcnxUgWevTHbGSBxCIfMr
mejcW2cwIhB0/O6iTECz4E7MwTlUXn0C2nrRHHKDLC1s8SzcM62wk0PsBQR7Wt2GaG8AbUt3hk5Y
I0fsUUPqNT2MOEVB1o3A8u0L0XVoIwUKg7lZMnjolK/thWlA8rRqZTurwm/SEMXSK3jbEepDpjuG
YWnSDmdJU/P/dsT05ZI6o5BLIqiQuDk16v9bm1M6Dlgy+TLtngwHPQGC0wwZ2TXNM50aJHkp7+Pg
jyMl4pJ0Q0vK9ZPpO0jQp+oPnSHZ+er0Mcn0t9hBezABV17HvJkMCX/CJtIOTgrBc4yfzTkRgI2A
x8sAIpjBXXqaSjRIS7ikEOOaDEKa8ElKoz5/aWNNoDCY6J1wiXcm5PaNlXVU9A6ION3f2ikMEDsg
Y4tZzSOFPm7oHh9irHVu0pvqvm1M8NT539gTPaHWyHDr8S9M83pNIOEpmUyCqWrnL5fffll8OiSt
l+b8LcsY8XGbAF0sd8FMII7FCBuzAyumw57sTMGphErnhaa2tgrjO68sUNnRdAdW5ZlJd4CQhR5b
8WIKRMgFeJ4yYlUHPzxAZmBM6JvfkU91OnGD7ghUoyE3qF7N3s4KAtAcXHGfMprI3mKbhA/m5H7k
HwPkdG1lvYQGbu+qGrin2ToyL4aqhs3dF47cU55Q6WcMwe22RjowgprhhlijYG8npse1CsSIS9pf
psJcwCO9T+Il+cXPZkylwZMwTGdvFspWqR2I8QTpRONNpvRMEaW9RWN1MQoNZUYiX0xO+pXZ+TQa
k/6P8LRtkpkokbrnOofnMdHZhJOCG3dCnd9M6CMs8ieRnuMAxjCPFdW65IV263A90DdhxDRW2E1G
HkXu77ykNH+LdGdRkhJsUoCFtTpKYFFrzHIcrBmSXJpeUmZ17L8ZBopNPTG4SaJw2yjkHfbIeSyy
9Nyirqh86wyinmwxG2vqttHoCMLx/NRHBPyjzpWlcQbmsDNtw8QkUYG+rGfYJSU2OR+mL64AAymv
WKwkFyyxUFStEEY2xlIRjzVbcipRW1mc/iOOujY+2wwPDjCdnkTYEsIeI/w1aOIgES6OJrkTq0gL
HnufZqdQ6Z7RSHdFwUE+W2W1j2fjwmj7mMYYxFR8873NTcyZatCMeOWORuJfzE55z0q6RFNB6mgq
5+vQzCuAhuKp5sWvp0z0cMwCMInCXsd0Idd7Da1hQV98Lwt/FwhCQi3GfdyJQJLNmFxp22j5keRk
ek85mSYgb9M9zTf4qgpfQmd4IU5TNynDO5GYycUMTXKELfukgwwniozk51SfqKnHiK7ICIW84UzI
Koj1us5NoBN0j/MoJe+0ZJMxUCNycyrrbSBxtJB7i5p+Ogd9ivEvvGQWeQR8MrY7tPKEQAx+fRw+
qk47HCIWUFVOytmv2n2c6fkeqDKpETOZ00r5ChSRBIyqeiic/KGwwY4PgMY98qovnQxv5ZT2XmPU
xzBLr0q6zRROLUlSqNcE85+ahGJTG7wfaVnh9M8SRPEOodl1E20qZRr2kd5CXw2rrRxVEpO65Xgg
ECnSUO9PzkD5W7zVgL9EfHNygjH7DjNVrijcfJKBIDIyMgG1XhOsPodpqI60Kqyt3iG25orjO6Gz
Rt0FwaAur5Esrr2hHkU/v7EdQTvIxcvJrhKVw9SIdrqkmApDjKk5wKMNGsJwPxcJ7pyZ01Ho370u
8n1X639SK6adCfB5lnG6HpV6cfwHSGzIfDxNbXfEkvHchzF3PNsG9JQxZR39KdozwAJFFV4l3fG1
XfkuRVSlMx8qMFBgO2bTDxkNBwKzfLDEBIJiUGuec3CNu6aIAIP3lJok3X12oc3gIHiHJlpCT2UH
12tCcU0d6JJmbeHhXMzSCY4ZGYdDiRPW0QKiXHUtcwPTfKwLAgm6XKeCAVPJ4Pc4qk9O7ozuqEnk
4igmGeIQ0xHBG0qUfala49GMQXm3QgXv6PxqC5Wr65R4G6tWs/Hp22JUUTd1C2ypiHaZguECiuhS
hBBiOUQOVwln1Rj29DBoHUXbZO9z+FtcvsftPOqPJZGt20UJqEWM1bk1rtWCxqcjYagCAQFfkGmW
64Rwokl+MCH3uqok6SsfOfq0zvO76jGet4k1WcAp2OkNkmltxcwIVyN3MNLjxpuXANFWhxQlLAbV
pL5oOCZR6YhK49qUIkHFr6Je5KT+EVbQrAsLragyWsTd5pgo04zhTd79CkmQSRpH+obawKsSXGEd
46xoowbcAVrpM5xSSw0XZgZiIHKNCJIBmobEVQkzmIO0Bw1lex1sTnwufN5Dhh5o6pqXaXEYd5F4
FAUGZVKLNkxSqRSX6tHhDl5Gb5oB32Q0y9921r5Hnm/srYxI/M9M1e9lY10nNK24iVdFxqFO45k8
utk8zNLAraAiWKCFZnGZJCH9DQbBC8H0Bu6omCALLFDAHsvnMKwl1NYZcFL2OYbfRf0MwddoL7b4
mu1T3F+SBHkdYqSSPoz97qjPQQe0ESa+ejOTgxZsk/40ZA8JnVLr2AF4Nq9+9UAEbH8YzOdcXnHA
MoIYjGdNXi18NIwGzOBpULd8L6ugZ6okjattP0+kKDvda4hXgbe5ZFKRLtmMpEpGEZ5LTGoldtOR
2VdFp/TLqa6FeZ67tVY85Ra4EQgbQDXskLSyFLTHixjMsw9fjq7SWvPvs08Ki3T1nk6D/5Bj+aIJ
OjxP+UNaffSU49n0netEP81v2nDL9Wd7OnU6Cuw/X38xrLeovhVJuHPmD3NgmGdeFQsL5hHEP16d
2TmZ7dFH9VVH7Ta0T2NwqPzjHHFNOTr1W61fydlZmdid5tIBCrKefALHGtgf3MVew6Ei1+C3TNDP
xysrObX0e8pHYR7V6lsUL5b8RVXGsZ6szexhav669l6Ip1m/BuVfrL/kBgRAlsgsQU9+hMFX6zNq
pYBQSENOZqKFGD9NEFEGHung3ci+hH9T1S+fFpCv31V51cCqqDQr48rjRfeY4RKmWhJorma4EZtU
lM27BHd3SDTSCN28kbyxTAkchaSOxao10KLDelV+SJRiLWRXcnuthFVGOT6aP7lyL9K9UcBfxdLL
jb87Jtku7reokat2cfOTm+InZ1u9Rzxu+ikPNrjakEgSeBMceu21HfD7AcPLEY6EezveWNFujHZa
sM/1B74zgdJuwUS89HSIaAQQVTR4zlzvIvJKAnKoS3I6oci4w/DRcROVEgt37KxmItd9Uk4s5cNg
dxc0/6FFuAEHtE77mrsfdB3z2NrhRgVAKmkgzXCFGnpOFncPlVQg4pGogFet+YlagoqUR7p6H3tn
FamEvlBKhUQpttA4l2a7o1irkYkzw2/wvzB+WHwsAhu7VDUH9JAhoD6GyI5o/i/Ds80s31r1DXKJ
CQH0kiaPaf0RCIgE1qkq9i0YRQJqqdAmbR13FwgFffRQkTkkbymWACiTGBVj5dvppefPkFSASgMy
vPE5Az2bmuedAZ4nVt9EXXgFXYmQ1DFVvUK0q5YocJ8/wMV5yZ8CfGWDzr6WfbFEZHzMqmdZftjx
8yj+svRPqj8J4zwr/qjJswxoNqTaHzAa5j1LQOo0fI5VyRHLe8KBHtGEzTiLZXTn4JSIiqcv2E9u
yDQnmYm7Q15hmh/T8GjTUAewW0J24GGd/kZqaRLePZ37inrlfFsN4jtnhl1AQmI38wBaLr7wLcoV
7j+tWxCVksi7BS7gFqmfEGvWvI3MiT3eCiHQVxwSeolz/KJ1GXVHiK6XR374RU+yjsYfu/dX8egf
9DKC4Q4uH7kUT3nJh7Ssy4Y9p+XfK4fwVMm81D8JMlsQeDF5+/Ex6dZ3q/oz7DdbvBbNOa1eyulS
ylucPwTjq+5/1rwXIR3q0XktBxUA/wLb4Ad7UUApVeDIzZ943GnWuZ38Ut4bAuCIMqDKgkmN1SPG
+Lu0QMVKFRZcqyU+h0xiTHI1FtmBe62JkHbseYo/h/aTGfya3hZwCUjOk0UWE93uMtSZ9YyrLv+2
M0YF9VYooM9rx75V2rFBShHOr5j0uBrjMEndhEkkxdbKAhOvZZ9R+5cyE0lB7KjVV18DA40JvCcY
ir3HxsMmLIhMo7NdkKPVdIVYm3B7QRTsavyuOZv7FA/MNilzYx26g+0ZEe8vyOgw+q3QgzBeLrR1
/9DToscJsSpKsXYKhhsczUGb7SCxrwtWk06VpJDWlkIliXMSEJmm+HOFRKekkilX9eJUnsjaJhur
IjAs5e0jn7qgFiKSaQoRKUytN/rjhscOlQhOXuDRSQwrMkEPZ/We2c28dxW4IscAKSHukzod7CHn
0SchmHm/3k6cbBp6wnLTaq9J0aJAZp3TbWBYtDb12jU5Vf2iXoc+rXibji50J/oTXlK8oyu5631O
NCKp5cHaUKp1zA+sufMoggOCrMGnrEVynyGgdfAF2jksJiPZRuGA0uk9MFjE1kSEFLlzNCHS5AW1
XTdfleYjscknCjiKJCFiBtKX54G6y/QVYkumjdrw9I6nCeXgwAww636c6GhZJxFfBuNDYx0X/Q+U
aDwKKkbKmFA0HaBqu5nm90k/imgmPGyvzOGObh5++J8gAdUGfteZyTZ03jWdJGIuPT0HrWADLeHT
jzgmhuYLHIw58ZTQaM1qidUbmROJ3FKj9mJ7TOEkOmnD15heVDpuC6mlJFxtsGNXo0PT0wWsIxaK
9dDwjozkvPP32OmbhoiDlbK8vS32JCfTd21HyFpPa5bCuOg5TkrklSB+x0e9fiYiYxVTSjk/dfdu
E5VhQ9kpGI2rPa5gG31QwqOVLK6OyjUYB/baT1nqwFeAPn4J/bPJTmHJ82MGPBL+H6CJlcbW7NNG
7jgdaM9RhiaexgMecYtJ52rbkkDKLJp5fEboFn1wDTOk1DeF3z3BVXbJdX9SOCoYkdDUIYaGKb7u
E7MkqhOCquchGB+SdJn2vano6SNOHC4jNIlfjOggGuVscKY2yCLSvnSHCiFJSjNyMVwEmC9i8NTz
cO5M47FzYl5JBgO6SDiDljVH/hZQtrakAaaifjNMb1RYwESXFgggRIAHAr5VQhaxTohS0UdnxcpP
RRc+1KU4iMzf+T3TVfnWqF8z3OiWrpuql/AooqMvxS2JClCiPEXTuEVLwGuFvhOMhKlVh1IVrlFe
A0ggAiOmJTdmREpvRrCVMcNLQ/JOhzZIKXRU/WxnzpONmTavh5+hA/gDZhlkqte15mZGTyeWGOrs
mZv6A9jVi43Gq7CtLTEBp2Cct1afXJO+BESunAry9Sp/rZNAPaAR2uuNfzUdubWM5qFVm4e1Wsoz
QVluRvxs20yYdWOvY/yHgduNfERWIl/rDdz9fDpJMnzHcWmpxQjt8I1k6Ayi4l76w7UVuJKivF0o
y5jp8R2oFtPS7JyTlRxUwdGqrLUGCsaGXsck/bWS4l0kDs5Q/Rld5IMOlr5IP6I0+zLmnWM1D1W5
b/AnyVA5yrg4qiGNdwrTVGTEHWbzi0rScpqLvzFhKsIl4KwrErs68ZSy2aWHtq4+aiX+qwzMtENw
S03PLOtrZVq/jc2RH8CEieNz4E974EwtA7HqM8XRq7F9pLQBUamZSBaXvX2w3yuYAKqErML5jbxy
ccpM+yopdkX1JZijJ8TLp/EDSeCrov8lz89vjiBSMmeTobFyaFjahzxFNfE0Ofsm3EYzBkGmIwAt
rrF6KyglGmzlz5H+HVls50W5IPJ6g2gGnw8HYFxA68A4zpiwafvY5Ye+yhgXfAT6QxO95Iv9nqEw
qWveQENNcZnC0VUZKRb4l1q9mPZZHlZyK9V3+jNeprWuD2kn/4UE5xINss58UMvwSO5UK+Oj6A+5
uMTaE7NV18TTlV2iDfMG013aEuFfOT5B5YAiQSyu0O5x88GqZiM+Q2XxLLFRz3D5aNbR5NYenOjR
XNOZ2gb4NA9iS7bTSh8YlCMoRfO5zuG0k9XDRLbF9DCsNLQYWnBvQNlZN0J/vExCANfuan2QNEiT
vQR40W2RxvGfSDuZoIyN8aOUYi82XEeKPy15rXH7K+vC3iE7mON9WL1wVq5yws7Niw0DeTV4IeEE
Lumo1WFYgd0wzuwuNrQQT3Nhh9Uo6+R3SusEMWy/rVKsVHsIBfG6AOK5jwOUal7kzZivXQc4BWz+
fewDoCrPGtJO2T+XzsFkYq2i+Yimk0GqFaFmq9xakyuk/Kj0vB1ydMmInb60/ilzckBSHwnbRfS0
tAw6ngph78bxjnPd9PcO7sD1Amh5pOK3zVs9HrLwnQQEvX+pZu6Bt0x5j8wX7kf1vG6BDTv3knI+
l+d69HiBXGd2TPYJdbvym29C4zFLziqS1PgwbsDrm0cb5r9+LUv41ri0G9yubusJ8tf1zTRe8Lr0
4jj0L3xbou0n45Lbjzahk83GmC6gNoSHGJSFQJ0O+WdtuLO6Sbc8OOQThKeRKSU2Hy3/zuZfxXiu
hk3q3idEWL+h/9LIaxj9UawP4G/CpwScl3HtqKXugf4D4Klw7tThq6p6N+WDSe7yeGMzFvaT5Sk8
9z/wgdfCeoj3LRnwF6s6k2TOvgnP8pmf6bZwSorfiPNPFu+EUJMsjU0UYRgWMeY5BUd2V34P+tvU
/sKwtFpP6g/GeFDi41xtcjdwecy77Nx1R+E/5e49M8gJ7YZ123yUBtXVvowObffdU6hhmI38dJWj
hYNpFOtntdolzifv/9oiPSV4GuV++Si2Czj8nMS3cIKUvUyHjvY63Sr5hqBCN0EH4ScJx9Frv8FX
S84SBau1Yj8iC7nCTbm8usJf1eZv3m+R2wQUix0JsV3l9v0T4ZLUQAs0iRhE7pBbE4IScZGGw0B5
xxxnZZUvQH8y6kST8FrKMGdbEqUXrSoGRyH9kah/9ZttRlcC5fLKekpq+uDiIgmVxmvGOM4kvg56
Hkxqkv7o/s31i9+cx/A1bz6XJy0fB+IWQhIamJgT8he7/L8UJWX1oWLL1Pb0xlbG6gdVOReTt1x/
JHgwSs+DfikJms6nJwevXfAIk2BlKeu16n9CSOVKxL2p4I+9ptr/Q/9/6FBYDqdCQFu/tuXIULJa
1Ygax2KXDftJ+bPQYtQK3fboZ1B+o22yTa33iQqz0x7b4nt5ge+4w1/qCp3tgtltrmX+WFV7i2n7
Vhpb22FoeazrW1NhjHedN9TYvcP2sm+Ul9Bjw/XU/sx9kVf80LPrJt1T4+neLN8L/6zWb0hu0Put
WnT7VC5sRQ9huuu67WDf/RXtLe0laM4x3QPeL1d4Ezf961Tv6bNtUq7Flb8PlQfehXD6/Gc+zUyP
AC//01ZPGtP4OMWj/+f/B0nnsdu6doXhJyLAXqZiUa+2JNsTwuWIvXc+fT7eABkkQeJrS+Tea/11
8vobjREoQtOPAqwVzKrdR5YnNpgC3cgjqI0R+eJru2ghZdipmZKJIYFXmm5+9C7115DzRefe6xCw
MXAz7BX6jo4NWuszNNexugefVtgFUZQW+rbtfmRMq93OCq7dvJ9W32LlIm1gOdmZzZ6iMkiJjz5Z
E3vjKMjNvQaCyikIGmWzTJpX45bklpU2xkWU2dCuDaQnLRfIdqeDoJ10batnrDy7ii1yUP/YlcTw
5nMatN3NDNaliA4W8nBvpHvJPxTaQ0kAuDZjvh6tkxY+qXcT0Xz07oBtaR8XazT/Un9OeUJD7ZnU
C329y8ejxQdfCHux2QvszXH8G8y/OWZKQX0uynEWFDtwZHbxJ6dzclX8TWc5ixyVP2B01DXjna0d
Ut4Jq6N3hcREU3XzhhtcSlkzaDjn01TuDOhB5A7lWYHd7cf7FJIbsv7WwcSZ2tbkva3JQ5s4z/X1
353vrgy2PfLn8mYRY0I213AnxW0VDEiq1315ocPDkHZBsD4RUrAhyor8QU9MvRwVJon52a4see8W
FcOa+DHTpYITxbKw6QmzJfB5flTa1qpPGZCytWLOWYVXAL6KtXelFV8QNLDF+L8cKX8fih0vbgsV
pO265DhGawpR+1+EVCssEN6Ml371YzoqpCv9u2RzhivNOI/dpleA0beC9UhobSQ5hysnsP3Maw7m
Sl6JHqoOArgCB7CO3SpehonuIhkHi4MYBRafBF0eCWV2yXk0QEEwHyvas8WP358UBh7jqStMSBY5
Zp5afbYt4yxY+xrByf/RkIYp0ewfnQYIy0Y1kwiJdwzIKmdPW0fJWTFdjsX03WCi2gRYvldCw/a8
KTVbhSxFROXVKM4uEqdBstfbt7RwWdhZYpBzn9LxapT3FmkXgipWiR+fj7xRNoX8LYX+yQSF67Sd
GL2b040DfpgckZdc2dbmAwXjyImRH9rowpuJuj5TBnb2h3zTQkousORxt/F6ZJW9jBqd8SnMexrH
su1sHLT4RPGeN8WcznsakB3KRHkkk/RIpwFPGzYVUn4SgTxh7TyP70a4E9JtmD7bB3OMW1suj/Qq
Nw95uBVghkVPbd8gpkEBFbpVmWdAL0QEdfoOgXlV7vJwk3A6YVLITgIvjMYLAhGvMPoK4j6U3zLm
HTnfDMoGHwlDryWveRiTzENv0hcUBJ0GazfbCSDAGlEAD2fEJ2v0vKAmeZHjnzHuLOMQ5BUSV2dQ
Aw9OBf8e/xGLboDKPK0YlRAizxxUFeVs3KLFEwm6RRJchSnxxj9b4Yf4eOvX9NkvpeIy/I7o77Pe
w+UcOEbc2VW7V9pzR+GDjgqjYcWq3CXC5J/i/47ys5VZvIlRQwsIHXXLxnPraaixa3xXKKvkbI98
pOZvSEloKVZ6sasguVzyCII/rnJdWzeDl1eeGpGOt1Rx22H/bQ5PkXFVWYAymBNVvfHK2ANFq/V2
jmBXko0hHsfXyGkefjfjmzAfjfg5OZ2jZW/LEDd/Bc3VDKFgvMQBz3OnaidnR1maVuFw1vMPjktN
3S0vvO5/ih3wh/61vFBdi//A1pDZxhiRl5tX13lZfMCu/mmFh1TYitNN1b76ZJkhK/E0iZdc3mnB
UTfPmKcUUhnyPaHmtugfWRNWDSF89FTUyTOwMX8CZwVrEE+T2yyfzzGdaPTNIDZkTE9d2ZnqNdOg
kwJzc4wo25gsclZGDRKni87LbmUAv7MkxAHVj+ZzoK+tfKMhDsTvaI4Hs7so8b5TqYpbdehPMq/l
zWrp+2orSCyUbfxtZNiZ/mvqrxFPWORv5GqrXWvhkoinMt0sH6DqexgtAorp+v7T6q/alrdRzndL
YVrapdum+7dAp0L3mcy/nQobPH5CMNl6d2LtUeV7KdyQK+BR4ql0UpsJGjvScjkoym1Ub7q2T/QP
VX6XmdP6/LOtP6rhKxa2c8eBSfN5fG6GEwcuM67CirLExmypEuom+pNvofVGPVFLQt0Kn7t/6dni
pQPLYEO0AupEI3yKEKYOCC5Ae36ed6a57ttD0WzBoO1CwU1BhZLlLQfQFJ2Xzg4mZMoxeUCDFLU/
n0D3ipn3NnCp5BpJGlPFQwq2bboXie0VTrSPrTrhPfBCl+NFZybthA8WXnblyYZlRU8h7Ex6uPD1
VVfqnFQ4gBSeYJKA+BA+y9YbyTByMa3iYe+XP6V6SWYm6icSZzrUpNTVCE5ItpH5U4s8uo8x3lW/
+qrFtbOlfV3K943GqIQrQVT+ASUO4si4R1YaEgWr+Jdp/4rgZM3ZqrRZ1nACcZVTzWOEf7q6GfGd
9bu0BMi/RqRkJYf7wpIeg3ZTK1cNR02Snslsg+89RP3JCv9QAog/pHbAPHlWDiMDmMElodI4Se+e
+TlTHjAWB6jEJkVmcdab9chIOqdPNaB686dpuLo4Mosb40NlEfzKoUIbnly/KeIHV1SuM46OG7VZ
p/qT1nO6BG7LLYNmgO4ejY0e8uDeq7hw0ISLQNmUbwniYah+Fu9dDDJI7iBI/U0dFWIf/lXWJRl+
6+ymm4wJR+qaIn0NuMxR/k3fHqW6sz2w+Di9DdOLESn9nrO1qvBLJsQRO+mK0Haa24g8nD2yoTB4
uQXKtfBtDLaythb0i88IJ4POmjxIIigq3i4YiXtpYFnw9BjN2x60qu2OWfnULXTq6HmpmFih6iSy
hQp3+ZOQ3DUx0NCm18hF22m9++lPUt279stsPYqq4mCvKK8hf6FV6iEXmWM15W9Z2LJ0J6x6J/fX
aXMcsp3qn+rpLWl+tOqjoRJUuvOFUGgzJ+uwPkjKLtIWTUlos9zDHajihSRkpXrkHaal6R61V1ag
oAA2GURXyx5ZuZ3Lw2DsfPlbWUWYelCNHkhlQY/727k8x/FdtkduC84M5SpTd1HR/AZpbA/0JwzN
P7k/4PWE8H8N2Z7FuNOZTsljsmqEWsNfVJuu0hWrZPhju7Lnlk9k9SfoD+reMNo/RlCQYKOvLYuO
oKuK6qQI3jCakqXxD/bIEfk/jJYzgv2o5543lvsEWiz5HkFil1+Dr0MK3XQGrTN+5uIzEOgwv1Lr
WE2cWYz52HFXPZixNBNAir5kEd2kl6XPeECB/6ObhPo7hH1nP4nO+/CcRxAqeq7D4pag4VmWNUXm
ZA07u2jVdbZ6ScOOaJnc5xU7df3D5Oko9GzlDw/TR+2R3wVoi/TAUoAMjmv5Ouln1nyGZFotWYz4
iRVsYBW9Z+rR2sTl0QBcZAxGcEEOKOdFHgNrVUcmmMLfJ+Mf72U+vgsAdOzXmnGZFEd4mbOXfBK4
O5WbRtsSmYct39G6A9V4renMr8zcwETUypE3QZJ3tbg1/TNnAKfChEFDYmNl+yo1ntnqVx725KR1
4c0sj4O+qct1ypVoqB81UCsVHMsqJ5AsnWsfJkwWda7+uOeH9QEx8ZuJXa5iBA1eHbh01JuubiEr
M44ANpVHBePE0l/So7dJpW0ZXBE8I5OVAE8/y+aiKziBVoYdVEfrKhgOGm5hAtuH8nLr+vDfD8fw
NT6C7D2ejmH2Ww2nZUjWgghN9YAuM7HH4q4N6wQKOMxvFheMRtLlMuXDkncM68Z6mDYts03NIbMC
9TCIR+QtDX3OWT4mYUfqX2SeIokpd9PWX3KEnOWpym7Vrxvr/j3bWXXmRAldkmrMK1sk2UAbQqlm
SLmcs9JIf4YNYQ+wmIXuoktWSDx811Nv+cwhLCLzhpnFDkVSEzBrTps8eNP7fy2/K/cGCRJsCau/
UOcSLfG+PwlwWAV4z/ThLibbDlpmWulfxNCYLZKZD1n8YWTv1VXRbbhDy2QLM4dne7s8zYK8r3f9
Q/jiNNfSTSudFbKOgP1RT3Mkr9sCHeBhgTUNGfGiZzbbOX0LpU9mBYly5Ig8ZeqoLuiWoG7vvc2q
WP902q+pAJTAlSwEBurFUXBb5br8g0X4g3j+5JsRqM+2DvDFExSociXSCY05nwiQy3LKth6KZWRX
XwaCnrb94hocjX1GaPTshfA/38TfYN9AZ8Co6vTQdSTm2hEXSybeVPUcl3cA5cJAWTpeMBtGwpki
GOwwU3Yo18ipfKcwrwuEVCUfgHW6cizpu5E+pfzTPxYgB/U1DQ1PQhnZzF8xfKxUv5vJU7DOBint
07Hu96SQcnB4Axofsiszcmh4VdLwGJd/pB/yCT4UoJK0+amwclqgtVZ9oPXZ1rmxvrilUCo++dr1
YL/seOlp2ETeVD2XzZlIV+L6AfJpOrShfVR5i66MY3VXc+ll4xfBSBlQgpB+x/m3L6OewZjTsQcb
u2418cZt+vHKdc0PW27O2tPd3riz7OD/VVddz+ZDWFQgnpfjUWs3YXEtyTNJAs+w7sl8Ru/TSk4i
b3Rs1r03RV6JRDL5NyXZqu8OC+qihbtuIQN8Oo8/m24FaSYy6wjfNf91Un2a2RfiZOjIfVGds/BH
R2E1xsccgMYI3hsU7iqxh+K2EM461F4Ij8KkIjZHUb5FzvcIZYm/zm6qZ+PvO5tew+BMSfNyJ1Ch
k4ENzd1SFfAzK/987SPyn3p3t/RtJW/alDoYpqPdWP7M3RdtRNjnHb6aBcsmnJ22OI1oPgznCzqQ
SM9llVfUt4BYx+ANqNnO4z37oWsuMtVvJGBETVM6B19eilw83LYZLX7j+AYuTwdiBwZRrf2gWGkV
9DzPTcTRT0h9vsWHahPaa1OgYxs4q3smXR/cw8gWycVr4RS6kXHQuovTk1yalRkfasQ2HHPVzxC2
dNHdt1Z3acudHKK2Sd8FXldEuzb2R0LK2xp15r+EtGXdp+k1570hVcL3SXUKeDz58UJwHDRwJU9O
Pb1yIozOjx4NfuVhjmLlWJ63Sf2Sy7esORX5n0WCbsfmliVvovip4efztSsP2ojoRw74hfNbm1yS
t3i+kg1vATWLm3EqcO844bLzIGFA4xaA5vOPJ64z8oBJkK1z7o2/qJmhVYE3ES6W8VqV7tQPYRxA
M90/UXYxFpyN8BaJOAm3eCDcNL+Gzk/qYxARIGaxAHDEp24tngwUT+OYuqoS4Oa1bE2VVyRCJKaN
g2EMLwBDbLm6tU/Zt2udcXzAULhEax8lhbOGv2vcB8Xn8iYW4olqET6+cLUUTCXTs+bYa4KT6m+X
lXtZErgmeBC58wFyGq6TaIPZiMrxT6vazgI5/5a9/AEyqKgO3TwsovDpHlubfnpDqrxSSIqeODSQ
+G7ZC7JsnceuZLileciWkQBtQtmdCQFaFfKPkvwC2xvyvsqPmbYhRXUlyr2z3A29PAPCbSfpNoI3
mC59SsozlzyC3cWvxiVgq7kh3XUthtoSR07Gi86EZugbfdqW+r1fIsP4+JPsqrQPhTrvxkvLkym/
lk/CUN6V4Z4HH/V3pBO0OXBFC1QVnDipBGkL7yM/E2EPOPl4jRE2r+vkFyth6G3JYPEI/gJlU+N5
TdKPOT/wudEsbXcyDMBqQGBJS/JHRb3q5DFZ6ER/62tpoEfjhO8RFZ+xwvcGu49WMTnVmHwpdRV2
E51qqBnK2jYxoycYhdToytcroeFrWB/g4mfEl7n4EVhXv36DZHB0lMv9pie14GgercZtukNr/GXR
x/hekbEXXM1po60wKPL/JufSvKr78Z7bAGEiACxCnGbNpGTJTGQitqyvrH0bp3efES4e0RwwvObs
zutqQyXtavneERcu2F5hiKg9fwwDa2Z7NbSHaO7V6FXYP/nA4jsBL4y4lI+VuNUWv94xZJGvaX+T
WKRT1h0jOPv62tyTb83z86jnb0H57PQXqny/38n+j1LiClmB/mlPeb7p/WPhc3z/A3hYoUkBjRq8
21tEOiABiNVficcIiTs3aK0iEjCPrYW0nqNKXci8e2fWDneznzFqeh0DvL/34yuKu4XzMRJPIx7e
Jaace4JIFcIXs3sVvUjObtD+WzwhEvzNDAuS1LzmLN91KBPRod2QmNm1dOiwbUvXiR5WSsI98uDT
9yVI3lDmpXrGFuea0eorLz+Xw5X4OYkLZrjKLW9WjtgA83DXkNPOkWHlN1MDiRZpAkQ3u2QcIoFO
BI4FW6A+9q/1uCOSl4GFdW4txwzYkvWNOZ5D+a8y6ACB9jlaPcTB9xwyTXF0TVnh9Dkvqv+59NNp
pYDSkPBuAEuF9r76HvhXRobZhMfAMYUdt93SJzARbyWUrzp8t4YjvzcUH8AyeOLb6NXOmES7xfHS
YxKlvI5tcBsGu6TdJ6jpEvPImSjia1+Kqk3jV0beU+gcXeWpMejf9NdjshWgJBWnReCJ5RrmM8dx
z9ehPDuYiGjRq4C6I7rgX5BiRgxoB2wqKohN5hv5GD5sVk/d97hNSfvICQzaSdJVZe1U/S+h+qln
rsnD4FBP0h3ITXe4vyOPC0X7b5cB/9IIj8mpZOovi0Dbb1tbLKk/ftCZC25Lmd74TP3n1LPDvyzh
Q0g/cnJUI2QXm1H0EqotthLlprsG8dK01dadJyA/R4yBfYNX4PnNoav9QwUIZ05fOGavbrFRTbi/
eq4KJElq/VRFctTkb236WPZCnIlWfV72zqr+aV4JJ4gGpDWjFaqLs0I/O0E9EBLFTar2af1P809g
UQWpQPlZXa7u5a41By63xqmMG/SbVN1MRLwuJlbgB4Aqw0zBJH/lir7HoPeksUKWjsdzsfMhWmoV
JH/9ry9+m9Y+VCRMbj+5ThTllh0m4qzFAUxFCIpH/xjPrmzdRxRpIbfBkmgg7wg5cXCwyM+MRmfl
XHZHP+AnIk31i2eEhz7vidCEGddEbrGQCVACgiywzk4HVd8p8t6sgdTXiOJU9LI43UESlexNj+7K
wGqn/8JQERvx744e1fiw+u9I+xsqZH/aX8eMRRqMPfncXzD3mi2wI6+njYnlX1irKXSrC0LJcEVs
UI+EXRNXx0fbEW8KxmbA6fg9DT/VG3am1jhMvQdNL2HVQ3/WzSc9vPGdmjOUHKNRbOVO0x7TSVmR
48iJNcZ0qPe9V03/dBQxKShr1V1qtv4O6Z1kQsSm33V29rMLYGbPkBeSRtEihRpG9Gt5T33zZeHC
4vdWeCnV9xxsYy5EiSRKuplsIWHcoBcyBmWNKaoJCXnNefiCildVG+1AAiTdN+KpeGcOShCViG9N
D7FSbgbhUwphkNkfchI8losqLjgYqaEhXh/jQC6BuU9uzEmdVkwgaYf6ySW5Jgw24OpkcYXShnlq
+TZK5dqHDWd7wPrB7rRoYQk2riGc4/bAD1pH/jon+DT9SjlIVnR0mAoxXvZEBeH7yEpLp0+9tbR9
y/AdXYylN1A7Wgx8tGSy5+1oTmU4s41qD7ii87vgirHRnzLYqUuWCRuGP52k4rI87yk5HVn1XvHl
09684q4kLIBnac2XH7wt9/KiN4G7kqft8uV3/rMhBY2CZzsLBxAKQhBAdqy9LLKyh3yNFMLXTDtc
1br1Kc4HpbxVwntB3Ey38/NPDgW6POToMcNtNExeceGIFhBmSdgzdtq2ZMT1C+y0n2QjsOwhAAXM
XFwvOGiV8oIdz9HS/TJ1hZ1m08gNwgCNxds5kym2iLCHerEm8YcXBN0MkPToLnH7aXmyUQPdFSML
eFzYlCqNnmRTqw3Vk9pC6iFohQPKyfJRMNYnjtzKq5qrYNmy9M6y8wPGJICxUtD3Phiqxcw0upbo
cMADf8OCwJlBQwoSyuib7BlrOdiX2juVern9XdGLxrDTgoDix1rlgPVm0tptSDrc8tiAKArG9svE
DSQXf7pEV8SRyCZVY6bo6ShDlJrKfEeooCuzs9M1sF0fr5GGqQTXVJDGW/4ROKLr7FKruxlM1xK5
/fRfVgfUSgYvbm++tckr4FqAOtAuQXppVTBXNKp4mULjq8Kir2BIsaafRRY1kPqPbtXtvELY+Yy8
PJNlcJ6zTTS9jdbbhCwx7KHS2AcuCUcAdlWEea/ZtjgR9pP0qEl8r+vf4lOp7lqJNAQkTR8Z8pEH
anO6jZe3ClhMNMmESHjL49wZL3UIO+TvezCzHoQ4NwyEKR1Y2SX1vzRgx0EDvwc1NXaphih1R1W8
hbE4/+enFMknG5r9lsN0+UWdb7GpIXREW5RmWDoLyBBlFOqqDI6bs5Q3Wy1INfqWQeSF4vyDCXoG
PZTtnPQmh3qZ+DIlD1U6T7DMi50kNF8t2QhCeOHCodh+EyhfkoCztf4i+lhZoq7eGhQe9JLSCfMW
LX4C6H4TjQTIFv0jzOUAYHVUr1pb9sp0zZDuTtoxhNmv5Scv8YZuvk7/qBFnTCnjXIB6nFdkMvkl
44k3LnLRGqBIeAk6M/xPmH9DQDTqhulB8KGUOFxScduM+4ZfQrIpBY++l3JFydgrAUtXbQ+sEgPz
AvCTql+r4Zc3WUwdbNU0U6X/UWv3zrhqfr4WiWYpMdbVKsMoeeHSNND+hWpXwNgFV2dk8A7HxiDO
BbUKGl2CApzQ7Ze0c7d2ADrb9WA9azpkhEZbWdx2zcbQ+CSTL4bIaN7M4aXQjiThg16ErBx4kufO
MWgvCRBkm3yDSVwSUfjnuwFllFv/W1u0lPsWbJmPM0bmh+xFNATwkk8BfbER8Bf6zgZ7gt0J2bZE
+W/iR1EKmG2KeVMYgsFlDcqKFSAl0sQPzsCVMD+IYpEBzC9k083O6PUkIvGSQ+nPTr5gbvtkYr9n
RZZEOheZDkl3h+M6mt2j5U+dRSJQV6kksUJbrkZJlQQA2FQCnS+pE5eHfEZr8kvzIHpyoT7FOEIE
bs50vGmYHUrCzn//1c0FYpaf9ZniAOmLx2QdE5xpyVuI8MpEvaF3u+W0lmOP62ilShTHrkIc6tZL
IWqIqEuG9WDKqUb+K8T7gg5J9cRkVXtWIbudyk3Ab0e/msSlQLFOWNBoBAh4HXIRWpMKMZBowiH/
5cZn1ruNF6yV/LIcBWF4JM+xtpHaWF4/7WRCLMKrHDlieFogNjwWiz4GZeRGoujXMd0oW4M7hvxX
k9NP+8r4aICAaXiygnRnodE284eVo0jgy0fS5N9ClMiL6yM/yuZVL7ZFepNruqSkW2IQsU0+7oBo
flDKPYGeNotQeFbXNZrzjdwe+JPYVNxOPmYcgQ3zpJy+lPTbJ1bjr+JKW74HhnAbM9tUfkgSH2ZG
8IojMaIX5+XcaIs3qzosH2yZrI1PnrflCki7ayZeW/lU1oNjmPM2LAv6S0U3mS2iQ2revcIbuLtW
rzkxXD8nBKCizcZBEbiITtW/yR29GA0oDtL5X42KzNC2TfARKO81guek7ZAjf4rKF6Kz/z46cCUU
r5ZIZum0ZW9Tiu8KcwoJFgLIdESlZgy2NBrPqb1SyYLv793Q7XzNq1feu/4fJWwsCoxLrVeUD8qd
3ATwDS8J2VnQpeeyFKk6uFFntSqt8wCQUT3j4JVT6CmgI+GMzsZHzsuekoU51phEZ6Tu0obCrsq8
F81Oiq9h/1JwxRdBS6YEyT1S67SbmFWjt9EyKdEahHYl08taiSNLFeJ8ovQHtCszno4ctqxY592h
vxa898v9KJik6DnQNUDijUv4h7TqXlXj6SKlZK7JMtfZYXyv8j89fA/Sjwmnwgx+1A/v8Uisz3Rl
fCCiXvwSp1ONTqG8kw+EWnBjEu76UoN19NGZ1z8sPcpbYFxJ6sHscWqmW5FcCaZUu9GhX8mO0Jf3
jehVOpjC6k9jutNxpOQPLgBJ2AH3cVh4kHHYcvemUxE0xkvMupnMOwI1CvHLMs9+/JY2ZwXiHdsy
Zhe2MxEh1pvv44yX11q8leutAuWPSh6haqJuDf70DhusNX5oMo4EKLDl8ZpMbaeSbaabAf9bFBfL
xtsyk+aLFFJDMxHa2iQipibP6gwGN/jvNSx0+akKxwWzsnR0UMu2cMHFRtf12W9cpJiLXEiQvSAk
E4bU0Otyghn+l0hzAyhWstg9EGmwZlCORQ4eydIcgWn8V4/XZSAeMwDEugd6SHABf8LFWv9K+z7r
ZOO4JRPTjJLhZCF90PcB/Fql/lXzxcgfOebHirDnhpe+5wTMmXqweAOQMpPbJiGqpGgdZdxMJroL
vhaBdRWno7+WM6CkPcrJWt4ZuKNgFro/s/mE9LcwvpOyvwH+b8re/jY5c44EVVGVdZh+wGwNleG3
ftZYE1QquJGr6SH8YJU5E2TaskTqzSvkL54bOCDBsoN5SwYVFji0MVyu3XjBFprelA5HB+pOtIGk
3TJwksdgQAhrnzX07XII9hXmMsTY+o57Joi3lvyYndmTq4uP6WiJNJuq36r8lbNNqLyZ/CYl8C3+
Rr8+9soRayC3G+8KUlCEPzL9wSz12aZtfmdslD3kLVmAyq+FG1mvv4biFtDMR+OZE1AfyBa0omeB
PXubjwiLJoCe/06zEVRkLOhLxqwX7aDikhG1ZccwJL1X5jlSL5Q3jUAjnlh/L+1wafMfkaoVO90R
7A6mwKULkSSiGpyaH+uSQwZ+kKDeIjEPs86KUDOkNww5uJPBVUdmkq2GrCorqGXziuTYNJdE2g3D
gTBg8pLuJOMc/eg6cqxWpW2wsJgM6BYuQkb5QkLu2mEIg0SXwLsPc+ONwx0bP80AjOstXlxoCC9C
nK/aRualHm2b9O+5oRcGn8sixBYU5xtlTeGC4PnxoRE8hZBck22auBIvBMADMoIQFSmikDm2YMsK
0y3Cz4cM/Mx+wrbXRo+qfGbpB7hhTio5y67kcvHp+H1BZaSaP6WCa9KZXUja6yFEF/3ywHCR1r93
Hd9n7oKdDuxh3/3wnSkvi0i3yZXPU0BQ10bo/jWQeLH2xV/iEi7lHKDF38zgBvjihMaHTLmtDa+Y
uuITFEMTNnX4IuvGHuRkVb2FfB9VtBZDcpRfcf8nIqYHA8qUt0q/dAzefCJOqmzHG82sHGqARt4o
bop2I9ZXYuNI13yfAD+WWdGSj+Tz2knzhmiEu1HHd0VurnjXlAvgX8wMhCaXXF7Ck8UQBVH4/Z2z
g7uq/sv2CjIVjm4KXBadglcLRTsLI18KRjI0Den0kXVebz3C+BGGr1Z/E4Zb7h+o5xOa87SmD0Pb
l/Khy7BfMn6RgVQDvetsnB2cjgC/o7qldKBlquBeo79mWpfJRVfPsngbGlKDLmX4UqwD4FZR7Zag
45+qWhPbhbFuwxjrwNHK8dbMOLnLrWHeqHXCVa7Zfnqa+hvpIqb5LI2DQsofhCe0EhbL+VHq79a4
Qd2mae8aIBe1z9rwPQHcV/LFyHbLH848NuTXRcpHgm+pnmoFUOEmcTyP4Z8MldqjFrNcvyQnAV7C
xhluonLtHmb+LrTfvVu7GZBp0k8oKTGJsWkvtT8Rga3JTCycepxHQscd4mFanu1g1Q0UIh7hqB28
iOiQRtK1KZEOWEiDFXDLUAJSnMd0g0aKp1yLLgsaPxMOwPBHTbLcTdiuajfCJq/uZflsRTgCdgoR
MSCc7Y34WEDetxh0Ypbf+RwcAT6aCf/f3J7T6E8m5qkXXla/QSi9aKJzABtz+PMzEGbtawTuRwuo
jqTNcFH42pfVf0pHTV1ZqGYs4gWPImmtSFqEryRf3hJ75q1m2nSA5ZAyOGHhLtR9h6cLCVUsvFKm
A7BZ27D+CrcpartTSWc+lqKwzC4oSmUOjCUWz5vC7wKaFWW7ExCSNiR3xfwAIomkZ/Q5TR4NtUFx
j0lDj38H4n8sZYM70cUkRwLpP1QajVduCqRi2gfYFbqwxmI2DekoXs2MO+SaNfURISovzEj4hook
ihtcF0/8OzI1hoqJbBtbn375Hc9/8fyP98+xmn0A9Cl3G6BeW+JO9kpsYIwA+EiX0PZ0s2CevELp
l6gde6zlbMXwdQkhvetKSe2Q6TpYxKSUgZK/giRxK6fvVc2RWaB7Ts9Rty20Q0UAi+WfZuXKrydR
5XpaNAeRdRVh1KWBNi2Y3xKCBiRCr/YyzAQXWrjgQNVDhanS4m/L/Bl6xmbMM4VLJm5mkkmwmvsj
Usxe+8xbrmrxQVrUKpY2ShQud5ckr4f6SIgAUsV9vkY+r24pBlpDs7dHQ6kvjXTncYHZj5XdIuLX
rNNFKi+leBbTL0gkxOcCR7aR7Afg+1p4TSLTD304EReLhM64Mt8NYUu2J45ozMb7QTFRRvcIjH9V
bTck17Gwa9owFYTPGK3G4julHeib0JWWWIf0thwBU/zs/WOjf1j1VrMwQzqq5BJgAybO35bXl+rd
VP8AOBKOno6nCHULilJbS3esCosDbQ3FbX3yP19HpAT26HiL9FjJChk42wS/QcFjBCBATreQglXS
HAeOsza2LPqFh+g4e6nFRX75HLXWHqnkFF1B8FaKxJ5kXZPoX5PulcgNijUMS1A8MgT+88iBXjEd
g/giTaVfIADRNn596Ia8xtaMs1fVziT5hOt4PeOhb5G+IU5HZOJAMcQyJLfce0ENaCnecoY+ZURp
NngEQkpgcHyiAbv9TegfCCu4Cd/RRjqK8mV13Asy1+Sq0X6GiC84Ay0WvGXCmJIDhJPT/YlIAxcY
Y/o1+Jo6H7s27CXjbMJHDrbv4ElPPGagdav+a4EBFsyT6wMHegMhTpgoLCYK9FDemJSL9t9W/peA
y2vgo2460YMJegLBQqnqKii30/DqVPLRUQGQ8ZJciecKmSgYLHrUDDPqYFw9KqH4YgsWGdQ0cW0j
4i3NayL/SOZFz/AVE6dv1iDAPn0kEei1dArEp1W/OnPVbabNMB4I10nE9TAfe6eHvbiJy1fLTEfj
qi3mG6qGOG409MOzA7AfSmttLSuv6A9SbaFuVJ/+X7oH3yZsGQGwgumZvZu2z8XnEmQo/KnfVY8j
vzXI0CwghDsNDpRRs+2NPXV3VXyLg49+gCPQXYWIMT5rn2reAXFK6IJ/Y3NxGfyZPmJiGDmphn2t
/2cL8TmYIMCA799y2GZkU1wDfOZoR47Wdtgg1EtjV+DT8y8Jz7p4jIcnS6BZuIJOAAeoIJhLMbFp
pFtD91BTIaoGtVAkYsn/x9h57MiOZGf4VRp3LUr0RpieRRqm95VZZkOUpfeeT68v7rQkjAQIWvTi
dlWlIYMR5/znNxyFUvsAWZ+b5bpZlkgad8z5OoTJMe0QVsMNZAe/YgcjDye4QIxvm13CdNR4jTkR
Ank3jGdBcYw444JGIrjuhzF80GzxvcfxAlw1zzYqBOcWBxd63dBBYoMlZgYVHTZNZe1ka10P7hBl
gp+MqVozbWp7ZfrvI5SKUDpwpCTpsxpeAeChxdNdwvBIqXdmYXmzGwiEeCzXGveeuLFNMryk4amQ
rm3w2iXHiGejnvYgHPW6X4uMHs6dPFnA9OrKgzqH056tMu3bppXJm/emZx5ZEa62wJ/Iq9dmR4Z7
fbBavlzpkovI3s2InLWZEPDnvmB6PJMA5VmT4OyzwN8EmO4ry75/9MBdfQddwz8JLwvCLAk7q3A+
wS8PI83RSxeW+powQzTYAQe8B3IO6mL23Ixvav2iu84KopQgreDND9AJxwqIPFJ2o7HtKviLZro0
eHvktMyVwUYvFV32VPqIL9d+vwX+sKQjWmNALpYcThVRjZU4dKpmXz3QYGF0WDWwid1YO9Ytllhs
XKvpwVkkih8TdDqHpChXAUOBbwovVMr5c7Thr6pF8FVkBuGeTFwhkCGpcaD+kNxlCJHjlxAxYfmf
HsbuHLbPSfeJZyDiAR8IkecMXmUtezOpeYua+zBpXPGD12yp46sLftk9hx0BhBVlQ8HwP579BBps
PLbFlbryQW8HejA/ffbZbyjcoLjjUnGPFsweoEZ254xQbFtah/UsBwGjJ4qIaAXteI/QL9qPhj69
fxIdcN+dNeuMIFCEvJDjaHw3yTYBW1HoKERfnSKBYpiG1Yg3MsCF1pJ5j0Bhh5i2AXsc2qLmrUSG
q60GBPKcvXyNAHgyXY/dclD5cjRcORb156BYTsPSF1PuGU/gkhz0UEw/9BvxHoLj0SWfZUlRTtSv
su4VqtlumA31MHeaNx9+jIyB7JdsrOmdCCcUZVXrrCkThvqOcpLtmQcAEhn+dYtQmgcFc3JuIzLK
oi1XiU3i+gzukIIhJUCW/W43B0cXNCZvMWpnOhyZCSKaK2oNAQr6wd5hEYjSEFfHRVVxSGA/EgLj
dvkVH0EcSI5pexvemmTF19ejK0WDWm94nsv8VaK57KqPMtqL+ZQNsQAH/RmFQUqOowkxkb2gPcam
BVjE5fK+ww+yTQQFSxo5PorLoEeknARzCUJ4e7b7HyQKEiSNaFwF8eruWyuhp5zqNxUfIYxIW+p7
G743RVNt/nRaNkssLA/ohYQKgGI3IiU0u5JCjDA8nNfhqyBwvZvkSOKrnTqnIN7a6etA1V0XEdwG
tIDJs0AdMobFXAmDNE2kQVqJJV7fMkP8lFkOHFzlDfAYJX8SPhOvM+sd0tiJ0ug4a0LUVsorYc+z
OqMN8S+6gZkTTlU+4nJRcooRGBRIvdhGyILVDljlGpV3Vb1L5V6xdxOcS01dUFalyVtGxU30LQ6X
14IhUJ69Mm82zbXsUDjLi4TTiUIUkkHxxoTf2LRrpV3nzg5YLIMiBZbafWkl0IFBkBCzsUkBSRFl
dlAcw4IWQNERA1dIY2nL2wdp9HU6t1kzpQgOLFga5mtqvxfDW8bgbMYsogY/HhdWZsEJYUqscU/Y
PdODaaJF6g9il2fLE2LhnGNoHPfMt6hhsEki10d1o4E9ZcueU+vfiDaFZmZQ9UVFRvR3C02SxxXL
o7C4sUfPtdpCy+ZQV12RaSD8S6cf8ZTAIo3tb4OwdAlLmYbFbeP6A1+6omLvUZnP434XVDvqhLGB
ptQB3oFnCbPXUfjqLb2FRO0GMJ4oF9Glx6SOYrswD0HjfUgExRgvfWGLDJsD/cec/y0QEnFTuwcf
kYrR++BUZk4zNtv3Gu3haoB0AqxCRLURryNzRyInaxECKn0JKifNYfhXXXiSw7MBCVzZUC/3CAdh
R2Evb+7zkJnPVdQ5EYjOkyB66s8D3nl1trb1rU7/CosfUicGe9ECOouxAjwqIXlSrAz+qs3PmMk3
ijuFn6GDso+NpjzCQ5GRHkHUzvLVZO8Ya/bdNkDkJshFEik/a9GUUXuBICBGpDXeZREOsSegf6Zc
2YpRQSsvlHbxWhPvjHcndHJ1HjgvUoVwAlsGGZajMUCGHALWBXEBMsv/HFlPLQ5z4VegfHg27ulu
5NYY1TPtXwhEQw2P7UCAJygtNQi05p65+CtbqaAls1KRRootTrKWD5OMgYb/JUzrwkdERIQJ6hYY
N9M86c8y6gBF26WYSEW4ARXFNWBtRgeU3KWEjGXTVDunNDGTapfpuLL1RRmdzXAHnoh38qx3rTnw
Ep+L6ettyG4R31oN5DmJXL2VLvRIGJduQv9oApjN3ykeDegblttaTxEmOsAEJggk/g6UH7jiNK5q
XqX0ZzLovNMlLi+YUsyIyqafWTHyFPYF4W9t8oR2dd+PG2fSID1hM3JpmbjRXIBiL7t2G4n4BZM9
+mxLZ9l88Rj8O4T4HghMcYZtz3Y2ynNG9E16NGVm8tOO/c03ILvJQswY0Xn/nkVYC8t6d8jV8ntw
bmxoihVp4TonK02bcDVcKMVRioAplHSZ6hgVAeUhYYYZwtK4V460TnqCgqZ9BIk75IDD2i2Y0Sf7
wbWpkUaTZKCqez0/0Wpha8dBqsLhPcmwg7INxgRiienM9hlVFh0brNHOK2sZgdN4gStF6AgZAmz1
lbkEcDU+R8NzC9w5IrCQCHu1hMFEepUF0Mv+21c3GYiPGMTpis2XT0isFn+x3OXi5Dun2LvXwUfe
1QSzuUe9QysAQGWcM1CWuCAMgc/STvw3fNaI3dSdARu1JgOgpmcl4Z4brCDvK7W9wU1DTVus0BKN
K2jb7fAhNtaGWIegPGUSqg8yKzJKxBzqGukuezS3Jq4CRfkVa48S+fHD7J9LC942phva9OoxMjOy
L81iNq1Oi6PaKDNrfBONamEZbqVeHHkLvmGt4g3zjmauuwUhlNSlxrAZhldh25bE9IhQym2XHgDS
Ew/co88eHhrL1KR1U3hbLXEDnBIkal11HfTLDDNvk+heareseVMtC2MxvqLH5uv28gJV4EAVRG8/
mCm0Eoy9m21GY0LkBy/K2X1nuTFfEnZeWv9qKC+Y8/DUeTSZcFGgorVXkOsZTR4bhIGLF1+lpsJo
wFctHgUbk5rh7Tcimt4iiTCujxQL8PFgWlttfIVlWtoblP6GRag6ucU+sJ/oCdN3P/zUBLLrPwIo
kG3toMln/J2e0vbSFrOaPIEcBwvx0uhckBzo9VM8wh6jFiSbl2Rx2Csvjn6zaJxM60nwfJ30pMuv
Pf5H1qoscS7FZlhxte5ADJ2krJgbheZnwp42hjrz5TtGunBZ0o3WUXqXz+YXgnodt/46JCGI3rr3
ZRZNvSDAbC6wJBAUiXJNkV94DkVNBoAB74PzCWMwYscKRKiqxRgGbtcUvRXqD+4iXrWv65ojbT1l
7ykDJ0Pr+BtgDKBDKO2E1VzByCgWW6Ej3XTkBuZk77ypUA1C49OM3rzyMo6weCmvWupkedU5wClk
sqG/eQ7pF8sep+EZg892gXUo05uJLUEPjqXJrS+ex/y9IPUtgoeoNsVJ6R69mI+sxe6oMN8Jeuiw
1g8wCmpK2CDEx3/E6Po97GK9pFmOKsEEqJE6dtZd18Pnp9Y6PlseQeUQPfgtThTIsBel2FVEL4PF
WP5a+vJKKhhyybwFcMywyqtNJhmz0v/MIoeaGJIUhP52XS8cgNGDGIM5+CQ0xTnXv5WBRDUyxfRu
FdCjexNTx/IptlfqWe8ujX7KM2n2mWNG1W6EjknF29t5BrSb1fmJp9xSL2bVYZkHhnIzi+0gwfta
NPU2bd9L7NrSNOc+YR4Ob5JQuVyIyZeyoMTujPaO4ENomLfPzNaFhl9H0zzMoAAySvb1NyYT2O06
Qny1Zeiqc/+L4bOEEexJnwph6gDAgP9BfBtdbeVTYT0R4yXG11HwHfbnxNl1qz5C32mWCGzohGad
tQQfquP1wC4bEXbbrkLlojqEvR5peTToLRCYsViA9aGzfEPb49AG6YLqCGGeURAe1TYegWy63iTs
wKi4w5OKsRfpmTE8D3RR0Gjit26G/cgHkJ5XLsrRRc+DJ9BZM2lcq+9Me8kb8F2ZOF0pXIYo/CC0
YRFBcUbBwX1vUZ5Vwjq8uEl0HbK801QFxf6ENPYhN7j776QPUHhMZML66uefpFPyVlzCuYUqDc9P
ULXmyJSI13wU6RcEOCgGpC5JeEmdfJgMLCZq3/pGCy4G0F5zFvNTH+BkCPdO8llMT3/hfQGy6yAi
H2+FWaEUf5jaxic/quBQUF4plaPNuLLGI4ipw/BnWgXmqk7Ome7MNWOPt1w7gXFRWq0CulOlblyn
6xdmgpeFekbeBuidAogJbpCYHHUp1/wM1z6XPOpG+Ffh1hbQLydz29fcvSfJ3kvJEbcLpp5C7Iz2
Wt+Vyk2FfDoBFVZFs4wgBJFGDNAU4R7E2qUFa3kGfk8Ie1fER9mLAuMqCTJqgTqzKUWDNKeJpgZi
bBAJ6rn0iVkuhHg6IKbBKTQ9y6baj4/JBQP+BI+QmEFnfxM8PvAcNca1hJaD/VgIsGpmWFTAsCk0
DsDoks4ulBAa6TfhJy4xHOFdbEHnhJ2OExTXV9SVYC3Eri2kckG5uszzncClSakEXkq8D7Xkgf8e
pmfccZkK4aSR8EHK9EUp7wp9XU2AwCQkYRzcCVZbTFwz1IN7lRe2jw2O1Vr+liPOLPZMdIf826gR
cq6YmtTe5HrpWyyjZaTpY0pn8URrk/DOJCzMRFqMGVQ3YHgIm1TBDKvJOXlNGlboKyoHz28CJmhm
8EwTzl7OLoEj12DJc1WnFiNpJ2am4zvvRf4ZUkTWu8Y8pCsMvLIN8XhuZ2HEtxKzOKAYBfBV9Hop
TcGIeU/GCoUqqLhCmWNIq1TbTM0B1Ts6YeZrxQH7LDQgZr7MhNUzlgh7yYRq47YlJgbbBL2HbFwD
FEC4nUIodebd4NDoXktcMxiYAqXV1gYfKkT5y3rctTd0ozZtWGKdsW2fee0OdMlAhGSz16wjaFvS
d93X66CI5+SMgevAKEejgdQhv7KxtOpTaL5kib1RuYERg3IWJ3Dhqi32ugxMYKx0VoAF+0m1HyFS
FYfB85W9Ow7TmWaxn6zv03zorkGAFfOHjZt2VqsLIr2WpcpuR9yBbLLBvIz1GtwptE8ah1uMl0GV
f8r2Se5XkgLNexHbLxXFcNuyxrQ97nNuCXZHeehmhLUueS5dp31ExY1ICpzwmnmBo+cUMYfB62Zd
ZIfekeCPgnJizlWyNWLnvHHk+/SbxSVOFN05MSoaPWhEbKpiMg6x1BLOqerORxE7jcDA+SXEItWu
UOMinUYJIh+qaK3JFgvsK6YFlHCdqU7m8FJnOMu9MNeWIgjZ+k+mEW0DAAk8FfovfXFU34Nijd0G
9u0cA/QiOdZ4bi0FAGF7hDwzr9u9QhP4CKczI8ORwXnN1uiETOvqy1ic7Pje219R99nL05pwAIq1
IoHmZV0Nn31AwZbpKLcruuzUozAnPkRHEQBl5R8HTMf98zgdpQULAoeBqNaEq+aiiZSlZwcoiy6t
S7XnnWGCJxqQNTU9gwe1+06xdwmyjzx8lTCBq96BSHGOM4gvLkATLtbsa7SPOKoFyo9Bhqtzi+Rp
EQ5vBt7nzUFyfoz2oJpbFU2A93C0myb9sFCn7BrFkH42Nqrbk6ouERJq6MPVhdX7Gy2hCICFSJju
AsORMDtp1quv8ITDIpLHrbSM3DJa0UiKA1V0dXxy+GBLybtNEDfqDk0WfH1DjNubF1lyhUhClbbM
9lWQGiXGvPckXRD7FsrACP0lVfeyBdEHS41dMfRsv4yFICiRNMGUdwOdLpznryojyTYgGnRmMzGp
MGR4k8O93q80rCHT8EvREKIrV7NqGZihghqfBqZE02pYlyvIGcWahWhueub6YXQXwNlIMRoy9rRo
r+UJGq2OS1njFlCDsfJtEsCOkOLSbEDe73g8z0Pl2MuAUICMzoDDwc3iJMhZKgnaOU5JyDSU5ZRb
YD3OZlyzR4seSMtclNHCWLMGKaF6LbacCV24BqSPp+e6xkzykGmXJL21eAmEe9Q3UukaLHfGOUtn
RVcuWiPM7Kkk6uKW0jET7oNw7l3PYrh664J2W2FRMgNaYEIBXX3Af5Omro7umLsM+c8AKmLRZwil
SqOC9qULm/wchefPgOunbepdOq4r8tiw/Wls9m7mJl7zkdafnXkN5v56mL6CgAwV1Afx0jHeU1i0
1dNvn7sd/MBWHECUnfbKS6g9dpAYCH4AiPwO6NVssi7bY01TZevruHgJhqsy5Tx525LFF3V7xX+Z
goP9ojsbeQr2plotnZFIrOcaj1sxoGaSzEYr7BLlGjaleZQciLXCyY2L3AvjJ0HgZKZFghRlJM6c
/ntKelmVUt+0JtU5d4cIvYgBReAyrTWI0wTLjiktsNrDVQD1P1qYbjx3sPhzJmJFtQYxMlRXZ76T
thWZ2TnBiiCf9fqOL2i75JYV5dlAoIVburVv4Z+rXNGUJl7unmRsEUIYfmNzgO8672hHvbPoXnBH
FvRmu1uJaUtFKGRlsA45/yulACbqZzEk/BqmrsNMNpZ4MLF7Ag6cXC4VXgR6vdGJKMy/Kh3bDAni
FcfXxJLQLJ7LQCclXVp/gnADMy+xgPyHTY5ufQgeXUMAB3wScOi4ucUUS76hzejysVid1xoCYR8R
Eb4g7QABgzaEsISme9VgDA0XDcNwn2CPfnhU2PcXKII32iPHeCy6GSo43HhWi4tCD15QKsRvE5aB
cHypO+FwV4+JnB3qHHBqjT3didZ6tRyasy4GEaJAtF/PvJmGo+KuY4irvjo8ZCjmlLUYHMQcYNg/
2saDQEjmzTvmefRVh9Imbn5R4hcqkAtPp6ulqdPGp0TfMXyQSbZ48ovX35uPPML23PusJEc4PNA+
c6ewF0x0V40AQTFY7DfetUKR72byDtZtK1+ydjNartfgLbkuPV5ugR8AKJOWbD0rXhnFsaAXGTQZ
9rML/Drhl5XtO65ngBYQeQhNt7KQPxNcBfHwwuH7ICgbijCoDwy4fN6Tkxyt4bCVexfjXWH3AjkT
hkZQkBP57FPBeJdqJGZ1nUJFKdfTHXyG/KRhAfrOfkQjFwWnlkevjj+s/jOMFh3CrRrY4akKDrJ5
rYvXrIQvtRImh71LtdYyeyrrHis+LMnKVW67+FWVBaRz1/MOgCF9/KYJrXXIpBnxrSazyf0Yw3Xq
sduQGOp9aAw/FIShm9jaiJm2iwVqMixqtaJkALwODmP9ZCPWwEudxFOPZYIxQ4KLxNZnIeqHmmNw
iU9n8A44lDAIIIIDyRA0fTY9nXGusLgptohkwuapVo6j/rBwq0DbBzs09lY+D2wHlLfJi+00bLPw
oY/J2tTfcvXO6lQV5FUwOUUHO0EVKjnbLVQpuNQM0xrbW+xKTsyeOE1FyzWhhennpIbMRvWjUtB1
uW1xcUhtDtXboLyrcE1qnu2wXUxmOHfs15FCMCY0ae152yY4aPqr4l+wf5W9baEfEnMbJQczfDjW
EwS2Fo+K10nZQEYOglsMjq9YZ58nQNuyrAvnFgCr+ICixiezorE6SM3eoHTGT0L2NoiZy4kMrVFx
Mx/qkT4CicK6lF5solMH1IkuQJeO51FF2O1CpyFKoMvo2mOQztO0kfQXFTJMAnIlS6C0yeuQPwq6
rXyHaVrcivqiC/wl4+d5dR+gC8v9FxdUakmR2GXQkWTM6yuyIOwQJ7D8KZB/yOvGwrE2t12w9spl
rs9xqt5iC5nA7sthcJry2cPkttkI4pdnnsL+OEE0MVZZ/j4qy9F+ynUq8QWHLBMuu9nayl6+YYSp
1q9a+KTm9wkrLgYs0irUlwnew/Bll7wBxW7rY1L+Cg41JQT4td4q516nIMkj9Hyn+/ACnoTllBDQ
8WpjS2Au5NTtTUQJfM6yQ9uHlQMIV9Rfg+o8oJ2CqdnBpKGNxGzYHPcDodUVliMAq1KLkB7BVXTG
3sBvB7S0S8d6URJKrkMQo9hCI5HjoWEjXfTfdfUn4rP2CPBk6wOohYgcVzzzhYWH3zmBoQTYuLS1
TSrfCYocmzPGz7VxAMaazDMZiiCwaKnwuv9N3A5+kp6HecIM9j0fvxIaPjMlKkO+Qp+FS9MeMq+Z
L2rpBaMkVCJZfpXxOUkfrfU1sQokKvhUUBj7O/yEMKTSUbYEJcfqQ1DqbKxV77wlOZx4LDOUYybA
kB4TlqJbYrG+8PqTGFukWjqP1G+RExIpjzF4gkut+dBzcQE4dMqpSoBFDnqzlRoqbYHV5V8p4hYK
fdNaszmIkVYbYth5d/BE5VIr00vazJy6JyiIAQ37dxBwGDhAu/bea3bk0HC39HYlmnr16RikeATg
9s8rxtqeJwdLFA+vxpPwucISqxGThqSc1QBkSW3MG46VyDiC8AyYHin9axoZs0QYY/g/HH/4/AwR
2STpA+tPfwrJaDiaySWRX/QJk6/hKdpKfLl+m5NgyxC7IqR9T3kVlOcRLKuhyc3NL4fiqvePvxcO
0F+zU3yAfB554i6fEqjog/ed8bV6LOzFgLuRHgzuSzjTdgm1hY4cnLVTZ4PSATRgXnFL3Wo4lBlp
Ui5dHNtVS2n1G+ZrFy24R4oZHka4mO3sYqYbzOq9YsPQg2zUqThXPXx+TkK413HyhvYrTSBjr8jc
8XRxs0p/r+MBEaL9FvudzyiJq6eaJ0VZq3Rs6KQRnVR4GrBxHFT5WwDBGMNV0YtmH9nbakxE8fh1
3lSklHX+EkjA75i0D5+JjtAQ47dgXQFXOzu9e7H5ZMqLGE1aYu80ToE1N+irzV1KtYb8ud72Kvud
UFweWSZTvGG6xMaGiQgVDWm5gDkjVprk2UBSxGP4gaANs08FRyebLccBrc62irzjgufDg/w0qEAB
V/0lggtPdX/Q+/dp2CkVcY1LCkBbBogj7oFRX9Xz2v1P2eNmugLk8UrYiwzItjEFw7AzMNXeTwM8
BcpnoE2AEgeS4draBDxy3S1Pvg3lNnRLfE+cb5BXK/8u81McXgdzN7arptnDtO/hDNZwwKTDoD85
wKAExNVPOo8FmtzoR5EBAHNgp/oxZTfv0+gXdsikfW8HZxCTLlsn1DQtoElIUlD+SYwtY+qEPoo5
kK5DScRXmsFGh48VzEZsB9JNROhgErhqCidzG5FeolyaEbjInbIVooNWgoKDcyCUKe2eQQ6vb118
DqPXEepIHQM4TN2sMo6NBCnoKYP2gKFfzoDyJrJegHmk5lqOO2HWTtEzEFC0ZepnWQu7Yip+Cv2r
Jz+a8qPWrqH6JYV4pUO0L3Yx3ZfLWwbRWUKvV3XLqVv7+rq0eGxj3OIPXoZtyz0pYUwi0wSz7jY8
kHiGMQHHshj72rF+GSjoK0xZ2hXqDOTx/rwRH8Tsgm2FjYUtXztsctiMRtCZo1fgiLwxyerm/gyz
Bs2EK5J9G29YZwQ7AhExggSEQbyr7j1SHuRDGMIdJabEWlvqUyQ9O2z/WM0KuuFGAdWrBx6afjUS
plH/6FHhVsxLzHHNnCNFddhjDrRWvachX7YymTuruJcw6zlY4fcEH64r3GFkGcyLYk79h5aoSDbs
vqbz4TGZjO524hLUYpZbYuvdhrM4xEUAH0botpDBiN4Iw/cStxuE+315CNuVbtIt7hGjmul1qFNU
WoKq52aBW9CdW9TJ471JP3uVg9gy6JqENRSzfqqtiAhy0Nf8YHU3EwV7XX1I2tIeBE8TskuF54XZ
nU0VJk10LHWWlo3eE2HUXsEcIMZxGe0j0mqsp3joPLjwHZR6fYOPJu2DTq5DB0ESKQi2LmLqmJ4k
KSKDcT8wIWnRCofdveHjTwY6zgW+Vd09iglCBQqsseibrFWHg3a56oYtZlx+5MbWtXWofKgvFJQl
qAA7PMQCyJiIWowD9r2ptdJwfui6vaQ9Fe1HamAYeu/rrTQmdOcvDAwj1DGcT8kRImyjHQz4NdaV
GAIGJD17J87jachSoybZEeSij59VsbdBmCsu1qofdtp0KIbTKH1KItX7I7Fd8Hsy6Cd5rUfvcHUs
GWMTZNx4uJ6ccZWzP2aIDDQE3M6jrG/jLsxeekALMGoZ9J0FZTY/eEKaGGtWSw5Q+BsgRglO8uMz
bwrygRFuKNM69j92/oKctAUBCz48h4W+TTDI0GF6uYXJK+GjQWEZHcnPtJh2RP3JGi5Dec/7R8YT
Uxc4G40fkoULI/r7JPxMiyWOtRb3LNh6zVpSgWasT9u8GsCK8MhpGaDPEC9b0Mgu1OA6te8Gxi2K
8kTiQWPt8mnnaFs9q+fwZOV6MYc8RJSMDPleQL4YzBv2CeMaVkMG5YKglwaSxLHAqNcHrito8Ez9
0cu3Kfskbk9UOb22ljichK1ghCyH+XXFWJSvxPg985/G+G5aH+KRBYuNnoWOmvjHeUm/wrAIrN2o
rpWxU9QLwV+T2CPQyFi5G4avLVSrlBO+pftPAnDR8FVUoagOaH7xOPNbGBc/Hm02LhfKsfOf0/E7
MaNFHwKyDDaheyeDhzhfDhhqJSkm4OfCwKLYrm7jeCXZNSXAI/7gDuCnTZBDz5xmoLFCFQcrBM9Q
mJvmKsFom7/iwYauz7gWn4bCJkx30xNrTEEa+x8OVDyqUejuLFcaIm5KpeIPY3nAnjcuOqFuVM9M
OVK+U2swdzZEpMR77V1w5k1rdrtN7NxLnLZwkVG/quxRMKawoNPKT/SNBSaQTNbzDQu80J/59Em4
IwWd57QcTvhINwgP/deUCDAPF2Wm2E+Oj/IdlcBFQ22O+a2YokSfdf/NZWz7s2XvwvQuOytAUapN
O7ym6plLZUsHANLAx9jjkDm4Wh+QY0puXl5KsF6v37XSCVRvBH2yq2XWea5UX7H4bemt8iNbMcHY
4MCQhatajFsQO4uF4yMLZA/QvtgG6bB9YlLDRW1gmlrOWrXYden7BCSJJMlfTz32CvvQeCjAKS0D
hh5zHjRxFicYrmnHIMZS4EUyt6mfA4bQwGDqqzFpYDC05Bvh0So1977bTasp2vLWyXAX1RdfEA8K
4XXCSK/EaH+j6ueKsOTuWxn3nvQorNPo7Otib3YXhgiYosbjOVS/jbjhCbxU9TWqr6r8KLJz0i9i
cKoMSuOCZ8QfyIj4UbyHmT71HHfBSprWmMxXxXMed7RdjLV8zHsRkTTMALW7nV9H+1yA+EfpRQWD
hMerfwR4P01oqIHl8dl/66ZNPEFaWtP9oNvJ5VtUHkUmr0HS3ASuRlUFmxmXZQX2coff6Lq17gY8
Xq4y22mSbuXhrCpHAn786K5708opCleNI8J0Tz3UdQ0ELaJS4D34nQBHsb4EfVQ5isJtbrwnqTX3
evuo1gOd4VbBHFvbGOWbhoW9o0sbqwWZty4ls+8CsRynH50XXBeietlJmPL2P510xbhLD04jNBNk
vsuyuhV9spAam8F3uwFmNbsvzPsgX8Wd24KNN5h/rWIMl6SqgcL0NRRfhYYvhNtouwQF3TgixfrR
IQJk/jesfMlDev/WFa9tAw7MVweSPVG4G0y1YMrFKyd4kfHnU0GHKSaXU+ZW0b7Bccvm0cZm1DJp
rC8+Xek4Z0Ax4JOsb2SF5iIGjfUueGpq8REZQF3tE+tDN4hKgceY7Kdi05vHEihaVl9i7EPw3sOx
U1smxkdWM8UCXYQM5eBxSzkfvw7JQ7FwUUfrplPlj2TfMTZRIiBZaPTKNehfe3XtDPRC9/g9tyFp
New6AWZR9afRUrRI7xOiYx1OiSUMgfoducSQmewK8o4b8pGNinO+gvjzWeO7GiEe2rMBFQWsPziX
bDL1dPTLS45JkmTQEklvafwG04xGpQCxgLIHCuOQPMBsDoEdrIQyWsrMj+QyYeva9qR69etGc8d2
W/TvpcBuGrh47RWTQ83pAJn3nH0ewHVC/dZq7x4w2ARuM296BvC0UUH8GNFkeDs7XVftmnQVDkUO
Vc6vIIOgocHwUFmGyrMxUijG1xbHGc4tRsu+fBQixQyqCLNaHjIViJ1IdFcYdHNuiv3Vh7MvePap
sQlIpqCA0Lb0yNfefAhVhLzGKwyfG+ahfDN/uJjDtiifcwoTqYPkM3wIak1Uu4Qpgv5zNHjw2ntA
fBOCeBcIoe+zJGwypM/I+7GAs3L4R4e8e5kQSUmgqS3bkTfcdPVhWbdcBs3g2ikgMmyAJI+WEOUY
KelHsoqFTYDH21pOAzkHErJwSSIUIHmpJXLhNlH6nE7PDKuPU7r2jYJW9LXRL9RUsKZrzt5pcnV2
+wD3CuCfwCEo9H2qTqG5ZTEJsrnio+I2OXZJPbMlMsehn1bki7NotUYYaZRAbj+9/1aFQLcQ9FNw
Zcd1CAAg0+kOZy0aX4ZhS+Nm6yepv/TjV1W+O+G3Rw9SmmQXWNusQN5xy/k5+SGdg8GzzJ2DuCpO
MZOAilUT7vzmKCvvwGACEyN6eqZscvFzT1s4uk/MWQzJ7VmqFGg/9JoBJh0SYBEzESZW0cuvP/7t
73/7t8/h3/3v/Jwno59n9d//xr8/82LkwwfN//jn358wEsjT33/zX7/zz3/x90P4WeV1/tP8n7+1
+s6P7+l3/T9/SXya/3pl3v2vT7d4b97/6R/LrAmb8dJ+V+P1u26T5ven4HuI3/z//vCP79+v8jQW
33/++szbrBGv5od59uuvH22+/vylGPbvC/WP6yRe/68fii/w569Dnr1/5v/rD77f6+bPX9a/6ppj
OY5lG6aiy4pm/fqj//7rJ7IjO45h2bZh6ari/Pojy6sm+POXrv2rZSg2f6XAKbZVW/n1R523//kj
Vbc0R7Z0S7ZkTfn1n1/8n27gf9/QP7KWZHrcAOo/fzm69uuP4h83WnwzS5Vt1dB01VA11ZF1VZX5
+ef7Ncx8fl35FyuQDeKHRzBk9VJTMi3a3cVYgPW7ASzhbn0gWbuFoOTf7DnMwiVToFW4Ilt3dKcI
C65xtnv4nTqH5LTSVs2S+QZLv5ptGW9Ce3T7F9wUt4Di295fG+ZWbheUmfXxgfHiLF2na2tpuxM2
zRUBgxpcQZCaB9OMlFoPi9MZpHCKoEMHfx0kgA824ifeLVDLgPoQdPBm4LFxafkUF5q0JfSBFVlN
UPTCBRjWLrho/RzIs92FxM3MHphG7eWjekkYCMpbrJdcdUvxgkakWBivkO7goi3RDDzr62pLJsFH
iL1nu34wvb0JAzDxDrifWCc4K9oexx+YS5xk1+5VPUAjm2GNUC8VvDoxF3psL4+HMzvsxD/glu+J
RVi+ETOJf0S1r/b4+2yRWvDZsXGbvbhPT/7sA0xmj23IMr2Chs3iR4nm38Lr1prt5BWbKrcjxGMJ
EuMjcPF0ZZD3H+ydWU/kyNauf5FbDtvh4TbnTBJIkrG4sYAqPM+zf/15XL23GrI4pPb+9F0c6Uhd
JaohibBjWrHWO/DrnoPZHe9qxo0F4AyewgvrzQGIZaJbN3stf+iL6Fgv0FrYJzMSekhxBPdCS4+B
CY4hJARocPqy0ALRb4q3ca1u8019YYTg2meZvhI0wuf2sHUP4L7W1YY98HrkjRp4jVQQwES88Fxu
oduw2uPrzNjOPbycgOPtkfPZYkqD2lUPLPreiy8gL9o77RbX5XXgLB9NbSluWuWiWpo/+s3dnbIR
EOrWCAjjDBHswm24sBcQy7f+tl9PVOXlg5GvwO09xiuxiXZcV1bmJZeNGlwCvL7dykD3zQJvAFgh
WiCwTqrXmf7qiR0p3vcbam6Sv+CJP97H7rLqt3wMxbACCOvWuO3uuWTDGA2pyS1gsvVAxCYlQcqW
Gx+OCbTKGrZkty7UhbWvVNSOHrmHyfjKuSFrA+AXGvmlv9cu9VuSF+uG+9wBl/LXbFQXyF2x28+Q
nucLdRdd+QvlmkNsHiqXXbekSBHtM44TuZoOFXvO18QVcL+wYen20EghMkk4eFjLUxFYauJSr7aN
CUcQsRTyCtSoBMV8ucrvmheSs3JfX1f8jmzbDbumgV694aTd+Qde7B6ptObdveFXLl6xg54dDnuQ
mVydKFZAQgoxOZrV5K6fACjndxMfBTg65dR38xnU0sXks+QCI0bQe6nvopXC9CqxPFOW8q3i0/ZC
rKn+WvCH8LddeTf4kdXID3Uohsz6J+ZcIWfBozhQlJc/FsBO3Vv1LVzNakpY7brZGChizPHYxVDg
jQfDWWmF8vXqgMa4M5t70QVHJm/HAJG4oGxy7d4rGLpM6xenueHRj+CMzapX+gW8jzLBk2TXsObt
k3sTHryL/qdpL4tfyiv1W7SNuVhV+or5QR3He0TgWxvuCEvEZrhMEShdDcsBBZZZvR0X1/lKXrzi
/H3Jogkuwp+E5DsCHPMlhWMR/XKxF1+q3dz+Eb8myoyKOyXgS+cFEB2gw/CgHfVD4Nzr4bbF4QGF
vTm3zkvth73PCeDRYO2a2Zu6FSDlr3GhsNb2E9y3ywSuKAjQV+2w1Y9gVcSV/65f2Yd2jpnmrb67
wj5xk4GfpFhztKLthNB5MEoeCPpnNcN1CIBEuHx5wZS3nINJmN36m+yAz6A+f1xCUZtdDYulxKlh
+aYtqInPq5/anq/QUjee0pcfMLdRD2J0hlUNBpjo8wVeE0V/giag3og/bCDzLbv9lbYS8ytcFB8q
f2HgsMIjkO0D95LtWapL+zojeQq4g8+SC56bCwtiDT/jrGOom1dEzQs6xH+PaCMCICJghLWnbw0Q
dJfmD+DtXJ/fpZzxZfz+A27X1Iur+mEAinARr3HZe7CWGPBBkaYMVO3RQVk1yLPMUBVt30NtB9ya
eIqLzxwG1KwAYsczJVu+3DtrWLO65KCi5oNM3HUMTmVWi3VD6XTBZxAYhYyxUuLFaFPbmEv10njz
VAphcqUvvYNc/1AwC+2I0igQgLPgekvF3loDYF286C/3AHR3t/PNu7KlIqVdYBu5ur+CY0Q9wOUi
+CLn0ZZs2c66FFcR+cxDwCtqQPlgF7qe/gBMukHgCo3+p6n75Ge1mXeXvuBGXHGh39Mp+wms9BXC
I7NJuYBLBCno54Fsx8/WWODOCO4gMK7d5Y2zkBMPIKYadQ1vCP1K/s8PXBQXJCN00mr2Kofn0yLt
JmpEF9CEcZTZ/0pw+f9S2GgSbBFf/9/Cxpe4fvkUNU4//3fUKIy/pGXaumMQ5GloGxj/jhr5jrB1
QzoEhY4mdJt48l9Ro27+RTSnq46lEcupuvNP1KjLv2zV1KQjpNQsHVDQfxI16ro8iRo11cH1zDSo
Q1lSBXf2OWpUOy+hzkGeyc/IPxbtHGGx3AQhYXZLORZXBhyz3n4LbW2bR+DB/cfYf9Mm3yAUc3Jn
qSLhoDZgfQMUBeFxd+QsC7WYl+pDnEUXo+1vM+TxjV3vAlEjCJnZ4mbUsM5oXvLuArRp2rxYybta
79xDqhzkALtvF9950B1dPKzoGXBNtMkSa++oxzC5Ht3rIaNmPNWdVqGuocYC6/ACHrE5EIlQGbJN
kGf3PfRtoPATswPRCYfQAsD40CoknfR5GUBaRYbLDBCRAZyuUYGmaqmHkPvmcQJlkdMaqZycGlAP
WNgu4GqF0aLrEfvg9fgKqS+2z4HKx9BCqI+qXZrg1a7wCBMB3NuUUkdTPVkFCoSK5MmOXueFyqHL
ezYB4mcuEFFuphGcBPBN83JAnidHBu13AQRATLhwNYHnKYcvHsgB61rtbu04XEj63bvdqtOQgcz8
bRLDHSRB1AbRWqBJm2DH4BX+UidhX7mwItAMMMiOu+M2RdO89fR5Dj+w8eEOobYbebBj2mIeBW9N
sfe4Szf1GtShCWNEIL7XoS6hY6qjkItGwXmALQQ3RXfohIeLJYCVqZ+KfMDNAU7YTRc+ymieF2iZ
UZ5A99G+b4YHDSLklRc8ZyrshxcLOLSBHnAg8LuxNPCJD2XeLzRl1tWoK2sPElHaTDzQp1SHkJzp
AA4fpl4GEgdQpUC5FmEp700xcDolke5m/aoQCFjxuRHoKwrlEAXFOumhlIXPzKqSoiUqk4vAQBWU
iRrpyC06hxL8gNETk9XohDFQBWWUFvQgd288TaSpotPlQat9awtOXZ9qDkyqQnlNIJeAMUMCba6E
ZGkDg9EjmT0io07hjW7FDEvVwEuPEJYwuWpggd47oKYdKvAh+AWrW+TJxshAspbPWfVQ1W8CHdlJ
8bYkT1YyvTpPRwMEw0eaUdV+AYV0lqqImmZAof2jWa2VTF0o7Y+ezbwJlVVe2TNN/QFnRUyZhJHJ
w8yFAAU5HpBExaz1KMJDYqlJxHjmQx5qc5UjQGEkGhjtaRgv1PwNdfACcOQkNxvZSE48RCiQWrhT
l8yBmDjIwssWxWFyyetW7xcFWVM71+cATxZ1y0OSKRpgLGhkk6IAALUkMhX9Iit6zmro68yV6d8B
ALFUf8vprDkOmESo+4IqSo+ZbYwPklaxxODeFz3f78AMTXPFOpgUUhqF9DGSLBg4egHJq0s/fPuw
if/riv3xSm2xNX+6Uf/eG6WqaZpuqYZqTXvnhxu1btma49dIiqA9WWXlYrx2cqoxsQ6pmCnncqzK
h2TyoSSUzwr7oo41lpqC1DVlGajlY78aGPFWFYTs63CR2mwm+arFWaGhQpHX2MeCuJBc18Hdr21E
c0nQcYWvy2n6Y9UNAt9JuesMb9Mi6/vfa6DKblRgS9RMHdCVA9lTA7hh4r/FLCBbfTCmEALBaUa+
QHRBax7coULWGkUf9c0IfyQrl9bQiCqQxu/Kt7K4qbgZKeGba4M1410HAwrOJIeh1Vb+MakHSIfr
79+u+PLk+fB2zc9vt7GGJAIUMPnG3UdAxyJ4wzrkLdaoFSKSTwxeF++6AR/1alA4egxQtuVeYr37
fU84Mv8cZ0PXzN/JG4MD93NP0lZR7K6KGGf472iTib3ObB8QwIfUPakbrQpusCT07SsMWF2QnNWh
QsOWSmwo4bRALVmbkJOadaVeKOkiBiGX30QZ6OBZWbzl8qJQtkAMlAAU1joCa6Gam1wFo9Bcf/8o
02n9MQfEjHVUTWW+Tk9Duunzk+ihbquqDWc3MVal89rUMSkfgLcWronl/Pu2SGp90ZZuWrpmaIZw
TsavFLHj+5PAZ2cgOUwicxFTwWjWksLta+X9HVT+HVF9sRgdffp9n55NEAipJrGSahpSaNNq/bAa
O1vtFc31yUKz34yhtrVclhVyEFEOYhHFw0zgONK/aUrxBL/R4czoFAdC1EPXkdDxvGUG24daw5Vo
EdqIJgUA/0ITzeW0y8NFoZIfPXghZtdK/upBJ082TuDfh3q4TlnkXVD/lNijuP4dBt7bEXakqDSk
68u5R8Q+9SKOw0NldzBMio2Rvlm9XOjDqrTZLLDKhPekvhSjtywaeFjwHSmzcLhOYYRiUVEMAW3g
11pd8B/H6yVIl2U3gNKFoAaMsyciMEh9W4IqMxmFsvFWlIv19uiihVgpPxJD4FmrbGrWPMKU4YgT
arxhC50zU2ah2y8SCwV3AhkIa9PJG9Dt6XjQLM4yMn+dOyntK7Ppab3uTouCmfugUvbOoPhGBll0
zhO2vClqUPmMMi2OEi6hBC3BRl+65Q5bFJJNwNZD30Qn+LEFsW5SlKs70GP+WuPwMwBX1A3USOXn
GhGlqjjUCLqAOAlD7n1Wu8w5JDziHpSPS/i+Q0WZFPXVNppUp38Z0UHJqbxNGZKaEAaCmoiep+ea
DpQkexxRdrIKDBlnhU0EiY5rgwJnL37YJukN+lxw5g3Aq6aArS0CLrXNgPSrby2NCH0sexd5BMAZ
vyyE3CmVuTVTUmD9HJMNnNAC3yk9SB5lUSKO3F1mMF/ADKh6sPUrGwSwArkYoQVyqilZ2OZZb+Ex
ZBM/QhCU+MvMI1gEB4+bPIbsBuovvQB2HgyrrIvRFmvRiIIvZ6GQ1KxHrEksD4YfQAgOTUPjtwNh
s81gnUEKTnYcl4F5+ftcXtqTiHH0UvkUywhgXfNBwKXKs18NT+ESbZqISlTZZjqu9Q46GuFRHkUw
10ssEsgXcSLJ5I1SpDrGDyNINIGs9IClhEslLb8p8DhvCIQ0GD5G6N1FqU6oeNHa4SL0sEzNvbtY
aPNomhDKwwAkIq2Orej3eeQvWtle1h6xAeoqbfXW2a8a0bUAG1XJvWXvB9JoAWGt/aqTM0kFqC50
FGkB0QPJxM/oXN/unGSVVSjkWqAIiWZBm2QehooeR5nFh6vdtA+0HVpBKFgqhrZuwnpj4ruow4cm
FCG6cYB+T6syIJ02YhCRc+RRhGYGzPJso+gczajQICvAcZhDj298jQuBtvWdA4Ln82m/sApvSViU
YY81nVaNFDgawJZzNmVXbJKknOu19zu+LZkuwxRV93dJ/TpdIqxC/33HKItuaWlvEejgqRdpSEGs
xXlEWUaht9STm6Z6m4KoztiCgLNpxiAK9x1/gbHBzLf8pa9AyxyfI9R1pqDYNBHgQkesTsAe3Zk9
tjIYLPr5W1o95lG+0TokV8hgAZMOHeQZarE10Q+sQqIBnqeFbIlWT+UsW4HGBtI+viDvhllOWbmb
Qt7aIOWD5iEprlYh1eTpu9PNovIheMaov4C1Bewem0heMl49earfFwtmw3R1cDhFHSaaYRLA2gRz
lQL4Cm16IktTmWXBTyTcluLJAXVVo4Xdo3bOJm29Tu9czwsuWW9lyr5PnImDDDJOBNlRuZluVI2I
ry2L+xzsZBWBSKOQgDtRM4jWDaCHwgMU2HBjEQ0gouo6Kj0c1KdJ8Ow2z1mAHOdU4WTVl89oes1b
UsShn2wYVoTWHpoQF7X3IAXcSZVSmjFmksMipw8qnMfYXUgKuzXT1y9HxIM2OSF9jhLMPISCOP3p
AS8pyFH2+iWYsDjzd/HYzPU+mBfgKXKgVNCDl67WEfbIuQbgV9SIo8Dr9tRNJW4KXGp9Srd3TnMR
+6/GiA7t2nWf4foHELu9u5qIeBrrLg3W5m0M0qsx3v/d2QwdCqc+CmyfwR4U6OAElrKyswmkylmi
rYs4RPcFQa9+WBsFZKu2mwEAKXVk6iBEFBJB1+nQVUGwv6vR3hPouJslgLnLNoYQgrhxufTI4GnW
YwrDVoQU6cl5VyZJ1deWVxvc280dO6sHzLvRohWJjzV+KMEvn3qETfbXu+sMtPyqC4V9083BB0Jp
0+/68EVhe+YEcFk+XFbrfSTQEMtw6pQjFj/7NL4rUNaqqdTge7dx0bMRO8wJ6uyaQitPMQVB05CN
DVnEOiM/a8ULA9WSNqDmYUM8nA8qrwJLyu7FkTG6roiFayuJ+FWE1nTkAV5tAHgpYgfd2rHKrcCF
SANNoHgFJvLI5o4ainJEfUKF4d+s6oJqDMhzB/RP2fjLKd9RkH2MJE9QeCsf698IxIVwWhgGzCjy
7EbKQmL7E2iNOyjfifg5J/CvoeRX/q4juQvYIcQFpwF/zYFgIQApJhFsRiRfROLRc8FeYPNdThNI
AQ+HqL6FfAWbZJpc9ErFBgMaDq6IBykWAXh3fJTaXapBF+P5WQdG+8PS7gfUDWI0IxBkMsFEB8gy
Ge1MG8J51OJshu6bCYnZ0VLA8KjRA6XQQPZLiWvCoBEeYBYQVcvRMW70FM5ST16GTTIBc5I8luj3
9VALNNNbugqnQ8PsAhXeIQNsoY7pEzcaSMhYQClMwsmpkAWDYWq45Cpa+HLuJ9U2wWRch7GHBHbT
vzfkQFQgA4CKfYIXAD6Bx35YRe8Tdj/b6PqdAoC5aZDwUe66Egqc9q5r6G1S89cnka0BoWQNUrx8
nyaKxt4k3Pe+uwP8OE8SSn7IVVjVWi3CeWa+jzpWxLySnH2u7EHM8LUJ7HeD2Rlg+3dTxd+mIvIO
nlPqrYZjIGbXzcUAh108pwMqxR5zokRJluAogfsWkmowBD+mT50ZFyqYspKi3KTQ2Y/BXAdpJJG3
TF00SNBwL4FJaVq+RPj898/HpGsU3lEIUQkaqGmRlQc36A3JogZNFeVMOx+waNywAHAFDFEgiTCO
b+lohJ8Fvk0Bu53C7uB3kmvX8wAUCYYCxsH8ZuC4MT7Kk0Zmb2CzyPbuQAjmStiD2Uy4u08/5kBm
CGy4mYC81LRdIbaB1xjLTCUIM8A3lt7RqPCnNNPnYWSjhyRT1itZvA+yg2dFaozkQZhgjGJobAET
VE3bY84Sx2DLue3rdr8iRunRMFSqaBmTVxt1ZZNW3bKDtKRIxOUi9I0hoAmEQvzwofWGVRCuxggC
fOltx0B9DjqXXb1bhkMIa4GUpwQmTzxWYbOH1onNcdZ6ZJzI7wXGQ5WECL0SiZI2rEDCqsR5dXbj
AVVzDbHuclQ2LH81BZ5RxVHc96sp7ZNGwSrhNNdBr8YKRRS0WUc4WZ14KSVLnuJFqOY4PurTkT3r
bLwgujt0yJkOoAhlh8zwlIPs6x3oZfAvZECI0gLE0tIa3QR/UWC8EYWI4otFV1zozOmhewun83SL
dRV+RD8rCLYW5gIOpciIvE9lqkD7HsYRYnLiw39CwyUaZz9H663yqAqRJZyCLMykNjUu4k4VA3cp
rzpqkmNdTGIXDzpuAo0PMzcNjr/vkv8fj3IOj6J/W1i4CMrg9aUOPtUWpo/8XVtQhFT/EsBOqCyY
XMSFzX3/b0iKMJ2/pCZMmxqBowFMoYLwb0jKX6bj6IK0v2NYlvxYXCDJ95dhmBPOxdBV7vSO9p9U
FzR69uHKbgJHEdQVVFtIHVCMak3f/3BlN43GK8H6F7f1JKWF61nmUGEYckSaKpV8jx2nRBY1ucs0
Ib4IS/+x9JAKNcP6lwp4Lurja/s3uGvA/8UrViqySuug6uJlkaYsy1pNAQtE6VJUvrH9Pr+hTWmf
fxIOU+8nMI2QjlQNw+ZS9bn3Q+nqrAIR3pb4AdtpfplBOZWZYz1XXv8jc8jzhqOKBqM7eRsdmolk
TKa87ZX3kRHARAzd19JHEy8J8LVojGsvQYA3v/++n4b2Rz91S2i6VFWOElWzp0TNh7ccOZpWCUtV
jnY0zr2+2EQpFkQjt6UwL376mvEjdXzubY354I+ZiehEBv0/lY/A1DD/NOPhSleRKEHqXzgpUQPb
ZKqAt5VdzW3WyH8rTnTYIrgOghCmctSC2l61hT/eB3H1XpsZQMkEZwjFHH7lDRLjg9bk6LoFr0ov
cQfso53iCxKisF8QlVfchekD7QOS8P2rQF7wz3dBAkyX04tgXTgnM64bOm80ndo+eql2rKYs9Ijt
VWUzEi1C0LGXIzUUbJpJ1NIqKGgFOrkArbzoKDjNC4dLSDhS+s8eVGNy2y4bdy7rZq35wFFNz101
Wbp2lXSbhgHwHZxFOq6UVYERh5scy7C90DCUy+ECD/lbb8Y7vYPzZJNvUle9eDY5ouL4Iua215Fb
CPpLv7wNNdR1ysem8XEsVrd+0mPQTRCgPGLBaBLtxhY8OxSu2neN4pBShtd2eDnUyrwGq9Jk2mXs
oSXn3PsdRiPGcfL6sWroAzYsQCrKYUGemjcRhvVC9uLCa6ytCb3aTZKjSFuYFO6Dh22vy7kAhRTx
zA5IdBzBM4oNez2UCP4UUCctpEg5c4fxDkFIFSsnaahLVS0PVatSw3J/IfvwHGX3rheuK/QvKsu+
yYJiZ1TPxmju4q6j2MwMhYEVDtnBoWQWxtlB9fu1TbKFpOYiJW1tWv4+jvhFtwM1R2aNUo9ckNPf
vhMi3JthcjgzbfRpKX9e6oatCVszVXB9Kvi+z0so0FPT7YLCOWo69iUlN1IUApBjoVyfjzYhjIPH
DhrQObZMTQsYqokPkQ2UC34T0WrnZFAcYgVihPGCE+XzEDKtopAqUGsnS9VTn02rvNGJmQu4L7ah
+9hTci8MEE71sAyJs+eOZGFIbnlsUJ1SIqS0IA664Qoq63Jyf2yC/kcHhN9U8mc3sNH2PcrJP8h/
VPmXnuLkbsnLOHk2UZXDaGuWhPoqtbdt0IOVT6wGfLd1ZabwhGpxW2jK0rIf224qNtSA7OP2zhma
h0LGe6VKn7vEMOYxKcuOS+BMF88qij+T7qzAE8bDiNGyCgi8cF0mVVXzqlIA1XIdMIMS9qhw7/Sg
OlhJdtWUAcGnjtmw5EaoFPaCe/LShDcROeNNi6F8mSR7taa2UpMMDQqaq9EsXuhqQv3BEIgEKBeD
Gq08WAnpqP8MRXURGigPquEwT2wLokXwbMno2jOaXeuC4ao6/7aVFbeiwFZWsajewgpasP1qqOPl
aMSr3qOuhBYUDI8U9/DkJtAJt4pgvNG4/Y4kYjtZXXc6cuKGv62QGM11+X5m0n2uOkzHi5QcA7Zp
26qkkn9SXSoywKq+nmlH0+6PnDVYquPRlYRkKnnPbn7kcILSORDTJQUXDPkjT5E41wnxpbk3pvg4
xt0KIgDo3zMlEXGucyfJ/UrLbVN3Eu2YFwL1vfxyiH9WkfuMxM5Fj4OF5eYzB1ZOVwPxRkZ4UnXr
ajDVVODjiwL3yUyWcCrsc1WjPzd4smsqkFmV0GUKLT6v1FQ2gWHlvnb0bPni2lcdOd0KhhYz6zmh
Th7VKLF0yU9NCRYyQhsKgdEzA/dnVGPYuq0L27QkeQrtZOBsexSaFwv72AJfjX+icb5U5m/93H2a
yCcIb59p789HNmwJ3FjqlqlT3Tk532VEDBXHtnWslv6dvaOUO09fq4U9q48lCM7vW5s6f7oTfmhM
nNTCgCpLt6oc65hl73GNfD3Qx/L5+za+iAslJQcpVVO1LUsXJ6d0M2al0Q6lfpQV6gbez6YFrEdx
PyRZ7VPqyJFQc1X/GWV6z6wW0ovfQoMyVqRApD8AZlnneGPOGxntyEKDuYUh0yhyp8fB0kFi5Pvu
nlQq/16pH7t7UnlqND0JQ7XQGfD0rjnqxZLcL7pqElWzebxBm3se/upuzrT6ud71r1ZBpoE1V52p
wPZ5psdJliWdxUsC+IE8DXlfkF04ygOVxVp4pfYXWXQfQua0N9qmOTcNzrT+Ozj+EFQm7Li1r+T6
cUT+KCGukQoKNG0Lb7WpHkfMqrzkSa3kSsM3qS7qF1BQy7LB0toDoiaq6Kk3LiPgepQjd06vvqlJ
civhbueFgvUTMoNme2x1F1/b21zHvCwUK4cjVhLvqEgiKMhRRB15RLsBxVncmRDqzDC4MzR9G9g/
YAatNLZDp6qWU2ZI9MqVmjrPjlGupGAfHdGLifbFKF5ytX6MdUrYbletQ3+SSzFWJtijM+P158ph
Uv8zXtrJzhTlvttpMXzyEMnoJCI50dRAgK3rBuaP1yFiprqrDohSKy4CR64aCKf+AG2wVC9CiDr/
w+5Mu8qHAZRlXaWinaZPgrTHRbo1ltncX4CmQTQeH4Bimy7ztYOK0PcNfzVxHFWAXaNGy9w9mbZh
FkutMHXtqOY/C/0JBXzhPznZ/vtWvnrZH1o53aY6aSSBJaR2VEiVGv3Ory4D9dzOa/x5A+SI/udZ
xOmQBq2WmNw3jp3E31Sz55ErZ5UBVjMAS6Z0/q41QkwtdIwwYTKADhorWFW4wPq1hxyTtegMsWgg
UdTcxHQYSwOIzEgo67RJr7xWHHXqiQaqE/PKZIImP/wRblZ3q5a7ir/BQvktZC/kQpx24oKjdVYT
B4e+fUgL9VkJsnN73TQ8n/f/z498Mm0GM1XRpjK0oxQ/kwyXTvOVNPCkVnJMNcDcHhQDC39EN7P2
GISvBAYiU9Uzgp0M7fc+8Sni1fk6DYJrl0ve98P+5Vb8cUROTo6wjLzCyBj3cGsA/uW+ckiWsFtm
aPxzqV3j3SqvsU6bnWn3zzN/ei2WYzoANtmSp/n4YTU5WAAHCNxqx3jy1yNlnlf2UmuQg3wWY3hh
OsXSCJNlpT0EQTJLiwyZ6kD7b44Eh2sKZ6YtgF2crK1SN5pELemFez/g2z7rjhV6o/aded0uw417
2y0yQPqAvb5/+i+X9D/NypOYwK1LC58wms2SQ94cDdRLm/iYmfn2+3Z+w1P+mHwfGjpZbzLsByV1
aCiJelTaEbIPgstMpmsLq9AY4cWkbRYJcK8axdCkbtceoEmlfbbhbPoq9NUogmc5vuZSXTW9v68w
rosS3FHSQwB90Ql+5i2Wgx2l8TBBPLIbzi2fL/alT+HpyfIZbZlWnhFpx7JDFTGhbI/6ZGQdRIw1
V4paSpleDWpI4IN4jPXLtdStS4IlroPr2lTOvM/fIcLJ+/zUm5PVEqemzFSXYFkHz0UxA/hmt1fc
QyPeqvLVavWDjaDx6JIwV/YuLoODET5jnlZUe7sU6zxh5+qx+0nkGZzSZ2Td79jGVDXDmlKT5C7l
hGP6sJz0wGuLOrPEMashq6jPVHG+n0q/Q8g/Hv1DC9MF50ML9VjESmCa4qjumpfuOPFa0Ge4dNb9
FXCbhX31fXvnHuhkZUaGiMjB8UCF9ZQaLynRyvcN/D5rvnkg82QReqYcE4969LGceFqIX+g2msW9
dmsVGqZkSYlP7qZvrVXsykvn7FT6Yg/4OGKnGRI3Lew8s11BDGyvx8Vw1d8FmKcgiMzMWmC8t0hu
/edzJ/C5YTRP1pOfmY4Ye96rslHfKe4tRmiGEqeWcAOOaXG2vWmH+e4tn6yYSPHq3CmYNn5tvcUl
OvSoKeuXOVIvWalsDESMMBGaR9GtQubkzBB/uXn8M2fN03tGHCVWCgIOgl/ygk3uyv/ZHOMVarNz
01gitk4hbSPPbRLnRvbkaBuLUSn90hHHYWevK1ZKNscZFjlzMDDrbqEvU1DlM7QEmjPP+0WO4dOU
mjr2YYk2tj92RWOLYyLyvd5g+tBuoHs70ZMAx9oX8eX37/dceyebTpSzHSUR7eXy6JiU+vE2ijHL
gE2OiJtC1e+/aE8X5oRWJBN9mos2+tFS9FFlC1K5qKByW/UgSoyBujnkV02g3OecubZ9uQ19aPJk
BmVj68uqFOJo+i28AKj+nfrfjNqHJk6mi3TcIgCQQxOjeXRBCFgRNdIwWS/VMb8VbXsm4zONyucV
aUqDAhIMa9PU4F1/niVBUdmybgemZ91c1425zPI7IRLErlBOULrV92Om/bkaOI2EalNHEaZGReVz
c+3Y6dJ0SnEcrQxrDRQgrWFpoH7DfFx1uXZbpeN2ynDrA+VvN5n1abbvtOfav7aw/LBy7Tgk1z6a
bj4qxGHU3/cOGvI+rIbxLVPRf5T5w5DAkf6+41O/Tl/Th36fxmjBGAnLdxs2rlZ/grnhxyMcUZVw
CImMmssoyCc9Mf/jY+/T25IngxOOwMhMj1aDEKctgB19HCy+f7Cvxv/jg2mfB0TKpicJ2omjVB8s
LbuuC3+hWdlTpqN3ne++b+yLvCcPpAkhKFZyXMuT/b+OhNZXVcIx5w6zzn90shbpGrwfc/Wh9OAK
hnLRGzXQfa5s8rHvAeW4eCnYE8dJzy+dvL00egs4WXLmPfy5tD/37GRppwAHvSEOGeBRXnWTmo2V
/Tdz6MPDnyxtHymrDldFcUQu7kFxU8w6oa4gRRnG/aFH0tUyr2JyM2fe+Z9nLk9GpZg40Oa1n4YW
sWI0Q2p5RDYd9aQMIhPgMKHDwNTvPfeyKwEzqRjXUxAZS+Xh+9a/qPLSutRUEvAwPQzz5KF16D1G
o7rqUUwYYCxbh5qhdKyLHGSa4rSXSIcAKEIDcwCIY934JkRz4NAV9nRdvbKK18AdgPFdZ2r80GHW
+33/vlzXH7p3ckjWdqf3aYReYDjWT3Ucrvr0KvHIhQlys0PxHrVyWSrhzfetfpGh/fxWTs7KIY39
PCCBe+xwJxzQPQ7g/OSoKfoGAnfFskNZqtJ0hBvbRRSmB0sk6BsexpTcqKtvFOPKt8CnSaZpbzGg
IYo577A45qly5sibxuePjU/anA6GAV7h9HxoU6+sSY6oR7u/1k3jWKDdG/vxmXNBfLn8PjRzsg1Z
Rsy9VBHq0cywWxH3+kj6zBCPGczjrrlsKfWNCgKQIaJOhrdAbHSR5j+bvDyzWs7142SDgiila4M2
qsexwOrUQKQNhvf3g//lEWhqOqwOaq6cdp93XDMyEAr3aaJt9F91d9CrEMX/4RqY2OL7lr58q7ZO
cKTbBuft6eLr+yHN4rJRKW1wzYQutizW7gKNWY7PI/DcOaIdZ6Kyr+bLxyZPFpTIYgi3WqseLYCT
iXZR9elSl/LMO/wiUcVu9uHJThaQTkG9GadmXJSVMRVZU4xdhDj2tDHq+4hX5C86Guyzc/Wbr/aL
j+1OQfCHoNos2wRdukpF4Q/bZ4TqUdm2O7Fuk5ss46AqOkThX74fxj8D68/PejJh4rBMmjTiWUOM
ITJh70IreCwRofeQjDNaxB/Ijn7fpPhqkn54TuvkOhykSgkvlzZH0KTvJaIc2aXPdTTak4XFb+2X
toKTc74Yd67dk4gHMLHU7Y52qyWiaFhfXMBWxDsBsPoRDYJ5TusODYfrMw/8Zy7600u2TjYgaDhu
Yqi9etTq9sIY72oFgYyxo+qx8geMf90nrVKWYzYczzT85RMDgKJI7UjQXCdPXFBIUGA/sh1U6aOR
VxeBUZKzvsoTrPYaOfmzrfsWUe04fhRZsxYWSXLSBZjoTalrfBCAHp/p01e7oP2hT6cvQ1iZbcU5
Mw52ymRFjpsU8wyb5i1vkcrLU+NR9oB9W1b5yk1RpVVxAIoP3/fjy25MqBGAeDYgsZOJH/hV4Nla
wiQU/j4UwyYdzxzEZ1o4Des1K9LMPIzVo9FdT+Kbav74/SN8uR3+8winEbw2ZqStyCofOz9Fcie/
iuphH2Dq8X0zX24RH5o5GbC0jlytyUL12OOhpXYkNDwqqHG+GmCxZnX0f0g7s922sa3dPhEB9s2t
REqyZMuO3CTODWHHCfu+59P/g67aiE35iNhnXxQKSAq1RHI1c805v/Gtm3opYP4yljc/jDk7Ki2Z
TrR2jHi0tSfvac/PmBow9RBjrZKtavc1NvTRfQcc5Q7fgImYtbr81NMmP49NPv6C6et+2IyHxozF
VOep5SKgYAsa+TTSDmhU+rbTFipiSzNl+tAfxqKvX/ATkw/ZSM06z+881AOXn+aLZByL58MLnR2d
ihZ0PZXdae8LH4xNj2ERwY+N5cMajQH0/cvjvSs6L72+2RlalKZShxIWAjXMEhQ/dxUs5hY7YGvy
6JbfJPU6zicWFchoV9mnETCtuADvO3ipXTTK+4RGnl+slEC90YbxekhaRNLaCRu25yYFfF02zbi5
/LOlaS6f/2xdVAxiGtOUZj+bUn5v6dX0s+kPqR/Yh77BxDFA/8i2uKtre2G8LzdoS+cCo4oK3b6z
DVpXhmhUfG08SbfierQR4EwNKTUafJxc3BVthrZyR415e3ncL3eOD8POlvQQJq3flOp4wmoW8dbe
SGjLSpfm3Bc1WB3YiW5xoaEzWZJne2xioVLrPYYpAAWhzBH8Ed20b48YcGUll1M3nmR+MV1QdALJ
yq4eXKeItMSRVVi7SYx7Z2Gn6GgiCys9ES8yLUMZDEtWtZBUDU+RNYndK+qxoKmx5Kgf9ZK2w6x+
8hOqtkV6DTz2sWvLK8vCEaIfbmgf3XjwheiDjIqDXgEBycFw6gI0cVE/qh4Nzpai3Qejact1AW5O
RyXURNlhtBqI+uO9qt63En08Poy3aMCzE/FA2K+1SgKVB/V9wPSyCTqimwp9iUmzQPomBveVNmx9
8AmB9Fvt0rsGZURZlit5LHaxeOdjClHi6YGS2RooRga/DOP3ACCiLcRdBKt0GNT9gCi9ERRM5np+
6JWbwt4OireYDr1UH0YnyNt9LA1XiYEvWaY9NuorABfI3DLM5NgpTWzosxa1KHzlBk/w0r8tUQpa
kiCuo4bKMBWpYZVRfaElFblWTGqZHp8RjG71wxVKzADdpLeHoj+2rc6yFg5BS/XAx5pEgygtjVK1
EZKKJhKpf2hJPVMu84oe7BF93l0LaRcB8X0Oh9Rrm2dTwA3G7L1dpSiubart97prACOMzWuLEury
lD+POqeckIlAkQZ5yTKM2dLu0iKAz6iVELkwjDa4jZdg/0jjitTzMtO3U/1njYLG0ibjqEI+cXyv
TSQ5tIDSwiT+t0tw+jmQgEQa/S2dtq3Pe/7YR2kqCgMQcVgRYoD3DwKpNpcXFuHZnWI2zOwY08JE
D0ZxLE8m3qCeUjlJAfERuZ8Qa99a4CNZfrBg3C687GkD+bSPzoadnWgDOs/cV7qS48YFaL9KZQpO
LU7cuNUg+MU327k84tmONhtwdr7RMqi6KYCb0+hB06uHVQqwqEkX97Rpllx6sNksalLdqPJSKU++
9kfV22M+xMjBnjve6FBrzCGcP0sNQV+LLYRrdyiR06FfcQA4Cj2yuRLshiJdmNtfxA+6iFqDXJOk
AzGdvW2VRt3A80JkUA2KPTYwpV2ov3x1JzYURab1T0WsYsybKCpkjvTYwm2F1kmr7wlG0rN2gErY
HrACQM22Te7k3dKN+Kskw6dhZ581pDMQUgXDlnbnBLucBjq8WXCRWTf071nFKrhXri7PJPWLt2nq
liJTRRCpX8yVL1msi2Hv6s0p8JHGiQqSLEM/jABh1FG8r/Bp0GXXHvTrOotpDhO3KjwKvdSPZYZP
Xcefx3C98RgR1e5RV9vNUOlHS3Xt3O12Q4jXkKukGJII/P7vEerJGI8SbFuLXjx0XbT1RpxOhrsk
oDEfWEKDL0ffRcfCq3axiTs36m3Lch8kS7jneLlNBH0pKnm/kH6a5arOK9Apf3E3Ir8zC0uQUUTa
GGnNKROOHkipUhFPuS8CP5kkpbgoZ0qFYqbFRSSVbtHWsMDxfQmRhao1/TPcK+H9oQvaFQMaTN9P
T5WR3qtJCWs+EB0Kw9+UkuqMMHgDcAbztlaDk+G1J1/xNkMiPyv6m+beySXvYErZalp+JTTwohKA
0pYBf5VYFjRRNbgbq/b3knJjehNc1ktgoA/WCZsDVe48JCRgdwJv24LrVHFrpEnqKlR+udJtN5ab
EkC5gYPkqIOfNchwNhNp/Kp1ZdvEISYndlX7X4P2Ugq/UuxlOrfai9ZbldGDHhjD/WSREnfekzhm
dhwGd0PkHbWY9sYMXm3yGmGXqaj7yuKC/dqO5q7P0rXYZD0eslA2ewuxiBO0ki27SFUa5dBq0kM0
qlcB51A2wNIHL8AF/pD45qaTXmO939ateiMHdI0CAlD11M59ZJ1hfzVigmKK+S9Nql/aOi1WQm6+
jnr2kGJm0aA6r/HQyfLkT6ZRAunxHRaxy9O7A/qzh2Lof0qxkdPDLzodLVJta27NMXIJRgLIEuLK
88rvpo7unQClkYydEoDwjwlTezPbB0AVuig59nF2lWD81UTSQ82iUK3SqZI/btxch+bLgPeRhCan
h6damIiHE9N0JCusJ9IU4mfdf7Si0oK+PliOVkYgb4PxRY0JTNsCTQZn97EosNnpZURQgacchF6B
ZmYW9wktZGmqHMc2P6CCcUJ/qTqrLR0ws+RcPYSjP+ZSeRoKGWNK6SHThJVMkVHzrE0W4GXTon6T
/Xob6Nx08CHLyLUEEnFFDA5YogKT/TI9XDdhIU3f3AB5Vg5HPTTXVa9i5ngluzi0wP0FYCDpNz7N
aGH5szAwr4fAUZaVnU+S6/YkZEBNgKJrSNTBFK58IcMGFN1nb14VebwZtPYqxlMylPK1qB0yv91m
QANCdh09fYjTjRe9VuZ4CJV24f50dp3hFGbjQDRIbxBYptm+0eVt5VuyUZ76YcBZD9BonaF/79ey
tnAgfXUOm7Tsohaj2nEmFhMtChJVT1wjmLdyi2c36Q9MGO9zyDqN/Hr5SHj/3Z/2Q0uSxUmVJlPM
RkEwC9YMJSpzLBG6b57lcwEp628ymkL0MntRlR6L2ARPPJomvIhgE8XZXikwcjZc+bGEJBDFLRcC
rzgKSr5VzMjO2xC2jncK1OGq8PSFOujsG1g0OBqypVJLkDQ0pPrsyEwSKqxRLpHzr38o2Y+SuWV0
yiofmoVjYhZang00C4Ukhcpfm4kY6eJvGYad0yKVNkfQ4nFzEktIp3hEJLq7MOwX6ahPZ9MUen5I
ltSiWMA84Gwq8BLNuuLBiz0gk7sMrq3SqXfqWCzM6vOrA8chkHdNoedlyqXOnjRpzTHWB5wiavCL
15O1MF5Q63GFK8pK/kGnb3Ndr4V9uV26p38ViiAvom91arcz5/LQXA3LQPXVhkZwcLzdn67RF0LH
80wbS5aQDjCpjl6WOu7n1xkrEKMipapOQQzWKb2Owt8jvs7NcyY8TQkv1buP9bfYw91z6I9mQTan
dFcuffsK/j6eaNz0WPdcXm/vaZZP6236URw8zGUWnDIvY0VpJJOIyasT4ej9AFypGh4TFY5i0Bhr
v8ndtaFVTtr9Sul0ygTs3fzWpq/7sTH6PxOcopCaR3EA2X75h519j+mWgZZngq0aqK1nE0EVooiw
g8qIaX1XLOrJS2X88wTUbITZMWMVcpR0dUDtZQsEi75/kp0Z7OVwJ65geC+spfcMzPxFI8qadlBZ
Y4+bbdiW0ldKK3nVyRqHOzHw1x0phkh2NzmZClopfIXaqHqEQgPRIbxBV7Ki9+tG7krkEaXjN8Nz
Lr54Be5XmrrxMghvxAVueLSwQ3dbdZMUeGREkCb8bN94b5XycvmLfHUOfHyA2W5AACjkg+aWJw3z
m0TH+zo07lFiAfLznmrI65eHO2/lnL7Phxc2Owl8rpZ0Owncp1N5z0zby6SDxMDlWvvDKt4oqtg+
REmgRU96X20XRj8rJE2jsyws5GSTuGiWUBMqi7QO5NlTJcHzV/xDihpExiC0ASIZDNJT72JRNoiP
IbHwwtizuW+JCNnI5KnATDT4hPO+37wvFLWgMeqOMJ9MXp9jsRw/5dUANLfmZpA3ge0p15EgPnaC
9L0gUzfo+ITFZJwUbGsWfs7sVbyfPhIpWrI5FvvEhFn+eAwMERJ2GqWg9pfxOoA502P/pnELqVus
mdOMcCdz2tyzLa3fXR573nfyz8k3XYw4Xqd9arZnZnGoa/BbxtvUexksRAua9pID+4iHbCt1v7rJ
uKYSbWvACCaV7iWCP8SPtqH8bDrQy+2rhXVnVmNO7VYnLaNB5fIPnH+q9xDgw++bhQADbSddmLrD
rerej7BMIoyFLo8wb0//9xXgikKfgcbBMVsHalcqo+RqDKHoN63xx4Ih3SgbA8tvs38KwJzow/es
vBfzb10HFQrtlNrDjlOuMt1x+7cRm1SMYBaiwi9DEgSe//lV04v5EBsoSF+TsFCH27z0N2r6XY+t
GzcrIPeRg6xfDJK9tWUtbKJLg85mQx77Q2hF1nDrRb1TwlUrrY7CKbkBqixDv8kgvCRNtzAJ5yfF
2ReYfWSB3t/K0hi2whABn0vH8FZUcleQ8Z1yyz1r4YtPX/TDUXE23uzsc0XRrE2D8TAnw5YG01ac
Tewez2Vwzb9dR17onvp6Ev/9lrOTsFV7QUobY7jV1eAqDv+E/VIAO/0fLj3RbDdth8woifmHW6XX
dmKs24n15pHjp5luLepcIv9b+fH8Hc6FAEg6YiVoWDU94lkvDODcwT4zAG5maJBwSYA5FRrY5Sj9
2qBJnZPIFrvFqbPwKedde/VoerTgsj+UNrgsO3AUY4UagIITXos3MRnvpe3iq91a/rsw51qAuqDD
NW2YPC7c0gzWWG1BqyzUa2hZI1I1C7Ohyf5MNP91NPh/wmeX1ok+26lKNyV8lxh66uNRdv5G77aV
Pc1aSJB3SbNwWViYVHMhAGkLNqeO65cXfM9pRJVg6uZg7gvFXysg1ATvz+WFOa3zC7N4HsBLYmN0
RqUwi9VwE0TCweUaJoaNLVTBQp168V3O9hyzkcKccH+41ZCOuCE6LxJ+3PJEWHTpJKrGS9yF/eHu
x97/GXvlwsud54PPFtBsE1I9gnpx5GMOeL1CU1hPinrwqNBY1/5JcQKbtu6lKFmdBZn/jPr3Sq3N
NooCM/Wkj4aBWKN5C5Koxm05OuYuuDxN/ymW40ovfFRtA/5B0BQgqTmSHDw0AZaXIJh/Evwe4xwm
dYkxAKeBVsGIaXx1U0uVbbSGIwMejL10XQt/2vqXWOLqQs4y0sEwCIJjCcUqwfrWKH93zZ0O5jNo
31zt1oj1Ww+Qhm9S0KeCxM14P+Z/gvGXFbVOGumrHizF5dn25a7891XMdzBDytNC92Smd/7Uwg2V
aTX+30aYBXa61maq1PCySz1bR/k311uCArzXQ86WzIeHkD+HCVlr4iaQECYM9a9OgcFL5VbMj2KR
Yo7arbvxNumufOM6gM9rFqwmAYvXkQp0/90NycpRuZYKAG7JW+n/SdzfgXT04m9l/ktU84VT8F0N
fem3zravpohHTenJsihwZcio+fJwbdHAOnrGNoKeihjypjfaNV6ACxHG0qee/v5DMOWKSugapj7g
2kFJrb/3YOxd/tRf7pUfvsMscqrz1pWUlskUxH/8uN8oqr82fc8WuNWrZA2LvF66Nkyf9tLrnH7S
h4fS48A3xIrZVTkKUUx6O3RTu8Va2JZbNbPN9eUnnJ7g0nCzncNSx5wyCk8o9g+ufCzaP0WxcCn8
MvxEsc+FUJlkNrOXWIBHiESFJ3L7n134BEsS3zVkhSoHnGGt0/goF93CY309Nf6OOTsHAG+GRP8t
50CMqVNVb7poadOddxD9u+n+HWO21ZuVXNGyxBgE8Lsu+l7ypUzXkcJn0bqv3ede3wXtCEgE27aG
Es5wCqKbNKCmL+NLkMLANG8jscePV2A5a6vcgAEAdttMFy4dX3/jvz90NqVyL9f82O95GdKrDlKp
Mm4s3bcvT6SvlgoOQIpONU6GXjPbBiq1lGNfr4bbrpEcFKNOdxdEPwc+9sTtDPWFk145m1U4FFHn
ne78ZBzOrriGJ8utT7X51oKLH0t1u7LMcKcZabuuRfcOvn2183rr1hTju9iMgTn5By3yocMZRryu
IGSWBuLutP4ZwqM1sPLTAh3qFAmkscx2davdI2/aRqn+XZt80sM0KHa6lJebvldBOeONAXCkVZoD
F/39EHScnI32Wrn5k9H5oEE7FFtBQ7Rel/gzL7zss7fNYqKyADxQlhX6lmZzr6g8ErJBkN3DB19H
frE2q+xoWcJLTROa0cWqAywEe5OQ6i9sWtfxxQozSNmHiKXciIF29KQG4kJpoi4q14OGDcteHLFr
EaCN4Vc2eRKXsXhlFjpEWOyKk9DJEupuDf6GnbZr3SfBTHYBohFIXWtDyjZiNj5FgOMmYAPyYUkr
oFPQQpW731yjeRplKvNjdGyE5mTmyXeIcLy+4CCFEDwEzCobKBde5JRuv+bmQcgPyssafqd4H2QR
LkQ+Lk50J/T9d1xLtmXT/gg0CVN4+vJ0yL7oVioA1aAJoRpbI6wfqtX84ajDBgzHtaQm+072yYMl
DkXwIzYlV6DQb4uJ1OtNkG2z0jelXmAnL0LsBpNQOiaEtcuf7ixUo+QhA8FEB4DFizlv6/Uaw/NH
11JOlEeuPQvF8yhv0Y5SGb73YcleHm1mbIGA+fNw8x5fr7IEMYtj9WS54ylMR1DTORtSWQUJYVl7
RfrqxfMTaH94kiRYCDT6tg3kgy8BvxTjnZGOh7Yad3EzHiwJi5ko+JlAYqyLDuq42j60unkzSCIo
Zcyy6/iZwtvOSCqaS7B4aayaOCDl3Sv3tVhnXMnBjncCvbmZRN7n8sOebQnTs2pY5JJ/ZPrPUz4U
fDUv9QUgOcZoe5jiBOVvRXWdwapvNOOg1s9yJyzsQ2d762zMWQzSKMU4JL6vnkBCr3JeqFc/e3W7
gDR4Vxx8OqZnw8zOUNMbaqDLinKqq9CWgrc0/9m7/mOOVK81y5OETHKl+XW6zjy824FZ6IWxp7z1
MIgsVlf603Xiri2Ndd+3P9JeIT4sh+9SLd0AlmHt9xt4gjtVgHBsGkAbXswcuLyKt2c92DV8x0zn
PxvlI+zm5yi8LwLMU7GSNuqDpv5WaCwKw2jj0jIoi6gGuKEHGQhL+R3o3I0+qiYYglCktfq1wzs8
lJ9LytTorpwAZhNcQluTvauwP7nBKZmAEkHl0L50rcanlopmodz7xVHDijwqMXmFJX156nxelSgD
NdGayliohMiZMn8+R11ulWK8EQk5iprgkOJeL9V3GurWJPspROX28mDnucnZ15xFJ1Lq6oHoBiq8
A2+HCV0+XlPp7vJrV96AzHyhr2JPr51mB9U9TDx9os4sNUAvTdzZCRKEgVvgRqCeDJzTs+pbySkY
R+aCiGF6kkvzdhZ6iDk6sHD01FMginbqHQ3RvaIYckWd4H9ciLMvKJhtPuY0yZ5kHABCa7gaBO/g
ptHCMPM+s3821L+bzPx+mTaKFAIfpdneg93dijjQRM0DHk+HFriJaTh9eSxx2R3q4hBazVVCC4oX
RQ0+STjGtYt40em2eeENz1Nl4ijEsQi38CRg/NELz5NHYlA363YQbwZX37Rjvrbgn/caNjVRcH95
Ki/MonnarI38zhpStj9VG276cB/KGKgIxkK483l1/nuIwXhTCfgIMOddG20gBKbYcmaS4MVWQ1/J
2NLWSn/lNdVGNx8uP9Oc8/vvJ/473Oz2bSSmABzaUE55Xtld3ThCs9UteU9mxzHT0ilViox1xJ1C
sVtuuBpBnorNh65w7BQiXZ0vqTxsUsnagTJzGt0WpN4R82Qhrv96cf39nbOQW2h9paQTTDmlbJoR
m3QUs87UteYGV5dfyXle7X3H+jvU7JgrXFeouoRZP1SAOAVgq762ixQdcCCILmwfogiCcxhuXR2i
rNBtjcJyFn7D1zP972+YnYF13IuV2qnKyUhvG4R4UbFXvD9lah0ljW424U1FFdx77VVT5As79tKb
nm3YXpEpieUy9NQIP1oHA3VP6MWwxJdqNfN2h38mn6WpXKIoYp51FmTjWKoYzfRQDwiqytzdWpb6
2Bs5EX3ePLR5+5rRYd9EwHlk7VYexnFT+/mx0OuryLMeYhdLPy2P7hSju9XacGktzjUT/EALvrtJ
qy23c2Rps4OjgJ+SGbpc3o7xcA2sorDrCte5JvW3pijRCVpi/aQbj2ohbLPUPBiiePD91jrWQoqL
ilbeSJV0lbTqI80s1B8TOt1dS7hu8+ooDtoftzBue16QE9cKNmJC9UepArvXBbicIf4rk0sJCWQa
2mwxtvaNUWPO3VUdbWzw3z0u/uvOrw+Zkr+1VgjYDmXE5Zl4HmdiqzspwhEsstMrszfQpoEcK0qb
n8TEeOwLYzMU2YHGfiwsYIckGGMIEZFKp3YL0/CLgRXRoOcXz18kge9dKR9yQ4mqZ30qKfVpTDTs
k+jN65W3ZqhsWlaRbbwlKZD2uF4IPr9Y/NanYWeHOLMholm+d0/Ei8hjKjyzxLWfYaY7WbFhlC5Y
6r6BXQfhfNOm3V1rLcnG3x/t8zGHGkgittclxbLMeWNBVUQyf5pkJ6kxSju18m0xYJppdpNZiRzi
W4EQ1DNjYyVqzSGsul3ZRy+Qmx9LoEgIh3UaTq0ydoQ4uI1At12eErPf958AEgNEWZvILuZsL65y
xUeX5RWnFlh03//J9GFn5f7jgLlODbdT7Uns4DaQSGa0KmTvOlcR4LS3utetIrfeeThsjItA4/fG
r/lrwwSaHiXYvoY+nzGyitWdAEwPrl6xLVzULEJw6EfteyLqgQMhvV7r7fhbMpAHFJ5r4R6U3Xf1
8Aapam8I/Z2bdRabfY6EnlNO1jCIGeGY039b4+lSI+zhW6UHgwyi1lk7rr6Fk/fabRdBROskpzLp
Ky8mz94qvfdF60c0jAdtUG2poKXnBzrfdVf39JGqdj4+UGm79bL+XjfjRyEMWO3JSve+Y2ezwdVl
1RjWrVBdmUjbZQNjn4H/v4FHFjo98jBVTYmwGLdAhrnWhvtGwk1opJmUBoA+eO0yCh+jsg45IYkd
JoevXUjFP8vFYzyojoXuC9LmdZTh2FuI1b41yskD1ek6zXGD8an16dv1xG8q7EA5TR1r8Hcm2Ia1
KCPnKMuX2IVmgqmTrMt7Kckc2UhXQ9D+UiIMRscBXLuw0/SMeYEEw8XoYKOYzb6ux+tAuQt77xgm
4ZMewSfpk3U/0gsQDBltdUj8g/qYeeFNip9T3D0bJfu9BCU7ouW7D3Gpa9xun4sNgGy6lfMm38Si
i+lyshlg0WbuVS8+Z/FkEEtPkH7nK7+rONjkw7DxaZJKpZQ8KRc6P7lpJKq9WUWVvo7uinbEqCsu
HocS6XmVclXx498j+AH+nTf4M8pPKt5FU4pFSHFxK/ob3tbOrdptmQajLaV7WLE3fSxvzcrfUgck
sfbiF92Nonh3sTGZa+jeUR+8yhZDSd+YLh7LMfcRpxHBGrWl2SHGKZE7xcWToPqhrUeIvxAHLC3g
84waIqcPK2W2yfVFo4tWwEoR9yDvxx/4K6/ijUpWDxUdYg6uL3sqpeOj+pre+Asb+3nZcBIzYL2O
oQo7nDjvo9SMunLhvxWnHDEH7Ztbpq2j2wpB5ap32LVsdWcsBHXnVabPg1pTTfzDcSKMZVOZqV+c
4mv/jmb26+gk2fn9cOPfAu5fRVdAmJ/jW9d2NzRIb/gV3dptN9Q9rIVb1Vl8RQ8pEHJ12t0RtMwz
N3GbtiOWHwWWEd0qtzBG9HEFHhtscJcYJ2dn6GyoWSSLojYQSUsW9C96OwWVce1gZ7vYGDtrweJA
IDICb6KSDcc5hW7Mzy/XqGWrgZ2TnQzjTcRqq8utqyofnVJprum9Wpfu8Jqo4xbDup8m2se4UZ5d
dhatdx/c+A9Jj5VgPubZdUt0radLBjTa5/l+/vtm8x1OaJeqJgeqHBvHpPbvtJr+jqDFrRI5Hp2j
9ELVJtCxodyELQy9UnFMS8DHlWQ3WgJsciR1fHQ1/UrFdnLKPcXujVLQ3YPZGBaMRAcGFgPCWied
Q1KWqwH7oFYauDWICFBqW4bNkumPOeaAcf7UeLYcX4/dt8L4ltavuNZibVhirquYePmoJ7eTjlwC
sS2/K0gdSvlJbrwbeg33Rf2UB5gM9tdRmdHk5d4IorUPo4Ww7/MknY746R9UbOTeZTyRZnXfKIGR
0HuDeKKqs8rLdDsE4p0ZuwdR1ZdCrqWxZldQRfN9TetE8aTckxhyJDvZTzRepCXr7MG7w1UUQOVS
SuhsSkwPiBQaBrDJZjdnCvpqqkAeYtAw2dTYYpoJnVtj8q1S3aPrmrBtrYWL/axx/d9ZiBpABo+l
KIgMP68SzeriAH0Ts5DiAL6E/gqyTGLekVr0WtubpObO6LgpfQt7v1l84hl14Hz82cUuMWS6HCzG
p6juNEeuIkD+HTRsAJbWBiGjvdSmdvZlp33hwxPP9gVw9G1fBk120oJkp5ei7alP/XRn1RdSb59T
M/95NB2iIGJiibbcz6+2ov8zsZKWDSj90ad7N37A2Ody1Hs2Yd6f5e8Qs7fXyrVnZi7PkmM8k0AQ
yZNHLYWXjgFwUDtZtYTdeD8I/saz/z4Ud0+kjxBazqAooiQhgZjmS9fiUPNMI89vvJllwbqNW7oo
MViRCuyPiDPAO9DBSsPNcJOA0eo9zAZe/ABC/kC5J9kGrohHdbz2CNr0RFl1veGkqJ/MdNgXosea
a6V7yXtKwAIYLR7VlHp3SqStlbK7qtq6WRlyglbuVhAeDBzIel1ajyqmJdZNbsW7sdS3FP6YQ69R
Tyud5esHT5Caa9Ett7iuYVXUKOpaGq23y99kOr/mbwhqPBRvQwJ6Na/D5iVIu6q00tMIQH+luvu2
wgjy8hhfLhugaNiF4ARPEXK2FQIM6IW+YBAxNjdciaaw8S6zXqxK2gmBhd6v/GGB0s7NU2lclT6w
nuD/487F9LPoKQDupSiQZGZLqR3C0i0iMz2pN+MPD1rIU76hvueu+crx98ruHTMAvcJtgW+8VP6f
JYL/mYofR58doL3YV1i1MHqN8jc7AYlQ7H4XYccJGcPYF3ehw7DiQruN+blR8X1YwB8oqVnY+nn9
EIqF1ge9mp3qRoHU59/XCSw8401Sfuvtk+8/+FG26oEeREj1fa20sxoBuKYw5xM7nIzw8D7GzWLY
DJTJ1n5NmTjI64c8NJJtp+MN3lSZbIfSvjPqbht1kbizwhgLTCMEnCsWSEuQhkrmVVABNWxxHS0g
hKxkTx4dRanWWK4IXF16yXOQeuZOIoC2iLCxxA8TsZ9G15eAeW5ev6rNTYy/cRsKJMbrGzzKVkUX
0HlJe4T3iMDjGJV+s1LNrqTptAG9V4BmNwchWWuS/0KJ8iacetPHgh+sFMw38LG2UY5X2D3B8cRx
zA9o+g+lrq7wNh3qnVuLPjar/bjyRNy4hCByNFpbAUb8uLxEZknkf77T1HdODCiTrDm7eWvKOHWm
Mz0wOXA9rLZ4zyJ0z5imObE27l09ZdmI+Yp7G04T5r4OhGMgazuvIZQak02ljXtJD78NgvjSVq27
8mjdZtU5sR/+ufxr33eFT7sGfEpyjmiGFFAP53rqWorkGuOhU0Ijege1yEXYG8cPRj5elYhmVFgi
cWc6HbLpVHgK8ntLEdYlge26ieJvehZWB2twu0Mzcgz0ntDQ/ShXG3lwVagbcJgCXOENis61+taM
7kosIyD7WJhh4ir27cpIn43WpGBsrIpMh6sDlqDQbSn/M9m3RYUJ/fY6EPPr2ssfhqTd0hhCu+o0
e1Ti0py0F16AJrbRY3hU3HAf5DJ3Taz55Fr/FlTNNwohT3LF1aajL7wne7RDjvle9Sb9iMWBAVQf
Y2+N1G5ZK0+pyP1Wy1cmElg/LX/gumZzBIBtGBaCoJl4k6kyxV0sasuE/XGuceqSuugLoYPpYzd4
T7JaHQoPaDJlnJh33j53xE0kbvBgF6qN6jvt5J/M5F1ESn2+G53/kFnUSWuwrg0mUXmKN32E4h+T
7BZEhSx4K80c9ikRUYxz4eXJd3ZizR5/ljpzdTeiYQbqXa//GlRcyv0l+PnSCNPff7joNtmoF6nF
Cxb8V034MeKie/kRzg+D2TPMgq1gUKweKy2R7MF0EHgY1lH8LrYmAkxzZeyzuy7im8nQs7au8z8O
PgvD/EIJUqXh8dSttoHQJMILFJ7pI7eHjWyX496wruvf8XYpa3EWys4eenb+qlKpKarHQ2Ngsva8
bcrVTk9eB+O/g51P83LyoFUpluk0zJypyvRcSfCbTbAFGYWVOzyQe9xrrbyCaL/1k3RH/etp4Z1+
LjadDfne9fphynRDJBHbMuR0MZCfmm27m+gwypO8W9LQnh8V0+PxVFMcM+m1ZpOn9OtWbAU23yJT
X9miKscALmmOO2torwS9y1dC9BAl1k7hOLB9eqpS+iaSOo8dsSCnXGeBLQ3BocylrSgVNzRVAzWO
WKumFeHZrWQLCu5Z5uift0MdAjEu+ZrJ0e3zgqJK2wda0McnAuGVhim6rGZbUX+WwsYh2x7X4aoK
97HwWMj5qpP3fYoYNtsEtXv0DIBG6JA086ds1atBy26DAoZWhbpD1GyKS5TWmmYh1zW9wvn59vEH
z4I1bXBdSYy7+GTR3R4IvxUdrJz7vDBppv3xfBTL4BpCO4kmzj4khEvF0/qR1+JUMMN24858qOxx
PTqpIy7Om/NdjTCfY0PTgQwQZMz2TcFIrGZAXHjSQnOdIa5K1JeFB1oaYrZxdllaeBbZd3YWZWN6
t/hz+3a0Tq4Jrd1Vg0URFbpFiu5XxZRPTzZ7j2IkC2AHCp5sRf0Ob9CcJguwx7vkt+HgNWpTajPk
Q08VkFThdgnVpHzxHblicnvCZEwCezeb3mroq11u5tEpkIdD3/zocKZvjBhz28mvFdLGqm8qb4ul
0JrKMOY34BMkkqNR8qy6aA4aL30W9e8QnW2MXJuVWVTbSuFoM8W70rfWsCmIn0qsUyUx2AdyZI9i
oKwkTJ8TN9qa5lvb4HPfywsZLHmaErMJqhB0qqIGOQibp9m9LbUm1e7QRCdzvBmUEClqe9uOgDok
6aVV2zd9NP6PtPPajVxJ0vATEaA3tyTLypdMd+uGUDt67/n0+1Gz2KOiCuLMzkWjGzo4SjKZGRkZ
8ZsCt7D02EU/smpAa6wvMtdSO8gGrSOmLQZkWOb1heQ2gpG4Wqo2G9GEWilmxU4tjdge42AlFl+K
j+/MLGwuaP6h4n4ebdRei0qE3t631Yu6a4/BrnGLQ4pTIu7Bp7K3J7Qih03uNs/R5t9Si5y/+GLi
zh5hsRHUSAhTLwKM1uvfUw2f5Hx8yL3AwWb6QQ2BP5gFMNxvY4nJ4AjtUI1twx/wbwDTKjWPU9jv
2gLuuYD5b4veEIBiQKAHrej2udK+5aV6qFLO6+KXCnDu6138+ZgWeXZ6G3TtZ1GAxUc3QrkU21RP
TnGJ2W37IzJkNx6RDEyLzdcjfS56I1UL85qtgwQBW3ixca0ebcTJ09MTtY17GuG2zs5pxP5G6q1N
YF3puQIYKnT79oc03bXpQUBDKO0DSFGyK0TjpjPr+8m8HzvfzmPz+evHu5ClnT/ePFMfDvV44vcK
iZmegIF22sEcfpXJoTXImMorX0adA2EGRHexgyfNyO+i8FYRHgGzrDzGhfAyfw4REAXeLczW+WN0
UmClpq+mp8JCsWo0LPDNFT6jPqTs6LZA5jDVq01hUOTWHkYK8v6wJjl/aU0Ar1AspNgRqFlyMgTN
0CY550NN4j3/dHo/svsOw9HuP653siQ+jrSYcwuDAbUJrZTk5gpkAxc+Y9OAiVP6lWLkhS0KhPOf
Dvxii9bgOid1oIekqKehnh2XI1umoNyNho0mxsql5dIZdTbcYqk3eTwY8tyxU3flG6e98T2uHOyr
N/in3lsPA+Wop+G5/P1vqHVfiOLW+zUdHLkkgyM/Xz9K6w1xYqnFe24KjcQmzzio9rilu8T9Yg3u
soAkvWd7jGfq1AVEbHWXSgbBYKAQJQOO1Y3u6BXKj2wWMk22scIBMUTI6Kig8+X71gtthSJBauVH
XW7wbJFtKaAWpKbpN8p3W3LS7cpe+nxlFQEhqVQiTTSFDHMxF5no9eLU5AUpl/UL6Pp3DHWcxqQz
7oK3w2sKZVyKwHi9VjuqPusKJfOyWpwMZw+wyCyRYVaQwOEB5KF1etF3OmltC60NMc/Bh7DVFBq2
IUpSnJJchEoEzqWeVs6IlSGWrWCxNcOpMzLegvqPiThC0I8rQ1yKvoSaWZFCVynYLnnARuEZedaa
c68leBpYtrWjNEglvuvbO2jVXfnbNaLMhZuKZOLAAuQCPgBousX60NLIHwW0rU6hVhxD46lHD1e4
V+U9ABY7QylS18vNlFV7hC/dJG5EWA/PU50/Rml91ar+DVKajsoVWlU2ihC4Qp5/Uz2Z8iJEG0vW
X8Js5aqygFvN221+ZFIddTYjVZd5fRznmt/kBLIh8JxJQq9FHF6D7nfbwh3rs9ekFW0V4m4rKrbX
xwjqBvuVXfU5lvIInAoGFtoqFvKLEyoOIYbnAbOWex3Zd+qWKs3HuB5sH0CMgoCiZf6QS3QPSWOd
TAepGOTTjcwFTlOKPTCaXd0rz6oR/ueLCEkVMlddlrnzmNZiL3Dbz9Ei58mA/2zoGCouDtJ/rLfO
dBTHvKIO6MSYyK7gEz73Kfkm/wxriQuohFHnaulFhMAo/dHn0e8Ywo4qY1XjP827RZDBbNT0ZC2x
IwQ2O2E6htmfCEHVqj4EYbNy+syHy3nQOX+cxfcZ5SHW44pZiCe0GYSnSPmRCvXKIAtm778W4seX
nvOYD3EnyxXT6AWvQEootJOO+7sBCzV7GmhxhGlwJVfARMp+GwnJSoHhczg6f79Fxq8NfVDVM5qu
rn960qsu/+c58fkA8wN8eLW4BGGWeLyaXjR7Fbp0aoW2IMtuPq4snbVXWeQJ0dBZgpyxcoSxvMmS
5LZTFWdlu37qCS1W5yLHEgShmYqeMcYh33kSZrR6wUWscEXt15hcNRYQsHbX+PlaM2plGS6CK31V
vZkEi1PDK22TRmyVCdjoJmD0wZoNPya/WNv/85r7tPLhPc4GQsCXlsGxyTAqw/WpOGnWTaWiOp7U
qNQ+euDkeBC6jKVT6tJLLjzgbvGkNtPKFfrCKcbKofXM/YYMXlyGRkWQph7QP6Apy9YNl2WjQrp6
F3kwA6x36EpMm/p3um3XgvLFlfRh5MV21Nt41KOMkVvpWKVOeSwdD9yNnUWH4O9cFSnBMdVrd7rV
F17sxbljkaUdiyvQsqesvUXRkIrjMQ6Ep05QXSXxt0owHUfZt+Wys+WudYYUNe3U30cIoq4s9YuR
78MkLDZu0Jep4fdzZNiY8DyT7ZxGgGwM3FlxuYGwSqgCLsdaWBn5c9bNh0dbb8Yg8/mXRaFKylVM
cAgZBWCulwmMkxtsQ/ApmriH54bDxxoe5+K7fhhxkVqaUetLjcrMq9Uvvb+xsto213xLL9xjzl9r
caDG3DDiqGJD4YY9mOa2Gq40j0zWP7bxc54Hbh+GTj/2bjlJO0uPd9x6bgPKHWEo/ujV6aoV107b
d9bQp03+z4u/UxA+ROe2bZArV4grqQAaiBaxNN7HufjNahXHGAgxaKsIGYqh2KSZzX6ytK0QT89a
FB5nBrEfAjeI+zth8tF2VTaJL8JfNQ8W8iOxdIf0q+1n32poCfobEnFgGsMK0TPoqjFLqEfAsQoZ
I3J9+fsAnMQadkUuHDKUUPXyAKHWKX1jC6/VzoMfAMbsWN9HJGX6GO8E5UcYKoBZPRSL8AgwSwYY
2xdPutXqt0DETnz2uWttvZfn6siBAsHzykpdWTfLgk9aJRBhW9ZNhKuv5IqObmLdgbhu+WxtjBtx
gqDmVLZ8Za7tzovR+cOHW4QoxBqrSmn4cNFBqFzF9Y+hM27RGviXBc7aBlkQKf83Q/kw3iI2xVMY
i57HeNQVWmSxjlF109G8xlW4doEiYIlWQf/dsZbsrnxRnNQNH1eRIJ+LKWdb6F2v/cNyhXsbK+Mc
IeXX3kGvSrYj9AIQ6Lb96w6XZ1TSbYrYFAjttVL1vDu/2inzUvgwNKykOEALnt2LpbovWdd1+TcZ
J6cO862BtL+JXJUvaD//yxW2SDgAe3amGr6/MWjlcVOflL2FIdfVfAx1f4tb5hlloZXD/0Kj/Hyi
F/mG2FieFhh87gBwZ9xHhxTvJW3It037ahmPMkB4uabt4mcHxU9uJGrSg/F3GAq36L1rvQEcJLwh
XX47FoMr8sCad1qZmZVTQl3GbGRjxcLgg1Ruq21FVMM3uTOr0LW4w78g27Zfm5XPYKw5+/uwCRYR
vEl6hL1zZsVX6w19hBvB6EDs38fx8ygkzgTo2AvEXZeE9iD8TcJkzz1/5bUvXRg/PMNSZmC0+iqO
G157HBG1VIEmeLeiNEt93rQyFgAIT9Djd0XjcQz+pJygXeq7Q3qcmjtfCJCXWwO3vx/Hy51hAXvE
uwTA5SfjV3/wwspXeCJpuAqhi3b+4Ai9Dw+2vGrarRG0W0H8FozWVQQDPg8NeET5Th7uwkp8SMLs
aQI0QPnKu0+Ezuk61RlAiQ+YH4cjQv2gs7HxQXXjqOWoOB6GEtBojrKNfttk3quvgMISR/VJiybD
tsr6vtHylUm/FOY/vqF8vvcHXYyTeA47baPvQjoNViw+xvru6097ofvCHH6YyEWMpUJB82XOe5KD
V9niX9Q+AieQ7PwENgsFkE2Ab8q4pfZHnKfih4hEem/u/42658L44l/hHnV2YH9gWsVP6saNlU+R
NlEZiQtzmxZ0pcb4l24iHF523p+pUO5CM0T1Id6GhW4DX0b6R9t2kfK3Er2tWb5WtbBtZNBGvrrt
UPwEiwvQ9wU/ZlcU/uomP9GOAnr+cd04AQCxSd3nCDug8GBPIRrqAYfo9CCorBZcfBMt/lUNCGQA
4S2HrWxOP83cgHkW8Jtbe8wFNJXMh84IYSG2+zC1nBpTmzp3Ec52uim9D7jZFgrkoeSnpvauH6PT
q14XsmwrjXfvWd5WjNTfuaXexXOCXXbpNlHjrVqnW5EMQ0r6ezESb+qu3E3DqwAfTx6fZbSvx3wv
xYVTqd8S6UeQ/xSjBhVU8Dupn+0qteNAbv/QILiWiwjlm5ECbn8oIstWMmsTxxhFPIuWtKWM6wZ+
dFUrMdLpMl2CKdF+D6AHrci7SscaI/j0RpMA9QF6waFyxB+pF7VDDqlLwYjGqcvxwWqjt5J03Y8l
Vsh1Gt71WS3wFaA5VcWdwFSa/KXWduYnBxEcXE6sTANbEAY7jyCvFZu2qN9aobkPBum50zKKlOY2
B1nbygbIwWOsQNPxHyIkK0fROFhD0jud2Pyp/N9f74c5gJ/HFXppKGzPkD7uIeai9KJYYZt4al6d
RlAXQp08Z1V/FRcdOlYv4ljceJqy+XrEz/tcMXVYdBLQsPnvxalnxT3ZXNJWs0mZnsfb3P9peMLK
2bo2yOLcQspU1LqsqU592dgdnd+s6OF0rQKlPics5y+zOKzkKk+7yWAc/yW7RiARm557MtPibraV
m6DZ28Wm28hbKHLYyIz79NvXk3nhvjM/gAFvVwLw+MkpYcAJLtWkujqJD+1muEZMRL9JHmec1uRo
kGjtij3ymNwUu7WD+vMZeT7y4urax10uQNZ9955wRKnnZlPDpcHfDvGvmMxk5U3n+L9cqTRrZASy
UDb9JJ3uZwTuqmC8etNvFHd2CBY2xV45DrvseQ0LNj/8cjAA5yZFa4PK9ZKfawyoxJq06U+0LR0/
ARm/iq75nGZTb/xniCUkSwviUCm8gn2wyQ79W/Mo587cbmu33uPwEl3pV9GRsLp6yVgbd7HjwylP
hrDh1YzHiL7FcCjuZnVhaK0ulnL5U3DV3IxXa8J8F9K689ddHO8Yn9eNYVbz58PR7nb848FD9O4U
kEQqnZI1FNqlAPBxdhfHfF1KKr0ZZrdtT0MIPEG8S8K1runaIIstgGtTNnmsytNQPdUBfnwVHIE1
K7CVpfhe0PpwJ2qFuhACme/l5QLHwz3WSCs7a/7iXyz2927BhxGmqkQmTnxfEfpR2Ud38OEc05YA
B64ZjF2AVMzLAHePWXZB/AQONH0t8mqZ80bx3qKEIkVTYkpUmFdBoj6huwmDVpw2vUwXuBoldF6r
K02kBBd3ALblbz3c6Kz3bzMycNkXf+q9NzkYVpaHr+fkvel8PidzfvZ/7Dh5cSX0ILGbyQh5LEUi
c4enAgTS+N46GY5uW7vWJWP2d+W1uS2olBnX+d9gN+5VPCNu6rvYtVzN/fqBLnStzx9oeWyS0kYh
T8StHBui/m9IdnEfOLSLdjUGm4A8HP2x/tVtlA3QpTXI6oXmyfnwiwM11/U0ViqM7qvkNez+CH3p
jpa4SafGQZpiY2oHCWlKjRvi1+99seOJ/QI2MDPOC/oBi/fD4vQbLR7qMJ4rpPq0l7bKXW8645vE
boPQLG9CQFPaq4RjMZqsT56F7tvm9vlIsrXKdeOs+bRTOH0ollqIlKhYWS8+QqMUelM1rF6hlH4O
mnUU0ugJ4FFgW7WQ7RstspsmlZxEQqmPW/mD3HsB/CgmKOwEpx2AFHuhh+ZOqByVfmRdpw+FkNtt
SROyrOL9UHnFrsuT9qhx4XsWGjxgFMMAPqOrcEXzlzoqKrQ1hYcgTH7UabyV2rDC28t6AwkU7/oe
z8c8c9PxlsrAqRS7rWfSC0YobZP39Qub/bmzqmwvtJALsswVlAQqZi0oG7rO8zVQvM0ipBa16q7w
GyfJ1L+RR25shojSplyOWgSYqIYUWbcPCwWYk0ExKO7vTdyBu653heGmGIwU+Rx5n2QlNqvBYyp5
JL+dwD2if5ZC60YfwxMKaZI925nVw3ioxPq3FA7aRu6iCWkBTbQzRX9JqiByTAWvVeQkfvXDfdNk
v1Up3/tq+ScrJWyAsmwfFKrnmFYSPyHflLsZyMNtVU5v8tjdl5qBdXXT/oTFqGzQu+o2ftxPO7/k
2i6AxbD7JEuRjuyPkgrrSm27neiZv3VkqOxGRW61qJ9ygF66xTE5IXWA/jaK7pptAAITijDcfL3i
L+x0/EYAf9CW1QF4vZ+kH1b8oDZRPET4IeLFrXNPs+W30pmgYrGK7qyd5qTb4gWnl7t1G2n982Fz
PvbiRBsrWmCstPakm1Q7UAJLW/2195vbQFFOMaatlZburLIVthgc/Yr7ccPB2jX1vSfHP8UsPpQ5
3MJWgtmLwIU8BczQW99Ic0R3pvQUKdWhyyB6ZTfpNNjGWO4FWq4FQlj1JNxIQbyToTRVDeorRryH
6oDR13DA1Pq37k33nez9jGLpLZfxZsx7qC1WuZUFdTN67Y0+GN+8tL8utVaH0ZXcRaAC86520CLg
jweWpTbvkSb4AfH5h+iHT6La/u5RvY7E8d40GwNnN2wPwrVc5EK7/Tx4LmJYVg5KpMyxu/E3nCfx
aCMwc9u/+sdsj0x9xHtMe0jkbrhdy9IvwC/OxlYWrf6gjVS4WhxkQa6+dMimBG22McDF+mqy9evb
ND4FnuWM5V2XRq7cq7uV5fw5bz9fUnMS9WE5l3mYD/LAcs6u89ts6x1+DU5yAujsrK/fC1mmhL71
fFKgSGoa7wH8w2AC4qdtKuEchgvoRnfCI+Qo/zm7GrcSiaZ5QuXz69ebP915nnA+4CKtDbgoSBAM
21Nan+LqdxZhzZM06tXoaRvkeUL9Z+Hvvx7yAuz5fMxFbkvto5RbXZsDRG6/wmDceY5iT1tga/eY
P1Mg3NG5Hb+r36dN9+Ch4rZKrbqwrM6fYREoWr9PDK/iGdRd9gR7Yze3Dvvr2eTh3xjtc6J9Ptpi
DaGlkpZZx2gN7R+kTBxLcoSNalOmcXI+LdTQh7Wr9dqXXWSAfRIP/hAo+N5Jgl2JR288GLEG/xQ/
8OlVryOMJ+OVbOfytKLwxIVeYxkvTZ+sqMpiLFfZLP23GjsHNXytcGzVsTT25eBRGUUbDqkjlv1e
mW6Dck25xLy0WzE05tJrIrPEn8VuHWrEazKrPbVFcC/iPJcnBZmUl6Pa0eQ4WGvpm19gDec10RtJ
jS0PyV2vgX/LOWdNGanGNIO8ERk5Z7muXhtieC1m+rEf07desHp8zOI/oH32UsMRim2Op0XOJCOR
qqTbjjM3E7+3pbUN9UcLjeco7t0AOdVQ2XlNuM/zlx4pKs6oY2aKz2mfHgIl2ybpIVP1bWkBo9JR
pdJIA01xJ6dQlnEH2psjXsai4qY6v42uaJEre02WUfalw2P22wFupwnTodbkVyq2kpPn4BKTerKl
/I88Kns52+XxSwvIrg0gfhoA9off5jh89wX/WrPItzRstpFrsosShcqBn0Ba3liKcv/15r90QKs6
QizwlNAPWzZD20RrPAEVJuyBKVNr1JSSVcTepSz34xiLmBbFGbDAiDHUnXksj8iCIp8zOfl9s1vr
a1wO2B/eZxHL2r7NxgSXY1qsWC6ao00nem9s5nxedjUn2ljumsbx6piL2GX1HnI3PmPmo91uyFFm
Sx79EKMW7JaUetzoKDx9/dkuBrAPr7nYVvi0+nFbBh31yJpkn3pzMkuCtGuH7edyLoESKe/ZMdyi
trq4oJSZNhVGga+zkdduZJGD+bV3gGM4Tr4j0FAMSZhM+cUI72vpPtAHMAnJxqDwk0byQTZ/aIhi
dcoapOvzqmXTUEozFSCgIOgXCVCsWdwMfSgvInX3tumADPgrzfqVIZaQX6NsKlkaxQTI757yMhJs
2lpw1j8D085eY4kc9/Iq7ZFOS+CDIM8RiPlriyC1G+Y1amhJAGO7HbNjYYXpXRLH1YMkw7hGOzWy
Rb9CRiLzUMFCA3MzDaCqcauhBVIFT2FRZiBRs0ejSd8aWhS+Qn8/9JqN5I0ZtHAT9fe7PMMANZWf
Kk2+moZ+H+Z3qSbelb7wMuKTuc2DX7GfP1fisyhCr+Z2cZtb2UNuiDT2jPR2lA2gt+pPNTFcmj9u
VPpu08WnSTO2YffTA9juW9XNFJ7UHPDVcCMPj0rdXpvRYEO/ckoLVYIBxTLQAKkl2tHwVMQzZQiG
UmJsJpzKi2ZXUwQfm29qCuk9MN25diPBK0MKzlHb2m6yeucpyXNKZTqJYqcH2afXw6uYKa5pZts6
km77wrwJELKX9buAtpM43shpTuhuT1E/hkfAIIg6VHigt2MjOYOKGkckejdloN3kvXnDqUYBPpt+
Flo12gh0Bq9lIddH8G/TbepVshMntEINEUmgqmsjaPDlbvYByGp1K0fF7BMAI+9naN1ncxu1G+yu
9968onelGt2JrHoo+VkENl7zb+TxJaC8mPR3mZfgfTjuDcCzOBA62PW64nQ1Ninu8t/0UQeH8ygg
AQ6VYP5fwP/zaRO096DcwabOkCgwKxWmKYIuhfQQGuqz2Mb7oK72kfC9N8JDqTebzruWcxMQd22c
vo5RaztoEfa5ycKYD1jdBiaXAbrLkAJXttDn8HS+gRbRPhhbXxczOTlVBfd7GkAIdqU0ArP+DsnH
XZSsAebX3mn+7x/uA1LuD2kaEBUajpZeejSKFQDl58B+/kaLwG4kSSv7GQNA5XHS6s9YyFstXgnr
c9Q+v2ScD7JIRc0gQqR1JuL6obmRp4Pu7/souBqFHz776OtVcPGFNESp0W9QUbBanCA6go16qRGq
I6kEAK7ZdRPu9NH7L4dZ1BPlCnlNrjHJKZjuCwBuVTY5srGCu/7c6mDePrzL4tiRgmkoM5VB0NLd
GlJ6lRB2a+nNi1dzppWh3o+ODwsN3a3KT1QlOQFcvisoQlWojXnJdS0+xe1PX26pb6i2h+hFqPTO
VL+I4St63HYUDPc1Af6/+ohLFfUogdNt9KzKXrjP8KzxKdeGevLffcOlWnrZSGbZiDORNVf3Xpwi
2I1pGtrwX78MtIrP69+E54s0k6HKFm3H810cJqYvCKGIrFoA086nBl/97vInGtuIGejTN1WGuUzM
hWgIkHfYScmbUAOaNY+tdmxH4jIS55X4N4wMt0MJEHUnJFUSebC17FlAbFyHu0PpkOItNxnTqMmB
Yimxk2CuEZowaaaf2ajbYf4HV/I3RQrusEV3qjy60dVBR7s3vTMbyqA68pZd9FoiHe/3eLRYke1V
hl1LP3MQqFI8PKU+0tcWDtpaV10L/Xc5LOwmql70PPVxI1H/ZNRXDXR/s7kH4ns0RBQWTN5FOFVG
8rUxttdGL9kII+yK+bjQ+tHOrfqUAE6Y8pxfgheDnQz+dVB/G3xAYfqLIL/1HrYaupuw1WINRJ+M
x47+GFS/vPI0ArbTq+9C/CMWMzAP303N2M2wkYL13PiP44x7MLK93t8W2q/Uz5+MQXQ0fXC6MHfE
AmTDFOvg5QBmNkK5zZR45/vfOn1fU1ANp9iu8wfR/16Kw3e5FZ/0mtoist5yk90kEpmDcVTB3Wl6
vMXjfNMiKZyGfyS0Us3xOgjvfPWPCacBYHKQNU6r5lvZz6/qeLiLvOS2BBpbR7+ANlzHibydWv8v
BkmvTNh16o+72iKzCIUN2DpQdPGhAC9jiuFDVJWhE3K3JTO9krLg5Am/UoRpBA6Jkh6P3tkTJ3hA
OdNLu9tW1p519MBso05ulUh3Q/SoZHFwPSuzh9yz9fDFALRZxPUhphTu6nl+3ejNKfDFRx8vmQ79
PyF+bNM3w7gKM9/RkTZJxudeptumRoU7JtEpU/t+k1Jgbmnb+8avWvdeMqm/QVAcKbcAcmKFMAvC
QE9o+zwq8ne9zeDXr0E0LpQhKBqaMMxocsA0WzZddISdKqlpxJMhsCm8UwJIHrtLBHcb2wQ1gz2s
Wd9F8o3hWRtlXGMIfg6mZ8O/28d8CKa1pU85bo/iCfb9Lhll28/zoy88ZN3DSmj5PJI8mxdjO6Uj
AIfc3nlkAQyeA/yecrpLwp0MEgyrHUgfeUsqdxPq9/Rs0J2pXcrtQIR21o/InuVVLeFEDluj67Rb
KxbLF3IkHmm2/NYRZf+EyJG5IKjaxCNJQgkY1URnQe+NbJMk+9JoDAf9wwQHGtiN9gQ7oAv1zZia
b7X1p9JflOA2r0O7bIaj1+IoP0qoMOu/W6Tk41C+TmJlmyI5tYk8P7djqfwmjEm+LfJ47Wy4AG6b
ZxaWPuTIC8ZQail3UtmFwPlw5+yHclPidl/FdEg77wiYcZ96dJGyOP/rj/RtAjJhUa/o7qK0KKNo
5IM8r8CUk1ZNFqJntezkYbmJU/NJgP0jxrfYIWEa5k5Js0nLBzP/HtbmJqYapfiPRY5yfS+4Elpc
GKttRNl0gg6I1eQDi6/QcgRYxd9NPm590XDN6fT1yrpQ8+f9+YJcxDm19KX6qN9URmk2Y34atoPb
PKXSXYEZjuEgoPRLcSTTDSp7wARxbf0stJfnYj8DG/PWnWtE6rLgn2t6VdYVKpazyAn2b5Ebpd+D
6Z1Qom/ju0L9ptaIX6wkA+9iG+dJKn1I+lWYIiIX89muKpWSNDJo1FqP/n62iQ1vqk2w73brwl4X
4hMd4VlA34JPOqv2nG9btMM7pYiL8lRtp+3kxleRmzrtD+VYboOHYIWJfwGWz2g0E0Tu6xeqFyoR
iH4fo1klBKWNkjppCk0netTd+GD+wh9i25SsThvtdJabnT/WK7eMy48A8BfY3Pwcy9Wk6iHt9bAq
ZznvfWba4o1y5W/Ue38H7nfX7PpvaNJxr9xHm2S3JtJ4oWDGBHwYfXGLGnKt80ldS8rvnauCAZ/N
EQBCCLvxELvt1fBjZfN8rr3TvFGIgohhIuG37LOHYWtkVMfAvNwMboAmnysONjLw6NUQmmOQdYDq
XNrHOnWMFPkShwxOX6N4f047FbhxqBxBWqGWtsyiNb3MMymN65MWIE8nBttsfB2k6PD1y15614+j
yOdreWSBl7kX1SdrtrDvcycoSqcWkkc1OA1evkXkHTcYeSU+XQTioD42S7TLHDLy/FgfzljDS720
HkK6Vokd38KIRVuTGwL1j+FgXU17gUglK478S/7ewEvifos00Vp38vNZxwyj6Mskw7My9fkLfHgI
GMhdTKpaI8Lp7+CvOpLY7yEkU6D6I0ux02YrB/7nesD5gIubBNJrcTd2QX0aEHZIJNmZ4jX9vwsM
Q8YwdNYLl0+C/yI4tSYVjQLtxtOkNlz5Ov3G1zocFDCVm8qtyNmW9UjoZj9RLd30VfhmVqIdh+Dg
2upXn2n7r9fXhVdGQFcSjVmpQNeWH3rMU0ODUgvPEm5wpGd7cU18/VI4njV6wcRouorm2+IzQqdr
qr4GFlNvSi4boD/t6Bs33mv8KOKtCRZk5Up4YWfS36VHJVLNQ51nMcVdxtUnC/zqJMsw1iY7F577
6vHrefucGs6ulv+MsQh6tdzXYRIzRiOB2g4kB1OejYSgK8qL26+H+hwCTHFO+UzdoDxuLKM7xfzS
j9J2omtdHeY0od2Wh/Vmy+c3Oh9m8UZ942mphYrzyc8nx8ylg1I3RzmjUTD8x2vufKTFgrCqwBtG
tWMkMdgrw2vLQF9PmfG5SXU+xGInp1HQ+RlmL6dinAqwOLm3xTb+Wen7eIM5LgylZkIRLO+j6zZV
pL03lpIrFNTikxEYC/4iUwCvMi9OVpfeWAhDTBBSDS43RlE8TUP7ZCW3rQHs/l72bgPQUuaUQGXo
9iqSsHV+jVbLjktx67dXVq3uQ2l4q4Uq3IiK/iiINUVyJXaEjsSzG4XpkKdS5ehpSAEqtF5LwHOO
Lg7erksHnje1g1bcRLHwDQXjB+huRMBx09QQK81DrZNixKIr9adUlW3PPGn+cIpGH5kykEFy6Ohe
gZ6ddJLz7qlV/wxqSS3iuwVjaWXWicfnOd75pC+Kg2rYM6tZM50a7oWDLGzxQHBaMT5kUbtty7V2
+Odtfj7cfHx8OB5U2chjrvfTSUXFNi9bbDt/KSDrvn6pzwHyfJTFSTiUumDUArtPQunI+5Zkb1//
/gsYfeIUhiB4XOn8Y9mzHaLSlBC9GbkKoOhLkeSdbO1isUydaZPVW9FFvN3V7q1+lWSIVuWFb6Zx
ndRFBRIPGiPnk9gUVotfdjKedF14GqPkwRAtjpt4i4j7PSZmTwGdsjS9VceZGJRRjPdTlAci+ZSU
EFPK2rwKJemvehSp9dFyRhxlELxvOuLUO7FWtp74WvRo+aZPVnA7WxdX0HamMMMK7a6FlGgFz+L4
J601g+ufvAmaaeRyp9FRHhCLNk5yi+lYa/vjWxIImx61bD+JnxMVscT4oCowtSsZ09aR6k+Cj7E+
6HelV+7FBCKq4buq+ALUpsuua/+UhNreojuU69GbgM5yJTyHSr5Nswbp38o2gICFaftQ9wR0Q6Ui
zK3Ux/hwaN1e5qqkiImta9y3zRtLzLB3RtsLtqWaxzdlHe9nzxDPl7HkQKUKQ9rJf/Crdq8X9EpQ
nNr7WNAOPJWFSmnz6gnZRlNQTGnQVomHfVFxN++Uq0I96npyDPP2djA7WkXyTYkao91Y3U3UvXDg
PepIoZqxsBEsyi74Ubtyd1UagdMMyrVOKdOMawjdliMVIYLRf7Suu9Isc1cMwM/9O694sErltq2a
Q0VsyPLK7aRq29LVS4lnMnUnoTNdZEMpwdt9qe9bAy7SW4n+VSTXmzRTkUP04aLXWApUjoZhU57R
4WtvowE2ySQiREY5Tn2jirAt2t5p9CfLONVB4U5cjrT0BRO7h0lW72DgHKbw0cQ6wTYa/bpKhmfF
ilzNi5Gyj5UNnpOqY6Er8/WWu3TSfahfvR8eHwJHG2oWTJRa5JkqO+ipyo4tLYZjPP76eqALt97z
UtUie6+VSMZbphRPvpygLh9ua/9Bae8T8UGh2V88+51mF1BnW7xw/h9DE7m446sA3T5xVIpInOIq
jqSTEofHii6N0msHr0AbrrGexP8h7buaI9fRLP9Kx31nDx1IYmO6H2jTKI1MSVX1wpBUKtBbECTx
6/dQt3euRGmVPTMviqpIpUCCIPCZY6Dekdj8WyNL1bOth6K4GOd+7IY7UAxZWveI+wA1WB0GWtJz
Nje1diOmB2eGDcVrzZwYBEDhAstHgpWHwDN3mQVsdinGC4fRZw8ZpQbUGoAP1521dMkMSDPl0zjf
1Nqhd4BdTH4q+mGurODCRH92QFgUorRQaALxaD1QaSijTkyBgZp93AGGrBbRkCW7jmgLSRV96Chz
HlsIHqamDhFXJrfMoVE/Iav6+lI+OxDfXslqteEhgHA14JZLcNJRa8gK01PrS8fux3YjwLtv7nc5
Ud68PdzIYwSkGIWyoz5e1+wxn4egVM2gZvxCZePzuUUZhwB0htBofToZmqizUc43Pcicc/kzab59
PWWflE7whpqqtaBv4Pu4FvG04OpOCwE5cUAEjo4J/Bz2VDcEpAwVDHiy9S7dlVuI6gFn5luBsf16
/M9W6dvhV3EqUt9RTgzDW6Ly9eaHjcZCrz826X8bGLbcJkTFoWADbg1ZPbQpmfs2G7DlSeBGIGrj
q+ICwuazxWcvbmaOA9Va8gFb2yOBt6FPeJMgZSgQKKforNnjJYb25xP21zCrNV4ZZgPTe/QeCKz3
Rl2EpTVhqIf20tK7dD+rGSMEOuyQsIdQP2Q1a3JXwauv7C8UDz+psyzP5a/bWSVdSecYZJ6EegOd
3H7hEtlhFlIvB1fyV+71hzyybvUQObPPTgC1jx4cJL5egcsrtA7a317BMg9vXueikzlLlyvIKx+q
gWq3ELQDVTywUoWcaCSqm68H/KQC8v6eV2teNvBIVzqslBY6Cb8T3Z18xR2/LfpCphlAQQYAS2Dd
L1UFXsGpX93p6kRipTLr3MCdjtUvmKzktq89x5Hl1RFFfLrXtwt3S33u/XN+QFEtTB6h1Wt4Hbwn
/gc0y/dzsMpdaKeV8BCeMAedi1h2ql1xRcMipEcWPZOoV3YMA7NwuPC0PxE4eD/wakc1WG+Qtl8m
wRN+uU+2ZjT5WHS+2Cx1PTuotw9pBJyR7hKvi5BOXarqfVIPencJ6xZEaUmlgSEfuGoRv7LDxfKj
3Druv2fz9glfBqO9oeqt1nfcWXnZoCN909QuLJZBH+mdW/kdMTpYMywqCleouyG7gtfrXLu6P2/E
JTWtz7YSUNmBTDBhH/yB1QhJFgeC/EK7qexfDsDR9JUndImE9yoUtV7fMNPSDGRy4AetD0syAnxe
xLN2Myjzpu/5pix458dLV1Y0krhmK6+s7mihKtCjqw2dwW8N6/xxRk/MgGmhca3y7FYHgMIuyKae
WTBVk8eRr7SZ+NlaV43Bo6HKfHXsjmZb3kOu/yXvi8lNzAS2Sxl8yYXjvRpj2FDFBqBPQcMawiBX
XC++d0NzD8ti/+vd5LPt681Nr5vB5TjDS0KM2k2dmlGWqVEMoGr7osn4FA9A7jY2JLYvWoJ9Fty+
HXUpP73ZNM2hKebcwVSLEKz6Dao+buUqO9gYXSiVfbJ0NDjaoYm1qMjCSe/9QJKzRJgTqg+zVf/I
Zw6vk9ZnUtl+PYufxFlvh1m/khkRBlJ6VG4spm1ke7ZoGV0Y4ZMH9W6I1ZRVllT1Xu0lauvkihYN
OIeGZ1QWUBqtBkqfwTZmW+sHIdKz7NXnlosOuf6sARgp7wv0+cLGpJkHHQ3sFd1PMhW2R7t7QB5c
INWw9ODXK8lGJ3NQxocYZlcjXDY7eRwU+DDDalVL1Wu1RCODStj6ZCNUROriexIP37se8jZVixS0
yJwsUIgyB0k3h2OhhQnj8IcCg0WIgNqPs0W3jOpw/7YurOTPngGc1uGLtMg1oBjz/lGPChlGLsl8
k/bltjf7ENnbhd3/k7YzejlvxlgdOyThZSocfca6ZZsBzs+5n90uFGHQQn3yyK+L3bwp0IG4kIx9
0iN04F1nAy8CHxXtg1lIbU5a1cNL7QY1GSQLOo7d6jbFORcCVN/7Ve7+G3Svz5bc20FXgYaalKMk
bTzfDKhvaNdYbyAhMxlMOmQsQS7dNEEMFDM6iH0g47MaokUaXOq4f/ZY317E6rGCLUvbqsWdF6QP
7VH1bZSQvn63PqNfv5vd9WOVuTlkkAa6seNtnwfTAK3QJNXPsKy17R8jmlnCsvdxbF9C7H56c4tr
CCT+YVS/bmbVtQKuDWFLzyB1qfzGLrWnPtv/jDcDLBfwZqOdxKCBNazM0ONUDnKaIw16hjX4wl/P
4KVhls/fDJORtnQyNZE3VQZ7im9zjxKn/u1/N8ZqNZqqSdoCiKmbDFJSVvszc75n5u3XYyyLaRUC
aG+na7XYjEK1yyLFfZSKvCogC6Wosyvr+wYeRYvC19ejff5WQzLbWKT5NbrO+ZjWliZJMgm7AxT3
JGhVLfANhb4rGBxzGGfQDBE/wZePWrzyFXUm37ByIKcuKWVjE3l/5yZZ9MN1De5yOpSD6LobH9eQ
podiSneC89GTISjwjzqorHMWX6maEiW9c+jK6lqDkJ7HjTGNmkbMG/hs9S7IAveFUsKAOdWR/Vtk
B47bi+L0mad0HcooNQjmup7hywB7GnX+nLYoipsKsFcdU54nq4VPUG/uAVB/0VHj95QaFOe4H3GU
xGW74br+0wKFHFaBtl85TTiX/UYaOIO6fAe/l4ehY8nGFEPApTilaf57BJffS3qzcWndouZuAFJS
2/RaJHAhZcYxqdu9ZLCiVWZU5yXRAiqhV57xCs7QVMDEbqgDpbN/ZSrqy/pATos7bJPPt4amXKtE
2ZmKdYCswIEoQCTyDLKd2uTAjH6+zup7XepHIUDZvoXjAVRnKnCyJzJ1rhyg89gnuoY4uqLAImCj
sRubBSDeQx3GFFPQZIPiT5C6tyyIgnVpjvsoXlLV3lnNoiATw+xn5I0Ja6+iBHqwhqkSwXyoE73v
Y+spFtRncfYTZiKlKyx249hgrZqd1G77iQt/rFDaH9JTUqkB0KJTPkElVURFaV/DldOzDA7zROpq
xpbrQJ0a40vbFfiWHnD4gmr6CGlo4OMUY58DBdYJKQNbn7eTpVz3MHfsRBtORnqtxumps8z7UUPD
MI8Pfc72qqr66NP5MI8IByKgpK/7fdO4qsX9CRLxpcAspYGsy8M8NEHbgIba9Duqdt6MbqKW1x7o
k78nNOsaBMrTMGzk1Iew17nNcuHOcYoO8kkd0xtjjMHupwGIvK4y/BwzyK866lNRCJAHYUmU8is6
Oy7K2EFbVH5eW8FiJglvRX+wuNeYzQ9pLo6fNfrRh9IBMSQ3tjUQcKr2i/E7oG79bMAsIUnox8Ft
OrjX6Kh+QeQefZTAbAQ4UgbIOsBCMBpaDk5IUUSW+jDLDsIIHXqi4PU2/MD5r960I61OfygtpGVH
gEF7gfeoNlRvaNKt7KHlI7Cci/2yhIzyibemTxIROHgw0omDGMJnBMbsoAEBAy9c0Btdbc52XXZA
nQm9ShhBsKuuaUNamR4oFXBgy/1u0jwyj0+07rYcq1Qvpj2i2IjOWFYKaq8OiVAkgm5bBgUBEjrm
bwRdMBPAulekN0Dtt1afmhIOyiiqMEq9lpySevSAWI5i9jDpW5DgHB1mS2j9Yj1VAkoayktd4BHN
XlHmroAQdy7xFBtlH6u3Ur/rM8iuLmhcvN3OsFOqHd4xJda8ctjrfYKIMjnUKfySnPR2jgH312CW
lobSgp2rsYEa4ybGHGkN2xem7o9a4ffoFSdO+jDG6Az2juuk467isKTSpFfYoQZ1Cok2q9Ld5OW+
FYk/yIeW3nTDqeoKrzZrvzduqxoG98SIQFXyKOUHKM/hJD225rxtqmYPHCScf5zTWDQu3Ee3E0R2
QEi4Smm2SeMb7IKeBm971CyuJ3LFVGDUO7SXjWJnDNgyubgXhu1JIY61WW1R7Pd5ikzaQEcF5tDJ
tk7A2TJ/DMW1OT3Nww2JX/p49AAWATbDxN3HoTKYT53FI5lfG/0dp+MOIsQjMbdVkZ56UKnnfrHU
o65afpuHCfYmcUAB8WJQJJYGfPk6gPzGawGvQDOnETeOcbrThq06wUAtRXWngGFWeyCmDKxCgmJ3
5gsdgSpeNW+yGZqSSuemoFtk7a1aZN4872ILArfjD3SVNYW6ZalsrETZw2ocAGeAx5HAtFcc2NKM
xu48/JxsEmaNGXVGHYEZ4JlQJJT2g8ZRUDOzaG5+ygHcQHGbc+ueloY/J+dccbblgNxD6n6Cld+k
v0AMhA2ZN7EYvVNADjighHjbyKHUdjCGhuPWY0zw2jqPA+3ddt6y9HpK7mdt3CJUgvHxA2qucaEE
SWJGaakGHfSX++InKYeHCoSddrF8FT9UuwjNuvWRebqxym71HDLuorqjstmn6YgeZfezArq9c+Tt
0AUZfYyzkDB7U2MDrJtmQ/jPeTgntR7GeurXMU4z2fkK69DZVXapI+5zY7pF+9zV0zJIC2sjB6DG
VLDhYCXWgSZYK8ZNVjRB12bXFBtPB0O1Jn8cxY9kkVRLABWatAMroAfTihNBg9LJ4tOkFdusvKkz
DorkGLVQdDT5tbpwVLk8OvUishXHmSvAhAa9AsLW9nDQF5J+h5VCLDej90OzbEcOhFCb6xkOKCj8
1DYguIshlTNENs/3OocRsF7xjSUsf3DAAewEQA2j3JK0Bxr/V5pA6pQNYdexMMbKAuw4YHzGS2Li
rdaOqdaxg8hhVFHRDpBeCaC4ReDmOx8HZp7aQnnQSjjJE0er8SQ02yOkBDyk3Y3cjKH0Y0BIqlLx
NGO0k8W+SXC2TzNMcdLWkcCWZ7iKE02eRXdosGYdyD4NOHyG2h+Z8JjIIsiEu2mhX1MY0fj9ZKC+
2WW4iaYYDvZAEdlU8y8ANh4sliswVESsODtGvOFzC/4dBOigqrz4HKTScomSz5tOlM8U9kR4Aayj
BtfsrEMmzSas1zwpm1DLAYVEmo1LKZQ0EFkCQ8wM3Pccikbn2rLhnM3L33kJe2FdH4pN0w/GWRuL
hUhxhyBIjUicOv7XYeqS/bwJil9DQygmoPWBPijwkEsx501wX1EDLXheDSe0tQ6DNYd5ehYxD9ls
73KV7+Oh//n1iKvE88OIq1pHBynQpCYxP5kR25Q7ZzuGdKfuL6WW60r6n+MA82svMb/+Qc8ksToO
tQ+MI0L7RE/Sb8IC/u8+2+KQ1kM4psIw4bJGoP7ZhL4Zdvn8zYQiqzZZYiv8lG27reL2Ed/D+A5o
7hxl+4s3ucoxP9zkqhHj6F1TGSCenxZ4MWAbesB23O0BR/WqI7bNIHu5VJ5fpYP/GpIgj1DhDv6B
kK7Vs8PKmfKTYf7ineXlRuXxS7naOntaj7LmpEvKgRKd8fQ4H6EwVXm20W0WlS8HQhHm4mHSwbwe
DQIVKmZ6izr1yVHiCy/Huhr/4SpWaxVhvdRQZhxOyKt82k+hiUXTtkcWt34H0b30up5w6mqgKWBr
HSBD+fW78tlcY8+gsHVdNAleZ+nNYiJ2SvPJaIeTkyK16DYxrD6aC2nxpTFWVYS4jRNwXpLhJNIr
DTL1DfccOB9+fSPr4trrTL69k+Uq3tyJYya9NcUIvDJI8JE284iCvg7G9mXZbwXiCw479VhwryxM
1ybT1pGAYRQg5emHgtwyxi60zz9dYiBoWajNAFmGKs3qklSj1LWGD6ccIdw0t6Hodg5k0jvoGHc5
yBG1fUjUk8olhHYXLdhhb0Lt+uuJ+Ww3pJDDM5Cbg3tCls/fzMuYVQoV8zycoEweJcpTw8cdK7+z
/CdpH9L4GRSkC1Xzz7aMNyOu6bZN73QTWFLDCXI1u75LIJkwXbqpD3cFqAoSPfTUgZIntr26qxmu
hFlXs/xsK/33AQxE30x7FsB2mXnwJnjKTWEeuW0TT9fJqTONBDnz8KwbMInWEpQgZSwe6viX6cQ7
jtQLPh6IbyEmOePlRxzesZdSq6Apd9dVUDCkKihB6rYBKD1vKy8BDc0GtFkru6gY91YKvJryUPXM
Z3SAol1q3Ne82puVCpkIdYOOn2/DpRFVRK+27iv1h1WRSLYIXBXu0VILeIySMJijUtOiibFAVZ4G
3XAXT+1kKr2e4o/KZ72u3FQYUcrmY5aexHDD5vJ5topf2dzsLU3f6FK7Exp0tJtmQMYLPhXDIues
PE4dFG9qJGdGh1ehbvhDXrBr2wLnqqDIQcnID3o9boQ9n0iVR4UqfmUSkjpUD7rYOE6q484TlZt2
kdNWiswI9STNofzdn/Ms+ZYjegdds7rQov+wdyzPeXGpw+pFBGGunnM2dgWEsePszNtrKV8qkInZ
cAE7sWZlgYr1bpB1iNIOMRFzomRnBeJ3kXXfH+Ai8pTc68+Om23UzbAZLjGy7As3RlYbvzLBuxcv
SX4e9XQvJh6RuvadCuKO+gMiYVTJWiw3IFLVdpNz8yyLO03Xd07S7DJbO5cDgsqEQNCshoSIbOhL
1mhHbaxDCbfZMstdlTAUBWPkA/E9VP1eUrQmPKFMR6sGl4Xb9HcFEfQurw6jXV/T0TwhiYjbJwuU
wLaElkan7WZhXkv7WlMfRAzx+PQeRSRvUQQg44+FPmflic/7o06fWkjxK6bmj3V/XU7Vy8hPKhwN
G1R5/LIS/IwACtu+5bzEubgahfM9VbOjnuHv1GILIZATKmg3ms1Bzrdl4bVGgd5lXbzUpmN72iXv
jDXy48MjXwVRWqoYpa1hXZEZBnMonJCE+iJpQxAmCTjbm3mExoaOnmq3SIT8IvSFzMiTdjS57tQ9
ryJTy32BOk3Jr7/esC+tjFXERTSwn2PU4M4lPRIA84wMLqPxJc1a+0PJdrXoV6dyqfem1GASfbaI
sVV0w+91NVS4GRX9w4jNqlTtUEHLgpKuc3XzmZSgc4EQP7PKS4nDImnMnVd3gm2dwrLdYkA5xpDa
Y9tr5pXjZA9mdaejKJGp+aE3yghGwEHSQqilbPZK9t0ApozHvyuUA2a4Q5fsSdQ72aJAWCBPgSJq
l8hobIunHAtnQfyWeuNl6J3ZhxIqs41DDtx0/Hq0D8qsEZfrA3xa0nNmxrAOqx+EnQQNM89aPz/W
JP8BkFswz+Om0JN9lwE0PEFPf9Y3meFsYX7gC4fvmTOAYUz8ypyPBfC9vSPdcQI0tUC1aqLR1w96
jQb5sAhX8YGep5bICMXmFlqRGtS7cfJAz0F91INUMOhPrnKIwVlMIRI47tq9uYff+4WT9JPVBotU
MM3sVw/QNVB0jm0OABwO0li7RjMWtrK5xxChXbjVZdG+ywJhi/J2mFWPbJx00sGbAtudp4E15y6G
6vQoPOlZHiBXx9bXvNitdgvYR43GwIrBaLsoLrZq0CwT/u4qVqcJjWUzDhJa0aPXQvxgU4Txj3aK
cMr52ChdWLqbLrSQouz6EpJgjUVeD+2s0uA477U+1rP8TCH7v+2j5ITaixEBXbZRsuBSCvUhBHt/
o87qdJG0l2KgGE2Ld87c+zl0j79+oh8zl9chwKMD4EVHfLtavIA5FhNk8PIz9/PjIvvY1155AHol
Aj9m8C+K0a1AH39OIORt0UJHLG2tI4FmpAwng5WfdaF7aYbiYzyzDZGoF9b+ZJf+aP9s2mutnS7c
6adz+dfA6+jApCMKcp2Tn+vh2YaxUU4uYYfWJJT1va2DgTmWMjEr3BvADl2ohZV/Yq45XlP89CXc
ZnUHgYDLsTNdpHl+LGMsD/LN/a2OQrXLLCk0GxMbFXcAQsZRE04PkIkEPMtlZ7v1it3lMsan+86b
UZcN401awrRpjpV0GTWZgmLKfa39nRXG/2R3ezPK6pBTCpOhpbSM0mZuPlxbbJ/U4ddvwicH6bv5
W70IxTRNXZZgfRTGr67HDJ6r6ndJvn09ysdkcvWYlst4M2F5blZzaeNWzCiJXTUAlQCdjBxgQWNn
CqjbQVT9v0tt/7AwVx3tWTfsEuCF/NwH+SPi+9Kbv9UeliU6Vum3FmsTzJ3JjU+z39+C5Q6x4gu3
fWmdrA6OmFVDD9lrzO6Wb00kakHqTd6En5Dw8YBajJT//eJcnRMEeqXwqMegaXufiCO0b9Ty7sKN
XdhW1llyX6gGNGqxbBYhz8oIek9spmuo4hVHLFUfDc4cXcfg61GXC/9wDNsU1UNoiEGrYPU8RWEm
9oSSzzk+8K22YYcxtEKYM14YZg2J+de6+Wuc1VNLbCglMRvj2BBuQftuo58Xlef8dKk+eemGVk8q
QaJbtxQDLbVebcM3JMIwF4GAaxzr+oZe84k3b1+B3mmpwwERL4IWoqNcbRfULnQt6m+p19wXyBId
D+4pitscrP9Bfood5r9mcw30yHmqDUzF4OoOSBJIAezsfRKKJuBuF9Ao26NmGF96hJ+vz78GXR0L
sJzLJ8gC4MUrvGa7eJ8j1xO/4E8HF4t508b78eESSPz/cxb9NejqVJjR51Tt6nW/qR/JVQFcdO5l
93EI0XhAlKufLGQPX78Sl9aqvjojGBZQr5qY3fJ+0bNId9UDGupBeboUwhhL1PX+7TNtSA4sdHIC
Ccs1Skazy2QSNRdnzUFvcbSbq0Q0t5nTHmjWPlt9DP0mCN4r5bYB29RI07t0FlfwmBauqo4qFIvR
PybkjNLQ2VCgawonp8rV2gKIFOqJaQz1FPIMPYDGFWy1EocdTfWpS5HFFEaNHRuyEsFs5uOfa+U/
nqf/w17q85+30P/zP/H/57oBaoQlfPXffx7S567u69/8P5ev/devvf/SP0/NS3XLu5cXfnhs1r/5
7ov4+/8a33/kj+/+E1Q85fP18NLNNy/9UPDXQXCly2/+ux/+7eX1r9zNzcs//niuB7Ad8ddYWld/
/Ouj7a9//KEtafN/vP37//rw+Fjie8cXnrx0xWP1q//wrZfHnv/jD/vv0AuHYwRwRzYKLNCx+uNv
48vyifF3w9IhQaHqEICAggshf/wNdE+e/OMPYvx90dNT8UVoPELnAO9eXw+vH6l/B10Fyk1gLMMB
i1Dzj/93de+e01/P7W/VUJ7rtOI9/vD7hMgGPw9WKY5NoYak4s+trbQ0B1UXSC1RdxDGFGoq1Gu0
Qr1RhjwLWlocKm2gm2qGvgi0OCrXQt83qC1gCkY1Ix4rX0Q5wBkL3g1XvZPbbpu2MONQRcSqnkas
GBJUtqGpO9uK47VdmOW9QOITR1omuu3YtWDimQhr+644a62+1bT4kEPvdQ92RusC5eOEGcxXFA0g
MiVTXiylT88m2iFoTNdhXCM4zeN03mWTw686o4VPOqozsojryGZp7kuud3dgDXuKRTs3A8xlN2UT
IFApSTY1M13aqMJDDg6vQSkubaGfzC4EatBaWfSQkCWtcj7VnJ3WcND4nllzLkpNCaqazP5Ut9pN
A98kkxpoJ7cBd4CIgbPId50M0DzvOeK7ou42gLM8Is1a6rL3k11NF67vVfrjr/3o9elD1wKgYEJQ
+FbV1c43A/FddiOQTCN9IBA73iUEDOVOM/fDhC4fW2BPNFU2JOPoMLY4e/K8MSNpsdvBaa6oM8L5
mEEyzM76ek++K2l3Dfl5SJk5oCWwQb3Kaft9Tlnhc3t53ulAgfzLf1pNL4I4t06vKwAufVeylVU4
cEDJJHh4aqJuJ3S/g5m3MG4dzoylIWsKuZnGRKIs1c570eG4N2DX0Ze6QCURJAr4/YVMWMUtsSAJ
suhDNmTm19IEK1pt0t+m4LB7JN3oJZlxiG1bP5Wj2rnglhFGxUaDUYqfSGBaZhvtGZTEUe9bFkhV
yotqDcv5uZp8C5xVRNAEAHkcCe/j+YrZqoAiVww2f+43JL5tcqeAeqx2RpV+2guNwiCzt+gGnluh
HSdKCKXCO6h43RsEpuS0QdGsz8rSE1aWRsREB1MrJ3trZNUDRaIM0f9UC2e5TWo5HUeHZijPOUyE
FRragQFcU45OACB4uUC7QTN8S/JfzNZkVA8SHDAH7QglTQEssvOo5LGXAHR4VomztdK529K0qo/c
pPM2hpgdEDhAO0Curo9Ss4Ta/jgIvNRAX3VMbyMKA9AE3i2HWjfTQy7ZD3NorUip+TOD1XzUxJId
quWHxXogStopjYrKGPFtzXIbybZ0gCMAiAIs7Ev0S4rC/pZYkm4sOulRTIBlHDSGKKi6bHK1svdd
XhME+wtxEz0I7OJklXmNhikKjUMJuq+TMWQwpbX7GnAcnp2HxADihhpnU4gHyuqjOmu2a4wSlPrM
OTiAvKG6mUjINXeQkhjnOTT5EzDpcHm3mmM8QYSn0QU07yQa3UrWJAEDv3KPx5wB/Qd6lCzAR2iw
O3lwxoU/D8SBw1yr26inqvK9UNv9mE3GHhIHyMRI3GzRyB2jNKfDPs6VO8fsK/yj31nopHht23FX
oUUHRRQeZIOcPENWeTipow4n1gngyvouVfWNibLPNomDvmHzXkLJtSrhCqHP2JmHLIBjbhVBW/xY
2/n3nEKhwVGHbiMBjEJJ9rfSDCO0DjRtC9MoJIellYYQ63qe1Q7el7Z4qokChYFYji5wM1BTjY99
2WR+05jPIKirntqNwiMZ+nl0ZtdxrTtXcAHal3YMZAtEYAcKQGTeky5g9QQBWcDUA42gjZ+MMw1S
Bpn80iqmhYXl+A3UZr1e72kAPfES5Co+nWV+wCKfQtKxjaMI80Zy4wY+Uk8sUe5yKBOHzFIeoBwI
flwNh915LotN3icZFC3MNqBZlW2F2jZozuU/0t5I9qSxQijN5EGupC3EZzX42zCMWeldvyOx/iPX
49hr0wl42J76tgKMlYgDC57NwBjiMmmrOFd5+UPq8RjN3HlRmxxaQ50dDQ2a8noLhWJboFsttO+a
jepXp4PACc+vEYxCVIZG9TAnnQ1IIPGkMqCkMt5avXJKDEjuC6e6ZRYLi4hW1fADLlmI6CvFLYpM
BSS02I8NyDo9jL2jMrM8lQNSxCkHxNjkbN+qyl0N+G5Uj1YRwhfQ8GHQoB5n7F8eVHC3o63tWg3M
H7PNW/Dek9SHeR9QXWn8qxiKKwEHw8hpazSyoJHBocfXJPl3IMqPkCGC5xoFuKIG0E5sEfTotwNp
B7Q8oalBnOoxm42zUxQdOJG1x2el8xILpf4q3uiQWT814k4bEh72SfxdWuLZBB4uBOhvqoQVTROa
YPBuLrhmBRwYjtZehHMdiCCMRgVhyXwf0zrZAAZyHmgF1wdTg57bjE4vZP/36e+y1pqtoPQeJOLQ
LBx4wFXF82DSh3yOA0Yhu0qMXTU/ZqldezGF/mXfHQtjvsQTXjHlbVgz6BbqdAQyYahnqa+b1JsE
tHKA8bRrkXhxgu0E8tyu0XBgVTW8yAmHGRzpsOUOmT5taOmOiSk2UOaXIcNaDfv0KpuGJ66TR5nW
R11x4HBgEsW3S/1Cw3ZV6P7zQk3w0AkOKIiarYOKyVBqHKGwgFSvIa8MUVC9UtC6xPZZQOATqnHZ
eGXSxIUnX++P5VgHsK95E4T/K8x9G9a+np1vz1ZMlmFbBjyTUS6GyOkq8GoscKoRaTEvaYt0Tzo0
Pqkhd42dIGPvKd1WUOEYZFvueQ5IXzeP2E9selCQem6HxkIQ0rJDG6fazjRh0V41/R4WoiVNxNXM
IdsSywjBpNjnAzyotRi68pPInX1hsJ8EKJ5jhkDVR8CtHYystOGGCc6axUyy44Ugu6Zl2xT1hBsb
PXkOKGgNYGYg5QCg+BIS86ndUBxxyOCupoG/DGQcwq+naMku3oUfkAG1YU2My9ewmevrmoKqWUxX
hlFxkw5yZrDw3DexGdV07velRpIjesJxnn8D6rqK9n9GDy02GJ80LD9VDgMPKFUI+jSE7BXdhFdo
VhFfLHDX16Butio4QhoM1gsMWtnw5vDyvKZRXQGv2ySJsquWH6//wkPsAT3MD+AHqrt5+SH4qO6a
CYb2rVBT6CUYsOHIJkCIpLLT4TvYmnZ/ApMEMFEInQcAPecmRfzQ2KcCa2xHerg8g+3nqqh3RcBk
nqwWBUxjSG4lb7xhVpzo6ylFkv5hUoGyWcJ9KPlB+QSEu/cxXTfaTgUkMyZDWk8lhxOF7MpQjvAO
t+vqxqgAFxfIRrgBb3hQJv3CKju/1fKHdoARR5zYKtwiD/a4k9KCvFOJ8EGZ8ivYqzuRMyXXU1xs
JggR2eDjgGiRPLYTyCHSuYuJZ8O78ZuZEMe1IS3sTgVc0Ll9Ix0KfOg8QtliRE+d+EmRj56jNPa2
gzp3Lk0odQ7k0YIeUVQI5rhAjz/DWnnwWqCJXKib7+aRpq5RwPMKRzOoNUAtc4sCI54WgRVlkwBc
IM99aO1ICAZZipdCkYmrJmCCQGr3g8hCJUvuTWadpjLdidL4bjSZ1+hFoCs1tOGyxyavzL09VKET
wz01tibbhUzB/2XuPHrkRtZ0/YeGA3qzTTKZvozKShuiVN2iN8GgCcavnyf7zOLMrO7sLtBotNBQ
GSYZ/L7XflMy4hzcGrbOGC0k6yGKCBuNfkWyt+YT2Pso2ODrObcdab+4tnPYcixE9Uq94MprMnRJ
010GZzm3xmEMTOMSRvKP9Gf0t3NJqIiU1zYS5D/cFQCjRe9J1qx8PJ5XJvhAt9hG1n+YzeJTrREr
REddOeCKF85ELZkGfuwoaBK/Zrcbe15SDs4U6Df2UhxFY4dYiOLRth3ah77NdoWfWcfa0ySp1580
Vf7VWPIbuEjESgTuuZ/Wi8re/QpPxuAuxKhmT7ZLeYWNRn5souUwW3rX9v1Pfkg0y65tPEbf0iP/
vfPMp4Bxq6hzj5+Ajy8rFdVJgvc/tMHZv7WyrOJIet6eAJHdIoNnw/cQ/5bOcxPNVmw1VXR2CuOE
Gt1/Kt+Nzfk1U5xwNFx1K0gKXD1p8S6dEPdbP/gYfnPQNrEbRfg33eopGEkPayjsxLnux1mOolAt
wiIAj2C8qO2HZzdsfvdml6WD4jrqNkMNkKFtD7oDh+MBz82O6UieOs0H0rvtcIu26dYYZr6z2wER
+WZeytbSx6XNH/XsnQh8l6zPfXNV2keFPbz2jTvi6NIfNYmlms5aeqvC/FVU8tQ33bwv20XEpjES
rGqTQdi04c2YaRcoRuntGcrCSPfnnsrAqiGQGfApjhR9Oc5VFCq7tUTa33PQvL+XKMgZV8po7y7h
rwn8YacHMdEDgCGi3U6NgkHbmkkm+fDusQjupqb6mEgJ2xMIV9CLbLqxHo0g4ea9OJFGHb/JW24U
KS+tcYdRiy+2Ws6lW5cxsf2nQZvhDzfzB7o47P3aGeGPPLQfNKtcYpd/OSJrLp3sxD638xyD7ThW
087e2H2LzV+Su+nEyUOZhItQqVmuV68jCd8yQBot68mufCxyUd2AAC3CTOc1WJD6BI/rikescavX
bnAQynbFhLQIsTFPYezTVrcbrERWqFfrysjwfjf7tR3+mAZoAUkLNrfiNDz7lBA1tTechBQF/P/y
OjAi4Rr7VNv6qnozusiQ2gNUKetO2OhAqCrwjLxN3LA861W+FBWTcINyZNVD6kTrb2JG+2R2OSZH
/XvRobEzmV8JEG+eC6KKNnWYMQfEo26duMrpClKNnwyd28ccxbsql1+iafLDwK7d5uunZWw0Ro9D
fS7Q8CtM8WZN5lq9suC5vIJir5nEntyUbldLBxt1TwB8KwZ1sdtySqzO7mKSMFRq1Kub5GNPpxNh
740yfDyBzlNhz+8gwyQ1ranemuw2T94NBnti9raqHUhfHtdtXXD04XDoXCfYBQHQxFh1R/dBpby4
REzlfG07TWxAZx63Ufec3DzyckkpJiS3ZkT2H03hoxEs2Y6hm0sdbkNiLDlmM+57cMpnjqQaO4L+
cqO7OwurZN0XrBFjZwJJL01sWnW289p7WmaOeajJ9XmJ/FiVrFVoSSUVxjUOCHJxmVcn1qLoEprD
zYsw4YQrv62MXnxNDmeRR+/WVkzxko/XV7ay7YE3VSCLx4V3EL5IwpNLhPq7UuXPelq5xoqFJvDy
Y6SMm68HL61t8+qBCuVcv73Vj8AaVcgOEhpnJb3Xtqy+80ZxzHubk2IH3YdByQoyhc4pVD0hnQiN
oyanomowizPGuz/+GuibMPCP5UvfHtbzGglsjpa7HR1h3HuUS1wToAq6JQKhpTH6MMuWDrGxP4VL
e3Cm+ZJL85OXfeJJtFmGpV4s4b8slhUkph7Yn4z84HkzvYvjKvZZSPSiU0xs8cNLbS8uewPv1crP
22Pt9++mYBMcGDmtD09n3a4RbNrj8jUtZ5RQ0Qjw0zHwlKK3GA+tB8Q6+wySILVZEMsVHHQ2hnyf
TQsVzoP5bXR2lFIN/IrcFEzMDsMHY06drOuTvvHmhI5H6pa6jWbHUvy0Wg7faLWfHRW9obvpeFlx
Hp6KYrtSVhfs+rFZKbcWC3Mdjb+lsqtEHoIKR3u3lfHo6uCEOfEcFMajT1gn062W52X0w6PwZLyF
wXaZqEvxA2N4DgpFkzTfRqzZCTJExVHn6rgqtv0sC9rii+FXa/ouRlL5tKIyPcyh/XMESsnr5iEb
UHD7G/hcnVNlVmgLQ/AY3pbQF8epxxK0mdln9K2W8G8OAESty/Z3EP6xtR0ecdzE1RSNaCnqKNUl
wVV23QFr6ehiZy3SDl7CTZmqosL6t63jQS1EMTUO0hlcCDhjVRlzA4TJ5IdER2unOyJBvm/A9Vdb
zt9LJqZbiExj0eNT5Pf4P0THa7zFkydZfDFPz/HoHQAH/u6zxdwb/tQejQJXLYH93HMlmjp7c/ec
uJfoXjQyULNyXrK53lnjiDnSuwTYxzbGJZZsnMThuF2FcvcLSbb39QKlSFa9h+a7mhvnZo6cdc5I
A4Nv0GOshXXpQaQvfoW6r1DXjZjRsZumoyNVT4SrdLks5vqigPd4ZZSa6okSVJ4DuqPyGTZJphTW
6R2NcmfT8oZr63Yko8quiQkQQRkYmOubIekeF9smsW5RTBVsL2LMxvvCetIM5+nsg7aGQAdxYaub
JdtbBQjwXDjiYzaq6LGTcTjLJ63b34QYImiWcl9KhLkLFVFgjk+zIzDvVkPPk3gOrZWISr/p41GY
78WWMplGuQnnLIIgXjvihloiOgvs87vO81NsYVhYcriFEJsZJhbtxwRyJH1L1ghYx7sDPLQLiEvZ
GVv/p7Kr8ew6B851k7+hP3QPwetrmwctfCT1k7WxD1GzqR4sCBtp2tACvjr6MgueHKswkl7SZlGN
+VOxrsOZQpBj1WxeYgvyf40weqcC72iVOrty3NQXJchFuv+JrLzsqgx8y7VqmK9Uv1ykq0rkiYMd
pyZRh/tetVxTLOi5p9YfvEp+W/5o7fpcRwz5A4Wsg7MB4Y2/1BpUl35e9GmVcjs7UCMM78O1kpJr
YuTm2SNujBDmDGNYZL1GjjTQPI9ki4ZJbebY6f2KOoMhcG8lJvMgMA5kUnwWU+PdaizbZFefqq1J
J0P9WuxiefXz/LlWz3ngvFjSOAE44U0yKA8qhPSe3IA2IcaNeiZ4djFadbAnZLeQVT/9mipf1xnS
spRkkVnuq1l3f5m6oC4ZJs7xi+mY3ykVtvuy4pXS52U8B476MXeqTJe69567LSIYlYlsXbPuANnA
YqOEEZueN53WPX/BfkG6n2AirE+qexBDiHMQjuQU1YPaFzjql46wm9kD7CvlUp0ykw6kitTxx16B
cvIe/dutHsYQG39uMkFNjZI3Go1SPXkfZlTZ59IMn4fc757Ce4+u3Qznf34Eb/Pep67wTy4wFZxM
mCADdK21eKw7bhm87/1l2tzjFIGD06ZEUsr8ns8bTEhfXtbNTRV5v0bUv0WdR0BtR4itj//66tV4
5NHINr/boKivtWwx1Gb07nrYSJU1yhvv5XxfeQ6dIxM5vQYpBoetvDM78oc7+PZDt2Y/fBobj3ah
l+O/vmBEPuJOyWCGEgIj6II2nWkAPgKzjRd/Me2DcMTzFNrjqffH11ov5q7NRXDJO87NgKt++Ic3
2Obb0DRIW4Y2kUWxnMgWGg7YMJ3TVvUfWUNuw2DO36VZfHnN30Juv7pMzkekHcd6zPJz1kXmdTI4
eHPe7ZtFIB832nUzayLkeopoutbwL//8q7Yb4irNUqQbNOLNm4w3wjgo2OyaV1Fsxq0LOuPWsl3v
LMTJqQi77aFo7lCkBEslMOzeHml1P4p5+Mi2tsOhDbfJr20cGmP77fVrd5ZeZT3hkt3zPnKSbKBF
yo78+Smb5F3XnFmHrHPHh9lc3MNakGzeVZw1AaPWAbwSdswx66NsENC7ajoxxolXG/8qo/ijG7Fy
m4TlWGPnvKlhSHtjA3p2+2lfFqxultFa6NiYLnPD24UIo3/a/o+uLl5r8mD3XclLavTA+zcIsDna
O8R07RptyAMn5R9TbySCWXMy25N6XAMm0BlUzOYtL3H1GbpcD7KmIKv2Z1yhS6J9WV4MMcwXCayX
4/FNrLIoj1nljpcxx0XrTIOz76jQImnEtd77jO1TO70611WFYLKU84PdjO+RszZPjRTyXemjXpz2
4/5LdLahnhbLRF0yBq960eVpG9QPcecHGg8rt+NpXsuBR9uVH9rXsZiuYgE8qdhzdhoUj37cYt7L
nEMrN9u/Ted9ReZ0pQcbITeOfBHt/8HYbTlBD/RrtMNaNCRrwR81FaBKTw+VW/XUMBXA+FMxxo4R
ZAc6xthfGvKJQoy2jpU1h4Dc6URb2XGoyR+hOmQALw72QTgQ2jz75l7a5NfThuqxLPl9ca8N2YZo
X08s/2tHGC6gaVJrwYPv3EYnVOdec8MMJgHMPdkC69LdWGeH0uVYjeya3tZOvW4SHYJvRle3kQFx
iSEPkENd79BF62kOxI0aCSpRXZP29ZCko4oJZYo281aFjckbMZzTKRDzrYhs9ukZ28I8TUyJq/Eh
iPU60dUGOQewvE1Vi+/SbR4zDi/AqixlD3LPbQ8wtLjLmsp+k6mGeXCwOc/lQ17pP2tRNLE/YUlZ
s4JMycI/Lpn9YDURR3hO/kIe0D3udYIlbVxUsrTucF2dNU94MgihHpw3Z5quziZEKjRfv28i8/Ne
rlJ51sz+VfY/oqDnzezYwGi21aZGERxdt0SsOra04FUcfo3X74hD3r6mDi17m3NX+2b74BRgQfVU
dO/gqgi9Sf4ZoapOQyHmk0WQ36GphJkI1x2Ppr6nVWj10Ywy300rUTnGNrTHbmhQbi+SFWlRKfEw
2y9JE25Zb+rVWdhFvNndC1GFpyGz5VXaNk0R9dkdbePVFA5r22b+JIqPJFtCZ8wOBm4ZMOM7+fqM
ZuIdBsvar1xeDvPgt0HIhPD78pAN4Hot8YlEhJAhHS3TzzwnuoFwVIgts+WrUGS126JVpguHfIzx
GS57694Ct5pOJKYAPOawcaY9Tnv4qCtd8f1Fm2/DXO5yb91Y5qyPNid/lF8gKsjZGOt8JhMmOJUV
oRNKkcwRBEisXcslK6UbTq0aUSO0/R4hfapGIPUSZGzfM0rf38ckwh06VfjxVIizOc3nf+74Kcoa
iJttiDvbu5MCy4ebdcu1FkQAofMAMjVCQloCGNaxDap0VOBcJcngtCyz3i2rt5+AACZvKQ8repB0
NfshnfrBhVcQy8PUiMdVhOtFuOI7tIjJqaOTrXkLmsE4Ev/OQ6g2fyVZwS4OhubHUjpFgeHvtjr4
XO+/B/W35kmfTU1Zis+fOdqWJyvof89b9JYPkJ5rQSAJX+FaWA0WQJgCUtfXI1LOndFBVLExajML
rwWJboHpAiARZ6zm/nsJ2KLmriwuVFeu+FQO/R23CSsvcVvjOtSaSd+zzJiTptl58/Rs9yvH98Zl
M7wu5JGZ8n0PfUatBnx5FF5DaqwJsccOl08ZdYl3ulGF0LT5aB9Av/qLo3ocrp3a0qxVZ6p9oTAG
ORxdCSoLRN0c2vZ+xbL1YhO3u88WUveyLBTYuPi0QwNJJUARwOM8HTb/T9cX7smjdmmX2cV4dQM+
naH7HGbTepQYo5beLdLNlyejH4nZVkaYzDNYiVDbsmu9m2ENwY0ErZ8gcRmvdgQdsSATnUq/Ainq
WiOKG2YR+6KJq/vdp4PPznfGxynIxd7p3jq7dHZdnz34G0/Q1Mt9B+h0WY+O1W7J6rEpbXf+dF1/
GfcbfTS6h7LtKCJzKMQUQfSUO7ZKlAPhWnqR+sFsWacdTd4kitx4I7PfahuSA5/hqTX1rdIYkaq5
WY6mWNwUhxNzlftsOPUVtn88hs5cHmZlzXsv3PTBNSEt8QoWY/SjMvkBSkfHpt9bZ6oycHdilooX
NHrncC5v0+rah6Bw/gJiCE7ZNJ23kT2YdgYgmcaPoX1DgCDABce4ATz1PKse0byF8UvcOW3ldu8l
lh0EgORhDSqrU4IxvWSqvQwRYNfROg4nOpnReV7HiNurALuP2JCKdvtr7hFitWO+q11bJyzw6Mcz
Do+smdADDdG3O8364gy3KRzs07AY31PnoyKY3rY+93/4ZvaGREk8RJVp7JSJEXGrXJaju6/ZFh7B
jUrE1GYCunhV9zwJpGUVPc9y5MA1Mj9dcOGiRSneZDl0QFhII+bN+nRrfYhC2qez2gkvQ49Vt4jE
G+OGn2+AwkAxe0/9dOTW3xa+j6w9MD+zP/Rm+NQOzFjrOjqcge6aOlSv3/75V26abQK2SEXoUnHj
VP4FhcCnhKu8jScgt0uV1Y9WpEkUsdENrVv2aa205fphKIHdvG8NfLHrV8KNZpshAlZztyFGOFL+
KeComA/ROjDMhDZLpv3LndfzNkt9Mwrnpcx8+7iVnMM0b8hgPXTsqzqm4lNSN9v74MDs/wH3Cg8G
0hub4kNTBTfekC815wT3zByerNXZHjxTfLmy2rDYWCFYhXVpM7XGVS+Pmck66g32tJvIu7pkS6AO
3mQ/BLnPd9Al2U3FVO07jWGUUyD2slF/ZrX9PGbBbejaERmxPz0F2fi3O8ri52gisHCcMTqiDPr2
cmdjz61+22Z/whjs7As9RQ+U4gSNQxbWKH7WRvPOThruspr69Jl8UKvtzkMYXcraJ/dzdTNKShGK
iCoi87Klgh6kW346Dme76xgfradft6Z2d5antqu1AIh0fDdUdNbryzrkA3G68uSMeRVXKF+TTt8H
4nI5j6Cnt3ZinyTVpO1J9xqpEj6o7E82Vu2btvVfDQm1oN3AFGEIDZ2HqZZrvgttFwsz2TIcJRMS
GtSaqJtpvDx3nVjOy7zRehlSU2tFf21RiNCDSSiZBlXdctcejqslXoWemBBdn3vHWz8sOr3S1lWn
RldFspStTAwje9mQIt4cC1C9V6P34nrGmhaoEhMhOK5q/0UX5eeUOwicww5vGtc9uXDJOoKOhjml
h11n4aneCgIqat6Bo5LH0THVWRXybeyy5VD0ob5o52X0mRf8cJwPYiPJau37mBOOZ82GtL3TZbR9
Ev00IJ58ElSvs2uqj9mzH5tle8+l2lsho28xvc92+UAkKvBgoPbBWv8oS0PvRrfpYg0ctwuPVeDW
SAQLGnTXr264h3jh7tz7VM7UU/djAMlKlhXz+lRGbewqAsDA3H6hZ4dlkyxtrgMcE6hs34eChl8/
tjqPjhSmGYp4t8z73XFzxPcfpmK4ixqXt6/T8lMO4c5xopfWyV7GiapHICtHVT2pX46isqX7aJvg
UWlXHZCX0jdVRMPRnnUb22W27URvvm1uOb7Yzvwwozn07lOuvM09Bc+1P5CjVgb1MTPqfO9yOiKt
QjhVzeJPI5YmRcZtpGM2n2ZVXNnhsod8nIydBYRPdGB9tib9PbQU2XQTAKMs8oelBO4pTOtpzOUv
CgCm2+BfzDr4mkrvsytOYq3DQ6EQE0xi2W7CNx/qcYa4sAN9ktt3Tg3hrmr7N3dhoRJ07UZrnp+a
cHlA2JzYzBxp2TnIiCjh1gOVPPZ9PVneR67J7DHyrYhyRhW8tGP26Uus4LKgn5W0u2+DFukAcIg4
2rBLp1IzZuun3nQhZ2dC6IiSY8YCNlKSoELP5L0MglykUuJYZ+4lD3jlXOyzLngGv40J1X8yBO8C
psmACYNnS4dDPOR9GMPRMoOw9JIFf1r5BbMQ9MYIX4lWE8FMphQGLVRv/8F/0A7GfkXvRPcTkeCT
K4uOthIozN46rMR3LDy6kXyQbXmTPw6hs6J12vBeqXOR45BqzuraGDQh2KzUetm+7Nr6KHv33cXM
O4Qz4WH2ydR/yA051Eb16uj6VeTmGv+H6YKQitZntc4DiDww42HwXyIHg25TvVYQhXbjPcyZ7v7l
dvo/Celf+5Z//rc2/n9o6v/ftPaHv/u7Sl3+7y/1/6HMHu3xv2kt7jL+/yGz/9G3X1359e8S+3/+
xr8k9nb0nwEFig69GhTOwLYjw/6XxN42/5Pq6MhFXB85pB6H6DH+W2Lvhvwv2N8goD+UkCGL//Xf
EnvX+U/80NAi/xLYo8/9v0jsgQn/yXn5NzmSjbr3XjSM9RibLN/rf7laCqlWG8Cf7JDWQjFNiifK
5fxxMTPvJER7bWsSRPOVMzFiRPcYx0Ph3zJdN7GzLeIQ5tQBlN5Cdn4tQCuKyzyTh+fZ7U+78nRK
Qi+sKcUCHEoocWhFtejOIoiwzYL3MrzrndSHFEzWVkgacVuzObv+vrDfncCCikY6sNf592Z7kuKv
hjXSbs4R2lJK66MhkVrufdPnCa0lMJhV3HJhNXFErOS+2aJXe41OmmTvvUJ7F6+u9wgM+aMNhMvE
jxnYXsxEVcS5sjmyx6zLfvKXeyZycGkjhGg0s2813VTjKKeU0mlSKfryzDhDLPViv2yF44DVBISM
5zCqWh4HBWzNiaz2bOQ/coei7yL3YuEjP5kDmiVERnSq9dHIct2R6MgJpUJgsHqxIEQyk9hC3ACz
NqiodVYSQqHqnMo74HW0cN332y4Km9/5qqbnweiPnaAVqwiqH1ZXnuZ+1fvVtwggtFzGI7VbCn/k
QJi7m+YMBioPJIqdUoh4LS0iFbKzNyxWMsvwA5QnT5HDIjSIQjD1zI8Ldg8zpCRqPRe2O1+3HidE
SWv8st0Lz7oHVYy/CXWz48YLyLqTLoGAKEKmLWD725afk/3H66P+VDjzcw1LkJUwmaVHhB6agnGy
4NLWnJ0WpbEVbDqV4reqp5zEWZIXoujvmsRE8jwGse+Dn2rAYhTYjZMgxL26lFXHTUj67TaYn0JF
07EkaBY/CKf8ksl0ssP+YirnlPvwMMQIFAkxrHtLAeuaPjGkkxPlad+eKtctjmXNQkWOzAGa/Sun
sAbG4a4T6mG+Zf215bmEEB0QDBMOGmaIS835L3uu6WZ1py4WQBZBsemrY12NwYpuBMOgIUFNMjnK
TbKSkZyaHfeS19PPNcskEGP4Y22bW57R/GY3S5DIyfycywDzXLnkO4NYBLg3E+RiSnJlA4mawQaq
tyYFyYy0l5MmtA0T8gefZWZpz/lik6AjI6D1rUuW+7A9FxDEwdDv1w2xz0LQFeRakyVWUadaEODn
yKxNBeKzrWJLMplmKbsDlG+M4lytNqkU8/JpzzPhVLNrx6v4bRl5d6jMsNmhbP9aOjOpDTXtIwlF
bs/4RZUFTFnrT5gyKx6DhZNhdD4o/OMcCd5qXdgn6ijeBq5sYbQ0SQxLsM+a8kmt4lc2fEJZ/1zN
kAeqR5+31bG1ZfHakGo0lyhv/Ka0kucOMiIxXpv7It58CtszLgDELFuDe8wxwh/z9llE6QZI/Z41
ZG3R0Ynkjht7g57b45t/GNvJhJUHR+wN6zqGX7IiZLQtCfEs3fkkFwzfqNLe5BBdMBAkix70qZ6t
FD9CBgho/yIKhw+ctWEiHITVPVJddSmrk1lViDpDD3SaC6e6fkA17ryuxlDEjV9yXgr30/LcR73m
Txsn8xFJ1ZIO4PtVm3PmqcWFM4R/JnoyFYuR75zFP26ae8zpBrY07ztHOsfG1gvYgPV5JTsHqXqR
DiUoVq66e5gY5UTIpFnEKJSzID+OzUJ41NSY76XNs2MhdI2dEmKHaOebOYmvwS0JELYwctSmStYJ
Rh2m3SVrFp1qlVXPG6vg7Ok1qUM5JQZ+oGHNytTYIPzXcEqGvMAuUhYshe62tyNuKTco56swvzsf
BVnrgB+1ZZS4GV0LXuPVx7Z91aDtT93cfDZOfaPQwkqssPjLH4cg9qMCqVjOFh0hkLEKgEi7Cxpk
C4C1SzswSpbzsyT66qEIjWSU25SEa4vuqRTqud8cyirXrQTGkhzzFrggOm5+vhAIgGGv2IogCUnQ
xgfBBawgtg99kG8JbPFLUQYfVTaYV3wGd3YneEZCYx0jW2H3EvK3N/b+Qx1mKh6W+VNrFr/8ngub
OZDIQlufzlS7YCgQSBYak2V+zZupIhRCJ+FkIgmdXcQVJT/TBO+1g2bb8MrPcNM+zRYhYpZbbWzc
d90gEs/q7kajnXJ5AZtj/lYIp30VHfC+YQyHLCS2RFXjkNYgpEne2u4p4q6eWl49Tl6H163VVPs5
/c3SVGqMGbl9NMU8OGL8qJ0tv2loWp5L/RIQv0z4+Trw/vowuyo/N1aROIEqHvyQ3M+xebZGRDjN
tOmju8H6ln710/MgCkQmjSc7R+IfOrdy8d200O7Ptcx/mf1GNFRZYLvDotdiKNe1fEMweTVrVT7M
npk05oPwu+HLdV77DTxy2jCTFB6nvbwDJ0qwHzkgocfqjuGIMHWdpX1zdXslt6xaHEKlYiRx91Tg
mvHa/84w9eCOWMRxm+oxNUaorHU0A2DBqvgx8ZwfjdHey2neTjT+eimCcCLU7aIH5PDVr8AH/FX5
Phd6+coD5caeKOubPWesHZZYD5EMx6Qai/mzH71nliTvwmJiEfJNeEyXVx9dsd9Csl+7suyurutU
CBU3wmTUR9RY+iusz2OuxacESC5nDW1TGCQRO07xJMyCJUx0j2ogpF1OHnmo9z/KlpzxxggwjfRm
f5vuJiab4yahCw+Z1NDaOz9zhn3oc2hFKKsu67pRkB7InxExbtfCVOv1n/9ye2dveg4fnzlaJEll
XKsws91D1+X1rQh+K0t55BGb9wL7Zl/j4XotbVInO6OgDQObRe9U6G4C5A9nPKZp1Dj8Ebo+348i
/LLz4tyvNgiFNrg1sn51U7wX7i0gv7e0vSPrzH3qan8yV2bPyOrQIkCnDZKwrck9qfvcZbCcun1/
RPCFy3huvXTS+dHvUVw4c0SAed9xfBuVTcCTwEwTyJ3JmHcSOjrY0T38zok+8A7yCg0OZC+dcnez
zkTwc6v2L5PqknYDezCat5ZTC1zDLxKBVTK2p27nWrTMVtG6swPvE7MUpBMbvucuP4X/aYU+sR19
vM7TzgHgzuosS1x5hyw9/3XOlX+QDZI0xv59VT1G3i9lIOHDT9lZ3bVdtgQKmkSqpMbwqUeGWYMk
MU7zgNFsoAuycrBsIKbqM8h9AwYSnnxKAqe3d4bTc7knFtQuFB+E3fMwetbfpqzNtBIai4U9pYAP
5MWhorGC17X7KrCVrGF+my017Vx7uS6iPm8hnS5mc83yIEY4Av5ePzTzemxFeBBCHgncTaclOAow
l9H4nGHO8CeknS4OqjZSOcD/GMKDh0GBVkw3cl8XPjW/5yjiN/OXJx5FYpQaoXYbDgK0wR3JxQzD
uvgGNECtXMeeRbxzTz/w1MDcRruVWOQWSVkhfgsC2EmhSoboaaXfaCsX2LYu9hVoc7gk5eokGuU0
RIAxJ7YXQncjw4YWhczk4kxIHUF9JpLuXV8dDX5Di5yw+l71RWJ0sBJuv/VMJwHJ+DVqRTCfVs9z
XNVNWkbU5dIJd+wX+e2p78oiSJwkmIWpXTNpmOSMtOASWH799guSjiBtBJ0VdyAAEzDabkDj1ZYQ
kzkKI3u5Nf6C6gbN1aDJaGx/Kfu5jdg3srBiPjPng+WT97r67kH2b0iZCGAc6qPZv21UFCNsDTQW
QsfeLx7MBgHY+fbUShoSrjka7rXuUa9wJdft6ILHmWNE4njwABqzw9SVZEH07qvqV105z1VTGsT/
UrjMrIjYXNOQ0CJCFBiO/oul81iKHMvC8BMpQt5sZdL7JCFhoyChkPdeTz+fOmbRMRM9NQUk0r3n
/DaqWqfRrB2/RGkFYSSqzIA0LvElajE84YzcdvJvC3Gkqc8ccVLSWrYmd9uByP2xUmxdyFDDR8R0
IXctxnXDi7n0Ahhw9SOzzTzZcSWt0bGudcwGzSiHXi/TJ4dMAwh3H6qxv1HkglxIJu6Ai5KVcdxJ
LA2C1RI030HEZClbQdz0G78IRVuAOpitafQSk9mqStAGtponhB91Z91ldb4aNTxtgYAha5kkKqhR
JNfhWTOgTKvFBMD5uu116TFrgW+r08xn1sh36LSbNSSGHWtU9Mzly/JDyfUTEx5t9PkxzSw+R/JK
guXFmTsi84iDpdO4vIrD9EUbhWqXanoV2uwGJ6JDgFbv+sTA1TEd96ad9ah9QouAjL5RqU4Iznpg
9p6RdOclgMVO9f3Uyd+xVh+NcX6iAQi4TxwFwabXVfKzHm3z2en0QCiMasrUEFQ09SOrQ/pVVuJT
FrJmlcOwC/yILUqbWEWr3pqppxZRt3zlc0YPRl7KNP4FzO9qPG+ijv74qiBANM/+WPZ42HgN47El
gclXfvwab2yRB791Qxrl8pgZNZI90+L6avl4rBaZcFD7jyCy5r2ll682a9rtGGZ/YSV8z5M0OmmJ
3E8cqa2XlGyrChraEz/lMNGLAyHgTGhT/j42goLBeXQTqdyErSZcp8QKN7Kw6AUFXdywos/4LcKa
jmZNRmw68Spywsv9ZaRfbkzL3FVprSAwkv5KUgB1r8o1tBr4HzBSZKk5ol8jHJAREvRDT2g4q10D
iV1T+OqVovNrZnDMVEaxynPDXPm5zMJBQXFYWgIj4kmVJNPJ03Zw86pwfV09SwMhppmWCas4HlrH
J80X4ww9A9nYsxVrldtX1W4s8jOSfhdTvVlBOhv4zew5HDCV6Da4uZ0oH1YG4kJIpekrbhlKNtV1
MXUTE8FKvA3Sd9ieumhvDmsumJn/3SrvIzv5YKH5DEl9Uc9JcC/K22jsaj1H+M3qGv1rqu9x+g3G
q6We6+4yIYKZnn2+rR7FeIUalqxVg/hY1+9NxLAZfNXzn0wWInwb7QpIWOl2YBK0LWEfsK2UOorV
gIh/rsto+Ix1OkLPQvudTue+QccJIlMUb3E3sQVvyGLgRwyTm5Z9FToXYbcxhRPkwbOfP8Ju2wqu
lWLTfwOeYOdf7P2tI8B+VP5t4sxOUJozz2GQMFjk/4Vos0O2UPRcsK5vQfKR+fdOUt1a8DE5N9+B
9USaqxUbM3pPIFuEnwDAdZA/BrAbQ+9wYSaI1VMbw1tNW8DsKdMqpdi8GdHTTmii0J1WH9q4E4Zr
GXul6s3IENqdZm6G8KnmH6lxO47BXiDVn/RDbavAd9J9gwaVZpLhfRlTQqzYh05HLr9BE2KAEmvo
DAf/RG+QFuwzjAjicEuTzA7iZ0R8fq8gOceP2A4rUVql6rEROEO50zexv5/jtyh5jzPY+kG1V2KJ
EnRAfap8Z3hdBFpireGvFw81nq7aorjmJtGgVpVgRv53pew6BevEZqSxQEMjBjsSNI5QRl5drgMJ
w7GMe8Kyhe5irNIO/GVNqGs3fQXdd41wrJAI75euJsRa9T4pvMcmnLi5D6KjOn4DWjftbySf20xz
YlwDmbwCnKZypuaIyfc92cPqyCZRwm4N361G0IX16ocUDDxxBr31QHHiB4rHcXmZP0Pp1piSPUmx
YyI3jqarpm5yJiNwEbjbdy35TIODn7786JIxI5H/YpfVCzYoz9e+clj4JvlZ8tD2+mkqt7m5l1Ac
BCiHm5eYHXTDU5NTCbzgYyacMKtijlG3E340zeF0BC5ShEvQaNsy0W1dcUZ5J2h7MV81AwcXzngC
2PdjD0u55vyk54csEIIbOG+zdcfugD5AT75ixl6si8E/DZhHFP4ESsoyHaHwvsxXabC31F9J/Y2x
L7DP2gaBSVgSZjftkb5u/GFn9L8ZEYZltw0681rRh1DX9wTN5UwQrYYyU/kYBMisP52waH8wGZPP
DREYdOclCOBhfVlcTQYVXxW2auOjX/jqla3cngV9pzRcFoN5yrCBltq3GO0Q0HMK0eIwkmJqrU2s
5FlvzzEoZYS+oLj4BuHlXYX1XFqr/YM/g9tJGi9at+sEj5vdkgIu/vcuIjh376OiAqkBIO4hvFvb
qqitYrDqxdMQvFnZQzBufA3ROhmQGcKXUWrkOiAuBEIw8x+5uksxTSXXgpF9NC9GcWsU1Fiq3TFu
mwF/X7LJcRpU5Ydl7XjJArh2Y2Vkb7L/3gh/4fjParGAukLjoWgZ6caZLn74Qb1IrtK2xhqIyy79
a6zLxJwZXbT+WpeH0ToUtCYI7yLai/5fZVwl9dJ21NdsaAq0Okc0Ye2uKVHIIVKD6pg3OwHcem/o
j2Q6J+mGrzdkHsEVmg8TilaQ7CRf35Uz2eZXKrT87DTEOxDUId+TXIAQv3GqjCPsIA6fesA1txFj
/orvXi73Ewn/rbaWc3cw3TFd8SlzAEZk3vClTbjHEc24YoZ2rh7IqLGQisVbjTKRfC8kK0O9ofRa
maOnI9Avo++uumT6vuTjU6UrLhP8gu3RCg+5dbTKY1ZekurUdh4/oNjd0mZjSmt+In165NmhHy5C
9NlCccQ/cYUFpb+qymUqrx8a2FDAOSytRh8d1XcZfHb9lYNmys6peerjZxbtqWuv1I+mPAjFdmhX
KDFpTSGgWx8OBZdYDzSV/TOC22TdOWOybIcFXAr3rX9VS4JyFafXOO05XgOLIc+2YmCn/TzfSyG4
53zaTfVbBavlQEZlToVNKX6YHcpz9GTlP33ewq4pyByE6Q5PzETqa6esYPdZo/AE20jUnY/EOViD
UTjw99wME0HQySuXCFRy+e6t+h54lXZSk0uWvU99glXW08uV350zStJGPKeZHrv59G8IPrrgrOb3
TNrKRQCaj1ZQXgNbGqXL4sfHmIUkJgB15DOdNPxQcfRpUvjC6bAWAwfZSBndFGoJlJuFR0URvqL+
AYtPFAfIN7R4skMYpFc/1fiYm7c0WufJuYnZemhV6TheNc0OQo6bQdmU02+iu2L+owZvUfbRhh0K
O4Zsa3R9dDLIbINdEWx8+mvGlTWeM8DDeMTbkRy5lJVhxfNDdZs3LGZ+eHtzryUHpd6W0UNaVAjW
d9fe5oZSXepedsZ84/7ik2lVNGN3fisztViytFHDndkfJX+fE6oc/QwSMw+4nTW9UC1gDoiXe3Oq
HuZ4xf5rMo3zI/ErmAtv6u8pdK3QLpdiFuxUWpjS7TS8Mq4cnt/iyd0Xi0uZ4RoXd5NuJuFDU/5J
wdpCA4mspPYMCQPZymj/kHBQcHZqkzfkVnTdPOd93dy7JUrBK0inLwfERtPal868dFihFBMFy7aY
vnuTjOYDpWCJuerml8+cKfzgq8Cfr+p7vqhQry3R5gnXph+Jxb/dzw1qaw8DUoB2h0M0FvhL76m/
BlFjYpfTE8+rAuxXr0bQkIlmLmkn9g+O09R6zckj1g7x8nIb61xHY3gcGEwIr4J/Wo05sSLoAbAL
cb0mOU7ElSK+hnGXotzggSDaghauJBQdNHpULj7KxY2uzvSKE5MXPWTk5Ol/asZDEAD7m6fA4FUn
1w4uhaeBwVpVANGOtbodlLuA21QHkq1T3ZMmRDs57BKK5Ko8WPE50dG2cIXGJ4M4DKO/NGrJj+vI
/TZB6zl6oomTW4DOuhv+gdU8ienZddGMpsYX2dJYuum7mHC5/fTCY2h4/MprFqKBW1lULg1NRsjn
bRi9WjqooDxQ7SJR2fTTCR/T8I2GDPLMjssNt1/cX7oSbmgUV0a1a3VE1qtheGSjqzc/Yrpp220n
ejqZD7UDnDZN16FciUiUzeifZhxxWTuavoYc5ClW/Le02BTkMpMTIa6jmjmEC1HIV2PzN4ergJRm
HiiZxTDkXCs8LfRCzVOaZx8/OIoTyibhEmt8lYbLKysPCFaxszt54BbBtvPHDVZmDJCr7oiFSQjd
iNygeevPR/xxcIsGchoecfHWZCkisXAH69KtF8A5s03C3td5dSSrwQWYqnIstscQM4B+NtJrMGyb
YIMWMyOD1a8eQn7sxiPBMLVBgoO6EfsNaVfA9iQ9XWLlEa9Sul2mvbgz13G9nVIO+nupvbLoQ69J
obmI+JtDrxA9xdwV45ZvRC/Wk7E3tBsmIRubbH8vWQoXn3KKnfetEzaNdoJ+sFt2EASouJA/h+QS
N3cKwviSSz67IOx7wU1xzHVrlfdAZTi+KcZ3k+2l7JCEK3pBPTkjGsPNuy1FegHdXilaeYWNfpjP
44im5i5335ryg0uvhRVMVGKX8o1Wwstdav2AlT6VXflPme+x/i4WsFUi8E38V6H0AcBT3/TqMka3
NH345clsD0VNfopd2aFy0Blr4oPZ3qL53Kv/4sileRMF8dQTN3RXpd84vkfd0dzSUROv0TASVeRY
dsV64U7hsT34+j5RPkthN9MmLx7TyCOkox4u8/DXDNR2ISUJqEUgNwHka8SjztxV7Ivo25MhcRVW
73epdIgdaCPs6e+sbrK479GvYerOEc9pAn8tInNbDN9H/mNQPmYtcliaqFV7hk7Bn3ABe6AHt3q8
DedTZJ0K1jNCRALoWOujjQ8WpiODvLmzSR4D5IibSU+r3A7Wc8wOzaJT2qTpFQ8Fr/KPwQkZCe9t
8VTQXRnWV6Wsec7FfF/n5yp+BsKhxSPRJX+KdSzFCzrfvtuBVfikCVgbRT8HCzqP6isd8O+R3a/x
cwWHSGGf2qTjKh3WcnfwwYXnr87gM+L0zK2HIl5M6RjxyJTbZf5qSGAw9qwq4PrzGVMSf2fv9rRd
+hNqV9c04CdWOhk845HRXbtPcCHoncZeJicYcJeYPazTSMXiDpPfeySVKEYTtwjJuPL/4Z0E1Hvj
A8+GNzngNdyXgis7FLFUp3JgMy7/IW61dWIrUozq8ptMi6P6NhTrwFip6i5Q98nOH9807vhMfPJK
NiRiwuQF+knM3i3qC6tol7Z3M/jLIHjyWLPl4RNzPgb7S4KSB8VR1mhOK6cOyh+7i8GPilsSYlFP
MWbtoNuDPdDu5Ah2J3+2oe98adEDD2ogr3HHVdS9tvvKPKTEUkT8WLi1qdYAk2ciznHhz0+gXxDs
9YuQdC5a0n6LZHlMuLKdDrpZ/fV10YmpPhwW9/tR4DjCM1gc+WWpwWZG8Bm+CTlEKwGs2b+OFiGe
O8CCc+iyXvceaSde0bkqElJmYrynXM7OqwEQ7VeQ/vFHaWwUf6cvE22zSa1HRl57rEF78o9f/dOz
d+aRglJb7ShG+1Z4ouhqId2PC3C9i8WbgV8KLNplzmFRdab5mhGbM4R/IpfAWGCVHfKDhZJf1C+F
eeAWpZV1bi9zc8rFh0XJhGc5GZSqmFwqTCz24jYh7Jwo6+onAGOC2HDUDHi//+67ChYaMB6Isx0/
cv+ojXet/NQIO+pAj9i+6MfoPoOeunnhtyEJe8KXbEwHiLzl0cGjNBj71ADhky/LBpSRjBGiq7Se
Zaw5tEZgCVklFrlbOyX+FNOLOXjy8NL8V2SKgMA5NYso11Rh3etwH/HNyL/k6tS7LxkaiwgNttVn
5XuasDb0wzQepOIhA6w0n9O0NR+icBDlXeivGaGZREt1i/V9lryi+MYCLBbf8XAS9DO5kzaZGqhW
o+AaMGOUdWnzBTTf2vFcCRWf76bVd3J/Ldu/uPlTjLsIpIx3Ct8qXHXNupHv5/CjiN6l4Revit1w
A4vOEAZeUn83Mo4UxKJ8FBtJejfnzxkAjCnClTQQ4+xTMLZWdQ3Sj5LnoJAFcHTU4I723wANPQgU
ZuU7TXguuBjmGgdhnhdO0qqmujeY3ng7JH/dklU9K7z1vCILE/WbgkfTliKVb5Rb8fKEDDHGJdUL
Jwrvk/EhWNvCfhF2n00b03jTovcoPSb6rlCPnG+p8h42VyP7Kmu2/b2mU8rGzrMxzc9JB8/FxM75
KfmAGsB08t0UWL5FmpVXubWZ5RciYuAtKk5Bb2gM4hxliPTPVEZSfIOxFWaI4xfnCcZmjqILzK7M
HYBhsXRLGfPMlzalGz5S9LVludOYOKg+nknlJDhPQBC8UXBVpx+Aa5P2Js204+4oodUiUsYgL/pq
mbn0JRSKzntH+gE7GVcNbbIoojpvKHaBmDoZKuZ0pUPiM1Zy0mtvSn0cfPD+ku9WdjkgiAmq/kSq
eLstEjGCFI301Qv/lm4adbwFeJ4MOAGFEDe5f8R4zdTpS+NSKU9KsK7LDeMrUFBM2uBUr+sGCBqi
zih3bA6VfPaxH2j/GuVTzO55fUzjRzF5Usv96OrDT528WsI8ovDM/qjzKtSOJrvjAYBQfMTVhrFU
sDbNdM3965BtmvCZTvtAX4Xxt1XSpYrPcVidzfHopyfLf4s0iCZblp/Le29BOnJUHVm0mz99ke9i
4vYCf99lFXK0w1h7/ZLasU5lyU0hdGCu5Thb191O6tfgciIYpO/m+YZdZTZWRbf1i6upPwpxH5Ao
6wq3Cqq9+VJibJ+pupI4lgSbn4tnkNwiY1+FRy0QN5lBZ6vymacP0UuAkNW9Or0tUimB0Qafps0U
7hiTW5s7cTgCOEERkU277AEfPNiEmfCDdux4mz59hPPdSr4wxejVvlHOf++i+UkpOSYvMNH2oo7e
WG9qFuWsApoH+kqopHuvCK4QUt8RfFDJ+Ss1XhpNrJl01a1LWwEy9vfB92I22S1PJxaucXwPY/iF
TEYOf1WDfx0iMKTs2An4lvkivKhDAh2hnA0+zsi+hBpD9cRR2N5l5pTavI3znfo5F6vU4BAklax0
r18NljvYTEiqAIqqoss2qP3lCodWkSXTFmDCRuW3UAAgtlm5VlSiqVeoEs3ykTKF0fNH3hRG00D3
RhuMF1Ih8qg+ZUduYiQsDGuJshbJgyfyjKx0N66uhvxL268z4kp08Izyosz9W7q83FAL7Qh9rR+6
iaFo1UqXcroHojd4r4qiZmsJ7wXZ72pkcOz+8kox8PNuBkW3l16ZOr907P3iSxje++yYLiAA9lZ9
eJMKryRlB9Czqlw1JE2ip1gDg2KH50sbv6IRvWEJ7RB/WE7j1vJ5+XESNpDWDlB1ZPpJahIHBBGT
176Rjs1yoRMLJ/sfmnWuVNwARXwosl3z3VMP2z35qPQeHF/dyWS2WOYtLZ8WJm8ttfuOt8OJ2paE
l38tSarZ9FRDImk8gTWIL9+LrNW2PuwH9XcW7l19NrVvLfGi6V8QmoA7v+qKOjsSi6xXJnxjduPP
s2s4/MambdVtqAfd6n3qynyiFvg127an+fjgyXdFC2/1IF/qHyEmyfAIgG8tc8uMNclXPoYq9SzJ
qVjTMYQvWL70LfBI5GnltOVdgYgh98rFRz7bJEquYjYQckDH1aLSbg5dvOVXZkS3oDo18lEMCE1h
Zd6AtrblDqdLW+8DdoO+pipvlTk0X7KtbvwtEyMLOxcjcWgki23H2HeKHumCipxquo/BK/Ahqv8r
0CNDMuXzIw4WsCoS3C4lPBJIusouPeIzdPMJJkBBoF0XkJlwUKdlTNf7R+Wp6y7ehetioxa7cj0g
e1kP1lWZ3lSMCuQp2ol0EwEv0uhXzoD/hnXS4Mz9LuUTslgQkLlb5F2f6jfBUfKa+15xTJrHC5cY
HwhqONN4v2T2xFgJDqb2tLqJZIr3+E0tL+H0sZw+ffKQiz0ecU/M1pHxTDnFx4Si8T7hCSBKtH7D
cOrxqpSuClpF/wt3FIjtyvfmaaf7lPGJ3CHGpz6e0dv3DWM5GXAxMypqNbI52dPtuHegteszZX44
OJMEjP1WjG+q8Ocrd99/V6aDgrurQyr5R+KWVPzo0ZciTQAHwCgfafrn61CGp3/EZ1oXIAcAOEqx
2SmZMYIRjOozyl/54hbo/yEDtcnRRw5MLz1U9LXw5HVEyzQIS5jJXtmFbh6qdpP/gRwx6wvqeRDR
3Nkji+ZudmHco2PnCaglLiL8nLRuxZMALERCSweukxMg4wSQoDSlb3L/J2j+ieOjEs+Tch0zwWt4
VBZfKXYxmK2Lpr8S/lum7QE4cGgcavhN2uARLVgu8CjQnWMR07XJPgvhOE0fKimnErlSJixL+VeX
KtTtqsufdX7Txudcn6kvNpEhKNKvjNhJqEiOPuYc7HhuG/Wtavg5i6uITDCE9pEEeS8Y9ZqTkbI8
d3JCNKUAAQe1oIeKYC6yQ8azyYi8DdflQELlkgwGH9NbjPT5MSo2nb8fi2O6CDQatBOByap2NwmG
WIVrnJEZxb/Dr/Vv9DRHajkvgWBJe266Z566PmqpYS3ml175EfGqYd1yo/wiZx6naPdtcoX1QP+1
7BMITRgnBvYGgGwWXlL3bI0bE2/NMhJ64hJqbIFo3ATBDaWVZL7rbPVKzyilrRV+gW15SPS14lBf
jUpq6dSaJZ3Ir6dfvqX5urgQjiPTWyMVORPGAhgnTj00G8H/F2nHINoijOeJINVH6PZofu3MuFio
mHlS+ztH7ciVJVlnk5fW30DNgLRf4vzWjZZjWk5K8kHtSnz59E4Kud1AxqmfUEBIb8bgwDlWEKFb
eApnVbQthQN5lHZvs6+0x1zZ6iRVuJYTyJTgybZJqwz0PIVoDWPDKBBlJ94JdLJVlLloztbhllwf
8JR1ox+7JR103yo/av1alGYiqqWu4zaSAEPHjl9ka5scO8EHvQz28o1LoCfDgv3C+YUaST/L/JzR
mkVXecuuG3DVCOgKY7QlSl3vqnz2ZJEm+eAtk76aRFqBNKLD2EjGK1X/+cMtKQ9Es6vFV2mIK3U8
Yef2o0NlYatFE3RbABORkJY2Y7Umo06uHnX2zMijJHKxrvFb7dPsozN+O+On7F+i7PbyEZWjUwg7
IuO4sV0+RVAcV/AMh2M6djH3JkSsIN7QeQR4bKMfNXzPuuvto4+vKo6EZC25pIiN7sySpyc74lF5
C/HQM0q3YLDmvVUaG9KWpSe7ciuYwHs5t12LSVpRKPqBsMiEnwSWF3UWB65FQiq/BK3jtx3CevIv
jdYD61FNB130GmErtBFyBM5f3ETLb8hwfZ/CsHNVkhIKnYL/mGClex6Bre+IBzZq0q6PNKTCdwBW
9ywLfFHHYl6CrJMBeFRGfqN9RjfDJMMB+KPxRAf9tx0AOs5eEl0Xc7ffE8OHgSFi2hPx6rcrmasQ
HcRATpIFnHsJADvnNSlVKHT74uSvSFTWD/InOXRIxkkVR0efvsjX5uOlx4PrYC1ZnyAFEOdvfvpD
kulhDJBF5DehvYB84fnetvcJ6pvhlmvSvI744NCSOp1NoI30q+ObW3P6tifahRkMOJ9Vuh6SVUmy
WKC9CD7jDzNt+a9K2M8tDth3su4Z0zk0xL2vsp2W98pXwVW45qmAAX0QV2W9ThGGxAMDCT3zYkdm
Ap2yyjM1/hkNaKBIkRmfubbKBhfEOHsBONvxV9U7iC9sg1ejzl1p2PjRuUGwbc3aukBYX88kWnOu
hnxTNf/o4OgT0SWBqnLZO5byKPw/NaA0wd8M1rGbFlaMgyXryA5CZYyF7m+gZJK4B7zYOlEuwJjD
GmhtwXnCf/+/YOR3NEHxVl+nw/2/CxWyMcfI+1PynBXjj1JSMyXtzHxfWtuAh7j7C9WvwIbqOLOi
k5DGF3Ks6pjZZwuZVB18S8YDKSSatQD/Jr/gYhMsebUDORld7tTs8bLwpcU7w3L4edjA+rtlcWyn
XADRLQrJxD8rdg/x/MzSf+DYroBcA54cWp+Kd/Ws9FfpIjJHgH6hT7RQkQQKYd1kZPOpBsUfW+yS
W7NcKAOYNl1EEpIG3oa0P2axRR77jyHq3K/bbJMicPUR3XhChcbtnxlsYEbXTFzatB/Zu3maCh5c
hq6eXr3M/pr+4+pQ1iRwtW6sbWeQMoFkMUHlTcQL1L6oleLSJ7Hd3C0SzRRh1mjAua1GNwBpLeHe
36W2PJNMT1yr7IzF91B+oG6xlfAkMKIYXIOaS+UDmxh5F8Mm5JrRS1BTXDaI013BYP0FjZwx6QfP
Tr5G01dV/MrYV7rxSxffamxKIPqGq9cnpjY/v0XwpD2igAV808krydnsxPw7EDZtg/I4Oujjqs3+
eumTnAVyi3wHoRmg9V/DI0CuhdNVXwErDHCWLD5VfjwNTzzuhblRlrYndwC0U2wS6zWAOzCZtP/Q
fqfqQ+4jkgK2JHVMp6F813FQlg0NKOUvFqXaWmshzP5xQH3C77rqVlAegeSq2WdpnqK16hrG27ih
l1S9C/lTJgGzJVWQXNylV6PQkEjdRs5lViHqcRcY3ol47zu64s8LIozHlVJnxJTBu9zTnhL+9Nk3
qVCojQiDpCshLd74pDiRF8Rt+jSMXTQdZe1t9l9KeU6n+/JXW8KXCcKQIwciVoKHEJFseLMI6p9Y
6qQtkio71W9sCerI9urKyh51pI6FH3odijQJ/sbo8wVTq2+lFdI8lo1M3nEBbFskIGTg8i3vrGYz
ithBV7XiewpHFAqDov3Ckw5KxfUT3okLnOl+ACJY8I4JOngkswEES1AjnFgPI39nFyADyCMZctxQ
VpGsEbXDSzESbwXBqbCkIGlGtroWd/l2gI63dsuPEmLUhuTIw+8OVeNXA0M9i61Dj1+HQswIv6i+
gJibGSI/5ifkYZN8SPx+MRoh0E5DFpy9IBRw8isMAiQJ2VFanIu2cerm1I+viXV6Wi/7kcJ36nEZ
kjbgjshAYaKovfChFqbJAyLK5D3/r3786ZGcLItQWgogueDL+mW5urX+9IU8ToUhT4ZXUr8HxaUR
zyzfavIbklopxu/hfGPXl8LPsb6nSJYW+KLLbnCSAm4jbEDEUpHHOFmrFK39xvAG2LodOxxcNqmz
CZd4w5HA3VoR4lUPP1rd03DGFCb8ol+TgC278zLXVwtqKyycUBfQo9ARE2vaanML5GsDpSlxMvcP
GLZ6PmD2QwErbF7AlRoTAW/iQEK4PNSskjkgKqisiObMM8kuNBG8roXmJNFC0F1V8tvKETF8+036
iSMr9OIma95EEu7IVH7AxYvmfioZNLNTLbxVk0hG6adP0AkZesqxnc4+s2LzFMWLKJxzlr9c3Rnp
rqNqVrXOvdNBpV/lbkOUo1MQgg7EA5trx/W64aeE/1iwJm92CbO2M9xGuJvItDDkPzm71+JSHSvc
UEYZfM7jdEtaGh2MN8VYETIzQzkAd0TmvqpOurhd4rqLxcvfEd7LkSEyh8z3frov56OarZfdLrRs
AqhdLdqXZCmrbjqtsWV7WEHB3sjf2lbZWk6wPB8ZhKryliQ8uqgteO8kQtq0D0M/R9rdQLKaJDLp
z++K+dkRmGIASV4C00tdaMTAgSBaZih0Z2PylaBSccdVFW3T5cV6SgQ6uaZXzS6B0LVDoJ5Chuwh
kF5C+NvK98hgvbnE8ZeAUS5rIxAFExmRD+aLmiEA2qs+QwQ8HBEB0ctfBaw5EIarWati3ZXwWasm
PxvaXqKWBA00HAZ2ieUpQ4sF5uGlJW/JtgApIes3PdT9msi5BAY5qX/ZAnniY4vHPfrBJRaGq846
SxoiuJgh1OmLm0m+Jn3JSQ78ITJmu1hnLXXX5pvJCleD+jFAMJlvITbu8dCOt0LfZPoB5AieaURu
htTF2mLGiW75vNLla8y/n7MlZ5eEHaLoVDb2+NA2m252xtXk8b2gt288ftt8nuZ2tLbCqwTKHndt
/84Uj+LG1sjWZhBOehB0zg5rIiO5YICfSO00M4c4By6TYeFjhRWsNLYSfgUjljTag1A7sgD1jC4t
adVkPdb7RtuTq6VouKa+8ZVhxN11GWo6AVjDxPVfo08kJhB0e/7z0UQNSHVuRI3hBtXZcJBHlPch
OvEtxqt+E4//mqskaQzpqsO2nRB7aS16jmT0ZHk1GRMQIi9ztZthV9jGoJjQWd2JD0JXeTSA9KXs
yMSA1XAd5QZPAyJWCK6B9dKDi4kPkvDlV69J/5xK2nySzjN82W4bwDZENO8JE18ZNtgyoIINtsgZ
dAgTpi1K+4nHd9LGjVqpdt//GpRkk5PWnLDe8OL2G33ba+uK+cTW15NXjndrYgPITzoZcrCv0mfK
fAZtrbB5kBeOKvwrpROFtnMhXYXZAdOYIj8SlqH5pvS/MSeMVu6WlU9P9yNAxIAGU4mQtlds9w0Q
M79/RHZh8lUroG7WcVJAkPXUjfBrjf1HIJHvaqNgGhe3GR0JP80AK0egNsulp8f7hiECim7ZK8qZ
+YeBJE2IvoPPFj+lhqC1i1U/l4Gr/OWIa6PP2GDJNtn9cl75BYb/r6UQWmMcNLsuWUdgyoMYYRkF
JwGvHusdaiKx+WqWX4qxfkXJmnsIRRfR41skPC0+t3HX+CFxG5gO/EssQFrYObrPdfxS/X8IJHBR
GtCYJ5TgywW+QNbOy4AlEWnS/Q9Baw61/qqJKaz+R9J57TaOZGH4iQgwh1tROQdLsn1DyIk5Zz79
fNUD7MXu7KDblsiqc/6ofmgx5DiFQau+u/IYtMmK/Mb2VqdHGWlqn1/Jq50laPhrDk6IKVcLwHtc
bx4Ee9EdnUVXQRzZNo4GxObaObcQH7J+WA3qqy91dI3EVU2hxEntfdlSf0QAiRjNwoJcUYzC1AB5
GrolkG5xzNX3UoVWA+UU/meSYpYKWT32Tyhvg+ziNZ8jbHuGkF+8J46NMogVqaRe6Hskth4ddajf
aKRZjnyP1DHDf6Af0LSFXyyM8Jy52GWnea/eiYdSU5g1cZyS/8pTLYQhbOxj8xnCeAxuOG0F4Z17
j4IHgiDH2US9esnvzmuDim4xgPrAIQTtti/+ypyvai4HG906D6h7DH6m/q1FP+I8eGHr7MXuU2rX
sHgDpcIGZEkcYAlW1DMxgaIqPmjutv56jUDVgavrD+zYrq/9tcseVDbHgHX0Z98lS2odQET3tQuD
lNPAd0kCoUWWFdA/HXL07refDVISk4YlIT53+HWSNiaW6hsaf+rOVXpoikVS/2XZT+vpDLfI7dsv
m9g1plvmN6XW3eaVcQZvNN6KZ4jkHnPorwIJVXj+wrJBV3gdeLykd86ccpxV7TrSjhGVEM1vRDR3
fmSp1PbMCtytP5oJBUpcEbffritPg3wT7H+4lktKJgxQw/4CgSk7JIh5iHLNdNFXiAyNbcxJovP/
L3ioeIeEWAOQqdj469Z8N/xXCjHY8wI7IYAC7l8oFFeKP2kLmhMcRnnmQuq2nHm6ebTbDIz7JLQN
Q82j2j8cZRHatE4RSJIg6NtPHaYk/n7eiGW6stAKLUOWCbBSEkmlUBgqABk18Jw1wymgj1LtDAeZ
g/dpK39Txj62QsMxow0NFRqIS+p+N/pqoNy2H7fNtI/xWvfJsQvEAJKFqCLf63ITS6uYI8mcYxRn
7S9vDX629CJYFykD4CQBu4X3eaIKKItjiUew7F4AbiT91eETQK2P2Df1JWIq3ma7gPvqqfrjV3I4
f5Dday2xxwDl2SYb51J2zqZNE29LvkP1N2k8/hEBncBpTXYO5V2CWsv8gImedc2OqS28VLkyD6qY
nQp6Hgm/nxAXOV340IZoXy64Tce1QG289iEHKDSIM1RRdtfroJ5rAXYmyAQfuyAKJ24h39o7OYQa
p/MzRqLb38wRbm/OGlB3LE8eukUIO+H0O3IpT8i4pOotAT1hFfPYy+bduK6Q0pB8rqzMFtkU0wdT
l5j9UJf3C8nfQ4eKUx+9a0WslQYG1F2LaWfF+5rWK5fhcDx2xQH9yhxYWYbdBW6Ski8SJnBtPa1u
0doUxrmmUSABvKEdBvhXsQkl7bv5p2bsyZvGXsnwjdPc5BooeGk4lAlWimgq424YMldrrtVicvvi
YNerOloMPGJcfZibDIvkzXddOsYqPz/bRg0PnoXoc4hfVO1zon4F9oVHclA3ZDaQkWNyjIFhzmxQ
jKe1ILKj34cshjLkaHwR5ykXV4dYof8Lio3KMcWi181JeANqO9A1xZfN56f9SM7Lrh4OQcADRMes
y9aNQn5/8+qQ2AMfB2y8Rv7bLgn68DjvBxfoA5W+B4yILaDzbI53G6vaN/7LFewi68m4YLto90IX
15Kzj7yhC6tDnX9ryCLIgCQdSdU+BWTfRm8mf6vXoR6/cvSTK4JwNgef7sE+MSoIBkK+BhVZTSrl
CCqqWV+ALxN1hqsgO8oOik3wNSPbGMZJC3K8QUh7bKGu+4Fj5Ay2jI3Jn5gBGcpDgVKAS9a6O4i5
glXEoJ7sovDXdy6qMs5epFNo51Ykpe28+uB9s1+03768i3PGXpu/AzBv4qzDTu+RKqeD7oMRM+ui
26wY8pgY+1iei6gFTHuA3P9gP7AUdi0iNFnhZgQSiGWV5oaZU7zV+e/4qNRzXi57yEueBWVBWKky
HQy0/vV7hWpTfVguO15yBcWoPHRHr/Qw5q9sHiwNwtwQxmLNHOKLgYDc+3aclpQVewYnhsuDU/vX
ljaMynRAo1NAqEKa4yRDiEqs9cxn8S5C3s7AzFxg/xurDPmMWO1U8YRJlDQh7+14Ku62Vp3t5jCe
4xWqTn1Tr/IVMIroBe+VAzODp2CND0hDX3dlx/f2IAeBMIlPfje5O3gkPtpLA7wwJ8KCZTt4BVSZ
KZ//0Gnn3iBaI11k5qGZwyzCw12G52DpuGrv7Mm14Py6UMaHKfioSIdhzqgxFKcSwSszE0OCkZwG
D1iyQumYvHEXxUBDqeK5AQgw4TmzisINEFkJm5uQdPWoThTjkH6GDqs8vgsADKQzBFHM0ZM2S3NF
GQMGDvbvNcvA0q538dyfhxNugh+neIXOxxht2ZWT8Nor61I6CkCJ/+ZU3UyMnM0eSjknyjLT3Qgg
pzow3WBWpnns2mQfebbL1zIih1XwS4Y4XuW59bI1AndR3ETfYXuUsjsYB9mI42sM38mLnsqPfLgT
MgdyPTLCRNyUL6QaHDca4jTA/PKp6J7r78m0ouOAopG57fz82/1B5GPpL1wQmUJhp9BuoFBnqAL7
rhcTIbegbxD4UXYfefmlSyxfpOIwxmsGPBOB2tHrPiTjU00HqPVxFtjefPR/IuNTSvOb0//kLRTh
Ulp0leCYe+lPTIZp+CM3p/qXYRdKrWUHz6J7BxAl9beWe3oyrmiGdYJUzK0XHjX1JHcUA30Qb4Ka
ZljpwVE1FzLu58ljdwvPsAfcA0lDwMep1z4EeVJTnBUwdhMMTqoGg1G6waTs2vEhlFd/qKTJ2l0a
aPWRZeiHmMuthNrxef0qREMtVTM2IGnKiicEdpP9quU3thnLIIpj1YM4oQks5uRk+DiGtO4xBj+q
IjTh+GuepX50so0YfobsIkRgyI26bjsGFxN1ciO9nHGXlPKsSe+hQYQR5rR7Nz0kxnsqqeY6WE1p
7evuWUtbM7o6yTGZDKBR3rz+CryIQwBKeK1LS3EEMDI6sDZVuRq+ckKjy209AElQafQn9eehfmqo
+/RTGZ/9iZtvXXS0LjOW7JNxATdE7f0s7EY3QxDXQiEtNFcFvFPqfdgjt/GWfnOaZCbcvWVfW/MW
Bn9h9OihElrkXcCXPCKVAQvGiqvz78EtH1Mdk+WCV4hf3C9/umYBY8+B8aoRKLYpp3N5ngiaK2dS
dDEJlJPvOtSehTheKG6T+mYynQfBUXByIcuQE98JpENgcvHpBbbX1rgsF1wksOS3GGKFjbopcB2Y
50S7NSNDRPwVdj9xi7r8DAuA1om1bcD8ZlQK7PCfKa27eqcgegbnLV013jj5h1jT5frqWbef98E0
5t4CuML4rELg5vYXLduIzoIO5MWg7lOu90h6xcMrP8LyhxrjtvtVmN+CQrLAcCZoLytDHlCFqNPG
mbAttoQdhM5OE1ILchSh39ZWtcuS96p4tpgs83vHV6Mp93MRfFi5vejB2FVm7favNSzxnCukSwUr
i71TbE+rmlmm2QMxUb69CRFro2nlcPJ9nm574fi/BE8sobcrdNEokzEUYm5p/gLea7LGUTbd2Z2I
OZSUL1wzVgukrSC0EEb54tMhTMAmObbEYjuqRym8OCXMPWeBAJt7BOHbpj4X8aHOllm+DZZMp1wA
wwpsg8a0EftcwdUiMBK9X+N1EAQ5uk2BrGh8ISRzznKUSU2/9QALhEzD5fOqbzJFzVP1kk1qY+aw
0fq5zFCW35OI2SbB5Z4Cgm99gtPJCB4x6gjqpy0Z6MAG1bkYMaAKUSRXaMWY2fScIpY1+JFRfdrV
wCjxo7DcWl+UK8NjfGsNJPVMKzZgeBFUlC9xwuMIm4Ijt5cDxhygpAF5CzVUMevS/BqtLw2wQI2p
65JOHe+MUTyAXbkckdOWLrMvqbYs1x3cyJB9+r0GN1fMJP4F0+RrhBWu9D3Mbj3rhnOjM6jPsD9a
+lIvN0rkEAqLDCDErFD/sSEgRZkpZTq36HKa+EEonZ7VVApXT1snczTaTV/8/gJ2cLhQ2LUJduY5
4AitWCtmxkl1zkSYtO0P2Zhd9Z7RzdisA5IrgDGR98GPmiQzLJ2WGmnm7yGjq/kN+sBVoHlajoaq
4KWCxJErsHfEGRUuRUl+jN7ZzH79inEn3hvSti2xriCpwVu4JPDzq3QFfOHffO6Jjpuy7lYjl0U0
J4BluKTRj9iBLU5Bm7QNBWLY43dO2p8B2ChWiBf9JArZhXEmuxzBtq8tyaK3V5jCQda90z+FxXQO
GUsJmqGeETfzUdY+avAd7w0qNSMjamTBlxeUM7g2R3SUNbQpQcwQEUbBpGvZACfkm022sU0m1N4V
+hNV4Vh+75p2yU45JxOn4jeuiYD7NwY4FZH6dPXBXZq3SN4LSWEREz4OK5jWJ0+7BuPJTykLpZhn
G0sSwzKHkwtZjYzUDRYVSXgzzBHqtkG4JEiOuSn3s9/vykSxUpNCIpOd7YIttoP4Wor40oxXkLEc
RDWwLi2pw7PfjukfFzWyIXCjZbkONoN+Top76e1i54hSk4+ePByMv/FAv1P/JqTck0d0Z/JuBW+h
/t2obxOyPd0FLAibNf2/6nfCZjdHyJJid5mbBIBUYsckgZox5mppe40s2jhBJ27MS2K8Km2P2h+N
PPadxoIu47rVaGRhaQoBXmvRRc39rtNQ16xUZcI0iOaVY3xbFg++isDh1uZ8qQY3LZHFjsA5w6NE
AcQXDf2wgGhigGEVBPLvAfqU9upwi/bViRT2mRrMYwuyb95D4+HNYpeCHFj7q6777Yt7yPphE7ad
vkUW8nDjgjgZ7+88YuP1xfnEVF3JMz1nV16wZpM2AYgF0obIkMG9h5fVPgf9PYY46khF7ss3e3ya
BDvKRGJPv2mwy5i0FuNcy3+os0eYx9OagSgwYpMAu/BnT8JWSjVf0juxFs+XzSoaFrSN2dOGZ42e
jqOaX6BEIPwZtDb2B8oKcaB5JZ/srWdtUqcT1eG4htgXggI3cfEedydxvnoo/4hzdH8l9BR68vKU
3zjiTApQfhB42y5AeVHx7c1qbcAIBcEJEVTjDloBFdyhtu8WiWXRvnTVaJj3h6uVU3t4wZhQYXXw
dbIWr9kA7wcJYt2Q4JIuxtFPgQmJjzJIZsPVhYd7njgkPQr8nyJu8cll2pp3fGEzYYtj0K6O+ABh
n7n6gDngCwQuqHPrlge62JbWeJaWMo6uRWp9qMkf7LwZPYkT8JHry/rFpgst30sJCqp25pDEywDo
cX0UtMWPdbmkD8xlecGueve8n2DMlh0eQsSVuvSjO39hfveJRODm53PVoiXBb7NR28ZobpSWM5Mg
bjZUzMST8hBToxZ+Ji4jS33+QVuW0xGIFCoerhVMthB0JcMR8KJFINL85NMKdY74IpoSp56uEqJD
OgytJCnA4bfkYcjmoXDQc3WHEed1TAA0kVPgkya6XTaLXc4ZGHCywLVWC6JfxAyWxev+xAmDqcmb
Hh/BTEfvNXsFKNe4ROcFtzcJYID9NtHbTK+2M6dqiRMgcTeDsHZXrl+CxfsfCqrdeCAVMMf4wEaj
vunelrdcevG0BQznzvCTgLs4AF4BQK5d1N/eBKxdEy/EWx+QsyRsI4RqVewhSEY/pJgznq7agn5K
oPvGIiT4iYJbcrmMoB6FYQXKuF8L4qAJvxpLOEzt9FH7Ip/IAcrAGsOrXk9CNg91iDAOO+TKpNGp
sy56Rroh/jTLc78JekNtIwhL8zLE74MgSzhrBXwratMSSoIA8IcXzzqvLmCHuYOpMWH1Kq7wJBCX
q1bCXbyyL98C02v+uKx4iMJFHVHpZKuuhkolxrw5DmAdTKhq/W7SZrjyN7X6lBYhCdIHAWSUycpb
cevC7wmRkEKmT4siI+ZKdCSELVxdtn2jAwSUEkyBKDgwU2/pVZ+qBMuiobkkcafCuHVufXQu9l/c
ENCg/flAjvHDis58aXMC/ehQBr+D5LpX3rFzKWxsX7rxBWw/U8EeIdfmSJbp9CFNaq4o0yLs+XH4
/sg/xN+3FodGgLQUIotho9F++W947vCCwXtq1tYOd4MBVNmDiqmfNFukUrvOLQvFQ73q1RJp3I5g
6/l4BjakUlBEy3KUBqgT57FrTslGK1DO83B0djYzmbz18q6/OvNbOKvN8Jlh9uOTkUVvizgpeD0f
hcPNniMSYjUD4yDFlZ/UAeitLx16ojzfiZOgskhCWiRIXezxS+35JGJs8dZnVlEQW6NY0r8kylqM
c6QfpXRfyH9W/qaJOCPoTv89Ln8GekGzhGc32NXpuWavZ/kkoaTcGvFbluL+XY35npEZgDqUWUf5
HFO06DGvMFAO7/u9LA5leWmNb5s/+DhNlNjwwCsC9KrYRRqEC0zAM8dtNYYsbkf+CuGaUjhaEizB
u2zjrfyE1PcrQT4RQuWGxP5LoglwlTzZYCKfAPawJOABWY9PLYnVYgjiBqgDjbWdAPcpnvfwYyWc
QHSkJIRkkWrm18nCskoOynFlyxLdcg46EJNiR7rrI9eTyEvoHfYKZntSrgY4/oZhXma4yt1vW6Dk
3G0hCWLi/YEFG9HaIuiigbmFQuTGcxUkJkQkMYR9WF5OdiCiPfpdhZJrcjIKlvBmgOaFCrvIg1Q4
o3r3lI9W2+bVGaJeL644ZiznI6bhfKDecoxYPLpgpsmuA/fZLH22S8phMJ+Nrg3B5PVP3IQAxyBy
n2yypFmBMDIxnvAPl9ic+Zl9zM0hNLCqvhmm9E/jbUxAcscKxW0OSUflzMzZa20NlUQzJMlt5U5s
Qt6EVWhLFckMztgdjYOJtA2Op1bXRbSP5Y0hLUn6lR+TsSav17TZfpGG8kzq06eFFDRZZxvcHOqe
4EGxHGEyHolKQdzZBEurazZOeKWyYWY3MOnrhB+RHggf1yxc96IXP4vMkc9wZ3cgoKjiuyLB3Dvv
7A/WPWE9yPmWxTys0kE/SB9SsY7TgLH5rZZuxE/1D9s74tDsQyIyR9pm0Xs70cwx0fqrxUJL2jna
3YUFEgTE7xmMX1ge5rK/0ctXK/0V0RtwONWKHVoOH6DcQCqowMQCGSz65uBZCMuPffKiad3tiP+s
wWywawpVlcVgW42/zKZ8jey7ELvmq8hYuLSDRFtJV3O1dyEQC5VszdXj+0g+gwilDEhst2ytfdL9
FeVNRe1BPhbPFlmfQzE/c3kT0oR6nWBHRi1YWHNOI5IsrRy8kKh8+PbxBjGnEV6yVil7Tvn2iaDQ
bZoocxyjrwG/4Oyrz/4wvYMk/FT8SWN3p5JSfB2V+ejDQwEPE6+caqWr2My22biPAX01oT+FazRl
mx5vFjHCfqOOCzF/ViQnSdxRGCORA2aU+D3JmxDHqSJt4ZwdclyIzgZHfmQGPhBi4mE6fTzx5FqX
mOUKivKOhfIVaowVzk6SX1X33Wqgj1mFRInE3triNiUw30JCiiLSD75t8sS4JpGm3BJxHTc7tbx6
6qHMbh5CAo/AL0HJ+ly1PXtFtiAkEK2dYf4CtPrFFSBD56ZPFppzJAUW2ZbIejRm8vdov9gkXa6c
1APw+zbH90h9GXIzN6qnBnNAQA6w5LjvaAswQEdCxKsC9vSLP/GdhtKT7El3wOZB8BAm6g3HM19E
M2xl4E8cFSnLvLHWw2VKFW7ybkvvhfNn6jtOhVx6eugqrILuyezJJyM1DSYcEIrunEdHk16YrmGj
ickkWcWLaBkRxAAlo6GdR5kTUtljbSzjK29eOrNLEVwnCcCBOBwKjjfg4hKixJZ01elKFQHpbYCb
EdrH6M3O9vwnBgaK0CN2TAy29lQj6nIZabQ5iVJWAA4zt+y1Um9i9l9wGWs65p3GEhOjlP8JU5Tj
KDqYHxL7kCA4S5odLAPJPxmgYyR1CEYit5H5R8xrancTMiYO+FDnQDtozZtl/IUwDkFzgWTxfGLB
kBLaZ5q5A+/i13esaADeC090qxUSfy+bnfdB5p1QpIAsQkxwFcT5y+sOgXnQ2nMFEJT+xGSajuu6
Yqxs7LlWh26q/NIXtrC9HwSabsK6GYUFyhxCfiIBCSB3pnYju4qNt6spGIww92VIMxsEz2eV6KxS
+tRqbVZZ74PxMU3VxjA1JJXTIrPRhyRvRHhjCJgDmacl/nWUfGwUaMIz41oHKoaDep9UYNXk2xdE
5IiasniiBLn+LcI/x3hTqzcahZy/cTnO4VgYIpsZzFIv4D/H2zGrVzjIODZm145I2C8AjnIb+SCL
jgE/cBAxGCGeBog1ER9m/HTq3NS2uCQidumZbu4hqiXvXajXre6hTVfVeAo/38SJpTbfWLPEws4+
HKWfUvAVjI9+xKq1kxBt83LwUKqog2s7YyLASYb13rmFNc6kwzBcLMqU075377B14V+NRrR+JOEl
q0JyM156StjTrGDEvhEXjhgEU9+aeGvvDzUj6aTEK5qQZuNb1tzk6hNggTlsOWmAYaseiX0uv4dc
zuPd2DX2peSK1lDt4UFEuc7FLJ2aqyo/g/rHjvdBtkCju+/7VdgJ5NBfmHOpugXOhT9FJtqipBiQ
u1ZFAICv0QgvZG/PbZwlXg9tXnE1bRR125NYjkaXVCzsGtxnrsJd/SJjOzjK/dEjI8WCCYQIRyCx
tPv3Gs8mF5W4l0ELkGgt5WyfULCE3iwg4NP/Ua0B8BxjHu/GYF4IEvRnZx0BrLTTniQFVR5mry/Z
O8rFsSh4dwDWpW+reZ+cO+hpA9dis4EN07ECY6FY2Hwk6aUHSOwrbB3TfSw30rju1LcUM1tUzQwK
C+r5RMLrlZlpXn+g8yJwkzCvfOUshMpjUq4jpkpgdrVxXEXt5g5kf2ZACx9sdYe5WY+/C/XLYpko
kT7yt2Zkj2HzV4mwiRZEEMrRPq03KJm6YhdJR8KxZxVmWmWdJ2jVOS0N6hgQA4rvXQsdV9OXRrjx
so+6dWaj468tUCwh+G08vippwQcnxq6cyAHhNUfMID0FZoXbYWZDPejeUXwSvvqRWrt8ImAS1n88
5GE1r/uP2iR/k9HLcnaeuefrHYMz3ge0yhVKtQitdwMvYUtE2MULDbmFVByleNEODwt1Cxnts9j7
uENdZ5dxXrhKvCmLU6aybJ3ELxCFT01GkDaH6FXuUGKEB8NscGQgbLGG72EdAh+xzCONPQMnuzFJ
jaV0rvFsoI5XCB2fikVgwy+w/VOCeUlgc85gcJrPne3wgKQvySA4sXbl9CPVrymZsRQuub7+ndVH
rbhN+meAhE1FE9feGajQgkjvxL2F/ZxBKGyWOi94eWjmMj2mACQUJWhEazrENxu86DIS3Un5LbRr
g6+fLizQZA8jUpy8KQC4dUEx2xnm6k7U7swwvmr5kOEnbvZjxnnlv4/lQ0XrKO5alYcx01DYGkjX
gao7uHW0CSjjOExLpN5RsbHyk4EmPFxRTMHQAMlMLCDsTbCL0nmT3FIZrNZ9OXZEOBEn+VgxerO9
e59OdKBZlri7HVq7OXEHQbnV9ZsQrsjhu/hsnR7zUfXWhC8nxR8IZFcROzMn0ZWb/XMsvhRr2xJ8
k3xV6noYaWC+j/0zrd+l7DdqvjKDWwi+Yaw2FrdT5CF3OKGmwn20a8pnDj5NH8O/bVFRSew+9CW5
xczH3O15eSb50K9+bDytWfM2gSWxvI96BoHz5SunvNwZ+gg6+xnrHx3aJrn9kvMdgAMXeBZ+VKZ3
6JCKBFv6Ut1I33Nyo1n9LW3a7zCRLi3CEdU1JYr1dK7zk9TfbYOKKAIH8kuSru0Zy0pxivW/Vqa/
Gyvht4m8724tjAV5foL89YKffrgg9pzER2ptO+etxNhC4wPoyovnrCyRJFsrL2Rv5GOotwIcMtBJ
0NjBkqUFS/QUo3jaUQ2Uzwhl+Zgc62xrFoLx7saneBGxfozgmBiYFdKo2EB0wFvrizrVmaQ8SpjW
Tv/hm5nkY4uixrdR7al4JJZKKW6wnZoftHQVTSdZexTSTcPbEDMfI8eAXVoqhCMai3RvGO959pFM
B0s7YCis4veUI6ywL6huyF5dMTHo6sq0EBidu2Y9DOfCQrngLOPiTgVChhKCtbwmc/t/KxYECYd9
mmwF/t9wPOnGUjS+xLSPLNrm084JnrQ+hQwSJWlrLhFL9RSXEOkknfAejFidmZicfaTcqp7goY+6
4rETOlHBRXJ8LSaDdYU1oo6atZr/DOZXgbY5Bnxb5Iu0PQ85FSm7wVwLJ1/0qeE+xu1LlK63EuLk
ODgM3UrqVk4H0UiKBsriwj9TVk+Y5fRtvcc7X9sJR79CzSl/cVNvbHntq+ten2XVSpO/qMdwmnNI
EjaqHQJ2l7JNA8k9h1dBWD6r0L8AlUfq+pdZv8GkJA5peDyr+839G7n7QG6hDIPD3RDmN9tCkApb
US/rh1VvIiA2n0q1q2WccGokXzkRJDKIOABU6f9DNh37f90BOKR8IuMWneZjVFeGypDCzrBsq88U
+S2x3MMRorZTtzQQwHBsEOgiZYB3cgtG0zuNP65erjWNQWQ3tL+McAhJQXb5YcPsmkTIfnsAi3uU
c9FwV5l+uARrIiOD8stvrocgfbNI/pH+Za7E/R62FU1VBN6rUPS2CN58+VDwEJuQw9aAS/NjBM2w
yLhWqgviqVReZ7KIU5WovVyyxDTWwSKiMepsVvHJ1f2/qjsKcQCJEMi1+Zz+XU8ngYFF2YdF94Lw
NE2E81IorKUfRg8SheUay+dEcd81K948g4Cr76YSAVbHApG6CWpX62TvfNnFWUNaLW0t+oOCI6Bm
Gm9w2AQh6WKnRt8zK6U1hxDGJFy8xUp+yRQEId9wROID4T/UQoAAvpEGkAw/hbezmcQpZKhAkWSu
nQbSZyDXA3aayS5DpXKoQhKJBCbC649WER8tn+dyMk8D8UIoTwtzk3d7i/ru6e4wFZAyUDDFOSpX
AWS/dsx5sCl+77cA/AX6vRZsTAc4E+tMMugrKo3bOMcdmcyn+kmUmJd+iQe6pNEj0QC2FqQl2sm5
rUmJCzIgflrP8LkBp4ks1mrEJFLv/RIY4qyZ7079xUvv0qlIP6E4IBvEoZryWbWYAlZt++djsmZY
cuZTg2IZpQOuW8GmZv5N49MJnPOgbMalvnR87PI52iEag63H77fMv89mmPQ/utBqVPai6n88ODBU
kvMO5Vwv73pnS/p0RJNTiqja+emtP/EzmGRaeKXv1vWlzoEZFx4j4ls5R/OYf4u9syU0rHuLwCol
9UWOslzs8aeTRaSOZOU4vHLaatQvg3SfCHO2tMeYbH3/gkbRlg+aJpzUQCL+LhQtFyvd34LbDcq9
aR+J86wdxKe3XD763qYIDxbgoVsRIbdBwTZr8p+Y63uqr6W+0LVfK/vLNOIZ6OxZNs1nVN6d5Et1
3uRZsPDbC40N7rjU3Dj/kGEVhM7RRNdgDRnTVo5p9dm2B43wmnBnRaylS9x1XnbvwAaUyvz3GGk8
GkQu0IV91gyMGJs+IFRzjmh5TvALpyxWlslf0JMNSoGMd6szE2jNyviGciWzBo0haUDCMG4ueBGs
byAg0FxUOfQFmAeLEr30mvTf4XjO1Z8+VDdNfW0qDUqZOCBKeHTrlfT7KTvWMLUJt94ERVAob/LN
RP+Qbv5dnTBj/k0kX6Xm00BvOKwJkuaRPhJyplU3O993rA+VUywJvCEkCxhZ7Clq+61j2BifIvul
6Vd1d2qSi0wQWL6XgUABs+y5gfUj8sH0OCu9TIQvGwxfvJTpivs66o7duJ9q9LYJCce8UuBmMjFY
R44AkxkMYUV4DYw/DgUyUyx9TYWN5/9yGiCo+50QaQyAugwqHnZI/bdjZp5AD3uIx1j9IG3AgIak
CB68bxfH23baYC5ww7+kRkT07DworW/6RRXIOnzw/aJAnqc/E/5g/TyGX1K6UzkseiIGh1sHglLK
TLNELejIbp3sR/LOBX20E3IkyK+98LqqmHbKTSdxX1uc2cd/MirpDfTIzUqyN5dtslP9jS09VIOe
mBVWjU2M68tAzdHyAiUXQv60FsW8CKW9TOEpBwJmSRAZHvhMhROglwnr29Ojle3DkVDRFfLIBYkT
WffssbrX2c5S9kTFVcXBKi7tjExCtAjEwxRvan2F9S+wnFvozedRuuQORSfV9MchOo3cL3JLQQ6z
I0Q1aXfvLRNjXr7V9fvIPF9frerqcIlq6prswBSQLkajI4CqUroa6p1+IKs9hkHlpsNHp3NgTd/Q
/CK0u0Etgzzf7mqccFvS280N8HfffdCw4OJSyID6ACZwB7ISauXFuXkj/oJ1hEB46C6W92frhwl9
dNEj7uPEkoNhFhQntV4WGuIE5q61Hu2c9uwMe7I1R4h38ttBM+PuGfucd/XRZpFX6ZjowpMJWl9k
DfKhp6ZRX71N9aNwYE/VSl2kC2zPQrPgHyW0DpEQFbBfxMs0W5GOLnwz2vC0gFljIihcJDE5qDNZ
x/1uMteOuTazs1IeIqRa0tlkgysQmz8M41MZr6m0yZydQX5XDUCq1PTal6RB2QRsoPnDEtgcGQnd
zPxUOAUs70PwZcT1ok61svewPxHSMdPSw1RuY0wlCdodVu9Fr13s178PcLxhqV3Q/xd5B9m59d2L
pBeuGMk7IK3OFOR9SJmzlViZ9Pgm/MwRL46MlbP2norzCpG61MQi80pwMvZLy8Cjt/ODH5E4V5EM
kG8zPJCO9u7X8go9t7OtG5RRZJ87llss2vQU1NeiFm4hc9ti5RhVut+/a/sX2cy8QRBoIfcWp4re
nKBB7Ii1ds6MTHoVMbbaAJqOY1khEJEWJg/F8XbQIMqvDS+MuU/tR/EcEtJTLRxD7BcyEXt82wFZ
OgF9JC0CFo/HctBJy8BwkvE/rb1NS+jw01N1bnc4aNhZsZhBqlRkcgoLdbqr7eM0IA+fM5XGPFXe
Cu0PriT+bo0JAXYjVG++stNZuG3jbFJuJfR8CGVIx+XnzQNiDSh2cjtzq5jbFMAhAx5rwc2Knn4y
4gjNpZ9uctxu9l4co/S3K0vomfdmfEbtxmY9Gt7IikwkIu0NaCUNGmAaOR4PzC8p+Bta/6Qisv4C
0eByvsjWvqDtYY7yuLM+PLGokwAF/bRwSEOWyZXdaVc1fGT4gyxsd7CM4ZnUvjE8Fu2yth9oaJDd
8zpiaXXGqxK+kS7tgJuqgXcs1Jcoa+EEahlVyBJoAUsJf0qHi9Qe5fiBXnUegDMTMxXvkJWG5rl2
gyWWcQODueGO3tpv5iB1wbJZ2/oxYO1e6/Yiik/M7CmRG7TJEspMVgC3REe6poOHjitCbwlPxOGK
ONqwAyTCxD5+QJppIZEOTGP2Exk6d1SbnHXjmeS8ShZy4PiUJG8IKcj0VYkA9QglsPaBIC5iaHhS
qRiSCRP+pxcKeKXjY9ssQazY8tIEM8F/JJ3XcuNIFkS/CBEoeLyK3nvKvCAotQQUvHdfvwezEdu7
M7PR0xRJVF2TeXLpe89eB8p7HJo1GKgIRVNXru2DkR3s+YP+0HkbFxkARnYlmGWIz1m1EbPgLVAN
nWI927bB3UHyrrjzziNV6QuRYThjICkvUy+PpkxjMKsdS5NR+bNG+uCvWdrl/X6q8nGiKjxtPPF8
Ocd2qww7MLV8GXWYevDTTHv9/CIqEK6j2iHOPsftKpsIW1CJ3EecLCf3X37tMnZFG26N71/eidG9
Mxni0QGZDdf2P2Afcl2gtiwibeQzmQpSexH0Z3gLWFl90yE/GqUNYHvVMRYWN6Op10QZvFFHv9FK
LuHm0TzznWxdYufWbXRhZfKuwweneUbECC/CN98znpBg/IlCgvUmnwOUT9xw3jzrD0OwjUu652kk
C0mpPVU24oeV3gNGgh1CVA3oebz1uKtFs+LHhkjTJe9DeHDiHRJ0D8yBs3YQOllXnCOzqmbjtvfR
yEMET/StBEBsElJ5ZJHBPF7VjmHFpJedSAbSI80hKfMDMCGOUfl3FPcEKCOHmcaTSFS6aDUmHynA
O7fayWE7GZBFsZjMzBoR9dVF6lsOmdxF3AnChq9r+ajw5xq7hCJdJb6yoF3YujZ9GuqBgc6K1T5H
ldZeyOLIh2vWhERqs4ucwBQsIxST8wLR/P+l0YKSiE+vhzAKSD1fKE9cym25Gu+QIn1Upml/Kw1w
Jf5B1t+9u2onxyz7R/87TZYiP1kJKeEgnFf4TZGo38d8Pg1evGSuUONrhyh+71hqAirQxEqQm0mz
R69ogqKaxPyDuDfmx+TFCr8yVN/OeJm6OVselXk4E+3BR2blEwry9IvNKNaO9+ifKUNX5UTweVns
bHevmqswxOYMHLMeEFxc40nNHTCDCd+fgAXY/Pf6j3TPFovmyP4MV8EK0uEo/xUKR1tmzXrlL4bp
l62LBpwjwuAqx73nXlN1Z3RkB9LFgds9qsPGVecqUIhh0vqJQ1N/H3gbaurSqjyDPcyGS0GWT2+c
wvhA3nNmnBG/xEX9xiRgun5DfcPDWxRf5NPwUUcsDHxCqCa8WMC3tVtMvsqseiXEDmoU/Zya4NAy
BAZMewsKQz9b1TSwk35SOVUIPZTb9AM2kAQSdTU47z5RphLrpZYgYYGKGK0RoDcl2sZhbUZLRXsa
jAIIQZkGL8XeRkpGI2Tjcww25Mm91TSBKM9ayV3WvhsBRHjvFGYrHY5r72KBwLYnkLsBGGSe2Mbc
UM7JmkPKy96VKJo5HKIMJidwwTRJ4j5PsFPKYcVqjKuUCc6qkWtyg/Xygr25p6N3ym84fJMS3rmN
U63SsiY1r5OOuXd/pha72xTwO6ovo+kWKXbNb54S79I2uzY5CP0x2YaZ2PrRzuq3mgH+eU7uylj/
GsVHY337qB0yxLaigsDM6MMsloOxMK2PgWUq6LtAW01tmzSvk3vJKOaKfyjdI+vtVYXymLUOmIKp
ThbOpRMfDO9ttAE+ND6WwByhxTMzl136W3QPCqL4RqUb1nBPJ12vlH+1uErvmfyO4embJOJuiW4z
HX+zlrZmkrPuQsIb0k3I+6USR8XYTW+2eTKrXFxgKsvqLWAqiJBMIjLnPHJpswYkarN90h0zs7OS
E6yRCIAmmh01PZFRsoz5kvbVVfUO0P0mTReMNepofptEvLJkAksWB181PoqplNM1HrHDRIdiDJ1j
ljFRtLNSfk+Vz9q942A2GTxotzT4rIC2Wnd0Bs10A0uc5eijt4ZDysNDjTbNNBqwUNPWl7jYpkhn
wBYbVNXDd1YhQnXn7Jf83468FRuUI3qeSRoOIo6ix+b/Ima0Dzly2FFD0WI/Dk/Ll8ep3lCjbxb+
sD9QrXYbhvwLMh4GZlrNPtFXBRNmjaLzpwq2Ro5UFm1XvGb745oH4JJvdbGd/Ipsr6eJNi2+dSlB
cIgQaLH+1MtN3UzcZDNetgkviIyRv3LuQJ/VNrH/sib8iH+gWOc/ENvNhvzITQ6Ys2Mr+0jFhNVk
EWDfaw2o7t32NXZoLOO4j32GyGGWzTQ6cguGcOdOAC5UXMtoQ6vgoVqkoZdnVT9qNY9bCuVz7wCB
YHQRmIfJMB1VX9PXPFrw24tuQfMDG1nLWGKAXGR+XJ7AuE/DTV1eCSigi631swsEN6MK0BE4QLKa
Nguh/qvV16Sj0WGFjWgp2MzzvUyPpn3CuEhU7MNnK0c9M2sLWi4Fz69NswL9upRPRT/WHtrEjrX6
lxGvUp/llMQIReA1iAbFQIrERE7sB4udC0OvIv3XwkHS9ozkdPkIzGsWrS1tWyi3KkNbsTVRukCO
dLZOgtBHXzBXxq3ImVGFu7z9Hah/k/AYtyjBU9pR+1VGHNLFpicmiLSyqcPSxatMUjAynzFXn02I
VsvCFNqWIQfsJd6ztIqXJth1Eoe9QQ/G2qXDGRnuSgukVF7yJs6zzr+XpnOslPCvKYsvkku4q/zU
mJuKOI/j5DqiVkxS9U833HOQjM9EBUBVCiANzPO1EP1YoOxqLuIy3xD3fBT2ejCy72786kiTdPhw
9Z5cLl85WrDkx8x6rxLwaEG7cpjnBIW/y2Dch0lyKKkkpdqwUhUP9OKzBhc/mJju6qAkBbuKtBD/
WxqRu4HJsoB+4Y37LtC4TLGBFMbaZZnStHzhyohDc1jSWi/R/880qR8OQd8cW7U52q5Y+blz7bRE
ZeHScP4ucrSBeqCgm8EQ2kbXoB9XijDAjborNaLcVPqTxi4SSYaTuZCJ7GVbW8uePmtibXacNaVa
/3OMkFWDfbHdabdDLxGTf47wzUU3NiTZxpb4RYH8ITMPmDpZ+bXQIMUOsOisHvhivwgzaDL2sMpG
dC5kz3oO0ivQkp5frvKRDTCrqFr75jBW2m4tEjIH9WHbqcohDtJ93kqCw8Z1jEywQfggfO5NtghD
0pG95vJQIf3RkmWT66uGnrMA8CoNeuMsOo+J82hdrB6tZZ7zsTsEYb4yfcC+6JHtWMz7YorNyWno
RrSGMcJH5WDJrZHwjaDCSvC90YK5yUeM+6T3+6OPKQja5t6EIaBGxaK2YYrCfZzWGFkoLpULho2M
MuKJlxGPkQyKfcdXg8IEgJ5GpmWxCjMb4xlYItD2cIuXrQNIi/XFKEiun0RAJVk0gptS4Pl22r0w
Xor6PQJUyaez55+wAdjYRBBU8LQqlp5MTD0qCoMLMKJSYmkL0vHT+zeVJTGyFZO9fn8OA6blrJZC
1IaBSZuEMjByWJSbrP2gNrK3MJgbG+HRjT9y+qrBpXMmaKM/KjX6B4IhRws6DWitGqOzyUDVYk08
jOjEapjPSTQPGzqcHrwra/U8MWYa2RQOuLCBO1uj3HBfLtqlgnQwgZSwQ6Aw/TkGHVbufnoU+03e
LIJIvJkYrjiBfZXemE5Tjktv3A3xZzFWS17ogpjNRWwirxspdNt/Rs1MiTFJeHLsvSd3Ka4PhqlU
ynOkSXrFbp3zw8av0E/daHAPzLUtyABjc0lsPRXhVzteKbqT6Jnj8W3IIJM2IjtmE8jQpNLN/SBZ
VaQ7OLwjMV6PmAyAN49Bmac6IR47GyHCsDEAuPnJokLbaTAIURL1wUSx4Vic3t5x4toQhaDAwLdR
V9sGbxva+enFSRraOON80N9bMoy6SX7JvzC3KFVC+tBJ0hKTNshijESTwUfyjt1joKZq4O0N2K+5
rtts7nfKQpPobb1+mSLBG/EK2Ok6D1g/VozXaCoRZudIFORAVQIaSEPPngqAqZgoEyBQ7VSp8VUq
kWuhF4AggOah5T030rUO1Cv3or1RikVSDnQbNHAMBheFdStz9mDyNwN8bDHD0PiGT3Qvs07mI+vc
bIqAdOmjK95ADnfwheVwlTWdMZ2IsBm7ITPNSM5wkTrkaNdtKHY2BOOAehn9Vf1nJC8HK/FEp6g0
5sEsK6eKlf29iN/LFuSsvoPhdYdcX9EJAwSiREx/FMmkmBG56LjEmGjnFaWhjQ6sH6qFD26vftXJ
zgaA1jPvqtjNqdzaGa9VB0Siq/a6a9U3J6xRVoQzzFi4mjKelLpERfvViu/AhyWa8DZfOocUU1rJ
aqH12EJGwgE6bReXH7WFK4w1Qld/d9572x/d4BG7p1x/Ztqhkh+i+ARa4ZQPJT7w5ddpL0VPlWLS
sDDmR5qQa9SDFZgB+o+alqDn77N+2VQGVwYSit7buq3Heuqf0YEB7n4bRGvTBHWaiajhM+aeyW2+
QPgpLykfShKd+4KNvvZKHWYPsXjkIXhXmCNYLeYhJAUvxWyQEUqAbCODIt6rPxPVgmWmaR0ERKnB
BnY8cIs+0hxRn+Sz+x67s219Jaih49FbTOYP15DoSr5NiCp/gXZvGgHZgplbwDAWYlKNy1HKl6yY
2hMJRbRB+tc1iCct1A7is8JokAMOEb8i+nOYSuVfKTLQkGburibfuBS4AkiHvCjRSZQwvT4lqurJ
hKddZQh2HfOeKLN5pAFmS942I47Q4tUaD6u/8050eEFYGYOWixQCueQsNbe9evHze0KQLvCjcEcE
rLDIEeIJZOtN4lG2GRgPqcEqYTMbnUV0aiFqvTXahypo/5VlwEIw5jMCfmHTx+k41IpqZaJnG/RZ
Ir2ZwyagpgoNCvjRKiEiSg5HDAOpynuBo7JmW2A6H/wjhH5Yn6xXwinTZ1QtzkrnS/+fFDtG64fJ
XOfGbpxgqfvWLqXfNe18HjCK8yDZRnHFXgliZP/ltRMaMH6r2QNrDBVoChEME4rIQptf/kASgZet
+6xYR+V8yg+hEbHZuCOrODGqUiLCVI4GMWy0GcmavDeo0SCW3+yE/qE7kHMzIKHsltkWn+OYLGEz
TxW79uB3KtmiGM5WuPflVQGvh6a92am4F3H1GNkmc+H2PeLy3wjuVQH72TCmMMV9+pIn+VeJLcXn
JWduzy+FZF0IIuzDiZCVTJ1iutwwGdch6iB0FRrdU6yC0pco1I2HHhZzvT0bXrbUxVUxHgrpkrr2
Lby7lXwL/5NV+Wil/x09VYAT3KJsRwqVo3uq+1dufqblsbF9+EcmQRu0h786J0h2kSlRb39acDRI
JJ0eyzT5Ve2HZn9X/U7zTjnwGXuXIoQROtPF37jMl4P2jKK9Em4K3t/KX+jSWVo6mgjx1zL89t5h
nQGFLb0d76V09kwTWNuxjKl3qrsnigfffeXsSuyWya2Yrln5Muj7Bv0u8s8kQWT7x8/sDvvMuPGE
DONHxjWbDj8dQr6k+AL0G0c3FIYjXEz1aDgVAd2kJWsbu39U1AEJ6YeVbhwcFinM/GvBifipcv2E
ONtL96w2zKgOXnG1mp+0WBe9g8GXvkVi4iM0Ph259tlMFflDC2yemEeavQ8DOKjuZtbXqUIQKlrc
ZYZ9U5zTKJlbwV4T19a81cxQYrjF19Yi3WzrLDX/GLZXjeJ92IUFvdyRhHR+b+FsOtAW4zlgPuJp
N935LHMxM7lT4+iEoY19oquyCzyVnF7lbQh+kuQlkjU7zca4Jui7adbN8aTVGxx4urZTSQsR4c5T
B0y1q6J5lypix30cnZ1sa3vXgMEbVLvO25WsKttjXiyNCvjCtjGveoPIUn2M1r1DvyDSIxT0kpbR
EQxvqlOGYYc33hPvdbqt8kMsPuV4VPubwUHQyAdfGcExgP+5cH8119yLETEbN+b04+j0olX63bLW
taM7QxMw7NL/U9onY3kxHGTI4vQtB4tASebre4tlHeZFlig+hkNml112z8WdeCEEsCcrxIKE73A8
K2Ahp6XF3XI2NcMgYx/j9Q2Xucu6wtyz2x6aj4SNfIfjh8520rtSN0YrzzzxF2V0Vt27xSjWMRlR
ppzoSBPis1k+bOsYlDCHLkGxSwJU/Jt+RBK5Bq7nBOcA+SKREa5+Ck1n7qlU4SsuOdbiNqrfHlp+
112s+BuwQ8wnmjXo8shy6XNqLU7P9kYQdp7+xvA1i38R119yCHy5aFAsOIE9F97TM9ZtiQZlWWBZ
cl9K+T34rzF8txy8qcreTc50B/MVFUgA27jkLM30fzl3jYMHq0dNU2VoebpwIdluZf7L7MmHptQj
DQdtZxYfh4CcejrQiPVDIF5R8Mzad8t65AMLmEWZLjADecOubvda/GWwnU9PfnA1+XeQss1AQWsO
RntXuVfCHw7HypxrPp6EmWQtBUavPuXGgQFLxaQYAyEyUwQJrwQFpeNdXRZolXcNBfUT3A3tpnn/
VD6A7ME3okiuRsMH+pczK0PEyEevI9IFc9tsDYTlPt/as9PvfO9lVNtcMB/Lvgb/p1ZXZsf4Oz90
/TEkLqbdhOEJnjENvNOtyajDXM0BH/1OT1NzrpqDr+218oMeW4XoGYbvCvxNyihD/2mbZ6iuClST
rDXcXZyxId5I7cl3Nc5/qnKDLK93yBxN3jIkSARL4CQh1ZjhyVNithFg7cSlwDmZcBa3sCHB2UJq
n1lwnhPoYYxC55SFuePPQsdhVvU7PWDT8CCvmRUeQnOXihVHW2M8czIA0C+ayV/JGl+SMUkHOEOJ
AlqHV5aLLWHIvrJRLaZdKFI5TZxuW7Wf+CDqkRnX1hN7hocururQ/9CYcVMBv1UdVmF+jb0xb8Jk
RkdNpurGaQgc1X+NKVCBmqZD2xfBr1WdSWXPiWrbFye9mgwW8m0Q3qc2jRfblt90qT48d4cx7FQY
tShG7ZK8DA/11T6Nf3UcSS3jX4mx0JT3bvigvcsof8JzmFwIaku9ZVFMpofEZ6u9d6KbEf82gvW+
+tkbP7n5U2R/BYL+dCY6UgW3QffPivoZBtepP2yUf1PmYUIf1pY3Q3uHC1ZRhSgM84MrhlXG6F+6
inATLylZUvHGc7ZJvfEqUGYrQaCPDbxq1Y9kw1/r6OY4DLs/AvcYP0tyF6AqqjDukNhRyad/sXtr
UPrmP9yi/PCdf83g4ACqmRizkIzPOVMRyTJxz8u1rCVQA0IoLZ44Crs3HpqgeOcZiPWTgjErew7M
9eK1Zq6HlHDUu/T3NkxoapRyW/IXBVm6i4eBNbY6cB1Tf5TgxhHhko0OmYxPp8CRwIaGfdQbGzzo
GxopQXLFX4T2PWRAxDkx2ChXNib5kqjT6hzYh7LRB1wUHIyxn7NGqbgQeGQGpPDS/lgb+bAwhhA9
iPvVJuO7a2nPXC0ZMrGs1MaX47UT6/DicAloKJybJD0O/IqP9TNi6iZt49Dq2EY7B2xQuK10nUc2
Q8zx45UmFcSwMSMYcW6fbBKn2Fk9tUGe7T1U9InDltgBpqcg+kYK0IOqzOLybNneeZ83yb4x7cmN
tQjU1ES/Y51D20A5R74VvwT9XggpoJaato6jtZ5Uu77T950S4aF7Gx1vOQ75UmFI6dohCENUlAGE
kOCj92hRbMyAaAtwtK5Ms14lLSEUZU58tSnmeXuFQLYe7eAoPP9SOc2l7iFwuAMt975Obj5Q6fZV
u+OxpTiqA0ACkbpoKE2bvN8W8ktFMZAM1LXwnRptlcr4kBDJXqRoU0yEw4S6We3J46wXNOtqe8Mg
kNunwe/XCaO9OgAigtRqYKmjwwAK65eaXSb5rsQFE5Eal0baW8ESUdHuUTnAARveozDFuTPuGzQc
osc0We/d8SFjfz6mRCNlJPKQ5xUZw0zNa1TJw6aKvltcYYxsIjIlsPqt+SiXWYxRxZuscdmPDwyZ
djTHvhL9mQxDyASFaqUhr/NXEX9QkhFSS6M7AFHHSDw3NIRdgOuVdli65JdZRH6ZtIYmxViO0NHW
cC0jq6jIm2kLoPz2gmxmziM+aGaxGnWj14Oe8IqRHS4BRHXX3lQF+18Tc+5UVnfF5NYmV6UcV5kk
qazx97oYtk7V3PAnjlm/R565V+OBB0qc0rS+0ACvDFLqcNbgGoUU0ZNTDz8hC68q2X6Fo7zHQ3dT
6t/ekevONh/gdU1nuGp+vGtzf22Qo1Vj7K1jfV8Y5V0pwl8lJu7KmuS9Vbd3H3afv4qOmF6r+w6r
9JYLvjvUpdj8O6c5d0p/7IQ4ptZ4DCIkxpySdUDMHpsw15pswvrwU8F3akg2mjT46gLhQ0oKUlzE
r6rMOURYW/REMlDQODcXMlhPi45krnWvAppYYbIkh7Vsp/KjLlgdHQCdvZgQLISSfJH0irl/3sno
PgTqX6zrgL+i9li5f73obq1jXDLDhETbzi1jXHckf6dmN3fV/oTDDFWECm1MNxDiUV60vOikNdkp
oILOkICaMpp7fKc7SwE/a3+ieMDJk7x0bw9chu2WOUlgDMiYlUt0k4BXorxrsrgRagMTWt8nfnFr
XMxniaF9ZEPU7rQT1H1u0yL78LuxxEb90yvDv74jGAWB4qYAO7fnynSZyruMD+OmeSuLqdxApBNn
hLMVkSP3njc+bJmQ3TDICwGICJsU4y0j1TeoccR1nKBpQcCuzr5VYMshkmYFh+ZmlOuQ6mU25qxq
DLPc5uGHTkiVi7Ae8AB5LXLtaMHaGL2t7pSbcoDcC20FyWedhzuNlraJUX2hP0kc1u1Osh0Dk3Sj
DlqfsbagU7jqoSVtytNx38EgyVmPoK7iHVo5ldxkXTgfc5z2dXlRB4zjYQD4xJ/hLNnYere3fFj5
qjL3AutTAuWKvWQmO54zsm/VrlqVVkNkJg7hqqULC/eShm2Q2RaszlUQ4M6XfzHaWJINgQz1XhjN
emiwPjXqVoTvfcuXW5TiOjb9pxpU5HzQaofBSRXip0Ckm+4cz0NZCES46BdF3GwmKQBj+YY3jbkj
2WsA5PvoZfks1w32HWF59vNy28rxZyQhgWf87BrWpm+4KycEm8UNbeTztG2xK+GNRw0jkvFQKXze
5rg3AnVn+tqusaF7SOj6FAg2230j/OqgXcUwlhJkKsFAjW1B+un2TR4ei1BuO5CTvUByCxoB66CX
D4eeYWNg1mt9aJaKD63JzFYhhICkdo90NfizNr5SHKe/bQGltnlIinDHikMezcY71ezky35cxI7C
kK/fVGGFRqjejqwAHaaeBSh8IuOXQJWIIhXWrAa1H/virJWAdU5Bto2DpacfiU/mvwNjA/+hbc5a
RhvNnKU+kgVagj2S8ifv0eeBOx/cf5X+Xk5tZPLKlJXtfeTqwzYveGtEcO+lYAgM0MLbl8y/y+Jb
Mo7yo5YhO4Mt67MurXnM8GA4B5xjAazJQigzG1KHGwg4qywwIWVhA1YFDgr3jH+2cbcdB7svvxr9
PMHrTY8Ziro1cHm16XOabPru1aVf0EFr9NW5racXZDAZLUherUrwZ/bL57CtmZ2zYafBDhpyDmGZ
6PJS4x6jKqoH9O0H0rPw5FMH7QOCJ3zA2UYBgjhaVsoXfwjZC8HTSe85F0+O39YmZreeuVySRuUi
Jt8nw8UuFo26HmlnqXxrEraN8hmJNR9HFW8V7yT8V2n8aTry8rttvArjZun0rtB7VZS7+k2T//i+
Jz7E668ErKVvv8N0w3c0VmjG9ks5keQOGVDCIpBzEP1Nz7SM2by1RDaOCUZlRRxFxx6VlxlAH2dQ
kGJgUGzSWJqc3D8ecFd5sxq4hPhRaigctQ1tHWt2R6ruGH+EFhOkP34QRkCuwjh2qz1a0JEa15hz
UOJ7xuzYaTGESHxxHcjmavJHf1SEjWoUSFzWxTRrYypsjt86IMyciRqRPQYxPorzZUeI0dgXJT4S
J6+cfYdBz7EczYPMWsQE8ZSs5ywlJqPaXXjnXmchF7lrOTSY8dCE8+aiKyVxgaeIfU5fpyvTi5dh
PTlny6XF/Npp6ReGDdIPEtFYEJPNEeHg1b0PUMukPoCETYEU+1uwyT0Tdi/U0SLVM98iQAPbu3vt
nN8g4VJU2YZB3jEYJZt+z9LpwdsfLiXitob4rGwt4ouiPbwwYUfxSsJfVfsQDQ3F2es3ZOu6y5Cj
wrGOofOVm8CB/B9jODvJCd8JK0QK+TGHSiy/J7SbhqWtOfTNOWUHM7C++q/fppNzkk9fvnXimQL7
G+mWWjgIcfFMfVzfH5RRifPPV98tDZ7II+KoFremZQtT4+m3ElokpObd07L3Nh9D4FU7S/kX18QJ
P4PoMtI2E5Qx6g+eDsfZBcpFjncfNjUDlFh7RSwd/PHDz7C/wqlmq89JMwstc8aFysyczbPyQRgU
YvRbkOBuUqCEfPQsZR2EfTyO7qvJ1OUYCTxc9xKdTBn/9qSztIJDV/6Zicnij9X3oGDknCkGQVXM
SPP4jg6+RvFiWl9hzEsbfSCa5FkxlG1+IxvCPdIO1pnYXRDTz2Udz9nhLTPLvQ51vJq+Sk1QLCYG
WS0WPrXGNHqrnHxt+mgYewhfoiUPFmhShPoUYay2GLVgwVQJs0yAjQf7n5Yu3FzbuAqpg+h5e4sr
VTTzwfS2AdMmrzN2fZQvLPapuQLQjBxUy2UkaXTLkCu4g4hrhD1JIPyzarLhb0WhHjq/u/Rs42KT
hwXzc0KCZx9EG3pm0ovIcmodVtY3P+S8HI2jNPK1QL6heKjmKTFsESwdNVnyqskcT5dZSa3cFas0
tBajEyN8EZ+5hHVS9ASHQ75zVkNnHv0Sr1YWsAGZBBCsZPyHD9XCiRDqMfbtUH9QHsxzP1zUxc0M
IlIZSbUL0NzIZTCy5cOu7Jko7BD4xjTQqqpAG4yWGj9C2POE696uSE/SSfdYoEGOFMrSGt0nv7WD
7kmoKJ5TazaqqAI0uCAaRKwign1NzBWkENOACgcIIQHINGrogXsOYOSRMQujrGPVhgUnjxdwi2YV
XDBzGj3XxTyjxKE2C+p9TwJMmHbHWo6LBJVHGkK+89n+t2Le1cOi67ytwgQIba4ALlXy5/WdvZYg
PM24WTmDDdSTFbuunhpmaaOXLNxZSX6J4RkLxRkWg0u+Ol22BaSSBmdh5t166LC9oMioXblsQUeq
SF2lrSFeGnHhHCwL5Tq77wzUm187q4JJECOLwXmEItwmhbOmL2nUbG43RL8p9kdVuXOVwSR1Or8I
quBrEq77sdoGDvmfs1HZWzR0FmVVxPJxYAbiAv5RqSV9gtN/OyZBBoqTbrIo/ynRu5ozdYr6eYcv
NrLZD2FUdCV2uPa7gEmTnyDTOuzgdGuWTSvqqEFYzH6XiLYg+rALAoq/JMv9Aaeo3ZyM5t1iS5R5
m8q6RuaPoXy19PyRSjUjLmV0C/HuYs7fmSJa6pfAP/hZxJZwbHlN1TE3lbsMyw3zmWwRkUSdVvIw
tYZ5Ps5d/Do9ISnZVQco0y7j8NSCVIjlp9bfS/Ftxwe9/TXTdS/fVWUZ6neHBM90FannsvxJnM00
dh+ybqPSyenKPuzmIMw98fQgBhcXs4kWCckqoviJ2JnJGsGd82rEfjId+eDSUYCqznfaoQi/umw0
TFSGnjFJTvxZ3WQL1yZ0/TPQzVnHKC9iN9eZP+rkzcTAtDSSZisVfHOSgvLpqo9KETP+B+A9rAhz
ZbholrAlmJcixYOY7CxB9gLqONpAC/okJYklcAiqFeFFJIWXRBizBZv+mCTBPGEPrCddGoxp4r2W
Ev253pKzftPd8xDC2Ke4rIF940BkA4EUS7WSfw27caFXm5ojVIlMVvNyGbONbPEaKcdKoPHr6q1f
ksISwjbwfQa4cPdhRWaQMUqtnpf494yedZj1SLkPK7dh/16tRDqueldfdL2KNrVf5nl1U/Qvj2Pa
ZvAKply63Ux3Q9Rf1cot9GVreXPdk0tRG/M2cpZtXqDJ/tIH2hK4OK57rOTD04K30T3HmY1U34by
2S9LvAeq43Go6vge4p+6wfAW8fJZ5fUVdSBodaMjzIdY6viURcaZ0bA6xLzhU6mB3YOMvc4lOAUV
cYGMlE0uuElY9WST0Fin6FySYFglHkN7/zNF7hQiq/CNdw2tMCqrgvSzscjWQ+2CRzEXfQSfCbWF
HMl3HHoC2xHfY3bNC7LNSNQgpzfREG2lGNbZXGWs4V2Ox1ZlMl2jQvnrqUA7Uo+m8ySEW92z+8X/
Nq3Zy3bgFn7WbIhShzWLOS6qwZv1eUXsH0ZKXlyN2aIhYzJm6yxRtGg7LeZRprxWZoHGP+CqoxVd
RfKZh6jfMHJQ3tXKrm3BCf3L2ZBlGsab5E+rKb3F59g0hCf5c5Rm00A1X7al/WbQgY890XWKXOf2
uODOIhdoX8Pttkgazf1mX3bOzqmwWGjNShKcMSSgQ41csNxgDxPv2yggCappuQTGE8i5T6QgCVNn
c9C2mUgPml2dJC+cjrgM6fVsszrHhvEakuKQAwUbxckQsGFsHo03rcAXMV30Zqwsx4ZrpmJUUvbH
uGtWeUOuUiyOvhvcilY8J+eRLhE5aqHcOTEPhZpjCyGiXjtOT4AItXU7qP/I7z54mQ/OzFmX6sCD
VsP4ssCsyaMloN5lxbYbrfNoHDw3+B6j7OYxmEqU6p15HZPnDBJ/DVLCa/6BbAzq6hZnBgoKgHP8
qYoYfqbBYFM3x8iFrxROvIDy6BNfHT/cBsiWi245fiRuuLCxRUVh/2yyCswJ1Ur3EQNtqRRjEw/s
yFFEIavCXBgNy8yvTlqQI1KPqx0P0L4VFjoTgzMNSbIpPgVCjMlmoJSfqs3uyuwg3Y47kUcbBqko
sBCtu+VZWvSaJjfYUJaHkkZUhmTZWfFHa5SIM3z9X+UUS9P33w3ffHqiu3rs4lz1TgDANeZNGhRQ
Wy7ztDe50izOFYfmkYDXnw5NQ20wJYutnTngAwujlVryqrPyaIrpe0DZmYp75iKGEcPDVYhz6TXa
plzG7/YYrhyDytgy/jo/26hxsRSdXJadd+0z+8kfe/sfY2e2W7eSZulXOTjXzSwGg8GhUZkX3qOk
rVmyJd8QtixzDg4RHJ++P57KqkJWA40GEgdpSJa39iYZ/7DWt0o/vZMootIOseCEdtOpYNXVFPtB
MN3HMTa9gVKejddjnxueOqh+UwyHfQt5ESl3Jj8yQ3JYT25Q6FzaKjpG7SMM/31EHkTJzVaw5zSd
uYRQsejUt61Z+5SiHl/Yosmhw0v8JNf5YS2wimHnc3pU5BveNCNMHgERw/iiAnbCinLkhBNeftuM
6xtSOOrz5ZYrH23im4vduWK8ydrysJAiPyiauTV8LhFQuF4BzrW8xUd9jAAqBvq5TusTznInXd4s
IoUi849oXFn0kiuf9C8rY/whJfrS8y5LGd8qyyRuYErc3CQrgeETDFPoigFY0WBG+CN5LHby50oz
JzBnJZP7u3erg5jUuRjlzVLK1yp1j2pQV23L1pOMVkD/KA+OdZ6+CGvv0EH8Tht/LzN7ZeHGh9Nx
5HIbiVCH0V7Z7KpDKZKhzSpIFyu96rgq+zOz0XEKn5D47ceuuuupbfLmssSaBRELD6ayMMuvQqxc
i0oZh9YPzUg2QZe8LrN29hQk91NwEbEgMj4H/CNo2pheucFAyUyWNLpoOdd3UWEe5+ZMjCwcyTlx
7moNJFQiSPkZRfNZcv+uNU5D4Bs5W+OIaNySw16vSFxWcekmbHGDi5BX3eDD/qaG8Pf8OyTY1IuY
R/m3bEYF9AsmfDs/uu+n4GnZ7JtWfW7TNa9Mbjz2C13WPXRreHET965xF6yYy8nOgLgCkrGb8WET
D3R0VZOzwoTWD5GGrqdBUvmRc5SBOYvWPKQTUAbM2SKu7JFm5IsBGCDSBEhhCJVRHi1oArGMN+CE
h3Ddj370remxgibsb5rS7JhJoHxbD9Gd1siuI+rVFHMCvpXSRxdl2+cYpVpeozZAWyjf1NgfZzIP
OK1Y9xXBroyG65EdNAx7sZRga2JCz3FxlDEb8SF5Gjq6iGKY9l29XGZWQiS+/+gsOXHmJtL1WcXm
IufxqpLQmZlZjqq49BnSzIEw9+i2m/HoXUSGPkmzv5oUATntlXWg+nLoODmqn4A5vvV25KnX+Poa
DkEyD1rWBXawd8nXCsFisXwMbX1sl3gHSk7O9lyvzbFEO7XkPlFXEWwBCWbC2419cHTd8diCX28U
H3zNrisxJ9dH/NLM+xoCfz2faCavDKm7lhl/QMy3oSPHh3npCKZy6co6DAtN+R6CTjQYgMCYRt+7
CIr7m1M0dFJoIwSK5DTb8xEf8ypg+lfvk804ieKvMxbcwvtMNkOyJ3o+xq9nodQuYMa3qrtlsEly
1EQjqpgqqI24gKsuZ04iN8kaIuzuh+1RZSHfymlqJemsOsex0cJ2XBmDsZnPMdgKmqOa/Oo1w0E9
FsdvoYSr43Jg2xjmTYd1EPkqIklqBiJTPsb+oll0R9n3pfhp1rdxGxHVYAwDjD7w/Pg1f2hn2DcU
uRxduPQa9o3NMZLYOoMblzVU3kfMZxi4uwp19ouXZ2dHPHoBSX19bqFpUyBmUpCyM3jkPtdb2CAR
Dc2w4kOI6cCED+urddrxShscfXGODEgNQKwDWPtz8xb2Ubb3JfV69q1eg5+ysO8VSJi9cPN9uGL4
tV7Hv1+k36VXUHppcZ/3ZPyEUYmiNIJ/Mjm8WsBHXomYw/jeY9ABOasjhjUNoLmOX6EpFWVgiCBb
uyUkmrq9E519MJAg0y5HtDvo8GjtxUk4wjx/jnZhjcrTIVB1XLetSsVFlvnwUtY8ao+a+BFZCe+c
gzuJu5anmkD0HZXoMAtfF+yLKTtnJbJzwOFDGirFJITfJC2JW0RaNQdTyGi73JswMZcGc6EX+iR3
YmV2Qv9nN4WgWmeCHJPqRYRkVjjl8AG0bz9WwbEU3iHyMCszYNpFNAg6RzYQ/ArGDQ6S5xfupI2C
HAC0bZOzl8Hjov7F2kwmfRQjhs2/21Dfl63zUvoK0E5Kz99cssleCtWdq6mlig4QEph1uUT4t7Jq
vOKNFceipubx54fIhs+FTiB0eMkIiq54jrPsMRT1oazx6q+BpFW3LusSxAF4/gFNIgScHOQMIiIs
bt7QowQP5AH8kDQPr1I8zZ7AsdHZ6LYuwWFZUPYugRuTx9jaUxmqwO0/WhesTEMABenMGeIi6lVF
dN0PrFWz9tmb1W8ZPJLIAZzRUUT/pA+rC3e8CL6NxNh6AXR/XnnxbL0aHtP8Y66JTGCT3Jy0DxlN
ZlwkafciixYbippPfsXNJc1044SjPMX6JrdFfVMPySkKGSPXIT1WWrnTea7TS9eCXsnzBNn4PuLc
3M0pnM/CBYqvKwLB1qo6iiUD9JFLwO/JeLA9PsWISfVOLv5w6rmLui3xSPU/0yEsD2m2bhr0+lyq
jV4D/XH21nW/rHg0g03lRC6XGPLpaLUzH6J2/jV19Yf1iOQIhKFFZ4rvMaZ3i9ee1O+rao0I5Krk
ZwKWsgtYVg8JO1tp6mu3QyQWMj/sou5WlB1L9QEabl4C6CpDCy0MJ0XEQmAnv1JC/0ptg4OlXJE3
iB96QqI9tftCM3vrU/Vh2nY69CAhXcXbNMDXmiCViJXMxZp4ClNXHtybEu1ozP49KN5xJ7+s4eBh
VK/pnwhCc1fW3ItI3hVCgGZNP/oaRWspSaorEG/Hdf3WjkVwlnly0Q2LtAB4VrcAXuzD4JywYtmP
moZO+v6zC2GOXd9JkC3ahoD1GaOt59a6nyg31uqlWxEOLSn4xTlfJfXwehdNzHTMOOGuFdRCRArV
+Q9VwWidkpfRg5mbsd4UDSLLUaSHOSPUw+G+923ws/DGm6IniUCviihFjBNe93tKkt+LYB4wUxfk
LeK5rqQtRTmg0xxWcnhnaLX2oYscP3a/J0x75hlJT+F5e3/Z1NQexuVcxtedBHcunPA9hps3QqQx
/nMZ0UxIlXzyrKk5sBhUmCeF10SMyy8hOwe0CfGCULO8EFQEB1iVuCsbkYqaJH6dDHeGnr8XATbj
YiUXVvjhbdO+lIyngmIUSL75OPyQ8Z9zaqiKv0RhsJNNCojfJVrY6QlZE45OLik2NQlRLtpYbGtT
s/Kpprcx7g4KmFVSOzRsaKeH1KOyaSze27FFU2E6qoWnuGxuQh/QtSGGuyhzUDYj6tmkCdEiTcdZ
+yw0lwLwxCovcwTdwmuze+W/5xIcQJKAHE02XXdEbASEhAIUtfB5NzoIGGE4P1nZXqTvuftuJcyU
7ZYJodh4rIAjmv6q6r6xpr2vowYocOJceSC148G/aXjHeXIyczJV8jxy8cD8hMrqSBwcynT7NdzP
CRV84LA/0/mt5/grkSqP3V/vROcXB6+X1+XA3Mj0hKUNFpGHch46ZHUVZRfzUzwLQ429a6a3CSM1
oAd96pgxVIhnsLANBL0ovIdTh/d9q4RKq77GBnFnPF6JtMV3ivy9T5l6id4+VQKzj/EoVup+hckE
rgfRlfCbdz9L2aLNKaa6MqeN6qF+ETq0rPZK5kbutcOTvcNVp5aERGxGL45GejNF3wuDSHF2Nat6
5XdoQG7HlUAQL4oZyzsQ55AgpyMuRBda9/Y+EkK/D1CBmaB/Muh94CyxWfLj5k0nPVswyYAue+hD
95PlwHPU9wQsxkeifRHvx1ONHhQXXRDwdA8FysEkTM85m5zGkENW1kQ75P1wzX2JWTHDkGY2os7s
QcGAC7gUGnXzGEd7FACvlWsvwiqwRUSC8Ky+9hH/0qy9aW5TtmPlLsvJ+miN2x9cl5hhm/9SI6kF
i9fR84HjZfvW7XrmxZ2jztxxbMpmLvVkBkM+svevipS1A4Ymr3EOTRnydV+g4UP31i3EGcX9B7Ja
JqsGjmMJKTdryq+jx5TWCfAYKvqnME2Q9DIbGrl9mNE8+ZWu9iPmVwrwZjdNGIviYkjZRohnMKJN
mLs71ccVAcXMFTXZtCgWUVIXDOo7ryXeUsQAJNbxgMdwSWp3b4dfSicUgf74pnhKdQaOzcCeR/X+
s0bkP0oNqHwZg8NiG1gI0WM6h1vA+AptYGRbXSHZyIz7VkgqI19MJUJolHkDilrq7vXgafuGca70
C6gPQfooW+PzIEO+VGbhTTCw/U1YjQ1r2e+4SDFlj3eFy0jbUwrftqfAbFXXxDBgNmShNTrmdvbU
r2Rl/zCqT2cxLvvWmel/xZjMD9S5ra7qCYK8NR+tg0BljTfGPp3K4L4hfl3ZA6q4OjlB9I2CAWpc
zpXo14TlOvmrKJeY4R5ypqWN7/L+sXK7LQMEMFQ24BuaxvmlhT3gl2y6cZETO+QV6+5ptWWF5zPB
Rugjo1V59qoimZ4DycwyH+PgVJiKpdaIByLu/KuEI/XiQI2r6uJdavWw9C5x192vzHBkOqXHz7A/
86ZVXGkr1JH8tdViufT6IW0SPg2XOc0ww1YLI4hStKxj2mCu8lIiMrFJuDkLkVXnzANBYc5NSqwv
XAGxdDwOiM2MVgZspbmZPP/VJDUgHh9vb65dvdWKXDds4IvBtPgXZzzpS/M9LLYQxpo9g4eHAuIu
43Q3fZJe+429yxJQzjkFHJ6xVwwUk8cqkgmuAfHiJcw7u3K+y8aIWJlE+odxKm/L3jK2ivJ7r5zx
YlF3pTl7h6o3wDOGgSAY5tOt+50sinzXBF7LfTnjqpr6X5gXUceuWI3cRB7KMLPXSRU8ttb+aMaS
SRvqvZNB1jAOAV3ZHDyEIRLiqWmwRdGGxFUkTslABecybWt5qPsNGb62SLfZhkP4qo22YxTw3Rzn
X9WQ/QqlXY5uf1lLLEIDhfKXgAUzHQ6gKau4IxkG1APNZG9vnbW9n50Qd6sso71XEMiWQBcxdIhF
UjMjmjA1ScOEoYzR4C7XgbQk9oiYeUvk3pcuBbxM4a1qGui+Qh2JOTDJNau9dDiThrMvpQPJRdD3
Dh6xylOxa5Fp78Qsf85yYE2K0SBeaTOdQh5aM16Da//hZTFG654VVKlj5sMcKFiHfEn7aTcpXE/2
gJ+2LvDA4CXx0XfnWfQlMhGWwHat955z0OHyNmY/na5+1073bguGBUmMk6XJzVuUpZjbLB9/avxX
oV4KDd0b2itxgSHPo8keROn9XilduY05EQqn32WkndoZhmFpZYyUpj5VeXOujYF0iMsA62fj4IFz
Y3FcyJLG8vjFZNA3ktt26uG2wubcvj41lInIDAntuExbMJ71mZSXCPP2oKWTGJqvaZ2rYlNaZJs2
OUtw66itvl6ZKrebwX0w5juR6x8hGiZ3jW7EWO2nQfXo1ShGGK/sh5EIy6ihQl4m8TynLMhJcWd2
8OGrSADX4tXV8c+gnoklXAilzHIkQAwk4WIQbZtvJS9zRJZM5A6E4t5E8jtKyp/t2j0H7nAsmC/t
qunRkeOmjjSgAZtvegZhkLHXMumKbKDa+sAZg7QU5HVbmCm5PQ2AG1CXmAncZF3gJAmmY5zC8lhy
h9jwgQVsCGpp8C4kuU0gKruC1i8baaG9jHWxKSy0NYHUxL/yijbEiaLrg3Z4e8MCX3MZ+WfhcIpM
kzeTPpueoyFCcO1KfFJRdFxbnHGIvt7mWv/MGuZNa8+SBMnkt6gxWM78kzMXhH1GMSsPZo65Ts5/
fZ/N0wMxz09N7b7I1Hthg/GBQf1mUFTWnqQtrPVfXdI5yzRvM7vIcct392BUusXvdAjuTfdcMCgA
UMNFtqzjW+esn1qiinGxKCbl6zzR+/i9fW0kjm5NWWZWdkHlo9f5pANW3xuSHaOu2ccrTADNhGCo
FZqSWJ0sRNman/4l2P5l6UCHcjlNFrYhhGOsDIs20kpZ7lvh0N960ylyiBmQEgteEaM5cF2eVvwt
5lU/TeZ/1KhZ8zx7y+oYcu2zmvBx+kEV7GOF7K7JcU+2yAw5uFj+suzkUdAPUbrvMvM9wF6mM/zD
nUSWmQXjx9Q6ryYuslPzbUiKmey1C16AH0G20mIaIC0da4OsYQSVZhNMxbj8JMXD21QzXk7vwwz9
Kz3ruUQAicSp9Cn/dsOAtROAxo0/jukBwCtYoNAnIN5tSO69YCf8HG32mPvutS0HzN0UMI2CVuAN
xseJjGionOP0UAccLdnBBqRehpgR2iQ+dzGNSztF9UEpDu5wu6SsesG3e+8lk9nXI59ZHNlXOSIg
W8MP11Ee2y2I4zyr1PLdpnhJFXa9XWr5Jzl9KlBQ9Z0saS6XQdQ33WTf6vi1Tv3rUutdhU5tCQpO
u7liDIgpvGEHWulmOawdnXg1t7+HPnwT6blP5AOv6KZMMSjOAcI2CMXMr/Njs8yUHgMjmqkUn5I0
0sSy31vj5jqPl20KCQ7NGcOzDBFHlRPU9JVicJDpvA8TimQ5UmxnacI+at53cE39MHjrJx+aqvSb
PSfSzHrfY4/J0cVej2euGZed5CUxH07TA1H0L8pliMmu8zWF5kMUysKeY1PyqerNRgxH+rmZ2E/3
8a4ec654uzj7jp59bUWCfGH65Tk86/qUZmhel3PQgnzsQ662oaXz9wNWnEN2oypqjzmPui+pW7X8
9lsFJo5t5nx1Y+pAnbW0MkKerZo2SgeqjoR4GlYzxY7JMs5l0fxee8QcdS1o5pV5CUrkRAgGzs0s
b2Me6jgmeWe6hHcukBVWv/qwEt8CQnSC0NlGDM4rMD41E9Guy6NTCwNzbnFOVeo4Q3OQmfugfYTi
beLAS5oJqxwsnJQWlmzrsnuxajnMPWmx1IIi14cwaxOEhd8r87oqyv6ylDjmPKAHEssqblDuNcUO
VddA9Q0UDd03CBa4p1u/uRYzIc82RXvkmPCK1nqf1lyOlc8sZCrgFWUpE6PJsi1iFIcnYkO+pREC
Rr1MXyMvDK9bmv2wYD7NiLxYUboGWOnNoItbMzpPlufYqZy7H7Jj3SZCfq4KhuZmZp1vCsnn5TZU
rGJ5TsOmuYrn8KYbmk1gfa8bN7zOWWDuVCNuloxnVZul/Zn68Oz0ZEKnmiGvmzi0CqRAVSl0WrX4
4XE1PL5kNb/HLtrWIOyyL3ETRQzwsaEh/D2ogtsj96AdNwPsjokrk5WXew/voNjPGsNZHxNh0Uy/
1pZSzybdw+BgaipZazYRWY8NcTO6RI+XD9Zc+4N6jJaxedaI0VjiD6yw7uh1IOu74JCTDJeHPfHE
Xw6uJlRsbd+ZbVFmyYiZDSX6smLzdCv8jBz4RBf2X1Dc8Im2z4yhIvrZ6F0l4k4t/K1MCRrlPtw1
iBR22GfOjCRxtB7HjNCM2e0GZCUMi9Z2RselSLUsadDnLDt7KgDQJ9x3k0kHZcFwvSb9p960C8VV
WNBp6grUb5hvoM6JKkl+SRqPamZJoBK04yHhrpTlVRnw58iDJQ6Toz+g5+f5RZZoV/rfBErNweE2
c3O1sK8dfjPPWdFwgX3kUasRRcf1xZKtG03iWLfN2dby19qsxALWPOFj55CW4ZNbk+LizxuqMXM/
JgsoqZnk7SSQ+wr9maTttJtn+MgS06EH6FGJnMXPghg2oyPuRFORddueWhUhjS0NS0+d31RgQMAo
46hpw/BFqaY7lf68h1OSng0VMoKR+HfJnXZY03dZ9PqcjuX2kmmTabUe21SyGp384tRYST44AQ9I
uxxvb7KanFrp1GcZIHbr7FztWgBsEWNjkn0plZfoA2OVHgXUnKj64KoCEbaOPPv1ultSH/i8wgSX
0u2JaUJxb2puesPDpTco+LmziQIa8XvMNMyOmlHa0qzAsEbjltSgO0qmKV+inhpG6oVAgKw02L7b
Y1La7+5Ab5SP2dc1G/tzTiyXYnZiQoa0edLe1vjosg6ZbLoiK1iWZdpNHYk5pfNSzUxvItPJM2cP
+0ChDynR4X1drLe5L3DNp+s1vJcDbgpyUXX8UURf5w4CdeCi3WjT8iHNx5d6iaBYNR7rF9S8OuS5
tOpNnlnVP1rR3445GxlRc9l0XgEORT9mFZp2L96s9Jl8tUFxmuXyddDBRy3ol5ISRaY/s7OHxTQQ
VjMVXJjsQOoVbJ1imZshGUD99NtNIKXXkgSWEElHHM+b1W7I9wWLulMav/PItDtB64WVhuHUoMtd
HPXvaub8lopHvRHBW2ZdcdOF6PE8g2I+935wVh1nH4Cn8mEIlFmLlgrJXOVk711K5VWORxmZZt/E
+0khnwxoY5ueQptw3IiTLJ6Iv8mgb6XAFZ2efUEWAW/fzhYcMUefNT5JqDd5NSznlS5sx3dfKY0I
s+Z5AttD/UaGWI2AWCaNEny26JeX1y5IhlPBvfolGrqrUiXMAmO6X9ySDzoMXkUV2INaS3aOmX/I
Urgxg0P4aohw3aZrcYjhc8xZAv4x8NnupcNTWaFCxYIxNwtUzPDXLBnBmrg59grTxpImL3OmSFqq
OGj8IftsPaOYVzrXU5oQQ19gkCHWMOsTTuuF4Uc5E73pUVlDq6eV6wfGjvGTV9OWJrbi3c9Q+ozB
0p26+ZLE4cSJ7oLA9yOC2OroMHTbFq+vktOyMjhbNJ6KqKy7c+Iexma5XWI8fY32rwJvmK4AndyP
7le7alLQR40Qv+EAwYzFCCBsjqCCVMsd1RPUaQinAnnwMQOw7aruNwvG4iBT56wmDwZwzGyVfsg/
0zvgzGZYnOfqMTSQF1pMAPjr0VMu95nfBdeoKMerdek/C1QfsEwrZ79M9HaZeGUC26OwtDwRqIVH
q8gydPfJkpN4EWSHdrLo18khlk6Y8D3Vw9rY8Zij7A4BN9mY9xPxGJEWkz7ITHyrs1Yf2Do6YRAT
5GeeZiLWDIQZUjFIxg5Roa6V/cypeq5FOD46pHTs+yp+K5PkZ2r64iItWRFpmCVXudNCQEEoV/kE
ouGnQ8XX8ITPPGafgUiPa9UwGhpp0E31gXYBPKnngW/w5+4cRPGvcgquCm5HnkvmfiKrZnArcJ4O
OnpWHOF+iG9qn3/Di9RNFkE1UUsu2TCGQI8cF/zb2juHrC5fosUDVr+ApG6yj35E1qfLEewYd3vl
qhiI+HwV9DeZP6UP84o7e6WaRYhXcU6RE5SW7JtTnDB1o+/9ya33c8bgMsEPcN3PFv8gJ5jHJAsr
3wI0AfXaBCPhFI5AvW3rn8NorPcKBVflw3/wvATokGZIzWwiCKG0Bm2PqZSFKI6o8j0QFBH+4E37
IDTzUdbNW/+Rr/EplXhYDC7dcWwP9fK0xnl+iBCW7z3ezaiEqZDm5MWlOt+vLfIlDuQf3Pc/CA4r
qarnz8X3yW9y8Aet7Jdj4bSXzKFIdSBClCyASm+90324tx99peRRBebFL/Rlxd+5DqzWsTOxHyRZ
zP8psIkeIlNC5Xbmp2W9jQz9YtOtwO8qxEwzemsBgLFJhXyO6er9jFAHVahLOdBg5v50ax2IuHKT
ZC8KGTVtpSXjmVpxQNLGCDP0dhs3xPF+1dtkG6MemJ3qZ4EbHLEDODoO/k15jFI0Q5sZW6YwukB+
ZQIZnOk0shh3V2y69Zqn/LkIWakyH2UipvSj8eRtt0rKzwklxtbDVCgwscjRyjedt+4zWKq+mB/w
Xr37Kmx4BmZ4y1UL+a5HMzjBdo95YxozXtWJWLinH6oByfvqYKCxiQ83NUGmboGZbjIxt+gTYIHz
sSsDi4A0u0bjCs45aRioiwjXwNSDe0fBHaeE9fhI3oeE960WpcYp38MMLQToRUiCpeLxgGKOMJq8
Mcei5/ExrYbJRFTzuEjYf+KzO8oe/VTXMfG0GYUobFqEn7TR7TyRH4hKLBR9elpa+1p2EJqwe477
uuf/TcZ77dmbZMbowxjqOwdg3L4vDh0StT2y6hyxBcdRHtfm4mZH8ofTywhdmidXj6JxgJLWM9px
8lOb8vSJg3o6F5m998eQx5QOUE4G0UuS1ojYLaORoQPbsvTzpfTC9Ry4LHdxIjtf/vzj3/7x7//2
Mf/v9LN5aCoWjdr849/58wdmwj5PkR3+6x//8dLU/O+vv/Nf3/M/vuU2/+gb0/y2/8/vOn02dz/q
T/M/v2l7Nf/1k/nX//nq9j/sj3/5w4GTxC6Pwyf4qk8zVPavV8HvsX3n/+8X//j866e8LO3n3//8
2LqL7aeleaP//OeXrn79/U9PeH+9Uf/xPm0//59f3H6Bv/+JMHP81PmP/+uvfP4w9u9/iuBvAU02
0ykZKdeNw/DPP6bPv74i/yYj6QZxHHsuwgb55x+cdzb7+59+8LcohCboBsJ3hQxCXoBphr++pP6G
5CGIXJ8cUhn7Sv75n7/5v3yC//2J/qEHNG65toYXo8L4zz/a//iot98tdD3pIQTwI16cisMo5lW0
Hz+ecp1u3/+/YvQiOH63miYUSBLgVRSuSI7FkvZH9kAMTpeRZWi1Zf8R8rIYQDd9Yfv7Hq0IE3DW
GDUjq7xEW5Br88xtStRKjFHZoujLiotvxTHqjWBqxTSpD4dTmOkfPVGozBirq5irkKIrRhSeOywn
x+GQD45zrvqM5JWaeYjRjcMQd69TACXGAVoxZGq50Tkx6bZ5qBOWm+EgmIxItjw6m9EtFa5/M60c
KQTHE8FTDzvftERRqrC70jo7l5rhRKQj2kNN+eFCaQwA/nEAqn0uRg6spaRBZlOok9y/RkjC/GPA
nNFFx7DFuONTr0PJp18Iqg0zpX/EilY/dAXRfzNxPn51YD93zjP1ObWmPsyKp/mmgV9cH4HvCGBD
gjs000xm8CTP2ELzQ8femmkkGSgyYPjal8ymdYa2yhZXmWcixNS4rAVBF9zpTOlDXEW6ezNjcsdo
lHEE+TW7wWCMbIfuNo77J2fb7Mw0IVsofd828gtuYQQ722RvFcU5DsEJJAzUraXlnEqmxhVilC8l
27uj1waglYNhBRKA+GmGmLkt276sfsB+dLOj1GjND02KzXgKFH9fBkD4VkPKLaa8YFZvHUPDWFCW
dSAIxNi/WzdHSNJ2L5zzzMJLJlAsGD89J/3mWP2pJ6aJOrHEkxBP5GncgFODYEqV5qVv4uNURCu9
K78mM0Xeii7jFG3FPpo3wFhDaIlRINgZvxmHU4ipq8TKk0xM4hx0PJukpTcYvjpwXdayvmjt2IDz
+CqUg7eCyDh8OLzkpUfqSim3scECgNI5x/skqI8aWtGrrMfmFlG74asg+VuDbq8Up85k3oHrxGKb
Jc4UkEUeuAeBuCgUvH+LNThgB48bJXmzTCevwUSGN2u1cSIKEmA6H2kEKmZdm92cE4YQczizroeb
Qj6EGOOtwritrCFyJKNyiluEtx7GxjELTxry55MelulYDw2GH5ZrhUGQBGnr6PDJNMtpLoKn2ktz
7gPAuOD2gGpmpFRYgY6gk4wdK718HwSk/GxpT1z+X526vB/cib1w7adABAMWkfjXtjUqYZPeV5vC
rpqRnML4q6+TbZ1UzDWaXOcglPzO0IBLK6pfc3rcaOWztY0a6Cjw7aDkOXti2woVhKHhwTp5mieJ
sDCuUevtGClGByxi79GY0r2us3vMzIh4Fi3r2taSrEB2BBb1IVgyeh5v9vZF0LSk4rWbu/qjX1Bc
erFL2+jSiTO0rsCquggN9yIkY9NHsDel8WPEjyUrZeRGodpFAN1dz+WAzaNYZ8ajznWerzTVm04O
3bB3mBsPNiaavSS6S0e0DKYTcPs8rke/34TorDDPKRKSBLOJ6ph+VulJ4z2feMjDIu/PVe0hIFfc
g8MysBvpSE4ouGvVqPm1e7JGmZxR0eCwXYLosXVgxYEC5Okm3Bs3C95wWDGo0oxusSXlGCxPQ0LO
QhljWhy4vA2r7ma9Sk0Ucj/zxpRhTS2yVKS2BDFuTCaZroXcOIfeledvor2CaU5Vb4L7GUnAgs+u
3PhGqoFkGdW/ZrdmCARx9tThlYpqthOg1ugXIpaGqZwsy4qF2RVXtwmjAMATj5k+cR7DNP9mm1uF
cw/mhvmwq/PW5MXXMcQgiiznhvWY+5RqESH4wDpSux9FvL40aUz6H5dnmxdkyqKyJYjyMqKfn8hW
L6PxeSVc85CLjMh5IphJDgawFv0cxgADT2CPUwBCL02+Bf1ijxUTt5Z5yyEB3mPRNRv1HbppyDAJ
gh+iQ6fIf8rR/EojVkEycYHlOmjKe5QWsJdTWgT2oysT0iFEU5yGC3cygjbGHpm7z9f8oRcu6INt
XM4Eg3zDMJqAixLASvpnaZ4tsIsWIc0xLcpfMc9p2isGM32PMDdnu+n60ynQHxo7wBcEEhfHSXiK
gQKrsIzU2wCdmgvUgq+BsrXvQ5WO5zlgjFfSJdmKM28aGCjmuBa+9G7SIjI7+XLy0QzjVuFneMsT
69KrWDRA91zrHSfrtHc1q3T2rzBnJEmaWYCPoR4KvA9LfqOGGYJbLB6oc0+hZIK2ipTZSF/WwGJS
0I1wFIvZ51fBAbA3ScxmxGteyloiHCGwdsWT6bS6PJW1A/yd0SqHGg4qT4Ekd4XasQi6RXr5083x
XmX7QgzldYXplzuzuo9y1lFNVneXLvlKkXCyITTEZsKhX7hQ9pBontbNilesziN36QYsvhuEecTJ
kO+caVNb20sralju4/odCWbLRqQgrz24gbMJzSrrGVo3N135f9g7k+W4kTTrvkq/ANLgDsAd2AZj
juAoDpI2MJKSMM+TA0//H+Rf1qWsNsvqtt52blNSkAHA8Q33njuqo2dw/efY3pnPO19QXYxbo6wn
n3EuCYb+HRt4sJRbFCkrTEu61XueGmB8ISvWRUHsDYvaoJ+OwJBBVi3r6G7Op6MSTksI4fwlztOv
Bb2MGzP2BicEjwR7qlYOEUr+QlBQru+0DSOmHuKOh04xwswqmPLtLLkfWQMKGr+tnV36mQ56noJd
JyJ1SFbbyoz0M2QPOrhMupp5vi1rNCDrmCCvxwuR4cR3SBJjJUlL9qwv3TL0l1UU5Jtwvg5wT3M9
7NzUzQ5pzlnf+DirtLPQQncVokG6fB52BveFmr71TsyUVgGtn3JGH0UEgkkRyGo4jjdTrZFgqwL+
m/ZW+lN1w3tpl9Z+elTDgEWeh7lLcNCMEeVYlYBlEz7Qkv7xTzqk7p4FAivompSZCIJrj3E2udlw
w71O7CZ06bltVuVMDYSL2cbg1CS61HmKyBZUPZKwvVFLfuO7BUlMWcXOA7F8tK6nUxi738KK3cIS
bdHwQMrP8kahajWrfrx3zjOGnZuFRYIl3Pw0Q/nYWwaVnVnoWr1lNT9cxxBaRaK7+SaEdzcNPVOk
3OP084PvXoZrz0hwv8IxzA3dlvaXoIMF5R6w3cjdm441WEpwSItwk+NQO5gCcfnKXpCUobKftePH
yJlpM0PZbDNkPVt/zf5eu6FN7aD0WaEtgYQap0P30SlxmQYSZ3ntSu/GjdyNbI+966PfmNya6h0h
PunQZa+f5jB48nQEQmcxRNwgK7cGaW0zlCYb18ahKYizmFmHi8XiNvLWQJyU6Yx/1F1mHdMZ80k3
sfv2ElxgXg3LTfrLkb85IGsq+RGUeSF3azm1KRGMBEOxLcKF2MaU5knNQLVvDCkjYrtkVL9pgjPE
jsrPqk99tCAhhoXEEhzx+M/6DMspdF8CghNwpKq3ftHUMGom3GKBcTVH85VJkti2GhlDSy1uLyRj
If6CAADAKZ3K6DrIiIU4otptilxMDkl5LPiTDlqADew7gKj8K20kiDKckFypiQlJDJaX9SLpMrTe
FRQyqsoOqf0yO81WjBJjqBiuUo3BtmRml0dEX0xMGHobfbSoviQBHjVGsHvKcYjAmuM8L8Ngu+4C
JmbaOwh3Xkod6C3xVwmcEsR79sqxfVfY821fL0+J7ptbD4wGuxMgWajrBbOPfTvfR1i3c2tKnrpt
gwVfDNgXBPcC0LpK9/FxwRUGqyBdIQhEqgQZFvJq8E9+hJVDtoF9167ru+DOWdzuhMa43zYjO5aC
FVfot2+NWiBL1Gu01XNnWQhmEkbAQ4uJIa0I8mmNQj7TeA+HrKfEC9YB5TwCrZtK2N8TgqUlmt7x
E1xJ1sUQvswRfRAgDyd6HAZegJbFQItY6KrhwgbBAiZKmhaTPsqfJX12B/t1WOdk7FyeohRbFDKR
OEdHJzzKxHJgshUMKQh2vzyvOOaFvuywRN33IUA/OuGK5nglgHfwjkXMQy2qi2VQp3YhQTfCAMz3
3nKT7CakUZfZKjD2sfTpirjAvxNx7qH8w21bHYfapZSJGERVFemPcxvEGJBITOKQK260GxzmPLyE
DkWi9J+WTpFcnKQ75LqsiJLiNqcEBwQXMx/XPE8O3W9T82/HLYWCCV6GYbkN4DnIkeOtQCQABCOK
tlGZj7cT5Lmj3Td3fqewVDW8E+aS/ayBUnpTLetcrlmNWY75EcZpDGsRPfQcripP/yi5wtfcI8GG
vztyjByzDnE4p448SwtoXBA1ZOkgFbXaYd51IzL/wCBPXS0aFluFK1oryvuU3fZk0vLYxgv3rMHz
4QT47lf/UmZNJyvDku7E5GWm3iO8ySEs5TMc6bbBgDoi0TwCxHoYM48x6dDI42ok9rOxfIrHUpyF
Be2wsn7MZRmcCwQpw2wEiAkzbOOFBUlr/ID05PFb2LAO6H2L4IZlHfHZ5bQjFOqMSrs9szKGskh0
cthUYmfZ9jXNA3SnZBlx5yZHhmnMwWyw2gbc/E1l8OYnEtVxRFBY3HSkUGO4r5nhAkvU7AU2sy3f
4ynLTsBhCl6X6/uvvBU2eVtGs8sM520awPHlUMcmLHtSEYW5eLpsDrGfM8AwOaksLvyNEE9oMccb
p0MIPGqaXBks2E8s+zljbMkItD9FMhseshGyrGfHMA8DulF9mD20Cd6MnjRvhHupg3lXob88UV2j
AyWEQK4ncDf+DBchDhYRophKsbjzrOcSzJTOQuRP9LFiePJwUhyneXyxpiU7lRMLptkDJGBA/fr6
bMW23GIMyg4JGB08I6i8mQcfLVbWGyZXNHYFDqyxm38sQ01edMu23KGwc1dtbWHC97AAWmGRcIgy
472B78JJ+kQjtGmnSl94uQW6CU/KxkChsMmOOXaHjPNkiKtklzuERRYWfnokFvh+P4fEJeDRiR/F
CMvCc55shygZ4PjLJIODV3P8NA6tYDhULL8hM01LcZiTFrpeAFJY1HrYLxFL+zZjRYArWV1EOO2K
jOKP0VLaDaQJp9FL2vOGsSWBa2YOgguRdiuWOKV98nHBW4zJdp1j4K+G7ZO3WtuReNJ6rUp9t/Qo
OAv2AW074MNPad09aozWBkYdRavcmtk9K6qt7Y/1xcmnX6bssa2ZzLtYMT0WKyocmJMJ91n+tXD9
TVNl5V3TNme2gEcPewCK/F09+z9zxApY/cjECuccTfTARfVs6EpWe+8jpj7zM2+bmfrEkhOyyR6S
RWAe2/Bn2I+ffkFP3eINHUQA4tSQMFFyUrtfUV29TGjyMThMD+EECIekG1guHC5FFuIsscm0bcQx
CHM80gLiBV1w2ltsuFjibHHWvXjBeJzK/EdLB8irPV3rEdDjTn+eprFDMzzcSYt5zILVmvcNdgyP
lCZAaduwGJKDFWT4SQb7VNkAdLSQ+663vnYk0Oz0iRuI0JP6ZvLi9jLQgjM3fC9jiTO9wJkyIgoX
meZOUHBy59ADIl97Byx+74WVPxibzGAnzhGIRgn2Xyqyq+8UhzikQivqZOdKsB9k32F6YAm4CaaA
2tw1pA6g45utBcqxV3s7pucTr49Js58gpwvVIS3l1hA7TA/9EKmg2VvNQIyQN28zGFwQ/Gf3/i3z
w7clGlJWDyP7I7s3LD/XB5wzy5rD8VjgMA240Ne2V/dElyRnMnfvskw80a56/JsfEsXjprDCU2qi
E772cybMG2R9rwYMwa6TQv6dOoptWkSQSe5WF3AZtxQ4D+z9KGqHDq2ufbES+7VWznEoqQIVSA4w
buG+X2edSfldC5uziV1tVq5KDf9r3eDUadyZ86ANjybiFoxHojiHSd/Hlq1QRjCBxQoHdwqpYGDS
c2nMq23SW135d+yAMF3Wr65eHhqLF0iY4ra1OoNqgsLH5k20SRq2/YXGl2BL87Sgcsdv9Ri50/2s
iyNcmxh7jLecFkZGJ76NP+3ZncivRWqlBENGXzOC8vzsrFGhcsSt/1qLQx40KLw94EctOz+IUPzu
jFPL1RvlUvk705Nqna/+nN7JwvnlSxZmDgpj3I+dl9y5TfRFrtR/kBNgswTkVdg1CUrKaETpWuWE
TI0J+NoLjszdoM3yoAY80V5YIrdDrl5yYF29wv1F0+/tc3BFjPtBBQWqPbOSfLddHKWIBvGAsWJF
HELx5s4fQquLUpLy1PsB9v6d3CDegGp4CniEDnFEdrdvp4hDHIgpLLpvXGnCk2bPg2qbuEgAFMDZ
+lvbLZjRlBpT7AIzPkZ/VVTO81T2LzH+5G2cDTvf1DYLT4lyucVQV1XY3eqp+tUa/dW34Phwut8G
UXlq5+S5ypLPCZ3TTTbWPxe5xpVEs3XMxqagaS8OAl/Dc255VN4ewI/Gf/QyQEEZBsEtwEjYrtzf
aAJ5KGMpkfPhFGr79F0pejR4lrOFMH7WyZexQcU5n1kyIuoZ2VY57Cx7NyejXEfD2SAp3bo+g7fF
SY9p8MJUNdrqNcouDxvE9i3tpYfXBKDBIbTqb/NQXPg/1k0fTtM21QMTsMTEe+ZCKIirlRo09/Oh
btKn2mLHNi2L3Dk4pRFVDvwl/nWDvKs2LTM4YYlDXaXPYuQLc4er1TgQlMgnuiFv2PHoympyX3DG
P5S+/a3Kh4+hZyLm1Ggbu7UZtvHLj333TAeEfN+49s2fYy4yCzH1ucFN5DGSDIIawFO07JJKPI5d
+yNn9Yv4EAdRoPg2jDP9yPKzjsFfY7ePD1lO+rROl11rFQ9KFtWdD/wnY7+07RLV36Rd9lYL9dJx
WSEegl2fUAGwUSCrALr3EtC1gx6BDgrmryudA+mAeB37rRhw5cb5bjQYDAfdP8MVMdbRmhCIN71m
XsOYkx6vB9EejI8M2s/RmrngF+iHU0VIojvUW924dAXTBGWAhS/HeSGGb3EUfXrAXho1fgm1h2Op
Em+FYZykF9I7CsPe3usYXMTw9g5C8lzHlgMkZHXYMB2bfLQ/I6Vhog2/M88E/tt5QznwHNrMRSyF
IreuvO+4Uxnudt2p9HN8iqudpsaJI3NAO1FK5zEU57EZWgKvHGa+PJ8tmyvu43YVEgMHhhC9G4Rs
NzP9wZbdFfdGhWzDw+FR+I53yBRfBJN3wEizs0tb96s9uNCmLKwmoMr5XaJ3Rthsf6ruqOa5hY/M
DKGx0z8PV6aFFqe4qu7sAUUFjI5dJzt0Yw1g/cjwm3lRdWvchYuT9ISDbYqBAX7ktepkIZhLZ5vg
N/J7IyE5d7ofwVhlV+a5mgFs8+ZTvfzfyve/ufJ1/3bl+17+x+17m5TVX5e+/KV/LH3lH57wcRm4
DgtW5Qv1n0tf+Ye77m75TysZOIH3z62v80cQuIHgOjmSJa/v/3Pr6/zBZtaWvJ0CVLxYh/8nW1/N
p/++813XvUHgKaFcz9WODlhJ/77z7VOvRNeGtyioSnSYc8z03Dtp9bF4YFM1g7bCtzdFStpckI3X
dP5poULVJftftlr2vuijvTV6h4iXucAqiAem3j+3kQN1rUB8nV6L9qduWEUE9Ruc789Gm/aYLYS7
km5VYBbTHrUrCnL0vdVnEb1PqvmMg4aBePZl7nymWPgLsE+01x6BKzgfBtw+ML5VqNx4WNzXlGAi
652tLOROr/Y7B2O1YiljbP1LE5uWjEFxFHVyoYXmx573NKPkVrcao3YxEjdGifusouIWS+ov1WCe
yUlMR8mxn7u7YBouskVQqBCbFQ6yOa9+VKEkZtfe/p+s4r8lq5D23z5j43v+8d7++MsTtv6V//+E
OQ5PGERN2wcShVhqvYf/Iauw/3A9hBE8L65vBx7/4x+yCt/+w0fMBl5fstKyA+efD5h2/3Ac5fLM
8tziIlbB/+QBU+gzfn/AXME/w6oftanju4xf/+UBawk2dXrbWjMbpX0UehF7NxXL62gHLTGEQvd7
VdJLbqxq1kQx4GJJ6tXzaM3CwEsKByhJvOYnMTCWGhupHqopAQFieC79pcjPgBKD26Wtm7V8mfcS
ZhzARQsXA+4bPdwrmHUWgniXWoKqgH4BepN+XTpWkBubte+7F64bjar8tJuOnXppqZnk5Xo5oVz3
v6Sku2nG0jbWBBzz7mnqWom8we5eJjTbKxZumJ2tGQYfxCpy9Y3V4Y3Zhw2BGICqDrifmYEY2C2b
Ih6VvbdkW54HbBj8mNE5hmp7GzO5Bd8SXyhVTwwIWMLSSrHoHDexKZaH3+6ff4hffhe7cHX/5aJo
22N8y6mnsMmJf1G6WCUklLLC9L90c4qUy/J/lhk2qbhDKxYaHb5AibswFxY3f//B7n/5ZOn4FP1A
GFe1DXfsX89bZuZBNBeh2rvMrslPy6tHEgraq6nzllG2ErcZ1eSa+TaGW+ai9WMjQkg5pZkI3UjC
0PvidhYc6kjN32TThN/NxK6mbzps1ROF51Y7YfeGXNs/DnNPkceGMWazkfZpDXwUDVmdhhq0fJwB
j+qmqepu9KRtyNzu8BKzfAWzrtSthkfHUNRy2kdWD4zPvMVqX/yw7/zzpLoo3/qg7ChJLLzXrSAW
oI5dubcEjHaxxiXmKHNZx0gcVg5hORVZo9+dtoZi8Pdf6SrB+uvFlB7CKLAt2pPCITb1r19pVyqG
sqyo9t0uPJD5vksO0ye6ln3+iMj78e8/zRX/5tPWC/ybSEqg3emIOBX7wEW8P8X5s7JR+0058cto
GcTGboL7xXSH2EzHAsUw9E91GovxqR5dYJkDAY/OcA1tzEbAb2+medq6o3lT2ELGAS1p3nWXEYnw
JGlWqtSck2jYYpX4QC9JN7GaOeecDiVrjYdfDlewP2MT8jhN7AUpB5xyQhtfCliJslT3i4eCo/H0
v/vW/933sIrJfvseOukrgVADZOnBP8MxO7r3y010094wALn+/Xe+XsDfdGmu+OsFVpz8v39UFaf0
ljUfFcGuYirKfTvlkplyneMRWjO3Z/A1f/+Z//U5/ctNpdZf/7dfL24tiM5OAdMsSK7JCpDE4GRm
53XuahgL6xwr3v/vPnK9z3/7SCjwI4eDTnAA2d/csb6j4/q1kNb4knfDs67ncMcX4J3+d5/6L0dh
HfZBWVi+sx8cm0F2jmrOvYZk1XTDrquycwNm++8/UQTev/t2qZZ//1V7UOpDr/roAF1CviXujM5l
GMuUMV7g0CDPYa5vbOIHfqE4WzdkoRuCPGqn09IG6pQHEfnDae0eBLQYtHeRemBRtHzhtZ6c0fL4
ryNESzRlQTe9KkgZvPmcFNtAKVlx3xOrIfNDYZbgI/YrlC0iqfrw2EksRCyVw7w4l+7QnLE0idPy
Z2yyI+ghlU0ZzHwNptk0rE68rAOfEITUH1jp4qVgd8YCYsMKl5a0CCaoBZkil6nh7ERCVncQF7Ck
KLkdbTLhybcAqs/gMc1hrYk22VoJGV+Ai+SDzKU+zVmz+rYrRKB3ix2u/s4gZLukzRSRIC6zernU
Q4jsuLUHLl/ci/IlVJ4515zf+M6Nr+4nP2L3K6YRhsQwyPlrGi7h21QbltN1FFfLC4MJ57nSEj06
IsGVjoJ0mVaVUHhLkzwWhs1XF6EAS7U6Q7eiSQCxbGi1SEVQBxSI3xeVEVGcdDz9GG9xb7Plyazx
CESseKhDfiGNUWOjMT+QRr7yqUMG+n6thsPESu5GFv1lHqb5xCaixvCuwCjr4GEYScqc83mXLpHa
4xwjJw8610a34mcaJ/1nXOG8nyDFvYy9YVtfYCJj3C6/ukD/3czO9mxcELMxyht1wJaUr+gwcyHp
siWr62Be3pWdAb4CfYumy3xxQndkTBO6DNyJ1g0aggijXu8HD41LzDRjH7DSOMG2uJ2wV+/akTqm
i/1m5yYLE/p0hKHo9VOBZlLjP1UV0VauwaMZmgYezDBl6M4BvuHwNr31M7AYdeD+vm29sN+ZVc3W
F7C14yYXjJVU5u10lspbz2K3ig4wYfa9NIA86wovJPUagaw26/VulzoECG61qUzGhCRBcpNGg30I
7IwAmlJk9WfpM7q8yeCvvDABDZ5qJvy3XowEM0CFq24Y/Q6/6goxmCh6fZv0I8LeaYkLfIOehlCi
3LT7dHuwWhcBQ4Mpi5M0wS7yK9Jz0PfoQxAhJCgX8r7HdLyU7pjBVonEMzcEYeJTi0xWzOZcpSNb
2ywZsUMXPbcqXhPrPvNMAAxnlZ4Oisngxh2X5mdm17w8xXAf56zJxqmBzm8Sce2ytfXzCHXHwOHD
gVTuNxm20U43S/0WtM1L3yYiQslseDRLtrz3oprlk2t5qz5xmn54mN5fiyQeTrgkOtKqJsQSZhZv
sls6VE84w83Cfia0a7irQS+OvWaraXe4w3rLyw9pmz4X+aKPUTPOD1inWWNp573t82W3tGP7XQok
FRnzHUhoUt4yTfLhEkbd11ZzAdAe5Og7Mmf4Ti8C0t6R3peMNIydxDG2Kfs0OI1wtVvZ1qskxUc7
ki4Jgw3JaKsL33Jv/sQufXBwDn0hliF+DPlBdkIVDEvF+Nx4YXoB1Zlg2lvA6jhlEZ+YgOLfS4e6
/OhB2eEpiQGvJznQJUAMKJ79YjA/rKhHzTzZ8FtuEnqF5CKqun/APYUIIOspJN0eWjZWB/Z+aU+e
Rm8BVsMPKmlFgNbBpVpUcxdbIVtH5DAPCd/URi7puOOys5Ky6ORJC3AYYcZiN+useOVUdA95UAy7
QUnmg9LqzwWotnNWgwOIxnFi5U+9DjUxH+6bdhkOLu5W5tJiaxdJsJdjIe5IDLMOqvUuaH2QFWEt
3rHPvydse2ErYD0JQEkr34B0Tu2GuFfg8e1yW47fK9/+qnUZXIvF2bmtGB/dsE0v+QifYBgi9dqk
zMP9pk8utjd7ZFM67m3XYVVEKBIcR0+P8ImS+E1r+hxR8HixzAXPaYvq0NlEQsQpbWBK3u1LJjF+
jFEZZ/iMgvLQod4tDJJlr+lBESejW0HSb8mjjxEJ44Utd0MnulvXRRMcTYIcP473Q2oGvWusQj67
EbFwg8ebCKd1B2c1Sop0D+rCv9dukO0V+XWw3xXD0UVkxfc6qAkUrcMaSnTcBLeMu+MN422LgTAb
uU6Ta+0Nqjt0fvuzn/PgNjDxQzT66aMnMHa3vC+RbQyIkYMIcUkwLfXGrmj2lsAJiZq1CBkfZGL4
IhqSI7muAUFYaIarTMnnJkjDbW25Mx8y3c2lIcbBA4Ya9y7hAGUz9PjqPEFQRWzP3o7kFlTKnqdX
U4Ap1+yPli44/UCAwsan1jNglaB6GgUuAKLO5/ayRDJ+tdUYn+hNurc6KNmrm4kViJRa3WOMTu+a
2PZZjSBYy9tpOuilG95lM3JPiYKQ5JzZqpBYDHvZQA3IHetd8b2CH3EaGCvLZB5oJcczSTvutchc
yfGFH//OnXT43C/Gx6iFPtPPFbKeZkD14hWJfkBOlZ2mrOHnsV1DmlLYjZ89aT+nLk6DsxXl4TXr
Vnyvv0zWqeWc+tm1bvDklEnMNYyx+nD64VCbMhd1mzc4N21vZQ+sa2mZI3tiy8rEhJ1IxdnTJj43
3WjPH8Z33dcgQ9cLCaA+U8XeMwOpt7WnWX20UTh+C6RaXuomIzwiQZetulgelbXE6A3Ac2zcibB5
9EflQQt+M4tvlVV/ExzsyXjPo827d5Q44OdFTE8GFmtut7yA5yqAUAFmnGS048TXtYLQxuhJuUEH
pjJllcboGm6oLAtyK6c4lNEut5BgzRXubqZ2/MhuDIVpgPH3YQMZfC+A1IItGurHwVbpT6PAtNRd
NV3wxuY/xqUAP1aM9EWO9D9dFdenwS3qU6PRPUc1P2Mus8zds053XJbXqHJsGq7HAmP90XbQbt8M
46IOHmE6yM18TA5DMd7KxecyBmYsDtgVySPJ+FMo1x3kH2uJYTsL3N0qJtaZhcWOzQ5zFljiTFZC
tE1nwevj2g1T8jYgDiJOnG8Q/Ssb0qFQxT082NlFX5vJh651CJqsAspi2xmpLl3bLGzYRQxRGLNI
7foO8NzWemKzNdzpmARl0or8FrRLXpOg4q6LNJzR5NxBuES03fboOVDF4WZpidLsEBBV2Ns7aYVH
px2bmteUaO4ru//Fumq6G2WOzJ6aA/12oLBie+6F4sS6KUb6IENw5IU09AwTW2iqG84t+5R0Qfjs
dya6FuOq5QxpSocyBoWKmehbLiIbQMlKY+BNED57lfOGfLA6lpB7zrFeo2CmYkSF9qcw150rfWzh
Zj54NjPn3bDE6dMknPg9ca3wwjWSd2mjK6KOIWDNSVTuU2UxlnDaRj5OQnuHqqnkj9xXYC28cfwO
X4XdODLl9AlCin8bpcB0mCqPzV1OHMCVKLF6D9aOVCq/mMzJXuIIohNRLEQeLDWFcGcrjfwawE8m
yvLszWZCJ6d70iNw5VM4YwQ4t824qiTKHgetPaht6sXi0NhFfmj0aL1YrX5JEwJwqPXCJx02udoY
l2wI6WTBi5xBLNwMXqH3bWF6Eh65Dzw7cw/K2OF0kp1hTwWilC2fWz63KnK47miN00SHdz5pHx+2
h6AHrZ6zdd2VmGWa+L4I5oFbNvgRqsGg8XD1o9UY5CzJFGwTL0K0Z6yXNByDczq58Tlpqf43DMve
W2e0b0Xo7alPrOEYRS0p4oI0bsfkEtQWJgcP5f0hBd+yt+s+ORrpLc1hiLT1MviFdWMywCr1PB9L
383PpsvetT2ntzHxcPuiCREjZ2vyk2U1y42fQ5tziTV8sFMv2JWd8DGSev1pltl09rDgblTEtD6w
xze7EiXRDZkP+ydFy9qX5uyMq90n66L3Ym7Xjq4tYJ6iuDc/lJ0SdWXn5rYRs3+yp1p96iJrMLel
S3zt8QE9Dm02bUa21R9t5+aXFK/8YVxr7b7mGGE7nCarMIfks8J3NbmBLXfatATtTZijkJ1iFMLB
rMYDs90/lQ0yuCOdRqNljNWZv/ND2+SyhIlz16fxcG8JP3kqvTr82hQhFVLqwo21ogWcAMwsye4Y
i7RLK3hIaJtJTxD1vd9738uYGIHMgzlYwowEl4qtD2EteS4ww+q1/HQuSRHdKqRT29xBzOkDUrp2
U0tQhRzn742NIWwehm8hzFCGR2l+OwDuhUDVTMcqk9M1co08Zr0rPxN8Iu2hm/3uFYnWwGPh9L9E
mrm7FMcvJi/UDni/0I/Hvt2cLSpgRP86xOw7Gf9rXju/Mpy0OIrs8oTFfAVZojOcxlKdQhvKQeJR
pQHrYXAYE3JDNp39SgDTDMNhiLeTGq3tSM8JlZD+pwW9c1oWx0cuC0gkd/T45qVOdgwSo1hpmxxs
6EKOtY/dGcVexpsdztNDEcvxsZvcgqrU9n7ERftddCPhX7pQAJEaheUWiTSFtjkEGVkrhQboYkH8
pDKO7RbG7AwMXhNvE/ar+YSBVIShPvDvKATtgme4lV8CSeXQu6r5OeNQRpjdpmCyov6+M67aF4UU
X21rRMBjAr8i7iUtzc6u6C69jMcMHf78Vs7tfS+0vkzZch4X7V8IinltyjF/sGoSjBd8xneJks6h
rNv6yyRbqBC5nBBsGHR4kEGKeyvCZjMvZGgtMqPSJTXsBv1kcz9m01OX2c3bsnTNHnbIsFELAXNl
ZIX7JGHXxeIR96ETjF63QXo6IHTNhqfExhfF2H761U6LeKyqMKhx+xMkN8CZg7XcErXtI+qMPB/1
4iTCx9HSM3CKeo72g071t5JwrrtMJhl69KR3mjOdY3wVUdQxFuXNd+XTkjeUkiO2t8VvrW2h/O7O
t1FCcY3SbV8hSXxrooyWMYud6luEvObR03G/A9HoHWesNB+jioe3XjpwYJ01OckEI2KKEkTLVXIk
sNIT6WcU2eMeVm1Cni2Z3LjZwz1zFfOdnUn81i2hTW6RRkRSgIE+i6RTRIMrRAh1LBayhfPuwCAl
votDUcpD6qPAkFKMd1k0j8+yDqqHcsrdL61neJD1QgKDXRTpMYxiOtWgLWB+CCJZ0hpV7A3eISjP
qXiN0pkOfXCSYS+gjeFD9Bcf9F0xvcyxyr6g14VYAF3uFktY/1jGVrqjzcBQuoTwYnX26K7suCiX
9gbeS4hAL/iwHVM8DqOloNimcUl+MEm4LhGx55ySmexCezjWeGs3UnCKjY7n/hzmmJUUBqgZYwge
np7SvS/nsd8VSR8+9P2UXX2fd6rSyxuSDLALZdJhqaxDErAAktrvjuXnxy6YbPLzXGDBXAno8OFw
nTu+y7nySrPvdZYgt1CJOmkTIWka7dX3XgiebzxS6g2oYXCdYbhtS8TpH43TefsyN+muKHk5dzJ5
Qzhvzlz6HCwBosqCngiDQj8NIF/5RM0b9SjS8AMJcCQ3XQcOsHZD88v1cn6oAmY1xFdKMww/ME7U
rUvk+jEx3X3Y+PMxjnqAryUiJCSR19Q0Cd1jcl+CnMO5i8jemPGQBA4jwT7nCm58S6kvBEWvwcrl
Wo72/UPTYevb5DN9LHUFVOlQJRmCo1UZU1W8Ib0Whw4vcIg4QpeCSSFs/3g1EOe4nbI8wZba42KJ
ZhN/cyNSisY8/RDR/IOJzloeQEWY6BeAqRE8IdV4yTrbuRmSNNwzxa6Okx77V5vebDNNPEUJXc/G
SkICb6o1cCOC3KVkU9zqOUOjCA5ixryS5Ab00LT6Xo20kbIETRueDPDLA6VE/LTUXfdlaG0W/EOD
1QHa8AtsUf7IOP2sPSTh/uw/IqSkSK1q5wad30PTsLtfrMo5umxmNwGUl0s7d/eqsdC/ByJ97ukI
X8alri/RaD7jmCORpC/7EeMrFmRA0B2LQgxmUPLojXbLNPdbq+C30C7O9MiyqcDRD7J5ZMoigtTe
5YX3HYdJe0gThhuzKNUdev3lMM8VPMLCE7uuhYsjyxaJqsUWKUDU0InxOmX5/BGTAP6ZGM6qMXPS
E6KMZGcTqHLfjZTgmKfZDXTKfRodnCwiju272fYWRnLTuymaDFZkYxMJLosDKB2CGvAJv1Sl7DdI
jnCKt+22sH2e9mD4OY2CXgq3zuOcoXCuaVJPiQ95o13iXzNmuKpO/h9p57UcN5Jt0S9CRAIJ+1oG
ZWhFyr8gJFKC9x5ffxd6HoaFqqiKnhsxttXNZAKJNCf3XnvfEWYB9Vwt90pOmCLCQ6TM8Dc+ZQIt
comqfls5inKfJvXn0CLcSPHAoHqZ4val/Fm3TOxBqQJuqZLPho4lgryvrxO4ngO7eVajSiF9rXMe
h9nKQTWF8Nx0RU7ClqRi54gQZue0CHoDPmkCu9jKKX/Zybo1GI6qTCGt6Z9U1SctLU2Ku8kWd0BW
+Co40hc2DoW6/YG/Ctbx0N5FSvvZtIipxyqwIWo7K4aHOBEoNhtMQW3+HvX+K5FtuACVcq/K9r1r
f8aaQdGC0mPsVwQc9xxNfJ7IWHXEsVjFe5JaAHjIJa/HZGZRYSachaCth87PInfL88S6Kv3HCdzJ
EdWdRUktfzfG5L6xuqPQ0BoGmQRjQNiWIQWRi6LhJ1rtgdNEQGghNklNqF+l7ryzsfQ3KLPitT6p
3h90fQWyXMExKvM5C1Ovr8GQrRXb/B6mKLsq27pT8oZ/Vjm0Pb+Zr/xUEtQ3ajoEDOXJ3nbeGG/4
ZF4Dqhqt0bgBaXG9NB5ZRdG5e+2+n4lfde56VSP3Rdn+GSuSiQxdbL0iOQrgYWaUH/Ww/x3q9jtA
EMKcZXicnIn3YGGGsCOE87kqtwGJeJxtnybqgVst8vHT4OEZ7DE8xC0nGaO0cKJNh7556bTul57l
oKGDcB0V1TiHqe1BdoZHTS/v2ToQQRnp45MGKuhOxZm1L1Wq2KPPdoFrEgw3XHM8W5atJOw2EuJS
Wo6QKVrkHr1f1+nryqHEn8RCPHdjOHJj0Tn90XTABBs9fGtBVt8P5tX6bTQx6JF5Cm21cZ56J8Dl
rDbB3Yg5Eo+br3+lSPo2+8l5IkOzLaLojpKf9mnQfHvvaAZbuET3XvXR+CGg9u6k6H9aU+9tkgF7
YR4F/abBlwbKLcDWqkNDYDmt7mM/PnbSLL7FOW7HClTLgbMuriFNNHfTqJQch7Cvq5zM/taq/tWH
QfM4TuB8Z/U9HB+0BpjJTYMVR1efusIfQe2YEPj0MiEnqNRTRpPmZZ9VtUV6XdRypQATIe4F6WmR
Zr+KTBv+xr0uP1ndbJS3yYMNRl3CmQRKGnBYJ5Ga+d1wsswF60KSVWPo48H3gnrrmAGwOgvtid4O
1o+p1lyPU/ajWnnGQW/DZjPpIXvhACFsh6hm5ZdcITR9UL8E/GocHELtu68231WlJsc09cPvraM3
e8Mr603jB3j7gp75wslVQlUci929D3BpUmD7cT8PKar1nuGwqvd6qkI7rQbEVUN4n1f1+BNJAdB8
wnU2dkdGMEYF7ckIiVoxmuhNpeiMdKWzXUk6QD/kSrpRPZu8jJGgzIIVydsgT4aXNBRkPTrW/Jmq
KtlKPSissjC6r3aQ/lJMJ7vPe8OHjuWUv2bQ8t4jEGGvlyHh7kU9bDllARfUqPWgedOVTTD4bwNl
6z/N2KHJrxPti9lH6Gx14qyVzAyfqlL/VCkVRbe07wy2d5W1LyaHC64OhyqZUMkDF2KErcYBWyLp
fBos5asVJf5DKinSxWP2NDgqDgFL+6vFqQ5HopQoKJIaIWhfIqnhrMm63Ql7eopqUkjA+wTanZqA
2xhlPz1Os3IlsViWgGxzY+RTZdYKGb41dZIfBxxP2DmQSNfJwGyKDedeN6a7MtKcre1Z0EsTxhnb
Dtx3GUA30bEvKtSGZw0igWy+7q8VJC8pdz7f4G/YRyZ50g6Hqt4lUow7zWyrTTg4QAgU7skLe+YV
aNCI56TetialxrJ+ljAb4AoEcg9REthxb8a/UHVX/GZju1czoqyYJVl5MhTx6yjmLs7PLTebzDfR
IHRSpqQ/NlwMHVs/T3d10mauYacvQ0dslVWF3UZFWb6tzIATIm7prRMDojObeZzp6TQjnsq9HnQO
Id3Cvo/j9lMcwQBa9SqcTbZmATNMC4HeBYZYkBkCEU0vyLQWZOFQAAQL1fm8Y23AfWgE/VfFABeH
B5pU9pbEGjmox7bFBVaP4ujFHl+fmNIvRhLyT+O/2SK1piwbK8HPylBwyxr1I9ACBYtR/E3vWFhZ
qWHUmgCGe1Ajw/zh99191xLNRTiZ8Wewuq9U0ZIXrIgBHqqqYH+eEspFpYcEVYolMoywerYqkee1
QsCwxhfYEGWsxDBnvaH/HbfURZLYD5/kJCWQubI8tOaQbLlkEEQR4CnFPPPkwGg/mjalCwitfzMh
HBYTO36xWxCanVlYXLIkD1SU8DC3mv6tGoZh34yQ8MMqVfZVNZv+Y37TRHGSn1ll2KukIKMCYpob
heAb4GA8OyD0joB1bNfQInPXRblzrKMIfA5KbwY7CTSKwt2+xrSMF4aUti7jhpkrWWWlBBV6tIyL
dsl17L0lqPJpypSPewhC9fNYJwVQL7XsBhecG2PSGDDfUkNN/BRdWRD9ANtXv8GlB25caKoCEoga
8xPip+DzYPT9q5NxS2zkWfxqCwl4op1KMsXKtiD2iYSkLaqM6HPUxl6+JTmHK/qqgNtmNRZ4VxNd
AI+glwfNzO07Z/LZ9WFwky9ZYovtOI+goPd/CI/ihmVVzfvYJtpfXgn3804VNztLlO3jvBHBZwC9
7OvYieRZlOA/0xjxupISqKeMWr3ntipL7nSIesFWDYymOZqY+R7jAWWbbY4t55Xk0fIz8rL9wN9Q
2wHcAuau+zrp8EX9ycQCzfmZXSOO6aouHse5dDZ0ebLOgerM6xYpaX5lr5lASO/x/aneaBq10XDq
4vtWsFJ65myaaW1ubriGztf4g72XJKnGL9BGPP6v78ApSZ+h8nBK9TkNc/OHu0iVpfdWT0weQSur
vRWk8GYwDCF/wDEsPQOXtJFx8ReDdaEGG7CRH8MJSn1u1l88GGsHrSLnEfIJ5ROdzUe/QrBDvS8M
E9vAWZ6Fhxb3zBz30gP3wE2UTk8IEk2CdOx6JOGl6hUWiVKSk07K7m9ADBnVh8j0j1EWkD5ChdfO
7/owuzPCfkqgyHKH4KOH4JwxJq+4y5g/rdqRbp/bFBGCidz5jQaah1J/nX+PVMWXYN4gz6ydSPco
2qr+ERMBkYxlre648433YYoFjcjt0a0q59U27MlFmwFFZpYZGYJLHqKbgZiEuvHYNeP0yiWtdTcY
ggp048fRVxl5B4kq4pc/GN2DSL3uK7Gr4ZajeMhyMGs3I5LDVKLqwkap/2qRQRgalqbUYakvcM1R
v6465CDlqCs/Ym5VE46NHgeF3ki+jBk1Z4QGXKqwOFvQi0KpTm/21KiwlMZ2zgdD974ZQrN4MgZq
ZWERKq+DnXH17WdZj7ZFyDvPAXRbKYl/bD0nxd2bJt987tdiEETYRddGqxTFtrfDtnBBRmO4rhDw
enc9NWKgX6bfvhErP5eFMO6OEk7qSsd3AVWSYJjvRTNJIm8DsesUj+uAKbC+ScVQXQXG7asFNpqv
R22sT6nX/CwEhJNUy0ghqvNA3seYKnesjN6jpyR73bMyLsTIvyT8YcQVRm532X2t1KAeN9KYL+xz
rQEzlDU9VRDBxD3CzSrAcSEsSI5d2ASvtue8wj7mkisBcSKpda2bsVRw4TeavQsAmvw1FSJo2Qap
I8I5T6KRBx5Tdw96ntcUqdNW0TeCunBMedJXi8ec2zAuHrq+ATM02sQNYe407pFZRvd8JCOa1Yoy
TGCNwXCHw04SQ10o3QFBDQEd6bw7Jn/FkD9MM63vTe4FH7l8N74FllmP+AFbSDedp9gPHQADe1Up
DbtLfRjrt9oUyh8uz6Gom15vPof/XJg1RWPdAQpFB9N4HETn1TmRxlMy5Nq9rqE54fpz/KU35Ly4
Wa+UpHr1GndIPh9qD+KoKbWCfS0QGeAGhdwjA0DNTyln7dQa0RQ14Jra8+QjUSHGXax1vyG3oKOp
+AB3sQpzuq3RTFVTZsD4Ui0QNy18qHtRajEOSczVd0ZH7CFKP6IEqDHtQBQYvzvG1TsSA+1bZ4cB
JDbZcKfUEdSScOWHVdAI3kymu++hXjibtJTBATshIGlYZAF0xhwWqmPixPuP+v8/rMDn/wgaP4qS
sXsU12SO859/0P81gawGGVj+br5t6+/b97q/IaRUbzUxu0E+NFFrnW36ERtgdgou6s0v0UTY/cS3
S6j6qiMMPOurXTFa+0aL3FQj8EdLjZ0ZNXdxSjUsazLtRq9nqd+1Xi/Uu1mrWZw3TX836cUjiFnU
seruuuDwltpwIdmVGcEKA7E8u1HFMIxOJXnw24dMHHz/RwNH/HprFx+yaSDzNjTH0qVc9MiSdZ2g
GJ1cHMTDPNbFJyt6mglI+rBLouarIg5jaqI2AhSWuOw0lOylbq1bL3uWxS6f7MffY9Ht0QlSaHcW
N01NetRzXIwJZllNeZRigEThteBKXpD1veBgu6Gv12fV6LW2F+rgoOFGicxnf9eWpr0igeOrAagi
dbwd1xdYIaLXDFfb0ImnqVYPeuEfKL5sRYSIzRc7aSqPlTe+W7FkULZA/rQfrG24VFEnYvTdWCkx
hQNx8b4k22p2BYnhaajsHULS+yHjwCniXU1s9lj81ptp2ocsHWtVxxyJnvbRsJQta9whDUARN57G
TXUcwb0ePl8fCuefmwW2E5m/QLglhTWP/Q+fW9Yyp0puvFyByximLyoshIg3lMrq+bOmFUsKvGSO
OaNFT1tp+Ct4bB2yorAzHdJttMnXDbmca2TS98D43Hx/vVvnn+xpg4tZxG41J8H3Ilxbd01lB3b6
+s+/8NhoANQawmFNlf90+MNjY8ulttC1sbJgTNhGmgWtMoR/0dW//21DhmqavCCJxc7R/9H6f2go
6YpG4lOfXIQyK1nfmdkXk23h9UbOn9ZpIwtZNyAzrWtVroxG/yhgGoY3ZrdbP38eHh86EbVmn8OD
l3hPK7GzGHIHRZW/rnfi/JWcdmIxkpXSQeBpc2vN9XJzIGTKO0IhjpH4hsON53XRz/HxrSzGc97E
wBpTSZVmP7mWW+7IlHqOD+o2dqHA3RjLtzq2GMuTUuHP8mmMjQBC3fJHbd2Su88v+GwutHVbdQSj
Gj3T6QvistM2xnmUwUJ1OWvRHzYxyQperFvs2lvOjIs9+m9zxsItMWqBtOCwSJcDIwRRvJNS+ToY
eMKuDwnt4sD70NDSIuEFBcXgiZXbqArwrezE+1J/ijWFhMHCdab+1RTdpwg0F7k5r6r6HTXSEZTQ
JjG/g957mgUfzWRxJOY6r7WB31p5toF4urW64T1HzbSP8BPdGF/nzwfpJR+8Bi/rnyX69HWEXq4X
vfQnN0DRDIXC2ZMLDapWbY7XH9A8dE7f+2lDi/U3apneVI7xbsP2dEg+6dq78+eWN+b8JdCIIwwd
Q5luGTCgT75+/tpsdPPYvwf2IerRJCFhvt6Piw/sQxOLbz9opOOInH5ooH5AqHHRqf6BSH5jirn0
uD4ulouejIi8MqO3KYkjVXE5OpB7Ap95x6UUKSoKp9Pr3brQnmXqEtWZdKDn2ovPkkWsCuxiPvlw
1PRwEcQWZI3adcwbDc0/aDEOPjbkLD7I3gKYInprpPj1RcFUE5BaObOw6CR7QoTiOU6K63278MpO
mlx8mp6nAdDKK7YEzX0Sf59rPTe/owsjjzYsIbGNz270xTY3TdLR03raID7KGfd9fuPzmT+P88f2
35+/+HyGGPWUgLXstsNTUR8i9ViRa6P+Vf/Yxqfrj+tiVwyBAV7qJqiV+XF+WEIVpAdWRsXK7avQ
jQNtjUb5xmx5YVVD8v2hjXk4fmwDkVDozG0EB9XVthEgZoBmw9peqVuxJwvyepcuPr0PzS3eTu4k
7VCoweR6egz7Q2QQPbK+7f/Wvh8/NLqI7lLP/mOp3vh2vWX14nj/0PTixcWtlYtKKUbXfjCPmRu8
Wi/db/FscqtEb8XGJKlyVd+F36IdAWPujdZvvcvFZ+10kRiQMDlzlkP4BKo6fjArAPZaX5KhICp/
T/IQmkCHeBZ0sfOFpaP8MeL8N/4Ucof1InzJlVK98T7U89PYyfuXi1kAVocSmPBwXKhDKLZyIgs7
+Caq86ODbp9VFNGMn1L9dv1xXJzk/vsu5GIicLqawlmaMgygZ8HFBVO4i2Zge3urf5cHnCQhCV+z
jpz5dHzjMzGZ4+hfuRVr6QZrcjL26KC36Q5RwSZ7JDX3KdqxpN/4si510dJMwVwEq8rSll2UalcY
ZjK6JhKejZ1jF7QFg82atHInOpjE1x/pxS/5Y4PaaU89K6ztsMRprz41GwLKdt4m+gboZqvvscBt
rrd2aTh/bGzxWPOZgKHowejWIMBG4GwP13/+zd7Mv8CHeQnsMHSaIOS9EVTrKiHpcVKB7Bjnb1Dn
qm0rbTjSSNy/yqb8bimJ96cnOBqBKkCe67/LpVXLmkEOnJR1B3P86a/Sh1zne/OluDZpXGz5ott5
zuCjsdKQ0F1v69IkZUmoK+hLbEtfrl6Gyc5fqb3BTQ7zK2z2chfsxb7eX2/m4uuTJiukia6AVfK0
SzX17iTWFYLt0vuo9kgB6G60cLEjhskGhlotG9vFAImKyEEsSEfC7HFC4hI/d/rPjKs5+dn07trg
6V93yBYsZFJn6wpHeLGuTEPSoICmOVVscuRc8sbPV+fPdbHsnzSwWD2SQelU7h4Gt1+TqLUK1uFR
HIQrt9ku2F3vy4WZ46SpxXjrrNDz7ZGmWueZkAIf7XU3/ByJUr3ezoWp8WM7S/86AQOwMgANup6y
z/XvefNEFnylPMdcW2qH621d6hOVb96QZdu6aS2Gg5FWodJGZCM13jHrtm31My8fNNu93op6YVyD
zfhvM4tZQ8cHExZzMzl3affos9byLt8RTI5hcq2542fl8O9P6tZJk4tPSdOhCdcxTWbVIe4ekOJF
/o1v6dKLAohkUrqldussK2lw720zSmkClznauOqzYL9OCi3fFkqNbFaqdu83nuSFSQ/SDMdRmqR6
tzzARUSWFJ5pD67+0FIfaHf+p/BL/YPg8jUA4Yd6z632jcrwxW5+aHLx8rhzrFKI1RilSYvUxv6H
MOs5Hr4C9QbMOrF+w+bfXO/nrW4u3h6Q7BE9pjO4hjfC0daIC0NJB/hN9M6Nz+1WU/Mn8mFFa+oK
ObrB59aFJD8r0jh6SfhtsJPt/69Li6lQxnihiRodgLAe/PxLW+/t4eV6ExdnQw72GvQiUliFvdjc
GOiTAXHx2JqNtZo29So8Fvv0kG1D99ZSdf7YmKRAD9i41CRnoEV38OS3mK8pI5v4h/EY1s1WELR8
vUPn09NpI/PQ/PBuIPkkLGS6cM3uYaj/hp7bprss+n29lXkAn64h/Ax4S6gJDdXQ/8FPfGiFqAEj
VxyOjonEYBnGk+RKGvnE9VYuPLCTVhbLh+1FdZRXIXvrcd9p2ynaN/2NIXbhcX1sYrlyxPx8j6xa
4Y7xXw4tBRnk+XtT31hzb7WyGGQ4Ia0pAhzp+kitZ54DcIM1qZ3XH9eFe4r5hUiVioujcimxGGBt
nCLmrvhequ//2TcHG3OjvQ7raTvfUtxa3S8MAhaM+Vjg2PMVzKJXU2sjDPFNJlYcA94WYuyt/pwN
AIkAG4yTZdoIOOwl2itNffKcfS/cTygMN00WDa/QpXt36Os9ivIAl/Wcg+gVz4Ibk3XhGOpzNOpQ
wMuANFgg0eE+sbTxKZswaJa2l6arJOReEhhDMIAJb7iMGAQ3LZiEZweT8PFrV5adGccmUMw/noFJ
DL/dQPKqUBRjrSF17ed4oyq9B+Hu4JtTUW4XkMm+DVJD3sYGPtoriE4fijRsX8uwIpDLJA+BaJRS
b3HSdM2GBoxqHZea2A0mDNSiG0KyByeLInmUSIjtJDb3O7h5/iO5AESUFVmxpoQiS9yvwUQCc+Rb
68FMs+cuLzBKZ9roP4EmAkQCjAQTVJF0X7JiIkXOGkfCf1ouvXvH4T9qEyt/GcgAbQm+CZ5klz8Q
uwg3dkA6z6lOYBiXuJSqSE8VUjT1BJJtajbhxtBbAlSqoB6SfaFnAJoI7qa6nNU+TkZdoCV0xzBu
CyjWfYT0kdw1jIh4fVyr1UkoKTQx3g+jYbuhJFKyEBbZHTEhaENukQoz1CE96Ew5jIA8xvERZ1X6
YBhTeug0ksXwL0dHJP3mM3jl9K2wraLDjSArFz0qCct6oxGb01SS2PbasdQfk9/1kEazPEB/1+Zb
faxffGGgdo00/ZdSVfXGt1u2VGH6HuYWsVST8SASLosBw4TrvJQ2F+aatwfNPXPlADA5xha0Wb6B
Ddvt8G7/tjvDIIgJLlRrEMGW9Vb8pmJTydc+/zzv3aqUA7ab9NZkf/Z96PAtNdCWZAlSnl5Ow7ZP
5G8lk3E3EXFCkI14mxzU4/ZMJrn+LZ5964uWFlMxWzWmxiged3PgXGI/DI35b88Kpy0sZ2LFLktN
SWihqo9FfRepn6KfdXGjkRvdMBdT1oB4jUiwdNyl5bM2klWiyBuT1sVXIpmDHS6KIX8ujgeD1Uud
AAAeFGmJcHQ87WtVdzfexq1G5m5+WH4Nu6/9qaCRvH3Bp3RnAOMuUUFdf+cXWzEkSzziMlanxcOq
fTbOOH3HXdKSOlNh6lxFymC8pGBbPl9v6p9j+smGgusVaUCQNIh+nMsGpz1qDV+V2I/A3RhM97iE
5VFtiOWyZEDmxFB4P1tbH39EBMNDcFZ8vYTbPpYH8M3U+Pioo0cFtACHWaiNRCYVhfIWyijB24Uh
YBOM8d5s7OGpgbay01R1fAojioRmPAL/joZhIjRm0m88wPmXPu2Ujk+JyAqdoSA1c37AH17TYKHe
R+c07tTSww4UYZlJBD2L7az+HAQY/+t4QtnZ9xlR4XZ9qwRz6QVKRwV8wPln3nWetj96PrpeM2R6
wCIQP2IIzFci0RWF5Kko+nv9Fc4/7KyzFEnorhDEby4GfqdlIBGIut0FAeEbptI9y9qKPwdF7Gx8
o39mRh5vfAbzMF82qQtGJ/XQ+d+LQdMlAdFRBVmLteZ9VSJIVDfvlm80sbzr5dIOZEE2N1HWb4Wl
jpt6AvBz/dGdH0LmuU8Fluo4AKRVY94/fhgoQIAdFYjKuLNAcaAgwjgfGdXOjwbssNZQOC9cOAWw
wshjK5NMv8uMjKt0R9Xfr/8ml0bMxwVlMWJKhnEaRfOCQu6Fr91VJKJoWXdjX39WEjUFP4irQaCt
AGLV5TScqXpfsY/VOfIngHhSUzl2Sh9huDKHZ8J96kMVomfX2jF5s9te7MN4AN5oaMpDrWvxjce/
7PQ/v41jU8qhWAlDdjHPVTY5Sx7zihtZ084meSABshGZt+iDy0PAshnt9CU3Y16OUzIhmWeHIrof
uSXuGi7ox6y8cbF3dhUyN6VbvEg0X0DclgK5yJZJafc9tdc8iN0ok/1djUHUneKCuHWrJkLAg4uf
i9L4Fo54rox+/Jdz3/JXWJxDpySyzCymTOoMZr4de1E8w5xXwfrhB4w0r35QUQ59g5LwOnTAtq6P
45n5fTI1/NM81SzuTsWFKh35WFYwzpogO8obZ61X4n3ADJRERMZ6SphvaqvyP/VhhQ7Yt5Wf1Mol
5myzOTp98S3BdPZAhDdRNZmXPEYNZKbrv6CxnFiWv+D85x8+efCIOSZrBp1RgE7z63TcVMyqO8Df
+ibr+i9aohJe3x2RR3NzHivaj0SJ8KHBvbm3NbBcXdE6uzrVFbEZFYMEU2siaUbDnj1LQ2znDVm5
urXVvPo8eG23Hz01fwzwfb+ltTbdQ38zj2rXbywnSfajxcdoxMjhNa08qjlBmwUE57W0eHQkjETN
UWtt854sTPMLTonyi6c2f8VAwFweheLRm1SsRuA7HkwNsCYW8ZoUuCxViz1ORbLTuxjl7xg3w4tP
VOu0llgMP8kE8ksMyhc7Jyak7fVnfGkMoNG3eGwGRcdlaceMo2moOp377fhvQISA7m1Cf9OCl7ve
znLlm1/lx3YWH7aJxZ+8QvLcvIHYem+yNWgwTPirBGXkD6tGtk7Q5i3RyBIsD1T7tNnFgsv9L+xK
m3JSM0VEUghAbvi0kBAPSvIAp6cJkXrj07FyXF+DUYZugoHKxUWoBbMTawd5DoCMI55VRCHIC3zo
S/YkyKfQyDO15Rt6vs9dZv0aBMzHdmh+N5Oj3mGOwQDdtfqPWqIUHZ0OkoYMxrUdNMZvBLHBQ1b6
uDanyRRcwcfjQ5KZLcFKpnHg0lzuFbv+ZONIdkWgp1u/yWZiX0QmYk9KXUtxYxdTw3RlDtvX6IXm
Bq1XPqTgXKRf1Qe1bB3gWkPNgX92ImRiuhs8a3wEfRHeV6EEHt+X4FYyAjxbJO7gvbFRYwvYF8H0
NmhD6MIfKTdBpIsv3MP8TmO/ucscPNKy56wsgvER77jqwk4zHgcjH9YhN1xYFBvtxhi9MA3Me15i
rtR5n7Ys2QTAPEqn17iRS5ISKw/OvoQD+K3pcHk3zlhBjEXuvY2QBFD6YqzkkwecuhKTm+bJJ7Ps
0i0r3i4GfHzQhHZPWgdWaEHSCtfAGCtB0t2oiF/4Rk5+gcV0h7iJ8FyFO2T4NwKKn+esNe4MwS8D
N8QU+SRF4m2uf5fO2RrArglMBEpZtlZnMvE6CofOHyjtQiHZM1/+cwOZ3izrXmqGKhXoealp5hnq
vEqisrN6lapbWZd/UqcK10VWPjKvF8+wdMUq72L808J694jMuTH3nO1dVGHMwlEGESU/RLany0io
FEpoCkQBUgS262BQ3ngtnKlApu/Xn+allkzTsi2bzaqqi/kxfFyw0sCISYLm6gZY3zENPf1xKvJh
1dWkkV5v6uyJchaUjg7lS4cnDG3ttCnPIf2b0Iz5Ttfmq26110lM+YNamtETuZnjq2YT9Rlo4G8y
a5Tfr7d+3lFNOhr6WHhCnOCXl+SDAcuPeOfezQjqI5EOgU+xs0zl2//QjCFmhSRXAUixTzsJQrZV
iDTpXSFzF4PMUVSvjiVe/pdWLE7VCNh1bXlb2dS1YWlaDVKYBO31RNEwXelalc/weHHjG7/w4Jhf
pA6iDNMmrtXTHnHZpLS+h+4TMgeCG7b26xTLSZfieb7eq3lUfzz4sSMgu4WysOWAcD872FZFlyL5
bHu36Kv+SxJn2zoZqwOnNRvyaQ+1PZ09x06h/8tCPg3PYRM6EzZ1Ea5nT7tYoj4utIAtBeC2B6ep
7q1JN9Y26C2r+HK9j+ebeNqymH01djC0uVwaKMiMMRGFo9vVxibuppVhM+gJnJ2Gfpe14GBscquH
91gLb5zPLjxeRCkA/1nkCcJZHohUyr5OaaqdW81lXqXQym2WxQeWhXhnTi2hUMkoj0DewhsjSD9/
r5R/qGbSaf7HsmGz73lvdUaBf86fFBx/V72e3Ojd2bZQ1U4aWWzXxglIDAoLoqRUfPhtO/gueqM/
vt9Sd1LHG62dfxSSwzuP0jSpVLDGL0ZMpGAaaMbeLc0c7lJL9qLphUdd7+3d9QFztsRi5HB4cFzH
wZigJnzaUuRYGZVikFteGFuQIQaYecq47SA6uSi4vmV5Hd1db/L8UVLgIkSJj13qHJwXTXoY/2td
gj6rGmsjkuYIQeQhKsQvu09vNKWK81HJioBjhavaWa+1bCxorKzOBtXb6n4UHoyWG5ayR4Ehmj55
7kfSA/gNwJk18TMIpGo7hPkLZj88YDqVhtTM7I0eUKiPPFhOTekPuJ3tfqt0cEgUg7/Wkre01pI4
WTcGeASMfAnXggWhlxQaSQ/5QnhR8+4EsmnWDVbr7VQDlhX44GeKj7Lqxpbo2GasdqDnKPVFvAYz
7YArOTq09KT/PBr+uGLt+o2i6M1TzHIlWmUX6phwC934wf7Xfuw4y23KiRBLyj1bRwTxK0TPew12
w7ZpCm/rwMl7RlQDNwfyMyg9zmpZGbCNimIfQoXqw85UtPd5nOyxj6CJiuTwFPRF/KCVkUcJqdXi
lWFBwIT8ozx7jmb/7VGVrize20oWEzI1jbS/BrbMXscX7o7qaD1Y1iD4W6J0qwJkPjYZHlY8ld1z
6qjpFo80Ud9FmSav5OE4664C0Gib5P6RGETIeEIZdtA4gDhBa64I9WWfaVP+KGdRIXjp6QgRflxF
Qv2dTQGAR7/4nDgJrHpQdD18pzZbjxxaH/JJ/2yDS1txaRbdOJafTUBspgSfkUS88c/sd/oNKYES
VszEiUsyVdjuwluS6ws/Xze4HUCqhjXhTK3WSiPrgbtHrtW/C6pA4efrH+TZHABKmKgCos6wRapn
Thg/xLQrQaa7iv00anfjjPqAJAVqJszcf90Uh16qSxobNB3xxOmjqoy8AbQymlu2OL9Cv4LZXj2G
ql6sgGFN6vh6vbmzr9+YL4Id5pj5nHR2FRynjT1B959x2OUbkJC3ysSpLtaERu+iut/E6S1B8fmz
ZGc0a9UZDPgvllunUsc2q+pICjsv+TMExuchKdZlnr1AugEGGN9yMZytFPNO7EN789j5sMFm1zkO
4B68rQ2hkFyf3N4Ila+3FF66uf4wz+btuSlUWCa7GF7fUoYFEjRwxpG5xNaCwu31up19QNlOtRuy
sWv7cL2581FvaWhoDJ3nyEGPvK+TnplWYoKoATTbUgTiNscxXiK1FbdWiHkpPdkV0isMEzoldOQ1
fACnzUCCULVQ750t2BWE/yn8jppg8y00a4DeEtcBCMr4PhTevfCG6oEs5g3cu/FVjSdl1yvp9nq3
L71QLs+EDTKdA8VyN6NlajgGbHfQPRb6ypMAwgcSUqjYev/2FDj3/ENLiy2NnlNFZ251tkrf3pcZ
vnu24Stw5fWNLp19hRz8Pq7B859/GKOllnhqQRzT1p65Clz+g9PyX7yBHOTpxav/Xn+AZ8OU1ji6
CE4UJtuapbY3cobJCsde2Sb+ToI/Kvu7SKzb+NYh+vw+gi9c1yU1GPYVszrxtFtwGRJ/xGOHCEys
oaBs7IO/I4x0l7q+e2snc9YrGuNf3As6COrPbFE19x42cfeJiwBcH79zbbkitUS1vl5/eGcueYr/
gm9bcL7kGpriz2mn7HacOqrJmQsgaYXibINfoFl1K26UdsBh1hQJjtPz9UbPh7ycTy0ctCgUQI5b
LApAS50Y2lhGzM233P4btkd1+H69ifNzEdJovN5Co6xLH5cXjb0aDgpIyszta+WLSaTlFA37EKaF
qmwqRTn6St1SUoIrHf++3vSF3p20vJiha7uPRNAAxjLzF6nfQRTvUDRfb+N81Zl7J3Gak7RGmuni
U4amLw0WgtiV46sdPef+dlTubOdJDW+8qkvjg5ZmKa6KiEQYiyoLVKJYcXxacl7jx2Fj4idhg/hD
X1FM2sav+h74+fp6584XAjqGUd+eJYhIJBbDI88jY2y5sMewuTPSXRE+Xv/5l16QQXWTEx6eg7MK
BKl4IYoxhl/UfUPZ1XRvcFmuN3FhrsCNyavBlsex/GwLp8tWUT1OpVQVYaNu+O99cjes57ki2ak3
Vs7zDuk2KzTiAYvthmYvljTdbxM4sFFCDMdd1n71rL2avFzv0NmUTlGY9XIualBE/D/SzmtHbiUJ
009EgN7ckixWVRu1UUtH0g0hS+89n34/aoGZLrK2iDN7cQYDCOisTGZGRkb8ZrNmncXlYZVz7lXp
ZEvhQQw/VbFLEwejEluNXm6Ptg1+3FRAEqh4QdighnIZlOYB78Ypa6xDVGOR3vYx3oUUfmPT4Nym
O9n8X/LVKiMwDIp4dEGZ4wZuXoNfkYWE0fJBhHEjhqiTNkJ4H1SWcchK3aL5KqBoLKC9nAUIs2s5
wqtccfmPgpKjbfTZZ0Wb1VcsH9HjH0DUJRn5RdtXbwN883DuKtFuRdWllCDdiXNfeUERmI7sJy+1
GWE/r8eTa7VpjlxV8knNg+9CYvj/3F7UbcwwLDJUys9gByCorI6VavppjIePcZjn6l4h+XGzXFfu
/MLq7spibu0plOvj7TE3BAWdIh+Zo8krg4xgs7azXhcaFX3jEPxBePavKobgqG/SUfQKNzyYh9vj
bU8C76WlQyLLsqjL6+JiF/Ad54H6HhZMI3nHWNoN1TPbt4S9AtF2Oak/QVriGUULfZMNyAh1y0k1
Wgeu17c6VkAVdtFJRdPxe1bhwgwTr9opfP29tC53KmecZrXElwRKa63OhdUhX6darOb41B2CU+6h
n/I6vkCBO4R3qTPsHMNtIKayR42IFGShRmyqUqSsHRhV/RAWRXtAdVo9Gur4619/MppntF5MnWjJ
pXZ51nMFFxxVLoyDL8+INxqFir171pz1XNJ3LpbN7tBJE1k6Yj9Jz+ZiabS6x9RFZj6hPtpUcb/I
iOS5WAPvcRI2AYx9T6sH0ApCE1S/VpMSEDsJsoSVk/r78pcSDFjpIbr+dnvpNkH57yhckwuuc/ti
KmewciFH72Dh5Y2wMmandFy9Xo2qN4HOHeDV8KHv053rZslzL3ahvvihK7A3qbNBEVwlH1GclBa4
DdQu+wLQXCsaniAS60TqWTJK3JqMmpgCvtgGM9u6kol13+2Jbz+kSUlfX/5DdGFTes6m0QoDM1UP
iAildWprv7M9ja7N3tfZ9FwIOp62iwT6Ku/BACuMR7FDQrM9odp4toRxB3+znYRFkQetIBrkOp2y
VTyu5a4zhsiSD1gsHek7q648Sb+LAcH/26t1ZSrgMxUEKnDI0iV1+SHvn2NdX2UtiMKD30tPxVS9
1O1Ow2MzFZy1IVdCGFkKSpvsIEsjHBhQ7PTUxhuCVx4qaeLdnsS1Idjm3CZUkbaf3AykGUAmQxTK
Xdt5Rvmzt37fHmKzTswC1it1quU1xDCX69SaPPApLw2epGKIF6PWiarV7SE2J/bvEAoCBCLFaXP9
2iprc8rNWoalPFsfOg2vYH0ekiOyzv1hVBBWmOSpRJMRbNvtga8sHydWEReMC5F8TW/LQvgNUhTJ
HhgD9VRZ0ccQQt0/hhDt6dFcWUU4qSpU2IXysYnnSjKKRjgHIkKZYu+i3VvcDbjoHm7P5+ooFtno
Ap42N1WccRINEyVBgFFh2n4awa19VXJtJ+n9G8kuIh35Lr0SGr2Ghq/1+uRIeTyMcojcEq9+0kOz
MkysZ/AoQJgW5fVA+16ADUegPbfSH52OoRzUOsVurSmm2l8osEJCKVQcVIf6o2XQM6g1rT/Tjkd/
cUKlGs816uzVnZrE3zDMkp4NtKK/gDMx7RgnmGCcdRcxb/VTn0btIfKBfs1lG3v0F8vHJksib2x9
36uT9EuSCr/QtWipOVrjOUrC9qXu/cwTseX+0AVJ/1IYxun2V7iyq1Bu4Q3690rlk1+emBQhTdzL
6eUWOh4eQ/07HSi3GnvEqO0jlO+gojKKVjIg6Q39rq4StJBRCPOieqzLgypmd9iBqZ+lHLWwOiyC
z9koVrZo5GHmcBkmD3hmYsXhG1/QsktdegsymTkFHAdMbL4TXzeXPb9OW7JbAA+8kNe7RCngjlhq
NaGCF4U4m0B1E9vc6SluQCq5veKbrHM11vJb3sXyuJ+GxqcM5Q0lpjX9hDpPP/lsKXnW72LM6mxz
DEb39qDXDhvJGbgA7ipixyowSoMe1q3MBIVy+BWAEgdKv5fLXJvY+zFWqe1k+VilhEBUAks5JUbw
zTBfAH986/r4S2wW/zqTZh25dHmYaGA4NlVXOpXW0NSc7KhBJTWJDMMTiyj9A3CkOQ+a8pOufuh2
ivw0IpyFPD0GEzGmeyl2FPdKDj339hJv61XLD8L+U6WgQ0N9jWaJG3FgMxek8nHqnzO/CVzCa/4N
cpaHEYoCn8YSLBcex68MAD0gPkHfOc1XPjMaVSTGprT0h9f1zRYPHjHukKAAyzbg1oaQMk4SO6/t
K99ZF0lEZJ5dxNR1yJgrv4p7RNa9WA3x9PZPfVWCMx7venz5VOF/GI3cjchN9IY8sgpQueL7Egz5
0WPpU8x4QCL2LQxOder8xxrBYBcV2nynxXBtipQtuPoAltH7Wm3l3uI2CDGE9vBu0h/N7/0cS7Yv
VMJ9mtP17VCV//ebhzeNQcGYnby9DTVr6Gqjh9JZVLqBjYtPnjdA9wuNLLxDc73zyrEfbYD7029a
pzhY9tIeM+vKXcCFz8uAWjx5mrqaNWo0giEuBPogB+/Fm6U+yoVwMqrB2kmirsRbykN03KgOLe3p
1UeV2zoDANJBxq7DBw3V5kzOHntsJ1Sh2dk/VyZFYY1n1vLIJ7Nd/v1duO3SmRp8lYAx4x7EWcAS
//hxpt8JqSX9uf0Rt7tGklTVWPCMtBi4Ti6HMsuyl/tCR7KHBzEyypXigmU9Fz75Wu0bX0cg3jv7
ZvmTl+mNRKuNffN/W83r2RWAFGSccybPaOT0WzRW4tkgAXWFRooP0VBzwQQ5esQ9HX1NacOdeLNd
XB7I7FlFoxugb/BZSosFVtcC4IsnhKS5WLGlMYyHuZZ2XlrbDQNAirxeXEhjnMrVa1w2ci0oGmX0
jHnE0GA2eo5AF2SYIoZx6FoTtbjbH/Pa1ChB0T8FXLrABC4/Zon7d2qmjNiRKzsVFOhDIpReFpbm
TrC5NjfSeoOKHi+7TYFtEEapkpEM8KIhGr4shh1VpfP0VqLqzpdNdWdikJpXm4ZgSkVIgpNGiNuW
NgbL77s2Vvtj2Eg+supSAISdosq9kmTJdykcefKb5ZBCQiiVRsZkoLVwoZo6rNmsSRL/SI0RdW6z
uCKOhWa8qNNQ/snDGe7dlOTHodDkO73R8WDravO1nrTKKQujPE1qqb6oTUx7XYFzEMlpSKIQYlY3
WR3ZHpHJekvl3vihy4L0Qc1ag5u8wAYvzHgr4EpdyAVWaIMfO3oiNjF/dpaeTI7H0S/wcpBThHvS
fga4E6ewn6vWatySDt3Z8E20u+apq6vzoBRJY5t+YFnwQ9mvNJikZyFYYm4dy091GCW/mwpbzsFv
0TEN22JyZr+oJCc35IXbnIey+eL3PSQfDWOJxG2GlndAMmF3jA87oPTcgiJnV1PcvRRT+5UOmgVv
d5yx5wx9/NnGwMomT8MZDA/YKj008SA9YLkKol/zpWc5kvE2SROhiQ8FrB3xWFWB9hQ2pfZg0e3V
Bl14MiNI3XqfCQedGZxo8WAQgtof1j+R3lctpW4re0HETXo2E6wMBCzp7M5KCLminLzOYpZQg+w6
Cqtqt1gxtlqq/cjxEzmpfZW85UVnUOH2sXNSjUkCPRU2WXUGaw0Iig1CcElaDdnzET7m7dO3qZOy
R5fOAchPlf8gV14ePzPT6XNnKCP3nuIVd8Wx+yq/6bbkULM6WW9Y+twecB271+PJl+NFo6yiATDl
R3NyyvEDHPq+D9wG1Xb96+2R1sd9PdIqlPl5rAyBAgijM7ThxKsuPnPxRwcsjD/WFp4wO8Mtt/b7
K2I93pIzvrsAgzG08jladpA/CohllsjlddKPqZnT11YoxcdYyhJ3UH3VK7HVwtszPuZjKD9Gg3KY
F5O71PcTh8OiOI3Z3VOgzWs7w4HnuUyn9GTl2mNR464L1PRcqbH2jNaoaM+qNDraZGHuUAzJB6Bx
wz9Zlf8oh0ZypJqV9ueufVRxcztPs4BIGcbthPR8OgTC+CGc0u4NDwQNVptZI/nQ8E7sgikno+8Q
mx3FO72AOzLkeCXIHftBy+FrSmH5mtAUeWCnFnSnOygwVoBzSKLMi1dc9QlDOuxhqe2e26ytXL1u
1cdgFDJgk/hrTpy4xTmnfcuw9jsJUnRS4oLOEcSWI0CIPTHL7WZAMk1egALE4u0FCiBBN4SioZWC
aVhWNHdoGfxsZGAsc7jHEt6yTynvYaBLXxks51bgTO98fcpmSfLqMLnPY/NMoHd83XKh135Ht/FX
x4KI/lsbFvdaW367vRGV9eOEG+5i+PVGlJhoJWT5UW4iyROhg33o5kUFYujm731lDM6A/tprPco4
fY/W56RvsSkXZb+zVQt1rDGDysjPLR7SvBnv8khP7me8i55CC/2qTiTpKAyUHxpsn91gaMVDj3wR
VsACXiXFqNlZFWX3i6vbKYgL/3WeiPi2FRoLL0/KpdHGE9A4yZjNfRjqpHZvz3+dUNBDvvjUq+w6
RBqkt9QY8FXqqeEznoXinqTcpme9HmOVgQpFSCqs1vkR681jdhhP2HFj/uPmS9B88L/fntGmNbga
zlwSjXehBcycHgoJPktVJuAZ2Uq6cEInMnMwFZfsdiwi7AHTzK0EOQVQntefrVSafieYFnqKFjSu
PuMELU3Sv60tLj+MXU7zhBxnceu+/GH9UGA7q3KscrCd44uZ7zwq5G0KdTnAcq7fzVxWmhgSUIoB
cFf99ONIAiGiB2y9EXOEOi/cvFMCN63N+qfRGdIrOjVxdDAyRXDwZkmcJBBUr6sihQu5q1/ivsrv
Da1Vv41GED8ImdQ8Kf2ujMj2KljyPZU8GhCeRI3g8leHQRlAgkUxp8BIzaOf8BUITYJ0mLY4RFST
GylD9DQbpbhzu27D3OXRX30PyhK+nDfE/CSwMUC9M8XuqDb3jVF/+ddb8nKk1YeJ9FGzxCkYj7Iy
fgWY8A+Ozg/qnxZnFFsNUDGbpowrJU15QKc/U2xP05/NtEj/UMS4/VuuxbuFLgpEF0IeXKrL1YbT
lPZdTApjCF4feoa68/evLer7v7/6mvhHDYJQtfmxx483Tx0hPhrp10Dd2et7w6zyFbGy+jGlInJU
WL1QKs9DiaVxeAqTZAfVs9U75oZ4P6PVDREj7437Uzoeq7TCQ9Oqf/di/WZOyqEUpI/DEBzUTOlx
K8edT8sbpEFMbE/F9EXD9sRsRvNursXQlpLlvY0jnUz1xNGVeic53X5YklL0DJYjtACVl1zy3eHH
BHCuu64TvdHSvagU74pyrx60XfTLIVaXhTzOFQLBM4puakUV3FCz+zSpGzShtB+qHu8ZJm3K80zi
Ykqri6PCNqxol72kW4Nd1D+nFtNv9lTUfq1G1JvAlszW8xTaqvLNz54Fv8X+L3KRkNjZ1PI2Rl38
kvWdEliYViSG1B51f0SWqekNp47yFCkwqUcsqz7JWf9NbA1vTKNTUGEmlSFo6coZ0dIQM6yuTX7W
1KOZJb8o2qEDum73UsJbMNfPYap+pQWA0feQ+rZaGt1z5zeUoXQoqvPwUZj3kJLbhwWIJDi/oIOB
LGzaXD2WbxHW5+j0JfPBn4MXpfrKm/YujmPeT9CabwedK0ne5XirM2RlljpiPMvL3JO87BB6Res2
oEBzZF/zPS3KdflpuWffT24V1+e4LXTcCHP8S18XPor/edAfiv5jtnBTviR7EsvXUqj3w62C+9RM
GYJB7A2h6NUjPZvIjovih9aJqXt7Gbfn7/J+Xx3xvDEG7J+Z2IyRdobM9+Ij2hSHKN1rY+xlEquT
LgbUdsdpgracDu3nEPk2h0dI/CrPIthQaxZ5xrfml8aSmkcxDP/k+SzvnLntskInA1QG2Jan9obx
O/l1H1l+K3lGrN4bhyGrRCcO5z241c4wf8tS78JmXmoWsgNKhrUU9Y8QpkppF9Xh3364i7n8PR7v
BhFSOTJFXwE5o2TFQ8NT407nse12efQNrYbsf1k6/gBdbCpWG8n0EcoSekcVziTmkyUh+PhcWd7t
GW0DIjN6N8TqmseY0Nf0qE2PU5h8x6A8tctRsjyZ0tARFskXehOGg12rtFOW3N5yl+Ou7n1DjdGc
47V+DPpcdVJxKVaUFCdvz+7KG+IiJ13j/cSmwyQvGSSvC/vFL16yzlHeym+TJFQ8EnDumxEx/6ds
Zt0GpYhzc2SYyJgos93k9E5pmH7NofDuBIBrs3+fKq+eNhPOsZbSCNkR9S67mcf7It+TYd4bYpUf
aqjmZChOEpaVNv0nDGTjTjeAtO8s8PJnLus/YB9AeVHLXrSs15U0waeQ4VPn8VpPvVN5E+an4owg
soNEys7HvLZV3w+12qoDtg9KUTXpkYpp6jRydlcO3efW9CVHV+fQa0bNrSJ1jxC0DdaXM1ztVDmr
DauY8/aojNgPWaPWuVM7m06dV4Kr+9JOiPnbnbpYUfhUNFfh9MOBBzGwBLp3MSaR5lbtpQLXNmV4
rub8FH/pomPZvGIg75jjczn/aAyAwOEjduiHURYw0o5tq/pHrb743Usc+5DmDxo04bb3vehLaFpu
o/zKpc4u21+idW9Jb/5e2XHzbVY/enV3anVcCWM7JcfJMhqnHulQpVhXtj50WUGbf6dzeyyyeafY
uYn5q1FX92hZTmo66mN1LDDLPiERlR1VC/C0msh7pbRNomViWrEQB1GqRb9ijY9qDKYo4rfqzcWL
FfHMfBB/a6gQ7aFdlc12Ww20nOt3n98QrDJNkhRIUWX0x07xfwpmnBwATNU2ClzB7FC7e0pm2tUK
eABbnSvKTH6kOllZCG9oFfmOnJg/mhhCv1mNHe6NPr63kyp/wkDiU1XFw8lEldYZZmPC6zLFx5v6
u2/rYVOfFDEufiURajl+UWCdWgE+dIZ8aJ0uCoa7UCxxzy3IV6CkVW42yPmzloT6zq20zTNXq7A6
BPVAgcNKY1rEeE5i82MojiYnaKrFeeKGYlAea6VVD5JOi4egDspL7J0GtbCdH7LdYRBF6VdoC24H
osFqh7VRgTlwsHz2DI0vlIE8qdbCQ0vf/nYgvfbZ3w+0StTiFKklOAiSh1af5ZhWmLjQu4rfgyT5
XrW06W+Pt32TscLvB1y9yYSgFmvVt4pjNs3J2U+n4sAbSDiX+vBmCtLgzEiyPIpTNpyiceifrQ4N
iWKkvh+BSqOzgH8ZpqXBqU/VXWvWJZRfxsC/bRlIOOB3FzjI5SGQQpCRBX7LmDB1B82D5HYUEaAW
jvURp9+dVOTKN156QP8ZbHWv+OgPNMjSkCMoIrT14jQxSX/szzsrfiWEEDhQULHAJGy5B+aIJfMg
Tb5npSi6gjWxA6WrH9QqLh/GpG2oIMczlBmkRS05MoBk+ICOKs16HP1sxCc9Uu05kCQsSv3pk9iH
GJWq2vPtX7nzI9dptG6qQZlVVPGFMn+txDt/yj+FRvqnw2OaU/Ln9mhXdj0gbXjfVBbAH6/hrkGs
4mub6L5X9on8gU71P1IkNN87qz00Uxkfb4+2SYkWMuG70ZZf8y60dr6ByHUsS14eHFBVDsXT7b+/
vQShCbFxZapMCxF0lSkkxUQJVrR8uM/0qavRjA6RolT36jD10LEj/5OBAvWpbGvJuz3ylS18MfLq
0hhLoQypCUteYianBs3JPq1OamXsbeEr55JrUCTVA5m11eapRdJo1aLVLWOC4R87/Hj0h8ad3MIV
XMO9Palrl8D70dZ7MWsRmR3zWfL8x9FtHOm+v48c47jQCve2xpVtb4DfIeMygWjSbLzcGlnVhXVq
qr6H+FF0CJRxBJQBOEFOkOoWTMWZJ3Pv6XXto70fc/XRUFoZfBhlNMyQRdbu5oZG1L8PbexG4jyY
PUA0mziqV01TTTlaSvh1d2clsetub09sXgC4BbwfYxU+5zb0zbhfrMseJU89FEfxnH+A4OH8e+In
b+CLoVZfaZxRBNTTZUMUzpgd1G7nGF3dce/nsvokViHM5pwwwGIB238MPwYP6QfN6Y/DSXv7H3Y3
KECw0ahtULtb3XFB2wzdmLJuNB+XoxR6NHLuxkPlRd7eUVp+9+o+XZyt/jPW6huRTs4VpUrmZXxB
7hi1xT2V72sHSAGeRnyjaodg6uUBCquqQ6I5mT0pbwS7bZAXldPKRytWOwtRqj1lfZftVPSv3B4U
lP475ipnmrQUtV+FWUnmd908wNcCBON08k5Yvzo1NJfQEgK/uJEoyXtq41nH1ITxGXeCvv1UZN+T
L7H1Z2dHbIp1bG+wKP8ZaDUfblwhoFgngdJ0pP6jlj0C8lW6h7g8KNn9+DtpdhbwyswId6hcgITB
UXMN6M0mRevSKGYLavdT82zwrsF9R8kPpvH19tyubMD3I1nrggclW0VpOVikuLk96QPSrXP7/fYg
VwKqid4eeAd0KrcUIFr0sd6MTMdfnHEkG1d61MXs/79BVkdpSpBpF5ZBjAn87ucZUTX1eHuIK/v6
Yh6rMNdlydiN/kgOVpHtdt9EY34RAVPMQn64PdLeiq3iHfbTWhealMdm4xwL9wK00eTl9hBXJ8ND
Y5GJuVIgSrVERAMV9x1dtyld6FXm9OJ5NsadRbs6lXfjrL5LCGKoKSOmYumvilG6RuLbEbpzt2ez
xUCgXMnDibtUW7KFdZwzcCJR657Prx4xYHSRYHqdX/FiwiFceZZfb492bU7vB1sFhEUJrlF95hQY
H2sq5vr0cRCKnT1w7WiikAnbbLmEUN28jNwV9jitFpCDC5FS35tRrN2nlvrz9kyWX7q6gMCn/HeQ
1dcRBD01xZyZIIRNodVRJVcTfxj5Z9M6yvWeBtIWg7poGv8VxSSuLaDgyzklo9QbCmUPT2oOVXDn
J5m9FC4k7WU2D2KFKGCJeNi/Nppajbr6XGGpIS2VdJKnlOc2Qvmz9ZJyLzhc2YFcQejngAFHjEBb
qy61oHzGquJAtZ54F52qo+nORxyk3doR3D0i7fa7XQ62nO53T6bRb8BAVXy33hgfapT07w2lmZxQ
DaZDDrawieZfhm+JO3zR/8ckadhzOQGQXuOjM8NM56pkksWhdxkK1ZnMGV+KM+7Iu17E22O2TPK/
g602Z0oC3Qgy360NP0Gsa5TXfnRu7/+NkjyqAyBioAksEqpI7VqXC9m04KbGiiQiDzBkeJnyX1r2
MEROkz8E+VMelIdwaF0LayLlGVyvXYov1VdaZ+7t33Flqu9/hrG6h7ugkGYzZqq+gnXYYl2jHPFi
2ikubWM+QhI0pVHw4SIjZbqcbF2J8Vz4aIqXCnjmeaHszz2+T/YUaJ+kdlB33iDrWRG7ICpA4oEh
RZqx1jituxlZw0wbPRgQkno/f6v7nYfUOkgyAq8nJCNh/sLCWBcq9NL00flCBNo3PwiE/v/BPALv
M349C3dF0a+fepgWOTPogkctfLMyt/ZPtz/9Jij+ncMi4URxgrCxbtX4QoOkUgnnQFDCwRlzxRlT
nrlKd84rTQL9gNFUbTqqUn8PxZ0dsTnQ68HXZ6zvkyYo5ZGXVe9ikOgEh9HGIstbkAN75uLL/np/
2yyDUahHShT6Hoi01ZUWRBIqNBKDDVNk2ZVoDV98HL+orTaJbXZlcVcr8U6GC7loNSpH/GLXr8K/
gXimaA6k70Ir1BlyiWYFEXhQqz/G0LTKUy+jg0m7wnrmtwwvbWGVgG/CQla9tCnmQx00z9YcNp+z
GGaCnOjfKhV/e13Ap1tRsnNsxicknSpk7bXOs1ork9yyVot/DD3DuFvt7qtxDk6pjoBm01rAC/xg
Av0d8Zwoi0z8EDVyYONmZEg2KPxCeqylRXVUC8PAOIYFXuNVK8XSMZSwfwDLncroReV660hVs5TM
qql97fwhONelnL5xw4qA80ftiyw2hn6C9eB/LkojwoCuyp+a0nos8853ragJn9rYzD8QGguvGvvp
gzkinXAIMhzdTl0oTw5fTPbGUOh+tp2Q3M2qkNxnYqEDDFdCpxtH1RlbZXajuR+Pc5MXb2XWdecx
wzLAjuehP4kdQoSSkbQfBzPreift0vBDgsYiTdwuVF7mUGy+aqYhPNaKnkBGxoiO/+3aeyGDHywF
w2+zQvO51mRM3jStlE5hoVdHXy5V4S6ciqn0mkQYmo9mqwfVuQu7ybLnGuyaN3dZcDc2Zp7aRZr4
+AOk48cK3NZJb7P+WaMA8I9fCuIxaOVMtM0s0yCHW9m3vE5T2Y6mCfkxvZ4/GUDUmq+BZqFBNplu
mliChgZvZFZ2XQzmIjhrKpMbt9UfLdCkwpaEvniofR1NAEmqj60fSa+lGVcfqjoTP5YavnRzFox2
WVTJoc0K60msTf+jXugnwLHNR1Wfp5OeSXpyErCSOjRdnH8JpK6tbbnF4sktIn2gPyRLmfYzpEP+
qdTM+C2Rays5mb6O0wekEa8vkSbI0kGr3Tyv6lcV9V7omq1Z6Gdz4j5z06ITfqimFLzq/UzTuy5M
47MSqpFTV3n25tdtG2OT19e//Fku34JIVIQTINvqJQny+UDyWr+MC4ugVo3UJf/ojlJSO1TM9cIe
rT7HhlrW+49il5owY/pcCR8FSxdoC/sBbTJUZ83HOMFTzw3lYl4aOriFuaOi412CICEOi2X1ixTW
OBi9qR7ioUu9LB7T3xP49eekDEjzp9BHPdYfY93VII0+i5U48DlTQZoPupXpGVjXsYGek01hfmjj
3Ar4/7nslEYb/hEysfuQNOzsspLn4wDprLdzvZfrA5xJ65EOY3AgzmlHv9RStwlFXsoBJoypiHSX
1IjWzxpvSFcN5s9FquqH2g8Ve86n0E0K37dNFW3fHpPbalFmxxQmcQapKdw5aAZ7IE56CeaHbl9K
5kEzSd6wrG19p+7pplUTRiNhjsdILNDqXhizP/PagsgNE9qWxvhHEyGJbAc6crzNGOI1iaDYa15P
R5CicL0klASmaswc6IjB05RawU+jb+YXaItoII6C8jQqvXiYIzX6aGaE5rRJ0wlU6TClTsXjsbYT
gyqshw1k8iMf0Dg+56gHaKeOSC66VTNDN9T8Ru/RKi6L4ecEV0qIbEOVqqcZeDQinEXjJWoDNhx3
Tiw/0Hoc4uIc1Enu5ryk7muMFOEBpJzlT74eyR97QVBxwa4b/blosla1o6Itazuwmu4f/KvKYzfX
aFRaQ4C8kRQHoZOOvXQnSRKXJnz00q4B3p1wHtLvowY+T4a8LEGq+9EBbnMzAe2OTBMUO6lUXHbU
MP4wKk3lNSj7njtdlO3SjF7yoICWH/rfWw1h4wzCcXLIy9KAGDKFMGQU/EZkVxgDCsXGWEfQyurS
kassduvKDD4Ldak4gWC1hDYtdKc6OvdxNZ+HZHFnKjvhE1y4/l6Q/fFbOSQh+spo5D5kJYBGZGx+
tsOAkdIACzl0QCVIdhhxhbTyoiNhxJQgEnU8D77yveoN4Rv6Hd1DASRfvxtU2XxGc5kbIvKrEf6a
MuCvEIn/dE2nPCVi/QrPt3GH3qyxsfH985yNz9Xi5zQQFFFpxmS17hr5HjMYXBIm4lNdYmZc1432
dWpy3faLrBdsX9e0xI4EgfnMxfwbXo9OkSqYfgSDJDxnkNwKe06V7Is5IiJld0PQf9aEKn02Kag9
abFefs8XmCvC1eFOEe1qavM+21ilNqMVFUXCRez1NZYZ/oDkdVTHD4pSGHfw2ztARMb8GM3Bg05n
/3UqzM4RhepXAX9xJ71fJ97rxGdVOQr6FGHo5XRFMh59I1IbH3VOs7ZTa9nLr5Zs+d2rUIDzkpkS
9ETRjD+bRQaPD4K5nSFunqRsz+DfFt3W81pSr3cD5mM9iH0bjp5Sf0miXxxyIuMeov7KrFBtpdkM
mumKisWIExJGuGjsA0h3TNXV+tjW0ojQeVa6narYlffExVirXDEiGTGGkbGwXrPLYfhIbW+nk7tO
R1kzEn0Z4DUleTRAVy9ObsgyTkx8cePeCcpvYuQJ886raF0d+DsEfUALWYorBhphnChxMPSKh06V
6qhN4HV9mj3Nk2W5ytjhUYAiRTf4O9WBvWFXi4fqvRgp/mB6YfZNa7RTbiqHWqvPamLCd8kdxYg+
3347XTlXeHL8d6KrtbTUWlSmkbXUSQv9ilDXS1Z3GBej32LPgeHqh1tMRtBTEaGprl4vQzgkmlXz
1iwSeM5PQnSWlZ0VvLb9kKP5zxCrkDWrdThMixaDWXtpeSjanXLHsh6rBxgP8v/+/XUcKkYjjWf+
PpLxo/6pWPTtfpdAHMystPGPy+qdnXhlQjIkGJBzhPdFjfwyQMyzGRZiICHNhSp2MIQ8B8bD7T1w
Zde9H0JZlU56pc7rhoSP5mPkQjq3pVL1DzpS0rCtQEIZoYNoyM6gf7uAq5W8GHW1GbpBruNeLVR6
Gl1xhEBwHxSF9CJx0IhRdX+CLFHwOiiT8s03q/BZ0nPj2EnFwQjL6ntIk/mxypv+KLUwAtQwKxO7
b3A5HxrjRRfGygk0PT+ERvKjyUppoTuQZtW5cZCScgRgVUg2PP/WzmoJSzOhU2wjaqcDsgWRK8dK
+yUl9p+rdDaOaISSj1ZR+K0lWtDg0SjBQ5R/CCbD+qSIQune/iRXTgqLg57I0hWGjLf8+7trgWoK
L5x+HjxFmuxUR6lRmZ5Ttdy7fq5sZ7AtCEVToYFDtK6cdEJfBnDMFK4fX/nli3H9KIyj7Bip0NhF
GIpvhSDGJ61KXJQ0vt2e5LWt/X7w1VmtZe6lPMgx/FQXw5eHPElOt0e4tozvR1idVr31+6wOmF6V
zY485Y+p/FVM9xBne6Ms83z3sap2RloTjJ03m5lpzxoVDZCHvN/KneCzN9BqV+hKg00d72SUAOvI
HnM/96Y8f/Q1bc+V51pIeL9wy7XxbkqoKES9HEmMVBdHPRmOfveV0khjd6iJxcaHKMz+3P5UV3KU
i524/Pu7EWE0d2bbIgIjBuQNKoohulI8D0PlmML8qKWGv5PdXp0iQuJgsxBE3SC0gJSOQ6y2ipfn
ov4nS8vncZYV6hwz1DE39Ke72uzD8P+Qdl67cSPr2r4iAszhlE2yg7Isy+M5IRyZijnz6vdDb/z/
ktgNNbz2yWAAz7i6ihW+8IZdRAV9//Fc/zx0m7tvVbJFToTCKFIkm0vdikp5kWPNCkpF7b/XIcjm
rBmaWwnDxdtQk/TSz9GbPVBjMwm528VHlyY/wuiPdrAjxb0Jy8Yzohgf+KTTs50mZNEjY7ymjULY
/2RArdfUrLkv2+aayMSFlcPCDOwouQHYiy2OewLrhx9XRVch1G8b1Oc0pT1Ow5B4SQcdtyxiOOco
QXy8aGcsR2Kyd8Nu9iTaLkXVrTFZaYeGn1nidurQuodBXKk/7HlwXhJl7O/wGk3dJs9qP0Iz4j4y
m/7z2KL53FEGP0GZ4P+IoRK3rTqeKKhlXjo2mivUUL5yXM9AN9tfvNnTxjRImiR6KzCLcPLqxjxU
kaEfy8X60ieOdbea1XhzmT4todp8nymd2IUWBR+v27Wvtf75m4NFQBSHWQLqsi0d+VlODeeoCdyQ
cP+1T2g5L26pKsuOBD3xPx75wpF+98E2u7ywC90cY5Q5emOlTQtp189ACvp+7vZ9oUOPVJ309b8Y
E3F7FOjRBULP7f1sa3UOl6UYuYuLKrntKtPXEjF+ylKkJpOsbz2Cjmv3/4V3bDXg+P9jbt4xrUN/
tLJ7lcc6wrtZiXtPUihxfTyzdXtv74y3o2zeMqeA7rZOOGA48Qm3wvarFqUFDnfhD1b5638xGjNC
cpKAB5Of9+soCU21cUYDdDAP5jOtMOWIqqd5XLQwmIdmvBLvnJED1qOCcDStdAOU0JkPIyrjAhEM
XQnsEoe2ts1tj6SF0kcSpjf1HOnBgigRUkdRStjXDS+VjvBOTDXO75Yh9ujz2FhqWT8I80wvHKVu
Z2elce901Pdlrbdmyj5t8pJR2URZLHawBizJRIxpNj6jaISXFsKqvmok8763w+w4FdVjl4dN5E6W
ln7LkLULMAur3S6zND82yzJIlWuk1wsPPKsAJQ4AhE6DcbN7BUZgRmULGgZ5tOwnG0HkKqpmz5TG
Tx9/3zOhoP9d8P8Mtdm0RTG0shFaEzUBeD9K1CT+MuCuO6Tq7E5DXu6zbho/ia6BYklG5Q5Sh1pM
2g7Kq6A07eFnhoncx7/q2vw3e3zKKOlBTDD52If2W67d6/aVU3RthE2s1lTp6NBVRaFQn8x9XIWP
zaSPnw3lqrvupVvh7bdcf8mbe3eybER6V7nHXJ01t61U03OM+dvHC3ZxEIeatWloFww9cLmMOoyP
zKCRn6vV1oWC8McjXFyw/4ywhSpjgCXN60UepHgLxMZDNZR3ZtpeeaSujbLZ+Gkk5xIu4WbQ5emu
nuOHhtYOZlTP/7fJbDc9huBpljBMO047+xu3zE6M/sdjXLqnucP+3yfZSu4J0K8tcEdwK6aUPeAT
otPLTFZKRH3fxM612p52IYVDSv0/4212tDFLyLlI6xag/bHXu6h7SGsZzkHemEcKBrYL06h2x6qQ
fa2L1Oe0WdDs0enS3Vskxi8ZXuQoyVVy1ezmVhefCjmGizU7sI1reqltrGV+WjbxqZEK4GD4Rv+K
C4zKVJSHH+M2zG6drgZiGVLl9+y8/koKSXSKlc3PVu7bgMdQnqh0qxZ2M6J9mGbJOaSVkILGqtSf
5qr7oo/ZlcLJpeo1mNMVBKphh6duq00935gQQTYD1NvCfRXE3uAq/zIpX/UwLL5yTi4GeysQecXR
YrSwjTx6u7dTMAoUanp7JzuxRyvFzwf0wybdNWpzb9XVQ5VkHg7BByQZnz7edpdOEBLrWDvwT9C8
65+/uW5aURGpV6jEO7F5UiPJD6lba8NwhXd/aXcD44A1ZiPOcGaiGsVNpDQS6sEFPQ0KJgZ9ASuT
HtBmnneIcDvZf3Fhvx1wE75OXAu5nRVagHzIjrZMLnbhUBlHegzj74+X8FK8aiOuumqew83aslzy
Qe1mOdLUwBZ9jCmH5feLhl6H2uAPa3thdo11cik0fzvg5ug2CrVEDNohFzR0vKM5OlVoDf52+ljs
mzbLb60E6oQkt+2VzORMU2x9/d+OvNktq71EjCU78NgED+HanPeKPuLTUTaz6yxoZy6wNcEYN95i
R9Kuje0ClUbnqaxwY2sVsdcKbb5XGkP5qVeYkaZ5+UMSYbuTiszy5hqCeV7ZrRsluvXo5P1LFBmF
aw/SVzmzfhZJdcJyNcSB2tjnQ3U393Z+Y6jiQauU1AMjUf+tVsM6YWblrMgZYDPbMmo19GOjTjbf
VkZsdUSRFMm7ETXbWPnn41106SC+vY83S2v8GarnPgarbalHJQHjcuWuuXblr4f0zVkv+7BW625l
LVpc7+1Qy3dFqM13qlpnx8G0P2kOndk4M6NjXkgw/j+eobk+k9tU5O0UN3ltYtKhpnBhBbViJF6c
j5GHoSnCpJaELFkHfS9zSjAMqVyJR7mxwn0Hx3W/LKHzS3eipKf5adwUidI8aG3H9TjWpnOXx2LZ
W5GM9rYDexCMxXDSBjPF/s+uf7SlGd13WDcIt4hNeQf6Pzshi9GXrmOZzTHPHXZfmGdHDtONteDY
I4eZ/hSa0QoukUDG5m3hOg1V2zmX08h1Bsu5r5Hdv6nkJd0Jp4vB3pjqd0nrcOCNjHY5iBzHjR6j
bbdOACUgPFMRMmhacWMU1oCFBQXTNGb9WyPqTg0q5jgSJ80RRuO4b4EhzC6MszZ1p7C8rwnXbuwl
d/6+kvV2b2/r9zS/87ycByDIVnc3WeAo4vRzm6XPywJQkQmN0jXUoHZhl+scKTxoLAdqx/auBGAZ
h3o82EHbmGIvnKTDTrPOAKhL2E+GrfqiLX100yNJsccsKry18kw7zWSwh94S4RdBN35fRaLxrA5F
7t04OM2eGkzpGWoVQ9lWsOZtLdQIyhL68K5ZGuckhfr4SWnM6SlTcvWOM7/8ELSGYxcoQvrQtzm9
AytVbbrTRkTDGt4zOoZivhFVhuzA1F3z+7z0HL49CZvXCSx0FZU2gnlC6x8Rjzzhw4XRNYoEbXUN
C6peO3abegrgrtjqIr6znRqneBQ2Wrzx6M8yKufUA6N/YaI+ov/ZeGozJW47FqVbDNK0l7M09MqC
trZWABvUhEMtJIFg3qJzWxS98khpLHWLLE7cKiy/ynmc+R/fGRf2y2oyt9q8Igt/VvGUAFVQbyYq
ttUZ47WbORd7uxuv3EyXLsY3oxibTpYsckJdMycWlpzpeweQx5cwRW26xtmpXHEvVWb0xyRVb2Ha
/C3lZH1i3g6+yWGWmJZxb9SkllOmvhpmVrfuONuaq03ONU+gS6HK27HWrfLmBSgacHn9wnJOavRQ
VqgDamgqLsknp3ks9fz48ce7HEr/5+ttNSKUKgFavZhKkGAh7GYiZn8DtOKUmtmPKCpztCpj6xT2
oX0qpW66F8qS32U6YE97rF4+/jVXtpKxiZpiUI0Urph7puuf5CYFaxVXd6A3ryl+XxzoPwmEsnnm
4l4MRi3BiJHR493JwtqNnBhvaK+57Vy6Rd5kKsrmFjHCQYmqSjKCSq0xYR5ayyta0bmlpfQ74OV/
bViw7tQ3E9tcJMg81REK5RyT+DMyjsMX2gr/xTf6zwh/dEDf7E+zq/RCGmIIaxVdAd5oJbHX+/dK
IITU1nkoQn1Sw1+Bi0Ujunt/EMYkys0kgwc8Oe3gItKLGnNtaIE+5qgiJWiR15Ui7rtZRz45KqLB
uFErw3pWrUosJ2x37G9yLSGVq9UZhS9LXxAKjGQ1dRHsyVWqq1YC2c4atdWeQAbtVQlLbw9yOYQ3
QOEK3cWRaHHHNs99NOvo/5lNfWCPyA9SmqC+bRoIfoOmrRXXSDvU2Ic0nAdPQ6T8n1ZNuhesxlHs
E3Y5QZRNwEJT80vHLIigy/GygS5Xd/Zoh795YD8PZpbcNr2IfnHNhj72RDnmSCB40VnSj5MgFJlF
8qQOACWdqkQBfta+adD2d0sLJXKHZHb3aFpNsUuySBwRhh+8PozsWzsuGvLUENxknwOf0xItXVw1
NajE6aPtWmnNl2wy9TYRqYpddzm1t7pZaoT1mp2Dgx6+L1M4HLSxCb0sjV/wgFI8HAdkV0JL8N6S
y4PZI7qhlJWPBGd1azTG4EaFKhS/RvThy9TVeulmA7osWtUtJ7ukMd/k6ddpsmjELZFmkKEskYuK
SPGyqGUQxygbOyoYjDivPb0q4O+I6WDLU/TJLky78bJmqv9J51neA0UWLwtc+eMgom4AD6jWt4Y6
/6AI8ltC/cDLMqyuwthufGVcjAPrH5OUcQSLbpgNd1nK9J/RkPrHuWtOZlVgoDvWv0I51/bgN2y/
srL43mnC2pXLTi48W5IML2/I75LMrr2y0rviIJImro9xGpo2nuBxeA+2XkGxwep3ESqzXp3N9a1U
t9I//VRWzyk2FgKEOLI1arNMuzRCP+RWlUcN2QBsWBHOWVzRdV/aGGuBWJO/x+U076sYuK+TIdng
AuhQX1HFk2+zNE94Bmtj7yi17cMj1HyFu+c5H/ToZ7WY6b2dKQ1a0ePo9k3Z7IsykW6Qqn8xE9v8
2lFb/2o3U/rF1KJvXe6UvRs1NYU6lkq4OY4z/1ppSA6Q8RfOtJSwmddtOzBEUdzjX/6DZdyZbace
Ss16QpCPJGWaPmFYnqG6A3VDsaRvdkSxH04M4Mgp1PoUO7BmVRWhQ4v2rR3uy2KojziOid9L4SDW
HPVPiHDmrjRM/fcwcerAUPTqhylaE0iz/FlCfc0XvaP4spqgXI7dkzcohfUl68082zkzT5dXDYBO
CZmyCWjy0H9tdEn18qqu/Qok+VOqq7x5FjIyV6pUZ28MpX7sRa3VeY87bNtnqfuoifRZmgJdamSa
kJqxj7FdQ1sYnaBrdohnXC1CBkQg6DnDkkGJa1uj4hIBHcWTDC1aI1PRydTiSc5926wVr5317nsX
RV8joLe/ErnhfWhGyn/SMS3MeZdLjrrL5Fnxp7xCTTaah78P38DVomuHgt6qJ7Mp/xd111lNTI1R
LGQHYV8m+CONj4bS655crC9+1za7vB6eSwRvr1S2LhRj3g2+CSuKeclLFY2gQK/RWLSng9EZ30Np
8YawDxRj5EFI/x7IiD6Cg+TPSr9ythXKrCnlPKwJV0Ua57wOpRZIUR8kE5fRx+/xhcD43UibeJF2
UyQDJdcDbqx78SNTk5NYQXhT/qTpJ5XKFj4O14SfLg66cjmpSNq8c5v4KWrK1NLnZqEDMson+KPj
rywsMiAWnbx8NUN8mURYaMaNImfdSZ7V+IhjgvzUTCBnwnR5nE1VBZgfniJjJgWXmgEsv7L0SocO
gzG+QoKKdmWn5z9o9tpwHkYrLG8zx5I+Q4LhpbW0+pl3tv8+lJKA06NScy5L82RLFkg38N47s0Dv
fu6TnkZqPgnVy+YhHTBxKlZNG10/9JUVBtmSz/tS0RThU2C3d0WR6zstVeUv8oIfHEwSyYuJF7FX
ieAImHY9u5qRZ3e6VaAN3GvC60uh4LMiYW/YOcDCsyx6VtV5vgHRPWWorTtLYIf2IyXX/tDbBrqV
kDeRNWkb+d6OUQgbVR66tjINL5Gzn6WuhzdDNlzj651jU7iRoHGuZudUs5E8fx9RyZYaxonMYSsw
sN7NptNQgHHmn1KiPmYFAuhYmyQPWW5oe6tFki0r9SdlxDFNTjET34lWS26Nqh080ZNu900e+fiM
4yNl2wtFlhCfm1r5Mcv9j4+3+Dk+BK4OgjBEgwjCMIH1qn0TcxKW5DygmJiqxDOpZ/eO8dKQD+6i
OV06r66112h9nPp0kYJotI9J7OjHPNZKL6sU9EGNhFx5yeTeqyuzfChxtzh2FVss1Ktsn1VSc+W+
W6+Ud3U00H2rtDFAILy0QcW+/8U5PskSag9LINT6mKmIcvMUXlPdPrvXGIQ2Pktj6vzLVgoDx6Gi
A5gPAXMqokCK87tIVyfqIlp7SiyZLeuUgxdO/TWJnrOshoFNA5dBYOck/Fts4dTGTpLHWLN1nRy5
DfgkuU3UUzTJBOrkkcHH3//CPPnmdM0NlpJEYLOYBLGziBabipfk3MilcGfJeKUv5g0W5Z/crcPq
yvX9Jy/bfD+yAFlVoc8agCg375UdmSM89nkOuqkXnuiS+8qE9y/FronsUQLjWlRj4S1zfpqUsnRH
iKim2gYyhVI3g01hxsoXB58xqXhui/7zxwtyFlpYeIobCkJTBnybM2znxJfJKi0cAl2jlWc24b0N
kWcnjfU1m4LzfYy1GOJZBn735hpdvN/HS53Vca9rQ8BbB0dskVqvjzG9+uv5rFZ0CONolBzPFAuX
ItH1mkQqiJbqxMIekpjKsXxNbnndJ+8/KqBA7O1hFljg2LbotlbGfiOOy5HKZhLvurlYtVbowHAl
p36tTKavCie/snkvrSCIOjYvmED1TKVrQQNtbB3wvr1K/wMv8VGIK0OcH8fVcpuLhlkZ52rVGDlo
UddFY5CPcBOhm1me2iXtqbbBW0dld2W4SzMi6VnLDDJx1fY48g27SqmLMZij+DHXlZc8+f7xfvhT
1958KTBBfxS4zRWRv9l2SpS1kGvZ4BoDoXohNMktOsW5K+AA/pPrBlX7LvknUtW7yhlOGYS2m2JN
9CJRAQUf1PqQF2OF0HWZ3LSaeEQnfd6jlfwrXGnjem3+bML5xsg151GJ4B3ZmQG1fJaVG01SIXWm
Q01XUBuorcopvrTkwh9P8cIiIgJFY5ziBrtie8FYTZbRv+iGINeqQ0NQETp/XQviPNEawxEKBNu5
PpxsNlkyA6MPKPHtlgL2pmCiOCh8PJMLlxEWSjKbAZg5nYNNncaUpWgccSUIqvKlMP5tum9Zf82L
7MJqcd2R43DjURTaxps0a8NO6sQQNAO20jTf0+zKLJQ/BPvNnns3xqZUlytKPsU6GZQMT/g1XOTh
FIV1+zDKdXYflhHo6BjxCSyp7NNUZaXbG2CKqeHloQ+evt0rrVR6uVE6+4FA0Kvklrc4sqbui0GF
xicpam6kHjKGWsC5sxvzywxjFBqqVd2YUB4JmdXXsExx6UjjaC/pUeQp2SBO6Pmtj3qseiGY+ru5
mRQ6uJmZeFox/w6dqUR1qeqPZpTFN5IOcFbt0JRvx5+jKHTfSerkqTW69FGtY2U/d6BRm8j+bEno
MBeSGrQFfk8WilsPyaQ3Pr2GzpXGuIXiO6veKPTJN6NhRoC8t56puCS3VqplR3NWnu18iHbx0P8a
4Y268JPN15av5aXgrb+tqvmxbUMGzfGmpI4W3bdNHd4VKl5WVmFicqoMpa/hI3g7Rxj8NAJ6OuBd
mKF4WdyNRVPjVSaMgyoZdYG+CGcED0dAyDQ5sEerGleZm+okLaopXKUeMt+JyiynfrKEGUZWA/Tf
0m7CBbwECUI/2uKJ0tn9UIWjB4k5AVj4++PjcOEyxsHVJoHQVc7dNihrpdSS0AQcAoUZuX2Ce/Yw
tlMw4BmJ51p4TYT30tFgIE4gdDaCgU1wFNZN0s6Co6HAJKOK7WGg9vd3Fe8/sAmQNiYYxk0wVBX6
YJtkT2AXgzQvTg3Nzr9ftJUUg7Xoahmw7eFLcTcm3ZgNgY3pm4CVFGdgqJXKMwvb/3ioC9eVLZOx
Ap3iVebKeh/RoPvIN0lYr2oyT1YJ8k2ejvJ8zdP8Qs6yImwRFoQHblmkLe/HsWOiGqPrCTacxyiC
haS6jrgTWuI2Vuomtdj1TbdXnIdUsk9V92lRqifMm4/xeEvRbl84WNZKut/jKfPxApxvUB3akaUT
2fL8nOlMYRGuyyCZgdh2iwdo8mbRqs9GSuCgYh/68Vjnm5NoHZlc0k7WGg/l94uQVBnEXoriQZXa
lH9hfAy//k8jbMWBooZHw7boEuS8oU7eQKe6lmad75h3k7A2X9KATcJXQBle7kg96EWgHOqO+jVb
gmvDqO/XSh3kWktyZmJpzyNxSPwldV4/XqwLn/7t57A2BxnszZzO6xBtfkMwZRte2lhuN195S8/z
tfcLtu6KN+m6TbwrR7Jgh1kIsbRh7IlkOXSaEURq/BqGD6NxjZBw4bgxpo5jC+U2YIFbfztc5Ys2
Hoc5wNjB4f37l3u43plhuLO07mnQpuUYNgipZZqc75KxPSR42/YGdjZp+E+pEbEo6ExkDlCpXsEp
mmZDHAjDiK+szR+xvfdhBj8UiyAuH5UTuI2eC85Jn7XdGAyrdF1n2mXkIt703CwqMsGL3d8KqfqX
K0o7xtL0JIm8CfBiRNWCWhNqcBiPwvpddngENx7JOe9gBSazH4wAKmOue42o2qdaKrQnGU/cR5XJ
eQj29a9RGdeujv+2P4XL/KWoF80dR3t4aNXiJSzV6Dg04V0bSvNeVxPxLST7oxpnDvczSlXXAuBz
nAkqF4hb860o65AebeKtNtQd1ID6GbGTDDEGddzJUexptuY12eDGdXYKi990Ih4no/2dLxWC/+Yj
olO/tLgN+tS5S+X6JdSKVz1RTqNq3AKdQvYjOdFEfh7b5lYgQC86Y2ep5W9nFF439p+yPr61NdHv
jE46QcD1Uyf+ZaAGshNGc6WIcOEY8GBiZGroFjPdvgC4H+RViMBMUKiD5cams5/M+rGP+l3nJF/D
gkjLmK5FyhduEYrsCuQtNEUBXmxu3G4Y5qZ30jHoqPSht9FJT8owhAcKNN3h49vkwlAkL7qNeqlB
HrMN/MeURmfcSENg2Pume3SKm9Z8+niINXjZHBbYElDKV1tu1KA3F1aLBsc4TFCkI9v8XKnqTYGz
XxNGe7geN7re//z74WyKEKRkNuji7YysDDZhXo9DYE1I+sw3plPcl3Z3JynYo4niSlviHFeMgB8V
vFX71ZH1M6/4SFhpmWjJHOjRCimzb3Cmd3U8CzNlFUT3Wt321fKrNp+c+MpLcOHbvRt6c/hisqlW
H/h2TX7XoC2ZaN+ojl+JGy98PVulOWFzBC5QkEt1zkLK2AhGGKQVURHepXMnDuMUD/8Y6Xjb1Hb2
4+MveGFe7BSTrNeB+YzV5Punpxqn3LDngsrYBIYyscJjtshfDcwgr4nDrVvv3db8k4uSk6LAviq2
rb/kzSNHna//3ypIUce3Zt0Qqial2ym1V2nG4yyJX5LQd31kvLTZ/E0yqp0zageam9f8os6uGX4I
8SxryE3qnGmhwknu5BUkGFDUJh0dD1ohYZqc3znK8NSaP/q/Vl/lYFDU5suqvGDnF5uOTFlfW/WI
OEd6sKLx3rGvWdecfcd1CGOVpkNbkMrjZnWVAY8gC9BfQItWPyRm+9mWZyCJs3Vlw1xavRXmaILu
Z89stXHDBrHfWWfDCDohFJUa08vhde4yLdduhjYbEfgy6X3oNPz/cquuU7Rlzj8lbUTctnebUU15
BrkwqJedjWtkHvvTdI1DctaoA8svc7fw0DIMNbX3u1SqDCUfQp4DTQVLGZcUO5XkmCJE6yqm6H16
0YNrwE311FCkV2Z4Fm7+GXwtDaGGel4ojA0lMkarJ6sLu25XK518qubK2bWSjX9gPJr+X68oZR3y
U8WgRnHWdFV6eUm6iutbLn459XRLQhP0Zfvp41EuzgrHDJ3COM4cW53eNKunoon5blKIcLzbV7o7
k3lrVyQUzpF5rB4CEcRHaDSeJ5DxqFbRmLdjgNXobmlGClGyH+sGs+t29AWetOFrgp3XaJtebHyl
9XclKV/D9M0Nx1fD9MXgB6AvtNmg2IfVMaIafbAMJwdJt2FKjn+9lKpOGxntE84BBJf3u7MGL6S1
WjQEdYqVhJ93pVuitRyiuvrxQBeuEx3aFvuQ7qGFKur7gTDYooKsmz2wB8M1kCKQyHvk6Vpwf/6i
2xB0jD/NGSTVAX+8H4ceQiml1OyCWC6bg2U1sjeZibkTpnPTWtFCPahoAyNdJrgWcfxjGYbo2NK7
+ev+Iz+ESg1nb3XQODsKraUIeaFoh+J7xiMk+3p8DZF74RwYbFD885jo2uZ8P1cFZ29NRw4wSNFl
5ABwpnUQNtd6jed5Aq+rDXQHxjwfkDf9/ThCUnNziRyA0IbQf0flfGhnbXiecbP9JDklig55XqR3
zmQVvqIriotq5ugDG3N8KVYkv1UX46ko85+tOonXSdHGtWMm7SScwzJadDtNxUhRGrHglObGxMUA
rdyuGUhJ9MobxxixBmMITwPIP290aDNX4wwvW0blzrKrzOStoPBrNrQfcB26pqZzFkSt0+dpWkWC
V4XYzSlM0wJ0mYiHYFHxcW6g9CyPi3QUoGWuWYlceAuB+8uoj69ldnLH9yvtVFk01DMOJUnY1t7Y
zQ/Id2KsUOk6c1yJP22pHCdZlP98fDzXv3hz07wdeAvu1nEgT5MEgdgmCzAhXtpd3JP0/uq+AVxs
hx8fj3Z+Gag8iZS/IDjgraSuG/tN5IbjnwbGgWkW0EdCIBBfqVtfuXDOD4cqQ2onwKdNTAVwE79E
kSo1rTowC547XvW22zvlzmiv9WcvjcPDTi3BUig5b0uzOCYCfJsYBxnO0N5p8/eyO1TS/uMVO38J
gJYhcwOKjecVser3K6bRdAsNu++DAXnO1g9l/+O//3yPQzqk1c7xBlBw1s8uy2HAppBZyPMRvci6
Fp4ce2F7P/6t+6JpE7Pi56tRJFJJFDYzSduim3ul7YNO5qSrFk2Dxhv78O8/Pxcv8A9eTsLk7cO2
5LKF7a6FtGee7tuun+9SOhJurLf+ognj58fLdyFUoNAAuNFC1Y69vd0Fc570Sc6dFXTe6Cue8CI/
26kP0j4PokC58mifH1YGI1ldQ1bKDNv4J+/VxpQQr0TJ3wjau+6gnPQgPdVXoo8LOxtkA1c+8BJo
m9vScdeh5MDVLYJCqfZ2fq9g2UWmZfz6eO0uDQNmknlwUKlmbO68YpL0dOzYEFV74j5ooXWl8z4d
r6WL6tkVR29DRwKDwBHs1XYceXLiOk7tGndAKrxBGmBbcbvsB1/xqz2FuI9nRcix7uT3d6q6GoMj
AwEtRz7LhBNr0PKIJjPM8KwfcNssVrh2EXeVm0nNssvMIvXVvNQ6V4sNsZsBW5/UxKg8x2qG51zI
4edURKgGG454EIoTF4jUzc7BcqI2cY0203wrl+PbfCwbv49EcazEGCFVXBjN/dDbeAbktKKySQKo
laRkbvh5N88k1BqcdSPu7+AHfglrvfot0rp+KWmN+m1lDHBG6WhO3dT5UjEsbj2o+SdAgELz5AyT
szmJ7Z2DbPTvfDJoW0B/+iKlTvJcURRzE7nqXrEyvwEqkdzHid7/ri2FQ25nycmw9PDbIqa089Vl
ftXwG6Yk2qmVmxIVKveNUdV+2o7trSNN8U1iOscMJIW7pEZHeCNiw4vyxb6LZaf7FgMemf0QBfDX
wjDrV7Vy5ofcKvJ/ZERWbiWT2mNYK/M32xjspyibspuoNrTPoWhnV8564+eC1VmKtqCo0bvTc3da
JP2QT8uCSLQcQ2VQTD3y61RuDkol4CkP9Ql4wpC4y9D0Dalpm5/UrreyHdK78sMohgnx7KENPdMQ
pb5TzCSZaRUP4hnPnNd4Ur5pVICPugG7QUa1+ElX5taTRjk/dI6TcC0W+m2SjvpNHclgwEH/FEdT
T2x3aqPU3C2Gepe1WYwzTo9huZSqdRDBF7w37RklFfATTZYvfjaNle0nOsH8NCPnNCoFnLZ6SsbE
yxJsgVqnqnyHD+sPQ1+pZFGynnu9VGknpZL3qGZnp7Edh1OpKYjOOmv3aDK+xnPdgRfuy5skmxCV
VsMKJXCt+T7Arn5N6WwfDT6qO5TwI1DveRrQ1T8IoSvYUKr5TztqHqc5jFC6Vwxa9laFLjT/YaUh
8QiX7jssL9svtJaGOW4tOlLX9MeRpxWHuOtiL830uxL04WlBRcvvYwcaRFbJbsNj4w6Z8WTYuESl
ncCSvNLKF4uPxWZP+RFGm+rP9tI9twvKCzMi4A91QzCLTKftd103PRdJ8UUzyjDfzaIANi9G/WCi
NXeK4F28UqhID3VemTzyDg3FKne+5SsVRuSoGhPTRXiNrtwDVxaGtLe1xH6pFS0/WJPu+N2UCFTD
HKB6i2jkOyV3uoBu+4/QDpdDvizjwcJSHe3irkGLWkWaR0smaXC7Xib1k+Spu831ZCmwGIzyUyaZ
w0FBl9Er0yIJUidUDlldRrcUT3U/L5PRz3q1OtWzFN40tiwOYhqNpxAiLu3PEBRUsbKKU2lon7o8
eVqiBuCotsT3cySVnzGteJWUJnTbdpxO8mqBuRM5nA2zTsA2YZlk7drFqPZj6qh7LJWfzFouniR5
QSFIKjmbgx39JHRGFzpJ2gLvgLDrn7DDLRduLqM/Keqifdbyafo6a13774Qa7de2aqXHJJzmR0uj
Dd2rihSgC63cLGWXPc0mrmZDNMP7noYOeflBtdHLG7sXgs3yLums9uvY96MLW0d+QEDoj1w79ZYu
624zWSQv4Ui9hzKPqHZyPyyHlHvgwSomast2fbM0nfzvgh3LblIRgxy4eqKxG0+WNaYHJWx+YxWt
GhBnBQUHpUJsLMfXC8pnmkSvVq1mt+AoTGDEMo293JlcTeVU7+YMJs449d/6rsxvJX3kNoN2RDWS
Mvj/cHQmy5EiSxT9IswIZrYMOStT81AbrKRSAwEE8/j17+TbtVl3VymVEOF+/fq5OyKF8qcWFugW
WLYxXs3CX16yDHu8w8JCbBqLiKST/1kqqw772WriZiSvOMfnGwxq+OnbegmHmXUidl/ct4YQ1CMZ
zIMI9FW6QZePXWy1q38ZCr7DYJ2nOuXTekacA4nn3B8dGY6131lhx1HFY6r3ZcjfqP66rKPcWqd1
u4dymO2SBBCTHS0+gXnT2SQIhLd5/yzZj0hZhSYs8hhqE6hpaxqfpZ6N2MdlMQaFnXRXO5Wf3tYn
X560LInRpij3W046lctk61Uuef2Y+F3T7xKsZNjRN6UfC7IRnvJ51a49StYAH7GrQUkxWg9XVbZ2
UMjcKA7zOtuPvrGx82w5T0Q9pjeBWfWaVzm5HdWUHSfkqjGgj9YuakjKP8BHUQLWfJo+t8VyIzl5
DgzYtIlyUn2PmY2ZE3cCknml2vvNneR7umDvy/AGAHyy1bvz3KXpbzV5w97dJNOr2a4yPXbQa/xg
rqotEv62fSVWkX2ZPE9DuFapOKo5m/7Wg9J3Ro33nYsYyNa8eckcyKYef8u2CSU7iwe7tmS4Sqa1
i99oZE7UehYYWeKwfkQxO8GHiZSuv6Wa235kyXBZzTR7FrOfPOSNc0h4Wf9NrNHvRkstxyxVdgR5
K2P/bXASUhzG+neUA8CJNM3GPRqlEQqbmPBla+d9U3ftJ6t2eQgYuTomeTmocF4aQVOwPqZkO/F5
XexJneCcHVUvzoKEBej56aD2XJ8i9G0AkEE6iLWMt541dBg9c1YdlOGvD7PvLSHKq/grq+yeh9EL
4wEDkd4FY8XiFZNQqw1S0aa3TjZwMrLUDPO752oZt09SgmZyZ4Y5DcmJ9P/lPp7LIpEmCH5rdU6d
t47nfpLeXXapjpVRMEfqxGOfsbRksALFPhf7AkLibMEC+P/0ZmdnjWMVOnZCQoLFgYsGViR86oKH
6GlqNxVROfTPQ5O1l26wHE5xqy4CK4H2B027/NIybE9BkTc4uWwySF5oScn/TL270rp4/rUZ0/Zc
52v50A2Td5Cb1LVg9u02EvqqXln7gbyA/23Zq0pogZ7lD4oin2uoT8rv0SrVm6Hp2W3I1rkKKtnY
Tyw08h6zNrCDHFbtZo750MKKzm1RS3QK4mlDpxjsWEydhD5c6i+54xSx67HCPm9t9bLpRhnMyWq8
WUtHiaGaMq7WxOQMJbQkMEa7ORb+MMRjq5sPbp1saDQW7TTnj0nux0AqTK0hUcgsO7PlJUBcd1jq
KnORbcCSoHdRGwnwBgCYsz5W/+muSF4mzy+vSVO0n0OzNa/c0F3MaefdgCUtPCi+fbONzHsuvb7+
6cRMfaS3TaTbLbuVrqHyh9It3C+RZ11scjfFkjkuAe9i3ute679Xq0+xWM8EZsSizhvyVdyTnjb+
qxxgy9V3Fh5m1gW0Bk09XkZmfJ4j74upxjr+bVu/OZYFh0A0bcoueCNrlwfCycZnzVKX7c5cAPn+
nEk5vlee1YRWwgbEZCt9P1eLL4OJBIvXteLZXdykCgy9qG/ONE9PySb8vZUnBpl23pkNw+4LjtJz
vVoJfIBpzgOH5ZagNv3+wzARm5bBUVGTNH+HcVujTlvYZCM+55fbRP4Rzqw+SFyw45auMK4btYpT
cR8GCbfTApGm5oktXotLyM1vPh5HPvFQfkGbbd+ajoVegmvcfeGvSb3zVfvm6kV6AjMh/Kj1RPu6
pp56HG133pde0eyXvkjJ2jGIIkhI2OEw0/lW5fjXcOYy1Fs33fXpmp9G6vtLPjb51d8mcz8yog+p
AvrYl7KiouEvUY7DW9t3P87cqShx1zxq8zXlQRIHffTyS7alW2R3OgDWsTffxGTKp6HdrL9yxs+S
eqyWNJwCO832089x0Pr/2mQVD7SZxd4Ry0+bT+6vlnf/AKdsYbP552ZV2b5wuj/sJs63LC/1fwQL
mg+l7zdxB43j6DnNRS7dRhYPUGOnURlLoY17rPzO/p6tzRsCNVLMBm3JlhJLLa73qJxW3rrcs98b
kR2Huqz3taHnp8lSrQrHpc33rlMke2REgumsWntL1fpTy24g8a8Ey5NpSYRGnxzt3jJCzbFeKI05
FXySTsylNAO6tCocvG2LWKY2vhK/FVisPd7kQB9NmOKSmN4dG6eaiMvGZpTktjYTNOVZ61edJx3g
D3dM3rauck8FaO2wcpxHx9GeEa7VVRvs/s0WtaVFTY79HgZ4bq07jvKerqxWoF/uxtnVXahjkOzD
1c3FK01PszcojvezZohLbTZewGov/Z+UyXIwTRLZuXEFx1Bub9aTPjTDafEJ7NgK8p2YdvwHNYiz
yCe5BYSIfRmsVVYsTpZufbI1u7xtdrZG1WK2eFIs6LvtvRm2lD2coUimTWAq8TMU9sy4fjJDO0vr
yO3F9kpJmkU89stZ43IjYmqronRzl0exspRk+o2M6zY38Ydi4FnoSAODgCfRVr9mYtd4W0e7Pgjp
lrEzT9NZL2yLvQiqRL/dnhN9+JN0uT/ztZhJNExtAWotsfYQJ8vPrtwI9fHy/olgLNZPqvJJ7zTn
MOEAOUtzm1l67ug1TWeMOyd5LPXGgn6OMxlAfNOyuVLlXRPnJbuYtBJlnInq2nR1+mFZWk2QV6s+
CHnV0qh3/OW/zm3dfw6vmBYTPqN2xFw/442bHovF42ZeKveiqiw9UwTx5LrSakMIoaz95ky1lG0t
//yc2Jh8hf/Sj3SbRCMHgufhapi+uuFRKK7ZbPqvRrsUp65I9SdOnBIvdDolXeD3unZalsn5lWXz
K2e9PppCzg+LzW0VjL5e/RlFWu2qYfZi/m12Edk6HNxpqZ+JRs/3iZ0P77XSPEHUDgv5mpkn33bZ
PwvR548IAGWoTeSh5azLBRb7+aG2JCR78SaeLWNrDiTsFQehFuYCembEFslW0VSuM5Akj1FWiuor
mA8eKVwV74Pwd7rM1GnDovDcCZEbUdZu7rMDpu84u1aDa8fg75NrY+56q8iPgIO1nTZj3tJ7xhtt
0dRfdW3Iv4rx6c0w4CgG+Vj8rsbUJsE4bFd38NQRv0n231h2zmNxl5zBSKtA87PuaXb7576kxeV+
a7/atmFkcl/jmwR0CgegCg7iqnvLO0vu0tzoI2OzcJ8o1+X+ae1QrEu556WHnV1v88NcD+0flU94
yse1C2yrBWw2Z9lr2o/W89I1SZhzV16l5rfMRmwrj7wy6/541sziQ+FpF901txuWvit4QlIX2946
zHXRvvYDy/444+XN1JPs2aga61TnufoPn/AaEno2vBgadDKKWf+U+cl4HNssYUw/bhi9Fped0rKR
3W+qK3+fTIYT+Hne/BGDBl+WNjiPrGoburi2M9eKtW0VMtAH9W35/QBAuu60o7L9ncaQ6MUrLHXS
cVlrvKkJpCkFzDTslq2PhtzJvgWXCSKapedP5XQPvqs2RJGFidW0Gvm+V1Z28jJDDyoSSc4Q79Rj
3y/dl2GkoT23krG8ya4B+KxdIr/ydTgvbbmb5/5U3vmJa9K5+zRrYFpgCAy9bHheW6Lsinll931G
uEtk5E4t1ADaYqZSBWiExHqBh3t/39v/KHAeLZAA+0Xf+BtF237add1icXQJYSiXh9Qnfae6awVs
SJJCRS76B9akGUieqvebXhRfbmYVlECE2jymtfJDaGzm42wtTmjJJN/p1ZyFSioJPKJLjjoULtq6
9X3J10tTzeey9mOXL9jcdL7y5NVKOJlH0+3idjSLg6WPawQEuDjL+/HYWkN/pkgZLsNMrJrvX7Vy
e6hBHjxWubBvqelyNws/LHL/SelGc8jrj8LLvk30CeBziI6FAcGhO1AFHx0KCJ7ebS8W/8Va2tNo
UyLNox+BMrlqfb7DPvFZtKVHCYsjAt0l0GxqV1bwLkbbBJqOYDng4xvG/Frk5hNl87upq/d68f52
0K+Cfqn2FHS3QuQPhZAHmcqvtu4PBNWhE8wTypdEFSlpi730Ng68SdS6+2qdJfOU9U9ZbFqwluhR
kxzj8U4YmxRbFOM9U62tlf1QNGL7SMexOQ90B3snldV1nNQzkKrDUHonQ4OLXbnvvT+G1uraD57W
PG2FM4L8wBPasNJbzVQw28Rmokuim76CVHFiXzAAZWP/X8cBTqtpfRMVx25wkUGrsezHJRX3nKx/
NQvm22jNYaK1VytVJbGlyW7WuBe1FsjXAkVx66dP00Qmtmib4sVqD1u7pfuils8+PzrYwP5vt7Z9
LFM+m8+Iz+7sG3k/dsAZ8kKc4jU3kOa2UltjzYFzqq0n25/um5UCouCwrsGU+od6rW9dZX+uIn3Y
QBjqRtqGyveDylmuwkYdLSq64G27TdT8AQ8S4zcwrYNdnvW+zSiK0zpIMqUTI+n0oRpSlnOMr0EC
jijz4zaP/3kGS0aqDSdLcsHWamYDfb40JhYrL/eubOO2IejzI5N8xFi/yQM92aKMH6Af3D/c9EWQ
qPZu3EuJSpM/Xae9OdNqsZOyIrJ1og/zBtXFEzNFhYuC7PaveuH8S7gk7Mm+DWvy46Tr511u8RLu
s7kA1GBQXeWF/jamjR0AuP+eJ+cgrfGCTTgyk/y9msb+ICVbPugQ66CxHbqMe032l9Yujg1xbPTA
y2O3Dt/uNv31nYZCk2MmqsulD9vCRI7omx9lLRS5VLqB73VpTJhfGgt3WM4z+Jr9RAfOGk03hzbW
EFJzSXPwy+FQ5b18oO5WH4kaQW4nOoR4Ry+N/WD4W0zqWbuDAj2i8g/uZXL99irvgiZD2DEWSv+m
VPrrqIL4PHUsLX0G588RRfjszeLPC32VZns5skKRGASBOt7RtO/JfCreUuYElj1v0aBbfwfdfcmX
5jrpw0VLWMKqfbzgyUbE1z1hG7loQr3ZNDca02WKjIGjEcDWlLsfopnOsrV+F3MDmG2o93kRn/mo
f49Ld0k8+x+IjdBMOw708QKF/Lg4yXXU6OW6LfspN+2UZtoP9xaCRjLcn5HxV1TZUZU+W+dLXJn5
fnWIwDCck9774DWd8sVUOsdZf6o07coz7MSNRDr1+8OSt/HqDgnNJFTDEnohv5H6UU9xseSFduhG
je0rJN9ey798jLKgf5ZPV7NNbKTjo1XKNDIr/UtYqH4NuYWhDQsxyF37ySqLf5XbxPrSXqS+XeVI
+7/px8ay+wANI7Kk+4/Tpd3DxfmozfYydeqdO/zIXOGFy48qrGSlsq1fOYCv0l0+CzCcLJQ4f3B1
I4a485mW+dhmCJCqSGO7RjigQTjVq4884V3yDnS7Po/vvDY5cmX2sjTeSWwaDsYiqrzhEUjqsVY5
Ut6yHMSUtbEDMiZ0xyLfJanxmw/0COkMjXcyZk4U8WwttgDZNM+nIi2mJ9vW0gOLdMMZNaJkyGN+
GISMniXP82pU1jvBhayDAoTh/kz/5DyXuykVJ36isyrFB5F3nL/ZEnLnoVwPxcEf1upiWNWKf84/
lX1xa0rkGOyBXwr2VuQ2HDeaXT8185ZEGau5oe3PrKbgNAxyTbnR5muk4XrTky6YPTigFmPX4fXd
qOXDyqyN2FRTHfW6R86o0Pudi/M/QOrvdizaTZH0Zt4yZ6MpJg+Tadvzxu9oB/TKjg2RvWtm8lBZ
iAuW8QrjrArnAV+8VW6f3qzdQLvnpy21b+syvoP0KSgdZi1oVEqPOxlh7hj1SRbuhRVc52Es14s3
1BcLqsYehZRZiRyPInV8IomtvUstN9TuB6wJVpoct46MsqLZ9f6NKyaaUXg7mQPgVAqsFLvXLNIj
pRUe7Ma2yaLNNFxKSlRdd/ZO5Yy46SnvwbTLR+Xrwxmxzg7Yyownc/sjRW/w32UH27e2eFuy195u
P+gY9qNTE2tk1w+LlqAHyeFsg2plsi9urEwPAatrS8D/VZOiyWGaapfZ8K9lNi8xWbU1dCOqxWlI
UTwH9wjxaNmXAiC+k7MV4m1OvKyWD8NleMoK0kXa3n3QRfmhkTp00AekmZK44ij3ey92iC3u6t5+
qDUMwYOk82+cbscHPv4/5LNS+aOzorUkLekkQtvci7VM31OhmmBa3TFmEc2IyWBmHYWnbV/oyVdX
9qwvLxM4pLWMWBvVotzISOHEORsix/420En439M0D++DJjefrHByvH0++HPYGfJYpK64VPqQhqqz
+32bulR6pZO9gDejAOmKm6l50dw1vNLFa6YptH6kuasyF7V3Zz5AVRAnIBcgKRqotLhziWBzYQEQ
qhxKSxhE5Upu03Iub8YwTEdH7/4rNScjRHZb4zv1kxSb9pzwFoTgTd7ShkxTUys+MpuaEVLZ30Us
xW5zkufUQ043ORCoCR8HTSFwctLl2FvjzWCS2E3kjk5kPY91QpgAh2PnSEAIhdor4Dc4eiSbc3Y9
oGeBimBl/tXmJVpEwWEDna3yJy10Vuu5ncrfNPPLg5oyoNer8YvzJWbyxmIo2dJpq+WEfdxfaad/
ndCR8JxS1RVkndOQlPDQl/apI/I865D7UEj/aKP/svbtXl+qU7P1jI2nmYjYaqOh8lUkSuvJbuhr
WjkvD6PZLOdax+BEOwhIuX8z5r6lQDRVbFba+lbOiFh1s0t69yjX3jl39gd2CYksusRLJ4Gv/ujK
OFYjOaKygmhHINHRRQW5x6PFQrCSsRzrfMjOJsqFGo31uW+M7LK1UgbFnZo1TwyY6MNwpdj5rR9F
w/JzBhpt5kaSfq2FKjXSvYHDN7Tz5EUZIg2bpUb96PsOIESSueB0Z3mkI1NHzRsM2HbFLqkaGaxV
clrq7iLZj7Y3/sU9n9tLfhhQpeQZpZ+GJj+6dZwPVB3g8ehFByO/JgQeh2mO5AQ3bfLa6hHbRBqW
Q0FMWqFpcaaGu+lVOA9WybxdYwSsrYD4lNa8UTX+RSN/c1P/UveG/zxUujolFVVe1TZdMMERCpTf
vMOtO4o+uZkzH77DDRd5pjaH2A9AQfbefz5ANjs1/uZoUVQbaGdQs3fW9svm+auHFButnvG5OPpz
PlT8ucQyU4ZeR8/cb+RqSSUY04LyMe1QbfpNn98W1sJY4q4RdfXL0uk/onfSIBuSU53mvJPd3oAh
MvFaMiJEQp2M/rxNK4OPf+gxD7bZ/CwseB+yxXvrJ7yLOOZE1M4lv8ykeNQmGk+xPimNArJr28c1
XSSp5s7ftcu0kBVoVNON73aW+kicniUtbjaP4N+B8aix9GJfVRU37exXYUVCOx+/d0DXSJc3tnI3
5NycjkuIf4jc2qEqyT23mXNAO0FQ4zmmKcwJIrCZgcaDY2+hKgErDITdhZ0crCjJhg7I38odMiY0
ecp4Y2Vi2Wt2ZbC1Xl5G+EciYUiUt8CHKkYhaVW91hPFtcNrN/LpJq2e4qle89CuJ2qj1gBKMubP
ss7ItF74KVvRx5pONrpYH7kpbywQ7W2fmqYoSdmEOIx2SQy47eURtmQncKo0mLTmvyzdrtPg/3gz
X99kbJCpnPTJVICS+rq5YRXLA2O1Of/mPHS3ot8rOUdEOF/n9c8itC/FDDCq+5bPmFgapskWc1kP
doiy9ItOGeZd33wxZzipRl2We564SrrXtPY+ctupQyuXb4NrvsEi+rwvKsJq+k4ZYcejZj2O93nH
6m16xCTkss6KudEI4C/impxPqYsNptWbNOxzJu9r35/TlBgcfzTPVbGh/5kFQ093osUh855MHXOl
BU3ytI1SbaSTMN3riHU+RgTdAq3Oqr1msIsaMBopdoZr9i9uWfy4DpjJGqLXh+4S1Sy9pY58r/zP
m8tjO7bWrlLOcdJKEbbaaB6bO9OAeiF7qJcCu7XT2Bc8vOnNLdfuacrk+irW4VryYUJlFjSpqM0a
i8vheleikjW5JEVrRcswUptg0NBUA0ZJ/y8FifurZ1XyK6TWhKvdGedeh6g1J027oy7jwV/pTtAH
mYfPdRY1orf2WmXgg3YW7TwxPZHC4IsmB/nCPrZ5YdUMlVPVvRusm0MUbKdlBKaPOpVpOXoz0dy9
fa7mXqN2Kab1YexMnM/Jq0ZbFFr1ZH6IQncfknzGkdC7RlhOPhTOyZr2qtP9W1+Chgi0YkEnHhjz
/053mq+VtiddbuNrZru3kb70vU7tzgxAHumBrxielawOOaEz5lrYDGRNFCS/2fZECFXPYtIxT2B/
Bnq6qQMJHB0/oXVisbzq3zkZP5fSYmbdO95uATFaMh4zrXv505R3pPVNr1KLlPlZnmk/GWA6PNiH
uTcZNwo1hWjTHvMe2XnxNKxI03olXkaz166w7AhhRwkKTVA9303FLw/QrYvzBxRJAoA9IV/dW23M
7Vv5vM0Ooyn4cOAueebssqpfWphhJOIipxXAcKtIOIt7rp0E9KhGam3AHu+bnYBpGMzKfkZolMi8
uXPdjHF48EuRRB1k69d6Lb3n3nCuRuZsx2a05GX1lvsUtBcFLYE3Paa91R22UW0P3rB5n5ZaKSqc
dRuBjC7qowbPELk5y1pzujpJ7Mrhxhe4PfboUNjKZ2LFZ9c7KXzkO6HdIaEc40GJsnqCVayQjjAR
8JGxZDN0KX6tQUw/k12WL0O3MS3wKQkW+JivS/7/k9hmzDyJc1HAOIBN2XzpyWK+povo3rFljd9V
ydR6rUCIrMwDMagYjRltc1/xZmdW6Io2eemFbpzxf7znJAoeZQeH10XG3xOVrh3KVC9eMt1YX3kY
23jjJw8yM58+PHeuryU4NbrB1BjKSA0DeZZtXr1In4dHLDbzWGxh52oViNrcxe+4CB+Wxq5CWbYG
xUJfnljmB2phWzPXMFiZNiuKXZXlZ7ZdIe53wjxzhHCN+boZ+9X2XyrtiVGWJlF4twSnhj/qWHw7
Y9528+pkwKUg72V9PodZU00vk+FOt5xte9DPFnS8bpOXtGbGtXcIeGVpOXEJuGeSYB29xJn4RzNt
GAylVbYFjbO6J5Q18x6D1x4SMfHDdZr3x2fQ9tITvnFw+9E7+lUhwvmeA66pPv81zRwDVTMbqLpZ
to5vaYGSQM/pBLORTwGK9coZC6J9yPlNuVPOt+0tYxtWC4W3ajkNQaZW/T8TLf7V750VU3bj8qfh
P5hCV2FB81a2EmeRVOyH8EHYQyfqjDuc8uUmVynvv1p+NM7NJGoTYcQF8Rw94EJD/OcuhXIDHAb9
n5HluL/psFUX0U09oxXmRlHhFf9Gwn77uOzTD42W6QC7CNVra4w0MCdD7i1giCEE4uKcKDuJtmSS
72nm3McyRuqg2zn4r+usxlNZwv+HtTSEs7Kf+q01rua8tqHuIEAlmy122timn5g+iyIwE3SJxCfD
QWTyyjyWunC7A5aBPD6O66Y+hY34cBih9rdBNvfTbVzH8pV9DCZJI7HAvGEK86Fo79HlnivFg+PN
8430mebqGBLwAq7E3k30qG8KGfIl/huxZV7QxepvDvXZ/tA6+wcD+2MCiZdAYDKcW6j40TSKMmzG
EdbnWp23lWQHmH1YOTvGqFwDX8w7CMZukjVSam5vlTPbf+tkLYPeJ/VSuN62t0x5XKxR7RfMZ5qW
eVfVdj+TmaU7OeOa0T04Miu2DRjLir7bAPPrNVUe0TD7zMORPZp1ASmEP+09E8Z4kzgZPimlknhh
//84DHe3oksrYNd2+tAzZW1bV5/QjjfvbbXdTOCNyLlTRqdFADRS88Ff+a7Q5NdoqQHbosIXl9JL
khius3V21FTG5v//LbS2K4YHB/10MviQGLCGAkk45aOdS+W/QfMaTk49fS+pm3zQoYqUsY/mY0Ey
7/EHvsujouismAhP/C7L7ThhX2hxmq1d7AwQxt0aEhhztSIqZ84lGML5W2VPY2BUWRv23qDhKpEg
DAbgHMjA46lys2Kva0yI8YQO70vbeZRLuDvXgMTdal9U+oVSYAonfaEeWGoZssy747hZQp7xoLUp
yc17eofHYYQBc1FMovre/BT5+NRnk4orTNGociwc264/kKVgVQ9UZfalVGKLPQqjQwLKaStK2Cc4
jUQ0TXZyhsf5XUydc4PO7X2WC1lIs2MtBXTwuf1vgQN+WnMmHr6fPTlJx3DPlg7tQO0+EXpRPaNe
X6uaKjLubTVQ3a7ndEOcHpziqZSYzLh6VseJx54HIZWp24e2hhV76g1vRxIc6SUOgbB9o6lbr43p
g6eDNeo9eUvISnrB6E8Q3CZbDT0GPsyCq6CDXNaX+Kbu850tE0PkUqNfTH4dGQ7GbJa8ITr/G5Jp
HXoNT4lAnIhMWNECO/VsPnNlCnIlWotxbLNOZ5cq5AWLlMIrNw1f49SPlMmgnMaueuUuGd6ZdEF+
ZYRKIy4IomlYeQ6rUp4E5cwXTIenVbXGXk48xyPMVQyx1pvBa/fUGNOLoTrM70tdH32hWUFujD8t
D03eN+MjZv2SdVxEK2ZqwDrWaYAULb+5ez+gqhcBK/qQZIwyznVOjblY+51frCsaEJsvBBVs+6EQ
646KUN4LmZQIDf2xL8r0XPuNcZKKwb6byzzaFrhcjUK/63w4TRvjVILR/Z7LbYWy3d3hoLNrXqqG
VCP3HrcxJHcm1wy+SybWscS0NgaynIQX1Vuf+kEyTjOFqu+CFXKhcujpdG0W/2Gc8M8iDZ+Iofrh
DRtoj0FzTUl5trehCSm3s5iKeGDOvGg7/kmQhqN7+pFpa/mW1OU3fZz5uDka2eaTvz65lVyuXV2V
sT9WFCsz9nip7t16ySXfyVx/HdKlS6Nmcxc8GsOzn20GnHepHfU1+3W6cTr2VFPh4juMFXGqX2sX
7Syh8lzSZQ1Ari6ngjjjo0NViyHAGPeGO8iHtGhJBKt6DhU3h/PlZtM3WV4l4GGy3kW3mV8zG109
ZmLZP4FFHE9IQFCOGLDvSvxnAc4PwQjObp5s/LaQfn33X8cYlKH+4jKZtPuMtksrzj50zSN/1sak
wzUg8CMl2UwGo8qR7sHOsBQJy0IN51E+UtHANskZI00UGaii8jg7eRLxZFIsdR1OeD951n3R7pIN
J7psKpdAzHw56HqhYypjqNa4LYjuvKYp1k2pgcZOFihNXrsvtPJP1lF+FNqqx+DEFp61fNjdt5ou
w8qyeryiBdxdMh3nrD1h50TWbYZMIRZvjc+zmLFJyyXSTvV7Yztz2N4BIHNtU+5m7KAvCQj2YGpq
9zshii1oxvbc5xo0fLv6HW3UcDEsLUQz77su9ZaXbuSc9hrd3bGAnUQuc/B2M2DCkE5iB0ZO+9gn
7U2wQ7PrGjKTm1wiiNZG/VR0TMLsOa1jYxnrvb25B8canKjtvYb8nTU7cqXcSUEV9ZAYHyfVPydb
/pFYeDow/mO0SO3FjOv/cXQey3XjWBh+IlYxh+3NQdJVThuWLasJgAkEM59+Ps6mp2valuUrEjjn
j0mhr2rR8ZP2bFb2Nkl2xOHLXdJGvzEP2GWitnmXd+t5W1TNT0e+1zXpQ3AGamkQWFWZj5XE9/o9
zMvV79RvnFU9mf+67zaZ60x7HxXqzlF5eIhqc82sRW/zJSE6EfKMAUiB7pXrQdF7+2b2ivuVM9nN
3eTcOXT7Ima0mi1+ara/tvvm5HEewZCpNTIdb30qdLRFHopMoRnCI0I84HA9Z5+8Q9aeIyHfVaES
wH/DMXZSjaSBaXiS1tOg7eJKufSIBMd5JYMtPmgECO8dfdbHiiLFk1XyF6mk9yXiRLSbCM7xlJPK
C4tY0BpKGx+BuapW94El211irLs+T7gjnVJWD+WYVB8LP6Foq6vKgquPi+Qx46ncoWmGW6qcZo+h
LdsNiUi/MS0kt3EiuG+zYFH/tNwo2RN7Hu2zBrnwzqVrCzEB3uqJvIWHaJG/eWANgN4pJZBlxmrf
i/ITgFefO5ZoOja4SVIRzGcyiMJHJEjW3spkdYwpd6bAbjwNjfiZR/asMpzz7w5LEOi+68MJL6m/
0TWfMZNEUTGy6Pi9XogdQwdEkIqrTXNExEb0thqODZ3evDbh8qfI/P7a1QEgZ9x8ZM4KbGjpvfuU
pO8nvLd7C1T5jn6HmafHZI9Tni+/2CNSb9ctObENIOBP6APcb/hE/LJu9ZY73swsqt1T6Y/9Frmz
vxu9doJrcf8Fve/caFMSJZ2kdv3p4wXb2NKud32fI/S1cjk+DhyJ517Y1dZdRkq+hyr8beD4SfTI
5CntlbzW/twc4ppXlfvY+pmbcGGbNpAZcekecrvcwd45H4FlPUed7Z3KPCvPnGbzSTQIVLMOh8nQ
InFGxlB8h80ANZaWRp+clorCPkg3IyK/XUCwujBTsXHp4vmaUOu/FitN7YhseLIQaz5w6ba/g7TD
k/Y6yhaM/Y8xcPnL40/WPYEM56BPepertaifGePYB4cpvreislmO3uovTlS2WmIyKr7SsfV3c5gt
1zHK3IOpsvGaLik4WhQ4P76lOufG4B9SL2g3LbdWEW8zBolbXVspHQ+9PiDdV2DyjneKI7Aaq1oF
1wL8z7T409ma5bxzQe62bYmsZFFE824Xpx3vOhSG5VYkXfiuEfK/z5yS4YYF+akmuGZXxMbbtp7W
p6or+RIUd974t+B9KO1p52lJlkA4+bCO2WBY4Jfxm9HW3a3QCHRKUxLuRWNJRSz9ZoFqBuQcfpPJ
osBuhpLo+vEDYGdCktT9aCfH0VCVaJqKQJD/pgakdD5p1w+43lECRnbJb6vR46X6yeZB2UR5+b2k
nOuMnWdBZ198EDXKnpnvfROUZngdi1H+5FbP+TjBbRC2cEyqOT1NE7MSRZzdbs6qPQLM8kk2qICm
AWFOXHunHAXjzo7y/uJjSCNYMOm+7WT8cFpnpkATNFrM+NTspEkv3L8/qSsg0v24OLFHOHuuzAZp
HoGUGXQtbW/NxnGW4Cxbqe8AHilVTTSGvzmstpnt3U0DZKQZ0mkrCfTZmAX56BBmwIyZB9NJ5mm/
4RFJ3saguroFkdelJSwuFfZ9fFjBk9WXKGMs+SzcvHiHkt5PKk72hadtsB2v3vNzRl/VGtCypsWA
gAniFjO5nOOSiqGy4dtMhv7DQqhHfg7jSJGGX3Dc/kHWlveA4rB+gZ9kYgl8auo0zfO+zH7iyfH/
crww2gztfTNFwRGT3au2SbNu05L+loHFQZaku+TSQbYSLUmwUSNPLhkO9b7T9rlz7fnEQHPxiFHZ
RYI9spBtQ2FNiBUliKzXOg6v3oyGKa5H/zFc8B4RDurhIE3dXZ1bjzqa/7FxwH0k8QKBE41bf8Q6
FOShgPUKrK/ANvq/iqj2a0bjJooNalFPQDoxYsiE5XLjEkhHdAR5onciaM0n9T01I8bav1OMgfM4
qBLtLQ5jbhinuDaNYyPeYavxW/vNl2L4AtcUG18YcSQaW+6p08E80MBajlXcbiPSbD/EYi1PYkj8
l8ppbRqGKvRLsWvu51gvP0blzgbxm7fpsWiwW5tpR6uROPCXtc9T6oNzeC2xfktruenWqsua5Kyc
GgPkxRRGZmDMdr0qRHGaYv1oN2Uk30l/HQ/5RLsfBNYyX7raRO/I0mCg6JeEoU/wfXVZuQ1cToQk
WOzPaPWBDPT8PPqGj3mR9gHoTkNAznvp2t25X9i3kauRF5uNrCTcsY8FSDguV1+esnwFCAcOZJJG
1sLZVXEu0Bo8ObXDd9mqqARQaUDPO5Kpd1YOh5GnSX+eeFBQbXefBM5+yTF0nlNTXZDNDFuMMfJS
5wiHmb/PTdJ9iBD8K4gd/25EAt5P2vsVich/03qYtqbUJUNbXdfbSCRRtlUmKNfoipk9zckmFoiR
B42d69rowgerG4LoN5skESzsF4TuU6GCbba5pMNS/OdNdLqoCNmBIgHKheRm1joElUa3EzJ6tp22
DlIN0dHMESmMGtYyos1qHghcsCuI0rStbUg+E0Kau4W68yC9TzKZ60crcwceHC6XrMWEQgoNTRfr
9lUp4NvBcNLRjSFgpZPCP5pGdWfTBsnFWY++rIe9sbuaixpCVFjoVDyaluS+12b+ksbzFFgSI26d
Z+I1r4rW2TnlbO4Xo1j63SaJNkueJff0H0V3jMv0PC7DW+wju1/ivD6zx5XvZCOga+m4qf5TVsoi
WnEhbzorRDixUGgEYhRuXHD2fV8GQbaZDPOUraT5NhWT62DQOqAoa4/ClObeCiqY/2Rmmg1ibE0t
olKMZ2tcUbAerPSPaOxMb0mlYLK7IL92voQV4Z2TvFFBsOWZhXlKgv6hDrS59oDvp3YoILH4Pv1r
ipJzH3QhHpZyTLftXJRvLFHy74Lok7s9zk+NzdeeBkvcIejsjuDaxQ7lSLYTWXSqVwaYSCl9WDyD
hCCYl21X1I8o+1EcczLubcu+hq58bCILIZ/AC5oJ2JOhheXZGIRU3A2jnmiHFNJcxmkSj7XmtrRM
J3CQhuWr6/XVVUWIM6KoUee5MQ1DbIyGagapUqjmqtPoK+8hS/xgW44QIJbB5+XGhX0VIzFnTEz5
nhcx/lpmX8DeZ3S4xFUT7IOceBWCocnaimyXDhbWqCSCineFIKZ56uJ/OWDEJizS7qhCRp06LEVF
Rj8nThaI5MggwJVreS2rG09MwlHOHdODYla6S/6oJqLhfNQgtpj2LGqFngoM0JdFTzTozs1yLZ00
QrCtaYcR7vSytMY+FlHw1nSkvEDv4cOuVPjWoq+8jEkynlRbUusFJzehCd+6GFB2Xe1h4XL/WI56
UsyqrLrJdGnwKG/kWL5TBCYPrdUm7B09YxCa4PLSV8Dta+43fl+2ikevjeUtzNo/OoJcbJULB9eT
GG5H7Afc5hKVao2ullIDTnsLDbc/9N4tcTsPLrfLGWZ0UX+D7DDQyhXSU4XzVXUy8KGss+roAMjv
vVjNzzOn2zp7EfbVC3Q02q2xyZQ4+8Dj0xeH9D5Mv134xzQ2pE6iZHwjnZCvY/y/y7z6QVKDmgk/
7RKUzb4JMNygHj/n01BicHJY9lcBMRLjBuIg0NPIHGFwxV1iDEW7Yp4WNAPe7F50X6GQGLB/+3xh
cjHjcpW1wZKfkT54T1OPPoOHX24tqwr+5VFpbSThIwf8yP7ZDnLvfiAG7mLChaQQ48Hq52LK77DZ
wD53cdLfKSvmA527AULTtNVD3Dn+jQWLTzBOFBVkAF+vTRomn/lgZ/91PJ13eeMyR1dRQNqqRIwh
QoMR1RqgJILAuSOK/H4ZkVYk8Tfz7vjsgQhvcNYsb3D+DjMhJUGnyrKbJ0Lju99sHPojsmr5YTu1
dQ4oC9oso3jUjoSb8vRS7cdK6wOmDPE5gE3joIkn+OUUC8l/bN7J/UCOenNoYr7xfZ3F4/2A62mP
K4Oc77B3n/D+SQ8ta7gsR8FAera54I7AdXK1X2ksnbZrqM8LgLY96ztyg/zilzn+3nYxB1Ub/FDl
4j94+ejuF8rtaKgqGkIbImQzjuHHWNU2Eim7Y84jO9Z+qESfgWJkBYBcjJo2Q+u0WtEh4mjrbb3h
1FcBSbVhZ6H1mkSwoJ2JrPCYxlbebgf+577p3WrrZM0MU+icQa1gAWckcDrN/F2YyeW71eX8pCa/
2w5tBsI0u+wgiZh24USVhZu55c74nps+JH1tXgXi1eQYhOdICwqcDcKSoyBJ/FqlLcv1UHvlc9Oj
Xgtr2z5kZiiObs8WFeYZE4IbCxzaNhoRB2RhJ+ecqjYTMip6bl9+5iGRu/TGI9rSeDmSHp/a0E7c
LKFRpCHF9Y+u6uGiUPI9joRj8Hxlw00oNoVmDIMDkNvfhU/xQDQ2mm86NY5opOz7bOrtG/BkeHSr
IiXtZnU2yrB0H+A3xs/IYnNGQDgSGMFNXSHK++PV9CbS6IAvMqzcik89T8gWEMheDq5WNZ+gdPEq
6CzYjo0p3tMwHc1Zw1X/JJmI/nr+0Mqddnv0pZVU98pflueROjZGyyJTb0mWlFd+zPwB0L7hO1ux
eXXbFF8iIPjHHNohOnqNENUHtKYyE8XPAm7/MaSReTaF8xQ1qbWDsTomSNXwOarifvJ06NEfldVP
k+EjaGyEmiqtiueh8vOT6tHk0+/pnMOypyuyoRYSA5BLQtci/mNPhJiv4seoMMOdreMQq1re1g/c
fFR+lU1GWromfgGz7DUKwdOwxlr7LBrCFzTVPfd1IHZopj9trw5Ptor700Dh1lPBz+rOc0aEL3lg
dgwrOZfJUJ6trk42EZl324Kxd6sabIw+5VE7PawKhlXQ4JN/ANgd/+1nxY1Qg8eC5/6RyaQPBXfk
Ztao4wtkUHwUeABiVaJ1WMhFqesYTCfFUGA5+SWwWXrxKFYPbmDRhBCb+mEGadNbUJ7kWCw0KyHT
5xmqm/jdM817HXZi3owdqZhWheqpbdgl0PO2n8DkxWcNecnokgn548eq/vEGYK8jUbcBv6qL44cp
9oa32RZPNB9h2Ge+yzA3YuBnO/VXOaNZkCPT55hXLhN555NRUNfYGKU1nwySl52UbnGypmWI9n1T
9G+0bZ4zLlt4lextJsF+ZyZ2RO0wWYd47FZTXbsbQy/fQzNW/jYzXXDQ9WycrY/c+m+OO/o+HM1/
gxp/urTj/46VAOUks9peiKOgscfahQ1qSiXYStrIsY6ScFOcjfx8ukX84svGQ1t3pHwgwOlC8FHU
Zg2x2EFMXdOUFfK2CCDLjKKSPzYg0dEr9PJZTfWfduF2L6rU+c8ai5T5mH0DXbs8uZb7MvHOtE4M
8FcG0V0pNL6gsMLUgC165zdkoHhlgehEZJS7KtgtN3AkY3SPE8uySxSMVMU7l9ZuKi6nyCUznu3t
D6b9fhOOrB2NCwARk0G+zYilhheOaGaLZ/tI5snb2PvTDtO/efSMc9ejf9yIskVoR8ndPkFpOZDF
EsxbpBfdbcG2vuc/L8eosuqU+6Wt3grCNcC/mQMqUy3v0WxPTzQ0jo/2UDxHbN/bpqY/NCcl88yL
1u9zNVTb2STRfZJjOPDqBYFZtiziOakC7pjaL/5wVbrHflzkOVKRg+Exa24tovMEQRaEdp3SObQp
nBGVV2WTCrwdajRWQutnIazhiN4Dtwvg1bR1ldFHJjEEhZ4zbb3CrQ5Cu+0x7MuXSFXzgyoSmnYZ
p+098ynzozt+UOETv6F4TO7nxEEuvdQlpShT9Rgb9bdzxuEGvFpe/dZP941ua0ZlXxzX/LyrEgRn
xNKW25h1eYPTCGOy4JoZDa3eOIQCVA2gEOa5DJCYaOWSy0r0Lh9TWd5kIXIXSs+q/k69odzWYL13
uoFxIorr3y71mxTJH6suWgCLFxrZChW9U+Jc3Cm29mOoqY7PKo1daGri4L+wN/IVN8KKQM/Bp0qV
3mDb6s9A6SzrThG8jQK1GWu7WKJtM9sBoPdszj29Y6UbJ1s1hh+6R8WUWRp3mQcjjUFkZMiZpvGQ
sJNOQeo81caRMPxBwQ8h6shiinvX3ZboOXHs1NmpLoI/wiumbY8c/F5a3j/l28F72Rixn8aeMCzW
rFuQJz6sRoEIsx7eKwCh/RCPJcLCuL36eTBfsliDJ1Vzh9wZKYzM+ndWwfaRI+BHyjC/5aTv/Kfa
OX0n9Kv+E6bV+4ScBLAuZWELcbV3bgR/CN9+7Ppp43luvaM7cpuPLE7o5HFoBOkjenQCNeFAWL2K
epu5qE8C4n9+qJFC+5eiicmCAfimk/toREsFbrdsuvX2CZ3VlaITkJG4ftNO7J7asX9qQAv35HVU
j3lYozbHZ3fQ9EqvMKvDfGLQpFDvXJxsQ06ISbr3qh69vwHCsyPqefxfCfrWin/8pWNQnaB93sWA
ubHl0qjK/C5cgpFx12lfVyj3YhsvOSnIgwvnWXhQFOIeSuQeZ7JgzBkRLeBB6tnJFe5Sf9DyZJ8a
K/cPghll7yiNx3J4AooAdCzwrjT1Cl/qGlzG0vwMGj8Kb04zyz0IzYIZz+AemlBQ2IM1nmVDi4VB
zsUJ7SM4XvyeQ6zGZL+he/5Sq7QlgIXiTc1KuQ3mLn5bpi56LKRlo7UM+wdJOMhOaIS7MeWQO+xh
6f3c+adcdyGxMKQCHSEteA/4Frc9PG6+n8eezQgBgf1GBfr0ElZMxBu/Xn+mw9Tccnwkt8WuL7Q4
OqAkrD58VZuiSV3twAmqz6EjFiLRSGW7aTYPPhECW/J529eE+COCK/oANDCbvhgX5d7pgYrHLle/
bMTPdHhi+wDsuy4CAfRGC2JzfA+BRiL9/zrfRrPvoNukFBoEBJnfpewRl+pSvMVFi+YLnmkzRXq4
JyAhuAnd9M8e4r4dfgp5rGLvwV188QSyy90O4RvsR18HD0FexmfKjBgUF1QbdZqNu9r0RycistRK
mc0lsNmJiiLamKlo2lLdnWydEO9nR9vIcQDN3mcWH3Nq0XCOHsDeZyOBLZb0xD6yfX5gKXF1feGP
r77ixE6sJYDEW0MyRBI/ZJ4VfDYmUPugLegJ5EFY+6kG+6PXjMUPkjnsQ2YRQ7rToisMf5iovV2b
GvDihZ8iNi1EAnnDJqD0nxDB/Y3JcbikZH/hUtT/adzZON+tVVzCa60BbHzFbhbk3Ws1uIFAZl5j
fk1tWisy2bxNYZCf0iTyXkokqIz1vbm0MMIU0ciYvc/HyTszDU8Y+cGa8LdX1nh0nL47VG5cTfS8
JoM5tPkUfC51BDxsYEN+FhyH2EachtHWeLg2PM6PiEybwflPdayq/8+ZaJK+f+6TcfpT1pP90qhW
sqO1NuG1s8b4unFJ8HrRLhoI1Ubzh1sMEX5lTKNt4T2UJLsBNRZPdUHGelyC1jQxdVqK1KznprSX
F4/wkQOlDPIgM5ILodk6575CZnpD1RdtCJHtdpaHg2oaCL1RVvkquWkG6FgAt81ideHX4jQ91n7h
5W/hIrwrM2kUrJlctdjTYyWmTaUUCmmSeKp75gUMM8x0GdzzLRs91LNog44LUR/4TvBItU5N/p/k
Lu3gMU4lQCXBef1n3UQkAoEWWISWweUhfql+BMKhd9mn7UcBYXgqZidjN5zZBsZkfHQUdjyHPuuf
uVXmAZNMf/QXck/Gvq2/h8COnqN4rPlrDqHZFpG/3otte3GtvMNxRprRnY/I9Br2s756qWsdyf1y
z5CHq5jRWcXSjagOfdlXv2lgq58uC6VziAtLXEPbTi8NYtCdb6f/RG3CE3WVLr9OQGsXXX2iUxLi
wfbScjc65lFgHvzDy50BUTb1HoLL7JdVb7upITHXezqT8UnbKeJ+C7HfSa7cpjtH4Zl9xiW/uU6Z
r3BLPoXK1lTIDDSh1AAMaERABxjFLEUJcSHtL0Nw6cnR1gtO/vHgJLXa0QyW1Js518OZrLj+kE5D
fvO9yON9IKXzodXGvXaLB/c9pMwzcYsPL678v23h3w9R/h/MKbbbEKOjrQbxUHrtr2NN05vHl3t1
YIgeAaCHeVNV8xXoMgIsxRx7pb+4v6ZQKo/waM6+Vk5x0laGr7volIPXsG2SryZxxHUoXbaGOSah
aiRmiKimigQIinJLr/e/J5SVGKwZD/9pxxmeULYXD54DE8fHt3oZMUnEoS9JfWj917iCbmDgHQ5j
2s3vFiMefXjTNZdl05yqwpQHcgvlc9c71YmgT7R1oVvFxP2ICXM6vOTOaWfx05ku/a0pdNl7HoqN
zeQ6Jy1l9D6RavHML0lPydLRz+NALD65duSfmgEiLUykfRtQslVbHzA2hcKZKc9qeJVQoLhl8BY5
U/wxlyC0BRqB6lQgeH0l25G4any+1b8IjcWxDZmS0Ab8LWr7n28P3o8hEPmWUuX7EOh2PqfNCnV5
HuINhHmtRL058aajduTIA/pvypK8o6jABZJnZELpifl8h2JkajddN+EKbS2nOpCvhb270UD7V0JW
gE8su4oPK0Xq4ZJCf97pgoByh/FqyzZgvQ3CESfAAE08XIA4h8jOlVEu92Gp+5ObOCN6camK7jwk
2H0eZeMn/3yczD4YQavV0WvJe9zApWOlq4wevmrHCr9Bs4gO0glpy2m0eNTi9N6xMzpzoJoIh8Lp
GnPhGPeTlOz00S8d1pgpuw+yfAFDQUMXet10ImM756yzrOw1GZjmHD05L1GNiGJavUM6DiwsqsRs
xlY7YitIbx2k9HHssvSfqYbst3XKM+as5UKqDZKCdKaBcUKzPzJZpli2YFD3ekTqSBBMWZ1IDArV
hkCAf+0C9wr/BGptEYpNHY3Yl5ZMjqQGvpddx1lQ9NOup6P4wyaA797pF4k1sosubV0RbsL5fSwX
+caSuRruzaqgnKP7zBBXloxJdEsqFyZyTC5+JhxMVkWKt0bjPulFtJ58+R15PPp1rHrxDEsGfTQq
wE6fj5CojuI+yFvFB1SBUXZtJPZGtelPTKzlySZz7wwNpbej7fUnaD5ySV03/LJVimI7N1j7yiV/
IkawPWdO2T7bZVJ+VCGSQhqsECqQM/LlDd1w8mGT/1FLpi5TH9ubqJ+IZy24HHaZUO6mgaem/VMl
XGokKpKW+jHh87Ec7nAvBwsOo7neEQNAELqW1psDPXeHQPtWUpV7HWz/tZcmuxEaEt33Pt3r2xSY
fROuNo98LtRN8+A/pbFbfvAHvCY+USdGY55g8pufKawN33jrXkiKpwWuGp6DfOmv0+xGn/Ow8LTj
s8Ca1AQoAEGcnW81TdMOSrx4DhS24y1raIubePYDYr0IuWhb4sJUYIsDTUfOAcHgR0+E1qfIWRIK
Al5QQJK/URfVyyw876yEu+qLRepgMZdPiBsEC3FoHTo/7rditspwN7nNc9Wk6WPth+6hcbDMAZtG
Fz9AbuaEtjyOiqSDovFSBNFo0zjAAjJ6+lf6VmKQBTl+WpMCtOsRcBd7R7ftX3Qd8NjKNf6rY/zI
bGZitkrizDP/i6yu8M6I1farUWqz+YDtlrDpqvIPIY+zh68sxuw2EZo1vymO0kNnjxh+vKGsHkuM
OI8IPdTTgC/kYBRPiinkcJ6DUKISRnDbHUZiX8xm6exu35gMia8qcwD9wG2IOf6/XlQV4x/LI0ML
6PncSme093VnkcOKmmN40HO/HLOl/kAKap3rNChOi7e0l7nLAtbqMbhx/tg7QqjGfTR07g7ksd0W
Ek8A9ps+/Fb4KQ5kVjrHOF8UaVJmgTXPc0+coU6v5QKcjlqNd96mjtke7fSOsSm9m0oOPisCJ4vL
ZDtqG0tKWx4lidrbunSyj6XxF7AYX53CLiPNH7MnsgZpvcqlaV4NDLCAMpgx1tNTXmyIZf6NQ8oH
a9HZP6TLWDvVJ+qzK6kTjWSQ/7qeD8uAKL57my124g15aNphAm3TS5UTVrHMYXGIdHEq+5jYvmRu
oOVcwupbpA9cmrP/mHHwvaQZyPc2cBhVwgj4AXV7TW6g8tpuZ8pR7528IcVLN8bZZ9rz+eBmdea/
7kNrLhmwwJHg12KpeDFgby5Uv8/fYqqjMwwulgmr6/1NkUHmluAc/9J2Ug8BPOjdhALo3vet4l8x
rnACn/h3pqFRCTRlBfGt2b/HY+l/4K8N4SK9KH1z03rm0PatJ7Q2BOYhUl198xNKtCpPn3o5Onft
2DSr3M8jp6oAEiAmZ4inu9maSFyzs/CtNBjVibUQpAXFfs597C39E5cyGQVOsDovJ5Ljf3Awj2/V
VGJXHEsZORsnAs8uE4U0Wo2J/1dFLk7MbMn/+N0S3MFqKQyKRlwG7Xun0YiWCCUBXNpVpvMOGMO8
7xHt7heoenoMrMlsU67/BzUjWN7GEhept26hg4u8NhvKN2U7PqPZrEiwka8IHZIDfm68AMOK/UXI
N870GU0otZO5PTN4YZpJXUxeHrdfRrIQLueyKu6sADu/m4fNtBVLOr/ZYuAqzuI62o8T+WUQl+MW
rk+/F5nGgV1BqT/1UZQHZMuk6rFm5kOXh+/QBtnB9zfIE2+8zwOIiOnYzrJBoZ9wXeWKhEwyCUjR
rmS+/HNnzffU5xxCbAfTLuqJttlbwRS8kvz5I9EK7UoFM4GLPnmVVeM9wKzKYKMxF867oA3GtyRm
fEniOSfloV7jRYnl1JiZqnhFhB98maNBa6uD1yuFI0PS9V66YKhsM7QRGrxh9eqilH/Jfhrvud3R
XSMLMaegqDjj3IkwsD6r9VG12fgvIIgRqhiQHSzb6YB5lC5+4xSgoUsbQ8QjL96Z1E/ckOBXkARx
Mmxbl8gQPMTQKQ1egakk+91p9BeVCnwdmwdboS9Fjz9upSADT0hKCzdT4CGTC1sE+5lwk8dwHsQF
scJ84p1sd2XEGWJxLT/3S0lgMvEQRy9rYEQZzl5J1YHaQhOLPLLzlNqNcS3vBtjjXYAIQDFgLzFW
nyY6jFUXyUM/u19jhpOZKOQYWRrO56I13QPOdPe+sO03pUN9GiNH3Ewz2PxW/qRyGiu89J3vHcFQ
zCUMLPefHYXw0aEj2velnwm/KBrriOLVfgm9ZnyxTKFfKKdqX9gO0u+UGeYLzo/YXW8aXuOBjmWX
OWAjLOZukI1p1RpjUnf6GgZirp0j1iVEJ+z991U0WQ/zhDh5A8QLLu4s/nHuZ/r02mm8ZXbH7lxS
TPlH5DH5cX21Q+pF/EiqhtMwVSLfEL5s35aqJeVa1NMGn5d/a1oz3+WyuvZFGm2RZ7Rb1NnZYeGv
ikqiR8bbBWh08nBkJCVz4G5YRxAXOvzVIHY64yEJj00ipzubvJ2ApYQIPFHk0edEncNpZtgnmTGj
6SXrHPBCF/irm++tFo8AWXod5sH0Mwr99xDE4nkW+nsesLdDmAznrq0U6FrtgruScHYg9gHFkxVa
rzHwwCfMNFE8rO4MGql/yUgT2S3r+mUJBrt+8i9E1Dxx7YB+tR7LedKtCeFWCbG0zuC5A51vHBIE
XCEZXJJmeLathfi7mZfqLD34kGXsijUJ99ADbAzUGGSkS/cYtGRpyhooJ42/ddo8xw3h/HqZK+LZ
gCM3PLZv0czD0FTNJjf9CbXgrRmn+bhUBOSEvruRw+Juijayz25Z/UidTXesR3TQFVzjtC4VtyH3
oafjcDaoIbJ5ukWG7C2vbOVzM7l/+KjX5K46PxGjXrmw0g2I/ZImBJdEOLs2oY6zv+XivUgWRE5A
BBRWFEUBduSs+xNxC56LPsl++y750n6b4BYDlcVjvuYwhch5Nmi8m4eGFnWAWfD9YVHWYxzW4ZFY
QtwUZNzdjTUA5GYsGpa/1qa1qJq8R7ZJRAJTRqh1UC4PGVAzad7zTpfpAI8s6uca/QYBtWs+aDFr
PLy432Bz9HGouZOCaOa3IrDwj3KOxnsH/dsB0YLaMyUS+V8aFb8HBHG+SqurDqaRGK1XJwupIBvV
Dd6BvT35CQqh7pDjEcSaw6rbtSveGRr1No0RJUcZKQL2IJ1bphf1ny69YY9ZedgVxB1tLeICkHf1
X5pcY86+tdhcf5gSr0bO8rapCVjZppRtlBvyG723aCpsGM8CxwZJSz1R7nb8lftAgKEUFyl6eZ2T
pvqs49XZzGSLlaL3xP9IO7Mmt5EkW/8imGFfXgkQJHNXaklJL7CSsoR93/Hr7wfNvV0kiEuMqudh
pttkQ88IeHh4uB8/5zFWx0/E5/BOy+lr2LD7clGg24CkljRQk81RKCvJhMHDMPitqvF8ThMBuB7z
MT+b2p+A0FT6gTphAWKM//hBl/pwz4xI8yUum+gz804Ud1pJl22GeACfKzATWlNmzj2f16YC25Ap
ItTZvkovXrKEV7gbHhKhglKCauqTXDFCUSlC9DPimtrx1olsRcBTOxUeoZ2u51Jqd5rWHFspTh5C
0RMJrQnpXWeUdC0ZTue3MoaZffijPKP8Qu9keh6ZELUjefDdAkrvNIFQJe2y8XMdjf0XsAmMV8jd
pEMU0g37SaJ2tMtFaqFBHdGeUYGy7XnvUCAHcCD8LaTQiTAjWLgjjOJwAumSY04DQ9dCHVCHyxj6
1GDN3QNnsPa9RSU9z+TRqRlh/1YxtRqBrJna17qhC9JC2ZKVDdxahqA8U8Pz9rnWaXS6EvovkQic
UDXhhJ6sqXVCxXwVABUw5Q6+I9t3ejPPOImhdqdEkvehhoMGoQj1tS4n0FFiXFHP0QrfOxqpBPIP
ETVl10W69pP8u94z/2CCfwRY5fq07d/7jk46aeusem5NblYn4UNIbvAsc6BgWCXUv+ZwQrzSpIbU
OG7N51DO+Dj+4H0nvwmOSSuf/Dqm3hCKpt1U6rsC0NEOgl58gsgCdd7MmODz7WqBQdyGGarCH6WH
Rh/r+yBNf4EHhvc+NhRYl2v9r9So+pOkWMMxhgt1nw168jwg4U0lvoV92hrftbRNjpbCSH1AmCCW
M5FdULJ99kAPcxFMnJx+NOqdz0t4L/mq9BaX8IqmJRpV3DTRI29e7eMQKeEDlD3GMellJIbxn0Nr
Gu9DrFKTmNJG/h7rof+QzSIbtQTEmHlCBkCasjo1FvSNfNryYzKgwyFZCJHtxrb9levy35phqnT1
SPZ2Afp9h1EFFLzLzEJ9nOQmetFbUC393NrqlZI0tEvko151CJv4PuSMcL24oR7OrxdggzuGhgHs
0LF94N3Sfms5S47KUO5nvUJ9AhikYBx9aKHceZpoL1pD41Ix955E5jkoRPseMzgmRTYYpIt7hNS4
mkHrQtrH1HZy6BKVoQwmI0MN6CMVH0ChiRS6suB5DxNQJQBtZtV+InSLtVPzEv7KqHLyyN93lCif
MG6JwkcxvU1cb58SaZgeNUpgTp7W6XeeroCIoNM85iKMxbQK8j0dRqqTLMrmWbrXsqmHSzm23AGu
G+hEy8CyxVSnWpuM2nAnMCG2V6Ih4lE1ZMex15Onzu9IzUNojPd5pkT3lIhDbpWBh3EcTp8slvFt
rJKIgFpnp7mP5gg6Kq8gnYdncdKKl6qOxPdK1syjkgq5XUbU/+3IlNpnOrPFW2mmzKMPWpndQ8vJ
sFbE8yxUBwbde/2x1qAI/M1LUPgd6RLV214mNUryckOq57eA25VQD/VxYGTQfStLxWaq1PQZGGly
gQlmJyY6j+p7Afxi7+0AWB0sx9jQHV4RcFJkQ+K5g0gJIuQLyaO0tsIoKkGQVlXgAJuWo6+iZePm
O+2XxY08DRtLlGeJvuUSZUr+mijLFsCPhSyioVY0IqTW2sPeEdGfAN0Ran17p+Rpy2S/KLd3QuOl
uFcE97tYKnehBYsEb2X5zgCrc+ygtIZPps1dOuLVM12x105mbpS7ovksAumFG5CkPY1oZm6ImK5+
H9nSRF0XDVk3zIVkWEKns6VeXrj65+Zn9SDbtU0Pzk6RI3A1uzgYWwZX1NBo6WqiZMigEzR9IXio
ywxsqrHv7QsmH8gu2/wFwtNjL3yMwWBnU2AbMe/C+EAHy+HNS8FI/9DK/rOU0D9UPsre9HhbTmrl
L8JRDMUwDUtUmZvm+54p5hV5ZICNQTFvKE8mqJmvmveVV6pPXfO2oWs1LmYE0YxGGFeWDGu515aA
No9oIgRnTh+Yk0xgQNB+xOLGDl9LY3FtYMKisSmr1vLETX0poeDRo7wbMhb4M/fpZCUbK1m1YQDo
Y9TakoFjXG4ZGq1qA/CA5k/MkAWjijulPd3erA0TlnhpwoOYfaRrgMZgxhg+DSduLGlL5VOaf+Xy
7LJZ/yzEWnz7PPDFnAYtVqbunjp19AGWIuEuUFChNYUCTitVkR5hrf/RaAZtYSpJG9635hTnf4F8
uU6a1wx7iWLrWrCvyjWk8E4Qf6RXfns7r51cEU1NlflfkoIc9OKc53qFsFhVkSLFMHuS2/Si+l31
YV3Ngl/dID7fNrfy9QAPMRxMnwl83VKJsPIzKsU8uMGI1nYrsJmwFMbM3902c63pqWCGSGKalqTJ
y6PrV70faClmlCQ7REb5wxs/xbJ58nnKKr38RUw2tDzX1gXHjy7rIpLPirrcRghXYKVGK1IgL4Uw
jtv/lwf12e1lrfgEwZHbZF6daioLVVSGKT1Niubdy5+BR+r6qWSOlBrmbTPS9c2lXNhRL30vKfpK
G0PskDrak4NUxKm5sw45uoqCe9vW/FOLgybD0aOazL6rgCMXEQPueT8qBBGho5SDxUN1f/v3pbU9
M3XRnO8VANJLUUogh4PWInrkwqCzl210PU6FOxwZR/kw2bRNd0Sqt63b7PpUqbPAM7AHXoikGwt3
SC2hKcwIo5b0RaZcFgafDYC9L82wobB47XeqTK3FNESmX6gKLbZvVOnmydOAXmT4AOp3VF63pCLX
LMikAXMiIJI7zUs9uwWTvgYlkI18oJwaAfofGczNxkYUuvYCVZYlBQJpkVNkWQvH5i6ZYkr2YIA8
ei6NA63Vhh/MG3HpZ1iwZI2HBRACPO1yGRPAqj5GCtmVD+YdcMtT7yLEcogOt93t2tsuzcyB6Wy3
rECBiEnEzDiRTcM4hziQvIvlrUiwtmGqZc4RjiAKB+elHb8CEaoG2LG0d6ixqQe+3V7ImgGdDeNu
0+ZYsLgA+4G7ICkwAF9nUD8YqvMvfl+1LDzL4s9fnntttKpQBX/sitABES7DDY+6vgE09G5/XzVc
bhzDyw0qVZUZDIu/XxM/5u3wLk/P1Nzuav1VAtGqBlAZ317QvOOXDqZJaJ3CwAmLMwXARV5S+Ex/
t/OCaO/TKa0dVYeTqaTHFYavg5hsPGeuv48m6SpjnDwudPkqP5dGsdNLaOBcyMd5nSqatrGeVQNI
h85HEp3Y5QfyBmqZmcYGZsA9K1fp/zhyaRJDiyQd5IomW3f5gRoB0rqp5/fLAQ3a3DsJIriRLPtj
P9PgKeF/iI8KEP9FZGGwJA9orifulJ8qps7FDcHelYcSh2P++01JMvWrdwvACN1URT5Eb88qxGiu
fc+OKKsfZAdiqIOwYW8ZjrkqLVGaP70lahb/7XLbPAWqhFjCzcbm4ffj9a+w/fu2Jy+//NLE/Cec
xTCx7wTGQ9vEHRjoe1SlQHQEoEAbB3RrIXMkPbPCRIgWmEOHFcoUfsEwgbeD5ej2Uq4ymf9Zy5zb
Mn6uq+rCy2jMJWMQ8vPabiSTgZz4nmnMA7Six60bZn1B/zGlLQKAxeSGMZWwm/GavCtNoPE7rVN6
0Ppl+X57Wetf6B9Ti+BcMMc7IvYCwzAoaB6/X0uB2ZPbNraWI19+nyFP5a4R8YJGonRKFdMyhi/M
8Tq3zSwvzMUHWp7PxE+qHHafxA1BR0kjFM/6M0o1UKN2H/47S/Omnjmc3OeToKOExzCuinQAo4kx
Xdw0T1+gP95Y1dbmzf9+ZmssvCHKtQkYqiXSoe+k8WB10Y/JE4WNz7TlCotjZA1VCN8UOCfY/1Qw
BZnlmL75p/nZ8ist0o1Is1Ir0Onnid5ToX2vh1+3v83Wfi3SJjlWylSb+4Vp8WTUfzNtF4VfbpvY
2qhFJEhaSMwzuLLgbgACJkyPdG03vvqGL+uLCDDP6htJwrHMVBnxhEKsT1GenvqGbqXUtRCs3F7S
2q5x55BtaFR6ST0uvQzxLmPUZmgOQ4DaMUG8Y19BAfEwxpG04WbSMr2ZPeDc1iIcZKKfBWmi5wzs
PnGbBu2LAWYHXjATbj+N/mt0V4FsYkoUxZ1d8DTVv3z9ca6VUaDe+GPW9pnrT5FwaU01l0EdcDBT
fy2dpbArnCGrvzdgUWImuD0z2ajCrG6xBcyHYGspVOcut9gvdN8Yazl3USgu9QcGHQ3Rvf0VV3f2
zMTC98F9IX+ghnPiSOZoIBdoNqXnwsTZ7BKgnLsB4d8Nz1nfwX+WtTgMdKxNEBZx5HpCHlF7bpww
0BS7FX92rfDt36zPINlTqVtcvYWbPtChbYoSF2k34J3jU+hjU+6N5z5Awou58Y3FrZ10ec5cLWpM
hvI7YzsLvmpc6l4BNzCiF49gbsVi45iv/j48EIZmQcWlL4+dkQBEDCAmcvXqswbdIcXoDQdf8zr5
zMLisMldbuW5NeQukgWhgPa5b49IR9z+LvM3Pn+wzCf63Ihy6drGSKE265rcVRXvCdlKaNThTUjy
I71mJ472NKUAio7721Z/J6i3zM67e/Z12rE2UPSYMheGqYfhId2XdoM2xK53g2N0B7ulsxWWtxY6
7/aZRUvPilCvfZ5KMij8hhYcqMpiRk4rO1C8vNT8KdyXYdbRNbeM0+0Fr3uLpatUkzUZuYNL6yb/
MiGZynoj2WXm/8lU/Y0Isu4u/5hYRBAABSIjWzikoh3M4StKrSHknn++DF1WZJU1UI5ZLkPQu8EX
fZaBArTno9W04Rdr26TTD1QUUbF0adn+kZRwCnWwOFBqp4gteadA24hDWxYWh8osEOuGYyZzQfe7
TE48Q8S9sYi1D/G7wMQTjRrT8k0LmNLPfFQ7XWl48oQ3IOk2REC3P8SysEG3FLgJTSK2iY1a2kC3
Ygqt+V3Ovx67KPveVQWcngn80ICODBQcReF42+T1bUEJnTyDWpNJxcZYRIqo8WNZQGzYtVTvraFY
D6ITBjb/WAI5vm3q+jKk2oR/iZQ2DG73xWmRc9gOC0a1obFF3ag5AC8FwCWqO0E63LZ07Q4gIw2J
fhuWVHGZRFCKrhTo/ilwQdIxDuozf8xGjeaqAzx3tik9W6QPlkUNarGatq9oyIVB5MI1i+Rvc/JQ
BMsYPVOk2txNenqq4FycNMhLmNJXsuGX0bcALkvY94dw+KVHDM+hSA0VHBOGNr10MMf6mxcPvzKV
0uIf74hKe5zKAuWM65JfZSEaB7oxdkeyqeiF4ebbv39VKmE72GjToAzDSb/qylShFedSzgns3O4B
3l5XfNEfULV34Oe7A4PpbRzHldc/1V6ZJICtpwSw7MrEbZrADFFkriXb5kHdR45g10gbHbJ9dgg2
HOr6msEYNS1tzsfp5i6ycear+7AbuNgyhhGNv1K4zoW72tiH+hGi5DLaeM5ex5rZnGnQp2Rl1hJd
AKoih3RzNsdhie4DAzASsve3P9nKIbkwsrhZAoSERi9F3N4ooJJnpHBjz1Yii0oMg6cSbnq8YhFZ
dMWoOt9ISaWazwJSTtpdFp7MasPK2pc5tzKv8iwBaCIvFcoxylzxjrnmI8PUe53av7nhbmtf5NzM
/O9nZlTZi2tPwgyyZowuyG9Ird3+HFsW5u08syC3ue4nzPi4VgeAGT428yG15NfbRqT5IrzM0LSL
j7KIWhZFH3D2fBS4oLwDZEtH/ZP/YDwyvHrwXWkjP1qLClTOVVlBqIDWzLJXFkLMGnbimLnqwT/G
++G+ui+OyW6ypT0MAG/WRlBecWmNN8EMtKByziDO5R4WqjwGTP9mrgnonEEEceMbrW2fxpuUbhPl
bVlcNmlTNalKtY1TFwjq76DjVkf1NHwoH3R3POYb9eCV5cx7NieWlIMJ3pfLYVKyGCE0SZBLfdOy
aieOP2+7w5aB2VvOfA46KzmPeiNxmS/J4WmQN5KLFZ++WMAiBEBo2jRMt4NWR3awPTECG+YbF8/W
EuZ/P1tCKvRdgVgOKZPqIoBOnez2Fl2hRbjYKMjzmJovNnANC58aQdZI/dwjzcrSCb032CP98AEl
Tt0DFE6m2T558gaSYj6Fi1M6d05kmYwZdNLSzaxcraCbpnHe9fdy96kCTmz8JUMWYGyVW9a+EC9d
Oug0gNWrMlNMYpD45lz0mZ6s4iMTFe2/uMzgPSRT0i2JPZQXTuZDbyZKgpKgb+rKYQzS9yEKt3qm
a5HmwsrC1RgcaiGGxEq9l1zdjtzAtWzjES1gtzh4tvh02y1W3O7C3MLtACqBKO44OUp518SnaKvX
vOIB/L5h0P4H6nLVme/lpLHahN9vRISfveCbon4TAITIOKGkGC+3V7PiBeQaZLNAGuGGWyJ3IAYa
Nb+TkHgolGGvS6VF+t9DkWnV8cZ9/TsGL3z7wtbinvOVoCzJDIy9lOhMjKIHd1eJQfLNnLVa66yD
mdfvhO8wkquMWpufKuhGdzzwlFfG0tofoaEXb33c30ExICAPWoKKN0d4fQot/jApjQ6ABi4CRtIq
ZqxRC8gY/EDMUkYHCrp2UdyID1tbt7hQJy/3IGqK9H0fTboNe/MLbGLJKQbKb9/+SGsucf6RFvma
mmRA01FCp3jzOfUNW7FkJJU+QxznMJ7m3Da2uixu7P/p4dMkvgyrvSlYfReYgRtZh46BRxQLxo3L
eiU/nHuqdPBBOfACXZjQZE5QNJGKxEyxQW7ZfhL7e1X8/McL4QkoK/PDhzi3tNKEkmoA1sncPIJd
HF7Ph81X+1rsObexhC0m/VT4DCZl7vCMvMChPaDkdhRP4Uk4pMCqxo0jtPJtLswt04KUaaEYelqX
eYpcvG/fK2HDwlqec2FiEbORNemNSGNoEuor3lb5wXxA4x30duzAWrbh2Cux9MLYInTncgX/bUT5
SfEcCC+tcGM188FYRBx+n8tnTqMYd5/38yxFgAI/hWEkZr+q18LbTQaUF1/z7piIdiB/vO1ua059
bmsR3ZCf0EbkyFhL9xENSWvWS5bvO28jsVrfsn+WNMeKsyUFDJyNNFZ5jkTu3F/NNhL3VRfTLZNJ
TZGaoLK43sTEMNAjJJEmcZus++l7XP15bstb+h8Li49iMN2TNAIWPPhSaQzDWvP1X3yKMwuLT+HF
ktxAVZa5E/yquaU5DLTqcHz3SrgRLOfdvnKwM0uLrwEnPc06OpDMy5YM70D4OZ4khrKLT5KykXes
fRhI1tUZfijzplqYgmmMiTLYw1wmP6bsrn1vtk7LigdbYFDAtVDV4n8W0UUxIBUqkHVxRxqA3pe/
lZkO9OftT7Oyigsbi/Ai9GagCmoIPWJ7SMV7+B3VfH/bxFoIsyiezJknhDE81y6PSKggwqm02KiZ
FgcWmtuC3cIT4fzvsK6b9hZrSpQ+yUYY91w1+Q1DDZxuV6JSv5Pdxpbv240IsPqZzpa3CJrI/uQh
CnqZK6A05O3MGOo8yIHlt9vbuPqlIJynm0QuejXnIo4QALSzNwgeaqJNcjKmDHWNYmM1K/EMiDAm
VIMuxFVbr/WVop1qVM9bU4Y3WpUrJhleby/FvD6lFzYWMY2xWEhcYcmA6pifFyL/EYGKB7HFzUuo
ehGrER8Kr916QG4tbd7hs1Cd5YrSFDMRGCNc+7QV4Wdr/5Wvn23fItShLT/FxVT5bnDqHHFPUHXE
b60ru6C6nfzH7X1cd4l/vtUiBEltWeriaEZu3vxl/qUbf/0pKpkX98WHmj/k2Y4FpSLX0owe9Kdj
4TnJ9Bj5G1WDLV9Y5J4d49IlLwTf9YyPk4cgMtRnjM0M8LJGL0rw5b/asSV81FcaURCSKHZ1D9nL
Mvs+KCbytJW8u21nPQb94wdLYG+RZqnYxwU5wX5yxT1FkYgWC8JjVET9jyj83La34QnLl72hFqGW
5RL4y9gOKfHWKJ/xf/47I4tA1ykNvOVSHbldecLFbQUhNHVzkkC+HRzkRXCYjCin+kobTDz8PkEO
hFYvc+xmPs8RNl4+GyFhmZCmjQ8XbthSo5BG76Q0aIb5dXu4vW+zCy+SkvNTJC9jQsnwfoUmpjuF
JlfDI5RPZmB9rqbH8Gch/poifSM12fS+RWCIu5YZGoviqHiAGsnNHJSEbeOz6JZuv4nIXOv/XKxv
ESXkXIEUHc4uniiTa7g56vU2FKmO7AD/rP9LJ1zEi0j1hUpuvcht3oXosX2P9A2X2PhaygJeZgWi
FuaQvuwT6T0dA8azQVehlvC1iGHK8R0LdVxbk4WN58ra05UhKkrZIvmrcoV3YTh6NJuR22l+ulYn
MjLaaMrjYI8Oo/D7LbjGqudrPCtkXdXpAy9cpAlAu9OwMfdjdNcCDR42XhWrEens9xdOEUPG3kGh
G7kxrEylZVdoDEIpevtkrRmZS7Pgwen9kidf3k++iOBz6JuJm1c/TAg98w+S7P5XJn4Xpc+uwNZX
Ua9V5/JfjBrsbojuoF26bWKtsE0j4z/L+H3AzmwUo1eOQZlHrvZcnZSjSbjTd+JDc6iPG5bmEL0M
ReeW5uB7ZikzGyuDUWwOruZB3kv3lemqTrOvnhBJdKyTOjq3La652bnBxZ2BTpA3ejNuf4THUXXl
bGNFc+y8WtDc+NfAiF2P23oQOSsjtHWuAn1K8141Ly1xbsvPVg/nXJH9v2aWQaEYWj3oenrA9V60
9S8o7zgo1+4kW3ZSR7zfGtfbtLd4MomWCnGhzpti/ABtBcHAcyx7YJROdlPHd7dA9atf6Wx5C7fQ
9Zhpfpm3LDrmrX/Ux41DtP77TFJKFJyZDlycU7jdKquEd98tpxN0psKw4WVrMRugnTG3aKiTLLs0
YdI2pTGPIUWn8CgdoU8B5gZN2MZFvhZuTNkUZ8wMA4FLMAAiKCG0dZjRwgehdSNvj1zR7fOyAtyj
RS9RJ5VNar7GEkyRgEpkwLWM8DT/GNiRQwfFIc9C/Xkn7RkSKnbtRvy5/jqUlgCdze89FrbEz/iR
0Gstokuu1Nxl+oeg3eihXW/b5e8vroJmKvQ0VxjTNMzTpGp3Q/Mqx9bGfTPfV5eB4NLIwsU0hVFy
FHBpA/l7Q3EQgxUU39X8X/304/Ynur0cTVwkCJ3WRUMPg4nrpagwHWGbHMKNBG7ekf//YmBruAzT
44SqaiAQNfv+u+jbpfUOl49hOANIty1b0up66G6CbERNimvo0pjaQltI6ytwK8jJdvNbxVd3M15I
eerdkfg2Z632Fmpr3SqzqHgdGLrlEmsxQZl1QNS5JDFQDT+C4rO1NX3cGlK/viFwDO7W/2doEdvS
rKkHf1KNvVKYfycB/FplGN8bPaKpXTGdbvvG1Rw0EwIX1hab2cL1B9zN0vb1fhrdwVGhg7Pn66LZ
DXei20o7uEIVe/tq39rP+ZCf3ewG6kJwCyLIXMRN6da9gfKShNpN1HUbL/aVdOVyjfOfcmaqhYbB
DyESQS8MojDTPIl99YSK9F1Hf9AP459eGZPv5Y6hbJVEV0/52cecP/aZ6XyYEC6eoC+pU7n/m1HE
3E7irnzxoth8EZum2iEMkGyE/S2j87+fGfVadDy63hL2EvQo8nTX6pYbCbIjQwzpt9nGXblyAyD+
KVImhb+Brt+yXMrnm9S85fA3DrKwbnkI/0ZSCdk0kg35GDo8qdSNeLOSb1zaXBySaaxpmyGtQocM
tiR3fnzAub/vbOGQ7IWXciNrW7tx5gOpM9PJhb18fGSRIAxSDVSkhDgQASEHyvnd7ZO4ZgIsBTGN
yMbw/iKE+ggCwJRPlB6noy4/Cd3GSV9zivPfX+xYn3e9kc7nTfY/FpMImGJ68MrBiQTF0RtpwynW
gti5tUVYMUcV0dsInzD0z+PfevOoZU+KsLGkrS1bhBC5QTspFLmnI5kR4aP25+nTjGuQ8CMeuOIV
bjuII8ioEp6cqRq/1b0nQiYNKkREb+72t1+7Ps8MLbN1SBrVEqkUvg2k0R2veGg+BckO4XZXUAKM
Bd+5bXBOLpb39bnBhbOZsFhnqMSGLmUeNdj1aoKqJm077VNgwD0Ovy7KVQKkhW+IV/q2hjjm99t/
waqD/LO3ysIdPS0cEZflEu/kAFXJh65N9xlaPMLW3q46yZmhhSfW8F8P6QxHKEo0kZ26/Teefvb7
CyeEpy8vCwjB96Vf8DItVNcvxtSOZ4nghsr6xpdbX84MlZ7p/uQl3gYl8mLIVdLtrEDJzYUz8PZ3
Wb0sAfP8x8D84c4ujzbzoH0bGh1YzHCXD8J9at0PpZq7eQt78fgL1Z23qoSFT9usKM3f/Nor/zG9
uLdqMbf63or83zPzDB7ZuR0/Fnv0/5jLLjfy77X843yd85k8WyfDgiFqDMTbAu0W/aGuTuoWfG3r
W82n8MyENIiGDzGhsTfi/hWmTNWGl9/aiB0b6zAW2T3v7gBFdd4RU9zZcfwz7nNn1qm+7RarEUpR
2TATKser1i7SkZ0MjaGxN4voLvCEyU0gFb43I++X4kX5Dl7hDzVgnY0Iv5qegiH4j91FmJD6GPZC
g4lpKx00N5qK8DHMOMP+WA4fVQt1hNxieBqppvLegir9KOeo+eSGUTvM/UMQF4zeDqGqWU06f5zQ
anq/vTHX1yp08HMdhyFG9ZpwIxizAgCoj6CETr016pgbgxFsOJi9l0NInf4Sojj4Y9eF4QWLMyaJ
icblsx6Z0ISTUlp7FDLf0DY6oW/cway7Od21srgLQ4szoiixEKKnZ+0VRk+PUVoVuxEJqTurhgc7
CMx816PKtuFq1w59ubrFqQnRyIl1JYEfcWoKx1I8HU1dlGgR2v3r9rdbswTHGfN3GiQdVw9jXYwm
tcsLYz8ytrmD0GBWWEk83iFluhG2ry9cyEwAZEpz3GYoe7koX5MrCYmFvSWmkY3izFdJQXJXNArz
Sy4bgT2hu+tWnelKBqiDP1ynrCvMRCsMHYkaCnmLuFpGg2jleqvAPqaVO8lPEdcQpwnG0razb5u6
7q3M22maUGrNDJ5Xwzy13hqT1k76HrKBGTsxYxngbvae/zdvyOu+EdYYHmYwjMsQcMv8hc8i7BTk
Ru1Bm7qv+vtYLxDofNQEiPThwI0fmzze9eV30Xqt1BSZ5Y2L/8p7ZttzB4QaIbFv+ewJsyBLS5Nd
VbxHBDS88akTft7ezaskCRM4DBC032yhywm7uu+ruDE7PlyIQMEdBMwQh1Rbb9Sra2q2wvzeTDMJ
OmgJU0/ULFSUCStq9Tcj2U7TpBtbtWYBQic0J3VphqUvvF9Og6QRzUbZF9P7oIp2E2yVIVct8B04
YOBBmRK8dATq3VVcwquyR+1gROEX4YS8SeTT7e+xZmVOm3ns6uhhLj85XCFN4qlYqabXvEXnaeP3
V/15vutM6sJobiwjO1TGiFGMGOh+8h1O0rE5xtZudOeZl8QO324v59qDDRGiBB7K82APep+Xm2Zq
UV2B0VH2UbM3g3ukuZQtFoMtE4uHxoSYjhHAyr43qrsEbvUX0XNuL2Jlz1iFQeVhVs8hbV0k+AVE
6L5UYALlA+D7lCGO2iMyatSet8H7q+uhuDg3IBXymUUoLQRIozoJY5Mfx0i6ZMaT1+rvahtt4QrW
LOkYILwZcyRd7Jw1IP1KkUyBhtmVa3CBx81u5NrWgQUE4owhjo25yK6gPc5kUcOG+tg4/hGo1j74
0cKAN2OPlQ3nXlnQhbHFd9LhwUQYsyKYEVddiOhR9YIExIkaQfjjC4+XkSLxckeH/RrqOCRS7DcF
psZW+O6FqHoXht/uWrjhNrzvOkJjySKy0WRBhHZ5YC00TLRZW2YfZc9S/CHSvhYDYtsbFcy1rTMg
LgVTOfPP/q6GnV1zSiQ3mlYTFlCdLm3EUlRXHdC3mYJxa+5qDsUXb7CZ++HM1BwCz0xpbZ4yVlYr
ez1GoLHekZGUfrwrg88AbZGg8PRvt8/v2g4y9KuqDB3ocxp2abC0oiYQPE5UlkVON/rffEncd3FX
7Mx02riHVrITVqeA0vvN+Yba+6WxvJkyQxYKZW/qsyaBsRu568apdhVjOKX6d70yUAe5kxjVFPSX
2wu97luQF2lQSdGZpP3PTPWlcSuJRNTwIPhHh+BYfigPIoT37zPISnSaD4jfHS1HFDcSsquH28Lo
4ognUpbVFspOnLofcfiTkSpH12E6yhAxfdHU5OPtRV576uUaF4fcyBu976WIiCIhRI1oQW92jp74
x9tmrp3m0szCSzvPiiQRNYP9ECF4GiDE6COW/Eyj64OqluGfu82luYXb0IQqIk8IOOUPk4u28p33
YH1Q7Gif2VsTDSsuCm3rzOYH8SkTLkvw1SDHkld42NJ2nSPbgR3eiafRzfbFYauqvbaL56YWl9nY
Vl3s6ynL8hgWRM6xLOVDBXkSg08bBXt1ziUu4wrLmlvQIIJnfPjC+aWqKEa6avJeNKboEKNN8j1U
/MmRx8r2Iyned1HpCENX2F0RffJjQ3uuZbENdjqh3JF8zXLKSWNYa0D0tDFT9WenTtIhDfto34+N
dkJcJNgFPUrwZegdq0kdjy1jsC+a4Xv3AlClkzfF8V9iNfRowteWg9Dc32WSTK5QNu/eBNijraMn
U2jkB10dQNhFsf/ad6lnh2qa7IyBotdtL147LOd7sjibY6I2ejQ08j7Ngl1a+gc5fmB6Yn/byupX
Ptv5xZGcjDETByoseyN8nZLhL6QnIjuNpxffat9vm4Jma+MzLw4m3JR9IUVoJ45eaO0sxa8huUAZ
Jhym/LMuhTkzIZXnDEb5DoFA/TxMCvruYpv/7Mda+Oqp1DCgFujtIAlg/1G66cWMtOYEs0mDKo8c
omWaDY6SGuhT5ONbkKPQnqlB+BgIfjkhsZ1I34t4FF4mVfdIOKviXagqtJVrsoAkLD1mcPsk2reS
EKk7jYM4glQoJ+FeFutc3rVCLQg2rI3RS+NlWWzDD2P+nCajkXZWj8A846LSj4GHzk6N03ZWmeVJ
VpTxIRaVYWeCG+C/p4WU7QrPtE6mWmo//TjyUBLx4ycP5b6XMRvN5yBHtAbGznjfl7NCcuLB/aGV
irafMtn/RuVYOKDR6SiexytaR4c70woS3FTkuRn2vAcaOXE0ufgSe2PzUgry+BOpBIxLqHWosX6f
+VWJctxQIBPXDeDjY0jDVDbZ9MbdPD25k5PRDUMEXn3wXPeGHlezirqA6rkUPc6iKDvFDMRmF3mV
cSi0DnGVXH71BPGp9a1D33v9Z8XrzUMaQAoVlrMoMVV9xKOix6JHnT5Fg9mJDUjSwl710MeJEC+1
mrcqFL4EqtcdocMsmDyQoMXT6nIn09LZZZryohcCeGcvabQnM0XZc5gq6a2Th8IWAQQ4xKwfSDur
H2vNE+/ybpZFt/z20KkNMjMIIdq6NDRwoef9HUPK4aHjT0Z23aT7K7uhSc/eK6IffYYQIB8cbcZW
RBJGEwKUa6JwL8vZhNAaonhGoPxtFJ2J73noXfIfhjot9lM5TUfVj2dyyl5z0NtGCD6LvwkG3AGS
0Sq7tB4fmiJuX9K8DH6GllAgYq0V38SxlgAja40tAsz4KE7pGO7bqNWQPo+C/k6u+tzuVIm5UwXR
yFERDJTLEaTbqdNgvvqh+lHyOgoeyqgRM5KU/zdxL1Gg2/Wj+Baq1ScApy+M4hROW8GQY4jBB8kc
XkdZdqvUe6zzqGNcrnsz6Go5TOxku6mqpiPzQU+Fp70Ihvfgyx1i6JX5yws7hoUqhI0Ritoh4CWc
CJRPVd2iWVOlO7FCqUzs4s9yaT3UepE7eZGi96h/LBUEP81B+jIwKCerU25HQ3pPrxvZeiIA6jEN
g1sNytfj2CNnEvflO5qHxn1rImVGyu3kVdW78ogsu5d0j/JYCvbgCSjB+LpoJyY6Qd6U1o9T6/nH
WkZkNPeQ2AlNqtFI6ohfwkAyXD2ID1bSffCLQPpktqjbC9VUPhh1gayqr+UvdS6OX6ZE3WVVWrmS
GAeuVPb1I+RGEvpVqva1HEsEs9FzPFJHNPdCYOkK5wgJtVYLPo4y/TOE8oRvoK0mWxR60ZW6TJJ2
1PeiRylFTKMb2/hxStrahZwlREnJyB3fVAY7TZGGmuRAsQW9eBjbpLL/D2nftSU3kiX5K33qHT1w
h3DHnul+gAiVWkWSfMFJkklIh3TIr19DsnoqAhEb2Kypl6qsFDdcX2HXrPCT1OnQyrIZR06/p1rf
uBrATqtMhIUb1jk4gQprC5REscIwdcdMLRQoI8iXAR1bO4nEgqqd/hVlysLhvCxtRTFfoKZUQYQK
IutMlKpbFfIlyyjbWYSCw0MA70rIoNkMpcbdQINv4xiACaUiWGs9lKsho+Y6iOrxBTpr5rUaxcUa
UbA14jqXFdrzsV9NLa9ufEjU3xYpvMyiS+Kf2Am7wg9ST+0gTGj5gdi2aBBusEJD95w1dfYFnTSx
y8OG/kpC6zrGbrjJxLBnHGbzAdE2dnn1VXAN4PCgVmypQmyF5MngWBbttmnWQudZasUbnHvT7STU
4iKdoGTZDy7CjtJOgWZ3lBQTF/jCso0xqrYI6kanlQkEdiB1vArgB7hqZgDsImLpMMihO91AyhtO
u9cBaDNopefddZb5Kvwj5X1IwAzX88LagcW7G6CompkbFlcGRKB91R2yiq5YqffXYZ8Y4KK0/Di1
CxKCZkhOpTMIrV9JP2h+pVb+ncQD8J96a0K3dkQvkdFoIITK+U2WCt2tIoOsDAuC0Q6JDbrOh4Q/
pKPJnxK/exeF/JY3VrqBDDZxS6gxuxmpqw1ULipHBjnyu7yCgj3GNWm9g0qfXRl5BUy9NSp2Zo6A
giqD8RIF5GenJdWGl7j5/AZN1aau1s8CdwrOZi0cnNmbzoh1VBzzvUUiYQ+0gXJm2n1r4tqCWLvi
spAUHiVEriAb9ktnNburmGK4A2TjHAXKeVdVEeYrPwuu4oq++XGzAZtnuLFYtg2S6i5Nmkeh5swp
kaqAtmQo3Ayi09cN9R85QVc8UJ+N0wQQDTbC0oSIegRdS9laHg5w5NSd2V6HFLdmWGU/a9oBeTgU
liOV/ucYWsaKS/2rZqKDS83M0r3s+pzJpRw7uDNnOjDglwSspF6FNJTmRlBFIrfaeuqfQRrq8bK1
M54jFHtA8YpcgAllkZmxErpwyRAwtFezFYNkZJZD5dH4LMkphHpAp4qe5AkBYXz4egepgE6QRAP8
UfcsLe2dNqAbhuYTJ6fl3xjNoaFZeMX0RDbYNiDigmC5ySHjiDhER5vq5yft0MzkKB+Mx6i6Bi+z
rnsSmQYQhbpNqGzAO/n52HRiw5sKSmh6BE7+2EyXFzlh0CP1hsJcq5F877JwpVVIF6vVw+URnfG2
P7C3KD8ywAHm6Qx4IvDMWozIYCD6bjXGbGUc2s8HEEdWZvNGu6ZoIACqe7WiX2nwlqCZ7akB3An5
cnk8p8kn7DgQs00FVdQ150GiHHNWNqiTe2lvTjglcEMB/ALPZvSfSZmva42gTUwuJCbPHd0js7MV
S0SG+hiuEA8u6Q7KKcl7bxkghfOR+DJzzm+btG0fCHjwHPhLtdsNuKNCWcbbpGrpQnH37JoezMEs
XPMjNbIsqRKvZIVjGhUkd82FHXqK8UBS6DDwnB040AyGRs8K6g2ldt2n/I5kbJsHykMaJKXdy+QX
FBq3FO2TgiMqubzI0910KRMw204yCftOiX00c+igd40aCHYKhlRtwNhVAYd96BYJ/6Y5m5mc6vPI
c6OUhs01uy5lpIxJxaPRSyCM25m5Tc1y3WnBrQL19zK3VlxDilNJdgU8Ah2A1+QnFLwXXojTzW0h
fwtBNzSVTyINs4UdqDL6Ca2p50N7KgE8OnTyfmW8Fd0Oq61AFfyz83xsb9poB9ddCSFBVEYxaFEH
iQsxbXMTJQBm+vqQ2RrtBNRBDePTd+yx0dnOqvtK16FMjpSGcRX/GPKHrl39jWERFV1gyFTjDZwl
kvwsLEpTyalXA1pYIayrmy+EQgYXHp3ol3TQTk8jxjNlAeBicbBxz3YOxKklxDVhrW10r0CyKIXw
7+UBTVNyvDmR65u0SKCkBJ7IeZHXygNUZfVO88oErxGk39/M+tdlE+dGgdooWK9BmwMgwmwUXdG0
8N2RLm11ZE1W6tKRno7sfAiHf39KQh9stREJlCpJE/z9+LpTtm36K/xmkNfLgzg3T0AwgAoY7X9Q
KpwNwsiQrowsf/B8Qz4GiQ/F1gaXcYiT8ze2GNwedENDicgA+djxcFIlG62aY0W6Tn4PoF6ecL9z
sizfNlptA5Cw4GidXZ5JHs6CTVRfZofGqCIklSpMnynpXqrpt4F/vTx35ywwE7hl8NUjdp4XEwEk
hDC8OmCBugBpiX1s8YUxnHlE0VMLjhxU96E6hqNyPGlxoOepLFFaaQZ7AmSjBWjLXsCivdI3wUos
bIZTADiYOQ7NzbZcQOI+shjMaU/lL3/9m6Rj+E3SMeXKP91+CnsTAvzjBgckY7ZGpOKKpgnYs4gb
Ew+EXZdX6Nz8AS0zsaaoOkgM5vOnBNJvYZygUt5/6YuxcMcAEvQ5YktbsiC6aZJkP6Rt+RbEpumU
LeRjWtEm2zxkdGl2J49ndqDBVYulRG8a0OhzwEaiGEIfFYKyPevSK98w/ZVSQfCngP6KXdT9Q5u3
KoSTysaN0cS0MfzoajRoeFWVvfF8eWbOnHuGTjy4g9POBWvy8cZK/bAEyc8EHgELwrtRrrT3/52B
2VYqTGSTywEGwvJLSB2S7ZMfly2cOX5owQP8BYV26HifqDPpaFfoSQ8np/+WBtUdNeKFJvAlC7Pt
yZJo4FmoY8H0GsmPgq8KSZZqiWdWAhHnBCQzAIc/0f5qxk4mQ4VbZEQy07SqOyPS7EguUVieeU3g
noIKGlKJYN9Rp8158JqYZsTHXMfmI8bwwDLugdPDhnosEj6f7pSZHt4DUzOfzBwiPw9GisK6atzF
tfmljXKvSsxH3fwhzXphoy0NbFrEg4FpUo5aU2AbFHG2VmPtaYDSgp30+3DI44X75KwtqGeCVxug
mJPrZDBHrtAStrLUX4dNuUq6wTNEtDFQBfj87rYAV9JMA34ZJDWPh5XlDL3ypYnHRQQq6gljshHV
EgXPmb2Ht1jFCcI5OgWpCaW3tJJOwJskeo3zxAlHehOp+8tDObEyodOAHgOaQwecd96f3xhRGQod
wJFWB2Xd4AyIBbpkYWnOGTEneV0QAFAwp87cizZW8p5GuG9S1MYNpfSqiAJIuyR1eHIlYCwHZubC
YwJAfaaix85LwwYl+HDVNL8+P1sguIWkKXRhT5FXSlFSYFGAFQGj4KMsX+um/Gr1wcJ0Tff70Vs0
jWNyXYCbPZMUQId7mulsAvOUzEaxVBEbszDsLFkbS23lJyHahyn4yAB1nokTk4EUoV7BVAUqqdxC
/tCwYptUzZ513brRfpkMfe1SW8pMTS/M6RD/sjt7gVKJugC4iFHzN5InWdM7EtNt5EMChcf7Buqw
aRT/nbWDJuV/hjrbhGVY+b2fYKg6ze0A+iNRWdgkqhfepVM4A6YUjbqgu+Dg7ThB6CbaEJtUAiBV
MRUkzgHqmjfUb/imgqsf2yh9FlvFKDsb2Tn9MWlMVKwaBb2RgiJG/vx+Pfws0515cP+WTcVjTcWY
I5b94N2DDJM34T//74zM3JWc8JGmAkbaIe5coULeyx/S0ME58i5bmj7ufNccDme2a+IujyoWYNeE
XfvSF1s/jW9ZE+EGXuoxOXVONYhLTvyXBoIi2JztFl3ovZLWuEu0pwkoWK8VL9uI649m60Vhnv+H
tYn0WUdArM7DVQV9kHUnYe036QcKEtcZ6HkMp3Ai99MPJYYGkWFAYBGGI+qbbuuDTQHELa9CPp09
pXKSzNOqbldTt2Llwu47s1zIQFGIXXBomZzIk0lLRb0rgSE12pJyLfgbfdXkUhimnW4KQKCBHQac
FyHLPNLTC0LGSs00z+/RDUMsc9ehjQLwFa0qAJFH5Rhl2uhRFxIYiFHkNzgVwYM/NtIuUzNhdlfl
6tunNyr50NqY0hvgC5o5CEVnWjUpAXyTbexZFdkGsnosCFo6RPjjk6YQHyB4wsMHfB04o2ZHHGm3
gbWlDk2Kn0kEgVLmQDw0NpZkiU7W8sMMcorgoUfGZp6EMoTV+IJCl1JGqhcYT2Fp3BnmfTUsygac
4KZmlmbOMDixDNqoaGgoSXGt5cmagPSUwO+2xtoLSf8gkRYvxRXzl27L02PIgWuFmwL88eTYzRNT
EOkra4XXMN2p27q3vN4MbH0wtzq7RpL8KjLK+xIuTJ11NtpwHb2SC7jXk3dx+gQ4MJCbRhMEHpLj
s9nlcTq0YAz0sGVXWaY5w3tW+JuQtJuA72Jr6YiSEwfg2OAcEd8K0eqdOg4eIsJ1AUA81M7A+ss3
ItCd6idGbSvwp5nqjqzcJDr3orj2aEjt4ZuIe0dN6BYMlMBs89XljT13GnFfTCwr0Daccp/W/JpC
6SVrOpKrqHdyFJg7T4Nanp4t6YaeM4MuDSQJkXNk+Od4xgekictAS1SMIHC7UPXG6s0CFvfyYE68
gmk0uJwmFxhskCes8UrIOysoM9WrZbTKy2+J4m9JWm1GK9/4OoEIZ70BCqHQ+9eU8O1l6+fGeGh8
dkfkIqwjrmMqU6VV3G4EwsKSgJwZpkIX7vwTU9DhRoPF1EAO1C9g1cfTqRlWCaEMpPct2RI35P6P
rqOaDa2u98tj+tD3OnQGUG2kBkUbhAGI8aSffWxJabifoo0H6aPWN9ycN71X1DWQHlBRASwuAzbB
rELyJRZ94vhhpSvApwXak5qwaNMXAX1Oa6P6Qmom7Joaqscj3XpA2mvYpWP9tYqpcgvd93zTlki0
60VZPHVG1yRrRZXDF0sNtVUaozvHroOguQ7wsqg2yUYQblwe6Pzm/Rgnn5Dik0t58paIvs0RjiAD
BwZJ6WGn7qxR9AGa1cPE6UOSbj5vD1EUQw4e+RukAI/nlQWkF6JsiAewxCYLA8cyxlejCG3Z6p+k
HZqGhhw9OjFAOoUYdHbbges1zPRIEsBBKzcPci8B5AGdTe7lEZ3c67ADog54OohypohqtimFRRpG
M1P1SjlcWR1za5rdGIP+ahmFo72js2/boHm95xaQfOa6HdeXP4A1j0ynD8BQG58ibFzsxsxxbdrR
76MK2A1jtKx3gxXBLpIC8QcF0KC1UzOT64QHv7I2ym7KsgAzNigOHZUKCY7ssbjqQh6jl1qY7uS7
2Wok0KvAqswTIeBVfsbdsaYAPHbg5y2ArYys6mtWKLmNNrg3iQqyQ3L9sTcB3ZSxobpdW77Txqrs
vFJ/RCx4QKbjfhD+bcc6Yy2jVL0CtqOGphYqQahLDash71o70OLUkWZGn3xLvyVmXLhUjPm3AE8q
RmH66wCZ20ernyh82xpK84PZV3YHfJTT0KbYAJkktgUG44Vc1RzAMUHyavESn0/L6tqOe5RjI1Hl
a5MyKOmGVrmRNWyJxG+3TZc9+yQAYauSjC8DD7L1YNS6ndbN1lKUcMOyOt/XCeP3lVaMXyRXDI/3
HFDNkAMDJQi5ZtGwHvra8BrIMHl5NIoXPYtHG7E26oMi/NKKiGy0JKxv8AKZV22tE0C4KPQ2IPPg
BpFYklE9c2WCRGaSmkI5DBCXmbMYVjURXI54GhCk0WCVt/yt+CziBDvwY+9NvjgqsXO1xLqso76I
wNkb6bXhwiu+ASdf4hphvoB7PzMaGMLVgVwm6lZzuoZGNYSqha3qsVpfRfU3YzBA+BUtXIrTiZ1d
/ugn0WADxWXthIEHFdcoqBSpejEzV+1PVjf7HpVuwu+hZv394/T+14/+/wTv+f3vP1v/+7/x9Y+8
GPCboZx9+e+74j17ktX7u7x5K/57+tX/+dF/H3+J3/zzL7tv8u3oCy+TkRwemvdqeHyv0fv1YROf
YfrJ/99v/uP94688D8X7v/74kTeZnP5aEOXZH39+a/vzX38w3DD/dfjn//ze7ZvAr62iOJr/9Ptb
Lf/1h4Ks0z+nCdUwreiTw6X8xz+69+lb8MX+iRaz6b5G9gvfwm2d5ZUMp9+i/8T2RSACagD4zXwi
N6nz5uN7lPwTGwHR0OT6oPHWpH/854Mdzf1fa/GPrBH3eQTar3/9cXyTotMa1QRLm/4BCYFhzqnQ
Rm0gbVtKf28VN31EbPJJ+pRTC9MGPwiPWYpzHga9spdGDy5gYpfV68Fk/zmmz4xh5o6NWgUgbab4
+1g13BGKpcwsF87HsdMwDYIhJEYyXMcUMWNeWytorge4Ea19jADUKGunAUoUYYfb+eOCqeMD/2EK
eQR0AqIlHa/bPNZF5QVNCrpi7E31pu6FU5uh3S4e+DMDQjTwkUtAqhoS5MerYhaqUk7u9b6sB7so
iROTXUFrJw2XxOQ/ki1/3S3TgNBXD4+EQ6RTO03GlDIuzAFtc/v42l9Hgxv/QFu9eEkc+lQDM+9Y
7wAcxzet4WbOUm5mRv/xYRxVSK4i4wRJs5N8/KBDC8mngu0h0da6rXCCq8Qr35mXDUBV262xQk1y
N/VG06WFPD1aUwH0f0zPQ0FLiLiBWJSy7/36CxqMn2p/CeplTG/ZbG6PbMzeurHohOwRM77y1vQB
OPZQ/8zXimz44IiOiJ3CgKi5+vhPQYNq9KzIF7ueGEJsDv7vhZ/9/VNRZuk/fv/n9GehNfGfrzmP
GNbzw9hfdn8b+/0Lf9kNaqP989N8fI7fX//+SFpv/vln+rGv5NP5Dzr/2QPrv02yconE6/ht/HML
4V9QqAOOByXt46OSW6naoZmI7TuGgpGuXUeNePfDNZp3XIWSheM/yyCcmJtXXfoWqfAkSetXdde9
adfaBqV6R77KwK420DC1m61+la7jnR/Y7N58vHyVnl4+eKcAXAE1gYVG0zlwBU08PB370N+PUCVI
6B3qCnaf/LxsZBY//B7igZU545AwK5MjFOT7dJveQ7V3I3edW9mVo26CxfTstDzHRwRVMnCvgWpD
0+lJ1jRiIxDhndT3bc1BnUiBdMdGk5q/tSBz64iqdGqj/GLEgPtfHuc5y3DdgDuAP4qHenY4+1CR
MdN6tld1ZSeZ2BARr9ENtU2k/p7XaP4M6F2rRdvLZmfIlml6PzyDqQSJkZ8oefeEoAcr1fV95fI1
AZDcd4evEsKnE5Tc2vZLbcnTWzGfYfjDiMlwyaJQPB2ggxc+9kmo12kDhjvPX5tO5FVXKYgArJfW
mzgUQGp2eYCnFyuK0gf2ZtFfGo89Y4mh700hwZVkoAvm4bKFM4cQPTjgMAN5kY5yxbyAQEhRsiFU
69dul1JbddBgJJ+gCLJBu5sDgUCv24Il9l5Ck8z6uoQU0qYBzCb0yPpsgNpgBmGmGP6+RZ3X7mmr
2Sb6PB2Fq+K2Vsk3GcT3IaGhTdTuGfQrD6RTfgR59S3QeWCnoU+dLsB/tQG/blsNKo6phR8uixcl
6H27SrsHmoeRxyu6DruBrZKhV9HUqpuOLrU3AaVeOwws4QFre6vE7aZHMyzoDYF1TdHuqA2BusNm
qG0B1ENUa5pzef7PrPDRBMyu3CBN8jZSGmVfqt11o2g2uI28yyY+qClmkww9bdAzwrczcEhmuzYE
B1lE/Cx91cwW7SAGetC0BuLwQwRshQgh1lgN7d3YlC/YcGs8r6Utu3Kv5Cya+qAax2/5VewXECkz
IwNNWOJ7VioCsty6CiH7dg2j3ypQGCc62WTC2tNWpbuMClBk6Enqdar5GLMBAuJhiAXqNOo0Mslc
1idy1al9v6N9yOw26iAjMJJirZL0aQiZsRqzIHfyGO1smTJgSUT/E5fCOw2RcVbah4pCbEUqDLVD
EPDpCccB0fF8SBUdoJzejgD920PF38YuNxzolmI8VXhTBKDkGurxEaGta9QASKjKQMBAaHInEcNX
RbTDKjfl4EVpp7tGFYc2j7NHRStdQH4eGWueDI1/q/gor+KRj24VUgU5l7JaV1XzXAvS2QPINn76
Pl288+jpkbFQZeDAdSK/rc/D5LjNqqxIFHQLroS6Hd3amT6eW34RWzAr0s2SU3DyUMI1R6cHCpom
gjg+LyxApSxSOoC99+gy2+kNRAzIVIyOwoXLfMHO3IkM4tRQgFsx97J86IaHiH9XxVLF72TukD8G
BxVgPpOwkjkfS9qCOrlpfDz6FrpObc1Nn6xHLOoaGar+W4buo8tH78yYkHtFNhsCBhOZxSz2aLrQ
Qi+Xruz1jjp5/lR0hWuOPy8bOblCMCicbOQpUf5FVmP2+A5pXIAqA+2jFsNGML/Xmlzw1M4N49DC
NK0Hz15EO8tMSovss7y0VkXaVytozptoOadLuLmTB2EaDLKtBqqfCNfn2aYxrBprtBprX3XJWrP6
nUbGLVACD0EPgVQ9aB1A2vO/Mz5IoyKnjMIAArfj8QG0ouuphbDaGPu1Kgwcfm3H/Wjz+YVCamvq
eEKv0wk6M5LlUISsI/uUtV5Yo6u2W0r5n3jwmD6QTgKqhxLguZS/QJEFInN7K0uvjW7cxAHgX0bg
dHjwaJ8vjOjcah2am22MVGeFpAXBxLV4vlOBrvdGIy/UVCNXavSFl8rG76T2N9YL5JoTqxR6VDQ2
Wy/pk0w3cYu/oivZUxMIvg1XRhItdBedOLWYS5CLTciKKak1vyzqLjFlGRKylytzB9/9qlkpa7ko
PHHqgX3Y4Rr8PHBaI9d/vPsAzvYR0Qu699FY8ysMPW2VeLGbOOWP+LXy8q24R20D1K7UDr0lOSl6
bgk5gV44GLsNFL1mV1QylqGRA+G3j+BkQxMw3po+tFvBIBbaRpCsuR6rtlnrYJb0c+iVqMW2jdst
ScxrLSOOyHynGqBbkuerXrHucr/dawjJq3xcISTY+pFU7LoMc7sBw6stE8QHelHbqYYcmVEXS4t2
ku2ZJtNAgk9HIV47wd2CjaFGuyscSp7FX8NIvGSsZ64P4gYHXeRLzvO5q9fS+CR5SzUkFWcbEZ41
bxJZ+XsUtnfUYSsA0MeNggZeYHBUV3tXgGpa2PynMSWGeGh0duj6IU0h9D5a+wSsN4MXOs277/4Y
VuYKd//CAT938x/amu2OEo3+GRRk/b2mfNXa2m7Mra9VC6/kjBUfHttsRNM0H7wvaJps1bSop2kk
K7ZJXdKuig9ytXSTuDFd+bdL6bKzK2chHY3LGHRuH4fywGQwElEMWuvvkd7cBll+hxTn6vJ1f2bu
KB5mXLhoPEZybPr+gYlUskFtfZXsWa9OwhT3oGS40tV+ATa4ZGY6EQdm9NAqaqhu0n2QXjXonTfp
r9TX3MtjOXOsUC1HEn7SMAPiYRamoLdLQBxDaPs2GAs7kO0GnXFbxUpeCpYvzNtHUuQoXkE++IMp
GMgKVBk/EBEHI8r1nvhT0+u+Lm8hhvqsG4Vd8sir1dHO9HpVF4hGQfJSqf2uUONbtf02At9a1V+q
7lltEOKAnVbB/dIUQKLQwPb93jabH3TUwGbxamnCjpLc60BdIdQ38LnYHW4ssAkheNTWoY9rEKAh
8PG4USTAofHS5mRloYxKUaiXErIfYC4xwvEKxTA7zO9lCSaWbLgHE8GKghImTsU9H55QiL1XjPTW
CpvHLoZsHqgBNBnbhQjXuRLbslDc3hychDSrVCSeXxrXujBxpZZ7Q/ZfaYHLn0d2VHHv8mqeO3BH
Mzy7QshQx4U6tnTPnhD/wjVVPdh3mRMLt/eCzm6/FetFguozZw5W4dXpOG/sJHuipaneGOCZwjH3
IbbhoGo78VCBA8Rt3Hpb2bK3E/A+fP4OA+ElsM84g2gammc1Kz/N0k4bprA0uAc42tab0LESsgDA
Oje6qY4FoM459EPO6yBXSI9qxrAJQZEzqkscWOcO4aGF6RMcnAvMKImrsKdIs/s27W/CqnMCawPH
YmF/nDGkww8B7EFHTHHCM6j1Sjkywcm+HgOPysampNwS84mAH+nyTjxjCYkJgOsRG52Br4IXxOjb
KKF7EZh2Zm2QptpZSupGcB8uW/pY5tmtAhAHKk1wC5D1nRMAMCYVsBohbq6TYqty/gp2tOtiJDej
YIAP+Pw5L+4mhmuQr33vqNgn1VqTlquHhq0PDOkBULHQ0A00sppI4zX9OlXWarpHjGeX+kMtwAwL
IgZgSre5/mtk6VY2j8m4Myk0W2MwdUgIK+QVIHCgioRTAgJHW+TJStXcVmkwzwVIO0D6NoBXUVlb
UfuuJJWr1tLhTIQLh+LcxGMmpnzxxCMwf5xoILhoqOrvU6Pam5UABfAobG74X0Ga1S888GeOBtAD
E1kvcu2ITGYv4SABmDeNwd8rfXMPavQ1ICoLof2ZV3BqeMA+gqj61I03Oxt5nupl0aavIBlyU2A/
yzxF+bJZ2K9n4qtDM/OShd/G1DSHzNgXRHFH8l2jN03oCaD+Out5YcPiE8/2KxpcJwg0dNVRn5iF
BW1VpqpWwSkyIvB7Gps4/hTe4sPrQqlSB1gFEBIszcx5jcYhqpMuS14t6240byR9TtqlhPmZbYaA
FxWlqSeRnkAxzUAnpqxggyO22UdX7Kp/ZbfZFYghgFFv15pH7eRuMWV1ZpmOzE4f6+CmHGhakyHR
VAT02XPis1clqh7EUL4OojNtiTgMucjiTecjgKEl8W05cNBnhNG91uTXDbCqYO26UWrtIU2tlS5K
4SDXiXZO1q0MIm9yWXtdroMLjWY2/tIzOBdt2r6CbNELCPjtpHILEbQbbqa548M1qOGfpCjdgj8s
CfF/rOtSTW5qSm7B9hfZCstxCNWfecy+jJl88Fv/LjXbRw0pRrCrhqMdxANouiFggKBJDb2O1Oux
rQq3aC1wwFRAbpf+CNnmaomKeAJgzPchFhCcMkgsECCbZ/vQ7/IaloiyN5E3RtAF+i8avHC1+ybR
UQsPyQC4K4nAmuDT60aNX6IU3XOdegtGqlUS0teh5rjwrHTHWb+rxuRFKGxTN4HHeXht9SaYQka5
M7rSGQfgzspMB8Ofxh/5CGVctc1t4I3WCVNedCv7dfmMfWDcjw8ZkKYTLASZBHQa6DNHyC/gigpV
UfesqK5BsrmNQOBj53noSOqv0zZ4FzQHnpp15qNZS6xDwH2vAdZWcvW+QwnWzZL8SVBrF0Qg49BM
KwX5Jou2SWPtqArQoBrEDsed6iqjWthF0t/labjge5wW/yfw+dSLB+ErNCGf5ACLOokan8Wvueff
tCho1rb6ZryGrvGY/gIZ1DN5Y2/i7tNF1JnZ2fQl4OhQVO7Hr+gD3CYMDJCKtaW9tb68TGcudxAp
I4WKuwrUD/MaFTDsQL0AzrVX+VVGUjsOXhO5cFV9cA0dbwVMIXoh0OKKeuJJuBYEEJvtax6/+ry7
zo3w2eQ4d9I0ruMYeTq11NYyy38qavtKZHEz+KDirqnYkibmthnKyBl58kWASa7OC1dJy7tGbQP8
SBfaLK/B7qu9XJ6WGUvyxw0ORCg+Krr7ARKfv6ta0cWg0yT4yDd0h7DkalITBYNZ6Y5OZbdr8QRX
dOGh/Zjsk3mCnsqHFw9o1+w+CLMAKsOdZe35NxX642wzbtr70vHdwkv36W36mHrFTXC3pEF0LmaB
a/2X3SmRdXCnCx5CNSHEXusT3Y7aGADUXyTaVqKz++wt077LNEIFnz6YqXLfZsmGhb4bLGkSn8u+
HH2MmaORBIrptw2zENFDyRvXvadvo+vgOd9SN1ktRmpnbl8ooYDXfiI6nsBZx6MeZd+HPdod9/Sh
2JrvsYuXyEVptrDz1d9AEOA8Q60BChom5Puseb0iy0Y1DTQN53kNrd0rsJJ+jGoxEpzSRvM9hO3L
Ub+CA3qCxQOEvKkg9xi/TvTeyUaGdu4oTpLbytq88m9RvF0tHJXJmblkcR47cVO0VlJq+87pPAWV
n3FTXbE1XyV3S0XtM94uekWhFTABxzG+mV9lNYMJLBYG19XAWtWdnS7SFJ8dDYQIpnYfEGDMD34X
KFJH57+/l31iOSBEHW2aowzJzZu+YCAHDO8KLfpiiGYT0WCnViMoDkeBO8HSwFmpSFuYVm+nQ/9M
Wv6ugdbZhj/zlGuRBxHxwSsyBENqEN4og/XDKtRrMx4KECyaX2TVuaER9U7clK9NL59bBt9uKMjV
YCZeIMZntNAVHm/RaNAVHegj+wmXjeJxHhrcxTWWOqSNf0DsInGzuHyldLxrBnFPfJqvyKAPNpso
EytmPhax/JpRCfHysRxAbB09QXX0LWyHXRO2d3VfvIHD9Q7k0wuu93SojjcLmDwm7Up4rPBo5tgg
tOj79cBLdd9GzRWC15+1Ylz3AuyKQ3MdI7JbiI+mq+vEHtYRbxwIBFGIwvcPr7bCAGGwVNU9L8Nv
0Al7C2pyr1VWBa3X/moK0G0qF1yfMxcZQmFAL5EmRxx4wrGVpTxgeWSO+8wYNwLNlrY1pJYNWLQL
t/gxZ81tCPoguzOG1qYBWalJ59Zsqe1ncsWPx44r52ArT98/GHuXoEcmaPDsZqAcTpvcFVW1K4yH
pluCZ57zIg4tza/SZAz9ro+0fdNcNzKz25rZSWi4CzfN2bsNpalJwENDmX52/FPepbliZTEwQvUe
XDtr8KOuQN3rItJxA3cpIv2oi59MIHYNkltwz00+fZ6DCUzTNkWYNb2LyKEjHSlwIWgl2A3z9Du6
SWO7T0Nw3Wrdtkbc6msi9C6P+Ox9B+QZPE+s5EnoXcSoM+Y+iiCj+rMAV3y6VO4763Kgj+8/FuZR
91gNVhJVQ/xKv/GHYKNdsRU4Q4Wt39cr9hDcp5v2Rr0y7hdjH356EyATBF0pDQBh0FzOWwmNJquS
osViRujVcmItemmC+j4161vdB3N0C/rwgSEYlOCCQQoFfDLFhDtJGuhex/q3XNFeUlHeAFz4JWnH
ek2bYB/GKKYVWng9duaPemhfdb0CnzcLkLsHgZqNW0/bqKnykqrobkGlR9giqYjNa98Fuxbau9ux
8f4vZ9+13LgObflFrCIJxlcGUdGyHCS7X1huuxsgwRxBfP0s9p2pa8sqs848nz6GACLssEIBzIzX
S7v0cWmUfiudZD63O5oUATOGgwGbQ404x16qAK3Q+xyqzBH8ByNYXHBP9soUcjkWWzJ21XYQtRVA
6F9Brxi62lPxXFvxc1GRZ3OwI9UUMFht485PiiIJAXPPwzY2V2bBFS9PCRiu1rav6F9I1BwFn+76
FPmHSMsnXcddOY0M0rqqvANB9qFl7okT9qLn5aNuiyNt8oPOBGIaDg1aplmenZZg9gD94g0x+Qvd
5twbIc/ikVGtEUirFH+5WpFRBI2ef8DgHkL0aX+JFXgRQL8cybU4sil9iEUeWcWQe5mtHLrWvmeo
t1t6mnq6Oz72/bireX6vGi3kHGSkkSaEiSvS8TwPrVrmgZlnf1zRRrjzUw9tsBekvruxTyPaAlUJ
iYbCw3UCxeqc7JLR+W3XGg2pzd8ZM2Gz4DxK6NMzix0hndB7NlR1EZ02G1eOT62Qq9LM3niqNh70
0amf0Rri07J7U4pxP8QJAH965qcVlKh7zvYxdVjQJyl0oUtIieP9TTHP9kkz+cmus1WmkXe1k3ho
q/xOFXN0qMb7ISOAwtESdnKOXGdpzQOtFnB9k9wTjfsG/Y4kMMZ+VckizKYR6CEuDM9tS3y9ytm3
bNpM3Lgb8vpjhEp8yCppeT0grZ7T9ScJC4bGVN6VDK1i3o2RzeGW17aQTNPM1zxDTWAk6h0jzZ5W
Bkj8lbk2jfgpM+uDYYljM8Lgc0jYyXArMCJj5ZAOGa4r1T4adR8JrYwgP9Oj+qnAr7IAalbkhypR
3/UMkhQcTWTVVTad6KEFbd83HIpmCkgnnjkY97op9w3AB0zNp6Casleml47XtCi9iglc6FiVj7qS
nkYb2v8M0RFJhmfZ9tFo4Rh2PMvhtYR6z1RUwWRZKxzHndXxE8RFLhzNGa/IG4hnK+6dCxODwABP
aRN35VNdtVjyiqBHprGwAKDat4feBVQO0qwidy+VokT5RI6j6p5qCrIoZKxTgTJxu4b7zMFpa8tv
zJLiwQd2LbfIB6lA99Dkq+KWx6JQ9i7EMdRsWA0q25a0e7Py9t2y8oCI5i+Ai+vWindwo4T7JCMe
wM+BzJxAQIWqMrIBn8fdUyW9WBKatI6GYnd7pLYdI+JrSr+iyh1MHbDpesRhicIfUYRZO9Z0D95c
OFCBxVDWRpc8l7javNKAyGOlREXnvBYNRYQ2dn4x0I1bZed2Kn7XGb/PdHNV95AwBZjVl7kyQpG8
OgyjfIE81r5xMupBkjdCaVVb01JEAivTkyKyi/jSAwzkIx37o1rjE4mNrWWn687STjEnjynQgSuG
hgguhKLexO40hYUKRKAEwde36lZ6ULKG8arFP4iWZXBerTvQ1C3nj+7W9y0d0eya4Lje1iMPAI4t
NnygtQeAXRY6MxQ1yzMwJnkuIsOOedAojAJa2jgeSeSDyEnuS5deNIO+A1lxcQ0QFnFkq5U71Fit
WqXbEpTKteImzrrTzToQKqNbQ62NFZxX4OURI3TGs3cHpbAXQpXnZsAI1E7hieCQZEW14d2dXAp8
OlqJCj3KqoASRWVvcvANvNhmU6gQXD0cMpV9mz9NvHkyrX7w/usL/zVUnCOATyFGbskB2ilEnlts
zFYIT0FD9echyPeUBqqY6lzuBoXshuRrmYOyCfrfmeWtExhKCdpwrGzGIX2lXH+tGv4rV/o3sG9W
ua5DAdQwPkDy3hoQt8whto0iYvKbGOPBpfwNkOmjMeUpqM7i2ZxK6TX9tE4ZVCFEHWaS3fGkWOvC
bMJMc0FqHQEaVrGxPMCqFsKjG4E2kgkNoSDAPQgLr7Uh0rKLbRehw8X5NcCosI14NB37QIZFmKyW
ks8bQS7yQXQJIQuNetY3MFGnMSgf9MkF1A1o5zU7BtGLzCULoIM5I7kKOiGkjaUBy3uO+66CXN6K
iTZOzS8pfIBoN70nIAoztbmP02ZbY3+zjhZQ4f//aLLO4sQo0KN9rAND93UnopDbSTvV04tiD68w
ZLwIUr79vBNvrSC24gx1sHXzm7A2LVqSmv2YXXow1wuNQ3Suhm/HUvp1I+9BPAnWG/JLoAGv6Yjw
fBn7XM8zlECqjfMnCXkEQPLe3FIfaIIIyCkf2scLieaNUB06LAjDZlY5SMNXuYJZtHltpCy7oJK5
zUvnvR3Vy8/LtzTE1V3BagJ8kqUrZzXuHuC9fCzNPPp5iJtfCLRQfH7QSc3roFyoQqsLh/KLDiTU
vnCs9VA1ZNs1xsvPA92ci/1PYx36ONDK+brbCquqkgyyZpcYwMa2zD23WFI0/k5hQb0eEkfwXwTu
FHixebKf79a6pQWpDH7pVrMXAt+aqd+uLK9+Uj11rXy0S62CGykNXj0IJ6ByPM/t6ghVnTlBnbVT
zkoKDYN4qj1Tz4NJr+/swTjA+RIt7pJuJlWd1qWpg01jpEBHt/lWpuqxlM07VDrwEvGd7Mnjf19w
FEFm5axZceG6roVmoTawCl+2BcDV68qxQFurf/55kH/p4vXl9XmUq5JDalFYdcM85lKAAOGnHYIC
g5e/XQ7ERpvZ51yQp9Tq98zsNdD9nFdeZ29QCTlmrDml2QggkNnn6BIBsAna87vRkjUYAKkv1Fjx
jK74yAE095LUnKAMof8iFS98LhUkOuo9qlbAU8bpS+0aTQhsyomg6uZlgq96op2czj7Epo1gsnjg
aVr7UEJHF2KgGv46edRq+1Loyq+6qKFD4Bh89g17aG33flQAS+inF14qvxfWCzvw+3LNyiwAl4Nv
dXUKpKlCAKBEgcFxKl/2wBID55R0Mvh5mO9FMBC9McD/G+bq4rBMhDxuk/CLzYKEf8ALDFCKqCie
R7ZPh9efB7sFukV5GwbO6Cqh1n0N7oX0LKOdwpUzR7hfekT39EiutCCD5IBn7ftgCrJQ/kV7x89f
0YdcmOzNYw/iz3ytoEaMGtzXY9+rIzpFdMSxD4aA7PNQ27HA9S1P88dj97zUEb/12lgE1cUZqwr9
9KvhxpRkuV70KBgT5pv6g1OCiJxCeVpI/+eVvXVn4hqbQV4z7foaiFE2VFitSfhlBJ1s1PYkX2jU
3eh1IsBBso1aF1BkwFp9XbqpVAapCFQMk8ljTyIwQr7NjvwZzlh/FfiT+WwHleX7JfLf9yWcWRaO
hrYIXlAgVr8OSxuLc/yL+MylDeNFZV9YZUhxOPtyyY7gxu74OtbcFfr0KIDCBTKJilIlHdmD1Wm7
WLinblS7qNLjdTsAtgDVWtWvBYT4RJ4kcHKUYdXleaCMOl96Mr4/uPg5AGPq6PY5oJlcrfjIUglR
dEU/j41nbKsn2Kz5MKIKtKjJvPyJ+OVqWi8dkVuDgrU/V8VRefu2kUbblhUwqfEZ1/VdJ5J7Kaot
q7OFN/5GE1XDH1fRWwb6Xv9WfJ+4ioVtphkLyd9KB3yqsfRZED/lpee8xFDMCRqEYmKpHH3zI8/m
tgBGEeBjyNVDrI0onGbm6J4LUmxSlUW6Vq0kzKxgnrJuoDjjGVl5KWUBxCIaOU2WqV6vIftKoUG6
kH7p36MCuJrPGxtgMCRg150/4jSlAFjFPceHZo9M+S374HcyiH1lXezjLVnzaPCLMzytQu10Hz/W
++5NO1S/lnuQ//znv743gNPD+ANwGGCnvzXi9XhyJ1TgnPO4rfbGtnyoH+pt9SjW78K3J8+NYEQi
7lBLXy2ZvN5I1b4OfRUZ5KVkrOQYuglEIJ7aqFujwBeydf2oBHxpzb9flV9Hm7/Jp1NucwpgXjk5
ZyjJRXFibgksZIK0hPOgMCAfYc/FCbVliT/mqJ6CbvHRuIl8BQqp9Mqi+0usdNg7hIqw0OjzxCiQ
vEYtj3bjQrFN5s4WmijWylSosrYYEQGErpceshvHFFQ6R5v9r/5JnX+dRNPamdtjY52HVRz1UR5l
F/Uj3+urMhjX5LFeTxFbiP9vvQBfxpxDiU8Lh/uvT2KBMZuVdWo2xYrAWdH0p/t8Q/3GB7Y6i9SH
9LCkefxPEfR6a36e7NWRdYZRbbXMss9GhDLEtj64d8a94aHu+wzibEh81Zt2TiiOSkBwRe+W8reb
G/TTD7DUrzN36wykWcSH59nx2F5lR/euBP7BBzkomNbFknbnwse95rekGcJ8lN3ss6R3FDIMrS0j
Wmmbn0MGfY4+rpcV8Cs8ruBj4Gm7ik4anhgJEL/zHmL39K3SPRubKQ/Hs7urIzuErUjxNhJ/xgx2
B9Cg1p0PlvZSYPG9BDXzJ//3Z8zn9dO2ArKoUfQGP6MLVB+1xACd840d1Xjclm6aG0ffBZXWAH7G
AFjgmuYIHTS3SgpbORPkN14r9ZOATe3Py3rj430eg1ztlUk3C6rBbPScl3+6/KUAjxLVxZ/HuPFs
QAgBzTFUgWb1xqsrzOWN68T14JzLZmVkd7JPd5nxlNVQTKRLYgg3AjCMBQQ4RInmVPlql2SwiEVl
PHPPQzMIX/RpgOga6jaGGUAicyGMvbl4nwa72guJKRrNmTrn3HU2nDKnbdMqb/awKIKyNM783z/t
OQ1mo6IBuPGcIddkaFmx5llkSwI9/2LiqxOGxEpVCQ4Y6k3XTemqd6AJIgCIHX0VwkD2LntMDmgl
5s9uCFCqD+5LeY/gEQLVytoJBzx/RqTfjbulu/vmR/z0Q64iW9g6xEMNX9gzL/9QaBSq6eBb3ZOm
pgsP082d+Wmgq93CDWpo8KBWzia0cEdKw7ajgUXOuT6r+y9AqY35LH1bX4g+QXQWcIpvTf/BHeFp
OeIzqg5AP10ZB7nLPmxbXakxRAn6VM7ihxs1Tj/UZECSqejwQwUhSNIs8Q1T/hIKX5eEwO84hwYp
0WHkztDazBT+Rx9MmJ4qSNzq7j2jMLruqaKt66KD2qOTrZEohW2T1Ds1i0/wMbgrG7ZFB+eQJ+6D
MaA7zHNSwtm670KlLi/M0CdfDvbl57vg++ME7U93Dh4Rs0Fh77oo3HQ9hdZLMeJxkivdZ3594FHi
TyvoeF+WkHHfH42r0a52UpXoAwQk/402hu2d+aj6EEM4iUv7i4Yc0iXxe/Z3FtvRvSRAcSb7pWyW
cpTvNQvNdQyUolFStWcps6+nlxsK0UrFQmKEwmAulF8q608owYeigogGcqkHu6+jn5d5/pvftxoE
zVBaulHh7yAODv0KlV8M2aoAd/Tbopdn1sb3EJJ9TKAxG2Lfp35tGUu3vX7z2cLnBSkaiOlvcH4o
EKNnXEKtZK5aDHxf3KfWQ7yVNFL0oA/nNzNFhtDDOtgOJHlV+IY4ftF6FPIxo7ckr3ADE4r1//R7
ruJ1YeV1lySthmvNiQx/uG+jMqKHmV2ghZ0PeZJ2gRR+676GwvYMt5l5M9dVgJ4MGvqBGuo2Fv3d
UaBOdIf70IVfGOdWFoSI+n8HutreoMkVJbfxmdmevkGW563YzFzf8mTBbhx1ypf0TryNj+oFm2Bp
XW9Ocs6KAZeCBuB1iRhlb5qODLdZnNXbtnZ8mqewkluqfS8Mcy2OJfuhMVOt4Zdab0Nadx8V51Fb
TUu9xVu7Ft6yaCyi3gd10aunAObiula0aEmwPq88oD0AoXHo6udjeXMyM+YLFCR04K5f2A54kJg4
g3JGPlQHedy0oDMOj6W5ONKtJxSNLqC9sPNx9VxdOj00SHu7yZTzNL4lTu5P9pnINBrTJSnIm1P6
34GcqwBSyI5VkH5Dn4XGa80RDxKe4q02/ueV02fhDdcy4VoEmsnVMM5ExgaU3vg82ui2A8HD7EdR
Pf/8eb7f1F8HuareZTLtE2ry7ALtPeTammdOjxIQDrtCdcXNVjoafT+PeAO1hiEh64DcmCCzuS7x
1qCcmE1dg8DlOScU5y2v9dmKo8Zrb807w3PeOz8/QktnMUv8vkO+jnwVvBJpd7nJiHlOEfpMgRUB
gfFrg/RtPLmhHel6AEkvoGVQ3lmY8/ejBsIMtBDQ74bm+LejlidVT/AEqefJHwJd+nMEEyDgWmnb
KWhcP1uriwJFt2ZrYHl1QORxKq4JSpY7UKaZwB+WmokC0a6caTbCDLNqoTN8ayALDn8QkIZW2rfu
FHq40CeijF7yst0p8EBWqbKJW5iE1ks+0t+P3sxL+t+h5p/yKS1IclcB0qbXzmV5l4PnMPRebi/p
LnwPkedBwP8EKdtBz+3qXqy43Uu9Eu7ZTiqfgZKdqb+Jey/hp2jwdPXz1rg9I9xb/5dpdXUAnd61
emhj08voODVc57U/tOm3SLEWQvEbxaGvlK6rWVH0goesR9rLwKt7VzyxQYENRdMVfTYA/fMAMayP
8nnsvKVo8Nb+QBSIqB7aUt8VWBsBAdu0BlNO9jDV1FEa15jXFLYvykVb6nkWX6NAiEphx8EpysE+
ueaFgMLBUijOK9B6DKFOg7ALtqtKOPjSdzFw6i1DS/TvSc7XMa/KblWNV8fVU3dWHrszj9rK8MmO
T5G1AQwWbsntahYhYVva+oi320v6a4l8dHOFP8366unjvFJS2I2jpNE3PoooAThn+7je9kAF/fft
+ml9/63FpwNIYnAdVBV5atlwLxssz+KwGKevP49yowfwZUn/FRw/DaMKIPosE8OM/v+kTGSdbBU/
8cVfC9QUuTDewvr948B9Go7WzUiLDMMZbuzX4++E/WEgPVqLTZWlga4OoUZZ3A8dBgJi9dg2cLnN
Qyj5lfsMDNjVEJp+fZzWOhAVSfDzkt56gT5/uKu3z6XMjkUxpyj/mIKxe2hqd/PzGLcuTpS80ECG
2TUoTFd3mWVV0BwcGvdcDZdJxUNaC4+1ycpQApP+N5H/meT3D8iFlqoB8IV9HYwPNYEFGwpc51Tn
x5pah1rXuedMw8LC3bqgZzMB9MFgjwJE0tcnJ7NtpDZxrZ1Z6UAFdATe4A0zXcheb20MF4oPs+4O
bMmvAVwUSJhBJq5zduVO7w5D5m5JQrdADC+EX7cCvk8DuVdRJWjWpcH1WSPMHWw/k0AWo4fxlmbs
1JraxqTFapKG//PGuLGGaMxCxH6O975zP3jfVo6Z9umlrw24bh6oSb3EXORDLA1zlRvqRswFGofu
ufeTt+kvXUOm+lAfnAqdABEaOQ5X/LAUVd44WF/mdrU/JqfqFFEQcjatBzFNMOZZGuFGOo+G76fl
uzq781sHQw0gTYyDeyyeUEDyc5/7SeJBfzoqg+U37cZK4nRBRA4ArFlP82pSKRgbsHLLnbPGzQiS
ckFeKhs6LhVObqzdbCMDyBpBSoBu2dezpeGv6lPd8otivFc18wvGFrb7jXM1q/WjWw61qVk58esI
TM8pJG3K+GwM2YHYvPG0XHh5psFp1vz18y6fX9mr2AN6oAB3wLEBZb7r60+NrVJqCUqr6tZc8W0S
jXj2l+P6GyUQqDFCEA/NcRUG5tcfp0zdqh5rjZwTqR0husG82spBKuiVu7Yo4axc1KGVqVE3FptS
bx8BUgJBf2rWjbBcSJX1a0crf9lFJ0Fi08+TMz7+vBA33oEvP/B6v1YDlFPSgZwNuSYOQTGuC4V2
gqJYYulLIIwbFxpqSQDxuOgZQVH3eg+VWSOFUqLuF3ERqKgFiYs+esVl1ruGgsVDGRRRdnI3YEkG
P8/zn+LW1Rf/MvbVhcOMEYA3AGP/J607J1t66EJrVZ3ocgp5Y3ehjwwEAsSogU687jkmUN9VXXjx
nlMXXHqlrItAz/jgazX9cBRl3Wj2qYC+MO8zPbBhwxiVXf5h6/RVSdUhLEn3MPL+BJnAEOwU7rGq
fEAzqfQX1uT71UFQ57Zm9TiAkb6BYgoztSFaZM4tlTE0/NYXyQriVYG6yu+rLdB8u+xlqej9/ZTD
CxmoMVyT2g38bp7VUAiZOvWsk/F+aqq9qeNrW+nWTch/f6jBegP9FfjaG/r4dqPO3m/AvgKj5mT3
sFXxCCg3jb1omPp9IdHRAzR+ZrjPdtXzhvgUlFrZ1AjaCWhdBtVGDL69Lo5lxLGUIgSxWR6MNdKp
hS19c9C5tDlXj7+jfgyZTWVlgAhTIPet+8LL4BFop9PCtXyrCISZzdoVENJyMb+vk3PB1ErA+gU7
c5WjBxR7ZC8eye+ZxY/YAGiPhyxfd1Bbg3vT+ucdeuPRwSFCVQQhHZiL1z3mxME5giR2emGducnq
LoRsxcKl9H0/zmYDuJAQmaIeac2r/OnTAQxasZyjdAcdOy/lD6lro5BwEfaSTPqt0ABQTbzS4LvD
kPC60azkWtr2KlBaUNYMZaBBhAYeGtH4Cj2tVQ66QeHRgNz/vII3sGH4cij14B6aBetgQPRlfq49
9VpstujvoG06bBjgwFu2AsE2iD1ctyEYd8vAt1sXPfblDH1CKP7t2RNaw0o0DDFVDfIS9uCPYjXZ
sM3Ui7DqXzU7/HmWt44CyhZzPRkqE+jtfJ1k1gmzQ9NRPxd6fRB5FftqX++aHnzAnwe6tVuAnARf
xFRRJrmGeRiEDKNIoTqo93qQGaDtAb7c2r5l/Sd3wH8pE7QqUaUDZBGQTfPq0BVM6amq9hgolm+K
kNCdnfgb3Nz+/DwhgONuHDI8AZAVdBDgQej76lUWGoaxkQ6eYcLXBmjmv3MiDN9AJOC25L3McsQC
8ZtbWM9NokauOR4LQ183nXzhffenrcCw54W2qq3sYigqki7Vq21yUTp9Xwz6DpCwleU2Uab1h0KC
1m3l+q4yxvXYaL+s2I59PvbHnKv3RMlPTt8l4KzUO3uAaHGf/64ShEiufOyr4TCWcDrmNFId/jr1
8DlOVC0OgR59M0iGFp1dh3ncOZ5IoO7ZsiYo3PYJ+6YMM/hn+wnQal6bN4+0qs8DlEYfUgc61iZh
GopAJlSRLCOyevwBHQKiESe5HbBRo16qdRHaZhuzgjG86lRPnLPcs4ZBeMAq/DYg++8Puow6EP/b
LL5vBd3nKZehatb6Xkyt4Wtc/M569Zk0Qx3FLFvZDY0yx7wTtgmarCqjfkDQnqfTpaXsyamyOpg0
cjf0dYauubEzRndFumIjXBeKhnPJI2p03whF6U5+WdMokb1f2JBskgQ3Sdwzr22mlWmj+86UZ5km
z+bYvmucHhgp9iAEYF42ymxgojxkRG6b2DwLhTWeVVaXmPCDk+cba8ifuNY9UMV9TEf7Dg/RynUm
UM2Yvs1J9mAy50GZajirg+gLH13hTwpcHeXUQ1JwBNpWM5J7axoLX7GTl7JxniuA9NFdAiRQgnfq
tB2cnRhw+SqD54A2unFQJrCpzOwMT407oRNuW7EnOnqeJmfliBQ8Q3okVHuIqSICLU1+F00Mo4sE
ukHWyKFraHdvQgdp2JDGa1ECBStp9zLWfVAQIfycs1erZ9umbIIYXg6hzZLGi6k48zFnPrF0iJlq
JIjZBLAoL6FFVDk8zGjzW3AW1G7CA5b1YTIaj1qS7W1wL0HpKqBk6Va+NlsMpqUbNJacdomFuC9r
urUGvmsiBNjPKgcgV6WwZQVRvazRZYtpbG9YW6HpXmvgzIMgTrQc9fLE7Hy9FTgqRmV6VgIqsU5N
EHL1Ec6kVQ0xVvPcGizqm3gvKMSsRa+8c7V8NVsYfoy5dtKdOg3RDf2YeC0DS3Fcn0GHL6955xEV
f6LA/w/ytkZ98PFhV6hC1KQF8iQkAypbdFSBq6FGVNbOKYVZjR/DLsIr6ulOMYtfvLefmK6imKlE
KSwivargNbjcJtxGLAqusGFu8QKFeN9ZoMBR2qfahDFBT44ySZ6nySgDxOVToOQoOcAcdCam/M1A
EUffsSih2lE/pm23Y1V7xOULrjR1PWnmGmjX8pimUltJpdTxgXEblApcYUerMGGNkXrMsO7dod13
Iv/dl1FtqrnfDwyc9wTMzFoFgsiqmWe1RVTnTpC31kPtUqDvG3Yuqn5bOsCqW3HnVdWkr6fK3KI3
CsB6p+8arkBADwZlWsnf+eC84gszH5fomkHiAqYCJY43RLOwBhebJqrv9mDTTLPhgD0ouc8qKHEq
GTpMXG4UOz2CzvNhDDoc1ibzTp/UR9UAQF7vdPBIJxrVNqiInQtfkGQYlVDarQcgnK+jMwZ0I/cb
h0e94e5h7rWuFe2+53Bdd83NkAx7obWPvcgCw+x+5SJflUiI/YZZ94oxVcDt2RNMkafUa4i61alh
B3XaH7lpr3pV22MLQHfYah5Tl+7wTsUevvbR0AWuGtIOHinks+JA97SQDCp/KozMwC/3jDLZAfbw
h9sEPSz5yxL5Ue20PqANfr6ZmCzIcrWBXADfy4m6QWWAoahNiY5bAohhTarNXq37JOzj/jExoA+g
OH22VprqAqmQzBN4ogJCu/tYWpFU9CFw9f7VceR9JQwtIFYOIUFlOgIP+dZbygVV4zzIaQoxiraN
gUGfTqAhvPS8yD1FFboft+2zDdVUN83v9A7UEuCYVwaJd7U29qGTcVimTO9OCt72mK7B+N7gCG+6
yvqwR+ODpNUz/GAf0pa/qkNz39kDLrCCwK0YFOyGvJScPih16pcMhzApwPBWR203oAAxSGTdPKvz
sDDHqI7z0BXqQdqW9IjJzng076hjnDMcq9hBu4DhPo006TzluLzDIplA4DA3DS5ZiMBmHhhZbw4z
PkSWH2DpsdZkTiG20FZhKdRjWiVnMM0DUU5/i5krBlGck96B4W53umew7KVyIHOUG1YP90dcZjJx
Jg882JOW8KPSlUkQxwBkdQpdT0w6IdNrJeo7+1hVrhNlKB/tQSF/revhDQSxzishWunqPPG6zkz8
FmR6TwEa3EvVKfdSR+4AnltbihvE+DGw7kGSZuwLu3jJrHEjY3dbkclnLBqaPorj/jAO2F3IH1/U
WL0349ZzhuEOwnJoTMP8TOm30AOKKKGrqZGo0zMFUtvD8OD2zU4MOMpuBx28oT51CqKF0vmd2uZT
Xis4GKiwSCUHNDh/0d1GCWHh5KKl3p7R9ferrngZynidKk4wmNWpTpVdNwyhtIqV0SKKh/AtceQW
oO6T5tIVhVxGmwLNBeNCZv9ymevnnbqrUQ3AG7AdHbaR6egPzniXUeUdvbhIgcYEERerTu6QauKf
Gn5nZCFaRWs7f85MFI2IhDxKu+J1fAcHYrwOtu8OYi1I9lpmIkhVXO14M2NrglD3CC2kfTMEtdJB
39HwszwOjeQIy1sDGmzdUXFfKG7iiW0QUwcIWlZQswoH/GA6Vv6gPmlUh/swRDcsGVol5F4GAUVa
xWOW7sNsxyvU01C2K2o0r4p26tmdmdStVwx1Blb/89BLXzU+Gj4eGJCLfeKguDCvPxyRxtavqm5t
y1OF5lRHdh2OEoRiNqPUIzNN19w2g0yDAIs5ZD4Z0k2X2Wut+2UYaEYCOZQ640qxVV8DQg1mzw8Z
2zQIwsuC4V9VnjZ0UAHne2LHAWmeFGWXJUfTRUuvhjoMVIvl1qGPdg/OpBuvdRd5etatKqCYKeJs
CsNQacK6IkMiOP5KyVa19t1E7xH6gOP4NnDTa+RvuHsjjprWshDQ8WlW3ZSEXYdNHDtepypbVUuh
2t6+9MVLpzDoi8Ze5ZS+AUULG4YmA3YIUqcAgpceKVegQnL72VaDqXiVZCXKS9ubPszc19B6CEFO
x+VOwfCrsg03RMBYHUDOHjaYuJ3JvmAw5kw/JlO7s+2t1YcpBOF1XG2OCNr6RY5/YB0bAV8J8RkB
TZrcHzoAN2jvGwZUfqC84EL1uYZZse70f7u2OrQJ8ai7c/u/ZpwFHThS44hvwmUgDRnGVXUUkDjV
HWiyATqYw5rCQIvaBaDfsX2q4z3Wkh3u5wDajmvujn7hdMe0a+b9JqV5ryn6k9FAvs4kIQqCj4Pl
XgwNF7+RQ5JaXXPc4N4U51EPJdasJ/s+nQIjYztACIKkQzSeZH4GJ1SRwxG1KtZG1geix/gGVPGr
3oeEgDdnCnYS2aD6QtDJQDThaF0ALZyws0/m7H6e9b6qftTmgRTnhnTRAMESiZug1+5dXFX1nAZB
t0cRT1L6evWQ2ad6gJZ2ChQbXrOmu1PKnRBPsR6kqRv0arVWtK2Qbx37RbqtZdzhdPd6F9olfLdR
CyKx3xWPVgX4AK59CFKEDX5SAxV0o6L4Ii8129D4D0nXbnXPh1UjDl35V2s/EF/1/ZaYO13knqjX
Y/KStpUnCy0wNLZOYwQFaJ6ksDP3mnFVodbFGhqyxv7rTkkAJ4dwGJ7M/gy/uhWoEBUdIFPmhsNU
eAbSmKZx/g9p59UUObKm4V+kCHlzWyqVxZui4UYBDS3vvX79PuqNEwOiAu2ZvZ4esjKV5jOvuS30
O8/8g2n9Tdpo1zjoTl/QdvV6V6j9qTbcK8ksdu2grrLiTu7QEnXfiFoPiRtdS8mwKbOP0nxTamGT
NuXBzRKniYNDAcIkLcv10BL8+RQdwhiBF9+pkS/Ur4oITT7U+gXvVzVipdZXrDraIcRHbpYDGTa2
LhIM4sAOJ2pTaWMnWbvRxmIj8W/VFkVAPwW+6DeEFDqBFsGB++hFkSPWxdGMD77+4g43jfGrjMdt
0t9TAuKWCldaHR6zvN90sGUrIVuLhX9RpQ1H4T4Z29UgjHtDzx4hUG/zNL8pRxL+GHcqeSNMUh3m
q8wXc/sGsaKtUKZPVR05VqmuamHPF7lKFDp1pXubO6GnoDkTrWCFrUKU0eUMS3b9sRf+CNKjNFDv
l8D3Sir9VzS4x8ch/G3UFzFnTgN8EYpXythzE/cgBQgJ6dX6SbHK3Utfr1dp+aSE0j4OflfC70zU
nTF7NyQu6fRYlBspEu08fBTrYBNp6Uo0wnVl+U6J7Fav/Rl9ddMElaO53UomXmnbCyF8lvoXxW+2
JUGx+xt3GIDcbNZYP2bpIbeOQpAoq0FqbmWlvenEGxOZnswSXmVP2aHgSwy40QmxO3Bpin4VC1eZ
iLgNN0ymPqntPdLml6kYXyXavq+QG0OJOFBHu4D9VFeIxPS3qtrafZk7PiculN6k8TLqQfRH60S5
7upDn941+nXWVuvGIkDTSazNzmm4Vasqgwh/27ebOOWZkMJt7doNdhdZU6KYlKzEdFOD56rljDZq
aLd6cCwn+YB2srtgod34Vo34HaPE/f5uFh91bjpxJ6wAMNp+FDoJyJDBRUhLtE0V/GXjjO1VbG0b
94N8fBvq4cYXPwJZWJUCfhAZt12W/1bD0YGqDz9bstuAS7NQD16sI+zSl9ssQJyptmyIDYKtcooV
LshSKg5lGW/ytLJ1EXX9yaueoLCN2aX1sNZM5Hjj5DnI3I2aFdt+LBwLpY/BFDZNgqRW7x0SKm7E
taAw3GeLrG00U+JJRN4F1MMkU3aQI95o+ICufIS3RzVZKUpKPXe8HHVp2+FuTu6N+WSjHFQlsK3K
d9z+scWVREZzfeXW9YaofDuGBNNxfF9FOFIm3mXk+rQ7yd4pBNxlg47Q258qy1ahVu2VKLygPLWT
BsOpeuqQorbDxdwpM85F0O1cV4hsLEtW9MSvsSG+KPNsaw69o0s4oyBLhoRJsW+MdD/ClPNq1M+o
WjSSZA+tyQ1402V3uWquyJw2vvZcqu5aSq2j3JWXSR0+1qp4UZQaaQZPlRaOjwX+T55VbDqWJydu
EoMIT7jktgxymOVxs5Uq/TJR0FktqeFbSv6Ui9VV1AyOkhBP+Rj9xvGN24uOia6REYynQU9vRgMo
PylI5Jan2q+R8Ao9e1ANwTbNRyEjazGHJ8mjwxkOk4YZoHOJmoKJFKDwK5bxV9GHLWJAiNkjC2UO
1lpSKqcVS9TExLXIk9bED7JeoN5M+Us27UqNrlMj3PeZcFGXF3oQr6O4c/JIp2wFrS6KL80RVMeg
OSkIgsYYV3qRXjbNgP4aRei0X3fqm5y5W6FHZajJycXr2M5Hjglk7LwgQNFe1VGwNYX6tAxPUVSp
RH0k7VUtv6aDPCFGjqUQfviEVAN1B1O+1vxfUaHYvfVc1A9V+KbH/k6LfmsY3+VC/e65vbxyRf8a
ewCQVubebJRtO2TbVvWNy1xMDkOQvwi1/yswU3c/Jo12cF39MNbD0QiGvcxjsJfLvHb8bJK+r98G
Ekihp5TUqJCquEqCaKvrl1apOVr/kukxIRf9Rje7kj1jpQXNu4SN4t7wSicJJ+OO6T+aFEhU22uv
QAfs4uQoFNGqMiRbjVgQOtPsITtqZUcQvfUwSCvIazcIOCvqq5+fpOFZJFuJpPg57t4T/wIJv4NW
j1vLlzY9Jy0pf/l6b5etuGpjLs9D0NwWvrnKLW2VCCJ1Az1f10TyqtVsxyJ+qH3jIo2PHZr+RmiH
OogIVcXF/lVQ9gW7pgRciZXVoHoXUiY5qus6aVQ5qM8jAbExc3kfAGRLlcu0fQyNBy98Jz7YVyLk
gvjFiAW7brtdYnY2SZ0t+fkjaTKx5XArp/lOqSAcmdG6MWAk4DU0aO026KStrOU7S4f2E/0RuvBC
EczrLoivC/cohXcp/1guy12VY0Wde7usD20VnGLjHTP5GElkGq23SuOWu/1yjNNn6p27KoNv110L
grwX8arNKmvTSNkm14d1CySpVW4j0f1jBNk2Dct1PO7/MuhqfV0WHyb1Th6QsElsPKpXkfSB+9NK
CNAz567X3ftaoN3wlgDgav3bAfk4SXQPurAWOD5DfV95ty4LkQbpSjODrdYWR0zutpkIuLjuxY0u
8ArCImjUvYxOsWnGdtBSoZaS+Fiq3l2naWvXo5g1UK0uUPINuk0WPiadsSmVm6jRV4FxlCNz3ZUv
OXawvex+6BlnsBlqfJoI3w3qdXxy3b/Q69apVfUX1QaKcWFmS41ox5q+1jNiUSnYaFGxrwJ9XWm3
+XjZROOVnor7urrM84MgXkYiuVdT8/xwOstc2WIQzpMubIXsJYzay3LQd1rrPdZi4rRycR0V2SGd
zlXx7OkKipMifcSk1FYoxxe5TG6t2C09xWrc6tm7NcjobRCptVcazQ93uiRNvM5ShP5SE8m5g48b
TFwGN2oS7WLSgy5dA2CoMh+hv+7C93Wbcvxdp9S7agBiGSQrIw1sE5Sp27u3Vrlvk0ONu0re3BR4
JojUGcscBcNK2ISycREFiCgKzHe4BtF4NIN2G1FLtVTytfjJEsJDWprbLP1VifdDjnxhIW6MAaFx
3BVdVjMnolIQofD74d0sH5rgMQKpH9XaKkDuMrDQr8rJfqXSDuSHIiXabGLrJvD1ldZcup1PACqs
RmZT+flWN69G7uwu1+yYODSKijvLhcOm3tIiIFVg9lX5joS7Xz41HqrDvW5nbDJ6dA4cD8IyHiKy
TQ5ZE1/l5eAU6WuuohBpPXelziO2y/sHLH2cBBnRoiF+8Lx1UbxnxrsXgZIKLir5BZ2MLB3Xg/eA
he9KLXlIhgaDBmpHXrCJ2/vR4q7T/dfYM47DlAP4/TpGJTFzES2PaEtUFNpajUm06S4do6sWatb0
bjybGfpANKfePXX6V+Idh91u4+CIk+6H1xP2tLr8mLrBdSS7ZOHPAeWihF4FGgx2AW3J6tJtPWA1
3BpvtPz30agid6qvTLRk45sABzODMDtISKpl/X4IhSupNg9GPZL2BofAkHiGmlUvEKqM6s7T03XU
ebYZPubJJb1OOwr1k0SkZ6TNBt3QXeJCr+475G5UNo/nJ281lyHD9R9xgvMyDEWYto+JtytG+IPX
SvJYYsTQNV64AqxhKyEmxEmUvoq1tjXajyJ6iZuXnsooOnWrznuShWYn5/rDmEnrwb3va93pdfFV
Qu9WQe+1M7V9N5S3vZY/FMqNxBMRdyc3DW8SLUPFgIgRyqhCPIUp8NTMQcbeRqfWaaLfRQT2QtWu
BQq6pRI5Y4pnSkqZrMeSIbsT8tNQ4L5S/Db9D6VDsZJelN7eV3LpWN21h0LZeKoF+VLDGpjQN3A0
7b6ihudZ3aWOaqvc4lxtQJ1EG7X1SiSQFH4NqYig7tTwl6vCpEXHMaQyp1J/SqndxKmTIQUlifG2
gq8F37RP7nXCemnIdx1WV5L5u0FH2Cw5BNmaMgFBYrXLR90WkBqDgIDRiGuPJS4Hcuyo4FpwNFhD
waljR0S/FE84Gydz4mJlpYnpWg0J8LQTZHOEeumexJkjt3RsrGLVJMVbO0aOIZWbkm6HiZRZO8XC
N9hd19ktkfRl0ZYXhd47SR3xS7vHDhF4QrrxJPtTIyishwuxpUDa+wPKL1YdOJ6W32OvhKZ0vfGM
uF9lFcVBwDf9prdqTNnHukKhs4xZLsRcE79rVuiLPCdRwx+UaddbFDRXihrci5IVHJCXXSd475CU
PFhV5+4Mt3tsxeSVtdhlg4b5t2tcywb5c8MDmLXJE1Kq2HhLZUvYkn6IUfPgcZXKZnihwVejOsvJ
lOqECAft+oMiR5QWM0JGPQgvCzU5yEr8WsrtI26hkT0a6lXfDZdKle6A1ourODDZ2omWrhsyN1/T
6ZBIcbpqipw2biI9enX+GnYekp9yY7djnttNrh/NtHkqBPgGOD7Xd7R7Hj2lQWk5vkFf50YONYP0
1bjIeQ59nzsQQiXvpJ9bUxH9Uq5wLyRmq2wxHWLKdekDHJFfRQbytwFkjEvNe0S1sKiayI7SVHb0
QWjtGgwG15yE0LMc7DBRaciVdepkVoHB+ZCiXO23cKsMdVzFDRaECBPQBs3p4ul0Q8TUO4aV6Oh+
gZJIq5AxJiQ/ZILltrE6GjWFfq92enTUyv4NvPJaUVtv6yvyDWqJDBMgojXQB1/XeptuU0F8wMFR
Xgd9ka0MovRJDxbJZCl8JZ9bZ1HTOnGvTXg52p5q3u0KtvFCa/4MqgGWDhwk1ZyoSHPIZd31dagm
gX5ScxIUW98aG6Tughf32b3Q79PXjGV7oSG3AAtbGnaGGJEoapeWwbAmQD0UA5viIXYX9aHOMDGA
9UxqgQqSCN+8wQKzNocMGWHUCSwMxetNEKJXk447EgBk5OhCVyhMM19Z9xZAHGf05idI0T9jT/CV
T5ifxHWTSu0V5QS6em1Sog7DPl0NgX/V9ArxsnlUYw0J5eQe56S7ha96BkIySTWhYIAP0MS3+jp4
P2bV5PHXnIITE7yLaIdt2l1kZ2gDyZt6G9GgvNPfirefxz03LFcpJMW/wJU59jJXaCZ3ZtWeCoIc
kiPe8twp9GzteUu6BeeQTpMgJCAnYmVdmzvT5kYYlL0Rj9AGUVCTNr679e3q0nP0i54u81Yg7Fr2
mTmzo6hH6cCTdYxfxDmTXRyTwe0DmWZ0eXcZ6n9GildaxN3Myaay5gsXlbqAT/uL352hSsnxJFnm
RoJPbUxn6dNOcjvVjJQgESc/0C0pgLITnNKRbC6tfqsfl+mJZ8A6kzcn6HyKNBYqsl8H7MZQphHj
jicBKoUrGEep115/3innQMuMAZYRHRukBefELBch+V7QzfGUK7aEoGCIcTgup8QLpCIr70bfFBQT
nzykgiidLdw+5+CGX0afH07AG2ogGCMULQmRtuERq4G4dMKNudbAyKwIfhHTXhFLdMd/cfV9GXuG
IytMxTcaiZlbI8+Fot0pgXTTYgr38wqfAV0jZQJNYGJZ82fmw/gmtH9gASd8Vsf+t1Q8GCMONh3w
j2EBJHp2v/wz1FxtSQZikxkYg50CSdwPtH5NqtA/z2ZpiNmWVKra1CBWjCdDo2eDoEeiLTmsnN+S
n6Yxe5M0mv9jZzCNdqNshqsOQhtmD+QAa5M8/dA6JgpH4lVqOLmGBMzSpjz/wSxIRaKBB+j88owG
WIxDzAdLewEASPbUhru4u8MDGt56u3QCpgX7dqmoREXwc2VUdWfbA+cTCocBC+ohDsaj7x2Uq0Ja
tw5a94so4umP/TDYnGSkhf2gRmANT26R05QW6YLrW7mPHAVnBY8sTIRw2nGH/rxpzr4RpI//maQ1
3zV632lDxCQrJ3v133V7+HD3BaoXir6yDqVNLLpwWZ+bKVhihVeXOxsRoa9Xp1onjdEh2HeqW4wD
ovqSegeqwEW695riuTelP7SCjoFaL0Fwpxd9vsSfB55t3i7wUznvehGySY3dGmzydWTHK2Orbije
Hf97oVTIM5/mOQswZOoRuZUyT3+MpZXcI4AoDO+WJeAW0mwXPuO5sGKSneTlRUAGpsvXRdWTtBuS
xmtPKf9gZUVgLKIwcwRhxLqgwM68re9hXjzA28Q62BvMdTrSxadSc2tJ6H40wkgBL0Ap3Mzufv5t
3+NYhUr0ZO8HyVEHmvv1p6WKrAWiRsSj1xeImK+ydoKnLW3k77ffNAq5uoUjs0Ig+3UUpUcKStI8
6dTRmRv0tzxeYIP/Fbb9un0YgWcYsrShAMGfzcMcJWw+jLylddsglNIAt21lmv9RSvLlGnFH5VJ/
kjT/NeuTh0lWY2uZQmojkItQVjggZCYBa6QQmK0BNt9WdQfmux+2pdI96AX63BK3S9qVABqVrSt4
t3o5PIRGYytp/44i1FHK1OAYt4ZKCz4EOeLSa62s97FFx0lQQxPUJnewJQHKcLHJQdOjCR/E3n8r
UJahohBcyGpGltlbfwRQQ2SzcHcrt7yPAosaCFYAdljp1xKWcBSCukd3BIvRjvWF5FJby+LiXky1
iwLgAtAk9bkTxWOvjBjZD8qlmpi1rcXieyp4N1WvbmsKOdSb5Q+JbmAaIKKkafKKpfloxu7aMurf
VVxemwFCcqngbuswBv5XXCdBfcSn6L4pwfj8vBG/vx6I8UNE4YAAuYKg+nWLxNLoj1IrEbMRygTJ
SZIeTeW3j+ttBWLz57G+n0fGokFmKoT65FWzS66NQndofH88jQC3lOLaGOv1ZA6e4a3080jfr9PJ
UWoSeJjMRqV5HhNIelAbltZTGzdWyCKsPeCEhfuouH90nQz+KFf6wqNxZiHBf00XDSzBadCvC2kq
SV7rPZeNaeTsBMq65h+cAJKqtamp/Ty9M7cHYxEBqxB7dHVOKZDw/Blq0IenKtxp2imtYqydfv2/
xtCmjOZT9iCXRheUqtmcwlZaeSmGNyjoebT1fx7G+J4ZKWwHAgkTviNvw2zdUt8IWorXzamR6b0a
Yd6tKH0fMTlsqI8mN2UFWDzJkhdTbI6iHN0knrqLen9f6NwldX6N9MwGyxxbGJodf4dXS1Ic3rX9
oCeHIBj+qJp21Kh9mWVIHdriBCZ5ARQtzD4S2Ty4ZGa7Maieqswi0a7SdF2l6jpUOlyzquh2jAKM
CulY9iNlL9y2r/My9R2CsWfqZccq8G6HxOP/lP29GBjvTPeid0nPDa0B/j8+iW67b03al6T9D6PI
+DXIVBUnD883b4Zg+DW4qOV04xXYZECm+NHaOIlhOaODN4yBhDR9AyjTkvDTEZ5p7i586m/PBLhp
0n6odugrIU88eyaCOrAaWU66EyLm4GAqj5dZU5dcGL8dkK+jzDcUFAZXrgRGCYLxd2l1u8Dor3yv
AVxfpb9Ib5ZiVeXM1vryOE3z/rSFAyPRCMzHFpWE4Y978C8xu9pSsnf8LaAvYDROBTp5ldj1Sv0t
bbFwuioumofIlra1U+z77f+BdHvmZuI3WZxcLqfvVGU50ao4NYm31K2Jp3B6TSPThtQRdDiUTOzG
bNOpu+pNvihtb7PonvjtU8OQ/jz8LNwLhcYg7bJGxJ8nd11/E29qpNyguA6TaBFu6yBsn34+4mdo
XgxKUYkQBE09Cj1fv4OegYUchWnQv+qY0aEiQ2p3FmIqkq0j/tztlpKiM5n61zHn317EThPLv4k+
ikdei8z7Id34G/UdQNGkEdWCkPAvNUL5YDEj+zuheVQ0mUVOvD2KTPPoTjV7kHnuyN25d9HNo5Eg
02FDUrvbW05/EG6rm/4jp9v+El+GL8lmqpMGf6znxVWYPue3HwJUk4qJhg/CnD7lBlGlZZyzU/vb
3U4qNsadfoFsFGT/YSct5RLTVf19NMjTSK4Tb87DTfpTWd1l9YjIubTJN/2u2sRX5f/JlvPcPqYt
9Z+h/r4qn452x60pjAlD+dYjYIBVWC2Q8M88sZDieZPIqM/YjKLoGbb0/8VTOQbbzEVYTM1ePG0p
/5LP3VF/PXBNysxcvrO71yu6UMT8Y9qn7bq8yQ6Bk2+Ky8Q2sZO/zh4Qgd8C3rTDYFX+kktbe184
nGdXUiM3+N8fMJeHk5oRxpXkiycB1NOVTilUfpx8ztW1cRtC5YAQultSeTw/JnIQiFVRhzWmp+LT
15NDGD55HranSMUG4DFflGs4d8sC1yKTVibJsnmkaTR5abUWN04m3lK7B7morjRwZDneinWByxwz
bT9+XslzO0ZGJIJRyefU+ZdUxEJoUwEUa+tdhfKjF94Z7sIQ59aNsioyuJSwuVtmF2kvK4Lnd8Fw
SvTKh1ukDbzWjbFA7/z2UPNGfB5l+hWfvk6d6cYYphGFRuplIVQevJrXOkxDHfaACFbv53U74xXz
dbxpYT+NFyM9AUWuaHkSyz1F1WKFz9mtbPf3nmNchS7liGKfAfBeEzQI6yWH33PTJWzXRSRKSOfm
eyUcm35ASEc6FW1jk4OvdRd8oUYVF2KBiNfnz9M9kwSRksP7l7EJI/uf7X2vC6uuMTLpVInA63Jc
jEeAFTE9pWiJ+n9uKKwBUE8gQf+u6N0PSpN6IJRPeiwfrZHidJyXECGV8KaO6FD+PDH5zO4kkp/2
vow7zTftIRNbTbrFRPLmS74HlgDgSIG+ZQ+vNFhwLohs66VZqxvvNwWJX+2rpIOspk7vrYWFGvaZ
iX/+JfO6oVLFgpmI5EdNgThzeopEuG0pImPh7c9zXpjyvGxHizjKKoOBfOHNMy46GtP/YgDuSNyn
6azA6v56NqTIqOkdGc2pRga4dQGHZwsjnCl2kpF8GmLe05Dysaw6hlDu9cd8r6zxqKdW/j7a2kFe
47jwLxQlpxEpe6GzQXA0z847q8BuVhKZlPCSSqHTy3u1t3CXXVLtOfd5OGuSZhAqIFA7yy27oi8K
oey5yXLrys3UD3Fo33/+QOe22uch5K8fiMpJSLrK5dXUUM9GG6a/nTQ5bI7Xnwc6c01BgJfRKRMn
Mc554ytv26EYZfqWNQAUU77UkwR79XTVN2/+khLnuYgdhRgEYmjjIVI8r/JXKVhyVWPh6nXnCKtu
O2pbcy3uNVxqzBUEoh1W3H29/nmK59ZSY1tA6mFJcQz6upZ40nC3SKylCCufsHUlgSwwgntXXaif
LA007ZtPL44L83YU2pLEsI/xafwTym++696B+Fm4E8/0hhTl85Rmb5syRrFadvWUgk7hXbyWnty1
uykep6Sz2QxrD8eNAu6ZsKgyPZ3bWTT+ZehpET5NUhMxV++TEHENRdmO0Smm/N12V8DSjtCNsfww
l66SpRFnlxXM4tyIZIraVfMmBRBnzbscRG0EukjWLsw2/RfXvIbnGgL8iPjxwH2dYRw2veQldGPl
ooRyBrMD+FgJ1y1cFJo5u2NoOKsMZnEeZlPrXdeTxJ6tmWMm2JbXbiyui/Gq9IOFHTNtiG9f7dNA
s9uYCgyG5Q0DxXJP7fydadu5vBSEnD/gtLim+iGdwLmcttmpZSK4bneSfkMCu9KOobWRkpV3YV02
F/pOolHqY6Noi3c/H/FzeTn3CvkGdQA0x7TZNyvGyEvHMmhJjZVNAAcDdVyqAcja29He/xMkdnVT
wmgha1zqPZ2R2SIq+DT27NjnqdRosUHzaRDk5z6KvJVaTIxiGfKoYV6Slly7Y/RoFPlrOiq/pdj8
vTD7b18XHSsJqTKs+6TJm2Z2Jnu9N8fRJ22dKiHBLl6Ljz11EI3ak76pricRf2vhkEyT+rKhZkPO
dq7Yh3h1Tkl5V56i4EUS/vw8p6W/P9uwfZF4MHK4S13hKtcuTXQufh7gO45lmgFW9BRU8JPE1ufr
Me/KlGzE4Eh0PTzoER6lrsKG6QVoPUr2LtTe0S+Tl6Ya/gStcF10wlMkT0VhT1/QYzqXrbOD6CwA
VTJB+80CCsOF4J4EwxQrwbM6FIckgpMFPHTVXOICtCsdYWseAQ+WwxYTT9TblmwSv68GKe3nnzAL
OND4KSx/JHeuHMBLNjSlt/HWv/OoZAH02/kLT+W5sGMSW1YmvR+EZWaLj1n4WHtw6k5hbrYbE0rX
Kk/GjdqmdyXSrTvXRNnl5w/+bUdNM/xnyHn0XpOiZcLYjqfAfUqEYJV3C3P6dgpnA8y+YmtIhS8Z
Fe19rDNGtXMC78Kol4pvZ6dBsRP9WotqwDyasYSiChtLHk8m21ZSXmtXXDgZZ+cBs/tv/EnzZHa0
h1ErfJLn5iRYkIryyt3XJd3sSr/9+YN8d56ZFuzTQLMzLkQpEOBKk099JTtaLN2PmXUQk35bQvfP
k4MHDNL1n83xSS6AoyMu8vMPWJrobBN6SRUZgdA1Jzyvzf5XLe1EeffzEGe/Fo1QHdlhVCDF2VpG
XVlXVULyCqj2kIT5deUPS/XR6W37chVPy/hpjNkyVoIZKHrKGCGcfRx8gl2zFQVaSisLCecTz97h
v8eVMCTaeOC4kDsDcfD17syEvi/VvicTBkk9GnchnAl3gFyewiVHsKjxHb9ZqB/J54IlHVMGY4If
ArGcvfG+UWpB4NI6HFv4C0EhH1o9hsyaFMWqzTNjrfoTEz5pYQ5BWgNofu0XCIfkRKVSDzWqMsWj
KoaOEtOey9J2XTfAMSJwlfYQKh/hCEjAEONjVfi0boBm0VGTn1QXNaGfd8X3jccjDQ7O4Omhm/wt
6YL9FZlxDTcCEi7WPHYM99SAYfnzMN8jE544JM4mA24Fbc55VOSqEEGTKd+aLnWFaMhM7eF6cnYa
drq1Xhjt2/eZRgMwRnPCoEQ6v9OjooOEEHHBGhjW78PM+7C81Ft7fri3UvlgKghttIr6rqfNjeEb
t1Ik37l8pDqKHuu4uNOL6iHE42rhZ0178cvx+BupIPlNuj71I2fbpo4IVeueRaBlsyquosPkDjra
/k5ehCF9v9H+jvVPIDYbi95MEXQdUVG59m9UXtHkMn5qNthqbsoP+e5fzeyf0abL51MqBnFhaIU+
4c0Ws99mNewaX91ndbWzWv8EIuLDz3suAbjLQXsvFsHDwvjfHvHZbKdt/ml8AxaCZ3jYWNVrSIYw
OnzQEC/ZVnz+zeXTQP64GT/Up+DaWy91HM8NTb0C519svCj4zC6gvs1dw4+VAQetDitnpwSHqYnP
hnnjNQv367fDyixBe4k6DZszXQUMaBLDaJv2FIgvvfGQlZfDkjTz2dlMHXJUYjlC6mwhU2GAeRFr
w4kJv0LOuCnN5i2qXHR/Wl+ze0N0fv50356laU6fBpwlDLWYxWKsWsMpSuRVYyFlsYDgOjuAQVHJ
4jZgpNn3ScKkCwq4niffTS7DCMOJyvj98xy+UxqYxCSbTeYMDM80Z6tGtUXXPRg3p9IA+OcpmlNL
ypNXqFjzyeVuGAJtJSPutNKA6IzCqKz/zQ/gajX4auh+zvuxgdc3AWFaf+py/ybCqXflZ+17LfY7
1CvRf/ILoNsxfSEtQkOrbZeMbaeHfX6zgfQj5ZN4SuAdzM8fMOchr/pTrJsXSZIcxjG+NzQ4W9hs
amtP6uxC41j+PO1zn5bQEE96VF1Bs84+bam5QlAYQ3/yzGFXa8N1ZeZLn3a6J7/NDPMvixgDG/H5
gfDEwaeWVkzbRzkE0UBxsM8fGgEOXQRaboV8ysbNvc5Gzv+6VruTJ1nPvgtTHZbWv5gu4rW81DTe
vwGwpEYwBBTF+pNp3Qf1S2G+//z3vzvfTNv40wDy1684RoUoKLjT/U3eY16NeG1t4rXnBNtoL5Qr
zS63MGeX8oizm+fTsPOnKml6X8ui/tTXLoJtufsQZcpbmyVbVNpfkjgxIepWC/fOuRDh81ynvfXp
xRgLX2kbPea7JulrrMbo+sj1WxSLG0xiljpwZ1eW5obOxUot6hueLcr03o/GYFrZzpFoQARQp70V
DgjwjvpkUgPexNtosHvN/vmjnjsjn0aeg5L8NgepkzJyLV7V1nMc/ZvqhcHLD/+Gsw8gZJa7aAKi
gaZndIR2GIQ/dFu0Ju3eFjfNQ3yIt0sskTMf7vNw8+S5F+vI9SyGE+KXDNZqN1wVNXqzS3DH6cqa
HfwJL4Z8OZ/se2+xDpRecPUWC+kOO12/bX8T2fZ2E+VLRm9nPpFhoZ4s45pCa30egyut11hqF1Eo
LLsH+Bzv+IosPILn4m9Q4hSYKDtomqXMPlKppbmE3wGzaaoHfyx3hKfrUuufRMCG7WB8DAhi7poc
13H8HhAb04EM/7wTv1dGJ3zcP7/hrwfupyMXhVVR5lIw2bu262DXPao9fnYWe0WyAR7GV5MFefK2
zKlcHHn2UOijIGQWOsGotWK2CRzzt251G3lI9lkh4REiqmgnFdFh0HLw8MMlBORw5bpA5WsEBu2w
b2p0W1EMFYWGsm0Q/vl5aabVn++1zyszu3izOge3ofD7hkOwk3blUcOOvdxWCyWAc1saiQORp0xG
/X/+XtYdrNzBJdbytMIp63sXTUMv8df/9WTIuQgF0Ds/A002NEGMAae3Jy27RhTrsjHTt1gc9klV
7PXQ2HR5rEDRW6r4K2dmBxYNgBFlSw34wvTfP20vUxn1mmJee5La4DXMqdOg6ias0RG57tIGBsIY
dOs+Dx0sxxFRC5rrsI/2ZC7XYxYi0SUg5aD3d+IYPJemENqooHg2lnP0rsgn7UErOyeuWtXxEtS9
xERBjYM/bquVNWwAsGcQlLNTFqe3A9IooF9f/SpUna4D1zEkRb6hkLFU/Tg3Z2qWEpG6SuN0Xogo
falk8wCuqrXiCkrhLs29TdMKm58/6feaLLYRn8eZvZahR2O29CgoGtflHjGdbItTxa8SRsAeSa61
uEv77c9Dnp0Z7ROVwNpAiH12ZBXZaysCHkak1xyVDa1SgumljOrMY0Ktm2xHmpxvvknXN50/yvXU
9aonqYkBayE7S+Do9TpyO5F8+/Oc5DORDsPRjDJoSxGPT9nXpy3aa2kxVno5gsSRULnpSweSxy90
0UYnRoZ9g9om8WUhKjZdHKLN/lXuwa/WiJkibHTKE6S4I/QoXDFzmgo9ucQ6pIlyacG7DVJ1I6L4
11lk2iU9BeRygmMfNYch7Hv0/Mole9dzjwqrNrWyJ/36b+BLI2vqThe9+m+8OF402/8h7ct2I8ex
bb9IgCZK1KvGmDyl7bCdL4KHTGqWKGr++ruUF/cgrBCs03270CigCpUMUuTm5t5roHtckG67zw5k
//PSrazct6EWETKkvdL0NBRnMd5p1Q5NWDDEiR32jxUdHdJsVZ7Xdvy3ARdJac2hf6sXaXOuoI3t
wMwA2vdJkkPXsECND44pDR5RfQGZQg1KW3KoQ5upMGIItFoPdNLyrRM47/fFFfHt9yxOIGl1Akl9
SZyzk3GwwEpsbMNuzhAl3aTqrWWreGUghqKeSnXE8e/bNNWhcIw0B396oPgATAbiD3AYT+lN7fXo
54N/DFW1wuFbltUriRD6hsiDZs1gJJOLNVcyU21VK27O2d74m6N5mLgQSwWIOoLKkVs729TSfw/j
q2VFLc6CGTlsVpatt7yN69CaqEC3Vj90T1CMSneQxL3P0Wd/4r91IEUhOgxTNMPPDppXvEeTzd9k
8MvfZ0da5Rm6UC6ayf+LpGXe0j/8tCVuNRk6i6YlftqcLlX3ZNfttKDcM6d2gE75z1MDkHrQxgGZ
jgBSulh6g4asbhi2F69TL+QjTCa4BlX2/j+XJ9DA4wBDEhgYxFw4snzfXHlbNBGNMS35YNmRk/h5
AO9RF7omJED0dfudWno/B4/VfXUx5CJ4yBG3ej3D5BoTYvtQqlSSjcrcNcYMSF/cDgCiw7gPifzi
yOCKGSUW5tIZeMfZX6bw40N0Z8GDCPrOstsAhL/l5bRS4p3HxEWCAj5ciNRFwpNYUldGpSJeilOz
13YIvgfZn7cHFGedyv15Dc3rCPx9tPkqvbi7qmQA2mJMmhcMCvlulnmSZULABvBVKRV/8qT5MhLy
BWVoYUt5hi1rRHu9qHVXtTo9yE39b1rI0NoZ5dEGoRWcJ6SgYrROuQHMnzHl6iEEUsGO0Yy1OxOi
UEk47ZpUt3AdQ55ErWAa2I2Q6cTEmd1b2R2gFqWXQgcH/K3yGEPcpjcgUw59EYcr+m9VQJkRL/3X
YhzukwFa7EMD/Xld0hS847gSWD1UmdUwa1yw+gTU4OqHSSk/Y6FCGCk7VpLxBhsKKGbVjT3KA9TM
JzhYyfFp0MN7+EZHdtwYH0SyILRqPEw5f4QK8oFr410XgYYxpfldxNS/WfcOqaO7ZhCfQ1hAbIyn
r1Y5Y+im+JzQ6Bktzr8/f65/lKbv0WM+yRTIWBAFcaQXe77COW4rvYRwVkOyHWwAKi9DCcKF9thB
SJi2NM+4MofRs1T0qUCcLGyD1b8LGUDouNQHn3Ojd+p6ToxkEP3TJIKsUFKGbpc1NxJcm2CRUqNE
JEen0tBrJyRS5wMMBouIKUWln1iSCzsa2e9V/gWxb1AyDOhaWinkRwlvUlvJYLNiTiUuVeh6Vqm+
H3KrcVCj2AO0B9SMEkWHZupqJ9HVW1y2w16Se4AoqxFqT8gcp306tKXDNWXrur0Ovt93++I8l+Bw
S7EyiRfYMjiRM73kzqeGC6ByrL25cbRWgwfMgOd2FdjMV23uridJnWmFiTwKbjSqo3rKToflBHpD
5ROK7n8Y+BE/74/r9FqHZAoIlnAkApdzWTCO8joTaZr0L405uSEnv9ok8mtV3VrHOSostiEwZWBF
AWdpgjq6iFFtYRipwisT0He2A2zlQX+j8PBVDmDfB+JDvtWPhbNVULwGf828i4tR5191EatyNbJy
3chCCFaM1MHAEPgp4W4tXMCvil9weWGOviucrTqfvrZtLgdebJsux0sxztroJU61kxyhwwtXDG3f
wSbnlpE+POaaClIlz+1mgFx9ySD9CSmgtH41hAL1VtNRIWp9RA849uCcU932UqFBzA+qyWzAP2Ml
ZJVTNNOeC4Uc2Ajt3zgaDkM0DZCwp8Zdl4p90sHBG1ZytStE94BuBQjnObvX0h7y86h02YbesF1r
pho01IHvYZkE2bgWcowJejWHGAcU0trqsLXNr6scs5EcuFMmVEBRWVssTgIFQShTjxYKhdW+p44R
OTMdIvaohja5Td3mQG3NIVCb7hzVTn1z4xGxUgf6/gvmO+5iX1DI1bIYaGoctOoUBtlXtwdnzI18
FgyHBqIQhyHIDkVQvvzHp80CtpnISKhheLq0uYtg16RwqAnDqQehTerf4JS2A0liY34rhxrDzNU9
PC0JsBjfpxcp8FMaB5hmD1IGwcMUgkGj1NqwTNrAF12jfucDNk8EIQTP2aU1IGRk8wZXmYlP2cX2
aB5Nf9q1mq08RLED71SKXkHqwkWA7iIvc9KN9Zx3ylVUQU9vBrKAUb2cKC1DOFkWGL7WlFMKmWk5
EfveGP+UkgyNxUbbyI5XUy28DiBshQYbui/z1r7cOLjJk3HEgJpim58ApmO/yl8DTIwd+QlmR4O9
ieVci5wwlzSBFUDP94piqUxFDW9EyzqrD/k7ZKBeoUQ6fMB55qQ45t/uVwUMKUSYtkLY2lRNNBBR
J8bfKG7B71NteNnHTd+Qc3uggXKCsuLTAEg8REoPsb8Vqa8zc/3bYItAjSc2hbWYZZ6TucOMGr4W
bbF2VvaKibBF54oLduxSJMwieRPBC4ycmxiGxrRg9wUtoGQ/HTM+vYu+yL2fD/s1OgjKBZcjLial
ykIik16Sfw+37kk9aIAxQgG3scV75c8PSulGOk+OBgFBfpoJQrHbHmGq1m+21tYmj0ov1EvQxpi7
098/JjN4psA+wjiHNUpMWv1ExnAXcfIadYpnTdlGAFqpCKH9i24+6nb/CDeLzQPpuagu0SJHgO1c
duROGVge3nVec7N1QFbOx7ehFqus0KprUd0KocV2VnMTWT20TucbDn21nz/ov3CyCDcYCmKJiq6T
mfv4fRVlozPUosnECzztYZxc7Q3Q7PmvNmh2sYd02NZt/ZWf5vZobTe76cDBJZndZwugm4g7+MVN
FDQufKd+/mFrpwcUu5n5DK49/v79d6XRmCldQSHbCv+BLjc81mxJDK0OgUc6ICcQi7pCx2YJldQK
LKezCUSamvyOza2rZP6Ry8WlJspMaI+CemAtJtGkUS+ENCDe6DokZLLbNIZ7TKOJ92EYEjvt5DNl
Uu3WYQy7I/KWhoZiJ1Xz1tPShQYOC1iGrtXPK7vyo5CLA46Fq81CoryI94UydWXHhu5F9JWbwmyg
FuGJDfHGMCt7+HKYZYmnwneF/1dvnHV9UvDugVY3k29HrRQuivnVVs6/Eg2+DbeIBlkoETBepe4F
Xzu5DVXNBw8Kiq5ye5hGSN9GRPXGooNWEJbfkUf+WLTskDXKYw6UJSykkLR39XksamAVGznQoNaH
N6wBlckif5a14akN+0OkNGeuRb0Dv9OdpMknLY19+HEcLKn3E5gbTCx9oWGjO3ktYkdtgb9TuqAe
lA81VR4Za38XoQkvp6j+LXr6OZrGrdpVu3rSP7PQBJ0yl16IUgf9OMJRLgSNyijh46vKgWLlz1U6
7DMtP1WS8taH2Wsp6Ztwm5VaCICfQJwCGDJjXhYBYebjdfnIwvlVM9kFri7wycVrfiLBLKImu3hc
PItjBUP1rRtz7bGI9ppqougOpNEVlAAGlnJepSlFiJXxVjScDCximAngsag51UPsbwHk17JmNNY0
cwYvgNa4vESMELX3MYzpeTbT8vGCV532F3kpHWMPfXpU/GtXG+3yHnwAf/NtvHYSgXWb1VpRL9SX
6IKyyLQy5rl1lhoH9Z/+3TzyP9Ud022Ic0MVPoBjjUDTxN3qyq9OGyweJEIo6F1ri0VJXijFhNDH
IahS73Un9cog3FsOSNP+5DUotEXef4MnBLUYVyRGBJJKX1b1jFIKKxFF5BzB77HTTh31OVxMzeKx
4hsSECtNju9jLe5QqUFZKG6B/s1ONDCc/gbeRtZt53Reu+8fixtYof4cV1d37+Xs5hB1kUhzMx/G
YsQTRWJuf0aZzilvusSBbj40zR1wPH5Xf9KPnwddi7KXYy5efUOlQL1/zMg5pCECOYfD0eBVDALa
YbERYtcqD1CGRdhGKViBB/ciMljyBOsUKbXO06fxbAQlgxWpqwFCJTmoWWrJvp18OjPCN+PC2kG5
HHm+yS9XVtRWbvHMOushKtDJ14zegn2o6Y1QkHThgYjKcADvwo0Zry0udPEAwEN4QA168UFrrY7Q
WCjImYnahRXHWN9No1eLLYbESiJCL8dZfMQJ2rA0jWV6rgeYxBqvSbt1GLZGWNz51iAmQCtVeh7u
Bj/pHP0wPU0fsQPhfvUwP2fBSv7/W7ylPqwSmnoGbXacBijetlXoQ9ZtB9W3ZxXWMD8fgmutKEgW
zKxqtChAeb561yXcECmM3WAUGOHiIH4LzWT0lFCAYYf0qL3kAfHEiYH/rDihTe/yeyizOFkwd3Ph
PLTfvsrWduzlL1pEnwGSGPA7kfTzSJBlGCBR1PAa5a3388xXA/nlOIstajSDBL9tzDzbT6fGpwEM
FYLhODCbPvZ4f81EzLlpQjaaQqsbalbinvUjsXnn+V+cSBgO5znhFT2DzK7oryOsVn6e2erZuxhg
sYApbKOavsD2CYHRBiM4lbgjd5MrrM2qwOq3uhhqsYZZ3FBm1TFuin31hMYBgijYBIBrVh4s2O7V
F+1Pv6NiY4IrnWhsWp0AtgbzWkSYRcbaJTI3igTXBRzKWw8LOO15kD7DX3pU3OzYeRpu4Qa5ABLS
l58Xd60QgqIBoCFQVjDASFxMeYShrzWxhKKIPEGHW9uxA7lF2ccvvPxR29gr66NBoQhtaPBDMOXv
m0WHaZ1E0omgLdrtyZEDRRk7o2/43Z9tRZi1nYn2EBgLmBi9Kt9ZTTipRYnB4Kn4XlV9UKfq03+x
fAREH8izgJx1lbixGdRPQlwMCXQJbeIrO8lBDwqu6U7i/S+E3+abdfGOBHn2f8Zb4kLLDKUjbfam
0gFamNwaunMwtAsGD4CFRzRQNrbm2oGAmCCONp4B6GYvbouc9E2Lwqh+1qFso4aGkw8wx5Y2ovba
h8Len9keBv605R5M07IHybemkF850BGAH3NL3HveV8tlm/mVc0MeAN5luklU3NtljudES+CBKedP
lbiVjfeIdKc0eft5T6yu2cVYi3jFQdIBKR1jkawIMmI5Y9W+JqG0McxaFepb73MRNWqr01o1N/R/
IvbRZ3yodjPTDMDd7aO0FoMv+6yLhC/MSm51Rp68oGvp0Ck/TehSKhW8dlD9/nn5VjfDRUt3/vcX
90lcpok2ZJJ5rvDolBp4S1nnn0dYvSrRmQHaD1Bh8FkWVxYqECLOEgu72nSMylGJTQPdS1woC7M/
Jh7bXnbM9/Hb7Exob7315hTuaiteDL7YHmnB01BVGOqmDPCuIsvfC6GfYrX71SqI+233UnA40f48
5dVFvRh0EXd7VAdI20wU7oLnQn6q46+f/3xVXZsVEEbg0kOD6wpMxYZSlepKYAAozSgu0Mb17/Rg
7qqvuSgcuTOOyxptepw1C9UXs9uPpRtOG3vnH3H/anEvfsYify4UGkoc5iooG0h3sEry1AflU/Fz
L32AI2J4InkQQ4/do7sKkH31NwCzW9939fhf/IRFyOyURtLMHpuL888JAtdwd2BQ6/ov1hsSF9QC
YwcUy2W1otIUgZ6KQDP90HsFpO3jB6gX4DI4QMb2OT5Q3KtWoJ1BvYdUXlAFeBRuzXT1HF3+iHlT
XBzVUdVaqvf4EdJuzh0KvxNOeRh1O72pjpDFfJ9FI7nlw0N76yG4tsomRCQgwYps4orvJk/QXtGq
0Twr7FnmrwBnkGrjqbR2Z9BZsAt0OuBLlmTeFBbIBNLm5pnDoboDHhKAF8j1wQHarvnzf/E9Lwdb
RD1CirgbGYI5mMMlAGPjc88O0WMK2oAUxK+ROxMIQlvcwyxzV7uJZMNeeOuVey14itfT5a9YBMZx
LAXJC/wK/Xd5Vh1YZ3rdUX8sb3OPefoe6pnQfqPu4MwAyeRgGXDbtrWtWLIWrAAwA4MDIi8I0osT
RABAVSVj0M9mnjWBURjvGbeeAYH5lXX6Q0T0eqfkcI0oMv5R8ObUTQkAP8ZBAYXF04euAf6hy22R
xqZDLS7bqPon0BhRYerZ/4qUHHh32HXVhXZW2q013PjxywSt0NWi68Hjg0gLwONVZVcQkf95s6y9
F751wBebhYku77MEBS1yBz+Np6IAbNwbSgTZwUEDzGs/KLMbEBJdtBZ+Hnte+0WA/Tb0Yof0MAkQ
w6SbeC40+xkKTQKx39ZXXrkkvw2zuCRpJaysV1NyhqT2aM98U5C8HwvGz5MED8+wORPB6cbc1l4n
GNWCph14ehAzX2RUPGwtXJSYnB7EO/XPnForh/RrRh/D3XrrLbSyUyzwi2daw+xftZTZTWH3oEjt
ZGEp9QPsNOE+gItSd8tTcx737eN2mXntlsaQSOjB8USTfwl5NnKtKqMaQ46H/H3wtdIGV1171Z0+
4EH7r+wrPis4FcMu9bPf1w/Jofqz1dJcq8d++xWLSxpnO6mjCTiR3pl8+HO2gXQbI6Tk98muOGwD
pVYCOWqV/5hnaNoCtvr9miJMyFmXGPQsAx6lSZDrbCEjC2Bz+l5EqvvzAVnJlL8Ntti5U6jJRRwn
SO9gBSJ3/UOam75Rqyh4nX8e6VpwVdNnODeqdSDFwBlsMa96VOJwYujAw1jRNVkAHjZ8X/zGjs7y
3roBy8M89Ht9lxyYLz2Rp43h1/YvQLkQCMHtCGLO4k0QszEtSBiTM70ZVLt4mz1nTBwYmFE/yGif
uNFh2vIrXAs/6E6rJoYDXWZ5QouhVTqa4/mb7NlOBN2u96VA3VS2XF9a5LI6zieULJYHRY5FBvxs
OOeRMGWQcELEQ/uH/Zbv05P1wPdZ7Mhu4qXU7u3Maf6LZ7eFoYHthGKojjfx9x2b5DqwpVlJwco0
4CnOHFWVHFnfyiLnDbIM5sasDIklBXDLWhzEVmMVyOu4aOXedGTYW1c1qnhbLab1USBdi7OHTNVY
vD0aZFiATk/mGQRFOzdRiVSZ3fEt6PbqN5vBH/9vnMVsgF0aUhhnmngPR/cyxGq5Y93WT4ajvcyJ
1PQwOQAYNvCOUJxIt9Ut8umc7V6vJjYL/J2g9KrN5+UiG86raVK6UUPyBBCoJaNbKtArdORXw6+C
qjxtpcCrcRR4AgugDYgRYNDvA6bDNJVQQ51zRuCEHVCoun88UyloAhhZCPyEjWfk5pDzGlzMEbBo
ptcxcuJkTyANPwMyYHtw5K7qj3t0Q6LS0X/9HGfWUgGAbWCZAZ9S/H8R5SCsIKXTgLq2NIxO2uk2
XMGDUspRGwB7jT2A3baRB6xtWKwpmIDop8lXsAhFryRZMke0SNCbrMoq4BkEP+MtcPI/JvByw4Cn
CpED0JBmadvvi8koYSmTzeQFSQAsSeEfnVmdFHA9DeHFGv1lZgKqiBQ+hclwIimsWGlYHxug6fwe
vqFRZzZ2VUsDLOqs8CaLBu6wLoWtCeoX0wAYbQROV08tr4WrjKpVUGVMK2BjxTE3IYU0TlCdrcWH
QSJgQsfJNXjyMHXVO2gIh5Z3YwCpMPiem9NDmubPVKq+ugJ2uT9/3rUyFhTzTRwaHBk00RarMD84
8pRxChpWDdXicM/2VpDYsM3Y7B6uftiLoRZ3M8sIK5MMQ4lJu20LKagSy7GGLcfOtYsRxUwUTcEX
NFGs/f5duTqySgnL5KWrE5gOg38wbIFc1lIaOsNSYc8JSP0ypQGVl4czGvCciNFpjLNZDTboFZ6i
3Bl1v/GJrlOa2dwMcQ1XLhCay1pD306UDhCtPwutGlwISgQwyXbNXkls0ugvP++H6+P+fbBFhBl5
aPUt1vRMKKsf0my4z0UB6wLs9gMatHYdZbtOtV5/HnUl9Z/nN08QuhXXWtZt1WQRKD/qGaIBkwtJ
UW1neUI5tS7ujDmVkaRgY8jrbwhbYrRB8AIAvRT9l+/bpDfyqYauLtT4/HD0aAEDGQaOiFuPHuqr
aGR3vysneYYBW/Z7Kwe/3qLQw/inxIn6Dfp282+7iOMkL2PJQkw60yx8ZVR2U/j2bYTR61zt+xiL
+5gPcZOoHb5kZe0VMbgZyG+0rY8qyp5V37thbr1ZeKj+vKxbM1sUD+o41E0ODb1zI8htl4V3xaaY
0/rEDLwl0EoA0Xnx4eg4RmotJ8bZ4GeFhF5iANmaPhdq4iSZZkvmXh2+fp7VdeRCswy4egCicOD1
pURkLeOeiMMR572Z9kPWH4lQvLGcdj8Ps7Z4l8MsPlmoZR3PJMys69vbyYC1e6OoW3DArbksvlBV
aWOn8wl7r8xucIe5RqG8GEq8kY8Z65NB+gwVOkqv6AgkLQwwseTohZHQl+PModFLodW2pJWuVhoe
MaVfaWW+TFYMKKDwweSzK8DsLK4FlVIFQPm57diDrgddwg7ftUMZIH9nQ/3Aab4feAt2WXc/9MGg
JzuFJcyPSfg7hoW8lP7lZXOnKJkTZ6VuJzjW0sB2ZUF87J5PKaIHOFrt6ZDeWbQ8CzM6Y9/+oZ3q
5cBhSGPmhcBIUIDuwiF8EHLuQjvIDcVwGMMvy3iFraCvGfWxl3oHdoqeMHq/hvliUdcHUoTBZLSP
P+8NVUZM+J6uzHsQMlQWYMLIjxbXmpZ3w0AHFM2MqureRjHCGZLrmmeWRnGolOhgWtlhtNKnvAXA
cexj7WGI+kdFZyBn1Glgps0bPDt1p63a0hc5qIOkkAHOYFDryZDQ/Px71z4//DmgAoKIDvWsxSmN
ABlo5D7T4FJIT52A+KSoNqSqVnIXtHx1FFQgyAG+j7XYyoYogDSvWiBbA5QfXcWOXHI7t7PLuy3q
8or6GsbCZW/MrtwE7avvIZurXZJSDddFKFeJDRvJN8AG/vST8bfr1UelqGFdZ5jCNSJQKMZObCzn
Ct5/bm/reHWDAXst7oSaicknglxjkPJbZlm7oQZ3tQEWY3q1ksjL8eSB8oNdgNsYauUTI1OA1bF5
Ck38LgJLK3Ijs/wkQPwK2IpMJoQ/48QxQFujU+HISr/LIuuGKzn3ft4K5vwSWm7di9++lIdiQyFb
VSxLZ9MKEZ+bQ1aEjg65jXCobNiaQfEPhB6lukcZ2SGK4lsp93O1c1puOlNlOIMy3E7xfLwg4z4U
N5mgjuDMjUJwu3Mg37LeUZPyXsRloNcgRDfESRS096ZfXA1nhvnDSPGvCNmrtLiRKg6mLjByBjAe
Umc96GYIPVLJGcPipsI7X05Sn0c4/SQ0vWlC6mOYe1lAU7XO2CGUh99RJFJbCPR7hv5GglSiZkZ3
laL6yNNdS2eO0sJ0oQTxi7Tu2BgvAyvQlOOOWqQK5FlLX51GqK+2roSsKk+yjTVfOX4EUg4qCvjI
UqGY9X27SmYFmaHQUs4asNcNMe1JpP7Pn3Xe8YuvOt+FKMjiNODZvzh9WiHHFs1y7dxV9YPQkr8j
4Xu9G7b8ENamcjHOEr8eko6Vlcw1iO+qR3WI91I1bkxlBTFKLufyL9JcJGS5YHJuCFR8Io66bCZw
d0A3atKVmzx7VOv0FwQzfWgO+ZGgx0bSv5ooD3r5JWIbKcBKcgOWvYESG/Lwa8QH081U0nJE+R4w
k2OUN4B95/mNgnQOImRZ61Ypwo/gEre5qfbuf/5JDdAwZocQWIcsGXcsKRMKUrZ6xqwVExq9Zu4k
fCtsr31QVNexL2cC2BUTOYenmGZMJhpMii0fBnfYCwCR6h2FddrePHSBtN/SFlodEnBZ+EWBz3eF
SxSakk0x69VzTZB9WAJqAlsWrGvHAZSG/xliceLwZpIjSU7Vc2/otqV+4BkFr9ytFvtK8wncy38i
x8D9aFenjpNJDidThOj05+/juWSwfQhR+AWa+glKPv7/7ZZsVZ7M+dcvDzt4CBBoAuJ4hvJ8jyex
RcJWh3XSOUNFzJ7wbtkjP/f1Ei12XM21rXfq7PclSfbYD9RlVfcyexvaDe/fKB9arDi/zVoGXZtC
uNDwvkHEbD1A3+45Hx5Mg71bGQuDkIgPidYfTGI3iam9Rqp6ZHqyTxlBf9v46Ev4D/dkr+sI+Vr5
AqkxGNGV4nEiJdnFoVS4bABLS+bhX04BIiTV9Mnl6pUZYP9lmXUE+cSPEwNmv1J3kxsA7KD489gJ
cd+y6jXP0xOqMKEn9Ui9pTg5Q2qb2qHBLTdJRWyD6A59j9y67zmtHZ03+7BkjwlNHqg27JtE8Vkt
/rKQfUFxgu1Di7wPDepmpEv9FurFNs35sYSK8H98dFF7RaYFbjUyoWW+JYoc9bRUkHNX32TAMPbi
odmC8q9sAjy7UNeAfwt07JfwQbUyDRgKj3ilp6jkUmh5D1mg9SfdGDZixMph+jbS4iXUqVmRgRqF
w1S/T8qDQXaRvtEAnP+I7zsat+LMNsN6AdK3LBMRFY9FQXsJ9N7ISWW+Iz3g8wA8tQO3y1baq9PH
f/qJUGgDUBfCXLCsu/KRj2qlTSdB6dlUu+ccvSmYT0k202rnvxgHYY5aaOKDTTwv7sVllnQSx/8k
6az1khsWxkkLYRMbbVF2rr8RfHz+WZ6hXasC+7wYRgr7uiwBG2xw3Cz61LcAJYyvP8/lukqDQZBz
z90m/LV8edNeFWNrAX0smOTE5JGZnVcbhz76MKQtBZ/ruxdfZXYDx/ae+TiLhAYvS8tEGVc+gyKA
nBg6w4Rk9pDkuzyqP5VW7PVKL+xUtTaS++vbaR4YkgVw7MLttJykYohwSkLIqxl97Gr5sRCbGGf0
0K/2+7eLY5lGkYxC2zgJddQwcKuLOobuFrpPbhsCU5hI4c5qSmlntihLR1w58wnHIKsJeMSkOOrl
F6lQr66kO7z2/U4uvLYG1bRGPADksf4qy95hBcpJZTEhUE/SO7SwQNGXJ9NWh7LF0z1Cfq2U+8mU
32LT+lLjSd2xyXxS1aF3EjHt9USbfJiaHjs2Rh5XY8icq1B5LlH1LpRBd8OWMycq8A0gUuxzDZ3d
sTmMEYTC8jTpbDOJPiIrOZpt8woF187h6vQ4sOFDLpLEmXKIzEgZbdCowYUVEWyjLHRxtQm8kEAS
ZAM0IycFrEA5q954n3uJBAidEutOaWWwMVcFhDTU7tjKcPXrigD1TL9KI8gzVxBvHWlsDzoeVRpz
9d54qGUSVGkIjCMRt11IXZPy57oddoYRwtQLomdy68kQzLaNlnReZ8amx5VRsxsQDcus3nG1OjVq
7AsCo55Ua+6yMo8AAW4/ki7unZaWA4zWkdBMugyC4MjfRAOJYVLkH9hNLdSHstYzsuKj0azBFnUE
rwzIwHhM0hubkMoV8x1NKrjeUx+0jd96AX9ccxBvfW1+aOVU24UxwG+5Hu6KCiZXhhqMieomRRHu
tb45RlxyVRP5KBeU2y1unk5WvQGiNk4lKo9pzWeV1CVK40x2UGZ4VAR7ZHi0nGrS1jZFIoMXFoyU
R5hmtVH8OyNt5k5Z/DdPKDRC6rHzDb15g9XMhxzSY5f0pV9x+tGbBKoIenGcLHqr454NoJA9HFVr
fGMl3nTdRNyCicqWy0G3WROi7IQ6tqNXagbL8lnkIAIyuGyodWRNWvgo9Zi/6lblT1lMYXSryTda
Yr2aSlM6Saq/UzPJsRj1jZh0f6jL22mettWWkFeRY7+sy6CPxr0WGqVtZvTJ0trQbZv4fmQ68xtV
uekKs7CzXhq8kBUvRaSdsU6hV7adU8s4SWPL7mgJsZokeREKeZM7yMcoWtfgYYtfbkTCCHjfmac0
7FChogWQampGbKOWs+eEzSVkuN73sf42GuEEWxC0B9R28CCHUtlaD3cCeZqCAjrUfEzOUml+ZDQO
cKCPTdnsJKM9RkT8CifpT2bS+rZQhFuL0W9Mjha85UgG82k+7vsYKVDWGK2tdf1zlAJpAJ4+IF11
jZ/bsCcil78NZXiY0NFwiNU/q6V1qkpxrwtIY8VmGtt5r3hMhF6tiV1o0MM4tV4vy0FRFg+RacLq
boCTS2SoLyyuztEQg5GplV5SItVS4T9q9RAwiszwaOnpqbbqFmI10d9KZo/mOL6PWnTLWQevcNmB
juKjxfre5tBIjTJ6U/ZVUIqa73lR7gwpe66M3oWTmiNE+ACQPXxzNf0QwvfA1IvD1MNSWdVSy9aU
4kmLLV+vjTHgCVOhw6iDSyRwIPVI434Y1o9ln7/j1/wtu/xUQ6GSfyq9Yasqg/ZR/WhmwwFVUmhs
QrAEPTBoZdote2Ba7hh6GbBSgxbWcNsbRmLrMiRPWnPCDlNxVNOPnEVw5y5DCEXWLxDc8YSA8/1E
PN5UoNxZkEyvNC9DfwgQMZvxMGin2FFS4fRG4g7sM5afpvAPhJtdruZPugTBJ1l3rBJ1GLWFwBik
xxB5QJp0u5a9adNtlIR/YCbg6mFmI8v3zYx7nZF5sHxCHQnR1+rsKrwxBbRp2Ssck/Z9GdmJWtho
eQQaJ/Y4fcVa7IRJ91nniT3l5JfeRjUciCc7lEIHMmx3AEeciPRpgWhDW+omZeQZpHK0krtS2dqV
XDwg1HM7VrOdjrMlRdUht5DUDzyox+GJZTekyT6jdPhFu/owDvzAND0Y5PIXV4yTEUVuOaRfDf5T
MnaQc0tOhfw3rL7CdLppSfjBu+TYNYhVKvy6ZRBTY7rrqrtY3BLlLm7ruzL63SRRIFiHqvSxtgwf
eKBT09IdwtPeYtCOFONBKsZzYUleCl9Ds+V3AxqCY1w7ZfhVmd2OtUUAF/nHMNM9CmEyMylvhxKU
8gQuTIVX8hrbRLcLFrtmGTvRYB5IM7oaYY9de6NGuj/1aPnhxNoyGY+QZgqk6L02mr0oS6/oRVCa
91NFnSySA5mF9wy3QkuhByGRvRbzAwo1/4e069puHceyX8S1mMMrk7JsyZYcXrgcrkkwgQkgyK+f
zdszUzalsWZ63qpWdRsiCRycsIPrRKDFZFnAnBQyySWsQZsF8pJwjFoXicm9yN4kFU1Anvm6nWza
IYMaWueWqsHdsSwhiHfXSNB9gpA8r0KLOz5m00vKMIEpKs8yovskq+7y0gqIliFG5IscslLcgrs2
dGKz2Fo2+gfEGXz4QgXqkKxSxI0+cwK7LdcGY25RQqRkjFYZq9e29ZHA9Sgt0qBo0G+17P1YThQs
1bfMBvr9pW82zprbnas2n3arHxr21DknWeR3iRkFKvQd01Ja6YhdQwdaJYnWCanvSwUGovIYaM7o
Cg4XZ0m5G/QCdlwddK9kf4Qzm4HYZAPi6RoM0tWNvowieMcr2JbDe9ykwZDIB714ERSnTkej0RGr
AR1VJfkzmNCDxgBicN7s9E1DA9FJtGUq9JVO33u7Xdti3RsleuH2MkMHopGdhUX5XVVAMFxPw0QG
DrAZtgIt+bL6hBe0h1lvSOzuGV/RFz3OuqYuoiF3Wb8AUMC3GmfP1MijlRI2MaA3Zupp/E/kyHgF
wrOkam9xw62whWmHE1sMSZi25lrCn6GdFupafp9jRzZFjTtNeq7SbAGCzlH0zQKGM37WJgGqYVcu
uzA3WdCSOohEhpCF0p5ZR54oLtiH0J1RVrosXJ1VQSLSOziivLfU2CkV9Rp874KQB0LutajwlZpt
VGK/ZEhaMj3ZRQq8kU0zjMx8w7j9YKTxrpp6BNLgFjGCO+ozheBnRvIWEGlsE+ZzaUtjeNpVCrx+
DLeUX0zbuk+cyItgLwWBbYvQwOzOMlK+tI09wZaSAjBFunGqQzwgNJpLKYdDroVPqLhST597Gam9
vY07Muk0+omM2zLeVxzFvlJuqpg+gaUfRV0In0YXA4kgg4F8tlMMqBPQ1mu4vJacIwWMxJDKsANe
hY9AlOLI2hpfaDpbmrTYFFK+BZxoj/Hwu27eQ2eSajtem6HCvyAfjwcGABMPqGv1ElmlVxRfci2F
iVOHtc5HV4VOoVLzRZLk6IZDkgSn5KDr7E21KG65z5RkC65ES7jUwNjYxKnC/23djrlnki8zgTV7
EdoWiPC9ucgItLUBrjkkECQbnHWvw7KdxcqicIjudhhl9bHiS226dIi8MKCGKHqxSCzURbjWLDAe
IFsvipeePnRFjOosg2D5cNdVz82kvFmV/GSb/SmSk9ecyoEhD2+5UpzAg4k9RHdM2K1CwQlpC1wO
SoQgX+yklkiumXd/dLM5jk72JzfTxI1YDy3O2H6DSMOuyh3ARjK06SNW9a5GZERMCUJ0pGe9b7Le
Ql+9jz/hrudR7KNezt9LABkww31LGazQjG4jo+NjdfVSGdvAQq/GhZH7Z1xph1yxIMScs3eRiSAv
GhhnEGtboTroocpF1ERGto7hhA3OZAW/V6SeWQUMiHaoih4aCvLC6sU9aBNhFmvLSMNSithoyBow
yzig3lgDoOoL6FIySGb6bV97bEQ2AclzPd9Iw5i5TWoHNYS6fcDYfTFkS7PC+a6hnFCVQSfG96hP
gy79LLtqDyfBI8vVsEY7y25UZJrDSe+1TcmhesDEwqrNo8S4n8IrRnSdr2qfhNluA1TFUFXLpO9C
ogCziv5UIhn+kDcrAwjvKCt93vdbC2jdtEF7MRs3VMSfpER6b4+uVj7k5r3UIAnXQJAV0rrKu61a
1X5i7PIxgdYd7RUfMOMn7F6QacETwF3YMU8p5CyUWjgf6AaIvd0ILVZeqa8gB+5yaKHzVgvB0gXb
o4w3EXTw+5qcQWoeFioafUGKK9CzY4x5rW5j99YGHgSQFS2UY2THr0TJXqSWv+Sa2MV5gjZOr70X
KPRduF/cKYnhg1RyZ9nlMZPSIJLj1uWJKi1Af2QrIitPxQBlN1UWH4VsH8YB5Dquj8s6Iu9WbqDl
JY/Lig3PtSwfcHMiRTN8NbObcMBszuM2nIgUDCy9uNDeI81CUsuRz2jxuRAyD1NkaU6HskOPIO4q
O4XsjUZ5bInS+WVNvmox+ACk3iVQ0gPKNvZpDSESe1zCKfVJNHyPShQmcmSlseZIyyyoWvoqJOm5
dOyjTIzD2OerNEkPhl4eNC3ZlqWy7ROqeK1lgTmIA0fsfM/k6Ghp9cmqrPfRtv6IytiDEvzgOGJh
OhW0KxKygJVCmHfGu0yNP1HTI9Kq1rspJ/uWRhNWbonD+NJk8bFADezGfW65VCWfdcUHj0Ttzknk
buHkAH7COMAtdHEnxeWnPkDNytF3RtresQHz/pJ9SfBzq3WcB9Omqz5lx9i0D8ooPpwWdNfW+hps
441IUIUtoRGzN5xoMcho+TIlfup6DrXXCuRs1mduyjLm9w6uA8uEqWY5FEog8+goGht3gZQfpYSf
bcbYqQGwxFUicp+q0MdMhBpDDzJdChOF0Fi0PnwUziqK86JA4VigW4TDwsswATTQq0z9yxzaDXHK
UyaMe5VijlfUJNolBEFQSvO7FHq3y64GQKEBvoFryRM6s2/Coi3Sy+GeFumDHRnHKuHyEthyuPRF
yq7Ta6Sc0bLPym1dwVhSwaDUyxzee53R4E4yBGqaSqu9LqZbSPy/O4Xqx5l2BAQdR4Ag2YA+Klvq
CvvTiC7QxxqFcGqsbHsIBwn/wvL+VbP7JYFg4zJSRuR2bbbILFQROapfIz/jdse0cnAgkScXKurN
7Atylk1Qiv6TG/y+M8rVkEWLtGkKjDcoJ8MGerwGHKDRXB9GU/YtMWZeb8mm3yB0u1AUg2hQ4WCW
pEWQ4q6NJsD/DFvZJQq+WrskQkVzA2e0iAWUORGOXLg4ws3Leq47NCdSuz3C9+ucpuK5IOWhaZqg
ttlBbcQHCO0rR+4XuiYSV5bqdUpte0VsmwdOj8wkdVjt5cR8izLt2eykJTXQ1IhH8WgXMBgeZcPF
iE2sSq6s8tF47uFHblPtj6UBr4KLZ2kU1VpTqqcu1gQmzdmik9VzruNG6KmEpmd1VB0KjeFWXowN
CjBFXnRqH8LEYlVxwzPzdgFDvQPm128jZ6dWttdtzfZDDTFklZSocqliuFkcbfQCIU5CGEcs2pjC
0l1IqZYY5/NFX1dfscI+TUL3VZoyD6+Sw4JQfNkpeld9locpxTQdzAdY5CbWDv/Wwo9bfVYtvjVp
MkD4Wju0aXsiQtomhbGJ63Kn2bj+E1l+cvoylJg49Ep9EGW+EQY+XGlWYMXQdJlrkL3rIcEspSjE
BJXB2DVZmCHPb8sIoEBln7Hmjy4hPTd7qFXbtaS45qCE/agAeM1QG/AOkvdcgvxqU4ZyU4QV+lOL
gSABB5TrKMvkVS5xxRfILxDI96OI3jNuLUpHWUYDlNGGqKVuDpVpr9RR0NZKtirQ+3PlxIGEgWYj
YFVvWTreRx1AtyPEMlyKtK8otDVcni03mURxLBSDiekzVd/F0gAF5JJCvZYAX0RFC6ZxW+9ZnT3G
vH42mWN7MCRB8hfT+2IoH5QoAQCYIHCYFroCLeGhLLcLQirVjSzuR2q2a0X0JPOh8yOjOOW1jsFU
Hj9ATTryDNi2BhTh389b1PWgWP/pmwxUnwJlv9zgx2jiVajkweHRhwkDA3ccpD2PuwX8dD/GvIam
eRxRd2RorI2WCUHtFmm4ItePZW3e11AkLzlQyGp+pwgkzQlH4qlEcosBgAbOODFkV1GiN7QRw8iS
TtFoY7tBwLVwYEDUl/2ulooHtYWKAiMCOOAhuofQ2VYakwcnyZ4azVxzzGAUUpWeBiicJ1PANEWm
AdKMHqgHveFQFKXq8aR9hc1Qika2uq9twdx2yE9aRSAQbLTGwrH72ndMqQpbpgdt3Z9HDeU5ayB4
qoyW5Y/asLGMasUHJTDN+lDobbuhBl2PMI0MJQzZSsBeK86rwIj7L1nlMG5wovfBbO4yR/9yItQc
EC/DcLHJnvOMli4bLYDIrOqojTU6VH2HrE5z3FJEqmtA9YCM1h209QO9k3YYQiI2FfGDyofnrBl6
Vy9BZ8z0bhux/M4Q/R8zQg5VQ9oOtQWVpxblJo1sj6lDiZZF/woDqg0mGgUwLqPkKdPRTbN7CfJ0
XgVoCBol4z1mg+CWdrbqElbEAVb3VFw3fmZR4RlCWjSOhpyB1u9UNtjaSLIabWkVasa2nvlNJq9J
Wj8QafCAd37IVQMKFJh2ih4miMQAvLNnGHPieLgtjVHStUFh5OqdaLSnrCvf2woqcoW5dQxRBiqb
rJpkek8y49RgJfycMl1IjrbDBUrDCNA2V0K1ObJxcrbsj6Oi7ZOxgjWPmmBKKqmPsA5GaYbryqUV
W5lsKDw11z1cyut8aLQjtJVQxinl4CF9R/kKFadiVPZmQw5RD9yUlGhHrjuho6SV2/DsA2UCCJz5
4MYEf7keGCgVurGyRLLL4rHzoBSDdKsm+7qQgQZURxcuMUtcvbFvN8aqL/UNup5PtGCvsWOMriwQ
L5IOsUnKNMxHMccIxFRyxRrfkazF7aokJ1a0qJb1MQ3GUoXyS5N+lJw/8xRc7rYAnaRlistKBoE2
RsAvcTLJb3pcwDRP2hU2wFFvx6+60l5lW6CjXDwrfbR3KsV0qVIe8q59RhPwZUD9Odg5mqc5shQQ
jh5zC5CuJHtz0jok8nif8vaZCGOn5/pRSTG+MCps5GGw5UVld49RldwV0OJyLa5Jng1xy2UvI+Uk
qlN4RQntBpq1AdyoCi/H9Rsmlv6cmkq6SHkMkJqSZ26kcctF+D7VjgN1psRZWqN85GW3rDSUVCa6
tFbVG35tCNMbiLm3pLTyENx3LDZ2uB84Tnb6mBrxiUWaX0uoJ7JoR6L+SFpxNhLM+hNCvqiZrqhN
y10LqTvsjumwa1EVaBwcxGZozUBB58yw6Taj9UqprQfG1ed+sA6cOm91gTNM0jUtTb8vIUdej6eo
ru8kQ91zvXiTOnlT2tkGHW30y1gM0X/50bZ45CVFeahNiniIBKcfN5Cq3ms4mss4RluyHMoPa7Sc
BY+sJ5IXO7lgcGCHNoEVb4bWCiSW78YO7XQxboVWw+QIk5qW9h1IVEDlRCQ9CNn5rK0xrDi1g8rK
9C031Jek1HDlmYCYVQPUyrBZfVkvMWWRxCmOcOcPJagzNC/KMCO9FsYjIp+NnN0h+TJp88jrh8Fw
ewqvDbUxvGJge51TcEn6/lhx068KNKmKWv0zqDCrica3hNYPUOG30cetcaJx0GoGxCUAOLh2S2vX
JkMNqgoKaUfgz1swUtzmaitQgwJcp/Bh2xUmsNQGvmz0psUcOm52HNKU4W6DBiWsjzBJTuMaKvGN
9jxUZmAP3aHuI0BcWijfx80pjeLKHSlFWLCCJE7QHoqGhZUjfhrxuCKttNdi+b4qEXeYsjKMASy0
sdm3TvUi12LTNdJzMtpgwdgSZnNi05jyVw7UhxsPbcgzE+3nCmebSPGDhnGpa3eqhSbZcNKI9gS3
vcEte4bihJLSi9OiWdKRgvkJdjZ4IgSDtkz1JYCnvFweqQdwB24vXfUx0R390UEXB4EXvIMWjS+C
RdChSJxQqpEdaBpDy86Mb+Eir8ApgNGD8RgKWhDurRkLoDYi9K2NVD3H0CuVxBeACm4zvqi3wBTX
1/kHCzjDAzhaAeVbKDSdidZh4jMuzZicoMCyRPfyBm7jLwr5J6oCU2bNAY8DmO9JCu4nKKCDdaEZ
5Wp0zkilLwZpeKw5RUBvkt4nIzk4Qx0/RqopPEy/nIWNrgmkW81NotuoKZszzMVk9LjHR8G0wJ5G
kBHNDT/L1YVZ6aBSiQVCtd8YeqjkmOJKOXLIYew1N7FMX7H43jbrN4OnW6sCp4rA4W2pD1JxAyh3
RXsDzwlIF3DHk9Oao82eM+1MWLrg27VQuBv2aP9qy0lmpdgy7HzXdCdebJx5OvAkNygWVz/nt6Un
NME3eEeU4HqjrSydHVw7hkFcJ53a64CDt7e8sqanuPiaEIXS9UnsQzFnX7O1ZOgNDESFOqkSqkEa
KgAMPxqLiVKJ5oixcm7AH68+G4hA0LCBMPIF3KMrK9TfpFDPPB6/gHPfEPSNjU7eAp5/Y6tegi7w
BUGHNaAIDRbQHNDNOBjUjOHZouTZNFdgjd/4TldBpbA4B8oR0G1IIs7OXd9GbZJzVTkXEGJ56+AC
ocGUFxODHjCDoL1vvHIxvvyOl7n6Am3wfG0QNqGPPtuXLRhNrcp0bA6aQXyw9bMsWcaFHHQ8v3UG
rr5BYBFl6AObIMLPdofeMhkipMokeajbnuSKBxIUf0aM8n18PPRUQ2hw3KJOXeNBIGCDmz05e1kX
JmJ2EkVc6nPlnGiefRJxUMGrTj5PFhuwXUHd92FZHt0mR1RLExhSuimoeQl8mjS7wQaAfK6m4vT/
PIA2yboROnrKuUxPabVqxUNK1r9/xmvUBogRA2wHhJoKwbTZGsmQKV1BoBMKuUXg0ZM68Wwab4mJ
GWVlmCsuwVMFYqLrJjM2rc72CroFi99/xCVCDs9pwvwCYqBQ+pmz8GnMpN60RXQe0OhN+2k2ztzS
zhfd+Fpi5eQWhPYvBmkWbyYCOUibELxDuJk9tUMVCbqiHGlhgxStdRLAfdBWdXOWbkGWh7GA8ZlO
shm1taj67EbwuaLPga4tVHVlXIaOeUFZippOskCekc+oaZothmsbZ6NOENvmLlr9lch46UABWKfr
fbePvQekeTfO1OXWmn6BAXQl3jeEfWfHd2xMu5SkPnsqsqeqbj2DRIFR3MAhXn5XLKLDKwnTdRUh
fLZIEYlSjzHTPDtIDF1OyqXMpy6t3S3kcWJc0P4e0hJvv++mK1sabxV8PZBY4BNxwTTu0fqneTfw
85CuugIqjVPGzqsHqcq8KDJBUupXUQ0xmyIKucJu3WWXr9ae6OsIV7DQQ1d6hu4b84w4qSSzs/Og
D270VUIvQ/JQiWJiv2PwVdCX0r/juvVj1b+Cud8ua6iHaQMgmgxKFn3QPHb3uU+9eAeNUU/6AvT4
ttzKlWtnWhI+ErAVB45xjibsqtaIQTlnEPlUvak9GMiaKzy6QrPNVeHF7Vov9a2jM8X6nyfXVpH2
gdMKBCPsgWZ7aiCCNKRg03MqoT7ZLaULmKbBqy3boZaEODT1yQPATE8Q18tfCQrBf0eV7OePmC6s
by8bWakj0IxhZ9OQAt6+CwP1CbuJpbxEUk7LmCBj60hwnXmOS/OY2XI+LWNqXhm/29YjRrxeB5Pv
ocK4PzGWExtLB+CEaYcCZjO0Qz0BA8AEHe52qO8LGt9xA6gN4+73QzYFyMvPADEjR4dygjrX7ooS
tZUUpWBnjM+8MoESJXkFrBJ9OuBRHOXGBXHlLsblhICNGDIRVuZZsNWgp68YOTsnq/jIAm2lridR
VB3WclDf8jGsnzzY6q0SFL7kGzeC5RXW+M/lZ98bGMO8aFM8rQ7tAnlHPZSPd+icQTK/X95Ku6/Y
Uf1cbZbOwbawNwXmHmf+DPUmH5p/QbFwPGvBXXKQvA9rIcM+1mxvpjxXpFV+rjwlfd/2dSbJRZv0
WLkNulW8J8tauEgnw+5JLCdhOjWErxuUK8J0ne+0Gzj5K6XOz9Vnl7JExriN0UYD4wRgoZW9TvDk
0h5zTFgMAc4Ia+4E4CD3JuXyMpdFoIYjOGZgE1lonj+PimQMqu6wc/w2hl3lgqCP96x/agfo372o
bn6A/TSi2ePvZ+jKRYFloezgTEk7NHN+vu3EyS2LjzY7R3W00w0CIgDM7aA6dTOQTH9pdlp/rDTb
vxCVKmCubSGQ7NBdv5/8PXAtvg3+37x1dUsI/tqD6TJqVs1CZEKg/vlgpWNUKfou7JwC8CNnG5Oc
5Ky6UfVciUAaYo+ugXQow7dk9vZUDWMJqAnjlKC1mgM2Em1ZA7zquQO45PcPde1E/lhr9v4qqc6p
mmCt6DXZAZscgA26GgKYSe/4sv7gMmKQtChCR/dvJWrXYg/WxhYxMCyGofGs+BF2pca0wdrOA/Sp
AkzpccuhiTxJp9wWAJ6eZL5TMPuH2heUMA1jzu4pTbjg1Bnu9C5lcHx9kNJbyoLXH+jbErMgoyqo
JDoQUv9mKurkQ3KCl5g/KZFLvnn8/dNd3Ypw31YM3KAo52Zvr9Pqtug6HG0LKIAObcZBQyMSc6vf
l7nMdMFV+raM+nPHJ12vDDXgTmeqtnEgGAYhqnzqDL6kfVp7RgrecS+LG9IHVz/Wt1VnR0A2gV5X
xBS3gB43MoiX5bf8rK6kIHiwKckDn1HXrNn7s9SWlCBysjN5w1D7TJbZGpHxsV5E6EExP3KHVfY4
GcnG/nDj0/09wRd78dvas5cKLLleJwJrN7gP+j1QUQf+jtvAdRZ5wBl8Dn7/iNdf5z/POnudtCh1
eaA6bnkKBdaR+hW70TS5vhttFbQf6LFZ80KX9BlrUxyxMyBhYGasmxjuO/Ln749xNTCa/ywy7dVv
lziNGIf0DV6bomw7zc3HLw5t4BoOOLIW/L7UtbwM2+OftWa1TpZLSWwQrAVp7QGFhxWCvIMe0BYB
0peClIXth9a4Zgiau+JBD06V3fpWwXV9j/73j/irv/Xtga26xpwY6HLkDXCCnhzL1aBLXBQFnnpn
7ePtZKwgw6E7hEfu8qa+55VmAg6/hTkrejSactF+Y4PVjXo0IhdO4TqdAuXnVRXSs9q07zsAxHO1
3ke5gx6tUYvlWOQLcLM6F7y9MGXDQ1c1D1yDd3ST8BdbhzOURaWdE00+bUnbYB4HuKpZvTtDseqq
/s6oc7/LzHUnyWjJWkCBAYCiqTV0IkoCig05YXS5zWG82xjjyc7YXUadINf7jV62GiQLNB1izTJa
ugR4XmAyVmMCZoljP8hKv2aSeWr7VnVNE4Y/kXLHTC3IxmjYNDyC7wHJlrFt5SGkdb/kRBxax3p2
uhLUP7JXK/1dy+x9n1gfNI2gpgxnTr/MYubGSbUBm+Jp0IBwNJLiTqqsJGhj8Ge6kX1q9vAIRDx1
U4FxCcesBghzQNwxGYrBiaJLRpM7vSiomznD6BZy/MHS9uzI8VFl9kpVMAWWmr4KnSpdCVGstLE6
9rmtYKgDWzVeOiN0FQne/gDkZqp1S0fBhlQYg9JxRR9TUwj4cAP72spfNGFGkNXEDlLbXHKHhnSQ
QM+pLXHj2rg0WDJgcgQxQ9zuU+9tXteMKVXNycfmhJLtMY5d/dTuYF2zix8Vj7yYS/3J8Z0b/ejL
bGZaFA1NUK4UaE7Om+390JtdJaLu1Ab6GlyeSRR/XA5AEZWeq8MfVQTNsVug1w/vnBsR4+KinK09
i+liBEGOKk53isfRfRXjUad3pgHVu4VTl+7v0en6BfLtYM4yjTjPBqZ0SGbaACZOL8rGXDEfYchN
Ay2QN7fuj8sXOzGW0fJCGxOH96InrklOB+5bP2U23LfXKJ+87LVbNoEcvpT7yXQJE0P/oNwqnKaL
6eKi/LbudLF9C4Ca1igRNxGA5IV41kJjiU4mRjY9ctLJeBrcuVvmDf/Dq7UxmkK9NE2mZktaRYK2
YoeY+9dOBtIkUKJ2AbmDeHl9l/+5pQtwrUQDp/m/15vtG5x8BoYj1jNz7htd+8UGgBqoaUlupd1s
4V3NBL6tNssEIDzbmZKM1eSFfTDCfjfCk9nlHuKK1xxgKbC/VTJdf6EwZcYFYkISdi5yImtG6ci8
nVoMYxKQTbwG8uMOHDgRGPCRk24WFlefcbJzwooqAsKUq3zbNAqrG6OrsWkYqXyur/XavHH+Lr7Z
3+AG2TvMv3RU1bN6HtRDNdWblp3ouCptPUT/FXpGGcBPt1a6GkehY4LqfRrYXHjHCoDZqjIq2Mk8
NFvg5wDtmVT2qg24G6ULWI/yBpHrg3QjlF57wu/LzgIMVeoxl0osa+niQcqSYIikJyeLtyorbwxq
/moX/TjkeJvf15q9TVxzedaLlJ3yBte1XkvbQYI8Yy/Mncyi7ZhDQlhN0rvRNHXAu7UctAu+lSnU
myA/QEDSHR9sEI/BrAHWw7Frzddb0BqAVkOwannkG6CVlEB5pBS4NuI0h1KWPmgmPwD41XqOltt+
0QE8mU72qQWmU4EkWcIHDgMWSKN6cDqxbtPsydK7rxLkoqjJPiCWtIsZ8ZpCNf2xUoC3twF5LUyw
SFQ7P2APbppBMpdyoSElbujb73fAxS6f3hrEqzGFcCCZMm+hDsIhIB7H7BQZ4lg20Z2i3wr7F0k9
lsCBBakec0LNmZfMmZ0Ci63hSqPKS+cki3HIgjy1bqUKF0Eey0DfDvEWEyvo1swiLudMpDzV29PA
CtfqoUEWw5Qa81BaIFnDFreyo5Eeah2OaelbDap7Bg7y72/zorSY0AAYmqN+MZRLKUvwA7s6t532
BG78UW34SrTkvo0NiF8Z0CbV//y+3OXHw3KYDE6qx5BDnDeZCwEdmLYw2pNlfCXlV0mPv//9y+P7
4+87kxLetxDoZJhPNWiPn0wOhg5osqA8B2WBlO/r94XmoxIEPxNdcshX6GhZQcRi9vEqi5TtgE36
1ORk3QIkaEEPMY1tz4gfpTHzhcY/m0byaN8AmUMDa3QOnSU+ukp7uPFTpqW+xZF//RQ430L/EbYq
F05mBVVZVnS2ApZZGxKwwMoKTHNgiYWRLHq+6Sa2UQRUuEMfuXVr1DvPkf4ujxeATYyycZof/Hzn
ULgsiW3m45OSMSDDy9cGocKDqg1qNtspXTjkIWdJSeznMLZnmf7cU7n3ip7D6KZIwGARuuTWHX1g
lU6DrrJh/6hFt6LtlZf0z6/E8Oznr0TuP4g0lYYnG8fbq1LYRwrrNCb81teYnep/vQ4I/GKQhVTq
olUKJBIqtzIansCyDwEtCHWxECBWLyzYzEP4QQlF5/++A2Yp+MWSs0sLP0OrVTkbnypuEhfGG0BS
5huoGlFXjqRdlSpLLcpvvNBZ5LhYdHZ7cWOAuhje6lOmGW+RChScVueZL3W9GkhtzcGzK4sbjYG5
lOF/LjpJFUEACgDT6eV/O99DnkeZXvDhSTz3X/pXc0eWIFmtrRDsqjDky8lleh89U79Z8F2+N07a
WvXVpX2j5pn1Jy5+xhTmvv0MKeMwg6zwM+Q16PILvmRhv/1fmBnMLqJ/rWMCI+Oo+GcYdP1cJ9dL
mqsWG57AS982d/V+mhwBa37nrKM72W9LF5ToG+943vy4WHTWbbIG6E1goD88patqNT3c1BYEP3Bh
rX7fttcjx7fHm0WOTAaLh3R4PCihHiCqAFF4F8wbeBVN3zG7116HEOoUYXT8PxYf82f82wX79gEp
hH+jSEwvVkRbkUAOMk3ORIfZ0FCP/87p/Ocp5zcFE2BQ13QYniojgX6T9koI8Deys+yFHmS8e+jN
f+dofltxVlqJzulGQvAFOwWm6/kIXhb0WGxoUJi7Fn20G59x+nPz+wfCbv+1S+ee0jGUDfJB7bGc
Pzm+gyu9tH3dpasS8S5Z/D9Xm529zHIUxqV22p7Ch8lqKOkYpfJACWAfXYAa5t1Y8MYhVKf//m2v
FFpC9ETHXhk8czH6oFFI3tQr70PAEJbKDuK++1styFtrziI6gRhEbrHpZIB9ookytKBuU2u3Lo55
jXpxDmYBBjwbRnMqpk/HfbaHCdzCCdQPxWvQUUGX4UZ6NgfyYD3Q90BSx+UIRcALgwaAl2qUIFr1
FNvQc2KsF1vwdt470/ioGjA5G1wcoOQz0+cOhF5LAiUPoHJu3NF/Zxw/dyx+BopKwKJ1CKrNj7/c
Cp6C4Maf0Ol+sjR+hAZBDtUNWfalEdQ2qc1B5VbbCKL1pF8mVS6gAjRApES2YkD9O4y12ibsB/oJ
mgB4LaJ0SZxuslp6U8BjJ0NCgzaCBBjg5B9mpzxlRVNB5oiCOqXk1C+0BiUtXCqWfdvu68hkEBgY
tiAfHBoAB13wVV8Bn4c8QZTfi5IcTJ0faoUvxih+0rX0FePLc0vRcYtG/WBU/ateA9IcV+mxla11
zIxzUvWb1qpfytzAA+WQO5jUzwPA9GXPUsEry9tGdis+7nLWoldgvHDdeJYrrfc7giJblcaNbRTn
uoFoFkDTup9A6tSvqX4ecvPWpTNttB9fBHtBQcsUahwWoINz5FFjot+FwVDxFJ9V+CKaHttZ4eSq
ZQTmA+xfYFJibuK7W/fA39j027qzy042mwpc57540ihEf9HzeGCmrnpDyt67HP2ouj4N5hIY+Dgw
MnVjSRQSqkWyV6VkxUEnHaNiDXCLTzXDBxH4wW6bRQ+nnLzotnI6Nv4oA7B+IyJdBNzZy5rdm/9B
2nctN64k234RIgAU7CssnTxFSv2CUKu7UfDefv1d0LlnmixhWGfPPHXs2BFKViErfa5F0CZvyxaX
NYApPf6VueOmcjRr/IgxtNptONK+2aJFmoHBQlSzdQlt3mv7JyHZjrFImSGgJW+zY3oYH62wRWIn
9lJ7paJNfwT3XDvPpHLmYh0uxS6XcGF2gaSNMjo2GM/VH920YvVXuFH31FGAzAVwuNqpOl+trdmt
7R4LmLzQhHdoJtAEJvdcLoUgHHp02m3qjT/zn+EuwsjMUm4ORMssLW7o9S2TY87M+DYg9cRzSsvs
HNzJNmZldtgatsjO8OhOc//Lz7rcwMX9CnGXZ2WI+10+q7qNt4vE9CXxAc6JNvCn7EwbhdPe/op1
vj23C11i/NqE6o3RLh9Vtea3hfpoeG3P2qmxF4JKbNY5+pO6q59FECEX+xzIcxxlXi7wlnzG36FY
NpmxCl2uMUgYpVZDeUMsLMruN71lLErVkm4WZIhoP7vUkrZY6fVLr/DznwTzbNsC02yBHXk8S8ZT
WMYm6LlstkbUZucO+qKfzHI/yZwJQbYmyx7tK3O4UBlFm3tVjOsM2Rf2GSVnGq3FRMu5/YnF08ky
vAI4cj+TM0dVl8d246t9RRUXcgcTgvsGcgcgOmLD087cwMnPy1MUjxWmyDzu+1/KAbdEMtYnwiho
mQMyBhke8Fh2QHe4U7xFLQnH0nC+G5vR5nU1TbIIQctKUhBuGuGjSzgfbl0GrCkWxsSFdvf6qWdC
gKGfpMBTr5bm83sGzLRu4Lztf6Md/5KiMxWWRAqUZikKfKUBeNO+dF7C5MnrDu090N9cfcsLk79X
4b4M5l+ZjG9SgP2iJX2anXsv3Ax32RMF7ByY/mSMHuWarZxDj8ueyLlNnVENo4o60yxhpAGjt+vu
A2CdesEj0OpeAgvTd0/kFbievIoDO2P1/9/e35MyDsnozSHOzGQx18uYmrQpz8GmcyjosFM/+sl5
ceuO6K80xhGpbThVTQ2Nwa74Jn+hzme2jTflYrf826IW3fv+0P5KWm774m1ryLenFEC5ZyMc7FEI
rHGkdg8mZeAzuIr+lGI/L+Q9Oq6uMn4IwJa6ErQ4X9oJwDQywz960751VfEUikUO5EO6KcZhK4rB
oUWY7pRlRSxRC8DM28mbqJuetaBtOHEdT7EY55TrdNDbEcqM5MkixVuG0Eof3m/ft7ao560LZ/xT
qImNIWtZfp71LN4YoJf0ehDm2LVWejnp7ymqqIAsEDaA3cUiVpAeslTZTTImNqTa1SnQGQLTxSKn
rQK8XArTJ20EauMsvSTK8BpG1QbshkBiGD19SHZKX6ZuJaCB0lfyXQTuAyuZ8wLDK+a+V5qHptU3
5jhv22DGHvmErX+haQ5Y8n4Is/kkk4wg1qyOYDE9xRNWy8e+eppGpDCZOYpW38cA9IultypWE1vF
320i9ZiNUbaJ5xIM7pqGnWHa105uggp8mONy15eogJhq/aIaQeJMDRpiBlZIbt/y2qcE3xq2GjTw
TGHI81qrpbRP87iLgNZaHYdZtBPgE4ZiwJGyFiJfSmHeThNmVYBt5OwcG6/hgnk2OvlUuGYhcwR9
rxPAzl5KYt5LWkZEJj3NzgXAwnYaKjzZXb6X/CUz6x7ok8hzJmtaeimQeQvxAIx41OhSGKDuo32I
ncT+BHbfR/OAbXLOu2OH5L9s66Uw5knQQE/NScXXAjJyCjgGK340vdTpW6vyMYUEvAOnX4b1P0ag
MltAXeJRj3+vhDL3y3hoOdKEvMEQFXzK4EYbekzui+fKBh6ho/+IIBubyi90X/rcYeS12Ori7GxM
l7ZtAJKdL6/dO+SgbrAL6Uf2QoVU/uATWa967Et5jMcWY7OYygl3vXiW6okgpTNt8Q3lc6v1l9CY
x+66aApr7y4FLpp24WDmTk3aVhTS8wJx1C0wEt2DTP7EMCam+nj72a/6lUthjJfu9DAeQpnmqBWS
T5Bi5hb52e5B8e6Sk3jMMVXb7bnKw/uEjLEheQDWIAlXitkBl3jl44AZdvWuOE7b2g8dbmy8lkRd
HpIxO0DoyMp2hDztKfAbjOJZwAXIl5r9btk/0BM3cFuO2+LJZAxQPQilGizw13NWvYNa46HPZo7N
WU1OL8/F2BxpTA2aG9AUIGhMwAt2kJY65D44RU+G0++kXX9CwQFThXZw322XWX1eevq9PnptB77s
xIWy6lobA6d2UdbwXo2BH9QD1WswrOyuqre59lhpv2qkXm3wh6O4a69EMv6GYYwBEkRKgRKD2EN+
mj0ZCda4CfwcO+eodXvai2QD/xYhfMbd213zYReCDSZrSAWVTnUKwenB8DFj/AkkPOoAcm60Tb/D
ojsgU7u98MgzfGse+lIuY4dUUlZSGWZLsEV2ZrmRsqVfzi3Vrb3NSzGM9elnvR0yHWH7ssQ53JcA
H3Kxd7UbHKXHIF9ocDMFdhWZzRQMxgaVagfcth4WfWlAi6d5m8IsDC52CazkKdjWLvKxJ2rhm6JZ
XD2gLW9zlGk9ef6XMhmMQdLbDP3xHN90Wa7L0ZYF8RaIgSPue1mzCpe3y1iiPCx6OoLi+IytZCuL
7oeUkznzBDBmhwjTqOXZop36Z5rfpynHYXxRi7Pe6fIEjM0JIiC8KUtaV4qJactRRP0+liTgwiF8
1dv6A4km/msCZVxBgcINoPuDBmTCGrDmtpKHv2SQwOdE6hzYBb9TW2ODqSIAemj6Y9u2Z9XEZFm4
gGWRt0o3XSCGUaC5gXalHcdNa85PtBk+tVndqujjWVmQ7EA/54uRzqnwc9WSCbIAqyMrNIBahiBG
QYcD1U3wnm8X9sX8gXqagynlP/WHfMge8h3azTY/2OG9ecbIgVY0VscGl61LmG7fGsVxJpxjsiuP
7OtjJ5CwRAegWaTqZxmRnHwCUBP4M5+jA6Y/UKya7wDDbQ8bIA3+RwXzv+7r20atCIbessZKPmoh
fYQt9S9+L4ByJi6A5i3jIXqMAMKEe8+5Nmf11JeymRc/AJB7wr7jYuYMX1ocp0fu9Z9ftg6N/PEH
7Pim2XH7icsXY5/PpVzGAEyGmeU0QdzcuBraX3+wLhGDu+VDsyvwwiEimezZNwCyYWuyZez/D7nD
moW4/AWMhQgrITTnVkVFGXXeCDNMfub3NkD0AN9LncwZBMQJ3IxlzWteSmXMRttSLDAGODeYzHbJ
szhZ0QaL025rAfkSKZqVPyNX4WYLaw/oUizzhsVhMjtFC7NzkmzlHsDPzUkefnO8B+9GmVcKRqdS
B3RICj1eFoZVzNwvFH+fQFtYCmzCO29rd7W29vdYoLO/ThFSqkRSVmjpOd122MQEAN4u8yvsL0qa
t+zT8sK82ydU2I5aIuUj6Uq81EYl29EswQsdbG7fIk8EE3fkgAEO9cnMzgB6kyx17j6qWOSMmXDv
jYk0QiwL62AQSL+CG/oO7Dh8Ke0YPGgeHS3eognnSF9Z/GVsTFrMJaFodQbDnKVKO+6aHS97Y8cC
prwCc+ViQeUnesyP7dH0lokIZQtMIDCMbIDByX1SHNOpfGUlF8fqGuArFj0ym4JivmQEm+zGBO8R
MIkiXwS3CazYMtwiAPbsiZfK8VKeL6d9ITyuqSijBLbYEVQ+0i2YpexUtjFWsBhPO32WX5ZqgPA0
ObDhv3UnH6zbisq9dEaJxrwDHGuKlBl9yKXZqnstQF2c0XTyP9JO3alArbYpqJhEjuTbNhTMyNev
3qSFPqjDUmKaMjcC2qXWvjWK79w+H0dr2ekhYJfKqZ7DZKYqtSIK7Oam5hyEJ4JxQXojleqcIuQY
gJxVgD4B9Oi3D3Hb7gNh6PqqgK2udaIMHR2q/RT8kdutwN/t4h2DcS6JngtpDkYtZILATldyVwOf
CgiO/eGxc4idlv7CcMB9gPLyd/99DIG1guvD6U2nAkoQChhvAXlb9xboieJjvUUFcD4bW8lHruaB
rQ2drNkXH8Hta2teusOnBK+PHaFk9V9dNov7I9O2CicTlw3Q2DuKeF8pyE4PBf+2GN7DI2wGPIsT
jXKcG31w/VNC6Q8Fx7v4LPnBS3bEjMNP1I5+3RbK+cZEvr7rOdUACqzjNZj5cs+NhQkQzmvgeSUW
CCsCw3ea1HjX+SG7V1DIMA6ahVE9K9+BI8m5fSDuLS4nvrCgVSLnI1gE8zM99G+DK7r0c97U+wXy
K37OfmEDgdsy41XjCRP10ryKy5bgy8k+eUv28wZcKthkGw6gHMBCIneTjffVGANTFYKO6B6et3Gb
Ez1mGEMeXhfYCvNO/VPPFtbn3NvXynNM3/bqqd5ixRdHHHYV6vG1Q4CdDAgb9UxTu/HrzeCpBggn
rA6Qbn5q1SlgdXHX3L4rx0sQxiphO01UhRQVucatQ+CEgPJA+ci97DcIVgbwOlrm7HaP7StA/zl3
wIsMCGOYylYJBR1P9GzclWgIUkc6onydAqvw63sfURskp3qHNQr+6PlXrHPDKrIr+Bqt+iDq8QGW
8SDQrtFHpHU+GN3SR4oa1owZFoAxAy5CQx0LC2lwbD8pB6uCc/cKY6FSrGyAfhO51Vx1GI6IQ2wb
GsQNQcs2pDTj2F2OliuMbVLbWsfOOF5yQp8oFvC1cPovJTChTl/FJCqB8QFSD/qICvpmVnhQU6tX
hiIDNk5Bk65rjLo2bRFhy3UJ6LCih71mJzDEo258SOnP2y90NSS4EMQop5AWtaQMaCOP3eiZ+Rt6
13Za/bktZN2W/5XCzpS0jdBF2lL2r9zJ/oLn8QtbfETwf6A73nTaV6/rm85fSGP0zcgRCxgADTlL
4BprwTzXAW1D68Hgk7uEBB5AKTZKWIC8gxfCrbcgL0QzyjfoQtN2Jr5b5Rp+sqefIBjKH4GGZqE/
5oIzG+QqCgYPxT26AREXl3Td1lzIZ1RzzoMy64VgMfHgI2q3ACirrJlivms8R362BSxMhvoVWLs2
KuF57CV8vHXvjA+l/SiVU4GvDBK6RzDm7soXE0Sc2AUZ4WSi7QDeP0sw3NDjfnLOe9EZV1oWpMpT
A6KFFxBpuOo+faGdVfga5mknB0AbDhmR9fGKdTyxy/+/iBrKPpCAnU6ys2Qkh7IG2SvImgzwl+mR
yTGi6xHKxadlgvei1fVZDpY47zR8yNCo8CmzWwsDbW+BBZ4gpznzQtj1COVCJmOG6gQQLmEMddZf
DD9+Xxpp0rP2Mrqh3bzkvuBx7MTyMm9pEGON6IRhTm3EGVULK7T7xk/8wWu26e6fg2T+z7TA37Ox
Has6knpsC+Fs5Vu+HY8SFhac0JW3FR4p3LSNEYV3XgjGsbYsZFibR0IHdlJUGWNgQPcvigh/2HLH
PBYrc+MaDcYKpTG2GkiIa5x27RbDdE4EOGQZNbDEATkHp1S+OnsPILT/9VVso0qP207TMEB/1u7Q
LveiCDmeRR5mD4CAwGErfNDbK6hCxABNid6Kx+kNXVefN4DGu1rG+LRSSGMD5bKzVD3F6kedbTNh
5lg4joFjF8q72gRIWQUZenZnNo7ZPRYhcDafW5775zlMgzEsI3ZvdGHCF2zR9FPszo8f2g12Mf3x
PvfN4+1nx7FiBmNZBvAUiq0EYeUE0pPhpOm/NGyalWnKub/V0OxCUxhz0muy0ZMZgSC4xEGZNWGu
QhCS59unWf1IKnbTAX4uYXCLcQWp2EZTbxqYpmoQ/EmTN5Y7xIGeCSIZYeBc3bqFvJDGfKheSlpF
qVGgXZBlwM+Grr6JMdLSNVUkq0JkJx43V107IYAHwcgrmhrw35j4hgha3GGCOwCslrJLD+L9ss+m
bgDw2m6mh+Qg7YajssleePXutSd2KZcxK1VPhSJXlOBESPEwKujoK5p6bw7I7G5/wlVfdymJCWOS
pE7jiOQ9ujGGD9Lw1IlGK5VcBe5uOoR2/CMxPOBE+7flrqarl3IZI9KD92oAxENxNmcTSD15+lIo
RmkZQoEB5G4UN7CDnyJJTuKoDOBxboBuDyYyPwQpIyi0cnCjNqq0N+e6B5sS6FJ7uZcsMZQHHykg
GP1I89llhbG5/bt5CsGofJinoh6NOiZ5jHDErlv6gJ32FFylGD0xc/QuB8qt93531eAtWXAoFRkI
4vjQ16EPuNUw8S5k/9M06O7VfbtRsPhRP9c+j4Tiu9m4FsW8MXkGQ1w9xMAoA3xSS01HjrhQdd9n
Ha5lLFd8EckFI8D29SBJz1md2kT/HSfvAJOyhxq7Celrne2VGZSg59vfbWXJ5FoqYxBrgSjDJKXp
WQqL41iBu0CbxM0UL7AK4DwcwB/WjViWwIZskG60VkFsIqDFXpC3qElf5DmJYWNC9/bP4t03E4XJ
4ZhNaYhfFZj3oF3BZBgPlfMr4buOUJaDL+vwMghUAPLLXHcdaEWBSbBTLMUb3azByxeUgqWSAjRS
lfAZL9BHOeDDq0hEP6V97DpdxNqm0jrJODxlBJBsbQl25apUPgea/FJI8ovUlY5HC4K/UmvdTlEw
8RmDjRr4biCAK7Tfgmwea2DWutgnfex0GDCxKcAoLT8GpQJ60an2y7Ddkkz8bYIcFwzm2cFQhhgU
x/In6TFqOEvRY2DIg9WI+S+4mcxqhtI2YuVNFFrsvGvzaPelgUmvetkwnMByKgFjsFUOulxtgkz+
CAX8NJk2HhiZnyYhAnT0HAAKvMPONe0HJ8mxwoqcwrCNnh5EBKjgEM3x3QMFJJtK86NoednTd/9/
/TEYqyfFc1Fi2Cc9R1P8TkA0WmtHcTbuIq3iwDKtpObXohirYWJsBcCoeGbxNtwUuwUJkvh0k+94
LbEVx3wtiTEa2Aroe0mBpODO8MP90tJMAAYMRsyvlWheK395E7cUmrEfoJLTgHtmJOe0jWK3D3W6
6efhQxPq0ZpjWBGjkH6qUfiKCeV/vrmPZvrla2LMyNhGTRkHcJd6Zw1uuI8fwMxpwhpLLmbTHF68
uPy5b2fVFiKHhSrjGyuIWIdKif2GFBvMkui1nbQBcONBCestmB9Gu5OiY2wK29tGadVWGpIIbBoD
kQ/Wva9NhjBlplrVBEkNCpcb1DAd4SN+CJzufZlfX4DXQww5gmqeE4x8NRDZ414KZm5XnsgUgEMI
UT/YrYWx02wyjL/jFJCiVMwwhaPWk09VM3Z0GVwWQ+yEACsaImfUAkcqtGcaqHuQs3iqmJvOSMHb
qzRuAjO7C0Ccq84y4FGnd1AS2pwrW17TrV/OGHIjjdSuDnFlebMzJnd2wHjhmTY9CdTuiJWD+sPF
OOiOV/ZfcyAAoZI1VQcRxTeiDTXLJWRifXoOc5DAz6avTbnHOdua0bqQwbbXIhCKV61Rp6i09Y5s
I0dCBaT0DKcDHSnYPVASAWlh2btBDK24LXylqi4tKFv/e0C252aGRgcCd4LZlk/JU99KgAE6AgoI
FGU+bWvefaEDyo5UWUKNUsImdnmh6lcG+P3b/v0JTDAOtg1A+5EmPReVmNgkEl8DqfCBvQqcCdlX
yEYFz17fFs+yFu1rU/YNk76Ms4F0SH0BtJNtpi1oQcRNoA62QoStJtMTmCot8NICkN6ecahMKzao
1m9bEPqJcelkOlgPsSVvkMwBmR1Asap3cYy2pQmOvzYG+AuZH4ZMujNBbqwMgUtCyc5HLIGl2rmP
NcccYw86+RCmjdeOADhNgL3b6BiE9iUz/0gC8EZ1QDPIThrG3hJQxisZwHtnUEBHu0oZdmD823di
uwuyxzl8VMzJLmfBy6X4bpyMQ0p/pZXpGV1gEf3c5DXI00GMLQVWTGU7SGpAwBF7MI6kSyw9w44h
UTfDIDxpxaMWlZwwas0lXCoJE+NMconHl4xLA1P1yH4pZSloOP8Hi/3Xysi476IpqqSuy2XevcVV
u0sZC4WDn6obPZJT5pjbYSccb7+AVfd6eTjGkYepGM1Kixcg1MZGbhurViIrzJFtg8AZkCEuxYy0
CFjgPMVOWvITBAou0DQ4tpljaAjj5FPVGGTQYafnueh2s1Hs25hT3eJJYLyOEZBUIUoLUwac5C7e
G1XNG79ay6Qur5LxL2Gctro6V8ugnLYD7/K28dTdMq/GL3ryTsM4hDbpwXwl47601LRNEdM4PBqg
lcrVlTayDce2B3KYosP2j1jlTdxwV0puD1wf4k4bKXYlTljAORHbWxRoG5rdCHFd+KA2WNiF6eKo
+lpqePF92IZiC9uh9Bm+j+K328YX0LZtXc1DnrvhSOL4NIWxGAqV5BbU1SkGApYJrso38JQTe37q
IU/c6E564CMOrCytXX+x5YovUt+KzGOcz/AkFFMyYG6qEqcEXMXsGEcNI6jjParGkg2LThtLtWuf
qzKcB6AwtiSISlTsCmjlUvVvjw2wypZ6cfEob3hpwXowBxIwQPyDBAXB5PVhNUpJLYSIXaWH3sGA
nvwHnNToT5F7AK+kFn1Q72Pwc6G0BXzfYVt4w0Y/iP8HRp/FP3/z339/CBu/tCMFrl+AJLt9A26y
1/jhK0Ecq2Binr+ut6ZYC/gcavRAnwNwx/WpBQJnW2kqAsGM/ta1GVCxcvuZxIZvZM0bR4tXTga0
5IUQSiLEBFbUtbBsavsMeXX8VRKVDoCZWfpUkwem3YXtjFcrX7EAV+IYH1BHQzuaQh6fVSUH8aQG
XusuAnsy51Q8McwVxnmcRoWZLacy/PlQgYloGVgZnMoDDLTPm5ngiWOcgjRWkhzOuMSoCT0jjZ0Y
Ssg50mJOGBW8ujnmLZRzq5E8x81hY9+RDtPv+EV3dX/Y1r+VPd/5rFR1ATv0VzHYHdUO5UhSDjhT
6+gWwHCtevCoB7ZBAID0PwxUY/ahw1OPtZLDlVSmWi5kcRsBzj9GyaHH3NEydaMCwlM580Lyla2/
6/MtD+PCkApzRcxagqTFjkWbRdYX3kL89F+LYjxFHccjESuIWkg1lNd5L7jLejFxwRDPCzCX9/pd
TUBHgCQYFpPtrStNbfbzoiadii3qNgAF833V/uYo47rC/5XCPGN9Rk4gSHlyDkrxreqjEvjX1X0k
lM9yCiQJExBc4OvR4mIHstTNLOaKHWDiwI4L1RM6InDeO+/QzHNH0hKmBa0SpLBAzld6b1IaYAMX
3u1jr6xTQWcWduUFhRhUYIx2gkXbFKiQ4g32GXkIAeBtxXN0zOoKY7IALos6QK4ovaNN8VukAfJg
krxaG+5VdLNUYx6dTh1+lnP8qRPjM9VLJACtADdSpa9CkD7MpOXhXa/dDLh+DRPYqKjvsN66GvRI
G7MxOVdKeSYacFMGqT5FpfRy+2q+CCNZvTOAMKgtTQbUEZYfcvGc4mHScpRj6Tkfuw16Da+VoDwa
yBoV5VzLj5nQ7xLwYAmnoDgLnbjXh8rOZKzODOpRy3/l0+RO4VOvlU+CWHZWP84ulhx2sumq6lPR
USDBdV49km2M1ecmE62ZPERJZgE9Y0OVh7ysrABMJ8F8Ttp7fd51IKhSdNDdaTPmmo3Ez0j/ii/m
m/OxwZBZq4e9RU3ZHelb1PX7cAAhHwWNCqBJbl/NijuXwYoHPm5w64Anl3n9E3YbRvT36bnrsCJI
n4y+ss0CP7X5c1vQ4gG+fYKlkQpwRezTsE0eQ2qkyqhEzEholWyrjQSo+HDuQR0HaOwwmJ9FCTWx
sQy8AVMAzm3ha4oGgGBd1xeCyW/8apHcaMEs0Og8tfF7rpu2gZVYP4tLjRN3r13npSDGbi8VMl1L
0ghdvyBy8hKoJGOOClllTtbcDLzupvJdHsqmkgIG6cWaEjYGndJM6kANgoPR1txlRYwaElbP0Izo
931T2UpRik4xB4CNBLIkqgiHNidOS7EDGJhYr0zIW9rWG3XUjq3ebFrZUCw9J6XdDtWDHGQPzWQe
QgOrOw31vurOZVbacV7tR5O+Il+md6NWvBa6AM4nyWhB0k1VP9ENaZe3qX6IBAB/A1vzETMBvU+n
9kELNWlH2gi/EVsWuynswAKv9e+FmP4Oas37px8e9yODsQVaJ0PLmYefxWMDuKCBnpO8sdoUv8VA
0jX+vi1lBcLiWszymS7sS42qfAdDBvsCOqMTQcL1RaFmTW/ho+C3oBDldu6/q/S1SMarlLVRdmKJ
k+kvsYp67LJq1eMf4JKIno6amJ3uhg0vr/zuWq+lMrGk1pOpLiUclKaAzaieIt569UrffJEAWE2w
WqFswLbzRr3CtoOsUqTI1T3YXzatU2Bmf7gbWwT/yxA9mNr36QcssKWcc25BdjnBtZ26lr/cwMWn
bKYSrMTAZT7PtbCFm0TR99EQz2YKblC6S/WRY4BXqhzXAhkVlaI+0xTg8n+Fet09Wuw+ltn86SBi
qpNHZrISOF9LYzS1ynqNlLFBz9mfr/HZU+cHMUrNCgqriJ3NFPsCkdfovFOuGqqLz8qoaz9jRT03
FXoWlfKQoP1hRbFmmy09hUbkSyTyJAmoL1KJhle+I3F3l+u1N4sASKTE7sPuoYjHX7ef7XeXdH0X
jDLn1TSnoHqiqJYBmGWzVFUx2cYdBVlpN13LYZKjGbxNkVFBjvGDfI6O7FY7cO6OZ20LNpRTd9A8
TbCnDQ/SbN1C/OslseUzxLmt0fUiPQchauz1Xuo7myB6uX2JPClM1NmCJWsoVHzYYvxhVI8SOkFa
zLHiHOVhy2bTMM0oRsyQEQh7qg871cS/zeBOXfOPI4XlW/11GMxxSNCKfRROFEg2hS5ZcvdiyJwY
4d+8wb8ymCCh09o2TBbT/VWk2tJP6ScQ/B3xAShdoPPG++s2gWnf/k7rdu2vUCbQE4MgFmYg6Z2n
fraUBiMCaeYm7TGFY2wqrI9g0+22RJ6vYCzp0A5FOYeQOE+CPTdYWkXb5j8QoS3sqGivoJXLvKyq
66NGkwg9t9S4MzMhtcyaR6W3pnyqocEVIbHSvq1mi0pPaK0hpBtT4TyO2tPQ5ls5mZ+aZvwPjnMp
ilGMsSjTBpxz5gndHmCe/wg6DqCRtJhZ1rtdSmC0YBzNqs7yIjr33dA4yJJRycCQoyPm4WgrsrHt
IyO0Q9I9lmjLbCKlkXbzDEbJItIFX+zMcQ+w3gRQjEjgO01+F9qW89jXDMrlT2TURtTBRxsKUXAS
BPJs6NRrxtrtsdl0W3X+zVWAwc/UgRWosxCo+hyA2k6OI9Q9Ah9cOJNmAVpAhC9ED/Sud0PFJu6M
+q0GgsSCZwPWnqMmAvKeaJhCAO/9dZihRBqwxKvKAG2hiJIZhJfeiLHc9ORirgTRW+LEd6k9WDx7
vbJXgowBBOMSKOFM5AyMJ1byAQUfUN6c6rfEmuz0MXOpV+6N2Ep+LGdXAAOUP5dPBeYhuGjLKx0C
mNeFKk4B0r4GJKXrc2ttXRG9GqMzwDZjZygHsJbKBt1mFPJAwFG7eWW2W0NAp0JUox2gGcM7tW6w
cTILwm5AGcECGddoJ0V9FIsIc7lzCT6lqDS3txVkRQ/xC1FJAew4Sifq8v8vA8EmjvteDoUT1ROA
65jW3H02NHf/uRTkpBoyUzSGdI25j7wDT1I4T+ZpLLs7IPfv4poce1nmTEutNCtkgoV2fHaYMVAQ
MqbFiLu4M4smODWi8ZJPGDDThGibBNJhFmPAKA4ZsO7VVMe2uHafT4k9hFLg97Tfgq7sQGjnAc/z
N7iiNnqneUMV3wGkaMKSfBo6IP4p7bEZR2dWFFRhy37k3NJKjxg/X1OhMGgqGlhku/4YuUFHMU6z
4ItPHLhVdqdYNZ6Luis8WbRSu/znplhduKtQZNZkUPUyAs1eT8VC7cxTKL2b4IWMgTBx+8uvhQH4
wwTnMhdW2K+w8ULBRk2hNYIn46SZ5e++Lw5hPj4Z4bQptMoxU+yUq5g6aQbw3ZIT8HefJIKliCUo
Sak1Uk7v+EufGdeAOhASZQCUkoWt9vqKx6zB+IJaCCfMiPqRIW3A+uwncvQQdcTTg6pwJAyLWnAU
x9wgzwQWDBO08pso/5H74xw3f+ZA3w86VlBjameKaTVhN1tV8VtJVSssdqpE3cR4LTHtgbdlNTn4
WcLUrnPU2cTKkrDGlhu/+wH7AlVVe1Uq+IpJPdq0O+wv3GmScYhy2Aw1RHSECfmGvKpid0w1cYva
oTcV8i/STJErEUxr1iOIqM0EuFdCORLU0rJ3rQYLw+1vuGIjru5ssfIXnzDJw2lMlVE6td34Mbfm
aJlh78kJz0qseIsrOYw2lgQLDlHYS6doHP6EYXaoCFB31Wj25wEAfMPQYwU6Vni56UrocymWRa7q
hiqLgxhiqyF0J3LUUTZvwwewtXDewsriDx6ZacAfgiMNHI6MGQz7TJApZlnPQDy1jap1oiHyqnw+
Y8sc+w/1a1jEu3we3amkvaVlomxrZnU/D+Iha4RNhS1EYM/8aEnoV21rhRGAEin9ARRVd6jDOxJy
XstKsV1GSIi6tYr6NTSK8Q6ZUEZJFBPjpM85sZSUHmk9YIjPfAXT2ULBgg7l+CsYMcqixdpbGym7
oAPs1UQOg6z7wYByWkTflb66GwP9VFcjMHnKOLbbBgUkjCzfVtQlaGIeN7zYUldZchugvl8ralrL
Yl9ileWkiIObyY9pFXIkrESWVxKYpzCYlGABGBcip78jDMrBuNkJOMQV+Tnpf98+zZo7uBLGvIdJ
7QNlMgMD7kC0BcRtVWX1CzfxKbSBd+CP77cFKpzTsThASVS2dUpi8xTJm1o+lNNTNZNDHfwpMbUp
KJnVY91dSt5mDbiYXXyKjV8dsPkq5FgGEMx1+kCBQqaBEm9OMrvuCk9NBoSciMDM8H7E+DjUxx7b
zNUT0xezoxA8DwGAf5XUQuXALqjo9Mlgz/lhlDbd4gBMirJt7xMN6GYKQPyHB23qj6mE8F0wXQKt
vH0HawHz5aWzu0JmaTZq2sjGCeggE1i9QM3W2EKxWYLG8g+wuIzIku7Sp1gBGrLM2VnlKPDXe7yw
tHUPxtVCjcwTQaBa19QmXA3miWBskFY1cpUUknHKQG+kNz+L6dftG/wCxbnxCll8oUFK6qkh1DyZ
k1k8UZ2AXC6engdpRJEet1ZJlpQa+6bLNto4vEcgNrMyOkiONPRnUo6bIdGe0LeMLbnHFOAc7ueK
vuqlvKvC+qOag5dIj+7FPNgOff8rDgzXmPIftw+xqgaY8pFlBYECCHGZtyeaQqEnehSeDVAiz5UV
t7PXGECGHpXfuhFqVjpgYWgs/0Rp4SVNARpj/I4s9go0tnTk61aXkX1Rp7yN2LWACtPr//pl7FCA
KDamRKPSOM0mmK0sFZOnIINbQP/kxJvt8FdoDy+pz52N5ikO4wtGaQRIZ43P2nvi/2Puy5oi17F1
/0rHfncfj7J943Q/eMiRTJIhE6gXB1CU5EmyLc+//n6mu3eByUv2Of1yI3bULgpI2RqWpLW+4Ucd
5MQzAm3VruST+arGXgUZ64tV++m8/nUqEeJYoJzArHc2Ck2SlE0hqHvKrtqrSdKmCPMrzZ/8593L
WgDTp33T2vwgkOhpVOkOWpskDeG9hEJWcS+l1y3HLV1mJ3El7uVBRRp5kYTF7jKs63wX//m67uy6
XBQKplqH5V+gSBpXCoSzrLQ45fngHMxUwsw2bXwztrpdMfIsiCoo2opuHeN+yLPxh8kJDpm69qDG
ETC96h5Ajvg6t9s7WfQsQHkcIu+JeohIlHrgK0EZyDSyQGYx/LNI8yIYjLehrXHvMneXlWSNwhnx
FFs9Sphx+n2Poxf0mRYmpP8D221XqPUZcK5P12bFX5jtuB7X+l3XFI99n7xh1XYAeQ+oDVsvatqt
MBirwuwWTd4XQUzU29SqrvUCSC7KVySDjbcWKTkU0Mwn7uRICjjqER6AsVdUVdADO+UTFp3gcvyS
JMMOpSHDa+MxaFXzh1Zh5zDcNWldRAwLAiN12LlQbrGLZ2UUC0crcWBtr1WnAE0xM2BQpNaBAouy
BPyhYMDt2JOW9Vqm5lKWxqKm1F5JZpQr3SqPdq7f80p7ZHny0nVZWBnl4BlNwz21Uq9jkt4Nff2M
i6n2CEt34Rd18QzINwkjqkHAnoC76zgRRORKa/AjF0b1tFriTn6CId9D2pHn74PXGbS9TsByhVGz
YyB2zQEoSk7apoJLBUSEGrgieAAOMW/cIh0/hQnTg83hflibC+2X5cPw/Lq6BAY5Vwz49ATTmfvD
RuZkOszlsooCrIex60Lg9VAghb6Ec9/6+qMJmurCfHAPl4gG51bQxzefnQCJzbTY7hL6kJEoTLTc
q133wgnhXJT42MTsCGiqeSuB46cPcCPscTt0ITzH7Mp3nLdxImnrT6jsh9+P6Pmg/2FEZ4GwTmgz
VD0ancgbQyhRBkVBK32L7u1deSUObDMaXn9pGKeQPg+IH151rvhgGwMsqpOCPqjarqF3BkKEdeHE
c+by9XGizOE8YyxZro6SPrgWVrKV7BXbWA5Je5Xm/MI19gyw7dOymKs8cOAILOpi54zqxm9c1etE
7+uwvWCqAbpjEjTqoh/dEGqvl5q+9JqzU9dYRW5VUcxLddkgFVrcNxAlh5lX7WkQmeF741mgIHKJ
VnT2BvFxAKfl8mEZDupg4A6BU0x2VawNYDAjKFvAsmyjoa58GTV77v6Ao5KuId9rOupc39USmtal
MdK9sf2ITOcdy+9ZA+isJrbUatffr4lzkxO2jGgIKDACz5nP79aYeWMqduKchPGUiUc1uQKl9cJa
f0/UzlfAh0bmOkyJrVXxUPT2CcbpPggwHjPT6yQRqC2Zd7nKA5XeIXEW6okd+XIcAqSWwGflkDDP
PUsflpqoV84Q+9LNFiV9yazXjCG5mPk8OojhSSLj0DUb3YICSIL9LAIPzO+TBgg66RfijrNLNep3
9bTvXml2yMgzyyI158iME+FbVhkYIJ0QbeuwWyROy1Juyjpf1dB2a48ar685WA857GgtejAAmYLf
8a6XENtD+i7NAqVZcfVWc6+H9lqWfEkNGaTdYZRuGHHHz4b7rNn31anpip3aHS0r2rBED0brxiSF
JzP2n82KuUlZ4Roj1RsLuQa9XFDV8lRIvneivLSgz200HyfGbEFjXqqyjIRzQr55abRlUEfQomYJ
rJiB2cb+1jnslKgGdLP2AicM5KpDp7XC1tQuzNFLTzJb463OUdbSEdWQ+vZiUnlOt/iPVtr8OFEP
UWVmdeac6uKeGcg/1C9Sffm+jXPgIiiQ6HDpQ9ehRjDrUMbhYFXr6FAR6pshNAJjhYPUAw60SyAH
HvjyEgH57BnlY4uzjisNK0/E9FrqktwYi2ZZb/sXaGYejOVkcF0vC19HpeACP+oc9AcJht+HfP1z
3Gq1xkpaZ7rj37nX9aILow0swdb6W7mkb3JRnJQlGNcbOJjrUH0FSmX1fU+fC9JAoSI+u0jJ6/Pa
lKH0Qwd9CiTJBrLuhhwCZ8MCAIdlP/LV2IhLh9GzW5+KSzxquhAbn28KkP8VYrAL+1Sadijy4UjU
J4uqiyK56imcOBzIxUeK9UuT2b7sy60h7xA8Q2InP9rUeUqjfqd0wmtzx5f5DYgLiyyGPtsodkYX
r6MWUpjuj6y9/76Xzh8WPjz2bJgyPkCwGHSUk9HJZaPRY9Uoq7xRhFcwZII6iMArC2IWO7jWXBih
Sz02WwqNDR2LYWwAaYEXT9k3gS17XwC5avSXUtLTJjnfDABS/3NwZmsAy7DR8qhARlr5MWXWZf+k
GLlHGMTfgX2TyVMr2wsB6/wE/N3mLJEQ4eJZ5dCxfIgNgVsUhSCHG1CaeBZJNhBsuLAjnO3N3/mS
OThyiLNhqGRGAQkhAVPfSvAmmFKAY3m6MGWmcfnSmR9amp7kw2kLghyqlqQ4/uSnLqwO7xKGUPFT
bqhfL+PgYnbk3AnoQyZInV12KAC/PbBkzimDlk5IfnVLoJptr942T7YFFb/2NnegRk/khQF8p1p9
96KzKxDSNU4EPjd9yIumgbUG/5Vk0H8z6qPMBKgH+dtQatsOrpGoLkyW7WHmworC7uqNDbwFKKir
vmwWgvXrAulfpyMh7lQ+7asrZkFBv88nCRPoHtrFi82MlyLON7YU0IaKnE02Knf/i4H7uBPMZqQa
DwNeBzsBv5LPFo7Jil+E2T6/6kMRwPzp5fv2zm4BH9ubTRRJqFStFEewbD2yMIlD3AbICZn0bKHc
TtzPat9YIUwqda8DSB2kO08D9TTQb79/kHcR3/lAfnyQ2QzSe2ro/TRjSZF41FI8kRJfKXfJKK8J
Ak/MdY+7kKJ0AFhH6kVHxbzdDbXhj3bh2W3tFelLlYN6SKAgjux951KPDjc15K6IvbKHxocxZmAP
awV1TyCLNIsGtPhByCvPyqsUoMcUh2iOynqBC6zTdhdC6cVjxWyqJqgX2pmcTru4Nvf3WZBSv926
WJblerhPQglD85/f9+rZ9MvHXp3dTGSejrmY2kzW9Rpemy4CDm56/SZfW/t+csXzxzDa8h8J6sE/
Y6j+h98/wbkI++EB5vd2y+DMHKfDqdZsWuS6WnlVxj/j6ka25vL7ps5wuPSP57b5BR6Eh8LGhcE5
0X21tpAPfh1hfIOEon+JinoukH98K/1zeCVFLuMKXnUnOe4IqgSyC1z3Me2HC+HtHFb50yvN9t+O
KTKDEi5OSDcTvRcg9z3mPbQI5B2iuP99B54L4h/farYDRwOjakUYLhLFryHJkFHc5OzpP2tjFt8Y
LywBhTicrW07rNrEK2UBFaUL6JuzSaqPrzILa5B60ssWqrKoV1axl91Dx2LSnVGAZwemA6Uzd2Ou
/g3zwHP77sd2Z1HMjlXcllusN+s6Wo7rHrLwBEItypKiTnCZlnlpHs5CCmBluG31BjnVJjm0JvMd
ai2QCN7WLL4wFc/YpH1eXfNQUpWqUQt0qbmL92MApAwICUux15fKdlJxUTxjpS0ARNmwBXIgr10g
1/FBu5FXesA2zr4Mu9X4jNV4kXs/zctvto55sSTPKqZ0GkWMidZj8drTC1H0wrqY10JgItzVeaKS
E1Ph+gYvOLsYoZT08v3KOJsh+zB33FlQoUz2FkSvcLeFloTiqbtJ+JnAtQyepfTfEJS4FFzmVLSy
6JrMNQBMfKdFg9AykenN9bCA6sPx0l3v0h3XnUUXMaoQVJEIZSiqLwRyx/Eq3Uzs8hyo/BHbUDVZ
m18IaedwLh8DqDuLN3apOiWV6NQk9ti9gdMLUJfkqdxBtQa1SkgOLRANtFO0tX6AngXZgHoZ7Vkb
fj+4FxaqO4tHaWIpEXWmOA6RuUYi7IHDaPcvJL5Edr+0GGYRqGlSR7gxNlw3z28IfHvynFzKG0xL
/euCI4YLNK3hOnMsbVwLE+wSTJw60De6z/xuV74ZyYJzLwadbZswr9lRwGyZl8A9iWhQhIhg+uu5
bEMfaVC+QIAjWhQwsb6obXn+/X8/22wVFbLpEq3As+mWl99q8HASuAd4yknALg2n12QD/ORFnbHz
IeJ3q7N9OtMVqKdnI0FFug86ieSXt6vXXSikJ3J0QhRAKAkbQXmAvqDtN0EJ7cCfyKqk/46S/Nld
iJiaYwP1q4Hu+/l40msV9gKG6vEkbMvyRb6KN3CsDRVr0jtAKLlU6zo7vX83OI/AMaxc/4mziOyf
DmQhWeH6SQ0VLeX1+4V0dng/tDRLGWfwAu2iqFZOnfMou21CLgD2zw4k8GUEjElAtef8TjfW+r7Q
K/s0Wj9T/ppiPucXTePPHop/NzLXDxEowRSKgUZqC1HJNNcgQQSZ2fqp8tJeTKy8Y/nmyxUCIhpo
q65qgJX9eTpUtutCzi5CdjEpDlYnggLeCnAb3oyVtkvNqRRfsFtr4EsxDmHUpSs2DGtg9QMykjsW
uzdRBry+WyuLyOI3sa2GBkpivOR3RKe+AKEFVN+lYjQhLLAXmZ7sq26pDfXGjWBaNsarQjd8g/dr
kkJdXDPCmDi3VHtpLExP2q0iow+TMb1tcrJpUz3kmbuDBaHf6qeJrKwhM1gNN6oK35eOBnw0nvPo
Ekz/3MT62EnT9z9mTFyqlyLCmCRsREV+WQOT8P3UPTe1sB5117Qsd0Jdfm7BbATedaijE6cv2qSR
ANRTeYlwcsZKS0d283crs/eQJk14p6b6A+gIbJdH4AHd9XZfjeH3f44wQvnXT378rY9//8cnfPyX
j3//f33CmNRAGPeDCfHbrDSH8hJY9+I7Tz3/YewsQPDrckqaMEnGDRII11o1QBfIktAiolkfVHW7
1CNQCpImApLFJleAgRmercV0IRtybCp1pUTdQanSJ5qNNyOvritdyX2jsXcQioz8jJULSISmq0nZ
dtvphdgqRIUKbBotYe84XoC7fgmoYM5rWLGA56KE6c53WDdKo7GXuIpVSRbopb4lNH1UoxtWX3BX
/gqRm7U02y8lnMAaCjXGU2RTQN1i0FJ1L2t+Jjr8v1sZED5CiqH6IcbcE/HKkGnYVpCIqyEhONIl
BTud5hy6CVC94jDwA+ZEV9pwlDpcPBeAwO6iLPdzFoHqeon8/2VFTc8OHLPhgo7/Vcy0rQHLoZaw
Th3CjhiFZzvKVq3JhYX7NbEwtQPZbfATMJUgMv55fpm0raIayWnIGVpNaLfsCOBi4yl68qx3yV7P
xUFW6iFz8lBlknvIQVxiT33lk3x+hjnWrmstpxlj3Cx70p6SqF+I2lgVruZr0LvILXHvwDQlBvp5
qKwAGraBhFhGVVe+3nceb4qAyhs9vVHHNoyBhAV2eGcj42RMSClsOUMhgu/D3VfE9vTENsS6HBA6
EJJm8W7IWAojH2meZG6XoemImzZPZdBzq38Z0njagZC5m1xRFN50XucafMEyq4I2inbDI7f2Ndvc
Gq0CEkbMinXGXDi4l3p2UAayUmn7s+Ck32uWTS8N+JcNevbos+N6FGej2RWldWJmPy5LGfNNXhKA
h3vLyjfvX7//7R//+Pvr9398/0MZlbWaAamIynJXrfSkGZff9+97/fjTtj57yNlJnxqlgLElIPwt
VVUsxkhbaGaS3Q5m7wR6V9wWxTju61FkV42EAjcskpPQavRViiDsGwq2Uiiz3CJ1sBhItehSA0Le
OmqPVg1HRYd7SXqMcqot6x6VEfgyrYyWFsiSkghQNQ0mQUZdBjgZ8G2RpofMGE8ZNa/BadrD1ZAB
1qc/QB7GCnPRIgliuLgCmEqzSZWuD+pU1RZOgowZkgrU6yAM3gw690wANDjIJjlVNvVAgJriSJMS
Di9S+Kd3fmw0Dx1R2iVxIsi25GMNwHviLjtQfFdjCgAAnO/ptquF49fjgAwrM5ulaybdUlpi2Bep
ZnsQe4YevWqGrNebrWtUoV5BCqeLk+rx+0H6cqqYxmja8EFogtuDO4sc/cDzuojBN+BRue9dRNc0
On3fxNkg+GcThjpzTlZTOehmZjcP+iBCHotgyqg5/cXTy9kt6cNynr9K1aYjh7Trg+NCfQNJNZNR
KIbC2qRwR1+RKYEplwqoieH8qCfxdEPHWW06sFnMgZ9zZN7Fpj14zWiAOcCyNXPH0bMHcW0Y9Mrm
bNXjBPHQGxWU4Lr6fmytJ9E39xUCvxfXWgkYs/osXbntc/hfIfDfmA7ngaZB8mzIo6ATKD4JwAM8
mrT3jYpbqDNG7goUEMibRta+I8MPDfLzAe0621MT7aEmeBZR8T0ODkcwqgaPOmKV53gXBfwDT9SN
PNoAt2pbrrTiJuF9nl0SZfpaGJgmCYSxNdNyXRsYos/bS1oPRi90DduYH92oQNQJHxvpvQkBxwiO
mUpgHL6fMl8zP7MWZ4fEBIpgRVOC8pusHazAYLKvbDfsFhpki8tJmLMz9MP7zY5nJTSnzK4dnFOh
sWBARHTrVyO9hCb6mj+bvdQsaFe8NYye6iiT3zWh+Uv6MFDDpXvaPsBRuZwuv9iLswDcGVxm1Yhx
M3fOzZTNio+p70LpfzEpt19Ca0zr60u4/9CLs1xvE8m8STu0RsCMhAGBr0CLAfQQeKvgojYoQSP2
Cn/538yUD9Fldt+OwXvII4EAFj9PvtBiaYfOXRf8E/Yeft/a12wdhhCsWQMkL1vF6Xe2EiLeFS3T
o+aBrbuTidiN1En7AsYrHNOoP2k25muBik4H+XZM1niBDaKfUijqpcTh18IyHsXUNBWsC5M4XxSs
hAPt7VHh0YlZUbp1C/jSyzK05AgdvRx4hDEDhRwEpYATgi2EvloZ31YwyIQ8Zzssk56DmIFqwKax
2bZ2+cKQ1sbp6h9mCVsIbkDqkjnimWTT4WuEialhFmOgjUib68amkPGVCpUwaJtdUqQ5F8c/vtjs
wO+STqr50KPQqt3XAsShJg6AUAt1qV4Yzq9VmPc+NKGWBQI0SvGzydMDba7lrhEB3wMMh0dvzVM3
8Ve8MmgCXLOR2r4dcB+7nPY9s+8C9KmrmEImqN7zlH1cdmAWGKZ9Gqi14Y0SaPWwl9A6GyLFzyLl
WCArWLKpGtQGZjN4Wpuv9KwPzaJbCOWNKOoGzqsL2jkrQsRdl7terRcr3AM82v007Asp1XN7wKcH
no0KGROkUCDDfgIfQikDvnYXNIzfzMKzgKpG3X3c0Ys21+cG6FOrs/WG4iIxOiNG5cSIb6q2XbjJ
roU6I0/qKaSEsXNsdHsxmhgrqE6bMQ9VB6h5FUrC6SXRmTPbBB7GAhzMwGzRzFmAK/vcxKgARduY
7lqyFbQ5PFcZLlxLzr8zLgVA94GcDxj25902HmN3RH7GPZEd3Suvpm9vUYdYutKDoUMf1hC99+M7
7cKWe+7ldB1XekxHJM3necUmrwardKl1iiQmHbD6Nu18K/35fQA9N+0nRi9MzZD4Je5sR4rJOHJn
BDEK3GyYMR/QqP99C9MnzHahSc7xzxZmg4T6FSf2oBonEzey1qmuBwMp7ta+iXrHj7Tn71s7c/N2
oFzovK9kaEPM8yClGJSWuJUCOMxUT00CxZeLch1tlYuLwfzaeZ/bmi1BmM3GrCyJe8rjEgqCY4pq
MfzL1PhGcaHM0lrA2B06h+zGATBBQ11Mx9qqzwNLQ29D72fpZOpaE2yt5WYachyPVR3aYmXUeSPU
DTxXFAHo3545pUELoKptO9q01aG2IT9gmz6MYnxVedJYsRnNm3pQFyZgaY5dBAVETEVUL6qoPNbG
HlnZvq+3eZMtvu/vr6P7uQtm8aDpwY+anNFOpIu3hmAAF/5iSYST97GsLhruTivt81zCcQa5fIha
W2BJz0VCI50woeaFfmpa0XuWjI8ZxJLLSPVILK8hZfLQZXLJG3ZQOQlVGEF9/7ZflVnek/wmXOFM
CzKVXwAjgIMNrML+9K4LlS9cGep+seCAwQRFGN9TtmzWReZNioIl93AFPb4/wX+99v+HvonDP15W
/v2/8fWrKIYqpqyeffn36+KN39XV21u9ey7+e/rVP3/075+/xG/+85OD5/r50xchr+N6uGnequH2
TTZZ/d4mnmH6yX/3m395e/+U+6F4+9sfr6Lh9fRpNBb8j39+a/3zb39g8X/o5unz//nN/XOO3zs9
1/HrM/+Lj+f58mtvz7L+2x+a/ldMI9OFvrgDISCd4IjSvf3rO5NypKsD+W+TKVnJRVWzv/1han91
VUi2TIba4JxCMeyPv0jR/PktVXfw8+DZA/Lg/PGvt/80Ar9H5C+8yQ8i5rXEB3+2DAAnEbkqSHs6
0AeZBKjs2TWiLhSddr2hea4KIFlzE5s3Uf0cQSvXrgPJV4O6tPs7lXiJu7pe5MWtG1/rBg0jpgcW
aB9KXiwMsHIVt/Sc6p6XJ6M4WcORdUd13LPy0CBrkixdTKikXyKXMjjwMHl17D3tr+zo1tLu/ueT
7F7k+O/zdPo8Lf++i18r+I38quc/9WlK/n8yByf2y3/9a5S/zMGd4PUbf6OV+DQDp1/6xwzU1b9C
rhk2nNpUSsSM+3MCOpiakElSVdw/JjXM3xPQ+KtlQjbInYRj8JcpWv2egI4JnLqLJDGUKTBB/ycT
UMN54FNgxBREDsB0tal6a6lYH7NUS1S3XRZrWQpfpOROgc1d0adblbdBoT60veXpNtlpir0iETlx
s1k5rLhxMwsXk0WsI3HXElCCjRhITl29LjDf4XSpCj/GMRwYx6NalEsL8vHIk4gVdZjipc3RSRWY
zrQJBzYyfnCAgACnCYddkRzrZrD9rmao3Q18PyolAebdvGs0aC+7pdb4sApsPE3ptiIvjmVmrHNS
eoLZugea6mOdF44PXUQIyaQHZPJuWpm/uS7OlF2Ea2ynulfpKCLYr4plTMQz6MDgBHOkPxxgbfsG
ImFuQb3YEU9cPvVxeptkIxj5sjQ9Hkcbh4KgCzTCUxQ1z2Ylt2lbPZKW38lslcT5E2XDvdCRTu67
ttxmuKIFYMe3T5DbASO2HAIKyfKrhIgUvNuMbbM4f6A1bn5qGbV+z5v+WmO9tSjzWu7qyC5WUcHv
Bq2IwkLeszj9oVT8WLqqV6fVE3Up8RtFbQKYD3KPmMpyLO/NAcbijeUiRza2kHFItBtz0I9IhgBz
U4M/2UqZXGe0C1TXWEcNYseoRSxkeQ+6k9ImfgN/JqgQOE9D7RaLxo1utWKEP51xMsiLTRLczs0M
BowWlKFEUWNgTLiPMOkEWnyr4Ke0Fq71vSUXTQokRjyqyIMaYvCqbKH1EOnNB8Se0X6O6zRQLblj
DuAb1EwX3EHm1s37HvZPPIgGQsAwyl7Z+EDiXPVpeYjTIg+cDhXbGhosRhdtZT2mHmzWlpJYzUKP
UUZvpeauYT6bVERFsfttVLQ8HPPooZf1jrN+gfwG4MUsDU1jfASSe0Ph3eMPsPVMeg8fKtaCpnTN
zF+WlrobJxUgiejEZ7UeUjWrF43tPtsk3w0kCziNTr1MK18l9c9CM67dGqibToXonhv9bEkOrfYC
YkhqWh/Lnnt9LFqvzQqAUwz+iOoVCvP9vYDHFYTs9mlfPlSI/chvojY+7tw+ejYyYz+U43EiXriJ
VkJDFToRiQlrW7PZNlyBZeGgr4FQ3hZmtdZHem1kLUjXRHttUavqNf6kELv0smJswqLrFlTSXVVb
26LMHh0dyKBc5M8m2ZUu1IZyCf9MKpH7UeGNPT1Mm413BQNPAQOE+k3JPM7t3h/ID5XphypFb8Zm
YazqwnnpMP9DVPQfktrBL2dh4XbwtVt0Q/Sz19xFbPaxl8KvwuOif4N5sW+z41g6V1FZQqSW2Vsm
mq0Z+1o13iBjsIBEELDx+oOR1o2XRk+olv6i04fEpYRWVrZsZXdM7HIt1Ciwkg4CQ2mpTcmSg0ZE
HY46JjZyxj/T4VWavMRxQt4pebt3hvYuHfAa+visteiqob8za0hW4TCwMbMo9eMHdF6da35dVqh7
ZO1a6+2XifqYcf6ccwL38kp/loxmgVu0GoxgUQXr7PsCRUitw6xOXcxxlmsbKxN4O3nd9vYDEVvV
Fbu8uXK10ld1ZWOp/cJp6aK24XFpRaEtJtEsseqJC0c2ujfTvRjKZWF0qywzw5LShTmCTm4nywEH
AhjEhhYqqBg+T3Eg+okKak1HtB5QfVh1xUEnQyATeow7Iyzi9koC6GAqSMko/bqN+Lq1ma+fIiDe
876+wrJeMUPd9KMVTL+pdWboQBXSbq3AqlioD8myG+Mt0W6SkftmC8iPcq2lR2I8meawSnm1tJEz
RPuQZwgSSCOofDMw9VDGyhKOc3ojUHzr4n1DzYBxWA7G7kZEzqpV9Wu1XZtOv4qSYdNxsU1auBpl
fGUWiG8czjcpC6c+aaB3S+HiautQrOjrPVQv/aiBtaNWLaePgy5bSBteeFrNQRSPESXM60ZW20ax
rrJx8KBBBYIVPNrbX1GyLQkcGdNDQVloDvQWyzxIrG7V6GI9CBHC33KdmYMnEMxsJLAtjjmgrqoE
pJcUG0hBFyNDAR29FTn9Oi+15fT/VmHPjej2Cg1r+diW8C7pR1QU6FFNTT93ulDh8RKYmbt+koSA
cr0DkweeXKUlsNfo1wTyiH09+FM/D24X9o0VaNIKHFzq3CryVYaSErsWvb2KWhtqE8U1qcGHSTV9
W6q15wzFKxOTwnWKdKZN94xrW4jELaukDDXl59gvOxLtSoB1vEHJdlPxPxtXrKp2JSKRjg3SsQoU
VURzFEb2aHTd0cjqH9PXVSoeMzIcFNW4jojxUAjlDqPiW5UBHES+q/v8YPbpIVXpbS3zQ5WVWxc1
B929Eg7Z04bdj4SBJcxXajEcbe7uAd/ZIMWJIJMdqlbd5CT3GeOHvm+Pg0PvUwTRzOgDUdc410ZP
eoyfG9ujYusHqAhfUdvxJBG7kQJfAIm4dWNBQBLiIFq00/uXimCK1erSiSUqR9mLG9VBr/cB1ehN
v2j15JFz5Qaehrbd3jbgByvwFUbNBJJ42oPSRndGmfsyVfbWazzQcGzkUusHXKfVTSJlUHAHoCMT
55kb7lZhYsLHSJq+mQ5rt1BX5djhvO5ekazbQR/fdJKlLpvb1ohLX2BJV0aomtkSWvdLXsQ3SeFu
xqS9HamJIEpPUCEJSd2FLk0WkaaGZiq2eQWlZBojf70QGHp15G/qk1Okt1ni7Hlhr0k5PJtmd5vV
ewhdPSspe9BN8lRJJAa6WD3k6iMrUCOtt6XCdyA1+NQKxI4WwwZb9W1u96hfJjfTmiEaMBrChJR/
5OdUbJmqHUqjX43VuAX4PDbuUBlF72s7x9ZfsrL/1YFNEyXjFcrDJ7uCUr+bbXKz+ZGZ2qHPIaui
XKG0sYsFfNENywijWF65AvIAmNysG5a2HFZVQUMksoOqlftkVB9Ft43dZ71e1uMu0hFhqYReHPPy
Zi3KLoTM07ZGrXkoIJaijhsoFC0zirqvBWFRmottafNdY2NaQ+dosqc/2WnK/Kztf6VZBNrWi2NA
MxxOvNq2Z4OvUuAczOZOKskNVcfHYoQCk56oMGS114qdrTq2qmA+0FTGi9nTZZro9zVT8E5Yc1GL
XB9JgNLE5gjU020Mg8mkdKBaQWG/Qk3DNyucBoycoXpkpy9lcewygMIE3xDSXSOMQ1zdA3IHrDA9
jKP0kTJ3RWVxDcG9UBbySka3Zv4MuqYWML05grl/G0OMbqjIKrFzBEj0HnPXqtS2YwphKbfaK5qz
H8b00AmyVuo7bGNXedwfWensHRPDrXhcWnfYAI/w2jkK0h7NHouC14guvyRT7joN4jGZsqqYfeUm
9hEB5C6jOG3bwN0BQE706C4ZnTvmDg+6kxwaHVpxbFxHOo5sSX7oO8SOERyTge6zDubkHCacYVG8
4rKiruNSf+5iHCGteoLtlhmOHOlSk/d6BGPRPI8o9HyEX1F2lZER33NuKnOAwGRjX+VJupPNTdes
UsF+sgkABhourHhJ4QRJaiK1hW1YltbkK+r1AAVsayNaa9LeVR1S8nhIKyO7SK1WHFVfNcJPCUEy
v4zGxegUt71VDTh06P+XuvNYjp1ZjvAT9Q24htnCjOPQe24QtPCu4fH0+ubq3oUUoYU2itDqN4fk
Gc40qqsyszLxAdQ1nGX0YM1btokzoXEEiAPxsu2g6o5tbo9eRyzZyXYUh9TBFaAb6XWcwk96iBAS
MQX05OLnojsTTZgHno0lDfXc2ak1BiLuzjTW87mei9SP22ULTcwiQ42jpMCN8Fs4x7E86002hc08
WcEmb9ukex9l8tBXaM5kPsS+oZ6XNcX5h1QGP0vMyEm8GC/k8mDJ+bm36+uq5REZ6uqmbtyUe8Z2
dzLND01ekLCqIiZ5PKRFTLzIxJRlZjfLBu7gWmW1s3R1VetOjToCc3+HC3kQzDZpJhOGiukztrtd
ZtKjazZ9ztAlvIwGRt4dg7awo8bQIq3uv3tJ1BZLWluc1zdDwcOaTuO72mw0dYba9h4fc66568Ft
UDttWvfpzSVthVdeLyMopyaDtOrNaOFSLzvofY0EpsWZ3CAbuynYeNrKL8PMjGhb0YJMY8vDiOSz
Q91k/ulT+qvFGrnMtvAN1xspfDPjkHTuNqfQ/EZsbCh6RnUuhqQ+50rp0exSpfJt28JmaadgGP4y
spQClXYk23paTaJ8vfjz5Oj7FheqneMkDZ8vIVzO3B/zhU0utdSFz1DCZmhXxTtDXxv685TrNmbO
rTq0Mj02ZxDNY6gQCt9aK0ZSSmIjGFf0Mw7Lr1tNOG0zeVG+5NlVZxpP5WRjcc3vGqqmi7Rums+Z
/mC3XfHc9Dn9s71MB7n1VkSejNrJai12K3La0Onww1rjcQqqetXw2dmGoPK+EJuTkmvav3E/XpVu
T0J0DxMqKpLnvSxvmTo5i6JmmVXSDvilg0FszjJk45RxmGBlijgnW0JtHtBdFUc+hHinscUWZTw2
ulPg0ZKxDWs2xU8ye0Uo0em4+jYci9XtDqwYHDsM2X2p33uVtgBqZ0QKeR7zks6gVyTP2wSagHTL
r+bKBB/wGB4NT/juEPM0asNes5MhYCI07/I0DVJTZIdBsnAdq2NhbExVFKDKuy2WpKLgIth37brf
WzCGlYsZcZUjL5zrT5Djk7OhZ3O4TvnsywplfXtNX/nn2YGOh4mPwcH0qkaHxVIT1988/bTSsHRj
75jGagkQN/W3ecyA2unc9s7SyDPOMeu+9LJfaup6y6dRM/p4u2482mPuntRqOyel+n/9W+u641HX
UaL0bsbHr5W7gUD3x0vq2DDOBmxaE58nARrg5WK9qtb6zjRTk0OyoDC94Cpxkk4vslY7L20NDknC
IlVfTI95eWdXrnHkHK/BYjZfLb5Bj453I7U46DwspBGlfYvGbV4SPK0SQ92mnM3TtODIm6yafMga
lE1ulWi3hUd0ZOeZnd96Mn8A0dqwg7H9bDXVuU/xHFpH7TvZKjsU5EUPjVEdqqZWGCLm3tW6pVik
W9Zua1ITa+BifmDiOq2qio/C6LadV3dv2KVVhE53zyIb23vX+N2cTdzzo02GH0MdhgX6F/l+fbTN
LuBtfUjTV7S09r500u/aK713KfUXEi+X387Ygn7aXmwzP65bRmRRipjLw4hTzvGp7ooDZu9XWeq5
dAKV3zf9h83l0GSCLn3faeVH2la/9DpIrqqPvipfWis78Xjvmn7bN8bQB4Wn388WybBKu/i/XBcT
C8Wpyn1TyYNTiwirCEy6T64NDeT13lMvsGPqqmRXOS39gXTXQMx95xuNPOCveF1o+V4Op4SJwbdj
9PSyFd+xI06ZDUyc97/6VtqBZjX83WMZthWyxyUBK47VkPv+FEOSm1tGM0vLOUZTtZ5RDAkfVq8N
xtTdzZt3sD+62d2VTfYnvOaD7b9XllDxnuvK6ccrsx/Vqjcujsiq5TGxnGOnyscSp/s1/ljjLofp
zgMdRSbCGNR8o5E8ITW+FXF9TrfynORIRWUzPwngBfxRtdIvV82f9PW6WqqvShp7Q24RcZqXqoIf
ipldA0bhsBOfNKm9dv2+FPmfcs0bCycyc9ZPqDt/Riu/1vL66Ahd+XqcPFBNDiIvP5J80ci6IvCK
xEzCJNK/uYRR5FJlzyB+uvzTjA1/HJKHsry3muyLJRw6t3q4VnGBkKzTNb/mGQ+KzL6JnfLcy55u
ab9JPCrWXcXsKTWwzvarbfkqp1ZvVRa6unqetfo8jM4TQMyjJ5zdrFt7NXjXrrytZp4aL5e9X6nk
L3aZmvP8u5mtfWnXnW9tG4j+wJOdcXqa8qPEWsmoerS4LK4X+TpEiUq/jE0es55BOImLj2SZQ0Ql
N/rGq2hqpwzSeI1UWh0rrelDT3suO4Ad+Nuo33hP6qrEGKKenoSGAatm4MjkZClpUyh+kmUtInPD
lDXrur3C3zvWdLpiq3zcRu84aRlbG87zOuHZoUaaGj6MObP9OS+/zDKOLr+p49V3RaYeVaXesMc7
iMT70Vf7HSnxHBS1QLdiMbEDdBru06LEaeKtGjueDrexd04DtNdMX3rK8mdlHXJ9up/q3WZw5jzj
YHcismcQqb6qzkAE317Dr4SV9Nc8S/IH1j+Hr5hm3pta2juc146NjlkR/04uIhN4Hji365LsuvVU
K/tecysKDw4t6VBfnCjlwUJznlvuZ+j28/Xm+kOmJf7Q0imO+cOcVpH0iqi3STUazftY2jdDrU7F
6IYqsfxMyzp/4bXWRnKTCycDPr4vXPZXBzvyqieT59mF3B2tBm9sEdUWPC2b7OiO6rtB8qpj8A6/
baeDKJOnnJzAhhU418G1oJLHPEPT0+npIa3VBNFP7FJlH7FfxzefKmnOTqgVr8NQPcZWCdy93G6q
e0s0TlktqsemMe+LxqKZHS5Yv+s9jglvTqyLMhg050nlDCdLCR3qdfZh1SPh1mj1ib0DcbGPhc0M
1rQn4S5fTkb/MAidl8r3kPNYBpP1ndjOrt142yULKKu7E1Z9NvXZH2KF3bjOe4WhlsiKweeYHtbU
ABVa5I1qh7e1L/5Q3yaRadYvi1begqftIYhd44TZ7h/enOEspuuON75Pyz+T8Dsfv7RQizEgULzk
daTOCHnoNGWFuvdrjhkUQFffOW761X9VjQazIRgYvVMqsq9kcW8ys4ysYXvRjdZPyIJUxruWI0Xj
chg8ccJ8+dSN9UeWGPemK6IEpK6TnFPMnr/6nupqptP1FXL5mtnaPGH5ErS6iBBB8oHK9QG4IRAW
tq6TfTPG9SNWO/fch49e4h7HcdyVbsrOETVNaz7dOfEVZ3rZLvrooXuLtTHba2Px9YfbmjlsDAWW
OK2FcV9xmEtN1L6see+T3rhHaLb4ejviSY0tivvSveq1d6waRo65Yi2LdgWH/yL7KcdlP0kRLK48
lnFypdb2Ld9QxCnnhlAcv4+Z0xeXaLTcbO7wNz7a2fziACh07Lhc3owBIHQhnUdV2OcsuWrp5STr
ANvj1teP1mgessbhEuERrwlbacT3NHB6Mdc/m90cjAse1052PeTVKZsE5HyWfYHyVibzimPOL1P6
bY+q2DnoccHm7ae4mq9ivT9OJleazZKNK7rOlyb3mtSns3haV+ummZvHKbV3XS+iMrP3n4nKg7S0
Dh1QhFtsL01TRmZsHy9HtjGSr3XToVm5Lhc5Be46B23n3LSmfWwT9ylT1v5yfWfxcI0T7WGujXtq
PP2AS8UU07HyxlAmzZ1eAdxq/Kgsqe/WFFNHd7i25yr1LUWdX5L1lXaYZxJ7mnns35bO/Kk1zICq
jtOLN/5UOw+Zsd2xioCDBcsdsEJyVw+4riLKWjgB2KkepOCFyosVrGNlWVSAI/oW+A5IFgOWTnZW
fSsSrQinqTir3H6y8wRnWUIcaJ4w2cflKEi2wvMt1qQPfV7sZRP3d9N0yBIsaYq2nQOx1Vo4otTv
PVCdiWczyss5DWejNiK6st//W+r4v4gZ9r/NRSLQ/7/gl9Gq/M/88uOv+sqQMv2nXuKfogiHb/gX
t2z+48Iee54u9X8rFf6lbnD/4equfvkTBN/oSlEg/VveYP8DbRhpAbTdFjaZlxWjf7PLxj8MMos0
z7U9kz/+37HLhLj/VwHohV3W0WO6lzQiTeO1/DeBw8ix3Vp4ncDxrkfLGAJrNBbIVv1KuQ3ugVCg
o4O5g1EVKI+Gk6lyptOq3k/buIVGI9YdwWZge0Yd2tWigrpVP8naZYGWmRI5Mg79k8cY3dAap5n9
6q45VGR+cVZ29dti7idMOR7sQhiRd3Y9e98Z03LM2kM9JAz7WBLQtrCVKpT96OXoDt26PNRVjHHA
sCEAG1RYIf330+JjW3B50jcaWdtdApHEv3LISSmZxiiNmV8cNdPrLU1Yx+51lbsbY7a2ZzHnJsZs
yFf6+jOP9KldOwFIaOrBqxxytoYYy7vYCNlUcakkBaFt2hbZiSX5X23LdVBTVWPj6HL32TYhjsDx
OF9nzhV7UJBSB6E6a4dmAF7cQe1X1LETidhEOEbpLotkjES6HDg/UbF5+6wnQUBWumLO/23aDhtk
xzmsRtYHm62yyK3Tj1jmVZSNdhZsI8k/Y1sSG0XUKlNZciZuF1jRnkcYPZFF8db9qoIuWPfGQzZM
5R6mx+7nk9fmr97yIjL9pk/yK2+dfwq+0O/K4jMWhKBheP8BWsOun7VcLqPytAFBQyQaf9UU0/pW
Q7QMg/RnK75x1Ywwmw+oslUblJv5MYNDSnekc+oz32pTDJ7t+GC3XksLXwAuT92uYo7tVklkzJmF
WIIruuWSvdzr/HCiBhxl4bgVJ2E24b9YxZ8x1PuAhGpkQDD7ijc8I31kia/HWUdyN+4SuV630EW6
diin9GWcyHDg3TqaLIZZPb4rU01rDqAT9WL7ZJvTX4l69tu4OGYxc7ox37RVRaQE34cjHKPD9k4W
FTEvOqPIVOs3c/bXZ/ZZE9aHGMTPbKaHISkjjnIXJNxqwapIvymh2Y+FzFaY1ATtHEHg2NvQb5ry
Ohbu9TAxqMahnbAjMI8jgqLO/hTN9rKyPESeE7dWPsc+Tc2Nm81nu07ua+nesDvyJmlpGe+r26wi
jGm2HlOlRt8ykSg58XTs6umv1tPjMhaB226s9F1+ZWxpH5SW+40+7ZU+3KB3elS6cxyMvyGpvuxi
va1LSQx2fG6n/tYUn7a97meWlANTEsiYzvfrcpLY5iayf3D09lsl8T4Bch7z8tpqs92SPltzF/Hm
Xa119zB02XGczlVssTW/dfyytTJCcMZr2J6nxKY5jccuSBM78dvSeOtU8sBHHRjvjt1+GRfMtnRJ
uTAH8W262VvSQxS2GoT11ZhIIMUp/nBBX1nO6XEruYKlm8KhB+9jtzqgcflsevM4rONdlutHFolI
u5b+YKtPAZMsrekdwEv3Y+allpKEAehd2xhHT2yHNk5MOMmTnXAYTW08p5W4V/O0BWQvXBla8ZLr
daBsTBfTcgX9T6sVzmx5ZwUwXBL6vtIYrcBdiq8DCCBNZz+8ZXn56rkxs2lh+DZO883EEhR+4H4/
AmllaUHDca90kx0cg2Ft8YyjkgZTJ8cwSJflFQz9ZtLw1Ri15MVeu9YvM/MLCmRX9tAdQ1o8dTYb
T3aT/2xpaAz591i1R2FZpDMWN86EUEaT7l3WqVBTG1+Ypg/jNvNzennwCrfA2l6/MgbnqW7q12xG
obIs8y1i1D4cdDbJWpvWSzokqW4TnU0Pg1e7kB36Pld5zyCYXGdWdUIwcTVr/FKlLBcmF/M6Zqby
bP3Yj+OPqQiySiYAseKyjNVUnII2ifF3W0FeNHGVeLkRIVF50d3yK7NTBbudZECljC/KuV/cr+Ty
P0vPeOs9um7DfF3Rjfg4y19rJo5vyyDPjmj34+U1uNkSgTTczEPnBUSv3U9udyWTTEZUVJbJlvKh
c7TAxoVRk8kHTokr5dh3Gj0OiAl0UDaYbjhbZGL13+tmsr/czYvPvJoEcnudWkQ2DDG1bxYCpjTv
XtftkkrQw6Qw8eGG+NxZ4kNtr564LktiiRL72irMSAAMiU0/Ot2IQqe2P7OK/jnuuz1D21vjMj6V
uImCdyLWwOuuydBlrZ+zteqhlVr3GYXZWITwoUwpOg0j2mJ6r2kB9k88VxmaiC365Kp13Ce5gvc3
ef1TpKmHcx9jB1zAeZ5dKvNgswWKPiu5TI2xCSgz1ly4LgkHmzYbJId64bh5b9Ng/lWwVT20FD7R
GqHqVUlI9H03rjNnw3yZ5Ho7xD3tsASOsZ36ntzTl8keiKX1RieaE/dubec0GDJjv2364A/SKaMs
yd67wRLM6C6B08mPK44ImiAZjGwIx7W+5+mNcsOuw7TgbjPH8lDK/gKc0XXrFAijWohDiY9GHodp
PxWUb2H71QSVVLozkavjMefI74S+3OWXQVwbUhmouQidqTuNdr4Gbt69ZQRSBKXnfBh696hP5fMC
+L95Sx00k+Gi4AQzBIkZcxhNzaTUI81jFCn3VcwtaGWdHY1djm4jca80fVb7xdwikWT4bmeQNZM2
akBuRhqOcMhtTPXh5gysBGTa286kWZiUN1GHVlTIRd+tE5uz7YxYJ3WDyrBvCOrq/GIx/nBehUJp
XxemSSOBsYlL+ywM56EW0gqN7Lt0AYS6HuP4fNN3yVCZkSfiL03AhfCjvVDSGTjwSQfzkhe1YKGx
FkCzrur0qBq00CzUQ5909BwrGzFI5K60Jl6C1NM/m8VD30J+RrvRFSQFhqL55caMwQnjljlqeBVL
iZwO/DUgOJop1Cz3QqsdKs7F/KMqWIxqABKxTwi2BlfNfNQecsx30Sm80Q8Vvt2lelRP5UnXJ3o+
tTiBu0EiQRemLiWXGw/mpZm5B5nnNo973Lv0motpXQvk9Q4YvlcCWDfJ8F0n9RZIliB0QdhnGX9b
ffzLtX9cXD0adTH5BRtcuwz+utuqE6fYT+3kYC1atmNo5s7pvNWH3PQiXSlxlasyMjrNPGiqDR2t
KsJ4oIi5XNxqQiGRTvteW79SsFFRMvfxt4F24yna7mkICHWM9Ye1hKEznQb/cuLUki0J6SGv1Fai
EQJW94tSPQ7bGIdTqd5hCZ0y/SuSDHQILVtSfSepvHXy1m+85UleDpcoyz5YZfrhwNxPjrkTy0Ul
0ah7uupjW2tVsC7yJ8+8qBnau75KIV11gLPWE8HlJqxzPhadoMdDxVC9FsjjarECWcQAc25lheyp
6Xxm9reX6i9pVu69Vj5z8gmXkIpIuLa979zyqa0I2pqzrAH2UtdDWX1qtUKyBYjuuyCwE+utQb1S
s9JseupQ9DBAcfy6JgmxauoW+1vJ1KOBV9HEbXrKLT3qq3y7TrP5s9V4zWoebjzyUA5IoZrQKMTT
0m0P2wookG4rs303IQeV1V8et9eDU5Y7QxKNkuuQt5M65DSG+riCehfDhxNTLrl80UGtqP6VQQWA
c4BA49qtEsm+BvYXgVphs2JtpuZamNbUibObajRkRQ8iXffVFqYtjvRWjrZrzmWwEjsDBKwFabEt
fmmX7b5fmu98i+lf9KOtfta4cENtpQEYBAd+BY9TrVPtAMDqQz9BKgwtIs6kQeZWw4EH2mzl+yYx
t3D10PjCt3KHFHVo5AolevKet8C5rpmg8BAUjn7esDk01nCg0d7rWfwU08fvKr0XgVZnV7LoK1RF
rvTzuqUnbMqjt6hTtso8sPXsUmZpmVOLLd2M05SAONh6/buwM9/O5vUysI8iUu1bLij2dPSwFGfn
gRlURHF11ppNkKgDeNI2B2/Wd6MtAPm96uw6FrNiYazBZqbMkHL80zNJa4OFBuzJEtik3bza2Dv0
JB0p21AR3mNLSKvUB6ZjFkcRyXaK5Mp/i+byCwJJ6SM3vQXla/LG1c0cB+Z+y+H9pqr9HWR/KtZJ
7M1yfY8zwwpKU+yndduYVzccjJJ5vypHHvS6HhGhNah5IzmTKAl4eJhR3wZtXjuBF2uBJ5gO9Vy7
aRz5rtmzG8m6fkS189GqmaJXsqi5zPnj2utPpLui+u1XJM+Cts5501iw4yJTawSNsJ8MPT0Z/cHJ
VEFUw9bcJCkSufyhmPPmEZDy3iZeCW/iekYY0wYzthhHVa8emgHigkRzh9SA0rAMP71nRSupDGE3
qDw0kHov3LFhy15HkBsw/nZuoC4uY+Ye1ESYsLpnxwGU50jbSCmXd63fyMhbLWdXJahF48v0Qe6R
n9bUdppvd6eX46FLE3XYUrLT7Ea/yiuBWAzB3Wl2rVuC9R7jBXWo0zTHxFgfV60p90Nu8nCDsdo2
ZjkGNLtvdRl646X7HC9yumHCd2Ksc6RNzK9bV1/pMj93qceoF/95huOcmnV+Sd2SVLEWLEJzOJjz
dLHq85Jmb81q8yuLn4siAIbKpSaL3jniZBMZKKSOndWcbE4XJpWq4d4OUaZPNPzGxcY44bmnMNnI
1IKyMPVAk1Lzq/459T6Q0qNEn5o6gu0eoEBHuUadNsNk86gF0wDRtmwGW0qCB9NC+WAhoFyn4iEu
WRBbWivs9J3qMneP1UBLEE4pyONBAZ+O87XIXQA7bGIy2yxPClOtaU6WEMhYA7s3r916PDgF1aWQ
/VNd6V6gKbtF9dT8rSPq28nw8kAosWMTc/FHiYZJ00kn4FoOdG+yoy4VL4mxazPkualG37JmbucP
JeV57K5YXmOxrSwuua9eAsKLbEZn+GGmHeGgKUmxs/7Um8OzIMB1kWyFJYnvvqspiM8FZojguWlX
V81b5TBZurqxRo2jAyRMz6UYlrCrSjrPKomcNEdLxOtydGYmzP+vCkbqQBLBE+wa02pCxljhS8d+
UwswNN9rpAlXOgtZAbdlMJm8M9qWENE9577lgKtCLTiHDMgg91Z00F5zEgNNp7XU90uh/84jUoV2
XWC4s10RA6eiVWefAWdpbiF11cfmnZEcJuW8Efv1p3U8HmSzr1FrDKGFFLUHTdptdq4jPbDfURMj
ipc4v7zY3sRGQVxdKZRRYD3NTd4u5aG5OBqXrUE6hEAjX6aftGVNHS9+wYqTX7Txdw5h2pbzc2yZ
9Nil0YcILO8saJx/ghLDDCfUsVbbwW8z6ogDVj2Py2hqQEZRhYyLVYU0wlkQNXi5WMHs8FdmOhoI
6uHOJolwG/J7QzW/znZ2tOZAqbUCslQIqJzgaUaW16eR3T1ALq9FE1vOLvCAA1859C9mthqBWY5F
aM+n1Ct+03Rm67ERjLqac2j6FJAi3XTf9JJPzT1Pcb4E7evg5Sm3kvesF8P3is8YHtwNdz9RvCrt
P/rRTUJvhnmBfxSAMFpDSKZoMg6ZFKG0kQnZM7Ks5Z67l0dej19HA0s6pX9r6D/dEt3Womk/hYfs
1yTO06OJp6bhKq/zTKuxKBBJHOyU8gWfgY4KTZol+C5HSq6CnFo1NvX76Mn9VMkirGrFduoWf3ik
Ks+28eBC2pqd9W4W9wOmIzTpbLgk6mfO1bNerqy0Gtlz3/jKhNAF5PzNquHNoSf0C5P99aF7TEf7
ttLyv8HQvuai8OXlb87S+ttY00NdlzsTIYZvGAlqwWK+Mgf5bSUGnZL2tK3mw5ix3t3Qyud1fGg6
cpgact+wCcU/s7P2cB6Prpm/aspl8+XydWtVfylS3TTqOz5X7q7WTCraCMmQj8lhmWliDDEqhh/r
4OYMXI0gBroskQKYeYvSzToCd/pDPngwYgXrQFM+BCrnOCzrFvUE6BIIfHYBU2IcQTLKfJxwsTrz
jnXwhn7RG7k6w6npXrpswCtw6KKNjagw48DTG+pE1W3v2eoyLRAv4zSvXdxfVkj+KQO6L8g0DBxt
3HVbh7Al+cKo66OV5u3coWnrx55hfu5DjXqH9IlAy7xtYECMC8CKaKb/1mqDp2tKDF/I4jtjtFgT
93Gb9UevQck3Tcy7wsW6iDicYBmlCo2pDDVtc6/cPHJj45slm4+u4B5VaMj8FDNDnM6yk74CrtVr
ShsnkxNbqRgjjV+9DXS4GO0QWV0LOED6LAhL0pNJobj6WRaRfjerY1slN32z10AntxkHB0/ftZc/
l0L7imO1M9bxqR2Q7mv13u0czx+Xy7bUKPfNlLMD7G0hXVBGz239zXwOkrvem4kFq40cwqt6Tnvr
uRqUZA2DnfE2698EwL7fNmxrqLl5V27+7qykYc9vWPWP7D6GGiy+T0Ym4DUI9JzaT42WE0vo6qdF
2CCCxgBelnB1WtouK2qPuUrxlKfeX8nOSddPpwS4It4ISZ1SPowVMZqxmF9dqsrA0CnBk3GY9c0M
6aqWQC+c0EvGQzzja2pglOBLVd+X9fJmodQtNUoBVm23re4NR8fEF7Sp15OE493MnjHNmyU7JNX7
YCU7N2bGNvNLhgO98ioQqiRaezuo4VqvRjNET1oMMotqrndisIZgKizpC/ZQUICcXe6snT2mP6uX
vbBWAN89uA6yVLZxGOHTo2QfBWAaWaneX4lxMvdx6QIjj1ScplF7IXjghsW623KNzQ8aDnEBLtoJ
tqAbkGqX9j1ipeGkx2Y0bxstaKlDa6NxybHjDlvbYAtKFWg8Wu3DauxnpxnHsFJ9xCNCiTcK5mx0
X6By2W2pBjq84lrDq4LlOxdhZ7HcmPFKglesP1XupdVrMAWa+Pi3eLxZl0Ji9QV/0r/aCPgXzIN8
Aw1MwHvOEwBt2tVN0KBgo12q2R6nh2Ja2GtsiOysPLRWIQ5uLxI6oxvNSchhy/Jux4HCqNPdglJf
WesirTCrR5a9CrwosrHaCckd3DvWbTtiWdqtNQbOefpasveFAdhn6eGyjq8DqMKcvw968ZmYCBOW
TTwPEj6kNYchiF3H5LUTI6GneTQu9XtTafdLr+iXbcTUY4+6uK6RI5rmC3BF51rjaRsJY05yC9+x
FBGPo01Bpg/5fmwyulOZPdat9bWWlhdIhH+IAsYZfEdQlDZsSW0lyzA1vcNgy18ziUtmt5KdmopZ
0U2dwDDW+pAv6G7aida578gFNtMmXNGt7Wod27JGLtVuSroXXNVVSLouTsZxt13Z4ifrkn1t1PSl
AyiAkdehSXxI6Lnl3eANXxnMWgeplZbgh2taIyCuGqQHo11Fk7a+rgWma+XQ+6mckaCWNVQKlhvE
k8hA6u3JqCojLLr3LBuvixnpUUwOAF257iOd5G2XpRZMdvMTi09V3BHePnUshGAgftZz87l0jHBM
YgNCyUJQY2d4DbtbtjOvexcIzNvin21zbpAcTccUMUrXlbRAC0g3ERHSVCbKzfRcg9IzXpKpa4iE
FZuV7RSb1Wg5dgv1Q/+ooAXhtSmfWdoEY1s85YIoTTE/z7P9UgzahWOrcLvIrCAjE5bBPV8QuO6L
zKxO1JVlHQKPNCaM2AZEJS0dYZd/xzLFUOG9hyPQVPpsSg8wTJl/Szx86bFWcpaa0MTyzv8P5s5k
uXVl266/4h/AC9QJdFmTYiVSVNVBSFvaqGsgUXz9G7ntiGc7wg13HG6cc+5VSYFAZq615hwzClnx
dY99JsJLu9Rr/2i7RcCWJt9sjrocHeznoeaP0tTtjRwWrSD+EiA8zAyjoMf+Rask6cS+qhtE/fQI
bZ8w1jqLNwaqdc9ikhVMSFfqumQoWrXrPDrAo0uQr1JAeInjItE9FLEBWKypFjMa4oOpaZuo931Y
mX/8avrwxgp2RQXkYU7oxiYmbhfbj1elM+xl6RKYLPIzS/Nfs0o11DKfU8EBHe0Ym0qP6x/RXNU5
KzYpYxmG7ddcSWqLvH9J6+g3nYfdmBYfvsgdeKcyWlc23ZURMwJOquCY9s9TP3xUdR7tpmYSOMiU
piCExR8ZxsHFNUluihfZ8ikZxDEJ48+0APnneSkXyu20LWwjRpw+FGnBU2gQQkvdkI8bCsV1act0
hRbWsLpjn4t7lD0VLNqoZYpFMSCS41ReryoOU1OaW4tqimnZTR+NwLc1FWnLcNNnvzXNJzsYXtI5
whsco+CP0TxUFQ9d4zLEcXLvO7GZe7SD/saOOKxTcKNr5BDXvEK9BjpuN2vJV8Cutgn6/O+s9Frm
bNDQaT38aHqIh9aqMbpNzVlM0R9wThHHCX6LdPxn4Zbjwk5Ddky8eX0daluqZPR4w6UK/GNVKCEV
lTDdCnOiPW7e/JRxxlg7LnoMfRG1f1zNf2l6/4ramyZPmR5NxlxuGm5leNL0qVj3zHLXUSZP4+y+
hrVmLAOqd4Sl+noORb8Qjk3aosWd5XCwrds2WPep1i1Nt6MHOLsrw/Q+AzN9q3sZn6uqgVWs71yE
A0svxr7CSeMjdYxfdMVni7MXOzH7m6CFnaEvWk1sv1Rk9cGZo0svFGu587bks+BMzlHP0bOSpk6H
Xc/jZVaodqe97qwmXvpp8uRlbbMLPPxxqYX5J/RmHoQ6+8k977PH/wA1BzUdQ+zZOqJuxtqT9jni
FPmJ5L2VdOk6u/xFeLqox5DGMr5X6xnYw8CdJJsjdeqi66d+Ddr01ofRd2mhg2UEsYGM8icqrH3k
OSfb3wRWS9qEZnA6jdWEEeNX+540Ns+SyB5WQSerrWXyGRIygizSqTdjb2cbPQkvLroZ0w6085jG
65Fj4rpSPS9znMh4w7GBfa8iwdqfbrXhbyPUhIfSrjauoRdPurBXecfj683mpjZtWoLpcxkU4hl5
8pRmm1J3js483YRr5FvqVQiilGHmt8OCv0kielzhVHHxJirpVuPcMrhJtum77if2C54eZ/AOEy4X
J67FIs6wSUzteLRjm2Rpza0PkQy7rQzK8xjM51AnYDHPZLfyA4f+5CgCTFVt+O0VyExzoX0MXr2K
IkLbHKclHZMEO5cJYO1ay3jUyJEaE+Y0Eo5ZPA04SSiDIXAz/uzaY0gi55GVcSGdgSB17GpIIcoV
rC93lQ2mXKMBC1Uihek+DJTiftPGt0pzXRgBoDXvyK4QJFWMFpsRUzMGuUUfhh4N85MMx5FuQmRU
6zDD6CodzHhJY1WrIel3WTiltNwda1eMOjaRkm5s3wvtqRzN5zSWw8LvQXSZMeYG/iw8d50frqKR
A/1goOYqzFNcDfpVDr3D2pnOXOP+QZk/swYcLZShNK5YzefK2er440EI0OjgkrSzZ25MJlur3iq+
Ms1uNzkALOJqMRO60Tq0XjPPxWna9E9CG9Jtgv0gHtjOvJwusOvO+7RMXguzdZcheA8MJYD9h0wM
K9P3PivXG45s8IusUwIR4pPpyNTilHbxp2s6DiNuIopk42LNrT+LHIFiqnPQcZx0i95/30QzvDlv
ILogwR3umGhyMvct1ptNSETxOEdiL7OOwUeOmcWzJ3819+RcmM60tUKk44JItJFyZutjbF+ohhg0
PbOr5TaaZ8opu/2bMjGb+5J8wZgTamfkD8NvqTrrjlK+K/jyvCGd2OdNMEbEP2Y9YkFp+vcKBGcR
6fNdeGWC7yp99WtEkqZenbEwX1n33pFJsUMCmsQ9V9FMqw+14dyrlrfCmuu/MKXypVOI3aAPX10x
7Qri2rHVIgYJy+nX4WeuAkrtlaGpQa/QK6T/2SvieTwgmOnNmpa7W+sXu6lfU86/KysTO62fdRo6
3tGMuR0LpxVI7fiLWtpvm9xrdk2DK7XO+2StOZlHE5XtTAJq9VhxNQhxpY4IUhqasRhWqAXa40hu
ERJuP9sH3aHtRnJByyC558I46q52wRL36xFguZc+dgXLad7jbPgTuNrSiYPsgNNU5pQtgb7NIpqt
7TgcArfDHdEeKpOyacRCsu8Gd5vDRF0AK4pXU8MQuK7rfVL28Ns1dk6hZeZyqopnOcbhktMgSNwS
D4SRtkhKW2IFSxMnB+tIl1Unjl0/DrE4pN0FWAG8qgF5ymzHYa9fxKl/nlwWA992OE2J8oQ17ct0
PRaKQdv1/tCvijH+rjr/J/Xyv7GDO7Kp53upWZvMGd/6fGQEzlOFjZ6RNMvNatBxDDH/0uIZc1I8
73EtgKMm2sDK7WsJtuwptYbrMDL+7DuHVms2f0fUqV5Jo2UO22s9JOxDqdGstI6R9eQ16qENeGjJ
ujQ9PpSORYgoNyFQ157jo7TyP0Hd4UU1ZAgk2EMu630FhfGVo3eF4F5WC/0NJddE9FAQ1tV+bLhE
alrZh+mO51kNM6ND0DBE35GbvplrMqK8OKPlNODZVWLZFhgLO+Y519l4zKILtr6+kTWeI4HNhD6o
8cXRiOH7PNGW2I3mxPB1YrYvRPTRsALW1KKMbRPJ2FYUK8ytOva2Vdf47wZYMNw2y0ImNDRbNDCE
N4tU7lqdmiQNtZiWgWccZ2u06DY3L3XpeEudGTls78ReoAu1d05w6xHVhc24GnudtCu3n09mWa5G
D+V92Z9laCPhce+i1HdDM7yXQ8GGZ/o/WZPu2KZ3c0DoquvEqzGY7n1h/AUVvvOC5CIthr9hHT9n
TfkAGhvx3FPVx2l/GqTR7ViY8HYc2SWBlFmjs4SsTMO/il+dqOLgmo5rZvnM+M9Ex/9MCfq5yecr
Kj8YVzkK5mWmtcOC9kzN6MRI5biI+0lpm836oL3qmOD3ouwOiZOWDGpVRCwFIgziX9FCC5nM+tmt
BIhHM3Cp44iSGLsDqZ60cjXiAfPAEvidUw5Zszhainsz+QXXj+oYszrKYDqxmyzUGqAoeboW5NUt
lCopmnowOrAMUgsEBYPKJPzjmslnpYOVtrICJ12AYS2kESXRjR8AXLzqYw9DTMb1zUnwzxfZr+UX
+bedzzdR9PqPU/Z7kRUfLXv0c8ZZkpPzUBzx+IzhqEMjCK/MEcpdTNWhwgcoQNuqeu1ii4wQMm1y
bt9Jc8eNPhSHJpySr1rLnseCgt2teiKCnbbc1COubTp2zPTna5ddC18Pn/q6/kaqtjIzzzkwhlCA
x+gXIMw+NkRzVvKywPoM0hkg8kw5Nfbyy6vGt0IY6Z5H2lukrKbwXFIdn7/9CN2JYqOis9POPL9x
5el7VuQ3R1YaGMn+xUhLSA4s3vuAJ3AM2vSiMDBJR3utmRoaLzMEb1oiuPqNdeinJr1DiB1l2H8Z
AfUss17PH7d6X5+KPGqfhK11PHM5LJS+1w5BC4/VHXCDV8xp98uysaCHyOKaAexc0W6anuaYjp1m
pl+tkGxedvATYy3tzfpVrWTAjyblPDWUB3UIs28kAMqZOiiPKg3tTapcq8MMFFr5WJEiDMrXGmNw
9ZTTdcLyKpT3NdaVC5ZiYVK+2Fo5ZEOssq3yzE7KPWtio22w09KS+FNgryXakpGc1y8ZYSxoo4bY
S4ncjDDl+phzJ0y6iJXUTJcpXq8cvC1W3lx5epHqcCFw+Q7K7xti/G0xAM/KCVwrT3CJOZipPutE
souVaxh7ARIljMSZchQ3bnGynOFhYzVGh8hNjvkYTpa/GP75kZuHrfzJjXIqd1iWS6zLk3MplJNZ
V55mzpvHHpNzzRlsxvSML8mAsoIPOleO6Ep5o3tlksahOivXtKf804NyUsdYqj2s1YHyWGtsbSs3
og2bKgd2QgPXwZIdKW/2iEm7Vm5tD9s2WEYGBcrJTUOYmxRei/J4Z7VDBdHIaVFoza1OEbz0tHc8
iLAsyeK5D7tdpomTPeh7tFtrvRWnFlM5u8v01GIgb7CbF8p3HmNAN12c6IXypKNjRh+BTV32u6Z/
zrCu57QcNR0t0IipPeVtrjG54+lc9jWzjSCwqaPDlzHdTsoV72c9P0XD+g5V+AshqLHv7D9J1TXI
RTG1JtjroWfR9usfJrZ7H/u9epGBm29ckV6zyniz7OCuuBoTKlI23H0Vzc9lGL1Enf+QNrngUwhX
h72hiF4y+68/9Tt7jm52PD1GI3rF4vXIgQWMGk6E8S0EIZCBEshACgTdnXbDfgQ0EAAcSAAPTAAI
ZkAEykaihUwlBPVE4+4igAW62lJMXugAycDKv5rg1oA38OgsaE2Fm8HfReAPNNdcG3TwJrAIEwR4
IAlU/wcchGxOj0Ck36ZiKaAChIRjWUxaeP7impI1Ar0AyOFWWjsgQfBeFZvhHxmlBdfAMfsFpDcG
TTrP4BxktMPhx9/KeVfRHmgA7an83xswEKPd32e2JbUgMJCEWiRARlTZdwJAgj3lr6uIEgNoCRfE
BAIRhg5AJ7SsfLLpYKeKRmHxhNTgKUYwFS24igpsRaHwFdPeAWah6C49CrmRTBOC2pvvwXnSQutd
q/qzXYdrWUVrzZ7Rqc1b+JzLiHhnH3iGyXIcKZoGHrKTp/Aa+SK1jWsGdAO7/MEFwlHigPGBckiM
5SmQDiHM78Y1Ti02DweIB0drgB4VYI9Q5zsBfSjOjAP4w1FKTUAgo5fQmR7fBgAhWolv7qTZKxd0
SAVCpAUlElarTH+X4EVqxRkxAI4EgEciACRpd7ZwDyGY+cqp91IwJQJcyfyB8/S3AGHSR5sRoEkG
2MTiovAIrj2AJw7gEw8ASgkIZQKIMgFGiSv/kANKEQBTZsAptVLOYKzuggrZbXsrjRjLzr7u+tNc
iaPbyY3jT7vQHPbBaC0RbsFFrddB+yw4RHWj4IjZoDOZD4RxLIucIHo1lv7SS//MTrjWJdZXDAyV
GX1hT+P2MYCFktMiG+NNkWgAp9JJn+8EE6zTzNjVEKYSw7y2tfbQXNpuTD74/JvnTG8eRZjG26jI
Nv509acaxJP1ZvBAqgcQrdqlN9u1a6abLJA3U0xvRQoIB9aG+ryPWCo49B0GMbP+cC69HT77RXEt
puQmk+G1TeOzTEmi8/s71cgSA+Te98SxMdo7erwb0KVH1gXPk4KH2WdtYgKF8LfQ+4eW6m8grgje
O+mhDhEVgXymxjTuMRtjMNq8+Eme0XGdYyZZVt9uZAP5x4puUeOf9cz7UMuIJ12GGcZCvfqxX2ZV
DH0quqmVxPcwKsE+ESvPfR+qa0gs+UDcSQgyzlu2Y/do/84+IpNpGfJocA7OhvNE9I2B4S9fe+3V
KR4UMaeBEIqGrhNYgxnJDi2HZjPG01EHS9elyXXEollr0+GfqC+JX7G7XyOjP9e999HQM/Oqdm/Y
PFOMIKOrdsnmDeTFlddPN7XMqS9ltvXCBOhhSfmokYZkg3PCPXKrARoxuLm5enxzUYyFMnzFDz3E
w9lwWRm7+I0J8rWX4pxl8Wvi2ye7xm/XnxXPSIrpWljavz+sbSHMa/bDKJn/amf1euAQ33tJn5JT
WTGAFywOlmTMNGRQW+5ZEB2t5CuamkM3+SRKxMQFhee8ZY3mVxFStUpc8BrVeZ6TkyIzOWN/hkpz
V2+A+vm51Z5UsokV3lASPaFDewzW+FbHMSiSCVF18m5NIQFAaI3Z9T5j18UvP9zVHWVI7zSKP4rQ
RNFMCIoNmgKbNQp7P885BcobxT/FB6ojbr4YxzuI+oMIRkyT/U33+F29e1afy+xgVzdfTV+gXY5f
p3h+y8oZHrF/nu34SvnWmvXWmojJ6oaXpO/vKHQ//m06uvgwzYEjLIPh6FWhmWIhPuqYdLlm7Vj9
derL76IZDwIYTTOY28iTazh4Pt0/xdHStfozmnu0ySBp5Cb3M07u0Yt6CXma7bzuKI3gQz1RXKuz
0RtvUg4vWb9NZHI2jQl03nNryfvQ2HhfMfsZ8s5sAK5hsusDHahGef132+jyoe7e0BnxACNfoIPr
2RqY/+6Opud9nuUt0fQ3JDUfpcPpVeTXOrM/kGtsx8TZcGeyQcAum4KHWebwmvqH2icHO98qf0LK
E1klA+BY+dJ38c0JfyVLsm2Fr7ZGDICOvYhvY/D5b3sl4ual17vz0OQno4RAFofbsU6/bSv9bN68
uXkONkESPJr87xTICwfdu4L/REF7jgd+u9M/GB6elbiPwVZbTcizwUZ58q6byTsQ0atmu8dmuvQ+
UK5mvFHulgzaovHfMUS9rH9vo48atMWSZKEsQ1nL7+cTPnhk9Tpd86DJl3DWf6I6vNFA4Jz3qf4K
tyveWYGfbffgeyEmT9ayEFe0nb6bkf6Wc1M0o4vau390fYBhZCY/DfAK4RXtwxbmpWHdqtWAMZ38
++jpT3m0QeC+8xq+A0jLwnJRjRQbnU+L8mGH0UNtXqapqqy11RTfXdX+MXKCPamfXCoqhkfhq5U7
m54VNLS0WzsWmxatWSkWXC3Ot+02L+eT8AEYaCTtQltw/HCXgH1LOJMKKnaivo6p0F4QVuxzUT4x
/jg6BqALbNgxtv16SJ/Vzt74+Q62w5+or5ZlLLaDG74aGqIpzbAvgdMswyo/WUI5WbryOhTv5JP+
9JnGOclkWaxeRrv4dprxNbfEbzvIS55dRs2/YaKFkmLhJ5Yviclqm3rHyvK2dgmamKGFERLZCCq7
sFaBK3YCaGQ/lbu5HveTNxxilJU5LD4E5/jPDL/aefpKjLS8ergfiIvQsWyDzj7KnG9A6iSKCXqo
uVxNyCvjYGJtIAjA749zVlwtWIrQ4Y4iMU5h2RGft29Ev0WffdEZ5I3ZJrqyScRnGqi7LOiPmH2O
wH7WHY3qTn+Kgd4FkYNA9adKlFFQ3jLnjac+vtQx1ERMTWhTPDc82mH91IUSITQMP73e6ua0jxDL
gFKnrUXtN72GYXwcynxJp+6s5H+BZzKbD16MgAGymaOWwruYrZr6lxkqx0tnNYQcYdB66np5qGMQ
iugtKhSeZTpu1HVWJ0pkibofHtG1H0qFl5U+y8F0cGR6DjlzeM534rc3t49vfTI9YzZA8lptfYc1
jUG4rC5ZkV49RIj4wxjmzKg6I15JyCgBncTSdhESyT8hd5GZsCL18lF28m5pyCITIHV+qwTN5NNa
IM0ylht+XfqeTxrRNZwMGi3eVuN0IpQCTBIKsYv4iEl5S73qqaa1Nbr+r90WB4fehOsY24kGWokh
yfd/xFEdXMMkZADtbU2WM6n/Jq13VOrKTmwT/2Q6SHPcaN+N6TJTJHrmpSUf83kSzbZca+pV8vG6
J8w2yxd1AvSkGnEyP/d5uuzESGhSsTSAi6oXE+ITSc1HAR+lo3GQo9HVqPVFTmcsHDb81KW7SaW5
UV7veIKlOHsHSyt2kTGfJM3boPX2mKRGYkMmc20K+JITlqCUzkwQtcSVZKv2UiVy7cXTqiFk1GZE
EwTqwdWW1egdgAA0S5tQlVTuy1y/YBA7zEO+t+po2071ynAmGHHZvjNKwJIbCCYLFKbrtDaZKyI7
bNf2nGwaE1+OhVOpWA76j0cN7vAASf6koGPn/rGQuKIU4D5F6grY0pvA6pzUFeB/qfOyehfy0Kb5
36y6aV4x0rth23/V0hYAh37yIaeU61H3D/HsbOgqxDRE45sEX6dZxZaq/6OIVKkWPeep/ZEEtwQp
kyztg4DlOl4CMV5R9n8ENMypsiqpo7PZCP3J4dGfS2B77fiCluwII/kqURdUEFPT6i2rs32StFt1
F8AoOLHeJFiE/gwurRrHRJdjT88I5BlSU/KoyairrCMTtA2x9zlypqV/UBtehwYznIJ1OIp9k9Kw
H7TNEDTbhrswam5eWjHRSfITKMdXe4Ai2sZn4aXg9sY/ge4zWJ4OBq8a57xtCUbMORW6s2qwthiU
q75Mdzg88NxeSFG4MzC5GqnGEqifnGpApEoInY2aldXJwrGjjqZ1SINj3uA2Pg2Os1GfZkcHQevt
Rc+2hv0lF6ymUHwmHBjTYOMgpFDg/8c5eFBwj14xbGRnr91kV9naiYpkkRyHYJ1PIV2O6Dy68xYd
9bqpxk0w+Tt2oDWsqzU+KeUSwj28ztpspeXTSn0YWN5eE8GWR/PMLF2yGCjJuTt9K03FhJARX/BW
bYSwrZ8nmV+n1ob26mxGP3rS6PdFz3QEDpN9CSViwRIJf+udc1uAXakucWJdTK/Z6oG/TaJ7xQTX
CjdOuMFBt+5oWGntbQgu80Q16FTbSZu37lx/VFb4XLHtxQC3IueIwJMOGnxwoBeFFm4bPtVW0DkL
Ij3hDrgsrTGeS9mscE6tJMJQK2lWrdZsg1Gurdw9ugzGhxyGWTqsTS3dezoK1jE6JlwCf8AzPe3c
wVlh23utEt44DngxEnlVzVGxAI4Td0b6b/GcHnpYx+a3uqm8GroHgmhgLd4I2pmcYRs5SjK5v0m2
H3SGc6MJr67aGaO1+Vcd2t09pJRJM+u9rvSnLo62mgEcPNrbQ7GuHPp45nHiVikoEj0czo78yh0N
RCEToCY7gfjZ1Xs9ta6OiQPZdnYWKTR2Lzd8Y74bOkxrLDsA35SaaS9yf5vX3l5dpu5vcs60tSa4
eCbIKGvx75Lzu1p7XgUM5egtrvqEk4K5Ui8SuCvLv7+l47DgXvns+ZiVRtsRSyUN6k3QkIYsOQTw
3yQO1uYAkrj8yKxg45beftTCZ9O2Lq1ub0C2P8daf6zxHNIhW7K2MkGwQTvb7HEPbUaJERHHHJU7
VDJE7GHJ6wktDauNWphlL3dRDBGMRTWtn/6t1Tpvuq9vc7p7BQB0WvPrPkJDC9+OqzEloMnLYjO4
0dGpuIMlGdACeAeJzqDbV1ncb2ypP2WdOKdFdkhN+agYwxEjuBdmv08plTHps12bT1Fgoxj2twHB
gmBEsAuMm6lwzhmjcbSKxzaWENHmn65p+Lqcjkz8pu7kFBAvHpvLXGWnodKeXZ+zlo2QFuVK20TH
WXLTgcZgdr1DMbYwwurJbN/NgVGVJFvEqFZ59C2o6yAPENe1Srynoio26Ke3dJJW6o2uBdKNON9N
TnHIngEdbtPsJayAWTv2RdcsBfY4iMbbwtg5Q8w5wBrYNZO+DWK8aoG3gg3wVNfNBWn3JchOTVle
47gAE5Qf8nC8VylFDzDfMfb3jZ3t0csec428OovfhMhmxteZIa3QeRtAmq/M2dtNRO06HLm9+dhN
sJBnjN9thmrLru0fAritLQqjMqlqpCqwpJxrkxAfkMngYZkauv3KajdPRPZEYKQqBsQ5lUCApv7/
LT7k/8PkCQPLMtEj/2c2yFnllfy309ef35+y+F8hIf/je/8LE0IGBeGVtmW6hlDhNP8dE0I4he3a
riBOgna1wFv9X5gQ8z/IpAeXSKaoherN+p9SUPT/8Fzd8ElIIW/Nt4TzfxVCYXr8qOq/0nkUJoTY
aVd3daIoLF7f/44JQUUoUcvgUPPHtXRDjnUD0crCQ0qoToHNlYY7D2Ny1W3vyamax6R5W7IFoD8k
KKM41BDNzObdKctE2V96Lfp0zDNhBg8Ht7MUVJuDph1EGJxp820E8IdpHFdwfXC8Gu67N9dHAgA6
TpOc50kxniIONgGaiKDdpBFPPDg8Vg1yZdMEqR04e92d172g+Z75ID70stsr1jdq2ZchMdO1Hhgl
vkCAF6FZDSttzl+7kY6To3eMJBJcmTko6wBFnDUlaj6RArBg/ltZjljQ5kU7MvovYjIYDuJVqKuT
7ph/K188A+IfD/l4jEsscrTJGTp2cOKoUnynRhtL52kRTQyHtR4EMY8/haiNy098DFWuQlH9YoGZ
Chn4HboHjfAx+IgBmuKoHZSfZcbjsRgqOsdD5KPV+oN8D22+O57iGJkLHIh6zDrsQkhftZpNymQM
IIhQbtpLqlEM4RIpAKEswsa7Wg55GiW6eAH/M+3mExyFawKJYh3HFQ6/mB1OlZlJQZvIsvpPV8gv
feBQFwwzxgIoIykCTANaVGDXtIAo2WR6ybRPo/NfnSyk8uFfcfwGjPC7jsOjHg0AXItbrpURSRHF
3TFXkzOfMNWFTBvCi2x7hiza0YQGmifZX7tyngYrOktDhOwm9GdAT704tekDX/7jBPI1FvR6HYUM
0Uac19j+yXNB6qrEdrybut1ec7q9kW2/akXxPHTZczeApnYmBjYoTYRbg3FAMWFwOIY8iIi1a8oW
RFv+QO59dwVLMQX/oqNXMA5XUJMQZCv92Oszs4Oxu9NxXmqpKiV7/Dodqqooh+U4eHe8ljuEGWlP
PTenjO86nJ4DqrF8GJOnXIelburyXpTxNo+Nz8JK3WXVHtgZHLTvEcoP/27MNEmKgEF4nCP2DCsU
EXJ4swbjDf3ZiqngabDcLbGg7BL9Sx8b4BKKIybinZAfbYgHJnXDLy2y9rPShCSm910UxiMXRBMA
uyXYTL4ARWAcrg+cgWCEhAi8WN0YcCFRCmdan0VxaSPCSNza/qMRurDoZEEzHkLLYDlLvPPXEu0z
uSWPf591Og2eA0dHs/Uz4I8+tkPL2vZjftAGhNd9of/QkiH5MniKiKPBJz0cKrRelZl9D6L90D35
FwHTd8zjz1gWQRQ8rGEQzd4sD4XLKNBO82uIkQNlyHhxlGHtkIgAt0WE8rbbCEXngz4A26tH32ml
PG3QgDaTk71N/rQGYnMcknltOsOzLdqTY0UbQ4+eokE/VDC7HWV3ey1nwT1spsdxsqHWh5Td3t7O
sJW0g8K0QWwB3WmN1TJX2RWFxABqQjhbeGGsoXSwlwhaV8Fgvcm0wqPHL/dszl94ffJZPd1Vp68D
jP2ZjVWugZi5HMP2Yo4KReD7ONrIqIGTj1h369MAQmWMcLIv5br2nXYx0xmunKhB04yIIdDG6yyb
WyIid9HoiIey7lBm5GvKXn/lQA+lkL+OmBkNAdi57TnVzkkG9joVFG/Vw0NxSuT5X3PEggT9Y1q0
7bjOXXOZlgr7nIJBQ+a1E7N9SNzkr11DhEuNmkEwrbYuR4+N6xUTiKEtG6B0XTv9cjLmxGo1Nzj8
Zn3OJc7DeXYmgPjJpTBVLr0s8HcU49ptC9hSlb5N59Rb0v1+K6rqc0ZAAgsKfv88ONsULCqXiPDO
6gOxKi+z/gCp9IvywV80d9gDBS+asXmLD8Ju8dp15QV50LnwUBiwWD3JUNEAxuQX1RGK1qqCBsfX
ahYPmBHrr0kCi3026YMhMF8Oif881RyT0QqZ69Hdoeomabf1kMSV+vdkfxIjhOxQn5JlpyWI+qSG
vApBGkEG7CRZv0D13/VkzrgDnJJCG88Yd1n5C/03sNMHnIO7mOXP5MV7c1KqvIGpPTseRiv+FkOw
tnhm+5rPrrFxaNOhvnhk/Et1RcqlFut4qeObX7VYgvRxS7IB/wwH24UkJ33u96BcT0HeLGWPmZe3
7MVzAoNmaPJh1M86O8Cy8mMMneI9ybGZlDmxrAGwIngayJas6o4aliKPEIXWMS5sfnQ1fCbkvvXd
9hl27pFJEdwpuKWptrBlcAbKe7Q87pjWddbouI5NQJOp07+0sP7TRwcKt19RX1DvvM+puJKwuB48
pOS2XX8ahM6zVeZvoh9eHDN9at2Pzplfmyr/MHxFFMvigMfPW9awF1KteqmC7MdEjsC4GLmKMBsc
kmMMgrQ5Kp5LbeRHrcFeGXZsoIOs9viIH4IxI2s9VyRuR+TT/U62jIVL0f64Y40joNRXjkVWFgk9
4A1MDANUvqGuehNucZYIGBezwYYtfEaomQZgu/K+qEweiY3b1yy7F5esxsBAkDPa9rkK2xTmA8RA
mdmnfsrTRY1mZZW0CIBr4ymbYThbeefuKRR+MFnATVyUcfbkoEzIHXNABm6ZYCYQ0+tZP8GyZZDe
lPSojaZbs9pdQPIgmMP6yeUbPztXf0I5iDXyBf8Y75YWMfS3TlK7hLP/HCKPXBjI+Re9HF/93Pwt
yCxe+l5+A0F9YrnbjkyYWkKMWufVKo0X17UPA6YaLQTT4iwrEb3QeYiR+xlbX2ufYT09krfSIxi3
qjDSDG7jIm8l91IXB28Ei9V5yEtSDzuRnnQXMOjcwnhzBKpI4BVmR9CSv+ROPUE5fLNpwW1FivPW
hF4xBtrT0PaHNrD3dd7sfWPeeoZymr//O5Tly1q2Ee76GeF8oW/KKt9kiTiWWfOTW0w49coBhh5t
gmL803rZvdYr8I7pj8dAjuoM9effrnXqpfxP8r5kOXIcifJX5gOGbVzAbY7BNSIkhdaUlBdaKqXk
vu+8z5fNj82DqrtEQVHEdOZxLpVmJTO5ADocDnd/700Rmp9Vc+qWGfxPcQyBEvVSyVsTYEMQrWrZ
ryTBFw8NwBNBPmdNdYK6ezBAGzOUVIwe1xc6+hF1nyKHxEQ7KkADoizGtZDlPTVjgRKkgHn+AsPK
QhM3iA24y8K7uA+vR1G9zCrMjnTQGrPCwe4pHr0wyLNAkpPUhb9w8+0S1NesRa5eAlO6H+fqRNPE
PNb2o6rdQxsIygkq+gIdEK4aZit2CNIvSYmLHG+FXZqjVYD1OXM2PYhRCOQgJkkhwrKQXQeujSXS
Xrs4fxwI5sg7XMxltLyh/4LwlYSQMjW+y4o7Zqj1lLdCgxS3ouRmgQ6MRdmrt8tA9mibF5aRYfYw
AMmcjotdKg4J5Z5DU9FvKRudAFq6ifLTRRqY6jCJillHkNeVI1jsqqUAEB+5L7j/5NiSAdYC8ih4
FhJMzcYNyrlDBEgyacuTrLxK+thAhQeseRno83T0rKC67U+Z1jk9sjkdhFyoTSk6yj3AS4PCDZ2Q
Fox8FVhCFxE8guoxzXJpVxM0R0QgYmfK5teA+0/HbIRdjzOY/jK0r8MxvcfQOhRkQAc4UF7AKkRk
N6fqlk57YUwOwGr0Ll6FCQhBCcSCIID3Cso0COWkS/Ode1AHC2EMOkINmQjEYpKHMAredBAWQhSs
spQK0ClTes4XeFo6Qvx56nGRIkMBQ3niT1VoWktO7rQqBj04ZUcsKU9iUvkN5U0EAaQXXOiUTVGR
b8SoHCxURk4DepG+0SOzgJrm4xAilkNeBmcNM5aA5YO6COPIYPopXzW9baxeze1G6Wkag3o4+MYX
jHplHlDgvS+lBzkWSjtXEIfVGVTQSlID4QLZJJqe9g0wXMpyiblRJECoJBBaUhBoccETlbF1CS05
IPF6aGkRolSvE9BpAK1RYwTYmxpDhmyV9Nr24AoGoBJATVQ0yny+wDjRTYqDPYOJXDcWtK/UaPT6
Vn1WlQURqcGZ7YDWq0gN7FwfiYAwyA/ygptA6MdDnt/OGPJPOzpFCeURi/TkCUKDN6jR3MQYfNvF
qKoRjNFGWfO9A5rEhlsh6WjvQOl3B9mF3QLCcfAT4rtgWh4FXQRUXJaotSoYcTfL1EqFvneWBi0R
SUSLK9Tw9xpAvmAi2ASNblqpVh3MAtjC5smJFTBYNwkm00wI2w2QBUMZC6NMgnah9MDi9dA0K2MR
U7eImqlELses+BZA5HfS+6MKxgocmwbs2cALxVm9T0dE7kEAMVelCA9KDCbOtMGnJCDeglNHGcZg
FAxnGT1IrQcR+CDUNrwZADb0296WegC3sxovAOYEyC2HMUbNM8ULBTilQL+MxgRD/+pU7aGX45iU
UKIW9WUvdg1xwdQGKb/BPGGY9Fh0SXLsItMjeRl5cSp1Tkw0J4ajoX0IcSzIfO3KrgH6v4gfCu2p
ArjNXub8FBUkdEishKcGj6YCshZHTGARbXAipPBeXuCVUlEqyDQfJBsTpjdTgsdvS0fs6hnCWWAW
bu2pSR+ksQSVcAu6PMDuEs8o8FQJpTa5ev/PksjgMZASjI9BKzANKMSxmyPcyaB3LvLxSUE3FfAO
EboXxWMdJmBaSSS8g4TRAqgFV1tuJqXbS1AJy3L5kmRgyczLy0HGiar0K8gh7tFdgergcCErXfat
VcYXfNoG8IsJesLAuqCRVV8aXf2Ok05cMdDccABnMeQo8dIyF7Ri5vkm7MMG8KzLQsFAdKMm9WtQ
34ADrcIEXn2VxLN5oXfqG5CFC3BqMabpHtIwuY9FXNDQMVasoZLQ0Bbe6rq9Txqa+KSYAJP6erT7
GIduVPCcEkUgVNDo67se+HekdL1cAE8ePrZaCAklUBNg6rC/neYYHJzqQ5JJT4pW3nYimkomWIaG
Orxp6/xVKWKMLuq3OSaYOnBcTkl70wfmcAM1KVeGRIobSuWdGsoPJUIvSmF+KuJNq0B0EnQwEEeQ
BS80ALTtMNgro0obGvNN06F0rAPJ6OBE2a0CGnckb2DLHzCRFGmQ0ZpbR8iFyQFvzW1Rxw1cJBGt
JNP8wkCa1PTASotQtUyCUgFZinoZAyuBbgV478RJfpoixO9QqQvkeMkPIx2VQ3Ejz4BkG6LyS1BB
xl+AjQbPWD1CHu5AcibAizjL6AxfAUDc4A4YmFbE+VKX1VOMh2AtKwd4HvrSCIRq+Uz0Crd8Njfu
aIQvabfP6gZIBNn8CQ7U77KOsZ+Z/JyF+lkaQLpCiv5XKOwxIPcAcATeM8oP0HAAW4zy9oK7Js1H
6Bci+6hoNIQy5r6dx7dRylofjxPMLJzKAZHfANdaLqBXkJT3qNFfKEvxOuCJA/EVqko3ISMV4+dw
wcSN2dpDEkl4rhaLU6AwgGwAjG/o0xZDWQKwAngewLhgxEw0vDIDV+hPagEoXxkiGR1T3aVNXvC0
A5qjRpHut02KcfMgQZEnQgGJIpOk7m7KxDsweSW7GjNSVmPoR9BHLrZegy5TAm4k6MwC4JC5tcsk
r/0g0B9U0Fq68giuBeMVGrQE7RQFNFsow8xlAqLZFmmSTiLAI6NYdnMArsoYpUmt1MkeNP8/AoiO
HnKRXGAyBR087L9VdfPrkArLESg3cDANGEwLzft4ER8nDIG2haYAhZANO4jW/gi15tci69fAsrtS
sKApkSJmtyQG4WMfUIp2ND2gKdHbnT5jRAQvKWjG4S2dYTrNFtTOwf/qIv1nCU0z8HLtAhQyAS9B
ySkeq9uGQtVUCU1zDJRDI+Ze6/XvUgsWgRJU38B+9kj/RLJPm7u0ravbFNPzoC5Z7KWDqktqIv7M
aqN6YI8CVE171RezAqSo+TYQtCMVSCKlhgZ2pBKwSMB1dgCv32TGrLr6IP8MZlD7AQh1H0fT9wGw
QVfqoFfdTkHjTPr0lEH7w/n/vgGgE0UywGiG0r2hirICSfKtdsD/+d/Zj+L1f+xb+k+7pgw/+4v+
3RuQ/oWegIb7WDE0dAFQy/+PQLr5LwmFTnQAiGbgP9IHhbgm/gs0CSraBZoEeXRJ/hCoVs1/qSKR
DRGT/Ioii4r03/QG8HvWjQGsH10BKnUtS+gtSgrEs6ufP27jIoScuvQ/AzxNNUXNQVMn38jpdWVA
szC5X23S9V9thrUKO88GbU6sbHSd0pNILTH0OZ/a6Ynincjl75gAITseomib6FSEe2VCNesolQNM
TxGa+KASdcp6e9sEPsaZnfowQX++MiGKgioVtSnbRv1D6F7y4dv272eY3P/9JT5+P93F1e+PSTl3
ahTjIdqXjhQe20X3gPEWxsO2Hao3vmoFfbHDtIKUQilQogAxIfg+Y/KzCLxeuboH8U4JlAedQ982
x1sW42Bg+q1BUQhzi4npEXD1iXhrolLvdtLdtqXzbvaxgaybDaiRIBFVwPNjB7ggwFH4G16mq4oO
7D5Os8lKuZsR6vvgg6acjkdDd3TpkKve9iIk+cznWdnQIXO/dgMzyzA9CdUYu7NFCzhBX3CQse5R
5N5hzvO4be2cL6yNQfdgbUxrlJmkDYzpENYNs/K6U6pvKAk4wItCyHF+Bn2hhelmZ9ssbYd+8cG1
XboJK19Xy07PRYrgH34WF82+cHOvO8zP+WX2EvgoK1+ndmyDIcMjt4BQbhvn2WZDhRFirtyg7AFe
s+89kGfsBU/2kz/9kEy8UNuBgPQTdkCE6WAk0godw25d0ytdSCH524s6c8pkcEOoiqYZhiirzCkD
0W8ep3jNgoDiRsghQ2l+1xLgNqEmtW3ozCH7ZIg5ZIO2pEsy56pdY/QFGMbOqcqHbRNnAu0nE/QD
rp0DnONJNYMdqlrQom1+QjSH4wIyPURMDFyb0JhDJndmMKrRDA1le3QkG/SyFmTzrkC+aIEIkQAk
DtZsz3jC28PPHniuce5j6eju60gLJEOTmY9VqhhByqpaoVTGELTbY+zOBAtl1522N5Jnh/lWuiBB
GASwB7vW7wT5rVevOlm1JPVx2wz9c9nNXC0H+cin76WLugE8RKTaYf7L7EAa+s2UPK312pJzc52L
jfLaEhM2Rk0nwSJg4wZXckE84OWWZtdPeAM5og/A7Pa6uOaYSFEbjdKSqYI+j4N6MrxEBBf0TtsR
t/HaF8HdNnfuZK0Xx8SLqdNUkMfEqr2gXDCCjCikBS3wXm6b4TiFQv+M1ekK56GfEZqRZoBVLkAv
2hwgrouxy3TiWHofKtlyDPqnrE1hKEWMkXXbLWYJncUWD7Ff2OiDP5aYt/oG8g9b9HNxJ15tL5Hm
zWc80jAIHZ5BTGQ8EgBVA6VHCcOgON5Q2LLAoroY97ozu6iqeKKvonGScJZ7/vt9GGWcswNyX0BV
im6sAYY8zMmAVgGifuXN9upk+td/3dYPQ4xbCmrUtsqC8wbGRjd5zu6RWx3BlBPeGHtM47vCIXV7
P/LlY+HENmaBdXv7L+CtlPHUol5QTG8MAvkc1RYB+hTT6R5Ukb/+zAzjqQYIisuu1kB9Jj+n4b5d
rqOBEyF5K2E8VB+Ba28SnDm18zIVjI4gD+OkWBL9HFufi4n2kCiapDyHjcEN4f71A7rOr6oH3ejd
/IgZmf8+R0WM/PAOJuhDPmkxSWJAeLa+lKNDLn9rDY4H8o4Xc0Fncq0kYgXJv6Jf9qDouqmEnJPP
8I4wmwYH4yAavTyR9+yJHuHYARLWgqzFTWiJO/NZ2m972z9E+783TmeCRkoKccoxrgaLIGBEvgY2
RRvMp17hFF7k/aE1JlpAhTaSwhFJjroDA5aFOOH8x1rsqpy1cdycfR0n3dQlqoEeJ3ojmGurMMyV
HsHL5XAWxXF1nQkMozGBB45+NO1S3y02IEXPYLzqDvWFaIOm8HngXWYcT6SllfUNowraMEHcXcHY
117X74Gl4azoXKK4Ok06EyBMfRgwe4PSYVKA+LoRIKlZgL+uaNGA7956MfqlSpDOGns/HxaOj9CT
+jlwGDLKPFCeU1GjUt/vgdX1OYA5j9RgurUBG8XIT13/gAKRGp+SDl3bgpPsfHWRz8YYf4zQ69IN
OoqWmyVoUNrDovX72ow5LvL1g1EziooqmKojL2SCIdi7MaHaoxqQQJ3YOKXNI+eDnV/HhwEm/M2N
gOHYDvzHyT720Zt2+4fcE68VD1SLFjlGBwya8p4TZ56zn1fFBMRGU8nSGiF9s49O6KdOBpyUFbjG
3nwAEaZVImGk5Nv2eCPYvLyDs6XsW6bDbEw0o2lho9dymWbtN1HoONGYs6lsPpVggkKALiDybql1
RwDAAxn/IgPhfLyvmc2nfdRYJ6yKKiAGQDzRfnGJs/jivtw3u8bi75rEs8VkUeYI+cJxwIu5dRQX
nWBXRzsQDz/FqQCp4Zwu3jeiP18d5T7H0E1R4G4pAVUj2uQpU3vB2Twair6Gi789X6MfcWWjK9q2
qEu8VkLMSLxfKVC02QNzbVdOdjW6ktVZsV1zDhzPNZgA2ZsYe8U0hWLXIL4B/91uUQ4iutjbi5O/
3iyfPYOJGzGIVTC2gzgsHMkBsukesIvoex7iYw0m6V23Wyztgr4DJ2e5Uj3FAhEc96RRI1s7zMQW
U5hKoPUJ9Ccw2Jc8ocYIWhF5uQKdHcdfziSNn9fLRJR2AMJcQlMB3im5crqLnfIB3KPOfCG7zSE6
qBXPIj1bG4tjEy65WvSxjnF3Q84QbzWUAx2yrxzZ7bzRL/8soLC5lhqrOUb8aG3MBBb4LtT2Oa8j
IHE8U6cLXp2HHMRxOiBVf2VYGLewijugz/G2Rh1a92hUGV8wr45BxG1f5dllAgsYC+RGlgaUoTGq
IpiYAetVzBLpzp+ZYUJKpY6hWqcKpqqHC8E8auKVHHFeR2eS8E9eyKZXWk5TYhGCK/QyrW+I1V0n
rumA057GSQIOX+7bkuJvNv2QCShlV4iYZBRk2ISk6CtgylZiB68D3rd7yVq+QYnjNB5bH6jI+z/b
USbGBHLSg4QBD/hhOYIC0AiPCebQt21wLgKKBlo7Za9nHYEwCN606qPZuprC+WQ852PiRmWCMzaa
ImJjrtiOW+HbQtTjBD5Nzjo4dgymgBpPnYlBLejjjKlfgpMwqyDS0Y1/dpQM5klWj0JtDCMy4Alw
DCiPhbW9RDHHiPQ1x//k5QYTKOI4V0vNWPDd2/IpIuoDhMuuBMzMxUoHjKbodXP3DQK79yC55RQH
OO5gMLECOKgB5C404cGIY5/Idp4RTpzgpAUGEyfkhYBkrECpuyK3QCabWBcGEQFl5ZVLeS5Bf76K
t0FlJkomDgTko9HOhFLFkLxmwa8/Oj8GEx2moEyFScS9OINbYLlQwqft38+7NQw2CLTguAkKJBog
xL6S7MTNL43X4GJ2iSvSmGPHLub5to3yvIAJCjVYhpt2RHZoBtW+GEtH1ZbrbRO8j8PEha7UKzAE
Srhwa8pySWw5ALJoyvbbZs40Vj6dJZOJCwbRWpCmKcRuzB24jm3JxTz+lbST0FlJLehKA8p8EO3c
xVTa/0NWT5exkcSYTMDoJTUNCZEx3Ot2+9ZLvdEVvORgcM4U544ymYhR6nUN3TrEpXr8Pmgnsz1O
1Z1MfDLfAse7vaW8S9hkYsTcgkovyZB1to7h0UoY4Gm00AuxYBdMOvv89N/Xdz9/RCZkiDEQxWOM
kDEDKySZ3wvM7pn5y/a6OB5pMuFCh56soSa0spJe9FChgHho279t2zhT0/u8EiZcyLUqKnUIcmfx
oB1AeOAPPkbb9qJd30EtjnORcI6xyYSOSFQWBQoOBCxXkOBUheukFjnOwDPBRApMj0t6CgwyekQT
5A68Evi47S3jWWAChUJUVUtSPPXBFQ043i7FXPS2he0PDy2az/cESGYDoGaQAqUg3Gmvsxq8+Zxo
x3k+mSITB0AuW5U9wDY21M4kVBJCQNxQO8bYs2RBK94CT/1vrUpHN0vFSJVM57XWt99CJAzQ1mg5
QZ40G91WfVGE19/ZuA8TjDMLad2kTYSKRdqCSiIDLTxoaELOOqTzj9wPK4wXF1AqNWbgbFeF6QGz
8G/ZI7kT3cIhR8FerlP8r8c/Wx7j20SFtqiSgwiVgn61773yLc44x+cf/OJjcYx35yCVEsUMvgds
3QGA42PsDIEVX9AiHQDrb5De3F7U+eP0t0GFcfZ2hpBlUwAfHYBFpAc5jwA63G0T/5C/fthgnL0p
K0OaVXR8xuTRxAxXtLwU5c84BFlKaAfRA1A4gKf8Vpz4MMpcgUE2F0jMMa02khsDQGxILWwv62yY
ACeCqRIdI5JszbHFiHg3j+hZlOmjWTYAR90SsMptGzn7eVZGmFXk4HQwi4RAwmwEMeVJM+7/7Pcr
n6NCB8Xl1FRGVMekZ7P0AQHY/v30yH/Jd1Z/P13fKucGCE6dZCCTbdnIwcF7ASIj8A0OgIJxDJ2/
SVeWmPhmoOeYGyXKDcups2luBQ5AW0M4BaGbw0tA6J+9tSwm0sFSOqkCjmkjX6flRT/znuFn03xF
FHVMjGAQSGPvalFtwbWYIFGM9tNT3+zSK1poAOvvLvlVA5LgIUN1c85r72z4UTC7ix6HKBoiW6Id
EqHIlxbNidGa7L9qbOZVixQ1c2I3tHlVtnPbuDbHbOMkgAkC2iXoDAilH4EXf5Z5r8tzp3Rtgrkt
KgBB5zZAP0fXbqvuDdoCC28cjGeCuReCaATmqEQgEDFZrwzAcYEpSOE8XHhGmIshTcOlrFFOA1zv
bs6yXaoACznPnHDDcwC2yJpqQ5tjgg90UdkObF1+5cYYCgT36rxbnMaDdJa3HSDo/rMnSZEkERM9
xCBoJn4OEBFp27EUC9TN4xCwPRm0o6AlUfrl2PfJ9Vwv/ra9s3FibZCJqF0biyMaUNTFB5tWXRMb
LKq27ilw8ZpzoM6Fv7UxJrwCfdybLWQt7UY4EcjLas0eGGMFlaLtVZ09SBL4QTCLLyO9Y7wjkkBe
ogu47LLYk5frvuMNLNHP8PUz/W2A9QvQEuiJmILUTTzQWQCoB7h4ntM9+63HnfKxFrb0Lsp1IQwT
nhCTmT8G1fyqTILXie3vpOBrO4wjLLk6NmaPY0s7GKgguynA6BifA3TKaZCAQxxw+yOdPcKrhTHO
MEStHkA6EvP55Z0QnUzhUUA7atvGeYf7+E7UUVb3rRTokRwtuJg65XaZ7rT2exB/F43bbSvUnb54
gwxICnAjIAgR6UpXViBEXSSBjkqamrWnvgTvvDKd4kZ/jKE5P0OwEOTLOx16DX9mlrkuQnGCJkiP
4EQ8xVUwd654dNLxv59+NWRltTrmyhikCFyUGvojRQ1Sx3ulGa0E7CCiGdjb6zlbOVlbYm4OyrUC
HQkUC4mnP2F+045OzRH6tpgESJzIF31ePDpb/lJkgqwRYBrkRIwPTj20UVOks+/RL/aHC4jmnQaf
7CZrfpa8CrPtmjv7KhTKrzKr/x3vVE1JN0xDljD4+NlvIFEvgOcIb3e56S0B2gtF3N+A9NNVq+5+
e2/P3isrU8xBALMGMCQFthYgYCF8MWUw3M3f5f7Yzwsn+J6/NFe2mONgFoAIkxYD0hCQdac9YHGD
M1jaLvG7SwDur3kPUfq3fzl+K3vMOYhaOZB0HfYi8bYBz27AOWe8388cgBJYfRAO4h0f9QcduE2p
/TdV38/pf4Vv5fVff+s24ApHbLUC1vFjIeibBfXJwriV+jdTuQeDGcfZzobblQ3mTmwBSqZhSra1
8tgMkBFuHCXgBEJZ3v4U7GyLqVVFm4+4rOiUXOgjR/dwhgtI0ROARiI6kN3hbNGiTupWN7LkxKkV
cSYqeQ7IPkXTRQPNdIql0np27Es+WJFAofzvSXANopO8fIBzvNhBGHTSxkmkBWY6MzpelpegJfbN
q+qoehLyROk5PmnO6PPeXdQvNjxfYwKIqIYJeLJyAohbtkv023S6GaLTlD1m2SEa99shhONAGhNC
VLHOwUaH6ybXMF0HZWVbzv/QBBM5JFB/NwWSOnBlVrtIUQ8EPC21yQPfcA60xgQMFaByaQKM0g4y
DcpdqW9ODSfT5ZlgYgZEkId8jvFlIFl6HMDMYGo85Nl7iXLr6zNRo1BLqAjR5Aa60C6d3hT8Bf8W
7uSDs8Sq/AwwLfx3B+LYfX0nHDBB4ZNb3pPlbPbzEVjYZDsYyTiOFWr2LV4qsuym+S0UZVJpBxmj
WPk2z5wgczan+7D3JfcOTaEeVChsNxBVD5CWdmCCjMXJKcHQ9kcuz+bebZJOVb/AHyfI4SYRxkKk
m7ioOZH5fHFjtSIaVVf5o9QqKjQbaP54Uu30m3bIMQep7fUb1Zks6NXYlcfriJ31T1pHIZpJUNxg
3pkQ1pxjk85OQOUbyo/9NemDm+3NO5/OrWwwywIvF1jdY+QcsmccUmd5rHzQk/6Vz0FU9Ha+jR+3
TZ51jZVFJh7mRlb14YSqwBQAe1m+tAR8PmIALEnD+WZnnX5liQmG6WSKoJXA2gKw540FaHIwp/2o
d9cxus1Kf1srPBjk2StmZZGJjZB1lLJUgEXJ8EFZkUOObhzvguymlUd3exvPRvqVKSY+DrPYCzPB
lPZUQ/YrBNPpYIDPEhPpnF08d3/B+Ygk0iKKwoaOSActvyDifJnt42Iqb8PYnIgcg4cVXbluRtml
4yVzZwseK5ts+JBAjrpAOQReeWN4037xi6N6OTgqnhj6Na/LdLY7s7bGnDPZjJJ+BB2oTS6rC/Mu
9MHF6Rj3GFewQW+1n6zIbzwwOD5vf8Fzx3ttljl6GAGbtbpAPtJOfqn5TfbyZ7+fOWgtfnc9TgBW
i8gEJBDsIPbeb5vg+AaLTYjbIW5ayLzbcZLsBqhuJ6kTIokyfhgL8VSeuXPHa71jzPGaklE3+ypD
P1C4abuLcfGG4TVNHoqZs66z2enaEnO6ZrBs5VNATxdAkbJhK35kAzFOEOvp872GIgHnGuN5A5OM
gDlZkHqCd2ZXPzXJaU4e/uxTMYmIEs9SBf4jxY7jS0E56bmnG9/iYZ/F4Hbk3SrngtN6+2hkXl2W
hhkFUaIjDvZWZwceBWondnhJTsauAUQLUdE3OC9ajm+ww3MSxKzNQUc4SpYrsNSBceiNyP6s7SGm
t72TnMWxA3SaIOUaGL9QrzKjfVUX39XesHNjvNs2w3EIdoIu6bNWAfsWCg8iOfTRCOnbmrOSs0nN
6juxo3JtKk6V2iDyGdDwvRq94ZhhFLW1pV/TLbj3XDB6HXldAd666M9XviEawGnPgNvbBiS/6ztD
+bG9b7xwbtDvtzIgZGY5ZbQNBU6s4RlKCm7+vbQksGgfC9+86Z/qfQ7k1HhUeeVZnmcwUSOHiFqj
d/CM3qouZqdw00uk95Zy29qjHVrdW3DFeybx3J7+fLVY8BEKUoc3nx0WxwiCVp0IyZHuslaPOvRy
OTvLCffvhPgrY3JrgH8phLtQGg3owtXOXriqHiFVaSuH2c7t8FR8b1/EfCfcc0zTy5B9R609lYko
IDEe01mTZFu/A++UHR/iB9PSvfQaIqIHXqmA8x3ZgTsgLoowz/FoM0m7G6YFClkXZsK5ns8b0WUD
2gZ4V7AFabGKI6Wj7BKLeJXV0Hq+Tsxv27vGM8H4oy4j/VXRxbLbdAHPdvEUD+OepDHn49Bf8/Xb
fKyE8cHMTEdSEjzVZ0iL5ZAvUk85CG2ha/x7DvhhibnEtHiuinlGFRHksxfqDjKbeD9Hbv0AIlzo
e9+9t5ht+F9xo+//bC8ZB0y1sYwrDQPNlXwhJJWjKPd5wYPkcHbyfSpldcAGRYkDowDwR9f3SbUf
0Wspo2MTd7vtxZwFaoHV6T/O9/7zlSGgtMQ5NXFB0xogYAhW6ZkOxL8c8ch7xXKc8D3XX5kS+qbt
0AFB0BCvSuWx69xs5OQb56+Uj9Uon4PgmLaVFKs6ir/KS6TcR8Lb9nbxlsBcWa0gjWPXoqqmVvso
OGqhJ3HpU3g26M9X24SvHg/Be6Oou5XDXzmeqNVg8L772Z1C51oyVCqDwoJPRkMBF3KIDFoz55cG
CIBY1h/HYjykYPZUzNYWSOii423jaVnu2qaE/rR5E0zEKfTy9jd2dfW3MNEJElB11CaoESnhDwyg
7/rqXgSyedsIPZZfYtPKCBObyFxGKhoDIMU4hL5y7Hxa7JX93t82c/brrcwwgUk0pnlRElzDuaH4
M9QD8EKYJh7Q92w1EQ/xvz8fE4Siaga79ghHnD3zrtsXp86Prc4xgbSkrbjcao7G/XQITgrg/PEp
sLpkV2KgWeIh2zjrZbPt2hCjQKMIRS28hLKpncu3hsqrppwdwlst90umXYgxkcCIiuJU6FNWKcUD
q9QO6gucz3e+4PCxsWyyrS0J+hEzLP3VWKe8Adp9uqf4BPWaN0J0NsqvjDHhqku7ELBSEzOn6Foq
J016XEpkbhUvved9JCZsCbIoFyFdVFpedc0jCFVTkDdvO/4ZPhpDXn8jJm6Roe6DRcGVHP4Kr6Df
eJseAhuEh+FFb2vYvnoPzJTLS7XPpr2rLWRiR5prkFei/W7NgP5sJV7VHTlCTAKk8AOl1zY9zjJp
DWgjjrAQFk1RSAWYDGqJl7MDoQ6/w9B7eK+5/OyTE6PZLDuMFr3UWtSFFGgdQ5By4jA+8dyCCSJN
XcgtuJsBzQIFNTh7usmXh1fOfnF8/EsK3de9JiAY2slF72TXmtWmDpRMEawUi2JtoURgw/s5ZjlL
Y6EquSDmi6Hi6RfmUM6qr8ccI8ig7P7Dxcmf72rJaOSp0eDzxkOyp8BeDIjeLH5zBNk0ANPoML6F
Lu/dzFsbEzUyXYk1AsJRW+09dbnN4suZZ+IfwiCRVKKCoBTAos8Li/peECoZ+9ehKUsbw3i8XsV7
emMGFg8+xbXG3M0oYEcQmYQjVhCVmSvDK3L1qs8fZbL4BBoDUGDZayYI4SEXaqqpO0cj90lLP9XX
c/2xYubizrS0NWbp7xVnbmArVw1mVRsvdOXbbcc5/wk/jDEnj0SkwGMd72cc8csYKqdRhxagkN39
kRmVmY+PKzLlBg0gFTQM20EFkf50SsTW3jbzD6H/7+WoNGauUtZwqXIzT1HuGK3FpWOJsQMJ5/BS
fKUTaRSMNr7o+7Lk2OXsosqcviUrZz3sEIrHArSC0aEDTVcaPW8v7iw5AsiD/3MU2LmfTmj7sKCg
YgJGS83KXH0HFQZwTmLiCVDMK/MBGK6rwTP3s1egKIzZZrt82f4jyLZzqvTnqw1WgjGH3AL4Y8DT
fyl3rdWABn7bBG8z6c9XJkiY16FOJ05Qadxp8BGz+6lF4+7PrDBxJcYQxNxgt+1w7ndp6lX52xzy
uDroUd04yiwNDqmDiKRhTezZmi35stiHRzSO7MRujgTt9QjZIxD2VuqqHF/5hzz1w1eYIAKVqi4q
RpzrZN/tKbTedEZgW5MDb8yPBoivS9QhKQvCXIy8MwFk6lUh60vUhI1lOEQ1pJuiaC9liVsMwpMm
hJdmNhY7aJpwaqrnHfFvu2xdohAMQU1QTrAzM74EW7ofZAZnPOe8I36YYIKJak6QCZrxtBn1wu8x
iFGRwJXlYb/tiedL3tAM/fcWvl9KK4cf+y4fIONHM/0UWGQa8Odr/fbnYsXPjTXvosvi57bJ86nQ
h0Xm4jY1I4D4EcbF68JrqCKR8FPUfspx42zb4e0gEy3qpJfNCprOdkTfZTEA/mXoTlLFeStxfPB9
g1cbOBMph5YV+vfEC8AWSvazK4Heh/ck47kcEzKg9NnlbQp/aBUBIqg4WzPPBNcXmAREH6OhAbiU
1rObi/Sb4vZe6Ji32h6SE1Cw30kP2YPGyQF43sDEij6bpKJUMcK96H45H4TqpYdwd/m47Qv/EJI+
nI6JFKYu9qQo4HSS+Ag9WiuMj7L5AN37oD/0zUWveU33vG2Ts7L3Od6VY+RimbZqC8doRAlqGs0u
g6xrN/tQxvgzQ0yoiAfNID1UgO1MyaG0ua8gk6sG1wLvocRxwfdBytWCSBxDfNVECrCoTpvf5vnT
9jrOV2E/YtF7DrIykFZdowDuh/r8Oxdu4YaHwk+uajd2Ccftzne0V7aY6AAZhTjRBYAmaRYDInwr
2Df+cDA94xi6+p5Xd+M5IIvdlaogrMQSiUUH6TKtv4C+6mjsVehnVfVFUOhO0N4LXWVtbynPB5mo
MUbhIuQ5ogb0LOvyx5QGO6jWZgb33UBz6I2bmKWbjgXgucMeNRxABixjgYROr7thPvmRgTm/Prbq
WrtvKvmyT/vU3l4kd2/ZGCI2JgSiMJLT2fouPKaHzh/dyM9PvLImbzuZKDJiMKwYaxTWw4L4HRqK
NXSDO9H41U7aK2dRNNh+2VFZEmUNkCCQrTPBuJsVM9FKwEaVnWiJjvokO7Vn2MNjCMKJ0U7AKuUm
XnTgdVDPXpvAFYiQEhEJeW8nrw5hqymg9O6olkLkJfJDPd6B4ft33HJlg/lg+lJBFlOcME4yA0Gs
CreTmezJaDxMOhjetjeStx7mmyXGHE6NjNEVSqIhPaT5RcJtVtC/98u3+lgPG+qrRoJqQ4BvlQza
Y1KMuyTuT3lLPK2BqOw8U8VXd3tZ9M/eMskE/arqyo7Q24V4UIsCC6TiUbQJLyfgmZHxZ6y8YTZl
EI1BPgZmQv8vshPiUurn7dWcvVpWG8jkhBj8CkqTUtF18e1Ifoo8VvezBxfi9ASQBSLrbLkykiDy
lGgA12n1dTvc9/JrUllL33L8+gxtNqq/KzusY5NpmQY6V0z7iH8hE6GnmHqxlZ2GR6o0jERKsTqv
eGsfgTl/FnmQifOX6OpPYPy9D+RZamjcSJNDHIDVGjrIvaxgIDKDAmIcXGImHgLWwiFO+0M1FHfb
X/LsBO1qC9hKZ5D2c9dntMkO6kTNSh3hCgq6sUXZjTqvf6xfeKNOZ+nc1iaZs7B0fS3hC4Oh927C
MDlkEgnZlVb+Vrz8nN30AoLl9ryXBWsEzI0Tp8967sd2szQ941JOaiaiDy6lF2r0HCVv2/vJ+/3M
yVAhjmgMwf8l7buW48a5bp+IVczhlrGjsmTLNyzLnmHOmU9/FuSaaQrCNP6jz7eu0m6AO2GHtRBy
1EVEPzf0tLINrotgFx43ZyC/YWPkllxFkQjGCBSuCJR97EQHAaSQo4c9Mm7/+z+kga5BVcBP8Qly
WIrNFhNJGGYlBAuG3wXWQ4l4TWYVwgeFM4PEjKLqRRjlv0xLmOp1hUGagLwqYrDorqAczmUU4cfS
xgLW/z9aNPEAF4HU95Jmw0jVBH45XsQ3wsqrVeLf178Xy5kBUwg8YqaJPgtd9cCyeif1bYZlgk6y
MwA0lb8a8c4aOT6Z2V3dyKGrHKaiL628oJvZecmDiC5PGttdIDgJ9CMDyJYQxDcgXHQXzHKJNoLq
dJ/vUwdpCcetMg1cQ0aC2X9N1mSV8mlp2XQTBgCxY6NEb5EOdlBLzX3A4di5PoMqfnLVaHkRuu45
KXLwsYu/tQEQ2qa2OHM2D84yzvbcWbfaIN6LZc/5eawYiR+FkSWQrYAIgsrURL1UhdFAJ4LEyOzw
p9gFPmyOmbI8wVYMFVs6Y8rGSMSLpeqwmrCW91LIBeNkqtbmKNRF51maJgALJJ988lDlBbAvyOGP
hje4ZM43cgV0z3mb78y6w+ZkdPrUp0ZZyyoesP2vwSufpiB1wRGKKrJNuDQ0J3vUH4yn60bEuU0a
+LwVJgWczXjM5qH0Pa9Mf226t+siWJmnhj1djJSpWBGmQdUKKcslWCoyaas8ATQnaBYjSJqKV+jl
yaHdNzgd0ygtiP4pfgj4tvY2QnOx+aUdCALt8C155KWFTJG6BNArrCBrYBH8GDHCPgRxKIEDGofG
LsX1qVVLuykszkYaTwxR101gUmZjFIT3BhEGDzP0GXqp8/q+4BgwUxc2p6ENuJPTsUJ2ikrhzZAJ
9hKa7nVVYJYbtI0IynhjSWiWHBvdSAy1X9GOwC9E93jNgUpF+ZkfeN+HmYVt5VGGrKJeKEkRjqSf
B6DFK7virKINZREUGNdwW+5yFtMJXg5Ir6goYlaAIwEHHH3CeFYEyV72c27Fn/Op6O22KtZRybPI
PVr7afqm9px8gZmdbC6ORnQGF3SKpBhDImWFdzcGONC+qMn+7+RqL3ygAlZ+shVHpQugLzDbbkQH
IzV7p+1LcBTrnbOs6fdeqb/XKeiiOZpIMh764biVSHmLbJqnOjEwZ0sejom3vq2YrCts9ZaQxuWB
Muz/R4GUrwCReTYLOcLjdN+6ZE9QeCAdUUzTk4kHjjSeflAeo10ytVYkjCJg+8ZUHjLeAivv71Ou
Ii3bvhELNBRMQXRF0qNP5ufrF8aMwRtLolzFqoup3A9owVtS5VZVcarRJFFN+b6XvoKwvNUFykvU
Wp5OiYZn9woKxrbIXq35VUh1TiuLc2efhuMSq5g0AbXBITrXI+jTOQM8POdKz8UluohHWIspTrBe
HwA97FWOgNG/0UnuFGyw8wY1OFGJHo7rrDDTuwniZE10mkx20gUFVuv/nwXRlDUdLGmGCtpc0PB+
DH5irOuRkMJuDHOXpoujglVeGgr/K9p2kUK5gyYsqibrAb8uqpqXpdZ5XWp30ms3TfuvJLCbA1GO
QI+FMRsnuFY9PnTR73zkxXF2IrmRQFm/mIloUIiQEJ/KfXgoH1Uwif/qPRWRyALXp4XRO271ge3C
LzdIuQS5C9GSA87Oe81ndbFDXpORiAJMETe9J7q5Jwi2VWP+dKrwG65/vv/Q/Yt0yltgzLuKZg29
9vp7eUoeOpvk7MAwHPzFVV4yn7eX9x+ZxUUg5TPSQp0HNUUEJksvBrDF+rf6m3g3+MUe0Ws39+5X
1k82hqBS8zv5ukaTTpD6pPCQavvKfB5HDvyGQkpEn6Piv6dSqRKSIo8tVthwqtBcVycfBVsRjFOx
pv6sT3vZ7G47YbQVud+JVh0Q8hEJe8ZhvLjJ0jjYg9gpSn2MGmz8FJIzGpY9dLnba42d9pony3eq
sDxIffV9TrQ7vVAeRJA1CNngZIj5Sl7zJtvZPupyHqrukeVqVaYdKahGg5sOeAdI9UGteQidHN1X
KR/VdeFaZWTOOwwne8kP03SvipqtVL+nSuJk6UwGpK0eUK5qTKbJUkQERjVYvPaOlCJqULPokwMq
Amdxe0d4HZ8xdnQU33gkxsSMrukH5buKSUiEjvj5OakxT/uQhd40d7sk+1GHpq1n99fNmh0yL5+P
cmTAYE40s0jQrp6Ku8oERUAxc6IyO824iKDclhGmhtkShKBGfQ2Lk5ZPtqyndmh+ZTNf003DUNBU
RSCjTAuAxUVpkTkMM1/ftE5y6xYT0aX2/JUru4ihNL4RBKNoa7x46vK+Wvwkeb3+9//D8V0EULqO
MmxkVhZ0ffYLTHZj7s0vgfVde5LTYsFKcItv1yWybfgikNL3AfDepTKgc5VHxzwrHSNJbUvjVA/Y
mnYRQim2UYtallZAPxKXH4X0Msqc/OI/AtRFAKXKat0agm5ClTtveJGQnGVBi91Tp3oCPIM77MKf
12+NOYa51TdKsXuwHptqD0VoMEUg/pye57f0sd/1tvlr+U5IfKu3WHd4ZIu8e6TicJzI9VwQ3qYs
2WnZYeKxePCUgQq79RijR0Ye9M3qYW2sS7y548yRsMusF0ulC761GE1/sOw6LwySn4o/3ope56xv
gte4yy+9stE58jKg6du8NwL5+Z/9679aQi/gFc0iqAOBN/rTZyQNfB0FR97yHXNUAGVajAoqOoHm
pa4xj7VRNGbISfdg9jjGKG9me/EkHnnVWuaBLoLoeog8S0OU5qRkrTeOEmF2bzWcIuvu5FBw1hBj
1W3iipH8/br2M9VwI5Zytj2SGClUUCS2MuUgjFIANj33ugimJm5EUI5WTLpojDR0vPpytOPSspc0
dCyFB4PJrsRs5FD+1sgKaTQH+Nt/uFKVb5YHSHi86ZYjbx6Id2/k/zeVxlzW+6nJEQ11OYjLvS4+
XL80njpQbrYbBFPuSF1iORBg6x4ga6ovc3sEvG9DOVu9rMV1RpPCXXVPr3/Mo6svb9dPwn5kbb4L
5V+xlBmP6oSjqPdY/0Qhk6DJgj7LxZMDBIDVa+LzMON4x6Kda1GbZkluT9Hf5Po5a7EPwXF+Ck8D
KM+wTv1aDiEGtEDlkdhmmthpF/+yCtlLO2PfSeNjmMT2XKTHsst+DlpxWNrBW/EgMYwysKx1ZwrD
uSka0Z5i460Y9NtGzdBvxDMii49Y4vjRWslrOfXPg64W9jq3Xq8YuzrXHjJl3id9GUhqcsis5bAs
6v76V+Ocjq7BzPpQKuiLYSddXTzAghwzvf59XQTjIwH5Fs0jTdVVtEBpvyBHbTWpo+Qa6SnVD4oU
LMruughGzqpaimzISCU1S6OhLFogpw2j0mLORvllyXahLI6W7jOJl0IQ10JFow9yKDOShlFalMWS
kLOQvZ/MS90Mbw2sA79jtvPQHFgQlB/kUSYV9b061mb6Z3MkPAxBdR7+Mh6kYxIIf/VgnOzRetPe
IdWw8Llr4AV5Vs1QkA8/gTKxSsAGSTlXpPPXAvayfASOhZ9h1Sk/5I51Ks+8ugnDI34QSNmbYUwo
PLUzoSO7WZe7HEP0OuCsxJ3YTQiYfqZ9oUy4lUhPpmhCZqFsh1tebwkuOpASXMOTAsBZAKrj/9DW
ZMxEfpBHxeIFqe9sFqvkYn+rxijr8rik35vqLw1QUFPjgcvFruTn6xZCPtMVzaXHUaq47WaVaK6J
gbr5vk3vs1h2xOhk6YuzypwXCsce6Q6n0KwpUGxHtKTTyMtkyRbDQ5bf6nHGcV+sx9eHuyTqu4nP
qxDV6aSXRD0lP8Mk2vytP9Y7MoSAap8nAAqNU27gnY24u41EyZykrFoGvCelFy18tWLLHiO/LHmQ
4iw85w9Ho5xNKw9iEZeKhIIamb6R7GTX3laB4bXH6KQFKfZ0gBOJXknr6w/rFzbXP0inXM9qhLGZ
EaNISmxSgmOluklbHlYw+SPXtJJyLkWlGpmUQEgq/5VMr2IcCP1NKP9WLF5BihmEMIOhIeG0jM/w
1KJgpBFJu7v+QekjlDN2Ge8pxnaVFxmULtalrkZhLEtuUVsONpBuklDitSGZ2ocBKUVSROBdmpR3
LJswGauiIdjX9uyqTnIQBTs8Ycvpm3WegfzXBvU5QgruX/cfLLQo1VIBCK/IGka06Dn1GFwH5qDj
U5EZfLLdF7r9rgrq28rR3ck37cjBSlX6vHxhTveDYMoMinwVkhL4Bm4mVffWdIfHk6/qRnD9fExN
RNELnWgZLRnaYxmlkk4FaUZaM1Y/zKOet75lAU1XB74XUJavS2M9N1VL0w2MLYmyKdGozgsefdKQ
IASMiZtgzHnxpmm0rcprGjcCJBCI9obBvS6UqTobmVQehiVNSRpHkiS135d8t4b4XOG3sOfBibIq
Ox8ORz3Q+lYEQOa8IL6hHotJz3uSJWE15E+WFNu8yXTWi/CDQMrwNB0MVMOIlGE5jKfaH3eoyAcW
EDAyf7K5U0nknj45rc09UgFgHdoYs3dQyD/vT7LOWzihj4ENrwx45SNm3N4Io7S/ydbFqpaYcHgd
C6xoFBKAe3vZMUNMHsg10lzOaA33MinHr/ZyNaooWwG8V3ZU0BZmZwtDupLX3EYujzWANZX84dNR
ESApe6nOI/gz43F2QXl6a9z0mO6SvOLxC8hUH0RRrrOb81oI1xot2WXeWwJaLGG4qxQuzw5HP+gK
jzUJKch68cmwcgr6v3mnYUouhH+sHf4FMmOOLsqSJBkYt5KpQ0WSZcSGIUhuG5779kHjDXsy9e/y
92kOOdOM61wghIkmQQtLn3rtu2G99sKj3sf2NPBIl1lFWtXCsKRqSJqISVZK+6qmFVL0g2FcB+Sl
bgkm+NJFNQ6X2C727MHGd9U35em6a2Tf4kUqpYVy3keA+4BUBc1h895IeE8Mpk4YoobJOAvunu7Z
J9bST0YMf2/t0B0MSrc6K1jUASD2GGD5371+HGays5FGjrtJUUO1kLW+xptt7c6T9Veu3Gs9b0SE
7Sc2Qig3OAnR0nc1/IQcjG79OztEzwTOIHnN3PjAs11WcUm1TJFQvUmWbiiUXmS9Kc6mbpKX9+zK
wEkF9NCdAFrNal/5tRM6scftaJN32CdHv5FJaUWThdpsZbCteB8GNfDnsXDt1sBlxQk5fWa2H9zI
ouw4rhbtD8vT5JDhd8muzvnRCkpPuOPNADKV/SKKbps3KCKtU4arHErzAEBnRx2K3XUFZItAFd0k
30qlqWgMYaiUtEOyaEUnUfRBhWNfF8BM18yLAErDKyszBEEySTlbtNV6QDe9CuJqwIzFfWY9XRfG
Ow2l6WIFFI18JW/n7kfU3bbJwHlS8gRQQX7o8DmiEMln07cO3nxv88CbOSb681mXLxdG2U/Rx6a4
FHibiIDpIBBhnd/s+4Brp7yjUDYjJ1laKxmA8fLT5Mle7lbPGBU/JNhNJCGwPSe83Sp2urnRBcp0
1KrSsI+AYkOR40mkE88g2EkgtdhMJylg2oAN/LpGcNSPrprGCTaZ1AEiy0Y8VGq+19fw0FrSsY4b
G5Z8f10c74j0IJuc5WWeDqhyjH6NcoB5KAHHgNWO8+phisjl9aiY8cMCNwkeXpJk0kMv6ipXXVej
5D3Vf0vKrqxfSgysXD8TUYRPCrmRQSLmJka1ZQMfYep4JExus7xJ611toGEAoLD8b9MoOdLYN7gR
R71JxrnKegG1adxefUIh0y0fI68t7KxwZFfYp+f19/XzMQ1hI5D8/+Z8kZkowpIaMITCr8Xcrrng
pLwbpNxSLYNpqR6Rzxaq8s20ZN/Ki11rCTcgMDmGY7NvxZyj9zzFoBxVCnY4a0nh14Xc18PYWQTH
EDret2LG3c3VUb5qlMS1kgEF/F74ei813PWH7qTugDTFGXZhZzEbWZS/GrBeYskrls5Ia5uA4Khg
B0S+rvt1oLxm364rBauTjhqKqhmihfz2EzBNKmmTmmUDHjrYxAgMH2SL7ljYxk1c2vpdEgBSHIBQ
TQxMCLsOeHkh021dpNN9/LBuo0rrZoB8rqU9Nwdh7W0gcdvR/JKOX/PLG2lUmbuvS7VBCxjNuUeg
YGNgvnGKZ3SGX4yDCBp0LroQM8Rt5FEeZZ7EQgWkAeyhzrAVkog/wXfqFi2E1+KuloXfmZkfhUJ+
zsXxVx/Od6tkfut6vbXjtDjUcuEMbXa0VmO2W6vtbTXqQo5uM2swm99IuaG5b+c0r7A6V5mPDeJV
rx/b9iFOeNu+bO/zr569l8033mecVKPvyV6zZLyJU2XPS845CVsCGMt1E/8+wRAU7dpnGHCVXGGO
3WHOnEz8dd1YeBIo01RSwVwnArqvGYIfL8VREPPgugiGP9PAF6SqMibQQB5EudDU6iKhI/wp1oDX
ZpLtI+zkl0njXRfDKvd9kEP5zUIsSwu7G+gZ6A9yOdiVdLaS1cGy9bh+V9fcjmtn6Hi+jSgTFWIh
VTWxK6Jg+Pk9Jm6UoCnzui1T5GIEWzJBb8REX4uAe0UO6WvxRo4Zug1xJnhXTTSM8RajIl6iJbMA
TF5X7lv4MTH3ut6qXaUKz3m4ciIR60H4QRpt7ckqq7mBIqP5PHg/yNgdxm1fzd/ZKbvrHvOg93ll
RqayoMyiiYYJTDF62XS1ZsvQC8RbKYH77OPlTmv1s6zy2FtYb0FNvAiicQlNc1HiFW945Oo1WBlm
sPpU+8jJXPBcOtc1k+EzP4iivlkRhepgoTyNUm27zzxzT/DYCuCHXBfDVA1Jk0zd0Ai5EwlMG01M
tT5Vywr5a5n5qvCY96G9Zt/CKuYch+EycJyLHMplDMMaJtiMxysnC2LtIA5/Xz8HWwUuf59c5+Yc
uWQukxqijDPVfy1hYmft2YI5XxfCuSx669WswlGXVg12NCxBX/5o2t5PzW6XdxKnLMU5Dr3rWnWW
oEVSB42WX9TosVx+SM3zVw4D7wo+WgmeiPyEzY1VXVy3uhCiewOkWcV6MOfXSHoxY96lsRJ8fPqL
IHKrG0FRJIXzqsMflN9XH2WiZ2iAr76jn+hvecCTx766izhao4e0KtcBTYDSui3q5wHDGevD9avj
iaCUOatDLGrm2H4e459mdAij0gYTKEfZuPdGqfRojLNQjojjrbt4IAzx5ArX1nurZx6zW2s/8oAQ
WCXe7Zeixy2EXkzMPkdZrXZ1LCZj8Pe59quzup8P6Gf7poHd5NrhTnhyrpPGPJbbOoqjFF9sBSlx
1bc3g6Y/90ICCCzzJBfmfaWhWlFHLpInt+iiQFgVL13jnZkK505Ynq9/XfL1PgVnzJtqJmqoKHaT
4L3R10RTirHWezj5qLGFdAJywY9hfhzAYtzPAAPjJANMzyhreNDr6H5/AtcwcXpZLuHo+2Ynpee+
4rU0mdeL1qkikj0rk25MJ5WSGJoBfAtNTmwlru3F+plmnPY3+xT/CqFVB9TeYT60UNal7eymV47z
lHPm3lkzVwC3AIEfYIUwzUjDo05Tu6aVMCFr2os3rVvvaz9FCmqvu3Bfpk6PGvcKnGdA14A6AKlU
6kXul1KNzW+gTL/EPhH6YqjWWcV5Rf1KLu7VkUdYyMLxwEktGTNzBlotdM97ACiVkKA77Rph8S3J
ktt2mM6CoZ/GpXHBWxDES/l90KSn2rD79IDH1a9Z7pxIEzCVVe7UYnDLNdsXrX5vQG9bIChPo+wI
ceVkZefKhnSIlk5yrxsOUwc2v5r8/8ZwxNGQ63oCyokqVXZaowhRcIrxzACsyrqhAqXBwNDIRwla
L49So5OYJZZuNt3G2PPuktLuuBRcbEkWGYy0dDSNqSiih0u0ZhIkDXB45ym3CQNc5Yy7mWxCiL58
m95YB/44MPm7n5wPmqH/yKX0S8xRecPHh/PpHsIO9gqnW6g3gLELFpNXe2N6BnQmgX9jiLJKY0Jo
Q5Iulgg1k5P9Iu0UubLDmWe1jJk6TdR0FdVKUMAC/ubjNytKU41BTY8w9mv1Fw9rjyAW08E/IDh9
YY8Hw1uwOND/RdC2BbfhNM2ZOrmRTulkmuQwFVIw7dcT0IXXhOO9md9r8/fJFW90fl07a9Bn7K8C
1PuATqXXlIOnGsMd0ABtcBY/XjcxplpuxFG5lFqoY7MuSNcTBRg+a+hEgAarDN1uxyi4LooZBjXL
1IDThUobvQRWzUI2ozGPiiLWJUdBd7Uqs8cqGK3SETGJWXKSKva7UVdkDDJZeMvRix6NsSrjgvkU
tzxJPlGQ+lhhYVBZAcEGKne0l6XJnnkwn8wbvUj9NBPQGHKxJqhlxE8AJXsbKpScs/qkFJF7/T5Z
BU0NEI3/nI8GwhB6AERrOfLg5MUMlHdCTstpPZRPTwTg43+UJn9UzKyPJVXTkMv9QWYlfDAycm6C
CWS5BcfKeJdI2XhqaakVLiRVXXSnWvJ9JmendTCO7cTTEvKnPjlItJp1TJRbGLejDA5eZmyqCAGY
zPgQsI/Mi0Eb1LjVHozFAS/es0PxRh5lcWtfGaZe4s3XeKPb7sm29gzNnN3V1b5hl/BteB1QGjb9
PsjP0qsFoJboNrzhzTYx/djmZ1DxKM2qIqmQPLpqC4zvtN1LPY9shzVIiArK5Wqp2DNhECKZViS+
BFQOHUI/fiKLItFBfBVvV6cIQX2a2sKez4pH4va1j0o9ddbJGhLUb8hH/QPCGB3kPRnbEva8Whjb
zVxOSZfaizlv57FBMdqKbeNW+6U676Msb0ttN9/HHFiPrZMHEa/ozoy1G7F06pKasdyAh80Npf0S
pVjBKu1ctb70aNyIocx+SiKrDFPUWVqMJste4sWP9RsBw7EO6k575S28sja8tzpDVzKrtVNKlF3g
1BYQGqJtEmgPyjF/zIIoIHE9c/NAPC7uHPDH9Tk2QZfSUzkXhpLQpC7RYzfsLIBWXneivG9G+Rpg
eeSGOEEtFevQ57dxD+auhoesy44Lm09GeZjOiMOsWWfJnX+9MxkG/U6+JX2u9v8AzMe7M8qPdMLc
J1oKNSwKbBp2E94OvGcA+9YwzI2Cs4JcnQoGmhFqU4+w6kotIDSm0ZH0uxCD3de/DTPkGAZAFWUT
a1B0JxyjnlVcSjEyIXFv+VXqCgWw2r+ACA/1vkihzEkywzBNI6wUDNHq1lV0HOPu2EfRwZK5SH5s
J3iRRd1bXEZVEs/vFV/FL/11B5gn9XZyMa544O4wsGs9m5MRRdkkrm2iaV2LRAz5weL1T4m9rxys
8cxO/XKjOXWg1bb1tdczysx4begYxKVxMIHBKecrphrcOH/uzdCNxafe5JaxmCnCRQrt4du0z3t5
htm2lk02o8CafBQ8tPS82eud/syDQmZmyniOqigaYS6C7lVhy7FYDYJjkITf4uExG3NQlD9Iy/2M
PmIS+9cVn92y2oij/EXY1uMcCQC2yIV4r4/oD1Sxj2rWbSIL/livp2UOn9WkOk1xc39d9nvd+VOg
3sim3IexpmEnZ0j0yAA5Cj2Bfmc+rcEAkHP9iXBEz8G0k2+MPQnk6bPOnUAgBvfpB1gwSRMzZKpG
x5ssysU0JDsHYB08ZLsVA+W1F95KHnk88pIupifbCKNsRA3rNUVXAcHNOC5A4C9nzyh49Wr2nW6k
UFGmB58GqK6QYdbfAX5a2e1TvZdcvUFdCzkJIncw/zT97ElEainboi24vAosU4EtUK9hE1SXTbo/
CF6FpVBivCpb+Xem3+hh5QzpSz2d+uVsGLl3XYlYm2EarP9fcZRTLY1MHYYevZoidkyMb6auudef
yp38Ovj5DXF3qFddl8nspm1EUr51MdYGdV18yRz8Rjn2EAgzJp/diBldN2IohTHnMhnnENF1zpNA
nAofm30882dbwOX2KHWJBx00zqQKqgbjSQdvqnITv4AWCgw2g80bv+ZpBu1rmqRW6pI0qsfas+Kf
kvKjmRvHtB7E2NPz79e/EjsVQq8WXQggTX9CDW7ztmjKAgWpFamQBqDp6BztV8c4FNik5b0E2B/r
X2F0Mxf6XmHvHl3x2nxurAOWezinYcahy2lodjlDFdCOb0ZEu1P0kwQibFw62O0pTjJei5arcmpR
zOuTRIkEIdRQPsEaC2MhGpGATJJwOhJmqMLRbrT7P29+3oAW+fS0J94KI6qzSSBSE066Jtyso7GX
s2CcHyxxL+qciMN8YGzFUE/DtErkQlnf11CaF2W0B092hkC4KQ7zTjlHGBL0x/uysSUv9UruSikz
2G7E0y3fqJWMwSTlhneUkzNBiiZzYGCF3X1BW7aSqAeiLIZ5OySwaxIGUGgIirPhNa72vkoq7L9U
INrKo7xwI+ptpCm4WPEQBsZx3A2+ciCsyzHaJrw5alYk3Qqj/K9iZaY+Kah9DVnsaKt2V6iLLTQy
p9jMLGFs5dAOeB00s9P6P9Wa5CG70fzkEJ1HYMHqfgJXIrrvXSFO/Yt3PMonY6SwsaZ1wvBYCzB+
UCF3AxDreTAuzNLF9nSUN64SVZEsoiIkioGlGOSRd8qDdVZdIyBTKMPbCvRE3sQa+3AqSGdh0QYK
wh8Nva+tOe0zpFyLJNjrMu6zaPEy1eJ0EHliqMNJgDdb8xFtSiOdA12P90Vf211a/I9iqAx2Gou0
H0a4rSib3TSuXDlTbbSbvmbOl1uj3KPWdIpsDtBEsv5OwnT4pOENsjoEzyoNlgeO+2C744s8yk+O
VWz2ggYLEw8aOvdFIHvrrnA637xV3dUhNM/peeDpBrmtz0HgX6l02xcs1gJCAPIqcdG8QhVcOQ29
OO38PIzuhX54vH5KziHpSYF6wGg1SiVk0Es6q02+q5LKm9v4bi0rTquRlR2grPCP1tOwDPBVAqq+
uM9VwDB1YnedzssPWJ2xrQjKKcZVW5py0UqAIRWdcd+dE5TMgBxy5u0V/UdigPECE4tu4EWmJIVr
kq4CxoDeHYeEIZzE0yJbtOx4hy2MZ15VkHl3GDaULfxTRHriIJqWWllLfKaivYv7k7lw3Dzn79Na
V6pDMykEzyhUXmXpJZ95SQeJfZ/UGg9MHYgEmJqkJw1mI8WYMRmhVQPSZCjd/q0FcgUAsP3yzCM8
YTo+WUIFECMg6MVS/rULwfoek63UZnlKjNYWNM0Z4tW/bjrMcSKwkkkKaeaZn7gN1HZJxWzCM3No
32HS29v5DQtAzuylx/qG38lm2upGHhWKjWWZFjOEdhvmfkFpVlv29Xg7Wn9xzsX8Vhs51PXJZYgF
RIC3ueEP0SFvBvN37a3OsCf7N7x2Mu9Q5P83Se/cVUa6ZsTLqlAMY7XNqLfztnIQF53rB2Mq+eZc
dKCa2rgzMC/kYp7WwYDC3ii+MmW4VQkqRkVWLKQqAWcyK3TRptJP5WanjCIvFpLU9ZM5bY5CxaY8
6utIn95joeKj0+ovgi38GD2CPlzznvrsHPBfabJI3O7mG01FX81mB2mq4dT7AkhQ4zHH/kgGdpLi
Sf61uDJy3NzhvSev68anhnkxzzVQOOCV9PxOEVQ7Sp7N+NVqRI5iMKeQL58NMBUfD7gYWTd0ZQPL
kp3+ZAESsXBUmdSJAnjz4H9RQ1mkQsfUoSlfxzDjpDkpMrbyv7CugLLvP34J09sfT4NKxjo3pAuR
Njsr3a3pVxI+GYNUign/Cuz8j3+/7xax1GdM+LeN+JL0zaNhivfYjn66fk9sL34RQ32UppuNKszx
2B8Ez8ROd5V4Zcq7K53t7C5SqK8BdhdAOJroR6y9ZhuR6gp96g4TqvZztdOiAegT0iGPk19SqBV2
ncleGyauFK/3sxQOthSJO0FfjygTFPYQii/orASxjNa1mrhDCpSaQn2x5vIun42H1gJvZdzdRUl0
FyvKjSaAh6tvtGMSlnedZhx7ufWVqD8vfe4Nbeo3arnPis5XqmWfDTpGJUd/akFZIRCGNzCTFZIX
gqwlxBYcFleCdR0fLXXejRjqEOrkLwXLKgA+kd/mevY1RdxPWuWUqvVioJk0KMLTamEB6AufTZcB
AozVf8xAUdox4c5qRGD0vAWUInXse8z1oewH738TQ2kHWSJOhgJBqmlu4vx+Mt+a+dd1EcxUfHMS
SjVCrctBDoFn2hg/mOlxxO5KIUS2kGf22pqca2P7uoseUkab53HUlmWNHY+ldFvtYYpkR0tkO4/3
10/FMysquiPPV8RxQrNjKSsnl38J4lNU8FgImFe3cRFUVFcXeZgxeCehYwlwWfVx1UrANvsYDXbM
mYdCwjyRgrBkARUBQF6UxhWlWGRqC0fRhrer+DSDZ1HmBVwSuD8F3I0MSt1MrZOjkgAJiIdklz4B
EhiNazvcr4FysGoUQ8RTDpoNDK5GvsT5YuzwBNJOVcMyDsadqMQl7MQoVg1EjPAs+ZgfD8Jdd5Ix
Oh5xl2SYrQRpI4vKYLDunUu6gFCY/U12Cwj0BNA7em9xqxPeNm7k8mAX2Z/vcjoqlxFAr5VWK+kk
CK9x/3da/7TC39d1np2qY1IbPS5s+Hzi6pqSYVQjAnoyvw9MArX8rUNN6X0DNXOtu5gL7sJ8im4k
UhZQL0kYjRb8k9HulAG01uAIk3tMFRZ2UjpJM9kF5qvir8TMjVRKU1b4c+SF+Hq5FNmt4HZKamsZ
pyrOdFUbIZSKVL0u1msEv1hnox3lLymGawEjI4SZ85XPBpUHgCIoSz7Rv8xhJQC8qMTi5Y5sEK9H
sIXfhJgyChQvRnG65XW6ia59MvONQMoLL7o4xEmNLSEhNd6GMtovfXmcQkA0CaVfdIqjtH9X+epe
PyfTAjZSKZec5YkRpSnsW5HtEviDZeRPyo/rMthl/40QSiGbJBbNSYZqkPKZ4laB5UVef4yCcK+7
CuokgJTe4e0Ve5Y7vv6Pwim9tPo0loomwVz0/frd+h2f/iyEgyHNM931pvs+vBJittKLf3BLNSRM
X/umlLrqUjxX9STBJiybgFQlXvttmOwR6b14QpN7/6U+zuamKYeWVkVRgVYCfZzZOmA4bjfpGt7s
yaPYAYCUc7Oc09EIN3FXtGmOF41bluW5UeKg0yJnSfSdhfVeFa67nupzPprHJh2DbFJvDHkIzJ7n
79gqDJZHxQBn+ieCi65v06ar8SbIteI8d6PfLZ0vV+VXaoioHv0jhgrDil6l5iiirx6PhtvPyz4H
5M71G+WdhFz45rGbzVZtLCMKEuN8zDBkpx3jlONAeSIoLwNdRE6eEoSs1HTqcj51smULWc2B82bH
8s1tUX6lK8OmHnL0mvXaaTFqi3IE3uwgFSWFt9xbvgLGBbzMy+ehfMwUJ+bSJVDGuTsY6m7qg5S3
xs5u2WxkUK5Ebrsu7WME1tYNgxZYXBngI76pSFEMR7cJoHxs/j/Svqu3clzp9hcJUA6vijt4O7vd
7heh3UE5S1T49XfRc7+xTGvEMz0PBzhAY1ybVLGKrFq1lqfwAhh1rM9B5H1lTBAJpVpVjRlbmV+Z
gepVQYZGgHKiPaKIr/W7aU2TdUxkSRjxZRnADGnq5pCOlw+nweuPDQCMFBIEvMr/gMnZhMtIK2vM
2kQSh31OPb4HPK33dainxk4JXg4wZjyTMwJ0UF0pXv+UO9FrDwhl8rp/5Lar6Zou4mpmagqGWz6e
uSiX8mxukHaHU3JNjtIhCrQ7IDD+pznwzevLyhjjpJU4tuCkxubGwmnObqvuGA7HYeaNnG2fvpUd
xlE7khhD2aC3SOlWFNykIcRGAYj2gIW1TvlLeRE5gYW3NOZLlqj7SKGAQp0Uu3lyjuaTrPyI2of9
z8WzwuS3qplihGD4C0pP9pS4Eyh/KuOJiF/37WyGyfcNZFGH85R39WRgA6PQUzKAXktbE2J73whn
MW9vr1W4T8d4ko2F1jZDT8oeIytzmtBvJYWTqLcXA1ZhwGMsTIczaWWRpliaQozyRdnPNItsfbzN
xT+BV4P2+W8jTGIxmtAsZxNGiuwoGH6aH0rD29+vzXWsiiKMCS1J2zbE0CaYdQnGHzF8RnS3G7hv
Xno6PgVcHeyYFsKCCWzrx5CQKqM8QKsNj4zc0U/aoXLMI15Sl/IsP6i2aVN0lvBT4KNGtg2Df1FD
bw9i68yxnTSrFSoFT8Xya+epvynlbeyWz4Cgps+6/QZVsa3bHu8qHg35dp3dUKh8hKZqCgt7JWg5
A+WNlzAIr0VwgVaBcl05I3jeTRcnjTJeN3b3UF6qwx981JVhJiQmkZCQ1sKagXXt4JVyfid1Feek
bXrOygi7sdI8FIU4oIpB6REWdyp+5zFnIVukU5q0MsJEwEiuMrEucdlvwDm1uBBl8RF2qwvCR0Ao
+huDpuC0DPF/76M/QbeujTM+q6LcuigGYkmrPc0JsWfjh2hxp942ez/vS2RRdqDSNiHwaQE9cooO
hRcew8Pi0IySuB0HhbMZHMG1S7m7TQD3mKDVKkaI1xPejE1+WqqTiWqCZEL074+YGSip7/8ZYqKK
YqWKmNPG/d/YjqPh1V5xpNxkucN7j9I/9ym4rMxRV10F/YQYUZUJERrECSRu6ts54p5lngnmSKWx
PqcqHayWbvRAdmrM8USXH7od31NGooiLOObZY05X1hvpHFFoZNtcKvlZVXmPCfqt9/aMOVl9YsXE
aoHI0i/5kTIsCY55pdq6LUI5hN8l2w6GJriBcB+kYwBMVXdSSVk0Ee6EsPcYg4Rf8anQEtUrIZ7q
moiHyQ+w77r7oXBzH1dm6dV85RrtAvKIekD7olvke/y0YzJ0/n8zwZyqchqWNBGR2kheH8JyPGYJ
r3O6XfA0AX5AXdVC2ZNxhxRSS5lSINgSf4FWSBPkkkcxewroHCiJJuFN/W7v27tBxj1GORxCjKyi
6dgdwuops+72N43+4E/ut1oQE1vHXou7IYN/g43GkcvsIneG3cjkvpKUp04pjvvm6J/bMceiVPtJ
JmZMhZxEBFlolR20gOJheYMum6uyRIo9lxFfWSSgmC/ZJNIh1CaSvhV1dS93pt0vjdOH6TEWhJf9
VW0/tFb2mKiUxVGUkRCBT0QdLgyGIHSh2EsgRC/bfMmy7dVRyg3FArCCBUmpo9UsKn1YTpBWBx29
PXZeNX0Z1ft24iT+zcuF9W6Kuufq2MpqNAJ5pGIGNRG9vBrPcyQ6fSIE+xu46eWWQbubyIbQz/ho
ZgjbJooTBCWtO1jJDdEe9v/+1jLwapIohZ0Fdhm6o6tl1E3SGFZjAYdVpnaSfbHa17nnJHWeDeak
LnnTGFqJZ1XePHZ94RjZMR94l71NTwNTv6gYMtK6whKuRBZ05NoYNBHqJX1EALoIjvVdOlmnwge1
6f3+tm2+tXGGwL4NcV3NYCEJlpXoQt6YeCp+L850Pl9DnyzGIEeHwlowXWKPN+GzGWHXJhlXsKJZ
VJYIEZbOdqtO4S2vxO7t+guGujHtB9zw/ho3P9tqiUzWaARQHZUirZHIl2H5KuSnZEo4NjaLa+tF
MceIEL0WCoW+hlExRL3QvJ1sHW+PlyvljmL1IlfnfLqtE7W2SJe98nhlFIHBNjrEiOlZaB6IyvF2
7pKYkGeIXTtgQBLNlYfph36i6KXoaXxpX0NfurPuTF98TiRv/1vRv8lmj/WimGM8K2VMIJ0F58+0
s4SiDymXoB/kp1Dl8mVvZaq1LeY4tyLgZtpbq/2HhBtS7mZvqm7KdXJpXOW690xbc+TDpLoyV+B1
85IGoCWeG/QnSKwkR5+kmEzWcO40G8IIt7nfn7sgVGzlopx0P72zIESOKZKAd4H/h/Dyt2FWq8PI
ZHnIOhTxVNCqlW5zCV0oG1PwreUuHLzTpovKYAgHGSJGJNn2uyYmpFcWHcDl5UGtv80iD8DAM8B8
wriNSWXFYMrtlvS1R6XWLkSdpz+2vWWrZVBHWp20Fsysg6GCyJ1OkkaRXZwy6C6EkSfiYI8HLXH3
D8FmwPrbHghMP9qT42ExShMZIE8KO+pPqnAI1Z4TsXhGmFdCoXWVlBvA4NajBuKu4naUSyevua2U
zVO2Woz8cTEzMbsGCqyokfsDGqRzEN/WmD4z3ckxguqXeRR+tV9oB7V45fk6b4lM4K8lEjeKCux3
lD6PCPzZQzJw6sabCBN5tTzqoSvfkONeIgKoODHnFp4alLwsr7iikgLpiTeWtXUpXJuiy12Z0mLQ
lkoRyhckCVFUiJ12ATV93PphZUIMrOTwfm7H/9XSmPgPD2zIoKPZJgejF56Ug+AtgXVvOYmzOHSQ
Tzds3twgz1uY+N/kWZ2XI7YTKpe+cqAzbqpPh1T2T9jmLN16L5nAMS6T0CkIy25XVD+N0TxmovhV
6iY3GjDoXMbjYWny0VaS7kSShDMzsJnkVhvLxBNIoYzqYqAgUJQRKMhnX1Xv8+FbvvBw29tZ5t0S
2wgY5GlAJIHLQPcJY3zZBRk18kBkFehXf7EFW7co5kV/NK6+2l+2OdB2WU0wTQ5waCN7FjE9MdcC
reByZtMj/Om+sFogG11UcNUPFa5dvUsgONg55mhn6GaW11TUIw94CAXOGWTrenCbslEbZE8JPE/i
i9Dekbx0shbtTJFX2+OEr7er++q8G6ORC0AMILS0ok2awRHA/TcKlbd/FraPnAoWAxBZYV6XDSs5
CAw1ynUWpiehu0vGQ58+KNVBrh/b6NFqeQjH7Zz9bo8JK6LaiaGoAfCQZjeTfKoTzqVj+3S9/302
hGhVs1QNEtsItaksGAXd7vRvScopq2x/nXczTARRTCVJVYrlMsbzUD+pDSanxNzZ/za8tTCRYpSL
PB8h+oObgHSRq/YohkOgFM0B+oKcTMb5LCz5XF6q8ZwXeEAX8klNrqWYk044+8VSzoEUZNAj2plv
R8UVBfDkiJkTmTJnx3hmmIBgDaCQhh6B5FbRzRhldhw/xMmX/a/COTFsR5LMi6DWApIU2sZ2tbhE
cBfpSqokpy9v+xiPzJ/7Bv/hlvG3sxnMLcPCXFY24YqNtEiuCqgFRkcQl9v/y5g59dvPEfXdFBMO
2qkuQ2mp8I1C9STG/Z0mgOnYis5lZdhxmRxigYdW5H0zJiJ0dS+NaY4gPmH+r/geRkGWcU7rpnej
6GyCQxR0UCyhY5KOWp3lMeWWv1LHGrNSvL4FxwJ7fuSisgRQSwFgNZ+b8kbkqddv/n0VsnaoDEkQ
uGO+y1z1igSsIx4FlXYNoeIf0aRybkU8E8x3QMtAhJgGMGKVjmmJOHTalreKzfy5WgUTnJfBxDAj
1ugmummTQQ1UKzxYij/e5ANvQne70LQyxoToXhXHpKC8XMRvj1TyS3DKQ+uhF41afhz8SS8YHei/
vxATrKeQ9EI7gXHFKDH9J3e3RJw9UvK28HNOAOW0aILCFr19wPmYLWym3oh6AuQwUU1viW6bUA26
7IkL/f58Kj/aYXZPGNOlBb8TJrbbu7g+heKtMnFyAm8pzI6NWjNORKsVt8yvIgBUCiDEwEAKwSFO
/PyMKf+wFlaKDV3K0AwTxM/yCrKQdgceeQNtCZFb1+FsGtt7s0KjqaCYgFJBda1PmOI567wS2QYe
+eNimBRXJKgzpn0JEnWbSr7TTn392gS0ekWe5eP8g1JLNDdJbKe/8tTlbOXnG/dH6/TfV7dSqWvy
FFNT6lvDuQCvI1WMUTpoKYM5GUA3NJf2LXKcxKRRa2VQiVoozCdYrmQeRjjJWKAoIv1KTI3jjRsP
3o9LY0Js2pExjkN4/Oi0V+BztZs5MDDC8TbuoJxmgAhB8G3ywu5GDf6jXSbutsKidUJVau4bSRzV
EJWP5bOGQGVCnVA9D68m55a0ERo/mmSCCLoY8pKoqfJWg6/uQTt60h/f0EFO9xD5vLly7hKZYJJq
WpRHRFLgNQRM4m4TSJCpvhIfjICyKVdn4VE57vvNBkf/xzUy0cWqoYgYz4uCS5P1lQ7kCNfKde5b
+J9xXQDF33vjlemXd8voGI+ZWwb/vprx4Rew5ABKszSZWomK22ejN5eQOjimAtj4Clvtr3X1Z0s4
1xy6pI+Xt48GmaLeJEqLGqOviyVT2p4sGFA+4c/Tf74jfjTDRCBFaHpoImBnlXBxJu1nntZBqZ5D
gdjon9uG8K/fJh/tMTEH1ZJO6UbsIwGgIT8J5pd9V9koB300wMSYUtUlYYixb7J5rZq3rXHol3tS
emJ0qDrPagZbGzhFIE6msJhgA5q9WstNrElXQRwVHbOqtvWecwZ4/sBEFrHT1FEdYESGP9QQiYqO
HQRdec14bXMx+OQYlYWUmMkS6w9pYzUmRlrdoqpdY5IcIwxdVSS/o0S6q7MR0qe5JyfFdZTj9VJb
fjgD2TNmrtGb51wEjWCunTJ5OBIt/WrlfWeXVn0fLU1Q6b3XTv3PZihvrJE8RRb4G8ayCYyiPeR1
d8nrxZVj4Ubp86dYqh+NNPExHXBKrSy1xYp4Qj/aZmUQJ+qKxyQLMUJmXEQ0DGyrWr4qjXSWxvpn
KszX4hI7opzbja6diP5rrkqoheXyPX7cFamVipNKNxPbatMYp0vitkmrCi8tQP8dsNA5GWigSwG0
3TqPqJNninG2uhkzwHMagH+azBbRdVUsuxuvE94zazuvrNbEOFyZF0MVxbhotW7+iMqV3z8r36iw
PdgiX0NH4PUoN28jK3tsHmshYw7tKMhHSrYeiJ5k5yWw99NJ9EW3exD4ZPY8i0wmm9Mub7IKmZP4
FFelPYPw4Jifey8+oH5W2xVnibxPx2SxWNIydIjwBp9D9bZUs1+NlB31WvfiRn7eD4OcU8xORBXF
1GrVBP0BQfs5RbGXFJUdy4b/36wwOSrGCI8qlS0G6cbWN+PsjmRxkKjGYd8MPT2fUuG7Z6hMjmoB
mJRIVKuAjR9y4RxlnGVwvovK5KQSBAt9LWIZhZE6ZX/WmsSr9EvB42LmrYOJEhkx5l6MwUUm1+fC
uiGEMxjG++hMaIg1vTfMlj7z6pcuxuBKca7Sx/1vwQsLKt3M1R0+LCs1GjJ4Vjo48a0KNGLkEdvI
8GqY3fjMF7HdqJgho68+PxMYVOSPVi0aehMCDM3pfpGD+iAEhW+MNndQkvrSnq8xMUGQxSKtQvhC
eRUdMq/5pV3LUCmID+3FuJ1eOJvJ8zwmImh9YfVJg+eCUNqzEwad/c2W7PBWve0BKgXv8fc24DXM
OF7CQqfLqghTrYg1NxLvivYqHb4PXbC/Lo6jsxSltSmGzQyBQLcYkDyq2dYFjhvyFsGEhFAwwrzs
TcXNFXcu7o3GmRROCH1jyNpxBRa5l5Xj2EkzbFBch+ZPLmQrvkLT2CE3qTvZ4lE/qjbxRvA/hnYB
fuH2VDudaP976MUH/9eYsGFkJJ3aCruZlK5c3Ev/vrf+8e8zYWOIe9GcOqxzli56+TQlJ1JyIuwG
LzxsqOCOUNESBfaSyRRDFNVyKSM0qajV6UH60j0VwXyb/ALWwxOCBooOmRbw1E43/XBllfESa4ig
i6xGdPD4kCU/xIInar/phisDTOaIGkq0UKCgUQ0KuPxGdzHwAghVd/888cwwHlDF40jSAVexOHmK
+0sTP/U8AsvN58VqJYwTlGmn6JmC29cSQySivxmiezX8FYPnQzr1kV9kX/eXtDFw+dEjmDwCubs4
N2eEodalkK3aJ2ClaE7dhY7i915zVB+1ID7IB/2eDnxCpGn/B9Cs8el0rxbMZBVjnhI112uUMSrp
0JfFdZt/GQtQHi0gNEo7XkFq8665MsfklUjtknGysFziSyDulECvVT9LgYbp2RrLg7bg/vI2kE4f
95dJLXNdiJiCg8+MTnI9YQgo8cjBvKJFmvaJl1M4m8nmFNDXp+Eo5Zo7mNdTdCUW97n5MKb+ACIH
zrp4pphIUoZt2MQxhgUoCY30HN+YL/Wr8TT7bw+TZ+U2DiLXgurOn1xC3z+gxsSSMO01JRJw1OP+
QNRvWsrDCHCCFZtuEjUsdBFvUzdfbhPzqm04lRdOEGHTSJXF0zRLeO0YGAYTMOprRvf9v8duf/C6
t+rC6naYVUMb9oDjuGLrDylgn8cx5Lyitis8qy/BRA59xABOlqBsHakvhZgO3qiZR2KNXpPkrV1q
uSOPsw1sR22Do4VnnXOQWXS6MmZNLcwUSUrrck72LZJ9YNL87Jaq2KqSx9V44nk8EzqMEVMYio7Q
kWiPpWbYUv577B3QsYGJiwdZ5zkJEzVA2JYUpYUnSljflyUoPdWDkgu8M0x/8U7s1RlU5LgUfdjk
eEN0HhjlH2nMr5/Lg3CJvywOptH9MphupNvpVuIASjhn7BNEPu67WBZxxkZBdENj8duMh2PavNK/
e+cb197qBDQkb41ioYE+farTx3y+iXOXS2Cv8lbC3DzUopq1kM5M9ZHoCcqE0ZVkcPqp8TureDEz
eIcIPlvbmvQfYLrywV35iOdGbE+99MNaumBs+q/gKzmaIpiIJUzyzv0hhCJJFJYou8TVyzCJp1Ib
niqiXlRrdAEauFenXrD7DjyoxRKoRn0hqf444r9OZuvQNL1XmaKNeUmn18cnsCIey1k9GSJ5aM0J
/x77mdb8SfEVZRMD89iaBujTx/doPU0K6NFTDWxP7gh1acBFQs7tdfNQrEwwod8ghSRlFDshGK+T
diNVsS3++44zAufKBvM9oWY6CjlBWFmGU5zcVP1BGjjlge2H9MoGc40EIV0OyVSoXdPUWT9g6gW4
XVyx7PnA69jwrh86Y0uXsrgRZrpnGEWJDpiiALkR6Elw/ch83hzK5gdanTn67+sz10c6AW206oIv
xEvrLGiS6XslaHf7dw/emWMST5E1wOwaqEPJJHHGNLonSne/b4IT63X676uVLIIlKSBuVvA4PyrD
dVyY3hzPjqa9LoRzoXkb39uLwkxe6foyDyE2TcufM+ioFXc5yMfloBxiN6SQ0jc6LFrPsV4ylCO8
/ZVyPYRJNcI0SI1KW7St2yc2iM0OuptVNq320gEGnpgozx6L6gnjXGsWSCS7RtX+TBPhtWjEM5gq
TuMSPily6ohxPtmGJF+3EnkqFuFmmsov+4vmOCqLnFsiRe1reolUi7NcXXX1pU95FxQajXY+q8FE
q16fB6Wn5TLK/w4qA7QOcReHcHmN4XgeiJa3ICZsdYAGJ9EAY0VaBLmQgGCVnKyk5wxe88ww0aSV
4SoCjVwqeWrC35F0bfCmGrn+QX/D6ugBgxWOmDikx0H7aqDBBl6/K+NOcqhuHa/yxwklBhNKIGhb
itoCY3OynNKanDEUFez7Gq/mwqKL0rDqmnrUKTAguX4bZDum4HxU3RS3LN1Xz4Kr3HaRvW+WtzIm
qlQLJYQfYFUlLyBYXaqn/b9Pd2bPvZmwQZZqng1oEbgz4CkRRniW9FJoXjj/3LdD/86OHRZnBDns
VM3AzeJO+vcluUkjXIa121lB7p9+5urPrpncfYscJ2dvMm1vtEZVwyJmF5LqKRa9jNeB4Dm5yQSH
QhDVoaeronxMI5gH22fz0cAQCG15tby61TYM5z0xm0x4aEeiNj11hvbr4NWPnZOCVNxytCA6mjbV
30LA+I+7SP1zdYwtKyytIUa1dNJ+dONFt76PBe8iRf/Gnm8woWIytUyQCJalBuMX3cFcr5efhevB
tyCYA2bkPJh4k6+802wyEQMt5l5OI9jULxPGI96oQCF2r9oVuE+Uk+ZQBSJex3Ib7LP6gMx9ZJ6n
Lo4bWJ2DxRe96hS71nUUdG6EV1riphdemYXroUz8GJuw1MMa30++ox5aBYUT+jrAUyHi1b8nq6Hl
Cl1XRQUTnJ+UQ+N6WKQ5pEUyxdeGn21yEMXvf3Kq/zbxVs1Y+eNESk0g04C0Mj4bwlntwIHbftu3
8Q+f6d0I8wiSiRiTmuA1SKljIH3ot2e8t1S3PNDr1PQ0H7KSc33cjlbvJplIshi6Mpj0nBHhZMSS
XURXZvcnz/X3Bwubwbou0VRMHOLKRk7FfGuCfP5PNm5lgfE2aGFIUVZIFAI5e9BTchcNgFItoIpl
xgkEdY6mcOpwm8FjZZJJYKI4K5mu0FZI57fmY6hwHG67Q/tugM1cmVRlhMRYE9WyTw6L7I3RwQLf
5eIloIFqMLopW5yoS/fpU0Rc2WQiIqgok3LGJc0dIX8VXWXT7EE/1qmk2QavrydA6mj/y22638og
Gw4ls6pJYUCzyQTxnuhZZuSkNae2wPlUJhP9EqnTm6pBNWyUu1MGydKw4tXpeetgHFAS8qLpe4qy
MQ7FDKzSWeM99HirYBwOnb1YFRok92U8V/mrnnEu59tZ/v1bsNhIgBSzLpaAfoqGymssLSgsPZgm
NEU1FGWr10U27pcSFSm0VKEFQQ5VBnp/0vsgUXS1hHAO2HYKWf0eJhqqbd42aKv/dcnBsMBJcNpD
5w8unT/ldlo2L4ora0wgHBPgLpYaPfxRvask8OGHl2w+ZWCRJtU1RKTwj8d93+duOHOtMoo+TiQT
zyHjAVPsAIu3qLihFb0EEIIDs5b4arnJM8coXcfOEbeom60SWSPEQ6ZLSGRqkBz6hxgsuvqNCTSY
+sxXveEcCxZSGZEonTBPAJeaF7tJr9tucLqeR9i8MVT7oepmMVFkAvMG6ETUvzxlup2AAzPOtDc3
COjvF8fyHuITmW0deYpPGxx9Hy0zoUXth9LQB1im4AIA1JF6zNv0pn5WrilFFW1myb2t3Ir3PCQz
b2uZiFMNkSL0ISz30OqKQdLSPikL8fe9ZRs8sToVTNARs1pTUZHDNdwPgxKlpQxqScmFUp1P5/ps
3hpISNmtbNfO8BxfSgBZQch0lv49Jdd6nzEu+NFraxlCw2DtoMhMrxx/FtLr/kK3d1OB1pCsW+on
lfYRBEaxCAYQVxHCg2jKnhmLIC2KnH0z/+Cp73YYT9UjpVx6gquQGoQnSPA+lWCph/qjDuxrB6zQ
AvnYyq0vFcRyam/f+HYCebfN+KpZd2OUNAU6h1Nnk/Bqbjk1K54BxiVLScAeVgTO0h3n5DYLH//b
AhhnjPK0iaEdDkru+Zyp983AuadynIBtf4NpvkjkCBm2G7+R5Wqe86tE4hYwadr6HID//gwsqsok
TWUaCazIQQh98wIKKPS9SYV1eadm+0EBFur/79Zst7uCOPE8q2iUqYHk5wNEXtQXDaAM/RCBZFM4
xr947/Z/yNrvJpmklmidNgsxPlJ6pMi79EZw0mcF/Yk6CO8zzrH9hxT6bo3JZlqVii0EChRoEi8+
1WKsnBBqbpOd4HFLWZ6EF42Ttukx2ft+1ItWCVQhhCyWiRaPWX0RjJOe4gSbgm2ah17gIfC4H5CJ
F0tlZhMAcrhXfjUh2qocKEqzAxsyrgmUNrg5t5yQzznEbGNczqYoFyB97uby7VB+h/aa/Z9OscZE
CQniYxOhtQitcyvx3MQv+3+fd4qZKJHHgtKotP4WAlmvokMmoIKu8AYY6a/c8QK29y02Ut9WtCrb
qL4F+tAxdwn5mfQXIFtsDbou+4v6B0dHbgJrk0IF8T563ZINeMWIb8AjxRcvzcW6B77KFi50mqh0
TMd64V5uaFL9vMZ3m8zhGtsiCosOV8VCusNGjuV9mF6lRmEb3XXRe1IUuovOeav9Q/x4N8ocrzSM
pqVcQLWEuTQUyDBLiVojsEg+ZST6s3btuzHmeEnN2PcRCVGlgujkDJ4Z1brJ8x+cb7e1j5Ylgsxc
1cGHzUoghHJRNBLEsCC4QNDIsa5bb/IUEJlxYc9buWVtiTlbJehT5UgHUpLyYlHK6OWAPI+tA2kg
73nGWxVzzhZJSUtRhnf08SuY+u0qO87N19n6smDMR55uEozoJAbvArV1ulcrZCci+jmWyqXsMRHR
O5JPdZS0cwoMXh/ZyaN5mF+rG76S2FbItyxUF4F7Naj1j4cvNyc9siKUYkIy2BGGa9veWdRvilza
Q8KjLdiEVK6tMU4pJkNsRgrchZI/ZofkJJ8UMC/px9qbwPIkH16iYMLjQqPky37NQ1RuFp7W9pl7
IsZ3wkWeRFpMa48WGrqGcqOh5Y/KjDf0tqoGBudit3no1yYZvxWSTE9rildKj7NHBZ0g+RVdJUco
tWEWVWx5XrR9Tt4/KOO7cg+IqDGh7KTfAQ1OeQjuDY+eE/mZeyZpZGaj6GptbOVYL9s5k1uUVShC
lnIe4JUv3o4o6AJpBgWNw3i3H2+of+wZpItfXVASK02FqMOlz4wudfdcLSiHToWjQ9Bv3xDdpT1D
8kdDJrpo4AJ+u11SYuEsUDDB/2eTDusNpBu8Wk+VNJWS0hohsXpbJpWt9YljyQ/7i+HtGpPsJL2e
tFRCPTdLBMD/kV7H9NlMk0AShNnbt7WZzddLYgOKGBr1OOCI05G1ERe73MWI+WMGWcICjgEB4qD8
wbG5dWNZ22TCilwXaha1+Fqokf+WBruF+nHsRpfqqxD5oLFyZbcOpBfjSrjldoO2LpVr20xI6Y1m
CYUFn1AMrMHuiZ28EXuWz+aEppB16i/KaMec/h7PKBNU5MgoK0iKofhkPHTmBA3BmPMd6WfaOwBM
GMmqUu6EDgW8siCgZpmuaxX4uZQ3mMzLCCyDd6YvUVnkeAWYF+moX4Qb8KqBNU5/Eb4DSKoEqt+4
VDcBELDX3JGOvDEdXnx++4GrI9gS4PNmFVs5OhPI6zOvCOozVbkjQeTzKltca0xcqYiwZBXgL29F
J/HXZEPe72pyumPmg+CQN13CO4wyE1+mYewbecbBsA49dLhKP5rsqLEbt/6eHtA7Cub7kjvTstkI
Xh0JmYk3egxZzZ5yhsy4qgk2Up+bXeKHunKjCs1gFIECgsCt2LwKMCcOvJX8Vt9SQKkLhL60rJ7H
tjRFEH951jFSM6dXZXJjjI/7cYdzRmQm7NRTOxtDhIdLGH8tBAwdy24v8ThQeEaY+GKaEXiFGjRO
jeWLaqDbJx773vpvp11m4ole1mVXLqifabFbWeCJHH2j5TVhqG/vhBSWhbik+kHiALegmGodFMhQ
aS6BS1fB7gmlF4vzdTbBpCs3ZMmHxTI1pJDOVgkHk8qSHspzcfxLnI170OhB2lkbK24cY05oFiSA
SUfgHv4qlpNDCcWX0NYP44EHTeQ4hcKEkbrV6igtUWttw4uifavji5pwPhfPBBM6pCG2rEpAXAxH
M+j1EgXcRDmG0By2908R5wWiMNEiB3p/1Okp0sTeE5vCzusfqeHr0VP3JzDptUfQNa/iQxnJpqAD
8O1a07OSPBIoHI0zb0qGt3FMVNDjRhR0MVHcLFSei6hykmX+Lczdz/1t45lh4gImfQa9pCj+MEXl
Atg8oZYOwtD7+2Z4GUthQkMbK0MXqagJqkF/HC/TMxpP2h1SsheftNQeeAxMvHUxF49Y7JpUCtGn
1+pDVXyPa0c2yv/mcuxLe2mJUagqbc3XFwV8IF3uak1vL6MnZr23v4FvOXYnNLCDpWlnCLh3IweL
Qfw4e4VX3yR3JLb7V53SUp8UL3wI7dRGERlla+0IyplbXnyiPrf3G5h4oYR6H+UGwJzNUniRqh80
KbNDExzVtcXZW873Y6kK1CKrY6jPIcpPT0t96qWg1Z/3t5RngokYilmlZGgmAHtMKDp0md2JOm7e
PE98i6J7u0Z/xypcSGIYJ1ZOcI85SV9BUugteFTP0JTXDsDeuvGVRp8aQ6DfGt7gK2BIg2RkaYcP
i0cCySm/zG74zIeEbcLiV2FMZSJMOwrWspj4XaPTfGmuc/BpWX4G4FvmiD9ml2rgiHAnOsfwh132
tXUm8IgCTAvJSFHIyf0IXWrVTY6lTa/otcNVdOWUM1Qm/GTl1E6JjG8dH6kq9ISkWh1TaHfwaaQ5
iUhlIk/V5URPC2yrGE92Vz4PQ+MrWaDOx0nmRFXqoTuexbbjdLPs9SmBqTa/Kueb5U94NlbfiG3E
6aZRiAb9RmP5S9f9sNMAEnD3TyGnRMI24HDMQWBHTwclvSh9Sv9Fn/jcIhONTXt7xVxExCIWga5/
s9Mf+5vIywApNamEsCseeFJ6vHTHzqAuuqE3ZQ1ruKT+1vzklATWZcBsQuklPg/c+VYg21sbE2G6
bAQvlQZrVJ2mh6IuRfaBySPgdfa462JiRkrEpskaWCqvlApPsuWgeeQ3wDFuG0BpzNn3jY18o4gi
9A1laD0BgcnU6dLYJK2umbif9ocuvTXUcxcH+UD+fa75YIZJa1pUgMu30UAjXZ1D65eRHxKVU2nZ
yDUfTDDel4uVDB4kDG4R83skEacwXuVe5qxjIxx8MMIkNAw0QoCS4PVQQbdiuMTjy/7n2Oq1fjDA
+JmULXGDmQR8bFQB5O8YoOoc6GyOvgJIRvKgPqeXmldC3UpTH4wyLldKk1gPBi4+/0eX3wThiwLD
lJjEru3kingoqmLmx3DHs8iD//I2lclT+iASgPsT1a0t8qVSQxtTaxxUCM/NmeTUjE3W6iHu4HN5
XVX3g9hAO82VUATc/368pTCZacxDbTEsHKde9DvyOLctx8BGLF9/KjYfZVYxjfOIQn4OZIN0SILR
14FE5E1B8swwYWEyFszB0v0KAT/MLvripINsN/F5NL6ISm5z+ax4js8mqa4hkQnyGDg+BGEgQeSD
evRoXnUQpgQa6SYPDE6Tl7dEJl40WqSQNMJOEp9mRXL437Lixl3lwwdjIoY1xjpRUpytcgbfD0aY
1UVoHVxWj7XSPkYg1+d4CM8gE0FKS56qxUJprTWOeo8u6HwtG6fO+t1qPMqaLeThh8UxgUNuhoGE
dCChB2zzJoWEDzmImPYsb4rAcMIBxdnCD+8TPz2F3v5J2+oQfrDNRA0piksy9rD9F+kL7tZeEuiu
Dn26wgfJCweXxTnZLGIkqlOAEGOk5XqCdMCzJBw466EhiLlhfFgPEzrqqIJk9PL/SLuu5chxZflF
jCDo+UrbRi070pgXxlh670B+/U3onJhuQdzGPdp93InoEsBColAmEwZosBSO5prH9BB5xbE7zgHr
yGuf5qO2S73C/UC3zaVlvo0EXe8GxpCwk5G6hF0GkeBCRGopuJx5sgTNXhW5jlAx1+0DNQ91/YlK
j9c3UPCBeLKEfu2KShlhguJJp57W9cv1399egqZCwkO30Y3KfZ9kTOMkXnAzN/Gj3D+rk+lO08N1
G9tr+GuDL9M2VmpkcxTj9V+mt3Wa/DCLbn/dhGAZr7nYi6dyXaGHf7SQUSnb23SoHaV8mHNBKLZ9
256Xobx9jktmV5dWg6Rnm54qo3IU6Xer/UkzkfCvaC0chDMlr8nsGAlitouso9HuO5HcoeiLsH+/
2K58WEcb+ieaR5XH3hw7p9d0UV51qyEXB/C8X2ydF0aseJyyqELlQAuLe+TbA23yI2+5Gz1GLt6F
zTO6xnfjD1Gf5PZVcbbLwXdiy20Umci7d7nl9AmmrQlk3nPbSXrLrWb5Q2+NszkOseepN5QqQlfm
Sj/3/UGJd0l9C/VcwQUo8gou1ivmZAVx3Kh5BCBa5q6ae0TRBUa2nmlvvhkHB2W9gnIsxt5NQzhI
aFT8DPLVBST0ND9k5Bm9Vs5ggcPqk5UZgn3cKttd2uZLsaUWp1RvEFNkez2QC8dGsBShfM760/pA
xns7DTCfI7qhBGeBL8CWnaLVLcvwKKHsovqLxmH2xp8DFqIxVl3R4/QfgsK/HvPK5X5xMKKltUCi
wPKH6PyH0ihmGspT6g4+q0RZt+J2Q4Hv8GXYSZZaeYhZEiuePalI9mkK4gNddNmLzHCoMo8TTVcC
M3L8WdEXVD9vJiJ0UQZ/7yMK0wRZIvuPH3nUV5p0qvHawxWFGEgM9NiR75cg28m7didWQdte1dke
d/AwSESXtAJjIRTr6umhXwNFfr5+e7GfuLYk7tTJeZYWiJ/RINMHZLjVjE+WEkwpcRr5IVNl/7q1
7Xvs74L46ccpMasOOpVInBHMZMvmLpfMhwGUPYNBvl43xf7wKwvjB/ZTkBLn2aQhQztn+85eHtMq
exzV7CFLohtLjr9P9bC3aSqSShXZ5a7qRLHzRWNtDoyCrAJTBQlbUMGb++vLE+0kd1Pnkp43ZWGC
Cb79uco3GrTLWxU9b8QWYKNoPdzJqs2BJAYjdOvWQB8yd6x/Uf1UDIEpK8dUfrKtSmBxq3UDaHz2
EnYsLkBqWStFnhm5ebk4S7hA57l9qJE7KRZXeUpuMwwdSJ/kx+sb+g/3z9kqd3fnuRav6yRD/+Ru
wNwewPiH5ujh6pdQrDC9f2mNu7pbtR2TBdLISH9SzzpUaBQpXfX02iJyEvV8b98z56VxOLLE9hBh
x4GOw2Nk3ihE0DW8+fuEKAS9tCZG9bkP1i41YlMbcchc9I5kfS4qwXaxH3h3mC8McN8mriSrUFbc
zxN5USc3ilAO6RaBkc0jdWGE+yQF6BQ0KLQDbeNvWvxrqR9mOYgrUVV0+519YYf7Gh1diV4PBqI2
OBoJWEJafZyOE/i+oITxQ0T/uXmAL8yxf784TWrXa6STkCnWVhCoyr/aLPZa+X6Nfi35XaqBsljE
U7h5p5wt8im1odYh6WCuaDU2ZEeukkOfHmQkvcBWCx67TESRvNVIp8oX9rjc2qwlFmkoEk+603no
xXdr6gTd4OiP8QMTFVr9/g5cJnswQAYZBuxXEWIJ/J9PtVVmYSeSDbbraA1p/1gXXwRoITLAob02
j41GVfh/sqee7JtB/5yG1p1xwwK37EAlZxSAsOAw8MUgJTWmUUlRy5Yg1hHXYWaqPrHuk3h3fWki
Oxx06NDx0vC8Be2dRe70Nd7p3R/dgIpPP3wkY33hJRyGJBU1pW5EI0AdtRC22kPOwomNn3n2v3cP
vfFGDkbmjiZSaqPXq0rTPc3Hm0qadr2+ikiLNyY13tjhYGRKLarETEDSbMGwmuc/ddX2Mbq8x0S/
U8XUh5Lhbo6ML6lsiBp92Bqu4LHOYQrI9gZQ/cIfZ/p9ln5a65Nse1nq2aJqrsAQn0mLqjImBssp
zyjSdOihnM3nqk0dDa+VXnCLbccdZw/hc2qWli5oK3rt92FDjnQHPWBM8kLLmbqWo7u5Z2WuFjuj
8FkmuN/4VFs1tg1dWXVAe+j2iaseo33qpqBhYqPm4IfxKldkUwApBgcpXTbkpl2jTt53rtp81qDH
c/1ki9bE/oCLewclzyFOWZGcEsktVCdRG9c2gutGtl/uF9+Mww/Q72q2XsGK/EADNliWHmJQu7ra
HWPVQ13gK6qvN6LWadHaOCzJiN3ndY/NKzGNOGn7eL23JE+wNPZSuHLIeLpJq58GWjbsC4EOjL02
jfsowICeXwaFa/66bk3kDhya1J0pJRVrrFmbT5b9Zy4/koi9+E4cYiQLBMvSCb+fSk/68D2yPl3/
+wVAwRNIEo1kS9pis+yk2cnL+q2v0fNaVW6aJF/WXASAgu3iuSITMAQqNMNyyPoLwa+ztMmHLmAL
BTpF1yyNf7/mY2PWqwr5UWU0Ud2SHalXHd18Wk1BcLG9lLMh7sGaJllOpSZB02ZzrCFhIOK83C6G
k7MBDml0I5eWYWYdu0Hts1585J08y3sddPUb0KSloLhjQJc/xV7647pfCK2z5V/AECQm/jvOxNi3
GIkUOlv88pQFmCiP3ALcDMy0BMa0xDf3Qu6l7fjmvHgen9SUJHTGoyJL0ePYJO6o/O6kWwXBx/WF
bkPS2RAHSUSqIzKuSJ/S/ku+flms59T+et0EO6PvAelsgotsMP5vG0qKSgfrh2WTYayBXax6uP0S
v3AYHovGZp0SNoHG5l37x/LbsGOtQdSPXXknyhOJ9o0DJhMRYa/OeKxE1uTmWQYhe3AgQpz5+t79
Q3Dxd/N4HqZM69KikTFnsByqveKau/XH5FTH6jOT0iB+5iOrTUUPk3+4Hs9WuaeROqypjhEHwO5q
79LWeOms8bSijlzhjd4uD3qqnJIoC6x2CrWoeq6WIdAxpp2W9E5r+9XR4nkUeKro+9oc4uhtk2bY
D3axMbbEwov2ut+D2IGlyT4wL4Aw+bwDHPrYU9O2VEHKUSIvheFTNDsvH5HHe2OEA5m8oNacjFjR
EEyvk1T1b8ieHmYP4nh3407+WKR6XhSHKjKUFSRlxqKSfYOBvzpcEF+BseJH5y8IexK/lB2qOusv
gROzL3MFAXhKpsJch2hlxBwt5lhAgernYYSOEvbl7L0kiu3Yrl2zxuGNWVEsU8YqGf8fBv58a598
ZoitYka6wfCWcH3MGa5Z5JAH0+CFqVg4LtppBDF6icZi6OdGO+qyJWKaUdQGublEhegE17xlIFbF
H3RxO2WLIqMgirtxXP22ukmMjzRZnH+fT8X0cWKnWYQ0cao7Bt4tXSKc3d/cswsTHMQoq5XVA3uH
Dh4EL3GagSboWKEuaxsZf4jO8+YldGGOA4+c9nIOlVHWrzXt12McMtb6Rtg1unlvX5jhYCMyc9qU
Pa7TfIq8Gg3uJRkgYxasERXAocgShx0mtQpoD+HtZ2alS03TVYznsvf0YfYFp1f0pTjUqNuWlFRG
OWnEoCdkauOH5qgaXvGS39hh4VdhI7x/NsPyi23kohK7SpRsYjT2va8dwLvbedXeDIon5d4+YXDh
kO5l0PnEgSToRROcK57vZu7iqlVmNtWn3az6sRkFSR7RujigSBp9MeJBQfklmzxTnQ+J3vuFTAKF
LO4cEcHrSWSOg4l+sqm8mmjFaaJv0Epe6J08f5Wt71IiMLQdMJw/GJ9wqQxdH6fXph9IYTFe4fk7
I2uhplOAyCz9qoPMODkYggtNYSDxDngvzHIgsqTpOlYaFjgFVof2QeVAPcaqYOzVsNmNHoQwIPSo
usWOoHNL3onqMZtR4IV9DlXUrtSSQob9qP9RNjdDlYDYUOAzIhscpNRZHNllwWyke6O7b3TZrVsR
mmxX+BUkPTRFVnQQJ7+9USpoL+o9NIlQXUBrpE92SWB45U3rMZxMA8hvCY7adj3jwiJ3FvJELUjD
+sRB+JE7ZYpGm1rymtn8nlE098/xUwwhh0jOHqomOjVpd4ipDfWnSLC/23HlxR/CnZI6oZbRT7IG
Fu7kXg/ILj+hzhEqP42gCTsRP+V7iLGgfGpYioXL21RVDtoGY1BqamoKVntb6GFTChK8793l7e9z
H3Jo6zidmeTBWpcQ/ym+QATQ76VGcPQ2Pt9bO9znk5UKYwSFTl6jLLxPT/XvZqc56h+WPitC4ZSj
0CD3mVrFGEEgio2TH6Snbp9D+m6u3M5nJ7tG04voLngPnm8W+G7ksSaaWdQogFXy/WQelnlycu2+
sVqn+cBYxltbHI7F42zPLXMKkt306m0fh3P97/yCF1y24qGKrBQ9epWaOkN809qHPhaEje9jkrfL
4KBqSGKzywgKWmSWvA5kSHS5M5s/OhHRIokMccHPoCjSms3AxEH7JcmPOdrK4gnCWIMo0H6dpX57
w7xdEhf85KM+pRmr0eF+AxFyt/6apsovCnCy0PyxTwwn1zGRGtnumieHnM7evNbhKBX+MhMvl6K9
lCCAWSXipGUzuhEGMO0OZIRD5WtSHqy6HZosbqPrg6GMhbMomKCyxtBMl85t7WlfE9NPDWiQMn4R
N8pzARALAImfjTSjJY9SCb5XDkEkB40uQIr3kffbHeQASesyudSpjEfnYHt6NjutgVyGQZyu/apk
I45wmhy6WMQdJ8BBfgyy6+W+UTMc3wgCgoveoQ2kdBYz8gTRsWj7OFhK9KGfohTNXVYNzbReHvad
aTygXe17bnvqKj1WXXK/NK2faZE70blz4kzHg6q5mQfRgKFgzfyzbU7luSUUa6bSeogi5cku7J2m
Ny+CNYvscHClZGUe1xXsxC/DDetBAS+F/ijft18YMRjg/7d1a/WCBw+7UK6cRL5aHs/2EoPvFf0P
C3WWR3msQ0hrPaHh7mTW6H9sZtGQ2SbKqLLCePoM3bC5Ky61p3YmE14DK4KSbqg9dZaeM5KF6lSI
3Oh9WRan5MIW50YVZr+0mokuyYfowKZg0v0rY/RRNIG1EapfWjJ59mS6dIrVKUC0zpPdpHFY3dAC
ndzqpqfWowWrWAYqdAYEOLB9gf9doilzXjMWmh0NEkoTxskI9aANa9f49PM/aZnkIOpf2fTRC2tc
aD6hqjMYrGewXXeNkjsJ/a7+7xJWb7eSu+9oo1hFbCMGWui3Hk1uFrg//3e9jLc2GP5cpHqG0YoS
q4eNFL0H9b0hGvrbiPzfGmAbeWGAVFpSKRH8ofcteLbDZoeK4xhEd4uXOYlfaY7o2bRBNPPWJjt5
Fzb7XNUpZewKWih9KX1Wtkat/AsELz1dEJNs4vOFH3DXD5lQnTRHYFVWf1Wj2sma79fRUGSAR4ks
6TNTB3tJR9Wj3iW3ZiRS4hAeHQ4dSqqOktrgjh5wZlePOH0Y+7afuqzxb/ks6hIVnB1+/KVWc+hK
tjGS38vgRi2KiTM91XnnX985kRvwMzD9NLV9k8FOcWNj0qoPKTRN5oD400k0FC9aEgcHVT/NyAqj
vYbUn1L9tkblXdSXL3CE14944dQylADjxcBBWs0OJaFHeRAV665fSObrUb6wYAwtlRQNSUwljfxS
e+qkm1YhbrtEgrt2M2Y7H5rXqtSFoW5MIaw4gp0LmrHxZ1tLnKq6740d5GedGYRQk6DJauMN/gYQ
Xi+tC4PJMplUk3FKWxD9gtX/NWsfBay1ES14AkgQ+QIHCd3SkBW1VcXTze9GcpjlF6UVvLb+YUEq
rlcColiZ78JYq1IfSEzxWg1ZyaMIiOmA8wRyJV04fhYlU7Yd42yNwyBr0bN4ylbwl+T7WXua8tbV
6V7OROOD/wBEZ0McEFUtBnn6QUVG8Uu1L+6ZxAXyNg1eX06yy4PoVhg1CJbGd2jI3VgXHbPYd053
Izm9S44l5ksV6JSk9ypoaOcdxuGvI5PIKBeqQIlFRWYPwDRbT+X0WI+9K6ff8acIztnGxBnz+7/7
yQt7NjmKdV2Bg8aGZ3HHo8UgDiWXsd5GN2rIegy62LU9YxVY3j4DZ8Nc6KL2dl6jvoTsRtc4BoFS
2rMpuhlFu8gA8+JQS4MmN0mGWz43IlfVOsfIoYBrNjdmZQsmHTf6Nd5uJFvvhS151XNDb7Ae1mRA
vyiu5BRBhJTAIwq3uFFsDCsREO7knr3PK0eUid4GzPN2sq24MD+ZtdaSfMRxP7AMYhqy4nwupnZh
n+XdI+jCXzjoMkixWkaMZb62gN+0Lhu2BtWGqx+0XfZbRIIi8hIOV6Q819NuxLJKcqf1lUPq30bV
utcPm8gIhyl1QceqZ/fmWM9BJi13xlQdZSrU2hDY4aeI4maCPKuEQ53c0IB1EBAnAnt2j+Y4OxxQ
/baFOcTtkOCvW/DdWLORLH2VI+nWtugGpSk6h1fB7oluGl7+s9fByp8arxz5jG+rAHNos+s96g/h
vBOKR7I46YoD8uqfqVxG2pwh3TGW9MGuEVDrhobQIHbnugi1pntZzfxo5+gOtaf7WIbPaN3HXpLn
beWAxbaWRbdYOByd2u+K37qJpwHFwHG0YGZq2YniYeEec+iyGHU7VRIyAepsuEalHGsdygdKTWqn
K9NT3Kt3CusNLye/s1r04OoEikE6euCvHxUBzPCCoXlOS31ScB5fW6lOEJQ/sCKFMEcg8lsOZrRZ
Vzu5mBEhQclquiFe6+Kxvs8xa4Lg/Dn2RM09orPJAc2UV5ougWney4cCo0CfbPtzk79c3zxR8GJx
QGOWy1BOxoLnTDh5BPowdEed4gjO6RCNKPf/e8vBmyuJb93KiZ5FxJLIfz5WOOxY31smTHRstIi9
tcMFK3kij1ps4GPRn+OL7Pc4DfLsaE57k+3YoEfuSULlONF9yzdjIc1olmaOlpf1JwnyY/5Ad80x
h7yEjiCXhS3NCQxJ4Jyz3MUVhWfb3mIS1SCyBgkUdkte3Lb2qGfmVKBYWUnfRnNyTAXl3vJjIdLZ
CocynWH0jcUOW1FDkdeoD23b+FU++tfdcvusnc1w2GIlepbqOj5fJ2eO1j6Mkyhzuo0aZwtccJLq
srJYKw4X450bQ9TNgn6PZ8ju+kL+4Xyd7XCoQXpQnw4Lglm0G4N5kBzzV5lfVqBjhCmiUQSGCe+v
orM5DjNkQlFk1WBuKJTQrNJwXExHl+Lncsjd1pJu9GgUUURsh7RnmxyElFGaQTptQXyuLp9GZXIn
RTllEwkr2w4E27l91f61xRcgh6KJJbK+jo0vfn5kEAwA/iaFyrFyy8/XrQm8kOefY4KJShLBC/P2
uex8zRSsRrBxfPmxkwfk0hdEQuWY+pGS3qgkPTXgOqWW9Of6UgTuzvOpVlld07SGXyhwd3X3n35j
EGYLzi3z5ivup3HwoM6tlicJ0tlWdGNasyuVu4HsiNQ6uogFTPRxOIioJuweLZBM0PuDjd4PKfl9
fctEa2Ff7wJQG4LS44heQy+jeGUX32SNOJAvckvrACo/wdNz0xU0TZYtWSc2MbgzJGedHQ8UxlTp
zjTlmwT87E0e1ESk7LK5bWdDfOpg6scOMrYoAdhpeiAd+DbVWtA8IlgLP9BBy1xLs1ea4BRNhXHp
29AHSfM2BE+l4Im7HYRi8AArUnTznXKULo2JMXeIejvIBKx4v7ABYKZTIztxIHI5oTUOXTOt1Rta
AH1mVzt0e/Rnet1RBSkBCnyh6Pm8QWCGGOZibZxPGHoqx2uBd60cogjhgffwZgapCaScQBFsBckD
Y9uioBMTrXPzEjkb5kE2N3WqqyliwmTObmU5RoE+coCGO3MYgz7rbiUl2V0/bOy0vgOOC5NcvFZT
CTz0NUxOs+1M6deqWpxxFaVwt8NCXbagUWXb+judqmGOVlkpsaUspcrkv+IcMq2YSrQSZESYgBo6
JlCTFvXNbC7vwi6HJR2K/VYyz3jOl8mjZtQBUdOfrdLvr+/idt3qwg4Xbdjjaveqiec8Y2AEjyTE
EI/WTXWcfPoyQOS9lR0IZgiMbgLlhVHuVNhGbVpmAyRmDJ24XTyyawL25LZdw9G+SIfMKdEsZwoN
s5D2ndNcGOYOSATFlUmpEIymL9MNa6GnR/2x+cNiq9xbfoioH7Y/oqYS3TZVTTHZv19cCDXNFam1
IoIB2psq2xmWk5SPgr3cxE79bINzlCI1RygloHAmP2C0xU/94Snzps+GF6O7V/HqyplOOPCCJ/Tm
pXBhlXObSk9bq+51BKktaFVlkJT3s6CaITLBOcmAudJFaxEkYhIzWG0SGt3oXd+87ffXxTI4f0AW
tV2S1mJ8MVGo7zDKjVd66meWI4HsWVHd/BM74u1xjJ0iBFO+f/0P+Ad4+fv1+Gxa0SjgLBvwqNDv
GAlV4bXPw84AWr/SMePhN+5E/IgCh+Gzac00tE08dTBJ8aq1TE+JH2PjWa8EHVHbd995c/mUWj6j
869KAZ3JPsJtBAbUrxW6ibWgDMyvH8PL80Zyj1k5Vm3bTHtAikT8qv01FKCgaL9d/1yirWMue3Ge
e0tvskiBS7btrVq0rpKEeETjVWsJHFMAHBYHHJEtFWufwy+pmjgNvW8mDIOhdPPvlsNBB2mSaKAx
gpNF+aZ2EPidD1PSoq1RxGex/aa9cAUOLhpjmOjQF2y0DVNnijufkiB3sz9t7YAqwcOrNry+tFeR
nfdIf/YHDj0obhhVzwcWeKFyCIkL1VlcVvVv3SjUXHV3R5/WnXKvvYon6A8gm0HLVXRLX1RUHESp
FgGW8TmzucxtM6oIvmdWB1mfH0itCVxGtMd8oowquVbSFlASnUBV5rdheqKPJFxdqDLszF+iATGB
i9pc/GUOeULsiKUBY+rROfIlzNkSKxMgpODI8Rkyu2l7AmoonOv4sSI/8CBw0ughyr5c9xfBB7I5
+JigWasOFO5iD9rjusyHWv5QFeh8Bmz2J1yCx0gGNU41vN2VwwrJPsX41S+CaOBVMOuK29sccOA6
y1dbfi1jYKBJ8dfEyQLTB4Pdjemi+RUdAUzGwA7rgKWSFCc5xCDnSZz/nz6VaFs5hDGsMlmhyYIO
JfQZgrL81KpVcP3LifyQg5YqAt3/wnoebHM3kcGZ+kCzRMI9IiMcmvSGPqPDF3PJo/Q0Fo9579nj
1+vrEIUCNheLjLQq0OmAQI4V1qp7fVc+awMG9ecAnIBhmThq5tj7D5UM/noleMjeemVi2OPcrugr
1oqDlRcOMYJ0+SlY2nU3wLDuWyNUo1ORzsCK9OU/Uc48Ql9YPVlPyW46LY6EhizBSbj+xdCE89ak
HutK0g5IX2WLDuJeus9J7clGs7++NJEZDjcWZPtG2iILE2VPVrLTm9yRdVHKgv3IPx9qNMK8XUul
6CqpGdPs4PUvFGodBgSkXD1U/fQucpO9SC1S9LnYoi+QSrUGqx0neGLdPkumJ4tQShAZqjIHCwMI
61RaGXidRLcSvRukYwa5pvrBmBpHYoOKpU/oqbI7R9IqQWTAjuq1zeTwIuukwh4pHGPWZYfoN11/
36zf5CooZJdIIpF5kX9wwLFKjVENGfzDKH2ZHiZ5rzWCBb3Sxl5bEQccJNFyRSuxm2xSO3HrhzR3
0nB1FDB9SID+dl+AvKFE/SoJMa17Gj+LXoOCVfKdjiSK09FSWXjTnlr9fqEYOnu4ftC2uxzPQMV3
OabZOk+VAgyZ88/JmjqW6ePJWbWZU1ilI0f7Zri1Kz8vE8ERF5yGV2e+OA1lRQ27GDAlY0Z9kM/t
z9iuRCTPIhscjGRE7dZ0wVOpkWk4rc2jLmRKFx06vu3RTMrIVE12ql+bA5mQvXY/vLIsy8fkXzrl
6213sWvUoIOVKglSkd9av9lrfhJ0x+XXHEA2AkK3E8TWWcBt349O7dMgDURSxdsd+rppIjsOSb13
WkDRkIKDrcKdzRicysJhrCmSL71Ev8Bkxqqrg6sMDp2dXtS1uP01z5a5u6euLVI0JQtJdkZIIP5h
ZGEa9h7Tg052hS95g0itVWSSc6CEmNJkrig8GRRiaPqnSBM8fTfkBJFbvthO9hdcfFDLzsxWzxU0
82EQCDBTeMnd6gyf1F30NQ8b33CIW9/P4HtkXG3Fs/Go7ES10W2cOW8sfzEp0bR0NlZZ1n6dHiXq
9brg422/N84muKuJVGpixyUYhFvJr6CWuEzHpNhVQta5zQ9mEILEskLIO/0FmVRzv5AccBafhuml
zT9SUjn/Pg/JxtzOCnjSEJhEt+v8UmR7mux1TdADvA0qF2a4yK4p03osWzzshyC+NTGNYvv0MEKO
sPTEQnnsInt30V0Y486VWcxxls0lYrp9CrWgbsdaErtQhF2bXnZhhjtLCqYvrcYGp4Zm3Sq1S9rA
FuV3BF//PRbrkUESrATMkX2zN0R1YtESuIOCJk5Dkyt8Fq3Eo0Fy13jwVshjXL+TRavgzgoE4NPe
qJDe1qTbdT3JlujOFxngYjU6JNNICxzGzkvuNTf30Yqq32JY+Q8aet0ZdFQf68y7+PhcwBbFXQrC
Y9waieo2e30X3SORiIEuZKnK+y4U5amEB4gL3gxM6veSjXOa3IDiG02v8Sner+5/nuOiMp3ALV7T
4RcYXhVl1KD+gYtJ30vNj6jxNOiZ/CuneCWbuLBBSC3lJoQVQNeZ+nqkH60u/3ndxCZGn78Rr6PQ
FXUEFQUQIUX1zxZ3wGA5VjW52SD/y7VwSIA+nJZUHZBAjqCm3YDGIU8FJrbDlIvFsDNwsV/l2E7F
wBB0Qf2G7llLHaObpKVDHrJbFiNJX/8ffseA+QqWKhxCFBGJdayNhezIN9B8b2Z0X5WT2/fD92Ge
b6Su381FFQ66ErRLG1z/hJuvsItVc9CRyiSf4wIAqFq7Iv7al8eY7gs9dckiOzPisuvmBDeHwgGJ
ndBOLVk0ukg3CiZ+isDuNGdSa7frUo/k9/O/RGBe2b7M+kY3mxQRPSQPNYiM17lTi8Y6BPjIK9vT
qOyTzkDRg3Z7kw2hpn+u79v2ZMX5O/Fa9rRJ1cRccZq1cPHrA6gj7+Un9BV4FpoUM7SjlcgjUl08
5io447ywvYb860AbLE1BBD2H7L63b5X76iWCuL0KFlaQi/bux0L3i/Uqb0+j2Zijncswi8ldt7xl
LDjsuVKiX2PxWLZUNHMkugD4LkylLbQkndDf2h8Y6xnZsb2FRhqUD8R9GtsOoxmQR7U1+52GSk1o
2WGaBE0T3WckMfNcdGOz/XkPK2cD3PU5FJ0JtcUMB+3AOlCyQHKXX/le9ZuwcEXc89s+cjbG3Z1m
gjdtLSFpPyZf9OE2qW57Y1/GIpqMf/hEf+3wRdreyiejWRvmFKwHBK3BTyyJLgcVnnLWh9ryjbM1
LqSu1SQtlg6rooEaTHeQZfVs136m4M+fTpgoFyVvhMvjfJ6YaJ1JLGAxWx7mR11wb+8gw4SpwXn3
obLRxeq4K9U0Zm1Iixq4aIdtsjil9Dx2nwWoJfBCi7tTE3saurLHFup3y0sTRHu8810dQSNrpRZl
0AVniq/Vjuui93GHevpc/enoN0vEjbF9d539gbsq6xwM8noEgJAPTBglD9UQzas70Wjvdv3w4stw
d6RZL2aL1D3Ll6hB4lZ3048IrQjE7ZwBfueIGo+3W48uDHJYYXTrOgwVvlLvJ5+ol5pO5tXugAnP
EHHI4DahXbmir7VdZrmwyoGGNHW0KBtYzfasnSvzhh9NkAQg0GpcVgTOveixGLzrHinwEb42mzUm
mCYZI16q1bdlZd1N6YfaNM/r4uuxSQGiSb3ETZ0Wu3F6oO3z9SVsR2xoNrVBlQkRLi5gXLt41CoJ
6cN08mj1tQXGy9kTRkqdwW6daRa5x7bbn+1xbp8aNsb1NdhjQzr5QdsvkAbGkM7u+rI27xDMgNso
Eyq4+Dk8wlxlS8sFE+26+nO5JXpo9F+75vG6kc3Pb+LCJRYxtPd04l2e9GWMR16+Nq5BK5DbRIJu
qe3je2GDQ3FJz2wlzV9RfPZfNY0C89HETF7lNydpL6J0ek0gvbvpL+xxGxdjuglN1CsaByUk4ga3
y+6y5FHOvVUvvCE5pcqv1RTR8m8+YC+Mso2+eCwlql4YS4QHrNmBq6oqnHx+Wtbf17/Wtkucvxbn
6eCsr62ewoilBcl0S5onCU8jUepM5BOcf0MUvC6qGaM/lVWejDIPmlaUyySbZ+hiuzhIzxsDDPfM
J3SHxZa5H4OUsIAs2uQsv+iBTdHb90qMOaPUUwWpQdH6OHRPm2wZ7AkXfb5447hX7ZfrX0m0Ng7H
I8wNaGuCt/mAwm69fh3yQ5LdkaX0FRo7Zv0pEvYCs1r4FZfnUbxZiipuZg25mgSv86hyZugOkr2U
3vXWnVXc9AnxLCO8vs5tl7dUwzRtGZM43Dohfh3pcs32cSz9RFkcOSscPNa962a2o0A0Rf3XDs96
1al5RcDvy/CWpI65i/Y/jSc7pGHjzkdRP9T2ETsb42LcpO7LMRsRM2XqTzQ5O3WPEpC9n0eBkwhX
xaGiCfoNw7TwntOd2VcQ266fc3fCRc8IX0Tptc3YwiJoE0fFCUqUBoccVEUTYkxxzbd+/F1+YbwO
EtiZVrwdx4DxkecB2M2uf7itc2Ypti2bqs0+H+cfw1oWbWlBN6etmsdqSB5bLf7+AROaaoDIgF1h
/FRTqi9QiFTY1BGxf4xV/U3KbcE1vOXl1oUJ7js1pVQldoTTbCs3dR7Kzad0EfSjikxwF1YCajJl
ngrNq2c0QplfSXsTzyLuuM2vcbEO9u8XF5TVyjn4E2DESk6G+VLFooaCTQM6+plURZMt1OPeGtAm
DCQoFDSr67CzpS8SeiSuf+zNbbowwOH2XFMbBLYgRa+mp8zaGeOnSBZcDZs5T+vCBuezWTHEht0w
3bFDuhtHj1R7KwtLN5cwcGs54770Fj2MZPwPd9YEgEq2jykEuXSU3jTD5kNZ1S7GbJYx+KoxtVpc
xPu16nfU/rmS7mtemiguRPExTaVHeZIcdUlPZkS/Gl3rqzNapmXTSeMSlO7EPhhEu5PsNHFqXfJl
ZThq0NkbRtWP18WXLKT0Qaw30NprSYKm8tX+XS9kr65rhsoitKJNu/RIRo4GtSunUenoTEbrp+r0
fZzK2GnASK6T7mbp5yeq2/fJMDqFkv3GKOpLvaCgQ4b+uMh5iPPj2FH1q7bR77pmbpUgKd4t89Gm
/0fadS3ZjVvbL2IVGEG+Mp3cOeqFJY0k5pz59Xehx56mIM5BXdlV9ovKZzfAnbDDWhmoJ1q7jWtv
qbKnsC+ftCnxmnnx1ABr26S49AsBsI51tIzQr7FNI2n0rBeVn4bdU0hLG/Ml3hwudiNrumMprTOb
8iM20vZZ1r7T2XrFC/WRDsHgo3HyqmmYP1FjSo+FZt51bMV/0DAlPY3aRbXkJ2UcT7lmDvjbAfTc
hooXUTWw4y6IT4QYs9Mu1c3QpXurSUK7JiP+ruk5niKbypj0aEFEOvVZYCdx7yhpspPH4QW0AT5o
zc9tNfhtYLi9Ot/nbf3jumn8i95+Kg6Xs81jEytDBC7uYAEY66wFIFGfwEElha9SXXh5knpENb/P
U/hDb8E7ZzAmiOpHqetnyYq+01B6WbL4T/zaSps5j1AOQ9JFBjhUyvZujhHjlpNUi+g5t73C58k5
r6Brg6Qj29fcsL7JzcaOxltZFVS+2G/w6ZW5OgjnFeiYhErWYFaql5rLECX7RgHaja6HThV48oOs
VoKZhs38eCWRz3lotiiNxACfirPpMCyYyAFu9Y/wPgctknosvMhrT4AAQSlCVHXb9uP/XKjOZUCL
2Um0qDDTNxleLr9ow/fruir6fS6gYi1nqTsDLlZpMscATbBljIJIsVnAWV8fF1FluQ66pm21j2K5
+dPARFHzGjuGZatOcWS1tkaU7Ww2JNYy2blXAba3ABTYxpDZeozhOQLcE56b++l+clilKr9lWAn9
q6gaIbpOZh8rsXqtWHUXQmwWGLZOQj+J/wRqd30yzrngaYtAkENEnPwsyte2vDSFqPr10RG6YmO/
UTMM+pCRHkKGRDlkU+KSRvUx+INo1x8UBQ530Yy3qTbe5jH3h3E+x6XxYnXkrY2S5wWcC3PUgITR
jA41jXZpkFQeWYirze0+mwY/IfVjG5s3qiWdNFna513kaAWopFMVSfh1FRf4JJ3zSbmpw/UPHSp3
anCX0NjFPM0B5SvnT8QguwZPDL4PXyGqmzLs8g6pqdI+9POxK06t6I2nbKvXpwxOq5upA05ai6Sr
m5qXalYQWeebqdZyu4m/FUQ6YP/Nj/LxJE/1qbXiFyUpbgCMd1NJCWiF2TZBld+kQ7/vs+gFQ4Sn
Zc79KJEOctt+SwNgy03hJBgx2rx/VBBUGYvtqsEvknUSdAjUmRq6j5WNP9geIsB0i15wzBH+prEr
KZwjk2ctDywLGpuXd1l+bw73yXKJMc+npUgYlxQK+yAhHRERtmx+kpVczrlhaDmaZzYFFC5ep30x
dUHwEd0e98njQK+lDovvbhreh8ZdGn3Nsm/XNZcFzGtXxzktw2yDag5wdR84R+gcxAdW8hHhHH2M
dFyTw3muQZOXkkQwRPbI/tIcGNFf4GZ+9Mi2KBmPKvj99o0TYyYs24mWbDcrkebqS3EJ0JhW1VSb
OCaDdW1vllO1V48yOo6i1pxIJTiHozUt2K4XCErorpPvafl8/XuxP/TaPXIJUJjIzVjXNQwq2sWF
ZCcWqK/QYewjOypEGd3HwPQVaXw1a6yy2TIsSBvQZ0SjG9wMtrwLblVwERUivo7t1PnzI/HtiTFb
AssoPnQRvXw7/WK+Yz9tT587j7j9Ldhp7zJnFkH+CoyM3x6Lcq1quxlnTJXCzqO0s8u0cqYZ+PnX
P51IEOctkpJaugSH7UrDmxHFTgQOgkQt/etSBArIr5A185QoGdN0ybwPYy8UWbLoFOzfV1lOMsyx
HA9IGqcaL8QRFeNU33Ulca8fYzvcrZSBcxikIP9RBqPR76cxf8msxZsqeulnqXBCWTokgfRQToMD
ZBPbCiNPadrbIotPVRI9K3pgT5nuSE131HLJs7RxZ4TzWcYzNkrVbtePc2O3iRYKrn874V393Zyn
0XU6VH2D+2F0psMd5smdEgiZwMxTnfGQHJFpE0H2sV2sWMnknI4aZeAN0yAzieFdJVt+Y11gFTnY
OwHcM1tb/dGfRHOQIk3gXBEZ5NSw2PMBWKM1iIVK0tiyUgusZnP//tN1/4aib6UBOINYhNIVp/P/
xi8Y9uVzvmtOFTA5O1u6yN7kJUAcjR9FCMbX/e3vUPpyhiWnDtIr4y/JDD21PlHjvg5si0bedZW/
brmUX0drTDLMWYr71MqTCRqNRBF5oH/x52hiMqwrhfCNgnkBl3DJGkoj6LsAy8kGiQAjoPnZUdQ0
3TwNWsAUNTxKZZ3zdoQWYSJl7KWu3jfWo2GKDI0ldb/FppUA9gesHNFQZDV4nzCL0LgTJm4YHbzu
sbVVRpSnHv7g26yEcV6voImJ+UuKqVjzoCa3gykod26q2er3OW+njSnR2w6Znl51b6RGTUgltQ+K
qb1uSLqdpMrP6wfaNN6VQM5NlUpUBhF0BDwxX8LokFemUyKHuC5kUwdMWdNgtbpq8ivtYEdP+8BA
43xCMC2mfSjaEtw8xacAPj8xi2hYZALc44o+ZLIX9WdFtFkpEsEVYdK2meUSA65uET2k+o1V/TWo
j9evabMvb66OwVR9pcq6itXnwEShZ961PxlwYO5YTv/egSu2c/JbUQ9q26WCshw9IayWAOLqV3kB
8Lp6aqFZU/01+aNXPwzoU94kLshUb+oYcAum37smWr6Nk6T2vBcNBmzf6ad8Ll6lgzymVgVrKqr7
0nLK8qnvBDFxWwTenaal4x3Gzy63eC3PWQS/XSQtWq/ZudONsxRU++ufTiSGt9sBqbgKQH23mV/C
SLWl8b2eZoEZbb7RLJnqmgU6O4sHHihqaRxNGa6UoUr+Pd2l+WQv2jPYtFZUMCxiEXQKDU7Tk0Gf
ra7EVxnTv5TIq5a363fF7uI3h736fU7LlTxROy2H1hnkva4eujLHJloE1PXv1+Vs+tKVHC7yFDRr
Iow0oKwJSoOks0OwAcz+jObJnNxfFyW6MvbvK8Nt0jjOeraTqatfNWOvxaKIvaVfABTTLNiqomh8
t7gCZZgRaHgzxObsamF5iVJgBSr04fo5NlHh1nI4PS6qpQVfGpDBizMDQMEUiGdWdvqj2Xegc168
3gdQlE1seqfHu+uyt+5wLZpzRqrV12oWAvOiiAcnA/7VMgo5n5hq8aq3lsE5HIy9JZEewsEmZ5ZA
ooDvdEd9h2a7W4Cm+n87EJcXWw1axmOqIZZrHhmf8lGQKwh0grIRlJXSLVo0d72E9m5evwAvxpZC
p+8F6cFmDX11YzzcotVYKnDtoBDzkdElgAJeAt5VeL4LfwwOY5JqnOoHRclQEji7jz2LK9+KJ2pA
FpFqWfbxrTTMXt4pnnkhjupbvnnBkq6XPOaX3mcdlzG21V2Gkqat/DW8aPvCMT0Rlj3TjGt/DedM
gJhD2slA1bWtv2J+XAq8GdOM8y7ML/nwcl1xNt+O60vn3Elp0ig0TaQzzNEXbvSYO+Su8gZPBsR8
4QTOIpxbF1gfDz8Xy+B6K0d8Z5ZFM86PInUkTL9UX8Hii5EvdNVE/ZlNkZoBDjag7CnIe37VX5ID
VV4a8YFHlfitpj9TSVhr2awlWSshXLCZgsyolR4QDlEJYPXJtVIHT0a07NrYBiek359rP/JCXwRF
LhTMKUze5JYep8gIYDiPg1vc1V9ZrTPdyffyF6gqljZ8KxETfW1FvfWBOd0ptConiYLX4+TnN+YR
U0wnA5wV6U45qMf6qXNi33yIjiJ0us1u0Vou81Yrb1RntJW15UNn4weGLYhBA8v++APwHguO8h4P
9X3jUbwyPwh59iVw0gOvcaUjgwpevguMiLm/3yx29eW5UBZlS5X36YDMr7fHh/6mdmJMTYDRbVea
TwJhm6qsE9kwNPbU5N/TQYPnAe3h6uf0BtDYYyOY2N109Z+/zzefE0UL+zjG74Nzu9Evanmion35
zceHtZLBmaOSyZakLph0Yc1ty2+hNBJrbWODIPPab6Lcf3Pcbi2Ps8zFqNS+b4u/Ow6yrXZ2ujPO
bHVF2YO9RhSNN+1idTzOHqWJqnq5IOvUw8xVTOmx01rHiCy7lN/0snAF2reZaeiqQRRN1y3jI66u
zKGvO7OjY8zMEKgOWG6yChSwZ5+lGtZ7oAjeH/9ym5/yuMwmJ4XRxTK+XnCRgQRf7pTKLk7poT+z
zRwQ2wrOx7ThN+syCAPVJaqh8mWdeemH0ahlDHlooTNlpasl5wgTGOgqNvtaA9LtTplaIN8+/Y+C
mSmuLjbSRkDXmXDojPcnPaLu50FlIu9R9Axi/uHaCTmHNsxBIBUh0G4NefY1Wu11DJ8SybDnNhSY
9+ZwibW6Tc5XjUujVnMBWay/gsGSU5zb6is6faD/mM/A1oUJgqwR4IehK3SUm85lJZxLvOU6RBW9
YiObma1CV8GGfFHeqfMB/PYRHMWYi9vhcSWU09dsjnNTkWD9id54PcXgl5yNDxlBpBzojZk0PoZL
bZB9um0wuWqWnaRIuw8x5FNHIYMq2HeFKjKirQe2ZWCwjGDdEUAwnAuMokBBDxxudujt/GdzxgIL
fGD/Xr9FLmCx/3pfHOjd3v0evl7X6u1P8CmY84WSNMRhoOJlP0qeBo61wjNFIWSzObA+HOcAR6CL
aAXKIfDvoyeDY6YA3Lf+gBEFtz/LXuKFt7oordyMi6sL5Yy17Ijc6bIEZJF4dIK4OkukFYy0bfh1
CwgVmoyFHGoZPElxHcvtPJsqcRPlpTK+hxPyPArKuiyxxz8oM/4ii7vCAKs5VlMpxDWrm6I4BNbt
mIj820bg+EUGd2VhYiqkoi3BoBS1/946K51iT3zWaxXBl2x8n1+EcT6uBX6FHlUacYPmbrJuiCU4
jej3Ob8W9HEKehADtOxqBRC1zpFEXOcblvPLCTjnVbZLmyU6JMRYBhz64lgogLAEEdZ1AxUdhHNX
pJhyKeqgZVW3D+RzKAkiAPv/c8Hml2NwtYJlbmoKniTgOVD1UNS5jzbAc1sCftZSgHmHkmwrwnbe
moVYyzS4+kGuplVjBh0BnDuAMezlFO/Y3twsLChupZa/SOL8qmr0phGkOnHV28FV/XYH9rBDeDbw
Aut2mDs6XP9YAp0wOG+apGMiy3Esu50R2736ao6vpSbCh99ID345E+cLlqpsohQFVBe0lZdKQoXc
bL0lXXZwVf718wiUz2D/vkp5AM1kRQFzO4N1T8OLLJolEf0+5wXiOFbo0OAoYbELkht5EnyPreT0
l7vi3MA0ZUkSRBZIzSbqxIT6ZZcfLYm8FMV0I5XmqSq6M6bGHCvo96E6fykazA1fv0SRUnCOoi1K
tVeMhsWJ3geXkNNm4JgScoaI7pJzFGGaVgRME7IbZkddu5idwFFsFeRwl9TUFWLJJuEfFlTPJKwG
YIySgVWzQs2CClHiGiD0rkFNzSo1bHpKlA1vpEa/iOXOtViJIYcBdGTwO8zS/k2tJsaa2baqz9Nx
fnCmSSVjM5m4VHovkxta3EzZbkHR5roybIrBVokqI+u2sBrzq0WFSzzpekZkV9K/jwE2xyU/Tf1i
agVytj3fShB3bbRtVWmQZvKRdIFR12HQhpXHvhQBS4AiGIvfVPKVOO76+rm1TLXJEEZCtAeMp2xE
hbIS3d6mjn9K4QOHGXXh3Maq7FbLSTcBGfd0/ets6trq97lwoQxNqpjAanSnrDtgatcto+5BtmI/
TqMTqVDIGZd3pZferovdzCRXYrmwAbDAfoxoIrNY+61Y9N5G+eJM5OBuLIE+UU+66l6XqIpEckEk
i9LCGBsZ3mIK3XrJDmkHA9apo+bTKS1jQDtpB6UwDk2h+or+XteYrZnr9K5rpz3gjy55nDv6nO2J
1DnymN/K5vgYg73KXUh3WyvhubbqXRuaWLk2baOZznVU3C76sjOH4pjI8cEyFj8bdUeOzW+KkZ8w
U+j2SXq4flCBXvIRDOQ02P+O4bRUlPLjMrfjVLNDsLP+b2K4QJZGRdOZC5yv3CmpDYpzN++acx2n
++tytl6vAAEwUV20VFT8+K5yRxa6RBHOQ3Y9EDDQi/06nCOn3RmJHYDdVgNJa8gqrZ5AMPMXv+WJ
FlqzqkVMQ+dbwLneL8kUwzQSUPAYu+FM99O+8K0bcIb9vdUg/7AOCbBm5vBPLnclmnmFVRYyTW0W
Lmkuu1j/dYK88yugSdNRkOts9T6wbPd5Qu4bAvjCyAe8GzEgPLjKS7/7G4We+IbNKBStO1FhUCiR
y07yMBjbTIXTVHasXN0UtoQVovgwAvcViOOn5EIFDk5jd3XtM3LxZ0kwKIWWHd5F1HycevWkGeF9
pKnPaGffk4HR+uL7yUn4nvTzIaWjTcrmCIb0Gy0u7yrzhwSYgXkp7azUH/WksUltNDYWK2wpmV/o
2ByaIbxB5eQwkf7ULfTOovTcjfQW2c8lThMfTX47mFEAKAD7P6YRCEoMw4ma5AU85Xs5Cb6Mqbzv
VexkxFS187l6CmXhljxzqdfugQuPrRTPmkQC4kpQZoZoKDm6BwgocMzDDwqCsch2uOAY0q7tkqUg
mDb4ktCHvHo2zFtLPxL9eczeBIbKPPe/n8zgsfIrEkgzqHOQL8nmQydPHsbrbZnpVu+Nzc807kG2
ZFEPSYgjteBa0ONLA1bL63/GViRFCRqosaiAYMuS0zO8g4Zk0oBGxdzFfydG/ixrW4vhPiO6lWmZ
G4AdSquf8/LWIhi10nFRRFM2W3VSJGwo91CTgM6QH4OolSA3iwl+96Xzo0P1Fyx2R30GBWSco0f1
RnPRJCXoA4vfsFuquhbNeYkOT7BSBtfqR97N8EUt7KpiBbk+FMfQLb9d/3AfEYTXn7U47svFRtVH
5sBQWdv8MCfqIS+DM+D1jqC49oI6dyIdCWuX+0aTPFTA82todRyG8qxNiydbrR1WsxOUsbP0456a
1deFjF5kNUcpGGxLTvwoiIHjKIRh3Yr067+bU4W+b4oSaBvkY+zZ8mOPPix7yVMO8SHak1P7Wgi9
qUgkZ9dtrSoUQ3PErZVjUDxYC6aQBQ578wW7OhY/a9EbBmbGFjx/itI2jq2NuvBD4DJk8vgdQ+R7
wdff6K6s9ZyfumgpdmiL3mC3OHsNhseXM3m2boJj4Ze7AvdpPVv3sqe8hooThU7yQ7TIthWg1udl
1rAK9srSEDUwgUIEphu77d5KcKBeP+P2V0MWg1I7BZwDF+dJPc4DBdq1C/CccEgcbXBCIsLy3Jpw
ZC+8f6RwVltirX9EvslG5oLd4luxnX9pTuHRQmMFo5WAWJcdHSu77WvqI9IL3C8z0t+N+FM6Z8RY
kTSLMMUByVzYMnocLcY4ZB84mXZc/f/ByH85KWd4SjNIkaEBaatTX6zsqbMe6+WklQIpoq/G2ZqG
TWQpi0xUUYbIVSTJ67rlkqWVe105NnOy1XfjSUJpPRE9y6Ad/ZH+Fe9rzPgbd31i976GNti8709T
IUgPtmXKCgYf8bY0UFr5VeeJMaYzmS32VgcF45N+Li+GO78FgPLdDbvQVw+NqIgolMnZWa0RK1lq
JED/hYvEgNU7CysGAkvtF7tcEFi2PdnqlNyTszG1QCUddBKebPTKxWZ8zUT1JkfaNTvT9EWuZLPO
DMyXf+6V+Zq1LwmkQAK5CevYwls57aU60R3G9S+iVYNN5VwJ4lyKYdRNFQLM3FVKcH7Ub0q7/xMK
KXTzPw/DOZSFRFMxymgE5PrboFHbmG9KTJReV39mq7/5DdlCP9DAlO9vvMMSDWLNmGFl5UKdEaDi
lrLXxrdhxutSe1ElEVTaprdfyeN8x2jlujrEFOEm73aRlTjzMgpCGruXa0fiHIcV0imLWJA2g8eA
vLEySzVdSqArX7+6TTmKoRgqkkSiUE69tbprtLykKAEsNfh3U3uySjtPnxu1FfiozUtbSeLUuq96
JaxTSEI1Fm+Ixe3xlrh+mM3yIc7yz2k4jSZWaoZGCAzeBk6JYlTqtXRA4u6peEs4VLMl4SNpM2St
JHL6HeZGm3UyWjXRUzsOdiDB5ya+2t52oSg4b5rrShQXHQPNyue0gKgxXo6RFHtx3h/jyri/fomb
3wmAVHhSG9jJ51GQlEFV0elCh7C2KgejI7dSowlEbNaDoHH/yOAMKEDhMCiHngBEtrxJQUduV52t
Haznu9mXduC3iOw9W9AXjYVve/OVYM6sSNEAcmCCYG3HRjeWU+5kr+rHiB0jGxUYMfu134z4UxoP
bqxmSlEFOqJydm4OOdifKy+7AXH34foX2z4V3ncEqw6Kiu2kXyOGmaezgSmbv5HYirse6+iNpx7Z
sHHsC6VtuoyVNE7lOznrYrXCU6s4s/iUYMGZzWka7uJUdn0H9KU9dUXzoSKhnPKnc9yXjQ7lpyUY
hsZ93h+AqgtvFf2Jm1qdjlPNrAAgIJje0bkeAXYC7PoxTQUjGJuGvBLBKeFoTZ1em4i7hgpfOx+6
qnT6+P26UmwLAZwswMgJQdH1V51QAaqit9hpdvupd0bp51T8aKlorE0khIseVpJUmL1gwyTSjjH6
aN1BBtHh9ZNsuljt8yRc4Jj6UEqDKcZIstFh99jQD3Ov/WwGTF5PgVPk+sP/Jo+3piCSSxntRLco
3uPkYiUXJXQK644EIu5e0fVxlhSlZAmrlvmHhZyUOYrsqQjAvFEI8DC2jefzBjnjybqK1jGb+VEw
5TO0D4p0aa2nSBL4oe3X4+pLcbZTp2quUgVFPIbwPx4r+LzywgZjtbtlp34pgHzO6ODBa8BO6ojw
z9nP/+ZuEbF0GbtjmEbjjjliHL/UDRyzzY5lHwBdzm8Bc211z2n7VisivdxsLRsredxxyZTRMB8A
C924g2seUfn1Ajc95k5nzz4bfMP++I5RwV7XT+YefjsmJYCLxIIe1h64Y5JOj4uaYcqH9UspvdBo
tDEAkw97LfPnRnK6UZRWbeopBfQiVUxCNb59ozalVhZs4KFsbGPHhqziL1FnM8Zxa6dfykOJl9cs
XM/fNPyVWM485LTqrGaCWAKeit5jchfbfC87tztSMHRWF2x2PCLafL9+wZvxlMoKoHcsSwHeKOfW
Mg3wEtEMB81Guxcs8Ui5nToMtr85Frvy9bq4rdtdS+P8W1HoU1V3CG1xPNllBIJJ9YXGouxxsxa8
FsO5tVnvsXCcsNQnxbBmcaD+cur25SVwycF4LN8mJ9orpxBEltlFpLLbR0QXTrM0LJUSLuLNo9Kq
k9oh35tMB2uGx1iZLvISPV6/yS3LoFj3g3HgLFif/zXmGbqUtfNiop0fALszJ8YLmGpvFqvdB2no
dFr5pBoN8C8m/7rczeOt5HKOQJnw/FQiPDvMsLVz66HPnherFpj9prtZn467RGuMzKIcMBUUzmZv
Y3zqMkXU7avxAJdwnONJtQNVU2wTHPOqrLsTBQx/UwByfXCaWDdtSkNik2q5jUfRutdWhFn9bXym
u7RjPCQ6+qxl+2Llb11yb5qxXViiKujmC28tiCs6jVGWd1lcYlYNU7nVe/uDDbQjsNkdSiRkLwRA
YsbHO9u1PC6NwptubCooNSvgeaoyePNiuFgciGxlCPxCKs+l9gQYnB/5JF3yjGBzdriNqb6vmvJw
XctEfwrnleRBU5T2o1wTeFnwlJcCLmSBFpucHzLbDmNnBEZqpLtk+J4AnFoS0dqJZLB/X9W25iov
+2pAxlO15iGparxfiTctormebQ/+aZHmb6FDH6Jshk9laqJ4rVNiOy8+f9D1+iIlEX0Yzu3QQZua
tob597N13+jDI0C7vOvfXnRvnIehWZ8VUc9iRPKqNo9a8iXoBLNQolNw7gX0CQo2V5D2hmHtBKr8
JM3TX9dPoQpk8LgTSi1VuoYXMVxYh1JTi+5ToPfgAw3RS5cjv2xndHjvLT06UowCpj3I2akVOX33
Qmttp/TTBUhTfmmZAIElP3DzhVMl1U6tybkJ6S6cK69PqZNl4041q31DE0/BCM0ElN0Azs9Ky6+p
juzTTJe7WaORwEdvn0+3iGEykAiN04QpANmwJLWodvbn0XxZUsEFbqvB5+9zatDKdVVLKtRA7Y4A
vrCHKrIl4YNLJIXThK6S8nTS0Z4umsHpk2E/1KjmG6LeyHbMwECQYhoKhjc4f6Ya0lQlIPRw6whc
SGjVSrp80qPazmXRqNq/hI1PWezDrfyOngRVGo7oG8i3xZm19s2D4ZLHHpS6CfYEjD+ypU9x7IZX
4uTQxPh7DD2IqbGX9Ok+1bP9dVva/kifIjgPFyrSHFQdzHXG5tpsPZTGbY604LoQ0Sfi9HloC5pq
zI1S5WUeBhtTdrL5kobudTHbZvN5Fk6tjXYuOppLOEs6Patp7gaFaGVMdF2cTs9KkHY6e8IUwO9s
HmmF87xcP8Vmc4oCxv8/Cv3xPF599WGsirmDX3JRmFK+aOADyS/xZX7XHs3MkT0CPJj49bpM9gF+
T08+RXLpUJc3I1k0VKvkMjoPqnaOa3obdZ3fpfqxH3v/urgtICxrfUQuHdLLCpjY7IjzccC6V3is
vPSJETuNtmj8SHQ0zj1MCgmVYlCReYW5bZgnM4wdAMQuw7d40gR+e1M7MPZATVPF9im/Wq+lJI4j
qIdbEJSirVNfHsJEhMi2ncCvpHCX13WaERQzkp/k0N5Itxj/8bpvACsDWyaAQlD39sdT81xcpKfr
X23TvFZyuZusM9TzZWbFZLkl2UNVPlz/fdHtMfkrvacFIYmu4fe16dJWs5sWT3UoqssKb4/9FSsp
BtiDg4kNQLSecsTIHcrO6rfIBd3OLbCXZJCaRV5N7FQ4RKptesHV/bF/X0kmSVvmao+OyGJkfqgA
frXN7wy19lq5f+u0ficF8kUpVX8Z0xOIVh/A0+sEUvZk1Oa+X6ZHQ1u8lmDiWNO/aSa5D6eHeKm8
UdZ/ll27C5O2sUMz84ilYwNCHuxMn7G/mR8ns70LI3NXt8SZYApER8Ujnv0mKYG5qRmHjtBDb4Vu
vpgowAJ8SsufktLqbHnoXnULk8NLMAveCcxV/uZzVtfBBQXUTIIhp3gSsY1iNiQ3MgRaIX3zpv2v
xHBBoSoGfSoIbBK7503xbKX3ufyokbsAdebr+rvZjgJAtKETxvKifaje6gMPEU2VGTVY1C0XX3PY
+nlY2xawbtKD9lb64z5x5Ef1u0Dstt18iuVOGAVJU0kjxCZntroIPfpYTwGtzaMJ1MsWuZ2weLjt
wTUL49iU6ChjcxGjNRc5LirMC/dg2TjmoGBtEke/WLtuFz5Kgk7H5jdcCeM8nkblPKCNJrtBl/xY
SurLUo4Xsl7ZAYkAPidyEpuebiWP83SZniuLDEIdd9DOtP8hhyJIsU1XsBLAuTqS0YWOQE9z8cT7
qqUDcAfRp4wT9T5Q47c/0Y+VMM7jZXK5YAYAYwYfq0tv1Ff3iWvddEDvkZ36OzCYfogG5jfPB94U
hkxiAjyLS5OAwFJmyVyhI6GejcmfQLbUH4tJUFDeVItPKfwz0BpSLelQwHdJBE67SbFTJbYX42bW
vgci3F3BiXhwZNrQNgDCO6CYmrd5cqd+cBt5X46tyIlsusXVoThdN9q6KawehjWD6jV/IJ712Bz6
XfUI7Gc2HD8ept3iNffKqXD+gPMLQ1j/fDZ+zQEzUV1IZmS3U9Kc4kbzguCiBy+jmj9c18lNA1sJ
4vS/GyVNysMaiVJzCPIHTVTjYi7vt9iy+n1O5YMoz/6bptfPhax/l43kqKa1N2ryrh1nPEVFHC/b
aftKJhfep0HqO4Ahym6OFr07vgDf1Va/YVQvRDXelT35R+SJPtim61/J5GKoqs1KMZaws6k+oGUT
klMlmiDaLvivZHDhZS61LJdCJEylNzsm1gUwTd/fgIIYIO6TM3kY8sToQ7QHN+tJlHJuP7hXwjlH
gsXViZbBxyJfdLe4+r52IncEIATwpXfocYhGRwVfES3vX5O0TJ37Ye4QTOnj+HNxcy+7BRSFHyCU
yl62r3aiT/gvRzTQNwWKgvkbGqjRhqEk0ZwlpLJf+UBX8SRveVBuGYWwOtoiT7apM1gbMAwMOOG/
nG1g7yMZpQg8iB0eRHnwYtSqkyP6XLfwTX+5ksJZg6LJ2SJRWEMdI5l/rrIf2vS9s35el6KwSPyb
oa/EcAYg6WOOVwP0Q76Nb5Sv6bEDYmIPZI0FbDOpl//AKKn/gZZ30e+UXeJZBxHF+aYvW/0JnH1U
iok1pnlBmQvLb4R+C2JZcJebDXG6EsFZgYX/zBixg5n7wa7fya56wvrFbeQXGOkMHcXXsXpsoXtB
TsUlEuTpWwgm1kq6ypnEPBvWIA9QUHIsH3Jv2VffKGBp/cBGxL3NLoYXCHH/hEK5/JJKYxqGOY7M
kpb2gbXEP2AQ3dRhC3f5u/Zav15XJoHKqlzkraY+qqwIupT3CzAtTk3/MibPU7q7LkZgfyqXXFr1
iAnrCWIMA2uMyvxI1QJsdbPIAjflIDnHHBeqn6i2/OrJaDWlqCNDjhaYNjGCk6IV/mgY7h8c51MM
rx1W26dzriBnCMevbfSXnj2Gy7frIjZTopUIThcWUw/mAYtJmLbrwDNtYVWNlcFEvl9wYfz3l7Qm
DscSSYnSfsO7GsC1f8nxy/WjbOrY6ijcx5eUKmxMtsFaGE1kz1L/pan7V2B3H8xJNKW46ZhWsrgk
q62RYBUlSruT/DDXF+Gynej3uUAyzYHclljBc7E3Y0fDV0URfHfRZbF/X72naRujhaFDg9UQNIpB
iEWqVzkx3GAWkb9v5ourq+LCCMgo/tNPrJN9FN0kjewU04PVPRjJu5kbznUl2PbnK3FcyAiSAPSW
E2oSRuaWLyBb2Td7CytGgKd8MA8oGHiA/L3NH2cXxHo7kUPfvFY8Vdg2M/73Yzt+da1IRIheh9hy
apKvU/ezrkc7QhNoMv9kdZmuBHHHHFNJJ4uJ7NRUdnNyM5eA1Pl+/So3bXYlgnNyWlm2Vs3KEKUM
3ADzPZ1fayJ6rW8Xdj6l8Gsxeh8MVtggBUaF5XY8BrsKrHYoyL8nr63LCq7Rl+SHqHC9ucCxuj6N
d3utkelNhSdnmh5odCrSc6TdjtOua0E2epT/j7Tr6o0c55a/SIBEUelVqZPb2WN7XoSJyjnr19+i
9+5a5mib3868LAZYwKdJHRYPT6iq7nORzILAMyh3A6Z6olSVBASsjH3Udl5J77vwRg9+a85ovTQO
Bvs4TMM6wNJaL9jJn+hT4uN5m+/A2+hBv7R3JbBt25ddZXO2c22Uw8OkapNFlTDewXQJlxeQL10X
j+nePBqIqiDc7Y+v6l3xaXGkn2gd95dPzVH/WggZMTdhc+VMHGzKdT1L8YCsRVK9ykpoCyvw2y+K
lQUON8EXo05dhc+YgGGKQE2+dKpn423UKPfbr7+huQUdg3/whK9Wd2jKamoLZzDJXrPsoQCf4eUv
JzjklMORLpvN2piwHtp39qCZiZ0Dp1Ww1Fy2s3kLrBbCgYmVy/lS1vgy6P26avQG/IemZ0AgQU/t
IlI8TQ0FsfW2L6Cri00xyGBk/njDBb0ZLCbjlegiL0seJRGly/aBNtErpyKGAInZx7+vKlU0LkjV
utQqz9JSPlkAenOhe9CICj7Sdq+M9W6LO14TiFrKRh5ZxD643QHDusfqNGFUV/ernUgXaNsl3o1x
G6eAyUFp0drqlmViF3rvtOQ2FnUWsFv/l8flakXcOUJfUV3MKd4gUjCDE1O1+yp0jCq0u+SrJO0v
O992ULCyxsUgat6PY9u9vXjUl+o7Y5DOj6ww1SLdMcd27Uu3LUjWM4xjzLZoiG/LE002r4vEAKPh
5Hwf7f+IFRccYqus7Ui9U7LfOcUrC3xvn7rM/aRWCBflZvTNydyVun6KAuk3KANNFCTQxSabKE1w
Lk+MRunwgGNzbqeY3qa54MhuZojWBjg/T2sQRcoK/Lz1qgM5Ms7t6Ibcyg/lFVQUXZBsl+5l19j8
Nqslcc6+GFLely0yNlSN/XkgVxMRiYNsnt71qjhf74qxslqmI8ea0Gd0uiWueQua2OtsP+4tQT1H
tCDO1S1lGWYy4RvJybPZm3aWp7+DRqYCyMN/IArLl+L1XAIJpgoTja/d4NXo0cQGK4NTXHeOvNcE
X2gLKdbWyEecZXlzZaANnK6H/t1dTx9Q/U9m3By/RdSzNsX5dx5rMYXIOhvSmvzkOxJsO8uzPivX
yHodmnNyFvWGbMahIFtSFKpAPu8XlvVSHkJMTbHSxwGwvpM8VjdqQPYhwqDNpM/KEs+3PtW1sZQR
tvEvrtzMzXf6LdSqbZYKDV0DOS5RS/nWDbk2yQXZfU+TuLHQpNaFX2RyyuLniOx08/XyCd66rtZW
OP9QlLyRrALX1VgGL4RIdlzKeDNLi2BCR7iDnHdoRtLNeTACKnbjbGd4UIL8DuO4ujs5lW6XAwrC
jSOeX92kVEPyGqNzCgFjIV/7NuJkNMqGNTcYmd108m4KDeR+B+JYiXJONOkwq5pP8OalDXkKku4Y
EtCl9BmETQ2oBNPRT0fzCGnL8zgXP6tCRxPNcBhx8Q2N9U3LVTtUdM2WR+Q/1eE8BrGTFpHfhU8p
BXfarNs0kSpQS+LpboISfdIzOxyHA0YJBDf1v2zy+1q5eFSrlKLXRjSPN0BK1Pl9ycvcyM8Q7bDH
oB7aYlWbbYAmKKbqoMlWQZ74EWLMIjBKRa1x3lEmAO+uF7nZM3gZfOhZHESNz5unQn27QzEB9QvN
vJkFk0H6Ga3I6nKN8V5HmtSzOfb7AFWmy0dj83Ftrmyxy2KVjqjR9RyrRfvXoddZ0t4B0RnkJJHo
bQ/DOYOaoISzf9ns5olUNVNjMYL8C+e4FdbhEJfYzmq4DgO0/aSnORetbetBgU6wf4xwx94kpTUq
Ek5j2/U/UjncxQv9HNNsH8sJSuOLrdSaaDvZCeeDVlNl80bQQAAHChfITUU4qYNaoDGjgbYcdVob
N3m4N90Wb2s59sQdNtvO8o9FvgyfSKQsq6ICqycG5cbHyBocgoE1Q5Q12Iwa3lfGl+BJGiCfnWJl
S/aYal4oYhvaXAeFiiTKKSbTZvzoiPIogTuM5sDO/NbU7Wr+lvd3ciNixBWZ4dCjHrI5mXXMPQes
N3BUZGemy14Lu7u8mwQvWpEtzhmkZKCmNeB2o7nh6PX8moTR89Qa1xbpFlHIxa7KXzzvff94ftLE
7KDyHeH7ZBAxo466Dw6pM/rWsTmLmJq2YxKqA/HRR6rh4vn4raIlAI+BBAhm5CbsqRTu2ChfsRPF
JJs4QUHxo6CXhSJb+tFQvUxRaIAF2p2VnVUetfRYKAJuYZEJDgDNBh0Xeof4atG+DcoXan2Rom+X
0Q6t8Jsf530d3IY1OumsDlRqoIN/HWhtg0rWK6AtBXpwOzHiXRzquzgIHYzWuCBhfQgRjNmS1nmB
XHwqNGKPY+UsSo++1sg8qsPgkXy29Si/lYrE0dWXIKo/SUHkQBPUzsfi2CszIG646uezFemeXqNk
CB0gXTJ3SP3dpJgmG5UOQ0KRnWuR3amJa1i5l8po3B8Du9ZGNwJ1EzEx6KsVttrkvkmGM01735g7
O8tu1CRxSLV4shLfaEPnJEnr6fH0KcpqDSOmxa6Ky1Nm9IfEgmdk3VXWDa6hziAsy+wgKW05uFPM
emf0lpeDGDUNlmPe5pqTWsFkF5mFLtfk59zW/jSdDcW0y+KunMZz2pIEIyCdbdQSpuPul8U4GhBw
HcLKU6TipJevrQQeSU1N3TbOD7Wqvw5L6lRdhM37EmPyZEQspmAHcmP4MRBQy2VlAeGYtnBw+e+K
sj+SSrKhqH1dSdFOqzFDhSa32qI3c6DZjLhI6STdaYvlpTFT/BrSeXo2QpOtVXdD001+386gEaFl
DPHFyDfR0ubUFYbCK8PpSO6Wxo9MNnZJgtd+Oug3gDkHmUkQIdDPtM6vlHTMbK0eQEFZDNdRmuFH
xL1dTnXoymb1uGAyRTL7nTm3V3kU7dLWvDKl8V4G9VWjd5D9WhoHYyaaHSZ6aSdtf7CM6TB0XWyH
g+5SMz3K5HM6S6cM2uCK1t8Ys37dt1DTCyvt0TADDPcke0t6mqjykjeaTdFPqX1b8O3SrrTDprxZ
9OARTxMI/ZX3BBpqdMIIQ1irtj71D4sWPpb9aONC8XNwqaBG+TUY8FsolHMs2fBIqJyGAckcCJ1E
eb8jcejOoIWkIwSKSGjrvXYCE7I3xtlJr3I/0bPPsSk5aqrsTFAt9sV8FZjLk6rMJxrcmZPiMGZJ
tFZ8RnnlZVJG055G9ZhokTM0xk2RTscZWgxx1v2caHdlLF/03NzNpnbUKYaCW4iUG9lDBU+U5OxO
a1qvjPsD6FX2dfKqGOkpqRO7seJdWpR+18hOX4M+tJJ+gkV1L0nZOc2oNyzmg5KVXmZYHs2Ib0zg
mtLI8lDn4bmuwcWm5s7ct3tToofWIHY/FX6uBnYVpC+y/oVS1YvnyDaI7BhN5YRd7JRZfisv0Kit
jIOqQb/EQvSZRSe1JbaxPDcE3ymzrqoJJx4/cwENVNxBFDpEK+pc7Je8cPsoR3lG9OzejsRX6MxQ
bxU7xmGOyHGc0HvxMkM3EwwiN5U/7SvokY9o+1CexJ2vIrTmogRL7pqhIogSqvnUoId4qG5rRTRl
vYnWEM5VDXAzETynPq6rilVQAujgxpVxHqb2YZgOY/7aN97la2H7UbGywwWooIKL5HaAnfFOs4Od
Ciab7mR9YZP42Q/RU3tz51bGuKtUnhZapxU+Vop2seZZkQsbanGCKERkhLtMiVHFjUZTxTWVQ7V8
DdTQprX+h0bYj1i5XT3nfaXB+92CRnZJ/Hh6LkNBjky0EM61J1IY4ayDMM4AK4+dx6mnNdH90Aw/
L/uAyA7nz0mW9lEwIXonLBJIHxWQySTT3WUj/+Jo4AZTTTxM8Fb4uGMQuFuisejxWc5ILtra8wAN
WOXYXMt76yCsnG5Gooyu9i9rfE9KPuhVqpk4owMqe8Y+86vn5a5HISL1h9G5vLTt/bOg2oxkIxbG
7Z8BSjVlBNOL20vPeots/XDdimTmtuHg3Qb3ZMg6Yx5UCekjrTpbwVMxFqA++ZrXueBRLLLDfaVE
TvRhYGSWbUygCsIii7pVj0VpHgerF4S9m8Z0VaWaiVEJnScVJpEadIqMHMOM0IoEslNI012cFdcp
qQTPoM1vtDLFfsrqvBpatLRJ3xN3WsBT3KKKrke7hBai0oBoSZwvhJM2ymjkwt3wjU1FFOjR61+H
U5y41B7Ry7GcI9TtQbMiwCP2d395ea3Wx/mHDrDoKzICK+bIRUO+rabaITPQc2yFn9Uo8C+7vMgc
5yZySNMa5KPELRGDIH1vdl+brHYoSV0tiv/z+QLVDjIZoCTDTYiizsdvp+n4Zg3S0m45fgkD9ExZ
B9X8dHlBG9MsH41w922MhMBshIXqjnhOSjbId3bfkOX2iJCb9lcX+WiJu3HVPrdaS4aluE+9pLxr
NYjjBg/SKEDcX13+ox3usg2oHBXjnKtojHml9ROl98Vwc3nXfs1ufTTBXbUYhifo8MVSKgqWBzcz
ryv0uhuhX4+JPYlki7c3DpktaO9A+JLPf4b1GBPIgamuQuAE3ehOrZ+ZDz1tBCDIfvbHw8SW9W6I
/ZAVWBRMv1YvS0hvR6E9Nbe6CM03khcfLXAwIQdLEGZxT10rWhY7LiKQjc5fOwsV5kjC9WjkP0cl
2Weydp/l7dPlr/br4f1onMOKsmqyZgbBllvVd31wpfagINF3RfEzUoWTqgwILm0lBxSSuUBQRcNW
stZ2+qMAfWHhDycLmV0mID41KOzg3XmSroqdiP92+wD88xn5rGTaTaRERYu6kqoeSzbCNVvKLpkj
wSnYCG0+bCiflgyidiR5VAM7MB0R7tNjc8psAwMRsl04Io6Qf0Gq92Vx+KFMkkniANZaz0S8DtbE
2/zljcVqB+Key64i2kIOQwZ90ECYCFtKfNVhdsbYaZV/2YToLFgciPRULVA8hY0FSjlz4CMVpU7P
feyrnceSALHaOUMkGBxTtqHrfRfZyldnPMfK9FqG1cEP9woy5CiT2cveuG5CO39pId47n+TQJud5
vwj6Ezb6Bz76C4cvSm8kqWq9fcHR053Mx5V9zYqc/VVjp270ZO0v7/HmZ1QVk+ggkFUwgvRxsXIy
yCQnJnXrxu/U20CHmUYRXNPbjrmywn1I6F/FS9YQCscMdto+8pHMGtCpX3jVrhFVOTYxemWM+35k
1tq4UABig3yVgV2oKEL38qZtXjcrC9xXUkdi6VYsQ8Zcrh2zLr6ms3wTWsj8NcZyuGxr2yVWxrgL
oddK5OknlV0IzakO8K7s4h1pcI0mEjTrVTnM7D6sr6WaXGl96AVZ8dOq02uDlnd1FwuKyCJ/4W6I
OpvMLrAq1Y2W06heK+G56kUETtuouVoydzUs+ZJpqTQw1JSRuQH/qwvmQRdss968L//zUwNH7t0Y
X5mYtaAaijpWXbN/Uul+NFNHqu5T41HwHTdhZWWHCyP7tGuHBbONgJXkNjoMruxVvvI1/4HUm4uM
r9PdF9fgFztNkgCqRfvJi292GCcowDHPZN0ZI3Fyo4WY71WPfw1KDKJoTOAjOocpg6WVfZvDR5Y8
d4KpP2VZ6vVqLDiFwmUxIFgBNcKwZlEC2Kl/YkgaSkXgYq/BEIxpxP9BOIL9tV/ildX342AlS9V6
gRQB5DckdABri59L/31c5qMrcrgiJaQhgZSis6q5keg5lL4YRBR3iZbBwQlka/ROQ97bNYyncXKS
7usf+jmHEFHcZzWKJBQNEMoN0tTXoJjYK/cQ8GpdpmbLvpCCSvMimtMQuR2HGm2D6UVQsuKSaQK3
U/JdELcO0NG7vEDBBvKyM6Y5oJlHx/Wit9RJFnSbaP39ZROC+4WXmqFhI9VxbUIiCg0jwyNuTydo
HYqqyZ/ZIR8PUG0qZZkueGug2dJAJD4WV7SAzoWaCQyJjirfaxxmM6OWg6XWe+s7cEq08TsUbKel
j/n8QPCN2Ke+cFYNDhm0AHFjT3pUfRB0t7u/lVFF9V+RK3CQkC/dLKERSXUniT4ZXfNQZYYAuwVO
bXCQoFZY9xDChGrdTNKrpBzH8uWyF2yH2e/IxlOaKjo+Ttpitxp6TyBch7qjhNIUmL4ayTONxY7I
nZkKchBCl+BxorKUuemxsr9dIvIxvHdFfJCE+CKWfMJc+ZJHcOBg0AIpMANrnCHW6RVudEMhsOkO
D+Zt7Y6u6pUHjKzuAwxXZR6eZs/jfnq9vM+CT8n3OOdlE0gq2KZcI74yB0+K91W0v2xi8/3+/iX5
xlZSSpVlMr+vg94d1P0CparuZKSBDRLRy6YEvs9zv0P1TQ6nqVNdUnha90RTkVeyeOjCFzO5KELR
S6PIZqyFQCYKR2wf+OWB2BUTUv5DeOJpSaU4H9sYBW34YvsJhOI7cuihNKl68v9Cj8N++aWVcbAB
BuNYa9u/PB/ZAMz2VafZZ1lgID6E60QlD3aSLtnjMKTR1Ho02OrQLpGarxqkrpb+R7KccXEFQvo2
kZtzAUZa9U2fRPhu7K1n3Rh+vcP4lvHU+vUV+LR3IIXfiSb9BBemyWEJmDJnc4ixwrS+SsinMv7U
K5OdV6L2LJHTcygCIh5TCjLYgcifKd3l5uPlQ7W9d6aOSQ/LMHW+P68IAisjCd4ilvJJAxt498Wc
BedWYIJPfQVBIU+JhJR5IF0N8tdWu29Fq/gXaP9nGXzWi4wU9+9QUbRqTy6jOsmh2tW6xC99QLvg
/SZaEBfEaEplLcmIb2JVN8OS2VW8LzoBdG9/9/cFcVgU51JVxKD+d6fxOiheQ/Ll8nffmO9hkf+7
AfYDVk+ZXsZ8BZh02Iu3upL2LEbqXv7SczGe1BzPGtxP+wJyu/RkgMJLcG+I1sf2eGW+kZWl6Hq8
pJTkc9ReS5MAYEXfiEMgUxmTJYV8qKvV50pistpXvfzfZ4g+7iEHPDIQPFcJXk8SZNTACWDHyzOh
orznxgDlRzMc1qAS3gwdqzWMDvLWSNFNNnnt7MVZvLdu6/vLriHaOg5ywHge5iBlV13ZOIUSuKsO
Q/j9T0wYPK0NmI67dkwblIOaBTxScwL9ciiTJpWIeemymxm8ml+myrleFS22rvyOWu5gCdyMbMcM
fx8jjKt99OOulcO6SGEAjabhPaO6g2qQk500KBC0IAfK8eR4I3JEHAGynvFZdNVuECKtvcOQOaQI
UkryZcFesimV+ch6XUHZc80oDJMMTsKUSXqIdsQugkzBKRa4piFzKILBXjlNFSy/g5RFuM+94EAf
W5cR/ZGT5YqQl4i+JwcbWRTU0TQhW82kjAfkySMncycbDztH2wdudaIP1nnxSj/2tVtMHHuhq7mq
IGfOztuv0c37N+ewBa10Yz1HWDSUGWzSPcG31MDvKXgWc8vRi8PlwyIyx6FMTnJDrmd84Fihdhkf
G/lghaM9zDcz8aZe9Eq6fPwNmUObodEpAgLm0VeSj45Y9A2EnuEtx9RpvNktXYhvuZdXuB1MvW8o
hzgGyVMllRDZy+g6RFuebHZ2YO4XkeSLwHvenqWrS2cO834yLOykoYc3ktbeFoMok7y5exTE31Q2
FMap8REP5qqeukbDvZ1HD6Aps+XciRNFsF9sP35xwJUR7hOpUtw2asZeQmCgeU82/HcGGiALxZAd
lLY0NDxwh61o4qxSKIIqNLoa1utYn6NJ1KOy+Upe2eDOUjblQV0Q5KgNrXsI0RtSt9NO0iqvQud3
2he3JlqB8+XHpA9u1sRu1lFBNLe9me+r5L4YaI80tZ8QidAdoz5Jd+lB95udECpFdriPBjGAMpEi
pNgGn6XES0jLdV7oVV8tp8YsDKObNhLU+OhOzKS4XQ5bbTN3wupGn/PMQpg/Or2n+rk37Rk7Khiz
XBGfy3b56N0W3+5GQj2t4uytolgdWEVRr2y0zssHMPzajVM8oc8fXKmXIWTzaK+Msnt6dbSDaByT
UcFXNEEcLyEonxdRim/7slvZ4O76Wa/K2lqwMOnUuc1B3UcuilGebv914YhaBrYfNSt73M2egzy+
j8DCinet4kcOxu8fuqNpB3ZzNwqLUgL3fBO5WG1gSpsqWRq80hirVbuLwX9MfTGr1Xbqb7UoDlSU
ItcDdcBjXT6y42a6f8mKJcdod9kjNi+VlSEOWeax0paYvTB6cmj0HmMcDxrmridREUC0cRx+xEGZ
ZAnF0ZqPzCe6fe+3ByKkAxNuHIcfVFuKNEK7BUC/OlR+vuuONbJTsftbT7PVxnFYkXUdGkizQnNT
3Ven+zZ6vfxhtq/IfwCXpy8arCgMRpBsusNwlMdjke0NUQedyASHBg3uZzUECYmrhLugvVGL3aL+
5ybOD5cjT040aKBhKdEE6YbpMQStY/FqGN6fbRR3/tOxUuOBwkQOoZLyWTM90gpWIYBNyv7/6tQP
kHoK+h4mpCnzGrNTHSszVcEj6V+ADOylbG4NQwTcQgoMnBehhKMYHarDcsAgvdPZ+oN2JHbkiYTn
/gWm363xaxolPZpMWFPTK5Oei2E3LNBJw8EEeZl1qMqXaoghTXrbm4OrBp9+56O9W+fwLR3nKo0K
C80Tyqem98rqzgwEyLaNOO8mOGTT5LyiYZ1r7jDfLu0+llKHht+aEq1zzZWcn7vi6fKahFvKY5ze
Npql4iaSMQd/oEhXa/f0sfy2YCRa9aSD8TspQ6bw+v8Ow2GdPA2DboUtOhekc5ODASY6m4uIR20b
JN6NcDjXR50J4ksAd7ogA256jFEtrH/rDP9txOQzHfGiTYmewB0gweuYY+ggJeEq0bC//IW2L7t3
MxzgRVWud9aiYcPqc1ceItUA44CM7lfiXja0MePEcO/dEhcEhXoGxfpCYy/w5Wo+J2Aa0K61z2yc
odlpB4xouWhVu2x0G6XebXL40UlDjfwuUIpkpyE/4LH4hwY4yBjLIlBkiapuQFJPMTsfOR3Bod1c
gwZ9AsPS8S7kR05SAFKxSKyPN9unw0EVzbSwI/HLm/D97/NRtxaOmEFMER6gods3JMfEtFxv3dD8
bBY34fQ7KLeyxvlbWvQ5DUNgbKz54XhY0qNQSGs7sbWywXlaRGg9Vh2ehqykPoGU9q6C3L1zy2gt
yhuKGipL8GRgGD6VoqwaA7RLu8l5XK5KUxE3kQZFhLthvF1QnW1f5eq1MqXfOlCrZXK+h3HyIVZk
bKX2oO8anynRgua7AEeKckdKe0SMJ+ab2GAfxDFeWeWuKUziEi3JJuBSlp7KML0jVf9JaZFXqtLl
QEL1kJP4oZRVEM9ingwzwDaNBjeecGXOw20WJNSuZJASdsqe6tMuXYr7KRwOer8gVkkgY648dUvg
GrkucD3BQVK5228CB4gu6SE+zRi4CQY6cysUgPb2E3a1O9x9BymPEk0QSBRlL50LUi0H/3J1ya68
+Vt7qO5i4atZ5HDcjZdjbB3cspS6C2qlafqJRN+CAII3YYzZ8JffgNPV6riLD7PUpkoj5nGBPUgv
TSyC0+3i0rsFPsQPIEgTdBHr7wFdtmQXYArvfKgd3y979Tqz2ysF71gCrlJzLx1+q8F4ZZzDpoAG
pA3RMuVm08mqHijs9Ic/2kE++G+WtOwx44QQs4XO/XMS/rz89zdDk9USOPiB8GNVLhAEc6V2b2Cs
WZkfi1Y0KcD+yAWM42P/NM+0LmgJcvcvvWf4jKy+2lMb7NyufhJzMonWxCFOXyZyCUUihFuSB4qE
qPCyQZRNFC2JwwZiRjP68RTEqbvR6zDdEbnFV82jb1XM0MUY/eXvtBmJr74ThxNgfCz6YYK9friS
u9e5/BHnX8fGM/LQHrObshJJcYouxV/IR4sxxAwE+2ig05G91LOuLQdiW8gj4kmF3JDmdD8sd7mF
1qjopmK7d8lhONwYA1pNYQPbrTd7I9JEyn547vb1N2gE36L46aqjrT2KBCK2kZHpwmNUF9o93B6T
zoy7okME3UifzeihAuNCLn2bpqde2A27PYiBl8zftjgUnhe5CkB8Cdw6VlcQSX/sbkBXlNjheb6x
zkzYIPGaH8MZ3NQisuPt4/FumttcRQc7Nqgo0CVhPljxzSKfjdK/7K2XTSCcxvddPfZJU42kC9Gu
akoYtLqt5Vud7v7MBIe9Rd43kiG1uC7V8KrKi2M56nYa/dZMwD/fyeKrruYwgvhhRIlaIVcKerBD
7XsSf7u8lO2A+u8PAnbyj7vV9VPWTk3DqnxMb+7Qlaa3dJ9pdAKxiYSplcvmRB+HCwODWp8CfakR
AAy7SJIwYg8+AklEUbEdPL0vigNhc4yKUmXzTWa6V6er2BAhMAvKf8WIdwMcAs9mPCsW2JDebn7q
5F54DPwcSQI8DH1Rile0Gg4ajDYneF2PgIaJ2EP8YvSC5Wwj3vtqODzIAzUoKYGfFY1izz21u7H/
ZID2eR5FLUyi78+d/2Qyk7JcsBa5/BnILZIS4NgVSVcI1sMXQC2jDtu+g5Ol1ZfeaGy1y+0s3ZVF
uL/szYIv81aPWkHNqFbWKI3IrSiYj0bb3yQYmRPs1lvGcfX3oSQ5dBUKd27cfa36EVnLhyYU9pBf
vnqst7TYyoqcB9kyDMzKJ3M3Xud3waE6kUfL67zsvviMrqJ9hNbdSdBfsJ0vfYe3t+fJym6oJhU4
cGC39SYM7bzN5HnWmfroZ/CVw599Kg4Sor4goILSAdn6dzI+1CLmkDeuzQuQ8Ma4uFpNoRQQzdCx
Goxn+GgU3rG+DW0/7Kcj46fMdrJP0FQgesJv1zx1XQHfoWlqSMV/BPAMDBlNKzUg8a87TK2Zi5vI
9JC16vWgNLsxjRCyWMXBkjAA1cpuGopuqc3TtvoBHKRTPCE7jXWAx6ludzrxUOMGvZVyTXDmLn/E
7erQyhb3Fes2JVOnoFZf6NRf4sHui9yTzPyhI53bgihcwvSLWdSfClPUN715FlemOciHRm46Q5BC
cyXrSJRz3u0a9e7y8kQ7yQF9ZVgW0VuYGIxDXl/NIF5o9W+gJRJcwtu+uloLB/iJxGhNMzzsWi+5
1Z3YM6D1lO9qCXLGpp1AEFa9xfRacicqum1CzcowB//5mJp5DkY1NwazFZnvLDwdEhTOQZPQ9Jl7
eTsFX4x/nncDBuYWSyUu2pUKTNyHsZsOsWgvN++A9yVRLhZExWDRwHOC9pGDBZFKNMOlTm3Zs3td
viYeCJR10XTRZsi2ssiCkxXSyHO1hGOOGJo0ht2Od/L0NISvo/a1NfekFs4Yi8zxAKMmqWQkmI8l
d80V8ZR9fB6em1Ni2N0xuSZ24hmvw2tyntGBfvkDbrDUIn23WikHLfq4DHGALB2aSdAS6tWoxwSH
3Y/lyCZW5ZP16P7epbQyySHMkg2EthZyOprNcjqRE6IjDGxsB9YRJiIWEPkOhynWFEDbXlowJwax
VqUvjoGWuoI93AxVVwviQKXRl2bOdNwPmj24jLYzPkqoS86+ie5B0St2u4S2ssYhC5mkNooCbJ95
Zi2aCvQo8l3qaKB1qW/Esi7bT9mVPQ5QkioGCaIKJKt/skSBdsJc/3331fAG0M5rDnuuK950Hvei
znX2h3+57t8N86zp0mQGBEgGcMlaewq+0/g8z5Nt0YNFjzENIeItOg2Cg6hxSEOMgaaLhi/JKgUp
pHO0U+JKHjnQW+r2WCfZ6/fzKXlSXgU+xI74pcVyiKOpUhCkGa7dlGpeW1Sv80JvaFnsy4Kessm6
idPgs5wth46Gu8gMPvUSPSn6tL/8OwT3I8+pAF0rVQKJFN4psXZozNid52qXZxRRj6hesV05WH1f
Hnp0DNG17NhAeeouP7FcENSBj2yAoPD1VzTA2tBx9jEWsU8PxFeOb/N14gkqAURoHB4NVW1GPUWa
t4IaG+toOyn3mLFzB68/TOcCOmWld3mXBdemxoGSUc1LY5EStACZ307HCLp/0uGyie3Kw2p3OVAq
xn7UwA3GApBgB/ram8iVX0HFiT0lNnmGqua9wKLo8HDApFojpvUsFFflyqkOuQf2SHoYTqDoP1po
Xp8gM5u62W7AjOQssC0yzWFUi0IEVSaUXZcocOLxSkdmTYUikDLbQXNnSQJzos3liRcw4dz2YwN7
7AobIc9qghJ6OjL53uiUupB0ECCT4FzyxJktSEjyGMPvLlmmQ9a/BCrT6g5suRYAkcA1eb6FXq97
WqhYmVKfm/JYZr4h4oUW7h4X7uhDgRHMCY7SuMGuc2UnPMVH8pjBNXWfaa8KE86CI65zUJO1VG4k
1mOlti+LftPP961yWybPkfxdRYmi3CMgsU0ULbJd13216t9hHnk/izwlIBJy8RBk2FQq35gWsiXD
E1q+nMvnT+QiHKj0jdp22siOX/O9De6T8nrqfCsSUbgK3hc6hytlqs/xaLKjFlgOaKfszow8k7Tf
1L6CFE0RCzx/e/x5tXkcrHQFmFwlCwZ7Z/LP/ZHuZtALmUdGrWJW9reQTaewkVdiN0/FMfQl//LG
ilbMgUs0amWFAU1M0M3PcdPb9XgarX1TX41UkCXc7onRLZ1A4YdQmZ8ywjYOFjUQaw3++AkTKdDN
Ln8EjwOC48KDGKOXfBa9F9mv/zXweDfJBR5FFjcd1OOpW0F70dpr85mG3w3toCmGLVEUhiZRu9S/
5FPeTXLnf4hMyQoHRkdyw2Ys2aQTuWVdwhgQPFz+dtsH/90Ud/DJmNZxOyIZOrSHtnzKAwFciv4+
Fzvo1YhxUYqcV2Kldh3+rGbRaOB2Dm/lE9y5HureaCdkpd5yeMpj+cPyape+oHnbAeFFLhhi2EQR
Q6eWaiqybKjc8c7NaoQA3YAxilazjbh08/ZYVPfZLOqz386QrCxx51o1JAslHgy4tJ71rboFt4+f
7pBGBn8+KEUTD6/hU7GrT79VuVjZ5Y5zUQ+Ygx7xfrKiwY/06lor591veN27CT4tMhdZmoQBskyJ
1EMLZbbVQJQU2bynVya4l0rSKtmUgiYc40GjU2uKPcWNTdWnP1sIBw5titIYDbFXkJC+zqkCDltR
1/vmCVothAODXJEhFpmyLhz9dtTA7y7oABU4NN+coCgo+soawEZOHtrmu561rpbujFHwyUXfgwOC
WiYgvI8TzW3NzCXqaCsy+het34Gb1WZxWKBhIqaDVBUCCUP2utJyejP2Ln9y0UI4AKjMNko7AhP/
R9p17MaOLMsvIkBvtvTdUkstL50NcSy99/z6F6W5b5oqcVj3aoDB2Qyg7CpmZqWNiPSnqHdysTWN
8Pe+DNY3oUw/UcCwHWOpHDvphlnqf2LhsJS/OFkx9+VsDzms7ouy9WGUpYnvMVZBdlHmEwpNmE1Z
/OqlfCXZ/HCKbe3QeFiXmj2B0XxhKDZdvuhELc3SaSEbw8Bc/KXFv/YPx7hEulYRVsvURDEZGRk1
C2RvjsbPVpqX7tCnjOF+lijKDXSiDnQ+8r2WBlN8yo3YGyYfXifl0/6RtmtNl+9Flx+CThvCJYIg
0TOuCe4omRAXEis88YfsJUX3l/e1g3gf/WbtSG1Pmq1Ek8+5LvmCyqIGG+Bfk2bRNcG4a73BJ1Fm
86Kdku+ym9qxzfv1VWj3DEXdzF9J7wHQGRjP4IlRroSj7FJqfAdvjpl/MwO3CQe+jvI2yg8A6ZK+
QGCOou9KHOVGSj7t5iXF01sZP+JIswLxPmE/8MRzf4osV1IoTzITqOZUQGm5jKzOxk63T4gPm9yM
D/FZsbK7LwV7K4GUW0nbqIhDTHTYsjy9jeL0q+wHRpK1XS9fyaA8SlPxqBfVkMEfFbd50N/4X/xb
C3zHwkndwupGs/f5G2YCSyxs5y7pfjsEanIE1hXb8HvMo2Xu4CtOfs3bOSjFWRHS5hOgS6Bu1hRN
A9vAR23kiyWJuAm1SFGavWkQfqdqbaWqwXCQ2wXAlRza5CZFi0VjIhFgcRAtku80B5IPRDZgdzok
dYanP1TO4EgoMxen9EWzIyzis6pHm+4NkDVA4JYEgtr/8bxauNSNpg/4pvMhl46VJloh6NvrL03m
rORQblQbl0hdCABpoXltjRmQ9FnvGE/rdv92JYT6eFz1/4cJ5ugcYsZNVGdbCRtfEnKzj8ezEmF5
UWiu4yZk5A7benO5R+p7cq0WJYGG5Z44XBxFXwi5laP0LJDc7Q7I6oiUtwzkTO8BNk/0RnDBjeNG
LSB5SfGNlAAiT3rcf5bI7/5kfCt5lLvUlSRa+gAFgKy8zbBwHPVfCetWAihPWZV5GZYkrBtayZKV
4k5vpfv9M2ynkRhwAwc2TzgHKMclh7JUpVOKwh62A2JfeuFwZ8C//QvbgvWcbprURRrtr7CFkId8
jgetqt466fvUzy6AdKw+/VLVayWIst1uDAehb3kZq1A/+GEw+aY0mzIza4OFcLqpBStJlPUKfCwo
VYVEgqsqs1evDZ4xR71pPisBlOWGvaqW8txhzAREk9KNiHHj5G5fC1giKAsVRw2MNSXKyLJwKjHL
Ig+e0X4JuWJ1Dso8lTgdypIU7Or5BKoVu+auwi9QFSGEWQmhbFKoePCrgtTLbufeHEXQkrSP3cRI
6jbDMkNSNfxniHgLPz4MCieDPpzAHsq1VVYP6mLp5XUSKmYPdryQhT28rWAXaVT4IoBQgFNynUCa
SjcpP38D68q/PBDlBPgcXMRVD2uRNbDoDYAJBPBMW10PyWsoaV7KfPK246XLFX5CjhQLtcWYCOmU
YOnHz86jFxwGC8SHVnptgCWhsow3lvdh3CSNJZmWgx4pKY6ZYuIlDR7n9s++HW0/QatjUc4gk4tY
HTTMc/6Fhg3Kk9vwlCGy5bzh9F/01ojtf3qCVvIo38DxkcKrIrx3chjRJSUsyeJZc3pbBk+y8qY6
++fbdt9/qyINKlmLXQlCBkQq4nwb5ofOqLDQeJ9IzASddS7KV6T50IzhO37v+35PZC0v4PcD2BQW
itB6ZWGnbPu/y7korwEWHhCv9ig2laoLZHqzTW/5ifXSkidn71tRXgOYRwbeP+iGoftVcD/WNxEa
TBhV0r5Vw2+xPQS5y2Whvf/JWEejvIdqVH1m5Ojcl3OBmT07r1/lLwV4Ky2k3EctthP25QBTN2vn
RLlCHU1kvVAMl0tjPKp5p9XShGH5HrtdwUEJKzNH8VSRH9XlBJ4Ca//WtqvQlyMZVPzALxPKQ4Mi
2voTyUFyB+NXZmlxVv5a+cCQMgUHyDaTqTMs7B/isb9V0aA8iKFHKVB9UR5C7bY59N7kG/edOVnd
M293J1aXh+jcjk7SwAm9KnRigSVM4Ki+BqC2SrrfXHYUjd6cy8ncv1PWJ6SCjDLMqqWbIKuaH2R0
O0WM5gYvseLxxVluGC8a64ExKA/Sig2Q00NIa534nmAaYpYTc86u/NgBZKyxZGwzgbPWVhk1se0u
1kpzKF9SxhMnqaRWFT8T6r/4WLwo3uQoVnT80krPShTlUbSJxz52A1Fj7eaDX8cOx0Ih2c4bVzIo
/8FXsyBkC2TMx5BUvVzOkTzjmLusKg3DURmUE5FkXS8bchgxO2r6o1g9ql8Du/37MCq9oJR1ogGS
MMioVbuRDmn8tq/i5Df+szkBWwL/f1WvA+Qo5oUkGG9mYKwluOu760J4HLBQLo92xt3kMSM32I9o
VHpPqcAmqqjIECgvlhj8VpqCYbT7L75KLykF0lyF+owba0PN0vhjuNzflWgB798bQ8tUGuaxjCsu
zVOICU5k649z/hpcZPPR7WsZoNc+fqGpm3Q+BOk0ZslPfPpzKf9kIWN1hHVllAOIBqAdCwlEJO2r
UB00gPTFxkEEyff+pW1/e03gDew28IZMHUXhALodzRU+TZw/BBhpKksWcdS2Pl9EUEeJx34Oo5Sk
6x3GcUHJnWFiPBEGK8wI850fl+evQSsZF5mUUwNhiC4kC4rQ+nLqGi/jn5h9pm0luIigfBrXqekU
RSjc5GJgjx1vGnVmzfPCqHuxPhDt0bByL/ekyxQIBYbfam9SWntfB7Y7WZfbortJfJyIBXIATDDd
Eiw8A6GCX7yY0g2B0iSYrKOPCrTd/rhjQaVuqTlGAbB9oYoq2WD7aElh0onzNGHGf67OgfTQdfei
cVVNDuOAW99qLYZc8sqltqExNWqMVvN8JMs9pTdyZp+YApZ6QlR/xx+YEPWD7/tSt0KVtVDKtNp8
7JsxQ6KoT7eFCNRVR15eRemMVX8BUE/7wjZDvrU0yspaLDDlTY9BU+C7ugKAIILCwtigFfl4ZZMv
LQKvxVEGlgUYCGsIS2GsY82F05uDKgZOpkY/9s9F/g79GK7lUFamc2Gv9yHqFn34OMmerHtNd5s3
r2n/e1/Q5uDgWhJlaGWVy0qV4ERaD1Zvgj05vxk3tZ0/Dh6BNgG73mFfJEMr37uGK63UF/DA6g3w
o2Q9/VPljVOFyS+h69x9MQw9fAeHXomJJWzRCAS8FNNElhZ5mnSbRs9R/kc2fE182Re2GbmurvF9
4m4lbVKEMuBzXGN4g20FE7Uti7A4qG50ZOUdm4WStSzKe0xtHHLqSC7QS+8Ld7pqXvrKVDzAOpvh
bQpkqcf9020547VAyo/EoRyqYApAk8U4qNLPenje//ssK37vaq1uTwanaRRIuD3CSJZjp0sDlvEr
oZYHOOBoiv8787sqrQ9EeY1QHDo1IHhPfXuvhsc5dZOaoX4sLac8BYqOy9wriDAGVTPzZbDyVMGe
xcxygCw5lKeoEkHN4uAdiElyU2fxDUsAem3jjDaYKf3Eig6s14vlM2i4rFJKEg4wykDL/TnZqlV7
8VPoxFiXyc8dio+Zx+LrYZkXDaAVppqcCnMI8/o+OtMBieEVIUhRntl414wLlag8JBnGWhUTskjA
xY9dXj+r4vDGGRFDPxg2JYkf32Y1GcS+rmHEPO/32nVT3f87m6I3bOV6WqKQw6urP81W4FVueqrB
SOmQjY/sxBroZd0a5SKmNBILIYVF5aKn1A/o9eYdozpAjHLnTZTIT1g5ibHXCj4j6N2DGqPKiIHa
Yz/PlsaaLH9/GfYEUd6hyzMyzQFB87F4nK3ama0ZCzSZC3IojK7IKJ9dY1TUrL7pfnZkg/FsFtBW
7okeGI0BFhcVNX5A7WgPJHIjQH7418Vstmb1tgLWgPBndGQt9rH8sEQ5k2SYhlgNyBVjc5GUxLHA
7yteeyA8RCkjxmGpDBV55MmklqCHR7XOeIoxXMJ9R1th3wgYMQA9NMqrRgEoeJwnHxOPVzm7k1PT
KLm7hZe9ts8TM22Xp32ZjNCNnnyY1DyUezIIVKfHkn8N55th+CVmtwOnmvuSGAZBA13Ncj2nWkNO
J77KrdOHPr9cKRVj0YJlDjIVbnSLGHNTCTGcr+J5ToGLrtvKS+6FT5ozWeM1apGnyuIwNwMuLo/l
Wd494Y450tOmvBxkSRshkY4OqqeZoF/GCBsWvy0FlQ4Zhd4KpcmfP/+KFlJTMnlXsCQnxtrLwx8s
Mjv7t765ULCyTrp2kHW6hP19/B6yBVY+K2C0Cp9Um/tGMOP5a94vf4gM18cwFZnySLkcJ32u4hNM
UWEu4pMs/DFKRt7GeJBkKmCRC9TCZuJ0AvGRL75z3PP+vbHOQPmWLg34mhvw92vxbhkALiwBvJHV
J2d5MJlyKpNQpUHX4+Nwvu4p7uI3V+07B2wDBf0SisVKFegKgihjNKdKcKbBgB4SVhdCsALOQL/y
mKx0jA9ED6fOiTrJOSGFUm5FS3SMH+FRxQKt6ALywEl83lcYiRrrMhUqRpHzvAIDBI73/0vY/W+y
hK154nV1YhX/yZfZMXN6TrWpJUmuRhxP9oKj4BsolRPU2n+bPSlUpKIkGjg/OBwKgfGzcF2DDhSE
y7dwGVZjzVesMUOG2tObsGWWZUY0Q1wvX5UAc+SyZ0H/d6ZF774Ks1qmaYCXtAPPT3JVda7C7GVs
n0MydAGlf02l+/+SImvAfEVTTz2JN5OrH4Ez6nZ+ea09CQ0mnjoP6B+MIuA/ZLoXoZQCLoqULgHJ
que7xSVAn60HNqHH0RUc2S88lj3/w1N3kUc9dWMDPEeDQ6LbvFbXKTJ5skEjXalvJLkprhQPnQK7
uMntwtMejQNrZHnbwi/iKdVUcyFeggRZjq5n3ly1Tqpr3r4X/gebvsgg33kVRaMAPfX5jN20LnWD
32RsLTzybzzvzu7ynLssc9uOhi7iqJcLyW/fChFU0xg8HlnwUBzbRDdnHlgOMrPzTPThsw+5SKPe
sC7u01giSVXrRGcZtazOHN2/mFTYA+ab4+1od/xtEtSLxhnDGErY7LUlbCwTjIraCmzhaulM/ZBd
zQBgJwSX8n39Ml9JB5a/ZN0s9dIZcJadqsFfSp1htoKf15Ob5vfc6OdLyagybFJ7rY5KjxAEkS7z
GV4flFl5CxGYld9UZ8EkFGrT3WLFZ81Sf5GMHFTeFuaJH3RHPQms/TaGfdCDBYnWBEuY48LDyRam
+z55/HfGQQ8QFGkztXIMAYJgEh6PtDYrgNUAzRpEbQ+czaJDINq/o6/0CIGRKXHMt/BvdUE2pqXQ
MEXZakJmj/CzYegoeIH4ClgBaHfRqUKeNZkmyxjSIZi/pEzOD75mDTNi5dIdfYmFwfv5YB/lUY7U
kHs9ynlAxMz87BoGliIqN1wMU1hahmp+TvGIJFnT0cfDv/QMLnYuq6WogZo3Fd+Unrei4KmaMTIw
A1rIsFNjdPd15LMOfpBHT+EKcjYILUm6RvVGbQ5Ccb//9zfSi48CqPqTEAmz3o4AmyZL2ZWbuEAP
OmcvrYuRfbiT8gd3CFqTIZSgi35UxI9Cif6sXoVKkmZuIHgdIcffyX3oGqDzAsy2yXcAVV2065ZX
f4RJflfr2R+G7M+RxUfZlK50WqHXcwt6BEztcA8knRt8w7C4Jzy2AJ8TzcIy7DpnHZmhOO9FztWR
h6heDL3APRfXBIxY4M2wtKIXECJfDVfzub5enMarVKuN3RRY3yxftvEQfzw29RDPgM0FShTwsJID
YXbNvcIn9FGiiR/iMpMHojV7H5gY7Oq02jzXwbIgfJtq9O5v0ga3/aS0btJdtc1rFIKehH9Lqqf9
b7vtBv42zvdC10rqoE8DL+oLYiZFNSvF18Ucc25vwfy8L4d5mdRTLPGiInIhmo41Nqx/EgQnEIRf
z5kF/4b9lv+dfI98O10UBRG8zAI9xCwsaVQNIWB2NL4xlWS6AX+3VSk6KwHbNsuLHOpY2IvqwQWF
Z5cHzD0GOYEBngPSC1Q5rLCQGNkn/RAErCfhpmSFhq5WFZ3PwDgAZhwfKy7g/gJJxbV8u1hYh3Iz
S2DsKW3a/EocHbzE8pjPIdZalthR1WtBcYuCUc/YSB7wkS4y6ORc0/sR20mY3mxBftqaxUOCBUAg
EM22CqjAzBqYSzSbb8NKIuW6m0qQ1HAAsCp/B8rxZ7yzcGWhp91z39Jze/tfAJdtGthKIuW3A7GY
Q6VDwDu4xq1+7G/Sq8yOQLU6HUd7+l44wxO7Q7IxcfTxZimPLRgaCHMEAa9F/xT2wJipj8X0U0HO
0pzE5QdvHKeMoaCsg5KrX3mSXMnkWauQGimKP3J+UN/yGvRy3418Dqk/notyyWqrTGMbY1tkjBqz
kzIzFK8l6ZhLTh4wUtvN12f14ch5V+cBTJcm5x1Eadz3WblZKkzHWlL8kHZWq7PyIoa1feI97dS6
7nUeb+mQm21yzqtTwSILZX0gylUJeYuWagOLTq9irHHMhouxvVBmzOyxTkL5jWmse6mfRSwMIU6I
H5vJ7lMGYAxDBI1D1YPdXWoyJMhtdy+LiP2Np05ksa5tC9HBNCQCkUakqykzn01KnuMcWVUe8yjy
i3FxOklhWM22Q7qIodxDAorFGCBGeH81b0JrmAUEwfr7lCMY57rmVBFh41x+79FaLP7ncUAYJIYw
4UxIbE/HD0IGQuCROBp19lX9nPanRcJ6XcvqpGxMPH8URGmvaOTYbhkB0dLYs0UAdNDoc7sf4xt5
ApN7kiMVrz2LoWLTZlbHo7S54vi247AlZQtd6Ddj+mJILlbI7LZhoquRL/3pfb+Ioodu+KTpo7DE
TRJssAUJIOhXgDZJ0j/OVu/3/Sj53XvCqHewSgwDs/Fw1slBcVtPPRAgTd5nzftvGtHqTJR2K3Xb
8jzhkpmnE1dyloq6YCjb+2fZGD34oBoipeNBlOryWCBOn0ANTOajptDs3d6WMF1Rcea+tM0XaHUk
6pkTkgbz4gk0Yl6WkygMrhz+GJXFSyXNLpKB0VbaDpFW4sgNr14hRZmEPO/htGWv/m64IUAFw8Ny
nJwOhMftCysL2f5gui5pggjODJ0Shx3GPEUni0y1SY6wYE2WfwzCnuH0WFKop1UZQD0wFJi8kY3M
1sL5PMicN6Ud4ynaNt7LYcinXN0d2jFNFjRk7y85pOk5DoC0F72JABDcV4mNMiNRwIsgyjfJs6LP
I7JzfKTlFlD3fn5VHFI/dAJ78TQPWwVW4ccgcO4PvM9KDFiXSbmoUF40oZYzGZhVroCIaKpuEtBe
7R9xU4gkihpqU+gj0K2fUQC9sYBysB1i7gv4pWYwRk49spZBWWIo49L1VCkAZ4HOT38ch0cDkyox
I6zbwF/Ax1odhfyGlVbIoy4s3AyfRJrDnNvZBHNO8H+QamICjG3A5XiBn3zXTd3lvM4CwPBDaBu/
vnKh4IY3MOIA5aEcMDBRdC0g4UUbNuYCwm1O8JTif0aBIke9CKHcr8BVet6mKO0H/JugfVPnc9sf
0+xu/yjbT/NKDOV/gSHRjkvz/pgApMNefkxXYW83GEtZnNwef2TH4gTSclaGuumJgRsjK7wsCbJO
KX6Uq0sHnmX0SfraDCJwubp8fj0tIMxhOJJttfxbEl1bX1SpSDnCUV0Yt2FqS8XZYNUrth29DLpC
FIFVQ6czgCKpCoXT/qOW/bcacCCduXjcSTt2Hve2POx/tM0jrcRRLmsJjbEORaTeo+SVC+/U0pMq
xYyXefMLrYRQX8joq4YbSUoYKsqrISjnJupdIMw79ZRaYmh8JRa9iKPzAiXlglCtUGhWxqhFW6B3
GwOTj51SmmnRMZKQzcdlJYwy4GocuKhfWrTNwu/8eG1kd2GSWDELi24zUFuJoUx47kS1lAyyAuWR
8YXBH+GU/gt69O1PhTUb0VBlrANTNixmoIPsJ/gj/jg7havckoJMgsf5HZkQSxa3EqyZtJD39ZB4
9E+BqIK3U0cfQDZU6hqbJQlHIUTAoczp7bSgJVcbzr6IzaOtRFBXWIb8mBsEZNxosVlbu4aGNhgg
8avD3DGKZhtzgfC4K1n0NU7CyMsYXUNczVuaG9+TyaesM8XzYAnW4oivoNL2wgeet/YPuWnPwMMU
ZYzMSxI98Bs0gFKvGtgzNyHg4HprqEY/SAvGXW4MFpMD/i2HHvPFfkhqGCQNk718xkRN7gTopMbe
crO809FEtfmlmHQlklKRievDIBNnuKo2fO1HTxljt4+13//qAulpX9SKu5FDG8teDKyanoX6xhC+
4nNXB6GUg5srECVPaLmlpVdFrto648R48bd1/fJ5qABqLousFmqYsQ766jT/UUlenZampCAEeNq/
sI1RjI+qQFRyFUjlemAsMtkElG4JAYRgD9cExmrxy7vAVg9gfLnNH0OM7GSTWbohk6GI/P3PruNy
ViqLGNJKxdkwBi4Xf4oAeCh8YfH9n/1TbvpfxdBUcCeqeJjJha8OqWUNIIsJRt2AgZoUoeHoRqhN
s57/zdcEGw+Gig8D3nbqLvs2LEXw8op22bgJtirHn4N2lU5fiq9XYqgr40Fg17YBgIG74HtV5XYb
PDU9y143dXAlhLqyHGRvzUA2AYASbJXl96VIzEp6zBM3Z3EnsURRUUzEB4bMEbKMtPoTLK/Z8H2Y
/Hg5yaye8qaurc5ERzJGIQR1hAhwbl097C1FsRHVM5Ks7ddDBdCNCHw4oIlTDqKVAOm0JIho4z+z
lTxyZoqmo7SYyLMQN9ntI8CPrcASPWavc/t8F8mU39BETgQfDpqPrVD4wchb3BQe87pz9q1p+3td
xFBqzk9N2CoBxOTVDSZZzXY+JV1gqlJkxQuLRnk7pF5dJ6XtSZ51hVBroq1F5mw1B7SNfeVmvk2B
V4PxfJt73D/ddtdlJZDS/GVSE7EzMHmQHbpDejScEV8Ne5zsuc/NsEmDo9B1MupHb8YH46IOTYlm
IFnH0r3hEeVCP3qZrNkuCIXRC8tBbRfZVhIp3axqrQ2kDuVJMmmquVifww5TfgB/yOlLVcOVKEoZ
q0yJmt7AU1z0nB0FolWC30JRWXhJ27GMJiF91HRBgXP/6NsTTFPP8oDY86+KK6bDxoNuy4+KN2NS
vhid/6IDuf3h/papkX7y6j0B67WY1ipiAGns/TpZDnk32ftqyBJBxUvCtOg136BxJeqgQ7/tpe/7
f3/TiDUVdMKaokgKvftSLjP2iMhyY2vo5yVd7mdDduapvuK71q9niYXxsz1vsxJIefm4iIKgnMnw
rE2osyqM8yPgvMoCCwPqGLnhDiDnWySGN968Rp2XNFUTDcGgsRTGqhFjo4aJJcVbqtoaNnv273H7
XCsJlH9KhySSSgWx9Alg8K8FQECb29wTD2dEbKKbOVGKZY19mZtxxkok5aE4VIN6XoJuNPNDEJMN
umtNOIUDa7F9U0dWcqhPFoa1EUcT4hmuwOhOoJmjNFox6vJhKLpqajCuknUsypLzvqwnoYfHUFS/
z85F/0vv/IT7tX95m7Hg5VD0YFm8zFFUNnCBESiN5+xGUnuTr+6G7KTG9qKeWyYIBrmmTyHuSiJl
ym0ilDGMGd1BAeA0k5s1P4z+dx27+nwzDqxmF+OjvY/wrHyTGqVpK7Yo8hplcuILkG1KxWx2HCpR
0/AkzizE3Q3ga2QQq+NRbwqKNWXF6xWZjUC5AZlD6Bfo6cWnwCcwRthAuauOlRU4IYvP5T0f3rtZ
Yv2rs+ZzqQ0dxnpsUcWK+8zfqIlmTRw4YiXhR6vpNheMdlPpXi9O9+qSWLU2/yqLYx2VV6HCm1I/
fWunkLfifL6WoqugFZ1GBHnIMjp9z/tJmpgcrxIykYPUGqd5Gq/blrXpxPpiVDylFADQlpYcGeWY
fyumGKvS4Ulrw3OscRb6H4wC23ald/XBKI9VRvwSKDJ8onhXHOIrFCld+RffgNBXsEgHFmwM4Y//
YouH4YvpLnNYatnET2gYVcb71G8EdPLiKjPLQ+eoLlCSLZnReGNJpByYWrTKIg0BYCkzjKiVo9Pl
BqOCuP3xwDgi4iPxaK18VEEwZRi5GiOn4DvJDereEdXJkcbOjYPeHsea4SM3JsSJtV3kUSq/ACkc
mDqITsFX7cbpdN91ojfW2bkFNfvc4R0dwA3bdW9jAPw5rlCfEk64ksPMSRPuoM6l26mK06mjLcmT
KbaZU1SZmWeRu2D2s5sVT+l0FhHMZmKiY3FFVxHnqvSuphCMZaMjBrSjzlfi2gwbJx9/7vv1f/BD
FyHixy8xdbOWAtgIE8pB72ZFcFWJ4g0X698VQ7fBYnUYR6C3J5PTNmNkDTUI2ckGDyZcRHF4bIT4
Kqk7VzW4kwHcrf0ft62Il99GaYnCa1wCfkLUpcBoL8m5OTWMeI51xZRetPXU5WWBEZRkuuLj5yX1
ueHu3x2C8lPLpCWNUSLSFuNjKF0XA8OUtjOvlZpQjgmc7Oko5RAgY6VwPEX2z9FtbhoQ6ewfZHuM
dSWIGPXq3VCqIecMkNpjN033NBeAPWcVeInAvwNEO+uBZH0Zygk1Iz8KHVnNEctfZXWN0NrkWBHh
P0ShFwWjYqesGmIxM1CuyZ81RNgNJq1zT/DkM6GibDHLmj2xNu62Pd/fIum5zyRV1GwUJrR5Dfkx
UrLvkpg4oBZ0Om0Cnlxl7380hgl9WsuUJl1KNCQsC5Qixk6MzEoltycALmpB72GOiBhmLYYN1Q5h
KiCIG+J5upb83EJYYVXmfCAU7QTzaP7alM1KOOUiOqHg84RDLGMI9y2KU0J3HcEf7V/idgFgJYVy
E0Eg4+2PoSeTbIXxoREttQEIFxB0gvtFODTxz646N/lk/Uu5lO9QCkNYFhHPFtkXFgGfol/jpUFZ
mWOSojLsjd7SrLkq7jRShQ1CTBAVPVZ9fOzEsE60HdVf1J/yIVpfLcg4Ydacz90Oj6B9HU3lRv7V
u+8xrxMA0oysNhh2wILVYYmmPIpS8GOcChgnSsQ/A2dN/JMu3+fJVancz73MOCjrOinPIg6VLM0B
ni6p87vpZyQd44G5F8Mwbrrpq5MBPalXSXFA97LE1MDUzFnZc/nYmDmYqBOnfmFoJMN90T3LHIw2
wZQhXIgO6X0Tm/l9ZpcYDgaN21/YuYSXcbgjpDn7kjfPioERHR1aHgUy6kLHKdOmSIF+KpjzGSZb
i3/uC9h+DC4S6BS3BZFGYbSk1IKqYveYHgM7uJYf48Ni5WdCep1Z8pdalyuZVJIbonUJcC4YeJyK
Zg1ay1EHBEg/MOLf7eRlJYeK8pZIXtS+QYwQPgMzFxRL6TGypfuxB+UK6emo98SnMHsum7WJlVjp
Y8QQd+gr5aAotaP5JlQeW66wlEHCTgorp92ud68kUR461NIuTav3eiZWIm8KMAvG1nIUrAasibEt
3/9LZaE8M18UZYdRMdTXH1Qg8Gg/8exZwVvyUsam5P01kzu87Qvd9CmrM1KBXthwNbZgZ9nOsntD
7c5L/jNRZ0byt+klV0IoBw3zC6XEgJcU49cqHgnD4ID5C8UuBqzSs/SfYdXv2ckqpORHjg9zxJR2
OaCervTfkir4Wi9kdSTKdbQgPSo4kkeNxwXFlszNZbN/iw8ESV/gTHbOzrhDepy5ieO5VWO0eirF
4UU/qg+9cCXON918H6Ws9YntztnleJ/G6aqhw4CYiKfmlrtSPbKKVUQmdr1vZMmU7lQTiB8OAM0N
e2ZVzRga+QlXkNOGeFHRg6zqx6I8CXlk5uKPfa1n+BB6wllAOb+fMtCa1/VzP97yfWsJ9Tlmtg5Y
cigPkkrN1KQCpkjm4Jwux3IC8Z3uGzFr25klh/IcemiE40xKH4m0uHH/rdc70wCR8pAzLHk7MVwp
BuUv+FldpoJHbEzmpwosezXOYpEZHBaMwnY3aSWJchpV3SxcG+MbLZkV3AEcHXBkSmDxt/GAav7g
pXbNmyw8jO18dCWVCugE3UhHtYSrap3mkOJRmwwbiE9AFixOyiFnfTiWslNuJArFKVcR19k1No9V
QCYLiJQ7rbb39Z0hhp4yyrHnPA4waTBWvA4pWNHkN4VV4dueX7lcHQ0jWGQKTkNGILnivahYWrpd
AyBIueJuMLz6jTSJC096m32y8cvONljBFj1y1OvAIctT1BI4v7Mlt3BDBxj+Nmnj6mCKKTF2zIIz
YLw19IRBl+oLGm2IIBNBsDQtOIEGmFEkZn07yofkQ6CP+kJ2PhB6LKYeI4tizOOybE2i/McQVyBs
Jh3B+Ti5wR8Bk4rhE8ZlLdVNzwBPZOLOsA5FuZEoiQJVn7FOnI6pmRrl9ZKmjjRxzr7eb38eWQAj
C1Z8QVr2MVbUozlRcH+A7ZTvjWU2gZGwL2D7Vb4IoNxFrXfBlGcIn5L5RlyOBjdZZeeM8/0yPGUx
KyLdvjV0iTFQipUSGodN4Vqkmjw+0wi+6f5mKGJzAfna/pH+wQVepNDfJhTjJB8M4gJnx0BTYvCX
m8kikU3dfW0a0bhIoz6R0KdhLybwgIbqBcYfhbvRYlbRm/yNT82plQzqKy1F1uPNghoI1ZsaXcXl
d75/6JdDxKK43fpAWG9EwoqtclF4zyhWoWcSRVoEHiJMt+V3w3wP4tBs4BnfhyWD8gezjJOXC9xs
3N/X5XXNHTlW+XfrvtbHID9hdYxcaUDRiza+3QdDYXJt9t3gSyfVErTQS0vptYd9ldsy07U8SuMw
jFq02PfB5CM3OEaX30e9xBCxAX2vSyIPHBhdkcEYQe+fykYiLnkCHQiedGtyAZtiTUirsBcIXJgn
ZMo5jAnLKalNRsJY5I/bH+0iXfx4o4iaqiLL8E7kqlsvr8HgZaztLBIq0Eq+PiCVF49ylyjlAFdk
hLqZZYmjY3wklFSzqXsvKnpXlnUbqGmMCdntb3c5GaWOS6Vx/VAitOCa7sFIxW8cULz21WNbHS8i
KHU0+qUrtQqYQWneAKuxsjVJPOg9QNiQogPlXGQcabM0u75KSh8roZJC7CUCFAmTuOike0oIugyT
eEDDXhgz7izVoBxgNXFzYEQo3veh4XXY787Qvhxk1jAkSwzlA+OiG4M2g9sIMtWcZ95rY8Xi1Mnf
/1bbYgARIiuCoWMD4aOij22b1IWO6kxjTHbOa8dBqaylaBmXttliFPm/5dAtjyyW/qN2ApgsIiu/
ax4SWz8YT9ENIXqInPGFAHMbTDDU99zws51dJFPltVYT2zjAC/D+PGqYYka9OTH164kUhvBOCkiH
EtSce2u2usMVB0THnnHJ/6Cgl99AuZO8q+c8SZAbEZoLgvoW+OWhMVM7ZCJ+Mj4ovak4qK3YRQqK
YG00P2cDRmei6RVNu8d9vdlMLNcflPIj0hC32jSRFPYAtDUze9Ac4aiiuxMxepvbDutyd+TAq8et
UMI5/T/Srms5bh3bfhGrmEm8MnRUS2pJtiS/sI5sizlnfv1d8Ll2UxCmUeN5dLlKuwHuhB3WkgYD
KdvU78ywvdNzEYAv9Q/XVITxH1ZoGsXU4JG8LMpb35u38UK+mnF+i+aze/3eqNleE8V4D1kKtBqL
UnglK6FDxq+G1rsZwKza+7o7ToGIKJd7echrZBm4apbK1tZCnRDwx+ArKcWplk5xK6jI88P0SgDj
P7oa0SutUAMdXXtbjQ6N1MAmSJ3pqO8nN7ut/OLYetPXzM9O8sP1y+Tq+kU4W2ObApDXLHQ5fGqB
L2tG56JCb64SzeOqXP1YyWFcyNz1StonGPsBB6yPnVy4kuipu1F966W/RSnRVe8b30RbLnzNzorb
AmWZMoIWrmi1QPA52VpbvLRBPms4cGP4RnCU/iofXh2UyUnUbrRDgJ3h7VpsS+tmtPdLLIoEdML3
kwWsZDCOI8z7LFJi5D0lapLzQ7DsprJ2rOBGtX7oxrGbT3P/47qecMujNL3/fzNg2TsG0E9EKgVz
Gt1iHxzqrX3fniS3BtnQJt9Tr9Uf1YcAFvl0XTJfc3RQCesm3kwsngC4u7RomdACNAbTlbuNbEbe
UvysDMGtiuQwHkyHWsiLgny17N4ADeMQbLWaX4fg/fpx+AZ3OQ7jvUIlx8hugjJAktlOkaduWzyZ
6V8My6hAU/l9Z0zm01m6GZAJdNWyGvoJOBSQbz3/b+dgvNbQTFFWaniYV7HxlJSjk5P6q9EIe/d8
e/1zFHZxGrNhRh3U+CzzIaOTe7qPtbe99SXc9t/bfXYgHhHkwtz4crk8FoAUA6vVVIZoB7f9jZ7G
bgPudSM8Dwk6bo3tDKl//Sb5qc1KIJPaJNnS6BqBORc3lNA0AN5qegPcgG2xFU2Z8LXPVjA5oCsa
YVMbEKVn89Dh2RmE54kcy3avC3l+uF8M0B+yrWOPVWMbKWo/W7I6YMpDPdvur2kgvDhxJFfHNMSm
c8VYZSKJzAUq5RLKHR0VT7TZmU17JweTwKK4nVHUN/6civHrlR0pKbYI8JxV75rgKMu+ne2K9By2
uyQ7p9r7KAFvNXCw5zd1r9c1hPvVVCyZ6JpNq82MraVWPupJX2C4sG63CqlOJF+ec6MT5djcuKLa
OsZzTRXrCoxvMqRonADBqnlmHbtq+dCZD6S5ibpNNH2f2psweRoHQamX63WxtAikGFD6YkudSU0L
NUpkC2O5vWnuBmt57bvCjRLl3JJqf/0WuVqyEsU4+LzVxlRvwJBcjYB9stp9uMTb6yLoBX0KzCsR
zAWmVdZotQGnaBQvUborUQ5N55+a8UYmwb1xx8VUrM7AwhR8KXbbvrVazIgDW9TrXoCT7PW7fxFG
ow0BinkCgtDkTXcGH/AZwH5SBVnjryL/54NepNO7Xr0o9MFsJMz8oYcO8Ceg/h6mfXsiR9nPUItx
ygM21m2HtE64R9P2sThJN5Rk0Xr90v6CWcaUhORkLsjRE1fYReNai66qKsU8ANAlYy2hGlg1EJ4B
sP7NfAdz2i7fBfsacpezia0YPJQlTVjT5b/OL1LZfpMyJ1poY0Ib4GIK9m+dwhuxpiI5g0NZ2WWv
SEEmBPgDNwldnFqUYPMPbZhguEXNz2aXjEvZtJa5oulZ8xYDQCWbHZ0I3BBXu8Fm+VsGk1WEspST
MKoxhqLfGK3tL9V7HrxWNeaa/6Y7g/bFH1HMN0xTvcz1HMyg/0JZx35wH55ASO0oruokZ3FJiu/f
dQKuWFU2iMquT2vJCGo/Ck/UBTrZFHVyH9SF1xnmzQRcnbJJvlkEIw7LeF/Fg+Es8ncsfzxqcba5
7kK4LT2gXMuWYtkWgBKYQEPI1JaYekChw9hIM9gtsSLUkqNJbqvgvR8ezDx3tOluWQ6x9DBKG7s/
SEokCAVct2yomLxRLGyus00+M5uCMJ+hzUNs3BRF50d2tTHVyJXNUJBucd3yShTjSgLQl5kBKppe
K1fuLHWeQkQcJ1zjMAxsxuM6sRzPPD6DINHHgaB2lOqHJT1l8sGsBJ6ff4qLCCYFyRI8HrQU9Y8p
Gv20VH0zFHW0uZqhGliaRPPN0jV22VTXazPVMtg4UB/84QkLz775anrUKMoNzayqrQhjin+sPyLZ
XdO6GAAXbMMqNOVNlw59KHApfLO7nMliPk0t13U3LFhPM+6CyKVAgvp9STBOB0hiL9zkj8LwwFft
y5GYLxWb/ZBYE6aK7JP8bmwyUGt2pSffYQb/RXUqN/S0fYRs3xHYNbXbTyHTNFXgQFiGgpj9MWT2
nTm0SgmIQWj4xsS3S3WHYLA7eaCzAZgqEg1acA+6Ekj/fxWjk6EsNTPDQYP02ZxOdrAjybOaixYn
+c+XlRwm6QlUMBZZAxyWorSOFBNPz2q/6YCZDSzNvj4p9U2s7ZIyO+a2KiiecS17JZsJSZPaGf00
Qnaapk4mb4PAqadZ8OlU+leufTomGmHurWuNFp+OrsqP2+QueIpdCfyvYAExvfImP0R3lpvvKf5l
8NBtUk/ygFbWu50bHexQnGxQgVd+EDtja0eqNts1zNI+VUho7sfb8QvN/PQ7/YcJgo7QzQ4gpzp2
J8kTZRp8k73c+S99WOlVhlpMPJd4Q+rferTLJ9DRD7vYnRp0i/Sd+HXHr5OvBDIWu7RFEQNQEBAd
KBkuErqytlPFFqpAxt7OJFQe+rM6RZspF7Xh+CYE9nC0xmyCIsRHExpA5wp0ODQ+QqPCeHZSlI7V
y16mlycwAApiLne6GEzhf6QxkVAuFzSrQqjZfGieKiSu+j6+MZ3aA6MOdtTp1od0MwnKXnwLughl
3FIbxktXUM6AAJPaHb3YnSSiruJGkdXBGE+U1tUw9hqAzuRZchSrOqLSJ7g8Libj+vIYL4TW5WLN
MtKIzhvwHqI9othvMMpRAQQl8yi7U4+ViOEEsp7vlMmKevropAiuk/8OWJ2V8Uh1QmY7sInyK3ON
n+Vtd4OKwFH9kaJwFW51LJzmr5VbCCEvuEMseGAAxhDDiBaKLx+VdQTVfSvTx+fo/svrmckOHWjS
0Y6Tfoj2hrl6s5LGGGXYt9NQVthk76uvY//US4dB2l8PmVy1WYlgrC+lJIwqHQNTJvPRNsYHXRdh
T3M9u42KCioQtgKky4931tmNlpgW3rFzj6uyNnJ1Y4JA1DzPGGkqavf6gbjuhEAJLSrwE70aqcPK
7OlsFsnu7AULsvqhyPZ2KIJY414cmlVA36WcDmxHGpzoeD61sDcjiTYNLDoKQkFLkd8PuMhgu9GT
YhZmlyFxK9/n7b/cwyHoOpvdfNc8157xXviSZ9yLirNctVuJZZRciYk0BC3ERtWujDRHsb0K+2rX
vxPvoYtGh6kBSlOjxCYftSIjSgs+OsCSoTa1LYFm7KSWFTt1WZ9A/LBJUR7b/G8SGQ8Za9oYKD0C
eg/QNVmvnTq1nTSEw9yljeCpwrvC9QOTCTNh25epKcHjS4XuRIu+y8LGi6zMv34kbl9zLYe5xaEM
lWVU6IsaPMO6O57MQ/9O0VdaN7pDruJMfva1+9pWTnonTFJ4pcy1cOZCMasxD4OKJKWTzE2gEB9s
ywelqjABVbv2aD7merMdM+tJLSTv+sFF98tEoggL3llDI1FUn/TlEEYPswjTWySCCTKjPC3lYI4I
LHHvFU14rIPBn3pboCk8P7K+RCbvbUMQM5odOiGJdGrC2a0qYXtH8J3Y3bukT8Ba0SGMVMFdYtxY
eMJi8ihqAfVCtvlgOmr8D9CcBRk9zxGvDsau3w1dmWA7DuNV6MW9hEbuA3FrE2bgV4krgWVzB401
PPlkyzIVNEQYjxWnRRJXBPMDrY9333bxABXt2PfBBhslmYN2iKe8XldAboa+FsnE5rYpAWvcgJGp
egHgy722Czz5vvIxBOWBOHQr2sXmq8nlhEwQ7Wt76aUOdYmuM5wx+C4rD4IDcR2yAk47zQK7HYBe
PzrklmhRao3QEn2LxSOv3CpHyY1v9PsM+U0PTLvYs7BKKdx15erJRS7bfAScc6wBkQ3ow7Hij2Zy
iBv9Z9AWtySeBbbGre6glP/7jGzbEZtVZlzQsZYR3BT2gfIfOiB8dAfkrZq7TKhb9zvR2A73bbWW
yqgKyVAxK/OOziCVt/TNsWzrfQO+e9HcBddlrY7HKAlpc0uZAwTuKlcfs8Z4a5TeTVVRD0skhglu
RZjOZtbD2qziNQuerOC+7B6vayMvZ0SWraEwCkRPjD1/VEZA9VeZSmgZ3LIesOz0mmkB8H0GXy7i
XW0pB21pBDtIfP2/iGT8fT0tQTNLOFVd3irkuza+B6j9LREmyEXlHP4FXkQxpkbCIG2tZgbES/Rc
qJqDLNIch78JkahvAwbYVvGypz9iVUIwiqzMcgsUnOZ8Zxb/GOlO7gUPMa5TWolgEgDdlqIyNZDl
5BVQUA/JfL6uBVwsHG0lgFGDLoqDgiQRmrI6HntDuS/yxCNSc6/F7TYOhh2YcPdyZ3uxUmtOJlVv
KagjksC4a9Vmq3fo2KGjOzcJUHbD7FEx9KMxBZET6o0T9IWr5uk+i0UVDX5sWP1sRpVQORrSBoi0
cDPLJtiiiHwgtzFwOgiYuOedcNNd9B0YfRotTVoyCbV3ul1GmVUMYO8RPygcNBXAZw60Z1lI+ygQ
yjbj+nrolHzGx0/2dFE1PKenCmt7JlaiGrf6Yt+KOJK4z/6VNrCbYFk0hfA6GGlObnq/elJQHIw8
fR9+C38CelXbkoO6S2WnQc0X9eXrqsg32T/WxC6BAQ+6Vhaq6laeHYKB+MloeqA18K+L4Sf0YEME
zqVhYuyRceFNYLeBXqMphI7Tnewru3SrP1Vvg+Woe2sr3zSoqKRvAHKipRXRoCI3FK+E00++chl2
DbxbTGgBLL8ZnUr5UmZ+KDeOItyaoBGPra2i7fXnlIxvIhLRBiQy1EAmT/4nPhi3qMHdYC3MwwCo
oH7NN8eVNMZNtfE4D0uCR5Icm5tp1LeDru7MpH7Mh5fCJB58xyaXWqcf571Szw6xB09KRa0Crr2s
fgXjy6Y5yrW4QPfK6qpHDHSdsdXgXtcejpIS2zShpdTry2xHcQR8gSlpOV6dRuRGxHLV9tRl/6sU
RkvUBkhaRpAonhHIwB8sG0fKOy+Lkq/XT8PL6pGHyuhbWkhqDLabk9lTDudfQlAIvCNjNx1tL9zL
G8uf3MkvPfUoalxxL3AlkdGUMsWUWD1UkBh9mbEyK00yHk3CVztH/XEwDTQKwAihHeiPdmZmqHmr
AD32lu+DR9tjgQc+0heKb5Fu4MGu3yP3UESG7VIQdpOFI7GKbK5UpVU8FUuyNuBWUGaxMEFyXQrH
dxAMTv2WwrZLZjOsSBtLijcPFXZOHuW8clo8MysiUAvecQjlsVMAa4uaOnN5cp0mVt6NiDv2W9uP
XoyOeTsrm+vH4VgrAXaxYaHnAcI8dq+r7szFrNscmqDcgvPbKeL4L4wV9wUucQNUMjpbQCyUNloy
YwS3qdo6xPyG8r2ji4Y8+Jf1RwhbQWzyLC0LS1Y8zcaQWYFVd7V5NAfRfAEvNIOKTsEp0CTCFhzj
3MZuQvtfChQA44+xH+q139YAwkub9Kkt831vBN5o1JQKVHWNCrMe+GDSPH8fFm3TtekTaEe2lWXs
B6K896roY9L8hwk3H34dk4/pDdhZuiqDvZVkA2KMzThL2wUEN9OiHuamc6VR24PY+fm6DnEvf3Up
TFqmLUSOpmJQPIyJ+qM9HpG9OqTJBKkJL76tj8fuF6SGrlV1gePN2x4MvQWW0y1/OBa73gPv984S
VXbox/x8nbqNlUesayhs6bZVIgARGjjXEo7egDXAJpj9MFWOSzo504BZmuv3KJLHeOWuNpRSWWCL
4fxtwH7yODtDqDpZelvapnddFtfu0d75fTZGkU0jN3XUFjErQZrIsbryrYsDgQy+XlxkMOo4k7bA
bjpkyOV9pf/TzL1jpaLl5F9LFte+EqN9EpZDk1ieoBVY5sr9/r28LbzlaPnJJj3N98pWOtsA3iqf
IyfZNa4sDKa8Xiv08s852cqOpYIoSA4R5oqbcBe5BLga3nxvVg6d1ptvyrvKTb4AKtN4uv4NBffL
VnkA+4imcoIoXhubqbu1Zr8RvUV40W59NBrhV5lyOxehkYwROrpy7XdGfFJ1AEVVlozVr2IU6L9I
GBPxlrpO8kZXFK9Ve2dIzqPZOqb6JRP1Avn3hn4fGgYYimOn4mypQvdlRr6lRru53825S1SBS/wP
vuoig9rf6uLM3OotK4RWtv7kLV7uh356stwS2y2qM+5E6CGiI9H/X4lrkJ5WkQLXAZjoNngoJq/V
RHOU1Fw/G9rlSIx76o1OWTK7pJubzX6eHBBzoRkdbII9nSkoHuSNDczl8jh3Tr27rul8b3URzXir
NAaMWB7Bwshym/RfreXl+t8XXR/jqaQ2yKy8qhXa/8MyV+mi57nLWhHfO1/BL8dgXJXeTtqcxPhK
Q/IN7aR8Gty031ko1Fw/DvdFgSb0bw1nOyEddsYy3cZ9tZP+WE6jRwrDta1nY+hflxF70oGxzQ3p
1V5+Kpl9zpsa7AzjQYplQWVLcLFsc0SLx9Zo4gEzf7PidhbZGkN7q0u2YIKdXtwn1cR4qWHhsYHl
YaYvYhVA9M2kFBa9Bb7/pgMtHc0IROC03NOsxDDeUI3sMQzGFt048r2TXsYG7NKG4NuJZDBOMBxb
khYwNbDEjq5GQt+oO28i6d9k5aujMP6pJXPVB3jhem2Sv+h9vZ2m7juQQLcCTaQ/99qXocddOaa6
xoGGaqYVENm13ytAXlWYXXcDJ/Ol19ATgevydhmoAvxRBcZL6dk4a7EJx0uJYRYPWDyb5hie53ty
a5ys2/6FbEN3drJT1HnWfSACAKWe6PN5sbyvaajoq2x3KRzmyYwbxORKflzyl7p5QWcwHt91EQmo
QBCbdExFWQ8ovypgBgj8GaQZ4Y+0TvxKvpvyB8FH5Ovkn0OxiYaEPc7KorJwZQ6903rbvNmeGWGI
fvQMAAUYr9DW61JFB2SMrRwtPS8UCz6/PI3xSzBXjm2fug5gnJGo1MNrmFHUmd+fjS1H2lNv9JFc
AOnoBS8lPwJgsv7aPMeuhWpr5svH4EE4VkAPcEVVCGOCOklB/KvQxHUbPRkbZWc91B5NGDE5vP2L
ltmHAzJ2mA+5HIdBhRZGe5OHGzu/KzLv+gfj5zyrS2RMz2jjyVY6hDdKZUxBJQakiiiVU0iH/DEq
hfvXfL20sV+m6bppst2zeJEGq+ljfLXuhQ4IV+G5lt/+6lQXIWxuMDez2uZwyPY3ikjRbiVXRwu8
R8+dTsNZQh4evl5cBDJZQrGM2jBpPSLAtryNXpA4Yr6FnKVt+Rjcit6c3CtEGoylCB3LDOyCU1km
KerTPaq12ns7Jq5sfK3Vf65fIV8GhsfglymrKrX0VQyYlbisoxnvaE1607IXu3ptElGViest9IsM
9itFUTMVJt6aPWn2dYUB4sDUXRzOtZM8cEJFFaTD3FwO47oAarEpFQRjULGO560x1zCosXdVQFIq
+eI2YK8QlgW4ye9KEmNW8PS9GSi4vr7Ykghom4KGMP/zXE7CfJ4MfQO0m2zZ0+CLyGg6UdbdhqUt
EEO/wCd3Z6iYVFRMusvLJDYa0KOyODVkz0AdUBvvaxtBEfuT37R5a3eiFJj7eQwMyaBwSvd0mIwQ
0SObJCy/ePJC9qRRzzJQzp1xxoKLIYlCFfcGDYKXJOr3GMZkLFYpVFLaGOvwWvNYDbfJclcZgtvj
ZrhwdL9Kz+h4MB+p1eoYKE667NmgustLV8pSNwVEUPAzNbdz8m0SA9lxxqkINtj+iGRMqi7QsMBE
N9aQ6mkblPrZbBbA2E7fQts8Sl3vW7rtV71ySJe/mLz4IJq5UI3kUjBFpuw1i+KaOZbWki+B4l93
S1y7Mk1sdsoYHbDYtkueDHqMerWMLuC+yF5I/eX63+eqILjTTSBAAx79U/ejSTEd2aJW3EfGfSdV
Z6yOnVq185d6FoRervdbiaJHXXlYSavsIB3xfo3AGdgABCueiWO0HRoG/26SXz8Zv+K1kkcNYiXP
iuOuNTO0xuRDDHyvYdee8m3nDO+z1zjdFq1FgIiKRtG4VrYSyvhBEpVGbhuIi0n8MCn/SMYmbx4F
B+PKAMUeGKstcBOxPaRirGqjXpAmoXm6b5DtUuDc5XkBqiweLZUjP6G6IcoEuULRu8DouAFYgE8w
m+A2SidaWKmKuzlo3XLaFJIoO+OqyEoIY82DHg2GkqA7ljYlQHnS3TANfpCqfgJGKbu3vl2/SZE4
xoIDBfwjQWrJXpybTqaDmAkhUpJPRdQ6y9wL9J9rypfD2dSVrfSxicIhHWK8Mgtz35nHKRF4X95o
GyErAUw4UYqpsuYBn0jJusgb63E7ATpmqAYXraevoBlxZqNx7M46zMP4V291OCgdu9jwxr/y7tXp
agCU49tFyJ+WwoXHB5uxl1milVC+Fl6kMD6kqhIzqxf0G7NcdmzpTKT7SrSW9FkrCOikgTunW1B1
je2oLE0pBZGEbDMssmPfd1tj6XdpboZObA9fgcBtOv+tGlKBWKUHLS3B4CyTdMT1VCdGjaRDbt5k
0OAuJ1K6irqfUtHwxWcV/CiJub45rsYu6uESfxV8bwoMlpJbHaXRel9vMMTyKMJO/vy9qEAL4zOA
uiAKW/PSlYLYuo67JLK0Ida70pF93TWCCxRJoY+Vle4FUV5lWhPC6eoPhn0eQJ4N9jGBkM+R8uNR
mK80JkpooiRPcYZ/ROlmgqrH2Te9m/zr2vDrTj7moB8FMR+pmOWswjYtclBHdikqfw/6AdXvT+Rh
vu+O8mP2D/j7dsurcY/ZLlc0ocPVEazrEtVS8NXY4lCKtLhcYoTpWdmCW85pJiGrCP0en054EcGW
hfo8SNOpk7G0dtf7Glaguzfdo8tqxYEyPgnu83OKiPtcSWPcoo4StFSZmgylp/hryca8D7Crmjjt
NtpQYiRsXoPZOn8ubSfwjSdT4JcFF0oY7ZSr0ByGFopT15kbKSUmTAUqw1VNNIroBg/mcwm1j5X+
l2U2SooUyJ5Z/MyaRyO/H+fHpioEFsCp2OMmgaFsAWfEIEg/PsqRm3FIMhOKP4WeftDRLhqQ9ILA
J/sKVivoYuiJnv6cLA4y4YQxCCRbwANizE7VIlOPc9SAG888y+7wpGEKr9mFe9Q37sChCc4nPRFS
WXI9ykoqY4NG2jWklWEEBjlhXyYJ7m1je10vuWqxEsF8NDMcTLPPJExphKcxfBzTh+t/n7Me+fHm
mFQ0s5awDQP0V9RzhZ6vgqWIYGedAZCDbW2RlXGW4iFNV+n0DNg5kYV81A1lKYFOrNNJIMk8YhfP
NQLse2j9vi/avZqbT4GS7HoApy+WfZxR6RMoJzdqr+QzVoYQGk9jgC82VGf4zjg1dzHZS93oSZno
ZkWyGJ1s0mjWI5Dq/NrOAPFo+DN6HnY6Cs2BY26ak30LDvZtkjr52/Vv+vmB/fGSGbVM206O4gav
tWQf79IDGBe2mp9uRJN3XNVc3SWjmlFh1WOnoJpoaT/CYHJaW5B483VzJYHRTTUolSDT6NfaDJ7q
tm7iSbfh1toWPqaV/eu3xj+OoRuogwGIgq18JHqOMkuO/bTUhPMYas+o+/11EZyZK/pl/shgcUOa
oK17SUa7fthoG+MY+uOrfW/fFBvJNwBsCsTgwo8OoafmjiIJPAnXWa1kM6Znh7MBoiK8moDwWS4v
k7yb4q/Xz8fX+MvxGOsKmjCuCoI8Dtz150yWjsrS7u2kcJIyfaiVH9elCT7Yp6KEBG5Zq4fnCvUD
UMVMXfS1uAETszAAr0b3C6QRH53VMpXNUKloAgCE5WAeFC8/2Pv6u3bberQPEDxHh8AXnYofylZS
mdetkUtWTGaUfzGk/5zFjo6dp+moyK41A/GAnGksK99MSwifwcGzptp5OS8TuMMxmxcyzf/6jQk6
Op4XbKimfn6qnuOfxG9fxhsKaU08sLaAwyUU7ujxv+mfn6Azr99hNKKhCWHxQDJ2MmxeiAr4nM7O
h0OycAAd6avKCjB5l8ROh0neApO8o4b5pvjJ3FTbzBXxqvGN4nIkxijUYojTSKKr2cO2NW8SQLzJ
rV9IDZZfRK8P4emYmAOwLiRmKcbJW18fPQtzypL/PW7QiwP/uh/flaK34udS+MfrpB90lVRq02ID
NwhBAOOkm7QrHMtERAMs5Dmd0n8qXXogZPmuScFtE5l+0ehuL+dbm4S7TqvO1oKea5zvJbTXBrAW
CFw635YMA9hC2PoHxhBzHfNSproRaPC3izE5ZZ1jlLUJ92k8H2q72VRBt2lmALRPweOivS6yfNdi
0noapC/EGjeog+x6VYT6wc+PDVpcxxixjsfRxyvDc8pARQl9ddpbJMdkY3vy47ixkRQkfuGCKvj1
uqPken5TxSg5OmNY4Gft2s7UMMTZPSOF+gVeGuRO3YvaFHzdu4hhx8mTrM60SIft0nEF3QVy+6YE
vOkABKDCjzeiBxP/VCZwP1HXVz4x+ozF2FtLj/rmFLxF8d0UvdTW+frF8R/ZJvYYdDxzySeaHVCF
1GGaIMTIh24//sz9xKP0lhRzr72RPWU7+Ybb3sUecKq2/TF9vi6ff8SLeCb/CVVjSZsKAUi1vYYc
JdMNVFGQ43pcSwXwF/IeNLQYE9EzgqWNhs5X+RRfvXXrnyZKPdntsC3cfgcwmO31Q/GToJVExmUo
USf1U4MwQze/CXVRbrChuZ25Bw19DJxOMKPgToEQVZfedeHcG13Jpv+/cldd3Y5d06G0lcqVs5T+
VG9aTbRnxxdiwuWoMHLdZq40VLErlcUIMYrWOqkUOTLahHIi4vHgp8dAM/kth7nIwW6KoUrQ6QQ9
07vuY87jacCWTYhlvvgu8P/m5i7CmJsj82AqmIIGthYqxnULRmBL/dp29tN1MfQ3fyr6YNoPz0Pa
umC3EuwpToMB+TmW9u4w06qJTIp/aSsBTHq1TEMW2jZsKrkp9tamPhFf+tn5OmplyUkVFHW4sX8l
jPW8wBpPpxz5fhCrDoAKnTx/yIODFL2U1eRcvznO9DhC8UUYu1Mgz1E3jtGvuGIfxi/JpjpinRRs
pNYtXvQg9q629oPhzZgaB3GOl8JpgRjy+o/gP/BXP4IJbmA57ycs+yAf2LRfrc2yM/zpPXQpl5Jo
DogfcFaymMwK7Iz9OCWQpT3SJYp2m7vGbRc61kneYKFuD8jk66ejn+uzcprYAMMqk/IJcz8vwAJs
oUWOF722oRWmcUPnZv772Ux8SOxLoUyiYJ+UrfRXSRspdo94rVZf0+x2yt5VsFJfPwpXM1cyGN+B
NZA+jko81cBH9Vzb2UFpGnfS4BQVrPUk5L/HRfp4JsZ9YKdGmooQPjG7sbfaDaX1Tk/qE73CdjPA
ZwGv7xDLjvHj+jn5SkI0MOUBlQDKwiikWliqPNMhVGkX3QOIYGveYwsY22FOtAOqihe/XRfIfTSu
5DFKCfCvKG8tCXXkAgiHzXNRNG4xyU6S/3NdEGfQj17p5WRMmCGRFcjpjJonRf/ABtEG05m+5HaO
Zfxa6J6fLU+0p8G1gF9zyeBRhCEwDi0PSKDIHV1MHPK7YZ5dGym2Mxj1zzrHJGVq/FOQcDvHqiAT
46kr0F0JjA51ZZSXP8bthgRjpUW01hQCJin7Ygc/Z+mcdLFbgob4+sXywvdaFnOvQSLHjSQhRyDx
Q9hW7pAfBkU0G80Z7oX10VooRZXH2AY98SoTGUsdHUTj10sNuCZfpxtkXliyCTCRV+/LTeHat3bu
0HI5/ukVW1H6zL3RlXwmDjadLqP6idA0Szck2eQYmAOjpGuadz0RwXjxgvr6rIzWgIyuNuyM+s2o
c4s68Mo42fzFR0MHwNRxq9onwPygtkBgQ2jwm+8CDBCF1R0Znq7L4B/jIoNJxxtUdJOxgoxJfjD7
Q53vr/99nuvAj/9zBkYlzCJLlwJzYF4LmHr7PBqBk8wHuRBlCtwcaC2I+fZKmBSDnOAglNVOR++w
dJs3cqpuZSf2JAGQNf9UyLnR8NcBm82YU2LmxQQ+Qqx2xedF/tKmX6riS6rvrt8d/clsaFbkixT6
7Vbm1KZpOA0VGgud3Pg68bU+d4Lxqc4euvZnLMpSuS5iJY2JZlWvSuALw1O36l5Ap+xooESPMBVy
/Uzcl9L6UIzCaRjOkDua0XXe6Gc3g0de0Ix30213UM7GgqIVepFO7hU/hQ8l0VdjdHEAQ05cj9Li
qfLJSl/AfAUYtTYQlI9E98gooj5IUjMYE4Yo9HOu1o4p3w9LKMjauIFyfY2M+2lrsBCOBQIl8OlR
d8dLyc3d+V59CRwVCl+40k6E/XX9YLbM1DErzDhqna1i0nreTcChSwanFo1zX/9En3ppFjRDKtUQ
Y7spGEvHxcqdfClypwvHI5a+c8E1/oeI9dvEgKb60cTs1Bq62pYohOu/9Z16K4XOg7ID3ZWnPGh4
tsu7EunHj3gjJHKg3+g/2zdi5kfhSidnyhhhX0nHWpSy69DTQg9t+1fFiYuuACT0o5zSymysncOy
6ZIP6Afd9lDsKTZjcjffL4f5jj6k0k2CV5V33dq5KgPRGjrz+JjsflkjdXpbB3j5LvZuSE8hmkLj
9roIbgBbiWC+4KTWXRLaOJyZHWTyIDWChh1XI1d/n/lItaFWCeATKJjZ4NrNFwVYHFgyd4xScBD+
XSGaYMsFy+zsiIE+S7IplxBk9dVWsTTQCkh7wETXAg/MlaMqMgiG6JQXOxk/qw1qqhp2hmfsljtF
0mEAMKjcqCcP178MB0SIPsYukhhXv6RBqgOqGCNrWRo66WjPnmKmi5MZgIbKei+v1dOsGO9lGI/O
WMf3eoeQrSbP6Vzsq1TfKhO4rJPsFJP6Ve3QPYl1c3P9R1Kf/8kGV7+RiQnNINV6syCST/ZdI9/W
uuHE3WvWW6isD/51WaKbZyNDNJRt0uK92MS+GvxI4l04C+6cW91d3zkTF0ILiaTe4TyUOEIH/GQM
UKxORr2kQJseJrivb7Dxf8zcEnTXjlQ5ot4Q/5Q6Rggpf9QnPhE1mBtgBeOUbWe5jdFglKrdlJkI
lJqf8IHb7Lccxqul/Txrg/qrUijdUajN5Ti/ZsDcxjzfFxGtCPfJrayk0VOvcrEJnR4p1qmeYHCL
0msrR/PeOFG8xhzlJxF526/Gwme9vDwOmSc+0eMhKBPat7ypgDlk74NNf9NtJeGYEf9zXQQx12hF
cR9nEz6XZIKyqLQeTH3Yj6EoY+YnLKvXLnOBIUG7hgQLHROYwDpNcz7E2C8NtJJso2PjksQRdfK4
vnslk3FAJRmlcEzRB5gxCDTctsG0maXCyZRWEOf46gFMcWwb0bcaO2jRWP9H2nU1x41zy1/EKhLM
r4wTlWVbfmE5MufMX38b2m93KIge3NVW+c1VOgPwoHFwQncFHckRze+tK9yGO1RgE0d8mb9ont09
K5xDvnnlXYyxHRdjNIeROWL0sqkiB51UbprxNG42nx4rE4z75YEyjFJH6xkoKQvRU7rcQkrJmqq7
IHjKS54S0qYTUvptXUffpc52Jchtk0hZjpuiVjxDOqqKl/KazrbxAk2CGKaDiXeiLFIfIgqaKS65
FaIfkK4eBLv1dD/bxY+8xps/OMTFGuN6YpkGo9xIf2kDUK00EEbetCiIyjYyH2eep28/qxQgLkoM
0ARg66GkjLrJFJB6GYLu3CzFWZ/NI0S3FksQxBupAr8J6K93gTnsU6SBwGoFIkvVaVASTlLtq5j1
uzwsIXHfgKCidK9ffJuB7uXHvYLdCjyFxFQCs+7weaPsrOnkuQLhbQdRw3iMHCjF2M00Py1Zsbtu
dvsyxNSwptNBIZBovQXtdkqVZR7xgG7Ra6vvls+1RSXb+ofWN/YodP6W3OQwAsITN3vufO0j53Rl
nrnvm1YvJeTdUGmVj2ayC3lyuZs4sPr7zF2vVorejAUSl5nyq63u55ETG21+tsvfZ8c2YsMoQznH
9uVdZo3xo9aaVi0fFfI7kR+L7jSPCuc9tn1sViYZ3NFKkrWYZUdjCbg1gwN9hyWfJ5uq6im7wOVx
IvNWSN46SBwXZmTQtt5kH/iVl/tUxJDsuIr2m1Gmqiq4GcDHairM5VdDSi8XXj3Br/aUerk5TjvN
GT1axGossGneGnZwVnhseDy7DAppfWNkqEvj8VLu5+J3n6VQagoss0ANt1o4x22zMwV8Pf+skjlu
eIolfVlhLLA4ZXdQ+DpO34399DDZgj/v0SLtQW3rK497ZvPqWBllDlkdRZ2ymAlaJgri5i0I1YAx
Sz7eXceS7bN2WRtz1gI9iqCSh/bafrgVonOp+Nf/PudLsQx5JpiFJWFCLgCt0Xs8Oj8LUv8rTVWr
miC6WDQf+1aU/RFdOxBeYZ61KVRmtRC0WbBHam+MoEBcjTnELxqv74abRavsVu6/ZpOCQEbQ7Vib
D9XQP+ZdbSsCuIWCxqqGknP+t3f58qvo/68uCkPpxEASkI6Z23w/NPGDYWTP1zd6G2I0yOagfIZ/
LKViKrSzKhVAtdEuP9H2EHCQOMbPv+jlxV3LSQduLmlljoEYsU3DRglxCYDt0Gh9ceD2KFFMfPdU
WFlgPmXRyTlOARgcR9vwwSxlUR5b2h7dnHlVXIoX702BBxVU8VRWjzkFkOiBFm0GphGFvAzDXWP2
TlZ7Q/XvmZiQOQBhxP/ssKeh68OurShlYb/s4/xYo6mwlW4m4ed1X9g8dBoI1KDSh/YMtjFj6gSh
TuisQ1Xdt40tGS9J8phhSDbk9RBsbhwdHpERe2LAjrkAmmVWwjRFaTqXZyeND52kekp9UHnNGdve
vTLEIL6ACQUwiQOnRrt3F6eg5VNX3FNGH2VX+B9CX7QiSiZldIVXvD2wKbjnOjJS3zPNWyWID2EA
Sa6aO+2+ifIrOwwwLBNEa+IUXyrI/UJ5VpSHfvx13Rk2TVBKIEwTYeiGLQOPWTMg3sHtBaL6yAyg
yeBlvWFdN7IZcFyMsPNf9SwYuYx6H8SUuz3q9nvVp73P3HTF9mJe5VxVFLVZ1v0iMlIJpAR/1dGb
xwTvXgt8QKNHBQPRSuX1x/AzyqPXV8ezyjifYo4NqegAXWHsDKG267aCVV6P2HZYD91j5JZeF8fE
Ga3ZSfOyYOiRThwYPu3mNhJ0CWRO6FKZTdrGLTgQfnaL59KLnfL79WVuNgRJqx/AxBx4Zy1FasBV
Rjv/Rpsni6N8kFwUXjxeIoi3pQzixuVQBUaCyWajl90l0o4z4oFcNTnhDccMy6Lf9glpZQ3v/Ww8
LppsqcXPUck47rHp/Ehug06eduyyVVOQDA9ZKeG70eYOjD7uaIta/qEZHppD/9sMgxW5XGHevERQ
H4nSzQLClD7jMdRve8DKBt3PVaCiz1EE9Ro6p3FD51Tjr9WOjkA1B8gqcEI1snl3rGwxp0ozA1L0
GqbnsxNY6t2vX6YT1QOeLCv2c5/sKcLrZxPjbZ3dnOPHzK53wv7fq7HhSl79CubQFZMkNa0Jn49G
XyC7OXKH6vn6udq8jk0NLeQQXDPxVHq7qaFKUkkjCOVHbT7GEXg/RxwwU7FFs7PHUHaum9t2x4s5
JjIDPC6qoOCqFA8yEna5v/g6pBs+FACuVsVckXosNfoiwYwqCPZc6rdgwONs3HZua2WDcfko7M0x
n3CtFKdmXz1GoFhMvuMSHp1sB1nagrNzFN/YMBANS9AtJ0jYoXr69kM1c1OhvIQlSdqua89Jg8de
+9DovUWy0WrEhGNvc30rgyw8mVWf16WEvnjtXkJLWHgQ99LBsFQ7wtyOyrG2hYVrY4wbZiQqRSnF
1HSTecl8Ksihnzj9IzwTjOsteSU04ky/l+wE0QnXZK5wuhO3DhMR8REQDEqIzZjz2g1VP5cFEoL5
Eh/LRNqJRvRNVlsH3NLOpEfu9cO0md9f22PuxHIMMemt/S/XlrtUTiByOqssQcNGp6qQb9zx4o3N
CuPaKOOIIi7iaqbjml1bHpRQc+asuguldi9qrRMXnd2DnZBIuTcFoztl6Y9K7fx2BMOlLNtZBx6t
pjyF0ZRYmE53wyznfITXF8T7k6JB6YsQ0JSzxda2gYKlOiNFp+BlFtmKP7uClUIax4Dar2Rnuwmg
Xfm8MdY/HJiLXfbOaNDWoMco8g5euEPC6aj8DHZUWTg66HtQ8V3/+BRerq2S8TVShLleUWmHflRv
CSGQa+Edym13viyIcS9BCstgQZXAEWqkjst2N0WiRSTw5GpkJ7SDf31F2wf0Yo5xLLOYIjUxEUMo
jeYIM8YdIgjelDxKbY4ZtpITgIRHF1u8cw3hczOGVjEvlsrlYN98FKLGDRkzBEUE2hhv8XomFXqf
COJy8V7z0119Tu0f2q2ENyEdzuIOxG+uamWOussqOBLMslJ1yko+2qPb7gYvh9xcjkmOzJIOfzn8
RxpNKHuhpNJkFprM35oMypYYZYDQoRlme47K+xEJ9zrgdTNun6uVHQa4WzMvkHJHQwtdGtr/bFO3
KP8j2B+9Frw8nIiZa4/5ckkjQVOLNuXR7nykjnTdUpwWegqdnzyD64q3j1ux5nofmU8XhkIaqL0C
T8laK9F9JT7mYmPVA+e9sYkYq32kLrRykXkM86kUkJjWi9zuZ6QotIVDOv0Hr7/4BIOBMrSD85xq
KGRZ6eVT7Uvp7KokfpwScjM3oY/WzpumDm7UEen/XLKl0tiR2uQkALdPw+VnMOA4L0ogzjFecOFS
HSLxZ1gYPuk1jqfwNpTBR9TvkJYX8EgI6vKYT8gbG/FHMHH1zRhMTJtKQdFAwptnzPCmWqw4/2pC
l/k68v7B5WnUIikYU2RL6UE6CUbT4DIB+tJppsQrFme8E86KJ/8KufQd25/nH3MsBNfIl6lqgtJz
1E+eEBo3tdTZk65yIr7t73MxwwBUa5CWUkKjE67zU9NVgw9MZWGy7O9d0xlgUie1liIdb2tZRhoi
/aSHmttW52LMnCrqON+It2cMKtVKKeipGaKFrLor1Nxqh0O5PHD8gO7Iu6BitSIGirq4Ubu4R+I8
zFGwh9oeZiqlwXnt7+Hq2vJWRP9/hUepqSRGIsO3IbXipXp7G+QjROKHe86iNt2AYL4XTycRfeMM
GER4YI9Gi/omnScG+weourUXE+OhikMniuddzouRty0qEpGhNwuuJ2ZlQmcmc4ZGKUeTfK2/11UO
km/uHHLnf/99BmX1RKzmyMA7o5HuSuGhno9K83h91yiwvPOElQlm04qGNEQw0r+C2QIU9aMn+B8b
USMrMwyEymPWpXGLsKUl9+1wNpabRdhdXwnvYzAQKheN0RcJkiiL5kcYbuIJZXB2im20kMg0qDOl
IlR8Wjz/u6OY+7ygO37li7ymx1bHJSRNXhslwhJN7F1QAqHw2h3GNPqSjfWhiRavbpt9O3XnRDd8
kQy+CqKEqn0es+RTPgh2n+rQHRwUDi5t3x2XT/j6/6vfRaI0jEoZrwTi619kZ9mlNh68X0Ib3B5c
mWPOx3yNP1bGagznjQbG+J1ET/0+ACvA1DjX/WX7gbtaEP0NKxvGOKpaVgDWl0cRGpUgvrfzX/ng
qmfau6RhVgLc7U52bkD7cfehxvHViXh986+sL0bbCFMGd5UwjErznDLEDymPnOAakRV4jUvrSsTq
aqvlTbVvdhOsjbPAIvSlmokAFvEenWfRzwj5fcGtXONpOoRP5kE+GJ6wjz9f33EOnLElQRRN+r4a
seEouc/Crm52cckBAd4hZXCmlPP/vcayPWUApHCm/D/UUHjuyWCNIC8E2tsY2kyG2oEc2m0x8ebt
OCthp7NBJCGIUYNPVKY04rjTtBF95PNeS7LfolY8V3peuGJHJt6xoAHGFfx5rRCtHLOMs0DUo9dK
Aij/z/l5GZz2x2TPDrIptnaTfYRoauWMr3PqK4OtmPRqViA+MKOHwRQgsXVEfyQPvjZDnstpfyUz
WlmpFFPMtRGvr+QkeeS1MUHHDEq/zw68Sv52Zoo2QZiIRhTwErxFFlmuZmWaUZGGos1tELxUJN2H
REH3QDt6Ia2nCbEDkcU7rRPssABZiIxecWk4q+kvQzd2Uz6gr03mJMy2nfbyqxi8A20IGGg1RJZt
8UtrKlvCiMJHDvjFAhMPZWNIImVAWCm0O2F66FtniDkh0eZUEY2HXllOZNDYv91bM4eokk6r1RNk
twtk3zREd8ltsSsxpEXVuDBu42AS1jy1bujx8GXDvAamexlXj0YZaE1mE3PSgMh/grBNtDd8za5u
Q7f4np+1/Q/NmtzCfYk+Ea/0Mr/Xbf3p+va+hwRqW0cvhaqjJYDtEJGqOgzNrIJ2c+eW7SkbXsLi
8zB9KhNwTOvEasLf1w1ulOLeWGR7RZZaV5sJ6ToIF9jdqT6AT89WiG2ir7fivhM2js1ba8ynrYHd
qhQibZ+ckNv6Nuxfr2RffIw+L/4CAbnAKu5V1eYJf78/GG/tkrculSKJ3XSlACa/GdN3abwzKh6P
9fug7q0JBhEmg1RdAnVoPLyhnRKdw/ReMey2DWwt5Q3e8WwxLpqRaowSOZKdMTEOmoE29irZl7ls
pe38VUj/6+4xhz6q1AA98yrYJ/IZebrlblI0Hkcsx/NVJl4hUmRkU5XCMyBED94OP94LPsqJnOhh
I8Z9+5no1q4uiXIWalQ4EtmhrcyUHiH4WexmT3JFNMjymB82orC31phgZSlLKMaEsBbWkaXm6S5Q
MIfVD7lf1V1uyTP6BTPU8aXmsRJIZhM9P0vJctPVlO8xMHZNON+Sijef8D5Me/uzmOAmAMGTKi74
WUrwOQ4hdFWG9tDzmFU5h04T3251LWbTJFawYqSPUviSRpykEGcVbMFbBUdt2c34+6nxOMSOqCTW
zOMpoG73NlR6s1MaAxyDJMtxONKdKn6nkN2Wl5equTEn3kTy5lokdE7JEF5W3vXSVY2SlGOFI5aL
e2HBHBbkjCVOImATNVY2GGfM9KkIqhqXSykpYLQ7aPonTfnREH/pOPJB9C+927WVJca/akEbq1xf
FEed01MUlVZujPtISKxEgSad0fQ+eq5+Xr/JNr3tYpONpsUuNgVCd5CQc5cWNpX9vm5h+65cmWBu
r1KvhcVIS8XRyuhhjutdmhLVqWW0WWid0xsQcTOjCNXoSYacEQZVBt5QKOcTsoE0qIbaQG8zvM3z
9mGMhHuhwcO5z771c/G1klLCCfc2qgDw/9WSmVstn8RS1wVq8Fa9jV4icLIFjupCGBIRgovJPff6
HnPOAaFfeQXP1dTXibTgZhOzRyl9GsrYMvuX6za274DVouiPWBkRzVYBiwsW9XcaMcYs02Dlexm3
AC8NwPtkzMUG+RMzkFVqTOxcrf1uNuNBDA76fJh4/D+8zWPuNn1KtaI2cIdWxnNigjsYXDFcQtHX
cueVw00YGKnKamw1AwtK9tpBtorSqvYdhhPIPW0mFO8xJeiCFvG2OmqPiNXd3klPlH2LPNan2Ylt
6SDbQDfwjXE+6/v331tfZVBnVGME9cjWOl3oamCZn3bLTZuB/q6zE+4LkANxbE9NC+XXAipBsiNJ
6T6ba0sfjU+BFj0Ps+wGanmHahLnvuMgnMzAT4zXXJvH1JOC1Gra76rBMbAxBvdmB2X2tivqLBPA
2YnwXDxoZ9kTbhU784w70549MIXeTDbxMCDMfRhwPJctsbclOHzUDsHzNB0r/ZCT33Lw67p70K9/
xW1lBlnkaSrrtqUm0NPR+n8ztfECzG2/eGWHRqvGu1b1aknFMqPY0qeHusKrDaovoKYiaE/IIvBH
8Qp+205xscfAS45h/2qIwFEulo+CcJqXH9e3bTMAgpT4q3oT1sNgStqgLbntieIEgryLlk9Rl31b
QHgQRiInebH9gS6WGFxR0xlx1lDLkLqnfB5/N3fzUjc8MwxKJGbaIi2MKCgJv5FEtrL6pcaLTVtO
qbEX5edJ+G87yDatT0KiGBAjxrGV0HhaHfvkTkJ7QN9wgq4/hCdoKFQVE5xQ7DRBOJJpGhNEQPOh
2fc+FdnovQIMTqnD8/I/XKEXW8xpKvQIgpQTFjXaM7RmFFfaKXvNGqCrIR65/fibyE6otCJq2mDd
YJEvnMoxh5qfA25HexwUCG4/tqAGLFWMVw+CNaSuKn7CsbNbwqNF3ISmlW0GE6ORoDY8IXXQD99I
9ZU0Z7XfXz9jPBNMkDWh7AhWaGRFCuM2Kvdd8pgLnDaKzWO8WgXzvaQ8F5o2ahXkmndG+YBCmpXI
h0rltdzw7NClrkKrtM4jPFsBFwKelGWcu9JcP6WaCUH2hHdb0Z1/h+irNTHQlzW9FEt9oyAQ6fby
MX+mTIeAXM2LDsoDbzZoE2hX1hggDKJkriDDjhfatCuy0Ao6nrr2a0Ho2oIYBCwHaAynsY707UHx
UQH0g8qa7/JD7jeu8QMQv0slsA9dd77to7xaGAOIda+VSRXB+yj5Mp07RTppL9/TJqn+84dSSRdj
bNgUm8uUkgbJVb02dsrcgtSXx2XH+VBsmKSnWaArAtZTZ+6iHJXlO2fDOD7ORklyN6ZhmGIN4af8
xvTaM3GRRnLkh0a1euhANNZoWFJiTS/XDXNggg2SJLNCm8WMmyvPDvEANQ03773/ZoKBiSAs5sbQ
sXdxeijlY5o8g5b/v5lgEGKIjLFp6OfpukPW/+wly0g4kcR2mnnlZQwyxKGSzG0NG7RvGFM5e0hl
gHg4tWsHHdWiF6Lzvf9/5Le3v5CighdekfV3Q3CgQW2igSZKR8nvh33Z+93wobviHxNsNCEtvdkJ
BS7edLolGug+WkvnTZJsxrCUhVRGIgqZGAbq0IDaZLk6A1iNyZWr0lMltChVsa3J40MSBLY8KLzq
3fapvdhksC+W075W2h7AEGCmOAjOcjNzkI4C2Xt4vZhggE4cy9zsRuQWCjVBhv5LKHt5+azPX8Pw
IZH2xNDt667+B0D/xyKbAR3VRVbaCRZNCQ1Lwe/WDjFoF31uob6hlRjASKGoxSUzoeHCu3XKNFSS
MY35bnox72RIWmnAp87BNKmTObWf2wUmrGjZatwpnN657QtkZY85baDhi5dIxJPnfwR5mKBGDcma
PRkaDzrH/zckafBGXVljnLNFb2OD2QyavBnRVUGZkIIRohJxaSWfUl9zaB2boDUbGYa9ipEe8rU/
zryefe6iGX81oGZaJRJ+xvgqsigBXJabdI8KE6Y1eDXJzQO5WjPjucH8qmaHHTZTEGZpnae3qrtU
CwTNc1erQn/QDZ7Y4iaWXWyyN3UTzYuRZ5LiNMWtAZHqwbQr7UMh3MoIE9jnQtsLS/76jJicxaG6
QmCHB79x54dezomBN2RW3rgOe3F349KWevV6MAJfPNe2dmc44X6yxxOxKtu8wyOdgwDUG6+cRfbO
LgOQXhj0LMafqr1+nDBSnjjDUTu9qlbirUTpS9Ap4Fy3y/t4zD0e58UcBTLMFtJJqNBn9nuSOLvJ
M0H/fxXpmxlK5CE4TZ1Ima3SqJ+HMbD7uuLc5bwNZMAlC8ZUNCZkBaD7eUD8DY0kUqDHsPTKAg1U
LYoK17eOd7LZJlMEWLmZZgONh8MHyjZT7CZbBht9A/kTXn/pdoJ9dQIYHCElnrXRjFBFO1M2DXkX
7HM7PdHONNjzedMlvK/GIElhtII+yEgRK+Jezn7lKEYSXh6Cc/+wil11tkxoY6A2ztph9MtzgKxv
57anwKJ5X979sxk5XHaQbRcZBwhINjpKdH39o5UfhA+VJFZ/nz5DV46Oud0xyCIsRzV8Q76pdKfi
LYHzVRQmAWBArbwtUpjIlNEOJodkg61y277oD72CRQoDCpO+1FNpYqMwCX0az+m59Rbkc/GidWKH
B7acc8tyNqmCqpAhwJJCKb0Xoy9zQ26iYicMsZukIgfueKdIYVCimkqliFJckI1D7xEqHWTchb7p
J7vGHne8xfFcjolB9EgwNAgYAvuqZa+O5q5Le17syPtaDDAEXd/OC12SeCgfaNt25aZ70fvrvsg/
Xwc9ngMysLAkhTKqCYwJixSA5GqwI5IBj+af1+1wNo7tNqoxY1aq9KyWiWLH8PKJd1rpL73i5CoT
URB1KBdMpMgOaU6hfFDy71XjBYbXTLdq96AGnAXxPE9l0CFoR7HBzCGy1j76tm8Kz4BUlnGSfdpj
n/k88srtp60MIhx0HpjSuyl/kNPgqWQgkUezNbRHe3RFt/AgbeyCis8V9r0jOh/tm1nZZdapj1NR
JVFAyQADv7XGM1gTbPWerpJKYF93E3pc33/EyyIZPBSEMO6G0VScUB0tZXATDOUnxC71++t2tt3+
Yoe66wraOzyTFL0LVScLnvUxtdLUC/69kj0NOi826G9Y2UDJKUffJxyyI9JN38uHIXjMEk4wtt1o
tLLCAKCcErIsBC/NQLclDwrzhyW3ls/heTkoXnvC5DKqoIKzVNb1HfxDTH1ZHguFqIL26GmiyGuo
VvRCoXewOgukZ9QT8Qx74VXU/xChXWwy0KgscVUtGWxOmR34PXrAW6859hhrmXx+bXJjigBfEJkQ
nc7Gmu/4GnQ5FgShFKE0fxAPE9QxUjc+RJ5pk0f6nO97S/cNr/BN2TKfxIfrG7x5FC7G2WeYNC6T
BiJwaL+CeMAcQisknUtAZNzyej14lhjkbM1pkM0MxRWjfGxREavV4TST2RJ7jRMhbh671ZoYLEF3
7whyYbz6BOlnWH+qismp0h/X923zplnZYCBEroQB/GrwkTZ/HBSEH4/X/z5vDQx06EYTVVlJ/V75
oS9O0oaWmD5dt0HPzjsYXK2BgQ6lEMkiKug3IkNmDcsC0QiXGM9LgobopHKvG9u+WVbWGAiZk3hR
xhgF8sqZMZ4d2ekhfc6R2kZZ5ZDu4yfZrXwRbYm8FxfP8RgIgWJgu8w0VBSbU6dqlqpiVIXcl7zm
6m3cWK2QwQ0Riq9hlGKFrTs5goXnOFhEa8f00ar160NP8JUxJqRqk7EXhQKBQTg819rd2PmSzEF9
jg++e2iVQ9knBdYzNrqVTa3VpoldNpzLmHOS2PfVFCRJX+n4PIFwl6LHUp2/XPc8ngEGDsQpVZtg
wE4tufpkktFL+9a/bmLbxVA4lomhGe/oXNpkEedJAeIYKjjV+sCWIIZiGi6mvjkX4vaZvVhifGyK
pKIiNTIvQo86Wtlbubg4Uuaii9QyeV2j28uCOpRJoHr7jh+F6FWiFHRUoRK+dounDZmTTaCq1mL7
+v5tr+piiMEG9Eyn9SDWiDqTz0bl9smEVlv0QYJyt5+0D23hxRj9MauISdfxni+FAPctZKpnUzyP
DTpHZ8zohY2T9jz6p233u5hjvpjcS51cDp3iSEZjV13jofLBufD+gDwXGwwY5E2/aAWEXl47DhXB
BSocYntsdqj2g05QSnhgvg0N/xhk5/KnoelIQV+oyT7eSZb0ufAoyxrk5CBTH36BzOEdj9ePs486
Ez+MPRFzqVWwxvAOLOpE/lCJSLmsicGJFJSmMQgyFadIlIPYg8cSNSyO7/H2jQkbUlNKpKnFvlUL
Xtqar2ovufTj+mHibRT9/5V/Y0YrbGMD5bU8yw96H7jjzBOC4pmgy1yZaCNFmbqcYBn1PWjOQf/6
/foaePvEAEKqyIui9ah0hvPXBDT5YfMUhi/XbXBAh+WfF80CTYEpxQHxDCW16DbXQD2V/lA+NA6x
ciwGAVRRzM2oKlDvjIc7GPwKerFTxmVF4n0UBgQWFG+mXjYQYIMvWpNTSyx4Q0icz8JyzpNaqyuC
+QInDB4DFB3rKXKl4tv17/KHB9E/B5HlgA5kqcSNpCsoMI6u8an2U6ifg+Me46PkKT6j8diefAwX
f69+8BrPODeewWBALI3tEBuoOtRlaI39YM3SZNXVQQk4Qcl2N93FKQwGCTShDcagQIA/H+IHitep
Pf6gfcyRy0t3bI8crmwxiJB2hrqgu4jm+uId+T2g9cdwDFCvYk6dvqPzp9ypwDRFbtrP2VfCrVLR
XXv/0Lh8UAYuurHLUzArwD6SWPFu2eUYj1d9OhzPp4zhHAODgQ4Bg3hhSRe7JMt9FywnPf153UF5
TsIEEIE0pcVAZ7zEdGdKGWr9sSWFn+d5/m+3hcEAB3hc4kwR4I3T/LnubhvtGI0cEOSdaAY0xKUi
EJHBWjrlUxv8ntWT0nEK+Dz3Y3tKoqAJgolgGTNk/OKdbNW7bI/WyvkcutXRPKvn4DE9oVbglB7E
b3n8lByHMJnAQSPL1Ew0nZM1BxHTviWn72M7R3U5XiYDGiSbjb7VsD7FR+8t2iEgN5tYVJ2QHE2o
QIcet6xHf/OVE8WS9Zp5iIRpjjXRERN6ngcUEXsn2pFdzXkF8oJLdmB5rEiZlCJ1EcCxBp6H+JeO
qQvawKe+8Ph0/5Am+AcrTAYr6lwqIlVDhPTXI3rw0IWB7l+wC2Hy1OpedbuFO+1h4oyFbzfTrL4i
gxs9yMUxAoFlEr85LRBHhkTtcWowES7BM4uD4GR2Ivy3E87ygKZ6NWoNzd6moWnlGJHU4m+VWnrX
AWs7fbtaGwMkg6CWWkqPgHpbPWGmZJf74p0MvdqdcE8ZzpFabHfmnifgsnnyVIKxQwJdu3fMhhDz
Rkuwgo7CuHBI/5JhFPT6wjaReGWA/oBVHNolIPA0Sry7RXIounEX17XTxYh86o5zyHlLYdwy1w2y
JAJyIcLiRd2DOf7Hv894XygXSlzq+PuNgObLXczLUGyfK1VF5gDfQ37HwRhKIP1pRjT/dt7ioaTz
RGfttH37ZQpxqig1B5UAN52Jl7HYLmGtLDPwOFSGIisLUsz0RPc39GDldnZUrHpf36Je/3DdJ7a/
1GWhTGCVETUuBs0EsaBwMLtfKk9ydPPGXC2H8TkFLdRxIBkYOBO/lul3kn8teBkrngnG2cRIRqlg
RouITMJHmcSLJQfKIRWagHN+eIYYr4Nc0LREKu1FEW0ZfqAdJZFzffBMMMGSEBElQ6ke4Vj0LE52
ldzLMgfeeCYYdEMWvm4XE72dgVhYc/Gt1L8PXGaSbajBmJKObyu9Iz6UhDYs+gW5sDI9yNVhgXCC
aO67UOd8km33/ccOm1mp26I1zBkF2LE/zfHzxxp81cvfZ6OhTM4XtMgrjrgE3wpwsBZKeNBN/fH6
Kdz+JhczzKE3xFGSRpp0H7q9AEpjKcdIQ8bj1Xxttn8XB61Wwxz2WTSauErwhp8z8bFFe5iVN8Zk
xdnyRS7uzR4zBr3hD0pq9Wp1VMp8H4SRI2SgdMKFO87fpjmwKqJ6VdMdq3T5kYbifVsEhzFL/ajV
zmmauQXYR8Pg+9RB7XeadK/sOksUYysveNw0G8KiqAWu1sOAC6Z5NTHt8PXFwwyB2PTQQHa63zc+
r8+V933o/69uTsUQoPiJSRpnaZ4GpPajprTHQrKvewF3PQzACEa2QNBFUBwljmxh+AWdAKuNn2vB
maefZnXfhV47xpwj9Icb5+J8DOaISpcK2oRdJL7kxcflmENv56V1wjttZ97Vx4SniMTbTQaBjEAq
EqFGCVcTVbfqB6eIoIQDV7m+nTxsYB5rad4WVV9jGDPqdkGwa1NOHpnz99n0TioYg6q9zrCKpQOy
4WMpSfv/tAQ2t2NKJWbtMsCo0XmtfhK4IeEfAp1/Pj6bwskTzJSGUBrFw4sKcoh27dJXZ+vHvnaq
ZozQaF7+GDoS5wHB2zwGilQjakzE8nC6WjqKC5qp65TTrMpxM4NBh65o8I6GDrITEc0aO8WSi/ZG
yMKH69+IZ4bBhiEgYagGiEXF+SlMbob4kPCCqM3c6wXn2CQNSmhLuoBxCrnX0AlLNx5eavkHiTJH
5utT8NbDwIFCCsEc+4m+z5s9eldcklhFa3eIe/OfqMnY0GRJbOHp+i5uP7pWa2RAoSqRd9eXEblE
9y+xL2gquy3mZjWndaIHKPSBuc3iTcBtP9dXZhmQSOq5NgUFZikpeYEOLrn3UAtyupvogOpksHDQ
lhMYvcvuyKOk5QPszcKpw1nTQ1cNn9LI5Nh5ncK9ctezeRzMY+nzlCKSpBRO/Vk+1XhJxLb6VXmS
faqfTkfjGrv4Vf1QIfrN1VHgLZS8vTK7apmkIkCYCY1fa5REt4dE72zkuybpeA9b3hXGJniWBUSX
yEbjvYlcmXHIwTYh3g27ARxm2i59/PdckW/iDjbHA/1vFOGT1yNCh+NjfwRlVcNXvqAgeO0bMtBC
oOwoBNRZoIaIWVCv9vWHCkpT+ROV+Q0feV0SHFA2mfgjj6FoHU2wN9BIR7OagpfB4VlgwAWj28UY
UnBpBlsBjV6ajBzHpwf22p4xOLJMJZSXYlhQSe6IsV2grFOLGEESb4dOtBLJHz5EYnDBEJPBEDVC
tJyJ2DbQUvf9C5E+p/XzWBo+Gg5mw3AmY+HEBRyHBzXi29MlYSxfliOc7toN7of9coz92FZuR+ev
kad/L5i1dnhIJL41p4hRUKaUSCkU3WT8KeWzVZiZy7kCrjuHJjKQoVaYpRwFChn3NSKRcIfMm12h
1XqxZ8wERS6vPfn6VaeJTBAyl+hqlRp8uDpZ7KYarco03Ynw2jJ5Zui6V68Howg1pHRgxpR+F+oZ
rDFWlPDq8Zt4qxFojSEPAbk45mTV/ZyHoRwCAvP4EAyDpZvNPpRArNfztO8217MyxRyxJBbnpU5o
hWI5l9ldPDdWFPKeJTwjzKFKVaEG/7cGqhND+CSiZqQP4yFLPzTBe1kL27WVpXhADgW2LTP9Sv0a
5F7Gm8165QF7B0krG8zpGTMxmkVK9Tb7xR7alfbi/TUVQeuJ5MukWzUdQfXEY2b3duQHDzxHp1/k
2i9gTlbWJaTp6ROvrX4u2X1tajaYcVH4lgpXrxUOBG8HVasFM+cKRMqhlC//R9p1LUeOK8svYgQt
SLzStVHLtDQajeaFMZbee379TeicO82BuI0T2tedjS4BLCQKZTKRaO786gR0wjgm0wRYvP9lum4b
C1fWuOOlyHphdhqs/Ucfatkbqd0aIEufvNKnh6lwIOR2HaoEzsnP00zpHIKxEUildLU/V71ndsRV
NNm7bmabAmq1NO5CjpooGTTWmzuCMF07Ze6wr3eSY31i/Ky2BvXT39FXnZHvXje8icQruxyYjKM8
J2XTYf47+VpPX9JakL8X7R+HIFOhZ4k64PfnchejbyCsD2336yNrMCyVok/ceicWYU3Gf1v9NXNP
1Jda1A+8DbiX3+e+jazJ5WIp+DZGWyKQCTTHrLqjsozerNWCovD2fl1scd8jtgz0WmUYjTClM0Io
m9a+vny+vl/sN95jxMUG9030ogyDpsVsJ9W/z8Quq29tDnKpuyX5cd3QNhhdDHHI3oBdpyl6dJhq
HZoywwPKAnqMcuVdkJxSRXCEtj35jzFeRaKKq8waY2BvWJ90cy9p/+7LvDWurO72QjeGxUC9xtXJ
Fzr8TNtzL+oIEDjaG9quTEhdUuczSwJFo99Jfqzf1c2tJpRz2SySk8tOcaCdFmGx1B2jy0Dfge60
9rJXDya6saudaGZE4M5vLQKrFVlNIEG0EJmZzPD05usY/CBL5173MtGHZ3/DykYG4pRqZLnhsnKK
5JwPv67/vmgN3PGHpI+poJXFcHtFt7OS2j35niuiKGi78Wn1VbiTPwU0grQYhq9G00Gf5S1jBB9M
vGutfeqLwgTRmjgIkEgcGfqYg0VV/SRBATVv91BFF9ydguP/1s+2+jDJmC6dNmf4MEr8q5eL0JmN
xgsq+UdW9yDJnzwpoV/+1cfi6WgjOZDVUcFc96J3Xq8OpyYy7yg6kwRr225uuXwunhtN6hvQEJbs
CfOVpVMhWX/sXrRdcA8FVie9H21hb4t6HbZ5Etq+pHMWyrDIVPxwbJ3hO3Uy2ziW0A0Xjc9tZ+lW
6+NAoiAd8hEUF/eb7DUySgV0yjvT7l91dBzWfnELSc7EEcUj25WRlV122ldOY2pDZy7o10QHzwKh
dA1yQKPfHtS96C2/nRBfWeJwg7Rm2xIW2g1M78AtnowEpJu5E4IDnf7O3dRNnpcH61HEKiJcIgco
dInMnB0NN2v3sfQYtqe8coxYsYM8dKToi9Wgdw5UytdPhgAmVQ5fApTuNXQAoBqc7lvrszS8Xv99
4X5ymNJD4X4J2IkYj8EtKyykO/lAPbTTFKY9+vkDo3+KfkHmuxXcAAI045Wds7mcJjA04dAHhzb9
rkl3BhU1awps8AOBpiXnsRHgo+FijhovKhL0wf6+voUCwOQp1BaihqTHC8eVjMDOczuuCrtY7DZ6
mOTDLAmgUuAQPC0LEj1W0zGH6JHYTJ41SZS6Em0ZByFtoi9VGr8lpptD4dbPy/ewtps35aDmrL6Y
r+SO7q9voWhR7N9X8NFEAaFSB1dIy4esj/A8FNQCBTGaxqEGRsvkPtdhIDRuFHJLrcA1w5em+eDT
+k+UpnEoEYdlUhQ1dm8ADBKn3kU+Ofx/g6EpQoftNj+0/xADIiyE8Mo6ChhzLCTEGN5bR8WuoJRV
2dbPDpMrug/Zul+YOapuRXGIuf29Lma57yUpiNjbcERhP1wWB0Ier5OESyaQvTnRz/pcelJJvMYM
blRj9pKm88uxPWZG7SdtgCoOQVepAnmYuPHaEEruUNOetOhUTYM/zYhuy6iw6xaYlMW/qBafjRzH
Nyvvq0W9CwftqbO+KQ2Y8k11ftKsfNcV5Jse1ZltktSRJeKopfWpH1MAtfmdGqXTmuVJCadzUze+
pk6Hui8eFtkEu37zM9bi2zmhN0GAP0WXm11jJRCUKzxKSz9QI8gUxcVdTXtHM6LIpm3tdwEyJTUG
S+vRHxI9cixT+5pImtMX5iE2OgftTl+XJb5DCOMNUnDUZ5HkrOgT8B49x5HeVShr0uaLNYH6Mvv0
kTN5+cacJ6tyOpVZjsovshynycxuNcMQhWPbwdHFBne7Fa06FimBjeRUnQwIlFlu65tnljhBNllw
lf5DIupijbvq4qmaOzOVL6FY8kQOjce4+eMn6opISTa/kKmaMjSKTHDScmlFM8vzxAxRFc4HOBqN
7CkVDQNvx7MrG2yDV8DZDpVGQRKpuxDyNm1G1U3vkK80wH5CfES0rgbyvscPOMbKJndB5FVBO1md
EUMXEJa8F6qxivaN/ftqTfpikLEDTaBLjdCmI7qgzKIUEbZtP9xMomgmRJQ0XeayHEsZFGQhOD9x
Kd11uXmf6+ltxZRkzIo6MY2O6ozCYVQ8FYPh9wrdXd/FbW+8/AF85oPqzTxWTCyCdXS033AGfP21
2GffmMrh/PKhgcOVOc4bNeTq62FG+qDJx0OjjSVmoEWCG5u37MoG542SHGtECzGCT4rffXjIw94p
rYNS9971vdsMUVZ2OA8cetJRCKjitRGpvjVD1Xupz+G4CJo9t0e3VnY4T2xypHYaCI+5WT3aTd0/
aHN9AkXlN7lACbuUMlvTwPU39L9Hkj4NDZLpkK1QpNztQFFlq72+i+vYNcDDRsvGacJSkN3aDD1X
fyB3CRRxJJVqhOoI6GFT/Wnsb4s8ssfwFBPcCCJ5n39Amz9n5u31uTqZRtQQQ8+R6dLPwS6+YUyZ
YGlxA9CvpX7mfXD6abU+7n5oaVqPVYf1LePNkN3Wsn/dkUQOy90IU42+uoagfdRqU1B8d3bRwGWj
2q1FdArbY0OrpfB4Ey6jBE011shl7SS7RbtAfhxuylv1YX7Q7xeP8YqZB/Ule052peDAbEPqnw/H
51fGso3SoEcWdCqGHSXVkaqDYCsFZ5LPrNC5W2heIgVOpwcS+tn0qHyoM/qyhXwqZYYQQNt0+FpK
ZTla9KqV6H8TjRaI1sFhS1ojck17BPBFf1S0vZqeGhGp83b9bbUQDlfIGMrGwhoSxnPnMk6ewJVf
hyMYZ91ZKKkj8jyVAwki55NaFrBWuYuvO7kXHIJ9UtjKY/5lcqw3Yl0DZc+7+TiDnkoUdrEz+q5u
sVosO4Mr0ABNMQlD1jKfJ8VTFSVeOQbPs9Y3UP+sHSMfI/f6oRZuL4caEZmTqmBtA4M/gN+u8JmI
cLE3d4WX3osGykRHi4cQpVSrIIWxengukb/I0o90Yq72jwMOo7BSI5Wwfxnd6+NuFHEmbecMLwb4
HEmUjGaRgecSEy2an++rp+AQ/mLMwN03xgxcOGD8ukVcJPhKgo3j0yaNDH6mjMIsq51OJya5DJYR
r3ZBpsSYge+FSUoWflzxRD51MhqBqiasfar8PbjQ8t01LxiXx/U13IHKTAC5Ii/kyWxJWCtDU8La
fFR8pq8UQEMbdIHO/6IPLkAtXq8Hvf3zEDGXH/NdaT4E5nepENScRSZ4GKnyNqyZo8/a5AQ9talZ
+WpLBUGXyC04uBhBWdKVM8zUjTPN3+NaJMq7XbQ3MfqiyarBiMr+BiQlyQuolGCCy7hHxcZDcH8b
PKgPARAR9G/NTntV94xLVphB3qzgrQxzUFEYTZgms8lGT8HNIL/NgQ6Nw0ZrU18RFdj+4YFxWScH
HFNVl+mYhIxsbgHJXeoli9vZkxPtS4zlZ04nah7cjqb+GOQb7hsNg8MK436t9JPa3jf9twAxW/V0
HThEVriHTGROsdr1CKQGo1XsNqTg9AfRVjNUXkQK0V2y7fWXNXFPmmUBo22b44HNGCSbV9akK3nJ
98lpvg24LPU7+ioqGW2fgItJLgKBMGNkUhRg3daQXajp7CnNBP0doj1kf8LqTkZ3ogrtBfQLTub3
aHxIgslZMCjcj4LtE+0ehxmNjAbjpGF9ifXDHB7L+lM2frruDtsp0Mup4pvv+1xOi6pCOkJG9xbr
SQxvo/sEzKLBPnhCEmSnjM7yKjC6HdRcvhGHIYsZBRVtYJRNgcY3mRv5SFYwXo/JU23ZDt3Moy76
QQ7XDYt8g4OQHqMSU9ZiQ7XuWJHbphGA/HYwgG4cMPJTKit851SDRdVVD9CQAY3t5/wRby+0h4WH
9jSD0EPz1Jd2L0LGzVWtjPKYH4dto8uMtnx6KTvZkU0RJdc2GGIOX9fBSWkh4/O3x6vUUNpYRTdQ
MLjVATzbu7FzlQVDE4pj+cNz4NSi2cdtz1zZZMtenTIzqXt9KFHVRu6vhchi7iF9nL1Yr5ndf1l2
g1c/yPsx8q+7yPYrfWWWO3QEXGrTwEjVZGVXjJU9xd7SfGmNu177nOiYKr9NiZNWB2pivjR7Vg0B
uLw/G5iNx+COoRADZGuU89GmTaauHvE1E+kbupK9vL6Nsl0Y7mVZpMDz3nGYKZ1YJtEgwMKLGk9y
IEkF2mohneun8Y9a+3Z9L9mf+nfE+Pfvc+hv9UpbR5YCMampt634rKX3evZYDKey/CSr3nVjG4HJ
39Y4H12o2Rl6CVAZIAqafGJCSVngFt/nh85jvZnzd/2F4vELdOkF0bhoIzlXHaqCSMOCikvTHCTM
aOoCXNl4hP69Ns4prUirAxLj1g4/Y3w1OQVn1QHjkhO58+uyS1zqdL/BiMEk8Srcq/HL9b1lP3/t
Q3II00ldWnUjHhtNeJdLe9ncl+TrdRMiX+GuBBrHpBiR4QGb1MOs+WWY2mP6ow5/jOAk0KvJvW5u
45izHYXzachAKu+IdjtNMmopQdmZCcloTKYTsUlz82N0m7sZ8guizovtY/3HHv9M1KlmDJ0EF5mz
pyx4LSCKp2qPuuFB/UgAYdveeDHFhXi9hrHQRYapfGmdvjtqmuYIdo+dpfcOcTHBnWwpbzsps1jF
OULfFu4DR0KxFgxZPV6f1fF/IEZmv3jNIne60wUk5bGGBHzZ2MGu8iNfuwsOFYaFWDhOHv/lArkT
neXlGEpM1OQ/OkORU9c2o5peoM5RHWP/XxvkTrhSFlOdD3hWVdIMRSMin4zWvDen/GZUFr+aJs/o
EsVGxrWy667ySkN2UmSAEqkQPCG3D/vl23KHvQ9qYkRhgneWdjJx+KQQuaZEVLxkv/Lue74Ncxho
I3nHkmpFYZVaERCt0DtXliFcm/k9pr8VSzT2tTEriKO+MsXdqAYdpRD/g+oGCpjVzMEnDblV6WAv
MYinaAE17l67r9X2EYLOkR0WSHwFlRcWuROo/c6yxrscRfBYQ2sFjcobRU1/K8a8z4yw+tDBWv2t
3KtTKvt4yjLWprpU36KU7mmguH3FWgWMY0OrWzypTFuSyKupzPiPydmUAVdJubt+AK5/HoWfwBqV
hCaqjOrrUrY7LVN3cZI/1ShHNTQQtUxu5HrWH0h5N39VmGpsdfhAGgisJjdylhsLb23QUUDUS8Tq
t+nef3ZY4cewGlLKFG2MKtokbuY89efh2BQikZBNtAe9IuyoBsHq4P2r2BXYKNGEInYdqeGQ8baR
cL3oh7m8NyXBl9qIk9nuXWxxUIUGgCFROtyclQXKMWMf+cVL686ucatDbip5LN3mWbSJzA3fn96L
TQ6tDDkba9KwyK6UdnqUPtQFteVq9EpCnUHWnCDoPSWQnq57pWhbOWiSo6oMBoidu1L9RYvdYkpd
0h6N0at10fNjMx5Z7Sr7U1ZfsG+tTs8qmKKdYnfx7AT5PUn8hN6yusnci1rt3loRr20ph1LaYipS
pIyoMOMIBMfCX27oI4WSZIHXcbuTPB2vLVbcTo7PyR0SYHZ8v7wmx/67KIMi9CgOhFK1BruuiilZ
1oUF/Y3n0FNfK8+yo322T93Ql4VaI9un8o9D8YNqwRA3DVrnVDc2IAjbkXvUePZtnAuqASIzXGjU
LkbQUg2brCYHHV2o2mfF+nzdR7eR87ISLjSauqZZtBqhUR6/JNLtZOyqLLJ1S/BM3AzyLv7JyziF
JrGGWcWpn6YnWoCrVhJ55EZv61/AonPA0tboDUhyJCRZZYM4LCnU2cjU3DG9xf4g7013Pme3ovta
tDIOW5q6i8yigytkC6Y0oCqSiFjIBGebV3DqE3UJVAL0ghaaNy39fjKqB7OevVmR97MePI3TNH/s
Zr/4BQco05g3Wcz0OWdULa2jti+dTLatT2ir3RdH+iBkWt0ES12xiIksAnjxOF/P+sQMZLT7uRKZ
7Sp9tKzMDpW7UvKzUOCMG93dcJWVLc7p5YWOVs8UMBgFeHFPIM/OEkOysBy7eYBXhriLlfS0gYMg
EYWBHqgDxHbZjTYhHyiv/b0gzvcHOUuMRoaL5L+7U2tnLkkQ/dNbcHQ4Ccg65hthxWvT71dL4/xe
D3RIxoYsMPkvVwekX34xhUroHh0TPHHSl+tItXmJrwzyt2m8DEoYERyDIyvnWQdtp/udkF1qO7xb
2eE8X05CRRoKHGgVCsmyl/mo88qvjSft1D19NX9eX5XIQ7h7dBnbkpT5CA9RPmnyDFa2yY4saf/v
rHBXJOReSsmoJoAUPYz5t6Zwp/L5ugmBP/AdbhINkM7qcQuT4EXqf9b0fP33Ny8q3UDmTzc17R2J
ndzWQ6ibrJCHelNjoSD5YCqfqWg+fBNsL2Z4DrvYkpShHHCLEOupKb+k+WIr5ecW7Nb6PlVF0L6d
11mZ41CvQECe6yreEspTeDccjD0kovbmYk/n3mXlSXO08+/XN1Jok0O/aUnJNHbIJTH0y9zgVf2p
SvbgJHfRDStmdImrt/Z1o9tujsZoquum8o4QwcQszTCB+cNd0q8Kxk36aJcUj//OBneUWpKlJDbw
CFSpFxqKTavPvd64141s1BYY1F5Wwh2lJZ7yzlDQStp6s5fvY4/1MRTggaHHbmfdyYKmP8HG8ZFm
n9ZRPPaoD/YGGLszelSi9pa2uiCLIloW379s0KayKFo6XaMPXuNm2dNQ3msFqNUz69xLradGn1vl
l1qimw1yW0OUgG9Q+QgYgubVhAImRhxkthmrV4zZ1fEIin5cY12JEs20jxXDHSj1r3/DTShZmeFu
knkAK0c1AuHz+V7S70tEGl1rN5GIBWT7pBkGURT4PSIb7voPi4BodYb4ffCbg/ZlOYTHaq/sQoxZ
pX6NkUBRMLpdVVhZZCi92kGKl26bm6gqyK3pjGF8W+ggfZya2CZZ40iLvq+W1FPD6TAE/alecj+J
zmUR/VTo/INqy3EGv+HSN4dmmkVp2M0bYvW3cV+3qfRyCRvsxpIGN024PA4FOVz/ssL1c58WHRC6
HCTAGXY6KciCoZu9y25QjPP1Q+tKu243Q4cPWniizrfNg7paHRc26FUeVW2MK9aobksQ16SpA0UG
QVi+vYVUxhWIMti7KQNS1YFMk0SHWuGnJq1BoPTl+gZur+JigLsbAHuZgqeF6tYaTv3PpD/1gyiB
tp3hNC5GuGPRaGXehzGi1dZjYmqtw4jny6PqZWiLJ676I30wMM0w3hRegtYV0dysaI3cGUF6tZlV
E9muvHwC36GUv5SToAK2+ZhZrZBz9cEao1pWJMUlkWpr8kMtgTHMuCmbcySJtvMfUOaynZzPQ0U9
Wdocxlh7go7OOutBclKH2B4UjPfFrYgHU7R/nKdbmhTCCWOgWnVbdQ5YeW0y/P6AHxKVEa/rqvFu
YCMikE0fphB+2GeP0J6BBQXz4rngO22+KS5m+KA1jMpZnVrcBPgjvBDpiVySbVmNnapHK2kdHpTE
ONdhLIhlRWa5qM9So/4/2bpkkkHXFOgvcYHnfD14FjRb5Ip6ufJTItHP65sqMssdbjQoqD3Ki8hH
6j+04YEinFWa1K7nY0+g03yzSLp33eL2Y2q1wdxRLySzDVr2SmQdVcTRbtB8h9c2BQ7T0RZh8HYq
cGWOO9q6VJGgnxDFjOfpR3zH9EjDo+WqT+Wh980dks474ZW7ickrm9xZj9HmZ9U6s/k284/OOz/9
lTpM6kdz6qfQF00XsPP8LvW6Msid93mRq8iUW5w/azfWz531os27Lvh1/dNtQtjKCnfK28DoaGDi
Ju2U1jZCxVZHtAlDFDBUajeeF4GniHyTC94TdV7mWYU5fdcdMp8xCjAWR1FdW/Sx2J+xio/MWI4b
yhK3g/pojiewt33koXPZtrfWiJWBUiJh3MTIUijkp5HXTqcVNr6VwIpgGW837MqKEvSZkrKU4NAp
zpApYEuzDte//3Y+dbUSDi3QOGuOoYlQQMuKuyRC0+qSePKC1rBsulHLfhd3s7dAfkMFTEeAj1Tu
b6IgPIap9KMyTCcfWJ+caHr8HyDFoHhFKkR719FbGGOSN2GCpvHPC4pvtQNdHGR6ywOEgL+K/GX7
FFyMcW6ZNwiTU2YMQjz2Ir+o8QmzzoUKAapSxDjOgOL9ub7Y4nwT8npdKls41xPqJ8o3qzkXhaj1
R2CD79odQvDAqhVsUOU0dE6tnBLR4M72U5KgQ8RQqay+6yoMhzga1LQB2Kq/ouZVK/Z9+1mPd2r1
SS2PCoQOpv6hlB9k6E+1IvW9jVFPxAwr6xw6FuiM1yKpYjcOJDvO4bHYL0x17Tb2RdMg25t5WSgP
kUYeLKqZ4YTMD+PoVSmAMn+8fgy3cfFig3PAAsOwYJrI4dsHlvXsboxdtBez224DysUM53syRsWq
nJYo5I/P7fzQRKKUO7vo3zv3HwMGx5FK4t7Ku4UFjSjSmTeJD5qJLkfWacRIBoisnxtTcKMIlmRw
QVYnK60m1di5MANFU3egQv7c7cj74msGB5FtoGJILceilKfJVx0VFNmR+2M554fZzdHnI6JiEB0t
gwun8riReki9ojfkeXZA2OGDs801n9HQ7WWe5IoIuUVbyP59dc3MtJHLEEl+NynuI/J1DgR3jOj3
2QFb/T4Z+3JsMNTqUmSmtQNNPlI/xfA6SAeJzia/ud/XtWRppBRYoB51YOkS76tWQDayHXOujPCb
FBYmdEQ7Vgk30EmAAb9at1n9G6wcpd3caR57yopY27avwZVZbu8i2dTyUMfakhMU6fwCrEigsZW+
6n5yzBxRmWIbVlfmOFhtFaQklAGdPmARPWBeZyeDiP5m9nVUzUJRmoOB2juwWBnjgDWPumhUA9xS
pvKr1z5lM2vBJaOXyIutB4LU56YTroxxCEuKepbHAemAMBrvMHrwLQQryHUQ3waKlQ0OXi1lzK2m
KBidX3ViUcvMXAQE8LsFEwSQ6v1gk+/FJB+ITtFcoUsBe6iEuz5+UC3BG/btB95/JAIKNVUzLYuX
w8j0kODdgzVlX3qvOZTnyLUYwxpKCpEbPg/H6LF96ve53++hqfxJsKOb94l5sc5B76zHaChIUcId
4I+RUzwlbvxceTJeDQMEVj9Wnl7Z46BkURNqJjq2M12+9snPJbkleWlPYFrWVQEqboYVK1McoMS9
osYD4zLVquxnQWK7lbJfPf0u2MHNZ+TKDAcgRAKHaV7i8gKf/U7dMS1GNuMPdpFd/6N3FQ9T/s+S
IOEiWhsHI1FSJgapsY0D2KWIBeLjzEu7yROsTWSGAxBVL2raZkiJoVnTyR9zj3X8Fvv4UB+6XQG9
jNG+blFkkAMReTBH1YjYg0w+aSOefOm91Yn4J0VGOBRp9H4sLBW3P+glKgPK0vV+soR9NNsnixKC
sQ50muuclcrUwlavcCm3XgRJ0MzXAoe4ras41aO+Dx6hOH997zbGkBCym38s8rGhqmTKFPcI2VkG
Zf6s402X3Acn1pTBVDHehqz2miA2+IcL9GKViw+Hui37sGE+8mNwITeCHm0d7S2qP+wiT5glYrv2
Hi0v1ji8quuqWWiFhyS6k74YvrKP3OIlwqi64bGyRIJh1Bxjyb1jHErBBbftNhfTHHQFU1Mk6VDD
NxP1AO0spw+tw0BFLUPb9+jFDAdbQ9mpCsrKCOasXVQdp0V0iW5HBRcDbJ3raLEy5xyCrixFJP3o
d/nt7BV+6ZCH5PfkJS14SaBtsp80OxaL1m6D5cU2h1uhskRyPwK3Gndw1cyOb/Jz6QTgXpt95TNT
Io2OUmWLVEhFn47DMQyGlpLW4WSU7SmqDsb0VRM1Q4lMcMilzHmkpSGSwkQDSUlSeyEJUDoXtRiL
NpBDlQz1iYiyDZSLm8461xqIjYPf5fR4HUsETki4Z2YSpkFcmQhKkqTaL8qwNyQR44Rgw/gxtMiQ
YiOR8U3SsXEguX4Io6/znO2vL0QEioQDjERX56Fo0U7PiPRbp70dXkB99zZzakD3KUTrE/23UEE4
qJiI1QZzgzezmTtq+p1ObqK9XF+Y6AtxMGGiSr5kCZImUvg1Nqa7fJQEPiD6QOzfVzgRtKNW1BY+
kJrGdipLh1h7KBpVEMlsNxFebi3CQcLYB1ohx/Do4sR0hyK/A4Oq4uk3ou71zfVgYJZSxWIFZg4E
8iiJy7KDT9MSoeDPBIqU6ffrH0VkggOBuKkD3UgBrXkGAD008u3H+sMsYmiGYlCNWtxXQSA64rmA
xqpJP1U95Ixy1bm+iE3PWlngPkhiNmM/Mu4ZQm7C4jSpH7lHV7/PfQcl0tEcMWD+1EqPdXo3qcew
E5jYTrpjGttEy4imanyCpzNItxj4B1fNk8iOunI/j/khGfRbPUc/7Jw6pjyAHji9aXsIlhzkcy5b
e1mpdnNJ9nMwQ8yG/ry+r5vOQcGaZ4LbEEM0XKCkDVHaZCnWHdX3S3I21DPpfl83sXk7rExwYDf1
I7SJ8xnXa9Tb4LFwTOVcmrt5FKkGb8YQK0McwMUkqjUtR3mGBHd6eTLqM1Mu16qHzETDmEgZm3nE
u6BvZY3DuqivSLHQAJlw7UEycrTV3xbqOV5OID1xr++g6CNxx4t02LVKRjQ7qa2dQ5rSbDMwxArS
uJtHbLUg7ogpdQA6AhntRS10uyhRPDpU/vWFbJsg6DyXIaUo81J52lANqRFqSKo3ptt28SmsDcFe
bXvbxQTnbf1c982Y4rGmaqVdGMiWkcCR5Ue88e1/txjO3ZYBvd7lhPJ3EB3j0NOWL9d/f/sRQy9L
Ybu5uuvMbMqRlzP/U+3AYw29H/qhd1VEB5AJff2ANV3WTMWQQatg8eRiE4nKElOJjPh9cNO9gvEK
tCqAfLRyJFeU7N5yhLUxztcwzCGVco69M+r4aFHoJi7CPMHWq2xtg4N0yN324ZDKsIEFjWdWMgJH
0B4s82HiNmCLaDC/ZN2BR8ENPFF2fTPEW1vnbt1Wy7PCmMHnnKERF2zO4ZmpCVVej3E49phh04Ry
4IgGpragYm2WC8UlYywDrUT/7xydsxg6ayXajEVGNug0LYxY6LIKtg0MzPKE76qWZPKMd//b1rZ3
mW8hmYBN/Y5h4NPsqlhdv0fh2KMHEc395gIvpvnh9UJuO7m0kBovZdml86nIMAetCa7qLRBZrY9n
NGvzJRsmC8QXMS0PoTr76Dv0TKnxUbQVQOJm8n1tiwOstJA6VZ1hi70+Z4+wkvfJ3EHhYVfvBWec
QRJ/Z61tcZAl50EJHowB2QJf8dtHZQ+fjOzeRxHVk/fW4yQAlc1jvvpYHIIV1aIwfhGM0lmjPUyt
19cilrGtaxikCTpUISHJp1LulA/KoERShqAqN8tdQbKd1k/HxjBtaDzkdpYhZSDYRBYSvdtEFbQ6
ukVNkxDuNkZWTgnrCrmQPnqrCEmQobJbBsuO/CLqUdisCuoraxxS4i5Og4Eikzsfy33jNofcw10T
2stZ9Rm7gQiZhQa5DQ2gAJi3NTJKrKtr/FojuRqeCnAZNw6qQe78eH07N8/zan0cThr5bAZKhx74
sZaOmVm7zZI/KrkqCG42L9P1PnLAqM4zMgYaXnSMpHDBZTpBvUUHRQQqCmL1FoGP8JMm2bhoBS0R
sQW3ECAEO0rp6AcD9HDRUeQhmwfgsoEmF8HXqj5KS84qCqojoeNQGk+VotvRdIiG87/6ViYHVehf
6SuLeb4S7Iy4dHP5LhOKk25i72o9HEZJZRandYocQjXdScmJdaVlxFcCARaKzHDQ1JNCNssc2RBS
Nq417ktKnUY5jKZgz0R2OLTomzjFPCz2DFPEXl3pdhrHPu0hR6kQQbVacJRMDirqOVkKqmJJs9Uf
pjQ4tyrkIBeRkOcmqKu6hhjeVAjImv4OS/tZ64aGtTIF2Y0U3NUiIbnN4qO+MsB9GgI8740aOZHO
t3aguT0GD3hfZSwd/N9SReOMe4xZuKFb32Rfrjv59oW8Ms99MeBfrEoVkqaGPTvxvnagu7TPDxpu
SGGhX7SX3CdLyq6JYg2fbHTiOzaP2H0P3vRZcr9wasCtqEdss6NhvbkcvBt4m81thjpTmIEzzFbR
oR+fhwRQuDiym/usZp0/iUBqG341BU2elkJVk3DwW+dlamSsYQeUJ0emyRp6wc/Wrw+ZN3//SO8W
+C7+3xiPvkWc52k64WlOyLwzitwdrdwlteiq3Px4KzMc8uqKZHZpAn21aPmdt9Y92NpEvsi25V2s
oelEs0x0RELi4O+zRrqyaYoSubvBL0AjxmRJzWcMA2BCtvEmr3MqaKEj776XXGEVnqH5NdvczZwF
SWfWPSLtvoJO4exVfug1N9Dfk33QL/uiKtomeq2WynnIFAwlmk9ZZtfwtf4hkffNKMDizavyYoKf
tzODsR8Ia4TTQnZBoiJpIPpdvkvzrbX412Fk2zn+fDl+5s6aY7QKy4jbKOlsWer9MEoP101sJhT1
1Xq4+3iehr7sWbqdVfmjnb4zv7Ce2a6z9U8juneMI25RZ3wROf42iKwMc1eAlCtDLmuIEfUwchod
TRqdhgutvLOq5EZW6WKP7Zxia+mvNCy+6dJ4KPKqtqW+/pp2uZe1kUgGRPRtuUujCqOoLU20s+VS
6BTtSyv/LlPLbhEU4Ykj2Hi2vitHg+fWJBAByhf2CGWKH4yQIj5GLvVavzyUrvxiCD70Zgyx2m7u
lmgTQ1nUDH4r9xglP5bVs5k9xdan66sSWeGwhmrajIokPHaIzLNOjV0jxa8kmvzQDL1/Z4qDlraV
G7UM4D9h/zUvnOK3UriK9PO6EdEJ5AAlKzELLbGbDm/4pfQaUSZC8Pt8Z8OSZW0RV+zulr2huwuE
+p0CROSbXIcIuuyg1cIu0buuPJjzvpgEnvUPJ9mS0cZICJI5XLCThL2uS6yLch6hSviUN7thuOkk
t6APKjTVrOFG6l1jgBwevU2HhyDPnCoWztKyyu3783T5KzgHR3kqCeQceeHsEBxZwBXvjJ0FLu1W
kNjZDu4MxQIXyf+R9l3LcSvJtl+ECHjzCtuWLTqR0gtCbsN7j6+/q6g7arBYu2uOJiZiHkYTzC5U
uspcuRL4Mrzf3wdUFctm+kzQf5fllGPhjLYWkIqVuONZLfslvZFFabk1iJaKgsvvFZ7G9+RQBOEp
2ZOwnd5bX3gVXPLnPnzEjThK36VGlxe1Qf2+aYFWbV/E+TUSDn25U9aL3vFYK5neAlMAGkIc1pHQ
LnBozCZrCyQ/gvVNS2ob/x9nIivSdee2GbOfAxtJlHK0Rdl0UmKB0sCy29OsOPqhfBuFLIL5ftzF
n6375Cdh//3/m1dcjnxmHrSRT6mMWTXxgJlWMgMmXNK95GPtwHkAGFwG36nwTGCyfZAH4oPlIh9z
yr+r6W5+AKVHyYKGolrihY/t1F9ay/qkm8X9VMmc7IidTmzkUAoUC4oiGACh4aCTF/6jOok3itgX
SRYrdBeC1CITdgu4lm5/YbYTugqmPakcVjXW+KFSb55HVz9gi8on+QuSmIsQFH7kCqfM5z1ImL51
I5LK3aV5bYopL8AGjwGrpmuPUkhILGOO8vLEUBlaYaQZ8BDYgNanizfOatCpgqOEMcetMcXoqKRi
na5iijRct2nrpM0MdIryKvXMzvC1dLZLveRoCDPi6ehgm5oiqeabAm0aUnNv5IIuos2vpCCh6/bi
zGvhsn3mRgSl6302ipmQQNd/zztPZwD33CLosIJYPQ4vPMgqE7wN1uk/R6J0XhSbbM1KjUCNyRLi
5iw4nWtiU4q3+DmwzdgsOfIwkcxUFeBLOE0RH5JGS5RSqVZpArh9uETA6plnbVxSO2n7yo7a9Gla
dZ9jYMzQsJFIudBVMseiJZ1xNcCbf/HAkuDLKUybvPrJiz9zSVRKUFDh8TWzb3Qjm3Kf4TIPOuiD
SBRcvDm2wRB9B44Dp74jlJqgy+KVOMiVfYiDG4GUCsmRMWd9DTdGpqrI/uoByoNp0/Ptj8q0uY0Y
SnNWrdWwdRDf1DL3g/oYCeeqfbktgsl4oV5lWBTirTf0XmnSN2uQfLITIQPYue6c5rk+jo6Md7jq
43kZoRJr8xrpTAzUVjjlIoUJrJNtDj4Krbb8sZj9WZIvQ7j6URJmdq6kh35J/5EzycsTmfNxmZ5m
c3DKb5pRrM5ljo87h5dcL21tqDhvOLYEjRBtYIQIu7ffJ4LLGnVZaSUw/EZ3hvF1qrnraZhZrXEV
QX7Cxl3Ci0FHZBA3W49hoOyg9rZuL6c2GHa39YSt8ZYi6irGMi0axJON1jxIKb4WEEy/9GG6NyTl
TijC/dAPIAOTgnRJX4Bg/QuppgxaLhVoftmkDCAu1UhT51iFYb+tYMLAEMACfzXVDX4dyTBVcC/r
GuU/lLTW+17HRVUFul6xZC/F6+2DsHv1GxGUx8BikzgXFsS11o0eSHGymB3rLjutzvz5rVfv6g/R
hdeNZYaBjVTq+0l4nuajhVtDHWc3jemutjBmWAunugjtbJ44JsV2xFd5NHzWCFux7yw8R+L96JY/
lV0IKpFIRgsswpbeErs6OArC9JAmkEKqgv4sVjS91/9Cjaw5Dyc44uEQKi9NHHTDJ87VEUfwwdlv
ZFCRbRy6VFkl2FiPZSCSm3hhCnL00bHuyfDawkU+MG16I4/Sxnho+3DU0K2X4ug8TeurLrb3aYaA
lonnVJwvoKrGLHlauigRuX9zWJi5Bp48oCssymdl6phZKXmsx3v9YICebLQBuNiHtrornZCTurKf
yhtplPsSYrltLDgwN1GfBOklyfardtHD3m6nf2ZQi1j5alfJc2R9uX1Mpl1s5FJqszR9uA4p5Mqz
I87fsag1FV7FxRcmjiD2y3IjiVKeSZBDUIrA7pEpnNB19mUPjAO78JQdQNVnq25UOPpbR6QO5Mrl
OQCmfVg6nJsigxeNBpuH4dI0gipjQWW17nNh/JVjwUsVpo+3vye797KRQ2xoE4fU2qhXjQChzLN5
jxwCpCnKuTrh2eokPq+lxTsUpaNl0cpKFKL3EhUgJ80qEJlMNuqlHO0kLvmD3W/ORCmnOtWSJep4
8fQGYLGY6TEe5uyp6CZ7MX7OWXD7E/IORamk1dV5PZrkCyY7LLWPH4Xm520J7BiETU2ge7d0sLlS
0QAg8LA28jdI1eoXd4KNod8gORgPod8kYHrNQQwQPmA9/G255Dt9/I5/xNJwqqECyn1YVqQOi28p
F0XnOGjys+m/r+EiLNJz1AGwfq977dxna2S+mRiZYx4xpvffUBwwdXwrhzJl7KwVF7lHcOuK6ke2
in6uSoGoWA9TVeyaprCbdDkVebbv8jFYMulbKPBKCswr3P4GKjako1hOYyeQ+sngyY7lZx7otvVP
SYoNAquT7uSXBsMeR+6Dkhzuw0fG+gCsQQS9okx35EWpDTsRIHw3BN1ZeldFD83ojFyCOvZH3sih
jK7BprTZzGHbv2mB04v8RTsPLsn6qu/yw23NZFaFtI00SnV6Ve+UpYC03i331m7woh0oplzD6zXs
PiQjdXpk86Iey9K3Qik90pe5Lw30ttwInfjua6h8jnUO6yfL5LYiKDXBbKKqA9CFTlWrBGic+SKa
Zv/jt6My2rFIzZiwCLyBuFSvCVpCBvvJeJAfF19DumeldlN7HKmsZGx7MsqH5dXYRYKAl/eMYgqi
qq9Y7uCbtu4vu6y3NY7PZMUA8D7oui4hbYXTfO9berXSU8lCYXYV0f5O9WPa1AAKpXsw9DltWgZz
rfxNLN3KpGKpYaZdokWoZhAOSqQLQb9bLhgTBJ1V6PxV7WQrjQqmfYUNfguSBzc/6QfVq4LMGbB7
VnEAXfYSl5fdspUfkyDAHmmSRYM0xCUy9blGTb9QAcW7F9K9wn13M32VjLqXCd5UgIco7R8MMUkW
QgXfxP+Ygu7IWOuzFher4PGmMyPPRhBlAokOvKli4WWwGmtgVZPdKkMgrok/ZurT0gIkWqyHcFX3
t42A+Q03YikbKMR0SNQox6BSW+/1Qj1WoullZe7fFsMONlc5NJZBBkHvVFWwteGQn9QDqekV9/MO
tShf9sd/VpTzlh2PXZP5JgB//39uj0Y16GqdARCDtMuosLwu6mwr26Gn34XfLPWozilm4yN7XPdV
wjkvUYsPIW4jmLI75MqxBB1BFaAV7N64nzuUoJZXC0WVRrc535b1yEMYtQxVkmRUiMgdbxJm0ao1
uV9hB2qAmLPDoGlgYgKZz8zEfJNvJVHhRstKaS4kpEfSRT/omP+yDQPgjRnMSei2zDZmV3hGzgw/
qNpgkRJYixED3h8u61O1x3YXFDuUb0XnRunT7a/H/PvABmIvmC5qKq0iGNBV04TsY7OSB6H81E4c
A2MOH4Aq/o8AShXSVjPXsENsa+LleVyBXh8jEG2SBWSy5E3V4KuZ4SVg8ZDQNTeB7BkMxatHoPgn
zR702E104zKs9TkTNRDDDMHtD8D0AGA2NWU809GNoTxAFItiH0nIxtJ+N86nXtxXf/eN/4igqU3x
9IkGLAzB/AXINrtjb3CydrZeQvs1DHPC6uju7ihJ7ZA3eIOP/vy6eG8cG15x1r5qByxLxgCae/ub
MSvd2kYgZQgg6anVPLLw6A8kPzquO/1pfphtLEkDMnFyNQeAyOf43H/hvVeZjmUjmIpHYz/EptKg
vIh98k+5VB/zvHeTKPVb1bSbuOEclKkcKplWsDT819uH37iWRU/bTiX9LSG/jKCOLEABY5S8gUGi
Yh+8pYoHqUYmIgC5fG/jiwImlow06kDzUaOrtBywyMbL53+WdXxoQS0ypeN3zg0Sv/FBpiapSMZE
rHCgqUUMPSkywURomF/J3jSC4hA8wxPOOkirhh0vUWc/Rq7y6KYx+DYqfcI4LZ4HkweSaQerPBIw
sxIa8P9iPI4o4I3j0WAc4HxKPZzJGjWAITXfeCXFxsIpXwSH8ESY9nifmFy7YGrn5pCUr+savUgJ
A5rbqAdh/FxEJ81y29Lro5+c6yN/6f35wOeoqIDNihIqtrTXSiJFFca0kVADJ+dDjylA+DkRrGfy
yAMQftRPIswABseCIXyg+VTzVATXhyC6mhzbkxqU/VmNYYEnQb43k6DjQXE+Wh3kYSsnoIeA0n5g
rRTSpFaGzhLdQfSGYbckriRynlwfb4qIAFGaiQUYyJ6psBqZxtAYCyBtitVMTiyukQ08zj3aWE+z
IHgt+FRv39hHhXwvkMThjSexzKJuJQNwvZ4waJfHRDmuGsiJhtfbct4qTx80Y3My8nE3gnK51+q6
BN5fnVbLyYvyazLWL1o1v1qxet9k2nEQpc963921Qn+PaZ4DuLue2yJ6iSvtu6UVzlAu96gEBeI4
+ljfvZ+14VtWSI/gpP48jnmQzzN2Hy57AHSx39OK70tpCKSWuweDuL1bJ6GCjGkAlduXqfSW13X3
kUeCC+ZAH8Qdj9eB4Z7eXw8VV2KpKGpphT4MilnYWmi+dpa+GyLA7vOs2IPB6lMhjw4m8o9pkSSO
hDXzvOIeW+2vOkk9gUox1oac2HQTt46M3eW6aVd5599WEEaj+P1RqYRnlbK4NhXgFMuT7GBj5g7b
Jd9agdyPyjnQW0F/o4rpVOYmsC5YQ3pYsCkZoNHvzQGU3IH8aLTI0OH50Sv+Hz8j3V6Nu0hvzRFS
J820h2ifmSF/+p53NMrTJ52eVQNYQtxpKW1JfhaGb22849wU08lfTVmmnJSRtPK6DJIEeuV2j+R5
twbrodkT9GN65j00GE9UoheACakWAGofSAQXS+7CddVFNx/eBiXHYzNhc1l+7AFbaBGk1bvSif6i
ivFeLPUlx0VbASgzRawUOJnZ96F9CicehEdmfkkNkVI0AYb6QKQWj3ofI0EWwRdi6wGZzIh/R02M
S84PKdgS8WkBrUk+hcdplwbF0djfvkymwlx/AZ3/VLO4in2BX7BU/S4zjfustWwwi3DiGjPMbMRQ
qeRcqzpAvzVm/ubjmgRrcd9PqKYXnO40iVYfXPNGDHVp6mQYYVpjYDIJe7+v4oMcNRw/xf5gmgi4
F3i4P1DtTL0JJqeGnETR7kZ9OWB/j1NLonf7Xpi5jXYVQzndGSZRTbUhummT/4hS1AXFJkWOb3zC
vufcjmXBdKpCDEZ14HxD9lVdJVN+WM+LXm/ASOHq5d0k7atx38uVnQFbdvuE7LsyVWA+FMBNaPza
Ah64uitVZG/rUVgv2hz8b3+fnHPj5WutmeNIw/yf2Nypg1fnnNct8zsZGgDgWHEgfWS66BphnnKM
zWCj2cFQZg8v9r0wNgFWcDm3j8ITRR1Fxm5xpWowuZGXg9uOnT3HsV3NLyVvtw/rTpB6iqoFACiI
q+i7n4p5DGNdcusYdW8dvAs171HJEUFP1Wl5nWtdgWvXhe6w1NUl7VXelDYri8YUvwoCEoBZP1SH
26grp1RtRXc6mIHkSrv8e4+QkQSkCEDaCLkjAoMccyyH5Rq2YimbFcY2nczIlLCfNPd18OMtkrzT
k9S/rQ3ML2iBJx20AdiARpfeprhYcrMWsTmo/26mx6X8evvvM0pj0ADxbbBBNKwPpacCI8B9EY6i
m3xTD1gpd6wCeY93+F0IigfFMR8xpUVA3J+mFy6J7r8IB40itoxjwIIerZiXNh3GpEG4P42YsLcu
/X5abNFTdsOEN/LqkI3R5sWs7P6r4PLqAawrxAuPvF7Bo/ahYqWKdaPEMZINrXsNQQeuivCBz7e/
L2MxNr4vBOCFJ1vIaqj8SbeictSWWXSFVDqXyuhit/pxkPejjl1JdY5NAVL0WNTzvVGugZg7TVve
td18p7XDF73QgrAXHcxNOELWHeM4fCjM+j4RmqOkROe8kf21ys7i0Dhl8hzG3BobK2dBOmaC+hUs
YxZd1p7azFow5SWiYkKGGFIfqUqEVurqkAnSjgf/Ymn7Vhzl+zRVGMo2Qry1xE/K8r2PeGy2zCvf
nId6YiVNoePNjfNMcn7sqm4XFZjEygROuGOKAagSCy9QDgXdzftwFDaJpAIdiHN0GijmhyBadZST
eSsNOGLomu4q9UlRjRgnq5VfsX4u69Qu8vvbCsyWQexDlA0D+1XeHyXNzLkSCLdCNX2N8CrtvhU8
9DXz1i18JvQXJA24v/ci+iZMkxz/6Kb58xB+i0aOD2WUpnEPSKKwBwSrJKHK7wUoCaoNHXpUb3U/
shGtaOws6EBhHNr5/XTkcQkTNaUz0608cuBNNtI1mWBIKrg6tfZsluCWe1CjhxHc4LevhjGJgHOh
6SqB8EvVUB1+L0dKFKOxGqiZ0Fdfx2Hap0J4gjvycuRARrqiTmwkP8AX6Sh6dMR08afZauwpUv1J
4kHGWJeoYa2CiVRCBriXUnlUHVczVjXJlYfBK4tml03DM+e8rGLMRgaNbZe6IWyNFbFqckRnwarA
9Rj6v+sGvPIfW2eu56F558Amj0dxM4hvqzUw5+EjC8sCzVPuSbU4//V/R/bhLjfyiCfe6IxZTfJU
o4flturq63LnauHo5AZvJRrLnLdiaFNo1DbNFJiCVt+rWZDJv2SNkxlxNMGitD8xNakVyAyqGT+m
4tkcf91WA94RyL9vvlSmNtjtgd1g2AUI/nEsPZtH47Op1D9vi2GAid7fCBWMxszoohHYFTS0ol1z
SO7bF7A2jYh9AFM4cWYrGIfxeb6DWQLZ3hDlcBOhrNupfAu5aFKcop3lN07sil9Uwi3tkR7vfzEw
yPYlZBKATPVKIo2ZHwXViAbgPFzsdcEqGWUXeZajBGvwe5lM9BeoT3xeBbuZkNRawPpR12gmXWoA
1wSB9Z02fu7DO6PhJLfE53zww/D6ABGiP4E5h/ea0gmhnMUCeeFY4C62HEN9mDFyXQ7f5eqp1LHD
Dv/jba1hKudVJA2OXDD0aQr1IrpG+FUCuKEdn6eegwZja+ZGCFVgKWIpaeocZHadJzqEmErBi+fY
uCYBfR4UsNyUmC29fTDWMwsjV//5lgrlnxKlMY1kgsymwahw6ltAbWgdavV+3XNIiZjhcyOK8lEY
vjFLgkVwVUVztP4Qpse2TZzB5ByJ7eNVKDUGkjVMo1CmFqldD8INxM/fqxo7Z/1enE1XtdOH8oBt
zFweOPKRPirkVSD1aJSKMNL1BK6r81af0HPGvvIw+CSiWHuLw0jNVsWrMEr7G3TspnLG88YaYr+L
aleMRFDolpzsilnX1P58RaRx760sw2IN1RRyvIQlm+xNUDpMwqzfx2MUFCcAi+5Sjww4k6JntYsP
K15yvOYgUzkxGYmHLBhiMdL6/idYChYTohaItXyoEVd3ktTb8ngsrdNq8ka0mNFtI4qKCgVBovU1
3LMW54G1jPuxLx5vmxpbLzcyKL00l35Y8xqucXJW7KyWgGloMbxn2mgiHCK/4tX4mQa3kUepZaJp
hRUiqrrLfe+ezcVGjoxVFKC6+4GdbNh0aAWVK+zDyrt9UKaG4oGE5qdJ2qyUoSvCqk99im9pdIe6
e2yap9HgGAH7uq4iqGQEOOdeLAXSaBKHXaX2RwwauP/bKSjlk4V47RYJXkTGVjH5To6CnFemZbYG
MXD450tRWlcnq455DDQoiKcSbIC/dvo+tyXMmhQXLiqd99Eo/TPEsq5rEW8+sgZodQ2/OfcviUMI
E6ovtZM7K6e8yhNIKSAopJNJCvEJk7WwO/WH1nEyAfIHPjhePC0lGS9ZE8/M9w5i6fUsGxLy/UJr
n+epN0U9es3SvSaArbKBOzakp79Ri6tIKmDOg5GnfQhfr/TYwdbUjrR2hy7hJfTMGpq2ORplREWu
TLMaIloqF/VQ/YOdc2TLffTLcggJQ/SUnYyDesHg76EMePtI/kUvr4ckF7vJxecwzKw5fKOTmrwR
i7fmowq9NILSi7/+nZe/CqMMrc81vcrAE+6aomCLEljTM0funtbkbpG+3748macwlMFl0lpjAB6y
yAi6+jacAVjwETxUlywovO6X4MEhu8lJOUheV9pqYT9qh9JDnnwWjyov42MmDptLpiwSC8D0YiD9
E1KHA3cUcFL5C5nEJyS8kWjfPv2/BKDrl6bsMV3abIrKVQQqH0PkbhW0L+FJCoAwRdWveuGB1tnm
fxVHZSogBquEifgbIT+Z4VlXdrfPw/n7dJ1sjOciXka8bZCRe1INDc1yTs+TiWjYmOEbDHpjCUo9
hdPawtyXbnCmxBnlnSlMthV9aatfKyZaAVsqjJJzU7yTEb3ZSO36KZ478lgcE08p9vH8dPvLsZ+F
V8V705SNgCruLLXN0Fgzeqd3V2w1zY6E5x2jjpjux5bR9pln5rwzkX/fiJTFSo5SkhWEC4ZIg6z7
u/Tqj7q9Pa82AsJRH5I6wpn0s+THXwixJPZo4D1/wIDNo8Ud2mSnV1d5lC8xRR20iAqim1ROQMB/
CoWfcfiY57ydSjxvLFFeIpFRYtbI80I/k2Hf1A8xRYZhq1cUDRxeA4yt8ToQxRjUJgARSlqr5vBJ
HZyEnEd2nzxF8VnWQidudlaPuqpe2WryNcWaktsqyVSPjVjKNxXWXEQGafuvoLROpMiOdE4Bi5mW
biRQ7miS4nFOAFrFgPboG0nnp2T9kcojrSXf50NOooNiB3QSJrpQVDgTBKGSogh6PhdfUt2LUsWu
U5Rny3tlMP/qo11lUSqYJjPqLXWEB1JRO4mh7bGh8G++GmilgOPVsOWb7lT2Sj8pbTUhOqujncmy
Z67uIPM6RMy72UihnEOKKjO2c8CVo2Gxm3RhPwmCb6bN820lezOVD5ezkUNfjtGl2RADKkPmFofg
LeQ6ltO/aHedP3qEHabrsRfN5m3nI8p1SzB1U6Yxto3Sw4ZzQHTW75V4MTTFjpKjtVz0/l5SXzgn
ZWY6m5NSZhwqci5gngVf9G2Jx/QcAbXflrbpCr/0C36HFz+HXvWop47MSWt4l0mZsqgVM/rbyGry
UTpXoAuc8/LS9xlvExTTAW+OSBm0VNSZ1CzoTcT6QzM8idO5q85axdEZpj1fpZhUHaTGmPa4LjFp
+qFTGjXBinVNctkEQlrfIaXifDymH9yIo5404riukUIKEWLoleGTKnJezuwq40YAlVv0IxZnpDI6
12SftAQSJhCpRF50RknYM3fVU+5Nu4bXk2fHsI1U6jkz6V0mY3xRdOOT/mZ68y7FBPQb7TOo0Lls
XhwdNCmHUghGHBUL1B/pjNt+yd3oYHizQ/gdM/c39kH7m9cu2pyotWPawqTHnWbJDBuB4A6m6nPY
PC/aL45Jk5v56EOuAqibG7EBAhzhsCtCs5P780t0Xl7JS8H6JHK3P7DV/iqMujBBGER1NAxUM+f4
1IJzUVC1u0WdJiyFSg5lbHBn7XjHo64srSdDyisEM0Wyu3/qfe3Pu/WuAOe6h/7IbuR18//FEq5H
JDq0SRilMbR6o4DA6PPoCvYQVA5hxFguE17YhSu/8Akc2S7rKpIKA1haWTVGgtZ+J9dY2S07etF4
2lx5YtN6t9WFHQCuoqgAoEhtaY3kdJYy584ygXKgESqgDsvnQs+cdVzsNeWxdf2LnV+lUr6/Sle1
NA14S/Ki7ezqsO4y7LOs9svTsuMFGravvAqjAoDRzSZoTmHkiQWgzKXLnm5/Qt5paGStkcblGhJa
7QGjPqJj+ArGagl3V/WpB936bWmc09BzRfKsTH3X4sJSaL310Aictyzv71Puo5X7RAsj6F4yGkAf
goCs5oD2OCpHM6nJyZJVbY376KTiZGAZia1WjZsIq29Nhp92P+sGuzpvf7V/uSNMuJnoN2JEkVIC
8BmH6izjvdJjXEmwYyc6WB6pVVUgKOXdEdt+/wijSw6tKK+RFqEPKA4oo8feMtwnqQ2CJJdzKvZl
XQVRaUC61lqbqaRU8xp/UXbCXeFM4BQnkat0MHjJRc2xi0PGVSKlHlWVDmJR4Whkii48FF4IWtvx
QJajlffhHS8hZuoKBrB0UIIp4HKj3FMTYZSiRufHVYxdk33Ov1c/LEcW7wbzy+1PycwENoIoj4R1
6mFfk5XcktHstbj2JCkNTDnhvJPYJRVTRaNMUTHnQMOdUmsc55Bg6kAODIbGZNchnug/rTPZppH5
wp63WI5BWoVW+0YiFUwadUnUDM19F17XscTqNapXt4yEPSaz7LGcCZLiMZlzWPuo/ANa5q9rbR2l
dPmCPdev8lA8L2k74I2//IjrFENd+WdgUheOgbK///W7UBeNHS5NJS5A92TqfYvuslD7XfZ6+47Z
yrv5FNQlF9nYl8MwkI9v4lVHZjCiZ8Pr3PYO8N07XvuJ+JQPmdhGHOVzJnScwDnVoyp4aPdDMB6l
QAjASru7fSymE7iKocNP01dq0cLluUs/BcKcnLM4/35bBOd26KCTjoWlxi3MsKyE3WpOmL4rvXrO
ONbB9Jubk1DOBYyzsRFGiAylqVxm7LRdKuxnS1Z01njLC3gnohLXVQffE0IF0CHFV3V+FZLznHAy
fXaNbHMccnGbzDEPxa5eAbeBuonOuE8O6r7YNyA/+r/PpL8zcRoKKIxVJ2QYHnczoP306miCHAWb
gBOjsKuWl4HzLonyJ5YmYto9hwcD+tDu+24Xr7I9is2TMGcPt9WO9brQRez2IgQzukEPjshlldRW
RGBJlfhrSrGaL+v7r1ks3ZlS5stC/nJbHtM7g4SCzBXhi4LN4P2NJfoch3UGB6EG1Z3lpz6ANZMt
Bd1JOIi24Gr7tnRuy2RZ71YkpSSRVOdjriKfqyVpbwmYEDcF97YIlq5vRZB/3+jhlGCZcmIVWAfc
aPuiqS8g9LgkfcYJocyXki7JCib3MDRt0ijQOBNjPVtagpmTQTCjk51N7vhieBhjAqFGoHs5d2iQ
ebarTBoVOo9xmRcTfGykH0stMKq7dvT+4vMhJIP9DUMmIg0UikupSNc38NP4LE+iU8iSU4cNRw8Y
VDkIBhsxVHCKw2gJ1wjDHhi+tc0eI2DKvm/utNJVlh+i6C/mOZtPLVZT3z4eUwE3cqkoJVR6260j
ckhLjA+RPh/NJOd1qpi4Rh3fz0DdwzTBRUqpYB7PTT9hgL/xFkd2oqNwIfRUox2d0s+kYax+F1yd
c3HMeL+VStkWgmLWaVH5O1lNjqTX0+7mHakn1YcO3Dl/Y2ibU1KGJhmjkk8aimZiXbtl0u5i7BeN
9IxzLvJn6LxieyzKAwuTgMgVkmMNxxRFdtW6lzUeLp8nhErIEkNJgR+r8LQQLqQzYdR3XcLTPZ4Q
SufTbpFBGAudl8V9Pv+Yy2ANeVMfzCCyuRRKvyMk8UspJZLbm0YwZJhgEdT+Uwq2lkosc3uWys+3
DYrBTUMs+Y+y01Rb+hg2U6yjGQJbnYAf0F6aO+yocOPengD3q9z4QMC89dfIrzkayI5gG9nUi7DW
sUerEhTJNS4N8KEg5giyYPmSY2sNgCjectQ5lWjmy3p7Wipp65dCS8dYxSC6055WMLlU+M/6QDYS
xx6vesqVRjmSOi4sSagQoYWdGVj+uiuPK+q1ERap/A2/3fuLpPxHrjWqIcwANw7RdLayJraxoM1r
o/7ptsaQv3PDoOlHoZGK3SqHsuQu2j0Yf+w1+XFbANHxDwJUHUub0CADCIqygWKQjL4WOlTzTwTd
jSfCXvVljJnfFsM0Z01E4myCchq8Ju+9vN4LaqqFeCaYHShoQ81epUvZaJxIyZNCOQ1VDqd8xlyM
myenrP0ZgxUp7XhsgEyvoWFTEYpFoFSm+7OKJYR6XUDP4jUDskKySysE95e874fE0xKF8+XYPmMj
j/LpWZbqaobhclSZjUuIx2nqYyd18gzks2sdag9PdzgOsnm+nDjfk21TG9nUtSWKOC9SDO3QLoSJ
SUItNnHWA6FpzQNeXCEH+aCKG2HU7bVZn09ChdeqVowPXQtCOXA9i2Pstm21v62Ob/QUH2Whf6mR
4Vad7kqncjeVHakeTYfqDovSd4WXeC2yt2N/1LzBBSWhUz3mTnXsndhrjuYDWVh0+0cwz6tjzhoD
rnhU0P0euWjMop/xG6rcFQD/KL/l+WMqR5xLZBrFRgzlhZWqszJhglGYQucsDdZV5i9yvPyPUpT3
Bt6RzVKT1qNKM682NtEDrhnbccrd78Y7DeV4K91aZpNUTshKluEXarXOeg/Wln12mr3SE/Zz70bf
b18U0+IRyDDoqALzRFeIi2SWGqnFF7Tkn4vyJKuodCxfJw2MgH8DGsZ7VtEVqASKmpTBpaA9S5CZ
ApKm1J5hJr4x5Q72UHJUj53/buTQthYv5ZBleKqT1exyZieHfpc4BjIB2SZrYHwuhQtRsw8Wt5FI
BZpElQjHLiTO7fyrGRYUFQf5Ime/rFW6E0XRjsfsuStKV8zQ2s2x1lpRu4fbF8lWnj9fl27Foyje
JVOYgQ1gkYN4mL2krvw0Tji2wAza16PSnHngi7WEDmbvTnp1l6bNZVB5IyPMk4By0wI/g6J+oCHL
xnpttB6pFWpidmc2dpJVdrmo9u0PxjzJRgwVe8Cab8FjAB+tyM3BTIRdJwqcO2HXBrD6BUx/YNn/
QHcmZZkYzhMyfXSlT6qz7jHWdskckoeoR9JHhRFw1J99rKtI8u+bssdQmok6EPaEZew/yZG1Wwte
XsW2sM2xyA1uZKzqoAjFDIKk6LMekORXVO0KlD7GWQi02U64FsY7FHVXTd03ekTmH5fmIZYPWfjl
b3Th+tFo1zQqggiwLMKVVgW6vvoKdsjeFkG8zgcfAUYLLIPHINcHmqdy1eUwJCWbzioezVYI5C5H
t7H3qjI51Wbo5EnKaTkyS7FA2/2RSfzW5p6KNG+ESFrRBFmVxM4NHRgd5bDm4UXNQHWWt45p1EEz
DidNrDuOfbHN+Cqcipp9PhYZcFaY7u1qewW5RWg+zFrDkfIvungVQ+l7rk1WtZbwe3OUm95cCy6q
Y740L7ZSTsfZAMRwLpbKaa3qSZpnjP8a9pD2/oInHOe3sDMvU5KwRUBSAXWh4sCsh5bQd+SOQXuu
esIrtge5qts+Zuf1PgoUrFDtnSy2UR7BwOJ0XD8l/t9AicEs8p/fQPdFxjQPc1PEnQsdBqpBERVn
K+fxy8wZNiKo17Ykt2YXYgWhqwyvQnqv4u02AYWSHVQeEwPT7jeSKAXusPgpa2P0XUct3Ilz7Ibq
yEmXmXa5EUGpaTKLKEMv8JfdGnmKuTzro+i3jelimZYzpMAFZtrDbVfAfnoAQ4xhTnAHfODYwvKj
qDPj5neGEr+mbuH0Bx2jbtJZ2HPhXuQjffA8G2lUPjQ1OhjyQ1BtDV14wobUHAFVACYk2+fy/JCL
416S65Mqit5sjjsshL6rYq5tMD+zJalkhxza2nSPIbPKtjdX8thPhwumvp7yVXWUFWOgdrzUD+rA
45dmO4aNRMoxJKEWp12LelSa2Mib0XKO3R/GVzLbjbjr8uIuVx4VFJUeAaRYIlIREp0ec0Hg3ECb
VToo2HoAAM6Oo0TEyuhrRS8dq+Uw/6ljCPS9czfLSsnGuf5d5s2ObwPze4LsEI8mx+D/H2lf1lwp
rnT7i4hgHl6BDezBs10u1wtRIyDmefj135LrnjZW0ei26+l0nIrY6USppVQqc63Ng2Rl64/Wjki0
WqOFLepbEkjnJjB81PL8j9D1rQ0x0EIadPkUZYuESVUGO6wnPxvV6zgNObt+MzNbG2KQJZ/R/YX4
oKs1QqHCKm3Jrp3kajhZfmh3d3LAJ1/a3PdrowzWzP2Q6T10UzC3NrhJUPvqEXQDr9wKfGtb5+/a
GBP/IZEgTSnMuBsnsh2bvR11lqtOC+dCwHWKifuiATOFkePAaV4Zpml7gXo7nWSPDnjnnD6tzSb1
tVdMJqhNs77oKiVrPQwefW1LTlAFc9OnKhgOxkm2yxtUYE88u5sfEzoAog7ZKTDPMJutiyap7JBL
uWMeWHLQdoGucCgAOCbYgzvMwqSZItSjutlrIYeUXvqP0JQgU/qfF2xDQ2wNKe01QEpmXmXpVRN9
pJ9lbYDZVZ2gD0Vkon5IhK9Jca+FtwtJ7X3go5/6D9xbOcFsot5SiVxHmCT63emb+iOkxSFc6++b
4S0Hs30MfKqkxqO7K0DtWL0aw5uFN+K8ld2svxazc6wuEcA+DzgAHYje3pD58QMugGrbAOMhGGjY
RoK8IVJqgcDCja1vffxD1y6jYPC2/+YxtDLCbMglltWqxTA4WmnpQE96MPLwVMwtnr9jn8iNU5HE
1YGvQnNI0uRu38WttAIUXf+4yFzc8qQeujlEJlXorWfKw7URgQIqTgV/6EM3NYubSSg4GLS5bCub
TD4VTVaUtuaISnxXnkJz8c2Y17tAP9ofMb4ywcCN0Zj1YuXIe7XwLu8fSQz1nwZvkpwcguMJ20ZA
Uun/vdxWheDGRQj+1fqwv0AcT1hOqaJqVZJD/diNytHXC+2LovQ/67y+JVn6l94w4APpEpOoPRox
DCtIulNNOAC96YoF7FcN2iTD6orGU9VXZjXhNl3fqyFxwui0CKHTWgsH4baWBXyraMVCS474h7CO
bEF5pevwCK0qj2JxUWbOptm6v61/n9myzdwRbRo6ySVm+YDswBEGXJKr9KR006fW6j7SEba2x2zS
Oq4Ka1LgT2ToQSnEV0WiTnZOyhMh5rlqhBuRNLeRMFwv08t++G32l6xtM5u1isiC5lNlwWkheajc
+7GXguMpDvgcErxlYzatVER6BLKpxW3G5zL7Jpkc3Nk6kVausEl4LOSdaiZwRbMCJK+29VPuf+x/
rq0QX5tg0u9hlqqqCwHmcQ0B+gEkA3j8zYDdCnH3LW0+2a9NMbt1GI2RgB0O1cNjc2weSj96UiG4
SqntxHN43Xj5t32LnOV5vb+timHVDDYMFTLf7tzcooaYpBx42EyE1x7RP2BloNbLShwmrE+FoXF0
JR7SGk103UHwKYs7zx1eNDDJg7IQMa0rWBPAsyhjRuazMXJwgusRAxSmllazMsMGGOcq9PJiBsjJ
SNC6VJxUJc5HXklBlg0KUbBTGX+KYlmt2SkECVFKyIMgkB+W2p8z2fB1OeOcS9u+rWwx8WfM8dCi
xI3vFywevYuhJBLkR9h2I25xYHOxVsaYnDVKhX4WdVrwIdBcHBJsKuLktcBLxjb378oOE4I5eLTb
boFT/WnxDNon8q100G52jHzDR7Ol34GegSslsHmerKwyoWjmgwGpMeB7EZ0N+atcQz8sOYjChcga
52jkfUgmIodWT7ohg6lYyGxL+ibifzQeA8QmUqz8Yc6reBFms0Bjvtsm9WWUMAxvcflZeSvFnEtd
okydpeMWQ0vFdOqzK/CEMtgQAr2ZDtDoQGuPcMuj+OR5xhxRs5bMQjSgjhNq/bFNSkcmBaebffOG
vtrE7D02I31O2gn32Om78F2wm5vCXezYnX90vyTHRjeHVz9ErvC4j+5cs8zRFU5qMs8hXJMewsbG
Se9IzwNI0RenPWbnCUxi0oEc+uBD5dW1vwyQRL059UoNf7XoIJ8obWrua+gTKNE2BXfnQOT19nE2
AVtLjc0ligYJuxzpo62pjmVFbi/x7tncL8qAiaKOcxjH+KIK2K+84QgpQSc8NufpPjqKXgStuTjo
rjKfN0DCc4+Bk0KQjBAfHCSPySWDRLX50PPuV3R3sfer9ZoxMCI0fd3GJvCYDDVUoZ7z+iKajW2Q
kxkaNvTSOLDF2e0agyhLl6eZkqJ3VSHAfRXqO+ShrfA+Qz7tb4NNZsK1ZwyuGE1nyIMogVg+KI7y
ob8yb1uHuE1QfqFtwMOZKg1bJzUQwOPwYLzMz7xCOM9XBmP6UujBJAz0TNv0acggjDaB4UyAPaLJ
x313ObZ0hn+gUSrLmGhdmlSTl+IJs5NkYstaekPGkocwFEF2gkZnEGYB7xdk07HRKUXheJ2fUn86
Cb75LHBPVJ5fLKZA920ZZHzD0XqOlwdiyU5mggtxiDmBSRdjzycmMZGytO4wJ0GvR/SFpIOGq3RI
vY8U01ZRqTNQUooQvLYkfLom/Uqsx3mU7CznXZt5sc9SYk5lWSpTDmfyX8kMZg9IT18VR9px3yBn
tfzinD2Pt61roKtwvnQOGqp4V11ejNCFXd0BlCUtNAGDsK/MIuV96+e+fENJLIs7XlMwb+kYTEmM
ZDYhMYdyx5I34NkSgxo9OeBATw9zgyuI8RyazVE1+/v9Pbf50LVeTAZiWjMqo7AHmMk5uBbEK/Bm
Xs+3lKoZorHLFf8lY3OOYm2RgRR5DkfNUmCx+gyi9UeV6mVQtk7rqTrHX63Z1vCcnrhcHWe6zXZ2
B6vlQky5sYiM1ZzviqPhSc/LPSWgjBz9/+d1iHPuGQy+4KGLdBg0WqByvHgTCLhbH9SCP8bv1fl3
8g7y7Y/VR95yXYNBGkspswzKXYsrYvYrP0xBGJTHDmTffMUxzqHL9qV28VKaJAEILOVjLZ+J+a1Q
0A33UMvPVVRyrkJ/fkxdkUxdRbkOyq5IhN5vRHUOWzXSoZQrzl9Ie5a6+4VXPf0TpN+bYDZgrNfR
OLSLir7v+zbDPUTHi29/qwj/vZPmvSFmww3zMlZho2JKW7pN5lO0XEfjr/1NTQH4faS/N8HsMD0C
AU2edqqbyY2f5ZFnpA3nYsD5XKwqoVEKZkIKSXXFqTlDlSRIcQKQKHGXVuWUYv6MtHfesFKEkrrM
pGpCEBDO+GjzbOvlF1Co2cZk1+pRxv17/+ttvCa/N8jsImXJpzYsIHtLmT3qE+VaoK0/xbn9rtuo
NXrRg8ijBduooL03ypzdQ4FJ67xGWFCtXfkT5awcbKW1tTvJUQ5zMBq2Few7yvuw7DmeLlHbT4Xq
VsJJqjN3Mb+k5uCmWW4r09GaPu+b27iCvHeRuQp04aLpRAkRMycKh6Mf3xSBiQO8+wUtSx845Re+
1DnKj33DHPSQGfTAqM2SLXqturNQ22SJbQmtqEL8sG+Fs+ledZRWyUJT1JDUriPFVZPAKG8j3nMv
b7Xov69+X9H7ISKYLAdTpnBY8GqdBWP2TZuIT2aQ3vAE73jmGAyRSV4XULXR3Abqrcr0KZxvtdgP
rZvMvM1LnQPwnI/Hqg4oVq+jeT0BYim33fQlG0repqb7ZwcTFeY87vvaNOuK0E0tYnozP9C2l+gR
BMPOjKloiZM78hxiMGSaqwKqZLri5slnAXyCI6QU/ire2HHULrViYdBxYC0KuTGLwSnN+X7fBCcG
FOrkKuSiVO2mFOysbq4OgZIobohoa/TwGxqjHq04P2gyr6bF2asKgxFzYhIwhWOZsuSgCt+t2S95
L1h/ptrvYEhh4MCaZcCQGoPiDtQlUpD49JYkBv+9dfO9GSahqNu8LwcZ6Jr0GaRzPY3Hss85ghUG
EMQi1QpJwIkhSye5vK+No5S68cxpO+ZZYXAAKVGXm4KmukP8pNaRHZoQkDZiO5Kf9oONs/LsxCn6
QColLjsww+dOnn/t60PccjKJjWeCd2vCDjJVFvQcY7VRXodJDC/z5tE2nPxI11+NbJ4kEufbqQwI
WE0XRtEMc1rmieRzPJ8z8HdZhIM1XLeY3EHK5txoWnw65WY80IcClEpP+TFyCOi8efMxr6ndDpKq
DCpUzZI1fQuvRF8/FW72IDjaocAFrgg6XBvBLIpqd+bEIGuPbmrOsykHV/8YM22aNgqlGp+0Ownk
s2Z92o9Cuiv3nKNLuoI8vGMNiinCua6+q/JHyMs6avl5zv2Mr37GOZJUBiGaVBeKroOtytV98VCg
1y65olQ+9RHC6Lc8rnveBmPwQq31eWhUUHt2UuwUKkaNhUO98I4lXiL7R3NdYY54PoJXtAiV4g6a
uejdgQ6n6uWefm8duQHJ+Y7sG4VgpFNhVbCoX2k3VOUR9bWLYXfH9I5KUusPstcc+pfBGaDBLYIk
SXjhMVRxwpLtxcuG/+10Q7kk5HZUOeDIQRKNQRKprYzUiLB2qTm7eOl0ily4xKhwS5LwsL8DeK4w
YBLX+qiCng/bu7pW8PRREt6z38ZkxTsY1hgEySI0JCgF8KrBBQvDumAYWFwlsK5NYoePA53vw62H
QNoQpSDPUmzhHN3wwmajmeT9X0H3y2qr43umyhwibAbP9NGC6muiQyV3qUTAxKPI4Ww+jcEVec6V
TOuBW0ZU2ElykuvZgXITJyfkhQmDKKQYBTVOsHZD6qmaOxqFky1+OPHs8E4cjcGSHCRkS5Lj21EK
PSpIOQRVMDkytvgY8OR9eF4xKQi6/mMiUa9KUoK5RgiExXCKtD9ZKe8azlkm9gliiCt90g2YAmH6
mHxK+sOs3+3vL54J5iIikXAsI4pWEHsnsYexLUnnMB/zTDBokY9intUWTGRYjiK3u+xWzo9/5wYD
ExkpqzZLsIerYvL7Bp1FYXESax6lEAeN2LcGfVLlXNXgitEGWXhWdE7uxPt9+ilXIIARL2muRyy4
Xl0gSlzWPLkt3lowGx+jMOIIcifFTXQvtO5D1ekKznK/FjD+TFosE+LXKvTt2DHeoQoVcxQFMBdX
UXvs887DvL7bm/IR2hq5rbfqXZL2LiTgPdFKF1sXCy+blIsh53fDkrhtVCBA0qCcRmhCTtehCPam
qjsM+QKgSq66MLSJ0j9I6nBqmiH4SCS9/fVMtC6xYQzdUuFsC5OTkIJmbmnvmr7gEfX8S13vzRAT
smFvNWEe9aqbN41vZtqXpJP8XCtPw9LbxRjBeU2IweSKB5+evHRJdQmjRrJVocT/qy1nfTQ4sk7b
4ff2JzEnYVHV6EGDtobbKDqmovP7Kit54z70++1FBxPiaBEhsj6a6Md7GF4np1A+ugb9oZtTSTRn
fzEp8O8ZY8Jd0QYzjToFSjjx1yWq7Ap8xYadt8eOfJoSf9/YvxxDb5+POe/ERFOEWURp+PUYOoCd
4iDdK+AGQNn7SuR9yO2t/GaNOfRaZZihuFWquD2GvvwzOZSQNTUOPVrUA9x5fEgo9ZzPuX30vZn8
4+iDFFhblJpL5l/ieNDAZQLmMZX3vsIJQ7Z1vJuHCXO9KXpCmmtCG9pKHo5zHGE7x7VCKZYsQykp
LWfbVB/AmhXMY2JHNY/bka75TgRaDJxMZTProliijgCsbYyrob3O5Bcp/tyrnPDjfTUGTyqpwRx7
BkvjbLpogjxLeuxxIpz+xp43DED0YEyvNQs2VL94pDzxTdDMjm7Td8vKIU+ExxXPCXKLQYsl6kfD
EmBwUUCL0v/sxeuMN6XLs8GAxKjrKvRfgfhVrl3SyQANJgaoDYuzPjwzDDrIKfjLGivHsVhCkeY8
tnhs45QjeCYYSAiFShdQusZlSfXQVihWV3PxoUTrHwiwGAgQhTxJlBwfSwTB/PCizTfm8OOvouwP
BdRMisd00bDow3fsR/WQfImu0L2dOeEN1Pjs6mno3H2T+x/OYvUMk2UowEkDPBiawFKCzLoWS07l
kmeCAQKhM7Q0kmHCLH7oBjZn6JTNw74bmxBgKYqEx2f0t7PFjkaR1VbTUIMlll8lN9PIeWali/vH
9n/7fba0MS5Wg1vqa636Nw3eiDY9MfjvXV64Cq/MMHeSqAkHogwWXsjIyWofuj62Bc0TDV5Tz0a3
yXtDzJok1QKCpwXPInT0GL0Rtqw7oZs4qgICvAY9PGDn3l+hzShYucaAtGjlizIZ2KFReCtmgZ6/
dNypuc0Ma2WDRsnqEoGpv7nToCKCAlR/6I61b95Ov2sJ9OW24+0dTtCxVMkkNdB/V6j4iHFjz0tR
2plq8lTKeJHHYLTRDLUoSEgJ8ixHmRDsQ0Q81QaEAAZMl6WSExPrqzJnvNICb70Y0E6rQpHmHo/E
SgVtU4fEN2LEuS9tp42r9WJQWwKdalXVGsQuTv2B7ivTDT3NVxxkxB/o/nsf8gx+661J5LhpVDcU
fqXjo9g8GiFOVuG4H+e8rcWWLvomzWKrRqC3h+oIAgzkpmgAPEC84Zh75Ce3fLaZmbx9RLaBUhyj
NA9nBEh/on0ShZvciS+0Qzu0zWAOeIV/TlzoDHLkvWD1iVFobi7njth5cWs4Ne+KuHl7WfnEgMUQ
tlYYJfCpIs2dLE/nRkydfNJPyywcNLAJqaZy2F+3zcR4ZZLBjrjMiD7rs+pKnd/HpxK056V0PyQf
urys7NDvu8KoFhNG0VCgkAKJHAkDTUUM4nMbzWhO8Sm0ZRuH19N45tEX81aNQZEERyNZEpQ9Syiw
QXc2PGkfKh+sHGMAQwZVV096OJaa11N+1co/5fAjWd7KBIMX0P6OipF6YXb3hnIjNlcq7y7B+1AM
SkRT2EVKBi9C+SUefkytVw0v+5HGOTbY/kddCklfFrTOYoBd/5JpnBCjH3onV2E7HknfKgTsa4iw
oXbVanbDPjsI7WSn4+d4CTnZ3Qbb6DtcZXsdm04Kx4aaG2coYRhecjBvKV1FEYSPGd4hewgV0ONX
u1Xv9z8kZ8uyrY96CIIvvCQrrlWgDb4LpKqzi/LclN6+nY1O2fcuMtjQ6IqejxVcVP3pQh7T16e0
8EIau3XHixxEDwYmUrhazbxAYaBCa3rouL9eASV7PsmO6ow/zaPxRFlchwOEebiku9utYW87zGBw
ooBEb6/Qonj4xZxs2p67BMaBFLZ4pKIy1pNuUzqQ+IBX+v2PzHOWgY94HIjRTFhM3Xpe+k9gu9j/
fV6wMNiRS6UYltSzRr2Xq684TJxZB1kHj2+UAyAGAyA6Xlwzo4Efg/mU9y/Ccqx4E6T0J3Y2OEtK
qRE05Hc07skxChQw7NJK24eDQTc02bRU0BczSxKNpRF2JXqA2oOC19zYExxMfL0M9nJn+HRLm609
oqWZdwva9u/NLrNUgqaN7ZCiT5BykVDO8d/+8bietlfqzQyzUooggDJ4QUI4hHficK7io857Y9oO
6n9MsN25UdlYqTTAk7a8NapTXHCuvf+SQb8ZYC+MCxgWdSiooPA6uCpecIkLuThMZdCJQC49+3aq
+WaNyf3EQo4jVcEbSnHpjsa36dx37uREt9IhPmkvhmJLx/1Ny1mi1wfsVbLUTfUYluKACCx8tA26
VZbgAUAN9q1sQ8ObW3QVV1akOiFdU/T4iMmToZ8m67lpnC7kWOHFAoPmeVtKZpzDl3n82oyfeovz
hMGNBQa71VgVrLyFG/Ex9NVDjr7l5mD5DeRHMcnIgetNa7IIfnbTBDGixdLgZCSMI7lD5GUXE9Jt
SxBd6JVDttE87PAuOa+95Szkra0xvhmLoBZSA/Sm9QrZQa/C0Tj2J/0EELyJ3VawB6e9tEfhivLQ
ga3y5b+HyNo+A4WjKlZD1eLWM4VPNTrszfi6yQ56Wn7glFrbYaAvS/Rqwpgacjfp16jUdp1HzhQH
6gckOXRlbYgBvwqkJGEWjyoU27pnXS5R/jUPCe4InDjZ2sErO+yLhtp14mg0MdqX5dbTQ9FOResx
WXilGJ4ZBgcFMISiiinIbkYu1kxsLX02paf9GNjKq9euMOinTIveGAQbWFAvmfko6894vhWGezM0
OVGwBRVrS8z1V5UzqvkxIrFtj4V+yngt8psJ7doA/QNWiBeaUTdn0MByU0xx+PTcaGs7xSifcW9K
KB0MXxsqgeHHH6kCrg0zIGimC8rNJTyboZkyFJ/L8UEpnvfXiYbuDlZYDFaIlTJkE3VOPA1HckNJ
FRX0lX6kQ3rtCgMJ1pygZ6mHK4PROQWOi2rqnXTmFQx4kc0gglBH81xp9IuRo5KnTrH4sso5OjZb
Sde+MGggj22KZ6aZfrIEGWX0RXVSiLcP9nf9pvtEBawLRz+Eh+xUODlnuTb7v/4xjv8Q3wdjVvZl
UrfwkE7cSJfCJV7iL6c4kJ958obbH1PRZdVUZVFhK7a9SoY2mVDU1PLatpanIjvO2n8XiafQ+maE
ib8Cq9TXIb1/4+VOEJ9M7K0uAp/Aj/04p7/zZ5y/2WECcJDSKp8NgoqV9qSrBzmajqLS+E0ncjB8
s6S59oiJQU2KqzFcYtUtYxyx8vSr7qrHsptTJxQFZ5HHS6yDKbJXjnqe/zIK3U7z9vOUlDxlCu5f
wgRqjZcfxZrRQzEjVlSntdPJNt3BqY9gaP0WubzhgW0s+ecbs8VcM1PKVFFwroTkIU8Gd6jQKBbo
kHXviKPEqlPVvIdfzrKy9VzJ0MLOEnDrMlQoBN4UcWXXzYvIm774lwTuzTXmOIvnUhArmlLRLgq6
6azmte2SJvPoRual8pv9yKsg0plDLasqIQFXlAq/FjALmJdFGhxxaVJHkNWgVcENO6sXgCpIY/XZ
m0wJAl6139UheM55VavtE/bNeeYAlEJFniU656RE12JzE3I7QHmRyo7Nl5KidzoEydzZXzzNkwKo
MQaDQ6so5GC5mrsPBhxk0xnQAcGGFI0tptIIKGNDD9SAg+L9nQkGb2IhXJoYArGuJRTHoe98SZad
MusO+2Z48c+ADXpJuzGs8QZq1teK8bCU52jwypH39rR1l12HI4MkkpZIYWNhlmr5Tnufk8NwNi+Q
WT+SgN6XeOLTvO3GVn1VQclCkz5pTN7kgmD3YF0359brXd1LvbBx9j8iJ77ZGrAlgm/OGICTRvLU
y9cp+btYYIu+YlFYi9DjPTwrUOBqyFmMqoCIyXHfDU4ssBVeCPiFQphPqkvCp3b2wbXakq+1+PR3
VhgwEKbFIsuCq6wG7rDaLsPSMeOLlZn+39mhe3iVdS/SXMZFiciutc9GFaSR7gp5a5N55mwhbrDR
77qylJYpHaEHvP1mFp8slO6Uxf7dkZfMl490G642EytCZAiKDDZKdHSq1m0KUQaZoFEuh/bcdYXT
Ga2v+x+SF90MROSTJnX6K3oXX6QhtxuL1y3Ms8CgQ1GrBdLSAXmGpPsluPIynfeqwIlttoorUMry
kE4dmVN8lbXaQzTqh6bL7XrOgv3vRQNrJ1Nk+5LTRkvTMUJlKEJHsjTaZHppRs47EM8Gk05ENWSo
4gIN3NF8F0cvonYIcVv5Oz+YFCIaQc0ymciswyzo0s/Ecgb0Ce/b4OUpJoMGnR7LsVjDkQTTWa88
N9EVKLrQmUAJuurb+MQbT9x8dVltH7aW1laZkckpQkG+yi7dRT7UfvFcPmVn3Z4OUDt2RtrX6nyk
AL42y6BEOaAlOaRP0bNhgoy0OQrCgybIHNTjBQaTNiit3LXCjEWriIcZBcyw293EuxjQHb8X4Qwi
FLmpJ6NJv2D0s01xMYCm8viS64A9q3CU/H4/SDZIkd7d8Vh56hRTU5OWYEehBqnZRm+n16MfHSwH
SSsKrq89H/NthikmBSQ6hTP4iadwRiZ4kcrW1kI9XeZWQaTWoMjTMEWb/+zO5Lk7zK6KV8nQqXlj
ORxYZLuHmyzUpY5ucqFZInvSVbtq4u/735aXObONw4MltW1FgXHEezLNlHIfFT0VZSkJmh99MPOe
HiXOLe8PDmoi1lFtwq3RUT6D8+NzdqR3y77G3VI7NHjmvXTXyy/Ti+8yh9vOzoldiwEcIw0HQaKA
07jCTQbeXvqKk/6khBw9wqdzZg8UX6jH8chueatJd+4qS4iyaDDnhcZPeW6FPDBi4e/2PluKG3rR
HEoFez+VT9N0UZagkzg9IdxdwOBLpaWTVdGHXarvCM2K1Bac7AxNHtu0FSdD5a+sDvshSn9yB20s
Bm26OU61iFZ4kuiuUb/2w7NU3eIypAs8Ob1/qdT+c1Flu47beba6VMOTGzlqXnqIvoiaI13nx+QF
1Clu6MyN84NHvrkfF5Aoeh8XItrk8pnO+UFJdTY/zeOn/c/3LxW//zmlsk3HddFIxkSn+36np9lD
4tNO+gztajEnAvezLFVk0hJQsstWAf5j1+r8tvyaGk8pOFStn/se8b4Yk5hg6r/WRjrC2hU3WuK1
zd3+7++foarIQEQvj3PdY5wHxB+9PRDJttA2ZqTf9q1sh7UhQotF0kyDfW2VMTPUZx3uJ+l8E4+t
7Q/TYfkSSR/K4t7MsM7M8thTkmi3Fy4WOCbEX5HJ+V7/cgF6s8FAW6G24iQuiYYWAsUTF1sCv1Fb
eJSwVnZTr+o4jBbbC/Rmj0mlUiXrDDHBfVuoTll6Cs8t4bm0HWNvJhic60WpV/MWXR+0FUiwq4cj
lLfyyzOdQIlPyst+LPxLTvpmjsE4qzE6rRAQDK8clg5U3FzlbEW2da0eW7c9mkHqFU/9c8proOH5
yVy9rDiNxp7SqYwpmCXuko+92/zjGEtxNKq61UwEpGz9IEFyqHKmjhzrsff2P+A28LyZYV4k+9iY
VUPFA2uVFnalPBHlS1t8ERVeSsazwwDcHIltXcWgH5ImybHkxlWlH7JwNquHfX94AcHyHGH4KQ8j
6B2/duVoQX5l9d5wip8pdyOlB9Bu22/1s3Tbc9MzDi6x9EcY6zHGQkAXDfJs3Mgg+CoFxjWlCJDu
Bc1WULA2D9kRCm2HfZ85ociSIEWVUigxHcco5Asxvugp5xrBWzv676sErChCUMVCKtFdhOq2Nefz
YBWiU8blTdmWibvvDAeiFAY/6mleLMnSZdcYbyeMSI7pZckijhFelLDsQaY19HNU4ZG880K/PwgB
FQksvBhijMKT+jg59WN2mM8Wr5xLw/zPlOyf7cYyCg2Qu08nOt5tXuknA/N5uVO76SNVBI3cjHOC
bd8X3owxey6RizDSQ9z+tGywc80VzIehebTqh3a57ZpbHV93f+04gaIy+UUUyTrJDXjXpWawTPJh
jvVHyWjvxi76um/qX5KzN+foplgFpRBZIMTp4BzV8KOM79FJpAqI3hzwmHD+Jbt9s8Uc06okpP1E
bWFu+Beknzwqe1xD8xhlsBxHTOUPV+OZV63kbGuV2XahhKk3I0GMNumLnF7ChgOVvN9ndprY5bEF
ui6M7KDGj4Zhi7PJeL/PHM2QTtXbjN4JlvjSdzel9N8F52h1421ZmCMYvBVapVn4QKlZeuHY3jdm
FYCZ8u+SJnaoTsbccdmp8EMBaV5+D2Guitc9wTk6WD4gGU8Sck/TfzWs7bmK7Nm6KYVAnCebVLxd
ykFYlhyoF0YIp+r4bGijBg2HGYwjNDumj1Va/1kdVqhAzuZ2BqkxXpLq+boViuu4qG47c+RlgBRU
diCVZQeKsiqSEgqpqHGBQkpCozGyjFdlTdBiubyb2tbXQ9SpqmFhgNNkH0yxSstkdRJ6M8yv6BI6
JFByjnnCaZvotrbC7P1MRSW86lvKHSB5ukO86GcVdAc6zDnwXvJ5HrE4sOhVHJsCjvf8Emm3VulX
5Ps+Wm8dDGt3GCgg3aKNMR2yD7PrOjEOZuVGRHcs5XnfDs8VBhEWpTCFMsRrdkR+VgqEB6RAUGdn
3whvcdg3Ujy4tKOYSrTYMeEgyNzoQFkhda+54qV2nA/HPpAKuAGHliniDMjROTq1jmBgH0V2qX7k
KXa1ROxTaQIyRVJ2Mnqr8JI9nQqFUwDjeUK38eq8btVaSKUZHy22rsTlhCF1H40dtirysh5ODBj0
WFob0pNKlWIYMqaHPr8fhSu54fgibx1timxgCBrD75DpY25NatVOYhxhePKVffmgBMJNfa2eVNDX
GU740BK7fS2Jki+o6h8fBB+TTdxeCt4fwaR3elQ3ikDb3JUuOZVV4sup6nFCfStfXTvKrJouSToZ
c2zczls8+ZUxhTw34MWTg8zn6exu5llra8zSmWkXTnEEa/2vyYVyUFCcCy86gEH09YVCf56D8JrX
Ir4dmG9rSeNpFS9lN0E1oUHvVJ2p3xVzOQxieN92eNPSxSPnc27H5pst+resbJnaOCsjQXFEsX/3
h1Ph7iTIvNirDtnX8dj85PUt8kwy6K7hdl+FuoxyUubqjQiKEwcd8RxI5IUig++VHot6XyzYD1V8
HyEDw/XK3f92PBMMtGNeWWsiFUiYaUFrHkfe0CYv+FiFRbkKyxkifrgtRW5zrLzhPIL7+bZ1R5fY
pRdDlyt1M1/6se/X5jvSKuhfT5tVTJClmKw2pXahWkLfc+g11Dp0tuihZHDHe03lfMfXkuTKnEAQ
BGkIc0X2NMuXsv7AA/vaHQYxRpIZySTRdcovRnKXgOI/4pGG8nyg/77yYVzaRJNb2AhD6WrUv455
FOyvyqYFRTQ0FJgVy9KZaIstLRbEJQISldfJeKg/9JqmvBlgc4jUjMQhkkBFJaL8IDvtPahPzzSX
oDKLogW8a+zuagzSB550DN2LbL68tsycXcbS5IIaId2zpNSf4/ia1FZim9rTJIT+ZOBtEdJD+19z
E2JXzjInVZsv5VCOGGFLwZyWkccRJdostqcp4xjaBLuVISb4BnFqLT1C2pyUZ5JfxeKVItzv+7I5
SLz+fkzwtcVoYL4LNfTxFN6hUQUzTKVfnmJvvu29crDLCy3eV77wyNNG27olri0zJxWZCyJ3FhrA
pk6yBT3B9A1mAY+teJvUMQfRt2Fp9SmZo6qdc2swW+SDDSg7UfPAqHT01Nkdzn4omnoy57PyVo45
plRFk8KemgNv+KAadhM+52Zhc9aOrv9e7DPnVG6kijEoyA0HT/HUw3IeMDZcBL+7GyFSxmuZ4cAI
O2WLMZJMKw0KtoM/xDcST/Ft8wFpFRJsd5aJCZI2l+BQQwWvDunButfdHqTa4PB44nmzffF5iwm2
QSsOS2kKqbWBChQ56V34mFx6l9KhRy0nADkwZTKYoWnVaE4y9awS3CZpgrpNHDNvP9Vi4USoV/VS
yAmPzRhUJRHys5amiWwbpwlSZmu2Zly6Se63IzQ4p+g0Y+B2Pwo3t/HKDAMgCpRwJgx0o6l7kO+U
sb2OU/VS/B9p39VbOa50+4sEKFLSq8LWjs4et/tF6KgsKqdffxfd5xzLbH2buJ5JGKAB1SZZVSxW
WMsnMTDB5K4SLGqz8UBbieO8hhFloWlX2p8GehzacdqTV9Pv/NDBFfMMCkeRyM22o7VIznfYua1I
FoVIVtbsHlOAvdejo49Oc6qfYw+5E1AoFF7+nB7RHOAPDEnTFbUHbJ+maWuGqYMNSuau8CHvQsPu
cOk0Q+OkynNX/Gg+B8quIRf0Hyl81NhGmmkRNp3dfCkP6K061kH4lM4AlGADCqRw5Ifr2sN+9l8u
bCWQu76BJSEVYfFW8GQzUEnwB+JLFCZuXtkrMZz5zebUp6aG+CTHAGkRh7tpQjE3/9GI5o0Fx/R2
D61iuTzrWkDAIxwhtPNiK/SiBYOyVuRf3zaRGM7olAVtq92EF0pYg3V+XgKrmy46WQRiNh3+atvY
z1itJpGlyRxGiLEbFEG+NPn368vY9h3v6sZZFg3JbBYL+3760Gm3tnkp60e1etX6Yndd0vZ7aLUU
/ka2wzBeOoiqDWfa4Xb59lbz8EHsc5HvpmPySvb2q4gIZ/tGW4nlrmi1CaupjSGWVeYYguVie9GB
guIA2Cw/iYhebXNDDUUzFfwtK3xLODK80xiylANtc3ee72d6sWfJGfOnSX28vqOburESxa1slnMT
k++40SjcYfVs6oLvb6q4oVuySWzZMv7iujAybCvJdFjQbS9/CY3UWYQ97dtqsZLCaeBMI0LJhJEK
67n3bQelMG0P5scCnY/EkYLCi/3YF1GIbnqjlVBOFzHzmWmAxQYUc6H4Snwq0swxCxu8qC/Xz0i0
h9wZTYVexNnI8l3S0RoOi/paieC3RSK4eymrDTMahgpRfHbWK8PtJk8T56iZf/7rmnjfMb5oNadA
3JgZmiXIUKtD4SPBdGpehqO8YxOIojT1tmr/T/X4+lUvKek8dCgpKUMwKqe5FRyL6PvcbRTOoU5K
9n2iXGT9QZsESYvtR91qu9jDYeW3iWYDeiyGgMrrfStI9mjnvdQYvvVR4k3O804DK2b5vKDQ/CKC
qttsRtBWwtnqV8J1SadUaiBc6tzO03YgytqVuyyQD5XpGH7vIScZVBc7dUR2te393s+Nu66oDeh2
VYFke24d23zq1PtS/xppnRNposYO0RlyjkOaqD3XDFhkpPIhVqlPtTG4br3bbsJSgQJE0B/FxxJK
h/QqwOkxDtN9o/VOJiYwL09DIUoZb5vwuxzuwLK6IkNmQ04xe0P/K2QD9aLi9ma3twasuP8uhjsb
Sa9j2gII25P25BijBKic66BA2uah8aXA/ENCdpNf6Cm8Eb3GN7Hv18K5w+qGVKZyjDcKA+wpfxoW
WhNtv/qdJuhux6TARfo5nkTbuq0h7ytm2rqyA4Kuosbuct1Tl32e104yfwbmY70szr2HoANNM2DX
eml8yvtfNDwo9u9/p4OceyfxGM0JBUbBYBzaDn03ktNlp6QSJWgEOshjNkmZhuZUAjmL+oDUQhKd
OiGptkgG99aIZTtZKh0y1CZ1hjgGpMiTIg+Cl/72C/Vd09+ek6tzV9ulAmsHxGS/9QDtWAFFa038
2/aZooM+1asF18l2cmslkXP3TY1WPWpAImN3BJ00Sk3STRIMLqvU5b9EKVfRPnL+IiTELNIG4tr6
exedgHDp2LmgJrllPDpSF7qp2hb+h3MX1dJ10chuMNoUzlDfqMJ2eLYpfEixlsD5hMY0pXpGURQp
a/OWFa301x4ETDGGkUu/DLLvvahTZXNNiqYqtqqj25svs9aNXo/VhI5KKbyV9MsiApjZOhd99X0u
rEhBQDxTBeniaPZIecZrV9IF008iEZym6aBS7quUTSBXlmtE+mW2wRTXVJ/oUVqvhNOwSsbIYdNi
p2STOvX0pEWdm6nfrru2zbfZWgqnYw0pM1kxjD+lqgWYwf+FcStBHBgLsMxFh8+p2zLNhRrHhCFK
763ymxSJRihFArjrRlEBESxXEGAvN510TuP99e0SHT132dSyGWtgPEWgH0mOlKv3YK3xdE17vi6G
7QNnlrqKLJOh2gQxzxsm2cp7llmlkJGxrbb6clMqP7Qi3OfE2AE9yf93kjhzaWzAGRsWerglQ4Xd
7832JjN+mJaowWbjYHQ8vNFXAdQ2XVV5NYvjcKoJDoY037L6ScFj7/pCRAI41RpjWi+5AWtZzAud
Trp5f/37Gyf/YQGcZiWSVoAZDGHGIN/NPdg161P1CcfyQQanXf2iZpKxIAZtlh3tbvtuT0UshZua
tToHLpTpBjIAIAgJhayInXw4qnbtNvYXpXy4vl1bfmW9Fn7WQeqWIbIkNJi3PqtipG8FcONeRZcJ
yOgFPdiCw+GZnXOSzuaiQFhfI6n5YKqnWtQftBVffFgQZynWYJphNb4tiKF29JdhD3It8N2hDcPD
kp6ubyDTp79cwPtB8TMPC5oF6ymHuFwOMdjQBWo17RZrNw32YQ4ngXZvpfc/rI6Z18rjmDrSnFGq
sMfBH1YGoP/RXyXy/KEXf6894jCyqOoXHqz5UUVCyDwQITXERh5cB+CrZqvI7+uE76QPF7tUTQVp
FJI543Hw3jrxHvFO8iQ3AX5NeSMfOl/GDxHzX2wxUn4Qzp3vOKtJJTX/IZKSnNIzbuO7+cjO+q17
w6UB8RZXKrz5Cxs7QfOIEKplU49XG8BFFkVuFwYAL1FGSl+HvnWS0pXiyruuWaJd5o66hoeWpA50
zmP/nGmvTfvSZZc8e6ztQxufjUQQLW16nNWaOM/fmfOSFkCB91TAgkqvxMJkZ3hohciFIjncBVAm
1BwaomNiRlIBoiKfI1PatymAzrtYkFpiO/SXbdqqpSIja2kyX4aS26iY1QqIRyDBuET25NuqqIH3
bxG4dw30bCs2wOII32ndFDSv5Aokappy17XnxRJ4zI1swEcBvBZYNDKGFgJan35TXQSzaHlVHnSH
6ba6M1zQYQvuhL9d2keRnCaQuu6lKmVXaKIDPc1v69KJYOpZe982k3ddy0UbyKmDMTdjGKuY5Zu7
3VD9Y9mCt9nfpsoWo1u2aWHyDFWGjw7TLvPS0GYF8GzLbZNSr649JRZxv20v4l0IHxCMJtiZCxzS
CBiv8ERMgSKLFsFFA1I8ag2ZEWcW8cUKf8ZqME4/rp/Dxr35YaP4pIZpt5PaM/qycVQroNeCm0QD
t6TS7TuCVkm7O88hOZeNdB7nAcRwc4ZZjOKrHGujQCX+dnwffwmX+kAI1+Z1hgawIUbzqRHv6047
x0YzeqhNOXMOXL0O2KBZLQKg295mS9M0y1BU/OejrshyDGwTinbUKaZOkeboknrOQxF2+d8OkC3v
XQqn8VVpxGWC2WpPjYtAHZIzRo32Vm/fAM336fqhihbEKX+btXZTTkhMZPqwz5vpZmyKfa3Nh+ti
NlL4H5fE6T/JsxS014OKpoMcfflAltvJLkO0k3z5cXHn/yTx5ZMoib6Rv/oombcMNasqQoHkmsry
QyWnJ6LHu7Sfdkm7+Fqe70hJz6NEXJWmHl2mr+2c+42V3dm1ImJQ2YilP/wYHm2lSrTQslOKEQjY
B3rTIr9wuwi1OTNgI+Wiys/23QDQfWKDehQNk1wYghRhP6hEZneDshueMt8E4uRlctm8dxeUz+Qm
2Ym0d/NyWMlkrnAVgLZNlqSztKA5gSAvWR5t86HSF8cccieabfe6Ym2aykoYZ5CxDuR6uRhVNMx+
jawgJRdZvolFbYVMOz+GCTi2lRTOIIs8i6MunaC95ak2b5TqKMVPQ3VTxZFT1I/Xl7RpkithnEkC
GFHSqxpnJst7DYPQMfVTKkoWiQ6Js8cSjcCFRCQF9Yssd/In1twa3rFefsupv+iHP2wJ5quo72f7
ElmtjjPHjhrlMk3oPpL21UFyWHIXqK9+5cjeHzCSz2ymAT4/07b+zr+kVmkQucflXs6PUtH5/UjA
2C5wokyj/1aPdyHcg6OQDCDmt4xpqqodsry0zadUwsI7yjRVE1HER5PSZrTVERPxVtbOjgGmVbUF
JFRsOJ/ZrP+J4b0TNAJkoWxAq2lRHbm1jV0n4qPZttd3EdzNPVlLGHYDumR1nTpDFPsj+Z3R11AV
TUxtW9G7IO5MagOoRMaEOzRvpMcxxlh11wYky0UgfyI5nIdNTGrHmDqEa6hTJwODnkYGJ0Rr2fWj
2Vax9+VwTrUqqCWZKo5mtG9M86lfBK+IDfRuuDgTA7uIgYlhGZzXSfVUydPxrSuQdY9Sl0bOsicH
NtzTt/7kl2jxsc/pGRDebhmIoGc39WIlnvNH01IavQGUZK8ZT7F5O3Xf0vo0iSZ5Nw9rJYWzo6mo
FXswZwRW6r09/E6Xr00sGn8QyODRnscorjH6DoVQwq+jGrSJ7BC6/4Q2vK+Dh3fWlrFrMgz0ez3m
vNRzKcr5idbAGU+hJ1qTauiMJlTxw6Fw2xROOk4El/dGu9IHpePhnIGqpOmlCr+GtyP9J9nbp8SX
MFxDD42vHDWQONY7SUgNJFodZ0sFycZYVTvkvuxvpnGrtrfp8PX6AYlEsD9fxUDInNOoW6BomXKw
OtktwCgL6pnrQpi2/nXtrLSAi0rSMMyogmeKl4PCKTv+aTZtAhHWzXbQupLDuYZ6auvctrCYEViW
0b56tA65Y91KQXrshbgKbz2511bFeQJpqow51Vj4eG4OrHvNdse3lnnzcH37RGfEOYNSykdCQ4RA
sx26INNR5clRyy/XhWxH4O+b99cokWZVKmi2WPmcBHj23CZH1m2NMAutGo+scSn5twrOzyWTVlJa
MmILa00HKfuzVv0gooVtXkirdXEuolOsEWhVyMoQgPOmX2rhOIjgePh+f9Cf2QWqT8ibFfRs0mVX
pcZRjclnEieYJEOTKXAD/ipn9XM9d6qOB4RsPZr6LYkfQsW/rgPbK3kXwdlpUhVV08rwpkYh+8q8
+IlCPcWOBWK2r9B3MZyZjmOuEgxx41LQXyl66Qf60xp/x+HD9dVsP+VXO8YZ6Djqtpl0eAyx8er+
BhwfmRN6quZgtsWTZgfFhYvtTXeVm7vR9+vCRVvJ2Wyv9G0vJ0gjSJXmjtapNDAz2wgeR9uq/b+N
5AteaZ6VxZz3ADnq9HPczY5UZYILXLAOvswVL/GQDzPOymxTf7H7hzGznKZLBFGdSAxnpCSmiTnJ
mIRPkaBTwhcpTx07EeRPBXrH17fMLNVG2sOC9DJ/sknnK2kMUCPzqVhEwzmik2F/vrpWNYlOTSoh
/RYVYxA3oBIc/6Wx8nBdcdGnidrg9b2MJ4sCGuxkEEEdZfPt/W5AGucPRpKGKusY8Nr5lowXGmdO
Dj5zVIrnRRBhiRSA8wmqBMK6cIKe5dns1uOXstlXquD8NwbPWBT3bi+cQ5CMXJKVEbntrMr3pZad
7Ua+yLX+ONmK6chjemfoy50ySagFpq1XKaUQ4ZQ9G/8OGt5/AucXEmORSangLmd4U7pbetFRBdA2
vPpJFA4J1J0HJ6vb2SrMCg9LrRrcRM1vlybCANXk1GolIOHdYKz7sLN8GRXTYUafKQ2bDmMVVIZo
onjKnnHX5d6AmpgD6t+b0Kl32WO/T4+iOo9AfXTOf9Ro2aW9BU+ol4+jdat3d5JoJuf/iPf+d3Q8
LJmNjIys21jjlD23lQTk+l0k7ePFt4tDpx7UaHZ7IXGHwAR1zpGE7Wi0NmMlTRoHLEBne8dGaM2H
H61X3mjB4uMt7wHjXmCOAv/FD4EouFgkCYOTKDUVvhxXx0lrBS7//9hPkK1iLl5XDR6HWuqRZC3y
BOWyY3jMjt0+O8xehCLg/z/WElPOd0HcHpJhyVslrxAHRCg6385V5USG4B21uWEWK7QQgiFB/qE7
lVFLmxhPnL6+sfq9kMTuLaX1l+NYCeA0XENqcCAjegX0JnFMDfStWrhb9DZYJHJMm+aQlHbhxGN+
buX4OE8zep8ngICB2K6lbp0vu1gBF3A+vIyNfM6M5LZD0XrRB5+W1p1skV08yS/KMuznmT7Ucf3U
h5MTd/G5kewnILicB7N31Z4Cmnyx3UjvA22avsp5t7O78gvalB6Twfba1vIjAuqo1P4WKpNjEPOr
qaNtoQtvqJ0bDni0Dn3SHtK6wHRbv6/T8vuopzuqReesNx8zqvqANLhNaPLcxqrbW8rLMhTncB5P
dtV4md27NfY5BhI9zdFqKxdfF4mepSncKdl4Sor2V183L1TRXygyaU0Z7qSyPIGea69IxcVU6l2T
z4Gh9InTjvRWWqqdbUUIAsALmFjPdojhkzGdnOsB4XZ5Z3WAXP4NuFW61JMMBwie3+pRuplf+x/k
dXBnT/PLC1qwRlEubtMrrkRyit9oY29ncossEmbRFuPriCKkhaSsYGXszrqmmuxnrIKdfEpGyZJQ
0qW/rcC463bpIbvJ9uFhfB13/dkEjK6vA1Uev+O7aMBUZHdciNLJoD4sZMjWE8md7TboskHQQbpd
CbDQ560gr21rKndn97bdtV2EF+T0Y3a7A4B63cHVbugZ3tfH9PFnfO+7OD6qn1otR1kaDZ8lJruS
U2YJHpKbccHq+1xmG5AnCx4m+L48gdlNu6/G35YOFHlNtG8MOf1vvWCdVUTBvzYX02EAU0LBD2V4
Ast3mxmMGLruaikYOKX8LgKXUpRofpYNkWNoueh6YQ7xmnQu2JsnKudWVTB7i+9YMGI+5E59ns+y
k3ifij+s96VyKkL0xrTHMsczKdQcqaZOYqR+HDWewNQ2F4XbRbUN9Oijy/ejqZGxScOEmVrrAycM
tJWxV35PDuquC6JbUQlkY6IMF+dKGu8/wBQhh9rCSmA9SNHLHXWTS+KHBxXZ9hrgEOWzCYgSYSV8
M0heyeUcyiBVUpqVcPLycfEUh3FiAA4ZvKZlIGoPZ1rwl5asRHH+Aw22HSojLWDetOhXViz+BPbe
JNePUmY6Yzd9M2vhG0B0iJxdLIouj3HfwB1iTKUA7AuDDtFcFsnlriXwJqIFcmaQmnRMO3DXIe+h
SJ4llb+mguyWgqIOJN2Whn0eR1nw0Nq8d1abylkDKGKp1LJeckX5pTDm23+oKKX8NlF95eD41408
00EpkCZD4zJg5Ibqp6HbT9IEksWagOY0O00IV3TdcPEO35G59BIrP1lmfpyG8qBVaDezp/ua6je2
3N/E2nJWaXxjTOAeKWBTo7kHR/qNlZF93sW3uanclROYWvG2SDK6WyYE/qXm29ZyI9F8Z3TyqcwQ
mDTaeS6GfWJHQPXV22PZGd/HojUdNcm/2kCCW1rQ5eCXpK1+qMIWjdDATF/MR1nODqXcu7SrblsV
fPaUHsIuc9MmD4amKoGs2jyXaXFUaBxkSnZvmSRydLNxAV51t5QE7KShekvl6hSZ1Ku0/tFsEneM
u0OaheAAyPKTThtvyX/MffSPwC1tRQBEY020qmkQ3eKUzMxzvVFSJAqUH82BsWuGIP3DqOFDfKM8
aAFLIcv7KXUA8OIlL9eFbynbWjanbOMM7C3KiOCVXH5Y+voIPH2vouX+X4nhS84RmZdklpAb7UJc
I9EvY/oaV4J83uaTaLUWnnFIC+t4Vjt4o5wo3yUjAd1rZIHkRT4VReWSan4qZEzxhqFrWIMg2bPl
KNaymddaRXFdg7/aEgaVhsoPVWpjZ9R0PHTBdgggsTALz9Igyi4K9IZ/AqIXSNJAecjuaNRygwwo
JAwXSnihbHnc9dq4i6ws1GWKGNJbpVQBEuyOjhdIuNCnpggd08hdUwcRkYVLTUa7d9h6eT0IUiSb
yaf1b+AuNT1NtMhIsL/WhRGtRUddCnQwnqnn+dTGu+vaupU2AP6QhkhBxzyNzhlFHcGTxaxVtAkX
N038RPopN7UTtYdBWEfeiidXsniMgIWG8x9MlDIq7xGe7PSx3xuZ5ff1ILD1zWXpmFMCZKoJ1hZu
D5sxR2W8RUEUjBlOMe1Zm3LmUetbhzLC9R3crIcRQ1FktESj5ZofiGrDJEUQjfwqAKGP1S76Krn6
U3jHSG11kJjmAeYSRJw0m74MDUCmKcOXohXoow1WajhQKUfXnWnuJ+kkdQ9CgMpNk0PS1lYBNmSo
/IBnrfWY8kLm2Bvl6B7ob25hDnsLWfc0l/y86b9NJNyVenK4vp1bSrIKJfkEoYa7OpqsRvWS5RJp
x1D6rVuZM4WCm2hrA9diOCc2x+ZILBNi1OSYdr/aMLCiUaAZWzKIjB58lKzxFw/qiAFWO5dixPoh
oKjirEUikBUr8n8nhq/HUpug4zWUFU9DByggyMs7RQRPuXUoRLaBTanjkrRlzpxCdTFQLmdUsLHk
06H3aUPe+mqBTf3z+vkzD8uHa0QBxpytayrBeO9HzW4MS0eog3pYEs0HU5teLSUX3Z6b3mElg/Py
A5CMy4yivtN5KP+fSq8OyF11Ylx6KF8HjIo62jU7UXl+cxdXYrldHEgttZ2NHm+QaToFQrVE/Ue3
d2VXCEJ50R6yH7K6oUezGJYRQ0Moz+7M8pjWz9fPaFOxVwvhvI+l18pCRrgGrfWM5Eldzm0VXBex
+aRc6wEXKSaT1ROw+CDpe18eVBQLMvRwRb7UorV49BjgJWswrgLREOJmEmctmLsR5VINEVih9sMA
obpHBsyi3823DAyfPiKUNgQKv6kVKi5gE5gsCCm4zZSSzqJ9jZCDdr1j20uQh8M3PFiCIVSerm/q
5rmtRHF7qtTZIDVv5Ouz34Milhr+Ugvy25u9NWQlhNu/IYyWtu5ZLdBnj9Z4Rw33T3t2A8LWshTo
+na49C6Ph6SMI9z/2gJ58nH0Y1fZoz7gMriS5iLKIW76jdXrhUuIdRmRm2xAmqOXaqcv/hnzXT8g
UGqcKHy9flSb3YurKJDHo2ylvh9kJVa94UdxA1C0C3v/h0/zHaME7HfqG+0ug4hOn9vIkUXsUpsu
ZLVUzg0jKgTmX4G7ayAPi/JkRILc4raZrQSwH7DyUSaGP9BhjIi+9Ud/vMl3k+KbbuczbsrIRcZI
RCy9AXBjaesd5dzvklHQITE8tBSdJEC+Zhg3rZvvwrvEHZCv/T1BcOWGEYpkyW8iCuu3kpxr8ZxT
TjCKMvQNqoJdN36XF1jgTB5sI9rVZvZI7cWTE/OXXui/dbkROFPRYXIuptMAMAowOhbkXzRUM1Dx
uK6tWz7sjXlFNnFnq/zQIRBhh0izUXy0mu4+ma3bXm9ip6lbp9BSERLN1vtzJeztbbzSnG5qI/jL
GqpJXwfzdswBeqn/1JE1WBCYikZEt/ZuLY2z+ShrZRqz7LDZYti2eNRa6xPx21oCF4rmszHI5Yze
tmIEypx+Gao7liK6fkKiTePsOQ2rIikzCMlyySWy7GU9eiyH2htTwx+y6DAVymdMfL0wzsQlaTBs
m6KQ1WBuO3419sMpOxcH1iHYXKKdqByydbutxXH2LbVNUSktQnrJvii57TQ98i+JKKgXqPpbA/BK
+6LWjKHusKV+vs1YTxp5CuNgpKIufHZN8nGwqRDNQoe8CQYH7sBsYPRV9agqAKfy5+Y0FyBe37fm
s5zhPfky6YpACzfXtZLHHZasNEbeFLbiEcDqRLJrVSDwLgDy8QlftF4Xd0qdVvR91cF6k8atyTkd
n64r+uY6QAWLfwgeK/xgCSbT5bpZJFiTSgMzQguSFj02eX8E+dhnlqJrSKDiP2hM4NwqEGJiRZ4W
xWvqiyzdJ/rh+lI2FXr1fT5cm+V+mZHh8ErzICOEKk5K5v87EVywFqtorgDJNl4KNfLXbjXd1oZg
lzZvelOHCqs6ygeEh1cppaEZFB2RjPbY+yx717wkB/MNZpCBbYn43zcd9kocU5C1gUZl3StIi3rg
od/15fgykfnx+q5txrjrJXEnD87IpSUW3sOAKWiBVaYRf5p+LekhNHOH9sdIfhjHYMCI4PzlumjR
6jidSK05zq0MOtFY+yn7YouYs0Tf5xTCmgoa2QTmWWfHxriE6e7679/sblhtHV+0rrpqipbRQI86
xmYZdzcabQ86QjCWLQOP/Un5RLraxKQoUnMWchh86jidwoJmrHVcUX6XcUDMKbCXvaU+K+ExlEU0
vZtuG+84CwwCkMW399RKQZQELzePGuQ8jHJgG4uXztZT30WI8sadrCxe3aWCQtq2kZmKRlDJwlAg
D12WJXVqyzaSQI2n7JrXZS/fASjfxa2BppH4KKKo3FQT8KJaMiI+lCE5NQFVSal2HW6LPHkIk+9y
/HpdTTZd3/v3+RhPoWmXjx2WM+DdPYVOL2nOEk4i17QZFa3EcMFdmqIXDIPxUMb7wVPR/F2cGpDx
mCc2ozEZ6AIwLioQbMtANO8kWiAX9KXomZtoB6eoq1+6Kujz50IRpblEq+NCiC63Y2lpkCRmL/H5
aw3K0lxxO2dyh39Sp3HtV+MJsG1gghU10gnU480JrHxwRktJijvcjIP8EOeHpd9fV4/t78PM0Ehp
IAnO+d881TqDJrCyTvJGcpbHn9e/v5nTBynD/wRwbrY0B1lVI4SurPKOnsp70GZdwPGMtzcep7fx
s+R9KnxdieRMSrWsyQ6bFJ7X8gD84I7VrVrU7vWFbamdpaCH0rCRlEbO6ePlKKPNq2xRMfEmUH1q
XY5xWMxFD6PgfLa84FoMt329pgG8w5gUlOvCI4MWZsia+l6UUBWthtsyy26aAQ80RC/RVysJkjBz
CBGhxG5e9qvFvGVqVsqsdmQxx7cB34Ax/9J7RpkENsGgvk08UReGYEl8ManIIw3AlMBv7JXSCdvS
GebFmRvR62IzGbJeFOd/eq23lyHFM+YPnTHDsSKjS9CEbZiOiYTd7E1IhAOE+pLWTiviGt40sLV8
zjehUk2brFEQpWGIDMQSL7ZPbnUvBGpG6BhuFeTB/PCvdP+NZHF1jtK0GF3Yo7vX1n7UeOAYsVcn
ooHzrefHel3sfFdCbC1NC2lhPtco3EZ+SKx/2uzrqIggBTfz42tBXJgbhzEmWjsIGnaskyJ/7GTH
vJFuqn2/G73xIO9J6qrAaxZ1sG353rVgzoV0yTCbsYxtBDiPPyxSEOWN/5mTQulMwVipbfPVWwms
ONJYwq4z/ckE4fX42AqbUbeX8S6D279OHklB04jVGfdmdk9Fj8NtQ37/PrdNoTY3aRfDBZL0YJv3
vf5zNAVBEvsEnyJgqJX/3SbOy9paraQlg8lSzZelqB1V3g3yxYooxrNFSTfRcjhXqzQR+gyRavcq
jLCSY9ns5lnUiMmirSvr4TtnGJMflsFiogvjNqXP8qH8pqLZLRJymW6b6f+2ju+fCYtSndsMrxBV
l920fm0tw9No7KCdUJBX2UAvxMPj/ZRsztMq7azqRolVxYfZVV1zZ3wHF10Ovsfqu/6E2TJXPldH
5J0f6tN4avf2nZBHayv1vP4JnLOdc6tL9QhPYjZWjQK+1+3nXbz/5GD1WhKzupX7A6xmAqua/mT1
2W1CAavuKkeGqx3XwukTgVba7M9X4nRNGqXKghET42TWL3F1J4QI3HxZrZfEOYoCHZhVljJVCRix
BQ0AQq1FTrinB+pJB6V0P3dRvSsn5zraqh1NYsLD9pMvRz/a7qRPgrtQpP+c61jauCVJhOtfxxOH
vkx4+eiioYLNypyl2DoBJZWKBmFO7TIrXaiRQRlGF7id5wVM6d0bLFR8b3rXb4zt9byL4vSuAIfK
mBL0w4317BCUNvsZIVTZOAU9XJe0fW+8S+JUDlg/pmSyuTyLnpT2gYjyo5vDyOtd4/TNWOxCq2Vc
7BFoFjAGg/eofWKzXEHmYiS99eJ9F6DvU4hyJVoZp3YJUfpO79B5kc+PS0OcCo3N1/du21zf947T
OlNp82Ga0ACRacluUSt0F+uuaZSCeQKRGO6uqjNLa2gFoup0VG5GWzsMan+gjS2o6Al0jodFkfPB
KA2KesNQG8Byr4CJoZY7ySheVPDAX985wdnwaaVsDpe+NEL20gky/aXVRbkCZot/3b1IHckaiqQE
uDsfPWlERiVSJB33+5fWR0AJGuzmZD5P7uTnfnL7mQSBtRLHKTka95Ja6+C4jfR5Sg4p8a7v16YK
rL7P6bJW2GTqDZSvx/jSzl+y/NwVn3GhKxGcMkcKSSY7gZZZdex0lnqwkvkU0iQwExEQ+ubpr0Rx
Cm3VqZU0CqvN5Mo+LYu7LlkEGyYQwadlUfmRM6XELVdnd1F139misTaRAC7VFtW1WYwy1lDU/0zo
PxfBPQlOXOPCrDLMrTAJcWlW+sOI6lhOT3n887pWbccC7wfBT9W0ZKlToD6ilHFr38o+QJD9sAL0
CXHs300w7kU5oU04oZWdaGxXVwGOoepma1DcNhWugzAgbhvEXhFoNzJwnlWnCoBcdRFJFR0V5wuS
RYnMoYfxJJgzIET1jaIV1YZFx8U5AAaKboUsQ4TJnbOGynB7kdxwl53/EA11IH8MQl9wfJsee3V8
nFeIlLxRSIpHDLnMbrQvvRggv8F0qnw76AIMA3j1Y+kKE0jss1d8q8Z5iryvaKiDo9RLD4un+x0I
jtHQE1iesjjT/bwrHxhkzjI6i4gZVbTLnOOY0HFiSCnUZwqDnB6r/EiyL4JNFdwc/HzNkGAmZlBx
qceHMJAvKK38tEuvBY19fRf7pTuqn7kL30+R7xAmcVHpYQ7VGemNqt6UWSBYkeC8eIwAS4tlq5Pg
C6k/u5MHmuOjhXx56laMdXD0SsyolC5YZKc7Q3RiAtvjsQO61qwA2M0Mvh2f8Er9Nk6ZJ1ifSAb7
85VTAerx0Ccs9aHe070Buj6G2iq50rfak3f5Hp2VAolMza4YAA8SkCUNVSSWMrL0btfRyu2q4lsH
YGpTk91eT+5qszzIQqpXZlfXxHI+pi9ynWSSpXjZdJ80eBd0r0OtOar5Y5hTL2teBPvKrphr8phe
rfZVRhtNBGRvNGI/smpSuavRURxh+NxF0wuwBvPhX1oC24CVwAIj8Bhqg7KoRnpMtfRRDoUTW6JF
cS6k6JOs6xM4L13+ukQPGTlG3Zmou26+rZJdr/yyZM80vkzhb8FuCk6PnxaJ0nBs7QkQpNG3yUtu
ZH8MzJd0Zz8YX5fj4ndBvy9vSr/Hk1KgriLJXKiS10XRZzq7m9rc0bJbGeDbOWCZSumhJKUbV65g
qYI9NvjYpaIWrkLscX62jv+PtC9bbhtXu30iVnECSN6CpKjBkmXLU3yDchKHMwmABKenP0vZVTtu
xceq3v9ll7sCAQS+cX1rjVCsHpiHvqPzu317rX57xbpdZuUkD1oDNAYQcnOtkGY582nBmunbtOyn
/2nk50P8Qi5MTbV0HQGfMaZm+auq75reZjN/891rmeW1TV2ELJCJHw1b4QR7fwzzlq4JIaullSC9
GFlN/xc03cdtXViWuhE23h22VXibon2VxVNpAFnwaNFDoa/hA69ELZcwIyFRmAw4UjO3gwZz5HcB
S8W6MTZXbuGnVcI/fpVcWBM9lLWjAC6IBn9T95xZkEMsASzuycrH4DF99JdVml8RErviGsiFedGQ
QujAmYlCFMgu5O/BPiC3rw72XQmELnN1pL0ydwRC2spfc+u5aeB6ruBMPu8T/jm/yxzdVpnvK2u0
0G63Vr/pd1bkoFcBSp/Gkd5//bWubejCZEzGpPOmadDMmuwklX7C2xbTzVdjhSuX75LPNFPzMPEU
ox6Emahe03AO5/gsk90zJyG/QNeEAbdr3cErr5leWA3Hr6fAz4Hho9USAjMT5Hd1N4dBGTn64etz
vGLrL6fcakCRJmsG3qlvwSPfDuBga5kYOWUZDd79yo7d9P8YwNIL61GahScDiu115q0RHLviyps6
H88XcQi9jEPKqob+IyDLRgmplKxczRW9gje68mzpha1okb41ToYQ8jyP66Cwe57HtdfX5nGv3fIL
66A6W7mzQuBYD2/CeizMW2Wtvr4An3ei/zzby/G5qqgn0NrC258ZyfY03Cxs2Rkh2VN2BqSlkffz
6xWvPKlLLtMSXCdmvsAByxLz/jpvQ11M701rJbK4Jm135Tt5F2YiM9K6n4zhnHqekZfD2knOfZ9r
3+laYeRyag+CWQ4VHVKm4GSHdmyxIlK7GrEFUwAaIbn99vUZXrni3vnvHyLfsi0aXQxnf+8G24z6
26x02NdLXPtMFyFF6flV1qT4TH5lvotARSAUvxkHvbaK7u7rpT7plAQmJodRfsVBAR15sZ0qkAFP
mxaCAVt50IkRp5tgi/JO2IT/3rZiKWg3QroVetT0cuAbM2BjL4rGjLoCKjeN6kMMU7z6RB0rbm09
rq+VP/5+w/9Y8DKOt23euqm/LFEOkVh+39H7wX+6cn7na/xPi/fPNS4idqKgzKYEzo/clgc7XqAd
reL0+J8A+t9DdP652MWbMnVRtIiVzCjTWWxWNBqC9uio9P7Kps4/+qtNXbTPjMbLeOHL/xim5eHM
enBGHfWv17Fnf9/1f27p4v5xl0PixFFmRJcp5ONazseOv12lCf3ETJzXASGRbfsm/UuYyl3yQrRk
WKJxqyE6D/CvYM3uPB2ITt0teNEfvj7Dz+5eADYuYPPRf/xLDI1Xug3KkZvACW65B87lY3FNSOXz
JUCccB7SsLzL2oZfYWC9agXeU3P00sShD2Wz+l928WeJ89f7YOzGVC9ugTkkNNODMEMTqJ3GMMt/
fL3KJ9ScQAiDL8FxPJOY1u+P92GZXORC+6M20a4dbtxkxjClfq8TD4gBfgx+j+Y1lDlPIsmSLOb3
9r/up/1z/YtLGNR+6ZcetjkG/cp2T51z4DOJRLr5eqOf3kJwGjg0QGfah47lP89TmL1YTI3RGjdp
D0i6AdFhweMZLo1E+DWIhivO6tMr8mG9C4Ohm3SajBaYfXAj2kGY0xt9DW10PptLW/FxSxe2wuWt
9KcFF921H8h0y/99e+j8bf4c2cW3ge4rqWY9mlFOylh1xcZdvPXXn+UzG/RxifMpfrh+4B4osqIC
ZhjadVGJ0eQZEgo16TcavElfL/V3fvHP3Vw8KIuWtIPEEt5siyEkL0ztUwf5qszQGGAc4q8X+90U
+vvb+L4JqUSb/kWxYnuDZUsLMdhYLrFVFlGz1OE4AmRpc8a1OtRp9oCp7J8Z7wV4nrq18N/zURz5
bG6sYdw4tl51i1rZdMCfg5+9iTkaV7HFnjauT9g094x6nOWldUOgqcO0Z24n3j5MJNtRPCYf+m4s
szLjWuHq85v9361d+nZdOg0VGn7jHDtbUbput0X0H9a3INEbFRavzv/0mP4sefF4DZ9blq5gJdwm
jUH9plkP1lnXGDL29Xf7ZFLlfEv+rHTxbG0vm5zJL0wAf/pNFeUl839WmGAc4nMxt+xZcHOVSC/4
9B3/WfPiHXfBMLoLH84HirJ8sqwwGX0E93NsoFUUjpjlKFdnEmj/ewoKuK83/PkD/LP2xRtXOXBs
jYVXweeN7+1GsLqW5lG016R0r61z+dB57nEpLbgz8UuO8WC8DCBlg6TI19v5/JH/2c7FI+dZBaU4
cDlF41Bvh06wgBsV48NwU2bBvaHt56/X+9wE/1nvIus+1xGCGULPYGd9HsUrxNeuXMhrG7rIuaVK
O+4QPDZekF09mUzMIMiUVZh11noernVLry13vqof7LHpNm1fteflICDbTtt8OdAA1cCpYu7VOtOn
h4eoEAMXYBqyf6OdPyxmda3ldxiXQve+iCGMu9I0j77+Pp/aqg9LXBxf55lLR1KEN5bzpIydGh47
5+3/tsTFkdVQ3Os8jsDCkC9WGZIyg27Wlc75lW1cTiOMM7DkE8h6Mci9taeElFveXlni0y/vBogA
IXVtBZcdAssno9m4cFjBraXyJzqSyDUwpKeydWHrK5WkT8qmMLMfVrswOw1F7mF2yN3GrZ8Eq3QL
7sPtf0SsA3Rg/5cv9GdrF7Zn8U3Ze4Y0o8CCSkUWfMsbkvRL3155q58Q9GFXxAaXJHR4Tee3oveH
C10SP9NlRhdwllurc710Scj2TNzpbb7e0eduioB/CSRdlk8vocxe0Rid78LOVZmyw6mtLLB+G7dm
2W4gdD+yXs3HQHtZuAz63uFVUrhgvTDB3CNBcGvmL1d+z2dpa/Dh91y4zdkounwyMPU4b+3QBQS4
DgXgxnR1zhu+XuvTi0rACW/hmJG0nP/+4ZB5kNtEoXwBixjcydq/w8D8yOY2jRrX3JTEvUar+6nr
+rDghQ3B6U9uDWmIaErfKhlNjRW2kLxvr41pfRoGfFjnwpCkkzk4dQ7bi4niBN4LZbtge71s96nV
/bPMZVdE2E6bt6SCJ66PUq8nfm3M6Mp5XbZERrecrCZDsalOFcurZJxRknGfPOPaeMLnOd2HrVzc
uraogDw/h/Tp0xDl0A4zQhuaXkNcrG2Wr67VgH47pL+C+g/rXQRqXOh5DoYeRaCc8aSJrHbdkUOd
yAhQotAZ1+7a2PRJta8zRv59p+lsXP577y/7I3PP+8I+X0PCxniJunBa54kLjbl2hdrN+utH9v8x
ZX9Wu7CZUI8pdZYhJs3IuHX5Oig34J095zDOIxd3w3xswGZzZdFrV/Miehumlmrh9mhGrvxtE7VJ
HU73E4bEnfgMDDOTa8LC51189UEvbMk0e31AxtKKvKZlXn/oyM/i35MO4rsBCg+3SuEXLkG2LahT
h9pDCDJNuCfgG6wLHjr9tRLvp6/uwzIXZ2c5qipygUakPU5hStKw5Y95JuMgr698pk+/0oeVLg6t
KksIknqzGem6Z414n5dr4zOffhZgDMF3gkls73J6H2LIroNxYliQDIOIp6bc9MPd13ft2hIXAYhX
aas0SrjqwaNh75Wx44lwtLwr402fMHqdv/6frZx/xwdvBQ4CkgoMtUflzJwf6KIes/BcWqM/+cm8
hWJ41IfmLgC33Vk2+N+DOv+5+sWlKF2TCsgUo8XQ6XARzr3U47VQ7tpJXlyH0hEcQ+e/K4hmaMZV
NO0wTZp9t2/prb2q4nE93XrXqqOfDFiddxZ4dgAxYRR7LyoCjZDLZBKNXlBk/jqvmkU2RnRQ1wua
jQ8kYpCkYRHP371tD4wuOVZtGPz8+g6dd/aX9fjwGy7cD1HzJEBcaUaLc6/beFJIkiwoJ0MFnjb/
U2z5YbEL3zOWmOUyaHeuX6L5ujtrZvjoVZrra3x3FiWfftIPcezl4+hqv2/OJstxnF1T5aGHMeG0
7zZgLWJDPyV9A8qONMVFdmqQktv7Li9apiZwqJuAJfTec20ib5iFHaaL/i5quqsQHErbSRrhbiUJ
NirNH2XHbWSZxSZXdWzJRW56ITA+JibJgrIE6sqt3JWBvKeqBPOlDolZRINh8Lgm1po003YWdTgY
xRTTJvjhEq/GQKR+0xw1E5Xvy7NSi1nw+yZQD6qom3CvMOXQJJQetQIZnO1q9gpIMDAAbrd8y+kc
c8eLEb/cWtLIAfGf7yoIxoIJP6krfUuUtS+EPFrmcui6YU+WFIHNN0owf8lNPUXcql8K4UpmuASU
fSnGC0F9tNcoEVA3/TVYRtgZ8w+vTweWyWa3NMuru3TrtAMtjoV6pHKs1ZBbe2MGNkF0Q9gsP0q7
XXVed6gg3g4YENmmdbCT/jelRIUKRxkp23xs6zoOtHFfGQ++re56UYIizdF7v4DUcqlwLfMXGdQD
IzndlUEA6qLuQVNSMxrYrzkIbFS67GhD75qGF8z209sCML/ccjSDZk/PyMBZVnk7Ox9OVJgt01Ww
aXMQuOf4/6maU0ariodF4dgMTIZv0L08ZHo6ZY2ByqT1ZHRV2Coe2sqew2qakgYT2Uufb7OsfHAq
+RqUZ/0gp3kWXnaaOhrXrr9S1pKxjOTbmdAw7VAn7ro0dEtzn/W4jal5bOW47+xMxIBx3BJv2DSF
8dYp/xi09mnoKJq59EZRsu1KFcGc/JIFDaXwBdBO6do0ujWRoKD32t2SUSsU1TKxAdT4SGjmOB06
M5RL8TbJ4cYyBQ+ruupCaykAEoAektbuNpUcNVxaJ0vlHyocOjMsKCPly2bQ3kuRlilDiQNllCZw
QqLzSHZyb1liw2mwramznWW+7HQ+/2pM4Ua6bF60HyTK5azP3TeVk63OqhiOduUBSGvO3quPmzC6
I06n2ph0csOgKi1mD5KzYuxPhV8/OgPf+T1Kxbbg2HL6BsEVK/TmtGGjnUe8Fnslpn1v1e8G6LKG
qUka2zwu3sNSLj+pXqDEhFGAESmsGhJ/cnKWKn5jG2XO6sFCP0Pm+Frv9jiu0RndmHVx4nN3FLkZ
L1MVdUKuDb+Je2dIOn+GAOEI8RPUTz3yfSjNly4bDzaB2kqbP5FhYKox52ieKbN7vc7baYjPLH+0
Eyctl2+22hqTShyrCyFxssrEGLDAMKLFTG1c6VIwXSq5brgXmaM4jfncQGJetMwsg6eWZG+e0g9u
TXKWw0NAonCrSiPWGN6qHb4nNP2WqvTOUcvGBgO8bbiHaczuITuoojmTxzJtSOiUbki89BGtR1zC
LJ65/CGGfk2Vs5ZaRn1RjSFAiBuXqhokDqC8a7p9bTa3Zmu81Xl2nBZU8KgXOY0N1r/6EUTSSWk4
Fat8/32ZLIPxZq5YDT0vpmUKpUG63Amp4nrWNlOk31n9E1VBBDqlW0+Ux0pMD6VsbjoKllplmauU
WGm4VOhupbyPy6X6PmYeaPvlmCw+osJAbCD7lWhiovdBstjuqndMKigGEu7VWNq4VrPTMFeSO2IN
R9ojm6HBXuXTQ9a4v8qCxr2v4oIv90tavVhV+cRdp2U+LuXcUcYlCLBKclPa8sY3jV0luh94azvi
NN8zS5o3c4oJx1kfWm9GMc5H3A0Sep16e+HC7I9KrLp5PLUl2YEvZ+3ImgVZvUF9nDXNNDPSFpFJ
F9BZypXZjE3MZZezhpBnZciwl+Z9l4+rXtkDS8vsfmhLmMjU2pOyijBge1f29mNVw3oJT615123b
3N4GFnA/tnHvOXztOFNk5DWbpime+uYgUyh+aAiw1PwW9Mj3xJ8eB9t4lcH83hFbMr9Bzd604hpk
i1D2ySLHKraWX+ACeXuvDXaaNIJNEqQbLYUOBYY5ldprrTdypFEptQPp5m4/oKSR92DDSO2D35pZ
2HoUb0hsipHedb0OmxSRDD6jVdBDUPe/VKehhzeZglVVf2qbKmWeUZ6qnm5LzD4urQGsPYQomnRI
5nbZDfbwTdn0+zx0ez+3tjLPozLjB+IOL2bl/SRWKdlMa9D16kRTb0sDuRJjHqEosXfTNvFtCuSS
DssJzQnM2LaeEZYG9NGMOa5M8a2uJpu5xIybrD42PVyrOcvERvNrsNp4gQg7s53i3SRDzYpebvuq
P5rDsBqd4anqyLYcmtdhyaMBqok6x3Y0pTur1Zi68B7mbNKszO2Nt1R7pegduC1T1tGHvJS/yDJE
hPLQyLwX03DvukYi+mvViOkNEi0WOVhm6rDW4S+LbHw8LfGuc/POgYRPFtB1MQFb7jgvEB6+Vwgz
Wq7W9sgfgnlO6qEEw4yJIR5awMBDNq+EWusyltvKwV9Iv6y7UdOVrWVoC3vTeHk0OvW+MBozDCRa
YxP5rgTd4n4k8/xrbqzt4HWh64s9gNLR3NWaZWkf9kaf8GKCSyVJXqiHPterosxvpLPEDh92PKj2
xjSjobxEtrGsFz0wq162TYvkNfXbqCKcNb7wWR00FRsl9O36pl0PfQr27MV9lZ4Zt/3y0pieF5a9
2quBHBbDeUltlF+59xPEhq/chj4hWAEplI4yf7yza0guzumNBXU+7Rthbop1awcPSniRRf0nr5lP
om5PajRCsyUHZ3YY98aTHsBebHk7y7Y0K4ReGXK8SYX7QkUPHwviEul5sVnryAx4bNVeQkbvZgym
te/LgJXcjRrR3VbcjvuFJ5NV7ZRdxYVU4Vl72q/I1lyqXV5Wa214EfB8Wzq1SWG1IanVCdqR0djz
uHCmk/bE1hrErcxBPtfNkV6KW8cotxaua0dQmbKWWE322tHTFrIfYeNV65xweDlI8kxSr6itisjn
fGPy5XY0x45ZpjGEg59iVOA8T5+Jm8AgGf5j/Dks/Ifnw78GejP74xOoBPaaTKvJrhfW5uq4oNsb
EpsTZgVpyiDRHPIOSDYTJ5eC6dNOabSQOmC6hfaHGZSszZy7zlnugCm4QciSwD8Dg+T9NAw8FqgW
GobYNb18Lgz3xrW9EOIA224g+2zUoWcj+iQg5s2Gfodm8p1dBGsCgLyrlnVNnFfSD5uSW9/sPous
IvjRolO+80W7NVTzra26CRE6+emr5gcP6gUaUc6bFkHE2wYk2Pgdgr8Td74labcT55vm+eNB0Qxo
wFLiH/RhTjBUoYufaQH7OA/u7UjLk7LO52sWx75vtqkG9z50UosKCNzJWqUT+WbymtU99PMasYYY
009pLqwiBZqH5Vvnji9ZTaOsb5NOq6ecZhuD61uuq5+e39esHdy9SOVqoeaK02Yzyyqh/fCjk6SK
0EmXoTe1G72I7yVHAJCSDe+yH5aiSaCLY+Dp+67r106HSa+ubn/MLgUsxlNHV+YJPmFUwNxnM00Q
BERoY528NNu5xYxyp+Ge6KBXlVH9hHppmOdZ5JPlzeP829xUAOYCON0tu3GGMUsrGae+9dRo7zsA
c2kISBZDBSmy9NCECqlDMc0bBwHs7OrIVuQB7CWRjaiLF5jeMstwQEbTexhFLhZ4tYrek0zsZrm8
GngSZa0AFFe7pZ/XapBJrcxYofvROssO9MN36VTGRaWTRZJvUKKCmhC+T+1DBgyOQePNmTM4WWww
eJjOss8dF30G6IGZ7Y+ishPPcHdKmhWjyOHsGcJ2OZF3qHGVrHQ7I6b2BK5mlSxqihfDXJXNuE2V
3ARZGlpl9jyOJLFs/0Hm4uRmmLFT/NDXwxg6A10NdLmZZn7TcfeGth5rkR1Ru1bMNKZXv5d70upk
HMhdbwPg5TYPfjBWoW7pznCXA+gaYrGUD+nAI8vHRynOr1evnWwAwRp9Krl9l2EUlbUlnHJmTZvF
9NhkyhXA/JGol4L1fQsX1Oyl0YeVdHGeNBoXtZ5zlImcfk6AnIvaRR/qgkS1xi3wyL2E7UFqgYlO
J+Gyul+M6bnxZUIMEkJN47YbPBD+Be8ERWtGcI6W9X1y6aZOoTBPivXk15tAFbjCUA4J1GYBSXhI
Zv9k+taqdbO7qTZfG3D4h4TzU2D274aEdCcOqo0p4TsjQyST68QKpqiYrI2H++xNPTgUCdhfeH4q
lHUkc/GtOItal35EJnXqRHU/1GnkFj281bTFu1rCTlUYTIU5bFL6pLr+1wh1uLbmLWvkjKAEQhmk
T2TbhsKlgvXUD/ZFd86j6L1B5MkV+VZQZNhF1bvMyLPDQPwTr7LnrMBdR5OGzZO6HTu8fbtCPuSj
hlgEoMiRVTolaT7eDIFdMmdqbrQxHpfWDNvUxOhSyt/sFCTFQx4XZP6e8mUFzWwWdI8jnDaq00bK
rD57Ic781hj83jL4DgU41vLhF8/IETpuoUOqm8am9/UyPNS8WzkEjmDo6ZNjFE92kX6T2o5lRtdB
Vj6BIAM3yAxmljYN4gCYpaI1c0a67mmAOI4yy/tC4ok64wNkEPAhqlOn6zU4SZAfjkBC1+QxG733
rLcJa8xxQ4j43jvqWOgUkxQ2EBegMX81IbBCJVSjnbbbaTPYTvQscwubYg8ukga+vFlGepCIG9li
1isHQy1LbmzToFp58wjFW3DsFtnB7tTJN7yd1PznOCzxqFUsYKZMmzzneP1umd2QGQKRjgHtGOul
cKeNYULrd1AktMeGiQnhR4BC+JTBTPYAJhlBuExelA75BiClpkSA0euVKtRdJ5tEj+NqFiigVs57
5QrYIh8mQ/mohqUO7HcBRZceuTavRx1xCY9XGz48Q9MfeJbuodi7omJaF2k/wtgSMCvkCXTQ4yq1
EoAfbvHtRei1Jc7AaB5zAQdKrG0bODd1vbxzlJsqgAZJMArm5OVjhqdcL/1JNfSHZ8sHqAgngVE/
cqPYtB29obVYIUuNzm7Xn2hEGoNlswzNvl6VAknH3IPoChWirovTxouJFlE+LivaIggeTTfOq/6l
tdIx9G10YWrQ20x57DvibgEhfe2OD4VfPLcmiSyT3rjZwOwU0G5abj3MbJaz0bCpLplUIrJ4cVfZ
iICCWbz4i+sym9YnIjAg4A5mLPl0SrPRABO00TPMfB6LjsRKkPu5GfGZHA7hZvvZSctHd+xfZ8rZ
eXKygpz6ucYwqOWJaB2eY9uya4+dXERYV8UtRdZX6+JNBumdsPSqhEYyuDNaXAFQlon2UckcdHnu
Ic+N+9oq96kNI6KNGjtSCTDriVX3iTciqXFT93XS7mEu85+z2xSsVfXNZMhdD2cAii2wJQQyyawg
qs81YRwrH/PNAu/ej/EEgUML/meQPkRxnA0YcBKVNs+jPYP8vE7Xvfa2S2VCIbL+OY0OQsllw4sC
BzjP87pVc5KJ7tHu/V3Z8Zt0me61Oxi/zX1elSuSQRQEmVGTNyabBEVGTgLEqKChl71ihbS3ELNe
Ld2YGDWq8C6/oZLc19L+BX612APTs2EAM+LiHkI00PIh6kual3pwtuk4rLnvvmpVOOGY662nsmdC
5TpDITx05xYU8VAc9kwI50pRhE2nT62cBDP8QbBiLqM5hc9zcg4xliCLZhhB5o3edz4s1qrT40bV
Hv5hDwoH+bty/BUkHGtEzIHPMjFzBgW69fmHEISuDi8OBkqvkNAKC5Q8WOqW+6JeEr/o71SZvnPP
2RULeQFT8FtdBXtwZjwUNDeYU7sHiNCcZj89QR0pHlBC7EvAMHL/IfN4xnzb3Hl1vW7x9aYMDzk/
q6OX8LWihPMtu9PSjivDNA/GACVCVBOhuzaszjUxUvmoJKCaC8mt5Jzoatg23tuHwoZCxDmEz23k
sy2/Q2B2yn03quviW9lXa7zWzTCTQ2e5G1oZq84V7z5P71FH/QWF2+P5X1e8fkTdKC7Kt7m17oUY
nq1B3hbVACCxuzFQuExL8x4NYnz1MV/Ng8l4FsRzkCdysdb1lCs2+MZN7QS3ACG/qrGfEcHUe957
cV64e+qLnDlCst7qj7krfw3IiikYA2fhvNJgeXB8JFCtfecNHjQo7G0GfBTu4YPnTxuezqvUDHpW
LlQmg5dtujRg/VI/QmMlpmabDH5zNAod9g25s7xqrzkKsZ7VPWIc7UAWZwvF2SQnBKPOixcaRXpj
9/M2pf4N8oyVxe0xLJfmaKoiFtUgIgyu3BitP6+EIg7IsFCQrAt55wBV5dYDKlXWGtXQHQDQRYjJ
7rhZ3Bex9D9Ms3kuxRy2dXWrxLFHucWeFpd5KLpg/jmtIp41SYoC4WY0PGaoPNaOBPQS4YywX+aB
ypVrIcf24QJb+jwYc4Z9DMe6pXdQFvuezv3O0JPP6LSs5FStu9o8LUZzVOkUc7/boKizMubuxgPi
CPK6r3NAd/5ix1xVsd9ZiJ91k9R6CCvorIaWGBJujppNakyZ4SwvdemMUGkEu7xrVBtJRRCWwn0g
fDr4E2JlJxUmKyEP4UvxNPs1whARDtaE+fI2P+C0QtmWwIB7VkIRd7jZuFMVstCy3GQW3WkkyczF
kyuLdDVqGNc8h5qbZdVbFDyfl2aGYKwDEY/WMCFZR6AGCOLUiv7SBWZa7ewWifad6hRS9/FZyFrA
PjnfJgMBPvUSn0KcJS+2JrfvFzlvm8n+oer8F5+dmi1SaNb14pXmKFMtwINWDkoV/iNVMIJETUco
qz8QQx9E1uyB2rsBzdZ7o7OAuRTa6l6wmSqCErGw4BLLZOjc79NSgTLXeKimcWXZeOIooq+QRENT
EHPgSBNWQQEUz1AxAT5kvOAMwrPjo2Gpdba4O1ln23xu10rxN1OCXjq3d9MyPU7ZGHa4x3GZ2YiS
aH9j02yfNXh9vHlAEvEjsPj9bObraTZ/ONa0prVKyv51wClhVAiNGAgaQbn2YPtFwSY63fjIeyAc
HhYQOZQlsjHf30y0Az+N/BacszYq4twF44JGzQzFiYwMNzPeJ8Tm30urS1diIPc2aSH2Z7qhIZxV
aWG+mbg9M/vuZCOIHT2AlQyFohYNbWvww9w19trO4hzRyRVk6ufonj/YsItGMDoLqYuJGzQs5b6N
03ZN/dCvDraVoTy56uz4697k5y28/wLELhUxppJmlVUCSrHMz5Vz25vrUV9DpJxbjn/1Pz+Avs6z
5R9628EsQYW2YCbKn9o7X6kIsfJ9IILtIGHojDYODAyNgHQkLDNz5aR1DOfweH6qX+/1DMD663d8
aI1etCvr/0falS3HjSvLL2IESXB95dbsRWrti18Ytmxz33d+/U1oTowoiKdxj/044RhVAywUClVZ
mWNRZDnBNE41d3ZUv6J2YaamPUw/hNJWyLfL1rZRRytzzJc0pQZsLRk6seoZVUfMMyG+yPv8VD8g
RbXbI+G0mbfBkiuDTBdfjCUURwrsc/jUAW7f7gKn8M0rlCxtTE85nOVtQvlW1ph+vlGm0RCWwIeR
pUNZbNplUvWS49mrTL+G0rBSWW6tAg3FqKgSS2qMHecH0Lb5pc/J4O3idoqDADkb4PDaAfJL59LO
MZlLDqVXPfLA99Q3LhljQHetEchg2cNq1c5NumtBeeasZhuX8y9QgZ00zluhGZsCBvoD5bdFNuzg
UY85Y1B5OTMUrzXOyd/Ghn58QHbUWM7nLOg7+CelJAieIq961u1yH0KBKQbCJL3nDgJzvhg7cJwD
w5OnyfsAA2W5Al+LaHfgTKK63lJi8UA1vAPBDh737QwAc4x+Sesi27bRvwe57bL7h8+L5yHGpotg
zk9TiQm9X5lxESij4mYugYaIi+xBJTpqw+NdWitvTdva7aw7alu6aV1DEGa8ixbiQ30ebdYgsoWm
QhMD/yeqDacoFRwwLh5L1A0NQBrkWC8tqZYWe8Gj3sry4WeKJ4na0s5j+htkTU9xK1+L6GoVy2JF
unRQjOQwS3ELcEQIohO8XwTZjnLZBXfBtxg9n2hsf9R9sk9q4gu4hSE5nx2CTHOTPNqRTnahhIc3
oJLgATEflBIP8lCYrbk1TmqQ2Mmy3MTCsot6lKqnLhmtsEzeFtyFlPEyrDHjnUi+CPX6USr8yjCu
ISP92qDcpinoJIox0rJFONSNZAdx8wQ8tB30qCKkeMwlU3I1yKC1V/LRqrvKk83gajQhV6/woJKb
dx9ESqBwDZ0mjBZ8vpdqFewBhLqjkuQAPhteHKGkEde8+2/T7Q2iwAzUFSDz99lOHGkQtgrf3V60
6Uhh+qg5k01pj/GAfuAEEp416qar27bsWoxmTHD67sU801tAew1Oozc9dfb8zL0FNq2ZRAfpO1FE
nTC3QB9IxRjKcN3WnV0wCXj6HaRtXAroJjcS5wInm3fOyhoT8tMymIxigrUuV+4qgvKIEl0VsUks
aSkdJLBXRa++alO+p+UYc0yOeSEeY6L6eFVg8FFGJxBwmbZXXjHnfgTo5E5GI93StfisSc2DroBo
e9D3Q2r8IoqwX/LqtxIWXlABM9y2TrPwWCM3gwaiPsBpoo6wwezfHGYKmcIZzJfy7GPuCVJROifQ
b94sKxPMprWy2kcpZnvRgbgth1cFAQckr1Yl82aQtjIeSRRFBEDJwLQzG2+zIA5bnUL8lJ3y23zn
gaF6vCANfReS+QPygE/mGE+XKhFJZIt8bimgwSOZp0zJjlm6/O+jx5/MsGFCH3NVlAHfa3RfWk76
8HNM7nqwLV8+uBuf6ZMZJnvLBDXEsDjMjPFoKxWqvOGdLDhKXHD8YQuz/ckS43NCZMr62AAOn5IM
Koja8m2qE09DLdVUDSuc4puglawuyM5wG45x3ioZZwSJ1IC5O8TCuUGf3XgpwYjVyLUrTglnP7ne
yNzHGHlGsyR+D7sUhJ94GFUbfnRH3TbONOMQAw7ElToCkyOu95UVG1aXVEcNEZE3Ms+4C0UDhYfs
x195icHgWUHpJ4iaBEKaDE/7yvSW4noKrhseccFWcvhpLTTur26RENOeqkEHJJVdpIC0JTw0fnak
2Siq/15/Rl3V/5OVKaIB8SEVQu7MLamNZF50FXBxcew8VX1p+2MwoAkgZTzHoL/963f6sMTEDbR0
QVyVwTFGW/5nAOso7rXzhHdS7OWcxH7bKT6M0X9fbWQ2GrHWEszLBYADpQ8CFHuK8OflrXsfGLu0
IiZ2qKFQKXhrUoqY9G7xMCbvBA7qNWBpIMcAOGeQIkK9XvOHJ7x+7QxSsjc8PDBvoUxUCcx66QPg
qlDAjdB1OM35t7K5v7xQng0mevTK1BeFssArdZC2ZxWECRq/EHlw+A2afVzFog5oswTg+BfJ4iDq
M9IruMj6g3ErusO5tiOneS53MZgukMX6lIAncrOdwJkD+C/n7l/L77F75S5yRcZcUYCBFpDgBI9o
x0/xqYsddMF6oBmT1MmKXYfnfbxXpuNMOIdwIx1ZL/ydi2hlHlikojJLHPsyAeKuM7KrJYg4DPw8
G0xokYrSDDS0mJ1EOCTCQyn8uOwkvL/PBBIdukG6RNUOi/BYqVdd9nT57289Kz9tEv0Bq02qm0Sa
DWpg8IiXg1Ao9Rdf3ksHw0PdgzfDyVsOE0DMuBL0IkIAqafHECA+M+eRWW0xTEmihDkJScI0qspe
XHoBwMWowenkHWX3p4NqJ9nrQG/280+2bmWJub66umgEAdV6jGNQlfXWLm1jX4NZuABrAnc4bTPQ
r6wxnlYEkH0eFgzvjJlT7aHU5+Z4aPrDoXc0r3v8E+EyxI2VQcb15FotNYJWpDO9AU+CojGcQ3dn
T7nPT4uNiU03vuetkqYxX2L/yibjjcDIF2hjwSYd+KByej3Y9nKP54Y0fF8yw7hhFKDXEtJBKKnD
+9/r1ZvSKOy28lugWS57yWaUX62Iuc3GXBNCg2BmRwLAvjVPBjrIcfcn9/LKCHNdtYuGMYMc2yaF
4q6rWq/J2qNSK7yATovbl/aNubIazJBnGsEjRRTCb7JZ7qbAOIhd9hbk0NAIgfsQpx911QDOyBvA
kzeTbUkhpg6kJubomW+2zKGmaQKK+4IvHton8TDEFrq5TnWPIScXcrNO7iCd22Pa5qhiDkq26n0G
VvbMNjnbwPslzCeVlTBHPR9Th4KMEhJYdSZ5BEZfAaQh4xBcbkczWZI1U4QCgsYKxIHjJipzjb7X
wKVPZ8yDfXiq95ib8XhKt1tje5K4ssWsq5uVDiyo74cvuTF+Vff5U4dhB4S22javYxvgEEDdrW5X
/ELPIfZ405ybpxKrFBUo4UHvlHnjQKUJZUKCkn83k6OgL24hxCfaQZnHbo/AwDmZm+YIumkadHpk
nd3aSp0MAdgTMCSgRWdBosGPIdFnNYDdxWPptmHm/kEoWBlk9tfUa/AnAEXpBPqLSb53+bNU3v2d
CSYQVO3SgzMI6UgWXqf9VSSezf7hsoltl1wtgw0CuiQsco2DmJ1mCINIFsDH1yNoD8Qjt8hO75gv
AWdli3GJBfM6UkU7eq3bPsl25SUeyt5W7+i/FSgTcHPlzUtWQVKlGJquQ5IRv2eVDS1RVo8joG6w
N7pU1U3SoepGZw4b6HTqvAxi83L4MMfqAOJf5CmdyeIMb7rl0fomXjd34Yle6akHNOLr5W9Hr88v
27myx2Qs6SgHswLqZjBiYFJE/RmKb5cNbNcpVhaYLCVUMokkHXLu1u2f/mEDadzBDawQAcN0eDFr
+4mxskcdaPXBjMnAFubYQfkWjTkqRkCJuTCiASQ5+KPoDD2Pi2M7ZV7ZZJIUPQt7RR1hUzxkP/sd
iANtiGXE1owbSHDS58tbyvtmzL2HgJzNwoynaGliTpAC85KKE5i2i2irFTGRaVHmJGp6DGw3Mq7N
DgCJ9tVoRiBI7rLSzeNjbP6oeJoONE5cckYmVqGsXw0LUNZOHd4n5lVonmISWdL0NqeqFfMkRLfD
lqISWTQo9xJLoSIOTayagIHjoYMBTAeTYT65BvLUlZ+5YWv7XH/YYkIkiRZITzewFe21HWC1O+1m
vEl3rUcZ1apdezQf5t1lN9kQUEK6vlofE7oGDAqWMsHJq4nmj1N0Q2HDSa3fmGNkD2Xpi2r0Vizk
SirzF6WqnTlo7syxkKy2Lx6mUT4kevzE+VGb8fvjR7G8K1qem81kYCNmxTN2uYvZoXQHxa3mqX/7
p1W6FPZlm9tu9e/es0PyQTBFFQZjQELYiTfq1LlVrF9X4fwYL4und8BrkrrnHKDtM/phk4l64yBr
00C/dyFOVtY2GGkxrcvL4plgAt2iZ1ltSjChYcgvLU+9/PvvDDBRTVKEPjDKCpJRBWbq+p/aHyjv
UQ81dFUzgDjCEfwcq03ZyLVMBoDY9OPr0Jd8hGlbAR8EZS/m80BsRzVQRaEDYJiyyTJqQNWhkZsM
9oyrag+u6Wv9qt5TrmleEWiDWR0rW1li9m5ZmkaM0Oh1urayMHS9B8L+RtJMG1Bo31TiF3NUXxSh
eO7C8VbvAc8KH3qAB7syfM65en3bF9Tq5zAbLUXS3JQBshjzPrmhJNHYZgvTn7RzxU+aNoPdyhpz
eWRmrqeCAuhKNN+HnWHN+tUw3F52Tp4N5q6IALsE8hMzgIX2XeuugJZMABG4bGPzhK3WwQTtAUN8
cxVi17LgMUsf1Pzt8t/fzo1WBpgILQatAY0mbNQM/rflROk7BnBdGm+h/f/hP99cjw76aUMDK5ss
Msle1OatPEwhyDOKozCd8sn7k/WsDDBRDxNAjTIsMIDk/KBaDTSDh2dyNx0mN3eyW15NfruQvbLH
hMA0mMMq1PE+FXezDXFuYE4otfYhcN7UmUqWAWttyZbRWdkvHg3WpgOubDMnPAQgplkqAU4+HuP+
LVCBfQWe/vKO8ozQf18ls+kyyQLRAZNJygz8CgNGi9SjlBb+35lhDmxHggX0cfhuFEKQGYDbklPH
Y4DazsxXO8Yc2Q7pSN5M8PbOkdDESbxg34OjDy10+pHic/6DV5fZTvFWJpkTHAxT0mkNHCTXcrsR
XjHI3iZeOx5rE8OywGh3EmZLX6Vxf3lDt0/2yjBzsjUydkXWY616ZM22cdCPglv5ylnd0aPAFzDm
rZTtrIBfxlArehQiMNC8a9gGDxjAvMbZ8Hl8YdQdvuTpH4t7/y0rr8QMugAiRVonaVxB2Q+k8poU
nC8hJ57QTbpkhwknhVBMSllBBUCa76PkCBQXRtAwID7ZBNQlIQhRpJknQrh9Va4Wx8SUXjG7OqFf
rvMwVOe0u9CdEzwd2312wADPM8dR6Bq+rtHUQJGtm8hImENRTFk8C9OAROFdGjN2w0daraRCUNod
DzK4HU4+jDHHIRSHqJcJJVAdvhsYGja+SxkHDrZpwiAS5VOCnrLIRCxSRKHZJfCN3hwdfTQekghM
33P2JxFrZYaJWCTSMIsI9U1H1feh4PeNn/OahdtneGWD+TSaipGmYsZSkuq2B+APD6XF6ypXr54C
AdOiOwWDk80t5mODmcf9tnlVr2wzX6rotHRSS7zxE9OEFqb0rHU8RALvSzEhqq0icEQntJI29PaU
BfcQedlNOo/kdnsl8AZZlXUgr5jzVGCiE08h+uATfQwUheId5wRtRiPjwwBzEUuJLiaCiiyN9itn
873rNvjzWb+dXHK72JQdrH8OTOeyXd66GEdXKr3Okgadj9l0k+q6VHaX//52RF+ti3HxrqiTQe3g
flQYp/AGP3oCY8S7pJDwcNkWby2Mp1cYaY5NtPZA9I5BpHOdcXri20F1tRbGnaMl7fshhgF5NzmU
tTPYF0cw0uxKtC1qDlCJ5xCMYwuzJCnViLpHk2DKbLJBwmbn6bdU4cSg7UceOgCGoYqSKrJqvEWj
13Mm46rQbuVip4Ai4hZBwVHeWjRIgDRPDuN97PFK0vRjfLkxVlaZW3GshXQx6askzEGcSF5l3e+g
glCBKCHjob63a0grY8zpHWclrMAWgY62F19jqMtLbynKXEO/N7DEU+5Erv7KW+F/cZePjaX+ukow
qnxYUkD3UZOzF48yKavPGCO1KZMyJmf2l53/vxy0D2vMSZ6AdxiMFG91+gqjFerCJwDApP+PCsT2
QfswxZzpWcrkiag40ypAvWIj74w55py17bD+YYI5y5Gs/ccpobN2kGOyN6GuJg68HJBnhjnRc0nG
qiuwaaq+E8B5E4MUQeDpUPCMMCdZz/K5M0rgKfoFJG2O2T2qvJSI80VYGQ/M3YM3O0DeHAvPSvUd
yhfWZffajkb/fg+VeXRnUhSBWg03uZrK93lv2mWl/EqH9Iih+fvLpjiRgdXS1YFtDRLav2zaJXHa
WIQeLIZFDSXA7ARkLENhd9kg5/uwbPltIOghlFdQsJ8fwii1ZlCFRCNnA7df+R8xSGWiQRlAMNAU
cdM2TrHX8boRzoqb3GPSFsPEmdXZKRrPT2Be+dtQq9L1r+KQnmcGRtuxviwDYaS67yuw31U3JP9e
5px6lkR9+UJYV5nQEHViUArgYHKy0jLfdG865i4YFZzlNjgbJzBc0qED3ZlvwQDtcwcdeF+SiRrG
EBd4G6APONro8IO7zAHVJaZ86RxHe6YDUw2m7HLOTb15+MChICtgO8SABXu+81RtZIoeMYrQ68X2
NFYZB5qxncV/2GAfxkM9DW0GzWKsbHTpwgwoXqH6ae5AqmlnO5mTj26jVVcGmQM/gwJlxDT+AgJ7
kLG7g98CXZnarae9phCbBxVa8kOxJLB5yz9A9JO5glMn9sTremxfoqvfweQJUHXq5CBAdgKBItAL
elAGtNuX+qSCEDh0VM4tuhnmVtaYRAHSC1U4Bog9EpS+4nQ6g/LGkc3EH4qGY4q7MiYgkDAB8cj7
yEKEQfIorF2pFNw8UpDnDfX1rM/XmQR8MP5bi/vUTkEh0lcmx3m307/VkpnoIOpgMurz94dHsJNO
NdB+UDjbEypXBHEEZz4q11rLiYabB3VllAkTShWMAxji8doZyLGsFvB9gqds/nk5sG8fTI1ibiBP
or8PA64CX1VBOCiucSum0b0xHgSVN0yz5S5AY+qoQ6Mcob6f2pWB1NRyUqgx1CSSk4mCoyKD+UO7
SSre3MlmBgvgJ1YCGnVVZjFECzgAwIGGpcw75TZAfhe6ppseIic4STuaxYLUq7B4kIDN9X1YZdOK
3NSVbDah/JmopxaLqtXHONkXAucJsuUNq8WxyUUwluo0Gjjjihjuy3F0+9K46gSeKs4mEGxth4kl
RDbqUqClEOVqeiEQdVnw4EB1P0G/QoA4mAVC31uQzFmlF90mj7yYupmir+0z0QXzjSrIagB6K3/T
UVfiY3ZTsQorfE0O3PfAlvOvjTHhJSBCJ1cTPIbWqaf3IB664F2dUakO7e4qdExe1ZFnkgklUd8v
pjHAZAlmfLBTzU//+3leL4mJGgPojnPFxPeTQSdRNMo+lBT770wwGQR4h5QqAWLPGYy3snjVNA7h
wFZyu14C8+AQtHkBkxy2KMlfJ9Nrofkxe0vg1vJfLoRJShTw/QUQ2KMUFYYvx4YfggLp8l5x1sKC
IFohMRVwYImOMCcvMabREhW8nUJ8I2MKE3zGnJRks/Oy2jsWAQESGnWG0BNNBfSXyit3hW6NEq6p
yS09cy/eaXcKr4K5mXitjTIxI4JEjJq/i1vZymFxUhcEwj9iG8TWwN6DhopXNfi6qZoiAzIAjREF
hWc20StAqNqPpqY4HeK5IRSuAOo57QWc91Y5csfvvp5YqG+IRCIa9EwM6IV9fhpoNaKECvEpBIli
Tytay7H5kdogrX6gzdvxmRcDv94onw0yUWmuIzOsexg0usbu229KI4Ai/dwrMcf/v94pnw0xsQhU
1ySeZxjqp28g4LVIZzgar/i8obhLrWiqjtwfe8hO+qWjCBwbIpGDJq1NvOm+OkMOZA/ShNAy3daR
vfilu0puzb18lzz+ia+srTO+Odb6bM6SgFpdlB4GsT+pC4jetPKUhTLGjkA4dPnAb6SsOgEaHV0R
UGCKgOV8dhezDSOpMQviqPdUo6kGeZxFvoHz7pAcQEWV8+x9dc/P9hhvGRNjBPIEJKqtCxUt2Mtt
DflO7yQ+NIRsYvEG8796zWeDjNeAgSs1O7VQAbI6zcYJbgnCuu+Xd5G3KPYW66HYlfewMRh+nuxy
438W/8MaAPM1MOWCI/3us6uktAYGLsLHkx0ZrGQ9dBEEt5NKMF0ViCC8+3IjMf1sjfHBVhq6YNFw
t8yH5KbyhGtynV9FgQ36ums6L2Sgy2kpd2DKu7yLXMOMLw5KI+lFlUHZEBrQGBs6GLqL+a4dzeJk
K7yXrcLOwcvCGTTf/Hqr3WVcshVreRlnmB2ykwFJA2UKOCvjWWB8UCNlYYIhGz6IeuEcdFfVWHGC
I88E44KKFi61CC5Tp9Safad1/tSN3uXv8/Ue++wX9N9XXtjqSTcJoPJyxFx1ZRDpF2MJHvNQukuF
PrZGkVui3Dy7GCcB/syUTIXFuA+DqM5hQ2QwSR+66FXuD+A7uryor7cXFvVhgsW1GxlYyN+dHc/X
l0CvXaWVntKkPBTg5LxsirMaVhRSTvOujKUY6ulibbdEcIcevK7kf6fb+rwi5viKeZi0Swbe4yWY
HBV16Vwwj1k4HmatssslAN+vend5ZZvOt9pE5uCaNUjuArqyMHsjBMoFvNki+ps/1yDpmghUaE3c
zNBq++x6kCUZi0FAAATHNH0qR97Se7r9z/BBUls8JDvN2S/ZY3L6Wq+1utFHxdGCU4C4N4FrE3JD
Rf9dE09iqv3J4V0tj8nsddL33YDU20mGFDo6kj0WGufw0j9xYUVsZh/PSZYaywL2p73qEd90yQ6P
Lp+HJ9+MER8rYRN6yEZ00NgqVTCb30TjDnLgZvDa5b/66uWyy20fpn89QmO8fE4WVIegiOuI0oPe
ASv1OwC/42Ub27Hhwwbj1sLYDgvIo5CMJRMUDKpz0oanEWqLhWj8vGxqOw9bbRw9YqvgCjrrRTWS
RXFwM9ACRvto3BR+eTLeKGcGb96dt3v031fWjLobmqLEFd9Imt2KA1oxi9emLcfpNsojn86tRnd4
ZQfAXkPSRNgh5wnDedLRvO6sfB8dRf7UMW9NTIwAQXoCtu4W7xCwPDmiiygBkDs4Yu1X1GKPIAb1
eLr323Hvw0GYMKGp01AlA31rLVAcEszrIOk5l8aGqOnnLWRiQ18TUi6GTBNmiG5iji15q23BDvzq
yXyEyAuquRjROPIaL5yDzPLiCUYuVmOOyz5Wj1P7kMmPKvRold/lyEuONhpMn1bIEuLF0SKTLIZ0
QlKU51ytsJO1J9XyfoIIHcjm0XIyKvD+m3Y1jlfC2Lt5O3kyuGtl/XUECq8M+rtFNSkptidI3cIJ
AxtVis8/kIk10SyOYUrwA+dD/r2+Jn71AxI53UE6RH55lgo79DLOjcAJ1yw4qTGVuVd7mBzb8boS
utAqMvTXKvEQlqU19/tpRpyIwOR+OQ5xPFpnwlATqhEpBiQP0tC/alD1U42Rc5lv9KE+bycTfHot
AdtFABvzAS1TCyR9uMB/yTfdsd6lVxBVcuggPaYsHstzcE2n4sQjF5zFueF1JjL1wG8uZgL/BtzB
BkufjXmf5Rj/IuBjxBQgFacENzWIA7wUP1D/y21mYhXAxkrSUOtJcaUIB2jf/d1nZAJTWOBNX1L3
ybpnYMAE3oOXd13pTFSCsgikF1ssAD08BPbU1cBq707AtNF5b4C1L69no9X+yWdYqoweo/ZR1cCe
ed/txcfI6x+p/DCF3qCB8iq/EVc8ypE3czvQHEdh60FKlsczkNo4iVBRE7NjKfw0s31sZOCsh/gF
T6Sec4sZTKwxMY5lZiHMpclPhbhlcZUSzgHknHGDSWsWgBJFYsKELkxOCU6rtmjcy9+LZ4IJI1oO
zL5O/VtpexcttIOQl5yaC2+jmCiSKEsxLFTeJY4iKx1uk/k2Cnh+xzPCRAmtjRpQq+NVXUCfdPqx
GEjPni9v1Ua39rNrM7FAFEDMmZVYSOsSD8RYQHbXtaWHVvDQuKMjW9OvGU3518tmeW7NRIh8UpJe
oE+2foS26wIlPF2FEl7iTtIMmYTlWy+LHMQDzynYmIF7JTBNBCVRvOrmH23D2UnO32ef8qToGlWm
TocBN8gwtX6iDbyElh6/r88oXcS8PfrDMjsYWJvdACu1gnFZ+g7Nd4VvgGiCjuqFDq84u72gD2OM
94VdMGm5gLJiria2YCohOkvk8bIfUO9iF6TjuGtYEtSa2QdbiIOpVx3U3JrosYSyR5qIUFfyRnWB
1OXLZVtbSc3aFhPbMlLKTRGjnCMeVC87Q27Po1Vf3vTVlmuvzTDxTUrI3A3phMd78WQE1/n0qg0P
pdpaSnbujYfLa6Lf4NL+0W+4euGAeWjWDPCEOKR86GQ76wNfbqCtAlnLy4Y2q6PrZTEBL23KOm9r
KMgoYIuigB2ZIsp3YAJ6kc+iR9mqoYw1civ2Wy6/tst4YVI0+ZLleJkKPmYB9/UOoMob8Vyf6Hx4
JXCWuRVx19aYaBiH4wJ6ZTRAiuk+V+51JNoqN6xz95KJfjHEH9RIwFeDbuy9KQC1R5od5AShNkPs
4GnuldsRygNAKdYHUegcokFKcJwF2wBaxxACP5Oy3Ln8gd9BiZdciYmPc9YVbUefXKPQ3mAKAiKw
xSMe0CFAGs0Bnx/W1TNUS71yzA+a2R9BUnrf9JCiTcVjmqBTGkkQgVygO9mrvtmJZzIm0HApqV4g
8pfRLor8d2aKEHdM8ttEHu+JKuxUqDgJUFiWixDPDXHXKIgDWaifjLw46Gl16DriTCYwN2ZwLUjz
QxcG30oCVSDBtISI7IRsciAvtdPJeJYTCKxqUNAhKfkZhe2DBl3WCIP8HD/ZzEBXjsI+UNUmmeXK
xNXc4bUPcKITecgHr2QPjWOn5ECqOF7JPlFzGSiyfoaxeHZU2Y/xROFlZTwT9BiuAokQ5brY0PWM
y8FsNGvQniGPztm1rRtlvWlMaERFi2ipBher2gczve0gg3zZiTfLFWsLTDzM5ETQItqHkO6z/fAg
+bQMk9qUSMGdXNlJndADzM/jtfl4K2Oiowy6hBYCv0hqZ82eYnIH9NhfOgETCEVxKvVWwNIK4s7x
buyg1sqp9vCcgIl+EDXLNMCZVMDwvy/LjyI7zAkn+9+AP4Au/OPG15nY10R6bma03UWfbqpXOBNG
QBUQo9OjU1xpd5c9gnNBsi9FbcwFIuZYUopKnJL68VL5o3EnSPeX7WzWGkG4RmF7IFQkrA6Augit
OeSqjHEr9YU44WG5gxIYIA98sqdtZ/vXFBE/n1UyJUmuQc0ViioxnmgTNPh4DFz/5TN92GDQuqMO
lE9m1ATLkTyIWUKL6DT8RydCv0lAz/KTs4HbzvdhkYlApSiGcQG5Jqd6oSPymOx61h+HIxLC2kmu
4fM+7fuKNscs3ayv196HWSYmtUEsyNDtpJ0JKN3e5vYbZO72qGpynh8bJBvU8T8MMaEpFKC8FNEu
OmVsVI+dn2EMX/GSA2/Oi7eRTCyCqG4gECOl7vHSonal7dLhF2fXeDaYYKSTQSjmAS0jOlwoXsUu
FF4nHUPrVASg2VU2hD2ghblwAtT2c+FjD5kAFTWDmIQJ4CIAsVhl+bNt7GAUXQMVHxny5JcXyTtm
TKTq8zgzJQE9HmU5kPJGmTmhiRcyCJNxVWKrt2MMj/+nioXpPyS2NAyGHm9gjbMWhQkZkOwbxJTg
4RiKB0l/hTIx5xzxDDDxQkQeOAAsRND+IDZJJyuAYtfl77FZCF+dIIWJECoUKFGIwwmaD8GuBntZ
Dh0Z4Rt9ATd25AY2T3mC4+UsObmSDkI1NOjpKGHoFnilttF1K3S8yEB/94UQpDCRAR4MsdcZyYNq
jS70Rm3Mt+xBkrkr3NFvOWnEZi1zvYtMeBjTTFmgg04v4NmVgUAsHHKM7lEAt3RYrHbdDnzoHr+e
wNtNJmZk/YiqhgHDGvTdouMsOO2fJTD/xgeFiQ8t0v8kBPgbzDQHoz5p0i+Zh7fdTig+TDBRgcxz
MykqTMjLlQrkaHtuyK0p7C/7Ou84MaEB+oN6twiwYpqYJxXUk6LyBiI5Jlgofj+0Y96LMFFmNz05
RR0n0+P9fSYiTKUxkmmi34JAkgjd8bjlQrbo37hwctjJvjZWkjqqK7xabLwBT5IPTVB4ceRHB4UT
rTney870xWMhlBIG3RwV0MEYIuc+KR//6qOzA31CoGVNSNELafFDlXcxt5nL2y7m6APcGatDhDU0
eLSO1+QHpQgNH9Sn6MAj0OTc1OzYntQaxdINWItY/m6yh0r5lo43Uv9dMnkDXbwPw5z5NNKXUjKQ
4feKcGyjwh+Xel9JA+eC4y2IOfd1LKVS3GHvKr2BFnJrDfoxnH4uhRtmvCXR033JrZnTn4rTZEYU
0GmI4bd5TE5GlHoloLHFbP4YluUaPRRoxKqci4izRBakI/aSnmo5vlmeVMe0rM7mMJ7MqrP7RXC6
Jua91jmhlC3+giRKEsoK9pLuWYYEcHKMwQrYLsuffDqQrsgiqPQ0jeUjgHoESWQNCXEl1TYhwksQ
kFvoPLjabDxpGQ/DTT3hy9dbmWPSlKHCUzMvG3iK2jwUZWCraQQhe8WbyAhRUWLNaef+QeRYmWQe
MUpTTOGYtagNgNGjQClK+RP0pa6ooAhUIWhGdOaUqb2RlaIEl5QXV29/NdmvBplqci+UnHmWzeO8
MsScM6MPRKPDF8O87zkPwFyuWAbhcAFsF2BXRpgDRhJD6toB6bB4O9szhl/Bz2wnDvKS/YAZxbiy
RAh98NBpm/7+YZXtIkMUcNZq9AccMz5F43Wi9XYwHMDzbV32Bs4Wsj3jOp7bsGzxrpibH13lk6qz
CK//uXm7r9bCOLnRzareYUDSmQw/Lk+zeXt5DZuxaPX3GY9ul6CYhAh7NRmL36T1I8akbYhd3+d1
7Yl81DnPHl3vqv6JadxcjU2k+ulvbQcStjeo6DjmYg2YlQX+O/FFiHEaLVBcPDJ33tei/76ybMRj
XsUtwJ4xgfaGjgRjESxFanZ/t6FM9g1J5gKcYTEQflCIVMrQCVu/0W4ioHJFrdpfNsbzdCZa6LOs
pEGBy7IeY7fo9QNIN+4KxbjJRd4bbWMGE3WVlacwAUMsZzUxZNgawAvez5bktQD1DEcMVnmB10NK
DQWkECMeYHwAQKP5o5bRyj4TS2axaoSkqPGeCqGcFlqTvJMTHqktx0nY5jLFVKPwiEXKnWcqlaXX
VqDwkGY8I0zGLvUaZIRbrARC33Y4Xo1NaaWpd9k1OAfNZAKHlhIxVCfcjmE6Fpa+KN9JmpygRH7d
4BWSGRIv1nMiFUtuK6YpOLsVbF2DKC8j1i/HILEo0asOGQ4rR0eg/8szbTLRJEE5BLBJLLIOG0dA
/EWW6kjm3eWt3BgW++T6JhM60jmcmjbFBwMu77f4m47b0aII5QsGF/8b0EK4zhabkuaFTuPx7jOe
vzAhZUhFjPkPWGWch9YM3FVXW9ngXF4kPT5fsqmP42UyoaSN5UnSNHy+ZB/6xO/80Yv8Zve3a2Gi
SKaojSrQA5bXp6F/UkMb6ix/dy+bTKRowjRqVZmeLzndaQO6rAotlAGwzjF0OfwqIlPtSwtsWE/9
QqsrBwUROzQhldmlkByeOcfrsg8oLHduqopzLIrYt1J7rsrAkSYrVSTO3bWxHmhQyiZGz2Qk8Swf
ihhDtK1Ci9fpxfOkA/dSXy3yse4n97KvbVUY14bYWVl0dZKJNnec+Kl3Qx+MuQ/y2fhpXlGpqtFv
QJHywDFJ4x3j359MMkEXa44jRQYNUbKPfkpWbXfH0QO6ASNnla1y6udbbZ1P1uivWSUbEBQD23Fv
oAlxm9xQ7pNwZ9xTTDyGnFzTkTj2Nrzjkzkmi6uTQobiJ5L5ENLVhFjadBT/QEJVNzVdRp6sQJlB
Yp8mfWi0YjfJqNI2ZLCSovWMqmitHBOCoEH2Od+L/uTP38sQJWJC7dswyFcIVtIPmZxXNf1eJIaq
Ur0z7bFG/1L0Sic6zLo1cQppXzfxs0UmzC6xpPVt0ckOaf0y9EXj/0j7ruW4da7ZJ2IVM8Fb5pnR
KMuSfMNy2GbOmU9/GvqOPSOIGvzbu3zpqlkCuNBYWKF7t/A0TD8eMCKBmxRnCy1YpvHmNmduMeRj
rkSirDjF2rhpAyVa0bCTAsPGhEde+/E6pqZUOpOuQHOOfZyYIDZCGJ9AMHy+I/1eGzgPh423HQzI
kiap+EAYoGYujFgSSQM2bzqxMDqDPYD5ukOv7ggnT2zND3HjJw5vXmFzVWdGmesDdKFhOdaD7AiQ
n5Kf9fU7x+02nABD0iqhdC0apqWZk5RWcZ9GBNMGnZtdo2HIy2zNLY7pM6RO7GmHNvWnlacQuGWT
jtWZqgqvEFnYNYosVqIRs+itFoQ9VEeE0kKDAOdEcaywmBsvShUmK1iRdFGwpKR5WvLBAafxl8s7
SL8Ac26xhj+LeSvGnbl4rPYYEJ0BRck8WHoSqE0BquTWgtxni0qzwpnq3TpR5+YYoK3KVZti0DI4
IWKjXP4ul99GQ7RHQePERxuQTt4tjPGM2ZwESZlhCXItuQXBSN90B09+nffpNfGyh/LfP3jeG6Rn
4WwnzSTSxDUS0EdJCk8huV3OrVfiUXL5g237haYrcHnknFhYH03NzKcQsC6JaaCRwQZj8jHKecOP
PDPMyZWSKZtnyEs5ddrZ4nCjJ4Wd8bJnPCNM5IdGp0UP+xFriX2peVayvbws/22/2OyS2oCdajXo
OcoSO4QKtTh31oBG2sufZQvpTPHPZ2Hxm/Qh8sQ5NPzi6rikTzqvhLd9Tk+/zxwcJZc7NLuh5a+M
QhuCR6N47ObamuQvafs0855QvNUwh0dOErMWc0NGv6f+oCvGi57wNKN4JpjjUitNW48mjosuPZrh
S1Tt/tsHob53dhxJLZM0j0LFiUtilU0LyjzeN/8EY04fhQlB2gG5nKwBxggH3e933XG2DFvyDV8B
/yGfX5JzXAhzhWtFBqyuE8XJ6mupu46znSFyyuA8E8yxL1oiQHKhRn9TfqWNqdWh+db85/KX4dlg
Tr1SFkSAMAWyzLkbqrfLiJoN51bjmGDzQuB7x0hAg+5oSDYtcmRX+dfBGOzL66B/58er88/XZ5kD
1CSNjJXgc6i+voc8kNt5UAzdD8FlMxvNm/RiOdlhjn4ZL41YIkv+Vs0t7qOAdkIIEAWrD/0vkJZ/
2VP1l4FHesPzbjZDtMhFaWglnpe0I4IqJ5rX4s/RnhzaYq7f49V3eaHUfS/tJ4MIZYsmJrMDIjR1
6IAJ0Fqlfbn8INOhmrhNMzwPof9/Bg/pKCf9OsNYtdjlTnUbdBmpP3NEjaGl+QsGfMBiynmv8xbI
wIU2z5Oi1tSm/pJUP9bQJ2EPcYX9wO1moT5xaS8ZqEiaCUyGYSgjuze+MajPQRtAwwnv9dLniS7z
9pIBDWOttUGVsK4ok9xwDgZROKLXlXPcNrIQ788BgxuzGJqaoMDM+jC0VoNvhcRe5Ap29UOXQLbX
Xqfc2hTnEHzIGaWdYsx6FqHVM4Zk0OSrgiW/al9ne8ExkAPjlUdycXkzP2SOpFouzHrGlyPDUxiB
uRBUgrxBUZ4NBlGKVGyyUYQNMF3a8+RJbWLHPGmP7VD/N2ypIhNDGFUOWbsJn2tGlWEpHSG76mQw
NkTfL8PGxszBuV+oIoMbkVZCFb7FaqgmigRdc/UVbGQYV2590zEeL1u7DPoqK1iSl5M4gNyStqu2
u84fA8X/vwiMc/2OwQrTHNpQoge4fjEeKPVEZRf2HFmSX+0kt/d5NJaXsQl5jPd4GCfimicd7OXz
w0iOqrLYk/g8ys9xzWmnoJ/jc2hSRQYtOi0UitCAJVm+y5Qf9fpy+Qvxfp+BCQ3aEXFFf1+H5jSy
/8Pr5d/fqKy98zf2ZR52zVLG9ITqXxe/B7rKrkhsEfTboTPdrr/ioHOUI+YQHkEDEfAKe9tn1xTR
sCGaGip87z+UPpLegDgiRtvMIBp3ercrUo6Pf4K0JxuM842zaKYGvRx7J30Uv6DuC6m5xNevqNxp
P+Nq/PfyaHRPTxYZ9zMrMyZ1gedm2++E5LHIr2Ll+fJ3420c43d1q4TgUqEJAcjyEEjxHMuG06Sx
6XqSrCEliBzbB5bHNM7jqiorxRHG2cl69Kq1PSeBsg0MZzbo33AWuJRKJCMTFKNbYrBoi0YMHrav
mk8FRGRrCnSXp/ayuW9nBhmHM4dECecan2ZOv4b1VYSm8pDwspOb8cqZEcbj0hgygEWkIzRy68qi
4TTZ6fEbn7wa8JsLts/wmT3G30IhF/CN0Lqc7iBDYfxQwTURuYVdIk8UYQIW6HSoXqiCCCWy56VF
N5OxKGH8cRTGF9GHgn5jGaG17NPwrHQitz+EO0oIavojqpIhQmyuVfqrH5D3zCqDjLmBgZ+UvoqW
LvMKMuF13+2iNPXzpraySL7NpNzPCehFstxdI90qRM1VtcJfB3NfaWRX9entnBFXjieNE91tHx0I
mqmKglQ0y7ut67PR6kOKyYmw9kTt26zxegXecPnj8v+YYDt7e+RtV5RC0MtCpF9JubrDiHdF1EdB
bc5f0sI4KlLthKCtWRadcyltBkOnrX/zx7NTKwpSKqNEg4hL2ufFlZl2FrKE+fgfzxHLSRlnXSr3
ExCI6s+r0J8PX0NPtwQfxo68iZrtb/bHi2UmjOxB9mWWC/xJMf1Uyiwj763LmM3bNiaGrFojqpO5
Up1c+GbGmqXFj3n+nFY8/WUeqsoMqtaJWgO5cTkMe+VmvBp8EM4E0Y7qL/aYoeC9BHnrYjB16pY2
NWP6lNFGdyIHoU99YQ24c/AbszS4V8/8jsFVLdWEMTGwLmgH7TufDn1SbUIRVzhvwH87Dj+zxWCq
IAl1mGew1Wlge0fCAMYyDbUl2mgR2rxInP7cx+N88j4GQ5c1C/uIhv0RJvwr47asIJ2NUSHlyzyI
HD/cjojO1sZAZ7wQuR9yrG2yR2f5ojhrgIaSa0j07HTMqqmFxRM74bgIO80YaoOZFQosFo1iRSMu
hnG1iPSg8ALKDaqTdz6iMKX2sYF01mjCEm1/L29LjAaPlvlEtVzkILeJXfq8Ehrn2ykMcoygT1MU
GlN009eIOIX5qxysqHvpYk6wzttFBkA0uaqKWoeTKM3LlAflDD4p8RjysvO8eEJh8GOakJdNVer7
IFAeQasHBi1kBIUvxcvg/C+bZDrqobZDuzrwRKm2IzRogBFUhOQP5NhzHJNWGmB8SINycEPhq0q8
y0C8MR5FneRkg/licZU0Sk5jh/bHYvdXUKyDTI1x3faWiAmpZJfd0sYMYlhO9v2yaXq0Pp7zk2Xm
E64Qj10mCYMMs3A3DFdybVjCdGibvVw3ntb8EMjfPFDPlsp8S6PsJtmQ0Hk6Vbc5xFyJ+nR5RZ8g
5WlJDPzLYPErZ/Mtoyt5Om5pomBGVLdoymI6/PuZk/efjrkDZkS6Urcgpx+i8C997VGg6H7Ny+Oo
czZuO1N9tnPMDRCVUZQKOVgRac/peJOANdVuI9REevdN4SbQr7sgf0ER7t8LqLxfI3MZtFqy0NoI
2uMpa4gl56tVkMCQecOvPGdk7oHcDInS0nNOp5U7P/MnzCrz2+54HvKhgEFMbZATlOU7V/JiWztU
NtrUnpodeqE9nqowBz/YQsY4S0qvR/hsSX9fTiDUVV5jXmTK2Ti2v7UgXQo1b53Ok0Pmap/5654O
ef97Xal3fsDWLNZEE8eywPeJi1dR2SfF9xZ9fmnKI6Hdfkr9OcFsJ+uI3SJ5C6oaqQ30+a6hCkvi
Timv6uxnOr5exovtS+xkjIGLPNKaaJzxeEhDMLh0D3qdu3r42IxfLtvZjudPdligiBZw/IAKyqmV
L1U1WA0aWy5b+CTWOJlgEKKGJkvcNEinj4NFjiPmWNCUnnpghG0cxR/3oqdDTy7guQX3PDH4kEF/
N11o1kQ9dr8oi0Lhx8/aV8zqONMz76G9Hd2cFsmARBdJQjuVWKQRo2Wn/zKK3ybyJEJCpa05V8nl
o6uxLa1kqKZlnWCqVn+Y5dFQXuTq5fI345lgwsO2RMNJSE2k4TdRv12n1crjn5dtfPL++r1lyIu8
z2pFmh6lTfFWS1U87bAeMp+mUKkYc+lrt4LHsXcZjsCs+N5eqEvNUKfwh9bJd7K/2Oltdg26UdRV
M8FSjuED0Mmtnwz0LvLuqsvHDELA721rE5RgCg0bGmatE3amZ/a8t9gn8ehpPxnIMHozWzsonjvK
w+phbsZN9ivIcd3FQZ+4o+4wmw0x5eFQv3Tob+XxuPJchgWSTtLISlc4l0dJ3Gehv9acVCv9ic+j
Qo2tV6TjVBeSigWClmufCvEtqGPtxlSCbvl12Vd4lhjoUBF+hlqCxcT6LxGhS5VeDYqrqbz8FG/T
GNSICmVdKhN2pjyyphiSJV+5UwMc12NLF0U5tHNFm26M9ij24FbzL+/VNvKdUmwMVmShMXUoWiGv
AVqzIgXh41x5IBuySTMHTcOjz/8E1k/2GNgY0rYdqgyvEqrWKYFuTEnt3vpf7S89Spx7+JO07ckc
gxpzOUEctMLyZJ+y/6Re3tnqz/jmR+Rr0Aetn7RduDh/VRGWTlYZvBBz5KqrZgDNxup3w65R3Ikn
TrnteycTDFys7WIMGunge5qnGaU1z4E4cV4HPN9gQGHpCqNcwuINFBS0ZGZQbSqDSPPI8uOyF77R
tnwEh9Ny6J9ylm2NQ5XEE33BqciZmHrzT1VMD01iYt7TuMNoUIDWOSTBNXsycz8Rs2udZC9TOQVj
0XujCLaWAoI6QnRMZOmxatpgbQtXSfp9Ucx+EkFOroPAeUVsc4iexELd98LqtaCHk5U4stE3+U/b
/tNJkOZNdemXLnYP0RK7fSKmVl2O112VXeWzyTt824f7tGoGqARtGLIZk8qOAJFM7U7ikeV8kgQ7
GWAQKi51cwklPLJooig65BgMLg+q1ey6m8j72XqXv+IGAz2N5f+YY+fum6xTJ2wVNTdlAdrrkL5E
qmGw80P8ZXAov6vgY0ft0AWpDi9Fyzvs7Bh+qDflmtBR29ZbXxaECN23GFmP0JF/Rp07OP21HHTB
+pOzaoohF3yXldCQCyLJBWSk316YYPs6aPfRFRUAHnaZU9pia182yPEancG0tIjnrBFgb83u1/Kw
zo+Xf/+TFPTpM9I/4OwwtqtYYnQXBmQ/9HV7DSTDqgNaWhODPnUuW+OthgEygyytWgqII2d5+QXy
5LsB3Ev/zQSDY42sFUnbwi2JUV+tRPHGmjfcxytV6QyAJfUM51exjPDY7jDdd4h2gk/JnHhtH9tx
8OnjMJgRqugAEuhM/P/aWQofvKGoFfHMfBLfn+ww0DEqcZhNBhZUv4jgpOlwkCCsjaZsi7zI4BTQ
OWVyzmVjMKN+kRLqbVfQU7S+loWXlrdD+zWpb7Tw/rI3bBrCYx/qxCLyPuxYzUKqTM1pC3A9CTeF
qFidQewonx7TIXvSE/3bZXOb/n1mjvlehTFUgxEhca733+YVyVeB0wC8Ge2eGWA+lCiUdS1qEgyQ
CWynhhUZuacVP3Cu/MtL2Yw5TpbYkmhUSbFelIjgx9wbhF+jfpBQir9sYzvfcGaECUjnTMirZoJ/
T/t6p9vV1+wov3aoiEp2a9Vfo5vqwHt7cTyCrYrq6EZLFrCUgx0Nslj6dQ9O3lq71cwHY+BMmW6e
3rPVMditIZZvmwanKt31u2SfIAqV0DjAvQo376QzO9QrzyBcKpqwCmNUUeS7bkFtb/DRr4ASEXnQ
9pqd/cUENW7+M3sMilezKY3zsEDBR3fT9ftUBxmvx4nnfQyKy3KrJoS2OC3Frzm9L4gKEUNelnDj
MCkQATJFVGZ03WDlTBRDFpdmxHuBlIcOA9SJZg2LbKW86UueHeqSZ99HNdBR35jwA9J9r6rvw1Da
0ngzTryW8A30ebceBn2EoVPNJh0lxxAxwHVVid8vH9fNdWCnVANK7yJCv/frKPu4lKpUlYDaN4Ky
G9PnUr8SeKNNW2WKtw/y2wzjzpEcZ7NYSJIztdbqqWj66a9+9xJjRCy382sUdd3hO4//YAuO3llm
HDtNjdJU+piWWiXP9HInq2xK8rtAKby2TWdExyovu791974zyrh6LHaQTBsWCUYX1/ASkNS3gebq
1oo+0uiBV0/ewL935hhnbOcc0hl6iSIQiJfifjcIBerXoj2tma0UkXPZZbirY3ySNGKSposiOfod
TQFoh9TTnfUOUwr2/LQEi8+xRyMHJj5/tzzmgjSSsm2XUpQQzrYAQrKjciCtxRft2zxsfw6DzKZ2
s2XSMjnBwqIGRWvZnTted80GBp4tBQfu/XFDF1efjxhFdhRy7BO3HX+oC+fR/1b4/ny7ZDaxm+m1
WanRgtpFYdyZinxXr+HOTId9Y2g/xel1DOOnuWwma1aboyHpKGDP34xQd6pVddXUcBOFPOf5Gkxd
7LWdUlvgl0cZM3bCfNinJHGbBgNeQ9u6bYyG71ZuEJCrdhhmrllXNnpZH6GxuBMNcKLmzQPHG2iC
6dLyGMTSxbmeILskQYah+NLvpEPiyze030rD/BevrrANH5hBIGBM1ojGPknLNlea3KxkR5Ks7Avt
sYHk0mSbdvtruVH2CEJ99RpyE3+zyDOzdBPOrpchNHIFVDG06JldS05xlxzNr5Id2aKV3kkcboQN
9haiEMy2SmAvMHWTZQwfDakssxZMAg1a2Fp0viPLEBDo74SO8E241lzjq7KHXPsuLNFrEN/xVBi3
kornfwDbeTNOMVhnJexy+LR6SCp6oFCmD1bJLe9KNDJd3t3NO++0XLb7poowFBRFORrvyWJp4x6K
lq4CWhfeQ2XzsEN8XsOYvALFVgaWq76UsqRZgZPZc0a+iBnm++4uL2UjHMXGnUwwUFwVnaALE/Bk
yVaMdDujeWhivPEx2OvOhtfrHFfZ3rqTPQaKZ7nMIAwPe/H8kK0vRZEF6nBISRFcXtcmEv9Zl8Ii
8bgU5lSYOOQEaajuVjU4+3b50ygsDldVbXYVaAQdstqd+c+c+abC2arLn0ZhYXgNlXxSdfDW0/J7
57dB78YQ+eG9FHgrYeBQyDJxmnWKFP3VvNzn+d6UOZDLWwkTvEn45ETLQSnxuwMjwzxM6vJecVtp
qzNnVthBn3AxxbGP5zdCE/ToJHeZbWQYDaSM+3+hr0Mx77cng6X9PcKmdUhCjODgGkE7v5RUTt5e
pTxR7e1Q6cwKAwFCGotiowMC0srqHdlG5HsTOvqjQueV7/8PDee8g8MAwmyo66qnKR5Zoavvaw80
cIKNMrj5REu7ckCuhVfeMOJW6fPdXjKo0JRqn9QljApBeSX6GWq7j1kAZhB/uWl84gwgyoqO8oPh
D4//h84dzprZElu3llItqoi26dRsd196la+mFsRv7fSeBvl5ZfPEPD65sf64z5svn13QeTUkpAvx
oOnc7ptuQ7AT5KrW4EGnDiEB4aWMtwoBCqFyhJIuQyZPpzBwZk9f5pb2w9I+L8lbd3TwCaNptLF4
9BMHfEk73lfd3NUzi8wBWaaqVpQIwGII+7q8lVJOvnB7C88MMGejBq6Y44Coo6LNy6BDcftArC3V
im7pHvJa5zeB8swcczL6KEWBHLOekDK/rc27VB2tdeDxnX2yKDzZDV0Ei5HCwHE4kXEKYzw36WQk
1QNNnT6QfFr6z49/0dYApzgZY4C5GNQiiQgVrkx3KpRJZs4tvHnbn/0+43SpPOYIC3GwJPWXVEm2
0N0r2iMaHTgB2fanOa2DcbUUCjKroSCqGFHy175KiteOj5cDCt5SGGeTS0UqcpqvqQWvSO7C5Fo0
v08aJzu4nec42zHGybRIndJUwxfBlNGVOlGpbyv6qu9qNzpK/uRgCEVB9g4lS95x5e0hg8FyVPeR
mCGEbnMhSKU+WBbMNhEeR9L2W+G0Qla/IyVp05UxbjRyjK9GyIvTgfD2eXV0NJXhzeDQ0ysGoys6
dOSBV2XgfEeWQVsJF4lUPb7jrIHzTDsSchPlV9yQh2eGeX8lidzICeiMnDq/qSIkXvPY6qN/ep1H
sM7zGFbZA9M2RaU2IAkbvXpneOb3OTCRLIp2sodviUk4qF1bUBziRKccd2GVPqJEMse6Q8pI7CC4
cGhHwTK7mnOut6+QP+eaHZyNMl0YRxGXZCvc9KpXzrvLh5oe2g+pgDNfZHCjldOp66CB5cyKYIPF
LeyPhflNH/bR9OWyJXpuP1oyZB3t/mgfY98LudpHozSiOXgAZ5fR9g+hKf/ItPC2WGVrzQerTX5e
tri9dyeLjAfWQ6GEI7I3eGmh658sN4LKQ6vt7TuZYO6qPuv6TgQwOnJ1GxmPMQZPxINQZ1ZWcy6S
bW87WaKLPYteyl7MNUEzkMWWZStK7UHWLb12Lu8Ybzn0jzgzUmdjsuBCBFePkdpTjuG4+rqvPHWd
La7+7TY+nBbEeB4SQrWsJQjHQgE0iEe5t6sqSMRvl1fE8wHm0tLEuh+UGCFLqF1XqEvz5up5n4W5
rdJKRGNwjLhdkaZn1Uh2c4ogVjKxd5cXsvmCxKDM7+PDXE6kaoQ1U/D9Uz06tJPgZK151Cf1aEzV
bm6rwNBHqxUIBx8+Adc/dtmXQS8ZA8SDcVlNNsi4XWXXuf1VZ2H64zWzO29sMfubuwu3HZmzsezr
oCMaicca6y2h/jM4YBKyKlSiLm8qxwffQtEzf0fdeEA8O6CNpOj8qW79Zg6fVL340kg8hZ5PwtrT
RjJQkdfTXPSLjjLRsQMdLc0MonFlL9m5y6ew5HjL21vobGGSjnkgo4Fbqm8TlIIrQUeH3yHBM8Pg
xVqDHJu0CDmzeHqJizRQMzwfpdUxhodmMr04NO2F8IYMtzPKp7Pw1gR1vrqmmQvMdtG5RtFGDcyi
aXI3sdNvC+777Ea95gteyfT7XLi/3g7KmVFIKDYTUd6eJW9G7Wgf+blT+B1mypR74356pW/X+j4D
Jan2KAbxPwavi2ervQvPlZMTMXCD1ERc5AbCfPnYoy4W2zep1wbhre60LjhrvV/CKzd/z/vI9P/P
Fl4MhkkmGQig+uOuuIu+osPQJY4B1Zw3Wq3M6/3SL74XB+WVJ7/COzVsv4Wu1aiSmXgN9IjtaB9W
2lvyrnO6K8oJlU6ccItrj6kuNUYz1kkJ2Ml+zTeUYiuCfBv4hqi6Iz/zuP09dTD1mqCDJYbO7K0U
Ct3UmKhN0wnM7JC4MybqXtXbFqNnkR1+H77HT5Gn7C7D3jaon8yyjUbjVLQQaEdrBH1i9y/JNdX/
Xp8F23zSH2c7eeyvW5D1cAXAN2PAM7vM7qpS0eFjmsgYghOy7na9PlhhelUUhdVlV0n7cHmdm5f/
mTkmAFwytYqrEAHguMSWgtWM3Bnr7cfcmQ0G1kWhhlqihEoIFc+cfHDc2Svm62I79+ag81Zb90DK
cZi9wkn3oc3tN+Wtkf7/2emcKwF02mlI7+cW/QCJdVM8adeqlV+jzmVNzzzf2byXz9bLQL4ZtlHc
hIBBOd2L5tUCWde/qpCcmWAiw6xUClEE+YQjLGBMmx+Fco8aKtQr/mJ4QSFnhtjgUOmQ0WhbNP6b
NwumLqc+IB0nR8f7Pgxir1VUxxAYB2t62TtGsd4USsExsRnFnC2DARFxRsM4+DPwRjSP63SLgWi7
7T0JI0GXj9Mnvq5KiqbJGCZWmP1qy7QKyxBgTLUt60fUF9wxkILkKbFHVGYazwCho4UOeS8Hwb72
k5QO5y8Qty5hiH79/guY3ewWrVfGOaP1jfhK3ss2rgRPBg0OPXcaVH4Su12s5mpFcaX+h5c52S6v
nJlndjpXJyWRKuBXeCR+jSS5aUe7aqehx5Vna/MpdjLFJomGSoWYwKQhcbjqdrRAkOZnE11HYZCF
nELetof+2VM2HzShcjOOBE1l3bqvpCszyzl+sx2vna2FwWFSSl2vrh0qKnvid/eZ2z/34Kyk9zjt
5iH38R1xL3sK/RIforUzkwwsR1Fbr8pMW4SVYq9MoTsTHQMi5jMoBA8QaXXMHI34Cm/Aa6v9H5By
2kwGjttOTLQIQ5NoOpxc0S09cGX2nQ3SU3d17X3mmJMV75tn2hXPy19u48DJNgPNvVbNhGRwGUN4
IsoDiUAinnjrWnmX93Y7SDpbJAPQ6ORVOj1+i7/rK8nLDtFev4I0jT09INn2VyHZmTUGdcRcyhVT
xYiZ6nffaD2A8sGIwxs9UAzpJI493sFjIMbMhUVqUtw+ktJaXf69iohlDqNFUCUyeGTMvLPHAApI
PvRxoalLIgU5pfjgXA2cxbDsUV08Vms2IjrokvhFklNL0lFGVUFSNsSrR3hzIJzlaEx8Z8zjOqcF
Loix3y/hT5VHjLJdJj35AqsRK4dZPySUGaVz88ck+GpYNHJtbF8Hn0exM9G7bPU2mP5w//D6SDnH
ixWNlRalU+YGe0mKn4P63Ca6XeMl2PJSvtuFyrNFMhhCIB076imK+JSQIv6xBpVg9bFt+LQSOz2n
tmYtpvPfzrTGgEdb1WlZYBLr7SVSOslesDE5tqOzzKEtctyS5ycMgDRRVkGDFSipTyAEsM2E8/u8
i1pjMGOpdEEOV0TlvSOiY6Cz5u+YRMSbMfH+vZYwuiDOvhaDF8RscnVZkGFcyp8qNi5PHcH8dfnr
bLuegfSuauqaxrZ1aLI+LS0huFVAXaPUsjfUT2WOtWF8+LKl7S9zssR8GaJ25bh28L2k/DkVgjUb
f1M10U8GmC+DjNEyLT0e2ESlgnSrVUo7feCOUGwHiiczzFcRJkka1Bru3Hu04XVGAdnY07E7XssN
b8MYBB+0DvQQNdJ6XXg1o0OD94b9JOj+sxI2AdssshhJPR4pVMYKyPpAMz6zRVs0wqu3DAwkY1p7
OURgJjFu/w71TuYZSA+TUZuyCSWBQkN+WXbRpGI1sZ+PnLovxZePAdvJDhMjSmuKSSuCAZQmHO1M
Rn4ZeW5hMfaX/ZtnhokLR7UF/32Helc0f9XlQyJ90SbOSrbv3NNKqMecvciboStAkKcBEPrMUqOf
ITqwjCnI+v0q8hLYn2RyTsYY2K7jIpmNBP0F8p08OiXKn6nXB01qLa/zfecIvgqOcXR/HWpegy0H
k9gkrNFn6kJMJAKWcvIRer5o+hj0omaXRvxw+aNt94CdQIPNvRp9KpRoNfv/pP6vqRPuxN1qG3sF
gB7/k/83EHyjFTv7gkaPBt+6xUSHWcSe1EUotjWcG4rnhwxsVE0xtFKJwM+cMb2aWq0UEB4zDscR
P+ROSSKQpkbqQagTaNTEgVYOtqSBLkQ+RsvKOVnbCfLTR3oDsrNdW/F9zIX2zUk34TG97SB/Nwbq
LfRrdtGx8sdDD2bc1cUsuhcfGy92kS7+93OAuIv/nAZ2im0JSWEYdGgkjzCYgn6hUrJy8ameeEMI
vK1lYERqBNPMRjwSMpLaLfRAM6W3Rchbt/WPiVc551wxLM1nbK6KQExES/V6XYvfZh4dzyfv89O2
MSBC+rXD1Di+HK3tUS56BcPOGLWhREOZEzm1Izi8POJ26tuQRNFQIatADGYL5XrJ5ayFEl5+FSW2
6qI9BJyKL/F3PLtCq7XrY3eQftZ+6HLAhN5YH26aM8MMPre6WrWEVjQ7d3bGG/p2JdbiVJ7gNM8c
W5vH/MwWs7NVBk0XCTKUaGYS7WMOmsoxGCOkyOgkZ/NwFzkyB1i2sfLMJBPB1Voq0CI+DX0ljIkp
Qe4Vdht0DhronCS2uCxV9ENd2k96Vs7OfRaLqkxkHLr2hepsIgR25VeqSZLf0zFLXmaHt6VMZDdm
mimUE7q0pnVXS09Ctk95em/bJlQV8nyqCi1KJubpoMTTgGEa100PIsX4S2HEVs6jXecZYQKeVtHF
SRgR8NSVAHFycMEow+2cD7vLLrgJHhDT/L0W5pglqCWu0EdCl1K0gAZI0b+D4cO9bGM7IXRmhDlS
GFkkswhBz7fEMB1KnAPDpcItlZfwq1e8JdGdPXM4PZ1WJRVwqDRrdEyLllrM+/ZQQq1zP7tU27Xg
jX1vPyjPVsicKlSSlKTDkCCq9yNaEjFC96qC+7K4bX2edBLPMZjz1NbCGDct7hYjPGLs0irzoKl5
wES96+OhPbkFc4oyRZ3GUINbNC4tJGPIHP/0R8Nv8MV4EPF2716yxkQ7YRqpYgI1OAfDentKQQSp
pAA+Yqu7yE2OGohJljfxk8Jpj9orhsFWzrPzk+vmz4LZTFic93oq9pSoClzIiocBrUN3n4OpZLmd
W8D/eF/FVugWhnX5bHC+JpsSA52UamYG4KrqxoPQdt4wCrU1mNLdZTufeKhBDBPCuaLOvhNbzOIM
Mi2NyH69m64p50ty1eyGG/Dy25dtbYb+ONO/TbH4qIarPgjIhPWDn9XfuuImbn62QswxQ33wo9ec
zDAIGXeyNpkSbrIujDLwOs6WDDJYU1HtMVzctix2GUmcy0vbxpaTTQYuZ9I2FWirwEo8DDtidF4q
JRxEfvsSl9bFoGUs6qGwNsgY5TvNk6zK1x1pT4lleN0T2753WgwDlIOaapUeDhiVNY8jxEOQNM04
4cZ2euLMF1hgHEFCUBOUxMqr/orYCxgr8h2lfxHQOoEOsdzWLarx3lzpHlV8480kbKeEz/4ABi6N
DrMzxYwDJt1ID5I37rI98iMBHYYgj7QWaT7RXorWVyOreOClfz4Jt057zABp3y457VCRnGr4pilB
Qx7i8UYfnop6tWLtYITXMrob+jq35drpJN5UC+8TM8gaC2MtrAVaHCbZb2L9Sp9kiyyld/lU8MCF
fUoW0SgMaQ9woR1XSdCAJby3qK5O7fN2lLOiD89IHewn4MCBcsvU7Ipm2Vdi54VTyxHi5n049q0o
Fp2OGwEcOEnfB5MGqv+6BO1Jc1WKcoABcLcXDKsi0y4xO69OF1+u6sTSouXn5b3lIM7bs/osmikw
+FUKFV53o/JTJ1C3Llv3sgXejjJ4I6dp3UK7BFVrbQKzqxIkHbGhM8yBa54Z+v9nC1nieiiliBbO
iJ/KT9Gwl3jUMfQsf0BOE/lvUybgjGf1ViQIZJJERs6pSXaV4XXyVQTFlarZ66Dmu7xp9OB8NIVt
QXId0i5sykkP50RIK7yJ5QRaWbW4j5f1EGrFa9ximHwKH025zMEWMXecbdz0B/NkmAGUUQUxhLbq
YBgygzrdx+LL5YVtn+UzAwxkFK2ch1kE2kTac1btI1drbZolpDcQiheXrXFWwwIHsq25Omqz4mhg
4JvM0G2W4v6yic3Xh0mJVyRZgRsTxvHCVsrjpMKd/b+Bsc4eD4Y723RgLPJ4KabNjOu5NebCM7Je
6mcNeYvRy+5pC0z5nKAhUrDVh8HJ7yGhi3hL2q08rSHuMpmLDhmmzJhA5InvNiFgRx3cUzEVhSSN
133npf034fF8mYwbykU8ZcWMGr8KjWB02Rx0x/g6urq3QF1DCHhzeP+PtO/skRtnuv1FAhSo9FWp
w3SYHPxF8Ng7yjnr199D+33cMkdu7vViAWOBAVRNslhVrHAOd1sZrQzGZmzbEqOMxpchtUoQgI5O
dCNtBbu34sFJn0Unc8ydfPM309+LhbKg9akM4IQCoCWYLz6POaz9UTWfr2vommVcimDiZdLXo9m3
Ii5AnVqZMljCeJ6Up+tCqN6xBmsphImWDTq7JoEqypnrYwbkrvAxVzwdDCXXxaxd6KUYJkAuw8YQ
pQzmKZXVrRImaOPkoePwtov+hIUjqSpDJ62M3PioaLdDn1iZOR0kv3Kvr2S1zg6KYgUNkqKhq2xB
X0ArEBBXYQh7b3LBlboxvgv3FBoHc6CYl8czzWg4u7e+tItIZmlpGE+kLWbsXn7WRluNj2m0vb6s
NR+5XBX9CYvdS5oxwawQmq0iotqxD1zw+BgI+yl9TUZOWLiuC5fVMKYwiNOYyAOujugrttGG7tiZ
vEOid+OzWl9kMFZvSGVJjEKKrrVR8FjK7sZtuy8wsm3GFq/Vndq0a7IYmxeY+mCSFGV2s4/dvhzs
tM+sPLOG7EYVzw2Yxa8fFW//GJtXGaZGWrQPO1l6S5pdHHBKMn8wqr82jwWjJaPWjAPBAZHj+FrU
lvKNki/6O+mUp1Z6o+7FHXJ0mBTn7eT63ZJkGdP2qob8L7M0rR3qBAMoNMigzqqy4/qltyoFJSDD
wmvMzisrkr9e30/60U/ndxHKmvJojOthpNN40x6oRluE9ejab7kvlNVjW4hhzHnlJ+kgEfQWisGd
XB7HYXd9Geu+dyGAMeVlXjS5ZE7U00ueX6HDKXaAmIS39E+Q8HDa8HjJVhsX6VnpqgSgFY3tmMmz
DE05LXI6FKGExhbDBlRoILcwdsaOdmtqXnXGYMtbt+Xeg1WruJDN3Ls8m/R49HFuOtlFQmaJodWP
wV/E1csFMhopA9RriCl4wdDpVpSIFvfc1vXi1xayty0IpLgPQrS2ZMV9CkT1jmNuV9OoiyWwSFpF
qDUzQWcLcEF7x0it3BlvonuKpxU8/ei6BjjO8M1EnxidG1diCy0hnF1cj0JlWUXRTtdNhUU7rFA9
myapl5F8n2zaeZ2fMzvCfAyeDzdcBF6q6Z9u9EIa3fKFM2vkuclADPm/rrTm2G7HOxqF1kffjl44
944njXGd4BeXg1FFhE02o/OjpzwD2i9MJUhHMW1UcyfXeQIZB9opU4ppL8RsVW0Z+9wLXN0VnmrA
zGQoufL6g1ev2WIzGVcaDL1e+ybcTWG6woS5fwD0cdKBXPVgrnKS6WmS67gDFAcNHLEAbswAfS56
aL174HoZ3v4xd9rvQSCXU4NP01JUGUH57IEp1qOJKW4Vg4a2f1ZGQMv9royJFPiJIv4ykfGDBEqw
h2AzArumfpFOlC+MBo7GbPVobzBvQbAYH3n1z3VL/esYPw/SKxVC2RK4A8N+pKWoD9Et7kJHRKR3
V71mj7WFmr0HktgS5WXu/V8NL2XVNAAuBe5X1gZNvVabFZ130lAIU73ETTbxw8/VU/IZycXCHSTL
Auv65VxX3otcqgoLSxBXUlLSVI2ToJOpMV3K6Nzzelh4QpjHTVVW3agE6LXrtScFeotGX96I/Wqz
hbnYQMakEQEYwuOEh668iR9lF6lUeyotCf22xGoO9PCAcsMb3VljQgTt5mX7GNOWkLqMahFKQ7sI
VQ8kcP9EaKTv3oCU4f5EaTcdeWvu1JJzcKtecSGZsXF5JwpyV0BhjPDO1EqkVHn8XPQLn+/lZW2M
XetGM/AFFVZUlw/++NaQb43waPIK6avB5WIdjGXrxTFoSI4djHc/SfSUzb8i0ePtF2PTBn0aBKWG
Ba2d7Nm/i9C/IbgFwLjOhiU6ZBs4Bc/vras96oamKAOfkwWvJKGU6B3BEQ12506bES2zlE/VtLXD
aDcHyeWDZf/hGvyS+QmvMhX0JgsQy8jHCs0ih/LBvCelFT/TxiO6seFRfP8byBZgc/5voSxspSYA
ErSlHlCV8h3GWFwgXZ8SteR4wfUjvIhhbFUQDaM66gDGm6YvvrZrIve6LVx/XS3WwdipWO/qsGxm
WkGk4++odL0Frukqd1CRQ7wHCR7P7q+b/cuSGKul6maczwShUS+0FhkOWfAy6F9RcLbCjleZWVVH
RTbARmWaSPIz91kf/ClPI2T5ow+yj27Qm/BP/J4dBqfbhdZTcOZr4+qBKRowz01geBssNFwd6QqR
Y7yTATcKEB+vz//mZboQwBjBTtCrXKmRNRv2NOfu7zovuk33vFzmam7fXMhhtq6VFV8Ch4TyIxUe
3SgAQhq8YhfY8lb9m46KpSzGIIIeBbXHBmWl9lUyLe1LcE9pEbNNfpO9yoFDEwvaOx+IYd2VLdbI
GMhEAEKcIeCwJMU1c0vbUBOZHP236RbFuxuVvlnPk4MxII/X+LB6Cy6i2bn5QDDmPDbxhhR7jD2f
VZAzmeapal70kIf3wlFJnUkyhBERBrHEhVOk0q0NTJTLoscxI/QbnxznYjmsnRr8JJxjaEt6qHfq
1t8RK6GgWZRn/S86cxfKwnZ7DmTKpLQG+lNeyQ9dnnhljokMffLkTOI8UVfDgcWqGFMl6VUwGQlW
VRsbWT0FigSGq+dhNDly1t86C0FMTDVPrSEXVBFbVCswZGTjNY7HAO16A9rY7vph0dt07awYCzIG
g24MLcKPSXpMfW8G1oh/TsAaHBhfZG57GHUg16QxdoRkiSHkCe422RSnDJ0cGcXmxLgu0kDTtrlp
366vbt3km2hGNImOMh7j0Hq0N/s6fVrlaW936IUfCidQeG6TWobPq7pIYTVD7oRRLMCthBLuZPeH
0vsJKJs6vhNsoscpsuKPHwwDtrAzOOqybjsuwhltSUWgkWsltEWvtnCbY3vS57cyOQWEM3+ybjku
ghhN0RpTmIsUj+IZmSByMv6CJxNpn8v3Gd3oRjSkl9EP+/uPXD41RmJFPE4N3mYxviVJgl5JStzh
pk2tqvrSYZQ6POuGaM0D74HyB4dyWRDjULIxQe+qioqJakUnwUsjYKlmbvZU3yTHYEOZElTMNk+7
4szLb3GOih3yF8M+bAMZHW7q7GUYpO45geh6JvlyVmwnc+7P3WCYeBpRSi7qngO3vAGo70lyaxsv
CY6V51xjwjgUJSf/p+OJcKL9eob0oCoC7xrzpDDGQsEbfVAkvJBaR9vL+/JRABxZdgSv1FnubN9C
m7sX8CY+1u3vLyVh0R7NuajiqITtGGNihfNkjfm+DVC++240bsnlgOJpBmMtgk6bK9SNkSVQHqPs
bSYv/8ngEtZIlK2f5ikumNx9lXuA/XV7nRf0rjviy5YxhqINpIRoMZ6VYTvuO111TO0jlxPPV3qO
c+TtFmMulF4WRkFFs4LsPyTSs8CLdTnmiO07yvp+SlI5pbul26nSWgEAW42bUC+tAcNb14+Gsxi2
U1mDbs+CgKOX8nOYBNYccSJ3zv1hW5K7oh2FiXLddJpv+0lnJ0VvK9Lr9WVwTv/TqL6GKQ1TwytO
GW5U8rXsnvPw2HcZx61yfDpbxNcnbcxJDW/0kyMg2US7cIu2qc311fCchEpPbZF/LKopGjpUzvDk
Ft0JbRzAzEK+GbM1KoakgISIUBYJNEByIvPMOTCeGWeH8zsNwAd1AA9lPKkWxaQP3N4qXikFU0v5
FR3OYqmdvhIoqYx1GAWlK3QfmzqfwYaMaYf+nQ7vZbdAerN5HSV/iKN/2Qm29KgAp8tUFaSCWi98
VD3aXOpvs50CZMTQ5YVhPLVkTEVfFXpi0Mi2NL7W9Z0R9VZe3jYFr/TOu8VMUNHWJGjDFC9+7Vju
pFfdSx8Mxw8t80jxgmI3/oenopyVaUx5QidRkaQ5JJZp7/UB8fwpeBMSUM8EvLhi1YIQBUD6piya
gGn//TKkSt3VCvCdHbn6Hg/fk+axGJ7/RgcXMphYgjTJgBY0OFxhO3vok98m9nxSN6KTeKajudel
rZ7WQhgTUlQDGcdGQGJQw/R5NiR2yys/r+fsFiIYA1KHadfrtHj7gwIElkPamiffG+1wOx5LO/D6
t+tr4h0S/fvCYmVhHwMrEgZYKt5KCRar2dXCP/9NBmMo5CZP0yig+9bdm+GjYrqayrlJvKNhoogk
iYhi0nx4E9ZWRjAaZHDovrhHw9gEYYqiSVYQPoymVX5rD8QtNuWNtFFPQoIhNqj5Oy9Tt+q2FtrA
mAe/iMaqmhB/5eFtkeyrAZwAt1X0BD5WWe2son74TwfFTgc12ehLALXFUtp3MVQsoh7i/P66jHVD
flnUj+zkUuPyyq972p6tnFMw9khb7TudA1Xsch95PEO+OkZjLqQxBkIVlKQKW2yhiG6f1MEg2Wby
up0Ifuvr61o1rAtBjHEwxkwNNer6VTG0QwxYCIPqBuW2hTm/Lom7g6yRUDu00Y0QNdj57ge6nQXO
uAPtrkjOPB1cv1kaCmcGsi5gLfvdQAiGZAhNitcnUV+VMQTDZ8VZz7qW/5LA5ksbMMvXUoB2x1j6
qOQbHwMUwXQK9btsBollCG+Y8e4yPfVPoQu5iGRcU6zLYQd0YNqe3Tszujho7ko50gaEfMPrqPiD
Dl6kMTrYdFWS9gIcYdqolojWOn1TkshOFG8qHyXhPmp2acfD6FkPBxdrZBQybbRE63UkU0kCSqQ8
AwqiZIGg8GuHKSOvtbPQ4t2B9crCQiajmUFYyOCMQEiYHnxAHwLTYWduZMzp/4sMP+8MGc8V+5Vk
RAp2lbZ1KF6DJntjp7rFDgR6t7ywibsyxoe1g1nWmQFpUnauhNtg2PrTcYyctj1FZmqF0zbTn5qZ
l+Dn3Q3Gr+kGiaqxh0VOf9STfzYrylzjtR4FXDSU8W2KTrohLwfk+CvUdbtwX8TpXh1FzvuIJ4ax
JZNmjgA3RetsFO70LrK06XbSfYdjHlcLFhclNJgQF7TE5jj7kGKQ/qESghdJBoZYXu+KJPie5cCI
1Z7buXwc9NKp58y7Lp5jLw3GtBhlNraKgGSaNhlOJIpbSSScBNp6x+5ihYxBmeK09BVEPD8AI4x9
aNMJCKD5OqEjnfSn2Sav4AjbhRJnbes+7peaGIxJMZpZqdUB49FR09mtWXq633hRI2+UtLm7vo3r
bYyLNTKmREzMuDJUXLjw0Dr1Dr0olVXfFBugxDyRH5igmSdsgJbsynfRWXnjY0ryTpIxME3cSE2W
IWzNW9foH4365foS/xBRXraTsSmRkSWxPGCJlUu7JOmYEF5/b+i7flb3hQOGX9G+LnL1AqqiqBBD
MzRFYS6g0sXpNBhItumhW/gfJPOi4O26iPVVXWSw6Wopl00j0HABRmM81kEnguak2+bxdBfpxQF8
kDdz+eHXrdv19UFWawC5NKS2hKxylaD95/qv4SyYTW1Hk9F3WoAtNubzFH6r6qMQv18XsR6OLRbM
3EZTDvoBHGs/K3wYbLQw0nwsXcp48S8c0arbW0hj7qBqZF0JMgpQfBy6D7i9TeiQnXIX3ALPmdvE
vu72FtKYWxgPpOxUn5bvPerQR/AlmRuKkJfbvOYR3lHRvy/eBaqfKk08UKifbqN3p6zdx3+DGY7B
0P+pP5vP9nPSFP6EpKmWqTcKeFt1P4LLM17ysODctFVTuRDFOG5jGIIhMaEUpPEdUnpCnNgVEFUD
HrkQb9sY143lKElDkDEogxSt8a03Irjzv1/Xcd5qGLthDmEiCx0cTjqf0v42Hr6M6e0kc3p6OEth
c9qREstZBIpfx89vBuPQFqcu5bgVngjGOzd+QtIRzW0o+3/tqlOGQrI/31/frFWwgYWasUltMRKV
QopQp+722mZygSLyop9Sp7ATu7eLHahcgHdU2jQuzm3ui5djINhct5aGAwhkoOTTpj704O3WnAy4
y7NLu8V5l5aq8aeH1EXN2YS33GIwndQFpuOS3tab2lKH3AJVztT/I+b/UT0YA0EadFY32FtnNp7E
9uzLh4wH/Ljq8hfLYTyyYapSFMZ47PrprSSeC8O7rhrrj7KFAMYszLFRRP7/tUwAUwdAWB6SVa3V
Oc1ORtKS93rnnQ9jHUwzrVWtRAyTtQd9fM6R4TPgLpJ92RnW9bXxrhZjI5Q0b0lAqdSl1hYKy1Bv
FR4P3Sp6ILL8GCsxiIx/GRXI5jxp5RChvUgZi9DI7zu6HVlkM2A0k7bA0nLyWaJXC539fmDFNh97
4g9O8fIrGC2pgMo1SwWUPjBs2gTbb8UH8RvA4ZycPyNH/fnnG3YRxmhMMpa9GFPTWwOpLUETW9nY
CqYIZtTmxdbyTzzY5T8sTzNFzZCQsWK7sMY4rYehR8qsdiiWbOKSAQMuGqDU643MQz5ahVwy1Ys0
JsIgZQgEGkJrzHf1rncobEh7Q6kiRKe3Af8PribT4T3n13X1IpTRo1LLpk7JaUZaPArmaPvBJlMi
TgjA3UhGT8oArYA+weNdG4Bo8A4O964/ixMAuoM7aX5NptfE2KpAN75+EblyGZUZasDKkA76qaS2
6inbHnxsb+qmuP1BFFpzXqO8vWRMzKSnxdCXKDtm/ZPs606OyfxI5S5q3a1djowxL3o9d5o0IpKn
gIx0pCR0NIechU0G/AZpd30LOWv6lELoUh/3AuWEdNi06esIsNLy4bqIPzwbfi2ITRQkY2FWcg5b
Fu/MVxpaj3caMC1VO3v4FxM5vBXR7V1E14YJBgGlx/bpD+L9ZI9OclMc2/O4LbdBb5WzrdrTltsP
8wd/d1kktW4Lsb3sF2mH8BRdOKPT3AO45giB3Q+Y+sTR3xJe8y3Vts/m8iKQMSeaOKrQfDoYIf+T
F5Xdlq0VF5NVBpbiK1bJZaJeDxkuAhlTMhvdkMw1cAj0+lWQkQk0OXX9VReu4c0i64BUAD7i71uY
GihsxSr8qjCN4G509AAs8/OxwphH98zRyVVnoykUKEtTTENkLlketZLWU86OeNfuGjvNrcQODto3
CrU6vHRW8HJdIP3ep9O6yGMLTv3clX4xAj+H4oc0m3ar/hiX4eWlqaG9JobdwgS9voIG5Q+jQysc
jV73annXcS3+qi4slsNcsgQD35kco6xQAKRWeRibL9e3i/d95jZNfdsRMvbAyUkKL4ml/YQO3+si
1m/sYg3sBZpKvFtFAN/WTvMs2zmeLcKptaJDeE+JEfTvHHmrhmkhj7k/cYpclY54ygk+JrsGyS8C
DvpewgDY4AXfFYwVBeBq/I9SGdecN20XRCnViN3sgVsb83XxOyjkEXlQiprcrTdj61wXylsp45aL
MG5lEXTDjmjaXX6QI2ceOGVwnqIzvria1VbtaDU/m6abwmycIqjf266zYkCVXV8NTxRjKpJQAXy9
SrtS4ye9egiKR43Yc8jrqORsGgsNBYKrfE5HeMl58PJ4b8hWWjxdX8n6rOxFBVkwubgx20KoMDUa
oXfgufgYHTTBfhm3wnP9QSGYpY0EBtafZSzeA5pzpVmAuWQ2gGQzI30TTw+pdFf/3SDwYnGMzegU
PWrRtYIKyDHejQ6i+hC90lZ0DM/KPdjPXyUXmKb5EalgPBItHg0rb33074sAYB6bUNRj+GMtGC2V
NDYJuK3Z6x7yl9eSqQ4tZDRyW9aFhPMbwPOGlKiFphk0iGnOrFqoMuGS74VDeuhu/i7XAmQgiSAa
BPwbc6W7aBaAPfMDeWD40L0ZZZjazZ9p3/S/6GVY38uLNOZ2D3mVd9EIU6l9IXviJpjnTux8S4fe
4huQhjkCp06u8CQyl9wv+k5WOsQeZZ5KllHUO61Wwd8rnMo+OCVJjpnTbFfE/paM1aknMaZr29tg
/tpq0bZM2kM29Cjm59sw7DYApvCCwtgoUef01WiJRryby9dRJ3epXtuVj/YFIXxPy2wX6yju1JkV
EqWzFSH9kvpTwjFg6y9PU5I1kOUQygfwu9qAVLVRdQImtN7TXxHqe/5e2QZPZmlLH6ITu4Bdvx+2
JmdP1wtbC7HMKQbQ1kabMbMl7kW3ewo9HcNAaPDyQLyFxvstgAIOkl04ww2ApZTb3ks33Cf+6mNq
8RuYc20LaWriGlZHBxiqCb0lj5r1E3KnPHIbRWl49Sn8ukhjew4nACoP2g9Iifpeq4NdL40e6dNN
KQQ2mU1bVYPCrkhqt2P+ZF837qsavJDNhH5VIeYTZvXplG1vpf0h47GNrYawCwFMzBdJrTpoOYxP
vKOA0YBN2gibFry419ex6gcXYhgzrpmRTvxxxE0cK6eVwrtEDyw14/Vsrk1cS8AWMCRREQn+h7kU
Slv4Jul8+sxunkU39QrbRBsiLS+L34A44vn30tv1pa2Y799EMheiBhCZUlDwebmRPvyy2qV4dxSy
7PWNtM2FmHPvVzTiN3GM7vdTkflmixV2TWLNzX31F0iqSwGfhtYTXR+1BFXykKQeyEBd05hcUvEI
Fum2MLfqNzGMZndZqGHEJYQY6R9NeNGNl7beZMIXHW6eO2myon6/CWO0PK/KRu0DnJFQvCnjt0B8
UfztdTVYCSh/E8FouI/mmcKnImb9K5H3YvCtkw+RzDn9tffNb2KoeiyCBTKKQEaZcTryHR2yNm7T
d+VkfqGDyNN2fgMsy/VlreV5IFCTiSbjWa2ywKPTmKqt2E/E0SWrP8ANOv6jdC8CBzTcJueeR06+
fpsu4piXTTFFYFzSRgKXjab19mSiANWdBaC2irzAa/0mXUQxtqLs9CkjlYxsgSSdTLU9zBGvjMoT
wdgGXx8LRRGRytSDTePfi7wejHW9viyBMQZNmiq5mIrEQWUJiqdvjcK/qeRsc10JOMtgMefGdCz0
SE4IBrUA++pnOy0Kn6+L4OmZydiDVBnVJlOh2L1HSWVTLzqK6JOhNhugLffXpXH2zWTswRjrYigB
gNup40MTPCTTS6P9/79ll/eGxRCb86HW6wDraYf2QxjAmp6jwKKUj6bBncOgP/ezLf2lBiZjFLRu
zgJdobIwpE07ccathjl3HeDAgmNwkg+8vaN/X1qgKpmmSYewRjMsvxYtcNi13Eftujm9LImxA6TT
o2CUwYYWR1a+I7Z6oPUx8Xv6PmP83Ae8YhNamWiZj9c1Y12uqRkAnwIQDlt+7qMxSYkWEaBeH8c+
tCLloCVnIj5dF7O+iRcxzImpSTtESLfhRvkAiiwB/zHhXVS07nUx6xf3IoY5K1VCuk1IsYuqdk+y
s2bcXf/+qhNXMLaE7dKIwqYe1GhSMEGP7xdkPyXvE1BuAtPJ68gGkpCl8qDRV5ezEMdc2yCP9Vwq
EPvMxhnsoGHG8eGrp7L4PuPDMyUNVISQimMku0qprEH0ZuH79S2jJvnTXV3IYE4+buciUGiEmur/
1KPv9uaDXI9W1G6F/G2sMNDEa8JddakLiYwSRGmuxo2KfntxegzQT6HYjYra2q36V639gCi/6ANz
a6uh7XqjJzRTbanfDDxI1cxq3sy79D5FazpvL9c6SX+Tx7hwodfT2C8RLVDGIjqrmOyDL9ObMlvq
PYV7D+x8P2392u55sIY8VWE8eyEpUyhOBsZptO+doFm98Fwlr9dVZd0nLraTce9haOh+qeHkasff
oF4PzjHtoG9wklv1O4/gatXyXYSxcT8hGno5YxXJ19lNu1tF2hfkdq54EO88MayfT3OE/pNKHEF9
B4biJkDtqSOtBeKp/3abFcZaVMEwBwTNZY6p3xuqZEkgdzWF1L1+SBybxKJ6gPeuKNUc91lIzmqy
z4fH69/nKNqPHNfC3UptMYixX2O/auLW5XBTJ6adKbwQb/1hsTh+xkqIpRYi0EecPz+Ac/mDlqh9
Z9StdqIUid6/QKJef6wvRDLWIgz1/3vKzkjO0XkLUIS+w2/0dgWy3xI9XzF4zoL36xu61uG7NBoK
YzTawpC7uoSRGlBHpnXC6E449RaxejfeatvgLHFKoDwVYWxF68+tPoTUrYAsdxjSgyJMnKCMY+PZ
zmgZhE7GIMFSjOZZKULbaPZhaWflt7jgJAA5+sj2R9dJlrZNBj3JNTdVzjKqXLx4lieCMRF64xdq
3xrE6QwRXK7SxhzM3SzyGHc5x8ICeczT0BDg8yHEnJ7N8V03Q4ejafSHXvH1hI0nKlkroxKn0kuh
3er1JtUB5uXLkYzU8G1U2cY8u2JVbcHW/FQaOUfveP6DxfOoNbS9TpTXuvdmj8Jw6rFNHicvBIay
+dYP1vX18s6NNSGzGIA0AXoOBplqOJrxfq68/yaCMRkZCcMynvHglfPMDWPEzE3hxKLoXhfDs4aE
sRHlnMVCRU+OEoxqdrMx76dbzFFYrZ08pHbEsUnrqkgT+bIIYHIWSX6Yk3yWekQTjRGDyTg7FIly
f31J64fzSwT7hm8AGh+JAdx7WZUWEbZDX1kZb3hpPbi9CGFurmyGhikI2Date6o0L8gPifqSmai/
D5U1FTVSLZwYibcs+ffXaJ7Kc64oPXEiZXJEJXZmv9oY3chRCM4Bsa95rYurVpQARonGtI2agH8c
jJXXD2g9MLrsHf0JC0efiSmIxjM4+sHoXF1L96YcnRo/vskaXmGMtxq6qQtRpBfzdJQA7l80xW0u
6JhlaTnpD54I5qIKQygKIKgmTqiW7mSMmyaQ/soTXTaMuaNG22tpDYgGMFVlECEgWiluuiHiQI39
wRZc5DDuW52LUqtL+Ikf1EtPFWpd9VbfSO7kyNa05SHVrusBUEFFSSeSyNb1urzJh8QAk5QcP5jF
m1nuA3kAVgMvN8mTwywrmmlqFyUbsECmlgpMUKV+l41HeeCEJmuoMoi3LgtiXjFTYRixSDDJG+7A
bwL+0cJFRseVADemWN/0jWqPLqonW//EK92tG4dfktnKXRq3URgmOWLaOfimTsZHWKpfsxKQ5dev
7nr0dZHDmr1U6Ioa4zlojYkOYtHvZkN50mdtM0Mj5bzieIs/PHsv8hij1xuRIScCvKDe2iW2EgQ4
6j3auMG5Cogecy9v42N0lnbDltfvwVEajYloui6eqqynXkR6lrSNWJtWo20G/fG/bShjCw1FrsUG
rVXA0z4CRLAwdqV/E1TOFPJilnU7ddlKxhTOYyYYRamj7V/5MLRdq2yur4S3YfTvC1M7CEaXJBOK
DIP0qMlwTzUgJk0vbAuODvJ0nbGGclqHQdsDvquoT1FYAhDlplED7/pqeLvF2Ay/moRci6HoneDG
/XPyV/WMi6lg0Rr6Oc/DJpbRrp8+SNFjXN6OxvP1Jfzh+ffrxFm8htFHhxkm4TFTeRwBnpC4841g
BxsZcxeSi8r3bcNxhX9wIBeJjHkI9ZGAHRDuluhAvECvtGiBUAEAvrOr0FYbh9fYsx6GXQQy9mHS
WrFWRnhGdI9YCejCq5e+aawwGGy9661Zf0p4mWCOZrBTF0aC+ftihvplhXbURPWprifn+snxRNC/
L66SGiSR2oKdwpENp/O3YXF//fvrzyVwyINhAVAhhG3EKkShLgtQFqEXon6kvRDfNCv4LmNcNOXP
ua2+DRfCGMNQEEBYzwO84pAkTtJWm7CvvXFovHaq3IyoG90w0bJkem0Q7LvYUDj2Yq1/SAK0zK/V
MgYjUotK0SfUwAiG/EK7POunYF/f0GEuQqHpK0u0BIcH8bt6iAupjAVJWinuahWFDyV00/aU8w5x
1Qwuvs8EG72ZqpFEgw2xO0zBnpjnNP7G0RN6NJ+e9RcZbKZU7GWxV2iqbLAHVwBDERoSwzNIHNF6
61vtJtxmzrDteOwgq1HGQixjRhpTDTB+h5A6y8bdlDa7MklrK53MQz3BqEzT1+vr5BwVmz8N0wF8
9iWyB3V4mGXwRvJ6C3j7yAQThVoEYTkjFTyFd8FgWKn+6CelpQCq8/pK1kPQxdYxpqMPOiAKKND1
8ayeW5hgFAgCK0C5FP3S1AYLTmfVXrlJ7YljVTgKqTABhmnUoepXeNbl3WQrdX3WRM0Ok4aT6+Ht
JWNO8qbOKilAHBNor1VxkHtL1R6T/uP6Rq4vBtgLMkBHKDXW7yZY1jUQ4c3I8JjJV9/4MIwvbfXl
uog/WOGLDOasBnlK5LCC2tF2WEoYhWeQK5/Tr5IL2CveAN+6kl+kMcdTixHgSAaE0gIy6+lRnTnx
H3c5zMH44pwLEpprKD2hR0lVBFu+7bzZLTw+dv96Sp1clsMY9U726yopCzy7D9qm36Xn/GW69be9
SxGDw71vD3e86ZQ/OJKLTMak62ISJknRoWTuaQBzUbbztr+Zb8CrZ9MK3Pgkvqdcoqr1oApVSzrm
Az4XlqNJi2tN6vuYANCaYmBJVno2nNaiM2jaNvK4xFir1nchj4mpkjkFAeiMcyxI+55Mpi2bydbs
xHs1V7ahRjagAAJWSNFa0tB+H/XkkE0yug6D+knSNGsSq1OQqPfGVLzGQn7E6JBXdmUFXqR6l4Sa
VaV+ZqVBeJSr6BS3RmlNucaxg6vKruqSLooo1oNA9ffrm2hBOmboWnES/6TED0nJi3RX7cNCAKPs
Ui8nWWBCgLkNdIdy3ji5E+zTF/WYYBzXo21qkadxTOz6HVuIZbReAlMYKUe0pKCkvZtN+bukC15T
qzYhmd3MMdD2tXY/6+mroYnvcl/3dhzzprupmn+KCi4/QmGuQSioeTCrSBMpzV4t90RxA83Ly5ew
3Mwgv7puJVc3Gp4C/wEEHFSWv59kVpexoKaI8IvyexJGdiPspYgXIvKEMKcJnlEjE3uc5iTfyZJh
K+PjyCNFWJv2lYCu+mslzNkJU9OboIKiM3QUa6LYdLk970e3AALUVHMuAP3Fn8/oYjQY/yUJQpkG
HVY0iI0rmLNlFup5FhsbOM7u9RNaX9jCYDB+zBAyoUliVLFo2pBGicHe99CSBexkHvHI6kEtRDHa
YPhCRoIAKUPwqGy0KnfqVHJTwoN35Ylh9CGK+0kxRLyPIuEAMM882Sdkx9m11afrYimMOsxxMvUV
5VD5iSAbeurLuCW30g1lr0h2xOuPRmYZp8zLbS7/3npuYCGducOmFOaDn0MZlYf+B0FYf5NvjV1k
wz4D+KR75837/sF0XTSSea+I5dC3qYFHbYqRVVD8gJDWcDBwcqIcJN3fBcKXBbLJj16p81CgBlo9
/+Q1rVuruhPdxO23paucept2/+eYOLotttePdt35/FopS/YzhapM0gkZAoncV8ZzpHK+v363FbBY
iSBYUT8RvCmo6Ys6xa+X9mL+Ncy/94E9+Lw829q4nYS+wP/JYV9/Zp4oQ1tBR2onuKfgmwWKg9Um
d1C5s0t3xhNw/oKcTmBh3NS5vofrQchFNvMEDOdZiMAYgvwbCQDHmf8/0q5rSW5cWX4RI2hB8pW2
7fjRaPTCkKX3nl9/E7PnbPdAFHHP6GH3RRFTDbCQKJTJPKFwsy/U6TWQv+WJzlNU5JljYp7MDIpQ
SOEtCgSLQ3HX16Knom2n/pFVI2dp3H1lsLkBB7c2S/T7+RI0a6B16ub3yzfDQSOXNxwWeCYVBozO
fO553joZqEbAphc1PYRa8zTImZ3qe7W5B8mipbWvf/cFGahWJFAAkRgXd7Lc1OZDNT/GXQ/BqBs5
y7xtU5wDoTBwnSp5O+cl+p+0svDD9ks93SjtYw3y9G07f7jpLl7JYLaqCkRu47cXG+3Ca+1lVxx1
n85bc8loqcv9foP/N4Q1WN28HJwvKH7gVg113R1z8U6ccKNOhWdCQzyOZc8YRTTTan5rVkdNkl1F
MHkNlX8A7cuPYK4JOZtnOasj1F9IcLco80mTxdGvgtGJiPRJESvojAyqpZWtP8a9ryjlOUsFn7Pt
vK1grg4V2olNUuKtR19AGAK38nvBJk65N7z8lvf+WWMBBuz9d80mKwxsNHJgairyGFrX7wK5f5Hr
EY8W4jRBj7r+KH1eckgKTbjDAjnkPCzWXflinMG9sAmnygR5AAbDEVwbQF6yeLHUIjL9wJj7u3Uy
mCcsvZz10aI6U7VTSOXNGoiKysna/njrodRlQQzYhQpJW3HsVKcFgw85o0DklnXIuRHXYe1ihIE1
cYnJJAh0xMrElGKBequYHwqMtoJN9pAuvBZC3pqYU2HGgzjiwYXijeZF4DQNzxJvSoS3Isblw3qY
iyqGH/TdV9Bz9tXsmOUnc7wtZd5TgWOK5fZoWz3UUCNApBSqVlJ4qBJiHknGg/6uHH78lTe8AexV
ZUNvQeCYSJgdS4bA7xfBnaLGX4Rlv23mD0D9r0O84dqVnUmpZ1EWYIciRnsTH2IfGQq0g0WHmkOr
RL/En3HafEvfXJky5jTAWCyOUVh9DyMwmUVeZrpzo1qF9NTXBzHlJTc47vcW219bnMyxD+oOmf+6
tbIcWdDW6VPedOQf8k6XPWQu8HHqOlVBzxEmTEdXdmM3Ey3dptNwuRM7+p6XP16jY7wGpLf029W6
tFENs7wHb6D+uHiQQod08eBg3tvpXnTb+KE+0bJDaEs/25fmrPKKDvTQbn1HekyurPepKM1Ti/xo
HJ6XOLfAtO2MNdoOoKHdgG7emD/0RL/sL4MigySmkljSbhswtuh+1oDwurBL6fkvzwIDJRE4Ysxl
oemaW6owT8mnFUivUG0FbtBC0XxjE1kWkMXAm1xSEdoOnuSh39STEE6jkT/biejQEP3lI8WAy13N
juWEgZ4NeQsfldP6NlcKRy2cwjS/ktL8u3uM5f+oO7UMDcj+OhjtJvpt/j0TOUDCAy2ZuSqHPsT2
GTAh9PXR0CoQdI7qsy60hxLXslAFjgRfHApU3szSmThbyUEVmblDhSkPwPEENwHlrhY4gfgzNZ62
XZFz07Bl524BJfJAS5ZVWlqNZEEu0eorzaqXUyTx1Cp4xphHAcixsiKNsZ4QYwRdokHbbbLk4nUE
cXf0fXthnDtAZrADZN2Q3whhazDze1GpwL6h2l00nyQhsKBPNVtDrry2Jk9sixMtygyElEQqc7GB
XVn7rJI7VW6tPr2t0w81Bl4dMwZCdBEUiVoAO/OhoW0du9gPdtWRimkq7rxTefTnb+d2A0fY1AP0
NwoJIEzVYILnLrayc+XQVrrEyf3Y7lzhBiOzJ+iKPWGoEGpLvGwVx3lYaXl08QWkVGgKZ26sEc/j
tNEdg+pTL7sm/bbtPbyDz9afs6SMMn2CNTipCwl4Ozx0h/+fxgk9xVsby2AMUetgamhuKq5u9OCU
qrvttXA8kh3iiY2qChodH87MimO9VM5o5nfpUjp53/4dIrP15or0KordWMqcPArGjoQFZgvt7eXw
tosBEUyzdD2hoEhI6zak2ddS42+b4LyxTXZKZ6mFcVYioCIs7Ov70O125PRWBD4GNlyPY24V56/K
EAxmTHMmZD3FKvFejkCLmx8iT3WSr4Mb29Ob4Aw/m7e6jVc2GfxIumyJKsHE+6wwrKJubH6LBWdZ
bL5XTvqxbhM61dUaNoQM3CFX7eJjQ3CXlbC53ViHiAzap3CrmP+spIV47PYX4q1Efh+IKtBZGqC2
iqdfNLnjhIpy0x1CMeYFvG83+m9YcLUWBgviLhrFbKjRlXKQvMien8PUgsgRpuEyTxYs4VOHxu/G
no/TWXgbU9Pvxp322vCSr+sn4OqHUPe5Cr1LFRozDbSe0AgheWB3A2WsctO4ULjzM59HdLae37my
Rvf/yhqmkEZ8QHT2qn6z7/3cl3yM96ObKeFcmxyv1xnwqILOKJdSB3g0Xxf5SRa56Tmeq7Bxh161
QlzjLA/oH9F2pV8cu+N82zs1xJUKP3+Z73k8dTyTDHyAlzVQugqNMXP3IIMcUfB0Hunj6uV79YEY
tKgGeRwiQsPE0NdwbcTZo9KGVp089yaPXIxjiyUQFjU1ncQJBcUqTRwFmX8DiitapFmSFB70gVcr
5eweyyWcF5EskAkfbCzdqvtVEUii/9qGD96xNhj8iJs4EXsZ20e+iDaiifsAjK2hawLdU1+3FV/8
PKHsHNqpg9ZHw9ZuNTTx8TpzeStlwCU0giZIavhJrJCdNtSOmIifjJKXC+GcMYOBDlS1l6UMsFil
2Tcx5pI5j7L1SPTijCwr0JIHMZEpU4LsBz6Ufw7hsUAQCs98oFzrstf5oaM+/EKriRPe8spgvF1k
ICRDxWtqFbo86VfZfAmiwpoVjlwDbwsZEKkwNwIyL3oECgiy9sYpNQ1n2yd5y2BAY0oJcucxTBij
O/e7ZHAqYb9t4g+XiCqqEgaKTGgmvYf1TB4iEIQGSDRrVnoDqS2r/EmekAfonQTZB4XHi7C+bRd7
jOcJbWwSQULRCWridmgU922acua+eCbotl7dVGNuZKlC0SJKXhF7BtP37T1b/yyXJTDeVeWxZhgh
Imi5mC0j+VSUNwsvPcpbA+NdZtoGoaFjUNIc7wLzVqxfttfA+/uMa0VSaKY6HcWditsM6u3KdL9t
YD0PSi67xFxHcdzhhqWcUBNyWq2lHY07Sv4oewqm9vud/LBtj/NR2LFzudXUomxDDUpYuTWR3CrG
U0EEd9sKZ9tYsnIzVKqR6Ai5VCl0NGW8kyH1t22CtxDmHkKUtQS6iAOSyvEtyfp9Y8jnOOBhC28l
zLmvyqXDdCQqJQlxq+pRCTj3KT0Ev0fJ/35+drQc9IutrqHS5+TJS9/E1oTh3hzzUzEn/7beXXrx
M5Xu59VpH6ZWbvoJ+9W64Pq8pdPYGf6rffiBGKLdorkRdwOYW5+2vxM9IVsLZFBAJmmlRSoNIs1z
ld/3g+DWOEhje0qGp57L60crmFvmGEAoey2plRLtpY0zo6wA1ZLE0twJTQ+Nr/NAmvfxGHQoE31S
OppSnYsfQbRrisaG6FHJZR7i3T4qAxLi0FekaOGFtLmv8qj8YQHN6QHznvOO8Ep2nKPFCnCpaS6i
lQOQJNDXRa8fC1U+1UHobHsGzwxTjJ7TghR5iGF9Nf+ppHYs/0xFjok1ll10Rf57vDQGJYZqCYiW
oHQ72uCSvAdf8r1xyA/xc4I5k8aNdrPXHdBVjAlkqt39UWqlq1/AAEitarWY1BC2Ge3g3Hmz3e3L
+2Gn7pNfod87C0blouf5+AFpm3cLp7h2ddyDLkozccJUcqTtpPRzmnudySu+r3fJX62NwZR4GOte
HHE7Lretm93RrlO5sANPhoAyRMYg+Rvj/3/nNQyeGHqaRaYCwOzNx0Hdq9JpHjhYyTnW7OR4bqLu
06uj6tTqkyl9XbrcGsTPoNmxtpdCT+0GVmkMfMgFCDjCAe1S8wEyVn58TvdUypQ7WEBdbMsOgx5x
VSRNQOcm/5G5LpwstQXk46jaevh5fuHNpvHgip0XX5JQRBWZNmPGKJDHuxjzcOJew0AXpjS5rxjO
52InGCAzqrdjDGs1pnVS5XVQcZ2hdYI3r8bBK8JgiQZmzbyR6efqHiZyL5Q3Fe+W5plgwEKXxEkY
ljc+zYdB+RILvhlxnJtzHxMGGIykCwtRxCo68dc8DRbakWxJ6izDOGCC0pYSDm0B/Xsbzsd22IOC
1pBmgiWJyrEgx5gns8jbMgYPwJgwBlmE9RjzrT61Vjk8BpJpb59U3iKYqCLQxzTE0AduQ9FX54M6
c/IAvEUwSNDPZOgiOnTediC1Kq1pOajybnsNPBsMCpCm75Klg40c8yRQW7Gk8LFUeVNnnJ1iE+Wt
PMeDIeBzjzae4XfQjTkjwBy9AIQKyS75siTWxMkwcGCUTZrL/TBqMkUb8aBBCDf2Rw/KCz7v4lkf
frzcdjpz/uV5GRIwjwHVTvND/Yt2rSxO5aVn9Wmyi5vsk3KgWS9ceRzv4wAcOxPeaZNECg2G0+JG
LH01kOy+dQaZV9PmeIjOQEMZ9sYYx/CQZTymeWrNUmi1esxZDe920OnPuApNJsOscygl03rkf9tc
BVe1Zrx40T/F8fr1UYSrr8bgQ4kLtq8iLKrz9AwFKQwOuuMrts9dDhBD9cw7XlaNu0AGLcK0q/SY
Qqx2G/iqO+0GSz/rPiivnNDhZcx53s9Ah0G6NunpR1PTfSbvyuhzM/7oCsjyYnDu57IkzjaM8A44
AyMywch2ZuKA6+1n0XCn9vv236ebs3FfsClzfQljITOxHiFN7Ez52hq+2B1zLbFynZN74fg7my7v
8XDIkpqa0vfBgMo7UvL77dXwQmQ2XW60VUYgN4yKHsTn9jRCVh7kVzQa2DKo34lHXvR9l3ACy/WS
P9FVjBYT1RBF5mk1BUMHZUsEybOiu0ad+YUauWBJuulQT8wHs3RrufakplusLIbYWi9wDvm6l1x+
AIOVSx2oZSLibZc00S6o4xeiJ4+crV1/6l9sKO9xZMC8WaYJb5W2bq8dI2fA1OrsqV5yiDi1tj+8
Iy+2GGgMRiOK8YhDGmgfY/Y42Kdu6NIYOnC+h4fiONjNJ9qrMr1SmnXyMPKokf6Qv7n8AgY1TV0e
ZklpkK2F4Hvymjm1LdjGqWms71ANPhEM3ZcvvAa4P1QzL1YZ9BSTpBt0CY6k31aQuI1uey95oOMj
vF6jP+RBL5YY0GzSpW5SGjjQMT/da+3gDlJRVCpbOwz+GHCB8w8wfbHIIGdVRKIo0pH1AfPknWwP
GDtG/Wp0ROct52598GK4WGSwU5BnLTRrNPOCMOGt9dTUYfKtLcKP7nmCKuvw9q81tvPaGGUjzwqk
wuLhOW6ehTy22vEn5xDSTfodri9GGKQRqimd+wgjw7WrfA93ys5wFmSnyrPpxnvgzScaEmHSUHka
eCjHWx+DMbI2znOpIU016pVNjGmnVJDS5tZweSePbcGeIjRMFBF6P2j/lIQJ+WE+FRh1/Urrc4qd
OwkkAjQbLRW83CkHRdlW7F6ZEgwOD0jExYlTCOmuGzPOBcXbRPrvV8HYYMz/SZBlxAWPh1b4Ss8x
wTtobOd12qdBlUhIE1GeF7TNoEXYvFmgj1Qc+qPgbXskPUNbDsngSCyPidQmyMlmQGpp10BLFLfQ
gZdf+8Nr4OL4DHo0URyDKRjBA+17llEPlHahazjGSSLOhMTK5I/H0jXOFfLPf7uhdA+uPlojBWEY
0j5omsuPbG1H4wnxFqwAXnTPK7FxPIRtuo76cmjmAMZGBVJzavpTTQJbFoyPjCZdQpbfeq1FMNBP
Ib6bPt/Nqd9hzCbTnuL0Y4+cf78b22mdt5Wiq5StWCu6xpqE9CbOzZsEAxXbfsjbNiY60Uqx6gwT
gV8VHBrxIY9AcPHwdyaYoCSulwbtRtiyuqucarBnFDiS+uffGWEAQqwFpWhof38qvUpITRjBbcvT
Dl9/4F6+CRNllPpAQKMLG0afW9V8rPXUzqRz17/+3VoYbED+Q19S+vKMJhTViWS16L8NYo4VHt6x
fdOiHMg1eilQNPYCf/RLn9xJN/OtclBcYV99SMjs6uAwYJAPOjCcdlxmaATP0fduiN+2t41zDbHt
0iGUuxNThoUohPyS0Ht9VrnbJnh7xrZET22Vm/UIlCHn3o13oHFz5H26V2wqvfOh/uvLlrEd0UpO
sjyhxmq9shIFVG1SbdXlbR/06MzivFNWd08XMbplKiDH+o2LEUJjxtRi+DsVd2X+kH2Iqe3y99mM
Wyqr1VC1heak2Z4Uz9nizkPMATPqQ79dqlc2mCgv1zvSSZTd8x+B7hQpNuTyuSm21bf/lRmZuddK
XVViCa8sAYpEM3j7QvNrKr6I5lOhcNLSvBUx8JwXfU/klL7L88iaMA4Gyuu23y/qPUnu1eVG/VAf
1NXaGLAekgYDvwRD42P1TdUaSyla3hnieBqbWBuyLtGTAV+Jkq2rGKmbdt1Ouu8dtJ/a8WPwMU62
qzUxuN2Oo5j2dY27FMN7uQEF0Ug/V2EXcdyPtzAGt0HdUybgTAODnvlFMR+lhNfqSi+xLf9mgjmq
tTvqDRayhA+t7CGHbWHki7MKnhEGqPsWRKNzHuK9IgkYqe8gyZXdJVC934ZSjhk2gdY1USeUwYzA
FJklFHYicReOP7ZtrL+JLl+eTZ2Ni6krM6UcFHayX+0hlG0nznAMvMGV8IL+J9XJi0Q5bsDm0gpt
TOYUzVIOZDps1IDP4DfmFGI4CGQwsLBocTfWFIHMVneabnAKsAxKem9PHTmn0KPc3kfet6Irvg7k
iZkOXQce4Cp+CNWbEjQMvCTnegL86lPR33BlozXERlUoF0/1eZ7t9IaOORkY7nX0Z8rGUxz4TfC8
ZTG4YHRyGacpCuhla03jbBWpP4tft7eO5wwMJlQxev+SPkDyNgfj5f9r6GM9KLnaOgYWzFzMw0VC
YylKfgeAA4bSqD4y8SjZMC87xFsQAw/tItcD9A3RddD0lpns52TkANB6Nu+yHlN87wq4ctCsMWFu
fT5QHaxpt/jagfLy9ru/+jisCOWwtFALx4C3ow+PETmXPKa61QfD1UKYQCHWw0FQWwFNk21eWHlY
3ElmveuEwE7T3v+7tTCQUJp6IEU6ZWXJDhDiSDROJLLOQn+1GAYEIiFpa0NBgEjJemh+KboNTuHh
uxFZi03VuEWreNafMq470F++ceuZDDLISkpILeLWm+/pcBiEYCAkP91ntO0cwvW8qHs9xXu1UAYW
kPwcQKmF41S7hi85NfielBskQ12avFYSS9pvfzmelzAQEUvp1GK6EtOC3WMiHKvk0EBJGvw222ZW
0E4xCY0RdEU3JPbCbXshL9JURGF9FB10Vd9q3Xe5Ff53vHtnhQnBCTryhJrOrGrLXYu8v3q/vYq1
mtE7A8yZSgUtHqMEEunSLX2BSTtUfxWoc2QHPtatZc/eGWMOVR+2DdhOe/qgUJDBSpwRMyQp5h6U
M3q6LMr/LFrdz8DNeV64ArPvLDOnbZmF0jArQXLSxZXwUEIvDAdmV9zunQXmWIXKmEFLuIYy5WTa
hjqjUg+i5Pqn3MwcB187Ue9MMSdKGAtEe5VBv9nkaV7hoaz4ujy0jnnofNNBn+22k/BcnTlRy1iS
Gm0qYM1QH6LmMESyVUavf2eDuXTFtiKdGabo4NVai3T9Y7h8qghv8oa3Eua2nUtTixO9BdvC8mUO
flTCzTh82l7IWu33+uuw120uCbUYTXAEysFYfgp8Kh1mOBiR2pclVPJoXpo7OLLGc/LOKgMUnaZD
GRl0I2/tFTjHx+GF2s3tald/71zFli3jM+VYMcE2ZZPn7UVz9pVVhNYTI5GNOMTXa3aD6c3m7cRT
vOd5PcuePdRhPvU1vBD1hNmiXNBw+7tk/g/jfvDAK4NyMIPVhR7GnHSahg+5dIe0+hKPPE/hQAZ7
E4NxXcz0AQYaZ/GifbH/h+I6wKBqj0yLdKBskrwgbfVT6SLRRF2SiMZOBOi4qjSIUGP0QHAHNbbT
erck3z7gDroqGoQYmvobfRHpSVtrvSQ587TTkvussTveBMXqx7kywQC6aNRjkygA9Fg858IPk5df
o5jGREmKqesalJk1U5HZpy4aXuRGKTO8OiVlL5DiuBjBSdLBpJgQP+h5A8Try7mYY67hPp+0eqa1
HT1e7oUmPk6i6W5/lLUn4bslMbevZM5KOJEIE9EHkInY2rfIQZtI9HZ+xJ36EDzwupTWL/yrXWS+
kjnh3TEqMEkbKLRjfka+2ik60PfMXn4HHUcX7eK70FPutKft1fK+Hz0GV+/fsVRnVSyI5AjigkqJ
ac/GaGtZepgaKJ/Hrbdtbi2cf7e59Kxf2SOprg9mjbMs388+8ZVTDO790k5t/Vm5J1DHQWBwn9mo
dHAMr4Tz7wwzlzN6E6W4KWA42SMUcLRvOVgMaZdRhAHF8RiLHINvs0lbJ4O5qbNJLToz6mBQmwur
7qI78Jvu03E4iUF0bDFObZEsdko59ZS+PyoSZgO6xuv7+RPYAA9GKH2pu3YX9v2uKtOTkqJTXG4s
TSOplZLMK0xSWR0BF1cuvpTD7Ap1b0Ev2heL1jPyRbP0ZD7k2uD0ReKk/RdziHy1LfwOjK6jGf40
qqx2zIEUqM8vfis1xzCOezttY17MR8OFra1gwgmp0ckoQqL3P/1BHarOIqTYuD2oHDtsSKEJrZAO
KcBu8MrM6g/Dm6D1t9g1b4xTfkrv0AIle8GRXzNZS4Zcu9dvb/qqkPu01QHlSB5UXu4XO8rRmyBQ
L3xeyysPotg4ojTqahwr4EXrBn6+i12kY7Nj7+BpCtpvqmdcclJ/64HTBaLYsEJv0xmTaQCKEepS
4Q5VfaTQtYfpSPAioXnNxX4TfHWm1+bMq+lzYJ8NMaq5lUmnY73BfAjT00T+92Hfd1+PQcE2ieqw
S3GLVYX4sBjS0RwKDh6sYzyVkUCZS5EIO6WWTBhlj9MYY1SmJR/+yQl3OwV8LJ0VnGjoaUAQKXQk
EB7d8o7GajRzMc4OrRVGDrpzFZGGKNyUyqOof0taXk1/9SNd2WBC60I2JU0LFQVZ4cZqxNeEN9S6
lqFT3pQ4/tlCdl6tgtSFELfAcLBSQHy1NmEneOmKnRj5ZjtYnXyIe85EyPo75WpZTDgA3lkzlvQK
3+2Es+Ymt80x2BtP6mN2Q7u3dExr5pbOccjVkPfKKBMQlLo0CEqMlaraaJnK5zr0Y+WrQBqeV9KP
8hs0XxliPN8sCt3I4PGIrVEVs5GRxiwSZVUWwIG9fQXzfJC5+vNMELNYQukl0x/m6VClL5nwc9vE
OgxfLYe55RdkgSSjBUrNhwVP/swLnPmuPNE5QtMxOR9p9bq5Msbc8Pkg5g16MkG1eNVMlXrcCTWe
MzDXZ6ZqWpsEWBRF+/kcuvS1qugWyIO8wGrs5Eu/m0aLR6XP+V7snNpgVGJfQC3Yybp90O+Kxc0S
zuFahwxVMVUiQi7mLVq8igbNosk6Q9MkuPlnJX4dal5tdH0NFwPMJ4q0qdRT2p41KcqtGHW3w9Ae
8ZBxtv2OZ4b9QoJejnkHeI3F10bdNQY0de1tE+vveuPfpbCdZoOqEnVaYGPyZlfbaV6MFutgFzxS
HT2h4vbjrnvdxR4D52IalFptwOsWY68WvZUQEMjvB42zdeuxzNW65PcvAkML9EmYsa7aDW+oOEvo
6m7ud1CKkNGyJyQW7zJc61fHPXJZGgPpNcnIWA4Dwid0GnjAdMd0ySnf9zdUoULy1c+hXdkIonaa
1bvJ/yNeXH12GbqhiJohGgrLbIMpQ/CyaCibiHm9S8fGHhNxH5vtixJUT/IAkaZt71k/aBd7DPZi
sC0xzJ42dIiK202YRI4j3odcPwQXGwz25uA9KocKNihR5QjRitZKgL8Qv5ut1qvBYhYj58qzSk/w
7xfYxSpzwicxGdVEbKAecSvc0mHaateh0q4tlnJP4TG0Izd6lm+0yOJN8vI2lTn1RiVESzziIy4z
eYzb6SwbPLKBP1xo/y6PfdL0YJ2VM8gzAfsnJ3h7Kw9W9kvw6WwWrzuY8wXZR0xGomgxKxUx/vis
Cj90vNHlr9uOuJ4AuHg++3Spw34MmghvQelRfwwfBCtzSsxqZL+aF+LoZ3FPJ93mXcNrBPwDfl52
kjn0oVQKpdkAZ5K96GLK+1GwW482QBNPPur7+Nv2Qlf9EsLmhEq6E11jzBnNDNqlHhGcIv8MpH1l
PkmBS+RHqe2sBPn7bWurrnhljf771UUKtYpWHnMsrlUPcfG10DQOgKwXwK4sUN+5spC0o4hBX4TB
Iri4VHfZBTvl0KH6GnInOlfd8MoUA1ZqXiRxTx8rdXOHkRCrqr28ijj3KccIO+kdYoiOSJRhncjQ
OVXIUxXPr3KzfPrIh1FBsqTJBpRAmFu0gxZSJEAKGLzS449QaG6bUOKsZB0jzIsN5gZVqmzoMxlR
VH+ApjBoFaE6Wjs0G6BCo5BXIlzfuIs1xrHnAKJ284jEeGxOezkTblvzi5HnHIdejT6u1sQ49FzF
nZzqOD6R3Lmi4guBZk165uQxt9BPt+e3G+TKFOPZWRnEQ5nDVOeVn2hpF0WoLxpqu5RhijcZwVsX
69vTgmCHFHjYdToYsR2p/xoI+zDkTJrzzLB3cRAFc4pRaIfUXk+8PMR0U/JcCb+2vZvnC8zl20N2
Np07eJ7U7Mi478qbhNdzth4fXn0e5pZN5obE47LQG3DGfIyyC0ZrsCDX5DQ3Kg3NXF6R4Q9Y96+L
sy3d4xz1YlgCgP5R/YzACV3tdB/pIa7C6PoOGhJCQFEGrwC7ukg1ZNEsZWeqnjTjaVCecsPb/kjr
d8O/JtgQohlJEYv9iCnFofBB3eKAGpVjgrMKNnCIZVWNQzSDOWN0TqZTlO2igZM9WL+/zcsyWJSb
QjMSUT9FI9D0JsUaYOjZVq32RHuABIcrSrEao18ZZIAOKvBJLVSmBGGb1BKH12HsrQwqB2hP1T9t
fyLu4hi4i2RzzgIaFVG9Dx15CzJa2cuIcV3IzDrJz/Bl2yDPJ1jM03R1IMaCtvupdRd0xcdR5m6b
+MMpunww8j5iwOxoWVUJcJWeotkFl+xBRnRH25l4+eH15OrVt2LwLoScTSELaM9pTKtANmYoLSoR
BpoG001p+ucBPQUlHZhwQL3EuYDX35NX1hkY1Os5i8IBeEFbGeAhbntOICRJOUr7U+Q1GIAeHQPr
1nHHZHvxG3g+OJtNN/P3S+yy2QyOpKmgV32MnzDamWw1eygkH6cXwa6d+Gl2cm9G13HyEUJixfx3
4Ror15VXjTIuIM12ijgDRX/itq1itxHvacnZYI2d2JdLRQpV4e0VNLs1KMqMA1J8cCn6eJhfJzuB
kmXqFM80ia4eC59wnHn7vACq3/syiUplqU1g6Chpbq4O92Y43nM+4TaIaiKDN31bSp2M7mA8UMb7
8lf7ibLd0qbDIven2aKl0XlX8zID1DH+7DiayCBPqeud0YiA1UoFC1z60jaRs9RujMJOdJdEj1PE
qwZu46rG6kMbddL1uAmRWBr8OvkWF87Ynyf9ZlYXzqng7SiDQM0wkjJTUHIhgrITFvnWGGtHHVTO
+eeZYcCnK+M67kOcPcwwFfMJWnxkedh2Dp4JBmGopJZiNNQ3mnsCAZpA3RcGl7GOPka2fIEBkTEy
u6qBuCBQykAHdO1XL/LjDL6g6NDwwu6VFanI+OKiUXUiGSyNXD+OprpQWmIRKsJ91FqVaO5ms//f
v807M8zGDVFQTHWFSyjvHswGtEvZfjB//s8f550NZtsoKxmRKPXZ0gavbYz8PKblNLNwts2slb+u
7bAJeb3SJbIoeDsEZ9lWQYct39HrNL3l9qNQOGMc4Z0l5tWKpzF6rgYalXr5TUE1Z07/VLMjN+NW
szmewDLHDZLS6aiNQmVcH52AmFYZL3sIcHKmSda42d8tisFXczSqouyAdIqVf0p/BbZmgfESVezc
nu9Md7Eip9l16CpX7MRCGQdxZeMH7vZHXAG/dz+CgdslmPRmmPEjen26LbTwVPSdL8ylZVaTN0Vc
hh3el6Sbf5W2acuRDLEJCJTAzHCiyfXUFh97z6SES1zlYN6nZADXiIU+QWMLTlvogVdzIl5mfNre
wJVA590GMmCbl5qUxBFuYiG4H4d7rfyOJ43VFc/bZtaene/sMMBBikFb2g52yFk9mB66oQQ3He3e
W1zZml+aZzQQv27b5O0egyNEFsMiF/CaDoofmoCOoFdF9rZNvOlTb5xsdh42VIRpWejlG+1pNbv0
NU/ZkVcTTDLTWzzVvSQvdLKYSp+3R+VHhzirs7vnDCf/Q+I017vMstMZbRIKo4SsopkN3jg2P+u0
+Ly95LW31Tsb9IhcHYFKJBLCnrfgUfLEc20PO3JqHcp5bO5jj1cV4NpjcCYVFgjxNfCcyes/UR2+
IPZ7jP4proy3XNM53AIxx3F+o6ZLdDTgZlghZQfSTprXPFK+p87VD3QUGVlAsAhb29u6Js7wblvp
j7ra1ogoEZIkuCOMZ/12+UFHwOqfua0jFpdfe696KW3UqamKjTX9TJ7Ll23762vGU0BU8e6QWT07
Ixf1ok9hvjP3ongs5EOhcEysBP1Y4cUEg2aKlMmGsCABkC7PYRBZmaZwopP12+BigQGzopKlLmqx
iNy0m+GTLn0aw52Q/yLkA6Hwu7UwcKYs2qKWDRKCVaLtTSN7WcbOj4f8afur8LaMgTBDqUrwbMD3
MxAhzFlz/lid8XopbHbOMCJdMHVcac333hW/QkXIHgJbuhG+0Ep4+5K/QE7I317XWo79nVEmIkoi
tRLmDDG+fO6cZo8sJLrPFR/U2A4fFbnWGMiKmiQb5BKwSHOeqFhhcmW+U8AQnBwCm8cQyjlJCoNX
jTLIgVCDWywADdZkV8ZjyqVIWL+1/3V0Vpqu6U2hE2iDxFSeR3LsxMxegpvwAzQC+EoGbYWQkVFl
mxQXQQ/02ED8YUDytD3FM6fjZ929L3+f/vsV5sVLHyRphGVg+rQj91L8neNm69/iYoAB1V4TSD2q
AAT1vHiyHdlQiHMEOzxRmoLEKm/5/Kl/cLaLTQbmxMbUk2qZ6H0lGrbuLbvclkqoAtSDRZWsxogT
hPAWyaBenSUiaB+pd8+3k7qf1e8tb66bZ4KBO3FJ86mj1cokbm1oA5zyYHC0KON0xfL8gYG7dErF
aIzwuSLdn5tdnHDIe/8Qhf732xA2wYZuNszxohYKIGhOi5O7C/ptlTPlsqJzh3ySke2NQ2PBew/X
axOz6TLey0G8n7rjUN7oIechxl0Ug24iCdGpTTthVT+5owGSaStI5eHlhYvQKez6GH7jnKt1/Lns
I4NxIOLLw452/5uPVJdrPAsY37xpKjtDHYnKmAahhXlAfS9+YH75CpIIm19bChKLbQrIQK+Rvk+j
/yPtynojt5ntLxIgiRQlvUrqvW2P7fHYMy9CZtO+7/r199D5kpZppZn4IkCCZAJVkyyeKtZyCtXT
vOGMfUpQ2Plk3Jo3CBJj2N5HnxOXNQtYAqIGNsQ8LGWb+zn66k+3cSSLO686MJpmWTrqp5ktsssH
fpv4PX9e9vaR6Z/b8nmcbwx2klZoywQJOtONRhMZMUr7lfHWZ07TGmhm/xbb52KWxSf5pX33RFqs
SdCVYcqjWKvgTceocycgiUkOr47F/rpOrt60hRjBloCVjMwZD+nNxsauT8zYSF//q/C0ECFoQD5r
LW0YskqE/lTH2smoBJ9kAgTTwWiWJiHF8SfjkzV9qj/Qh4qH2UW9BEuRZPlkKjOubWp9z+1tWvyc
ks/Xj2EVGRYiBEsxtKavRAaOoSoKt0o3Rq27CjvF0ZfrctafhQtBgq2I1dmuwQcEM/tDdblpR4ro
13g0d5wkM9p+oNp6uXXiQ7+YtLCIRmgxbb4nw32UoWyseLq+JokKi693Y2R1og1Ykjagdwht/ftG
Nv5aJkK496SISTRryDCNwckPz3PujZHEiK+VpL3ZKuHCgyWj8P3mf9009msRYbSrXsJnnrbTNnAl
Xe2Q7ujD9d2TaYT4bLeGIKgGDVnzZHLiQ4nh3v4h9F1/z/O+aAV5TJ4lEmW7yf984b+yXOnbjIdC
wsIJnvstt0XdTbKDLape/K11pyFGQWRjj2VSBZSgytz0E4Mz1qVHo/nVzptQ1km7Rrn05gwFpDBH
2kRaj7iqeowA2nPrlN/75wjBCD69aPoOiEL3ZCnLYqxHQS632hTgo4Fq9rRFyiT6XUaO8QKQOpDC
MbcoJHJir/5e7uMUrDjx7NRfQPbdOzwLLDlWrqBXLJYpQMtcY/pyFCJw2B1rRH+0veL2gTNjgBKy
A1vjky5xaiTGWOT06OrCmvoaz6yuNJ0QE5LnoHd6Mt+Cr+uG9YEMOvklf78+g2gWMTWDvAY1F2rb
NiyO5hY4MxzbM+ZK4IGiPmYHA/H5YCsrgl2rW4Aq/S1NjC8Uw9ApPadYiA/KCx88NB7pttqWLsYT
uJKT45xCV1YmEjuqYTrUncrfKQduEjgjb3L4VxUS66b6sioBSOfOAIN4AkkUoytcxqN1Li+8tf/g
4zmIi+m7G8ni1u/9RaSAq/ZcB10Zc5Eoi0g243O9tw5oF3yEzcMIksAbDVeRgfn6XbgI5fuw0BXi
a+1oR+BOGY60doITp14zb7uvBpiAX/UlaR3JOlfSpm8URkDVPAmnTInhaNPZba3fdvLNQiIpe2mi
M0YImOSblnmNJeOEX7+El4UKqJqkadJ3ChZqN4bXKeDlU7M/BjQX2ha7DzMmWaVMfwSArUsS+d0A
P4l0O7MDJciv67so+74ApINRxXY3QVnw8FQ7IKj68v8TIICk2vl9VvaI5qbds5nmRzML/ns301IP
xOmhhaLlc4iYLk5kn/WPVvD1+grWIzUXZKLC45yWfo/RMBwHXfTfgiq8ckPP36sYKBdtpTVVEtSl
AmIoFSGDzasBamQVsG1btJxF4OM3j/o+/CUruuTnewUJqQAWAWZItHpm4fxrE/SfNy1BkSf1clo4
abIrysfre7nWz/zmsAScoDoNQHKDvey35WH29FsGkBp2aKpyW/Qzxw+Ky8C+MKMK2P4qqxjjunZt
sQJihA2xA2agW5wzxnLQ50UWcgSWiREgguYox0oVPM/SMwqm9ogc8SFz8uC4BHOpgA29keW+XgKK
ssGLP1M3fS1b6vPbzpu8dGMflMa7fnwStKACWoStbyXVDEfWDHepXziGn7jXJUiMl9iuTUiSlt0A
+jc97LYaKw9ELTazn0qCYRIxYmN2U82RpnLbUbb7sf1UgatANjZPsleGgBqZ1vphNaDSxmenjt4q
/YeCAJZpgIjHAIOzcPoJ8WdMLUfOpyYIqmWnQVYzv174ol0kCKddtTQinYYHGmt/1PmLYZ/9yHRN
JXC7HnEgam0GAmaMPpS1j/6De3+RLBiNWZmD0PIRdmoxfzqEYs/b2UvgVERgQkb2PNqxR3tXHkEw
HT1ihm7syNzRdQX56xegSfatP9NGWob0LkLM9dB4bTo5RLW8LmYSdV9XkosYQUnmqW1Iixpab6ba
1igw9VBVN9dv1DoaXUQI9oSB5caIeKcedwebHafJ5s9caapu3TG6yOFotfAAjbIDf9mMHRtfXksc
ftm35KH6MW1rB2yeTz5YvYKtPGkn20H+5wuxrdH7lZ7C+huoKIpum/739e37B+t/WRfXlKUAopt6
xyM66v2fFIT9Xv8JoiWXP/IG80P+3kWaYDu0LrOCSRshLXkuwJsf57IKAsm1NlUBOGKSRsxgwD7+
ZkdDmddiQBXbhvJxJOuuzGUxAoAUod9mBmd9m15nrDRufzKR4EIR1I53+V4/KJkiCJhB7KxByAq1
6Hr3VNrbUXm+/n2+8++dh78X87qtCz3IKsxxnzk/Vd3v9Pau6w6DcWhlxQ//EFG5iBEQIczaLplq
VApNxwaDodtDd4M65PvkRj80GMyMmOXjxyh84JZdpAogkXcZAlT2xBNefAh7tPG9ylMekh1Femj+
wnuIbc/wzEcM85BA4CrS6rpmq0SzdTC/vb1fWlXocHdnRDPNwLF14lD7yZymj6DgQopwr9jUBXPq
T3+iYAcU1HbNQd9LvffVyMJCjnC5qqEjxOKTHdV0fu6Q3c8M1Qln6ioGaoRU34FZuY9JtRuVwruu
oKsXYCFauG1RboPLLIGCmmX52OZkGyWDRMQqxi9ECHesUZQyJgNsialFTpfGTqmZzi7rT1b2cn0x
q1brIkmMo9u5YpAsQmCx37YYj9kiOPuv5qeuQtRCjnDdtGJEC2mMJ0F6Dm7/jOFNnzhP1r9hmF1X
dYPpTLeJSsWSDzqA5wichBCm3nZF7pTRcdAlbuF6eFu/COFqssCpsGUzKu8w/Iyz2Pafqp1Ru/RT
zofK3xZ3ikei3fWjkq1KuMBD7SNZEKDGyYobTCjYNYi7pAglXJeyrt2XZQkXuGblYOoDXEKTRjfA
YteHU31dhHTrhMurwxUjRQXjO9/FqNMst7ycD5Pj73RwT/OWR4m8VZOyOCrhxqq0T0adgv/KcIov
2hby7qzP831DnHozovwTE+QCR/mcybrKZScmXOOUhwezDusc8lNu3MTtOR8lD6y11jCq6rbKQFHJ
LEusaGgx2jntkGd5VcPcw7R1NOB/z9HP2d6WMCedM+24UVFOMs60dY9tIVowZqXRlAPhzKiDy40Z
b1ayDvOuOqSgV5IVRK5CItGpbekUnKXiJB0tHKM8izQE6ILSVe2Xkt5p9NQiK5HGv67ry3rw5CJL
BEULuUUKNh2+sAnlFI1buf7XbIOI8i8tc+YHDE3dxpvAQ6lh7NQ3g8zCrDsnix8goOWg0TgHGSmY
/ugmu+0wDyltnRHpus4zUFABqiJw4JU7WaXtqr4uxIoHOqiq2cEtBv3oebS3cfvQzBLLtq40CxnC
88VsQJEdzXAfjcc/R4dkT5Fbb4qD9S94aGQLEjA6S/JsqgguYOPf1slNM2+prB56FS8X6+E/YWEG
6NRaiWZBRKHvJv2xlsV1Vw304vsCHkeETdWc4Uw4UqIYdBccmgNoECVevWynBEi2TWoPhgUxAYbp
pm6hE0yUk07/XgXixWIEILY0o1J63nneHSdgBo/wKrepF3vGA3h03MBtHgPwdcp0TnZGAg6TXJtq
PUAArztmX8iWu6UzCrm/86YAXgI4E2d+vI4hkmMTc4g0ieac+lCLv6IBBJiB8l3Jsa2vDJWgFBMI
DIMIx1Zrc6do2gj3V9/l8X1gf76+jPUDs4mJRwvGUIjNjBGjmmLGGdonfds1QKoUab/t9NhJefO1
9Q27SBL0fGonowhDpCXpjY/XGJrEuVrcjvcg4XQ1Nzrw0SsTSKqdTmrJ1nfxIlvYxVCL7bxt4FkZ
+dfXcKv95fo2rscCMAPur30UFF/pm9TqhhDVgCNz+YyXojH3LO69UW03uapiuIgfuYNR79Mkk7kI
63f7IlxQf3tqwJ3Tc8hFp7pdOLwmUQHmzg/2t9nlkXnl50emBVD1smLxGY96hWGaEzzQWKVtkq45
69Hg5cUkW9zqw2IhRzCVPM+hxKyHqXxBCexrcQAmKn0hKHr8GA/um1UJFjIb5tafg1dPcthwnqUR
2Q3q2LsCfFUy3JJciVc3emFajDlIbM1H3cP4+jaLdu3m32DIumf1t3q81rMuxFRjazMM+URgIIzd
tHQiJXSS4nNW3Si9BE64mr+L7SwOSzCWVhOyLjRtBF3ywp27UxsfU9UNrcDVwr3RSjg1JHr/6mUt
FgZgtJqMv9AISO7jpPDolG/suNpcv9wSjHytv1qISX0QnCT8daHEMdhuDwMGyKkscogs07EqiOoW
Orrg7eum4DpRtaqLzsLTzOqfZv17C2LWPj1JyyrXXbSFHA6XiwVNXT5kZo0nRevhueQ1Ox5hVg/t
hnOJTzLCpXVveyFOUIqe+SALjGAqOTz1Bx+tAWB/PCpgAWWOufP/x2KW3oc38mjmqo5QpsN+EqbC
nL1da99NFSwcwtpEO5v1TrM/WbKaDZkIETOCxqcx57iruwp5fzS3o087llgYmRBBNzQUiGUTBVbQ
9tyTu1jdGzL1+we9uOyVoBeRobfGCBaw1yFBxrbZ+Z5/Tg7VoXWn/QcoKai6OBhBK+zaiKs4hs+m
t80tTdvtoH1gdtMbEfy+LfQ8BFFD6xsQwXrFacGlyEJPVR+uo4PsYATfYjQSnegYiIYeikNKNprx
QmXPxVX3ZbFVgnMxaHqdNpwgrU2fqvCBdpJ4jWwJgv/A0kEbR+4+s0Z9CQbjBqO6QRmka5ICk/XO
ictCxGwxDawI54F2kA4R+WGju8mJ05VpOzt0VfROBNJhwOuhqIVI4f5XaHoEZy5iGOGhOPFJf690
qQ8MJvAzJ4aoJA77Gt/2UulEkm8z0wyG0QR/ctuHboVLZLvZTYTnj+bWTovGa1ldrEQ/RK7GPDVY
Ctp2dEoEJ2u6VRtJUZrs+wIuDLAWFUZr4+2YHIzojiayUOuqj4dSMA2zZAjmrAl3CNFcte57vA14
1gTwsw895qVfuDPkb2SD41a1fSFMuE1Rb7a+2UDb++oQDRvmR47eBc4HUGEhRLhSudrnQWRYcO2C
7zE88KRAw50tEbLqL1yEiG9Qm/X6bOogcPVZd8iIhVqP4hzV+rZvZUZ81YdciBKukZn0RkN56ZZZ
I3uFQomMYBZ5n7jE/l1gnvP/a/fEWbBppdE0HVH4E86fTHrX0B9Elh+UaIE4CzaotWoqeW2RYTzQ
7GtiSHlBVr37xZYJtyaDS8AiXqFlhDt/Tp083AV65WTFXROdsnybjD+u79rqNV0I5EtemLtKmYJ2
JHgGMutx0k/B/Hz9+zJ1E8wp6cO0ajjRpKF/6a37qf0a54/U/MikCaoa4J1F87oJgh1hHRYNJ9+2
UMsx1Y6NRlsvdJtf+fd604HFhX2tPF4yEB/Zc3AnC3mvb+FFtLDECIVAbcRJdv2OPSRa+IVYisRA
rCveRYSAdWNdKy36s+CQmk9G4xr0Zei31w9qvexnsYMCxKm1ZtgRnkeIb6eH4EuPYkvqJvf9PtpN
GD8aoi/3wNkg2e1cOv4m2Uprp1c3Eiw7uo5D1EHI8VYXo8YqAiMGRflUolmocEoMSUJIAokYvKXj
zRE1dZJFr0qE7dBtWwdfsUhJHrOkjzEMAtUYNYbzhNG57Jrv1/dVJkLQDt3M2yniw5+q8EZh9036
+fr31zt5TCQ/DBvbZouGPBzSaDQjBGn1e+1gOOyITNaWPKResGnRYFocxiPvoZeSYazq5EIuX/gC
OeZJLWbCe7t6egaZGfUPlaxpen3vLksTLnXShUre5HxpuYfKyiyW7Z1MgHA45qz7cZYgpd4cuw3Z
8lLY0WE/R4SALaRSgq2s3oJ/8F2sY7FpwkVOqgbERD0sSARnuTPcTqsdBTQb0kjbug+7kCRcZwsz
9swesxNQOdV6YGgEKz1D3fTo8urUfCez9esP9oU8wXlRAsaU3II8dsN2NpqB5v3rHMabxB1+kIfo
AC4/R3/WncjDYF9pyzHHhisbK/KEGUqfm02OUgJeJt7cvpbavYAxHq3V0h42idaIDcAk6Kym5sVO
sDWZo7qcgf+X7XYv2lH1WmiNtGVGJlF/e9eQhSmyaUI0xN5jwGoJumvOkTj8YB4YC9ATJO+vWlVU
C2FN0wIbLxM5en2jNRBnRLhHLU/h9OAHuyA6q6CwkKDX6rld5IhEvUpsF3aq8UjtNngwt8FRPYBL
x+HJYtndWw9VLGQJ9qVnUVVHMHGQ1eNKZJh7YX2uQBkOaV9lb7rVI1sIE46MlAlXEcBjk+0J5s1F
uSxSsf5qXIgQwjtZYBRILeBRwhlT+FAB+tph2+8xTfaA/no3eZSlflb904VIvuoF6FdaaES1geOK
DwTDhft9t1UwpfFj9awLOQLy56r9vy5u5dT8rkIXpejI/PTf2U/qoKtodtXodQx6CeKE6xopOzfB
JFAMJMk1G2mfukdbUWY91X3wcF3EquVcLE40Avps65EOPSzy2OmHrWW1TlUcrgvhH3kHiAshAv6P
PaoF8n4Cw2Do+uVtMx5V+qNLX4bn63JkixFwP5gqKyUp9iuegYZB6BTxt2mKnI9IMTFP3UK9GFz8
t3rXmfOoma9jR+KzGjzPIXPGUtZdto55FyHCllXaoBBQRKEdp/1j1B3m/6DDiVFJAmI9oGVdxAg7
VoZT2YW8oGI4WrvglHqjk6ABej4O4CtOvHQn83L/Afj+ligaxzK1aT0pKE60H4cNRQm/uVFuOAdI
guiZzFitK8RFmICydhWmuk4ZWCvs5KBi4h6J6N5kxu4DGmGr+Mu0DZuKXGhlXVVTrUG/kzFzml51
JvN7HssqwvmRv7tFCykCGvikHPUaxEte1E1YxOj45YARP6W2x7TEbTGRh3YIJU9ymUxB1+vCVIbC
QJLUZnj4jF8MDIath3sLQ62zbVS1EhO8CniLJYpaX+pmZ5YQh/afc5zUj6km64JYV8CFDEHlCQ1o
qAQjz+P/6Ywqm/zEy+yKf8EktnqNL8LEXua5DdsSLLyIfEdnP31OQDtDf9BY1uEvEyPoeZxFfhPz
xIdNNjNy56PtmgE4M6X1MasXarEewZMYyygK5hDVzJzpkLnNrscoACjDjtyrhaN6mBfmDbJY5Hq1
2UKq4FyU9VgUWgkHcE62Werov+1tgD5B+qg9lL97Ts0d7ls3kvu6/MPvrxzvqwK5jmmKfGa+1eVz
gp5Pz//GWe21E/P6I3J+RwK4knuFXPWuiRM8miAa4zTnnTO8Jic7Jjuy49REspqc9feYfVkWP+WF
5zR2c8lYg3B1+YNzUJTbGBxnKtyZDEw78N8P1+Fx/T2G/bM0k2Kqj/hIwVjStrUGnzuH/i735v2A
Ib3mHrTGbg+OTN5UwF1fbnFsuau9Wom/kC7oLEpLYJ57hHJ0q7hJhukU95lnjcrDOIIec9SOtl78
mqqkc8K8+Xp96et1NQvhgurGbd2qFncWxil4JCN9LuLJYRPbYPL3cZiLU6LlDzqLbibNDD+Eppdt
F9RprogfgzYRCfLkNrRuB1XWeb8OOxcBgh4xPWR1OKBjY4BZHUzNsec/gh6ltbaMPnM9IrjYR8H4
ddo0xTZegZ51Y+3yc/gp/cT5PewNT/uXJwMMr3+ODErRYCZHAqkKC4YQ09hzMEfj1VtMTns2nOBL
fTBPSPMcEBhHgY2GMqXkzDC4EGMQpK0x68Bw2WjBLtKs18mIthm8Fsfzn00rSGrfyIBhHd0vYvjP
WOACKaawSSfAnW09aU3otKMXTJIHxz+Az99CxNrlSB86LS2wkxVGraibBB1Gxm2F4IGCbjDzIOtr
X3+ZXjRHJEmyVJ+aPUORDZ/Nldzqm+Co3YJmE2820M6hJfFDI7oofMG/8M4UEKe2ssI2ZqRQwcd6
zOoBfDvzplKizXVwkVw/sdzGSFDVq1UdhkrWGGw/gSVJPapq7iZK5F2XtO6XXRYkIEmtWQjsEuS9
rfJLZj7lMlrsf3DKLgIEJMGTICj9IAAPy5kX12h7TN3AaEAwwSP4IosPStTcFLBEqay44FfKy5ub
MbrT7Z0xv1zfMKmWC3iBYuVqMgdo+XDP2V7gnyN9oD7CeYGZCzeyfIXsgASAUJmv6nmFEjk7ftDs
kxL+ur4eCQCJDEdRNcWtxQPsf1UL/8ve4XWH6289EDPCkTmxfpiBQDyRHqL9EI0Fzz86sIDVu24/
S+o5JLsmJnnAUArCV05qaHVn1nxNaeVc3za+7e8dustyBCDQAjPz8ZQHuwBFR1S57ZFGNYZ7poAS
q3WrYZLIW0/AXJBHzAqXZBjpTCCQ7uoDqHe2zU3hDigecnhTBsa1P4VPfFiX+fn6QteuFKofQECJ
SRsWXjRvLUc35QzjbYF4UUVQW+jkve021v11IaurW0oRtjMfatLF3D5pj+OLkjv2HXW5F5C5kNr9
UL6Um+rMy4VLRbKxawe5lCy4calVKKmtgo3CKDEAMUJzG2LSXhraoBwAd6CVbcNYRm67GpxZChVQ
l8V1FRs8nOXfoOb8hndXBBsMaX2ajwTRffUkC3VyUBLVdSlQQOE5xoyeCLOKQQxF7vSh2gUTygpK
hKaneJs0iaQ0+r3S2BrEgfufM4sxsS41yTGaebYV1VOsp346J9V9HjxeV5n3JvKtCAEXy5LFRZCm
qhf2tdNUHu0e4vJnr1TedTkrpGVvBQmuU9kgUFLOEKR1Dmc9CDaa6ag/eUlqfTMOEs/+vTq+kfbq
rS4ctdSPm7QZII1VThoirLrXokOneNmPNt9eX9n6DiKEhlZV9GaLaWm1KNsMSZHZSwlKzrJ9hehP
qLpMVvyxrgwXOYJRtiwLRKAkQeq7AIkHei6bByrreVkZQcP37SJEsMo9S+qZZsivD24b4Zw44xsj
TuUGm2DHCZCJqx2bLTny+ePBXey2nvbVuq0le/r+nr39GYJWjmgvpX1eo6DY+hGkn6g6Ohb5Ndjb
eR4kwCXbVkEvmyRAKQOGm3soGXOT8FDjH2ovqb98b0ffrOdd4kxVEN5PIATTNM9jX2z6bpRo/D9c
sL+PThxxaSUIdlJW4eiO8KcxWzC6tw4I6p7Te9kzaAV4365HsDOsMOaeZNDFznDyc3ZbYgITOxg3
6Og8TpyueierUJQc07tAE7VYUrSF6hmki5yqURwVs3wcqxlklDqysxKMSqORps/8TPVMuL10V9r/
maL/7d7xlS6gaWaxpoMbAKHAeTpZCVgc4kCStZAtQYCKbqZ+3Oe26s1sn2oPugwmZIchoITely2L
cxxGCouUVI6SHpv2P7ue2CZMltV4V7RKxEoZsyc+LUxcGS24LfX7WValtQoxi+8Lx5xXed6lDMX8
Ta/8yoNwh6z9U2nqN6Gf3LLelmQqV63EQpxw6iMNwqY2xtlTDN9J0k01MNdCnl5Kwbdq+RaChLP3
jbxTWAcEZzd8+IiGtm7y7Hvxs7/vYWujT7yvajr5DzIPdx2AdARNOde6Zb5GqJaK3ZGoLTTYXB0D
2LnUaKfe8ZhTvZtkqZ5VDSTQjT+pWMQUYzUkdVYQaEfq7xpQ40/tPvqQwV3IEIxQBfq22uI+RBj9
wcxzM56s/95aACUnlJMIMUxYFvNibYZqy7wGjqrKWSn3AfnlV7vr7slKbuCtDEEhSlMten/GVvEM
Jt2MKLZMPfR97AcPh4OOXeQV72QRhPfP4bdCBYSYC1Vt4wlCbeIq/p6qB4XiaT/d+t3tmH8Kq6f/
5yqFw2rBUZtaWsHfda+1Dqf2MyYZ5JiJZrrBZ30L3y/yUrf9el3uyuDXtwsV3IfOHgotwwQFEDf1
XrRPbsczZlttq50FsihjZ4DESXOVY7yJHtktqOA8We5g/Sb8rUJiAq3Ok1j3mYX73n3X0vuUYtZc
JItjr4SfsEyDP0JUgspdkXpIN1uKsUlU9ZIvIKM8BEflCxghX5WHx5Ovb+q6yi6kCSobmHYQUm4i
rZwzbCaWY1TZtkrJ6MAifJvbvPESGv6eQ+uzmmZ7LY1/Bn2A/sNq2kzd/GViLdAVTYmSH0bevf/e
boOg1oqWBWqhYrMb3CNQaiM7n6C9zdgNZ31vezLtWjUaqHS1UNdlgvBTCBr0sYUClww2KmcPWTY7
UUHc0vCGRMbpsCaIaroN9j600TGRbked1L6muQ4lQlenHeebLNl2ce6wTNbRsOaaLCUJZjcsWyNt
iKZ6pVndz/18QvTncP2UZCIEUwtanyTwKzhwXXoy9builo6hlUkQ9DMfmD42KfRzAFubutGc6D7b
2a+j3kF06zXPsj7ilRi9rS23TVC82Lbw9iSAmWLD7o0IGRYKSpPx2XbZ3YABTMdsa3syT1WmFQKm
RkEYaGWboiuozxyQBk7955xuzUaG3VyN30ZV3i5OwFCMyTO7sTHg29+NHi8rxLntAgx4jKT1LqtA
tthIkQI5bNq4jzMcnZ/g5cIDEeM+PbHOUVFYCI5i77ou8p9+ZWniDc4KMP40/GK9jmo5tQjZc4Jb
6YOMn/81OcKDTNX0GS24kMPJgin2zvC2NsLpm6+cR80p3fib+bO8kcXD1owP1RhV0fyK2U9iVFMd
SB5qOVykJm+/zkl7oH5aOWiL+eP6Nq5kiaEiaLNEiQEjDE0AWP/St9Rb01YavGjUY39objgFMmdi
jI8feWcuBQk6P9vEsCc09nisvLXzfUXOgWxG2+qmLdYiqHsXaTUJQ4gw8mpbJxipARL21MglweB1
MczUeLe+gTI8YcvKECGBDsYjHOqnJFAPI7MPaSbrjV5J/PKjucgRwNC0SI+5xbCJ/g33LZNNcJ9u
k71/ZC6nn52PmGPqZFsMlqjd8ukjHjTo4dANYqF8x6KC9KKLOjbqWKVd+XhNa8eh0LfVFEkCOKsu
yVKOoIBM9dtgrqGAXe0QPKHAtBd601dc6I19Y3WveVJeDvjfR+5idxfrE/Qx0RPVbxruAtg/MGrG
CbUbEjEJSq3aM0osm4CZgNliP5aqZXNDB27PRv2zzsgxH2tJSGL1dUgNigebqVu6KtJVdzbkKu3E
1eR1kASGWZf7dsOpYWUu8epyLqLEJmR/AGcU0UO4j9WnMD4UgSSCswq2i+8LblkwZWOgkk71ar/f
UP17RQ23VYbdkMe3lVnKdo4f8TtsX4gTsL3NErssaoAs5npixF63a3bjifPEZbvI5ZMqyhtQIN1H
dzKvQ7aP3BtegK7iz0qC8a+qN85so9vFlvilJMOxbo8Xi+O/YSGja0aSTZhSiMWpLnpQnAjlB8Fu
2pJN+yRTjFVrvBAmQCJr/CkKKKCqLe5t9XcwmG7Tb7K5cg0DV9g/Vrnk8GRbKMCT7rd6lyt4B7Mm
dev4cY4kKL+SRwdALNYkAJNm+nYEBp3XvEp9yNFO1mD0p9N5Fuo3dDCyyejSpBIFSOpNq0i7OOLe
bw+eOafbWRiZwlMDhdfe2N5/T92/XaFgL/PK6CtMTsLbc34y9X0QyAgzV/3cyxaKFdeoqmhrPMCg
5/6xVc+JGqP6LXASS9b4KtEGscwvHrqwUCbsnJXtVPJYyxz21bj8QhmYABVURYt91ODGtl7vZQ88
y0YP4dbfc3qj8oknbK47ZrIVCRDRl/D3SI0blVW3pNtS2f1ZdWJQWwrGABVGQ8yAam2gg9srRIMH
0W57tTqGw7TXy1YSnV1fxkWMoNIpqN5mvQhQhqDG3/K2dvS6/nl9p2QrEbQ4LGrQr5ez6gVKfQhD
4gahfasazeG6GMlKxMQnVQpKM+Qfvaihe2RHDpoh6xmQiRDMXw9/0mhqiLBmEJ71+nM+VrIWknWb
9/eBvIbdFmYhKruq63n0f866o67Grj5bLgtnZzSGXTnnCKFnEqiWHJAuqHJt1upMLFzOqUdUp1bv
xzZ8sAwp6zDfnvfm/LI0vr2LpfWt3cV9M8GjO0+bBqnVwqWH7KBt5HXF63jANNXEm8lAFEkweGTI
kq6MXvGAByrQNoAn6I/5CKYct3hMpYPeVpF0IU8wd/2sITOnDHimBbMLf/2zhSnrWhB5rQUa7Oua
vuqFLWQJhi/tDGBGjWeUMtJtaN83leHEzcn3J0eXIveqciyECQDRG2NY0gAAoTQKKpO7zUimfVw1
Es9SJkYAibEZg6TwAXdqhll9egLW8K+l+Xx949Zd8ctixGy0bZT13BfYuRRcHw661G97C7zrpNYR
pa8RNWfftCYqXauYHsOsc/Hsebj+E1YhZPELBAjxa6NI7R53rSkDJzd2/fzHdQF8o95dsoUAwRAO
g1Ko06DMf5fjkdc8lCz+sVJwBd9kIUcADdDx16znz7PhOG850VroxegPdDM3clGUhy7q9BgeEb39
iMFayBVARK+mJmuKAM9eTfFQDrgluiXh7Fl/2C9kCODhj2MEHmfsYTc5o8dbVhMMyWu/Y3Tc5Exe
7RZ8wOHr0EEQ555kr4/1p8FCvgAmOtHqtiA+LKZf1g5TwofZZ7BrDVg22dFEXHJU0IWnjLuJDK6p
9adylG2CTI8EkNFmve/hYaseIT+GeaPQfUu3NtmXMaaQRk4e/biut/+waGqoNqM2nyX51jq0uGtV
lcCh4qHl6MTxmpNTIonqKgeZ+q7DzUWYoEVKbCiEIjnoxTnyZKQ91kp66iy6lyzqfYMJvyUXOYIm
5bCrdCwQX0gp+TYG1Q16FXbRRPeaGY0Owb+0ubIDHtwOOund69IZ37L3WHCRLugR2lzrKOc+6pjT
h05lN0qD17IKiqOOZXdhVG2pXe39+LfFqm2cxtUpHNkXmvpOb0wW+Fuajd1Oh64p97luvLAwy52Q
Vr/tJr6bVdOZR1RA6PpdFE+HXmMvbNJ+0Hx0DAuTvwMz/MPUghNpyFOtBWe1jBJ03+I/pOSXOeif
ais8DLxE0o4f7QKsZZOaHliGxEvEUEk5aXXhxAFGzuUT/udK/6KE6ieLzVuCFtE0KB+KKj6bKGBw
0xzcUIYROlb1Rx51hyI0H+feipyiQ+tOk1a3cSttPVtz1MDgQ5lqaaB2J4IKZXEdj6PZIjExRduo
G47ghdlVMbjqlfA8afMW3ZESw78ai1vKFNSpi9XB9BGU5jXQL13kVujJTRBP4hNzNHeMXH1vbfsn
+5M0MSlbraBK5ojQTzzAd2uO4QFUl+fXCuw76zB8mhEC5IXrBJgvb69ZM5jLJQs4pFOUSRsp4vuT
etMkn6b2/volWUOC5fcF/0YtWwQRaIOYdIUbcddbn0zZ8IvVvbM0giA+zxaIKeROa8sAJKual/fW
vvUj9AKHnh6gYLco3Snot8agfbm+Kn4c126+sGtj3BAMb4Cj09vHqQicKtl0+tmofl4Xs3o4hGFJ
mDmmW2KVfGTRfMgNGKqsax0CprlObWQ6v7p7CxmCQ5PkTJvxNxTXKHRym3k+08H6VaaRGxbqYxsU
nqmE95Gf3qnYyibS3VHrnaH5P9Kua7luXNl+EauYwyvjjsqyZL+wxok5g/Hr74J8j0VB9MaM/OCa
qlEVezfQaDQ6rFUetMmQ7X7u7tt5dqZQsWed9+jctJ7Vj2MurSXXDCtHNO4a2ZdK/DnC1Qqcd+2m
CPqIMU0dYFNs/5/UqZEYYtjZTeLl0BX9vlskh0wfadTUVmIYd5b3JBfSZUJchSk9DTchEcTdZWvZ
vOJBnSkCNEsxaevP2yu+TpS6FUsDsemtGRS76QiMvaA7pSiSlA7PZW3azat/Zpmp5SFrwiKBQr1I
MjTqgS7S6B0l75woE28Uqf9BRPCNXFZxK2paexMaD6yeuOGiG2qE3i3XNFJHzI5pLTha+cMEvNXw
MJnuMHLSyBwtFXZJGwsN2IK+uKZ6mwEDuL2dtft4vtbbBxF9R3+nHXMUBXA3h4gO6NuCEi79ognk
w6psxt/rVWROlTB2sQA+B8S/Tf1JFSZ/UnDdkNkzw/mQCpHfDaEjSnaXekO668h8HYd5UOnpsSyv
6t7vLeuhFqq7QgFivBFH3uVl2KzJatZL9deUdMx/v93lKJ+jVqhRl1iIJ/d+W/p6f60CH0tO7ix5
t8xf5pyHjrFpWZYmGnC2moaWubcyQXE6IyWDdziI1vcKeo7HfwVps+nRV2IY1YiuAPw+zND5oGu+
aTTurPMgfzdN9lUE24ggpejXXiTcuEALtEf1KSwfBO1bJmk2af9ZwpITBW97HUwnSC+UWlhBZuVS
bZLGpUU5eE8HCLVd6lvecosjGSTXwgfyGNpKGLNNmIqR+zRFL3pbOJH5Cdy3Bg8afjO3tZbB7JFJ
4qYpYlSOrPtfdef0Gk2gLwWxGO0w/BnjrSsIkYuFVnM6j8NOkzZqlSlzARRwzTzL+W4G1GekPXIO
1dZjZS2EuYCmvu2z8tc2zU7+XbIzLzuDWvBg/KRobPrdZXlb52ktjuq88tQYhM1+IYoKzV4cwPCA
fvevSmrZox47SvFVTR4uC+QtIhNBa21KANaO98KsdQexCR8RzQfTPHzAAHXkPAwZmU9DYhOf45hF
ADSAbxrDe3GqbZE8l/VHyjnoRgGfLSZ74Y4YB21M1ZQKHZ61jdDYofrVHDg3zZaPWAtgjKFFywPQ
MBFOWZFgLwNmctrjEp2X7Ie5IAWTPV/em80jtZbHWIOQh6NqVoAF7DB5nuyUXRUMx+V2clQfSHn3
gt/vLkvcCtB1FYcJYbMl499b82ssIawizGhjjuRzmHyv2p0kXIklz/ltGt2rGDbh2c4Sur5oyl3N
1adGnu8rM/XrruM8N3himCjESCVrMUW49NKS7WHqkL0V7FEm7uVF2xRjqBLGAkEXhNP7dtGKTge7
WNkDhKBVnCXNTko0eZlmfOQIrcQwYQ5IWUZixPDhpnk/VbpjxUhpxLxG/s1kNI6opuLpZGjoAnmr
DfAEidGaAKlTA+Fb7Yf7cKcd8p2IR/RHipUmZnAN0zIl8R1M4qjWiZlZcAqo89bzHYn2lzdmy5pX
32fNTCw0MysavHDBvGEr8eew+yyrsb2QkWMBmyX4tSTGBKQZAE1KPdB2bNp1TtEAEjwiRB+VFzq8
zJNH95p9SK/lMbYgEdo1RB2DDFD/ZNcE+t449y7ku/OOV1/c7KlfS2P86lDnUh6X0E4N1J+gAPWt
xK6vY990jbOIqGVAlkdxCEgRh6B+TL3ykfcTqGN9py8arnV6eaBUR/++uhbFIhKKcMJJToSnLvkh
W7z3/NYZNlcC6N9XAuZMAwC2AgEh8oXAxpPDf/gQeS/jI+/U0NA0qeoW0i5s12SNkaYceVcYpDsB
b7JzBLtzarQGKL7qNYGMPn7titgDklYVuinrs+zru3nHq/ZsJuwQlv/+HUw4WKVTW1gKDh7lh1lc
yUbGTgBfp6MtNqiaHTBFB2Zkk8rnoQRu29JKNONeJEWTpEFFr5Z13/9DaSALZ7DR23GH2X8X3Ma3
sl/5pj1+poNKoFwhLg+Fc9MrvP4CNtCfGlNbiIWIJ1caBzGJXVhnCSCmWc05pZtGC9pXuDZ0Y75r
+ATPmwWIMwgSkx85Bj/Fr5fd22Z4YK4EUE1XRqv1GNTTUxXNzIltBoIt2dWjuk9Oum3aigc8em77
NE8l5tHSYAhkbCXsXoE+QeM08abfN48hLh0cdODRALDyrUaVoYf1JOEqDRX9VFjlWUqnW9ng7QxP
DONOMqGsrT5CHNcL98QwHE05kFZzLm8PTwjjUuqmyhc07CPkVeZgaapdkc5epZv+ZTHbW/K6ZIwR
lAlm+C2KTqRp5V6aS19T8+CyiK2w11ztCrPrUW1I9TDjqTp1o610gSF5qXxblIJdt99MK3Qvi6Of
e+clafKW9hCjR55xEbUwRem8wEvORmV3I5LRVmRrs+WpjS8oHyjcmq/CXpIqqzNkVXGWpSWEqc0N
UXYZ9wG5eVWvBDChQVk3oTAL6DOiADHGMfFMV7ynUwfiznATjkvYNIaVMCYuwFtOyBoCvBFtfkqN
3jY0XrFn06oNhRJXKgBYYFuT0QXUNdizlxfCkt/O+ZfR4l0SPBmMSS/ZmGVGiMuYGPsyPsraV407
n0iN6J2RrfRgbNqKlEnRW/o2eJ6e632BybF2l3iCp3kqmjXLI/FCW3PUY3/MOJu07bdXspnrdwlb
M8RQFJJmqClnx/g58uiw0uiGduktP/7FlA1vRZkjpS3hbC1pTY0wf0AEB5JFTAJcdWhKlcDWnYEg
XPl++RRvjkghKfM/S2G7vjNhtMw0hpOlCS48jo7Zl+Qx3HWg8XspyVVfBS6/46b9Gzow11H6kZSX
OH11mnt9zrVmQHZ9FKY9pvrPwmRwUtvbwdNKBv0NKxmFWeR1Z+EdJofVXpBRAooW0TOaFIRA0TlJ
jBtJNZyl7EU7rIBII0n/NNr8GEWNr2W914u5hwaGDzwOzdWPYi+bzho7xK2orEV3gHDrJr/l3QKb
+WXQoSNfiUKJpbNlNXNuhtKccA2gVH9bxsRvxHKXJssjcM2PVtbaQ6kHPXpBW5MHoLBpvyvRjF+z
kjaxRoPgSshlm6hfiD7Y6cBL72x2D4GUV7dM4Kea72YiLE1fkL9CXEyHhxXAedHB7P4q84qXweHi
Id21SDLe895z2+r9lsseFbmCLyoXTEjqZX6FxolzvCy2bJju5SO5eTpMDCCpyL2AmJHxeUaJBFwV
dWiaG49V/rUh95e/v63G6/cZvyYvSR+aMwJeKasOakKuq3DxC1Px/k4M48yGypiWtIGYWj5FgJwV
TjlvZJWjCdu1GzaGVE4x8G5MKaiqf+b5KHScdq7tW+B1N1h4hrEi6FsEpoFbIno/5G7ziOyeTQm0
Kc5jvit83lQiZ//ZJt6sMmWzaLFwY3om1bHgdexu1jQwHP0/A2NbdvU4KUib4JjSWEfAu+5g3NHB
QNNXKvSl8WqpvF1iPHGJktQUUYQdszTR6l6fBrm7mqNyf9neXnbiXaywUov+jpXHt7RSthZBW16A
NGKnvS8wY56BaNDYhTdZ0HqUZjB5BqkTWNoACh/x6rfbC4uQy6A5RvVd33BkZbOqJsjAKFjFoAaY
tJjaoZ/INsUgtVz57rLKmyu7ksdEYEpdRXJOUL8VWldKaTIdPVG3fyeD8UaKLGpikeLKGs3ncEwd
QIbkUcV5hG3f1itNGJ9kxOb/u3Tziw4kisKLfXVPoS2nO9VObihs1vjEi/B4y8d4qCI35qxU4Gil
CPOJztQdlYnTHb99G1vI0mIWw1LeNSb2SaNGxgiTEA3NQxsUputjp6qB8S3NTjhnX4oaMw060oIp
F5KJ/v53B2Ilmzl4wlwBfQIt+UgIRqhKWN6/A9fcWkZLxF2lKqIIMBbGQvIxbbPBghipe9aJaKvW
To15bpgnhDEQpRrGxujh6uPK7j0Mazv9OXu0vBzxuHDWDg3ScLwJKvrD2fVbK8bYRy5kqirTEJJY
uW2hIXH4Mss/Cjw5Mo6ZbO3UShI7SmWI5YC+VgT+Ul/ltj62nibPthlpjkAmj4Tz9xJY21bBu2o2
PRYgEFQLYQYG0S1m74Ywa+tWVYC1j6uAsmboe4AW9D5lLRD2hJds2VxR2u8owlgwdczsYhZJZJYB
/eKiAg2AkhIAJcFAqqCQrmYeB8nmmq5kMbtXCGlSa0KNZxTwmTsM241+vOP3m2wa5qsYFnYajmuI
RtS3XQFldHLdgL9S5Rk/TT68M8SVDCY5EQ35oNYmdkkMSsDILMclyB5km9YseMUeiW7BJVlMDC/0
TSZIE5wieaZYLcZTtsvd2NfuZn8GDUOOaonmgGLS5aUTNqsz1kpLJquI7E4e5gm0nHw64aMdBQOk
MZODLCmmbqzR5sXzXImMg8xbYA8bJpxKfjIPzW3kZXjfz2iNKT3KGsNDtdi85dYaUltaRSi0b9yM
UtSDFEr4/hkYdgeAbN+SXbgr9gY4C8D04vO03Aon10KZIEEtpb5HAgDLahnOHAaoJ9qXQwRp86gp
mkzn4DUF4c9bvWIhJTGMjLY0Bb9YrLJzDi6rzKnBf2L64bUUDB7aWpx/YbBbXfKAl/gtnDkcKFKQ
uqcIqTJkU1yScFftQSDn8DAuNhdyJYg5GVVJZEPqIcisj5V6V44Pl5dx05Osvs/Yvz6iidJqG8nN
SrdHLrUYfb3mvP14OtC/rywwb/oF+JPQIUz3xLqRJ06CY9vE0Z9pAHzXQr8pc6HIaqqXPV2kDgPi
jmwiiRV55qnzF7yY0ghUnZEzgimOa+bUjN/5LaAwoZdYUija1lvNwL0TG7WIvqZBrtxh+mlMqqua
h7QqONa+eYetBDHnSbKmaGwqGVWJZXIUobibluiERt5jDvzTRtM4iSyeXsyC6lKtdcaA6CpLBSdP
/UIIgO9oh3HqXTa/TdNY6cXczQCuTww9weyoMT/V5v3Qc26xbUU0TUX3mQ4DYcw7T41hFGpclJls
6iB7Uj+bfXRPLOtrPSX7j+jyKosx8zjru26UoYs2gyt96n1x7NwPiNAALoawHrPj78ofaPE0F5qE
yszxUzTEDshvOEWPTbeqy4YMmBZd1F5St6vD2sltUi2YyHNn67lq9Ou4w7NVBcYDhnjzNL9Ft+cu
amKOwW3fiiuxrIGHUxp3ISIAmveu7nSg5QvOeFPtSy898GfhN93eShxj4OBLKEhHcD/p5fcZzRHx
ozVyTHsziWOtZDC23enGFBctZOQn9WcN2tYCN1Ozp+xcBE/L/MwLozYP00ogE3wulRqHGk0VZtWN
ogdl/eOy9XEWjc18JYMZj2OH709zA6TIYJknJ8k/cmJflWBTX0CQqEa9oonI8rOeTXY+IAU2PoGD
lnOWXjJO75z3ShJztRrp0mhtj/2Rrq2ddv8SFh3MU+QlQBorAgO03Kgr2g3GvQt3PNZuy8Xk4tkI
mxWbrK7W0hFLqt7SxlhQkMfAoiz2w1XtIHVDA4rd5U3kimTclGjGeRRLEEnc5lOyKxEyFY7wI79C
BdVNg38RLG1eXquFpna1cimxBEqXUkfES5EYB58yJS47YG6iokYAU04XOEOMX3E05YllXIpp5lMh
GhCbdKew8+PsXHRfzOahSXm45JvFAZAGAhjWlC2MvTDhYJlGowy03QXaST5WFHmkJgAN1rURlHe/
AlDpPnd45MzbB/JVLGPB3VyiX21UF7cEA1l4HMmOTBzHvO1TXkUwFygyTFasaqiFVs0VkXd9ccsx
R/qB96fwVQBjjkCO6FqhxNK17gzYA+S6z/QIZKdmX/hmYfOcJG/NGGPMFrIYyoCshyI0n0a0ASfm
shc0jePGtsWAQBO1IsXAA/OtzYupqLfgIMDruTxO4bHWfGUKPrJ0BuJOIK4YmE1iLjE0Y2aGXJXY
m5/JFVp83OzQ7lqvGOx/9+rZ9pgrgcyNlkVN2ekzlEr3mNQpPMDhOZKNs7zPwYKu7ofD5FHc3Oha
9at7wdWv4kPM03ozpDMsmreV8QBjO7n7TNN0TUY6x3zsPQpP1jjxNebJPQVIVHTUPfbygEc6zRPK
WCmRQ80UFFhNu9xM86nNf05ZoJYfOWwr1RjbBHLokgPwdXHDHtOPYnnWkokTpG7a5UoE4xQTJZmy
iWbWZ8vaCVaxD0G0Oca8ughPDGOaI5lKgITikkkx4Qg+HQxYWx6mnx3OEaAe7p33sBTkKdFYor0D
5U4pFu44IyAGqIBNHihxdnIybTRLHADY/wFpaF9BuhlzJRYda3p7qIskUUOgn9LctpjbyKIcEmeB
zff7AnSrPHEbrveNNGar1CYlmR4KSPKNjV8VmtcuBccatlKxb2Qw+7RMVjj2OR6w+lnGlJaE1g/5
mmZNUD3itiZvGIWMaTBQBVgWiALYnH0ihvGg5+i5TlPRNrJTCwDjMPX/u0lAiqVhiyBDZHHa1TGM
zAqFclwoBA2sFHs3ds2TEdA8l8ZZQOrxGPuTRUy5UhB/vMrY+VCi9cPYdli/RTxFemHrZSBGiZ3J
T4byea55aMb01rgkjrnwTREyWiA2wgHTzfqL4sobrZhLX+lB0S6X0ErUBLucpOfKrBytSZ8ub9Wm
ga8Wj3GqatPqPelweNN+R/L7VOI8ZTftDfMDmo6QDLC6dDVXcSfmNbNOatFLNSdjYHTGPutMpyhb
7wNqoGfbQgoBqKZsOaPI6qmuRrpaqui0XXlqKp5Rb67USgRz8bZVV6QqpkzcvH1Y0kPOuxW2Mmgw
4VcdmKWapaKvVDGhITpwluHNdtkBmZ8nzevdxdNzSgjqN19VDlTrxrW6EquJTA7XMqrEMDDc7Dbl
lZCfyjQEVYxb8/opLi+fxk7hIBcT1kqS0OGveyvZJzXHC2wNxrzRgzmX85TnyKS+LN/okZsKHme+
Bo6fG9/yPM6mUVs6gFlNBYbN3kEIpLVBoGezySMb1G2acZ9NHB/Kk8HcPFJWm2Y7AIWFqHdEAWZR
b0c5J/B/8fbvfNlKEebqyTQ1zvOBpjQl0VGIhpaduLPDJnkOlfhbUwg/zLq46oVhV9VgGNRmh8j1
yTQEb4rTEymr3fxSxBs9ozbTvVHj1VWBz0FYAFMzjUc1ER+zUTyObe/NVngvTcWx0pXvzTQGlVR5
mjoGZqPvJbHxkNm9UcbhKFvKucv1+1HLv7WF/oUIs2VHcbzLktkGIqRrtiBWV8o7odE/kVp1iBYC
ZmnAaI8mXleEKJ6o9Q9zVTynTaPa5lL6aZIcmjzmOB3eFjEeYRhLpc1nA4nTsrKT5Tlrzk0h2f/d
s9HUNlAcRAuxNnMPLBqG5MYUDnoobqMhyHJOBXpLifX3mQsAdCryaGmY9RNy0RZ7N68UTzEF97IW
W+0QGLQAHYYIgGv8h3mdz7XVtIseo5sqLdAwfhq6n6K5j5PPmXxFzE91fWPInKtt0yOALsYSTfTl
4B9zhIpeLauFgiJ23q/Oklmx5XvtULnjzuSlsjbXcSWMOUpI14ZlKcK/CWbhSoL6NPaRo43Z3eWF
5IlhbK7KMynX6SWR98CqVK1gyuSjjPv178Qwd1GX18B4nYEbMEdkl/ZoQR4rV2pVTjT/XhtAkxiI
24C5biKNwWijqWre9l2ruJJ5wHoFWfPZlMnusi505d86ubdCGF3QT4rqWgeqTVP1dcw2C7nf6a2t
5reKlXEUot/6syx0/7wNd4hYZqNVQqFfnTcU6wJw7mChvqzS+zt7rZLKnqa4IZ1i1VApBETPkl8T
DFSroeoNEW/YgyeJuVUTZJvDxayxeMOjaXqlnnjaEvRjxjG4jVLyW5UYP5fOzQi+DghSrmfQ8c0/
1BsgLjjp0wSgKP1Ekaok9KbUTukMIcdCqI+7tGv07+sgtdUKlaiQjfLhUB9TgXNoN3KTb5Wj52Al
YCL1nDTgcYFZyI7q5H4c28ZdfcQQ1R4cuuD/y4PiSdlLny/bCT0/lxRjPGCdYURdkGAnTSbbcVa5
nejLRLeJ9mUpgrbnIUNfPs9AO3yrZx8LxtQMkNe3vkCuuuZW5jaEXT7Oqsj4DCVswnKhMvTaCVtb
epaRsBx20y3xFi9LbMkJrzEAd225Pedw87RjHcmsylXXw0wmHQO2nX4th19TzBRc3jOOlHcTT0A6
7OcZUpAP1Y1Punkr9A+XRXAO9cvFuTJHI8njKgUQtUvGAKBftq46ifi55VEGco7VS+JjJSYVQoOY
A5xho1+l+X1jcqyb933GZailkufoP1HcOUaHr5z54bJ4l1eKJ4L+fa1C2gIajF5Q4PntrO/1wDsx
G6WgN66BrfUqAEIrqgx7ke/nT7FT3yMf46Y/kwfaZR5dzzvj+9+pxPiEwSqUFgwJUMmY3VBMDkMl
cXKonCPKJsVTNc8FIcWqxarqLBLZ1XnolCZ56iMw4QKXjRMjb6TQ3i4i4xOKARBPVoNFNEFqDRR3
MCIBT9mmtbsy4LW182yCcQPAmuwU4G0DGUw/Dv2PSvp6eYM2OvHeaMPWeHNTxJDtiOXT7pMrwIoc
lQJgsrG7RHbn6990P0bxOnGF79aDxbkJ/2COIKW0wCSKAV/Gg0dmgepyPKgvvXh06k4l7rfMoeRB
dZCe0zOfK2/7knoVyW5eNpu5GKFrB1lqb0LRTnD6z+m94OH/YNL+hX3TKwPtM2/OftvTvgpmNtJM
S3XJi1l1w5g4ggzq9bBzjHzhtEZxxLAD7YqoRnnRiwqwdbxaJbZYXos575nIE8K8ryYBgH+K2Kou
xtdiTT6khPgRqGYvmyZPivzWHU6xJWkV0WW3UaWjMgPxda4eCTdpuH0//d4YlXHsIma+6z6BMkO3
i7VrIWu9ZbybdNm7rM4f4rJXQYx7rwBWVC2mLIMmCwVcvwbCPK1lGVfJ3gQ6qXa7oO0gAeomZx23
XcirXLrO62tlHnoM64GrccRERShepRWvqVbmnCqW6KnVYq2VZYSc1c9f1IuxK15PtggFk0N5Hbt4
7pufkZO/nV3ilMA6vMnPcSB+CQEvkbkqr3uOZzqMYyGdUEZSmKoIRUHHPs4IOh5zi4dctNHDRH3n
68oyzmREmZwUKZzzcq3etsCbBYLFWVTs/Gd4jW3edbzyF08vxomICWnbpSaqa5Hb0nwoK7TKzBYn
8uTYCzuAKFnDEA1CKLtRm98oZXMdksK9fBY4emiMAyGNMcpWDLzLVttJ5SHO3XrgpBt5l4vGuI+u
rZpmIILsCrHdYNzh0AehK+/Fbwog25p95Uf+f0fWe2MPbKW67YuECMDoQEL7bMn7XA7G9OHyyvE2
h/59dZgLksjNEMbw751fljcmb56Bu2yMt+hAzdX3Wq65Wt9cge9gsekEs9IKT3WqnkoBLmoOfSUV
TklTgL/QLJ+7qj20OQBjYm6Zgm7S+zfl7xOmMfFj0tR1Ki5YUfOMXvaXrgPxRtz3ruoX/iT8nadk
65VRZY4Z4FtUt6qOw/hNtjhviD+Ejq/qMA7D6scQxMsLXLEzubJT0oJykNtoGgK9pc6ptfAOGeMs
lKhopMTAxZYuYdCI3Xe5Gk7z0j/+lUWyU0VWAuDtUYNPyqKfpIodtdH9v5PAeAsxHCfgSoSI8EvT
LhvM0JXL3+08y80U1tlCs3Yyxhd2jRDoxfNlFTh78QKDvzq26MdHmN0WilvkO6kOWiD6J/+5+PnG
+eiMZ4hVoVUT+nocmvaUadNx7lWvi+a/ux3YcpTRVkRKGlz1dZre6ESJHLEpfl5eLU5IpjOnXp4I
Qac9ClHx8l1uEqfShf0yLvZSVJxF2348/j6QOhMohPKiKS0NXELVH8ixE/ZAQB7Vs/bpskY8OczB
F5K5aiMTcgjoN4XRFudDJXxRtTs98S9L2qjsvrUD5thPQhU1YgVRdNgu/dzh1kNn67lw1HsdZBWR
U35RPmvfL0ulH73gp9nZnEjv9KgH5KGrC15MKFrYw5jfhNbPwvhaK+eGC1/AWVCD8QndmGMKmiY5
TYJK9RjeVWR5FqfJByCAp4XKP5f144V6BhNNDFmtWnELBannRoc3nTdxVVe3ZR/omx9gd36ziewY
gyn3XVIh7+4a5F6Ia2/WH4ku2UOaccyF45gMxms0UZQUwJ9HJty6lVGhaEXHSmT38uptDM2/VYf+
ipX7i4pylGPqNOSAktUATwN0KS2w7hYXffLEbo+NKwTFSQqsYLiad38ZmBmMQwmroVZ1EA64FqJa
tOtE3Z7yd1zWkmeSjC/JulRrSx1Ciqz1uyU7wUDtMYr3YlfaeW95l8VtVDnfLirjU7o4l0LQBaCe
Vdb2+HOuvNlw6igY0ofAMDonnznJYl74YjCupYrTpdRLSBwdzPGCTbgm9jcKQFsgmK6+cvSjD+8L
PsVkylu6VLV1RjO6FKdIRgd5dB5A34AZL5oeUlJbe7gskbOBbFN31JPaGmQIjCJ0FOhBp+m+XN6C
ZkaaeMQ39FxdUo7xJ0WLd0KoQ5YmtbuxlU8AHuMYCE8Ek9iINA0hjQgRbbdvccjqkNedxpNA/746
1vkyJsKYwR4aJTD1XZz9XQTLAkWrWqI1pgINQKzSAExUPnQj52LmqcB4BhDGIG9BAwBNVWxB2gkT
J/Lj3Iwm4xXSCB0KkoYcAS3S/o+QoA14bFE8MYwzmCMDz8IFelAueyqm9bDrXDEbQF5vnA4LCl0Y
whgPPbYkh5zyfjpaV31qq4ApHfd1IHwfj8KRh5DA0Y2F7tXVTCkUGtE0WWyrP6cKA9T9bliul+Xr
YNw0Mc+Tb1+KBqBVgDmovAPrBIVuV4P2WHWF+Qq0rXaqiXaef6zC9yqFMb2hSYeoSfAmyERAFCwn
WcXFNHKO0B827FUKY39tPPbwM5Bins0A23Zt3CFHNdqJo9vxbjqD8OpHz8tT/eGmeJXKmGMhyfE0
NBU1ExnAtvV97FPaY8kxj3XAm3DibRdzLYlCr1ukRcKq7nYluYo7P1Q40x3bbuK3PmydtFymURNA
ne6iHJzZ6ShdC5bB8dd/SL28CmFiWjCFzmY3I0QRD+GhC4qz6TbPGtqYxV1vTzd8/pk/RLWvEplb
aJLnKU5y5OHEg+ZnnnBFjvnxG71ggbZ787FHwqs05kJqhKGxwECGgKVKgl5TI/SEZ/fmVFm2NFv7
Lo5PaWt9U4Ra/FBo9iqZuah6FSWRXsXK1joeeVl1lBazsQfS26GUfG9TgyOPZy7UYlcXY9rXTZSW
NRxIdOqnq6ZpOQI4Jv/yCFwJUPTFwvws8mKVuCfkKg2vSoXjOba97uuaMY6j6tsc0wLYLQBvZu2p
RayXj5/6abKT4QrTTnaY8upKG6w69HZ5lcm4jWWWZKnukEsafPAwYyS4D3TEmkDWovRx3R74O06I
GSNaax13E8/vbweAr+IZR1JEOjJZEU75KJwsPWjH7+VynZVnhdcDRPV4H/39FsQWXRtgcGJghlYh
m9gTQBeR5JIzKMhMR9OxBN19pCucQIdjMeyYLXitxqmokdtMh4OV3obdbuo/X46f/9BW9aoW407C
rrPMMHxxJ8O+je0YwGhKUD6Je3Mf7X9h2fVf4zOIDs0rHuvqRgfmG+N5N1qbNtWQgN3BLcjJAPqa
WgLFXDvMneam4ydBPJT5LslvK5SDOHpTvS5tJ+Neph6dwmqmyXipzOBxTn1aQz8We8UDXjvQKD6U
tHpdZsa7YCAuQgNChniIvlPmk2wEQFaN0KScfbusGc9OmRAFiHpRWC3IV8/aMRqvG/RwtdmTbnzu
EPgND5eF0Y9dWkXG4UhymyW6JkAYGt2r5JMy/1iEyEEO27ksiOPZXqqZK+fZF/EULmFKQ/LwACQl
9E12e/K3YQk7jaJLCelqmuyXw6uxI36c3M7V4l7WhRdpKcwrGXjSSk0kGEO+V3CFx/eCg36KQ+8q
4CxvP1Yh+W16LJebIVRz2pW4FNraHrqbnOdCOBenwngQg6Rqlg/4fhP/aLrrBVSJl9eL4wbZDnc5
kbN5SUq896ziSkGD6TDPAegvOS6BJ4bxCH1G8kyZEHWnZD8Zpa0Q3yQ/L6vCua0Uxg3EWq7UgoS1
CpMnpXYz1DnN8DAnx5CMf7lqjB8Yl2EqVAur1pqZTeZTnwGcVPhxWR/emjHnXyXA4C5ph51S73Xr
B1H8BLH2ZRm8NWMCjG6Y0kZqsC/iUJ2JmdroFQeDyeDmaespAw+JjqcSE1DMiiouLUg+XMM4AMEQ
APZ+IvJsjXNm2JafrEgFo0whJBdvqumqqPaX14yjhMo8SxRxaIhAz3wF2nRi2tMStNbf7b3KnHsy
ZxWJqC33wkkRQKUFZOf0bxdKeRuV16Q1jCqDgQ194RbDUeGDRtPfeeEOU5lzD8pnMqoV9GhdE6nu
DjQckReeZh/I6nwwEc5FptKdW11kQvU/D0DJLjGRv1c9zER501F3GxfcKa5yqPzsvtmV5/8+yPcm
2GI7fgy5n/VEgKKRdVXF+1Rd7CRxC0XhHFjeE1VlvEKtVDNY6CBIvl2gW+ZFaNXrn0cXuAN+5PI4
LDlBiMo4iGKuMKEUwdOZYWMj8qh7SuS9T4yHy4eKd2gZz9DOIE+oOqiVNNmjGkqRbdW8OJFzcNlG
HnOJ20zNIIPMfgpuGyE6q6jNXVaEEyKyrTyN1LZy0VJDkM5AXGnD8yj8FKzBaYygxZTIZWmc7WGb
esIBPTZjhCMMgsJBC8oQAxv1ro54ZsfTinEVRS4YMSgEsT0FuoeK3Tw/A75cb3at+LXvBM71+odS
zu+wSmPcRmJpTTWixdxdrH0lpHgSBkZ6LhdPsj4BT8QA6kDO65HjXIUa4zzqVNcVhCYItYpALJ4E
UN9Y1Z0cElTHePED723G9vGAoi6xCnpHUbyc+Zx4SPFMd4AeRKIpjP3LRrK5eWC8lyWQgaI7idm8
OCum3kjxDEWvVGcbsniQdOEhlhYnloVj1U/+MvXuZZmb53klk9lBoenjWFUaBPvFJ6kkTlMvHK22
X9crEcyG6WZUyZ2BnI92XyM5UtxWgdLZ8T/VOf3a+VbQ2qDuuBtSewSSFOE2O25ebSvx9GiuLps2
jDuTlBAvB+RU+1UABmfgbkSAf8kDHhTGtsGspDFu39QzCyN89PHU3aEAbvdIxLSlS5IYtL+5PZPJ
FZHPxtTuwAl3Nl3MSjJzA4yxqFd6h2xypfX/EB39Om39pNcCGhWjm8tGw91S5hZYNJIKkxbRguro
Safx0AMRKfPSaxnPq6/pTwoc12B6az+dI58HTL4ZPbwqytZXwdUs1uWEfEnfGXaNKfzpFKM1ZQyv
huXOsFIn47aWck4mW2HNTC0UliJU3aL7JhSN3ccZBsAPQnEc1Udpjnh+lacitemVzSrS0PdGnSHp
BfgMCt8igIrRdLtg2P0faVe2HDeuLL+IEdyXV67drda+2JoXhsceg/tOguTX34R8jkXDnMa58tNM
hCNUDbBQKFRlZa4P7fkN7/83lJeAvRM1k/cHKzbby0Uho560brGBP82OXah8Izf/oS7ytTFsUWNP
DkWQ+saRXolmRnYj+8YyF4sqKc1qkBECNIkPO6pXjhI18hdnCcjyVeDArLrwW767McXFJFlNx8S2
UeiuqHkiCZj0U/umK3tvKYcnTI76DXS0xs54mvVRgEYQfVsuHqlIbizDqoDBoX/pZmimV1OOufII
zLDuZDzKIomC/U7aZq1cSJKhPgZeTFT5oNZOHlJodEueeY7P8YF+noP/kShbtEouGrUKlBeKCiVp
5XHwGcN44ksB2HTmh/Qac5Xe4sNy442fEPdzURuDfb1LX5f9uM3xsZVa0Zq+NHxQ0XqLbV3JfRop
+SSY4HqDJl6wwzd4MwIuVzUrdD9d6ygn9H4YTS+Rm4Nhmi64um+A2TmWcxlRmoTzUH/qk+Wlm2c0
/LqztOpBNw6Z12nSpzzrX6fUiOQxid1EWY4m/pshxLR9HVUQFlas9hMYJnEIy6vRGiK9MQ7p+o82
NL5KJY8McaCvAJsMtHTBTCGbkNVI9fphGrJTnGbhDISrnKYvhklvB7kBVtB5TKh91c7N57bPglHX
TJfKE/HiQTuB2NUDf9QhdhzPUeXvpNbSULKLB4tof2eOHCxN4mpyHc7dcN+qiuB+EVxlDvdyzwy1
lwALwBgEFNHjr5jC9Bb93KJBKggDgtzA4eKsJfVtDDIcHQRMxldG9qjdUDzRWOcy9pSjwJrALR0u
sqpmUg2IMypkQ5eg8teD/DpfYeRp9qi/XktHlNzt50bUHBKdf4cLq4MEai4AavS3Kj84rXypvzLv
xtCuXUhBRYU3Y9ZEc9dXwXJFm8vF2HlMJcgZAPJvxcfGPqbLg5E8DEZkrYXbtZk7t49rdSeRR3Ve
BReoaKe5GJvmnalULVIEpXWeqUJvF1Xx5UU0+Coyw0XWylilqTN73U/Mf9Yld+3+aSbfLm+j6Cxw
gTTrZSh94tj5jp4c8/YLNNoUd8Dg2ryKbibRcriwuabFZEyTgkx5GT076aAFB4jMoAhO3eUV/cal
lGY0kxXmF5L2sMzHQuk8q7uTR8HG7XcYft57v5Ep2fOgpT34o9+SVGh4eAlknvuwPRYBCTXR4WaH
99/vAtC5/Xrn9N00SSO4aUDS25x1r4QUcvyku4pX3uGii0S6BZe/lSFzsSTudaMzJhSEExIp69e2
fjXi75c9bx+RvdlALnA47aIlo4PRzymMowTSxhPmTkuvOvRAUYIPV/OygKjBINKi3weUbAyzxW/u
77ov6g6yOawaqUDATjtID9aDCR5ePZyjJCDQQncvr5Ut5dLXYz67sQjduiGBfgN6eH32jcxj4TYV
+XzZhuBtaPDED7S1+3kAVSiWNWGKxvTYCLYcsm6rGVy2JXIPLmoMcl1L1BoxEWSGGu3dybqSPjiU
vPlOXMCIs0FN1lnTQRyuPC5ed6TXyIOi6go4rSZYvc6dryW/PUzXIm4XwfficU0Y3lklpcQEdq0h
cb7trI+MI7+v7O1TbvwhqQdjKiyKPlh/WsZzR8/pKuiGi47XW/za2BjKYsyrBJBEhkrGvRxiEhmK
aI73xmSHm9nypSt6cARLE52ut8r1xm5JVl0nC9IQ1JdC08tPSJKdQIF0zXADlhW82MWecjkXMN5+
08ZmriYOajCIxcl5DlMAPWNfhuTQ2+RwKHpH7sP2N1+Pix8pLkx5NOGXb0MP5zJYr9Q7K/Mcz/TJ
sXlDOICs33d866zfjJ8MURl2v/q/+QVcPEEJ2ywxzaJBmRdCZhC7i6GLAmIC9nwGp34kGhRg5/lC
/OLJJDTMA5W0w/7OieG10rNuDqFFwK01LFeFY3hT+qEBjM0KuQiTkrwYeyTPfr5iRPm1NhO3JI0g
LO/Pnm+scBGG6lOaJQNuginUQuzmXYtrqLtaboGojw8WpoI6b5Rd5TXuBabZX76wozzUqZEdqYUe
F57pTu+R/q9KPelgmTHvSwkcqoEpAnSL7PFvnp7E2lLgVJIiPs8pBMbi+oDKbFTV/XXVViDtlM65
RgVvWFE04PU0B11RUlkDzptNK6BXGmFnVyBLbFRIB285ZBiPFWyt0CaXvJDOGDUMmwAB8FykLrgT
o9rTX50v9qMaFgG96iIRFFtwX6hcKrPEOiZcGmaReDo9Kc3z5ftWdOB5Ml+TplWVm9jG4rzemicm
0ZhGHRv7qG70g+PPgiey4MCrXIDR5rptVAJ7i/IU5xEhR+AD3GZ8IHPqOqXgzhBtH/fQcdoht9Et
w1M1PpX0Hq0rwfYJ7gce2lQueddnHZZjX/9gl6g9CMZ5RqQF+a3IGQTJEQ9w0uXZyCy2d4ZxMDXI
JNvntBD1HQRGeHxT19TQrmcOkdqyN+vJvUZNHyo/94KdE9nh4oah1HHnMAQCI8Rlig7GDdJKGfnX
FHSu6qKFXrr0zypsBo93GlWtlSgbp9DS5wxhv5Gvy0kUJwRex2OeMKYfGzMbpKqdgKQ3GoBCgs0T
PNo0LiwUKwiZc8ZS9MYmHACw66NQeD/66O9dFR7wngKDAj/nsU/lBL0FMsOgVgyfdZo9T4rhqeC7
sQotVJrPXVo8ySW5mjWIWyZ5YKnl6+WfIPIXLnBg8k5zakbjZ9i365i4tA8q+qdOycULqxyWWLKx
zC7UI/aEq4mXXuee0bkQP/BBN4xHnCkahhdcoRqXkqi5pA2E+QuDleQnMOaeWJ/2/y+xAAjJe06i
sZ+xyWVne6FSC55mX2V8geV60NlkdKdVz5DU/Pvy1xLdKzxIamjSxYwZTGEKG0wuKW560u/gLgiM
0zPxRf1LwZHjMVNAfVEMiWBtSll6xliF3VocBUtiHnYhs+IxU6uutlbswDlY81D3kF3dV5+S0K7c
5XWGDt7gDdfG65BGAruCw84TJpXt6JT5+nbYKdDOdaRmrnoEGVSI+Yqo/XsQnDTBFc1jqqq5rbue
8Y8OZah2WB11QOoe0L4AsEVy4UK+YIXsWF3aWXb2N56Jd11boXTyY2YvD4pbhql1blIofS8hSLIj
1GtC5U5cYr7cTjN+Q1UVRulAdIV90tmfQfivH517ULCdRI/XHWWXXw4fD6uSKsmYtAwOSj1yY50H
KImXQYaoDWnlTPFa34nwsHVTCER1YEHNIpCW+XFweaMFMZQHWzUd+Cos9iMKGunKY9aG5fJw2YSo
esnr8rRkbSQ1xZYmR6Y9PB/kY+UqHoFqDBHq2goch0dclRhdWfHewbE3MreDJhTICGpVDS3gTZJ2
+sOTaHA5izOCTgzSRj8iAJNSqr3pYEHCTIqKQPKlp8t7KfhcPPjKQvZaVOxYZH3jgkLcI9RxwQYk
8ArRJzO4Zw2GcGryxujIypYmypY1evbGNbYS8tuikyC0xuUuTVrXY0qwqiVaQyPEmWvc5U6H4jdr
X01/mM/ysKtC7gZwiOObafrfWqqfm/o7nv+Pf/aluOTEGOWkowydWZdfaVO5svQ6NqIZNMEdx7Ml
ITnJTcrcgVAa4k0Ygt5d4Aqi88RlIimSgXhRYKJJg8QO6tJf7HOSP2ZUcMewXONCxDfYv28ifqZZ
0rCwREuObBCFARscWSexjLeoVsmTJS3y8p9oJEcQKQjUoPXiYwpYyuBC5vU7ZjYQbEVAH8G55TVr
8rGTUyQLjHzIJzMmBIJJRD4kXBhL2DcbOErmYNoD3LrDIAoLRZlvH9vn3BtD42SHGaAu/UEXBHeB
e/CsSsTo1WFMsLBa/9xMXpOYQS1LXt890lHUbRN4CE+vVIMi1Uxr2JomiGlJIBiEkJxSuAMk0yGW
kYAZ3RzdNSnu0qoTTB+LsleedGklRr6WBc4BE1RkxBvYXd/ASCRjn3GOf9qE4wmYdOAUqpyV1Acf
ahthj2KhFJBz98LqhPSgCS4WQSThWZh0xGCZMB5FeY4fTFsNylkSbaHIBhdKoGBLh3rAkqi3eAyK
BXnWiClvQsFD+LQRGePCSU1LDLK9nTjlfkZDuxepDQoM8HxLaWLQomQfiBifDFDJ5QJw1X7I0CHZ
BXoKx+bfL4rTdYNUZ+hI0c+mmQTL8qLUi3/5lvqXoPFuhQsata4OKNfKrLOcPMXXWmgcQBwqgefL
bYHmkCL10OITJa6ILWN/+94NcxnG0rcKKSiKxJPePRRE/wpwhyg5Yz/+9yvl3Qb7DZuIaEyDMagq
FrcA1bmeQcMfTiXqmP9ZlahZs/9KejfHvujGHJnt/wwutCrwKAPkJq4K9V6XX0C9ZcXfBF9OZI1L
MBQlGVdooLCJVyUc7iqgslw0K1PPutfDLopBZ5jgyQCw0zcRt4TINdmlsFmoWqfZrCjArffSJ2l6
Ubuj3n26vDyRCS5WLF3RWksB2GgJInmtdU0SzdPrZRv7r/f378WFiLQp07HSMYQ6kS9W4zvrs1bf
rJLgQwlWwj9IhgnT2JZmAFkHHPN8zqVT/SFGUvvnQvhHSFICXmfMaPDkw3jsUoBb81F0lkTL4AKF
YqYWfgHV/WvDZRfgGGX+7ObX2W32yUItDJ3/3A4vfyDmR7+fX+ggAa9gQWKP+0C2k9eKQ+AEeak/
9lJ3b8zVIU3m53kenlRTFrQGBOb4Trw0O+W49g0gdNa3BoD3zPZt8tKjpaOKFFXZL7+wMr4p36kG
qcYVrwM6hKb0WRtOlXMf19d0ujbW0U0MEa/Dvq//3Mq3J9jmyAJHWli5DV+3Et9MX1T7y5yjHyiS
N9iP6u9muKjeZk6hdowwfEGtZjnZuuAT7Y/pQFnwPy7Bd98Xa1ScfgQaJDsyHNR61aB1yqhbRZpv
//IofbfEDsRmx5Te6mjb4fKA7giFUgPk14OSuuV5DcbHNBSVYv8FrP5uj4vnakPrtNQBWdPx/hm+
9V9oRAInADGKBko+DBHeOndTBInyV9G9JfINdi62K81XZdRjXMXpGvSItcn810zv8SR3Lx9n4ZZy
Qd02rSwfB3i9Hi2AJWGAJfdAiNm9TbCIS0EiZ+TChyH1fZWwQXNbH4NWs4irFebL5TUJYgbfW5+z
OV8hCQ1NAX2KxjnzWxm3sZT5ddUDiZ8K/H83boB0X4XGNVQHLe5TGdnQjs3ImPKNwECISlSIhuSD
G6uKS+GdpiW56qhHlxe5u5Ebq9x3g5RjaeQ5NtKUxmCI66vcyYPLJnZ9cGOC+1ZTsbakqFk2U92s
6K4olpstnqJ+umxm9xZ7N8MP3GS1rlVZkrKhQuJSzXA79ZV+rNu3scIVBfV6bafCxlxEpmFWAAOS
3SqaCN/1u40J7jpetBTvUQOO0I4Pa3OSq4cK8sgrxuet4uHynu0jVza2uKAOkDO44jNAkCHV9dK8
taR6iHZY3gDRYkBXoCjwY47msl2BS9jMKzdhKUP1LBuKmk2XaG6dqF5KPzd57mrj4bKh/bf9ZoFc
qNd7Czz1UHt6S6WtsAhtQLr+y3JZeKK5JMFxstnCNwuTnaYnSo+7uJFuh/5mNgROvv+o26yHOc/G
QE60Wk8YhGoKnUN1Ho40QpHrVQMpcAY2ICYAAQoE9ZD33uWdFH0yLlA4UlJIasEGWjXMsaqOm7S5
q8iqZ5Xz1z8zxQWMJpElBaIheIN0X7Qpdmcl6ul3G/932Y4gYvCDMRIQeLI54GPF4+qOheZORQzK
sr//zAoXMYamd1QpwRcrFe3TapEwpuVL2Q2C7yNaDBc1aimP61YC6VVJPvX6XS2f+/VDK4E2vGEZ
hu7whAiOXq4rCPaRaHb3a1l5ynIYJRJc3q796PduhDtBmknVQTaAitTTo1KfHOPQ5iuoV57Uj1F7
OO+muLMEvYDB7GJEIYwRytKRijR5/+WwvhvgzozajqCSgmOh0MdaLWlgPWgWnvGgD/JOQCJWruMb
vqje9y8x790sd35SkqWtuuJtVaXu6gMSH5p3ys2Kio8WJEEcfIgJ4X0f+WfwLMc2A16hXNZkGOdy
3B7KkuXDZb/YHxDaWOHOUao0y2TUsEK9CSzXQGvcsPb4BLwqxIwZQF26A0/GZav7p+rnVvJNuQq3
uyGxwXO5vWt6FUyK9y15vWxD4PF8Qy6tUmVoc9z36XiG2r3fxl9HR/JlgHLjUnC6ROvhLl6j7UCV
n2AWULNB8fpA56sm+XZ5OftX4PuWsZ+wuaH6bkgHmRIUN4vKlWLqKppoDkK0Ci5GkGqiXVWpcPAW
0xbJTa2f67WLLq9j58IDqhTrUExFtWVeclhp+z7uF1vxm9Xw+8GOSLxGMVXdQlHDy6Z21vOLKS4Q
TXoy0bzt8B41FogPXdkaaFxbEZ+0yAoXjYysGsdUcYDhl24lQt2lOcrS58srEW0aF3qc2mwr7CbG
2KqrhV6b9ve4e9JqoUrgzpnZ7hhfz4nJ0qfomIM95mggqZsOSPshGTCcuoMWrV52aCAO5DlH0VOe
7RFX3IFdW3MswwaDh8mtT+l7kueGqfh6AVCadVU5llepUa/fpPHXqvrykd38aY3vQ9Apd3TJAVkC
Tb+r5KCbz6ibuStpg8t2do7sdlUWF1r1rtAKYsMz5HUFDWl/LPVGNEfCXhIXdo6XeNDtoTAbDDyi
B1yBX2N4zHxgt94GOqoAzNMi2uK9W/CXRbEftIlDg9kvbaJgJDFB2A7pQ+vV3vpguvboMXKjwvvA
NfiLQS620lVN5dSxFCjzXif6rWNcddrj5Q8lcD+LHfHNmoghQxpTwlCiPppHzbT/WWXHJet4VRex
48pqFmitiEZjP2y8OyEXbGt1HJXUAD/4rH9tm7Oqqm4vqnKLbHABMCWS3jolHF3uQ0U7WmpkjQIf
34Pz//J5uPCXZcj0NcbhbmDWnw33SMHkGhFTGcGAD8iuRIXgvcf1Lxa5YNHXtjTYDY7VgEk6uAUc
sFK8wnLjpzjsQdcNmN0BM/faqya4g/fD8M9vxtdC0got3qqAGGJhfB2W7+Youz25UooPcH1uV8gz
jhBVIQ78HtrypwF4uuFAQz38H4AdguBhc48bOWlWZwTk0zfR7Q2Y7nbzWEbNYVqYQgwaYaJvt3+/
vG8gFzychZbO4uQYMq56dwDCeraeJGgkqaqn9dS/fKoF4ZevhiSanNsz85NZP6vxV/uDN//7ariw
keVKsrTgMcWD4Jz11yoGUy1R01cUb/nSR0dkDJdMuPqpl96wAj5QDV58ZmqAU1RFreBCEYQMXvnB
npcKc1eT4o8kbNInrblx4q+Xv4vIBBcx1nI1LSVDQG+zg2z4VnlozeiyibfpgAvXIq/4YHaUdGqc
oauSmqHkJN+rvvpnaQn03prYm0o0BfKaQPA9e3Z6kJbhRWBXw51FuqDLJoDDCjz467AsW78e4udk
mhMEmexUTzQwdHTD2xYI4uFasRqvccYHp9c9JwMA1tZP2Ww8AIfwYiWr7FnmJMhqBWeIL6/ozrqk
qo4glIIop0ye5h46kcDWV8ULFemH73E9bSMRT8bhTEm1qpgA8V/W2wXwXuMQHynoniqf4VAK9zW7
iV0wH6fhB2bcf7HMx6bYKbJFZl6iQnWMuFP8KCuCRFDgiTwnh2WWVJYKnC0IVIZ1aXntCG0JId2x
yAyXwSzy3IKvIcX8a/fk6Edj+tKKaiIiE+zfNxmMnvRqYayIdbS5K1H4pX1Uf4Qf+JdPwqUsdEzn
hpYN3lNDqJMXqBLImgDCs9fw+sUGl7KUWblYZYx0ojhLt+mhRb+rCZo3CFfqi9p4LFO4ECUcLhIp
nZmnYNfA2CWGyRvzn6m6o1PkYHqqH71Vvh3Tp8txSbg8LncheV+buHTx0LnWIy0co+GgPjFEHKOl
EN22Amu6zJD7G6+IWStvUXCG9MWzIc4hYQg6e6nPP7oPohO7m0WDvlDTDFPeEUZ3sPXl0KInkJT+
mo539qjFXq8lh5iUaEe0L8k4zYFgR3fD4cYq9w0Tcy3lzIrZJey2Bz1SPTVoQvZq7RZfu58KAC2q
aIC+cSRSkN5NMDamuY/pJEphkgFp2mwEo/aop6+X17b/9w3VdFCY/V3Rpx9AtUc7XfFtIzT6m1EU
NHbdH5QT//373Hk2R3WZCqNmTQ9MD4bzQYmkSEwpL1oGd6RzFBhTKWZRtrkvyTdTP1zepj2EA7r8
7+vgXMDqMNoTJzIqMEe2jhiyDVKUgWCs/0hytDHEffAO5SynVREA1eZOH+/JGiaVoB4r2Cy+AtNm
qj1nOd7zafdcS9eTKnjq7ueT72vgcTTL2tB0otgsPQLHT9A/J4/VgWlsstlr+VMiCug700Hbj/MW
ozYxSDaWKi4oQBp5N3rWnATJUrstECJZ14eo0N206t+luR7oWjxf9ovdO3GzUu6xsTZrV0MUD+6d
z/+Mg/WpUQ3wqxWKwI5wS9k33SxxmuTVURV0e1k/Qv3SAx2PcYzeJ3eM3RTjgc63yyvb64D8sqls
6RuL0ETO5cJARqH2+t8Q6rnCbPGpT6CEaffXQ9Z4c9Ed4qwhrpkQr1XVw6il1+Bi/aZbo6dPJXA5
swBosX/bbPabCyfdOA066fEckg7N0QrJaQJwVDtBa9eVhENL+5fNzzP/ViTY7MAspevUsSzYkNDE
jwEst26k+EG3Dmn1uUgFTxbh2rgQk3Z619EJYO/4WgkZDMfxaFgfVXzfyhPNYYoclwszWtFXUmsA
XQSqLH8mwGotWZj0suAhIVoUj8Qp7DSmSYf7i57YIF16z3hZpGuGhQUfnSCwiU6JylVD62xppoJF
Njb5iX43sOy2H4c/ENP2g4gTfT8v+OkgPLWFvMqtsbQwt841JnGQACmDB4jaw1BOJ3RCA8GRFARu
XshHorVm5IBkAhFRTS7KUhEgzDXG2io3Tt3OY9krCMYvWxV4Cs9sgd5tnLcOnrnZEtrJyahvCiq6
Xdl3+S1Jfj/WPLmFvhKbTimLNagw6wE5xYf6yAiUMWD5h8vhIgiSILnNGszjrNIYFlkD/rnuQYMq
+J/tGpeQ0DLRfwDpy/acDq+KCay04V62IXR3LmLESmnSojCQ9dBolWoXlQ6y3CiQVRlQQugCsn4a
qzsF7NBS6Q7py2XzIsfgQkimzWtWMVU+yMOGVLKui+wfa7QEEUTg8zzNRd2NPdWBX/Ht4lRoR/0D
AyPba44X7nH0TO4NijPspL1X6bWn9qITxFzqgnfzXBYpYVKqNkzk1Z2KNAgDhzVQP0QE8njLqy4Z
4rKRfFgUuzDg21UiH2YLs8paFzSt4WWlGo1VFRVNERotyFlT6digX33ZIfbr9O/HmGe7sEmuZCvF
DUa9+gUqqP50KEIp0B9tV/Oa3K2EdOiirWU+urmiexBIGiprv6rFaZZi37SqqLEMN59EbGq7fqir
OsAzsvY7gobURtwosaT4lh0Vw42yiHiSdpPYjQG21M1SErUk3VRNaKSc2BRW9phGViSfJWEjdL/g
trHExSYFujgVHu3IJUMbtItlQK4qf76yPPKsHk0Ufcdblk5JZ+lVxIyzBwXRFR3ysYZmWRD45VwU
kdcm8oiHGrkBjyW6ia1n0h9a2clDh+aeOOLvH4uNTfZpNzvb9VJSSgreuKN50xp3FqohkoRgiUn0
GWTuw52+BOP4j4ieYTc72JjlfDOhq5W2rDIiG1eNE5q25JPsuayvQe4huNT206yNLc55WjrPytDj
JmBiyoU/tq4ULHfW/YoZPij+WSLeNNHaeBfqgOcZdcDwx2I4I2remoX2babWk1bZt5iVOF6OLLvH
fLM87qIDYGBZ5gbLq4tPrfQiWU8EElXpKJLj2D/k797JXWkzabuxMXDIpxEXqu4mumjiQ2CBz4c1
bdGcGewEfkrMZ2IVh7ye/cubtf9ye98tPgs25da2SwyrgP1sDJjoNWndJXPt8/pGV5NFht94JFRF
2be6d89t7LJ/35wzuoADrXZgdzkVT4zsGtLqgfmZ5XHiMYL9y2ZjjYskFfgX7WQmqr/eMrLTKiT3
bbRQNAyaFzPMQ7h9+enyzu5mPBuTXCDJrLkauhofTwWjpdbawdwWXpXE4UfMOJqqaIaimHxrtl/J
UqDYjnyhDavhuzOCWVqk97afO+rvRriPpRS9YkHKB5WLzwroP8h9Ai1Lb2BtdVAaZQBcvH5gVYYK
6QFNBSczzzcyW7VdptWMImr2oM8RHVrwyIvgZft327sVHtA4yJk5UAel2nRxK+rOIblJv8fRG/tp
pPwlPefoKdl5uPglOKKE1xtzut8ysI157gFaQA1QdySUO39QrqZB/Bo/0RB64lEaQnxGsKdvR/l3
e6aC7+jYmEbm4vDYDnq8TliucdsG8k1ydDAGCPS1h/TSjc82mJyWUEX+BXT0J5yJ4PI33Y1mwEz9
1zwXl2e9y6eJILNN+7DTb2PzQ5W9jQEuIFuLnutQ4kb2X0WJ+ddY39UxcbMOfroGg/TNHF4U0dDL
Pvjj3Sgfo1s8sYlso2WTgf5HmdzWI6A6msHl1AVrkD9p3gTuH8kXyYDvJyobw5z3zC16N6jz4Wu6
C8ThE6+4ZYN0gP6eRGi43Qt8Y4o7/tIoUXOKGXFCmtxl8mPXdwSd5QrXxKCcmzIXPPH3PcUxVQeE
6KZlc8mQkbbd2jA83BAbh0WnnjnJAmfZjc7GuwkuB5LtybHUGKgxU75W53sJ4/GycIhoNxPZGOEO
XJ2UKJpl6B06jdS4a5fmbrui8NyAR1UWzZXtp3Uba9z5Qld3UW0btRc9osHqVxiVLz204t3uRgzV
EX0i7qw5cU0KFSzlfuw85unZEUFl/8W9f34gHlVgtrqlqC0O8+DLngyGl/oZZjBECbXCp8uBSeAL
PKbA0mSQjrCJMk0HS6X6UBdDqCW1IO0W7Biv7gHZrzLLRhSInfwv5AZuIwIN7i7D1GTTUDFHrvD4
8kS1Gtmo0Awi9ItMazdeZ3dSRPWJ/YBnOo5mKY6u2DySpZwsO6lLJG6dvwTA1wHtZgMTVnvmsfUZ
T+/46Byba/Xm8kfa3b53s7w/1Ksu2wqF2WQZMYRPTlYsIpXaP0EbG1xIreeSaloGNBgjiME9FcS+
dqMhxwH7+fEjAiy6srHGRVXSxUa+zAjgE17WyN+CxMdQ6IG9rVkNerh2Xj+UVm1Mcmmw0QKC1msV
VNmKk2FLEHa/6dvHyx9q3w1/+gcv8LK2GISBPrTqW/pZH66r5spKXi6b2P9QqAhYGjJeWTW4wJpI
ckkLBsGdwv6FPR7me9NVwBDNeNRFXfXdKL4xxsXVbBgzUtkIdRrqcB1a+pLpDnnmZtmdYFm7W7ex
xAVVW5m0SU5Q75CjxVsYK6Q3fTKPYB6GAi2r14uTMoFJnkqrUnvHjFPsJF6WWfuJ9n6a319elmD/
eOKsrFsUVVF73HtgKF0hIjW33mhdO6kgQoiWwp2njFGhLgOWsk70E43BF6jT+0ISskPvpu3vX4nn
y5rkaikIGqzoUk3+cKxCSPCZ32xMm0pRF4FgTYRjYZ/9t7x9Y5CFxs1TeZ0SGepwGKyepcGVrK+1
el6lzxRVhybIludSiCPdjbUbg2ynNwaHobWrhO2kOX6Z5S+yJShfijyC/fvm76+xjBq9juQrT6pw
0ocTcVI36U1/mjtBa2U3dd0shYsUXZ5PWpfjY3UW2nzZ7OVFlIFwzEpAna+Flz1dFJdMLlRYDUmG
oUZIT47NsQGAhZx/qHsymswPdWU3S+OixRhTPKnkWfUrPXEbqDFCGkAWNdEFrsCPprQz0ZqVooeu
S3ey+TwLYx47lRecm59JMWgFlVB2CxZncrCu1gPUD73ymEBxRDp+qJ/3vmX8cAr01SRTX1E2n4vG
s1JwB8yjS5uPKLnhef3zfuK1c63RkORCxqKkwxpO0CnqDmM4BcQrUdz6WD13Y42LD8kyFJlqogT0
AwswH76SoxMZ4GYtPgYF2NjiQkNbmeOsAcrsE6B8rfxM5dZVEwFyQxDJLS4+JKpcdlmPwkhb9i7A
2R6GGjA45wpOqyCQ80wcptlkjepQBY3k7qhC9D2/Vm7k4xQoKIQ7jSvM+ES+zoWHzmosmjS435Xb
9GY6rlf2k3pLMSRchvZD4QmWt9sjspAfOWhX2CbfJ8/sGEKbTMPDcM0oPSiH7orV67pr0UjAfjh/
N8R9rgFSjLOS4nNpij66kt4E0Lt8LCwtRR9ZNNnK9uj3ePFujAvoNdGLeU1wtAwVehb9X9ryNzUj
2h5IGfZtItjEfU98t8Z9MSuN5bVwYK23P7U39vhkLoI7Q2SBi+Kd5MhpoWHzUvU4g7CiuRmmp8ue
sB/Dfy6C74pnUyYRiOjiVjKggmXWV5kqfSx1fbfBPZ3yuMWXSdlGQfgBPNgnzCtcGzczpFUZSTQ7
UUI0scDv+Fa5PndNMncdA/AwMkrdo4trhH2kQk6S+vI5P6Lsh5fbn+0miyqb5KUifWnHCt43mno2
lodOE2Qsu18Ljxod5XyDvdV+/futWhnFWKKMU1t26SaZjsmaMhEsYr8hsrHC3Rl1nVarZqEYW35f
Qyss76Hn7A+u/haOMtBei3CXu4nYxiB3cZCqlGyjhMFRPdZzqNs+sY50gOhsKTiz7MT8FiE2lrhw
FGN+xpyR//uKFMrkc9IEiRN0ZYTGoKtBFtNIBQZ3/XBjkAtJFaVWgsEUBFqzd9sGSMvqYYCa+/hy
2fP2txDjnopsA4HNP6TqpVqaqkIua2NSSO7HQJE+t/Fz1j3buUiyb39N77a4x1SSt61WLhi8Jsq9
loXOEIKlvBO54W7ws9+tcL4+6HI5FZjL99ckGo07M3vWh++XN01kgnN0hSyNKimoG9XyX7R8aMdI
IkJWtP0z+74OzrmHWM4x8YQIKx2q2rVPqL36udd/HQhQt1OAqa8DZqP+/wtTZdk2ZcewLVXmIm4Z
Dygumchltfg0WydZfVlFuoO7fb+tDc4LzNnMynRA29RK3Cnsjk5Y+Elo+hg+QykWiu+ip+7uC2pr
kfMIE+2A3tbnH6BMJsdRe3kUHzANFUq+aJJ777Opsq46JnpSBoLtr6G2UOQ47jp08JPhMFpRWgqa
DIK/zz+e0m7p9N5GYt43d7XzIImUbfYi3eb3828nretU2tT4PAzIkZ+cgI3loh8bXfa0f/koP/eJ
fzahDN/KsYOyIag8/wbG7tEYQYjWLMe2SaPMVAN7Mr0+TkNZXl2tQx2zFnHY785UqDJgQKojQxRI
44Jsu9qkJAxStSrElaTbarWCogh082gOwaQ9kM5bE9EZ+5cD8G6Vy//AzTs0Dht2zc7KZ3LQIMk0
uMq9ckLO7icnkfvvBavtIjmHpJKJYQgDwcrGCPfcxwH5P9KubDdyHVl+kQBqp1611eZyeWu77Reh
t6N93/X1N+gzc6ymNcWZvrhzgQF64CxSyWQyMzLCAGJ+FJ1rgRlexmdRpAQjOLiwjBCjpWmAwVqo
wueiZ/C2+/+zeTz9dTZJVtqFaEhUw47Ez8H4S+CXLBjwN/1qu3jtnirp+6BBMuYujyP0XplwX7On
N+z1iz6RWFVZtG9ccCo0EmP8FOetBVJmPIceWPJ96PbI9+WhRIzXIVUiJLgQ7SL791W+aVpqKpMB
5dO+ym1T3ofxH5C6a+ttZMteWYDGRREXEuqLDfRr5Bt5rydOmQAbQ3ygQT0aAFcdvlz/dqJVsfxj
ZTNQkh70X7Lsqn3ohCQ9lJUlSKRFX4uLGGnQ6PVUIPqa+t5qHrrFDszX66vY7FKut46LD22DakiU
4iTRs2VrDtOOCW5mX/ZSX/Tu2FyOQlWNmkCUAhb5+44tMtXNMcfckryANiMBXWMj3aNKcri+pE0z
hmISCkMYD+DM6NUsJWqNC3gij2b6V6WAOlkkSLv58Vc2uI8/0nSsaMVYfeTUxhuAiJgFRQa4Ty/F
Ch0LA4towvFSDcVebv+AMUxTDEPWNI0xR/HPtKzV6DQNC4puw0PX/5QXZ4lF+7R98a6McGc/KFNV
GyWVDRICtubFHsB58sOMW77Z1d+tp+uffnvXPpbEffoY0dSgIZakZn6ffq/Vb9f//qZroZsuGxqx
gO3gb7ekX+IwwH2gWxfZfEpAC18JworABF/qmKWwowB1oYMWH1TF0+ilL/fXV7H1MlJMAKgoxoot
g1cR6fVhMQIDIsDBZDpkgVasHEAQRr41zEFwFjc/yMoUd07yWWsj1JHx+Yv6iwoXnvNRECRFq+FO
yhgt1jxNbKzLRNWG5vs5Q64NRrc+EjWfRaa4WBn2vWrFUo9rZp5sPXuKZQWYm10iyoq3k7bVtnF+
ZvRjBjEUpAXKfQ95LWBa83PyvZjtOHeYGpX8Sv6g9bjyCT7RR5ZD4prd0XESvtA+As3VrLtRKj9c
971NCN/aEPfoq+LQlIwMRxTD5ZPLqCa7F31ffoG0nt08a5fFgUStW/uYaj0HqS1uhgtckn8K9FZs
DRg7RGRV5FvLCn6pQS/oDm6n+h/fj++e1DROSBMCgq/tGK3l3wTx76qI/z/nN9liV0lIPsDzSQvg
T9p80/XF7kC3EN6QavCufzbRpnGBtV4SIy0JNi0KoqMRmN9ptgii0jvO8FMuvNo0LlZEehkkYz8z
MKl0IV6L2bgADAv5mTEPaEjl8p/gUPRTdzwlR0Pg/6IFclFEG6FhN4QDGsaxYlvtnZQ/Xt/B7Ztw
tTwueMRdklttC8dnw5oK6gKJG2BY03oXDhDhHbdvkX9CvMkFkMFsMlPWZ4x5dae8vWi1F/Wv1xe0
uWNgplA0VSWU8GrCehjM2cQ6hFHxGjWPvUhlQfT32b+vXHvJahDS9tivJdzp+V2mCwr+m8F89fs5
l55aogVRjzMatMMpzlKf1CUwtpgdGcNQVNHdxJwh9f1ntzjnng0LE3EF/ItpGUb4+gHKa5kPzBmq
1mAGg3pX4kTHP2kXr81ybp0bpdKOMc6tVbwG+bc5OP8RI54C1QSDqERDXvQpoLddPwx4pFidl7aX
OXcM8+m6q23fhysbXBWvrOuAWhJ8QTvjFb4DUyLU4LOTcWHqttVOVMT4D1/rY03cMzlU53ocOwBd
k9hmyDbGyMguKEbLHp5bd/FGN9kD0i+iw9iOEquVcl6v6EWm16yjK+3pbmKSgAQDz6MrAxQdfVlE
+flmnFiZ4w5BEFLIr7A3wBScl0SGbPZeEbEGs8D2Ka6vbHCuv1gdUnL2lCnN8mSYmh2GxWvW604R
ggCcaM5UZrvrDrN5ti0iA3wLQSCTL4sGiTSQSgL8p+r641BiCjSZ7WxGMoGr8rqpzR38MMUnTmaZ
moZEe4QRyZus0papRwxBqN3sdaFq+O/18GXSOZiKZYyZ/+/K29wrzxqw+SnUeatn0DRC9agQIklF
6+KOXCFPRrCYKM4nh/IWo8KRrbyGu/yGFQ6h/fcdlG++ltvXN3M7O1wtlDt4eUf1Yjawmxjqbr3o
p3miIAQfjpkfuNV+csoDtQuPzddmXr93NNGbePvkr34Ad/5MYyGDBi0a0PVmd4VbXPB0caFW5EqV
Uz41DkhWdtZTKFTeEW03dxBbGDVjDffDIqN3qchenQ+2aYSCNEdkhjuLVT4VmkWR5huKegB891s0
PiTGILhaN3dRJSZrv+L0ob/z+92dZYoazjFWw3rp/Y4hU5hUB7vz5kt7A6GEHdmbbiPyWvZ1+FCz
sstT/ZS1XIEYDuVNPZtOZd291YMhqDWKTHDXHfraaroUCNDl4knRU1+/XD8CmzfAeg38wRub2SQl
SkvtuzBszFA9jvHEUt9mp4t2bMsh1ta4A0drVDHVCce8n0qvJoMzScQ3MsMRrGoLygO+LcqAsqAq
55FKRSAXVFKQLTJO/BgguWav72QvOYpu0K3QvzbEpdlTqk6moeK2GVo2cXc2RqiO9LtU9q6vaHPj
VgviXDxfgFirNYAcgrhzlGW0u7azWyoLbrJNd/sww/Pjzl2T5WGOkzT1u7q9tL0gIIj+PufOZNJD
Le1xU4bkSJWbqRMcl8368up78IS4mLEZrbJjEV17aCbIPJgHOu5lTF4lkMmwuu8KfbGS2CkMAQRv
8y5ZW+ZcOw7mYRongGuSg4LxsgI3ihO/dS06LOEBr8mDdGx2iOaHaGe+ynfxRQRv3T7Kq4/HNn/1
hKkSI+qMDGuffNnHtb2LEzxkR7fAjV2+LD+ve+Q7H86n6Lcyx1x2ZS4zTSksE5hjb4x6doyj6ddO
5OoPoRefLaicTZ7uLJ5i6x5gVDboiF1ZFPoF548n102rKZ1NEw6rvFkX1nFfDhkeuqaXH4yb3h3d
+DX1hRTqzE2vLZ1750SVGkpmhKWzgktrA7rlhOCTYIKQIlyJ4OBTLsAsUVQVTctMhf6chm6n3o+x
7F7/lpuDvWvn5cILUsGozmtsI2Pkng7LI73vDu0ucOfKLhq7xxMkBx/47Ja+dehFedhmAWtlnp9V
aucIfAcdCpAEdNntOULPmIXr/CLqzG+7C9g5APLUVZXvCc1jnUndaCCMRpOtqbXdLBiP60tbUwSR
aDvSfVjiUp9MVyS1L3RAcntjR5fFz1TRZBnzss9e+GGC80JjSAY1DpmJhizumDUYbNWVfWtErmmB
m6A0HwRu8j5Ies0k543SFMQjYUS41ZIAVUDyZ7OzvsxLdx/3gT9YiAHVdKu2ul0ZgbsoRmPjxz1q
pf5gpP2trgz7MQxcpbR2Jul3fdzsuy6T7dykR9rWe11J3Nagd008DY7Sy6cwI0C3E2jYdNrNVGqJ
HRHjLjCrY17lj1WiZ/aYJTdGXhynWHfCsn0OI7C6tDMolYv7CgBOpSmfijx122kIXUtXSqeXs0sY
FRdNjgBbjh6UKN6V8/Ala5eT0v0sjfmLkS7HiWTOWGuOVFkeuq1O3jcPphx+q8vvOZ28Qg9aJ5+j
U9jXyGfi3K6W9GCRcQ9+e3dWOlCKFrZWGU9B3RzR19/lKghjO5BFSF24I1b0DNkCu5gxBo3/cTuM
t2WZ2yCj36MQ7hm19TgqOGsSNm3p66PZExkkyto+GJPRTtrGpVbtJ1HjyE3sdka+A/bCq6kcOt2k
2ZUFqL4+hbteNvbJNJ2tdthbESajzPGlIIsXEciihdAFkYmNd+WDnmG2JDSgfTKcpRHUXYrqMcYp
OddSjEvQG5PErgaSd3mCVpwReCb4tee0vk+l5sk0ZjTadb8cGjuS08M8DW5hWD9MeXpKZCW3iy5m
kJdlXxfoxCrhOVTlzo5N9VIljU/n8Lkmj1bQXtDmfMbz01/m+Ztc952jZXj4mUyFrCkzW1f7UyGT
IyqOP/MarF9zaZjgI6hre0ki21Li2qYx2UV6muHraK9BYVyWRf2WTPObDA6vBcq9Zhdk6DjQN1Mb
HuspuDfN4DRP6U/oA7wpOUbRk+AhyFok9umdLlVPSlc+UjLtLC16FJyp7QD/cYq50BsbiUlnUvz9
eGEzyMqd9qoUjpRiEll2Sr/YmeNx+qPwBLC7RgwLNDlctrLQCaRwNfp+8UCccn6U0kmQg2+H2g8L
XDbSp3PSh42G/lG+ODGkOKzFAlv8N7PNBKnXJu2RKn+Y4jKRwahKpWtqpF4xkPtti8yLFdAyu3ju
ZhsRwMUc4IMuuDS3w++HVS7CN2FpaWUOlp4aqbhK0C2zHpLwsTQTm/SRoFSx7SUfxrhYn9RBTDWr
RRrQoz9hmS6tqJMEkX/dG0Vr4uJ73w4BBpjxGmzyFmQFFTK3IIAIJRAt2nAGyNq7bm9zWYosA8EI
akC8137PISUt7ItYAfS4Lf8KyhsL5XBDyCqwJTOsge/lHyvcGxe8Mrk6sfSic0evusGov7vY6RfD
pRgVpchqhvvYp052Fk3CbqfkK8vcMZOIqc1Vi/ty+Np7ui/vE+rHsW3uQlSUcE2Jvh8LFp/u55U9
7tBVYxXLKFEymrMQAyzpjrGjsGfHn3w2DQhQYBMoSFd+/2wgMpjQYcAzzmq+BtI+Tr4oi+B0bRd1
AOr/lw2ea8ZIAQYdYornxddyP+DDkZ100cBotrxYXjXbONkMUgug8P764tgefd7DD8OcT041NVLw
d7DeXOqNI6r/Zibq2LLvfs0G55G6WvSFNmIDWXeOjbKDcKs4dV5g646yz5xZlGJvRuPVbnKOiAEg
0rYZGElIqf0ag9pTJdXprPBYEF0IAt3cQTbPB64v1qdh1Zn1y7Ao5hw8JexKM47dHSDQbrwb7zqP
qbAWb9B2fLr+yTbDyMog98nakUy51AHoH+KEWU80+QKFSUEEFi2K+2QFRLMs0K/AH9v9PH3Vsq/X
1/AfYsWH37EfsNo1jO8FlUlwJdMzmzBZ9vIDRLlQe05Afy+cgdz2QBOjWBbwwfT9+K2sdWYGRpUc
y9HOxGGqNPWZHn7oO1Z1joXA8c2WGggJNWAxDAzq8Aw14ZJmywjGHLdyexQawYi4V+5igOJDVt7f
izBH23WglT3uctblAbCjEfcl2SmoS7DNzA8EeUAsHCvePForU9zVPKoDHRUGipezxK3Mh5EsfghB
0yQTeKBwUdztnKVRVS4RGEDDW3T07RgEGNV+9lWvOou4pxT2tz5FqNWquBDfQpEumWpgz6agc5Wm
x3uivksgyjUYlh13P5WlPbapuSezdOqK5iBDARl1yZuyNO1aVu/0AdPJS5PbFrX2UtDctYpxykbL
s6riOFrFExLPwqkjzJ/peOxIw6lrReMKm2HhYw18WSHXsqaMAxW3YRc7HfnRj7orTi9EVrjgMwT4
LmYBDl1Lx1xdhBqz0e7mWYQGE5nh4g86nk2z9DhBcfDYxBe5+JXNghC0XdJbbRh3S8x6MUZzi0Sp
+TrJ9ugEOwMw8dR7qs/Ba+xkzzWUR7zlGO1nlzHjF44oLgkOE0+GoiAsdWU9YYBG/jV2hb1IOFPW
jRT2zvVwuxnOV0tl272Kf9OYxN2QItqO4WOV7UkqGGURfS4uAJkDUUrVROYnx28EguDttyHaX1/C
ZrK+WgIXeIDZq7rUolAlSuluNI3XRpv9Num82Gp9IO+/XDcnWhEXfZSyMZK0hAMW1vc4/U4YybKY
YpC58ZW4Y3FxxyCBrlQqXFC3/1YzTi4GyoF/T0/9CQzr41bCI+R3J8jQBs2VBM8Prer9PqCerIgY
trfz2H++0qexszaw4s4CJBoUQjZkt3zpVjmwMjlkpHaM/Yl+D/32KNZX2M4nVoa5gDFnvdFGI3ay
uGGUxwU6ywNIQ2ff8PPHXuCLmw+PlTEucmjLnIcWUzGdj81B3XcndRftxUo0IjNcjiThRTrJC9aU
HMCADXnb3jfRVvmT0YG1X/DBQZ/0KWFjlqP8NYM0hVbh2RGJ0DD/4T7XKBvPAjha5zYtTftET9nr
MIFYr76P3MFOIXyTurErerFth7sPU9zGle2oNwVkKd1ZPhbZGQXKPwkOH3+f27G6Cg1JYxAYKh8r
7VsbPYyi6aXtb/9hgouovdUkcg6CK2AlGEQ53TGiMZS7BZ4s6yyQfQ5BH4a4uJrXrTpETA86ygNH
n8cXWYYS0VTfZHL31lDrdlQMCACkl4S+jH15DuXWyUrjyWrGp8zI92o234Jq0hlJhaEQAoWC2q/a
yBms6SHLoxNonRyg2JzUGHeKpb9FNaY61MKAiuagngsj7ux6NgDEMgPFbsbaJlrlU8U4yM3kJHNy
Hw3abZ1GDp2Q4AYp+FZn/aiSpbdDSp2ybE9FFPtGY/3Ii+6B0G4vpQl0VhRnkMmlpYMjZRgkz6VL
PuW+olf+XOp+Y0k3RDVQxxpqr6ma59YYVXvp1aPaZsfUMEO7GmqfZFDfyBNnqIrOjmY6OREdfWVM
/LzJ7ruhvMxWu0tm09ak2jE7w50Tcq+USnPBc+M5CSc7Am8D7S0/ydBmgrJyTA10zTPdp4tkj3lw
oaMGSa7+ZzNVGIRTH5dqeigk8ihHho0BW1Sex3uqpDd1WqOWDBYDWZYPUZg+z2Z26Bt13+PnjF24
B9OLB14+pt2cOXqWEweikC/WknwHROzUTxIYSIvvamp9aasB11nhg6PRmSbDVa12r6SaLxnl7ayq
tgL2smiuMLTS97YyQvtNNjC7pGDeEM9PCKSF0EbCP4VN4hit5keB8Rahyi5PuaeAn8WV5hKqU9Ol
VSq/s2ZXrgE6grbvDURo/VoHploPb8Zp3I0DdY1ZsQ01fOqi5qtsicoPm8Fg9Vzm4o45ZGFRznhH
tPWzrp3QUrgeDER/nws21tClyizpADION7p6SZU/4ldWVyvgwg1OT7tECY5o/NzdQCzumDvj3eQE
Nkq9bnUWIjQ3c5+VPS72zNosx6GMHcv/6tzqCa9lTFmbaHHLTvDI2I4lMUuRyCYXhtK5i6SKABtm
nMfMZjLC2l3gR8SenOp59JlKcrGzCv/6txNZZcFxlRcTdEPqlA3wSrl61/XpsRu1H2UdP1w3I3IR
Ls1TwmqO5wDBvNZfwv6YiORTNrIfKHbJqkWoSTCYx2OzpKqkPc4scck9Y5RKj9WL+tb8hbYdtKVT
UcmLff/frwxmzVQx22bCID+Bgc5gr6jFSDDPkp+WqBptisgqgW8F4rKliD/j8+b9bo07X/Io510X
xcSFwOptR41dpGTu9e+zkbb+boM7YVXQo/c2peQ9Dyc1NBljbyI2uYsPjIAp8fSj7mjErk8i3afN
1WFGlDJiVl3jp6CBENKNeKTErdTEVqobSxvs64v77ONY28oClxkv8Yy5OrZ/UnYJtLupfKxygX9v
wIF+t8HH2Blwb43Z6IFA67/VuAr9epcQO9xpNmM2I5A3tNzkvcnX34mJKkXbyDnJqEllORXS4hr0
ZYq/q71QkGbT6Q28aBRVpTqmaX8PFTLR9CINWuKOlnErG9FNusy7Rc33kiTvYyn6UrQlGsWGr8WF
a4z9vgadoBRIo9Pqyc0ktU5UkPvrn3Zz1Qa8hqqyAvU4zm2zQY6UsMnwaaNv0/JQdV+u//1N11n9
fe4iiGo6LSPUDt2kQYe8kmwVfbJoer1uZXNnweWvAxeLtwEvm6SoAclrMyJuSw510jih9RwoKVDR
mnvd0MYTBG66ssQdhS4mQ4e0krjqBUIF7/QhwVN60PzsmPzPFZHfTXEnIsxQPFAIFqV0D/JwV3UP
ei34Optff7UazuenChzBZYfVZOqzmt5ruqjTzH4jH+cV0MRQk9XNTY37/K0ll9mkq8Slb7WB+XXZ
lh4sZzo2sRMCrI13myP4QJsWkeoYmC238FbhHBo6P2NSxSYc7pDcMVAfJCIBp1MdxU680f7f62+W
ogBITfD/igWM1O9n2iqWTDJznbgyBK2oTHehVZz7EqKvRBKh37e+lqLJRLVMMAGhQcvZWiwLABeT
oMR8WNTS1guBO2w0frEaDJzDJWQEGr4ALJtRmeWNQt4bv3WB2ch8sgnwN6GtueSr9RcIkN+6N+sQ
fh9fREnj9vLgKKxFqqON9vvy5N6M29DEDTCD5E8ZyL4IRwH8cSsaKdqHCS5ZCzBGu+ANiCRHfVW7
W726rQyBCdEquEQtHywa9TpMdOF3KfvLyr5fd/CtULdaAs+nrGtlN1YV8rQZigJKfkyMI17BmA/X
RCdJsBKeDUyV9WiAogBxG80jfxngnoj8Zj//zOzpr/gOTYITFaCdN7pezP/++T4GF11bWmSYOoLJ
9Fm6sPs/R8/VDdCzmQ/zfpBsUSN0M+1QIJKA2R3CmvPcmQqSKDQLZlHbFU8Ghj5TrzvM58TNv7Sv
9Y2KMBV5ja3YRWpHvyqhZNzmJhvArckoZxkAovzu9HWQk2psAVAlWrbTYujYhuHhusdsm6BMB4b9
h+cT0IACCycLIarXjlJx6iXBkPPm00ExPgxwQT6nWdxEOlxS21XYw2WvHLITYLeu4c97rRH5Jfsk
n+6UlTluy6y4ipalWAjYaBmYmA3/VZhWYKAlUV1TtHVcvIhKXRn1MkLTd+qRfN2ay7fr32bb41eL
4cKFVgAUIA3YOybRs8D70i/UjcFQrPndDvDLn39iz2TUEkChoDrF2ZPQUcwBSIW9wCMQwa0AoFMf
ktxLbtEWdbIvoqi+fcI+LPITeKU0lBMavmyFo9c+RDfBPQMUZRd9v3zH2JhHflj37wJI98t/0yF7
f/988pfVD+COOIklpZtx4bhxBALrKgtfh0H+oXb065I1ntoCtBL1h7aV7IxaXj5UdqKYdjpVF6nP
9pAV3Y/t5LRZ9jCVxd00js9DDXKJMaptVQE9RzDmX0KiXAzzV0h0cEG2L/NYeb08OrmZeFYIoflB
blxrkr8CPYs4spg2aK89zD+E+ySAKlTVPIYoTQJ48Cr43ixi8otXKYqvmmGA0+c9n12VJ+q4n4NG
6RHEAVTvDux0aneaHVxYE1x7uG5t63pdG+PCd2F1C8EjirhLj24UyPv6b2n3ct3G5kMbzydVJ4Zq
YlKJO/7QiUbBt0SCp1/oLjVxLdG7escGGKCE5neQdxv3i2aLU8vt1X0Y5oJBA06WoOpxs+uJH6u3
OfFT4/764rbizXpt3Oks9JLMi4rbKFMae6ggHvp43cBmvFFxyeKlR3WIuHD5qrnMQ9lWBizcBDu6
Y0iP1NHPmMVwprO4qba5ZytzbMEr90tpS9Ne1ZD/o5sXKmDial7NQNRM2byB1qtiP2NlxpKjpqnZ
qlgUxatsh9qLXezJO9RDRDTLvjN/pDC3/O8QyjOULLIxtwSe7hqWEw4lKtiHdrqfGjBYRl+mQIRk
3Uz4qAKkFJ7nFEObv69N6mfAZlWUyqwGE3OksElZ2DOdbSqEEG7erCtTnIcrVKqHPsbKipvpX2M6
f88BEnHXaHtZiEsgsSe6xlcAI5MOJMhCVGvvJ7d7Ki4DHBECqJrL4BLthXHLy3fob1w/ANvXEV6G
/7bLeSRwThRMRPDILE3uaNc/1VXW4ilFIruQeq+M0jsrDb9jIh3A/L7bJ0p7zGeDOibNHso2R59u
yJy2yW5LrT8MaRPa41R7U6KhlyNCLLDzzruaSiCqBfSfTi1+/CZbKDEVPD5dSR8eGgOaOg20QOKs
fsgSPbbraJa9pjUSO4ySvWCjttx8bZvL6qKsKIdMQfmhcVEwPZT7zp1ucq+H8hfTyc13g0N8qGed
ZHBWmo5+H+0Tr4SMYckSMff6r9kMjKuN4A7B0GdJO05Ik5bppQSGtvKu/33RRnOeX1VFCmYlC4s1
QOBMLrl1oVJk5+0IRfYDlZ+0TvDWEa2IC/V5O2XRUOFYT4Fb1pqn5YZ/fU0bMH9LgVqXquD/UDLg
Yz0xCi1MEhRfohsCtR9a23jWOAyWRO3+AG6sfXgR1l+2Ygjs6WAbAon0J5GweCaRYs1wGzZJrAFH
seyLkwngMTmJRv22QoiqgFoXTQv2suHusjkYjYwoEnGTpLiVo8jrMU8kTTEYM/93ol1spYoiD+oS
OIm8JhnKfnrYFMXiYiAnTVA4EBTKNpBkvxngKy/NqKsWWNhZXVEFDzZEf4YTY1Rg8fcO0iunzmZy
j50j3VmuglJ46Mqv1/1lcztRmZZRYQJnMV9/wSRztyQTfgItx6/DiLHbDPWyWH9OmkkE5diAS2K9
mKWhioXGxScS+qCeE6su2DvkCJ0PxYlP87F+VtA2qb9hWqs9BwfDbTyW0BU2NMuOc2xn+/oS/ECP
XzllZ5Hjbp7H1Q9i/75KIdB5kpekwSshJwcluh1KwRfejDCrv8+lKENjKHQyQjgr0BjqHrfduwTN
/45bwb6inIAjYaGkwdcTSkPtGXMS/Gh+UfTHaOoEF+hmRqebkPsAcwvjLvp9nwYIDMa9NKP+VGXn
OQpcnY3IVZYA8f9esv909a3scN9DjtkAXIB7mli5o494nVmFdcK8HQbRiuakJdWtoQJZnlZspA+s
RkbqVU2hubFG3vIpLPaq2mJUVXNoKx3SMTmjQu1NHWSSp2JfgFRXCchTMBRHMM49ZqTLvbTDCNkQ
eFOf3idp+ATZeEFxcPOIGTJTx30fOuGeojRQk1oa4GRVXdqpXtsmpJR7BcISmSX4TtumkFehnKZZ
n6jHi4mWlhUjdaBaYXdQmO+UC51/1XEhuDo3D47xjyH+fR9LaarVEqrSs+oP6qU0RKMYIgPcphVJ
YoYme79ruh/p5zwVjPZtejRD9BOMi4HtmMstAjXvF9LimlSoK6XnpPXN+u16aN00YcooMZrgdFUJ
+/dVcCnLoQ+qFukFtMjQzKvtUPoWUFFTfWMsHId/ZYb5xMrM2GLypgbzrjtR496cIl/r9K+FbNkG
DkhCpdNCq3NvzvdZU32/vsLNbHFlmttEHJ+UwBqKcsWtTpGrvsnzebJus3hvAdZ03dhmLF0Z47I1
LciMlrQsNhwHwDxAQIfhd7Cz7a6b2X5WruxwOVoFkaiO1LCj2+AEfNZfUkwhgyAisdFidMn/9/vx
GIywS7I5K+Am83H2Wjs9hucR6FOxoNIGY9VvnsKXhWSpHMM+QhQfHesSvYLn80jvMqApNctuD1id
34heXpsB6WMz3zd75ZxTUo8YcKW4mXCzuNOiecbQPnfTfJK6KnKvf7rNmLEyxt1S1mBFnVLgGpyS
b1ZxK6XP1/8+c+dPtxPjLgMBG8uWuJg0tKUsR5TgS/XAyKlWA8WK0JcpuTPIcqjlXpCbKSKDyu9H
ew7axAwIik9qq/VeZuWYng+qw1Q2z2aT+5aen9o+ujGT8FKM0y+0iO7zJC8cOV1OZdmbnlrGX6Ww
Pfdq90bbnthBQS9Gbt6jTpTaaLztEr26gDF9r0rhqZurv/o5+3J91+RtH/jYNu6zAOCILF7Dtr2T
J6X2/IvJmEwOxrbd9hBCyTw5mnei1E5olnnLyvUWrRjNKsVdqNuLH0BUU3FQCEUrugOyhELKSf0v
ZJy2Y/7HWrmYr5vaMpmsJjXNpptOT2On22kpC655kV9wIX/pjJ4aEw6yaX2Ti/uMPFFIzen7pBJ9
O+Zhn1z+o5LMk4bl6qKGpEYdv8Fsqe5jIu0Ungcm0+IXv0TcPJub92GMj4SLQedJaeAoeVNfBrPb
QwPppgtLAcRi0x9X5Ulu9+pQU9OKXf06/a62k6soNy09ElM0PLN9k6wMsc+48sASjJXSjHmK91cx
G+djL/HsRPzCi/1a1JDbfIOvrHH3Y54XwbIEqA8CNYQ3OEQDdkyaT/aUk2iOQVhQ5u5IOVNyNTJZ
PQ3ymv19ubOc1pWdxs6BehNPUm9e/R9Le2cpXm2kRAZQf9bIM6QBmMHwr1DK7EV9KYLHhJxIcxhE
ScC2i7BHv65bGv00cS8ni1XOHXHD5bjQL8ZAbZTFbF2oKqZuplDI1P9tiQvxGKG2ugKkJW6cJT+j
SNkNQ/69M4rnxkr2eh/cxzqmyLIaUHbLMwj4HWkc2EEa3ueN+UPvMRidAsme08fElHeWOe7Hpj1X
nfwNKd8NCJh2AbJQWyPam2EuXqsvbt7CmiI5ch54i1XtDVl6iA3t0IX9OQkDgM4jXw7NV2OW/etX
wfZ3/FgsdxOo4PpR9ZZ1BcEhqZ06ebKl+iQvD+HyMqoPGughrhvc4K9GyrPaXv4SWGrAPxi2pbgZ
3Pwh9zBU5CuvBLJ+KjRhTYfN6k1vM6orEFoREflt5+Yr89x1EDVaUxU5Qk1inQdg51tAAE2fmqMN
An570u7x1rZrS5A3/Ifj+bHPXIQDCq6x1BwlfaY4H+8ZEBv6t/fJ7d9zxOTh+i7/B3sWQa1aZXTK
XDgIgxaQ3wnLjA5Wb3c3/S5yLQcUDtJ5dnWQAYsGb7ernKh3/Msiz3vQQC17TnFXuEudnmKavkBO
xFlGydXl6rQoy20ytue6pD/CyXB0fXKKklR2ptbOFGO8Wa8Ed8o7ZPLTRbn6QVxumJVqJy/jOwKt
O2So42Wu9Kj6hgMhGkaTatj6kXEUY24comPqF+wK/lt0FuGCN7GK6uqHcAElgXpXMVXvPyTeN4+M
JYw9J4p7MWv/9oNiZYs7z2nbB4usIKSY8jslc+rhgO2oOzlUdZAzOGLA/2aOsDLJHejJMHM565AS
pw2KKOU3TX1uIkEZSuTPOndsu65NaZ/gKi2Sm1g7JfFdv1y06TyB52lAS1N3QctVD16NIRwqokPZ
vns+XJs7vGFmxUtZYYVk6vY5RnPK0if9BCamWrDOrfeSRhQgMXWCZxPPbtCTYQoyC5UDpfymlqcg
+Xo9Lmx9K2iywISmA2rMwyRHaD2OS4fgq6Ot1uf7gKCHFDxdN7Lp8GsrvEfUoawkKV59ym5y/4+0
62qO22i2vwhVyOEVYbGRpEhKJPWCIiUZcZDzr79n6GsvOIQxn+UnV1lV2+xBT3dPh3MEoBrNe8uL
D/pOPvG23ngKMXYxmdjA7y0oZJL2Tq3Uk1wl7ixanKrxmgUsNWIsANtvgpDS75JFX8U6BnjXeayx
Rhbz0DpWL/BSEpOhJnHV9KREYtV4vTu95rsEmMC9Y94Kfu2I+wl4wNtfi6cak6TO8NmjPkMgATJN
Xz71BpiOjmXCK1jz5DARiaR4/mo9jCJpBHcARWufNrZZ3EZWzUkx1nKaxRGyo5nG2OsiBkwxC1zO
qLehxIx9vEsq1fexFCS2qr6Wc3extIRzkhxbZGcYrVYDRHCDk5zat05GbCt/xqPMUW71Eb3Ujokm
k4b9Ab3COeoXCnOgYf49wtPCCm3pRrX1zmkdcps76v22mawqJyH5AQoTMBve+/mLhJ8OdmQJrWNb
OrJgpYrszCDnwZo5zmPVTBZyGPXmusvEAb0Dl0jqz0yK3DBXfDOQn6s65BScV1+D6kIWEyz1CeGy
6CGrdv/EkgmPuvvDeKca0Q7/7fwYnzjoWjPGFspuDeANlflcBbMTYohgW8pqP2+pEuMPsUUgtHWP
0mX4anqqr+2mr5hp1Sm7qhNiix9ZoKdhyAjgi0fJGR7w6j1omNWyDoYb3vK887qxLk6Y8Zum1Q9a
08M965f8HN90tY3ZVwSE4FAJdnxOCzu7Uc9xZP/ecYPXQKXhFE24jw/9Gtyyhkhw3KLS48obqiOG
2VmZB2/7wOlnY5NMLDn8JYftFzeJhF4SwW0suvtJ2KctJ4td9WWL32eS2LGVQdCMeI6ZXtqubPcU
GO1/YH5dK1UAGBPjiehaSp/YAKupixoroAHuEO8f42Psk0MNlIfS51VFVi/4QhJjElKdSykWVPDg
BYRtle1bkDIok+6WGmeyY934FpKYUDroAWY+aXticDDahOFEy8HiLbg8W7vARDk6j6cYaNf737CI
hVQmnmpBnXQYe4IDm4nd12/E4DSxeAfImLY8zkZJmffcXpPv6ry6EQCnPo9Jgtdr9GNbmdVX3cIu
WJ69RsH3ClK8I6ejiNPLdoJXHzCs7Arv6zzdo97avGnv1VBzPUF2i2wqg9acsUrmRlm006bKzvLe
0wreYsV7i/zT3V3IYUJNLyVBOYGDHXKmuzQRb4Av54BGHKsGpfJMMnKTlolTT21h63l1VkXBCVKs
TBvTbBdZ/X0mjwQcyBNAfXsZs+I9XlhJd6PL6kXr8r3aljs1aUCKa7V7SdAmW0AzGOgC2be6Du8x
4LpTe+Mgmd1ZzKSH7Q+3Vo9efjcmtEWxGvQFGqHuPEWAGSDiMSp1AGECSCrrY7s2as5tW3WEi8Nk
4puexaPe5iiAR6NmK+OtETac2LZaulnqxMS2SSzrKp1gi5XVO3r4xdJf8uCpJM91fldOZ9M6YDDY
3T7HFYRxC/uYKAZiegusTSz9Zy4KOSDTEUhatz1j+WZHcQ8lO/Rk4ALKu+GQuuEOcBdoRPL6JdRT
fLJPoBDCHWM4ByBzH2OYpXRCgFVxvG0i+R61o52VwimPxa2cFV5JtNfUijnhZvUrLkQyVyI0wQYi
qyPCTfDQpG8tCA63z5MngLHLwBS7WROQIwtpdhgtw9PAhLUtYrXwQ1FZ/zo3xhSJibd6QychooN4
VI/5+/qhgjlrujtFyeRUO7nPXmmFkdInhnehQ4Cv9+8pNmA5iz+DMVfwVSviANYXpCDKQZvR2a3b
QwqocVkNOc/T9atBceEBVIg1z0+Mq1nQDeWEvgbtxJOjDowmyVNP/ALT+vf7WxAbD6qwbeKZLpLO
s+SEKbjYM15JetX9X3Vh3X8op5kpFIhvRYmQVkiOEo+2NZa/ZYlXTRhTtyaVxAON00IW3ggSOWLA
xd+2RN5hMcYe1xIxyxC3KZejw4RnrxxJHLe7mgwsDoux9UzqrbpMg9mV6/mYCzFODFAyUSN7uZxy
Eo/1hGohjLFoQ4p0grUJDJekyONFrzrS0iKYyh5l3CnTxtveyx0eXvV6DrIQy2SMqTljkFTGRRL2
jSd6wN+5pZSAqZ+figMoUL//D+201fi5kMnkjkoYVXJMraPxzKN8VHYpYLuS2/ypcSfQrg6H8VJj
L4zn8lc3fzES/9dFfm9OLZ7Z2DyoutH4/858ddQImiKp3x5nYMRIXnaD/em9eQ82P4fnrnjGyqSV
AFw3oqxFAK/U4NxL+T7W4t8yVmxX0vKjhqD2MaB1VlrnNMq6afCsAWKkazDf94MMP7av3WqxWKVb
nP8vh0nBp1ATRpXOeIKh4Dn5SZst4dcWgOpgXZgvIR/yhl7kz5H6KpA5O10qZGukLUPZp3sv5e24
F7HdZfmZV37tTrx69Lpx/iUOIebjOYphYwwK7WGlLSjJMe6yT7IvlfljyDjpwLp3uQpiMpBEaguz
j5EhN0VgR+mjoj8mygtpiLv9xXhyGF9sBlEf6Rmq+0OYP4T6iyAFjW0EvQ3oYo4N/oM3uerEOGWp
S6aMEnS63yZH2RmmnXV2tNPBEkM5lWtlF+++fNtWb/1qXUUyTroZ80wF3ReCpvhQtmejuN/+fa5O
jGMGgG+Q6HVEW9ZAn5Qd5UwzVGzxCCM4cOpXBYhL2h13BXg9Ul/1YhyzClIRM1ZxzzDTY1fmOQH9
odjzPhjPOBivUZkdyUAMS5Ek4nuMHVs7CswdgUYMNEnRPjrJe+ugcjsL3ENlvEjSDUaC4iDdb0b/
EBiU0pN2QzAT71aHHCD4QOoeTlzAc5na+idfoopYqMAyvPKJdn5qqhIzbbR6rVt/lIH5qwRksa3J
440Z1LqN3rmXycnNGKmVLdbGQ6XOrtTFL+2onRKp+2Os0zetkXxllB0SdXsUi5+iVvWaorsb5JD3
il71RXQHFFutwKxiF5mtUVQrQl2EUSt/BGrvdYGEEW9pj12zu6jsnrdNfdXkADAj6iLGvrEF8tH1
JUQ0SKonimsq/V7Dtm+sG74clf62mNWn1+IjMJadRHI3zwRpVZ6Yr8C0wXBcMYK7onlSZ+I3o/qo
FTXH2a63fhZCGUPPgFSk19J77FeeJVzhxK1P8z32sn19B/re0rb222quv24XIhkb18VYVaI/0xzR
QeSS7MnTnRADr62t2+WruhMBl7wfQPZsb4te/ZALyUzInGJtNEncYgQfhBblq1B9sxpOvsoRwU7E
t0ajBCMM1AXRojcMZKcPuVdituw/acKyzjadFXchhVYyiS9lj3Vwk/HWkhSOUzDovy/SQlK3GBUy
cVrAfg5teA4vrYbXDMxRgTp4WSpRjEsVE6bgYxBCUBqlAGXQyCWfA39UCVDOpwdTwfrQUCj7Oayf
Qcv4AraxQ5MRDyAOftwbt0FfHUVR22dD+lakGhi+Fc01Ajwic8suGtUD/iLPDNZzNZWi9sDbyZ/4
0edpNNuJ7pe06MHIudf5wWEsnc4NbHOPjqcEJtnf+V5XiUw0rge1MmYd1yzt3wrwZE8nY+Z4qdWA
v1CK8VKVLLfp1COfKcVvenEbN0/bKqyGxMXvM+6pIkNfAOoDU8hF4yjwThGqHbX0PPHQwNf94PWs
GJdURIPWYtoZVygimV1bsSfLd31EVzMwtTaBH6MV9N/yDFeZjE+SO2wGFwKee+OU3CBxOmLc9QAa
Nd50Jk83xgOB183MOxG6DY7oBMccK/iBDwCOnYXSNi0PdXd0XKZ44tUUOdahMul7HxfdpNEJ/BrA
9Taeez9NNMa2LWS9t3k1EXYyvjHDWhpMvBHUL/kB8AKn4Dzs6L4pHXfiPdHpUX3KWRZRmbFH1ZjL
XiPAI4+a+KkdO7edxl+6o5PxUVExuAAcj6bqePFy1b8vpDLGGZC0lUsZuYCwD2+kzg581Qs9EyPY
zvwlfZQ8wNs6vxe4FlIZ81RmVW8kCwNHyTAi6bmX4syZrV/bn2/VRBZCGNsUx35QrTlQ3Q5LSqlw
MWRep3h9SOcqgh3tVvUomxMRIrJzfai+vEOSg9WEriP/lsddiGKekWhIy4BWEiCq9bA5lgFZh1e9
UDgmyK61iBJWugCcoLp4ayV2CZpBRxpa4PeUab8rSfgqG8FToMygcgNDYwnKM0X31H46tE2Hfkg7
xzYwU0D7OBu+mOYv6jA+qXH73LZgZBWDO90qPWOowIEV4rMP+qETQpAWgmqxi8LBThPTjtP8oI7G
HuDI+yQcAoydKG7VkpMRoWBGRulrPsq7oMWeyLa1rD9VFgfMvGnTSdVrsYfyI9CzbdnDawVc9JJj
nulOBwYbLwG4EltuuWr1BmK7VZVFID4CFONjWhKHaRPAhwIrgtwqqP9JD1LKidarN2Ehgv77IvNJ
TFWoRa1U3KHZRdJXMXrhnN1qarUQwMTquc6taKhyNMYuE4hDchegfiGwiulCheDq99vieCfGeEoF
xGBhgs1gdxI8VdDcvD/LRHK2hfDOjHGMuVbmVTMYslsML2P3deoDTnThacH4wEKowI5TQYAEcujm
FI6nVnnY1oEngvGAAq09YYpQBdb3K5Cr7Lg8CKHMOaj17PP68U0mFMtWUKZi3MBrgFRTMDsnEUGJ
Lqk3RmA5BbChxkT/0g7Rc1bO51ILL4SMrxW/y8jRlt1uICV2rJVMhbaetKOt9nRfXMgl+Bm9Wl/w
CNsbuRNxbtaqx1zoTi/G4mbNxThMmEnSMFpCQbot733HkT8YzrlgJuMkEsyhJwQcq3BOxeyIHp0h
EHGfd+oODBiJx4MCXX9HLxRjXIZl9IYA5G/N7XfhvjiiUexkQPqCJ6RE1+Rt8q3HbWNdTSUXEunn
XRxl1sZCPrZortft0WiesGIGAoF7o3sZ5ZcyMjhWyzMWxodUg1ATy4R+evWml1/b6TZOOBFlFZ4H
Qzh/eXaTcSFCGfZCVkJGVJD9kCp2Glsv2Gtx6tq4hGLoxsXgVdoffa09pFh30frajivzrTBCymCs
exKAeGSx83Rd8lBFc0iZO7o5chb51y+wgZFHy8JoomUwbiKWIiySK5RL6CDtyjsJGyRtaKfn2YlO
YLTaB6/bX3rduK4CWY8RqFrQJkKG9A+DUhnYT0IvdcgBox+AyABKNpcqfvVrLwQyyZOFtoI5gWTC
LcSXRrvJ6/ug550i/Y1P+ftCBuMKpEwsMFUEGRQbULDpGnLoTzuAGl14ueDKwwT7hIBC0JGvaEBE
YCwrlI16JEWtvj/4RY8WqtML0AexgwEWek7xmF6Fj4p9FMYEqlHu0iYNY6Rh+g1AMnat+JoFlQtU
X2/bLj5/JSoITTLJkCnwNePk5jjDU7nDW0SrL0MPtM0DSTlOhieCcWu4q10+ZohVgOf3UYr8maB2
I8dIXLdVWckmP+pC/5CFN6vVsgU6uARyWw8Fd6fyezsHINg7p2PtTE+djfEelyP0swl+FMo4tVCW
GjKhPA0TnDBhk7nxr9BvPXVHdiNvBZ6e1GeruH4sxgRNs0jNtkZuEdShS8B+V1o5J7jyRDCGJ9A1
i6HAi3jI/XK6D7kLXuuWfdWBcXxaKJIoS8CYW0qu8efbF1Q5FB8aBNzVAQ8VzGdgsJffo+bYIbv6
acqAwQstXXZz1TOLc17czTHHIfFEMD4PnKViUiXILzPlHCYYG76QfL9tcCt7iB8M7r0Ps7Byc9bh
o0bc2M4Rj5RorHeB+3oDvoijiXTQjp1pF4Ivgs5KiyceAs1K4DKxZyyZAEIHRBdgTz5eMiuQo1AH
9TOIPucdTYqIr9yEh9ymWRFALe631V050Q/iGA8fkaK3qpqKkw0vSRUnVrIXMvwGC8sHMYwbNGN5
7Ocet1hIelD6FXd5CewxonBu11oQ+SCH8YWZFaZzQtmWGg+IIKjZ4c2v2gT4/0gp73htkpW79kEa
4xDVEYij2YDDk6pKtokVg1kKiWStfMmFyNv+UCuO44Msxg/GI4mttkJCo6bHILiPRk7V7HOq+tHu
GN+npPVcAhlddc0Mw/hT4khSZhtV6Go5ARTTRTW+bCvEszzGEwKtPzAzQFi5Yqg8op3q5dHsdVbG
SYp558b4wzBSQkkPCwWEHeodWFT2ltm8bWvCMQN21l8U5yAcJRidJJ8t5WsF/M9h+mnGj9tiOAdm
MZ6habo+10iouFlzjIdD0/pyvNsW8fnp98EILMYbyF03SlkxqW7R7LK4tEPwmuk2KQRbthJ7jn4p
xddtiZzPw47RKlPUqKiagr1gIPYg9oDx5EFwcCzbon/CwqF3vdQC1F5GBjHr+0oD7Zta68cgxruj
b3dGau3n5t/3/j4eJP2WC5kgm0AzjRa+axEj8XXvFmjJtaTztk+P5+8sxiuIchoM8Sj9WR/oH7Az
fVIxsQIWr1P0hVdL5Rkg4yLQJzTLNMJVGifU8Nt2N8y118k1z4nz7hPjGXKTZL2QwtU1nrKz0H7B
Kz34OfsWFrBK33KxJ/Vg/TQ47dqVEbuP34zxFEKdDaLR45uJPgVRTU+YDvtOHMPrXOMoXMDFhpY3
IN/3Audir7wdl5IxxffRWgBL1jYJ5a8bgH1T3OQ78ks7hV677340594vU0/hJFLb184QGV/SCXXY
oMyvuFF9nME4J3GaaNQUmEx6Ea0MkXEkjVVizq7DWRpgiDLmyJ6TB6HwpfkSJy/bd2DbWpA0fTy8
MJKA5gfQZFecMluwNLfBfg0Ro4c6KzivRk5yZoiMK6kwoRk1BmJW8F1HY7ApHPEu2Gc3mo/MGs/U
uHC3lVsZrf1oGowjSQa51NMMH6rwqsnGm47udPZ74Zda2vID7YYjmb8VC1yKbcnrFgJGCgVMPaLI
AkW0atGYZVCoboJ2+3hWBk6+se5M/v59FhYiDTOj7aliantu+19Z4bfJt20V/sE7XmUwVp727VBn
LYjc+131au3CY+zot5aPesz+dybg6Ze6CmNMfkL7pm6tCmGm6g5DKB8kbfy5rdB6eL6KYEw9Efq2
a0289NNw9OosvdTicKgrwRFJftcCFSkC8G1JeJd57eH/QTXG7MteL5JCHtGnyxy0spBWG/fJG3XJ
go++IKa7wx3C97ayK5C7Hw+UMf0c2FlKZ8EC6ag1qF920zcVHazQuw8vY/3+jE2OBO7FVyhI035b
/LpbuZ41/fdFBNd73QjqCB4sxrZBNKN1WAJG27Bszfy1LYl3E5iwWrda1JgA53DDxLFMbMFqXiWM
nDT4H2LMVR8mqJpJbzYkVmhQHd331RcMys/YDEeuYJtvmU84IYBrNUw8bbMUbN0arKbfKTv1lX65
1Jl93ZZ38RnDeS4YgzSOmhyvxa74131j5JWZKoDhe26LvRp83f5WvN9nPEqVm1pryQgAQudP0k8g
FnGs/h9CzN/fiaVYAsSzSUAAJrvmpfMo/QNxKpcidlFAoNzhNUU4xqczLiUU4LTmCm7YQBcmuzPz
20LjrNOvizANEaVd0UQ2//EmxbWQNRWxUJHq84NGhLOiC49ACeMElHXn+LcYtvwkBlgqH8dZdsew
ccICXVTJaazZKbWDkN9l5C0Fi9O2Naz7iKtIxhoUvct6uSco7rbHtCK2HgL6QwKsarTbFsQ5QrYm
lfeRUpQtBFWZ32O0YExvOu3f09dRf3vVhjEFjBOLI9AyZQA1fdGNb0HCsYP1u3P9ffrvC4+agRle
rSV8oLb+Ig9Pg/kfD4ke4uL3q2ossiZO0UCYHrT+Z5Qd1ORx+zv8Q0Zx1YGJCsoU90To4asVzNPP
Z6DA71uUlygGy2TziEx4X50JDE0eJQ1I4vGgy39GQwSAEjAe5IdtlXhfhYkLYxb3U2ai7VIYd+Po
DSKP25ongL3+iQn3ks+YbCDCSRczbx5EzouRI4JdPpRDqRf7FpFm0ko0P0dfCMX/dkzs8qFA+rIa
RdQpJPDdx2eTe0z0nD+/mP62rPdJ34X1SqKgd2GM6rkZFz+wbOsGSnpS5+m7WFUYH5Z8JJi8fsf6
K+0qk7nxIAZtU6lFPqkmx0B51PTDjETHmoJdKhecyMzTj37DhX6DLGiBMSH/aDF/bBdzjPko5QEg
wLuhxqqv0RlPmcljzebEBIVxCUkRpmpHHXRyQOPtSFEygJ7s80A2efbHeIUkFvMOTCx47c6CYZcG
OZB++I/3iIVBB3U52qZChL7E/F3Jf6o6B2JsZVf4g/9nVwyNVFUqg7746NwHOUbuD+tCMUV4vVeO
W3uf2FtYQhurBqr0yAfk9mzWtxOOTeTlnvTEN24TO0qrxEUetgPtRQH1VLyEX3RXOaqPwNfrwX8z
gS5JvefNHHCsgJ2sVQSl7jtLw7AdAGXKhxyD0duu+h9yw7/vq8o8MYMiMlIR38k1pv5bbPZ2rMZu
nQv7YBwyu5WU0C4UxY51E//NvqZ98KhWmPpTY443XCF5+2ArKuM5BnnA07PB66jxMBq3Cz3Lab1x
T5GmBqzBCgftYD0ILg92eGX85KNcxosQzczDTqO1XCd91XbZLjgkWPoyH8snupgyASkamEVudgzd
1A53PB5r3idm/AmKFqlkRTDdRj5Yxgsg+TifmHM3WD5mVQBqXQNOKSC//iLF42T5iRRyPDHvbjBp
RSEPYZibuOdjhOmU/qXIMQf7jcQaRxdesqQyqYXZa5GZ1Dotv4T74XvlYwYHFJaYF6Aj2D0PH2D9
iSthYRI046oOZIyPIabAZKMRhi2dIOldOioAHsCvqaPbgq/h8RTu5pftC7n6tRYCGb8fiXEUEXoL
huzOyo/puMt5EWz9Fb2QwXytKh41Kw8wqZIc8DzzJbcCVjRYKqZdYOd/TrKf8h/beq2XwsF4a0qa
ZWqfSKKaoRuCug+QUGEFgl4zuuQYKfvYGVBxJG4EpFRnvhUBcn/hFV5WY/ZCNnPFW7MzxaHHi3SM
7uveE03Qbr5VADWXTlF2jC3es2c1CVrIY6xGzWawEXTo3onEF8EiLAa/EuU0Y2VV12LO1Vv1HwtZ
jMHIwdQKSoQp32D2p+KL1hWcO7dukdcPx1hLZMSREvfI6BT1vpBFrw+fQuyjbpsHTwvmXhPgS5E+
hBZjXLmGIj70qcyNdfJaBF8cFTWTRZYQW7mqTIFC1xCC2ha9xg/cPHCMC0qO+wY4tu62Uqte8SqP
rRwpjdYYKh0YbEQMyfyUzV9Au5wnnvPlfCAWu6ev+qpJAHaAQYgzkTV70vZC97itymqqvVCFHu3i
6NRIGcBVhiJYDUigyQ8M3yJYVE1/aNW+402fca4rW0CyUg2MuwKE/QlEl/qK3xz4fJTr1eCFUtQo
F0qJvWplkyVg/gGAd5mbfqegPaZiy3fdV+t+PtHcHg1rp8pBwmknmHAqVVtJuCkI7wMy7iITQiCj
AlkWS7/fwO0+68+acNj+fuuZ+EJXxk1IsYRNPuAXui1gSRvoAeYIjewbLbLb8hym4Bmlw1UJ516v
bP0iu1rIZbyHbGGE2CBoYag+Krae9RY9xJfowfDojHTodLlN4SBTN/AoPtK20jLvAjJexQoKM1YG
uC5KTEjnrpDYYQAqd2HC40m7x6ruTt7Nr62f0OiTnPUb0aYQld0bD22FZ9OM7xEFFR/AwiwMmW7H
8ZvR/WEEz4J0MOtzBarE9o9t1dcTJcnCjKhmgB2OxVCtR/SdswghT7oFx4XT+eQiYK5yduob+TeW
ruhHvgpjvAMo/2q5EeDo5BI7SpJxh2U5OxF4jJ1cpZgnQtKkSte1GESknL+R0zjmnelK6BipJzAk
8jqzqz4PYxxAx1N16RMBJOgZ5cQscS3LZ6wz3XW+cNOBki60Wwz4v3ep9snlfe6R+yhY1/Qqm53/
Mao8EjPMzgEutnfDfe6Gx/JEUV4KN+ZCp676n4UwpuYcY62wlycI08y9aiK7FZwsMjiegCeEsRFd
GzVgoZR0/aX/EvTqsdbFOyzM1Zx8iCeHsZEwCEKhMzIMZ0UHOe7tMAaLcskRsprgLU6MiRygfzdN
gT4L4hreNDqKnWWHZm2DgqBKam/7LvM0ov++CFNylipz2EEjI/mqaX6PNLJSOYV0ngwmPJjhPMWV
jimtWnya4jdTvJmwoPjf9GBCQaqZ0dCIMLMQh5bOz5PW2GXMw/6mR/+pTLP4NIzPr9QY200ZPk0/
PuWRZufSv0dzg7dbSGBc+TBhGLSifmEeyL5uyx+CkvIG41egWZZCLHZ+BwBZc1gM+Oh06hRLEl6/
rz3K64MZnlO+x3IrymjYBn4Bt6gDoNDf2LekfwDlvdXQwvlEDasKSTWGNcpdcXcfkYsMxBXlt4zu
KoL5VJpZavVI67ddX+6UEc5NUB0SCBxHvhp6F5ow36uMKnUoO6QgZm58E0dpL9XBbT9W+zImT/OI
lK8e/abXX7fNfb20dpXLpv+FWYSFMGOvSfUDP3KGFPvipQdT6T2UlHbaS8cd7Vk3/r9PlH0KZHrd
gARKQ43Ssq3bwWtuEPh9QCjckNjW/tCA6MZD0F0fJ1qoyTh2VZ1CYdIwLDXfdl64p48q/RyhUCI4
0bfZoXAy2KrgwQCsawoYD+z1KGCmZZyiOI69oDVI7eLMM/KjqHEAXf7h610FMB5xzKTaTGf4kVoB
Ss0k3cVldKmt/lulzZ2ttfFOsMYnjCu2Tgz8HlvVutTVjHRfSgVvbmW9DIVln7+0ZVxnPCuZWMrv
44uTF54qX9RAoaccFQwvdnbhGS+8810PCFeJzN2EUyhFFa9yV4i/E+1hUhvgEH/ZviHrUfQqg7mY
stEas4ZVMTcPiTNlkEDeSnWXaYofZs/bstaLXtcjZBt6U6xjb3KiuWPgkW+AzvPGUzXYlvE+PyL4
ZBfc5z6v8vQPt+NvHdkmHwhQTGGI4eM0XMj+uXfLnwCU9MtTkNvRDXTOPNAWvfx7nnTqva9imUsJ
EMt2yDW0YOv60ufPVtvYPQFpSfRbidBVDpNttXllWMYI3yq3mV1G6MTqRxEvTDL8ISuH7U/IMUmF
SbqSSikFOUXZkoi3mQmG45HYtcQtMXM8C9vgmwo9n6ICkTc0neaP+jBc9MQWD52rP6fn4axhQ4eH
487TjPE1JREmnWgoTGn9s1wOdjYABrzhhEGeEMaH9EnYCKgUKrhtGDp7NHJf5o8a0bHiz9nX1R4Y
t5HUqRANOR3BRMNPO4HhzSnOWKzjvlnokXwSpMiGDhoBIMGxQ/5TprVGneIrZb1ftaJtdW4unaOJ
08FcNYaFGMbmtDhCpTyCzanVTZF4msEZml53SwsB9KstknuzFwVFD3uUKDCnrewoawaWpsAUSYkD
5F3rD7bEK8qst7wUXbJAWYFKPJsmVEOZVYP63mobaVdjF+q28ax68x41veMkUXhKp7o1LrSzWfra
AQH8N+7y4i9g/NOoWiloIOjiSXoWmpOSPRQ8QNH1T3dVknFNlVFnYkBPNmtQ7JXvqoiTvvIEMLYR
zqo8hTR8RdiFnPPYTlLOlV3NXBenxBhHO4Fvr1KQWkWYNaCZ3IyhcJWbwvEUYdxPYCltM9OP0WvK
pSJfwW31O657oQjje9BAkFJZx9NvyB6mycfkqC3hufzfbIrxPbmREysfkCRV5c+0dJQRcy4cd7CC
ZIS4ulCESVkMEAwKigX/dpHh4NJj6vsUXOJ/SKtXk6OrJBZRsE/kWc0K5J8iEKGfDZuuyhfOAYh8
P/+sA017FPI4FVN6RJ+96t93hsUXjEqiZzM+vzvqo43l2x345YE1SB5ImrllhyElLfix/dXWS10L
RRlXoGogxkjUGMA+P+D/3Ci3QQyGpqDilN9RTnniiFuNUAtxjFsw5iGJjRjnGgWBbWnDQx97KdBx
VIHcjMZJEowvalHZcpFybIdzywzGXejVPI4kRUpWDSAAaNDsNIvdtnIcf2Ew/gIv9kyKa4iggBHp
kdIv0TIBj3+TZyWMvygssRrNEOGjbpvKFhuke4K1y/XuoASd16hYawp4QCRcM2FcSGJ2at73cCG0
IBI52h5c1P6P4lDs0gcebxDvUzGeJI0UpJqAgncTGexmEd4MDZepk9rZ1lVjPEmchGIjAKH8vZZN
++HWTb3HY4RWlvcWNlg53nH9QXs1fBZNRG1iccpbePnwG2WITo/l2w/dzjE4QW4fuNAbnCNkd86F
RlVUGQf5nghmbvVrNrDmTqHlMwAtyPvAa7l8u6sZ7kJDxpNIQ18GICxHGv2OTB050pt+170kN7U3
erkHcmRic+ca6I9ufEcWckhPxlGTgVqDGN2BMSAFwoj+2LgY3/VRrnW3L/jqqYLoQ0fNA0yTLKp9
OrWKIFUBhrYnzZnl3DWt30AXkcWFCMb2SdwB/CZEJThrj8HwKNeHiffu52nBmL4kjkM66Uic5DK6
N+XghPqJs31Q6ynu32oANhSfbZFXl6XQRkYwY+Rj13xDt283u/EpPRInQDFMvE1u9F3kWW6E9q4I
8uff2oFYiGdaKk2JUBooGLrqpPAYVdIB3Q63bDKOPay+ghZiGIsPjTrJBxV3eui/wvfb1fhQCpGd
F/72ca47j4UgJmpWuW6WEV3XSjObAKgF61qJM9zRftR0qh4E9HC3Ja6mPwuB1IYW3y8y+qSZTRVh
Wq0BCBzeJTXxy8ryFONexBr5trTVwLmQxgROUep6Qwk7xZX1nSCdBylxVaMHIub3QD/UnSuVlrct
kacfE0PlrMqCpsKXq4PWtubJTrpf2XTbzKeE8Ba1Vv3iQjsmdAZkLKMcdoItiecSXBh57skSp9q9
faclkXEb2BwMiTUbmCmr9kJ7J2HAZvvA3iu6nxztQgvGaxhxoRAZ6PKu8SCcWlc/Am7Nq0/RLkVf
eyrs4Sb0iIP5smd9lxwtt9jL2CSMjrzJbM6dY8FMM6HL5TGeFNeSQUyqvKJE4U85mOOqiXMHON/t
/TGyuAPSLBlKoOL5FyrNTdSWlzlDB2g0Oe/Y9UcNuNsNQ5EwCMpubrfGWCPPx8m27ryjlJmg4tI8
erfJw28V8RayGI8VqHVSmiHawCE6v5FknLO+tfF/OA+ZVXNciGH81UQ6BUwY6F71lq9Ir0L4a9sa
Vz/N4vcZ91TlrUkGQVbccszvpUp7GPL4UGa8MglPDfpnLCwg1bNWIRi+cqfZy5sb2Xz8b2owXqhT
o0DtcLHcpD7kitepP+aWY128k2Kcj1IEUmRWNJ+Q34ZIsaP6RySMu2091l8Hi+/BuB8xJCGZArx8
ur5258bYCcPkSGEN3oZgLxJlPw35SawzvxpAVi9Vv0pj4Ci6HiMXfwPjoOa8nLQE2MBAd6WNMGnf
7y2nceVHCX2aaY+6Lkfp1SfEVSDricDrkbcDhUaNDnS8aT5IdgFkp9EpDvJZPKmcahTHGFl3lJpo
0SjAQHStqLTH6FCpnEvLMZX3j7yw9nlKe9VoUFwJjVMc/iqVL0P4wjkznhKMY+jA6hEmI2b+QEo/
vDfUI0wil3vVLoDoJNrRF1684GlF/6KFVmMa9OAowVdKotc5/yZHXtLvt7VaTSYWhsC4CWJUWpel
eIMQ8aJkj0pwmrQ3gtE+q+ZlnDxRjMcIZkEqx/8j7Tp25Oa55RMJUA5bhVanyTOesTeCx0E5UBKV
nv4W/f3X3aZlEbA33hiY06QOi4cnVOWoCy7JyzCEoA53lblyiyIgiYhlR/StOOiI1VmXC5ZsG/sv
WZ26uYhLVXRkfzStX30bkssVGdi02vCFBsZOO6E38VXynBvrqO7puyw4Qauhw9V34hCi6ulI2gVB
n4JRb0JRtPg2t8+T4/jb/iBwOX5uOevqsevlCQeJgA08VUevLIlfS4pIYpP94N9issuC+C7DQZad
fGGTnhbQjYLaSSPlbRTpodxGJ8yd7yHBGcqC1Qncgp9cdmhGurhDTcZJHqn5UlLBVxLtHgcRuprm
ViTj72fWFyl1XD2+d0RixyIbbI1Xjtf0TWd3rK7USg/EOifN9wxdxv/mBRwqJGNjmw3Lh2vmcCcX
jQ9hlOcE2jT/ZoZDhEodOs1ClQnDDs3DEKsPk9OBvj572TbzhygV7IWaakPSj1d/Uma5VumESroa
2iDKKcPhSM9QmPALTxPs3Lpb/zTF597j1padCCksP05UV09B0Y4eWkgz2+StIi89Ok6j79urW/fp
i0UuX1BK9aKgsxVkhs2hyZ6QoBYsab3QaFwsqL963KgbaQatKYyBzW6PaCE6sobWZl+/OTdLoO/T
p3gnanoWrYo7SaVKTCeis+b31eBJiXNUiIieUWSCO0i0z7K8Q5e3T+3bxHnWlMO/fRjuEBlzPRXm
BA7xnE6HBRJ+dqn+1e19+TLcAdI6eygXCm/L7LtECtEk7vXaAEa5V3MWjUyLtou7UjEnb8a2hOdX
nQ+B00tH0ykFO8Z+7u93wmU5XCi+oIRU6hOeRrr2XIC60DpY+nNBRP1ZzF+3zLAzfIWgzmQXySzj
adTvaKB6TEnMuO1deacF8knUxrMO1z/XxOfObdscad2i5TNZdnA2d+yDORPF8wLU4VPmRZmXHdhb
ESiietPdpKERMjp+EeWeyAwHBElaS1VLbOS6SB30RfVutWhjVYvBI3Fymml7D6lTjyxOuH2S/vBG
u2wihwapMUhpr2ITx2MUdm6O4d7+aBxbL99Vngh6RNeFzQFDY2hJTCUEj0zsaznTkI0R1c8t5GxF
5aL12UYT2+KgD1IDC/yvvljKeVY3C7tp75jQJ+vW74/lcUI7RQGC5OTExJ3IvgpFWdLV43xlmDtr
KiUq6VGxRfx10yUfOlHdfvUsm5C3NSBJr2q8BGLeFjSxbLyWFHNeXG1M7zuzfY6b9r5RpWDbP1bP
2JUtDgYh+NyZzoQPRs15Jw3xmc6IKR1DUIZdd8MrO9zHyqsF9P46UkNspFfFEEl8tAIdlF9MaFNU
5hNtIPeB8qXW1FnGDTiZnavLjStLh0SnIDkXBK0iQxwcLkpck15COTFlYnojZubb2qXRnQF6se3v
tO5zP32CzzqAwL+J0469oLtzioGxIn3aNrAKUJcPxOcZtJkQkmTACU0q77sE6ttV/phk1rclqfcQ
n98n1PBpKrqGVfbhf7tRruxywGjOtjKOGhoRFGnZt4m578Y0KCbzgRjQ40RLXjwqvpKmvWdSJ5Cp
6rhTI3ntYHn9TNwl179kSoe2wdEf6BDGmbxPlPowldntktPHWqeeYacPVC08O6c3OHAiulGGoFsr
4BBW6nsI/kSI8UaoC7EiDdgbtNsBZVfWKFz2riQgxRD5AgeynWxk1ZSi4koRIJNPWiyagxAZ4MKv
eILe6rjglk9n1XeK2ldikYLRenP11Xfngce2qK1EKKq2XxDjR5/yWyZOOu3Hj6DIYVoR6U7U8CkC
oR9kGFfRCwi3kgQ06SjkBtKd5i/7wSU+ObcYhBdrhos2kQOhWhsHLY8QYBZoWcKMcCOAVAFy82xs
XawW5QjqHX8ChX5CvdwIunj2tlFBAHB8TkNJo7TtMsAOzcG/bgVJ/tSkextTyNt21nlILu7A5zQw
B6VXVonVMIGS6RniZk+R3+yl2+WWaUS0YX1f7rpTlvnbhgVfiU9r9OCclesedgfzpqPPxBEVE9af
gFcr4+BhiTMtMS34ARsqXPzEAyPPHes0Xbz4XsMA7niqBQCxPnd8ZZOt+srRq6qSSa7h/WSU0z4F
+0Gb9jvD6DsPhDMnqZIP9oDeCSuHbFy/395RgV/+NiOCrmqtHcFt45A0HLQlyHQakCUSmBEd5h9j
yFdrdGiN1D+b3552yq6ELuSiBNG99JmcTRD4dqmo0CDyFC6C0ZIaKuwzYL71ozA+KfsJhQY2T92f
8gM9qCg1CA6F6PBxCGINiZqZMzq+KIbEp+8LSInrGdpHJREYEtz9KhfGOInRJ62JDCkqnWOeuBY+
XnwmUpi0btK8ql34Ty7CT4XkFSnnUYEHEmPXTqmr2y86ZuH/zQiX3MFEqF12/YQMmZ15EXnRpxrC
byIaCIFX8Gxv6ZxPqcW+USX1e6OJDm2vCpvIWAy0EWFoHIRM8jDNMSir0dYV70nsSbHLRvltV/Oi
9+pb/r69c6I1cehRW0YKRbwFN4syg0XlYIsKoKLLn5/2iOqmrUfGKm7e2KG1A1ep17zK92CURRsB
hqtOveiZz87K1hZy4QbVNWPOG+RH2pHsIjN6KaI8wAjpwzIOh0KhXkmXyt/eRwES8g9UydKhg2AB
MQzJn9MvPX00+kHg5YKjy3O9kQhc0vGkM2qm/tDhuf1fY7So+VTkEhxCkCaKE4MAbIf+NEAwuRRd
k+t7hb59BUqjsskLjdJ40VCuxmSJqoRa+qxZuLoe/+ZzXExwbj1AD9HBGwItz9TYE0XeO3W8g76L
4Kuvb9XFDFvp1b00NqM1gJsDDfEL3rmZ7BeOutteyfp8m3mxwXlzBuavRiWgQ/yPQyX91J+sR8ab
1n9W3RRzychkoxVHYJUh5u9n6GKVuwGNJbeWIsbKskN9WwbRIdobqDMxiyJZg/VE0tUKubsv0+Fi
oAxntqLjDwm50HhIoBdfeY7gAbcmFAWnu6yLc255lLp8KtFC0PusOF35+eTiOmr38t0U4MW9o/7o
oyv/1ECIei7d/FWwsQLn/y3RWWhDRwkGAEgwQxwNimw3lZ/51mPqWSHZVRMY8ESpOpFN7nossgGe
ygimKueQK2cyeGkteKGIPqLN7rWro0B1WgA4QKTINhaEZ575UcEsTbmLd6I2CaEt7o6cu6IoTcaG
EtuxB25XIxndat7L6aP8MbJe+tpT5QdTtMR1+P3pOny+U1GdQoNkFCMz+m8wJT10h+wozHWuh4IX
OxyoKFaeW5haA1nRJ+aiZVDcSV6M3KoGD4HOPI5FvBOl0f6QYb1Y5WBmIBMy1Qvoc4xCPiVLFepV
HihSg5aiLnHnpbtvZbqTSeF3dLmb5OLVzOi5q+LHjihPeoewrtHfSW74i9MKZvh+zBpuoBEvYLoo
eW8bDdAol9XSHWZrR3LLi7TmUI3kNMhzUFTGoaP9c65Pd0VBPkRqdD/msT9XqPMUYCutms9TU6Aa
PHwpIhUdropXtvS7UyqvRk7P6C9sXU2mH4zOuY3y0V2Wxe/LAgIlUjAv2PIiDSZtzEDr1LltbQdx
0oZOZu7Rt+smMr7KNB1T2XoyITZczbNHtOIutuaThfYsd+j6D0OWBUnshExuQpOMAJWvYDTGmxhM
626dNee5hDTdgEGkfPJ6yzxHudO5xMzPcmF7uR2fxqYJFtvCfIuDr6BILiqar/WQHZMRkyhN6xWd
4RWzFmRdcxcp6OttU+1LkWigoZ7t70pCqduob+m4DH6v257Z2V4dQetUV8/L3J6zCC691B6xyQnt
44nb6sa+scc7rbcCAQ6uXp2WhrlSVK4tnc/PZFRaOqeDv41ee178LpxcG2rd0TNj+1VP1c0kGspc
RcEri9w100YTBdskNr+238rinfZvjrgIzGDuN0+9MsLdL3mChZkUjUL0aP54OUre4M1vjEGk8kTF
iXUgvFjjUzbDHJvaCG0DVOytt3wfH6sT05GSn1PhHbIaVF+Z4u6Q3tb/JzU34MKyPmUljkT2PtO3
OEqDanrbdo9VDLyyxt0mUSQ1pCBI1WR9YKoykvofHMTsUvm+bWc9s3BliLtK4BGkadhwybDTj4qP
4ZJwepw8fdeH5qOICXf1BrkyxkWlKibE1ZbJRIC3u65e+uE2lQ7F+Lkp3jvnFULl24sTHDE+O1NS
R51qic3Zx99t+b7IBJsn+vvclZFKUVWaCzoDIkiCdOqy68tUEK+t+AHeurptouZna6DI/DWqWHSU
C7QCLSmyET1aVRaoY1Z6TaeEhtyn/vZ+rd2Bv1jjDq8uJ7ayaCmSMMdll+7JjXWrnJoOkT04qJUA
ijm+9NyG1Q0EbER8EivodG2b57KRaJuqShOjJrPsLOnN6nbmLPheIhPcEUbVJzeyqUP+Iuvu6Ky8
JLWZuIkufRTso8gQd3qNcZKzjMnZyqEdqoFyivw4dBDhTl6y72+KcNwLueRWztYv+8cdZKmqKCI0
Xfkxmob7xK3uJqg8eGBy2hN/8ZSgCGaXvqav6Z3oxbyGw78Y5w723I9jjweMAhQpbxt0TvXH+tB7
CRxGFMuzhxd3wfxiiu39VZw9Z7ku5QkAS2lHV86Xb1oy3Vv15EXT5FXStBd8S7ZvW/a4Q46WQwye
tJHy4/lZ7SbQD9n32g0mdjzVbV8QRgkMihbIvTyTuJa7obYUvzTNfaJZmABRfEjbB/XUh40WuWNR
o0VE8ka1RX8nRBDqtx6U6olh30tgRFTM0ms1IxT8LJF/cUikRxnCqAw/q8X7ZgbDJfHsg/VagzNg
gFy8fFbdxkPA5RUvIsbqFZz95ZNzsKQ2bUOdqcejqjjI0BcyBeH1Worh2gDfjVd1eicpdgZgSFnL
dlDfgF0SZJZ+9aqEo2/vqhvr2X4UTswKcOK3YfisR+zLxpxtcj9EEpRrvyZUxCQoMsKBESgLUmvp
GajX94l5N5vvoylolVo1gRBWAy8YekVs7gPJQxYNTVehfopy8CS9ycbjUH0WOCD7nb8dxIsRnrCy
cpTZKNi5aP0Zz0INww9Ml8sJ9X0Ripry1q/CK2vcXaENg6Z3Wv0jJxPqHrKNL9bt3LjWreWB3xvq
cdLXKqz3VuOKBphWAeDKNPfBbKtJkjSWFAwHyl4yfc+626p/R99hPxy291Tw3XiKm75u49TuDMWP
Ue4kKvUkWb8vO10QxKwVPDGM/dM/eDHbUlMk8C/g0zmKa92lt/2Bgis29aIGOtemm35kXAz0Tkwx
uApaV4bZBlxdFlk0D4YztP8P3j0YDpFXC0Wz6KsAdWWGuyNAdKNFcWkCoEx/mR87TUQsvhoGXhng
7oTS6jQpczDPLBnvihMu+RMmMEZ5t+0OIiscxINqy24dSlBldPZjVfm1wwZ9H+M8F10m7C9tnWUO
MCB4qttZhg3rd4OPxg4oxksQ7G7c4aTdzDt2vEqFqR/4kac9b69y+3hhHpHziTEfoC0CPFScY6bc
GmPk5sOTHL9kiqgQs+0X2o+w6cr9jH60lClpACLVrpYOdvLx35bCIQWa2aJRSif8/cFxo/khKiir
LzbzTU6/bZtahwqgu2VjjBNsnb/uWhNrKdEMfDGp+ESHwaXk47iI1ILWP83FCHeOzHlE7qwnip84
uWtHiStpNejQT5n+1TAFzi5aEHek0tGhZiwDkxQiH5s82+eW810zxw/b+7aOQJclcWeKlHZe6hhs
99tBOw2F4RqGfCZqE2Rjf1tI6geypE/mUgpO2OrqQKsK8n/ZMvB45D5XlE69ZOE1pZdPaIXA/HfQ
4/baXtsqXlwZYe5/5d46+N6SYcCTY45mP5Ozp6xug77WzrQo/0IjE2XLy4I4/2vzxhpUCQuaaOhI
b4v+ur2WtTaSXwxwvmcXRk4aKBf7kGD61FH7lDj0JV+acJwTVyZ65oJ5zotb9ay3juhRI/pcnDMu
GLKMqoECk6jiOtP3pl681BJEaaLPxbnikOjESRXc9vYo+12deoVp+rYJbjZZqIbOfvBvAH/1uTiA
V4ljVo4EW4woZfEV9GJHPg3799yTXuTaxU12QHXJvBUFbts7qfOsHCZRTNLmOG8OrGXPinqMGpGr
iGxwsaHClN4nA7Eh4OlOiS2/wRyKS6zurGvKTT3Ud46ceWaJuc968K26PrR59znruoA03W3s9IL3
yyrG/NxsSCz8eg4xztQVXY3NJtKrQY7G9Bj3+7Qs3Yyc5fZxaP/JkXRevDyralDkEDxbNK3YybXl
jU53t2jSCQWir9vHUrTVHMQMlQSCPRmf03COieoZ+qlTg38zwX7CFYoBPtO0toEsivQ8Fx+N8SNJ
n7dNrD8wr74QBy7EGZQBfab/KY+hmnwc7tJj9BUlz9a176AMcYLElKeK6B3Wpk+vQE2XOVyprcYo
KxNPieKcPqoBCftTPSIlNO9Y6wk4SOTH7ZWKvheHMUs7JiYh2Mw0O5Dhxo5upDHcNrHWZPjLojhs
GfrUmVMdNoozSHbxEDS9Zc/qx/+l/pF0ehImuFhQ+Gc80/mgEcJjozWXjuJbd/2BUaTrByNUAvUk
IrsWbCAfMqqJimHuLEclfrkpoJw8QRHC397A7XtA/1ESuHb4hsl/jch2SCqGGz0L0ii3vSJqSVur
LFx/ph++eWVmiqWFThKL8ZEwYro3+UuzZ7RV5Q5SGqK+MQYEWx+IAwojKpI8obCWDN9BDxcrL9ub
JsDYH055tRrm01qdzAp6NDR0YEYHJgrSh6LPL/o2HFA0amnPU2kD70bTbftdbZ27FhJSf9G488vH
4YBBp1BlxCsM24XqSPmYy+/b2yX6HBwOFAllTVQsG23nrjN8M3NBOoj9wK3vzYEAdFkxizLBQGq5
oPjHBzdCDVItRXuw82/bi2E/dsMWX2WUq8ZU8g6+ZU6fMunjkkaufJ/K53TXTP8WUyNljt9y5Wdj
ouamSZBJ74Y7Qh+k6F7uTpDSE4Tu6zBj6ODOxrgzCIR+NeN0jQIWqAnfJzv3JGzyvUkEOC0ywUUl
tT4Mjd5gJXb1NEf2XsGcjSXkJxNZ4R46OYEGLxI8ij9Krypu06YOZ1Xga3+4vi+7xYFLX8up1Ofo
oqB0PI9Jc9M01alK6YFayE/U1ftg9U+Ds7waPV2CSXbCdP7aat3D0BggOEXqXo9FKaE/4OvlR7Gd
ufKUzMpRAEgGrBxSRfke9I7BfEd9Nj9QeMK2Lfa1fj8DF2scMBWdCiVfTLGgwsPam4pdJbvVyQgR
R9yQ91LQ1C/6qhw8mVKagvUBOZqyvrfmL0PqeAr6PraP9TqEXJbEYRQyn4NTVSiumMtHGwxb0Tcy
3YLYTsgT/YcwzHYUwzIglPVbz3lJ7Gpq0Tk17GYwi9IbXXIHSDzZ4Aas72LkOQQZ13X4/WmQbzon
NtNBAouYX9PMNerIr8dxv7176zfVxQSHIKqRF5Y84nhL0pHWi1tb76YZLsIc2h8e5hdDHI6olhUv
vYIYNhuzoIiiwzikB6ld9tlUnEYFg8QYdTQgmqeS+Pv2GkXbyIGLJRMyjYuFh053iKL9OAgaFP4A
LJe18cACuYhMK5CEQjMkameHaifdOqg7QRXwVQsRxnj6yY5d0SNZaJfDDmgaQHqkAPx3Acu+/mBF
3sU38dk4MrZKlogXj7iLdpODkFmCiGQWz3BK9ahbZ2c6bH+tPyDiZTc51Mgdu4fOEFxyNn7sZeLn
XgydA1fdFUG8S/7qgruY4/CDKoU9gKEN1ZPZNxXDlcYgcybBRS06ZlycU8VyPDQzup/HOnazYgnR
mu6CiUIsXrqOuT+Xw6uPgz26MeIRIaFc3eY5ojZauF0uIOAS+AAvNz42ctZPKLb6mn6WoZ02440j
8AJ2KH+/qS7r4PDCLJJFbhuYMGfvh1jQPZoWTdUrPkzQGhj3rRV0guZf0dZxOIFRvrRwNNwkIB8p
xq9SHVrx1+1liUxwSFE4Q7XYFVZlT+aBzuWuzcZbWRdRKAjcTeeAoZGGJh2VEu+P5sZydmpteE0R
LrElcGvRcjgsmKRKSXoVyDo4B43urOoUt0/bOyYCOf03OHBaHaSTeLMnrv2w+NNzfoz8CUoKGLPU
vMzNHpYbCRWmbbuipXGwQGQJnCEVIlIly7xJktwIAz7G9LxtZb3lxri4OQcMutnRuKXsWgSXRwna
4cE17/4bGhCNWApWZHAVM8O0nFouYapE1Luc5+aGmv+GCwYXTcT1HFl6hp7v1JZ3uYkBhHrYCXaM
HfwNYDA4YIibvo8cZwT2PBWHKKx25ujqB/vJ/MLIE+1O4OI/orotexwqLAVVl0QFoBZkStwyOpvN
dFZ6lOnQ55wl905LTko1yq4i66aL6gZ1e2OgrlQakM+ZH0ftxojMzDPyJhir6Uufo7o8oKksHryC
dKNrUjUYUhLYo33uqVUFpa2f6UT3g4kmwe3dEwCDweGPPFvK4MzonaPdeVIeQZ/gOXUIfWPBrrG/
s7VpHACZaVbpagYoRbLUmB+TWIQKq15gQrAWhIgOAJJDBYuMNQ4nDEQ3rI0kPfanLyyV19+Ie9XY
Uf9tMVe2OChQqKo6hoRCAdU7b+zfe4u6pnyWIUxiJrbbiDi+Vg/qlT0OE6ohmhoKBRHoRqrIunyh
9jG2hToJq5/opxWDL7EU0mgQsiwIs45sxFvZo3NJuy2+D4HhZeBlc8t3VQAP6znfK5scPih9LUGm
D/lXemQdlfkjSFUCDObVhwUsmz6j3id7UgqccT2ivDLLnOn6jW1k1FrylsXJ/7169Y8seY5W2GMk
fGMzz/uztxh8WaWb0NtIWtQ65j49jc45S4lrFU+lOvkZpmD/4jxfrYw7z9MQF4vBakYmmnt1vfNp
VLiaubPJIgiThZvIHel6sKbCTpDSHj3wJPmdt7yaPlOYqZCp/6ug/GpdXGChUal2OhkJVAIAUcbZ
zZFIbWzib2/f2hydrl3Z4WAkkqq+b3pWsX3KDmNQ3UsQaHIzTHCk0COTDya8EjPYH+p7KPf48fu2
+W1gMXgudBsBJ2lZMyYxC99abqf5HKtQ+kM3WjSE8/y4bU7kmRyuGAr6BzuCBGgMZormUXfQk/bY
WZ+W6Ou2IZGv8HWWohhVNdOBLezAgaMMQ77TA0tqMcWSRVA3Xe9Lu3xEvtgydnZfmyzbzvq0i7Dd
tWcd0miS1wTlYTgRjEMqQRuKqknbMG382IQrVFHyTG9tArONlt2k2RyC+eBU1Iogiab86JnfQBS+
BJM4w2wsDVDT6cZDvTzYsema5uJaoxzYVe72Ed2p+bIjuon8xhykvRYYC0Tso9xLcHfETUDIrSyP
bq3Z7tzGPng2vHL+FquGR6bSA90FmIbsY7QgHKF9jBbFxEtL6mbO7Do1DSdt8SkBz0l0G2vJ3tTf
ZXpfOp/lngZalt5L9M3AISVN7Kfo31bq2a/L6Swl75oV+Z0cqMVbkndeMxbnMoJEWd/u9LoL4sI4
WjKEyoZ7TS19dI4EkXWOGwxb2tMugX7qoNXeEEOFN99RKX6wQX4qt5hSi+ixjNHFifJ4oVWu5Zie
RupdVIBDWz5jHu0x6WK3M77NkAytyOQ3xHgnFpSwoskb9NlvsuTRaWrPMRy3Xz7WahNm2vSMOaRj
1Mt+OlDPNF+zUfcM6BXR6IyGyhPpq6CVtLBPsn014OnRSy+lU36GCoVbYtytKY9Esm4KwzjaREYZ
IznmyAg5jgxt8fdW09yayKcoHg9xmn5wivdizsBQNSAlYPqRCdyOJXesFc+Y+5MhfS3iJSjkwc31
YtctqUvKxY+N+qTHpTtCC8JuMWYn5whBepSdrZsqQhN3awc1mXZNBr2IbgaZWAJlQLRn4veB0jpo
6GfT+lRKkF/IjUOJl3vSFoEmyXdJH/9VHHg5mioXPFd6iTuD1XeitDjlbYKub+V5G2zWUc0B6xz0
HS2VZ5qIhiwfIEiOJ7XyrNiLO6a3BeRSc/NOxQzgtq31I3+xxV23ktnlS9Tjuq3GN4VWu6X5Ps9/
9Xi/7NkPJoorXEnHaHIymwUQ6kNVPjtt4mHy0GWcONurWX0MXBnibvS2yW01ZU8RMtU3LYYzIYnU
uFkcubMxiUCafektEONu9MSw2rpneSlW52D65LWXhsmO1V+Zoq6IiFO0Nu5iT40WIhas2Dd3zt3S
5GGGXj1ZuVPnSZCkX/eJ/3+JGD9a0K8+F1T+nKaX4X9695gRX28VvOhEcd567eHqW/F3dy8rRLVR
u7Jvys/0tvATX4nBpo74hJWK4iddECwIlsVXS+cFb3k8UdHxmH8al7c2O0jRh23/W+NUuY6++Cqp
PqR6MbAuLwpNU7AY7NIj+snPTPyr9TCg5olksUSLUn99CEz2MNWmhF3sib2vnda1En2fCPk01s1c
YIL9/5VLlKgnKzlrSrWM0rcN6ckBPQM6lAX5SoY2vx+pixnuSFnT2GigIEPwmviGCfATfJ8f6Zot
A9whiqsa87EyMkZKV+OeQqd6IpNDE9XHRk8OlfQCNYEDhg4+RoX+YKDnERPXxFWW4XFJilOSTKab
RNJOQi4N+tmpG2VoiJQbJG0M+nVpCX61c682GDkqnRMGgP2s6ExvypY0aCbrw4i5dJcU820iDWdj
6jOXVsW9jtSfqZUPki7f6crySU7Qxjw3+6V7mQd9N8UtevbSV6XGkEKa5G7lpOG4xL5aRneFVe3T
yXzb9mPR5+byA3MnRbXdmWhWVFp3wHXcQQg6sUXEdiIzHATktjG0soWGH8u6Q1I3Ks9KEWyvRHCX
8sWDBeP1cWKjoNTYs6u1r+V8S+ezbd9Ff0EujKP/03f5CkIidaq5xKi6DLt4r+3/IwESj3SIFsQd
+EHXirhU8WmaTH5U+6/gKqhVNbBbeqwTNdzevT+A9GVRXLQz03zWmgHnpQuUnemlgeTZ58GDgDvE
NSNPpBIhOP86F40MCmowCqvEzRMmLPJoR1VRcf0PL7nLkjgoayJ0spkOuvRG7z8S3O5lcC1v3oGd
4cE4bG+gaEEcoKVTRynicogl5bPf6VDWmJXdtokfHJMbmMaXE1qncxzbRl6f1Ux1j4bZzrxf9pAf
z9z+OAVKkBzV2+6Uvjv3ov5w4W5ySNFHsxNVNitt1vmHQZnOdQZiXGlEaauOLDeO6EM7N2+VNp8i
Z/6AynWYVkJSpNUuSEs1Dcc0ZMPkM1RyS4g5Txh4Z13d+Z6E+qE8sOT5X2VxrgxxDtrRtlTQO4Pi
hpq5kz7dF2keNLrIbVYP+ZUZzkfHWovKNMGuFr1H6UHO9xZN3bg5jOlfKM38AlscBltqVUQF4wrQ
dEjLDslNMlui9/56pPzzyPF1mmqsrVJjHZddUH/Gvze2r2GEPz5gWDkAjjj+9pEQnDq+aKPO1QQR
YxTYZnAnpua7JZoTE1xcfMWGynIZ6WxgX00hFp00vq5/mHrRaInocBkc+iJh7mT19L8XhnLOgxIa
V5DVAjFv9e2vXPtyf/GFFDDixObcwtgUf7YK0F/l5wo9jNtf5g8B8sUVOM9e8rxS2g5gBR6o0Njl
D3mohCBtDDo/gaq3Xroibo/1cuvVwjgMBsmNPCk2BuVbn73TymP21N3kSKWRgw3ZK+k+OxZe848u
yE74VcCspXlUVwviDtuO/T7NznLtCI6VyAk56G3iJidTDBND4iNb4JaDRwdRsZBtzsblYnDw4ICI
XNNYN1WkPBfW4hpFKA9H7S9Ega5RiCfZaJBknCxWXcPbzLQgvF69Vbrgwb4Kqhc/4FtL1bZWkL1B
C0EmLZ49NJ41Sa49vs3y44xU37aji4xxYZrF2O+7HPwoavdIyy9a/glvTy9ZICVAYoGviXDC5HBC
MzOLFiAjhIezCKDZDRhn+l8hA0SyInOrt+3VRjL4vfLtIh6QV4Skli8fwcUSRn7vzrts34T/CEkm
BxbjINvDABVFP+7OFT3V6rc8EzEKswLdhoObHDrgQpWKiGGsGjaHEsIc8oEcWjf38Xbztn1ivWPw
auM4UGgHdGYVLRIrlWawtuMjNZp9ITsY1ZecvWPnxwwOUi9jWLWRwCEFaGFyaGGrZmIaKYC3KneI
s5FoOYC4XGBEhLW8UpVV2YtVqlhhv2tAHkaOReWaX9ks/ewjmYxnAzLdYSQLdpZ53MZH5HkylDlX
7bpHEJPnh059bYeP21+Obc7W3+eqvEPUJc6ssQRml3qVfTNa575IUUi4rYs7R0T9K7okLQ48irbK
UqvGLrZvJjgejP2yT0P0WuzML2h7CmNf1CcmQHme+LV0+qVaesDvSBZXV19J+tIp6PNIBdAhcEKL
Q46+1zF0SNA+nTe9rydG0NpdoKOWsf25/lCV/xllWBxwqGpMM+ogPmPvAdVLPOu9rj3J+6Ig84wG
K5SYEGkg/SKwK9pHDkyGuY4whDGhPfy7c2fsVNNLfP1ed6egPcYgpWy97FMMORyBWYbvW+7J4Yrc
IYiPdQCyobjLG+sgig797A/gRZeOtV+Fztdti6LvyIGJ1hmjXhk2ogL7SR73pvHuNC/bJtb7yC5g
aXGRxzIvTlIaMiaBJuLmsnzWQISYQ/RAzgZMkHbRWzbJbj1PX+vCOEStJWIVFxx6nhDWKNHbSCrE
C7FcuXbxrtKHSPkgJ2Fin7NGMLq6uqNXLz4OYeiYY8a7ADwT2Yvos2OCQupte0fZ4frNS65McKii
KPqYkQHrGbUHU31VEtHsznq26MoC5/6tBj5kO8LkBz0m6Dso/PIGJJ9PVth7bJZPpFW4fsyv7HF+
P8tFbCUmNk0Po6PsqaBkZXIiSljcauHsl36KnjTBGV9vsLgyyvl+uqhkqhZgZXZoD86ut6E8HN9A
JyOwwvhehYwJSsU+uILD6FP1ImJ0WY8hrsxzxyKfx/8j7bt27OaRbp9IgBIVbpV27BztG8FROWc9
/Vlsn89bzZbFf+yLwQBjTNcuqqpYrLBWJxNg2mDISfEGgFy12NdoDoXH2/h761Vs2As78uCXyTBW
JS7VwpWPyU+aHRW7+GsKFLXKzmxyDcxT9DXGz8Me39fjgWvxvi47BKH3ZR6COgBRDUEcSEcWqo8g
XrCzV7JDs3pnXFfuzAvhMsdL3nLtRXKr5ejoiTEePMpNg8EjL3EPha05wpO/b77gVYyIHtn9KX7G
mNy9un8QFCu54em+eo9cPvKboy1+RJGWBBy2UF1L3bhy0nqwg8jFC52TN3GiDtuYlQREBH2mGHLi
oc4Peb4jPBL0N/KWLTOiv2GhC5pTYx1mcNL4oKMA5O8yrHtnbuzV++F2tidHffUtCl+egglvsuPd
X7XIFofJRKWB6IAcyZEM1Fq3M4b0QAA5T8La2w6vXHtlotGQ676ZR3iPi29Zx3ODqStKMTPa8sP0
CiASd3rhTexQb/94uCYBVq9pYFKAkVnUeRLrMwZpKEK7gixx8FQvPXKjDr0btuQwQU/xK8GXwaoB
OWBpBdigv9dAfBEDWi/fdZwQu+6CF6WYENeUKXCrhBZPFRkomJJulfn99rdat/vfEtiu0DQAyiwt
0GcI6us4ehy7s2n+2Bbx9jjdODK2H6S3lZC1Cjqzflc/RBpxFfTPjKisMI+QBnYjDEc5mD1JqX8Y
iuAqmDMHrJAmW1LQO0Y7Onrc20pguklqYlMgGWy9A0pP1am2Wfk7qZlPxag+ldpwjDXjtoiN217P
bov+WzT6wUGOxUMkCravk0+hmHzqMFKVAzK1Ndo7IHb9BOzZixi2oVOqMbARi89FGp3TCFWRtnfr
EYvd2oDRqUa0FLnq7GhUrGru91Ip2Zo+nAL8Kd2PGxsD14/x2NlKHVYWHhG+PQTtoTeNyo5Ia1c+
mUEe7O/lhlxHIqg2t4+ZGvjWKVPDXUSXVJ5VWYkBDaYL6q7DoG2R4BUjdU4PUjZ10njlgtXah36x
HJqKL+R1dRNWikZfSmDyLI7+ofOi2xZPMp4TrHHyASRJNjWd6LKoswSUnd5NJBYKkKWgqFOB6iF9
Hb3Z0WysP434L9qLA03zoQc7wvizBn/aQfMSD9iftsmlglh1mMWPYWKo3LX6pCcC/H8Ekos7Ri9F
wjva1U9paIBtISoxRfZxOCVmNxfFWyyjMLGRm/wIvwojEH6xH+WZtxrQoh5AQLvn1mVWa0ALycwV
NafmBI5tPEulJIcNK/YkJLY2zFfmLB66oN1VACVwRLDW2EGfuI2E7ta2GX+M46asaiLQUkWMxBgG
E19jLdRjs4+JEx6Mo7RvTzSOY7Rvty3m4xG/F8NEVl0JtGhoI1ABzNJBHK57A3jkiXYnt9F90XZP
29Lkj1bzThyLjFlC43JQoJW6U39SDO/xZBzSG/XTvFdvUTi8pdxd1WNL52IO6kt6FX4Of0Q3vG7a
Ssr+/ncwjytJxEISnIm8dUjRVHMwwB7c1S/z6QAfelQtcFvjNkNp6scguRJv8+/jffZePBOjIjku
sZsA8aKR2b40nvS64YxsrTSB38tg4lKjp6Mxi5DRvpWAsYUw7CdiA7mwcnq3AqhOswcBUmaFT4mX
7rLC2f7WHANmkTTBSQGIzhnyBZoQW0NigcMB83199ZDKjx0XkY93pozLFlnQNb0GS+6qLyXcEaOz
HI14EpiQVwmi1BoiJKRAzYyaHYl4S9b0u7+/u+g3UxXdEHGvoyr6/i7J+2yQZ5BAwD0ods/8ta/f
uOxyFwCuXxHutj/RukIXcYwZqmMXSkTEhQJOCjO8ESdeEFsp2bxXiDHCeOqzsio0cKKizOZ1OxB0
3PoPstfakcfLfFeaHu+FUXUXN3EDkL/S1/NfLNeKR+fjMzs9URb0/Ml3t89uBXb3vTTG3roBPCYx
yLHeiA4FLz2MZ3CXvvQn4zE4RjvVoti7GTiSkLE+cWTz7ISxxLKRAxE4/JTBR/IAi+Nqn8h1du5d
OuGg/u+19Pea0jtkea5AYMEGiQ+GrqL+4uvmdWHMHSdr43485r4TZkkJgkSgKr297e3iyQSZXnBb
ITjJ95wDpAe05WjMtVcKjUGUFCqFpo8Ft+YIShhrND4LsWQ1WY5lABMDdZo1h92uz7+BbPVnL9Vu
h60SFfAzit7zwjX1hI1fxE5EhFOVT8avT/pL/+oKmfg+xfIRRv7BLMgJZjzXZEcicr2Ika3jCOID
Jf7GtK0X7fQd+pMnbjmaY6/sdMQgB+HgD5BFaWTpYPSIvareFnblMfB4/AKcqMbOSPihYpQFgXP4
Se4Zc+OFyeRx7If3tZhQI2J6JVGoS9DLVQY3WYxhZQ1tTxpsAJ/Luxg+PjLeuSBhgo02z77Qj5BH
LwblFEISpblQT7zMiOMYhIksg5aOpNUgqK4Ma6zn50oDvcWoeU2YcbrvPJcnTFyRBK0SqxguT6sj
dNsODxhXc4oDRhmveJ3jP+RDvy87lp8kCNRyCHxoFp6xl/lFdZO3/SnAbL9UzuiGpwQl2oAiOXvk
kWMuPPtnwo2JPbFIN2GSwr4DIwHmf/fpVxUrodo+8HisZBz7ZycnAs00g4navyoNrhAlTtbzKsEr
la139shOTohZKopFhcOcbN3qDyLYQjzNodtv04HW7sqd/okbsThOp9FTXtxDcamFoShAKIXpC6nT
5VYPxpD0Goi3tg5SAofz3dZfR8AdU0VJBAEm8938WES5xgAbn3pFu4alR1uGEqp4gj1fyzc9JimB
TYmdM84gzx9c47dgttI+ylIo6FgqQqWdGkzuBEf/sbdxFziRp3Fuw7cNpY93z0Uak3YahRzWQgqi
EjoAq3vtGWAkz/OZLi6DMY1mMiP0pZXZ+am4iX/gWWTz8qk/PMkuP4L5upUC2K7Ix6R/HFnRz/g2
PcxOjqhKdFT4G3ioftedgwM9gmkf8Gk01yPfRT61voV1Rahpmf6IZJhWpMcHTKXuJq9x0q8Z4pG6
jzzflh4kTgxc99WLUPrvC6FZ1meoMwTEKaTYNpQG+5U6R8TK6ij11YsM9u4w03ZUfYTZX6V2IL5c
g1VyFxyle9/RQYgiOyHFsM/+d3iR94KZuyRJpLAqZAgWsrsAC4Qmplx4w6o0LdwyXeYOKTo9akBB
hiymOrSlNWT3ioym0E3U78aQO6vIsxEmSQVMYDCKZUiQM0275Nr0QrxpcPE/jvCNgs4rWuBf4UUh
npEwUSit0proHaTSuIfsydNimmu4qpe7kTO9VHse6hY1iY1TffPVhVmmYw5I+wISRcCld3pz3/fa
DouB37fj66oY8FgCDsFQDPznvfUXmeDPaQUMkSpBsVIZT9GErd/8f8fPhx0uxDBONvhSHsYtxPhg
prsfMFnKY85evScWEhgXU4AyoVYtCDWN2nDa/LWWniphdKP53OmP22e20lKn2qiaQUyC/T4W96it
fYDZYd4O1pAfaOkqQ6TCKxTZdOZ1Jx4+HzWuD6awEMc4sRQrjTqB2Q0mH+yT439M1rw65Mqc2Hu1
WEcGMVdVZQi/1MhpLXs8516y6+3iEACrA9slaAhyHyarDr3QjnFoOdNJmJMMSeGhep6usyMwObHX
9Dw4dKyq29MSIBhcOd9wpZH+XlnGo8u2EbWqxF0n7wYXg/YnrJh73VV0Ve+lo/AU3M5udBC9Huxr
igV8gcnZNqJ1e/1tQ+xjcwDpaVAMoBssysQawdsIsFM1+6RmV6PAnQFZfbtczph9aCpSKxuzDAui
aX5/iI71Gy4JgIV221qth5OLVkwGkTdJSdoJaYzWfx3m8CFC0SkbKs5LnSeFCVroXJfZ1EOdwbzN
FUvPrlVeC4vnDOzkfTuHo1AZpuxoV+aNAjJhT9kXlaU5+TM2l7NH6hG+m3h/MRn/zjDZd2YwYsWk
HWNaFAj2qSO9GCgLmLb2MNu0leTb1d645z7NaADeiDHso7MtfF9qxfS/h6BkTT+SHQVJxyzJdej6
19z+Dk8iE21aU+wbqZupnkCkBdDA2wCLVlotkl3FVkbUJ4Xv/2aeTKwhSp10TashkirtwQzqfV5Q
WF6J49sr4xXvvyETXEa/NtRSeUtkO6QLQKQ4y3ZwCu3xlLYWBTanDcIJKETaXt+hNrrj7VWvPw8v
Lv/hCQqiONEccOMWgDmOrMltb5sdCNdUrHL7+87xrbahb0SO6utv/IVc5iFjNmNcjUlOEGpEO7tW
HGTxP6RzijwN1L4eQJ+uRdQXQPd47GP3nz4v+zqV4o7EvQ7ZYya6vTTsEmN0Wj3nBDlO6GYn+6dQ
VXvsnBHHJF9DkJsnilVOX039de55dV9OpNOoEy2ywHaeukyWoFEJULg0ea1yz2x4aG0r42vvzJUd
6S/rRPJFem60tEVhD3urOGueuOfVRdYfQgvrYFKZ0mxr4Ojg6PJv8mRRQLDmiXK70ak1cp3vlR3t
sOaqxQ1wq5WLhWQm3NSRWqP8mf7XbowAyg9vaC267Vbvwh//O53w+zNlQo2fKHE3dzhTWbud9H0b
Pf+brTMhZi7Log0n+s2ac6of4+zH+I/Rkh3gN2OxKWbqymLgZcF919rcdSleuPhAapkkvtwmMAgK
91XcqxhDo2ShCZo32aE+hde+hT7iDbn173m74ZzEkx3oD8sxSooeouPhNWxgGPmxDmpXTBR7+1Px
BDHpCjZTi3HWYXrivJ+AlWsYP7r+aJoVRw4nLrGzGu0gAJN3hkKafDWEr37xuVQesVKvlLw5GE5Y
Ykf5hSDKlUCFRn520g3MfQ+AU+DhxtDYtpGS6EysqAQpbkWTmkbxo+oKK814DHLrDZhLUNCZoNCi
8jPLHUT81/EKjjKSfnoh86yNd2RMPAhTggFSGn9SOqd1T8Rdm3JaFDw7Y0KCUIsFgFAhossiC1vf
QbCTkkdSP/2TObMj+L1QS/Ec4NDSBMTe2de2e27Fz371si2Gl8EYTCZRdZLRSz7kSDe05gL0hit0
rU6CrdsAEsW6ijcONo9YnH6GDaMzmAdM1+mlH1CjA42DpSXDKapTG8zftkSwTAegryTmXYr0s2yJ
ZMKDlKNiMUn4bCo+m9/fheZRVidbjUt7xrx6GdmRdtg+W46lGExaEZN87CIZIqNu8sYOyyl1eD0I
mkcSkZcQ0hPbUo86xiKFIXImxIaPW+RX47HBrDYSDEAgUBhOwfsbxQxJlkxM3+rsjPaoJjM642i8
yIDCzcd5NwJoDRxrZ8wacx6h69H2Ioo5Q13odUMX0QoRzWonaydJOPnGaGlVtIvSu221VpbPaDZx
EcYcYqUB1mrWUQ0EH9dBfNZsOlcx3fa2DlzM6CHBYsO2xPVwdRHIBF8fT0G59VEVL/Nsrw2YxipC
Vy2ItS1mvcuyUIyJwImYJGlIq+/jt94hXur5Djpar4rd2n8Dtv3+FJkYrJi+SLf48CZSAFb+lFWO
pnJWhlatwpAI0U2RqCIbtOQ4LEWlxOtdGm79Y+7rNiluAX7Zd7zSPk8SE6nUpsHZga/L0crnxHBr
7I0q4qPW7IIy5CQW6/fkQismRKF2m4gpYBPxqBtcOqown2S0gSov564Xr976C1GMW4FWVzR8BRQG
AvaV/MytwWvFsTn6az9EpIUIxpniioxgaZporeOXNlPn0GLH4Azn5kaILenTtsT1xtpCIuNNmFLq
2nbEt8pf9QcDU5ep0+9rYsm3ha0AXeH8CyWYfApeBAwuN/tt+fTPbynMOFlZlKRAsMLUe1HbfnAH
RCQr1V5zHgLHujcv9GQcrDHUJCbhTJkL6ZUducUTxcZoDsDL9nhl+NUQtRDGpDtRHilmV6PW6KvR
9yybPJXErpj1nNi7mhFcxLDzskIYTaM5TYozibUXdw/jfOW3aLdfZ80hNzidQo5OJpPzhNE4Z/qE
8BHq6ZNcSU9DUzhpV4mcuMtTigkexRQoCi5LPEkizWqmY1HeGeZOxASWBuzxghdAeGox8aNrpSHD
liieWgXWzgs0SVRQhuQ8z+aJYWJHJ48A6ZQw7zqGudWoiq2ZqdVxx2p5Zm7S37FIaXoz7GuiQQ52
KfKDig088VN6Ip+rA2WO4VUSeFoxwcOUKt0IGxxen9yozc2k7eqOF6Do996IECzOPUbvZB1o+qjL
+ObPLu28NtD2k94dZtm3iIFlxiH+EY/andqkT3kneEkkf2mS2MvN+Tx27XlWBTfSmxeta10s6rlV
KN5LFTnOZsIZzOAEM5OJMYPQ6hlJ8VOz6NC2tlpntpI4YvtzO2auVyYWfs+ElyrOzDGrcOy1M7nY
5fKyH7jV9/WLaXcO3bIK7zRsz8Z33Ym3HLftnRh7eW9fJskB9DfRryGfK6xa+cUpbmRLo2wUudPy
cLSpJn/++JLIBp0612aJDlX/6i9GO9rXzjzeLbRtxxJLPIzxq1GOaKs5FwEiHz5Pqq1y+QZ4QphI
02dqnunUWXKkEI30Q9c8wBl627bBE8LEmcjMjabocGBK7IXTV6Nyte77toj1jP+3+UnsplHcj23U
5jitxgUis+kVVxiRA3ZAizRFBhJKjsVMjsjtICCJTKAp/HFOI3opNJh3ohZvZlb+khxogdS/HwfO
HbSdwEos3XA/DrEA6ijEtfbYNrflcBuHN1N/XcDUtzXbDhnSBwB8QSMhON9w20mfCu04BaBfvNXM
/bYUTpYssaNqhtal+hDhVW36j0R56aYvWkDcTr9R+u+1dAgrYvfGKWg5ZZ/1ovrFVNhJNSXKY6mI
cJD6AwXaQ/98xDyCJL7tLdBxSv126NA4xAgzz2Y4J/t2JIubsK56ww8A8O1k5XWq7hsDJfXo2Exf
t4+W43BvF/JCjNYnbRPmEJOIbtz90PqdynU4GuU+RkHMwSiGjmeiysT7DrufWLwGT3mMqbfGAlEJ
COEyoJHRLZ1tddYt/7cotvff6/GoTG2HiZHg8xy99OanTH82VWJNBg/ybL23Y1xkMcFdLmO/NHsD
WMSOaEcnaR9gpk5Dk4VX4PyDGRqqbGJwHy9f5pWRl0qXlmXxq4WsAt+l2BEKDdCAjh0MHiIme0t7
eMG608QbpqAB9+O3u4hmcoKg0/WhaDAkqgUHQUpt1Tec7U/2h3h8EcGYh2hOuZwY4Jyqnc6lY5GY
QHVxVWKCOLAxc7bjpX3rU0bGb4nsBJipoThixGgiT3Z0LWJWGqOCrrTrQIrd7nz3rwbOFuIYQ2l7
vdJk5OdIns/YqrHk4RpYHpxIzPlQb43zhSNP8lATJUIdSxCSQ6pEN3PAXQzgyWBSAF+Uel/zsYMU
Y8o8v8V6qNtj4W4+Gha2gbzI4fa85W3ze4OvWGgVRUGdNS2+FKX7VjGdPO/b/YjaXLiPjwrniajy
9KPBciFNwy6QVlBw0DoW3TKPjjFIQaKm+xHM34XhJdMMr5cHO1RQQ8HKnzCYT5ORu6VQj1ainMZ0
dmZBvFVRWKmk6pRV4L8EhkdaJ66KlUAzBaeooHphXB6C8aBgPEkoIoxyfiVJYNXTY0T6b30bYVa2
stIg8Mr2tYwbN6pCq5VTL5jAo1liu0wzXInw7jr68TY8XWZylEQ01FoLdLrG0jvZffiG/WGcaWYU
nwB2x6GSWj1rUzI0Aiw2/Ddz1pES6TkK9NhkT+8EglI55++vXmyLv8+oE0dt13UyishT7FtN2YEm
Deh9yFS2o9dqho/9eFEyRBGswoxLRGlRl1KNWZv00GL6ywRqGWWl+qui8UIMPc2FZcYdQGVR68eW
2jB8FXzJlbXRrToeE8/6oV20YT5KqBlhHUlwtyoBgr8I+yTAfYk570yeFObTiFpRxPmEolmr1Pdx
Q0fapOs4zHgb9qvBY3FozLWpDiLQg4hELVrydI9WBtPTr1HS9IoX5FfztYUw5qIE4TImLQfExmz6
rMqZpU6fAi31Bh5uwLrfGLqi6zpwA96mLxeW0Pt52pczphtzbMx21WBVypdtk15vD5oXEfRcFyKy
OVSrKcF+Bva/Ckt0M9c4yDfJD7q+DmYbG3BywQ1vsW3dKC5CGUdqtcDsxUFTnUy4TsznLL4n0ytH
sdVhzYVijBcFI2hIlRCZBpluTfMQDI9yaXpCcxuW1zXmcmrdDmPexbyebSykMk41Chqg3TSUbsfX
8JY2YtTcLr41b7Qf4dPwldf1XF/eXQhk/CspRAkDJjXdp+u+oKOwzz1KiNZbPV648dfBG8708kwr
i4snte4Fl6/IuFyq5pGQDER1EvLamHYSpSBDO2Ut56ZerxMuVGS8LQpIrIGJCRzW1fcSoA65GxpX
TSDbUvtlFtwyyC0Jr+3+e4UlZY4VrYf8i45MvppqRTpOHS7K1kF793uDjiGycbNwVQvkGGiedyfQ
UeFxo1OWRN41vfqYumjOUsrrdTihSAf/J1b3q2G0lw90s7XccQfIObFGYRJXtZimIW9wHfif1SO1
3OTJPyO7vA4AcBfedVzwak4QUJjIY2SaEMYxumFjgsCTo4b+uc04pCucz8fSTUXRSPK0w4pB6X/R
wEie73XpNKuvivQUA0av5pVIVt+JRJQlhGwVbw6DsZemNSNR7vAmVYWH0n8MI6zUTc+adpazu0Z+
Uo2H9G+GGxciP3RWggo8sQJtS01X8rBXpXM/uNtusGYbSxGMbWCHr5CKXMTlmredpZfF1Wz6nESB
J4Mxh4L4GVqjkJH7N+M0AcS35TgzjRNs0rvUgrl1QPtWTCZ4fx0CCjVRFt08FQ5j3J7bufMMKbFb
/69W1pYymVtIGgV0LFPcB+oOq4jHzm0Pzc4AapUld4gg4T67QQS5DY/c19Rair+UzN5E/aimQQRL
7CA12kv7DAOindc5olNjKIA3cL9WjFmKY+4hFfl9Mxl4kmrgwzQAkdycJtI7ynQnF4K9bY5rF89S
FnPxNIoSZAalkKxRJwRdq7wPOwVoN011n6fftmWtJkhLYczt07f5LIoiQkjvKYWl2eRFcPMTcH7u
szM9SqC2huAt5NgqzxuYOKJjbkqcZvrU6NyQHFv1ZVuttcB40UpheyPIlQspg8eBkTnaR0f18Kt1
/ldIJks5TOQAzqbeTDrublhEYdWH7NjuzafOac7EFvc8cWtXylIaE0PkIK/mkAQ4tfo1IcQay58j
73W2muIthbBhRNA6rZTeuvOUzDo79qIFKFgsBAD5Lvw/lLC2zV0RmRiil6QW2lhWHbOo94ExH0oi
e0kBUtC5ut82i/UDBMuMqcsyOGcYzyJJkVbEV7FN0h8HMGb32V4JeFg6PCGMRwUokwiSANuug1OZ
3JniftDv/k0Pxn2MQe8gAmtHbX8tl5+j9lBw7/r16+T3WbGrIZEYVWNFV+r16TrwX0NTtol0B0Z5
O028aPC2NVrNgt8IgH59GhaoQCvQjvNzJPr/IY8I1xR5hBKmDHve2j7nE31YAZnlyWgG2IHSvGQS
sfzsFeD+fxXjwAcP4jgNjUz6IxZPTyyGNQAWxeSJOYBP7mYi+786sosA5k6q8qZJIyztInmnczSU
Y0Y9AJUNiMLpjndk6xH7IoxxnZmQKtITRNQodSZ/P8fPHG3WHrREvAhg3EZJJLEvS3RWKDWFtMd6
LqgpaF+Ft+SxbtgXQYzz9HrQFVoMTYb4pYmOElrnbfUsxNfRfCWMu2216LF8TMp+C2OfOLmiyIog
5ygFKOUXswHWoxCNbjNmu6LqLdFUOH60btkXecyFBLwy2cdzWXbm6qCTXS4dE5MjYrWFs/hSH142
JBdkOUf0iQ8EONbjC1Zkuk/U9NB0dqa98in4GR7NA6+N+IcYcVGOuZqSqBcGwUeuYtwpkUURw+XH
1gU8754+4Xj9t9VO7VJP5mKqakHN8h7PU1qwB4nvUXBbqzpLbnLDs8n1fOWiGRMr2k4TE1lDrKC7
VZShXNkJO3nPAw3iWQcTMcysksw8KNG9SQEkOE1unPXg7Zk5D3ueGCZWZHJFDNFHbl4qAECS4ht1
Km5ahTdF+4dU5XJqTMiokLv244xTE49YeXeDz/KtBPbG6KwcEUbADP43zoyAakgasHkUk7E/UYtD
mVCO07q86pWDPt8G4fequCkGXn68buoLUYzt1alo6BPYId/miuhaQ+gEV8mZGsVw0jlD6quxfSGM
sb68SNIW7N7A//ABVUGQxHIhtnkiGMvTMmBcVpWAdlT1qW/OocYxOfr//xBnFyowJtfWtZQkFXwV
Hedj2srPYVhcC1m0w6CPux3S1+PfQhZjdl2UG4JWz2ic7WcvfSuaGU5UoAJp9/YvvmBVtFK7dsAA
vi2bpyZzd0laj10CAWqOzWD5yoOWfspnl4R/lcP+VlFl30+JVLVgPcNlnAVe1xQWxgkD4XVbF46N
A7npfYKko/Q/zZjP/f/5S+5RboJ8/wsGklcw2DZAlZ0rU8agSLowQX5ZnhJhV49/k5IvToyJDbVQ
AquwUbDoERPQuWrgdTPcec687UPjqUH/fZFUGm1fJBlwjgFYeZUNB5FwQsHqEDpZ6MHEAlFPtLJG
a+FtvAvInF55AhkNkLTQEC5PLaAyUzd9Gny792o7cngb6avJ2UI8EyeipmmKvId+4+jV9U1Kbgzz
u6QhgX7B3A3Hm1a7C0tlmagRy4Uu1QHt3mHsRfckL3MDNyyc8ViASKxGZVi4NezRk+95K0irV+RC
TyaGBAHu+0irMCuK7Rw1Qq3fK2Quy4q8GRVVdtbMV7OqMmmZhTyYNyjQ7TJbAI3drjqAYOX/QC/H
+XrsjFkcFUNe0wuydXQrBN+A8QWsG165r879sXutzkCwOlYvMh96aTswquyImRh2ml8CTfItlkQg
cQ4d+TZykX5YNTLEwilCq9snL9veyJNKz3/hjZM8Z2aoQGpkmPu0m/Zm+GMgw41WC1+2JXHs5S0V
WkiS81xQpAmSzPFWC7x0vJd4TwdOaHmbbVqIyEGOO1fAynXk4trXz0XIqYDzVGAiS55L3VCa+Ptd
egyw3jJakv78b6fERo9QGnNTouOw+dFoQRBanYW250QNnh5M0Cix1IzaIj5FL+Z2g8mktPKtvk2d
f9OFiRCkU7uminFc6fRQlU9K+7XuH/9NBJNNpH7QizHm5J0++lyad/5YW4RHBsZxEXY+LSv1qQdH
KJbAq68xIOyy2TLNBxNgy9u68OQwyQRmMNpS7CCnnGprKk+RcC/k4B8IeEGV4ybscBoJAgE9cHwX
nzwUwXXd77cVWX0KXm6GNwzIhRuWbZB1qQhF1F2EiF3vyY4yLfNenOuPp4UcqudCTkFkQ8lk6JGP
Xo6HPKVHyooz3VsA33ln1TtuaZlzPbAVMVHJux5rC3RZgpKdNrZ/6z8Wu+G21UG1MziAe3Gzxq4H
ixx4c9e8z8aEhiwweiNV3tTN3cyvULIA1OH2p+NltDITGkgKfFKthJD0EAGVyQeL+z44dxiPEPcA
1zc5yRonEslMiOhB4D4C8wD+C2qm4W4ITlX8byFCZkLE5IPjxDeg0ZAAnzaTr7DTf6gqDAlsHx3n
87B1sqBWR11PqCodWMYTsguCmONYnNNiJwBAIz0ShWKh1ATzi7IFHmELJOPbevCEyO+9qkqMpC4b
6NFNd4YWeq0uWXXJoxendvTn167K9v2rwq8QuyFl7B9CP7LT7nnuWisfX8eRc2o8UUyYCGI5LYqa
igpOmXJIg102Pg4tsZKMM+W4OjxNwIYl6ZRZQWdbANgdN4oho2WIvbFTUd0b8cqwkgEUtOD4AGA+
BR77vv29/vAEuAhlPtgEKFu1j1HMpB3sFABcgkUL6blT2IYT7PwHukij/PDv/6qZt9CWeTAKcaaN
OrY9nB7MptiOsAegJFcqb3CQ/pmPpnLRj/l+TeEPNUySOFMunMA++Dxi106YUD0Qu/vITM+JrJh2
LYKBEYCshQkyBCHwCiHkjTmte8blh9B/X9w3Y4RUIMYYsdN+o2MCwEYHjL3vybeYHnulu0oA9eYt
sK7LNBWiaDAqiY1eIlHMQOjwHikxvlx2YHjMP5XkYduEOELY0CUExO9kFVVI8J3tSiG3xB4U3hWv
+r0eIX/rwoavsBuAvSVjKNOnlGcvQc1Rg/f3WUeQc9Fv+0l2qghL7nh3lxwBvHOilrowgGYoi2yg
iDAl2fttabcJ5NScRwZPC8bcC0WV/SpEuBJ8jOv9H15JPC3ovy+0kHrA+8cp1rdmtXUlcXbTWvH8
pNxtGxVPDyZdCUzSDplIL6sUE0lzex8mwf22iNXILsu6YcIpsclE/32hidFnjSb7IAYry9gVQJ0U
14HrJ9NxHEpH8nmVpfXwvpDHZCtp17cJaQBv0H8rz4KFofynGlDMP/0bzZv2wrlouQnSepK7kMmk
L3UkK02Qa7Qg8TY2DeCQ/KTsNEv14mNqj5+2j3TVOH6LI2zZNAZFV1hKmDbOotkOwPnZa8QOxOBv
8r6FGOat489BoaYKao1E/NYZwyGRgYunhN62MpwPhpmQ9wbiG2AOnNBgdpQH8o2gNha5mQ10cgVF
bjTBvMDhDU6vvn0WirEhIi8zImuw+lY6I0MH7GbYPPTDZ6k9a/mhmngjc6uPxoU8Jlq0flWnpoBo
EZTP1XinC5KVAsoexMDbR7nqzQs5TNAo6y4S2opewrOdTUg7B15RgieBiRcaacBPqUETXT6H89e5
etrWgGfZTLBItUEQ/Awa9EVgE/KMfpEX+Pk/nhMTIuY6NWQUifA9hPGT6c9Xs85DmuIdFBMRzEDX
dCmGiDo8y9VdxxvNWTVhxTQ1ExR52gda1wj+IkUpYGPomrxyavfJgcYaXnN69XssxDAnpQ/Z6CsK
4PSjpPQ6GUuGmDKOw5ftr76qjKqoAClSVPUDkWWlh0EbK4gAITaCMNh5oGve2V/BSFEJ/4lhjHdo
KRySgsTfjApPMdN9NOT3+B//JmwuxDA2HEmdr+gCorMm9EelzhxJjk6g0+DEzVULW4hhPk1Vtanf
ieh+T3Nwn4+lU+Xq4/Z34YlgjLgUBXDBlmhm1WHwSTXlfTZlf5MdXLRgS/mCIjd1k8COU+Gqknsb
+z8jdjAwq58FzrY20moYBhy4ivKIoYg6E/ZFITRUP8VEjnJTgO9nPpnXwy0R7dodgKGR4uU3Eju9
Kvbbcld9aCGWnvIiARp7CfvABFNghXwlVZqlB3fCyOPpXv9UF93oj1gImcVEGkMJjXxZfaj1k9hw
Gt88JVjfScDukwg9fIc0lgjOX3l6gUNxAvP6LMzirBjfCX0zyY0MKYd0g0XQQ+4Yg6V8Nnepa8Zc
Op/1JiQSDtAmGDJyUybB6YfBBHTtW9oG1i5XdOliSruvroxD5Zg7dT84NbCAMSLqDPuBt3GwnjVq
IqEb6ooGStv338wvc0EYDLzo4nN5IGdaGZ138iuF1YgckztbzpXHfMMsJeKQaJjc1x/qMyqxOwFt
cA2EclTByPkbTDgCsl5ZwgGr5tvPWZjkJBex3nRYwJSV4poUIILu1OM0Ga7cRwepKNxtN1v17oU4
xs2k/0falTTHjTPLX8QI7suVa+/d2iVfGJZlc993/vqXkGfcLYhqfM9zmLk4QtUAC4VCVVbmxJVq
V8F1Yow4BT87sTGD7GaeWUwhy16jYpJQExVBEmlWPdTD1D4W8dnKZ8El5IfjqoaG+8p3NW/cEMX6
0iQCndXK/149ZYyX5xdf8Wxe/Og1/ATWmroFnKF3fa89Ro4SW1JjKp70CG0KW3pJWB/yvX7xqbhz
sWIqcGZcU8lSA/g54UUWCZmC2Vm+BaVlnJmQnJnWjO904GiJSC5PyJLR1a4A7E/gV8UTa4KYRIFr
v4f61GNZQiYp1/GpZc411F9tkbqZwrmDNtqFqvzF9JNysXrqmBZ54A+9itD3PnwC0BxRXuZXLMGr
5Q+r8bohiXAsleb8aKeuB10dolG3yb6LlgR+px6c4IkIpgBCQMmCqiwKAyhngzTzR8dNyJYqOLJx
N0IuHGMZzrDlvfANhCMmNETxgHiSzfxQgcDXwazPKrVYkLDFQ6vJkmgIhsHzNE2HOvvlVIHk2u6K
0Au1bM2lmjUr0F3gecY1vHhDXpii8qUsqTEaPEsY8KpOuXjPp6y6MjkFn7zywgCVLakA5oSotAKa
M5Sx2YOaN634V77hjkoiekk1OH6UO3GqO72Ym6E2PlVFbedzwEKEf+FJf3aVboaCT08Xhi4mHtt8
L91xBeAHihFQWbDqfWSzSoaLucF54Z/mq5XUn+sZuQcYst24bA+Yu7EKtWOkiotmQALLC4Ksoh9E
RaHOT4K6IdMInPow87dieaMF6+t3CMsEFViKbCz1kOBj2+FuyiFS/JA03nUTi7HrYhVUNAnGtIbQ
Ny7h1HjIpdYEntCap96UAKT2f123xVoOdeFXc4qssMFyYrG+zYbBFrT00GYjo/i/HEgu1kRlbSM4
5RMouuKm92a3fgOweE/SmcBRDjJn/kZstxYqOVBIRB0wsDBH3bLu5eU60sWvoA44qDH7ruOAOm5Q
hF9j0VBllO/R3AHtFXrNtTW9BoJ1fYeXE9YLo9ShF0sJ4/FlBeWkmD8E3bBvsnDP6epDAG59KRlN
SQkdTQvu1fGU9Tlj58mSPoWcs3V6eCbz4zLPZzwt5EhwVCneRGPqVbluxXHkNGHjpPxgX18xw3/p
7hlXppik8gnyP4mtuVwV3DqvHiFnYYYotl+3RTbv2vKoVEdv4p6ffUwo8ht/IxEamw0k9VasAfEF
/9VFHvUYZKoQ9VR1ynNkPRVnHcop6KdXh3ZHptEqT7d9N9sb1vQ8guiod6BIZ79rd1egCmfdgwvz
kfgJqHyAJhzCrzz9FElmWeh6EUnGiKwO6kMkN9/WTwToSxjvjDX3xuJ0+vwlP5qkdneeq94wCoBv
xXgdIXkLcmdqbhTUDXXWVPLna/6jKSp0h9CBGIMKBZ4Y2J/af0jw/hX11zxmvFIXMNMfDVEBHECT
UeN8RNfBml0MWZMGL4kDgOetSsKQtYlOmB3ZMgkkWCukwrpWdHPcqGRi/WaEkEzqRrIJ0oo+M+tt
ZP0WYhcLWwAClLFmlmUqyGvJNAs16ih22Kx4Abh6c5w2q+sHcQFx8nFfqQhfgCAuDUNc8aBy6k2w
Ann+vXyXP76zMTr/f06dj9bo81ggqqYS7hNFBBXU9NjPnalyjIfU58uRGEFtE9z8oBmgQatATaSY
+McXywfFbITKVNJVqBvmX+3cHzN0gWsMIrEw0gD8QGChJsRpxqHcNqBNy1yw8zJSpM857oc1fYKn
qo3qB4Q3RVVHqx4LrwklRvx//8Efg/JHG1TYCFSR9xUdaW4M7v/O61f9RtuUNxwzrVxIYz9aoqJG
EBUgqm+j86ymIFjAjbnIY5zWkwY26ehySDx/LCp8BFw1y5mIy40QeoFa3uz2xU/DkV/SX0QGLsO0
D3efeg0rg/580X1cKRU9hjGppKjBiGW8JoKIJQQRJShJM8F4n/OFj3aoWNFHQR+3pEoolG1txipn
Zx2ISP3OlCYhsIQawnBh/iIKwVGJJ0vtDDfSIosvC6uvMojTgYZSCx9q/IWpYnFcMZyXRrVpSivG
44xGMTKmoj36yT3jKBJ/ueK5n3BsXa4aEyncEEpZQgifeQqkj0mXVlxpa1aX8Ys7/Y830bCQRulU
Zc7gTY1DCkWETCuGgLW8rh0QxJntPrcyVquRsYk0SiQY+HiWe2xi26zU6BD0jNuG4UE0PCRK4yEB
uA3ZdX6Mtbcs2gRQxJZvBeN5SJm8QYwvRo+AagmXzoPW/h491tzE0V8ir7Exeox0PrCZXEyskEMj
3nJME4ZKhKA5bdQNwFmJWfo2mTt1s1Nxl3tzsGKVYZbv7z9eIlExZ9LmQmsyeGU0o+TywOcPhm7J
Ym0xvJ/E5SveL1Exxm/yQTUqxBgFCkaznTj9ipR3ONTWOdTorltjuSEVaMQZjBU6h0tCHlIrmgFh
ARXCdRPMb0XlJK3fDniq42Ylxzm0hn1hRQ8JjrPo6lsM8bA+FONykKisZBxlo2gVzFgXvWaVk28O
2qtYbuTqXhgZa3svmVz7WNSzUo+ToMg1DOAF30UvX2vu4LRu5/CPjRc5htM8E5qM+rGfzGFXuJzN
ehssPKY/3BQyGaO/KN7jBxQCGAdEO/qlerPdedE3zpIOnQG6HSLGqB9YEEnG9tIvoCLu3qFhkj33
AXRIKkvLPL0OrRZ8MZla29e9Z9lBNfADozuhgBjw4/qCtBU6UK0BTWes9DQzm1ZlZH7L+eXZAuUu
aoAKXKIjlFTaIRdR6BteZOAy/tsyKD8ZS8lXBMhJAklfeFESuYNUseqapAv22Rf/LISWWGvLuVFm
0mgGdY+rbckVJr79JmLvB8Z6lp3gbIvqyCVlTLQxMXpf1ZmTzMdiDiyV8x1RRDLyeH3vGB+IVlcz
Wj9vpBEfSOP2AUTcJNETAo3hBcv35XlB5Ia7OEdzpGRVFzey7eenJLWHqHBatJ0jzBuuZ39kWGMt
ibpLEqPWGn+GpPBY3WTKnaq+RsyZcZYN8u+XKxJFX08V3Fed6pb5KmtWAQvcwjJB3R5zWhhSJw4A
ASRu0T7M+UmJmDLkLFejIkA/cEmXVjqKPrvR5swcan65C3ZmzUzWJSqG7YFfKacuZqr6LdQMSWw9
+wQVGaIGWPB8RFZDihQYl7QKS14TmYuUSYK7gHn4aIsKEHU88Umc4/CSZp36DYLru87jHL401XUf
oGtIUEOVYDELIsSxr0QNmk+vUKcoKg20KZUjGcJRnnp0IVJT2nTr0vMPrB4lI57TWkWcNjZFKGdI
OIpTq+xTcX09WDC8xSDZ1YXXD7IURYqP5gNvHGptNisuNOPiMchv0MF3rtv6IrP54yA0AQR4sThl
HHHEWtC7+16x8dfVs47+jWhGNp6fq+v2WHtHRQ1VadsmI3ehEXhquI1iRpWacZxphaKAw9SiUuHN
GBl3YuGq0a5min19pvX54OcGFTKavgQVbo4K4yRzie3X/FqcxEMkzCYGAzdjnG/KNDyBIXzFaazE
kLU+KpI0zdBxbYqo21Q/hjIzS+lF5m//2zeiYsYkh7ksyjjHupFZhq56al8xks4vinxnt6NiRYWR
fF+N3ot8bWRq7rxSbke09NsD/M79b7sGKvCPJwqkDDVAzEjfc/E2BJIobnNcwYzn6nJp/0+s1Wny
hzHwFR5yHSDswDDWiszfk1APZWeAbcpt7KLM/gukfSiy824BUqHYY4lekF37OhCCGOnjOuOoiaEi
iF/wm3CqRm2HVE1Zh5jx9XSeyjRKCLVlDYQR0YRTN7Izot6NZ5f1P8rzXPd5nWbTGwzjn8Z9PIir
ei6Oapm4eSl7Q9z+ypP5oZtVq5XzhzBM7BqjHqAy2ZSEl8oANjnO/1N41mmBIsUI1IJv8Dbru8oV
+37DpaqZB+obkPk2pllYmtMLIKDLeKPT8kRgrhV7A9ItuMN1rxnt0hW28Z26JgSGHRRlCel37Wmn
4oTn9QuL1mH5eabzkAKAQhbwjOTzXF5HqNaVFUHkhLskNX2vdDNPXA8/NFyxhMsucCXGDi9+8AuL
VIDN+lCVygqdFaXcG+k+ap5jZveGHIVPR+XCBhVI47ifDT1HO5Nb8SBPbrx2NUNiZHZEE01U+3pE
ZS2IiqiY5I74IMdTQxXWGv9dHh+1wbtugvyJa+uhAmobilkZTsiB2vkJSjAmh8aschKyVTjZfnR/
3RjLJ2g4T6+Moir5CKi+obmib7iJiBF1o7nNRg6c90r5I+hrCxRMIKmQ90ofW6P2E+V8S9JZHAzL
wej8JRXqHadEYz2AmxLvUiftcZWQdqq0x7itNe8jqD8xls5wHIWKsWMaRloQA3L9u9KabCBouq0d
0mSBzhRrpHI5P7tYHRVq1SYRuUCH6xBzmZPa+gksIGjVElxY4Casou7yi+HCIJWhRXlRKUP7DwAv
Wc2gLfyheWRWldkiWMzbL0xRkUWKDIhZkOedcpevORMK2cfupQVCWsHU/LBiEqazPh0VV+RSDgHP
RftSEux2nWx0u3SCe/1udiBn6bGQg2SjrpxImpm1Bdt4pzQ4kf7kNO1xZkrCLN72ugxxE0ibEHzo
x8AcTGUQZ4TyU9wbx/o+2WRWuSLYSP5N2xOmajx+rGGLynXpscijlyPa2TblJUgJmrbq8enC6n6W
HnRjg4vXZBy1Zf84G6H8oyqNSRgHNDVkj+Clk5vQNqz4sVrXENSqnlgaIYvvrov9pNzDr3RumAju
fJCfkzwwMyMwg0azJ5S6ehYdGfljn73jvDbq/umSoY2iFohlLfNPfC87gqS5vg84dqf+zZvoYl3U
7QP2Hpn3AUm3W/3V5zQTow9Jy2I7WH79X1ihLqA6Dg1BEeHuDUiIbSjJQaGof8LL3zJuKpu8KNGF
vmMl3Qw/pOGH9WDkVcwjVSjGFy6816vNWLJGuBjnjMYcyvEcVAEZgSwU3jQyCPmWMxK+0RTrTa1D
t6P5ZrAoWVjrom6ZKi04FeFDhFIHd6/LAeYi68hsNFbNkLU2KoaEUlpmrV6ix7bud6XrrwVv2Mmr
bsU4ysuh94+700phc8gp5UxEa8CxhlGLYBN4/LqBW5De81wyIgdr96jAMenibAwzNEBAimtzs7qr
tLehLRnVatbeUfECBXExDsj1RcDaElg6Jeie/Q+vrcV6w/lk0c1qCLan1Vzi/JZAGzaSN4M9X35T
5MHl0TjPeRR3b1XWG2/59jp/MCpoaH5UFrOKYnIibQIjNFOJSVXH8gkqYhj9LBcgiiOlJ96aIQ0P
cpneTDEkkjvcOnxguCDjNqHb1XnWqROnwdy06XdQondDW3+LdtFbDKYG32lZEX45I/+zg3T7OuMS
KW9TlIn0sTOFacv7kskJ9wPkAdRTafxiLI/xwej+NQTICl0v8cHEvbjJY+h4pk9hauq7FmNFhDu2
j20WgzbjnNEtbLlvdZlwENlgJ1XHm3TOzbn4fn1hrHXRmUbfcFC8QtKmV81WH/gIbXJWD5Rlg4oX
2jBU4+TDNcQRojaPKZPK64s0/uwMVKzoRZ0vBRGA4f69Ci+9QniQA7fqYEPYCozgneBc3zZGfiFR
+UUWd6hHFS3etxp4nruXYnDV8iaPme8FlptTgaLNJD8RAlTDq0EdTLHhQe0WP8rIaDpV23CJsdWn
bs1PxZNUdEdpJBoFRrPXg86RA/EtTIRbDirIijF/y+Z2dX0XWFmJRMWYAvNLsYTsGbWTfJ0XpnFs
1+XRhyyrsNH2cWXNGP5NPVbRZLmpfo7ZdE/b6CUwSpFcUv9Gxpgg8XXsvHqHYuBetxu09U2iMCau
4r0EPcKACWhjeDTd4eZGyCL7MrQHpmLe6UVhhty8vr63jOtPplIUI0q7SMd8ESayjPs5Bzw7h4pZ
kL1qCspEwxy7UZ9/b7j0dN0uI+jIVMrSKZBRr0WIkKOjBkGNdD22kluLJcN1lncQ70GNlw1ep0fv
CkECEeaE2JYEzT4XmjXXSYwzurySswlqB4W2AV9diTPaDd/kaCVDLnBOGFXpL97zZyPUdgXpUEV8
Auj1sCnXJbqOmTV7ykZecTarUsm0RcVqY9R0uZSIQKUzWWRcL9jwJ1I8iFyWQClr78i/X1QlFb2Y
xybGshIls7SwdGqxc3o1+qtGhX7ePipwDzn4dzQZIDci4oGswQ5df1c7ott68Z4VNpaD9tkYFbQ5
ORZ4EMADma+upMFNOt70m3XaFYz8+IvwdDZEBW2hSruqC3GpVo5iCm74zsZuAEoeONphOr3PsKAO
Q7oU6m0XmOrt9TPM9BQqLqdN849OHtlWEY97fx3sDI/gizgGR8IXBcI/i6Xbw60SwVsyglMErImw
6o/b8PUfWPSRRWD4xU1/tkaXI6VeyvoORQuil/3OCfkQ7CFreoNrHrPWLEj+chQ+m6NiiGGEQWp0
IJpIQXiZbCIvWRPMFKt2Rhzic7nibIaKItlQgu2lgsMoIhdbHYgsIkDZMczyPWiHbZd2tpCM1nUn
YRxxg4omTSxmcmDggsmTHZ9950Z7ZskQLw9xnI833S/ma70Wa6K3UNvJgYwbR1AbT4+c80Pa5M7o
KPhkUOhjBGXG3UJ3kEe51Pigwcr05pUzTo3I2LllJzSg8yLxomiI9HxvrEyyOpGBg24zu+/dja1+
H+0Imj1xlRcWE+li3Dqbo9sBsWrMoMnG20MoDDPvf2kqOlNqZAEMZ1/3icWdu7BEnS4xrkux1VAO
n7Vqp0zKSWqMv4MCXxihzpRuzE1XxXCKylFReSQBQ13Xq8YmUX96Yr2iWGuiztZcRLMvyWgocjpa
UIlql4XIuMYWS5sXKyI/4eK2TMtJlaeMPLWN1OSRgmfRQ6O7PLD/HSMtXDy1F6aoi7lO4jjXixF5
0/jgG7CkvnFRwrjA3h/Pn+LRhRXqWg70qVG4BFH2d+2gsaJv2U2xrzxMOKcu5wQbvzQ1q98QzdfM
NTAausoB467dKkeTJtzpkLzptqx2DetTUhd4W6eBwJXwnEy1xfCkAblz3f+Xgf4XC6du7rHh85Hj
0eJXUGXlnc5rQQGJDnzkBTuin+eMh8RtY/u6WZb/UNe1po1hF0hY1xCv50Gwgi4320g00f2Lq5/X
bS3f1+cl0pOmUy/6AmGDewdbqxbpsM0eOppAj/sHFniMEbroGVMpyZomw0S53XaVmaj3cvMStrd9
xMLEM44Frc8GAgRMykfkQQjMRHaLk2cwZfq+cA6wdOlg6wI7KOV+ZZLNTTsACt8AytWv0btbq2+V
TVAgSAmedCtwWY2g5RuUMIP9Y5NyyMyfCzkcSd3JQyZndaDU6iFQoNxqlnQDoIs7bJvAbF3WURMW
M58Lw5RPxhHElhMRPWjekwFDESfMCnb72NbXYF18mFyMfQICKDjjQ+6xrqHlr/ln0XTbYchERTNa
lBWaxLD0wirzUxj9/4mXgfs4L5DuO8yd0qWjL6AqVY/HSs+9gg/X6hwxytjLZ/u8Fuq2M+q+HqC8
Dtgmhk+E9GbOH+fyAH3uMfzBONmsbaNuOqj5Zhk/w1eUOyJroW+yFRG0EE/zjeJNO3RhH1huwjJJ
3XyaGud+FmG+s9AF09BjlIAKYZPl3QNjbSTz+HwjnbeR/JCLK3Zq9SD0K2xjPz0Wzc4X90nLW2Nw
0yTHPt8l9RosxUX/yDBLtuyaWeoi5NRcM/yAfD1zsoqDtIrd5B+WMXkbMJ/4yxfceZVUhJEHqFFk
HbBI+nyU4vumfbq+HpYzUtFE6HSx7GVEMD9/65FMBtDjmUazF70YwK7rtliuQQWQSOxSI+SRFGXJ
qtBOLXeKFEbr9Yu77M9+0U0H0qLPBTI4FK9HuzEjB+Xrd1Re4rI6Nozl0P0GNZ9CUAVjOV20D6be
aoXnnGP15MXl+/K8ICpaaDNYFZOUwF8y+UfpG+hsqCeot94b5bAtsnaVtyM4/OpXvpDBTgN6OKm7
ySqoYMmBM+fqrk/5yax18Pso400rac5Y9mZRRa3Z8NxbMXB2IMmrGhpgfiqyWB4Y7ks3LLJ4jAQu
wR7V4ZabH2CFkZ+xPgIVbtKuyZtRwDWf9Q9iYsvqg8as6LFskH+/iDRDIcSSIcOnZA8ijlb34J9E
IE23ijc7sRPlZvxTelGd/3RYJCrOtKC5zpUSBz+tb5phxQk3IRPQstjoNADwBHMzrxg6tbB2wBmf
dXBwvNfadvO23GoeiBxuWLIdy058NkQtZtQEOYlETJwNjXaIjenYpvNerNON0pXPf7NvZ1NUwBTi
aCwEDh4XJjvR/xnNbmK8XDexHDPPJqiYGbRQUjIiXAFREZmdjktmVTWV3ZTgh2eR8i773tkWFTPn
IG/8ZsDzQxZeQpRBi32gM/KR5Z7N2Q3oel0ZSp2QBGSy6EdntXZ2GLzMU3ejxbuqTcSAUzDesUqv
y5DGC6tUZQH4zIQXyMqa31U7y9DQjSYaLipe/YHL7ZipM8MN6UGPco6HCGQRZGgbta17iDQ8GIbd
/OhAEVpb3AtRo8PYG3OsiuEw9MxH18p1yrWI4XJ6KJtdLR+15G4oV7WaM65Y4g6fs5M/7kKX8HpN
GEk1BZYgAkuETAc3XPFAvl8/Acth/WyGChypIAx6POAEpFPqJjXvBFXIWMkXN/nZBhUzFDUZlcII
ySSV7pFGQGGJLyVwn62XPrC8kbUgKmokYislooh9C6rEBRhoXdbt9/+2Z1TUaBN/ElE+RL7qH2se
01JpyrgLF4RIyAPmvGVUsOCazBda8kJr3RZ63qCqsUfebMDjgU5Xi+neaSeuKt5UD+melQ1dN67y
9MxHjTJFmxJqZPBrFCbvFJso2ZIvhrbGG6Q5QNEPLcS1UZrT9q+gn/8uHLapWMJplVFNqY7MkudM
lRdqcLD3f/c8/Gd3YYTKxEo9HQxS/rUTHQDCm6SxW4VZCiV/5MsDDCPk+XGRa2RZXagqAITvFYXc
FsATxYNZjdQTlBcWM9XVywXGqORJMwZ5zn0gZjKAyJVEtbhkA5Q5wy2vxiRYoYJFrla1rOXYNwJF
I7CtwYV46t9Ig114P+xQAQPjkFlRDaRmZiG6I2DENjSmopvEI+9dySNjG+qWW+u1lbFgfeTwXvts
VPwos46r6srHwFMabZoc1a2BX0daDBgXaABV3pkUVon5i3rM2R+pgMKpnFxXBF9FWinzj9FG3wF8
rep63nIOWW5thofohRAOCy/XY9kX/Y6zbSrS9FoethwaIRiwrcHqPn1DGciOH5u1uJofOJtVVFhy
ITIMo6M8I8vQ4vl4KlrRB3tqDXO9q2/I6Aihaf0fXIj8HfozXtqhDkRcibwcxMhJamh9hBb0wFGj
9EjkBGTdi38KDGjFYup1aZA6G3IVToTUjCzM9+a18lT8LF99wOQJ2W66Ud3MzmUzYIGIlq67S7PU
UVEL8NRpASq+eavecZO644tv1z1kKbRcWqAOhJLl6u/ZPC3wWk6zDNCiJqHCCC3kr1z7XtQR6Lpa
4eMGr7+Oz8xE2GrGqS0PUnLCZBrDFGtBlMeDSlxtpwKnTVfAHZOBczIarKbr3Ov7tpgWX2wcXYzX
itAXhQouSN5ksgXZ5DsBIyG9FZ1APG3pgcmasGE4A12Rb9UhDjLyOKuichforaNxOYOPjWWC3HoX
txr45ca8J+cqmG44yeuGhvF1WAaoAJHkcZDmKSAHVfhT4QB0YwW85c8PpnPVEHRRo2vDAp+C70NH
bXgCe1h6akxp668TqwH5qAKNZ8XiV8yMimWT2rWyG/xMGAawgT8Ht2j8uO2TAXHpcgXCykNzB6iI
w8KNLwfa8zKpfcyH/p9GeQx0A7he3/mwwcrpMLycZYd8zwuH4P1Q5aQGcLnexWCQEx4NK/PKlYBT
vKvWoL8BjYBwUqHXkHosQrbloHFeI9n2C9vZ1I0DiK5wwhIfofWh4m6hYmVqY2JmhWpdX+lSYiAA
0Pav31CRtmwGX6grZMUzfzKGyFQ7b5ztDDX4bM8U42WtjAq6ciCP/TTjmiyy2QIn9SjU9ozUTqzv
EpGV8nxxd52XRgVfFYzKo+BjH/U9oeIkORe+JCaGpBv9SCQPE5BxsmBoixSFlxtKxeEwTuo4y0cy
ck3gI82eqNsSTKe2vv7llkPKn+XRleSw1zWQTkC9pOH3Q3EzBwyIwCIk62IldP0YjLUz35cyYaYl
dIT5XWa1oNdHNn5U/uNaqEiSaXkuRjOiV1e+lv5TxWZzY/g5Xeg1+roPhUkC46Ywb/xaOswj5FET
/SgrsyuhoiIPgq31800CeQUTXQ1PEESAksdnQ2/3vtiacic8N9I+YIorMk4FTcKmakVbxQUUHAuN
NxU9N1Xdy4vvc7DvJ++6z7DOBE3Elra1ENSkqBWvuWcQR3ujhkJxsOudAKyA+V47ZVtjzeqpsw4F
XSzuRRWP3gwVvEjy3TJOPLTg7GjiHUUJdgGOqCx1j1xvmD3H6jEyLika967IwsSrAKXbQjauwlR2
u6H4Nho5A8HFMkMFG3EUogzwahz7/KQa4I2KzJ4lvcc68XRoqXNtljsJHw+VC39Aoa7kGdjI90b1
54xVlyCNbYgCevgfL59ICNJqkgTUjsF+hhpN1ZiNWVmFZxyAyPQIq0NgZTvRrY7TmmPqtiwv8Y95
utSL/pRYBRreG2p/1P3NaDwyDsDydzoboCoxY89zKrRgICtl9+8P0miTQaJ1xAC1TyBBGIxl5Uks
k1RwQ9NKKUQdXBC9klhpaFhNVZlixaIvY5mhUiNVBX5EIriLRrMCP7GqYNd0rDyWpANX3IOu3/Kx
Xma6gQeN0FZmOO9C6Vi3r8zPtBwSz1+JrPUiBeLjvOczFV8p9o9cuIt9L5a+iVlv1RqravauyH5t
SVQGlIngqm/894rW5GQrxe28whNuyxPRIeEs3612RKALgsHg/WzA/jmsCgiwMJ/axPOu/Q4qOdIH
VdSG/r2LR6YH9fUIIo/A4kG7xAIYLpZHcLj/PeUGFa1SSIUoSQ2QcP1crgW72web+UCSogqYZPDv
2oxTx3IbKqrI5STU/Ii1kfoInoz24Anb8sn4PrnVusXw9vAKNlpW+XCxRH9epkCXfDM8g/1YwZtY
udM99PT35EFUPiJ9B/KP9UxdzjD+3VM8kT/6bKD0XMSXCF2tthrkChMvT2DnGrV7SXJTLnf+05YK
dLV3jLMUI7Q47twKdNG/EKYt7jby0q1yg4bYhrObLZsW+3p4FujqLz+LqdEGKJVKxZHHUQTNGuOh
/EWGct5G8hMujj7Xx0k8Z4RV0mke0x+krVJv0fd40KzRIpRCTQiNAIuFZ2fapUJOXw7pwGUEo+B1
DsgTVpkzgzeusUfw8YH9zPZb83+YkCHB/+tTL9BF4XQIBlWPkcW3uI9kq4FwCTTZ1wbYQ9g9TZHc
AdesUTGmhE6yLw941oY7FQ24ZBPfS+70M9sj3tiVrZrNmohNVEeIpOSPRLMHgzqsHJS1ZCr4dOgy
ceqIrj4BJXbevGo4s98QdRb0ECRTZLSPr8cegebal0aj4LIGOaaoKmaruD7Ax3K5bjlWlGMcjvck
+MJzRb+NIROEl18D/MU4Ob3MQt2yLFAhRq1ApAxxWpSpoPjmb3rm9APDP94D6sUS5KlTh0wC8nxI
hGPsG/dG0Cdm3Y2uPNZ7rubeRp538zx46Av+NHTR81TIbiRVt4zodj2ZEd4vsIsfohthNMCxSbMO
/BTvYxgq+CN8vN7DA6r4Jr9i9gyW0CYXt8V75fPCpgL6UpEvMEpAlFhyt18JXnob4/pl1QhYi6NC
TWDMQs4nBNPWi7bWca6o4L80dq9v4jsPwJXT/h7yLhfUGHgtpDzarZO+qlrogSh15dZV/B0wtw3Y
TOxqHlKzMoTtwKteKHE6Rg6iVaS3P32lAZ/FFG6GSF/rfO6WaQ3AmlTfxsG4bsfJLkoM+MxFvO9V
tAD4KNy2rbBVO47lCyyvp4JWGk5zxhNqQMV8ljfQ/wBnaWJFHilFFMfA/rtK+p8b6L2RfLFtpViF
8RjDnjhhYiVb++U+4DpG3Y2Vm7x3zy6s1MGkVzmUh+3hhvRWCGRffgMkCGkmkW+87goMj3t/9V0Y
k7lqEKocz/5O9BrurZS8prq7boLxlT4VoIsqLIcZrxw/glZSz1nc4DMep8tlBAwx6TrI5wyIYH7M
DbK46JoSeEM7qxNz9IEX0Lec3ltcK1ol4EDxc1gckoJRnFrcvAur1H2Fsaw2EWYcVyXYdvFJTL4l
KNJc371F1LxwYYTKkJs08otGQ+SVjprN3ySP/U6BYkO75R4iTxbQ4ZMsPD1eWbcxY3F0O4fLxoyQ
lkDYDiJFiidW+5gFxlluGZ3XRjdwOq7h5bEzSNdyBM+WCNjHkQPvJpQN3tEyoCD+m2oM2IVEWZcM
TafVL5Kk8AGYQf9w8p981TAH9UfOHJpdnK4QzlboCmwZ6GoC1nDSCiN8JQTNC40IMNkMz4Soflo1
r0wSkeXv9WdldFFW8ksMXBY4yX0tOkOSOXEWY85HZNwdi6f5Ymkkh7sIGP7k94Ki4/4Nmu+87ICa
iuHwLAMkE7kwICu6P4sVGmJdumkw+JKDu/b6kVp8j10sgfyCCwtNZNTlYCAdE1Num5X9AcPoZt/L
63Aod2EWrqqkYnGgL0f1C6Pk810Y7cYurrUWHQ5jFX0nevIgzLXkDmNYmQ3SNef6Er+IGmdvILnv
hTm91GtViVGOGSx505NGlS2AWBvV7DV5uBTu7/+Dy47/jw5CheIBuqmp2qCCkBWTOQf80yQPf3Oj
XOwlFXdDv23iQERJdSi8HFNtGKZgXcLkV37KkC5MUFG31ccqzwXEiXd53ZsCTT7xxB/9XWfnB1TE
nepVWst7Vq2H4fw0GQgU2dNu8gEdFHLNboPcTeuEceOzTFBPhSpNRsFQdJS9xV0iHyJWRrGI7rkI
fjTbx1xxUyOpaKjo++QgE0KTU+YUEDUCk1yHqk4GBAxEC/F8DDdMtgASHa58N5ryQ58iVCFACvsO
lJVxn4S2dgAPmzlDK9iwWdJmXyQef86ZTMWSqVLQTdQa4FH4N3k69dUdoTXlci+Yb6d842e/BEgX
Xj/cjEhP0+z6KaQ90wjVfoMLN3md/Uq06hAaE+OqZDkKFULmTOpSMNHiCMyQ8ExAW9qzunvkFF37
WlSsUADFKhUidpGuJZcA7KI1Yf5n1dmXSzjn0yxTAWOs5SRDVYw8FFASs4CBeNXXtQahAfHO8NLV
sJ28dCdO9vUPxdpBKohEnS4JtV6hyji1h6QHCwLPqmQut2XOS6MH6vEkl6YEozYIVNxxtuujf/oh
HkO7NYud4XAPxbr3hq0ITIL87a8wFxe2qVACD1GzrEX6Fq/bdQVwm+IREnHWZcbYRoVOOepmkNUY
4T7ndFfoA4ym1zfXv9RySqCj2QgkjCrQOHdFbTLoJ9WSXaajm0sNmto1tyunyc15xcqlUDdHI2Vc
Y8vFduFslSz84pI2ZsOQc/L4IpdM8S3YqHYLFSWA+sGhK7xET9cXuXzazuaoFMSoUhVIJphT+J9y
e6sGeCq1lph9z/W7xr/BjCwjUC1/uLNBKoJoSpF2vA5ZNhCrmP9H2nUtx60r2y9iFUGC6ZVpkrIs
ydYLy2kz58yvvwvyOR4aogfnar/sB2sXewB0LzQ6rA7l05J/6C47C+DwY8iLse06aEaw7IPqdaGC
HfvLA+UsgAMOGtQ1Ri+CjK0kxqec0LulLrwWQbamr/fZKH8rR3KlxeShkcvrhOhu36EQGflkdKQJ
1rqN+uefwoGJVXRWXaTAsJy8ynlu0/QqwnTEyyrCNuw9IP9XiMLnRbrSzMssQwR2ouAF1H8ukqf1
iy1Vd4omqiK5vCAMUP9T+4OGaok6wkWluxhUO9Fjm9jhtYVucNkH89tu3tPZVX9cXuBllVTeJUfi
ag7HgZlcedMnN9IkOCXR95l/sjLpvCvGYEgRiDXQvpV/UQbB7xdtGpO/+n5mRq0SsU7vTr4K5s9L
fAyWb5e3aLNxk/yGJYUveydzbyW9gbg4uy0Xt3ArpPsXDBPIcK8YaHMyPPlp2VunyDecOka9bwMW
7lw7hI8ifv+/PJvOCslByGwhDqmpMEDtluUjWYaweAk//Zo+LUrUbW6ugkYU3TANzJHjDq9NDFlF
Pw1rDkIwZ4cboBC1lW67IisZ3AGG6GgcCOsyHzFz+oA7DZNMXnSXIsUaOt2uu4lQK9v4Qk7TTcte
yWVrXykOgveStGDU+H+qz8p70EpOoZ1kNqpF7G4nHXQvOSSOcScaErN1hlQ1dSqrGtUs2eDOUE0N
U40Gnbi0+GGCi6d8irNHlX6lyo/Z/GYSv6zv224fDj8vK/KGLf4hl7sdirFbIr2ViKtXd136WJb/
f1v/4/vc5dBmQd+1cgNEjvNjExFfmUXu3dYF9IcMDvUrs5jChe3drxkCaI2DBVg3821bghA59c0b
9QPPi7VIfrJeq2VVohUsC5f9NMn9bEx2OwvKqjcs7Q8ZHPaPaVyqk5wikh4mu0XeWeMtAjHe5fPf
qlP8QwrnOFZqUySEdQmN07wz08lD5wB6npHViKXF7qzialG7ndHot03+ksYfwOo/xHNwkkxjnKbg
fsaQRR+cu3ZeIYkipPlhi+Cu7D+kcIDStTRRMeT9l4a8IaSfguHHQrdhfCvCY4FJ8X3XdCIKml+h
G03uE/OlSwV3z4aL+sdiOKgw64XQOSvRyY0XRXEb75Yj6wIV5dlEkGRy0CDLibRknUzc8Ln3+huy
707kdQT5DRr9ElvYvis6Iw4pJC2qwiVTCJv3lBwC1BwPpwYunC370QlGLFB8tkuXVIIDjXzRu6qX
LeJW840ZxXYSE9sw7xpLGNVkdvpekoVYukYsg1LOjjEcFZwV6DlwCebpETcGAZPuajsdQwNFj/iN
CwyqcRbFGXMbT2qUNANEJX4UAm+93CqcKn6cdEE2aRuczpI4uzXiJKrbWCNuAC6RMbIXREmF9A/b
lnQWwpmtFFbGGFUmLsXhNu53JHkWgB/7lZeOhq1ydeFXg9VHyoTa5eU7q2dMj6mjeawjM9qD5czN
P4To5/VwlrssRTHEFmgf9fSnVWHcMZp3u9EVLEq0a5zdalaPQteUYtfwYkYX/HVn2NN9eWhQsi99
SRz5fvgiELkNSeeFcbY7KkkigXyeIJKuXNMdm8rZ2uFr5Uc+xutcaTe1y3JVke6gkl+03k3gwK4Z
GrVUDU2Efx4iGa0+baz4V+DKPEIGAprkRrovPAy8Euj9Niqepb0FO1cqI+fhTOK4J2+VTih59CIf
peZHRqPwP5Ctbm7sShqHHRhVQZcJo0DcCVnuwk18+lz4gRt86r+ABBVbyuj4zNxe7qqPsHJRdSWb
AxOz1ElHy1ZBvUzgRllra/3DoAt6JDdxZCWEw5E265eMsvAOhiTuc71E8hu8/o3o1fKXY9MNQqgO
ReSnRieY2DvmiYFJRXinvREPu/Su9xkFZSicob61KIo+dVAZU6LAof9TI0etqCwjg7CxfC7Hval+
J52ICmkLutYyOCzRu0JpLfwHaeHswB6g+XXssE5CxS9QbqsJzmnTyV7L41BFqhY1JzFCK5OPIYUO
NNFDwscZ71hunTzNe+XhMqhs3WVrgRymZPMQTnkI9yOw7oz8MHdXc3I3lXdq9fWyoK0QI11L4gBE
U5W6DyfcZaykzkDdQPmTNelqO2mn7Mdv5bfL8rbweSWOj0ZPWZLXUoKFNaTwzbK+LttQsCSRCA42
2kVN8jAa0TCpaZ6SgOtxsgSFgVvIxF6rpkqJBj+JN9y2JnoXswcrSiFZL6GKgcSKsE1y25TOYthK
V3ALiqtYTnI8ggaaI6bd26rW+WC98y6fiUgMZ7HL0o+VJXcKEn5oJLpa0NoT7y6L2ISg9Y5xFtsM
86wWCXYseKoO1GH5PlAEsrGTylV5K3IFRSvi7DXJAk2z0L/j1tNyXceoVEvb0u0bEV3SVhYd1nM+
Ic5O5yHQxrCJML/XQYPxHiXH14Uf3UrOdGr97AYxShCfg3pdFjFPiFbImS3RaV3NGgQT9WcTY3bo
aTEEqLdtR4aMZIeJjh5+akGjk8owdLjuqO9JhtC2RNjDzpx3QKl8FsDdsaCZ6kYwNIEAUBq9rKKf
epK7NEAbWScL9G/bYM+iOIONNDko6FJhlrOmORbopKMmumoj+RBIo2lniDglMv1JiSqcTCTaRc6G
42RSB+QB0CFod268b68nO3W+9G6CV+sPN3M+ZGfnhXK23GZmb/QFIKMDQT3jm0ZR+CdGLYQ2FFf6
dFma6AA5ox4LQwmCIlTcJXiKGt3WwFWJzoH2IzFRmNl5VZw9j007hBl6y+Bi18+KV+9AUewNdj6+
NZXC+zvEL7GYj3bbzTiL5aw7keZSyWJYAN2BXxSQJaPG/DtxwFawI3fLrah9W7SfnFH3UZk0uYa7
uKrvNfm7HD0P6mdLFaTttzLCcM1kqmkqGoN0ntE9SKWgzQYcWwkyoYPsAI7vJa865ZZtwaM3PAyV
ObAMYzc6EqiuRf7oJnad5fM+wIyE/hIhN+xq1rHX0D7+1RI164lEcD5AOWDkmJxiJ2XUGAXa7ETK
vQ6zv6z/IikcgIHrf0kmCahiRtoxz83vymy5knBwiEgMB15Jr9IuKFFVXGTgZVWbL1MQfGqt0ru8
mq2ixLVeaBxUoddhbiQQRLjJFfENv9zNko0waP25ROvavA8ah76K+za3XYOVOrDlr7wc3ZTCXsb6
AFla5oT7did55tUyYyJ07sau6Mm8CcgEgSKiqqx3mMOSFP9IzJogFhX0ntoae3koBJlLhgvvLraV
CA43+p6WtJ3gUKUdpnSArDTvfkSkf6oy41rNUYehBwIk3n6hrERy0DGBD3yoh5iVNdGj4iH55oW7
5X7wWDGpdmhcUaB380Y9C+TrwkdlIKMeTb9cYDDlvdFpiHmLNiFxJYYzZC0Jejr2uD61ObgjhvU4
BepekjIEykvBqb3VmV84NoUzZ20arDimiKXUzQK6ggjDTxo0O2DU2ETSe6VprosSKThiuYW2XDVK
6yyyYd+qxk2VXKMaeof/xZPC6B7k2ju0qp9C0AcKbHSj0wQ2+lt739q0VsZSBrqidRjq4JIleDQH
7Q5T409R0PwDFpcHM5n21pLujUi+okP4gTbhP2Tz+IBatqpocW/oM6ZYoUvxqCkCP20b6s7L47DA
mOecLBMycmp0ahGNHskDOtbty5soQIC39PZqD+NFz4dKh3nSwo2Vx0rMVrjpOKxOicMYZenyJWAY
o1+z67VF20kEwtEMtfjJHqFAwa5tP0NW8jjAQW+XgdgqNLdDfIJ8D/dkH7jkIb5SDixnkXjjKXHi
W9FFLtpIDnRikG1Mcs1q5dVTGe60ROCpCL7PV8lnGdo5pBQKZ8bXQXElHgstQBe+JD6pwiIizMEL
zc9x1YNnq/Qx3tihVi4wXJEkDlvSviiDlr2xl3o/mPsQk4WHbF9OogitQPN4spK4kbIyHZB/A8fW
P7NX4RYHbyTKkw5IpdoRCpMFuiewWJ6CpBx0upQVLp7CSt0h1Y961DwXmqj+TnDd8OwjeIm2WVvC
oVPgirc7HXr9v9DkiVbDjnEFDQheDlW34KERomxFSj8H803QCJNi7LAvXDQ8sYisp8QkIxaDXtp7
1sj6VntfYRIcvYr9QKB6f3GwfoOqyqFDSpBoLhNc1fHz4DJskLzuqN2z6Dn6+PYfAVcDGQkVPp36
LgFshMNSlgjaN/qeDDfx8nj5+9sndP4+d0LUnJvebFksu7Kb8Z+8u++oIPDB9uP98ZxFcOg9WGBc
lSREjwaEJ+PnIDqMUubFwXWQfbJaUaxqW7PP0rjT6fUECFcC5JIDOxtGAKmDAFKU8v2LFpzlcGBd
hnoY5ah9R4sYPUq2DOIG6+vyT+nKJ0uoBZuVFcg0/FcNeDaWhS601iUG3RkIG8LUm+dir3fyP0vZ
YHbdXIOZo/cyWt9FC3htrVighoIztDi/ca6mxipamFhZlk5hHNX5poxiR268QLq2su+XlZJpxAWN
4dm3zSGQ6jiFUqZG4rTlkWapbcX5wQhje5k+XxYmsAC+FFlHUX+msATLxFqAI7vMfSn4cVnGtkeh
oBRLVUyK7CK7Z1ZAuCyUGhPz9ZDUPKJBjZELHMIjJtSjvE92ZYzEwQD7Q/flstzNa3IllnkEK7Gx
bDWL1AM9MmMnBb6U3pvB19n8dFnK9mtpJYZt8UqM0SApJ0+A+e5z+dwdMn86gV/nedkxNtTczZ5E
ntL2uiixLEUzQf/FqaNhZI2uN9hOmsf2OCB01YKWGNla5eVDSztL4hyNUDen2TRBFVyVKM5kiDLZ
uis9p2hMYkWRyfUigMtN5UccCZQwKrEoz/sUJI2moxtJQdTqIEsvdfBcJiCPpFd5lbuXV7f9RDvL
4mFlDOpJMrW3V6eS2b23+Iqjv+mm9NSB64McZzcBGVNkN7ZijxhULng7bDUvURjEf1fLA0sQWMMQ
JXDt6a7Co/oXgzuxI4y1/2Y4nad54YHR/sh28YRs7uX1b6vRWTh3uDWd0xCtIiwrnX7qqvoYjp2D
hNdO7aigXINZ2jtIW62TA4AqqAylZQBqYFphf11TAUBvotjq+5ylR1abjnLGglpa86KQ3FEnchuQ
yL+8Y5vLgCdiEJQpGybf9z2GWRuk2ULcWT7IzWsnQv7t/OlKALuIVlDSVGYul6yK5hepLSOdSXep
Q220DWFW8Qfak8ESfV4Pd4urSYVGlxwP5EbyieKp1t2oCZKbm0p2FqGzEMRqRWGY5yUoiUBbU2Fu
cDA5aaPugkH35LYRKME2EK9kcbiI8wdHNGr6UFAyIeRYI5UqjzsJJEvgsUlOMRIkQ39/WSVER8bP
z1PrOR2KhqH/WzkExob5Fsi6Fgdthyh8EuGjQAX5ovGG0jBWJYSwlhBV8ma7n5B3urykTWNabSNn
TNVQ42wkaAXGT03WvWndpsIibWbw7wBhJYO7M3ulyggGPcAr9lVfB61fh1GK5ltMQwWFfzMKsE60
bUxN12qY1vlgSmiRl4fekcplr7T97vK2bYugGtDBsHTljd9tJaJU+yQkJXsYlWAqzBdbnU3BKrZP
5iyCWwW6MaRsTDLUSnfxKa2QRFLze6L27r9bCbujVyvp5Di1wFcLBSCfreQxSCzBOkRbxcFcOaIQ
wQx6PIxVv5ZPWvDP5QWI9onDNT23QLhL4LagfYrkcNsz056zRbBN248g9fdx8BElRUelnm7iaWe+
MueIpRqsr6NvHPEU9kXlcuw3v7eYszAO3MIiJBrGGTOLQa2y/z9T+7O9vySH8woK9FKX4OoheEGi
hOeU+fFucCJ32qfH6aXypn/SH41T7GQkHvzLp7bVrILr6LxEzktAqElLmhBqUXvoD7zL/NIxvPDK
8KRrFp7JHA1EyaLUw19ujbNUpqwrbY87NHBnIIFw69nJeqc4UCQ8jBu8F66LyKmeMbvsKOpEFhgA
H4CalajutRSHORaYV/ewSD8FWykSwCFFblS1XE0zKjkfq8P0WINQANRunuxjso0NmsO9KNssUk8O
M0I4S5ZZouaHBR5Yb/WvIqYPBQhXKsIhR97kU92ye6Mln6vmRDCXuhftncgCOPRohnGcKHvPzffB
NbllnN2JD+4/u7DbL4NDD2xpza4VztsWwBZPxxDrLcEIS+i/1HiR4nXyfZwK3BV27hesm6+gNzC4
XtUkPK+k4r4zEStZFhdUtF7T/Mu7iudlwKwETatMLEYjz5GxS7TAaTHt+rKei3aMQwwQHQ913+HO
bfTIHiPDHufQNoKHy1IExsSzLsTJoBZS3eFclruommzpgzmes17zda5lrehDlkDnyGOHq6QA9EmO
9TQ5s8u4Dz8Wv1vJ4/AhlhAoM6Q3V9ncGf6yJzc6yuc6vDQlV0RIKDolDhvUbKjzroTPmvXHFmyd
Jt13ojPajjGtVsQhg1l3RZ8bWNGUOfSh+ZwNNos0Tft2xEPaONbAjCuMn8A7XtSMILpC+BoYSUa2
rGUPD+bNstIeehj2wf7XuLzqOnPIj8saKdhRvuglD3NtiWXAYGm2zmApJzVOfwwW7qt/J4dzOlR0
PzQTwTUy1PeF/F1RfjTmv3QGeb6FLJQHdVqQhFabxG3o6GvhvL+8jC3elLVnwQcge1OSEjrjgFr9
Jcwf6u5I56PR/mzyzI7pKzWdQRWOKNvMrp81kq+AMZu5zaIS7iESM0fpZToNDggeHuheNIFBpA3s
7ysPxkwVKs0W7KvK/Wr5Jk3IQH66vIMiERxeqCSOoomZcCQ3dttVTjYhYBUQgb6JrJiPsNSq2mqK
bmIpFvqVcxQc6olned3JvNJvGRY2O/WuekqeRK2vAozXOPiYtbSI0wT+S51NtjEfzEVEWS6SwLkV
kRQ2ZtcFCOurJ2M51KKrXXBEfKSlQX9wG0TQcaXyzYra4B+koegdLTognkNPtRIDTJxAnjemKod8
M9nTAJTIps0mGDLuXONuuRNObhCtjnuWTHoL3sgYN32KQLRV2oW7vEiYJ87iLNODgckm1S4T8dxu
zWpc4wYfbSkwe1KudLwNrMKeEB2GXh76m8zPQfypP9YY3+gaOzbXCIWqHwonGBbicxpAhE/MgNrB
6iUNoUBlKey4xZyzMBJ4T5vOIOp/DIugEM/izzKnJG7iDmfZL7JL9NeGfE2m3lYGRSCIXfDvvM6V
IO7wZhqo0hhDUBJVTqXntqzGtqW5WfKY6qJJ19uVhytpnFM4zFYZFAFUJbmaQGVNTuYhcR8sx3hN
bpiadIXjXkbH7UjASiSz/RUCDy0GN44mSmYKFDvmXnYLguDWTg8sR2J8+Vi9/kocB/glXVAY1iNy
X2i63c+f0vp+lEXasYlXKyEc5CtjaoQFQeRWVcHGYSCVJfeCIrnte3klg/MM6w7NIqSCfRVX3UE9
6YfOoz7dh8JS9s3n6UoQB+9y2ekgaIBOKKV27HRFt0N9ucroZDdyWdlKgSmQdXJQSCNqIhVtIwf7
A021pprQSDwFfisdKRXghMCIDS7A3hXgNogmlA2rxS2REMFYbL2wG1EuVbCBBucJju1CwlzFG0jZ
NQg/5TuyqzHEUoR6mzB/PieDQwoDr6w4mFBDFcTynRLJ9iR3uyBJf/w7gzU4jGgUaSTFDDmsG5R6
BQwW7/p71gdKDeHkQNGqOHiYu7pOLdZ7OptowQ8Tr5+N3aiNAlUQnREHC0ZYGyZYsbF5up80+1K7
KeXENdIj+OCS0usiReCuMau5gOs81QpdZCXpQ+heuhyq8BtNbqzh1SJfVOXFHH8KjkxgSHzfadjW
7QLKE5ZoCe41P/Ykw5Zae0GSFpM7fkY/25OQHFtwcRkcbIxjWOUdipNdei9jTHToKaMTXKUH+ZbV
LFRO8aR9Go/9SVQ9LzJqDjTmlsqL1OLyX9AVmnwKzR0I06tOFKMRbCnPvVJlZlXXbHm58iUPXo1E
kMzfzrCfzfld11dQUlqxMMN81NHzsoBaHMl8tNiyAtbZZ6ke9CGy1LsLXtprEV/mW73gBQU1OTjp
9MQKrWyEgkbRXaeATC0r96XUHxtpdLIg+tln42tpjDdzR7xIppGd9PTzMGFe0RgWTtb0jpEnfjrp
RwxwiWxFqx6spL2NSeqVdDpVoeynSsnGl01OoUwYy6j39wVaRSe5+hQt1lVSqLlT4zUzV8FulBVB
Yl2gKCaHY+pkkiCIAMuDdN/PvV2CXZosX7r5y2XrE2kKh2BEH6IMaTO49wtuSbUHfV8rUBYBSPK1
frrUp3KgwEkkkRfnD0btJLFAxHaydqWPnE+TYBRzPDFmlMGfPd2JPX3aFfvOw6sc6eGpc0XPStGi
OAcnTILQyit0VubFT9X8EhU/DRGJjUgFOIySwqTOkg64OJi3c/iSVpqT0C9NJ6o6eutYuGRMPChh
CjpR2QOTZbrZFAzU/HnICp0YSVSzx1vMm3agAQAuancpXDhd9IQW7CZfsIPnM8Z4N4Xs6tE+ku8r
kPUoIjaAbcinJtEwOomoPGW72cQgwOprEIJjgO34tQAjgEJtUH/sDeRNwJpWPgY3+st4Eu3v9jn+
FsxnE9Efq9MBvIVuGLfHZs5OSWscqN7tYw1RqsvmvF1RSc/COHdO6uPGnHucpfk6e4wNw7iRD8au
8KJ7YT8Bw6D3enOWxYFwoIdyHUdYGN2VJ0YMUMF9ND+N3xWfjTMT1QyL9pGDxGwqMTDUQg15JPlm
dkrrwg7jh3gKRHvIfveldXGYOBoGzeQY6/pVrINY84nlSq1d6UsHUZpSoJZ8xjAaxkQZDDA9YiCw
HyzZzorl61iRrjOL2jGIvAWrE+0i+/vqRUvb2QxUVnmd4g0d6M5SuKYi2wHxBJoo0g4eIct2LNUC
mY9flHOJP5zoDzZJHg1T+/KbIugC2YaQszLyaFnIWd1SsOiR6roIDrOZovlpcASLYuZzSTU4qJRz
DPbUAJeAysVnbEj0oO2iPWqVPxYnOlsynzTU++E/TQZdoNilPJ3CWMTmKNgzPmkY0DwbjTJX3CiW
7bJ+nnp0nkSiWIDAnPiE4aI2mRT1uP9bjEgOT5mLN+bDBBKWbpf8FPVtCsyJJ24vMpoVVIYjMEs3
RX+jpp+N4i6kpWNlD5d1Ydtz+q1wfPJwzKlFRw33iRkae2vOj7P1sWfYWQQ7v5WttlbVS0uI6JM+
vg7DriWgbTK+dNXdMh9rwxApt+igOGhY9DrthxniGO4NhwIB4OrU2eFd4Ul3ohJF0fZx8JAU5qyR
nrUgLY1fqdXNaLaHyyf0F6/wvH8cJiB7YqlqBGttvdGzfFZ1KTnF/pfuFc6HWGtWFsuBQxLp5qyo
UPQgdHRS22ouSov/JR75e0V8flDTw0qfDTwLWm/Gu1U9Je5ga9fasfT7F1HdDtue92BnKnCYDGrp
/BDPkWZSZQXwJayp8qruOjSeTGu/ILCbTrXdG/eXj2sbjc7iuO1TyyjRFJaKkqgn0esUY7MlgUZc
FmHwvNQIHxvdFKF2QcYIrPa1Uu97UUJtW6//uwqwQvxps43eIGNXo+mCtPGupOODLFX/aqMMnnx6
VoeWpBTnMhanRrvVZ1BQC7xl0UZxvla6NFqomiA2o2nn6np6GoNvXaC6/+bEDZnt5QrfimEhCBTj
0lGnydYK3VHnVzn9dFnIX1zi84lwKKrMXbrUJYoGGazlmO6WAwPgzGFejshF3b59zqI4BEWMAb0y
Exo4VDA/z+BG1uyCftZltIGLyEBFJ8ThZ4vwjjEaKBnNtNk2yB2m5eB5KBobJtJmDkGrxejmjhXG
j5nkpMrwkBTGy+XzES2EM/tebigZSiykQhs9zeb9kkd3Rhj+O9PnSQmLbspoQ1g1YPk81l8XMPzE
4ZfLSxHs1psmrvRZCtKmWUwgWFRjmnmiIq6kiIYWidT57YpYCVGLoTAR7gAq6/m1qQ434WDa1hz4
AVV8NSK7HrPxhhn9azS/GqLZv7zGv1xBv3X87dJdyW/aODPTECrRH5kLnPlGjvI5NrID01W/iNz6
7UytRnQT8GCass5Zb4vuj3ksTOzpIbnr/Oqq/oflKUKvqjwC+rn4c/CIqj1HcokgqLR5mivJnDGj
MbFrux4ao+V+X1zN+eeP7ORKAGfC+az05hC1KJ+6Kr8yviLJ6Y7llewWx9gX1XFu681KGmfKXaq0
U5+yvPNbomfaD5WHiUbfGYWPVAi0RLR3nFF3MgbnyaCadEv60ipOL5r6IPg+nxxDZ6iBrn98n9TX
y/BjGAWWzM72netz3iw+K1bntVxMMzIu1Qxn+yoeaofGftiLptRty9GIosqKolOVu2fVqlVpLoPw
LtdOoewEZW+HwW1TimbVbVstSKH+K4ht6Mpq53ouGyWG1UZXBQp521130jzplXg5OslFjuP26ZyF
cTa7JI285BJ2L++uZONZFaUfmPa8P53z9znLbKykDkJ2OsruV9CpZVPedx+YS0RBf/V7zzj7zDrJ
bEmJIjnMJ8LUyv56MsaTKRFHouoJ4+ieBjl5zMJaxJwvPCzOVOUqDyuLVZF3LkVbLcJ4bu7Mt/mh
9otrUQXOm45d2k3eVtsyqRqWyP5vuItRwiET/JNlctiAwQHPQO0aGXyW2cHMusJp96blaLbsRPes
Uiewc1dcfSmwjXcBEKMdkjwCYGWtVzZPoIF29PAbCUXvXpEczmNXzKUJRxPJziLKbdBdg4bxQS2+
a9L3y3i/6eic1YmPgyiK1NaBglOlC6gCIrtPrzrz+bIMgeXx4Q+qzWjKY5fzIt025DhUAuYQ0V5x
MBIqgSYFCZ64Mv1UJqcZLbzleINluZfXIdorDkGGIdP1tsA62mmf0GskuYmo8EFkZZStdQWJKPjG
JCZWazv4OHAXOUw3v5qRCEjd0BW566KD4bCktwK1y0O4MRlN9kMzXU1yI0gZivaMQw1URy1KgKlk
rk7ui+K+xGQYsxIWcm4GiVZazKGFFA2xjKZchhYDirBaJ0ayiNrGrvZjX4RNgiXx4Y6GxotRyAD6
olId0xwPxnzfUmE1ANuZCwiocQjQEwyryiv5Fx2mfjR89UW/izFGbUGUEvN1EPrXHDZlUpRCEa2P
bfZKBdU+Nuue9X4ZuETM9K5qSmepni7b0vZtaWqaaVk63C5udbKpWzmjfXHjKTzWlu4mubGbxsrV
pHpPF92Ry8U1ydfLUrcLSrWzWG5tiapUxYxpFRj/NOJCUffVler3r4kroWCve+481RkmO9uRLwLB
zGd6f5pnwZxPRYaeWhJKwVzjcfQ0dAsj5nfS7k0b1QJo3J13l+Uxy70kjoNEDHcNq7REV20USTYZ
0cGn36X6Q1DWbF74ZVnbEc3VpjKFWilMPrZFHc24q6fPBPTiZI8JjcfiefLA2uT1J927LE+0Ng4i
w4zGBBMvEeOWj1n+WgWFbY2vcnuoO1FHwl/g+HxsHEK2UmfMdYVjk069F91FGLoa/Ji/s4Gr816U
JtiG47MwDisBxwh2j0xH2vETrbTEVhJRdkW4Ig4q84SOVtmxTqluus7MxG/T8G6Kv0kmPSZdZMtT
5qv1fkT0ZiCyG6BF4vLxbVfMntWF57Cz5iKYTQOl6cors0IMR0VGeEzcwJc/q45ix66V2B8D7d97
q3AHSask6JD0hrWNutsQ49CO7W2AnrTLi9vGzrMY7giNJlLJgCHlIM7ej3DKF8XHv/xLIdwRWkZR
yEmdIp2eJ3YEogNpV1UfijP8XggfmRoxP4J0GYwsVJPjYpioME4F7tR2I9NZEfjIVConc1N0/0nt
wAlx6ycWBaU2ymPt8tZyRSisMni/AItvxrFCqh5T5KeiR4VW32c3IJtJ7X4MrxQldetYH+1lqRL4
QnjzDkrpJiS+KRblKOnDvm7osY8WLzYnzzSL62oEuytZbkoTr+9KM+yGdo9aPV1lFsYxl9FLqgay
3WRzjNmq+V7vpV1kdg9d8bIY1dfCqh8v653gOuXjX309D2M0AILfGiXAb6C+TasVEX4JEOrtRFf7
BxOKWiOAGDIlGLju6LLALRBg+xt2rASEQ5V25Vv9cueEmJLyYzC9++pjlP4rzeOukC7V817pS/aW
lR3MTHYWjHbCVGGQBWMe0uHfnQ0HPZnRVLHCfA4rlW0jv25NaHdW2vW0Q1cCGZ76UjQdbtt3PFsv
B0MLHqmJoqAQrNdPVuuScq8Hfqnvsjy0O/A3Xl6gAPTeeIdWh5aBeVDVR/DhqHF2HIMptUstuDNb
KgoYCQTxxL3o8e2VTEdv5RSDYFlT78qwd3UzELDIvGXJL8DEW6HpakFmPFdtN2L76iYfnSocdlYh
H9Wx+SbRorbzUpnsQB5mJ4/jfRaR66zBwMmisqPEuKM63POxPVozORQY7pnS6NkykocwNn1UA37u
GjQUxXrwkhfL/ZJWn6R5udajwQdR/G4KIHBo6+NoNldTR90qUe6GonjsrOppbAe76MD8rOtPcSF/
y8K9lZeGnSqT6Ux17REjEcUhBMDCEwv32iyDdB0WP9ffUuU+xcQ1Mn1TO99II7uu9lIsqgXaJmY4
GyfPExyo/RwZrJe79bor7K8/7GMvdyxvAXf+6LdoBFAl2/pxWYkF0Kawv6/O3NIDqrMCV8z+OdXj
cZoFFSci3WV/X30/CWiawTfA96vn0XqeKe6NQvC8eb+GN442lO1hWpIOrq0/ZahTheIPFUlFdOc5
4fw4h7NzeZc23Mc/RXDb1DbguSMyXqWsgIr+jPBwUh4JRgkNT8GNKGTLYPhPO/xTGLdncthh/gka
Qdwx3cvWSQN5n/SK5V1e05tCXRLD3Qa9rklDUoILmEUPpitWqWs99CAms+XRZsTHw1HHIGDFhsqH
/iDZhYM2eVf9cvl3bPCzseVCzd4Yv94x7ekWinW6DrWEyn3cYJYigWf81uENPo3i1LvVV+VQfpZ2
5n7ci+a9bm/1WTbznFbqWdSBVpamgdnLneGqhoqIP7mmKFmKQENweZ0iUZyWxmMKW+sa6saLV4W1
28dXCRhtJF1wru8t7s/t5FQ1N7Wh7ySZohfqfuq+Rrjp9V5w9bFvvFed87ZxGtpNbRXTrqZu0N/K
zcEonz6wVxYb1CSjD/kdB5yh9Hlf1lCJKcyduDplsuHhgWgJSTM3F7ISxHkMDdriVEyaQcn9rkd8
IvXS3tVuep/1KPUv9anb/f99SRyPhXo0TaaYVc4zWLWZnPZ1DpKsYDGcyJifaDAI8HBTA1YiOMMu
ckkLEgxudIc4ODIujUKrruRexFwtEsM5eFXWlNLEws168U8dgj41O6bD82VF2AaH1Vq4A5Iyc8rS
APO79Wt6/D/SvrM3ctv7+hMJUKHaW9Wprmt74zdCvNlV712f/jl0kIzM0X/4ZH8IAixgQHdIXl7e
es60b8+9n75kHyLwYcxD7aXOeCyPAlLEsfff8xJfT4r6CCvbIERRG5kErkwmV24aGLtekjg+MmcL
2Xb0MomUocYgkkP6D5I/9cqvTOHxGV27Ml+WwSKmd3ogj3ILziYKGlTAq/h7qLDlZLw3zdvloD5j
0NVuYQLTMAKdLiU8g3TA1mTJGoO9GCfebZXY3jNDMTA6AHeJndkmpG0DNYSgqS3u+gZtRGFwaJWa
U13ZtgwXMYwZNUPSw+cmxNGXyi3T5RRLhHP611EfPZmLCLrS1ZblwdKHvYB283ZY0Jv0KsydpZYp
IsDaFnjtdpsuDMhTDAnNg2ggZAfR23KpI6LBptLSIn1fYyA+iABtrL2M2/q7kRw15bU05mGdpiqW
kIoFOpxr+EhyeIaKHMfshX808CECO9c5T9KWWqwFMs9rJep6HOWj4midJ4KllnT7buKB9n2GWuzD
t5bCaEW6ZIacSDBH04/AV5zSV3eR1+zMl/q7/AA6rQOl3Uls6b4CT2fL6xvZ0sm1dEZhBnTpinkH
UstFc4f01wSautt3a+sSrwXQv6800iBi0Bs16E319AT08XPf7hMTpLgRL5e3ZZTWgpi3Qzd7Q+sp
6fjfiRvKRSP4gPva3V7PRuHjqxoyz4fR9aW59PBxg5/w3L/T+j2lAUXEeaCYGotv+tNd5XPJyOl3
r/VElVUgPihg5KTrX21k35UFMTrIJX5+RwB4PJzqR9ofXACwaDzNHrLdB9wET+c1LGzriKGBABD+
qmYyO7tkIllaA0ZlRIa5OIYZL0uwubLL95kdnUUhF9IFZiSVv/fk1JW/YXc11MH++f3MzhUmAO87
gHI7slhYZeznNaeddtOluEi4ajyehbRW69ighnDxhn36XgJ0UVNt9S5QrNjunQBA1FVqzRYS8qLk
hi0vmqRVvivtQKAjExPI4ld9dGUnCEE1Yw/DOxG6UdvRfbXTfXihb/991h8XYCWKudFDai5J3vaI
OurpUc41VFATRHFS8HH7pm2a35UcRu2koGjSUhIUxwjmw9QPf/VZeB4T8npbzEYV5et6GPWLZeAJ
zBiRxOGh3eihcLB5z8XRfKR9L+C/s8Eh//Y/ymRUsomkRhznmTjGCwFfd59aqGO6y5OkWhR/2PAi
N/EX3kXefrAvW8r21SUGzHGSQWyyj3fFc+T8KF4/VdMOHR7w6cYQ+Zd9ZZvsorSuSFjBq8J4xitI
lh673bQD3+tyN6LPiMb97efmRv7wvbDlHa/6vu0wrFbLOAw1ii1BnKFS9U9uWnkTXHobobEHkFJz
RtQ2X7qVOMZdECJTxcA5zIxaA9bffMRoip3WzhL/j3IYhyHXAOySKnjoDOWbpr61Y2Vp0pM28gYl
OfdPZ1yDKCrluiYIKxOldBaV7IxUtJWO+6BuPi+rfWPsSZ9NirioWM/wvdkLH7QZTr43/XgvYCKz
8AO35SQQN8plVDNVFSbbQMzMtmVqZlbWU4lrYO60R9QPDIy2ln72kf1qkKRyExROec/3tnJcRDKH
FtaKXpUp3KBQPOfpna7Ejtq85OBLvW1ZNr2E1dKYQyOpNlVNgLd60j600I7Hb9PgdMjWDOZJjzim
c1tDLotiTi7I1HFGZQ7NVQJKPuROVY/mwHtb6S29ftloc4uBeO+qvyWOikCrpoU4oSzuUxTRyzL3
k6n6kAX5Q+5ru+teZ1XYSVp4NxI0Pcf5zNnU7XVefgJjSKI50uQhxKaWYbzrlcwzjdHq1IkT7/LE
MAYkzdSoyGts51z+KLrHWDsVC6/w8388AZe1MIqYIACWF+SRHPncObTVPgKCjnw/uZj/9/97Wxy9
aBdhjDaOhpZlvQafVYn8efo+1w3nZLjLYVRQC8ehDEFY6owHTNvT9Rh77WS+z07mRgcei9b2Lb6s
h3FJYDiyLm1knFA2eo0guWUvNVYxh04XV7zQbGM2ArsnywTsO6BQQpD91eM3k8nQxAj5ghIUJ4rV
xJbuqRgJFGywOiLb6+QPuVe8tLvM52VjNxd6Ec06ClpdLK1UI+M7lLXXRjEglOdqp8bKuUtBpH7b
Zm3AiX1ZKOspNIkoJoWE+0VnF9CS7FfoOm6sDpTOtyVt3jDZVESiG6Jiiow+TmToakwhAlK7OJP4
x1J7YcZLjm1MYtDVXIQwKmmarVh1OoorjRP44TFFA6X8nO4p9rTC44LZKPF9FcZoJMi3REMw4eMk
J8PPW4qvuMsRd2AEztXfF7v8RpMjde3f3kiqeldGebVGxmeeYgM5rBRV1UuwTdfHCzW2AysoPwbr
VCKDTu7rFQCqttwIOaxV6U6esAOEJKo5gU8HhMgertx3wwHTzj47RI+8XO22+7iSzVhKxQCjYTBg
jWgg3rV2ff6M5WYv2pUe5SSReIe56QitBDLa2QkzYgKdOlxZhH6DfDeKy7fb5/bZnXV1cCsZjHKm
edrpaooMO606NqdhL+3qn0Fl0WAg9VXXuAcYqCW/Ab3NnZ+eE2uyJzdECAQ3LOTce956Gd1tMAGg
gLEWPlF1VIqH8Xfyx5qCtKRM2dtFkbGf6NtQc7FCSWkJQYPVPEf5PtYbu1Hebm/q9iN0EcS2eCmp
mWppCWs5+4sX7ygNwfwQeJR3OTpMPDWh23J9hP8ui232ShatVdNIQv1CfxuBFNvMxXcQsO7VaoZj
0vzBWZy4JY6gsxj/m6rOQpznbSIKpoz8ZCGc5/5nb7oKeVeW+1B7UJPv8fzXlHOKTdsPH0FGRtTw
YaD5fL31eS5XgSYsqL4Dgdl4Dxor3eXvC7CfCid0Y791tOA+tHOnOPNu/aZhW4lmLr3Wx50APi3i
yHV8TML8rkgwOSKnntgE+xilw7QDkPwk7m7v8ubDpCqKqqkw1gAA+LriKh2Nuuhw9fUIw9hqeVhS
E4rK88e2bZqq6agS6JJoEOZKCHic4rShsRY2c/TBoO3qbmYF9xTxNLBFTqi6vax/xbEN/phJHOV+
QtSjhn7TPOft3oxfb+/c9uW7LInt7m/iKW7jGh5g6/aviLjdYScDrU7wcy965CVuNk3WShgTCTQg
Nk0A2aqg1G735UtWclR/0+9afZ/RfG2RCgCcwEHJ4he9PrSSbInDg1hxnm+eGEbLQ3MxG1NGADzp
P8q2sOberbMXueNFo7zzZ160JSqFuBaRKtTE/TQ/LYtbqJweCJ4I5kFLSFzWS0ELGL1kdUBN6Ze3
JuW5qDwpzFMVhWbbLwtyO7kc2oB+tor0R9Znzv+oy4xbtcjLOFUmHGEK1UbQIh+6zbH3ZK/0TC40
FU+XGVugx7UOHx/F6F6orCGq/LFPeZmWzbfqos8suLkGwtdCSuBuBC/hq+HLqBBqiVPt0IiGPJzo
NAfwRfvRofydUHoll7GnXSImKfLxyK+a4j4zg5Mx47WIU+/2gXG2kCWRk4M2W6Yc5gBQksCfs1WZ
B2W+qXgamjoMlRBT/qxGrao+gD6W1YlaN23xdR03VXqKeFOF2yZ0JYRRu0Eao7AwqFU7iIfgoOxU
QH3/IT2K34EddZBNjppvWh8NvZVElQwdBfevj12BULJJhxyKV0iuhMkBggGN0jwUvMLP9uZdBDG2
QZDluAoymJ9a0Z7SAdCRVbdvSuXjthZsrwfvqYgTUk2WpaIZ5CoXlhjEo/ou+SvrHwq4zDywqO0g
GTP1/0ihurjShJwMvZLHOKRkP52UIyUSM2m9j4tMtp0e1UVV0dD7iOwDc3mMJWginab1Rlvy0GIb
oZw0SyDHnWxztugA5aKfeNmOzau0Esq8rF2r6GWVZMQRogo0M90pEXmZ5k11WIlgHldx7DFwXFBj
hK+n30Vil/+dzAHh+EoEc0hKHqlVSq9rmD5rzbuUPsfG421t462CuT2iuSBRuqBclUbg45nIXszT
IwkJx7RtpzFWS2EuT5WStuzmEfVmIQXk3uCSWXrUUiQOJ3kHmH6rbppzvaCSAiy+PEMMeXudm6kN
HY2SuFGg4zPYLH1cl2UwTiPaZVqzs/IYRL4y0LAWVUbjtH4vJ7GbaeY5nEM/HcLGGiT8GdMIfiYG
TqLGmKlA40tVcqzX1pO2/lnsEXe1oUQzWmkj/aVPj2nw1GK+ONtlvIHyzcLkWhJz0mULHhBioOEl
RQ/rafGaPbEB5zhaxqmYXeWgeRWi9JEXlm8GCWu5zMmP/axUhYkgYfIkr/IA7WjVAIodPcPSvHnX
/1ZOGowZYI5G7g3lBMYTyccgBnsM7PRiKpaaN8cwLc9pOdwJibafhFqyxP65C1AbNWN3WHJX7wve
vNmW/THwvkom/RUqG3PGczQtYopq82iEd0WGdAdgJm9r9NY7sRbBaE6ZoZctUqldDYMffSPbVVy/
gHX9rhtLjle8eXvXshjd6asJKZGBUE9ycBA9p5ZgxzYd4yZvvNoWdQ/YhIRh6pQWFkkQjc2zIGLB
JHBoIlyPHkxyrpP3qjtmBPDbD70WcK7flvlbCWNzLa00ZiSVDAgrC38ZOruQlL0cxBwxm+pwWROb
ZBE1gtavTEGXDxz+GAPiQmrf1obNLIcpEskAMZKugCvm64NeGVFcUo46+sx+D86CaXXIxlEEQ7zt
D7MnuS3e3p18hHfErY3TK8We2Vo4c8eHIq9KmeaNp3sK7dv70bP20ApW9Ev7RkmBQptiLplO0GI+
x+bh5G+atrV4Jp5CB8mcKCFtZjob5wGDAsoxAszVU3gqT/m+/CO9N+70v25v+NaRrmUyXm6YVEoN
BAVwCSvHUrwTeDQOW5q5/j5jxRoh1LtCwfcbdZcMKNaUx1mJOVqzZUNMoMxJhqZJsFaMD6Ogczme
C/jO7XBqg9eSPNSt0ym8sGMzJFjLoZu58jZDRQB4hoJKVylm37RKP2e65mlxftBH0w9TFUB+5EmT
EaP29X0ZoJ/eMDhtYZtLlSRRxVCAKopsTkwtiyA1QWsLGuBf4lhaofw8VX+ha4bnaGzZL3RN/SuI
cT1HlEPTEa1VaMbRfO0cP1UeoFE/KFhXcCKgV6T9ImgL302c2vamxqwEM4c5qX2TSjHC/VQ4hdGh
FjyT117KE8GcY6qXkR4HveIIJWDQM8MvktLWmt67fbe2xSCtqKF8jPkK5j6XOmb3NDr4U8TVrp5M
tyyzH4aWJpyz2taJixzmDotDPoozmHOcft7Nk41hIzDO2ZJZ/M41kyVFk+GOIEql612pfyoEU5zA
cjtp9QOpdQBs2Gg/tmaQzPzGxq0E0QWvBPUByM3LuVEcKTedmhRnRJIHpRI557NZSEP64N8FMQeU
6tU4ReiEcRTwsCEQBrwTARLKsjNtxV9Q/B89yf4bG4dXS97UjZVo5syMvOhb6vw56vQmym8JinXK
8+1d3DTtKxGM6Z17RW5JgEpSLLqjeRh43+csgSUwkGRBAYUNds9AP5LwUx9eiMblP6Nm5upJvizC
ZMLufI41E63Ff+Mzxzv9A5OaturD7H6EDu9Qtr0PmYDdWVVERWWTFqM5tDloUIDHsav2mBD1Fbj6
6Yv8zdi3Tr2nZF7kqfSqMw92bXsvL4IZiyQXU6h2EUXjGTH9N9hZ1dg9L1uyrRAXIcz9XapyzqZC
xazA4vbphyT8uq1w2+/javuYextEZqXS8hWcN9EW3cwBrxHgHU1/8Pk4LZsRmSkbKIahXU3CPWas
REgkXWjxFFJcaGJX95ETvvSIxwJrOIfPPPDu/8NaXOQxL2IRxtUkIyaDPKAW+rnbu+FuPgt3sT24
qIc9xnvZo4TkIRfIcvvkLqKZN7GJzb5dJlT8Q1M+o9vwTly4Dz79xtVNUyQkamgfiGww5oJUSy/U
SBd8Hp5sgy0+snK7s8Au90DxMnnI4dvachHI2o+gGppl1DHXP9rygcbUwxHwpmDAonvIC8c2d3Al
jFGWwFiyWkKrjhPkztCHlmzyYAq2JWAy5DODq7Fsrxo6wPMe5XUnbELPVMEFEvKAJTZ9MgVJb5mg
VCmyM415tghB2EEDdW3XCX9oyKemrV+Tc7Tcay2P6HLTJuFi6YZiIn/LDoDNetZ0Ju1EqHRyVgX1
oLTSro9lTlS+uW8rMfTvq8c+Xsa4ISJynCTdScV+rPa3rRI1Old6vfo+Y/UiXRu1jrI9EQXkpmgf
l8y7xHyouAyk2wq9ksSYv1rtMftFj4c8Dk68q/3wJY0x301RgjN74uzbtv1biWO8l6HporFHWuqz
awUcvHaYuqYNOA5boQingc2zgJvqp6LqoiH9jbQ+I1ADe3akqqj31elzou66Hhwdwj4WfEE99rnG
8TY3c/vmShzjIjWlWqJQhSv7OTe/X4DISWc3ogMvBb6Z219LYkyfPoqCEOd4fYOzOFvZvtsD4fku
8Mhz8aqDZkBPuCyKmxNTF5kI5b6qfSGHSSQVAwFUnOH/nVMMH6XcUlpL9UWn8wUncNFhZBs8n2rz
Xv+7ryqLjafWjRKWPS6cPDlFcNQih5vx37zTKxHMU1mnuoZWQHi34uT05EFp3m/fad73mfdwSoQl
N2iJMQqPU3s0dd7d4glgjFKfLvIYqmg9mQH4TezunjbgFyA9F73CLc6/wxVqymt1YKwUyGIKhRRI
PRVxcByB/anEnVNlJe9S8RbG2Khy0SNFjnGHQWrhiW5+yF9QyDhSepDM7T8q7mggNQpX5nelCozR
0IVMVJuuRhSiGlYyFu91iDbTCJ3ijq5y+7I2jf1KGmMzFMnMVSDFYyTfQ2c12EJmYhUfGPcFp7aI
YUBwvfvRo+H+b+rI2A901KniNKD6Aepkt5GyxzQ1OU0DnEvLZnhDICig1x6utVwK77HceGlcOYBu
GH8n9L5sIJvilWctG9sUXmBZHivpo09fNJ1Tq7v9jABq+qvlq4mS1EmHNgTMYbuS8ssY7Ri0xYqK
2Sf5rhR49o6j8mx2kESFMdQBrpZRmqEFMN83eVI492pT75AXQcgO1wwTt1/XNEeCseRAzHGC9E3V
Y7ucnoXmIYtTzvFs+xgoJ8B6SrSNk1G10MBEldLD8tESRowO3GBvurVDedrCZ17f36bSXYSxDe/m
Mg5atKA2TMbMLudoN8uNJc39b/SlYCWoq6MhVVYUxkS0KKLkGNBBf1e/n+L7fPLa5vn2Dd0+n4sI
xi4Y8miUi4ISNODyLEOurUl/bgqAMS2724I2lW21FuZ8ArMU0OkO+5q1Z7QHaMkft7+/7RXpMjZK
0tAAznbr9xIwwoQElW7KLKaelmOxK/fzvuDOVm8e/koQ+1IE9SLHEtwvfbCNYC8sttpxktmbY/6o
p/y7GObkm1YYe0CGUhdvdAF85FSO4Q/78JDavSc+RHe05pJ78NudzJd50umlvHqadBPUhhKqBoQw
l9ZcStmIC50+FoFPYZnKuxbsn5GDASMgrnVutKPguWjx1nHBMpeP9bypLatfwJjCMlSquJCRITaL
sxHGNmzV7zxNKwmMpzQOoZpjZBjqMiH0fSrE7xx93LxZKwF0iavwLdGjMg9kJJ9p73wOnRSs9NCB
QDU7mucFyF0omT1wERo2S7nmSizV3pXYpRJnowbkGWYtur1yTP1T5yY72q771+0F8o6IuQY1UTut
qmjBRdrF5E5If/xv32eugBaPSlk2uGZFqz2PebsDUeXvPE6YlkKXFMVsZEvR04IeRrGroGVSZwvV
Pm4KqwdRTyTxJu43sc5MVOGIJuItlFhecw0xKd52RFKNIx9kP3lRrdkG6SaapRKPNtEFjnFqHfMx
el3saNe9xB6viks37OpWr34CY+oxfqkSQL4ALrKZ7QjYqcDmRbn2Sdbv2o5zuzZt5EoWY+2Taqrq
IYC3pGkG6iB3IN2yM4HXe7JtJi9iWGrzqK5C5KuQWmrdxKZoChSDPnJQIAaSVn4OX6TD9Do6qq2B
+HnhlZe2nxyMioATVVFkla3JK2gXzPI6JM7YAplSnGWbVHf1VPtpIgD+W82Oi1FbWh29qMXvxeam
gnKTiNfOvPLeejOVkhFZDurwNHvZTVCT7yzaJzs6NC8p87Z7Ox2wEsmYNGGRTaElyJMnva18l9Fx
XP40n5YnA/DVXv1AjsDx+fafrYAiiiIg6U2VgBuZUaRKGIxC6WiSagYAl7HsiuI3JmQgAiPwyNBg
RJKtRibEHGqtoZ5992HAMR0xsdu7cfRUCT9vL2ZrA7+IYq7g1E5NU0WInlsXo4uULcGTdqkv/FR8
4iUHPXHkp9sit3AVvohkNhAthmZu0tWZkkVz86ELICQdRxc5pk0s2iw+7irEf/NRBrlBCGik279g
451Y/wAWPLbDBPRclnDMw6XdUU4DgIHt/zcRjL8ihWmtyU2LsmjikeJFlDpOdLHxlmMNOqaT4ZER
JJq/PqpFNqhypqPMgH/cSVW1a9QeJVHofd5Nv35jMRIQRCAGgKJs9cZIBE3vRVAILIj9kvoDcM+/
I0BH4xzqJiZh6xmJKiyanA5w+bWPAKMCPPS/jXdGwS365/ts+QJcD3oSCsj2LjBOofDeTo9mck7j
P82R1wa8lepFPZIiNGoaIMXYzKvQiZNOalBTJqfBke3xPB0Hq/fUQ2Blh98qN6HqrcASYSCYXEFB
VO2izGqM+5uXi4vuvL05i/7t09lqdvoigzGycSOIaQif5bPclPV2+VreVR4ZreqIXkbZw+R9avFL
vBsvNsRCJxRd1+Ur4ATSS4BtUjtQlc7KfV98JF19UgXZu726TSkqQYQOTwj/MTdVHvOiSw04dVkj
uwbag5MlPBQt73HcUEEULS5imPBB68R5BmI6eM3j/RT4QvLYhs6cvksmx6Lz1qN8NQxR04iCDJhx
Zy5Cr2tBwpt2WBPPfdzqbsaCdBW4FvA1roZTdSOMxloGPdGESTykDA/DMfMCZ7lrnfIbpW7Q9+F9
x3Nwtlf3r1Q2t5bmtdEOBhh3BsHTAJGWglaSkxagzw/jlBINTTOYDkeceVW5E8OlMDD/Ln2CQ4KI
Dn3D/z+j4VsKgWFJU1MVSTevSnZho8P57pF9WHS/yL1peUqrd0E+F/LbbQXf6pRAvkYhogTaTR2t
d181os71qa0N9AKNdvJtvMu85g2QO7o3HZtd585OgmEwq93FyFc6PHO4uZkr2YzaB5oaRgklaBUP
KhyLbkf7QSrunP2WWqyXyCh9LtWTUrRYYlg8151ozcupXj5u7+OG14Bt1GCN0CSGmWzGbZlilNxT
ylEBxhmbLImXhNy2UlpJYnTP1Cigj4S3QwQg7tejGpapq0IyIiD6pEMpPMzsAkaI7HjmaGMxGMAG
0BoItwAPzvYmBujK72QDtrUqviPUKnlJvI1zNxFUinRKF3V2No4NZcDltxWYDhJU6OglalziyTte
L84nFju7YSs5rD2YMwIC+gTsNHQeeNlTHROs+AlkUu7wEZ4BUruX7MRKveglsorX4Q7/ItwKIWe1
bCYe/ZeK2ecK/RXhDmi8fuNStGTeoV23tQDPHQ2jqioCSQLjTcxN1uUsIoWWg4vnPD+CCbD8U7Ba
ROupL+6LX/FJ94V3dCEfZBASaS+31f86UpCh/YqGAXpMFwB6gBq0VRqn08s2VfVB/Mxm6ohmEdX+
JfmT21joAsEgx/AHR+LVrcYoEjAzdLhnqgRMKOZWK32RVWpNqYfO+R0ct0MPpLC/gsgyrM9DdfQH
4QSmR45Y+tkvOsWIZdydLEPvJJkmES9o8iGR/iUBYpIUtrtQF8/9bFoI/4AllthiAZZhtKYGfevk
isqxN7zVM7ag0SR91lv8DEM8t9FBX/aaxkmrXpcomKUyGTOtCpI6GoPFiV+BsrWv/aQDYEa5p9P0
oaPsb+/sVcxCpSkSJUsGzONVF1geRbNUpjPOs/6hyJ0VTkcteIwGzgN+9bIyYpg3ZxHMYJG0VnSy
4o8SyIRlGtvVclbwTznnobZe+/uMNEZJ50iaR6nVFryuho9hQyCX7YTXCaSjGPP6GXs8CITrDBMj
kFFP0GiXeCNgBOiMdRpaxbeG2PNLaXc7OnFdgk9u9EC6Xi2WlFpK7wjcV513kIxqalXYAGGaLI7a
m9bS7dBwRLTUiudftxXmOnXMrJXRT12dIn1pIQgAmk5k08xEaksHAy4Ej5tny7590U7GvtUpcNf0
7vMgJ5QV7P5P2kbfWfp7EaOzuAfjwz3vMK99M2aBTPoFA05ZrNaZ6CQxXnxiB4Zb+t2JICkSn8tT
tEtAmyf4c+yg3P9fa3mfspH+JYixjKsuQr0pBKnJIDsjIDsKemtWXtVxdm6f4ZWn8VUKG3urYqpM
UdTAjAnPg7wbuVU2ep2vzLXy7zLYtuO0lJMFo07iZ3nBIFYJFenc/JvmTT9D5z8P5jPLYYyLpNQF
CWa8gnV8JkLpmDimgfCeIPqQX6/JEAlIyPHssm+tHmHQtykTEYMV4+NsCrMtqtmTEtbeMjdOFy6A
PMmzA1m6uyGX9vIoRb91bJdfwChmrIViLo/m4kTmYyl6muj+jlpcvk9dqpU3kSdxqYLqQcTk7aHX
Hqqc0xa0+Xoq/36fBW5QwiAGsDt+f6KFllo/a91BLf9zu8KnMlyEMP7YIukamDzx0gDkYCdLlZ/i
hG7vE93nG5rAIjRIfSr1SwBNSLppN1bthzxnZzFuMnsJG39cMlQZ0pQb3XMUkOUPqoRJAek0tq9x
JvSgo05IHuhYXbFYyUH4dnuN/8cbetlHakNWyqAnWVnJBG4IUDB/GL8iO3Hi8/wg106+N7zmJeGN
h20/YBeBzAOmt1EVSHqNgyOpPcyozpevffQ+iTnn+DZ9ESKhToDcEtx2RpCSau1Yt8Li5KIrSt/E
obAi866rAkvg8ehe136oNq5kMY/l1C69YrSiiDbF2Y530k7b02g79XhP5XXp8FMSkLqBE4g6k8ms
qtEUwDqmcE0/0fNs1Ci1w+gb+/ix6gAXnrzSURztDTqq2sp77wBx7j5w5YZjJjefFqCK/PMzmAUP
JYb2i0xdnM4EBfe+Fzju8aaWrL7PeASK0U+YPcH3lza0Z/kYxschaqyJO624aaxWghhj240TcKay
BeaefCuCxRLSAxrUObu1aUlWQhiLO6t6gBlnZXFS6ZtMSisTHqXppJc/B+N5Clvr9p3ePBtV0g2i
akjdstkSTUvELJzwKhuBuSNp6UXz6NwWsXm3LiJYpph6kisRGId4QkDcoT+LUm2J8msKQIf+P0NJ
U4VX0WuHGUsJqGOMJjRArAviAn5oqn/Phaelemh5sBjbG3YRweiAGJdTN6tYTdGVXjJovqS0nA3b
VDPVoMlNCaeiMdc2LwZdEgRoQBf8GeWPytxbtckJ2rcP5SKDuZNGIPdBPIiLU5GfEmB45qmws+yo
dU9CyEsGb2/ZRRZzKkEiTXIxQxaaWqxG/0Mo/dsatv0wrXaMORQpH3QMo+BQoggFbWVnoP4Vwbsk
3nAO3MZpYeM4InmHxFzTCD2xIbrcF4f2thde7hNbsoajetZ9GlJ2Z6AG8DZye52w5Sag+9DarDCa
0VZzMncNYh/xcfH6P5FTAkjvD10FmDilD+A14W4a1pU4RkkKXRgTLUhFpxoG2+yDXVqMTiAWjiry
IMm236qVLEZJiqRqqlnG0kCK6ckuUFAP4R1NdXToyMQyXQSUPm1+ynaks5LdcObTeW+e6eo3MGqU
N3qNnBHONFqeA8EXldOsct6qTRF4/oGuhIHs68ZMs9UN5D0Wpy0Nr1B3I/5ZFryoYPMNWUlhFpIh
ozwFYSk6WvMqGE+AjO7Fkxrdh9GfjThwrsLm9V4JY25CLaemalRw0qb2sTO8LH6+fdU4W0aYsY6s
KUjaFdAMIvlJ/9Os7YIL7rip6Zc1sNXFcWwyzBLA5II89kSbq+JDeCYuyDIwroewjnJJzh+wkbeX
tn2hAU2GbLFBjKvW07GSzK7SIVd8NO8nB+0dfm6Tffdrdmjy5D93H9P3cSWOudC6KKCkUReiY4r9
nZID6gfIaHmnPd5e1rb6mTLyNCoWxTI6DG0o5aOOE4vb1OqKyJ1J7bS54AqL6Cf1fsg4+J/bSSGM
6/8jkVnYGMbKaIL5Fgz1s63+gAPgpudSxejW5I77xsZ8CUfktsZcJDL2StOHZtRFY8EV+8jL1qpy
CB56W0XV6fZuXtf1P0/tIoq5zaIRicE4wo2n/cl0UnZxen9AlIkc8Oh0dg7idfJ0W+gnTfBVQLva
UeZWZ43ZYV4NOzra0TfJi+zBGxzRbf1MQvOP8B66gxWfJns+dT76zDvkoXlFye2L/++62R49QgRd
jiZssSr8qYWhNWRvTcFD3NwOx/Ca0gFddICz/ZVm1aX1ouBO1OJ4ykfg+8dLYnem5Op1+lES+dRr
5TuS/Idm4MEnba5wJZs5WQ3UsUaa42TFyc2FO6VGgXfheJObl9FE5hC9hhL6M5jkx7hI1diqSOyp
2XuD7GGtvKm5r8jfl/olnDlqs7mglTAm7Tb0gxLmLZLe02RaYgjPC0h+xshjS98uiKzkKF8zEYUg
tOlgYlEYVP9F4SWAwHZC24ktWhUXq3nzgVsJo39fpT0CdJ2oHcFV0Cd1NyySJ9aze/u6bYlAO5KC
vIAOJBC2WTEngC+dJwQu4pzZ6CCylYlwxp04IliMZEkTzHKO6YXOD7GxL8bd7SVsnslqDSqjaJE5
VV2e47qGr50DJHs/coxvij87k/8bDKewiWthjKL1WdvnpRgj36b+GQaYqPp2ezXUfLPmb/19RsGk
rJVr0iEubse8tuWJHCsRPTOyfuwK9VgZqsyJYXjHQ/++UjIShXU/DxDY6D9r8fuI5+T2irauJoCU
TLieaHq7IiZuzKWNtBkxUjvdJ/ljVzxIPQdnaFsFFPQpKOgqNq+4A5V+aFQ1i3AqoMKWnNoPHqrj
362i4pvAodvbXNBFGJtXMIM6AhteiDc/yL2wnw+lJt1N08A7mM8PXekCAWAgIkxJu+K8AzgEAUDl
DKeiTV/jmew1eXbKQDuNZipaoSlElpIBwgSDzsG0nJu6eOqC4JjnI/iFa1us4WPJUmSlcwW3f7GW
GgMcZv/XPCx2WxaOpKnPqRl8y6QR6ZfwNIfda68WTj6hs9bs/xSm8SyLKOSP8bvYpW6tzU/gJ1qk
1sOBvlVL4Kdy48RZ7eYSBtYL4Bwr4m7KBVuKJm+QqiPaly1BQxNg1r2Fcvg2R+o7tNvF6JMfjrUP
ZExLHSaXqCCrUsNTTMhBiArRqjvFDVoMgQjzBxl0q6nfpTF9IYJwH3UhsZIEq5/lbraUWrdxL/wA
bTG9Su7yOHNEObivNRHDompqmzIA6KLy/5F2Zd1t40j3F/EcLuD2ylWSJdmW7djOC0+cdLjvBLdf
/114ZtoKrAhfdx7npEdlEIVCoerWvVB3jFyzeo3G9CUds7ekUUGpmRy1utxhKCTQaOpJ+RA2zeon
5rhJ6HrMJ3IkHXVJ91r19SNNwRKpgep77I6SlJ8kNDXt+Ukjixvp1n7Oi5sYcIRJRgmejAfSAeOJ
m48YmFpILG9QpDCq82Mtt348/lixbwoaeklb9hj4Nzex1DpwLtfMKicrX+uVhDKZnsE/eEui6QaV
hv1aGRujsG/zynCl5WlI8u9mc9fqiR/jNZ5qP0pbvTEXtJUleW9m2VOX1gHc5rG2Yq9p663dViHQ
xw7mrje9nG/sBSVZhUb3OTFAhtfcWWZ9bw8Pmg6J1kbeqKBHo30XUGi+FTPWYZUUEOKudNBU2jT2
XWRBGys1+qMi7/thDNtpdeIpdyIzdaxI9+qudVuC/wG9kSfSVdtoSTxwgu36qtjms/3S1ubGmrub
pB7DzAY6Rn60kxRDq50Xx4+z0QRWvewsJUGam0Pm61HrOneYco9Es1enBtSTpyCjy1bKY9dWOslZ
x8yLE9uJla86Rh3slDhz24S2DKVbq/WIajtpqu7KbgjqJduCLczPFeOrqYwARI47Wsc3GmGMzfZm
7PDfFkMQz4/TnIXmUHqaMbh6J7m4Tj026Cops097c9dEVeokdbspoefQD2jYKv1fcdK5Sm86bV7f
1S3+zqm6M6Nm2+Ecgfx0l69kh5C7RYp4m1qzr5mW1wOBlBdwQDXZW1Z1sDsayviNNf+eERoqOihx
m2VP9CQGszQgRRRgW8N8aNABWoZ1Xyp6uDSNk8ugPZciVwHZKOlbRxr3WV/f2cb6Q83VLcmjsCCx
Ky+6l6OD0g/DiP+mDS2kAzaqsclI3yq7cWKiO2r1qsXVBjWZsGubXbdKjhSRXZourhIte4xkup1Z
eKoEt1QPI2AHtNYDU6ebNcGfPM6npk7uVtvyEgmH2vwCgVnT0fF/kSa0qaJocGsblAl29hAlRdhL
35Ul8iqzjd04K5xKbrxyim+SGA1Ne32YB3KcC3OLo+HMVeKu6uKYiflXY5u+XRaBbMVv86y7rWSj
ApH5MUBTfk4opnrGR02TERwgDFa3t/2guXKWhejTgX8FfUZ9QtHprSL0ZrETZwXavNB6x7bqkFqa
j9rKzRIVbyV5m/D3m/pynxh1ANLX1tE6Q3b6keLbRY5F8IheegfEGt5IXutMAe8r9lAdxntMpDhy
Znot1Ry075zSkgtnHP/KU9Uvs+SpkdtbOnT+WOeqqymH2LDcssoPDYUQeYdZVKs9pbPugX3coUsW
9Koatu23kuBnk/KbTit/Qqlqacdnwxp9PdLv8wltic44kuWvRjNugBXflJlxE1H7ebC1PfRPCrgu
4DBTepwSCy0vEuil4UGhPCBlFWjri51ZBzICdtAbLzLtHEOlgHXXd2PT7Cf5cZ3QnVvpg65HwfX8
4WJGBKYrG6Sn4IjnaZLHWR9HJaUAz6Vf1367rnslP3TrV9kQZBEXMyFdISqWj7kafvBb6fLELFlL
Yq5fa6116jV1ri/logVTBdwP8OHPmGilBlNI3+BL5YjGU2wGVdn/m4QeUxKo4JuYMngv/Jylc3Gt
lKU2zyglkrcoe2q1b9eXcBFehMmjvw1w+eKCaX/DmLEGRnRCfFSuQmApN/OzhOd5dGvvBje+1bal
J99U7r95mZ8bZ6nZ2eoaO5HSBTeMJ+fLpl0Td7Z1t1Q0QbH0c1kH1IfAMMq2AZ5odKi4sk4ZFZgZ
y8B0IW3UXboBcP0xeTNdVgbGyFFITus/hSNwBtkhOFuY0cVx1eIv8ur5qxrFTtN8qa3H61v3KW/l
bHCP/tYoqBzhiHkw5vbaKWKahSJ05KfTyhnhyjdGhGnSOrUBemw1R7HGx7qnm86AcpOZbKRsFjwu
PlXDfjXH0xrMYJxWzFJjNFq3IGglkFWdb5da8MQUfDlev08hWd5VBgbC0vlJIjeZAWy3wMTnc8Wt
hHtYxuWodNqcQbIGE+zDQ+pbc9g8Z88ErFNOdZIdydvQZ3LqZad+E706RQvkXp1Q5VElvGSgWKFs
NDv3DWo4CdzwugN+Lnlxa+RiB3BstdUvoO9I65/jEo5IeYuwjQ5RVLhTH9L6iy1S2BM5CBcxdMz1
TLqGoXld3dvrPi6AVenuV1vU+fiM1OPWxoUMQJ+nFtq04EkKyQ4a2yE4J9E/ykPI1wd2CKFyB6QD
G1UI1RftHRc6wFRSg4cFil5tHQE8Ynm2hYniWAqvb96nu4tbHxc9aNNQGkPN05uSQ2ZSJx5FJHWf
0ZycCS526IvVzcDd/EfPms1FR3fRBuKHfhyI3vCC1fAl3rLMsRyCE22sW0m/j6V/ip38dSl88VOn
5dIsFG5ntodp3tXxt9x6vb4hgkhr8QEj15LeWKAbPAJgq4UT5u0iy9rgReFGmioo4gmczOICRNuB
LpgY8G5K9wP9Eal+E52ur0cUHSwuOkR9bBpdjuigxrOTK6Y/jQXecEGx4Plp2+5iv6rRLjP963ZF
rsBFCJWOTdprEGfo5iC1Ua1+uP77Ire2uMhQJ+NYgsj/P+qvDTr2467dgvLenxxRfsQO4S8VI87t
uFjQ06ohawfpRD1bfEXftwuetProMGFu6EoILl/Rl+NCgtyaCZAkGFGL8ocKPQzZu/7lBLGbH/tF
y6RcO4oPJ5s3andrGjs18eVEF11LzHmvfDUegkwTWVMqDPMDrlYfwXsCdsIoSMN1x+gXm7D85/Pl
v2SXPCJ5ice0kZmkGwY9zeQxq0WCI4IPZ3OhYZGMaI0SfLikOOVW2OfHvtwbsxAWIrLDRQV9Inqd
d5ibBvDUqYjmNqb6Ytb6F5DreqkBbctBd9U13gIHFtaolVRN7Y4dOG8T1ZU7ismYSJBHCXzSZv9+
lkhj7q4zJApN1HYiNzSW/JWKBiZFJriAYWV46dsReo8pUHG22ThEiFz83J//9SDbXMxIuiWCDhDi
LaPiiW+qQPJp5nR+vzU2Odgk47frR+0daHrtDHCRox6aPFErDCsVe1BmelniRFvzxDgXckhxlwcI
nrwTdZAbBbqkqRedlpvI7UsnF/wl7+QV1/4SLqrY84piXQPnJQfGyqxB7hlTRwwXkfyUA83PH5D/
gvPQEDTWL8wK/nosufSjpuaS443EeIgYGxt4NfR9EQw38850S7c/GK82oF3AtmzUN7JZHFI6YBOt
n//stWHwdKIlOrMdsdh9oc4o8sqYnS++lZ304/qWCz70J6I7aaRZJatY73w7vgzbcofijis92W7t
YkJiN0DdNw+AjhchGASpMnT5fj2jGvgcSkrYDofTF8NdN6MVQIADlLDynr1z7H1ymDbDq1j2/TOk
4ZdzBe69X03X4wLxWxWmldtqm26qBz12NIykJ0eM0uwiX7kTT0MJEgDM0/xqNK4TCeguGGVc6qjM
uPEuCkzQWILpTZClf+6EcQvkgpOez1RRUFn0hmDy533uR9v5VDg2xk3jWxHQm/3Y748qOlS/LixF
La1OMhjTlP2U31WgfcgFibQgKzRkLjD1QN3SgXlpRlF7t7Ugsu+bZHFz41aldx19jK0dRTVdcDiu
5wSGzEUhYxijEWSn+I4vbNwq3SVAPDY+BSXzeJ/4/xggxW0bF3vmZjUbRcEqJ8ieaUdr/f8QTrIf
ubJd75/67G605TppYgWkMz1qy44eFAEg+dvyAN0sDAcWoIc3gvq2f+s395Loe7Im/DXbXJNeS+cR
Yqn4nmzQv7mtIf1gYE53OIon9QRe+X5EzpY5NlOe6BVMpeYz0egBodNVa1HBRnTS+EprgrQR1X1s
2QjhutxfbzpkjdQjAQi7j6L6IPPya5+PCyEdTWe77WCsKp9qShxZT522OJiAp7azc933r+c3xnsM
Pft+2bza7cBSgTWnd6meBdNQik614Hi9s4ec2ZDBrtvXMWxk2+ULwUxjPjlpDVyZ4hYgAjMfBxFn
lnC/uEASgblIqjECA+C0/WJgElbyq031k+3XtBFDplnsu7ZjXAAp5mJtOrZC3ZExbQN85V/LHTX9
EdA53R1C1K+ftUdDNE7JfvaaWS6QZJJcy3UJs4m5RSUglXTPzjdD8pcRoX8vqAoIvPK9pnm2i2Mm
aUmXMmMgjkfj2rLQyLLRHnrKgdb7I69UuQDS9F1p6xJONTXL13JM3NQsBGV/geO/QxPPlrMsC3T2
WAJIVWM7Stm2nQtBHBR4xTsa/czEJGfa2DNOgLRvUEvByFxbYDwBFJvVP+4E/XqlvKe7Z6ao1lBo
3MIUXplxPDiWImQgZ4naFWfjp9faOit0yo4ULhRgl0HVtkvDEfwA6Jo+iV7N7zt8zRr7tmcLWsek
UGICa2jHH63ddIg85YQWuL9ulAwgfcVNbuZD7CVhAYZXyZtFhNqizeMiiKRrtU5zuGBlLc5aVq6c
Fk4d3xWqiINacIWpXPDQ5K5Xhx5LpUOQJxCHjY8FuvPXT5RoOVyoKJKqApUHlmPSsO4mvy0eSeTr
tug+EeW/PGDKGJDV9SxNHIPsjoZlGIHurEZBXPKEA/OXLxbLZpKToCHhJ7FMKZnGXgKHrfo1/tJs
myAJ9JNyHPz4DoNggZBy5fJOfdjjdorofV/WoCfzmpcE8InvhtuG9gmo0EcMFIfKTyYoq7xe37jf
XGUfRrmdW7IGzSKmgMMErBmpw/gmb1nqwVg5RLKSv8nA/2cNbetfz12nl/LQzz3UawGOShtHXe87
cqjkg768xerJRGyZlX9O+cce4x9GuXDfZfmSJZgW8zDLHGKCfzsLpecvh/sPE9wztM6GAYJ0MNEZ
p2T+ug7/FE/wHoA/fp+56lm8ijPLUvoZvMZx8ZDFyG/Gv677gWgB7N/PDMzKOiwRkykalmCJTrWQ
/uX6YcIo668GsnkheWLM7ODGm7lyUt/24xps2oz/xf5hvwqP7+Ub5eObcTGeCeMOsokC9jQtj2Ni
ByW4wYpIdeOxP2Ck+Fs3QaTZwMsFdO+zDOKWXnTP/KZG8PE3cGG+yO3aADc7qDO38SYF0wbGR0GD
vd4bTv4DOO8wO0B66M+2kgsjSExRGl1BUJbWd9MS9sbp+u+ziPD57vxYExcxlDrNVcz3snw73jBS
b/Be+dlONLj3m7rl33b4J6aadBYFuRfqKw/2LZPdjbwF/HEbJkoyhs1BpAUmCIUgD/rVRS0b/Pnt
BL2OCeM37EmbeIvmEG8JWEEnFmWhwgVyQQODDOjyyhXjMGY09707D07uFhBRtXfAXW30x+sbJzTI
RZFokcAkmiCKLFBp3bfHfMeU3BgbSwBIFKSF/l0p4mMLuagSV82Sg3YTuLWydgxaYSTAJaboCrv8
TvmwwoWWpAVaEjhZPDJRiIPmH56ABtrlxrYM59JpfPO+3Q7u0DrWyRLNnn/mSfs1MvOvz8xYczNJ
0TJnlV6Ae15tvwzTMPMsL7qbwQcC1abMt+/km1xxa1GAEYTt97rsWdieFAhDN+vCFAD3NL0bAOMT
+Axzwiun/b0Ae2YhiSMM96m42bItm53Kgc9a7wtHCoFXD5TtdWuXH4EfO8mFFgwQgCuwQ2hZiB5I
CZgemsxXisZTbeO+1dWf1839Bpv1tz3+0WmTIpUHySZekjrN92pLfDaM3GtO8m32QeXniWFnohSI
f3wqkPeytQxNVCZuoezfeaa28r4LTcHHvJ5OavwTtLa6MS1VAHEksCLIYJUoJ2dIBWAzgQPyj9BU
BS1r1iGhU/o0NEbli1q3T9d3iW36FQ/kH592OmTVKCFMyjstYCm/EgLIsfvTz8VFEdMYc3T7RnT7
hs5tKWYHqiSUYzO8vhpREFa5tAT8WCMEKpDlkzC7Q0ISRD9aL3pgA/fdIXLzZ4E9wQFWuRQEUF5a
Rg2uUaaXx5Aw8f2wwSg8kwYSVvF/8z77OFFc8kHHeiyIhrow60/ENxg+xtB7uzcCSHYLCn8i/+aC
hbXqkqaz5l6u3JrWY1Y9m4ZgPEe0Wfxzs86yVG1qLIdd0cRFC8RTX79jDiUE8vwoUlK8/Ir+++Np
XAKi0FHBuChWJFVpOFWxByCfs5iJT2YicEPBx9O43GNSqwJzlvAKQ95Y/as+exP9ct3zBKGBB1tT
ozHnasa3MzLMiBiB3IhcW2SB/fvZ3dTbrRmPK2tC7KhfAm6xOvPG+IHXJSgRrZv0VuRyv+lzfuwQ
FySovqyGNMGiDmnw5i73pSNr5PZBtC8cxe2cEkKUq+Ysgu0SrZQLGp1RUj0lsDsNgV3d9fn99b0S
eR4XJOZkBQORjN9XlwYtch3vJPmhTOimrCT3uinRUrgIoSlZBCUWeJ5FYmjurn7fJn9282lcZJDU
CKU91pwal/plqfovJF78tqKCu08U7HhWh3aSklUZYEfSN938nE2zV6oP43prZ3f2cput9xoqbbFI
ulZwdnmiB2Kk0aCaQJTnSPyyaHmSs8LPWlmwUQKfIFyIkPWkhfgLVtfolZ/LCpA2GJbrmuybOrUi
/I/IGPc00fu5SRr2KYciyDAWVnUHFOV9Kf9y3ftEjzzCxYyhLmd7suF+BCrumEM8pAdAMvb/EY3B
yb1uTpC78CTbJujymlLHVpFQD7RNGqKOB9lf0VtZcKYI+7pngVDOekDbJHbHp7mrLdJNmon4MERO
x0WIxC4kac2wQXKZe40yocxruXFPBEdXtBIuOkBYcNGsCVdgA06I6EfU/MsK8t8hnB9Tl9qqt+0E
C1GYJAzDUGpH6Wn2UXYNRfsi8jZ+YB04tbkx2FHtPCVYIXqTBJj0u2cQiujUbv7I2fjh9aWqbamN
3l07BiVfDmcjgdjZBJ6gc3GhYzPrOcUHVMEbB2DZVpve7GIUQKgEjsATctcAw4GjDIuJKLS62ghD
Zqrge/0GPPS3K+hcLKDxVK7pgpWwtnvlZYHkynfDm7H9L6TmoNwtmxjZhQgyLsordS6PkJZOn9cU
q1vC9uc729drt1n197wyDdBeFS2Vxc8rjyidixD6mttmx67EbIv5PIr6hAS6RMMBF5WfJ87kUEHk
u+z6IIOQCShkbBDL/hqTzFgu6tHEEnWwDasuPi8AgLrPtLoxUizwlos+eWaMWx5pBiLnOaoUVd86
U3tU1lc1/Xb9eF2uFpwZ4ULg0hd2MTcA4k/30WFAP6h1y9B6HAB2WTz9i5jq6HK6eWaRj4b5BNVd
C7j88if11319j2Fk4izQ1SASCpPlVnPtv8BWkdWuqLIk3D8uiRr6qGyS8V3BkZFJsdDV3TQQG0BD
9iDC9FweWfpYKT98ZTRdR/sF8N9iP/nIDUFFh5eqL78OO8bDTZBcz6d3nNthUAIRTPJyFe/MPPfy
imPAibQcx4OE/Tcwt4XdjbU3T8Yjg1ioXh5098CpuvVmuRfiV1jP69PRPLPNxdM+ibo5trHJmEgH
MT7jUgWHAkQr/xXE7swQl2O1uj1oUVEC0S8FIwTslxeMjguOPTsD1xbDhdSpBgWM1MNGkTyNmCEy
qNua20XzheJDl2Po2XK4AJP360jbBmee4ZpZISXrUc2eoR+ZBwUwMaJKCosh15bGxRitjyrE7AbD
HUD0J7VPtVPSonaOcuX1QHMxaTxbGBdnjNTqszLCWVDDeKNvLLiDveuEQjYXb9gzM1xwoZHWpnWc
oD5IDIyfk41SVKJrh/nutW/GBZGpXYnS1egus/oJRBq9HLQUATCyG/KM+ZjH6x9OFLP4USwjj61k
atBuw+74i4/ROehhrogb/58753L68PEB+cEsLRuK3mAYDvaUqKCGkLsA4bzqMsCdDF0ubZMweUJ/
r/dFxUrRzcBPbJVKFFU5w5QqD9Qfgc/VbhlCIfbNo3GrH8oUMN3CT/w/jCH88Jat1MYyM0A5lEIM
wDsGuo8m0WNQuI9cFJEUWq7xDCtzkB/ZTTBvtNPotphYiCGvc91rBLkDL2+ombVarQzjaZWxM0N7
oaaK02atIDJeUDEDDOHMXbj4kVl1rzRsBIkV/s0gPQFQgokIHfSCfvwjfhezVm5F3VrBKbe4YKLr
UiIVBayOeHS0D4XwQS0IixYXRpqyju0lhQH9gUnPt6F5ko7dTR8oO4JWJqaenmjsKKLaiyCy8ANd
TWmXVm8ysw7DrShO7OdhvJ19pugpUpO53Mf/2Dt+rKuorLEZY1ibAy1gb8YOLLmWB/oe9z8WlTt1
FTgM+3BXYic/2tXJzdTaK2zKzbGEeGQ83qeQZ67mR6l7ScHo9UfHgB/0qnV5asHkCQD+sANfgdPY
bj5/v25DdLBtLgXRDSinGew7jviOwHoGXeY26OhPXoVwmdaewB7L2659Qy6QLFGskonVsJad7DK5
aYa+kA7JBm/903VbgnPAE9VXtjEvA4Pdr0nhLONBLfd2Cv0oRSTHKjjRn+a5+hIsQGxNpPIpfTRT
wSZdTj90C4IgUGoBoR++6VkxKUv7Iurefx/pR48GDpPnFcPdLofdDzPc1sRK0zejvuBIxacR91jy
2FcCEO7lWxIkLGDt1/AONbj0ozIAv1GynDXn81N+k/rQ65MxZxU2N0wkDqR+3rRZntvBIUKCgovr
+7DNv2iyXhkXdEeRbeP9C65kl0Ie6Wh5TeKWWx3R3jIdawHC9LobXj5iZ3a5pwzNpcKwmOIwCcc9
E6eT/Olu3bGsOPaEE3YXw/CZNfbvZ86idGoXLSBgek/CE5eCMBHvtT0rcEmeULxDZI1zzaFqEmmS
8Sb9D1gRx9kvQZr5X2uC5t/Fc3a2NM5BhwIz5NOCAy2Vj00TrrMINCsywDzo7Nv1dqpPFYHvk/z7
mm/6f4XpO1sAl3CMHZmruJhwtkA+VjqrLfhAIg/nUgtTy+cMzASoKVmbRn1KlA2ZBSaE3sxlF3qa
JtTIsQbWcOuPVQDeqtAMY0w92FvRyPvFyEcMhUAInWiKxi0oz5dIiQY4s97dlzE4xeQ7lT6CUw5z
YrP9o1Wfrp/Vi1fGmT1ucdqU9NFqQVjbyoZdGqHbZiAsFCMG0iRBgeyyr30sjYuEZUtyXZ8RbUsw
uZF8r9uigHfZG/62wDfD5NSyenmAhSGunM7e5i3ZrckgCG+XtwhMx0Q3LUXnYaRSM5tTv8oMPcEu
JyZ/SQKx/OXlxXyY4Y6OFWtJlEp4t0aq4Y1dcjQH6pN8FaxGZIZzuFom9QgxdODj9MTtshc5e2qI
8OHBouKnJIh8LIZzM2sp2sRmj/AlpD5eqkEmueup99IfnSvf2B5A19f9WrQsztnG3pYakIpBF3qg
rllXblIN35W0ertu5nIF6GNhPEK0yk2tojrIFpK9EUY79gZQMMQBliPAGQ9iPUTBuniAaBG3Wj10
IKmQh1OPmZHpuYi+XF+TyAR/nzZzUiEtglRzBpKf7smUMCZqCYxcjjt/O8T7dz27eKZp1EDCgkJ2
ZX6f1ScaDU4VJ6Du3PzZYvgb1JRng2r4Xln+FeyHsf5dFY2Nib4X+/ezpRSrWVRDiYxglr5qxsHO
7vP46c9WwcUC28zrvkyQRNb5Vieao9kPiEHunxnhIoGeDGldg43YK9etlrzW7UGok/yOxbsSB3go
p9zNttxoANKxjDR5rbx1g7wNVfY4rF1tgxuhAzBs8mJ3PeSDK3ntjRU7Ipi1aMe44NDURMrkDJQX
KgYxtMHrCmmfrIOgWSOwwiM7zbxNioTingDBbWfcDtGzrAtmMtiWXPmcPJCTSGsBAQXc3nL2MBuZ
I5WGO6ugEy6+qLngJfP+UrlmjIsLDZkhIl+l6PnkXZg24OIpwM2ZyMqdttJN05LQmpJjlSTPy9y4
4FMNc9NsnbwtwWo86V7XYP5AyXYNBir1vv0JMavEGbXVV5vFNSkyqjULYwvcunnXQgliHh9TOmyH
WApAtHYfVfo3XbNDZTbRNy9yN2sjp49VN4nsFXpIwONbWmBTe18ZkUdX7SYepr/SqQuKvN62duFG
TbvTqLKLmmgjYwykI/I+pyRQi3RrNmDZVhVPm4sttdMnVaaYMcyNH6WyeCntH3vQXSI8qceuSZ+1
6K1WFd+OwAE86mEFyD6QMIMon/nN4/HvKMlDW8mQyVVXZax2PXrtabhVbsh23RkeSDz8JQBxH+qr
WUhs749CAY93LUiKOmELgKi13I5TYDX3ZBBAJy/Xsz5uTn7akqp6PtAZoaD3a38NyBdtQ16bTe+1
+xHUlGwmR9EFIe5y//TMKBdISTUXkwLs63sB9H9q4qaLlnAdpMGNqFQtuOV44KvWK5iv6JBcxdWd
Zm0wse2Q9qBLpz/bLi67Agashig3xoxIc2rye8POHSoUhbsMNTv7dlzUHOckL8iAZhfLe8udtdXv
LSd2GzcFxckfLYjHvPaFEVV1h6GNNDqO9OcShaVoOloQnXmga2rk1BzSiHgZWlvLm2Lti1KwLZfL
7R9fjEe46maKxLd4r7+MXnVXeDlQqG/Ns3WXu9SrjmCDHlz7tZhEbi54ovD1s0Xq1aVqTeJBJ9BV
3T4E+9ENw5ake7A0g1vUYUxgXQYxJrqRBcsWXEoal3J10BoYCgNM5aOGGXpytKynzFqdPv82Wp3z
Z47Cdvks9+raBAE8A9tdD1Y9m5Yns1p9iVThn5nhwka3NMqip4jDVetVcthHzpwKXscif+SyL9IX
jZRBdNEjaRw0dAZdEg0noxNEdkFE0rhQYZRz1ccW8mEDlBQGmP7zQXdIvalrEcqNbfOVdIFHwJat
ouVgWVQ9pYT0ptmGsiX0c8Gzkn/wQzaLpuO4YubVW9DbjcEU7hEQexlBsUNU+qEKciDR/cHjXmWF
QDywQWAiB/M2uesddHcDDToUx9bTf5INfdN+XHc9wYbxENjV1JuVKhjuaiRMj+7mJXcqbUcb0Un6
TZnr71yDsG99dpTiSVtRC8dLtvf7wjED5aZ00wkRY/IYXrQRiQ+JFsaFCSnTrGwiOFOp8joDY6nK
hjNC/lsXwcAuA3s+wjCPgCWWNi2yiYtrCKxw3lfg+W4xnoey9KnbmLjEVKdMnCEEZz7G20UDiMIP
ywUPtRobswdtGJwUBRwXYvc7+zi6cgB0xbMo43hP+a8cO8LFETomKOdAkMzT0AuFLilmSOMb9sIa
NqZLg8nrsNxlIzsLSDvTQFS/FAR/wsUXYJiMQYEeFxhBqJsmP2f6JY0OGqQXRGNfgoDJg2inSK3K
ieAoTiS+VzDn78Tq4GUKFZ15QZDhAbSyWRljHSGydEjCF79HT9KR0KYvHfoy+pqf3Dfj9vqhF/kM
j6OFUqO5QkgBi0OjngC5OAO4TQCoeB/KFVi7GKkh7azKOvhNwTTx68lfV1rG4CSA+lz1sgDXp3+9
vhrR73Mn3VSyFWLdCGHUitzBaLZ1KtKNv+gMZ0vg8oCxm9d6qjADCEnpYd7P0fNMa0Gu8VnLj83Z
nhnhDnK02FrbN8jmiy2jvau2DPEFxj1lg7HwH/mWzc81bhWOYe7Ft3SDO8K7/iVFy+QO99pKwNBq
oAOtjPx10u3eKwc9rEFrEP4bQwa0AsCZYkFO7VeXsMbFiqoMhysdn8r2poCiXilsjbJY8ClUQaXt
f0bUX42gPKtrJTRWwTHOqDHJDtw3jnSKQFLZ+OoLC1SS17+JQ/L7u+uaZc7jy4wW1CpR4qSx8qJL
6yGu5JtBswJbM78qSrNXIGY0xM2mkZPnEcSVTh+pPwyMG0gZBvAydZtMto+nvy9DxGei5mnNyU9I
uLhqm3tqO+zUZkUbRfZXjXpr3f9jFbJ3V/z4dNyR0k0y5HWCx3NaHTN7k6TQwyHP133g8rH9sMGd
KU1d1T63CYbnaO7Idr1RqiG4buJynDtzAe5Idf2UzBITPNAfJn/crmBHnU/lls2rR0dRInD59Hws
iDs9dC4hn94QPPmU73V6Iy9fFNGldLkfcLYg7v4rLLWwpup9Unj6BrI+EAMy7AJrFyJL9ETkoxcf
emfm2L+fJW1F31iRuaCeMdMXK/1uZEfS6o7Z7pPxnsaHeF0EQZBtyJWTw1+GNkaUl9kESUuZbpfp
KS4qT6NPJBPBZkR2uABUx5h7VaEd6C1t7ZZTDWFYJ00a1wL74Z/5ID9MEqe0G4sVjwjqQv4JEq0t
KGOjPQNAyxtRfiZaFxd5Jloto16D4CPPd1p1KAeIuJU7yOsIViXwdX6upCkLpYDSEt558Yusj3eR
+SNTRamRyAgXIdJWGZSSwBnSBrI1mdfq21hIyyYIQ/zYiKHMHeSlUKy359xNWvtVJ/VJ4AKihXCR
oVZpQifwb3nGvfyFJVsJyDu6m6pzQNzxqDqpNw+eCPEvWhgXKppkMGOlwtkdm/teftFHwaoEsUHn
YoM26+hM2UDhQHJ4z5SOtbDflsG/6rB9hCCDzRachaCFqEkht0i9UDLflqD1nhtyBNBf4NCC1Rhc
QOh1RV4nRm/Fqo9VMGymgBGEiQRWBJ5gcDmJYg4zSQd4Qq/sbP12SU65qPItSHsMLgSYak7V0cZ8
Qrk2kCSzv5oJvbPqyTcIHJzavqz1omfZ5eLt2S5xCQOAblMlWTXiqbsGPWh3gB4N6ba+FdOLsMNy
5Yrgp656S6VRzaRjjOhYjX81ZiA1zyUG0mOR1IFos7jswVyyTCs6BNMqPkKsBiqTmyEXKlszz7q2
Hi44LLUclWOjkv/2DHK83+Xtf8D1IpDve0X4mi0uJuSypca1xDjQMKxwmPDGICEIm8GJN7+9Zfvy
yKoH1U0S5K4Tb9G18Naf8NWt/UXaZn7qFW4X/Fls5AGMiUQXNddxvtlTVHKmsKocIDKJ87q6tYfC
DZSW/es2BZGRxy1q+ZQNVozLy64av7MMCGn+K5DDx3ngNbCaMV0jPWMPxkm/1fT2pMfLbZWKpk9E
K+HCSbwWUm+xPH3oN5q2TVIBZe3lguTZOrhgEoEwQaoA8oSCwBhUW8aOVIfSydjaB/pY3cee7l3f
G8GZM7lAAkVB9AUNtAaL7LXSY7/Ij/MiCRzgcufkbFnsrzi7VORFMzsjRV1foYZb2cqOKYiamvkC
6ei9bIClrBiklwRkilk8B2s5fwWQEQzBMuiJ03y/pMkd6Lg2f7Z0LtxY2SKl/0fadyzHrUPbfhGr
SDBiytRRrWAF2xOWHA5zjuDX30X5XasN8RDv+kw8cVVvAdzYea81K8vMSvoUtl9l/ecYCxr6otvl
bE0/saqsMEfszplvgLKBdMdyTu3tcyhvCAMbZsbkzExeghRVY7hejSn7SI6AE4E1l2y6TG3tWsV4
n+vJz7CZ3CzNfQCb7SUp34Evy67GwKnU6TOd9buUlF7Um0dKCk82pLtAC55aPb8ZlcGRxrTHFIJx
P1vUyY3RJwq4AorJTcPGVprBLpT5LmUHZsL/gPVUQ8GSsBxNIqzpItbKktJOivsEHf0xm2xVG+x+
ku0EGTiYLv1Cmy41K+0G/buclR5NQlQqgCO+oDpK004rY0eGxiSsfx7m6kCKfyzwv80gNzZQtiut
myHMvFbBL48/q2m2hzx7IUhixk73FHBLs5xgJ5k4A/nah9G+gGzFyPdlh0VCufeirt2NUe7XTXwh
tfRShw24arFahui3CBV3NjU7lonfh+3nJkVdCCyfcnWg2COXAE1rldLeLM1DHmE8QtnneXDpRvqJ
Fklvk8ays9p6Sc3SNWl2nJl8qasWM2zKM2Ptp6KI/JLGjn4HhGqSeSARv+2x/xdOhacXJLZZ0hzK
3MRqVItKBRLP1tq3MTauzRojabJ57ixpD5J0bwA3NjPzQ1/0Z8WKe4+aYFKWmXzSR0Do1hkmXKPh
hin41BE9Z/Foz0b/OlXduNtWyPWitWGYhqZppgrKzT+fexLUMh0mVI1nBRzgTgUUtHIX7szL9wGO
BkzOPwYnuLX8wgldYheO/mX7D1hfvr36A7h3pzGjtjLzrUYPRDQXlIGetTN9mFLs00lYYwNAx+FX
Ci8MzRYT/eEx4rdlWSOKYvKjcEVvSoslxHAXcxoVM8bEYZfEB/OdfGTY4UuFML/LdW5J5Gz4gH5m
0OaIpSvrdab7VkdQiMdnYTNy+15XzdnV0TgzDuQ+SacZArRE7pxROYxx4kixqEC/ur18JYXTnrYP
ksxi+HjJuTkg0TnNO9C6Yfhf9KlE98ZpCaAgZk2L4fsMpntFdp+nxJexY5B82742UdTAZW5zZrQq
YQYeNQU8bIzdw0K02bX6Zd4dLL+m2kTtHGJLCPnA1N5UErtlWXm2ElPoa5YI54OuXQni8jaiMj1r
Y1T4lohWeduGjW8qr0YmWuxE6GVvgyFb0pa/5ipuSLO2bUbQ3QLCPzrm5XCMmeHmYeBbDfEiFp6Z
kfo5qN2yTr9UQeUrUvQ8tplXl/SzZGR31th/6vNuN43DodAKMI4jditjd55MsJj3B1Ut7aKOKzei
FICDyU2vdpc+AKhEBKLpbTVY1Ik7jKbplq5blBroUnKZdcfmeDbaAVNYUY5Nq/IU5+3tnMS7IJzt
MjK8bXFrfdI/5HGfKuzzpu3yEa3Dt0WH7lMNeh8wRx0DgGaoQDAFPKAD4nl3ekqeRMXZFZ3XsIdA
qUZNENTxacbcGAFCZV1BcHUup13bCnzMWqn5WgCfVBB1iLMuZspbHrOwmdIHE6AOxC99804UJQul
cXeZsELRw/ZN2tLbaHehJzkj2q+hQ06iosWqorzfnclpfTWNci7pAzatJrdQX4f2Yhq7CkvgwCc8
bCuJSBSXb8y9htnwGY2hJnntiszJiVPL9yU7yUQQCguvkPNSAVxSwWKoo7bL7hYg+tShr+pu6Zuz
fSXZ2wdbq5D8oR+cr7JmeciJgks0iWMc6al0JCdjAKkECakvynDXFvf/kMb5rLSr4rErMHDaesYx
97pDjNXAYZ/G9kJixKAmyRHtgpPkMtFU6Yrp/0P08omvbCTWSWrLQNkO9FOjQ41uX5vpYVDC//tA
0x9iuByjbnu97uZOcZvoVTLvTTALgnJX8NWM5Vc+2Mgr1edcpayPltWAI8wFeJuvaKWDcv6jGVpn
dZYCW8qqT2Wa/ijU8FvalUdwvsJ3sz0gQjwdE/U2Wvse1oaAz156YYavIRF/juPnuVBvFWnqbaPC
vmapjkAurRpjJ6XhqWnaW9IaYDVfms10uJnH6L4Y2k9t1e0jKb0rs9LXi+ESZ/GTxiTMIg+pU5XJ
uerZjuTNscyHszUxT21DT61Dtx8NR5uZpyXkErVj4RhRu4vN+L6tyQ9djb93UYf9CL18mhJy1Aog
thfjHviZgA+b5ZMa1l8nLMDplfIkz+pzEM9fZsUcvLhoBD5C9Er4uKGlczxMgaS41HjODdOf5HGn
yJPXmckBHYfP+UztWetv5AydvEqEByhQXR7uYh4S09KGEmHEdBtAadvWlpsXgSFYrOWGSvG4FoGG
6dMugCH4xW+n2PNegqNYQnG2FzXaRVaOR7PIs0EduiDHtk02+NMcIRKXbbWLd1KcPBpY9UG6ah57
Y761wvZB04K7Quket48sulbO0mpdP5h9kQJkqDplwamrLoNoFlbg3nmEi0GZ+3Kccam6CqwEpoBH
VZgHCGyBxdnUua/zKczgc7Wd1trqJ+1o+okbYLvbjm+KUxgDC2IZupVtehgEGeRKanBt7XiMizIc
gD5tIVbrdfCIJpOnR8YpRBQzKuN++2sJXDCPdtFWyWDVUQK+XS22+/onxXDtDDqu5kuo/EW7949j
cea1NaNaGhv0RmWrd7N6vi+s0deb/qXvRPhbIpfIA1zoONLYT/D3nQvc5v18WDYFR4wux058mL3G
Cb53jrynh7/BGbs+JQ9z0arhPJqAa3VVnVK7HjExHdrhLH+ug8iVs/FGjckDNl6csC59gEtV9izl
gkqu4A3y2BeyEphkflMg09hHw+RRbb7MuiWI3wR6yqNfGHUdVonUwH7Tzp4bzA5FHjF2uSKCHRUZ
Np66eJylnpoJJGWHBVEs+JK8TODSWgbPSW6LIMwWRdww2jz0RaoqqKJ1eH/olxzSBbDtkCBuExEk
ib4SZ2KCJmlRHMOhIuuotndxu5Plp+3nLRLBhWca9vBmmTYoziSF3RLfjFK3C0RQKyI94KKz3Ip1
CzPfIDuXdFiPs2Gmbg8EijgW0TeIJHEmhE15zEKEum5SVLZR/IyAHT0+ypip2r63beuPatqfYa1Z
JHHTp73iWn1mzwUoEfPOYcFjqhwt8m1Ae3BbnsBeEZlL8czBao0iA6FPdMDoGlp0yzigdSifJCeK
gMitAiBgmZzu96nibcve9qaEpxzOEFg3OakVt1LPGXktOsHEpvBsXJrH+iTD4nxMsNZs3et+c7tw
JcX35EsMnlNg6uWoBMTgamGnUrQXtq0vhKcXzsYgrSwJhQA1lPaz0X0Ke2a3LfUyJb/NVHKKJOl5
joFQaLW7VssxmlHY2UAuqV4sI2o2C4TQpdshIeZk/9Stvi5JPOV4La1XDJiNn/fUIbfAgnSMk3iG
WvR1OSOj1rU6sRZGpsH4VskuJBfx/ogkcDZmRM3ZKmaKrIk+jeOLVe+29XOtLXnlUQnPN5wEU5FP
HY7QucYORSQbPZ7UAR/3/VLPtjAkK3Li21ERkTkzk6lY0rQwfocCyLmteltvB7cJb3J5dkxVNH65
xqByfT5+7d9S4qrtDAMPELVDhl27RH9WY+pQxQSROibEz0r53TQEJkfwNN6Ss6vMvWco80Qd4pSu
PRqlU0s/cvZpTD9vfzyBcrw59ispQcjUSqkQh+WY3NDvU1oIjiHSDr7jgW4+MrnWXJy1nIHxMvGz
zpYPzSn6x4TJjI5Ba8eBu32sdb+K7XiZahrGuDmd11DdZJlswVyHl8YKUfH9HCdUdLR1S/EuhfOr
xkRBfi21CnoRvRfv46P1uEDQ6Q64ioTcVm9DTx+jnndpnNI3DcZNVWRTrhqD/hc9PcqYPShkPwaD
TU10BPXiJHf13ohUwyZTsqsU1Wmi711bH/rBsmem3fRUdvEzX4JGY3ao44vIUuDFzWtuATBzInd9
RpyUTF9gh2maOH2nO0AqlEY7AeziHDa3tGuRplL0ysz2xkheowI8kezn0KRfsnDywgopEWrvbWfB
K/ftrugKF7DkjhlNLlWlRz1T7nMUSiIyPeZS6upm1tp516Ayn1xqMrhSOj2GneLQkO6o+RdT9XjM
v2+R3yIzkizBWGmluEAUR10m91VFPhiS5f8nBeRn6tVIC+Z4ilGlVY4DKJ7Kwi6HSKSAK93EPw6z
KOjV6x1VuWRkQNlN/cSOC7h8cNAOowqAxwVBLbuhP7ZP9S9x/vvtcaGC2TeahvgOTdNnBbiE4T1q
XbqdH8Dv5sS3xl80rv4432K9rs7HhqJKphA2sFHuhu6O0KdMhE2ytpr+hwzO3RMjonGg4kiD376i
eenLo13tyW2zV47LsYobdN9FDmw9g3m/R87rkyjpcj2Dy8TOvxM0uVNjylHdd7lbjTdAMejH5+0v
JzCI/KaYhZVTIgGRHangjZF+C/tjHwiCuXVX8n4mzho2am8OodQBXAglUez6HRQ13m+fYvmJDRPI
r4FVuRaUxTwprqIXzmwYdwZGqqM0fR4k9Aya/jiWkSBVF4jkZ+BHVSox5IjoW8KsfR+cWYbZdJPZ
VvEZuTspDtsn/Jea6+9b5JfBir7GsFqFzGYpSKI2YcfHar8AkbO9sG+1JC0b18kPw5vgcRkYgyyt
chZSgAUelmVAGM0BmS8yvAL14AkWtNzMw76G+8L40bHO0WgByN325a2LsCzDQOhFKR+5D0WgApQR
87yhpZ0CNj5OkSJQ8vWo7F0E93CH0ICDNNHhTgkqN2iLRZg+MLOTJU3O9mHWX+y7JC6E0VOzoKOJ
5xSRs6WcJHmXRYLn9C+R7buMRfmv7KuehX07LWUb+Rgca0yNd7ZyNPxqZwj6Q6Jr42IXfQwDZukj
/EaVHKRe3pmod5ja0NuRXv3HU/Hxui4VwDMpoNbJIQYvSeQiTfT/fyhjBfrGh+jKhFxIVtCPiibi
kX5ubK2R/s4H/v5GfISeyQCLVjuEshXzExbbURnbsSKCUBMdhXPscjY1UjIiksBMXKd+baQf29os
+v3l/680rScJiSwJ72ZuIj8KpbMyZwLTKRLBOfLe6qax7WFgLNl0Yjrf60nxZfsUaxtfCBbePwb3
/I0yyoY+bn8NuCxA4fM301vWuwN7uAkuoq2Rf4m33uVxRmAMpEjJG0Sr0Xn2h0N8JHetH11kF3SA
jrAas+4P3qVx5sDQpMJsllpE6/XPWDPbv/HAOx1gX4yH7ZsUWLe3Gb0rfdCUAESeFTx5PMhuZMae
PsaeQmTBXIFAJ96mYK7EdKy0rCyHKVCCHQst2wKU1H86yNu045UEq8lNqiQ4SAIMz6DDFMFR7n7+
NxlcmE8DLTdkpETgo37RMdwZRCiwWKJMXfBJePwpYIP0I8mRzVYjZn/x85b1QK3I3T7LorEfY47f
OsajTSW0Cmspwn2lyqMpfxusfaAwZ7SOKag7tkX9S2HzXRZnESoMG4/VgNB++v6LEgiFWxRt6U34
FJzV3cJ5Enj5SX75izWpazPBc672GAhSNBW+22TdKTIzu6kNjEZMnuCAok/GmYdyqutUAuYUPB2m
2Z7bp8hNXqKL6gDtAfiKXuKNtsiVL6566wNyRoKWHWoPFDInf9nNWjbNgKq2/7vmy/u34yKGIO3H
uglg+Uz5LpsSm0Reh6au4AIXt7ZxGH7qTmutxlBGaGP4/IsCKLqVv0ipXZ6XgFt6VB+3Bb4tMH4Q
aBLgL1gUa90f4BdKuTCmAg2fHoBMcyCfzOJzJ6eH2Jju9SD7FmuVmyQA0SMlplBkc0/k/CjR2p+z
IrGDcrzksnGmdb8DqdzXMcQKHsb2S8eKZr+bmdP12N8285Y6QYd9r0C6kN4EbYal2x2RD7NSPlhV
3zh0iPfaXB8VVjy1zDwYxT951z9lzPrWa7Kda9mPCFzEStrYpVI/oiu81/v0OZmmF4KNY0Mz7qKI
OsrIHmPEpb1KUqcBS4097Yh6BrLR9r2t2vH3a+PHNFhrYVaxXIqhhqfnd2rwz/bvr8anV7/PhT/j
WEyTbPToW6loi2EBwMxu5B6vqct225JW7d+VpOWkV/4iLOOpmXv0LpvIulFL4scKxn6r0S6zzo/r
SOAAVy3ElTjOBGbEitRpDJC+gv+D3lfkXhsFd7dqEK5EcDGRorBQMli6TGKg93vCWNRlKeuK+jIi
FeBsnWXqUdUvKpBWzGZdbc+9QMlESsBZtngihZZNSFKKTnIVQndTlj3OtR800udtJVhPvN7vjF+s
qknbxYDGVFyjgZ9V4h+92viqFjh1XbhobNwwlUV2HCZunKU/toULNNDkVMLUsmGSgeTpBuhnscFW
pQFZmG7H4FzohRZWoB0mpx1tkUqJKUE72soZj8WBeDPQbRb0B/ku/wzoR4fYkUd3S0grGpVdQ6DF
jsm7teV0BiSicdHRCAUBbHJdIjU/BX3myGl0R5oysnsm/ZTl+r60Ki9StNGpwsDtGL3ve+1HYJnO
lMqVoyThSx2YN0Wm+2WNGmdkuWF5m2u3NPq+/WnWi5FXfzCngoWE0WijCRcooOa8zGMnrnVon1Jn
QclUneEmxZjAfluoQO1NztNG2EFL2yUiI933NArOeYQlz2hMbV2VBKIEqscPFDIaErVJcbyCJb4q
jccGiWZqpLtY0xw1w4bUfzoaP0IoIc0wAOCO61Sqx7rN7jsa9G5QAOwsyv/ZlvUW1G249g8MQXLG
CqsAzkw80u/AlHGmoPTAaHxnAmIdZT3bkBpHbwtnzJlrpuH3Kj6BUX6PzYX9jEmMWu0+GVKya6Uu
dopO+SqT0QmwK4eVhH3f0ouJJySHik/NSWAS1rBnrx8KP44VRXqUDvFSMkEnS/YKP7qtTtEn02vd
2StdwG35BMjt8t+Uhd7VnZ/F6s0AgUkGm85mzQ7H1wlrZyF9SJqf299mPY++EsRlUBK2SWO9wUTi
wt23IMLJutP6g6dgQAlrHaLdIYGv4gevgOVVjmzECEGNGf3uErafts8j8Or8uBWaS+FYUCwCSySy
jdBnte6MkwhxUXQKzlGoUVuqZm0gKLKYXSs/u8bZPobAHPDMQhS87AEz8VVY9jOafEYsp8ZQbEfP
mhF627LWr0w3VaQUumHwiIeSZmkpHj8iyH6nkNsUqWAsqA2v39e7iOX/r0K7TpZGRmJkRqihxfQn
KqsCcyY6A/dBmGr0lT5jfLgxnxAIV/2PUXnYvqZ1Z/B+Bs5dN/E49FqtoeCkDR74VpwKW4rxPNkR
yPe2Ra1//XdRnHPOjSBrDB0jVZr0InWvLPS7trVT1aaDKLJb3OZH0/wuinOroRwmdWRB0Tpr8pKy
tlUL7H6AcRtuuvQY0C/bJ/sXc/Muj3OpsQ4igqaFS8VW7q5wMaL4FPgG2JZzn30T4Sevt4zM39L4
FlVrsUGTliJXdvhfRCNy0NEyEiMarRdAr2Rxc3B1G44WrZfs/zuG7IoDeAUnu3pZplft/lz6rWyL
2lTrEeT78Tjb3ZijgW0ufLws9rTiu1ydy/BGT+/zZLbH5ksi/dz+egJl4RtVVmvJI1lSpkz7TnTQ
q/lq9SyP91XoF/HztiyByeCRm0hF63IYM8QMxikIHoZZ0L0UaSJP/G0k+RAAdW/RxOqAgQw3k+0B
eNQLnA4F6YfgTf+LfqD9hhVGqsv8ZFY+k07Sesw9RIfZl72Fn4s+FGDcIz5mp15Exaj1+/stjm/1
dEZEAgD3A08gzPYkjXe6eFdsVYZFDAXzQqqqmpydMszcSiUNxbxfPJqqD4DVo/rwvTyULtJQMabO
GiCGpl1J5MwVjdoq7UHohpGEZY029tKb1It8GbRqxlJqO2GzaC/aUlt1LldCOZvVLsvbmNNBGjAP
n4o6ceis3GIFyN3W+FWr/y6GTwHKOJAbjOwBw0SrHU36oWO0yGh35XyeBxHJyRrUwPVFfoj/pUCp
WIYz6TZzdN/8XPjlz2ZPDvFZPnTejAKp5GoX2e4c5KBuIUjnBJrDV60Ms52CMF360TFYINvMNwO6
377O9a8G+jDDtEy8Ok45xyKaI6mAE2XYVU6qo4KBxCoUPet/uch3MZxGNiGNpSrD1n1osZc8KF/l
Sj+AEcRHDUNFQoOnUWF2uM4elAorryn7MufmGTu4h9GYbrOmt0MZyUQGUAoVWPRj77WgEwGopbd9
Hev2jlKTLmSSQNJT/4zBUuztpaaBjELHRpDuK6g1JM9L6ryMNIjC/NVg6UrY8v2vAr4KjmIecliG
cnoa2F0479qyda1SYMTXvrEuq4QYiFwBc778/5UYpTGDUgNJsBtWP2ivOVhESEQF0DVVvZbBxX0k
pwa1cjhZubyk7E4VlWLWKxsLz93/U1TOvMhqYpbB4sXfrOg5WMjnAQPrTXvyY2BO9YpF35NoUWRd
Hd6l8qGR0ZhFFCr64o5GTGgCztXVfihv/KLZk6h/uho4WBSWG0Mm6PtzuqdNHRvjBoU1Yl2C8bVT
ngCG0RHV1llva0Cv2db19RX+K3mc+k2hEuekgLzkPKBBbOwY5mvh4vMnChry+MZ0rE/VK6g//fq2
uBGNsP2Ll3o/LqeWNJ3DgVgo5mg76Xt2iB9Mv95ZbsLs6agepWPu00Psizz+erR7dWpOU3trwGyv
ghceHdJLvp9PDBnD12VRvNrlImTS9RbilTTOvnaommhDgXhXuZ2AsB6/No+tjaKcW3nKQ+9Oz/Tr
7GAAdo+9vO3Puz44fSWas7lh3pbB0KNVNHxvQKyaejXqgJjX/RzfLeTdoZDKdc0GaFcCuSfaNGUY
JoBecZPoNIQ3aiLIj9fs2NXv8834Ik2DcQqQW87hg5LdF8Znpgrc4Wqu8H4EvhuvFqEVoOkGd3i0
jsq+OS2TsN1OVDJdgxBCYPFb99/Qw69MMsOQHrMIMIwWgMrmFnTxADvJd8k32BcMG5nH0NE6O/AS
J7hMX7YVQ3RGzszIWR+ieA2XLx+XmfNmnx+Wka2/6rdcHZGzLk015gVtavSwVetBV6STqQy77ZOs
+s8rEZwFaRSzZUMLA6Y1sReTfZLCU6Mu3/1V3flKEGczAplKYcPwlGIp+Cpp+n4umltsre/rTn6Q
otjZPpfIRvFUUEmmAY5VtZZRJGyHBay6qIN1bpv4W6urd8ySvudjcVa6Sna7Sd1PtaiRsPrUKIIF
zZQtw+IHZTVWD6wHOYQbNGOOWRF2Sef6u6mL5mtWXd67HN6/diXKQhNw8lzTwuhg7eXyjkSVSwBr
MGSnORHic64f7Hd891bIvnp4icxMIJct9alDeNF9MLI+VSdyqDzDVtFJyr5imeFl+2uuaul7lPfm
Iq5E6n0SkLyGllZKZEvMH4LKpd1DFol6Zav290oQZ3+ztKGDkSNdSMyHTrprRBneulq+C+ANcB7M
vWrKdLEcul/dhh7Fgl95APvajfR/J/XStCtRXJ2IAjJ/pAGCg1yuPWYAdicy9z1ioe1vsx6EXMnh
ikNmguZiRtGz/QVYCgAjTwLKduLMoQ1OPxvW35FbAHL46t22aMHX4selOq0t6zLE8KciuWpwNsMf
27+/HrteHY0zwGzhk0tavK3WW2hBKh/Y6E52QpUNkbIIjHa9I30ljbPFYTuCY6AGQHVML3Xqzb1H
8mddSr00+B7Ej0n9o68FD0sokzPLia4EcZ3jZZmtWyivxuROc2ZLE7MT+UvT5b4mOQNVXcHFro45
Xh2Vi+mUokjlSIPYheN72VeM7wM/PxToBdWCkEekJFwMNxoVxtQ1pG403GFuhQ6P22dZoyn5451x
NiNu887KO8CUqrfhpc1dVC3d7lv2CGRNdwEOrt2uQUAyuvNrgxpHeUe+iVK75bo+FNffr5OfodIx
lJzqEkqMiXo22WHSDk35HNaY7BSVIURPgufxy9JqCKQEI74LBdivYb5i/6uYaR5EYMiCb8cT+mWE
haVu4f2FLDw2fX5s01Fgvta82XXWzWliVEbh0C6uxQqjXScFbtEnu2KQ/W0tWb23azmcGlK9qAxL
gq3q/MkfoCQtYINTR99lD+RkHraliQ7FqSQ18rLQlkKiSg86BkrK2cd6ueDmVn3Z1ZH4jjULrAj+
GEgDsd57U5TtaIFWy9S6lJUXiuVPh7DaLtPoaASxUytMMFi1mp7psmEYxFBlhfJtAlnPm6QHMSyc
aYf0rAZ6aOWFN9PxF4Wa8kU0DL6mj9cCl/+/ikOCgWF4YkblNCb3rH8EieX2d1uLc65/n/MApZb1
yaRVGE1UvsTA/QPkLG2eK7BfbcsR3hxn9q3KnKesQU7duYpvOIk/IVErTgxD9GBf+JS/iMAORTfH
PTNLSkmVdQZecnBJ6T9q8l1wohVQUu366rj3NWhRZukV7FJyaA75cdh/nx2KAsjfPa13neOeVsFm
qys05GS57FX6ccIugMijrL/e3yIMDlkDeQnrzGVNq+l2erk35ftUF2C4ikRwseEoJ1EAsmzFLetn
K5PsynjRg73gk6x+cwUNqKX6h+IpJ2TWWyULltHoxeS9wfzeNy+LySO+jn2G+FZYE1jybt4Pgpji
t0Q+FM07uQtDWCTzk7UbHjMXcEKVPYHgfLgkXngrStBXr/FKHlcHyK0qBbsMQl9DPZX5g1btrepl
+xZFIjiTM7CB0A4oxmjRn9PxnmJo728WpXUggJoLHx3+4d5mHbd9ry9DE1lc+ko6A2a730ezaCls
+ZmPH+ddDPdCZToRTFBjYqZEdJRVYIM0gmMCMBE9EJFrrsZkaD1YGkEGpJr89E8yStXQZZj+oWVw
UozkVKbqP71UPTSK5ZMJq9lx7PQFRqqU9lubxs91pB51Jp2iNHrpWXLXmcTPCUDhh96PdbrHatMd
I9OhbUPBM1l9JVd/KveBaZ10smpiQ0KTAIXe2ASQAn+hQlcSFhW78loVi+cuDbExZSWxXbcl8AYy
XLqIE3B1gu360jmnwmJqgIC5xkluejCzAQ0uBjCUdiddrLOdnpcG9HARVwJXR0yv5XL6ayidZIQS
SkvN5wXMOz8CsB5L5BL4aalHbwIXGZs7AdhcQZm42klnfbRFJMyrnpuYBHiIWD1VeLqcaOyztE8B
h5Kg/sIAUrLLh1PSMnf7U6429/UrOZyFM2I9zlMVVaXw+RfOLeDadsW+PGMB5JTtRHCJ68r5fizO
wM0zo1JRYdxpNCcnknK/VPLd9pFWDdzViTj9b0jXBemAWLXOQ5tqB2W6nWtBXCWSwb2AtOzaKKWo
SU9lZZfJ89B8qwxBMWK1vXb9aTj1B6kZ2BQGmNHokF+kl3mfvTT/KJeFiq70EQN72WdFJHOxmR9s
6tXlcaqvqapUzRSDMqCuQeC2RwjsxWfaYh5ocCxbdtvbaqce0OoTY+qKLpWz51SqTUAAoQ7Iivyg
6aqTmuRuIqW/rR/racbVGbmIq1eH2qADMrTxWGHYCXw8+xDtlwbcBKJusuBIPGa12tK4yyeERUM/
gkQC0Xd/O+qCXvJq5+JKUXgunLaS2tSsUZgzbmbfeF7oZiN/sKt/SmfYt74EQtNsx3bGi3iuZbmr
DX3hkau7hMQz+sDL1CrIr0JDuZn78ACWUwwEUM9KrENFg13QtQIXtFokvD4zZ0hCxiZs7sJumZjz
uFPd7FOKosGP3o3vVA+QNU50H90UOxHigei8nHGR87QMjQDRenII979gCjU/OYrKuiK94exLOVBz
UIGy7srG6HaYMdci6daK0k/bT+GDNQbRj2oRFUytS+vi7ZKvHHlTkqwa1XF2+wVKebhUpeg7fXBj
nATOnkQh1vHCERLm9j7R/BQra9ENEw1nis7BWQ6tCyLSacPsBlrq9WwC9YxoKEckgjMaoRSkU4vZ
ELdO70Zrjzn/7U/xsXD6503xhfwOpEhDtwgY/PKi74e9Zus7CUNhkSBVE5yEz6JqXR9Y3U2zq461
PegYlEoEXuSD9nJH4WIK0oH60xghYTD3mrQ3mr0hwlQRieCef5bQrJIWvRrCkzqeLemYBA/bX2Rd
dXXMYKHjBvoGLtsMJlUewpTNLimUHZk7QBzMbl7VbhtR97+J4i6sbdKKAlATdWvswRW5bjcx0BHB
1qC/bAtav7b3M3HXhv3EULVCnKkHNlff7rsqBIaVJojAPgQR+P6abCBFVzGzZfBbM+rY6BUx5xmD
Mshk0x1wGwyA+oGrZt5FRS5wBWv6fCWNrxq2aDeQkaUypg8TP81bjyT6fvvaVkUoKjF1VbVUjXDm
uJdA0C0l0oyE9pzpYJH6vP37H6Pw5cauBHCh3gRksS7PIUBqj1LxOQRloEnOgXyDiqhbh6dUPQzZ
Pg6AOKbXTlCLUHY+VpPf/gDDxIQTJodNfvukHdU6DVoyu/rt6C0xUeDrO8X5NZQiioo+RracNO4+
AX6RkkiBtP6Yv2rPmVs6KYYrQNEkHZtd6Cp34lBs9RsC5BUXh/KRYiz/f+XrOnVQJ2PQwOpdn7W5
Af/cl+2PuC7ARN0YI4pQes5DSHPP+gIY0G5ntnZUJfYwCiz34iz/CLaWayP/K4HyCLl6OIIuoYKE
hDxTemjCfWV4Zlw7eiRK8T/EOZwozvhhGI6C4xSiivMC/tygkruwKf+f+0ycGM7wyUGGZVm2nEiP
bJJ+a4ofkfQJ8axtiCBTP0bJnCzO9mmdFhvaqMLIepOr+1gZOiyNkxTcLpErOfXn6EL80Bm+yntR
1PixksHJ5pSv1ZqwDmcoX+s1BIgldotpPuq07nju3XOzDPS5hZCGU3hk7p2pc9vXc4kj19hZqfzp
FF+WGorkhLvJGbwIANvhJ8VL3ViY+XzsCHBH5kxaTIGVwILlOYA3KvuyVG4GVE4te3gltmxLwsXD
j3kdJ5GPNVWjU0mE07Lj/5B2ZUuS4kjwizADCQS8ApnkUffV3fOC9TXc983Xr6vGtotSsantHpud
h7WyITKkiJAUhzvd5+hC7QCaSNAqBoIOyZnzehu75IrCjbNV4lqxuX8A0cFrY5fsqqvhOHmjX6JH
k56607BT/PauuR+PzbXsebB5wIJF0jCIahpEZOgdMx3FltxC72Jd+jn4Fce6+BGa7FQCdjAhlaug
O+hydNvez5VMYT8pCCYy5KoWr6qeiuQGOo8dqBizQxie6ubeqv+yrce6BHQ3ipG4VtjRD8kv2Ax/
OIBtTcPUBhP7wO10AM1GiemFf2pM6Apxg319nbud08ORyAGEXsfxIOM1kIkVfHdG0YyRAmIrDGbO
lrfEgWMOf+scmbBzL+u4GXZXKgoO28dpqfQRZCXHwO999CD69RGNNsfLYraP+5UcYTMVjCKbVQg5
LPPsz0B3xkg6ebJCzBDlYHt2ZP7Cf/cHd6FIZJoat1kRap2Yk5UByG/x0u4ruOZVAv4JiU7bS/cm
QjhKzISqrY1Rfm/CPGAxgQaiqdwiv9OCXYS0FQV5iKwGuflm01dqCUdKxSojtShkanV/ypJuT3O1
d5eB3dnl9NmiE7BYrAxIsc33MRqJJAhtXjhW0gXDXJIB4/WDsXhR0Xu4oPo1rSWppe1A87aogj1m
9hSg9xb71g2PakKAUnUH3GynLUEUu8vK58tmuamQrvJZDmKrVKSQq2D5Jmp/eJkqX3TtJv5t1H1+
QLx9X8zG9ShJofcb309j62xFoV/1vw0FI4gQ7k0WbtFJUSNKNlWZukpIfuZFdurtajcp864vFNnr
h3vqB89a6SSYfaUn4HhtYARlGflxpZ3nMdm3+biL4kWS9JZsj4hzhDZGWuomTh19Hv4ayu6gNvXL
ZQvY9qiVOoJN29FizwAiwrl6Ul3dTU/h9QicR/QR+5clbUYk4IjjGgLcJmAFvH8OzIlaJumAV2PC
UGZFzZD4S/H1soztW8JKiHBLCC2EvToI4D4TGBfiAcQ0Zr94YaY+Mq32kUl8QovBbjKRXEg1l84D
0u5o05tmM3Eowcx8Nh3sarq1K3YD8sMvbTscjVQ2dbJ9HMDyqQHnMzURZFXF7IUe5CpYNUu0z3XH
1u8OJoYgph06U6SosdvPv5U44fQxK9Ikdq1hcIzDjXn1NfsRY5i6Ow+4OfHZFttw1d+mHnv1zDcd
hQ03GrNd7HwGMmGDC//A9iBcPiulrKC26SRoGeCrqCJxJBwJM4DxddI1sCuj37ek9Op22F02q+1s
wUqG4CRt0AQZBjsXdCVwJ+HDK8rN4OjO4nY3jS+7LWyrhGYYzInoKIELMY3OQbakGub8UtQ6lau6
/4N0IeiRf31fCGGpil0pMWTl1Uiqx7HTLbeMSlxxM0yuZAjbAszDtBzqSfUKsArOhoaL3HUJJ0uk
6ahtScigENu2yAcei6A3ulGd4EtDCP4+5hSj4pQWmgO+/ZEV/BL0GkpXCQ07S5WpjRPV076j5fWq
Bq4QkigOBQcAb4aRvugkir0+v1bygrCz9EIFtGdcxV7ePlcJ4Hdqz2pkzRbbDzmmUdOyTXC1iNPZ
ettlQxiHqgcEsr/o0nzR0E5k4wztqX4aOnbbTj2eXEv5uGT9JwB0SC5Wm5qu5Athu47isbA6bKHJ
mGONmA1PVFdtJidrZR2H3O4+HN8rUfxWu1pUQ1lmOg4QZdxq+yVw+Ex47YVP5eDMXukVfi4xG4lu
4qy2viyJpqBm5ynR4CfEvKqZeYoCeuzbTLaRm4HjTTkxgw74IWqBkA2vjCL10sDedw07XPaCzccZ
T87rNpiW8e/79UtyM43QFKp6QRC4lRXuy+K2UiyH2Pel/tdlWdvqvMniS7vaq8aIl3RBoyPwju2b
UslvLIx/XxaxeStZqSMeUiStAz0GvXUf3pbaPsyvilBypd8+7FcyBOuejbbUKKfQRh4MsNOHYPaj
vYkuOga0SZCuy5Jf21uEyW1ModiY0xNCb6XPage6HXCUKM1xKnHdGa0XIyanKDT+UsBscXkJt6OH
qTHMSNnUYKLV2W01zECNx6WrBS0vOBgOyw2oShoME3V/djauhJH3NpHqatSAhR0mbpu7chr2lSIb
dNs+7k1DI0hco64iDn6Fij0GfdvxDauOfBgg8ganO/ExyH9yHpcX8GP7E78pmZy2HGc90V+TmSs7
B0J9klU5FnB04xvq9Ds+kwXS8kO3Qzf0gbnL2fIM0Innr2SABmZ1pcm8TUewOJu4peFiIM7HTwwU
nCmD0Vj1XcVO43JjjT8u67npzhZnZTAt5JTEZu+8nIDL12FZLZBZKUdNlq3fzr5aHO7WZCgdiYXW
IQMtzVDC0aKcRk5tzH7VmH5ZpU9WPD4uKlA/AlSt6vhBCeLHemE3gT3tcaU4NZr6d1toR5WlR2DC
7sdgekwa9vflBfjYQ8E3evUDBeNt6yar2kDjGz3u6BXnpsjBYd3vyR5kuW7pIZF4lBZ/VLjEhyNv
JVWMB6zSakvDyyseHqzktrZc0kTOQr8G/WfQV2BOKHcAICcLC5vbjdKMillhBtMWTto2MmI2Mrws
dZ/ujTMoq75piAsWwkLjKl+QpZE9zbffOW8ixcpkWkyRmvNIFFAM/oFtOXMNu42Bm1H7DAzBANs5
2E12Q2r9S2bN3jwHuwaUmw7azl9Sg94oVixryNiMxqvfJFzmu7HJdZMfmJqpuE25OJPd/OxCe68H
BRDhJvpw2cgkyy7SojYWy0BohMt9wY6acZ7sl8vf3wwUNm9fwYsLlVnhxFyKhYB1FgGYZC92Dkf2
KJPkPWQihAOznuZqqXkSrI2CXcriY55Uh07KdbC9M2+aCAYagSWSaUaveuHUPbdld6/SsHLSeLmL
SHSrsFai1rb7I/9hgv1AJ0ysahtdNUdDj6JzuxtwpMDziDN5yZfez/3oG16vwS1Qx3exZ7mX92zb
Jt4ECxcpu5sCO2FIJFn0PiivjPnLv/u+YBNdnmRtjm4dT9HBktbrJ8A23v87EYJNaF2ix32Exxep
fqTgWZGllreN4W2JBGOwbTTmaCqu6bHVo2TY76lVna0l9VtteFLr4HhZHb7iH2LymymI836Ai60K
pcAzJCLoEbSBV16em+FWZbF3WdD27WwlSYg/JBgMdDHjIa77nJprOiwP45736zU+lc0WyrQSzrcy
MbKJMWgVLodCbZ2ubzG5dhPV5u6yVtsR4tduiZUpzRyqbuyQ59Pna1W/7zJMyCUSo5bJ4E61upWF
Y2Wqc47HVMZ20fS9sHeDDLlOJoL/fSWCpL2lKgpe+KnxpCuJE2U3Vf0nj6jV/gu+H2h6VrY9DNta
nvr5Ey0k543EccS8rk7iEh08uNX1Vu4q2W2sHKICUyEPtSYzL0kYo0IMAPN2BEhgZBRp9qwbidMb
krXazoavFkuIAlMWN5YdQpmaPjVIUjP1mE83VXXIbHdWFM+ghTMnhuSqtOU2Bj9sVNyTVIy7vDcD
GDImkFtYcxX5rf0SVoa7ZOewnXaXvWYzFmDEDvhRqPjY9MOMQ9QTtoAmHdXO4Vjc/kPqRPbEqXxZ
0yNfKTHArUUJoQC8NBQ1c14rA5l5AcIQ6rdHOTr55uN6LUdYO1qQDOw38NLOi28aEJk3n8a9DZ7h
xlekvPdbBrgWJoSEOgHk/DAhMRuHn5f8nFqSVMFWPFh/X4gHwZTaTWXzpKndPIWh7UQtewBxruQ6
IBMjhARdK+M25Z0FdV8BmaY/UEquE9yR/8jcOMAP40lFIniT2jd9xAJcRdsd3dehk+3Dn0WD3oHi
gRxqmbhNrVDH1CzDtJlqC5eQBENkDehPVbDwnpXxqkkPhmyuc9NRKZ9OBHARZtIEEawJWmV89Z+M
ftaG+agpg6+o8T6yyfHy4m1qsxIlxDo9LLuQzrhSqYwey9h0MKLtL8p0uCxmWyM+0kdtlPnE6gmb
Z2QDNDzSSHgd18+LtR8X0KNJLGFTGcM0LEYozEHMEJEJ6WNTQ39qnp2M6UVvPgeWrOPhI8oYHtfG
SogQccypI03X4fFH/MEbnupDdjT26Sn20fSF1i/AVT/xuiYyln/SSb6WLMSgruy7REnwxDPj5zIO
nZE+DvpnZXhSTMD7Ki+1dj8ySajYDEUrbYVQRNLcNqwKMrMwvLbyfFek1ctl29gUgUOJEALMVsxh
vj+WSGkFZhijl6NSv2fJNY0lVrEdu98EiMBHpprn9RDFyMU3ByTIQMJzpTHTLdAcUz+a4xWLEKFC
Jzd26HyWnLncfz6cTyvZwrV4CmgeWzmUS5lyItFwMkfNterICetx1+ig/bUiiZ1sesFKpGCggB0w
VIur2xDihPr8g1TWYRzbvy9v22u68KNqOtLzGt7oTEwnAp+oT8gCOXMOrNse469Zupu0yi9r9UrB
U8ZQoitbj+4b5IRbIz2Zdr7rzepRN74WgfmtI9OzoS6fL/+sbe3ffpUQ0MC6PS20QXiOmuakxJU/
2KOXpkQS0DbvHexNjGC0lVn3KGJBTPZrXogBplk2qM4j/YU1FodH0CVeA0IFa0yaAPlM7Q6n9s60
Yi+moAOPqYxBd/NmarzpJeY2sxaJ45FCL/OWoyPE1+j7c/tjdpL1aWx7/a8FFFH5YqUIYlpBM3BF
oXH2yuglL/n/4fZvEoRwaVdF344EqjTeAAga5san7hyjEwHok88ydTaT+euFEwJlbySA2q0hjTcx
WigPg22NF+4rFDSd+awcZeWXbUNHKVXXcAuxxUw6KzvWqFaBB3f/dcIcnhXtCJWUMTePbYDA/lcG
//vq4ajqS7CU/NGVznHl5GXnT/GMBucItJZNJemC38xbGSbOABVtKRYVE/dLTJAZC0p+j9P29uAE
Jw0dEPRhwp5FB4DW8VlOxZOCo/IY/MHJVnKFrcvttBsLpDNfmzN5f3G75yjE/09/8aY/r0TxTV0t
6GBXBOUDlD/UsvOQ+vHUId7nyfRQlf3DYIaSJd10spU4Yf8m0iZ6kyP1ODY92C6Xg52OkguCdNe4
yiuVwtnqrRoYiti1eRdVDqemVr9Ef0+vdFHTz8C1gOBhSpKcm9a/0kwI8xj6KOuZoJVAA3JQkLxk
VoWZ8Na7fJj8D+XQ0oTzFEU6MRyqLY6+SEdNI8xAoKA4aAP/yYl2Zg+cNJ7m8v7+0JOxKEjFCkd4
OE9dpMYQSx/JiexQRlHcSNsBqQZ9vGjqz9zERR5H1kPwqs5HT3hTVwiZWjTrYN5BEEtflj2SeB6n
zS19DoxA7tRbzR9Qm0TW5b49oyr/Wdb+vm2ub+IFR6zGoR6CBeIN/TtjV4MpuRltB2lc8f67nYL7
2RmxB/gf/AGFsfqBHhQQAic3454vq+LND5fNR6aP4H4dLrxDoEOfsbzhXTWyd7zUTgTfy/HYUhV0
HQJRTtuDCy9xwl3uYposuAVCngva4X28H8+yUt/m5We1jILzBVMB2oMc5jns2QkH3VlDNzvnOri8
fJujCcZKjnDJAldhklsW5BiP2ef0BgDkZ/uGecGhLB3OUaF4ytNlkRLNxHx5kBVAIspfjwJeHO8O
4+t41L80dBEbzxzm2QxUGAZrX7LuqrVldx/uqBccWcTD05oq7QqGlSN+4I83GC30elBoNeCZ/X+O
UImhi3nyUGUKwJyhj0l/gLCJxLvL27LZurCyBCpEBvQ9p+GUQp82Iw9zraB7K52dvvieqpbboE1+
sEIfg1iIiZrqLp3uTRN14yL+kmfmt6yaz2VdPYB55zjMzb4CqFBeaY4aljtraZyBNl8u/+BtO7JQ
2lN5g4xYlDYXVSUav8oU6X42Sgcjik6a3FTafcUc0tVuKnuob17VLI1RSwXxgC7WS6usbcaoR4KS
zoBpG5tDUiluWihQ0Jb45bYodG/gOayCGFeIorGdd7NOcXU36M9e/dz1mZNNIAX3L6/hplFZFofp
AioY8sjvLxZmpekpCLvRcq/eUevJniVOIvu+YFNdRcsk1vD9Ob8JlP00PV3+/ZtXlNXvF5apm7U2
sQm+r5g/x9gv22M7yDoat1PtADRESw1H5vqQ+4zybJhN7EVyJG4EQoFoz7x/+ndkb9Ht0/NNlhgc
zbgrDd2GlwfPIEz0Ildzhm+pi4z71XRd4LS5vH6bZrYSx6/tq4vlXNitSQakTkbtmqKjzQLdrzke
x0RiB5u+upIjXLZYoKTzyC89HB+egoTk/4v5sq0Sg2TbGAP4fSGnbRYVPG3UYcloO6bW7Psld2ti
n0C0cs6txlXH8UrLR1mPyKZFrjQVLH7qC9JmGYwFHCj6YDlK9XNOfhsnledHV0IEs0frFx0rxh/2
FFBCNl5RdfNiW7PEOmS6CHerdIoqBby72DUV7Ae3ZXrFZskbY/OxZiONbNoE021ipj/PGxbNPS4D
ape5qfIQGuexv23HRxouEm02J0oYUqDwZCwQyGMEY+/NcqIm1GEscNtFdwKUZSptOM5JFDo6WMfs
fjjzrvAmALVtZHpmo3u1gZF+QvZWNZ2MvnMqNfHMrNoroCmlelhJfuVm49P6VwqL3hk5nYwOe8t7
rcpT6es/mtAJj2D0wOiveadVznz/J4kOphGD4ahRLVOcHutZERmtim0IlPk84JixcMIR2kuO7Nfw
Jd6ZVnLEKbKwUJXZ1vl2MzC8DpOWOjU4dvcGnROn0JFFiiwFFHNm7RKjSJ0kTPdIN/qhgQloe6nc
tFYHR1Hb4xwZvVMH1uja42A4WRXfWGmcO1PY3GalmrjjXF+17RdqtH9TPbptzfo6CiJIIbo3m+HX
y4F066BbKyYEUgs0G6wdkXRYlPCcLCaHCb8sYStUryUIIXRCY7+VpjxPpB7Gyi/s2OvLL80ie3hs
eSQQCoBWZjL0sYrzTCkaZRSjgRxGdAfQy3UIvLLxpihv1EByydmKLwyOyAeSTRMXqvcOGdvtUI0L
bnBheWdGV8OQO8uf3BDWMgR3qu0kSawIMgCfXs2AnDy04x/EMGYCbNCgBHowYe/jDEM+tTGg5p8h
aqARMCyc3j6m2lNPZDjPm3a2kiVYQTwDCwEkW+iZXnKkdMvjQAaJOjIR9P2uBH24YPIWIkhYHXVW
Xilz5l225c2NtzSC/9lYL/FGVSIFmdQoIoD97CpOz5V2GmR5li0R4PpAKFMtC23KghZdFJIoalWA
cFj1NUnCpyUlp2LqZZTaW+6ylsNXc3WD0qYFdNTAofbU5S91Kp2lQs2VfoqKs7QpelMlDQlwTaWG
je6S96LmgrGU8fnYZTG9tCFXdQsCpFbGQsMzC2KMNnFKYlswf425r/diOqCV9wRVJ28x/bhxaf+j
y6/j+TPtb8u8lh13Wx3Na2mCf1pIR40JB8/RfXbq/eGgAbhLP8jR9rbMei2Ib+Rqo5iaGZVWYPUm
5TrNF6dnpnPZqjdNYbVwQsomsarMavj+5HiNRspZ7b/ROXXMMnXi5E9AvNCGgZFCQGVSeNJ7dcoC
6K4Y24eXMsMtowA9vJlnhJFEp81Vw+cxi6fi8SMWjlGJ1ycyYHtS5c7Wr0nr/8GaUfTPMjRhANtA
2BUlpiChJshsZyx28uarquyDHMSJZ+Qo/0iVN1HC9lR6pgBQGKJUoNDNKH48XVZle6nevi+4pzHk
Bfq80JEVGoVHosQ3m1myWpvZOrTg/3e5xFrl1MzoLZshY/hefx2OiGxHXgDT/NHDi+M22snajbdu
HWuBgpllVlJkC+/fbtqnIdWcWLvT4y9hen957TZroms5wrlmTXUwTSVvZ6voHQCj9zNVPydtfARN
6EPIajcLo79YGHpjvuwlsvm3PwS81aIKRwWz8/qfHnXdjx+qfXDsTmgN9BIHfWfSSpjESgj/+yoM
VQkuh1SHojlwXkL7hc6lxM43jwlkpW1iGcTClOB7CTML2jFLMJmSzs+Gfp1XX4Lhx+Ul27zHmysZ
QtQm3aT3WT9ju1Ttuh+GoxIld6mZfYpVdmz7aEGVKr+tozTfmQtuqpbRvdiD+TBXBdiW9THbGSTf
5fFwCDXmjjHGG1XbD+boCymV21AtD8bcHBQtPcxV62shOyNEHVinXs+NgZGQeZAs2va2vC2aEIeK
fmznskbHUWN/H+bcaWSTaDIBQvTJC6WsSYldAZ22nyajZ4b57vKuyDZeDED5MM3UQGvWoN6keOmo
6V99yyQLtR2CdKCMWOgFRBpC8BaFTJqKChIffFJnJ/Bbt3YZANvcJkPBAP2n7vhJ9jzdDg8roYLX
1FpY5fmE1UtavOxMw2um3dLUzhic6+GTWew0wNYXumS4frNWZ67ECq6kJcRAZR5WMZ+aI6JD67zC
qLvGNXKx7rgnP+Lj4nKmzcBVb+aDjC6JW92HyLSSL7hZrpJFC1vI70z6czK13ZQl51QrdlFLv8ft
InmebwZ7hoSzxdBxZojZ4MWYDLXXMVtihA+58Qk8P64dPCpJ6P2Boa7kCLs5JhTdDSa/u3SZY+XN
ftIxdWzaktNy0x9WYoTdq6u+1Sabj+jls0Oz2iEYJZwrWXF+8waLB6yOVmwEEPH5NxnaMMV8OE7p
9Wud0Kup6v1kzs45I060jD6zJk8p80cjkc1ObPbfAJbjl2x+tK1OEzNIo0nLcT3jUGoZIEAAtW/v
QKlg+sRTD5kM/3t7Sd/kCc4faUqqkA5LauSwDe1bS4lTyHCANkPlSinBPOZwKtOQIcL06rwH5dSx
g4n8iQW+6SGYRoIzMg0L6BEWi6uYi0O1J016EssUEdw3seIBkD84JTFWfcr1ZkeTWWJ9m4+11VoJ
51YThQklKdZKC5UjHoi7WW0xvJ24Vgz4M8pOgZb+uLx2m0l2DnVjAaYWHUQfXu+5QfSuwesdiEzI
CzUPXdncRknqDcPktJn+uW4q4pZ14xmZAVIPVaLz/7D6Xz9ALJIwbcDjNca6dug6U3ccvaM7657t
owfzIKOZ2izJrNQVC8lESaqpizHqxxsaglPBAVd/6p7pdzedW/jpt8vLux2E35QTXBoogCRMuTil
B6ol8Zv+LlU7wJT+0SqaKtOQgMPVW0y9Twi+SxhjG20Nxzhzp/JoeRqYo4vdEh5DNMBcVmwzdtgI
kpYOGGBMEr+PVYBNoGM61DhMC3/qmbMYewUFkstCNldvJUSIHcaMwnUcZ1g9A+lys0KFBH3bc3w7
q9qfxJCVKCGGZBUhZTRBn3p8LuYAKFinZVIl+mzdAHjvL6rcKNJ+IK61tRkX0zZFemRCix7DdPf0
zWyvVPtYjjK+1a0NWskSe7inoA17pU3gVuHNGJ70KnTb4E9eJ2shwoOSIwCnowIh83TAndip0u+5
rKVyc9HQ+GMwglZ3QDK/t7R6AvuH1oUwgvoejOxOZO/xUkJh89pSCu+ywW0u2kqWcK9XcBPGG5nL
MlMnqw9aR9x6+PuykC2rBh7SL4WEm72SVyQwUggZ2bnqb7Tgcw6g60aSjt8EXUCrgYEls4HcLr4c
q2FSinyOeJuhtp9PtgPAjL0FgogYHU9A3C3xKm6c7jotnFA62Ly9kG/C+RqsrjK5ldI4zWJkgtK/
4gmvivRqzDSJO20v5JsQwTKqEj0cE7BovIb1N0CXezLIcF1NWejQhh4ub9rmObleTsE0Gkzv0cXE
ck5dDr6jLoucpsbhoYBmq6HASrZin2Lw0Qha1Y1DetZp+HL5N8j0FQwHhc3ZiBp4W6gBb3ZB/2Z7
p5qlG82VZGW3LiIWkCeRiTQJr02/3z5rakg71YiG+vBchk9JxdzIdKr4KYwBwj7t/0SvN2lCmFcj
UNlVHa49eXGHDKVTJy/Mnp3R+HpZDv+O+ABbayXEeK1clrIaW2xhezSnq8mUvDA39wfzOMjp498P
rHyFGmtdymstBjoIp9BB4c3JR5BDS+xg2xZRNUCKlWMhiM1SRqZMyAxgwWZcYpofKWp64MLNj+1d
gjubxPI3XZnaQHJX0dX+gcMujIvMNjIb2B0B7ocnFj9Ysprb5sasRAi+VVWN1XUazvk5L32zn/dp
bT1f3vvNTIe1kiE4j6J0VmqMFr/4pbXbYA712KNPF2xEae82DK3y5a08Dm4eXm9SRcJJWtDeVmY4
EqzFnerT3Ho0uiX1taV+v6ygZJvEh2tipUlQ5g3qljx/M/4Y44dMCuTzYaPQUcBrVgYziGEhH/k+
LqTljOhW2eC7ewaFtqs42jnwqsRtwTDNwMRlHONvl9WSSeR/Xx0kQz/TLm9BbZiXN1n2lBlPl7//
0ZcElYSg0Kvl1A2dDsoowwkP2kFx+y/kO6Dg98adtE2dr8+7CCQI4xFkpc2c97aplIuOM3nyQGax
K112LM6T2x71c4garSSOfzAKQZ5wQtLAMhaTc+cRckq0zGkCtFVnEiEf31SCFMF9Y5VU1VAZBN3N
QEXel77WuPGxBOf4fJgf+t+fhBLkCa6c5SGNklED9VT8NZtvk8W/bBOSVRPRisyyzua8QWdJ02Eg
7qm1ffu3kXReVbAtm7NoAnlDUIEABwjvfDQkad1j2YJOTn0YDFu2MWTT3H5JeU3Ers2tKRI9SwsK
OrT2Rd1pB/2u/tx7ySHb9QcZY+u2p74JE94C4K9orMIIdC/J6ntEkJ1OEsl01Rb5KOLPmwyu8Eoh
ux0LYjWIP0hXu+VD68a7yA3R5Q5ChRO7YsdxD+w+H5eUs3nHdsmzrMVSpqQQAE2a1CHS8roXxQ8J
ZshsKWqqTAL/+0rFOBtay6qhIjPOJDnnMvqubeN+W8IP8S4I7NzOwBOX37Zx5gTtYxT8/BMHepMh
hDmNRphgzXXdY80L669jPXSU4MdlGR+nad+7kPguTEy96cIIxt3u2hfqobvFBWaoxzzjOnspj8RJ
duYxfPy3FiAEu6HUgQ9WMuqFtuUUdYPeQxnlzId7pKCZEBzChWG+PONua7SujfJpaIUVHrzUUZj1
27Wy98LEIvRQADIsS2PqlVXnlWF5syTSerAkDolDYcmgqHqM3KZnOMueXxta37wBq9JOdVLvt0Ga
BYWEGKEASXZJWwhb2iPrblPZxIvEgV4nL1YOmreoDCQ6oMdnBeNCY3uwlmyXqeb+sn3LxIhxoKbg
hqI4VCOjQq2q2E0p6rISJyKbpgYCEcLJdXVbBBhu9KGerS6nr0O4zQ+UOh6bc813yI0e42sg87n/
IAOWR46ANh5qzGwXOiqqjmx4iSv04W60+imCY1X61FuxVumeGs3f4qpyDVPWuC7TVnAslc1RyCpG
vGX41GlO247enDyYk+z5vLl3b6qI0MLEVOwhUCEHDbI7Pcfw+Tw8d7Z1vGwi2xevlRzhyJ3Hwmym
llMjX/U7IPq47XXux+7iLi+dX7gyJA+ZWoJngSPAjPIJaqX9g2beL+gj/20QQ+68K42E8zVrltmy
S1zthuCrFT5G5d9GL7lEfCw4CDIEzwrmOE4BmUtwcADMepd5wzn0mWOcOpDDygoO3KQuWLWYhUsZ
8P2TWuFrpt6Vabov2yl1Qtqd62U+GlTZJ4392SiC58u2IZPLXWEVpexKt8qkLKnHZzT4XF4HkqvG
l83lfXjfCmspPDA6Q4+SWMl1b8EA1VTP96reP2aUviw5ORmakniX1do2QcDI6uAnoR+ajBetyq2k
xtE4d5bX981Zj0Dwkf12TZurBZB/zFERTUP55v3qtZGm17qGM0Rdjlp+HxqAKl0eLquyfYFZCRGi
kZmEgDTrU+qloJrAJLhb+/aNxgdShx0nt+YBN0NDWLKTjdluriKqRPgHyKqq2G4Yh/2oaVWFCwYt
nbC/ZfFzlUlosmQyhGDR2mEJNh14ctxfAaVvtI969enyCm6eGCs1hGARp2M/zyVFmO3qQ9qbZzsf
Dv9OhBArCpbbtEFVwuusb5b6EsheNJv+s1KBr+LKTWkCBvhFLTF92RrO2GZ+Nu678Lphj0DZl/iO
TJYQEoAFNuZmouHt0n8i6j5nOyUFrE7msmp0Ly/b9sm00kuIC4aVlAuAVrFun3ECAic7qDDMgUZ6
B03uCLMERXrZqftxuPvVa9/MWvDaWlFp09sxz67QvQYk5dZV3M5JbjADBNC5BNiaiaMcF0naV2bp
gh9bcdKULMd5UrLKYcOXZL7NZY/rbRmmahIQagLkTJCRKFqV1SFu6Ul+3RQvs+XoAGy7vGkSGWLF
MMznGYQtlHqF+VAFpturN4ZdS4xwy2cRUnl2HMp8GBaYmIkrmIawUKPuadxZMkSzLSNfff9DN0He
gJgjxS1yMBQ3qdB2wuFX2uKEZitnjFQJXsjWjXItTriB2YONnD9AzznlrjOPzyq7y/tkR3TJpeXj
PDdsm1Ci6iYiNmhVBYdSS1urQT1DkfnQ9vWOd0oU+/I69dlV4BX7aB8CTk3xsx0nsTTvpi9AF5DE
wk1dVz9BcK/MVtqwKfHwwWxdql/Pyd9WnLsmk7gT/4x4Y1prKpi6Es/oH07x8GkVw0msQ6A/Jpbi
KB3F5NJdJ4Nj4Z+7IE7nDWGrCFyVXQd4XHgvvyjlp+6QX0WH5ESPv+9cK61E6qC4aMuQza0OHKp+
F9WFG9Jl3xu/3Zbx3kx04dQtaAk2iAnu1ek/6+G6tJ7D5ftlTT4WlgUZwrFbsCSZWIzbAwcrBdH0
c++Xbu53KLv6GGL10M1wrtwcNK6ZS39IhPOPX9ouHl9W2zVobRVbZIB/7+m+8LSzNToG8Ej6q9DF
iKF5bGU5dInZixM0yzIoaRBAYkBOevqdFV+M8HGRsd5vxkUkDlGiImB9Ewf1bCMae5VLWQD/aoe7
JTFlZzLf+49L9yZCOP+tZgrNgKe1eQjR+eS7F1+3ex40bCkuiEwfIV4lxB7R64rLbdUxJ0OnQfDb
wyyvZvimjhCOVB0Qs7aCq5kdDXu7Vr52lXV/2dq2TkSy2hQhFPV5E5dZjNpQruzKYnGCwLd/m+rx
vRpijn6wSjDEh8jABM1e1+8Sac2OH0EXtv21ALbymHRewPxRYyeC68njBKcAPABhCXBNrmWYbmQ7
dv/ak9en90oWugkyrR9R37Jn0zOs7L6MI6TmNXqjVorTGWgnD5ajHQXEaXH/a1ELjdjQuUuF/qep
o7fJ3LpGrDtq0Hh1Gh7KuPfaFJU5taMYXlN3w7z0+H/zXsN/Vmm9r9B4V0Tt87/a+df77UoR2gY5
XpkxWtONb132FCqZ0zGJQ0qs67VivZJhoRMs1NFbh7dF6uRh7+rhuZy+X1ZkM9uxsuHXCfWVlKiv
ixysUzxac7yL8Se83kVLxyH2xrMMXPpja/+rNf+HtO9Ykltnmn0iRtCbLT3bTI/RSBptGBoZeu/5
9DchfUdNYXga95+z0EoRXQMQlSiUyYSIDJL/GAGj2wJrVKCFaiHVBcj2yiAQVO6KYAp4ZjP9Pipf
DVH3wNJMWTJoAx5OzWHgzyEnmgnE2LSB8ZHe9g1QKyJfcbN/mZ6FEZp8AMzfBDfxqy+9v9yXP1Uz
9jGDbDWvxafbX+ztnAJlkcLpfpzQODKEot3+4hOr3fSJe5SOqV0foVtu5aaABnjkBozJbD4Z96n3
nvSASNSl//cRKew2ijbFPBA+4gL9sHGOPuZDdC+PvX17ofvn/2qGAvBFggbtumiIJ5XIT9WvuTgE
EStbz/x+FIYvqLRGPLeKmPpQPiPb54acmb+qT0RUDtGKW3oDq0TEWBid/tWghsEJI4ekupqbUgz0
ApUBOCMZ+/eWWPnvg0KncYpe55IKdEq2/AChSE8E9Vx5IZJUmsWD+U5CDNaCZSJxWTj/LyHgn0+n
U2FmnIDsexLgfUhaOOGZcIWmUI7FGUXLEypwB92NXioopjY+/2r8X0faqWVLf3tknKtLvZC8mQql
u6JWzkpiMJ51rC9IoYteGRiJyLG+wvgMXiqzrH52dcH6fuRX3t7M112koGXUoIScL/h+edB+aC/N
Mxhrv8tPtR9etIOE5glZYbWJsxZGY0sLGSylRgyoP+dgZ4yt9VPyjHxjYjUn1a0hspjEpvL9tqPv
9thsAEWnACWeS0w1NLCaxJZ8kJ3UTbzCMEeI6oLxxmFYY62RwhWxz3J+KRG1xScYs5bn1JUD7UFU
LNmcbBQd/RV6biwuh3+5aK9fkwKaYjHEEv3duJHc0Cvt5GH0Fad3yPx7/MyaJWNtKd2jokJ1MRr5
SLK5zsMglJRMpiomditb9fot0z/mneSk2bGqY8aFyDi0BpXx4LgcEVsH16hqpNm6zOF1ViWQcbfT
SllxOEoGHyP7XnW9KRhuPH6c+0ddelfj0uZc0iNyC7TqZp6clPRUBpq7+qPZ2BO4bH/z5rLIWFhb
R/5/E0qgy2xESza2LlzP4TCaQsJwNNbGUYCSaWUcypAnsKPFHmfDGgbeatNzbrQsHCFZkRvQZVA4
wnVg4ulipN5TxHkTiB6iAISWGBdlnQUCDbcMUdAhTMhJThM+0breZ2ppGsWHpEP9Oczx7mNsH/HQ
W7Yo4NCbIsyMNETwqpNcYWiv8uc+z9BN7ipxYq4CsirvqJKIGCOExKQG+TE6LSSSN3m56KgB5UEM
fplEOS0ziythdw83RqjbepZTreJzGEnboJHcxYjtQf0WTh9zZuV794hvTFF3c1526ViR5ovRCIzC
7xXGfu3j3sYA5UPqMOUSn+HR1DkTCgudN/vK2fBKJ3I5Rpzx65H35jxsbFHulCpVETcj6gkYFvZz
l3ssrOIzaYcAVawnvLwr7N6Yo3yq7BNDK5BDtMXyXq9O6vQ0R/7tu/EtaxqJnTY2KHeSm8jo5AWx
EwncBmuxYgyEQIMRQveVBS1TRzWhtuAKVm+lmcl8Hu7mIjbmaQ/DUD46gZCzKVoNAhzgvSnNVX1J
B0dNXhXNrpQvZfp96Bkp5f1IeWOXupsFcDBGAskVLQ+L1Z8kWxKs4txh1JCz1NNkS1bzlPutVf5Q
Xm7v+G4wcrVMF1VS1GDjmsToyxr0YMIx7riZBca7sL+xQV3JoZoJcYw5bDxxdDy6BT/zKpAImnJQ
fNa82I8P8fMSmSuLuHAXLzd2KVyRxrlYQZCIjp0D6TEAgx6MFS6roYu1hRSmqPM6jCtJjUblUzov
plHflwVn/rfvROFKnmEdJQhsbMXwtP4nGidKFl8eC7sUCk8wZyPzPI+n6GStSCWQBGx7XNwh4I+s
Ws1b4sG/HV2hwCSqG5D/1rg3ZQ9y6siloa8g8bQHPjAeyNNi8LmjwDjrrPNAgUvMNwBnvOrtafU1
6Wsie20XjMZLpbbmiuT8KLIE2vaPBmSlBPC1EYm2vyOqdgGDWgymGQxJ636bqE4U5u5aD87tw/GL
oPftTfDHDp2kjctxFbkIZZVjYfJWdMwh1wje/gpzdMJDdQCMOBNAE9Dt516LrEL9g8P8wO2/Yre+
LYKo+H+r/XW+NvFj01UdOKmAJdVP3hJs0ioCISVnPMpBYw8Q38MQS3ooWFOr+y+bjV3Kz9O61NA5
SDAMF0Z3l9upbTjxV9klzNgCY5WMT0pnXvumkpSymWVb0vxoekh5n5MYQcQ+Xl73kfL1PsqjSeXQ
kzV3n2PkwofOmqIv+vDj9vfad4erGbLSzeeaegMUqQIg5XcLVgaaXGyZx0rGsMxQnh5iDJtfQ3yd
NG4PYtk8QYLKWYrZM0BetxRhkE+ow+nMWRbWLlLeLpXQ41Y5IIyC9qXwZ2k3P0Jbc+YHyVts7gB2
zyftvmfFsiRCuOWJVAQBanBwT4IrzQ7n50GtrQUU57zqC+l9WIzmOBSM5y5rlRTCDGUZS/hlvOrT
l7h2ZvWoQ/mqZPW1MczQXdjIto7oJ0fbgio1ZpoOJyOMj7l6quqn24fyX4LaP6eS7sXOp7YE7yAC
6MbRLn0g4M2bWfJltdAkA3dmUY79y0V0tUeBR44uoGEhwzq9zaOvOIY6RvEQogaxWtoB88fe4rMy
6AwIoTu01amKsjpFuqlN3TGezFGHbGjy3w4GTf1VtBJf6JwBI8Nw3ws8wIR/rfTaUXvjXYmDKwDT
/PF1LCbriulMW5Q7v8wKT+5Yfar7D7frZ6JQRG3AHt5PsWQPhd/KiVXMo3375LEsUHgxt3rcKHxO
pqp0yxhKNwWr3m0Tuy2VmxvyV31yA7laP3Vig5ZLwoKRfB1PRMBb/BDzYFxWzRrXI29ydu4sn1hv
xX1YMkCEAV55WaD76Gd1DVMlhP8OuVODDsOQIrcIQzBbubrSMjux9+ts6Dv8xx4Fg30jat1CFkqo
gpJjcqh9QhKUXZhkXcQ/3wCuAnIwyHRKYMiibjEpytOs78mL3i0D3ukwbpV4woOBroH8zOre2g+R
N9aoY5iF5TRWJCVO6FkIWkQHPkArrMMFnMs4LOTdcGtl1IGUG7DK12Tys7cnRwAtAmmiauzS5LwW
LYoFg5BhF+I3S6M+WThVVV7NeHoXYWPysw0VYF9sHGEeGci062gbQ/SVFWn9kCj4YpXk9clFnFgd
MfsB4dUC/aiVuCkqO7T42fmJtBTgcRHbmZUF0Bx7jWwW+u1fIRtz1Pu2mVrNkBXUI8kVglbszuPA
6XcsY0t9GtHUmdnhY/ZJXRiAte9kG7vU1bWm8/+uylX30/Qy5Isp6A9y5GXaqUueJaSBDFYT5m40
t7FJDu0GwVBA77O+Q0O9sszmpHFOkRovupQEU2NYcS09DlNzl8kC6y2/HxdsDJNTtTEsrKoY6TVa
N2KQP6ZzeoHQAXr85BPfLObYhj4o9Z/aLPmorsNT2DUQ7CtE6C5Iz7fdknF66UfyIC3G2EX42NNq
8sbPkV2oIX59w+/pp/Eoh+1siIjLJ+uzfCCsKLEd2uEpOQ227PI+CuoeaqYMr2RuMAU3dbXi7dYC
boZDb0c+pLfv09fO1nEr9eeI+Y5i7SMFN9wcyTWPVjlU1x/F6iEzGPDJ+n0KZSIEJFOkokuh1kJz
0ONLwlToYZhQSRFicyR1QIyWyLhUy+VHYwRJ++n2UWMgMk2ZMHBDk4QxEFkQHaU7jNPHuTiUOiON
vBuNXh1LpVAkF9M5G2tEVlz2GA6fIjEz55LxMViIrFKwoelFWYk16XJ4KAPZqS+RU0M+wQqRq86e
1Mf/tnHkw20+jJEpcbZmZOqn/iDr7d3UfjGqn2kxPdy2w9o6KvbQBUTyv5pmufGQdxNKmwchZnX4
7PfbbD4QOSab1TR8WjQd6RBpP2OWyGoe1iNAAW1yRKF6cZNAQD0wsxcfmkEO4gLGKWQBg0oBg8xp
OOMdgMHwB6cPoLFnSXeECPrXi4wpg0p+7gb8qRQwGGsJgdIFQK9xD7J4yOMXpUcSZPzZKrHz374f
hRFSU2OOAFNANrigzmNV+WrKOYPEkozer2pcvyAtRJLxRrZUK1wsP4kW6WytzjVa4jNrcJUH4W48
/HaE0gtREz0qwe1V7lcXNuap+EQeIIulLTAvQ0HQK10OufbHwlPt6vOArCCoZiyMMnqVo90zA2bi
2De+pkahS9yGEh9FPFgXKrO3+yA7hME3CaYDYIGvO/yX24tlYDLd4NesasFlKy7PEertxnd1YEku
/QuUEYVe8DTyxi932bhjmXVNv1Rwhxa6wORj6oEY9M7q9J5hs4Lyf3lwgOEKYnk8SLYp52u7aR6G
TsE094HQhVfecqmCyMoP7Dh2f+uupijHg8ZTBP51VOdV8chlfsEaMWD9PuVtNW8khjJ38IIUjPtx
7E9Dz8ic7j+wCSHY7+2i2060VURVYdREu4SnQT0NL0J0/2MMJTfVC+ehCdPunjjmE2D/IriapTys
1NtcEyecOjRr341ia2McxpJk1nw4YwfpxpNMlflqSBekKFrxK7Ih50Z5V9PvZgOpizqbkDzIBqwE
ydqy5Kwu9lY9Z+DuPsRft4usc+NCmdqDAT1DDp1v83tjmO1G5lx17kyu0p1KZ4Xs+3HU1Rx1Tcvd
OCZtikOh69UxjyGbArp3LTeg1xxHjDCadRKoyxqmFj2SEXaK3UlRD7Nx17OK5P9yIV/XQ2GCyM9p
MWr4Rp0Tes1h9XPeLI/8ZXR0tIvGP0rWuCTre1HIsCrLqo8tqcrzd8heoptLtcb0Oxd/QQhs3gbw
/d7NzQmkYKIt6mlqOYW8pkd7PMlO4nB3nUlYIXtzsENTBCmH6PbI30uM2s7tgyLxVEBfo8Ja11yJ
3rH858o/xYOLjiXQMHi3l3jbjaG4SR3/SE+4TEDfxmR0VtFVX1tt+HzbBNmkt9fuP0dE4qlrt+bE
QRFzFB6zEjqL+aeJa+wIJ19tH7T2qEx2E77ctsjaOwo4ENzPeTXh4CuCFmjd+BQ1ki0u1YOIAZvb
pv4l4XJdHYUfkaFUXUSaFoRLGfT3qY3pLlNGXgziJBYRrouYShq3/Vqi55/WuQPdpDDK6Gf0e+Ol
yb8Yxo/by2LtIAUds1HlKVhR8dxrLvnUmbH8xei+ryurlrN7/FRoYYE4AMrZ9KwuWEXUGFQmsLMc
4+Ej5LMZ34dhgE6/QS7AGIcWEXxUH7UiSDRG9/MuHF0XoFD+U8jDOKsz6Jt05aio3lSiY374Ns53
uujc/iT74dfGFOVHZaW3EGHDXmkXIiXaHk3FS8FTETr2bUu71GGoNf3zVWhK00SMhFU3cLeL3m+V
9shZwP0xv7Z+0tutM0GgHtL0buVXNmYCIrN5ZZZMyca9QY3N30D51TwPOXoYMUtC6P9IaEvUaZog
R/MaKxjc9aeNKfL/mxCgidqsyjsAFPiscwgzykZmTtP325u661EbI5RHZfHUlFqCq2SZnzv1XuYM
d5rueTH3b9thHUjy/5vFoOdP64Uep6TPRXdd4iDuua+tIp6SuQ+aQWUMW7P8i76OO7FPU2JO0Guo
V4FyesoZSaH9V85m66hbOBt6Y1AHJOkJkx04mq3KQh8Hnm0qWO9ZpQ7GYaATaWE6ES5wg+RU/Xj4
KXTuWDze/kQsExRmNFUW9z0kesFN7IeJZrY6urdZvef7F9N11+hc2lhzfDqveEKVp+arYA/PSmWr
J8ycSJ7syscSMqepxWa5+QXZNxyXTq+JzcCtvISJnrYvH+vsZZzX3FSWxtIi4asANXUZgpS6vjia
vDgNh6/YjFavdl4xppophFFhJo3UmUqFKlM3eHOheNKUHkHxa4Z9ZWJNvlBw1oSpiKLOjnw8B1HS
IK+qmHKseTMUY6JRCaYl85qYO9f9GOA6M/sSbamYBDC1ga8hvpK/KDriES1x29jIzSIsD4MCqZS+
dcYkrew4723RaD7d/vb77VGbz0LhWlgJYx2VGNlPKv2YxfxdmKuQAwidRSgO01JYy7y4cllYehh5
SykFKLtd0qk6DGv0ytXpcZaXb6lgBHFdHbVZtPTMOEOW4gjxQkSJqRupw0lKWRPErDNLYSTXt/Ka
rugD0owHbfiRqraAk3t7bxhYolIQmUIUoSlFQGQe696crIdYYjXB7feFqQaUGFRVlN9ohCVRNEut
Dhv8w/ITVMM2YbHVrOLUBAOGGSAy60b2+y6Yq1FqYTL4zVIOnOh2KkmHWICWstTVH4yOd9+zgVc7
FPbLpZFVSNygQ14MUqhnpCzamP1TcDVAob1SpCs/lKgyYET5rlGNL5xeovOMpSnMMkMBvpwV4C2N
J9DvG4sLBltvEhX4o8BoBt4/b39WQydoBnnOmgETEnYxPHYqCBH0j//pe9DzP1GZhutAGE+m3g0H
cH493/79/arr9TTTSZgB5FsF3zSIbgc8dpQUPOoJ9EuKwgprDVMfht6ggCJ5yNqf04bFccfaP+qZ
1ZdCp8oRYuuxb0zCjzTOjAzGfg5ts0AKLZtcq5VBRIWTRIH6R+W1elbvDat3eFCX9g4IbM+JLU1W
VzCwaDeMQrpdM9B1jtkmam2T2jRNOCEdP09PReW0XegkobuGhz5mdUftp+Q3tqhFlhLfhCMaIO3j
6EK36BA9ypCWyy9kOPWTfJHuRmt2egvUx5HLFAfd9bWNcfL/m3hxbNekg56iZOvhU1Y/V91Z0FgB
HMlVvAkJNjYo/FulGIKH/ITWY1szx2D10W0fkM5qVoqftRgKAEcugrJ3hZexNs7uouuWzAunJcsC
ht+Rr39rQRQO1koT62qIRj3RSz+QiDQ6QJW6sWendNIvhs3qLNr1tM0GUoAYygUez2RYLTOsdXmU
4xfGgnZfW1cDdNS7LFObp4QeTvb6oDjENgkTF5v0SL/rMtyYoqJfUcqUZknwsGt7X2pi6Am4el4y
gIPlU3T0qyboi5YiMvt0CNF6NR36U+KThiw1iA4cplvju+qb4VV2fW491kQB4xjSIfDSCkY9cjjv
Ke/OzadIuCtZVwtxmRsnUKUwA2HrUAkh3Hbm0NS2nPn6OVK+QwKAgYP7j6/N56LwIeXyEhOMeOBN
lu7V99kBHZXm4orufE5c1jnfzzxsrFFIES1pKLYjrhRC2yVC1S9x1Huw/LiJ1YLoEY371nqYHaRd
XTRqB7k38YyTs/9u2vwJFIYk5VBX8YTUF6qFyFHWh6XOP3OZ+n0uersYQ39apEPV9o5i9JaYN3eS
Hpqzodh8zjsKc56C4fp0CVoKNX0peQQpUvUhrEuzWVnoLO4eJcjaKarAg06OcshYHMZabRHai1P1
HSPA35NIOXJj5xlZH9nquD4UMpqQ8S5rdOUeTeROG3afbgPQvsdc/wbyN25uobnqIWwDHlG7AfdN
pRmmmIKDX50Y2QqWGepWz8ANrRgJyn5Q9zNjzNUN7admrRhHiGWF8s0xHpI0Ib0ycRjE6dOqmhmL
qmbf/a/7RXml0fOFpsZgVi+WS4cauhKJkAJylY5Feb4fB10NUQ7ZjnI/NYIEtE7WYNYGT1Nbbw4h
PaMsRz5jpf1YW0c536wn/TSnCIWW8p5XLT3+Mo+MjO2+Q11XRN3dMZof9FhAgqevIbwBr+rKghU9
spZB3ddaxA8YYMYFMIG5McnMNbxD19dtlyG/8fYG+LMOmr0xjvO55SUUOcjIjOQnGJkBTxVzZIax
FFoEUuHHkeiHgCKeqywlR9ePkB7Tqf7431ZDAUDJzbUmdiDUlLXc62X9sTNms4KsZ55qXqHHpqg3
Vi2O3m2z+/VLInL5G/wkChGGlufnuEXg0yHFrVq5a0SmcLe4Emo3y2tusTR0WF+NwgYIjEi9SAKt
NEA84mWegmwc+6sxDrlE4UOf92WVZsg41N0HGbJy7xqB2GwbBQthI0rlAr5fG0rDTiKu971ePjM+
zX5Mev00FBakVVpI0oDKWoPx9e6ufApPCvr2mye2Que/XPpXWxQoYCw40ZoZbUnxiUgAik5zjmTT
sDRPOyhWDa/CP8Y1QX7zlgNTICHUUsu3GJkCeWd30KpuMEdpNnVhQZmXb14we4SRiMG+vauMi4Om
8GwLyMrnYE+1R/VRbAqzLP1O/dGmLIoXlh0qqBjGSa9bVcNNG91lIh6wkJYvk+/MOJixiTSJ57DM
PTpT0V6ZFNVg1rx2DpX6M9heAn1sDkk6fJGlgXEyGXeiTGEGCO4qoRgXPJmlg76soOZbrHr6Porg
34PY9n/7YBRgdNNaR9wkoBOqPC4hmA4w1VR9XwyJcS2yXIAeXunKfl2SAW/MNGiDzhI+FVZmSYfE
IkE3CbhDa3y5vbb9kuYVRmQKRrhMKapiRfVU9hbHcIcz0jsnosPbVtbgM4wx4lyZwpM+npUqJZX6
OKgDTHycvw0u0b5BiZ7dwb5rTOcFRVBAUyrTdDmxbPDTJOH9iUaHBfp5il+gOIwmS9ldz5wtPzIW
twv4G3vUMZHltORnDjVM0VtdcpNFByUyE6s7SU5i52jSZ3FH7QYGG4vUFSPrHbdAXwrvJOXY6Keh
uhjvYZQXNyao41EhM8epEl4mpfI4a6UpFK+MbSOu+gaDNxaoM9HkaoxWbFjonBFUF4Kv2wmksTIo
9GVPhs088LvX/8Yedc8UfSSLi5GgG+UXg3J1LhpT/248rrwp8TgdhheBiU7H5Dxi+hHMAKbq3F4y
66BQt44883KzZOh3Q3nQHKTI7ECHddvEvlv/WSVUE/5+zUFNtxVGcpv2aEtVITymYUHoSx2C9LC+
L9WzsUZdNaFUQdWXpKFJCxrpFBjd+IPmCr56v1y082ilH5sToTLrfOMlYl10zMUSJNg+XeHoy1zL
v3vENLezSKNChUaFxFUZLaW3XU7hqYtnkcS6MhacnhYHh1dMDqLvAosWe79Fe7OfFJSMKYhkIxX7
SUbIurvB4R3xOXIMB/O6Jg8KjsKNj2jTdlnN4bedQ6H7msDvp/WdgDdA19wv3bGoPsZ4zxrSaKbJ
Q6kc5XdlHTYrpfAlh7RbNRYtGppFSOSJX8Dz6RQl42LdjYQ2RiiIiQwt05Qe146RoAcjMFAN11Wv
EJ5vO91tv1Z4CllUvhmmZYIZrQtW4z7nGDcM6/cp3Kj0nl/aGQnHKNQcw1AOhczqmJaIq/w7GkP2
/W9X0iIdvYHkhk6DXz0/LneX2hmkCxENTJaI7kt+QvPlDDDhP6t4NimTKTzpTmoKmN4R/eQi3GcX
/Y5FUsr4hL8gYOPikzy2+aiQRloVLIlSa7XKbGZynVl1XrJGKRlO/ishuzGWK+0UY7YQT5F0MJsR
HcJaYbUL6yGwn9i9nkt6diDWF16JSGYnDfogd6Mv8gcBOYTJLjFA3CqMx87+5NDGHIUqRZwX/coh
KUYmiDOQGdjcN1Lmihz+pX8V7jpbOpB+2t9QrRYm67m1X0vc/AVk47cby4mrvkJsHcGmelge0ciG
KLCxYlcMMrSVONovkb3yfdWAjV0KZZQpSvVlxgfNOTwn8+xQh4XVJD0DZxjo+Wv5m+UZY4zGBhWN
rvEYX9ahPguzaosoO4NH/5zq1WGRwcY29O5t3Nl/N2yWRwEP6hxTn4wIoVawlNriR8GEz3r8vfKA
DlgnPcz/HwOiv2gpbiEFhUZrA6W/jEiFgdaEDKQTkiExiMz+kjij32OarwSZtupCfd5CKGdHtlab
rIEYBiTSRCSinM9DNY1IwnLQl885N1S64Pbu7piQFVEDdQEkvCCzRZ2dXO7iZG4lEBiNgy9U8mks
Fsa7aOc1+5cJ6n6SDL3SuLAR7Foyk2co8NrK+tIlKAFKLJHd3dVIPFp9oUjGg9Hnbw9sxiYZankQ
bDE+69J9rHx6x25df59OiYJ5Qev0lgc/gXRUpC+LyIqNdrBZVjYGqFATTx5lzSZOsNe5MZdIfyiK
S8mV97eXwbJCRZQDZ7QYkZvx0TXdkWbcb4t+VEGw/x4zsqBAuI3XwUH/99dY6jjpshxfo06cpEe+
CRlxxgTcXnCMDbvaoMBBTQq94IUeDhpEhBbybtXgm+vPEvKYScVY0B4UwZqm6NBqkzVRpRB+yUWp
0VV8nmwxXru8FV2liJ+NSPDSoXWWUnTbMClNcdEumcI9ZqFSmFJUnaOi9gthuhdr1uNk91PKAo+M
GjoPINb49x5Xo1ZLlVSLttTMHqjh/Sjkz4rCM2oB+2ZkGbkGGZIo9BRHl8exHIWhQJTfm+q56AKF
lT7Z9V347T8mqEM5rkk9S00KxFWPk/ZxTj/ePo2s36d2qpP5YS06/H4EHg69x+S31C9fb9vYP46b
RZA/YnNHFgKI/tK0I+rrka+Bk66wkCg0W7O6vIOJUVY2pqizKFRdq4SjKNjV/KUe7hLIjk6sq5fA
DXUL/mWDuh24WM2GVcXpIi810SJJHxEMMCWenixu4Z3o4i9TFFgYaAOYJpKGXML7SPw8a6K1Nm6m
fFvSD5ryuKSsTk3WkaaQQ59HyMlUCUZb0yngii+dLj0oEyss/ZUfvrWF1JU0x7IQrQsqwjrEn3Bl
FaZQp5ZSCfZSz+44JHd9mXzQ6/SS9fqDOvZ+BXECueIGs8qg3NRlj2jEuJuiTDArnbvw8ngylNHN
BMkypsIRtPo1bWMzbiZHGorLOGufRk7+UCmTN0+VnamCOXHVnRIOLtfWF7XLT3kXuVkY26JkWCky
Nb2cBGun2aCFYo3HkBPyZvkqVGSh4YlMJZ3KnsVML9SxAcls860aIDEtJWZaW0arm7ddj2WI9ry2
0bmwjwCE02R23KOQoxFbOq7MDl9yEG+tiPI7OeyUekZa1u6bB7CumpIymkPo8tOpF94TnG02j3K/
VawKPiey09lcOcWan/qk8m5v294rTUZp8s8HovxunkNViCa4AZl9AA/qE2nNIiP6JKxmOfkuBm+M
UT5XTu00JIsm2Ep6qpdXJsbvgsjm9ylnkwa1jaCX8rvLLDtkHhlFgPje/509artn9MzXIqZFHbXY
s1B/WkVLCysHBFLmyhrR3NNL+csQFQ5ijqOuOBWG6m+yVwfgUcAYGJIDGMwipXjp3rivGGvbK1hv
gZjOkax9m+SzZAh4xeqH9gm0pneQC+Pd5YSUnI0xbFYvw+6hkCG5IkuCijCG+mhLzGMyAYwpdqo4
VfpNFV7fc8SvBmhGiqng07hosCJSgkddxpMDPgBjgo199VQmZwIJJN4AxMYc9dEUtH3ERYiPpp6T
T+gc/ghFpEBZzeEz71Z2cWES7bEMUpFTiHQ43nGIBHhvAAltDuIE7U49zRYRmcar7uU/7icVSYUa
X/AFSaMuB8HN/NkHQZYXgjqptkqLlRrby+vgPP45HhoF7Jqw1HVj6Bgwii39gQelSHT3e2Avdsuj
cjdHJjr3rCnoz7LbgDKK1TO4H/Vv/gIK8ad2yEIs93eP+PIVrTA/ovP82DuksWL6VPXgMWQmk8hH
e3OKFPwsLxo8tLsoXO4iRe5qEkmmeNhI2OTEgdjVZbBjn/dH1pjs7u2JXcbMCp42Ap0Zl3klz0AQ
AIeQH43llBcBjxrD+nj75Ox6+sYKdZ9l5dqEct5KtoEBAlFZA+gGMpJUe4kbsE9fV0LtG2RztdFo
EHBIlQJl1P6+x/sW0+9+G2uj2fNo2wbVZdLmThXHSKrchat6L0ztHVquzUjEgKGUi2akt1/RkObx
fe+qq2o3bQz1pgH6lg2afs3/ti3UrTgNeaj0YovNNx5W7j5lqRqSJb89StctoQDWqKQ+4zkAUqoF
YvRkDB+k7EPC9WY+P9xeyW5Mfd18+u5IiwG0anlBShGiOyrPcTa5y8pC2P1jpIvk0atpyFthvZtH
Vplk7cyT/dKiRzH/msnB7VXsx0SQmf3HAA05ZaNKiFIEW7qE3vor9xedSfdbdyktlqezVkOhC3QH
B0WqyXwEf6lbN9EZQ0jM1VBep+FL8yO5jyZrBtcdSLXO4WmFckZ7WHxWiW0fSK5bR7kfN/CYsish
SqxPEZ48n9vEsAzwSrRMYpBdgNzEetQ1K3C6XCY6dGA6pw0yJzqg1NwfRmguxwchfU8udhuK0X1A
oChcBHnK8FyUBSuTOH+IVdaXIo7+xlFVhddkQVeQM6McVSwS8PLWwK58gCosmgUvUGpPvowmyN0w
oTO4A1TyVH/xK95kid/sHsOrbdp1FQ0SmxAARE4QClarUJmKwIosd6Z0sIV/lkdXufKkB86O2EL+
kPgQC7a/LS50zs6sxpH9E78xRI7OBiCSYckmpDYFRGCDk/iNhyyMV50W6CFz7yHL+GtVFBpxCb/k
KxnV6fKfxXqIpk+S5N4GJNa3ofDICLNyQmcRJvBm41mRps/SaHy+bWIXuZFBRIO+YojKG87kVE55
OcK3WcRDL58rxZlCxvdnmaCuuSrOMGsX4nEWjumJS5LHrpQdrXpHDwO+x3UllBOtWbcYQg8zmXCY
64PeHaaR8T1+OcNbR/1jgxaVnPt8GqJ8xDfnoOwivcjVg9GJpiR8wJj5MH7i59e+KRlhAmP/aIVJ
PeZiXYuxMK033E4WzjlfmMZasRa3D6zXxVHeM01R1IohEqXKZXJEZ8X8suARHjZCSf+u208DTbdK
Ql0wB//tqvOS5qs4zngsRQjvO8GUFgaq7m6bpuuCzuu8ptLbpipqqg4FXkd57Tfxx2hy+/7lHc6z
MUHtGPh3F3kR8MCEXng+/Mz7Uzd+vG1ib64cpPPXZVAwY+A8VXKMu2E6rG5+T3Q/5PtiMslQuQQJ
LCXQTpPPen3t1bT/MktBz8B3ySxkuBZmwyxzCEaiP8MJwUtsTd9Gi9xLYKcCF2Djs4Z/dy/DzYKp
kyFNkiTzI9ICzXJR19xC8cWca9Xs629q8sz3DHTaG+hD7UEEqzqvyCpPMwWp3LDyWgEEzE/qoXSj
B9y966N0FwajNToQcHQwqwRx9thpwAqis4La/dIBSjh47Yk6xOfoyKlts3EQgSnLYQwgpe3EHydI
xrZW4rLqyvuHaWOLgmIIDEQlSDpRzvmJxWDuznBTN/wevy4XIqmmWAV64Nf3eMnGKAXMqqovbR0i
QzsqTlSeZFzKrNFP1sLoivkQtXkXTsAu0qo3naMjKD4u4j1Yn5J7oojIBeJj+oMFYvtegmtTFcCT
iTw35ZyLPLdrnKHzQ9Us8TwciIBleuGgSJRozvpAGo7LZ5IfYRWB9kOdjWXKP41UrecBQ3fI/ayu
4pJQZyxMUPMiPZhbyettFNoNRAwFbKDoOMbAOBVzDwW34GrAU6LNWl8Rl8OaSd9vm9jPeW5sUGAa
V1Xy/0i7ruU4cmT7RRVR3ryWa0eyaUQjvVTIorz3X38PqB2xCGIbc7UvGxOhDWYDlUh78mRqztj5
BfyhEjrhirWjNzPC3wqrjMH9i7nMZn9ZJr9osJHJfL/cyDBugjF1X/0ChIkHJE0Iyliv2cU+SN4H
MPHRJXwTxpVldzmlu/b7dBKVmUR3y3zJyWpktSuQO0uA7DbRWZVFSFKRBMaiAoDfrWMBizol10re
uVX9fPkeua52c40m48xjw+jjAclfFCu3ZmHeZOt8HI1E4NFF52AspRMPUjLXaEaX0rHLMB6hiG6K
XwTfnIQxkCTq+iqN0fikKz3otEIFPF6KweT4pgWGrJ69KRbFXaLbY+wjZnXG1u7RKaTrIOksOTXJ
mTd72HlNN0FSSEMxCKTST/Ihkn07KItoKfo27doB2LEp3ceII0zJdaR7K7+/rBk8oksdPJf/WA52
yi/prSiTFKRklOgSidkRS8pD2Ma9FSworGhgM6TgPHA2e6uIZZN/RrQXNFDTIKJgLnZeo7LqzBL1
L5W4E0EzI/littfVKrCOfBfu/BHE8r3k0hDXpYIYLVvcGj48Oij3nZ/ewF7uREkuT1tMRArgLoHP
Qcb2/q2RvFfqwkBRWsOKO2y+UJRdG83u5c/Ge2lbIcwzMBrApXvbBMZAAcel3Z3z3PQvi6CXzyrg
VgTzcRSpAOC8QTGPEkMoewe7+2hZXcSYIBDD8k+McapKEfz3a+2B7lgtDvhMoUgMvfULp2G3GIxK
qVfWjK+SVqCrr2WvTwpvgI1au8qbFse7fHlcjdvcHstCUalOlTj5q53CUKFHeULI63xTuRM5Sf4N
mmADxXZkHRr3XuEijbSj3fUorKcAQtt9WGDbm6lIrlmMktvNw1MOQkcQa+sCJeRr+ptg+rw31Zxa
J6DraiC4MU9OtoZStVtHIVqZZyRM+U0K857qpeukecbbza+iHWC71xb2xZufrYCS/9PhDjsor/9q
ew+SDYdW/ACSdNgxLmsdOzVXYZvoVKi1T7H8JH7+/QSMzyI8ATe22kqj731zlWVZgrbJhudUsYiU
pvb1aYYFlp6KQxNiq9MncVqjcl/E2wEZtWkHBxtxa3i1ySsPrzjaZwWtM2mnn4iPIaTLD4KvK2/S
GF3J7V5Paw0BKghfTLVx69bTYlF0IBLCqIoJcr3EnODLpuyhS2+t7MGeRZwZNOL8aEjeDsJY3iTW
+6pXcRD0/T/BnIR9igVLFqa3QH/9M/I60c1xc5itbjCGmMxloo0RTjWH7cG+XoL2cwKeHvSR0TGA
Z3Yr7DDQwU0tJGXhehlFw6I27GtTgJR4r5Vp3SmJjVWjID/x1/R6EnFZcJMkdApQYrIckM6ysOCq
tpplnnR8MMONdmB83JPdurPu5iAPyp0I9so3yqrpAE4NILLNYjKB2GmThlYHFwupNTJBwNUTx80O
FIsiigP4b3ojjXnTtqXGlmQhqpdi5Eu0aUAeAQAImsSlEVUcDMIFe9zwGJ3iPydkHnWsgj8znWCS
KaIixvyddKN+tpAgYX3yXkvdThDxCw/JvGslyq2ZNArKhI/O2QonjIuZvnWXnygQJg7EKT3X221O
yLzxVqqkPqWh3O99sf2eCspCIXZDJId551rdO2BqfW010h17c+nGD6rm6g/LLW350MoeHv7jBBp4
8NCJ0MNcp7c5JfPmU8Vq6oI2fbB+Ju8OGtCJen+MisNfWOU3MSwngCGlWQqwLRo/w2NSXxXpVSra
ssC1yRsRjA3pytbUupLmF8rPxb4ypS+ZJIhU+WZkI4O6uo33XM1cTfIetzXdmbtsn9zptzmCg+kK
lZ2dqBwgOhBTknCitjTNAcLStHSx3dSzsYmoqwT+klsw27xknbEeiT5hg6aMlF3fOfvixtyVt8oe
ew7KPbpMRxqJD5h6E4LMBIrHlv0rZ7b7aoFGLNUcSGX+WEUR8K79LrG7nyTJrsysAPlu46kTBm1t
x+3XPoisys1B0lkbxTVZRaQLop/EmBhLW520s/Hiu5q4A7hnm9nwtehnGiWCS+f6u40eMbZlzdO4
WRBk+9WArFdqHrHC5+Hyi+PxnCFG/2OhdcauxJImNdmIahImHa86zCyjpuWDeob2ciwsiPm9PCD9
EnlYRo/RfXFnh0r4EMFsfgFjW0g0tSCRwCnr9EvWPKokc2XpS5J7fa27pdDp0sf3QRzw8LKDuV6E
EsylEoNkSaLCx8eJmx/MI62gW8HkuNhVhBK6iAiS+w034pj7NQDetmeqLaad+0T90USPl7+gSABz
fXNikcy20RhL01DuP6vmKtBCeiEXLoztYRp1WgI2iH6HihWoi3aK7bu5Md1IudFGEcmX4DBsD47M
6mgmMlqXq7W4pqmDavTz/3RdNlWPjW2uEmklr+lbjWW47SlX/6Y9ZL59cJuxx1nVyRma1YAuu9nX
+kCLw6pHRxEjvwb8sMWLGjGt69JdvCQcRTUs0Q3Sf9+cT5vrzFE7iNeqs2kelnZ3+f744f/mfGxI
N6lRpoG553XUY/XrMMOco3JKAdm/ojCNLFwsN0IeHAsQe9xmOmJz1VaQAaPtzNxsJ019BnoRSC4r
VzYln4xFMFVTMAGMl5Xyk2lUXgUO+7Iy7i+fmutkQc1lwxCBsJvtuZXqmuXTiDjWgHvJazvIlsxL
y79BOJuYsEQCoqoyqP/efzzVUBLFrEAyXHQ/dPtr24mgAVzt2AhgtENui7WPFBTR5PyodDeVLLgn
rq3Y/H1GOTSbOM2qwZsY2lOGrVXpVVvtY+tU2aKT8FOLjSjWDZO2MOZ8oQ0t+VgfOrfzskdEI4nb
o38GTFlwWQW4bh/gAJoWorLFtrTG2FgLqcfDiprvE9Z0RnnhEuCr6oz4lyXx48eNKMZGFXMSybk0
K/77ZXo0yHL8v6v1bKQxSlf3klQX5WsFIbs3veyOlla1G2U3+GaYHrNn54fgfNzXtJHIaGFnFSOJ
B3w6dUeBIymmMbUb694CwZPsq26aYeR+FjHGi74fo5qgWlwTB5ODfmGExLgxrSeiBc3wS3A2elsf
vOXmbIxaZkqfl3WNjvkcxrcydtUUPxElt6hjUbXEYJMkuk1u/LSRyAQ0ai+TfsbItk+ehl/pbQcq
gxj+E5RLpmsd5dBVgtrb14/ClJSmSpeOyoQ2KiCcSy8BC44lCZmbG9/RCHObJPGW6rM8hn10nK2r
wRJMmHJNzOa4TLxD0iabohXqOkpHS8oC8Jra6GUvn6JYNMYr0FO25xUNRHbQDgL6YblOlNCQbos1
cy8rjEAt2X5XLEWSbUWwmFjG5xIr9pMhyJSvmSG4NlNwb6+UJ5vAYGpS3awpLsieq6dc0sMhbXdl
Akb5pjwY6bo3hl5y6wSTyFmUnaIK2Q2R1UC1TCyeSUK9mu7aBsRQDkaVk77xy2EIRwwOOlhtZujk
sda0g2OnOEiSulaSnVpi7RKzx+ShEg6KdYsFoY9VjxKhoXYPxpC/rHN81+lo1zuRr0nkXESG35P2
AD5/Lxm0k5rmvh6Px0lZDHdunH3nkMqdBttTKg3lxhoME1VQ4tfqlChYGnRXtp19Gcn3hrJeqSZS
iTLujkU0LV5V9Y8yMbsAR/yE1SUA8aeA6DigwAD6f/+/fVXGpkYgJEucEkAvXTnG5aEor6YSfFpY
FnNZDlX2C09QYyzpoDhytk54gp0VY8KQdJS1NCjGOpi08n4k9XFanbDq9N1luSJlYoxppZXFXA8r
5Bo1iJFa9UdaYdur2iYY3DQTVy9Ggf7Sk1w6KWNXQc6nmXUJUFA3VwCJv0zDz8tH4pcOsV9A05CM
WlAU/ILNA1mceO6qGMudDFf2ihvMEVUwpHS74uLPXzJ/Ap5DIJL/+P+IZPvAS9qYekHg6FGSXUP4
jO9aWIcYM2lfeeHproXsod+JwEB8u/YmlqmB1XFfVH2EaHYm3VdL6R6sJQqTxBY8ApEYNozpFd1e
0ZzwJWyYUvG25yzz46EI/8dbZB6boQ0T9mPjw7X+Eiw3ePTADPhSkHgUK1Ae9d4tsEvHFrw9LhAQ
+OF/FMZhHl9Wq1nsGCBBi68ovZy8Wzyyb47U/S6pKz+Uz+NR2rUoVVFwnq8KYm0ePZq+lc88wlxS
OyQsElxH7PW+c159MJbfoXaTwfNPfrpXH5Jb2gdKhGhc0adlXqOm1aZDdMw2G/YRFK6DEdgiIKtI
BDVBm+dY2qtjSMOEsY1y149Y/Kjs2+ybQHVEQpgQBmQkJNbpYtoRVJXalbIfXSPQby3gTGzETfJ+
/Vz8VVfQti3U3HRsPmYBGZ1Jlsms4RuicXWX2PJG8qIbXwQno4/ro718k8KcDFsZSN1OMC192F5Z
ITli+DwsDnRd4t+NJpmbIzGmU1KUqjcGykajeqN6cJInwWnoE75wGhaVkQCIGycV+tG0+11gxBGo
12cNs6Stmz0Me1lAb8h3q38uj200xmvWF8UEcdm0hCiv+akeeWkU3xU2OTVG79tr/W2IRNBevo97
E8sYTLsblS6TUOxuRvmlK5pdB6KYyzfJd9xvIhhbaROt0QfQZ/g1gjb7zga9mpLiCfduq4jYN0W3
yNhHc12zghhQdPlIETvmYT0Oh/gowpv8F8f9dibGDpbVNEwxbcEtxzpxCcjMpaA/Sp07H03XxKAv
TiYCEPMNx5tMxgCarTa3igI4Rm/dEyzrI2rhN53IUYsUgrGBq7yQrF3wtch8WNO7JhV9Iu4xHNSa
ANG1QL3BXN0cyW2W93DRMpGQdef651LLTzX5dVnr6G18eL4bMcxt9VlOjDJGwp/Wd81yrPLSB64u
ckRbukTHYe4rXaTBaUoKklGVs5b4YzR8y+tOwIrFRQGbjiNbloLhMYDB3rumoccMAJ19QaS4YA0o
KMwReACG6WMBk4tqxn/oc3U/d5vDfB0HNnH/LvrY/AjGWFQDxi16gtdFkadYhxOkZ9A+hIBh7KNw
DFaQpK5eel/50gH8VkIADR+8sJHPWBLVapAhDmgLUD4Q2txfT5ibAcnzshe9cK7R2ohiDEmdmqVW
9JTFN0+9Lr+h+EIyeUb2vY3u//+aaskotGqKBgAoiwAhVTo6GSY3fV1PTuiLHSezOpSRCjxIV+8u
y6IumH0VG1lseaHWkIWTAnZLkU23Vm6n5ks0P0TqjeXcqJogf+LdoYVJGNBmyJSai9HZtnRakuko
m2j9hBV5d5lC3MW4d6a9IQL/c+uXliEDSWOB+0xmuzgAdjfNaAFs2AVaaDZudIiusKoJO05D2cXs
kahDxa0FbwUyb4GQZJA0i9qXq/xTHa77wuvC9IZi8SnjonCMg2dntvJY3Z+6KM6o9ae7M+hC6DQs
vPgb7ZZqQYstX/a9qEzLM6EWHTlSLd0EmxcTYq1KVk9DjXUdUnvUTXceTHeUH0E/4F9WSv7RLB3R
HMbabbbToZE1JXOCFoRWX8sLop4RIV0kAi1wcxcLKDJVN4EbwBTzexMam0m2Rim6SK8TzHVIJyj0
h+QOsz7XQ9gcxl36kyZN+U40LiYUzTijIpnyWjdhvdOD6lVuiQmOxNXCIqg8ICe+0L5cci4ePOHC
XV4Quz0z4500O0n0sQOFZpq4yT1qwx72RLz85ushgXWfoeWOFQdPKIbdl7/o75CfRWP3/KeyuXgm
L5DRXbV1G3ZgOS7BCihwDL9l3Wu76lPzL0gL+LZgI4/RWwXN0KadYQvml98M7DNIUaew+KTStFTQ
IuQq75swtp4SRcBiYVAUUZl80xrXavfSC8vt/K8IOyqbpuUYbI9ubQCFUikIMc89imrrXBkWDnUi
3dw72Aqz7HPJvfwmeWGgZb6JZPzf2saZ3paAxubRtYP9y5HAEXF9OZZfYMWoiXlCoPXev0Z1WZu6
LvGRGkwSHrAAe5eDHbN1f+fAgyU4D/8zvYljzLUm96ZcqahaSu2eoNtTSkEt/bp8Z1znamEdlGpi
o5LKVvMc0yCaVsmQofywVYJi3qMWoSra03xnsu4uS+OrOWCpMkbKKRUPY8+6Th6VOQI8Lz6UgOFW
u5oCAT0MdMCIiWI//vfaSGNM2CzVSed0iP3oBBBF81POYTmksZdoCz1X92yFeh5gcDQWdz5IspRh
OThUoz452pcMfNiCqxNJYLS70oeoWSgz6Xo2XihUIrmzfWl2kcChno+JyHpHGpHGc92prWMiBkwG
dBbzvca3kWVIM2bAUR5xHsi+DPsTpqh85c7+lB3WAFWz58izRYEKV/E3UhnFxxpfJUljuB5sgAfl
gOlcl+X95esUiWBCE8nuZFUegKDp45vFulrk1i1m0S5O/id7uz3mkzXRLMsO5aok8h5kTW4M+vvL
x+A/KAfDDhh3sE2Iev+BRpA0qqMOG9EC03dl7GN/dCvHReQDLLbki/wi90QbcYxbxMzK7MQUeVqA
vMD6PKkifku+AOBWdF1TdZtlBE76QkXjDQZiHrAM6lYvXy5fGPe7Y9L2n7/PmAStkKWyaHEAbblR
pJe58AfhrAG98w8Ji0MDQx0DMOoHvLpEEsz0wr0aD/od2cvHGRN6tBY332EPqz+8UAhdHIiCRd7V
2bIKM66B3d1kOYV71am7gbLdrMuD5TyvlWCGgnd127/PvMqqIljt0884VtkfjKVx+2n9mgh7gtzA
05YN0KYA2QP6ciYUavRGbhM62kgz5mRvvAw7cmf600tUun1gu9KxhrOQb+LH9eGycnBf00b0B2ZD
bQHZsANCNeNcfO0Pzc7BtHkfaF56Eo9p8O/TQfaAreWYamCe7tyNpZ31KKpLQ/qlV9GCIcuTqUUC
E6Hy9eJNzoc3m0x9ocDUxYf41gzUIyUezh8if/rcgrPs2fGKq3hfhM23J/Xa8XP8J1h9AsHV8h6F
Lb/9Cuar9rUh2dWMhz1+l660Bzou1T6MmEW/t64LrBrCfuKbxB9OIsYN7i2DgwcsEBZ4ullys2Ra
0WEwoE2AzZYSNi/fdKINTSIR9ANsWjCOYeam2iPU7ZwbJfkU5/t43F++Pu7tbU5Bf8JGhGaU5tDW
SEdS894afo2aDuK8PTFPvYi3ipv5IJD5c2GMhUzyGCQ8lN+lfxmCEQXp5Hq+k2/JlbWj0xN1KtAM
+uFZa7mVxzwDyS6mOCdQT7DNuop6pc83UzF7vfUwj6kXyambWqI5DW5kCG4S1F3AeQcmG0YbgYvQ
+4zCjWlVUEdyR4m4tSNoJYRznlztUE0w9oPMQgaS+v2n6wZrluR4Qtu17byxnN0o67xWTg6XNYQr
RkOYBr4MG/6NidRsB744L+krnx4mlJPGxiuICBzGVUPMfds2sjoVh3l/lqxfrWRJEYPq61mSUcdR
7rQ4nMygyTLv8nn4eriRxZgtx6qAmpHxiawzzb67HQBMSB9leND5Z+mJAO9cNdyIYzSiB562lynf
dXowQrrn9ffQqAjLwAuoAVy1QfoP2n+NLehIqa4va40m/DzVAck111LqbzMgdqj7i4a8uLIMZCOK
g+ROZ3O7SsZOipTQl/wdg4B+iRgEXW88qBV1E5oG6c+JX50SUd2Pq4pvctnyQjODeX6MUfZbUTzt
ps91EbuzLvLVIimMwqs90OOLCgShem2daV2KHJ1A+wKyBbT1O8zNdeCRFYRAght1mBBIt1ON9ClO
pkpX2FgaYfJCiZ7mRNBX5cchmxtkshN5Iv0SkRG8n3tzB24/UIZFobFb/B6UYX8VN26EMe5rXosq
NR3U29bpJi/36yQaiuIGIBsB9EtunBc23qlRmyBHMdf+W15IP5J+9S9bC64ymPRFOSiWgnTqvQhz
bNPMJgjra3txF/iNTH6eRM1M7tffCKH/vjmHWmYqNuQiYIs00O1aJ6KXu6UIrUn0gLgXthHEmFlV
N7DRLwcayHSKY5VJ+ziO/scLY60rliaAeBdDAo3sGfLXPt4P6d8Ue5CT/vkojElVWqtKqgIhH0Uj
rIfcr7zRVR8kVGydzyLcOd9fmBg7cGwbpApsBcbqGsUe29dtYUvQ3GHBlKuWXo9UuDuo+ywSElVy
vxIAcFhfA35EmNj36tA4q9JpLfW4oxoqTf1V0lcRPIU+9A/B0UYGY3CaXq7HLEOfLb0yzlh/ts92
yIIocSlt2Ecgx7r8jvi3uBHIWJ7EAFXvWMHDT3e9H+2KoHhsT90LFvOArnDaLzuBPKpnHw8IpnoF
Hw0bsxgd0ZIatmEGQorWL+Ckhl31MzvSOvHgWzt8OVDYaOhPJUKzx6Uht6Ev/xHN9hXnqrKMHJgc
vwYV30ENhsfxOX4GE5FPGcZorOsApy0I5LlhxkYoozRdYkfO0qA2MIIVgG5U+HdhBj+JtunRwAKA
MgRjEO1u0rq2gc01sOMN/XZsZET/5kuxa2EbryhV/0LxHtJhuZc+Xf6mXFtMh3Mcy1CB3WJUSM+r
ThvAD+MbUrWf4zKII+VUoC19Wcx/OeKbHPo+N+a4VIs8RWJHM8oZ24FoOb4+FSAiUG/rQD//Xqtj
fUpktwoEornPcnNE5nZj3W7RHsKQi3xcnqw9CUa38asrBW1N2q8R7a3ght0bcYzjadNyKgr6SPSM
uGt0rjAyMP5IlodWEqgnV5Kj6I4C4Ab9n/d3qq1RPmcyvtVgOYFR7yfl1K+tp8yrm4loJLh68iaL
LbZow4w61kpxr2V5ipHL1nZ7KNTuIPhY1EZ+MDEbOcyTQ9G06xITZHRjOAWrn4Fus91bWG5A0a6O
IEJ8TYEuSWMsNgLfVe0sZOpdoB+jYxKA416+NR/KU+4qHvGqsHzsEYKf/2bfl705JvPsIiOaZonm
ZnkNsukh3+dtKxjaFH0x5sU15hANEfJpv+lzd9BvBucsxaKshX6OjxeoOxiYwJYGdFPeq+AaV220
oDrvq326q1sMgdZYGElk7BTOTqCJcaO02KsdVrM3+rlKbYFH4hposDH+I54JjFa5K9OeEjf/Jqqg
K2/ohghhuELv6tIxmZdWrfKa2gW0nzJrlq9YDPlzjk1BoPyAz0t3C3EFD4Frtd6OxtJGtGZFetuB
YZZ39i55+h1OLOc2d2liUe5E/TfBVbJYGnla87po4YNUbL6hKTU2ZgHn/XeK/+eLsUzyJNFtiUio
8OVj+WlxwBaKhcd/cXUO6h0oR6uKrrJVxMmRzDlPMXw/oZgfY/yfwHVHD4oHADsMviKAzvGUYyuO
eWg55mhlqQZQZ6luq2XXSQKUE5emYiuAcWBYj6a0iUUTWazWpZA8HeOF/XNtueYDpeVM3fIR+F3t
0+V75BmQrVjGkSmqk3RNBo3Q4vtqgRN7VET1S74I28QUsonFK2xlzyGxpGsysKDl+pwmZyvtXHXt
/cvn4GJpHfmPFJbdHwNoKxa9AslNlyW0ZxJknvxQ7ynZL+0ua7cw8ZdF8pLPrUTGiykkAvJvRMiB
uUyldCUwR2euMgusH3d4fCuGcV9NvnQY+kLL3AYJXT+fJuIlBP0WBADlFMqLGST2fUn+BuzvKKoi
A7ulYnicMfpRnRaR2qPjq0ST12BazkhuFlnUj6V/hbW5WymMbdfNpopqCuNdOweUAtNRwd40JbPD
3pHPcZsLIg/uK94cijHx9mBJtlYgFMi6cHU+qf3DZZXgqvrb32cZJ5QVa1XHlaqE7cfKV1uFTxYl
oPR7X7gytqycK07t5AVeLG3G0TyCEjR0obWj7GWi5EhwYSzpxEAsI4qjFVWc7OtYI0jKv12+MW5h
baMBLOuEFs2KvBLYvS6gTdncH/f13gTJRBUO+7+pF22F0eNuEhRLkpfJMSqEEmnkTphgmRvbN8C4
rqvB5XPxPK2jYE2Thvo/VvhQTdlIyqWqm7setVAatGSog9KsUt6Litcq1wht5DD2uy4qY1kzRBDR
tRJOuDADmTPIHcH/qexUcJ4nu2lH13n3mCozXT3UT6VXPCehqKvH1xSQDCCcAYD2tYyxOfBQ97Xm
LChtz9F1bn22RPAQvh2kLAb/EcB8Oyzsk0oVBDiv+TM5KSeyM4Baa69Fd8p/xG+CmE83EbPN5RqW
b1k/T4kXS5VLsvCyeohui/lsTlb2NmjA4e3TNUjr+AgXLHAcomMwBjxV6I6+iUAXzJesDqP2Jc3+
IvsA9OTPJ2Gsd1l3KqhZ4dkd66uTfWqjZ4xdX74obva2lcGY7HZVzLKjGQ5YiGj1i1INYgv2fWsB
ZLWEi0++S36HfMC8vyyZ+4lQLUGfhsKWWTvbKGNlVjFSfJI/JCCojmNRAPHhC6mgTAEwDYhMSkHG
UttimM6MZjKt/lgMWEv3tSlTv+4X//I5RFKYLHSKUvAngtzEr6rbsj/J1qFpBBnix4FS5iTM22yw
oHua+3bFkKzhjxmyw0H+sVbrYapfKrDZLnF9BV79GoBJO7RI40XK/M2QrNMi6U/yMO+HkvgSad2k
Lu6U1rg3VEngmj/WUZnfSO9pY6AsuTQlq81XdHDsO5ppSYF9Fe0Hfw0KfzmJPKfo2pkXPo42gPYJ
riSKHlTpaTRPBcLDy5/2Y9LAnIl545rTxFaGiAPOUwnHM1ZB+Oqh31M+koXCRs7dPr+yRb2wDy+D
SkXKBTgVgMQ629qpLAUo+KRG4aZt9muR7Zq8e5Hq4ViNLzJZsSX+e7KqYQac8VpgDzPiY6mxK3cZ
eoHi0Ut8Fwsxv4S5ZKtdlMnuTSywU2KvVsYg6vJd1qsPszyKykiiUzN3HY+WMlnO610vQSF79oKi
eOLZA2KV3jMMrE2xUiEJOjWhl07ImNh61junriAVpfqdkjWhleuHbrSOpI73Xaf8HMAHcVmr+Ael
8AgZmGqLbdugDrOAq2RefcP4NcT3iSlKdT9sSXv9am8CGGshZ7k8KBEEREkLrrRA6g62c18uzyjA
eHJyix0OgWy23uVj8Q0AKAP/ORdjAEzEJ1XRwhDW3+s8tI/N3bx3vHzBCCTKLc0PMYP9x6SUOSmj
n1WXRnk74qQ0VpcxalY9YsYTLbD0BptrvembqB3OtTq6A4eFLWcYY2Jy0jYxDEz3wOq0I3b6NLG3
gFmjGEUq8pF8kR7MQH/IATk/pfV+b0zbkfSONlf/HGx4QrXC7085SCBSPy5dK8B+Vb+dXf0KfaJb
kBCjfnb5e/KdzttvYLtFAxYHWGD2o8ZvCnSv9OMwfz6Ut2U4fquD5gAyl8InYXw9uMSvni9L/9ir
er0BrIhRKMWjyrZzYkdajcYuV4C/ez+9rcMZjc2DEWTXja+GVThWoPIS5S/czwuYvm2hkOLgP95f
u50DUlKDOMWfuqtllt1+/NpMomFuasg+mJyNEOZ5JiSLsJAbQoqJhDPs20gKv9YadwCRSDYIniX/
M2I1kgoMk27LLEh2MZU8w0JNxCe/6FKQLOgPve0WXoL1GU5AHZn6QrzpnIXxz0K4zoBrXzfS1fc3
CivqON1Cpatn2c4CW15Co55vVr0468oYRmUvaOjyv+HbeZlvGDtkNCW9QKyk3NSwcpN0NuxFcKsi
Icw3LNU+G6IJx1LL23m6TbSfjWidmEgE/fdNPFXnS1IOHUSY6tGpnknpkUTgKbieCLPKFA9oah92
Npeyggdmw8oMCXEr6aykT4JX/KG1QV/xRgJjoIulN7qJSuiK4HX7fGj6tMjrV9Sd+5elcW9sI4yJ
IEZtlKREp8KUQ2lcO/K+TAVl6tdd4R8eL9rLMm3UODZb4ddqe1QqIq++ZQw7+DufNCCbcjCrZMtf
ijXaZ3N+I0/p2bGioOgMn5A5aAvn29p251hWw6HX9trQ/lgG0KMk9hSi0YkuapYXYSX3tSv1zR44
ccm1quUK1FxuhTVnzRAdiG49NUbn6V1/na75ubBWYHsncG5F2egWGRbRG2Q3GNkXUx2Cuoz3GOB/
1uLhW5pEbjobO3OePzl9tuuH7JuSjbu8N/zJloKox4ijkqWu2uP/2QDrrqT9dYbqmtXXz+u0APPV
9N6gSl62tEelJIlbOCBzSib7i5OQZ2y0Br1mHORSfF6n8UvuJIsLLu1DaXZ7IDQfnaL7fvlbU8W5
9B0Yu+IAfqnPtYZsA95wbo7YERHU875oRERa3BzAkWnT3QCa9cNWv7gi6qgQFRw6Ur1LJNuXNfkg
qZhZzDuU7QwXG0lvp2q8BjJhVw1K4dJqbt5nx6lInjGInwYR6GQEQSTv/JtfZdAYcGMd0m5RCnO1
V38ej7FtnBLn7DRXjkz+wppiORwGExDyYHqNeVPJZKI1hAqib1c3xLnKzdOU/YUV2opgQvCpnuVa
1hBT5c25J9c5OVxWFZ6/3f59JpYy+sXJu1pZ/VR6JNGIbmobog/TNNkhkQVqyTNBjkbLkuCCNT4s
oshIHaGyH60+WW2/0xCmgI6gqERh6MdiHeyqg6l9gP/QMgZl9fvPn9vqtFadhDMdxoPxTL05XUek
PouiQJ6L2Ahi2z4ziAEk00INxdF/peMvaRURO38Epr8/yuu/bzRZMyNtLlMYs+qXEpZoM5o/Rg/l
aX95/hsHsT0MYzSMUiU1MZEukPK5rzKvaBp31J4vq9vHivvrgVCUNmTdwh5k5sm0pgWgfYIDYQZz
cY0wO0peXvmzB94BShwlas3xP9GbPOb9WONQjlpLdcHZrdHgprEoYuVqNR0D/s+JGG1TLDLJZgYJ
UYbOQay4XfaY4P4uXxz3HI7mGBSLg8FL5t4iaV3nRNZXv0/VYNGsnQ0belkEX9k2Mpi7KqykXdIR
OY2MmSA64E4Csmuu6CipKJegl8J6KGxj+nMc5tLS5Z80//dasgzV9H/ToeAmSliKB0tgOwCBsvj6
1pQQ3K1Q6vnFPOrzwf4JYkc99b+PxwF97SQLy/iXmNmLY1WRTOgY87BBD/SB9biX1WxMyAqQfSX5
7ZTeNHZ8rg1MSJZlMGfmXvDlONf5Th7zdqO1Ms14giFKD/LN0Lr5C2XYcU7rXr5VdvaZHIw7Sm/z
bzblcTTznWztvbVN0r6JphVnLeZvpv5LEUWVnPf17u9T+RsTmFejnK7UyRbjtzK/67W7PhM4JtER
6E/YiKjWfCbpjCNI9uNiPy2TIDDmhUmYwURfSkfhAiUL5vU2cVopqJtBDQdwH41XdD+Y7hXHOFQP
huXp36XdK/rsx2W94J5rI5Z50Fpcavg0qN8lFQlSTIbXciLownBFYDLXsjH2rX5g/lGrTI3m4tVr
HJ31kFgio0RVl7EUeKIwFKYGxhOkY++/jdY4cmtDv16hFbUGaujKK09LKPsFxeQ2gvNwX+5GHD3v
RhWwr7OwWxs2cIlfYh0LQV0t/2UZvt3/uvxteIJgAVF50GQMfMqMzhU24A0KsQC1mp+z5rQYDTiG
dFeXrrtKdIecRNPeymISzSGq+np2zOWV+EBy6Xhbvf93420fW2YqwO+bczGqvo6NTcYa55q/O5jD
oTBcsrOujS8t1jhgmdQx8uKD5oo2Q/ICC8i1VMwJI8tF4Pf+w9lpq7Yw97jPcPRl8IpVdWj7tA1d
obwS/L9RZq/HfBPH6EkKhVUWB+L0/OB0V9kg6HPQp8mq/fY4jHq0em3XihotGBPUBuyAnFEN6kCJ
PE6pO5DmrqqKT0MVHy4rJS8EwKQnfW+q8X+kXddu3Mqy/SICzOGVebJkSZbtF8KROWd+/V2tvY9n
1KLYd9uA3wyoptjVVdUV1kJfkH7Bcz3fp4EAtV7mO4415sQrn/BTgIGJIWvFr78SRcUsbpziWJDD
xZarcxIcdMOTWVnGinN6JYKyidIoGgnrpIstZEcFy7ghI+6y/j5lBGmKxf5swNdS1cQbxuyjChx7
c/tIWDIoQyjKbpmkCTLCuNjrU7zjsvrLtgjWSVDuQeizGig2OAlpOUzdWdBsXWRNdLHUoNwCKuWl
qk04iqk4LX1kguXU2tbi7WI7AKhvbZeKdvPU8qqsQw0tKe5nmfulhsOuTfW9HDcFQOKN51mbbLmf
bC0O4XZTK0yGT1EIBsFCf5pG4VNSaD/TqvYwmHOI2szXi+ksi3AedWmnU2nLYj8wfjXru1CJcCPN
lZGU+C5cgOdQYuyHvPqD5uHth6HLIZEqYGlsgYzOHp3mrjVHGURVikNYr/VDi+/AxnpbKcG8kkn1
gpasD5WMXL3Ris+k+aRh29mP0RuWrMwRjxkigWaztnbXnv6vxFJORQz4WqsyYmbosZH1qBiskARM
iBVv1s9NRnUYUxram41xteYXdRiNGTgClTnWl5iFjbSSH0CT3wLo2kInxXpW1QgAvDBZxpy3psRl
zxgOehBDVTC7on7Yvj9rERQSNQWzsgZIp+mnOV+MmFAzoNLg1l/BhHTIEERL2Aimf7+gncTiXFoJ
ca/kUfcVoIuLMsfQUCw9CYSyCQoObVzZGf/Uztpp0lkVjvUzuypI3TX4hiGSJggE01Fjipm0H9Ti
v5cEgRQJsCLSIQNSOy0jFAzgMsUYq5HsQujsXnLSJbW3j2pVkasQeqNamYchnLUEzeQ69zU1uUgJ
a4KEJYK6v2UE9Ji5ggiure0m6e+UTmCk2iwR1F3tg3ypQgN3tTfOi7oXckbau+qCbr4SFf0lvsn0
IsJRtCV4N1NfE3d6cN9VjOjJUoP8/82LoVfEJREVqJEqs9/nndsNAkMTlggqB0Bdo5GWBJpIhqdl
n5L457Y9rSYAsmAggALoVKefp0nVN+ow47Clstkr42RzmnrM88rZFrOqxo0Y6sL3dWcsZYDebic7
jbZPR+9P/j4KyyIa1IDzoD4TnzdjNrU4iaC+U8dHBSNffyeASpQwrz5yWYsMQx8HvzbSQ1aiz78t
Y/0s0GPX0ZFW3+wtV1E7GGWHs8CL25wk2cfgqZk3gf93YiirHeJlwr4ExIjjk2H01qC41cz/SXID
qHJexRMe24NU0qcLU5H3EoSk0r2Mzh2rebFWVyFlvd8CKIuq+qRQowECOL86EghGsOxoH5KL+mN0
ASMIljHT+BFeWNOZa9M8r+RSXr7v9KpN8xe53IUAMqi7wJVfgB/FA9CSGN+R/DnqMXgjDn221y4m
40Ehq2NY92WeW0BWM+JFxp4YWr2fv78mwGlei2njWk9yYhNaehkKT+r+ey/rlRqUw0+FkgPyNf5+
XJ+V9igO7h/YtCpiZQQJGR6x1P3HvkAYJQuGG/JsB5SEov8gxo/bIlY/EW4l+vYKQgs9AxMNU25E
PFIIzgCJL3DzCXvStojVxI/A+8oalg5RNqROIY+ErCavMTXAok0ymyK3W/CsBLe7OXMskNRV00K3
TBSx+AreI+qbNTFfhbKA0JLsCNtA548uhsM8Vrq8elOB+o6agsRj4pie6wuGaJZGgN3YVaSbderx
+WWKHRWrD0EjmmF7P1e9syynWb1k3D5Eo6bxjezb0PGMz/u2JSAAsB/68oh1SHfp0WplkfS6FQAM
EZzI7l7tdQdgvx/77wPwKzERc5gSc2IUgNew718JpUxfy/p8kBNBwg3mCXoRsJJszSczRoNupj8T
TH5MVnjXP2LYyQP91CNaLqPJ4oV+E1so1amMqFvmMcojHV2A9iSKuiXHlZkVX7ft9+0b7EWKosqE
48cQ6I1dvQ7QFimR/8o1BjAmNU8soWh9NeT24In6lQJUSR6C2JIb8WFIh0/b4td1vEqnQwJYkwp+
HmTwTB+E+UNaXUTmFhS5gq/8MaUh5f7B5BqqRY6d5GRXATg99wxLNoPvODtLZdQB305xvpZFb+km
o9oDVcT4Z+OKtOVih4Cuxt50n+9UN9p3rJbp2+hGiaQ8EFohCid0MJPJ7QDTMvmKD346r/7eOYmf
P6iGvX1kb5wqJY+6HF3bCfMiAkinzvwwvkuCj3/39ymzF5TGmPq+loCEOe8wjufkYnW/LeJt4ZTS
geh48wposa+YDhwueA9WVc3PT5WTPhK0EnZzkfW5KJddi3ysZkom20sMypv7efi1rQvjBslUlptK
ctq0IQ+EOmH4HFflVyU1vEnU/2s2QH0xKjlMQWlm5GBdtkXwObfncPy5rQbrM1GOoOGUQO/A9mXL
LSDqo+kcjAFDhTehmlKB8gMqJ+ba1EvwdAK6DgkI6bA8ykW7QR5NIRsYruBNqH4tjS7jyW2vi2VB
FMJW3/8fko5x/Ap1++dF7+WOA+hpV+jIPaY9estmOcSMQgnrxijUra+WNogXjpw/6Gzx9PT1nXwB
IIA1mywObGKxG/6aBp+Xui7RqxwOjdO/quNuMrCBCJRqtWONpjNsTqG8ADc0ap6iT2rLpeQafOFW
GQs5laULdfsjY8o5YPWDPi93JW0xg/FgzJ4UsdZ7XtDrtz4a5QZk0IDWRgSvLHqLW/vBqdoVbm11
KOJ2zoxNOAvwFEAubrxoT0bdBUbOxLJDyj9oQg+HWkN+G97L4Y+oTc2YZ7UlWEIoJwFUBTEOyNcs
wA9SY55U+9IFP7YdEevEKC+hywCiAEE7MB7l3Oayxlel9KBLqT0bCqOkxnBINOFbj6jNDXoo21Kh
2EKo2iWWXFohn8whA8kKx0QTZuUK9M7HwOlzrOpwSo29YKQhdZZvgy/fEebmwYOKrKcw48DotcUY
6IR6kwNDXZzAuDs9YlHSASuLvX1kjHusUhlDLdVhroBs3m7m56Q4S6yWDOucKD8RzYHeCCSpmwA+
kNVm1oGFdpcm7sLt/k4Tyl0EwayLQoVkAYTAGWiYh5RFS0GuyIafUCk/UWMrTcD7VAYLhmznneTx
YgvnVLh6FO4WSbYLfXreVoplBJRr6ECoDCJduIZqPnOVHUuxWbGAQ5iWTbmGiFfCii8hhIBuAmQD
7EihN2GNneDPsWs8LJ0oLxGgE1Tm2Hq0+6gBKUq2F2oswLGwqd95TmAcTsD+FEYWKXtYklIX+gDs
qx3o13insDPO4pzBys6Txx/CS3BmoVe+Xdd6yVuuIikDqbh5yYc8l1/ylv5LHZo9lqgHfwFtqGYV
HwWrcObnPcFyTw68HwIdlsWLsP5xrz+BMphl6OKlqfFxw7a3uK646zCCbhpVw7htLDmUzRSg/FDK
BLmTEpcmQJlNvQaQutJ42/a/7p6u6lC2EukTp814fduF9h1UHfupkxmBZA1NDwWL3yLo9mPN93Md
NiST8cRz/fGfoSEMIGMiND0ilFjSPgRLGLdjNenWo+VVMJV+DkvSzOjVAwDhzHXgU78XZSDA/Ocq
+2ubfOmF3jzXsiYFD0yEN07I63cqsIeqrD3oQ8Qo3DLs4cXH3IiJubjSlwbpRSvgBfWU67t8/PhX
tvBy4W9EKBgfSLgSDGeRdMyHe15l5OksFcj/3/z9sU45TSlQ6yhiJ21GO692y8SagliPIddDp1zE
LIXliNYzCipJZfXRvSydjexB750RDWg2Ly5LJ8od9G3WaPqCY+EEQMIaKONmSpCbWT/uxiaIMGAl
FmY5R74sNz+jqHT6eXweuPTQatkdas/3gah9+LtjpDyHXASZUCu4b7zyGARfBVazleX4BcpnBEOY
qYWOIshokYXVDEs4B2xh2IIVg2QbhYrAaXv3r5R62b58ZTtcGcxYlcLY62xhh91vConhChlHSXNw
hYNexamKo6x0Xyv2ADLpWTCHxBreJji/jfMlvt1oIaPOGQEbWbLnTDQjzC6NgDron6Lxs2EwrICl
DZV39vBJJQndtoDFpXA0u/TQVYW5fSrvZDZXhajsUxkVORwa5ADzProTncU3nMAX9njt2ymgeVhT
eIzLTbdlsYfVpWoELJhZbK2qCUn57ZMipc9R0Nyl2GsSSpnRMGcEkRfgopsjC4eun/kRcbjNFifW
TD5unb4HpKHEeo8wQrFIuRL0m8vQSA3U/RZH709LybCIt/O0ryOVSDmGeK4XwYhQz9ZPlT1b3U7d
o2lhBfZ8N/jfy6NkTefq6T9vNhGp+CdoyFIUnZ6mNUqQCGTkzaoKXq7eSRnjcb/ujm4EUDbIT0XW
9r0qYrFpdsA/Y3ffhENqfZ+swJzO3c+WldCs3uIbgVQcG9QwSbQcGhGKj2FXWyHxgqD+jS0y3xrd
A+WQAAUwMoD1y3YjlwptUooOtcojV8t29aHFnm/vdc/jnWyKbo2pWhaQ6Ko93oij7LGJ476bMmS6
BihG5nTYx4XsbPuP1ct1I4KyyBmgeVULYExbiZ7i+H4xDlr7rZae/k4KFa/0WYOPGtBFqtWDON4n
vNcIu2h43JbCsAoaM8+QuLZKBw0OV41M3Ujv1AmOMJJlS4j1QzCkLPKDVQ9//Xh097GKQ17WydMV
LsrnE83MeyAPRywWHYYZ0NB5AA4IjCJHWWbhv6viWY9YO/7k878Jijd6UJGqnIHtoc6wM1KM7gHm
KmGBS2RCzDFsTafcxMTVw4RnMbpf6idQ/3XiRQ0PUs5wsqyvRfmGOFryJuxQVGraDIvecumj+shy
QCLji1GOQJunf4vQJAEjWIO5p9rhTsRXQ/F0t23Xb4c5XztwnfIDUSSXorIAO5HM/JJ0L9gZlkS2
IdzAYUX49Sf+jTVQLkHnwzwyOriE7Bjcix/4+wFSRezqxAD65ZwChCWxNTggKcCm03BOXZbbeyee
KAaqclgwfkPUnS2x2E3EvRMkR2xIorKR2LmlPRle4aRA12YF/ne+8FUiOe+bHCNqwjwcyCOcQPeP
p9ipOWBfSXvJyu3sZ8XaNXg7QfFyold51I0zkqWPQcmJJoZf7IrPLaif58RMj5rTOYHZWfMhdfsD
m7F+3W6vcqkr2KNTEmDNmowuhP6QWsCsPMVeuhOcxpNLm8Wcuu4gr+Kou6jxrTIYkYLoovmxdifr
T3HzvH051n3XVQR1E2uxb0pj1CXsuV7hMdlA1OuTJtj3+59NUndwqRcZGyh4/sze/HLn+xMw9p6/
k2X0ypN9drax7siuEql7mBqFjCctaMiV8CDWpzJ2t78c63CooBwsUzImI2ZnDPEIOs5U+ph3jMyQ
/MS3geW3CnSXM27nsJdEsOflWmIrpYGFEQApD3CaZeCVUr0be4Phmhla0R3PWOgL8JzA5MLli5h/
WMRHXXja/nDrafzVFuhuJ1ACejktcYsI+bUMzxj8qE8EmSDdBSYqaSi8YqDMY2EhvAU4eu016NZn
KzdVEOfoZHTk/n4jCajshE73LP/wosgafqFwtE9AyT1dkj3LK7M+LOU6gHfbSRMmde0h+JrJudm3
nyKRVdtdTxGuBkN+xI0frpWhnbIwke2muKTzUy2NZlLdNdhx2T5CljKU12i1JS/yAW9KodT9TotP
WdMdY4HV32VaCuU1hKzo+jHGR+tcQKITVGKX00zpYJzHylTuSXhBGzQGm9kdq0/OUpFyH+oQz4Ao
RhmuKlo7Ee+aOnbi9D9PUVMmSTmRRUpHBcjhkp3Iwm4QSxMhnVG0fOfV9dso6EZoI6oN4BKhSWP/
A+xcesaZzNjJbuboucniNmA4XroNyqciAGc0eK2pKt2uLn1pZC0BMA6H7nwmgDyKuBmFWF4Aa89F
iU4J69XPEkGlGEIucEVTIzAKSXlUczE29Vk+5aPCWmpkng/lGUBnpqtNiry+dRYX4PxuBBIWGefD
eZ2XnUp/++6yjocofuMjJq4oK3hfgvRuT+15aBg7IO/og7VnsM1hjYKGnCl7vLAAu/RPdRWEKICP
6w4xJiQ4QIn/PwAA11OY3/Lo9kzSZyiklUjvSbr70nY/YjJwH9nTh8Wa7dkNzMYitCFhYbK8urz+
Na/CqRaNJulhoUm4wPO0nCvMC1lCF0VmJDaeVAwWV2Wck8fKfsTQVaXn90WjceZS1k9Dz3+Qmuyi
Jx3QgItjN+em0cqeoH0A1Kg3lgVwpNrYbLXprFWRG4WJqwjlKZkHACHXGN9RvbyNDmmioyFVVvdx
KUmW1guXRbh0Uftd0HirUnRrmjD7UAFwLAbfA8clVjjmXj1GIiMmEF9MJyso3ggS1gBlFZHstV3p
pdqge1CgkZB+waqGPlfmwj9O3HMRNozUay3M3Yqi7iaw1eQ0Sis8N4TUkuLRlMWfgdIATn37qqy+
M24FUVczi5MmNhJkQ+SdyiNfUIEEg973KXCXXyGWKkYA/bMiz5pJ3QqlLqjSa2oX8ChZxRV/BlLF
57AxPm8rtu7crlZLndWgNnolayjjD4sGwhHR5yLBDRuNEXrWzgkYBHgMi8A6M+gtykkrFi7rkXAV
Um3J42MGqoxovBgca9ZsfYDuRhIVrdOwKKpxQSmJcLqRBu3ih97sElSMyPuDb3cjigrZgaDGbY8Z
XUBs12YpHdIytHrWs2z1gK5C6FrcOPN5lo9IkRPjUhu1O4pPk1Azbux6enUjhXJenRFXRTNAlUkw
lcyqf4FuCW3t2Jsv+qVy+Lt4p3+HmfusFYg1E78xDNpXZKhPtBJfY/ICi3VJq5oJ2K23j2n9xXmj
HOUkuKDTijx+qRHIs1U8kk5BZA9mN1uEbAyU3RjXYynGOjfKYeRNIS9Vj9jXas9d/JhmFy38wVBs
zdHefjzKP4R1KIZDNsHR+mC6sbMHuHMbaIKEFxJQv5gZ7Q+VF1ja47Zglm5U0h8FhSKXHMjiEoVz
QaEIAMjkwxKz+NxZYoj6N/lJC5ek5DJmqLQy29djetKVzpGnmPG2Zpkg5TFkblLaUoLt90HrhHXr
DXNvb38wlleiF6Ax1DZLeg4ZBEFEBDDydCDIU5LD7f7MK6kiCD80bK7SNCdpyMdGO6BnLpWfisg1
pq8iC2l53ZtfRVDnL+QZPwFHG+fPBeYyd2bbjGaFIYBksrY/3LoJXCVRJtBI4silImrQADsy00Qy
M+GU66w8laUPZQEAxjSCgAw2xkhNX2iyAdBjdWZwaZz5rvpIMPjqg8byS+uGd1WOih+NlmOWV0TH
+YVzcVfYwrfcSi3hXgcb7+CNzwtrwGc9I0cX6l/joOtI2ANOU8x9/2/eAVAGmFZCvYWAJ6q8iUk3
xgG+Y/lXiVRkyTEvL7U9cpjmhSsEoAa9iwfnJ9RId0rhbpvL6gMA9HMGiM0wyPei/o3HUMqGL3ge
XzTZxT5Ax/141+7g2xmlsfWDu4oh/38jRogDJWxGZJ09j3e6UB9TOXva1mTd8K8iyP/fiODlWK3F
hdiGcOaNDzzWZ1rGnsaaiNvskjoZQZUGWWthC43aPE6V+nWOK7+Q4922JqstgVs5lLcIMZ8eihEe
RsT3zcCgWvzG/07Ig2MgwTOEsZSiHEbZ6XWTl7jKhHNOc9tTjrI8JtiP9WPnhW6DPg9renTNGm71
o7zHVJRDyKUzVifD2deiyQw71l76agpzK4NyFXjBzXrXKqikuJLbXFI/dkLs7wDXy2wR6jGBM5lq
7cksOszVSumNYBpUI1TbbJpK5E7JkQN0mfYQn/MPEjZis18ViFrKx8H7ql/wOzx23X61fXUrnLLQ
Anvy3ThB6zL2M9krFFCaKlage4BVrpVjYnw00lMa22N3F/OnWm7sv7Mmg3odCYDDluRIRgcPe8CL
6JCgMEUolzXIqvJDaEc+eKKe/1Iqla8OcjHnYBlBJ6ayFhdgQZ5wwGoJ4VgV7ttdAi7NCJuVLE+9
5jxvvzbl1SRAOevFiOnP1gFmK2cqfrgPQNscW+BbPeIRH+54F422HcJScmQC37D8hEG5PKkUxNCY
8LFlL7sjXECBv2DupUFyHtqs0uRqXLrVlvJKYiUuubIgP092oV/e59YA8ioN7fpkz9pWJT5nox5C
Az70XaEOKRizgLh3ryyjWWAmtYb9iD/D6PO27RBfsyWK8kVNzjVtlaFMMfeZyZd+ivdbDZzVECv5
monVg21xLM0otxSIQxnlCbwDYJIfinJxuwQsPAJ318aZ3db1x21xDIcA4tLXUbEv+rGJGzgE2SMP
1PZJ0szhBSS58TS7dMZvrMHrbecu0LgDnDJmTd8jcefE4wjANHFiuVhiaO8fmcBTPqZRND5VJxxZ
uSxmpezl8KeqfpTn79vfbvt2CzzlVPS21eqARBBlQgFbOWZjbM48xv0nZxYdI34q8oVVVSA/fUs1
yqPEypzHeYrGKymadXcJlqaBeuklfmKCeuDDtoKs70i5D4CeNLnEL6gkqL6xHNLoO4Yp55RVKmEZ
BOU3plBWAz1FTwM5rTPGgds1nLetyXYOA9TO11YeDnmBPQP0NGrhcQRYmxBi9+N+W8bqS+Dq/4AM
9FpIJoGZN+EwId/ZIhpquRPu0T/blTvRxJOA6W/XT0cF3TAPCgxZpjyFqpZJR5gB7CES3WBB15Mr
7voFPIGZygpk60f0Wxb9yEnlvBujgRSFkSwFtZm4OcBxG4d3OexkciR49gxTZ4mkMpUsmaq6HqBe
OVZWGZ0F4+f2ea3bxFUnctVu3gP53JRaLCMnaEPVikAigmlDswvnPzK9qxjaSwgALq446KHrSG2G
+MChhZwrOSNusLShHIMsdymf1ihqcpVulYXi9jnv9BELWuud7PWqDvkdN18tTsbaiEWkFErqqk+6
B1BLgItg1trq3XInm7BDMoElOIZHipssuLh3LtlVPuUs0P4Uol6GfOIAZavFeK0Ogjoy5ooGmMua
OGPKozwHWJPmhKvw1Brc+Cw6ArBUgkfZzl7kJV9khst9J2W76kc5kTKS6gYtmJt5urvYa+16h7cW
m9+LRPe34eQqjfIhYm2UcwNeYLsS1D328fflvDyKGfYPxjL30cfyR6U7hEL/kR84e/v+sT4t3TuP
a1HIZgV+X/TkfXgoMKiI/avWXlBBXp5GX2TgGjA8Ct07X4AuOKkk1eGwMSzXZlAWDD/JuIR06zxV
ykoYI0gQjFMf/qrE+4g1p88SQbmTMS15bS7IBpPS+EHf+nUQ7YIyZNRjGMFFpdxJwGeykC14ucRl
Ygrzz0TyCyW3WjAQbVsB61AofxJVQtXPpFAo6ncpd0rUPyhFq4Do+jdK0lvDiVbHedKSSbLIKwW3
zB63fz/rPCj/wOuxIGpkSF1vzkX0uQNK98IaZGEdBuUT6gD8RcEMGXniR8lXDgs7S3NWJ0b1lCWG
cgaDys/NjHajPXWPQQI6Uygyt7+k+Of2J2PI0agnhzjG0pzXyJPGZbKy6S7gQIoV2QEL2pwlh8og
FjGZQr7GZ1vmszB5rXrOxz3HwhdhGIBGpRHGWKSzDNAxO0l5Tyz4X2LbH6chY8R3ljLUvY/mrDXG
HJ6615pd0SRWjdIixmcAntP+3ZV8YV+7CfFYEJ+nWUAVMxR8QdrFAivGkQ+/EXU06s4XXZumfAbH
z3vqvrkEOwB8WNWZLAeyeobrQQbPWh7Va0CNvbRpb5SRZmwYhTN6NzX4M0Of8GfKnytkJwow2MIH
Zr5AjvuNbjfyqLuaZHUblGTgSDJHJ/qcO5PPPZU7QoQaOSLjS646zxth1I1te7lFc54ox/uG7NUV
w+hW4eTUq4CXbPDm6/VTLE0t3DMWwsgWP+BUj4pbe/ETQFIiILM0vyancOIHvD/PWOqzQzv8xipA
r16wm99AXWNd0OeQxziUncfVfShHPqdGJzlNGd5vtWF/qyt1kYMlAlZ8hcYYQSyQLdUqvcZPLtG3
7iB4oy05mOSw+dlm6cc4xJczuPnGchIkeZF0uG7Fr6K4E1l49azvR+Tf/P26CZQJUInk7fs5BEUi
+Kmr8GHbpZMot2H19OplHU39hJwBN7pfrGn8MWG0ufiSF5/m/ue2JJY2xE/eaBPzS4pxrx57uMGe
T899sNdnhiWwRFAhvUiqahEbciAgDFSlM8jks5wFCLTef7gxa8pR6FLRRFKIu2tEpvGg7nNwC8cn
cEfaxrlyJkDXN8xtS9YxUf5iqMI8HTPInPNfBnm1n8EbqaiJlTVft49p/R1zVY/mLU71qFeqEaKS
3go8xSfeQvoyWfVOsbD86zDErWsmgUiEkEQKNP+Wzkfg+pNfai9AlTZHDwN953CvOb3b2ypao+gj
PQ5u+m1b7rqpXMVS1sglkTDPA2n+ZolXSYIzqoVb8P8ZcBaTzFiC/a0dZZE5L4dFpGMFaOIGEE9z
xzLJbCVQGO5+Nce4EUOZpNFE42SQXa4MKxByJR6D/FJl3+pyMrc/2yp0561ClCGiNZrFg5Eiay5+
cKmlcZ+68HPL7QX5EiRPs/JljASGTMZR0W23MsulRU9Jd0IDs032va9CK5RY1/qdiPn7qAwqWo0J
p0nRAP8EuKi94qp7cFU5zbfpUHu6/T0XgepDyoHhBdti2IEv0bFlzs2uOuPrT6ADWdY3uR6QEkJy
FIrd3Pl/d3o0xm40C2GsSphGrbrJlY3oEobOUmO7tHDamDiTxNT4g9r/2JbLME+DCmTKIhdymEEv
bXiQlNYUS97Nh30xMKF7ifm9DWfXL0hs6SbINEGjAEgI3kQxATb2pThmj6mf2VpoBkfppKBjyJvV
CS1aK3ZZ7ZF3MtarcMqnYPMOfF18hMtumAR/MbBVW74UaA3LbucZNmtohnUxKOfSCd08zi2efXrp
qflxWZyZNd223hq8ehaD9ix1zQ3ZjNyqkBANei9y+d3QmCAKs0D4ZG/bCVMa5V1mQ6zmnoNGoyW4
KGE4EY9O5GIRdimBxS5CrO59WxHpBpoyTGq3SHjMzMgW5no4g47mfluhbcMX6Y4ZdsebQE0RSwXV
axfQHvtD/jAHjJLPKhDj1SmLdNss7iTFUAfkPZ0dflA/YtjnIJi1heVWS7nvDoOpX54JHPyhfa5k
M2aEUpaS1AM3k5O0zcBgZwsddvEi2R1q0SyjzMY8KyPBeyc5+d8VE3nKkwyVPA6Rimk7+cviYhDi
Uj0XiTVYuknm0gIW7vBL+rtlI5Q/ycoIeF01vqzokTH32Okd0VKO2BWygFLePaeoX+smWa6N8c5I
77B7YxZPcWuxQgPrI1O+JVg67D90mA3WU7/GalfTf9VSp+dYO2zrw/2/L7z4puGWRtNs5AHYfXqz
2NXnCJvhoKs9ibtpHz/qnzJnPOgfDEZkYqlHuZlRzrlRTNCmSqLcbHLBLPnSjsdfev9x+0Zu+0xA
vL8OEF3clks44UDT7kOonLngLmXhYTH8Cr15001cMGQ9kBWCbgZuo7pLC9aYLkOLFz96E+YyrqxD
rkWkSTlQWCml09aRo1cc41S2c3Px5TbeiDE4oFvw+YD3lMabnFHt0gk3u933ywMQQ/+keHU1vJfo
eiNsLhPN6BPUX2rNzQHnIbCKse9EF1XXQFxhGAq96YrtGDTFU9QjSJ3gpQVvdnsN057VEzOSkVTt
reO4yqIcVb4oAY9b9L9ul+JPvubUtuFlTvaTBSGznvVchVFeKk5UZeaQ9tgRdyrKp0rdqeIPLjxy
7ddR/17prFfAuoVf5VHOKDUaA9CdZAu087vKG3rGNCa57Vsfj0pspHguuYkA+/Ygr5ox+CRjTCMA
ln0g7bSRc7Zdwjtvmqs6lPMBz+osjhIsj4eTL/dAsz/VaP1X1p8VjK6CKOej6N0Yg4we0SvDrI50
zw8sqvF3amG/RbxpzcVFLYKskEwF2ZKr6eYkYIy6dXWTtxOzfJhtmDvGACzWHvm6S7oKpp5PiVb0
SkpsIuawnnUo54PO2tllmAXdpJO0cZZHsiwuJ/uUd8qxtwWAeJRHPnfEllEYeyebvypEpzUZCi6w
Q9zg/fQdlXs3P+Wc2braPUk1jMpk4Vowz47yGYlS51ysh7jGu8UVnXg/HMQ7PF1aV9j3OxS97d43
HvUza9DhnYrWVVXKfyRGOALLk9il1+0UP7ibnxJbvjMmM90tTm43paVJJtshM/wI3eLrZHnhBRll
C/VLsYus3ou/NM/8jzJGNle6sa3m5sgaMXsnhbwqSzkXUa/mVCY4iuSNIVuFS3YX+QthAeZ2rFvB
ijkq5VuKqp5qYcKZEmyU/gm4CqGZfJwcUteKWWOr61nUVTXKv8RZYvAqB9Wm+MhFTm4UVhYcC9a7
8533xm85dB+wMYqOD/Ggx3Ss4EaWdEjs5lu4zx7UypwO/Wk6LCHebSQxzsF8YInypWHREjFsR6P8
DZicFEWJYLMl/HR3DqWvjKjAiOB0e1ACN4SqgZsb2YKApwYGyu+k0+BEPu9nlvRjWxrj5Gg0vaJQ
wI9GYGA5PrUWrX5eutFvpXQ/FenjtiiGo6abhAq2iIChimg3qCnmbnO7SCbTaEJvW8w7D4mrkVBO
pSprsMaRKbcsNsWTuBeOxKml9/kTJo0yYDpHfi6ZPBMQjHXlNCo7qUZFGKWOhPM9YcNJLqkF8PS9
5BRMLnhWkKB3ecMC1O0jATmTLotLIMA5vLklb7EQbYEVyEorWWdHeZNyESo9HiAuBTtu/RBpVjx8
3D639Tkx4XpulBMBmpOeyS3inuxFPwi2SIpuGof7jFl7a7QLH6t6IOitLGNXfotqk8/N7V/AUJLe
8m2nsJdDFTe75nepfK6VD1nMUJIVBGiQvbZL6kog/EzBaXQ0l9B7of0Fei8UeF1Wer56ubHrLYhg
NdMMGoGWq7SunsFJaU/aLqy8WRTMXvGl/vMffLcbMcSh3TyglqSqs2LABmzcuu34uS8vVfJ9W8T6
3bqRQSVFs5AFyojBmX+H+NAkP4THepehGM4KnasO/kYU+f8bdbhsmZpGQeVRLapdJnIHeWGtyK1a
2o0IykUpaqGJADFF5Wo8zMaxF4/i8kcVqxsZlDeSRj6aZ7IWkCmRCb5rExOemeAp5VE0xV3H+1Xi
DO2uZbWE1nWTNBAMq6g801u28dzlUcehwTXJkckPJ7w8zCD9tG0P62f0WwjdmlnyVuixdS3Z0nwo
63s8z/7u71NBflL5Kkp0PATLUHfapf4+tDMrzrN0oK5NFg2dWhO+g+CU3ZX3ZHE89ID1Obpo+ByT
feKBk3BbrfWwIV6/G3WNwiwR+zTGdxMeZqvZ5Y6KlaYv8k7x/k18mYVM8qXePKlvJFK3qYiNUtV6
mWQz8oxxmnRvOOJFfxzxMpQv1QF0g+jwFoiRyk6DoXos4nWGPdIbTa1SCfIsoYsXGU9y9DEJHhLx
YfuzrparbnSkrlo4dkmmTohcdetW2v3/kfalvXHjSte/SIAWSiK/aml1t9t24thxki9Clhnt+65f
/x763hvLjKb5vB5gEAxgQNUkqw6LtZwq2fd5+DAZmCYxyd7ZMqURHhEFZljaeojiYhBTo08lnH9d
X8r+k2yzFuGmtyeSGxSTWVC9jFSSW34ab+qbHodEDvUZdy+ylIak4FJ2QsLFr0xTSooZIkP9dmq+
zd0hG95Fh/N7WYaYcxmH3kxnigRPq84YTPW1Tz9F9EdpH0JZX/711Rhi6gW8IJNtg03eW7QvSj0i
OoqCu/goOabdR8JmPQJ4lHqcz6ECPSD9Qxl+ZMu5706Neactfpp/jNF4toSlU9OAWO/yrzeiBQzB
jPkyrpExgyb0nvJp8hGccJNv1JtK1/QbNGOfm4NyyrXD9TXLNlZAkrErux4jzFDV1T1Z5SNBkjyW
JeP3Pab/4aMhzqDR46JbR4py7KwzfNCaueVYPKpkQI+rbDkSLMbs2bd+RlZP1koSXJTg3wE5bVCD
8bu+AaPkOfnAK15khY3XoQM48VYeW6O1zvm7yIgQb5yQqh5k/P0cHP4Z7A2xn4mESosZcIirRNqj
lsRen4eOMQfEPCyJnyo/ryvEfvx0o4kCcOTjMjZNhJcyb2ofT8m5PnLC9OTwHq4BTGr4r09jiJmV
xqprOwo5CcqgeM2sHpc6k5kV/7FX9u7FA964nUusYrBljHYc9Vx7ttd6yUN9qG6zW/speTICkEOg
WQVEMv5ylL0T9ls6N+sT0CTTaFzlFjbSRIsqqlAxWxW0d71TVAD+xZuD9xYtbGQKMFIPhcFT/Nwx
4DxxKLP10E2f/rCcHIWh8bmWGZwEP142YbPBpEKJS7lgg6fmYuLZXJzjRKaRElh+uV03MuI+nydj
RBR8OiPG51cBvVgIR/HnXRnIjk22IAFAZmbGQ83fq9QgjlmU7kwAviBuv25mEtx4iR5v1pT1mDhn
8ZxfjBLo9sacJL72fsBmowmCyxHadjop/C6bf0Z3k58d7efIt8AU2GC0r4FpI8hyKyftX3kdGBrx
Fg4xX5HycduGZ4OwYQbpFSYSmNMo2bz92Prr4sR6aEbVZKIzIifKcfA5yIcf6vvIL1UnPPLQb/YY
cTbExulk6iG5y8TX/1KgzRmzRYln6cQhKsEQqdqxkZkpQlXSJ/UPz/PfAPnCwr7RkbIsqxZ7iLvM
+BmpbmjcKYtvr5+r6lJrt4zdmMPXrpelAyUGINZBD2tqz2uMYErWX3KGgcD3liHJCPJL8Qoq64LT
YfZNbyoWXg/teqOnoD/qvs3tQ5+kTh/KplfIYFisiR6VDmNA/sPEjE7Fp+Rj8RcoEVze3Vaei9hJ
7mW0qpJLR5xGUyrV0K287iljd+AooCb6KcinQgezxL3Vmxg6Kit+klm7LrghPQgiMfEJMMwTE+a9
hX5QNI08zMcMFBf59+qxOiiedMye5F1jiMNq4iKao6mCrkwfyZn43W18MB7WB/U+vjNwpSqX4SZ6
/lfAqQsIk2PgidXruOGi8RKNz8ogm9ghQWaxYtqkkZ1mMTxiq7pTqudolEDkP2yarVHCiEYsUzgr
O+nsLm5RP8nzLeZP7cLjzCuGQ8wg7Ut+8VySDJb39MPEkASGxgoELm3R15pTAhxJTO1FP8pD5DS3
7U0VKC6NneKEswIXeaK589frh7WDJW/EChGfCJO6yKQYIPwdzg15Bo2tk/ayA9u7Dd5IERytvk0n
MMjrmjeZjvHTrkCNiXK5YAUn05fq0UQxV4liX3CAebIUnWx9grtVdFFjF4mteUt0aBBVL6a7KZGA
pUyGAJZzMWT6ouDo0vDWaPx5vp/eUeP0ZgP5T9hcNPY0lYna4jols3nf0ekr4t6SyKlsFYJb1ZV9
U6RazKM5D2NUOxMNJhlFzM618mYZgmEp8VTUHSZcoVTxR1wf2XI71x/06pTLSKt2AP6NIMG3KtQs
L8amBuxZ6XkqwmPaTDdJYvtpWvg2SS+1jWrNVft83ZpkYgXoi6e0LtnMNQHEPl1AEWDkfE2y62vP
79guT/SumsWu9DmDVqen1esc7SYJeCiTk2fIUmA77hREmQaz0RkIPhDBgMZCndBGlKM3dERnymIH
ZalgEkj/ECr20/Xd29fAV1GCHTVVRYnd9kgPKMOhCKuDnYWnuqhkXtvOa+XNkgRjYgZYCmjLtBea
3h6VJiF4CIsL7zys31On80aYaFaamg5pY2mesnxCiKo0Puq6ZN9e3EzBW3sjQzArjcTDbKsoesD8
Pi9cS6+sEAWrQAXHRuusp9BGo3oqtPlHOhZ+rg5el6ieskbBqDb+0jaO0uh+k1p3Q5a71trfkLj1
y648ZM1guP/ulAXTVOgEst8JtzfyS07aWk4XB4Q+Xheyb4ivqiQYoqJGjTXOCtKpGkLSSRzMDM5k
w5xxjS7zVJxnNfLzsvOvi/0Hw6TU0JlNGdqQ3uI0sRU7M81ZA1deGOg+GD9UVCyvLh/NM1SeRBo3
iD/P/VWacK1WuZrSvMAqa+Jnd1NQudnt8it3QNhun3tMz2NSLp298B107VWmgAftpFmMtj0chgr1
yivIe/gc7p9r69R3eO9Le3T28edVngAKca/lNK0AdYrxoGFUSnck0edW1jggXZaACTUqQvKaVTz+
r/6NVR3LTy/TnJDEu6eH2vRkGC47OwEXGroqacLgeKUhcdW+/5605FGiH/tA97p3Ai6Y6drNpIXb
xQtwE/A2VsQpf1RfwDqNCVzSYRX7RvcqTrDsOiS06jQofwrGwvLQH/9vE+heQhTX1F4w7k6Ju0VH
3dVLriZ2s4989Gbih4jcDR79wnsDupvpSF3lKCM43ndgfi9RpHdScqi/luOCt4rnrkfJFcIXiKgt
KLiy48P14+Mqd2WZ4hCkKTXXOe81DTRVINOuQA+crW61/LouRaKH4hikfAQ6Njr6D5oqdsLyERMX
rwvYG1y+RQyxDHzpZzM0MMAZx6UdeLSfeitY8SOf+Z2HAhfwUFe+FUzHQtKns3tYpq5blJk6hkAL
emKAh1ABzyIChRNI+BMgSOFkjenA5wxlnu0uTL3KEp9vWdfm5mzjsCgospKLivbxZr2bZFVyuzqx
ESPcL20/5hi/SDSvMA5a/MwAT93fkvOSbJvYhWBrpNBTTN30os+8xqr/FJ1R2v5AvCVxTPDVF950
7L/m0m402dqEmwXkSoYZhbCt2vS76ZGhbkN5kKxtV9s3+8f/vn1HFSQqCMMDpPONw3JrHl6cv9UZ
DhMKtfsKNb9MYmD7cLWRKVwtTRgl+gTf2rNLJz6VfNrXNyTJQcX1NcecA3rpPCUoPN7KVFfSSsf9
m20jXrhorKZYInsEWnIeMMWpD/l9FvDMtuZSMPS/g3DUBPXN/4xODJvPKovU0YQh1FijNZ16I3fL
XHND+8xmGdeLdHHClVPqyjCQBvagB8ahOif+iKT9eK4uw4mXjQ6yWjmZmQuQYtO40IiK11BaIVKi
0T50rME+ly3mvhjRLIPO3Qv8dTPFd96cEzphRimW9zH8yGtiMTrCTXhrdIG6ORkvrcQAxch5GJtZ
qNMUdXOYWOGES/HTnOy7MbHf8wIwwS1KMJjJ0sQiThp23Rx3eH+tbXNAa9hYklOkZZ7E1jle/HF/
bsQIurE2yozBHvAcy0n3h4YGSRed0qn3e2IHWQ8m51zzdQLyP6v61ifDSSfpbTzJeMj2g1+b3yHo
zKgtY2YayLjQW7q4xn2BLrULylgOINF2p8Ep2pPyxDBlS/FkJSYvcfo/9sDSTRv1pURnL/azwTtW
IQ1jKSjRKRMHPRWYwJr/UBwbjNoEQ8sT337gPlN8o7jqr95fPHJsLTd0VQnu7prN5mcIsGsUINIe
ecdPiE46Z6UI/+nj5LAkC/Kxfc+1vxEm4G3VkXqqewSycoN9Vu34uNpa6SgtWBbz9K7pmlaiz7LV
iQg7WEpPqgnp/yTEZKHiOIYJwB7zJFniv0epLUvVdEoo/hEcgDjUtHnmr2fT0WN39ni7aKUfkqBH
pXzY+GhLlKxu/03LVNUilkUYFaPhdZGFc8Hv5Q6JvBK1u6B+zy6cjns5xtVBssBdENpIE6xWHdHJ
Zw8IAvEbmtNIrl7mx4coaP+mTuuMt4aCbiqJ0F2XZyNUMFGlr5uIYPghOoG0g4rJwT3mDp0mFFWQ
Y+JRfzkbyEKFd++gbjX1V7li91gVttOKoTK8FuaB9qmb9JYjWRpXCBEBULlhUfB6URyiYA2W1ult
3BW8gvi/ZE0YG8anvyT3slDhXt7E3MoSDMFkBUOycOCuhuquHu+JD1ElNTkmGjl4ugkJDPIg6+Pa
OzxDI5pmwSJAXcPvgQ3G1XNYhIzHXGz0wuj3YEnJwS/D1JO1EImi7HXiYIW2iQeNaWJPBfPTpigd
9JAirnThK8QME1e9je/5/6Ef55k4lsPdKiMYwfaF3n+qSn7BP+zx6y/gLsNmtWja1cqmxaOGFyqq
wYiuQ8B6C86UNHf+Uy3TNb6sunkP4gx0b1MQqjITIZ63UsPJDhu1XTQv1HI0GiqnJbRPc/SYVdn5
usLunqZOMDCcqIZhGvzvm/V1pWXEiKODhtL6oWapEyuTo0c/p/UnxYjB67L2sMbYyBKwJqvXcl4R
0fIyGroTJmmvqOGrJAvid9sfBrgRImxdRdshm0Du7kUYg158V6TFN1y//xRgUzBqY+wME4v3ar1t
CrRq8smqttPcZeciwErOaANzMhQkysCS/95r4gQjV1pz6jUujk9Zx8Cq43RQgv9DjmN/316XJShC
DLLuTo9xOJ3fXwq/Ab0LGpm4hXFioPSb9SAb6CiTKKgDuqDtBpXioGIAc05228o8wX11e12RoAmh
ValDk0MTWuNzquZOP3sT/XpdpSVrEOMQmrqoKyu586ODK0PTD11uB/9OhICBar3aeOqMQHnMtCmP
nawTWLJNYvyhMMowTymcxXJtbqyoOKfJFPR2+C67/H0aoms8TCUGmUa4GDXl0A8f6vl4fZtky+An
tQEy1ZwiO+RD+Oymdmh2Z4IfmMXJuyDsdRX8V2ykjMaUR3aLw2i747hmjlXeLvW/PHDB4sMy62Nb
wXstLspAbcGA0cg4x/YaxEw+s5VZBrKMuphm1MaxJYWFtIIaqGf+0g094im3mI4INlCpo8IvyT8w
zKDoutMZRWJTsEQW9Uk7DqgJbr32ssKJTj3Ie6xOlQc6Lkm+cdckX4WJJknHtQ5XA86lGRZOGvUX
OISSCoTdOAg+YalEt3VcmgJYJtlaqbOKJ8hw5tMYeaCAeGYAckRUVSie7A7gn/tj/zbiBKQsEmOM
lpjv37TezxMG8C36NziaflygrS8tJKa6G0LeLk84L5rORtrm0PLOX/zqrPo8cGY8hF7t64fm0PqT
F0FThmMtIyrfV0xiqkTFPGFU+gkGVueZkfe0BftkMjhKWrp1WLnLdF/rKnVy1lx6Mp/A+X5MTIYR
LUn8wZqGwzugZPMbBANsS3M2VBQ2esVInSYdHaNxzEX1r0uRLlVUolBrirXE02v5mNzR8xD0R/Y0
ux2IKBMpEeUuPBIk9MHSpuqaCL9rHJvJrDQAFSP6VKPebo46kI/ppiSGtmt9GzkCDLN2ZavZ4nVA
ksklqxnEqirBx39Qz9e1CDpixXWjJSW8Y/Jt8FeP4OVaeuFJQ3U+n26Iwr74lrMoyxuU/8HwX0UL
qlESZPi1vuSWMXsaGNzmG9TY8qAOLzwhqSt7CexrCUBGp/A38a4UbHHK0MOuqLDF+MJ+RkeUxvn1
Eelfzc/PiicbcLerJq/SxI7HMIwmqzZW5BTZCS04TgRbH2SXqGxNIhdlrMeDxVYcYO+Bi9rNfPqV
XjDvFVtoYXyVxJx30dNmBmMYR4OwnKAuU550eV5BWtVwWEEPkYbqvlrxxgG3XT5K7p99HdnIE3WE
JklWVDgxgiB5gWAK8mDrQ++bZ95/qFzK6T1OCbVQxcjwvEJG9K1TEi/TRFMFOQCjbx0TpKgWZvYp
uX8dr/jPFi8hAr5yzaS6baNNQ5BiFs065h3vurkv1sHLUhQQ5vdJITuvPR0El7ttIjFkaJr4wOqU
ClPe8xb713+vKsXR6eLEmEl3fTl7QEU0bBkmMFiMiB5Q0Te4PBoAlV7d6cbdKPNHd75voeldpdRU
ddUSvx8NmhkpCnIJoHtyO+NHLJvpuWdFbyQIUFvlk1pXJSS03uIjoey2vcP83l/9Pph+yLK7HGeE
46eMoYCfgMdYNUUlA/lhBt1QVK+8JEAh/bQcOFGQLOO/s21vxHBXcuNg683I1k6D8eR66xSYJtEp
sitqR7/eiBAUuZ+H0Ah5ictEMTd0/RWu3SGZ2v9//YJjiUYHapgWj628XUiDIpp5LXDh9vbRrJ7z
VHLR7pzHm+8Lp59OS40AMlJj6rlHXMA6GahIzM+ydr6dzXojhv99cx4gDFbWwkY0OoxiNyJmUBqz
m0Sy8U07x/5GjICZE+agjYrBV5Mfq/KSZp+vW/teJPGNAMHZyvIG3CLkZbvmS31qbsKHymf3Ckqj
04NlYkgUoio3xGk/xzdtUL4n2/5GvuDCs4os/bBwZy977ttPAx6pqoyuYAeh38gQXIVGCzMwFljI
BeuNp5vDhdqxV2aTW67t1+v7uQc+W1lEfasXaTdTdV0BPqBL5OMrDiDySi6cT4vP3pVRMu1c4W+k
CTfcaJGx0HVcCZMWLKzFWM3CQftIXl8wPdW7vrTdXdQ0XUdoG48QMeY8mLmlLBNaOFLL8uOuvTfG
1Z0080hG8+d1Ufu7uJEloJ1lNjYoeiPVQ7nRAk+oRWGsa11qBPIdPCVVR5pR3yuPYOpGpIhLczbU
NAYu8bmazWfzkKGSi6Hl6En/MB3AbuujK9hjJ/3IvN50/+WCBdTCCKJ+1BI8zvPK0dC6iHanE3tg
rv6FHrJ7WS3ILqps1iqAl9XYak1mGF2yfOz1j4X2dH053GiFOxF7CZhVDTxYbTFMP9OyHdkEtvh1
adx04eziT3riReuX2X7uRpnfvK+Zv8WJvGRRWzRJmIwg+Bz8Lv/OUOVqod1OlsnfhXwN9VvwKJHe
EFMCyOIXZtrDM0ptDOWA4zX3lziTZI33vGTs3asUARDDjrRlw2st/uO9JL6eOqaP5DjKwlE7dpH5
L7JVCeCY0rlSU4LCu8w2AmMdf2nE/CtOK1lz+q7O6ZqJ0WAmMlei9xpZjRFrJp8goPi6/lxGf13X
OWNXCzYC+N83NzJT6TK2mFHn6WH0iN50v+4W5N8G/eMUNZELPp5f5WJQZ0yLW9YXKVrjlS/NiJDb
orVOHoW/hrL4wOxcdREXPIeN8a3qzDsSWo41kpt4DR8aEDH3ifWNZcOvoeu+2I3x2VxqA0mb1Teo
4s4FCiqa9rOyqsdq6IPZ6A8kpLI4FMeiP+zLoLYGbl6VGWIwiExLSxQW8dzHghk/VaChZMKZPNyi
R/u0BKqMPXFXSTYChb2dGsLSzEBZcjkEo5Y5tP5Yp7LexL3LDKUEKt6iRLX+KBKpCoK5jSOaZVri
6uttjyK/EazQiVvLngh7qrKVJKCtZbWKvqjAP2oUbmZTt8kfBobX1CwbzbUrySAML1A4vKhbeKuU
TT9ourIgTUpof9BDtK7YP+LieZBNtdurjsCO/RYkVgTnLByrERc3rq/xtB6Z+xdqTX3O1S8DKH73
isqHNDdHQAMAL05uYekcq6Q18eChR6p8pkpQh8+sOKlD0E6nTvueTs95GWjEu27gewCylSvo4LpU
ZjqBGsqb25Oa/gjTx+vf39/CzcIEV3gFSU1pNfl/ygYQ+8ekUtu38XqoA9nrYS9Ux7aLEVB+LZsK
qQz+lrcx31731cpld40Fzt7E1c75MTvEf43fDbf5VLqyqPmud7UVLihloVkIRA7QlRb1+AaYPEGF
GpRHXkqDJIfkPbZ7oW2kiaGzhWU0DSdI04PFR5XdSTtSNDyjmxSzCZ6MD8nz9XPcm+iy3VsxijaV
yqIuK1U9854G62V5iuE9zi66LgeAfoD3DC7S6KV0EY3O7VP0q+UDXg5lKtHYXeMnqJu0DZQs2GLF
eTFbFWjzcCMlBag1LAvt/2eqQqMWieruIudGEDedzdWX2dO6zkmmeZqhfy+q8LAStBUZUC0F9dHq
+uX6DsvE8dtiI44xvVrr1saJIo84x/eEPs3sczamklDBXkc+TvJ1AwWTVxC07/QZlaATSsz6Rwsp
JT64GMWKCGd7y037l6wdZn9p1LLQom7w+/Xt0qysT1Yzge4s0YRpQweGIO+sndTkwpS/r+/iPxjG
qyzhkVOOy6KSOuV4g1l93w1EsBuPF0z8Z0S3bJru3h2umfAXGOowTfADvl2abYXWEi4IVK3LjdJF
DrOcan7fkb1KEa19ZjEazzRY+3KefIQRckzXcvIbHhRrg4+IYldHyTZK1iWau1qtiLqi6gwjD8E2
e7Dc5rY/qvf2x/gIvh63RdpDhqC7hr1ZpHByYI6KyiiD/0UYnqIDCBAtp60KRzElzdD7OrKRJLxK
Q3DKqBPBpafdzx4vZQPl8jNn0W1fEqoy8s39q2EjT0ASYueWxvKIv4Lzx9UbAvoB5DaBflifShTk
So5ufx8xkcFEQBueBLfGDZCAizWdbIWANPfUH3hrWH5vgnG2dvTH5YDryVXQiA9PWtqxuGvmIIr+
n2Dh+h0bc06mGYLV83hCEvecHziDr/1AnOXAqc/V3uGqQyQ5kH1dfZUr2GCHkUOlbUJxTLzq6rY5
j9XgavUYSDZ274Ggva5PLOicm6gukwpqw0msLUTyklv6yJtLMLshKJ5XyR3PteIPl3AjTkBNoqcE
cztw0fX2baV+SOyP19cj+75gb1YbVyUG8uBGpye46sX6cP37Ej20RCubpjm1+HbZaMuizQd7jLw2
PxL9+3U5snUI1qVUKonLAmo3xLcJfcIIwuvfl6iXWGTbzHNdgMtJ85j2N81vRo04Rvftuoz9NVCG
y1HFzSxmDZMCWUKzQr2SPZ4HPXJUTbJJ+4t4FcAPawMKStjYWRUnKIhaiyNYQR5mVrs1oxIx+xDw
Kob/fSOmo6AcUQuYYkvAXMB+0uFrYXbOlH4vlb+ubxm36j/N41WUgDZ4mZE8oihcMnQ7yPOnOAeX
iuGv3d2gnJO5dSYie0vLNlEAmoZ2/dREiGaG3Q+9fmrr1Annn9eXtZs7QNbzf6ogEuDEadd0PRey
GH3vshb9/FlyGawBLS3jwU4tv11ST7G0D7GpeEu3Ol2+ou+iNJ0oySNn0nq37er7HkwsCllRumIj
U8fsryRdJFeNZD8M7e1pa6Y6RT1mTYETMXIV0DHHaGZdbIltyKQIONUnyzipPLc1WY1DMEAk+Vsb
Pl7fdYneivmzPpwHs+t4unkFTU1Wn9tGOZgjWqub9NJMSu68Qx7Yd1QbT37VFGdHZrmaaSj15mH/
yVUqTBrKjNoh1nrIW/YlKhSJXe5i8UaegJFxRwxlshAJn+JbOp/7SHPU7tNsyfKQu2e1kcP/vrF/
lfZGbBFUP4w64nYg1u9Xcqx0S1ISJxMjoFnYhFqvwdHxFrM/9NrPujQOtS5L2sukCGBmNUlrkh4l
w6tNvyVWdmNH9clO9NvruiATIwAZKdaiiHUsRku+2cCshHxWKonLuwuWm3MRkKvKOXtNhnj0jMYC
1HgG2YnXv8jqh3avsd9iLJGRGLME8yyq+NNSmbyOJYHdGcH13ZKJEDCn10q7wmhhuFzJg1Gi6pZI
3K7rx4GJ4G9VOOvzIh9ABeDFTeOpVRE0ZfI8zI0s3My/88f9tdkrwT1CmSX4hEbAGi+Jre85NSm7
1UCLl4ETtZHEF6/bPypJ3y4qQpUDywz4F938rYg+lgMYSZFatzWJHNnp8M3d2L8SolORlZ3mDeQx
Sj+0yd/XT192OKLhT9G8RjUifBZzbQsUM/0BDF0ScN5/H26ORjD8rjLsknHOr3VwOL0lOFy1yDG+
cSLeOqB45V9kbLyyAxJAoJysrik0LKxWclfLHwt9Qd7j3Mi4c/YaVplmmWilQtgC4wwE+4m0xjKW
CmpHv8VBfuIUAImvgOSaNzfB+fTsMx9AIVPA/YN7FStYlcm6xcQIR5AyDvG3PCoPLB6CnA5fruvH
PxzdqxzBqiq2ItUUV/8pJrYP2Tk86afO43S11X3kyYjR9/X9VZxgV1OX6DHr4YRSY3mszOFjP0++
ZEn8RP4EilcZgk1Nc1TkVgHbNZ3R40N4KjT5gaqLn9LxuizZKQnmFbcao+GK3Vsqvx47J8cUl0bm
I+z6WhsNFKyLlW2nhQM0UAcpiZ18HYrvRp27zMKkStlQkv3Qy0aYYFe0XWumrz3Sy5cRoR5M8z2S
R4Stg+IwHaVRs31MZzrSODqK8ER2zKXWFejei/ZpqBJOzkhAuNa9EujHSDqxeh8yfgsTHwo5LUNt
4n4xPBIGTj9d+wTyE0WVlY7vK8WrHAExGoSL44pypSAHkt1V9BRHp/fo3asIAR1Kc2z7rIYIVZ1d
q2d+WzG3Y7V3XcwLpcKfpvQqR0AHfcKeJTqSUdYtpjvDEYo/UThcwfzcHnmHfAGOveGYn0P0OTi6
dJqWbCcFtKCpWqfpyMuYUBVfP2f1qURf5/U17of3wZD9Xx00BLhQx8IumgFCUoB75s8onyzc/NkI
QnRYz40T+v3X6yJlyxJQY66rcGkaAJSO3NPyc9Ru+1LGzbEPtK+rEkCjqPs1HBKUwqPQYVFvUkvi
9cmMScCJlTTNYLe48lsVA5/GS5UGDR3vMYtIcj6yzRI8cbutrLAoQQ2mm5jA+hxFd3UiiYdK9oqo
b52wdFyqojVhTZX+ZWJPyiK5ZCVLEHnwIlWvrCmEkxfZGjiXTkX5JZGFQWQyBEQw09hc1gydOT09
pezjYPylyUZ87d9Dv1WKCGBgz5nSxiVUygprp+gKl3QBw5w2/RzakX/dRF4CCFeQhwimPyjFsFgJ
HsZ2Px+mZaqRNi1uUoLB6zm9U+L1HCb27aKNQZ8WP3RjvDMW+6CorQMiuXO5KG6jzx+qFHd+aXwi
jfKt0FfM8dVP6zB9Ay9F59RsvY1Ic9OaiavS+GQNqdfH2WEIF8SMiHUHirEfuRE+XV+a7KT43zcu
P1IpszVxh1JZZmdcLkuFGq5J4pjsdcbDbX09LAFjypCgeZxC5zhrc4HiHPshf6a/RsyZW07LcXmw
Hoxf1xfGLfHakQmQUzK1UZoWKpif8g/DLT1lp+qDfpR5/rL9E5BnbqxkJdxal+Ywjp8zdqKKjKNZ
JkMAnSgsIkOb0Tg8g6Eh+Zoug5MsP69vlwRBxVqZqYqs3FrgaXU6cRjnhPpsg9+9HCW3jQTdROa8
QY1pZEWoO7bXvxg8yJw8X1+ITIAAPUtIl6lUcSDaeM7hB5R4/l2XIDkOsYQhilQ7swcgT4T2wllj
n1qinlKFSe4BmRgBc9hQDTMxYTN5EliWeVLC1mkq6l9fzO522ZbG+YN5iRn/FRv7H8q0AO8ybv++
UI6lhrYAc/Cui9j34jcyBOvXhzyOKX+XqMF6yI7rUf0Agi7XQO3wAirI69J2FXkjTLB7GkVhrFcQ
1s6VF7ZPahd7SVY60/LjuqB9d3QjSTD9tmPtaNozsiXJekKbw1PaGefZRslXYt90E7lZSPiAIHKg
ozd7Cbsgy5Y7zIw61Ak8rar1ujG8b/I5mAv0jQ6N+oPk9D3+yuY3CtAxTxUoOTXAu6Z+KBJMn61G
t7DWd0lhJvq1CUUtvKBEuR2PK0khxWantX5ms9fkEq9l97q3X0UIOmRkeqOYNTY7i3o3blDuUk2I
sTRIg4VQpGiUxKj37eJVnqBGVRfpZlfDLqLKj+OvoSHz9HfNe7MgQXuQaI+WoUDzUh8/dNVTGd3O
4+N1Dd01BYrGBPyH5jKxO8GclWQwuadnWj+7JXLH+o6S+6n+dF3M7ko2YgTEbcDXZhYUp0+6h3S5
KNpHcw7+nQjjLUpFeYPSkiEE5Jo3CG6U9E5ND9dF7B74ZhX871sgrOOsTtBw4LWdl+TocYAfdl2C
bJ8EK1ExxxqFviAwSZr8OOXazZKrgV3LSF254vzh+GwWIlhKaOtabuUAQCVBfXzV+lFsfGoHsLPY
mYshEu6wVpkEAGQyBWsxUd/d6SbC+pSFrj5Yd40xuQOaV5tsvSTFcJmNQZJ32Y8VbtYpGBCLrHhp
OUkIr9hMHkBDg34YjBsMMLPAb59kyZHdZhhtI0+A0iJs0sXkIEeC+rEG11qVu8pDfbP8ZIHu5Ofp
mH/p/O5Ib0Nf1mq9r5wWQWKZmdyTfqucigFG/7oDy0A2++tySqbP11VT8n2xWySMKjtr7YEnaQ+6
etM2T9e//w+H9XsB4oj6kYWsajMopfEpTV6i8nzYjXE7falOI5rAKkkmYz9QTl8FCqDUZ6oF3vCX
5nsN1bzGMfLNO/ZAL+a3/IYTrEYgL2lASJpIoGrfFF4FC1AFeixKYp52XObGr3VwboQYoNfgRdgr
zhANbpJKpzTxb/5p8q8yBexi1lCPS4IuHN4fQ9wuiPz+ZXiRfsj9MJKS8nFzviZPQLI1ZGhLMLC5
THvo20uJgQXLbag7K0v964rDv3RNkgBmw5zmxhBC8aFAbjWAMKXOnDiUqL9MigBf1kpHMoUILBrT
p0Y3nSnxh+zjv1uJAFd2zsBEmQCuMMf7Zs1smBra+21ZuHff2d4ovgAVttWHtc51gRPLrxdOfkdO
vfPCn/NDVly13x/wKk0cUL9UeosRqKghqYkeqHXos0x/GKrM78cQEyrCm7nUbiptvF3hpUXG+67U
34ovUm5mad7rY4zCD6a1fhZ9mhfT16rv109OtqVUwBId+erSaF9KriffAqunBd4Qt/c5t9qkudWP
6/Ik2kgFBIl1PiWvgnWBa/NEmv6Q4CXTFe3xuhhuOldMiwqgASgacnTtQSG1zF1mkOX3KD+KfyiJ
rEtFuoF8xRvfykpjVlcRgtrsOB8STN9RXO3OCNSXiL2MFUC2fQJklP3aaoUKYzbLr6ZZOHbxN6Gy
zr39iNZG8QXIMM1eZ+kCj2dmVeJ0PcY3UC26I6QH/yJ8L61Adfzih2AQXibNmdY2SNC7y1Q8DZPi
pETvyt1vfpCAL+sytcmYQWvamB3S0L4zByp7s8iucbFeXmF91Fol4Hh6qSufghDQMh0wHtWpwc8u
K4aWHKVYOK8wuwSjANbUFJ/IfJ7NG102XXzfChgGwoDZA+0owjnmYD9Kco2L0M/zQP3CWL22BOs8
uo/eY2+vkoQD0mbMIWg5U5SBaSn/j7TrWJJbR4JfxAga0F1p2443ki4MzUiP3nt+/Sbm7aopiGps
SBddJtRFAFWFQplM476qY6+U3UjkJUC2N+0ih7kATFX4b6yodq4UP5XgupL315eyHS7+EPFLiUIr
xDFNkcQrzH08HfqU8/imn/ira7r8PlOzFHvSBGKAJh7iUxzLDjiW/xdXF3Xc1+Qwjj3WhQKYFZBD
scto3ET90r+yei7lxW9cxmVVjF+fkWvTALVDjQdcml/lZwoyPtgz0CS6c7vPHX7fBu+gGB/fYXJn
EGnxN5EWTPsCMUm1/k4VGNfeErEx0QKHl/koemnau0mZPF8XsR1tXvaNcehJ3rWjoSD9LY+pFYSJ
1U6vQb+vQi8fiH9d1gfi3zWVYPxBIDblFCoIaLImuUHLamCJZHpS4VmtGWzUilk8h43uVEP0QDBd
xvERv3Gwl7UyTqIV0EDajnBHtFAinhFqJE7y2rhJC4yHyBUUq/gDpF1TMi4iGX/RFZ05LwqyRMvg
lxW4yYyDWnCOkLetbHkhCkg8GPR2oqx4Agg0Q9DMUEwg3hTpFqz+ejlsgWEY1EgpM8S/LeaQJll7
k2a0ClTdvkuGU7JEHip0Xyc1vV/m7iBKqAyN2fuUZXZEpltBM04FcuyLoD0no+jUFZ6Nmn5sYnT1
51F6Qg/pjdq1365rHcdls0Q/Ra1GUtNB6cIZ8xy6ZlXisIti3g30mxTGj6NmKxdkFrpWDnAKox0N
lurVfvg98ghQNaSb7lAOFkDHziOmjfzp8x/2T1wUTWWckT4EDbjs8ALSh3pf5u/ZEB+rKnSu7yXP
hFTGI5VlV04qDTb/ZXEHBr+v33SWZsle7gGvgJNpoBZ5xWGojHcyUiUAMqOEnkkdWLLgj0gxJF3p
gJypfJB3+7nCYz/naQvjolJlnMygppP6eXaXt+ou6t7k5f36NvKEMI4oKDHBq9HLSlQHKxk9HfMZ
k/p4XYhENnZPpmB0/6PzZcQAHbsThBAEHJK23MZaPVpCULwCqupIRrKfJ0yjZfM9MLO+DGV4I+vZ
jdIP36oR3F65Xt8tJvGKnthEDv1MBRWBUv8Tt6AGUBQXXwz+5nayi8HYzVp5xLvAaft61wP124rq
xmvzcDcmk5uQ/mWeazccCivLW1fr6h0gxxsHzF5fMqECH2rX2GpAduk0vbb9/CIak2K1bXOuNcFu
5eyk1tEdnt2fQk06p2r0HtWFm8VShz3r7sK8AeNj+kyrJHa6TOdeUew5TI8SZMRR5UyLuTMKbV/E
xRdRLx6qPjmWeoOJO92ppem9LUerKyNbBHOzqI9IAZJjNi52ZbwWeXkXjNFsCTGG8mXZVrL407jk
nlyPrhzjgQp2H1kxD2ke3slafSPJyk4055dKTN0+zn21QVWgyl7MTNqJen8uEjMEVqruN3XgB5J5
BIDCbW9mXl2m+zEpzmIxfh/F1O7q6UQq4sTLclum4FNtVXtS0vsmVi09EO9BrGLVeuZEcwmyoRD2
gYulUb61pLwpsvRJi1R7DIs3ZSROPaYHLU4maxYjSwOXmjqaD+DSOgFxxgvG1FVU86FtJAsMzY/h
ItkAt/GNeh6sWsN08NS8ir1yn6CfYpzSr2ZfII2TH8WFyyq/ETHKFGrWlIGhaKKw9vNLtp8TuVJq
omBwX8T8dQuu5PBLs5M/Jbt59weQRLJGCCAyDLBEgPvqZ2HGMM2VLpeK04dnef6k8yoFGzb+0+8z
xpcqfbMsUgFMYpRUFtMuJtcoeCHNxgPrJyFMeJGmWTjKI/jc9Va10nynmLIdTpELlk9O8ETvD8YT
rySp7PhCWzQiWPlkdMlLgg+uApeILSfa3cpk/CSDOX/BiBHjNjlxyD3MCxQo4t1gj47o0FI2Dwv7
+vkAGvLn8y8w3WBkAgpGov4q5pW1ZMcu44V/W8+Sn5ak/CxFKfsgjSNVcWY0lEue4uQzSAqI1b0k
N2g6tIU9yS3zieP5eWtjgoFmnvpOWAxavVk8SlWKyDNwKKgTnXFOvRJDubyrmtrLNQWh37RKQ5Vl
gdYA1MeAF4lht/gr+jjT+ZOqEAsZPp6m8LSRiQvUSOzmINEURPIKxo0jL/2+hFblDi7Oc6flVudx
N5Vq37UFMg6jC2TJbEUQdNBe8/oBHQc+ZbjN0fcU8cpvtA3xmizGeVQjEfuo1xW80TuMi5c25TnS
PJHbditd9yAqiwhfB800CAvcFEW8WJzMmY5ZahvOZIsxBgMqu/DlG/OO1xnDs3UWHL7NZBVALfD1
QJQCoQxl6DL2ASBhaoz4cPeTYxAfmfaVcpJMBQZsqYGHa7KyPa4Wq54sSsdJQfair7OTuH8E2rC2
/Y8tWAkt4qrp2hAKMwqnJnZEZAzHwZZ5+aKt599Pchgf0+rVoo4NLoFkj8vfC/bKfb2nkDO8bdzI
HP0kiHErapIWrRIQoFBAK/NDtxPOBDrJE8PTyQ+nutq4pp/yWVM/LA0vKdEt0DYAqFN7vmudyUWH
ims8zBHg/eU/aKX+aYWMX+lyI0QQVIG7ArYnNqrVarnPcc6bUc6PwAPQdD87ypxEYNEGARCcM4VK
yLyutQnsjeAFFQE64e8u7g9gqNVmFl0AlLkyIbR9KJBOssrxVRxX/PEsXv1+1fRxCfxj3GyjAfQa
wOXgdXh9yzgiWDZIoRMXksURTiR4kfJvSPP+0R6BKVfUDUIMtk9vFApSgf4J10m0H3V/SN6vL2Db
/Vx+n1GrJpjGrsT8qiPXnaMAHdZO1eGpS9uX63K2nflFDqNaCPoHOQBnhKNjJk8V33PpWMe5rYAa
7LqgrTwADOUiibmgenVqM6Sd6AUsAU2MopkAutumWtz4oZO+ceRtq8BFHhPoqrGoBe240Mu3AkDS
qQCdsvi5/DSh2aCxtDfTSV+vi+ScGdu10Q04tXwE/mJRfU6nwZKWL0XNHafcdqk/1sW2bkR9mg41
MNGxLsM3MVJ5j25CK/xiON0BRS9QPolWdCO5wxnTN7woStmMMi7Cqadama6M4RQytMAKlNE6KruJ
NydH+bFzKc9UdC+odsBjjORtKv2ilcROz2IzVjO8awNwXqRvwvJlJhlHOTd1RcVTW9NV6koZIaCd
6VMYgewIBB3wdemVBVf/N534Sgb9hvVCwrwUQgPPIYwABn7uhm6zi0+jNztgYfd4b5VNu15Jo9u6
krbE0jyjRYpmyMdDNsa2WZe7SR3sXqvur6s9dRG/RJ4rUayrGlsRHXTIGbXJbgECWqJbWbXYQfok
j+/XRW31N8jaShbjrkzM6BlNgCI57aYQLA3dFMWR9lIUPm+SgCuLcVgx2OuNccKBZXvZbq3ikQ6V
6/4IumRe/MLTP8ZXjUtfanmGl9A8fG5EOxg5gAWc32cLhEjLCYXQwvcucnPSinFfA4D4+tFwFI4d
Y9JDoFYaGkQk5JsEDLVMPUfVt6ToOC5o0x9cNIAwHiiVmiRPQ3CFFaK3IJdrBECw5XFs8faL8Qf9
CExUCZgCzmzUoMN90bhPQ952Md4gBNlzDtQSIAjd0jHkAm1IeEIhb2g8ST6laModfbSQwu55OLk8
yYxn6MGmAlXAw4ZI94G0T4veUqq7OeXtIe+gGLegyXGMASTsIejoAMFuSZU3x0/XlY4ng3EHRCly
sRyA9y7WLxXa6DPlIBi8Cevth+dK5VhHEI7pgu5WhSK9GwAwKJ+Vs+pLdmd3uGN50Tf9tSvulIXj
DQRVjItkwENeeC2EJzkq3UU6iMkTNNIqIl71YmvCde1S2VJgX3eV3uYwKPq4IEig/gsra7qqn96F
dnbPA/DjHBpbERRLTIKJVDEa8z3LgB27fKnV0LuuGdvh5uXQ2BoekbOxWiLcSrTsBNQ+J4ms4DR8
BH8Tji3nOaYPEMcrB8dW8wRjjjWxGXEPyrotquWxwxtUrdrEKuUenmRCiaQ8p8PgpOn3ckDb8JTe
YJLI1poFASoJAPRapl5sGr6CMlwgzYmtp9mByJpjqvXXXJWOQdMee1P8Uk+61yuJjSeCvVTJnSTn
vj4BgiQJbSNQ/HDpkIofvF6vfdLkFrBt73IhiqxWie5DUO3SAYVjHuTvubEc0xxk54l2LPJXLQmd
XJdOAX4wSxYMCA9uSfTHcAwf0fnTWwjHvEhIUcExLaBrOEYRnUlR3JjaeAAA3uvQmWehCn2pC59H
ofnUtkAvFzpbQh2boMEePduTk3apai21R3Q03CAeimrhBUhuokUxm2uxy6w6qI8kz8+q0D0kSeVo
YftQEXIwxvqB1I3TLLqHWK0rCue64nC0kw2vQTowRJVBo5nl0EwPQ3rsNU7AtFX3XZucztxhgaqh
Kt7hAUxZppRddxe7TeBMb0lrv0/27MhWjQGpzhK+YeSvFrn9wr/xaETTAfsrgwqRSZsn9ajMmhD8
26uPGpXTPmt7Dejs5CTuuJ36m6lJ9SKNWa4ZhW2RJEjO0CSQdDRdGvQmFp+AaDt3vpLE3NtG3GdF
2iKOpzMI4ot6zJ/B7GC2VneYvcDKnexZkjwetCR3O5nL3GjHUAxjiCWAj67vM8+4E+9oP6q8MxKb
11LBFUdVeBXby1mrxTLI0kDBbvj/vqQHtIp6GC/xNS5n+OZ7c7WnzD0e6gug1BNEKkVYwM+oO6ku
b+ukOgAX2C1nwJ+R8H6RM/+6HW6HKRelYa72VBqFWQHKkqN1qEIkoRvFwxOpSrR98GbLtm/ciyjm
fjfTKQ9ILyBSSZ7l8b5P6LTRg6LedcCxMCdOAPubm+kijgn2g95si3zBhtau4aun2A2/G85g6/cU
fhiFCB6gK9W+X++lH/LYvHkygKgZU6WgCadF4RvugBPv9xlngkR5KqgpksnKdNTioxhyHi88ff/4
+0rf+yAYjDLH+Yw2Li5A9ixHtHvjKUbJA3jeatv/X3aLcSF5MiE72cH/F81eaF5H81smDfZ13eb5
qY+YbLUioZH0NG5hwbTRMTymbvhlOJK96jZuvyfHsrOKM6/axjsmxmvU7RyL9QwnVZgAkjuieHl9
UbzfZ/zEXMhVl2g53piN6Dby7AiT6f6JiB9pGrZjiQhonzRanE3UnMXoJZ1erv/+dhlhFTQye6RW
M6Yn0o8q6OBMJ/E5PFTHyrWSm/nT6BTuuJO+cW+PbU93WdUvG1fWKJXjQWZkL9U4o/T/iqLhq5Gp
nwxleiVLZWuKdM7TSLTwdLOnwamabN9qnZXq2j9lbXAm3X/joS5fxPjeouyHqAEZ7YfBTZhZqe3J
kh50f/IrP/N5Lx7eBjD+tw7KSAqnGaG6sRfDR9LuuoS+fXmh3W8cyWVdjOetDCGe8hr6I0jotkPd
y8le59vJHk8gPnO4QPMfOMO/et4f8liIa/S3j70EEE/wLoLm1oseTVu6p/joQNaG27emY2zDiyFh
K9zR6pu+Vz8bduiNvCIVPbBrH8K4aLFvRKlABw2ARBNrTO/DfKeOKVhKgMM38vhkeIkzjYn35G4u
YoFmU1tX/USAmZTaLeYKaRVO+nzdYredzmWHGW8d1aUZDT3u0gwIZPGdyM3T0B+4tnP0A1aeeiF9
IkQ9faw6hk8wtwh6N6fZvZf7wk1vVQ5uEm85jP+JQoXUMsBrnTq8FZXXIeO99rfwkNdPD41xNmWf
tSJ6W2ksHu6AK5IYVn6W96FrgJ2JghZGR+0YA7bLsOc3yrRIHq6f2BZMw09fwDgXJUpGIwcDF6LX
wKeToAnC5eJY2yBHdrXbfwsY6W19TE7VmXeePENgXA3ECgXGysHRkewz2ZXrL0tx15Jdj1mr6+uk
R3VNcRhfQ+moUkxwoUwzHTv9SVG9Xnq+LoLjN9l6k6ZridHpuHG1zG9zzGOCMtI0j7LOq8Fsq+Ul
JmKOLDRm3QwzGHQ86DYeBAiMOu/6Wn5z51xkMCcDPIQ81MuPhGjvmp8iO3ZB3n4z/RPtKI4crz6y
fTzo4wNGhmpi1uhnuybjIi1VDC0cxDsCWgxZey9HHunfby6cH1LYE4pnjPTVDarE/4tc2+/5fyPX
5lnfc7aQevFfVA7QMWD51U1DYWenqjlLk6rDmmZwjNCJ+PfWUQ+d/3/QM/FEMac1aqpYCCLqgB3a
xbp9bS9AQV4O0S675y1rU/nQbWkADAf1OZaUb8EJVgZN+Kfkvq2fFO7MLP3WX7ftIoBxibGkV6o5
4/0i+j16w4YTMCCt0EUb/g02cHFN0GulgIrnpmF4K2PMahJNSdVpvXiJqp2QCacu4kGQ8kQw55RX
2VwkYFxyOkyGkZt8frmuc5tmtDocxoxaBfMFcYtMVkT7IVGXXfK7pZCd61I2Hd1FCvuC7Y2pAVYb
HJ0B/scSAFJjZXppVKIli3CeZpwN+4htVvd9CLS/aEqhbSQ5oJ3fIJwN4ygb+5aNKpDsxTEe4yEg
c9LSNeZPvfBF0Z9CJFYADXB94+j2X1HtD6e7Wo3R4nFQmQh4BxgpbT/8/wb3eJtG/74SIy7tPMyL
idHl4LOueRgxv76MLbo0WVspAFXDlQCtSIqh0qFmS9F6pFnsvh/cXiksPdRrtOxLx2pZ9lme+lEb
u5kRoE0/+dRKcmotmPDFBD7A/wQ76WpPH+LMnhpYOzLvnVnYQjr65lLwQOJkntLSv6++WS/R1V9G
qOnShlOKj5ofzJuS0mj5GDe0pV2QoJ9w9Pp9+lQ64hHgwHbjJ+f5yBvb3b6GVtvHOJq+Tce5q5BA
KU7iPzrGjKSbxh0d4UA7D3j+lKcMjMvpy1gaE/qc7YRzpD8V4qfryrAFJfKTMjA+J+irNBlHhOTG
mZZOUaRFH2ruJk78PfTF28VeXsbbETNmHGPa9HUYjVFlJMwVwla4ZYzglBpCV6dtUqtS/cV41EdO
a9ym0qxkyD8rTUWA+F9rNFdHgFuWoPib1fopNwu3HXm0D9tqsRLGPJ6CMU6MeIFVTd7kYA56V4Lb
UXukaM6Zz6v6bbqilTDGRwRCLYZt9VHzoK6o26k+7QTlad92HLmSw7iKBEMURjM2OCU38EnhLDvw
jaPtxSmfFHdSHZS3Xq8rJE8vGEMn2WSGfY5knlJ9jpSdoT93GW/SnyeDsWApM4cOGApYVdaB0S3y
8Oq1WyF2ry9l03ZXm8fYbhBIqUESVLqlRd0NguHrwKm6LoK3EsZ6Q61KlpIgSDVSp9dOZuo2Mee6
4IhgK9qoZAIMAhBsoMo6ZPHtpHhcKLftqvllp9gitlKWsppXCKyCczVYugcQxc9o1nYaTGgoB8mN
DrxQjiuS8Q26llfV0hXkX80GaCswVO30HPvC13yvuPMuVHZ/dVZsRTtJxAkUytC6qFThjUwwUFf7
fFz+8rwY11CAqGHJTTi9OB4fh7H30AJhq6r29HeroWqzupArTQaVn4DVoIPs1Mrye1Itbmt0f5LD
WWkG4w7SBRRFHc3hyCi3j+05SzjpWWrrvwR1KwGsL1AHZc56GKmB0UOlzt+IPN/VgkBJq+7bXONE
xNvDAit5jFPIFDEIjRZ6B9rmUwXI/+FQ78ku9Hh5YK6GM74hLvRab0S0vlBEBsVr0ekeOc2RzswE
FtoTfF7fHU8im6HVkmQCxTHW1h/SGxORUeSgdwMxBO3uSek16P2VErIDi5LSNqXUIwEl5gehObaR
X/ccBdzOv14OjM2/NoKqiokGdhCa42t9S3A716LFYd5IDue6YDkJBXAGY0QG03dAWXtPzcUTkvb9
+n5tsVCD/OFH1KUxzsEkc6fXCcJJykALTBBbfTPuolvpWLx2Bx0w/LJFjvlta3g8/gmOnbEt/hGm
/WJBgltSguahyYO9Gah2KmEsv+vmt0BPHq8vlRP7salZWS1JEZR0/LNAG2ACjDBhrzWvSnh/XQ5X
PxgHUocAcZsSoPOXjVXtwZ/6GZNw4V72Si8Eh4hzXRznNtYY9yEWaUTAYYaslHhLANGlemXK8ew8
F8Vm8zAsrgUNHbQDUsKpxzs3s3qHeJ3PS0ZxzohN6PXJUISdBvM18lcV+aLwG8LyDhgof7VnbBNS
pIuUKhvrkbVjSx4l5anOOC8NzrGwPUgmBrPQGIBO6jo65z2gOSZHq7itk5utPxfr1ZknRi8keVn1
iMaTvXGgdDGSX+8pfQuvg593MIybiLUoilVFAGRHHL5WNUEkHjwsGBvQTYWj0NsP0NWimEBCCrsm
13XEl/IHHJJ0iu/lzyjVqD4ltDKdCgW+D/wtHqwr78zoJqwiGLlVprqjgW2mvSjtclTq0OlmLmQh
TwzjH7Q47UoMwWM6sKjsNh6tQQBMXCakVhIqB8SAtTVk+U0418BvCO+AjXfslmzfNIrVaNO3qOSR
NtHDuxLx6IwLGcx4rDWCkKrM75T0wK378xbMxB0GCdNOmBF3hOFT3laYfnrsm5EXR22vwtBlooJz
W9KZbQWrJxnkEdsanKV96xqHykuc4SjdkNvFlc78GZDfvIUvEpl9W6ZSATEqXO+kZpUVzeNZHMYT
iPLcRNGBRdw/EwGjDYG+1zUCdIhIv5+kL6MWcW6c7f29fAezv0I2DyZy3LhJ8xadm50TiJPVKCPH
a9Kf+VVNfohhwS8TNTCKThCRJdTUnZLVt7kYn6S4flrq+dwluN0klEJEhXew9OF1TS4tlqzMsqkK
WuVBvEUHokU3dYN9gaCV5lH6Vx7r0m9C1ssqmWdgAjiTIsafMZbS7Uu0/AJKFwV2L8sd5VC4wn5K
3Pnh+n203bCkX4QyfrwYk1IhBYSONloO0YKVFdbwRnp3shdA9zZ2NFmLave8xgWO5rCgmDNaKwks
EplLQ7FU1KmjL8Hw7friOHZp0G9YH1+X99mQwKtGLchrHsT80/Xf376aLnvHeG0hrrU2K1AriyU/
1ic7GhVrKl90rv5v27tBG3rBem2ohFmJIAXFEA/wMBRvYHFAYoOedzxokq8Kjij2Fp7FUQfyi+Yb
qmoiuaxp5scHrbYurAxRGBqkYufsH1VskGxPrUI2rC68F5Bab0P/D7bSMEVFJigEyiy+rDAaSVQQ
ODSzat5anXzXke4fw/KhkgiHUXTz1FaiGDMbUwHTK8gFO0JVWWX5VVeOYfhQ8mahty1rJYexrLlv
1KUaoH3ifT1boytYzSPthKh2NeqCHyPe+h03l0Tvml8P7rKR1CZWBydqGKMK0W4CqUlvm7f0YVUC
r32+i/5JXoPIGoAdMe8mweI9gLezzqsFM0paC3Iz9LQPUX0s9vR9Wr2CQIdiVSSHzObRDvEWyhhf
08j/7bSMzK9q7BnhsKuHf6LQ05uKcw/wNIa53+cAoMdJJCPWBZwJyQ5al9iVfuySl+tGsP1+W+0g
c62DnWpcUhMqk+yjO4JEoOZEL7qv2pXPy21v3zYrWczVrYpSKSc1Tmu08680hC9t7bP21LgL+GKK
Q1hYGueu4WwjCzLbgly7K0Skt8w0f+ur5GwkAG7PBJSWeezHm7fLZXEfEz0rK8AgEiip0YvkpOWx
l465cMgSTm6TtxrGjSj5FJkyPasild7z1jiUgCOQtPHe7HPv7/SCpUEni6KMNW1koBP2gEfxSGXR
g9K86GBwoZc2W0BWm8e4kHjEfJLZ0Kv5RLtNcr+zWqfe/z/tJps39EoU4zICsQiFBEUDx+xlq8h3
ZvTO2TqeBHqMK00gRZ+lSgcJjWk1+9zNfeOJjJa8753+hCyJPYrW8vm60I/r+IoTZvHEWj0OAhEk
RU4ZD/vYABpiWB3qSD1offk5qGdfKdETasSOhI7qOattWQhsopsuSUdMg1X2Ika7GLSHeKN5oqlb
oZrbqDv/gybCY1fUz0GMxGmZ3StNdW5L420wmthWFtGbevUxc4KCHEWhcVWC/9rrt3Ard5VQ3Gdq
htKJeFrM0aomdFw0ZK+YU2sRku+MjovxytMkxp+JuhmUUv2RYAYyBDoCu2OGXkTxhHI4J4DgXAcm
485CU4+BFoZz1ttPjfiWZX6W78GUkOucJ891hVJY8DPM0wDEDyxJyHrt1PgpDzjKo2yHXv+7wRV2
hKs2YzntazQPpVPbWV0AtInmZIK9ux80R82AHNoqVpWLmH4qrWaOvLkX7W7sHVVB1+fYWpoY2XOK
7ClG6LoxtE1l2tfAXZ1CQHMGyw424ZsVAFoS4zCH2l4sSi8r4lPeRafKiNx5Mc5LmnpTo7hNg349
DPoJo2gXo+BeN5TrhwbypJ+NU6y1qCEUREjrn5dMssyFANLDk+JvMoziuqzfxNCXfWXiMQLMRylc
IGyQe39SR39Ko4c4joAV1pY7Wc0eqxKIIqPwBZifj01gWrJYfQPHuWld/xLeqhn/GiyJ0GcY1EMf
heBJ5lOtoZkl3Q/mpyrnlZe3s+w/PKzCNtn1shTP3YxLd/CUD0JIpXRiNwU19uCaB8MKLLSKoD89
SxxeSy4nIFRExvcCqqIoqxCm0rqo+mDaIHFSW36sQUQjOArHbjbtEpw9Ivo3DBlZmJ91yQzLPpmX
AVd+dsjaI6k5z4bt4GwlgHFmstT0o067AT5w2Lz0DDCdc3BLR5XAv3RdRTaDi5Usxpup3VyaiTTi
5aoqtyAmvQEdriUY4NlL4v11UZuh0kUUC6ikRtOkmTMeDEYpHIIM4CXB8MXQut11MZtebSWGSaUA
41bB9DF2r9EDyyR2L/+jL04M1e+yXQRMwuvitnVvJY9xLaFkSK1UNnh9HRpUQkBnbqV706fDGKHD
S91wjuujy20VZDRqr4dL0MnoYoufU0FHUmM5paSwGyNyOAvjnRfjPVC3kodmRtKBdp8NT0ia2tGr
ftbRy4oRHlv9xmeH2HYiq81kwjRBMNFuqPfUiRR7isE2HIs3XQcjeGcFt2A/QKZItLJnZOJm//p6
ectlfEgxkLmMMwBBhE1ySprokNfqSSQyz7qpRf0Ssq2WyLiPFiTxdTog1de8Z3t00qH7LHYFO/CC
p/xTh9lNtIDQVoxscMcjryDJ0x/GtSymHs0pUvCOmTR3gS69VMrwSVRwQyjT29/tJ+NZWuo8lwLr
1I1d3t0u0nnJH/5KhEJLRytrGGJBVlOa+FgKwy5jw1GiaN+NM6fOtWniuijrcB0aGDHZJpahmIqx
0mvZKV3a3k2zs9LDZH9UOx3erO3maP9aGmN3pVC1itovtIUhfBht/dR51b7yQhd8kiB+CvejQ9vk
U4w0cGVv6cdaNmN/eZ/GJKU2b3zRDsqpkDBkhmfzfX2ikAL5Y3MDv3bLq+9uRkxrsYztjfWYZQkF
diN+4De3y8540p5ozwZFH02RV+I8qbdsfS2PscFJiea2ovlaoz5NjWal5NSTmOdA6UGxlr6Wwhgb
UM7icmrgUWhENDwmuMnDcxj/NzFGbsLH6fN1g+BqKmN04ZAnuVBBpGGUeyNqPumT8DU10KKcI0zX
p2OYyC6KzS+gEnKmGfOLbede/wbOqtl+mFBF92lMUZzC/mFAe4AR8bpoN2dsVxvLdsAkrbDIsYyg
ZT6QA9iUPdI56bn7KNhrx8oO3OGzyMVu5tgG2xPTkyRNjSUlDmb6g+Zmzh/y5MEQ/8BtrtfGPB6q
RusFdGgi+KsaWxxEGw/OvRqbHJ+2bQFIuhtovlMJS/sUBG0oxnjkO7PsB8I+bBEaPV9XhG2rlhTR
IDKmKgyVsbKsVeNBozed8WXxaJo2cIwTOJ9syaW9XyrH3rYCP30ljjG3OTPqIarRWGFi1OablD63
yc1QHqT8NZo5l/imjq9EMWYmKkEXDyFg3BXzydB3+fDC2ToaNP7iOiQNeDWyJsmyTI9vdbP12hBU
wgh0lc4BP91XOjEanso9cC7t5J7n9bdXcxHGeN+5ao2JLDgnUbsB8n8fc7ifNnVttRhGD+S2lfsF
1T+gR5wbZI7ivZD90YFclsCcfaBVY7NEmBqaIj/T7ifhO+dAqNldOxDmxBNUuLVAqWgwHPjic21H
TnWMXmYn23V+4HIh1jh7xoY2ooYnbUhfMUnsakJk0ZmBgbeorayZfjkYhXkqibkcTJpCd80rv9Iq
AC0CK4f+VuDyvm06z5UoqvBrhQ77ua9V6MAUGlaToiGE9HZqnFVu49Nv3M4PXWCROJGOrJpFQEw7
wOnk7gSkD3Hfez2i6grDMSMnTbdZ31jvIjWv1dK0IkXHHSVvaQATVt/0Pt4ramiBKMTuTyhsp5bp
FLxWEJ5+0L+vhJKiqSP0ZypOED+mwk6W7gaeznPcgsK4hUIQosIwsY/z7PbkJlv+zmbZWdMQ88B4
oiNWaVsviLBd42Bdt1rqWK4Y7UcCdLVJ0hSqaSkKkhNlpRXGO1HejYvVJomdzbvronibxfiHYGxV
uaObRbTXEuPaPDDn7chOAle0BphuzBszccHSa6YQd6Baoo3NghXZ0S2dtxe9wp2PPMLN7dVchDEq
HTYtckImFaYclOipHf65vlvbV/Xl9xntLRZNUsIKjmcY4HrME5EeFeQy+htRru1Z4eUmt/XgIo7R
ZLXTkkHSkehOsqa3wIxty0F56kTwAi3heyXrnOfF9mEBAxhVOdEwTDZABU1ok0sBoivZx7Cei3yk
p98svulX4BRX9tc3c9MVrIQxrjVXojhQJ3Q09AruvkMh76OBo92bG7gSwShfWigYmAOBFPoSv0TC
bZu85XiGkn+m8Pv1tWw705UkRvPiCtgVMqWAnw+jq3q0ex+YNTFahCjGd+GXb9yRgU1lXIlklDE2
xHBAOgQidVu3Fqc8JB4wZ7MjnDjaE53x4+WbWKkDvO83znp5h8eoZiTNqhLRcWeKRvxvC4U2YoYu
s4qv9L6SKos/JUF/9Be/uFoxE5ApepjFCsFxSkttKeXrYiCnZkZW3/jXl7eJFaKvJNG9X3ngsSza
fJRamsqmeZMS/7Y+CInC++pIs3mYiHczXz/Iu1LEBodO+Hr9CzY92eoDGL9c16g7hRUqA+HkLvIt
SJE5dwznANl2brED84BQYC+L0V/KQzs/Kt3n62vgiWDCtAGoTUU1QIROWiufzlIWWMD9vC6EY+Js
M3cuNcKsl4hiMvN2HM96/z0q7nT9Lu15ZX+65Ve0j23o7sbCDNoBOlEaj1rh64BXBGWJNcfPo2yT
DuX5nuMheV5FZ7xKm4OrMqev3YzQkU438jLRKnbZq/ZY3AC4yavOOceyeYdG/77SfIBoqNKiIPao
VROY5ua+1rr/kPZdy3XrTLNPxCoGMOCWaSUtZVmWb1iWtc2cM5/+NOT6tmiIe+E/9rWqNAvgYDCY
6en22krU+d7kwlmdMJMLIHI8W2Wsh78eJiA5va890wYQ3wFwL3eaU2KC1hE40gMrnOPy0QT+Lzhg
PCS5IjOkl/IEILfIJcEPMosQ65vwtvUKuRgyxWWjFxl6Ag1CJLodpxKivj8WB/q6h8WDmpUr4lMT
3AgmFzTkvCSZMrKWTgGar9DSbdUMELYWm0aWr2jjVZCJymaC88cjj2VM3lV6jPNX9pqtDL2fomUr
3UrlvYSp+8tnXeCbnzCQShUQVIXweKggqaYdIdbgW4l/2YjgmFvq7wegnKSZtjqMQB/2Kj6GOx1k
i9FRVDsWrYVLTcpKKXTaG1DUw7BO7xnlOV8E7JEiE1z0ULtwol3LrsvgKcWcSzqfYj12Lm+XyAj7
+zpeNIMyqyF8rg5Hh2jUDpbbIhMEJVFianHRwtRmi0KTCon9EXHQgfAWBCTMHQYVcfeKSCMEocFi
Lr9aEtRnFDLWgeJW4Nk3H8RP/e09MyygeC1GQ8yd02TMerUegG8ASv9BXqKHCegl9Q8/zb9m+FpM
OFdK04aMnTTz9T62g8HO5q9/8vk/bHB3POMVzImFxtysB06hZ3ZHypMCcNZlM9uZ34cZ7lCm8pTU
UgG4Yqbdy+Upg3Bwp6JOsYii9vumfL7lPyxx57KeJjQ5W8BBIN5KnGBSHdP4EQZf5MWGdqpU7iW6
D6vbfDq2leUEmfY6ZNK+onib9fU5N7Orurb+wdT4N4PUZ0sZ/JGE99FU2GqB6QRjfsi07i2eB8ww
K3dDTR1D71rv8nZte/DHIriTH0+ybk2AkrsGdWJIDUVvf/f/uUNvaHHTqy2mhga1sROzd5TEci+b
2Dgjv4lnc2eEZkuNE4/vHIAtSEL6u2ixO2S1YKcEZviuTw5oh5Quo+JidmBfEHpLie6NxbL7q9Xw
D+vakmt9SpE7zsP3ZJ7tonhYhsfLNthH5Tx3vWN8n0ctiqHPdegkU+1eCStbp4L7ZOMQ/maAOxpm
PeVt0qCWLNc/JPmHpmMmWN+3iaAwKfokbJ2r8Gvm5aIaYYy31/B9Rn1t7vaD9nB5r0RLYb9hZaO1
gjYKwYrg0qz5Mg/GEwkU4kwEsnmjJAiRIlvs7ytbSliWtQmYp7ssX/rwZ09uwflg4+kucOWt4czf
vg93bxX6EKUkhwMkh3gPEl8wA+Ga3Cm75PvkAdQG1oIK16VIGWsjYfrNLMtKV+uLgITEZAPu5rJO
7Tp87CJfJbHdDNdtvKvHXQUA8d99PS42mJIFPEiMZ9HSfM3pFVVKGxX6LhaxCQg8kX8jZxMU00sr
V0CzNLimn7nht/iYyHbr54f3Dv/r2NkillDBMeYHoMuK5tYUQhZQCXdU/l6JYvfWo3L9vfgXcx1N
cma2k+rmlXkdtM2OJtMhD0dA6MbTNPa7Ao8ELVZtc5J3bdYcK7VyZW3Zqakm6LBtrhXVZU2mBLrZ
PPZygVCXmraoIuVdcBUEmTfGliDybrVVqLKywR2/qO+TOATa14WEx05StW9Gk+6DtrqN9OAhUtRz
H8geXYyvcdQ6WlVddXlSAYBnCtoGWznsbz+EO55z2aTVnOJ4lj9Hz/Tbs+RlidO8ayWYL3+g2P2b
Ne5Uqk1FMA+a4h0PRqbOcnPl++VDuPW+/c0CdwqNzhozSmBh8JlWc7mDjKL8ELxUp8Ghu9qfn9E9
akVjkaLvyTMiLpahWSNUkt3oioGawC3tAkcI8RCmOQE8uKjOqrLv8ule/XCgd9jrKr5hPKAf8wgV
kUTJ3ZHp2Bjoxpj6cB9YsifH2uuUBbtuLH1iKCfZkl6KZfpeR+GjknQvLV7gZWs9DTlQnSlI+xsQ
31e1S+O3GX+Kx8ZuTVDw1lVSOHqX3RlLIThl2yd+tQIue47iue4TE2/0DjpHylfgE/3w2JwycG3Y
Lfhs6K2oirR5560scqlCQIe4HJj3tdmrMd9I5FvdnctBxDK7efWszHCpQkLNtJA0HClG91L43f7/
RvK4BW1bu/r7UVi5APRiokQHzT+en/nJOhu7yYX4iBt61DPeOiBnl2P1pQEfS3ojOseiJXLhKw1l
jJPO/a8lgrDkoO2Sfe63ggfWdvKw2ko+OsldElQ1u3YeWOrA2Kk1TFBcd3s250xumFZjNjlUWLQS
xUVec9dKq2SUIc2GphMotrzllJQQ+LVsy4/ugBv/g8LLb9+SC1tKIOO5GqDtBCLk82SGfozRAjLK
PwThURA2eNi4GcSgx0twBJjMHXEQpwq7hG73LfVqV/Z1jCVnT/FNk7gilKAoYr13N1buOvekDnKQ
neO8F1C5Npz4yLIXK7Hbf4rFNVxG1ya7mRej7ip34G2rMCsnu7mLoUa9sg1BZsrumgsRVOXiT1DS
pixD5FHJqB80XLN1C3qpJvZUbXAMw/JmAFUFOaIgteAR52W8TClZYLMCGYK5V0XXuejzcqGnWaqZ
NAZCT2wpttrej/3LJI12MrtUEdGSCKIpj6qS+8CI4xSP1DnIU7wcZM2W4n+mTrtOmj9QRV4fj3du
15XvLHkw0dSE2/bKLsprO5lSeypeJUnUTtlMrj8CzrsTrwzps26RoWjwwJduDSW2DdxF5uPlQyiy
wSVBRDKqVpGwmDLeR2gINdMhlUR0tyIjXEDJ27ypyTQprizvlMQfitMigggKLgG+ktfpbV5oFMF5
NCsAUxWvNcG2KN+b2jdN7m0leZCG/3+g5doPPmGs+lka5wk5A62km1QDFklWrwN1FN077OxfiA0a
FxuULiCdYYGRqz8yWWVlL9+2rmXLbgM1EMv5K3/gIVbRrFpG3uLhqOfkpyEBGx4XuQ1HFAQfgUto
XHAIMQRlZguuNEs9VoCFyN1dbPzle0JjP2J1gHoSFImeDwr6S9ZuARE9uFf2jaf6iOsPojtFlO1/
QlVlWhX0C7wcPGO4zqBhDgnsEWIuVzPustQFQO0kTPa3+vC/eSGflVTySKOx/0XrUdyCfAU6nbHH
pmRnv3jt/QrAfkgkHEJkRObtH3QCYB5qEiD4gKqcyW2xrpNlCRnQMAZBRQ9uA7MS1NT+Y18/THD5
XV8Z2kQy3CNscp04+ZGxlkwnvGcUp8dIeeiLeCHej+7nI/dhkttUbZSVrKw0xZ0gZzdWzVcjDfeg
gnHNUDnNVnUMTWmPis63iWhfJNAlSRlxKKV3oz6FfjCXvqKnfmrSb8YCkfegNY5WUT5A3vNMW3TF
tTLbhYb1mFbScTLKpwrSa0mTPmKs9NzN2VerzPzL53r7Mv5YERfn67FSMXDM0Cjg7e3SXUViR4ow
vB6Vu2YQlZ+2U4sPa1zAj+SSydDDKZPEb8arKvh5eTX/8cT91wDfU53DYShAHqi4xpne6KgUpBgj
i75oR6RoPnWVw2V72+nZhzmuh4P+cFgvbJayHIt9a7ittovDozTJ7tBikLp3L5sTbB/fYI2lsAqj
GNlpSk5qcZMNL3/3/7m352CG+SyZuFEq2nj1UPtpXgqWsJ2QfewYW+Iq9KadkaMFnSAYFq9G7C7D
1dIesvbb5YVsTRWuww9Pz4TWLajPTeSwrSfPIGfod+U/AZTYo+/0GxtMBqj+CHEL6DDnAiTg9gX2
sUAuKtWo7ZhjhZo17fVrI5j2eZncyqQVeJ7IDBeJ2txKi6rGSQrN3suM4FwARCD1olz9PwogH8vh
4kM3UM1IMxwoCBA0drDrd5FvPVqHKgfYuT2UPuS59D/KNT5sclHCqItMriGC5o5TewJxjSfp8UmV
RV/qPx7u/9rhSWN0q5GMQSEKRAdJaVdoY8lN6KbjcNVqCZS0q32mpgdThaYnpmXUaH4t4+A6qYIr
qZdvA8X82qc61JYjXZDaCcIKTzEzdFIyjKwdUUTkW4tGejZZtyZF2aTK/IVJ3bXmw+UTIwgtlEsm
TcjDNmGAAxNruyE8WyLUEvtmF25OHswcJBAogGYqkuK0R1JXeihgOwGF6q2u25Nh7Ku8cqdY1M4V
+S/l4s3YBGO4VNhK3LtMhh10Ew7Eteuvsp9fsZHK2JXvL2+lKDGhXO5Tx8YSjYwlNarUh2AxvZTQ
0C4L00mNDJwrukti+i2dMj9Ti32fQzG9C67bpfTLKvtnMSpBNPyPXPDD0bmYRHVTG8wIL5J2zB7z
3KycagR7dVCc06o7QB2l7DtkJtNBtSCrTepr2uX3Y9wcY3DVVl16nicM08u5cdeoxiuRybXSNq5W
GgJEouBy4LltFh2iMD3DqpBi/lIRWtgSBXFy3B+UzvQufyWRLS6w6WCM0hZWAJXzn13xdYkDGxSX
BEjVv7PDBbOuCIq0CfHWgJqu25H9ovfONPWOWTxdNnT5RvhEHjNIY1opFJG6oztZeR4r4PP+6m77
RB9jgPOQpDHSnSl5muPYXvLQBhRe8AS8HCo+MbfUUldaS42nplT1e5ol+2rQTklCrsap3sdt6yxZ
kNltObxe3kBB8qjJXPpjBVUfxwMeaoOvfwWK7YaJjpPH3mWT0PFD2AkWukX7scpSNJkLTm0kx5JF
UJ1CYfwIBuozUxzXHNWOPNHE3+Ur5RNXC806YAMs9H50zetLgOae6PwWta+kvTMg6nl5J0WuyMUb
Vcf0Rcj6W9b4bdE6N2lVMPwMu8tWBLFdk7kcCC8nCkY7fK/JN44o1Xq5g1pbhyFytofNTnkR4ThE
C+OCRmEupCs7QGvq5FCkj1ZwE+SHy6u6HJfQ3v09Qa51RRk7HWdskcCaN+V2Rg5Rilq7KnB3wVr4
bmC9zHWBtxIwKUrlgwfKKWbLXSZV9EzfYPNeOznfBCRdbYxmgUBLJz+CGrDxqqWLXxq7JH0oNbuf
f/Tjj8t7KFqa+vseJtOSZ8kEk4p1NJQaUw6epOiC0ysIU+/RZPWSQeulDBodLxlG6A36MRSQgE8W
tpdEa+FiRKpliaR3SJyQilbLaxidRkMAG9piwv/tE7HfsFqKVFZR31RIuLv2mOVXtHwMlMTt60MZ
POUQl0/LGzO7v/yNRNvHxYgwtVorHvBOShr5CI2VL000X+t976vNo9WSGxDEPlpaLEiF2G79dxqq
vT8JVislkb5kuYpho1RvPag77hPzDwCXv20mFyOGKDIma0BQlzIm+qDaPaH2kF83WSgIs4JEU3tv
vq5Wk6p5kBIZATCBKm7haq+S7LSu+a6RFZ1DvzyJNVBFUZfvzgV5vCQqA2OwYVu0OgFfQDFzCu30
SvY1r0AlH9S3gqVunQIVdXLIZ1BFNQhXaOkNpQNCH96CCth9tKDnISl+EvTeZacUmeECR91HzVJI
eAX141OgnOLkiRYCv9+K7+uVcElGXGq1FJTA6OX5Q11L4KcmdkAyNA8Frr7FmUHXlrjIEVRx0cU6
QIfmTelNyNZUu8Ul2ezT0o6uwU98pXnG8//BQ9gu8YdsbZgLJ51mtKRX8LHKCMTflR/5Q+manrZj
9DmAtP2BogwWqgG9Yhm6IvNXZlqXwaC2C5xDe9HrH2XsX/aKzXO2MsBflUtW6R0aBrjCIruIwbcc
gIY/9PR7/Q4sxCDnvse6TiIkyFbKtrbK+fw8RMmszUg2iHyek1syn1PynEBHub/qRGMC247/7xa+
Iw1WkSRfoOsh6bA11GcFYJO58yoRcnQzcqwXxLm+WZDEMFjI74/mTbzP/OGUoCTnz7fzD8aAVZ0z
RfTpRJvIHQJlySbSsboGo1RiEAnJIXYS2cbLEL5rb+QP2guYWu302Xy77DbbJ/1jT7ljUCVRrqoj
2rRSfmP214WhOrV+iIjovbT97UzZBLMLpvP52SUrBGvrzGB6Q3tQ569auaPxHzzMVflfE3xZXdJR
jaIESanZqoeuJw7ANTaSx/0QpqIvtr1tH7Y4t8+TKQEjPC61xs2/D4cao1+5ZKf/LLseyAvrND9H
Z+1RlNkzP/gUsxQZ4cNSQPvFs+CPGHqMWnbEp+xpSJ+jUZDWb+ZY6soAW/bqhMVaK0vdry7gL9JA
cKLs8Kx0RXikrY7O2hD3KhoD3Rowv4KVhOO9VGeHqQlvSk31JjUubbkYv1928+1jrYDuB0SLYMjk
Z8vidCnrtmcD3M7sxHtI6aYOdQLgYXbKF0aKKF3Fovbips+vbHIXtWZhK1sVz9miB9VGYrpDlfyT
YsrZvrw4kR0uZBkqCmSNhVnHwjok+VmW/+nk0LlsY9v1PvaPC1FjoLW0Qubj9uFkY3TDlmrBG2xr
ZJSqq+3iQpHWmEOtZghFEWi30SpNbene9BR0TFPwDCWvMRjm5kN0/KV0miTu5RVuogDX9jnnXwqK
WScK+/MRYy/hXtlLTnayXMgwHyRvQC/hGN6GDni87pcX0AELzLOQ8flwf+wwdySCclDUOQ1wCWCe
dDosJ7Bh2+UBwP6bP8pFQAGhgP8KJFiEe76HlVHHZYGLdAKDX3LoEgGyfjM6fvx/XqZ0Bm+zNOi4
Q0EZ5lX64qBW8JCR6j7Ki1fBtm06/8oWH4nHAIoBPWxhfGvyZUey+3PkKolDQQoNylMZwMZZtmfR
4d6OlSvD3OlGuRRaPyOumwoKwPaEDkE+9o9RObltAgZyZfnWxCEoRCTHSlv/8qpFG8yd+KiscwCN
2QZLd/p81Y8VWGSPqiZCY29vrmlQ2bAUqvMdStPQpTltcCQG6WxEb6bWeyYqJJcXs1lhVDUCChlD
pYbG4xnRAs2onJiYoMkcVqWQPBAjfUXfDjMtIqjV9kWA/INahqyBq5zzfUq7tM2DjA2maz49sWHT
0DPc/gcTNYpBVC/M/Dc38cPipw4ewAtaq+C0lfG50A6LedL6P0BzqSsT3CGI9MGcTBJCgKuzTlFk
OdSgZ6kU8a1slUPWZjiXnyo1GacFbkd25XV6pHgt9Qcxlf1mOrxaDefdqqqUoZnATJX2oEaYET7M
/SCT27ynnhU0O43Mgtxx2weRF0B8B8VLwmMwF6OUmqhHatW4rEqR+Erg1G50/c5uTQRXzeZlujLG
jvcqzVJDxWgriuwnlm/y4S6Rvlw+UZvhYfX/uaukHkk2y+jrucb0nfQ3S3uVt49y//OylU1kt7oy
wxWR0rgGTWCHo9T5i48AfASF+rV8M3ngfnoWtd105lyf7ke8HmRQqBEKcUNu0zqDFBFD5Fra8JC1
9bEeQsgBJHdI9c8ESgd9PzmZ1nrNnPl13/jFTOy6lb6Obb+Pp+rcRYVbLOmxKjpvSDq3A+uGmQ6v
y5zuVSk55LS5GfvGLhfZC6zAjnvFSyQlsqNkdCUrual6anc1ORRsPsSId0M3nGKpu8rV4kwDbSeZ
5HupgxoxVv24l/ZlEKTOAubHRCv8fhwAECfyoamrQ51IV3Uz+W00iCactysqOsOzoTRoKfwsatoD
zTmNeJoYd4rfX7MsJvCBhaz2v9o2amdLb+M+FF3Em063sssFh1zR9WCpUQNODrgCcQsbBwOE95IT
7tQfBBJIxnV4owgyjc3YujLKOUUlB4qeUISKWT12qPDV2OhWEBs23yorG1zqW8YV8GYLCs9KlLl0
9ENgSkcJuzi+BqpglmczMqxssfWuIkPc0SVUZDh50H6bgtqOqYiqfbOBqOqWoRBCwLPK96/VcGkC
iRUb5COTu4s9JPNm45h3ioPX0R7zAZOIjGUzoK9McoFCb9uqgrvjBtTNL9k8PvdR56iadVDj5kmq
x5+aKSosbm/kxyq5ax7PZz0dO6wyVYadVkBkWxWx0W373v9MUF4IpbGUaCnxwMMkpw7BmlezKbEo
wcN104ihyjoo3THRz0s16z3cj7zT+AfywcjIHVjoPUtWBXXYze1amWGHe+V3VsZUHg00QwM6vuRl
s4+V0L98XYhWwl1KCqjDy6IGxiDOHqT5KgdplDr9+DsbnKPJ7QDWFQbKisqXONon6XGZDpdNbN96
q63iPGuS61g2GVinc6vD4mZu5FenGBrTHUQ9RPFt+1H6YY2fUTZTbaZpCQidOXYoMDVBY+td5LRD
+Cp3rVcHcWHLViA7IHU6dWG9zyXtm640bmbqTlHp7mIBZgxehTysd0MC+vLUeLu8I5tZ4eoncsln
DHmcSOkiAGLeRdmHPeatQIonKhltP7hWdrgLJtOMIpzNFnE4U56tNNrlhoLL/HVM5WujLFJnCOFS
ZfcVopR/57smd83MJlmyue/wDup2feVXSCJS7/IuCk4gzwWGq7OcLQUxcs4fOpBoak9/8v9BqW1o
lCgGPxuRlW2kWKwAVqCPo5mnqn+5bGD7fH8YYAtchZBlSLIin+GpxfQQFpmdyeciE2U3m0mG8WGE
/YiVEV011QUYJSBEghJANd3WJN3uiodSRA79H8fcAlWmZliyzKtQ5RLVhqpHKFExEIEDt2vADOgp
Xuo/iMox260bPEX/Z4vz7CDQ+3xWAX0zzsmBDVvjRTrayzUkrTBqXXjjXj+Ihva284CVUc6nM82c
+lDGAltvcHGo7AHlEmfAZCZGlm9CXxTKtsPExyI5/yiTsITCKWoJGvlJs3PfvdSL4QzRaM9kD04e
aIKa9mWXFG4s5y40I3g2QlsAa1T8yOnPxZu+T3eDAzxtdJ/sk2NyVhtHYJV9rk8vldXO8pepSlRt
LFEZGvzukLnKs1qgn7OAX77ZTQRw7sv2tiPHx8ZyF6s5ymBoixGcJHLfB29Bdnf5/ws9hbtV26Yh
dddjPcnV4sf7BTCSzoaUGlBgiQfdacF6VNGCuBtWTus2kWRWWftRHKCUBPGN4TFzS1awj0AtDNiR
J50llPdYLz/xQmxpciXy1+149u+28v3UpK2mOcyQr0DnbsHYy9Dfa6modC/aWx54tIxMabiAFcim
76AZ4YLu4IVANHbxMBzkisbNRYviIo0V923VUhx6zdpHEIKcT4mQVkVw0N+XvIrRfYKwqbX4fCNo
VfAeJN6y164jF8oed4uzeOMNJKj8BPjBUCjZsvlW+zh679W/le3BCq3YkJCTR0F+LpJln2aTF2u6
aUd59SWMxk7grMIPyIWYiMqB1UpA0tTQeGMS6RiqjXcpaHnMn2QfeJUkCGqiJXLRZenGGIO7gHSl
Tby3xhTzG+a56xJ7rOsjZn12gtMviGY8GimUtLqOA4QXfM7Sjvc1RHnNc3v1S3hbdPhFDsrFGiUK
JL2KMAoLlqt6PAx/OPqqrnyECy/trDaQGYF/LtPDXBa2MrlS/yjYNcEhUBngcOWIrVrnBmHpA7Ql
DoXb1nZ3qt3aQZ84cQdndA2/2kUEXlNNNuY5BE6yOVuEZEjTLQ2KVprBLTJMrGiwLOCTowOzH/nF
TeR39ngGM8hzD+bVzEtvIXvZowcksL35CT9Mf3qyoIsH8dwFrUIVyqpSTvxQzSqU50RdEJEh7uER
kFCrGvYgKOj3uboqhsVORMzfmwnnajHsdKy+ox62dRMXyCCGoL7L1OVkmPUPYv7MBiEGdfNgr0xp
v5tqTdoXQVkDKHel36AI7U8nMAwerMdgD4qf76AjdgzTbveilohoG7nELCsTCUylMa6g+BBCALR6
DtM/KWutlsZ+wmoX5zFZrKoBnswKML9MTM+Ywz9qH69s8HFRsnoStohTyUHdMS2CwjUDtzlp58EL
ME4M0Xnods37YbRBhOGLBmpEu8i+7mqJdIgCUlSouSvkasBMeKBc0+WrIKowj/6UWa7WyEVHDBLr
cc4yowz68vNThM74cpyhJpydRf3NzSRsZYoLIErZVVEaITFp5Ku53lvIgC4vRmCAh+sotaaQqYPb
Fbluxwogw1H9dNmE4JvwoI+0GzujNkBeO9QvAKdVy80ki6Ld9kPxY6P4edcwNsEFICHSk938pb0L
bufbMAI7PyRWnOSfqhAlHOwbX/ABiwsThtEEgckcbT7m34NjfASeFmgqr4aYtg3e5FPsQmzoKoBW
o2g+Q7SfXKSwtLSddBVLTQEwlEsnoc+yiJ95u0G72k/2I1YHKRxnQ81TOB74ho8yo2ECLZGTntml
1d4mHsVMmGBPReviQocUZGBfYa18XXsqcB+P0a7JC/fvnJELEL1u1mYDXlU3T44luJBGCoiLCGYn
9EYuQpRBWnQaAN2u0qKMsAx+XIBnfakAj1/eZFq6NQtR0eTNtanYQYhBWWv8E8qUVfLxqceuAbym
EoRiCrLwEe2F9MHIakH8EHw0vq1ORykuAZxEGhfQozITB+PUfrOIyo7bYUo3wWCo6IbJywFRsoyT
WRmymyK5t34uINq+7Bfb1/6HAe6LtSqlGOlCMzibqU3nH51xF7Ux9uy6KwR35H+crQ9bXFDPIz1u
lRmLUb+pO+s4npkKFXkof4y+gQ5d6I4iBIlg+wiXB4+6WhGT4DTn1b2mHNrIv7x77+3Mz+Hw3yXx
oPtWJpE1hyrK8cVo2kEReGOOd1GGKkWRO1Um3VVy1jtoVL9lRXGH0UA7U6DxQRJkxbqU2JiRcYre
9FXrrWkjt19MZ1DT1zha3rQIWGrIuT5Y9ehk0fSWpuqjNkBbLQBTXLhc6R3ohszW8PoBcF0l0Xp7
zui1XhbHJancuY8PFMOhmLX9ZvS6HWTRobU0V7cKsKmGlquOxLEaGKkb6RXPVWdKp9tBi98q07ia
iuo0DfQ+sdRHQFnOi1F8iTqk1LWqyyBzSBdX0vR72kmBd3lTt4/Wx55ySW89VV2gMHWSKgJPG9rq
aRacUjAhXDazOfKLRtz/zhbhrrKBTrM8zMh4B/+s+d3VeM0E7ORbtO3Ma2gygiOlwKwGeCaDJzra
exFf0PbjffUDmPeu7pqyKYnaMcghk88zant4ll9qlyGBUBg5d2f9T9rVK3ts41f2GrmdzaTHgpvq
bgbxHjkhEl/eVNGB4+4yNTBHCMEDlDEFr7KU2ZawMr75tF0tgrvISn3RkPQwtirUd5g2UHgXodEf
VchG88JRjigUHnUNs42B18q2CGjwTid36cRzAXMcgdSkGjoZ0ZV5Yz313uI2N3Fqo/ACKmmwGWpO
7rZXivcL7wD+jCcRJ7LogHBxNFFkowbLJ0qu9IhHxty+ROT58ncUmPiEoZSWZARtrewWwbEE/5K6
14TkXCz4XthJnXtAdxZqx5BTZz2O8rrwc9DQGPZ41e2S3eXFiE76O7hn5fhUrgOzNgIZDJvFIb5m
dTLoEtmSY+KFKz/QXelLLgP2TufCEaV3giOhc2FmHJNqjilrrTVQq1aUl2K0/uiBS1UMglsU+Hzu
YE99AsLAENM9yQwhBvm2HN4u7+B/hKoPC9y5Nss66qiCwC/vjF33qO8ZtEZ9+1F97+7mvYhEanPL
LNUwgMnUNMI3POmS6UluIFk15N7rUU9NzVoAq9l8x6xMsJ+wcokC6BTDWlC9aYfK7YJbY5Y9S7nu
WrTtT7IpsLa9fytz3BeSx2IOgQRjoX5y8ej0GxlT2IwpU3feK+2ih+G2zwMeIqOtZyoWn5mkOil6
0AQDZf0Vl4uz7As3vA73qBDv1IfJY8JHFjg+FiewSx+i2yKKTOYRn073yj53i48JbTFZF+F008Ye
Z+sWt52tR1EIsEohysa3Hx4ra9whq1SMxYas/Ts6sjO5hbuAm57YJtR1il0t4Hh4l1D5tDaqUhPF
TQIJZ+4OksxJXeaO4Ejry0OTmq2bT+ETeHRlv46Go0HV20CeH+ooui6UcYfG9xd9Tl/6qfWhKuwl
E9hZo3HXRg00PSYva+a7pp2gKjZ5nQlV9Kw9D3F+yobyu9FXR0tNa1taGq8Lwj+B7q5Wwt1moCzs
JaVDCkKlc5ady/pxiH9cjh2bhxma2oqsAIQFhQvupAFabSQFbqs6kHcW7XcJqCwvm9j+/CsbXHha
GshXKp3CKJi6q/IYHsMrAxRWHSisMkd0/W5DQVbWuM8fIJ73TY3aUd6Vb2lJ2EvXnehsz+qwqwZp
l5rNfaJheoI+Xl7o5qFaWeY+l161Nc017KU6e3rzQCEXrKaPvZI5l+1sxiuMfgNBC+yBqfCXljbP
JgjeNRnlTKbVmbnDs37deJYdOvVDthPxTG2lG2tzXDQOGyvKO53IALPlQB0iYJCfqvDNzr4Lf2zX
VjhPrCkdVV1DUhOnnRubdgHMmT1YsaNUYE3Jy1ywi1tfa22P88ohkkGtxKYbI4j4dAc9JJ4Randh
SQQva9HCOIcEIejYLWmIwmz5mJpfM/I9iw9xfJ/rTwK/2CoBr5fEOWCZWdJcyijivGffX5TXbq/v
snvVlvf1q8AWuyEufS4+zQ3VIZgHOEWQ2hXQvCFqms/Bnt1Yw730Igk2cbM8sVobr9ajjHOYD72E
LPFd8bS1Y0/CpNn3xhshaC7v9Vs9si+vUeAhPFq6HKkldwbSqk7DK3z52lWZ082gRv5+2c7Wo2m9
NO4ynrtG0yUNny22jH1umo+TNjL2zJOVx85Apes2MlsgzcndZbubgXltmLuXy8QKyRhiT8Ofo1Ne
V37X2RVI35Pr5CQe3dhE3KzNcXEkqEdl6S24jH4jO+/t8F27M26X59RRb9pD801PXJHSsHCNXFjJ
lb6da0Y/EtfdSwG9qgJIQKPOQY3XH62w2ssDroex2dVL4ahQArIGUfzc+g0YXsI8naHpiibzNc9l
WIZgBB8IfHf0YmR5gave/mq0jnvRLbRFAb+2xhc/i0UPUQCFLhuztiC/ZCMr4VN9rdh4ibvW23Qi
eANjEMMGby7mGOwihaZtcC/q12+dWZaGqZC6oxa1+MEZy8Co30ihp2ic8++Ymt8te+p0XrEPb1li
TQ+mK/Bo5kJcVPrNIhfUGzJ3qpHg0h98ZGo3mLVzqxO5MY8dCg69UwmRp+9r+GTRUmQqq3iU6HyQ
yDP0qeioaGi7xXv6GgPQUrj1rntun/Kn2Gm/MvWEhqDikZzd6K4/QQnuZF0L056NIIJN/vgdXBBZ
qhbqdRXE6/6nyhx6JubVbtNdDNiegm1XnBIYfqu1zYOQInojVP5mnYsk4YixUbPVmMwI8/DlxOBK
0yl2DJg29gCD2c2T6GxvGzUpxLpQgcd3/z13NaL8/5F2XTtyI0v2iwjQJc0rbbn2Xi+EWobee379
nmztTLFTnMpdCbgYXEBAR0UyMjLsORpWxXGt2nDYLyL4mPThRtYaWylHl2NYVIHfPrMpKThirDvi
Q3+WJQZpDBI0HG/rxvcLJiLDg3T/C6lrAvx1vbssb1O1lTjGjsMlr7CjAJpINb5qkxSakX2QmQc5
5nWF6A+/pBhziHHXqQpmBBUgQt8sAFIbAIuXybwUcCMGQq/ifHxMZGIazRQYea06UlFag7orwNsV
zF48RVYScxLArfAYwrAOpmJZT0Qg/PlbAWknG9vBpJOdM0pJoYt9vemOVvyQ2f3I/Jo7S7qhHvAK
EZFrcO6AqWSCIcC3LGMjgIgsK4H2CLhelBDepWuJWK1gqbgClEZWzq3KxhYrr1m+8QXXwtmZGhIl
WS4NOpB0sV9nvtXad43Hy7flyT/JYKqBS2L2eml2qpM/S16O+lIELOLJJoClbkCCzh/05CnFuDNz
zLtsrgdkbyLlNG5dPUD6TjrOPduylU+KMbaid8rQkbTHsJWkP0l1cIOWz7VK+tdFlm7aJvUbc3wa
tPAojaIXB5kjaCHyoD/govz0M5jQaBnaJWh6/Iw2OQgVYHNvTB6AB8dGWUD7cuhFKaInGmQHsS8t
oyYOmN0ao7AjlOL/3/7rkz6M/xK1sdKRd6uOWiaWCY16zHOPyBmr4PtlSVvBFUQRetU/wivGgVV9
FyQFILmd7LS8AjEd85Xqo3BFC/3RHa9YzZXGODIJa+/zPCRQzO/2Zmvn9qDjhhcWXWuREp8X0WxV
Cj+px7gWINvrShUhmqM76fGxtrFI9l1+E74YAkrklTtgo7b4IjiGmx9bDECEknv5gDcCi/UPYLu0
SduJc5nleIr8YS/tdBeoKK64423M8U6WLYkmH7A5Jbz2ctP/pAgzYJkI7HhfP9IS7MxrPm87mH/N
RmUcDIZMwKhTFMQx6q+K6GLrpeNOcG9fubMMxrlMYOuRqspQHXOW7JHMbiIBIipXvL7vb4lM9pe/
FE8lxom0eiYOKqYdnLb0yzCz5TmyWm6Lj1o4EzB8sgf6K1a1+bpIhMpYIAW8GADMcdv7yK4MawJj
mB39NKz8UQG5lCmAcccSuIyjG4HRJ+mMYwmnpU8rHdIlMJr3qmWGV6LwGKevf3eUjFMZ66UpwwUL
GbpS3KhlfBr1FIWi9tvfiWG8iWgYrVgkEBMJV5glcYUIeTggJC9L2UiKPp0Z40KWXp57rI+pjjHU
D3nV2mbNQ5/6iH8vWAXbkpSKPtbSFt9l1MmN3MxXzUjAsKv4o1SATa56NUl9F4T5URe0H4pRPHS9
9FCNszWaXyKj8sQpsmut8EN5ejQFrDjE2p1iSFda0Y5WgDUWq9dVC4yLgDW5MVPtbm4625j7wUrz
ystSchWlTQ6UkOlLn2JzuYhPPfIfNWh9Oa/fl0K8khfJFtXFjVvDH3NgxJVy7oMuFfvU+Kkj5gnC
+Xuii36dL5klR6MzdgaoCVpbaMzFGzt536bCex9Vt2I3nbJUrywlj7xymVESnUq3UIo76BBbbcgd
nN70whJRVYCTEKSazN1GVD4qUwwvPHnNvvX/oTvkTTRtupCVGOZya5M8avWgw1TCvVrv5MbXFP+v
rJFtLKtNXolYAYHNz6qbF82xJ8vhsoiPvYPfrRG9H0NUdIX81nJVwm5Geqg4fWRr/oKOk/5K19mb
3TTbvVOgJBq5A54Vbhq+7Z/Okhn/lAZDW6kiAmWaCNMBiMQDRpUbuoLde4CKOKCd5y28dt7mZxPP
Uhl3FYqmXIXAukBkeq0m1zI2nMmfPZhnGYyvajAJrrYRlYHJvVYoD3PTHHJV3V3+djxVGGcl6Hle
lQHEzNpxpKui1W2NrdS/EsLub5VSnCmgDIB7b1/0whFGRw15Pd7/yJn+PTB2fWvuqgakrtBkBL2Z
auu7rLCG3eIrd8lXOmxugqedFwxvuomzIXwEWavHORBHKTd1KPZrZYzSZWEGB/8lwOMZTxSuL3SE
x8TOfF6174Me8MKl+0i1VrK1Ju9jo4RsWnes77GudgO8pmsMh1NmMrSmIjT9gr3kCz5qfw4a+87s
Zn60FzyD09HfNCJJFiVVlCSKZPY5RkmFOSgbMcB+2exq/WOIgSNulYEng/HIZpCVcqGiItQoNiI6
pB1ksejUPQooH7uHGJlM3yfOMAlPKv331SHPJgbjqxLvbAQgbfCj4Uw1xSm0P4olVyfI+DFTT0JU
g5BVDdXNIIEKKvMVLFhevobUZfxmMSshjNuaghBPZwNlVOnNmAwrkt8a/U4JrkPzboh4bAWbYdBK
GuPApGFeACGIt63R9op27JI/qDuBUuJsdYzrUggYP0oR6hSmZKfBuG+xa2914fRAJsmtTPQzJ2X2
wjz2a0O5103ZDfrqUQgbTsC36QXOP4RdnwiVIe3iGU+smpc+ymSjJcrzbV6k/tSoe1HtnHqqXdHg
At9xjphdqkgUoQvTCIL1wTwOAXj5MoMTMm8+sCvdmLxtCtpFkHJUFoZ6TwQnAMUbCUerrwTOIfJ0
YXxIGPSirunQJc/fJ9NWu///vOfaWgzGf1S1GNbTBEW6pbiflTiz51n2a3XQOLeMpwjjMoZiGuNF
gyI96OBLzHHHj5ev8fZLt/omjLOoqrHTVRUSkr3o3qSu8aahC2GbdxLKnu07eePNeW4bwTkaZsqR
pM+EaE5QFJELNxsia05KS1GvNYlb2aXm9LuLOktizK3qJKMJ9eJXM021Jav2I4dcmdiRFByFYxI8
tRiTUxqh0qNeo0sYyW1aI+PMk3c9BVpxNTmXv9m2UZz1Yj5ZB16iFOibqpP1R01z8+n75b+vbfv2
swDGtxvSsuiYZladcqldVACvwhSojSFxI5E4TdiBqiy7rfLUL3vFqjXhoe1CN4+6+7jVXnWiYTBe
v51mydLnyC8KkOum4UsmhadO6Hxj0hwUavegXcaITekGtX5YlMmbCqGy52rwgzy8CpFXmKjO9RrB
jyitbCDvLYhMnQonbKTx4yjML0KF+QVTnxzdBEd2PYIguzQUO41Lb8rUV1U3QezVecEiHdRec0Dj
VNn6qFzPQXA0qtob6uhqCTUsIomvgTrve0U5dOCekKvZClPpumwAt6OqX0ZRu+si6dCUOSef2lrn
hSM5nzTzrmmKGM+KhE9JrMFZTinqMfoxdIFhPGGGMc9tum0W32S2fuLFm9vRyFk08+KNldSNRSzi
xUu/GiO5kgm6Arqwv2xL20X6s4ZscWECxs7YlxDzaz4zdqdj+ET7D6qXU1RObjuTXrTfb71hGATA
pgADZfRqAO2aTw1880cLHd2+IsLiPjwaZpHHY+rxysrbt/FfeWw+ksQ56F0kKDhGV6Ty5ZqTEG9+
J4yaolEKnDAAJH6OGoG5YDY6IVi7Nm9l057VxBJ4fGQcGWzQAZrcVqgapDtAFQZB9eJWqIQ00mBf
NobNozqrwoYYsanUWZEh7K6XgxF4U8RxXFton5jU/ves2J3NtuhEVRc+PL5ufaDg3cW+7mc77ORz
ri7vyBh/j4m3pBRp+S+MHgoxsxaAKMzc3h31tL8Z80oheqKrlCGIDGHKUoSlysPoyvZwE0WWukcx
DeTNs/KrPYl54/FFUJzL32pr4ufTWdIDWIkWYilPm/RjFGVywh1l7xACW7xVsQvlFW7l5wAWvCpf
LovlHSvztunLnBdVhiGQasGrgqnI+q1Ht+SyEJ4d0lNfqRZKSa2FMb5dHhY2GDR9ZeINzvL0YBx7
n5SCWqKc5ADaFFXGwSeCtku4N4onhnEOtRiAWbGFJkJyI5o/5nI/cMuX2y78bITsUFJZBFjBzxAi
AkTgRCuYC7BH1YcaUCE5oJynt8tfh3eLWQbSWJBadW4gjw4C5W7tLxhdRelP81JP4e1dc2yB5R41
Ik0rwfiAlkgUW3HrFNk7Rx3OHWYBbk1BVXPMn9AXcHYp4TuCFewoYpircSeX2PIOO3Dafezx8Md4
qtF/X5n5KE9YjykgWKr2WQ+2xKHiOHSek2DZRpVeHpMB2454bCeHjtYsohW8VYAktPsYW+sCgqq9
nli81up22rKyScZPyFgNqM0JuhmThZVXX6fkqi5YTkTPIvZD5P61RMZpFGpQYH4AErvXxRseMUXk
SveV2zvIZW1QuXLR/Dl322RciKiaM8AhaWYWPEmxjtnVb4JeO5etk2cjjANBlzPIEwBLO5XwKKah
I6JtcFnCtvkTulgIiGfAwX+2wirUCmwiIX4hxldxvptb00rGu2C+Dofny5K229DyWRRjFIsoaKOc
oA0t7Gh3E7s5x+CR7qoUbvzAM4jtkzsLY+yhLcVOEkuM7nTBXgbiEG9CjnduzOcfh3A0IwnTCk2J
Z1BqsQdxC2oAO1W/B0CJunx09DP/HmeclWHMYE5zPRcwBIueKfilb3tUZooae6YHM7qOzR3ITdzL
AreN+1+BbFoQK2paTiGSObW6nvvHeDhkIqemxxPBFBryUTEGKchROykzC3myZuyEfOGEEv/xOJ4V
YYoMgHxPTFFAhJadDJ9ColGKCsAtat8oxHzic3HCeGoxgWeTlqWetEgZG+IS03Ci+CCZvFeRJ4Qa
/+rpABNnPuQJhIjCS9ffRk1qdQKvhMw9O/orVlKCfqrEvISUDg03AAi7+RXNDRdb8NG8zC1ezM65
UoTxDxOuk5JQeQv60PM3QcqA5f5FXI5YUXn4O/tmvEM8hqFRAMTAGaXKyqbESjHzEFfuZSn0B1+4
toTxEaXQxeNYQQrwH2y5qBzRQFcdA3/HNo1eLsvifi3GRyhllIj9gNOb/clbTphMv+mOxQttEJVe
Udp/6WDZrZEq05cCSKawQYAjL4o/z/eXNdp2euDLBHcfes0fCq/Mr08QuFQdfFDenmThOUr2wtg5
mnClJxmmD25J8POywP+IWs4SmWuFQfRQkLDE+FHuwbybPb1QHH/KB4Sa5L574ln8fwRoZ4nMFetm
KcukBt30weuf6WA3RtDegEGBK6YeTaxsgBqFExRu+46zSOaW4S0BcocMJZvkSep/zspPhTc4uIUV
gOT0LIO5XmZNxKFMml+eo8UkCsACCm/pLHkEnRPxF1/0GgvcBPezJWGtqfF1LtIuT0/m8qVBLNUy
OKCdDID35f0ExOImkjmHuRlloO6DCX2CKUm2ZDIF3biMHUZnluoxrE6LwPFT27d6JYB5vyZJGPQl
QniGju5PiNkNKDyme9OnlcfQ4RkHTx/ls8uP9LIKVT1BuiULVkiiG8wM8FTa/DDYNsQGgWyAFI5x
VOYgtEBKatUPpoz4GB+KY/eSHSdM+gC9C5HNkxhizocTCXCkshFNC5rpTCSIB8XkpY4USxCvUiRd
lz3IR7T8m8c/68ZO4LRzPkxYm8bAuBkndtWGOzDffCeTafVx/VPCtMVopD/FoL2KTTCtRvJdVCnu
HKT39ayjkVloD30RuwBcv5In4ZjpP2ZS1xY6V7E9lxHSNj079FLrTThaqwiXtz4zMWgZK1ZqpFY8
5vdRlTtV9l0fw6+AiL9WTMntiOBPQv+9NcrUqrPhJJPgYWnaQ9cJh7BGrtT2GHAN4q+Xj0Om5vL7
cZhElAz8z/gNxDQg1ZxV8APFSXymLOwY3b+TjgpwYd+JH1jGrrJDD+OUV+MOA74P0O2F905tPsLK
+TcwfiBTsTg8oFMLqlR/KPdxtgDP/yrOU/uystvpjSqDZVNHNiWxrF1BOaWypoe0kCDaFNk7/AIM
IjAU0H5WzXnuN815JYzx4qFmdODYRPkvLn+kxmmoMBnBG0/masS4cQChtLlA54Y7R7TpewgMVSs8
mf7gF365u3x+m65npRHznWK9SOc8Q3G4XuwGI4QBorLLErZf25UIxvNEIO6BF9BopYwyJ2UOYG6v
0X/GG0QR39GA2HFXSDbN7yyTrc418qLkS4AXvoruqwATCmCxiVxpHDjKcQyCrcoBxbTWavoS9eP9
0PV2m4aWbHqcE+R8JLYcN+O9q8MBnYhfxTJaZWl2xJ1s2ev8+AG4y85liTyBzIOUpGPSFSWyRLxM
dl9F7pim+8sieGZu0t+wCjTzgCyV0mMZ5oNJw65/BKfs5+Diqdi1x4o3UMgVR7/kShzmJ3MM3cIi
otLSDhRvth8t4ZnybBoeokzCcUw8y2BcRTTUpm4EqCGJ4LU3+hnc9oBiwatx+RgVmrD/5uxXls54
izYVk0iuBrRcuuyWmDrmyEsHk/8giBSE3Aoq7VHP9GdRmJ7CCdxfendSsmZX5ujMlGNm1ZVhC4Zi
KbJoF23vtnL6EBRJbxmFrllhrLpqrd6oSuSqIXZDNOEtrwXMJsc/+4gcCyE7ZTn4oS5rtcUEo4AE
6B+vzpb5ZtMYtaTVVeeqdUEr4E27ifI1HNR9eEfuB3tyFaxsADIeWI+8aIznsEzGYYVqJ6Pil9IN
FQ1JlpO7yU3wGB5Qe3cbDQXcylfeRM6E33bM+a/KWPP7bKAAjQKwdSpRIoXFk93Y1e/n29GjsCIU
XEx5vHzElz0kZrw+i1PhHBMQsiEXH+7N5jCpu0VSLbVpOJ/y8j3AwX2WYy663ANRD7GZdGMqsa3q
V4S7jckTwvgrIUQVv5Rw2XThccZUXxoe0b3g3OjLTlEWGYeV9GMhDwmENOqEkr7wWgzxj8sfZXvO
G1v1gN5UTUJYIBQRk+TyssAIMDj1lSIKxF/M6/ikw9eLmDjN3Owu9HKsW1+WS1/5353IWSyjWlNM
ZtYMmG0B748Vp6KViN9IAvY+n2R7ndtG3ba9szj6OVe+ONNNqRgJDVAnDLxVgJXRxdwbsEI71Jia
/DvdGEe8YIm36jNUaNT0JQ5DK/Dk4i2S3Tw+ydUfcCfBb501Y70xNvoGMa8xQzs/KNodyQ5zx/lW
22Z4FsFEbEqS1MGQ4eLG5VEOD3H/RxHh+e8z3q9opqVI5QhzTmMACknw8okC1yvQP3LB4NgyVqtj
nQsswnTAbti3V+o+3xte5fOGfv/j1f9XGRbMoFo0IW4D+dcaP6Cc3X9iaRTnrngDlpxbpDGuTm1J
py7I5AH8TqxC1e+iserBuNA8AHrV0fLuCBxU3jDkf7wbZxUZ35coWS4vLYLD0Za8FFgcGOfDIn8P
ZE91B2fxfvk6ceUxvkJZTJMCOcFXHMKdchx2zTF/BfTmx7uo3UvfL8vjmDuLU1CoaYYddbQS+vJ2
0R9rnolsWyKAb0xsSCrgZP/si7SujzMCZFQ8u8aB7iEpvurJ3G3Q7RfqLIaxDU0Js5yIuLWT4Qfj
ozLfVObz5ZPiiWAMAQToiWbQ7lH8saJsh9LPefQuy9jCooODO+vBfP0MXfspalFq+Ujm0M120E48
yD55lcFdtLxTFnnlULiRW1yBHhdAAbbky558yr6EXuNEHEC57UCRKDIItfEBgUf5+fNlsTgsC4CX
KVDB4hFPf4k8TIUfUnuy9evOpasZlDJJPBY+rxm5eeBn2WySWYTJOJs5cucCg6Diq6C8KTHH2fNE
MNZZxC1Gjgxa0hVvtfB71twSnr/fLhet1GBMs9W0aASctOyUbucUAwJeCVhUWDpHzwlbNh/Ym/T/
jycKt1LvigMGha3LdrWtJzAwJU0Hnixh3k1TradRn1REBE1lFVVnA7hUBjLy30lhns5ExgRSB/QV
Z1BjK2pzwJzfkqTnxIk8XRiT7FCPMkmHbxbjUhhIIJYbmbu0TC/zbw8o+ffA2Ac00cY8qnSF5iij
QatEvmB/C0LHsACi52ZPvGWo7Zd0JZCxRL0NRBAeA/qIQl5+mAhxdBuAILpPmXQziedpNvB6FXEl
kDFLKcZiZTF9ZGEhEIgWvDSVq7rhgVwrfrQDDYgNXmkgi0aucMubEqJB4aXjZXypnub1aNIgi0w/
sxqbloDWHN6EkEtdxNOS8adDp0+tUKDYNx8m4EvHB/lW9zUP+HacsI6nEbXaVcxdlUNZySUqVar+
sNR3YfXYJY9gkL58wzZf69VHo79iJUVFsjeESJ2cPtkngIuPh59/J4BxFEMtTnNQgWa8WK7z+FbT
OYPFW2ibn8yO8REYgczVXM2onRt+vJN2Fagwwa570PeXNeG4CRZiB6i0xkwI8Bri1PCmQdpraDAY
bcRRaDMoPX8RFkwnLGUdqR0K8VVXPaRteVuI0gkLLseoUDx9DhC5DdOXy6ptxlQrmayvmDVdHkJE
91K7D7VD3HpJOFiKeT3XfjP3VpY+Xxa4HZSuJDLOQqjbgcgZJFIyKVpjzv3iqFkUGF0EaAMPHYDn
Ddl9TKD+tVoCCFEKFtm7FB5pOpLr6qfs5cCD503T84yS5cudg3AYGgkfEWQm3px0u7jXD6E57QNZ
/JlPmH5XBfkgj/0BjXSej6JX6oIv1BnPYZIwrNoSumbtvhVRG8DugC4AwtmVhdfL35EninEfbZWT
Bp0PFE0bcqjJiIKpfOxF82CIyVWspu+XxXGuoM44k0opTWU0caxp3d3q+XSdJcK1Mqo//k4M41Km
VtdaFQOvTqL3niouXiLGdqFOnNEuju9ldyKCWlNaeaA2ibW4ZjlM3LUVznmxGxFE7ZG4j5BAsYJa
G3YQORVGNXqPIvXKAF/MfvAaibyrxjb7q6jHKmEEoXQXj5ziL8NOfmyR3TZ+hfmax7/6VuyyRDou
ZkPot8rjap9I/XPUojK6CO5lMdSQf7tTGna5dQ2teJEFkpQ7DZgAM4pSxrSAi/jY9K3VgxWl4Xji
TZtYyWEuVFaC3SVRUcDTxntRe+/AjXRZEZ4A5grpYJOapBhAcUvZHSuxdJVW5dj1tvdbKcHcn5mY
gjhQsxMX4UmKgKFQd+hlD/F9Pw4uEbVTomUEiybNAahxnGd68y1bCaf/vopoOlPHPhitVA1K+KC0
lQ06HK/U+od2Jj/7Dg32IQ6tOee9oZt37SxXYdoBTSrLIxogeLdTss+nwNbSaTdLqfNX3++jvbRS
L2vAeEMWqCcL0vNQAjdNDYKJYyTbG30AMwPcNQUvYKf9wUcQdU2GxAtbtIhyi/+djKdgItqtcYr3
ys/aK7CHaP1Rjr6STO13pd+iB+VMJoS9c+kH3VWsuYnCy9G3TeSsHf2UKxkdupgBhjFQgesUdxjy
66yqH8K8tUwzOmpC91IUmWtU8ZtMNCdIRm+Yaq9LJk8Muu8knHyQTu9JK2HEM+p2YVXehmJ8TPXp
WJLcDszpGOGPT0V8K4VAeBEBOVtGJ9Po3KpbfA1+BPzzMWAaYjudlGNqSN8oVHts5KZVavlsLfJs
KwtwY/LSluLqEKXFaz82hYWBVntaiF8E0QMcnQeatMxuzW43CdM+7rLngpRHkCO6URhfTcvsznp2
bWADNE94s6GbjgSLfJICgmJJZCMqNL86soBnzYnDu9i8iSrvsqFvvyMrAYwl9AbpcoHOwVN6dM0G
O+19sevBrk0LRPkLR9pmXreSxthEOzRlhVk4sAOhwF37AdAl8z0FSeENM275CXAdKKoJfHxTZVHm
dH2RgfyCC6yHspeGIAFtO3/Ap7qs0JYYCkf4zw1mHhK10pusG2GGzYiJMXDbRJK5n2oe3BBPDPOc
tEMuz6SBmKDOT7lI7KAJ3qYh8y9rs2lsOhrMBDmDKn1UOVc3dopl8IJXSPLUZW9qjz3hlSVpvvHb
+34WwHrvTinjuacgtNkpvCceZTrXvhNUStoHAdXIy9psBhMrYUy6Jc1VlmGUAjFLXzyIev8w1qY3
lY2figt31o6jGFV8dXL1rGAZfDCpHRgnFIPBAzfdXVbnI+y+dHhM8aVs5yw3Zsgw6vI50KqnMKkT
qzMKYI/koLvNUFRTyXBAq8U14hQjZoUndkpsVdrTEpaWKo33cWQ4FYju8iSyC0O+G1TykGTGU24Q
bxRbPHUh/iKKmQXGYxfd7yUAt+mnOMUOdlcC1bPzFywY23hxX0kkZtjwX34oQnKKy7suS+1smg9A
bLBFANwVUXwMifS+qMtxHAIX2Lm7zuye9TCys+4lvFcz46EuUfgPhy9iMzxHcvk+ia5U6k/NAvo1
ydStITNuIq2zzUJz0Bh+CiLRWdrOkdJlNxP5IJRg/QL73qki04tWJu+VIL31TfIj7pc3w8g9WeLB
7G13o8HlAxoVIE0gGPn8sZU4HEOxxrOt3TXObBe3GG939Hu0F+iCF52FFRzhVPi8CYxNg17JZYys
zJo2kCK46tx86KafXaBao5jaTW1yvNqmHzCgGVHh2ky2BhODrzERa+SbjejJsd8qT5dNeTt0PQtg
qy99N0W1kMMPJOAwxuSbQwkstP9Df2l7in4liflWID4o+7RLfsGqAnqQguQ7GNg5UAKL6k7Y8wgs
NqOelUD2I4EeIGh7CMz23T4+/FIMs1s7zhFuutKVHMYbLIER9b1uYHLe+TU+GDjBiXINJG7ocQs7
PK2YKEEsUpNUI7qby03rpl8Vr3DSO/M6PQhubNfod9mYFgNWSnGV+X/C0AgyhX/Nka20RCEBFxOd
laEMjcivbxJQeleu9BOEJxZ8Cm80c/O1Rcyg64oBmloWVVCcclMC7gzyee2og80wkfcCf6Fp8zav
pDChg9mooqpkuAMdFpqmU++XfrUL7wYs6o8O0HFdSoc38NbZtxemV2KZUCIV9SVvkHp/8JC1AE1P
bdo3kHd8DFeagP72YK1EMQmqIWH0qK7gr+qyfCeKYpVt7JXZgHRUARCo8aMYeJ5ru+K5ksnkpYms
mkEYoz0yvDb7yhte5AJ1mMWfPdo9wAwgd0Bt8yKeJX74utXTn2CENxh7VMvEO9oBKrzSDp+A8WCL
4GTnlTw5RsNiDfZDNEzypKNwMSlWREp7HB96IbYFlccXQO3gwsf7yBtWag2JEDULxWyLqx9ajLRp
fsnne1PaR1w8tc37tgrUGOeidKURNsB+Af+O+Sh2wpMGADfENGlkNUTd9UZudYXmtbrhdUPiA+Hc
06UUtTzF1oXyvu15MCrbSRE2I0wdoM6iwU5X6GbXzmOPrKt5HZzyXtoZznCQXxUbwIoe179tftSV
NMYTxEoIhiq6BNXPKNxRbkcwa+yql/k7ZnHlxwbd+sYPkZbeX35Dts/9rCXjCqKiGfKlbwEY0g+2
ok63RZq6kpFyClU8MYwb6HVCWT2QinWqHVFy2GSnFotzWZfNkGV1hsy9B8K3MYkTHqjEEOywL1w5
KzkiOHqwQUs0ibHcDBChTCWQDG8MYrix/H5ZD44t6Ey8IopR33Y6Dis3sX4k3kS64eRiY8kJ74Jv
SjJQUVBUAxCEChNAiBrY8+aww8CSfMhajG5K1VFXRstMeTBLmwe3ksTc73oBp5dq1IBHnwY3lwS3
aX8gWeIwh206rJUU+itWDqsbxSgsZ3j+cAC2WGmR8YmMvpo7ofz18jfanoReiWIubCYUtTxMHwGJ
5Klu4gl2gIodpSjD2pSvXY+28MiRST/Hb/54JZO5rIGQZH0WoTTeYf0Fq1sg5/CIbunuB2KB6PDz
520vuBLJXFxgrhphoMEvT8GViC21KsZMgXwlt4eW7PoWnbadUpwakKaFxh/tMq5kM/e5TbREUj7e
BCF7qYRyD3yS1uKc6ebTfRbCUh5g0rs1Yh0K/hreoAzWww4lI6wUVT5v0mDTQ62EMTebmIkApl0I
G9KboTzqLQcxdjuyWwmg2q4ugCxFYxpHENDk2WGq9EMgF44pLc9x056SFKDpamZrXZ5g+4E46aTx
fsBGvGeued+YazHGmSiaXf1PKTFxpvemRUWxtDUn3kc76Sly8YzVgOrjfMkND/NJMnM5lm6ZxCKG
5LIMrGLM/aj7lpWdd9leNr7gJynMfVhILC9mESH/bkTUx2ZHnHmRx0ae9UkEa/ZNR2qhBlNfsifA
GqbZIyUc4YWRnPNin7JeJXkHEA/RkbGYpaW9rcWnruEhiW945LUy7Fs2yEkS5DUIsQv5Z6s+oEzk
mIVbyk8I/S9/mS3bB+IdRsxRE0IZiB1XNeahC1BCB0sldjh3lBtmuiN3+iFzxx1vnnkrx/gkjLlo
VaB2wBiufuWj+q7GjBlxw732wQ0D+nJePipvGt5KO+apnvserDgVKFMbpIrdbW1HDggVRwsvqv8i
2K1DCaxbB8UacDS1L+2B3PRHmdPP2bzdsmKgeo+iusGOlJJRyspw6kA6KmNZGPReTXiSzclt8gdt
PiV/MOKJQ0Z0guFjRQZQz2dvJhB1NvqwkZ1AA6tXpDtxl7gq6iqXLWfTRldimDutARlSjihncb/c
FOpelxvbVF4zYHuPZc6RJW2EXJ90Ym43nYTPSQYqWtprUa9mO/B7f9qJb980S/BLOpWz0+7/SkF2
IhIptpHMNZxW0skPSS/beSDv8zCwq9Cw1Im3MrNVcFvryK4WpKOWJZIAjvUobG4nA7MQffbWIRgn
QbSPlujHUC3PRZrU1rSID4JagTCHWFOTPc4zr1nM+bjs5kGzUBAuAvZzUfUm0xMj3Uqj60A49Qvn
lDlfVmNuaFyXGphMcMqAGrOisrZkTK2huqE0XBg1nijqLFbPfIeIXtJnUMqLB90jImZN5L1+pdxR
NvnGbt97S7zrd5p72Yy2gsFP35U+KSuxTWFURjz2dC+1vM7d0peJDXhHioBf+Ob38g+6N5/k0WNY
yeuyoVFARCE5iplf1cVwvYgVIK1FANWnnLYUz0wYVzOnUzDNIcwkFa6r5kE2wCcDlMzgWV4a+/Ix
br7vCgDFwZMKFkF2wCVdlgb7m3CiA+hdKPVV5db7jDsZt2kjKzHM4ZlZXXWlVqBDQVGziVJdi1N8
JwfdYRnSmBN8bQsD4AgxdNAislMM+SiHs9CnIGI3yX1MgueZKFa2VAclb3jrw5svoXKWxRh/lA2Y
yddAva5PL6LxNSf+5e+z/bavBDBm3iGKFtUBXNAUpFAGrwsFmhqsDqg7gz8feYsavLNjPlQmTHMk
SPAbciKekgqcub12FcfvDTd45UlijFzVxgFlUQRjuop8bcLzDcCRaXrK0e69fIb0iJhMFU338zdi
nlTQcip9HsNTdP3roB2G/l2cOLk+TwTzkFZ6lucx+JOcvn5vp8dZfMYU0mUtth3eP2qYIrt4HEp1
H1cE6HnZqdtH32ihnK57mIfmLva443w0+/vPQ4M0JjvM5KRpKgWhweBJHt0emt+Sr3SlGinb02XN
Lh4eRDHhax0UkhACst2pQCIUfP8f0r5syXFcSfZXxvqdZwguIDk25zxwkag1s3Kr5YWWVZUN7iu4
fv11qrpbLBZbnJv9IpNSSkEAAoFAwMO95F/VQlnxCUQfd7xbHZrtiL2WJq2ao0OJUZhxkd0NPSC4
ckfNuNXcyPAVMM40W+ivuaXROFCVvtO5MMqfV1+5Tg51Xrk5iQ6k0B6EfuhROYi8h0dxb91ohdWE
/T5TmtAMI/9Z8gcrjEUn80u38ho3iA3bk4ezTP3PZV5+hmox9OoqDaxI/feIhk6ILUX91tHPmTiY
hg8sUJlKu25oQMjDj0EPHelAfaGJeFSYyOzA6x2tqOykD3szD9Mja9gngNxis0s71fREdhoS9lYr
1YPSoqzF77dylm+MAhz03bCX5XAr+XS8Spef0oBuUd//VFHtIdQQzsf9LvclZHdrajVG+qbm6cZQ
2hc/448ghtu2g3YU21A160J+08IuNgFsuFMaKba6rvukeOWHRvDcHutA0NNdIdapGSGmAlRzvFZv
N0EgHAaiWmoc243efjJKgsv9QAbmPLjjBXdBantI+PBAxgp0n+ixKXjlqeLhvaQKiV2W0NFS2e+J
Hp6HUP3C5dKwajXOcOugHpqqT82kjB4kVCK2aXjfkLa2ZBn3EwTDD9L6A5WJM9S+HZBhm+XZo0g+
0iqprCYqTVqEb9ifzIKpO7WPnpOSgnx2kJhZt+3nwZBf8S0Ob1LVjDjSbHLOQI+nPw1GBJJ+6RnW
bLKsSMxUAhG0HFfPMqkLU27yvcABKeujYyh6lsKM5y5UHS0SHVF4Hoz2UEKORZdpY4oRr0zPS04t
BcxZE2rTK4StymKoChhOn1SnvIUaRCXvWaxakMB+FVTE6XmaIFeKeFol5zBJbNS83YserioGxNYR
AwaizD/fXrk3dz8DMNmfYyKdgd5b7A0RKpnMHHrUpJcfb7ew4hsuTnESdYUJsmywcmK3LQ5CbWhK
HkD04hp2fq0jM+eghQILyxZhkGAYVqIjWduz3e2erPnvy0Fl0pVOojinj1HdSByhWOohtHWbfBgV
PQK7+Hq7tXH3vOHtLhnjSWPALUd+E8Kn9jXEofSHUpRNqnwDEy9jK0YgLR7ErxvT5ZQ5aavrZL/M
BczReHEcfh6zloIFSA3yRdmz4VQW36HaeQOOrk1y33yJNjGEXCMb+h/cfBcoBbs98NpEx405gKw/
22TlKzq8VotzQfXqjdcuKDBVnqI1wOpy+HJtZrZpDUqEkKiPCQIlfuwLcWN0xKxA0lIrzUr88jeW
c21rZp1JkWQyMCM4wu7G4rP2Gcp+SK+AG/Agumsldcsr7trYuFQms0lKT1cFGZYjkm0QvlDuxmuK
DasdGn/DpI2KJX1EY8zRWAs/wu68necqSDnEwIooK3mipduRnyxiFtNyo5Ky1MfJrbTDJxREbOm9
sQk32lnTrMYZxdkT3QyVlVlbM5BZfFvnXZtUIiZN0tvMimuQi1ett5XjiJuRtkYTs9rJWZALYxQH
0nA4SghPelsVlR77/jOaAieZFZpjQXAPenPntptZzq5MVtss8E2NJDKiAKnHPCs2mNJtrBcbTZHA
tlfWlt7lsmmIqeu35VaqGovI9S6htVszqNIUnbXya5a93l+2O08jo+Rw8KhSIdKn4QmLEiFCktpM
jpzGSHaRnB910MlrmfaJhtHJo8XZIJVL1DC0wcXnW40SPfQAhVgsZu7t37ayrOa5ZyVjfaRFMEKh
cpLw3FYue98h5Nr7mUtK1VLyFIKVm9KHnn/O063gvd3uxVIdPwqtgPvWwFMAQsjZfLOyC4ZYwsoF
FpNuJecU7D0obuk2sr2P3P0WvhLLUVxglNbmdvz1v+xo15bnUN04r0pdKEMoKJ3IxtgMLoCGTgL6
+hHduIZsXCq2n/ZzXm8hKXEJJxWQSwlVYZGPwy626b181s4Fkvmaw53ezuz8uXPwqJj6Qx6a5P6f
jbY8m1GwXlZareBXGI9kgx3VNkwF91e4yEpMMpgcuZrxSNYAf2317tqQLwZFkxGfbTt62zRq3CLj
HYeQ2WbRkUOiY6WHi8fMSRuz3aZuIY7sKTibCzoDsVmDlDoVXbkToBqlizZl+WNTeicIPFshmAE9
xf+w8guWfcYf2QGcPme/gEoliHqE8RphVA8FOWWAC5QY2sun0u03zato5hbYN31z7c7rb1z2teXZ
LgjMqVzWHbxVoqQm5a3Fyux71g2I1I3QVpT4MaLynorSOWV8G3q4qWUBbhSDjyBNPPRVtFKCfDvX
hKGYbZRSWlYCqtBEQEVHFGzxxl3lccSlqtYIGO3X7uMWDewaOIqzLbIpIW5e0ggGVu6Y8IBKvpW5
HS30F58xaWC2KULbSpAZQVpmTGJQK9oHz+qZm+PFWLJRW7P4/0cWXTNNGMCZd2zKMmlBQ4AcceZG
3SeG0sd8pVJweR/5y2jm6D7Pg46512LDlcnvZQ68w3dvTfRiCU/+k/ObGSYZIEUXExkh4Ifo1QNh
OhgRQXDPPwaIl+IH4Qtc32ZdpWTRHCa+YGZ+HgHVGACF8Ha825C6fkmleAUSsDh6kyZmFsfyppOL
coyS8hdUDNBqV+ib20a3eBqaNDGzOWRiCCq8AmTUDcESpUPhQc3czfkXX3QHtTBvt7Y2ZjOLU0ta
8gicerYuJ3tNZ1uav4ONZWoNc1AKY0pFox7T0vnoA0Hl6LekalfCo0UvfB21eXlUUqVDnWoNrrCb
10A/VkoF4QEzINt87Ry+MmLKfE9t4y6rBuypSXSv+468ps+8YmLKbNf0taCTVYLvz9MvrP5c9B+l
1luZ9cWzhaKoRAZQTgEl1s/npyxtEiJnCfYsLbE6iZsggzPr+lBrK7vjsjFfG5oZc22k6Xj2hLcZ
6nOU0mdWoojA6J2yK1yZs4dCKlYCveX5uTY5s2jmt2A0VRn4ZVm7V2VyH8Tl0+1FM37FL9vCX8NH
5pn0suCSVLQIlC+UtgC1tBsFYOy1DV5aKC7EyvmzK6j++3maOq0rIEqMduS7BkEiciJjyif4AEDo
sbVDV7MGSzfB1mRDiszu2pWRXN7PJ+3PTF2QKzZUOdq/XO+/jdVLAPMXR8+UTH5Kt9oaPdTtuSPi
zPZblQ0B6GxFm2Oj5S9hv709cbftHrqUPw9oRaVUFeIBO4Tkm23/WfUOQXgkxhoUdXkNXydutgEW
lPOGFrjSbsbiycdK2OfC99tdWY7+JpMz2+2QNo00pSBj1mzYCIeRnSS/E5zUVXagn3d0l92tXuqs
zc/Mb0RcpUmcI9ZVtuVOUc2RjyqxwMEmQmhy1Ewuvjafb/dzbShnHiTIqEZTLDhb0J6J5PTUDdoV
q1hrYuYxylqAxLkOM2+0na7aHWD6ofB2uxsrIzcPu3I/DIWoUbEJsmTTcv9Y6Lp9u4m/OVv/ZXXz
bLomxwXzDQxVvc93YE569LZgtHISS3hxJNnqbYD9beChc9New1KtDOE8zZ7QjKhRhoVVMT8y44qf
4qAozaZMVzq5PI4jYksDuFSZFzJQWnS5pKAuOVa/qf23onyXuV2/f7aqBOJFQj3e8gE1bjJ5w8B5
XQtrjnVxA1EVXSIQ3jF+IWXuQYNXihpyEdpjAzCyGW+iwjTVjyP5dWe1dreVneD7eGqimrl2LF/2
HJPWZ26dpkNgiLEiXoR44vtRHLxz441vf4OAhj288me6lkJdnLZJkzPHHmQCkSIfDjEsiWnUzBp0
YSdH6othRHe5OLz0AM2BkZg4QSk5TAwPScLua6l5llXv6fY6WbTVyW8Zf+skeVyWWZFScBDYlL8O
5Gvv7T195SS81sT4/qSJRqBqFqWY3zbQfhcH3Q6ToTUD6R1U1YY86crMWvPKi6ohRqwIzRNLlMFZ
Hq34xmUg6qSJmcv3pSbRBo4j8KhJoCHV3rji3Sh6pd2vbS9rRjJz9bLHBz/JcCXiq/qxK7QnQ1BX
cBbLIc2kOzNfz5su41UIQwSvKQrqqMUcwRHvR+BpZofRepJmMUF1bXDu+CkY33iXIY0v7otzumnc
anNJuiHpuFZ3teJV5v4/g0AiiQ2gapXtuDFH2zEsLberlbrjYv0l/IW8kKpRHWIs82pqjQgqgdb0
n5AiiNRa2SWjmSGb6O+HlSzmollQFKfLlBIVUIKfF1NVtkJYNRmw8BSkZOXXWnbe4RCoCnoIEF8o
YAX8uQEVGUQWjd6YjGrIWW+BGepAq/dI2KAP13Zmq5WHCPY1rmHvqq1yJ7ueTR74fhSDp4f/AwJn
0Rwmzc3GLYLdRd1oDpXTAPnlW/LHkpuG1e31OxXUvb1bW4ACQSCoP6zlv5fn7NrV2VKuK5kyXUES
g+n9NqybQ1F29u1ZW2titpKDLgmVYED3UgGqBicga25//6IPvw7ffOEOYHJWq7DHDThVTGYYNs1D
0Na+g6JkahTzRVsbBMqzY3xrREcdaNDMX9NJXBwoDUITRNVlnHlme68nqHHTUXhw1djVxvcgXNVc
GQ33F4cwaWH8BZPtDqSBNGMBWhhLubIzgs59LpqNZnKzcdKHbJc68QlaxcGafsjiHE0anq3ccOCN
oHZwDYlhuH0DDuOWbqGKtha+jBHRrQ7OVm6Zh0EhdOMQPtaOuiFusFVPAyLqEOJTa2tncd1OOjVb
t0kQVyUYaMGQ1MWWH9MnuWmsVBPPRg7sXItMgK7fV8I7CtTgW69mMluyQiL4tGyxnkQWvjYN5ANL
9V3n4kkbszUr6bHftQxt+DigID8bO8OaOuLyjfK1jbkUnVI1GvC6mCvvubsvbX40NmyPAvZD3pvG
FvRj27Vy0IsruGEev+jSeV1uhC0Aw0V9RNqZSXdq+Imyg4csAwVDgOS+wzVNujgL4P2iYLqRwDWp
Re2qZWip3vBYK2vZmBVDnIuUNByHsGxc1kqknSEYiqyJdILIxlmEYWgNcHs0Oddce7jdu+Vz7KR7
M3ei94FCUr/HtQ4YR+i+2Kd3Y5IBTJcfOougZF10x7ogZqN2/3ml7aXYRsEyANZWp6I4LyImuhB1
YOzFzeGJFbjKq7cgEHPItgIriVNawWbtNDYuq7ntTBucdRZwjsKvGNKVjDK7KcEml1dJaxWD+L0U
UMwWkG5XeIG90s8llw14E8IpUQQnwDyoErDSW0XFNZCQmkNm8p0K/ndvx5HfI5bf42q4PMeO8XkN
9rTksaftzrwMMdBbGTGYHcfe594zbNBNPJTxO0LGaSszP5PmYN0MFMxiKthDv1OzFTNZGb35lUbU
gK0prbHvjL4MHlkK7tMusINmZeNZHC2ViNA70Al81vj+ZGNNqiHL0/EeW46OvfG7CIG21WK8RTAV
kkZ/NTLb3Jo+zSioHNGRD2MBV45EgPZQOsUR5XmrhZqL7nna2mx3MzylaFmMoeO24oNeJAH1dgIg
OgRKwTBiD6f1SHhcQr8ssUkHZzYnN62OVMPYwXgfF0Ds7lYW01KeftqnmbkNONwrVYEDkYeafRM8
71shQ+ld2e1KptoK9NXaprIYS8y8WaOgWzTFa+fmYWpUDzxWQ0goBM1z1Nu1wC05/crfcys16eI8
TO0hr9MQaVy3uYlcn8lQrB/E5u2BBJnh7ama5xE9EL42RYgjEqHSfVsXnhn43qvha98KXteQqzL2
URfshqh2SaTvuaHeg4njnAj6vkka26twleVJjiDCtKjgUIntSrGy2VDcUQ1iArzYNGID2L74YqBG
wG+EuyiiG1yIPcQiSuQz4aWFOx5JZ7eiBFi/pm9R/Gc1FdsmWbLtSv1ci+mJaNyCevsBdPtO4NX3
Rua5vAAM3avo72CWTsya9y+siw9iVe4aL9oFVXyok/YMCqGL8zvEbXNf9/5DK8YHT6i2hta8eDXf
MImkNnT4XD+tT1LfPBotrplAymlLQ7NJKs9JfECZPRlSl+xOSZOjFyZbBpppEZTryLruohg0K0pk
WDGhdxVgdHk6gPIzcMS2tmnZb3zZC8yikU6dV99FrX8kqbyVeWPTgZgocXZa7U32ogMU1pERybxt
WwEoJfpbvybWkLFtXWiOXAp7LjSbIgNULg0t0lRup0AEJhFNPROOQxGmptHqv+tF2tqtDxhxPNiU
VhCfix77FLB41SCfkhIK1noSPYW64RhUcdtWAuohekRp5TnO0g1Uk+8HnR41VgC9RNg5VWuHEVR9
eS2OMsVQFZZhdAJ0fuONnuFLVNnAZKSPgW+4RSE5htaZpJc3IdfNPoJirCHYkpScdTG+S1rli1/Q
TS4mjqAlX4Sm2uVa80QK5akovOc0i571OGJWxn3d6Zm4jfz0kAFTE2X+qZE1J5JR+toPtlfKu1yQ
N4befFEVb8PT6jNj/QePdrbf0NqsktiWFPaSccmtSukjAv1DFkb7rM+IpXnBSew6wB5zcOnLBkSD
G0DzWzuKQruS6mcvyu9Kne30SLrnbXH0BdUdONmlhWol1WtT6raHnGosxhullN2hMPZiJR2HXMMU
pul+EEIAuIt7QTQcSoTPktCdsSWcJd93Iy+HirGemk3rn1JWDbasea9lwpilDNEu5wmqPIzE7GTB
lKL2VY7KXTtE33tYJ8tjIJzq0CWD95ylCNUyagn9x7aR7sQsvs/6aif7zJF5uKuyWLUFBSiwsgix
gDyHa1ZpPgbFbujFO9Zwq/dUSwqLF0WuLA0lLIMMHsKuPUZ9s4slass+FK2hW2qqIlQUev13v/Wh
V1/oh0Ttob/pPXgGcaUU9ScpV04GiY+d7yUQN0VKGbcjWx4QwUJHektFttmrMPR++Nh30d6HbNO2
DUWrpBIQP1irdZ6WZqx7gOAOTxA3dFoeuv0g5yZUI622Ng5SHZ/9pP3qhYGZCqBLp/ouaJBXEQQ3
BvIt11OIIXtWS4rXsk2tJpYPYdPBS8X+Y9eHT31WOFgpX0qhsDwRGwRpLL8FOLGTj8Egb/to+Kj5
wXNVAKaXsvsmZo6HEpwwb1xKURyf6SdIIgTmIBTgjvPLzC6J/5ITthd8qPtE4lnwIBRKso03RPum
zF9VyHZkSbmTPMHSh+LBALOn2Psuajzg4/o9UMC26Bc7MY4flYo73qA5IQs+sVrZ3vb3K+HNJVk7
CW+atCNYGRjsUI0sqYzBF6WaCdWs282s7P+XkGTSDAnBmUpinGNE9RwNGyNdSSqvdWMWpeV9V8R8
wPeXAljnimKfNPLdIHareZbFw8lkr59Fankqi54QI2iHXL3VHCH5/YHuCns8FA2n3n3Xrc1005/F
ari0LEXfR6ymmmANAymbOYpUe99HQr/aM8utcb92HFoby1mshsNQIOLqDRR7em5Beps3gZUk76iP
nvZrFq81KPvWcg8HWlH6MKA+Ojv13AqET520YuArlncBeEwsL+o6JfV1bPgGpEOUu7hb6chKuDRn
CSFZFvmFiKgsxEl5zEq1G+KsB+2X77kRQUuzhIMuMjB4FTA8f8eP/lEDIIV8UqzEYY4BNhzBCktT
O2nIrrS2bPHTOzR0jMmEXdDWk3HsRD70XY3yb4RcMj/L4q5r3H/kJC6UJZMmcmGQapQhAXYHkbfy
S9+93f7+lTh9XihvoPRWpqNhhwoK/rqT3H3T/A6RElnxdquTNfMSrM4lFhLkD8dVW5whNuV499Vz
cw92ahRRkX3njCkU9TW3UHHnnf/hEpZmXqNXfLlPx/Ok4eu7Nqp3escPrGiebg/oYtZtahQzV+Fz
T8YOiXbGrDM5IufsjiCU6G4Nh7W8irURjyuBSHSOLfR8qS/UHg2pWWWXWbQth9pZ6cy4gn5dYdc2
ZisMbGQ9oKtoA0TibrsNHMGij8VuRGwYu7UZWuvQuM9MbL1P5DYZGPbdvFdOupd+TOjqmXitQ+Nv
mLThVzh1xyEghiN0unhIN/rOeO2sUadRFdYxDctb43X8Znuw7IuCUqf9aAyNzZ+ohePQPTfVfbn3
nXBVJm9tBGdrrKoGZGUG3G/5zT7REZyvOPZxjdwyh9kaCrqgr0QN3997LcgNRLPsIVIu7CNlZ3hr
HmPZNV3HbraQ2pIQGkcD7p7oQY5PSP2HYF+PPt028eWd/drKbNM1fDUG4FMERVfnEu9T0WxxE2/e
bmNlWua5fy8LvDTvYXSBIn+GWPhDyYOvt5v4G/f6Vz/myX6WdIHAcB1j80/QdHvpQKcq2yODFQX5
/1hWOTwgJ2AZp/FaFzora97ob/J11x/wi6tAHqBC3fSPa+QRUiDjzOLgXOv0H3HFtzKmi9ZBwR0t
gbEa4qtzU4xomzI9hikOYMmpH1AluI+a0uQdW9m5lnumIfMuaqBHEOcSUKNqclsGOrFJ2X6TfHEz
5KgkoWD813z/mSmh2xnQKGmNXZ/1zsD5VgHpwO35XTTTyW+YjW5fG8mAxDt2T/2u75FX+ZYpK0UE
i1HbpImZ+/UyT5C1eEQo7wM32LMLl3O/WogrLc7cpJ25C+bFYFQiugLtUGew2wd27h3xJBYmcQ0n
/DhS8Y0Fs9DIPoem74xsXRKqlYTdGmRkeVB1FaqvuNfBpv3zZsBVQYziBHGw4HuHxEOhMy0+tMna
9eLywF6bmc0dKBNxltcEQOeLBozKisu7wobYgisbJaTSaH2PU+DWENeAN4tuR7u2O5tQbRiqJq8o
7v94bIHmwDcVCUoWtw1zOXM+aWU2nQT40URNLjuqCE5AnP72wZuA1Dkkua3qTvy4eq+51q/ZpsoI
gHi5j11I3HcS9IJHYQOCtN2H5AmbxWNgxxbZ3e7lWpOzjdWTak8oBg9D6TWmnzNXV9qVvXWtiZlD
A1MDqKzGFa6Nkbj+vCo1vggyUyYzNdtQeev7sRHDQ5dgaoC0AG5USncUIZI2fGvYq/M02vUv0cKk
vdnWOghxXeVpOx4DR65I4RxZKfTNcVVq51t9WDHElcU8J+ADIqwM+Fh1B2lWI/lUqJXJvXfozxiT
IZyzMMRlphZJo+GKm90r2ZO4ytix1ouZrwiR3epCCYBsEfKTzIeoDNRelPw99VXTfsxcA4IFpWMi
TEFOQ0dHMprJq+V2K9NP547B7xKp8ZHOKMAp80L32sHbhaGFDDmo2HCHu4bTvFz23LC3OQg78BFt
DwIOK4Cq7OCUNvWQ+6YXkoc0hvBRrm6Qnd5wBTITDT0VSKXfdhJrczdzEmWrgoY1hb/1NXoH/TS3
kQZTbsPf/1kzM0dRGHUap0Au41o+dCtoIPlR/dAJ7YrL+5uw56/tg87chcShDZdVmD9lW78MdgVV
dt/2v8p72UnSd8aPV28xh28WilL5LcKGS35gVPgmHxOLQ98bpeDPa9Hqcrh8bW1OqZAlmhKxAOGj
ckp3IfhHwiPdp4DkjDsXNQE1iLaqA2aHUb7mi/Z5jUV9xVbmvAkEGHyiMTiSgXS4MYLsfYrSwDZb
cYqLoHpFJ4YKxmtV1y81sZPzrsYMQGIFhDhjrdSwC0AoCSw/ACu9zaz8GV7fWRvbxY1s0uTMbrSk
qFVfgH22gDiwrZF/u23/y+t80sBsXym6INGRYhmBvo3dvuabzh22xlZ7CTZroLe18ZunSlmU4lg1
tgU5njM7+JZBrOiZbSs72/VPpZX5Jmgs1ZW1txgiX3t4sd7JrKWCVqt6B/ectgay2ywRLSiJiaYG
LlfohSXu7RFdnjEVZMMaeJ1BgPFzHKxJUICPx5RVlDp++FRHK45xETql6NcGZp4Ryu9D0ZQF+pOZ
9T77iItQu7ONA/JJjvxFOMeHVLc6h1sRZnCtum70h79sC5PGZ/7Sp01iKEUNEkP/UYYmBjmU1X0b
Hw26tgMtT9u1mzPLz5kMrhKOBJbUZycxzxxQq+4iruypvEZgflm4t3o1WwRypQ1BCecNB8Zt4ROu
ISE63j77j8GWIvSunryP3iE/rdEoLRZ/TqbSGEEnE9MMIBej8AijmX4iqFSQ3eAZAk53qP1ERddY
JgSC5Y1oMluz89NaGL7oNa9TacwObFGp9WHewlCTNt+gBOdbJpdm4kNM7/aCWGSQhnIvaDNUaAUA
ZvRzLw2G8mRd4bib29I9+aRthgM4E8eBJbkVnzO7dZUz/7SmPrFkQKqiSTJqyHSk6maTWqdUSQYJ
zSbZtqpFqxnAEZg90G5wbndwaU2oKm5HFKKJElRPZ/0DaaQu4RRuF0VkDn4OHuUXxfjshztF29xu
arFPk6ZG5zMxmJQgCvcJDAZVu/tI8zciTU4hq0zNqFfqmxZDlmm3Zo5M4XWWSSqSecoW5xuO7Fd5
AHky8gn79JRV1loSarXBsfOTzsmxrkq8wvb6J40t2xuOArbm1Ak2azQca5M2c2Q0yQlqr4kIYcrk
LohAPp+zEJR+coGH6kWPwIr4z+Zu5tB6BVSRygAUlyjte6R75fxl4J8r8R031dNpm5l96PMsFNoU
zfid0yjgA4olMzTWSvCXVzUVDR1qyJBdnSfyKIq3fFnA8gJyqTJbKMEVrdnjbrK9pyaxio2xyw7d
3epBePz9c1+tQmmdUAR1AAvN+iekQW5ApRlAvDJ+iHLvTOv0S5+SXR6yU5hpdhmUbkk1pyzih15Q
bSmP79W82oQSaEhrXO00xWBx6IUOmWQm0bsYayY/cJ6g7rjYl7hhQvJYfuPZy7DGYLYUYEy/f+a3
RaA8iRFgY6zVylGUzi2b6EcM89/fuv9hb9n9j+Gs/vO/eP0ty/syYD6fvfzPXf6WPvLy7Y2fXvP/
Hf/1r4/+5+eX+M8/vtl+5a8/vXBSHvD+Q/1W9g9vVR3zS5v4DeMn/69v/tfb5Vue+vzt3799y+qU
j9/Ggiz97Y+3dt///du4rfz39Ov/eO/8muDftuhIGr+m3+f/8vZa8X//JhDyLxixIsGcDVUT5dE5
tW+XtzTpXxoQ1ERHZZomSVSFX0qzkvv//k2X/6VqsgZ0tS6O6sMjG1KV1eNbqvEv0J8RSE5QRQf4
W/3tz9/20/Bfp+O/0jq5z4KUV+jLz0YPaRCQr2P/xBcpIpHI/PifUQ4GVTVsT/rwOa5YcehzOT8M
Utg4qGwHkWxRpDk4dvHHy4PYB7JuXZ4CYpgfrv9z+Vv71wev/5JTaJlWvD2mTZO7mdgxM+vSHrS0
XBcPP55WySAewrTPTNQz9c6Pl0IuHjRBxScvrydPf/xTTDUBegleYQdFAZH42KhMXey14+VBVf2m
+fEaZ526MaU4waqM+0McZWK2J5WuHYVAB8KxL1v78j8Fl/tsn+pE2oGi2J1/D09bFY2BKZkOSb+N
ygD0Gfi9ViPU5TGgvdnqgbG/vLo8SLxpUMZ0eTfPa272rVIehfiPD4rjq7zU8cblM2oRbGpedwfw
AfbnQaJg621OIpOoVQ9h/sVTwrseqkZPHdMhxqllzOYVyb7QuvuiZWH4wPWm3HaCBzYv5HsPQhvq
e7D0GkGSHC5/idQhXd3Of/Ybow3h1KoRmI9IKDRCZ7EDJGjCCvk4ckJer9skKMXdR+NDVUtybMa+
xPc5T+v95Z3Ly8uzIAEs1RDHGEPV8/3lQQKQdg/EZBb/+OPk6eV9I8sR3nUBdxJcbJ7VaBOkLL67
PNTQZLnLIMfSQpxh10qqvtd5HalWGByTlmlbQxWOcQpWEpPh0KYkI7hAVL+EJRCeARE/lX0buVUs
IiXl0fSZSsMmbOvXngPa54dGaLFkhPNFiX5U9UY/etAAOF5fXv6WpjluRnLp4+XV9c3rZwUVuFzT
C5jdhgD2aEkP3Yq636O+qd+LqodFd31N6jaRrMvrH29dPuVVcr9vcv7nR+Xx/6//dHk2+Qw3EhTD
BIolClS5q6Cffoor3caqV+44xEegQEUjcLwNOi5wWr3bhQ2Q6HEn+Xf90L7RkpQfeK5oVj8A+ht3
lB6uD4kWapOXmgYWWtw/dxC/xufaAWFP4+eJQ5VmUC0oaX9JaxZhsTbenoeKt2/GB0lQSsvTQJ5B
Qz13tFSLPvh9HDodq/sPqlLrNkS81+RfL3RL1y0flqvLikThnBVFl1VkXn4ODJtO1LxOxbU1kbBu
acuqrRp5h7JRHKpFSmNp4RdQXPePUT4Ibo7aA0tmnmFKVAAntPxaxFJ2Vps0wKXU+HTIqsQdvPr7
j78Z+VYLSvJIyAfWB+WjKKeq3Ytg4PYg3QRV1BYIgIFHeNoVoAVPoaOHWgb1oShjfpJZ57/4EftU
xck5Vdpm05GQA2aJqwfgQuVoF9XB6fIKBjrZw/7YJ6b7wkVQaD4yGtGwLwABhmU9W9NyX2R9p8e4
0O9L1zME/zjUZilHUELnl8dII/mxKYX8+OP15Slr5I9RFEGfU84jJ8yCFpqkSm4qfVCfi7D+GgUF
s5Ay+d5lFG5MqA6tAO035G6M+6gprNjohX0i5MK+pAnIzC9POxnXBtblaeWJRmpePvXj6eQDctq0
ltR3Ix8VDrg6L89ZH5bnRmo5SCqkULWGQD3UFe73DF2r74gKKgdTN9hzyhrD9Y23qOi8yuxCJT36
eYSz5OVpABL5I8mBGRazMddfsjUmyst5fDrciihBBEVCUgJnWYz4zBC9kEOrV28Bu25bQOOoJO2v
D7ko/PGyyzINMN+/Xl8+01z+OPv4j09e/iirdBN0JHWvH7k8m31NX2fy/6Psy7rktNVofxFrAQIk
vUKN1NCj7TgvrNgnQQxilkD69XdD+6bjPufG6+ZBQRJV7mKQvmF/e7/9oyP+2H/+K91Ax9idCNlH
tTNdxwlM9WXVgy1TaRcWugqr6+x1WFc9KXU6DjIJnXGsdttMaRhmQlbUP05anKY506g4vY1tn14b
YASnH595n5nyqjg5XfQgtq+h29esZzulAx+Od0Uc8NZiN/dHCWA0vNetH62DWxevpH/A8l7EerLT
Jyihplk4XaLeOH5MWgbwYV2EZ+bZZqe83P+yHW1jCuJMDHi4WBfmQUVk36MM/zq0c3CCBsHD1nPW
TWA7GovSJv/+GvKPWyueC4bN1eN+BE1SQMh+XqAWHuYoVCA0nQcjkTOb/cdcz16c12N1onlDHrcx
z3rzgRCFIqjGgnMmJwiNCw6iVhn23V0xGEXCgXG19qYM4PW3iTZoxXWETdPovLvPld8dUaHxl1TK
SVWf55ftqA4zHibdSPBq/jyjA42XtAzVirGwZ0/mM8hEW4kaXZ+CLIjNLEiGYWTpYCKaRgr2iHEW
nKQRXvQHFORIyy9O1PHLOHqgBvNL5PnX7nszLOyf3W0CtgO/DKjlUWdXS3OFHHuX9hHbgTp4udYt
afAnrYeTqZzg0GXjw2JbhSWc5CIN15nGHatj5wW/D0tWHlGC9SXseHapwOIMlEEeDfF7fzH9j5n3
sVIsgP+HPA5rZiF+6Mk2Yd0ChqRMPoUEYUyIomrUhgRzPCCb1WkfC0/fz93u3x8Suj4E/1w8wghs
8whGMUTAQHv2saCwJqaYl4zQs4rGujWA9ohhb8QAVpJxljHziSLxwpzrApR+Mrb2PoHa77P1VHiB
snOGFR3dkk6QWGSR2b/NNn0DT9/tzwvX0L3mdti1AxuebS9SrKjNfes5SmNt5N3nrbdU7fhswi7f
+1Dx2G9jWwPfZm/a1txpHyiRsBw6GpI/SrgE/6/e2ATDU782OHt2F/7ozhAyN5Z/ljmKiaj4VoxN
vvemubmwvPKePFa0cUtG8Y2583/qeXKepd+8iqa4RvPU3WRZHbkNl8etyYLKPDJpv9Ksm9L3cQhF
QRljnopd5HjlLyJ65AOuJgTvCaBJIWdgPyErfdOHjXUijh3A6WTPXWW6fcZ9eW1zhgV2O3REh0Ps
8s01BB5t36G+JxZrdxv7eDorfZREAe3eQHywaOI2F+Lw8aTtk9t36KCnMAJHbISr5xFYF7U+trp6
m5uyjW2NnIt5gnWCcyJRjFcRjIggd/L6fso2jqovuDfv570drd+64Fu3XmOH8epIwAKzjuzLbBzv
svGNF9cDx3Kr8a5t3W0GCLLqZuq/tk7fkfE+rs3WdWoenKtwfiSumN6G3icrRbODXJCgex97/zx8
SxDdDSV0Itev2ya279y6xu/AMUxhk24TrQZRTJCXOm21T3YDHdjJdrP+Ygr2tdUdfwCDK/2UN39t
o9RXw40W3Rxv3UJyceyskoetOwSTA1mUptoZHbAU4mD00V9mJ7ZD7x41jFsHdPya7ouwrXftOr2d
040gZQ4bkUZBS2+s1tDR8CtPnZ3Zf3jrbjMTN/Q2rI2dSBMXeZFEmVL7rOHudWvYekRnj0JyUKkq
niWLDqU3JE1WzRfpZ/2tcdvhZmHZIE0nA7DswtXcbzNbM6EIa4m3w8V40TFs6e9vY4bQ4eT5Ux7X
hSuefIMAPNS7Xi1q0l51WOwYNuDnrddFgDThN6vr1q2dXu6yXuSnrZth4Tp6EwLdW9dXX7N+hqpP
G91RfT5f8KYwBrsrgGtllRcLVzSP2nXWwSl4O0d6Y/O4TfzjPFXcHcmHRyGd7Dp0qGyMBHM+w1+q
T24xiv3W5VrYnYZhdtq6UE6F4Ymg/G3rwr/fea6ez3wGUKVet4etQQkk1vNRtsXFEa/Ks9gxCn9+
JoiKQWW4xoJXh7U6F70XXsjctJD8UdConjUwil3hfiuFHU+6ocMDxH1+NABIVV4NSeSfh6k8u0vv
35efh5fui9/D7dg+X89zKpxpSo1f0psPlOCt9NIywCtVB/OEB2gd2ibzRhlg0UOaCFAK/ZhuBWQi
YnwksE39dt6PofUcUzpPYsAqFaL8wIbR/NbkEbpBOMxHivcWMkqnHs/DubAefjnUU6Ezgy1J7GqP
FoiX2sdBoWJzrDz3eWvcZbS4sbM9b91sDvoHtV7WfnJlkmXetFc90MttyA3IZvPo0A/+gvSHjuK2
ei2mIPuzUdOfYQBfyXPmYU+XobgBTdJcyoGZgx+29qVl0W+qahKS1ePD1ugJXocXEZWIAKV52xhu
HjyRtXmf2Ma22W0iaBEuev9E2/jIJHCnrf5AmqZN+jHKSSxrER6iYPZhgRQlO9aul86N+KNwEXAS
RrR3lw7tnUd8N7pLdAla0pFdt/qP65iFeualLbyB7LaT1zG1nrf1zPrR7fOimvkvEgkgH//ZlCBQ
mPXCgHBoMYYoUf64OzlhyeVQzNlhqWFBwlvpvrR5d6kQ+39WIEd5yQoLvbCo/VKxwlzpkJF4XJru
SzNF+ZHRpjoILUBhX7XFPlgvN+ztLwVonM8twl5h/PcYH1DlLtarvQ2V61ET1V8KXjsHO+u3uW34
789s3zOvt24b+nsc1yQ4v5/693iEYurz1iNkNKfambsY8cQpDYupjl3UYD+zSjfPXPsLVKSW6rB1
t4mQLhDvIvxKWNQ8d/4yofwP4gBrbztrlFN1LJsQRIt/f5EVYCisZC5RaYvvzZrqdQ3/HlGV1l+2
Rueqv0xroyqdJ1CFk7ttYixJf2FjJorz1pcislju270IXPESsMKP+zH0zoa06FpJrpMwILntYHYu
QK3HHuzR83ayO2XOAQhpSJuPE4kZJM+eYORnT6Gq+K7zLGpd1zHo32ZPtIRAWFABx7h1t4lZ6Z2q
5PCwfUqKpbq3QXCitK8Ps5bdTmd8eFKD6q/dghiSF8GK+7u7TU7rGTUjb2fkYYkzyv/bbWcDmbb1
jG2IWf8hGLvxaYGlNlCvghfcViZecMbOazlLQu1Ca440crm9TY1B8GNqGxyabkEudh0cZ/uqXft7
XZqou3MFkz5UT7mNvAbii8P4i0AJWT3zfxjfhCLNjuQsAcgdAVCE+n/20LqQFPCcfX1QMrSHEL/l
Qv9uhHVuihcilajKvqOCP0smmj+Mk7WJrEFeIi0FnCkC7SloNGQC1rU/CTRJPzsCxhzIPC30q6Se
r6qmqP92EC/hHUR1GsS1rkhWRTtHssOcQdqH89D7glDxf6qFPmQTKU4s0svT1uT5H7PtuscOvCNx
g6f1LavzU1Lnn9Gij+ELXAQOAVc39H3QOCCg9sGoDfEX0BapjQMZu9rZDcw2iVmDWyIKVOqSQsRN
g5hC2QYWYTZJTqJ1sVS76qZRmLobouVIaxWlviBRulB2G6gkR80qc+GkgEHWdvqopDiHoWV7AANr
iCdmc1qW05zmZRMkXHhZEqHgHrR15gzJvD9zSBUcl67l17p3v86lAlxdUP1cshE0FGAIyujInsGB
XCyQhaVIXVwR6AlOALjBEfUuOh/IQ8fNc9A4IGXyHXamdfObKHvy4DfeJ76MSzrSoH30AisSd6mv
tZim3QiS2YdOtPKs8+j3Xi/2Rmdqb+HaZAhyJHU+VbEPdyhuxsz5InSGmwvLMe2zIf8tGJejVlhr
CXy4R1uZr9vwPIAfgfg9228fQizOxCjSX27SOM2XSh1lNDtfVJmxAxyPk+7C/AUg/thRbVwTx/9a
15Tu4U+Vv/A/P7o0WPKQNYTmeoAQRQAP9EPilLJ6bMfMTAdTuuAnZtRczN9N1IwssSVHWbuf13Hp
j2WCuOCwj9a32V8oUv4gYogcenlvfEFx6xb+veuD7pJ5XRU3JPs8VQaXFxoXd5s5+R2Edfl9CMpf
MYlswc1/vtMswhsNiaFVcX2ldfyAF5hqSMDQWajDYBfoH0q/vG2NKPIK6RhbIcYB4o9tbKlUfuFu
tAfzb/PSR2LY9UJlh6Ff5AvRQj0EXXFyRy5fEP2Yr6bR1Zn1JdhyFuzsRcHp7YMtH8nyL9i9GchD
bO7FClyIt1r/xxaG3WFEsPt2pLLCOcIwRhh5ndiaps+qhBpO93b7qCgtkP6zxToxh+I+fx+D0nEQ
7jePMPLYBbckf5q5Qn1/B2KTXsv+JZgWOKB4aLSn5VmB6f/aZgZsAdvh1mgelIlf+GCMWae3ZrUo
RizRkJX8RXjjZ0AFQqIRgqIRSJtRARJSEN78vMJmPtjRZmhZHsDXyB9o/VwaWV0h/VW+NR3Xw761
QQMR9zF/0hPjV9otqVx/nGvq9kSt26IADuI+CRxQcgqY8ZIi2jWCQtZ6DtiFTcWYjH2EFzor5r3o
IG5XdvbkyoLHhuWJBmgsNtAWXDjdsaWWxzJc6GtZ5uYoJvgPHBzgp3wEEBAAM35vO0pPwpu+TblD
yNvYNhGCa0Nzpa5bz/FayOn1kURIpBr3eTmqfVuBKa12Or2nbl8mBXa1q5VNsljHw25QZbFbz0Uy
eIG5NdImrazm54V4bQyjk4AGISiuc6/V89SpPYpahnhxK6Ql5OTvh6YJ4snLWmiBRthiCmyXa4YO
KqOTBj2JUYhlleszWRvn67/fyP/xWiFx6jLf5yES2uFH4QjP9MHM23E45Kw/gtSYX7wcCkgwIBHg
2/qTHCDVFvivvS6701yVFz7NqL4ZBe1T+n4oIBCcboPgyBhgvgxm55Sihwhu16fb0daMDqeHjNlb
LiKkFN8mJhEC7npqTdAdRdT5p3zAVmtWP8AytjwMmdSI6Jq9kgYP99osHpXXufWhXyCDC4ozzoUf
fVvMlEEKux301YlcfRUUzdaNhv3kmyjlHpOX98ZmZDp3eYD0j0PbOCN6OvMSUcQ5I2nvewR50iye
KW747Mv22tWePfl+F/5iv95w0z8vcAzGPTZshnUO8MMPGKVgClwUyuQ98gJ+karcIl4RZs2uUwLI
bqhhPWWEaTiDoX8qeDTeHCOOeRhV96DT9d0ZwRgNsvZ+HwF0i915HRxEDcgdFGt35QxNMEUam4Sh
A8ZnuAoP0EEc4xFr7ie4Q2F3RZ60SHuFK+qxJjpAiTd/mNaGSg/67Ig6qry9qaFvb6g2NpfGp/1D
p2pwO2Xzq9+b+ZXQIjU5UIVCRc1+WsPV7RqjhgYmgtLWFWCnq9d49Tba13iYSFRcRFPyh8AMRzY2
3rUrQv6wDXFRV2npLV8GH4mxeBtbJqTYQbuCFWH91PvJf3+ewmKIGfzpowmn9lGW7i8Kjv7LtsLy
txY1AiHihpAU/SjDJngA9kQedQfo7NYxaiyzg2eC+VW1Nj+Dt2VO7Not8/zWMgb5aESDsFSAx8rk
UJsagOUVYZAuTISpT/owdbAzpQsqOwLGvw1QWXe9ynmJ6sI5bbnYrZFCgBmXyOBQRAh7APfAn8F/
zC+1Hr8JtziPxgVjs130GfyVuw2gUTUE6ot8+Az92hYGzbQDk409RSA6SpmA9KBBmXrKaf3Ppqkm
pD/fB7dzsqk4M/DmHIvVfly2NOnabN33sUrOtI7f++/T9VT9JcZOncUC+bhywZ4WTVCRr3kxJaPk
8x6V+lWiJk+3B17svAqPAS2qZgeqJrhHonTPUz2JePNS4F5mBwSXTdJHsPQ8t4zO1G2yuzPZ3xDk
aRIYJvTsdsx7jqo+ztrmF8Jb3lYY9eGVhYOxKhcAcxr5HzNBajC1oRNTB1k2WUILRU4TRRB835OV
vsgdL3ndtbGBo5KUnhXA0Ci46rr/vtnILSuGQ8kKKG17c+q1YsGyV7axHM1zW9o4GE2fFlyJVJTJ
sK6iW1P4rTrQvvqKQNFynzpcwmrx1K3hFmFJYA4Tut7O2S3SekoUsLhJ4QPgowGGvVay/dFsXRAH
PGoLWLwY5/FqIjlesak+CqcAGBq8maAkq+vnxeNBXLlBERuHeGnt8WpfW//bxN1lj7hl79sS6zG4
WTuU8uawSk9o9nakJ9wIYHawgtV9HaXR6k9MM7iMcuulxTKwpK20TokEpiYLi6OP9B5ErEGQmGee
TBB8VvtFF0MF/PsrA3XNxYGRdB2IW13fxpExOXpBlieZLIedKlbjbPVivcIB5miQ56maFrnr15g3
Vz7QU8SF4Gvbg9bE9YeDjkhzmaYRmTg4rDevyf2r1vW+b1V5MNkgjngezzLnWdrkdDxoxDNj5skm
xR/Y4M5kMvU4VEwsLJICu94F5TETCKXoNFyqtQ/6WnJG3ToCZnR8Fb3zOwicutvWG6w/7Dqnscc8
E1niwPo5OrjLl3lgCAxD9Qpag+PwgtjkdAMkYHixo+MdQwgwJo5FAiVh84tbgU5gyfuXPCpQ+CNG
e+ZEGxC5gZAcPFQpmN3wIMFPSbcun+VT0Qh9M6T+Yxl8795UdHqdxGekHAHqtKKMnaG014CE5gqz
nl4a92KFiFBonEsfJgKatsycX5iV5H+YlXzlnwdeKQA3PPsAkS/HtpONmEEEtuCB9WZh0gCgx9Rt
+x9H2xhCUV0SFDPfqyqNcl6+KCWvWKb57sHm63tWWXtqFtJeWFTvM+wFaZfZ/NawOwTrnZS4vX+x
eoLQUx2k3QqXgdprfQza5jW0MBK8EB4knYGsGahNrNOdwOhpH4aWTYcsmvDsZDDf/t0WIyvG+sNy
wsKQ4j80sKrXsMY/INEIajtDx8LxEI1m/N4F9tkA65S6azOsYK2tmy8PVCtyrsb8Oi7QpzSTf7S5
NjGgI80xn5DbbP2a38Tqsy9U89vW9ewkLg4lB+275NIs/s5Hvv3Q0gFm7NSAH7QMAR9wS/ta0OVF
KMtPhQ0LMLVFQLp3CHZ0buYmv6q13pRT/+tnA+0dgS+HAXLxAVE/sTaXWhN1GMdGHyIbzC+ZZ4tr
SYc/g0Aj59IDfUER2AtMlAD24qVbQ9cj6wRY5P0vQ8PmG7gTl5uo3W9eBuuJ5dakTaa987T47JMV
qozlglcWRkE6rSakV9XNVebRH6VXlEcIY5jrlrnOkZv+BWogWD2ij7+SIs8IJoQwRG3EevP/cXNB
fTdlPv6GQ794zpHUQXEP16Y3mh7nHrt+VqmrARnhIddYpraul7NYtozcu3ZwEzzf+SV3wXSnmvlp
9md1L3PinCT1cJWQOTxzO5dxO07sYWsAObiEQcdgg2GoUyY7084r46Lu5Zd5AmxymPidKO7H2QDA
gABx3acZjtjdug8jqJEL/seEVOBnMbJyj4wXNtUiB+C7wz89SATHBQD0DJLOv3gTftbY2NxLZGE9
PBCEInbxcR1oSZ0HDpunw5wD8CabvHtr/KxGQA6Bp0OjmE47UHvGAx+iI4b9FqGUrsmji7sEYKys
I54wWWa7hWj2GKiKPWISUKnxChBXdiyI1z/aMB8eS6QvAPHCXQnCNulc9Rsrf9vWPlWN7Z5oGBO/
ZOn9iHNbXWgeAn+8RmhcPPkf4nMedI9mxjqsJ4jjHYEH6EKkMfo5AUQzTCZVD9etKXNoZ8P37w7v
Y3PVe4kb1j4YJWV9IQv39ihRg6mBaOotBF9B0yMcp4vs2Ms7MHsh0ALRAJYoy4tbt/h4AQp7yIql
uyI/wOPZX7x93fb67uem32V5EyVNPlfXIWqb3ULVtK8i3u04WFtPPij+Pom8PrVVf8+DbF86IHn8
90fgf70vPMJFDqDo54K3+0OEoa0q1SyGj4dlxpXQk/GvQetV+7EHoeJMvQfwIyILyRdIqdMov4cL
WDinTH6pKEW9H5Fq2YVEAkbT24cgRO4WIStU3061DtOCgWjRYcGT7Kh8DZfvbdnRlwVIpHXL8dbd
xupqOqjC+zRW+XJxmJhOzHPOmRj3vamznW1YB4SN9h6befla9iHi91P9HUTnh7llwZ+6au+9X0a/
d7RNnelrDnwwjetficpv5Fs/rysrjZWLKC9oLijM0J/XFds1bjeEiMTo3OdxbSQ90NGESehXDy3N
55cu659EVcEECnzwdMpWpKj0/g9+o0KyP8sAoFqCazCCa3Rul2PWanEXRS3uHXABbq7+moHSuzaj
0ieB35BI2sK9qWd3Hy3SubPQDod/v/fbWvjxN3kEoT6slCg68j9shMhUQjTKooojzMcgmQK2544n
AR0LyXVsW5a2lU0WxNqu06gzBOLDHw2vF5aQUJwB4kf2QzrLI7L65nEYC//mAHJcgn+4MPz63jAV
7pEmVomvPaSDrjOp1KUU+XItUFMChuL10Ljdcp3XxkK3vlyKBekjOEEqJDendSDeiJSRnMs61Z0C
y3yubiGiUycnc9RlrEe6U34bJtEQtMixHppuAMCjpf2eI9IVtw3RF29E5jeb5vWnLvG4wgmdjMrd
6BHnLCQR98oBvWnVI+ErvDl/9AE/f2sGJb57Lqhm//02bNT4H2+Dj8gOUI6M4X8fboMCCL5z8MAf
KlyuZVeBqgTAMSd76GpQ4+rvoC36TdDBuc+T79yB581SR7Er4lfkItQC3inLzhbb3ZmG5hsKcILr
1kDf48eRQnAp7l2QD4c+KVObI6LpqPI6r005mNemIeXNlUbdCjqIeGoQbg9FC5a9/unff220mhkf
fi2Q8quQPXZoVH58sD0DKajiBg/zTKyXgOe7ixWn89VxWXXIL6bJYo5M7F8mF0+mOYYSebSyn3ee
wZOwsiecy0GdxCAWJErOs9PKu40ifZh81Z4BpNtnum0AV4/UESlfBNfm5QsFWf5F9LJLkKgZEqs1
P3Iiy11BI2B1tVvBt0eDVBdYwPvaJCZ3ADxcG6UDfqAtRLUKeBNb0+YGdatdfzPWdLFHuuVA5sk8
EGMOUg/Vc95hzZqZfqyKMTpBRLwCRRh8hojP0w4ycp89v3HiAiT1cDV9fY6EAxx+1BZr7DTaNz0C
1VVWdr940oL/3u8RcCPrRUeeCqCOjwk7AR80mLMeSWb/hBi8uLg2nE8CVSqm5aDgGT0ko6ISPsHS
fZ8o0w8FIUkXsQNH7d6Xxtb9rm89xC07+kdHWrIaeEiraffmWBQ8ZGzNyZks4WGP2obM7HPHNWcN
AFuRBeDF5mdivPIsjJJxpFyVAhae9Lolp9BZSNKDToGEHHg5YLtILXFpnGDXD1Fz0ov4/v//KK6Z
fgpMg4eL8jGu4E+V7rpODocgQtYoHH9rBqn+qIJe7x3fVGntsmue5eWDl9VeEi2MHaE3UL5Eo1bX
YeS73G1OfdBWKBHoxYnKDTgZRdeRw5+2tulQouPGfRe1n0K7CKTHeb5bXL3LG/MNglb+adsIkf6u
U+oeTWFISkn7xFGIEcFPLoe45WMAwb/60czKgyeJDDgKY8ZjP5b7bqzn2Ml8ZMpW+2o25PcMKjGH
Ld6l16BXv1TyGCzOregWkgK74uyFZ6qY9w4ULHzPHNsZkXI5hKh5ooY9D1HGnm25HxFvg8nsX7Qx
w60t6u4Xhke42l0f1oEQOWMPoM113ftoePCuNAisOf3BFx1Sm4t8pvnwH7mE9aVQHVZrQf1DMLPh
FniFeyaZexnqQJ1G1AzHiO8Uj+GgX2VfXgE8O3Z9IQ81MIcnFwIdp6KySLWx/rdwCitIXhKLTOdX
4MzJS4OXVDfBN9mGxa3K3UcAFoudYbU6Yg/6MiDdnOqalsAMdUomeS8OvAtOcBNBvdEzJFrzHnu/
/BZAJQws6oh30Mobr8zk/GIb/SJQTHzlCJLQMvCPQSary9b4TsUQMiJBAsbU6BeVSNvl+nA5KZI4
BBl5WKBYqH62T5ByVT2y8Hi1pwgOJVJee1B3x0qhLtOp4IdAiOnPhfVf29krYYGXuMKaTgfEhvUR
mISbP/PXogqwJLc9KIraz3ldIu1s9dPgA9ri4fMvQTZ0pyDYj7D4UCo6ZL9JOBYxuBPguxc6Jt4i
sFvjSS+mJXroq/E2EZ3fhtzDXdXd92Iof6U2tu6OP/1wJN9RHh4SZMkC6n40zPA2td2i8RxFFgJT
jVGXZe7JuVf1beqL4jA5rp8AL6QT4H2jK0FJHrY85iJJX1S7fgHzWDh15KUyr3ZhwbF3O3macvI4
VTOIwQ1HIR2ky28AQUWnnleo38nEYaF1/dA3Q3cHpvtQIj0A4GQRHozqAWLBejoh19GjBM9H7RU3
3/EP+l8W6++GBTVNuDrfx4E+uYV0YvxYQEuqQu8FSoxfZBj7a01Tw0KZBpKiVIofjG1o7PcCFOYt
nK5lALVfU5bngXGN2FP7OqxxboAsgnTqgUz894Vyo9f4+Rp7bgS1G7yu0DtDxvvnh8s3diyhzVkf
cg5/P+j5rUMxyi1SMK2yeeiSrQvLxEM0FcUJN0tAkOo/bcNuOYFlaDvcmiwcIc/lNPP+bYzBqepg
PSZFWDZPje/SBNJr6kBq3TxtY8Cxo34dXtMewaHspjygIVY6fLor2wlKR6qxjxX3G1CQZO73IE/D
ViFU1+vgkddE74o8FHEIZzR2Jwhh6Bng++1ILfahYlF5fB/3SQYK/K1vovEvXwfzg8EWEjetlC8C
ntRhkg5PwRkw3UQo6n0TWv25ydU30HJW5wF1h+IRLgT2r2IwQNkbtXdIST8brRWsGIR7BpnRz5bp
Pq60P960WNpra8LPbHAJUk3QhKgduqSNjRAwAIbwxoIw7aB0g7CCbm8VsxW4f6KgO5QcWbgISVhQ
9CB79ItF5U3N6OcbjxxZ5IHUaC1uBP3Kzzc+6BooM0SyOBiwE99yUC/oqa+/ECWHE/TG6cFgX/8a
9Z+I7IY/eCQtEh1Ddu7qwL46BeiTCRn+CEarEwLiypsv7b1bkNTLSsH3pB35M0rem8STav6KcOOr
GXJoN9U97nRN85hV9p5rL/wdmGsWF66fv+ZTDaSjw7uLF0IKB0inF1EGt0AWoGxeeygJbo/cm1Ck
P7fAlnKs96AI9mIHCN99lTdu0im3vXsIl5/wVOf70q9RBdnlrwj8kE9rD+5SdfNGIJ97p3iFatE3
tkTs+tabPYXIZ4aLsk46i+YXlwxVvHVnhpgRGNgS3hjyyFEyl8Eq+iNUQj/kqP2Edcu6ISYDL2LZ
OVHqIgp/NWsTAsa656L0YjIb91pzhEhibWNmlQ90nmRPI5lRJ0ZD/btTOJcJz/Vfysl2UeWwbwQ+
cjwx+NflODp7wMLNFUzPApuPKo40WD5+HKnzYPu4KBX/FoyA7zGZ1Sc5RuBKoQXK/CoIJwxFAeQp
QC7XiDf52QeYNJ0tXy5Y0+mx5Auq2wBJ3Ydj4D/hXa93ZFTdpzrsKbZp034FjOW7AIbtO+pEzngc
GgFh6MvkjFOBH4qsZjVEf2ZR/zwaD6B7or7JUaBeeeHFkhbesCBhh6Pq76MlH91fWCPg0/y4jaCu
HEEQF34w9zj/WEjSRMJqGkBZA9o58y4UYRMvBaFHWY3ZPQCMBGDPojKHCFYSHhaEgnY10EcAED9v
p8yREee+/z+UfVl32zgT5S/iOSTA9VXUalmLdzsvPInTDYIkwAUkuPz6uYTclpNOfzPzEByiUIBk
RSKBqntvhY+qRtj32tRzN4qougFKaHG1p1NE917afPiaLiE8AeF7nmH6V+++ysAVcVS7/G3AriJQ
WBngKO0MGDOoMdO4vPvavdoKi5GbqnvUCNvXCwGJsSVS3d+LhGTbpuL5WmcjdglVew4JSe6toGiO
vgs9XmP3EO+LqXBGwLrZcIQOdr1g0tH+umzGn72mN2DbERAJ8Z16TykrN+YQbpq+8weFXS0O5cCb
DqjXRtSqmLvDAOozV9hbzZHlFkzLWACTsMxJ0HgoXNS0sc4ZgkEGGzm6ODyMOOGptQyVs0jY+FwS
VKfQdtHeJ21pHQa3BX9raO+NqXV6lKBpczwvKods9OhGt6yn29FLyLcEWgtxbtfOGSdABbm6PtvR
pnZOOsvZElVfqj3Ym99TKdS25vazrQMfJ0O7kgvmVkDs+Xg+Fy0f4pRxgFR4Lt5F8xh2pfu9baEo
lfQt20JmEMqxtEQ8D9tT0N5oj59XC5JvAyR/SFu1N4094xxLFgzVggZE7Z25MSOBbOfD5tzXRXrT
87TcmgGnmZJFJ0CvxfuM4goCIjEdfFod05C7t/VSI/werVuKx67vhzXCyKIIrIUdOH2zqGb02eXS
SXsozXVgMogMI36OiLYZ/uJjLoucJ+mSDgiHDy6rV8boDdn/rbLmv/NUKN4GYCkibhQSytjY/vr4
wbOSE8VQeAeI7WnlpA2OYpNW0L8b2NKWJETSDvHHKZfyDISZAGIQVz1A7SSBrHNNUeWxD4GCnZvc
GvNNblnYMPAKscIpwdbYXFLGUAsHOGeEazUrb4zRXA02sGCTFywLt9jgVIbc5tyUnrzFJ8we7AxV
gtLEI882SF1L39PD2VE92/zvDZgD7ab5bP7lUezithTM8FLHcbADQzDy188Cp7yB9pHINgBuLXLo
RiJF6/xgDffuLo3TO1BdxmYsc2mexWHiWMvchVxAGHVFFrs95ONL5ortZRzRoGfVN2R/XQIS0ou+
jIKTMblZjiwuTm5bpypPmXLcG5oSdfLmRiE+dhKiPolBuTelx9qL6dPOZTLbi8HDDe3D19hGqred
5s6OO2lyIl4TnVAYLIhdt6Yr070OjFa+ti1tIRFNohPJS2/HKv1ga4oY4txoyshe9TIDVGW+dKEw
UC+GsTtbChAKY8ttRAuzs6UT9jamdFzlibS3pluKKLbwu3jGX13fSqIQG8KT4C1C4YIYp1+kMNyB
P+syW5JGpW9kqMZtNaQ2YLhYbahBA/B/ogZQ+2CRtn0Y7GCpCRnOKUUv9K1hhUeOjdwhPAgT7Tn1
oMM9DxqT1AQahyjQsTO2oBjANwDaYWFGL41I79peBAfzAt5oiQ2NFOiJ85KJ79YP07JJtI3QVo46
WR7h9cYsxtOMHsbeAwwQntgdr/yqcc+hZ32bQPMDidj2HmyZ9WsG9umyV8x/8Ae3ORXOcNOUiD3G
oJN8/5OvmUpJ82OCnCOOino+FAjy7KbdvT112U9EOZ/caOTPzOP92gNR/aYJ8uwMYF0ZGw/8jdrp
3XdbLGnuI/IkRHieimHaKsudtqbLaQlhBDkWP1CODuD2sP0rcbIfgz/lz6Wvp5VEov62mhu8kWll
BoC3/pHZGUQwOIOOcM7bnXSKYZFaULgAhqXWy3zSBe5xXX6faJ7fYyf2IqEtvjc94E71uQPLmzEn
7nOxyqNwurM7TzyAs7WzWpe+ILWNoLScgth07RxRW9/JasAX0iPkQOq9q3F7OYfasm8yqurs7wFv
0pmIfij8rowRbfC3ptvmSu0rDhxv7zVJFStZHQcWNEccJBFKQEB3XQXSXZouyWscTQTQIuYnZX6I
ABc5m2CAhtiAA0YK+M6v/RQU8E0H/tzi+rvNrZKuGi90l6Hw9m1Se2c8wcnT3PMhR3H2pE2fgAy5
jJFGUjNWgSh2GWtH+v8xz6xpz6v8r3nzq5tX+Hw9887APKtOtt99n7z7sJPVD2glFMupKb0DhzoJ
xAoEXeIs735rgz5GDtB5ZxwpIJ2h2nOL+os3CXf0OrF9+uzlzdl4qKH8GdC6eRxqFB+bq5QAsJry
B9Kh9p7xKCN9EwCg8uq6k7eiVfM08R7QTVcjS9Vk1trGjezOyyOcJgDufHWn9hkPkJotXpOwRCVE
27Oe/EH7r0g22rGVDsNdZnnR2orEtDfL+F2YXJap3dS5LgPaNJY5XJcpmzkXZzfRXhQQ2izH8H+s
FTVAJpm3FFrl8/wbwlrKwjFBZNg3+JDRPBSR/5Dm+P2bXzLyp8jy+Q24VdJ7IBmfIEeCrdGiRAhk
waMova15Rp8aHG2gAGt/dM2o6apgCGeGo97JSLHdOFHEMLzRLuJJoAxVkwq9reqyvTeNO8Uoo/LD
jYCCQL3pBw/3pxt/BEuPVZb70EAE5MEG7s6uk/K+jxL+0HDxlkGq+LtWqNSImof2OWpSghBsni7N
QN5zHOWI9TxpLralP+Qb0B6j1y7C43Ce6Voc+6Mehxgcrw8XapvjLaygtufIzgc17tOOLYmNm2eP
p5dhwCECvfD6UcetlcktpBdwJ7cyUCoht/Hdsq2/Ky3LeytqUQ5g6qEdgC/LQ66yRWT3+ZM1N1kP
qH9I5YOfZOh59SGMSHIyDp0EC0Ol0Fozg+VYp8BZhc2N6VqWbJYo7piX0GRR5IznF9IDzPbfrQL8
pZQ636UcKqCAFQHfvvZdFBv1mm9ZOyyln/vvHs68wDdoepeSptklkMfcADxcPpFMvhkPPx3uqWiB
ovT10zRxyFR1nHwbPq+YZ/1tTJ8Xxiv1evLt03S5OOWu8k+TCNOnwUXUKmCgyFVVf2glgvru3AVI
km7KyWBLu+ql7QIExWoGKVJ31UwePc5yZauoDhG7RFlT8AgbupC5Rk5dkhp1OrPKP9oVQyYFXEMB
1nHbHISTfTRVVoIO5rT7q72g+MCNx9Wm/OnWtysNJe5wpvl+zue9sDZVbv+N20qCwDsaHJYgwmd3
zdLy2g+blXTWVgYdwPGzixmI8JQ/2EW6u5rMVZX/6KGOeEKiLbp4Sj95rosair0yeNEI8t1ECXkN
vdS/cTs8PKqiTM4cDLVY2hbfDEigWosGBPZVmwFiaoaNY0ECyOHUGhKZletaCxFa6sCTfIs0dnRZ
Bil8bPuK1kUo4mhHujtLoz6AHpl7xS89koke37/wGHl5d7adTN0hZ6Pu9HgMJ2wyc4uASuTnYXSq
qZbnXHbeouvBY8pILs+mUV7k7xMvurUn1FipaOyqwHlkma/uvUHG/tyrgs7BDVhsUc+LnE2PpRnO
FE2NZ+I8KIPSX6IiQLExXRKA0GBDiGYpnfotYThD1Z7IN6APDI8Vsf72rar5WeaITRGt3hDM8ZFN
nazbSAnvNrdwghRM5m+ESeSV4NpE8q/OEt5jqANrXfDc34W8bs+RNUNRJJM/5aYIwRpyHUrWJMr7
m0CRTYq8OQDFc7cmdDNI5CJ52QwHc5UOI+hJn841cJDejSOAo7HwrDEuAKWs3XoM9g2O2MdqbhIt
5Kq0Kz824QRjM1ey7kLIw/FLJOJqN4Oemz4PuT3stEo8nOvmYMV1pbFMraOxXQaQPbiuNHbMXdep
R9bI7X8X5ZD8NTpygaOd9z7ho8PdX2QPSCsHyKOn4U0lA41zNbBreqin589JLRSTgc313hMBfJOZ
FEJebt0B3LDCHeknhXDjc1aWC8qa8ZUXWXljI/G2LF13fI1Qcy3mhfJu/+BGZjfxq1s/pBSnfbDU
Z3sw+PJGdOzFc9oGt15XPU8U6BNEWPv3OktWJcQykM2s1TLJZflzSKCFk+UDe8FNmy+7inpgBobZ
JrC9aQ/UXLEfJBTKvIm3IWixYXfO6uLM51CwXallzVr/x0QSVIhDka6HgVjjGpo/eu/aorslVY1D
fkObR6AEAPPKU/Uzhf52RGr1t8/Ui42akC99WXSoksrTU5a51tqXwxZlPMe1rMn4LfTebaQdkbdy
yu2YJQOgWeX4Lat+GnOSRr+ZwRRji2mY2vs6itTK8nuFKlG2fG0K+wimWIOwmi/u2MCfKuKJ10hl
OCYSzdamC+2YCohl1LRFGej6CRDvpZmtmXn6OHypailfI2FPcaSzcq9zKu8VR9jHdQZA67OKvpRu
v5kCZT9AzkzctVZ/7yGT9MLB/N7xqqPLLJBPDlBfiJsgtygkIhQuopguqIZOduJlQbfSJX+Znmp0
5y6kLvSBIrhjbNcG+ir5yUo9iCgh02PswWwydsRFEKay1jV0yMe6veEdH1+r9CfDjfqZqmG8Rb1R
sIpmc8dSsYTqd4tkXz++5uP7f3pNSfCxFh/fqZNaz5KkiLE0im0JIvV3LAjTjY/zYgzRA7xAxQqA
OIF/XF/6ADCLBatBN7GGKbirExnc8bFZA5XiHKPZpGnnnPq2i82YnKCSgOI4t1YwVRsHx+d96+t2
L3tabvAAHc9t2gFohF/pc+J4iEDUZfTu9xzQsgRfd5wgV1XfBO8CWaoFyktDJUc8NdlgLbldlmCq
MHunA1VtUeeInf2py5ae6IvXwrGfQchz/86qk4cj90ImKOvbS+AhJXHanVXa/7oaP0f/08/S7iuE
ydQDr7uXzp/qey0yckjLJI0HArKVzKBS1orCPdZTld/RMfwrR9LnbSQjEj2FPe6TLmNPoxPtjL8f
uv6KqtDHL8ct31okpgLGAAFDFp5JHDmB5ggfurI/grG7GqAR/DxO3LpxOQdLepqCt9Ju37OCN3eg
Qnh4JEaog0HS8K3vUGwY0I3iUCQgMWIvfFfP/njiiRXe6rRrCYiwpH53U8t9Q5S65OFxKFr8dyTM
XXaUBpDCm21zg0qL7p4lNaSl0DODvqc+rlSFHABXXrE1totWUcGndiNa1V5Wvs4zkwmFlidY71UB
FJ5bjWp/bXDPaf+767SB2k9zY2aUWeHtpl6uRMTfw763D/hXPIUedBAhRJXvx7nbSNePA9KEWzPK
hhGq0dOIfOQ86kHEat00rlyZLnGzcBtaoR+nviye8MmjcrTMKXZH88rza4BS9H7p1X0HZZJ8b1xH
D1hkNmdQZs9CpuIpR+6aERRESVheLd2hAyJfaCe2cDvfmm6tUEe888pn0yOzR+EBu6S7yN4bW5Sq
AtVjC+xlDITfo2rdIMF0vsyou3SN7H6x4o1DFl6U2ydu+/duwqNX0Ud+zPDlPwdChpvM6maqWEcO
amwrkJDL6inIRYU9aTn9pDgzml8NsHZfpmMzNp0h+/Ix3YrwlQdpplp5Dgc2qcHPy+Kpdws8AwS7
ACx7Jrrpd4znVuzNXcCx3DXLHYaSXOjSxkMREI9NWzOqXStYNIUDzv08Wqn2tZRpcyKDHJ4HqP5U
rgLCu6bRIzali97GCRDMPig0A2p6BAEGPLFZ28epwa0WiQWcIYn0S1YHdQzIXL03o1Be3zKoxz5A
EqG5JwgJGDPnjnOT5jhpmkmMSQnarQWm5bxkCTE0cNv0ihVDcZ9nKTJGKLcBDuI/R85peulkPdwb
yyDkAEmAsN+aAyirxg9/7qUCBSzEy8DJcO/l6UOfktpC9jhId1HE7BWXoJKCBOy5xx4wrlsJ5PoX
m4XHEGjDpEWhe3i7+ECPZG7MQAOM1K2iXmzsjq7tvQLIo69T+Ti03rHr2vDY0FY+skrwpUzGaGMG
a3vKdsWAaKEZHXPh7bQfonpZ12d70CODdWGVD1PnZRB3h8nq5MeVsV27SRS25WWaMf5pCriX9hZJ
dny1m0fCe+etydsKKNkyX4Oc4bwxR+915leP6SBtECenNpYpd946Bn5iPdojZJ+S5K4orRcz3YmG
Iq5yX+EMhaB1WbE+rtqs2OcToS927q/6ihSPyLrQM8qoP5mHeTBysnXyEjHl2ctMCpWf783ovycZ
LwF4M4oe4ab5CU/oZljStWuuDHjBXJGU5VvfcQA8AZTBq0t8S6/O/3vub0tdwBDz616XD/BUWVVC
1YtIA63jSW03l8twCCdAJKHeNomK7Hw8DfkyMcbL0JcJgo5ZLGtUezdG00y9O5WHy4JA+/YbWYb3
VWUtkfhkbFx5EKpcKA4hvMUY9fZRpOF0DKN6g1vlgLCX+DAZu3LLceuz8v1qv0xNO/zm+wD3MdoK
MNurruqPoLSZjpka0HTmN0NOEOw9vFjzuTIyA987JweSaTZd1qME2rcjI/c8Z7iTt/i+5JGVH5GH
mOzFrI04JvRw6ZkB0zRtvQN/i4IzB9+rPQCZ8ii0+xPZW1QxMWtcXXx8uHHNoeHw5SXMpeoSvXRd
iGZdvS+zcaYBKpa2ZHHpm1fQoLgdlfTve7/Siw5gmpXJ8pl8X66iU5YE0G6dc4E0qNnBddndNRcI
+Fu1MpPatHCKuOmCEwLQ4rcJ7TzdrOH3brUCFFKtrot8voqfYTOT4bY6lrvMsd11VkXtoS6SVw7c
9PbSK2V3oAT1zBamz1EiBHQ8rKrmEWMzjQAHcgB5V0CswyYipnL4Omy863kKRGTDDc+sb5dVjc2s
YFx4Gtb7tMgA1Px8YXNpRpU70gUoXcGqhRCAS4Nun87vObESGyASREeAbEXjjePf1YivRwTVjgN1
Q1cvzShgjWHcAlsHkgJGjM0PBKgdpg/h2xkFBTXCi9GMfyzOoQY14ehrHHuWP4P4C1wu0LQPvExu
Qdxtj0lYVA+thI6SY82aA1IAeqirx2kCrvYyOASgJyQ2W4MBVD60nuzPEAFdmkGzWNKXXYw8K9R7
59XCPGUQDc6fzaCZlFgg3lrNawtxp63JakUyQLAPxKm3Ufl691tGSyvvYje+1+j7p/+XNdp/fK9u
5urTfg3EG7sIg8vapnd5HwSEww4lNGqR3WIT1tyZKEzvq7s/mKYw5EjnaHVnXEGNvTMm0zORGxxf
/zTRrGVW/pwoNBhhf1jLLPPpdV3euHpefVn+17WAl+W3v5rMRLPW5x+kJ/otrOc95Rxj+jQbT9P7
/Av+sN5/fRp/WOsPf9R/fUB6sCFd4KfffV1uvDZA8aAWEtZJJMXaZy5bmQ2kpb3oLpd/mTFj8UrL
jX3UiAPkFttRnTfloRzHR9ObkKd6aOSYQRAj7S471Bphv5Vo0zTG0zhOEN07VAimDwvLbge9JBI8
jBzfRjNiOEeXgbaFIhy2rXiYGfeidf6ZCU35aY20Ub0wRjmPhANAYyg/DC6Ebx8Kx7/hpI3ugpSj
Af1ga4kaBdM/bUOBPX1VOWJlXMwAINgUauaAs1+mzXPdqNxXUTUejCkNES2sJV+gwFR4ZyaRFicJ
iB78uJoGyNmtoYTtx8ZmZnaoERjbeRWur7bJvU8YsH4hkyeTjnKn8dH0TKrqs2fGLAVNgNnTpI7m
Xi2JPP3qeUlx6eK+BYBSgA1e6PEbDylf1tYU7h3A2nHG4I+Fjr7a8yyHPumUHwBgy45K2BLcSPBH
mKOyo2nsPEXlNdNty3YFZmgV/z4wj1YNx+7bc79/mTDbTRfwPsCH03z5x3Vnt0iRWGn8pMwbubix
Qu8tpDRLJCwEcLiRfTMp4ABxjx79Ffie/1waa5YJi8TGi7fW5EM5BhMuVuPAaJOQGHiBLf7CcDPM
S3FjC1iIoIrK3KUGTmNvGlUU0X4EWLUDu/sfoxQW4i1gzie6tfsdl7hxA53CsZ1iU1QCLWmjMLux
XsbMKpfLIoE6dtr22xanhWNTgZXQgwFd0yYLlqKZuk2XBvWia1Xgb/JA/AQ/st9ehocW2nZWah90
SUJ/M7By1pVh0eoy3NZ5cpiafQWhZ7K4rF9H7sqlQ4AfJBh4JelRnS/QKGcza2wbG8irH1eWS0a1
KO38Nc96b9s0TroldomwDhPCRSysT09gVAMTCwra1ZRWQXqqm+Gxk6O3M16DCDBB2yBJuP3MWGKQ
3PHbFao0tLENbsuRKTwHPcq6S+MWEtXSwG5Bov6XAeMcOtYh93lxQyD45yyMLSKlC9mSnVnDWK6r
Kc8HbSt0n/sASOU8tZ8sZYNdNTestJJxUQXjD8KtZPPFZi6bEZK1+ZDHphd9TjNdqwyBf1GlFXcK
G+gAMWlDBQeFkh1yN2KADIMZfm2MG8kgBvyrPWiFt8Jdtov9NmyQMtw4Rl9aoMTFysZ2bQWIYPpg
BvvhYxCfwLgImPpeqDG+5C8IKhac5u4l1WG6njV97ULF4Wv3t7kJRh3UJlm0+H3fILc3PSBZTOJa
dNnWpun0QIhw9gGe0Qszamx9ofY5KsOcjIlNvruyWx8iKgnmpyntTrqvd1d/1ImTiy6zS2BIsWTv
Ri3AsTgitfrNQwDfWfgI+BxFHZRHP4mKJUBnCB+j8Onxy8DsYkYLBpCxPyFftjTDmmVimRnj7PP7
vF8XzJGPilMyTN0y5xZdO24RhcAVtMCYD12+uvSZV4+nqdpyxxOQf5tdgDX9cDHJH0+GbEUhyxQ7
kGBCZMxS72kfhus6S9VtNtLm0jBaZgsgqEYwnvoUsTqvXhC/dl8mKYN1TsJ+DWgpfUlAg1y4io2H
kPf2LgzBiylCRIMywlykbwvvWCL4MCs48B9sVpUuK6S+pzDfcmapTU/c/DFK3v8f0JF/cuno0K/B
nv9u+9APA0rJUzj8/L5DJBNKsVSoPfsJjzL7OSSfv9iRVRDLCdUdbmQZHTI/rL5Dwc9GhsDJnxxo
Qy8BQvHx3amHDRkb1BgqlNwj2DduWkXoyREJWYoEqVWtZwWOhorvyEYf04w82pDiuOsaBxw02Xpr
E5n3ExdpkU4nBycY+pfgfDmtQ9v80PsQUzSndDOnxc9uzeej/XVOWVn9S3hERGxaOBpVwbJCTLce
h2YElBk1ZHi0erAR8Z87l4bWDxZnas4mYLxmJB5JA1IOwuI3DQP/IY+qOxbS9k5DVhQp8nJr3miG
UDfUIFIvNm/JHSCIrFBobWe6HoRGzCQ+Fu1DRautMUN552OSgzP3bZfl0DgtiLdP6fCStiG7H3mZ
3teentY1yhMtjc00vHAyqD3TfHu1QXrhhkZDeDCzshBqlYABrK4LJYBWbglLCWTJsbhpSJg6y6bC
g+Zqawv770lHSBGyClVANBOrWkBGAnE7EOlBgGO3po/AO7TzMiTQxk5yiJnPToErICxydaIVB1UO
KjyrL052ykr8OGZ/45kKPIpLbC6ipRi+KVp1+97VfbqKeL43XZSVwfnG7Z7ALQHaHWWgz6ZJpCPP
gooVgjn9wZimxmtv2NDfVR6vvYMvS9SlBs4tpHm4zJWz5R4qMIi0IWtQhcZvQfgEmanirZJFvkWQ
8sMss6cu6HD3a0CQD2xERoVzD5J+h2+dnez8uas7KzwCl7k1Hq0+tQ2oLy1xqiDuBo33/lsDicet
l+tVL9mm0+sgUPQvv39uce9HjHOSp0Q28psvmYBIHLm1rUGuBucve6DNwTQW9rCXqzRifOk5YhYt
LNp9XwAJByHKrzfcJkK8HDWS1lmjM3CzUfo1gM4HpAyxUS1A/wAUeSOl1cc1FG1XZrByKUC/Nnc6
yD1NO2OzmD9TZjh4MCF4GrdBFy2xD3K/dWFD40RHeKekYffIxvwsmeV+GyLsISFBjbpSQgIwwKH1
ZCZkdhehPFQB+dzOBVqLtTYKPEWHoq+gMvvZHRVDCr9Q2WU0M6Om61XW4dL9dOZITd6xPmMQnEFp
NZtHqNzQsxXYYs5jl7jpfszktICwqvMYqqA8R3awM4Osg4mpblENrX9vTCLnP2sq84PphS203DFl
LwubLwPcSZEc85m9TruivA20ksXSXILRONkF3V9GWaZRcYnbeDDkeGQPTeaDHZFLIGzq72Z/TgD2
i1Fe3L9tNETOCyCrC0l7fA4J1HKladMWoaEsqXhshmTgoGK9BuijgCxejN9et2sZB28yESr2UYP3
B1L+C8fp/J+RQgEcl/olUlY1kpufvhLJOKCraWh8ATB2nyobQUqp2ls559ABZNohgKK/IXkAqFYy
6rNd5WAkyjDZ+lnin5SLBHXRS32XgEh6oEBlLQy+ivpEH4iEYGybaPpkuma0FYRcugmUixaDovWB
ayAlapI3a4v70EvoeuduQjgQRaS4fC8TdePRhL78yUOkHkQaJy2Rf0B8vOhf8AHMvH10TGPi4R4R
DDUYgCj/bcAE0Afn2UzCJimll3VImn5M8Djyna2fWVCNnNPDDZ6+ngcyEMgLD1pOa4ha0RcX1BhQ
bFE4Jpu71gA+FwQoA6S9v06iVEQPqrW/TBpQm8YqmlM1ayl7CurJkQ/kUB4JvUy9WW65Zs2/+1ah
9NLM6WflKgRJ6crYjJCVsV3XQSUABs4oXCByWgD9pdxjpezkJq3lcIqgC+YvatYBylb2B6uC7TJg
VfRYDLeXSUkf9qeeBuntUExbnjY+X42DcnYqSt9aMAD5ijrWsGly8L+N82Wej1IhK9pBHtGsDJQa
Xi1Epm0JPky6Etk4nIy7aVjnPA8Cgp2FLcBixsdh/kjb5gEmAa9muuaPpFoEC8cNxMVmnI2fsZmP
wDhD/vTD7/J5mj6d510/q+s8M8WsJX+AGm2BfstvXdL4t2nn+LdsHBGovfbNFSn9csHDsV6b7sBE
/eHD40FAcRzbOr0DxuPBpjVyRy6w9Ud/bgortZYCmsrxaEaM0TQKoBuUNYroppF5f2w6rY+X2TR4
q6DCGKOQHGpP2IS/Nt1ZQZkWAMnGPkwtPn9jnpCEXqmqDi9eiOI/dXlhIQ04Wfc2K/bGS2eVhM6y
PS6aJqyWqS5UPPk+PfupcM9aRQ7owDh6zyZ3Nhl7E6H+tSq6g7GbpoLgSRwNQ7tBVhg0Vd5Na5S9
gGCwanJUMxzw1YYiw93Vlg9C3Ym5MTalQGowLqbJi1zHKLMLSZ6Q1f5xrhT4WHMUlC0cZUNteCB7
mg7eKsrK/nks3Oe6pP7PqgA9CeX43v7Tter9Zws1w37iCIoYbvvhyihIfddVBQv08+xazqs2/161
avsIpSXL2APq4UxAkF4GjZaruiqxN51t5cjbLYS0RyRj/rFBNkEdRlQxpLOHcTMNrwfQQK3qWPtJ
cKYiZfuhzO+HiQbrLEftzgKs8YPwSueg6noaF+YyGvsoprZsl02X/GMUEMc5GPcxA/oRsYBhY7yN
7cvsblYCyCJnr0Zk1gDEntctZkK3dsgaWR1n7yOk9IEdDbzbMoBg1MD0jR1CPh+UH3kPFl+CtIYT
xaZrBhxiT4uOVhXKscMFexx5Xzh7HA/VXTB3oAwBzW8UyFiYMeNVsMhZkq6wVsbFDAjbunfsCLeg
eZ2ohFQj1LHX11dHudZx4wx5f3l1MylxwSEqWTtur68Oge1F7zTZjR2lj2lPpoNpGhd4mUUNcG89
zJUZ5gGCDwH/FcFcKQqiwZfuODD7MiVTlr+NpvQB9U/tg/JRSBJUQsgEUpQjg0zQlE7D0TR+Fw1H
XiJPgMqZCIf9YvdrtrJ5HqDKIGKRJpwnM1fvQRukCxP540mn94nAs5uyrLgdrNS/JfN9CGQs70s3
kTpaBhxlLY3Ln/yutgbpBjLNMjTzcqbR81UIphTKqvlH1PvoFx6CVBDz8NOHtOflbVsP3y5xijlY
Mc0eDBuFG2P79ACNO32IWNTueCogJ4cyBmdXUrGIUjF9q1vAgIlDimPRKmtba6sNQSZFZHwBhCbq
fdIgPATRX6ajBhDSzVXo+8UJqs9r1OAqb68mczWV2d+6Tun2N3vY111sJfQOJHNgt0HKQV6ywv2y
79cVkEAnAmjYdiwh/uxHTR03kJJYF17unX3We+cI0lRrV6AgNgRbUasyRFWF26SG/PzsYhoACTPU
2+k3pGAg41Ao65EKZ1hTR5LPpUFoxsG80HTXFaSmSwelLY42nI3NuKVASqI6Qx3GJpSm28bf8UQ9
/h5x4/W3yca3PIMk5D3AGpCJVBN5Ro3ZJO5RcfgumrVPocgvDyC/Qq0pUWxj2w04PxMO6ML1fo64
n85bjvb22oiCdbdA+kVknalTmFB7bwaxP7XXnEDSAyq/N3puWKLw32gu/REanOZKiIIA6T5Lcprh
EdIX66AQz0FPsatE+H+vGogKAL4o/Y/LqHlD1hfVAeaCMv+HsfNajhtZtugXIQLevLZld9NJI0Pp
BTEjzYH3Hl9/FxKSwOHR3DgvFZVZWdUU1YTJ3Lk30qXBOaoGtGj4fWl9k3xyu8A+u5HhnQ0yyB9d
LX1y6qD/yyt5Tc2aZHyuEHi9+S7yFw6dx38FR1kPoHM7OHNr3QoKDlSbYKQEpTDQRGnB5Nx+yfup
v3kDuW7ujLh6u/mxuIX5ykhHapg0ewnZFmjILme1u6ZKFN9cH9YHUIXxbTPFZy8LMpMh82fAEECI
SY9GRnsoxH4TNMz1Oz+r8xuplOC9n0Z/qxOcoWLNy9s+nRRa3s/vxDP0vXqLYu9FltagmBe9eGrS
w7YnMvJwP9QBSa3lVBlirblQM48exVJtz370teK0HUSPjHOHUNbnzGnOLZXMp3oZZGYtD3TUs8x1
wR19uqHn5AXsm06irrafIjN0nlBlay80K0G184/tExpYByefkI5dYtftrmE8h7CIX3+c5qDHGMVg
QIwAsdYqQlPhUDTIlPiL7pUyzT9ksBQ3016ZFJQ+jJD9RTkiT25gzodc/W7GqnafUUx6mMlxzofC
LbSDxY3sKJAcr7H8x3yefjSNLW0iru9+nkM/fUh4BT9z3Vv6POiHTrqCh8Sm+EssGVIHnsidTCe/
Bx2mh0gBuMrDFiKzWA8zNFNnCIo1BEuruXkxldb6I53c3VS7xjt7sfowdfaQQQADW8y6VSxUU4eH
vB+bPWw+1SnjESIGv45aKnc+71JbFnaTKQCZ7f4xMlvn3RhEzlPF9XUN9ngJu7lJ8i2RxSRy3vES
kiL4Vf3R+9GnxEHFaacmHegCaLKFL3taLOHGFjbtnG8B/RR5RtkFjmW+ysFh3SYxWaj+dtvCpu3k
Pm++ln6pfN3jRbcFNu/XOmSTy1Q3FVD6uXX32ifLEu5oXI693NMPEi2DH4BuX21468jHdAWPDcth
Mji0yoCcoH6BUNo1crrkwaXd5M6ZgMAtlqEkCUxgzIJlmKhgcP8aqf6E9HtCDoBzC+xJr74yYxiw
aEmPHUCZ/4iTHTlUV9zpuDhWjm/dlGJR55oRAKZFicYi86SE5niPaPl4r2sh37hfZh7mSg7o1Y53
wCP7NdBbliUGBuSsAy78c4/lm9YxnRCxaFVIXXdyJPpKlV8VT4jQeE+trn6wIe+42gjtPMkwNTFM
jXpyAZHIf7j4ejNDE67jvvDK2Xj6h5Cs0BVGrd/vBXt7UCBySKLHuFHLw0xvxkcnzKHKQOjLt2rl
Iz21D31nzc9lmfPcMkU+cK0M8khaKO0hs2HISpt30JjUl2ocinPnxNqHutS/SwSdiDeKa9lLmHn9
ETUF42ZnYUOmwXbMu9r3mrvf0pqsDCf9QoJSU1PMdw7I8VekKLLyigbFdhrS7aHH/eOfgXMM/Uvl
xdAaUMc5x631l7KwlcjgLkwlmymzvunoVkAm+o1/i/XoyT4jWv2XuCJy7NTChQHl13G6PgD5hBVY
/Lk/PDZjh5ZyU2rPLT3Bh6bwk6OYtKBpzxnqNjRhVn9uLpnV44QSOU/HIVJriN4UM79vwCvnMvPV
ZwmBr4NLAG93ezFlQc24JbiKcZDDjSk7Z2gGA/PLlUsUx8/WIl+P9NL4WLk5yLtl4MKWHJAH1g5q
1Zb6TpYl0JjKaz7CtBg6wdcpTFAPEw1Wx63uVG8iU4Xk3rQosFYiuZdlfk9n0gLdG0NrvO/K8KWh
qvRggY794JdhcDDmIbur4rn/EI2TfS4yJz/Iao4swYOe+n/KYsXl8V5Toj81GGuedMWOn8xlGHgp
4/Jvl9AK/VyQ2VhP+V088bctpjcj1SezcFTs+5n7qRyCNg/wfTmqm8MzWg/hPegC66GLX8p8Cm4u
vC43exlk9jvf70LGtKOzMJ4P///WsYPXIdf1o6gfbMIImymzVSdBlsUmf/1DKyH7NdsWMrXuESDW
YLpaVrezYnWCN82F8DgcDQutIdUtLmFfgGaDSXk/qnPGM5sVK3fdXGU3mLizm8zmZQWprpPpgOH2
NLs5aCrKY5XTQTaQ56n+SKfZkpDL6sS5R5sCnb4yfz9p0weFAuKXxNGM45AsfasDJsn4XZd6FY12
fXCDCyc5oNDkvc9n69zCF3SrlyHO8qm8iG0NKvRDnT6cokGPLo6YEqSFtg8H7hK/Tusm/2TYyXTR
tIpaX1r61OGHxAFugCAPTzVQLlRNhmir5d/GxRLXFiem1VnpXrH78lZm7qUpre4TgMX+TomWBqPG
7L/oYN5dHkT+HECBHlu1VhZKEOM9v/dvHmogf2Ztwb0iHNNnak07NW/C59nxl156Pc/3UHLMhyCI
79eqabtUSKXcGRc8/o+wfokl/oBXtB09S8W+MRxtb9iQ7AaJP/1RqM18o18XBmvVe4mjMXkC0mHd
JqSud4hitZ9ILkSUb4OMGixmAo3LqaYLBAx8au4tdzJOqXRhqSpNlHnW3mVT6D+KT2ZZpn0OTA/R
1BBQsbPceqxlqEzPfbL88VOaDfl186NcOdwrvnuWAFhmh0uvo29n1or3LvABFcaw35MoDIad2wxo
WC5NtW0UJogDKF9oKH+Ckst0DnMZ2fcaMgJUGfz5xA0jPAjFcFkY9U4NaWCy5lb/OPkgNsTcVvve
be/FlFUx1ZZum66wk/g/9FBUdE3k/p2l6PMhzGnqdN1sgDYjj1GspOWziIy/xsitn7S8Sz73d+Mw
F59tzVSOKo/J3Fq/zQ74IWGeAJxKP5I5nzZqipZiwFUfwJUPUwC7BdpkJQqEKIA4XmutDBhpMEBc
F8Ro7QoDRljXFo+dw4zcAywZVsr1LwjN5zH2Qtpx6RYPrDL6CF4Lot3FFwTBCAP1z1WZia/wFTog
HFofE73w+TXrw34a5/HkIuEGq1iA4mcdzhEKiwq2+7030YYKzblGVq3VL22nnXzfRDBYfBm9Sy3s
T169xohTszT90hP4xj/UDkyPCOFV1a5HPPZsLDQCZTO/g78T6kY/U5FqcsIHwEPJMUAVfq8EafRg
NwpVc9XQomubRCQY87o/5Zma/jHnhb1TqU/85SnR0Yc87D+eYzy0oxeDMzBNbiF8QuXSdE5tsr2L
KSI+xHqR7vs2zA/Iy6OgWialdZ6o7Jg8KF+nNAJBZi/3PpdvxJXOdoS23elxcLP8boqMZB529PAM
vGWZylPctsrT6IQvUR4jPLNY4g/zxL7GvLmij1egC+pZ8XvADAmMlGjVayMYmrmp+mQfuR8MOGye
67x/DFRLuwsrlGYTq+blWaavhrD4nHu8N2+uaebJE7iYs7Q23BDLnp+akGuLGyvD2VKjLj6G7vSu
gQviGi+rEsK7FQk+NQST0IFzbl3nggLFIynQSaU4Fqq0bswf4CaimNaeuFgq78xA8d8h+wQkRNe+
iiX+rIpMGFcdf4+IhL+GWf3Y79Uq788S11eN/9TT28zF3P3DtNDVjMNMO5mTX77EU3cqqLD/FSow
6NuROT8qnlc/0D2s7OX1PundXcK38Uuz0LUbqBxduzTrbvSevAQK0kOZORp/FrF6aaR0ms4QQMMM
+b2NUqpTfhV80mJTO0zAep6Szuru5r40UeCM4EsejY+NaULjJeKXCMbE1xakx26tFXgTmbC3dr+s
K+ZSm0kS8mCyH/iyfSxnP7tI3TnS0keXt5JbriXcWOzO1891TXmpcyK4ydwxuK7lJi3Q/7DpRL60
VWc7BxtKprNR2cimVAPQPW3IDihSIj/JAxlZxrYAsKkbL2ZswBecxd97gyRXG2TJh1oJpnMAIPOS
xXNwKC1eLkTvwCTBzJM44jJXsWWWU0/94RRbBqSc4yN4nqeKhvOpMN16BU6ZpVocFC2OD/m48HNN
7hM0Sz7kkH0LKmJM5uuwDDKTwTMQTrbjsN+terGVRtKyQ+ZGZFwHerdW7de24UKeOwtvHcQFo7AU
/PJtYbJL/MsZQAVcoILdqVweYbIObShVZKLElmG1Q7tBZTJpv4lARwUvRL7TF86rVbCDx5Grzi/w
h5NfvX31q57f3YTYIWiX6ZAifnAwp3B46utmQG+KGSITvPkbnXIUX1Cp6Bvk6jTBNR0N5y1Qor2w
+JY3SX554yfT9FCZvXkOvPm5sMuvjZa3vBwHxkenzL8WYxKhGSMKhB6iQHEwniHX1J+ojlkHJYyM
D+AJQEHAb3Ueek09BV2Mygz1ha8yy2kkX2ebr9x8RgOlnaWgLduV2jsvGR8Du24+ez61/t5B20xM
yFhQrk1i6NQyq/kMiGLhBs36RzENH1BU4n7y2qx8IoH3XfbUhs01rHbtgwRBxxijzMPlTsxG6/7I
ANyHeqk8tqMeP8eTmgGTaF7EkiFvch8koGHeBUrvXXPX9K7pMnjUFLmx9GeaFCjgk+Y6eXG5AE80
7YO5iDe5RprsZTUPVesxD9R3Yq0bHlO36T+EXlYckSsbkC7RrOcOSM4po9t58sMnQEYPihp75xpk
/1O5DPochXcQ7hW70e4Sa0fSs3wy1Hi8NL36IkoT4qpyz7ukmvHVrtLiMJkRxJZZVQHvU4fHVNPu
Gwr4f4ir9ydoRF03vHptGgEnuadvJNGPrlo1VxmgubfPvEtDk5LHV7cuPw+12p9ACTUrST3MApDU
T9nHvNQ86FLhrZeBG1d3DGDB57rx01fW6AyXiX6RTfOyUxZLtg+Z/1/bKZfUB3KRvCbHKFy2MZrG
MrgqQK5dFc7NLuM/HPoGVkC9ocTqdAFLa4C4HbKbvQ5+UlBknYXikA/jBS+hPzm33iz0Ab3SLtT1
Q9YgYiZvGHMTVf29vHzIe8ZsVC5XIrvfTS15tTJLdpGVT8+VU9P0l+skvG0ah3dIUIcPVpnftZMT
oTvu95/rmSeitZRYzDQNW6lifLZ5eAnN0vqY0wb+NOnK3+JWZxKBwCWM42yO01HLw/igLjn8HLav
O5pFvyBKDrwm/CUDLgtoVX2RMPGLFLjMZBFW5i9iTVIMWIZtERqUfTC1d2hwDldao4drGwQ/Zlo3
vja9fiBDH0fv3Xp2PPQCgBYh1PES1lN1Sf1+ei77D9SwejR/lic6OwIeNlczt9/J5W5mNx+aMoeG
msRjfYmrgFJkYQynDlAOdyYzvtKmegF/ENwGmER3LarAz0Xnv7g0Wr6AlJzONKXwh9d6EVz+ertD
KSKkNTFpP1VAOqibRi9u4U23MQxbgMvs8uApOPQuQNopCj8YCCEdJn3sb/NYUPNaZuoybL7NTOvc
K3ebzX7XzPXdrH8sm7x9SpSy5HZfZd+aETVTcxq/ksyKj4XlArZREx7s+JNPO8XksRXAQdwE/Yek
BVnXZTDirasI377PbG8ni+LShugxSa3s0QfEhKaqFdfVmSb3vH6nuG270w3IAt2BEqkMDrhCpIMd
PnOq/hODVP0GcO1Do7bDx6IAdjPGTnt2dKO++gvtVhl/n107+RQ7XsBtb15wMpXx2Zi74ZwZuXds
tTg6ehDYHfrZCZ7r4tAgCfhkN15CycyetFOitPm+m7Lw2elynGoff65GpSCNxwYZtNRUrggKvFv+
I/NjHnMvq+v86u3B0ynhe2gYi/OQtX8GgIxuWm2eG3f5WksJS4ZfC7N8+0v/Z5Ur5gHrNrNDSltz
qtZ3vWt9X+/2ZVN+43OSy6CBUaOx459mlV/bymwgb8zpanaU2nqwlkFmiRtaD96UqQfoZ6x9Oszp
vBPnFti72V0dgrIU/6sQD+rnM9jJ72qsW5ALc9SrkF6Dk7+2M/20rQQmFZRx5hLbpnO3I/kMee1Y
3o0Fuu1iGf3kFod1wTCJWYS3GxBdFy74MTof53aVtwRPjehlBztHDIexOGGeYgrT03g/RverJQuR
OX2GJAPoFvRdPOYn3d9FcnPsqv4eOjVJp9gZ3zuDNpx9P7Iuk+kWTz4XrwOUxeFXw2kusieNq3dJ
WfH3Bt1u6id/V93UUyj3+/eJ4X7PyaXcxGWRXX10bfci1oQIxXvfhgao6a3oWI1N/A4hVHC46ju9
7v2jRn32IKbNU+VOMYzkEi0y89EDD+jWu2SZj0Ou3LTWPCujf8yMOvo8xLNztZqBv/qy7/ZeoFlX
asaIsphjCKedwpNqVyGZklS3Xqupvybukw+lxNUr+vxatvXJgrn74mcITKiaX140+AX3RY/2NjQm
yHpA6Tp5d40dfZpMpz5mS1ET/GyL5JzrLILlUQuyxke6aHmJkmFe3pA2c/MFzdNUJuG6pi1R/xr6
ZnvlUdMswyWfEt48xXl0PMXlCk4CLDlOsZnfx3NY3MssLwxq+GKDLyvuebeeb06OMBthfuuBGtwW
170w0l80S/lzoIO+D5Jv2tBqgPun5Cmo3OhWh7CItpmdfwZs+SRvAdDsvTh81T5GcQ7ANYj9C0QE
7X2NUtNBS6f+8xRwdYdprnrwJ6X/nFvBrusH+2MPVd9T109fJMowG+8udmChE9Pipfrg0s5zEbNP
AA85Wvluclq6GCdvjaLcWp/sNkQrC8KymKzjxW7N+DGvguiozIX1kYcyMJ/lmP89Vh+4ZVr/cePp
Y1W79UsdwXumlFm67lZH1biQvokfecz8sbvWo5TrdFAsu7MUSo/I3plz+TnJs/gDzcrIyWexdaot
bkjZDKsovct/lR3N/07VW48anJMPCRTZAOpYaPiLVPOg+DpbqglLZ1lfHbf27sYxoTsq1fVDNZn9
U9r1ynlhryUBkJT3dlKoJw+AyLvM8w0UcXX/s5PU30BhVX+HwN5Xdp5RpbbVGdHVCKaFVqXgGdmu
p+HWj85wU3iDohA8X8SywG7BOByUcbXbYlZ7XcuMZLzJUqNpUM+EEASIuQbJKX4JP0IzoHji92iD
y8BfU/hoj0+KG+UPYmzuEGjCYzjDLtFkrn5+syDBqJ/ph9GrnL27HOlYVaZSjYrCS53EPdLGehsZ
e+4mD2hKWp+CIm7uo4COnYk85KfUqKo72+ghml1WPSi9jmU8e2dZjdra3QVcJ26y2jgugkSu/tx4
HeXpsEjuEocvTYnAbdLoIYTyp9aClAdoUOgcvZZu0jzJ+/ugrB88CK6CfWeU+pPvAQWponedpkUk
OxgShC5j2C0f16jcKt+RHHRuUd7QvD0r0GIqjRFfJFj28hIEcX9rmqftFIMi1nHodftgI/ERcCkK
8zNaE+WeCmD7QK0V/NGSYpqH1D0i014ffYgM/nDQqn2egv5I+R7evsmiApYOrn6RYIVXvauhwqJX
Ql9475c0UMOX8b11qvAirRYyyJPy4jdtfvebS2a//NnQ1Tcvdu9MFC9uMsxNSBnnN2ZgxjovPW62
W+Os1oD8aAmct+mrjZszdkv9CNou28nhagF7S4WaxWGrIPBaZe/jMc72WwnirXzz722Jl2rFWswQ
W83MC9337qWIAsq+iFzuhkU8y+oarz5Po9PutAGwikYt98FPNNq9ZCpByW4Mch1kcZ3ebF70aAP/
QagXfNLBF/0Xfx6s8CMNOxaiPVCwnTYCvW2n+GjYn0/FyB+uLNRqjQ6gV2iXgqfdpy5yPgp6q04a
bg+WuVqy9suStSVSYF+wpq6R0v35K7KOMvsIwsI7Sk8ugk93UxONT9J/a6RDdfKM0DvIop1l2XtI
sWRtHRaxV0OHLlVadW2/RyvXjv6QRdmTOEgc5Z6Z35BW/MrF9Y8uMRSA/c2PgUc7kuTNg7hzxbdV
8tGauov9tjlJmF4YUA3JOmzDw6lFeJtHJ8jK/5mQeWu/StDIktj5ksrpRfL71bpMaffwf3CkWy0U
Y6SiKvgqYZSnLhVbvM5Emg25TJ/d0LYimyJTL8ooUKnTAs2l/O20dgvbChV3hElrfaEf/0UgJFRC
m2kuXEQbA5GiAaZKk9DZS4gEg2bzwQz600Haug201p4N89vanieWWn7burSlvhMU31duQutHtLRs
/2P/Gw9nrP1/ciJlhU5zocFQe/cUOa0DtMFwACsw65LIfegRoc2DNLtu/qGyunk36N1wMtRk3G3B
2wHacsqyl/xJBoLi58G517k7UyXLmTmZ/4hsQLmnmkWT92Lm7QgYc5ll3qTe1XbyN51uKAmIL4X1
HqxwiJZqEA0Jiilh8Bh0pvo+RXdrx0s8vP1Vor2vl4VQre7rxZII15z0Q5r7EGEtG2SgpLErO2rZ
/Zi6+zrtxzUJYjf6xyRAl7wowxLEQab3R7UyqoOrouu9A6sDV6JXXyhSkOIt9PHU+xXALOGmWaf8
buKV2Ubobd6y2IjzDdON0NvYNDPti45GtXYflPRjwQvZcmEpjIUj8ac1u7M9HJyAJoKQiuN6XUkb
88irpXWVS8jv6Dy9eGr3LYDMg1x03lyDxDdTYrrz0XITi9DyrrOBF0wHJ9ST3SseUNk9T88GiKV7
if7doTDdartk6r31WtnIBVECk4VMlK6AKwxHD4jK0pPnJI8bwH5xFYtrzaEvZqgMyaOaQSjpR3FL
e3zS3k9t832t72n5fNdpuvUk5T2Te8kBVkLexXNwzpRRvKd5wSNlEzi1XPsons1tm513iukdgB2J
UBmydvpzVhX3LAD8ZPm/V9H0OIopwH2ZybDC89OgIvuP/vgrH+KNH2vF1HgeDMpHmMN4ELD5/osZ
FulpTfr/MtcagUM77DlQR8gYW/7XJlOJ38tghWYDuwgqDekipCc+m0Yd06uTR7FCAzVfeo8vNFL4
j14xxvyt0FDOI7AQb3LbV2+GQUuWfKl+mU7a+YceMqg9yt7hkwzGFERPSUBKuHB06/RmIU/D7BQa
1L3eLAywn5DCoIrx6ySF7qWdNyL4JfkpSWjZTXul4D5fxcokDyB5LJeFmALMpRi+pbpfPchAZqVe
Z2IGavetUIDDvPGLmZlq9YAaO41wA8jt3+2vpyLeTwkZHWBDwX55DPnm+Ii6jOn0JUNr5qjpcD7R
fJ0+a07+P0e4PoIzhTU8l4GL6J8JPgXtn/7UN+1w9XV1V+YtvV7xmFJir+EYNRfeBBms2jJudWsd
VLobVpf4IYvt2Udnea0p5f1qbtvs0nrxO4MGl39u0xbeBXjjEwCfFuxevz5niyvMoDwOVDP2sioL
jeY+uwAnLxtlazHYVKmz+Loyuy6mVfnRdb0SCWVrsPC78tq6LmTSYCY+WfU9E9rfcu+hoAGKsUJT
NNQfarvVHuqsNabdXMEuBgfuHqkLfMuCDvfqtBNb67XwnI3IUVc9yeODrMsRpqoa+9qN6ShcNsow
Fmk0LXQ3L+Fc1NxGOEwW1hNXu9xrPMAcjWr0Llo7Bu9t1//glkP6pTARWNTHsQBBFaVfJoSHNYot
5CGj+J5rITVahAJOmVqm56oImn3RjsoNWRf78wwB+kKeCTOuAl2x8akz83ejAzBVj2K0BdJqvrh5
Fe3EJ4Mfqu2zCTVtC6XA6tds/5s3UCSUAG1qD67lWjSgkEZyJZdUhDRqLeLgm09mJP7JJQmgVWxr
CfRd60fgG6Trm80SLKfqJAsviJ2dJV2Xbwm6Kftz6MeYZmkSzbIoKTwxf66t2b4tItX+HCug7RK+
uWUja3Letvbf5w1qTi3ByM+a6f5IjEp2VMxEdaLgIFO/dU5+44eXEShqddrSqL/bt61aqvt6mzUm
vL3IclsbtLjJ1Dej8ehS/9iVtUt2n9bU+n5aBvgP6vuoLHGKbSbkFcBhFieJkeUtUMx1sBUEz0Lj
NJIzJanNoAdFtM6gFv8v3/8aFwZos/Ngepbjgtb9PjuWewLRkj10DQ8OO5nKYAIkLLQMETbbyx42
v8zENyP/frWy4E5cb/dLSBvZ0PdTvqQgx2dse2U2yEfyOLVLY1O9WbxzUAqDu86d5kNlpLwqAA2E
woQZwBWv2MlUBqoKcKxAHlwsq5v/t8FyjLcAyGR5O/VffTqy9Ds1Agu3Bcte2VEYWna1+m88hKrK
Hsqb+YaM3I430f6qCwQMJff5lpbaXF5kKjE6d/mDVYHAqQfEFWjBTdXbuoww2I4G2uK4NGVfncE3
rpWuvR6Kf5qy+sa3bZNTJOSNL+0QW7TiDHai5TNUn07y3e8+cztaceviCHfBsHMWFgxLMe6CDMb1
qnXzR1AeC5XCgherZn1deO1bYrrGumua0YUEdAlbXHKSzJZFLRxh0kE0qU9IAQ29R2I6sdtoYaJN
blWsNz+maTDOUGGXS63RCOkhbVDbbVXoxVVlgr4/LBQN2E7u8Lo9jtPZNtK/YJlmxah5UraW4Udk
Eyo0FYX1cd0j646Zw+y8MObJz6dEs01bT2tDM/PfP7iswo5oQwzKv0gGc1o4R0yAFeD5WVnt7V+8
nfh2JVXibBeDBz7BWN3e6saBjnZA5Vtmcano5U7sdSre2Y7NcrfFo/v4vbXi9CSr4l9DxK4HxCj2
63Q5nX6F9ja68WWaxuiKinRwCFy/OoxLyqMfPZoIFclx1JqO0DCFPFnp6h5SwyUDIiZsjdPFTXkU
X/xFRDcJzJnHShus2zZYvgVavU8+A4YJzm/8/2oCcbduslVCPPaHANjW/Ztf8Rz4I3S6ZIc5gRY7
Mnu+A45Vn+u6B06rhyhf0ffuHSJ+g4dXTo3Sw11qQjIuMYhHxU/GMujUFh+CseL1c1HNWly24qq3
IMnP6/XcrSzqRVSc9ttlGzquZr3mi2+9G8jUo5XyMMVKvH9zc5gLXua0oq8Oot5u8AHwAVT2zqMq
fIUXauShYh6p+SDrbvG8mB/EBlXg7oouiY/xsiy+V8sSPqpBeU7j8aus5g3olRI2UeFmyhfSJpmB
60RXDmoeGJpm5Cf3cC3yIZpTJDw10eqzkzAZhNGJXrJ875p6eEgVDSQoHSFIdmhKcJPZrOvBjfrW
Ql66rLyaFm4eA/OVXbJBCcxm16i0a8cOzQ7m0jix0M2sM/HNWeRfR1rP3/jDZcO2qxyNjCayFN74
fy5IyLZ3ojZCXaAvj9uHDVYZ39GE/FUwP426lOHs4UXwQTS6DGhwLT61mF8kYhbM0K+4f/XJAeGC
MiKn++pM2TClsHtMWozGFXRoPPbNH1p1GiAtVP8jXdIopPinPhnmkxqW0YsPg8Ou1Mguk3jIAQ+E
hyZP4hclCMxr2DU2uYBY+dgXn710USLg5WEZQx6P/GWgD+FvtUmNo1hrjENd0dqLYxts2Sg2hf4f
u7dl8a2HbzFK4rvrx2y+GD6Gs0Izv7isutX84/qxiF6q+W6dy2KqdP3dhOyvUjoIkAVep92MJUUs
MxlQ+/mKAs98Ev9gFz/jXm35r+mvTWu8bLX+ee72Ma9i5BNbz/pKqQoY7fLjvDr7t1vW3WMXBLQo
/qE7gK8UZfyQ13rwEFKj27uZXn6BN4cCuq1Z9+aY2x9osr4Tf+4r9Ku7o3tAsAcs0NcBWRO6hgFW
O7ywL8wq5Rc/dp8rF2Jc6ByaR7VCLVj8dtOh+VsOw81q/kgdIzkoeaxeZXAR+7xG2Thku7e2LG2R
23ICycePPVvMesZmS7hjROOPg7ft25HB9rmvwqskcPchHQz7QB8d1Fpil35PIz8EdmPBWo5PhnKy
nevgVh1KkYtTbJnVy4rMQg1Nq7d7ZEUGs+2g6djsfz9SYlBmAU2kki7Z9m2fuh3z6lPlR3kTsy7P
ttdfKLyhEdrp19TW9avJq5axl2mr6naGWmDhZGuAROVLlKxvpswqVdGvMpNh3SfRvjYezK4x7mSb
uBoIN3gV/rVFnE5j1aDs0DVUAWF6SkjKaRlkJkhMmRVWpV03c40uBbi57fHljHXtbex2nhy1mdt2
ZzbOVV8H4K7Bh25hgW5TxXfMfj8Bpyl2A9lSSnFDE938WCkh+u616GYvgzi1aKyKHay3sOyLQyeb
fMrN/uurndsecDrGj8D1/Fcnl3Qp3oCmGEBcxpc2oLTVONUzf87FAz3FxUNWc5vcbXbOHyl5w0g5
bb5XMXICaj3rCRLiCURDpjLMPmBZrio+Cih8QNp0f6P3W53dtkkfqOrRKLQ0AYrZa/PcHig6pg9G
zd1+zC5iaItnclwebyWOdu+MXkRDgQG5nHhMZlkFVgXbpu7u2kItHsaIVPVgjdZ++8Fltv708rMs
6Qs3Ne63H/bVD+/nQCnjqLX2r5xTU1XdIc/O0zDp9zoiP00+DlV5oo/WP1D9nG5Z3SGYK1MZAERP
t2Jzii0ruzI2xtsW9GaPmOtGOLGnNVCchhGU1e7V9lfeN4es+wOtIyWj9i861I1nY+npSWYwGjKY
C2jQggZoXShFjLOGwOiVUwLbxfdmYfNJyHZ+mGrHdqaroHTcHLAEg13PPwZ6kQMEyRebVP9M0xIS
1n6VFWvMlPVAN7ZwiCrHQ2tryV6X57TfPq3RzxdwNZ9ouFme8+Qxruv+QdG5mTTDWReS97Z5N+RI
XNSUcFDX9hO+Cza7ZRoMLY+GfQnNaV6naww5zASZ0Z/RMlu3mNB7N7sluknjH9FvT4yyqkQbmpZL
iXGTrKLjbzkSoumRJrz2o2d3NIblGpDYqIZIOOidGXnR0gsf566b93pKh2lowKa6S7Jivu+nwLJO
ZFpaErUmzRWBjfb8iOLcfdaFRKl1S6ly6D+th8hKm1vdNTfGhSWSg+UzZKHMvpiw7UAYtpwSLSp9
U1pdYnuE4GAZes9IQMaB3G4QWWh34nw11ZpOw+vTOaOpZOeXPUVR/Nid8CYGMWBvISewOI3xkcc9
7SZhsvhj/7Jt+1AT3bS7NkhusmndL9Fvju9bOKJRNzgBFKSans2lfkUClzvKPweKCfq1thC4loUq
c39G//9bZBUElMldR/ascznu1Umrd0zMm+302tlYLuRF2nJhb5ZrvNgy24bN58gdQFbWPduStRw0
eaULBijbbf7fHSO+/yHk1cf97hg3hWV16JL/yOKr4N9Pf3fE252q3M3EWw8pOvdDl/Jl+vmL+fdf
1KuPHGo6ZXO3dHZ5CuMKnc/d1UJQI4W5EDoJ+9dAHwrOzZbIqSdtspOpbJflSIfefz1ObFmW2fYR
2zmvzn3ziRLzxvfmo7SudE5WDcPD8nNuP8K/fqSErD+gbHn16dvHrf/+Nx/VUKmHY0BtzCDaGYpZ
3SFSbN/sJd8wq2P/f5Rd2XbbuLL9Iq5FECRIvpKaJVtO7DjDC1eS7uY8z/z6u1F0DLVOus+5L1hA
VQGSB4lAYdfeR2GNII/ASDU8ZiiPojEFd+8z9CGG5+/z1mh9QRp+t/pXC0XZfFhXD42ibDwcEoAB
CVi8Xf+VQ4bdD3WpKeXmpJaNQf8jNF5oi6T8wNlFWyOD8Pj9GmUXt9GOrA0rLeGrSdRbV6JFb9Yf
AIARUMHyeW0DS5jgdoqaWrC33r/bWB2BeJNi+BT8T1P+16Xv4u6G/693eTf3bqiW0qHh58exrm9E
Eu6Q6Ea5sz6AHCu38LQAOXUJmrbCAwIYDNpugtp46lJMCm6qwzK6L0sK0itvmDNcacvJ1AgLYsJt
C9onZVtXxV30AKUqw9nQWlpoGxAwoldoi7+Qkio2RQyxB7l7pKaV+7sVCYxtWAMcjvEn2XrpqBPs
eTaW9QPbZuuc8BgFuchpqkJfIXO7zTIEuEUCR4R0UoROCd4WHCYXAQeFkYN6xKxMs/6+5FpG/O4Y
+2LZ8zH/CX4UJHRlw1K93bWt+ALaf+jgaAUSu+SoinGId1RksFq5FmXrHPIH9TmoIXLU1zx6Rr5V
O07aMEtqYbBHRZa9T8FqsQdhUn7pkbC6hFqNnGSWewDb4X+ZbORFVd1bCNlW92i76TYYheFRjDtr
kF1Vi9EcNaSJy1L9aNPM2ZE91ZGE6jlA3mNiA6HI3ax/tHBd1ldLddZBuv7oAEn2SPawHYeLBrbu
Ozs5dcuBIFsM+Sk1obEHi0mqVmPTouBkswbKRW3LOulhBEbgv98Zqeuiu3skGjomWG6B+QIxL+6X
VKy6brpbzsqLK7QIu300VPUZUs019Jl+9SYRgi0KYkgvos6DHXkpToXc2Dpsgx3ICPOJmahnbbWd
YQzBOtS70LqSQ5RtDibxYt7RUDl4bR7HzAgvyqTbyXJxIOmIa1EvLZlzogQY9aihRJUrs1XUU467
uNB0FhB8ykCKuZuillGrYoMS4QIwqlBkQOXk3NGqHekxj6DOeqgEA4HRCGF4IwAhBWB31742MmQc
inGn9a55SmsAdIwS5VcedamBRgdwqe8NBQKN9GZT88oGwjJNM0U+2QoNt2Kecqu1UFv9y0PrAH9Q
nqr42OARcKYmkLAE4WRvQ7IZ3Gh25Tj/xWZuNaBRQwg5VNzvbO/T/j12fUWkvfGAla8L6bp+47ax
syNa9zCvuktVhD9pROzvqEq5CvD5gaESvO85To84ievRShSfogjhCdXu62yKDxnQo7pmTSeaUNdJ
fKyTDtwkqVieswW6dnZW7SFhl34IUE97jQMD+XBUKH0FXy3327DF24KezienATXAWLCvaerMu8EE
SxWF4WTgleXUfDbbrgfOasOsAXLb7/U6dNFcxjMSl2QcI/7rLvnmWhl44XCj53rtU9CN5z+6OOcc
g1aERwtCKxdq+HvPYG3ceQBMQ8M1BOxCOthodBl4qd67dt5BcKBydL8Dl0nnhQ2Omjd+6kaohzhB
1N2PDCvqPLLV4YLdKYXrNR5+ZFxQoe4ZPatAPIB11hi9z5ajNTY1cO5QJnxwaxdIlNjA/6rkuyoG
Ee+A8hErwRXZVsKr1MqCC8oGyETNHekVqkQS6O2i/PWGIev/s6iDC2R907Ho++DmgG+Z4/ip6LLy
XAduBHFC2aWmEfhU34zToS/PuDPrfGgeA5X+HkgOGlYBKJoy1Cus9SIiG13UCcqqEQCOEpS/1d81
q7bcYyVJ8bp64qjvWgKohVZJvAYW0jNbho1ybBR2XWg2NQ4qT2ug8/cL8e1RIK2TgGtyxyBX6q1S
JAuJmchmVThZshbJP9I1qWxUj4FtvEA5EPykVbK6abxqn1D421Ra5V0hheJBqfFLNuVf4oUNnr/M
AjcPa6YTNaY1uCgvaYG1BjAzzfGrkj7R6m8BKpRsEEhApIpZx1Jkko1g9lqXAz7vbbZrGdzcrkH/
uObdS6jh+oZAYDiBZ7DXoZQyHgs6MsvjMfWoGekwrcbpu7uVR+iGTsLKTb1MrkM9sBLhcD1n30Gx
xdf1aRo51VJ3s2ioQpIF0gpa2UNp1O2QXJOQA92oljOBDahnxzGyWsJk7l7o/cNdSDqL4Q2+wHNj
1Px1oU7iGZZ+Nr02ATNawiMLH2o29ODQkK7bWHqV8aszyatqehsUQkuotzHPuQAtjpxMxjkBhWhs
xgB30+JkvHtz3MqNbVOD+aCxiohvqzgBKbwJLY1r3oruFLhJPP5BVpQJAVvOLVRJmiKbNpAQ74zw
Sj7gsvoTMwf3OGttNOSAUYH15hRUNX+IAYF46CpQ5VQojF4FXDSgI0G9hQakZeCeNYwHEmuJSd5l
jekjHkFWFV9bY2hBgzpOTuBH9iykkCuP20Z7hkZDe2ayp4b3boqJWTZB0YnHgNHquNm7/55JkuFz
GtoQuJZfM+ob5uabKafvI8MKK0/5XV59Am99vgdXengBk3Z4od7dMM7wzE26ftlmcQB5BRVDvWDE
HeNGzXEBcDXnGawfWHSd0WPPg3lq9oit3LmaD1036ifc9Okgaei0feuaexqRfXh3Khv1fjdEnhbE
bsr9u5g7G62v3oGa+++29W2xHpoOXAfAFDAUKE1SNpcSuZTmBdwIjCD6I1mooVxxUpxRKbusZpUA
xiIORGEeh7IBXoA1Jzol2FmMUkjIbHsanTDUWUQdLu7OGh1uAr2swKby5iBzc3JRB5vGifjZ0Xdk
ocZIM/CVgc/NjnEQu0uGR0neHIs6RbXuPyTeaQJl6PHtgq8tFDPs6QfPrPJTMIG8jX5esx5xWV5H
zWpTvx/yvseSXf1O3+3KBDXRZm/0EIgCmb5+NjLI9fprt9bD+kjdscsuEehsDpPdTKgpkpGTXVua
D459QDXq4Jc1qGQXVBnC53M5ritFAgS0kwRg0UxoFMf1EZlJqXC/BAec9pOP0CvWwI2c9YdJYqzJ
1vNum5ZNdqVR2lrxQ6YFjzSC9Hb1EA2onXdn+wHV0/YD9UyNzyfIM2NV136A2vGb3ckGFEuwrISC
su7bH1yu42pHShDnPdCtozZ3FyaH+Mb9aBp29mRADemVWbqXNaJ/YcYUPIeRDk0FBGVdBo0bbfpE
U7LRDi8sXTgOVHAC3wO+1XFqNuQ1g+Xg9Kj3L8HsOHisdewLmBTsi0hwIo0TlDNgQGZLiO42gjw9
UGBglgmGrZpKDjWPeoallYc8tT7SSMhFVdhdLEttiPoYzuFuSTNmp9SESFdNW0a70B6WGEwwVo3K
rAjkqIU0UTMyiN5zgAN2FAsqU9QLURdUw7ie6lowr0w7zpPu6sQ26CLcqP4AFdso6CO/06Cbben1
9zRcGKQlPuRQD7P2TuR0uzwDwyEqC+ZHajIwKUEJLUXOuzdattfmfj6PJTuBd916FWVzDPWg/Aiu
GXwYekixx+LVySLr2i/slWI0wADP2hxBMH1g1uvkuNW+Mw1Ap+QK0D8FsLfTgoNu6dcpXNJjIS9E
qAFfVQo+MXbR8Rw9kGmk+5m7EGD432aQI7KWS2XbPTTf3u1GPIDTWSABaelDgzrGsrAeHIGPWAMC
iiEz281KAEDV/Z3RHURgjBciAWglE0BWF85hRu0SeBklJwAZcwck56aDynjFDMCLxX4oGYfOVKnv
AQeEYHlcAtON+of0TE0le0HW1AYkXCDBKnIt9LsJQKj652xbYHjFHZDjLAY2lK5xRtVUH26om8gx
9cjd2pEDCUcKKnGUTDOmeTdGClJzrHqAMN79uDDDl5YX5V6te/dafZO4xzrn/tyl5bwzk3HezqmL
TUg2oQoa34u4D1ovQkeNHTnEvnJgiXCXj3Miuktf8tP9eHWR9WbCTZdcNNVic7MFB0Lk3ax3M78F
IfzbC/Jsa0EqAKDxYLlpWvl4nmxjyAEuh+dt/LuYX7Z/DzGh0rOu/+9xbmABk7K+JugHNq4BjZzf
vQVasGRgnuVZ8MxbO9tlcc4PAvmurRNblq/jIAxgnvNYxdYbpXAky3SGrGAoZgIXVjdEhywzc0Sh
Yo/K9KgHcWnUAFE3TTlK2ZK9JQnnY6f7UKM85IFGrB7iI55IwI1J53sEL80/J3NcNqjijs6KiZN6
ZDOA5gGFz7t7qPvnpDJxbhy6+eyU6XxeOtPy++AQtshcoTip6z3qsi5+cMzBOoCSOYxPUKXpUNtd
lJtGqlbNcdufDO56NFKNKcWx/nFIDvwPgiIzG4AwjGVNFHgoQHI4Qam15aiiH+2zKPLpwRi68ISK
5/OAneNVr/LwmtWTsTdHHYeAdxv1NCjWQPT6cmcuDCfasgzkSFRTuVZalt0o/HxCxe46pnJMKJ0B
QShrOClyCttd5GKPDmLq/hhYwITjTvrBADARfLayu47xsg/WtxtzKqWYY9lQQIaNvZ0b1lGZKIKc
ZDMqrYJgZcmAPPu1LDm6uosuTRa+iuQ78l2oDHNC98oXFmy0ACdvt59t8NiOup+OWbe1s67nqKt3
7Ue9QpXXVLkXGlFcPMTJASRa7ga0dO6+m4blVJsZXuCQax0uC9ql1vHkw94pY5azZVLnIZOSGuQY
WRf4lhlAsSWK2DmpanamnkBpCb5lzXirbOSIsxJ/pZRaMuT2tO8q82Sak4D+VAsq9L0WuuIpXKCN
4Dll9hpETngmGxQVBIBmqGBFAmtjC51tByJVsQUSFEYgGMqmRsihCdwXgRfQtvAhQo0jPokzqBce
GmePy2ZodC/L/Blabv94UXRzR0QxN+N0gtq1fzcTnJ3pJit5CJU70FoAglxcNCMtdyhTToHc+GUj
RwMuiA6AfMRQY8VNeeEsBNJmyg7jGAS1xwOQQM/UZbJrVhzs6xNIDSVmq20XHNGpq5pUQrSQQQVO
S8bQkM8gC+hdAIScYTS90YkyfCeEiY89I/fLLMSf+73hoK7CPfn7mHrcLZcTuAGwSWyNX+4Kijtx
xa1DxHh70nQ0KTDtIKbQ+vY048c7UW81kp8iyRg5Mape1+7ddAqKaSUVT8vhU47l1cuF0U4vkaQP
mnQ80eUY9ejPQr3o/V5QOf7RRiGlM0Rv94J3U9Twt4Hq5X/rDlvH9WuzdgDuddlBs4FQCaHj6dOf
yTTr0t5StybknfqD3kTRH5M8DUHofjvG5R/+K8iVE1xP/hsgm1NzX41FBHAJ9k3HNZoca8zdxCLd
tUFin0eRt1D7gO5CyMMDMMoT//w+1NIw7j5qzPxmBA2KdSw9QdLRASLM5i7yC2gGHdUS6zgsomA1
zrEBatopRQonaPEYVOEF+C2adaw1CYJo0hpvDIm5c8b6e9EEfjf3kLtGhfvgcUmAv3brDuIJApxE
GfgMjzTScFl1mZ2UDVDfRpeMyVClvu2OwWYKtHoHmsasxx3mGGg+FXVSOSf1Cvz5dtYELTzlUKWg
yqsIziDPUh0G267APwz51Gnq622kO9NTztwAeXyUBBaBAbYxMX8m5uCxDSwU0kk6YQZSH4YSlktT
Vr9s+GZGbWuPehAiG+aR+dPpmmoHRO94miQ92iAb6pHtbqhCNANroyIG8wzJo6ZWULawzS5Ds7xC
CLm/gG0GcpJScaQdp/hHnHcv82BOLwLsfrt+SGwfjO0l+G60ryOetWcQMwIQkJRAPyZSIYTGqqGY
+T3QhMwuqFWSya/rMvqw1/F4+UBdW1+iD6g4OKLyHRfE0utKU9y0f+DJn3dNuccmnrsfO+FA+g15
tLbkBsBOSWPvwGafbusIWWs8akC1uZ63kyDcRG2OcmI6XtPJHJskCKq/nc/lUX31uWcU4DcrmSbt
AOjhr7YBZqvvuZHVhzv7SrSp4u52D0TrcDeFbH28LzoOOjqbF4bPy3o+gXekwi4yXGbQSBQ1stHS
SmMhjaufjKrJY7DTrJGrn0Jtmm/P5nRIG2tDNlpoRmUKJEjlcjSmhW7eA3l0qzH9WYd8MZL3XbsA
bSBvL4UER3dN+9ZTtsDM+43DNB1XwzjPg/oLMWDy1Eyf5txYaby6KIqZCSYEOTad2F5oW+6wb8Jx
k71RO80F2APf0FAYjItvYHDq8FgAdkCjxrY1MDbUWuFRt9OKncbC6exAxiYFYOCCU48D9n5sjahJ
OJPqbpO+oWFQxAP3ksZ0z3EKWL3cLa0bJ1xVAaNazrafAnuTC0BccWNSP1GTOW68mwrQgytbUQKd
W0yAEevGlcxG9XmI3P4ytSAQEUvobGPoewAWO7YPyIK2D+SgHtlwkzEBQ+7gU4WIuzCjm6YJwg7D
ftSyRygoin0oyzhiquUIMrB4tflHbPwaLPF7e6FlM262ZSwY7fEBwn86jaihheQaZIdu3eDnbW9u
Wi0IL+CgZwsKbF3cPVjzR7IBCKa1D9QNSgHN87Q4tT0Uj8wceWZqaNgUoErBJuzHelNQ2MDyyXuJ
WnTAhHcrok8a6IrhZgzJaOO0jtdYmkarjMWM5yj4GpfNoAU/M1N8yfuUvYLBvTrXuhn7UcX110Gf
nP1i18k2dfpvJnisL0UPxr+JfeIjisZpUIHcDff1wScatSDS+pgm1bKzuxFpZhlOtnDSNFDFJO0h
1MsXAdQLpOdniE6mLPcCCAQeaUhqimDnyr0iZm82IomANtWbTXFGzKX1sUztAcwGDOCXPGzOveQS
HSQ/nCAqUTUmN3l+Z3PLvq7WJVJtZKi7NwbfJaJSNWdd8p/H5Kmg9Wwb4dE0RqgQtFoKtmI93A51
0m7WcW3bMQSuuYBksPQ7GqraxvRqWA6yrklwjVAEglKCKOWnhLqWLCClMTXrsJEMTDdjGU7Dm+lM
M8QBJagbFQchW1TlNMHHQDP1Letxl7Te1f8dHfA7m0nX+UWi6ds2b2uPEAD3gaJcNksDGhDXMqE+
iZv3ArtN6KH41HUlRx/KZ6BQQuPY4cXJ0Ry+bG9CZ2c0Ny7YYvwuYdBuSfVxU1eF+SqQhtrOOL7t
GhBjPYVI+32AxEXoZS5A0bxpkw/U5OOieXUgzL2yaXVUbThkprbFHNkb4EtdCHtYwdWKtRol7tG2
E6l2JRM14IjqtqAIAN/aGDrQd5DBs8meSgeUfRRsucVwMIVre9NQ6x7Ia4ZLJbN9baZdWC76D6yy
y9cF2VeZEuyWEXy7kf5B0MguspNbBJ/yUGxNbs2XrpQbpptuGAYN8M994DWOE5ygSLhcGK9hwy5v
ubiyoXAaNqP2dbJ7EG6/229WXNdKelDwWK0NSDStfbfOGm+Df2KbjDFSfuptrfFkoNddNA1/mgyl
fSpGvZebFzYewU2GO3H64dRby0Sa71PwbCLfOD40sz1ven0yUDCSgu6GjMoDlR/DtyiPMWLjO3YG
34FpsntCNqI7toJFHjjSmQsMHIxiHE9FzrtL7JbdEw7f3VOb44kETHm5IRs1PI+Xxyqy10kVw0bT
m0aQwYdAf+9VXDfrEDEOx8iLQZj6pBzqdd7tdl787XWkQyuAaWpAjIGC6xFZ/SL4s4Ci8XOisfkg
onTaLzwaPs2d+QIOnvxn3tu/DUjA22w5YLXUCz+bBvFHGOO6HqyV4Ysw53gfLSGIj+uRXe0Asm/t
xHUvykAJYcUyl+0gO9U3UbeL8/YHjZSdhtREQYWaC+oiuV5uKhGAKEnyegWzPW6aKNd8TW+QpFc8
Xy7k7U+OaaEw/m/8XxRBtsWYr4ZRzkezLEofe4xkR4lkSi6jOgcQHQuiSwtYZ8lURnF9MhLxSiaV
nEY1cuEzh+MqTOaqyRuWgX5tR39NV082GA9kHu7vlJ00rJfmqyzlxvXsL2ZPouFUQ+rdTVU2Ob/J
QBSmTFNsB/tIw9Ws1FDOjcWSOrublfRnygPrcRz7++FK+hNA85eC6dFnJkt3ZjH/SLcRjRT1rVJs
oO5vKOKEP48ZH4+xiXKg9QKjyzJc0GrY1MzgDBFggFkzgEURpdtsckrAAPAZS8EItSmGbIauAjA+
hmwCDi4VbOFBeyyHCvxDQ4IBWW2yH0SdXIAA1K+RBeLCtgbNKg1ne2FX6hUDJGwspDbtsGJXVzZF
1brAIDVz6/pxFIOMGOjXChgE1CXz8ty2gEOiVPpFL1j4ohVT+hix+iO+dqPVNDblMS2hTIcEV+PH
Qym2EJofL5OA9iKpK0ZpBgmtDFhMqdVIdmpSoBCgfob9LFjSTzwfe4/H5niehvL13y+M6WJ5loVs
ddVFvl6W7eaGZ0XpCM42BEGdPF82RNJC7CrUpGAe3mN3+iUs6wIFEUhTL3mEK+a/D29sGuiJQ63g
G7JRk45junOdEaTocuM8JpncPTfj1kKNL4pKsF0mB27i3Kur+4OIQOTvtilopKBEpZoubrZuJMB2
+W63NAhb1VyKQ0+QsL5zNK3UruoB5yCHnUXdvtDs0XObsb6aoIPeChtQqcBIaxDZx3Z9TaqM7eKh
0NYYCnTstt6iGnnGo2/WPy5F1vl13yzbRj7EmirULyxuULejxtTrJ2CS2wHymwu5hW4g/H2OUUU/
x5kXOzouOqXJIKGQxz2KenHHhi2D5acy72waJm4S6Jg4N717iPR5YyFbegqjcTrx9x4NyUG2Me4A
XlJjcqspagVlo16XQodI1/+8M6v4u1fUx2he3wrNUNPUDDAi/3ordzE0/N17JJvh9OKoN1eeuvhB
ZaMPfeNBiVkEOIROus+Y3vlQt8SFMbQNnqOixFfvxBqvivTlmWyNaYCoSktR79jqz+MC6uXWnqsd
OfWwyLxmcMCprenZc8rab6xL5u8ONlxeC9KjK7j5dMBwLmZu6AB0Vj8Ws9cOnI0R2Bh+NWNg9Kg6
QyWbslEv4oM4GGbwU9nDyo6uZuW4j8geQFzsIIUWQMETB0+a1QVP3ThoYAnRGW6EDY5uY1dbPGPZ
pgo7U0NJSD4eRJmDAUOG00RIic6XpogvBYWQTSrO5fiojYnzqUjy7ECpZpWJjt9z0paDr+DBAP+Q
zEiTncKSKgVXM43zUtI2W6FjYXsHrtipywLUCgJOHOpR8URNB2LfE8/aV3c28tVEdlMeSEzk6g8B
HnIgUQRtAZRmiteMtcVTJpLpNBb4DaPCBwWG9tSc8I0KuDyqzc/Z7P5I5iovfXMACFR5yxmSZL3t
bO2gxrYV4s3gdSLpYNW4ZhDjShO5OGWL5G9/lF8JZaElmztHW+Bp1JrBK9nHiUc7s04BgHjfdajd
BWRkUnAat5nYZDVw7xRTGfa0bk9mwZbdEsRf+znKz3MNuSyoajSJN0XGvA1JVI5cE8k7dFJFbpAN
Pk4XUFQC9Z7IL2xQwz/aEnhQ2GYI3uY4eoAaXB/upaO2Alxws6QL98rtZNCzbbNrZYB2YgF3hthw
UU3nJar2Vti40I3rsZNyTaveCFyJglVRGMtjuVSHYsZ5c+75JDY6rgsO9ggQIA2LMtIf2QjqUQjL
FrtuXAaIEMt51JjH3raGxxtzguQm4N6jz1mZHfFXmK/47EYbUHOCLkC3HmZWBn+GY4v3P4lvgVNO
fjJYeHBAXcy7oQOnLnGFZx2IlwMLSgO/dZORyMOHAUm+IEx3vMg39vzNMavlNa0DB1dpeXW0Sk3/
aBkVKCgW8MHNUVb6dhvLetZ+7gGrAhl4Z+qXCTVhly6OGdIeBrj33Qx/76F2QJgVAYjSCTP0JnBi
7Nw+Hy614wATKx1rjC2N5OlFV54clyPVBJOy04zf2aAVBzq5GlwE/0MwvSS+DjbzFNWnu7eiXoJ6
Wg+sq2M0f7J2gPBgJLSXWJ88DsbCczKV+QsHl9vWbQt9awA/+7K4YXyZCoZdjlEJ0DfOnkB+7Vlc
Td2LY9s4aFqYfklqDYBiCDQJ3B/tILF7Y4ca8QiQlFsAOW5m1ecl7yBa20agEYTQxh4J9+aAM/Lr
OmROV5zbBarpyZL/hMqMF0oJGROwLJn7ds92PIDxqOILNNPAD7mbWrs/91M6nAHaGNaesjWuXga4
jwDTgmFAfVh5Fnu2Dwlv6+SvbAL7u65BQot3VvBsJeIJmmbzt9Fg9YbslrQj3bnaoZj7Zg94pkHB
xjgETb1vtLZ/EPIWvu+0+NgaIMUj1XiyJcH0gSLIZMhre5x9NI+c1ITu8MHEc+R+jRn6y6aATugs
04elHY5g0LOz1hNRMOz0pANDZ90nxXZxUW2NZFX74MqGr4lC2R1iULz0IjhHPMBsMTbtfsjqv3IO
mBI1qewVcVztUCo1eKjbAv+zclPPXYrooXTvzZnkQ217yfwMmbHSc3WH7chYWUP9cLNUJtfP5Pq0
HsVQb50d9lP00Fn3609pFAFWAY2dtUDhjhTPmlKUKiRTtAfjQAh2bFnEcF/PsAbd1TvQELpE+7qC
jBJNKfIU0N3IOTo1+LpAyHXBAY09hFpkPPTE9tgufXNEtuuaNZEJim3pfusGYYgMGXgiYhl+M4eC
YgnvCqwm3NMQBWpQxsgB336Hzs6EkhXV0m5ZB8Y1hZdVMdSjhoC1dyF3ceuCKuZ3S9Myd/NoGA7V
N8gNVzs3TxkETyczO6/dJOpzZLMqF2fpSrf9QbrWbiufdTdWUfMACXIZYI5Ddq7KZdgXevmoTP+x
PLlaWnntyjUnqGADrSIXWl8OAqvJwhhkCn6tnce25Ydh2/hzoHXnDKV7lRclVX9mjp0VO7LiMiEM
fHeoThWKFA/lNFmVRx5qbsZrJFkTuUhC60GccvGxmV/8daz89/NvlrJ70H+ZGghAKj3RwN4J8YI0
aNtHDViZRwMPfOYFUdp7lhFGe+WJZQwN05Ffm8WyjzSjqfjbXHIy/WvVo4qSfGq2u2jijPz+VpnW
l9LanB1wHv2mHPRKgYViqwj3/LEBFLUkNDpn5pe8AmhqcWykIWQzvfdq6OHV3hoG6HHtkZ/G1Isn
kAlEU3xVU9QyN2HyxaZsQBZWudU74F2TblKnyn3yroHkpjGts74TNae3xswHBAsPuAVVwi4DgpzU
mldhZih4Gki7RRsRNO2FbKt4s46SikOXJz8SblX7IK3Zgzma4W62A/soGqd45iH/CW6j4ofWjBLT
L4C75RY7DUECwiwkyL7zBAxwCIDqM/aFKWPnsirAaO8Ck5/rPxdrtl4yIBI/jla8aVvNeiFTZbQb
PQKXK43SRUcqkWcPNLKXafK5M6THRmsEnsmNttW01t32cjo2TsUxrDW/w9b/RA/xNC2yrR71YO6t
o+JlSGKB6ksBPI58pltg1vxoWV9oQPFxPv40zEJc6Jk/NVG2XRjU1SgCGWUIBA7G5NFieJ5Cy9Z2
PdyAV5+5UyAjpEHvDheP1iFGneZxqMrg0Sw5kgn6KF5bS/+jnKfxL/epTEfzr34Q3wWYjte5kGup
rokWipu5zJmWjW2761z8UwYeECHIWErUc4zL5+0Y5OFWoZ5NAdQDDtc5ysANSIjW7dZ08/kDTegm
1J0njfWdDckC9Fz5DURl0Q8o44AM1Z3iDziQG/h+iTgYPOBowi9J22gvoFbkPlv05hmUH+45rMw/
81GqaExJ+6WYS/PiADX/rHNoZ0dIfL7FSpvROV7ej/WHrHXqZy1ckD0AD9aWJjDsHp6StNlaQZf6
pR4EW6ta+ostm1EWU5VyI0k9sgWiYP4sS6/IkTguVBnMcBKdt/YpCvfexzmfqqNah3pqbT2y5mOM
e0O84wrEr7gcHfDtEwdIlWUxjl7UHbIh7aCePlUXGlsymBtF6CV9C3CyHJLtP+aQC9Wk2GVZSLHc
zJZz+mmASltnHIh3j3j4UL0SnqlHNsXSx8y+grSf/eXOTrG/m3pnM7Ovcpd67kDkPSKZbiJtBPS7
N6Y1TlCmGz4YpRtDbQQM2etYxZCNRRmO/MBb/TdmNaJf63v3FfelwQ6a8jGggzoI300dSM18Tk9h
YkOcT55nqdFK7Rvwkfkl404IuKZIT2AIfYuwtWyvi7JOv+vQy/FK4EYhnFgl2F014qBOI0bGkfil
8buXjinQroYERMQd/P/jkw651p2BS9An+uSGWofk6cRKMK7DmYzc3IdplgH4hy8JIxjZI1A01wEo
7NZ/n0qxBf7f/bTryuP6HYDP8V5L62xTMgHRQ607lbGRWw/YM2yTZrD3pbPsXdtxn6jReQPiri74
qs/Tm4kD8XbNzMGjAMiCIbGhDd3eNTVwccuZFDtBGgaazG55LCFjuK42B2kGGm3DweUXqAlyJ+63
VMxEJUtU0eRaVo2doL5RJupRmE2FUDTW8TW6VkPpCb7CBhGCeyZsoUAXJFvkkBOcvsGfRDaqrlne
HWs5CdXWCNNMto2AcnU0Fn4t6uLqpmFxBYNFcR1HyBx0IXjouZ24pldKN6/AUV4UyQ+KQ4YWDi1v
jLPWhUc1l3q5rM9Jnb0yrwtBm3iTW4t1oRXVq2pa/hxD/A7ioHgPyj4vRetxZgEf+u6IhiDdazlU
DRnXtXOeVu42TLscZSWNBqZ92MhBQ9WQjbxko2GvVbNvhr3rkw0lWFqzLkPjBjpJb2M1sUbJdtPV
7e53S4Ndqd9WOQNfewoQuVmJ7ovh6LEfLNn80sVuj1x/GH/g2ADuROM6D5DKLqD1voCLBEUsh4A1
15IFtlfxoXiKmJU/gY+leBKtOHMc3S9kt/Blu4UaEgS5SM3OlSzlIddRcAzFz+1qTDur3TY6AGME
juhRKPOY/kKe4mnvPKJgagaZKjDFclTZW+A77VVjBeqt23hcvpOOitJMuRne6a+Qp12Qj8FPDe0V
VJiXQM4sziaOixl0USkykUM1tT63cNk8GI3+SDZqTOnF2xlska5mCijAhPwIagAQkYIhxFO2dTW5
Rh0hUZhCNZNiAVqMfRu3HsgEgQ2NmqV202rXnpKZjtpmUu2GEicAR1QZ6IR78xHVTchKhcF3loA6
WYtT81HZlwDox5THP8lEToqnXreEP7icpEwUVlZ8Z9sCsgoy9ZXLJFgTDeHaIxv+OPsyBQUwOalR
sTR0K+OzUQ5/4EFUHJc+LyHNxzelnqTPoNo6gT5AXELcc12QqR0OLWNPZFJ26mnTjH08xS05lD0T
AU4g8oxhXgOEKJdRc+yQDwdb5/9trbZOUUUKhtuNphXnFU+5WCheEnPypTFxxRVOAdKmQ+LkTxP4
no0ALC1zWhRPPSgun1LbLncUVy3/x9iXNbetK93+IlYBJMHhVfMsS7YTOy+sDDscQHCef/1daOWE
Pj77q7ovKKLR5N6RJRLsXgNDQ5ny8lY88iCLIFaBMepa3H+UMGZ1DNzxoInxSQWj7ItyHQQBjBi1
jMZ8HsljQNb3LgNwt76EEuDJ0KyvZjiU1ipiuYCdKG/3Dm4pew/GE6AzcftKw6Q1MyoLbdcSrcDV
pwXD8r6bLBz3FHd5aV9zBS5ti1/vaH3vpWFsSxs7WN579R1owObObFkBeS6CLcVoCI3XUYbyBn1B
CSG0LX0U9ElFYQexVzfaU4g+N4qXfRADhjv9Ty70BR+5PQhtwNVLHzYYrlpXbVjvnCq2vrqcvcFl
PX+qTJe/wBUVVZnO+ppVmbEFmR7WJ+NT28P0QpCwN6rb54eaNwQa0jMgA+F2amCT8gg+hL8plQYV
Beh4D3B/e6wbU98eqqw+msKKTkrCETICH/AtD3yxikIp93kex2/lpEHjhXtnZh/fmk6+UhaQQME2
4bBUpqlV5hOk6tr+3MkBzyQjDfYuz2wAWwq5feyz9WYb0KFzhI3smfbanm15F9WUG2kGLVyliybf
lWF2yfz+AvVoSJ87JWQt5r1kVZUT29BGUMLYdcOZny3mHWQjjbi4L8TIYANJqYDaLbLQEfv/U+GF
BF9ICWZOGeGZYPQle4jLzPF/y6VYB2+6oIDcOZTXC24f3QYlXmuAxLiogQJEoce9dJblXgSMaBaw
KW23Yx57F1qgoWyk3KHUlDyS5zMafRq0N0HCcLSlLq5EA50fhP4Fr09TbS4ZIJcYzHgNzgAIjIWE
hZpNDoiu9keMy4HDTpzC7QCvRIo+5rCD3LjtGO8pVqriz+rjHMqmIIOj7hplOdTpdXXPd+JkX1Xq
CjW6iR0o1mXJ3jWn6PChSvc4NLUMZ49uzooS3TxG1ZV5zyZe4lbSNao91H6sr37rX4e847eu4/LZ
TYpHuHRZfejtAUoaOisdi48nqcG9+pUyb0FTPE4KjTxewIBApf4WOkpLjrL6O4hr7cKpbQ9ih31x
T5LopZ5Y8Q5jLbF2UG/eTTpNjO0C9rnsFqLJOGJ3O1jNRbrTpgdq81sABeJ17woOK/Km/5Lx8U/c
hXgVSLxsVUfCPrR66BTcHR5HXiQ+TvVC9yn2afo35dOl/j8uTyno1tb4T25F0ttXGpjh2Nemwe5M
4rVq92khtH4Vbdld5jCMksrDULkvFGpRDb065e6ThYdMZbGtMvE268E/NOPnvKrSRiEZsEFbKwne
SCP+g1w8zc2m65oFHVJiz91HYqN/VbXRtdvJaKIbPn1xsSe+jPH0vg06REcxtNVDFD2uc8iz4hue
U7Ck/JsqmY2ejPRQWdAxGsbY9pd4lck3NKX/Sjn23jpvLYWmQpeGS7Bbq13rgG5r14e6c45d0uZb
r/fC8zy4pYpQKW/xijjF9q9Q8XxLsdxx8HJIiVUuv1L7klqV1NdMaoBKWSUjoBPQ+aSFwQCSw21S
8GoRapmBx3BdYK+alFUET1Hd9XRGgJAhmLLHjwHLwYTM+VroTVXnJjRXXCrv5GuWgu113imKixYm
wP29zfNd5jjqijJqdqWjcUjT6685GKa9eqywyd9ONbDMc4jSgAL56YoAuGl9JRooY2jQcoacEIQc
9MJ8VhxGwwq+FuNqjtH/gEzHflM1XbicL5Xqc5ljBrugFj97JdBCp2QAi5wjzEZ2ny7y+AfYbQsm
2zDua83cmzSbzzNd49KVEnT33C93luy8XWHXL10EZCgNYexP2GQTprQj/KitkaVzwmjuByfKU4bC
EAcXwM7lrYf73A5uDXjrTJi8UcwxU+06U775PG0OUto/c50KCspwloHcidpPbnU0JrcudNunptrB
dLUNgTtEXLkBUOGJXKq6Q80MiLXOHiGpHuWXmQxCpBFp/VkLrJuKqy9O6Tm3QsTuUzk92WnbJIAy
4LsPPMvrY9oHpbOtrCxbUm4VZO6tqkJrFRSdtaYpLYA5O6Bd6qV7C2LLAF+n+SpvW361HMgDN23d
wIoBUyMX/BoVGLy+nVY1T62VyGCqw2sIe1SaO6GC0EIb0/GAZNFz7KHULrL6O7C73j72phIWTTJV
5qKMw/oIbNOw40O1M9KiPkLfBAgfU7+w0JwGymu8YSgep/zb8hxT7FYoUBFSWIG0Aer6ATpm51Cj
y7OG/zkK43TAQrs0FCRmQEjFKnB5OKScCsZ8eNt292YNiCE8st5BDY2ei1h+DSffPfh6yyUmCXYA
eHLTYFVn4VrtsKBDrud9ycOlZ8l6DVISViiIniS6XHqAqpOxgQeYBDXyP7Ha1n8FmkcMXbIsWtIE
QEsg4/+m0TSxIzTR4zHFWyEKBwWM7xcTj7qTyqvuREfzMMcgq5dtYqlAiAQkMDPT38AfYGMS1uLY
64GODKfVTr4FMIGZFQuwBqW9FijwYF/FUsh56uBjoPnj9CbCEh3SUoPPBvoObbEmfmBoJNss03J/
ZQ9yCcW4CEAcIVagr6mBdGSzdjwk+J2aCrz7GfHiyXjawPQQADqNvqAFjZtfw3I7WfFySpdJEZs7
7PCjZ7zcBWdgkS/EZa45/DXROYF2VzDuoLuVAHYaO0c/g/5pMYhmPTkWnHB1zFYGcOnZmZ77vgkK
d+d3/Ml0TbwIR5BQgGL6+I0W3Kzr4LYUb5vag8yd1JI9EYrroMzqwzwWnftcARe9mKw2xMt8ZEB9
FgWDwzyMcetBHlNTqSiI18Z4kXHeoeFS5MfCCz8OjR1Dp2sOfspR+pSpcz3g24FzARttOqTCHQ9R
2UzQqMF0jsG7A58IzXOZX5sIVJF/y5tjsiqtfe59LzK3PTd51p7ZMOJ1iuZVggK7U0H6OBvQfdYD
nszZGfKzwNQnIyjqIRA6VYQhGs4ZGeSlQMqcA8sV28HJb3XcbTx/hMVDbNTPHXYLMJxM+j3FgBI3
DuhS5yC4FesURqdn2RgwSLJi+Gb7LUD4vhQsXgcSu+8Bbo2VGqoLEFgA/7VdumgsN90xHqCsON7n
cgeVKcCcqw7OZJ0/VUBoWmoA0DCw3eihllNCDgXdZdXnV3Bt+lVdRmzVjy7+wP6QiDWe+/2yyh3w
/Aw726fKEHeReeEqyOMUFYbKuYskNG9T90ITSkgA7F5LQC/WVVfiAe9D9U/DdRMlFH5T+jDSCF0P
e4StbTVPc0iJCtK8KXx493gX25B+KA2RhC7uY14X3kvmh/KQmCoBgACcJziI11o25M9jSWYegAte
9UIPKYrzLBp3sQ/PJhb2eIkpA/gIoeotR9ya6KhJze/Cqu09QAf+2vKh12p2hrzB0hTPxVyZSzPs
v6FuWwCGIocbd+z+5orMgvhjemm4b+3AC+yXGXPUxquZAhoh7PkWKu/B3jeCg6pGtnRs/8V3VadB
7D8822VvWQmJhM40+Bbmnuk9iOURfsJ8lUEPZ6VNWa6RHsao7q4wdgATjlccMBXEEsMqjtIAf6BL
+F4ZgXobJ0CM3MiRZxar9FaHrlxEJvbMEDQBayWzT3nJrA9DAy+PU4APXdhudZwXKZeHPGgXqndL
+D6Ea7qn+t70m6UBmsf6Dks3R7q3jnTHnG+zn5d1diWdi93JFbxK+dYMveQy5Upe6IgGvOmCSiK7
cM30qtVXQLE6ItuiGTWc81712OcCndXQj1DqHxzZUlYVqHAWb4NrkSnd3p2CIw3eAODQng7h0Qy9
efaIxzojmBfBQg6OZYj9aTskbw0rXohWWmO7DbM7Ce/VMQ+2su34kSipNFC8DCx/6YETuqZYpnNp
AdxUa2871QvFh9rq/VWPiyh9EcqYrzRfpPS6Vcn85i5yDpJnDwNC+MMarxEQ1qc4y8eF0lOwkP1D
ZkA+tBbJhLYGJHYAzRj0QEc2kNsQCkvUeo7FLEtPOVgYUMr8m0hBNTjpqbTHG/Y47pYW5zgd2Qy3
S6MClRl1uXYJ5ny3ggiHOMkEhFcGgcSs8Cvo3WAgdjQd4bf/2/MMvvkUx7e5bxbYCWCkJZW07540
s+187nxK7FjrgYPZTIyRcOzwBpPlOyDZhjOFPgyQTDpTRuGp3SMOTNUKHftqNT9q8cVCwzgcCxgz
4/FrGKmyF8wG8adl5rGHQ7WNxkD/58FsuMm61yDrOdSr4ZsY4movBvg8BbxvdzNTkEiGsPv9s0AF
clqlBToDR3/OeDAPKegH+f9chhY8V6WAAnQ+XJi02o41qy/T3XEgYR6vRI0RGH2IeDgu7r2WxLsC
b+s9fNCtYzT51pGO8K7lVJsClVWocVU7ijnQk6g2Al/ZR06XxfjQUNhYEhETkHK2RvnDXTy4lp/Y
mUVWwBdcQp8kKOLgMpT+GvVAcYBrEL4mxNYk3qaK7WmR1oCQYtd0D02z2FndiI4eYPxwQ41q4A1j
19pUYNbuqe0QeIqfHqvkhkpzWvnvvA+dClpddXpjU7rDHvwZhl+PUofsawfu7ab1slytG4BWCnTo
z1wbSZObdOJZ6R7+ZYA6Ukpghd2SSUA7KSd1YbK2GG0Un/HY/NfzysqXq76CmiXxRVLXbs5pw/cP
RghNcSvaP+gjNMUGff/wjAZY9X+S9bl0JWBvF9DFXUy6xO2kY/bE0FwrJze/UIgGlZfemjXCXdIU
4Dz1REd9kX7IpXiSWzC2glKTq5s79JE9Pm/9h6APOanQDS+Mn/Thzx87TR+p+k/j1FDocQX6XH7w
I4Kv4nkcc/4yloDnh4Y77WjqwqMKHjVTvKYpD6oAYKMB1VygQV6EweRT3zdwD8eMMqYyg1dkcOWi
Qv28in+kabHM8YR6n7qi34Rpmu7xx51eAp6+UAIEUPAOZpb+1c4uooNG7txkoWYKDSEwmnaK3dbc
URkyBSSSDIy1Zw/RKanzCFQYG2DCeR4FkCSv21+0aBglnu10+Hme03lJnmbLgYkFcJzQaRZT/wQ2
YrGMkjT9OZnvHLeyXy5uaIs8KCE4KYwQkGo/ep64DaQANihrekFL0pCffN/IJe6tKWghGkjdEc8L
W6ooNcSWZjSEROya57aGZ9M0Yj0078EVWlLjh3fYnTe+jZeI/+0bUWxO63HjnftGQ+yHWwhog2zT
GfWpDabn8a+VOZgHHTSfFFTu+6aXS9AHTRTMKliv6BzyN0c9AkaE8sZZnp563WL3prRcslqqfaun
lpm7Wx76CXTS0Y+PcyEukaqvNDP5u4hNb5tIOV6t0I5WhcWL96Hxzq4RGv9kXrWbvMz9llfxsESR
1Nj4cKfG9aB3WUDeeDeAqodbaBwPOw/l0UU5CvAHKehOIB8xbCdGFSAHDk7OKuaptxJt2zwBRdo+
lSbeETJQ2xSv17WBboFunX4YWrkdWGCcCrNDNcv7WvDkKwwnk7ekiTs0Xqpkg6dL/BZP6ANPgNBc
hGrUlwhNTeDQ4zetDX9UgHMtKS1Nx3bFPZCnaTXxh10XGkeRevaKT/EN7+X8BBVEfgIAGFUIh+Da
FAjTuNzpHGhb4Jb6WKf8AMLQKV6W4Hjjw4VrkidfprBATXszvkA0ybB/2Ra/1rYZPjk5QM4ea7Iz
fDOt16JAbZ+mImMfp7Q6JzOdPE+jwJJb7BynVTFUzb1gQw/OwsT2zDLqu9+D1BvY32gN2oD1XfZh
ANG4sHQujkIdKo7yNRRKuxcRWO0x7AB6pWnUGv6tV86SZnElupe4hFTBBGYaGl3dy2DF6bLFTWf3
p+ssuIMv29/OLR3xElJ6McQk1uAsjUc4OoEeCeImygnAfBkwvvPGdeYHzSKCo+uZhsIpyzNKAd0y
glzjimIM/8PnUQ/zVGTc3WeWsac4ZdDipymoOe9w0A3g24zrUsZ8DcptoKW2mWp8cJ8WaBqoAiKe
MGcbgCNtimQZZiK7hHFrrgyeTF9VFKEvKYJ/XAdGfnhb++HHIap1Wd5eRxl/6+3yZdQPQVJhY/oo
l0UGS/IxX1NsXoCy9R53qez0iDO2lmnP99DV4MdJNEAd0+FjXkfm0WIOINBTqqU5kKJDYalNIz+f
8vnsvgQlOyjTA51j8zBda4r3Mq8hPQGQw7camJyNBDJjR9MQTfwueA9rs9wZzMg3qdnG36QTbpI+
yr9A6mI8QPgX71U6novpJRyN8hJP47YSCX8qA4APSxfNRWa0/MlIHf4koBuwHzMh8fb7nxgd4U25
hYHVE53JHBvvhjkDmUMWq6YKYXGcNPygBVe+Y9+Ewhk04J4tyN5tOOCKJwg3hscC1rBbS8ripkKX
LTOedSsGGuCSPhhsD59kpdDhdeE4Vpot9iujh0eensFuJl352mZsIocxFXZqDU04cHLIkIyyaL3B
nwl84EitvMRuVq2ywkubsupYBUG4QQcl/FK29rtTm84vp5ywo/as96Hy/6SmcVXBry3Fdk2nioC/
V7KoV17Z1OtGi8ClmozHWQSNEVVbcFnRQ2t3wcf5ROuUappCbQFAvlLifAotPvLEALd1lUSvvuH/
kxpddh+mmB+HFi9Gni/r70PdbAbfLb5CEiTfhf6gbVdt+32qvtF6Z4FHiWtBByvumpewCm5uO9Xf
J/gHLGU1bZNMNCDeTD8daFwe0kHVNxLTjKX5cwwc1OCqim1t0XsonsfwlUj8zDvQPCrYm2km3QqS
nntZV9F1crs2WPnjbqqBQH7MxgbQzDFTDb6auH3g6VSd83H6YjIZ3Jshy045/LiXhmnxS+1NP6ka
QoOQCl9TE5WsuWASp1azKtBAxQcPwL82Ag7I/ZcOG+0NR0e40+fHsXimSVF06b4X1muTc/t1TA1o
zHdm/Lv/2oi4/p207HcJJ4svaNhGuL+N3rlrRXpommnaVnDSu0UtPi0uY/Nb3wGQp08CA2Q3wY7i
Oz6PfFl2oXOzggi8vcxE+7YwYFZrezUoSx5Y6FMzVE80eF1sHTM4bud+0PoLioFoFKNqWpb7uvf+
5EH6vYJ2GiQS5hglJ4GC3e/knuZ4VvQMWuMcygulqp5ooc/Zj6kqAAuDfsBedMAtJxBcffZrEBeE
UFqojzXlCl3S17YS5qIAoBdvHpG6JqXUZLLJ2AGmEV1VJdHdYW7wpWvsn5ads9/TMvNy40vUcqiz
QxUaFaG6vk1NCjD4qI6GCOsbxU0n+xAC56xAowXa1NRmqEe+8rsUpo+JNK+BHmRkjCeOAp8vcttZ
UBpkDlHYc9BNpDyKPYYUTeMoFQ5+zzj3kZyKCP/SvtvmPZh0vi3xTiz7S9l2KBg7YKBBhYHv8yy+
o5LyJzQvVgye1C6kRJaTVRoQ4/2bwzuUyBnKhNtWKAgsB/IfekqLFv+tUoFpSk9wGiS8P4EOc+ID
TTvIRj4x01rQjM4qYeixBY/j41mFgoyrgQICtJZjbwsauLstuMz2AxpKC9cR9Z2GCZ2ZZV4CW9Gy
tHnE+mqXuKl5owR01dXenHAHdEAxTJdqFOmyMdM/J6Rj8k9SwHTetCMtBqcl4D4cFloe8DF3Kgbu
q/UO/d7prhob77suS39GfbwEUQDcPNa8RdhH4NGUPpkRnIugB1eYKJQ3sB7X0xhtuCUe5/by8aMk
p0elf7Slp9ZpBgE2mNMDQ0E/XE7LRQJ50CGzlsUQBKByZb9Yi70m/tj8Mjopv+Drzi+oILSbwJnw
Dqpjj9wsZq+uVz55NYfHIW4UoGCigVbk7lMRFSO6ryYkkv/GhCzSbeWHN9Obmm2PovJXu4EoZOtG
Pyzw+5Z2xOwzFKStS1jUEIW06uhH4RnHElK6y6hp/INRMrxOsDq+BqaB39i0T7o0XuOGY8sl3FDg
fuQMUMHCG/dd5aidBsWt0hOKwD6rgmK2BFO3ZMUSjgLsbv2eTHv8J7EgHiAjp3+Bcna88fHjWgb2
qPoLdzOoA+dWu2mMXu1rY+zxbmC/TDEDOL0wOaoSXQ/+Rvz2qKbEAoohoQC99qGEiQpotODB+L9z
/EPugQBQxklc++ToAulUF6BjZc1gn0yooyk/sA6Fnrl47S1WlEPZiYdtoTt9F/jpojxjFuVhNLts
36TgibkGXkPLKl8zc4BalJ6WLVg+dEQDSwfsr/KmW1qyzC88sKD1PVUg4DreuENFKVtxP7Re4TD5
cdpEkBWZVyPQv9dJO35vu6pb9K5lPfE4sZ+UHMLrAOWBOWTpeFmKZxS6hl2Tes6ZO1b0WqpNyTzz
Ne5l/JqrTa0nsE+d7kP3WtfZ0TGk9ySmxnydjPwxMzvHfM1E+mH2d82QlnwZwYLIgZ6qLONLMRbu
1elRf2Ey/Np1UXvweIdCr17s8ySH2Etsb8Aq/mG2nrMCzNK4gdP9k7nh+E3Yhq5C9eGZ4k4pf8rO
/xiffLD++sHvcSND80x/aFmYGXeAzVdmxMzXMXQDmoG8iTcXvfY3k9b0zMT+9ZWhBHaaRm/bDS5f
Nh42QCFwaG9sV1VN8za12XgsoAaMpWF8sxvJIXsgauDqMUXDQ8rubTLj4SgzOS3DVI5vpoFXFo+H
4daqDbzgwXUD/CoghI40n/D9OBYwoYYThV7/MG/M6CXF0w/OPdW7Fcv8PA8MeI8PUxAi3pswwk30
v+N4o4rxsIBXIT2wUIDrwCaeLNTn/vMQm2PzU2waIGzsZsPShh7Ie+Vrzwmz+t5Dv3Hdxm11gEW9
8RyJ/IW2XFHZ50vmOOkFAtYVAN6hs6AFMzJ+wFGW3R18rkcWgLEf6D0c/NLXSWA9NRMwhQ1Klee+
FX8GDsr9OanwRgs6yLhJq8KAPx+NlJQf8zFkjxPo1MrCFsiou8ctlW67nTklpyMdzhukD/fdD4el
9JGajurPNmrOF9CDcZkNj5bQe1dx353zBI0uFdkJiEks3JV66g91CLYLaha06sRei3Zr9I0WE55k
Z3tk2BwtsymBl5gL9yvdIqChI43LqULVN5vw9tmjc7uglaCB1ZMdJ9GapnnXuMAYGmBU2WxY9naX
7EKzS59zL4sudsYuoNGlzz66gs+BbNxFjMflnmJiiprTFMpvaAasRB15994HfDHrYFhglL711VFB
tXHxr9jSFFR8EFbDEXgNO3mDZnEMFxOvPMXM3zk896/Md5iL20pXroFjhMGxDs4DGK2voWHaqziB
Or9lWO45dhsXgITYexyl2cQgfCPdVV8K+CnQMiWmffKmoHG8TNSUnmoI7R3b0LQ3YNbXdwEZ0GUq
RPJdONbetXP7d6C6TWWW+Y9RW8lm5cBAgbY6qC4T4IQGaTG+70T3NKuXzmiUNsnFrje6306YZ4lc
DAxu2V3tVc4FYJAENE2U20BZ7m7BpEE8U1GKw+RMt5ZjS5SHfrorpwn6AJrNEuBGJnlqX4nIYvh+
vR1HiLLOVBeew/YM//fXSJNhKCOzVLB8yDn8Pf9xNdust59W3cQBgQ9NsuUM4zU4mmK5sqoNQXgf
C5PozuFQrGdoLx2VkJh55NLUiNpmB+xFt4Q/GOgz2C0u4j5mzw7K+E897/Zemxx7Oy++tO5U74Iw
jba9F9hvnu8uy8ER352waVfYd4SnCRKyt9CtqgUkiMKNgwrdqtbVKapI0eCpZB+VUbefS1eNFhWg
RYrNU52boqSxn0OURpfsK/67Unj9Qytb8zqKGNZz8HJxF4ELioMAEUwsIj8st7WQDPsfPfdlVV1h
5Wpv4cPZPKaeTqeF3FDZroGH0YJiLp0Sj9zEi50TfryEJ5na43b2gxLpP0hXaGrH3KPs+nW+KMUz
y84OYgqfH9ekWDcm0LLoryiKqG9RgeIFQEO/Whv7iE4E4lk07bDFPiDdD92Y39D/8Re8jKtfrDnw
VpQ/UalrQbvLxNWCXunBgIIOuGSse3VV9S3UF8OL3alXU/kWXI0NaZeQasnkeeWuQY18Vj35IL1N
Kbj/ZkDeoDy3iICqXvQWRCofc1oClK9cjpMvdmU6Pjf4N9zdJgrO+YD9smtM7B2KSunSyFx1Ft44
PEdQGKX4aAIeEtXK3kEBjL9jC5DzDFvQyrlWNYrmdH9v9ZPgcdenOYRpvsURfmnzI+LxNMilz48d
9x6nPWJO7mwKwYJTUek9gWF0S9KMI1U3nrvQVVqJ0bFLVJP8ZhkZOT43kpabpkocgDl5JUE5yg+y
ND4ZEVibGl80D7MdAMU+TefYUCUR8KLpqxdsIYK4VKKp2ZNT5OkFW0n4wbkQaMHfCZu/v0f9GC4d
cPROn+JlauaXPIU6gl6k/LQIQr6gQ+FCnMkX3WOhsgdjrWyHL4Fll5c4EKfOSs1sKcvGBHauNLeD
KP175XK8xaRs9VgtICu3ykVW4x6F1RS6uffRBXURk0ekGOx17lXR2vhO0i69bkbQ8JgOEMt9iMt9
WqYc1xI16A9+vu4M2HHj+X+MtKgsFEbci2F4QIlzqEMZLjCGFFNan5aO4jBtYYPk4xupz6BkWqBp
lhtLF+IyJ1lagMvQQmsk2SrxYgsUElzZbtPr2DjeqSgVA6qo+Gmrnt/D1mZ3yaAy6iWuu6VpGFXO
LQLHSK/RYAGdvYGDTLoCUIffmQ8t7y6Czm5kT9WpiaCRikap0q1vitAQBDZe4CN3fA3RYuPQwWTQ
tQqSojsaAfZ5dARvR70ZNGEi6UOReElBT+c8tNTmucPNH9wsADujto0J3x/w4/JdD8vqPXzSAGUB
HhiuOmjqzAPF/qZFCfAN9sDLNZT4piVr0eQgr7TZQ42OKFbBkIolQBlQiJzXyIONpl7jOrup857n
OCsa4MkBwTGYCqGVOY2XHjaVXwZAFjjrgxcPEjv3AfXCUYeVCcYn9kjQGNPTArTurTd43dooAI2K
A6PfV5pfDM+ZExii9vNo1t7GTi22KodKPPdZb1ydyN3SDKwv8fzf+ZELh1/Kp8WwcgLsUvxHPp2k
86W+Ps3mfHeS8UZ1OaxudEU+89tiWAAw+BO5bEsxZTPIeOhV2wbHYNGaAFNBPIgvOmZiTkvz4PQg
Uv3ZBubi0GSZjQZQMv4p59E+9cP8URUAnxmipTqV1h9b1gmQH4nGPPRQG+jKAFST7x0b4vChSLoI
b1T/PW/6qNjjLl0tGu5gfc4PuhgbbMtwdpauDtQ8jM+hDSEgPRtS/J0WuliT+uDIUTmhdAL3KU3A
8Z8URDkpRsl+o4YVG4ZmTbHB4+ccML2npsHjLfde8QFltwEoC2z2jC8tK4FVHfBFpCkbIfOdOmMA
bilWo3RwIOvWR4dR2QDQjk3xR2G+ghgitv2nWW9e0e2vC4GP8yEi9wldTHs8vShUyU5dYKZbIFdR
mR8SiLH3NWTZ9RENAWDRj9iQsWEb99F5Xvw/c/8txfPzYRO1UgEg42Pv3hYgu8Ss3hUxR5ULApCn
nmXVRhZFdG9tYLWUn1VvUQXbkqEx/7E1G6hUcEQGAnk/1R7f2lFtHvzeg4gMG9/LzoMLN5ScoZxo
1S9xVb6yUMY/kgYeY1bml0950JWnNDGqFS0E2DnkTI3vFoweNrXl5GC3JM18pmdzBotFVM2qmpUH
Q2j7Zhaqb1nRXBs3rEMYh7yCKQv3nCz7VZus+Vr7TrKKgrx+quyGb4fBYAe8D0BJLjIOofLRUEwy
EzrCETsmPdiQdg0D8DBu+n0Rwmqq0Gy1WDIMwirxlAKXjWI0pPVLk+E+Ar4P2nBtc4OodLiu4rGC
GlaMDXgGcZo1irz/mc/rk3CACHPkcGY90DIux12lNPsBbphOtrXR0npLzOI+5kNwK6CRjC+0907h
OauB9OObaVd3Y0qDmxOPlygp2c8KWnlXx2L+k1g+B0EVfoFQUnk2fbzr0ts/R21gheaM2LPe6lcp
66dj07N/IvA/n+1gRMml9odtYrDm1TF88HWl+vkvCcqxtVEqQw0ddb7TmHpg3/YoZWRdANUDPaUF
qx/ZKVX+V4MlMMULhnHNsIMHW5mJZ9Up9wx9+Xs9ufbz5Gbi2Sm7J4vh+1iQUhSDUdcOprgRnG88
WS+gJRcBP4bB5kl0MqvAgyDuYK8+LdCUUii5Ey2gEjSHvkd+CC0ARksHaskg1QyujDZ+n2UvDfro
x9BEHU9KV72UjrKfE76kNYqoxITKt5+kJ4oZLBrXpqoitPiQP5/+uNroWM8T7C6sVr3wpO2e42SN
faM8dVG9gbTYuFf6hR5fNnmiOE0BScAtVw1gCIN/0y1KXdUbarNb4T7ZLmHPY5+4Adz5Y8XVJcHH
vPasG0Bi5Y5idN5IZUJXVwxpnvp5fBBAddNlKBQNWggPtg2rYsoABiuNABJ+BRDqZpCjIxClt7EB
erPFa+IvK4N8Xdf/dFnbLLMRQJbQBmhpigO+CSNevU6W/G4AI/WrqOsjyp/dmzOUag3JrOqEfmMD
qYHkKXDwwjnZHGDUUjbv0HpLocHyLpif7MYCnTOaxnW0SVDV+9LVjQ1gKvhriU6DOuZbH7spwIej
OHuiCZeUD5qpqf3Wpsv/Y+48tiNHsjT9KnlyPciGMKg5XbUA4IqkO5WTDHKDExQBrTWefj6AURkR
2VXVvejFbHhoUA5pdu3eX0jQyW5B+r+vy+sSt9FYzeWtosRM9vMRmEwz9we8Lr7/py/LkEfsD6gC
/ndr9WW79SiyLo5ppSLSsuSzmhxPjDgeUc77MwsGSz5Epu1He3ht4WBerUu6GKBPbpTBVdYWmmOX
aXtTmK24ZFZjeHFidK/Ppuk3r62cWR4zHZVQtACVm0ImX1eLxgacWksPiFxau1RtgWnPLYnK2LrM
p/Z6Ikd+s/7Rw0zcWEnlKWZbkq//x3K+Mo1wdQj3P5aRQq7Qfe2F29fqsUyn55XWl6bBU1wY+q1K
TfHalhRUdBdanz10JSTyXr3I+ll/StXndbHIGnOfqsawWZvL3pmZGrfMwurrCub+T3ubnP+FXQ31
VaLOz3qpNA+p2W9Ba1fPYxljmZD06lZK7fJ5yNtLxBECZKoFePc6QH9iWR43SuuaGpXrdXeozaRq
2b2Kre6n3cHRXyK8EJxnpSEqJnFQSCaaJXKySyYteLZq+1KkunzfZGp5yqMKRvKyvO+0wms0f7yQ
zEF8aV7XpZk5ZRc2CQBvbUa+CQXArrTTzHuNkgqaYmtGE0dN6xiXE5K83GqXmMU6ZtO8+5HLXLeo
TXmnzxOMB0U4VWGV6ESqNwZKQZdge57MSixkiLgvLy1RPzW5qG9zvalv10U+i6pl0WyWvgPjBxhT
BznBHKbi0tZDWAzrv+ns02krzfNPy9YNf2p//rsu1bOktlxrMotLvZmdQkCosGdDfQs7Tx6m6C3W
KsuNqLifAuSRrvwMQoDcZPpzoyCo39XqW+Gbk2NT9Ls1srYFKNSEO8hX0rk1XGy+asDCenwLWi5g
BgicKE1b/WuGiOIUBfqXRCafE1PIA6AR7jpbyR5UObpDEa98tS0U7/3Qnm7yojIuEwMZynUFb0sI
8ParOaY1bLOFP0SMehu33IV1gzRRn01hWvecSH2I+Ci3cdNLX1ql+zxC5jeG6/fZdMQBGgFZv6rh
xNYnk553Bwwf4ryOxdluKikqGlmZ4iuztPWAcuFne6KKutOW9mcUiL8ZgPQRZl5XWfC3/Hm+HuQs
vYY7pRBBUkb4sQKoRHod+53i1Gn/fYVIyvk6XVb8ZY91ReCbrChrBQE6Kg/roayoVbwazYlDqioP
kyQZzwoYeg/VGxJSFG2eBCgbLerM524o6108FNEuyizzuZ/ICWLd9lgjkHxRt7bsrctFNX4pWz+4
a6o8PUE+MJy6nOClSdKwlzUh7SG8Te5gVcpZMm31KPzkeW35rT7ey8ChllXrn1Kzr7j98rXUaso5
R3TfKWIbVzAGyUOnWtPSO45HpTftS8MC4r60PvUmoQxgSAWv4bP563ZCl4YjFqdPzTS3p3GIxD5a
eCoyZJ4vCq+wk9X9cKUuTcpgfmsjM4FXK+R+H4T1shiIRbMhVVXt1+Y4WLehYdZbXNr6XbYyaVZM
P4qrLlP34bLPlKHYRQX0QwPNUdBnTDX88jKXwQPJpOfuBrhXyP+bxZGpuXJgKi32XeU3J/rgcgN6
Mz3rBn6whjb7L00sHU0baLJTT7u0LJubdCIFCgUQYmTv1zeZbZVXQ5k03qxN0atvmMQ30fwsWcr3
2DtoYu1muQtTAF+qCBXQIdyXH3+CuJquSh38XTFyf8cRQr2R8vYu/xqaxas3pDVF57x1FLWTblt1
FAffhkFqAyx4Ug1Q6Fatvcao/GagaVBNF+cOdf6NisfCVS0F2VWnzvYmDjPzbKdF7oyLeOy3ERnl
D7sOC0eVDIzRQwBYYyk9poEvPcL96y+KlJdobeJcg5bhEGvbtZloHdrvUVdtyZukriqnw0ayreg5
lqyvWRX7N3FvzzdmnL9rqoif47atNiY5tj2jBk2qRGafxU8qLzK+9rNw173tobQcVMKGY2fm3Xk0
v2/f1lq7G8tE3q67K3J6XTHo3OdDrSKaQtHMuJtION6FfS/ueoxlpL4xrtZWFRTQZGZEotem1LHF
aAmLAasPD+te42CiZy4suoV/HIN43fakFonzqTHF58FH3BrqrNqqYYhUnJi/xPMwvchRrruGUfRX
KAjKd+k/lk/LcuvP5cv2vuVPLyNod3dsp+/bd3zJKd5IFwTrtTf2Lb5kwkJzWxukx5hRxA11EV7m
yzPBne+Osv9809XV9FgScS1LC0SSriff+nxu49SflJxvWEc95qmz5AQCmgoGQFamxzxGg1XVnlSl
9q/iLoKQtDSj0gf7hWYOzt80axs6wL/YqdP8Rc+ZQ6876Z1RMIqU/2wnSh7Gva+Y+9yapF2vh+hf
xZl03VeB5g4MgC+lqW6jMe4+UD59KLsxe+riCNGFJEmPWRHNl3Eq4m2TqNGDPVaRo1Ho/0i01OlK
SdroeUiJRDJ11Kv5o7e9cQW4C1IaFBN3UlPjyg7qqvLW1fLSlmQTKD+Au0ioxtYmv3U31wN8UgCe
r2IaNzKwExRtk1MNEvG5lrCm6rJhvCn1PN1rmj6CsW+U01AMqmP78a2V5vV1ZmrBAUV7ZV+QSb1G
GTv0wtJQvyQKVlLy1HwbFAq8Zla8TTE7+qra3VPioocgiewoHVpEUxNYoWumozvTN2FCtTQTEw28
qsPcYuhvdbUubtH9k/XuNkrS/lbDhPUm9wOmXktrWR7L2OloVUuQZuyFbNVnmHr1uRHtHvGY6uZz
0Qy+WwLSdVhXhhb+fICsTG9dK8yciaQcfFtXGvBezu/rCsxaaw6QXfqtf0BFtH0MlXzYN1JsLtou
mBwNDWyIdv6a42uLQojiXzCxEHeCGfG63J4z3A3GIAWvKJIDIAuUe9rx/JlvkmUhX2by/L1Ztv1n
8zNbFVpU6paNdQt1m3EYPE33/YtUnpSrWG3tTaKO0n1rEImISoGnn6meoSGYWNp8aKKuX2wL5wgl
LD6wny6cxmLmHAoNiQtFeZJ6SbtbqC5X6/KiK6eXqTOe7FzoW7MZMm9KbSY/sfHS4d2AXZmfMOfv
7e2Ai8kl4W+N8DsfkSZb073dBsIRkqzejbGM3Xtuo+Cttv2lgtYXpJLl33aRW54y6OVtKnVOX/jP
a83qRwnrJ4z2uiaR5daDsNq5a/PH1n+pkK3NbNlYU+OfN/6pwqY2FbqTceOubLeV0Fb2qCovFXSS
4lIjeSO8x0/+27o6KIYOT/aF+pYv21jLNoOSYThsjIlLVkabnTA07OP6p2rxBpYSc9wwt/aPsVyz
ev23U8zmgGD2zU/LPv9txXBHVj45/PVgBLQCmkMeuOux03Iajn28kRb9fg2hHZxVq49VtH/9M7c4
uddWCJFBsz8F/tfllRVtiijOTz82HUKsfMo8Ng7rwdYdMo1srpnq5XZdpjaCJGqGlDz8fgPu43IL
+Kh84iBmmqZW2d9Jg+sakUpz5P1Y/9NOKDHrbmE1Am5gpxFfN/5lKYfZjbCF7kAt6V8NpTxqqF48
SgaFlwmZrL2oO+1BL5ObdYMWWqdj0XHf+HmGcI3lS17TfwuURt2oWmJtx1qlzBfLGDwb84UMSO1i
beqhsFzFjr+V1ZQ4ZRRrD6OcJ8e16fPJnJXxlrQPVFmstTwlysPnOfAbB0Uo42RqAwqMkXLy4Yw9
D3VpbFtVznZrM+kHqiREPrKPPennzcULJUiK5vNWr7dV5JClyI75h2iO9UUvwxLubC8mRGubc9cV
tPrGSYG3nAcpthW+6RqJAqZ/Wbb+UcwqvQ7iZNqGo+07P1asexDaJhfMQO/W5X6b605X59O2Z8Zz
MnT9AuKIcjEurXXR+t+c4VSUFd7aiLKxPUUkTk9rc8hi6VBSD1qXf27x50rujLrFRxEp9z+Xrf+t
G9PXJZ6dIyz/Y9n6X9pg5ypxIh7WALljIM66W5GUso+0sUNaDhimmTu2YUfHFXz5uQLGqnqg/Hi7
kCp1b13DYZKNLmIgtTaaJ7//9h9//8//eBv/b/BR3BSU1ou8+ft/0n4ryqlGjaT9S/PvZ0Tri2zd
589tft3j77uP4vQ1+2j+7UbH6K0umuJb+9etlrP588j8+vez8762X39pbPI2aqfb7qOe7j6aLm3X
s+A6li3/pyt/+1iPcp7Kj7/9/lZ0OZ4adx9BVOS/f191eP/b76psrDfq8z4tx/++crnMv/1+/xVD
9t9uoo+6/vjta/7+2zGqug+i5v9yjI+vTfu33yXd+EO2BOpemqrZpjBk+/ffho9/rBKyYRkyKsc6
E5Lff8uLug3/9rsw/1AIVQzbMMHVyZbOPk3RrauMP0xdZlZsWLJhsI36+z/uxS/P9Mcz/i3vspuC
s264OIMfoWq8PPvlYnVNVdHzlJFxobKoIA2qsv7t612UB2yu/B8hdVoY5T2z+yIvN2oxnMwheuJ3
t1WTwRdqIWBos+zUVGTnYuFHhR1pkwjBzj4yHLOWe6Z/1VHGRmYrDGB+ynSeJTugPIcgmT6wEZWc
jYBpTzIGC6RIPZH5QPyrSF+yVJYpWvXHEcrKSOIgoK7i9dRNHSLD9y5WD4MtHq2wQCEQzADz0c7z
tcgRKKDa4fxoKyipF2K6VyYvDvTEa2KmemIMXtuy3NmhjArl/J7KDeVwYSHDrJmv/PpHltjSJpjT
kx9TTG0ImH1dlTw1ieibbDRRhXLLrTmByHhJYAX76nsdmpQ/zOIYQ4nwkEOgxExMMUzW26gh3pDP
hScNmgwvL/GdeZrnfYwrXj2CKEXXJwBx0kICKwkJ3rEQ3FJUPSLDhwmMXn1Jy+yFkURKawge/kXb
LbocsX8x9eZWCaVxk7XJa2ik774Z3CJC9JHBOd0MSSCha+miDuEbbDR34zdTA8P0YWHonvY5LJg4
gB9xPZbazQyTbNOj4TxMxmkwRzcMpG90R++hb50rVHF3RmdeWG3qzQBmGNkpMQ0DA9GQb/gkVTcV
QvL6hXmC4pIjkYVymZNTqTc7D9EULD9Mzx+xRy+S1zoLMldtTWb22KSA9AF2bQSvptBvrZ7Ub7aY
6CGiMWXh6zCbB4qapQu5HRotcpiRkkGKjL41vnFqZoQDVXWjta3vZnl6I9nz0zxgJabqvBYmNCx0
bqka3PZN7M0VTCO5akBKcfU+hpfwTYYTJA5uSJl9lGPLCwNC/FD0utdaEtFyjobkzLBXB0fkJPPN
INvoyyVJiMvd7DJvBRKcolmpFRGZ4zDciHDCEh6Rns2s3eJa027G0B43dVO9hAXAsqbOFhIqtonz
h74ITBKLO5EiaUSszYPW5u9tGsEWsaRFqaM/iFhrt/moqW7iTarBbNCfjm2TFJ7Z1MID6kwkNSOJ
kY94hWTxvTIbO+a9bA8jg4iwvtE1Vqm1jSxbr3hZhR03kwPXX4RK8kprNlcBioFuPaV3hp3dNoZA
4OIyFwTRQfKqqukmGAWEm/pUjAiT2ikSnWl5D957G0Gfs8PgBg1Xy2kFAOtBAjQ1SxdoyCxKZPlN
+6HF9kHhPRBK/jKX/eDluoG+p7/gP/cYJzppXN+YMkzeKhkex8ncMjt4+akn/t67/dyb0VH/2pdZ
AAploRIwqYoBuP7XvszAGwERXTPYWeikOGah76bY2DNd1XhZ08/x8Zfh8ecfU5R/9muaZehMFmX6
z7/8Wt8piiSFfrAzrWJRQ7/RUezQuK0CQmIXvTFrOzZych2bBTO25su/v1Zl6Zh/6biXi7VN2dAt
RVe54l8vljqHVhR4HqCtkrzmtWm5QXuFToWLJvFEl7A+iwwxaj+9svLsSprN7b8/BfOfnIEik7xa
xg2Q3vKvZyA0XWR4N8H07fujULOrIDQOVZW5k0g3hZ/8NzfcWo73lys2VZXRT1FlU+eaf/29HC2Q
uqf/22kzg0poZrs6uW5LepJ6aGNcv5A0DWcohhUEBH14NBvlNtc6r1LDi856mQi99RYjvseuilzL
0l+yDrP1/tEqLGZlyV4rK/BCYicSKORV2mJ+VCJJTFeXd9ptPkHVnQfzUIn4tVEiQuyXAtld3fRR
uZKjwdVta0Ps8jKmkuXAOL6aqgK3wmmGlZE9dHYKXT6smSYNXzHdO2cB4kkw1tGj5xFuEETS3Shq
3Ez1b8BGmlWNlr6V04doza7slFu4Kl5dp0ehjPjc1qAhAnCzK12sss6BpT4mk3Wmp7FbHV59VKBS
ap2wE56gZ5mHxp+3EkNY2tVuQdeOXknqrm/E/3bM+C/DwZ+jwX8ZWf5/GDOafHzE1v8iZNykv91/
Tfuv70X9c5C47PQ9RrTMPwxbNulDZCFsVbGsP2NEW/4DThe5JcPmD7DsH1GiIv4QgtjN1kgcCP7S
A32PEhXtDzoFTbH5LhWhEnP+4+y+d6Ofkf4/DxIVdf20fvr0dPo4W9EJenRVRtTb+sunZ4p5nLTZ
0Ldx759bkb4WoRo6zZMlGacCEXl30glkLFM9tSPpIV+cMuqfrh9BjZBhrSdxmrl5lm4gm5LcHzVE
q1ArbQbTTcNBdjqpAlcQA7ZNw2DRUcx3Zh1OTjgknZvWGWZQM9kMO+ouBsOUNnGkSiheMaYWBFfx
iLCe/q6TW6AfNk+jhC4xdY2zZPnPufE+C8LNpm7IbfTmebkErVDecshZaIK7WYDvQJFANKEKuwDX
nOVrCUIisDnXvpXdqe63nRK+ruvUKnggYXyIfNIgFNUiYArJFtMUSPImTIhusTuPDTwrZgzJ09GG
ZM2R4lLx+qIgerLP1tjHTqxl87atOUekiVUj+bqc1ggp20kU/UCodk57+jFDrdwxnCh1W2fUY19j
ZZ4dUy4H1KnK924OX2R/tl0KjZanBBmDazM5GroQcajDyYgIGrsc0HamURhQGkfCL9utshfDwEyv
hsuVlS1XrcXX5H8gLATEKk3lwnp+8/PxqoSR1NkehNpW1OeqDJ6MIYuWahhqbVn8IkXi27qksqM3
qQB0hMZeoclfKt4V2MZ3waxekEoqdl0mDggSDpBg0tPUI2/dhie9Q8JFimvhtnF1EPBmNpZiTMhh
JFsjlL/gf57uhX1XQFMfTaR+YVVucYGSnQb6dWWDQge9+4570FXQMBeWZf/GLN54gWenzgSiEd0X
JasOaprh9xEPD+AXUNWNnyurHtGdJG7U7OHVtPnJjkhxWPpnNfO9EuUPisjjHaKbsku2I61PBGvw
IIb2EMGqqnBrV7A71CR1yf+kh7xP5kvfLKDLlxFzmkoFrQkx+zRl3LAFQFTPl2pE4siUFEYFKbgb
yPsM+kxGuGgu7ImJlNyUr/hhUe4GG0D8S02iKDpmWcmdgXgSSqzYFmDM6MwALpyqYwAJmfBgHWDy
jQVEYDoA8bj8JsewT9MiwCjFFM+93sBStZXnFNumTZYXqhejDuSUlEtu4Fffy1MOhhIsWRnPMegF
5UaXx5t2CmuX56G4XW0jMm2RMqV0joIAKHfbutWbSt9kfKLAkJ+IVp7GNko9Zj+3cfkeS9F4HWKH
l+9VOXxXkQKA5TUfSGE9j6HlO1pHLshouB1oeijCJ2tjvwFO2PbYHYPWsN3c9HniWA76fEDqXG+q
MFU9mfztoWzdQAmHo4ktRo64Grnwe0MZpmNTigUVHZS4rlMstkdd2qEyiB2pPTqRb0d4S2MTmffa
IQIZc+H7QGFrCP08deHUOXnLrB/PINqohclfoIgWe8tKwNv22fsAs2crNYV12Q0NuuF28DBAF6i7
UHiZMIM95BEqygLwiZ7PO7Ptm31RZbxkOh6+SGiQASue237KPITQz6ORDhcZODA3Mdx6eSColpj3
uVx2Tm7ql2WggZ/o74H+louj5FOT+C+mRiwQX0caSr22RKeLICEM2Ll4Jp1nx+MLhNZnewoCrwo8
ORpbr51Rbcb21BtGoHuhgScIGFsV8vxYwEe3t3M4I7b3oFWN7uAq8ooREVbhEp2YFQfK1gbvQIHk
ICw5dHyQt05VjUS5kdBduxz3mlXfCUvLcHf0wYGEms5+9r7TVMMbpNnaMBfFknisbnOzN70WaSSC
xXe5X4g4SnVurZSjhWi5N712gdjBA+CKAXPv9taKcELVgVCbtukVWtbDiP3oDaZOfroViID2unZq
VEyIM1V8kxAtdZRM2oqhi7ZJOh/KRitYwq8TFQVKOzvUNx6NUPWvDFy7vKSKnptcf2laHRULnbpR
S7rPgwkPViKN0JhFEMFgBkOCre/24AsKd/Ubjyb8CeUJQa8p7Hg5GaG20geq+zv5a8LpSGrCbMzG
Rr6kgF6GdkS3YEOFF6qOIATvKHWbbHyENIY65JTuFNQZnRK3ZVczlJtQj1qvUTvhWCXzLhvf2li7
GKqIeaphfTMBY3kitSCLZEbuhlaPNylvkSxfT6RCqip/MyC5qohnSG25l6zcuLDC3N8kke+lQzsj
Km3BXqaAfCInwC2yk2u9Xia9QnSUpYYrJnW+F5fBJdTgfLtIOyYZFGe7uEiH91K9awepPehhsmhx
xQfAc9N90dhf4lGyPEQLwYh04zbpIvVungZoS32FC8dkFHdJAFi8DJEPh63Yp+1pkocHQ6nIDqfS
ljSF5kZBnLpGKxEM6A3JjCx9RLphQ3hsMqA5GKfdi4iZfwRaA2MYtcF0NXmB1JDva7n+VgclSGcG
dT0bF1nZOeNk7I0KzHZfWWO8S6xNP+Jp51vVcx0jxVu7vS/f66W0lVrg94MYqWvRyXUd7E6dgRJN
66tzbUSnpkhupiw+ylGAKHUWPremBUZeLXb6oCjIn0eHppRu1QhCl2S8l/LiUrUECY3wpHGGiFMO
lCFwgAC/A7U7OvcbAbPME5UVnPIauU4Z6dVIYiwaJ7dRxAYo54WiVFifY2ckeSK8mXLrOlHqRROI
yEWP+o0/avepALvd2PoV2iqNtzgwTHp3hRJH4/V1+JKEw+z21RY/M3tvl/V2Vu3NVIThlR/moNbI
IeO1FEBGF29QaJVd6sRyeeqz8k41qpLh2FB2eFAdCjVzi0IJPGhkWSNtIxjbjo9oz9CjwWP0T4mA
B1Mr9pe51hBJvSMrwiA8Rl6qTsfcB6WOb+3g+bltP+ioRDs9Q7E1Np45BBuU0S8rdcLnDxZEPTux
qYduqBVQFH3c6KQAO0tTUqHekap0zYaEVBEgy2Vlz+qipYEgqEz1Ff6fjMrzHkdepJbwnxmnaJu2
hfkth8DdhC140qa6GQx8IqhRN16UBDEYnQX0KRnylR6bKNQ9WNIwUpSkfwVaOMThQIoDMFqrbdXO
eo9jHlPQ0avop7GczkGOuLqCtG7Uy9/kyLdceiZHz0nj+XmoX2ejcuri+cCHdteV/re46J9gXDzP
I2rIsX5HWRP2bJ+bbpSq77Ou4KDVIlldE3Lo9YcV+Wib1M22W+jg5I+9Qc8ixkHDIRdROG1CYdMW
053aiwxBH8mJGJyGKAOh1dOza9GwqwQCu211WZjR05AGFRGHTadeWncoxbhjzfUjlSPE4AUSxrGo
kNXyubb7va8O74pFuG75BXSSwQgdWbk3J/0mDLHDysSuV43QtSKeQZiCBA+UbD8IGC1j62oZooQK
9VM3rlV3iKl4krLihag1jH/sbdnOR6opHzYwUzi7o+lRPjccSeLNT4S1sQUH9M3BJbcbekEGxjtH
WgUF5RQD5eoxS3NnZmvIqNZTd1120TMseiw1Uut+HuNXYSVXg2/u0UJDuunatJXoEL7oRn2SrP66
yzCsKAvrEFvJQw2RLp0LJ5WKzGng9Oxzn5MP/G+m397VcrsvSkKrovFtBwnc7IIM9tHsjP40KqSw
A4bqC6WtdC9WoFiFfUfsXV2paZdcJJXxVUnD7MjD9FDUu11L7L5mlztZp3PVjfKLfZObKN4FFhhG
8LDofYRgJ+rmsWxC4zhqYiCdCrUkCZ+boPE9TfQS/biaXEh9fWmE5EABVUhKZ3kjz9iNcL2l3Gce
0sQ6+4JZQBhPttsw70B5GrK5TO8m9cfBH7aQMfeQslEtZT7Hhxa7YtCeimxnLnMFdSDlb2nTmwDF
jrx64+l4jLtWAJsD3cRXtNN4bBkfQ2qEhBqDhdEF4txqDRgAxaRF2AB1A0k7V75k7ai2e34AoBBd
M3vDR/OAnii4+6I9Cbxz6OMRPI613hVL8McL33iihbqmDeZ2zfb0JeCcxZoxDUNP7ZLXwldrB+rK
ddjgo1WJaOTCKKCK2ia4Qk6mtuldufBYQdVUhIROcmudE7uKIUzq6DeiCUaU+mGdGsIhCVKqPFVf
x/Bx3TYb2W69Ez2IbTLOpEWj19mvn0GDwMqPXgNQ1Y5RMoQjIZA2TA/XfXoUdQj3o9cMlRInmDLG
tspwyiAZT7I0upGtyBfVoL+V+V2KssxtTf5fTzTtIlpkBaDizFI6XSot3HZhqvLGUJJXPRId0G8E
HcK+UbbtIKbLrh3ccJkS+FXQ3nUcvpcnbePj9eOllnSTjgJZkTKsd1J3rLNEdZsmSXl48wPFGQuF
NHGV2TwEGbpE1kpfhZT117OEF9Kid1D2MoklYHS4FxyprW2qvuBQLZXMjshWDqQ35guV007p6zrf
7Cyy+sukyla//Xnfjcl6BEGfuK0C2rmV5QNiljMdWN1uaqSXHRN1w7Ke4M9Nw0UzVVdlngPPH3dd
2I2nSb9AyQMhka64o25D7QXFeUKHvLWv9LQ+agNT93gpuwbooyDsqBYXtake6o7vZMLPbJtWteHp
PZql06BNpwJQM/xfI9nNRhDsEZQzlREyXhx8MSbZvzCNK332JRIEU+8a8XwxUrR2Stk62BE3J5hu
fZ0Zsr/JmX1pwjikdYwBgDpuwjR+jZqRrze8S0lZFLZ9DoLiWKjN+xC/K+1gbMolddKr6rU+IEaY
8coweWu8ybwKW8OZKGG6jNu9W8q8Oo3BKfhgVXHJo+ozo1cmtV5URIgQcquzgE99uc+W3MGdqPra
bXgWkG8ABAcJLPvChJIZYhpinTWfryIIpXPK7IO0y2nOyTyIASxnHXBOimXwJyZ7GGPX0D7m3Vdf
qUPHDrsbHXSxw/QA2CcpCx34krd+F7FCS0USkXrmlnuG+CNJC+xTT0hK1f54XD8HZA1jt2vSV7Mx
DmrFCBpV8SHK6Zq6kVpeMHEZhEBaJuvucl3LvbbYNguNN6nHFKOu7F0ykj2xMtG7qRW+hWNx6BZ8
s6moT3LcNd4gxGmCuIHNk37IkCOfYjDxGC/zci7vpaxypXi+4iW6RwBku3SIUjyfgiTeVkDPtoHP
JENlFohcE7I4PZml5VB+0B6ljG9MlpNXmQDn83T8mTKVSg56Se+UPZTaJUiihyVhkbvSZOED0gLl
h69MBZFZGHBAnurSIdQz9GeijjqP3b6jy+6y9HUyAXgjhIj4JHNuYNVOEVrzXgroCyEmYbaCcTSX
IWmLZaD4UsVYVwLCXEQoeRxiOec8OotO+1pZnNbyIKrGOCuDBKQiQOFDoQiGboHTo/rdmuaXNWUW
Zxxuvb/TkjGbB5QvY5Fss7Y7jfp4F6cB1adsUejb5PGTjdemNte3KQrRHjjUeZ9a+EAVi7mIPlDp
GZYKIYwnpG2S3kAaD0W+GRErc+QlNsZ63ja2hOg179rSQa4d9xgsaPL+zTBJBtWw/xzE8Xn86xAA
1b5ikNe366aayVOxrOaGcHSPBoJ5gCQwYTc2JBeiYWKER50PWB7CBdK8wZ7uvGFcJi+5fCZj6G/1
otYRMiJlRuUSqYiKrtbJ9b7BHdE+y37/tSybhwTrgs9E+b8sHmlLdebXhKqmKMKkvL8UUIy/lt2N
2mzKwAdehqSvs3D8hw513GR2EhxtbfJ+efuGJfdBjCakMsbfNWkIj/u8nJmUl+QdA/RBg+3ybIWd
vls4L0xoQ1U3VawfKl7CqOOtLKXNks60S7l3B758PRCnWFPvVN/5Kaf9PWv8cz0MSMJ/vSLdQqvL
BmVg2qSwfwUSGLYNtVDfLjnhbMiI38mM6VRMzUWwvvsC145TUM3Dv/9d9Z/9sAokwqZzoRSlab/+
sJrn0cQkiFtZV1vornQJ+mlJA+OtupFadOTplpdepJztk7IM+V0XO9kcveqWyYTfftYIHyb50oia
xxDzpk7NPsQS3HR8zWEQ7a268DpOHHjJ6xIzTBWDTGGc/v2FaEvB8K/vhKngt6wYAHlgXv16IRpM
JLhskb4dVD685cyXb3zAQaCRNoYVv5Y9shTg56qIz9dE0x4ng+jVmCISe4Qegt4h4rQa0rrmWG/j
4rR08Qk9cKeR+106uUnBRZsxs4DrZE7/j73z2HIUW9D1E3EWG89UAoF8hMLHhBXp8N7z9P2hqrqV
Xd23zbwnSvkMSbDNb3mB+tdCSNMYTdd1TKtaT3OxAMkSdMxvGXFq3j/p/9FE/420yObQ/f/TRF7/
1f3Mv7Kv30mi9SV/kUTWv0BJbcsy0ROt3C8kzJ9CIlv5l7KedKbJIQsXiyjoLymRMP8FRGvAiXPI
Y/xVecO/SSJTXZ+vI7YTsqHp/xuWSDHl9QD97QAWhm0a/B2Ui4MTKTCo//4ATsc8HVT8ix6y/pic
UTZKNTsmNRpvkv0rXzdSK13l5+vmKmeX1bLbIn3hZVy3X0GtX5Kwv0JNXOLPQrLjfWcv1yC70ODp
lzMUdpp/A/Z6stbNXc0ub7gG7PgKkayqaoJE0+41KYpLkhbDBhMfGqSApvpeIHWRB5aJXWC55qQe
ynV7qTFdLjjMU5Tzys8sF2fMlliyybuORvrCp3hgPle3UT1QZVBSchutm9mJTW1Y+lnIG9rrdrfR
ggjsU/eyonw22BEv4inpWSWmfUucJKqrbdAtP/ASMYG/aEbxvRyNT6C40ZG9TllJGaZJpQtugH1k
XUKFsADK3mRaomqce/hAR49WAn0TKuQXQX0vLcKOySarld2+jjp1s8haie4AZNWE2ybiAIBZBSQI
53ZnqYTyTf3P3uj3wQoozCALtaX9YN0B/WYA/jagDzTisH6qP0DW3oIkgl5YYYpZ3vetSggJ+IW2
IhkCSAOnKfnAK8gB2EGK4ZoPLT9rF4lQ0M2QUkTBBvRHD0qyoiXTiptYACgFQIqVGdOxb17FaPm5
nIpTYfAF1EmWOMTvd044xGJTLSqzmJ6R7mT5UauZv4SS7DJkNkY/pV4rAcqLjhDBCn0oPi5waUv+
KMlZ3hgrItSv2FCREdCUtEW06yoWuYKsz71k2WDZxbBsqpMxq9K2SqajNEZuEKssGskCX/EoaUWm
ohWjKle0Kge2mjIldlqArO55sFDUtMBb2Ypz0fXwNgF8gT07yYqEDSsmhrW6GUNnDFjpAZkZ5KR6
QY2uZgROi4HV9E0He+uNxQ90uXaP9m1Ut8g5PSR20UkGmguA6MYVqxvrHd7NZbuYyafIgKoMXFM2
obJRsK5TAPzSFfmzgQD7FQvUVlQwAR6cgAnV6GGRHAF0SLXYtRnVQ6vR1cOisyaegQLkHOETdVVT
HuEc7HRn2dWk98rETUgaK8OQspJgxS1RIRUrjlmuiGas2j/ypvNItb0FfbLvajBKrIBepMWwNCL5
kIMEmiBA/QZgWgOcPulAqP2KpXaAqhaZT5sBmDVY8VYN4LUHgLXA95SOerLuI8zj84BsfysTCnCo
cz8t2H4T/3GNLSnf6jgYE0Bpo630XZqAbgk1tQGOo+w0JLe4S4oNb0UcHjp5v0qajyBaIofiamxO
NYUyM+muWkXiddU5EQevY8cbSVU63wjZNJRydctFy0adMset2hA83giskENGe+FIBxhpPfPWCPTw
aChDBruSmJukDamHHg2SVSFbOOg4ryyFlYZSmJNPu8JGY1e/Ma0pOJ3TbvgSS/nUZtPexBQQmPn3
rFo81L+VT6blwZrUH0MmcCmhLZpTPOeWGhZHCHBX6e2vZe5YqKZavBfD2G+0xJpcpSHWO8QQXEVB
QgLnXF8tVfZiBbtlgG/IaRuz95N88Kx+vrLbfQ0MSDGFk80xkgoqiHKSnYz4sW4pTpijm65L5Vbt
pX0TqNqhSSF949ost3MenkpbBXeO0Fip2ryP71uDrEMqY6c/58n6zjgUb6wwRIffMdJbKZ7OZo5U
ztD+lujp5EwZLACdRK6mLbCSNiAuUcaAwxV9a718iPmIfWkt51CNEMPJ6VmPxHCJYla0hjY+VjF5
MXNRQwoxH/npjCNqDgKIqBSgh+G8J+ngY2hysa3CUHoAFFZxisaUdFjhU5/YyzkjqwpLinGT6lh/
pZaEQVeq8CNNOwQGHBU2Qbs4H341epAeGxsp0EA3etgk70Fpz8cyhZ1OCbCalPYsEZ3ObxIHWxx8
KqY8WLa6IakTdjmXFu1nYQp05YVxldORDNxolja6nhVvzJPKZlLl1J+aLEMXHjiGUA1X6okelicF
rZLR75YKfwrfs8/Z2TgFgqWTQS3Qdmjz+BaqMqm+8FR6ojf+IDfzjrUywcWqDhQiOvutnbLnNp7s
n4gXHFspP+fRqm5p1ChO0KYaqYg68XuxtnbXKa8BTs0Tm9hTs6TZobKK57j6FVlQmaWUbJeJXrGJ
9AFyyBVI6dVMh2yS7bs7kwnVxzM1XxUF1gZDa5ylwN+jZ+T0q+ap2EwZpSfSvK3lc2GkexWh/pak
7IZJry6cOFKZuyKnbPiO6q6m+1DoCPDtp3BIN3qj5G7Yq6/9bC0OucgFgbr5ozQPt3ZQYGFxT6DK
DdfWBJMDIagOVao/iZUkmhbd2lVJTvZsoajHWYpCXzWj6VQX/BBBENGhlVqvKeOm2+XyW21ERISu
hmCI8bIT5WcZyMumlfFrBTM6ZGWNCMUgW/g0eKOA7ZVPtFr2jR7Npw6y8bJk45dqtaqb2kF8WVp7
9mcEBVtS/+RNXuMVyqzwVRT5w8B5ftZr1fIzMocdKlI2od14bcS0Li1Ugk3SGO+iJbzESniq5qE7
J11znk12jvaMKaQqSHpvbXv2mLNMJ5HMZlM2VrAdYmv0+nJx6ijwhjJik1vmrxM2E5c2B2UjGdMH
PlyWa/3CuFhdF5oNLoo9Ch944isiU+NoxfpCLmks70ow/KgO02fVXrmPdmgvCIOrTdM0w74LcfnY
CiH4ZiktVJ+r3+monh5YiPEhaGw1zPlCRPuvxRBvZrP0tGI2O2mwhrNKCEBDfS3Sb2ovGiVIt4PA
8YrGEN9pECWPSidXG1KEpq8ChnsjD9L4GNRpeCLkjr6mXr81UtqdAUH0hz5+7VoMssYoom1RNekp
aplwsiaMj5ygz5w77T4kn8LHffvJqpGus5BWNmsRP7CH7SkEtw6Uis6mqLw6OeoDEyzfNYVqGiF3
cL+eOUeXQpO/4iq6UAUub4hPe84aY0cANWConTygRlrt5agLKFty8YUeKNdgLM87AuOHbbf2MKbC
q+yI48Ry6IqFw61eZL25VqpyECoMZYnKpbBRXYXvrEnabVWwppr4u8dJx7sjbWej/lbWmmsawbYC
eN/0KdKgJcW5gyyIpZF1nQzlGkcW8hftWy44a2inUF15UR1lAF1RKt1y0CwzZCp55JrNUx+0z2tH
XbrAYgzCJyOh28rzhc2FY1Q2J7DZxBuRrNFDwPJLWX5kBdSTspK4SSc/x335c4S9gCerG68fuse0
nvuTMuq9Z3fB69IY0ckI8tPUFZ0XR89WmI7H+4UNsVjjBe8JdJ6T1PntzvvVqNRgk/959Y9XNeSI
2YqqeL896Y9H/vn8Moj5XxQc94fF+nF/9I+74C/G428v/+3e+7OaOTH3gkG3BEo61OtFYkctwMtf
15Zi+f2+fzwljihtoSSAl/z9uvtz7u+wKDKrsn+85v7E+9v+jx4eRUnHfLs2rel6fhjauDikS8l4
261X77f/fuR+H0yPhNlr3wgLNLCV6uLw9zPu1+73IVuwwVK3NjrnFCkAFICtJ9/v73i/KJUhhmNe
/xsjH3kOQzJ5HRm8WK4Fybr5U37UTVW7qaUWB4oxy4Ol92HGWu0zRLOzH+blzz8RQeCf1wKERUM9
IGWYOflKTIcHO5/yw/2aFAdcC0J9S8hVsEFhD2W4XmiFHe/GoXm7/1c5LRYkhPeg2+t/KpUDX8r6
N0hZCD0udbRWTk11iBCRcSKYVcbi2I6rQ1gb5eF+7f44TnUev995v22i+/N7i2l3ffJvb3G//dv7
/P142S7Tvk0yYsyMgdmp16pDH0f1IWnGg7KEhUdCrZVu0vUL6CyBASGrTHM712tN1PqTYjfl8WL9
mu+379ew+Q+OvWRg5+tz7hfEKa8cKFGN+f3nIGJNOOqA9DcnfdyHB7l/B/eLeP02/r55/5roqFUy
uK6+SdHErF/c/eL+2N837y/S4urPRwHZmBnut++P3J+YCEjHAP+gAZ0dRoGbSUQ25MS0281KDVrw
Ygt91aOKe7Y9GWlOj3Bw1cQX7JhfLMOpNviJCrFXTMsL29lnL+nLAVuZVNqZtuoUzK9zQY+pdYEw
YQgQN/rs/KYoH2RdORbxq5nKTirbnimVhyoK95VWfiWPsqQcyQvz0dF6hhW4UdP5nd7sOo0+c0GH
tDzuoo1ep7umYKtRDS7D4LXRasdUfoXFr3YhAFBbtRaKo+t8unGEY0Y2EpJKYnQe8iAicMTOZD1X
9Gjr7Kuizk7Gh8XU2pDqNm+CpHOlyYPaDUI36kMEHmSgNPWHZuuPw/QeyIj62PKmWXFS8WMUZesB
MJDyVdMSmh8JhjySSt8dp6R96HoWgmrjUUe5N/OED8EOpngbQ+1g4g4fVd1fghZrqOKXmkUr2+Qb
neIHifg+5fMzzdEfYxydluZL7cFvw4jKiRQ4NYEnX9gR0CvWapzfIKAVzYfF6JIheernzhez4jeE
2i3VtOu79DBOTLnZZRiYSqTtJNKbTPcz8jnWAeYtWKyXISewFlFwFdXIxfDC0371xDr4nObLdf0A
2vTapVTLZv4i26d+MvdlPv5MM/FkqOpLY8tXWg0elEBBnsQOjLifJIL6JJ2oUNUfUxju5ZbqmbTn
3+JakbddxT3SonFLGO9Db+3kMtpPXe2ROumSYsrP5HaAMaWr5pafKHBM5wlRmt5lpwzBU0YNbWXW
WxhWf+jRsKjdgSin17CfjiXKSUNGySNiT6HUa54utZEc40TxNbqnOk2AqEyPAYlGqbwchEVhkVSc
STbw1uRw683qUq9kFVAYJtl6bxHO1URSKEoJoJz0XSebxMCrT6nR7suy8lKyPuilPLLjOc/qizSk
fmwpxy6UH+p0ufZJ4k6hwYdV3C6mVvMrQv+RzLrbyDo2BS+wF8eY+GFkPCKzR3sclS3BodfNk24V
50bNToWl7I0+PqeWjmLkGW3ZNaA5xAhN+oiAG9r4vc+itwliXGaogVzb95pyTDWFWJuGGgt1Z5kf
haQ6nIMwUhr1Kim+5GYEC5C2XYCiVW99UwtvNNbt0/5Vm74pM9LMtsN6GHrRRIQQdrCu7Z1w3oZq
sK3r9kEuQsbM+HsZq5eBmKzUMvZd8ILadi+PFqcBS81pPuorujd0h1EFodCO8mjekr53UwxXSxJ+
TgoVJ7wD8AFZdMEH/Zk3dtQbdRpPASggixfY1+VRaq1DqiUXk/yvLgkfh1reVZnlV81+AKdXJt3V
RX2xmu5VrqyjXJu3pSIhJEw2FQrTzmweCWN76sPeX0ZEsLVfgaoYFaNVEXqMUGxK+4doTi9pMX6Z
0a+lE8ekLh8FsmCYcr5aX+LgM5aQrp3hA4n3UTEzR9SSU3UK7yC/EmjxkSmTL8fE3S/LtkHv2Ijy
lsnBC63Gj2Wiv9l58ZFkJGItgU/u3Zs8pB6w5XZAhVHhh2vMtYsg9DMZhG4CckS4YXVXqSmhmsaN
GcCzYpbJuxf2Db6oKLmNrQNxEaai7yOrPHXobwczvJExtCdxNNYoeYVTh5PHJ63CBS0Hu2J0T7Tn
VOoe6C5KkuVEoOSjJBcvFZuDFATG1pcHGj92pcKRJAlCZBIvEKFfVMYaH37I1Mgny/AcS91jHxdu
ij5aVQmZrNNLOxlXYzBvLF8fAmG9DkHwrGGhMcPCLxdKliThB1JwJkbyWU/TDeLccx3YnqZEztID
enTSPkWPUqnyLghMHH+IaslgMm6mHPllFx1KaXoglxxglK7OIsRHa12MgujvLHb6qPXyAEBS9yOW
/HKC0n6ZLgnHWSysSx/E52RMIUl1b7SpdNTj8zgmx5nQEEkqXjDqg4pn2s5UjiVO1kKpnOim1q/x
WDutwUYPZa0sI3xVQj8IMl9eSp+Mg1M2fUjN4I/5Yx0sh0qxvGBYmJ/k3f0QV9PXOY6IrEIQsDYG
IrIzm71S9muCp2sM+BUEYWTyfBYcBcEw7+VkIf//A7fScwyXO5N7ApC+yZbiVsbE7iFAGmkW0qV2
3z0lme6juMDmwbhJvHIeFm7glnl3HNunvB+Psm7e6kg7G8bolXbnp+W8rbCndnp7EBn78iE/ZUVI
fGN8QIHgJl3wrtvaDy1M34ntPQRtsSc09og2nGMaT6eZ35a4fElAFFNL2xHEfy4yz1Ywcz3LukcS
x8YeH61vZvMyptc6gJHc6qOrV5QbqK7oPmt7Z44ecJpC3DM1PoaqXAv7pmcUSglxRXF/S+3ysW6z
53gK95RJsyVRHJFciKy01cqnUpJl/Iq4DtFLZZVvZRVsRU6qbqScSHY86BThKHNythhP5hmFMLDw
WSsJgChM1yQ6AU/pVl+wmiyMCBizKMjgSB4wgCkkVu1Mrfq0luIa1vFOZLFXpECI0k4xaKllNRFg
ZCtPsa673b4wDbcOzxmiD83ob8LEg6uyxNSGg6HGV127Ncq4Xax2Lel1sxR/26S4I4ZPuticqZ32
7Md8Q4ZZIFZAA7mMGPW7/ISXIkuxUKaHeDJwy1Y3VUHXl2cPmvVkN9bPxL5qnX4l5vmgyenOaiyn
rrZKNblB9j5PCKQjJEN541kRffH5dASYnvOZAXjZjsZhCgqmAGVf9PO5ajQ0UNVHG9Rf7Joz7TDR
y6NjpLA80rm2PZXSXT27MzNaYHc7YwgxlhbHmUp3uZa+2E26sfmYZu2uttp9XxXg4NMum/xMZF4Q
a+DpwJXWhDU58mqsR8Qm7AqN5Ve47yMGu750BCXD9tJui+KbFRIJThVKDnpuINlWVWrSg8ZTkNHb
VrArs+VB2amo2YnuMlr5aMLRlHqwJ+yCqYiNc1juQhIyzPYBlfRxQsAqzdN35J83Qyr3i3glc+0w
R4I0kPk5NpaTYQHMgmMaibFViWmNpPTQaDZAgL5Hqemq+DdHZXFBwICZL8GinbTujRrHE/lDjEcp
ewnqYHN1S1MAnhvhBdK0L5kaG5MxpXk0C4IuiQkcyP0MYx0WB49Ddx0XsRNauZOi2YfFQC8WeDR4
eYqRO5rE8J0+TbnwQinYy2FB1CaL76hxAJxeeq3xdMoJi7G6ZiVnf/SylN2VYLH3idYKK8CKZVAJ
WJWOZZqbqv9cE1QHqms7Njw182Iz7qRgPmDbxJgeu5LMSpmRQwixt3Tx0iRI0kN0PUvFf0yNxjsR
aHstCH1FMz1D/QWa56hyfpqT6Kgm8y0iP2sJpxNvCJUSHuSQUyV1qNhh+hy9NocSbLwwhWkY2l1U
hh6Gfme0R6eb4MwwLUWRsgXCcTnKnEWvwNQWlwo+Z7aqHVlMGVh+ntbbAgkWluujbLXH1Bp3fao7
ereas2MnrWRXFTpL+dwdtBgWrn4pmYymxaV50pMQUBrdWlS/uGoyOZWZciQZp2SKj0oHXVV4w5ht
U6oUBhmx/IJcqY2eSEhA+cgc1eKNGxNS7irC5owH6YWo7V1kIZjOZWDr3ut1GCiVNX5L2MoK9gaI
rUm3nw5dKZHsNXgLKQUF0XLjVDs9H5wI9t2oAwaVH6lSuSr+PNM66m2MDhY7PcEQgW57cGFDpLuM
xweQyt0Ev0bmoUvP2D7KkL2O5T5EhbJMW9sOdmomCJEWJ4q8CRcbPOSHEA/lPqOYIv8Zj/kuaK+B
jeVCUb228yqp9jSTXj9peIpE9F6WwKyVfK0tlg0sbsuKUZxdY5VKbr3qGgfW6u20m0Tn4hPgc2Q7
oicm09zVClwQIs6hhUdLpFOfs8Fp+BDYT+i/cHozc+c68zT7PCOu1lgvCsbnQFuuppx4Q9p4amZS
Jt56mY6se/pG6tordacHuWneqvyhX7dHMpp7FvB9B65t94eAWs/RnrbTmhI0addSS65hbDwYkeQU
9erg4ARKkjMFPXyOyslJ1l2nP01VPyUkcMamBj9vhOoF+sLKN/Ekih9gnIncJvxiYBEVGV46rsOY
4YDw+4klnyUDYetAtY7EKqljbGcEJNDISdSYBu1oxxrl1GhHikDdoY7PegXjS57xLAS0gOGW9eC1
dkuesBfFij8ojVeRFla16UHMjUdcurPMlUMLrBdm+OqViY2LcQML8LWCCHv054QL7NVoftZqbSeE
jDo92/XIgIrW3uTjZ4BhKVW8noSNHtZAoS9uZPgtpHO/aNjQPi1F3Y9MWEuv4bObt3FRk6YPKqOo
vobtLi7KXVKBoDaTu/54KFORmOG2HsZdVSFJ5J3NFd4Z+kM8gNFKD2FFvUpEKFjfuVUv73Sp8AhU
vwRjQL3GCv5gtiLApIVCLDsVAApCqjwgQqS7/n71fhGtdxZGYTlWQyTeRPoWNGye8/z7Q0gRVvoh
kBbXyI2KuVuut71WUs1ShPGam2F6d/jjH2jI3/f9ZyhKPERfbc8fIlkKK2/IejI1WhlSLv0kBiPd
6yPo0P8D0Gpw+S3mhZkvBChJzBi16Ivz2lbbDVJven8gbFrbAsvcoRv8XOekxPN+f5P7xf3+QWfz
bpgFcfCl5HZ6NUEr6ZduzjmvG/ylVZeP71TQik1mVst5HBLjJcSlYkv18B6VtrUfy2xwMIfmj+S1
vuZlIAHssCRSK7l9SyqyX8rghIfe2vRSjAshiBCAG0PzHucSB2ZYmIf7zQjyiNAL8UqMRX5uI4xp
4Fak3yc2EkcaBvf3pxG05hlTQFp7WeGS7XvMq1c21uK6jN2HrbFhkzKR4ny3Ei9nDbUjw6l+N9fw
jMbaR+wGr2Ywxi+SGjpmpS++2Sqlmwn0Xe2wIJpjb9HQN3VL24z1ihE7XTjib7bwlxgiiE/EIu9R
YY9PckEwCX78b3Exwt8sNidFPtLpQtYZU9xF18uUWL4w9QQoRRbTtU3UiPEo6vwpHXXVbYAIFEPs
UiLyn9W5+6mMc3uOBF7NnCZcROHBR2ZixEUM+DqSFumXmViOUz5ghBUpeme2q52gVhhzW69prFOx
sRp8bgY+SoI2Ef4kQSHe/DrgfQ1tuKqTWCUph5JMjpDQv03cekO8Hwp6DTyyx8oVKUX57AYC8vRq
WWgR3E7oENy7eTyRiQh0FW6JHnJGwI8KVUEpMfVoDBi24mEh88ZSeVqMeSeb8sGWO/hLPveg7+Vy
eaA5erVj7OfmPKDIQDh9XOpgU6yynITc9R7bC0XIFL9tCx3Wz8SbxHBV1fUhI6k4KCGOqUDMxn2f
FU5GW5NhS7tyaMnn6/dC0iDolq3VRi5tsW2lYNNq3blnuSJ8GztSXxTI4ZGcLETHm9jr2siXQG5i
03IXuSE2LNgC1gIFzn4+tJ7502A3DreCaPw14Pymo+eBDOgNwT+uSThLAHlL09COIgCnaEInkXNq
uOM9yW/bHll3GX5qHX7JGs+61jZ+ioqvJece3QBhzLx38VnnSLgRLHxSzgjIoX/kwQfyVQM/Yhcf
ZmZVeW/UKibEYyhAAePcGTFDSdWLUI6Veg7wsoUUsczuBB8bMzpFOy0HZNuVVrKTn/EPJ9FzYzzw
t/A1tOnLZL8rzTMTIl7eaAREk6rt3D91BSO7eE9Id00SDJ0hlhjD3HU0vgXzDxjWbUbMpaJ9cU28
sJYmuCiTLjh+FP1gIvRqwjed8+oQl5FPquZxlq1TocyOWpqogwzckU5Fb/Bim6zUNVoOu/1Uad9o
QT6AW/9iQ4W93hIn5KYv2WVUrZOuSV5aXccpcQl5e2eNBL4CxFijbERd0QYvnbhSZrzpSI8ym4cZ
WVBnIYvKP6uUxAxfp3pQK9/v5k6W+RGFVV2srnYydoHa6p1XUQaLtSLXX2CvUJo1Jv9LCVRLFCjl
iP1jKhYYVvVs5O90FHBmSw+a+SmzVqGlMW1bdgbjZq7Sbc8uVMWvWcTmszUryPObo7VMB8uoH+ci
9pbI9PHiYT6Ye7cElbW0fQn7Ls/YFXX1bBvls1aqbLgzV5drL1vkx1AZfbk9lprtLam8Xzj88bft
bZodkkYAuk5HDL/nqJx9+gOpHjJCe2dPZCSN5cZgZ1w5DDOp5ics+bAcR36MRgYOPV/YXWNSXJ6G
/luleIvidc3rwGAaPq6ntlC8jLC6wRo3AzoA+RkheCjsTXUxpUugTRS9XCgwQEEWfzfS7fhUTVtp
dLXK18W+U48SmdIhvteX2Pqwko8h/ZlwfrSy4lZF7qm6fiUk1inm1fkY+thqV9dIivWzcmYxPJN7
7iR0vGb9izqMh7jlxJWDHUKu3dApsCQa6fnXZlrO5IOdMsw1rDAGKdiReemtUIOk6e95IZESCnGS
oqutelf/0AmOwmIYJAiTpC125XOodOdgtPYyGax2XH9hBZVfhNl8osaEH20vlblcVEyvJWGloDUF
s8XQN0+ksuBMkjy2H5i0CqeeWNuFI5IZnaM5ufRoGQb0CPD+9HML34yJ+bVuWXLucwbydnjQYOIH
86WaFScluKI3utBhcPwRzI19s9SxPZjmQMAXQugvEwi2tXKf7LaZTZ5Cg0iT66e8B1rODcKUsStk
323zhLsk/mZXJFsl6xNGweppKrWjlGPRYhgGbM3O9xx5IbF0GakTgCqmcj4oMX+niMzerdQ+3J9h
kOmJhUqrnihvo/qukiPKJTPzmPeIsUwlrA7ZYJq0z6ORCuwAU2IbmM81sUEX1Z6fjDG+ZIpq3Oym
Lb1aNSzo+ar+KImTnQmEfgYsz86hTN0P5vz6I82ImCaqQNCyq4Qv5iJ7w2xWH1FXP1mG0XtmZn0v
4iy8hZ0uPQLckrlR7Ms5kjmipeypSYrsKW6P8hTVt/s9uqwS1CUs+sDXx7LBoOQrCx9kZhRMoHTy
moN9LpSMbcF6jY2afW4NbGuzpH/BQH3rWZZTjLEk1Trqr5fy2r7ezmbskYT9TCxqCFZEysTBWi/u
10Ipvah6bfu9VIwTs/nwixAO2MnEUA+GiNqthrucAuXyZ1UAws2yhNxUVU7VenG/NmNu22RhVu70
BoF3sOiIArtGYpjDLTjF9pnjAmRBG+YDi1yGsqUbaBYKWla5WT7BDEAWtNN8M/tQ26cQ/9u7+5CI
sIGJRvJY2v2ZFswCkKDmqbkmybFKKmIKVDMDMCCE5H5TkYS9yycM+febVdw9/586/H8SPIkC+7+S
h/tl8aNvvtrf1eH3l/wlDyfyR9VMVRekQxIhtAYF/SkPt+x/qRgkLI0CU1M3rTVL7M+kSeThmjAN
IeM50HQk3aSc/SUPV/5FKLK9lrT+kT2k/W/k4dp/sGkoQI8GThfdwgeny/9MC7NUuCJyTXZ2Vnjw
g65Wk7pBjtzIZmWysWHZrNJiFysTJvXyRHHScbADyLMjEcrXTk4eqz699iK+xvH8GhFtRrfDeSge
7dqiJWCjE86gWAl91jPJjvFbPw4fKGpuKokXFKK7Vk7kuFhgVUlTTJtvJZ0kqJAITcT/hSVUFK8x
CpW0iqA09R2xA492DASo4q+MflIp8Nuv95/4Zaz/8IWoOr8Xin38J4ZJNui/V8vHZjsqnTaEXjw3
qMwbMzstzHgb5MFxKCs/woClhD5qN2yS4RkBaQGVzbYVWflFSoTpCC2Mn3RWkftpKK9R0bxOOOc/
Eln/wMKs05SR0QIlddFj3KPRm3XIIjkaFtZign0PpU4NRRmbVKubm0ipDiKORI3Kkyp+qflMpasQ
tF6B4Cuxtp0FtC8RLaSWwBI2KfRmURLvoB2yzo2iStoHxhBvl1ZNvEbnLy+GYqXnR7h5e5aYHGqX
AYNgW92MnFkLtBXhwh49FMlRbnrWYr0hbrmBbFRPJBteRrbPKi2PemVEF/6WUwuRu1XDzj7UsrrA
C2Ahb4gmAEigEmSC1mM7EiHUIubAqNAp9lmYXxexQH221kkxiHNr7DgF/xvElT3HD32SPlUjEF/l
3L2H73aBnl2qCQzXmv1//Wtr/0gLhPvXcWGQ0sWhLxTtn96INmpU0pWmgN1By2Y1/aTXlG1BAG9d
yZgZJ0HKeFlPW3agH5ZCEkCaEAlKikaXjdXNZsWxh/jfLvIYHu1Cesoz86XN+vYBgTzS6K4wN3Wz
/BzWK2VsdReBXJcqRPvJGmXNFblNJGJI0tQmNG5xwJjfzzbEkgJGEkXZrlpYlNcWNsQ2ZrtA1ZOn
ySRTdAspSQaW2v/GL6ashrDf3CLrN2LqmOAYFtZ/1pHnd8NYZNUI0Ow48iRcH641osQhKYtuab3d
URw7byc7Zhlnz2wbW0IO/o2989qNnEm37BPxIOiDt+mdTKakkrkhpFKJ3pMRJJ/+LNaggek+M93A
XM+NUH+h9CuVSQY/s/faWFx+k0qW3GOP2EFDyvfVYCJXKuG41BPigdGNAcJY3asT94QJOwuvun1p
DTPchkURHLX8LRdPr8uygSldvfn3HzGP1P+Dgwv3m4PJBpob3pp/OePKrkIw3EY26Cuo4UzO+ywu
9knSPHhchqS4WlDgEWPVq79/xAIDJMofR1q10DkXKZqAuHYRbvb9yRhHAK9uSlZOaRCDkrvlzjIn
zATgKKL+QfQaXsdEHIIU/japgqtDhgi+FHEY4qnauOUDVdmT9sjYZDzb7W1f3dLwJxIpzVeeP4tZ
7QMTIX1LJFoNT6XsxA1kr6isFzQqu7LpolOav4RTEyPfWHwnozjVKCj2jU7BaEX5vLLbpqFD7A5B
ar1Fs/wSnv9Uh3S89Vh5QD/J9F24WwmWd8Raz8r7ruHx9Gb3hrdiEw/TBa4F50T+nPr+HfQ0DAfp
+NL9mVkv4pS3NtggITP1NtgybBBpoctDor9spwF+GuElRX4Qzw7BDir+iiScmc43lpDU5H4UClNp
tZMLeqIq3WunO8KRsP0OhBDLxDEPsk9CKHA074bzKQguGFUC5cPO32dypXFa18m6H7EbpUWdsote
Ten41iSD9cVgGc9AZn8xSvxRlc8OKtjGAttgMz8wKkPmMBhYuW31kHXNAzEIn6xWNmUFtAZLCQhj
HeGHUWOyhtx+sd2KrjLoxVrY43MNSgkHefdRp8hiEFyupRF4OwPlAByEL9fpy2Mh556JHgp2RAgp
7meJ5njrtMmTU9QbxS1+1nPLgN+qxEagFFgxFKZfSSN5aUTHWjRGhmTH0dqaVQFrJ9fnzGrPziw+
exYOZTi3p6w0AQe3EXlmo7gDHnEVEROg2bNOYa8Z0sYsnSHLjJbx1inzhuKvBwDnINlw9+CCi9vk
4SwPxUMRX1FOd7ugL+9lA12sQC7q9CLj92zyIzT0O5kddelGW/6WJnock1XhanexxFYiwpAk++8+
Aegi4UmPqdD4qTH5157hn12gtruBwRyGaoNv7omwV15ybfDMwQaO0NIk6QtN5HdpM1zuIxrTsG/I
hY92E5iodX2sWvbOBDIC2X2r61rBH0tOnsXWyC6LbReSJ9uV7M3c/Eu1iGanieGXSPtpBQYAj7Vs
/HVJ44MnqCAslzHZ6Ee7YgrIy8Jfqoxda8Ocmvvgc8z0FS43WRol8jH/3VykXXU/bZ0KRUlYVuJQ
+uW6iSsecEgu51hcs4QYYbATft5VNJNxcOcuB6Wb0wWVkH9aukki7zFL46DSXTttE5O2cwxxojXZ
MggO6rXdkZGbz1dncFjcBB0ijPrRJLttDeb2Sfkoy6ZRYMob+Oj9CdoiE3YuoGgndPvUmF1wnmqT
VUJ7irJDYfbJebIKRvt54wC5dr4TFn9Y88w3RZ+9NdAF5FH6Sk/xaGpma7EFVzhD1gxZuX309IsI
LYkrf/pow+maVXTARfwgfWwejHDXflu/u2H+ORLzmjdBy10t/F3a9diWSCEtJ8I+lTkcksCAhQJo
D3GqcWeEznHIWrAqGX66NorufCqxHUn1u6oBIoStotkB7V2kPtE7ytSnzE4+IsuwVoXKjo0NM6ua
xUtvpcZ91tuPDkDKVTEIJlXT2pGERpjogHwbUKJHrMtdMjEeCMtoeHSgrDMqCU81xMVtEIYFsKu6
31lUWitVynwj7U4cAgYcjaRHLn2Q0x7Wg3KANcCQ6QMWmMde1xp46U06fMcuqjvLiNZaRB+mHp8K
WyDod8cSIIG5ihPGEBT/PWdD6ZFxNFPD1dZmKsMYELl/thBjEZGEnzGqMZGjqUdIU68Co8SfJtEj
sVWfneRqxP53j+Nh1RToejdB1DGDUQjlNDozJpngbjo+6HlsT9Ai9TY0ioGqQ9yFiQedUrUb1dbl
ZujTn0AiP3Sr32R2jOth6CkxZ/GUjf2jMch5j/A/Qr9fMZmriCdK02GrQ0TxEEjXZerjbQnjX0K7
b7HNYMecGo0K0/+Myv5iVcHXPALBiQ2WWFkRwwbKldrYBMHmIzdhwDuoTRw4tvfNyPecke+eBmAo
S+LAzGWMyonoQ6NIrq7DHiWa0yNz/12Ym/adkX2U+DxWGfXrdtwYCY5A3lOLrU+DhTSM0OExbXYF
qLlhZJ6db5QJ5HTmuEWf+ImzaxUW/V0uvC/2dEDPXeuowF0QKZxAea+ddaszl23owmlQ722yVVFk
nbw4vkYV3jM/3nduqTGO2i+jd9E2N1/lNMDiFAjSvra/QPY+K0IQC0P/2H73nHrVRbkG/rxSP+Qe
/gIS3UElkSE6WOJRWd8IpI2140YXzxo+22ja6i76aRNCjGFejpuO23LtejJejZnXrOx+4INO+kPD
HomeaJzES+NDGBmV8QTCgkPRU99pUaVXhcfOKUCPkpKxUqZ4CYqGQNHBYi5U/WCY1CuZMHdM8S4x
p8Z1kwcoVOCDmjVkdi9EAeBl38sWAeHTE5pe22++fDQ8ZpGcSmtJWbQBK2KLMnzvNfwJCGXkYJfF
ZpYYFwJR/gijPU4Vk9aef7r1iHIyqvgy5qyKpeWC2qzSrWLhcmq5nxjHRjeDrcymh2jne9RlEKu6
sWPBIfYNjRJBRi1aj6wlD/e3HeTvBC0XONOKYt0Kpz+VrMsbK9X7UNc/Xpl+0oZjh8Fl48Jys2og
j43vrDgOUFpE5a2TKcIHXoI//a6mXW0EpHQjZFdjvSo8/S7n6rXL1FNWVEimp/AOldlr05aUfK8B
E9I1D8JqpWvxiGaKCgIrtV3pbeJieGSZgeXCBTxHci4aiCDdRN7wmhDz5Tcm41kysNdBfzIdTchQ
IdSjOSQnMYXBxhQ8OnGYO4Qtex+95L+kMtqdSOZnwbbXiugExBy9jgYzP+UEZ/ay8bYl8pkMxrYN
qBSrnV9yXg4pywhtMEl3HXNdsQ3jMXTzvPlPmiXJLm2GgzbQ0TntGS0afLA+x0s9WB4SIf1pYGdb
+5b5TEiosSE/+ti56KiGAmxcK16QC088cofX2J45vlhZ14ZvPUz56zC0vMoGESvSF1+zg5mmkUu9
ukkWa2Y5IATHe+tBrV/3ATZBmiq8z+UhS6avwHcfg4a0syF30RhZ/p3F4HsKcM9YJe7PsomCFa3L
RvkcLa3kqdIY9WH5wEZZPniV9dN54sgcER9b0ZpEqf+GgYleuIeMVo3jzhXprQw1tDaAHgl4TUyj
mpS8fh93SH9aUq7NCW1shoXGlGhS3DK6I/DweS6QG83WDRrcY9V39j517I2uh2bT4oA+sENAP2vd
Ya3Mqej8X140oxZbZyrcGhnSHh4WSx9UbhE6EswY03c0IaVY/yGjbjd3ablWiK25E+wviJnkGuZh
jySq/Kj9LaDzdZrMaocHFe+T8D5dgRVO+s7BdlLBVg2Pc2U8h9q4FIZ6FZpbXRLLhyJvfMr68Bzi
sY0T4LZmcyIb+MWoum/apZcmgukb9njMsJXjqGqL1wyOn4wnzrfRxHDBw85qrMe6s0BTODVPHuId
8PSWG6dAajcQy2NIxtU1v3gxGlTQSfsHlSs8oDnxP/C4npCbyLr5ozr3gACC56FGj9cHGTSmrn10
O+Mn98yPOU5PJljbSJdvwzwpBAkN3T/EXbN5y5zsR0603m3WXXrqpqTj4deHyZ8wqH/ltH3c7XqV
zvE3IgC64noLgYfnb06wrH+QZfxWpt3JSWNnUSnusr7/nbU9iFswwB6EU1RzcEiHoVm7zrzP0kON
koR9FQEZrpKftj9d0jJ5KIv+yozrqUo/otxO18UwPaUTphZ1XzjJhz/YH3MwsO4cvr3Y/OgQTCaS
DgeAZiHRIOV4kDvnM/fLP+QB4jRsHyYmLtuCnHecDt6pbIBDZ6QEDCpyV8ro0n0XLrSG3L3K2hE4
3+b7LLYyJFC9s7aD/jzJKNz1UL13JjEk66w4dTLC1e7Hd8Jf1h8NcZhFdzSpVVa1NL/yEr1cLn9R
rfmgpiJUzjAzteab+3D+GjPwBBn7izHmouSpvDZ6635KeD4oJN9/zxNNC7yW1MDEK69klXF9ky9s
xsUFIxWb0piPX5XDNiBSdhUy2CEKiS5o9lCKY04Ya9zyRp/80P59ln3RcW5ll8bUes1u4953StgI
TowGMHvMoABs8i6luEx3vU9ThVX/BbXv0baoMi1renYhQ24Ir/ip/PHXUMSv9N0XZRJMGJnihoNx
1XtWBXeWPUBWPY22u5cFoqrK1qcUftN6ZnFHete4ddwJIHHbMP1KEQDm1PxNM067xCA6ZIAyTcAL
0gXvq0igWpiqeiO16xpEpdpuFCyAlRuzPR0wrPYEsAn9+fdNVz7p3iARNyp7qK1+2LiyH0Hfeb8T
x8MwqwbAEfxidGaAb+U59YcJpASHp+nlIDFqJNf5r7FqUSEb7r3lEWrB3oAuJLkWqSKYr3AQd5BC
1TtPsUTD3or4XJXUDkXNXVAUzkvS8ZyP7PtiINnFB/3NaI4mj92hWaTPs+c9wip8CC3jRfjcdJB7
aMfTXTixTugUFg0NnSkwfyElvBVz8LurHHM7xf2hQyHFbfrAEPsrM1xzNc03X3ZL8vlR8hG4A7Fs
uPd2QwCgOILWZTV3vfmUsTpZ26H5xRL3MKcyWnmCjg13WL5GFnSVM8UNcqztlGXX8smHtzWbmtGn
szDfWNfy8xSXEWv/my6jrzZODnXkYq1AGpHT5BlR8qOstNxMZNdSngyvk4VfhdWWuW7K7661OWPq
tlpnMjkENNOFzOjlviMAuhwtxVHVpTpx0l6KdP5SeZWseSw9Va7prVOvuBZz/2togB+Y7Plt03uy
fPfLdCCWzr+zOUKP3IOn86fkxwC1PMwAB5Kx+p1CiLT0/JzqsToULo+LdF5DukQ4jlEitdZjWdy7
pnzRk32fF5+9TYxfIOOfJoqBM2IJjbOjj6nDjWgwksl5jWecSOOLh5dshUfmOg8dNU8vdj5BMvhT
NJ6NUXqnTEc8gqWbr8WfymJbDNSMjlBfmGC/88DHFZGS5KSIiVyVhEmujH7vTTi+84q/TpW6WGgm
K801E3ctyOws/KPcTK563Tyxmr+mhfVkj8m4GTqEzJa7I8vmy0sgr8eVdYkTHrWN312nmdHqRMuC
cxNRmf1FvhUaD4EcTv0iAuF3KAXHfom8+fXvjzby8ZRPRNwM9nQKUv2etQq4MvXA+KVKkxsZPGHK
vqwyPXcTDtOvXkIrbqhxh1y99f14QnEH4azvDmk3weFVKOJR1Y5T3uK74+TPi4tuvWg9aAddq/9H
Cv5JYWfXWAKtwwJSUbe+pb54b3v5ZSu5dzqTQ1PtrEn/MC9PVgPTEgYk5BvmGMV1bwOYr/UaBOq0
sgpuQz9Q1+B9qjA6ZRaaoLJl7F1WHlNR211NCu5miSpiQuCP9vUSpRQG9XSxM05nVI+wWwDObER0
rVrzikdNMjMKiVRTPT7OKSW4x4M4SdbtRGstuq0bxXehDRcbrVQWDhhFNE5ttHXRaoZf3iYJkClk
+gGM+QlHEIpYubHCs6rMiJpjupe9HRxSMT2So6KGvt3WkfnaJhBawvHTqftgY0nnJbeLS4OQsCux
D8Ba3reDmNZ+8AAJFh0LMu5IfwhhL8Gn1q9ypPIyfYOMZEMcGg9kSJmjEkiDbGP5bJxsJ/mVdFzB
bR8VpFtlAZUVgBYC7eW6dMxH+jf7NLfYW1wR7wWRwdfB94hCmP1z4FdsHtzBQIhl0mrM/hPHob1r
o2p4nlFLZeb0KXspL0k09LcCpe04/iBKiJ8KQsO5KR9zh/CoMsx4DnRxfFABoHI1mulr5TjEXpQB
+WiDmWL159cNs3LeMKkZDvD+8oMn7aXHSug988H4nstlFlChsVeCufkqFljtI+SjCKw2FPzUIY3d
PDesuTeyj8W+lE3zXJNTewjiGh5SBRfRRkTPcxcqRZF+Rzx9TDRkR5/s67PfUSWP9V0boZTIE6hA
RWh4FyXTJ7kJc7ZNhesG25EtI2MT172kgCpXfl3cR+GIW29S+9BKsQ5kEwBg2U8HHZmkdrYD/NaA
/HiadCYMvbgxYUBWzFl2jpM8uKhpYp6Z6/hFWkxgIQfYFxtm/jZ+ILZn/tamDmjx9HxtlIlGKxga
1Oqpcc3Re6z8zvK+Q543xvS//qXZuvrRnG9RPBZH5lTGX0jlr0SKB46W4reQxoHo4PDktRMjGp9g
o6gBWB6L/CxCzXHeEIXgEit2cTI3OHXMyhm15Hfm8uXvn+KGnTw9oEfLx+ouqu+1FAxeO/Az9w6y
p52wfRASxc2uhuI+K3T+8PeL76iClnyARd4VB2VYA3Rxbd4gI7fnrkt/YPJbt8w23ofILS9qBKco
57Q7tmiMngrOxzszNp/+/tffL5MbPwQq+rE1g+SZd5L7ZGjOTBZYtpFmheJv+dLVT/A+s4PQsnsu
p+zT0nW9c00DxGrfIxj18/CaD1N88LPl0uZ3CZEyPjGDZF0l4nQbFBY2lwl69FQuoX+ynFdDrzkX
kMa3q3ziWzSpEvC2CCeTaWY9tBlGBaCYRKQlZMFl0c0z9ggF2zLT90Wm0bpmBOvFEUUa1Vy7kZok
WcNJyLCwikdD0iHNwrjhuESIX1jBLkdz++an3ndCeMbOMag4Z5fLqGsg55E3kIRzd2uM1j77rfXB
7mXN7sK849mIrJFxNslS872KR6JVrDE9yAnS6uwD0PJywLIhqR2o20mCy/D3ubEOjlmA3J/5+Z6J
FOaesonvB/D0sm8uU8f4tQ6YsyHa2MiKATU39o04DOwvsphQqycVewSOzN7ow1M/F2tQEUjNK87m
uGEQPbrdIwBVWP0Iahwzzk5wV+U9+tSgEm+1jLyTFznuaQD4xsUUBxvb47ykrZaHtpmODYPRMzt9
Cfq8fjbb0n6h6sDR3o331mz4K3A44Tr3LeNeudM5rezyoHVo4Xh1uViEPMwymO+BvP1gcAJDP8bJ
zodMtVcIkHCQjRXw+eYn5hNbJZYPdsgyKPHSZtrbQXIRdZacR2I9tN0zmm/6+zCLmvu8NIqNH4F/
KaiTa2zRt8h9/HvLNeM43DUt3HeGaB66tRx+ZNMAhyvKbcIaY2UX+Y3yH516M8xnP25A3+q05aqL
x7s8aPYAYaZDJZ3gFC2i+VYbRPhaZXo3srqcmGCeo3Y4SeSx7wyzTkFCT1obGntb6RswcIgUYW6j
7oOq/yVbuImdbv/wXlfnWVe/es9bYJyz/0i0R360JU/9eiQmIRRfQT68z35bEVFDpgGOLvxtnW2c
OpROXCXMwGXFHDJcvljQkyFMtKthIhYyMArjQJZmdv37JXOL3yZP8FmgK8fTeA1qbgEAcquqDtoL
bKktIX0keGXIkll3njCAg9pTaxXJ90LP/Z4Beoponw2/8YBQWG/NBDtvqO1Ll1rDOpQyPqQtWxJl
Z/5ed7X5GIsUMn17z13Boa4reWeh1F3X5MxQgHLkjsxcMLQCXk3s4ZGrA8JvgdHLczw6+nTOHjpb
XzR6IqQApnMG5QoyCL6wnlWyc8f+YhRsXYVpbJXlTNdkYp7r3GurSH6wazrY+zKMnlvatWo9utGp
CcvwFLRqY9J/7T3TfI6dGTsxKBrEeiF2Nx2TLWnV5p59Df0ieqiD0Zs/g9n8rhka7RwbaDKdtAdV
wXkCSZy0hXUTQFH39PnHLjdwc1kPWdXG4GLTbYzOaWNi9t1VRxa43j6oSKPsl/Q1g0iKk8PPG3I2
oA6XG/7Morp3EmvXdEFyq3gYO5PNLYjZxZbkcODMQSfJToHuwW53mYdZu4Zyp41mONkVNxFJn37E
eMdvXU6qLgHgnUfn2TMfue9atlODtRtjO7+ru+SjYl6xj1Vq7Sv8/UsO+0oYGu+E7m9mmF2HOT+d
+oWHpFPzVz5ptNIhB0zkLy75h3ZhKEUp4FxFkZ2CVxoXzpLVM0xyFvYSY6Fj09wpECF6QTMtjKZ+
qE+FMewJMD3ZC8UJkxULjASwE4CnCaNK2vkFpa4P5EOc9cKCslUHG6Oif7MZDTfun9xiWB3L7GRF
+cVCrXGhUf7lGTgu20oxdsMMcslmMn0SR9e3sSg+8hEoRRsHf7o2fXbSKHgNWjGRFTKy9A7Jfc6H
sT1EnVxr3eNjInPg1uSMitOozy6FwrzQOOlBOZos91qQZWKb69mBcwQ50Nt6UBOg1OCdzvvs0ENy
XqEbL14hkhvAKDsyk0LpPqSRuC/qzPlDqsMqYfpWVVn4XOajfU5raIdpxdSknTssnU6UsxHaD5TD
bPOC5I3UVxVhcDAcM0OjXf7UKdqFpPYExgW96wZV/+HXfZ0z0/mle+dWc6WsqA/mO5cQJI+F0s6s
kc+b1hJmZcfMF209MoomI4FGKi8BnMmR9J8i7JxDEmHIDYhfgVHR62vPDro3G9ZnY5PdacO4hOB7
7jy4LvOirG4heKHBcmlJFRT/vtx2Qb/tZ0yjxmDoTdJ0N9sPwI5JBa+t5JQDJRNtvIXmNoJ1K8C7
ZQvnLV6Ib9zOx8KKFj/zqLZYPs8Q3rAMFDQqKlXOyQ8DyM3c17S7V68A5QzEsW6w7nB4h5thmJpN
WANUnJB5y1E/qKDfty2cumAh1hEyV698W+yjhWZXLVw7g+bCXEh39sK8Ewv9rlg4eNNCxDNB49Vx
vxWWTTlly34dLvy8AZAe2M9vk4Wuy3TzkIHaC0DueaD3WhB8OKkRlXafWyPFoBJxk0Cb4bAZ5vHg
Lwy/bqH56YXrFy+Ev2Rh/amF+pfUdb5rojE6Kyjf64j6ipsoWXcLL9BZyIH+whAMFQWSM5a3ZOJk
amPVHxiFcguKjdUC7A70q9VXjHmdxEQajpA/ZbzD9P9dM5c+pCblVlJHONntqzfaAPEDQ65l3brM
l+FWkPhGNdEeGxOV8WgHHG0op7xwPy/8xMGBpKiH6A6PXLlL5baW2MtMFcQH9j3bdonIwS470uwz
646Iz2nI0YEbC9mMZB1roafFf8N2EmQifts8eUsQj+8uT+vtgFLuV0ZSD/5HyPlLeI9eYnwixpE8
sCNIcfqF/OD7wi9Zh2DKyQpzx4lc30jnrNblwMJONoN1KwRh7bkV75MlRggD2ZuhCBbySRhylqih
bgkdWupgskhIImqWSCJXr6Mlooh352xUhBa1pBfNS4xR7jloiOL0YWIcB3uDsCN7gV1mSwBSShKS
v0QihUs4kp+AAhtmArj0oSY9aXQYuMJ5cRgUS1Xz5kATZ8oL2GiJXprIYMJNx76AVKaGdCZ/SWla
4pqiJbgJG89jtUQ5iSXUSS0bXUHME+ynXz/9kv1UO1iKEf1imV2SofSSEUWUIwzbjGOo7tbZe6Wm
PXuTAXk0jxm2SzOqeLwCxE5hyIrRH6J2JJZxOLg0i+vKJahKkljVLe6GribEqlrirNqeYCvINR8p
SVfuEnnF6DC82KRgGQJYK3uLZXhDngn9Z0Yag8NqbSfI0CLRp1sN2v9pLfKsfOHea3KYB4YFIZPv
PvrDOaSOVKD+xiEaZeMnj4LErkQxjLDJ8IqWMC+ixRfGL7NBcr6YrDMqJ/mro6BJewSMOJyu/hIO
ppbZVY8Cf+OTHBYyqNj6iiVUZVEcp159g3V6gFpKQCph56tALjM+nGUrEVdHyfHvL0FlzhJZFi/h
ZZmj2BNXSDBeppg7VwY7rK8bk8wzHypjhCIUN26+VtzRm2X/mzVWv2nyjatygtMgmsl0BAx3Zyft
ex02FkxBBW3bBjFZkb7m2fuWLDZmmK+J6DEp+E+mGYxIOVzigmqAnFTFT80S6YabezApCsxxQA9e
DM/jaCMPGRt4I7gRUoLMNHb1FXkK4IoSNe/HAXfjsktiyxof7ICpa0T7lJt1/BL2uJLtUZ61ZRFK
WdTfxGaXDPNghPD+vbUScxn5dc0SZGcukXYN2XbQB+O7OAFGMiONYIBcEFFUpKcW/CfyCFLGRtfY
U9QRoEvTemlrLlLXBOfhLcF6Mwl7XvhuiFjfVVh2lgC+RqHMgpG6DRt+omiOXGBsRkK45N4yiTJ4
ilXR9whp08Bkckx6wCMk/ukl+i/283dHsUJbQgFN0gFleehz7Pj9+KCc70AUV71ECYLhe23CVyvH
bud0GJRMI7wCQ2W+C5DESGPw7SQT+iz2193EVscR42M2m4/sNtNtmSMGJSXzWHb2U7VEHSbLBwKl
GY/FEoRoSPN9WKIRHTISsyUscU5ZglAM/ghyFKk+jvYSrEiaAnK2JVkFCS2Go4AARp4aG891vTOq
smhA3Mb5CU4osYl8WKiqlPKsOLDecOyclDsjBmAmEZP6aIMJWw9ZidOtOUNpfkzqNFl5fsS8JF3W
d1YIRXEJkkSMMp+5QI7pgmKKawXqQGIymQ5z0h27gb2m2/rNPZkZLSsbT90CxplM2sONWoIs9UAZ
aFPC+PXwlS9hlzhnxnWTgpAhBtP2+hfktkz5Scj0ScokmvXZX6IzDfu3YABo0N5tWa3dIdL8k9iw
WaEsITAjfjMihzNvfDSDJHOCvMyXoE43Fm+VhwIptSeEgeQ3dGmDJpd4TzJu7B3+NA9JDkzw9L4z
iAJVZIJ6JRVxPFunMlI3zCs7XU9vUxcDh/Hfpir63cy8PX5l/jBC+tCDaW39Kc/PwaNAjOZC8n4b
pZFutJ83KK8ssYL/BslUwOfrXLIgZ6fbiWxgZ1lCXsrYh3Zetsti6Paz7R6W9vliOvNLp7G/5gOe
vSRn/5x1n7gnsZ/7BjeJHJmeA+2luwsRadTFt6xFcO0WdR63I3pmhkFINMO9sI3fg6A893zciJYl
EOwR47bmivv2tXWD0shUw6kYpFTVdBkptDZWw8MiFTGpOOms7+LMeFBt6B6nZKC6xcjhB0idTROn
u4H4Bj427M9oYOQVB1eOf/uQOPAW3IDYRiCXR3YTvCwHNV0iDN6jrua8HdOHuu3/VCC+M9sEtYOe
RYzOVtR0FUbn/DYnDwcpGKNN8k5w+/jMBj2kv9rLMgmwgROeUQuXJIrOHLcBi8lTqYW94REPk6pO
HofSeus8TSaqalADJZn/MAfZrXWr5iFPIBnlyVoUXgXQvPNWPViYTVv3JAm3WOp08Dr5wrzUVj3v
tDXSbaJFmkXfbAcH0EAJ0yLt7a8kZkcWGa1DJirDEzVU56QucW9NwRsu6HmHBPsJRqq1m0nT2LHK
1VICsMUeINX0ipprHZPW9++Vv+b/kPI7kD9pfLGxuoElxL+A772KKE9KKuqwikSaDKa4xceAk2ze
Zmghi2CyD7O9lAYGq5dhhJ8D0GXMaTKjlDhCK+XJNAXTG9N+82KyCA3EQJRog+D770v9/9EL/yF6
wZR4Xv7v2Qv3ye/P9jMa/il74e/3/MNdY/2XbxO+zTUYCKRoHpfAP9w1hHdLH9W3xwcviehG6P4P
d437X8JysdA4li0tfDdcGP9w14j/Qqvo2v+P4Qv8Nv8spkejxeYe4TkvwPL8fzGT+DnMeAcrLHJD
Dz8891/QbslNQLqCjiqhOS2+oijZxAj5VNY8muZ40ZJ6XUgJxlu/J355VLMLTNM6g8W+pyEjgW0o
nkPoRf/bW0vlOUVV+W+TYhDjCvRADhMiZFjiX4T/lWfXLmR7+PY+hQRah7SGRFY+Nk70oBtkw/Nj
7xuHf/9Dzf9hN1g+O5wXlueIIGBv+892A6AsFKAJaEcLwrlhVpsc2VxlXyKYEQzUGOeDVu8+ANJv
akYWw12W20/y6NnsRedk2wuPnFSvLP/Dm2EunoB/skEsr4sLCuIiwYPevxpDVNu57QTDeAdQYDdB
5yoi474EM9whcsY0M9PgGyjgtXT+gwPp70Xxrz/akpiysIzhTvnXwBkXSF+K8bbddahykakeIWqu
cPE8DFIwzw9jhxa42E51uPWqCTItimlmNeneJS8Axlb8B8qhC7WH0PK2u0p69FTrmzlOUBzn9woN
//CivO4uhYtiR8ljweSNFtZ6ZuC+aicJOJ3kNE+sg45RojDB6XMFpynPCQy6GA1E8JKYiJ5kvPYG
mjU2k2r2X+Tk7nugqFKZq9JDXA9AEWvIniiphSOz6Sr3hW+/1RJ1ZnPuWloEtyIhvquPMJewdEt9
wKTLkL/i/yD0hWcfZufhxov75WBo9ayQfnYCe+1Nv6POYjVZN4gLJvJnFW1nDZlh1X/8h2vU+x8X
g4dJSAQY+LiFF9/dP1+kqSUsM+fZulPebcqOebwxo1urzojiwUoa7cYPNwhncgvpxAqGXPcSx+vp
lwckM9gCx0O6E/Xg+lbTizkjWnheCCes6T/bYEWvgi+eZTXe7AqS2pZkI6wxabWxhk3gPASnbCHr
XQuwn/M+TwFJUXkp2sCoabY4ZrdWvRuLt9C5TxIUvHrb1itvelgwWd7aSPARJE9Zcpdba+U+iOI3
0MYe0HW9/ERAT72Bt2mXl8caLEK7g7Hh+McQe3G/m8qLlW4nscuLvQmbiYSuYu+R8qk3rGPi6nGQ
x5EhAAgNcW0TYoqOQ/VQlshu97j5wnYbdLsQflC9ceiXBeX0ypLPdQItcG+1J1HDW5/O/83emTTJ
raRX9q/Iet1ehnmQWS86AjFHzhPJDSyTmcQ8OibHr+/jrJJ1iSqpTHttnj2VpCIzAwE4vu+ec3ss
ByEZ8HOLRoO1RgBgMO787Ljw87SA584ln7ciRqKGM+xhIbMnqYU8dNkdF13W3iJNW8LHfv3Gq/yS
PiXZaeW3RBFMRqEvJEm0ttelsbaCANPESZJ5kzk/GOG+mG5Vf/Gmve0wZNnKz7Tdjv4/u5VojvPf
30v05RNyqGSgwCPK0P/7n+9ICBP5f/6X+b+XhP7HpgyKveFeivDNn59C0sOI5Ohd2WS22HgrDWMB
0Wl1w9QG+MvaZhaTx0Q+Mlu4W63iMKGV9BT3HbJXnUMr3/DicXwSy1MtpmjprD3HUGIzyJemrTm/
eaZFicwXOPnWstmbjvddlUT4c1EyG5GS9rHhbZ1MPlCy2Nlcr0v5ZRDPUgPbw/LL5wWy4rV1LYoo
Njn2zQfFW9hU0n04EMnai4K9waHqn12EdCoynKMgiFEnD/nwQYrTMG6t+mGpnoR/H5ZYqY5sY4ti
j75y7GGGogCVA2+CY3nHBIY5YIR0xtFpVUWzZW3tZ9Kldnhvh7dTfB/Q2O4eQT/X7sUYnhz15hR3
PTp6lzyz777Z2c8BSG8hbjv7iFXqleQUDit2lhnaRyEPbv9tIRrfxsk/+Xht+p3+/HSpVbM4Y4LM
cXD44xmfBWmeun5V7Tuxvi+V7Hd+a4F+1bYJfQC6GLddeXYywfVXGXcGt71oiXXwFBulqdTVSpsH
Y1huwjH88GOU2j1ptti1xqNnj2dXxj/LKb66VtNTelJpuOHnnE2BltfnhyGVhEFxMs1kVupcJYex
Nj9EIDBZifSfdKFxSPrzec2ZyraAYFx4YZvH9h/Xcs6t2ckyLN5khjseEJQ8j4IK1x6gNZLOvPIS
+kkVI51nk8E77gLPMcUj+QGPgY/XnqclJyrecOtv3U/kujRxd86HSM0bQ9KgE/sfy4y1xK9WmmK7
Ydx2I4ksUZzSxL8XzoynxEQbUotTmGOfDu31QOWISTVkuJNFsFfW9zpBQ+d6zYAjDdtvXfGNop6m
zHk9Katjl5s7t8N4eltiD4aIZXVTJoK0R3NknPq8yjSLArfbTe2KiJcCuG3o0HXKN4qsDzozBgAM
EblnG5Qj4YmprimVp0j+ejqu6Nf0p2ejKna5VcS8serJCombuuP/ZKh5T6zZpLE6nLOT7FBv9DiK
2XzSFUAfg9vHkUmLw21PdQq9yh+NpcZIyDaIqrINNyHrMKxG84MlDOsctBXwQijKy6AHjEFmus8K
NyafgagvvvVR6eIrywjyR+DdqFF9eg1CCrAZhN3HpWvdu1bw4iVecewIneD7nCacORRfAiINaHUJ
50jR87h2CLLmwuXX6s6nwRDemZvQnrf44CEHObmfyV2Npn2t15nsv0sDJw1W7NQJbe/Qtt4lNrQi
fngmi718syt6LBd7vB1mu2Xl3AyP/toNWysdwkPXpYg18+IutYyXxC7ND4xv7pVPaJP4yUjN5bEx
7Z7gON2Jv1eEv/9tGS2qtbM5vYpcci4Zsq96yce9oB7kgxJudSrjUXNobra32PJcc9qMuY6Srykf
wbfbrN+nCZEk35q7K9VJrywN430+Sh4YTfquAoXRmYkz04hU7QbXE3sUJ902CIstMALeaz9glTPn
iL376lD34WfcTXQ89g2sY7GXbR4eTAqVaMc6OxXv7VUqSTDIJw5xDC6tnu+4TeR4Sc+JJxETqZKn
r/uxlg556io/2kP64hhKRSlS002t6kd3KqaI2BMZL78PD/bMoKtxk5Nbu8v292SiwphKPyWelDLE
d5F8EE4YdgmDyg0hxIFwUhUeRFazY+UoOaVUvZQcPOoYGGKJH5wF1gdnzYZm4zfatU+1QWoRMcbr
DNRJEaFdb3uXYI0YLsgOr3PJ85Ng1DYviLCnipFD7N6Jxm+3PA3JCK1huB8bwuMi//KDccY5mzNH
mG1scl/dWDGatUkVWUV/zMysi6zS/KWMyTzk03gdK32sKDE2kpg1dyUXGyYjtz+Xi3WPFD/jGUVh
p6n3TK60+W4EDjebtkjuFh+8J8W1GsWWy0neqD56PqdLSIDyXBaTJCUnqqemQY41DrfhxO2HlSdf
Sadyt7ijPhcnL07VwnSN28K5Yb+KeM7cFUMotobyH+JGvFb0cW9s1iOQRM52ynl41iyZDnE8Pba9
8uG9o87n2OMxWLAzBG7reogZROyTkUcGarJjautStVgO+wx95oZeLM7kfUE2jnrXfiSd3lQEDKqk
ewtcKmjISl+4X5s7Mwh0wLyK6qTksWk/5xA4TMnfpsLgZJxgl/tyCkyRFs6yvoJ3a2bnwtoS90hF
1QSNwl5vv1Ik72r+VUvSpNq7xZgfWGkXWeEdyFDYfLOouR1WZHY+/9wmcUFnzcJNcpZKMvrkBJi3
bWSyZlqH9txhHNhbcRnlAptAO7TutoznKcLgJCpajFIYhj4w8/3SopdzeKeI8o6hALjWpu0UuIjF
nzJzPTPnX0leQqil4C5ULwx4bMeBlLG8rDG0l9WpKTKoZN2o0ILW6R20YZ5kGM8DNhmeQ/p8iB8O
1FIMnEZzrz+B/R6dUHynuqeIlpojej9LTslABll7yrPf/w2UAo/Er6eZ+B/P8Zc6fVlaWCcxLxQX
+vMbt23gQ1QPUWabdsSr3d6aSNQJZMSYw7oDTNwpY0R+SJbxhSMJzS0L0mfCU0C4AyJWj4JGzMPj
Lmk63N8Orqi59i82cdvEIv25rpKEj7IeQuAlQWQdzzG3ZOwBJzb43NYsdsWeYz2xz/hWKuUemXPu
2lnGJ0GzsMF3gbt/fZJ2y3ajlpIqcfM5nqy9QR071+anqxIRSYrODS+Od7wLVYiE+u+KVMR+6BxM
Do8iTX8SgsGEydEx9WbeKASvkGxW+bVX6bEfPH+bT0g9yt7nzTGrGEkX/hRVDZCprCgQIGEKD7cn
7Ebc1jcyUqUgzz4PjZCkk9bFaSqe1cm6oXraMhGwEvOiGjnobl3wIiEyuS35vpKEKdzdaL3QoTGc
GFn3eztoD3Uy1BuYsfiUTpPHdmUTS8O+cZLY3i656Ub+IsfNnNhwGjx/efEkzuBdzapZUWSyAUtF
YBwCJ/7Rk8XRg9bwaGf4ztIvwyzFEw1OvL3wa8WcJc4F74t3pTv5tGOG3kWV2SUP7E0guuW0lLhf
4341zyTITe1MomFqMtPLEHyGyiko/17jy/DpcQa5CoKH19//xjkbkEXcSxdeODUGn7v+DkYPohNi
++y2ZHAmo91NyoMQDcUjyfH+Apr8nBaWcSqb3r/9/Y+C4+ptQt84+k9Jy3rJHJ37hL5Uhupm0P/4
/W+//9HlKFoNErX2+to5EnMped5fBEZNY5v3hrcbIAwuc5+sEVoXqs4LdNeDAeDMOehotDE9oSrP
rnXPZnxxbq1MWpFTKxydjY+vr8V6TkyX25mqqzPF4NxupzVm8dWtO6ursKU5zs7LigbntB/u3ZS1
alVjgdzkPHJvUv2P0pAHq0iaa1ohW5i6ZDp4c8e232svjTHxRho2wTZJ8v6OH5QWsnAi9DGEW4Fe
ZEvDIiJJJbRiCU+hM/bYGfzwqR4SceO36SUXlGIaTfE+hrq2Sab+ZmEwdcxnk1gxX08qu8rnupAr
FrRu+h4k7YNptzvoXQtxX832LywvdOuxuTM6Us/goQ9J6qKwaWfzhsn7cMvdCOCR8udCIc5pOPPg
FMCzR+0AgPDof5T8DqiQorl+Edyqw3k9ZehTzlWtiLVN7uci05m8Yb/e+dVI+h4IfGPJDD9E4RMk
pYohVEnBaank+e0S18WyyZ1WsJde/DqPXNaGdLKIK29069VvHeIcJZ1BRb/eVsoBIE+t5bIMBSko
s38gUXuFoOf4NYuPCiPKcVRJcFO10r8pfKM+5rn9Y1Tf3RVlA6+WXCRte+GXhN9c5O5jbVJ8nutH
pMTqWbhO/zwOimscuXrmdmNUqXZ6wiP+LNF+eyUpen9gYjLGibPPeRRkNNiRpQhva7t/VN2anGpG
Yhz7UQzkOinuEBm3dXY80ynycGI6pjLSFiNvvQs6Oj9OVhoFjFd2XaTQ0x8smxLk6tlRqDvB9gGJ
hnkYdH6dM9jBBcW3cLgkoQqjbjHeJRHO0lBv61L3u3HcCGO+D3U23iAkP+u0vB1fZp2eX4nRp2V1
6i2bpWnc83I+782ZijNULy0ZJlL4E3F8vuxbj3i+1Dn9VSf2faL7q87wzzrNH3vVF1hKswMY7NYH
SRgwZITS53gI/SbwcZzN1xRAAAHfVXXddwtN/aabXQJR1NHykvq2TrJlHMXmeNXEQfw9AD+I2wU3
niYSQKMZQCl6D1l+zJNNGW8p2p2c6C+PneHXAm2oCQcH1EFq5KFX331EIpqESDQTEVvZQ6gpCRNc
YgKbcDor2YqiuloTG05NVtQsRKVmLWxzvhrAF6umMFKSxQNYRqsjTJrTsIr5tdXkRp0O9wm/q75F
wkFq44MDqiY9gOi/c+Q7c6EEbJ6mM9ZdggpvJYgI92qW2kAj9Ti8Jpa61sAkKVAJ27NttsBVOAm0
idc98Gky81oMagBY4fIc4qViXzU9pIpmVkRiPI1ALCMwy2o2HBvAWzLNubSaeAFL2BUgML//aF9T
MX5FY1Ebb1aEuZCt+m+kGRpDwzTOeDXBKdAQtr/Wr9Q2YW5yksdD555nTvkrWI4Hbw2kozStQ3Hu
A50AJAvKlwScJwfr8TTfQzsvE03ujYA/mct5KhdfoyaCquqd8y/RdUAhgKGc7RVSgxfLxVfZKnRb
uNVJUdPxsT7bpsYQy5+DZpCo99nZrvgC8BHbUnNK+frTAltix/LRz84TyeRo7AkpVW3/arvFQ6uJ
pwr0adYMVDXNH45RX4lGTGcJJiU4+G/y7JMS2ocYjAou5WhrroqF9cRLw0/HxHZFhSd8RCrfoE7S
zay5LDjlL9dy+CJ7DeEmum9AuBZQLkMjXaBdIYhXbvOnuLyEC0ItHhBY9bQAhKE03wVWHGw8ULFG
M2O+pscMzZExsTiu3fpRasJsNJ/CsKHhAZiTI0upSbTQDS4SqDjViBqo2ro+lppc039eq1G2gKOa
1R+NQplA5t7PptLL2tdOM3ADMJzQVJwAj/P7+Rq0E1fgEL5QpHsnPOce7ubZ1WTdqhk70rvnGujO
Ab7LgfBqYLxR8jVsNZ8nAfXKkk5u3D5PNU/vtIKsr4H64NkeTE35kQaAhSVt3BOwAWh4bQECLY9j
syYEJ94p6MbwLu3gRLZJYnEsOd6kgIUdgKGjScNGM4cY2jLNIK5lR42xBnXBE+3BiwZFihBscdb8
4ibWLGOmmLFm1Tem6igm5IcpOVoGAbcNRRJTGZ0iO8uigOfpgbPtuHU1N4kSix/DgdfRTGULXBlq
ylKBW4ZglyX4JY+1hpxSjjzBepw1ocnm9jqBbCY02HCc/4XFGA5qmvn5aQmfWVpjTXxZWPmQkch1
fx7dS5oIBQ31NSPqAYsaqXcLBA1sBUZaaZ4UZ/G7b4gvM7NklKDv2FCfC33KWkKAo1LsxUUIoDpq
UjVPYVYtDa9qijUEZ5Waaw2bKFkGLLp4Sn1B8Zwnkoq5ikXgSlOxmo+1AGW5Je4WZTGnYS9PGCzY
AEkeCk3XVsFr9Zu2bdaP37/02CaQI9v7wMVFPhbJjUQjzjKFmh7uES7hkn2WeCF8vrzwDqVhtKWI
VKJuDWuF9M7thwDxBuBymR8s8Cve+lmWuMaydTP3XGuOeNVEcf0bLQYxBjVWIMcVt6YaBLkl++cV
DDuE/82b1Q8fVJnAGXSA8aMGYXanW656vLPGk9P4+XZefmS18ZTX00MBAO0AQnsA0W4tzI1ZQGSz
3DGJxCUFuqlYU9Sr5qlt+sUK6NnA7n6Odsl9C/KalDTumvitXo+9xOnqaCgO2EoT2wXo9mDxYu1S
SCeAuinl+co15T1yZpSFJDU8MD6M019B3Xzja7qxAcQnTYqnc/3NImQE9UK83fnhgZTbQ3vvkh7e
+BM2t54IPjph+xgCopNxzMHSxRr+kAEf/74GWa81u25rij0Jl48JrN3VfLulSfdlgnlHz0rjLRi8
3TEz0wuYhJCyEWPVKUHme9D57tAwLaApYkdmElaMV5OklZ8I0V6IL52RWRE3pYUiS2BrjSdfE/oS
/HzL/P5NAO+34hmJ0Bqhz2bzBt5PDFYrr713Ggn5zLQDgIEjFOWuRQ0gtSOg1rYAB20AQiD8ASVT
zhClgOt3PzK4nn6xWq24uiykz2mLJTRV4iNgnLyjbUTFyy6InVdYQEJdDGAt0ugi5yA9Fy0zGbrz
5oxNDcGhezUbjwoNgkSHMMzxdcEZsCtaaEIKcW1evSp/G+anSspDg6OpS0PWtwEnr77DrUZpNfO9
ZT+504YbQHCMgw9H0QCd2jR6yX6lz2z9NaNxKNE5tGgdaoSDW8ItE4EdzjXa/RAz4t4qOn42JmII
B0HEoE0RgXZGoN28zzMkEsgkeqQSqSzVxqM8DXMxyGs7yRuDyyFFRbGgpPB4s+XJkzzijh8PlfaH
OK8ERKw7h1eeyHTYZ/iUVJaeisxMvVjafREQMXfi+OhNpYgCy3xOeORvBcIMCeKzC7VDQ2mbhotV
Q9s1plgSeffTfZctX3WePjrGcNL3k0mbOQbt6PC0rWOtMV0i09ys3W3XnaW2eozoPYjVIp5u4tcY
jmdjsBsP/Pm5iHnVdeU8b2ff/oFBx9liiISdF07IXiE5t1k7IVYg2deWZ74EyXaaFIB1N782o3zz
DfzUZYyLzVrqg5hbHNSCwDJBmHnXCPznPXlv5Ca2tpwE2neSvLXafuKhQWnc4Cbg/ZsdxfTkI0rR
H1g8MSzUyvSQEvCEXtzF/OkjWOmZVdA7hdaQJl7eIhglImNxiM0m2s5iomlx0bWEaFsUdcOH3GCP
HFMNV9mc4EMUNjuuxu9x8tNB/oI8iyYk4aBtGg6D9sN0CaoLFrasPPbMsObIQSVT+33CHdIn39dw
anNMormUk2z9VVxImcJv4qRZtZ1GLt1p8YtfU7yQ4O/Jf7oVNH71uU7OWxEeqiZglmNozZ6VnEWR
PtPP8GF0R+ROTx6CnB5Rjo8wBxibxBA0CgI/oBZt1cnQ6xQhLphZG3cc50uQhNwG2sXjS/ViL3m+
mRms+5wFhBeA8iPwIck2bYGLnrqYw03Yqhfigl1BlpbzSD93jP99i+NmyGVvsP1mhxz1CIMkWBf6
INwm8PLy3UUrlGu/UF5/Vra6t3y8VhOu9XaUA+/N452O8m8LJEUOsqKxHKl+Rumx5M8jMqN0wmrE
r5NMrc8cTHnXcrRfSCyzaUOFNAc9Rzlx72NgPdsQqUJ+V9KPbJIu9GXx1BpdqISeffCMaKmcJ0ba
wv4Q1UCrIu1TKJmEdjPNWtKErGkNpzNR0V85L2Onyr56PnqrkdeyBctTQtf3tlBrSRy+BRewvoP9
2TeDbsYps1PpQENiS34wtD/KRUUAlb246JCGR3D5a2EaFw/p1ESWncTLD3eZclZV7XMasmwutakq
084qEnccvw3vI1n6K2067y6U1mGIGbwTHv3GYeIlD82e+6FrbhOLQgZwhqTBrL5qY1an3VmxtmhJ
1d9THfVUrS2zJC/D51FUPwPUW6jvfo3axWVpKxec20kOxg2o2biJ7XDa2QlffcUkX1i4D4T2ey0T
vwlt/NLx+WE3ag/Y2jmfk5PQgoavoq+jWBvDGk6Fm1BbxNqEiKHCK2YjGFOIxlZtHHNQj5FhRnhR
9MjCpM9wmYt4k6Eqwzdeb2ptL3P76Wku4u8eB0Siocujkv3nuPAEdp3hbSkPJGZ+rFkFxafdaIxO
b6gy9xj3F9xMmSfP2qRm9zjVTN7RqeoDcu5WjGsV6jXyWOaBv+x4n2svm68NbYGNq81C2uZqe5uL
xs2azd2c8V9qSPfebUZxmwTWi9ebPBKQwKXaBleihXPRw/V5/A2lOPB9M3d7bl08YUv8Ndoqx9bn
Kmv+6mNatId1sk9tEmPr5aniNR6+R2cYj4JvzY4btqBwkP0/Ha5p4fAho7Vz0NvhIv2erNp3h/hu
6JDOCeelpsNuSZnuFORksuLFztp7wwKODN2MlwpDBRsGFPepmbz11EWN2renkvVbh/CcwaT5OQ66
VyHgg45NeMw5OKxuS8kNq+ouDykraJ/iPkv2rHE2QQGaRpj17I2yPPlWigfQsJ7aMg23VVPfYya5
T2gC2vnF8pCD4htlSxMTVsEh5QHkSR7oSV+qnXRiErgmDMHsU3fo5j2x2PynSZ8G04rgpoYuQbO0
L7XN0EBrKLXfsEd02CA8jGkvZUrOmb9DhggrWV9r/3uVgZ+yD7+ogjAF+kT526OIUHEKi49aseyq
zGS/kK0YwjICqtMcAeeEGmoOKlUbGrWrce6xNnrlB9JFDKTa58jrU7VjDQc3mZ27lvNEs3zzDByQ
sMffwkNm1Pa2Iik8IhsjEG+e+tnkHdbKPgt0kp72SirixlynCZLlJo+ktk9OE4EJBrVclNpNOWlL
ZbjyHTPWdteCex6YW3w6bvgrsHe1VlyqlZVFQ3nwhiLkZBcER2WaN5yhQE21InPpaz6knsftWt4a
glQEloGqu1NU/G6a1Kge3cw5NNiiCIDwtcHEOWPkbLWaEyPbQ4irU+HsXLW8k7KgBzKoN0QG5B4w
177v274/Lw1IdarecxyghZaBmloLaqHQ8rUotNXK0FHLQzOtEV3bwdJDQYNAlpaMat2ozc3W7rMn
X4tIrYUUOGY4h5fFCloPgIHsTyLe857yFV/rTGe8po2OUCeYThutPIVteHZDJKiYzewbCy8qrQcZ
zwcUCpWD0HiVnEMrM4waZ3lHIniX5cN0N41xRApTnVVzB0IIxKQ7XEznHW3ML5LKH0LLWvsMbeuK
v5X1VaF1rqMWu2YOueTJRdOXtvl3E78dMXtCDYP1rohIBBMrzYKy8SPajBu0U/eSD/DqlPaDkSNL
HjhTzXhmA3yzQeglUWJUmGGC+N1M0NV6Wk9bqPjSJx2H1Q9bNehrjWndCmVtVcZgwoWkUFp223+F
mG8HrcDNcOFSPv8sRbAzoWtDXLnSlN8aWJ28/1x9/7lucJuYZPgLHLuNlu02Wru7ev4TbP1HkFvf
bLs7+ilBDiIT64ZIm781c384CKHOpk/WzyLHxw4IMQ+T3xhzWSDWl1Ru8lY9kkDegOVku6VGWoYr
2BLZM7CwYH/5y3eGxyGhL8hB3gwrF0MAANCjHebGdHSw0h67yn8wYC4BPUomT3JCxDLcwd9vbCzG
hdYZZ1psvGjF8Rr0vIZrU5+5Ejqc1/I84Fm8EMtbdtyS2s1kDdOlbS2ult//mvXjyteouWtzr+RA
VzDeksXwvTVupir+TKY0o/B5koc673+1S09RUBYerCQhxQnal/oANiE/6YrwPK/9H/nay9NvIFpJ
Ds1kAJkdN9k9MXmMDvZyG66Dd4rHBPsfEPlu6KpfvNUut2Ph0PrTTkfyKiZNgwwL4mCRV8Uz9DdH
PvCQ40U6uQR1/AreZkageGiSgiw5D/CUW4e8f5g0M6bK8D3ATHZMUtIKIa6auWcvid3h1bFz6/El
q0B3sGLXO78puwOKhi+p1RWjWb6sS+tdxrbA8plR9k3NOhtgD9jDmyu1Cdclwy8VBOTgivBZEllR
dU3xFmMIel2BU0u3egxoJFqteoi80V13IbHmyHWOk5Ge6dTho2y6lc5BF/fwlOfHzqEttuHAMbvc
87JfuUfcLygfQy8SrjonlXGJcTehLzaOGJVPZmps7IFUxUxJyL7NwMcdxbfAc3vzOFbu25BTYdyE
2nbcmhjkg868F1QWGkm376rWeVnlgERpeaa3cNl5PJa1oaRl69PfK5HYm2W2P92KU4JVpfgOWGbR
sGiAuoABHSeaBDnWl+XrVC2ETKrhGcrbPaJy8p8JhD41vewO1NkFZ8UhoSbR9sJKkJN1Y30L3Ny4
5QZ9g3Wj2NKHzTyfOF3c8CZfdx91qTiAsfTZuY6v443dDxatjziIWobodA21/hu1shTxjawGZd3y
W/PW2zamrMbKGGY52ozPsP8KTx+1kzNfuLiY9bJc3BrFxXI5QHkgzyRXp9cgq6xT0bus/TzasUj6
LNNR8Xb3zOAsJz9d+9E6wWhXxrK3jT49+EFhXasE8RexSGVO4ofTMrUO8iC/E6TsXJNTjN5smytG
FgJ0rOWX114WN9Nqz7tksLxDsrbT2yBCjvhyDKKSBW+0SuAfSROziRHw+9jpfl0RJgeZ+BGchPWi
Jgj5gLfwCZnxZqSBZm1mRT5kmW87gZFsknlkpaI8pjzBnvM4donauY9lG9S7zje7l3ocKYVkmxDZ
CVEhh0/9EmTdg7ShPmNl0Z4kMuNa5sRCbYQgtr30dw6sbqRm+5fvTQ42IN4i8+TgdzZTrhT6z5/5
LuaiBpwcxx8+Z1TGqB7YXFC+iAzmq/I68050WbEVYnwy7LC/6xg3Co7bd83kcN5qqlvSH/p1TzX0
ygHGdE5t7WTQNsfV5w7BsCM78iJMBzvY2HXJX9MFwUOBBcZe7U8F/vcjy9Y7qbjW1wUrc1YTI12E
zB5trmHpEn9YeZo8+sv4C+VOdp6A84Yyc09r0ww8EMr+OGIT4IsZFUYmv3np8m3uRjsKc25IaVwy
DesXruC6Ni6i+h2ndXc00GA7kPxsquG7OvHo2iRLal9Xsmozk40tDtLs1C5jNAnbvfMo3NtL/mqi
auiXSQJOzpyBN5nb/mxN3Ci/5iHYqWxYjyjY1mOWkBWFFRcOqSNj5Hg5+QTogrG/KxzDvqjYyLdE
OuLd7PDEqIji3XJFkQfjhwone7ofjXzZGPRlNdRLTYRwif8kUT8Y/m2dnLIsJqruBvGhrnQAvCM9
RYlwsheOMIgA1Z+hE3zgKpyeW9wFJ/bjm2L2zI0x0S9bpppaJBDnU5mzqaC7XwyXvmAkFTwa8LZv
aMqOnxStz5d1/N6zPgyNWRtWy1PYINuwWllfS0Aio+dkKEzGJbhm94McRjKADCzrNDO/zzH5AZJa
Bz6ukPYM9V0GIyOYMfm0jfGB9dqdCNfqhlj6wKozhHJcj26zXm3bzbdMwtpbRmZH4FsjSpnU8RZq
M2ZEuT+icJjmLH90qjF/VHFDINbkbev3f4YHLD7WcfklWq85O2HWnsk7vJl+g2Ut6J6XIhQvq+kX
t3NffAaPa7zWz5S2yyfelwJzrqgXoUC5m758xYoKgiSKZ+dWeAARjkqurhdPh8lSX7XM3AM5jXYr
/Dp86OY1fFg9oyMExah8KGp1CNZYbt1ChA9BRXgmrOPx3LkdQqGQ3IXvLLcll5ish4mhBoGwrUd4
JbaLfWwUFplfM34b0K4zTANV+/0/Jrdm6b0lvTfcqyxsb6ylfYN4xuQa2N+8XKxROswezIbtfAtL
lFEUFkuUbcieK0JvObT5hB3VbuxjH+dZxNowwWDUB29YLJptH8c2eiTqVZuqpnmXKqiH0rqGIxGj
VPXldkWq0E2Y9EohLArkUhqh1bJCPj83jIg2S1fSheunP+0Af/Jsts4V9sPbo3yp+Q8AbDc1Nyum
N+27oOZqY50TlfGKQYXxaC7OtkQYESbkaczcoXqUqeeI8GnDkIQjczuepbmeHf3dg/zfjyHJrZAP
y7Yf5m5+rF0uMNNjcFOl1WsDI0szg/HgFL44rGAgjG0Hcit60sI4uxvpkjEE0zsrX4+0v3LC7kyW
h6WiNcbHWm90r01+xxj1wcy1zY02td3Yvs0Lg5ZgAcMNCk6txpgc3eySrrRE5XhGttlMoMaR431W
ODetH5PsIjo038XVegcI8pyWdFbEBmRn/FJiDK2m5Snz/PfO4E2uNRu8qo+GSt6T2GUFCyzQqe6N
yC4mYfehNPK3wqHhiizT64wsbmC7rAsUvvlB+CxKsvgIGn4OLkNvIZa9o6iT9PPiWNrNlTKAl6li
QYM++6G0vxRuAP4urfzB4Mq8xNbQbk13IMPSxO9YjW9Ujjkgt616G07ykwfaZ+yg82FUcUrYg9CJ
t60X5lfMH6zNEhRPQoaPqwiOOQDUpssg3/uEB6YRyC2ANFHNlIVQv2xsJuS8RxyR9zy3zCSiNp1+
5ch1XackKubTHVh0YCqd/WucjI+uA4g0uJoGs78VDMQH6TNR56ic56DafIg4Dy2KW4saixETC+Z7
G+mUr+5g3aycXbaeQRI5q/4aSf8fmvCf0IRk0f9zlvD/UvYFSfgv7/Xnv2ze+4/x899Rhfz//o0p
9My/eJzbiCP5pkPJoUOg/29MoWf9xXYCvVlzHZegtAML8G9Mof8XHxU+XJ4JiIiP4e+YQu8vwH8W
R3HPsPzAtv47hV2ah/v/cFhgB+yhISBtD0bPgyb5g5db7MAu1tyeI2v+0UJ42cFT2L/83S/m/j+S
gH90AP31D7HJGjsmKCTC7D94pzluWgfR2hwJ/4OoE7uB6Q5Kn5eM4rDIYefDaq1ey2GgM9lXXBNq
uFkrzpXYGRkzIxNF9gjX3tyZ5hgVCNR8BWYfJseh+qDwl6ZdG2HJS2o/9+3yV5b25/KvyVfzD/72
mrf48zf0d39594+2H2HZ+PCw+0YBwxmN7pdMwULyDjUqAULf+//6l/WPPpC//+P+wCZzlLJjOzss
HxybRQRLps7eycH763f6P/2p/gAl/+0z8TyaUSzf45Phx/47iKirxnStQneOQrIKP1N2bGfzbTyk
e+MTTTcrynN1oqkBBmI7FTv53+M0//bHU1Rn2kx5Hf9PHtIcp6ZOlMclcQTI3JrXci8ehzu831tK
lzfZs7dHYoByLhr/2U/+jz5QB0qXi92Fl/X/+MnbjOBW2PKTy91wTbfFrnoMSejsxK7f0Yn2Ot10
99NhPpqn//qTDex/+CdDf6LU8xHHB398tqoR3rQm/NAWg1I/5wzqP4Z5EjnzS5uyVmzZvzFOsJZt
WN21/4+081qOI8uy7K/MD0SZa2HW1g8uQyEiEFAEXtxAiHCt9df3cmbVJAhyiKqeeiizTCZx4eqK
c/ZeOw1soBHUSCmsV3AoYpLa8fWKEM2Ue71YTCtAjVGVmuJ3ET0IJRqCI0gQUd0c05ycCptYLaDw
jZuCUr6WXkBnFQ8CxXt9EmmRZhtsk24FQyRsaUwno9vTAdCCm0t401BiTaWTnFzrMcmjJjShFQiq
qNsXZeHKvWTP7aFg+0ff0Y70cD2ok5uJOqd08Qz+dNv1GqHuF5ezra8CnVWGfAvOyDOa7l7T4F32
Ct0oSe6+q3NwotjoUPNKxu2ojjg5QerWOWIl+lcidOXW7qNyLcx7oaBt39D2ziUkHPI2zkmZoz3R
lBdv2ZRnFH50jJ3GkHg0/70GtWhkKGsd30HdsSmSkeqoPIHagBhCy4IyJDQzGh1mdRBhf2hIHznR
0eJtaSaWaJ+ejRXN3ea2l95V9VlLb1Z8jBBYnCA4jyYkj97DywXFJNvEVGw16U0Uv0+i6pbQSUYZ
j7Yoe2ZJisIIIBZtoBheFeZtFgpekK9+VOnijnxag8auRrWfbOeWpTykYxixLeI4TvtxV6wA6ZhX
4+XCbi+3BPZIRAZ3FbDemZxchOYKBrVeYj8VIKxRHagSV90KBL2o+K3wiFXGxw3B7XyLMfehakBH
CgFvIk1RwvdZr+z28r2M7vpIp0RB/hFaDFXnfCvUNwoGDGV6SgEdUO1Zokr4fK3UHB38EHYt9m5e
Phqicoiz0S0zGOitYsk5O0X14mTatZ4joR+PxarZ6UDa8nZdhBDg+qesDa5iic0Mj4tGRCGR9lWu
rFV+r4U300jgyeU1589F6pGd+JQZgl0JGZdJfBI5Jl3xQjBkKtA8Cl57Dfsi1sJeFuwc5FPTk0ku
W7EikAHO9nLQnX5806MOo0rxbSIBo68pVGqOqPXYeApq9/ptpocAlg4Xmqxm2YLRbvyQYzdeCCfk
wRjwoY16sgsCJJKhskFjOlOGKMicnRJ6qdg/auB71Dfqv4hwHwMsRRCIrLFsTkKDABsnkamsLLF7
l3LNUTCdjfPDMLCozGjkpoCpwPDEuDxw5CFUnsIF23x06BjwuKGkO4mI3jdqT7dbWjkdkvl4rAkC
pNDIKWzUsXVloK35lWrqHxrJlpRxcL0uZpxm7NYAR7atIOxSgfzghMRgvXdLId3WvXE2yXXILxLI
shMe7RKHfD9I7jTQ66v2pdrYAenqpalu5bTcaCF1FDXcKXGImOwGuKZVdJV3yU6qHnGjVx7rDiEV
1Fj7B/bA/hTdtBntvn2oAV+fg0eoWYg0TzmZlQN1A9PsNypqvhHLzqLdjWDYo0O1MRSRipd6EvSA
Pgi8GhihrCdehq9UF45DtGN3IOntbmkGDBLWh/AwX6p9RDhlXcq2ujoas7jJZj5A9UULvqXpQ1rd
qXSb55R+qMTJyGDJkfcIhUi8pY4j9HcZ9VuTl7dIeNvyy5q9N/H03gSbsG+vsegxDQu7MBBfUoyr
SqAdMoNZogYlWc7Vsbm8QvRSV+JBW7Q9o2/0w4aGNm7NyWr5YEE7unVuoOkCBtJgkOUBhnslu0FF
OJLtQ8U7mVGLro51EyDaye0Gd+oc+EbNGWBB1ZGS017ADXeHQOaMVsq8sCSu9obXKyMaFPK505aT
2OJOm7ZR0kDpA+zPC5heDkr1NGPGEq4xFrSz6iCzn2OHWCmqvGgBheVIOXtUYRMUS5ewHqwqD7w0
EbYTCelKpSK1Q6uilbbSIWSXRIRuxVqZH+IUeQRVW4m6ewOJWljBszQ4OtdkG3J/S5rDUpSvZ+1x
xHo58BBjbDpVeduIMgfLBz0cEerDvVdDtOWlkycQmXFgA4C+NmdS/Arj8j2Gk7caMm/AVCyVO4Sa
togFuKgQMyg4rmYaL1jE4Py91ugq8lFcrwzSKy4N89gFipNG90HDE37hOEwuIsy+GYSpQPDYLmym
zTRPNrFpKSfsqzrd8a67gbru+LqmnOCfnPQwAxVqqa0NYJFtG51bmRhrc0enWJJ0z0ifVLJ+BPM7
GBEMeGezHR2iCayLodiZGK4TzBYX8430D0vIzSsae0jCvZx2gNyvSIS6T6oJTeCwpru4vki6L9AP
69XLemxIuVVo4mopbc2UVVV09OGczum5akJXLUbnAptJL1AB5FcK1i90nUzDjxKzKGKqRqa9nV/l
Zo8b1gxdrA+sp+pGLbJNaaxOU8VEJ0t+CCue2jcFS6Kk2uoYML1YyahdKSZUZYJEoEqucQzRauFF
hpkBRvzybnQPtUCYSeyMRuCVmrYZoWD1Wr7GvuYMOqpftT8GTfOMgNvOMeMmo4DWkEgSPDVJSkMB
riiWNxGZa/6dyhsIL9lZjUwuBtaw5PaSYwuE05Y/inrqpkPsFfrqTB9zVyk0cZAdldM2M0RPjkY3
R4RBVgf9crx9+j7oVojW0IkvXtrVORbQaUjX3XRbjC8SwvKFBy7EKVlePY9cRrF720xHNf8e6xO/
B2IxTFvCfETWFc/swwDyxfmhFCV/jh5XKsvMhZlN3QLOXmojQfhSldMJOWRJF1YVs1va19R4KkIo
Uzj5tPrHNW64nVak3yu5OZbli9p3rx0xwQkeek0UtmTGWxFzZIszI0zPClNrXQmbNosOZTp9v5hL
wY3eCtpxVwwLX4Z9QAy7LQ6EBsyBN8Lbz+THtjirybkn+BGbmpDle2UUCI6ldaCubLHUHdSna5YC
n7xVGpVLzZECzyXf1KOGP1Z0NPadknSqyUcru6eV2p8FurQ/6uxtakuT6k7gQzPgsTnMpi4Twdbi
vJoyl16eM1emjYPDa/lNu7GHGvDSBewbEAWCD9vgzN+PrD2aPJ1jDWJWMrAZwCKaRZakV0dKuVfg
SnDuHGivBU12lNgtknqwhUTpmJqxwVfJhi4ILd0MPZ5ZLyn+XM7sgd5m1BG0aNc1sF5WcxgGe2D9
DrJEZLGdAy7fpUnuRETUNd1NJm81aqxpcCR38jznD5M846mnvoN6tQAfRjOdumV2DfjEMrN4j2uL
tnfvNPisuzHYCKkKx/8NcPi2k56CKniuRZHms+gGkPxKrNRx+Y3Sqwt0zNL4uPJQRqF6JXboPXsB
0H7A2fJVzk56cWL6Evpgg/SljzFt4tmvW68O6QHSwMpfZsAHDTmyptHATt+L+vcp+abTzDGo3P35
6CLKvzkEq4KhG4q8cHWkT2emTO2ijnCUgU06IDM7tFG+2uxrbCyh28gLv2DWfDnegg34cDrtBLPO
0Qws40UHxWYRcoPX0sWS7CbOxcse/nx9SwHi8xlfE0ERcCKUdU6kPw+HwDiaRzMZnXjTbuSdsRk8
xVN2+hcnQHH5Ob+Mg1dWFQlHxxn9qdoiys1cxykE3mHqryJlp9bzrqwOrIZBmZwiWvNdDs6yMZdl
ZP/na/xxov/T4Eus8Yd7OoDAbosV93TYYnMJX1fMYU5jFXe9hQHKh5PDpIFpavf1mftnysNfp32o
Vf/3uj+9PmkZT2kZcd0E+6ETBWNIxyFJ90G7dK+RLqnbLy7254zmX0f89ALNgipPVKXp6FgET7pc
lh07iBfs2RZtgnIt4t9t44tS0e9qNx8v81OdS0+kQlepOjttdT3Pe4XzWnn+4sKk371CqJEXboag
SfrypX58ioaMpL+MR6d1Ridas4waFgJhW/ByF/159cWX8dtLUjSJ6h2WSepEPw8nr+pOE9sLMTxq
R6z6IvJZAFK3X1zVbz/AD8MsV/3hqog6mSuS7EY2WOlJ0sqTOQnbZCRiKHlu+4oz2rWIG7JNmNRn
0ZpxXCyr8agQN48yNOaIj1PXvkAqlLX/z1vw6Y6bLVSvNsTVpYBSrJ6zhMbyVx/nV7d5gcJ8uH54
MAOeP65f1M7AELoLku//3ZtD1cskIUJGF/vzGKtLg2utYJITttlhdpA6nTgkePisn9Dk/W8+haWe
/NdgP3hoHy6oMoGDzy2DjSmpPGPmaIVOtukXc9qPdeeXOe3DMJ9eT8xORQsFlmfjs0o6+Sl+1UhJ
tUJHtC5rIAGOtuk31fXqbDgAwzlee/Uhw8u/TpzoKH1xi6XfP8a/r/rTa1yq4xQKDVeNIeWQHRRf
9Aa0p1eIxqFo5a/TIdv2u+zb9I1sJkwmE7L0e3wmZwoUwvqrVVT6GSX0z0nww9359OaqSHIMynuj
g7jfrXG82fGJm3Q77ydXdOpN5ha+abcu9SAi6xBA2TQgqyOFBeuL73sZ6U/P6dP7TUvWDGLxx6w1
uPljhhvb1pzRDs/qM21hR3393wxIU0M2qTArxueWA4YvtPELvvfHpZ86P3JDB9bm1txSZPh6hVOW
R/vLFf494Oc2QTdQG8XjxJwcimC1se5MklNN0l1SxLu2D92UnXGgC1bB5pWkNauW39SGzancbgiE
Jfiw3bd1h2YmdYuqc7MYYgttjUy5+OWMwnis6AeqJ3nmaKcv6GG435yDMcNYwoBSYaN3b52BPErP
as7sSxrjfJ0Piq+SL2xo6EaF2KVz6n9xp5e1+5cL12VdpFmlirSxfp5WdL0k9rDMCBl2U9rJsFQW
LN0DXG/4Nt5EPcAuffkeIlftG+6fB/9ibPNTb0YD6l2KuHmdVmt3ekqfmH71mNR+HG1xxn0xp4m/
/bx12ngUdLHnqJ++p2rEuFoonLHFG70jRMvONxRI3dEaYOSTz1JbkO/c6Cg//vkyPxHf/vkhfxj4
0+cz1pmWJG2+3OPsgHbF3I3ryuld5FKFt2KP88V4v504iHxVFZPOI4zen59p30vFytCYODqMoU67
oUfiN97gBevgqG8BK63jL16j324APoz4ab82mv9anBS/3jT+Xzvwr4f5/Z38MM6nt/WSTOlq7Hlj
es/Y9kcmopX90mEK6a9xIX11VeJvt6F/D6d9ekHlPCApOObBEey9J+WisbG5uf268zjK2OIdwRBE
5X61D/39OePDsJ+WRUkqc1GaeH4CDnxxUP0Qffc0EFsaAG9gk9+WE+K3i4euzCqYQb54f347GX4Y
f/nzD6s/gAzMUFiEeF8Fe3YSF0HEC3YNP/OiG3nz59F+vwn4MNqnz9Kc86QFjcTVXmtuvi83stP4
4k60loNqvb+ssXO5SEbANZLsZhsPgUWumiVQmPh3VoLfzYcffptP32qD9g1JJL9NhrKM/t2lv//z
9f52GmLlBkNN416VPvfshTEjJXcp9TWu6CVreZdcpTsLsZ/NBLQbdu/i6YsRl9f08xz/ccRPR8du
VnIhSRixVl6qWiD6a1hkQX4R1E5HWIUmfK9XwLfjLy5V+t3383HgTxPRwkZo6WRQ1ZxLrw6m6wsx
vcFIkEC2T1R9i3lxCzt93XcIgZPSU8ndk+XlUE2lBUOYFmg7ysEQDRO7pHuUI903L6jsFdNu5A32
lcMFZkUfpF/sTD8Bf/+aslkpEE8zb6MZ+vQJdn0aGqXBLRO2lNG3kb/stJHROcEXa+Bv1RW6KZuU
LbTljLasWh8+tiloEi2sOu7RMxp8FqXXwc/opQcbWIpOs59d2U9Oxr7xOufHamwHbrUuvNwvbi7O
V3PPD2Lj53fFQLHCbyTzS31ur9d5oOZRMy8H1IG9QHtayjfVW+BMp+qqXQtH/Aw2Np2EbZ94im6i
o3D+4nXVfvPaII4xwPJQ/tO1z412jTjCuijbyaExegiJT4mIQGtHXDTzrL4XFTxR+gaSkllJtV7J
piVX8V1y0U5zEl6BqLLh87jUZ/SV4kQNGy5JtUioJ3wAmdpwrTQGZUbtVscbn+iEACjlw6rsqQbi
RU2Hy9Hshpc017eCVN/QjPDoSW51TB2yDs3J1K4qfXJpBXt1pngAdUB/JfK2vcg7uGBbU8v8FUgv
AlfuqI/SYpM3dUzYccIzleBjJKlu0uLMDlG8uk1h3mF79gQBDGi/VCtxw1WSsst7+DCdlmPi6ebH
VaDvpUjY9AkxgvrlvTClm7KW3SLgzN3eXqKnru0JKyD0QovJ/KAxs1IhD5MtVeHuMsPbSpJ8govR
DhzF8ogtBLZLp2yTWn6pq6A5YHXfGVMPokuWd2o0bNH1gpdlsxDJ61ZBk9jrdoqBRQ8DeHwvuN/c
lFSVUpf4JGt/aCEVNRpZ5Ohwqf/CwlbkpzSHUoN2fvGCB9egH+4wxLhyAwRjAvaEgK7cxvBIiHGW
Hlu8ZNacFihRY1dp1btppm+qiZ0MwQ2SZplVZ6GNoHFqUe7k0OmKoN3KgeTRx7bGrgF2BKRLw1Sm
agIuF2lBeRrDroubp0WTkxSNV3Z3ovbQX1RgNUg7c+yAeb1ZKcqxi+molLK0r7N0dwmrE7I9B3vu
G5Xsk14rb4WsvuTa6j0oG1rokXmbprJrhpfnL97/z9s3U0JORn9AEGV25b/UiIxR0IooLEfHvNH8
ySVD6Sp0Kgdy9ivbDRua4lc742U2+/jRM6KGxlU08IWgY/tMtA4vhikFUkOXCwzHxLF20sxjNdzy
+mjoWCggAU9GqhGIbgPn9T+/XqRwZD6AHhVluPM/z4BJ1qnYgvvRUW+a55wipjVCG7ZfYmDmm+mW
BljnzF+tiZ/PHj8u+e9B9U9bO+oe2arJh9FJ2XE0tUXDrrOzM51rlETLq687sF/vpXX3QNTLF1e8
bGl+ud8fBv+0urRdV4fGMnjrdO/VAUT2un2ASMTuzq9tafflCeQ3r9THW6x/2tF1ml73/cwtbp3k
gAZ4dHRPtIo3wKvATPTBqTyAHvUXT/b3o1JD4hSiiuYPQdWHpa0UE4RUCaPGInQL/VlqH/58I38/
AFAgBSUYG7NPb44Qtmo2NxMPkbRRUspHIrX+PMIvZfcf74nMFfA/ydA+F2y7TiPyI2SImoIt/sTI
DU7BnheSZXl0C6e0zY1w+Loi8UsP5cfAKlEDIoYukis+XZs51HM29xhwh21yAAK/TuwX7Ti6sg17
/ct1/7d38u/RPtc/pj4VzLlitFgmyJ1ocOULWPQvZymuh6WcoreuKAr6jOWb+PAyrNhyCHVbTc7U
9zvK4A7dTezwiSPG30jXtvpJ8sL4cgSXzbK+vyDRbIT5TF//xsSdOoDD//Fo/yNd9FX0UhdN8d7+
1/LXXopywkwdtv/9Xz/907F8y2/a+u2tvXouP/+XP/3F5r9//DHSVOe5ff7pH1wUxy2e3bd6Or81
XfrXIP/8L//dP/w/bz9+yhfK5+XI8Sfp86WL0pRV6a8ftnkFO8/f+JfgWfoHcHpDQdzJ//HAeFD/
EjzL/yBVRWK3yqJkSqrOMf9fgmfjH6qpSoLJKqILCsvW3yEqxj/YSMOSZClje2v8R4JnftIvc+cy
oagy+mpBRHn6qdQgroSs6UhWpjSYy6HddnSIRKy0F8jR3+Jxlwd+Re4CEjVroZ5kLam3Aae5G8GN
B4vq3YTXSmq9LNu2yDJy432sAHCbJ/LiADEVAABSOxQPmXxdGxtTuFcUslRtWXFXrZ1U6LyI9B19
yIDWMIyoZ9wksDU/JCAyZU+2QUcJHLZe6xi8AA64ga/uCn8mKutblqyT8bmmmpm5grqNSndagw14
z0AtOwQgkXSgWh3/Zt1cx1ex3Zv4cazIsNs9BX+r8rO1xB/UL9Fz7Uz25AJP3uKrtfEM55vqvPqG
AXH595M/WLG9bADBkrya/K2QJNFnDBZ0Yld2RKtwvB5t5VuwmR5nO7tNaUHN7nRbOcltsa9d7dS9
BJTGikNxcUmhGFo/Vv1mtEDNgorjlEJr7loYdsbr3IJww361r/pjKjjV3cQ2fbf6bvgaaynIzxC4
pzU51eNKOuKT/DY54ExAvAWJNyubIfEj2euFvVivUWxNl0fD7iiVri/rxk8UJKZOGnuqtl2BYHHH
dWup0QYNXzoBIvBRrA4v8nt/6N/ZSDf1ukcDeoNT4xDJTl06hjN4o9vcljW1cSu/udwZ99V17Ck5
JxgkpvQUUtfEy+m2iGFISsv9tNmt3ma7fcbkqEQ+BhMz38LU6pqXxm7h0/umuROT94RuANJSdsQ4
gpzQwagH3fA83XXX6DTP2YD70Go2IOjFfQGjHvoftzyqr5TQb6VrySl9/NytuA7TQyms2C67Rrwf
ONJZxS3yI7I1InxafoJphYPOvgK0kt/NoQ3BkYBPFDry5PTo6Fcn+YkCWO6G0q2CNAFkReapqN0v
maeYfthS1Kxhmxv7WSOhz2b1j/y4PE8aROM1HYNiXZP88ga+wa39wovXk1OcMFsm36Kj6U+b7Djb
sl1ei/eUmqAu1df5m7JfbYqjQn6rQyvmRjI3bNOum9t2Jm7Um6B8PREJI183+2LfA+dQvNx0kj01
nOyWbE2br9WRT7XuiG5xHO+NG81r76TAFojRduKD4Vz2CxDpVABigSb7Irqha8Jb5qOALvdGSG/u
z/JBzPZ9eZdHp4aa6oqP6cPEePprR/b/DkGi+0DkgUw4lEoVQCCr41P9ohrSyRTFlYywYHkd2/Ui
LKA87f95GOnX/TfjiGwvCJNZ3CKf9oMYghGSShw3CDa5IXcN89N1cZXvEl89rO5hj7EtR3a+3Opj
fCefCEDRvlqff90B8DtQ3aLbYsgixeOf1+eLGrPNHyKIg3tSOvnSIlpLov0I2Mxy/o0zx7Le/7wH
ZjyNu6oQhQWk6NN+AF58NvUm47G/kVBdUfqAZe0i0OMg+gIK9Msi9S/V4x+P88OQyy34sAVR+z6b
u2XIeDNrZ92b14pjdFZPbA+a1n9nRKomv7nMJSXDWFZTzRQ/j6mIgD7jCtmlzw4mm+2gOCRMq/PV
pdguDYg6fwSl7piIJs8azmIPXKyn5Tj/cfMNN1nghiDelNPsjn7oXhzJX9avw+o1fovd5BbloJdv
26vexzzs4LrZovBZuU3u01XlKaKNvQGSQB4zJD7hRHQT5/dZX0cajIIn+XK3Ss/p9C0bgEM9h+Mt
ZRbWnXPfP4TE06IYvgD1BbB/+pYCx51RnIgPDWUV4mIxNBZM7sVbV7yO9TdiwwkfhcVxTxAJDdIW
AE+9EWeqRUUKg5ksDjtyAjpaDhGIiAdb76IhvXpVL7s4t8MgsTQl23YRDZkCoGTDRFU8ivETxkoo
zcdm2KuEBc/5eQUHA4I41PFsnSAEs9DLExk2unPFsjhkrgRMMbLH5jYRcqx8NnYjc7XVtF2sr50F
3ZL7ZrzPoP/U33O4lAZ8ggi6k9hXVgHBx7wZlYYobdJV+g48D+bBECAbANYVZJkeQyyVoMS4Nqpt
gpi3pVBiF9kVPPnMu8hoVCjXQyvEkmiARrRX72poFwESMbu/b+3xDZBW/VQZVup325kZ7r27WGF4
jueD+Uh6gtNVNsth2qwFwR6I0/XHdjuQ4dm5Yf2tHbZyjxLfA/BsUZxaPfcyxlTYk+tIglTSWaxD
qJC2SWVjExeUp9dg3JfF+bLaKalLX633xqPmM89ACyMRYZGiZC7xVLGjJA9BeNW22waOqz03ZIo8
dHZX3gMNOuPlTQS/dTBXmi+JuBaBfZJCH/GvZk+7q2lJd/7qLD0i1vGyNRAISlm78Kr3ksNqXe2I
ARGBCr0ZdryJztl78WzKFGmQ1W8Hd9x3zHBsfYAvAbPCzYMS8UF1Rg9yLDJGF59KYTd8K6pHg+mx
vEWaPd8sqAJrvhVvwuvOWjZPRJEHd1n3XRjvUnM7m+tS3utklLnDFf4QxHxuuWm/6S+CC0+/22JE
UQ1/2CEztft98MQWpHcwpr2IHv2eevKk83LwIzg7uJuIR/MlPE8Qmh2J7aWd3rQSqtfzTEt4zQem
2HN/WFExLa1V6EqZA+avGvYSixq1pjWQRWqa8F2IWGLBfsGswjHStCuyMUiA9ps1JKEEdA9PMSu8
oLay80QeuFNishKu0HGj7G7WIB2Kx8TLbTTk3xr5jqSfHMu0z5lKOs+PxEItXUVE1eFZu0rvAl6h
3uHLtelXt/EzFa5q5Y4IuRxy4/rWNwGL8DaRLYByQMMDNB3T1QYhNc9GI8PhtUPGLzpBsp76O+D+
7TfhCd8rQp7lETCt1LdidbwIbiddTfoOiBc8f6v3JjfAgCa41Grl8misHrT4YdT9KMTn89h3a+K/
e32/ynHxIJP1YPAA3QamDBYVpI89BNhVHut7Cn41OwbsKLYEUhSYl8XHG+mOMlnVewXfdAXbDEuD
zY8CNYXT+eIEbBYj1Zlvk+fqPTqPt7TuydYlZkLFGvCCjjq+zQ7l6xxa7Oni8LEi5xu8JJdF7BrA
G3ZR96oH8CPZldTDMrdCOxnvIePhXoBnCxgy0D1wWMlN4IqdlYg+EXnyTYSN56V7n0BIObgFcBjj
ebq0FkcIbbWPlykAGPQI0VATroZ8p+SnvJAJwXhOYnJbmLtma8Jbkr8uEVWPQ/+s62tsipfJ7amD
LhkXR7bJOGLoHklQwqzmGpoNE9ugObzNgt0cEheAqfZIohtPHHm2ifnjfSRUVTgI8hbreVLxzXQH
JnibzJM7hegGxYOQlfeHtCVMxNIvfnxb3XNR7Z7sJhc5AAhSvEUr9K4LJY2dKZ1JS3pajJ72ohJ2
YGgltrBt1pjjDF/22hNq2PBCiirOsatO9SRbuccjUQIMn48DKKBrHvzkajgE7DpeFgPtOY1A+3mt
6sbRGZ5VisSRGwdqtz0E6pU27y/K2nBr8nOiI+FaoOzPsnzAazJ583QSE++SbBO2+trw1DqXiFRC
8chJj34eqBJOR4puF4PjGNGGx6JCVLZ09NElVFgrKh34Y3wDuhXDOcLDFTsB/JiaKILao3xs5kes
YAA2BWdYsLu7aN7O8REFX/6YxuemO6fQPUYXJ7/wpMqcNZ9iUsieSjuQ+fZlchMcw9c9KspLZD0R
TtsL05MFmbCVHSPZNUs0sIcBC22n4CbhBotSs4NUteq/gdSdHTX2RPU9JgNbWYdIpGqLgEPZSx0P
J31W2zm6cMXtwiOlFd7j/nUCOIVfDTl64IK0F3a6Y1KzZtuzC10gNJSXh2cDGvc9TgpwOoYl74kU
VdzwEYUpovoNWlNuT9RY/WY2lk8ofS298HU40FIgRuEwb5prTHX29GgCpS8twqjDbfCI/cOVaFib
NFQcDnt1Q+I0G/xzm9yuiEHnYL6ufN5YpKyBU2gn2bwl5ElvboxyX6V+bpzrC+eig7I6zdWVUZzG
ei1lWIWt1SurDt0clgbz5ULeN1YEd6KDOERXtblhGVERrWXBQRJvaUgMrt6sh+nYqDt2DzKY4tnD
mKhPXmA+dG4FRDzYiJkHjNIwb8wOn922scWdga6VVwQ4I98C02BvsPJMTwQ9C+VrjxYJ1sO6yXln
+OwALLrMRFqNq8chrZtCQlvwzZJTDn9j1zoxCAXp8RJxOE/cvPYhmE+xD8OeRc3gPiZuK9lsvQAv
wVpiJ5z5FQkh5GBDBmXj19oQKDUYJQB3cjcjB2J4jjtfT71Yo/wByA7nJBCD6qyuZY865VIukL1x
E4Mw9Us0SVaAAqTYzGT3WBFOTEth48sWgJNWeA9ne9N5mpPeY7qIj8YjaYShU6/HHRjb0uVQx/Mk
vsBGDXQYPMlbPWW39CNB0zqKh7/HVw272UgWEUJubRNghZ41cdC2bBIvvVjtM+YPVruzsUl3w0u9
Js7egl30zGdLerljAo8OrPjMMe8sL8Px67ExqO3hlWDGaU2Czo5Jcp2f4X3r2+Hb6OI7d1dX1Gl4
z7H+rvzGEbzGyzbLHwyyPTno4rxKsppb3ghb3xZO6wc3zaZ85wjv5u/SZjLuKLX4PNETPgNeSdnm
TnZ2+UB4RbPGiRGhcd7O0i2k6sVVmsKZ4KhyUoRTDdAaW6x8l7RsDgnvwgVmaTKovD0J3zO4T1pR
5C+izqOPwe3uUtuAQjfa0x34WNmH3A8CkPQQ+BOXEm1J6AqwCXN0FsJVqKnMEAneVtBFSDy8Xtwm
uOGuG+kd+2jtGKbVvIzf52upccvGkth69sm2Nw86aBbpppIPCZvQkTy2cjua3jD5yoAb306Jj8Hu
kW7ZwPPyFK0nvC3KOmJ5cna7IHDnTZHa1J+cFa7dzQo7qSvhlLISJr6H4Y36UWOFwibSN4RvUbHK
7DywySxBM81CSD2mcXN+DRrXNg6n7JKRDrWWHhsHUMi6tymbiRohgdtJWw/DTkaGBbJowdOtx+LN
KK6G8nYe7hqcpS1quh3Fl1K0jf0lba1VfUNDNZ1fQuk7meRvWOr8VvQj/TsM4FiiVBad9e7ZZNN/
aStnxGR3EUYr7u5kxJv5sSuxVfHpC34YP+icEFaT07KGqNuADYG82hsDL/oMQ8FX9kJ1tRKgNeYb
LXmS9E1PtWWiQLQGRAy6k9dlztwu2I7xtp6OLYu3MJFPoTv61Yyt02ltzetO9VW5hZVjNfvuyBKB
P57SDdPl+N08GLc6P98e8xMspoCL4N3G11jfK9OPLw0/mUImC3762e3Pxs1sE+a5yNMFixxXcuhd
4cQnzRN9ynpwt05zhSeIusjOtItvOGO3gFHkp9nOD4Qb/aggWJ03k4VqaRywY7dER7MWnHhL9e2O
wpTX+4mT+mSKgoZkc0pVXjsJm2KvH4wT2Et1J66Zohz5jCaRsNsDcKHBGVUvLegtb1XM62DC3Hp0
cre8MslaYz7kNERescWXAfROfO+c9AwZklwKVXD5GJzhJtqwa8cr3buVwm8lkdDKrH5SqjV59268
BZK8z5+KBzl2JpCF83diX6bkWlrt6nEbqyiwyohkF1axFn/A5GScjjfZA3A50Ev4qbGcUFe0uMR3
JgVrWkezg/U21dg0u1L4HK41vPlEHbC10K/F5HAprmXlNsEBezEHW+Y0jY8UiSjnxO+JcArAiMFW
MByzAB+cUx+FU/M4jQ/Qy4WX/p4Zqab2Vbht5kIsDmRXJ+nVYH7TgCP6eu3NFMCMDWDWHlfzu6Fv
8uZciXu67K3pTBxmkhv8M9x/Fiuyr/AwE8HIEZIprgGUp+1UFr3VAqvNmSv5CL3hIQYTTAgBRhB2
8zvK2MSHESuavzXi3aV+aMP3sHkOVz3/Fafb20DDd/emtt9rquNq/EDYL6RFfqI2+GwGMwxCINoh
FjM3NBx7qSiQ97FZHBjRIwjTNrCLzinlzSolYICkvT0RwaMtfTOjtTTcDNq6ujyLdcuqtItI8KHU
9z/snUd321i6rv9Lz1ELOUyJwCwqy9YES5JtgACRM379faDqc4uG2eK5507PpFd1udubAHb49vu9
4fRWa4uTuCJMyJY2g1cTKbJot7hRcXQI7F4b/6MzVqr+Lt3jYOSdOMEXFeLVdlUIQOoL4Oi09IRn
EGar8Qg3SqItwPpkIAuvKBHWQoGp1X5ERdysDN81uyWhw1g9WssI/F1wzXpZyoc+fzCOd3mOHbjT
1M7R+lllj4OJSvJHjnUBu11HcIMe7+gBG6YNADsuG0d0EuaReYNxW0N8LfBt8cIBn5VuHLwnIujt
KG7KQN7GLGM1hI9NEzl3Obyn49y41w+SHS1kpNLsloimoZu44dsIo43l7GhLnIoQF2+psPoXWl+O
IG04m+0j8npGBqaFexySgYqZ0ZH7sWoPDV8feSLrm1Qb7/hDKdkqkF+GnmUT3EnIAGe4wT+CynPJ
0hZE5NgfA6fiCBxOCq8rLybk91c5vHLyJfb4VCm7uFlmj3ZZ7WTVTaWNTke6xuEKIXtvU1eFNka8
S74AG6dobejAcPRYqXM6sEwwwUggLeHZS1nIjjrhId2Wt28yNVrTxg9yBVjimu+Rz+9qUO6zOqMn
skiyR2UpgT/D0UH9+kZ7gRxjjuPiVl5B+nq0HPOdA80Wfk7kv+n1y/yZ0JA98GwuMBLnugX5BVs8
yoDMASRiCUKWWXbW08SaOJluheYNaNFcQ2R5Q9L3Qm4aF3HtCQcC6fUEgjJ6SrwK8sMx2ApAzTxc
QP2X34BgERbCf7sF1JYf283wbXTr+9AlmS1YKpxnXCqBzkF7Rlh89Z0owdLCgRcrTYibH+rpGmI8
obFz9PQcVpyhtYISdKZSZyrgDRTNnbxpd1MbIuP7cAFdnbzgznIHigRKMm/c6B77Djh99ZJcI49o
l4BjmGsyLTnTpBU/a1SPCmkNbQrCCXo52NzoWCPAC/jkFy7+Z3tE2Ux/E0U5P00qlm1KQjQNocBO
XxFW2MNqukJ2zwCkWyit9kTwPwBtgIc2rnkj8y/LJfZxu8aLbhROPQ5t/m4WzbVH0S/h8GePMu+C
o2LCGK/hUVIq1I18l6/bcEvjiauWS5W4HrejN/HhQk91/MPUCvC90MOclbOLq/xCXE9TltvsJ17R
32rrYN26GgWBz7+duh7yAaSC06O26yfmOGtBf+9Wxq7k8zRcwK5yey7iz/98HW3WWiDjpYYC9Yk/
T8Byu1KW/50WxieOPZ+QUBglusKg+oo5m5C5BNGuj8qphUGhySM6hc3VxiFigMDCRXMYuHteaZtc
mnnnY854raoYFq04YesTSZNkC6t+gDyUbbjJtrcZp0ztIsbCPRrAxUUS7ZEIFYablFu+zu+5RuXU
5rzFqb9gyJpkGHSMIALOWDZmm6PgQBziqPviF3AgUnDFS1xSAccXynhmfRivwueU7Yk08xdzrSIp
x4EBrbWHPQmWjKdfXDqCx+hN2BfrxKMw+FYnB+sBobjCybGuDHoCC3FpfEQ7HCUdHZxkgWiCxtmr
9qhCh5dtAKTshVbatdVBH//CpkNjiP4/Ru4YIc1Wup9hsY0dxMS/9UjsHrl6fPTf2w+ZvQ6PdIqU
YSEcpv5C6PrPytaHtVZuaWMgyu0XgFo4jb9P7LxtPDjWu4gFgHTvR5TuGHvi5sxVVH7EE8e4Bxbo
vsmKXex0EQ/T0qHvHmF7SDrKNn3jniY29KhJXVvhcLQq9gmXVA567d6nC/wkvXfLfjWu+l28sVz1
QSME7CbZJ3cpfoPcJYhAjF3MWhz83I+30Q3llXZHJQvxrVtTa3MoRFOnxYlcrjRronFh4dInXifv
IsXyDWYK3M3XVFwd5XO5bINNmntYGFFxDjbJs8FiWPY0DFxlw59PDlz+g7AEAL4Rlv6Bk7PDvCBj
S4BuiRQSpxWbN2aLN4YTPh292LOc7k77nhDUuxf24Wr6HbAM0uQg0v/PP3CnjJbBA8E04/ev15Ry
aQs8+8ZzXpx/JE21PvKN1WX3LNr4Sd8pa1rCC8GJF8dfkx6gAlrrXIH9nK8mfw+fe+gMAVgCsjyP
s3pHxtGVRuzl7QWyvK4puPD9Ib0eijao6kRWAX1OONqAHZnT5HpWkdGITr8P3au7yye1648t7WzM
2fZi+BK2Ko2kOiFr7Fl3G5DNcF3uuo1xm60C07YeOleh5fSrXpcf0y0jwLQElyjK0dLu8fIaFv59
5mqq20FqIJGX0mDC66ZO5+mWTr4LEOs/drfDLUYg+fOUZczUvBv27WP0Eb8CtHFhNB/qZ275hps0
MDfwNjjhnbUAePIoo7UFnlU79ZbFQ6DunXobbHplrWROv5UJplxEt9VN7uHL9JM7HMD7ks6M3XjB
I/I2RVqm91iLKSygbtm5GG/f9VuIGZGj7IAeoTQ0FOHaHltcz3/Qd/r3cW1sJwhTeim3zdvEx6g8
bAdP2xzSr2d6wa3VL4pg2W649AM06diNbJT3lgMPo667+oVyfbwhMo6Ft9YAe6ZqEMBmz6notCsS
6Kgqvfoey6Qd6K7uYka0T5c5NMn4mRhDuBDgw1MrxeWmc9ts1ePnjMu801K6JalY8PIbvMVYF6Jv
CxuQS0dn573xFyRhw5QpLSTQToZbq7SkqvbAfZtd7eoejg/83G/DDgj9HXdR43biQ1ibkr8hBDE/
BNyO4dy7ybNysFYduBZ43z57Dp79/emxcXHwuQUv2JLftlOX6ib4pbF/ubiuZy8ZvezjwXBgHd2k
O1YvjolTCQuSvb9GJrhAHITDq2nQ7DRoxBhE/t7lHgmTLbDBZpemCpv4rAFEHCrngFb+0eHq3f1N
pIMCd9liEfODCwfD+ZCzlQI5MynqjiHb8ltKnvZpAwpl+BusrS08Tu1+Zf4AdRlyYs4xLXvw059l
/CQP+3SQHMmTHPR+st2Nri8+8n45M49vfg95Kn80CkffcOV6qrcEk0LkJzGLQMkOP+d6QW98PeIp
gZ+QRGLBov6OW3nn1o/9D/lZ+YbTe3XcA+1kAzD04rThfozT2hKdheWFD5Z9ej4dyhU9INZhA947
4uezhb9OP2/LZXqaHDiE24DMcKwAmN3h7fiOk7tCfKADN/q1BkpegOqG9VJ9NffT+6Yr5vC3Kzvx
ObunBYiHVv8NoQ+dPwzuYqLgFsE22bBaaXqslGEC+Mrjeso/sTnChsGD8yIqJHwt6JURuwF5Sr4Z
CieHiL2oWWcCzB+30dzstrwJ2RHA7/Aafk8fhqeOXF8oUtJGNVfWeEBZxBYSvXAvafFL7hY1q4fL
z7gULLsjYl69EdUXQVtyvdNWfK91ciPg8PYIn+07zKYjRkw300YPG2RJnvPL0Nms4CPUO5HejCuX
7ikHBFvh6nUiq65ZQ9dKYWbt2FaaD0zFo19Hw20+ig/q/wxQkX0qJXnL5moChS/EZfkRK34dyhD2
+ngslxgyO/i7lZAYOO4xc4EAe8TpB+CGcKfTK+wpKAXAutoveZEcwleskG50a1nEOy7EE1FG/FHt
hZvkG60XGue4H07GvXZ2RPZvn15SKIOhLX/geUXC1xs9E53WYvyOq9Ym5BI+tU7Dn8S/ywxU0AlC
W0976ZHmXssvos+/nqoDskd2slfbp7tuFbz0z7gkRjcizhQc7AfRg6rjmfcSrbai32UdLztd9ZGT
reBr3RY3xIy0gZODdZlexC7/ZP2YCgrlAJJRRYc2WKn5hnDWxPL62AXUMHHqWpgHsDo3OFwT+ysT
ZXJ+0Jk6LBxdE8m/Mmd3hAxpgNGdEMtgx7AWuMBszV/jN8VTn2A7O/062ZhrjA9X2HDjOFCKC6qx
Hto4d30PEzrKE4sfZrwR7FlMxAaqLKeOnE8OwZXy5M+dBv6wCcMUjQSagc8z+4zCU5e5lRARRR3w
YS4JP/f8zXQdy12Yeu64BCcqlvc0dH91TgPAkX1M2ADK10nGvE+cbmUCp1k0p0uHwAWEOVf2Quna
D5zxfVo/6qOogDJGXtCwUCB2+ptqSWQXK4TpzGtTXKCj96sV0nS5+P0j6lgKyxK7vohVrzwrzk8F
1VFO2rhjPAT3mietTKfdqN/+potfmzJ/iDYnX4iz0ZSZfCIxCarGMIod38NQZKPfY0LGFQVhAYHo
Ae/4U0dhvVksda9/6znoNci1nMHUUdM999ovmrjHF55/4gQzM0R+HH9+NjOOBHvEgQG5a3ywHrQP
oXCiWzqX3S/azhBoW6+DufHReqMHi6BeU6+7/br09CWdfnAKPMceKDLuURHkj8X9RGUJXvMVRNln
svvkhbWhmwC7dLyRIXdAWBTuMGQdXibGmgC9KIc/O8F0ZMVP9EzA3onp+Ci5U50wPmgPTLwNaNJk
9AJlwL6mpf+8yM++v4WCx8BYBhObP/h7cUgOuJJzBh/hK0MHVkVXWNFKX6eehlHqS4aHgnGjrbQd
VqlMjsKpn/uN9Mtyu2V6CD02RmWpueYBMQhFtYX6f9zQt1tzOxq4bJo35Ax29r6/jdbZS7cqjCtL
51Pp+McT4CKD9ElT8WKYzeDU6Me40LE5nCAEkt9/HH/VUIKU2/7Dvw/X+Xpc1+iwudvtJpJzfei3
xZIb9Ger6kWnjCPGhlIn2yVPHRD9VruXWHlwjqnkXuI9OmaPaveOLl1MeIhHaaYs0h2iZke9J7qW
hmX6E/z3PnhItlf2LfnPu7NpQp6HTToVZ7IyozvqaqMXgV7Qj9407rjrcH3dmcsmW07inxLckDoC
mIQivLnP8aZHlQQLFA9Jz0dQT3KfB8PCq17LR2xAvYRb6mP1pEEYmqpOfzncNG9EU6ZrEDdXfQ28
KbbA3LeO6Fbgmgvlm8CVIbyVN9IO477pGmdtO2N7Aht9hLmzV76BJAQg/f6yWB6X+UPp0PPyglXi
xvfTak7uA5wKWD13091Pp1qK1o14mMiIbjz5DEBCN5cqGN8I481ubSINuQtQ6NqKkxeuiV9JSbGX
3ra3vrjOHb5tAp0QMlcEZ8sJv6u/zD3tDfIhJhzZTp7je+oC93Mroes0gVfjavqe090kXxl3ozs+
UfoEt/kN3dVgQ3jMROLOX/wH/B1FT1gawNuv5N8Fnt/YUCsw98fkgRi1O0RmpIYv4iVFxsd0gyzY
BzBypQobXWLfgWFcWKF2s1P2BI/U29LtHOn5SMdbsa1lYJ9os0/nYmVH34rlJNCDUbDI7yc3gt6y
lcrT7Pw1bZyJaCHBZ3w3ngYP86pyqbxNuYC2sZ78JgQHJtO2csDGIRuhL1ZXOBMv+421hJq1Lh7V
bVaDKw6O6UEZpLcZriYe6PBuutDCcL/ckTR8fOo3zVPoKTf+A1XCiUJrYX5jVzJDd+qWm97pNWWr
o4UA3dXVGqfeUqI5x9uEyEE7PdrS3sg9lkZ50+4FB0FlAs+I6DRnWOFdzIocXn5TH/6vDudfFoXU
f9bhLEmSfvs9dmD6P/yXDEf6CzwdDA4V6CRCVygk/kuGI/1lfuolLZHMAQNQ5B8ZjvyXhi27aKmT
4s74VOhUWVOHSHykv5B2QlDWDLR4CLD+n3Q40kR9P9+sTUNWcFpH2IMmbso5+P247ZQ+EGIhj5xc
6qmsDSdCc6yK2bqAq1KSDouOiMQrprRGbmtbrcjZdnrgyV54CfLmodUHckTy1dkbvP17/HPC/hwR
nv+qqUg6KwLMWEhMq+JX9fob8VELxbecr0f4g0T+9xAWbng6Qtk/dHk+jr5+EuFt2nvtTnJOHmF3
I+XNhKrjwnu1rpte5J8v+v+ON+9JHM1gGAgFopzGDF31G8D11tZqfxVHmGHI2jK2DvrUDpHfrfh4
BQ78A3f7fFoNdyCmE+fy/EzutbaIJDyCHIMrYqAGax+AZ2IqtukIbzxYlQaMPQsyYkBC0gkWjX/k
5gK7Ngy+ff3mp+P/jxehT/MaqSCwxkyMMZaNSgYZL77Mv1fZ+8m4s5qKBu2jaUAQQS2ft6L39ZDz
Ltvn058NOdWcZ9OpyjHtzv0KPIwYOG7E4k2d3n89xB8XhvkYs6qnIDrdSgeuSwiGXNhhN/BXd82T
4BqotBI+tZ1h6XWtXJb+aFZ8jmtKEssXc0CA1d+fbRBj0U9MxlWVaiNgUYuFM/l09fdUA6io4RMb
nWSHvbjURxBX8W1sxEUsv+t5tGUa4oVP+EJMV68dvEq7C/OjQdiWcVOk0mostcc+t7CBPu6FHAcs
vVxlUbVPVcMThNdCxvi1T7fV+J5GTw0uK7pOA4eEnaEXb0ksh0kMDaVK7+oWFphKeaM+9Fl1r524
XIsbKzC2tZWtWuitfv0ex1Cj/bVwFBZmSvRWn9mBpn4cexPvYVxV0A0lTbmuZfkwEJScmXhURwSg
dsne0kFKcX0oyu5BM+Nlw3GeRvJKrNnQUgqzJtyMFfS5WHs6wU4xRg2brMYRalwLm+LQKq2dYyar
+uGa9/xgJdrtUTVWaV16VdlvLYV2zaC/5q3kCsDIo0pTAcV1CRsrSyCdEcj8w+hga2U6PtoWN8XQ
XFdVtNLV2hbDdE8yF85UxSYKraUvia6uartjmLihf3REQFULDuEJ0/U2BDuKqdxPUENVeWdq6r1a
YmRcSCfbEnXbtKK1WjybSKQncnln9MRiEdFqUBGJ9Oqw9S5lwUs0ww1MlAf9c4i193j8GY/dKjVf
CgsjDRPtcaHd6h0NiubkRj5E2RP1Xzt8GwrxSY3bZcWmEImNXVe519HqGvL0ilRJnl91P6eupSK9
QqiKkni2E6ikbwrHii3RPMVOYVLAswcbzUpO5YOlYZzCBB4yWJVms+2ibMu/d8dhEhYMwl3KLbWt
2lUJAzctCQQOsOwd3vIg87IwunIeXVzd0+YpG6IhkWg2W2Wm0J/8qmbTAvh5VH+loP4TGpCBU0B7
gbDgKU/Jg3QNhri0cZ0PO7sMZ00/GEPPsEUnuQk+dEULfRK+y5XN61IVcD7O7EuMrXnqxZANEoUp
1wjElTc68cwLGDvw/bCKON30TzqNIke7NvSl40AmfEae0m9kEph+379CWbfqEgtxGlU1PBI46hsI
wWwlbrpGIqDbNFjhdO3MD/YBM9jWwD1fP/2lh5dlGSxKxlyBbKTff0FrMqeGFlhvQBUQHfklarzu
i/teJDJTT5dfjzZ9svnxdz7aVPqcnUWlZeaJrvC8o0iXSRtXwgDxrsw96RqUcOnNqpPzCOpvcCRr
9lydJOMUK/M8IXzuMacHFQ3Lhs7VwIVuMCuCuinzosevn2/6/fPnOx919nxxnhEW2iUs6hDOCtQZ
qXO/HuFizapCTQAdkiSeazZbhThtNEFQYVsd4rfxIQJSEBb5g2YsuJp9yHTfVvSy3KNnXHk2+dJ6
BNnAdkaVTSwdZq+0b4OBLAHE5+DamwmQqmz2bZNWB8g0JK8nwbY47hW7OuheSTMYB3f1HTIm6p2v
X8LFX2IgNTUVzLL1z3d0No0GSSRcQkVa7LfD/jiEq6Picv+46iF3abp+CkkxOQaV+pS8no3TpqLZ
NQo7EGkEtxlnmw1zdJ1w3a7d9JmmHw9ZkLl7ZZVMFdl8FmlIWCFiGCrWXbMXHdVN1FL4U00RV6xV
jwGsNR1mdqxjal/fR/Rqvn6fF+8Dms42oOgTF2VOfPGTMGi6KKbyh8RNVNo6V4+21WzLAtvFnBBG
fMuycGPoEE46cU866ZVfoFx61ZqugfqhpbW0+T4kMatrxYA7rvnDZKNG0E5ckV4Y4BFoC2RHGzSp
MLlaKdKkkZdcI0Izl7+pebIeZbz20H5C9guro2vl/rpPkVG8lKT9QmhetxEmBkW9j2COFm2/shJI
m4Fm7jQ032nzcVJaTzXy53qqrAzZHkzlipu8PH2z+TdFGU0ZT6HKfXNWIXM57oxUo95p2OEnRAsQ
EwdwzniXB0vuk5W0mPp4yjK4Ld+wBy5LO/6I7vRrpfqlLUqn3ECxbBh87dmRQyxOXggDW1Rnxzfk
dU8WvC1ka5rW4Y0MsMvO4VyZXpc24/MxZye5WZAijCUsJ7mbvOFAA3OFspJmX+gdl7TR4zU0WpuZ
7UJuqusrw1/aLdgjJANqk0Rm1Gw5FRVhBH5KbkWQVgsjW5P2Gg5Xvu/kNfLn9z0bZHrtZ1vFSZPV
+nhiEHVpfSTsgz10u+Oy+KbiFaE9iwsT6v/3a2/24ouVwUmmo4A4t9msSq0uJ76EF9sQbpLilSDS
3JPQAmjcQ7QeBW1Gy4YIzysf9NIOpf8z7txau46M00k6TauV8AdBjxbT3cv3iTtC71G1uyremicY
auKGSwVpcuOiKp5ZF9DD7jWkZQFXFmmormwiF6c2BkqyIql4Ds2rKUFS41Gc7hTxhBDqR7vLrcWV
J782xmwqW0ADkhTzxrWDf9fvpkb5hBMbmERon6ZG17CTi6/67KFm5/1g4iRTncizSf19jZ9QZwCT
4NXdtKFXDL9UWr9fP+If7KnpZqKfjTj9orOp3Iq9NA4Sj2juJ7m3I1H3T/3j1sGyGyzszndymNlI
Y26ASuCZyYvsgf9Ewq/Y/TLaNKthdc1I/Np7n830MhdrTRj4UT4uCyJ0iL54+vq5Ly/hf557DlLh
+9Okp2mXmqTgJmprY9WCL09c3RI+zn/HtE6+9FjTGT/VVUCQczyoHLWBpLApU8dhZ9zVtyKy6W11
V+yVFYeWdm/YxpI+HIyjfbipHsDSD+VeFGGNfP30F38IHSuCWAlHhR35+0dHmSSUuU9JFQeHY/4k
5df84v5oHk3TyjgbYfoFZ9PKigpDLsFInCK4i+k/hvFrGZtYFnzUHZF9I3RbDB8yfKxz3xv7Q285
UhO4clu74WA6KhQoJbHWZiihLlGvTPqLGKGh4fHGRQwgWJ9BwZCQhiDJ+HWIf2+O98Q4tevj5rgf
7xQU7D/8bfJwNYD04js36KOpIn4p4vwozmpfNZqGOg9FCZIed6LDYaIzkbDBQ+4zB1Ks9uPr76x9
9pDnlYjBpUjU8LMCOJttKHXi11VhWEenh7eFbq8wbsT+VahXEaxVSf9BRChRVyR6kI8YiK9xeDCQ
CSX1W1l3KF+tx5i7qI8IXYkHuwG0kGmMxR2Cp57ascEvIM6JaOJygEQpsvS1GJS7UaQ2k5GTBcFz
hblFHj4b4o/2pC2DjniUbjr38depcrhFUrvMDKRO2scwjtvERKrd32XZIS00T2ye1SLwOugvTd4T
YkiHMZceIonQqR7l2ulIeKkBnyhBQ4Q51HhyfCuygXXAeF/DNF6mcr4p0vtcNPaqhiInVZysEd87
plnUhbu2pSDzkUqZcbnKhSmTVF9nieHwf7BNNbNFBYelBJFbKzgyyW5m+SPocWM5flCKIo3ZmfKD
GEAftkaP+svWeyQDmLYsTob2kHbPAjJGmeZgp+ZepqHCRsKlydE+KCDoJ98En1IBgpGQPPjJFLi4
9GlpdWW31SvcH8xuL3XkpdnRQDouEuw4fGqN0laM+rbLCnQ//lIUi4cYe6uEZFDSbR6PvuW2MZJe
A72IprihJDlqGSxEkd5YOmxOQeNotNhOYKddp65jeg6NPLiF9BqjpE0GrFsKVPqYZFWo2DMaukoj
rE0VE46I4/5ovopaTDahiIDutRRp1JXaRhHx2xTYvoz3tNTdcgr+rE6bIY/dodZtKdZxTxZxyn8b
jffQgFNhQCYmeg8z502SyM7p9JTKkKqJHY8S7CBUATMTPG5Py7xlwQwYF0QQAZVkG2n9YpSZEVEE
A4D7L7S7iBJ6AL0ZX6Qut+kN2HJO/xLpRlwT0Vcl9w3krCASUKXexnXlxvo3I/hh1epPJcDqofJa
lbjGI8q805PQWIsQs4AcHyMFb4y3mKgxZoqdyKRAqsaiNqIDWITbtphzIMizioiLYbEMQvxVKey5
U1Qi+h0d74uS9KPwZfo4GRY25ZR51EFEDWqss2S8ALi9ozYj6x7rFSdF0e3TjBrE7yGOLfSwYK0h
VzJ95xQITte+FhYS4g6698Qa7+guJ5XddfQ4lGXed64JYd/vJlEcRgoAvob1K63u6mP8IOFYawb1
8oTuR1F+BCK4fbnDw9ztwbzKoF826m0b4W+oN04kjF5xIqDVwMSNHcscYconUvMetvJDfNQPgWT8
UpglSlhu6tOwSc03XqVemfhg39eReNegoD41wT7sf5yaIzfL9kBg3QvjPPZBv+mK5kPkE7eYLZza
1tPH8T1p4p85NODaHNkmIMs3w4sk6Eji0u+ojm+1Srkj4GXT0fHVFNroWNlofvDLH4JHOVdfpKy8
axSaAkJkJ/UrzlVI7Ewi2dA2ZvKqLHsSWpkVij7+NCuE0C1UtULYREnsJMTYmWgf8DaGF2DsJIGg
SZFA3pP0JmT1vjaPCNWVxtF75nmC8bgmoac+rk5RgewOyZgo7ZIci2sLWT466rDU76VxZC+KzRWh
x9tMrhb6mNqCYAULhR7VwgpwAI1TTxWwUx2QKA+Rhrwi8jqTOOjBfNFbTHeiNCfbNfp2rIIYL79+
1eOAolL718hUfT3aam3yWsXZI7g9K9VHuFKb0WasU5ibeCGdBtJhFTyOh+0JJQP3vsLEjCdwh7bE
zo9ELlR0QndohM7OZPNRw8ghKKGe6eiCIsPx0X0MAP3t2BF8xJ4QZraSlhhg0N/vmptOFQ7doO4q
TKBrCQWLoTsKuLWE9ccJOnF+QmVc4gcIPOQbFWoD1RNxGdLx5KjHRwVLAdlHUiI1QOKHrEalpAtv
J7XfRn7zzbcEW1eGRZuhzUv9lzTQPREzWLk4eUcx2Mo1nhF5DN81ggxuwkVIxQcVAm9GPvHReO0K
c30k5zUkZbVng81pfmChuLaU2stgiyYjC1lCM6o5YqeQcExHgkawqajUBKdVrRPeHB11VDCtiq0M
s6OSxGVQfStZ9nFgeVpZrVgIG4mOUD/AW4J3pWqHuiVCPTdtX/uVpOUPgosPxmCNC03Q0Yy/WNVL
I4sbhvAGzF2M9F6Ed6xXb1WExbfA7ApJc1FXdfysmO887EKrjE1BkqFxRF3z/ZTgSJi/hWG2zrRv
UhOutLJcBwqSSY6LGumkDFYnwSzVRMFtqnwZKLpTHGlrW3gj8WmPyXMpI3CBvTnyRU1AWlPYZeqJ
zTN2NWSRTftTkDJnxLKmJO91Sj+eYo8qf9gT0I3/GJJGMgxFA0apUmElROyphQZGGzGlgLZacwa3
i1MkcVrFXtywmBqcWfCxGNTIy7UrHZaLoBZ3flUigAf4Tp06MGcFZyOMR+vUCEfy3WH8uASw2vBZ
YL1Ah/euXdMuNkmIJoSUwFUf+disgMbxq+jC3gRl4CEDzNj6GuuFpl6kFcuT7kXpx+thwPsmq+00
67xjN6603NykDVJ7XDapEg9f13p/2IxOJbepGXj+qTJ0wjlfy9SKvtA73oBx6HfKKlmyYay79Ykb
2tcjTTXjvKY8H2h2ZbSsXqoji4FUiHY487O/Eq7Z/Uyr9/4orb8e7ELZrEqWaAH/mrIMRPf7d+3k
4lgkI4dQIeTEPuC7Fl+75V9Ac86HmDND4w7Yl6B6KvMH8dd0ERy3HR73L1h5epmnRwR4XFduXmoJ
/jbq7A5SlEoyJOrnfQDareEEB8ySIAm2j93EzRJWkzRT2eQLcTfu5dXwTv6x9/W7vfAhf/sJszVj
xVZNeCAQSohNvPEjxQMgbxpbTZC0Ha+85WsvebZiVJyNsmDkJUfaj3TSG2k/w/bu6+e5dK/77YFm
t06FfSEs8iFyxDtiWW4n+a6KHQTFEHI4jO4erm0E8gUkW5WhJNBNY3L+cb/KE0MvC52vKHHIB1Ln
lDqcRkINDJT2WjNpsN8D/hHxyIkSrPHvjUjbhpLmjlXqFfi24oegJxiBFC8kQS+K0V8c6Zejgo5i
fr9/tMX63+mq/8tf+9fEGfnP/DW7eX8795Ce/tf/Jq8Z6l9g9aQHTnbQIo025u+/yWum+pcFgwcj
aGgnIiw0/ujfHtKy8pds6FDKVEMTLYOOxj8e0tZfJo1e+LPA7rqmKv/6tOj+R5+E8fZ/1CvNFg+U
OUW30BDAldYhy6uzvaLr+67AeRQHPYqKeFQXCR1Vwq/PXsbt3zv4ORVtNpf/GGW2HZhiJllhHMVe
L2xGxQmWI/b+wXj/9SjzRfr3MBZ23Ji303+aA7d+U4pVHxWY/iC7WVreiUoCm4nH0e6fqwOZ4gDM
V9lDs2NkGpSx8KmVYBuKyrzjBO4gxdqxir0yNG5DCD9hWbhfP9gMu/1jiNnmIzfSMToeMXpTKphd
2JtFQuwGeLDkZYcv4IOqX9nurj3TNGvOSh65O6ap7k8DhiqYEmZVzZWaYm7z+8czTVPmbAiYnKFR
aQyBi1l8r9vdk4+BhhNsU0+4CXb+Q1e7QWsnOxLXNye3W6k3qOm+fq9zqPaPHzHDsAaxFNS049tB
yV5OKlRtm4JMbya6M75DXIixWr5GKZgjmH+PijhlWtoKtdXs7SZEXhRBwag1KPTkG4kJtpO2f3tn
e8gOhDX+ZN+QR78IS3PVvRs/vn7uC8vRQBeDQwWQMWt/Vvm0vq+KbdLy2GKyy4/tk5iLdLQyWp7y
FbL/hf2F3iCAKKkNhHyIs/0lUYy08qsm9kIDj9RtZr1F2ZVlf/FpzoaYbS68yDCU05rNBe8SvVaW
ifAripOdaX3/+rVdXIZnA80KDauFHzYofLek0V/LMsGaFnofjnWlMLnRKMVKCXLn6zEvrsSzMac/
P1smPYRI35oeLsYxOO1uaRD+f44wm41aVImJFPNUQ1UjGXw9Ha8U9dceYbbSfb8crFTnEVpgt+6m
oIz5+h3NuSx/Lyi0Mga9S47ZORR9zNBBBSrzuff0TXNDcOeAn2eC/MXaGzgpL5Bc32iAMSEevF+P
fXF+nw09u7Foad2NysjQZVGjgSa0OS3b1yGSrgZZXh4Jsg7kY4qIOcqfpLooqOWAH4LQOnEs2Nn4
SLgl8Gy87MYP+fRDUQRbOt1aPKbaYRyDQ5EA8QIe6PLrh5amVXt2T/v3C//nt8w+qZkk/XDy+9iT
CkdFkRwQpBBIn3ouQkuuTNBrDz7bpI2ozUdVYDC1Km3LLHHo0hc5CObXD3VtmNmXbI3eEvKK91tb
AJqiaZNo5sQ0B74e5tJqIM5KNVRLpLyfU2SGKKtyaSBwYeiq2wi4DJ/vKxvipX3qfIjZ15HlXDe0
nCHCaiWrXD4TjMVo9ba+7MoQ5/ssvrLEL7278xFnn6huj6He13wiy3hv8NtV4ZKKV55q+jvmc05S
TMijugTpZA5CdIUmV1XH9xFbZM4hMvFTqPaLUsN/Oo8erVC4xtu6dLCcjzh9yrO991RbQVBmjBgL
4LL+NowY7nhDrPv/YEqcPdn0ds/GCWjgJUrAOCezWGd6tKqC4H8wuc8fZTYlxsw0phBc9JdRbQex
gbrte838/vpBLk6DsweZTYMgbBoz8Zl4EU6rUkGQWPF9xJ3z61Eu7T6ECEAgBCCD3DZfQrIvkYBH
z8w7GeWKOnUlFngtJtmtlj8csWDn4ruQTcGOYvUu849XKDp/PiRVjDQVbhZ8a+3TAuzsa7UnUrCz
4pR4ynHEwXKosKQrOjJ3Eclcm4GXx6JChKAJAXVeqLFT5Frp5+ALIVs7XGKsGCdQ+usX+ueWxBMh
sEIiRTYDXfvf519a5ke42QXUcZwj6ImHMN374cpXmw9CrAVOUIi0dO65qjrXSIldFQziYOCG26HI
bQx7pOf39XPM1+s0BIJ9gFrgGFL8ZutIKoTy2LbaaZlZN8d+L0ndJsfPITt9+3qc+VeZxjGsqdVO
qjTdnln5bKVWWYTZMVn+H9LOq0duJNjSv4gAvXktx6r2krpbar0QsvTe89ffj9rdq6psbhEzMw+D
GQhQVCQjIjMjT5zjT/FTNSh73fZu7aj7ed2MWMZnM1wrTU7OyK68g8t3XWz1gxalblDx5DEZyaNm
JgenheZ4Km55zLgbR2nlWrbkGlIvwJ4UhYutCN9Ad2zMmtoHmgpPdtZWmwz5vzKSVgrFO9dUWiJQ
ozHYDGbl3a3AHu1WbxQLM2g2lNMxdHj7qPxtCRlNNcAByUjX9cUUu/gAY2aTKG+hlwWFgwicjOe8
rawgc9MBbKoP/HQvxV536k2AncOQGD9CIy8OmhKOn9hgILwh+dFiaqfXzuQd/vrPeReq869BkVyR
LUsl87TLlKsRDg1TG3VUo4uewrDNNnYS7JqweEijduXaIm6cfzxH0lKZCXBUQvfSllSMaRbVQ+Em
vOjfhllj3OiF7tybZgOn1WRBbur3hXvdwXeBNDt4ZnSOgLMqqbHSod0pBUfTCEifYZR3TuVJ+7CI
mm//zZSQjkVTB4AyMGWEHlBB+stdlD1K1RrP5OI3++uSLdA8xEqaSV0yZm4Wed5T5DfWi2MWVrWp
9UreJ1IO6OQ/eSbWzBJkRZUEBmwFsf95AjABEKVAeK2Ad/W6pTXf1MvPZcdlZVqFXLiKUR9yCUiK
9GEwYEX3w/11SyvRaIuR34xN22uzltdk3ypVe6OrCO3YqLZ05X0iRf/R3LwtncWh0jtVqwQEfz7m
rzE0wKmmISzU5g9DEB1Uubm57t5K3ItnE11vszL3cG/oo/vQs7fMrt2a6rDi1pqZ+XueuSXRVOlH
uYM1y2ckfzQ/lANyHXUMPOe6P3PynJ+6heJhC8WDXTCInLCieIREeqxDA+XJBa+xY/Gjz7ofgxY8
F2ZyK7fDf7QsVBCjjzmgqnLuakMKNaqt/a5l7Rj7+pdE9pl1NPXTVPufE7X6h1d60WWhnlRRLnty
Ty4EqbSPSrD0UvjYJubKJ3x3jBXsOEI9SXSjaZOpq9zghOgy6gf72NXc+sTTzjp2fvk7mg7Tjbxj
vZsFQTw1naxcz91K6b8DjeMGYGuf0glp6MqEnrGZZt7xUEZnXSq+X48hkYXt/+y95l/jQhKmsV0P
ZYWnyfRUnADKwVlRMss7PkSQ0WU0d0GurthcrjN/bc4ZdJYhip2lTTGVmdvfQBgKC/vPNtvZMEbv
Bubxom9NurM30oC4zIb7ysruNzv0Pmv+GhfS06gLv2FaGKlLFZaSAs7oQUunFRcXa/bM/mSaCg1W
cXfQDV9JkwLEW2CW+kdnBufA40+zvmQKF5Y2CRGX64u6VHUgYEC2lJOb9m5MQFEmP8u8ljOUhUZD
XTx5yqs96h+vW1kMlzMz4lSABvIDkGOeu4oGqkjKjKM6+L9o8d2ok/2NfQoe6+6UeekD4uiQzoWn
CXHu1nJW7kVLIXT+O4TedRPbZseLWe76ReA/eb5RHqtSSbecaGN4MFEr6dp0rT+06r2wFdeNPzVB
q+YuLGjTQxsjixcyAQJKsGOw9AhMDLHMFU+X4vXcU2FT7uvco32Np/PYy13paPWrbXXNipWlU/+5
lflXnKXkFGl9EHhS4mretzAO6YB1mwZ2P6VEF8+A8D1SVnbjNYtCEYiiOpdTPcrdNOjyXdqnMGAq
yV1rlA/11L+qzDBtx0o6Xg/glTT5A/E587OYoj4vrDFHoyY9KFMzh+dzrq50jd69ds77x/lyCluz
lGXQDyO96/rjV0b5TIapgx0CarD+SYe6dfsTg2H7tTapCAb6U8zPzQr7clVboPNSzNoeDJRTG4AX
je0YjTrj2wSn3i6tCxQVfbpm+ks21Pvri7sWqsLuDLa1AwLKDZUHUfAM4P9sbSVOV/L+z/vd2fdT
tamG7TYmamwP5mpbl8anqhuHQ9l6zYd28KwnU8rXYPzLUcP9wpa578ObLWSHBdDNM1nXIDbhYpL0
U9CVj4PVr7V7lpPiryHhA5plyD5vwLYVjcaulazbKjA+qwNT43nhfalj9WsJh+T1r8ZL+MKWCFnq
/7onfDfFiFI9yUh+v/cgzDLq7LMdquNzaBTqW1BDwsSdtNiNUoRwWl5SDiLDsx9p6yIalObQf+qV
vbF4NIZbv88/pLH3c5KMYad5ag+pzujao/W1y4LsTU0mnkBsQHt7pWvv5XJGOI/Sm9Gmr6UMpjhW
nkwPXiezurOU8W7ytEOb5yqstxWHaUSYdQVEp189Bo5Z7xO9v20l6a1DvwdsKKj2qkOyLh1HDlEM
JKLrU9z4WfAY1kjB5U2NNkUNQBqdLLaxQ16hP6JMdbur4vYYVjBzTGP4NdeKO1kZnlUl3+txdjRz
hCBlRuA0I7mhAqPw4QVuPUWHqI+PRuB/trT0jsehg8ONcJMZqBmb0aHsM/lg1P1x8AvmUZETGRm5
KVQmQLLsxhzb5wZ1lXLSDrHOO7rkH+up2kmolGQOfFdTd7AV7UZKGGhooxOYYLc364cgLi1m62dM
r58Xm7JpjgkKYXrtyFu9MF+irn0wTG8bFP0v+gDZRm+0xyhMgo1TpW9WUAJdN+Qfjand1BNKQNqU
3PD1h0Nm5L8iBe1lRxuRAajjj+HYlrtgykxEiHTvWEvZiaketw4Ce5vrEcNiiQ3BRqV/mqb0PvO8
U58Pp8LS3CG0PXew1WwvlfaxNYz7QeOoYNcfhr6znjLVh4QlBw/fhSPwt2SAqMdjFCY1qg9SJREr
QEgVu6leOnrvXavyZMZY/FZNOQU7uQntdx59ZNB12NQWxLTlNDW7fGoJjaT5EYBF3dm1ApFp0qRb
xVGQLdAl49aDzg+6S17m2liCEmqAyAS0p3/IGqV6TFJ12vb2rESmxOjahS1Q3wh9xBS6yk9TXkL+
FsYlLdgs/9UkyKexedyacnwzKC1U60V3iALzM7w0+87rb9M0eEuU+FSxYxt2qSAvZ9lPJcJOPVqH
thLcE693ZjO4ji59HGcCpU2rex0wa64Kr0ZUMbSRBJP+WHW2oR6MIpjgvPV09bX3M81yrQ5gQpxP
BHU/ggDuylOZW7eZYrYbYLg7hffoSPYPkl3RNOhtRGDC6LnqmZDu6vo+KTT4tvsqcKOMeYlYaWFU
9CooVuwRcHlq7Cjnz3Ua1ztefvR9LmOEbvg3O0CjkVdQ6ys7+A9nap/DsQeCXsc+dIU9LI5xDxjW
ZGS7KEJnK0uJgkS5w5xFiOaTMWb3cgoXvZ/DEzfY9qmP9JMxOGisdxnCu4zJbA0JBuygiFG7sRBx
scrmmwbpDgMs7YgEaFNsBgvdw8lO+ntbRYac9ig8r004PlSplTLKg0ZerPKEV3jWKTJRjS0jEMpN
3yMQV0fFgx7APdxN6Zfc8iAQb5njMKuGvm1rbXqAsCe/Yx5Aa5r8Rom7Dw08er6tfOyzETVvr/+Q
x9aMvp5gJ640VNBKA0x0Dsx+1qTUgp9qkut3fTW+GpP/qa1XOU3eQVX+nDHQb+BZnRcintcvN6Ws
l51WijlA9dAk2r/TD9BnH2H5Q1UHgkaujvD2z4y3Bfx8s2Lq9V1jca8/sy7sGWlSxlo2RrWroiFo
+9CK5uPuuomlSxRI6//noLjXKxSEAhK53C0t5cZgcsHKp1vbyJ4taW0gds2UcJ1wQqvU9G6e5qFO
Tv7TKKPHl9ylxsoD1eLx5cwl4QLRKr2VZ0NSu1wiQPUw+mGjoix9G9nZwOGt7Ox/QkC864KAQ8+b
gJXfMb/UbR56fksvP0v6j1M23JRx+lh4c+WSrS/RNkrCkyLBL+RBXinFD2qgHQxGgBgXQ7vR3LNR
5ttC9l/Aaken6193+TJlwe5h2EzkAsC8jN8BrgQObXbqKjqir09B88Hs04NdKIcqhG5Sfc78CoC5
f2Dq5GCj72jpn67/hMWvfvYLhK8RZVbgxBm/wIRN3UBrdi6c6onCsHJqXTw/nhnSLl2V49FvOIin
yNDd2mWxG8rP1arW0uIzytkxTmyCj2Fd8LdyeJyVoKPkjuHDWcEMZd9Tj/rXKufDolegYA0eieAn
ECGdY+4wDhqSn1X62Ey3klXf2k22ck1czJgzI/M3PDvwa11kJ6GPEc8K9H0zgFZ3SuSObal3Zal7
9PPw4/WoWKxsZxbnX3RmMQmizqu7uHY7GV3CqtZOpt3cXbfx/7kg/l07oXjzDqaXcRvUrsR9bKO+
MiCSMqV2B3HsXfE7yvZ24FboLlw3uxjwZ64JRbvKw6az+57eV6mWe6dt7nWpYrDSSW7UDELs69ZW
4kMctq9jg001n4sqbBwhXfevnbkyALRo4m89/VNjzr6VrgNvMXoaMoaVK67RIvQyDYl0k5ZDe7ju
zfInO7M1x82ZrUwxOh/ZGR5GIeJGUxjRxBu0WO+Ql90w4/tpvTG85t3852cWGy0YzUoO2WMB/gVc
PiAztG86aQ3FtdjuPttpxa6IzGyuF8Z0RaymQJVBCQ6BPH4uM+07T9+II5s3el/cGkn0Sc+aWx4a
VrbF5b3gbG2FnCuLMLKskXSYzzIVdHOv0SFGTC1/Nl6rm1kT7vrHXKwqZwVZ+JZyKOljZjlMSwX3
KmT8Xm0dQvOb6gFQaNZ6a8uF+cya8B1tue1VOaX8Dz/6vY78XTxsmiMyxXvrV3hYY85arF9n1oSK
SV+tr+yyorSU6Hq1+b5gVvr68i3WkTMTwufqDNUfRhWHkHMfqRsM36ADgswtr5PXLS2mwJkloU5y
2Tc7I/Yz14q/NVwA9f4pt9qV7XltxYSyCDmHVzkd7mTG71krVVolT13ssPx1Qxw2q7xmgD6Uc5+J
WiaIgnD4ZoeMdpVc4GmRBFW1i/L4UKT2f1u/P0QwZyUEluFCQYuVk4f6uzNO0QyzrT9f/0bLlfHM
O+Ecpadt0QKGTsne/BVY/hYKmZyDI8UY6kjFmUlzTvra9rKWViLqUDalOqxmoIYSvpg36Z72HILW
B4SdrZvuaw/JwkqcLDoKlTVsHjOECSHJy4KcREEQDiZAlQbl1C2jxPExepS2aPl1mx62etRFnKd/
k8+2qUMHyDSA8U4wITe0LumY+nAnK9zo0BTE3RqWbbH+ntsQakY6A51UGxuzXN5BZtZ81sXwYFfi
JqltPRvV7v0aL+WqVWE5QYp1kddgNUAoIQ23xrFE5LtBcssBMLJFmmZ/PVKXEv3cTaGaWEVRBF2A
Qc6U28n40FsfrhtYKlfnBoRKklhjHVspBgrvm4eIq/qj7M2V4ru2bOK5qmsLaWSyMnOTuyrc0AWf
xZz8eMPk7116qhwWbu3RdDHyuaPRDGPeGLCj8KkULzTqCNZyl2eFL8QhQ4rxJkc/QRm3sFoj7Yym
CG2Q68u5alb4YEWkZE7iw/Riv3RIbEAi+jnYERl3+QllUvj/117blj7guZ/CB1SqMZWCnAz3uhep
/6XBBKOEa/vN0vb514jzpx9/VpQty44DmbOqm5q3PbQJuffVaL5O2beV1VuzI9ywK8O27SRl9ThV
ofFziPfRDuXh9iG8GYCcoxrhbzt0VY6J9G9i9NxFYUsYutJzEhsXzfsRigmk+KJHCAj3oXOahc7X
J6uV+cuIvY5zi8Id22yiVIsUvlxWMZSvaXTF2w/qVD1UunajzvjBJsp+qUZwGxjq60wijigrzWTJ
vw3M/k0rY8Tcsz5FDbq78Z1qX8Rr72Mr4ezIc306+/AmrxGxY/Mbe/TTNsrBN+AbnbWvAzS+buDg
/A5J0lpIL3aBzldmjvkzq7AmJlJWEQawmScoHyErhuDJNnVrbfMDXDR0glCXbOcuISPNa0qdS+XK
hP4asdl5JhapiEvzqTROkNlFsP8UTH5qO63egqFXIZvb2hv2Fh6AblcDcCH0MQqdq2KiL/hulKOV
HIdMjokG2fyUdPAMBdIbNLM3iQ0ZxUqeLWwrF8aE3RPO1c7KezzsWV3AVsZxOMIiy+kHqgQ6icj+
7cLv140uFKoLm8Kqot/le36mlkzUfWpzqKemb/Ya2urdDCYt5gsjQvnlJTSuWg3HouTACAcUG+h2
mzBnb+EHtDgTHM3DKMGQu3bSWltRoQwnle8kVYBhvpyv3ulrAytrnokArxAovK2pGNDHLWLF0Qku
pg6RjGD3A1T3rPaZcU37V/vo+YrOQirnuahaZRKzmRKXX0zoB9uvEeqlCQok5IK30X45u+HteqC8
m8CbP6ImQ1vCAyTNYFVIfzNuJ2fsk8wNX4FUcftsTcjSkHaVUCfeoI8EvdeehyWX98u1s+ti8p8b
F1JjSjO76VXyECYx2zVmQml/z5A0YbSBWFrfyp/XDnlLVfbCYSE17DooLAjoEFU8DMlB3sbOLtnN
KrGqv5vnDU3jyK17f32Zl/Lx3FEhVZw8dSZ7zsdQ/jqAc47NV91bQT+ufkohLaI475QhwzN91rCa
wUfxfQf51bDhEsKTGOJL7U9kIqJ9y6FsxcO1byleYtVckadYxvrUfbLgMkx+QL2+a4tNNJ1GeNC3
+nHtirBUxs9W9d31lQ3ZCIOM638zPuhp9Jor8Jdl6GxbxVqezAcE4QBxHjaacGQpCkUL7Rz3knar
zHLof/apQP5zUOIaOwtrr+5Ti4Xo3EPh2FKVatIbBlYthQMBPIHsxT9mOUv553zzgput2EK0uNYA
WzouXXgrHEXsIpNbvcUucmjy9su0KxTOBPkWVQ0wCMidAcFUd2O2+aP4XWVre+baagtVKdJyR8sM
CsOfU0G6rxFD8besNpS+NFT/rHa6ehRa2FcsWIWg99J5FpPFlgEaH33cWzyRjAiFqSZSc9r30NUs
ZIdRFNtMs64ZaubXS8NSe/XCqrDWHa+3pA1W5Zvhbi69B2mf3iHExMEPxfQVa0s+ahpnHg2OElih
hJXtu6QyioGc6dAPRSK43sRffzU0ZDiP+FsTUba1YFqzKBT5ytRlf5xjmCfbTRS9xbm+toRLJjjJ
wbqjMcz67q0J7qkxNxScMpPdfBM0ahTCnY8NKnEpyB+Y8bbIxq0pRs9LJZQE69yq6JhmAe/Ncihr
2wZewc+x8bFAIHjlg61ZEfarsh66Ju3wTTc2s+ChlyNYhDTJrPEHrGkmMxuB9G7XsmH+e695J2xZ
nd4rzijjXVt0t+lA2jPapcfyY69oWztv1gJzLqDv7DHg5TAfymjVO1C0pBuBomKv3mtf/KMSbLjL
v9Q78j3dRjf12m4574bX7M2/5+zeU0xVpysN68rgGkQekIXuc45AINs/mT9hLkQu0dhSXsej99Dc
G6eVz7pQ4eDt+euuUNlDSLUAzIFyt6o9nDfWDrWX9Kb63Gys6Khsmd5Zl3pZTJMzm/Ofn7nMZZZR
grBgiZMbKzAQC18tZotRc2ZCKC9GYPpy7fMViwTRxVmk6BE+B9fONvWv2NWRQ0FYMgJCs/EZ/F3L
lbVvKmRkHAVJ73dYV1rmiLcV91kuJdImaWD98ugd5slhmhXJIIPdSOhG/ptXbz4rcoYzB70BC9Tl
EsOc1lZ2xxJnhr+RGI7oDJgV0aG8Hj4LJ59zM2KTrzGDqZ7mGYkgTXaSIW2ojEiPmWDnoI+9bmtx
gzKtmXCP4oputeCTLfspCMoqc8f+a2H9lsKvenk3BY+J/maWL77xXa2es8DbXTe7WPf+WhXvYKrt
V2Pp4aJcx2z49571XXaer9tYXMYzG8J9K6+dNst0PPNh3VaNh6B60sZTM6w8YC7m3ZkZodTUAxyl
zFGy5/qvXnUzJmubxJoBoZiAaDQ6bcCAjTZAjzZuL2+vr9RiXp+5MP+Cs9JRIOqma7FZu3XPBM74
fTIgE4Uyup2gi3ZWG4Tzwr8rznA7ohyKWpQhTjO3HpBTwyrBddzHH4vDcCz2Y7hRNzJlY22jW7oR
wqE2z7YzlQbgSNhhK1hujL6tclf9MF+Bjdv4xfeP8k9zg4TGFqFbcPK6e309lyLv3KawuyIpmvZa
hM1Uy9Ej/GrxQNTVv5uxWMneNUNC8o5DO+ZJjKFs0Jm4QULegkRWjfcSMp/XfXrHDEYvge4008oy
4t0GzHmXQSI1oxm1HMVcpY+e80R7kxV4wJrkFDjWRut+TWm7y+V8EyXqj8px9sxyf/Qhkm1Txpkh
2s4a536oOYqmanr0YNLuonxb1v1KLC9ly/nPnJfsPJYL2Qgsn/ErG93haJo2Iarm15diKV3OTQgh
1cNqGXYKuCTFl7cNHMcxUj6w5mfSAPR6rXO85pAQTEbnwIEDYs4tnAC5RWMbdv6KQ4ubwLlHQhw5
EZhhYwJLg9jmT8R09klVH8z2boLcOTCnh8GiW23635KRHT5eo7pajOK/kWUJE5e2XrGrV1hvC97C
YXvOAUprnNuqfAV7tbKWlrAlJHrQaOWsezeUH1rfRGkiXkmTtaW0hO2g8XXFzls+lwL3uv5icyLJ
6n4zFJ/V+qhH/J/DvIR0alNnxfSac8I+4fiyBWCC6cZEgr860LfVv3m9Oq8B1vwTzpLLGeyiUxMi
P1NK1CXuPe150odT39SH6ym2FhJCsfGaPNKZmM05aVqwU+abrld3Bf0f0/6PluZfcuZSHZVZ1mZ8
r7b6mUdfWy5ipQIaf/hx3aOlE48FVt8x0UmBP1r4OlpW9LY2x0VcxRsY51Pru7MW3kttOr7PzMLD
6wec0EJ8c2HlFuAbudsdAg+0B5yJs5qPxJzFznqtuCfnazet+XeLm/m5SSHewy4uW5oRucsjQbv3
fut7Whxb+RPFStumO//Tal95eSX/OimsJJQ1AQAkLPZb6dFBRbMINiGqRT/Gg/F7/BTusm33dv3j
idzN83TdxcIKgW/oSR8bAzZ1V6l2Fi3z3TDtrM/+3tka1lZt5x7SNtwl27SCHhwFB/ot3N1vV1/j
F7xnwleHmhZ6bAjDBO8rP40VJsTIjB9obqTmJrxF33tXHxic+N3WqBnNT05ri76QjxdWBf8ZTLLS
3DBZ8+ow6S9O6IF7eajlZG0nWihiF4aExJ8QoFTSEvekmpdjp3Xb5HfKWIUP3XyTPNjRXSZ/UZna
mOLeDfOvvcW0V7sGPVsasIBqBySuA8uT6ZhCInWonQRZoJWu8mi6mopilM6IevmCmnF1dL5abvxk
MGERPoZf1GO4+xdDh5CAwjXvYJ+TpHDCiMO0koIauoopYW6csaO4kXat93w9qpfW+tyKcLKYvLwZ
9RYrsh7fa5l+Ggs0fq7bWMocXIGVy4C+6D0rWFIkcuZ30DZk4UZ7a3bKYXrM5uHpm/RXvAe1RduL
5FE34U69kw/yLl19eVs4r138BKHEV6pitMHMouJENJmDskTPu5qYAnSeIEZ7Dip1LYyXkpQzMl0C
B72td+TDkmc2XlbBfaOMCYILyG2RqR5HDnWNjmPpEcE+NyVkphFMnT9kTePSH0ELW3e2ms9UTjMh
wT09laX8liX1oSw+yHr4uWreJvO3XX1HNenRl/Vq5Wuv/hohfRO0YebtqXA5Bk+HcQ+pBA9U30vX
2TN4csODeDAylfQvutAXiyB8YbmKK29IWG+5QU1pshjb6v/50fHChJCSaGoEdqXimVPWTAWioST/
vJ4qa0EjpCOCXu3o1ViQp0fb+a1791K61loSdSzmjezCDeGkLyVNL9FpL9jI0o9dB/Z/l5ku2Hln
G57Gnb9tkHyyN3LxZf0rLVZVzUCzjFcPBHvfjf1UZkZvrSZWtXw/yMouM771IMe8vn9IxuBjqKv7
utbcyHnokKLy5/kVA96o8qHhmh4rqEcxfGvFKtlEuy+t9te/wNIuB8jNhn7ZpDCKVb9IB8tvWr5A
CQ96i+6E6v+Q+he9KLfXDS1W3jNDwqGpiAu/NSUMtQxk2v63zlllY1wzIZwToCBPzb7HRHDnPKpb
6CO2Ad/1DZ3SD93H6lfy8i+AG0B9/q6eUImcwdQkfcDilGSQDzEYVEwrSbh0wL2wIdYXD8xc5GGj
8N0mKzcyoOa8eywZDK9DhsvTt0Z50vOPaS0dA6SCzCzfXf90azEilJquH9ohz/gFsR/9aq34RKcf
0ZzkoQfRdd3UYkGwwIxwYZh7zkKuGpXpl6UdlO4wtpAnZh8yhIekMfhx3cxy0f5rR3zcNzxNzmye
2VyzCrfoBToQ46RWuR/GH34PsjRpd+ixbP38MBX5Dwki2bgJb73wWyMVKxm4XCLOfotw8JKqfhq1
US8YZPPc5E1+SXbDLZpyX8N9d6wP0/bOPEywVbrhASmjlYVYgOqz1v+74CIMQNWHtBg1FnxSBjdR
PkbWl3y8Madgx5DKxteewqJGsHrttDAXduEKdWFWSFWovHo5HCUKf571wy4PVWOnObnnerae7XSU
K5tNa08QITT1Gmf0cpn467KQtGXNfL2fGhT7IvwMY9kXqTRWvumae0LOVpoOuVuqN27Ks3foP9Qg
zLNR3/pje8xLyLDztZbZEhnKxYoKSRqbWpU5xtQA5Q23WfkyySWihoarSs5DUzbbvLRcRZJ3TfS6
EkJz5b72LYVjwjSNnW52NsRsd8WJwXm32xj32g3whr2/W1OSnwvANWPCiUGxeugNTRJ3Mrt9FjJz
IbW0VNtjOTxZMEsbAYpf4fOKi2tZIpQlM7E8D7F5vqfX3SBTB/utv1GLj4PV3EVleIQmBLbQcW+v
DZssnuP/pqcu9AmDprRt324xnMKywTOcJvkHX5IODKlupaA4XHf0fdzChQpWxLRoeTs6gi4XnaHG
G5D/sYvWhQa6+xCEmn/jTX25s3rnM8xTL2pToHFoZyvp8j4jMcvd3nHm8XeGty/NJnlV2nUBUdCU
AqzKwAp3x+uOrVkQwsZmHsnO9K5146I5pgOgzoDTwu66kYWt+tIPIUyCcBr9yW5at8o3AG72xYFX
72KPYHi3n1+J0WZAP/G60bmUXCbEhU1TiBDV72qlnm2i/nJUYEMr83LXVF+vW1kAUNHDA4mCsIGB
mLA4EWF0ppqaZt9C9mCidte+QE1yC/+Svxm1yTVred+lzW+/JDFD89bJobbL25OW2G+ZXNwrA32i
wj/FaQ9bi/zFi7s1htKF+Sik4WahZwAzDm/VQuxOKDFC3OlDYgjXwKfiVIDBr46Jve329FFX718L
6w7lsg15vgEDsyk+IutpNWRamXRu2NmHrLI/FbJ01JNoJXDf1zv13Iz4auwpcaEN4GXcWLrT+gep
ftLRVPUVH2XZU8V/etMapGreKYSIujApZGNUN9wrs65zu8agbY/0XfGloyFToPF7PaoWsvLCkpCV
iEWnkeX3nVvDu9bUHyPvy3UDCxBSFR1yogLdDShaxKCoqsaGtz1Gfzn4A51ANjPqQHV32WaQN7Mu
B22KFrqlfXhoP6+1EJdikra3bMA0DuMx0XlZ2Dw0WHlaDDo36uyTEUTbSn3IUKe19PIjlD4Hu8kf
Y1txk2TaOba+ocn7fH0FFpb4/BeIwApDKyW1K6LODaxf0ngKuDFcN7BwlOZx9K+PhnDWgTnHMaQw
/7PEaHpmJ3kPJBeo7FR+KvaMClabahv5W2/tCX/NtTmOz54xksFLEXjOyEDps5IhJpD+ixslvulI
kiGXJiMuLtSUPJ+M2k4wMY/saSEcVBv5JTqE96iVgl6DohSeqR5hw5U1XXTtzO7852eueVaSyurA
mkLz9C1jQBw2kJO9Gz50e/pJyKgzodju1iBkC4l/4a3wJYdaKzstJFbi8sGMHvrmHqLdMo9Xsn45
Ys68Ez6c2YayNcLm5BbMi9DjfuY9g3w8Iq3tMvVfwQyxBxl7+Oe39cuvKRS2RCkRZbOppTJgrqpg
MKhfIWhYW0GhoPVypnh5xQrW1QFqtpsqZmgcf/rwn7Ljq5euCIWlqxLdlnyWUDOlwyR7R2uq957j
//Pmw4Ud8XSBkgQM+TF20lfuZu0upUbNyHtUcAc35tkJyso1rqWFLe88DC1hER2/Tlq7rTrXSD3X
lOsSgeX6HlL+YyDJpym07u1p2DchBFjX027NsLioQzDFGWQo9MKMmI1VYVZx8tx69J5Qk36itUTi
xccgTffXDS+cJc49FqlsFGnMalttSHfUz3ik2ZQWXKThSnCuWRH6DIkCKYMW8i1tx78pa2evhu1G
88OV51HRDCBs8Ob8G9ArnGviq2+fx2aYJnV6SCAh7MxfZfK9tGP3+orNMXB+RpmNGGzd/P3o82ni
aHqdT3JgB0F28FNUqR07+WyZzd6x7R20G/dOZ36l4/nrus0lx0xoI3XNciA7Fh3zGhSkCyPMDgVC
3uksezp+CKEbvW5FLCGzZ3SLZYXZd93i2HBZ+st8zNiR0EzvcuNN6+WXVk1fjEj5VFTySkCIu4xg
SgShSNUYMuicsIhG/prkqMkSGNe9eVfrsQH6AwT7PExtvnueb6FoCnTDKw/xq8HYBUfIaJe+2Lt6
p9f73PszLDhJm/TzdbsL3wqz8z8OZH2auIrZkLW2JcVMUDv6NgV1lSTxTgvXUETzjiGEoaGDOkDm
EwZchj4vP9bUz5I4ep8d1Db4mDcprKDFxhi8u6F49cxv/9inC2NCXfT8uK5Kv8sOkTdJ9xnCaodE
DbzDGChrEMKF5cOU7fDYbjI98ueie3b+aLkBGHY7ZOgafTdHN5hOarcSGWsmhCOOHIdFPkWYiEJp
r8Xth9TQbptGPlxftHd9MQLwwpX5d5y5UrYNe2U5ZQdT5rHQT2toHCNXmpkaJzM6NaH2sVGlVzmE
zrRvv6xYn2vq+wD5u5DCUQfpszaIoYA8eEzj9bmKDhXktuO3PHyQk/wgN28mrJZ1FW3hFb9ueyG7
LxwXYrMv+gQxKGLTmH7GjM3By7OytgulyvgjpclrL5cbccKhHowBMQSZ6De7jTqFDFV9bycQ6lG5
u+7LYp7Nop3/19Lcgjz7iG0W+vmkYylPvHtL4sGzH3/5RsiebN5nZruyhS3sLvOd0XG43Dvz9IZg
DiZcL+11vlrQMTMq9wf0lU6ek9/XDmCX3IcsVPeylePH0gdD99hGngAKQ01MugpdeyUMsJr13Y+g
8O8mozheX8elL4bylYb0EDqoTKdfOmaPoRqYHib0VDk2HUiaUdkO4NEL6+m6pXcg5DnvbEhjNMBf
6IWJV1+0Maeo0KT4UO+h5ys4ScFn4d84TMICtCyf5E11v4oUWlpCm0YsEgQ2105R82RQksxSDBIL
iglnY98Mp/QGEohdfBc/G+luRlys2pzvgGKKz9K5CpXSet8IctLQ8Asvzw+ApH4o6kZ/QRY5drst
Z9Rs5/xCGWXlArX0FVHvJj4xSeNU+IrWYEaOBpnzQVJ7f5dH3smsPcZC5PEZ3sUVrP+CMU4hDEqY
M47vfZ/LDyy5zcv8gMhStZGD6DbTy7dAn/ZO3q11u5aOC6B/mN7WEFZEFVi4cEeBh0aVpOWIzG7G
bXVK99MRgk5wFPqp3kUP2l46reH5FnYi2t2EDBgzXh1FbH7nqP4ItWNxqFV511r9ZoTtKA7WINTv
cAhkhIVO36y1SWtdFzPCqwrN971pDpTgSQMW0m3n15L+Tdf38mP4nO9KkHyM1gxrr3xL33CWeweD
yZK+66/XctvRGpXzg/VH2azZ1BMDRBZjS7BsX8/7hcVEk0NVZHPu6CviYiphXJkdaJhD2jcbMwg3
Eqe7Vl7DHC+ZMQCKcQrn0zHpf1nIpGCQyt6q+GYdsjzB/3B2pT124tr2FyExg78ynaFOzamqJF9Q
KqmAwYAxo/n1b5H73u1zOKh4aamjbilq7WNjb+9h7bVuIGbqafoWSnvLyuxuzp4d0g+dTWSKXL5l
79LhIQRJQtVlG4HdyueBt/pnMfPPODNTzYQa0PETkYY2nfXIUVRvuxPkmjYemOvlgHIbb5rrzoKV
xhKLInhelVY/YPxE7wNLnMbuvRnG8PMDcO2CUQ+HBgzgb3horKURqYjWHlMkFTpm1uzyRdAt/ca1
ZZxbWAQDeioR0BuSR0pOj3omZnLUG/D+bOzW9QuG42uqRMfoJhwfysiXn6WmRabzgYqIB12o+mo4
OyP3YHq2N4WQWrzZgkBe9Y8QQuEYYDBNmycTrsJuKa2hqQschAHz2kCAq7bX7YpbHqJIbfrExPO1
WWq8inVcXFak0khhkNPCwV+uMoXkAok12JRH3QdBBXiuRg/KLu/ylwrKvlvNN0JM/0G790Ep/S3R
6qsKuTmbt+GZIMkJ9PYSvp01CteTZBSReduFVgThkKj3lO8zpPf/sdirt3phbXF0kgnX0EgsJNcR
+VnsASb2cwQk/IceACnub9X/r07qwtzCSyVOXk7cpFVUwtfGcperCB7bjWD1+s1cWFl4KcqJXoCj
cn5X3Mfygd4MH5VvP8T70dej7mGsPbqphH3FsjR/N9AgI8aC0in+vQiRpx6hKo5OhfAuB7cJ8wAF
Qmbvs5s+jD0Mtr1hfob8bgEQj59E9LmPWdnX+Z22oL/kuBARW+wro4wpFsnKaHSnfSqhvNHnAY/b
v33LgDaHthQuJeyggLFY41BhuE5jVhs1bWx5hqRo3FS65bdd6R7+ekVgWkStwjIAEryKe8SY1Exq
REQMLRSHT4EkPy2IB39uZcXBzJE4fjbqS8Ys+3l52ceUQHwgY21kD82xTiXzVKuCxrjTp0GTDidi
J+8OVYD0rECQMcWqHuhui2iorA+OG28l51dvxZ/E4L8/Z9mcYq7AYNJYj5Gl/xwrBXrn/UYBe90C
ZGR1qAYgjF0sWAUgZoKeTBuJpDq45XCoe2cjQF45jHhPob3rojDoAEN5uadCb0XXMUNEFuDWSuw8
VbR5Q61o48zPh+0izcBenZuZg4izIGEcdcw2qbqIyri6j3l7b2ollDjicAJnPPD8T58flS1zi7Pv
ymq0KyikRhZpak9JjHuGSnyQN9VRdmoS1Al9+xcWgflzVESo6A4tshoNQ0mpQvM2GmsWdnF2ZHUS
ESDebAiO6eW/+Wp4aKHCi+IkWYYphCZuSbkpIsXS92L6VZmx1zsy/HxNq2fjzMrivemnVsn7BmeD
9DWKPc1pQowqyi10y1UAOZ+NMzMLfzjkdl3E1TBGw3ivDJY3KkXIx9HPjc2G0BIJBb8PU2j7IMt2
QZK6uFBNPzWlW9oiyg49kuuZ11kHZ0d2rDdKFetb919DS+AD6Zqu5paFayUyqCV2noXAVVM3Hs/5
517dKhw5DGXjj71EHnF1mGzEsrDCq2NKxclN2EF1+/vcanyLYUDDjCMAS4LPz8WqI0bighKJhlmX
K5aymKosxVUQkQraLjVEpSkwD/ph9JUdKFAibaMaczWSMn+2c3sL72FnVdc1FT7bAMLb7lUEyZ15
1MPy2d5Z0UwXhuby0ZnJTcun4Z5//38wVq6dnPOfsPAoWZbZrINgeRTTWytlYaze41b4dnrore+s
SDzLHU6y6jeu4EoYf7n0RYBrABft0hpLL0/ukdzMZH4UjBkzO1AVZeHfk6ou93pxRVTqcnNgWOik
v9r5nZ1nvuQbznJtVWCvsCww90EU5kpOBPLyw6jnDFIht+2pviujNMozEIL0mIaDkOoL8y1jI3pY
uZEwCXyebqh4UZdXv60aruU1TNbKQ9LKIDeE50Bc5fOrMR+DxY08t7K89yyhgysG3kb68G71uicy
FkhzChL1I7aE/7mxFceJFE+DzJ3qggpk2SbihpmKDGolUZq+6OIhm7SocSDO1f2LTACG0NCzVQvU
hMt+ZZZmXHOz+XMlty7oTdIO1ZGk39i7tWwKZoDRgzdDyKournndM2ZOE8Kdrp/ueD3ustZVA0vW
35iM/ZaDY01CoI1P7xqGsUOMTu3janz+fFOvsIK4ABe/YnHTIR/mxjRJ24gdhlfTV2jEn/Ob+qW/
QeF85g+fwB1uvwvrDhKiGDn5F3k0fgB4IC087BDbWdbvy2kkGViHW3g7DVOM3c56d3Hps7sE47m8
9rZqwCs5NOxh0tlxoTvk/LmsZ7EZSQuz1MgcLIH8wVJQTk+dQFXfGP+BSUCE11uUyms534XF+a6e
WVSVJO8sHRYFUllb28XHBoUCA0Cr31AMs47kWEXD3toK2K9G/f982rOVLg5Yb8bUdoREur6TYfQO
0tCdCJWdvt/a0uu+3XyIkOJB7ktDarRMVdAcJBW1kaoo1fRAivGHtHuoUlc69duyEl6ZgGBDd5l8
7CdCPavYCnXW3B0iQ9DpgvsDHZPFFneFMQxThoC76MneRklaMWlkWvVGhnIFUfyzpWd2Fltqjwqo
gZxqPqz8pPvJfqKeE01784Gi/EIfxh8V4KtsUx3nOjUyNBOsr5D4RPPCWV4SNWEY727aPtJlF4K+
a98r2pcNT3C9h9g6fZ5uxnuBKbjFUzjGUAmMK1QJLHDzNXdMDUTnsSAJ2TtuiOa3vqqHRrLfEm5e
tWtZkId2DDTwluVhYWOkTuZ2FdXV61TnvlElXl89baxuZQfhYWZcAyrdGPhfZCyj3SUamjHVXLc1
nssDtGOO1PTID7CtqaDo0/f/JrgwgCZ1kLwjCnev2jG9IRK1lA7qLuytgu8cHAVadBsF6evtmzut
KEeYoMnCGPMinzBTFD5trrURzxof9YR9k9PfDTU3jv71/gHEg4F+YITQLcBJuXRiVSeANqxkh5tV
/JBNc6Pl7RbE+PqFv7Qx/4YzR0lRVelrAP8jrQBjAToz5azcipkvSz5x8vH5idha0LyvZ8bUMVb0
tMs7CKOi0gcht2+9aLZGp1Z88OWSFg4j7iAEwhNawwdnD8Ou33dR/6p73Ae2ZiM+WlvQHE0QyDuj
Kb0M+VAUF41r1X3UYZx7AJRGYe+fb9lKyPKfgOV/TVzFew7LzUTCRB8le2dfPqeKT3dNoEcom/LI
3ri0aytCSQ+NPkwF6yjqXX4iAb32VEkFtEtb8mK78qRKFm0s6TqEncsXf/jlMAt/pR4hU9UWnY4l
pSfz2IB0tQmVzqN7be8+YBYEcrJm5w+QsXjJI/Kw9c3WLi9qsui9EPTeryZ63SpreOtihfoIEmqZ
7jlt97EWb3y4lY2cgywdhwNsr1ckY7nIagCdsiFCzxP64rHWe0ZOtpCRW1YWyVubK1VbO00fqRlp
/NwFI3FZqofPP9jKjl0sZXEmCOkVqxJ4Cetef8lYf9K74ddUF7u/NmPoIOE1oU+pz3Wny6NXKiip
25XSRD0Hc6ST+6Rzd6b292na3NpDC9YlyAxRXbg0Uw90gAxWNUb50NxYAqJ+TAxIBMCk9y/WY6DJ
B6QnWB+Wj7vJeuiTFxz54Cy8XrEbZ6hPCVE2Hd78DlymhGjzQrwZkSBwhO6yR1Tb7ZCOOcL5+jf7
pXnsOf7SBPmX2CvDmW8m3SgNrpw5YCvQjkVWiPRh+axrc20GyD41guZrxNz8YVDEVnNx5cjhXQUt
xIySvcavOlNexKg+qpEN/XjGWFiN1l2hkg3/vWpmLtXBDyBkWNZUBSiYuiZN1KgntyZ/r+yfprrx
iK84O7QUEKOjRYp2yDLUSuM4rc0khXp3YwDHVweQx4Jcdh845UO92cL+AwBZnAWoRYJjxEa/EtXB
xSVCTdDsE4DBIpMlaQ7Or1IesqSvA1PtfsUAOXzra2l5Wjfmdz0tNb/WqOwDJZ3aNKh6PDQeIaS7
SQbF2NOpgYiVwsG5YEOsUcnd6UgqTcOcddOGmiiyu8ppOp9mVvbdxUg6hhMoV/eMd8OHXlFS+1Ql
7b3o0vakq7wMbKq5Xqtl0IjQzC2KnpVY5mLti4ff7JphIE46RXmi51GdVc0x02LDr1KziMTUpBsP
2cpFcHFGkRygt3GNFquKBHC3HGFgZ5F3lsW/KmoFn/uQlcIkEoMzG/qlt3K0wUwKrUXq/H/s3Udo
Eo/vIFish0cj8UzP2U0hSDp27UvdemhEkwyqhd4m2e7q7p79kkU0ilqzEicJVmux+DUvyX1tQ62i
bL8KS98IQtbuzPmi540/ixPrrtDSPMXtL4gDoe4m4FBh1NuvMVI/i5Qb7878fF1dmbOFLa6MLkmm
xsaEBFMhoBNJeAQ+u5+2Kg+Y7f+Sm82h4jIqx34DXu5YWwdocWCb2IKMlgn3E9tNEhq091VDfuBX
/IYOe2QpUgsr0pJdmYuXUTf2IwPGQR3I+9DFP+ioHko5xo9V3BXgRlS/uH2fBK0zxh6xtB3mTl/y
xslDmhY3lgoee63OGFBVueZJR/0oR3FPXH7infpQZnbimwaLesoj04iPA0l/K+No+0TRv43VcHJ6
qDDXGXr0hfI4jeMs8n7fSP4V5/+rFsvei+mI+T0Op1MMyFg7dw/RFoz2TNprPWWvAqOugyl8N42P
sT7d6ygJBXblfquoqYJIYoi9zkAekqQUMUxi35SxfZ/qfXOYoJbpYyAWFDhdg/TEySDaQYQeWGm6
k+0AhGY/nIBjVgNVz/oQmm6+m6P7XesZuCoLHbwwKX/BI42WhaYCTtylx4kaIAUpoBZPbwhgDz5D
ErazLHAz1hysMoPe/eaG20QEsUKAfjG7wRA296Ymg4fkZmBrg+EPmvur1rt7nRogL49rHxnjXalj
7Kd1pCeM+ORm5V2RmtS3CycEnhvDSE7AMjD+W/pvoSV3capDado6xmZ/su0+0Oa6TdsUv+nkvqtq
/6tFpOXltQgJtzKfgwOzo8kvg2FEu3HYXV6CXl/J1WcbUxeiFcfW1rwiU3dCc462LJln9sjzU/GE
LD0qc8U3mNxxsLJaFj/E/XPqVp5Jfk9lezsYH0Pv/CScPMqhTfxuML1ERdOltr51ZnNU9Gny9PzB
TZ1QBctshAfiXW/iOyXu/ZzXkMzKJWipVdggB41nr5M27fqMvbfttNO1j0Rnpz49oZe5c20l0G01
BIITdC3khG5mGVBAKGOV7iRLI9GoP5GB+4V8GOxsj3rM0Rgx+Ia9BKdvoGfEA44qMEslUuj4wuLq
ZLDkKKYs4hwrZMLTjbu4q3xhfQdYw2fiOW1AfmNoHygoHTuQ13mUce7lE41sxTnog+UrDaj7QCVe
x9at1blhgiLxONannqZ+nOHmSM2jMXsXnPy06/EI5MPjpP2UtoxSt2hQWD51lvKtd90vlYoJuqQ9
8N54Q6bga2qM65z7mg4+QPMuF8YNSe0wz14Q7QRgyQKJAWq/qFZahP3IyBR2hrHr0d1tC4iEMv6l
7vF3w4ck7QFJIThRZSBS7ZvdVR9jokK6aDIfi7HdK9x+UxOcaR3F7LZCG9wNZcNuOQrclX2H0m+Y
6s5TUxMSVUXTeNoA0hwtTw9mBa2BREW0UlS3k4MZwHrEBJ1iKkc3bn3s1B0c1lGfiJ8Z0607Ol8t
0wAeYjCOTCMdDhRq2Dzl5j7n7gnF/tJXsqEPgYQbPVm4T5kBEZOyUL8MVAtJPnGPVBDISTAE4xdJ
+sNs8zDWzWc9bVg0kvie6WPui9R+MHuz8ZRRhdbDiNjJbXYGRwRvAieqsFkQwWWPGPvT/Mmcbnq7
fRqYAUA6uRNN+gpWZHnkmhZ7Tg4etMa9yRxA1dsxF4Ewab4DMrCGD7PABufwyi8I5EBU98kRirpr
M/2p0tsfGkPlKnUmzEkgOx6UJA7qAaUmV1E8TYIpx6D610ywE7AAva8N3alu4VjLMUk8Al17RarA
/nAO4ZgqLFSwEJfpxLyGKV9Zbz51tHwD1DaAMPdXcAnLkynH+96uP1qDnLRE7zwldb6ZelF7TusW
nu2AUgPF3SmM0dfYCXB0+0bdFtGg6a/oPj0PlZaHqEtNHtREnxSnuzWL5lF1Gx/opB9KASItUDOr
YOcXZlgqNTRepPNSuPyrUGsARjGC1LfmXcacr7I38n2uGtzTmX6iQwwJBeJAFmekH8g6fVHh/+5J
fJdZ0xdXG744JDslOr+NiVUhpW92TiXf9Gz6aDBvsqOy68CSWb4pxlD7Ts1PFM06b6rs35qJOZRB
jz94So4ykz/xSdFIa7oX2jWHoaMftmb/TDUxezwsr+yoF5eWPyVayNvkYVQImCSaTA+KcTooE3u3
y/zAc8v2IWAWYIbgZBvyvp/wONHeiZoG2pWuwnzVyZ7UqWG4ijFuaJfdVPX47sRJGnJUTDytpc/u
qLqBa6AbyzsrQ2ycPNrSRsvWRkORZVBPHNIsMPIBzElg6Ykcvcpe8lIDdJBNPfwyUYNaA4cboZXi
Sbv62heZ/dqq6U3BDBfi2nheqMHvUBh+bVn5UzJHiWzBSk+zuy+G5TT7tE4ea4PeQkpPg7eEg+Uj
OkaKA5fCADSjU6Ql/S13jUdp2LcN6DP9ctKCJK2tvS3ZY6oYEGZxekTrwjwiTI+AVa29NHNvRomU
pFdjH+/iq4KVk16+Et7f2rT+BZ6piMGp8b4EvWo3elkvvnKpRg0pvw4cskS2dS9BM57oUAoqmvi5
TprYE0XzrS3AzMqtx74RO9uhT11ux6HTtkEf42ewpLGxadbgZSPAvUVVvxCrE3jlAY7WnLTD/IUN
kcLC/kWJfm+n+uirBGqVZR8xO/cA5w1TVXnWGvNGzzPbpzHRAjVnryMUgBUnPtoifqB2ewRHMRSW
Tl1H95OpPUs6nGj9YVnvcHy+dCbIBic2JFQd56m1DN8u77Kuv+8Ng/sASu0gbGN4UrUzz5RDVMD9
qNXwPInsQeh8Vzm6b0NebBLpbugQpjsuN/yR4Ix1+EodORnUAVTVaiE2aT8aRD26qnlUTB5DMgJl
L1lprh9rSWhSY0cM5lGr3iUt5MnML5KqB2lagZCIUHBxrQLymVPyZqcJWDQNgBjt/o0l1i1xBh8l
y2iswMKcNsFYgLbLNciTMgwPsV6k/iBoDLoluu9NcoDUOoMESXtS8Hp4NHF8eOCDCj/rT1R+0U3t
3qKVR+n4tesQTTTcbsDCzfNA6g66eWO/m0ZtV+f5CS82gkjjpLWyhi59ecJoY2ATkByk5q1iiTYE
AV0Ixx5UypuQbQgpSBAg5CGoKT14I8xJuQFA2FC3cSNqtPvebk6p2dyOTH3MmlfavZr6e1x8wwj0
EdLHgVbYp761dx38jKo0Bz027yY81FPbHWz3vYr176gBQoqEKYEFMfKxQWhmCH5KifzmjOZNreLj
OmSv5uIunm7sOL1RZHMs23qfZulB5hXa3vxVrXGH1ShJ1H3WmdjROYl1xxOxUumZAPGbORqbdiHe
ZS3eMQ5O8Gw+9FaJ51Y4LDQb7QMX9U5y60ZLqQ+G6V+sZgnScPLbIumryPqjmVf7tOojSAodDR7f
yF7etI3ixzra4XX5kVHhwEHCNdU29NVQlGuBTlQhrGJVELMZ2B0VmQmUiOLbIr8dhubWmNS9VY8v
CW8flbh87fEUhL3b3Mu6xDHl1Q0p3A9wyaMvOtL7tBrAXV8qHpBsb5/nsWvJIyoSmEY2oZGkmos0
doyFOhLhALwmtF/6xMPSkmHqdr4ojJ+fm1qBfiCKVyHUhE7QnEUussdM05yuSJGyjUjaWPgdfBt/
mgCgn26cIvgDnd7Ukr5e4KXRRRI5psLVwZUrI0OO01uhuy+pVdxPYj5V7hYRxUrZCiAz03AJxJMw
Pzznz2f5saCuLFtmoP9EjBulql+VNgkTVdvCmqxXk4iDciy6G+jeL1bVYPwvTuqijyTUGzJ2MhNy
qEvuKfUbFDv2xVA890Z31I3BU0AHKMz7mDXA4lsBiGtuBl0iHrTQ7d8P8j7PX4bhF/wJ2IA+MlWP
CrUNjcpGixPhNrKiWLS4GZBk1Gx4ToLR5K0C0Wq+fbacRb5dgdlOUVSzjRJOcWNuZ4TOxuG7hjqg
XnNmYvFpCAO8BEofLfD6QgQgBhfQRASMGBA292A8tkOANlvh7NldBuHj4Ub9F5XTix+w6AjwQR0N
iK8B9TDdW+LZ4A+TslGe+VOJv6qYnC1y0RCYdIeT3MaxoAXQKdREgeK7GA/cebE1oCvaZ3D4eKzL
b0Ru+ZDBhHAgeIitHxrJD5TtFK0MwEQVOaLzW5DLarzdKbYTFkzd9aZx16rJxi/e+PDLJtrUFCWm
cYBUz1KQGSE5Nktno4q0ZWLRVmiV2NSpqrfRVIJwvu32dpP/fR/GtWewB8iaQP25hPUPo9WUZpNq
SDLjoAAlL8XsQr9FbL/mXM5d9WIheYyyiMW5ivsHMd960tqD3hAjdAexhce6NnXpNBf3ceoFAtoY
R4Y50KWw2tc2oU82ZnC3bqV+VeK7NLS4lW3WW01HHHS5QZ6eZ+Opr/Jd1thACZwsSsOuogcj1R8n
8+gkGHYft3pbK23cy1+wuJZjiaTbKqiM2mAIUyMowvgwA70wRjn82mZfW3+OgOkHOAHkXkv4dpyZ
2qA0yRRNHVCs7bTnSvoQj9Mu08uXz13e9cGfV/aPqXnvzx4jDSV2CwWcDpUtQMnUU5ZtUdetHRMd
FFMaiKI1NNQW7iZ2JVEVBVerpC85/9G59zOv3t+vApBAjP6hWTP3Hy9XMbIKUDkFT4NpsV0aQ2W1
2iKyvX4aoJN3ZmJx2mmZjgnS0jaS9UjDlI4HDQ0Lr+zLe62sqd9TDJeZdbaFbb4GFgNEogHEidaq
Mw9iXC6NZAmXQuk0AKjEqatxz0Kw26N+Cib2HfH1++k3Ug0L8+eTZ3eg3ecY9fr7rvv8I2Z2xJno
5GoKJC3ylDlNNURqcaOzHaohd3U7blTUVw7KhZHFDqeulCbE8fpojPHmdlz+UHMNzPeT8fr5aVn5
lBeGlv6ENdD0YRWEC4i+75jDPYH/yA37WBvFg3Awd9lqwec2V670hc2FB4kLUlRpR4Bb6F9I+5hU
auB2AE+iXPy5obVdRMiH6QXAmFEYWpyXQRBzaFMbz0wBAjJR5kep9K1XqMPz54ZWUP6AhILJwfwz
qX/VG62VrrNLoKYj1xhCYYK3UUlv7OxlMNGssO+G+HUCGT0a9ujKQIO05Z6affn8N6ztqqviPOLq
A+6yDKV1knRUBwN+BKLQIClKjHkJXx2QJDPtX+zruanFB9SlVStu2+oRxwNn26g2QjIgATPu5yta
+3wY+tNnqRATzfOFJ1PsLC9ZjUsQu2oYxz9b+1ueZtHnRla37czI/PdnTt8t03pU5hoIz+BSnnLD
ea6KOmpR5/vc0Fo2h/kE8Ihq89gTqIQuLVGTp72TGwMGKWWYQNgmNQ/tH23zzKOAgwbat7+PgICi
ADrEcuYZnqv0KhnECCE7ZChx0twU7fBdSbP9qNtb9Imzl7gMoy/tLA6E04EWFX5Zj2RXgeJziNBH
C83U8YpJCWz+t4RCwF/PbE9IGYFovcrlWjZppjQ0bKSlfIg0v9dJfmOiprGBqVhdFS40xG5xr68G
3EcBMpx89lONAEmbgB68c1s4LsD0j7LaWNP66Tgzpl+eDkWhjQFSXy1qfxavoM/ym1v6kr2BhS9S
dlWkv29h51ca8vM2/rO8RRs8hjQYvLChRwyNOBClQn26DNg9j4wTi6oXE6VBz/aSb5PrN4ci4qCH
3ZX+FgfgnwDu6uyc/Yw5Kju7gGSay8vQ/EI8acqwP6koyj2AGuc5OaLX6DVf6IN935zcff6MP9/+
VYR5sQ8LNwNENrg80nSIWHuc62FWcaMhl6vzredo7TzN5KIOppk1iJUsDOUkF3jnLIxquzOgxcx3
wP9GLo8Hrxf0zmGQBPnc56x5UMygYGobA2jXeRZGbMgoNQeO2vxoCP7ZU7aBodoysfh8I6pEApEm
0IFoTBJ5KpUTWvQb61hz0hg0AbvWDHYEwcnlGWFNWYxqP+KM1FYWFjW9NysSCRPizJTr759v2vyL
lwcScbM2Dz8gcFiClcH8J0zNLOFeSnTpgBJRNqKF1S1zwV6tAiDoXGUBpeBlUyHJxsDj40B/5l3t
VdoWHHrDyFWhoMx0gBVwrZph8rg2+UK8KnwDPr6+Vf9dCVlm2BUGhxMdWzXYzZ0p8jvRKa+ff421
ABV5zP9tFln4xbTMMkmLYojATvo7y53ffGiCWk/f86S8rWLtielsK01bPW4zaA81PLDgLy8qVVyb
OQVHiD/GUW3dKRMU8ZQHZWv0ZfUbndlZxB7tFGtqq2L7JNqqfLpNnFu+ldSujNfMN/+fxSzuDk8y
2ZaEGpGc3Dels95MxYCWrtH/aPJ4Z8YG+Nutt7Fo9iOxNz7eyvQSBmo0G/TpQECYgMReXtw86TOz
HRGUOs9DWN8Nt03tud+SW3rQv0Iww8eI1qB6ygZS8ZqAyb00u3BKTe5UuerArPudfenu5Ev/Hv9K
35zbLlB2/Gje0Of6fZN8aeVzYrGQNjB1w8S0zeI2FFQxdJaYQ4RmYsETLyYQ1BN/nxliKNOwQQaG
/BO40ssd7S1QxFMH6WedQbUv+2a4A7hXNzLtlckDbCCCVHTTEHhfjejnuc0KjTdDpBjifiiUkLou
NKqMkAr6MkzsgPftAL7xg2yrZ4CdtsY1V7fyzP7i1hcpWk8J0MBR5/hxGeaA72ChG6/KlpHFVk7g
U6B2Augv5jegZGLQ71y1oWY70r9/US52c3Ec49pU+2zAaqYR4wGWK77WZbwRQK4EFxc25sWehVGt
aoJYysUXs5xDXd1NKImkRUht4ic/P/fI65f67OMs3FY1akPsFBhxnZSoD+RMXZQc1cGDCJ6POW8z
DVoowjDfDj83vPLaGCrqP/OwJ1opywy3dDpMtsthiPICDJRp/NiIlm6ciZWRVpx8TDIgZwKD1hVP
gAmaUE1NO/TEfxs/86fxlEChqd3TQ3LI3uo+pP7oo/W4a4fQyjzj1+dLXDuSQPQbLsaHbeOKUrk0
hJUMhkQildc/UqX/cMv4Sw4808Yy9ZVSGtaBsTkgq+Ggl76Ka3WKynGvRykeIEypNENoGgMBKswB
833uPpBhHHelqb9h/Hz00VILMoq8R6DhKexgakwf4jLAaGTynlV97zHFcCBWOzjAB27xyK+8x4YG
gD6qGyb4Apc4fTKAHyLBLERk8+5N1fBStVY45dm9ovytzjR6Xhem9MtrxBDMCtrZcK/aAcSWXqFV
/r/4xGDBwmCSifhvCaMv+qZIEgMHbCTGUxsrd01efkks4+/jcpSjDBsAetR77eVULUAJcZxIhMy8
udWsI+2BIN+g1Fi7j3jbcYRQz74mGzTToczVBJypsaz3sVv9VmhXbRzU1U9/ZmNRWcjjoTDrxkUh
VAe+t/fd7MGJZTCwL59/lbW1gP917rYjGURp4fK7D6C5lEqRI+gfbeB61JuyoRtRyaqJmfsJA+vg
W14iBxJIgfBO9qg0QVhnBDhw3NytLROLVTC9TewiTY2oaxIMi/d+n2p/74TBN+BiSAd+WLuKP5qC
94VTED3qjRiZ2LcuN4LPP8XKS3ZhYV7k2UtmmyWLY9oZkXDU4WvBoIg5EFn6lVNC4sc0qgBjMHH0
udGl48X/ckHMv7j3U2E3BstkvxPW75j+ZOSrZjx/buKqxLO0sfg6rSwq6rY1NCNCEzjAqN7lL1C0
lVCmwZR7qO5jH4Jjnxtdpk9Lm4vNdApaNLYOpQPwrvitYb9NzHztiuwhyaa9JeMfGCt++tzkVYdw
aXPe67MP2E+p1c6DnjuZYsi92fHW0yavDU0MeuZQEe+2WjLLY/8fgw7YZMEohch4UVmVlWEgEYX2
j0abAtrl4rsmY3NjJ5eeaGFkmYgaOe9pokC6gceQ8JGGn5Fipwz1W64DR/b5Fq7aAuML6o4ujuUy
AdWcFnCSDpJTmdgXJI6K6YFDVdYyt47kfOTOax1/FnVmaP4hZ5+KVz2rlA4yJinWA26gY/2YRoCl
FyHQLmNYBXK/yUO5+rX+sWksbGogKIon0BHsSsf4mg/iCYyG0s8rcZS18STb/IQBh2gaxl1L2F5A
WcXrm+lZNgNQzhjp2Njr1Zt/9nMW+XFbteDKk/MNMX7P4Xmb39b25H/+QdfvPkItSyUItq7eF9KA
q7WeNxogzw71/+EW7UvH6yIgxmcWRRok91vX4irI+8/X/cfoYmkD4ChWbUIHRID57za50/18D85P
VfFaB/cxBxGa70A1TQuzI+h98BsC8uXzha9+bJxjFzznyIiXM6ppFkvQlUHfqMwKL4XAkeK+fm7h
qvf2Z5VnJhbuBo2oaXAgaLRTEpSwIbK8UzDfg1zE/omFQZlyi3PiqqTyH4tArujgi0SVcOFvAD9P
1U6Dv2knnUcEoGyW15gjaHVgZHloUyi7lmJnJtZR4/H3z9e7vqP/Nb4UtI2zunRGBt8ggZ0c+L2z
JScw//orn4CA8X9Xtyy2ckOMrVRwIabxrRuj/yHtunYcx7XgFwlQDq/KttvunOZF6EnKOevrb9Eb
WkNrzLu7WGBfGphjUofFwxOqhH5fa5Ef8i8V72XDV14J3esruiBGofZTooK8Qhn1wKhgMdnFfiNa
C2/ibIyV2f2MfNWvTuR8BGiStgzFSl8Z1i8wUMHMLA+aAB5zs+Rw/oqBA1oKUiGA/2iPYOu2q8cQ
D40b+Vv4XT9ETvLMs94YFxv8q0G6pUVJNK1oRcjutQPK0qPU3qkaeu1LPn/NUUPjxPSIYWFLHFTW
Rl/4DmWZbMUK7lGkJnofTe/Vs7m4eL6196XHtabxZYBGkCmCq8mwWXSPFwALo+QtjbIiGFwvymjq
UhRcmkDlKecqS50RlBa9lYz31z8jy4r469KasMeYfAcr6fKcSLEVpO9TzipWXaQ+VGot1AYmcxRD
tgdWCqL72Z7GZ/QnQnzGcKb95AynKbXT2ulfF0ZCbuvDrfaQzqMGS7FEQooO9UJXMS4LvWqOFdhf
RIq/Lk0iP2HlG2jya/kGs6Fep98upQK6rqcFrj9jqkVoSZNptLv+xc5RzC9AQ1mkgLuS6kUaKpwD
0DtFVtkizPETxeEkqz5pb7Uz2M1O8jkn8AVoBHzn35bWFaWfeDVJYPcqmEKflzcJ9YMoHOpSWZw6
oe49DC5g7twC03G87xVLNke7MafBTl1WCYBlk34VVmmz1LUMRVwo1OxmjFjdBrZ0GjA9aCpQUoTq
OzPJtIU/K2eitX+TsVKzJEcAlmuDnw+pz0Pq3BhEq1Vrj59FM8Gwyhi9X//cl8+CX3dXphxsgr4g
xt0k6NeCmRLpZNEJ98LDBCZKNKo0TNarDUBA6Aw+KmgcaxIGKX/15zrh5UIacUlj7m82xzlASNB2
XjvGjIw8iVcpN/7FENnu1cFpO03ogozAedOZKQgk0H1nyxWEctrJvr6H5Cq6Yuqctl+ZmqshLFIB
Z9TQE7ML33LjoLWnMjrpOuNrbe4e2r+h0YzI9KLVruLyboGiF6Rhk+a+MqKDMslPNYa8GdH3lv+D
EOpvQ+e/r5YUyjVGrCBf5Cm3uifZmV1aGE7GJNDgJD4UVU4dyyRjaWeMX1nUUhnt2Rr8kJe53hZj
4w1ZPwGUMzrja11Qp+O2UKHMBM4cVJMxmEvdFlkQZlXdQoaSQww+xOPHUmIoDXJNPzI1dviwdxZB
+RZJ7c0kxqcKHS+mAakDU+RaR81jP43bN3msvDkp3oRWc647EzlvtDOtfx0V92BOS6iRkhq8KYx8
JdY9MWaV0rfuy192gEJUbU6aNuaBqFPo9A6Ua3KLSMaCgxY5ZKvAiIQDPvfSYsLq1kkBLRzCWGj1
gB6OOv2FoZbarBLRZrX/EbbLU97FCfRewDPViL4Slk8x+vJaXsPkatf9UKNKteNlccNsupfnAD18
iiOmaKLLWFWMLbhY/zLy95X7DXjHqiF522t8g6KvgCH+3hkiDTNaT9c/8JajryzROU0+aZdg6PGB
5+KH1h9E7TkIGFEXYzEG8bH1YtRikQISNOgSNL+nXZZg7h/jvVrCyDVv3FmE5BOjDShGopmTOkog
YhCrHBTbHqgLrKxCW2/0VdDcWXsIWhn5gd5p63/a5ng+viub1AFBp3HGizOCvbiLA7MWeS+V1UPL
xy/Xv9O2r36ujTok+tDojaDATgRJgA442PBmWWOcHG9yhWPB30ac98tOUtcVN/ZGLowApC44duDT
hEiZqXK3LcrhJdSGc4XxXt1EeAzMAQPBYixeiNH0nayAzwMO36FaCDG+yg3uxEcVAQ4IpOrH0Gbl
PTaBbWWQ2k+MQYZV1vU4YaHiNzka1I3d9S+26fYrC9QeGkDK2UjxYO1GdTGlVjRsfF4ZXaPpS2NU
GuOSFBkrot/8YVQZxbxgRRCPyJ1siBcrzRrJ5uJOtZpivlFyUDGgN7EwwQ6FF6zAgRGCD4+aepiK
jvfHSMHeV31ll5k8m8aECmpXZt1OqHNoctY1OhXiJr0pxgnMNE3atDYmODv3+rZtAhJp5dEh6GqA
3+tXtNBA94zUJp6f2pQ4DXauDSZ7Ell1/a1IU8W5/dsO1YhRRXw8h5zRefN+sDE0aUVu8F22DQ9Q
+CoxfGHzPK2MUQ/PzGjDrCkFxGQKro8AinDlict4S8FVv2AMG71K/3wboR2Ewh5IuJDwpltARDXT
QZWChMWAnFpTvQbGjpNZrYMXLSBAv1+sUOgnTAKo5QaEtWLavRd805szx73WQe0EZfgtUWfMnMee
MkilOUzhPosblvrdZZ6NxE9ovgTtKhlkofNsaaz1iEERPzV6/IqpI7tRhF02PobB6MplaAdF4FZo
q0hF8ft1T90O3T5N0ycuUkYliRTcN/GLCgJkklVU71Ak70AqYM6ZlT91FkgXcxOd7wk6At6v298E
mJV5yoMRNoJnsQZmcspD+YCmH5MHVKdMlufNq+fTDv36DBZpAcUKom/k+dzhicM1Z5VW9TUFb74i
7tVzvWYQzP7rP+VJP1+uK8vUhS5oYZjqFSxXElqlpKk6KjpEHNv6n2dO1j5Evzq5ENSFUY4IBTo3
oHMrdkszP1//WJuwtloK+fsqCEoIOaPG46RAWxCtSjEoJUC3Vff/cSkXIjrdkAgct6BSIVde3XAg
mmBgGWMlCuV2s4DptFhXeg/combeoU6gHCOdJba3iZif+6VQiFnHYsPlICzwoEh9Z4gYxlRD9Ue6
5G7CQ9qgGUu8NIvb6x9p+1JYWaUcblT6Nm6JVfV+Qnt9Zk/+4McW5twd8bX3GdbIv3bxuPq8FejZ
FTR+JMkUIfaGSEvvcG8KJMik3Cx+gjXjqdlXHovu9rLCRMByZZFAysoLo1gdl5mUQcZ9jQECBbiE
VBKyrU6F0TgzdUOblQ7ddJdPkxoV/ddjDRYuA2d4lDK74O/zYrYMVnQsbmLUygp1vPQ8qeqmgNvr
GYpX9dA6Iscfxtq4kyNI8/LG4ovN8gCCbpA2Zd3r3CJ7EAfTvYhsiSn0kq8axmJmSQc9gM7Rmqry
YwwceOB7SRXB5MMTJyJFBCLfk1QXuLWV4QhOOtY4CWu36A+UgoGgSYBEAV96pQSCl1F2hlJmAN7G
1aGhaxPzBWguh7Q8tV0jr+CJFCO+15PArILnfMTom9ju0WRtX3fyjah0bYk+xyEogCK0YyAKTnk0
Sql4O3jXLZA4en2KoBBLMhTQiUUH+KU0QJMHnLLw8nQmwFZwXns3v+s85mmlVwI7kCUEiy5UfVXt
guAWFL6NIOWG7PJ7WeUglAPN5K8dSqRwE3vpH3B8IG7HeqdchPUwi6kI8MkrBu4o8eJT1dVY1kW9
YCIs8NCs6QQItEy5Ms3OXw6YocWN9ZVzSF/lQiqZqje2Vvk6cSA2YzwxLmKt82+RoQJPxlMwnkzB
YwfO0ynBH9wgaxYMcmTf2g4NjnEpJxD4LJxM4iwofz9McnCjpDWr+nDxSjzbJ/PXaMIin5y6egol
bopcxiA7UcSULXRHBZCcaO3RVqzhBwQpWbt/AZi0Reoammp+biS5WP60CNLpyO8iE0xo9uxqP9Me
5ECWyEKBDZfWBNTDNFBICfpFf2kEDjAuUCowWyW6yc/PxhBbI3fPL4kFzrGUe58iFvnJhndrUMmW
kIlDK8lFr2cmYyA1j1PBDXMJaIfWyYAlsnaR6Dtv5soGtZkVKkaoHoFADJS8eIuEDxwiydCZBCcE
rZwd3ErgRjONETS6DM/d3FAdKueCDP2Oi7Ory1Wlq3G3uKiJu+3znNzpigNmLBUBUnAAqy0D9S4C
ifNSUR2HNoOBVl26Pi6DiLgFBRQKRF70PUcRAwI/ZvQAljabrQKx+e1WxqhcRg++5XowYCzq9koO
qsF/Olr1x2qQJQUtP8jR6Mek1KSL3jQjTsGUE5YuM+fegxBsmayKwvZKPg2Rv6/ik6RPoHgrTyqq
fJU9oaM5zyqGK9CRAr0W6uqL69YAA1kPFjslt2JRttGI46jy96y5kVPWzOs2fhifC6Lucy6opTZL
ZAWDi8UOPYoeiBtvG7+OTSJ3kqKhh9V4wtpCsv7VFmrqGBRaNKBy36EvCwOwUsVIs7J2kHI3QWnB
+5qMOMZ1Z2eZYqeDakndMzd+SG1lXb/d6UiF/lzkZK+Wg2bIDLpfwIyaP6ZQOMlDIGJxH7M/FR2N
U5boxFM+5IXeZ/hUrSO40VtiR7cg6dnhbnfwjPcWVo6V5Rs0HTsHioMR1L/EYHoS7NTJLT4xyVWu
mrKbu9kP6f36Zm5foJ/uqFMIzOVc3pahoELEOtlp30KIUAS2cux+kjX+H2185EKmYjMNw05/AYdO
BQy1IS2KpE0QGewwBjAnuxwDOpz2hQ/uxSgzhWjYTTqUqYR9GRYMN2UulgKTDEIiSl3yKqT+Ag/7
uw+d2Et37a7BkPJ4YMUKjGNBV5PSUTGmIQF2td1Dm4ClEFovBkSzVcjdzzxLBoF+KNDeSgELSHCi
UhgTKNQZ8oDpPBSutNT4juJvwHimstZFAcrQovirLAB/pboXZbMr9vHkL5kfK6zXN0ntXvMWClj4
JK3npId3CtoD6rugRhzU26K7C0OopO7b5SgHrAOxGRisHJSClyBNtSFs/zz0whuIy2z9ri4txRGQ
NoWWmXwI7RDJ4UO2B4s/A9w2IQBjStCclcDTdzG0ogm11HUt0C3a8T/bE4iKIfxpHBer3oGh3Dd2
rIza1u2wNkgBgDjMoHNUYHAZ9pP8ZqT/xi/XBqgTL4taoo0hDl1WiU4GNR0IKKA8nzEO90XbKvF/
kYfrkRFs9MxSH67MDBApT4sK5dniKbsTbHBrqlbt1afudjlUh3wX+bkLnueMd6qjtisZP2Dr/K3s
n59Kq3sp1CZkNRqc9ix5N7T3pL5RRBa3ySaCrY1Q7x1DqlEJkbDI2iHvndYCkZIde5Wj7Gu38IR/
mBWg9vQc1K7WVNYCJvUzmIvUr/ICZsN6NOcYjH6Rd/0eYn2988JXlgxx0cO6x+7xe8XtjwYo30FF
a3Jv5DtyTuGr5myHb9OL9tL9kBL0dV7/ARfDv/RSqbsBiVFNGWZy8G6qG96abuYjqAniZ/m7LpjF
C2HNbH6EaNt7vW54C0zXX5SKPvMlggbnjNhpmF+7vkfdJIVc96Oqc6aKRvbrxlg+St0RcthIJRdh
l6Pwo+yWmw6iScssM07CNqT8fRLp1lghDIcozRTFHXmUHcXiiypkP64v5KLORH8u6maQp7BEdHY+
7d0OxPkYtkR1xx2O7Cf/9hdCF6oGGlD8n/x95ZoaIeyeDGxa2JzE5CbnDLMC6ZS84E1SM+Zxt/Gf
IBgZ4yTXwK/GBr7L9EXBuojaY/7Rn2IEKZrFfdHfFCt3OZtF6LL5MD3TVvxpkfKJUc/0QI9x4eV9
Z4bprca/NPzdNP6E5INR4nUK+QUOTf8ghzbVkUWacDE5e/6QqwVTu8vpLcSjFl1x48wEt69gD5Fp
RODss5TXBGqwlZPVVpSb4204WMYLyKkWW3cY3kQuOTrOWO8B5U1NDbqBELJsZ3ZCEnhHrnYSPDCH
ePOBBaqbx2O1YuqiitR6jmQOJ74pW1vh029VU78xFrR50D9t0EWfumiiOpHgs1NmcY+Y7PNyj3S8
HAarvBFdwVEmM3KYQzqMfaQrQXlcoVmSgKjsVbvcmfzwRj8PqlSWYTNjJRI5XPlqdCa5VZMq0Wcs
kmgDQRI1tcI9BonxkBYcpJdltnAwa1upWKbkBVShIqyPpF7Hh/kZ6hrdQbPKHbeXnocjBkCP0zvj
WxLnu7ZM6maqssoYVRGQUGRW+jI6qNIcllf9Xb5r0Q2X32n37U40eb8//NNKDXU2FQqMtKCMuijF
crv8SwxqfZl/rJeH68tjnAaFgp92AoFRTkIMPlwsDtw5YL9n3O2sr0ZBTISEaicKWEayDE+Gil5b
KCO8lOLIesCf083XPhWFI3kZjAhSz/4/OtONdKMcymP5ZfHDe1I7RKiGCjnn6Qd0eWCWm2MjGWut
FLiAWAO0LTrOBKGLE1+kwUp6M3RSK77RPID4S8BZ/4ekNsOsSh5yqzsyGjoxHjp8xSb+UI2XXrop
5+/XHWUzWbwCaXooTEyhT6CTezjZheChNxc/t4RT8bNHlz1IO4+Q4XE5VnKQtTDqedSFQijHBGOy
eYQEjdNkUOxktQxuRhifaK1SsJJBJKmQSJIzE+64/qSpfqjfjMGxFWeTsYnkOF3xUJUCE67uMynh
4aEDZhbtyYa+0D2ZJ+7tyWldxeM8VIxczr1ulnHIL+ranN5wILUEaZwKXQVtxqhCXnb2dSPbj6PV
NlJQogkSt5Ql1jZamilakSV9za3O1G8bMzGjff163R5rURSshIHc6MpEggZID8WzYbYTi3CD5RgU
noCsuDGCgawIOgfzeDCGkwb9J50o8Kidf30920+g1f5R2BHFsqCowV/Y8aHcgEzwSKJqPGUt3oS6
+St0qxjgvFnOXB1rjYIOiET0KHWev9pkCzfFbVKgudrkK1O4D++6E1S2EDqMFvQ47NYBZcQpQ4d/
YAUf15fP+Jwa/bTmU06CNpPq6sKXAjLQch4xHJSBJRqFJcs0ZsnCK3hIaIcsP0ZpaS9T6F1fBsNl
6MpMWsZgcSXpFsjem7ke+YLoF+J9m71HUch4rbC2jPx9hfrxoA/zqMBhFkh7NW1v9j3rBDDwSiN7
ujIxLAFEphMNLWWZaHYGbjLxe43Mjsh6Gm9nID69X6PQI6v7tAoIMspe6M/H+J5Q2uyUh8pZLDJr
jTcJvE48Zs+zHzisXDFrnRSYZCI3TmEDIs8UeqKLBmEQFVpNYuKJnMY4cSw3pEBlrrpe7GWQN8fZ
Pmy+ZGVmhVrA8HXWba1RYLIYgaJJyxlMwG/8Yrh4xbmVT24YTOM+/j8P9YuJ4D/iVZXQvEKR8IIk
JxayEUptsBmVZnkof6qeYSo35VG3MVr1qOyRP9Y8qDH4//IB+WmZOgmTyP0ZYjZ270y2imAP8ypP
xFr+yBxT2f6Cn9aoQ9Gnc5PqJFnW2LqX+qgg2kZophaEjLC54Md7Dk7/7i3waZM6Hn2MbuXeEFBS
Vn5Ca9DUjJtueLqOXb/JfnwaoU6BKlZapUfI90OAz+swxjn5+q51011xKtGJFj2zxmq20fLTIHUW
9LFMSee94kKfxyz7H7oYWkJ/k0hfCp2RSyUucBl5fZqiDsQUGlGqdPhoGDXmIsNMudD5b9t3hrgV
WEZljxmGBVF47aQfs6NaY2oDxQyQjwlWmJhEMuOW+ehnLIzuwYljTPKUMawmN+r9gogys1FXO6LJ
GrovdoJZeJbJbbD8eyvPHMWrdUp51s9jiTrpEH5w/PcAE3C1WtqC8XJ9Q8knufLJRCouT3LZwJgS
roRkF3g9RJRISkj2td11M4zjfI6QVstpMkWFEg+Olj7egkbfEI5G/O26id9k+T63jIKMQsdsQ6uR
pJPNW8Q1SJ8NKYrAH2+ZOUWyMdc2jgILre0moRVhrT2XKQpXBVmxCQlB3KTlLVqQ368vj+UQFG5I
SSfPvI4PpdRH0kmdapzfLwgYusy7bmk78Sx8biSFGFE7SZWuY2n8HgpeVrzX8agnOM8fWNvIACd6
kAGdIrExCjBVhS/a8hYPH7yROHP2nBf/rrD0uSx6cgFNfBjvbjsS/XQiZK3tAuIY2rOwT6E7Cj1i
FMiZlyYDOCQq4gYfZAWy/vNXwz027JRDUZjSA//Y29GD4OivzTPr6mQcNYkKwdGwizCV9CvG2WNU
VKAeBLUUdLyvOwnLCoUbStTl+hwBn5QQHc5tQ8QKoZr5rx4sf3siTb0APdFWyQb0LS39fo6rfVh0
jELOb4K4TxMUashS32pzhy/UOtFT/tA9ll7sDfvyRrDQ9WryYMRleQVr7yjoWKYY5Qg0vrrcMJqk
0VrHuFKgP13/QizXowCj4FS9LMidRZgxSuNZzBkGfvOY/tw6GidSPimhkqLgQKUPBZQAKqT/ONzE
uIO/I8h4rp6H1ESzoXV9Zb/JgnwapuKMVuqKcdRz4ZwVx5PZqrsvk1+jJRZHqvFq2WfhFOOalKkX
vJoq/DIt8BLycpJ8w5E8wWk81tll3WE0oSeElZBDavHRSLNv9E5qGkij2vn3zmNPKbB8nx5yShul
TCaCTskOpK2u4k+v4VHw8h1CKQswfOh9Fl8Lc4UUcJRZn7XjBKdJX6pdd1t7JH/V21BkFU2MGvj/
zVXoKSexaXoFqrOqy/nty+zMx+WrkpvKKb3R35bnCPc1K0PO8k66vpl1lZQHKb5h+GLc8i/LLnts
vnIviyW/NQ9QQBZZVIaMky5TeDJo8pBpIKlx6+pHG6GbLmc1SjOuaZnCEi4vxTDCuLKbhYuZxLM1
RT+LEFP6AWRuFgYdKHMDKVwpikSRgwEbqB6zp/lEmiP4xwF9SbXL+5B5tf+jj1BwYgz4z5jO7/jR
Ic0Y0a38ngLHUHTy9dBUGbwoLOCkS5dNG6gNn50NouvSqm4RFLSjr98NUL2Z0JUImV5w9xuDw0ro
Mk1TAYnRLvrA89hbSHd/qPvYH5+jx/gonYzj4GQtmK7AtnlSvl/f4t9knv5GbLqOOVadbsykqli9
KbcD2OigOm+hhQ8KSXbger2NiZwH0ZRfOfv7f7zh6QEOOas7nj9XbBWzueFuwQ5vJ48mav3kpoIu
2vAg+qxuH0a4rpAzu3rwjEsi9QInKi4aw27rMLKnpL5fouUgKOnD9c1lxet0DZMTWkw2kY4pkkGO
kSsprdBTPOSI9v8xdKFLmUoT8FLEIfUaB2/R9L0P9nnMevqyUiQKhTaRgL2bVGC27EmuavXPf51H
zsvduDCzH0yTjNecQkGOzok6pEfgn8qjuCfUrIGtOdxR8wihFknOMz4ZA1AVCnKge1sEMQia3E6y
5H1yJzsyuF7s3JJtaS+70kdJ8rFolWdyQLB2l65jViDSUTEyjuv+NsmsYqe5iduXbpNYA7BHspTS
Kjye4aOM+IkubAZCBuHCGi4qe3+kGXq3Briy0gzMxVGPn3ZaUrkUgawjZJvKU2QVboJpKdnOdxJm
PbsfzIiN4Tl0YXMxIEbYJOTw7eX9ckM8pzjraaDl2htfDcblyLjr6eLmlIDsuSPxTDIKJid+hAOr
HMz6VNSDSFAHTe94WDCqezR55ktgTYlkh/oXqWrNGKwGuVC4188D40WkUhHMImRGLikNenkCxIAh
RmC01hyXb9etsJLnKgUsXVOnS5shA0CmHUAbMD3KL3Nmki6e1AKznPytOOUCWBus2GZCDHG9Kwkj
lYKYfI7EPFiwr8Q499r+4BD4ljvdFw//R3qK9RUpgJH4oY6EEVlfBXSMoa9aSgsWO4u0Z6DdDL2e
oO37Ydj8A8ZYAuvfFcP/vu7pgqfR9ijRES/NxtbjRe0QGjkDURguQ9cy8wR9u9OAkHSMG1ONHmUj
BT3fE8NjGB+NrmdqcbJ0KplvGK3e4R3Nje+Dm/ImQLU9v42er1tjfDO6rpk3QdJ39fk5FuwlP/Uk
rwdIsiCLFYzR0+mdVEBpQyCL2s8WlI7AuYy+9fxHdeglc/EWa7YzJ3aDB/lrdG909sx6sLAifLrk
GSudFjZkpbEE8U8uNiuEZdIpDY91L5u6kZjg7Zu7vSr5M/dFbibz+k5vDvWKn7lAuhIaR2I3LSF+
gOxNiEbB67CLMSTzf9xILA+iMAcDxVMNX0XN/VjtZGfxDau1k1OIuIJ9ubM8iMKYsA4NLSWNrlP0
AJV6FPjLu67hTD1+0ltQl3Rfh5T53mWdRApqBj7jY24B1NRV5Cly/QQx3kOoR4cy4gV/iEZvFnO/
K4YD6lAfYbnYdWbUZrGo865qxtekZs0pkGVegVp6qk2tB+iHkcSUKh3q9q5XBleRNVNKH7WpNGNd
9hnuxAgC6Kk2aTag/NzDnQg9IeCWMG0vOL7GffeCaiU7T0TyTddWSLxu9bzIo6yLZRnxYy2Wppxm
llI0Zojtz4H0XW8a7QjdWd2sF1YqQGSErvR4WxdE7dCdU9poST23IPnBu9SZo4fyN6JmKLb1WH7h
L43JeZ0namZiFc70kruGZOboOnm4vvsMp9epp1bHRYpSkH5ykpsr3NRrHBJ7sWCTlbmiZ92itpeE
kmCGet/gJE9+t4fMtksknULmC4HxftSpiIiL9FrSRlImrgUzKSJzaT6k4LmfWFjMOL06hU+tFM4C
uOgxGtxqoJuZkT06jBprQmo7bIVkGkb7eRCcUWkHWW2HNihwIgX0dU3GyUhZfvmb0P/TBHUkanmS
go40WXUuppo/wBuMXHS3r98EcETUt+Fj/vW63/3mHv20SFBhdQgVyeAiUAiQOWcj+6Pi6FXwwHMv
6vnloTmk6TAYQCBoZRYL5n6Tv/38AZTny7Ey5AbxSBTPDFPfZ+6TvpPtaY9xYTd/Cv8f5Nl2zE+b
xJ9Wiy6a5s/sZmOYxTfQtJNX1lTZoGbMrWpEIieIzQSJJH/0WdKdzAVTp0KLCSs2yUOSdnjOxHPE
gWx5cejfeFfCZLlxJx5jxmdmuS51QECD2xf5jGoNz8eOoOZWOkTWdU9imaCubalHS4NBGsSbId7X
YC0MDJ7xbmQeD+qWRod4WI+4c5HrV/fFHcq6TlqbjS+Anr3fZU7FHrwmJ+7ykvrbVQyqaKKkSQYO
VNKn5y7u7JBnVuGT04hWfpP19GfsIa24OkW12vWk+o/nsccPULI0htf/9JlooZtSMZZEyyQebFxu
mBrHvMgZDTS/Sc9+bhkFKU2otnOPkSlXqHdAFRM8SJyViVbpGajACypEWDAkW1mczWp+2o6ZPi1T
WJJ32jxiaB0TzwYGPhrM/suKX0Ait48NSCBAhSmtd9f3czuS+DRJQ4miDhVPTvOkPCSN5vVh7lTJ
cdBmKyxk97qx37w5Pq1R2CEOegqFJATifzAPtF7iag/hDjRnVu1ydznDWbajkk9zFGyUAb/kYEBX
3ASlrQTU/HXsS1BB6IbQN0pMR3SWrv0rsiCIqP11zxoUkoiRnrRSjkX+0fieOo3oEHKoBQW9Yt/o
DqswysIVg8IVDGIsXPvH+0bBJKtyE4PSQXvOd+ldYiZO9IWZSLl+A0H88NcbSGjmAXSXOOkk3V0M
lvoze89szlEcyDG+LS/DafmSuqzMN+PuAXXhr2bFtA5FtCX+kcIcH/L94BtHQKjgya5wzHUzA8Ec
q4zwm9z+Xx9U4qmophHBQ2OQl3J2Q2Lt/kioMvKbyOd9Vvrh3MX2e7wG2dWvK+zHois0jdh6k+97
qBLnfmYrpR14Km4LzmrPXfKJo70sL8iK3zKLtdcxHKRjv/6AqUy1eMJdC2YAcZ99T53loDxoxxT1
aHi0F96WjEP6m9HMz+2lIEjnINlrkI+qful/ol3YV3w0mp5mwQwxcS7s0QN1ABO7W1iRNz8wEOn6
/QgF11+X28YKaDdDXMnzPj1VbnkM/NmdbQz6WKPPwnfWqaHwKEZBOjdGXF5dzNlNFTpJEdpljSpj
opmMhZF/65ojUSgURnFS6QFOKMn2TzvxGWba0grOs2GB2T5m+/Qx73CLscBh+zXz+T0pNBpnoagm
KFW64zLakYQ3f3aQJVYj/fZdIkpQ7RKQOLjQENXndIj7DG4zuKHPH/vn8D57rW3BkqzlB3eHdy5j
Rzdv50+DdMWYk1JVys4puz+GRMAhNrz2tQmKaKK7SyRR+NRK9pAzc2TWAPOm66yMU8iX81XTtDm6
6QPQZHdVZ/UlYSmBQACENK8vdNNzVqbIkVm9LoSJX0aQGKMQkHJO26ax3Yqiq5So0nZZeZtls3vd
4DasryxSoNdyqdwuMj6ldJufRDALHmYOfebGR35TPAwPqR3dR88hK+LfvjZXZimoM7K26SGqQ/pS
1H1ruakzHMAzgyYHMobBCo63r5GVOQrngDRiV86AGtJXtIDlNdzrmJaU0ONT+9d3dPMIrkxRqBYH
LbqleawsW2ZrXipTrwdTn1hKkNvpmJUdCtDCYRQTcYJX1g7JYhMelPQ5tlDoc/LbhCEazDoCFKKB
Ha5ORxJXjdUp6qHAkn8Xys7kYt6+vnsX/NrnAY/VsigEE5pcbOfzoORNiQtY76H8MqNN6ZV/D3fA
NH+4T+3pWZq95CiyGlM2b6RP43RtOBr7VpBD7KlU28NbtYNWumc4C+/xbokLn4XWDFSjq8I9hI+m
MEGSK+4bO9Flr+4rMzYSW+pjs29F16j5++v7y/iQKgUwiZ5KiHIMxV20xBw13s/kY1JFJkToGX0n
jHNAF4ZbTYildIalqA2tBYPYXXivG6xrnWWFxpEqnPMO1DJuprSxlSjtexaVH0uXqowraPM9s3IN
CkGmZmjKssIJEHLeTNNvc+MI1Yc+3qt56YAOEmoLKQObyW+/CCNWJikkQbf7X+RitfFRFbIl89X7
dXdg4TBdEg7SpBA6A0Np0m3/sz6R8n2HWMUkPYkS2Aq5HcvpWcEDXQjWOg3d2SRGCY4ROJxq1J4q
X32MTuiO8vKvDWMXWTecSiEK2FaLvCexQxabHC6Aale5EZoiyhHjCuRhOB1jl7VKhl/SFWAkYg2Y
JYDZlV6B2hMfyw9qE+wY349lh4pNxCUxoFkFO50tvckZhPFyJ7hDb1cFeqWb7AQCf1B2uqwGnm3X
BK04OOc2pDEbYxaNnixvGCASE33jWOmD7UwQIS7/0wJ144QDJ0voTFdd8b4AGYB0kzvoD/K4j9bm
7qcXwlzYMrtLNsMvSYUuF/4ThPMLcRV+5V3a6SU07d1K6V0uiJ2G92uQXfYy9ByYk/qb325ljcLi
QQPb70RIK7T5JEY/gvk1aBkgvAn3KxNUdJdIcsNlZFQ4199AhoEmDzfIjxN67q/74aY/rOxQMDyM
YKJJCO1iMEtOLHJ3nF69XTfBWgoFwF0cB3oa60jQSYs3p/NDXrQvgpY+s1QINpF+tRYKdssoJZ0q
4D4UF94eo+9Ba8fBh6JzZhOiLm/OOmtcdzuWW5mkYjmdm0ZDJ5/pD45rMu2JcNgudwX6ENSH6xu5
jfkra9TREhZx4UBBhUfGN3UvW+MzYSqOd+Ibj7d36nI7VocxyzsoBMZYGnoLAxEI3BaHeNAycJ72
LLpnhn/Q401GEUNeucJpqqX3BF3tkEm3C9TZkVOxGRvIMkWBrsHpID0njCFIUd9KrnJjoPgDws8K
F0oU40ZpQABqphUmP/4VhYHMSzJaVCQD7Pe/PhDTIct6tYcA8Dig0CXxR40fGbpcm7CkaIrI6wYk
duiZND4stBnBPTAjasw2idDlftdww79BjE8r9OdadLlOZBVOKPStN86KPdUM7Ns+VSsT1GeCprHe
yn9kvNsXUrA2rMaR9qLdWChYOwyn2HTylTUKzadeLfWJDP8u37jbYTcfgx20Utq3BUmRzpIP/Wv6
et3kpkVVllBPlnmdpylXgkCIJ5X0sithgDYDY8/LFeNFtOnpqqaLui7IMEXdH+3cZmNFOvWnTDe7
vLAC0LSr08++HRmZj4vsqy5ruqAJKpT8ZF67kKeQjDIT5gaPodFCC/JsdrGpvUn2gtbEyRJ30xMZ
Z0UV6IvRmJJqgoYCv4bxI+jl0r+B/H11/7fT/0j7suW4cWDLL2IECC4gX7nVIqm0S7ZfGJYsc993
fv0cqueOKRSn0O3b4eiXilASQCKR6zmyVE2dOXumPHpZCvptFGUwooORmctHdxbm8pI4iz8PnVFS
s1RQjZFup9Gp79AqdIXmgN6m7/NvxS6c9Kjv6xtQLYyiKhv/wv0jXANxhoZTPaMf7XpiNtNcATPO
bp0utcon7Z2+5N5C8CS9VN/in+XJ2IdH83t+LyyYLLduHdXwwhetXu2xpBZIObWV7KV9VsJ3VFBR
Lud9LsHjIml3SAzmH0xVutKS5FAVaeowHbwtl/efvzqqoTHwLBAwSpDFgeXMaEjKRJn6UUGTbwk9
I8wyFPJ8WQavTP/IMNCGRBi4EnlQyWoqWQsia4Cxa+1j1s+nEr1RnRL/CEvN+wtRhqYDdhucibhG
X/dUAeqZsVDCeYVvAmJxApp4E15rkzRZpVHuLwvb3LuVMM59kMrCl9IYTGtt96q0v/Iyd/5CgEnB
0IoHCDylnNGZ9HIAgomheOpUfkSa/KsVck9+JozXWvh5OCsZnBZqZhszCtJpT6NDfehLs30OGJC1
tTbL7rOS1FZiqgCJDLUGpIhK5ynQWxfQh/IVoF79nQTAfScqkuig1UhCx6UW4f8kwKzEkIPPyZxJ
8ivL/Xl2JDZ+b/VxcPTMVxzSsgr8dNGIjjFa1k9ZkSEbqU+zXaYmGgPC2BwsJc7jXTHT6mksy/q5
QM7hlAXBZKetll1NgK9+KLMsBQpi1IZoPYnUQzcOupNKWmWVLM0OxAjah6DIddtMWbOfyry81okW
ngjpzN+NpoNa+29ODeyNDEw5eJO411bJaejXcoIr1am7CfnOEKTll0Vs3ijTVHTFUMGbzDs/ZaR0
OAZj8LJhuCZo1sXKrTIInrvg7bKksyTFoh8GOrNNgE1reFq5G2UAC7HQAujgWB5iuXxPgggVzrzb
hUjNzeldmAYOQEV2yfBe6LMNaCErNeHYXv6MratmMNUEPaquYdVczINqjuRPaqF6RnDf1miDwCDV
ZQlbW7qWsPy+ssa6H0tlqyijx2q5t6IB4NmEjK45am4W9AKw963lmCqYjQje+XPa67rt9ChieFo7
XbHz5i7rPy6vZtkP/labiN1V2FvYdr7Njo7ykBR1M3oVwHqspEHnRkHu5rRqBNt2llRa9ANkw2Cf
1HEuhso9IPGQdH2n6spnPmn0qL0wE4UeqJAOgxfujTcx4wv/an+K1FWK7ASwg8+Yjqsxb4KiriEs
DrwgqH9npXFXd9WRSQT0wBO7mpPWUeVR4ANu3gVzJXg51pWOmEYz5HmDazd+djGF8DetLv8clyqA
tFTHTiDwbLe0ci2R0/uQFkWXZgq8o7QdrCFoRzsL5fomYjRyp7ZPBChnZ9km7C14gkwcJli3GKzL
1yXmQxVNtaQt7hjoLm/ruxwUeUDy9AwruVNc9Upy8p0m8MM2tBUmhjIMG6BVmfJOSACyigL8x6NX
0MRt4rtULaxBm93/fCcgxQThG9h1KfwDbmmhMs1ZLw1egCq02gDhGThIOXu8LGXjxL5I4exIw4K8
j2c6enj8nFhJP3oW77umP02tLgJ7PUtgfJ6WTlSTGRoF/ytnnLuEFFNKYvXztNBv7oI4ol5wjw+A
usFYQfQ2C47qzF//R6QCLqTlxoPh+esuxsacZYOWTMgK/pTDu5wwZ6BXCqhMyEkBVks43pZAfJ0j
2ZpJ6rRgCBvmD5KcoqK3kwoF1UFUK6aLo8VZOzQT40wVDa6sQrhvKohaEerDdjfAIwPS+x2oK6/Y
vk1sxVk6D5hX3ah35H1wxlO4jx/ifXY7fwTAFx9e6auoP3yRdulrOA3w1VTPCy0c4VEFvxS9tOZS
3ettLngSN6zgl0VzZx/RqjPVDG9IWpinxNduKi2C957X74Op7JuOgSwdo16zIZrzEK2Pc3vleoym
KQxGL+5bOy9fs/LbpIqcqK3VKbIhmxp4DWHmudWNtKn8RAWvYXoABfe+3beu6gGPVuDCb9q7tRxu
McAclQbSTZOn3vfO7CiO+W0pIPt35DY7QFMsRbXEM4BbCruWyj2a1djK1Aevs1clhVk4Kkvqq6pO
1A/QdTJ71iaAD0gtxihABSgI+DZtxko2X9qdZdOvy2JZ8a6/Du36loSgQYrs1iVOBqDcElDNouKk
4DT5+m6TTVKl0U+WyvbQ7P7hL6BCcJYtZ8QAkwDBywXzBLrKr8bJ0Kouq3wdKQsk7NDeoGJmnKgO
iZEv6ZzqSb6JXZ9ZhShdsmgjf+XXcjnHIFQKNfFNDe5WW4MwJ3e7wbwm+TPCVCudum+Xn5jtZaqa
boD2G2UnvgMRHGTBVErRYvYn4FQcYozOoVC5JNhiy45uU1vU+755gBpFDLrMcoK16uvGamyoS38k
qpfIDVhtSvqU67nTKeV3OdXuSxoplh+k15kmida64Sobykoyd0H1VG1zZcAT16ou+tW9fl+6Uu6Y
xO3twVkyzLmKYaL95S3elGrAc0Z+Gf4X7z8PNFd0vTEVL4hQK20folnUS7UlAQkR1PUoeGhB3/51
R0dEuoxE2eTp7NsQxjbrRTCr2xJUYmoUxJZgDf0qAS94EYVodPYkTMSm48sCLnV5l7bUHilK0DdR
5FTAnPlVgiIFca4sa1CN2G4i81C0mmWCQ0MLXsLsb94dVUE5EhENxPHl6yIJmjGKA9Xr0HaGBEB6
F4/0ag4rIbbkolP8dV5J4mvWQUv0jCbF5EXgEAaQVHdVNIPFgKgTt/tAuY270VabaO9r92y4nVl0
mPwfg/oGhGwPQFhWNH70YSuIGTc9r/VX8a55RbokpgM8r5nuzJJYVTodQXMzWAAc9/ISQwIlOcot
2lnaU1b0Vk9ftR78zupdiry4lpODHOvMijrj+bIebL6iKnIRGjxR1WC8efARXE6kwHUhR2o3Fjhi
49vsJtgNnnZTo50N6CouuZJy0SzLlllay+WMQxH5MEEtegEXlIfy4B+7e4kALB/49fPO3KFVKbSM
K4Tyn2yTwibTLV9/LZ67w4Um90wqc/TqTvqhKrUfZQickoR65Wi6l7d48zL/2WEed6wpa7X29Ub1
BlY+9HL1GrFGUO7aFAEuNrBiU7Dx8FPnUL0QoNO4zcnY3rYy2nXHXJRu3rxZKxnLN6wiaBJTls7J
pHpjnly1aW751Ztm7qn/AI49K6uV+8vbtmmhVvI4CzUVPSkwbIET8tV3Iy+f+tF3/dY8+vHwoGXQ
k8vylr93ZjlwA5ZX8jM593V9rEc6kKFs6LXsNlU7uxk/Em0WCNm+bisp9KuUuZv7amKL2h/7zg57
e+nPjzDEhZjWmjG5WVsdBl/zm4JYIldue0f/rJBzscy+9Q09hJbMMDxJju7twdarj6oCclVRCNIR
ou3k1GVCcCuh0Kt6sQKA8uhYxI09kLf/3ZlxOtKUuV+mcaJ6eja9xIF8P6gvnQhvS7QSLihUoiCq
sjGYvGbaS/ouNl/NWBSaL8d+Sfm4B9/XUlR6VKhFfAD4U7VQtH+GTS2zy8T6F7CB27f5jy5w5rdL
zVrvDQjUHie7Rb9ybxO3AYyZ9gbkqefgusHEU+B1d2BhGfb/tb94yUSoGoacDAOZo7OsUalhOK1O
NCgHvA5F3RcpsWJFUDvfNPF/hPBMh02iR2FtwICAEC0JCjsr7+XyoY5EnS8iOdzjPgH9dvBx2J5S
xDeY6n9GJc3ppx7tG4ZoOGzT0K/WxJkPn8F3qWVcYUZbaxxvw04UD4lWwxkJpnRhl4Ds3EtV3fKR
1MunX02910n9NwZitRTOQMxGmBbNshQyPMtqao/d2yiJQEJE+8UZCDM258CYICTO9N6aZmD2CPsX
RTu2/L56GKMpTjvCpNEL0wwUBepRnUKn0sZd1v1FFhv3BlUUdSnJovz7VdQE9OMuGsfJQxnWgSIc
gujGiPSbsigcGvunuLylMexFUV2ZgflaEDycgmPbNByrT+AMh88aYzYNuLIkvwoGwHNIyTfS9HY3
I2uJPo46KNzLRn77DP8smnPV5kCJZkZwv2QiOXpCkCmdncsitp/lP6vi0UZi0wSx5wgZlds7QKBw
ihcFqI7JPcoEMfie7fJhHGGHVdGJki3DvxLMGQ+CGdIy16rJA4ehzfL6Z6WgQkr867yrD2MI6F3z
XZ0O6aDsLy9ZcI48o7ZWqDIKvot71cWxXfjFU6blR+YHDqs0ty6NU5XNooapracUySJFUxVQX5h8
sFFpWazIEoyLFqKjVz+VWm/V6V/YfQ0su2hYN1G94lPKGp3Z0FIIidLyapS0qxoJ3FYD5lMq4mU4
mz1cHrK1LO7ug91TksMB4eYCZjADjVz7Zt42P5sH9oaK0kdyXb8Ah8PP7OJRuvMFF2N7N/8slLMG
9dA26jhiofN0V6lXmQyYU+X5spqc4a19rhCIHypqnbKKvoyvJsegUTfXJAbQ9ZVxb34L0dY5Wuph
tJk9fQOYo5PbgbDz/AyWY5Gqm8ggG6ahq4w/Q6Z2hCY57iN7NHbg/HS11+A+953EVi3/1jzGe+MV
mJz71gvAJyzqON7M0q3Fc8dq1pkeDhEuR+/pu7IHDshsJR/M1R+R9PGyd3DeOESUktk6zrVQ7jgV
2sg5VRd/RftuNpLdR9/kqRGUHkRCOPOdgD50nJRk9JSssRUM6WnpblKF/LCLl8D7s6C2QSRl4p6f
sVxrszHNJqjwMAXs76ZT6kXP2idxWwiovPRDVNraeiJW4nhXbwqzTB2UePTmTLOVjLyCjfJvjmct
g7sITUlHEB1hSbJ6zXx1X4UzSmXCSY8tu7wWw3l4M8kH1MdD1avHhL6CQk1xa4YRNV33FTsqR+M3
nXxi5SlpvHKqNBCndllxBTxJBChmqH8w1U8sIimAb5GSxu2TqvPKmszPZCTFw2XrINp3zlkM0GtI
IhN5PVKFpTWQ1q5JJoyZt1JF4EynaIaART/jS4rjKFFTNZ48X9OvC1ZfUelnVOcW8TOrCQcnD1WX
aZKtF5lVgwI4nx/iprWU6LZF3Kn8polmGZq587XycHn921+m6EvrKniQeeNYsNIM5c8riyhNMve5
/iOi1z5C6/iUlIbF4vfLAreuL8OTJlOmycilcjZCSiYjW+DevTK+9tOrIEArARq7LgvZWJWJVK2s
wNVE6zTfPB0Gma9XIVKCn8HoTQQcYtmNxQW8jaB3Leesfbppm5DNzVLOClW7LK3U8R3z5wwWoKpy
QlfU3ryxeV/kcTd4NioSBQHeSzkZgFavjMQdTNn3SK8p7l9sIdWXIgEhps63NStV5w+FClFgzbkJ
kvho9r5V67eR+qsnzA79GOxUksCLVTYXCDVE84eKZ5MvLtVpmeq9Amey1H9pMyAZ86l1i1F2Ix+J
zR4YghJwEtsKbxeeUfLW1b3lL+mZFiSUGSZ8U1CN9N9lDAzN/a43mBV2xySnTlmOVk9Kawx9KzQf
wbFty/mpzr+17bPOSGLVaMWTw4chG6wwF/VSLq8t95iYZLUsziSOJGkkRrrRU/O7IKvtzKhsvWvd
TBFc5+X2XBLEmTOEVk1lBvA6SoO1ttzWml0psfo2lkF6OzcqICZ7otqXVeXzcbokdTGyq/jRIDXe
LyARYFYncsdptOS6torq22TIFjD7LTY2dm7UGLAVZJ1E6rL8vhJMIjrX/YT7F0YPU/Mzp/LV3BqC
2scZcSZcuS+nx/lSiPL9ya+XLtVPrMEF78t8mN+6G7Yfn5oflZ3BNZhBJGhFsUWolYPAULkbwGco
QkXe8irxKSZDowlSvDIffiS93zJgHyITj5rD5Cb7ILYBgr4gPTYgHgmDp9YGDaWLnFf3yH6Kmcc3
LevqAzjvK9CUgLEK5ruVMd7IaunQyH1tmVT7KSnSSY6y75o2X8/NXIq0bMOvMFETBYm0wgjaQbnD
Bjtw0ikAZoFHZuyml8ytbHWwqGIFz++6NaEcu6z6jT3lQh60rb6FL7I5FdCmaQ6apSOE9VqHZZep
HdP+Le19JL6j9L6UMHEi14kFMKnH2c9A/VXMB/SpgA836H8roy9IYmyeAxosKVUweoKqF6f5aWO0
Q/mZxCgPOWks1hT7pETLEYi5AmYBS9ECQIl7+aZv3TcEUUtTjKobBv8oyPVQqV3GUKUhN6o8W6p5
NFAB/98J4fa6U0KZwJ4gk1G9jJjZhfm3IioqgW9t4HopnB+STzI68nQoclV0nYV2jsgCNN1dqA+u
6QOOWAONnwTIWKusK8EubopGAykaizBocxYa5gmwRT6f1hHgAqP8FNe3fvmMCQkrABZ+MCvO0HWi
auWGo2vKK6HcrtI+T3NjRuJtsEFG/TKEew0gqIaLWxzZxMM7wW6U6SjCNhKJ5bY5yaskQJ/g5Bnh
QS+egWUj0BaRAM4gRfH/5C/CILW0/j2fRQHn1pu63rnlOFePTOGPqd/V2Lk68+0INW0yf6vRWeeT
x7nW95eVf6vQvj4nPhBs5p6amQ9p6m5BSKFHVNaBDF1ghCAGL0PvglzqLQ/stkIy7y+6NkzZVNHe
QDH1gWmZr0vt9bDJ+jqcvYyOdsgaOxtESK9byo+ZRow7IRkD7CJuN6V+nMNWzwAVMVU2GTpbKWXo
YX7o9MTKyeyawy1lwq6KRb15FwVBKWpQCMAwsMmtDFXRKQoXeym/ZyfVZvvoh4raIWAWlGP0azj0
N5PFvvsifBiRWE47UZYPg4L2yLlkuxjza2OJx2v23U7YsyiSxO1rKadynycLBEcm3U1MAWYRCrB+
jWG2fFDeL2vp1qX7s5toifmqJ7U8GHlXYllFQVEoOnRoB7ss4ZPD5f9/YIh6voroaoYSduWjzYz1
4e+EdumDUuj5ldmGrYe5pOTQAXCkskaZaaqV9CrwxMw62o0JkZ+i2R8BLFqowZUuB9lNI3fpjS/1
JZojemM/soLtO1ZS2WITAdmDOdaJS5jPKntgRpXbklz1p3iq6IuPisVPXwPBa41g1rDU0QeurTnN
bo4xjZM5qdSRkQC0jB4c4DHQZOymVvWHOGXjx6wP5VGvDWr7hWr+7JoJABEFWFWCRho/WDF05rUh
1fG1NPjhbtYl36rQhDQ7fZf14EwAFMJdxGqQMdE8eqxDacLTgOGiKXrXlbIWnOrW644XCe4VRa5U
58dMK01tiTqT2Ssy067QvTLP340uEflxm8qzErP8vrKnSjoGRAtg4WbZ0oEXvu9vgev3MN2Rx/Ql
exoepzflL+KE9cqWla9EVqDyIcqEV6gxT0bwW6nfg/T+ssJuzWcAJePP7i0XdCWDKWGgkwYWRrkd
3IVSGaW0m4XCEd2DQEmSDwJ5mxce7TKYHtUVzHpxFq2JWsWUG6yJPSaVDZh9xOf6R/7o3zGX7erW
m6VPiNtAyHy4dYAYM9DQ2GcYxOD1hFVBPTXhjJJkHY+7AV3giVwRkQHAdl26/1zI3Axq6SvASEBD
0HNPEqeQMfE1f7u8iVt7uF4Jp4qsC/zIyCn2sDnE86ECanyYneRJIGZrRgAp5D87xunfGOpZUAYw
ZuqujBrD0YawXyAQH9G3gNK7M0dknxf5z9LvPl/96sN0Bw/AQwgpJcnzB9NLT1NDH/2J9BbNMyDf
1bRxmulxAWoDO9zfeAJIeiMtqCkYp+efaWUMyxbOt+xlzVulnjL2cHnnN3UIqKkopTGD4b+vtwUt
xLQqMNHlpbVxIFML51DkSS0hEK9BS5MyAmWq45Ysv68u5DyM0TwgkEEXPyb0f2he7kmxbbooT2TR
Tw3UkvGHaNvOIO6WXAFwAJBKXRZ3VmwCpGXfDoq/lGGNneykXvnqX2sAZyV7zOxf3sPFefi6QJ0A
BgejMMDJoXBsvi4wIurQF/jNA3zgXRRgdrbrT1k8DFY5AhLWCOL7DgkxwcU8P7kvUvmcZ9bFSOX4
IyCFAUYQ+1ed/vvysjYsKSSoMG2Y+2ToUOZuy9BqGE/Pgf8z2LM3XudO9cxO0136G7bVLXehaGZm
49C+ClzMxEpTkinWuxBt4IBABdwsICreR7t4Kry/cbC/SuLUnpoR2tdqLK2rO2T5872vy/9d77/K
WNRmtRqz0eM+UpMZ20fs5AEo3lZyNA7yDh7Ux79gkTs3opAHb0FGhygsBp+K0MoQaBJ+MX/OgRVw
NzVXf1kS4a1lPOo1UrUYDKjCfxGubARLX0Vz9hv1oHk0EgloROCXUu3G7rSTOtxko5XtKnAeUEcp
Pcyg6rNTfuTUE2nOcsPObuBq6ZymTloV+hrxZ1RZjWMD3nplF+7/BenHeY/F13VyCiqlQ0AAo6IB
rM04gonDqa8GbxlJEoEfn+F/IOv+5TA5BUUwbUwdA+zMP9DdqbOMzj9IKFoHR4QScgZojIVeobal
uzF2FcnqEEL9Z3ft60dwGhxncEKjRaNiqXea9H3UrjKk1ARmZvEgLh0eZz5Z7JOoy8oZnEgLXlvz
IZcuOw2etKt3TSkkrdzo0PmyKr5DRy8aIB20kDcdNXpdH3Iv2827/nc1gLbcWnDDpV3hqb0nOtRt
g4qcKRJOSNqdNSv6Zk4l2lXYz8MC380ib8EpD3+iRLsrGjv9EAHTbXSVYK1/JPJZDEM1sp4RSFwm
eXWbvWb7qLHyO8DiHZSdoQCIz4L+uqUNlAz/JJrY3zYMK/lc9Aial0HpKfZ6fDdCWxquaiC4DG71
UP3o98F1PO8pRSF2Pyd7FaCikiNqwNh8JVcfwLmvZGC6OUn67KG716bFTV+/CNR3uYln6ruSwLk3
mVSkQy/Xs9ealkbt/r36Pbm6nXrjG/2FNsR0cObfqLpfiScINy3+SjRndtMIGYVqZrg55mtoPGDU
1laT51aIZydUI86+NmWh91SHGjEM9H4bXvLv2r4LwENRutS0kpuFbB3EBtVdeaw/pr356/Iei9bJ
mV2i1rWhLJTMoxJaNG6tWBs8tPU4aiqMipelXDpOzvA2NEC1Ml+O00lO7VMCnEVVs2WCnN/gECd2
YWfNHOkJgRO5bZaQGGPw84E0xuO8dPlYsHFxF4rfvTPMaKHOfuQtkOcHz0ytXLfoO7qcXYAdiBp1
t+7I0kS3YHuQ8wFyzN+mtFKw5FJ6HpNXFghqJBtVGx292YiPUSgjqGJzeyq1A7p35QrIvgHrbDro
amnJqMV+pNGYXldjRx1NyuChaDSxmdYGt/E0lHvgMmno9Cdkl4dRYclp27xfVqytw6Yqul8ZlcFw
cFbKAhKfkobd7MnprRzKTq6f0lCEoLhp9hEWABj+s8ygckawHswooHM/e+iFtPPgZ5SMVpxhXvpn
XJ2Kljnm/NO4Ri0dlfLx21+scCWbs38TNo0ZC0JeUwbeKKn7NClPZSoCqt5UoZUYzgiaSCc38gK8
2sn7Wr1RR4EF2Dyo1d9f5K98aaViRaGnQKEcGTh9tGHXRr1j6D/+YrMwaMrQqoJ5Sf4KtpkEN7ID
/C9J6t/zUDzm+vAj7VVBimrLW6UrMdxi6ryaqkjDfRvNnyQaIktOCmcodsZwNc3XeQIm9FB9ury0
5W/yZm0tk7PgEwYZ4zxCTjFEZ0Zg5PbUSQJHbvOMUJ1FWh8bCLjEr2fUgtpSy5MOXY1d+E3yq/2U
DA9NLYLG2zSUCkDEqMpU+FB8uE3ksNfbEPCgUWqNTvvUx968l4BOEjZW/zs/Kba+D12whiq/Lu/h
1rmhWkJQK5QxscubsWgYTJotnHILz8PCyPp/fVRB4Ljp+6/lcG53308DEK+W587zdzW64W7GPXpr
+n1zE3oLsoe5SwCkvwcDAkDfMTsXCwe8tjd5tVbuMHtN7dPJwFqBEH09/GxOGqbLfIc+JZE1OOZR
v8IWf//POMdL2PNn6WdsPrOfAo9Vw9LT6/AuIm52DFz/aT7pj/nPySm87LH8gZOVv18+2a3boch4
dhf8InwBZ77aRJGobyw9rHP20g0kB05qItCereuxlrF8w8qEMRDMNtTEjtbFU1vI1oDeo3YSjYhu
SQGQIcEygJN1xkUiaVmqRj2y3+HcWBgEs3wJWExo1rq8YVtOL1J5C9YKGvDPoLjmAdhDRimjdpBg
1BZFrjAEu5NWO1VB7/X292VpW/7fWhrn/xlBWFSybyKBr/nfY9I+G1Ye3DeTc1nMRv8UsnS6wTT8
WxKWnJ8SmDQkSoRhMimbNQul5tECa52Xo/M/V2b9qDcl5irD8pjNymvdSqLB0a11ruVzFx/IC52W
osHW0+P52Fbm74CNAJzV6vu+zXaCxW4d4VoYd8MzYyqULA8wL5KkvkebwL/3Jzmz29DIH4owADOP
We+TKI6ccujf5CG7Jqr23oXNbM/dNBy7XJMcrU2knTHn7S2wNUXKvNE9j5TVAv+CKSUFEJWc54Tw
UZ+LCXml9hvqKJ7sJMdh2IfIaGk76hDJHm6RdRfotlAq5zMxZCNA04agNVXsmlpodDxpr5LNXMBJ
6iGmBmS3eZQcUYvG1vNiIF29VOWxVP5dizQpoBj6g5uIinxa6daQIHldzoh4BrsKO4cUdG+knUAR
tmwfrK4hLyV5SOaUXmNdrLEAmaawD19ZiQ6RVtQGTLcUey2DU+wB7dhzMANJdtIdRbaK1EKTd33b
Vdb8mt6abuvK9vCEXJbTWbqb2hRtZG1p09RuXxQ7E2diliPk3aH1B3HKDzT9WKIaEnmN217PzifE
uKX8kHapKzmiNNpmALCSxmec5i6OOqoiPbkAmoOo1O46vKW9bViyTYHcu9NEDYpCkdzNGRQgcZgD
8OHZY32N/t0GbMwgwHUD1SZOaf+L9PPyRvJbCuAHClAOfXkUOIk+BoH/4V5YvKPQTh+jZ99LDooN
hOkb5Y6JGqk2crHgJACIG0UbCcDcOHlhlQ6IZxdXQXtQ0Jevj6dUCUHzBaoH861M0c8eP8aDaPBs
K6WFjhk056DgCsQT3s0tCCnigCzv+De0IA5oWngPMdYTwlC/Kj86yUpTMF0bAEa1lolnSxStb5iJ
tXxz2ZeVHzFEzRTXMyqCqipbI52/z5V6qONfdZpZpB/dXtduaCbKi2xYCVmGX6+ocPDPG14lTQ7q
SpGJJwXXRXQCcoIg/7GYAE590OsAlB0Us4E1ys8jjGoWdGZl1sDRzXdV9RzM6GY1d2G165BypvIs
sPIbJglkMhigXtqsznOxZtarLDchTxvGGwm5CSkInNQvH7S4FPkVG1cD0SRwOAEwDYXVOGsztQj4
5JHVKDvDRVLdBcWb3uYvMqjausf8RvSCbTiBQPsxERzhsGQEY19VJMfANcrpWFtXy/tRHt0mktwE
wKmXXYgtMUu0B4QkHVN2n9zwK00M9dYom9zsvAENt4k+YUAA8UkuYgvfGBxErIcSJFtADtHbsWzv
Sk5VoSzoM8ihmfEYNf0+VoejQvoDbsEuB+oUYDDsedKfM7O0Cr1wi/m2TAJbBfSuj6Sl38nOTFRB
VmvDfwLIGEwA5okUtF9w9qfNJt/Iid8BAQ8pwilw+zJ2kuxEmvyuMUr38l5v3L8lJYFNNoATdQb2
WxdNbPhmNANlSYrdyveRFItnSTDwurkmyuiCWkIwa8L5AkXfhhWwi3ovJ8CXz6hd+TnGadDTQojV
9yJTtiFOg/nGLsLrwYQQJ65iUjp3oLr2ehWnVJh204RuyySrQA+pZL5c3kLecC5Q61gYuuSAEokc
67LFKzWi0ZB3RUIYbmF7SD3jE5o2FteX+GvBy1l+X8mB/HxoW4XhtafH7mW6iT1woe/prW7JNkLY
/N9UYHn9+BSq4spjfWgW4UOXysxaWgefQhdKP9QL99lzb43IFaRAXWJ3IgiYMw+Dl8j5dGmCsk49
Tct2Kl7upLfGr+igW/kDBVaibwMA7PLxnTmRvEDOqkVBN/RVoDHMHXS/jSPM6BUAqJ1hZy7OjfJw
p7nwkZ1+N10VXrOQmO/y+/JmL/26/CFn9ujrh5x1XbJSVlBUUxmcR/UoP/ZOdmps4DR6mtu/MTu7
Ngor3SePwlYz/h3hBXMmJ8ljFT3rMvNqx9gpTnY0BiD+1S6Qtez8PghB6HV5qfwjyQvkI6G4bXUj
hUDMGdD+SY7hzWkVMvgfl+WczdPwgjgTjyuTN5JkLFsa33WYqempJTvyPtopbwFYa2xtVz3R3JKO
oOA8DleiF/OswsV/AGcckF/Iy6DGSulO9oIrbT/vh5t579/le+IRp7jNP0Cy5QBocCeaFeM9H140
Zy/GiMZEjqFORvBNieh+BDJxGu2rFmV+6RS3Iqt7Vo7hBS6nvjJQ5ZDJoP8N0IYRWagGU7cOrWI3
tA59XDRJfh5VS3KQ2Ll8yJv29/+ZKExzfxWbSnGHKJAu93dp0jAOnWcexU0aly0hIoOvYkis150y
DBDjJ4+FOe1SBYMll5ciOjLOFKl+L+daiKWMwXynB0XqJFV7MKRoRoJAM6yqLa4lsxHR6J1lhrmT
48v5Zf0/93G4z16MY/ewBK7RDoFAfcXQEsJgDLInxQ1dukfT1M0MsMLYubx2/tHmv4EzQhKdK1bJ
uCkRoBCr7Cpt7Xl865sfZih4sAUn+clotNJTKku0rGQdD6lyb8i/WX9/eSVnoRy/FM7qSFU0Sxlq
ll72m73jGjxGR9/Jr6ST/oQKpbJDe42lvumxHY+W+XRZ+KaX8Oc2fF7S1eI03Po+AK4JYG/Ue1lj
rdXmkatXqcCEn/E+8YvkzEvRYJh3auH2TLvyMB+Co+pU1zJawRbeJ1HfpeBifJYVVquq2zDS67aH
U9CbaIZNMi8BnV8vG4/MRNZBpke9Je7lnRQpJGdXshAwBkYF+2m2tUUxc6fBuETvAXnx50Hg9Ats
2KdGrddXs14qJyi/ultKQP9gGMdHUT+bSPM5+1IHiCkKCWLSsartWEYXcqsIc0T/h7TvWo5cV7b8
IkbQm1faspJaJf/CUKvVoAMJgp5fP4u6MVu1qTqFO3Neuh8UUhJAZiKRZq2LUgyk/tBcjJfwuuox
Nm3PZvQqodhC7vNNOO8dPEur7avhgXN+L/Re64zNlyaeyVu+52zzZhkZ57iHvPFlGaZqwy7gD6Wf
hZhy8Pl7gv8bf0Z+qgqzN9GWXrS3M+ErMyB9R2gGAJ5QSd4beW9KOyLsdL6oiWcyVher3Te9Ko2L
w/KApsEOC7R27dnbfjff82BCaDoGBLzsorX9KFysd3ZlAuWMLiAng74srabttv4C11ZwCQglLd79
PE2zlrS6XQ07SdqllxxxUhyxcNz0Owck5agpC33JjxrkWtbKChLdYVM2LPry0f3VTgtTbeVJnoLK
q4QQ6T2/+1+l/wVmsUZZLU1UfkHxbQHQEDMI/nBMA+rN92hF3g4PLLLuRE7zolP5Vpt1f0iuK1XX
AKPtC+Y+3y1OZQG3aTbX/aRoP/VVNB8PKpMwArEE2eiJP2Xb5A9g7j161F+NY/Zkv8R7+Vkodfmr
VzRGX12yTVkzvR6wnfylPCzzOO3Geex8KYKXiUQ+RnR2KxcjLRFmA2R4pKHoJzP1TVMagqhE4EjW
DCIssc240LAeKzWIn8hx4+m1UkRapWWCu/uiKEcDtiYw6xwgvf/bYXIwWiQ62iBCVdnZxU0V78ZJ
EAMJXJa+cllz301WW3KEQH1xrLQuik3NBQTQLqHGjjYihm2Rqq8cFaAsa4mguePr/myiPOJgdBC7
qeWrf+qcg44zZHqAnbKKUUu9GUxQTiPmSZOomzJfkem+VQafEtEZXda4b1EroxraLM4tNlrIXwF3
pmo1P57SR4HlXgyrjG8hK0XQFSnX9BSXVyHj0eYg7f+7yZ1jIhkHVX93up3jSH5hp64dv+Up+9uq
DyznrsxBWW6NG9KA7qBUvOtfdVE7zz5qZWt5NiUAIcZDq5m72kvNKpRqwDdSmwmykqLVLx9yFjdI
Vjs0So3TTJ3SJ/mcuOPkHBrU4RmNfcRKbsKzv9cXJ9KglV3ACpShnyGzJ+UWAD9bcLhRrxzTV4B3
vVyXdTmhdLaTK6vo+w4FHQk7aZzmUH5ioVt70n38oGMQU/F2BjD/mmdRN5NIcZddP9tVPlVxgdoA
XKWDRqrcKF5pzTf/5crWV/jcNDGmoa1wBqmIb70oKLXSSN1miYegyAOVRFhEFXqJRAkdgXKuX8pG
a/AkqSBYG59T2wL38SFORDUrwRZ+zTOdbaGc58A8yrGFyKbHaEckQI2Y5q1gD0VSVh6mAiySIjVY
CvdBbITUbnKqMVXmI0kTaY/F0XgVBSSXM0TfCrmuuKikRimCYmFL95dxUl6A36khUKce+lRVNxsR
oluCdYqWufz8bDMbp5yTfnGkJeiPFQPRgbCd5HLw+o8b/Wr8OBNhqcwBoRxS1vGRP3RRfuQBxst8
Gdku0RaqIgVcOZAma2cg58GBWLf1ux5MO/Bq4vTAbvlm3fcYffcsTJkAtmfjAKCMhDVS1oijhRGR
6DtWvkWVyoIXy9UxJL8ABrfX2tKdyjm6rqSiw1s5E+Ru66YpsLN2NYGB4q1rj9cFLJ955Ub/yt+e
Hd3Mulbra2iHExuv86wcshTZmbLzB4c/66olCIsE7v8rX30mLueYi8S0FxLfffUn1bvbOInfmpiZ
LqEi6Ndlb64sbd04IWWF0/DlhHh71DPVz3vDA5eqmyg7VvSBbseCvfwPz8V/7EBdeRSij2naLCm8
5bmYbpSNvl3QSFkkDP4v6gUeTHhYg4wXNel/G3VSdXKpLslYQHZVLkdpaNNEaZRunV/G5M7B0vIj
egNcNr1voWvmFlNiDNl8hM1tmD0oh+kx3Y2b5jPHtAq9X2Bnze18s2AD2vvyU3P7UNoZwGG9kx6u
6+xFJTr7jlUUyvVGjnO2xC3zrWncKC1QJQAxBAd6Xc5F2ziTszpOc2ymBGV4ENz1OlqgZXqTFg3A
dIcu5HMVyDwRRH6XqyVnElfxKJFpQcrassKlm6uZ3Pxve1jIydkeLEMzuhr4pn7pwmrbR4mwwHrR
Xs6Ery4KcBWTOF6Ce6P+lZBDm6E+xE2/M5BoyW1fHT6ub69Ah61V+EkB/kG6JYbJjfxeMTByhEZR
I/jvhKyui6ysEyo7MBQ7jYPBem8AynFdwpdV//AzZ/u2ugmAlm1k3VI/dTZdYNoe9MWjXho1YQ7S
yOS3FaG6hxso9vQ9uptgmYngllis/doXrG6JIWOq3C4VIEc9JNOnpMuunu+V3MRdP3m8fCVAaLm+
atHhrRyQVg0E6LfYV2DBuG2BER8MPV4XITC/dXef2hMJfTAop/FqcLtccztwbI3AuTTmX1qah9el
Xc7ifB/juu8kBVm7Ptp4Qrf+ECiYyrdfWUgCcmz8pXpXnbJf5acw7yfwZfbKx4ygA5qVpeLVeXZU
3NU7hKGo+QNlFXGMEvBj/pGGoiBeuNaVn5ln9P0hiwOrONqRHIBTGPJo7abAWexCxSMeMLg+RTx3
ogNdORiQrBatgr6qMNbkJuhI9Y7uzaguu1ejmCNVLob/zvjtlYexATtC7AKbawA4f5rVcGr6P9fV
RmAH9sq/zHqMxoEJxj+zh1Z77PqX63//ckxxppYr7+JorWXUS1rMmU5TBX6D3gYF0b2Tdwen+KAY
C0qsk1EqgoKMaF0rl2KRIq7GxaUYch4RPSldYMmcrq9NJGPlQyjAsGdzCZekOsOVWjWmixbYz+tC
LrdAfG/guq9zao0O9AK4UzEuSZ4A8Gl5sWpMgTWhlY0UOcan+Zz5Tl2zA7VyYnvyZGWmNzrA/nLa
osM/pukRlkvbPANKT5aO+VOfjf1BblniE6XSghrMBQJY1suNQGdZymX7zmJlW5t0xZagWnUge/yB
YZy+delhKQvwKA1FL6vFGH5cImfiVsYi6aPBATVmhXJjh9U8+IYdh3QSBVUiMSuDUYilVDYkhQxt
Rlrm2tauaF+vn/nld/bZWlZGY09xZSmkRpbiVkGuciFNBzEBAAh+jU/JBsQsoQi5WnhaK4OpnFRD
+/LX9dH7xmHemBjjzj0WVFt7w3RXFI1fNJ6zJa6MJx9jiakVlsis9Fl3xgdrQGZSsI/LPXBFJ9a2
gznhZIoBh41nxuTFwPspbxHZeAVG1aatuN528YL4XpOzCuyZw8mUFKhy94N9gL82XcBKmf6Q0A/J
6u6sOnsULPBi6fRM4ur6HRxHLrQUuyg1VWjjRaEe5fZtAD2QpmXeWG2N9r6ViGBfBWe3ZtJVSUE0
laKaMs93FWndVMS6thz+tXNbuQ5wVfO4b7GsDC1B2nO7qQ7JPtuJOqx+TPR8VRLPtm/lM4apn+gw
Qj8WGIx5u0QS+ed0BwQMVwlKAJO7diDq1hNt3sqBTANol+QCm6c7QVF9VKko+3g5bXy2qpX3yLih
tIWGu099I0+Tl/2ZbhZEbP0B79vdMi+ZbfpHEB0JmIYuhoJnYlceBCTOVSvbbMn1ACPBYJ4VZ2hY
kw+19fe62gt8sLPyHfY4UnvWYiXk2qEDWov9XAyirrTL9+4/y7HWGJpOoyt6UuP66l/mcPatPdsi
Sx2Rx+64+BDzdvDHJ+XIdvmtfSNqGbi+l0jk/vvujFHdnpyl/KaASBHPas9BkyNNb7JUZMuCuwZk
ef8WZXbjmPFFH62TucsxzZv59vbja5zX8EC+E1W//5vTs+R18N6Oclag9BSm9nCoqXUbO3NQyfrm
uhjRFq58yJCXjdOlEAMiu6CouTu277JUuCQR3NaLXv9nZ/UDLnrkdjZmErQxic1damXPdHaiUtED
rdAOfOBvqWw/XV/bRR9yFhOu1INMqU1SgE6GdcLdoTvWzcN1AZfDgTMJK62wWDKpoBJecmWL9kPv
dyTqPRD2ueYmDYWe+OJNfSZvpRSyMitUhbv+er1KvavsyRGTjn62b499JM7DX3b9ZwJX6mFTpZ4J
6REuRtIXAxRgxOkj0kV+fmdupq35W9wbf1Elz2SurhsCoArTyuFSWuWmJQ4Qa6NefpPsMrp+ehc1
8kzO8h1nkXc3O9asg+Al7C3uyV0dGWPsjvyuADuw/FbY/d11eaJH3nrKQE57C1QrOL1pp4Toxoni
TYWqRe6LikEXPb+FcXwZdD0/sezoACo7miAwqDkL0Sv5rHU0qLgkMOnLzZFnzn+1gzHTuEpHnJRx
O4cqBrPkuxGJYYKZ0/+FLl6PG9FE9O/zsuIxp8PSAJcdnFtyj4FyDyByoXVfbkw3uxkO1VcW3the
PzbhFbe6sVvd7LoywS2D7voH9b2OKCL+7tcC6KD70wuQNP58tfw909+5kIHtog872+LVJS6nqaHp
BUBVpjK95UioqAZ5v77A5U9c8czrYu9ESqUcl44teWeE2j6NhhDNb3tREkwkZuWNpdhMnLTFTbMM
EJVhHmmRFKkbUdFEsGHrtuc4LhNTHhMVDUadqxh7RX25vl0/cDb/HQ7/GKhj6aAnKUE4XB4WHLra
qzy+p9uvCpCgd+OiK/w+/XWbc1PkY1YMWEyGES8JBHh6JXkATPP1RHSXiY5n5XXRwNTTHM3pX2RT
y/HwACVVcQvk9bcYoKb/bcWsAvt6SmFNQAmuAk2Zxi3IWMA4k5hA0p+6wXNqQ9lLPWFuYqaNB0hc
4QzHci9fU/m1K5m1LNGXXr4qmLwlYq2P1n3rAlc/aB9FwIWXd9bSFCAnYzZXX35+ds+UkiyzmkHY
tCNL/e74ZV/Cnb3o9J1/xBjLxp+JyXKHpgS1XKBAv+jxkzSBgF6k+peN61vGyoZrnQxylyq4MsPG
9oD11R86JJPLvUwC/WPytSdV3AJ52e9/C10FWZ1hlaBCXsK4wIxkT3KtPZ5M7FneOm/1QQv036Xn
HJyTKAK/bHzfclfBFi63YgaAxFLFLpAXndyiBnaehX4pqQwEPuWyVXzLWsVZqa0A8B9zDIAI/Nu2
GEhHv0jyxpt9W6DvgQfMfGUz8a5LvTwQc6YyK5tHw0gXVzU8WfxoArG79JvHymV+E7AD6tp7vgdY
H6ABgJungDzV/V94g8uG+L3ulTcYjERLp6WJvvo7BHjr7GwN42o8aAtXC+RNI0p/ihR4Zfi2PFeN
1cDLyRSNOEXjDqloMEBkh6twgUjmOCY9RFToKgcpZI8xqvgwdrGoviPSz5VfwXi1hXcqTs9BuTrJ
eWDKH7n03PE8uq4nlwtJ33pirlwLXjgD4OMgSd4tHQg5mGAV4MjYfr+TQ1BIBABrOI6SKxB78bVz
JnblbfQ2dni/XLTAJY7GbeEj1RoV+wbdz0WwzGsKQDEEJ2euHA0xnBJEPIhQnGYDeku3oKcsF7Jo
Co7NXLkVVU+5pi3ujL9MgEkChO6SUKNHcPFYuaskCKAxN7XPxMnky40HZxu68jJ2Qfggq1QJrUwD
YF4sT/dm6hQYNRqlwrmrJLO2duNQqyd9VuxdNjj0HjyXwCmyjzPr5z85QFF6Vyoy2m11qSrBusQr
HmI6pPX6tpl3mqORYXNdDwQ2uwZSr+ImrycnNkONafkU6D03S3yxjrnL64L+w3vmH29krrxRb9sA
bGqgcNKmujH24yb1APC0w2WDAQ3RFOTl5MHZaax8EcicM9myEXf3oRY29+1pdmPffFhaa9pfgCAR
0VRffsyfCVx5pkpLeY3iz1Iv0XcLyi56eSS4WxbwJwzWAMYYzSCiCoZI3VdeajRjroLtBaVvE9jb
Wjm7lpx5szKeHDXdCg5QYMHr3iWq9LrBYgiTo8lbIJszABXUaJky3eZAPO7ltyLm+B+8iv/zHPhH
aayVlyIyyBI6+OIw/Wskbv6kfAAKbGdsqogc7YO5JVH3Yv0q98qv5H46LKnCJIpvRG1wopWvfBcz
OzVpJnxFUVeuTD5N0CYRPgosRCRl5bsKu7TGMUYGgyaj2zSdS+PCdSYqCEwuj5Z+a6q1clROqjby
tAQm6dMQyEGBk4zRM1F5U+Y2vgHa8fkIm0T/s+iVKvIB636lXu8tlSzueUGbwkPVJ4F1r/sLEESS
C61D5ASstctxKq0qe4gjT9YHALVgk4Cpf+hwiH4bkVtR0HA5CXW2tSuvUw76pPUV3l8KfcjlFPWV
yWXzp63e0fxG1hF9lr4SC1z4f0iffxvJyvUMjc77WcLjhL+ok5v9Sbwcw8J5H7RutY1BWviR7ECx
et0dqIIAwlr5Hi7lGZsWd6BHAIVr7odjdgv8ayOgiV9ngPewXcPLQ+WY/LJ88zh2nrNpEFcIff1/
yCH9s/51l1M6WykjS44lO+Q3/bb4o4L3k+zMu639wIMbBrZVCzDVCKTSE/19fRtEfn/d8wSCyFo3
h+XV9tH8TbD3hb+Mu3vazvhrYKgyQwry/xU5fuUV1x1PrNU7oDHCUzT8kw/AFvolWNSiMT+f8N87
unJFk2XpSb5cZkgY3KqeGhT+COCJxO/d6gCa7KBAeqkIFjCV65J/0CCtl7ZyThPnjCVLGldKXKcD
dBOwNpa5DICKjV76METxl9cwbpw3cGFiYNW8H/bKduE8zILpmfgi3FeBV143QHHt/wYSRQnoVRD6
dh8Svb++apGjWrdAqWpvDj2DS2592Zv9hb6j31hfpQ4NTMG1IPMl8lP2yk81VI7NqoOfAu/Rprzl
G3B+blnkCG3zUniJuqUFziMFFHdfdeKzvMlgjFYpxVjYONzJ/Z6qrcANXYqAzgWsfB8Da1+tIzUE
WKj+3oqVCAzgm14eVQ8935V//Zwuaue5tJXP07I8r+ylquFs5F29GdBwqIMLCMh6ZIcRrE1VuZ/p
zrlpQjksNulthklydW/ea25xEA/nLqe0ttKzr/nyi2eb249jm44LfILSA8Mgdel4rPtTCXpyYk+C
6G9Z2TVZq0CsrvouxXgk8jUxiRTdulcZeD/HzPL1YfLakXtNXTzOVBa5okvXzPki1X9n3ubasZ1K
xyJ7IE4nXnMEeIO+bfx6izoIspg7URZDtKsr39cpSlF1RouYOqcvfZPcMis+9uDF9Zq8eSv0QrCz
AhP5CoHPTnHA5GDSxghS2vYFQEayqNVftJ7FwZ39/b7qUs1YGpCoKbs0B/90sZtHzHIMKOyUglf+
xevw/LjWIVduW5i1wWrkxLPR8oSHUP0I3MvZ8thfGeOhQR85W3Py4/frtilS0JVLMzpJK2QFywRQ
rSeVXVSAhHNWGl9TIytFRuO9sR6ui7yYugGalmIDaRBtfeu7oRm5BK43GMXSu0OJi0xDVD5Lj8ZO
D8sApcc765TsRI++ywrzLXW1xXErq5a1RLWs+SXRzLVsUdPapTvvfF2rvbT6ISm6DP2eckw8Rmpf
Gmc3iUVitMV2fzqV75WsnLepVVLiyJISNoiVO7Sl9yPfqa3ulwYmMmcGaJHBV6w/BkebaaP7snnD
W3ZE0j8EDKE/qfmtVPbbtAd5KlN3dvqMmZ5dao5eZ4HsS+GHkqbuBEVHT4SXMcRiMmoEVRnNBPVN
R/SCu3wZAf4faNMXeFKonRmkNZCdTIsyrMlJV4GWXO7BKyy49S4f0LegRUXObBpopHmrlFB2o2Vu
p55G/icTtthddhzfQlaOQyE561IZqxl601f76mbO2bZt9dKdjWmTxtIoCP5+PGQWhFVw+oEVygGs
5g+cXgtwsaXati3sCQTkiKTt7AaZu/gUJ66xKxEJyegcE8H1rtf5JRWYiyC+sjVMWa7WqSV2nCbm
gJual6emTgx3bpzbroPug29nZ5a5oDF8fXqLQPAHLM0DWO0PcBtKc1wyC3Q4zxIKNtHuzkn1jZKl
gm64dRS/lrPSkrx3qgbsZTCWInYBDeRp82mWOs/KQBcev5tz7V93iKKFrXZyItQxc05l8JbmxB3K
5hcg2EFbI7/8/8jRsIm4aoDxugpGbGeMc5uUctgZ0AfyWtDGtcjpupAfeZKv7VuYc3VNA8T/mnJl
AA73xHujDTEg6FuV27jxUwIi8sd5g+Q8nrfkdT7WJ2bhlSvKlKx9/P/IRmILzD+gY1kPXpZprrHG
gIqQIQ9sAKwrueANcPGsjG8Jq7jKBP311KdA4ZZRDlJkoLENs2tgROj6Ll4yLpBFo14C+HYwF6yO
Cq2t6F9MuAxyF0AkoheoxoNt+KTwW7USXJd1cdPOZK2WVHSsGtkg4cAYw5o0IwfMl7O5LkS0oFV4
iPy9WcaF04Z6YX7Ohp64nYXXPrVvpLR7KDVHMBF78ZzOFrUy4oYuAMOgWwxt7VVrVE+L3/pBIGN9
b31p25mMld1yy550QrFxnapFOYqweaaGjvHIslFwRD9euosoA6xWjmphOEpdA3v1FpUlCshpEEMv
vLC9l2WlW9nzizKWYVfmW5rXodxpnq5N7mig74h9qMPT9TNcx4pfH2EvYZsBYjFbXn5+dn1WTAdx
RWu2Ic2pn6TKrtD0cMrS5wZwiR1tb2uGEnFWCUzuglhTAVaODaTfhXV4bQtJqUz2CFuIuXTDYycw
OMbsZ+1oysVJM8ptb+AtqSQCr3xpz4HSo4DcDF0SMshD/r3cephJSvW6BUoD8PxuF3As3njqVr8t
b8ZjehIFqIp8wRJN0BChQGqDW/mHg1ZBIqNxe1LCosneLIJSnJJlA4ohrcajtiuG3B87OXshrJrv
JlNHMrgaQP9qji96pS9UAAX34JQNH3NbsY8uXcUtmA5M+2T86FnjF4Z92+nTPuHGADB9x+Nc747j
rCdBapuNDxYtHb/R5G6pfhVvZwz/xvGLJM93Y91hALIufoF3DpjV+gbUdriKUd+ttP2CBR0BMPy+
YqAmsHT0yFA1/8skPewafGKCAl+nJaeUm7FfTQgjkbXfGMDcdBHm9W7RKI9g2XyvLI36oJe+kWf2
Huf0uapK7lbNwF0tSQjKn91fRa8Q10zVg0EV05sIikR9CWzwmWvuQPrZyzA75SnN8LuPp62U231A
06QLLI6Iv57ZLXx44rYKeOocfs8SdpBJ3nuKQV6mqSSBMQCDIC1ANJ3UT45BwKcpsTqMY0UK4sL2
wMKw4wYetrXt0GDIitrrTPY6a+yPRUEVoA9d7pvW+FqXUpD0kxYY9aD6ilqIOt0v3bXAaYfOyOC3
Aeb24nXPLNIwhymjIzrx9F91GRV/llS9E5R/jZsqc5PCnX+BSn6T7ZLKw8CTCG/mx7gCHALMElkE
/A+KtbVltiDi1ButU0LtVB5Gn2+HG36b7ioQqxiWN4PONn/tj8VxFA1KXDKUc8GrK6uLJ0aUuFXC
dly4I+N8OHGls39f93cgT7pwbf3LIleCGGhw+Kg4DRCRqKZsrHmUQzpW4NyQ8sRJwokM5LNM27IK
TPCiBhPJwSCv5EPzXIMqevYsTosdGCLZhiJm2ajw0bu2T0mYNoaGB1vebZxSqfxZcxTXbAbNY9og
o/3XUP3WMMcA4UG2sTuFe2li0TtDZcUDbwuV4e1mcMOVmSxvu3KKN6RrCxboKTPQ5Q2+gDJwcjZ8
xkg5OW7ZjUA9dcZ2bDczZg83ul4x0+MpsMpCgLZjfEYxY69XpWw72Va9500qIyvYK+82K1EZsIZ0
Y/UN8qwjPk02Z5RkMKfn9qRJIpKU8aHJkxhxOUL42ptLXnA3yQB6MfSpk3m5YtUBazq1D5Ho6KNs
VLOTlINYDtBXzG2KFOX8agShCZE/8Jb9GGzgqZBuk2TJZnCy2J2oqUGL420/gmUmmWgR9HbabJtx
RL2PKE+9Wd2wrHkB3d+LWZiNx7Lek+gYlVL5wGL5tMxeOsBHcuUme+R6elcORZD3SmRbs9dIINLu
KX+smgIFAv2+T7MoSUAQlBf9C2lTv56GG7WsPhUy37QcKBTghp876bmk+SnOjMgk8/tA262RSbU7
gCj+ZqiUWzLoh4SZJ5rLN2ZfHYlR3/ZzmcCN1OCKaNTIqCkQa8Za3Y59mvtTqYeGhla2PG2ec5pv
i1b/qzCHunUV37VZvi90eqO21l89n7xKkbfYntLr0jHiMXkrx+l2dqStKdV3Zkpu57QDPH0lvTVF
Ju9msyA+p6pPLQnKC28hgebESUzzoMqkCmap3ffM2ZZ6gh4QILS4SEPPrqKDjTrlJyqX1u0oEcvP
U3AJcEdHD5Yc60EsdfY2wwPf1UuzcNtWYT4GKUClEg85pmyNweVmdYiH+XGg8+tkm5NHs2TCjTQF
mdlmrkk54M2m9oY7FvGdEsUxbpuvlCn1Rh2meJvr5FHtB75p8/JPFlcYXiukNACPFgvsNsnQ26Qb
bjfiFuBy3eK3W8lF9b2G7jMl6EoSVg55R/D0PkrNb6JMQECiDUbPy/LEckZ3NbE7V55zXA5c6lyd
j39xyQZKjC0aKEAcZFiMznSK3FH/pBXY2NZogG2uLAyytb63E+QvSiD1O4ht9Vzp3Kllr0oX78sp
B1IKA2LuVOgPA1OyKI3Rbg8VKm0eWHa+rxxcvYP95pStETiY+fVrwqwtENmyrVKPoFBSiyPjnRTo
tH8z7fapN2zftumT2pkPhmTuRh7fO3N9ZzFpO0uo72fVllb1bTpia1HoA8NgDaLbUq3MAGSt+2Yc
Gneae9lbJskPBbO0bZU4tdtVbVjHjc9otZt1uiWqcaO1w2Yo0FY+8t4F3SvMUPL7ClCTs/OJLfqb
8LF047I/5ib1TKl7GgaU/YdZ+2v2w26i4z0pWQgDCQvWf6DEcV/l0lEtp808GKfKVl/SNsVMeWfe
wNHBedD8Wem1xJtV5GiqJHtP5zbSWvtxGoFo2FQxc9UuzV3wGGMMtTS9nOG5yeVhh6msYzdJnzNt
TllLd1VS4qFm5r8SWUEER2WOcnK/bfrpNa/L13bUPtU2wWkVthRIjOq+QmLuqx2tIrlr4D3r+MRp
8ihbeevandr4k10x1ynsbhd3LI6surBD06b3c6E1vm43GwTkv81xgEI5bYqDZdR3tFnxzAFdYrJE
qCcr7ETgNxpi/kYEc9KNAj8Zkj6q9CxsCiUis/mr6+nThA5EWenv56m4k9X+F1h37muMlk15GqEG
hinOlrqgH3vSRvac47Hd6NQfnWSj1OhKHRL5OCfOiXVkP6kTuil1/aXJel9u5iglyPrp5Wai9DiD
p2dKEl9mKhhWpkjrtZA5ycPosFtqkaBT0G2ZgBalHkEpVm6YrC9j2gHP050mYe7HzH1cUhgdzOMo
1dOdVNU3c2ffOw67wcGTQC17oNOT5M7s5NeiqA8y8Ks6a9qQSnmPl77HeZ47t6PWHVfTDGqUMk9J
UIyvcu4lxHiv7eKOa2gPIyzeANX1NGLJmqyEpcq3xjy/Ggr30XTsyb22iZHn4JK6t43svpNxOTlw
BFrG+zCnamDMQCU2jXvG7UOm1sHI5wPAVPbJWPqlxG5ixd7alvOcWqD8TuNNrOlohGviP3UybKei
30oaJndHNGrrjmeYkj/S2WtbC9euuUcWx6fV+DJnPFs8zE1rpehMQ4HYBRpUBbgBXXUrFR116GW7
nRL7MCf5iUrd/Vx1t1JrfZYT86lShlo23lmtsq1JGY3V7KcW+Q3WxKDSbOa2EspWtG1iL5aQFJNG
3rq5pN0SLn30NiADJpVsLaK/qMAGdGu92Q7D9BBn5VvtVI91nd4XU6/4nEill0nd7MdIXyL4j1NP
JyOazOT+Lh7ap1yRnLDpzch0akDST8X9rBdeptqfBtc2gKIGnkEC1J4MaBeJ9CTz/rkazaOimkfH
rnxm8b1awFYpgLdMtfm0mHPDU3jvbDoVJd1pdnqLhIevlc1+nrU3zZoia2Kb2Gw9cD2DX60ESWiM
ZzCIKzA9qpQ1AACbh9aqcPS1FFRJznyz0TAl2EifxK62TtbYv8om5yc1aUEsTuznxLF3YAUt3aFK
Eo9jkzywa0pgpXJ2aj0eakN+mTg7Zh3fzYWD9HiRSfsxNnov0QctACFi6s59g2oMrXKv5QQqRcH6
mwOOU2JtQG17P8HcppoivW54WWNsst4Aoos9mnCwEsG1b+AZVfAjdarfVmU+y4h6XGBTvqZaeTtI
ZsSH4tWObfM+pSOeNbpzKmgKOiTaY/DAUX6jc1/xZj7bqKyVwKeplMJL5f55rGRlr2pTerPIKIAJ
Z3zQBJoy8zQ5ptyhJwf46V7R6bk3SNYNYWRG3aCiD61d2Pddk0vpdlDttnaLrqtRFx71B2DEpKY7
kd45Siox9tzsZnsb57L8amaJHTkdAGfdWm2A5FYjEkcnTV72ijdqs3zqbao6XqvKCCrjXg8aquSP
BO3VOx04VrteT3B5t6hRRHPay7e1Icm3Uw0CetwddTQaabux/w9H17UkKQ4Ev4gIkLCvmIb2Pd68
EGN2EE5CICTg6y/73i727npnaFGqyszKbK3hO0DdyPqofZ3HGQFRU3ltS+cSzH3az+bCeP8czfTO
f2wZdua/52D56Q2sKFlwMtYUC4uggswjnlPF3+zGvAPe/ev8ZkckP5Qa8QpO/SVmjproqrPfWXpn
9xp3YDSni8KF39zxlFFc6WYuYYeqYuoDNm/RVtgMZoMW/3Dn/tNqxjmu5OilIxutnAVkRuQm7h7e
0OMw+yizXOzGip0DZzou7ry3ZXXp6jGLJGeZrWss0ZQ7n1SfdTDtubCLrTFm77k0lwCWFAkR/0Oq
kyfVC+zQftG99WCZ3Ca3g5pkwlcidRz14om1jcdtmOLQYwebtwJqfVsdGK9yIfASKEwbVbU8IAM0
59uWbwgoju1Q1gnaj2OgIfPyrBzBqRQNHQqn34pcy/FCtvoR2yR1VrYL/EiQnJo3pasSpL5jXxFW
Wgkdvc/ajGcha5G6kaxiP+i2pBqnNalY9TDa/rlp1Qsc5l74ZiWojb8CZlmPnuaHavROuqNXn5L3
MDBz1ky1TGFPDu/1PnjufdAaK7jSdFumKWYa61SiWRWa343mpvH3lhuuCU4Zj/162Qcz2558ugbf
KtR2arMw9TXrd9JgRCm38Vit/c80qrfB6nKsc+x9uz6WASp5oDSWfLb2a+nNv6oZXppgeSA1Smwl
hqvrO3WqF43Qd2d2U1Whts5V/W2X5tnRjp14XgXEUexroq/WDI/BwFlnAAvTbzOqFOllY1y6Q9a4
4C8cCrBjPmrE8DVl8FLL8MCMErGAnlnX9cs4VYUddN/z7L6Pq/3KyPYlmgB0koGx2DJPV29ctiyM
0D2gf0SLFOLjwV+HeTDrZ5+HISx2g4z07hjXWkBhFqAEOio4S3Qy6I7HemdCR+/tqbThMcOwOSjn
g7SsXdVgioNE5EjMguad7OYuWNKOr10cTG0T483eYzM2bzFlzdhmdixVDHPwNxCgofPiPEr0Oa6w
T6IZC97IXTeatPKDZ7qyl0awD8KjnbNOmCK0ex8V58sUEVwd8igmVmhsm8drCDlaCHtZx1S7RZmM
VeTQSvQytXyiYzPEi7X+YGLi6dasmJqGm5TifpCjZI7Mx6rDpLamZxqhNvXNhKcyX7mpv1y7Oki2
7tx+QBRS9FE67AIzlQ9l7Mdlqs1eOnNOTc1e5Gz5iKibIK5qR/pFQv43RlsQD7p6hZwEgl6fjEmn
zXwbO1Wd0EyBgA3Rzkz98uZE6nkq67Rbxc8WwUhJUesM7fhXr82RiGHHKcTjftC8Lz62eqjXvGC4
yrZKZ+go9hWwv76BbNYF2uS3w0uFrMV068StZmXuRt7vaMxv2PsPot3OWxA8etJ98Fee11v4R3qs
ZNf4SL1Gz2ryH5denxky2GNVo/uvyHq0yjJpRYvLoaY7IAFjurH1ZQ7ISeHfasfZY47Nu1ZeFqyW
J6yvkO7g2HYShMttlMFz53G7WFaUCR7Av2TqyhemzOc6tY8WcDfRI3dldF4DXuKdmuuYdrDCA4H0
0vPx5jRD1i4b2h0kASCDszPRZ4sddiSq9qnbtK9qbE4hV2fVdS9+B/h1qbIFP9TA7BbInPnnOMth
2+qLU0d5XQ/Pq7G/cB/9loNGy7BuZ8vwQ9jUKvYdLxUienFQreDl1hU8wBKR4zmndhuOrevpWDbo
Un2/mHAxURk8RBqtvBp2UwCH3sYsx07Xl26q0fGLnFG+63Fk7tjkoXeipKugrLa2wyyDE9mCvd2x
z37QQSqXcDeEbfgaDSN9HFoKhacCke4obFAZop6kOz9EPW1TIssqDlSTw7A08SXcD5o6/Acn4sNA
S/gvBTCunuiYGJ+rdIPTHioirX7npf0Ny/Znc6x/Dvef4FP5BhRjN/XdizWFZ62qFPGCIezsqmfi
SUieBi9ugQVrUGbxoBSaXF2f+LS+hcIlmcP6Eyb9lAfm1JpwSQN/DOKW0zPejZsaxyHhk13oOVqz
zcbPI+Y29iyvjE3Ii7L1stpd094jbwqIQCrU9NO303WzbROjgWlir5K3LTISxnrh1RYjKt7Q2Imr
3OdBkYtlonPg1XnXUxBsa/BcqvJSlrD8E9bFkuLNWdsHPOur08HlVPffaFbOXmWnc8CBPSOQuOPb
IwM8UlVOZjh9EsvyG5AxZ/d8yS44LZ0kqakATQQtPbpo5N2mOwZMIrG4DvYISXxzhfMjSPtMa1R4
G6mQLBoPlq8+oC+v4pDO1wEzXjz45U80VLue4JKDne172Qj8HWq82uBXGVFYH7OGnbbRAYXRbo6c
VzIB0Blr/dqXeG6Sqhe3Uyqxy+AZM+ERvh6vNW9yjeE8rIaHsTaFkABN4GJ1mwDnipleo8YDwbrJ
OLK8ojczJgHdq4StKwoPnhKm55xZ7n6Dy6Xwe6RQWyeqvcvQk7Nbb1mtdJcwWZVJbcKjj8zwIWrz
leJiGEiOl35v4Qo2ofhY6vJp6K1s4cMfqEk0eh2mhFW/NJod100eeAfEyXRd1s96i93SZmi4gwtX
KODhUh2Cqf9ylvJDOVDLk5IL5EzNJOmEBeRtGKx/KxuWxEagY965zlGzFrsmqw/sxm29xO/N78QR
pGasJTj08J2KG2++2WuJ00Odw2iCi+fKFkaCwa2co+85oi8jtZ/nklxhHP5lse1h6uVLV1mXSfDE
tVsciwXlX386o/MZcvLVoPGMqUYeOeqhsgccuLuBS1WE2nmzRv4DrOEi3HlNBZsPftufbQuOhWZ9
BYWwL12e+DNPqCdPXCEnEjfippBYPFiY+ydMdn5ikHev1+585wXU4B3RvhcV+YeZr3RvPvRXamyP
aN2e2iE606iMrRmm//rkhdVx6FzQzfBitYI7qPZofH0I5/AAvgMirTGegilDkYlhAJ9PLIy9XiYR
m3fr+E6XW69O4TRlW2DyEBHGyr6Nqn9oPPWnVhbtqb0tMTcMrqGaIa/X0WbXWrIo9UCSkJE6dWb5
OS7liZPqYBvrEobNn+WipPaGPs+WG8UYlx59HZaZ1Q1V4jhju1Mlo+ldn6Q87zp7GzCdIcg2Pl0b
QKgBv5s06SlHB531nD4sAl2RBKrSTFBImk/wnfEs18S1qqIZagTwRMUCMBJX8glj9ov0kRrjV7sQ
9B/OPWYiwI9N5F/MJgpO1W5x2ldRtVdO2M3ydE6YSX3e77oafnbbg0WmQ+Msj8MEZMsegJPcXB/D
+gKhn0BEvOcnah0eR5jtCsxfIZx4ZyCBdadjAJKZD2FztUaPDqAP+Pq9CzPBAlXkyuouvvc7e2AD
fFol0mLYttwK7da7zWtOfHMvdHP3aGHijfQIs9AJ73WL39spgG/e5FK9++jePIxpUfCpIu+75Qgt
xAHOGflaagbvfSdWg3Nhy8CyDmpSink4quu9M76Fg/iMZnmDe+7Hon+HkSdhaLKh4t+RX74Cwv/z
zVKg2O86gISLppB9Ic6U4ZXf3Kvhy14PyKFecajuk2trFbRcklL7zxqY+7LwFQdIPTk+fuRpeR5M
WLhR8yC88extnCaS9HiHWLHUzY5bBmtxT0L+NegEFbnZkEpQTAazQRUmQ4nh/RkMGlQNYayAuY14
d4bGOd1x6nkB6O75xTiNQOU+QEmm2m4yr0M6r2MOCs895KCcxJJDh5RCfArKUz14jUlG1zlr5qfA
NVPwuyAYDaBB2eebo4+0GY5TuZ9bmaxbHdtq+xXoe2Jhtyl2BE4eeuQusPOQjmk0gPDTqOoOZJ/W
eJi2Zr/484cz6MxCMKmPPtf9HFR7Y27GAY2KScXV9lBDq2ljRqT4rUFNr+uWTR2Jw/YcQs3hB8iI
Hz91DbPu8MNZnbi//45jmCg5JVMAJTv2Lsk857VPj7KZMD8F2RqA5+8p6gmimQymeYnod+SDR97j
sv6FFUvmTuRO7d5phbiuGeo6Gv1ZA5atLnMN0bHokgWIu7DcP1SKlIz4pkvT7DGX76blZ/ToFShf
Ypuzr49aY7JyXaCf7Z4Ja086SA2N82WV74D/s1la6YZHU4sFdMyU+ArMyugkct7idjHJtAGi708c
XZXuABo1yG6eVLL44tAHXToO9cM816manFgs33dBA7NhY2xEqul5kLooG4Uv++b1j2K57zRAzsiX
9r3vmuvcNhLN6x3ykdepxNvg0nPLv/15eZ5W7NS1TrJCaR2AsFpwd9cURHbHU2B9CUKWd4QzXCEy
bzps5CHXnUlIo8E0awh9qeozHsEJZKoAzHRf1G1PADneIq9YI3yVYHcabJlChXaQq4NZ8R3ETGqP
wb6x+JmL6WOwTdZafM8bfHLz20QIHAFC605b4rmk8MytQlU0PvxUmYU+gUIN7h788bfrrby0H2oR
FMr7nCHcNJS9guSMeRViCcg9doHetySMwY2fkalcAN0Uy2PfVG8baXaLpRIpHsJFQRRhMErYuCln
5ObCZM2l9hvi+7Kmd3HoRBJtIoorx3uaMHigWofdeWrerB5tshoyxInCW+Bnow+RsOLBdPFky2eq
imkwCB5AvW9/CHEgN8X2NZu+ysBLFfKex8W/EF9NiTNGp7EL0sFeAdz2BVu3oyBu4bEpd7bL7B8U
nMqiIF9667ZV/7DAG2vn2gz4eap8bLH35CyJsX831aX2vO6g8sD6YOWcps2e8QW371FlQEvpbjpG
wMTQETPCYr+ygZmHrFhd7eK7lGG6Dv0TRh83ZlX9TAXbdwE6KdBMNdCr4JOtHcVFv10tMPmhiDKh
oiqZSAPvts79DpztGeTdnrfl0wz6ycLNSyeVypDvvXFMXDjgrhsEMHWJEJQqIZFM+FD+arnFWNtB
t1MnFomA8T6T1sSLA0m3Z17aSu64tya87nYOQAtcSNN9LAdKTIYf6dWZ7THcfdap7L4YrkoCHAj9
zizsfGnLlCpA5P5OMY5rZsutADCXT/PANBkVALhrRHyHVTZirK708lOqLektEnfusluAktZwl2Wk
PBE6Zga3SOx2zsNoVDZHGiO39Qd7oaOjmn0AOGkb2S28nyGLY12icV7CUhzoUGXhyHYwuIVTlXtg
ocwdZn+BHXgU1aPT3UK6nF3comHvwmGN7tkI1KTcUi1xlrG5E9ehzOYSKlUbrya82B6jejkauy1a
M6bVAnEIVjVullSHjulvZbqCwp8lJGMJ6Bm3aR8lLX0MO10Ip32WGJoZoXuXYL3JRd2NAJY7w0Mb
YsigJaDbtWTvG2Un1yZXiBczu2ySUP1GjkyWlbxx4V/Krd1VpZt63bwfnCqzrNxZkF7im2fiW1ng
8cSj62PA6SObTZ8sYfAJBcteYuW8AxTu+925xMcGnffaios7wpZpPG2N/TgSktdtt+MjqE/cDlW9
nftNZhYalOhl898syLaAhiVm0mm3uDFxsZcsREIcHLaJAXurDlwhJq8bTo77rCKyd7w+Da0nDCSk
K8YeTxTXmDvXmSUPjWJxMJ4HAe6tiunyEDH3YatFbingnfByduoQAwMiiXmZsuADpymFojdtyYCd
im4PKDrrtJsiX26HCRXT4VwI66gY2YvxKXTYnvFxB2QSjGm29Q0cqNkBM/h+WlW6ztbO0pgKjUra
EndBZ7+YzuzncP23ggIEL7vzZZ3b9nYoG7lX5kHc1baTkxD5MwGVhIQUDLF5BJyOId4Ujs/3wwwq
ocLiaycyVlsH5CQA/wN6BHee6zqyi9tDqYHJ3UQrPhbRjEqFiYjmHq8zdK+0EqicbjPGITzGI4QZ
dOv7pqy05Cb3aP3CgcJ2QVsifsrO5wFWGQOMyV31DsAkTCirzp7TTVnXsQ9MZQyJskMkdtIuL4s/
9H08QSK0dP+kre1/TsDaIoia19KrhoQ05lsOdjZGVd415LGc9MuIZVBQdYDPp2jJbSs6qibCbAXR
BO3B3Tjaxhum/3rLxo3sIk62A24x0BoShrb2yOPSyvkqqFPnHJ9bdPMExp2aGVAwBFXkYITrZL5G
P+TXcD1v4k0cqYsn0om46uzE1B8+tCfRqI5RfeXjB1p1fuhATEfcTUT4Y2F8szYdu8uSIX4J17l3
t/nviT7d6fNG/iwEzAQF0Q4pSNnM8SgujfzegjOQmJQz+yI9b88BkvYmSi0F6l3ENa4PLQiCEdyE
+vOhouEbRDYxDx9MzXNfQuACaHWCohF1dvDafWTZ6UhWwEhzwcG8SOzlzkufNPMr3h2p0HC0064D
WYyKTZOFzTb8N60wtT0Crjwop104SJU1duieuTOC3bIEBBDT9GdX2/BURogCg7HgnLpIPYtNN8qd
stD1LoIfbDwtV0X/mC6jcxV4EbT0wbYvN7achdXPkFKXVsyYBFXJ9XDomrpLLceBYHECd8z62k1L
9J0xfiyV0qULb0L3SJkeR/vUzQtz4woQfgIafC6Mdk1Owj48QZpAY1l7X07fflb18E/W9ieduZfM
iBaD3E2sWV35JBGyfXAdPh2Wycbk5KFGg51ZC731bV4v27Tv4HX+gDAKCVAazVE4EXMakYGRNWv/
V8uZPkyod/nA2x8xPwCvwvIHNHAa525dlyjhs0IInPkIWpbTUb4hGeiE1N88VPUJeBXmBswj3VIW
Y1CVaTfab4hgLmOP00wTLPIhScEfxj3ErRmlAKKaljqpdoZL0wA09Hzyt9XEKsYO2+xl9BPZO7n+
CwxJ1rqJV21l4axz3UVXy9mwpdRTOwXmdQZSmoxr28c9hX0nHjis0v2nkHh7M8rcrB3EEyMsRbZk
KP10c8edJ75nC55aZXuoSn5zZ8DpYZ8R4eJCZDFZWDwOBNDUkkpl9pDdpd1U7axQPMhAnclATpIt
uUTiMcRXoDYAODfQi1gDNuOd4BitU4FWP6mDK7QgGNHo3qtQcfGf3jG7qLYBGj3X4gdsGSBvAOjT
/cq4ejO8dx158JZj2MpYbP+QFf9H7fnEmchIja0bB+/ahB1CoQsgoCfqIVC0QyvjwsmBRSpeQpa1
GGBw0GDNOuQGL5rEUYBiLV4baF/wok9Lk955B+NaX43t5DCQSid/3ffNWgzVeIQAITO9h9QZD7cc
O3jo2ayoLqKZX6H+3LkAxGfDTsNErnp0ch8Qos2AWU9YUXPlOyDvMnbc8hEnbH+PnuwiKuNRu09i
Xi6W43/OukRt+7UZcNJqeoNDUDxJs1/Gu0YqASCxQ7E7QAO7W+YqMxYoczGMqc940Wzlftu+g+0o
yXwcQPHLKUKTND0T7R5d2b1HHYZDeWU6SuEQmtYuCB1mPh0hj00zPjRO+zF380tgkxwhA6BsQu8d
rUA6THCiDE+Wql8xmBzQDmS+C80EDG9kuCMUIjcBCkz0CeEN5vkIhdPeBUb/A+F2LoOf0TexqjCI
bQ+bXQvgM5DYsqrgFeT6/2v07jEiwMZU7LrgK+B3H28UNgOVg+0375+2ThwvrMRTgf1n2hk0Av30
RnUDa4kJcXoGYLttvS9QdZYjzlXrZl7DcTm0BYdOt/YwaQ7gk0J3J63uMGGZdpnyDmsKxgyPHfQa
BsLePmzfvG0uWrn9kjqEhzU2G1m7K/Wbv9qF3wPTm/oT0oV2Dg71GFpxOLCTQhO7UEClNI6Qx22w
oqjCAUxln7QM0pbh3cZ7aw9fs36IghoKcAfbZw7uzS/DMweXe11l68gPcNc7L2g/GwAHEoIVQ4p6
uEwA/pipca8lgwWWo3lQ0yehHuArkpJl+4Kn/mO0QDEsRqC01jECklr/0A3szoyOdE29u4pCkzQE
odFUiCLU9Z7X1gM2UI+uB3iVI3gOyQrYtdXpbA1JBJjHobfNioDwWWveOU7ag6DD+AR1irlEm3Wr
quGIDPdEuU5KA+zaia+QL3lHwBtxuJmwS7dOf6jmhwrbTv02pHKEJMZFg8wPjagPVdS8oCVNIKQC
Sxm41yGioGMBxa7VTdQnvFjX+2I3UP/EhrfabC6Lt+t8uG7PCHx2aNIuJKMlCK8Bs7CLnIoZ550C
w+iqA3yoCn/z44GvryH/DtcqASsBWLGw1mNj3xifcqBK8Vi2uT+NmAyHdB3FraV4csCSWXkh4gpc
P57Uvpkortu78Bphn/Rfd/82iMpxAyeUIxwJaJbzvbH3JYSnMGSrehBoO8GFLgNmmXfaGKiP7Jh4
zd844AJwnyE2TEnAdpPyUr9GRVFR6lvbw8j0j2jpfqQmH705lpI+UXd4oD4FBYYbdKih3JKAQdZ9
BNGL6McdJfux6/d32XmJ8B0oT710UpafLk1UCI6OlVKoYqAPCtdjqVgSsGZvlVGqpyaDsAXiMdBW
CxC1mv6Z/ozh79JKB3fygoMMJUsPLGBjBbvbSwVw8iqX1woblLNrkm36x9BfYmsv1Va0rxYwyA6u
x3CLO9sGtvIXBO8lrDv6QSVYGIj1WMckcBONziVCkztw7LxTr8Mf/m6j/VP1684rn5xIALLQ+75b
EgqLLwAQl3aMDgsUbEpDnTuF8TDMeUDRZQGAXKUX4qWpgTogLofBk6kCIDo5TyF4mJW5Y1IK91Bt
Im1Cp/B8eWqBQCOLiUD4uHzQajr7WLgtEevq0vZiWQjQBdabUycooHJ7gbrlGMw++pw5XfHPGsR/
v/kJKAtATzQrfdwIw3vTLMce5NDqvLuMHILISS0ZpM1CkUb7tfrgR9f6qMAMdyj8a4h2hMNCxG8O
2H3P7LUvtigCOuNgvIHiI5lGvHTdyuOl6pCOh4tUznlkw+AGsFagBGQ3CF6q3iGEATgEhqo9uoAb
iQsB3zamnZp3cmp3bIsw/QC0mERaCQSXTSWWA8iTJhscVZqhYDMuN/QR5QyRj+1j9GDJfX0BBPOl
D5BYDI4csEIKSj/vgai7+BZRUeLIRjWuP5kFzH2F9RZ0lGNlF3LRaDGiD4d/U5cDI4yuWIaDSOZm
G5k0a5Wp6G3AiV71a9s9OrY5NYAUWrPsBlO4A9p+q4daPnBT0zYfyocMU0JuMeD/sEhGZpGUDUi2
9rfCx7JKFqEDUM/fMh8trodVGN09hcsJ1HPW3qE0pdM7zwvkaler9dlaHqSgSRn5qUXcXeCHWYVk
6xo0QD0uGPbCfh/a5EW69s2ym2fb1eceu7f6vsS0KPoPflV0L0149TxX7wiWxLMVXtc2IF+yBKl2
55RWNK4ja6c4bPcqj+DIeqkVuObmMQuqG9xEHKD6RHwSL9r6Gj17H7TtLy7cG8ZhgV5Z1juo1w9N
OX+HDr/opr+sClNrNfIhdnsOgKQavxjQYgtPmdUy45198+UVSp4DmTGqVapwQohBsYT37ffwMqn6
XTBGydbh2NjyqNBm4zovZGQyApCDBGYHFnZfRl3iRgrYTS+xlgtdlYd+QLbVhbvjE1PsZjcsmwN5
rhryzaA1UbhrWPTmru6jA1Z8qPprI/mODGNhR/j6Bp67TQ2qbQC930K/Rm6+ujRUP1lDdAz6MLP8
d+6XB2xux4HuE2e9MXGWvjqICfNFB7AJwzb0K0dsuaaT3RfwxUs4RHUTOGrVrICw+7v+Abik/+ss
uP4GQHQYudR9IOJvWILI16bceXOYVI6/XyQ7dtg7WRlOZniYK+uJYxVIa6zeMb0D8ZNoXqdV9B4t
82MYTB8C0NgAqeSC76CGKGqudFKPUEyGyLGZthR8StKNnwaTTX0njCaIZQ1LjVWiq9THyOoSwNNx
hFBIe4syv8b6TKUhbDRx7fQJC7pipiYRyCXvLDeRaAsGCdgX5pQHiOjhsjkvhaib1LjoVTnwJjBo
CedOCqeUpOTNbQ3kvg1MsfiWE8vKhbNOPcB5FSNbMGS1JIklrQQPp4CkKK3cKd3QV7kBPHia8QS9
ZmqaizOzC7KzTMwFe0EB3He9G5f+g+7rA+nXHHoA6BLVidNhV0I5xdkN4pJcNBgGaJv4I+K6PdU8
8z48wzX4GpQAgvsfEViFsuoU/ewfwIkT27q3UsIHaD4p2fjZsNS3FiSfH4k5gWJC4/psDt4M0Wxk
Nz6mX+sUacyV0ZKMwzUKyYFZddFGkG3bC8TK8h9tOQgKMCwbTaFCg96L5SEonnXI4Ka0F153tHEQ
GSBGHXonP6oTsESvywzfIYl0qcC7mtL97rm6sVVfe2gElD0XvW6eZne6jFSnfhQ+RVP91Q/Nteym
B75ikLNtqG/N5oAt19hgn88NZGAqCM4KxcBvQO7U6G3KjvSFaKvPCpUA/eYf1rhPmoD8dugIIJzB
DcEWsywUlgugXSR2whYFlSzAZcspz4uLPFs1PDLvzlKGQV46ENmqADwJqfGbVFdC21zDoIuWwwF7
NXG0kWQIOnQrXglc3kqkWdLJe9UcqPiA0mnG8aVj/J1jqqTGwwU5Pvu1eS1b/mXs/jm0NgT9NA/R
Uhcwgc56O8eCA21qMMMg3+w1DldWSLSLrDeZLtmrRx0MoEh1HfMJSz8l9hwiTR+FvrNmkFUa6IDK
9a10ovLMq+YnsIZbIzbMYJwDXw8fgG3h+FBwIap7Nmrar8F2Ie3Sf/gz3oWq20wcGpPPIQGV766X
cpHwyQmAxJiwIilUuugApmqvRxzIOwBkL2EDbKqUhzYSgR0Ll8HCH0pv+HlgQW7ZbPXmT5V3UShu
uduv9Q57eeVTHdkEm4a2jcCj7VpZ/TEg5Y7y4V9H1akL7Tkt7+tV1DgIybRSq4Hsa5rLQnYMeEBZ
Yfad5CnaBhm7BFI+2bI/UeJgMz4c+gULCZBKxJPGO0SWpo7rtXezrWnFEVjOpQ3CTyyLIF8UlTCC
0hXfcrsPJoKVcUwt/3F0XkuS4lAQ/SIi8ILX8r6qvXkh2kyD8MIJ+Po9ta87ZqerQNLNPJlaijb6
7u3xhHbB+1IR8/SDf9z1uJnFUHH2cwKsLJRse75L4IE7EQUc121k64Xd9evQJa5ZOrfIDQk/RDC7
SgHNpYNbbOK657QYyd+pIHSBf3uYrb549rnJYpfkc3houuAYp+zCAyzPBKkBe/pJiuR10EO30Cpb
xRMrszc758SKd1Hcv05MKb3NASF10ncA/fdhBInI1dUpxNNExnpBGvFBKrbZ0Ej/etzcpZDAG5Vk
LPSsgJcgAs4f4Ec31A9cncyJD17UoJfX1skcYc0zOGub4pQFWDzTXXMsswR+1pru4aT4bTCNZVHL
D7P6P2lzHYQfkkWDaMBW5iKVDhXCjJpTNgjjNSe4BxjGVzuE34lZ8j2XmNCuxRwmreQ9N9u3qqkN
TOD+X9rWrFLo4U+Cu+xuogr6NXwgwceG0V2XbOGLsnDSfl1klomOa5nql3aS9ExpQs/7m+OsZkCR
aUguamGnEi1GQROLmd/dz5HaYJU3D37pop2hlTpLq+v5SKIsZSdR3Bn50fdm+9jA/kF6b+Kw+ivr
7DfN50dps09VLPor9IjHTNPKGNzXBNW/FC0O3DjhxIQRUlxklXoXBD4CjZVxE1ucHScPt1zaL5ED
Yey78i/O23mhBvdZDXwvhixHxnSP4yAExkZ40VaBIjaBxHkc9hUVH+Rz3gB5DsqJrgMgjpe9FrF9
cZx2Z9UgDVMAK4P8fOWRJY0OQmqSXAH4ZWZ5n+LPBLu058XIOVxBZMvFWCUnIyrPacG+5rsdb0bu
tfto7LaN0L/V+KlHZ+0019ghZTsxkYTHIgs35AT9yFqb5bCsp/c4RVmbP4bRXNq4R6JP19Fofov8
/hxlpzTAgajEKk/Cd13yJQyTHk6up3HbxZOly+XMfjaZ/gNHtPU9BudwqRIr07yhhAPtpJxOEA/X
2MKEZ8fisLdURbqMq/5mxN0DGNXehPaoCWENVspQMa/gUb6buXuSBN+kZrGbs2BH1eSlTTxvm1bw
7aw87dmjJmbhG/7GGpAhkhGnTHeevxjlhD81wjllk8HDPCeOOoSAj73Fq8uUb0K9D6bv3KTHOjz7
7riss+aQ3OsGpOAVtGTykdiUpLTZ3rHJZ8W28hd5rP/cCEAgBWFwgdHTLt6EpsNJvriWlFmAXrrn
uA1eEjc4DXEabsMCCZBANiHotl8BgWPMmT7ACP/atQn1tBzG+rcTyXE0w30+ZBz60uFKSN7kvJTu
hMfLE2EDTgkXHGdO/m60ztH03ffZtqfVaJAPaBihoii4qGL2Fk6TvDEf5GuC7/znPN/nVtPBwmaY
Pq5MdzZpueUEnsClkfManHbbSJKEBQnFRSuz9MHww52nUAwNMkyZa4xbaj7ZRkRlLYcCkgmHIxV5
/yiUAwFgBDxJk7H1WZZZunr7dRwzmAxDzIeg9uz1qL3olshxOppqdHdtO354iXcKohY9qvweqmTn
uXW/CJD3V06VkT6tOyZuTUe+W8IiZBPAXVxvDDP4i1v7WY/gJa6j6gsxwOA4lOKvKQlQkWvINmGe
CUJA4XuZQZnlwI8LzdacOwGZZ4eHz5pzf6FMLXZ1GryM2onZBpwUoLW7TKkWn3qe8zvdUu9IWaJm
3WUZk7DILoCVW6IhouH54yNnNY4pvXOMK7ZcP0adB+vjdM6Rf5FP6dUwQ1CVCfS8IV7eA36t+soH
5+H8MfX5pxuk/7ou26el/zZn3scYzN6PyZq8cEQTX0ZkLwatyF7O8HOh0/yMVVEts4kyf3NuqlWV
F9GmJy+3sd1OAZKlP4HpEM+4dxUzrvOE/euclt0nL2GJfbGT6XSJS42+1UXeUoXmswy4/CDUXN9d
1XpppABzThI+B8Hwolv3ODEijQrYBqpj4ZCXEX38lcpp1Zk4apNDHqskY2u6+jlHOo5U/5ELx2P9
bNblVGySJnwQRbkSndz1sz76LdhElSOMk7hDOWbV60Hh+3k+mI15JeQBewhHK9I9edVjmSYDUURm
uKg4Go33ONk21TpFsGtc9ssxq3aTtOn21+azo5BbEnvgJlK3+lO2MhfK1+5XRhYRUdNoVqWeD0Y6
frdzDU/gj/vezKKlTiFS4tobduRAs3XT0xgeu7x9SVW3+PHxO4z+q89au+RC223ez9duKCDfzZKH
IZ9+fRIZiIP3HiUfPYxhON75qoqvHqzIKZsSfylK0SHp1eklAcBYGK3yHkyidzelXf2eZGF3lYX/
ZBjk1wrPQ0hLA4l4K+dDWuNhiDDwSZIUxjILZc/Dol4Kb955NTuzqIBTw9Q42QU27ZSk14GrEVat
SC9Q+/7SGJJuPXjTJi84Y9EWg8xi4loE3t5WFPxlrPu14Wt4raJDmIb48/DDvDEuXpsQ4iT163gX
1nOLk4R+h4Tz54b+xiXZAlzKT4wogJRal2odqbFfWbaEF26bzyiv/3qbOnZ9h04DfqUKV4HpHSfd
bGNzogM5UtNClBzQI48v2ZAOOF51MdpkP8TT2ZlYoM3wX6ztEQiEIC9Ve3wufszJQDU3bn776qsh
XZaZFa7MTJK6MXBwc6YgOSe/3Uw8XQYDCKffHWs/KxG8Y2sRtJ1/also87HujSXAqPwguZqs/Ij0
RFxbt3yoxUUwh66ryurwwRicALtzpkYyELyB+SX3uAml43YL04qep6jOt01eh7tEZqeuQdypG/8s
nWRNefDjWE/7RFi3uJEehqK3I49+bKBHqB4KSSN0xj4swXC434EIZ3sB7cQ6dFd2N24SKY9pwW5a
5ta8YBE+1vV0mNvxZkvSn0UUrfu5gwNAhp2zi6+4nVu4x9FKmD1aoDOb3KeyxUEX+dvo8cape5iL
D0zzUXTEcEcQqkVWmK/8M8HWqmutqnMT5ls8xB8nKU+xgbbcOJnNkB8dp4gTQTIZv1HfPpbG/Wu0
q3etNG3E914ZEiSBVOcA7gj6aZPE6bPri/0o8q/Kht0JEudflOtD6Ok70G/ujMDcZ/PwKrDHF8TS
QAhx1Rn5Gk58ncLhFQSzr02eTp+DQ1aZb5gtBUq21ZDAHj5Y6Dv9TxFnzjZN0HJ77V4ZLbj2XTb4
f0zi1bNOeoadgubbMhbgYuMs11kz6AXI5bTDj4q2kTSigxI+3MxYgG6wZy3z0G/pKek5Sipdi0dm
HNDOqiSRHGah+Zj7dr7u0t7FpLbjN21rY0c+t3qUxhzghacmWq8Bynn3x3u4GqFE8q7nLD3DRfLz
GvyjYy8yD4wRyRaqat65ZculqNoC+ex7jbcEGbpOw4qDAHFvFC8xRleTd2cTiZHz/5SwXaKhqWRV
ZZ37Ors9ygqCdvHNpFMZa0tHPKem8arpfjNLz1kKQoxF7ZkrjwTiynaAP0rg3DP3vDunWQ3tV+aV
Qi6LDvDOTuEbTQE10zaJvzZcDkZegOrC7sLVpibP2U9X14+FGwaP0A7uudJucHbIvS06LWh1KWSo
iI8NVGCFdFp8qda0v7j0Gh4VZm2Xc5PAirbr4WNSfnsple99tD4mlFuP5cmodHArazGgjc7cOc9p
bSEBOR6SoezILGbBg5vk1G2EU7itc8Pa2nnwq3LbWGHnsv3fzXXRUDk0zX3I+bzQV9q0MB67oKKQ
pjMXbaniQxBFxYejecwdw3OZFON6p22/WrfjZNkrylnHxzm20hevTzof4I/wuBhJYjC3hveINxOn
nvRdx0tXda+7rW4h04wiHLatjzwWD7goCXVB23EO9MHqWvvFVjrcNAZNPKId3TWHA9osOt+6+BH+
/lSFFytEP8bPlA2oYpYXVBh7YcW+Rng/nLPp0XTLBm40tq9EZJA3GosQjhzLg6Lq4caNKjg6/Fnv
kXfHebCasv3TrugfKYBIxoWPuvqau7p7biLXIuM4qXyRBp35QgVAgqitg6eSEP6xSSe9nMYWX90O
kGS4y9FbjwPGAY9rt7NLH83AENm18SxnFxeuey5IMAOCcgTzgsFFfp4tEqmRVcy/7GtfMJZ2uvTG
Fp4yN4zwuW+lvafhriNeA6yyzNUQbkjvAvaoyDlzVHDO1pSAWxB98LotIHMMmlTr+bW+V2kOQTig
dvbeMnF8SR1fmF7cqLcg9XQ6cn7y01usCeB3I22Ax2Dyq30Dv7bJM7alcvaoJIpiLlbvamQGP7Wb
tSKMCVjXJzukKcTwmFuL39UsiKzYJkf7auYUSNJEbyZHams9JxWUr9vE1UoYraVWjkQsLe+/tRlF
+yyaonsX3dySV3NJPS9GgRnL7DLQpsZI4n/3bkDYbq7m8lKQwaFDYtQcamaVr/0mzKhlqLGzhKns
XdPnWIy97L69js6gliAZK+IIT8SQASvtk/Bb1EmUEd4mSE3eMTU2csI6WHSB6VI8rvDJCiOieYMR
nrus/dR8LXUZ72XoRukq6xNM/0j7x8IZjK2XSGvltVl9nFqDYM7sOywEmbvnODg+VJbO9pbMaF8q
WicioVTK4sv2e9ydJgPsLWq2y6romLI5d5IcbSPcnSoH4x/YmcjFdRWQuuV+xYZjfU45K20Jy8SR
velfEPmSkxcFIEEB+k8TR+3B9JAEx7FSX0FgFQ9xNVQvk0mpCfesEFjk1LYcIoaXRQ58f2CPK/eO
MfwW9OK8JK2ZfbWj7ZTnycvMqx2mzJjG4t4DEU7er/0wZo13S1qmzcYyE9grueH89uh0Q3XsizJY
GrT+LNPGbI9TjpLYj1198OicKo2GcvXu0U7Di1dat9CpmRKqs5kOHODb+Um4I7E0+yZTJPtUJCfL
nNdNrZGoOf4OTvOvoWpr1TbZxSPKv5j4OtFgsmsXmftKJvuCwoPF5EukzdZbJ7336+bTBQXmr6qc
V7/zmN54JLX3HKieL7PHrPerVTK6F1977yFR16Ulq988VUeM2oOoxg3K38Yvpr2YPfqEG3pILVl3
i2H2nrtCjOhs7cvoDlcxcuRvlTFhQrAbUbmFGOhGcm3fezeSySWJFNkPbZJnB7qPunMii2JJAdhX
NnHbxqzta9V4e/YvSGcTC1CO/dbO2pNntXf/YHicBHa3qiv2eD8/ZkjB+1kjBWvYLJ7Jsd87HSCM
9ApGBS45imqe1a4od7qGZa8NxHcvqLe9Ki9cOLuezOwgoJH6znoqxmRT9MWLrqIHEoTkO5u90wv+
6vBJVcGxZgFzh/AtSKC36diTC22LY+aLbTCmz1Ubw7barGpCcBmM9p2dwzmH7A5yYPaHTLHJe7Gn
3P8ghsyAJld7LtndT1m+9Qr9h5mwT/v+YRrxz6aRJdkXD3ZW/QQCKCmq4bPo3Vga3v9dKJeUxqbc
SumokPOrK8OnrmSUx0E8TbmP7WSzQYlibfX6KoaG6280zQlulAPpuCj3tfjHAZXbKnxr45HiiPL4
MQ2jW5DkOGCFey/osNUmDsjbevVQLyoz+ELmJQaAPPzeTm5zDPJ0MyfstXQ9LZhsg1UlguEwxOFx
tov4OGrrwKBN+JIRkwqYZdtTY8VUniIRI0kdW25JhkN4L+fsG8iHCay5FrOzAzG6SHIvJAP8GASX
wJ4fNv9sejvuUfhHg8sjNylJD2qVohetzJWyiatZY/GYN80jJkjJ1R8xwtcgvmWqfyrl780kjzd+
GvK4pHRhq+4S6NhdUJhNkD58RicLya9w0I6CoyPRLnsQk3Yef2n3PdMRvjenDH5R4Y9hCoQO1xp5
+adVNHQqhej7hbGLCOjacfsMOfgS1eYeoWZJHPDkmRCsjs3BwLyPcVbH96PA6gq+vYSMATuZ68/H
PLTQRlqj3hscKugZGdYyIrQgablcCJB5s2t3jlI3EkPG1iXwvWj6gM1oTkfkA2pncs/8jePQwHUg
nSTjl1jTVFfy+VMkttXS/hRW/exlOecI3Pch/mUAw/zDVqWa7BGxB40kkUvpUFMb96ZCtKF4xhIT
5Vtj/Kjy4WSjwMaZyY9gmlzzlZjPblBepnBe+nW9daPwYI3+Q0eavPBoyI7s8a0azLdaRbs+hsxt
09tQzx9M+pvUmdd5QDaHFL0FTeBQAZkmzZYVB3AjefSrfq8d73low3cpGAW71jtMA/Eu1QzXyU02
97KvEUoiF/KHVf48mc1bZVC6IVuIGII+e65AoF+y0rfZE1cQc2iCwYdIocr+TiT6kGoRtFVUkAmr
fvt2WAsgvig9FsG3DStX09OTyH+qee/C4dz4n2O6txEK3ThcF43Ppk4uc4w4Rf35tXlUw0PFpwy9
HPlvWfCkfU5q5EA4fJ/6SizuESHUgQdiB4sm3wPJrfroz1aPs46QpqZ17/PlQNmq9AuyaDUT8omj
I3Yne4G1xlvwO7mtYrFMyn5ZNE+xWa+HQrPzM4X4xY5rYVYakrDMwZXC+yYp0duYMLqvjG0/oYu+
QEDzaQ0CY6bZZ8KWHABwemO6qVwxPgNnh8EDkzjN8Z92FWyDxl4HbvDpZd7Rh/5Ihr88OmEKrKiZ
8ZpbP+BDeq+Fsg7CfjaGP6S0njifk3CDRgE6ihdc0l1VkZjokZQD75s5eEMXBIz0T03xGO0tSRps
PPu5JK/pNSCc9Ho5mKQjUYJhDJ4qoKg2gduCO7fJ2ziENB3zOW7BoqPvWiInWw6dGBw8NdaFAO0P
NTBGM+MTvydGfRzsasnE8RJjlWdGhKYoy5Xf0+UEXnL3z6Vd/vUQXUGxmCwAmMpaTGa3DJ3vDE5J
+cDJJH8wYDy6y1I67kLJuSsb0f0qBqEvwZgujf5qWz7UIXU3/6o8Pzb1m9f1VFSYK7ewzqlzLQH/
kmRjh6fOe7cGxCPnfSJWSPLkzkDjyjAWZQFs3b2pAxA/CJFfw70kAz8lyOZhum6tG70iS9P1Adxd
pCC9nfU1yx+UFe/VaCzm4LWavFXKw0yLPN2Y9xKp8CCTHtHFPyaD8ywcWJuYWqExvVLKzk8X8Re+
RXa45i38qgfjTBXhOiviQ+sEV9lSvMvnUdvEoodHo7eXvg3On7dkc+a1FV+1STqQPbQmLGQVm971
MLsrmOgO84wcTjZtpWpvpQuIncw7mSTXLnjo+/ea26er+ES2jhCi3rAUU+Tz5jSfc3JOjF9/fKut
ee346ExYH/mdRm2jm84U8dhq6QkablqyUKPFwQXzckrxEFK9Cgh/RNG4Cvuj6h8y6Syn+iMpLkPv
nXuAnimGLYjO6E6rYrwM+TM9hks2TMS/18CMCKNZ66B6DDn1RQ3X3kyczNPEvqauc0E2W3Vcc+Ag
Yeaet1DJRUXiXvMdF+8RShlCvQt3xb40i1/Leplygg748KY6kPpZJP1vm6qV1z+02dW3vnx+qSvf
Yq9Z1ekf1yLzdeQb7a8LrQnceBsJ4tiXb4HOdo58LpwGP/FLJmpJg+0+mtyFoblMu93L0V/MPM3m
gG1E6MsobE6D16LwOYS9gZVTmMyTrCF6yuVojcC95OrGcuE2L4G49vK3gANseWaa8TepjlVA1pwD
M1SImV+HiXBuEiwLlP8IAsmt/7BVl8olY3HoYSfamc+tJGQDmRXP3aYeyDErBf58c/mYYmLF3DDw
08X8TzN30TacDVW55oiEeJfSzyEXJT1pbb5CeiPRSdS++K2dn0JRNFlecqd/1QIy8WnEa2t4Lx0j
ZBPfVyHnuGrnmUDklHbN5XIqHibxE9g/852lYIecmpPV+uAvxqm4b22MC0L9m0nG4J1sw5mjqpxh
WlIKkOzNGFsXy3EXGklhZiEqE2tXTcGOWuONQNiRJMOa6pV+EtJAi2J69rkdARs8ZZVG0VEyeBiL
9h3RGBdxovLlPaKTc8Q3NGKYRfPd8Ii12xO+GJf44ZNXE/kYtgfVkJ6bHqyJEmZ6AMvsycC3KqnF
aWgzc+xbghnhE7ge49U9/T2F77n3A6m3hpFbmhO1ZvpjIMrdmM+2hblgr9NK00YGVmJHq467ZBYW
6SJXt/UBX9pFsXOhbs351IRc1wiotaua9LvuKC8aSryCGck4e9CN+2z49teMcUkLRvXrmdFX0qPB
tZH+Nk0uaBkRyXOLfTvbe6W/y72PJrI3Fd/pnL/U+WvkYIXXPVCls27I9w2S0cn/56SHvHyX5UdE
TMS0O/TUR0I+4PTnitwrRvjKGl4Kc6AdSFBgd+mbiybjW0junqrPzvwyTu/jSHrZgy23ZzKU+Umn
7anFGyK+iaiSdbvICDaKhAAF+Qcqj6rVlPEUIIch0DjebWrYImY1LgwyETUUgKS/vGdnV7FaV2Px
NuXGzU7CC8wJhALgk4pOk+PzdMw27YAajNw7z360SZDESjO+ybK6CSe6DEnwntUuaUnl7nJT7i1h
rggobpwm+Cactg6r4ApSweOMUtnET4AE+9octs3YXoyiOpZxuXJNeTaxBPsxWItZv9gO+bcSO3sp
rAJdSLKJIfZIPKn5JiwWDdn2HFG9dczhmFVg+Nfp4mglNYGw1r3EFmuDdoa3BAlh0dmarIOBKEpt
K9p7Ag/uxtu2Tm/EXdaeqxmiOO3UA82zPU9aO+76psKnEc5PHSfJFiJ06Yrwpm2mFeUJQgQTLaO2
85IlTJw0SQQtFQNTm7wUnf8ah9YTLY2/qKkccvU2M9ONNOxN4qYHp0DnNQJug+eugdPUD3t8mHOR
QhunxkPaVbdkdi7pVD276bxXd5fJGVwOrKN8zq1yb+SSU16MHMKTupV35aFKHrDjr/TwXCnaJEDI
mFYM3qNbiYcmbh8qN/6hDvRrjtMnnEsK5uttHGeXrCr+iN0QTBDWpZTqGnbw/7QgyD6L1qZR/qVW
9KOHUVKcA6LiedO3qK10OYRtvmaUu82OTRJPUZjg0eY16zldIn+19N4mFIF0BFWdPR/xLjPvpGxB
h41t/RR58QLnBwVcdlzlbFHcW0XQBN34SwcKEqerSFzZ1mdxT5tQJ7QTjaTFEMiEK+cpUa593h7p
+zDjjJpOT1oto+mKzEF7tYyERHCvDz1V6UvXma/EO6Dnm62V99+jNJ4pSCNJlMcgM4EV0bgb2l9N
xaFzZfTkbcGE3mUeC3Ba8ItPyCb7XHOryLXv2AokBN0OKTQ5Ro4FU12n6HxQ8utZkT1n4cisa5L2
FbFpwyAUJq+iM6n81d1T3I5fcyFJ4VWH3sn+xaJ64G8iQcDAqOfy3QQWSIIOn4Gu7Sxy+Iuqc5rm
lAmUxrPJ9LkhNWefmliwEgX4eaZzsm2b4m+b7lXLEAHhieGf7yEvY+kFpyC27PWQeXsqsANOx8Xb
rEmoZwnZATPN9NoSrrWsmqDfeBoKVQWcraStV3qqHqzBXzRN+zNATbZB+2jkdnxObJrPfYEZaVUO
3WlDdyRh9SHH4jI61PyUDty3JSkjtlCIIo9owzy+jy7gcuL2L56kO6lDB1sGio15SCoEhRhw1Mrq
aVW6M5RF7r7mnfHC2/EhvXGXRp5HLQK4Ew6UWHlixGTTqXH2dCZPVUw5z4o+8XxlGZZ9pVsWbzqI
IY5aStASQ3/6pjDW8D3g0o3V/CSeMttdbFjeeC1piXfP7VRyKmXq3FGB4G4T7XQHJK/y2/bnnral
Jjs0ThGeVVPJZ4sel1VS06TSJdJF2sfv0y2NaXWvAJDdFvLGJJlosMxdekdyouxiuOPEnp7dLo1L
fkDzt3RVf1dIpffn5N34QsIuBduxkvvQECGFb2gqYZ3o5sBTNwPohKBdPNAA1NU5C422Wq449lpd
77MAGBp+H46gVrBqq0pVaqbbcU57MrsUmOhKkX5qWPx+MQgTkN8Ru4oe2pm5pSyPbtaVZxI1xWNa
Qc6Jpq12Esx2iRxd70gF0JQH/v0mumS+TZVff6q2dDZoyIAtYKJkHmN6G6K4/S6m7ics0vFsJCDw
Tkd5dBQNTBWj2JkZoFDX1wzj0T81j2cdQAi0GaKZEb4lUuzaAY0tdXd2oV/MYd71HqNihPuwqmss
2o51f99GRLpQHptFLGnZ8qQ4IIxDpPIm2/M1acSJC7Lh31s2AF4Ozl3u2WFeyubieTLSjdUA/PL+
tpbei8TYOrZ9ZraiGSdgyq/9QF+kKb9ERsotmue3IUL+HYrH6L6dlw6+vAhBewuqUEEyDwl+LTpC
S9A1HfO3gC3zEIFNTQurCANaEtxnu3R9JqnutRxYkpjDVkY+ba3BPlGgki6jPvkkvkRnhnsQRka7
n1zXuTw1wXugmOT64FdbE4HTyWeqt5MVIeyVQXZmxS5AxUaFqW9740s0ej8KpTgp56culq+OhyJk
Stqys2XQF281JT14W8fSGK8soWSphL2RsZrWzuwbu9ASMQUXZF4dVTW7WUzkm9yRS0dN4ynth8fW
j96rrCZXM54dI7rlXLawCJoO8D8hYjQ34Rdb01PsZFAu3LZQbNLS3hbduCMCpOkfbzaNX8qlZZhn
T2rUJv68KsdbAE/pejY6bF3s/TG3rq3RlxvJKksCkAB80ucWkRlgDXoVd2NHm8okTyFHrAaiK8zy
32bMlvR4bpO4ubg14Xa/xZA1pvVUJh+95fyjABCxhOrCmeoBrnFIJYYEdUq93I7Ja0EqRAw5i4u5
1UPw7o/lteVeeXRBLgBye4OGje4LDuPTbiMmGOtoWu7WGCNcPXva4B+tjGbe3fUFpzYec3fAYMca
UzbbhiqsbQHBoMWvDQfuKSXPHbu6PTgvvkum4S75dGZ2liqjX8ogJsSW+KKS+kVpZuY2r2+djxEK
V3j1JHRlQY3UIgrS02wWG5tIC2toetJ1c7FQUhdlbkMxUH5K6+JnZgwX2+JDpImyXA3Fqb93cwrn
TGngkQaKTVxWu3rCTXC9+ZSZwTGcOWLKcJOLYlMV/ksnq0/gpHiBDHHr+QJT0rbWNL/P0UAkDTM0
nI4Zhb5GPRxKFWwtitOLCvhDOWQj531r+ncU3TjHk9gKKiEdBHFlEuTjTVAeTBet9U28b0N8S/pN
imxe1c606VSz9wUFEElAJFBmVrzp3PTRivOnckimha5ah46Y9toWVGGELkoF9wE6drQuVbt1sh4B
8k4L4uwZC/xoqjHsWyP8vV0SKep9LirsT3RrXBpLrymIXgz0kHrecOzq9DmOxHpsA2cv1HzfVbZq
yAqgSGreZ5u9u6E7pHH+qcm4uASODII2ZJ0YY2Kue9m3rXhJPfVVivBraOa7Q/RgVgnldEXxPZb+
BydqFwaRUbmgvGEtAAV5DRuSaGk7LXC79DJTfMuWnE9zqC4Guh7lvtNZtPnAkbqxyXBpFLcC9HfS
8uxNVNnlcz8vE7Nau1Hw2sfZ1u31vivag59nWNpm9VIy+ZbxvX8DsnOw66faaneN59MfpWp+JFE/
WEb+RC/VXtp5BfzoHKM+utLfy2xhao/rZTAtfEHJiqYSkdAmrqkxZdcw7h4t0e+MWOovWi98FA38
J63CD3dWDuV/0oGKLzLsFPszCicKbdNhMev6Y1DZcxaVALKe9ZyICUZ37sXCs/Vjh6F4czNDbFMd
Ef+j+jscqTuzS+NcBgVqVeSXW2qQrLfRbrm4ge6lZDFJ727QFTPoG1J8CuQYGy4tOIU6jIFi0zSN
8EZbhFejUxaWcdAKwGalhVl+J8Pdp/NoRx9fzWrmAY9SgAoq2tudrDoesdRtUrRe4tb0VbgWTZEx
t7vF7443OiP42mxV/5F2pj1uI0vW/kMvAe7LV1GkpNqrXIvbXwiv3Pedv34eeuZtq1gccbpvX6CB
C6MdymRkZGTEiXPc3JP4jyooTv9C8cRi0t9v9L2YtjospzAE/5gmoTsmdPj/irwogJbfN9JvohIx
hUpIRzaLWV3vcxVk4q9aK63iKkbZjVGcZhJpH3iMHGhG8iL6A6OKApOvidVHB2rQ0GJm2Xy0oXDv
mghw6TiIrXdLP79MjzGEVqe6Ap+l64G0Q1iDVNqAU2Ia4PuDhjA7ZmQLcBXC9AJzQ7IviwGWIAZd
BmgBk6dYM8wDXGOgvwtZdHivwOU8Dw1RcU0OA5RJbz5zyF/kQahdq6EuXgGcmgV0AI92kOgYYQp3
kyJHJ4UK1rd0GtQ5ERftvOl++sDmTcXj5SoplnWjybQMK0MsfmrRyHSfX6RHNSqaa1IaCJ2TQzz1
nztyKej09eHZo2DACzv+HjfxS91Yd4bBRG4ph5DlwDaILJl/W0TpczR43yO/UR1f7iH5RSmFB2v5
izz0hdEV81YMGmmv51lvw0tBftykVHz9UNynfto6tTLOo4fAPaBAoR/rZ/rXROQiL9ltMJsear0p
RMoehIJ0y4DPq0mWg0+C4KoX4oleA0DaPMx5QgVKYYPbGEDDVN+KtLyvSi75cOBg+DJjmTzZf9Ro
JZ6YPX2UYWA5lY38SlkYZQmRdlJOlUeF/bxJm9Tu4UpntKqoD5ZlcMwGK4Qypowdy5p7MKZ1Oyqw
VHaChMgAh9dNRqastSqEIMGqYfgTTFsbs1emdhTIkFUKNkUEB04Yvg7gCwm1w7Ua9AEjoWUI2QSK
Qqap3PsFt/sYQkAcFumXcAi+9RlDz+1kpUdziBmxVKFgKGKICmoxT3jQBW9KQrm6azoGCBWQ8Lsa
yg5wy9A/w/yhvFQck2Mk5Vprt22tkBjPQHhrTD4HUTKMTqJG41VQM+BZSEZ+1MMcMLuRVE/0bakV
qpP5MOrCrcpL/TgW0xu6JNkxlroOVF1ofa9li161XBqUQnq5hFoM1kzaQsP43adQoruAhAAohCQm
kIJDzTDUGgQ4WSwmqVNKfZVeh1DPfEl61JB2hlqSA0mJHF9R4cGhmt6s4Tmn6CqnVg1uVeIBGCHh
poeko15zBUcjPB5wmIPSQVpEn6Ec5HIHslxamQxLQTqFcoZaMEAopaFOPqR/Y74iomU4fC8z7asQ
1D2bRvtWNggKBD3qVHIGs2ijVFdgqPmugLR2bRuFXIJgrsyeB3esBMWdXwEutzzkQ7vaR4GIXrCa
6qVLW552ZIAGhq8Xn1U5otxTCyc+EgWWOgc+11gl5AlIiGTgM2YKSzouAnxORRo/a0nPxs/RUSE4
Ucyzmgct5mKtO5VQbOg/IERDsUUaXuKGv7HRwNDXkY68Sg4HoznU90YZA11VQR1wYX8O+rSyfbX6
YRkax2oCeJPowDaFcvpMphTz6tCBndfqr0FImKYepjvqVW+RAmmHJqsPdS7zoo4ZmESOx42lwv/W
e7HCnAy1Yk+CVkGivbiXAuM5FDRif1n/oo2ruHQH859WxnEBGunforMSHaYC3oUuEgc7zXLD4chq
/L1qeBOY/mdoNVGzEeWf3gjuOR9hmpNGCIx5B0GTCdnhXkl1IOmRijgITJ65Q/lkIs+GTUAcQGFn
3YCGjlTVX/rCrGB6tSLezhBL7w0KJ1zVDVFjiNOR4f2h1UEbU4INNBhndHQ07EgXA3gyxLkcHvTy
Q95341UsAinxa4Nmk19QJ4SbDK0GKzZvY7olX3Km2q4jrRDhdDRA66lGc8y7IrmVYAt91SRpoGIr
6M/+4EV/aWgpURRrI3APTXKcTFV2q7ww3/xRyY5dANhHimhCq2Mm3CliCiyYI/Czq/zpxpz4HoVX
V7d1bDFzrdfWkzpA4RcGCYO6PmMTnlmVz72eG1e8OsurHDqLp6oygdj3qu6BIREg3Jwk2DoqigZP
VZI0V+noTbdWWzUu0BYq7GNe0WJMxjadmdhb9JYES9HdMFAAnSEGLDD2mynKcJDpo3zxvHyghF72
yqGT9ApAqNW8hjLjOXZRj5SjW5GhNU+IqHlT/ukpRIEnnlGQaHfAB5U28txdo+Fxp/pCzQ2BzoUq
474Bgl+EX2b0Rb91ixjIvJ+EvE8NMMogp41DHMoVWUOI6EVV6S9FDR6/0YY76O/2pmbejHKePU+N
x0RYl0j851VhHL08vm0i4+RpEBzHfl7dB2MbHnVNuuvEEG6imeggo4NIePmaQF7sUH4Q7/zWuoZf
nH5RX/8sTMaFg6QnNWGOIoLAYZr8+CFPYAPuNPpdSiNCT9h4qFAF8o2ViNdtYD6z+1czjVjW9o9a
Ccw/MHNwnVCcqMOzCkDCFPPrqSCHR9KngKoWpKHfklgVAYO7SkKvSbEbD4ItK27uxYjZoTpjZq7R
5dsu9WEinvxPzHufWqgBecv8Ysg33YuZ/pIhtuINaWjLxdgeGCqojo1vFkie6Ex8ifoTRRX1oI1s
VawN8hchiHOY5pvmyOP9xHgGw8BZhCCYIkC6ANwG7iHvi1SM08+u6ZETGoKw55UCF1TvadlRIP48
hVkpf4rUfjzqxpj8UiOtZshN4YjZfRUyixco8VU7SWy+EMo3Qlz2d4qfWY+5URaMYNcqXCCAw6nA
w+HLkJDfkiUPcgySYWRmPuSZuh/rYbS71oxA9kBVPePXXjpDUh+h6NW+Dr1HtiLmfkFnszBy5W5A
cPBzotYN6B1hkrmShelBa0z52AD2JVk1Y7+hqJ5IDz2UxY4sN+onSe5IlkeNlgmHoCigY/C9NzXK
Mu/IU2AOaqb+2Jk6uVsI5ZBQysFdM6XV3oQw2gGm331WxFkXwujE5pFBOOOWDfT3vpDrsSOJvnJV
tb7owZpdAmONR6IqFcFMu0LlG14WuSQXoXzR9diWwhIfSpBPRKZskK5SupFumEvUFkivHjxupe+i
kDLZJwEF1Wxoa4ufaUqi6BR5lo0uEo5KvksCCbiPrDTKDJFRnDpKDAaR5PGLEANaNCQmd6aUYVLf
z9Q7pvirk6oNMwwUWrep9Yrb3p9gk2XK0AcKOIVul7YZENxBeggN2CO9MEyONQ+iyklHvXq1BDVX
9v+PSp2UoDRbuaYMP51iC4ynJEwFWFB+K9CkChBL8R5C7WefD+pJnRkpDAg4oG+Y7ykPJnZPIQTw
nA3DpwgyVkl+NmtYF2WC5bChzLki0PxOlG+hJcuoTBa2kFO5gp64BqcL/UXjwPjsfpBAPOqvCBpt
CLCuyMnqhoI6Osm6Du3TQgsUwcHRSKg/uhrzVsxkzhhppyL+XVYclFbtWKZkWIpkmaK50DrVNVCb
NQBTNEcll4ozcMCku05cHru7waH/E/Q39Se0ejY0xNfsYk41KW5LimTOf34mJElLnkywQcmxhERG
lw13ojwVGvLW+kT+nnPp+t+KkRKPRqbr0IbWFp9OSnUa/AnCjSJVC3oEVDFhzIL9s/vqtaZTB18M
MgpjS6t8TULWPDM760meLc9sK2XoIJFzi/SvEHi+ORV21b200X3gMW8Cz2R3f/lLbllcbGgBz30R
eXxI9WBewaxxhGbzpjnUG7LKqw5zvrJZo/hsZdGgqmqiyCJ2EG9gDIO26IFkFVYcOz0JV+l3yGJh
PWw3DK8qcJ7t6EJ51Oe5lgDzE10dug/Aoom008Qtr5S2rMyR4Gx1qk7LIVfZxc6lJA8Vgwtn3bQX
XoInWBBcRDE0uOU3wsuq8O/5ni4PO11SiKwn0QXXLPB8RErJCezyYNl5/jy6krMtXL4iJa2fmdTn
c3O2UDh65J7UlfAVvEgKswBguUmJwQcmW0dwDiEfjyDCZZqkyyYh7b2phqJNK3nIZgWB9jKqIyyo
uXIQ6hYQGJ2ZdgLW7fH4hI3gulI1SLO8Dd9ZX+zfv8BaLJYpEcR5RIJNBcSVPlH3DY1h3qmobnmJ
+P3yQZRWTyK9EEWSFF3XtYWnWuMkIMqHNfkAZRDFRuq6n9qfwhPyPyfrAGFybMs3Im91nvE73203
NnzVhzVF0lRL5MDoi/2O08KEUKaT3Ime7phBQbcRalZj9x8DxnI7gRY3ESzErjg9hw3wLErR0cYi
tmws7iVSbTPQdGjQBmrv5CAUOwX5uY0Tc8PQqm+cLUZ+751aSV4yQeXjxqSTUcfEhF5BFTTsdXLg
Dc9YPQlnthaXkdpoVPBGv3ensIfqFBY3IaSY0UmxE6JrSK2ZRN+EOSIdeWhr0g9VSje0zecAtjiM
0A1yFRpInMuiuNhXKnhtWVUdRZgp+aGCuUK3heY1LLAaLBSoUe9KFOr++R6/M7rY41AIVIOh6t71
fHiwVKBJO17NX/UhfClhDNqwtuL/BqROliQakkaKsfD/KfNkBTJabiitpcDBqAmz1slG/rKi02yo
FmPCugiBrSotDnk1tF0CHyv5i94IIGronZvgDuL6Rz/Uitup8lZYWXHUdxYXV1PRQ5Ap+hzr2qHY
0dreo3+UjugX76pfN+EzX+8OSv2NyLlyDA1K0FShFFPEZRbLDMPOGhQNdbpYqh8CCjbMJtFG3zIj
r5wMQ0NgW1MUUZaN339+dh0JOkWfMSmZL9h1e7htbQYQ9MINH4O9coe8+KPspvs6oEBle07nQjhl
7sK3y8dzzW9McKyKJSmiIeuLDErwjMJU4JJyNeOnkRunRhc3Auea05iGAe2RJKr0TBbnX5c9Zodp
DLlWFMs/ANsFt12kNSetARkRm2pM4RycyeVlrfnNudF52Wdbawqj2YblzLwTwVIjKuP4PAVNC+ls
gEGxlik//QuLbJVqiBrX4PIC0qy8sFpx4CHcfhvbL4Ajd7XxI0bo9bKd1e38Y2d5D/VZNpQpVN1u
NwWoZD6oVKsCEm3Gg6kp/YuoQv39/y/KWAROkI4Dg7ctinQGvdQA+S+9NLeS+LXofG5kESj1Ks3V
opDgjAP2taMXiNq0v1dbC9TpYE9qDyxc3fhaa9mnYfLElExkR4maC7/P4wDUdjIAZDsUJ9WuD3A6
wDq2Y8Jy170kP4UNh1w9Z2f2Zoc9c0jaGf9jD1LvTv6qg1K67BfrBuAaEvlaGsH5vQEgRdEAfXrn
SsyL0btEj+DusoW1V5BhQQBqQd4zm1nsmRgUaJzVEcoUtnUvvo5fgu+M/f8VvFlfmMTLnOwRAqJJ
2VjYWjQ+t7rYOcVUKy80JNmVIDMXJuMGcFC0QyN22DC05ofnhhZhf6jTqshbAC2BZL1mMoIqWtl9
yTXvOpDNYy0OP5mz28iO1r6aJUnqfJ3CKfXbTc/couBhaXZTIbmSbMAfqxsMikWqHwyHy99uy878
52d2hEJJulyCZVJnWkTtmRqZPv9nFhbOodY6igkRvA6GmnxXRA5UmlkbX2gt9lkS5RPOrW7wlHu/
Cq9Vq3wEB+H6Q/MjLowbkTInym3DZwv1LCWMNnZt1fUkUxF1/F4XPyRV1ggHZ03qCmb8JOaUACNg
0OO/CA3WHyva4mVRdQ0kBALpRmd+E4Vf9fTr8peZD8gy+z3/+xe7BhkW8pSwL0ET/DSC3ciBruia
zGx571y2tOplMoBPZjupiCwTpwmEKDBTmbQlh/Up9P3HMWF67rKRVSc4MzIf4zNX1qexgtKVyF31
SfNdzJFs8jO5vGuExrxRx5qWVZn9qyBkKeB9eUYAzFp4dzDBCD1UAXcUbB6F+aPKNTQ6flxe2cr2
wQcrKabOYCA+vsjh29Ls6Yg1fCiI5Gt1p0ndRgK/ZoFnkKUpPJI10VjkYhog6MkcKD8zr+FYHty5
FqnSxgeS5Y8OR21V1nTT1ADdLY+pjFDzGM/rAACEkuSeipWy0w+GC52SxVTLtfqJN/oe9KbruZM9
7oF4uvnb5c2UPro9zy8R6KWl8ObjYnzvJ1HuFZraxhR7juaj9Rnqt/30rXoTT0iM3SmvzHM7iHY+
b1j9uMMGbyOVVJfSsmIu6yBhVFa9ImWTm5wyRHlthV4ZvBV7SGJOklMhfY1Ui7sVqFbSmfdmF4ei
gdokAQsHE71tPjJTa0vH+MXcawdIFV4gi9/wo017i80V0jDo4Mya32WKSw/2jVl3zWEQ9Fgdyrfs
p7ll8KNPsUBNtAxd1smwrYXnirGmB8xaU81yJ1d0rGuT5tAn7UqzK7u4Tbec52Pkf29u/sxnQSaP
Pb1ScpQkYRBtrUdrlox02wPYivAwuir0/t5kvYj7yDEetjZ31YXOlrqINZM/pYY/UJyppp/GdF+k
3zZ8dGtxi4wqjgrBayJOxngFYbNt/qQpb8v3o9vvo2Puwtx/EtzLNrfWNAf1s/0M4xAScJ6Irgg2
JKKRZUkbmdTHa+H9F1ucgEKXGNeKQkpaeQ1/xLOKsPNoVDs5AalbjIfL61l5u783tzgAVlwxgxGo
9BRFCybLcdyXee4q8A94MzwR9Snqa3YutFfwLt/CeeKiwXMamCqE6cTOrGofNYW1H2GL0kyYryBu
reE6KZkdvb38Uy9/ba6W91vfxaBO6R7M0m7f6/S7popwOE4bMV+ak4j3SQanEvIEnjjiXGNbJBm1
xUCI2VdMB+67ffFDu+6O8Y3ANO4u3G+2DtaCgWaBg4eDhdrJ8qKk/hWkQT/pvxsWgZ0+Ckg12YxO
3GQOimtb9tac98zcspLeCfFQt0Kvuzmob6t66JmBu/yNpI0VWYvtK5o6KKQKYe7e7h3Vjp2c6M3Q
9al0rb+21rPykKNIqMj0JhDZJjVcRJgxD4eqVgedq3Fw46f0aByZWd+Hdr2H73fuvGR2vlGDXTmf
siZS6oIqXqbJuzgwqEjUXSiVqgvONXpFiYmbqfaTfRzGMBzPwwu6DEfS5X1d+XLnRpWF78dqNpGP
GorbzHyfKPoA7hX8f2GEO0nWyNt0ygmLq8mCFwvoEhwwiTrLuLSnqRyv/vk6zk3M6zwLn32mW+BG
mRRVW3MfIo9pMRxy2cS8/4sDPN+sf69i4RN1CYRVbqbebRmILwGD5UABmVcmWMDOWt6MabLvwaZf
trqSpL2zuriKGh0UiuCXiishuhyO1GCqfl/7ESE72182tRIHMWVQ5kROQTOWDhh7DFF0woCpIrkK
PN9lguEA+ee/+FTk7nMwlKgrLeswQ5A1Kjx2vIHQGJIT4M1byd7aSTq3MMeSM2eA25jCVdAiHt0j
0MeosTd+LhBNy71s16N2dXnb1r6QwetUp+zPkMXy5WMwZpp2OdumTC4avw9ed50lmtME2kaKsBaV
5iI4fJyypKrashYiMDDQa6PaUw7vnWlPL9ieJPgWiEsgiI/DbchIykF7uLy+tRDBg1WVVN5c6oci
/CB2BsSXcK00E/N4TN2loIEum1h5EBkymA8QJ8yhyFyU779YLw9a1YozS5TjHfQDSnejM5BjQT5r
h0fwwDZT5zsYdMx7pGRRATmaT7pz+UesXTH8CJ1XuagYtIkWYSrJ9CBheEzmR4xQ8NvtwTwxvL9X
O/Cbu9DdSmPXzhuFQqAuwHloosxufOamSStpKMNQEJKr76AzD0yiMkIRb7jnlpVF2icNjSE1CcdN
NrTboYNt4MsgmhstjDUfOV/K4u6SYQ/0DJRA3W5ABUSIYfEphH9eYsBJLD6ObJJCfXg1V7nJ5Mc8
FAms7Y2C0HUYVY+d72/Ep7UNYw4PVK9Bsx7E/vvPEleJqkatD/aNQH/wYfViCO8oSvFWsW4tcJwZ
WmZNkSyqkGfw/jUE+ro1VBwKFLyJf+/BEnbZt1fXRFTnH0XjfwtXG/rJ9CpZU9zBgGqsVK9i8OII
0m6c4zU3sM7MLHyt8eCgmc27+fh1MJ7jTNpw5tUzem5h8XEYy1XFKAvRADz0r9Vf6M19A+8v2b4d
OFluq/+8ok9U+rMidZEfqSJEn36jKKSd+Ss4+3qX7IG+O9NVv8/35bNvV4et62utdvDO6CLXhdex
SVSdbcxuKgSIr4FOuoTenZY6qsvz8+A5l91j7cI8X+XiwpSDaVKmMWNXldz85RkoxBtpWh0KVNCZ
mgBHGyGisOGTG86iLsIt870qioBoAqqtd1MUIUJNm02s+Ycvc7bzhc2/4SzEDrQPvAa+O1e7T++Q
+rHTWxgM3Ooud4X9Vt11raD27rvNp/DcmlWrTPlhrb1quZ99pjm4t/SbgQqe4hgH4ZDuhb324/LH
W0EW4aM6sWp+7Ikk6+/NNq3o91wwilt8l6/E1+Q04DPKEcHxe33fXWlO66an+qQfadJvvZTWkuJz
24sNViAXEPQa25kZvIglwuKAU/agi4+i7h9ixWJwVYM4O3+6vOiVgKaQOiqqAgyBJS8CWga9f2S1
yuBaebeDhh8qDlQptiL0iotiRWV+zNAYx1imJZYqMR47xqNbM+huRAztRFsF57W6wDsb8y1x5jSl
nLUQB3L2wlf9CjGOx/gAqfBeepWPm4FldT0gfDQ+Gd20ZarK1AD4/gpbM54CSh6m5HYzVAS5VEYd
KUT4e+/nP/9Qkq6hDECXXLGWL2nYPqAyTZvRHdTpEPNiKvPozhT3l62snQH8/4+ZxS52fguLSoeZ
NrPuJ5q78IoilcXiev8mhm299B0poMKsffYD/1FSv+QBE64wvCezaOfnEPlZebAgQCn++QPu3S9b
euqAwFwLbaobDl+q9MWUfzC/H4sbSbo8X0SLSPfOzOLqDSuYQkbkr/6n3pzdo2yHYB2UhEgYOVCB
7Bo7exROsGIxy1BfC9sl75UK17ufsLibpSpsAniF+Qb+59wSHK2A+LGFC0Z/qXMo1aSIcVr5ykOC
ESGS04YHrPn2mQcss6lJMWGX62DsICZ8n/bQxnyJD9kRpp5XxQnRMNhtHad5Sz9sOcSePBVouH54
GKVhEcCdwpZrwHFLuEOmyRE0xGv7285SHT3fzH5W13hmcXFPV0oQqJ6OxeZz/as61Qff8eGV31cO
fNFo6O4gh93IgLZMLi4XIZ9qwUsEsmGfdhSSj7DRhrvL327LxvznZyEQfk89zSuPJGsMf45Nc53D
hXzZxFriSLnhdwQyDAP87XsbPIF60KkJoZwXJqS1V3Fuh4f4hMjmsUVg6cdle6tLOjO3iEewGVZR
H8UqYQ8plXJEZTBx/jMTi8CSa2MYymjjuEMEtSQTjjqv1Msm5l/5wcPPVrEIKsy5gfiYpWJDEQfI
a1dF3RRqEbuuP122tAKxp+QpKyoh3GJUeVkV6gooNqQEH4AqBbYr1U6d6N7cd7CqwOayV+w5ddp6
gctrR1iWacPqim4C2lyELPqihuHTK6dO7h+RtpXqQ34H7fAnmBzgRpeOJVP5X6Rv+vPcnCxsqCJL
KChkiHCdHtbpXfUF0R40OA8b2zGf5OXOn/0wafHuCCUdpdT5pIuHyZWdxPX2wbfZW+WjZxvPl62t
Oeu5scV7Y1IYf44M+LmLpLNR1dgH+sb1tPak4fP+vdG/j+fZEReHZlSRoCJHhVIZzl9iV+CqP5qC
yhWVQBdOAeWv/2xVi8jFK7408hqT8PwPkEpqL+hgfL5sYy3lf7eueWvP1qXUMeo7LI33oX8npvvk
IaWN7l9ZduNAkgXSjBeivf3WWMt/ZWBswGIBRwEmeG/XGhUkTq1QdQNRuulLCCKNW7mR3jaWt+qG
Z2YWAUAtFKucIszAwFntZEc6pjZaNZTg/k/ncTWNO1/W4jzS5JEYeYlUNxqpV+2KPSKy5pVuRy7M
4K09PY3KjtnDOShEO9QPN99wqwEBQLUligBNgDa/39fCTL1QqpHYg3AU9pHIv2lFuBHDukd4Mol/
lMocy6tsy4/WcicULWTLYCZNN5fXE5TlzDNPkcaTHyI9wAkeg1Poqh2jq62RqXkPP4SWM1OLq0mH
TsGvamtwpy5xJK2GNLxg8qzW6N5lL/CPIaMpVTJ0V137b27h82Uu3Bb6nFIfRZY5P0AQlb0SHJSe
bWbs3fFYbjTUVr/l2UIXzlv5Wp/WE86b6IW+00bl1Psh15cGBxVoU/jsGxdqu3Aj4V+NdeQajPjo
ukybY5FqRAaiHWmaj67+yLTNXuyZmHXkE+zFXGNGbjPMy8j55ZO6dlMrjDcgfyYCW1oONBZREtIp
56aGHcxO2pMG70xpvcjq18t21q4KBaZKdcYtGR+Ko0E2wDIMBYrLYDSCi6otDlvZ4Pr+Gcwogba3
6Bgu9i+AHaRPdUTK51Zv9VB8CqhjtPvBgQr8i3+/lQSsnQeqCKIO2yUF5mVjngGDVusktm6AriDt
EWftQuU+T7o7qyhu9V46CX1+UJFx3PhmqzmPSnPemhsfjN0tbqi0a0sLrsgRGJh+haKMcYxc/QF2
D2ikTs0dohiw4W2Vi+Yjtjz+0CUpooh0JOOviyMYQPUCCR9o9aTTjrLwqbcs2woeDapVprlx3te8
EuIZY4ZDq6K0jKbDVPf4y6S6lqfewfbYOl0V3iCRiHpOJm9kMat+ozKnoZsMUXwcYtJ9HFdt8c2g
IuW2RSd2Ahd9rNYV/QPspfttmNeK7yACqqokrZr2ES4YSujECD3sdKX8bHiQdd2kaX1Tax06jQwf
aFAsGdk/f5Fh06Ccgt/MSLr3V1QyFapWyKCfWrFFLPcO2urLZ3wlt3hnYE4KznKaCQUkJYCwyw3K
yU1BCIlyxvTLFqRjrWTxzs7C/YnOjC55JrGEy6Bop5OmA0wqOxuW9t34Ku1Cp/kGGY7do5MSV/W+
T7pHIIIHjbf8VtBecVXyf0qJGsdCMpcvAWPIBiVC6c+VH9Ov6OyWV8l+ns2cmNbcUUKwoeve+8Fm
lrrW1D03vMz0s8EMoM0ASEeKhXgvnNiudGzekC6yu3x6y5RHRnD37Zu3teKVQPDO8MKPMjFTi2xg
xe1V8Czb3lV6F9ioaDU7z4Xx3K5PjT28JC9bhjd2evkUaJmo1NuGBcOn9FUsGgh7W6uAi0KCek7X
NjKr1VWqYFwY+WAwT15cJrlklY3RCINbyD9lqXqEuRCOCCdFsbM0mw2g+trJAS9kAR9mCASGhvcn
J2jKUrQk1DDFiqQ/4z0JI4subBFPrBUziKoUv6W5l/ehnVc1YYS6VcvEEVgylXxxurYcdYcivVMc
zI14s/bGIXDOsG7aC1z5ixvDi9Fmq1txLp38JoOAAdmqDghQVm9QcNpwt/2ALnYovkLHtuWkaztq
zl1YHfOMVS4+H4qs8LHlJsjL2LJ9sPkJPHl5DZFdTmwatL2AHtkuQpBnHxffKtjoUAJDwzjn/zbQ
+W+NJK7d2aqpzDOeEnAPwHXvPzGc6XVOFjEHLdEeveBWdNBxhXfHAfUqlbfiPiZu7rT95Zi85sbn
ZpfvTF30MZsA3hzgdGygMwlbGG5QtGi51ZotKNDKGdXAspB+KZahSMvBS+hLBYtMHUBfftfE95CJ
QaH5bASvl1e18nUxw3XN0lBvXGLBB0jAmB7FTI2qSXtX1sd4q7C0krC+M7F4BIyZ3vQUZ3W3hdBD
LEzo/jS0ZC6v43eQXiRV76wsDj6JTppPsaK5UU2DD+YaSZJ3MME7Ywojo/4Yw7QPH5Grx1s14bX1
AVLk3ciTlVrAwh8LTStqmIt5UUHPBCtX/FASnTa8b9XI3G/TTGaoKTe8d/p2BCEpSwGYfaO3FSWm
Jxy4l7dwzeNAnv1tYpF0dAj0IAyMiWwg4bbeDJnnPZpXhehvxLM1pzu3tNixKmmKTiygqwut+mgk
EoMHXR/bdVMcLi9p5f0JRuvPkuZdPcujxDErc5rqOIUEWV3iQ0Dsl3dG2x0LBVZfX/BvolbZ2MdV
V5SUGU4FSmxGi7232hoS46JZPLlGzUM+s+xUQISI1qhOcVOUfglJZgvViyV8v7zatdoNgzMU+XiH
QnKxbJYWilaOkQnmGJHI0aH1IyCfZR06bwd73l5g9iHSdzKknOA14mP3SnlMPm4VN9aSyne/Yvaz
s01PQ8Xvofab5y4kl1rcfbMf9jU/AbFR/gWOQt3NcBEJcRqkft82QQDzWViGgvNtWOy/mKpT0puE
AvXQnPqX/ybAEW9itz9uJa0rl8K7tS5im0XC2sLkzY4bn6foICK8DHxsqB7i6tPGx107NDLYV9Ch
3MLyMj32W3p54gy/Vu5pn3yGJnD8mds+gjqQ6u6pi7lR4UJJuYUvWEt1tDPDy/QYTdYgBhTNdj7G
d+ZrsvdOFp+w+Gq9ikfTubzMleccxnjPgUFkLGpZuQGiJ0UcVh2Olt9sSdfKgSx4ky1pfTP/mFn4
qFI3htd76AhpYHrjeUAzvZ2ib5fX8r/s3B8rS0cs4jKQEFfFEYMH/6jshyMiWrf5aboVTluJ2uqS
wORRvlR1mLsWQRVZzVCr63kCoLwrzQqxmCu//3F5RWvxlKzrbxuLeFrBe2rIja65MqyU3rcqep3E
G8ha7Xi6lkGeXLa2lvZyqf0xNy/5LJKMfd436IXzle79J5jZ88f6xfyruE5eJ5tp7v65e0Hmrd35
bxuGV1r57wwv3ENVrEnuA97fNBHRkXjOzdKdVXD0InIiObjufPmW6L+vm3CjTbMWUM6XvHAZteCp
pM5jDxXtxLp8CtuG2HKklmTnmrG1wWuR8tzaInwVjH0XJhSTrnmbnWQnvPIP0df/bpdsRcq1BGam
XkLolLHoD3O3THMkg9JwN/n9i6iIjhb4G6Fj9fo7N7FYTRMLgVZ00+SCFw132nfah/rP8Kq5LkBf
iHv6drtKcCbHt/8vfYu14tfMqvH3ChcZaBtWihBOrDC6QeHCDa8sp3DSk2QzMUCfZOs9sh5d/tj7
fQ+fnQ5G8lsA03y8/36C1jaTf/Pdql3pR/9+C4WwaW6Rgcp6GfbiOC/vFDwU7nBEJ++Qn+bSiL/f
ugbWreHVGi44EzMtotkkwcs9jRz97nPvNKd5M1tXeERzkFbelm9+eFKySxKVPJDgJpnTB9x5Ic0g
qQiWG/2xd5Q9QPCcKSM3tDucpUKwDL5Xp/lrI8osI/ZslSUaPPCIqB8KXv0ktKUmj/LckbXyXXev
vQX74m24ir5KtnDlf473/Zv89J9ZXV7n0Dkbo9jKXEpfBpfJ413h8nJ/mT0n+To5qEo6WynE8lL/
vVCaitRjeLowcfw+jmeUF4qJty4cBcqNgF5PVWRO13tPNWPXuUpdz4uPub8FSVvd3zOziyguR1lZ
ClDMUQ1A8vm5jZ566eXybi6j2nJli3DNvGij+oNJABVapzXzK6P0Nh5LH+LKbMM0TXizqMLgLQsb
eaEZkZeyjJEGd/IAOfa+eiv38MC8Mld80E6Xl7RqzyJ/nofvGRdbMkoEgdSE6vSbz6qH7bA9eHvl
qXCiJ3kXONZ+67Jd28Izcx+oJRRxSKEHh+5b+tLNqlvNxgbOn/n8OTDv3/wogtsJQvQPN0+GpMHQ
DTCeo0bsIG+B8BxPI6aXkUHqhy06ojWnO7e2uIRAo/l6WePrUA3K1z4J+0wcB+G7MHru5S+1ZWpx
4Rj1gL/UM/23gB5dUB71pN933VYlajU6ni1pedGEkzUBQMOOeoAE5gbdhSflSb03GNwvDsqDcJI2
kqAPiNzfn8xS6QhqhOMPA11eiqKaNxhsYo4GlTah75eGDyWSsxPazn5p7U1ruDWYEGkgTm4lcHeX
t3bVKRk0YugKDpcPc15KlltKBTumGyNmIpm24m1hx/6XNf4xMf+Es+vb9KxMSJNWdI374qQAWFH3
6ue5R5Zt1nB/zw1+OAJny5k96cxWRjdX6mFYI1XITtVJtGy0Se6jB8TZj4YT/kTP1T90TvkQOckh
h9fUe5OPEFArduT4zCpXh60qwcqVQH8QRLfKFnMsF76rj5YIsTU0ymPo3fQqot0igqUUgBjnBCQw
+WgOTg96bW6dT3mZYeNb55Y/xBu/R71QRWYX1pfk1L52N+ExOeXXxW1wkK9au9kDpWfCREaxN7+K
b8pT+6k9oQeFVu8+O2xBJNbC7UwBos84Ih4dy9HcxChVODtDg7xqoJOgXMeH4Up0FfKOcO/Zxf6y
Z68uHx53ZaYVE7VlQ1hBIq0M60pxhVp1FJTOjVy6a9JBRey2QmvV3whSv6tdC99jfX8Myu99r9L6
KpN6VaQoZQZ29oASjRPbyq3ylNBgm+kpZJK67Pa/SLuOJbmNJPpFiIA3V/j242fIC2Lo4L3H1++r
1q4GqgG7JO2BB4kRzK5CVvp8z2B0gj6V4a4feiWYCiFB4RIHC5D93L4R/CjSEANUd22a7WKwEJrC
oP8aAu2X0Df2UvJfb9/y1SbeOjX1upemESDFIPFrcF/tYl/xm2OC0bRgB8wuh7sPXJCEvRRn+Zjs
WTolbri8v9w59d6xST7W8Ow8hipBe4fdJb14HzD/fZd1ZvhVGtxM8aILrzmyjSkvG6yOmGjsEjsT
gRVhh4DB7c5Z8X77TjbcFWhjdWg4mRD4BDc8Tgsfy5ieAZXFLpEFQOkd84QVam4+J5AmCUB4Qt0X
/eS/qhumcOQs4BG9zPv6XXYWnyDmxU+zDf6WvzEF+Kl5TLQM7xbdMRFNx0+pQ9eUA4bGgGM+vKme
YmCusnAJTIF6aX7pjwQdcz6wDrl5kyuZlHJxIDGWOSnB2HunoLobvqdjcKiSgaXELDmUGs3NgE/G
A8YKAx/O0t2LUf8uTdKvAqwgfNk6cimDXC7Z8UPlhIqEmeTBLIN2h+bdPdcrZjcPFpDfrVgGBDkP
qjeVs/B9fJF/rQvVElu5NsOas/6Fnq1uhzyOlbNr9UIaI4z4uaX4FAPoOeobSw3yfx4h/OW7U1G5
lIJctO3x3cVJtHixMkvUFv7FQVQsdCD4EvhP28kYmctQDAUK6FRgogyQVBjCqOTHfyZEl6+rE/CJ
mARBok3dlpBUIVhLeM0tsqOGdjKGr+KCtdhN2yNaCHVZVduoYzxEojvnoxUM3NdM7x7AkwR6pILx
XT5Fq7QsKgBXuUEo84LD3B8aD4ryAFIkJ8CDHJtdxyGd/1tWgC6k0UKpcCaXci4Cr6Hm8vth195H
LsHSApbOMzuY++TXKFk0QvwAJpSpRkwMkAhChjaAGueBGzmzDlyj2YcZsup7mcufbuuJSNzl2qPR
YinDagR8NPYYg0ZbBxMPLzGw8C3urX0X7OaS2CBdOir30328m5ygNPu74l78lp1YGFvEst36EVQw
AXCPQsFyLqprAbBk0yg4C/PIgq9lCaEChwbw13OcS5qbNz91OTYNFg7lp8L29S4R+qJUj6FHnV5w
n9VZAO62rLnDd+MYHXXgziWkrdJitBqj3WSVqLIKi9kZI9fz6fo+5NIbWiMXaXHK4bGP++Ip9cmQ
fGsH3xuThPmsqhodaV4PCahAFQvvMuZwKe8hFQvAlKcIh+S+wvrYksA95IrmZUG2n+Apb+vn9p2u
xFGGDDMMeVrys4YstdoJxwxMG9Nr5yPOuq+fRGxWGrvEA5XobbF0HvPHIZGpEkwEDK1TuiKBH1kr
e0gFzyPA1wa/d+ud6Gu722I+hTW0HMrlowmiBzW41/Hlljd9L2E6nb+b7o2TjNWN0V9YkCri5iMA
KwSCNV6UJDpPAIWXLqOerrnaI/aBFoxNBxc+2wOatfU6X/GSBxFz47WlKeb8o3OU2YR30lIfESTK
3X/D7G2aWDhDtAUJ3jmNjYNRAaHLexDSEPvTn+O9cF4s0SVj68zUgfiIT+9EQsFIx9gaxnQpf8XX
EYDgFti67Kh6E3DPBV8DAP+eMH9UKMPtlD2Z84oDu3wVGeWq67L4Z+GApZTRTcBKFPVuEjGeU2BZ
a246PJfDke/9MdxXgG3SwBoNljxPLRxOcDA/zDVOq5upBnQdJ8CKe3FUtWcV/Im6/muevi0xb05g
KeqhnSk2wc0+wlSuY/C/ELaor73mG5mvC+D0Mxttt2h+Mx/m/BCCRh7/v3fAmiwpvs59zYedgJXA
6VEakavXpo7WvZp8rwSnxvw5J4IOrbgEoPROfyrpARxxZQjfoN6V6XFuvBSI5qD1eUWNt6i/1v2z
vHwzWGDqnxoG1weC0vL/bo16/oZatf3YQD2SHWkcB7sYg3EBKhiizzZtEvkGt74RpSBxXOlVGsAH
I3l0QdqNCYfirXsDR3DtJ8diZxB7DtwB1a4cCUUEkGc7scNhc0d6AD6blxxiV8c4a7PnkOPfthWs
30YHQBKC9kCE/pS54JTRj0aa96U4erelbNqH1X1TEY8WyEYSJpAyiHcAbTYT1tr6tsnDnDz2AQCp
+WnOT+GksqzzRMeDV/cgz/WnQ3UAgJ4tOMV+PjAbXJsBzkoeZWIDXVsygGYRDcIsl196ElatOjDY
mpEv+jIg7BlXeIV2+6RFK4nUS5fHKtWWGhL5ffhSvje2uBd/odetmvWZBK3VU4S5HR2qrBpmcQ4u
87ED/kiPwbY9GYj+O72wTe1Z/SbqHU1FIEdDjaSjRGk8qhZbTHqzTyrntvp8ypuv7xU7LFhJANDf
JzBGAGGDd3BBkIVWbQzaTwBmAO3pSy+B0dVUHzkP9Ma2qplzyPDY2wf8EExipFV6yOVqKitcrLvN
wNlqoNmVCu0tRPv2ATcDAxnowgAKA+AOPYhcKDoKrh20V/ZCv/U4R/Jkl41UI226RfSddUIahdoK
ZYlAUdgrRYpQEnJiy9cPMTbyiCbx98YjQdkF33jpGc5kJWcvu4B5PTJBsVTvZLTDwyc0x5zRZALi
b5vj1c+ijNBSoxHDaeTx1ndxCbbcwQehd9CAKrrHYEOwy2c/yx77GCSbksL4xJt3vxJO2Sbs57dK
mEC4DoJM8AV/m+LBnmPRz+fZ0oXBm+pkJ6rpt9uffDsERccaAKYqNgivnn2lWqq+6DWQa3W3AwQC
KeYqPiFKMdAoB9Cr3VnNKTv9U3jC60NCdI09LXQHUfP6qz43UcOVhpHp7iAI2NPeRfWL3F5U4/vt
w20+m5UY+tnw/YzTQYxS33PGPYpOS/pyW8S2xV/JoILpYcpCoyhCncwvWtWTYBPET+GseIuDfZOv
/3jFm746yuKHk6TxiVboCPP+6IVgyc1NnzDyav2NkQZ6qIiWRm54pR16IlWpFJbkdGTzUvDB8wpr
nuxZ59p0zatrpEx4kg0pQOBg4YL8Lsz9vq8Z72vbeK8kUEZnLHtJC4hrJv0kOTM1f/JjS/FQEQTH
Rmpn3sv9bd3YLj+sRFIGBVtDciISsw1GUbe5y76nD9WPFlx88t3i5cf+CNp60p5xpzOge5zO4nZK
xTg36w1QdiXKe4MbZ2AvKtoDsEZNQfnCsWoDnzoHlJrQ/am21aQ0HSLdlUzjUn2XH1oH7JjJk+KO
J4LRrqXmKFkReJDPpJjFXsD+1LH54xegYwOvDA9NT5r2klzUw4CnLlzmB1KbaL3Jrw5pinbBaFdn
Ena0l+qZGYERxfwUD6l/CqZHU2SMAoEpF2pVN6a8vxbudpFVPRqhqdv6Y7mbjxMWsQ6s8iRR11ty
KRMaAnk6rHToVhjOD2OgjbZiZJdeRad0Et8Bv8lQ5m3vuDooZUx1ThDHIEvhoE4oIFvaq4asYLHq
u8YbfWbVZzOwXUmjzKqqJHITxjA8ykXd1/vpQMJakjtHfu4WHqvuI23bH2CIYKhJl4D18ldDV6E4
2ZYKPuPkNrsG+1HAnIAOYQ7b6Z9zr/dqD9mkp9qap6DBHF8SzHapJFUzu2fosxXdg4DAzizmVNlm
Xo9F2P/9MsqI6OXAgxEO947qZbvv0JoDC4EZ3nffwNRTHeIdWOjP5R0fmfw/btpcXxXKFlhUBU7t
p5kGbgjnGgOCcDaDZAdybTf8SWM+oU1VXkmhbH8mzBMWrEk08D26m47Lrj6PHrnr3l6wHzWLZuJn
fuyyWlLbLmElmProU68FcVbjaiNMP0ZW85j7sVNaWP7VPGOfmN1kGcwS43bEtZJKfVAE8kOhtzlU
+7E7To8k5sJ8ui0+gZwVXJ6BKZrNM3MDjTzPT/ZiJZXyA8ooN4uegdgbzM87XTalbwQxTvNEWwNh
pM0qem+axQ9xtEeopCnAHAzClBRsNZ0wvARC8ILw8zQUqX/bzbI+o0KZwk7sxCzp8RnrX5NNhlj1
nXGKS0tDNYWUpVXw/Fkds9pI/tkbN6pQBlHuwBfXTFBb7XF2OBPJ7y7fl14fIv+Nn4Mj4bwOLUkG
BnDwOn7T7ljQ79tdldUlU0ayxvD8IguNjlw89rVvEcCOjfvM5w8sMGfW16SCTjC0Am2rhh3Il4tY
OHV2V/Wp2fDW7S+5aYQ1UBmiJq1i0IY6D0DKAFXPoYQ5DcV+Ku4yvWeQNmyHZCsR1EnyGJQjmoQS
UPC1zczAQ/WL98TZio74zwVFMTLoAZbP/i18Mrx412CFBP3w0K3/ndYaGlkdh8+ht+N0PZKBQoxf
Mu/TMwcso8P4szw1oNqeHBlQ8a2tvlY/WXH2dr4CZMr/iaW0Vuy4IjGma0l6BiOCcogiczAHa0Hh
UfWrmlkx2kxsVwKpjxpXqiZzOim6JUCFDd9k8ZxOgwl36wX14xgdZkX7N3qkA6UCM6jYaaMHtYo4
SXOgNqE/bPCZqbTVqwqa73+hqx8yaAOXcLWkAtJEd1HgMNMucYKic26L2P5WKxmUYWtSbuHb5Gqz
+xdgiJKJu8qJn/IBq2h/qye8+QJXEintUBV9KUVS3VNMwApcN/tzK3lF7mxiNxrPgDU2ed0J/mRF
VxIp9QCqx1zNpJcfEwQ30Up2s1O5y7FH+Sm2ojMirKdpv3jZy3zUv42+sLt9yZv50Uo+ZRDCMNGE
uoL8MGzMKD9WsAO6wOiPsK6VSqPlSjBGgjPiinNuFuFozTJj7mV7hGB1DiqIGtU8znlSPxpc3mp2
WLErzPCkYZAoMCfvyg3O8vGsq6PCJ72oIk4Z8bLrcX5KcuwpS+K3uue+3f5CzKNRAZNkAEl9IM95
AEdV8Isk7oqjnRYLNW6zO7GxfbZzndVlUsESl0tV0eu4zM4tdmRvRESUTQIz3mQ3ZrZ90oc0ejgi
nRvs9SVozIDSzVqQceijmeimGPmDL3hkF2cGAwWGFFL8IdlH8KA+yI21sGoFDDWl+6dGlU/GkiGN
j4TamoXIDNMvt7/lJ8qGa0ahqyomeBQNk5yUzrS6AAAhASJ6FJRAUm7FjroTgENRHHKv8UlGiT1K
k/dHH1X05VJYrFRvM9tY/QJKm8YiRoeAx7cNixa8HrVVLC+Vcagk+EDj5+3jbl/ox2kpPWrSUBd6
cKsihwn3EjCFc0Fm2K/f6OqfMq61mVWJrlHrSC0rnIfgXnFYWS5/Ah7NMjATPb+yFi22Kz0ft3c1
5ytpRtkMc9hczUzop85yGL51YNqI3PCZ0IkQN2F8SS/YInC13fxw+zrJdX32FR9HpbxTIXHqMgNs
ACGTvgfczSHdYemQjaTP+GzXB7s6pCTpXINuKbrZgBgqUNMVAIuOhgTyicps78RXVlTGEkj+fiUw
FiJ+nNHSd2VUPNK0NPWJhfiwbaw/7o5yQTqnaROhagGoVuc0wkMWKSbIRhnayPpClBeaJnAd5QvU
ozgGGPiQd6M7HwG9xBDzm8jo4zSUGRkDkRuaCVX35Fjtgj2Zz9bt2q6PxCX8jUoBw2hcEWFXH6hV
01HG0g/JnhGm7LpL+5wJZuQaiJsFSwLy2iW+dJicY1kr5knJja8kR0kGZuj++uAIe0/7B2gPylCF
w/sZsxDGMic0tVcdxAPfkt5cXZUnTm9Q6VOW+5GTJzNLyrdeLkO7lQZsFwqTj/6K2xrV3Vxhfu72
W99MOT8MzbWHuDq3OIdoiU1wFGEt7tOwt9rGH1XJ1riakS182q64+iTgoGDLDyvon8Dmo1nPmlpB
HIMKW/KUz6aBWSjd6ff1C2cWLmnoKI58R7C1uJ+1TSqRGdKK2fxjs5NVlto0BoYKaDgwCHwGCDca
dRAMYmKjMPoZypxfYAfg9uUSH/fJkK5EUIZ0NorcSAZUTHp+V0c/xbY0w+a8yJndT5E5zQEDG267
RLMSSEX55TJWBhCTEeK8KcgCW3PCeqxsL3uZAzvm8oI2iIVpheXx9jlZV0nZ1VZXIpBJom4hlqop
A01++KeMEn/ozsfHosyqLLflVFcB5i7r+bD06Y8lUE76LP6r8H51gZRhHYHXEdbEyw8ud5mOXO1E
F86SL8LeWACqmz5qiflPyUXps1FGNgfHdBGpMHp8P97XQPIzquL77Q/0aaOMlkFHY9ygN0kOTQy5
M6e9V8uPYHqt1cRZ9Pu+wCKzZpVC5AmcyrAvTMmUYQUiasDHEpw8adxineox9koUX4GJ7KkPt0+5
6T0+Ph5tU5NcTmoNI+3uKNwr0bdaeJEA65OVGCrIGue2rG2HsRJGFQ0mw5hGnnQySNNRtUAYb8cn
wmhARjn0s/DltrxNO70SR5mSqK0LXh/wxOql8+IstMtgtqa0AV534d4WxbBaNIiaMkBTNAmigHJh
lkJujmOAJOhXx/1UNADz9DpDR7azldXhKPtRBrLeten1LpujbLVW6MSnASQZObCW9d3kt257THzh
lN0bu9KpfipPt4+8GbWtfgBlXsQgjbgKTsINgIKk8Zjs4t5DYCbclsIwkxJlXJImBHRvCf2UZmCG
DD/EiVUqYGkJZUqypeQyzCIDNqB9QtfPXgpgZXIIrwFVe/ss5NnecG0SZVD0WIIrbxEZTu4VjMeX
QKDEHm7eToRWX4YyH2LRxH0dQhk7UJLXBLhKQb9QLbFFgaVYhAqkXFBhHVI+zI8YnGQELQyTQjOM
AR+Ma1LSzgmCeQZQV/sw86FlDL2jR0DF4zLWZiJLIGVWxiFqo8RA/hDMO5AqJ0+LnSRmjlGhwSwa
E5sVGNTtPYLw/i+7SR+XLVNGRq+FrM0meImqrEAF5KCEbfbxu1Q931YeVpxCs4upJV8YPclfsPh1
Hlxsx7mSDzogsyzxSQm2KQjH/NtCr0sFN1RWpqxMX+a6EOdQJcVc3D+sDLC+/fRU1qZ2Tl45gHSS
sgjsqx2dxkP82vvR195n+XuBYWBlytpMrRiKTYyYm7CdFNizHnztVLi5R+B0l2u+0aAKXFgLw4mw
nJZMWaB4MIIpT3AFZLggPCR2ZMtPZBaaDObHF1aIzZRH2aOYr/lYz4g9eotri+CtE03WHK6yRkJT
wEbvYt0tZZcMQ537hEtRZwZLuL2MfG3mCr+YTdGdMo6/T/vp5xxqDkO3Nge4Vi+HMlPKpE49X0Oh
Za/ZYYHere6GDm6Ms8YMyPL5D+kdgBynwFId7dKcWDsgjFPTXRLMkmYitArDC7OModXebMPYnpJ9
2T/y+pckYG7UEEtw4y3RveBBAmY7oDIQI2j9HR8YLv58Ayr9IcXefjRKh6jFtstguLMynuY08seu
YTAUss5MGStliDHOIEC3WhSn+Pgshq0l8YVZzPuiK5xYGBnZ1afVaSqIpoGH+F4eUyVXNVf/ijUi
u3ZGX7eMDIO0qK+mZvUj+kLeM4IXD4MN/E4CouLjAFSpv1MrYThghbJmU1R3Ao6tu1wC5pviLVSP
oXKUa5St+zuJjyxtYFiP3yTwfyZhCmW3xihNeuOPGom+b538bIDWap/tQn/apU7qS37kaqhO8sfq
fT6iGb+bvPyJt2WsWTAnl4iwWxpImbJRmosqI/M6BMlR9bDLfoQLOXMtJsR5t7P6yh598eH/e+c0
Ji6XC6GQdJBKgLX6s+gFHiGu1O+A5LkTBWwgABHOnn3Fnt54X2X0t1guTKGtW6gpaRfCzBDPAaav
ZUdGWgbIFhArLyifEi6i+DS647GzkvvxECI0mhKbNUzECFMU2t5h1VuR40kDKVEOaoRIdACEfZLL
bDJbKbzEhvx6++avHYsb35vu3lRC+V99x+QhGurtKbLGU/3MYY4geq93iiV/iy/FiRU1sFwY3awR
Oq0GspmGrphhysuueKpcouX6Ja1PZEgNyR7DmTDuVqUMmywHQjV3MOapNNsTIqK+epjAOyGniicl
LNAPViymUjUj0KM3k0yGz8rMLM8pxtKrA/egWTBhvzor2kdewdzVZeQpKmW85EpVZH2GJW1ifLiX
VH/Pn8KM1WdjXSRlryppzsp0AF2QIv0opLsuAT6Weqm5e0B1mwz1ZOR2KmWOAMI+YgSYJArPy+MV
tAchlfU9AOo6gqsGs7iskjXrDsnpV5XbrOowX7Jw6DQo3a/eCDFNB95Vc4rrYykrjAof6yopw5Mt
odhHJTonwqDZUYB5HdEqGskMwPOdl/bty2Q5WnpBppGyIiw4SBstICW/YU7dA6DFERSvWN1FkpCa
xkOHLXr+qHntXXKv7NTX8FH3l9ZMsTt3+9ewLI9GYr/1Rad9kSsVfs28B0rLe/3SoYx73dtZzk1j
oqgb/xBOlTce/s9PrFHJYNunvRglKEvoGsZScrm1J3XYZzJAAQuOBRrJ0CeNMjvgTJoFWUOJVQdj
SqY1Xpv2h0E+86wlRMZToVdh5qEpgOGF9a5JDM0kXSxlerv9yRixgUaZF2VMainIMeCmdb2vVboD
dAJrYe2Vbp1DB1gSWAhFDFfRsUCuK2W4yIgFEkE68Iv2FmsCo4Gw6X3WMqh31zajoLUaUsXhjaD1
DLpJZtdALmCj8oKQ04sYk3usQ1GOvV36oSgSHEqfL1peW4h4/42pXJ2J9uQ9aOKBXgLDNVvFDljV
kSV9E798h3Nzhp/dPQdQsdvqsPmC1xKpd2Rg8KnoEvR8eY+ErSRiFEEMAVOSHeTLaBcPtdudRp+1
xbk5dbUWTL2pjB+GWCiu4eLo8M606y3Vq8Hwi9lV1Y5/kiHE8ZJe3me3eijuWWnh1jtYi6dce9lx
cquRxSxB/ilH4ORTfgX16+3LZcmg3loIuP5ar2EdlfJiqPuoy8y8/3Vbxlausz4H+Q0rCzwrVTCE
La4xbVKzFi89uFS7+UVFr6RTXuVuNBUW2DLrWJQ/n/sYsXYAkUHdmoPkG1JhLgPjsW02R9YHo3w4
F3HNpJR4Cio/WdyIFf7sxGsHPTPVoreE5NfUfB+63JkKVirBOh9lWLSCywyZ7NNUmj9nqRk0u1H8
dvuzsWRQtkTh0gFL04gsg1E2AV+PCfHOmnUWrM9vXhmMMHbyeAW4DH9VjyUD6s1Mqok9klHeKffK
I5DcEDSA2MAarPjJwDgndyK7X38HcmtzcA7L33/Kp3RFHGXU82Q8gWS32ILJCdY8oQRE5uIla3zC
lHEK8mdWdLt9ux9SKd2JmqDo5wa3myRNb+oZYFSqMt/HJf/99mfcxPtYn4/SlXGJ4iEXsGTAe70T
7Itd9CM+jCcBqPXkhmubgC+3j+p3whUJ0GeX27GnhbYd08dxKWWaxAz5TwxbxmeP6nyPUgTDL23F
P6tT0t1D5K9iKBikhLec+vrIyZqZLV/y9On2bf7Gpf95EHriIhgVhQPdjQ73p8IR6ehyeTqw9rCY
6GG7iD1VQz4PnTmvD0Y5ISCrdWkx4GAqeLXnweSA46UgXaiTFwDCLiULFHZz0HItkHI7RhBrPUa1
sc6E0lAPKuH6gTi84bW469DU03eVH++w9XwcvnYn3edfpdFixTEso3DdRFv5DE5qY6UHjhgqNaMz
kIIBwd4yLCxIzrZwCj1S7CfI7zWPjr7sATfWYnxpElbcunjKLgUg/2krorIYRLZEqzUlgA4Je/7I
+xyjb7SVn62vnDJBY9hGIZfCXSnZsxC+wyBZomHVcmg2aekwzsVSKMryDA2y9pJUDIY3nXRuDlpu
tm5+b5xjqzxiucqsMdNqyw+8z4o2GFaAbjtyWabU2DvApAmwOQujsceA1f7eXPdZ3yVlaYZAmqeh
Q3Ei08cfUqudhRSrrYrs84NmjWUdm0HSBqY2Ny6AFRkhAcOq0w3HLMC2qUAOKMtPIVc4swqMeYk1
5sL4gjQwQCiXXSRjm/VaR+zuNIDLKw9KbsKC16BU4WypsMDlaLHxKTfLTavbpXuMQLZHDd2AsyRz
E3OMwYnoscQbJfs/7mi2fo4hbGzM2Qyl3erQrOVSRmnW60YqyRIi4bPsdoKvYmhScLI9awXw6ihu
PHu6zzhmasclCiSRSeFhJx1G7EgD+s+aIBPM9X6+J62+wSHSQxc09Ziwz21uJzlYYbPiCws2innn
lCEykjLjEh4VxVxDliWp1rBMlp5FoJ2SkJfEsWAOVWABi/dOV/rz2PJ2p8UHFehe0xh2TtqIDGfL
8oJ0J1KI9abWUuxHBbGyjw0uMKtE+VJrGLbnlUk3F25wh6BPzEEF3UGrvHVtXdthImmm0EWMCIcV
wcmURSsqo+xLkvWKaN+BLWNfWj0HOh4SMhJjbeyYrViGc5CpoCpWxbQ3BDgHAgJT7kl/P0YVH7VC
Nkck67lTFq3TIwDOE0cke+VZf690M8IO4+g276RXQfBvsz2BZRst1mPYnHNdPTu6M9lqlVLwYB5D
bFxhxSP3CPaW4ZGZjb/RFGIclG5LyoGWKZmB7m8H7K3oC/BtFN5Mn7PK5s6kuQ6r/RPqX+oAMjXH
A/O0xIjcePr0rqrQFzpXVNAj/aTup8fay63+u35dX88fM4+F77K547y+XcqoTfIS9lqOIIfMSwdA
ncCA9qCZ/Pf2qLogG3UmzNY3J4MVw7LumbjpVXCVxBWfKwpBR9kNO9XRPbJiEu5jBFWTg1zAJmdO
nL9RymHdMGXKgrKV5IjAi2CBDUs81XVseDmjYumDgWLHqsAy4g0aAldPYl6oG3xQuX2eQXws9Yyr
3Mw6BCB9GighAluL+oJZPxaFEeEmG4Av6aNuDrJiFQqi5eL5tgckj/yTbq4kUd8sLuW0DERIIgan
cFOvh8sVfdaOxfaLX8mhvhCPfZ8yI3nUCOQu2VIR+efWQGDrncKTdrcPtR2sraRRge9Uh2LOIWYC
Pc+EZUbjPLrFubhas9uSyM++dX2Ui1hyAOIrpPMbqLGrKr8UjbfCnDlWuqlwq/NQbqFqejmZA9ye
AgYC/QTGzbsU76r4Ba6QNwWcLqwa5WbmsBJI+QaxBERrJ8KEgJ3Q4vqXXmtNbrqvcldhrbdvJ4Z/
ygLVwl/NRpNJWVL1kCV76p57y74E9/UZAH4OgQiqweL9a7SjxZzOKdwS6Aof1UMIrI/bH3K7Grz6
FVQ1uFVE1CwnPARCQinYsSPjFxAlDb34ODjGr8KpLEztsNDltqt9K8FUIh7pycLXBXqE7TjeG0vy
yKULFgyBzbX0y0mYwXAj8smb3KeNbaSiE0TB6+2z39Yu8AD89QMAa3vIEQeSVdKvc/ojFFPW5W56
htUZKStTjlEU9qSuOKMWhykRMBLJTorwBuMJ9xnWjAl1hexH96wAf3OIWF9JpuxOnMpdPlfISvXT
VJraBSBQRwOwH+Hhj9HCGJi0GKA8Dy9gWDAJmwo7ALn9mESeskby0AYayh8YyimFwVTF8Lxw2T7R
Mk9PZWCvqaz+0GZWszo0ZZUSVUxKRcWLSlFfBDGNFRrfVc0PRG8pnbC6SNluGe5vKxHrkJSJUqJW
EIME7yeUdBCMC2inLNUORhhJf4GpflCi3RZ42/R+pjcFqnc1EgymUjxJy0OwvKoyI+1mnOnqZlYB
zZDkwyiS+kk7pU4ZHMX4QS0yk+CjJZlu3z7PdvLz8dWuhmIlraukRZMFPJLoyKMwNP2InQH0nz0x
fsMp81ilzc0p6tXbuPrslcAySlS9aXGDijk6JFbjwx2Xm02ERCC1jGfu64LSeKRagKawVMlPnllN
39txDrC4/2p5uKgUDVGCnx6X2pGr0I7ab3xbmbHyzrjczcRqdbm0BSqEQhkWnLV5CzwVUWn2DSMD
O9GeX1k2h6GY17x7da1w1MaIbS7EBHNmDhGgM9tTGbDUhWG0r0nASooeaA2nk03qhRdAdBpV0Muw
YARSLCGUIZGFkB/7EIakyaPLmASHMhI9xpch/u33IZR4nYteHaQDFqksK2jDkrEOsmMJcsHT4vFu
gciQFWxsFz1WekAFNkY8jlOLx+saj+1LdpehVwGEPAcA3R6QX9zUTi+s2He7U/Ih8/oOVycUlVpI
FAmfiuAEt95waM+AY7/rvf4nB16jEZl27mKb1BHdzNFGswTEqn5mTqww9PJaG1/9jD7V/gtaN7iS
K+5n9LprLz2B6MImDrg4iz4z9WUo0NU9r2RmIGsLQ4I4gPSixRy/M7+DIPA52KE9BHvT7xMHlN7c
D4ZOEbtxQ6foHfJC7YSZU6FTTRB3psAV9mwoX5dU2gdN7Rez/BrPga/G0qOaBQ6nYTq5AyPLqImM
cWSWvl11Y3UBS9KMekGMeusQbF3ChZ1hvh4dB6xeosLyNfNmxosiKnzr8FTIE8xTi70l8qDE2tND
ZTcawVniJGfuhy9iv7hDOT7laubfvnTWp6ainEHT6lES0bWeNOCVTiD3SfrD/yeCMkcIabSu5eGP
c/Q2k8DRC9Y6MusQVBQT1Oo4pwXMw5RWsN33WvFw+wjbH0cWAPAsoydND47WQqVFPakFJeiCSYcO
G1KRj6kqxk39JgP+kENlFaHWV7pytXM1Fm9H2FbxuzHYIehzQi4yx+mRB7TfWMgvt8/3m2zuQzDl
0kds8Mw5MefBibvkgGBPLeFehdoDdWofPkseKSyCNdDSAbjKwegLOyasMtGDzy/g4zeQr7x6dHnM
FyBKxKMTVbQthN7Pe2h8nDqVhAJcpFvySBAVB6sY02c14V5Bmr3vucGq093AmaKWWME0MdorrB9F
PUtVbMYumPCjSrF08iiwZeklXlAOCc4GS8t+E0t+3AD1GKOq6/ssBjgd11m6h1T6oJz1Yxybwp6U
AAOHhQ7ymwLPh0TqbRYjiqzhAsX+I5gEEsrJsL4TpITYZbVxtyucwocw+pkiLpeUAcKiXf4OOGH1
p/LayibnYBbSwbbyeBSPxVd2n4r1eqnooZP1qI8J/jMwcP0Ak9Dig85916Vn3ojMWbhL4tm8/Z4Y
WkOPmaqLEGc9GSecYwBHPvU92tTKgQ++yejk3ha1bfv+vFR6rnRWZkmRehjwdMi/5rzii5nh3BbB
sg70OGkwoJDFjwj4ZVSykHq7ylv8HgDhNf7ZAQdvckhJEDhEGDp39QuIca60Rqz6LetSKRsFJM5K
kEN0vuakLCxlAZhs09h9xr+oFdYlcp7F/fabMsTH3VIWSY4AZJ+JODeGdElpC/B7+/SQuQQsaLLC
LwRPoLXTu+lX5Kt+f5jvQxaP6W8KTR+/gTJAyVKHehajzPNfrCJzAUbzNQVijjiSf+qGAdYo82N0
Ql2OKfKGZA4vS5q9yDz3oE8qo+bA0ljK5nSppo9ChMeh19+77ic/MZwZ69+nzMyMvZ4xITVBMQgR
zgCAiH+7/SBYEiiDMiiVnAH1C9jdynepqM14HhkGhOUKdKq8GgaBrk4k+yCFTRUhP7zCgH0ssiwM
YNTK1J5un4nlCmhwzbgog74lTczJJT2g6ZHMg7Uu59Vf2HNMm9tP2Oj7X0SlU5EOFhw7XlHwtMj5
FLtHzwutbFAw5U7uGa+LH3utjfkFK3VFl9tr+xzpFXvxYrtbvPodlFGZjKwKWmKpSTu1ipHIZm56
kk0wbMdW5reX2WdVGhjao5O/X8U5szaO+kT0H2SQJrBowVH+k/EtGS9Zp4xGEC1RN6YI50QPidMO
80oWWegbv8gmaUtPJ6SqDD/EcLI6ZTyCNm3DUMOkTZfnIA+bWtUcgiI8jmoZWYYGRFFTUdv2tS9E
UHlzSi8zngzrzJRZ4YMKYOsKHOE4PAPgzQSAv6lXs8O4WqIQN4ykTlmXtCw1gyMtsdapoLb/4ew6
eyPHse0vEkBJpMJXpUrObtvd/UXoqJyzfv079OybrqKF4sxgdzELGJhbpG7iDef0hwZoIfU+OwAy
4R8M/PFruyZOcDUTDVdr4VwjagmGrzn3kvTFTJ5pIhvl3x51+WMJImkg1ZdE7Xq4TV7RoXegccY8
2LDDO9+v/TQG4+0CNjYbyZqKiG8BjAJdcJCdfHtfiQpkYP0yy7R5bfDMTKoQO/7lgt/TB6PXHgCY
9z6fyvvSYC0KFE+ReECJXdqCS1rXZQzTmLd0Ft1Zo9vGliUUooR3EmHoOkiRQcIKNMfLI6mpqmpZ
mquBvv6aCoA6YUxLop78R57riyhCUE9a0tCywEaJHuqAOiYgo2x3CDrAQ4J9O5KSkInqKYoT1NOO
2tpagdMaJIPu6NHXxgTbODreFLgrkpOJtWBBlLhqEirwMBUlWhCWr1H3bYgzX80+J/aOqkDzAFVY
/imPb7Vc0k34UAsS5Qp6mIdDTZOxwVJEhEEUPhRezU6x61IfTxeUAfEetzAhaZYShypRFnF1tLey
Za0izm/c/EiXV4wxSm5UJkAIfeZq4U1LVxjTmAM59U6pn65/MjEkiDfHf8CZBY9Fba7ajBP0uuJa
NPJaDKfpCsEiUoLgcEvKm8WgEgcthgFRKP/7mdAk7UYrM0PAVLB4cnJLA9YXR5zndMGyco3E2Awh
5qULuMLXclDxoB29GpT3HJmV44J3D70UYlP2uQTnMWVouehjoQer8TQuKdDAZa2lLQkaMS3dsCxi
2WKVq6V6Ar4/kEaS+WtGH6Nxkaj0lkKcC+D3efZtLC1slGRVjSBTI6+wyG8t7mZ3UvpfU0L23ZAO
Lu2sz5Gpy6ARt7TiXLKg63ZfNWMJRLigKzQn7+9qrXRmKRTOljc8lyIo/NCRtO8oFP4vMJh537+R
yZlP5GDuVD8+WpHTKw4ayJJ7/VBZ4Up/LlhQehDW92GW43gUL1RQKWTelOyJ9U6IPXj2EQCUSQOQ
oaY+ykhUP/QjRdmCEYDqKh0p52Gnu/yh//meZ77E3g/9MfzMh8cwe7xLLCd3ay8JZDUB6ckFq4iS
TNWjAiaYf6bt02o7MEak8LbPvjbj2xLYu8glYAWWtYdkCiXEWUbY1JhNDGtMVqfSO2/CrLOFcv11
F7p9PkunmqUThv8K58ubleBPuN31R7gbD+Fr4TcvHCaCBLntpiegK3m2J10L2NTkM7Hi8fKit4ts
IPiorebFo2ti7uuZw3pSrzqM6oFoXvuO1SX9oltOFUf6+8RCSlFOVEOTFCfm/Gn85cKRjUDvjJpk
KZ2Y2vyMf4SJSUUZQntC2zKCxpw0PyOt5ZboiQQZGOxln5J/KjE1OzuY6F71MCdgFMTB8pvqDjBG
yhtmSnfDF07ZM37FC3QPCOj7f0DUJLlRMZNoMsUESAMEc7B0DZQIwyt6WkH4hZNYlF4KmBFspO9m
ALdyOIzq0Duzy0f4Udqo3lo3e7YnmJBso3Ur3AAXmmLtGqC1tgidZXU60NhGDPjWlUIcFbh2Lstn
mWvcOvy5FME9jV1c0gEgiHxo+RO2L/e1H96r7l/kf7K9e9mRBGut83LUawXMcVR5m+wKr3tZ8WAr
hOpUtYC5C7oXYO9ehlBtqrRsrkpIwOSnvs92fNmi3Q37635nyy7OxQiRbC5HC3BbuLV2Wlw7rhzS
jG4+ydY9PzS8ePA4l8N/x1lG0IVMBahoivZjYBwHbg5osAIGUM6svvV8OJck6MFCrJmhLA+CkxuO
6sWndNCBcJabAqjr1y/vQylNPJWgBtGU07TOOIEg9lMi7IzwjQD7Vtlh/2cvaxpu6hxlYEaEH0Pq
JrxPBlJE3bjEiIAVQl0RuZEm81ybNnQmgv/97CsNQ9matQlt6PzZq55KLw7ogd7bu9yPMOksE7et
439OJOi4zuwSsG7QcfaM4KP5DEizscex8rHxOCHB5iRRRSB/zW6+9XTLtqlObap94GQP+6k0m7Dm
B00flt/aK7vRZjd7VHy+3R+3TkL+wZj11hcEp6uqIY7jExLBCBTWaSs4JLRgrL9kmHwgk2xFZyv0
MOgHrE3VQO4jKKRu2OGIyXTMirbD4JRrz9ngi8e0Q16IBANLFIPE724lEOcShQRCX+sk7VeojJaX
gTVqblQ9L8zcVVouUZet2zNAYcl0zNnpqjggs9j1MKtpBayTJr4lY7kzU9lsBv8AYuQ+FyHo/9Iu
bWsnEIFf4XfJvtQU4PbKcIdkBxHUfiiTxAAMicbbWofMqNwJkJ0SzyQ7Cf8NZ5bcZ0Zc4MkKv46N
vfEhe8RKL8ZawufJS1Hs5gRJyffrMmXHErTbykOS6wnqJ/aAabdpHfZRVLxel7F9LJ1ZNkjGVWoJ
OWOfjaWuN/hATaId1XIOTEVXnTyuJDO6m3J0Qg3VMDRLE9EJEktLaAa8xICpN3S6LdXHUYZE86HZ
yoMH0A90OAOV0A+v8KYbi66IsE3HGeo6UDq9Q6S9qKmbf1/fUfneWXxORoUKaFgAkQoT7tIx0w/l
V/FnCDpfl2auNpxBqPPZj8V/Z6h/GI+jzzGwyqP8KbfhMRC+NNXWqGmASF3wUUmipa0yj5jx01Q3
J6mztJ9Z8d1Kv13Xla0H64UgwTVpybzQcFpRWMY2eftQPK2HxJ/fjIdy3/9OQjAbL/sW2S9M4U05
yBK4rRgD8TYBU4iG/4iQ3IMRdutSTRi5uJ/8SsUiXbVLqFPvjefoIQH+4Xs6V8vKiRtBlYLYjeGF
YaO6Q4Q0oelMrGysuN6MJH7UNADVpIjeN+P8xqZDvtYeIZKb3j6qCbJ65HigLhJJ60etUlPKIJPf
dHoIdzHwFe0n8tyDJj33yenfL3kZiKMWhPEIjmDw4ZimXRVl2ulBV1duQywXcUjiRD8q6qUIwTJo
kqJKlqJuGms3LGuCuATtaaU7U9NLgugHil3xNEJIqAYtzZsiIsHSsm9WBUgJTN2ifnWy6G9NX1wS
74YmvV3s7tix7G2c2z0cbaalnjZGv9BfpU6m/phzQG1nXXuIzOq2WWq/tL704bepeF1nANuGDBl+
7Gpd6g5kdoxhuZtCoOxq9lM35vsKA9iSG9xwLvwKbdUERy8wSEVQOMUoJjXtNAMJcvKN/m6eMF0Z
mL75WAHS4oip1lup2fGruozhFyLFkRxwBSVVr6H2aPOGKPjycqyxgKPkMycU//fw2399ub9PKI7l
TMTuy9KCuDBPbyqgaC7ER/RyRpvILvNjUMLJmGaojCKLhLVdxnQl7JJiAOIJCibvhJzZfvgVfTUO
PSaTl0/NfXGvSAELPwZ1LhMvUDQMqaETwYeONOrsAil0UBXxzs4BX1pg51pyMv4v+fDJzoQIUd0a
hqliLTUCdZ1v14IcF6X3SdEGet3fFIz6RJdt0G3a9h+R4u5IFo2sjDvcpUW+NGHqrk3mNrXuVoku
se0PwIjvGnImSnDIZjzlFcg2gXnsqwfUw+177TG8jXfMsR7/KnuFHqJg+n3dLaqn3xYH8kPZcWwB
QJnvrsdE2bEFl5aSMm6KjH9Oezk2LWYb7fxU2oXPIuPluqiNx/GF6nyoYGihpY4rvmp5U3+qjuFh
CBav/QtZ2Ysl0rb11KaWiSIT+MAFB1pXdqJaHUMTza4dBcymgPyVaOlGlOMH+iNDyKlp0pqx2qPl
iqnY9+GZGEVLPkfZ++w3b47LzU8qk/uEszyeYOswNMCnGmS5o/9QPtdB4uu2Z3zqF6zFTQdyyl/s
T6ADvP7xti3yz1G5Hp2JjdSGTkMFv03ixYmaWxTefTJUzjIDSdQ+FV14uC5wUzENvk6E1BCJt2Ak
UxMNuHrcbZuDcBh0RwsYMPrwBIqd/XVJH1ZJ3+3RMFBd4Jk3RkEvz9YWZdUPC0TxZMU89ODCKPzI
b1EmWt3oduYVdz/2ZVOxG+ko1OePXNHlxHZo9jODXP0eONBOjj0asHftVeK0px4VqtkHbZkD4kXM
zWIAu5OODPA7/OBmz36AcMdGzfq8nPADQEC3a+95rerH6lYP/2CffDMIn4kS/Mw0Lj12DHhU/Grt
1pu/qKPHo/aZ0wfIK98fgKOEbyr6GsJAHNCtOJrJMNE8a29aYXhG1PqWAsWNMcCTDA9xAgSrFggS
FpgM6LpbC2z5oFDYR3rsZiuQhpMVXG0WI6951UdO3ZDBsYklUfVtx3h2OaIfMam2dil+LNZf3Ow1
026VenambkeXgzLfT62vWV8YO2ml7G2w6SXPJAveRFvWMQ/x5sVk7UFdf2TD23Xbeuf6u6Ziot+Y
ojpMFByNN0ap3+xGbwRmGp/5492H7mU+2YCpBm4ihqja3bzTjxzfr3btQ0McWZ97+6ZNwzDwHsJb
8z09PXNj8dB1ax2uPP3k9Vl1X6H50TvpneaR77JyJk+/hLNrqonMUiXExCUK5gXWxciMIjyktc46
sfwRCOR+ZSqeNTwDpEfioDe+5IUwwcAGgMxSsFeAW41lL9Yw3yppKqFO+DCRDKO6kCHE1CyLi5bk
Kt4ZufE1n0dvWmrVmSuspvXxCEzP6dM8oMzYdNMtOFoOablI9El2pYKlIEejtO4BeTVp67clop5G
MpdUpTMwrIKg5X5dfXV+a+InRG6Noo9tYDbCEOwjJkOk6QDifm9JZnvAh/FZNL5729de9sJ8MIX5
2WO2G12MArnGyXzQnQWDlpmX/9KIk+5A33Q72IGsTbP1uc9/mGBXUx6isGvM6L2PN0SZHSVOvOtn
50e7dnT+Kc5MRe3yzG4WJBp5AiaS+GcUftfmn9dlfCDR4RpFURQhmo0XDGL9pRBgMrMuV+F/4oN9
jz6Qm4OgdACSYuKmdyBzRvA1jxrGB0L/umQe0z+e7o9gQZGKnPa1aQ/IZ+iqH+qB7Oa527G0HR21
MWJ3XNDEi6vl0BE1uC56o7N/eWhBqYCOtUz6Cie0GOCfKO7W3u1elMiJdpWN/qvqEuxeZU7sl79k
Lmnr/X1x4YLeVEQxm4SH/MnVjsWT7s1INexby7GPwPwEmIKsMSo9raBH2WSyUbdxWuvrGiifpx36
zz91ICYHxMMiDoas0ZcLNFlyww9y7QML79Q5JdjdAvVtEIHOvdFvGZ4AuvFZ7yRrYlsh5eJGhexx
oSmLlwYqzJFyOKU0NpRPzOeU0oonI0eUfT8RWTBUsiGcOV9O9Mrp3bk0ekhfKYDotBuO1STDpFS3
LcVEr95WKV6tQhQbItsumxHfr/Hrw3zQ95OvgqCk+lW4ibsEMF0/f2HH9JTJ26mbPoiZOjUwmkZM
sT+WlHq1oPBvABM4/qTeNHdoQHpwDofypLeO5tG3yNMllf731PCD5pwJFUwEQXvBTiQjyBE4iTBQ
9apDCL5kQNy7XewUjf/vR4rgEM4kCiai1bMVt0rIArx3/FXtdj0d90Pfyh46G4+4CzmCTQx0XcFv
9Z6MmZ/txDHf8hLYERSb1F9GVwsKj+zjl+XQlI6SOtqTxO9tPDcuxAuWYkQWVqvnBWkuqju3XT12
fpsTzCgvaXpD0XVwjMzG0FoyoAoY2Z3DirQOMpuOEg+8GTyhT5ZmERuEkELU0TNtUKYCBZhsLZze
HJyqlxVwtx4gaCP/kSEEmMnWk7ijMJsWs8MsyPzwoO6KfQIYqMZLn/iinH1o4TTQ0Ibb/bdIHZB8
IV6IMYuuKKDDRPkDFNTOOhz06KZdFKeVTfpu1SMuBAnW0qQaHacQfla9j544PC4Au+8Ld37q0S+a
Dv3tP6jobrqFs7sV7KXLtP+5hey1/LTe2KDAK9x2r3zDiCeSsH3iDb1UfWVCBeNRFmpOrdHqQR3e
l93zrDwsUkS+TQsxKEA1MIvLkeQu06GxKg3dTvDVmKMd+3fkgeiW7YxAO8lGVbaP80eU8F4Yh1kZ
hwQFnRroOENybPTEsejLdZPfFAJSDTBrEKaBOe7yPBO106brMH/Wtb3pUNK99g1AVpY5XSWZ+qZJ
gwIcHVTwgNvie3/N6xFT7bi5LC2DznzVDKlFb5QwNGpxznODoS4ljtvo7Qp2FWvWglKLHdZ2Xsio
1w6rpwGHVW2BdBYvmG82n8AWkTgkHw8WIFjjCajVZvq5xa5CP/Q3gxpjjR01nbFxl6U/DGbtJ53l
Trb274fU4QMsiuEgfisGFfytXcZa145w9yGKWPnnaskAg3QTHvPujXWm26FwqN/R/Gs0/bj+2TdT
BguUKnysERmDYJ+mGSUaBQl3YNWr03cA7iH3ivGiat8nc3FilYCQ2JQoAP93fojaZzIF8wzNLIrH
EjKbcKqOi2kRT5lBvRW3NiKcZYB51jZkC6cbSSZIrw1KMMpI8EYUdjUNsxwMxSDY0VKq+mvaktCp
whbVBD3XPJOOkXv9Yje13EbZAraE62VC4LIVVs0247mYdtsV31Iqe/Buhi1G0D2lFJtKH+YplDmf
CaFwC/Zz/qDegCSpuAPy8VvJGelctmu/YW0xeUj3wwNGzfeWb++vH3Ez/YLDwHWii2sR8cnNqqHB
ABF+wRiEu+Q07CLffCr3NqaA+1/2g2zqeOtKYc44s4Za7IemvD0poVGbixboTe0MxZelkVVNtvwG
YzpjVCUgShfLy0rPFhurUirKyzOgNHGT4Mt1+aIpWgSZEwVSVOLNMxm6hckltP1V0RlOVggI2xQz
3LzKtawuh2bE8r6LHitw3T3thKn4/6CZ6L2rgEDF8ByqRJeeHvspa8hJjgK8ujDrWIUvlrpMkrxt
swAFrTSxQIdFOljBpRRrGueBhokeFIpxY8Q5quRRfbDm7jmfspNK0wLweeljHS8dZoBMzWHZ+u26
fnI/IvoZdD8Juq2qiqAmOFVFKapJyUc1qEfmDPS5GnpQOVMnrGiAESWf5rIa7WaRxNA1ZmEiVjWp
mK4WVVVFw2RifPwAXGsHz4MTPZr7yOeNJmVXeeWO7/b2L7IB063wfS6Y69lZCajDUmS6VIsaDOxk
Kouj2w8DABGuX+iWsoLFHOC5CKpIeQTNITowy6IIjdfZwN4icB6KVwZ2zk/XpWwe5UyKEB7q2lSa
sUcmovVPjB3m7DldJCK2ot75QQTNYE2sRD323oDXxA5LaX7JKpfO5e8kYqAARzFw7b43zfP1c703
iT7o45+DiWBlaI538VIhyKcHnjBWbr9nWDlKj//lkXp2vPfIcaYM+rhMKpQc+yjLXdweLeu+ltEZ
bT4mzmUISWmodinAiHAYbWffjzfZfrrN7znmBtsNwMIOT+mjrJD6rl/XLlCIqerSzkUTQyZ7XoPq
rj9gLwI1Xh2lR9Ut95zSJeX7WzKPKdFIEWnMyGgRjwpi+RoVTj6cFPVYkdfr2iGxLdFf6rGBinmP
pKiLH9cKk0ISZ7gZrM8/mPD6Yyr6YgMQVPGO5Qsm8LoY5+HEybqbgteOHa6fZ6tlqp3LE5zFFNGm
VvDgwBJEf2jrQ9qfsEeYfM1MlxHHvouOeotdAijMsT6O6mcTZXH541p2rYIzSSattdiMU6924hn5
i2XInjPSixWcia0o2F9Rah1JA8FwgXpTHMc9ZgVz5x1twMNQw/Wr3axjojFmU1VDwwND1ZfOHrWZ
pOBzi8i7VgAqZ378rLjLD5BaBPGLdMd/K10/l8av+Myb9BjZLTI+xtD5ieEUT9OuuU1+5W9R4pR3
VVDusvsJpeFCiu64bXZ/jsn/fia4NLVpmdmkBe3Qhg/REip+BTzL524w1c/Xr3QjVcCrgPF0HeNS
lvia18N26pIMLblpLpwaMFeNoXll1+wH/T6Z3jC89R++oU4p3iGmTgBgKU5Dx+BqW7MaY5d8yFsP
wAu1x6jb7Ts254t0sI57Y8FzgqsN3Rlbx+MSw7mXV0nSrrAzumDIExrDS1z9aX7svO6g7QHSKHnN
btjc+VNLPNqQrpY1jxiebcLoWA/VnuqVLJZyFRcPhFE8gme8iX2aD4PIWpdjWX3+f+gd84Tg4/ZO
cai8Djh8UhDzDSNAVf2PPMGPdJreoGeLbiY2NB4XRXcqc/UK9pZYPycim6nbSE90+72KbwG41xBb
bVqSZMpg4gLjnvhkApgHaU6MFIXDkOe5KS1rYF2vhVta4e66IWx9u3PRgrHrWL02NBNgvrTB1FJK
kz06yRJW9a1E6OJ8gmF3U9MywLNQoMAUnw1DcWisuHm6uFYYH5SwOCyU3q1lfdcxCVDE1mc8P54Q
BJOO1WMLzPAg6RblENroSVjJ4qWVkewiK7I8Lcxq//qVbrgx3jDlNTUd5ie+ktFzSlXSK2awsh/p
8BitpWvKcMn57xbMgQINAAPV+AfDYvOlfVvDqsNDA3atM+rasVT1jlrT/dD2QIbtMtkzeUNJDKwA
4MGqo9eOQYNLae2oj1mcIVdR7837JkGLPQ0KVztkh+hLAYydfidDu924Q751gAFB1Fs/3mFd98lQ
8UndHLeX9V/rNljWf7/bY14IEZTDyqcii/lwmWKM/mxh2N78dV0VNtTvQgL/+1lEyzQsNeRcAjCz
3dWufDrehbWByfS7RoqJsuEiL4QJLks12dpbLaoz4MbZ1Z94/5HdsccVHJmouwfSGCP7RkIeBLiI
1G4ayJs/xw+aXwZp0O7XvY2JIdVNaid9tA9SUIUtVTxTDHFiXIOXWgr04pB8/QXBNp7oQ+MB2X1f
7+xD5ctgriWfUJwZn2N1MsOR3yo9xfoDkDLcFgHArgvHzKVZguQbiqCOZJ3jouF1Yf158Ju77Ig5
LCTtVeKsQGyIPFnjbytrNzBvxbCNbdvMFOtRc6ZUa8HRP+IDPaLvCN51N8K3DA+13xyyXY0xmtUH
HTAvKFLpBvCGH7sQL4SfqhpQvChQ4gubn7X51Swql5imM2Ai4LolbmXtF5IEjxk3nT0NOpphw7EH
PV23y3bsjj7/pTi5O365Lu89Zgse+kKe4FzYMFSrpmE1tUOGmSyfsHHhjYXtTGwBunzxPIb5I4D4
gsVU9qRfvEW9qUkw1tnRKgEWkiRBF9VBHeW7ONUcbbX24Jr26UxvulDBLojlWAs6xAO1nd623Yzl
mHuyduGEMchIPYUF2KlI5V4/1abJn2mL4M+W2lBaZcLDeK6/rOtTTb9MhiTYbBr4mQjBi61dn/bR
kuoBNisCuyju1KR6vX6KbV0wgXRoY3yTfciOV3voogIFUwArxw92UD1h+co3XR3tF6c9KtKOr1Qg
T9fP4sCSFFMVD3Aize/oqceghuKaPnsM73V3xIitzDVvWtXZ+biXORMHaGY7nDRY1ZwVbsiep972
S7Ny5khWedpqSiA//HOVggGrjVWbaGbxtihxAS/Il3gaVEHxv30G0CXVNd3wXsH0aHurPNiHWTbp
v+3Bzn6BYNghYOfTscQvGI7h7eCD0Oln5puBilcIxrZaf/KUXfdg78Zd5tkHGT7dVl3s4gIEO6+G
ifZJBvHhy5g49LUEAS8vUUW32Kv11m9NkD5WbxIF3gxKZ2cW7LDPR5YUfFWr/5x+Ku5YsB7ywHoA
Dv9hPEafqk/xqboH/8eTRO7Gs/LisIJxxnrDUpMXraYjh+AvgxmarO+UHT2VrqwKtzVQhYVelaGl
oKLzLr4ry5R1WFND1ZYP/y8r1l2T5BhRx0C4JyhGGCBx8vNGTmW6eUyMjmM+GLs+hojvw1RzmOOl
JEFI2a8hISczAhlZb9dez5pjPMaaU4JiBTDVCahCcgwHZh0GOGYy7K5fOL/PD0Hk7IcI963ZhaK0
HDgwbBPXMN+ahPkR+x5HkT9NaFpPmsTBb3qOM4FiTlcUWqjocPB0mMJTgvrng0Xv2nyvkWQ5XD/c
tun8ESbi/NSFZROQSqkwHfOe999AVRuQAypNN+Ur5wVlP2Vl7M0AdiZSeMmEnUrjegAyVUEtx2wj
0Edahh9lsQzHT9vM5M4kCS5/TNK06hMDk6RHNUhsb2V7pfaWu+5r4oOUJcISifY5+mIBhGtGawVP
ArcAGWvmDM/pV5mblnxWQwgIgL/RE+TNJIhQC4qecwvoqOzLasS+5JPyrvoVhTWEcFDleaSHPD3n
LQ/9ZB24E4z3WZBKHvYfYMAxYwTn8LeNiq9sktetRUECj/I2GJe+jTe61+zMu9TjEOixZ3j8FTLv
yifNMd6MHiUimX/aWqC4+Ami61eLMqY12i7hrXXEyCc2qev76k4vHaBRYGUHdA2Aoc3QIalRN0XJ
Hfs0iwcQwsjRTvaX/zBXdvFzhKDAijxMih4fube/reGBDs1OrUyHYQRd8pVl6iS4pYkqlq5oMNzG
Hz3il6hXOfF9v+88AhDYEtx+xXMiLQ9L/YXgnPKkXqzVRlrDd/ri2oFc86j4xicOoKwAJMw36CF3
wXAsOa8kHoiPTiMf2mZgOC9v2vNWSvK13Zu7HFxeUSBb+9yqlp1/R/HF2Qx9Arh02BBvpNQY2AOr
0mO8J3vpOK3EWsXXpqEbVWiD4IdX+p84d3CIWQ4LlJAyU9lOgP9Yq9gnj0vAizT8TJz/uX1PkXKc
ii9mYLHclT1rt6YRLu5Q8EMWiHvSPoafh8PTAZg87gsEaOyzllgVA2fHdQXZTMfOTiekoFY3qmTu
4evL+AUDl65CW0cx9V0OKvt2koXNLevDyLUBXB2seX+YNIqqFmAZBCMk05EHTYBKjmxPgQG9s32O
4YAacdbsKWpA0ofF5r3qINLFYTlGmJiS0WWohjafoTHVrkkGt53Q0UOiXZe/zXB2gAYMME07qN1s
kdF3yGSLE132GhpL1WK8I77hEN8dvH3+irIIVnllrnQzep+dU8S5bpoMlV0b+qPfW63zWYk9FmJ8
lr8SVxfLCo76aj4mu7R0CjxwSIDQnXlA5stkeQT3aWJAPf8hQhqRU71OOgVAYsB8fC9atBgr+QdL
oFsu7lyOkCFEg1qMtBpJoPY9dZM07J0yU/crSR5UPXSbtPweUfUpirunYk6AMhmjjjGVxSTJeLee
/+e/QzDcdaEMcEj4yFaK6WwVC2trKHHnmyIssDUSG2B9HzBtJpbnVpTO6LxFsa/qRxtTiNf9wVaW
idX2vyUI8bGYJ33ORwBYkizzinyBF/pVW6lEylZbGJNkf8QI8TDNMPU6dRGaG2mROHFUHW2t8McV
saI3bnM7+j1mxtdpGUo3ztvOUdnwdSny79cPe/06TSIMWup1CsJfNpEg1X7ndY+h/ZvrAq7fJlpy
l9WMJK3tWafoR8cr87SCPFZo5VSYnbsuZuut9ec2TSJYWkkXki/xihwZGK5h1LghyHOMxscS3JGl
PxtTRjspEyiYXDNVeRlqgx7Y4ZEUg5vNU5BaXwuF3qb0NKem5IDbDvRvfTEJ/5JnZaGVVV3MSt70
BogrXu9e/MwDfoUdPllqsem2zkQJEXFYuqQ0W1hAFMZTEGMeMhi1pfUCNTGw0lLp2b5R7WqPab1V
YhYyfRSycjOjo57Gq4nvmD/oo5I7dLJeruuKTIaQak9prJWcFziop/JhodGtFsffrovYtG4Amtkm
rlEDpqggo9K0WtVzwJpNR+PYHFdUWnpg2/NuW3kr66ts6SIGTBDWTWbzFvulaqT6CO7sgWF9uM1z
B1ripwU2ZzXjEDEkaGSiTjEzied4n6MSgxuIF3ROcAGkbLGLGWbT/7awF7BbcOIOBk5PdLlr386c
5cu4t32aOuoOrwoP3Z2HApALk8uAbvkk24XcUlgToyfYdSXqx3UIdS3KhaTgf+EAb+rJxg4kklUp
i+eW4pyLEZRTp6RtWoUTskzAwzPtnyAqfriuOFvp4bkIQW+aZiKKUuIksdmjpGD6K5ucdH5Lcxmc
5IZjNm1L022NY8NhKv1SaeyJRjWtGzShwzvWvuX13VhIVGTrzQcZtmZQ9KZ0QLpcyljqtc0ZG6xg
gM9aPWCV7To38TkKB5BHvXm3vMnAPza+0YVI4RtNYb2WYwusPyUdPHWsvTbzr3+iLdu2yPsOBvoP
MADB3NRRsxZlBXtUjy1j1L2ATGN41OGD9HhQSkolG6p9IYyf98ztd/o0kJaTmCoRsB3i7jlrGBZi
ByCItZNWOV01Rg4ZlH3YGj8lB914YWKPDy8FKIlFP2AzNkZpgB+OcrNiQXmP8cNHOE28+CrJDBLX
asGVQBCDyaBii56OcKNraTW91WHgaWFh0NU7lfwIawvDLDmQaWLn+rG2haFvxLBhQj6gQYIqPVWV
CUrZ01dD/1q2XRDae2wSqWnoXRe1VQ1AhociNMdms3VxqL0wObAewWxQegCjs6Oe2n1x0P1aOnKx
EQKwQUWwRIWlGVT5hRsclJ4TVGFADavZzKGp/mbS0GUNNk61QvNqEgZElwH8bN3kuVBBN/WkMOax
4DeZWc68PuVoXw7WrW3fUtmU2pYZIIry+UkLoLvirofdkqZMBoji1NGcLpbPYrc72fKetnkkrB1R
k2EcQzf538/MLTentO97aOJ7RyxxywNpnfjBRJ8WD7jC1fFqTQPjgTswu8E0LMaiPLYDutn3Yb/s
ZZGd36BoGACDA4cltAhLeIKTrkp7YRP2e4OyG9j3ldQruD1YKxnx2ggFqLZi0wp7FwT/R3DTgz5U
86BBeTABedAMPIOTQu8dLBPJdhLUjfu1gZrMGPoyHBdKuN9infW2t4AUanxN7Z2pu3gYuMUxOfI9
0+nzaJzY7/ikvZkHKUTNhje7EM1N6OzT1iyhvZJk+v+A0bMdZ+LLj/+g9bWhrBeShK9GF7NThwKS
1GfQPy8MuEcA6SmwqUx+4q1nOemrvfgExU6Xc0j9AzCzjTTi/BeIaAbVGi+sq3I+BUx+d0+c7yEB
ryaWlKC3HG42C/7TqtI7CRdPJhiAdoWn3jikDfhg8G0L0nqW+Z3J/emGpl6IEJ55ZtGROmpws0OL
jdBjeaA+egaeETtKcbJAVYJ1HR6gZCXQDTu8kCu418mYsSCr42iZBVycPtU/mbWMIn1Ta8Bh9v/X
J3jTeY6IQsBN9145xi7SHk8vzoi9l8Qk/lsFn3JxFsHaM4rR6YWD9U5ue8NzdqzNsTsdPozuS+xb
PckubythsgE0oeJtAiRpxNxLywOvWKco01+Wtzh1EB2ZX92obrrPQYosm5/YCLrA4gW0Hby4wYBi
IXws0KeVc1QnmNfA6oc5xH4RRk7HXnJrAHbr7GDVwe3V0lFT/V+nFsjVLK7+GgaBP0Sp0OymaOwJ
A95Y70zh4ANWxGst4hTT0Qyfrn/Ij7ZwIez9Gs78mdr0xlAPSRgMMfCZCMGY2VKVD6yvO8mxZJIE
w24NTPKMkcqCRHlQYhDaj4pHIxmVlUyKYNvAxdSViaRhQM1l9vox/WKl1ecxnGUD2xulFNwcdnCJ
rmLf8cMa50q1BivFOI9Ws2M3Va8ZiomuCW5Np2/nw6z3tVNb3akd+z2Z0n3FaklW/zFdu/wFgq2H
dpmGbYNfMNtF62DD+kErh6dWaTPv/0j7rmW5cWTbL2IEvXklWcXa3kra0gtDLUOCIEEPmq8/i5pz
Wtwo3MKVpicmemY00VkJZiYSadbSM37oaD6CP041nXV++b6XKnj+aPqs5CxNj11rHnrOwhTUCG0L
xFD+6M1vl83zPGS+FyY8xLRKB9LsChUxdxavoHonfR5dFiG1mN13FJIJ8IH7WtbVcPSS/7Aa/UNr
g/7R1atPl+VIspZNl+2xjLaNC6yC9wGM1X5alazQfoVM4FfRG0Bx/PCBSAYK1icj4vfZN6D1/MCc
MFHIluv4W7ToFcHg8gEUlMfCOxn0NV3vB01xI5wnCwjL2C/GuwGoLWdJZjCa/Wy2WopN7RYziT+w
TqkDpDcv/lEco0SXvSCxE7u4YOllPNOOQ3+o7vuweSi0qIowgXPL0JT5Ot8BYOSk4hRUSRU+HkJA
g+l3qIfFpI360faiNgehrmbO7eGyhhKbf6eg8LG8ZvU9jBZpR+y9h5n/bVLium3/hPeX97tvJb7z
SFnoZuXgldxhqsqI+2SDGWvj/rY9ZkdDUYySBUoDa9F4f4AeCZxogoMRtvTOMHfalkYCWhILnA/s
tDGl6zeqDUTp0e1EbRFzd5sNqzfXLqprR6t79UYUN2YVqrfUDnYShCykGugETJ1NmYrGDdqeo39l
mqr+lASWDV/otxgx9e5Mv0m1fNCO9U8/seKOhQ0CxHgcgHlrA+8WENj9a3GdRpYVX7a+8wTyvWTB
0LMW7yrOoGDXU0Cz6V1xnEh2H1jB92LSrkFEvkSzYz4Do0k1xykNITulBcN3Ok3TG7/VjilHake/
T+mc1HUVNXYbXlZSYSe2kNzN2mpVQQlJ4JQLdfo8GR8uC5BczRgtBgABdgvxIhYrAMvQuR5tJu1o
NE8pljT95b7UHk3U24LKiuZc2dg5f5diStJAFgLoBRd7ZJvd7iyfDtxkVV3icmnt9I1il/8qm43h
lFLefx7rKg39eswBluagoOOOc5KazE0uK705shhWUO/AUpKO+soZoqrBBmY4m9JNd9VkgHrSnXDt
UORwSbROXHFvy6xlL02wlnFtGitgkMYC/rHXrOZu7TPkzA2Nc7fuFdJUugkWg0GH0u23yFL1Nnl0
tLIHFyEfHmvNdeOGUuOOd3OmSPBkwWav4mbGu4/q+O7SBumogRukiYqxD9v8tuvGw+XPpjpIwXSW
YCIrCKPh8SUHV/Q/xLOjLn9LMct8WZDM6/bqbD9kp441A+ShArjb0bB679CPcxqjXpwqtgdU6gjX
Tdm2RatNW+h0+oMHAKg2KLFE6UTzopoRUYkSrptiKByDtzDBGtgYAdD6vPRtBhtZ37QK85MfHWp3
GChA6hgISjlmWedaP2ug7OqidQY8lGpNUq7LbwmCLhZprJVyHFvTVtqhqjRyWvnaP6YVlkEda+JP
f2MMv+UJF+ky5fria9DIJHWStezGG+vnyyIuqxSIYwlFlRK3B67eEdAzJx3lrNDzlxuN1Rj9nb9c
liV31f9TJxAnFFC3D4qggDrpUl3TkV+DryLqrElRZJXaATrByK/x8ERL4L0LodfGmG31SHDIMze+
Olmm8FHpme0EbH++81HHQJ0l07fPQteDbnY3HR1OvNdDd16Pf3FkO1GCTWtZmo0UQeE4swcbu3S0
fXWtr38hwwFgFljBkIGKme7AbUAKBJBRdvohBypWgC7z2Ci8U5YzAVbpXylCnCYZAXjN7GhHffjm
1DTJ7cRMj4xr4TylEfHeNKKivpN+p51IwRAY5v/yvPRgb0Z7oFkbamUQZhaAUGwV17HUtHeiBJPo
HX+wDKx9HfWlO2IT7bFb6Q9WaSokJZVKgj14A0lt4CzB9FgS9CXSThJN6KsV+Ptlq5BL8sE84nlo
iYilxKpqgUbngwcUvJKP4Mi4NvX0fhiMRLMmVSov81iAYSEvwxFiukLQSp/STOtzUOBpGvlkY9k9
xTbFZXXOkk0glwUeQMwAJ4j/KPZ39L7Nptwo82RazYg2azwZABOcCMiiMterjlPVRC5X4ZjJpW4A
CXgwYFxEUMwgpOlmC1JtUPthCSn4AoSIBKn1bV+CAig4Xlby7Bx/KflbnHA/9U5drmZA84Q7Aw+H
EgW1wVetg0t0ssHljRIz2nbnLGWW17Iu7aCT22THGkP6eASFtntL+yyyjJO2vP2xUmi0GtjhB9XI
Od8WJ64+ExvympS9zjNy9rR4/RsR+ECAyZewUPVVNZGZQYTX+5hRSqOm5PFlEZJTA1av5/omkhO8
eISrfFqXqmO2ViQB/vHL0t/WHfvptOVHs9ZuTdJgQnZokssyJeawlynWrfWs7uu2Rqw17fy+LNsn
MJt+uCziLO7hJbNT61ddY3cVtqPeNFneQMT6pRvtZF5fW6YaVdu85N2bCUIwxI1XLy4o4BELcdyw
h2WxrZwmwzi/6TQDZp7mgPSzWk4OnR5Y6/9xFi5IFML5XIy8GAnU0pf2YZnqt9x2FB9HZhCISEAx
MYDTgqD3PomoTN6YQTvSJOuJ/jT4oAfT+nQ+EaMpTnwxnZtpmP9J8569XP5kZ4EdugEeCWh1QPVB
g9h6L5itFvhgrYAmFlm+YqASK3LmhGvRJ3EOnPDLws5bRL+k2YDeAMrOOSbGTJsCi58Ovp0zPnEj
venLug3norqasvFLUedzqPtoYq7p80QNX5GpyTwAJTUXMyE+9iNF/pLJ9dauzqBr1fGbjKaxH3R/
mkBvCu5EmO+PU6+cgKaDBg/ox2hyrUi3xzeul69+5f5pomboqMFj+A0T2fh2YqJm4y2FnqJZJrb9
VGEVjw+3pqMizTgvqwEUUodVOi7AHvE3wT4GMA70zK5IsjSRvoTrbZuFbYSPRrGu2zoH7cvy4GFJ
Sz8VteL+Ou9f/pKNXqIJnzAAwvn+MNEYmjMkTSQBrvpVY25EBKH5uhERdJisfFB1aM/NA6qCbhNJ
DgZ6zqgcV+rYZLRzkljag14964sqjpyHx3cCxDr8TPFkrA1SJWydw7y5KumLZykeieeBxNiuLURh
AGtixFC4WZzR6fVlnLOkmK08HGzrgRt2COrqxxwr8+1w27WKITLpZ9qJFNUCm2PDZlqSxE7cJbQP
dUIj88W6diL+QY1Vd74VBavYixOswh6yidVVR5IpQvXFwc46JgPC+ra/tbAWRWJVX/t8Wx8CMSbn
+i66UcinBYGEYP7VA9pUstX+WQo2oHCaw/oDTabHLI+9JOjC8rRxjaxT2F97V82TehnsfLlG+BVC
ZNFYNzRrgV+xrW7a0XrlXtuRd2Pc1F3UHLfhW3oL4ILqzQB0Df4nNMDbsGpilZecX784DWTmIBuA
W57Bmw5jmxvd3NOk7b/lUxWPVRnRIimM6jCvtsq2zq8n3PQYqTEMM8Dckjjb4mQYZQKIGU2K2yUq
sU3URvSrjq0t+3P7VpfH9jU/uTfFlz9ui0AgBiJxR4HoCjfFdgq7TKYi/loWAa4KA48DvEyHlCpe
VJJg8E7C5sg7CYBT9xZQEpVJ6jTPq23cEBe0aMRQZJqSoPZOjBAPhrnvERDaMiEugOSt1O6ivmjt
P902eX9cv+Amdsp0SI48DwQNCeudONDtqAigEAkUF7gkuO2VET1xmRs/qD1SgqfVhxOuZRZqE17X
Cztmev8TsfVTaeeq1ofiS/1aqt4pNxdmN7dGVSbULa5dt8XuOT3YnmqVRmLq75QTblpSrsvk9KxM
HNsFPgI5LEBpmqfQB/705TRMpdBmMzuFjKUqen0qy6QoKpBCAWGU8OZlYo5Czjmcj2AW2w/ZCXJK
QinhyIZIkAUVMIPrXkcrbF1fMrKM8bAY/i3WPoenlcPNdBv9McOhQ2wD9NEJwU3Br0YfMWyrtZ9G
m8/fB1qkV/mSY5sYHe3EmVkQFh1Zbm2W6dG4OJhQbVcndNplOLh1aTwuaQpW5MoGMRXQJEmYzoxO
IdGc4NBounfy0KWoQ2MymeImlgTKd99z+9475cEMUJgBgbG2jfkBYy+fCs/8qTnjfeoDqKkvddW4
kOxmfCdRCFrZYlIwDcMLTWCZDVfDwzTG5G6jUmpfszewiKsQEn759fu32Lsw+WvZf6ejNtlFStlQ
JnpG2q+BRlnEu6q9paTn9yD5nm9HzbTjpZyKKB0d447OZprgri1fkfhbb9PU4k+yAdW4gk3eaxPU
WsxxxYSUzisq0HX+MHMvVZR/VJ9GCIq88Wma2/g0qBeHQfqPi+nQwTmNS5MsWa5IYxUR2Nr6kLsz
KlfC0KSFtzmkBEtn/9S2o8LUpCKAmYgX5LY3ICbpRC/WIA0m3CWLF7IRCJ/l6+WQcQ4rs7myjzcA
/oKRiW+nhRYWKzof/d+j1h8y5JFX7OhleAaY3oclrr5XMW1iFb2bVLGdVCHpsZivtR1BzTYbgqia
2nDIlF5z1gcWNBPiLvUdENO3kOGXxQOo3K98lsYORuqJDrCa/Flfx2sQqh4mXwVcJ43D6PxubxtM
Z4pbCiB0pmvq4z2goYSrVTTyp5fKU+1dSO8VbGiZ3tZSwWrce/vrFvyFPRM0K7srwCo+G4sdrxo9
Bq1KH+nX2kkSUpqmoSZ6lVaZjP3yrPn1zTio2NvkEWcnQ3BdxqwhD4hXJkNMMZR/6PID0Og32EaS
BHdtHmOFJcTi2/1n4MLcsUjVwJS9dsyN3PE/x4lh0/fHOVQDFjNz/IDyChNp5tcSc9Akyl7RMl0/
/H+MlG+vCzHEQgqKQliOwJyCYJ7jWDV9s6zwbc+e7gLeLEeS0i60ETXB17BiV9pkfmjwMThkPloM
rjYGL2uTK3cIZOYK4mrLAlEF1o/Ehh1GuaYSU7YIZA+ZmWAq9bo7Bc/prfE0HLDcX1+xw3JCB+dy
5FFJPQsBbNZ8grSIzMbPzk6vfO6S0OQ0uSxHZryWuU3QY20ORGeCYZkZm2rqQrtM6+avvstmTBlS
5SnKvNFCoc0HOagPZxS80be4szQgnU06241a1z5ZC0vylTx4GM67rNH2i88sBzyvBjYB8dXE7S7Y
DZgUzKBMNDY+zu43isKeYT859o1VdiEfjdDJ7MfLMqX3BPop/wrdjnl3280exUpZTavE/5I9b+vS
xctw+g/3wAzAswUY6JclSr/bTuBmPzuBtKv8GTXZPKH+erfy4dpeZxWWjeokhVQuz1Cs94wmT0qv
uVkaO8SudLzqydCPeIA0oZGSRGfVf6mZYCqm1dlkMYoKb+vpk+YX31evf758eFJr3B2eELE7sEJu
fIKI2Br5XOn+Z4vrWewVzc2qAZr/sjCpJwPIHVRPWEjAu/r9lxp7sEKWKYDfgooGV+XK0YKtPBab
psLwZUVL09oIwnS4GXrMgi8bref42gIjbN7MLkTHH9uvTxykkO4IZC3sAUYAZgVpkMoWpZfDTrCY
66VZodNCT0sUacBxELcR/5TdDQcTS9GYZVNksVLLx56FvpVmcTEI9tFqrCCTz7IEc4/2ga0gC/To
8vnyR5OqhBozYj74otETE/yrT228KCgCln69gTiZbbjx9MzRErefmztV3UVmkPbWiXCdrY4uhsdm
nN3VmrdMdqjebNY+TJWWh26a3ZgD8OQv6yY7wL0wwfq9tZ18o6myhPHyABDZUHe+X5YgtcS9CMES
9aVfUMKCQWwgWDYwwI1P1dOU0EOVgOv7DWyaURUcVTU6maftpPpCjgLQAY75IMSr1TtNGaDHcZ7W
n47vIG1GFxaLw+g94C4T7GJyakxwrBxVkdZIAm36x8qma7PpP10+QalBoMqIujzyV0Ms+dQoVayg
AyqTxarDRVtiYPTGXm1HTaqaIpd/rJ0sIdWY+Vy0wLbccsv+Y7aGtH/sA+B1ol2FIWIsZS55MgIs
NYjU62GyK2Yji/o/PYU0T+vqzrGHOksMXrRHVqGSq3WhAYw+vT0QHSWKvqwwjTowhROcD5vjQ+IK
wBTE1vo4ezzOVt/lk26gj5TwW3bkpw39NQ2B1hkpuYk2LcSUZC9r88jdZZ21Jme4WCrERz3CZnZk
oW914hGgSeP2ZfqkhIWTCQRrIxD/Af5lYen7vUBzaamOzQC8DXLQ2FfP7FhHThYCFxTroNrPLlGV
RKTHuZcoBBWgj6St30HidB2EdmSEG6H19It0SXXdyOKXB9YEsDUCfQSDzO+VQ+Wq9rilbVMsD11g
n6ZxPV32vnMkCRjHxtuKGwDU9WeUCS48zmkKaLMhxxtxceTDfcYAMBWDcOZ5IzvvrNCpj6mS71wp
Wki6xlwjHaMQzd6WyIYvxOyoHVb7DphQASxmvOoSK/ioOlTphbdXWTjVpqqbqkM9K1mSGSwwfdL9
Yzy5oX2sjkGsusOVWgrm4mWgW083AzUdQPIOcYOySu4DIM3g8XBwfuIpG6FQO0WKDyt1jN2HFS6m
1C/bZh4ht+/C9bgVc4Jnfg2EECQr891yozpWua3+a0ji9ElnUWbUA+Tp3hRS/7R2qkVzlQQhvZwW
7hVeDwmNd8r9LGIYerp8aLIYvbOMX5azi15aQydc55BQgLdwBC3XePSuh0QZJbd7RoySHja5MU6F
f5li02tNp7XIWpCt9Ifp4EagIMMyy8lKptvyuozQErisluyK3Yvbfs5OrYy1ma01CCODbZ7y1Iuo
nWN2IYhnUir6eVJRQKVxtprXOXFC3g1uN/YEwXE+ZEHwxvQhTrkXE8tV1fU2xzk7xJ0o4aoBs6Yx
8AyiAjMLndkNqYm+6ONq1ZHffS4s1TS4LOfCk+Nf1YR8KOj62k5HFPNW9FTa/FrjH+ZW0Wb71XY8
Uwq43ui+gsfyDDxoLdIF0xoUiDBLMYR6290s4C8JjWAlkbXaX9oKuMiunf/TLaYZodnwaUyrl6ZY
Hme23Lc2yOOa6ptbaCHX/nj1Yrsqfv82R0g6NVpicmiuqqTEswC4zVoLBgfFAUh9fCdD8HEMoNam
1uJJnA4k8s2bLFAFRrkEAHVi726b0xSiv2Xlw2qmBS484xkLSSgCq8Ap5ReM91uEEPLpYNWgYsVB
BS/Nax7VkfvZAh1kh5Qrx/TAZef+f5jMBoMDRJzgDAsKD3qXez4U2rAw2+s2ymNAhVEj9h+W2Ayb
aLyp84h6IZb1VcVSqU8Aa+f/ZAtXOKJx51QZhoem/tkB2nOOgqFeKjSUxhTfAX0tXvXnvBS01NxU
Ixg/wf8jxY58GU/reO8G5aFZlw+K05RqhHcw+FTgf2fo+sHAgsYwIGwYwwYoGOAh9sLM/gToljoE
SyQqoE564tm1CsxBdvdgLmkbyLdwnGJ5Mtt2P9YBgjFEOKM0ScBaWk4Nlh1XII1Wafpd10fr1OTz
9IAWJ1EcsrS36Lse3gdAHjrHz200f3A4/ZW5Ywjme3XIjyYQbA+gFH2usQObqdbHJBJ93IEbiB9u
QtBnCZ5YYiEQePqY88E8ZNy9ulH/I4/rAnXm8dUMybH6C8d8L1FwTGI7bUNSzJuZT2BZu3YjnoI4
Fa/bpLvu1N1TSSB4L2/75ruLN/DrqQO7+zbJtC0VGyH9gSLV0cS2qhar6C/OLfedsF+NlZ2wrl08
nrkNSVzvvtUfTNwBWvbjsnuoZAjhuQMxmU4MfDLHwH3L8ju6znf9vCqyCEmR+b0uQsYCNqDRslkN
Of+BFge2HZjjCw+Ht8TsAKJN0LspAdzP07JNKkjBURFFF1SseKwAM3VbixPMgS34XOTQlE8bY/V6
KA60viJKDzi/i94LFMJnyzLbHQMI/N/XcliB6ICGIKT99WCujVArQlX2eR5OIdSyAKQC+njzjA8c
GKCY2xlaDPRb7m1h3PsGRs6yMnZnxV0u/4q/JYnF0iEo+rINtC3NBZc8OdR96IAEnIf0FhMLPKIZ
8CtV75Bz8nFcgeBCA2OkiWoSVpneO50z6hngJow80ZG/uzdWejf7J3tLso9e5C0RduD7+rNZHjVU
igFqRI5//lDBL3BQUg0Qq/F437xo54ktHQGwgqGVxDTvMAETOcN0uOyH0ti5FyFYjuPyZQFwLUnI
xw3tvE/INrDbvzlP84EdWKLrf/6efK+UEK2tGfBQVQGXXAA5qR/KmNqQuNFJ6LdDgkmL18sqbv+8
95nwJg9MraBYRGlQLBTXbdF7jQ/f8FesnrzUnEQbyrnt3BpmplJui1tnwjzPwfKT61ln0/n2UmYu
SoPbwy9N1tg6+Vc2KoL67UYMe1kvqVcgj/5XlvDp5ry2xqGdSaKdlqjrTwychBh6TDSQKIxR9rmO
WfI3d8OGnwTuSHQSzqgqRx9r4c3k4arF5I1Nvnnap9QqFacouxz2QoSgXdhl1YwcZFq1ReDjNse2
p1n80HMVzrAk5YVt7NTZah87B2N5Vlqphc+lJ+ld/3F+rZ7y2Lyqb/n1xhy8nPS4ijXlsIrUJHdi
t3C+E2v6PkCoGE6R0Ot54bEzGtFaI177U1gvhiIjk10OqGkCmRG7rYDGERyuwnWupynHItTgsNAv
2hd9GhQXrWSAD4m1i8aPhU4aXuzCSQZdXRR2MeZJwMwrPDKfFveF5/ivcx/iAo70yTgVSxquTfVW
znmYTk3MOMiTTR7yFGB3DISPeoZBdEOPKvrT1tsEWC1RYOa3Td194t0SmX1wl+njixFQN5z0SccK
6HKqCH92Zg8LtVU0eNlfHd5vvYRP1S09NgBHXAJLUIB1oY0wrnrZj8/LDzg5oM4AhndDsxCbnUFW
aEFnVEWycAyLk2HBUFaae7E2IW8I+vVgjpkZNXyML8uVmsVOruBl3tSPq52ZeWJxu4+cCU1BpwwU
xyfLEfbKiWaxmliRW8cioWkZm/PVoMOj0qu2/XRZGVnIgHFvD3Fve0YKNm6kvkbB7FIkQ1e/+fqA
0bPme9NpHy+LkZ7ZToyQ949kZYvW8SJxzRY8k373cS746bIMlSpC2lF5K1IRYyqSyUXh2g4+Adfh
unTJn0I5ILv5fWJIMt7HoCld+6HLZqgy9veaCyQc14h63f/O0kqVEMusAEnir2YtJg/FKxiN/mIB
FDJJxvoHre4Hm0TmbIRpPShuDpkgvO4tB6VQgK2L/CmuSS1mY349mZf+ZzWgF+Za9MtY1LcV8/rj
5Q8lM4adsDPCFDqCuHxZiyRr5sdpLL4YffNwWYTMFrbdnK0jhQAuDuZYY95Veo4qXtAEWui7qFXX
2c++5YphHNmFtJezqbq7kKhDNBNsOkglGq9I/GX9gQno8mAx0sST2ZJ4bvvvl1WTvmn3MjfddzJ5
XS9u60A3Z0FViVcPY91+waJykpbFYTKz+yqoksWtK4xwVR8w13VYAA4VX/4VqgPeDGr3I6p1SR0H
EDNJXbhuidKMYz40Rp8+ApUy+HpZltRedh9TiFGkYmOxcuD+B+lDDjz36tvlf75kZxIr8DsBQnRy
yKhj4B0f0HZ9DF9MRR/Z1nyVul00+HaiY+shBpCDExJT9+Mpp4pGv8qKhMg1sdVsKlLQBLQTYTF9
wSx+OHI9XFf8O68Ol9WV+vq/2mI9+v2n6xHus8LOaGJP/C2bjCrM2V1g3BFdxct52UgwJvReEtbI
jaWZ8eH6GuPmGQmL/mOq6gqo1BGu487BsCilqL72KIdzmkXD/L3NvmpY77h8btInH9bJbSwQWwjq
4rt2siukvLzFrAI6tdMzY6H2jActwPGbu56FmRLvVXZ+O4Hi832pvHbMM1TLytYIc+2Wg9sTIUcR
+2XuhewTry6UXIAuK6QananNvY1NV5QjDKxpUCeL2jr/dPnwpKoAUQBlHZR0XdEUrM4dPBSqseHX
0zpik/51nfv7qQcNyn8nSDCHjGlZ0y64Mt2lCjNMsgz8GaN3ivAnPzPknHjMSdDLV7s2psEuKd7G
1RBlJl+jmZivl1XZ3F58E2/gGTb2TF2YnBD3QA+DNQ4K90lJeZosoMI7DPCBK3swZmyRG/OhTjPg
P8wKuZJvBfYpjAJhTRfvZDHryJoltckKO/dssNmOcxhMfjzOiqirkiIEXRC2gU29X7D/l2KjYvpG
+juujHVyISip4/nmAtNi+/PdNUVNgGIazoR99B40TXZE/TsYiMLkJMaA8/otRLgLs7JCy9PGeQH6
IXaAt9u7f57OAMV0wxnBqrZ7NkDEuoxqyKDReNe7796iTZ/SzBxvlxb7LpdtTnJgoMoCcwrW90Hj
J07z5PrYawAcoQno3fKQYH8rAi3aR6M1VbAmKknC98/8YaC1s11Dzo3mBi89XcM+HRVWJrkdADJi
elDFwUvRFAzARVtao3NLkjmA61hdNKdNaDsPXl8pwqhktm2b3QTuAlgxPOOMq2hYsPS5UgBM9IDE
X/N7K+5B/p1AQRSysJgFZ2qPZXurHoqVHaWBKh2G3TdCEzGCN6DR9TQTBkjLT23xMdXumlFhgbJz
3IvYfGDnSF46pKXXQcTisFhf/dBK9TDjQVwbqggucScP83LbCjpGGM5Aez3bde2+mBFb86fCB6yD
yvIk6RYEBOhnYqELY/tCXLUGYw74Vv8zujbOrDuOPM8YyXFxrzDfoggO0m+DlXYgYQLq5qyrOKSa
jTpxhwhkYwxvqSPTRNZeK96+m7MIVwVMHGYH2k0bu9SCSoY987zUDDRNBx7pI72rAO7EsTDTBmMU
5CB7Nz3FO1gyhoeClatDHEg8QM4iZK2IFD3mFbAlYrvdkThmjMrIG/6nQ0DaK/QyX40BpJ9B903H
Uyzieab4AdKTxRABjB7YoqgAvTfJlhXl0ALOOSnXR5fU2OyGRZJOcbIyKdjKQ9cbigImY/vzneE3
rHNdYDyQpObWoePBzyozPuvVqvAvmdHvxQh3SFtVrqlxiEn19gRgiYPuKx4ZUgnYcMLqDdIGPIrf
K2JqyI+Jhlc32M3qDz2QZo+uP7CrP78/sLv1rxQh/dLwlppYYADsxmfXne6/lqz+yFj3X4oRcta8
Xy1aaIi1jW3ETg6qwJEdQGGmwDqVn5kHlEbMqmC+VTBxgNn878efHOtqLtMINOIfLx+YLLBi5cvD
gDcgl9D8fP9ZCmJVpl3ZJOGzExODYyXKDpHbhZVtHP9GFB4UyPY3QA3h0OqCLSuf0B5IkXddp30H
fh/HrUKdoxrsLvaqcFDZ6aGq/a+87c93rkML7tkFAxRRXq1F2Hh+FbMM67N/oRXScCCHYMfzDOjL
sbPaBUoz3n/NOIaFMwC0cVlix11v/Q4A/ZelSXVCiQwDYlhiA6/Xe50Gv3MnnUFavuVHgVd/yMHH
+Rcy0EDdgJo3NgfBJLShWgpfw7l1QTuHRQu1eG6r2rRSTXZShIgT9FW3BtRDVUXvWOzwmn4ujNJT
xLXtPMSLCfiIG4GpBzbFX2/qnQ1oJfqLPHWBZcLAwbwy46XxzT7CGmUfzZZ2M5d/Dr2A1GsncdN7
J3HWSuye58AVwSLAx7bIe8yYBEbkgX7jbz7Tb9WEz7SVtEethCk0znfP/lJ0irKXNDLsFBE+UG7S
ieNpiHID+VCTa61oAFj2ow4aRR9l+52XPpFg0nxsTJp7eZE0LnnChnpSE/N7SgvFcUnzBcwiYA8b
UwE+ItD7D7MOTk9LH+eVOc6RN1ao9XU8aS02a4l57/mTFZaW823o++zQecUPzlUdI+mJApQSkdy0
MRYgXIHYcxnT2i/KxGffCw/n2iQO+6ebVGMl0hPdyREuQeAe6EFqkiJxMsw32VUXcWtCZOcIGZdt
UCVJCOmY9K2XdAbyQT4Xb3nXPVcjll7njCmyoO3bnNnITiPBqQqnMLOaQY5hAPa/1vka6vPU31T1
GLV0rcLAKMHeu4xu6LJJpaU0VO2kC57GzAZoJRVQNyajTkYLDFLNqEgoZKaxkeNtM9NYbBTjupNN
/lDWPXoSnOcHl/DpyhgCL7JwwocyK1X5nuzD7eVtCf0uSuFdPbYzOESTgGDSScufNOa8oRP3N7fj
Xo7gdGDzdOvOBwaSbrdrTLsghgt8KVv/JfBUS6Gyz7STJe7E5SwPNKsHUtXCy6j1P6xEVWmRPXP2
EgQHZq7etkYLCYNf3Wk5Cr69n2I2c3IfuhE9cJfSlwBAx5edTKWX4M5lDbRUALgXidf6Ud79ky4v
lwXIWjrblhHSCiAPYfNfMHC3AoyNzX1MEDOnmUKTBajyLm5Xf65oCkL71V37T5lBAjf0FkDOmCXP
jrBKjKpZdkowlaeXqueVXOvfv0m4frzcmOqmy7BGz/0Dt5wo92bFzSNLDkA0C7Iq+N350I8RbN0H
f8bmoWZd1SZrw6kLrmx7uKPEwOiDl367fNBSr8M8E1Z5QWJ2NoVDumEd/amD/UzDHRqvj14/X7Pa
VDwbpMFkJ0YwmLnMhpnrI5yubDBNWyKbH1r/56gHnwc3eL6sk/Q7gZIAb21Qrp5VuNiQBkufAb3C
0lty4nawXOfuUh/+OymCNaSDUXl1jnmEbBqSNB2+VahGKS4zqTm4AEVHdUaCwxF4QWEWOt7AWl3f
osd5KI0+7Oej25nHdGCK3W6pLeykbee6i8COVRNwd0Eamv3Hcvnh8vqa8b+qCqJiZaJ5AgzRM0gP
p170DuOHeBBrWhVW3PmH9wQJAcUsD83By7aMz3odnGxdexi84toy6aPXLWipUuPT2ms3i23cc0fF
jCUPObvfJdhoQ+HW+gr1u7gzATpKrt24vp3BShHpIYlVdK+/INzEDAKbzDgGzJmcb1IOZQlEemfc
Jm3r0ArCtAo/akcwlpqRdyyK43AyX6rphh/so36ieggooJ+qCX/Z5J+HDWfwAqHIfb72xYiRgzER
lT87CazIGSO73fAzYj/u44mEIPfs5tg8KTdWZT66lyscdtqZKXiU1/+MoW+82hm99yKOJeAHI6qP
06mJOVHYt/QLB4CSwV+oP55tMgUGYWZh4lLRe88PPQukRXx0PwAo7jQ25LOZjXe21Rw1l99XunFa
6v5LXhSKEC/ZvvQ9YPmgkYSh7vPlmNpqpsrtMbK3jSADjyWZ+5ttt3QBPWzFQudqGkLrsYn/PFwF
mLNE4wc79GdLJKjkIKu3MfdvZG1sA3gqyBQBUZaK7CSIQyxGa1hbBwu7sxMmHys/adprjxXhQj+s
dX5gykKy/CR/6xQIyY/LfYePfPnPZnfzuB7r+ynhN16UDsnwEVMep2zBUV4+SNlVtldTsFy0TgKz
ACV7AlbpCORUX8vViZa5O/ChU7FXSr1kp6DwmGnXIUg9Blncd8OtXGBMqiFqWdDfeFPR54ZXnI27
sQGAoD5aQQk36ljPi9BxeGgsKkI2ebTbyRHS+9LkZCJ4TyPabaAUfbgctJAdqx/drQ3cQB24sVFz
U4ZWF3p+ZH2kMfYM0uVvvGD3K4TkPxhdN5spIkBNvCu3Cj44mv0XVeX/Ie3LltzGmWafiBEkAW63
XKVWr7bbbvcNw2OPuYP7+vR/cs7xjAQhhLC/K190hEsgCoVCVVYmep+6TnSkcVetJ7y0K0xXY6Hj
pvuTlnnSurXQA88s7F5zdk9rEyWzsk9LpM2nzQyoBnjsg15KUjZN9MI9X8juOWdmcqokarkgTnVv
Zue2j/0H6+3/XQ3Gu/ZOXjZvPNaQooLCffoqLWIKXR8tagztglD6Ch5RoIJpNzZqMHazggMDzjFI
CnH/0HhcXcDA9oF+C2fsqq3mbLNjVxl2qqkx0kMyN/2u5B7rvQLR2Lzf6Wa0YKdYzk/5C1odnpG7
3W+r6aEvCnD/rx/BE1lTPRs3jelI8TAunLL2tcmSu32KqUklD3oRWufCFBcuGeDNzaBhvciHP+mB
dgCTdbDr2cfuLkwuG8QUO9DZ0vhI2TYrnQA3jUbDhQxzd18c2sh8Rsu5qAEcCxWvC9ojDjzxcNpn
d1Fc6US2+I44+xFcCG3SFWDAPamdipAd9WA7NKeuucu/jJi00V775zRwwHcruQvFqYajOZi1caBf
wzcx7L5G/cTaS3vqGOCloN1nWXVX28MHNdkOvc08taju9zF0bYD+b15jzEpzJvrh9mUlPEXQtVH3
t92OaLo8wxvKQ9qCSdUo0VW3w+OYLp9vWxA1+W3MFYESyoGg+VWjtW4RA9EBBBcaDtGmuys4bO6U
ABL0tdsFJjYXub3hzwdp7rr7D3d+0eREaNiJ+vd+8uXiJtqN9mSwPOrIeA9VL+K1SfIyTHXI6i9k
KFU3dqArl3dBn+HqTJNAt4s/GKyyIR4JcR0MyONXcDdK0wwZMk2MRGS282Bv9be2NV5vf2LBFX1u
gge9WZAZHUH/mEdaTZ/iof5mdkmFQUqZWJXYjoXyA74pEkKu7D239hjbDOMD1BheKZBH7dh8HJJa
drH8g6e82jgTeagOBMpO7ni5cdpMR0AKZ4zDUWu4NwaTRcna5sHatZk3LZs1+CoZk59qQntQH/VD
Wbkli9l7rmuDPylQIaug/3Ns9S49rDZjmFnSPk1sTD1mI9VcNn2BpPZQenU5ZO5SaWpIWI0J0fZn
Pbcf7bX7UlX9J7A7P2NqRMXUH7GBwa+feqdTXVIVYTWrp9EioVqlmd+qKflkJCsLgGk4rL2D3wyB
1xTEl/oGadJlUkaPVOBtRI/skz6NuZ8bk+E6RQNp+Fl5jOsMnItLsEzloU9nzU/S9VSVxj1wALnr
NKqG2taI4S4Dw1cbs1CTrKtXEHAenb6xwxEE5O64tGmgqOBrj+HQTvMBGLSQLeCyM1Lnq9Jaj12S
PJlT+cUx5v5JYxX107GbAwgpfa1RWT3Go/0jVvBfAZvM7rv5VUuWQB0mgLO/L31yoj3JXdp1qU/t
ors3gJ4Ox9p509fSr5OtDa1Gqx60AaP7ADnc6/HgoXz0dtvZBRELg+6IJchFgd7gG8yZ0ioYU0Rp
sUnHQB1Xb9ao9ycmwM4E91IxX8T5+bIwcPyMBEfWrEx3surHOJ+//IENG2Pr+/iArvOBV+3UKrFX
jMTQDTs0pyPGpWpTxqMlPLG4XtCLd3QoTnIRsCNKPpJ4A+eapvnDAKkC88MkG7AWTa/akF9Au5Ig
HQMW7vK41pgMRPtVR/wpwvKohc0zue8fKg+jidA3flPfaNi91B/XA/MM//ZnFBTAABCCRi3qkw7E
y7itauDWa9tYaaSlRtQnw186YD3+6LQv/aa/a/ogS1oESe+FQe6ZMq9KExvzgrQTFBJuTswWmKiq
vFNjCv73VVFopGil5o5WDB0Mc5nC2wsW5PawbwBDhM4wxr73HT9LumelH5PVht/MmzK5iap2njXY
d6BhyFwNmububXNCBzozt/+cM3MxJv0QwSjc1MkSL6vrLUhLTEpuRJWVB8SmbIrTgFExDBBemnIG
S18cB8NIqN+Hs6a5QCK6Vi5JR4ThAxnXLyv7388XNGVTtS0Y29FReeiqDa3VPxj0gAjYTvqhUxwL
/vZSbCfdmmTNIzKw5zEZgD3uH/O90vH7ewMCXcxrqwSuz0/zbXHZ0CoFPKmlbWAlKP8743DQYvCJ
3jYkKNwgfmBPMI+ARjSfwhh6vEwdwflu4yTq++/2+JTZpVtalbdAD6shRBKARU6OISQErv3lc1Vz
sA0gBRRbhcG6+ZuVK94hVQygvTJ8tlkjO9KiGHJujTvSzkoyK68IQD6T7vfdd1rb3jAWflvcq3ST
fEvZ0rhYmauKypoCS6ub5piRk7oyL51LL84lr1fRwwbcLL8+4tXU3YQcB/iBGOyQgBL6m6/g/bpz
UlDf6t0Ro5F4mZdYJYS9JWsUnbFzy9ytkzqsIInugK3BtE+zQvGAkokliILFXiKFX0KjHMSsl8dY
Q++3AactLjYQrTsNAsX8zYYw+m3HF2/Wf1b2v58FC4RZU1MUWFGX98wKq/KvcdBctsheKmIP/M8O
d4tN5mj3o4JLZY5Vj6IHTOchzMdQ64HAHmWYDtm34/wdIvKDMregVgPqB0H2owlM71rIWlMyK5yj
J06MsYGe4lRlXwyGIS00bqZMpl4m/HLo/u6TF1BP5bPBRrPaiZQI5zMojdXMndHb3nLQrmzJ0SZV
dNsfhNbgc7h4Ldy9fDo1DpsVkwSRomsm10TnCypcrrMc++yTg4fIHxjbez/Iq+DkfFY1U22DEDDk
OBtHb8Lamu3AcKpjrOlRUwEcOC0yriHhlmGgFTxS+j54xLmhVdJYW8D9GPWbunhWs8sQa81XcN0n
4e+vzUDdbi8KgMCTXxvgczHVWuiGtY3TuLHe/oTyIaiGtCV38TMUD1QJ326bFFW39ul3sDijDAG2
FW51Y9LblFHAypXEh8gyA1FWHc25D2pBJ0pQYZLrMogC4blJ7qS1zVxsWoPRkNFCsthX7dukZIrk
shQawW6he4xKyhUDUL91TWsYWBcQmN7af22Gz7e/nNgAaqB7oAXGkkvMSmWonTkFSdM4FK5uHvPs
4x8YgNsB+Qr9VMgqXobZuqNFp3UTaFMQI0oyeipKgLdNiFwbc3S/TPC9JwjFOHOlDahVk+JIe/2r
XQ8/a2pJavtE9DwACxPathae+kBqXC5F6xRoC+UYnkmTDdOvzYbRQEiuT8Gi51swFRSVCWPW7uwG
BAysh7JaBV4jbzJ708twpD22gYIEbwca0rYz/BwQj2fQPy/P8Zq8Qc+MBJAZ/KSaMfETliqBOZtq
wFiff+wBEohoXZquoi+J69gLBpFq9b0Dwym4MNoRCZupo3w9AiagWGZYG+MUGH2rg7SwoiAZQgXi
1YxtU7K9oqiJCv0eUYiBjj73TXoGwktDARDC6JLHcR6/6fP4SenA7qcv6uvWsx+391p0a5/b427t
xQDwCEhhpPhtjcpijOLp7LaL+pUptX/blDCoOMjxHfQIMPzF73dtICwnHW4Ew1HYht5YZXqds+oP
auzsSuu5FkDgvfbjZkKZJmPpXW70IOoGZWc42/H8TbfrScJhJTqvmNwDtSJmTEzK50YD+LmKsWt2
HefiECuVP08ylgVhcrmPAkEHEajQqzdOZxsb7coSl5NlbKfWqpMalaG8+rn0WhW1aQ1mla60A9ZN
xAW6Fezkjdqe0qzpnxGu0mByHsEm6jrjVBxv74noqJ//tP3znCVtZZludrKoabQQ9t7hpWzvGdWo
yBrmolfRzkKzU1sALcBPh7RaYULNHEVKptDjkPZ+TJRHtbC/a8z5PC3TKbN0WUKqC8+SjQcfCso4
THwGspXNuBKKgk77045Ahtu4NXiYPmvEpe/k+3S/s2E7gfGu/+h+Gr1rPQyQwIrWp9FXonLnoJMc
APHvceg+zWmBOIIL3dnAxm6FXFpUpMPLFIMLBc+KdXTJWHosXSX5uIhEab8ffpnjCZuNrDfsJEe6
t0MjnMMAzrvlmDiBEqRfbABDcreFVFuUhbI3ogiKfWGZe9Oo0Ck3553uIz+qn3dCeoo3lB7aJ7m6
ktCxzhapXzowM+labPleflS0u7j9bqej14yQvoayJB1mt6k+3D4xkk3kKy9qqXS6o4PRRoUa586i
kDVfUfV2B3BELUymnSSMHRjNtXZZY0yH8eWE1B6oPdUGSlgeoYFq+f3q7lzfacgOavNSUG9Xbk7/
lj1LBYEBotTIYiD3otlXo0ka0beGlTEAecV0UoHnqSfrrZqkRJD7/nDdi3M7fMd2IDkmPzWsD4n6
sQkrKA/3vhPl7p5iyp6OgmAPYw6oEdFdAg/cvrdn0c7MtU7VYtQT2Pw3SK5cY81//4g7GLLSMYag
Y7iUtzBA02LN0AePFhW6emCUVXv4PoXidvVixakkURMBzi7McTlzPltWrFuYUVTv5tJd7qlX3SV3
O7lk1vu6i4FFX0YCJ0jaYHJXdzHQCgVF0OU3tBhzRmUfi8SInKdoiTuQvzSQBkG+zFNQZc1GM0hk
9RmRN4ILwdilhwB05CN52lnQpGwdQKRz1UWLwKN9GbDSCm6fbZF/oFeH7iMyaxQkuQAN+3mxtZgZ
V+vkvXHAftbXkvxOlAQ5MED3b2ddz9o3LWZ6Eg0vkM63U4+ExG9sEMy5TrCGNKzjMA1k4MjrGAlE
MuDfGmZ3IUHHO2VV2aB56PY3CUBPQ/lazTEwVsimi9cuTVyz/H26JxhE9RNTgGimXA0d6k1hNKYO
hemtNw4DHZF+NyyiZfehNZBf3940Ab3OpTUuhS0TOhMy4n2s9xlosePHQlM+LWMFfo5u+453LDQv
WuqbffzEjPhviXVyFcBgHdBooD4Ro6+m6ZDJG2zMcB6q2oy9xUR6o20g1Mq+rqp5IHP1jsmIcFzb
INHjF0ctiLvoWtTigN7+JcJdBsHWrrRNUZjgLl3ktwPKmPghRGUgyV9KiAbFXtzMAWhiA6saqK8k
oyQCXZ8YrH7XAtiRGSgrcSdGoWM/pBWM2qDTpnbubp3klSi2AOlwfF5oKfCMEb2dAnQyw0K7QbQk
BclBK4PTXV/pe998n/HchVGvyEG3cokBamlw7NMSXOB2vrqqWXwh8+KPql4gwg2mJNJcBzSYxNMX
Lz1cpVfCobmGibgqUWGyfJztz3V6H1tfb/vD9csOwqQ4e3tzBYVtPpgR9O2bagUWimrzDMWE4hRr
yTM1h4/WRH8fWwlKZTSYQSOyY4H5elFsTAx8rpjm6K3htVnanzqqb7fXI/pk4KhDTQrjdaAD4C7v
imSLFdcGmHe6/lSry8dyPWjZKhkqFljBlPReKQd9MsVhurzegOq1FzpDvqwiK1Tn4uk+sdjPJSdU
FrYEltAeAkp0nxaEPA93dFA2BTmP1UGwuHPVnyScI/ZR+WD7k+e8TN+y71WYhbKbQOAT+t4J3QeB
DBMs0ZerS+PcbDEAmUeVWgcOWd08N1xMhlVQ5by9W4JjiwQIQRGzN3jy8nUwxWnAvqKiSm+aE3O7
xT4uLYAZt40IPyEO7D5vA6ANH33qARruGC6tIpJ3j5uigRaFPPTK/PG2GfFa/jXD18OqTTerJsNa
9Dj72qRGEfSjLX2u7Z51mQmjCfrfYnj89aKXXW1UcxVlTYWsihHN64zkLknyt5mpYd/1HlOrDyvt
70EZNbuIZb8/fX75E/Zk/Sw/JnlDabanWSZkAjZjeU8aGf5B+C1BmYNLCg23K+bE1O7WvI4nQALs
5s5Qmue4T19vb5cAYoFlnNnYf8PZMhrd6TZawoaa0erNqLTGi8tSBSBoSJ5AerY8kFGzwoTEhreM
ueI36BW4u2oCCD5W86HDnM2JDEN1sjEYD8E4k95hNcqd2jkytmjhiTz7rbuLn/1WYOzKNiGoCdjA
bGYk85qCBVYfIzn7/fvg4qtwaVI8TE7eocgWYfDu3TFj31a091W179f897m3LjeAC9UataBgnENJ
x5mf0/In7f0lkfVfBJf2xXK4p489g8B2YDY2WTN9SGEF9fCk2n/1yXLXyKZMZJvEhepamTsrsbBJ
Y0n1cFvtQ6yDZX5s6EmB1KokqgngruefDyQNlz6h97k6mSBpiAAO6+4mu3qkgIR6ButUbzFwJZW2
0Xh9n5mP3axsx2XL6IcmTezDMm3a4fZpEsbYfx30qnJnbopTxAMK0i2Ygofl79LWTrlWh7etCJLX
s91Enne5ZK1uTRxZlBtaOuXPEzpTHqSPzZAlBOhmg6FOWOFqrFvj523DsuVxN+IEFM00ZVA8BxeL
l7JnBaIkSi2DlokcCO0mFD+hMHE9pZQBc1YwCzs6oQuxE5VU+LdSMQhgSOrZovVgIkk3Ud5Ap5d/
BaR5Ax3sFR+yA+bzVCeTHrDWXl7IYMvQGaI908FRgvYN8surISggqWiu6GgdZAqoSwGHHqcXRkA0
3kRNgllb9vtdcnCQ/WeQv4cL3dpor6J8M25P6gpWcVA6tMuP33cIML2gY20aQMrxTQqWG+na1TvA
RYNUKQAgYHcL4ZX+/2Zm95izuL9kbWYi0cVaphxoxjH5lGdW7c1N+/q/GeJisTJXVK817NKsVves
woQLJXdZLsMWCv3u7LNx4bgbbAKNe5iZ1i+Nth6LvnEZk3Fw74GWz5HON4cLxKY+rnTcLBTwTPrB
GlWv7bRIy+13xYDUSQ5hQtZY7pY5EpS1KGs5s8uDxvUYT5o2h+fFOQWQodPJk6Mk9tv/tFWEe3uU
GKishhXfUJtBql/1SDMTL/6D9i6O0X9bRbhY69jzjFEkmEmU2EuSj1OyuGM1S943sk/GBVaStNZk
737XLgRzr/iC/riOkmtDZmT/+9kpKvM5w9CgAX/ol2+QZQlKovz+gxBfCxh+1QQNHSCElyacpFJK
hHU0bXDnTg71uzpyir9u77yohnVhhVuIqZjqZkHKINqK3seRCGhuvGNO/XFrQYhi5fYJE2RBY9aQ
dExebhsXH6r/Vrgf7bOP2PZlV6UtMql4tbzWzD2l/1RWH3IKbPDa3VsATPbqj9s2hTn6+Wfl4h/K
o9ZW70ansDn2Q4jROwj2BNW904Vgf/ToYewxUdR+LYMslEnqid3mvxVzMbFZ23YxUOeJqiHz17IO
1nYNbi9QlJ6er4+Lh0qymHjpwG3Q3/5mJfqnklhRva2bDw6KFudhlYQo4W0MGl+QhxkgAuDLI3HW
j3HbpOhf6tsPrTEqdymHu73FmuZz45JxqF2mW5IpcOEywXOJggzUD/BFOd+xhkJhiYJH60A/4lKt
QEfBHqaEPkMwI2hWGSukKJGiWB2GlDDuDdLiS3uLZaBw3YFMOgcqwyd40bgDyss5WQ9DNctkg0Tf
FEp5KJ2ijq1eZThJq04J0RiKQWUTxrnq6zn1Zws9tx4U7phJKStZw0+0wDOTfI7TYK54IATEPcPS
p8e8bIdTqiYstIkeB6TMZZLpog08t8dtICGgMEtKMC91OhgjMnVtXadDzq12yxuFuJe7FLpkZl9m
krt/ICBe5yhDllHSpbHLrOUpJfHTpK1A2jI71M1S9qKSfVTOa2xt3ZCdYJHJuKmPZskwmlPNjPo0
ZqC0nSbZ6RdlQ+dflQvnNOlAe96QNjLUj2XdeU55ckBEdjvEyIxwcVsfxq6Yt30Sa8Mck16HWra4
aSZDzouC5flauEit1CXZkiyto1btX/t89C1bJlAgW8nuMWc3kN5PiVXFWEmqNoaHbnewZlMGjRD6
9fYnk7keF5U3rSN0LnfX641gqWt/nU6oCend4vapTIdP9OEscDWTvdR/jUmtC3VUi2VARO4zr11e
i0IJbi9HdHPv/XkLSDEHxWLuu7GckZRqsNDOVaCuRaCPrdc6BYZ/gUY1Tb9rfjDFCW9bFe3WuVXu
I+Za1dhr5TBAHLMwnZoDW7KHYe4leyXolIInHLh1GxyVoAznS/FQF9xYPO3f786yDsmhuIPw7QnT
zm3mJl8xB/tq/8Ftdm6Ri0xLmeoGiOnBKHocrTfADh+y4r3p+iPJZW10oXPsg/JopaNdx0tRNnVf
WqTDR3Ta8t6ok8MCpQlJgBCFPbjGvza4k1sQKCXiLoVYIFGRcZhPrYYsi2aHMi4lnihMYM9tca5o
ZsMyJ7srKpjR0Nv7VNE9IzWD2X7P59wbp49Gu3g5+3bbF4Wf0UL3BKPhaGnw2Tkmw50lNWG2YKOX
UuZWMgUrUchAZ+tfC/svOItNrEJDxdRhYbC2UFVHP+lXz8Soy5CaLiWbd3tBwj07M7cfvjNzqWYl
pUV3c012VxaAeZMHSLfd6dbv63LgeJ1Z4rxjTZfGQtJYgKskd3v2rc1keDdhoLAoakOmhRYnP3Nl
FHkXtz2BT9R69bhkiLRE27IQNe/1w+3PJjYFai8AU/7pqF5+tgXtVEza4ZLSl6d1+D6C4WlxJKU1
sa/9a4MvApi1WhuQcAYh+JIGjaF6UykragtLv+Dp2NFeWMjViCZQoJVRm1v7/4ldoC3+CoFa17hj
EBQ2/+CjnRvjAjkBLFXtY32nslVCNjxqZQyvlrwuRQ59bmS/w84dGkB+PdY14CPmvHa3ZfumKIjd
SPQKlcqgtqIt2ttKoPe3d+5hPtFr9ayq0hyjCrESxcTAS0R9u+1pQhOYU7BUNLyvQetFmiNvsFNQ
oiYAn9M1KzGWZsV/sjVnVrjDaY1gi0nMuo4yWn6YpyG0aP3QLp1k7k10bPY5j1+L4aK2BS7oPjey
OipAxcK0vwoD4gGGBMEhQKnh9j6zwvlZPTkGBEqRfrOuVkHsWtAT6MowSqLqtRfPS+2Wo754UFgE
ZmXNfxYKsDtsWT7EEBj2UDoaAN/XZGBA4dr3k7ajSnRMRV86ZkzSFo9IsCgWhaZ55Vp+ntbiW2eW
XXDbY4QnAANQu7S9aly9WY3GNqqKTSW6qpkPmnzP7F7IVoC7QLKbQtfcoc6Ighiq5ee7sjTp67pR
68hsmzClyX3Vyvj3JSZ4uOZiDItJYtDkrrZyKrI1rDNyuP25hPvy3yosbl/SOqGL0W11VLGmcVNn
fgCx8zenLiVuKbOjX+7/DJHFBfTxLUhRxyc2zZ61mA+TlBJMlD9A6MjCHBU87Qp8R5NBt5uU1tBx
LNzZtt1uoJ6y04KRkKoycROhr9mY1wYaC6gsHp251oUybnkC1W0DwVxbHepSa2yjCRIAbrVAr+r2
ZglXB0oBEz6HoWeemWEwAcvBsE0d5d2BaY6bGKAbs1Uvz96mWsY3JjYGTBOG4TC7xaNAe6YnG/KH
OlrA1TwYJDAYSDUW2ngV5pwnI00krij0duDBcA+TPU5wd9cGUvna1hAigD05OIsOMWDrD/K9HZMM
A4BEXBH+p2RoTW2GCeiNWHdtqULuq0rRGCRpHxQD5Mxvb5iw8IrZNzynTKCgTf5VNdnzaG4GhdtH
JNRBG5c13via+tYH8qC/5Q74IpVjHin3DvNkoHLhkw6VOxAM4T18DRMr8BDZKg2hEMqjx7WOqZsa
G15z0KewKkz9NT055KbzqeqU45CsPzTWfFr7/GjasaRcKjr957+Eu5MYS+cUKOA62ipMsCPpAyVg
YyyHdLKs6PYnl5nivGil+Wa1FIFGddqItYe17DEB8gfJ6dl6dA4zkOvQ5rY04NYyk+monCjjYzeW
leSGEYWXvXlkYxAVlJtXr9bUKfN4XstIgbDeVMxo8upQiQt7RUYILPxoZ5a4BIjVYwEqgxh87Hky
+mXBBi9PtiVgi5SlRBRWzhe1//0sQ63pBE0/imvTdvo78Ke4a94cyJSesjYNk67/edsd9u3me5jn
5jjPI1ndNsZc1pE6qY6n1GYA/aaPaVW/Dnbfu/PWPnZL+WBpRRbetizcPWCV90CNeM3D5XpwHiEC
zXgkTS3InarspSia0luU9WMRM4mrCCsCAIP+ssZXshMMaDolgQbCVjC8/ON0A+Jo0d2ub01XnUG8
sWZWepjxhYOcdAl4gpNJEu0kK+YxdS1gxepSrygs2iAjxPQVipgaBHtL62S2liSkiI2BYcShmAgH
IPHSj2zwStXgwq2jeFwSz66oEm2goosoAXF2DJE9yeJEtxMaE8gpwTey9yYv7eljPplkNuqotMnT
MGWnLR8koUtmYv/72dGo0inXqxgm0g5CPsD0/oUMp3Zvu6XwqJ+tg/tuZtqsSwxB4Ugft9VNzO0n
pjM+O3MpCZECOwRej9YiShHApnKJZTNNdYOCIkaMls0lBUD5yedZI5LViJ7wF2a4vHIZ6qlemrGK
VEbCkY54WOWLB1U4v1KhSpLnce8Wgx6g6Awps+aBdFkIGWdJ6iK6ai9+BucdiW4umEwAsCmzPRXD
F14NOLNXg2eqqYLRb8pjF8mIqAWhDVxE1LYgf2KYV+DpeM2UfHJUEO5vZupWWvET8vXIzub8UIzs
BYhqx0s6CPWu2iaDWIkWfGGc++5sKIzSziFFQR+0tzUYo6xwY38Ds2rsWq0rH6sRnPcLg9wXHliV
DPOA1VY4Ej19sRwGLpJT38oEBQXzlKjun31X7hgO1kDRhgF7Vn5c7rsniHd51LXd+rm8k22h4JBc
mOIOIxplowElryZagNZwJ8W4o4v1hMqarDgtCC0wBKmwfTQBNUIuKwKPQT1pEDOPwJfux8rmkVnW
9pOYMLicSAOg0AHdCV74aIxpw6lxZC04scP/uwiDCynGztJt7xbGkSIhqjEzX7bjAyvyH+M6RcPW
Vq4NfViXrfTldtQUEMJilBr687htLLwuHe4Dzo3egBqsqqIljFEtdvvIepzu6BFQ5gGKoPt8b/wl
8+e/BlBDR7IZX4HzQ2kZNUpkgrDN1xrqWlkTfdLrSGG5Fy8vU1H4vf1uEsmlKvjCsONAncdAvnkt
plnV+Vba+6Xq5J/bWj1Cy/WxARxvJuBGsKYXqk6NB35fGX5JvMD/DHNpGkuKfOwrvKTzUv84qvYJ
OIFnZWmfDCQyt7dSkIBerJHfyXkGydUeSCZ1Cip7OG36lwIHriqA2xgkH1RwKDBKhdfmnqVAJ4sz
VrblkJcL6hFs7v2ipqckN77cXo/o052Z+CczPMsa1I3mVZMoSKhXYwvN0XpURyR+Y9WrHiio/r5t
TfT1MBu2T4eCXuGqCZqj7dRU/QapI5q7S9IdoO66O4RnsgfDLiRJlyA+7pNo/1rj3CLLFHscx7SJ
AKNs/ZzB+Ra7JkEOeVBJ8iX6jDtVpIpkHdvF13JSPBfXbACCTo2Hv9T0pw6Bj4kN/qKZEksCqoCd
GWwH1ADMi+IKd5XNi1OvSt8C5GZRYGtzg+J9QLLkw9BN68fSLJITNpR4VVutXj0o1nOOl3xQxfHW
uDi22l03Gh1qtiME6+Ma165DenepQWxwe7NF4QApHCIOFEavVUY7e531zMEPdQAudct1cDwggr9a
mf5aadnLvBSHYZo6UAAost6MaOfBhQgetV3xAW39y1w465XUai1sB7ruXr5A9CFRDwuamrdXuDsQ
9zzEEBBeaGhgoKnJF7lisB8NNAf+eNDUOYC44Qzi1g4JpBFnflF0s6saa/WMph0Lb1sWHaQd6QQw
gUkFGmXjTDY9AZiyM/KHejI81nyujSUwURtJ/qDKi+0DxhoevnMlcTen2Yw2dIXQai/6wa1K2wdv
O8qjteRrinoPF3a4rLAdU8gA6rDT+dVnLSQV1FHScFcI6VgAyXsvC2WNBbFN7Z/xJiBcr2bfsgHv
DMCFd1FK6huVfZgs7TGph0Cv9GcGGkrXYG1Y5O+tqt8nZHhTmf13laUhwtiH23sqIBR3AM5DvQFh
BJOm/GDmam4zQi7GzU19XUOnVAEpnleyADjflEFNjPVQzkp2glxr6QEi1YC52SaHbMwUyI50WZCh
rOrqW8cg7KuvR4ZRKckeCfwO0FoUI8ENBF5c/h1bDX2zDeBLAAdNezKVz1ZHIM0xepbyWM6yx6Yg
gCDIofy4a2WDHWX/MWd3kxZv41yYG4u6MZ+PseX8HXds8lIdAhmT0wC7bn2w2u6jZaeyF4rMNHd1
jAXWPzUl6Ln7/Elf+tyvO3JSut52k9I4AWT10cyTY8b6PwAVXiyav/OdVK26qgK1mq7cQWkRbeXV
fm2HOGjIIIkiovfvPtSMEqEFxY4rIWgnyxlTTExTD6HyZIUbhBH6sL3/R5ZAKosguCMvjHHHW4Ha
K5pFhEW6pk5+v1hB5ljHBXpI7ixFj4mNWRBSBthEveqvGcVgDHpnsWixutQFk9xrv4EpiSXDo932
oyQrFCRq4HuBGABFbxLcuFyErKwyBl4N71mzWF4GIzsU5ny4HR0EV9qFCe7r6fHmQMK4bKIadVwX
+mhPqjpAcXMG89ptSwIeGwemEIgwUwPMEx+H4jlLJs3BaqZw8nUv9TY8UDQ39U2/OvbH+Ylufvwo
m3cWm8V5h3AzYGTARl8e91yzxmIm+0d86b/VwRZCzvuQP3WHLpjLUPdRFUhcqVWRo+xJ9i+r+9/P
gkxSMdBdgfELKA7wCYz36Y/xQ3tXBLGPnMWlb63y1P9IAxneRpA64EH2n1kuthkj621nRiZc5M6z
ZTUbmKcxPcBo/5xo+keqFy8mWWTCu+LFEkRvNLfxTOPyog4TYDG4+VB3GWxfWz/Xy51a9l4rk3oW
ngc8AH/Z2f9+9lHjlJC80vHW1thysjYN5J6y4bl/SoBc8vUP7OaXDc5d0p6aDIS8aPi5Y9B9shN0
Fz2IzmpvxQcLpWqvfe1O2X33uR0O9hRtTjCCucX/g2Eq0MVRtG93ySD0Vi+XuuidYm5QVo2yuQhm
qw43e36MS1Twbp9K4XoxKQjhD3gNcKrcenObdrZCkgoUYapn31GPNuFs+HQ+TllYePEBKgo+uJhC
J/er+jgUfgbaMl82BC2KQ/AeHWm97QAPyf0Mpq/VoC4UtaCi0bxki++Gvn1Hl1eXLFjkQzZIcMBU
YYF8n0+uS8PI+7Q1y2hRbH8wH1ddWv4VZTN4RwGzChQGqFG44zC1uwTNBk4Cw32zI/YVLDh2fQ+e
WLxUwIE2RCbKhGrjZ/5J1l4VrA5NZCgQEhMxVvunQnp2QqYuLcFBg9odYA0g1UsgtpiYP2+7jNAG
RQqIhjXU7/it0ovNmObCLsFliNe2Nrjg25VsksAbQOOroz+FRy+osbmLLxkMIKUpKtckOaXWJ4dh
ZFGC/RBVVGED2wSeV9RB+PKVCQETMi0gW6jWTAvjUc0D5lTj4wgqn3AkjeNDFSYP6jFN/HbTVrdp
UxYuGRh1bn9PgbtAIwYtcbyEbPOKfxIqmR2qX3UTzQCJg5+lgJgR9Ax9bTm2GJm7bUwQqmEMqS8g
DVg7/2UbqGKh8TZUkaa1X1O9R/FO+3se6bFe5z9o/13Y0i9j2IDZn2adG7S/ivo76BZO0I/V3aUb
Tt1MJrdSs5//R9p1LMeNLNsvQgS82cI2mm3oRIrcICgH7z2+/p3ifTOEihDqzlxtFcHsKqSrNOcs
AQKGrGNlNHneP+hGJCTrSJgRAR4SMJGohFfi2tnAQyX3+hyNiEbLXrNFL+0CY/JDX3pVlTh83I6M
691Kfddi6YJzU2B7XCdiuWgQLLFTY7uNWjcJlptFjp0A3s3nh+lxLEVX68K3XAeeEZiXGKXhLRtd
nZ6uSvMdNw1qXQNatOi8ucLaYtAwbHRTbT8uWKG+bhAoVSZkOKkuxT9Gob4GaXzK6vlFlguv1jRG
625LcSUenKpgVYW10tkjAN9hiSjzedVSOJEmHwCUbzW14mqsicitgyG/R96NTj8mysn/r3xoE6pz
wWMWxeOCGWsUhbnwvSn2d12GJzIrHG2pKcxQhb9G2vGJW5kLllgS4wLhFwyqQ/5NXw5z2ri8cS04
3mz7f77eoK3FkVtenS2IxbJQQ3KLShKaDfZExuhHslQ3kTFdu5RFU72lhpLEo6KEmK5/wrhSxRKw
9uiSeU0uXuYuuS3L1t23861QsRJBj2QH7TLpoH9FNVbnv2qz6o9Sc99qLWNjbeskoH3DJ0KOBFBH
SinyVBkWTImgr8nPngxEtUJmBb0tDV+LIKqy+jatxPeRNmhoJi6a1UWdmfKBpXBABUT/dv/Stk9D
OEokZEKfWHG4LI/AhAP3IAKr3C7LIjtIaT4yTPbToBlmHvHMA+yujH1U0nD//UQ6UH6rbpYVd3Al
F3MtX3pMez0UD9XyI8E7SDpPjmgvaEjrr82IibP9Q356+dHiKWWfE8yQxYugQrzgAhwzu1UO0zf1
pHizrfwUT3Zqs95f9MXSIik1Ebh2iaJMVl2AmnNmEwNADFnYP1R5WgilKOLSBnOTxaobFaI/pPmb
MI+/SqzYM+6P9k20HCqEhpFay2oKCBb93D7xZ9AtWoGvKlZzw/vhebAmq/QFsJXy7Q32e/aF08ZA
yaaH2bJcLuVlNkBqmZVoc4fjfc4PblwJD6hcMu6T8dHoqZBsTGS+r3FOTNx7owhQ5C5iHIclggqW
sOBOD7pacpdgsAOQ83LR1/0LY3wsUfrd1ggGrKrWDRj29NaaqsSqMf07pdeyVw6Ae0AGVDMSAJZE
cuaVv8pzbeRncB+6Y3BbjR7fFWaiP3LqQ1c/pzFrvYz287RCUL4kCRFeZmCquhHwX/MSCzHtzwC4
qfu3+J5GrJ//tBjKZ6A4ohdtCV1ondEZTrIDEck19zToOsZi70Q4jcKLapMVYD49xGnJlOuIAf+A
bUB5cYMyf52n+qwDtMcupPQGVUBbap7R8varPHjKevwuW12+5N9QOLi2VXkS2/aKsfyfi6A9KwZS
Pan52qhzyPIILDUmKrH65BnwoAWhJ58cFEnlvXJDylmyWZiz3fukkcKaYaIL5vSlUC4ImWDDlcDl
cGVPP2Jm1uuBkNt5LDQIhhg6icCti4MyQrkIdbZ06A6jKzjigbUO/GlAiToODe/Sclw559X7/YE7
F3VA0OfG8KMglwqtyort/9GN0kAvdd8KUiVDnSvMhMjBr6Y56fql7FiPgU8NL/pklPsxwMTbYt1Z
dZNTdxpfjefSApGn9mXJTPWwgPU51c2JWWkhf3XHWiXKBUnJwCd8huPJXuCNnnSjv6j+ZI2gIi4f
ii9MWEGG/kuUEwoKsayUGBlF/kv1ykt/l0UYMKsTU/wqWN199yW0jR/7Hmk7EIKAD1vQG2ikYcn1
KcbsVNcQf6VCaLXzWQbBcV8W/ypEfQiiQpTc61nXVBDEExat6mc53O6f5A/p4IcESkfqbuAiIYIE
9QzWx+/ik3ITOqFXniK7M1t7tPvH7NB4nF0zknfWHVJqwmWAmijwAHOHDOjk6mMxC/5UYHcXuyOM
M25r5McZKQ3h5KCeMJ8kuo09gUSutYCslFqDFd9i/9oqPIWhHn8IGx8CqYDVYT0lkTFHgIAFJiDF
TQ/5JbIye/rGWcUvAqaPdXnDE+3cnlsLzG+ZJfn7h94OzR8/gYpcgx4DWzlZRDcuUNARLRErhLLA
2mtiSaFiD5fWnDHGi+oK83ynKqewqB5isFGyMoDttObjNFTIUQeslnagdUeME9zODrzCDV9VuzxJ
95UzkaG6w3xQ/OSEnen9e/zDg+Vv0fS8vFFLg9ZJEE3CUHFNrlMJy5gs1W3A8RA5gaVbI5OThxj2
Zyf6IZUqtmIDnJvz4f3ARGVBPefqvmzX/uAVHktXGKZoUF4mU+cp0cdAdOtmvChd48yL/NpPzRPG
CRmm8Wk88j8x6eNgtL9pkhHIwDB74bt+rI+CXVugL7vg4eJEl8EcLN1UrMThXvqbkuFxPtUBadm0
yxH7NlhAMuzyxwrMadMBxNVu6YsgtQB5JcN1M0zDoJzOkkoBr2YwQAl0J310UPOXtvy6r5zvD4g9
NaEcTd3CMmJlQtlyzJxeGw6RnoB/xNOMu6bH1uSlMyYzaV6mqLQw1Gs2YmvPgOObwfsH9haUeFtz
EXP0l2PsWUVANIseRQEkm/nb/i/9NPBC3z3lj0SgN3YZ+j949w9gvGmt5QA8jyuHien+VDihqzv8
gVVtIH9073oo9ySpwLctRwhNom/gKDOBQpf31xKUkUabeYwTsj445aMGg+vnNoN2BWfdw0BT1sNo
5RGRpnVz38hMkJRV5JXC0rR98/1EkhqDVhbLpHDCTSSc0/kNnTRzzLgDlz0xjsiSRHmldlZAjI4l
ArhhwJZlt9MD/LCjhKZyjp7yR8zfHZMSvDesF8f+1So0DC0alI3RJ3BQXI53VS881RrI5NuIgSko
7ntdzJL8/pRKx0qesJqJZOh1smWMpIWO7Ae3qi+bqrk4p9CpntUTHp32fAOW0xmMnYxwQ1zQnzUW
Vbrff8HSja04YEnElZCb68ppCh8Z35AlgfJLaqJUYLnDXZJ0r3vM7NCZX6YjqkZWiWxofv6ncBa/
Wz5qD78faQQjj9ah3+d202y13MEoL9nCmh/bt3SA6/wupBQjkFV38LaacEq5pzbA7Wm6n1fILTtW
M2L7ZfpXDMOS8e/CUjGRQM/Gi25SPcrhdUoLO5a8gO8BOz06RpZZQsp65rNMgPIuGTh8BGngRDdr
KjDOXRZFN4HPxVA/hhR6RHxp+aRR3h8200MCCloQTc7Dr30NZMmgnAiK33zbANTdjabwyjeh10np
ba5W7r4YkeGs3rOBVV1E7vJ4wQA/Hmm9OdmiI13xzgbR3GSrCD65VdvKXX8SzcrKTKDtWMuv7im7
l96au/9i9nT/CfKJ4UFtk3KS0G1+L9JIboTd7vAMn2Jlh/Jq/MsSw98a+l4ZWJ29SGoMgicC5hrE
+C6avw9D7RA+3EJh9K7eNWLHYdHthETENo8uIiTwx/hQXQPkxjPqNMOZVYv7QzXj40yUH9GFKkPw
wRUG59mRrcAjGZyBQk0SW6KZOIHzT1l0KM9FtzeHGqP+i47ybYIQVweRqRsssG6G33p/nq8+1Nzm
8cAD/8tdKsnq89SMqsqNl9OEXqP8v+W/mG743W9NZab3OlgzXMVc3MZXLdBYnGVT8wonfWDF7P0n
GyYmfxemFWOlD6mkolmQndJQcgA1fBACVE+nwlQisLbGy8O+yTM8C90zaDo+yNoZladFwpYOYozW
vy3FP104oLTiPYlYfTKjS/h5UiAFFQx8rshvx8GRM8HePwzjpYQprN8vEP3nTKhIKtDY2SPWS2zN
FczQSa3GiVzCJdf6//9W8lm1GUaAE6kspJIK1GbAk4UcITwQokjJ47yGWeFlfS/y/6ubLHqjVXIO
J4wz2QKhlFlKeHrwrP4Bw8beA8VaDIbr1aKfRTefvuU5GDeb2MziH337AsbifxNAQVqL8SUVw/30
hEseLGNdDzgSl1aWzIlmzV9yMHXv68bmiT6k0AMtIbiBtSwvBBdMg5jZGZYTtmxBzh2Vj3wagAdC
ba19iZufaiWRCtqgKu6XLFXA/AD+m3Q8CfEz2HsZx9qM2Csh4u/6oM2NCiRf+NtaBUVi8nVRX6b6
iVtYBfjtkv9KEGVaWlElrVjhKw3YSJat+Kjepggk2UV2Cb+lwCiysi6PMifJiJsxBzqQK5bdoQ+M
e5lLbaNmVaW3S1WrY1H2hGW7aYwGfKTkNOD5ItZmaXFW7452ZU5e6VZWyMw0WGejovKsFFquDqro
htlBnI4xlrCEJmP4Qpa+k/9fWbARc8A3USDEaMbHpW9uQzGUTUlqzxHHHSoFnO776s4SSGX4dVH1
AMQh6Vr8UNSpiblSS+7OuZjaI3P8b7sGv/puVFyWpCEMy5gY10lHkVE+Ri/drWDmX3Q7tni398fB
nF5zUFCyRiMYFqdSQbqZlUZOKjybBrCdGWXhc8B6C5Dl8HrMuFKi5J8SxY9D0rhuyihmchXh0aS3
mTkaWLZiPd+3JQDDCMCtoAml07UeW3t8tKCf30+5mbT3feDua8Wn8dT30I8hzb8kUGrRAdlrCvmS
d+VEQLtHiS4hwNy5fsSWhh6cSmCDwv1fVW0EvLThR1OyOP/jT6B0pS1An12EyLc7e7CbW8x/n0OP
ZHDZHQt2d9u0/z4tncEZbQ8oBRH3GQfPffjciY99ydh6/oMn/pBBxZUs4ZU4b+GJZbTuAIZxrK3o
KvrFU3MRzehV+7F/fawjUREm5uamCAIcqeRaS9HBjakCcrxlEa0yj0UFGL0LC2Ms3wtlvCVahY3a
KmmoaZ7uDj9HkxXR3r/FZ+v6uEdiGysPyY+KUo8RBDYornKmckgnc+LN+tz/NJ45p7YFbAwMd+qN
+CwCVVE2jcf/7WbJza9+wBgAzwetUDxtu9HHxNx9n4deErGA7Rg2Tudycb1oTVygyKouj7IQmQJX
MzId5rejgg1YTUdsKEqotJzUo3GzmJz1fUKvEDNWiJ+s4u0fgvbHl6N8ClcLZdZiiga9QgFzNOZ4
j+XDC3ev2j065tMrD6YoZnNiuxz/4clo/nItUzHNvyDDB8OG7nGmdoid3BJvlcwmGBWoinjZkRTl
97WE5UHpoQ4MC8lpRN676VP/NDxMN6SVNtRWh0kLVuFxu2IAqnT06HkDm/SUThr9EvcACiRFFywe
Kq5Aqj4jZmNyn7dztz8UZ1ZA3XYwHyKpdEhO4zpbgDuPFPYmx1il+BJKX/bvcDtmf4ig9FMQMdJR
qvBhEsdZIlCv++Q6yI8BmO/2BW3PXWGlnxB6YFaUBiarWrkAiQ+cc+P2zmBzGI2RDqFjOLEVvRVg
g+msFCQw9YEhd/MSP+TSLdcWSWSLxzzpFc3WYmMp8Ua1EmyHt65qBuZ4jV3phSGTeORPDnQlkwpE
+iBHM2AsEVcRWcWnyBIOwyH0NU+ymtf/wgBZZ6QikTQrSTUOcNgT2GRJRyx3MNJmzbekAwr6jWP/
zNJN1vekN7qrTiqCmNyr6Ol3lQ860+IauWiLeQLa2b0rutENsXqOlTdtptOry6WiE5g6OfzD5Ype
c6pvyGCQcCrs2tPuB6RqT8IR6WZ2xBYqs31PvtvedyXfYRWXUgH79BGpGo4Wbwmn7Nodch8/5IZj
PoU2DXN1Ssr2pbpUxB6T/u5sCJ1tFBxnL5JWe2Kpy0BKDlnkjNsVopVAyhMU+aiLM7lW6aETTd4p
bLJIi9bqjfiy3PFu15pATDyiNnvQ/PjbvsW8r5Tt3SwVuMYZU17Rf4ZcuKt86Vz1LoBWye9zLqG3
HBdndiUU17Nn2eTJ7B7AvjIm4tF2BXp1C1RGDNTvJi9Ik7c4xa0JTvtjcYju0xd0we39I28/1P4W
BXTu35Up6o0lK+J3ZQru0MQ2Mxdma8fnzE5sBcdNDsFzDvfEKshtx82VZMo9cUmGyVPiniI/v4hO
eBThmmQ3x74i65Tku9HflWBvS6KE1QqeXrWp5KzVlYF4X9mR0+8jWMBCHml5myNQu/wQMMLMltms
5VF6FAMQaW4nPAz7LLJCQILpy4L8vLeCkkVMvZU9ApcR6RtQLYRPW5JDx/FNDzpEN9L9HvVGtX/e
15Dts4AXBX9bND5hZjRYQhmkAp9J69Fh7bM594vZjsMgshBdWmdf2maCIxFAaUCOCUAxp7QiLdtq
kjKVdxO/8he7uspO6JAhmsUKX9rreGBlq1uOfC2QilpCFsdDKUcaAFuE0emr8szLvZcp+UM3qPdj
2DK2VYjtftbFj/ukAscSR72qkedh4jc+KUQLXuuLzDmRzckg4Ej//d2oKFHnU7207zr/fXifECyu
6RfJKx+FM9aqGS+MTS0UVGAXY50N6AuUw5rEYhqGkdSj8+9j6EgKawlg01uIWPMRJew9AhSLen7y
ocbnoOAkr2r9yJ8T7Iz3buv3D+ygt5XHrEVRXyhaKjACSKng9jxnphNvqeDLWRoWVMpmNxfg2ApW
7wET8wklVDWMkI9iLPEMLvc9uJNTc7ZmR7LTO0CmXTkHS7P3qRX76W1zrL7gZa8ckwMYvm7/XdFs
/VMoI5gyPUqlKsb2lJF/BayGJy01eIIiJ5YGRpDdfIwSgAyAOYkYnaD3ukOtj+S+z4GQBPxjq/Gb
q4pIg8Bj9iLG0/EidRvZ3ncrW04M+4G8rBEQw0+7zwNgsPK2MdBGU5pvHdCkI62yOuxeGn3HWEfe
0p61KCpl4kU57mowmbmTEGAwKofPbFOrmFl00lsmt5ZDZUp1h9XeWp95pGb9Yx/mbWgpuQbw6v2b
2/QjazlULJOA0RnrE65OPQPH9hIfAxeIJraMWVG2Hm6WDtbSKEdSqiMfj+qi4cXyn3Gl/AsZWerQ
rhvtzgJUIfYIGRGO8cVopgmtNuKsrwI8F8TWEVNsxbbcFemCt3+TLDFUZNNDXQrqJNTcRBXNDhu+
0nLVW9YGGEsKZclcF7YRMH405APRUyylht1ywNiZkt7fP85WHFt9KRqkLswCvg0BNOAOfHfDK8GJ
i6NfQtJcltwSsF2azW+aCgqSfakMrdco3xwATg79wQn5f3XbZHAgGmvZg3WB5P9XrysxQCVC0DvJ
FVRfFY/BwpuaVjD8EUsI5SQIcrOS1wOKtkHvVN1DjGw0jgZz/7JYn4hyEYkulkDOh+lWU3nlwahi
Ri2Ib5PlVOjlt0Lvb2ZJOYyi2jIEs45H+Yyy7oFgxUE3tDg9aPx4Iizgcc8Ss7mUsNZByluEUYfw
0sCkGnt0wrfuJDrItwF+BITvl9bmkSRMVngLNEm7OPcdG36JoY469XoqAXWmdhVHnuKT3d7XHuhp
LWDOuyEmDyuLs1lz7ZsFj3W6SuVBEZcEqhYiP0ZOkvn6UTtkdnfQXvvKVAur+6ahu1Y4ySuw57ne
2denzdOucnPK+NIoKsHJgOseulo4zrIYW3LY6v9mpmd9RMoCAVKqzH2g8LhU1SOdBtAM+aTRAEAG
h9UR2o44q0NRpiinlVosI96G/B2IQCVXxYxsYhtO/b1xSn8+yQfOFxi+kymUssylBslekMUkzNVP
osWZZGVAtiM7tWYXg/XPhcXqp2w6g9U5KZvkpzqJpwwfTxZDu/je56c4zx7zCHyXiv6dz9vAmhrW
8CVLYygDbdowj3MJoTUTkjOXy09T9k9Z0kgDc6Ut9HxnWusAkQtwrjzK7WjxgQTA8Gbbbubj6t7f
JquQUPP8CA5DPBHRmPcDCxNtj5U/+JFVW8jS3cXqT3iX+BL2/Tssp7IeV5vJ60o8FdKVJho6oNxD
WfQfEXeZBlSdWjSbjZ/75r1ZdlpfJeVbjEYYu54sspBxxAgzJNKFDD5Gd/8UhYv+ZpQjicsxMeYc
3ww8OKaY1W9ai2VALmNNO27GIQHUG0A2VMATQKmf2vXVCNRmza1BRRKI3qykZh+P9v69MaTQ+SNe
G3kBn6xhdbKzxPAh7xVzLlhtZfKV6boBAF7x9AVYjPAJaEhOjCLqNAwfpk9aac5fao+zeD+6iO4y
mZzPgu7YLMRgDlySAN9BcNuou2vwltKMeBDQxMNuGuaNOaDZxnBPkjOqWJ5kafmm9q0E0oZcAO5a
n6ORd/P+W90MRzGH5w/8ZbrMAbp5WmvHCbBrWplh3qyT0uY9c3M71GnPu8Gr0ilmeJAOnNM4XXrQ
63ODfcb/yqq3xQJwHhTzAlAA6dmOTFTB3Q38UlQ0skeywokU8Fx/5VFgFk0QFVwixgNkM3cg8O9/
SaRCgJyoc45dZoQADwucTnRd1COngSHHyn8GJ1LqTe6S1OEXuxl86ce+lWx5MbSEgTUNdQJpB+Vc
hjBQ6j7HcQcwLfZCYPHB4KTNNegY89tbMWctiHIuXI6iwzBCEM8ND3OfvDaTxtiqIRdF2yIw4AmJ
miwAepZ6ygH0MphaHSIksEn0qmwuCoFuEsxMAinH41QwaoZbHmYtj4oAfJql/TTBw4h8AWD2OyNR
TSNl5V0kWaVPBfQcciKUZz4NenaVpI6tmmkun+S2EL+PNFtFEZiYRrMAsmZp/fdUy+1kGJ193djM
h1ai6elPPTQ6tCEK7X1iwHAzG66mNtVbgp6NSoMXX1veVBmKsnWra6HUVyy5WlQGNcFTGdhRZlTW
2G/LLrFisC52K/VaC6I+X1JVUSfKOU7XmPGb9r29zBf+vBxUW6msBBOauW0c5UPtN2ZyZPU+WKek
7I4XdW7sChlJuyyaggzu6vwo6izE6c2q3vqMlNX1kaSlYUTO6Ew2XnqtF+H1JZujXd72EfwZK59l
nYv8/yopG0EmgRc0tLVJlF9hVhykTBRNY+adfd3ccifrg1HvgxQ8DHJZQzVL4TUpb9Xpaf/vs85B
PQWMfq7mrsODLldFe0C91YLDeek4lUUOSP7QjnkrlPfPlqUnIzKaG4T5zSQaN2OIaY6px5Kt5lRL
bO+fi6X0VP4gSFq5yCmsK/E7X8Bm7AhIlcZjYp0wvg897wkaNCNJJDLRYWO2afya+YhtR0EzVfWU
/eIlC9W21GWt4W72I1ZqQc9+1m3cKthn19yp4p4LvE1nu9Z5U5Qvw0hm8JSDrBznrrXzkIEouhVI
15Ipb5LlsdyPORRf7O95IOb7qM6aHGurfXMPey2G8htJ26nc2OKASE9yqwJfty+jqoEBC7u9ZHaA
Od7BAUZifavUSFgip7mvjsM5tFlYs5sV6PUvoVzLKAQDeEsU8kvCQ+qEdxFvRk+kxsKb2Reet/YV
952CZMdQVMqzRKox92kLQ+ncTDRnZIT3taN6ka96AnhMx6fppCFEpV8wwoy2ZHWRv8ou1iJOmjVi
ML11B80mW3gYJGLYFMNXqJQvCoMsyBodv0yuftb9tQ++COnt/ulZ5kS5ozxdiiFJIAK+5Rrn0bdS
kxgedTPzXX9QyhOhfqtPEbGdxBd/jZcEdY8YV1efJqezunNssx4zrHujfBEIIkHr2c9A55MxUFKC
+9u4MThWek0Mb0dv6HdgszSSkYrwRPMxPCTfyV5ThnXI9nH4LzqujCNpVPIS8FNVdjy+k8alpjL/
0CvAsQ3+vjJs5bmrD6VRrmYxNC2rFrgaIcp8tZrNMb4YhMLz2hudI5cs02MdivI5WS1MBicgZsRg
amujH3kYelPNevAxVJzuIYS53hISW+R96PvbIjcOVqs3/6s2kLOu8pMokIS8AuorlHywBTtzu2fp
0jnZvXgInOFl/0MxYoJGOQaFT+SpmZHkxcHDUC0HTr9McWQC4p7hgVh3R7kHI6xSTQ3whepuakxN
SI5qPnzZPwxLCyj3UCyiDP5taF2gdl4g32NbxZ71u30hxOT3jJVyCSBc0yXQUCEtdv/aB0QezgSW
Y9wX3SCYgmYZhxZnQTcEFS6jB7AOQEv2z8JKvmkCD1CaKlI2EY3GxtxTeMCo57MBIFSUJuvH2o0f
WMNbDH3TKceASlTJSTNKknmUFh5KeZGvhdXszX0jOhMZJNg/IUMldMoxTFpSRkMKeWJyFGOAnQIL
LR0Y70HmNZKPuTLZBjpR50Cjd0WM/b2XgSzRj09taQpAcgms+X7/VMRYdnSQHuYOB7Hoa/LqTTrJ
kuPZnKWfffRaCqcJC+D7srZvkLBfCmB5+LRJNEA72l6AikiLBNaF0NWU+CbUf+5L+UOupos68ADA
16jT/mEeIwiPBFd+zbD5RfbZq0PTmJOjkMq4sy/uD0nqhzjKVUyAepsyodTQKhrA9SI6zYnMxBuO
cYMaAropkwWINBOIaJfopjo2nmHP/87Rf/wGypMoWWzkILBDcgEgL+LojYvoE/xI8VA/s+aOt/3J
38LoOfJCG9WgraAyXJNgYEaLoDQ8i/ruD4+bDylUcsFL3ZBIEY5U507lVwDEqQ5qbU9OaUdH5gLF
dt3pQxrlTJJFBag3x/Euxsh+xUrnARYBaIdZY5jZolwByJqabTNo2E6Lf/H6wmIM2nZmH/Ip52KA
H7Zs24rcaWGgi4pdpjGyuUX8WoZCz/BkrA9I+ZhEicQErD2amxb6C6a/nCGuvu1bBfPzEV+w8mN1
Fc9gS8SBREylV27gD0eQ3uK1FNuKvy+LdRxytytRIS+UbRnjOK2WWMWUOJIaMTof25H64/NQLkXt
lTzAhjHa2s1sSYnwpmU9mJTkJjXlJraloD1h7+eaGs3CMG2ZpZmUeymSXFLiERfZW42NFfvoh/yG
uvm7X+G88REGYYV3CwoPsqW5gMwxu5sJCznYKhHMBRAsjcPdjYGpu0DRvYbA7zSrc3aOHFY5QtzO
1D8uiXJC/bjwgxbBETYogHSY+OSdxU/eX+mBPf9U0VyIbAWYdISjuoFTLN3yxHmZU4WWwZy3/kMk
/evngBbxd7VYcp4QoxEtf4pu48MCqNvAxfg8djI6L3RZWrit8QhqogAuGgQeyoRHXWilUq5JHCDL
iehd3sVYIRWc9Mq66s09MwLw9JcsyoKHspsmpQrgHI3WKabKyRdAE0sZWARfFjz9AcDtaaARlkvR
B/y9V9e12WmZLSi1A9q/oGMBNGxXz1e/iLL3TJXyWZ3fo6B4jO/jm9rKLcPqnPbU+iGgB9lFmU2f
uRJJ2b3YBE3ekKrovOjHfnxu2sTMwtpsxpd/4WBWgijrn/mkXsYG1q+pb6V00pfv+3+f3M2nHGz1
9ykTH9smBb8sDgKWoGcUsU8axnLNpCwZjpL8zj05lIEKyCyxfIYSRCQGL+2Iihp/xwuGyy+1NRmM
ftFmp2+lo3RRNAzzYJZ4OK4O+zOS7ADmE+sc3aFy0sfRRaQ9tn4HVDuWcWy6oY/bpKui5TKrQsJB
Ezt9vp2z6mleODuUBxOMcZe55FS7yFj7s+Tmdm5WpdIHoyr1hRMhM/EBlfyO3V1dOo91NJYYysUI
YlPUE4kFBhaiXIyHPmMa/thHwC4dAX2fY3hBXGq/AybGvoayBFP+JqpQgQNfKdpygKOqveZAZjL4
AzMNY8mhvEirKXqpZLjHwdU93ulO7X144BczvwO9j60d08ZuTxhAvxOBMQpcfH//mCwvRhc3Ae6r
l/V/shbDMI3vJJHnLDL3VfdW9gYGXXzTnNGbY5i/SrmXpsCDKZF03i0b8DEE0YPe+V0kM4qq2/Fw
ZReUl5HlcNDDmsOzyJPcGXvsN8FpsAwAmBQIvxmmUg77t8kyRPKxV3lZks9KHHQQKChASG+x1zrd
po3iVi2YjKTSm8Amvi+R4eDo6meazRqv8QiLC0oAAv80JZWtyKnddaVXK6y1J9aN0vXPSNJjkJzB
KoBhPJhAonYnQNz3Nj+QJMvKLGYbYjPV/fiGdDFUiVK+VpX3HCO+SIvb/QDPlk3mLbX+hLkvAO6y
6tasO6V8joKPOMkDRJZtajb890p5CfST1L3FNWvOn2EIdFE0KdHMwieDF60GDLzkGaBXq7slzt72
1YRl5hrlZmQhCYVCgyDw5jokSwWORHkMbANzs6B3uB2xLGGxnBvrIql0pVhyqddaEpcWUFA1mCI6
A53M7MQ7Lmbt57JuknIp6RQbHBrsyCj60O0hrI15T+mYMxObKRhItkSDl2QQalJypqYuQUn3ro+T
3TxOP5ofBTiQtUtrh7cc6gJ+E1pByMTm3a7xgHUZvGUgEvu0ETih7JPOiYgHT9rcZpzy2HN5YwlZ
/ZSIot0J+mSGs3JdJijtwgf2UjUPQrGwcpxNezQkXVMVEIoCw/Z3F7dwSoleqIC4eJe+TbZkFw/R
A9isTtFiSqBbxzPD3tddlkQq0wDimjbrMocyax7+mIxsNgduftiXsbkBTdisABwtYn+PXqWLDSnj
MZmr4ymTPAbHvMaKFJk0rX/qL/zDYqW301l9Tu4x33TDMpOtFGAlm4ayqBQuCOc6wXNVUB0NpMl5
eMfHN1FTWhNGAIfitlkYdfitQLUWSX3FaairHm9FvBTzubcGsXeHsLaMOMQqGio9Al+cSyFi5Bqs
c1IfEq2SGSzRpY6UEbsQLvjgjxqKg8zZ8i2FWR+O8t9ivoAfUsJ9xlBQFOWBdUh6QKcIa3yxa7Hw
KTefwWt55Peson6n142oLrGODqQKGpsAU/O9zXkJAuK/obJZi6LceBcnAAUpU/29Kd96hMomOqTM
/smWM12LoRz32JZKEnEQowHVaA6B6NLqh1pltqTJF6cfEWs5lDONYr3I5fTd6kaHDGMmdnqWbcOr
QUKsMNLBTVDutTQqHVzqZCyUFt8pwUTrLCS2uIyeqn2d0shuh28B1v7FezLTlGGZKhI7O25qU1Fu
jeK1EHhMcoEoKubMlr9phNidAOOqFTzDRjbd/PpHEiNaKVOg9n2UCoWOia7ZUQEeQupe6pXzOi/z
DEa+uvliXUl7L8WtpAm9UWFfFI2yCTCumV2fY93JX5OrOpoET4fM4LaVzXEYYbNZqDpbkXQtm/JB
EnjL9EKAmXJg4arRM82n0TLUmzlnpq0MdydTnkdqQnDSigghijnY2lfRSe8K0QIeuz2BLkL6UgEj
DHtDt3gS/JsH7PqUlDOKe5ByJjNOOR8lt8LieeiTb8lyDJv1sbUcygnBBSWR2kCO6A2ncTHJeEf/
Qo43+8CIBEEMEAeZa/ybQBZrsZRDkjtQOc8LPEVv5RkoTq35y3Diz+VkVt9kc3Ai3U5fhjO4wx7i
K2swZ/M5spZO+SlxAkbDmOHQpBHVv0ngAIns6JnwuEyX6I7Vf92sTK/lUf5KNLIgBrv4f+TpvxJf
99Rz7+i/cqf8tbgATrlGVnQrW5KduByAwVO8VTpTNWtwg6jP86HAwrUjLebyi9SEebu7KF8qj9Wg
Y5o15emCqu76tsK9tM55Kk3xV/YD4KROcEtYMsqTfhWsprD5G+asO9HmHYdOo9bqXBXGoLTSUQEb
nfgw/iQzRs+jLb0Bh9Vm8bC8wwfviKMHmOcO+1zxBLserRHwq5XbelJr8WcAlv4fad+1IznONPtE
AuTNrWypfLtpcyP0OHnv9fQnWHO+7Wq2prj4F1gsdrDAZJEiM5OZkRHqr3Ar24ODNzgm2GKXIJqj
XXtSn1tUWpzb6SMjs6EFmaUe+ix1jHNR95nZIWcTxUcF/CbhfF8FLhfXVtnw5m2b5KzdWjvl07q0
GZRJxlZLQ43KUA/ZlXMC2VoBKmkDa6KMFZboUr/Cl20XkfwYmsJOuGufCAnhhK6GuK88FkSc5cwU
ypnNCYcO/Yy1TW7gdS+DHb0SeQn1LP9sXeOuulc31dP/ifX26nYrlC8LhClXJ+KqeZBLJZVZueUB
Du1Ux2ikA4sPp52fWNnjZWrh1nekfNgI8RCpKLDW1onvVS/cVT7a2egh1QfxHICnDFi2c3PItpJD
Woks+ywPTj9ow4aAB2Jk5cNLDuJM0mgr7Oz0PxwdvxfQxITv2jG9NyP7o6HRSpVofdphv8PjgPfA
tFm83MeJIipKHgu4zrqiVF6FMDGVagljlcDZRfKQF98KUAQtcm0O/VsVHJfg/vYFZUUnuh0g5EqS
yyJSORKdUFe1pY3uE2xifs4xpszSNWDkU3QXAGrIcqWS4ysWOz0OnWaMzVhB91NlqbWz4gtd/E+D
Wem5CM/HJYPjJapiy/cBVQerhJ4Phg8kK7XzCsMH4pvwentXGU8TlcqnuKEMAjHAKqXZMKcKYOjp
vQ2YLxOWGcoDaWUcq1yR624ZWfw2e+RMwsyVWtJbsE/37X44zhtmOGMZpRyQocvQkB+wNtlTt8MZ
esJ74ZGAn5PX3CEz7tExf8S4gqV41bG6z+2as4Z/MxTICON0U0BIp6BW0xAnd6uDYI9kVXjTuvE5
xIdltzVXSWevPC/dDyhQBW1ACQVP8A0Lfxjx8GlO8Af3EwoveLRDn2+2/4znxUx4Nyu2qVS2xCcq
J8QNrMea3fg5UjbVzl+GxgRzq2P4HKuExojc9HxsV01cWwWIpRchQFf43m06cK0A2uuSgrZhI/6g
GsuyyzhddKsgS7hRFEEf70YzTnVoltx72TPe2KxoQjcIcs0YSp7UXtQDdFWs5mHqzA6UxVCPtkEy
euIhpSqa+UOiQvjLKr/fdg6XMt2NYEp3C/JUr1VwjQJvd+q/vUn+bje4FfRJIMTrQfrQnseLFhdE
3PxsM+90DcXvDm8kC8BG5rQK89dQvkovQOKmhpf7PDrNo+JnoGQn3NR/FKfnJ2FDKvAtIF5kboE8
FEY7tAZAVQYvfGAGXEaEoLsN0Fouh1LC7nT2/LueTUhJ4xO9ArDyKvu1zam79hHvxAeBdSoYkZ7u
PhhdIVQDeRZEeDEJdn/oNvULFFoB/WWrM7K8CQ3LFoMQ8UnG/cJTGIic1KkeVW/8FvmFn27AjYoS
DkpMJEZVIeCCzKc4w3tq1CuRgyJzqIpYbebX7wLegKVFJDcVAGOEX2ziZ9a9ptyXlIV6z6WAvMfh
CzJJq+g6c4hF6/bVYlU5NSqByqJymsERiJc+ty9BWq/1vlq+KAWPh0eKZieIqebUVNOnEpxpt20z
VkjDuTt+iUpJRiIVg2k26htTCAILhbnbVlj5Gt3a4OvMUCfiuwgjfn3R2Y1AMKGauil84zes+hfr
lUPDuWUe3aWQ2AP/1aHAAB0k0DcF6jbNJjMFCOlFOdizmV6ApC43fCSN6pYBF1nk5WIWCmbvfW3m
VopqhLJFnr+BbMkvVg2MuVIqmwrmWVaKCTci/5bijaH+SreRzZMao9SYFzycp+BPTyzDrMcVjfXW
53oIOlJjrJ1yo50ILjOvzfgJFW3Aw3a9a3ikPMb59QkF51fOZh1dVtFZp553UzpGoOjCL4i/pe+D
a8Djzr/RKIA8R+F2u8CdXeWu3SveopjpOXOSOxaSk3V7KHektmJaxqRIVusvYjfbQVdbYcLg32Ne
HsoL6aPB5QsYDQHUAeQxfeqawszK12L+3mq7pT9mauqO07sSQZBSNEWFlVQxnC5NMd5yTZaXEY7Y
gEo2ZtndyI2B2pkA98icIGES3zNiKQ0JnzSx09QQ9oTpt9jdZ8lJm2NLTxiNOsbHM6giuVE2RP0B
ZupuLxTotqJNlywvDM/HskLi93UbIBDyfswuGSmZ9ZTs8QlkxE/dtnwcvOpJ8/H692/bZJmkcqN4
LIO0qbGwKTuN4masQQM/s2pkJCbdcHUG5XdioWzAvIOjXyy1mUZPctqZTQG+Kf6lTx/GbjPFGiNO
MrwrrdYccUEdJcTjTBNIs+U7pXi6vXGrBKZXjyWD8ihRmxVSTbLK0Sr8yW5NcNKEprTLAVOT/W7b
OL2CTFvaKlZ5wvXbSCfJ5/z4OSxMZiWAce0MyrlMgzR34P0HVns72JJbuKU1A/KI0iAkI70WeuqM
/WVldwblaAq1EsOYFHK4zeJCKfKxNWMn9TD/uyMV92VrWAIYW9Gmx6b4zKDNM44UlQZVY68KKhdd
krsjKehIIBIuT2zmMIlc7b8eXoGn0dw82CvmoUG2TqiALjqfDmdlD9UGqay17DN72oEN/o4wYSmE
ag+wNsXqvoHi2OFs7SfnSyMTLnjT6+E3Ue6oiAodglnkN8kQXe/qB36MzxUHdJvMAmDefkrCFuWU
eqETq4jDdKXspfeGm99Nj/0v7ihDzqT1kx3p15UP3R2bt/ym14BhyjVNfN5zRYSHMpl8R0524VAQ
mdDP2ycZdijvhC40hGsBqAPffOBJNgJm9EAaNIOjWe1h2Il+5/R+bo+tNXcmVEmZVf2btxe/gDjp
K78/xTkfc8PF71eP9R0pcAFUb6Y/SR0iZA6E307HYI9yXaDBMPS6QiJPWCPB7086Zm7iNs+jF9+p
PkESLg6grqBmEb9H4X+DT8A+5a24VNS7QoPvIF9W+v/sGDmUR2676JuxDWYoFxU2udbkoYpx3Ql0
4znaB0Nsd+X9bSs3Iw2sUJ5oATlRHIn4eIP2I5R/9jJjFbfrYgJPU4MNrZCXTX8JNDOINtEb2Oo+
4VpoILHB2rNVeoJ/whqsUa5lCflK1EhYCw7TPjarEwE+lKT1cnxHhm4vr7e3j2mQ8i9QDI3bkUTq
Yj/sF7+8TG+QmS3SghB3/Y71FmBuKOVYlFIOCp28vHiv8vtj9dA963YLbqBNsq2/599vL3D1FIrk
lCuGAkQbddiBEyqCbsZl6/PAVAJcawlFv7Qyb5shx+xLmLoyQx32QauVKZwvPqTzWy+Gt/wDGr9t
ZvW0X5mhTnusjyXfVMgXiVDphBxOzhkTb+tPmH9MSHTAreM+qydy3nmPvMbz7bIbNooT+8q22HJn
7pGxotVU4soedeKhdVkmanjZOWRO6Pd1O8hxnEFh0UD7ejTnE7bSGvfGMbXGH51DSpV4oe7KZ9Eb
f5e7zuatxs3eAqexO2zIJtoq59phkd+ud9mvfid1UYKh5biIYDyIsNj0M93y4EFzMVMDrsrQk18T
V7Xjx8hAGlJNppaY+k5Bcc2w0+fbO8b8QtQFioSoAUgTKUGDpYtAWdSTSQAWPWELfEvZFVOytL8f
bokO0TPf4FUX4RO1DsQmyWxEtVvAic6DaOZfdCJW06urnabisZYtOj+TXvDgql59JNNDKdjsUSOQ
nBh6sqT9wvmsihDLKhWVcw5juAmpQ/HZb0N+66YQjCO5WYx3jM9HPM6t3aQ8UhbVCZ+Q8N9ivjmq
TNJrzvFmuRxzwKIIeXMBfKbqMAyzbhrlo4q6rFu+JaESMxlzqlkxGE6mxxFaCEl9DpQGEjG/6uqF
YZa1sZTPEuIknXsN6w3eFjfc1dsSLsU4hh6p86uuvhlSs2COTN32lBIdttNwmupSwJMsCQD6Aa3k
rLE+JPFMNz4kHasLqZyWmBQ/gsOw7z0dr84L9RLJGRnf7nYUAwkbfspVitpDUCUZKiTjKrcPAetX
+E0pM4pXrB2j3MoQ8YHOLcjXCIO/nBtmDU7q22dhlTMBLJz/PxpDBe/zOgZhHmWdtFQRuobSJOlU
5ASWeiAdR/SDnNwXoACl2yJeeDKKovxjysQprWcgV7+CcjACp2ciX2M3U4D17MGvD/ojOYwEAMkm
iviLOVmWJbAAayrN6TWh5JsEJKfL/HAj/yLchPoJCs/AZMXu/+1pLn5Yo/zYHHST3gu45RCH83vg
sFEJIX7aZpWV1+/1hyHKj0GGO8mVAobqwrA0nJep/NkKx4ZrGKdmlZ1Xv1oS5biMNA3KCg9FQOb1
LWlgxh409jCTx5pcY34qylcNwcRnfQQYUGcTxAGIk5D65HtiS2Mzsa9Hgn92kO5FG2OcZeIIz0gA
uSJ6stKzIFgQhnG4JwWtucSM7trv8WkYLcY9ZFmmki55kQHMI66rdSSX248WEHv5s+b3KKbBZdro
VOeWZknw010IzAOZhRwcY2t8C76PO9ao2Xry/LEPlHfLw65o9RIlANAHgK4Re46vm2xZB5b1dWnZ
EEPrwwSyCX8asLJTeoY1WCWm1Cs89JklOtYeU75ODJYxjAd83QqzJaX5J1nLHmWrcCO72s2H0hsg
nlq9G458gdZF94M12oql1CZns/off8kaPzaZcnq9NtSRVsP1ztsajlfbkaeejGZ7cd9YD6yHLMM5
0N3nIG37diAXaUhby2jCjdbrVt1oPwOp/8E4zOt5zcfKKEfUxbO0pKL2Z6rPIPOYETBRdtZZTWQm
BeGYVhywTtih6KhIk8WLlA/H1GxeB4R9+CmN8lNRnffhOFUorNyJW5ImBz95P/SF0GxfDOBvx80i
mc0PJDuM+8w82ZTfUlJ+CRIFH1c5jY7oYBLPSX2o1iFTZp/sv1jTdM1QIA0PZObnKF5JRaqJJKDx
KHeLTuxoKDJjtuhCO4TpbPv2B15PTD7MURcJz50MOSTOEg8WwBjyIiyGr/WKHGTX/rcg6m6oqcBz
dYEFSaf0GO2jx8Ev32KvB1tBsytfBGCo9RPRkW2scTdqJlOTY/26fPwAKmiPXTQvYX8ptua75DE7
55BWAX3VTj21L7mfoCFdPUnn2/v6l7j6YZW6OKkuSm1EogApBCo7UPlbqd9DEJA1X89aHnUxmijT
upaHoaIbzbT9CfLQKX7kR8ZTYz1L/lgPdQsEo1GCgccuoq0V940dT4WVh0zGu/W8/x8z9LgQ39dV
K4GvDelI4OVgGVs8ZUtGZ0JmEPmL1/6wRQdqpEV9Rg6GeqcDNEXEaJud/oDJBeCDkzcmDppx1+gZ
ocwIqlKJdc3VD8HdeESP3GmgEklmN1TglDgm8prxzWTKl3DDqMrJgAWKWWuK46nNBrPQWOx6JIP4
8lSTdEHXwH4Mmh7qpBfFOIe8FoKPDdJuApC6Wm5ioAzYRlACoTF4+2Kt5DOGIcmiKgkChqPpMVpZ
E4IY5SJgkWbZnof2GE+jWyaR346Kbhq6cl9DYMIsksK9bXitW3RtmR6izYwiyzsOu9k66RHaxaiw
ci+LT6CrtT27k2oOnrZVd+xG3dps/SfT1EkNMUgrxMrF9GRPJ/UuvR8hSTW+Km8qHnLdXcqk4Fs5
rJ9MUnljWmhNlhDALD+XZtkVThPkG8aOrlx2A3KwGInmZR7D3tT5HPJCLmcJrkuI75PmgWu2cXRn
SKEb5mdt7DGqZ5jtdO6Ap2NYXrkZnyxTYU8Gv3Y5leixzlbvjIs1tmZXAYBNGFFA/gXi2NZuH9hI
upW8FXZ1vNF5QQb8ivqQZSBiTRPsYlLZ6kYM8detI8uNyQ+Rz+oGrIXeT9bobxhrmtARZyqcIqTI
oPkFMQMGxnztQLCyshk+JjakkrfJ/fzAeYBKsr7w6m29Wi/1hfkZvBtZ1WC9kLb5ljsLtNoqsx5N
wwCHMknIEyd5mr/XOw48UwDz8wzvtHqMFey1aOgIuTQSuo0rgJMi/IB6QbKogtOqWViLXHGAhqFi
tB9CpAYkUKhF9rKAQyzChnwXeLiXh86MfaiIQ/I0tWXGgtYSC1jTQSKgK+h50025uJqhxRLAWiGK
GzXIT5PKnSPDQJe67J8zMT00o+6MOnfg5ERjXBz9q683DA0zjzq0uYhMyufstJgbpeVqZOGYqPWn
SjDHqjIhPm4uLezHm7lj5VGrN/XKIvlFV9U5cALW7azVAPaBlcFO7yP0CLPT9Fw5mNJqTZwsTNyz
pgzXMHWf1kllO3OVyEahEqvASUK99r76mdkA2doTFNvTAxo2x+hdN5uj/L3fcZtax+wh6/quMUZc
/wgalFoOagUoNX4E0cvL9vlxBpLbi7fpoXJIKbvBLPEGo2NkcKGyWI9axsbTWFVQYRR9HMB62eEc
DyewNZtyPzEOFMsK5aJKkHQnIDTD3QF7ciM9leUpmFl6kqte6OMM0XjUSdXTaDCwlMyPN/E29hRP
xGwqq5C86muuzFBBReKFNEsMrCVQskMocCdhDD1G4Fp5j+NMKFA71nn4G5ns59V1MOpc1LgKNgZX
csfUDHzeL/3STdCmcm7bWo1Vmm5IvEb+fUmfr0xNU1WnTdbhhi2NE1X5YahK9Gykxu5T4SBgqs++
bXDt7YvFfVikNrBpZyNMyfAzqdkN/kHapShG9v5GZkLo17/VhylqH+dyVDC9Bi+aDbyj8pU3FxPD
U688zAwQ6UiqqimgjKMvUC8O0hJNiL5L8QhRG0dO0SCXG5ubHhn7tnqJrixRlyhoJdFYCPi5eSEK
hhHmP6bv6qP2FvutD8TWQXuV72/bXN2/K5NUzBu4bFCWuMfTQpZ3AB08dwI4HG7bEFdP4JUR6jxM
kpKOIw8jrTMS/fQtGXOcHWFfYFR3BsVU+KbbIxDWUBf3+uf0rG8iZ4R6fHdg1TdZ66XOS7T0JSpu
+Cll8zMdA8vIS8Z1Wz/9V6ul6hTdOKNqnKCmKT0MNoGFBbboL1vkZagzsTqyrPVQgVwBe71Q66BE
X3p0aIb6h5zwDLTDqte9Wg8VuaUx6hqxgP/4H8gtRf8JZDyMfWOZoUK1mgI9MHMTMUN6MqkX+5iq
27Je72tMvNfXmYZj8wrXz0OJ60yIB4qfOVppgV88B6/NaXiUnfGX8Ky/IpnGrBdQChb32hz6Bwnt
1zvQAaQn1rLXwEX4PYYIoiwA++RLwfTKPTdlyXE1eTzVzvJC5G3LQ/BTORCVYEJZJ+5YO7DuZT4M
Ut8zCDh5qclQoWa8I1LP4m+jfL9941km6G+Zq0MXRohulfwtlEYz0O/nmNGKXT8v/yzjgpm82rcI
smLSomDfyGzkH4IjUltl7dZfrvOHHeqpV7SgjQgJIiAY69M4baYcQL1zO77OQQXRzccpexgEkBr2
hdcqjH1cd5wftumAMENEpszIPkb3ZfVLVM4ml3a2OrMkdNdj3IchKgxkSxoO6kgiTyKbonBaxl9N
GZnBGFm3T8Z6Mvxx3C8QoqvPVonVAAdJrt9L11uVXUCFAO+NX5xDumfdDm3Su/DcQ7BqI+8Shitb
95YfyyTn9sr4DLDl3HL4lmO7WNwMJ6bWjPES1k5S3n+J1bpUZXQZBl53DPXAhx5xHoLuMTaSnDuq
XHftNy5B92otapmGodKiBEGwVuIvFALuNQhil/ZQMonLGPf54lOvbIHiK+MnnbgMoXLi4vsoTCYf
sHj+JXKcby2JchttiHsmEIAgKHLO4O72Sf9Rx+UGURoYKCNXfBDBoUiOCoRT/MTcEqK2yuo30jk4
VnijGzbrCcnyz3S5kBu5ful1HNgShC374TF5bUGQg5EXU7mTYzMIzHnDMrr+bv24JRfE/9WGt0Ul
tB0x2tkVLkjmpc/GA5+hb1edco8/a0f5YfjWOIaXHEliETksBB3D9Vy+1dUvyNArawQZvyAWXvPZ
xoshnrdxDwlVaNjcPsp/yQ//uZZ0/bDXei0QSH07AeLFLo+E3U3cls44mxfo3hNRUm73xW+NKHij
hca7IkiqCkvcsJ/rjLMuUcnqPHTcmElI30b5cRn3Ybcpm4fbC2aZoNxQnbVpYzQ455X2PStmZ0DP
jtMK+7aV9bLh1SGiXJE6h00sEjMk3cZXmzCqargY/3nLvRCNO4JfRtrxcOTuCGE1iwNrvdp9ZZ/K
TdGs67KAFNobNz4u9vIYO7q/bFD8cPkXcQ8KNf2e2eVl+F+Jym76RFM4PkAk058AKMjv0x2h5wwd
wKfdCHSSVnMsT9EvllQQK02QKN81yEGfKAbsDi+zAw+x1R87MzkSbZt5wyoeMuLYl+7akKRGEOKM
ooNntdFGzFhKb+vlyY+PJ1NpD6b/82AckHqUYSS7wTCX9oKett2o8ruc82DETjBtwo1ahHLPKHg1
z/QLK8PAqLCLPIhWZVU2NNov6HEg6OCTQmNPLg9CH22LNtjqC2hGZBEaALJoa8oEsu5QMPuqeZdF
8LzHoNSuw7ORJS3ulOqHLVMumByhG2GK7v8pMYC3CZn6GS15q95xJ2kPaltb3/elmfwuQFaggdKT
fPdKYaRPDK9MdwKTCEW8eIZpBaLymVrvqnq78ImnyxjxayaGtbXO6nWOIVO+cFCMOJb/91YacI/A
VeeETuhBBN0RARPZ3HZZjJyeroop4pK1IkkA/mjSdpvUh7Nn5/QMByxTnjEYlC4ZBxwsiIcWfvUq
PZMREoj/7bjD5AiH4m5kQotZ2Y1MuUOQzSaLQB4So6WZgSdevARR/xkPPOiDt4mbW+C5xYRiDZA8
ug7ZpSKMSsiutFOgTc15J4GkaceqibB2g3KZQw0B9twgh2p6XhLozcyiVcuMpwzLQdKEf3EZKn+e
nf22gAhYj/mPcN+jS0eyF1ZZhGWN5vuTuSVSIFhOMAEV0shppz0tlm52ZNrAZ77hGeeWZvVTBW6o
lwhJf0PKWnbsiKMZYYD4efppQAsXZ0u7m201MIfQEnOzzs2pY0R7Vp6qUG/FeZggJU6Ae4QONgIr
UnIZ+yRshu0JMuYH5qql236QZvoTuS4NwGeI1jK3j8rEmkfFcocfk+iU47bIniPxYVFEe8pPjfZy
21GwwhPN+5fHZdNEHG5wArwwYYkhkwGQ0NqwuNLWZloMwwD1mYx/gH+ikjV1NnKuJ7UM5QQWHIwh
2tL3aaPbYA7acffZs/hYPI/ubIMASrabN82vULSE/C/DNa4B5z79DspndT2QFGKLSneC5gfpcLcH
lPIx8qF48qVWNG74I+ezcKerzgFdUYFXZV0Q6I+cFAuQg6RRoamZGSbfdC2zMsFlfM7VrO3KChVo
ShFU632Ezg6SCDClWlBjGtzA/qEANYQUxBV3/MbwWRiU9fh2ZZb6ttGSSMs8wiyqEFvu+c9Uq+JF
GxQ40Y5kZcTrD50re9Q3rCRhGYwE9kQvOqNmu5F/TttaNvVzMFqxx/0ifLSE24s8blCcRk6u3ke9
XW8g8n1gkWeyPi0VkJJpVhaBx68BCQcHt8QbGyX5fvvLrmaqVyumYgtIxNA90UkKV9+37UmoWM0F
1iKovDvCJB7hTcH57EVPK8tNnLxLYcR4ojKWoZJ23tVreEgziPaRfnnJVeYMQZMkY9FBrLu0j62i
WRlHVax4iST1I3QZFGlXYT5uFnd5/bPhf6EIaWdKZZVqw0ryWGujAgeqz6DAb+BYIj96nGxI4+0I
zc9ktYNJwLFsHNT6y/RqqSSyXG3nMupxBCkh1G7vBtvYt85kqxbiNGQUGsEyjjq0dw4gxbXk76Hb
PCHrYSUIq4n01S+gHA4eEYsKSTaMtwADOQSqrfaoPJbLRhBrpxlaRlWQ5Wno+ZYlEONU58GDSap1
EYYGgjOBtBPZx+7Qfw/+60elPE3NN0JRozMEe2RsKL3r4GsaR8fjBJ70MXTL5/900VXKmYydqMRV
B4OV/DvoXgP+x+2/fz2ju/pilCfpqlYXZPIYBGEfCKNJ+z/fk/0jrI+s4yEy3MoXvFG5RNqiAZ5I
+KI5U9twZvpOaNkDX3RqK/BRw0ARit8J3uCEFm+mr+R3sDhMGXeTnn4Zmm4URg4/Q09lSylKK83v
GPu6ikT42Feah7HnyrRcWny4DINDrcc5PUE8mf+CeJ44ki/v5itLlKORlEXT6hi3nqhf5E64DfH9
COglggAiK2+51GVvWaN8DMeVXJn1sBa8kRs3PoFXe/QStx+t/Cl8azYhirgygc/ZqtnuySh/fCrh
b5bXAMSaGx70tK3FPFis7aYcj5HGQSPo8PL57+lEpOfJTJP23P/iE1M+FZtlK0qW4IDN7Sckcmzt
8T9+birlCWtZ1iuC/5a9/P6PGh+RvGfXURkpHT3dsnDhpESEYLPSA7NMMJRcVJs54j016VzGosi3
vPWtKefDxalRhAvOcIdhc95pvXCLCjmmERQru+s3JSsXX33vXZ1kyhcVRmPgXQBvrh7KbzNIdgj8
stpMd6IPWCR/Vg7hWXLmnThDm0T5eXu1jNBF0ytCagqCyAEO9jLWOyNqjkYmv3KStBvr9gkNLoMV
S74aRBlOEXiCVTQUni5cpHEd1bwCzIQhOQI0nweT6I2QJXe5mf2G+l+kYu4DxKj/IldYaRh+tk7t
dZKLOfLmFjRZQErNCJrfxrfQIbDTei+BzUh8EZzMkb/HGHpkY/2/xgFiXVbIA0SSZBqlGZZiJFY6
Nnv6keRWfq9AZYX0fRNLfgTu9jz6QWcaqOgwPvLX2/PJ7iVZvMqQYi2VUmGB3Uj9YZRPbajbif7C
hhx9dUef7dBl3kUMjLZHVCVjhdVJ9wlhNL8JXVZGQvza5yv62RDl/Du+nCJNxhVV2soRgt4pEmYG
zQgwNNBSjNGxWghBPcEZpRvw39ngGgdn4uAV3v8JkfzhA2hYWFRkaSym+EKKcj9n73H+cvuar7F6
4cH/z8ubJv1cDAzQqKSE1TrRuURmjFHe+T7/pjuDK2/DHeF80O1iEx2nLWg1tpwFPZNtYWK2eEGB
FtQ7TnFgUcUwPB8NwayIDFBEmEiqCAOZaeZp43LfReGhSMbcLOtkF1YoeSUiE1ZF7vnnAwRl36vt
IAfs6kbonDItCqn4aL3sDl1qtYXq5Frg5gqklAfOASLEqufa40U8AhsOCPW6tcoycqFI4TZDb+pN
8t5m2b4ohKfb34q1K1RQFftereSC3FYf1Shv2PSutmWzRV16j7f2gMrq5zSXpSzFUy39nYDQT7An
sGWfZYc7TcDSCbtiX97DMz+UdxCHwIhyYF+GV2NrCa3wNdl1TyUoN2tLNLO7gNl7++qzPn8hKgq3
E6SFClIp65fTkC9uHQ5mF7736ePt3WadBCoiRJyi5guA6240zQ91E+1yTbRnY7A7lff0Tnb7oDrf
NvmXFytmOVXINhvK5f9fnT5eUDReCnD6AvRd/PI3b8nWFJmco4CZBKKGYN5ztTdpG+0ix7Dle/FO
YPyEvzwhP34C5UHB0ZHraQPAB2Bo9/k7REfBBdFgGAQiCsm/EVL/6rLJ9/wwSGXQQZ61IENBqogX
MtJU5NAeOVKaRQSOqzuOPcn3NdP4bJG648kk9lV9KYFYiwvWN3Byt3ehA1IjV31R8NIrwAcB0U5G
hvM1yH82S13frC+mvCP8aHmGp0AGSqUFaU724/YZWm9nooyKpqVqqJi6+OzBpBkgGrFFJhN/y1G2
vidKEZE7v6oP+sMyY8j9QtrD3tWv3gmh98oudV9iJSyzhmTH0kOPUNIf0yP5momr3We7wWmOuV9j
pBXqRx4LyPJ1Zz+bJj/t6tpEhViDzx1XVYxBbhckeW9izGa/SCJz4pRhii7RyZGWBJWEGzqA1lfY
Zygfa45yD14GT94ZKKHyTF2arxfk0+roit0ACHxTSsQRBU+9fA7a59sn5qtD/fz3UzeeD/WIE0m3
t5jgSo1UMKym6uDBw0XzhLCv72/bW6mxwOBHtntxQVefC+D3elKVgdTDp331kHoDyFl7CEc2oBPj
GdZWP9iVMeqyg/JFDLIcxqTwrBZ7gXsQ9G+MBREX9Tlgfl4QdbPF2giKsoKNDMSZhLkvsn9MFqRR
iIgfe9KHfJBb5qj4XAcGBz1vmJvv/qCY80NqEVZHp7TZJGCsDaT8SSJDMHAJ8C7rowksGfXIW6mQ
tU5myCzY5gog7fNRpGKBXo6CmhEkagPUtPBQ7BGCnOAVbPDeEJp6YS7bP7P//GYEHK519COrXbES
AD//BurA8EG8pEtBKlX4mBNEKP+Uqav3P3PlrBfLSsyHPQEzF3j8aiKmaD87Lx5SFLIqwt68jaD0
q+3qp8LWnotTeKf7sSfbyRFDGZYsWPNDd4gLJofuqn+5+gHUgrt0nuZRwKZj9vOsqo0Dt8koTF9w
SV+O7JUN6obI3ZKFgwYbtSNuSUqp7cLdfOwP5VbZ5U/Cfj5w3xvVw3/u4E+9/CyaMm9OXrKNT7U7
5xbnpT+6A7qP0IzkXNRg3uKTwkp+Vm+WoGoigECYTaddLT+q/QKOfuLdtR8EFlptBJy4P306Jojs
ax5CvvyHNfJrrvxgPERSomXIs7uX5QVD4nttUz9BB0D2s9/VN2ObV+BQjF3jJ7djOKxVl39lmTpz
iZIYYy1hnZ0d3HE/IokMMx/+0N1iyPZYHac3cDbbt82y1ksdNHS9Ey0mfdBBlGwpihwhbk01/tlD
plyIVYa19UToapHUmTMEyQh4lFUgGtU7EHjGQ1Z9DfYDABo89FZIOX3c4Dl5e5Hr/uPKLOWd+3ie
eb7CKglNtvgrvsstdU8I1DKHe628mhG9Vxp6OEUf8DWa4iAZR4w91WhN5mixOSA6kh+nafg169pi
i0nIW1xS5b6qNIuZV5W64bSeZ52n1Xvz8Rto9LKIaNQZIU6ydGr2E9CXYI7YZO+EdZPwJ97e4dXD
e2WMKiY1AqhwLiMZfAyqmzh9ycplJ/acb2A6ifE1V4PflS3qijZ5VYhTi+DXAXkiiZIZpvdSypqT
XukDffqGNBpY4JqFq0MMP0V+5S8P+ltgNXb2CNTdBjrE6cFoTeEO1Z8zKUUCMfBsbIhiH8rp1u29
XU3ir9ZL3ZlaaZouG7Be0qYhJQYyUfYvyJVXXcGVHeqSBKW0gE8BOefkzo6OYRBnfifTNZlp3AmK
SUA2jWfYHDCHzu0Vsk4P+WVXTrfUUO7s5BFlZlkAzj0IbVEKnoMWBLJR+h9PD/UkaoaqM6qOzLTJ
vDWqkoUZaUtmje+sZ01Xm0k9fzRRh77UiI+GEt4jGQWMTiphan1C9CL9Jyv2Fwc/4rnfJdCPa1yg
MG5vKssJ0VDhNOz6wiA/Yd52vrQjH3Kxkg2bpH7dvX4sVqZuPx+GdV6nODkJ1MtqgPiXTXQiT3fZ
nd7+BcSPcV5oGG6rga4mzuHO+yYun8Q5akw9FEKvUspopxSjbAb8qPncJJYmN4DVem5bZSPxmbRt
+hSjmSXIk/UqQ21haAHkHZbIZWw+4zLRcN2ib+REH+F9WwQ64wVyYlaemuIrIScR7QZYUzLxioLG
f/3qVEAPumbKcxlfnbSvuzPIon3Nk5z0gYUdZbglGrFr8KE8lSMuEuqRewEiF+RzZ1sWMJh5uCi3
pIhtLisZaieEQ6EC5/Z40M9EQLR9XA7slxwjutAtrzFL1W4A4sDl6kMz/8jCEy97jMNB7sOXzPvq
vlA+aAiTvAF+H/BJ3Mzx8AeBjLtyINCv27ZYy6H8kFBlVax1MCU3bh2DQkb5xRnGfzx0NOZWEEAk
nxCE4oUqDY2ywSRYOnHDOnSMm0/DbWcchFEcYAiyBuAxy52q2+dZbfORyPpI5KLc+Eg0qjZVOS0R
OoJx3aab2FFfq03/o7cDs3BQAM1Y+P7/R9p1LUeOI9svYgS9eaWtKlXJ+xdGt9RNgt67r78Hmt0R
BXEKc3sj9mEjekJZAJGJRObJczgfikVbwlyTiCLOXTOBpDG7z5fGrmLetOcGBdaXrIZFzxqaOcai
gg0EOggvDcopPwwYLoMeD5SjjzWIKMoXGpxErpbJdo3p89hrdAtW17ya6Z3QUdtykF8WoGOJ/egY
3/awGR94KBDeSWHCRqQnWpvScX9LbkF50TnxIDtFCOmS+P28i1FvPXdQmOwlTiGt0JoIhGFYXisD
oI5dCxS2AG2nWhwyR6yi62IinOc790syQUTQzTFPaVo4+OINKjOumnrDVe1MO3E/AVyj/KivigBT
3tzi53ZjfvUhmaCyzAZ492gOpV11+/q1RcUgxMCel9/QuiF00Ft0IM03fQAuQHCHkRduOK7JFnzN
ZDCLeaFRwK8fFzcGeDA9hbsRzql4uc8HhW1A7L+4DVuEyKweKH8KeM+OlWw391CkceXrqAdJXnYZ
73Lf2vOXyckhWAXtbsp0TRlgFF8YE6j3kCFP7iBY5xkHBIf8XnvsAtANe9mRixXi7TBTjPjrwVFj
h9PfGQpg/eSA89gEU8eU4aEunURbFm3eI3LbqKJ9aFibIOL6Gh+WSJrqNMWJTptfuXGMO15y9MEM
8N1VPy0wPmNOaiPHJRLH6dnaTf7kpjvjQvZ6HTIDQPYfJ9QhpBPmx2Zii0eVP37EWyLjObOS5PNM
4DlWLFwtxHxOl+5Ky/LYBv/LYJuz4JNk3o2RcNOLBfjVdEz+COGFGg+HWOVBtLfLMfJ/9wPE8193
PK9mBepA1JHt5bkA+TKlQtRuDUdwmt/tvvYrx9qTn+fj5fk9gIrPV6PL1CpF2MBoESc35tg+9k30
ct7Etud8rkv+akJMiq6N+hngySgOFOHHIOhuo4lOVF/lXcdJsf4hQ0UXGBweqFKyCN+wBRpEpexx
MUB9YVD40SF1Qp9ArYIGBt4swXbkVxRL1Cm9MOLw19V1cRtiJB+nOPqBftd99d7eULZqOhof3yZU
MALq2WAN4qtVby8VVHySKoMuVGHFwBqzJWaroM1B1TmK9/iNshBSCn1A1W+Iz7vEN5OilTnmEjer
uEjLChHBSKYLgdQumhFPmhG754/LxoQNwvvKDhN5imRJ/+JQHp3ysUvsDjAbBc/13OlHu/LQgqMp
0b+Rtd90hpVlJiIRMUory8CGCop4kjXwAZKFQ5ey7eUrG0zQETKx1mP946PFGDR0i5fubtrRyvLs
Fl56nd4Pt/xvt11/+DTLAtkGULou3Qiz4iE8UCG1BaQNmInzeI8CzimRGH+ow0mOzAWG8vypE98E
oPTikRNRON/pI7dd5a6yWCxTRbHSSW3ZSgvGEmngxJGNebMvp/DD+VY2um4s5lHAOkZH8sfLat/s
04vqOr0hIMPvH6iIEdWZlt3hsb02oamNkcJ/wVXLWyr999XPCAEKN+cENfq5sZA153aYzpylbmeQ
q7PBPAVy4b/HPiMgeiBQJdXhdXv0A6ATNaOQ0AXWvrhE3cIfd7wmD2+BbFTpFJQtPmitluQ9sSxP
FusHTkTZfBSsFshElMkgujGLuOSkDNORUKJa0ElC/e/0Fwll53XpPr8XUTDmlzCoP3/Lcla2mZjS
97Wikgjl1LQcXEIOReFpadCpO/VlEl/VRud8zU3/W6GEGf9T5b5dtB6+0daPoQjNiFmyhfCNs6M8
K8ydnna9AJp7WFEDxa9vyAXtaKjQQO/QqXIUrzpB+1LgvbLoX/22l6u1KV+dYTSrVDFpV44SGkKO
x8lAAYir1gJ7J0DHvKYN/XPnzDG+p6qhNHUURjA6FGcWOxIEawEkoLo/0HnnLW/zpKxWx7hhowlK
J9PRnTQF2QxJD0Jb/+qUxdNKeV8J0Ikb496e0yb3OV9zM0NbWWZ8MCSl2ok9bnbpjjxKmT8/arvQ
BVwR6rRC5Yw91IFp+iRc8xg0ti3/jev+yK5W4U1WW71rNKCFlFG35/ypKg+z9taXpxFJ4vlV0kV8
/5qfppiLV27E/1xMEhn8zIi8rvKaCsWAiuOBnDWxjGjjFEONVqYYRWFwcu16mDCFLi521jTQrnk+
v6ptR/x7VSwgMi1VU5F12sNN0bFV1UNj1Le6VS/2eTvbPZRPmNDHv6++VGWVS1K2cAYIpPqTH35M
B0/wPYARflECSRMg19H9sZxG0f43icV2xWr1CxjvNwAmxugZonh46o4yUJAgDgYGkiIhUpdX6eac
FpYfTSxayWpTLLeNCbQaR3vMXu7KpPE420ofdWdO5Ufjc7WtugmSyobGGP3Uex/MUgRI1gpdKS23
O7vcD6hqqH4T6LedUwU8HPn2WYWWCIRcDfyP/vvK/KACk9iGMC+oP8x6b4FGhbxrkt2mnHO6ec1r
n4aYa1BopwJtIjzL8oqgGTVillTNMl4g247Yn1YYH4+lKtUHCgAH+kp2qawN1Q1SAvE5vRbdhqvc
t53Nfy6LHXXQlTJRohq3e+tFlypUL7SnJQXNEZVlpigRELRlAIrwkqZtr/97nezQw1xUvabSsdJZ
r277UH0i8gjx5VJROEGTZ4i55/G8NkN1wPlQ596Woztdie3F4KGKaE7y3Qk+l8N4doHCgFpZhYJ8
HlxGYDaIOzQtBcVLxBsJ4+Sxvpd6M6gq1TW4OhQ848wtX2RjLmu07PKB50blSbU7D3rlVLQkOO/t
/xDCPhdKt3vlbobWJ4k04rioweyBbrq4oyR6PZDjagz+Op5g7XZmvzqezMU+R2qKhxLsdYCOjz+W
KwDIbgdoMUCYzlTpi9pPblMstbd12eV3iLaxe6sfwMSXppdHtafhbXiu9sOeCuLlp/kK2O5q13nJ
jhItzHso36NXrd0LLo9agnd+mbCjJcYCSVjayLFmiEM8TAXOb/bI+aycKGoyYWfQhDZuFxyhFJIQ
gFRrxMYc/dWym1/Q7y73hRffmJGtPfyLPg7n+LI8uu0kDkXdItug/KsK7o03SsECvjMuZzNnLy3m
ZVEZVm8IAziOwy6ExP2DKCyBIdxy9nL74v3bRSwm4kCRM80qkC6CfNu4mj2g5C0XdAARXheLU77H
lWP8xoXvc32Tt5FMEIor0td9iKNCq2l06CHERIAVAI7vlD85i+RtJRNzRittZS35uDaaY3tZ+dOF
ssNUudO6+d46qEeRUkxxjG6/Lz53lgk+clK1k4li5QdGwDyZAa0wTz+b3QC2Kx3PtgKjshQ/xVf0
21yvDjyhKuGZIbHwBL0HR3Df4ZDq3bEUny3lJuJBNrfbCSsbTKwT+rTWU1CE+mZZOkm42CCRdy0z
d6fwXtMiX21jkHeF/pBk1330Mxzf1TE/yFG/n7TmkOtI81TiqhD+iDrVK6yWF/x5m8DGQl2xhFxD
CgS9qgATNXYbDBco/PntsbFLjLpHLldHmXrLt5t1tSlM/BtUK+6mGZvSegOmeCjpu3yto4Ca7dKr
P2oZrYwxYbAdp7HXZbiukZe2qu8Vk/ci3wy0nxZYaAPEqrKC9PBR5ar8sbwpfu7FfvIzS5w0aF0J
IoJG6Yy72rM4pYfNqLQyzMQ+onVlVkZILJu2nO1yAglTUaX3cjXudYOHMdw0ZmmGpphQVDAV5iQb
4AXHvBf2EdIxwr3R5heNEVreNIMBMjOaipPjbWclq8UxIdcKy7lQqefMh2ZPqTUwTOBRIgZKCMFL
XWloO3MiWWiFlRC0DxJ4wZylv8V62WvZzIMVypvvgNWKmPiqZ4NBBgE7SMtTUurUJ1Q0U8h7vKN1
6y3eCImxxVnQnh6fhHvlvf6Z31lcwajtTsbqZzAR10yUsVFHHNcJM/OWX1zFV+TXdEEfBwCe2RIm
111t3//k4ch5sVBjTlAblQJRdMTb8bCgsRrtElD37DAo+ZdO1eK0e3Id78xddpjv+BMx22nfauFM
qLMg1gFMFX02BCGEkF+nEoxtqdegFbbY82sdKGDfcwno/WtHxdgIcULI+Ub/RtGaRrhz542JgGGv
/Gf0CD8loIzG2hGitldyYhOEDAgNOcUNqL2KA596gxPwNSYeGtDdy6wSp1AeH5b0Shl/TCknInK8
iQVfWPkoLAnlRTCn1Ms1aB8vnGuLZ4GJfGiQ/2cwRSsFr13AFkyI9gey2ei2fB4YFl0B2bVmgAIx
zU2Az8VXSiEqhHk3/ot9M81bWWLSvCTNJSmiACHjKgyU3XABXwTXW3Hg82ttN2hXtpgwJFSxhDo5
bKGj70c7yV7QeAvvKB8Kxf3zLilevGF734ksJMlAodvxMbxZ3P62M+3ywXQnaDVnu+Km+NFc0hFC
8sRJLTknXWfiTSfG4TRBGJvWXTQPQyvVtWSDHcTrvII4eUfxtbDLu0u2kUCrDWbiTNtUqiHSkVqI
dvjCcwNB8OjQ4YOavQNWKMST/9kkE0/KIkzlmIpfUSRiD0p0kIoGi+ckNpgK+wseSuYflogqrijJ
qql960PqlWZFMTxDP8kH2pujk9/JDxuYIxdz2LyrY7uiBY7J/9pjzqxeG3lS5PiUcjBAWF53rMUV
4SPIVOtjjTEPp74LnwT3j7CxK7vMXVmT2CQZ5ZeRcw/Vc0cEhrnmzU/+g0d+ro45qL0hFulCd5Ny
sdcgXqIcEZQ1B3ZtgsuY4xjbt8+nPeaAJhNEe1oLEYDq7zbX6DeeyC/Vzo9GILqynSDBMpD1V8Gf
5eKfhpljKkWKrkAMEwlrOdpt8pAOOuc9ue3znxaY201BAouRHGSNlRTblTzZTVgHY3rD2cHteP23
GbabUieYmxo7mFGDCT0/CJWj8955AC9wCZg3mPLpLfRpi7nrzNasRjnF13rs/ALEHrKXueY11Et9
7fBBe3DihRN63r5nJ58WmdQbKnqSXNLio2kOu8aITlkaP5Sd/NKNkEo8v5X/kBV+GmOuPn0UYxC7
UGOpdtOBB9s2phiI+uxoxoNHiHw9NZZbaMZxCCHIS/pLDKReqlFbuLHV4xEyF3YWgsm/j19Rwbgs
Bv0E6JNz/mf+w3Pk82cyEahplTyraLeeEnRThgTpiQRUcgKJYsCbZt6eLFt9cybutIUxiHqD81VA
UjUIbzrfDPA0RwoigBGuvYwdlAxLx6Dz4+SlupECEPtIeDlELq8BvF2uXf0WJjoJYRnpNR3FpyxQ
mS9c9inQ4BhWOeE3UC0sCqqtDEqJ+xPqdzyJSl7sl5lolRZpqokaskk5hCazhtc18eh1Y7zGP9Rn
mjvQmQjN5XxwTiRhZW26kYRhJ9BP8DyBNo5S92DHiWOByIV+dcJlweKEZXYkNG+bFJrC4HQqTDJf
DQOKbdmULM7QKSCpKCwlqI2F2CAlnjiLpVvIOrwGsJ5h6oakiN9KxbmejBmV8LGgL/8Q9lLuyPO8
XI14s4JzuR2ya3Mk3eH8Fv/Dg+xvn2LnTyc5bdSC5ted63bHzl+uyyeIPiFfSm/Kk4bRzWC5hDbr
DSSiMcx9WngTFVvrXoVWVklnTJMoihu8SM0WI4wGTrX0GBUPAvThx935xfIueVYzB8SO6l/TBhhS
f67Az9PZrascJPAtUdQgDxe5vblgJDdUOmYMTXR881VXR8/TqFc6urnPs5NcW35/qkEKrr8su/4X
xm8otu+oHqfUrQ6x117wGDxoQGTPlLiyz4QN8CPM8qzMSDKy1okw8lD/4uzo5iVsyqIIHiJVVNii
TdyJ1VhRgMh8oJDaaffWeTIyJvDZBxxTm6WblSkm+stGpRCtQvRP+rGz1Y78aqXmLjERCkdZdZR5
3kWScTSS/CKcEtAy95cxSR7jiAek2tzV1Q9hvmosyehd0cRDzokzgIUFPGfn17p5+a8sMN9NiPLa
MOjVQ/rCrqvORQ4wyLNvSgvHEm8tTGDP2mHKI9qGA9DdrF4xdsTJLbYv7dVamHwzHicrKROcQTrp
qDp0JCMNImjpFlQ3g1P12H4UrawxuSeJdAIgMh5hFJlFdpRYFkRD1xYlqPKxOP7zhLdAttJiopO6
5AU+Fn05gCzWRjXPt4A/0f3yjpe907P1zaM/18dOuMRTIWrGByePDpnu8bKvn9Pm5fzp2858VkaY
3DOr5SbU6QEvjhhygw54fkJH4q6dbOsi89FEoZL21ePsAgz6OkQgpqr91DUv6wsuqSDH6XUmM8UY
RtMXEc7nWDlK5qS3zVX4ArS3GdtSetAOJYCnf4ZtWK2fiTTFMEUYvkM/zKpax+xaB5xzNpl4us8c
32OLMlCcV+awRME7Dn808mWpcUceeBaYOBIPMTDlFJjfuZPikNsYwnjmvrgYn8l1v1eBSuY91j9Q
3OcOKBNQ6lpXFPA5AjEIvp0u6e08Jju5HXaG0nqyDiEOFYoyC67DwbBj3pDfP/i/pqqapRum8XEj
r27cRJfzqJs+nLEjdvJS39QPAqj/MBsQPqtHFNcepPfz7rKZwJifJhlvEcAPkk49amt5iFlCVVF2
wpBcYQzFk+PkXlSKjhdStz/rp0XGKZa0+E9bRg2E5+hSQZCjBC21qwXZrfGLPyQgb7MQrRZJf9Jq
X8UkbaWxg0tgMHRngpMhHjKvlQyb6LlDmmsztavlIv21mHejCEBVjEJmcdCaJzG+q3QA1tKrjnhR
+SjMl3V9nfR3pXWT5E9WdBLRwi+AExz9dMREYvkzG1+U3HBq8pS2oVsIBwGjr8vPTvbCOQJaurUt
60Zu7yLpsiW3ZnqVNZfZtNOT2zrx2x6RITuCH1AwjmaR2PFkEzmwUkeQXOkaykmiYQvtczzeSUJq
GwVOYniSEtmRkx2RrwykatajAPagH73kxNOezHY079r4IIeikwOqLQhOYthDGdmt4i7125gda4z+
1a41AuCRnybDCdFubJxcD32xE+xB3YfNe9T97JT3Cq8zUz2kMyjrrZ+TGQijbI9QbYndeHGF5Qi+
EgGMA+ALmzs3jo6KvFNEO+ycMPw1pte6AD4T3GNmv1PNQCNXvfnbFFs/iUYbTPEOmqCBMuIFCDB7
8mAaLZTQMbUmdg7ar07b7aN6VwM7SBYnKndxf8r0W3HymmhXpgdzdvPuIjKPbXQ7A5MD4U4ZeBHl
TpUH20hMe5if6/ixtB7U8kDMy/Q9i1Au73/LS5Dovd0IsxsRu9BfklSxi2mvx6pHtIMMpdquvGnn
m6zbSYmvasGiHMTuAv9VHdpT8dihz2P5oNBX48e4uOjHq0J/FQTZWbrLRArKaLFFKbEF8RABgtW+
NARXefdzBIodvt0EpPME00vm3G501HiVH2np1gvQyXPttNphHN/HktiZ8dClrwKIQDFHfVtHuwHc
TeGV1D9IALGVxLCj0m5iyRfiew0KenVyrCJ/Kn8KBUGr5veI8xmLv8u0+KMs7NOh6a2/8i49zK2K
zPAuQc3svtmNqsKJGbyQwdwEcxMWZlLBQtQYtlR0zqzzKprbqcnnIpjIL5fi0owKQq+o2daVecgP
w0/1On+2ToMHmnV007KH9Ol87P2H5OvTKJNdZmavDCm94UYQkmJy3K2RnIh7Kn9HZ2451raXaJqm
BLyK8e2NLisQsjFqWCOPqAE6YeoRyBxCci8/Dig8TsEouBAGcM+b3X4N/G2VBXIZVhsC9I5vl4hZ
aRvR6JFcumhTFYIoFa/s9Q836Kc1ptSpGaGQdQt9M+71Q+xYT7Hf7PS77JJiq4qH0OM9drgWmQt0
yaNBklD8Am1s/ij55CJ6peqndO5tCpog9njv8s3PCDVbybAkDbhx5tCA+LWTDQoWaTK/6kALpb9L
Xe6c/2qbHveJ1WDx2zVmCkjY47kaggPaKgavVnhOvb1zKxuMV5fzmDeKiuy4/S2Bjjc/RAdKWWQF
MpQJO1QD/4gudmWQ8XFpNAxS04JGA7Ga5H5YrnoeXIu+0L4lkCsTzMdJ1WFOo0U1fKINu0xO/HxK
nTJ+x/AuqGnfEjlI8rfzn4q7j8yr0UzDdpAKpHD0jWr4zT2oM/ftM5QmvSH4N7NtPIts2W2W+llK
aTNtaD1MnQF3m9/EYIsPodb6iBnWZz72YjNP/dxYttAWk3CqJErKAkWx2CcKWmldO3VOouhZMFdC
5tQDqYLzW8vxArbiNkWKmOQUd6+XP7VysnVd4gTlbWf+xEQxyfBIiirpKINsAe3rpoqdKTvUM+eE
8IzQZa4uaNNC+bWP4cxdUnhJAUnbfvRig4t24G0X/R1rO7ES1zOdke3cxR+Okpv5sRudQLx4RdW2
klf19vz32a7sr04F49EkknUzpR8oA77CNL0JWaG2z0FfQREwzevyKqaO3jo1zijvsbiNxloZZ3xd
m1JLKkr4nXY1Pio7cGd4WedEF7S50B0wDAnWWpo6pG4sOt0tMEk/9UueTgQn4LDC0G3SxVAqxqU+
RSQohQnTdMp1ZBWX0mzdpEZ3Pcnk2Mylz9l5ejC/BzpLMi1TV8BZzxzcNENXP6dzUw2+9QR6FOJR
7V7DC690f97VT+ftyZtphPVpjznDs5oVTaxina3XHeP38Yf2LBG7uW5f58vs3vydeiXIkJVAmu1k
scEKQ641ZKPv1c14lfq8pGYzAkqiDJp19DxEja1kDaGSJRpBpa4DYbFAUGeiqVt0Ut3excDtIZls
Xgl560tDJhNwIhNiORbb3AG16KBnsmH4fUZAEJVnMSgF+7vI6K8HPB1VZXwhs77YZtlcnt/8rb1H
DqPoEMmWUSdnvrXUd2QRaxFeFkKEze30SWod1Uqs+04ZYpsYsbg7b3GzZb02yXxuKZ/NaKbHOrHs
5W30/hKcwOxYmdhtiQH1dl+CJZIr3Ed9lj3WChoeOmbGQNHLLlUGa1+mUTGiJRuv0B3YFU2xH+Qo
srNk8itDvsU0EueW2QrPa5vMWstea5OeskiZau2FxfBazNKrWoQ3nD3lrY0Jz0q0DJEsfeTGc4BZ
UdmefMx1eMkVPmIc2zoAVVUKqn4dcqi818fW3bBeJJPsCUUM25T7XWufjSJ1pIybT245iGKqigH9
A/DwKsxlUNezWpkD1kcnHaj8aQbSQB2OSR6WID2ipuDmfn1dXkU+r1W12ZtT4RwAP8of+OavV1/V
59IMQfu/crDFzT302almR1B4qENc8O6ezfizsse+qrQp6bKEcqTEe4we3BYuSH5PemXT4WbFCZ/k
J+WFc3y2junaJPO0KsapSWWarmf7+RF8Z+IEjQcq5Cn64r3+1F4Zj6n/J8dmbZR5XeVlTdqODnLO
Q2GHyu9qKDm1BXoqWI9XweIjaeBgl7/JZpRDMjT9BAuy8bzM8In2zpJO1nILVTBOVNvaQU00RUM0
VMv41lDtzYjIc4KncKu2zgwt4rG9iduUczVvWlFlVRFVPPV1tjC/xMJkCtBA9eMGbfBBuWsW4g8E
qq+cA7Ex4wulGtOwRBP4Iu0jhq/SvaQTFWEkGcYb9zN6Y9KuuaCsGgmfnnMjcn2xxASPuuvljsSp
4pdeD/lxTEfEGNDOMJ1NVU5Bk+BngDDVd4XzB4/tL5aZmNK00bRIEj6Zjhz+AsTxsWuocX9fKJbC
+W5bzQdNBsMT/XAGSJeYa3YeOrOZUHsEJOxDAc8XRzs6zigGVcHEAy5s1Z40xYLsOEaXLA28918j
Vm4k9aL3sDY6xX5xMReG1soEQY7Mi3weBGgjNGsIi4qiq6pufgvNcW5oQiQmGFow3pRl8mqUhOUK
A9PGc6p7CtDzGOnknc+tU2OaGtIWU1TBZMXcd3FD5jrsYRSMwUiY3gtXE+1FcavBAYsh5mHBBy/b
SuejGSA98jHZm/YRUlBs02QqkPN1h9WiEEi0WKi31Xg7Ejwk7QzjXHbehgHpyY2QDy9xxn2F0T/L
BDQNgvI65tEsrJttIpmQwRPmFsumusfTfRukgRLMx+qGcIHKG5e6ZkG30FBUBUmpxnjHNI5gJYsE
rLAL38SxvFrK4fV8lNnaxLUJ+u+rIDPneSiNGoKM2IJOebgqpM6N0ux1QVslk6NbIDvc8xa3cs8v
q2I8o5vLEllEiJaY/Sz5mXRpXWC81wEx2H7JdpkGuN77+3mbHxC0bx8NqYsp4SrSJfY9YQx1rQ4x
PtoM1uhwTh9L0PZHkub2y6PYQmate83EYBaPGqQaRfDD9ILuaPpJC68loztUkJ0tBA3tynezKd6n
obOjYXLz/qCr+L+qdSdl00sT8jBuW88y/F54lyHjNQRX+/p5kqKqU1nDXhkaid16lrFDatJK+zjX
68jNCAYFduKiFcVe07TpQRNqAA7bLm3ve6lUL8rKinrbEmPyNpVWcktkXXgbJ6V+6IRqamxtKJLK
Ru2nLxxRiObXZMQLhORzaFtDqoa2NOV49o9J+GTKavd8/rNshmTESLzwgFKXcM6/Lq+2kqrPZomG
5ApltQmoaqoH80HS5py3tb2VK1vU2VYnXTKGokhk2Jr8VLf7H6rTO/1v6x36p/eKDSULZJWxq19X
uZ3G7uhGGLFMcSzv/9XYME2smAOp4zYyLeTSuOPZKFK3qTinNGK3nmo6srfsLMAmEt0eQSFQBbx7
dovITdc0E7gF3dC/vzErrRMhqLiAoHounAUcCaZeO8sQO1F3kIrULtPFn6PXWuEQ121kS1/sMrs+
dZHaGThwfq77eVa4lbwnacr5tjQ/+baZq8UxN5GuL4mVUC/plMjujdKG/ourhqMzmQknetHfe84U
kyrpipirMcXzzI1oVbYwgQzZbuvwD0qjX/aNCf2WWdUlJE8UH7Ij4P/2zIHHesJbCRP5oeucaRZB
HmvqzamxiN+rNRffxTPCxK+4jMa0rkvFz1AoFNBNqQsMNArtvJMIOA6kOca46PhqJkLu1ab5WBfD
UxNNP7Qs+b0MMmccd6ueqWvQQdaQtosotTApQz32sdUChOGjnW/U+0k+6nmA5ggUiXRXHu9mKD0k
TwPY/f9FTWvT5VfG6b+vApA1tWUzGjC+jBfNnkY7/dhDWeaNcmRlAVfmenPvV/aY4KrnxiLGM47Q
0qL/qIqXgpy6JAIZbJ7eqHp5PwnxXWtlO7N+SVMgLbpDrXWuLCOHOh97t57T2HfUDVDRU0WDvcZE
VV9IGKkKUkGInN2YAQLehbhfQk/CfHkGljCgGlzr/rzZrcmFtVmDocZdzLiKK3q9AO832yR2tBfM
i+4xn+EbuS0CduQtYBJRd/V19SOEKBTvRcpbuMEcOBCw1kU8029eu+rNX4SkgiNYEEjxJofy0I8A
BHHC4Va282XdzEkbxVDvMQhi+Wpcoi0L9cgM7eg6RYJcCdOFCm00LwOpAfARnRRU8pI4Y1Uad+Gs
F5QqrqpcSY+nZ1OSMWo0R4KjCUO1Kwa526VDN+zFfMI1ibTV8keLiO6sEsB7jaa4htg4NHbyxLqs
MiX2EPm10/mvun2s/z5LbM7QG2M1CaKs+EoYelGV7eXx7X+zQH/B2lHlxqimEqd1shZgUZQgGffn
LWzlwF++EHNjgdu4kbKmVj96imK20+IgRYGfkvpYhzS08anGBsSZ3MI6dfpv9xdevx9CkRqeil/X
NhRDFLYRDmQsuWaAuUcPo4jhznig02z0NNbcfJ9nktnOPsrbOhthUm1v5eVUheCx0B0acaO2dgcv
f+e/Dem9wi5TR7qvohqk4vHNXJ+TEpUFKP0VPwISq0vSixIDpUZPLhJymqf3CLQ+UsI5Npu3y9oo
c6OSuM8kI8ZC03pI/E6YVB+DppNDRgnSSwVwcfOSqzsRA3D+ktfE1sZM9kDEk/j1ElUHE8Ivl2AG
K16jSrReAPeZpz+JxHgqy0DhqdgdtnqFEYo6DIEtRd45ehCb9sN3KVgcHSzhs93bvBHfrcxsbY5J
l4SokM1lhDlDfh/J3aCCh2faGYTTQdn0p7Ud5nuXsjYLeaIjKNxVx3rxrDfN11UbhPfitXCaq6vC
G0qq68Xbz63DvTbMfPN2jNowlPFEx3CMr/6GxrIf+3FnS0H41tzMOyLyLPK2lEmpLDUfxHL++ILV
fjwkvVMhmSiDBEYvoQ5Dy3XCPrrjhQ66km8upZrAxFAdd5Q/vkaOSNTbvJVqC42N2HCKUhTsShhb
v9BS40IayuWyq3sdHGwTcc5Hy62Ir6P+aUl4LcE4s2JRm9owX0zF1+JbBcJiUz79bxbYRAFP41pq
VYSLxSJ2DTx3b9ycX8Pm7qG1aFkmSuEiG3dJqqPM0kyWn7fzo9IaEAUtgwycVY6QoT0UxcWlVrUi
Z11bD2xdN2VsHi5jDenG1482ZFJTGhnRQSUwOwLaqMtO3f9V8qx351e4NYb4xRaTdch53SZq1VgI
Lcn17AyJLQfNMbtGXa59nZ6qC+HU544kADeDicCA17OhLv7tfK6WSj11dWsXUk8WNYx1v65mG7Og
x1IFxruN7RB6ulXJbYfR5Xy3B6IdAxuMAS4m5Mh9ludNh60dVK/ZF34eqJVtgXZz8tTBbrgCe1uS
ATrOv45qsqgYElsyqKpuCnUzscA4CKmYBbhuyvkpiA40kem8o7zrVcyqUTbq6M+izso483Er0UAW
CUFmsKgaz/mt5ZNXlOovp5v4cnbJi7qrfumXEidN2nB8OvCIVwPglLTQ+/WThkIjjl3YCH65zO4Y
LamroJXrnT+3GxUKzAJAlBZYFlRHRCa61MA1DaSuBSD0nyIxkGrFbrmDTvSPMIcFRkxZgeQwuvws
k1nXKQpomSsBXbC7vL2tlYtY/i21pwbVOjzEfV77YdMe4iXG+2S0xNjD2ZVF3tUy7GW58VaqoJ5P
pTeIkT+KfbmbwMBHNMMNNSn4g720wCGqqjTOsSONgyapUOPrBb8z98P03oGiqSW8oujWqbDQesPk
pIXIxvqBGU1p3aiG4IvVdV+/ZsXP84vY+PumSCuumoo0GZf711NnCKNQFuUi+HPZvVRh4zQRhk//
NxuMOylWG4ejomINfXIUpnEHjuTb8yY24iH6MrpGj5uBlhATn0pipYs8WrqfYramlaM9AdQ0Sk5h
l7l6iqnh8+a2Gl6mqInoq6EngqFW5kkTCTpJYtWEs06R22VZkAiyelXX5i9InSAs9V1j91r20IDS
1+5TYbGTcrjtE035/zu0CQ+jvT5DQg+OuQgsoRi7mgwG4DSLm0JwacguypRXUd3a3rUVeopW102M
mdf/I+27lhzXgSW/iBH05pWkRKm9mR7TL4weBxoQ9PbrNzEbe0eCsMLO2TjnrSOmBKJQKFRlZW66
Xnt7y0nDFZWzhW2HPn3LMIuWVYrJRUmMwpJQLEbv0rE8MWsnWCpgr4wkGF7sn8GJaMSrmVpPoH9Q
jkFz1xNC1ZktIWWvzWm20rUgyVCO3t1KCu0ns/TpvvLpeKfT0b9h/pzudDTBnszcNhPDp92Lu1Z6
nPe2rogokmzXt1C4RikhwOLFh9xcVpM99ui0AyQVD2WZVNo985DNjL+u+68kQTszxP9+sp9dNplN
XsFQV/To9YzhsH33yxqzRWbk90/1+v26PemWnixMuHYqQulU9vAfbTXiJvhhzs5BuZmSa+BkUTic
54tKm5VaxoJF6dtbUH+BRmo4Fm8ulLHYDJ01S98VpWJdsuj5d8Mc8ZlgVq5bA0KPykJdJR5Gg/Ja
dQHI0EBny+IufLJXZjt7Wpk1Hqon2mN+KHcNOJuS5QaqdVHXhmSvOn+yp/2ZRSGmtF07a1mHmOLf
m9B0qN9BYe+yFyCCmj/ayk5UocPxvqDQ+HLdT6RxFU1LHPEA6fXFi30BCBYji9hD3m824nxnz6EH
WBBndy9+qZiP/y/f9q854fgb2dgU/oT9m2+8r0bs/OnNIsNs3JDnlr5iefJj8NeccEtZTU7zom29
/VTmx7Te7iza3jlZt7/+FVVmhNO9NmY2dys+YonLp2c3w2JHkD6Ir1uR3gknWyWc6VIjc7WM8Mu1
ua38Vyttjr71OdCriCwqXl55YPyfDyc+WVvParQU81r7vnxtLVQ27CYuFjOimqYIwXIPdOGALlgc
PFMEzniYp5vqAC4RVO/gF41Je2fUn1sbCI8VI4qgOnYetg1aB66/S6kRXv+o0oWeWBcu2pyaYzdS
4HIXzAwzbwhN/3EBmU5eq6Bq0isAMwa2GYBr+KLC0ZglXhempu27vOy/NEVJ44CxMTbsfDr49aC/
2YHFwjzVVTIHUvc8sSwEtEGrtnre8IWp0UYzF1JYbtde1SZVWRGCWD00hUuaEaE51x7SgoRzOx9L
whSn4E8CfpFBnKxG3DFr1vPAhp1+h97a25jkz32UHjE+ST4NN/6AemMa8pZXA4oAYMre+xtLoQ0g
YykAA+7fveTf4uSKCJgX5JD+xXUe2zco6sxQ9XMjTQ+1F/3oPxYPfGKiATFRETnheDu0++ne/MIr
E/8P5H/8xXDtgwgxFWw9SGGmjCRdYW+/MxNE77pdrjvqW+RgtSXGWPs6OMxZT+4LzwOBXmtNzw5h
AVEcJtlQBRD1YOlD7dfEURbi7RBoVhBMOE0+SFg+aeC5KWLQSSf9fvw63TS39hMnTE/DAjyB+q1m
hdonopQElJVrfQsvezQggOuDTOj57iyYf2+rOsNIq3twb7ZjC+2LwE6cEhyMPcgfdxC9bULyquJN
k56Av3ZFOTu9Tt22HbD6IrUj12jDugX6RYV54P59sd0nVoQHZFetRWsVWJ1pB4+6jtkF1PuuB0XV
QoSAEWCKu5pQcdjrmFZmzVMdvHvZj+s2ZM3L0136kyqcnCE6No2lof6FIYwpLrUHvQ8xe3NsdqyN
zOA4gP0iZJGyZ8rD0LXPJ4QPMFplQ88/H2dp0ckzaso60JNTNO0K896BjO3uP9S2z1YqRIuRdD20
kIkP+hJ3CK2MJQ2jUU6yfUpBTDFXsdn3H4rPK40KJ24iRIXeGhjwoS6EEar5Lm/T9542B39EARGU
uZkxYBxC/2ADhCGWrThkQX68/gNk7fGzVYuxAIqqjY8jum++8jmF8S3gW0zAUABKnB7UV2kHbcns
2fhoX3MwuHQqEWiVFwtZ2dINKKuWARzM75uwHSGHuOq/iqxQ8JjJ0E9nKxXiTdFoplOX/NwfQeUA
zpocmE3OE6xyXunRD0CSCRA6Km9iEQQSv6a90o2gG2O+ao2bOJq+u75tKhOC2xSuviyOtpJkDuyf
9VDsURdVlBvk8flkGYJnTOCXr0rQdCZT0yMqE1AtIP/Z+1vfxC4jXZgN5KFe8iPLDHB0a6i0u5sG
VJ1rJJ1lPRaW1YeORav439eOkhaKwmhD+abYRXFzstb2qJMkh6zXT7cm9uvS2KMiuPIvKAYg2zfx
3NJRPDXEuFd2EJ6fIfWWkLxwDpimsfe26a4RMzIQezprpdhR6edGdQcXM6qOri9ixdna+KXbpVgW
SO5+bPF2RGX/lX0HBUn+adu5h+rRr0LlU0+2TrSicMZ82/BdkVSwxEfRoQmF47fvjn4bjvfLwXlA
/Et0aMEMSfVEd+nLouqcSOPOiV1xuGbR7WUsKtgtjvVDet/dZXhRv3Dm57UI9TEEQcnH8BkQ1P4R
bNdx+qHwoj8bKG4wKJEhkwAApmOL0/cWZe661RVJ0g7lpIxo9Ve/NYKjsThgBBmI+cLypgBx52IG
XVg46LGO8wYlIm+coVBZuze9lm69IjeTboeBEUDHw2AcJp3Ok6JJ7/u6bFBjmLPheWbpw2w6h4LU
wOsGqqeOLIg4KF9itBL2LufwcMSAQEVALAHLBLuBB/e+flRlsf3UAv8FJ8kDuNaIP9Wpt/e07XFY
yN2i53t9VZYrZdnCqR3+O07sWIM++SOYB/4gaVywnmb10Y+HHVf1yOFT+7FWuY/q4/GNPDHpjGwx
e4Jri965N5OFMewUbI1btHwM7+WTw18Qiie4/Mic7JcQkHPm9b1XY5VDEOq/DRCZTIfgbahjcHCy
A1g4UQ7izOXrLeiUlm8mCVXkebL9RNsf7UeobF8KpFvMmtOszTFJn9O7FWCDYirulkkB7pI9wU+t
CJ+27Vhul06BIbhp2dvTo+3/Djpw2Wl3G2gISoU12YlzTR1QGAQCsJwKJ47mc5NpBGsy+uWwFNpt
PjW3ZUB3lNlfrh8HWfcWL66/toTzYFoNdVYLDK68jIeh0HgworZ4gqjHsaPh9JDd+FFxV0Tmg18+
q3rjMo89NS4cEq/XrWErLNxovd/eaWDNzUJ91TwFDEf68kepBhJJ6NkawOidnwyD008vFQhyzQR0
jkhcjxA2ZCHmgpwvWVyC9hCq0GU4Jfm39bi9gfmJK5lc/9IXa8XVghlR4Op1xPaLjoGOJ2fbmLhM
MVUX9flNvaleCxdHgVvAADOvE5nI9AS3yXuGcg2BhdUDnGlCYdS8SwPVNXl5S3EzgY0JJ4yt2IGY
hliFvhlAa+GWovH4matuUT+sHLA9gHrsdsNgXlwpvJTvz9nFCJMWEleevlr6BaZhqGhRkhQm7Qoj
y6DFy3Jw+AdbyIB1L5wx3GpnV24v13dM9j1PrQrPgMofxnaa8gwU2RPkJ4Ab/fBNNidLW6hqmTLn
ODUlOOjC1sJaB5IlzZh+TrvlUC+qWTyZCa5XhgY1MtWLa3yFsOdUulmWzNUcdevnJt/i699LbgE5
sOdbkmEmw28yN/ewS1761veP/aKqEl0qgsAPHLgcgqLNu/lCvJhWdzT9BTsCaffqswPNnQd9Bzr3
vfMASrxujWz4YBfSZ99TUgTwq0z0QWD0AxOTdICKi9CF2ljafC5hu/K0pB5+tv6XcbZ3I3WiaVWJ
Lss+JaBRJkqFKIddjOFsC5vLzMBmudprXn1b6kqR1F0Wz/mn9FwXiT3GV0EscR4SU9soVs2BhS7u
7oY/Upbm07DDIM79/wMc8WJmGNY8sFhgRp/34EXsgjFNsz6McI0sH/XdiIdbmSIMe8Oz0+s7I/Pu
KtK8k8WM58ZWjPrIgsepbaEm1RDwOvYZnk3FqOWxZei3w9i8ND5YGe3pZ7EWkDLavoDB5l8zzT9r
tg3DcJDNXxQT6ZDa/eTgTKeDG+fb19Xs98vSKDZSFqQ8TJra+LQWRk6FDMwABsSxWZElg/OrW37b
w422qVBWMm88tSEEQp+ZzoQQnIEv8Scrboz1+XrgkK7BhFcEjoHbUbxR+myqCIY9s2TEGEikVc0Y
elBxD7tNBdK/rB3yTbGMP50UIOTEJ23jd2uvFVUGIgxr75OoWkLOagkyg+1jRVf9YB/w3lKF94uE
7o9VTOVboBjBzKwQtxwAK/tqxmFbpnR9WAPXvIXszhplBAOcU7Z1h+sfVLZhvo6urOn7IIwT42TV
g8VzWPFBvQD6l7MZLY1qZEl2ojkuDRg4DuYSw2E1NMsQgIwmyV0f1DsYOYaMDnmoTIjEY8Ktmn+6
GO1uHao4VZc1M3xLVP9s4O4CJCIi5mTJp6FuahwrXx+dyG0NkKWneZhC8bI1ioMNLqam7u+Xdrmv
Z0+REkg/7Ilx4R1gN3mHoiyMd/54ZyzBU9e4ir2TuiguUb5GF+2+i+zfT+eOQkM6AW/iGs2fWVzE
wcv2gApEdTR25sGuQqXWlnQ7MfkZ2HBP4MuE3kDpQ8Zw0h2SOND8hVrHa55wY8Wz6skoXx4KdUAc
AguFTOT84hmYlwUZP4Edl4mOMKK/QBwkjc0nK915c8xeuGSr8/M/nAicKwM+awaWGGJyQstSNxHC
3BE0B/X2GZIKqqlCHgbFDAFAaheZiYdpVhHUPLIqzywoPyVt7WY7pC8+ZNsXGhI326LZzmtQt2rm
M8YM9eP11ckC6Kll4Ypz/cnJNzSukqx7nIwssccs8h2VkKfMSoD8O9CBFHfxOD3fuXGhNt1SFzSX
eX80vCopvTKp1y25vhjZGQt0+KKL4WtcCoKDWEGbV24NBzHGbFdkGABSkaeZ/HuIO3VqQrjQFhrY
JM9gwk7yF+fVe8x+9iAywQyottN+4X0BEMtNGWtPKFh0HyTS+XtQ0QpWLVP4mla2rHNraXj7uuuX
2treWaskopfv2P98yj/lm5OKUFU5fd/pCNLDfvxt7fmY864zogZC5UECKmxzZ4ImQD19ctFCQowO
gDTE2z5AOVy879Ylq5rVh12u4k3j7Yv95DyjEnQofqkgULKrNcCZ9hCzUC0R81jLKa1O49fBBjqP
oYf6uvG1DF6dUklgzv3uwmkAWUUN0sCQkhiXNbMBM/3GP2aso1nTR+WadK/QJCy1g/lUHu29Dp7o
W2IfxiFUzYxK8/UAhCJ/ACBI84RTseikzEfovSfluJQJeOKGn4QZaaw5jf4ERT09qeYWddk+L6KA
6R1IOUuyb9zZedzyzPly/YxKQp2vQ/DHNhBKLUw3nIcCd+5cttb4NYE2vOaZloVgw03soNnV9nSj
L+VNmzuKKs5lO4KTKJ0YFS7flpLAydopS8CIgeGiHMqa+Q3nmdT39aeKK1AqNW8lh/TMpPDVwacy
FnaJwDrQOzv/odN/bjU6egBYMudSxOMSV+L5hyTU2uY0n3lCsUK0qQ/X9GOgn6/vluSMBCCGMgzI
3fAxDSHUVKPNuomNWIULhG42lD+N0tj5a5csa1Mq8hdJzEGRDVgOnJMguHDUmW3E6VsYs+v8QN3l
aez0sJxSxbuH/2bhNPL5CwP/uSChEVNcrardCcgh3BJksh6Iy7CmxVt2W7Y5H11gaHsQDn1vIIbx
0RGfKPJA2XEEPQ0edrijdAf9ivN9W6CZqZljimpKtHAdvzCFInNEw/bIpXe1T/++gafWBM/3C1uz
qGviKUnuB8e/14xvbPwxu6li72SOcmpHcHeMRw8kp1gVaXCqCzT40ZIm5o45mcKSJTlZZx+QR5iT
q6luWq9NPSzJIfp2V25DFzckWF7dbWyh4DXqTxhG7qPF6DUIec1BqscWQs5NYzBrB5CYffSbcok0
a1iORmeTHy1t5ruK2SAp6ZdqDNupWwFCZGgEo93jJgA2d9+szmB3fWUvoV5MaFk4o/Mb81IrKt0I
db9Hxyq7KG0NyK4To4topS97FH3y/UxHT+HB/GOKHnz6sYVTWcyLyXJ/wEPGa383HtTi3PwHHbw3
1qT7fna+X/ch+QcHTyGqScjxxepwoWcOnd0W5rTc2AOWQGKM2Q/761bkHvTXCv8VJ9tadrVLUS6A
BwE5+EjK0U1sFKYPHRsh2gu5d4W9y0lCBFAEG9dHYDM9sI2dG1yHeulMDwFUh5wsfewOu2ln7fRb
CJFeXxl3yIvtQhHLRAkQ0yvieE8NuTd91bs8AdnxVw8JNqXDXdoOd52eP6SsAumKUX+6blMWS0Gf
hrCNoiOsCucxYL4/VyYW5zd5SEBtYHbPk6EqIcme1AGI0nw+JglK34sOb4fS9GjAEx0r6543BO23
pmI4a9taPuopYYepWNKDQ9p0B5gBpDzrTLWPUvc8+Q2C42wBBeio0f53ymjd5lA42fsxLAEVCXXU
Jqa/VKg7ma+iIoMXIaeyQg3j3HUyUpB+LuY8CbL1q+vPSCDG5mO2zQc7tVWnXbaVp8bMc2N9OvW9
49cwZrq3TvPFNYpobQNFjqSyIpyGidoQE0qbPDHp3IQVK0e0R9LbYd0U9R/Zdp0uR9iucuxNUHT2
OTJRcAJzRq6gd1XfTLpBNpq7vKEFzIvg/luaawtmIPMErdcirFmROMaMeDLYoNHcPl8/a7KEAkN1
/2NMuJAmtHeCjDh5YjPeClzmH8vkoWY8YoCifJkZe0Jr4Idldio3lN0Dp4aFe2BYFrupXBiuBhNz
yCWf7NvcR2JWnF7JAOBbFTRloezEoij+luOF33brALDZ4CRl58VzXs5hMLpzWAXpvUXt30EzfLr+
faUe8/f7ilR3xYbSWZlhmZr1kyCGGaRVXKgKd3GFI7ZkKxkGgJihm6TlUcMAA0Vh5JuWASyDouFR
sR7pglz0JNG5dfhE4/mJbuo06zFxlgM97bFocYvbxXCBoO7oc0bL12bbxj1tl/pYj+6unuwiTDOL
xUNr3w4d0sWhBcPI1qPWvYAX1rJRZiiKW89rP3LqWaFraOAG6rom1hjznnVWzbE/D9VdNU9ZPE4b
2Q2YrgyNaTSSwZ/6eM5aEhmB8Zr1JidQKycoLi3PlZt9H50Z4Lhs+FqYOdiOuuWJFvRhmZZHZvuP
OoYkFXshvVNwKVsu6CENEFIKwXWas63cGgTXIjPo3oIYUzzpmFtD7+U4ZaaBAbb+DkMdu7nW31DF
ja/vjjQQnpgXfKHaGubRGrc1s1HL8Zp41N683P3/tCKEW4w/uTZxxjwhGoms4ZnmjzWlCiNSPztZ
Cv/7SUqVUiuo53rK0dbXWdhTSA647L/cGyc2BF8u+rWCVg/ujcIyWAyGGAcSXFD1YvWqwg9ITykS
ROC70O+5eB/S2sRkFZSjEgi3xUHelqFvQIPMTy0vdGu8gq87gjS6npgTwjojK6gmqZEnBnucvfx2
Hd679IsRrLf1/Pu6KdXKhEAepFMAiC3Cql+n8db5EUeiUlcPs/Kfp6yQ9bp/V+Xzcv6JT/R0TdOO
LvAJR38asim0ejPyKIoimeKiVyxKLGq3rdEM+YiLnpm/5pQzC+LRNb7o7HD948m8HGwHHO6EKsgF
STbVtVxHSwTjkkPxRBg4pVOiWIrKBF/qyUcrwHe5VFmpQTNjfdW38WufqiotKhNCxuIvgVWYFq4g
vKNZXFoUAoD1t+tfShbaQLuK/9GrvsQGVEi2QNUEGyPzb6wKxRXTfbJNFTme1IwPRi5UV9BDFDsm
hc7sPKOIbXgyHIYRWnWsQ96vukZl/SDUiIErxfuNz5ALF0WVakE5FG6OSgoXv13MXR1VkXOfvXQg
XM1fIWj4zxqmOD2+BTQCp3a9HN7epsF1W6cA64WGYbPpdWtVPBeyU4PZcAMsXyC+vhiOLZaO0MbM
tX2KwVVM8qzPTlne+Ub2Bt5bVTCQOd2pMcGv+6zrLQ8awsnq3nZVG5aWyhdUyxHc2u01s7JXuFxv
gB9tI18zkz6svX5T2uTzv3o3anmmbRpAHAM7IbYOkKPQbCxokTR+7YZbcU+0/MWdVaoYl9fCuRnh
m9UpzTN9KYqkmwItBJ7t+7ZYDz4f3tSm8sPrMFHw/7cw4RuSrDcad8TCRr8JTVfflUAOOdvX61Yu
d4qvC8AG6Jh4wUU5pMR0qJdrK5JSbfOPZY0csh23Leyd4AEEzbbidr10vXNz/O8nIRWszU3KGLI8
o1mhgVQaVTT4xFFYuQxF51aE7MQ3tUBPKzi4EaRP04pia2vuVkNXjeNcvotgB0EVVxCoaS5KPOlC
UmO0lyIx390G0oxbzOL8fYbQfQ+Vn3m/7cywevU+Nhc8SqrGOM8OzutL3LiNpAgEu64pNrJWIFMq
qFEWqPHq+q6q+2xPzLzYlT1+a5hVZLwB+B68Ues8Gs9AJBqKG1j6lR08gBGIwacmCg35XTVvZZCV
yUKNe7Nvd6YBTlLb3V/3ULkZB4Tn4OK5pEC0rDzdGI54MhdGvVuxC2Gq1UM4+5lKSvrPI+Pimzp/
bfENP3FPSre5r920SAZIfWhRn2beS9+N2n1bGvVhRFsBgre9galtF5IP3/Jio3FbVADrQ1wvbJq+
AEOF1r2bNYJf5K9u+taCDACD2J19bPus2tczYojT6k5/GFptiJx8Wp4qUJTfzG3dt0fAUbSbdV7R
WdaW8oXNxt04L+l7DaTu3rHb7p3hnzmAqc/dEa8uEFGH8X3eTDNejKCL66AxoFI+bF5EsJo21NNa
Fd0lsZDjk8C+jRoYhHSE47XMZAW3XlEmzjzmEWXgJPTXLdxKFB1No6ZR3wwkue4FkjgFrBfv3SDU
IdgLL6cCihc5+K1okpnF8KOyK/IIxWUTNJ+zG2cNMf9L9EU7+s+FjMeHYK/UKGoqgV/gGZBCbE/b
Zw6cr1Y5tzQeImniSgyWcYH5mwpvnYzaLRKyUmhHDT/HalFE+D+fRnRqIDbx9dAORXYmbBeb+mkB
vSgOUARdZ3DneZhij0EjCtGh6Vf+qCp8Kw0KdyVpofpIKAxybJAd9eHAcRJtbO4zaGRH8y0xouve
IYuFp0sU7sp8KOqihoRAUhydfZ8Mh3kPvijl+IoETwziLxOfEHB86JSIBca1dzMr9R3+KUFdh+mV
Fuo82q7DlE4X+t+dj2LH7kkf+ajEKZZ4Sd3CSceQIaIADeF3aKydxybkPrVfQE0NNc3Qo5EPFmgA
NNLYYAcbilzkKetDcCGU8XrQfl7/vDIv5UzjKPhzJgKxFeSBW4H4Ji2TedXe86r5jReeCgwltYHK
j4PTgJEHcZQ+K8gI1GNVJvqW3g+r4aN+a6fx9YXI7hJk8f/HyJ8i1El8N4IxtUYNftK3dWSln/wA
9Cm5qj8is4IOAdeFA9Lx4maGHnubuVVTJmX1u9I+u/l70378+0ICF0BNPA45MElwBghhgIy7JmUS
VN+09K2svpXV238wAb5CIEItM0A1/dzfhlkbxmDhq/hTbXxsSbVPrU6xI5LGOGZC+Mgo0Ftc00Qo
ghQ5NFYmnkXMUA27bRfTCuu5IyGgFO/ehGoPuNjCevEgzza3u2qEknwWaJ80fVLcMLIYcvJDRCKa
oVsQVIsWWJk02CG1SjAn9jGt5lGbnVctnZ/8oitCpwtern9n6cE+NSw8aK3UgIifhy9gJ/4NLcLp
FeN+N87Dujd29pfh3d2b4X8QykU4ObVqnm/v6qQTG/KuTDRWh3b1vc/uDSRZq/1BbNUmyy5vHQSH
uE7BHHuB5neW1EPkBPgPLWUMXycYR8Zdqh3I9Ov6t+RuL1x1GHSGQgzyD8DIxCBiUcPM59pHSgpG
bowrRN1Yhb0JcoehDYNclQhJahFANqJDDmCHizxcRDiaObLiYWI0GewX6yuHdWyH/I3dErBh+knx
AlFX5SUkeXTAJuZJDDB5AWwkHP2tG4eA6BrUmgbahF2QhRaBaG5/y4ICbFozuR2DWnH5SILzmU0h
L3bGpanrMqPJ6LkHb9qiAcKl17dOEjTRFEF1BWznIHoU+/JeN9jlpKdY1pLty3J5LLRyr4Eo4z+Y
OcldhbxON+dWL+lQJoXnhs6IHN/+hbxsd92K1OFPrPDveXLPLCb6NZnbl4lRP661Ga0FDVPjiRiq
EX/JV+P5iMdh9Zh8F50BCgnZsE6YKfUYfSWAsFuas6dur4iNkv2HhQD9GcC9cY6FIA3iqAYznxWy
79a/9xaEitRUfDKpCTBCgiKRCwWK3bER0F6yplhJlb7Cwfn4usLDJJuCmc6/FoS0dCzzoDCIDoUS
dju2mMofp3AxxxDc5wpLkjB0Zkk4outmLiSjCwVUt05QCNstAcAstXlrO8tRG1Ss37KEm9PxYnAD
DxUMOQhOXWyMrrnvan+IqpY8npcDB0MMO/LUkL3p3XB6qOseLru3kY0CaoKyG56A4qtiWGhdN9DF
SeriyGmj+YsCCigjZhDiAaPj/zz6i0oDQC2AdwNqBJIJ4ZsaXUYwKwJ6YxOEBvV6283frq9IdpRO
DQgxrve1zF6NWtszlt8MS3U/uWYVEjL9uG5H5uhg/UVayOk/LsY1VtoZBSmMIvE7+wdtrbe1JooJ
NulSuKgnaqKAA4k51Ua6ejQ6PFpR+Yu3rN0v4y9Y+3x9IbLzFOD5zyfpDcQfweummpi9O+VlAgDg
0YXCiO7trOa3XikesJLVgNsDlV0waOOSFWMccA3tqml4ThrtkgyD8WpY1SMJ7MP15fD9FXIHmIGE
GaBuIKgVL6DG0HSv4m9Ij/YJI1OCpOV72hv3etUecivY602lMCn5gkgdwLkOSBEuGTF98JZ5bYoa
OZixFbsB7xAjM8LV+AIG+v31xV2S2jvwhb+mHKEBCCWNdHZ5krn8oFqY3nMm428Uk7BcCXiNGQCN
TcLfsUNE3+mvTTG8IF8peIRwfiEiKu7h5iD62cAOJzrb7k1zjYzRjyf7fZv+ffaQh0Eow2CYAOM7
Is4XVzq0qydcvU7HXgIfxa+5HRW8QpdHGHT5gBFyeLlsXGHKtb4J6jIBznCnBeujYZSKBvvlFYLw
gL4m3tsQzgQs+jyDcDA8nC/tUCS55cer3wM92O/q7cNZ3bs6H47X3ePyiMGaZeKlh+bdZe+uGbNR
TzVe7WqtCCSmkLsLUdpV3Rn8JXN+xM7N8O96khbl+bytq6sXAFn8bNmNDvK6epx3c57GVkB2DCQn
XXa0ALsYNCu+vkTJnp0tkX+CE9v25jcOYDK8T4QxBKaBNC/NClNx81/6+fkK+d9PrEyGl1ZBy+t5
tJ+ift78cOus2NObG85+o4gfEtAMWqFoAXAROEwNiyG42AK7A2YPzk767FCOsQ3B7cY3nkxvCAfb
eQTO/dEKxl9Tnau6iBKfObMtbKaFF6RnEW57eUIHO5rGHyXImK/v2uWjHAtEeQMUVphuhADA+ffU
mtlJU89nCastZ4fqF/1aYtpXyzFsxVwrGQqH7deqnRN9DVTgSInLnBk3z43rePRthY23Al2dg4un
CBlcRQtJZUK4Q8E9vqCLAhOOXUZ1AJ6s9df1LyjdppMvKGwTuqLL1PFtGusHv/nQBgoUu0J8V2qD
EwNAbwD1LjG6V0y3220jdZJ5PzbvRnd+TI2i4CU5WIi0LsrxkDK4bPNurE/HqVpxgfivdPpatu5h
1LW4DzxVkJIv5q8l4QjrLWs1XCwoxzxPcdXcYsrOXuL+XXsZwe131z14EGmev5oHFeGLZMqQD7/9
tSzEfKu0KXNAyovqcuqErD9aP4osrugX9jRDYycq78e9Tvf5FFZVVE3J3B/zCfRQTfQfJJsBqTn9
LTxbOglkg0ZnbbJMuA0YU7LutrMUD3Gp558sVnhSMsdEP4dhsZ7HPlWW8VCXdHfd9SVvFCwCKDXf
QDXoskWKOoiLILi1Sft7ivODcdCi9JB96HEVk32WKKzxsyrcbqfWRDo4NgNvV1mwZifeD+gp3FYJ
GGfKO+9miMrYK8Lgp8IiT9quWRSioz6Z49zmqKtN6EMk88IsDBY4G+C5Lf20lE5zPxDynW1TfVvS
2k+WeVI1sCSJ5dk3DoQgOc5jlxsMx0U7ULoPHsuXekOPKYcK4LwP/Ig+dBiRHX7b+2rPovrL9U8g
PaxgHET3HVTAF3Vww8zqGcpsGCt212Sbf7OM7Tdqx9etyHwVVT4X4jr4H4yY54ehRCXRL3MLybNO
fkAw+9MYVL+vm5CUElEEP7EhhJ1BQ+OlhDxGst7QT1UQQcR5X3IVpjmuPoHPOaFvqiF+Hk9E9zk1
KcQbk6Sz3kFMNam16TBqwc6ZgOBEyR00LxGEwFXHUbZZp/aEmLJtmz9gVqpM0nea7XRn3z6wfRYP
Ifghde+gpTvI9yU2CVUzv1LDwGnYaPx4aF0Lt6zO8rFIRxj2Sj2h+nOT6pGvbPtIveTECv/7Schc
3WW08IhEyOyNHYZvIR7z7wMOcBIUQkAZwNmfxHTIdzqMs1ojehOue9x85wedU+C7tbtxLBU+L/tm
HH2PUgseIBc9v1Gfnd5yihoUJEGsWU0098/UUDykZLf6qRHhk9F2LptuwMZ02kQ+efXWOVEGQvt7
X1/mfbsQW5FvcRcTXR4VZjxBPWCegFo536NgygCQh/h8YqT90W29996Ddi4lh7SobuA6z2zzO0UO
K1kkZtuhxBRAV8i2TWGRXct6vM0BKpn4OOJgvZhM33mrvutc5+V6FJEs78wU39QTF6zHKe9LDz1i
ajW7bMhuVgpSLWrUUMMttsjM3Ii05vN1oxJPOTMqRC4IsHcAymJ9S+6C/qCp2XEpyO+505li92Rf
EqVGDNBywBp4ks6X11CvbV0d2TLoTg9VxhETffli9BBDVtajJcERc4Loe0IikjMACcER/OogVel4
8s/s+jGg9vIYFGwDnqb1MLyet8g9i+afyyRQBzoxKkTINK2Hca1SBnICP9LYMW0IRIifvPrt+pbJ
Ho4oYWAcGRI3kAcT+8ejtaVshaxZUkxzdW9D0Pu4pMsU+9b95Gvazgq07k3TyiZutq6Li6r+d8gG
phQB6QHuECX/y3mPIi00r53qxEqtkLLxdTEx4TY7oM7FUM5d6kJNvGze3Ywpah2yjT01LCQs5TgN
xTxC18t3kWX3Lfk623Y8jEUWglz7zq4DVeladkBOLQrXz5QVrHQthNIcXA/Vmn0yQf4cQlrsP1Qf
MCGBihFHaUhGTvUZRIylgaVBlNddwHZU6FGqYbY5V1SYecwS4igsYd9QBtMvB02tdECvtXBowoaN
7lvqakc3IJniDpKddz4PhGsbdi6ETBZSY+S7JFWSm8+9C4wLu/MrAG5TFcmvbDmoGJqAYIEY7QKE
oK9psKarRhNbuwvoJzb8uH7eFP++iC1g6YKm9eTRpBu+jtOrXyi2QzLVDPIUFOHRBeQPHlEOAyHF
GezcbQG5gsTBwfheRXboJUuS3WSKh9v/Iu1KlhzHkeyvjNWdMyTBdWy6DyApSop9z8gLLVauAPcF
/Pp5jKmqVFAcsav6VFamDLngcDgcvry3ZM1TcwuaTjH7exSDoLU20sbGQC3YwMTCcCNrSCUH9sql
uSZldkpx7NGCMe2Ibr2K5FoD+4Sw1t76a0JmBxPsE8qQchXl++SWdVtdvqoG//TOL5ow6mMgywWK
1FGHgGQVTPQsxUEZykvw40S0qrKNljOF5uYqiPRCuuxrNPl3aUdZ/tGQRaeSzMcLUHpAu7eOjGAk
rgnSKpuqHFu3qjBFVSNvuJXjyqZ6YaB5TA8rT63JU2LG5lNsCO1GN3tEfmqZOVkaxQ7v6/QcTkdb
8cULEC2w21/q0WfxmCFFyNDLZgmAls4FnUzkVHc6o2NI39B0e5/ficKLV0fzj/YdUypA00I9yUQY
cQR3Z8alLTgvmB/ys5KpbqqWVNGL7emtPzr0MymzuChski7SDc78kgMvAhdMQg3WrswoHdd+IQUa
1NDxAseF0tX3mAhQiEbVTK4luIiupR/dLt5nT+3G9uXz+Ee8sby/viigZgOgEqzzU0fud3EY9ytM
InD6yajvekndpSz6PC3i6MjA0U84gcAwsBClz1tvbUUplMRWGNKulSeDW8m2YxdhlxO30or9LRgC
Rm6+EhjoqMRwz/fVqGotS2FlM18Q684epZcgC856Ua/kR48f99OSDuRMpnIQlwMGzcK7AwhomWX+
0LX4Z1oFW9kgrpak7oi53o7kAHkeTb806p9Bp29HjjQfjwJOy0ZZG6k8vi6m34N0A3YSEMlgTfj+
e4SdcVAwQ8VFJC7Q0/EQRtYr7zSkaBi7xVzwJa/bM7tSGocRIDSOSvPyNzb54BfM/LtmtTqoIkCt
qEWmRTGi/xG39sburb2VNCs31nEecLbc2TYHVZLE6NtlvtHJIPcIib4Zy7bbdSm6DQM1i6jZM81B
X1C5IXHSUSlXnxPD0Ggck+SvnyBglgKXCtkqoBLPK3sB74Eva8LmtIlzpCLja96uPZSOYlxczejV
QU/IhAaM9s3v+zsCD1gmo4H9tcOPLigRnElvkVTfG01yWWCbT2/mcQsjOuUnpDH0ngAt+ghUNo9l
NsZfa/I5A9aZ+pC4kqNeZU9A9/blgKKD0UXP8hrVxMLOQjD6xbBYxKLqvEmVcLONm2hSpk82oMgN
duK6dgdPeWGbfquvNSkf+wvAbkGhgD/WcXfMz43dprooSFL6cpU78cBAxKa5Arz3p/V57AEhBgcT
qO8T4M+8jVGwyDAq0EmCssa8yfNsm8voUWIle0aGaWXvFpeEtnJkk4BKcISlC6L7oCtDyCoUzYuG
DyL1rlpw5/SKji96lExQ/P9TzMwDgiuGG9yKcdHftJ7+w0QXrwMbSTC62ehgagPzTg9KwtRZu7AW
dXkgeFr/ges1Gr1Iyk4FC0xeK5je1EtjD+Y0xbFU0TmR0NcozZYFIrc0oekC4mPuW5sODDg1FDo0
P7LAxGjQfsQ8d9h+rqh08lrf3mCTStHMjuIo2mKObN8iCYd7ybkfEadxw624zDAOYN0bLR088lL4
a2Owi6ZyIHBa+YEqATEOoE3Gud8OrdMMjwHAgoN8Jcdz7LqwKkxWqPLUoHw05mB3ssY6rtU+IEdc
S/0pGjB936Qkxmzn+2kNLq0HEEboo7WsieZq5iUHQxcZ7B8tetI1RwK67u4C5S8PkWOXMHLw5ZDR
1zjvW8s6uxwDucz9znzNg/MoWeuqWFLYoYBZzgjF1yKpq0mANLgi/Gy6hFpkoBkbgWKyEsksqgzX
FiD1MV1/FJs1pAvkaFIZyc04Qmt1DsxaZeSe3YGTYMUNTvqfGzi2B7U7vGqPMYYNSyA85BDWots4
sm76EYk+xj25vZDkO0M3HE3E96dtYvJDxzItTJfDy6NSMGn7wMaz1JA6sLRyX42ZpyhXOalWXOHi
fsHg/pAw269kBDFE38i5nwzlLrVVtxD2Nsr0fVuO26kt5fSCFmJPDNwjkAZUM0aWjhqrM7mUSWdq
uQ+G8431mO67LQhM3oQbojk98MTTWrprWsBchRNwJJ5YyBKgfvBdhUUQsHDsIJB1Ldxed6ZEqleo
mYMPXozo3AjXUnpLLvdA4rzymqRSTyKBXlspfw7EvgvuALHWIBxYUeXS1k1ZfODHLY1/maDeS/Gm
xsrq6Dova5prBHWRDnjmIVUaPF+NCYUY0GtmTAlnCODvCTrcCkx1TInMwHiv2pXUz8IhQfMgBjFN
dEgfj4VFgZFgqoJMVWewMmz/GH0zd6fXvrB0XDEaggQFW3vERmMyIlio4VareiWm4DkZHFYVXtFa
uybqN1olrzjnhYP4TeDsmOgyJ42Is9JPimcTRQxk71a2c03CzE5FGlXhGE0SEoE0d+qN0sdppS14
y4M1HNHWA+xIZygblxgP+UgGg4qxdAqdrDiUhfP2Tcos4AgMgb7LGFJipfHxdhXtjky5hu5OpJyS
fCXjsHDYIA7+REFDNgLvadEHHlIJcaUpFsSlffkjwESuARAW1onzql9jbl3cIcDQTjlt4P/MMwFW
j1SWamGHrEoC97FZDxo14lSNVyxhcZ8O5Ey/42BJVVubdk7Mxu8UwyEjVmI6qbn2Cl1bzVxxAtm1
0YaUohSOhLcQ04FbEntN86IYL7YAPVi805WfoFEGyqg1IHdHHk4b5NpPmEVwAEwNxBhOCm0aysZr
1m5PC1g0jgNNzq7PSktGxA4wjtoWbsAkX+44BupG2nbv/56kmX8ABFQw2gaWUvWl2ykveXBldyEF
nZZ3WtCazmZuQh4xZxUPEKRG4TbRi11KxufTIla0ps2as4Oc6wno6PCsLD50EdKOK67ZAFNWz1b2
Z3kxSBZijzB8MKdtqK0iCFmpNX5NBnIelZJ9Fffkb3kkkDV8PZOPp9r1Lgd/bBU0vp1foGPBKazO
s4NmW7VkE4O/p5ZWFLjoAn8JnM/1pmmcxWMLgR0mzBGPOkyXKTN7Ouj6JilAqWCGm9N7tnghHoic
eV0lFcid8waWXhDaB6AD6DF/rcZOIF93kHxa2uK+HUhTv3uopFZHXplS4+sYvFEp6H3Gu7Kv1h5f
ky3PQrcvlo3fN+4r2XzgCNU4F6zr2tIn1tj4LXIUuw65gYFOlEhnouaGKyN83adBSoCHBt7albts
0RMfrHPSw8EPYFat9ooMrXIegLa238Q2UCfVbKXOvixmmmZDggUjlDM3Ndb2mPYRymUl0BeozIEn
F7fZe1flK2nONUEzL5UnBqAbh6oE7j1QqsxLIYhjKGsPpSVbRGMVwXrkCZhgthwxVHoV5EXrcxnj
eXJxkQH/tpWY15FiD4i8lZBzaVFQ2xeYxDR+Pn1+sEmy1ZlSoOnI5ZjFrR2yC2vMvNJYezkvi8HF
j2GcaaRjyn8ciAkUJWRSCDHRcJY0oy+E4hBJWbmWF3WHBqc/pMwsDnOaICRSIIUgWxgn70GZYXIY
fKSya1m3f/0UT81Uf8iaKQ6ttIllj5AFFHIPXfkhMVbOz5KfOJQwu+Bzg3OOoRKsBsDI4TsQqFcc
0dqmzEwtTFllp+1UsCNgVeyAZs8lZ+hK/7SmlhK7yC78UtXs4CjoZJBB/YO05FsDQHY0CsYa1e7i
d7FBtstfe96sLWt2ycdNDuoqyUZglEb3keB7oae7ftRWYue1Zc1xGI0RNBggB4A/iKjlK27tpxdG
gUq94hlP3Fl7iq8sa56L7AOgvCUFzAGxi1ek6CcltpMYa30aC0VINP8DwgH4q+BKw3zX96M6JKpt
MzsED70X3irnCo33zBluRgeARuf8Qllx38tW/kvc7DbUgyJVQw3ieJkg9nuWy5V4YlEAEFVQI0Ma
8giMpNdbW+tCCVbOIERJN721homwbAq/ZMxjlrgtwMkyBqU/vsmWE351pwP3ImJuu0PO83JNaYu2
cCBvtkdaHox9WGJNPWqOhlnDxdVUrSvv9MldUd3Xsg+8dtqKgWQx9iYYbiqNOX27FiOsam52MURJ
qiolCsJ+7rWe8AwUEqJNf812xIs35O/Y2oHapvUerKcZwwKPYKgtTj8wbQ8Y6vDf1Ni0cQcS2mK0
Yq3HcrThJSr2srESgyzecAcrmN0J0mgUGJHAjsh15WrFVoifdfBh9JknryXijkdYULefYBh/Pzjz
rkmwZiIriPljcB5V58Gj+aScBeBLBhbG87i1PYNatD9vHPlMd8udgicwSq+70wa4ZuezmwPxY1Co
A9TZ2A+jdjWInyxacQ9rGp3dFpbCzULPscpM3NVgN5D7G6l9qDJQyox/5779pVB19jTUegzFtRpW
UzaZM6rwqHHvBeL1tM6W3k8H2zZnNghRs+L1CCMvxuvS6mmchQiCRkCm+H1+xYF6elre8oVxsKwj
D57pqRigQc1nl/JL7eSOeRvc8dtyI58h+nJX5C0bBcaPEUei6XUe8LdxapfZOAX8guYvKrLg6UV2
ZtyBqcLjt3yPrfTN+9NCl171wEb4U+bMEC07tQQ4deHgB57sELoDHhLjoa4GzA4ainiVq3RRoI6q
I8ZhkKmdj5N3fZoZLMIzQPPHyB3dqcKqhcj2B1uDEkfcy5RYnu0qf+fEoeqPGdQJB3J+6Ac7Ixar
eesHceVHaGZQmuTVLtaAkqZTNX+corP1TzEzfbaAXZS4wlo/Ntme5D9sBYzs43uHuhPhmsuLz5Js
T2/hotkciJwddGA/R9yOkxZxQI2xyTuruMmsp9MyFp3JLxnzE47bmI/Mzlvg+TCbJkDtr1CvpIBU
v8qEtu2ztTfCUi1+4nD+Q5Hz0253eiNqtFwjWhvcnAO0tC2pyWjs6D/jAJZSOW3qRLmjvJ9e6vKx
P5A8O/ZlJ9WGAbIlH1SvnTu41mOMKpSTfeY74OGXNFqFzVs8EwcSZ7FC1oZ5jnan1q/AJc2S7Sh7
pPqIeLr5N5c2ixNIyjKi9tjGvHqXCnU71vfIptDBelZE6WlmRAe0HwTtdYEkipR/9OOKD/9/lIvp
oAlqCy3TsziiBhVU0oALGVTFyqa2znTbZ9645WdiI7d7SdmtY9BOi5ofSbzNkW4C+6Z81MSvEKnt
WdG1/qimV02mPxn9Wvy1dOoPRcxMxhK9VGT10PpJXtBBRpvYbavrVLNeyrJw0MnvBCR2T2/m0rE/
lDkzmiKV0jopRIt3+hsPz3PtVlmbTV3T3MxcanS7jbINzcXZ5K1HzN+tIWMvVX7RY/Zrd2YGQVga
p6RsWz9r0V2rOknoxp59W7qDoGNG7cfKSdAytZKCOJ4tQQw4dYeaQCnDcMD8MYj+qAL47dAeB7Vk
qOYD7YL8GgyC51Kb3nQEA1d66nZ9vEG4tPbAXtTrgfCZuTQZMONlBnPpHdRb/RKcbBMSUgSUE+Iw
Fyjd0jp96WQPR8fgQOjMXuwhkDJSjVB0Pr3qAfzgAIy5ASon2owwqu3221U2OLLk2VCIwxAPWsvR
djfbXSaKXi4HeHEuJJOyTD0zWxA/Kw89uEXq8pYZYCMKgx9oV3PTrt+ktkLRoXVeVYZTxDYGS6+G
RKeR0l4F4H6yAVMWBBzjRuIWTHm7tjP8LBn36F3dNLXu1qaxC+vLPjEBvST5FsradWsAhrRz61h3
MqX+O3Z0uMBJAQfvoqAMWD0M8Kh1N773Wr0Nq3jPh9HRNfZgjfa5bY8vptpeFXL2NzKch6KnO/tA
tKSD7VmWoFvVZhgyUwMvyUqQZjTVygDk4hk9lDQLalT00pRkitliQSuVTmi5gKzJHe05dgwgvlwb
Z5gGW3nTLvT/YlSEAFQDXVagZp6Pf+lgJwwJh1R1QH+11iS0rPT7ytK3eLK7Q1+5Yc/vOgvJcTNJ
ruS+XOnyWrysDPiIqb0HI5HztqiYDLLMoqr1o5y2XrwtNpgYd2KHYM7jCz9sFT93OvnzQ2qiS25q
SwGdw3zNQxWIuh4bxHLNeY8Z9Q7F8abt3KIHd1J/V0R3pZxRrSO0LQAMZ66NgS5dKofyZzudBsSO
CwkrBuqTE+Pr+/I5Jxk9fXUteYVDKbOIVddHieBMIBZXu33TsJsCI3YVK/ZqOfyN4PhA1BErmKqV
CW+xIJmUWyOzbuqydTMe/ji9osX7xJywSoH+hZaDec0S857FUGC42jcSQCiWgJphmbknWenKZnDN
yeAqVullRr5v42HFTqdNOTKaA9mz6yRUgpIMsdz6bVqf9WP8rDXiegA8IYpHoF5D+MyslR38CvhP
yZzdJrrZpqWeK4jjfmTv7X7cmBtla3xKNHNDz3Y6bWP6E8W4vTPBd/I3hmOA5Xaw5Flk0lXyaHQK
1M0Cjwk8BcR1ApqG05u6qFewF4DTCYCMGDP/7mBJXQ5GWECvfYo2Kg1oRane4JqSgbXyUxIgLVht
dF5qUjdQHPtD5nwIrwSRSpqH0KvML7v2qRsv0SWWlmfFkGyKwaaiOFdycNiG94H1qOc55jFgYsM1
l25PL37R/WKwBeB84IIDJc9sh/OxiNSiQLyg9JaXy3yjkMpr5OyhBw8MbWVwUxP0l1vDiGJ2uJei
fOXaWYiSQKQF5EYdzBUTwPN39eflCAY/BvUHOZo4lUfJWLthpoMxM+JvEmZWFPHajEcOCSFzS7R3
O+N9ujc9GXmlDU5sfreW9ltwfN8EzsIhIxu0sVSxuxKX3F6ut7GOsQMunHEo71b2b1LP0eIAmQ+i
I+ST0H73XX16XHBiZ1hcBrj5Mt7Ge1wYjpqcWxRcw8CzcEE7eVrmwu2BLljQ3GAUfeL7mB0YVqpp
ycAQAWTC0JeS8iFLdInmMBHvtKBF0/glaH5Keps3YMRWsXElTJHUaEZZy2kuigDGO7rjDVT45vVj
4OKqKTewVWVwXkQVqLBXroxFW5jG4fAQXuASzEWvDwnAcfwU/Qohjpd4ZJU419K1jtClleBCIl/x
N2YoZ7sSMWBgMhuCeH/W95h1sfKV22D6hrmpHUj4uhwPItFEjjkAaSABBEQ0N+6E+QrkbFSJkE9g
N1H0o1XXTG1Je4ciZ9ZdclPDcx4iSzbQYLwwOuakauYhSv03Fzc5kYPFFbWZFr0GP8jjGqIwpCHq
1gPap1u1fIPIBeyUmYdj8f7XbRyzZwREvkDOQyfjd7lZnQMTgWCFWpXrNG4CgK5rYqWxYCm0nxAH
/5QyW12ijrWp1QSJvdLFzIvtR06KGFe3XTASDU60rVH9XR3QVBau1m9iZ75d4p0wpRGLSwUVDldd
dhmeTfi8yWvbUlXaPGkbY5u6HOP0VPnL3AcAPp5oIix5ojFDA/h31bZ200e6Aum5mW7yIr8hUfDK
VPtvuENcnWhiMwxVM+fuUM+HNM6nHbT42aATStrzgb2etpKv4bGjs/dLyNwVjkIWbWHCT/Vk6Gil
Sxd1V20zqQqcMJQ/zYrFl2XDMVFYoDE1DW2kb9Wgo7kUprQcYjz+QdHjKAG5NHLoHjBL52rdGV6k
ACDe0CTFlfqxOxuHvMe7W88eA64qb4zla+1jSyVTDNP+qS9zti3V0MqxUUFfLfs0k2cCmEhNu0uZ
SgEnD6ynu4ABq97oPLN9C5AUOq3JRY9yIH12EhStYXKcQ7qq3MjKT9k8DwGHNsRrfbyLztIEpAmK
kKDTmfdBNUAwN2MLG2bnVxJ6WzuD0SS5s1PhhKQCal57rYS2c3pxS09Z6PaX1OlAHnixpi4RzeHN
5cuyP24U12rdxEUzZ+3mkfcFe6Zu1vpsF4ViuAxTewgJcAHMwp0UEZyNyY72C/DB3BTI12/CYK8+
t65wjbN+K+q1kG5pFw9FTp8frLO3O9LnJdZZe8qmKGh+izeCj03UvdYNKHPF06gh9lm7JRYd6aHg
WTYGgK2m0COsNdml5pm5GbeWSzLghk0MGehlwNq9v05iBEd2KHS2q3EiojSfYrzaIxtEQxVNXOaY
AEerKEzJzTQ6SCvnZMl1H8qchROBllS2Pr1QdFBHaGBAQDEmJu6gmGCaB+rjKmfnmmrJrLxMwEVc
ptMqe9R7ntFL8TixJ4nSNajUfNFXkISubehS1HSwTDJzRmhkNXuRQqgS9l4EvLkwWPMESwsDGxvQ
yQG5BebgecG3sTIjBesVxgj38mNoonLgTpD4tdsgnfZinHWWF3hrebWFIP2b0JnNGIWoyhBvD7+Q
9qM5en1DnHF13mNNysxKujDgVpF1tT9WP8xyb/OYgi5uxaktHHbklTHMbQA4XMbo2PfDPrGsSKFs
I0Qy3GHT7LSP2GOOjVKdQXPm7IWrbevtaaEL5v9N5szB1PogRsD/IycYmWdq90pIQxN+JgWtV3Bl
k7ePp+UtrxH1AOQfgeb95WMPHVqpxrUSY42pZn7mtepZHfHlqH+20zW2YnVN1nQmDmQVGHWNch1r
a1zYfEKTd2DBaTvTkd96V88o9yondOstXBoQXSeozMBBUHBu3sd3ayPRC9ck9Pxr3bO9FSErTGlC
uK+yxOHih5V8IjlKu7LYWOEDE6gJrTWWL5/HA5mzvQ3lQh/QmTq50/xl6Jz+YXy1Lxta47pCvULP
HWk1k7WU8fm20NnFMegBKy0bQis38M1NHtLYS+5AGb2fqkHcs8CFfPUvcGNM3zsLHL/JnfmBvgvQ
UAqyMSy298pL+aLAa+0cxdgn20t30r76qO/1j+hmbUB7+QAhFgFWNoLiebtnwOtC1hoYmShxQ4+a
EycXfHgLFMkF6Y0HCp+V2GfZqn8JnAV2Rq5VFSlN1H/7yE2AHkr4exleyuMq09L0Tccq/SVp9qrp
zbIZjVap0dsSbnPjy5l3KBVghr/mNHTX+E0W7ihs4S95s/M6UWOR0kKwkxLrrK/A61qEKxD/a8qb
HUMp5iyuvp5KVnwV5dxLdOsuV/KNPgYPpz3dVwvOKfXNjl8XykliAywD97zs8Pd0r29DLwVGWL4T
LgqjG+43vrSqxf/n2P9S4+wEjlHagksRb+AJlyw8A6JK3Xux5YEc9c6iodONPrBnx/eV5U7WcLRc
DIAD8lXBWOy8I0ljmdYXAQ5C5XZuc89dTMdvNdq79X3liO0aFe9SNA62lV/yZgc+QdtZHpVjjdYL
C0AkNRqvAMC2m2CYuMd9fS0UXzwNB/JmIUBRdqMqD3Aw3QYAf5/KNr1IHXYuzvNNcVGvJIuXN/GX
tHmHEu+USObTvTyxXqJC6UR3aBhioAvR99YZXovRzVr4Pdn+iQ2cZ2iieOhNrQDGuZX0Dnox3BFQ
IVaxBkK5fENYKMBOY0+g9pydQTngmSV3SQe3AvyYaBeL5+xKx2wkQh3TV111a6dewhsQ8K32SSwa
6YHs2ZlUVdKPtQTZoEXfFpIDBkJq8m3stO6Eg9yF29qInVVbXbycDsTOjmQRa0bckKj74kpNWsXt
e3TtN+iuUR/CKT/la5uOl7VjWiXNqz0Yh9fZo5bcKyYqkGdGKVY7KkBwDXB43QB3nu3CLSscDETA
GVm0uOWXuiNv29ff1f1fb8N/hx/59f8ZT/3P/8H/v+UItOMwamb/+8+r4oPfNdXHR3PxUvzP9Kd/
/tPvf/jPi/ityuv8s5n/q29/hO//Xb770rx8+x8PN0QDLJuPStx+1G3WfAnAL53+5b/64X98fH3L
vSg+/vHbG2Cgmunbwjjnv/3+0e79H78ZMKz/Ovz63z+7fGH4M1QgYx6/vcz/4uOlbv7xm2Qo/wlo
DVWehimQK1embp3+44+PgIU58dtMWB9omsXh4HnVRP/4TdH/E7k9vAuAK4F6+nSs6rz9/ZPpy1Rb
BUoCaJQs87c/ftq3Pfq1Z//BW3adx7yp8b0zR4c/h3QV30YA+4bi7+ypaAgwS2sCE77xY3irow4a
+yAZGx28+ze2a28PNPO7+G/iZmfjSxxwnQA/ZwJPD9cW3NJBlI5mNlZICZ6//U2/l4K92TrxNvW6
LXDYlJtYpU3psIDqoFz4Fw7FtJgDp3ckfRZzxEobKKxD0XEialbhZ8sLfiZviBeuczQvKBaQ1Ci/
WmQCj5hj32hECUaW2aUb7VAiQ6vwuDWuY6c8J17hG7en9Trz5tPCbMCAgkwFo2/TjNB3tVpGZfcx
Rl1czIWA2BXIpP1Dbt2cFjJzKUdCZtqTK4AucQEhefkWWwJ5doWelvB/wJCzHQK/PO4JbcpfoIL7
fSGJJkuqsLBDXZjt4dp2ZUlAnJVuW0OmVcIoWnmcQKTIxxGK+SHYy4MyPpVmQbNwl/a3gcLdAvUU
yXxPo8Tr8sTTog9VvuZVRcHbSK0hcAqpd7Ku3ddK80a08LnVyh+2bmBcY98qZypY1stiGnMOPoe2
8cq6ua5Vdm5W9oNR4BU5xHeaXSBgRe8bWH8ydXCTKL8ohteIvyTkvWlaIGCJa2UYaK8p18E0Zpux
nVYMmG45S/TxKq+sTZQUWzTq0b54MZQLvbhJs5Im0r2uI/lV/9R38fhiYR5GfR2N3I00xdWrK6BV
UW6hnvxzVPglWgT3rVrtYoVsGiv/QVrTtwd8C/LjMYAQO22nRJe69mFWV6I9T/PbsAbiaNhQBegH
IVrMbJZcALDAbTM/HSOn1RCxJu9t+aERUGtYCi1S2wkYehvZT10G8Ep1Zzb7FPAXma44plRuS/46
JLbXpbVrgTm7UCqnMh7lNtxYFXMZmsfBv+6Uw49CvY6i2pED0+3q+2hMKJMBzkNSt+Qg1Raml1jK
UxYpj62svcm8cJUmdMwweLKl1GuNMqMFM87qsvTkwLpSAL0M7CKqEVC0FIDILe602nbq8CJJ7rPC
sBxWA3dSj25DUOiZNrCbBog0choywwl64QF8F2RwmVuHEUAg9zVmMiTkeiRJucHznQKF4zIB4kEW
PhYobIYJKLsqdW/Fih9LAHU1AW2Yk02oV46WPIk0Azes8FtRO6ORURafVe0evR08ZjToQE8J1Kj6
M6kBxiZZbplGDk9tWuWhlyvJNsiIH9uvaX8fo1OBZ06cyTsBkWCscBpVcsKu9orRcNKxcce8dsc6
dIAvTjv0T/CrOt721Zls5lQPngWKD5VuO5EFwBy8G7tEwaY+SPFzPF4H5E4kxUWU6G5V9DTtMqcv
A7dg5SbB72kTzZes51R/tyJ1o2S2k6v6hRoieBuBpCGkKykFGa71WgFPU8lk2snvCjM3daTeilB1
irbbmF3pmoZA81eF84mG1J0a3wFreK/012WYe8BT2ZvpObOMB1Ng4wy2S4VM+aQ1qXZ0/oPn3SYv
GTh+78xk3GbpjmMjENR4dnnWENOVs9emqO8zhtEnKFZV0GVRvWXqbUZiJ9bvc/szrYGFQFoc+p9Z
dls3JmYZbm34e5TdSxLSOk03dZbfVOS6MVQa9D8LJGYkxd7qaE+TTe7ohkHHhgNMuPRA10CLkMFe
ejdJEkfN74jpM/ZWWx21NcybDGza83y8UfNLvX7KmK+S+6Ed4KaeKgP/6WNH9NFW1QpXVj/NmG9a
hp+HwWtWtVsihTclxt8GfpGij71LqntwJG0R2TH0gA5USO8ARHClCnUBRaYa+6jrqwYnksh7QJqK
+kOkoCRLK69Fu41ogPmJQ1rwgFqSQTOCnkd1AFda6wghO6McuLq6G7OrqjKpomee0pT7NkIsXijn
chAgdaVifFrZl1p4G2uoB6AtLNZxiNoKfjb0avQeS51K0wmVSfpRiouqY9QeHqVh8ENyKdePXfdo
mYXTtKFjDIVjCMw7gemp7cONwV+U7iVsHkZ+HQQh+MZuVS2hQfhpJXi26pYT2U+GXHg274HsdBYP
txFpvbF5EkJ4HIMpKKFTTmovUYILuctcUj62mKZSQbSYy9djsQ2LewFlVfiNdq9Qru+aNvDqrnDA
IedlY78zBtWvAn8MLwLSwwBMWoafBnzZUEYOLtq9Ci120Uh7aZfAOLn0NI43o1k7DU5v3ReePCqu
OjRnuTq6edpt+65ylBDP/V5GYf+p7gC43ya4NW7r0ZfTn3k90rjqnK5UOTCYdZpoFe3Mbgt4KUwQ
7sO6p4l+EdtwUsGj1Sk0knOqAsC/74PLuBReasEVNOAJxgREQCKqFUB4lEZPgaIrvqthA5KU0ayq
toYa0WAw92pvuUy5I2i8DDMgdQwXmJN3Rutewi9JexkT5gAz4h/asI3Sm0E8tfZjDNFD/6aG4izI
a2oHIR5pcGwkcyoroUIDfZYACBj+sNz17DoiGuWFtOly07WqK7209wMPHCu3t1LB3FSTPaXIXQ0G
1mcjhfnRFGe2w6UWwUvw6pYEr3YVA8mkclVVgRt/SyOMc5SjJw9PKWYa+8RX5erGbp7s8r0TGE2q
za1RKtjdxq/k7MmAJGRb4WZVy8MNwxJPkqqM6uCZ9/VKdZU6uxEjYj9T3eRMwo4hYwHMg8R+zILL
SDCHhKYj8iKlYP1zzLI4k6MO+46ItDGUrcraPbCR9mrINgJ8pWUeudWkP92m8N8bbGhOMznaEoHM
T2V5Rs8+I9F6UdfcyyOa49NslyWyTNvsPkV6iPAnozLfSjCSqiCBySW+15PIl80LcA5e9SoAzuoe
o+sh8YxYhSaDywJtzODL8LoEB7l6Lodzg6fnSSv28NxYTbALJVxrlV2dddpdAujfUHudygwjUNU6
/lrZsiMZD0IHhGtaerGi7OQYYbD9KFnRtq1si6o9wABN5SFBGolZIP4bygc7zi9iK/yME9y4Ibe9
kPdXpaZv5UZB6nMoaN0I/NpUoT17Bzezl/wve9+xHTmSZfkrc3o9yAPAILdQrkmnFhscRgQDZtDC
IL++rzErq9zh3kRlzWYWHZs8GZnkAwwmnr13BUk38MXDnkLcuMXZHebSYYgAhjbKt4HU4uiZSocM
SN3aUttzna5l3NYwfes7rdMeOwnZifo4kNFtJQqBSu2t7eLEgdjoWsuntSyXb0hZtrWK5h1NHA50
QIT0SsU8hQ+lyyOaeJkGWZASKR/Gedcn9uNEZKCSZW2rZdHNNL1qLT6wYUl34aRhXpbNE+mtW00Z
NwnPDvhC+07Xe2c0E+qRqHlgk/nZKfw2rMY7qS9usr5HXlo4k6J9Wq15z2FIaek7tefbiEtuGwJl
3tvvXK8f8pTf6RPwpNHg8URbczm+VeEhUXY/Q146Uwiv2JjcczV+sVuNOOpUbr7Pry8zeAsNO6H6
AMliKH/OsusxbWxmk7j2kPW5I0eJKV/A5MyxtbgknIeYFeo6TKyqrBLwoFfpUb8VFx961HzgHzzb
HV8nP/lpHuRA9eR16I6r799vXoX9ig6ZUUDu8QcO0LNqU45bdkxN4aeySV0CdM7gQW9sx7bUS3fT
dvBT4HKi20Xo+6zSdBF3VmmStG5SEh1xca/YSI7qK+th3TmQ7Qvqu2XvwDnB8CLe7EPaKq6eJhTP
vS4YvG5TrbKDeuy2oq6VBMaNAZr+Ur2eXJs8cIgGpNVUcMOcX2gTyu2UW514x95PdrB4fSp+dK/l
BhihTXqLrXdHZAiJaCAEIZ+E6azTBCgkuPzG8voAacuRowel3WM5Lfq0Xt7sLWFf/dfDzdvsdVIm
emfg4ZA5lxvNH3b0R/sqBxzIhaUC39WBMAU41RD+4nNmRVWHEE1VQeGQQxxMb039tjCLL0sHeBkI
RUNpSAUkfw56tIbRknINAaS1KAeXDzToHLah6+o2WgZ/zHpaf86lf0WbAyC1hk4wohzFd5VRjKlx
F3qHk86hc5F64D7lDc/CAbP/IRiWi7gpMVPPL/xn7/qF5D4tCMUofstiMCPcF7yBgaCTwx3Zkdxp
pa/Md8XFtX3brViw1Ay/UvoSoVEzgS8BvuScRgfvGyJNsSwWkbWdNjFkFNogOeJCgmm6tHzmwg3/
GOZ/RRMf/eRFJ9jQdnWFaL07Urf4rUQr2Wc+TqcX+lu/wzntwkrmRrpDweExdkSzeukZrk7ckxee
VYmiadRSOcUjWNHkQU/BGjJvYepeW4eC/m/AptawVHsWwpY5jL56FWtjyzfZdnBECwySFP8GNXaO
w/waURveHHDJQCHpAqEF7n+hhrIuYtkOiHJ3JND3+gsoHD7AghvrFdkpPubKPKbu9685By7+IzQK
tAogMITMX5PBWLzXcq32Kr/5bcGPENSRYY07+AdKD0cdcKZiFQbcz47avn6mOyMNcFu5i9+XkAZz
psOfT4IKo3Aaw6Y/L5hlrJDsrBFJ8zv3+KY/1C/xc34jpIeX9r1rCwa2ChhrJNBwepzHquxqSMeQ
QtgGvUbch6ptBMiKsEHCjeOfklF/q6HwP7YJzloL37Yd/n9sKCAvWW4o5P/n/rNsf6Ts51lrAT/7
V2vB+oOA/YtkB6ZaKJgK69h/tBZM9Q9gUTUDp5PQU9YEfvev1oL9B6A4aArL4Jah6Sgm91+9BfMP
zZTh0wXnDTDBbFv9W70FkfWc7O3oySpY7SpoZRrU+uGGd77lhXYsjXKsFn5Nubyi8LSClnOmQrIo
hHuKA8+A8qOQwfnKWgXI2HoMhxvbjPMgNdHOcLRe71ZqJmVJUCvGJDlWwSao+6l5tJAXz47ArwcF
ylPHoSvDr2gOdubQlzdaK0G1ge4beNaFxU/OcIvPoS1A1EOdtT9OPuiVPsjs1JsHnAOfJUi7G3aF
gCndacXvbFh1bHCscacvWrOIHXf+EdB6JdAJx4vhLc8/QtUWzGAlQumtk6MX2KzqH9xpPTWIb4ir
LmLMMLGuxIP6Oux4IL4y/+hdpECAtCpLfwiidR4IuWy6RqVtoZMk5s7Fa0HsX9F0oJEvVP8NIy31
LmWlbxr12h6ze5PEK0NXF1rzl28DeoFwfwKVl0BvVZx3J6c2lGgL1ptT5evK5Jnoo0pwZkjgpZHH
EJuho1vCvKeNFxVELpfOedxZtjCCYyqBvoe4EdCxZdAcorsx3nXOTxOABxtg0jvhkh78XVgAmMLo
qkDDV7QX0bUU43HyvrmRaA0jpPLjTuI7LJnpVU54/VITkn9+vwbm5zcWAZiCgiesEPTIkDScx6oa
1jOVqbXfQGNMcvrEkZx6r7kEGuvKKr6Z/OaYruNtdLt4ks3SFBEa39TULLTIwWGaC/nYQ6YW+OCN
DyfxV9wW1nxrr+J1jcRvCYUwS7pEKEPG9qcTtHH1CwWPKrLQDejRRgIN0QOAFc7MbEGT4XL7Og8x
myxFEhYs5R33u8pMfJ7IL6YNMlNHu2cYXD1Drov4sCH+tfD9LncW9OlsaNZ/wX8v0gF1SvgAefLW
7wJ6JPvyFpcur/oJ+YAvxBiExxayyy9Qyvmih50WNC9g76SIFHO2GhszlqwU3Gt8NvQjNEfg1Nkh
8YtV4jaBsWkhYILeNZDkDruNYTUau0vQ6nnqJ74nFD9w+4MyBGSujNkzxBKJqTQVrd+74Z11KHxt
C4EyNJOCHIqTm+bN9s13E1ih5FjDlV72alxB23V+WMIiXu6A5w8y++rwbCrA+sCDQC7Ui/pbK8Z9
oqwWUt2lKGISnGwItMpyiKIhCtx6j9pQCy4O9dR0WgSUX2554n2QMyB5xrDO6wtgfCoahZqKb6KG
6BNPHVfFJ1slm+QxxActcqd/gE7kzlxYPVfjWsIxDFoN8PYUI3DyhvU41uAzcggdgl2Coi5/g8dE
2yxgEa+NIzDdIrtCKnThkF7LMAir8r5FSdrw7N4I4JCLAjL3FxbltbfRkQ8CEAAHrQtnK/jS6NRM
UHO2uRu+R/eyX22rp9CrMILAdWwVF3cx9JzX9uP3ka+/4D8Dz8sIUy/TUIqG1m85WqcdwGtsXej6
glzA/A7ytfyQtCLvBdsK8JfZfGzDsUirkXZYfoNH9uRHuEGLciMktdLBWcoyrmzeJqR2TGgAYgtH
SfF8bkRyHtbDkHS+XE6+2XCnWmaOXftipzFm6xj6dmU56IjRu8Wzhmsz2aceRbV0cIdnqFgILEy/
XqoFXDkzUPSAQhnMbHEXmNMP2qppNW4XkI1vKjQ2IUqoO1WfuY2mBQOItpK8kEl9ubDPNm8TBS0d
2zbO+4vjXh0ms5DEzIz3U2A7B3STVHfYxAE2zBhowNIfg5S53B131DHW/CbzyhVAAuHH9xP1ayZ+
9yBiaE4WvD3i+iFleBBh6JIC6Ax3jY0oSC8x5sX9a5akaoBXYdrgJmXDm2o2fWhiAjNTaq2f7xmg
251THjM/9sJjvTP2YChiXnnWmimO+kM6tuslUcZrS/I0/GxmFXU3JKTRWz/JDKdWOq8OLTjpyAtH
xAU4VxyJp3FmazJKMHnszBBH4uBFESTZHAp3Qug7exMD1pB+Ls3eC8TsPKRYuCffEExQYsQFQtI9
90ZfwZLJwA73U4ds6RosuX+jUHptMzh9TTHcJzFZDbHCMhTDCSqHZ6PK37jAQlDw5AzHhBLd+3L2
uPQJxeZxElOLlKRDbtn6RjiuJjTQJRuupcPd90vi2pvBnNBQFAL5jou+kJ1DtaeRTXCoE2if0o+G
hM73Ea5+sNMQs0XX9mVc18xqkeznmwFdIfWz01fKPfDqm/bWLgLw7ReLY2LizVf6adDZbUaV6ABL
B8ySeMPESXjH3m1fX4mCtuykifO3SaNiWp4EvFAfJ13TwfsQA4kURtnDtzLcTHjHaiMDF9+vAbz6
flznZeWv8/A04myLIUkH7UUJ4xpv4l/lrwQmhWJDM/bVq3VL3OFmG69VR17nq+Ylhovh0hhfO0dO
48/2GMZ0eZRC8caDAqQUBRbkMFnGrVUezElZpZ228MbXVsRpwNlmI0fNQLmBb6rwbW92rhZ9VFri
fT+sS0Fm2wvAzyXLRwTJpg18glzI97qsfvk+yNVc5vRVZhsKb0cyVQbGLnzP60P3qEDAWYGr5V6Q
KIqHpdl5dZUDWYmCNWqDuHWf7yWZlrKEa5gqtYHPZEvOkJb/ybidhJiNW9iqpKaVjSzXuK/C+5Id
6CI14+q3OYkxG7W0U1qJNKAsdoH0U2JO/YiOI4SbJNcEsN/+3dluvVqa5teunpBd+NfgzTZiK9Vj
qRJESXXVeRSOOxvVB84FPU5QUdhnjYqFhMpM9dA89r/q++Xq+7Vc4vQBZtUSqg8FGUt8PTOcfK0i
q76zDxYsNXILWDnrV0ftzZjYCx90ac7Mtu3UwuXImBCV2bIzTS1EFTbfr4KlCLM9Ws7HKqMtBpbG
H7JduZrK/9/eYc6uaWAJLsGcGssMoLdI564tPX//DlenJG51tqh0o3Q224QLXdEnYknYk6QElcHb
xPxVLgk+LcWYbbRwBaqsxESMUD50I3DMYeIk2ev3L3L9mAZj0xQlFtyFZ7OsUCNd4STqcEyDRYtW
LEUZB+00aCaDQUt9+7jUuhe/8eKMPok4m2FUr2HzNOBCZ0GoiILhyNTbpNvkEvC7S+r5S7Fmc22w
AIFMGOv8Ut2346HQoptCQq1IJg6sxN2Fsbx2sYMf7V9jOZfvC6M4k4Do7Pw22aZHik2KeuYNHz2I
kYy3LViB3EVLpFJc4JK/j319svwr9GxCGkwZolDHZ0yzW1q9RO1GkpY8tK+l/biDQ+RMFE0uZWgl
2WSS2eqdHx7CVb+KtppX+5MLrBzqXqm7dBeftzpFqnMWb7YCJtYQYKQQb9yCfBsUq2lFtshtoIix
dL/4KjbNZuVZrNlZadNmJIwjVu+yBCgMxStdG3gMJRDVYs0TNzdQEFc5HiNxyR1uOn7FnPhGQfUz
9sOb/2Q2nT2R2EdPbgKAtyiTqeCJJO5qdypoHn4uTj0fwGZyqIX+bug0D9KRPn0/l65MY9xdoesJ
rSGILemzoWgyjRoQhuV+3MQ3WmcFmQZSSxt+lPaiibn4XbNhP4s1e8kCQw59bcox7NYqu7cTHK44
1331AWgi9gr0XyL//aVyFlIspZNx1QuWmFGPkCF0MhT7ztQFKLFbiHJtsZyFmeUPQCoklcoRpgvy
TXkkHi6sB3WDO/Jmehp3S6XyC94lWiuagooD/qDRocqzxdJKYzpFUT+IkbwL4VYFZn7mdlthEdIA
kyBWKQuiRU1h8XvPviCAHwBjoHlC0OxAJfd8OE1eVWqW1j16VB2kv7Q+L380E+t3IAlU0H+I9Jth
jOFEbzcxvS01QEVCnQHgrDZ0CBRbogvb8MX0xQOhAY6aqFD1gyfj+QON/WCNatr3PvR8nBDCEBPK
eAMPjO75+3Vy+YlnkWZDPlhTq0IUqffTRt6RksBzeggkDiHcZsC/l28NuCYVxPEZ7+6Nov/oB6jn
QZzy++e4OOSwSMH7RIZv49BCt+T8hTtuGZQUHUro01g4MOFbISs5RNq0M9rqAEHchQG+zBlQjMXo
KgD8QP4J3/w8YJZpozQOVEw1AVdL/ObQvWCuufaqCOoDu60WSolz+CN6d+cRZ4sJm49M1ekrIqgM
XuNUT03ihF6HmmnojA/1ChfRpSsAdFnwIrO5raFmqoE4rMDUfv6iLalzZeRp70s2sUChslsZYcJa
/jG20pQFiYmebAptdg+EfDV0WKOa7zk8HB8k0g+3FmTxgilHb87p9cHibifrJb8rZZoc2qaCW0qk
SSouF0MzbBVDMsCgMpkSkFg3cheYgfYNblKjAUmGjrWgUZjmG83ybM1NyXw1JW18ymkPaH9fx5jr
LG3QGQsl/jwQu9zaidL5cUj726ZibI2KsL1Bl7AZHTsZEh1tHaKuq4ayTQO/YBdYn+oxzCCfXIfE
uk/7yJC9ZmzJGyAdPZCA8ch6aJvXMLLAXmP9ysexWoVJPA1+nmYNaFM20/0RJWbqEGgrAiaUZ+Nu
ysZ+b5u007ad3tuwlcpSGbSahlJQAhIF8MNCy60DUNDGTZqH7Va3ZDb4qhyxD63I1O1gJJZ6GEKr
/g2CqeqPXC23PalYAEF2JXVHiar4FpqW+Dmza+5YShNJB6lWlRvalwS60JnJM6dnUQua4WR/SBxM
giLKh8TJhgQkpr5plR+okFMc9po2QasdfbZDRm3dIXj+hyTsMmi/kyELok6NgxyvtsMgmtzphi5q
kE1OWe5YWh+HbobsABYjNpfyeyhTqz+lOA+9oQVTEzUGEJHsUvthcLtzi1RzZZM/ckPyWV4eY0kf
Uh+Y134/krb8kZgZl31DohQowipS73M7p7BkB1vGMMXLqHWzhpy9vS6B8dmZKid3Vd6CagIfNONG
joqycZJJ6Z7HYmwMr8+NHK28nh/MvKZPsZ0YLp3GsIWmEpMNv09iWLyneIDQ0xIj1L1+UMDSSfSw
WetxFmdr2psjKA5NvAKHD3D+RLhZOgWNcD3nqdYeWE0nsJkSi07uKPeqV/WjdZAmeXySQp5kgSiB
RPdDnIadpysjybZSnBj3fZTou6aWSmjlaKTfS0kOIl9hqh7pDCtIs549xc2UPKSww7phVoY+cJjJ
UBFUi0yMLI7ayiragNp9zx1aUhmKYkzyw64Dq6oxwjcjbAdXtsdiHSoc3eRkkCC6xrrayB2q5bT0
mpjXH9DPAmND4tF039V90wOoT4bK0ydFTkA8C81dDsOgFQ+LZJeGNbih1qSsi0ZBtpL2clE4rIg+
azoM3FX1Un6nY2muhlYv1lJXZRtAj8bUM+Fs79S5IUOJqY4PICmDYBtH0ntlNjUHZa7sPWPqU8j5
GHq+GTmr1nIxDqsmLzMwT0bKXbMH7WgcSySrXW+8qw28ZijIGocITKHRUWOieaB0kU1RKOannElM
ddPJAiGiVqLap7WCG2wRms8dztF9I9nFjmP+xE7e5GxaqS1BS0Yvi3Wpx+MzHNXAFpP1JijHnB4q
Q08fZEvJ3jlQHftQrrHGIOAordORgeEd12jpAlX+ykLL2KZKwY5DwQa3oVG6AT4pi3yj1C3sRqn1
CPsYAL1aRXHabAALU5IL0HTisr3DYHQwu5Z4yPwOVs6KTzqpg0ReYXQ/Ixy/1C/hW5K7GvLIR55R
JI4QOGdHiFC367KwIgcbMn2SMvjVNDVNcG5wCfSEIbecwe7QlRmG3L4ZaVNSP4py6VXte6N0YVFH
oeAIT/tqFU0wSOhy3QTbS4a5uStVrN53EchYAW0N3Qux5wSTIReyU0la+KFbeXw/KdNPrilZEJr2
A43RkSXWCBJd2X+GOHQcoHHu0b8FXS0vyKbUutxVJau4U6WE7upRSrYEpsiBgR3GLUCdq/vuJe2I
4hhZXNzYShhD3oIjxZswQtgvfiqF/FgZ3atmDeU7NrpHMT5OpdrPY9UdrA7yqLTSQVKpwNlVkEM5
bVWUblMDfz0qIBAZeelTWvDbsbASx1C5Dp/i7JOW1Z2kFQicgxwHye9kVytZ5fdZmK8I2DGObiCL
Bl+9dqQCLMRw4tThEjbSwooBX7IkuNfVDDDSwmx3accPjczkx0y26AZJa7nq7TB2Uznf1TZl+PFG
XknViGUNDKEj5Sl4pUkN3bSJPaPfrYHUxicTB4qt3HYTGM5SpUNSBPq2uqPQtjnaoTFA9IxPRziq
1u9arKSB3XHjd1Nx2wOhFD3QHjs2vtgn9KGjF0uX9ENk9Z9j3GBX6/PaaTR0z0KDQBS67kuvQHBQ
VUN4p8KrzuMshsBGPox7RQIrllD2lmZK6CkhS6AoXyUNZhcI46VKt2ZagRhNu/fMSJFA2Nk2GUQl
u1GOwHIQj1t29VFLMtTJIXHL1m0Lxe02Yw+pbpfgVubWTSMX9lbS6JaNk8yxcUzyKqtMCuafJGv3
6ShZm7jLuqNc4lraNh2cUPX0pxlZqtPXKl+Dw6C4KcAdYESqGMlqOJpd91qVpnVrRXK6xnwx7qK+
VdZN2sduIjdIXGOtv0PulbpylY62k/cK3Shczd0iBOtRq6XQwxEcu/KIkopt5fwurexwb5QJiK5R
UhzjSE3cIsurO6J15lbBMbnh6VCuja79bLI2uS9kzt3Gsl1CX6pWCnTbt+sHotHXTCf0Q29leZfo
LWzsBuqNrGnB1KylNymnCWS7y+nAw75aN22jPKpjhqql0hbaHXhrkpO1jbkPSQi1Zc0If5fxCD0A
yKbGlTswcD6dbIpHjBND6g5DOw9i52C0kmlIAwMbMBrkpdF7tlyWbpS1SGhAEfPzRM292DDtbcv7
cKNL07RqRugEOHIImJkbjUb4wEEjdgkyyk1jTLk7SWPjdSXHtjOG5qaceOnptlYFtlxLLqxRChBC
YQ9DpoivuxD80F422M5uwzIgpCg2coutO5vGcaMptNrJiWoEymBmPkoyaPVO/MnI20MonmcsbuB+
NL03Jmd+aDbKNjep7ZhMJ54kJeWemByJ+6A2mFnAiCoq/qthjtyr+MgdmL7rSGTq9iaCIIwL3Fzo
VC2I42qGuvfUeIB8AKxQwge5kzQdlehKQ4kyhxd9SiExUHKGO45dbyyqm8dQ7lQfSH5MZ1uVBA3N
gmGmCnYLBUwY9HUZTGEaByopoVzXWIY7RrUOgmnCQB4nNqjQTWVikhcyaOSMTT5snozS660oJoGk
wMnC7XFsBu1g2fuBQNBIZGw6iACpQZ6YakZb1czgzRR2MELhPEZaXkUhmB/maNzj8ZLOmZJB9iNl
LNcSSmhPJlLf362S46hqS6naJR3DstZZ9aPFF/jAUUDxv6MaBoJvDfz92ChPUTPam2bKexCMs954
qCP4P7omE8IIMm0MVyYDGC5FO6yYFo87CMe1P1mKV1W5Am6/pfAfDfIur0qtxoMMLYZJ65UDNeLs
saThBGKFqWbvtV2FD2ZStK9guiemF+MJRgeID+nJnFRlXechNDIaI8LnTMxOPtpZBhpR3E8eA/3o
Qa+T6tEqFOUuxqHN1pWW0tuhrtrQqSUY1ED+fSr9TOAo1/+3V2K8AZcIqF39nUXztWz1PgQA0e4f
pCUDi4u+AFCFAmpnGTLAyxdApoEmNsGZPfi4y8LkCkoN3QIk6xKegcqlILIhJUVaCk7k+cVV5lVZ
0XDsffWuT7Y1ceFSnz9OKM3QwHQ1+4PcQRALu6vfbNQd9vHp7fur+pV3PHuAWbmrBPY9j4ap92Xp
IVEfUnDXvw9wpRZwFmB2NR+SjECACwEaiI0Elay6SRV/cJYADUYgriEb1QKa7rKpORvU2d28jHss
MJjK+U3vhTV4Odh1cDFPkRmg3r2MkLhWdjl7x1nFqaiwo3MJAQdwIXMcOz/ore1yH4Ctwc3/HW2t
KzWus4izloVVk4YWJiJyz/ypwgFQEMfoPUHZG4vc+/uf0EC5AXhXlB7wz/NJWqZDobNc6X0dqZMr
MUKhZhpSD3m/r6hlUOI4Wpg1VxfGaczZC1KkWSMrEXNCAu5n9xA7WBmVU60E1gWEwMlNkCaD2lkE
0oa80dX3r6xem7an8WclLL0oCTSpEV+GbJyo8KhPquaQH2ni6plTQg0bLXmXH4rg48+OQwbTuXhF
36VHSO7/bQS3aHDA1ko0ztHJm5c0k06vpiTC0+Rm9Avs9VXPlxpTYh3OKktnIWYDbmqDTKgt9340
SlC1OEpm6Hbj48KwXttuDFC3hGgz+lJfw35S6i7tuNaqRrzIngNnn22VdcrdyLeO8tvgtvAJC8iN
vsLeD3oBOY4v+gY3RnpolyqGYmM9f10TtwmUkQCWAeb2a/6dPEhaRVlEbVNGJ6feGJ+id882+U37
hZbG1W3JDVkV4/dNwHkLGJDtsJAGBKSb+LHfQkjEQ9/+QZDXWk8LgOt0x3fhj/azwii89ZA9zwIJ
9bIDcbSVtXTwXG4geH98AEMIaKNaO5vfk1XpgzqmyhdMSJw32QHnjaMGuR8FS1ZEV3ZkdOlwhqJ3
IzhAcxBrHNVKnpJeQU8XEgkJKnOiEemGD+FP/enfkF288nbQdzOgRAXelJhp5ztWCudpmjS24pu3
6SPxKiDkIE20EcSV/J0uCA5crhxsjDJ0zwAYR8ly3nrXp5jYnKQEmkkQOdb2MKDzTeh/fb90rlSc
TQM9BBTWQaLSQYE8fydWyKOGTI9g6UAwZmP+yD4h0qNuCFaL4sPBW3PiT/V+IeplwVk4IInsBNqA
8OCY7f2VHgF8ESKhFnAy1SUeMrq1vjICXJjX38e6Mo4wOsBIqgDhw/Vg9tEoHTRWhK0GNgF9aHQ1
YLR/HtNsYepf7uxoEQBLbSjYS80LlyUotNAqhEKmrzfQbqsfWX9AKc4Z6J2xpAh+udshFNjO2GCI
gurFrPGjpXGMPDXTfJhj7Kdkegr1fAmNLtT7z/cVG60WTEBhxQKnxVkGSaHnJNkx1/yE30OgpWHv
bGhcTXkJ4cY1Ea9X7sF0/A/GECIboiAjjCnmL5ZGNu6lEUHQ9qOcIAHUQ/S6gLQnsrrRevt+Xlwb
RcuC/7DwsUQuPpsXdgI/FZ6rml8CP2xGkz8Z0ub7EJdTD4QzyODja4F1ekGNaFs6dGhmaL5Vjo5M
IjeSYa5ev38f5cqLwC8XDQHQtfHR5rugFMuq1cB5ybeVwiuAfBOQ++9DiNR2NhtMkG7BU7FEf2q+
XMOka6wQUv9+Z/9Me3TqoVJja+peNpSFSNdeBg0+UwfJEiYac84K+jKwFzdDzVciyFeq0YcJJbSF
LPDKZwG7UrGwuSrYEubTrOVZpkzAd/p1hIJr9ZEqA9SZxj931v8lef+XjenxP5O8V+3Hr8+0aMvP
U3K3+Jm/yN3KHyAOAE0GqVRUhixxrPf/1I3FfRgnguCIgpgqmv9/kbuNP/QvDBpYsSBxywZ+6i9y
t/4HzLJkaDJomDAKdEL/Frl7djYJ4QEkL0BE4hkVULzFYjjJ4apU6SOFwIMZlWHgCwBFIYXHt+wI
mfX37OVkbI5/rqFT3divBO1kaYlomIzgtBGo1erQ6ziPxmDTlkLvp/HUFd+PW2NrAcscreFk4Qk5
58mvd8m+2E++sStXS2igOWPkz+jgMsMZEGgnfJPz6F0iV3rLwwbaHbj0HaEGDloaQLqrRXCrNUuN
/xEKSxr5BtI2W6zKk2GVuF33oWE3Xq4lbo7uoBkVQvbyhdXMNzW2KpQkkFp1lbIQBW9QV3S+gpDZ
uoQKKaGbCaDUvtpQdDHNcviktHyQYsArSkkljmnHr5URukTuH9NU3TRht65qWPUWSvfAOrLPdOan
5FPrepeTxlGLXZpRD+pcEcmcavxNQiOoype+Quv1doxrBx6OvpXsoP7o6FkGIFvhDMV90zzTonLb
6THunrmtok22T1GlZx2oEkANGQ2EOJEAoCWh9YUbTZlf58gTlVu1XQOxgO7zjmS9I3fwCobb91Ch
sdp9VuEt4CMWrgexUULW8HeMonBUehHkJ5rkA8x+z2wKF2fhWkbbgPaTk1V7u39v0Y7kaAQVcuXW
8WMNFGWjfqYxVKFQWTPYU2RBuyx8ghIazPEK5MjyrRb9tOHdyafHqVrJyuCU8PJWw5UGrbNQNdza
euDatqxfynD0ek4DyYRIavHexSBqP0lKBsFQGGiPO9SMfYa20hRVzjgAt5XsylJbq1K0tqOHHghe
3rKgrgRFR/OUiL+pRNp0xSGLcDsJ79rhNepu2uwthS5tlOq4GG4MZq1QUtzTCAKH7V6u0MLLfjPt
l85vivQdGawrQZ2kbGHpjRKt8iuZilut2jZQrlP6weXwy5DgPc1lEzdqE/p+n2GhBTHIJUXWOWaZ
Ygx63+p/DYWJPsqbpKzsbK9nW50tZDPz1Ppixs+WtjaEcVL1WFxdQAJYeKwBAB7c9KNCbUHHX2o3
wEEs5PNzMtqfQW2Bg9cBK8QJd77MGE1Ve9Cxe5ktUuvmXtmVL7CiWEFI0lHgvQOJU6BdIfYPAnHr
6I7sJrAD1n8tbGuzc/zrMVSo5eAMl1WChG72GBNLQM7GY0QffKOspwAFdPBjmps/GYB9MB4hGO0a
u2Sj+EC1oMIULVI4rn4BEOJhE6zgVoorx/lTQPtgNLNWxuYKL4AJMyyLBtR/wbqFHtPUgKXXJhBC
ZQFNoOcFsKpMFG/kppezX3ZsZguJx9edbb7Znz4PzrDTPTA1G7QybDxPDHXOOG58ju5oY9ofib3L
hUwzmrZV/UQr4Z2sbSESCKFgJxvze9ag1N/n4Sofuo02kd1bQ9InHaq+CxNoDnrCl0P9BAVq6Jso
4loo9vGTfRr9MsKxV7de4w+e+px70FB8ST/giOskXnjzbyD6ZlenPyPiVDBEqRqK7bOIKF+oaK4U
Ldyishv+qFVuc8N87M676WaCHOdHcuxv43eg2/rF+on43edfBHw6E2oy4n01Yy4cmCUDwJ8jYveu
uoV2FOolbFvvcLlfhW/aRnPkV+HDB9jrod/BXPmwrLomztiLRwACVohSEFgazCYFqNPAM5IJNaKt
EDH5U1ekXi1JQ6hXXxX4LZjNanAcIbM7N3reJKM6XrX2jNXgaS4KoDftTeXCQAmYtuhobSDp6LCj
KJPlB3UXLUrtXck3MNwnzzArB8KeRjYnG8+grQA4RvHVAlAUrkbLbzuvnosdSAynyDI1dOXnqU0h
ulFyDj1prpWgbBPIaOKeF/6O0ycewsAJqsYGTpKmjAKd/YQfvAvZgXUWalvG90r2o6K9W6JfBgyF
Aw6Er7WQwURiAKlWT8/rZ8X4PdGf01htYvpU09Sbhn6jTMmtpZYvZMjvFejtopnXIg+I2xgJA9nW
k+b/N2nntRw5kqXpV1mbe7RBC7OZuQgAockggyrJGxhVQmuNp58P7N5tZlQYo3vHrC4qq5J0CIf7
8f/8oldGZ4rgxfS6rcctm7C2kQzMMwZ683DcRrHetSMAZskeEcsrxDHrRstJOE/tUpmIPG5WkZc8
RpP+EYbyM5bxmifvuo7UgR4T0ik/erV60BMDi1Wcu3N930zSskw66hxji52yim1uJMEsSXCIQzJv
ZgIFVLgwDMOWJKg/Wb2VdQhHKAiw81w08F0CgbasWB7kWNp18asX6mz3qqNXiVticOcbgZMrkyOV
ZGXJO03JF+P0K/XIKG8Oun4dhtHB0hJH6q6pCXZt/OiXH9i+lMVHpKwRyazmDb9PHtMud/RUdWjE
OkGkLoVxhG6x16vPeOxmR2gf69giuJaFjzR5K5UPA6NooX7tk5UIlzAd7gNx02LEOMD7wTeRx3WT
0wAnRXWhBiku3hUur6ZdpxhaWtg2N9rOb9Ul26mbCpZjDDUVG5WLSK68+kkjmkpQtfB2r5dQeK+8
wV+IbboWDN9JY2GtT8VK1n5XTX5dD9ZSEotF0LznSnX02yy2y7pxg2E8dB7lTBqtUt+UHEVQWMat
QxKYcKQjodo1+F8zmStXb9vbxO/vjJw0lyZ8CQplE5FSFcfHIPfvB7nHhpdncFMAbefSa+/v8Li3
w8FzfYUeAl3iMi2exba5VoPuvc68NU3/VcevyMpk03Q8kOnR4OGqEjveWLn9WG+mTtrmieT8XAOc
HLPnZR3MQ8aKS2TBMZST8qcRW9izfdo6sMQwfRbWk2Ri1TAdfx7mi5x6sn7+Mc7JupY3fe2PMCxY
U1g/bQrA/qo8StjSOXMDS12MTPVVqSzwb/k9C34gOzm1ZOOXnL7JF4q+8zfNCRWQGChGPLnpOJcq
C91X62TFIbQeA0KOugvA8LlFVEK3oIH3yBob9MmhLRwGmvI6Y+TmNbCMrSXPCKjsRkxgA/rLIYGm
ZD4IxoWj6l9LOoJUYCibOFOpADQnw/olXQ8hMRonL3if4X4ann9+k6c6mK8Z822Erxv/VnqIRSz6
YPrNlw3fnGIS3tKKJ8WEbXf181hnb0aTeIhE2HDuPalPG0+LkIQVLRQpnZCF26D5+HmAM7s6awbg
Bv0JaCCndh6aXFWFKoWNQ8cLVv5dyLws9JysVCaFwlFHd1L54ecxT7URXw+QppOFNR0fH+j6n7Vb
ItfQFueqe1aQIsBahQ/1EvbQw7icfUQEGprj5aP9/IGdfoAACABq+PIRfHfyLDtpDH0oldB0l9IS
6mj/OVtfDNsvKZEbOrkz23nlF82uzj3imeQAJMkb5N/+vFtV7lVBk72Gaj0ngSu/HrVp1eryvjRG
GyBi1RTe0qqCC2/23NTB64N6VbWQRqon5Wo18XmTotE4nJvtqGFdif6XI8xX8O07aIwyj4NcIY+5
I+Jjl2RvP88TQ52XodNX9v0eTl5ZJUbWJBR8aZ2xCYiVJzxoKQjZMhtVeMUlh6VUwNxQ2whkoXQ5
eRlB5mg+/qOm+uG16b7xgm2VDA99/DtTmwo/82gt9WzhY7lWcXWQwmpZ5aTd1A9Z+jsabvWqupMD
dd9O4yZq7yUqISOAtZt9KAkazApMaNDtIh5ddqcFtn92oUxLn7XM0rW9oX5WIdHYGY4inuVkbbjy
cm9vSUe9UpB8ozscus9AVXZl8rtcVM2vsoxdSZJXAUy43nzyR8POSs7c9PeFwL9K+4lQuN89GdRU
IqHX346a6Kgt4TdEJmcWodQ9DTDtqNX4tsg+1R00KCl1dRAbX4HSnPjdTVNaTpRJV0mv2KTeEr84
ray2ae0619xYrH4pREYEESTXybwaTfOmVprVKIY2dqN2oITXAFiuoKirfCpQuUXeW9DXhI3D+1Kq
TQ5pNi3tPqV2Ta1tUmYPYZ84RaXbzSS7KaSapEgeld64svxhlTWk3Gipq2oZD6gkC6haY02xzS2J
8RPcp3S34lmLMhBOag6QdBMqzPwu6a4HHJF96jkzOyTWragNdhARmeKJriAbCxhaizlcxK9iNwwT
u9R3QSS7OeYrlo89dnPta+JKDH9pzbgsY9/RYBfpgfk0FMLeauO7yRP483jI3omWUX4NZQfBtFhY
k7wQZMsuR/zELcHpmpA74YybwUgfoIeRKDXoC3Gk4xrey3n3mSXtVRUG6z6RbsImvoHpuqS42Uh4
+qlG7bS5vp76xh5GkWfYiXsj11aK1JA6+Kaa1qqJ9DWGNjdJ0NqmmawMCio/Ya4lbwX8f0G/SzGt
qTn5Z95DV0kY9IPHdaZDyJjdlDDt22pXVa8+8pFRf+yt9Ng2yTKeokOdSqus4zQVhY7e3QUEFrQi
5FhfkF0hMLd1bS27kTklqvswHjcDxELybVpR2DIhDVsU2MkhW07qb7O/n3xj2Rj6QlMER49Agj2T
YplJBdaWRkxtv1kO0OdZF4/Y4PHR1rdRIi8SKr0h7TZtT9ai1UFBlRZl/SuLPvFUs4PkgFptmZEa
HI13mZC4WkfBmqMWyOFGYhtYiYIjyQ9tdOzLI+GHTkdVgbRqo7X1XarEq6EEuyPInBYu+1lGio9x
RYWLBxCeVUazrAkpEORiMZagT0QCBeN7MREJMj3IyWtA4Lqmw3GGLZhqbhMBM0L0gavRMJSlPnXV
r148BqrleqMoLSCN3pCl/ixLQKsIJHtBeFOaz5KvQAnL6358hSV63SkZig71hoVo05S+XRYvuRrY
Ptm1UPVf1ElfwBVeEya3sVo4ftFLZxZOU2Gkn/ms3hwWxsNIKhFGrr8L68Vj7sDOXiEDIQYrIxxm
Wg7tTWZoNgTx38XUgy3/NurJESW4t3AulZxTSRoa+yYk1KQL93p/zKR9zgJrejAuysZVCum2jM2N
KB0NiJC96ruhYKFxRZskprgtRFeNIhyytD6kPnqK8a3IxWM6hI6ZFgsJMrdR1MvMCu4HMTykCi6d
g4kCDq65pXG8G6RnsYCLMKYA56T96ChprWU7ycs2Ca5E61ceWKtQ1zciJzIrGef8n+2Uv/uIRnrS
YMpk2uRd5HKKWzfg4aSNpcV+al4NcZMXT00V3PRFuxDrY8YRCPG3I/RLK/YWmfwm1sNSt37JUg+D
lgV7PPaQ7wPsRRTx6isrqb6u+SyS5ibwhYWiPHSldhfnb6N1VJtHyACOZ7xB6GW2QAoXNEcY8XRV
DpJBiqUIZ9GqnCrIna4bnAl0N5uyX1aeOpxWl5LZLsLwakquppgrb1Z9BRPY0leRLgJbE3tlQtT3
ZfS2GbvCh66ToJNM26rj+/O9m1blHKDfTOl92ZvbAFqswAE8fWsxQxIs37bw4Q7iyE3am7hmjhXb
Tj4kZftc+/lVVrz7oUxPl3V/QF6lx8TFt67YDts0vy2nEl5bcm1UzbYrsj2sXVus0Rhngl21hi3X
OeRMk+ium7A21/hwHOpBJiFpQBpE072l54OVmN/Tiapg4WtlvUNUd1TabCH40bYpU9cOvdyWpnIt
hdG7nIq9rfXjY61t1PZjIEBMKGeavJnMjwKggC4G5PvK81epIF2jpL2vVQFrCtX2q+6xKASO8rRm
Wt8tS5NMZoJGWF3EvnZiZCSi9VsVSSCHKo1lxqeQKJtSf08hf6vytoiurPZB1X6nVXcQasoy71Em
FGHcJ/VrToJNKA5uWmSu4AWuqvvMAw3Rlr6AQLaQfUgunn4/+NY6CSu7k5DYDoFthizurbz3g5c+
TFxfvDMbRHodJ9bCE9dJHVzJsPQ9if59PK7FTmAvMLapgUeRpBFppNl6AoWuqBcY1dOjaRcwmJ+1
9t330H6ZxiKlw6FGxLx0/bE1q1UykPGQ0A8ogn1c53carn8V1Z4ZRkAdw3Yc+0Xz5VbhLUiVeey1
fq3GyORj0DMxcnvzNlXjlVUCqkT9avIiqpucYmMjoz5MxmRfQbCcJLxNWBoUqUPYsLLym5b1pLRg
iIfkOEWHKn3SW4wpwg9Bh4ITfKa0ZkJkA1WgH/QqvO31yo2C0B1ldT9g6FP7iEXIRqtGIG7UwB4Z
X1b4oIKP6EO7juVZK1YTscNWXE5Lo8HQw683ATiRWuT8naOXaIum4IQsjiu/+d0IjzKaBgIWri1y
wgAdtOhD5AqTTF1LGaV1geqxFa5Ru9klC24jBfcWgUZqI7xx3j9KhUxWTQs7PNmF2AsK1rCuM+Et
rd7bVoAA328iVm1dvpZR2+jZ1rSAHIP04Fs1WknvQOo0vF5E7Dwi63PqR4O7utJAP3DSlM1iWRX1
s+DHI4FBzXWW5Teafy3T9bPqX7rRr3oB7j6fuazU8P08vNP80rCR7O18cVgWRWsXOU8ARUlWt4sG
JdhUvqiN4o7+Pu6YKWKzLaXc/rn6PoNMYvIKNiBC6tIV6ZStOIda0wwG8A3oUxETldpzokD6IF1r
2k75rbjiWr8AS5w7s3wb8vQ0mqVqGBet3Dpx/KF5T710ya7r0k3N7fnvZ5ZeUdqm8y1OFL/0bbsK
b0klXpgHeZk61dVlz7ovI+PTEwy+RVgPYPSOEP7kFKZ74GaRnDSON4TLuW5PtZdOmmUV8qGDQpQk
2TX/mcJocosYo27Kea9Fi1TWy1YVVoFEouNwnVg5+Odk13LLjqjfhoXlygXh8HG/yXXKF2m0lXZk
JUjJnaTmrZNDK4WbdOQ4EAhoeAmXBlhc0MHedUnzrArpurAUOzSqx6HAOylDjmqQDRdiHpygLpGK
jWYQZhfPeX6DegHXmMkTJyc7E+aNrsAZVHQMEk4OxckQiElv1MDe5JdLjrSYnvg6nVmxHmwvTasz
b/2P0U5t4fiacylUGQ0fujUQ+JNyFNplaHeuxCxOtatL/c2/nvkZEOogkxmWkHLa3hwQY8NARZ0z
g33Zknw5Mqer1SVHsXOdOjxYsZeXZwLXX5olaSkoZpnJNTkYvWssqw15vs1N+yg5oes/DLuOvNuA
1tymOHYkdB0D99+kx/8dPgVGBFYhW0U/XSUiiTA0VUP8DJ6z66YPJd3UaIalYFw15ufPS9K55QGu
1v8b67Qt00aKH85jaUltV+QT+hdi52c84fRrFXEYINVEwUDjFCIKU8vP6yADFpUCW0LE2rWhq5IK
+/N9nEUQv68KJ8gJdWKfdhrISdtwTOewp3eHWNxV8kFDaXxX9MSIVrO6TnF+Hvmv85I1/dtydAKo
SO2YmXld00fcmlt83nft0trK60tNvHPdWckkJHumC0k0C08+78isdIWUzLlfKUIvWQR2vE1XzYJS
SrKDdbrMri5pec5hRd+G1Gaq6Dc0KqsUqx9yhiyobmk6p+RjhuK1oFzYo85065mA/7y3L5eKbwOp
0xDrWccmFT42exjts0kX0UXjQcLcWXGpCy4yBM5N/O9DnuxaAeGXvjQwpFySLFuYrj9c8sq9NMTJ
RpX1XaqSMguVqzGRPSd3eVo+/Dz5zn1d3+7i1I8LLi1WRvlASJp3rcgPs3eeHBx+HuPsp/V9kBMu
RYOlh571DGLJjZ3VL6p5N4d+4tZmj9JjIP9KYwxcQbmDf9s96WstJNoFaHu2yTeUk68rGvK8RWqN
QOd9WjY35cp0asc7aNuZN0L1f6lCO2E//2W8ky6OVyayHtUUF/71zNzp8EC0Vtn2chlzZrsmkeLb
nc3Y+rc5jzRKFhPAHCfZUxesuzUkh6W1mqO6LsdknVukYFfCeibnjgD3k6nojWkMhsVj7NjQFLh+
/VJYXe69n5mOMog8Na4O/0j7Ap+/3RPeDno9YQDjTDBtqvxzbHFpTS9lQ5ypPUD+Ddjis9IRmePJ
o6siw+iEedbTxQ4X8XomMrTIfea1Qt5lF8mSpnpmWpCoAduOtZ47O62icQYY5VqExQUB57qu5izj
xIlLcCR05IL+qYQckft8rYv1tjZvB+0Ncc5nh9V5zQEyFCJgn4Fuk3rXtHirYCyxaOBlZWq7QMK6
UEd09xPYj/mi5A95cS22L6J5Z3Jyk5NNGRa7yrCcTpiOFYCNlCPrDO/iEfoGZuKTdyhp+qq3DTQ+
MU5dL9kmNZpfsPG21J3J4xwU3MfJkx6ibx8S4C2cnnvpNhnExyYer/w4vRF9Cb4EKauytq4byg3w
uYUQpUtjipYwFrBJSI3XFO88eBDe0UJaqoPiBdVtNQKlcZQhE/QmUVBZaOPW0OuVJ7/UnQZCQTtq
HF5S39oqlW/32stA/ncZaLsK37fApEnmJdAsyUopBVJEOccn0XWTYgvZhg6phIsyI1JemTiRqpg3
jLqNnv2g8wuEQt2ZKroy4bdn/AoEaaPTcR6sey9QVqbJM6iS1QBmCBhYJ8lNHYGryiSQi0L7YSgA
RJ6CHN6QN203bZM5iVUGnRCIock+6/E95w2PWv086fHOD4xPIxlWU03cegv+kgu+TW7TWhDjVaG/
qxM5wrmq2gEYqKHGu0HDB6LYpcY9dy6PM4LLk9DgMpgvZoWJTviRoM3PMhOXpdj2cXeoFJ0TLQZB
zdTve8O7N1XBTav91P5OpxtVjp0IMD7kxO3hqdCpyqMeCDtveIZ1sjBS4yryDaCxdFeJn76mraLe
QuTYYpmUdYvRE8BxTWLNKm8jhfhpdMMeZbqTN79GzkQ5aW+Ab7m88WuY92Vc/tJy4d0YSkKjX0YJ
UZ2YLgdR2jTC1iy0pTmqYN+4CZfaUgfg6vWBZsxurJOV5mULJvlGyohkJ/4X41xx0uBSrFPQ364+
Vi0YRfRkUpZ5Re0IylWQJy46JadpqkOr6MyyO8V6bpWvGyk9ZoonY64AXKA/zMSTMK9WZYtfoG4w
cZVroTQdodIXQSDtcXDamgFk3y7ZiM2w6msDcp98LVrTTdlKj0r3IBnSbRqmn16MM46SOIk0Lnvi
eX3/d0VzQskxt9SkzVAMTpp2CMxM9aktj3l+kILqENXsQdgbGYO6SCSMIIDXqv4jJtS8ibqViLJ+
aGC+Du0ymQ6eFbjieN3G012VIHjt1PtBewgBTScaaCHR162O/a4arMLKAOAbJ5cUlJ2vPgXGIQ5G
uDD+IkghM8WCIwwVph6eYnvhTSeE1LvYmISVA9R8XyvK/TgorkQQR0QzRMRbqsc5qjJvQ4OvYfgs
ql+aeCeW+a7ArUtnCutxsVRxAxqMchfgOp1Kz2Ut2kmEEqOLlpHRMCVS29CPgt4uadOvvWzvw2iR
R3pCKczJDEJw905Mehzr4FUvTUFK9HGsij2JynY+mBC+8UXR0b1nuQNnRgGEltQKCLvdFcHLZN6q
0segH1Lebg5qlvSI3mh3JP6rgvssqwahzSylJClHRuV62Vs9TossLpeSUtGI3ZY5gce56LQKj1N7
6yR103hkGHYDKOVbwSLZ+vdVdFtkT0qGmUCN57H0u1O7jVLcjXClEg2kDQ6VJZY23rrrKHrq8yNt
lkUat/TrXpTxo+u4CesprF9wZiEu/XcIFYt+4jTijnecitI2/BvLwFpF2U044cSjubFEYPXCGZD4
Kr1OwymwO67G8yVbkGDoiNqmbEunCdRlAQMsyoxrnTUywyetKDGzyLVtFbKqs2AWUrTQ/JG0LhpX
pQWs7t/CbWTavI/VbxxL+P6CdS4zb5UHr0tuxhG3KXX+ZfGDrAVORCp0nFdLkfuYyeFK+jFN3Ag4
udo8sQY7RpktvTGzrbyySULaVqm1EhC8xwWrh48mgk5/Sdx1BlA6DPs+FW7kUdlG1V3XKdeQ8Q5+
FSxF5c7y6fQltmQ9BwZZmX217rXqrQ9HcNKn0FtP/MI+fK+7Cv8f30WTt/BGaJ8a3H2DfqVFmnLW
NwTcqyD/r21Twt1/sLLd0AnbwojXBWxuXSWisqRSC9orlrMtMWYfSMiw2UI4JtfDIp8EOHRgtFly
iGUzsNlq7+RIXilaucLlFX8gxfXV2m3VV9N8iIxNEwaLGLocYmPsx16isrX9Mt5bzbQdQ3VZNzhK
jT15EM9CUbsIhyYVSxJU3TDD6G70QM6qea8Ut0J6pXeYmOryKtar1byJycSSCzMqu4/MRzXf9V67
iKyjbK4zuitx1b3HBj6LpbKMunvq3gUbpusH3YK8Mr83HIOJqLGmhWzrRsRymKN+DXa8PscsDn5n
XCWw6uV0JRoR0Q1vMpQTP4N0rWhAq/XCE1nyzYSFZLiKDXPt04r12+coV5YBJti+lSN7IbI17jim
75SWnqRV88geLR++eLezhg91Mtd9Hq/mx6NiYRGlkCOLxFG9ZJl68W6qxzWbKWY4susDnrfeEu89
NQufhXDblk85HflB3RnpTVlthzZZiDlOPN0SRG8TYPKR+4E7qMdAuxbr+1bEfUcaF0ZA9FdtW4nv
NEW1MMisF3F18m6n6a3HL0dK3yvC7PXpMf+C+J88mHt4heINFrA4QgDM7n3hOZc+6+muYJPl4S1a
ukcFHSyg+tZCiFEGEEV/dzWreb4yrONo1ssu/hRpOEwKO3Z6Q8Gz8OnHWQrxWLRqpoqSLfcfTGDC
afLdKCUJEr8/Dsf+9DL3WXErcUb10ZyO5bA1lX0elzSkR8x8aOwWlRNa6nXWWCs/8Wbo3oklbEzx
bBst0xbNehV73sIs9xiG8NnCnyM5qu03pnE7tzZrfHDwKFxEib4pit/AHwtIziwBlS3HiVOHtVPn
xaqgX1NbAC8NygdrLQ0vefJgqKDBqb+CO0eHuHpSfJbiFN8Zk9Z4cieFj0Jv4PqHJ4KS0oYrPMgf
4VqucI+JrbU3UoYY2cZQnlSNfpUAgcB7aQDsZb/ao7e1S1NZdP0tO0nYXavFs8fVAMDYk4REw4tu
Z2O/oYKGXCGaHa6KjCpIfOnku9D/pYUd+pjUTfEpCsXObUIuhbk0RjKl2HucY55nXcl+6ebYkioG
R98+Xk+jilUcYpT2ShAFKouaarjaeFq8nL6+6XqZ43yoGzt/PDJ3VJqnDYyXKn6tWbEtXmyAvKYY
nyxWylAKd3UOXVQprpoodGtsjBqmq9x9RrBHwxjxROc7yUjihhkRoASxK1tNVkz3sbqpYnmpYPOL
j+VujJ7zWKIcfA89cS/o4atoER6pHFMaMcSP2cjC8E1M8cVL3cL8feHkfu7YQkIXHmESYgzzFEk0
qkjXJl3n2EIsUEaeOSX0rQ4cfFGQf+JGMJ+bsZP450gnOKKBt0Ur57DqaqjlmRNu/cdiI7q1nRwC
R/zgv29Yeuhe+stLZ/YzZ1vZACtFwo4psHh6tm0zEcJ2BjtxPtumW4yllvWmWV1Sk5/huv0xzAnA
6HkJVkoo0xydpoHCJIYqwlamUJCTEXEJzpwP5Cew6R90+RO0L2/KiWM2+20NCm1udXta0yq2jZXi
qm//Ahpx5uT+fbyvA/D3k3sDPAALqXHwXLsOd7iHLTaG7QpXvdOgG8rsS9azX0fmH+7wVItLpKMv
mAYzBrqNM3tXhK52DVfDmfYU9VvturNNbB2kp/CqdDCKXNJ93oYHgydS7UnOqzf6rnnI7EvKyDM6
KqwJYDXiTaAR8HvaaACnFrFU5dHPkdD+unDkrXXTLKGkrXsysJtd5dJEcjj0ubO7xYyk/Atw77kJ
8P0qTvDJIo9lsVW5Cu9qdP1diNO1ePi7Ez2YysW7Pkcg5a4JXZ4blBrq/z/hqAlZgIrvDq1JoszC
tfhYLDGDt/EG7baQfkYyH5MX0vaUSzP93Mz7PvDJTJdSLaVomgfu73RpE00bUYzsUXlO4ntLw2lU
SbaicEjHPWnzGwXNhhxCIFheWCrPYN3f7/+UgVzkkiB7CpcxosWB0DG9eR/B7+xaJrFN2It7bEKv
kofxeGHYM+vmH8OeYKtdW0RsBQybbOpXbTkse5fO5d2cESnZHGjmRIXryA0vhg2fw9wVSnIV1TQ5
20Bpf77wKPfFYpj1T9F+tLs93LA7pKxY9S3ZnB+rhboLl9alt31mEaUFBEEZ9wXEeadMcq3NAzka
ILCbcHkSYXASjk146ro1qWNDcskr7Ozc+udwpy+1pdWOzpZqA29X/AodCn1fCy80gM7A/Mgdif3F
SYlE8NN06DLL0k5tA2B+uDaqRT2gvP48S87eBq4IhsI+q5GI8OerqvsM0qbKCGKybYPQKTgn9+Jk
//ujQLjBu4c3pGunws0ujDu5s+Cty8JNwuFkMH5ZIGI/D3KmvYoI7NsopwA7lsJRLwN7pyIYSQCE
1j+ExRZSoa2Ph0J6DTT1OtKEYwPLLI29rZxXW09IHSOSYebGdpp6tyRlL6vQWo9eclXmv36+xC99
2OnOhCQfxxgdowg2gT8ft5xola7BP3ZG6ZnHtAaLwYwkd330kN01K1Cu4os23Ezkm+O77Qad7uCh
6hZonvOOhYLqwNPT1egn7oVL+7L0+OnaTqqQXiS2S0yjxiFZwOz3xE1T4PYuQudikDcjnq5aZsyk
1jq7MYRD0xR2R6JTUbwmwrsfeG6l3sUGbRzhWHUcnjKooQVm2mTixITFFtL7bMULFwvBvAGfkoic
GKq3bsdmakfDp9krG7N+7FLRlRFWmVm96oyGA312I1sQJkIiJ83bOHqB3Yrujg56DrQUHPoKG/tJ
dYiisM1ABgW5K4JDDH3N9odgr1FB9WAwMsBjEt5rxsuYZcs6eGwqCWjuYcSk0gyCndGBKkgFDsSF
U6XA70oPkewTY3dnnB7H2S+pfuxx+UEOFaH41YXS1kawyLwGfIp5o9C+ZbBLnLrw8SVZOS2uEeAt
5Djf5OjxxsRaCO2wBM0F8KbhrvjXYc3hqqs3OONc+hrOfdnk6RjkS+DExD9/TrW2K2OrkjsUTDze
NCwXejW5XZft1Nrb6LX1NJTZLp1exvRd7q4M/aoRqaLNX4aBLreDnE3K6lIU2+UYv83mvUFarVRz
XESeuNBHPHsAAX6egl8dt7/OwH9e8skMJAtQDdsgZgZuso2yKN8qB7BCcmYek7f2PugxAagshjf/
igp5jnw1ts2qfUp37X7WX1nO3OIqbj03X3fLcv3z5Z05DLAE//PqTpbKMJ/G0DBYxNIhd818lnTm
QL5r/NcXM75f0P4Q+/KCadKlUU8XtVbqUN7T6Y2GzDX69wnYpoC8Vs4uDjBXQ+1djS/FWJ+rWL7f
6kkXTNcsvw8tOtgBoKVW32kaJaK4V8IL0RTn9rdv4/zFrREcYRT0mVnh8W2Q75Jf0gteGuGk9mzT
StHqiRGE6nYg9mdgJfl5WpyftbRbcV5F9AVd488PzZc6scKBF9WXMwd6lLfBzXzmKFfdQbaDL0PP
QnTKz25t2foCF0iHWXsMtqIjr61n/Dh+IbO4TtzsQdxdOlmeqwFRLP/fazNOaBZEQjdEQFOJteLW
qkGmIXfkUEIl1kTj4CvV6ueHcX6D+zbgSdFpNiEBlw0DDoltHLRl8GsWgmuwJ5feBu/73Zw479tA
t8FLKWIWcWH8M1UgHQUczCSdN0Ff/8+XQVoIBPiQ8eFfv/prxakf4MQ/hLayGlz8VdfyLtgmV5dO
duda7qpI0YvtDuI8UgH+HLetwqYNBDbP2p0ZcjFOAzKtgWW5Udfas7K5cJvzrztZKf8Y7mSlJD/P
n+qs/DtjZ3zV1h6uAmB8G32p7v6FI9y5xyrToFYUBC0Q2E4WBE+RUZjH0tcc//2SfMwZkuYNamYi
c5xg7dscpBbRwyX85Vw7Xv0+7snnawlVZ3UVoKJ5VWwCOwDXdoRjslO2mdvR9Xa0S09WPvNkv494
8jVPxUyErBlxRkeMJSB3sPCvMPtY5ssY97jjz2/yCyc7fZPfxjul2USE4pjJyHjRXrgbHAlPE+If
1sOtv7J8UGS3vpp5KXQGsHW2M5fj4tJz8ZW319HnpS3uzLr//XGf4hM1lBipnVdLhDy1eoyzFvEX
CTDd4893fem9nq6ZWhr75kCbAiBE3s5WjbBvwKAGW1iZu3F96XuZX9oPD/mUUdrWQgMq7XcwSrXl
3zkq/wrB85yIWoUga7Kn4RIhnxp/CAMSWqWlvMcFFb5yvGqX84tDdXGhFjlT3P0x0Ml3oYd+MgYZ
G7TeIUljirad5Wjyv789/zHKybdgADN31Rh2WFo9RirORmgo/j8mAqdCbMKg/GPBdjJEE/l+W4fi
33X2KbakC+E4J2gWj9aWMEZ1Id1cGPHcB/5txFPmYZupqeHlI2DrFTmt63IloAfBQmlm+PR0Iv6X
d3hKQCzNilYPTPAv7nR8bFfp1Tu9zo1mq/8K2HZupf5+e/Ptf0NbiWyzotBjuNId7fRYbuNt5FAy
uuJypHxOb1BsO/n6EuZ69ov+Pu5JnZqJql5hO0fa7wbz7aUEWxWjne38mXl2a18kiV96jSc7kpJa
Qy/kjCcK6b7rPTdQPMzYNvH4mdI4McvYrqYXsQvssaVJBVnnax79W06Mh+Izu2uqz8/m6rX4z/lH
3ylYK5Idmv/+84/13//sf+bOa/P6xx/crAmb8bb9rMbjZ83i8N//yS/6x9/8V//n//n8+i33Y/H5
X//xnrdZM/82P8yz736JNJ2/fSzzlfzj565fU35u/Yr7x1/+/j8MFg3pb7gGYz+hWJwncb3ihfzD
YNHQ/ibCaOcTVoi0Q6xNNfIPg0VZ/BvOnpgwWZSa+HbNC32d0xr9r/+QTH5q5qHzgzMUYpj/lsHi
yXzAQgJ/V+wfITBDbP8LtF6Got71WfRlkh0tghvVzVeIqqx4IS5zR3y6SJo++dAY8H9IO4/luLGl
Wz8RIuDNFCgUytCKFGUmiJa6Ce89nv5+YMc9XQQriP/0GUgaKKIS2+XOnblyLU2GXElXUHNVFWP9
dinqpE6mhi7invy9eZLddF/cIhwZ70zAIs7i96GIMcHzfd3y/vLHwWoKxJSqRQ+BqPLv+0MuAdmL
amuQkbGPDtNI2RCo4kKChsJVD9U8ylMTzBBO6lWuNDiKPTkRAmswAW54t9XzapkEIl7E0UWgkoiz
s78uvY1VIxZd5pWMRPCLGP3uxA19hHVO728DlN+4U+Hw+hDPzwkxydy2yKDAZLnwSoU79aH63h6m
h9ItbsSlSnKGMeeL6uFkvgj7iwPw8HeIcMmkuY7r/7avQ1IL+hBC3HWgUukAE7KemS6/42pY41m0
W0ilJTf6vS2ku86c/20OZoXlGUnBZK2xMcPbGcdJJ0M+boBKHnf9fbr330g7rYwdtQB4N99Mq1Lu
m1F6niDaMKDxQpby/SJ2qg71UybJ7vg9fgBE8K3njUYfSuttwdZXYcvakrV6jrY09jTjiKVGVxyY
GhEYdBT/dWPNNsZjrd6gM4DIgn5dOuQPNBTbnUc/7j55+D9U0q74AMPA2SxtLib19NXMqWbVhvSG
LctF6L7Ldz4IaP+HuYPdixJL/TP3tJ143rxsr83jhd31s35SBtC3PMp4ByR3MJ45yjnE7dBPK5Ng
kKFG8R1rI+S8dtQNi4O+8J8BYVwddT1sgz4ECOAq09kUNDIKvvv5wl097JcmVq9aUatgKx0xYR0g
+wAjb9I57An2Ij7gM7oFLp/f+s5ABqE8TZtR9TW/alx+wDLvF8HTSP5bbGs+YGGulf+IkX8Ddfm0
SGx9RX73LHnFUXFrZzrQwGn8Vd1P6mH7QC675uK18nZKLr9iFUrFUT5MyjINC7RiYc+FyGK//YZY
fuYzM6sIamhj0SxId7pdFHwTK/g72pSWciA4giVsRd3L7vjM2OrBUhlaUYnLmOqd6UUwEganxBNJ
Wghetu9Ee6vR7crgKJqxUwFvUNiSVysJMDEzZzlXkWm8NcNXgYxpb/DH+uvzPXvNY7/dS1A+0f3A
w+/9lpnqQe76GNEB1VuyfQCFilu0qu6yGwAV0CMF98KfyqbkzJXDeGl17UhrJYrpminoSD1OL9ae
A7Jb6BbRZHTjQ0NP02Ym5oqre2dx5VTpBJINYSxVVHxoNF8SXKHdQBvyF+wdb8EOYNhb64dP0+ru
8ym+OtZFDRwN4Te1pNUMp9hWM1QDRNROpxh6H2k4fm7i+ipaOHCFW976KLTQJ7pSmT2YsaeUkEo6
CE56Dm5BhTrLiZ8OIGu3HOqyBd8fCWqVXPUkZ5HJQC/j/bgKTeuLqc7h6jH+tALkPo3byTc3Jm8N
vsCZ6LBZQfJIqEZovE6IVrWhj7oO4npZt+KL+kdxCtkrI2gtSGgIn8xf2ypTH08fIg9Yk/iL3pY1
ACcZCxWrC8xbeSW08+ClsGPE63Rjq8x1ZRLfWVoi5QuP7c+pRHsplqKq3GtU08LccqJiQw3hShjI
gEhTSAu3POWP1eU3T6IwRIuZxp0gbLCzn4u2U0K6dQ4c4bgVVkuLO1ztDYWIc3lxAX37IGVSlg1S
y1qyrJr/iN7vDvkKt3Do2aUAay84ikUerPT8u+LbxlG4tnYa3PGLXajm1vf8CLsUBJGK4nan6SSf
wB7vlG+jbf5ZwRjlhof0cfgV3qobfZpX1pG8vcnpY3bZq6vLaPLLOcpGBFWEHqYJFU1SbR/ArfT5
4D66Ekj+L6ysbiEOQmKVMVbU8sFSM1tkw/wLC5Km86QV0QTVV+NIE1q8g36AkbXPn9S697RC2mia
vLJAKjiq/5hYDSKNhSqfoalzff08NpVj9hPKdLf58Pz5UK5tQhWdIN72horukrhyUGzPLJgygLSq
pyxXzH4+ZvFBR2IMeVQn8xRjPw3nhclY6A//vdfXwQ/Rgcfu51m/diG9L9JVo2I8gScNFWXHNzYq
q9fHx5Nyaf4HY7NG1xhZUcK7P6kuUrnBl162x5v6z/y+pyPOVjyoue4CyZ6eLU/cJfut/MG1DQ+j
AkEDuhS4lNVGUWQ5QtaK+1RYMrdht/SGTZ5Jh9Lnq7guTy4XANLBpFoWGBGssitDzaAhQxkykenc
iQ9cdO1tBlDPVvMYIK0e5oYLIw0Us42apYeu6mcXiLs8HJCBFpRdKDWzVzVCoLpzJtPJJwMPUg4x
ZLIAtCMzodTnx8ptSkG6cMRa0xsakkdjFw3CeLLMVHkoMgTFdmUtDbnd+rV2mwwqoHSpzAbg/0iX
w5EX+jSAz2FDy5RYBvI5Rd3GkS2hAxWPyOvnc3LNnXPxishucfXi0lc7W1MkbRbmXMOdS3v0aKF8
UJ+XN5u+Fw/mvOETri31pbXlQF/cUa2GcEQypZobtt0h9UtUjofd0G4k66UlAlvdGQxqIcLmxIof
MmBNFNRqAcEzCSllrx0iV4KEx15A2aXXbMaDW9ZWFy+8fhqSp1hbOAP6Y0zyqTwAdAHTuFWVuua1
Lwe2unwto9MDiP81V6qPGhSLiplvbIgtC8v/X6xQ06D1JTRYMOE4ipAJsfJ6i2D346sOcs+L5Vnt
OVNIZgPsteZWrn56y+Oc8qPqxrv20IHzXSaQjiQoTmpvM1+wzNBqa+DfFlgkXyChGPx+fFPZjXmu
xvrbfjcDJzooBwt4cfwl+2H++j+w728ZXG35MBCRLTMwuACdwx/JeQH8RrwT6Dhrve0C9ZUFfDfA
lZOTlByhaBN7YjR8h/3sa4v43cYx3rKxunfpWqtKpcNGO9Nfkt5b1uvnbunKxb7EPij0kdbVuXnf
rxIMWHXTGIXuht34J10k+ZR/pxOe7rNe2hiLdHUw/9hSVpm4oqPfs2tLnd04uNBUpCgSpb9IH1XP
gRO6wU6+3WrkWJe6l5uIiBJ5OU3UyVuvrzy9zPJcGKvFZpPa5in9vXAu5Pvqjrj6q+X+Dp6j5+Am
/WN01Rv1EO2as3ETf21vp8MW48+1Z9EiPkYmi3hQRR7q/VzHlRD56Sj87b7qo+rQzeXvaJhxpl2M
VIHkQpp/3spwfbwJrIVeyFiwKSzxWlVNTrpipElTczUIGmwjtVxBE17SutyIpj/upPd2Vs65I4cF
LfRiR2iDY+EX4zGrLNGGbk+hDW6YXz7fuWvYD0u7GOSrUT9ZIL6rrSuQjRCTKdHcknb77/RDFneZ
G99nt1D/mDfqvXmvf7dO07F6WvbW1uNB+fhcWswjKigSNKqQebxfTXXMB6PvGO8ZLoGbjmSsYOun
8Tndsaan+EjDIQq8x3wHVfa+PKh2dZxPyYO+H8k+RX9qPPLTg2zHj8NmhWQx/d71vv+0ldcoel0Z
lYpPG+IMDOxLp6uIiScgkrWDUP/1+TpsGVstg5GEUsfXEdcIlnVqxogeXLNqIMzzIQXQ/fyBOovy
X1+e70a47u8RhSADC0vvfaghLzxVbg5Z3ufjunpu6MBCU0XSZFzH+/Vt8e56kxSa6/edM5Q3QpXY
QfftfzOyHKqLIMCYm66UQoyoSrIH6OelyHf45ZZ48bpS/vdZuRjMarP2Q9mPAxTCpEIXJbjkZMQ0
z6U2RMJeXaGbpLufD+yjr2eBLgyutuDYJJVa5SxQktOqACKbpPb/ZmG17/rejOSpw4JevEZ97ynj
VslzYwes2y3EtjQjtWbSrOpZm+hCrl+m+unzUWzZWKU4zShNRyvHxhBb3+K2+gam79EI/X/jnP9Z
jrfHycU+q2kFzHwNM2HnqePzAM1Hldkbh/KqR7wwsgRoF0aMEOqUES10FxmgW+TJb03Q33NtndME
qlehhah7ljeKtcsqf3B1FzaXfXhhs684u2XNq0rT1K+9KDwWVnPXGQjvSSRzgsbrAmTRW7XZsHv1
truwu/IOSq2UWaBjl2flPothvQ4mtxYsO03/R0f0FlZcDHGuzU5QZza6QheABQMoYii8R8KNE3t1
JxIpmQvfIpiL9Xmi5t6kBiMa59HWqtYxARaMMDB/vuGvZEDwDP/YWZ+q0de7rIRIhYgshw7fbW/S
0u4em58pJGmWU9zo/r3kmofxNj5tPUqueKWlwi0BCtFpFltjDStTFGJ14M01pSrkJOnvWNsszly5
D9/ZWMVBcTq0qlhgg+ZTZ6Y+O0IgSvL7W3uI0L9s/6Bb5TGvbLqENh/IW+NbnUCzH9N6SLDd1fa4
g/feixOHrvPebmg0eQ2oDUFrnY4bWa0ts6tDWBd9oUuL2QJ8rMHV4sMT/vm22TKxOm9SLlcqnCQE
e0X+QL3wUYEc+3MTVw4AgBKZYITCiEp67L0rgdKjULOZp8KokxhroHMuYNCPNnJj16wgp2IguAFB
Ppnn91YMNTekJp11F1nMo5hLe1kJz2YZbDj8NyjQyjFSMV8K5ybSMPIa1VEEuTgZhDCudg9pjpMf
l7IuBL0gtmFB+arbkPLs8s1n/1tt5zO7q70glOXCLIbdJUdT3KFJc1J2S6KhpgBb/SW46hOSKk7g
Geiyp4fhBuCUa7oIcd7ETvjTdNKb1BHPW6ndj5kqaqVoqC1CuCwwCi/v5z3rs3oeKlN3Z8tW9uAz
dtVAxhUhBHfaBGp92K0rYysfALNa0OQ9OogFFUuIsudoq7a9/MK7aUYqRtPR2uNxa8HtugroomZE
lKSITTfjWf0U67QUuvosjuGLH9akUwcjLQtPh6oNTqzAfBJN32RFMqluIUlPOvOu0IQk24gAPj5x
AabQDCtS0KQpFkTy+1nWptSwCmV5eTjjbngRUAk/ghHbW3fR0f9t0qx2A2nzWdv9l0d3MWvJUDYg
eQx8YHV3qVbemvQea+h5T+4Ac1JokYWE6/tzMx9zuNhBYB1CGBpKKYes7JhKWUbDFJCzu0XcAzUD
GaEXJ4SE5VGobamxJ5lAZGNSP3iMxagi8sxlaHAFr5a6EUOclckDSwp8GJDy2wTGIzSGNy7mq2ZM
TQRgCKoOuoD3S6fQa0HOvmMOp6doPDXinTpuBE0fS94wEMtU+eBUpEj7AdlGvacexYpaGG1BQPC7
NxFVwwnvJFIgsi3aOcDdz9fsI75msUkSktUC9amtp0/taznPSkpX8Y18QjZueB13jS19X95ByMb8
UkSSMAsLchJ6kL1AMPU4HDaLqx9S18tX0FUtL9kf6UOvTginhmXlM8V+G6aUu+SkH9OljeW8zVr5
wfmsTK088DQKgZTWmOqk25DCQoAiyudzumyFd87nzQIpF5XL0tLNlS+lgFWQ+xCBuxrkPfpvcfrN
GL0OKQ3kd5yOBvV03Gq1/xg3royufOo0kaqsOozWv42nMrKzP9RXkojdXeOh8OQGLTJMTjo7C8q9
9Dbvj+uz+s+YV56tgTu9H0vMV255o+wX4B2o26MORAwU/4t8CLeS98svfjbLq3UUyzrGXWPRvO1e
kpl0aQwhOTkk1dEI5LaRoB8iV2aYyiTcOrRcaSQo33uAqAnaRE9lQC9R6++NtJUf0LON9oEG/C7u
isKpWqndf76Xrs0rDV6UC5EAFD9Queq5kLQxxGjoawp3VZ2NdGijVPW/GVlNpVQMcSINuuoqxf0M
DWX46/Pfv+rYLkexiurggeiCVsLAUnvoj1CZRm9AwtuFXCXbT4cY8OKvrU15xWUT2/0zd6vsUTNV
fqaRrXfhyg/swc/vSyN8LII63jjw6yYjFTm8d5ZWd5CQ15KeVVhSI2TU+sFWi/kmCV7Cobel6Yc/
Ng5KLLC+bUTLHxNXi2GIKKgny4Sy63q5GY3ovyO5DBa6+gNSD+iX5CMqQ727NF8nT1sl8k2DqzmN
g1pvkxiDS/yqJTfKbj4ngi3U+wXkOpQ7GFg3grkPeZPVGFeTi/QZdy+sMdB/eX72bep+pDmN3j87
7bUGZb+xVa8euAXkg0qLxPNgtVUFvcj9Fpw/SGXd0/YQHnwz7kJq85Sil0IgqVvjz89tXjUJKYAp
8r4CVbdyLINkFWELztYtIvGpESFwU7Ti9XMby7qsveUbF4tOoMTbfjWJQ0BIE1DpckVoyMyh3fMY
tkdYQgVjK4pZbprPTK1ym3GL2F6JvjJAyDpzOH2Is/KqAgd2ppKLQuTnI/v4dCF2oeECOgU6Wuhq
Wa3YIFehT7GRq0eOkiN91MI5ruTBtDUrhTciDqzMpgFGyvdMUOrhxNWHYk6Mb9ocQB3w+ddcuSTY
rgvITgTp+iGQUTNfrA0/XNLiSMelsMPqovBj0PT7Xl4kM+dgC2Nw5R7E4hu/jiFTxlpHGyPwMNni
TdHve8S+810rkbteULytF/6Mb7d6E654Vd4wCNqAIkRP9Q0xfpFvm/wx0/SlsDO0BDP+XO9avTv3
Ua9uHcUrQSEvUUjMQbYTcL/5ogtLSS4bvhLwbJlOvlfuERXadzfwk+628d3XBsWTDDAriGH0QJYj
emGqLMPRoNJg8DyBHkCAf1V9nsOtxsMrh1BfWrUXKdq3rvSVlTSr/UGNDDf/jZA4HJ0vc3JMUO77
fA9eHQyRNFhFuqFIcrw3o45T2lkKKUQDztRGfVKys9Z8/dzGFadMOwyZSh5cOjXGlc8KxWzKdEie
3dHK6AKATxLulK+xUp0BVHiKLjSwj8pb0NIrgQRoCbqOTG51HrLrDq9KCOfBbAbDVZ6MJ/2rejLg
LUNiCsmz2+H3gnUZDuXWC/OKh1lC+WULIs9CcXo1oZAU57M18/bzb4F9OksjJUStnuS2t1vtOPJS
5X/vPWleW5R9ITfE6DpzkXMxFXWJLdkrb7qXBf/mp3an21CQe+TRLdsE1tPsDTQRIKT8ahyTb58v
7cfrCBUaENe84PkD6uH99hHKsOthFCbRJ0c/oZi1IJYNFO9zI2/4ltU4uWVZRDoBSDetcxIxSqK6
IGbkgF7l1wxq0pNGS5zwm2zY3qTm39xMu2rfQw3nzF+02+pG3MWuIdipE/z6/FM+HhfG+8+XrHEX
2ZglRQAtnTsqcDZPf1gtnPxbL9wtI6tJraW+nSGU1OHQfu16ZKYkO9Y3Fu5Keun9SJab+cKLLcoZ
NFxiRPak3/qr/iJ8i1y4o/fD9+DBeu1/ymc68/afT9/V7XIxfavDgaKQCbdUrru52DqW/hykW0jv
j27z/bBWzhlmjULrVYZlfp2c+Nl/zXcdEO+7xGnd9mXgLwdgyreti+4jIEd/b3dZ04vpzI0xHSbE
b91x73uQ2ZqweXiwX53ql+a5v4Xjahumf+Udvxh9A9qK0pKte280C+e6qkUQR9I9TyVgA9lCl4nW
dkCZAp5xzoPkSFAAORYMOrutfbppfxW9qVWcl8HMcvp0ddU7iPvKnqACccPzEgLHX9Rd6+r7HBmd
26360/VD8s/YV5cKlAQtuomMvfGfpOx5qbBF4+vn2/WqDR5K9FTCDURO9P38IidrmYXI+HTxhyU/
xJ25q7fSz1c37IWN5f8vNk41Sm1STNggt+aKw2MYhKBdzmO9Vfu8vkUvLK12i+QTxksVlvrf8mt0
SB7ptLgx0h2M6rvp4Duyt9WMsPziB799YXG1PwKICSFjWeYvmZ0yPKtj7CDIaGS/GqPZCGSuO7QL
Y6sNMWVyP2fd2/CUPY/c3C5+hvc6RJkGhzCAtwlZoL+szV6ujzE1h/Afu+srITVUQU007C55+oBy
1yHz4L1A6X52Yzd83IJSXHlWvze4uh5mvdTEeJnV9Kb6Iz/KLj2GNI9l6GZ7S1PJ1kn7GL69t7e6
KYRaEqfGx7VZo+kUw2tinKPsd1E8QyHu+vXWG2XjQLxVxS4OhEVb/hDryzpadnNe+g2h8aF8frYY
pH6fc+/SRx1te7NlHB92K3ynBKhLenkdCgsFLGBRDKZyYX/hyoXHV70vbQgdkZPaQlNePRrETaQG
RUQ/14GTIuZ1piUYG2uOPPOa9U6S/BDhks/GzVD44+uIJbywtlpCuqwyURaxlt9koDULD1X338vr
aFsn69oVT/873pKxGR8oBRKlVsVBHnU3bhT5VhBixFOCZuu+veaZL62srnnT9yWzyCcAw1bm1MGN
3ml2M7187v6vDoW2Rc0ElUhNbHXQelVs+Qbqr0aSIp0ceP4gPf0LE8Bql3YjVf2AjAsTyZhMYkm3
DpPvmR4dhSD443MTV29popP/2FjdMGWfqOHUYgPFlWzHYzzS7Y6kTrajdHu0CIxyeAhxIAX6Q4iJ
HLbrKNfO9OUnrK4eYYKoNo/4BCn+WZnfc/1W7yREXL5tDPXqipEEINkgGQsl0fvLNBO0sgqhtXfl
n/6jtDO+hQs7+k69NyabUoYTnraSnB/7cxiXbtHRtXQBEYutrp1K9Wc55oAzu6ZHTSz9E+Gx6G4p
jC2MHpEnncWXInKaGU5bT4hsyS4Suz8Hx+FGC/ZiBv7I6f8YKb/cw/aPftIhPP8broP337nmTVIE
0YyBUgB/38M5EDmpbxdfEFPcJ07zXXwavqMHdYhnTzhuJt2uOdaLKVpTKKWlJCZ9whSNJcIdLQJN
auv0Y2BbJVIs9X0zaTslSu08fa6NQ1FstYdcPwH/rJG2cn+Z1iBbofIB/b55Mb3J1bOT+tdC1I6i
yYkbRY1sQ9mfop1/96881YXt1ZacstDqhRHbfhY+apHuliP04YF+2Nj6Vz3ihZ2VRwxrMINiauB3
j0MK6Spzar6iKgb93BKLq7KN6HDxtJWD2DK7CpFpyq+FoFvWtqU9H1R8Ut3H8VZMsByi9dV8uYNW
LozbRmv7isH9f47O8rnfAU+4W8jvWxsP9oK6XO6gKr0pIrE1wpXvUhBeQUqFg9Opz/roO5PMgyrs
nM/X71qQdTnCVaistcmc+TPzSHVotkUtPbVxfOxG4wQu81wO1U2t5hv32zWvDNqfvMqC4uEp9d5b
Rr2vlo1Rg5iexL/qtnswk/6GeuVBz7aqetfCnUtTqxMoyEMZGG0L2kMu0DtqbnIxLpw0tf5MO/Oe
gpj7+XRegZe8dTL8Z2yrY2dRVMhADi0tgqa3VJhDWNTkJw3C4WBvbZQxri0eFOxgMWgJBZCxMjYn
iHpPS0ZYVKYSDIScNF9KVYPtKDB1tM6lqZ3tEnXBB2lAA3D3+Vjl5efXp+PS/OroS0rdNpIYG/Cu
yF50N7nKrvAap/tioNbh7/JDOOwm6OMWYdSysrlgXGsX/fr8K66t8MIuRkZSNiDZXN2DbdTQNpoP
QGtHpKInG45Xd8hRk4xzJ632nxu7diZN8DvUvxZOiXXioyzHYbZGkuNmBaN1/6LlgS3kmf3fWiGS
QOoDYuA3uNtqWWu9Gea+rrFCSXXfcgid2TArtxf/Sxp/asJQ9/MMWDaQbKJl/v4koikOh5PfG640
3gUx7TfWl9IyN4Zz5YWMFUnVTQrZ8Kyt2b5yTStzzSIPP5xIhpfP5TOKoMfxi6Cdyz/Q01o4CaI9
6Nbj5/O4aXi1QduYNmIhKg1iJOQDVUc/9feVgy7oDnDUTUIDT/A72m+lp5ZffX8s3g93dTUVaRKb
c12Q/080J9ZFuw+nfzWlVH8pcgEf/MC9xSuuEFSRhauR6ahvjO9GABaq8pYHeSDvBApEPyCeRZtm
Y0o/uhwGx1ZZWoUV7cNxkwpdTC2dvYn+dnNKj8E5R/vRaY8VXDLWDMdEdNS/y9ArknjcwgheKa28
s77OeQAHrLM6nzgZP/3J8SUvEtz+mO8Fd/ozag5BfRseavoQN4ctX1tT+isB/FIHoBn2/UEx0My1
SmU24DqD4cmdyXz4+wyYUur+H/KrH90Mw7ywtnzNZSoCwATCXFgbHPrMlZ0K93XtZO4Ij0dPOuRr
tR9vo6fQ+3xxP97L782u/U6HZmI2YVa30l0UPU1NZUs1YXPy/L8ZWp3LYpJ8YZhFxqcXHgqZXieE
hxENV6QZNnzA1lSuDmMfjrOvTCOSGONTkfyVwmAQT4//23CWeb1Yrgw+vsKUsCFLj758LlADasOj
1W2YuVKOer8+q4gwDXLEIgwOfXgUT/pp4Yin0kakEfHMu0vYlSYoyNG1Xg0vcrrv4l7cLQ5uC49J
bLFxHFZRYyrFkwE/PsVGs0bEjp6h+CE2hyk76FqMl+8KlB3joar6m3aOkxujacW9pUXqY2OOutcW
PiAVQCBHffKnUyaYOvI7pnyn6T3qG2pheomhjpGdWkN8V6n98KUTJIRHq8a8aXRTPgq+Zt6Uk+Ef
usiCQdMym5s4m5Xd2PtQ6VVD/4s3y3QS5kzxLLH1f/kIqp6tNvOPWhVEMGYYyv0wt/WpLYO/FKED
WGogIhoZUeCaidbs2tJ6jnC0zjgL9W7o0vxeaywUXqIOvEirx040pOGhTNvGK42xQXFiUOY/syyd
TtEAit1r0lB/VJohMffD3AyI2Gb1wxCVpbUT84GLL5LC6NZIFAOFlk7rkFnSreIYj4P1LBhV+tK1
afklkKbpa2qFlMkLUT5VXWic53yKC9scI5WGDT9QJi+Q+uhO7vPqXgw06c5EavIA6kJ3ajm1fqBX
a/41+75C78Wgw59m9FnDi6JTbyWpMh+teLSo2IhxMt4ZhZC/ZGqItIhaJtOzjhKLJzTt+FVRS11D
BEBsvNqafNGJp65ud8ZcdzdGECzY29xXPTFM85+WP4poVutx9hxQvr2VKtHcVU3Y7sxshtzQlNpf
fjY0uzittaMypv6vvB7NM/MyepJCw00ymo3uKKVKidDMmtxpskF/ohFxkL2wmaxjMzXSV30ILVQ7
1SwU3R7h2z+0aax+pX3k79quRKNFTpvRKRlpYedy26ZOF8Xoqcqar3/JfXFEqX2Mg+dGCbLOjrIk
PEmprnwN0XV+jEja7tpmrCQ7qzL/JkiqYE9QkZZOkeYJuqi8QMudHpgTIH40eawGsVgbBcshc9AE
DU5zwOjMmXXo4ralj8CI9ojoiU6UDYWrlHJv+xkMV3IxCjuoWISdJfayWyQE9WGcyw7MudZZKFqK
h6XRfxG6vnO10pCOZilONqL0wk0YjYEXV2X0q5qj+gbB23Jv+m18UI12cOKhK2/0SCM2N0LaiYB1
n2qjjVylDsWfmLSHxvgBgO2+ADTnTLPo76YgiI419UxvrgbzmCwfIitFcezEtN7LsgDmWY6BWFdF
e5DDWPOyCkVdYEUCFT9hEUGeyp0w+cax18LiqWsRFxWGDqH4KjBPcdwGyH0CeQJNPjxJoHVkp530
EqEFYZ492c/9YwIt8KkOxxwN2BZcgT+qgFHK0smTAWIdFMMVuzZHzdqnHTI64zwFj6Hmk7E34nCo
nSqe0HY1lUp4nUSkbPKugRUgrgVbhgDvUZkyGtuNOQ1mu07n+TYowsRTII35ATUYNEVG+F2J4HpK
TAY/DKbho33cGzs6sykGhIYttG4xNCcF+R4f/AFMhQdjCIuXVmmpiKjN5EiRiYagT+f2BPhkH1eW
vI/bvnvsTamU7HacpqNizdPO6ooc3foxPkwIItmTep5AkfwUzWRC5VO220rIDkXvS3v+uz/P/TRm
XluF06Nc+cJZFKfeTgKEUSdc6UOfWjE3abHIsJrNXdBlJiXKut3HiYiE6BTOzVmrO847JMXHYPIh
JkNqS3nK6jR8bYMoOPcFKuhqXMxfshrisKIKi705ztZdq+A3BFkLviSTsKiNJzOaOYYQenrZZvve
mLvvda/Ed6Yxm+estvwvXYgKrBRoo6cPUYsMcjE9mH5uOlqQKy+NX3ZflWmAtwHuyl9TST7Aicow
OftiHj+Ghq/Dy5Z33zVBLhwgz/lOblhOawjzfT9Z009VaZDYjsXB9YtoPM8kvVwpSefQ1kodqjO1
FZ2BSNbOQ6SU9qpWdISuVih+aWC2nb/MRorI8DjKybmpE+MYT735Qxf7SbZpvRl+pZIZMviifpxw
Ld9rKw++ZZM6Iwsf9rd9NPetaw5QQtljxWhOVizK44055NoLxIdSbs+C0t7rUifvAavEf8J4ZN5n
bOLAGZJk+NUZ0uT1QhY3aDfLEkqTQFfrHSDCWNqFXRULng9r0k/656xTP/uofwURwrGxhqQPTEcG
ybamEW1FTIZDqsvzqSv1FsXZIbDQYRAlRM30QfXSTJ1c4ncLCa4MNaRZHGh+KZqHdKhb6T5Whpae
1CkUejcyiv6bIDTWk9Vpsici3w0FOHddyTMecevSGfyoeugtS/g6cGJRJBaVx5nr3msaBNbNtokO
QWBU7jiW/it3o3kXJwGSzmmsffGV0PeSjgslyMfgK0563qlGAxx4lvu9UME6Mfd9zJXSdwdJ6XNv
aOlC7ghFnVANiGp8o3RDnv27MkbaA9xMdzRzqXiAmMP/ksdqbWfZ/LvK4YHVtFZz8OoRt+U0/AyB
xO/lJEQms56th9Ga66MZGIrbR2F7a5bCF3MQfCe2OuhUahnmqTCxUppptdx/ySItMOxU7/UbHwwL
zNizKtIzNOpAn0wrNI5oZ0lEBJF5Nvy+Gh21qrLappjPUgm5OEg0b0cQYGm+SpBo9HX4aHY6vLQ+
t4BdqgK886aQ6r8ENe9jpzRq38kVrf8qTSi32BAKJyY673KP2Lagtc880srbAcFrHb/bVzt/IGFo
wzqseni60TYk9G2lMNZ3hhS2D7rSchfATe6KoiB6eTKPv/OMi7AY81ZxZXANzyoazrmNprZooEcs
9uluUvxx2s96Vzzpc1cAqhiG5pWjXX9FfFb4TltA/9P39Sq3azjD9jNaILdBmiAQrgAFM6os7A9i
NvjTzhx96TC3ObFI5Nt9pqB1U8XSY0C/G/x9cLpoVW0XanXWfJ/erLhVp10bmEG4y7Q+V9E/zmPL
rsTCFO7GvBoPeVgt2uotgmODXzWHRFLU15CrLnSSJiyOyMrHj0ke0p+UtOPPhEvNMfJu8qZ67N24
rkdbDEp91xr9r96IyxN9n/SFhTI3cxzTgxtHYn2QtLxCbCqIfinqpO+DEm22fAbgE6UcfUdKiHHV
sEi+E0jGmdPNBqpx0RAgx5cMWvpEdS3ei0Oedm6XUo4SMyF+0ej7cwLTjH6UuQVOIUMVzuDN5RNI
BhNS3laFxLY57Tut7JyMnrWDIVcJ6OhEeGqL3NoP3XLJJEd/yiFPe801/SDJhCiCIf+Al/R5srw0
UAdcLUGz5HSCrN/6JJekvR4ZaumoYuXvCdXfyhB+/c3yRWhPBqm8ywbW1/aDIb3r5qi615RO3YV6
LT3JeDmPuyjd9/o07cJg1lW7TdLJadRmdMHiql4fyeAdRqNu3bIc0n2Utj2hHKhFF9Uagh/ZaI5D
r1LQx41rdtLn/4+982huHEvT9V+ZuHvUhTdbAARIipSXMlMbhNLBe49fPw9U1d0SpRGnelZz424q
okIpHeDgmM+8Blc4cVD6DQIa3Q5VuvwhN6vaciQt1XQqmRaTOCqWH2kKvmJJ2j11U6w5S12Voc9H
MLfE1dIVhbvuaiyG6XrWux4T+7zSfSLg5MBRM+zzoJZ/RFVgrt6Co/w7tcqic7Ioan9/nhKeSztP
qpKLHFCY1EilC3myhzCEcJE5hPX/xigqnBvKkegBnhKRY3NI87pllGBW3Wn+qQ2Bq1TPf38QxL8Y
gm4H+ISTrFNr5qSxKpL1LnhSuhspwdNc/f75GB+UzZEa0cxV3IimwLtBOrnTFsuoLMxHsI25lrbh
JnVW9Oq/J0qMJOur0U6rOTnR6jQ0sQUGMQEk66V7RNC91F+ZYNXjyqDAx3H33wCufVBhQUhUW/Vo
4DBjXvG2UjDpqZyZLXMp+4snedV19zPfC5vVjRyXlSfd0y/ms2ZuH1XN3ox6kq0jDinXS8eo0W71
BlitH+zSj/3WGzbV7eTXd4V/rpb00Rd9Peip1jy3YULiWFtUKCe3+dkfuy2ZuD89o23tntsIH80r
tTnAMytbHub223ktjaZJk4CNYElcH+MNRqGB2ZIe/W1KPryU1wOd7OtECcreGnmrdhP4BkChx/Jy
VdFOUalTKme5GcAdqlsCynNoqA+qP6uF2Op5svrkvavVS+2w0NWRgk1Xl1fqcNuLyk4J6qMh408l
FdcieS6387Ug3JuzsZ+n4FEEIm2b6m2zLIE9KpIbVAROYolgpSB8HYPqoqwkt8v3kyT6Zi8/NfVf
Laq/5XdzjH80ZVv+7t6a27wY1vzL+eZ/nSvOSsD4v69dd9644uyf8+f4B2ftnxY7u59Y16y/8Q9f
HO0PDF1xHFyFVOBrcoH8wxbH/IO2KOAf9MggYUDj+qctDt438KDBMSurpjnRE7/1D1sc/Q/8chTK
0+iYQXvhTPvHo13/2ZzAS+hPg6C//v+1fwlDvG1hICZIRLASOuEUwGF4u58yva8DrcWpgSTZaxqd
Wt65xvO7LXsyxEmNu8pCZMbMOdgkVbZfcnM/57fTcDVIrftq2j94l3dXMQPB0FldxWUEBE9F3kbR
yIU85V2GAmMPgr4usRwzyM9gBc4Nc3LIqsoYKK208D7h9UD/cQqhOKnnYObvWq6Gjto8PDKWDheJ
ejLK1CbALUIx8oSLYtf8XH1tigvdlr3qEnTiWcr0e6YH40F+sCQ6dy8ciLcLQVcI9KTKirzBGx+N
3iaDBGYdkF06kq9erwiP4ZFQuXmxmCk3cFg//3ryB+vE5NgDXLWqH/L93j6BIAv1kFFl9pJd5ype
hb3Hsm2+L3bh6Y/pJkBvaMYu03hWHG1fAiiutwmsMsE9d/Z/8IHfPMi6Z15X+UdM+iazjrwaFbkx
PlbmjaFMzuev+x4sDTvu9euuT/F6lCGb2pnSnKf64Tbd58d6dJDHwxUmd0kWN/qDcAZE8D48OBly
/QKvhhQGahWJyJD6cTWiHbEQv0R3ZAeY2Olu9YsR8cW/31BbBzWpgdLD1KmznH5WI0Y/quoir92I
jmBHTu0gBu4YvowScHtmb74XkGDT4BgmsnUUjMjMk20jCJoyBWYeM1p6KdMsyUAqJNf9zWoLmmLy
ml5TU0RLJ73q70klzrZMPjhQQfhC2qMHbuLecPJZW4zR5qiUYq+q7/vxplPOKA18sDhXkwYMIRQi
ddr5b79hXqYzQpYQ/VMxJ/G8n6ZnHbm7zxfnh4Ogd4SnFkxc2sBvB6FiIlfIjseeNg7fUoG4tZJn
OzflMypO7ydrJf8iCLqmG++hjdZIfTpLGzLmWrjIZA6aAh3Oz9/lgzG4SDFL0PgY7xu6FUhOU5lk
5Bgi60JOqb50mjGdGeR9EMzhuUJCVzeLlYd6MmNllmlJKJMrGy+ezquMzkpRET0aMQ/nQu73n2cd
DAogHwidlNPkYtGz1BLiKfEi60eDLm3LNh5+fT5t709jbgPJYudCdEGYen2GV2fFBMtponWSePX0
FKeZXXV3pvI77fQzM7cmQm8wFOutoxmrFhA6XpDcT8ZJ5Rh+z5hQakkoGX+vYXDkyVNS3pnnmtHv
eQ3rWAbJralIpA6n8JS268xIaRhL6m3ThxLuTsjLv8hsRbc6wg/nuRsfrT5iOHi2YOCAC5/kgVbc
tfWS64m3cjc4j1a3792wyq6/mP8U/tlD/tyIJyegJs9G0SSMuJpzIL2SfFuZBjlwESXfiC7th/Nn
/JoMnX7E1295kiyptL0qPTMSLxOVBGcO/YthRH61VG5EM8FGD1uzw668QOTMM5rBS+RZdtJoSVyx
1+jz6L1TFsN9Fkp+lqq3wWjcWu1qefD5mj4zNadCtBEl2cbCdsYLoK4N8RdTO6eA8dHOxJkBCWek
s1dc19vVvIoZRlbBRND9jBx1BiYrfE8x1DHwImwP9X1nEbydg4h/tFcVdikcaBjdaF69HTXWqSXW
mCx4QYM+kxbZnA/OVE+bkXLq51P4wQVraETZoAGB4UHqPkkYIksvucyF9Q2R1rmLLzsveDK+4qBq
R15wmGYM2VSbAA095U3oJJvzBJD3OuFM7etneHfY4gaRxbxvskMb1aVQDodHdpLKXqmBAhl6exgP
1qNA32+LdwPbjedaOcrFjXAtnVU7Ws+od8v/1ZycnGFhl1MLHnme7qt5EyKdJ2wyADxrtLraHZwr
EHy4jF8Nt/781dGsUypX9YxPENaZU5arnoR4Zqd8eJ+9nuKThTxrdRYv88sUm/vCC3bhTnICW4bR
g2KH8/miOjvaSWCKa0itqGWRckr+KcNZpI7l1K6217fpFb3Zz8c7N4Enh7Ks0me2zDj1aulYRo9C
cyZ5+yCVMdD706ngICJGMedk9nIrCRGDYvayndVgFF9uR4d652HVkZ9reyVtpLHdNHZm2PnuIEHj
m23xi8mnxN/6LPHso/Ph9eOcTK8FMLgExpF4isUZoXVe1dZ7sQABLhRnwtMP0pq3r34yt7kAysSM
1r3wY00hAfmktrkzHEAwgY185F6/PSdf/dGh+/r1Tm68Pm3RGtMZ0sgTR5ToLAZg9kPjzCr9IEVe
X41iDic8yfKpON1Ql4WaqoyT4kmfUnTsnQnL2cpbxXCXEA2GepfwCWkYYZyW7S333EnzovxxetK8
foSTV+3E3KjyhUe4AHZ2tarYw67dIDbjhBuVmnZgX2abyLaF4+jKdu6FHI6f750Pkkhk5IjXRFSH
wS6fXgCVFKtV34l/7tVupzuogAHBWQWJcMcZENAqHPX2zKDvdyxAVBiGKwmdCPv0hlOjKQ4DVU29
xqWcjhRggrZUcbHKucG7vcv8c0UeymnrqX0616+PwJO5loQa0l6iEAG3CGcp5pD7eg52oCiCwE6r
8YB05gO4IWol0Zw646Lu1Wli3vuVnT8mha1E7dYC/OE0U3xRL1gNjL2rycW2CmJHVcuvVoqB1KCE
G9QGgWYg2dUUupPG8WiX8oRSZbb86rtwX+nFsejaTaFNNJmFftdhpA6qQ7pGh6vZDElzVShDDKat
GOzIHI/1rPtFaT5JWoRIQTxtc7m5y4xFd7E3+yLm0yXw9qcpmm407HYBXFmbySgiL8zL2u6LZkeB
ayu2miM08XaRIsUW2sRdZoWWrWq3WnptVEh1pwGkhw7AFcyg2SkjM3BE0Cp2IbRftUZ5aGrpLkFs
zV6S5nuuDoKjK9ljp4HqyPVHE0c+UVi+plEgYCkqZy4i9KGNsBhbK/w90iZyarkUt4aRo+ZltTd6
JwMt0PJqN8g9fDZT3WI5u8HN90qORslrtYxJa1Wafn1+SUN2X2cVzF4zyh3NtFwLB6rQGg+LFu86
I7yRM2A+tNvsuqNXX8OQcRPV3CzB8pSkAAJjJd9lZfSdJGy0q3AW3QCUqWO1hitqE+8/LJDwRoHK
XBDS+wUkUUW/pFD+0WI3bhcNZgQCODG5CC6U3PArFE/nQXqcaX7CX4guR0lwxTZLbKkMjlY5e0re
7bQk7v00KWUnG8Q9EiwtoLQo9udY8GZLumq17nuaSyPa0MVhycWrzDKJ8I3pJqhQlgWFs2KnCMST
AD71JLSDPY8SvhszRX9QDg+4GZFrlYhGKPU3TYtxMTCE1drIgjDX30x597sQo296HAjHKaT1Lmaq
W0ZW4Kml0TpTSoWwlPILay4yDyHmezpsiVuqAKVl04mk2E+K8lCqnez2Gv34KKEbFSnPkTl0x1SW
LoLS+F4lAHdmabjLl07z5iScd3M9NIepUL+mXfo4B5G0yeOg8ikfpVsrGrdtr/4erKZxc8sqN3EA
dlCraUonRnwFMmoXCotfpcoeaNs3VL1/LzrJZCmK27HnI+RWWO7kQvTHVjEumrC6BKhm2G0wOm2b
uqUyX6vy9ENPygxUl1IB9qp90SRVaNBg2kZhM9pdMtxrS/ozbGJPAEjk9K0e22UFfjGek9tuFr5G
YlY7k5U+JKbqZoHmC7P2AP7HtEkFd7xh7fNJ1BXJ8KNFA9wuTbnwwYbQHZf13VKKy0MXTb+y0pg2
2K4poZ1Kgo5Ud4zCThw3tlLpqce+EK/yjtpMj6WHU8f8pwfIsh1mjfBzFnnsLIVI1gkd6Myp8JZe
Eh5KEIx2Q2PIm+fOtPVi/CZ1vbzLljTdVp2xLxJFuFempnbmSa79qgXcmYQl2vyZITt6Kkh+oGt7
a8rrY6SOaMCLwjNQMrwfk6jiKCQAlwou+06KtkWW70UxuWz69LaTg28j5Fl8BfqHuY63eTPuzUb9
NjfdN4RGfC0lRlAXkDhaMVd3kSQDgzF/RUqW7npDu2vDunGyULib9PlOjoZu3yLF7RgdbHbsCTkY
hPg4aRnxFShXD3OdeN9IkeiFS43fbZWA5YTWfZjhddujam2h4yPAjHOgVpOfJkWGzk8gJC74qGXX
pFq+i+cZrFbU4t89DasbpGHac1otXmqN1bbOuu0opsdxzA5xYW3NfvLKrHGMWvVKeXHFqn4CJb3R
ivE5NY3f1Vg911m9EeTkGAdr3UZRdimIeLvUil9DBBBqFr5oZYobWwskle+zoPG/+rKQ0yThoc6V
7+oy5TYji46cgghPcD5zBM4VG8ixH2bTg5hiQ90uV+ZiXgXqcgU/5ZjAzrMlqTtGuK+AXycr1eLb
MrWOidRvrTG+FfX+ppYqNxlmOxXC79kiXk9ZCgAj3qnlfDTCdiuOasBVMZeeVZXftD68ys3pUrcW
t1rMy6FuZ3uMJEfttds4BX9YAEi0hbQe7ElRuA1T/Ws1y5OjLbHfDNLTmAcPZpV/05pxq2fF1hIw
F1jCNHSkVkncuE1RmNK0y0IM9nKVP9D6NUBSp5dLNH5rreYe/OYNuPRrK0yv6sjQ4Xt3d2oFb6Od
HtQp7WwhW9dU3R7aUIB8Ho49F1nKc07CbkmT70XW7uW8stWuulJ7ArZMqR09mHq3Y1LdZGx3Q6bt
wyK6S2btCojEFtir5TQ4B9hGlAY2p1Apc+d03yJlutWths+aR+19qwIpGlNxuVoUIbtQ1a7fa6mS
A0sMow14RZzL2+a6i8pvVjyrXtqQ6BBZ7CPNTJ28n75bgXk9VtrgjrKW2CW4ck8qiTmjCmmTaCie
EllwjVi+icTpsqv0G2YOqHcMUG6cYolFpQNqs4YHWBiP41h5sd5DwRLV+SZKWTBV3riVggQiYJ5c
R59tGbdlYQ6uTD5rh4gEs7M8lGS/mCGeenp2rKNsdJbB3M6C/FWUyu1sQFLRlMGfO3ytmw5CgJns
J1DV1Rx9nzmiNrVEAjCq5W2KQwsqbGZmJ+b0ILdqZ08NZs1BR7EiTLCdATi4jeT8SgEdkmiqmwtw
bprsd2G013hFiq5c53S162nyTcmzwKn5UQBrpeg5xrOlyOwpA1lbjSB9RlO81xLrYjaL+8EKAjfp
jV1n6sclxrFCmH+w5adjYPS+tLRuhLOmFOLwpFZbORP9gBTb7iXkwiWRrxs11c+gFlY4U/4z02qs
MOP0osrUeBfG8mNk1n4p64AAQYLOWbtT6/C6mjE50kKxd+VwwdFqLckUlvko6sFzM7SXtGKGTVuS
BvLXwdO1pacsHIhR+9zHyx3ljYPVUkOqk+GmWZTaFgb5CewMKXEiCY5hNYo/4aa2n0puCFVobhul
u1bF4N4AD7Vru+prbuj7pjDuLYB5bi0HX/Rc0wBKS18mUFZ21RZEP/OyL2qVy643+6t6UCy3XEmV
Q27dAIC+F0P1ZypkGkDGlGulsPxcbyjujFflkqCjWSmBG4TSKqae965UTIBzOaVqvYiBec2Vb/U9
pc44Z3NC0bVbtPaB4JXhNml0/K666FrUhxt5lKEIWddoE+X2snCbiIhVSuvCC3Bb2loyFzh1xUOh
x1/RDgXWL4S/2ri8CVH8OoBk9I2q/blQ0UaRrrluc8kdBO2Xpqetr8wLU1QmFrdhkl1iK6o5QEvy
DerbA3I6iRXbKRyDhy5FMtZMoXlaBUBrY5QfOj04cstVe1GPH8v1gAqzLASXGHJNUfM/iMsgbiPM
ny/DqZFsfRLu5M5wsny5AOb97WUeq/YgpuZzkFZuOoH9gyogO6LJa6dS5gVJuovj6L4t8pspDR8i
pY+dIk98WSs3aip+nxdqqKGke1pQiJtI6RB9Fbrb0JgzJ1HKzuubfHTNJbgmwr5Rxey7MRfWJqjK
K/zcFhvlg2sxbS67rpYcy1gsW50yxQ3q9DYS4jvg1zDbFqFgxY+ZY2TNkxgLtSs27fMczp09NNAg
sjE4zpZ8IWkJ161Y3gd1f9UtzVVvpg85XkEOOoGVoxug5OuYSKC30kOc6F7QNo+NGt0AxUIBJJnu
ijBAN5qAl56CgpyQnoK9FAbdnmfiCvzoHKXWiTSCCxQX9+CIb+JZAUvKFRIm8qafm+Oilcdkipwx
a47lrOzDRT1EQvo9MESYABOSU3VrXAtKhlCGHu1ZhxxKUPebcjcLi6cv6lOj9JG9cD5DhLASW8zS
yxDurdOJLT5vY3ucWgPFo3KwhyTPwerKz0q0XPVRdNFOAZrKeKjY89Letaa6qzo4C0Uoqs5QTQfc
3A44kl2lsfVzHASWzGw9FKQwQS4YzpKVj1WvqC6IW+xuSxP07ULjQUua1C6CSXYike80h0O1E+Ji
O2r4Ki/NYez6h2AwMRWPZATFzfTXIgl2JZUXaV8g+hF2ndO0k/ywgO+DMqPfcbqgvVIraH7MDShK
9aLq422jBA9LV913A4FhUPQXdLpVRw0UpXZTRUZcH9uVjSaCqI1nYp5xJubpksVGrvaYqhLiw3WL
NoJpPOnwsR2jXwH5s0XjSzeWQ51NT705C9tMWa7zqjDsOallLzcaFCJl80sTadYXWZDxFEkTEtuB
IrXxRMgF4zKIOycRClhkK502QMw8ScG8N22zK4IBpscgp3aUVEc5V3S/H5LOLsZ0q+XJHUxujeNZ
xr5D7DyjIsyblwu9Uh0lEomnubgEkSRumbNd3U/Ddo6qfKdAuAIB7g55fKUHsogeIkjyOg89M26+
xUP+HEULOAizAXGdy7dSiK66utTiVgwghKdZ/0Ofc5JeIMI8sfqrr2Jwv9UxycuvoPg3dSVIULpL
/PbGaNMPGIPq+Tz5gx6LfjgX8Zehsya3hlnlyGEIwJi4VFAoOuQ5XyUBPe7nhd7iakZlqSpryaYM
Eu/6Moc0pot3QjPeiI1o+CFKUFtRQXDUiq8UqYGunpbZUZZ600nWCkA9i9eEOInDGompU+kId2SI
QSla863XO1g8aNER3iEgExZB5lpaLnN1KoG3aJlxX2aVui0r/aKUuIxCM8knRxTD/nLQw+6yqNLR
yWsuFKmcjR9NMilbdi0xdjLqj9xYM/kO6VJDBctPRf5UPqS9F3HE+XKd9J4+aSiEj5CXiqy7back
tqE2pG6QBgq3vPAb0aerCUUru1DDYxPGCCoX87GvMygAU/08C113kDE0c89UntYqz/sqkIoEKb6r
AKVOeyuqEiaqQMVtFTRe4QvlQ71v/fBhbTIUm9i1Vvq1C1vsTKHtw1ofBl//GPmUAr3EVHzanpEl
yBl2dK148ibeANBxFmc8qLa+S/fDVsOsRXkKriBib0lQKSFru8+nYH3DT2ZAOen4NFQyAnGt6K5A
ldZP/dFTvfMKTh92ZxUQTwDl6MiDcXjb1lDIR4WA1G3tnTXeSxvlEh8VX/xa34+78wO+rykCCWAc
DD6g1gPNezteGCRm1HNHe/SEt23Ct83POQJ/WA1/PcZJpwr4eUQGRWMj2S2Ri3Tuqti0CmJBBI2v
/12ZOdpjr+rhp8XSFu0fEm4+WLtBiMihLg7kmEUDFMHPO1u7/3x9fDSPr4Y79Yij7ghYNme4qh1t
Pb5cjK//swFOPlQukLLEa+vCkG8z8SYxrTP9oDMNhJf21KuG2thTm4Adx8pLiKN0ApPoaxf/+J+9
xcnyHjjvhGXtUhRVBSmVHFQ713tZ/8TpTn39JdYv9eo9xH5p8lxZhzjEt9JhNfJaLcQgFP/3dMrP
9JVeWgWvxlvS9WysaURq8ZMqfzGKr1ZlUCXRvc+n7r178NsV/SL/8WqgwrLCSZJ4MUXwtCvdHw6Q
fjbCZXNhrwKwhr+MruWrHt3ms93W93rbJ4OfdLRQwCbigiDIrM6b3s/93iMr+fdcyk+GOmk5hMuU
hcnIUGOeHIKAgl/RmM2Z1f5h+/z1Mjm50ipLJtJq2E/C1rqS0+1AZcR7SgJbccN94H75AmrcG11A
/Iga65lj+WZpB4qzqrcIrvLz8497ZhG9dN1efVu1mzotXqdX7UZPX7mRUuguVmSLZyD95wY6OUao
YVYoiTPQUH+VyV0z9WrSqJyOZ8b5ECLxan5PsWCtUAeBiUy7l+GdRSUUKfENZM+9tlkbhQYgxGmj
gPRcYEH39M1Et3EK/2z8sN4tn5wGL6JOryY2yFVYydDPvNXmJvoZItUUbuIj3HRP2EO7doa9gaUe
vgyb0DMO5vFc4HDmWH0JcF49QGaEqtRUzMOgZ1t1+jrk26I6ZwS57r63b2mqKGJBlZCxTNfEky1D
6SxuTC3KPIrfdtJvc+sxlQ9ze9+fk1B6HwfRe8TTAoQNiEj6n29P18SkPRRju0oc1O0gxW1HDw2a
s2CejxqsgC7BdwAnBKR2ilIzjSEEBq1mXnaoviY7E7MJDr5bjaoEgN2X2Is+W739fBt+EH4hQ41G
oYYugEkmdnIqSHk4mYOgZ2Awxg11DmUrbFTGgz2+WX4J7t+WLcS4zsB4QsQwBcDuaXjby6TpNEfB
ZQ7hZqwFiNmVq0ahc+a93q9CuDIopkl4TyDrI598tgUmbd6tZ+rk1Y/Y/l6tin5YczntveytNnbh
WbzF+4jIREkFYR84GmDBTiPLKYQRbaRj7uUcrupzXdx//k7vVyK+dHgo0gjXccc9/futESnpWI+F
J+7DbQGdTfKjbe6dU1784OajrobBBOLkANrgBbxd8WPdp7SEAkZ4XJ0mYCDdrqeH7slfzkHYPnil
FZnJ+mPS2MonQ5W6Xpl13yee3hJBSPSp1e5yMCikFXeT3G5j9EjS7Ovn8/j+RuD9QDOAZOCDvZ9H
MxdpEAwc1M09RWf6qTRn4nwjC2cGen9IrQMZqgSvARnkUwnX0jDLGpBj4jUycq26YYf6gZzcNnRq
69IZmP+7Bc/uRVuaTYV0F8nHSRTYIH4ShapQeqUhetGQ+nWXoKoTuJ9P3gfDKEjKrUhawMjWKbJV
QzzG6iFle5byEw0KN9MLN5CyM8HKu3WB4t/rUU52bykk1Dxmrfpn8tls1qV+TvL83Y41eQm4Ntwf
+JK+01eUpypLVE3OPSRnGiH9hT3t78+n6/2xzhCreKPCjsW55RS0nVI7TxojKcjKTOTUsFEgMwsK
B8d6HzbLBaT6805C7xPQdVSK2SteEk/S030Vo6xeAI8oAM6sW7h1ItMWHM51t7we/MxHmmb377zo
qyHXXffq2m/KXq2rbFhPJ/13dE3RYm9dCo8r4UPcqhc6iM1zOlXv9hdvuVKGDBEVapHJfTukiFwD
GjoLCn+JjLXuHCd2nnQNKgVmbwdSftSX+svnr/nBisEVxzQpyIH+AI/6dshGpxbfTwjw1P1B7u+r
/Pvnf/+9ix8RALc/XD/uLG6RdWe8mkapsyC5tAyQ7JApePGbqndoi4K//HykDzby64FO+btVjKZI
HEDCmOvLYvne5oe2O2Oa936yJBk5AJh5q1vlO5Yh7A6zy2Kt9OD4u7V57JJzyLgPpgvSJTh7nM5U
kYP2NLpf+rqlCwEYD/Ns7cLcqVcmOv6oj535MO+nCw4nhEwwgPAi3lnU6lUO+8fg3AuqxwJpGUpv
+p+J/N+i0v5vI8nqfPPPOLLNELf/sWuz5+Lna6bs+mt/EWUlzfoDSjd+7jhbWYjhs+L/YspKuvgH
+ufcM1DvJBHHrX8yZQUREi3GX5hUIY9O2rVSvv6iyq4/49jDhs/kH3AV6ob5d8iyUCHZdP/KNrDc
gkACBhGRBB5PYbW93ZRGhIuYJZj0geJdibNlWeCBI+vbieZDexkvhEfNQUq9+MuK6phdZajA44Hx
SUO7la9yww5gxYs3NELq3DearRb6aGc0Kg2dLQ3j7ucSYe5zMaDuR4cOTndIR8q1Gr+rdujcBrUt
P44gwfbxdFRMOxUd/ZdSgepzkb+Yp52quUiLga4xR5r6boWa2E0HTEm7TLQrc4dDZaId9W/AlTbh
UdYPHKz+1GBZdpDQdwl+jgljKu54HZuPcX9scuqWX9rhizU+daIfXabtXuz8vtlRKxXSLwnoOioD
0u9Jp4Ps6PGz2O/r+WJQ78t+Pz3HwnFublpZd+T6pqkfrWVraHYmbnHgDhHKes7nu/BnkB7os9F9
6CGvQ5OoLqtnilYV8wHvVXToyLU72Ta/9PL18ru7rPYZpdPJtr6RLhjJ5VR60s/BA+BX5jsZZEy5
ARGwZLeIAeniRlE2uXFfIUKp+mXvCf0mVv3p28t6/lt79v9R+rvGEfhfb+0jwintr6Z57l7va8ie
/9zYuvzHevazBZEu4Tqz2PN/bWx+JPMT0yI10yVIkxzbRQlnDQ69/gf8Se44MMZoh7+Ih/+LAk+m
ivuHQvC+5nbK39rVL7v2X7uav4F7AjEznPr1Cd8d6eIgVkWvJJNL4u+pYe/JaD6OcX4UUuNnFKno
9YHJspJd3QApMotdIJt3ihKgy6kPd93Y+omy8gozzdEMxQ6gFzh6onwJQUPJ4bjvJZT2wI4c9Drb
jpOyMafsiYbaEbkGf9Ej3zSLB0w0vBGg49JITmLQXez18BJIlOZWmnVRAyxOTXNnDfpNbuE3NJuX
IeDhZVwQgIJ9g294LIibTDLcubsaRMmWoxDruMqNhSLCVzy1sUK9pNJtrw6M024SVXsIvnXFhTV0
CvKvCMbp+AtFsTPSb5/G3B7A2Brxr7kM/GGMnbrrj5aU+YM6bzs9vB2F0VF6UKoidF5D3sh17Rht
AOwJtSIjBXcrG05R03IYYUSJBkqPaKcZlelF6d3SZ04bD34ZjaEtpeIlMn2/ijC70c3FVaXS5DBB
BbenNIaA1QCORqwTDogebEZ8EcaoZ2p15OQhbp9h8rNS5l+Vhm5UGdY3Vsf5NNKynnLhAtGsH8Kc
O0Y++8tSwrkYAySi1reMe1ssu8nppMrOUfkC4vI9tLSflWZuX22J6z/X0muZhRcdhdMlJnNtIPbL
XgDD/vbiGEGJxdIwoMnyPLhxaBtejViTh4bYFySKMEPXPagR9PY2gKS81DO+nSVinwTJL6ucIIzK
Dk6O7LT1568CyjCiASFPPMLktTWylLZ2sWzHbyxpZWULoOIIP6NDytONfrV/UW7+//H4f2SRwut/
fTxe97+arvyP2/hH+fp8fPmtvwIfXfuD6JiFoctwUslDyZj+cT4aiH2QtRFRylAulLU19Y/zEYkQ
Tln0EkQdfYjXcY9k/IElKdESR5lIzqkbf+t8PEkiV9q+qRpojkDxxOuUMsbblVNQoRuypM0Rwzfs
ZJ5skGXuXAr7wtS9pq53UmrutLK6S/tyY4CCaqP5ite0hZkKeBt6hVzvlKxCp1TftTGCtqGa/NL7
4FD3t/k8X8hB744AuRfQX3LV7gLT8Iah38+l7koiWmN5sdENBM9VMGZ15auN6Gaj17fVIRIRPITm
WBubOS2vSb/p53LPo8taI4O4dMYu02Bc0N5o62ZvLcU2NFsPFNde1nLX0MtrXU4P+ihsAmm6CGY6
pRr4YE0C9QIMNDIvjV71R1zlItm6VsfgOgX91i1HvTMPU58fxii5F8LsejD1XZEGm6IN7LxrPYkI
jHCsNpNLOcsOSbRcBKbq9/3kWzfYSV22+XQBL10kPksX3U6L6wa92lTgUMx+W0u1HYfybpqTZ0E2
PGXu3cLIDvkETkLu9nz8Q5H3G1MZPUsYr9TbMZou+zrfFKOyLcLhmJTDvo8r/9Xq/eAke6nL/usk
06gCoudAQI6hNFc3jvZvF8MIoT4OJKpkcwxTAa8NIOwLPsVpr3irz1RQha4mdkAk842F7xhieU5b
3cpiiyMP7EEl9USptjP+eWYVWzOqtkL9UzZvAglEKHjruPlP6s6sqXEsb/NfpWPuVaF9uZgbS7ax
MQaDASc3CiBB+77r08/vUFXTiTM76XrnaiK6O6orE6RzdJb/8iz8ALA1VcfSQrK8vEIZEJDm78fx
OZIXwwBjIPJEIbOjU5H5PIx5CKUWHT58LCuQJ4FteAig7FUrfxopzg29AIepX1WzxC/9PHefH3p2
BHfOOEe2nwbLqi1vO/00WjMumtUEbOMroayzhPjPATJCdA/EWcCV83mAbadFediicZ3LyJgUQYZm
5MZRE69Lk0VljJAJpPi9Kk+mKn2RIp/5hXw8mwokEgUyxw/yDmfjNMMShkGZQc31JSR/dmEqb5Ni
2SJnE82B2HyXMwK/ZaBf+pGxBuOzNZAA7Ovuvm6UJSil6xqjw0Kqjpn6UlBiCaNDJNU7AOdflCbO
6nJ/vasos6DMgVicLCyQf7gWzaJX4ERF6DEnxW608wUtkjV1pMNs2EdE5SH41HccSvEiReyzcU7K
ZL9W7WVbO0d5TL6Yul+/ji1SXWqFaP2dTV2Ev2wzgwP3wBuvqKU0aPJGL6gju8VUn0qZmEXqVn5q
XftB56Vp9t6U0rINsp3Rxe+9Wd39fp8o9J1+XrXUuAybOBukjHXeGdLyUdJn3Y+WUcu3qx5Ko9qn
GZrLWmA8tuq9bsbvKFweC2M162bioUEWuYlpHIJQaxaRVRISs84KMP2D/jiXV0WcPOha/A4wdVeq
bbwIshoI5mwfAVMewkxe1kWPlKUjeBrp2xBryDjp21ZJX5CgPiqBdbBbdF5L46XQcHzLdlVkHBzF
WTnBiy2Z8E2e8l56kBt9r+Wl2/bzYfSynlecUihsYfWCuKQ3asqV2iorI8z3nWnuait9yaXwPYvL
jaNUSGWHQrmdrltZg47V7vCL+A4COwd8PIAwrU/GXOwmH0FcLdEW1B/vwEMvksjcJ775MZaiNg5d
YQGtHfSDbgX3nXkYx3QXxH2MnaDvdR0OlLmxD1NzX0AlTDp0OPXkXbw6Mr05WFrj0CjB5Uj87nD8
g+ZEhHYjZ+r3ZnC8clQOxmRulJx7LuTzFNXLPI4Ls7D2VmOs0yl76YtCWxhVzv+kcHBm9UpyGpWC
hda7oW9sWt7NrugTKFh9QO9Q3d62NmAeH217dCe561E/zd05MY5m7BzaMHyRpvbkh9ZMq2QQ6qmO
q9eFDWWDVVH22W6qM0/TilXcsKEmwPu49KBAnwTf4Y3tBiV5j+Cu56q11qELLwbbPg6ztRkT/dBl
xqVaVtfJFDkkW/o6IW/x1Pmi7dun0knu/DnYWW3pylLg2t1EXjJHJTjVrl1OUvAE62Z2Iz1Il8Xk
jkOfuPmcuf4clyRGzwisq1AWzH2lESHMhvkNJCecwUTGCgtDnI93tdVx2RfVum0LCBVt47iodO0y
61ugG1spC2PXSHpt0XUq32eorgNK6yRbql/EC/KdF6Qw9mNv74spAwxsXTfpe1ayjCYVvCUJrVdI
xUGyQghvznUW8ydpw8KJavAVRbexWMEqWyMBSLwoR6cB8ptpi6BytMWsxG44gRaGLAvq35SWqrXI
oxzWhmztUa/VFkM27hxr2IwSMjezpR3KJPvYFcPwOtb1d34jarPsF6s5lQ5GSqXmHPuhIzqZbqNS
fMFiRD8iMJ6GxFmElnQh9pRv5bu4hQBl6QmTr/LLfSl67xx/mcYWAlLp5CU9Y5G08KUbbx2/OfUI
HS/1kFHrzcyvFAtRblW3lExIQTpnqm0VIE2crdknzy1sxCIK0CFupLd5vAskJVlaDUegOGsnIrkh
SF8mPXjPHEOwP7tbxZJuxB6r8vTdjqw9sfQmHbIXZMAZhha6raSzCKzvfsGGgxVrszzTjSQLkni+
E+845ewyrcchSMmfdEFoVKY3I9YOXBfHPnT2jT1x1hDLcXTIFb9XYibQMl7nkr8hYNPq+MYJ2xNx
HysZcsDgjN8Ku27IWPnbbRHd64G/DIqY1+KIC9N3yv1XkmXfGlAbCTPN8M9Xq/30Reu161lpL32B
knewXVjYnbWb0+4kzhRwdiyjqvesVkHbPN3PunaoqvRdrtOdiHlVtKk/JrxPpQj27rCxsgKuv4Xv
J6l0N/D6w6EY52cqFlwbuTdM5QqC2dHojHVvWBtazntbyl8kJ/OmarqXZz6fCKn90tyMPt8MJutN
Za4SP9smwYCQC0c9hhLvjjledbUpMZsKNuh2McH7haaATDJcAs+Opwoq72ZUqptYHV5lp2td1KhV
tq3cuwOhNF7fyGao9lF8mEKzdmO8T8RNU6oOO9ZmRqzoUBb1dpwz4uB6pTS8kFjAshHFLhQ3mFLl
MpnsyC0UPlhnVqcIJesybFFWMKJ3xWjunLq9KgaD0uL8IG5VjdsmTvN9JemHNpCWow1zaoDsQdGA
OyhyVJwM4PdFwXXjRHAhHOVQRZRWY2zRfX0f9cyCFFfaoiqzXd5mL5HuH2creJ+508p6iyLMpdxV
J7/k74jpiuV0qSn5sjDi9dTjLJ7g+dfVR0jQx1yvT2nMoIO6WXLGBospS96Nnn2Qzvzq2tzDdb6S
n8U/VbJzLLv+tcyh8u2dhjrzbHA29WH2WlX7rtUPYu5GDlgxUhAex6wzDuJDR77KYujaqxgOQHgq
u/GyNeRLpLhXSi9mVRwbtrnX1PYU+GxsLQmcRZs7ezTKDx9vqJrBixMwRZPFD8hR9uLPCcaf3Ixq
sdOl8iRJMHvUnt2k7pCFcPsYyoc8VDgttNr3Kpu2vhlQFMq5BSZHBxdr3PVN91A0TUvax9ac5s7r
0LKvneoypb8MZWVViPu4jeuTHIQvuYaseDYvek0xXTHQGsV6J21TCLzSsYMZPUOlF3+gBcX7GGtP
8n1c+l5jK3cAVI74c5zm7tmCoy+ubhFuBUObLALEk9rU3oiLPs7UAytmL/5+1Rp7ww4OZd+5+YCs
rqlckpkRV0C5mPw3pUYaMm9OQ64fkkNVJ9yQ/HhFw5y4mwWaOuNNFe+zyFrg1hK5pazj+9bsRa46
iaWX6AGnfExMRPP7FjTJIjMlDvaqcYOOQHDmRTSNujj0+QpPAj3F0KRJ6iXq/7knt3AryrFdontD
krNQSvVJD/g+pPiePkh3RkMW0AfD2g6iLWT5F0NCIHng6pBCU+h6n4aUrdaX6YuIzuNYektm61KF
P9Xxtz+OfsclspD5OOY3Jed6F2F91rOg6K7DoggTt2x0IJrDLjVqx83mcBMxCWOoHyCPinPf1ZvO
FQUBfEVfeq07FYN0iINDWnQxM0AUYpnMQCjCRzvk5bRM389J7+VXmkUdQiHq/LiPpJJzWrKPY+Rg
4yO/O/awTvN8N0XcNlUvLSFqw4xfFUpwIkxFiF5h0YhbNyz5LBJfBO/xzRAHTxX2N+NCbJJxSt6R
G923AU2YepgXQw3JzehZ68kkhlknr3NuvTXNAF9CxLlFxotmY31Bk2hYVApOIXYN6VsOjYUfc+nV
Znvo1fpdHvxkqerGpiz1jTUXbkW5VE5arGei6D11/DckGVb5YD8EBGeloa3tNH4va4IBLedMmpzc
VUCUuAbrqLFH3FjUQ5oQIdSymS5VqhbVsC5qrV2aHUzeIXpJUxoeo4O9gvbsO4RksspW9o0pWTbl
YQ7CYp1nKej0xrGWjT8ZrpOqi143rpVIuYksLrYyAKblW+nyY8kq+BW5qaQvtFTCrSDMqpURw+Ij
fIxHWC/Y/YQQppseH2ANDQZXD43bwLavhtpKlrndfbdqHfZqDlXTUCJMJaP4HZXIxqsnLF1KKVin
tfScQYReydFOT8goNFuYx+TGCU7LOrCIYFNfWoLJYyIA4mX1KYzil1a+N5t6r44aBR0ZTn1aaJQP
EJcIim4ZZFQ5db8pV5pvHIw65ZCBJbWIEHpWilnbhLoIcJx6FQm6oDMVFllqy9Q6NOpMZWs2jr0y
A7hpo6phGVDKnsSOjZBVvTTh+pjFjJdOKYcLhfJIy6mW92zxSKFsFNdbCHaw0MWSg1yEIUFjL6pC
32rGbHvggmo3buNLPdMOxWQgSCGuQz9KF1OHpIM8+gXaasGy7WPWijqLvkTD6vRlbYlh1t5OM9mz
+/xWKlI2torNK5Lyd0ZtPDuOklBVzxBM8dNjH1jUZ/rSWeEJuQW4A+pd7pEpSnv+/YgsB9L/AYwd
HcZOhSmUItl4NUHKkOlBxrRsPEje3+RRmRD3n/BbglC4o7B1lQ7Oy9Q4cAYH/9lpuO2UkA5B0WQ3
fW1eWB2RrQaiWPwJdmHvSgE7uEiQ4msY6se/ph4aumq9ntR5mVftdaywr9KGPRf16T2R5jExlYNW
sYBT1CJRQXERRbite/1g+k7k1h1nlz0mGONUtddZXeOVgPBGgJbArqjktVAvIlQQkkDcsb1/mHJs
6wMSBtVngna+MtirQGlPqmm/GUWAIwOUar83QV/G6YtI3yqCx4UpeNgVFEKvt4nzIG29t3VFPO5f
l319+sjeKAcdWMh7/oU3jJwg/uh/I0G5amQOpzTr3zGN+DjKphkRkM45JUm+E4/IbGPvtPFLFRub
pCYSaYOdPrenhri/7+2trzSnBkIoxHBjL1ZMpUWPLVopRvwiQltJVddpWmxtkWg2w7VILkS5YsoC
eEKc5jNrcxbHACAujFuS9x4ro4/kdYAr72IFQiQb+AhImASSefxijcmDplfLdOxND4uYQ1aEXlNV
383QXmvhISqy10iS3CGWkfOA6luX65YKbV/OFI6lJRbxrt2r99Hsv8qtfcxVfHHGfBs484ekjJfL
HInDU1eqN4oZLuOGUfvxRdFWF3JkeXWtbXIrucSPiOIc7j8sVXyuWFvrGfUZo+kdN+5lDlo6XlRg
F4EDrXJKmKMuIs1pRHQnYd3SYJwiwRuohscspOhoytVt3w0enlf31IQ5HKfHqIQyLWPUhqMgNwhf
2s/usjzYdXn/3CnmhYHaTJA9crFu1KS/63XlkbrCcQz9rabtBo5fzGhwchshFvmd/D3sqbjVleGq
A4GqPnE/F/SzyvI1L1n6VkKQlSDo3nOVqBRLFz5bsxuKm9oPcTljD+D7dGPVqNiVo6cMpF8Y4h2n
MnyJAu7JpI7eY5OuTuqPF1bV3ZUduieigiD7PCtX6tNkJi/QXFZokIijnhhDLf2D3yub2nmLpuDh
i8qRqDB+rnYClSYQ+VDjRQ7xDCKlZXQm8nFG7WCIl3InD55pSUdRAKjCfuO39FINOGWFi5fMxRDV
qjtjyufGIzmOhLrtV6/z0/uYMm0MMH5CukrIVX6u9MG8bjpKKVw7Vn8dFwqimDg7baO+XkmhsbyI
A/lamqVrx662CQYxBYz2jsJDxpZTqDPMW9t8qSN81MzAUxNUhG3OtwLSdwlulKRMJ9SP9XBtNPLt
0EjrZuagzxrrMRmSW5GpqV2ws434us0wlJEztOB2eVet5HptxnhUDwsjsb25CdZtCk/Tsb3cn10p
Yrs92ankcTcpnIgiKh6gg4Y+iEtUZKRo2ldTfSfToe4Cw2vjBIJ4sGGNY0TSBDWnm+/WhXzZTUAM
jahYVKOxDSVKFiV+aSrmNA5gDDXlgC5IBk3o6v5KhQvcJZ2Lg+fSEe+DdgiM6pcuwCHHirxhMD3D
JE8wwi2txUtkUghyqRxg2TNQuLMu4+yU6KxcrlIuvMLc92OztUb7ZibFSxTcAAn/tJzaD70EJZlX
AwJW0NX9ZUnlxIj1fcppiPTRS68Yd1U6rSIfwI0Ud9we/oBkrHPVtMl1zRaVhctbq+cQGgouAAa0
DTTjLsCxbjJl18A8bFE5ztqZ9DdHRrxFLzdlPV316HDE1R5fQldR5wU57EVBtQsiv76blGCXxCg0
+doVvdMvxI9/6kCAOQAWB4YQEWT05Gjt/Vh4LkoktJrIljxwZpjbpllJKGRurPBbYMQgawjTxLH8
xS4QOIzPu5LHWsQSApHHXXqO21U7LW8rn9WUixCj8CcNwZIllpIIC7gfBed0It4zkMglg3YnXqEd
UTWhZEdS01EZFLVJBHyKRUZY2fv2XiI5nnycA8WdYgztSSTkXdw/VvwWlPIp0YkSxUAhQeyCTO2v
FPNl0pKXRKJNR4WzHp0jFPFTn9ubKeq9JGxOMD4OiYAmZFa2o362qUpSdYhBfkgDfdCqUzfrB1Gp
GW1xjVGICkpySVGe0UQ2I3LQTlxqhd+fejJhs6ZCZKAMPjvXoqQFH28vMjwxRoku3ExQLQq1nVOd
9Px7Q3WMGgtXR4ZiWdP3p5wA3fJHLlbZExZxU2VtrMJYs7+ORV6cKL+fxNrONPuQpcsqiV7UqDq1
knzo+Z1pobP+rONAc06ft6Zanhpqvyr+bVxo9lH8+MeZESAS5UfkbpZopI1qjuVI8P6RcnML47ck
x24i4qIgA9UQhGUMC65GFRx/MeJinI3dhjTQrQ39MAXcbJJ85OqjA5c6146iIryhyZtAJnSTWkJY
pyFHixIiHHkiUZxM6VEy213vBAc/L7ZqyyeM4vohnciR+7TxKHi/1HTypp7QLZDeREVEY6SidBkU
5cnqyXVNCnb4tS5QgUISMJootzJQx+5Dr3iJneYR4Zrkz1P+H+EMjkXGf35rQfLfIbXWb8X+OXtr
zn+VeJv/a2eC28Zfb+c9t8+f/s8yb6N2OoAAmG7fmi5t/zbmEH/zv/3Dv2xFuMnf/vf/ei26vBW/
DYBL/glPoHC8/GcUwt0zbPF/7brX6Pmnn/obhSD/YVuQoWGcc1VzLnBw/I1CUP6gK4RnEyhLGdSz
SV/zbxSC/gc9IWFDYoBGwHmDftXfKC3tD2QiTQ3fUh14A+4i/wSFgJLxp4ML5IElRNw/rnCQ0T8Z
CSQjyAMrblLPaGzEHMIH3eyWJE/JU2wrmxDFF3RQVsTT10ZO9FjOHjH0Mq0x7kPLHPmYxLxpx2St
4nsajWXBsRc8KpJ1HaTKagaV3HUoQijvKv1YKZwv6Kt6A1lkw6JFYPRCrtsLs6KfGYaerp5Ulr+O
OkrJCa4RAMROsegTY2Oi0teqzsmk7pOl8l6Lq3WoS24ZvVbzm0a+o5sZ/yVA7mH+GSWxmeNWfrho
+8bDTdcjUCHBx4qyCLwqDmgB6Fifhlu/VL3UgrNHUm0Txgyg1aZ6bw26m9k3NFxFxZBC10gXKV4b
CNPl/cM8P1QZmK28v20zpidtyOufsbel9Ifuof5tHmHW6JS2ZWuhFTl8SDAIWYjsmeymyW2lHLX2
mA5PtvmIVfOdkQV3eh0tpmjGVE9yg3qfdO16Rotjos46ZdOiIoibHN9NTbw5kseqQk3KL7zayhaZ
NCMwk7tmeWt3UGFApTVxvJZ0tEvQKeMtieeL9ahAkzCMXZLgFUj2qr9mtA/iGXtRfVioUXTT8Mba
UG1qbKDypFzOwlbOt68ogC7brt7OuC5qoMyNIFnl7YjOUbZMte4qK298vbsEjwv04yqWsAKjNDPG
w2L0163yUOQvxiBhp4jEp37TawkyEz0lgIe5KBeW9drYFUEaJlAsIkVLVxIYjkm9rAIcCzPcqqfg
wuLi7lFk4Q6Qcpnvjmd9WIM6GR8qotqJFaCVF5jVuNFINWnGglbIkiGZI6ndsk2Oum49+823gqFi
ZbHtB1JfmfO9mU5jBbrO/JZU7auvGYsuRGhK0m/sKfumReUS6OW1EwzXEpymtuUmTRZSAeA4jryZ
inPbOkiES/fdEGKOXK5DMrsoPnVT7PbmaxG1y7lTSCCodilACTXF1YoNdwOuwtvEMjYW0yHkv9I0
WpskYVn2ylV5HZIz5XF6Zc0PmS0D8iOTNd4CEDllw1abgfug0tXa1AEUUNGBtgxG47KVwk1Q06qz
Sq/GB7JBC9k3ip2N3UpV3dfIFAEb9PDWu0JT5qZVu7VuoadJcTulbELJyRtqc11p+QUaOtgCVwK7
iKbYFStqIWWaO6iyZ1gAKePL1FlPXb/uqfRO1wXQwyniVo+7Y1bdGCIFjN9YTZShQf30JFRvROeI
x1012vc4RRenGbw5fJYYf1S92u1lXV/06bRUndt4mohgnurEv/GJ6DN9pKv3Jqd0ywPjJgXw2AW4
5XS3TXOZx9E21J/N6KXqdUT8ai+qjNvEktaWeqdwRmQ9ZR5zulQIr80IdGN6Uwb1RadcZNXTFFBk
aIvliMVoNW4npVzVCQhQvsQqtRNs6GsGIC0RPNLoOiOXhNjNysJgspPGpTLl21zq76v8UUVEqBAY
adrbWflaypnX6dLNzO1RHK3glKZXdsMeQBtLym4cUnkJp80MEVkgo/PEz4dejVRqaMzbqe2Juu/N
eYkK9naSEk5kba1pL6WhUhel0NvfG6N20LSLYLqP6P4IXXyOqrrZ4BzntjONEOTmwuhZsr4ZKI9h
osAk3w5Im1bfQuyPzZF6gtIv7ERmT8ITVcalY+0zXFcjJP4QhQPeTnMnz10ScT8GqJWWm0JKFk6D
nmt8l4dHBwf7ehrdarzpI0CunKgZ6zJJQhdxH/4IYTwSuUkuFvGMAq7fuGmbXeVRDDTohEynO4bP
A9DWmA+QKD0avRXrq18It3Eru7fSq6GlBmGsCx1vZ+s7OQgNnuy2yxGDjv32GCM1m/vmclTR4Gpl
vIJ1jtjOlYIOc2rNNbVj0YSoYb1S8JkD2bU6dBWTExIwC8W5t6pk13YhJarvSFUs+okMi2oPUnd8
kWELvMdN7MH1R22b5gNYsgQ9n61D/D22yA1DOgcEbEd7p7xWaYsW+mOI3JRuOYA4Ss659iKkrBXi
Wd4pTw5fq0uCq4DWc07lUWEt1UaML+qLzjHo2OUq9++KIl3Sl1GMRxQUXVvmY7fU1qiobWWOT5R+
lrb80FS5GwSg23Ar1SmIKMUhVa1LP4wvZpNyZDk96jEptW5fzBrOchigjq21QBKAe+ROHvYAHDpo
AH1OQwM9ryrSLqjDuLC63Nb5ZitvTfqQGtNNYBkAh6zLoKSVqwEkbKrYI6l0HS4WH004uUiv5Y6I
F3xZb+FRb05PoI28mA66XdNIz8ylE7Ml1MLLdRnBPbwhAQ6jBr7Qi3pZWuat2Uc3caF7tFMQ6NQ3
AWYSDlyGWkG2C+RS0gnOQ+tRlBML6TrGzr2tbRrj+B/FzXOuyjfNiN8tmWjZJFuQ1oiYIYds2F5N
Oj+NEZg3DaHiB61AAkF/goPrFgP1hsDZ2saprhu36eZ1BbKynK+t7CX3kdykkC/RQJCQrhtnaTGV
4z6PBjfsp3XczG46HlOUgaWmfFW44kFSL2S+tUy9GE9tj5qCnj1Y2UwOkeCGnMBiEXqhxlKLgZR0
1bribMn1b0I8Ni+cG5SQr+iGomxF+zu/DbNHA3ifnTduycT55pWCHlxikiZa1D4xv1VpguDEvdAR
VxSfF7sfOx/d0jFcLnHJUk5lej+lT41M56gzTNeI7ub5NGrpvi9WJcAYSWPHbzC9Xsu4HdhoUYSV
q6c9vUB6Zb7z1nZPY48AzYgmugpQSpSTBTnnIeivg4D+LPWmov3WNU+0GK7QQ17WwntEl0G7nOY6
95pgD9TjoEmwjanejaq/Ix2lxDFdRjB+sMx1x9pZy2je4iW/DnT/poviQ5Ai7GlYbMniitHqGoIO
Gt0zHOFxJMc7fFgaYbWQM3tTq5vWeQxNbrUmcB2ZgmCTujRRF4bubCa9vQycd1rXi1F6N6PGrezb
TB62kt/TfjJ26TSxR+ju0G3AnLq+w5f9qu6se10PXpEzQv8eIHtaKSstyK6jgsyLI69klJj5XNFG
vDYGfeuDpe0TLNBborUm8uLWOfmSsvQF7n6St9JsuQHTrFXOjWURDk/Tjor+Pikj0K+qV/SZVzoy
kkI0BvQpvlJtBtDWyUNTcNP7ynIagoEijbFKjfLCommT+/pLnEWXYTStypKwuYViYStrgPtrG0JD
MGS3qN+trJA16jQeOu92xgnNbESiCDbJK2NQH0Oi3Gwcl2N5iTD2OsQtCFfvg8YxQiHFndKMGgI6
bF3ujaazDTEAT4PhxuGKAXCz0aJ6M43lVTn5biv8Z/hKw/h9tKUbP9hFuuJaVb3S/Z2CKmmrPQiF
8WicV11yyJiniGsnMiYu8PckK1w/pF/AHaNTJg/C8CEKNC8LJ5oSdv1tIgnvwnw5W9blTG/NhGQl
N69t9b1yFPgSgTfVEhJoGEEoIGSzzLMl5aKhb9jX9ba1sMGQW6+BufBD0nfzZ+31Ew3hcwn0I4dS
hE6GgIybFjzJzzUnJdC5nuFi4kkh6MC5l260G6HrZVxS80ov/WN7iWU8Ou1YV1Guf+wLl2ghX//l
FvoffSfPMOV/vgmEG4OkUtD+jbNiLHrTRpekg3iT7Nk6WatoK3xa5NfoWOJhkK6Vze/H/qHi9O9y
9E9PNM+AnkiUy4pSfTxRyGIpF/1FfoFo66pdowx//OJporj909NU3ChBYhH6nPNRZVanXSlK6plX
ws0QqVrPuEXkeo0W4ipYKV/BWL963lk1UYnVInA6nifkO2YcEtrigqyqf3fWWMgTN6Dgu/z9GAUU
9achQrBUaZ1hXnquM4ZCRWYFIiHPlOkipvNDMuAaGsp0WryMw/CLAv7nwuVf3+/fj1POvl9B18W2
Gh4nBzUtFQR6tXc5lL54yq+XiWGbOmZdEObPR0UnYGqKpucx2/wGHf51vdS2misvSvdrkb9z1RVR
1FDgbhgYhEEn1c4lNuQZ45LE0VKvX0W3H5oAXo6dqJtiEFbAk/L8/8FH+/GBAqL+A9x5iugLjSij
eoaCcDgkrSFKXZ8o3javURv8n2w6CN9Q2CkOUb456wGpeM7Lo2yA6dtyBS/QXnkjtYCmtYEFRgfR
+/2S/OXX023EA01UgQD5n8Gne5oYKa19caxUD+qyWteP+ePo5s/mipP/y8UizsvzLfDj487IEI4t
TSUOv/iRbEYvdBt2uXAzjy/i7Vf8rV8t/x8fdXZgdkZTlmOEtG1U6IBvYKvFt4V6//82f+eHJHbp
fjZPDAjRKpf1iHVcsLWW1lpbhlvjq9Uh3vnn6YOlBE+BuuNPug2FZHVsQ3FoEYYdlUXxRF2Obg3u
r9U9tQMiPNc8+YtUW+Xr4uL3g/3VjJoG+xwGiDijz9ZKIel2WPQglVXl6I/k+hTPgq9OrXMRnY8d
DguLvY3lPWIpZ98tKycrAqgrxth7444M6FK+mVaqp38ponNGHvjziISWrqEZCjEML+TPmzuimZPb
CVlvWizGk7DSsi6Lt8SN381Ft6M19oREhvv7WTyXOxPjchT6Z4YGRUD96cA01TBR/LoAVfHgX9V0
hZ77nb7M70KvvIx2hO7jNgo9cvhduoxWHbQTLK7+qvv/k3ji01uc3w5dHTcx3M/s4/6Lv006Llti
K0Y3Njbt0R2uZV+cpL84a3gkZsmiXG5Abj4LpmpJ7yqnIxxOd2KqtUshqjZvMX+4/lpT6oOQ9Hmv
fH7a2QU/KLFshD1P859E6GZdElp8gynFzCLH6k4X6RZszhcf9z+MEdEFuB/onJz3zJtErue87zKv
9f507429/lKcB/kyPPylQfaPmjf/v+leIDryw34RjZ1P5vB/Nl4eovwVd/h/IX7xrzZ8+9e6fsuf
v0f5W/OpGyN+1d/dGIW+im5rtOpQ4EIWg0j+390YEZbAjIcfr0Kr51z7uxujIXiB07ysqKhhoIfB
Ivm7G6P+YWhid3I+GMI+1vgn3ZhfrAuEc6GdIpcEIBSps88nTT1MaR9Ldezh3epaivzYIgEVUKAH
kHgZScFFWz+UE5ydIaUUV6wHCh4/zOPNnyv/x1zmg6/8eUPwCmJENiOi83S2/TIMnGgigu+1r/pd
sjwmaIN7r/o1khPevYHyi+Opa+XbF08VA/vpqZDFIFJjwmycy/LEeu8bXTHScPXwGVlqXrTN1iSf
qKKZL19v+59jbAYpTlY4uDAWzw1FxxaQPAQEmFMEvVEAdARPKQVqmJ6Imkj1RfT785X4+XFn0WHn
4+NqtDxuKveoeQMBoMAD/vj3k/jVU84u3nkwjTwQT4Fq7PbClIDajBp/FTGJl/3pU/0wd2e3YaIm
Gd17PlWhEFQAR4VAtrANvBfz+ou74NePEte8YjgwHs+2A7KlJV5Y+NmmEVokTXgJVM+Nc3Ury99/
P3c/h0x8IYGqAsWkKD+ZEOoVPJxMLIg/1bj/axVKzpefJ++H55xNXjxKySzLTF4mZ9dJWC4dKjKi
/G4V5WrQCvwD/CUKtRfBTKUbqZnCPpio38+m5v5+xL8+a0QrmaIF8HFdLKcfUhY/6werBHrq+Vca
5n/NVXthXSkuFclD+qVs6i8yMiaYmgQ6fUBzOFg+Pw0URRYntRJ7sMnLTbYs1vom2TU0C6gJLocN
takvFs8vwrbPjxTf4ocBGnXcd1PFI0Xu7hjLcpWtUWU4OFcVsjeQpiPv8iv5zf8wq/8e59msyqlq
R2HKQ/W1toLnRxrvppci0Dc6HvhVJPHLdfvDtJ6dLG2f2k7S8zjh2atd2JtkI63Viy9Tip8zss9z
eXa2JKnqT9LEc+SttQJBQ4nNHZEuVu6T638oWknk+/lZZ3skrFrI12KpCB1O5eJPZfyvdTh/PXUg
KT7o1IjlfF4evRG0vS1/fKngAs7VWsSYIH03v99n2i+3PNpW6O9bhA7nGiUZRlZFaPGcsNeepP/D
3XktOa5d2fZX7g9AAW9eYQiaJJnevSCyMrPgvcfX34Gj1u0qnlRlK/rtvigUqlKBBIG9115rzjHV
T6PTiVHtPaMSbzNZ31tKepgqYTfGpV9lLwNS9aAk/Lmttp1AhmBOy32avc5KYUJibJ+M/ay/aykH
LAJdRrM+hJFxLUshAqbWb1PBXUZcIwzCrFXQJeo4G+9pLX+z23xROfMz0Yij9tFE6oSLRyJvo7IP
cuZX8WPvDfc4raY7aRttKq9mnkTaC4rbK2QCx+/M3H+ZtS93IO4jcGL1n8XX778cOVNaHwXc0VlG
VCbZZPvBzyC3ep42IutohpUW8qTbD5+JUdt6qjlBlpJ30cdAsqYfwjBttArcZY9ClNE48vwsIFR8
1p0qoH2jvsfhagzvMWvJu3L6EfTmVZxXVwT+XmtDyqJd0XUmpCXsHKzOSPrB5cBEbOVHQTHv+3F0
k4xAeL3eEeF5JB7Pg826DSeAGqRJRAoOGmY+YI5uSHRHtR7YaijYDfKGRXsKLRC3YbHTkcFEZe6F
o7ALNfPK6OetlKr8nFcTtzgUrXvT6n0lHbjjjH5N4Q7rEeb6BuKH7uaJ5MYD2stR/G7rWHuCf/gB
Lk+FXRELAw8F0aWVwsDlWgz3w8JQvGodZBTG1J/lJEPNo3534XWX+NuF+c3X9GeDEvWyOMXOIEWq
ui7ps0e/ZkNkkHzdeACh7O6T/v938uZ1rbm4ICsEDTYZ5rCpXW6SslEO3dhxwQDbWsI7ppqHJWi3
iXW/mlvTIf7mtbqAPKzNBpkGKegs1h6ds+nFRilZgV6gPUqosoUzWiKCY3RSDRB7ZrbxnG7rI6MU
H0je4MGPB+2midvyo6EZHXjftaK/WLp++ywXO2hhRgvjVQADs9Lj70Fhk35Ddf/6CitzDA0cSNWL
H1TMggJPNqO7TH6c08RO6uCbG/rVjsyX+O9LyL+vFlkoSYW0XgKvra8ScJAfg03rant1mx2Vb1b7
r+qc36528fNViiSATedq0LXIkM69+jN8qF2TmO72LLx8uzF/USL/dr2Ln8icMzRsDdczqeJYQkR3
OqztkunRepU3oYNgYZc+Ydv48672xQHqt8telDkTjJGkHrnsgh7WiFjriG4NAlRweuHn2TcRHH/B
lf/2GtIHUw1qR47mF3c1k7oG+fiqW/KO2vuwkXYom7zAH0/lTe4X25RU7ofKi/3Wnd3yo9oXR/n2
z9/4LwX33z7DuhKQJqGJgFh+f44isLEdE0C+MscrITo09csMMd7K03uyAlHEpGcOLHut3OmiLy7Q
DLqf5GRucWq6enSXm4ZXj/1uwMXQrVojhB2xpttD3Tt9UXsE4ZIIi9iAZCarwpxW1ERmETVZF9TM
yAw1gT/v/JVrVMXDDgul++dvuP5mf/+C9B2hYlEOXZ78U2Eh2jZcb7KKo7IDrnEY6+Wbi3z9OkLt
/tdVLl7HAY9j3ylm4uo3DURZSEH2Sj+vTusS9h2AWv7yOf3lahc/GiaUClQz30mvH4fxUSNzbuxl
W25QmPaDTWAAUr4t99hvknyTlda+kkNbhDtCirdrkl2mdW9GOG5xqvthX9mJ/rokcEIQClUJ8qXA
ldVnMZO+eb++6G+zDfzywS/e66EL56yM+eA43Dziu9cCFVvGbsQV+e0pQv5iQ//tahevswxjYxE0
fpReQ8Bqx7fFx3QHZf8q92DH7xpv8pqFND8HS+MGHsJ/ns/wz33PRAgtwZoGUHn5EXClE17IFw5e
Ry9GIeXGnkAftr9a9sEZ25fLj+D8x0+8udaQKtUXkVWXy0o46JGV9aRUL8Zs60PuhCktDST1f77M
F8+8AgOT/iDiE5pcly1tAzBHqU7ROs/qdiMeeM9CCqDsJe9/hCf/+4uskOEIRRmMGK28y7aJyjIl
SSH1cZ/dNRYiteyJT/fNE/r3yuj3i1w8oHIxZZagUwOOUX/bzZw+ssbL01eZqi9tNN9kBfnzbfzy
a1lw+ZjEUIxd1gqdGlV9KHHFqCUNW1GdxhSRWg/frVBf7OFUmCrpGebqZ4P19ftKL4aKDDFNpgur
Gr6OK7SThscu1jYxicixCmhlsjYRttOUpOJ2DFxVaJnQv0ozxNAkcRakcFkxbZREPplGhe4b+5nW
7QztxkQEAyhgQ/Q5hCWRsGtST5duWzZPS/1TT+6X8n4WTmU7OkktQLRBfW4YGwtGgbZagYIPJGW9
GhKokHmFPB5bVcQgNwLnvVM71W6QfhcmxTDp3Q10q17HwiOZ/lyYzqB8jisRhOz3cORTZZYnZD8r
snKtQjuoVnroRuvQEn8aS4c6ML0gBHPQkCoKgXU1AmjWsDXlGmmf7ovWKy4ou01BDJq3NSrkWXtb
poeCoAkjCPyprX5a5QJ6A21UITiz9KNRpX0S1qjViqOVorjMu81clRDvDLsfNF+NiAgGZdzxZCPX
q370aO3hm7MlXitG6UdR7GZreGEr4S3KAWLpj7he7HIiWHMRvD8/bV8/BRq9eBHELg2ri6cglBna
DgLFb/U8ctZgCI3U86/Et4a9Sjx81/b46oWS1zAVlERsjpeFPw3Irpk7ztProUqrZ6CzP+b1oZPQ
JBIlHE7zd8Xq33dHVj0IRkz1GXpIfxF8f+mQdUsoBKPKQhGXJBDDJRDz1IuF21VfiSfQiVTudsfE
EW+iUmn7tjn3ReVjMXP14r0rETpV2jf3fW27/F6FrJ+JBhohPTqn/PXPf/lMZR3k5JKtULP+qkIN
nyxPaXdqVzBZKHKM/jnVD3/+pb/oJ/x6SYysv18ykKeCpG7ed6Z1rmE1rlJrAK+lrczG2y7vS3ku
ZQHKAZYXQoQtvLUJSvXupkzmA2Ywx4So1Gr5XlIGt8qAD4RPZsqWWc8O5lnXQmJtNBplW+8K4cdC
mjK0Clfsjacqu5XxfbcoCElTPoBe8LtlpxrVNrbOXSU7poXUdkJMGr6pc3TXmsxejdZrjcYeDNFN
l8aLg/xQNvKGHtPe6M3NwpJTLtljMpKei8UwyBvCzLN7AYpN0N/BFnSU2HCmYvarlENlxWarmUiZ
cz8SwZ9gFM2N0l7QJoywdAPVoWfulxqS8nb+ZrFdd4l//2vThv791iOOrbtG5daP2IMibndYfHN2
+PoKlJv6X839v9UVBVniQNrYNeAoJ0TcYan58/OzesK++BL/fYmLJmxPGJI0G3wJIjb9yAcTxMmP
5Id0j83JXZwO9/VBtrPX7+Oe/n7849El+0RFaLHOSC7elimWp3ZcD0ak0mAGvOti3ljtU5Xe/vwd
v7mOcfGKFKmSm6PO4aeaT9ocYRIK7B6PNYOT7Z+vBCv0i9u5jgHRPliMVC+/U5cnLEUJUvuaZWgK
RaTjgo9lmxUQYkjbPSMFv1JDGfwBYJP2s0xqeDY0HCUE78FzqD0rtCpkfD7Egx9a9TkXBHtYZnwf
kiPS1VtUOstl59QpqYMNjqPuIOnveNPdfML/DfZHLYAuMgrM4bXI9YbW7j6Mb3oN5kzXemENQ6MK
nWI9xuGtKS2s20LpkksPefDHQvA88GFnEtHrhq1LDI5bKB8qW36qtac+If0Ln8diwkKIw009BZ6k
wVWQ72LjSTHeewGC6W1W3Q2AQCZLBeeQ2aEp4eEgpmdaXAs/l1TVp1U3Liqho0x3UfYiIHqemY/1
DBcRgzuVYnmiGGNHar1F1RxVC+04GzCjK2yrA5C9Pmydkv9VtX4OYYQZdnmvFOHAh/K1IgOVJG0C
LbX5q9tl7h5LGXNKXG7RuW/U5YX+nDdWOAnAsodxt23hpVvWVUw4AhZYJMvo/EXNm9LknKYJEnbV
1RNjs8AnMqboupKVHayoY0OIk53ALlKFwkuj+AFl63XWQfuoD/H03AKyC7XbLum8UJft3iDaBzBj
D/9hHjHMoI0UWxy7obpRpXDf5CaK5c4Nu2Qfjgnjz42itv7EXSqQeWFH6/eR8ZG1T+lM6sMyL66W
L89/foS/WnJ+eYAvXxYhH6VBliCptRocvDfT+u4V+WrB+fUCF6tm34ejYsVcwOhtzaI/6JQ4bq4V
wo8YccHBEDZ645p3o0uL0oUX+82B5qtK/Nfry7+v2ovKiCuYuL5VnFvzOhzIz+i/6Qx+IURYy4D/
twxcnmJMcYwtqeAiTcgkRGzdAktlBEharGQCcVO76XZSd6tSlklh6ufNw2QEjspebZHrI8suhMU/
/65fneM4F+DkRnqByvuyQzIO4wjCh4+UaZ9Ce9ajXY7NMs9DN06vGAq4SfUzUPclC2QXf3M/1PWm
Xm6Vv1784qb3tS5lmpWlbjTJ226RsP4BjFVGJ6znmwqLCjnPrDm8IzlUsKaBWAa1TIi8Xp83o1Tu
mni4HizVF8MFG0vk8bltJUKG3vfbpsYVX0e7omgIHEedOMX7BhJFDIJy5LSTD9amUw0n77F0Tj9g
jgvqI0YXrPQlkZ+dL+GxS+KjjIn2zzf9q5eJGRMzTqJm1L8FNo1SHaclPghAU17OCr+6u/5XV7h8
XcHmhmzgXEGBGFhlkDuzH3++wlfvC6xoidLKJAXycgSYSWDgooACAY6VkwomNhOsXVb5zRf5Ynag
yL9cR7vYpRUtMsvW5DrmERue6qhvfYqXzo40B8PrlhRhbC67Dv6HL4LbvaqO3UN/tQrZ/3ORCJ+E
L8unIQRQv5Sg9kKRkoHDFAO3njvEb0VbbmM4ZPN/hTr9W4Xi19/5lytdFl+JPpMXxrFp3s9OiCtk
YJezVxlHum9+VLnNCRjQ8bZ4bN/1q84LiK8qXgO2gsT+86/85Yq1WvkRLfLl/jZRlvW2raa2TJlO
BbNj+uFBuyIazm22DH6PwXl5hFO0xfXx8c2Fv9gPEK5wdrQkxqKoWH5fj1sNdxIhIJzKHiyKl58t
7ULhlooQP+OAWWHySheq4LYXbUzy32ke6Cv9fWlSRDIMTJkPoIirqu7XM5taUaDqY5+6kgU3Edej
qeHhDJ5169rUGx/eOEIsSEvnXmo9nYghDYCtZMD7q2J/rYsCFYxtIjpxV+zjFMcpB6oqo9FSEY3S
o2y32j2FIsKpRwnDUCgM9oIdPWtFW5QrugftIQgyIktmbwRwtkSqbSmz08rhXhADGKuhp1P3J+2L
ohX33YhFaQSg0+G0CrC71k+yXF5PQ7kfKn1P68KehsMomA6h4rgAF+zkii9yCpNabRclr0b8rgJe
ohisNlKHVRXKGIMsW5pqt+kIJtA1uzTq8xTsjTzYqyK+ID3BcC08TGV4UkhIsITesdTgp0h7KUnl
TSknfhI2NwGebqWp9a0kpQfTbHYRJtpUAeAPxekN3PQ14PmPjlEJ04PuXkvlz2W0fraCtQsSvnJW
Qxxu8d/IqDRCozoj3P8ZzdmnVRdeFRmuGccHiXsnm9dqmaM7gnjFgTZIfjZq6YQofAddcmb+52HC
H2rotoURPVkOxfSxhNj4I1tYFns2qad50SYJl3FnupUA5pToTYy8YUIc1soZtcBJtvXGhGugKNeh
dB6j1DbbZmeCsuvz/iiaHPiqZWe07OFGdYrk5BACaEznjQKRewweFxkgokp2ivYwE+0SRO8xDJQx
1JxeUq7TTARCAYZLAf2QXlsVugeJBIxxN/YwIkt8iyqsy8pamfic2SMHPs21oDIo1q/UUfWagFp4
wMebAlKsCiLIS+umzM2PnMKxSTmES1cwQ+w4ppRKFa+s6J9Nn43+vLLECPeFB/BTTZjSjNlrnPKj
YNI55Tx+qDdG61pUkyM8WB4g07wNE9GPC/SUC6wuWVp8vQ4dfbrC/OuMMXZ4Ufghd9l+0IIN9mkw
qUW51fPllPfDVQuQjxk7uRCqly/gK9adWhWfm1yiyfdzyemrdfuRwrvrb2fpEKizLQ93Is9yN49u
wYEmNhvAcsgDafZUMkRnjhThYuA4vFfqWyUfthhpOBm8zDQlkyT0zOgqNSu/qpEW0YhMm2eDFtww
4cpIYGuQMKBgeiwktxjfFshA6XSYitrJFCAgEpjHvPOBnmCXHD2xGeEJDnZGTBHsJth7AzYZwdaX
j4Q9KjQeVeNo5IdkFp0IMPnM0QfiwRGGkwMTkqMPt5a3zFhBRbGxr0b43IAIdP5MKSwnMk5dAMxu
0bdhc1dOwSFaai9o2o0h1HYpPSwx2UuoZwxuY/IuLbjcLQRMkEE5PZDEFBhQDQcyNJfZTQwTvZhk
N/qtEoEUz0qnSYEOK15BqHtEL65qDZLhrNuuA4+AmsScTW/o3jq59kJjL9WfGYFvg1G4es8ip9z0
oCcYYSzvlEreoQu2OYDJ2sX4CTwRQEGKjS14NxZ/NO6bhggqjS4py6nxKBrVxmLiAtqO5mgAzY9J
DMdYCT8s08Fm4KCXv49KdETFbodxA1zgVi5rzl5kOmlPYnGoQI+I0q1YvlTyVaL2B6WKeXfNHQRi
5gRO1w72PD+m890SvQv9lT7czTq055FYpSzcLGyqyXA/8ADKii8ToQRhr9aetZlpGFbNJUjdXNtO
Kl0tyKbA7hmQ2uDs7S4YwewmXpvNTtGe0wYHdgUWW3wRovwAXx7wQLHrUHXniJXM60gxnQXib4DU
QV7eA6F8bESM8WhzjBLecRcfllB2JyM6t4RkGTxyffmzFcNNIPMIaNmeWchDFN+NCcUctSJa7mc5
xiRYEVqVwvxWP5ruZ9StFmQBiHv6TQH2xdROUTi1iFjmEKhoqMF/2wgbK40XxLGrTwpunZN76T70
543klef+u8PIF0Xlb9e6KHw6RuJNn3MtTru6HW+zjelGT1rt9y8gajeN35qbhk6l/+di44tOEDs8
sywGJIR//xVr8Ut/Nk1kMdHikYczax0RI6tOkpui3EdS+s03/OoL/nIl86KarZd6arHbU9Wk+2V9
95V7pXr487f58hcTdfrt5EDRbL50CoazIGvROINxRVPjKFvr9L445X1//X2c7pfXkhkpURMbJiEk
F2VaqBO+ZBbx6gIb3GFXO8wBPc2XvOb43a/0RWdf+fVSFxVZEk1VMlRciv6WPQEnsOJbkDZulrJd
Cd+0WL8aldAaJ2BcNUFBktfx+2Mf6zrTMcWg4eEhA9M2rd9t+/fBY6qqUPESZfDPF+3/b0vLehz7
9ywxu4m7uI3+z2PchHHxX5mu7W9GlvUf+JeRRf0HAjhaEGSSoyr964D1LyOL+g+TRjrPND5pTgXr
nPRfRhbzH1CWNZNafW2G//VH/zKymP9AvCIZZJvz/yRRz/pPjCwMtS+OBIS4MsfnTIJMEyP65QFw
rluAKUNuYYjVGQh24P5PwEgBCbnZ87TpAtq1ExCazNZrevIwa+sDSVGSfm7MfUrFNDaTIxpPOoTK
5iGM9lm1F4WfBrYGYi+pL55lExIgDWGi9wTph6GeR/06YXizkuGlGYTSY6WeqayNMdyC5fCm7lDE
ljtZ7AXTYwp1Rg2ijabuGoVFDLLX8JlP1D5gOmA7ZNBTCjVHyPqUmKcs2UvanslYP+8X66bp7qTk
nEywLyF5YhtwhNyypeIZroWnt+ci3zEQZZ4CwiuXrwAjCZbTpccZXwHt4s/4s5x9i3/8GJdODFr0
UB+tU/wKcahzph8QoqAHSstVc5aSzS4615qrcwga7XehtfmX2RRrd9krx9gPP8uO5jPYZ4dADGEb
hHzMTz0ybDUHDGY8tiNsCv6bdIgpPSvtWBL6pc5QDM3KFSosRXpvj9DNRvM8wWl8UinOKxP6B+kL
XfnZtyTs/BhpIVSM2zWJ3nbo6zBFoKOaGZ1bfTOLCtPqyRVfKGiejFPaIYvSkC5rApv0T4ic8B7/
qa1YhO1QbIPYVxrroAOW6ilOzPRH1Bzk+rUWUkzTcFTrV4sI3nr0ihyF7TQ4svhI0k2THlPBZ8pd
wcIinsk8adZdnKpoea7KpXb0FnEtnax4JMrF1N2UTrweQkCBsH9bp6+F8CRa52zNk+muyyBkKnAb
UorBb7QVyy2ajYI93UR9C0X4qp/vNGT1gK6B/LTpQ2z58uAHLSw6O4ROUp7qZ93GMXGrPheesIsF
P/EGHNkNRnr1XJW3ZviSJbCmPk1UM1RUEOlK4RAM/IjLbE/xh1iRNQVRSbsTgkcjuM2rfaU+hRg7
E2KLe/1YAU7DN2AcK96S+E4ab1LrfklPobazTE+pbWFXMT0ExX495r4CFI2DLOSbTHu3gr2cB6Ba
7ov6KMO4UW/7ZEtkSlyyX7tNfD12IM7c+WDRJwdimf9QBLt4zgFxcBT1iPiNRRBpfBcfGRjZLrp5
Mwov83IlV6ja8NCv2iQ05tCpeHW8UtytS3/6Zr2k9si0ZQ/XRbkTSQCxrtvi0eweomZnCRTvdyPC
XbG57dZwUtKR6NSD94mHU2ndR9ppyrYZm8fejM+qfA6sa5mstTTeDdG+3yrKraod8vGV5CCtfJCT
sz69a3BeXkeyhbRribpUCD6M4rZNzn1yPwz3pfjWDTfjwrlUOmjKddT5abIDajKLKiFxpyrYlv3D
UkPTSfZRzREk+GjYoEk45j4DJnVwUjeb3A5aGGNvxXgnpkfGFGF3CmmizsXjYt0KBkycj1F9zsZ9
FNyW+utUPQTwht1xOUYleeY3DFRm9RyOn3NzEAtwus1TLD0M6eS0hI/xqONFd+QKYpbWOTxO4nay
HgsyKuJudFKmVy2uFWERt9DuSL2Nr/slv5WkQyncF3xICNiV4NekTVijryE31I40UmwrfR9ZbDp8
+jJ65UAEt0ZTYZbeDBp0RtPjLpI3Yg0Zf7r9ZQu7/md3+lc3ITvOF/uAZUhIe/kzmvkXpcHYhUkl
ReBmOCTth+BtXM5V5Oej28h2VGxU4nE9GHqil9KsfqBvEvhEGI7tZnEFDOqIS7zkbLrynXBC7LIg
C2MJzpIXzFw2gKfGQThizG4AVDlEhMpA8qaQfCnZRoEXsWLUdz3+hOQQR9t83MrRowkOWnljBs4L
Vrabnn8yu2ofo92yUWXfSK5Er71Zezl0sIjy2PIXlG2zZQ3Rk0dB26r9lblsleHQhR5NvomEFM4n
yDUGd3EjdIPAG1k9DhNpAuJwn+c/GuulT04FCZnJVUFWS7zJcSSxnndUth4hjgjOpmFFA4/7ajnx
rzgQIHOdx/Qw8wgV5AkQieLG94s3wRbuOa+iWnSI2BU+luvM9Ga8fvNNrNJdwVulP87Wzspc87kW
iec4WfndVD9K4VFCN/7SNh6YtPohdDEhsFDNdBG8hFrNYLZIv2TLWY7ohUXHR5/+HIutPrtjh1ro
Rpn2urIz28McQ6+yYd96ixe/s9UElt9ENyuMqvHHcaPqgND7V0b5hX7ajk/ID1B2ZrtOdfTFUce3
jk5as7VCF6K8obhqsdUCViZ2sfEmT84Vk9gAaxzbBncgvwnd4LuD2lpq/zpMWcsTin0ZLZ6orHxW
/vyXU0yvK5ncEV5Dq1b3pQ3hqhLWsFO+0zf48iR73H57yS/fhF8ueVGS190y5gpNVDe5ynUbjOpW
3sfbzrQHoGiO+qH5XDuy44I2opvtv5PC/nX2/NNXvjibFqoeKmRcmzTKlR5jfUmTZydtzLcECRUd
89k2X7Xr7t16r0+m07nCe30QiCz5MB/Kx/4tPeSn4gPG3Y3Grn1Df9AI7ObMqOio39E1XIVd9uIo
j4aXP+T4tshadOF63Uto4GnA2/W95gcujT+X6fmhGV3S/izNZk5+VBUHXhrdLVQFEWkdB6Y9G0iK
nrZJdsWrtSNwaC+c67P6xLHMA8vvEvC0T890053v2tnKuiT96UZdHKwDzAqZtv5QfbPJ7hm3H5Lz
/Egext64pWrEt1u4Cp10luWryTEoH9DcOcDImj0HnvE5OLPr7mAkvtLe/E6yKn/3GK2F9y9Pbmip
YlI3fDrhbvSI9HhgfN4dtB/hZxo6EWvDZ3BF8kcsrx4sGGNnukSFsyoEX/vSlbe0SA/5D0377o1C
M/blfSM42WQEwvDn4gGrakuHtLku9ZT7IOkJz4MlB2AElCfRJrWPDKrbsO63xiHn01cH3XQ7FFS5
I9Uu+ysd6voUObVTHsOTNkK9tcmCiu3oxkLybN2hNYOLTZuj3wz3pANakkt7Kwn2Uv7CrFI0N2V7
6CGlrXHHjkw7MCbDY8deKtIWg1qLTXIVxbqd6llbI/ZlCLeA6u+GY38/HeNN5KOH6miMOeS3uNOW
3TJnS6FF2vlI0UbJ6zZAG0SqPUpOu9XJ77ETahLtTjed6lq9nZ3mij9jEv8zb23x53LHxnti0uaI
TyEnHxRADvstDfHByQt3IFYDHv22QmCdbemXE3+wbKeQPOJdCa+oixwNhBGtdpBo8ia4Fsj6cHqI
fYRBexWhO+VmCFzqbGlNOMMvZr4u1U5PH7vuaSzcRPeiAbsgVNRtW5/aqHNSgoDKcFNVNgmyKV6D
tfpLJheb4Eag8tkE1nPHMxPjHFsZhpwZrpu7tPiR75edUpm2+ZgjHtN3AXKqACDlqpjeIWyub6IO
QSmcQdvqb1KkKdZpZns0gj3xySF2N9NppoM4ewJuCdULSa1Nj73oK6onMVYW061McQpQGGTdeboi
uKK9tRCzyIjODfJPnGinbEDslo78VseOXPwUxkMVHAvkBwTb9+mdpgPnegAYCXN/msEkOokGZvNk
tkzFiW+UT8noTIZPx3ZBpwumdCo2suhYwo5V/znZs9FB3UMA/6j+zK7Qz2LsSE/1iYcW46A9SHYy
7CgzDbem2jYfQsk3pCs6uYvmtMoW/To5ywdDehLRY7ykFhr2mJzTBapIFtnDvSG5Su8DnpXUh1Zl
32Sn0VxOgKq0yQInSbb51eCFwPk3PC0O56MyhoS5lUpnuJlGF7N0Jzqjdt2OO7V5KPJ7iqV88Y32
GFZ+sPilcQDpLxd+BTpB3bC7B366RRaiuZzFGNsk/qYaDnJznUqvWXiqeDkk6XqMjpKwT4T9ZGzT
dGt1vqF49bAplKeR/rAnEVK1pmJcr9MNfV+Et1SYiT8RaxVvDA4otNk/FOU0kz+THkjb68lIxdBO
8/5pxacw9YscfXCz4KiHR1V+KbXSHnmN9Nsw1W38Q+NMXfyG92AQkFa7euO0rdPLnm7d68ZejDfr
1PAl+OzVDb9hTczyg4FzHaPASLb1DxTD5eJFHHzMN7PhmOyBBmLWCYBbuFrQQpTXMucHCRGV7PBH
zfEjccD58DaHhgtW+Zw5pG5XrC/CXhS3lIc3aX/VfACwxEGK3pwngyUi2oHZNiLPrD7M7M7op73a
bFImWAnWR8Y41klkYDXajAzqp+iqByvsQmxFrbGIyMi8IjiWdDONXSFsWLIE8cAJPCWdAx8j8erE
yvwAGK63bMce3ZJa8uSYnPcDc8jlM3b7LYe+M/dOb2zKJzHdBcvOnL1+2zuR7DL8HX/o3kDCq4VT
Bdh2hn4VsTRrH+Po6toK38z2ysIwqVxPBQMCqKWHEEO3073IT+YhptJiUPMWtdvlJUFC5JNI2frU
zD3vGIJ3inEOfAqi8grukvDMuQS8blh40obpvrSSyJz3ZIZTZw/xLWovYl42mcuyAcSZCMstv22q
bSAjbkFBR9kmT7aEkvP5lmvR6QijcFCr86sm10vvgxO0zZeJr7uvNsELWN3pnV3FIQDoWMr7pd2J
hc8JmA+GyimhaDGYsrxQPbhMJa8ivkruFu2uXxyJD7eChIrcU2bivLzih/5I8J83HASnftcZx9DN
to3XZUCL6qoexFZKmw712bxZU0lzr6f50k6nFAZatkHANw8+SfE1oWED86Gdsmre7AandrKVFTeN
OVYeOolHBVW+29WI/Hb9LeQH553B008pcKQKtQIgp9nNJI8mAV1aJoUhI6StxG+qeSxbXW6nD/CI
iPKRT0txGmCPRiciotLw0GXbuPeg8afpFRBjXAELTlDRt4Sr1LI7Zr2qDnvrKC6nqAZE66fIU0uX
66Sp3+nHkeZTbpeFryLsc4TKrT4WBTOaz2sCE3hw2wmL9ZFHrItuW20TYZmuT/GBdBFxcrT8uCgP
Featl0Hf10Tw8vybZ7OxbOo9hvV5dKsc5ev4an7OGlZxn7wKnkT8BpXpWEcDrjvJic8kodrsP/UO
5jOgfeONoXp9x0Q4NfzK19zmNX3OSQMKr9mLGEIlRL2xMzJmIiJPthmhiTDNr4VXsyfq3B5d0RW3
ZDkTJFSjDNsiyXAkzRE14nQ2DXbaTi9t7WY5aSLSwZeJlMBmV8YnVkfEUBp/J7QN87QQqcYve6Qd
xEgwF3ZLcxj0G7HxBs2O70EXWtvlMW/cUHEWxs+JL/UbznnvxlGnB154YrdNA1/QNqXIJ9/XM+mS
flNsa8zS2Y06HDWO6+ams+tgP+Q+KvBg9OeXAIjwDmhLWT9rUH2Tu0DYlPxuuQtqmFvM364SMA8m
mtOX5lDQotHJLdgqkoc8a97kss03jd26sgGAS2tYLKRoZzymjWOBvbB2HExJbSWpO+iJuvOij/X0
Y26hvdfloQgPkop85TxgQmA1doGI5mQEbCYVZLMraxuVs8JDjIOp/kQYZr4Y29gLdsWhDzib6tu0
cQtWhKsInDCybt0B/j7dW2e2fTvd62+CyXaUbeLjelqIKIG8ZY/o82EOvbTZES8qczjkP3voEnkC
udWWX3gtmE6LJMzihqAxaus8wgjRykfG2kW2T4vbZSX3cVA9NxWTWHuRPTz77U14CrcLcuWr9iHk
xGLg6HdaujDQjCPWHPxtFDMsbGjDZUe5ovWiPU3qjkOagRFus/4o+rZ+nywX7r5corGnr+XHHens
G4MFb9tIjubJqtcp+4bTsIwA2GGCfBjZWyB3S95iue8GkEv4I/Q6nnlZHLUnTM2hX6m+kxW9tZzh
KRw9HRZ9+xI3HNzv/i9n57XbuJqu6XuZ4yHAHA7mhFFZsuR8Qtgum1HMSbz6eVgNzF7tKiwDAzQ2
unevLrsk8v+/740prPFr8zU96u/mcypy2tqJQtxiVtnxwdBd4JND8aX2a7V7MYhbvSGMpKLCKb74
KB3RJ+y4fBa8j96Nz9M5i1Zl6o09mnQKCj4QUEz9wfDKNR9D5XHCMWSvyBZ4wbKF1BY3puzqVN/c
XMSA/MMedx84p0zXhzf0bnhoT81nHORrMrIjvzfs1rt52n3/DpS5ZDUpl7R0vmbDa5KtkXjAiQpl
CtMupEo48+C7OxlVLoSI07cUKO/VdoWSO2f4ZJbWgwI1CorppePB0TQ/a92EpmvZ60B8EdMDgoiv
AtUEUgCnHuF1iAPDdNKMN9SOdibpbdWXcPNwkpsrtFj8vcb39NVC7ctflMv8LO+VU/5K1iPZ9PPD
EmKtk+3Ni3xK0jc1tKUvwyO55bycNzKhyG4r2RCd4wVo9RFiX6fjjC0msRE59KfOctpF8eRxDUwz
Mws3sy1f+CdCG0Wz37/TI9cQsH80uGPRMZS1J84uWn0+C9HGMAXw4kjjCvwkEn2939xk0kr3Reun
1SHsA+ErLj0gHwrMajhlUmR0ehn3hWpnl/kBnqIs9k1EGLjdnbXoTuH74e/YrguJ7XR0eSyyjto/
f+KCalzjduRQaPIN46RQOVZxyISNoPrj+CT+ErgOQJVYtn5/5+MOfmbYFFTakcv1oh/ziUevZqCy
5zsy8sH4++gSxTi93KlkWaC7zY8tH8kh+q5gylgn+JI5kZGnIhySZpIqXGkRfXOaUTThxjPB+U4F
CIU+7KF8bgNMKI8Djx7360pzh7suc6vetWh9EfHWbClbURjYSipk9wB9y7ehnGEwCG6PF/WAO4mO
cu5RrhdUrFGCyS2wgd5NX/rHJVBQ5L60hWfWH87AcPA66vJurvAIg36q5wOSmI7xoPGMkhxqeypW
woOyaCrcocBrwBRHF1zAa/yhf3BK0VLLhxmZa5F+FLj++YSb22L2J2KTqUVx4m12zPed6laSryFT
5+XqTgn3+pV5UdiWoy+UfhGtSYM2qLfNWEXsTHCUcV+NnuXGQbiX1ulr9doSinajbZY9oDvMDvSN
k7jag9X6g3jsDiVIzLmFjghtYvZf0VmVT7U3ekuxeHK+vql301Gsni5ZdDJofxG4WIPbznL6A8YY
V0vup42yidq9kNNuWNmjcKyUOym8ZBaLr6ONbzxI8VvPwv0xfw3MQs/zGQEcf5R1yJ/4Wz0nJxzC
iEvZZBXP3F6JTOdWfO+fFpvhhsDRdqc5wz7k/7ltzlPQA/3d7rTa5nbHD0HdslNYzzGdCPol2XPB
e9Aptv7eKh6V4E955LQG3iibf40KwRscSOULUSfRQ+PNX9bCNC9drE5SuRoyXm7BwjHZS2Sfcpz+
F2CTwjDMVCLbuDblHT8ZqK05owK6qU4tuyYXAiArEQLhc/Iso59VnJ0ouRBUnXPL8F464YJKJGxM
ZOIxqTT2zrwokb2E6+uO5YQrxHLkZy0Ltstzm8vknnOWeekD6JD+MLj61+0uLhHz7JBpzsCdP8YN
AV/+DYaxNFheIqRx9X0DiMxJEwi6AYZhGQ1xrD1h7ZiYnF11dm6FazDYJZCDnoHAS3cb5salI90p
7kWDBlfoSAypVBxRb/MbiZlCuwITN1ERi76wokqHEnrmGpiryjUOFMKvry+IFjGKEMIOrWN56SOB
ZgpVs7b1NiJ6ZvJOPUxu1vIB3+5T6AkbQyudBqK1ZlSJ7sm/iTkJ7fAIgwcRkb0uSOGSlm5tCo83
2Wuxq/wSZk/2ZbRBLt8DOTxy4mKPqyCYGQnoTrJbVGWRM7wKRcAwDwQHejGum9T9gdZYtPbfIEKD
j1fVUMCgedW+wcdE6NOCQA3xki+t2/Ck9z2VSoOPOUc1vY53m/wg3sburXRn8LmlmXqtDF4JQpPZ
+g/WAMn6y3f+X7/PN2y5b2lxRsYInGbxSToShgRi8tlB7sDC0jVznxG7SMIFu3WMcpWrx1w7ZuGX
3r3Eva9OQaId5tiPK1eO6M305ZttGTyv8S+JzPPYp62uvp1KiFZaLxX3Jh5TGRmjjfGsf2e+RKJ6
9dRrEH5akh+B9C1NJ/sITF2/rgFSXImPYVOQu9I4Usuo6YCcoEPBbylu4tOSysLGiHkpGT0h218/
aXRtD6B2aAGm9XRJ3QlWfm0kT/18SuRdk6wNdctGlPHjcN1NPrrDRRbWbjL6kBtfp74M8nN0QySi
bXyepaC+B97qP0ZXZUz3ahW+8mTy2HGdxCvznfYA+gcwdyvZpQw3TEUvPFWG6gvS3ZSs85qxDrgr
6rfghFMwm/ssu6Roy6xjmLv8GtsRT4hX7OOVTERD7lRkxdNHw3jvaanNHlPdaeNFAQ+YiFnwUROG
6R5+ko7PebpLij0NnoW6jS0XtAfCOEzvsoxqKpcLqwrt+STTcgVq6Gd0aWtO7Wm5w7pbc/9wZsLQ
oGMkPsSVBNt0qFxQGL66n5Q+39258CbIThTdVHTNtLTv3rzb3MhiNPDgx7tiFwbYQxO38jVm/bUS
1FBmsl0Adw574dQ/qT+wifhs/vbeEb6iabTfIlP5BjE3EdW3YbOcbUTjAx7wkJPbadkFSXTiZwXs
2LzXmm9K93zqzeRrQCYghvOqZvbG2Qqg6g2/dALX8jvEtcuwKx8FRK9frCuD6UsonznB3li42PLk
XzhqZslDag2UPvm6jmDY0YqVAe+bHYql6fmdh96PkKKM+2L0m+mkCLSJB91lNLZjgBAbtrXjQq82
CLwHII9H88NofYiO5EStxWht2DgLFlpqrbKehheu42inoXisOGPxutmsszbgV6H44eznsw0UuTBi
ePKiDeDQyG6c604NKlf6JkXcrZNVq2g4gJnVIy5Gj5CaTvKtzgUnNRRf0dxa9ioNVzck5y43/GUC
VimRc9PJiSiRtJKg/8no+zvi/I8j8x9f3TdWJTd7tLTLtcSW7vZvYHIUoAke0Ez/pb9yJekTLTvM
pyydsUerMfh5CQovHHr0hdl+2nKaXB3tIF6oowdnb/z2uU13MkAaemOkxUve3PR1E3wBuSlMlKNJ
q7Rw5wf5HVC3XEXElDI0iaY9Pi1LQM4a9lyT00OTS/WTF8T66xVB+wC3A46fP0I4wjkMhX4MKaA/
QmGgy5b8aTkRtOfwFVQqeUTgPb5lomd00Dg5wDbnAld0DJhE5RI2Rnlzq50ETvrIeS4APe84K3fx
PVQ11+vRRH6xgF6NC3gCAnZOWKwJ4UNXaJ3LQHdTnxZYhzwB/vIM9KTBeXFBhMG8Gtbs72j/D9PW
8m5+zF173UEp+ERe+Mkdj2z5oLrC/roLV9KGHtnrVns1HpTY1+8RhpySdfx+oik8I6XiUdijsTd3
s8O6Q6siBmjIDrs4WwHoTPhRnAE0tv17vIqfrP31PmJgIPLTQTdzuN1f162rHEhdqVh7wd1LKgwI
rfJvT1WQ7m926QtreYtGGZWkuYIo/e1ohE70U+/6cT2lDUelLa4onen2/ZrRYk1npMOHtg4P1DAY
p8rRt+OKh+K4zMTCGkZkk1LuCunhEIvFTlqvbk9x8O8Twn+yE/543g2yZBe5p659Z5iFfqBwUIws
AH97/IIGA1CxsC7gN+HceAEuu+FSZObUzoP1Vq+EF/gqbsMOzG8te4KJB4U1jRE1gXUKwUJpXfiF
bu42PRBGUMUL1yJ8gInmJ/0NvVh1Mj44PUYbtVLOVtzCzo65vcgZRM0FwXYwhJxwHPBHSvx7Zmcm
pvltipz6vsG36MYcFHWgVN61czn2KKfWhJ0QzPu08o0SCcIqepnSFesg2vLeVTmplsH4ds8gnb2k
7zdwJOAaalGWZW94s95AAdmlhO4NgCtqniXCzg0GRO3Ouhs24b28vlX7eUFCiAFp601HCWb7xMua
vUM3FNFqUA+Rhf59L7aO5Rr3P3xJv2fh718SRSEGEexUmOvfWwTisEMZnMPTpDuiV9xp7ZcHTQU8
edPzTS/tEYjk3YbuuZjFoffL4tD0d3V3EAwvdMRX0vnnyLtys0xsBNEviRGlBv7CR+5KYZDk69Fg
g+fDZ0FGoqLDO8IapCulomrVma7QJ4c2PMft1lCDQl21EQXu7vU5uWJ14VJ3G3VdpgGjGQlh+KsQ
CCJ7GdacETWGZjdKwT/9/B1OkG5WSiKhjWTWjwv3MPCZBM0IwMbJuMR2d0hOZlJhbD32JsubOS9H
n8L75pwW9MXb1Rbggj3nnnDBnnHx6k5yoL21x+RFfdZ9FjZYDeve2LWr4rXK7Hz/k0ZC/tscKyFe
tUyExCbqcu7/j7dzUkTt//lf0v+erdLUdCFHNbosHefUsuVNs5YfUi5Vp9guZ0y2Hl9UBjvWP2gn
7VH8Oez2bxw7kqX/+TUWDv4fv4ZxM1uR7scl6VyARiQ5OPUx03NVkRMWk1BVInUBLuW51bwi20kf
0SOSoZk0vFXN1I/+3qmOrDCG3XkLTPAKJEmxHlwwVm0ZG5s9vrAl6JGjbRdGgNZo5nSfvnJG3sbV
tIWOaF9MFuDP6BVsk6wAHZs8vZO29YBcTHYx+uKnUU/d+22f+ihCddsE9GcPRvBj84K2oA9vcMaA
DJwjfGLMDslHeta3tEBVtgJZ01FViKbNqQ7m8ebSx7eNPeUXpGGjABHY1eZmhwyayjMsBQaerPaS
aqWxCUY2KB5y0AG04vf/8ratL5zzjPlO96aQD9av/v1dlb/7DpbJ85/fybeki3ysq0o2eDTIX6Ch
8a0H+fkyBhYa1FhwtozY59ZP7vXL4Fmb0s8pNslXwhedYfr7/0eFw39+H1JFVFOWDFLE/vsZGSj/
jpqOZ4RGTbglhtEgCgawD17t9U92Wm350/44qLT/+Wnfpietq66JUvDT1MBk4AeOwrNr2eGmeVnW
p/FM523q5080VS1Xa+RI+PiCzisDtmnIBWygADgMWBvr0H6C+5BISU3fXc71r3EXbK/OQNq+8nhF
vrVLvdsWIt+ZfW0NpouMZXj54ev823jE3vz/Pr5vb3pTR2HS03C/+C7O1qV/HM9QjNX9eMBeL58Y
VOQX+YI+iOdce1BBEj2RxufM++mj/W3v/uOjRbTCPWCJS/PIf3+RaRKmo3LjwcoVhwCvAQmfhHLE
pr9P9atF+efqcN2xtVcbdDR256b3CwWZu5hrcNVKhG/Q52mrvBdu9d7NmL5cxBHWh+iBZl2jtYbh
+0X8klwcH4v9jARfOwfDgPAMXcODAYE4cMIPiYmXVfhD/Zg9K2JFtocvoiZ1ZgSKJT2pcoBjFSev
EJXeiZUXWs4P38of/XHLUy1TYSfTZEE03vdQ7NroJEyZgumWOReWuyBWS1Y77QiDa3E4EC1aotjk
N0OmhjrGgqElYijCOgMZQkbuIiTBpoYopUhcMqiTicC7A7gIGw7gYHmvbgmvxv0GvuQDHwCMpW/K
Y/6FNv72i8/TeK20IMpPav4IEKl+xs8wnrc8kM2t1eznZNEMqP05qx+REE5dgBltSD05aHAep9Dh
Ky16y8CJ6AP0qQ+lS9ozd/KHebodMXwKiq/Vfj2sEkfaqMw2B4GMbIgaiMMX44wihl4fXp0vI2US
W4Et9GDEIRkUnORigoCWOrbVIActbxfDdeuTJyOySDDFIEybqON2hc+JL5M62KsVoCSPi9XYp06J
fw9vH8d0ijkLwDBQOb5h1LjF4geiwDNXu79UWUCFZj/785vaefLVbw5E/JLxxs0eIn0jsSU3H8Kg
8jMEO/fpeqAUFae/Dkbt6wH1i9cFLBiRKn9yRYMMkH0jv4dO9N47bu8pDbY0+WHmskJwF25ut73Y
P9b9QSrPkfpWZB9he5mmlRZvyntY62gNjtY5mBBF6n7YQSqHgRpYdQq4nDMsFj9AaziG/nLUgamR
l46KTP4jCDIK67Q3VB5BlBrohC1MUujMLYcsMnwQ3QDGDfqnl2dNR1+KKId6zBX+cQ46xfwlQi93
M/Az7oRtQmMp7J+U3VB6i8xMnjms5sEhl0/vxUNvHCw0hNOKUK8GJKX4hZVuVfFfXo2l8NMlZq/h
84ZQq6Ai5ShQcDtfE2rPIUBin8OWfe0M4LjHhFGmh1I4jxCHRXup+YIqLBR4IO1Q2iwAWLIRyTeu
gOeRFEITPTIdVMtE4EWSu5BtuUd7+hoJ6HLHGax4L/XVHl6JfXfbDaIeAem3I67iz/oEgg0bjN2b
fFmKRQFN0Y51NNu2mAZsDLXw+nRzLvW14KIQTKlv5gcIywVYFdfEy1LqadkRUfMmGmDzUYhfQN9U
jtce2fHCplj0cFMbz5tODi0wA2+w6Eb18kgQwYNUAdBQcKYsSKp1Wp45QO2y8nrxwWwIJNp0nwW9
VCLF6HdzuZW5qHAgFKewfk4R0KEHxl9BnSEKNlBh4OXoV0T0J2aP3MGe0UlgmHayxsqPHQcpFLAL
NBw2+s2E2YbA34weaCcxfMyntPyFLoyPKG2z/mixA4Xgf94VTbtCZTr84Hme95T9js06YmepXkM+
z9Bb6gGHj0TwJ/GO1Td1jCvEuz30fo0aoYT8REZCcAL92ERklM4EY+AatEJXnvErofILEoYUGsOB
NBn4RM2gxyIR3Ix1xh3Nw9GI93F1GcdNcckCbQ8vVBcP0bBq9I1O07hiF1/tTkaMIwZlvc/qfcWZ
NFwGw1/u8OV6xn7AqjEYhPI5hAE7ESI21GG9eizhY2NfLTcaK1LtldoxvO712e3Y9xGVQft1DAiI
9BY4nYcjIk1Ac5XOU7udjiRE9a3ERd3dzVDKqO4XJldFdjQdVTrjMFt2vHmfNAkONKbCFaFbp185
85Ni3fK7URy3mT+jci0hWEw2iYuAqfsE4fJJq4U+AIjUVmDOdHqHAAvSShNB8W+v1nzKDAwTq1RH
C243bgoQRgxkfYoidFTEx2Pa8bopWBCvYBEjhXfVrzR2daiKlKgaLMl3VOpqlS1uxDdkTvyQ2EHK
1N8hwycV0pTuxtCj6R3nCvk0MqKIkiggO4NAw0pK1H8Q71LmxqsHGgMfDK+jMulDhareiK6i2CLK
/DXIqP3civykxNdfcbQDwOBNN4neYTqibTZ/FBCJsfgirkuOi66QL2zwWqzXhnoBdhvZm+qihKci
o0oX3bK7vzUbtYK/zdsbsak2PnZEcnP9RtJYzHD+QiBY5iBjnZFTZ44RPirTXTWtSDtIy0ATTmKz
SpPeb9mC0NH0AaJRFqXrCSaw9PvbV6sHXLr3MbjzzReXocEvpg1Rg9XDQFwoB+RAOLXTindy7vE5
s4K59A//+xDxe/L9PlAR1vM7tAc7ofKNHJHNJid9AqudpHgy2l/0fWQEoezmO9tTJadw8HzFYJ0S
TNO6QV7VbhDKuRHkbmaL456911o4KjKeDHkFJhRe6nuDFlusrCjnW1gENx8elm2QswZl4xc930gG
tOlF6X9jYv/+N1IWp/GffyNCTDSDcAKC+f97RJw0s1STlOl78HusKoSlEq5ws4VLd1/dZ17NwYAI
ZtjOT/j50PLbEcFwMgGlDogYic39KfNzxEi/rNNPevD/VPp+/+WIqaULV9OXgOFvi9FM+Hgep8yv
4Su6fmZXPl+t2yRs7NXsGPIOxSlVNG+67kRkOItriUQJmuegBFHXERXT2B2PrmUDUCntcwqR0Z+b
6NTHzyly8v2iR7NvnyGDn7QU0Asvg/SRqKBG0ws6srx50gWW1WF9Tapd2iHLHls7Gl8s5U0o1n3v
ymS7XRR9A7DUFGtr3CECi28ecN/kQROjgZC8q2++y08aNivo1A3Rs2eo8njDIYP056VAdt3shfFh
nLZo7wZpI7P79M51CMrGHaA7zED8sAq3zPyWV1ZYRbthmzcXVTtpw9cCkcDcrLTdvEpYeOHpiYaw
0bEDtRnbrnjOHmB/Yxl+S0uOsgY6xpQRrsb52QxXVe9HCSoBL2ruaUif8guAlVLj+fSkeT2O27pe
p9m+UNZXYXXjZ8vbgoDsaCdWftPbHQpmSufTAZmYk2fnUfG5o4rpEWGWPgaq/EkN1GydrpKPcKrl
xJv8kjaH7EGYMCl99ign+fEBewADmKT7EnVNpZM70klgt0XoXjtYOklAMLhaUNbEq4aTntw+jhQm
iqvL69JzoaPAfbZwIII7u5gxkB/u+lXypQdE0bRMdSzRFyAm2de5Fl7kweePAS1S8ObxD5NsYyIU
9EqODK4k5Cp8WoJtUT6CL63ZFIF+qNzZRy3W7Lr4Eb4hvwUtYpDjSHYMsq5NQ8yJP2Qn7q70ejbU
myNwFiKh8LPOJ4wBC5j2cduEHuqfXeebwexS9O0269EbfJYON9vwf7vVdOXyIhLCbk7DTg/wI35V
O3TQj6WHgcVH3D1y5TjJRRaBKtbwk++KgrZ3UQ9iUHoeHmEUoHXWqD1GkA76IJg2tGB4SwLztFhx
58DaQ1XvGAIWQkXdLmVdGAVYuviPk7Ez7uOdcZS/Sq94iPfCdvioH0lLKd10SX6YXIMPneIZHF2L
XhVBCB7f6YwMUtj3O04IpsGl7lH3RxfH5Odw0gNoyLW1jtf14+RevWll+foGEQoi4C23au2Yd9Ix
OWuXar1QAD3eCJymtnYsV9SRrA2ITH4n7SPeP3Y+YOI+5jJe9N/IWUo3v+u+pDc0b82WfAMSlJhZ
64qYFY93f3AXUoLfVr+LeV3VgKu+Ne2Ii8apv1BJh/VlhH3p8C7L3sCNP9t57soU84GF3iD/5g9p
XCrtSPRoAu0W6JZ/PZHS1wFDB7kCwoRtQS/2XXUWgCx/OgSlv9GSxJFjNodxWRaH/z6g5aSy5j7m
0VSD6upkHHNv5lt3lFbzCqUrWHUH3eLwle8aLAQ/YgjKX9kthatBt1SQZOkPtN/qTON6rZbJXWs9
FaeD796cKtuF8kukofx2ahSGvIGLjNOvr5sQHZhxKnM87OsoPMjO0mZDR9HVw6xBKgyZKsKinIMs
YO5kWFU8FWYGgxoi5NiZMSybgXEhmTt6gyYqrI8u2uoj4dGDI2ED6mafoahgJcQtLzcPOZ4TQFQY
7dxlCEYJSHK3NruAlFc7fwQ6TBsbhynu7Jl+jWjXJquGsvrqmFDqlL+NWNu7lar4RviuM4nF3T6f
uGh6RwiP0oxS0ksrGyl6Hm6KNd7ZoE4PEiRP5zQD6eF+yt3kmlg2fIW9XqwRe2ANivdltF808iSl
XAMtfkJ01XAWEenF5TSsMu0w/MpdhS12zneqTr7lcONwe44SPDQWOTaAmZ2XyTxyl8qyb+HWgA1v
fGgUcolcpAhcanwOGIDt9EM8TBwkFov3XRjwKZr2gr6m6R0kmO6DwlbABXGRQiZCaKHdlWO3jU/I
KBd9tzN7KQvbl+xbmqth1uH3HJAjZmuaEUImzhzN+G3k/tduDkVNNfmJ0HGHltefBPSjgU7RpR/8
GkAS5BsUM8ucj/po0fThjBfUe936oHQWnNXVoZTRzXsKFcrEyS84B9KWDB3uIcUvQhzmzLBnSVgD
8EasDVqBkSCWRy08qNYb0V0RLFxTYXrB63PKSy+7HZCNAiY5CXGOLK8TyuE1bgX+Otn7/Hklwr29
kDSQbgZhpQnnxLgbSOuJX5DdDYAmIRTxcSR8SBcfG82H7ut8sCjcOiq6YI9mxokHVehXM+4LifBo
1iMY9Z2krxJg6c79LdxG6NAlG5K6YuY4svB3aveciRfVClgqogZJCAab+wWNHgU30b0Rwz8cYLmc
mhc6OMiGs82e/F0kdV6B7tCRb/6cb5KRR92X9WOVIWW59CvINuAPsjlFSGWuWtTwXrzi9DKLdYF1
7oaLGgUpqrQmiMc1IGehk7tO1pdrXp2YIxYUe3urA3iTwkA1vZyj1+IHXJv62b8Ml/88Opb//h9k
gyVdzVIaOTpwKxwWi6xjvEMYsUuienmv5yDN/PqsPuLXjM11msAtpH4SGMxHgpN/wJB7wluMkhWB
NnrsnG0dXbVDYQAEw0viZAjedgqjDnYFb3ncF6BXfSFnaeAbxZ/kGMBR7sIFeuzswAzKJ4wR45mO
KQtuwXSV/YJaoS3s7pDp8DSi9+st3nDQizPDGISZS6td5Jrd1zw6y/JTub3lJ+gywRB6IqpskBRt
37vtFZu6nbJ9YNJQ+v1iplpz6/S8Fssbv/BTgnuLXho+6yCZEbLyGLnG6Seb52+pyh9zs6qT+qMs
g/N3DVeoSb2eGQXcH3EiX9lhgZH0T05qXDRmUJ3o6QAEzvecPrTUAOySq3tPfobaHevsIMrbpr0Y
Y2Q3nHsSVEm5a1Mqa+O3Gr5FtNWX4n30F1SHWxCtmthtR/jpYs+mnGNlZ/+bP0t8+p9D5Ewoj66Y
QmB0wo+ksglnLsmSVleG9ThjEDL9PAVMPvIe9RZ5yD/IeuS/WF6hMP7ns/j2DMZR3IpyyzMIPLgx
H6xjtcaCB1RYwGJxyO6at95XDvgFnPG+CX6q6lR/C3f++DJIrJEt6uoJlfq2M3azUQqtyc7Il9G5
me5HBjM7GJpPFFqOCY9hhI5u8aUwvQkvKzpQl+W/isHiHEDRDKfrdd9bd9UN1KDzIbDdnnHS2Kvx
cyk6JO1lLWEW64Kpst2oxqLhKgba6XNH0zEX+gyrTUpWrmtitfJp7EArOZOtQZI4yd5jUOFjcaQe
m4DII3GdnE5wm2axCQnOaHjiwIMOcFzsE4+Fh0kP2UUt/64ABRrnnByBO1hgb77BZQH0X+5UNcie
4Py5+yukb6IXd+sIi0ceu0PkAq1CdyD2gm1D9Ky6qbDil0ZyAXKLjsRHtgkcIu+vzYGlLQMDW/BA
v6UzzgaphT++YoWlwAjDqh17JGiBo6Kdlpnk6SJ0o2i/TKspoPIWvUVJSOKqKRCA+gWYT8lPp6V2
gfyA6+PxzRK86zMEhOQR5Ya+7QaTTxC317/FzxWIQ4ollnca7yc3ILgtTEYRmAVC30CZ/IGCy4Jl
P7hpqypgQI/YoboFA0ppEOEgm7HdEROJ/5tQEehOTkIB7+K04sLpBocoPfUwarhd91dlM7ODBHJ8
keNPfrTk1+RIivwzwILIt5f8mRi5t7CL0Go3+wGZUeQ1SuKMqMzXiPS5n/m3qfXCxTBpV87OfX89
5sl9JT0Q1zDQKoKqH6P6WO4N8kiiTQoSnjmj4uI2qMnryjfXcC9zhDUEcx4JpilRgPd+KhA+6hQ8
s5XHKji1T4b4Ud12ECr6u4BJZub78ZTZMeu7WdsKt7007hAx3tKPSQJzVdeEkM7FJr3uOda5iU1n
UoM5QNhebSdnEX6XRyHF6on4fiW3h7ncadOdlG+l8Q0LBNSrU+WPyN60jSDxRHi3GxEZ5Hm6or6P
fEyPOAVTz7y5XPJtsY4HQuK9riZJ0dMR04SUWThETEy1z8KoKZtaODIyyvTXnj8sjaUaIy8Yrbky
sierPJThfmh8U/EEli+qP4d9g41BhTZZX7NgqD3j3eAeZV2sN1XoxgMv77Du/fxN8oTKV8YVOTYx
g5IedNji+l2eszTi9+jWqrVWMTmj4yGPvuUm8QQymJi51NyvSXCJAsIykXIvaksmfDCMaqdFBN8Z
3TFOP8buMAErdQGjYNq65eByAmSmYxp+InsNAD33DN5pnB78C2sI8YbrfweO/iokIFpOom9poYi/
F6z085QQowfL2d4QAbHI7q1jvOf9uKNYwHpmQk/96HME/ntbdvL5Fb3Jk3Jnfqh+fbyadr/9aVVS
/sYkU3lLw6RoIUz6js5BrDS9JAEX1V/Gs8nptlGd7ghNAdH2CF+JKTAOCXliEQSGwXc00nOw6O2T
1k07f7HKYKGCzcOFQjLEu/DSPHBCjuUKty5C15/u6d+r0x9Xwz9+4W93k1J1Yy2kJIkBDjnJatyz
j8AmalQqA78vTs9//9Kkv31CqqyJNKIRcviHgD5q9d7S8w7BjHt9K371gfRkML88JvciU2nxadLh
bv8U2PfXMfCfP/Wb5kQsRlUbVX5q9NjthjWmZgDFKMBn+YXic7Mo/X74ey5/4vcPVqXUFJmtbOpg
vf89eEpXMR3UhHmCK/OVM/RsHM0A6vuSvAJW3GFvgPCMQK/t5PgT6y6pf4wctAzSIq/q6Cf4+d97
fq4Tzb1poy8jR4HfqcV8iOlNOzfmOskuIVVQyKQ4ozkvcJRMPpQcJnuQd24pob+L8HlyUf2C4MD7
jtnrXL2HadCUmx74DLuB8KtOTw0O3OxZJmiu3wvdqSebhICkESwoYETrJ6CCzW+IDuLBrvCU9Iu2
YnKR3kGHLakmHnser0As4R6lEtgvDupKwDzvcG06Tzeed58C9w+ytStPtDFMEWDm8r8+IKgah23S
cPCBUzI7a4/Va5ndj6vmoT5aX9CKWbgJ61VXOUb/WIRbhmTdzg8MoHRrw8SlrgbVIK+Ue/WMaDXR
drRsdO2HePX10a9kfxLsnmZjNyP1Cxcrlr00EKYNm2QIEkLwxUIHu6ADKEX60Os347bJArac4o4T
cFQDzHn//kzJ4h+6jt9fKz1+oKcS5XPf1BR1Fumz3EkQKq8MZihe+4AGD1Ts/ZJbYOvBBF2jrZIz
6zH9yQQWYZ1FqbkBE6UeqR89PJgVlr/rhjgQJHgJe3iLHMK9nencxSXMWI7eoqH6yJbCY96uWi45
mNjGS8cNOXYEbSv1KuZRpjIJ6W3UQt8/z/iTeCow0t3Y7VzQ+/oAmEkGF35qfCunjPwmDV2srhwU
7nG4X4QzAMGxTwX0ugwiPK+lA2e53MKjv2hsrg/mTiWCFsm7acvPLI4Aw7hYZs02tR1kZjafYnEv
XA9Nu2tdOiM7sj/NyzSv5Ag1weuUfaVwbdbwUcwQU+QkuM2j8YqnV+LDw6QAwEIGRtCe+MNmxm8h
0I949Ij2QoVmoeN8UWXgSLdMHiocd+UJxN8iK0P7MN3cpuNBuK2t8DTcMPBtFAN/tN8xlJEqnq1v
Blf4KoMNt4dPFJwlVZaI0DgIFosWxhxtIyt7AyM1OYZ0C4NBTZeid9TKUcivJswBzguvAegKM3QO
0hOEde/g4Ec8DglMEMvIGYrPVH5Tt6gNW5BO//p+e1cKhwkTbf6/P3yK9ceJtjx8mqyrSHl0FRzw
v0+0/pomJa20+ObW15ZAthxD8nYcZRcMMxvdsXuXgV3QxOMWsMN7fI75sTmq+ZagxZX5oru1Oz7f
fAx/6Rdpi1mEkaz28tEviGNEB7F4eF2etfG6Bl1QlecQHjLsyAfwK/UQDj6VDlhvxwsOPPgR674C
z7PKXT7iNngo1X2HTfKoQYsVWxyK9QIMy7iz17HijXmgM9rMaEnfbvFeTxw2/FxdKU81pWyi7I9T
IF53V5aX8akyiFx2RM6gkVUbiiReidOGnG5J5t1gMXmRr5ciCgx8aOIjByhdPHbPoP9/2TuPJcex
bMv+StubowxamPV7AxIECCqncKeLCcwltNb4+l6I7rJXGVld2TXvGpRlZKQ7SRC499xz9l57JRUr
xUFt7oiQA1hhekf7aB9knK7PlrRBRuzj6Co2w9EfmAGfG/VUyE5NLxrpAZ7Rca/fDYuJ+arvv2pK
S9kDnNjrR+Qo+AEjV38crT1FsabucYTK+lkFHIniCe0xMp5xx6wDCP0M3qN40i6cSySPcHs9cYTh
weDRHl25XZvcvyy18E64xSaCwVhia6rVdd2Fq4rqlePddI9tj5cInzs0r9yHxsHib8Vz11arfK8Y
F7z9OPW2lel1kl3kB7gH8vjIQIs1GkX64IrKWnARwBrJKXkpM+YVK60+ZNEbrTJlPo4/86Z358mN
qWgJee+W+LdNmHo6PVifjZJebXmJTBf7dcSJyZY7REfrsYP1sh0hWHo99xpSHKU5SN1TFb/ltLWi
08BHSZzFuUS1nm8j8C4hefRrUOwZol3hSFM+OwnFtWOZGVdkJrXVvW4xFS/jZo/W3hziv3ofUB4y
Uuk8UJpa6k5kD4uXBLGDvJjwx01p0Wq5dpAKaF/IbvAJw4AAivABdtNaphkcrnmfAy5bTohg28N4
1Wg7lkixo33Kwdtj6J/zjDvbJnRYN9ua7WdnWpsAVA9HAf877PkFOxaIYITb6loGkD1EY11vrOL0
Sdb3lu+I+qPhO2ZznlhWp7PCHEbpXsXhS+g9xTzEF6XF5cdgDXOzyQpMyqWNmBnnq4DEwjMZU8Ne
KrhQeB2QfLGfFRxsCYAf9Y2q2QaCD3mNRjb/KpuLctC/o3FjcPDQj7BgaIdlt/qs7Nn16K11PFOP
40v/OdOsEtd82N7aSV8AoFfSsnm68dsYrRtz2z0G1iqqN5PGXBO5CpT7KSZhWnkqRhq2iKzLyvON
9hJVt780D+h/EruykOm6LjLXBdT7p6jTIhG6fBZj307rbfcLH5P5BPQddGNZX5VuM3GkF0BhpbeO
voIBxMTfKg/LorpizkxXm8qdGVnold6sIM64S6gD5oteHPJyy7YrCgiNyd1A28HwcJ+BkUI7Um3K
9kZWtbLIakUQ32QLRNsEjBIwRuRsm77YIhBH8meyzW5oBJJCqHrpcjynT+jBQcI2z5w3WUMZBAyF
hmaoNlPIU0Neve6039a0eOyYbwbxG3CViVZHvaoX7Kut2qIzwPgk52A7Ub8sanaHOFGaPeZLvYKh
QA8aoNhKZDRlfRE6AfqDdFP4HYu+goeXuBlQbHfa3LAu7vEmdY0DbWuZn6VwjIBxMgnTlj5uG+9B
3LLrIfZHZNpZyKXOCrpitB84HSYPV38w7WVbIQpA2FYc1PgoLcJEJnZyuzXoGe0rILts9TIqhMie
TCdStnBTJ9bW6S+2Numvboil7PqHJnGmilDrC3o8I7PodQ6jwB4RkKgAnZAHrdI9jnu3sIUE/xmp
Kn9xJJJ/7Zx/OCv8uiFJcTFMUSez9bezgqk3uer3vL565COPNhCSwzKzIi4USzAOPOnmM6SN1/Q4
VyTBM/+iGeWoMPxYFJ/wwC3KOmc+DG57gEqEaI+dKNpTJO+qd3HnAxXZWA8ak6lwkyJ7ZBWpz/6F
u49KMXeSLXq/Lek+t/YZ4YLD4HsNTWSnbcF20usm8ug8zeveqz14JNQaawQzSOutTXhXTlggruP6
Gu2GU3QxPsY9ezneYtPpiNi9AUrxqKgWZoF2KbeZF+ABnxclt9t9LM3zEUOLq1yTw2d4ozRfqw7Q
FYSb9MUoa5ChOAikMhoTtMqezbNP08yjRlz+jbAZniL2o4cQURnECNHLPDgyz9pGQ72jrAvHuuBL
7zHQvpqetc6fMTO7jKd36sPya40dzWGKVNEOV98xEEVyx53inNHoaV1GtJTy6VGGYDmdjqgDSvdV
P1jHxMN5vl0scOCP3Byrxjfv+FXcCl9tvhZswx52wUPyUW2SExAoO79YHlqpJbgSoaozbVFhBKBp
hvV0nV//dZUmWf+02YspSuLsSdo3Q9vfb+ZySqWot+ykdnICVnhgWNcy14y8HLkKlm5LvPf5Q08S
q2zHomCX7ZaMA+Z7Q+miXorpM8jkenTNx9xVIL3udbfWWhfli1BdDPazYaMsRV/+qKXgs+xpA4Ty
VNzBnAjATnFh2QaQYnRzd4oP5inVG7NxVF7c2ZTIHm3Cy2wztua/eOtQGKTBnj7m+DJM6+gnpWGE
6EGsn2lUAfuii8Lr8/8qgk8B8CHNRvNhRlMg1DveEycLybbaRVYXX6wFeurzdt6z9+wHmdcickOu
lVQnppgmrscGGwPGLQaWzZ3zG5bV5jq90cybNwBwGxdaud1gALSqoxFek1P6VR+0m0xkyLQisX0b
s/aCYjhJDcAzzAEgLbzBFRA/BxtV34u7jrWrqzbNoS+BL4JQ4JHV7qq5RX750XyYa/0oeFzi8cG8
qle6zuf5YQHzSnTAvyjAXhfK0nhRP0lZaoi4XInwyJ/gfaJTXKMHeaTiRvukZTY16jZ2OWzTZ4Rf
grcFc+oue6i2SA3AaWfIXBDc2ihQlvn4j27s5Z/2i8O4vwR4beZnWmShjd0YWXnEkrxvz5ZOVxil
3iramV5mbOJbq73XvosMhm8ajY1V0szcjgxHZeZdFXzvpHGIv6FHzzGA4VXD1OAbwwSdfuoetIpo
3W1E4Bgud6HbPS8ylum+bGlMdKgacqeAmo5sjieECh4NMrPj7mgu+vjwjKIfcR86wg1ELRhukTdR
hmGOYl6Ebvtg7ZLFqHSeySUhCWQyVyUSHCbjTMFyjuMQMF7x4C29WdQaJxRwO/mUMzMdPvPO7ZsN
hy9RRBD5XKDU4luBasK13lORMIdXuPS4GD9CJs4OFjlgwQ2JwGeG1fZ4Y9RQTCs0gJzSJmMR8ZCM
WnOWDh10jbWwlTEfA7tH6chPM3dCTwca/BPtDsYmBOjgNhnYIdexJ1t6H3TyMXrsJtKutRIOEuiO
GMvA8DSfhn28YaoLwxrH8WZ0OnHrS8dAYnjFKUNb4XG1gx3mpAvHa2g/dEWYPEbMKdhPz5xkbMAJ
PLc0ER2cuujqlMdW1RnKNS64J0BvOUpV4iSuC6BueRbWIDLbZo9c+BdJC6GyyxEBC/OZUdsZ2AWz
9hV17Dq96AhT7C32ZtFpGtTXDfYXmnnbrvCMAovh3ZhufGK2q2+4/uTAblix8Zww+yqAzyAOAta/
Zkh3XqhVCbjIdfVkeilyHj7BF47z76kli3M+tOCKw21TvIOp5jxXnawvmZ4HqgwM2hgBEZfhXFJu
09pS7hF2MtYvdtQkvVXJNmWlQkm+sO6UpaCy7sBU1wLTCHNRiM8nqqSET2gG7hxxGsmBbJROg9YZ
KSokQ1B/G3gdFffqj3Fb8A2LAsJ3c0QPKmMyzCqeglKqxkkwfYRMZxanH6GOV0Tr0RvFT+lm8BFQ
+dPgWdEDcAybELeg2rJi7NrWTRu+pNkeoq1g7hgwJzgRBiSRYrrn4IhxOPpoMGaXd/kjyY7+iCHk
nZ4p5k2cM73CUI+DaHbXBIBJrlbjZgH3Wx5AXVK2rERu2kDecpsaWNIXnf26r9B54DlglF+wqfMk
9XDGcKayqrI59MJTw2qI1Z1SbaMjBbNnNGzK3n9hMcPYK+GKlk5IkZaW/6G1NnJpYzDKPRlt0ges
OkZVtJR6aa/T0rEH8I7Lr44Kl4HWgDSqK3/QgyTP0nd9NFA4VBSlkC4DZ3I7YBFc+P5HIONbIqG9
3S+PVP89R5++uufQxIwMgwtCNA7D64KYB/kpTzYQsyb4BXi/K3a82qvxSe/kNeWPIyA2qxaGuOZf
Em0VvxbKrhPOTPK6Ze6yKg0PL142bZPntH+kkblmxi4bu0i+ytI1Yt+Hl2PxLg/0YJ5xOlM7oHvf
6znzxI1ort+abNv115CzkLEmlhf5sqKfiYBHkhwZdoIuk/MEK4FLdu0bOzBMzRqe3cOA/q5WNmNw
hgrIQw/xvBkO/VN/JUCAJm6KHLmD2Su/CguunKhHviYHymHHMAdLwkEvHgbl8Eu6LCQ7GX0HuozM
LZT9uCW/DQBSc1gqmjC1wScFzbbNN/BcCJTzixUYwW+UX9RCh7B3iHvV1ZWcev3soOVkYonsle/L
7E5asA1jV3TVt6V57LHH7mNPXLOtcrnZdY8hqyxRBqdlKU9O9WN7yM8tXDyeeWnfbwv8pkxXA+Ux
2uZO8z1zPlk0iv0BgWXOds8R3A12BnvE87g1kFLkp5hoatorNwLAoF4ZGww570J95M1sgdvvUD9P
UCrNU9g9lMNlkr3FQqaEPC/M74RVxqNJ65mTBFG+tMJhsd4zHPCsiEuWFocdTaFBTvPyjNtY4hpf
ltUdp8+sbSDzDSL2aKcOXQVbBiF7POqdK0bbzHguOSEVAD411pWT5OBzQUgY/chMlIm0eJjlI91M
xLcdDFKHGRgiHf8dDafKd508jYELrXf+5Moa9D8YSMLUqRyItWO/iOzQbWn0khL0aT3Egs3AHK3b
sD8ozLmF9eIBmwmyQGq8bwRnKh4QilJZIdHfBNwXIB8Ue8y8qfcSPhIbH+jNTXJFg1XYn+M6vkLk
YAQff2U0R7blxyS/Rf7BV5iBD+wSFV8IN2p/FauTpqGQW9cyNQg+5x202RkkVKTvmSQPCsSH5tpT
iaHO+0RIlVDzfGjk3dETA02nH+Fc3sGiP4KuYTHQvOBhpOtVOv0IeZl52K0uQbWXaIRxyKZu/al3
70H+reKPGw4Dsjo+CIK1onAtWvTI2apv2XjxwyNFwfi6SGiQ04Q0X2Be06hfZ+ILwBCL4p0pPB56
xhwcWZTnGWfDRA2DlQb+yzkjXpJqJ4KKtybiUgA6PrsyQqAUSUG0MUk5I3BOuE/xnkCZEL0UqtB3
wALaQCGK5Ln4iB/mLfqHlIeBstNO9/JnS7iA27x2trHTvxLQxESgt9JyZGJuzwpDfBhgPRCjtJ87
aY+Ln4zj6WVMOGWVKdxGpaPalp64MMWJpAB28u6Cl11q3jtMkuNzouAdJAjgGTqb5c7ETCDzmdi3
JtuqTlMEXA0azprojRXd0pYgQHcOvjWB3vtPn+zwSPM+aIJrG8lEWL6WOeG1u9wCCNxaTj9ptGNe
Q3BFlctQR4UtVwnfAyfP4iUG4AUNiOKc4cl3CfJ3g9m6RzfDGAsnXZjjIfUg9SGgU8ttNDvEwgiU
ED4wo8lLRZfrT+lInl863ruYQyjpJusAq8sKzTlyQCMmagRqpGdGe914YEvTyEcBVzvc0/lLpFpo
gPzsUwfTTRPtx/JWfEYB5yl8ekb+ZpBEG20aNFXRBkilhKnPRhkONWw8/PLoomhm1odEcQoPfooA
897KdHZPC9SWA4SGpL89ZDiZSuxCa6mwyUOFMJB4SY9QDgaQMqzBErd5vggTEkZfCrHq9mIFwJud
b8yUkOh1JDlCRXm7kJRG+cGUTyGqTZJvKN1whTNiK3aCb1s8yMlaOPHeKRPeMM+5PJeSp9PxN9cT
Uo1P7EXINMHzYRc2mTyQf7Qx6U5MiCy82doP/laLL7NII65/VPNHAbdPC/ePd2Rz5o4XtKKXucbC
ZprpmXsA2gJkKQbIg+f2o2meBhIDWs74bKf9hSSm3ISv51jrWcRvHW6FZg+sgIYyExusS8VW0Xa9
FxLrysVa2lRgGclMXPkMiOggUnidjCv9KGTQ96DbqLXbo0AAg0A1idfmJWMIg9NfOUhcrNmh+evT
9M/JZKGzPzkthHToo2v9YbHs9Ju6xXBpj6ltjYdZcwmbwiPLvoAkiGIzpOq4I1ccSF/mxSNv4EzE
+JhHS86RgY+8N6w4PEWvHC+KYhfhyM/9LUUNZlrtRb3AKknW0XOeXw1jM7T7hDGSviSNr03aUOmp
xAFqXgvU+4b4FgunHI68ti9gZ2Cyiul+uxV3AmbhzotKRoYUhKH2xtMDYuk0AXEJkKnwonG2EfxN
odhGeqaED/sHtt2ab2VwhmUXds3eNYUdEUqlf5Pk1zx+9jVoJM6vPlwpvSho82GEJhomhD1q8EE6
Q99hblWsRWEHr/redHtjeA2yCxSBmZKIQud7EV5Qo9f1qtmWixmcNvwhPFiL/VwmLgzjZPIWQXEV
WXJW/kW9BM9ULvKp2+kXKkHeOR1A0kWYLZF8m15G7aYOTk2EpGl8l/3BFE86CVGNsOv1fWLQhWSx
buXcNpuXqbrgzbRuCG103aubUwAeGIKzRH15NNwodHXxrLRXvT6qwlGozxWu3cghhKcrXkrUXki6
aP2BSjDOkBghPBHzhXjpDTUXkeubgPVY9h86/LqwvksHeaMlct51hwUgjUDIqeAt01LkNtGdTKJ6
uQSW1yISnx7axlHKU4qIzVpnnM0L1//sf7rFghLNJ0izuX8qlB+/eGWUTL7WlL8OjD6GDq69TTWh
3ljWBtSt2ExxYTGGoVm7yboXkeNvw7NwoU6rIh5QKmXzO7eeU/ESJFg64pcsdrtglw3H2H8sOF70
MHUp5dFb+NrVnJ7VR7Q6BZnLfP7QJHvrYPHplq9t2wb83ptqeG1zjaXHLHHkbpMxTx020/ho4lPD
T3IEwUxPlS5qwZc8xYcoPliDgPZ2ldDERQLXHpY5B9iK1DHyM0MWvG+wLPXWZZF4zFuVw++WLcyw
uXGRuAou3wTWGGr2gYayi74FXhtE4vwEj4WTC7VU377G+kEHyBFITyXjt22LxL1A2bgCOxfZpSud
g2fjJiIqSOM3pCWoMumtAfNYPCgBB9pdQ98cD028S5VTiMCA74sMrmzP7QUlgY5enu3JmkVSvJDh
Ag6SBwwb2p0zGcq2XPswissScyBsGvEoo+8XEdnBpWIm3R80h1y2pLxjfrR4cf+4NKe6I6W/Fb1N
gL2/zJZqDjwrLh3DcIN3WqxrmUl0/FwPzzmg0Jrv9upX6HQ29bLGe2154cAfoFBghLKwovBwxcKq
Z28e9v01v6ItOcdHavEHbOx4O5646pB3qRzJCqF5mzrFpvugDp2fJMjc5htpZMv0m8BjeyiJRF6O
Xzl8RkRYWoJ3uHfK4TEEABV94iXpgr9oRkvmnzQGQAqY8BqqqkqqIYu/2fEiee47X8XtAUOs3Qm1
J6UQzuygQTW6j/SXsVvTQWDwNhS2RWcBsQY2CUpxY53rpDqQv7PTzPvIab77CpsHJtEigkCmHpVl
6+UNi6ViHhu6NFlBu8MusZSRFvgzLelVQoReo6FO8t+D4GUqzvBA0Y6jbVBe5I0v3INNjvaaYIoV
nRT9gVQWYSNKVH8v2g7SGKflRTQSZNjB4CcZ32aAesOZiRGg1gLizTRX+QoxsrC788+dvRjL8iv0
/Fp1JPrqaFS6o+ZGX2mHKmYTuT6HC+JwCTBCk/+QuLyaQfd9Iz1xeAap0HzSRhFPYnJIZ1Td1gMh
eKXmwPjBVip3u3AZZ9IFxEWK6HNd7GjNy5vq0j6PuOXgG+RrdEnCbCOkEUKsxw5uv17eJPqJNyxS
x4G+uOk8KHa9QccG+hU7PmchcqcNO0c3Ojs1zlwKMaKES9fiscfeinoc1/yCZ1xIrNxKFcde2L8M
nW4TVm9C62lHepkDys/R+LT2rNoIRv91P1r5Z+bOf7yblrvtH0crk94K4sjd1NqVvtc5hmG5mjfq
faJPc0hv9T47aKf4lj+DKfMP1RHd4Qb2Vf4zTyvOH6v+iUYAIm7Zt5W/aJYr+j+912FyII0WNW73
3/Q0VpsEcbWI0frKRuqqfHEiP6NBfireECmhXmbgyh6YPJtoN9bRnUMefhPpI33NtQ1qX6JuKgAm
XMpreiQkhXkN9lXmeYuhfMvBlwMSYhi8eCZnudfiTYGMpr6aBkdx4WYR/dEgQgev49F6DGKvYfFk
3sCY8YrUgFBPjKMm9SRDyvBM/oLpwZU16hdRcokVG1yFPd/YjZprjZ9qfZLam9SQ5g4wnG2YVBpe
Z94a/Z0ZX3KPl5NSikuK9mhLZ3ladR1USVqlPkcAba2arkAUw2jHP4tJk9EsGqBfsNgAcSiqWVuW
Cf622Wd+te8Zg+LAWTOA8QtHHj3ucPVBzB3EYA902+yRggDbVc9cN7aBStEYxzZ05KkxCblfK9+0
sFHX6EDqBuoi3hDIAVjlW9q4saMiLcXSz5/CxWMUm05CZTiDmsxJ7KEyx6MSoGZVXtT0s0xfy6al
rfE2A6FmHy32Rr/jmyq8fstHg3DA2h8CZsTZvdGUbRad4VXm6JBQCsQwSymYN51iz+gVUqZKiwYy
jWn4tPNTEl1j4bmLiMs5sXrT3sHiRru9CMFQb2rUJzjIPfzxuEWHBduV+lsTrynzKcbI3apkKGRs
UIDj0wTx3bvinrZV/53vCDvx8ot5Up/j7+BT3ZfIowlyZ64rf2jR2v+QYOejbVvXTxwIUdis5huF
ETVkQmB84C4bBc7t8gSWA3N8vwwFFPoMqFQ2YrgoeUPxFYMIvlRCITiXxe9IffkFxCnJF6jRuLK2
BdaIdf02PdI752ihCEjvdEi/8arie+LOnmjTJZcaUw89kWH5IAEGDMYETLCltSI4Tf4TN5SQSPzS
BflYU3kHuxAPh7yPuwdZfuqmQxoidqbnsi5zexKo63QuVLA21W0OcQbKwwoqSlaTs8FgKTkHFILV
AXa3PFKXSE/YikjC4azald6C8VkA2O5EOATzlEVHmTmla66FLW32f72CGf9sOKxJSCwVlMaqIv9m
nlCjsRBVmYwCICbIuzPOPtC+QCgNGIdzxlBleBXLO5Z6TmERIxi6/JTEvraaP7HNcr417Z6h5lfY
niLOG+ppSkClFI56DlyUamPJQWlt5gGTAJlnyRO4QAvqS3UKT3Pp1rWoldyJTA9SzyXslnzqJ72y
aYesJVaMxamv79XyqINu9gM7W9zbq6mAQkIxspd0Tl6kzDI74+ztBqbitNAE1eAv1Il/LhwWfRj1
hLmEIEui/lvhoGej3kTpvLg0feNEy7m2dpO4Yw4ULgFPZ3Naw+clL+kICXlp8RW8Uc+4DkS45BgL
z4nADkytth4R+e9hX34bJxFaiLCKb4uxqji028/8Ph3IsYg88yVovKF5sbp3gaqQQyFav3V1bG+F
u3QO+zsN9eNCqUTmhFeYGm6tfOmn7pkJ/sIEQrwOQyHKzw3GmKNxSKmT118EPXE4yg9q8xcc6T9v
Nsv1YSprgUO0dOn36yMq8aQZrbZIrWFckfXHEIXyfDlvr8IvBgD2eEg/Y/whGFwc43Mh441M6AGg
bWsMN+/DU3YdKcZBDILcXTduqXrTckNQc3PULNBro1dbYVGj00k97jB1OhO0sKEzhP/k1F+gzSg0
o7Euvg03nGIMtefsg8fy31Y///ZZf9v2B5CQmpTxWbtddGKhOJhUJelGeUZ3sgZjOV+XKbryhA4L
aOhfXOk/q72XV1f+W/382whcrIc+mlFa8Opka9XM2PaQrU5cGw6FGWBn1O0TFsbDv14q1D+VE7+9
7m8q8zBJWqsWkOyBf0BMNUmPprGmO5bqW5pLqWc4S+6R6Gkf8obkDgyRICHf+mdzp2xlYcveKVwx
gtcO/STJ1fQLJeoIKfllfKe1S/ZnZYEptocPHD7S1683/2+Fvh+jz7poip/2fy4/9lmUUx0FYftf
//MPf3oovxGC1N/f7fG9/P2//MMPNv/1669Jybbf2/c//IH5ZtROl+67nq7fTZf+7xf5P//l/+tf
/o/vX7/lcSq///M/Posub5ffFkRF/odkd4Pv6V9Ewxf5e1R//+knvt+b9j//Q9DNv0FrU3VNpCqz
RF2mRvx7Frz5N1UWLVlSZER9imZhnvh7Frz8N0XiLyx2Dphuv8S0TdG1IaBN+W+w7Q3FQr7NEQvO
97+TBS8bvMg/Gg1Ufrcm/SphTZS5RK7+scIuVVWoBS1jxwjooYp1yTPeIZaMA3xb2rCfJNMAU8SI
LBqlfWOOLJKdzjjHVG6Vgf2tZdg5cihvMdxJ/XtBcSLDGsC2SO4Vc3wM5QYGdV39rEh3lOrZiaLo
JWH4pcYg6JoM9a+2q2WOIWDZ5Ga8DLrwZEjxtS3oaZcITIJ4N5emW2cyXYP9bBIB1pWrLpUv8HlU
5nRRCt4/hIhhCaBsXSuEF5Vonqyh9M3C8qmooQnPKQfJvJ5/DCRRnZL+1AVZuP40UuqpfsMwkcbB
2NuicFMwuEVd5OgMLUTGjTEos7Es3V5GbkzctRw8tdBjoiTZD5K8HqDyT3wmSXFFZPshXAA1QBDY
V5TLk3rp6T8V8THqusd+9l+jyUfvKqFFopeNNmkU3keJVY55f5kvfiMF866B6LQFMpWHh0q5l8p7
hBg2a6RPbRBPQ15Rg0nyz6wxzRU45coZ190yGWKZfFWKpp1zSXLCgQx1o9sXCsqzCoSHNainVpHc
WW3Jbh4Yd85YKEj5NtJHlZFHFGA0n+VDESGH7abI02XDUcboxUB+XjfyMhx9jeL22dcjNy2o5CoJ
bY7y00W7xmTUbwY6maIvvo5MqkCSKsi7MbF2egNCGg9FNxCdZwrIcxDK19hG2srcZGJDvBDlb5F1
K4VhxWgKbjj713jAYjojV6Dez0d0lBXwGmLjB7hcQTw8WHgY/CzaVUnqqh0a2Gq6hhpwbYZ1ChyM
YMzsUlGcSUfKyldZjtEh6f0zefFmCH5EKPZ6me5ik+F/kvx0Ji2GgO+d8QwYxwBYg3A2CJvp0uqz
DMVznVnV2udZQfa0UQfwI0J0MJsWmGuFcqe+NaX4MtU9m2zanfRyoXCDdotqGHiD5GljuJ+C6eIH
JLyM8sHKUDxLJSKvcdbxFKuuKECSCPm0ZcrcSY6mHyWsgD3PUCqZfl+HgEOOf+pC/ODcAXDMgfnE
G2ls3yWre0lw86yGJEb0k6YPej8djMEtSboTmjczZYypVLSXXmIDXWkurDs5f1Ss+NvPw4dkbsBS
V/KXGRjEOmCwn5q3qcZsNozNSxipKfLJhYo+GC9qxNJgFfqLnupnI+RLC0zr2Y8ptYOR5r3QVMRX
S6W2yrPspmUyGuP0L8pFls0/L1s45Og1wVai5/THZSsYJKUwxhpyn/zqR5RqERCW9OUfVnL4HVNQ
5P+YkP7P1kZZVGReg3VaVH6r3Qupr9Ww5EVChpxFwWBquP/rV/hV/v+DdvPX8gu5iu0BCv2fLTlz
GpiN3isSbmj5EuvCcRzjk1Zph3g2t4VmbdIqIW/Pwp1bqyu1tq41yWpWi+zFypN3I1eZLaDmWxkj
kccpQ23B+tJKBGKCUezytPxRUNX9/72+nbyv//wP2eAr/r/v9UTtvH++F3/c6/mJ/97rdbZTDjCq
aSjkCiDE/fteb/1N0mWML6ZiKr8KgT/s9Za8JAJxOMRwutxlf9/rpb+R+a3QRJUlY8HUG//OXv97
Xbvca4ZIMg5vRFRQd/52O5fVUOtKiw4vYaJmzOWtTdmci7x/iYrhLMERTeXIVgNUDT71ZkKUXQY/
Vp2VH61H5v8Pl+6fPFzWr9f77d7HBiQpqsH/Fn7bH59h06riKJhRVfSRgvqd7EIFNmNQFJ9WZj3F
IEESoT1IQfuiz3TF42hfYhnIENhldbWTxPGmJvT1kSuYRfwmkb9lFCOBvRxwkbkbVeNWPgYQsT80
JLq26cnqyRHFRitkIfjbfUO3p/AjMGUWrCchjux+EgTQ+shNha64yQTjFVQ3WjOxcyVIbqNzP6D4
VYYIHV07F44Y9W+KEr31goHSIXEK+nbiOHhCJ+xKxTqYRPRhLRLqpyBu94LOHo3tO45/gm6A0f2Z
cNQf8Kn4hzjicCsC7Rx/ArREYvbmj3TpGcETUNTSzqvVn1J9Z2PmQmAXO0kg4RrsYLn52otof6xz
WBwzZk0tqsUABiEpLZDAKc6sfQBd10/Q1kBYyqi4NBE5gfbcpF6KEkhG6luKBuFrXofAp0t5MSEg
+exe+c9p/jhjkTTYpvoGQ36FHk4UGAsNK2169iNckuYqZ/ItCsm+YXDeI1KRyffAtpRyjqwZWyvO
GDFLJ4l2XNKI6CTo4HKkgnkubRxJp9mgj4j7KceaKNhJUv3QRNM2JwJZn7wiCZZakUS74kswv4YY
3NqcTSBotENNnoLVXOrYcKXqLs8Xa1wuVwYOObCo5fo62GhC7IVYGRUafzoW6RCAyhzdi4hvX6Fo
YBP1NfkSwm0L4a1P2iOiAb2CIR/WTUNoWHkt1fS5NouBBDg5tadZeQfsdxQrekel2pxLdbykTfIa
CfSTLA0rSt2j3msjBKYDLddsLpW1qj4XFSrgZq5p+DXcRskwsq3LI+7sbpptJU44N6HCNYphVdQi
YeEZksvAZ/6QPlL18e/WXMtcRmSZUulBiEJ3QYzRvFN986Fd8p+0n6p7HTsQ+MPN4IkqRlg8QYwM
6upjdk3Sj3iZjwydO0iZ5zcI603kkLyP4UOZPkPtOrC5GzSsA2TOYjs5I/DGoaEdJbaroUWejzJw
ShXXx9zaofTVUFjBmEo7f12SemGZ721zrObmPGqoJUFdFXxfySGTmnuWDRc5+1R91esSPCuUcsoM
RxMRJqftiIs/5vNDYpDsMHQtXdJQPxSWdCRgt1cXahEj+ug9UWGRdzclA+8ifAwp19RoPoL6KueM
AP2daYYPxhIRpz7GiuXW/KOEkDJg2qmQgZ1NPA6PvnUbJWOb6J9587g0x9qLAZpUDpab4KwqOyOD
hLH8qP4TcZdXAADEZ6Ox9p0cfg3yAf6FSsC7xA3oS2+RoJzjTn4T88NQimupnRkMyhurWXSS5lEh
PiIpj21IgsSwUuHfCTptDJ33nwY1nxqEtwIaxTBv/QIT0f2nqBc+4nyk80pDU8FBQw3rm1eF8YAy
PYkBpqnA37VAvzhGPfUMjUVEnn5507vmsZb7tzbE2MGTM8d07LLx1Sr7YxhXzLPQKBKmOGk0jxDi
1/cET2wPT3ggOi5NCr5qqT+ZQkVjLW4/tHna+JC0NIspaPHR9sqtUKSWANnwKctAYqFERTiQ9N6c
0qiXendZmTLzXUMaqxlfXf6lj94U3X3j1UfHYYYYEGUmWTjsTHYVWM8J4AlxIgjKPE09EhhSXUE6
axGsrjZBMohoejhr0bgyq2MHrluk1temCO8in6F6kfV3QV8Id4tF8DypX77PuhMpUB9PVsN0uG+P
UTByuEIxBoBJJMcxrzUGZRrWWUEiBptsHfSsTUW8d1vbJV1os/zs5PcYk4E/0igPkda0WPUYkFe4
dJsQ8mI9BE+VpAIyWZRu0sOE16+Mon3eko0T1O+CCpcEhtGYFv0qHJGDRsQKNuJh1s8DPcVUP7FV
015P7lbcutaE0LQO9mJVo8oCuzwsp2oBWODAtNcoP8zBgnOCCD7KoW9bMLJmIDnmeB3VcB9H0YfJ
iGCMxEtaW4d5ar/1KTrB13YL+t1lc8i5OTPOzjkpnCiZI80V6q/GEA//i70za24VS9f0XzmX3RdU
MA+3YtZsybJs3xCWB0AICQkEiF/fz3Ke6nIp86SjLjuioyJ25c7c2wixWMP3ve/zVjJrQy7rcdqV
pD73R3pWbPibA5a9s7hU1PaLI3Rc88zLnyucITFWWxaIKrWOE1S6Ju+OkVYr55psbN6cqsR2UPAT
e3hiB7uaqCXxi8OHTRvncHXG+XcdcVxdHnVtAFVZ4Ct6TDj7HhzEJtS8JKawKr0hW30/IAdrxdNO
Vqdr7tU3PaybMjqjB5N0M7YaYGj91NgfAxmfQtWkEE+ycDiv8vNOvkrs3B20tIaGU/1gUCHP0A3R
zzjWe/pJTbe6EZ7itLrXEj8s1spyc6AvfjuTbYq2NKHBoegAposu0KzMtWs0HEQmHtiqlCol1owq
PBTJ6uLqqLakC3K7fn09vVWwc6rqjD6VOEnV8uTLASTpRldByXBiZAqmXbQHYXDgrI9ZFGunELaB
K4c71Blxr9fBGcT3GU8lWzuiLqXpOW/8luJL7jC99auE2S2n2nw6x8dMC22Nf5WTxwQONSPCxrx9
5BfWvtNh1Dc7/Wo8O7gLswt8E+WzrVfqiUQngzakPIQ2c3ELWnK/l+HdoCCjdGPwlvcoYdv+xaQ5
UV2BWhYUF7J1Vse2+nbpRe1C3dzyl3wANHhCPdVSBGpeyorwlMFBMyia/BxSpV1zOjDCN3VVBoq8
yPsy3PMuyXZs6rf5MWX9YFReENRoOO2br7O9cvAlG+rMRJwu1dvShunOd5WXKDx0GkvK68EBBVvA
IM8Bz1yoRTt85jJsyqdi/6rRyVeQ8h2g85xlHF/Gxmi3Gq2umoS1G6XTg40tPEd2zgDME//cLo7m
hUT4xM8Q1fL3XEkDMmgYj6f+sjkx3R06pJ5sL6ue+ViS4oJwLV3CAiRfppSEsn2zMOkOlBlQAYt4
wD6S1OlVWZ2kZcnheEjpURrVRjovT+0mt0kNiPs94dov6kne6iny5RSsrLSX49z6GARkTNWI4TQj
gzw6U/648RRqk5dTcLcG6Wuvf6jMPRmKkMKk9rs/sXKJk+FAS7LLqSg5rmmgR76OU9CscrFwLkTq
qsHAQl1pl/klJTscc7tjbVum12vPrmhge5uGae6geapjS7HCK8ZcGZFccrCiqpWCVD37uppF+aEO
jyzanBQCk+3SpYW0fqaYlKtLie/h2hZzSsTsLxlH9Esv8OMpQgHcRJZlEcnH9AYiC20RFW/MU8Pm
fFvY0CQvLYMym/QSBACbFA9M6TlNICYBNntYaCs2CpJQKO2cWgpbdhaNpbj6oV84wEiOhAfbNPLa
E4JL9TzWC7gTee4bHJX721NyGNsFziKKPueBYiaJlbX+Kgtp1uHlTF1fWkgoIMrrrj6vExI3nSPO
cZxqwwA1iQNEpUE37MgYQBev4OpqgFux0T3TwrMPKt4mwgCv8kwvZTdRCONRUncgTKho19ZxZ2rv
hXZEA4xK8Nog+uae6zBXn0w190sAAlaVe3ucsqXxoQ37Sb8fF9TNZEx/V3xMgCHR1e/DExLui+NE
Dn/LkYT064Dv/ZxRkDte5UA9KJR4mmNs6NdZmWFaulGVrbBZ7/fihIXXrE4iB/SEc6OVerE3N0Ad
jlquzlL5kUivRiN92ZWyLoxmmVBFQKOvkVqFn7oxIBP+chL8cy3H0mzFJDjS4Rho3pWgCzmt8rZR
cRPGKbp+pN+hFKrRbxSfvygZWbqmUY7XZM7B9t1l1NosJEtB/2yyNtHvpJ7a8Bz//l5+uwi9g5+C
lbZsks68cRGtwuStvzkEnZ6Nxd9fRBEn4/uT889buTvJKw0mgNMRobkBucr+Oj/krw4Jx7Ij/NKc
dGhPWXSvsk/rtx7VLxcWFbMfepxekVKzunJ7fQXS/9FhZvjl1sQX9KdbcxQOp7apqholj3+7wtVu
nHrIU402sGAcHjx2gcJWJYVl0G21X3j493Di75oIbtf/e7m7ntvROMlHlVMdcjUBnc1R14+amp47
/A/PAr2J4QrfIaJS1M7u8Nvl/3K4/Lj8nXU7v5qS3ltcXoqsbxfP6QFQoe0VcTtGHMHEIcCdf9Tv
6LLRAPuLyss9ROv+pnWhuvrxFOVO1uriwHfcwfbHqxGeBlDv3tUz6fma9QQLyrnGivxbhJzyy8PV
717BU6kP167hwsLGJZK5EAFh77bCI6FWRvzLUBJvwf1QEkFx6BApuun3V7NyeWg5k2ge5XINoSiG
AUxxLlGB8cFvPq+T3+hkopn3t1e8e/u7tD8kbcnrgYT3EZFpbDxbQfcEk8LXdulGj1sXm/hS869Y
zbXwsDoCE06D0+SXO78TnXw/4J93fjc/qI3Z2oRgi88Bg0kQAQA32CNs9z4UUywFGINeIP9th49f
rvxXT/jnle8miKRv+1a6cmVpgn0nuIaJp8yvwQ2tuZiT/v5qv92meBw/xnHm9DmzPRfru4nNhveA
4z/Z7wyzDf/+Qn9ZOv15W+KT/LhS1dC71CoeLFK72NmehcLaSwCKkV7gF4i9aCL5xi+39+tV7+ZC
s6kPfS1WLEQwCthXDcGZjaVd4xCDbgcYGenHgbIf/XK3vz3Eu0mxlfXu1Nrfw5i2pAdHQmd6+GMO
NiRiB3+5npjl/vSiwpbVZM67lnkPsNCNQm+uUsl8hHdMRlYN2HOCV/cBPlW8n5DUBYMbn9MaUuVv
T/Z+ktBl2eS6juOgrDEM+W4GPlKG2F+6C3LgZ7HeaJNs7fjO7AzEAZP06rcpQhFT3M97vbuecjf3
JsWVWpHC9UhNeCp9jisjSHdLPULR/ttzvJ+Ovq+laDbZjLqsqvcToNrQK3bOrZgGbv5pdSRMuNoe
t+8wlkaXORUHdPq/jVnx+f90f5rlsHQbBPfd6wns8pA3hXzjTZma4y4sZqQ3rfDoenX0y6gRU8n9
lXSiVSwZAa5s3qtvJTPrr7ol8/YTZDW6PFLLcoJml8DWQNHGo9xIMbk/31f9/zoXel8Mn/+597XO
j81/+dcan2x+rf+9BcZf/GcLTP0HO3gHrggx9KZBQ+tfLTDtH7S40LQIfR9wU/Gm/VPuYv0DMJys
0afUEF6RlfOvFpj1DyiUhsVm0GYQ82f+kxaYqd1NbchmDDEsubwmkK/30Ffr2lSO2inEPbJ13m/l
W9ReowNs9+sosdzkFQqFToDnpSIoLqIEQA6ScvGxoldW9M0/KAKsIkYMJseEx4meGLSJgYH24GXZ
0/4BZ7SnjzF+zs8yxStf/GEEEkS9OHCJA/Am+hDJ5iS1PYlCQltGWRsa0B8vT8RPnJQZvyI+uZE2
mUyrl9NKtnAbQjpgezavHo/ih1F1+aBOV33crEl7mBY38qrNBUSp7uijPTDg8sLIMcnkpGkUYfzV
jKhZl69y8URM8eHiC4zc0cuuowLoAuZWUPLQoXq/2Zavdg8KJbjQSO78M/RndBw3r1Mo1APl63da
pE35cmTcxIt2B45Up44yslbGJFvQ0XDzqfSqY1CucSTaLwNGwS9O/UgBLkScbkEkmC0UBMTlIRGd
M/L/WglL1PjUku0FhATDIFpP6s6RMscSZT5Sj98vjms9H6eAw3Ya0uE9ZWhPIjpbJBWNbuVC/TDj
cqZA+IQu0NBXesapr8rPrUF5DGtzkN/Goq5vzpxhBSwCywTdt559oOHghAP5ODMvsUP+FTnLWCnp
bJ18En+IF6rTcdXTA1pV3Ydz/ZRyOjOsha2/1xfwuvKClIzx5RSRZ2dlL3j4SoBt9kNtIhWI5O7l
trEI/AH58krpRoKhH+q+VeO+jg0e+2V2wXQG7xv3KZqRZ1hd8tEjlBOXODxGMqr9/hE9uuAQ0yrS
37LHm0/29gKOCipELCNnfggWFgJpdodlKqSSrNY4hkfo+OfnNuaBsYLSoNviFnW2KSULbOKrIc4f
hJSS70/Q/RThMuHA/85IIOsdQ5jzlkvjtJscqBlirr5B7o4GGjyOV96WpG5adiCTYcEgwgDghM11
zCcewZmkezgCDPJHqsY7zNBkZI3xanoYw2Hd7I6kekCp2ZzmWoR63qV81y6UymudgGQqWC+xuZZ4
68jdI7bXiOwni+bgg/ONKIF2sE0IAcFhI4y64AAhB3yBEWgCsIj14AuOCYjaeJhj4Lz4xviK0Pvs
Ggw/+FRF58OFT4nkgCqjUeEd0d4rcSIR7P1y3A4PRoaQ3DszrhIYfMHwYHEJAhqN8LShnXl6taVR
TxQFZUdCXGiuNf753Vxc3oqP5kz2VEQAFFkd78TZSL13XdPbynESrVslopBLS8MC20uZA/l2pChR
WqyUfqPYCPaJA0Vxj8S+eC/tcXH2ILunw0eBtmz/ckvoSIIloswUUFTAvHERXCrtE6DYjPNEXOnj
svGvjB7e/s6Tev988WqmmtI98QUc0bB5eDMI4sDWRA1VAdZWRRSZAKxp9mSPGAv7w/AG7gO8u4sR
n92WetkOFbEJL7I5K9slERI97nI6hYq97OHW1MQz+fJUByc3J4LRd2KyFNQk1g1YLpFBt4oqIf/c
Lsz+CUm+LU3osF76lyaLDsac1kW2X1oQPZLPtp05EnyL7KUjUpL0xoGmmGNN92pwq0jjWah6bLj2
ji2382Cl62ROHwkCALq3ZGt9am/0gTpQv9Tz/QycXHSKckTJt50w/kALEzy94LYrKCVO1J1Qy51i
Zxhbw1ilNv3e9pFJ35coIphbMPmwvOqRquzO+0VnPShg+XAgFn59hvTpuJcu1gB9bcmMA+nQQazQ
KCc9UGRXw+odu01d+UbrU0Ksqwi/nY5uX3uDYVLhs7Qej/UC0B3eO6yNDiDD/YNZz3U1tkicwcuW
bh0r3KtriMU/VuvlH/uin1qm+8PEHysfwEK0JKaqGPcbz6t1LPi3zM3ll5hfCn9fuE1EW2suIm+7
SRlYfxzA/6O90v9ral9NsWR2H3+zD3oTG6HZ26XJj//1v4LL2/H983//3A7990/4sSGyZAvhjQ4t
0kFj+3NDRMi2piJ9QcarGxpHhX9uiFANY4bARik27iiA/rUfsv+BsMiwbduxLNngJ/8n+6H7SpAY
FCJXWzx4E6b6d6Hxx7nWuhTgD47s1sXJCxAC0P8IbYxLBfbB+QIsFSW+8sew+B/LT98lvB8b9z9d
9O54KfXdZbiW30cEfawszDnpSovhGdvitAJ+S1L72FwgR1keds5KZAqwpR9Ti8M47naEWfgiVcBY
yqG8yt/E/592P57oX7wrxt3B6U+fkK3qz+P+kF1689TyCa1+fqRNTQ/xyf6yFuVEnKQEk66Z4PnM
PC1CgQjODvGh2A262OvwmdyWedhvHTIiXGUFEWpEyAyh1umjNbYjzpWQxqyxtgFReAoScGOE7rIo
kI5A0zvuHv7+ZixRJfjz160bZJ+x50Xu/e83o9e9nVRHzkmHKWQlF9ZSzAl7A1KAUgaebqxo824O
5PEAv+w0ymrKRTqZ4cH5zVoYKCCenXdBfXyxtvUDOw00viAdsNDUU+tCVBVTL6Ef8ORghocZp69q
Xk9Z9+XgistGeig/7GeV6gF4MJzgh6ifqRPilI8uBCTfDtRI8rLwApNlJDWePcecP3F+KVsr8t0x
/7+f6L++hLsCTmcq9V46qmKgm0OsghJxFs5z/1i/ZusubMjIJcP9ecBJRvyXmpGaF6Mh6hv3OoxA
uyDg9euwAdsFGyNI4bII6B3VmI8jBwEwbx4UkngYg817t8aYr7DQqzjoMGXdpFE10a+kdi9uKCoi
fI0+EfVuv0VTtEuCG2FdcEfekPnOpQcR17S03miFgbce65CE6Ccu2ydLHYuNA1V9eMdfGgqiz+hI
0tGko2+7wQD5dQ7oNQJuh/LwQofYO2x+CyVQ707c318i86Ni2diQ6KDcvRaH6nwauhtfIob4Q/5G
oDUoFAA+6ViYi4H8zm/ARqslAmQecbR/kMbQJij9iTX5t8rN9/n+flxz0GT6pAIga9+P/MfcJbdS
W91O4Jdqv34y2YBeQ3LqZt3MwKm2Tk6usUW5YSRu8lEQpLI0iUon8HFBWsAj+11Yb1Padk7oPJSP
0G/Dy6xDzg7EFvn0NbhGLOXmHKO6DotliyHaePz7F1NxNDHq/u4WxBf+4xYspTdSUUnxqJSiqrrs
0tNSVh7hN6sELIC5o+3osAkBP44dwNoDqwJI5VTdk1BaSUNo2iVwSQD37Q6bAozK7uw2VyDyI2mB
3E575tiBSRhrJbZxZ3R4JInbvcRJuBhgscJl7mYoIsKex5aNoDuBY5me5pirs4Q/jPWpmTZkaSIH
d3OYbFf8Q3QB57Z/PiG1miQE7Bxd1DIo+ZNPPh5iadq9DN3n8uv01T8fp8pzTcJy2Acwsl738fCc
zFJMl5gbnpNNex0NS8SV1iM/4DQ5T+BnRSUoIbJ4PGuZ3qbZp95PYXiUDk1y4TFP+Q97nw2Y6FoQ
tTdROYM79BD287NOpHj2cfaVNJJ1YABswzmNk2iKhcUEfwubdkhmx/0m0fg0YdOMSwMycKO+oowd
oTNCgdC/OSb6yo6u98ftiV3d6U15N8fOon2nV+KJX+GO+iRtT55OvvbixCefrNTY9sHmPRgv+Rdw
B3one/dMnhixSGDqTP/q12OBgByWe9JCim1LEk7Kn6l5o9MKhDesFsUHkW64BgoLl6Iy3RcENzhW
Mp9Yc0Qizx0HYjLgkHxuzqIbVc2NT4L9VprfwMsh+VCFzT34iOFfD7PLBl+5CawK8m+F+cOXAuz8
5QRQCz/MwHSwMLGWwaBWPEbZkooD5sDBw3fAWRQnqWOPEHAVJPCOCIt7vbzAA41LzvhhznmzIwlu
/U3fWKcP9YwjJnXT+XmDMZPO2dopRwklFC9//V4s6wmAqyLUCGGm5NBMhkiZSKd4mBjT04Oxu20O
C67ITNKur7Ps4Arlqls9AgoL2th5vo1lgTTr1PEBI+c7Ejqom3Ps78FxCoLYP4XVS/ZB4fjtsrTH
OY6i1XUFUnacRvTTkAVPkLsijdoC+XtVJqIOWrxeyNNiWbY2N4BZJjDiYV63BAIIXn3Gb0tCJrE3
mWviSf3+S2bjDFKN++IMeBI3GVCMIJXOtUCP7to1AAqM1KISQP8QsEQFyWvTRipJYRz4IzIk+CTF
JuObovJRh3wjzoqWvnOKbsUkKSZwlCirJCCM/eQQDU50ZX41fNZju1q2mQ/iiCcEQlJ2pWd9bNWR
+gVB10lmqC8zX/vmuGbIJKi3vA8fRj6XAVxKcRUeX5UNwKDbI9DZ+XXavhJiiTrQWGYxhB5uJYfK
6DECOJCSJcTsfZ7LOarqSXaYtuSjfDVTUV/VntWvFKTbuGr8Shr3mqDLEvYLZ85ZwXOqvjpcWkSI
jNkGEPycgXdz5UVN5Fm+SAtATwL7xs8NpOtSqSfVsNKtae08yaCaqHMgyCmzcT94ElLdg7EQEWoG
RTHOsJxV2rnczS4LB+OO7GlgfwVS7b1iWXZeG40ztQvphjkOPgYviuC/lqSI7NdMpj1ZiRSMICxg
cZ51oIb7de8dl2AyWIvlt3MIPj0+vaLAQT5zWHS44D1unENSAPX2SUNPSPGBrx4vNaSMA7mWIO1v
GOMfGRfj/YK3RNsxNNKNsrtCM+MYC/xDQeHGPjCJT59aRIyJC5KFKewBJSW7wAM+qAPiR48aBLLx
mT34t7diZdX+ML0Kap6iwk0ZXZrnHsgVW61mjC9pOHs8V4KTQX0HST2yPoBIxv3GjPq5HpQeiCLM
7EweIXgP9lXHEG5/4vYvzKspdbGV8tFfR/kToH02KU/kZuiD77zDG6ifmDxxWk2/C+r2THmGTMpr
E5MKt2a4qijiggpccTstJpc1XLAISFrk+D5MgBWkCB+NUACLxk0eTSgN+tIijoU2Ngw01FhcqBs5
fKM6Mdr7sINLosAJPo1Pr9QS3uynhuAcpgmg2gRUvqr1qBIvt1jVu3nuV/aYpA9pe3hvs7lVPSvU
NKqoQYn1KsjigC/O4KnqeJjqIceJ7+YyzJLo8JI/FWT4wsCbaut0Dh19gWhXxMdQs2IPJzrC0oPY
otcBHxfECXnjjMz17dn2lJBCxoca92NFi3iY1BGpT6qtiB4y6wXlT0sHnzFNGDct7vPjRH7vEZs3
pW/bM6enesx8ly1QMEdlQWAN/uVQG9eP7PcXig5pgTf36eYZ6OIhatPnMykVIxwe3T7hpnvDoxYR
WzdJZ/WMMHs3D8sYmW98xNUNumaBdP4wwSWQrI9ve4s38DQtpjcul27KqQPyOQuaqPYQf655BLpH
1TC8LdNPNeYmu86tCVJ4PM6VcgTgTX65bE0vU6iikb02g/bil4sjaz01JtZc6KmsmU8kYLxlcyM8
P9trIAPBBdKKj5EyygJ0aCh9ofcWHjXWCRmwTKDsTrxWxaHlEu4nP+qT8x4cK9E4GwpK1atTUJgL
Uu8IHBTgWTrVbiFR3ocN8CLQ6nkdZq/X6EQK4UycRmm2Im7tRqyQL/UCvIU8RfWqnEfSi8pOWZ9c
rZjT1/gSmWtslDRKkUyOL5eAlCKIy01MtstXefrWetDDZfIuTr51hf9bz5Mnhh2K+BqAcBLbUOOw
eI6UlfmiMOEtQUwOfD9WaD1dH4slN5ow7siTci8UmzR375C4Bw7QV16Pkxa67OKwsFYnUKuyd1gz
bwGLJHSPEmiaf6DjhzhMgW7DT1ztnyyX/Ku4YvTBCUKePMrmA5Ctr+/z1WFinzZ6hTAbhcqwK8bX
sFoWTDuly+s2yqNzyErDoBCjuYbTAkAxhovDz6+ho/Rb8nn5mPuIk8hLT9wsFA+FeEIvCyzKx1hS
Z+Vr/YpXYpXys1M/eUS8ymtrQaOU2NsRCCwQZbA2Ub2eH86xY45I0nFc5LryVDmE5xwvgpu+WGCU
blNBtm83B9+hKMaObnihEHcOiuUwzpccXXzn5fiAALokB5B9pbufgBl40pg33vmIAyjS65KSXo0u
8Ax3LzIheGVWUKbLIveKpUnYF6W+B/2dAm8sIG9s8ayPLNbHzjRd3ybHB1w5ILDf8hbl2wR/AehD
AE9Z7xd1lBGX0dcsf+Rz7DcHaStwbaxWuo9ssmMTSzOk1lZWCXEuvlDx1pfNZWLNzznwHnHYx4W/
biKUlMe1EM+YS1izfNeM49d0I56q5JLKEbB7GqLOmkIgpGeAp+j0YH9eGl/+us7PbruFCQJFA33z
m4WrlEbA1+Ho721Xm6tr/FAvIs0AyAEhAxWxTceR9UQe1BF4/KI3YYSM9sz9pDvqq/TGOxixyuLL
oUJ9iYq4mouRQWlv0QOrp5N9hH05NeE5RVIkAutoU7BJTeF4Gh7pZqt2RvwN5dFyS31yKcCzomdb
Lg/+9ZEHFNUM+DS+BfzTVOV/QrgC+PsxVUZmNGysN+VNwYWyqGowhj5Q1hrbggABgZ6gCLzQj+7+
a7/FGF6p4/0TaQtsVzlle7gktLcre1xSUwXPpPm6HEMZkvWXdN2kj5i2xoi9u8fhLX+uP4jNoegO
/zF3QpM2E9vzuPaKGbM3Cyp48ZAtA5g/ODhxs8Ow+c406b4z4zpzLGGUwEfSeDrdB/QYQnuBGlgM
YBA3vIWw4fl01Gu6fHSbOuC0R7wgbNCPoRSgcCUiuArPkTpq5sDBAts9bHCWr0WU9/GznSPRfSwX
HFWk8XesCSWqxD84c8iq6Li+qx+CgrifpkeUDAeXiYWzD1cX+GmtfgWqOLoA9knj9rMxvHxBlCHt
phJK7Xx/HmUPHOw96eO0PoRNmD+fP5RPFRfGjshuNhvwuuhu+ZqySFBrNlfwuIcxqH+KMJlP1FHC
vRxBFtEhAfID/be4xM2YHgadc7fbIU7+Sj+KGN3liH7mE9jW9L0uiOUZWXHlyVuONxXc4Kgpx4W5
Mqj3a24ykafJxduj1SimPL+KGL22muOfTlCPY+84ftmLGsZ+t5Ajg7iLBpz7lCjmKZDW1G/ZW2vF
2Hllstujj19IPIPMY4bJQcC0E5YdtQgoNh1K/1s5tbBYHsdo3R/gT6G42ZwmpLrN+CgYs1CSAdma
YUMYYXzXcV0YS+nReEyHFRrqzE0+7ZDtHseW+TDhoO3bln89ueLwgx8OvhiuHSLHYQC14fe8c3Rv
HvPYp73rHKB5/n4GcTBUBPkykMH8UqxkUQh6wsKsWKdXFwm1Iu9fx3hhq85GjB4TsMRnmZ6d0AhD
wqz9KmPHielDHkndWhTiSwvuXx5B80on7TWUukeTYNxAwNchq3BMvU3EmU4L8zoGc3SOhRjGCGs2
dcDXJZJKGG6NC2x0xfjwRM7hPkqX6vQS4S0kuJQp9aH15+JB39gjypFOl8jdj63lJiOOh8fKxh+A
7R709leyD9RJG94ieELPomJXLhnsTBaXeYYUuzstLud5ig+pnVpNIDuxJMeyHWFZv2YTHgt1qAZr
j7dnTXZ8CMLlMxmBoUEn8+KePwmsQ1MJ6In6GTGM5FJUE/tDY63k4CdidanGbfBhiK1PPSO+Bpw3
G8JEW1+2DbQT1PuHQF8fB7d8kdgH0eOalMsj6UXFshFYMqH9EDOX4hOmgYHD52itenqUo9O6MLi5
haiZFRSdqfftwzqirEGcpQ9A7TyRJqXAb+eLcsvJuXsQp/fOJ43KOXvo2KXo9NQG/BphsQmHpaO6
1st1nLgmza+SEhFfoboH/wOVjLE4BtxIGrdEtAtpzbSmXw8bel8lhji3DcFohtJvur87cdF3gQ63
sCI8vgBs7uGLw/6YpnlqCpkalhSXniSbcm0s9MDn3+Q3f6GkwBP/r2uJ//6jdoUFtnScnGuROUCC
h8nVTjMzhsz6ko2zzd/XytS/vJpC4is2aJof5l0Ru5MyrS/2FLFriloClXd7SFciPoVWo5+GbGfo
WeBiZOk6xwT3LH+937+qIKs/PsFdBXlf7NWqEnxanHYuOvXvdT7n7OCgXk2B1v/9HX/34+5rgz+v
dyf+c0pJOg4Zd9wG5fwaEuMWW2NCrn6Xid1Jtv4YNT/u7K4fk6lOnmm4vL3jlNwAaO7HifGtyP1N
eKwZ4kf96aYEWknVTFG7FV/yj0FT9kXd9Kh8RODBBSNTmRKTQ4fhhNq/9jm3A/Svlldwvb41MSFL
ZqtuH9OEoFbVcNyc1U/n0q/etZfOCgaKeyx9x0maLMkxPVl0OE5ymJJ+pwNkLqCN0JTwLLzf7/W4
3KkYoN+bF4c+vNe5xjMWOCCG9PNtH07q14f0MsxY4XfSlA0jM7M1AW47F6wlSIUsbygw8wnkPqqY
7xeSCRAQaKjsi6fO5/R8DZuJ+aUsSPa4jilsYoLcfzRTSH5ht8pX2HBxfL/a2CwotgqwW4iUYE9V
yM3IAToGiWd6NzYBcCzfLxPKYEFHsz9Qx/ZY2lkBLaedwQc6BimrYflqLpOA7E8KqFT1aDMoWxJX
0NAAfZwYqxthtUyxFqhz6hXJgzofAuI75sQzeBimXMo+bxkhXX2EyiIJT/OLpwTGY/l0eJTfiGx1
qftM5TB7PPnsen193ASsfetuosS3G2LqgvW72oq/qj5J2wzgN+eFNxt4TIKsg4pHcN6kDyYVj96d
8xTClrP5yNqAo+LAlCyKqTZu2I/ZhPoE7X7cvQ+PYlt9g9a3yB8tNq8cAuL8kQr+eVaGBWUksfq7
FzoL/VddRyUDhaAfBEXsQAl2WyZxCjuQcz5SiQ8qLTcahc6TcRnB2RtYroF5G+5p3RSiH0GQ1wNt
781+kwf2pCNwFJ0Kp9fbpML3iIqYvYdG4/H0CA6P4zzVd2LARKNGMia55YOMgxmLTOnQIZvfHyL0
GEXMctQlnHgQQ/REEo/YpB9IXh9gri+7xxMsRbZzLt0ltssVHTcX/Cruaf0WqAHpKWDk9iuDb0Xl
zFaRiyKTYZHPBkjq3LZo6YRkqq9+a+tofzWzATmxHMvEhWPey0T3dX5KzY6ZXFRUaRMGl8dMG2EW
JXOnnDs0u06fxYxpdizH56moMbGGspcgCdfvN1nU0udhmZWIpPz7OfDPzDva0z8/2f0ak6ZZPZwt
scZ0fgdovPMtGgm8PisRT3cbi49IMXlFa5XTKvDtGYIbGjucCTiBOd+NWoUzgYC5v6dEAve0qgCh
edcp3GCxZZQJSKGs/3yirM+08KCvLs/qXEK9UwTd7jfFuv1nHiS3pDsajhPNcUzzu1v7Ywas99Ye
7oWjeZ703HACCi/HxaUPDjjsdWoPFh7M5hicj9sjkQBQhfaaVz5lS8UjkiIwnNAOgaO2IxvpmK9p
lEyDjnw2qoFHnCI3cFzvaTOtb69p92aoo+uGmiRxtVeTqYo9L2HEo+6zjAKI4SoA02TZN5xqzyuB
mjTe04U+uzzk9LtAFo8y9D7spQJrSXwA553yqXsQOUB5PXodno1nbWoYXzYWkoKh72yV80Mt4lw0
Sqbl28UTYHg9bGIiS3DX7Klkn8j4SMbKpFzhlwylpe3qM+X9OiaagP45E32Fx+ziSXZ4RQ0EmvIq
uNwWNpGpEjtoanZpBVB/RO36ul9UJACXFkEO5cmTDxyPMv8a3Vbn6EZZB5os57IkBUFqi82fq43q
XfNynoAHo3o7iyQiMoPrbg/I+BKCt2yBZgTyFnx3RPRQRzyYayyd6Xm3fz1Hh5kofynUtCLiI9ki
9i0dMf1BBCiqYPgrFhDrMZl3Eaj/6xZmN7v2fZj5pwUarAFr/gyMNKGbp2lP3Fk4hJTe/piRiiBZ
mRB4Ud7NrGWxNbk3Krt8RrztnaewB1fHCARZOLoOIItYJJmUn7hQy6mtG7nSEYqJq+4SVw7ZgO7E
xxbmqSYmUymm71f752g/A9+AvT7CSOwe4myDJ4Y0hrU+jG4cel6KLd/dhCdN/ck9RWox08h86qiK
D0EC3ZIpjb/YBxoVgWbWh0jWZt2E2GkWkyRER2eHWnyYKkHHE0fd9mzi6FEh//eLPjAJU+IgA8CE
/XD61D5fyBULbd40jaGljinJxpA+GQUgyxhqlK99iADj2xeEC3aXPX0wem9kx7MROsTi7C1q005w
jAkL5O0NRIQW1IlN59O+otu1ExmV2pTm2gKOvq+OIS8gThRbxmuoYdR8cK5utTyDJAc1nI4dzvyD
zYRxo0Q8bmxkKMfLut0BxqJQ0HkEvyeTbGXbYQke+TRqbNdeH0BsQovPNzkdm+Motxe6su1ZW9TD
Sk5E1MUZ8SAKMi2+ELu6UbYETUxomnDeOXs2cAKf39yU4PTpkFpuxtdcJalwN7Dsk3UTq9QPU+Bf
nhOc+C0FW7Sb+laDP3xaVfmLbk8RmqKmLbJI0uMaPrwQJocJBN4nFaLYQDyr2w2MhesXe6iWaTT5
xA4MmoQHUIzpAn6cdpWHiuY6OqMofHferefDkt18E2Tv+UO3yZIXo0Z14577EQ6iAzLBEfhdt/Py
l/bNCSEkf6nvFKBhtxMD6xefSFInun+oRgpnj0sRCZ4bge5Q1G+j7InVH+WsN4yThTYXNcmONls1
EXVxqv+Tym986tlhPhGJbig9X8xlS84YdWU9AMHsAy8K6MoNYw2025v+fnu2fBMrFYXo9ekjBbjP
sjlFnnkU+Z5JcHjLl3hveckcAG1eN6VkhCCVT8pj4pmvlHEXk/Axl2bGeKvGVyoTqCrVZwX8/9R6
OD1bM31xio9ft+c94PhIYvPTeIhgaZNYo4t1RLXZjo4gX3B4IzYw2ZRa07x9sfOnPaZkvDovN2WS
XdYK4R7ZC02fsg/pAhYbbQ4gDjnNsqZ4iPkOJxzR8pLjycuEiiLR2cwSPGMwKj4ZlPmIytaOhOCZ
sWq+gAPERdxMdHQ2QvBLPdazNhoPpA6KjVAhiZ1I57ElrEg94RhNKXjwD18dIblkRAbqWn7RZg0o
d35y9lYic0Keo43t66j+P9yd2bLbyJaeX0WX9gVtTASBiA5HnMQMECQITpu8YXDaBEeA4MyH8Ev5
xfylStGWdsml7tuOc6pKJdXmACQy1/rXP/h6XoyW71AOSa40wFRPsJkqdCqtJojbxrES6ApkwUiA
oE8oD9NS6T1Kph7CNkIUYwwpYg6PQ7pdzGZOc3AL4VLEh0AnsIIaraY0KzMN+4fCazzm9dzEMiRD
vLpZnZ+wZQL2Sj1WzYTiDRedczM/fcIgB0lTgADUDFtBIryLw7jqvKLn0yl6NO0YO1E+Mr8b3kg0
V703yY3lKzenBaOwm+U/iYbhBh0FHjuzDV7ynFUnzAYwaxQtuOoev29n5biRbKlmmJA9g5KMKnFp
CZ09heha5w2MpQ3tCV+NnbLk7lZAu0NtjOdSvQ9AihpEbYHC+Ge5CDltNbb7B37095MH2xaO7rnf
yG7hc83pqmbHhaI4Wo9ET/efSydJxfnaaCGyaNqm3tKbivGl0WppdbMubfxdZL4nIzTwo/+Ipvq3
XerP7/OFwWK9Xvpb3VLOyJNeT65gTnZA7kCo/4E1aP2OK/PzO31BAO7F/VHdEHp+74eP4Tb+sDxm
m641JVvi1LY/9A/S+tqHFQx0tsyPihHLbYSZUR1R+oStpIqwfXG3EIWg6acICtYK3s1sJYfO4dP2
1cRiKst0aXr4NMUul3Uu4syCvJJagG1HVEMM3zT32MWA+AjCRFwK04cTCNzVwbKmT2hl8p6S4Jsx
ZwVDHN0iYPm/cJf/0qRa6SxLPLWNghIvQgysZQvy/6fY/p//fVh/W62/HebfOvP7/HJZf/ufP341
/0aIwfy0+vbfGPxVt+t69W1er+ffhv1/NcJ/RYPov/9Mxf3t+/4g5raayJGgZKEsgg6t2DpQxQ+z
PvlHmm0Cn8Gxbeq49v5MzMXJ3Yb8pimtprQS+JmZi4BJQflkoyfkp83/DDNXk8Tgn5/g75cMj9+m
psIOxjfwyxOsXu7vjWWqM89udZ8kSjOzf1DUVHawg+Qg+UtVhunlLmAPQnYRm52tZIVV4BYhR6cD
NRXmlr3F1sFpIe8hXrdF4C4gAHBz8lxintuHBmVvAlIOSZ6Q0aEKVMcZduE2FRK24vcrXUjaukTq
LLo/H5jmxs3G8NkY6MbQLGKFUdyeTZ8jqpy3yMT01DLczEYyE/WyG23tHFck9wYYruB2Ztif7+1g
ViRM2V7FsiYfBUzUP72Ql4Tn83RfQx2VOpQXSMnqcRoedwkJSfuAY/aKny9V0cu9K0wcv+clES5v
hkTKgixbl+Dd6l1Vhz+lS9+wnWPM1iJR+xDtiugNWeFJ0dha1VZ7Tw43AUL5Zmky6U/lr7H0Eace
FAX31CvvvgZfakpNjhQeXEDL31pyhiDfQvkDAfPRDCx4NUyhL30FPcHWL7uNyZ1o8bwanrs1fEfS
yNgWmDZHjdI/wP7aTl7kqT7SKj+CVji2S68JwwEgXwPyds8Jk244TSah1v1TY1QiOzj0CDnACaU5
3OCJ9BQPe3Bkbw0fizpl2lGl5Vjb+gga7MlRwbyLGJbrsJE9JxS/UBYbq2pt8T4lPg3iOCDBIsYE
ODFT/GdmIUy4B7GNcVkH2DBB4IND2TDbht6lj3jwVWFu9ewJ4dnN1Q9p+n/p7QvIWcPWk24dKwF8
rWFS/9P21Snrz/Kw/7FT/bwf/faF/tqPVLP1P2zbQiCJtb/cj9gO/tqOvv8J1p/NFkiIhts2B98P
mUBDs/ghA50AaL+mgSsAkPzwDm1oWI7qprRUAdaRG5L6n9qP5Hbz/wqKH58cd1K+vmlaxvf4hp9w
i9fzidXQ7LQd3wlsp2UiHRMwFJMM2Q1QQT4m7DFMOWkN0w3RTy5NGhXxTxcy++vtfhGx/Drg+Nv1
w/z8F/z4WrUqe9Y4bsf7DiosyL4wPHyAf59haXjYeX94u1+rqL+/3RfMf1PczjP7yNudAEMrnx0q
MFdl2pg3Opt45p+8KgVysTqHtMnc1//nd/8y8/j7u3+ZAOy0/bbx1IrteBd9nAgids3AXm5QHJB5
TpItpXjlFSNcorrNTzRN48+T84dP8OsZ9PdP8GUyUDWOt7tdctOf/rP9ZIYl82kkhnN3D26jc1zP
3N1CiW6uZK0cwlt/C2v1PvnnT6H+KmD4+6eQd+mnpWfaxb5h1NyFaxukYEWHFhPmfBT69NK+Bgro
zGax7WrJHxXmv13z//7Ym8oXrb5RYNhlmbvteDsqJsp6lrHcGutN+wHNBu4xPFPGicc/rPEvEuW/
vi5muaj2UdA3sYb79eseXpWJAfpjO272z7zvfoSNXcfskZOcH1ErQE+dRXYnBzzonMJmqvZuvuFe
ER3sM8hYhH6vW1lj8KfZDfkCv9kBbEwE0Pa3bKWpf7kapbrd8OzxufYgSvqyLJPG8txhvkFuCGf0
MZVcSQN2OYz12p9NVbTK+4svJzckfkLG9eAQqkkztP19iNXr+U2djr0jpDmpCS1xCziGF1wK1OSN
fDi1c1QG4EGU8V6zu8k5HnmnGRvO3rnHfGVmHYV/cB8B3K2ggOf5brfoAW49io45wdEZjFrwnrny
qVEk0ey5m4R4KkgeACHXZbO7c8z8BgXg7JyRI0v5KX/vMM0BbNoFV1fN4CKBLW1z/HdvHd1XXeuz
5iVH8p2kq8stxe5fcqicfSoZXLPMhDpnke24ViQ2GMAq7RwGV8zwAdNuHuAmtDvGl7WrdfTMHG8g
hRPtJyEsmN/i0tl77/EthQ0NR+DjmD+8We/ikeboFMHG1/I6vjO93vXg2CPcdTWfaRb4XaILvbvN
sZnpYrzinMfNeHekDVfCen2gMKix0owqbP2YYb1GwHX7xIrK/NY5ZFyo7jNqRc+uggMpJUd2YVVf
8LkXpGnJGKGCqTnMJBg/iJUgoC+2fds9j1Vm3sZYadvA/63Jocc0L9t5jdWjZ/cfzmmpd414e3JL
VMtmvM9Rl2kp1POGLao2ml0wYABlPjpIpEVAXxdmutKx8pZrpPdl0Z5NHyPo5pf0NUc7O9QyvXMN
7zFstAqWqd3Zxo0OU5aUFTTBGM0nOh3Q2XJame1KqgyDUiqdWefEdWu0jRQ7WQ8/x/OI9dSp/FMf
EfLwOTYzDpIGQ3/vRmHMDtvfz8uEEnKXQouZGvle2H3o+6NXylMPh0OqIx48lyYSqPy6wk66IqfF
hUYtddXHAMzvGu6HEDzIDpzclhrJZlhT4msClUCuNiYZsjvkrxY5pyhTqboOwJ2dZ3c/evp7ssAV
8txB5YMyQNsNooxSH7G1AzPzfQQxKpcNLN26AIJK980cDanv4+bu81MGP7cLTRGW/vBS+qQgkU7p
GBNI10pmTJR01sNq1u5fRs/IItIYj90NPMFDl+FjRpF9SPTeZgAryPyA4tW5enpac9u6ds+C9M6M
79CROciSTKQ7E4idpAeZKzvfEyKP2w9zs+DtktHus6x4djdegyQmigOCXd19m7BVtzrLSeEbTFz9
3Pk7UvnyQ2K2gePacPDZ03oAd7O+PeV9VAS2MZTC1ByQUmFls+y83vlF18pa+XG4iWFrq+Nd90wI
L5lfUlDVLnDeFogE3tDfPCOAqN0Ef+a+8oQ+mMkyDQxAMvfxYM/G0i0/H8ChfhFZPVbr1ErxmrzA
kpo88g0cTg1d8zG4sziDVg/vxll/1t91Tp1jVmbNEXLpImmkhy79jw27uRg3czXfDgzQVchuVn+b
2Sgo2y3+Brmtt2kzi87hZAzYO3qH6DHSF2Vv34MvmCsZzCwyrgabYYNGB9FRdofIR152myRb7+5p
J1i120yio7CUBuww21653g7Vjrm0Qi28GqLsQi4ZwL46Dt6ja6eOa4c2YgB1MlTaNXzBHPSiu2mj
hIrK4an7yMuUXXMBPWlQDS6MgQ6S0503cyw4m3wkrd/sQbLbdRT3mZ56SrLt3xYb4Oau2nutDFYF
xpPqy1taJwcvpNj8OPefFH/sHPv+vB6xQt3ZRM+fUOVgRfE3EjcHoLPJiaF3fO5zd2l7krKLq+tY
zdDA53u4k5mRQ7EBUu7jRC5B3/tkRn4sjzSIHxeSQd8LXE2FJAZf7+Xu8sdHDc3l7Z19fa24Vl9O
KeXAFMJViOpl4xeob1prVPSYlGOz0a961yHDoWK96QPt2RX9KjaWyEpOqe3O8g1k9++cp9PoMHqm
8Cbv+aF2uMJDaPjdht/MgJQT0LwqPnb17BEjAJ/PAkLIwutgk2+UiO2BfYMsZIYh2dEC65M6pPya
Gm2S+qbV8MTwuZHNxiU/z5uHdYpUI31FF+DVK2V0EZrLh/uek7YIdW7jgB4+UfcQFFPkTwijZLMZ
iZZAT9McI2R8Va8fV0xM2Lga7drXcSjAWMxe3cINIu076gjsNgkVEYcNMYp1wHeCVfgUUPxOD0zB
EK24/PrgHP5QRX5xfftR0Gioi5taU6OP+lK/bbXHznocL9vxbK28iJdxHntEDdJR5EL0IsGVwuAs
/5MTo/67XoFS5cfbAtn8Wkcp+wuIIcPtMYSh4JjrM05X+C2j3dE5DMoOoV5iOz0OKxCM9vbomB+w
XUEL413vnuI2OGh8auG+TwhQ/s/1LIZWv6ukmpaEltQWPR1d288FbWUejsrZoKD9iLrE74iPfroY
+dvOGcFJqEnaFsPtRZQuWiJBAyRUah5Ez14/I4JMZAyxjk4X3QrqhqNIThH6iRKC0ECQZOvnUMDD
dsPpwnDm9aKxaNGl3UX3KIAe+kfRnUUH+IgJXRo1jy5SDGPFRaRJanhJGUx7e9El25af9lvCZBdV
RO8Jtebpp5BbqI6cmQs/I8x0Z7n2s0m+5Jhgy2r6RDsJd8HHYrZcigToI+7yotMNLw+TTkDWEeko
5V0HozO/XiJrcbq8P/4tIizF4CD85GNGsfbhzyKQn2RxFB9SZVa4XfiZvOxbrLtTik3RK91RGL/E
Kp2++QouVFAv8sW8/RAtah3XX8Ujai6R8nU+568wDlcynBnjXKcS4bBybXf0wV/TZ8gk1MlwPYcb
E5J1WjpdgZK7J2vQBU4mEIQ4UGEaOw0RNUUv7QPDpdFVDIKjM7XDaeKsnq7Ob02ffB+FmvPqTgmD
51OrYXeK64vLJXb8oxNAOPXvyVXkkP0d9m60HJxUbvR0fF7/Kjwoy8zX+EXmNT0PRpvzjCc70ffi
jomCLlr6TzEJhzOnrzvB2Y0uIgPqcu5eMO70kU92RMZA7SraYWxz5lWeE7djL29bIrbdj7NIwpvo
117U9Nr8R04z4rQlsfNzbrmFg9ieYZwIoCCIiyv6S8rt0BLDk5PeROckvJChCXdWg+PY6Wsi9IYr
uH9cTj1eFi7Ruy94PWzNc9EZvuQ+JaaU977JdfPWgQlDuL/htu3EyKZqRebg4J4vgnXL8WLs9lMP
00s+l7cuHZ8l2uByNNJOuxMLptKVk3KHvE8vdIJ1hve4762YUsM/sMWwg2uzeOacAMGTqaLln730
FvdeTnqn7rvDbno4MJ/CdC8SKDjxKEWyQeuSsmTvLsX3i5J8OEr51UcIp4DftIKr36FTaIlRmvQq
EReeuxNexecuBO6G3dHepRz+1EX/o5duBe4zrEw6cS8cjhwvY3EenE4wGZKpKT6T8INZPZmNnKfz
NoYkIp5snAn5CtxaFfa9BV+JoNzgwBfZJZLFimm7CDiJxCGAdR5aYSE2Lqmv8vVI0WbwzYoW3tAb
8umuXnxw+r2PxUOMkJdzTSBw0DuhH4u6CRwFRLgUx26Pkq8P+TSsOju2gPhPTfP3ydJXoAiHr3/f
3OTm91O3bjQsc2uc2dxg0DofWvrxdhcpFCKuYuXytOaFg0sRHxHhymLAmjlGy/aNaebYEswsOZbk
Mc76/kNfrf4OzAFIh0IK2A+tSJ4XP30w5fV6nwx1VoztcNd+xYTAXUbQOAIrupYutfRODbaRGkN0
jo280X4pfzgHdQlO/e3K/PQBvmz7J6K8lGvRKMayAaQ1dG8pF4EFyOj9RcX/yIHf1QTeHJuLHJhz
yDNu8q9rhKPQh4nXcrBoGG6hgMqu8Z+PJfO3/f1PH0+iIT9dn+Jc3beteitvHEEpUPMELUWZG/Nr
xV4tGdnr5xHrJmtC6Iurp+bEWiFNW1jR20gV1a8TFeWKwnCZWLsxZaAH/keRBfLsWUOlo0fKd5U4
bBNiy4HNXu5e9UJm0YPbapfDTyf0/iXmcgqczbG5/MMXbP722P3pC35Zma+6VhvPGV9wtOkYcTHZ
ekzkGbs/87sYlARUb2KcdylTmW5ziLJXi1aCaVVM5Ky/SZ+902IcL5X+wZOEop1D94oYfCyD91wK
Kb7nuDVoRUwNtt1H8kc3R7k8/rZ8gIG/859NvF9+vT+VWrReT0UrxjBoqAUVSR6lnhX1vJgeFztY
O/+8IAyJ7v3tDS3pEGPpwFAS9f55QVzLx928ku83hty0LODKF9F+C3no0H7DTyk0BwKYj2yXuQ8k
GglKPnw8+9Gn+trSwo8/vvmSfn6CtYFyaPTyzY8qZxDjIlt9hBalBaBtwLD9TOJ89M+fXv3tcv7p
03/BLo3GsW5ujHcxNgOSbMBfdL+mP0YR7NdwLK+j67yysYf6o9fIb+tOUHdsfzAZxNH018umFDts
nWt52dBwtN/JPsUkrH9pH+JL8ieM+IuBz/famspW1wD4W2SOKV82tW1hnQ6t3bUYq8vTd5OHckpv
NYb8/M5LEo0hrkFvvpCksPrn66tZ5m/Wxy/v/WU/e23q3VFp2cU42aDZmdebYK8P3gXmfuL+zuDv
HRCeLG21f51oRGsOznqvcaM8Q+e0RRfrApG8yxB5x40eF+tAJJ0JxFMreFHgKdKxQX045wRG5JHM
YodFXxydGwJEuCcQHQkHJce2/4KSyP/lUNE5aEiPnH2+IxThgHQDbTa6zZkjS2isP5xXrGM4KGwa
LtIchjBdEpwG8fJfnSEn3XHGl6Wyi9FCI9kN0ebKJHRKbiOsOLABuHwMB+kedh9VRmRlxPwNsUHD
Ndm3pKKLxEMs7DEryLEB6zQglVYpBws6nVpKPqZ7Hz7Blh+4JQrUU8GGaNH1TnEQo/9h7vagAQE8
JLSrJLODavX+IEEL2fTgEd8/2DYpmZry06c7CgCMByjXoMW4dIn8v5rDbpKSuKeDwA7WlZld8EoI
j5R/mJo5GCuibdql59AuBOM9A/sOprNFOmO+SsfqHIES/QOOC9LN7y2wSyBtqAMCVS0OLowyK8bY
2rEH5GOgWrqJZ0YO9sm5sxHyWQmXZKC7bWOSAGVoQ041dMSoLmP1KDTWovPIHlzHFYi2rJRapgfs
tZ0lrdVTYq3NQ04mhpa3ik4B1XBidJ5NR6UoImVpl2AS9BTMnDVPGZ/SXWoPNgs71LvQlIk34d4+
o2uXWfb4mCg5HJ7VLTmjYhgqY6AR+kvJ+w6s5Jxh8BFUyQzC8DY+grnc8O6h8VAmfGxcBr4riAAs
nNIv6Ck4xBD108dnJLmMkJ3uP2zoO+xbTcDjJ7ZOUI0qz2Abxuznszx1WhrWBQ6cVA3GJoFdtY82
QYcqf3fReBU7yWXc0sffHWwkr8CAoM0XD+tOfvPNdgSbqsV/3yfRyfCU+akImgzZPhCOqvhzUCy8
vRbA+Ta/vR0TsJQECtfmVtLEXV2YwWaqRw33RT92BgetPqQ40CHQHfGaUTitJQ7WW2EERy7aIdKC
VvcKGoVVXyB5oU1BcUTUHu3JztGjG3kwgCgl7DZdvBlxDVq6QHIAFSA50U0WKYk1H1tFtCKMYWqs
6llHCDoe+GXJ5xKibZOHormyMLaTH7P5QTvpXKnOdQFY69EApPivIuFlhCa2HRMuaJHJJgruKim9
zglAOkIHIv1KXnGTJlYJ7JAnbQK6A8X26ZOxq+U8Tbv0xeNsRzxhN2AfpIo9O+KTnpav+BmhvJbu
l0pqj+Ew2p07ZxhOEI4xhbskVV7Xtt0lfYMbvvErZITwcyFEgH87jW49lBA9eav0IHIGdkRUbjoz
HoWNayQksYHl2vK7yyYV7BNn14O09CGRI39nZvqIrR78C27ZHIMmLAdQOSZVQiLKaE/UQKPDOC8h
I8u7kmwoNNQapBH0sDBo85eP/c6An6b3BcaEKZjWyWOCHN6/tw1pX5BKQ03UXgVbQ4N/PuY8hujq
DiQpLYnaWyoZtPhhA0mnh79CUbk4q7GR9G+P6GD3tr1nA62lAxvjDPJEnl5iDMlWa8EePJAfX8I6
bHoPkpWgbsa7AStNiysosEaub1y9fz+7213//vSN9DS0GGpcQes2/rZru7outA7KfuITGq7RkVqS
TR/QG6Lvxjc6Dfi5NmjidXiKDyGJfS6sCM/8RA0jxVVE2aZ3iO8lk5gi4ojRo2sKT6LwjDAkE4jX
sdtQOtFTvmleXx47QBv2JSNKsuUoQ0+hCj8RhTkLDYGPZ3d3wbtPUdrjxj8+4VbKCTXeo0y0C6fG
jILxFYpk6dYTXNhV/GbXxFzFYG8h1ZihP2iJOcSs17F6d1SbmwTTPNzrZIMpGcjb3mbjNPJNaojX
8horE6YUnpx31RlmYQnL37+2ef58tovNAicAtOacTTbSHNB+xIY1daW1EX0IhEEVndEePdIG6+bM
DX72ruM3a0aFhPad7pkdHWvwSK/R4rJWxSYBN2lThhViAR+GZ/vEC8jJmI66tHCqPtQa9gipori2
GeHRE76Sg7PpSMDi+d0glWRrY/huK1wETgV+YBvuk438OVUcMHFo81Li3Yaj6lrjsm/0NMh0j3UZ
kwDItzj2yhgfde6CLTSP7HmsQbbOyydVCgil6j6C5qJ0pNkP34mBi45ituBwlHJQrr7KiA0PCORQ
r8+W1HbEFACTM7R1CMwjrEBIXoRiDJvoBYOTLGxRrW5TPTxh43MVe9XfdUvcZLER1qAWifN0w2jJ
Y8r4mD7WrH7mPJedp0WkP3naiK3w4jQXj9QgmMw/93bLg4vdw1QfP8N9fB4i8JcSSqzeMsUzMLXF
PoQzEc2tX9pUvo1ScGUgo+cnkOa8alvBtkPoo9EzUg01sGh29x25ks9MNluDO3IEkD1Mf5uO1nJM
q19fol0rfUNGvjgnNLOHsIEKDmefVmhBR+pSvRULZiAWWN4poa7WJhzEDH8cjlOkHKlG7BrMxK1o
Mv6R1jXbdN8Q5fLYBlFFkM1QvqRzYyIPCWjjw9Dt7XJp6XBhdHpbGsxtFAw4+ixR3A2wPMq/D0j9
Z/b0pdU1PXtgoaavvWv8RHpVds8+YDSTV0n5MCNKi017bfTN7iGx5TbUh5p7Fu+FKv9xJraFIWb2
Bo0DEZSdgNz1Gh1F2itxaKJ16WgZhy5fx4rq5JpgpvJMrv3S4Y6e17PJgWQycQ2PqZltUhV5siC1
y6TgeQbNS6dY2Ki+GE/Vi3vyVniN8/LCJsvK/WTsVaMlZHTFPOcsaFtvk3tLGKu8rryLvI7gz8aK
97ksSZ5CdXbejgyUee4eFxjODAyE2sUppJ2l5iKehK304LwYLUnewWlMFbs8UF4l754Cs8214YZy
XSetU0zlQ192VwkSE63vX858Bne+xzm4vAKsRWYvVrppIH7Wtp2Wd0ABSClyxlYDFnm8MfrGQ/C9
VXZoLgNP5Fk6FWOyzd5tYCDIUie4qOEeDx7LnneZ4UG7BlJXab1oxp7IRjx7oV8FVl5IdZ7oK7c+
Ob67j9aWhbJnyNbGSCY0Y0zMRtdI9vYtPBPwT77lhy6f4zY5L7nUCvm2PLnJZTnrXo7OdrgsuQfg
5Rsebgaajrpk9c84FXh0g3Og16HGrptZO3kJkHdvKYqwUjhP7CEjTBxZMi1jWdNaB+g4Bkg9MNB6
INl4ORTfFPd3NGfs420NpxveK6xC7u/shuxcqI6Jv2AHrxWxn7G6HH108GaMQI4ZLkto83wjKhZB
NbZzdscJj7J3Hh6YxU+OPDEhgsWjKFZ3Zp5y2IVRGCOUaIm2w7eEojutntY9hbgzgkVznnL4VavZ
J0oRuJX28tTlUmMCRFkwYQJ7bkhrNHZaHHkCzLJzi2rhjdkKdisMtPisuEE5dmC4C3iCQygSjjnH
Me0eUv25YxQIQZGfBzCI3ZcoJzzHQolOi6uAQOAbGTrOqOifHZ36Htvqk7iOHjzOz/jBi/fl5V/M
YhLoiwyqswTSWA/YpIgKbDaqRpf2jmZlvzLFstmh9o2sFeZEjAWn97DZsSJl0uqgIGXP52aCvtnB
m5iNW/skbj5GM+1r2AIQYWRcoDxm1sgjykxyz8DVhghPNhIWmthNhPWCosJBeutE+ng/NCbNDo+b
+eCswtbGwf2dN8C/i2A5yhP3MmSLD1l4sb04uRxFPvPdBJko1ISOmS1VziGWBs8vJjg5QpDwSt6z
OGI5ysKOXoPWGgk/jqkG9oIcXU941w+Ckrbt3admi6XWxQ2KiWmd3MUYfKpjD1vpBquDFBJBsOty
DVqdekeFXy3YSTw9WLJHnMLDZ7HYRJuG0PNrjP28yYAUXca7p3curjJZ3xe7vhXbdFBPRz5F7nnI
yAC12Fkw6cWUm0Ke3RBFA1VEvo/sKWNW6URdujS0GAibNLtDhp28k/XxjoHx26dEn6qBml/8dRMn
Sg+XIukNdoPKS4SvQEykRHWoRIZYHxbVzGnlBMkZHPubtEqaWCWueT7wi+6rmIk+An1cElCJHbl7
I3UTAKuJHxNTLnE7Ocywz66ND+1myE5nRZuAoXJEoHO+tCLV8t/jWXYM3mPMXR20lc4jPwFEmqOS
4xUl1tFXRvQxGF0MGjzkHJiSKcOgao3jk6vmalDdQs1y61U10YbNcRnMkMHQANJfsFMaQYv3NqX+
AbIM5rLEa89BgugGOw/IEY30zVb9qQZNT6vE8jTGUncjlmbEruODZ9BGrpmpp+xIYASgGMCJE6bC
Gsblc+Kk11eOV6zjGXwe5RgXWBFoYM+ZI2iaw1v4ObtSfeB5zo6OKTgkakDz4TlCRNiBikvytqhN
IrIde6RzPAtsNxn4vCY4AWKC+RRg0XZcjXa5hYEEh4yvcGuZ+7diaYN1Bi9m9xkZPHBnDmLkNfxj
M9kuT3h9kdIrivYt0r2ZBmNijxLxnu7CPQljnSZJjvByC4B9vMYREzNawIjnGtwDk03t1j3FJP8t
74dwwzmCG6+N1/oM46NI9e4jpD7BEV2TAf6PKFkgV6LOwuihFnrv3Vm/pAB6bONQxEM94aQ6fEqK
poFYjV7YaczxcH1k95cDSqdjtATY8Fl1wCPGXEYG5uASG0XQ4Ot92qvTh/wiHDD0a8QIcqitZiw+
vqgWaOktoREQhGR6O2YM3i2WQsI7BWVs+mf/3gHS93UPI47wBlkdQ5MUL662xSCGgM1NWJX+ywBF
xDwo277T/TWHyNQ5ta8M6zhyF5fxvVef3DpnR+byY46FmlLMkubaSub22uS1CRt3uMOy1Dd9G1Fp
SbqN5lYxj3d87W2X328Z7HIL3xNeBhyETIjVAVlc9J5CcMKmGNaANN6Nd+GjrRTuE+0GSVmoj1i0
FlXyURrrblYMZnJgGlphffDCuIv2gVF62cXk7D3XQY6XzcDgBGAtZeSPevjoYMTSo/hrv1CM8F6D
qkNob/8EbwPKub8dsHdZHxgnkVnJnYRUcuJ/0LGQsNHF0EQJYK5dZKVGimAcK6cttjTQG7ZiuPNu
rBiTE6xsT+Tkbic+zY4aMeJ0tPDRLSfPeSXKlflxic4I6ChKJDMegyarW+TaEo4NhQElXdOrpGVS
2+rf6HTntZiU0UwMjaQV6SsbW5NTwK8MIU2J11ZH9vpkcHM7tBDtrdCHNcfy0X8Gc4ZVjBNrng7p
ELUlsYmL5wJuNSakXfRKemUjtMaIdeMb9KWwnr7Eg9PKv/duEchXhMjfm1f5Kaf+We+8CvZW2T83
3PmbRwcivthnpHKXg33TIzFYnNCOoa9t3zLdM9qmf59jmAbdhm3l6W0HzZhfW7RiH6+POsRJk31g
+8H23Iobn2BmqBRHj676xGoQ0F5bnGgWqyGMkS7+jvT6lGJFKM3s6iFBp2xVsFHsPdLWXcyNT0/O
FfshfhZEAHqFtpfifmmOde7PrfA94n0O6KH0mGIXC6K+Htd8atycaSyyc8T69KB9DAj8XSpTbO36
FugWgroElNAS91T1ztF19EarWIz16d6Z+ZShmHM5lzZbDxZdcq2YHSW/gKe84toH9nmEZ6L0UBGz
0OfPlDuCOdqnQlHA1I9dKaRi7O4zxT37RGxMFdhv0axjYdTlND/LlT7ffDzXL/TRAqXcjbwX79yt
EArwXofA6IDuaMGrh3x3qPXAPLFwCk5xa31PNY4nDOOP3R1Wb8tr59FGABuVGYgCpnCg7XNjeWkr
daR87KPnqMgvEb48XS0c1gE7c7JnM6swi2ikrNm2wq1uxvLhYI6A8JR/XqKxioqf57Btp/dY+r1s
o8Mnaa+MyFozD1cpHljSL3aEFY9qTt0nflo390WZzFLl2+4DeUwMSFtfPqAQ0UdKMfDp4tZZmdO4
+tifhSe8TypwZ566Hus9tfISeuWGEQcnvkfqQ3uTSDQI8Ijr8ezqUdHeOVv2yRu4ADLnQJES8zEO
T9GOCrvAzsFbXEa0pDwMNWyzGvyrBa4L+I2pEKpDPSvWh400sdqxR25AS6xOa/LsVkvqlWXJHT0v
0AVn5ULfBk1BuvXqDEpx93Gre/TUlb0CxH6N6/U1UMFJXviUsv++Fg3g7gkMNw7e7Az0g6qjCXYH
6oySHYl/W80k4mWjUwNndrFik3gqbrtGuh2BuEh+RtF+MQjXs0vIyIZWFecodOc85JxG80s0fI3x
XYGdCpIW1pz9KG3kPnVdb/1jHyJTqnGowvkZnPA0PgUsqmIK1NQ3QsxXCtAck5NGCklV8lj6qCTD
OXOB9DptxI2AZiFDmk3LApw+On+8fPXT/txxxC/1ddk3MW+il4U9tNL7kDvB/7H6epwYvl3RBF79
2m9klfNYKW188KBxOK1Unb5jooTYoTR3u4R9NVXR8831NXSo05CP12SYzuKfQhQukLdCvSop8XwK
/qA5uYSHIYRmdqXrsJUV3sE5Lh5s4772/tO8+jfjyl/GK1/msbVuv+2D+SjG9Ye6tPH5nFDgyZaS
ZnSA0dFwv7gseC7/ea6j/mbM+MvbfpmSvq3H4djS78zNatw4CR2ijKAN5JnijeXRyk6JgdWfxvPa
b8ZmsN4VEl9bCuRz9cvXnTVr6/Y8vIoxUrYAsQPN6qWHcdrwEqCP927+1aPMAZWbXzItqYMq2D3/
MCH+7Xf/+TN8+e7PZ30pNjsu+SPe5BT9pGFspjO/NToPTKDlP1zp3xASfvnGX8Qsplor+Ffwjcnw
CrdhPTiGb5ho4jI99fepGms0lFD6ZxZlzC7e/CFE+Hd0hF/e/sucsrpcXspJfxbjRojVJbMMcYYX
Hs7i11uYTzyg6TgQ/MUgPlEjL9tQHVca1aaPvWR4Tu/JLeLk2zVdQggQl7UiO9v/4TP+bohrq4Qy
kgqHwMn6zun4iZNwPlz15q15LsbW9G2LOjPccwdJ7wxjafHKKGyPA2xSXpxJiAn+MOFUfzff/OnN
tS8Dd+1we800mzd/9czpo6fkFRvfoLUsP2lwbh9QRooRaWcrZfWcswd9Xx3/KaHcv4jbq+ckKZy+
iRsy19u38vNbXybwXa7b5eXf5Isty4oM9U1x/V+//uvlr38nEdidX+e//It3um6vr95tXb/y9eV2
4Ef/Cm+R/+V/9A+/rb+/yuD/MncmTZLq2pb+LzXXMSFAQoOauDud9x5dZuQEyxZEjxAg+PVvedW9
9e49Zu+ZVY1qEHnsWHQeOEjae6/1rbX//T//x89uas3zp+Wqa//V8cZwU/3XRl+Q5tWsvv/9G/7h
0PXFX8+IPol4Gg+O23/LEpR/wc+GiTfiH71ncg4WsX964vApDnkP4jyp53sOfd5T/8cTx/4KZMA4
jPEI3oHZjv3feOJ872/OJA8ZPfjlHL49vEwRsL9pDIJl1mxxBQ3nSVv4WxDXA8xjVmR8urQ5hK9v
hFUrPYp6wVZMiw4eT9053vrDX433I4ejTnwzjinzcJSEmL3LOWpjI1vDEc23du43w3jzI1tGC9pi
31fYMU0pn805Qh3o32VpyXWokZq932y/bDtfu/5w7sdSCwSf5V6gHxP+51dfiKlLsln7HU50hfKE
3tMmn1HgZ1suvhWiyWTSe6vCAMKjo4JmH6t1fgo24mHuTQjICrJpfe8wBga0IcqzpU/mepxxrHGN
xE605JnW58LNR/6eicppcXzmhUCDXLLcp7+82hCI1kyDOZWZbNayK8xOi3MxiH9Vl5YuDYKvR9YM
e12SzkfDdS7AS0IG4ewE63QJjFfwu1iNDFBujsATQhM1DVaNP1U3Gx/gSzGNkt0LLycLdq/FUEcd
R+33MKKMdQ0Ajcu3MjSuHuU96ChkCFU1MXnSW9HNu85XJSqQEm/2zinVyPaVwf23d9UG3gNXZp5A
jKvECE9On9Vk/HCrdR4PbMowDejcCdkRVVai820RRgxsiFOxEfLXdssNQYIYsUh/XAYGHaU06Bxn
+NnLkEOuvfJLobJhPC+9bIdbVVT+Bi1qtcofshiyxJmdYov1Oi3NvRBSQ6wAGAJCQRbHYPDpNQGG
SmNblOUbLvUk95XLYGUIliWT8F8jPyQMKuD588l1nt+7ogiYAnxucavSQd/Y0fiknjUCMFfWYa44
G/RqO6knoAeLFlE5Q9WvcWYXaPRZPk84Q7qBh1nDOrhy+EIy0aiUFCR/sk7xM1PbbS7Z28Hbmngh
Mxs7nOWbYFWY/mbMg7nbLdQ41EfX8r4s9p6/lWiOVC2t1GfeewoA4mlwi5hJWq5vczegR5QtRQ+f
A0LokZjQQc3XqWkg6K33AqCZbvVAGmq5/hyaBZ3vfnbmb/5SovXFrXUwmYA48TL7azvt/DEjn72X
M1jkJVsRViBb/jIaVuS7pm0FVGC+sThBey7DfM8qkw6yqm1cL/Naf7Z63ooYYIGuiBohQeLRZIST
uyR2/VE4roeaoG63cYcvtk5cT1P2bcvI2j2EyIL3tZ9yKLc2pckZrMfpu6qm2cT9KjJQKNzABnFr
l+J32avqJeuHHsl9GcdgYNaWAVWSOR5wT8Jfvm90bHE6G7iP99vnE7gsYmucPy5xn6MB22ApaRq8
R/sl23wZ9YhIxVCUr9jATKZqjUH1ire3pTXadb6Z2J7M6zafy0y230dveCZV1BbNX+pbKA7aDjch
1CkU5dNGMfPWLlqy1qxaHmouRrTr+4ou57mpc7TZGgsScNbIwMRTsWzAt85F/cvPS5Xvc4+jH7Fx
PQOGQq2RyUrG4rWhPSZZG3XG70Hfy+qVF4zbtF6DCWFVjm8Uwhkg5YztNpX6T9lgjzzweRuqcOYi
wLxM2groctGOwaHJc398HwZTYmDTFmjrEfrMl5BkbEG5awUif+SS+yK2tJjgKlVYQo9z40FoIb3B
Z8mW0xYz+zHDwsHw8GZohi0CUiPfl+SwsYygdJ0byxFCs2bADvh0UHviUtnu+7bI+oj4xVokna4h
h8w6j7yOLeNf5JLlmO9low0Ogq/8T+ZUpt9nasa0B38mz29VlVUFIFcrQPqrlRUSjTdvROKAyvAe
9staaqSG8WdKos/aLfSH0uDUSgiEemPZzSCIu0sL8FU2tz8mluMJnKtm9NBAXZGo0gCokh210yNR
dbFlxTEwqjv0+zVMz+eN0KA45cviDVdu6mZA6IFTQyo1beYyeD0jR1x0lGejGjimE03Ap6NZq6KD
OJvgxjvlds7JHjnBQXdfNqn6eOyt1qlHW1DwYYWHWa5mA1qJYp7YelB9DV5dN+XLn1zmQKbPzMx1
6Ih1ycJtEy0QVn3hqNDpOS5lVbpijjNhRoybmhYo76EYZ/iUswHYMbWxt5wjbHHWurs1nTO/+Ljf
y1BOpDmrkVsa9k7johuQaZB8SGtn+rNjOWLbAp2j/iDtOpa/rZ/nUKh4ff6rm+kEBa4ImiXZ+i3f
1zJXFbYQZghSR7BzusAVOod11WVxUQ1C7iArLtb2jbROD0DxqmtwpZvBwr3RLy66RkJrAoBchoiq
ceiYvpgedN/U9gwX1jRZM56tCbIJ/QGhqve+ZRQjALk441671jSvpJ8auMSE2zRAqfRQfQmLVWmX
rZNv3yq11Pr7ikunTiWW6f6gC1s0u3pmywMcgmK9ul7WwdDf93DLMZL1eZh7PtjWpWi87rYaRs1x
cRrnt+bNAvPUynMZ2qIdBySvON00hQHNxu3CqCeL5dWrqj6or5unBIQnpaATGrI2A4Nxco15tIPC
/tMvakWXhYsF0SdykhgMm2UDhB/x0U1KNDalUBS9EIeymdr2VQ1Iu0I2yKxdDYkDReSnVjUsc8tM
+31j2o4+bCcw/mBMw+lT977AABR7gL1gI1X2qNy5rS6k1BSy9zlo/hhvE0CFNr59NVYT7xTUHSQC
mrUVyKAdIWjX6uEpJ+jaFSz4Ccs2VBhd6/IoWwUeUZfUA9pxBU4wyBUQNHivukZCozK1PQN3tTf1
yzDn4ktRdW32av3RVpGq2QahojPk6mubF3JC2GmFcSlpJ9DLqOlaDAbzkhRxaVoL8N+01D1wL0qv
FRJRQSOAI87LbEQVN8HO5AzI0Xr1JygmDV0COBebFeeFEcc5qHD7oRwjNfORQU6wZW0QATMx20sv
8Ea/BjMTGOy2HWQ/FcORGkdCMWLaPXQzlrkah8HxlpMAk0Vh52n78NQUBH8qV+LguDNdM8Josbmt
/qoXz/5xlmwu9o7kWPLGbdD82vVbiUbf4tHlMNY9RcyOXxdi7+Efb98NRutwGTPo+5ZtBParhl/r
K+5uzJczd6535eDUsC85HmaRLbVV/dMztOnDzG1bGBHXwTMI/ukpBizbSCfnK6zrM2Khasc692Dt
nn/81NbomtbaDGCke9Zi3NYLTIwGu1ZOMgYZwoV07+L9bjO9QAg0ORs0a0SUwGLimBr88ssMIg0W
iBwypiWD0NbzFvSIgtxz5Yd0LFsTJ+jA+x+BxUaKs0cWH+IzYyfzVaCvAUZD7ikXobJFMIXlsgQq
stgdGxixqlwMH4teaIC/oTWe4+OEiazOj64RaCvjUF9v57yu6fRKxwHf2E8KOlm8s1tiHL8BHTOj
Y55W3HAnXLOhmnfj6qIbOy+cAefuMfcL+NkIseSWGDwhWL4Qx0KNI/e1yKF5NePmNvX/QwF7UT91
N3Z/zL/Xpv+r3vzPwhX2w/bV6N+/zeV7//ev/Lca9/+Potb7b4tapGXVv/+1pH1++T9KWs7/ApIF
paLr/O+yFS2ff0CngHz5C2Vu4D7rSAHODHpP/yxpHVTC+AwU+D4KwCcd5j9LWp//BUoEbmsgYPDN
z4DZf5bz/wCq4KL9l9msjP6t/Yda1gUQnAI9wZAVDP38v6vX+7bW5bbgtMUQsRW8Y//iOMUcPgbw
8ew2RuQ5bkXGTS9S8/WjmdekDIo0qr/6mIw27XUKzK3scBqo/4zQWNkKMIhd9k3mGEwS/QYNHURS
GSoLRFk1RIORBNN8c8CRJ5W1QpZ6d5QNUiX78TAE45FozBFFfyRBcwigJLCYHN2nabxoF3j90T+X
U3cmCHGcq5Oql2MVnISzpD4o0I4md0+Ia1CitIJOdJwvykXSF6rSStM73yDiG47rwAG5DD4wKa1v
0oeYCQcItyjDulrveYU+6xdTIzikgEcYxwAAc3ddSVNnA3fQmVNDGiicixTM84SXc1LQOvFfelrE
SBgJ+sMyXaAI8l8qHBYwJT91jU7XkidFdpp9/4glIBkckkw9FEQZWI7uFvsUMVrQnukq7N0pVAbA
k76IJojq6HDNltetPTlbFhVVMkwwt7e/O6SUk8vcISbL+ldSEQSJ8pu7rVGDOLqmu9UjLDkBEs2h
FR/Jo6b1S6HNuXffHFYjy0E+TGOQKY5EuApKCTipiTiNb8Obmtz9iqm4NomkN0ODQ1t6caXAy1iw
9Js5cixa4QYJFXvjVUnf/wgM3F0eAu5dD9za5aQHSHldeVatg3oXuk9M8fvv45SfzJq/1Lx7KbPx
xXFBo9DZoyHmsS5g7UJKUjnw7AM7bub410P4cjeIxy9U/MLkcWOdSHYmmlUFKjKE0gCyAKaw+MhH
AiPwX7pS/3hK/g07JNiz8/svXpjnY4E8ZooIXfScGBd/604LRmRVDJSmq+8cbWAA+oYIgn4GbEIU
XkQwmqCfME5BnJzkwXjxu2/UhQRP+0BrpdoBxBZq3gZ35uxFFraMZ5yEHOyloxiBPZyNh9wBcax7
7pxrJGr423GSb4tD1UFpwKsYGOW3qs1uv/wDGpPhGjRh/uMjqwMg3JAd4i9h2Xz6FMmJPuYeAY9I
3cZ1AHp4NHOwGCRi4aA3Pc7K/+iFPXh4xnPqfw1GUC/H9ewdu7KNzBNJPYXkZvPis1XFp//Vz+Z3
t2kvQfcH++DbMphDB0Kuz8jD1dt9BK8MeZqgU6PnEtXy6CDAr+wwIPTGxF+LdB0gZgFtVjneESri
EbTG2wxODaXQooST7WEd0MtrZxHVHmxJBbSuBwfm5L+awX8pY0zcWXk4wNnuDDrN7a8AmfLzglDF
AiqeTUNyPCEv9Q1+ZrJe+1JexqK5TOtwhvbIXGcJcjB0MC/uQtFFoQnS86CHVOptSIQKHrao7lnv
xT7gJr7CYDXMfntdcCrOPrJasgX9hG/OfeLluWi8I1QQ8lcwAc5b8JMe9YlhJLGQJuTjcKxGJ3VQ
SPjdkbeQDAHmsZPnjquwJD/HXIeTlx3G3sUwGN2lIKExZoDUpvOCcJ4S6hK4ZIogxWlv85oH9UHW
tl1Yz8OFT/wyZN0V4utmqC/sWFUypvjo5yymNTi8K4+L3seclsa2gO4WTyrpYxSCKGshMDYsmpAW
5aFUNRkP2/pJUh8UFKcqls0Scn+ISdEkPUEsbLCmKAeODRdHW0F68nBdJ+399tZyfitNA93Zctfl
em/Vet/qAWQONj/ZN+V87OR0QX/uPKGVhcwsePsq89Z0eON26fgSQPzIO0B6wBJ65SR7sQvcfqOX
dINz1wHkAatzwan6PFvMiN2w/KrcJWxpgNITyQcwRb5hQMIr70qn+bK0Vch7CLhXBvigFYDAuHls
xz4u7BYz4sfW5siTFSjbE9Pq5K2CLkVIyHPhs8U9oppQT3kCnpTsr4GpwOSXl24EYw9q02TLUIqM
GXRoEEyI+thv1W7BzzLQH2AZB/PXVtAcHHIkMJFIuyDruqABq7SoQOnadqVKzYzhaTsk4OeiB+Kd
igFahPHTZNDwUxP6+kyKKVGhaNq09tfUKyU+muM0IC3M68Hbr8vj2v5QAdJNXQwtTzBN5U/yYYG4
6XxI52DEw7WmoLCm27AdNotyHPsTotzgqMjbNJjlOVvZucr7M/IY3sutfkd/5m23VY8acXIXNq4X
9Gsuy8TOArBDnBspO9phTWeDBS1AqltWHM2kTmhPnJUpL4bIC/kWvNVfINFaqzEM5J8W5wFYDn4o
3UT1M1ADNXQvQ1ZhAyO7Wh7WHilAp+6hlXtbEAps1qNoLkIP90ajF0e8JFPIgi2nx+C9CrqmDf4K
f7oXDQdhKQNDZ35Gd0+HUfFzcN++oC1xmgGNVOuxYQgMbkHtQVvqC9ba0AGnjMDRaYqjNF7asjFF
TOMKMxN4mCVsCZULGEYBznpDohJbyTZFZQnMgoCLVZ/qwl4hYKswhuxh4wdHe5zzyCKqrCnnMHcv
Th2ttIydoIonpAjh4sSVn0VUQ2bwnIFzvss5dt8KvualjzDVBNJnw78Z2LSUHNCnDPE8hfr+TdZ1
qpEID5eT8W3sGTCYD/IEGv/zpp/HaFFu5DUlLh5W5zLqlhWtmh2K63jpcEkDYNf0nHBOQWviCSME
ItNNsfuc87uDtsZUkpgWyx07fUKgEaa1uckZQg6RXRDbIfXdqOC6UcjQpke9MFgMVLwa/yI6e672
uyoAZgvip+Eif0xB9WIEUlrdU/MtqO61QGdXTCeSsZO7yBOmPeduUufFqPNs5AlMzi5rYzXV8XyC
aBQazGbPkIDKFP7oHaqZoxy91Pf6FAFxk5qTWsKs0ODhHfIYtx+7V80EhnoVxni2dOGAhAm3y4Iq
JnWv+SCOsnWe4k2vA1yHIrFrgGIK6GkQZjIRjx6J8naMm273s6fd1aIPRd539eSH950ayhBvv8PQ
h+7d0I4qgqAT8HYGoBI4Q81vt8VL1iqauiweximR3zB05M0Z111kX39m6mCVPIlsPMs6XGsVG7vG
Am2ranP25dKFubxhJoFp0BmaxfZPgz4UUkw6Mt+8Qt9XqEE9277Zp2JzhMJFXqTzxjPzlK0ucqfc
McpxECB1EFlbxl2PZLHV4B6x8ZDTmP90So3lJZ7syU7bZZ63y9JMl142EGek0LNKuF05NNDQ9Dba
O5mlOXE+YmVM/cFJtT4NWJNcKPp6Ao6szw8jWp9+x+MYO26Q7owLN8uQv1DEJOD+DPzjDJy+ALX1
i4yki8MdJWeYdVzIhT9hsWQKt0MeUwtS8gqWzCB3a52nju+kQdMcR+sckYbz7pVd3FUQUThz/Cao
F4/vZQQ/yI9N2+twWWp2WXt5aWegzoV7sUmnaFp7IOOYLqWcQEhePXB0KMzLnH16uOm2L4Gid4vt
aFTLfeqrO3lxjEg1pCGAKRl+5QRMb/bcMH93wp6KJj/19ueiqxc07w9F5h1+g989Y4tGsmmD4Vv+
y4VUBacx9gVt5g+eAptC59SqKqU1T/LnYb9NM8YiC1k0XaC8KWKOPX/rgYyC5lOgweVMIfabMHBD
OkNip1BxNyGh4zHAg7K6N5aHopremO+9E599GD+qiH3lUOYh7w1ai00mjRdyPj2WqHXmV2TiTcF0
Xor8otGTQfeMiyl2+uUKSNSfWel40CPyYoZzVeYXAaqAy9O1JenagffWB6lYd4O+UISuEuiZhYFU
J2iOvpBpsGxpuTTp4iMzlw0JpHi7vj8tDZDCyOwmIrx+75waCKL8cwpc9HarU/U5jcXJKaBPgCre
90KCP2hNjx70xZ0T+TA/ztA30/HUVu0RaIYUc70jAckJev+Jwk/DEG1/2o6bj1DkTj78An151FxE
vfbAs+vGSyQ+KuonRYf/BiwpXwjOOm1vEhvAoRH1WGgX1z1sWwgrAtSNRf5RieUNNG46HTt2Vwxh
Kcqe24wcoZiVY5/6Bqud0yScfqEE06yDk+XQNyKFDyMIxr3UUoAgNpz0332UL00Ga80SMay1BR2T
WYFZ7F9BRA43zRNuswQNziSjP4jG4ow1rDixCrmVxjsSRJCuY3WsPCd01QfDSkckEkmCyGNe4jdV
IoWNqxJq/+/MwO+wQM4Ns0Sl5a6EvbQb2tS0+VGseEH7jCBzUlfR1ngHnOqq3v8ixfQVMECIFcn2
1vDgzVj+xvn2VsejsycIzoFWUWOHyAakhpbzxS1+k5q/z335gSEuZsK9gfpElck65glkGDGpce81
U5yh516N0KP53Tt6amVc/l4a/vB48SjeRTo65GVR/LEIdOmQOAIPbzvBEYnDg8LhwdUtNInI01n9
iMk57mybVASq0dZFB2XntCzMwHszKE0crHMrip7KR/AERWGrVZw9JDyKI5YxAU+1fkqxnP3F/Zn5
SM/lT1A0KCjNm+zWeMpkLNo2CZAOBU9GqRCLNbRxj7WxRTghktNLx8QWH3WN8BfYZ0e48Oz7dM6A
q23jYLtaASe33l01yJ78KxaNLFtuirIrLEoaisAvKNUZcQ8Wj7l9PuZvTb8gwAzp4dwH3Q0ovxkp
IyO0MBNCCPLIBwGzAACtcbYDhrQN6vd2DelgY8ZEjBLSnVTUfqiU+fwetJ9zM56gx92tUl4xhfN8
OJEUoq2XuB+maKkUdIrAkyDgCOWj3i5N7iPkx7sU8lplzXO/QMuyXJEnMt0QoIl+co+BISasHXvt
FZwIRRXXaotWt4juHLrz7JBv02nOJeI8MYDFRuGLz2091D+yoor6HOVoMYYU8QzYXNHyPFKxnO5k
Pwaw40oCb5D/0rntg4jpNtFT91z3hIpWDjrmfMIYAvkS5Y8CJ8EcV+rnXKAEAetwCqmKSxREaNxH
5Hu98nMZXBm+vAtuC2P3npkXAxukq25Qzn4rl2f6JymbdOLAGHgvCLX+5izLOYD8FmeoP1/qTIY7
CbygixCiZktlj+NLns9JHmuE23RwpPzKzgxu5U3GuT3mvDvaaU4bZhMXwMIzz7FZeSpuT1mrz8be
2sVN9bpXzhjdv2yYxmoUXQwp0rUTavy2ai2jpwUB4nXitHhsQo42DNFOskZmga1JT28ZfPLi63M0
9nQVwNRQIHHMOaoK6btdAwWssvRItwFNZflRI7GKSIhcffj+C3bynVi47nWViGg28Gti0l67DJr0
QiznxivOi8fifEDSa3bcvmNAEpV5HVEPkXpw22kkxHqYnnDvsIwI2mtVaB65xjLSlcdNiCMv8Jp8
aIjBX3qUoQsxJkFVhbTmJyYdqPfON8f6UUEDiUNpxrH/BFkofjPFwv44TohaW7aXKWvegsJ7zwd5
7KAlUUX2xefTV023r7Bgq3U42hJk6M57c3T1xpvuVWA9qKoY6hDgGsF9q8GOgscsx/Cj/xbg6A2n
/QHdxFNHoDqrAWsIcGsi/YQEicNtorsq8WcaI5qJXYuN3nSWECOijvVoluw/fJZffGpPsvtmivzA
ZcjRtJwQeopCHqqLUI/HZnKvPhzst20CtAbAV3Bu1FVJuPco7PO6uuT5dIbEXy4UZxjQIhPM0jby
6wF9iy4ZuKcU2NhV7mcbq2EGEhSqX6CqcufkYsOc9dW08oweI8EwdHPDHDZSD1LrGW76fT0eWwT6
+i3OFU3cOW94HyEFxy2kMT0uCpAOGC7KK0VqlI/S2wOytfCXPeY2R4UlAoNSQqY7C/IHBioWq1yh
kT8hUPAGPXqgw8FFY5N2cC/jYM6wZCMQZ4gxGoC+14GMpqAPLhxoeZXoI0ZUdEoy6ULdO0BGy77n
NTiKZEuVxANnBWz0FVaSMbgFDr3CWFP2yD3VGE5jXjRWaCq1btihe9PuMcg/BA1Am2h6ZX1wWB9B
+3GAYM5KIBRu3LzPQYWUew3ZMf2B+f1vb23PgXLOQZdoJVPaN8h370r9ZkX3lncwRsBjlymOkKnM
Y6fK70/lLI7K4MYC1GKZUz6LZA7gLRMhcV6XaovNJ94DagHQR/BX68LKKWOYgRYbrgtNMwVrv/o2
rZjD8qN2t6iavov80CWi8y8BIhDK8dBuyJxCEVE+4cFrotHSYnCmSPtS1BGb6hc/r189MKxoDqqY
RHiujccSmnTImKsZ2CSXxEh4bJS9j6W9I35Lwb81IhBk3m/QgHl9hO0ypNBY+7hM/C3w4evEVcs1
P9DmtKA2CTb4xhAKJwcZqQ/cJp2UlyW7y7I7Plvnw5KnWvA7Dpdw/eEFyAxtYw/Bgfjltfvh/mw7
lhbZDcko3iiujd+/BMS8BGj2qgy+TdQMotaPDA1fyHFvEf1TkuoMpcS5AeBn7I6jM5/mGbXf18nl
F+mXl7n8Xqi7f3A+EcN6KXPYxPkI1DClwbX/VmzwdbAfGHTiefpVa5yfFWwCHYyOokjcuUpI1Sbt
Ze8Cq/U04LAh3PxD4dcpOj8HPK4wHIkU6qVjgqn/pk/c2U6LZKfaeifiQBuP0l80zinrl5MpcEpz
kPZWjCMSP/MzNBSnVfjHmqF5+OzA5VOK+zyhAY+dFAxD99svEg0Wz5xwIx52bh8p1LSMfw6kusws
v9WM3wdk2jUCzCr8ZPRY8KrSbe3SBT0WO91UXUb9u+n21Q0ti1itv/gUvLc4RwUYDkjSPkAqf1SZ
czc6v/vmINXHJPoHMBWhmNEHqeuwE+OrjnOkgwUd0raNThniNZQHDpk7p303pU47pUGJJSMuuv04
NocMSVTOnMftJiL/81dVNmjZ2PO8idPGCoCh5b2fKVyRn1h8TtDWANoij1nIpHloOd87Mt2aucGF
i1sI3/IBPglkeNVYwREPPkNSnn+gd/Hfd8xd9ymO/ZeGufCQZQAhJmIlHQcTLe9vYKKWzy3FYLk7
tmiBAznxzsfiqgdxI2J9oAtpe3LLLkXKyvGS/fYzgQewuNeQ50yMn0+/ZJasmPWrFnGUFZpu2oYE
9oyyWI8jalc/R69jwyl63H3Yeyvo6bkzj2WM+JZYbMi+Rul08HR2EK8HNoDWMJ+gtnvygh5V455L
IBAaqc7653aTOH64Lu4PuOcMcgnXMvH8E0phJIvASbjCd6P6tOi3dMOUimBKlT0sVhEAOz826yFd
bh38E6MB6OLQ81l9gNroLAPn6rbrNZhV8swLHwI4DrVz0UN+qdv5fIkEwNGPZe2/cO7cXO+Xy7qv
kFJhAL3CB10O/pk19OxG5Gc5jzdnktdhra8Z3S5I6Kx9hNN/+tHyPdA9JmgCt+uYeBrxMBQ1tg2i
HkNxBv901akQem4Xq/8uaOHob1VECSY3Do9o3cWqX+OVBjGkUbDnNg+3gRRO/d7mDY1JTvm1d9ub
r7ZbG7BbKdgNb/0NZ7g9sVPUVUNILCApeyhYktqpk/WpIyQ2Xjhy7pHSu6xzBNGMk6EdEsPpjn4O
mulhGXgHBjKO2nsIiRmwQ9/rU9uAgKhxcLkXUKnm6MLMyxqNWAbdbIibmcX2GG/oqQ7YNTxnR/kW
bxjKtCuONqWPySEWjxFuQ7aePMzLUlMgOdkFCxH5pMs6RhpxN/n5Z89p1CYA/8zOWdnh+oW9rh3K
sCAeMG2jaPVAq5jATLTe7IIjHg4ML7yS55U3V/8bfdUDVvIVoesLOvYAnrGlukFTcB8PHl4jMHNx
/dGAGyDcAMc+0EDQZsqayAkMDFwMYlrYScon2KeJG97j3cKIAmUwwmyKtxJTzkrwo+2Kt3Fir8hc
e3Ri/vh0jttmYoz84AjHSZFTe1kOUwv8yPqleErIJBjc/X1y/GRenETkS1JuqOPbIskQLlPeiQFp
Zj4utjt67npmoj1JnR+XGWkKXJ8oouyiKkAELJroVP4HYeexIzeWpeEnIkBvthH0DJ9GmdoQSqVE
7z2ffr4ozKKnFtOLRDWqGjIRvJfn/JZyGF30xnOMG0fsPOABxFtAalXudwZfs/KmNpLd63SqPc1V
i7/5JESP+9smlu/bD5qvVijixArQygWGoAXoAANRLoGKqCuKM4bVj14CB8wvo7U8Uq2+p715Ldrx
MorRdzOQv9NXx8IwQ5Stiu78/zeUZP3LcIJ0HP2yLEu6oisK4NbTnvEf3oJ2HySJKVZ3M7WhaWg/
0Z7O+0l3CpYo5ndII41UXFNZg4XMdNu01rcy14hoz2vekPoQDskeSsi7EZjRRJuLYljke1iLExSg
HXvPGw1V0nybT3VV33/CgYjF+zArr83DnqcsXNS7rtOrO6t+C5s7f88wMSk7l368apNk61XiiOdr
bBnuFS+M4uywM1rWnzShpQaoupR2XG//EB1VTWRxAorZEHXUoWgjK19a/EzDYjnsflsQEd6G3YKT
asMhWM1+T7OyEL9rovKm1PNr3RsPbP4HiwBx5vlDBse4cmZLLbblVCR9S7SLViAgo3U6u+O0TC65
Vwc5scdJpa2rcwVLdJPBop+x8pCmeRtTiV5QfURizTRZUJCCO9kiUW2iUXgOGlbxVbgL97q9sAK1
jfEmUXWqdtGk/u0Sy8G8SUzM2IcxGmE0zwEi86D4ngYhUGXu9jUyVCEsDOmodTHZmGUKQ9UuZ1D0
k0YztGiNtjDIds/HSMq4mz3Fp5h58d3cxLh6mF13NBvZF/l4DutOauGmuyj5XLUrvFk/aj2Sh5Xc
Dq339m32nmVPY3+15PJqlPElYxIBsa92e7TKsBkMqrGpS1UF3yeOSukIxACyNvuQDKthLX0Djn8m
ZL9iKP3/n2V07f/3bQs9jToLq4Ol0jgsasa/ohr1tjB74O8lGPDaywzmhgj3uLECxwAboZWJ0bal
Z+ZI0Ec2Dkm6ThXMokZvX3my+PLqkRJi7qWeuvRWQuse/0iAExW+txaRxerlr2UCM9y891MdGeYY
1eUawXJEKj+WMEbWVkeNJISKSyoCKJy3cvNAgHtr5Wq96BB+FOSZfJp2LaKJr8QvLOiOVL1lzMWq
kjh1WzoVdF+Pl7MvO1fzeehbyh+cTSKBYKBStkbVW0bTjmUQ08+ckTolyG5Wx+6W516t8+C1rad1
E1lno9cbi9e3FLML0cKJRPTvkUlkkaDkzT86GoArry7J4OALYu8NtW2B90rDP38myYDzy86D0d+L
orhlFDxIAstpPJzliVb11Aw1YTgBlZ8TDKQ4JdfNxVwf+3lqctfP3mQm/mTsfgcuUdR7UPDZGmg5
1YHEgPhlHzq/3xHPlKqfC7p/KtIF6cl0jEsM8e6h4KxIOzXCvV3VolPBNIn8zLBNA2xTkyTep1KI
uOsLdXlFqctOk/mNkT+KgcixIb0KdXumyMmzlmsab+fG3QtA6ZYe+bZ3M7jSbeabFkvQqNkr+ycx
aIsM7HUFq8TAXvMzM7Qnc8NiVPup7BY5yIdnVERA9fWp6qGprBhBKF7rPQ71aQxTXQvS+d4Mq5NS
Y1HDln0RurXLl3XSzjURq/CEQl8G+655BmXI4n85CpLxr8HzqdSAMsBDSGYpFiHxXwKmGkRg3tdq
DaT0Z7ZeG3U/LXJzUbbbiCwJeCFoVZAkIdoliSgra5r8WuB7inVfVS2+vwzFQhWocx7MRXvkzw2H
cfjgR50yX2sEv28Ff2tVVhoEBXHvN3zynE0PybreBZOImWd7G3tqV4HyChb9tRSRf5SoRFS3dQuL
nD3jPC+kqKKRkWPCIOPyFOvyKRORqI7i2eDKbAE4S0zuOW2wqnIs9AbP/3JrhUibiRmC2pz9FRvQ
8o4p5G1tWKKkl1Z6E9fytGjzrd5Z2W8tf1LLGaBh5ZoUgrF1NKebckT40fMm52bnNifKY1QiEUyx
d9awicOaICH0iS5Ejbvst0UkSE0jHz0x3FyK3QaA1kSS8omjttZ4FephO5phPpnhgvSDojrKSoT+
ie6/xiaJTvnwEJr2XprWVZEUp00Isc7wuxMrwwZ77FxTSZ2C46+i8W0MW69LByOPo+S4+iNTpl9W
r11VmVwSUd0hsVyD4z5x3BedMw0DnAp2ZgKdy4abvTCFkPl6F4cd6GOB/ZuAXXtPsmpPxQOua/SF
xYqLnF/hMzHGO9L3WwrUU/B05kMZiA8EBhJRDFrtSanmxrW9AskS5v9fphCWgP97cxsqz6pi6Yz4
NAEY1r+nkC1TsprJwgoUJQ0moOIms8U7AYevvat3FEJsgbnPoVhbV1FQ74TD4BLZMzrExRxpQ+cz
Tsu1n/H4SiWz4JRTv9KCCql747WgQjWes3g8VSBCFrSPSaCktXGpky29Sr6m/cH2QFYl6MegeboO
Si52tpRc9pwS2652CwypiNMzNXPQri8iaYqaFaWD7K+A9AZRJtEkkzkERzLjvFD3SBqrC6lrf2KT
/sMrexTfEOao/k0FC2hXGAekGEM7+2Ky+cZXn8Im3xVrOWulcM5l9n7TQYbNuxrJFwRP09HVEbbl
dBozV0/aEMluOFlmoMdygK0Iyoq/uPJjyXB0x5VPQ6QxVRGgJJOfo+WjU2g0R8eSHbtyUfkUXkTV
QiOJyxTa6OS67KPTAcAlAHBkfYqD+g8bvPBanFTKbNAhkx+cgeMulRwMRGSImysM9EGhp05myyW+
470ZKz/OW5C13q8XYEMvFWYfORnwmGOqf4wVn1z1zF2HqsPObhKH0mxvtW68lgRIDVfw1QucIY7T
SKqNUy/ywVoie8AWGJMYEGeSvfT67M1tc97l+VL36zXtWJVqXpMZwYElk3k+PzJOE8BYLPjSQg5m
oGtnAX+NyWiubMN7W4t3aiq3KOHtuHE8No7HKgxeP3UehKBXxpnHDRcXkp2+aZ+mXt57ob/JyBhl
2CH4YwwodZmdLHR9fBFHTaOB5kzIbyLZgGlju9h9Xv8XDZ4s/UuCZ2rkHBsKbjvToM/Q+MdA/h/z
etI0nSG3UK+GxqtV0f0yk9nGp1C+Z6Joq3fzXO4UNRAJFItegpIu3qAGVc2tIJVWjQ7krD0OtHdP
2chK/j11ODdYw/aBNIYJzRULW5r62YVQhVYCYQeHP2SXwYQgWHRyS8UjT9+FYgLwox87TaeSe5bN
NjTo7xqC6mKGXbIFXffs2EoMGmZy66W+DWBHgklvkGKPNxUBydSsjkZvqTYQRjfbeAJdRHRew4NY
Nay2IpfrUZiAJ8eZ8yEV0iXd+itobW3RVkzCg7XOrzNcn4lXR8LuGd/mcr5aa301VvWyCVQ3RYOs
EKRXQNeXoYQwzVyzQP3uWL9l1m8DvBZTn40v0d6u9VY/BTq2BkieBD/a3B8Y7vtx9BbGmFmBh+S9
WZ1UCKxkDGtUafpVOGcJOkSNII2kiAbEQbnYnGdyN/A91GNs123rpnSroUE1oPZK+W6m8fE52cRX
0oqUis66Tx2+Wv+9MEuWF/gS4DA3haIr5VBnn7JIs1jzAOtguPSYn9q/g6TZBohHDuIhhJyZE9ba
KOGgZMoexNhVo6GkzT4b7IQVqqgEu+FtMuyzU/M2WSVYgR+qVT0yk4iqLIt4i7zKQhuZA8l5futt
Zm/zbm0J4gd+bEwgyFqK8niNYuZ5jLh21SRR3jDFHUvsrF3+mouExIyql2FwEk4E9yiobr/krHck
spqFJWwRq6qyYxb0N5l8zcrPZSWKhTrZTQ7/2y6AMf5fM5Ch6oj6TfqL6euDK9T+pVYdrWIsR9OS
g8QARzQS3+g1f+zGYC2PE3i6BjzK/K/oXzmh/FPADHfN5jcz99+3cj+3vXbBCGE9B97+NaGyK/8B
l3RS9hsqKlrtStoRrKfXNihEgiCline/h5QSVyye78MHfBGOYGZyXqrQsZpFnJZKk132C2uQywU5
r5ovM22Je0LOUh60FsFp/PRo5pi0FmOL6ilUaWEoWBaQmwl2V0WzxEpTwyMkIyGUQEbFipXUWh0U
9c7Ey6Hbejf5NeAUkufWlvvMXhK0UjJ/vn4K8SGzwiTW/JEDbA8EAK7KKTWlkzZvp3poiC2lgo+F
HZoqaNfK18T2pRTqx9RqN5FaMISTZbs5ps7jP58M0H8rEe0G8H5maEmfB/g882Kc9j5YqoQPZbdb
bTyU7tnQldBMPqp5cScUYWIMyWrpXAHM9iRAJ/idRoXB59cIOq27S7/e43G8rX16jeuFkjseRLte
B7sV3639rzyT3wOW1zQoT1f6ERMCVxG+kGOm1ZGwlaFgYaqjfk8dlMBaXIXdV5RBvVbBFavRi0vS
sNPlXBKiMFw1iNtDrKNGBZmdg6EF11g1sNnYL1BFDIernoEtkvzSFNcNvJye55WBIxnRwlhBSYw7
XHi1SIQ6caKA79HrkSyxrc2PKeEWyZk6U+G9+NMkf57hgHObBihEjppFskbXESJMx+Kn1abHLoXC
3EpfThVvaEgcsuXbIBHq9U0cl0LBkYlhNF7P+d6chiyPSH9Ww5Yp0vy1B6tFx9YvbdsRvTeenuse
ymTqrA1fnCZQwj8dTntNqkPC87TNigSzO6UMHOVLO6kggcgdSZaCf+LI+fMP/emqb58xpJW9qrON
3+zcW7W75IqrxcgMnld107NF2TsyThnOQDeJJHItLbsIaJlEWhq6QnEtM74+JWXEoOJ1PqiLQ57/
qzF078O5+ilMRAJZAx6CGfGnEsCEydpM76IeiAlWwEWF6nLMyjrD9IfrQCkmAeylmpx6NHa5jmbz
C38AWU2mufqb3DJ/p/6fBhDWKgV39Kch8XDQu/FEAD8cT4qwZSApu6ojr3Wq9E1tCYFzs+O6ozU/
3DBCR6yOpyF966AqcxDMWPv6vd/bVXjW4Q1Si+C4DlLD1nrdI+uY/45pTKVw6m2rtjCuGiYsom2X
MWw7b0HBj76v5Q2WlYYzsx1i72f4TpxFYCrjsa6g3lZIWIj0IwkIsTqdk3MuwW0kJmsMcqGy7t+B
FN/PO+x0bQYzqqaJ9NHV/Frjq6lawdL8LUenzvL7Wig33MF2MaDbyLh/X7d3KZ15oCqvlSxXGx2m
XqfbWvSUifs08O0msZP20iy+NjHamlJA9nfXhtt6doe5cE20x4XxY13wuGt7sCnE43fVUXmCwAdc
HPGvpvanubCNyYF9bBOD7Gta5tFZ1Zy2Zxo4grfKec8hoWnrRtd+zKviporEFv9IqAGcCYf31raP
aN2OCUBwCrNwaMroEJyUo/1dRdoreStk7SfUcvFPHgJVC/fP/Ngl9FoR2KKIkfA6C7EHS1eNTjL9
7dholACQxE699xQGeEIyjI1R8LA9G7GP8/raWn9EI6O5nYf9IFJzN7n9NNlcT9YAOOSnYqQqXikc
hPg3f1m5P3a0tytUKLqJybrBXCvCWqNxg39RBtmTsIBjjV0dSTMdxD6aXJDhPRbDLbFXHo9aw7Qm
bC96go6A9cuw/yq98lIlxUt5HL7qQQ2BJW7In2Ro6lgZ/bQt4GSIzEx/1xsZrrPhVsPkykNMsvcs
XwggtBsr2pQzgkr61dvfpb5epGvWdL5O/noa2CnEu8WEJ1e2hLSjXVSXxKhW+dZ7YspB5uMzBz15
mVXx9eMJAw/O+/Mf+5K7ujGCXl7ULbEHnDcTAOfaMrdIqI/+1s9j6HKDcaGiFwBGV1FVERY1nw3e
e/nBT9Us2KlaZ4B4k4TlwapwFrLxoWrlcUa4W6TrizApxH6XMo1Xt79EH5ysGu9nZ75ZgZ4/URnF
g1tH3N553Y9mh/O0IBaJKVOGaxd9T6QmYv1dyPy9J1gRMH4Es2FCvab+9tAJfqcfRhnmg40NWA4g
5BwNYU4qv8gX20pvlEwfJbE+r5RtiArFDtNxG+ie84dwtfTj3NzTk4XGNpE26DTMBQPz60s7UHya
7AwSpmPy/tWuJTUHrdp6ety8FV3xLg1iVFqgs23yQxYNku+W91y4anOkzC9JVp6L/ktc0RdSRjdC
qhDikBXJwSz+WARaizLfp3TV1eHeQcetK4jzcIIerUoqD8wJrwsSE/6f+zx7ZK94ahzlJphd0t2m
nWrQXTmP9FM8Ay6Js5oEzeHLNhR7yz8IsVz2Y44LfrYe2DVIWSTj5NC3PxOYtYGSx/Vz1U/AEUEZ
f29POqL9adVvMSdEXk4jxClXW0NvgoSY8DLRfEGMd48ELiZrXQm0TGFVQ3yBtR6BKVbm5Mt0Oq11
9eEiosdaG9GN1y+BeoeOMR4XCMGS5l+j/GXNR1+Qs3C/cSaXCemY4MiPkXumwb8AdkoU9DfUZFd8
tKAVlfFabyIq/IYnFj0a/t4jKAvIARM0cvRM9UhLopVk+Z3Ooo/+CH2DJrrV+GfaRt9YbzsdagT+
5fNL3ZPgTfLlvuJ5u86JHU9Qa9lJ6J0NcfO0YwthAmrSh6m6KCKQT4hcDmILNIbN7GNeOP7JxIig
nnUMt9074PinYXafkxR/yNND2dbQol439swqfxGN8gFBdU9z9dokI4H3sTSexhwVPoQYt/O22Sj+
VAYl2gkO8IyZGhH8ESTc0YHbPFtTx+9KK9leOSTF5Ld5ctz7hnPqqYyiUnHMYzffq1st8vBSauHX
bhq73fRzYjLkmqEMWnjd3rYmWunZEGAvGHGzzUl2H/aWq6zZRZR0BwSZKzrwHnKwhBxsoIRXl1yI
PH0beX2mJ4PGAj1GCPmFj4wASs2TtfaWoFk3R0JQiYGBxr9YFQkvAKUNZJEoRGT8nMvmIITSu6iu
fOx2Ro+A3FxjgjGEaTyt70RZnLq5OenDGmUJwb4kW9N022FjkVZvF6rjkssnNfWSRWBcI4C1aIjS
3IcN80HhqZh99672R6LEi/m9GxEHaLQS2Sq8dtlFSV8QjnfRzcrrCW+ucFhqg4LcwPRUeL7RbP0K
NqmATZq7t7zw/so09VgdlSLsR+l6fGZ3oJIQ1JcplS6CXXOt6OVVW9trWrwb0vpqEB42a49KaY6i
gocScQ7Z8dlnPdl8W23xW+929wlYtIufuIkgnvYaz/OVkIUdrFRhcX3Oi7Xub6nsz+PgT7wDE2jn
HrLZdGYU6S2DhQVn1TFY0GujfC8NNrPPhmqLNFzT9xi/nBDzfAA5c2GAfcSsv1Ig8t0QsoiCHa3I
VGR+rYGMURK0rUpAvKLynTE5kQuyPYkwEI5U6excXu0Gvc5zB3kn9ccZkbMqeOac9ZYy0ZA8TKh9
aQSQSmOxhqmkI2CKNLz7OAVFwl83uHK7/82woNSAmtSbiO73kLobVgelj4/zZzvwgtapvdk+BIMo
2CU/iI8a2L7fI9ORgoy9glfh0mPNUK4FyqCjpZ8wFsUz9AlWipYupaza/b1G3/tl2IUR23CwBwo4
slepeuhbDz3HMm5hRT2m3U+VXyo38WGgBk35nTXpRa4re+dWfO+YbBAymVSwo95MKU3hkkJ4pZh/
S/208FE2lh31meEgaXr653Ma0kifSZYDH08x77iYwiQLQORFWYoEmQFh9NoP3thL+ppZ80VsMPQ3
vy3R1vUK13q0Vd8mdD1mYm+okWZDpmjtXahNX5deTQHlXgZ41R+Ma3kyjMAcHvngzO35Yzoq4uDS
C4uHg+6RffMGh8UX4fHoakkfJlqUlqZvK0N3WPTSntt7oom3qU0f9ebik9/HzjXgwzogvhrMm1hJ
AqQ8af3RLcaxKxdP56dQN0/kJ6ePQK4Xj8HCpIy82Jw91Y6aWVwTnWXPRLIFmGFVYWzpwcKQjQ/o
Z0sMvzhLDt9R09AEWNuxyu/1qz4pJU5m9At9FUdp3Zw6JEB3OQ+Is9xcOSyNMVJ6MRKPpGShw4eX
I5fG0wGomhUPYKN5E2qTfNmOyyB5+8ofjjuDhqq+5w/FHP7ENM40rrMzCQ3higwxgvy3TVGkZRby
sdyfstLXVQQSGiNtd/ygtYec+gPe0K2gIZpriO4+paIg1cL4O3A2qOCYlrsoNS8Q7a/WlL8PwrE/
N8nppWEZj2JY1YGNPOqNW2dRYqIfR7ZFgk3Car6MPTLvEpcoJug3WTUvREfciH3B0fKzowOMFCav
424XcZOiNCUVrI2ZxxjC/mDgQOk1B+huLXx+NQKy1GmW/vp3Y+YwPIHqgD7rj61n6Kk/6KVvwmdx
nT4DbjNbizu7PXfb6ozVl8JoTqREOAr/rM+hiM1TxfOnzjNi0iowgmLm2CjazUb0riBdRSKAyD7P
Nq+oEZoQL7aZxPVnXP+SK0zra796Ou6Zo121xhnVllimATYvP7ViGMrJEw1XfMx156kDNbd97lk9
5SGUliFsiXmaZM+fYkI5DgOO8jR7XznxZjbguhacjkAmnUV0bZiF//aoaFKuIzIsnbj76rf1wO2l
nwexjOQkP5UY9zaQlPiMpZ8rTuo+iql5rkFHpFO3+fe3KFG79rw+RjvvqPvq+b6o7OyIzxVYcFvN
t2V8uax0GIaUWTvbErr/2YijdY5D6/TMphhYIJ8RaeA08kNghSdC3Fpd0GwGlNVUnYIhpXvWtNC9
Zk6MkRpy0cQR4KIU8yrlcpBNvwStQ1g+PxANXBP0rS6avHz0yyBCvvfP3BoDN2TsIOgqZVSneBft
hl/G4C+vn0l/cjoQoXTN3YrBntfwEaMzNKs7YaPCU+vJIbNBuZunSWvOeT6RLLeflY+8Gl5bcIYL
96Yj0549V7771NF2U/VI64k3SO0M2gjmfkpLmJdjrgi+/Ehl3rxV40/r4nXPJrc+LNLR3hcK6LoY
FzIozc/lWBdIC1wYXWULCwHxWd+dFbbCYoiyDOF+Ud80/sYG3GS23+l30YTkcxibzzGpPodY/Fhx
D5OaPfW2sZg+7Xv+GPQCg48Ye+D6XtdV3shg9iWdDKCuK/kEN0MrjkL9U5GKqKWpXI3kOY+sIGdZ
twK7GuqTkQiRwKk2tO1o7PORrJ8Q5laJY29BZjtnum8SZ2W/f0tFcdm08ST3iH08nMbdB0AC7rHJ
ZQJKZnehBK8HHdgUxZPVCfH/6AwVdNC4nZF/EyAUzS0h0MUSKbUaPivFULNzTYH0MID3cJViw/2J
lxvlAooxaWe3a3+biAdrfqOPuMepcHjv4SsFfp+h/+JZPIz0NjCcHtEchh+dHyuSNyRM2Ddiaive
2xoClgx3ICks5NHZxnh8Pn9MtsrLylqYE+GWPgUsSIK3UPZwSgd7Woa0cFGsoGTDsdsOHyNvhf23
FBgYMxqfLSflXQEzmT0f+dxVXmATfqTVI88dfTR84CUS5sJW1CMzHc6CT58Rq6QyoTUg2TumWagP
FF1wCRQ6TFVJ6xkf0LhwPpXXnGhFVJGDyrKA4e/nIJyIMQszHbqnzx9p076sH9rLnNQ3UzA9jaY9
bTYfi0yCu5M05W1M9pv2WwTR6QJlGYOKF5Vs2BndRfFOcZ+ddlw8ev3QO+leleldXcublKJscdVy
Odebdlpfxz1Sf3EeRPNIDIBtqDi+BmpAKNvLEEPGKvVbynWUzEDL6RJrxXCX9Ug72NK1Hj2+pjrR
XDLddopPyiUwpRk0ZgBHb/nS8fHI6N5F9Twr3WX/iJMEHEp+8NjLtfHWb9ZbTo4YpdHUZOEPDcGF
0226WKl4pfpOKFNfrS1vVWRv6GilGH3FnVecQ2A8dWMQm7u5Ir6IHpHJmk044VIHOwQkc7y/mi1A
mphE2SBEZWaeik4+K+p4qeVngw7BGsdXdpu1eVkAVaI8R8Bvzu6A1kSq+A6/NrILRlRCkO1EUXSe
K/nLHwmSpqynu7XEd5FcC/J5hOUlJbEDMdul3k6DYkSa/IviXLwVhRQZWxUR5hn2aNohvAIdiqaJ
v2dmLZZusspPll6eSS+fX1PE8Fp1yN5ErPSEygWSIJESAmMbILf3UKPhPYQWB5ghhq/uqa8GuKx0
QEuwcqCDg/z5pyOaJbZzxD1afq+50hitylG/FkcySqod3DDwSP5DSnlPJGSK6XvDgSzS9zYSGOR6
XxF/SQ+q58yEehbTVgU0Q3rrKjLCem5mmcBufTqo39toy+yom7AEMj4NHUGcWnvzyCANoQzypFW3
Qd29ptuOxJcdtJUBYtEhczd7k96f1UqI8LtQnfyYcVrIoSSqaFXOgorSuuKzPHKL+QsSCRniwQDm
fSAjhxSMLO7Q/9WKSrGjptJZVr4TWm9MjGLTHWcvj3001PWtRaKP0A2M52G2HIbu+PS7GwXrFL1E
a++vFk2aSxVKdyQSTR5InkriOPvtXvvrCAtMKliLFB9cVsp9HUCoAZvGc4ktU8NrRJj63xnIKH+f
PgledSR69Iw3YTvvCxn+982Y7TnEKC0o/sRxOcuvNQu38KemB4Nst6v6shuLg3pyZifk4ndToXJx
gDZISAsgJ6n5NmPkLEULQkFfRc+ZRLR2qBNCxXouLkW7Isy3uzV3pGK7Jt8UWBTajTDfWwnj0zbi
5cIWtlYB+gkyvygxSQqUnfRrYbVf/aEgXCIxGZvUIGR61l2W0ikgCaZuUbEjBpjCbpMDrVwPBi1f
FXJ4FQ92TIpHZ2KH+tHU8ktvtq/ZqL3mJnnWrRaoHyICZxjxfVHcVq5OqWpGgjedCkv2CUNEFwVo
h3asy3/hgDj2aBJGHWhUosH3MKtEZ8mKs6RRQQeEpWTnSUjOCbYhXTis6lXB9rskYmD2lCGR3oAw
lrTcTcS4gtTzbLHBzp3u0hZlNwSIjP3MtDU9IPVuzduumO/x7VFDidMYJ2PgpOknJpnoY46WIn9X
c+pI4zuzxi3vq3Nq/KzEDR70OP2MQU+2t+mn2CX3Stcetdv97Ko8NMwlHLyJvANVBNvFT/OS5hR0
0hqNik3bnelP7fI/+zg5SRPPtgaDm2F/u+6ADHqgSKAF/PTE8MHz9upJ1eaToMv8m8NICklGCkmL
NRsrUKgC+7Eoznka5F+U5cbEdxDUFqXYcImoPZC8h8DNjH0VSkDmulnF0f+zLZjh6wPRRvzywTKW
AWc7kMa/bST34rGz/goLu+LzMh/4s/7Kf2igGXTA2dKEuW7exEvSmidFjTosPiUCkOWkx+JZhkek
lwrGoO+rE1VBvnjT0E2ijBRUCmKTC1LvT7F93qWTKwbydwkloFmEvy+8sCGkt+tmiudTZTHyHxOi
aRnGo+73rvJpUjn4lkprwLIXLnkRdQqAPdsOwF1/+N1ofK8dUnBkTPlTC5DYB8kabtvvFZJwxW7K
Yd2uVgXsBZ6piViY8XToeB5LVNBenmtHq4jDIaP9Tv8zi0S/HXNhPdefMcWr5QLLd0jTqI7zS6eA
07CCElgCmHUZOgZC+jJcZT70SW3Lv3J0jmJ9U7HD0WjcznYOw5IndsFCxqQv7tZ5+DkiwTBIzaWu
JDsQalRFgmhFAfcr7/O6ILcy1fx2TrHSs5ZlVth9CXYsV1GZ4/lA2yhRsYntGCsXEr+gI9xqN4TA
iPdA+hx+mKDH2mebja8qRyBbC3vSxvvW61e8SFqDVRSpDC6c/Sg2toXlDpCO1on5TxLbato6zReb
WBzjtFSvNSb5ZyxT2Zde3OP4/OZOVytkZPU1WfODgF5SQwlneVtVHHXL1tkXaY6oH4kKmusNvnHr
USmA8A+G5PGf0re2KNwKyzH1C6hWUM/6gDCSKDoxHbGDSrRtUHpoXRyEhJm6gNVAvzK/HrEEo/A4
bNGw/xa/KuFYpem7vJXvC1EpYmH3iuhXEqknRK1SsXEx+evtMpF65LUCohBIearmPUp2W6jzt7Lu
XjZmylyiflKjl1I77CM9Zl9Zvruoy55zZRx/AIAUMv4VAYWvgiABGTLGM+o2VTrJ6ltc/I1Rs50J
E0IP2ljdkxM5dy1GoOYxVg+kqPcu7a/A8glKgJ3WamIkaSw+aPhsh0Y5GR1iWeOONOxRnmCa5w9J
j18GC3WH8KoXxttGeeoy+Xm7+hI/lbxhWvhrUuOaAPWhWjvmVu+bRu0Pv9ptRQRLY0JSesTSujI4
kkgcEGGIDBdfK9ZR6dTLpLTEIr8q0gmJ3bjubGEhUqYm8/cpoTguHpSkIqsnpZsfbVy9ivX6xkKS
aYYrGOjKFMnN8M2vnDyn+1Nusa+D6jX6EcUS7TD4X6mUOOYv2mxFOLf3kThRLOGYtvvuvfgpaAuy
WsKN0HIn0oUM6qW4/A9TZ7XcuhZt2y9SlRheBQaZw8mLajkgZtbX3ybvU+fc2tleAcdWLHnCGL23
PmjbQHiKXAbxsTlIw5/WEgi6IwBsCsmopunJQWil+ta+0vePRkbuBpsC9h4feCcOpaNy6L+6qTuN
hP/GtbAt5XZXPfe3hAtad+aaC99cPFWGmrQS6zeD2m96UAwRAtnFyNFx4UqtTmkhnxJ33+at/2TG
VzkjuNJaL28Ym7uRhawLxlTVjwImHGcyBkhCMjihNtY2A4jJkAWROcE4DS3zQ1O0+djrjGiyHiB3
2MPAl50OHfoogQ/p4BuI4cYwQnSYpdLua+VbFN900gEbX6Zwo5HhrBXg8FiWzRmomuh7El9z+Cpa
9ysm9wp9UvyizPfSfBORtBXhZ2QyzU90czDmWdFGMWxg0rS8uwqfAfxgw5gIITCmk5iPVPkmCq+k
7SEkxMvcIJRY4OvE8b4nYkWRXKMWIduSDhNvc0N1u2JdXEcSNfNk7LaWZlDXjQdctrVvUuJiOClB
o7dC7yvJLQUSlEfloWg636TF2EnLM2v5DUvQbTTM1m4UKdgaBWN7D8pDW2/gJNF6FEpXKcvdII7P
02I9izWSejzmg5UxJsCRB18jTNWRB9mKGHbjqjmm0nw1urEgjZh6+6IYn5I68VxqBrFdaWIBGSJW
8CJzDBWXZdIij9Q2tWq5oUzYuMB2MEYAGJApheM1lpXcG+iQGaCbreK7DmFHsETgnTtPNcZg+g2F
OGwlyRfmPVtydAcBZLFFHhO2XWpI6jYNIc3pR0cq3RgcOmI5izazWj0PGs2dKm4kj8yHZSPNp8g8
JzrEwFFtWCf2/3Mjrl8G1Ux6lejX/X4OYnIVTc1dWiJoX+qyKY9hsCAjkKzen2mWzunkMIBVh0hE
y1B1JKNyrUil/IW31ovZS2ql4QfSZPiPz4CfUu+zQOqwfjAyr0vRCEqZYwXVtSz1c2EgZZOLk6QG
4G5JgrPqTRYEUL+yS9/hBxaFqPUfN4aR4CpIfAEp49L69dKRmwW4BrHeKTHZ1eOTBafcUirwY8zI
Xgxw0lBbpwKp0I1tjA2U6m72aZnvRd3RfaU6uItBi4OIte1MCTo/z4iIk4h4l7D4iQuYAkhJy9ng
3lFmPAXhQsweh7b6/OMEGIDRJJI96AvRoCbz+FSQ6kvpg97KSuVCYI1J5ElVh4sOcjbLf/LAuKv9
S48QJWvEH6uuf0VKQEb1FuUTcMuYgDyGNUlCcbHtouBDMHENNc2bREgDeNtTq5nHiotUYteqoO4e
AGv0fxEz8WTCdypId7iiQvPiNYsV4y0SvdjQXDvFOxKwYaO29yyZlseqp5+o7tTCq2EU35FYf7AZ
UmBjIz63/qVB+xfNdpqYv5GCob0Y9H0ZEnS1tB0Wvb4+pJ3xT0yEWxjFI5sF3R0lqv7a8owJ6AAH
g0tFxpOnfIcN3WlItNBk+/wNvZJE7qpOEB7802sD4FySNId+iDUSiSlUiK9WKkZCMOaaeJAaCb0J
a36B/cM6Ig4ueoMDGiDkRxupgjt0MVwTg+2D0nLWCkLkwJ4fZgDVnVzjD+jD2E0tiNpjNG6iuEgO
QsRNHwfxQUqonmIUkbq5//9+Jk0Dg1oFg79NsqcZPNaGGd0jVUfEacHSFv/jP7nUMb70FIpmS2Xp
hLfn8VVvFo0vMBajoQpElTZTT21YjrTneep2s8RqSNfC1Cvba9AD0ZmyeifSNMXhMnuxJUQ7fQbx
0nSlX8tcV3E704Vav4zF4FRojClLR/Xc1Ezc1YDCQrb2pSCVvtwrp2RKXHQZnVdmOS0+bf29/z41
0qmzyY4LYxQU+lD5iR4mSBC5fh+P/rjRwEnYI5YFN56Xwn/cZJlZ+NhbmLYRz7N0raH0rDep5dZB
Z+7/764WsbjVFIu7Yv2dx/eXkFFnQLr1eJi5ULSdqRHbvT58hoOJCu46DWV9vH886OMHomUwXKks
Av73KNqlcaRsFneg59dgk95CSa+h/Fz6FIc6E24b84jrcQXwsncGOyyNw0ghjGBz6BhQdyphH5KU
F76y3phIvH1Txz9S6EgM13vpZUewbpeSmhyda9GY9o87tTrL06nX//u9x9OG+U8nwcJ4/PzxcFVs
8IwS/cTH9wysNIBUuPgkQynwFYyME1oboRnhuaeE7mjavIn5RL+73enQLr6smjIva5xouAbJlcwW
yE3Kdhn+WtU4QJ/K4k906K+pML6KbO57gLTss/EKXQXRfBO8PhjffrX4MkCnMlMaOtnHQk/eSJtL
o6EyMnWkfsd+8nU1tOyuxG8GH3NRlVMeDDdEVbQIagdaTt5qDmTECB0Gi1E29KSN9oU/K89g/3Ry
FMebVXkzEE0Zjhbc3GDYWePPyEiNAT2Zj5UUnxbtK523XNCMyI2j4kDKkreFCsXy0d25d3SBp/s6
TYSt6ZAapWesbWReOMI8j04bme6+p+Uyjy0Sq1EkB5VGD00tFtfpy2wNx6qo36ZOpa2FGojlYK3v
8lHZhek5DP9alLYFsbN6BOW1T/2Zf5cOUcb8rcckGkQ/BCRcstV4lBADQ/VMgzbUpU8DL5gUVp6g
30qzOBMohfvvr2SDK4vattVAs8kMI2CWLL3eaTXG/vwA6wUU2HnhnTWnwi0xgDSkoFtZzQU67ap4
K1SOOQN6SrZxkaL5bQ8lehaTDOyY6kS0a3AEGfxvphgbCpW62s+4QjgDjXzR8Yj07BX2Kogz+amt
hatWbrEHA5+YicWoblFON3empBd0z4JlUdKruNbKbYKJO2rw3gXBZkGMRVIBCDOnjI8aiqVIOJaG
jnoUBm9zj+gbN2G07T+M1zH4ksU3MUqclDGdRiNFbt5PDuMcciGo8710VCmUZY4ekSwzOL12X6r8
GBSU4SWSGLLgGNT7tk1Oae9EEUVXeKwWau6SRapZ7/WsdWetP6Lz8hIs17myBsgGWrbp+bsySdgG
IXt860LloLyGleIIquYI7RN8ek9OQVgGGeOGjayMQPPMnRytxXLUTV+NMrsLO/WMCleL24j8kwt6
3BzL8W1JpS2HFbcWC+wQoQpdW8tWCDuZePTaugRAzUSLdwSeYtIcAFp6BaVGtj4MJa5tIH6Tk7tG
mzvvnLy9iGq7rdh1xS3lUBRd/b6PG2p44QXhe2a9K7qrKnimNjlFa8joDq1/tG+13fSvMz1jQR58
xXqnh9FnDNuE8FYUsrBWsptSaSXMFp5wwE9x9SJNrEDmiyy9eeZ0LnJ8SKzrbixlrNdswBsdCnv5
oszzYUm7Y+vGCYUEnfUvzCsiLMvsjLuHztprpOfOwv6mV6iRFZ/t9D4aoFv+yclx/mibvZF3R1Ny
1czBF+QHIRqIHPdvg36DN7k472KqQS5I6J1VnvMEn5F4Vad3YzDd+ightRQQIhzELvL6hJBYYsy1
BDCQ/IfW/15xdor5oulcWQyyZmk66bHnVVdueqN6AwEjChNscbayXxhVxFdX9PhxOFBjRuzjW0gG
JOVCAQ7CLvMWFK1UZ+OAJrxNbJsKVRovxz6UDoyLjv7TrKHDNF7FgLcx3RQSkFkXdn373FTEBahM
dfQApujbFOqNnHCiCFTqExofM6oWRAlixvjHCJWSjlp9qfs2QxGV3oqhuLRmY88hPSZKDUR4G/FF
UPZCQPEwgkgElWh8GcD6QWPdgvewGfZmOE/1u4VXaCT+VxgxTwD09EwBEcuUgK+tl3JTRfLWiFEp
SSORxJAk29mtpLvV6+U+6gOY1swWo/Q6W9FlFJ4W3U8l6a2mcdyaN5hAN1O7tjD4S3Q1E0nc2gWy
xibMg02MesUu588oOsqB6M2AeRUdg86LnB0IoNgL+vBSFig20PKoSnqSY+ZAcA/BC1rSHeVNjEUg
kDRjZ+rxHoN5kt/koHzJlelleRdWWQZ/uLUzw/IURfq1oHNvKoInqPVRwDphW0F2E6KQ9iQ0F5E2
9WiTY+Nlz3FeHQs2+qcov5Xh3hSigyCI53wE2nWJ5/BKMBFOmo1qSLY+w53y0wKxdHiss+8510CB
cVnEE8tm7dmS85cSDbzACjqQtmlK9/ZNGAt/qIe7SXE3tCHBbIU+OSAC9qXsg0LECuEqfSEk9Fww
3IaCV96N3rB+jefyFK+BMGIGr8Lc15Lgheu/0bSv+j/LcjFBnCKMcSJS7ZKVRvxCtyFCbQyPcaAV
LrJKtVD5sjZ+n+lNhqFH/JRs4dDCmibDM9CIs8+Zo5HtMdLGEsJuCzZSMG8lhGUzheqQaK6p2991
rfRk6atvqRGxccqQdFAENJr6HE091gL+uOVtyI/1NFBIUg/wHEOdQgkN55ks38bY0WbfAdTd08yV
XCxATjhYeNT3ZggHBxXbMckvC6EyFLYr5ZSyYGJEnM0Di/mdEmwz7WiawJmoqJEtZmJwIiu2X5Pr
BbLZWADhPVBc5ktPQFmdHtsiOKl+VH0CqKeWQdSF9IIjZKGyOpj/VMbE3nq3pmQnqOBuQbAj36aX
Y5oMnq+i7i4aHar8s4M2vWqoMJvO0UnBHJtKnoUoeFC/ZxllxndgPKsqjp3fuGHQnJ1Z0NBm6Y4s
04wwnot6Hwwo5JTwEuKyEJtdrACDQXpo/aZAqOTBctq5ZOK9KfsuLdy6PQfm5MzyZa6wYmHoUb6l
2sS8hyrBEdE05Ktugt0+kDGwIGTIY4EleS8PzG0N4a3A/YofDNKS3P8LBfzy3XYA1qob4U2iYWvw
4mic/8RnVyVcCkRREhamGqEZizCSQUJgERRSsVQ5AtMdlWm3QlWU7KYPZu/wnxR6TdI6IobxlHFV
igRIDRBjlOM4sWYjfYuNGxlBEaqaQwLQEtaDCMdrDMiRif3+L5mey9Vn4iml+GrJb5gvJZB0qkw+
N1Cwb4Nf74pPnW+Ty0nc1XydZJ0X1zbA7hSXptOItPKQZUgLqk5GV/i6tmSd1KpB9PtE1Stmni0W
yWmJbgDusEqoMvnYUaxmzOulz0n50RSSV5h/R5q4ffkzS5+N/Bb0/yQqIKl1Xr5bHUERzJK03NAF
lQ20yiWh2kgmIpS9plNKnyJDcHmGnVM2NpdKFCcI04Ez66O3nn+5/J60e91eRfWwjI2n6a+jyBOC
4XmaKoN+9D2TjjIUH6WZMGbYKr9k1rLTz9RcgDt/mqQCzGxn43vGKR4+43uKuQbTDakW7TZRzkM+
u6XGdqJy4Y/HDMGpY8r0NqOR2YeFHd3p0aFFJFMvY3FaKkT9MHOI6KzNmNW4Alyrd0DYKcw3uMrI
rHTKUSV3L7HpyjTYEVkXEARWTglj8m9FInxtma4oLVQ74Eci0zdyALxS+9SxahUEoP94/Cmmk7nm
pJB/zeAQhngHA4K0URaNWuNqgOgkRbO7MDu00EXbw1hBmovYWXoSYChEyNZKnShqpB+TwyIRVS8Q
rRrZdKoZ+GgzXtGXtpkozYWowDcpeccd/rs84Y32W2A4X+8foceUF+LxkAwEKrJwyH4TOIfKhKhu
7GP+z3jztXSxhZ3WccWVaE5rP+CRTP5fkaKATxGv5jkASnS30+ARcYMPK/dk86XMeZOAAsyq1yq0
dgKmD7qVZFd33cY0NwU4VVn3EyXayYq1Xcg/QgPadZcxVtxMwT/QszYKXLElFSTcibgcVaqDZnKT
4xfdG4ODRTP9JTFG0Gc7aWEBGjVoUryUeqzQg1LZDj0peomn0juk3RDV5rYqXw0wdzNrRdV4QasX
4m1LmhAMKipJloyjAJCOTX7lCPJ3mn2wh9+0pAC0IiSv+FLiuEAdv8+6T3Hs6BKgRYHs1uU+6gx7
gqrWaNdcxtORYbuajuZEakk7OqMJJ33CgdrvRRTlgoh2sNk2NN3qaiu3iR+rG+LI8L9d2tTEHemY
nhB9hxJ+Gaa7hEFp/Nbh98I1HAoM8oanWgcFuqwin6nIKXS1GRbVvkF5fY6RlVRjshOni4VjAxjf
LuppqOxYUTDoVgzBRVhumvKlX5vV0WsvvWpS62aTT/FiK+XNvsRvMCN556DxU3q0qQ0PL7cNaZ4S
8Z7im5P2f0EaHkAo6cgD+gBjs5Or1W1CFICgSAi/++63Hoimai+o8uN63Cmys6rRA2mPtWZRl12U
j6sOF3GFRx62vU446xwwYzdY5F8dHWgPa6YBbhWmfkDOmKxPF1drMCGGJI+9QSESzMvc3BvprcEM
Y5cmonxEjqjQeIq0JjGDbgcBwiq+sPYcJXdAReh40uq9gYVqIX+1eO0qyuyVINtYpe3eOmRU5UKw
7ixApdgR2ZnXmAI+UfsP1OwqEUShDDYxJnAF9sU+aK+x8JGKkpfToRpWgdNmpoSsV5PdVuVOUq8G
hgESEonm60EbMBOLm2gaNikel87YDpghkQwnvbqRdbcanRDXHC1EyaydEF1eMtzIoOOqILge3+Cn
zk3i1fSEY94WwcJSKbsabXPugVUOw0ZGamAaZ5Io1PwHwXDaXeJ4Ok/xdYEUzlVFQioOa5ijx05+
XsDIalTJKxvDQ5/S0Ak/5X5D+4x0EsH6xRxu4By5ExBLzdFbkI6VpasHqFjJvqIIIMMOCBhDtfgt
8GjuZUbsm5bbqzEe04zFUXVOEncEk9NEb3TrCBXNXYWkhbh+z9CkyVXk43RpFo78qU0/TDiKYnSh
ObL+QtR9DsI2XoHdQCUXNpnIIdjsI4SIWnELGi5Q2W6K1PCAu86ZW9MzrqriEMay3WMiWD0n6zs6
RJMI/9gpZ9Y6586cPETcbwxWgF+dCZU2rSplct9qTwKVIcFAdGsPmWDt4JHokdGwRuk8bIoSvjmG
FgVI2AQPn6XR+DVXjvLcZ26JAmLyrPJkEPwQbHhvoqUWzD+RQUhjVMKpEuMUFrqTwkwVNwdcINaL
FjFJIz+g6o+g9EZltBVT9u0bHEayeB/f2/E3Up9VmjcJ23dh8HZqT86u8CbSu+8pIaYTO9pLqYG7
NCjQv6j6pVcmjx1ZpOnnWHhJZOo8GntJBVIVIqL2anKRl+kz2idZQ1Y1ehPIwpj0EsgNOVwpKL5S
Qr01r+ltSfuaVKQ+InZlyDEEhHTUZZDY26AvMTVAThRTQjwgQbuhooDNQYfQqPjnxzarfSNJvvKo
ZZPFONWjZxjXm8dnjxtzELymI2K2ZDt6oISk7KCOsdErhDd8Pij3JrRd9VKLJ2kKxZMZCqoLJnB2
Hl8+fjBwhZBdQyEvD5uDMKYZy8c8LPc1xslI5AJICiH1ib4SX2OsFHQH6pd2kSAP9Z30KuTChBwQ
BkRW69KrzOlxDKkBThmwvMy1ujp3eZKzw22r0afuTTviIFN+vYpRXZMQSScOvhXwWt1saeQatpSJ
la9ZceXLU1P54nozMP1kdsXwNCs6UOMKYnEjA23T46r0Iysl7PXxqdSgzRtyfcITUArgO3/q0HBm
5ZwmxXhR8uVz6DUcjKHYXUsgLQ7hcExnBTWaLqablqUC8tA2a1EPCFd6+cTzIunaakszXB83kiA+
o8qJDsTs/M+3eAOFTlvy12fFXSxhjYfdeG0ydbyaiZEyvFCKXb8lywMS0YrVNkEL0zXVqBmHPYkk
QpnSnGl4k8yPSjCOWBZTusbxEYLKtYiXQRD1X13qC69fK8P6o+D8+FRs8sw34CXzbaRqhf/4LNDf
wmRuUBim4sJbZK2BGx1FZFMuCZ7CBPv4XmLkGfnSNFgNLWJpjrTWz8SST2vILokohztNmo2tyPho
5VPulyPW9sdRylJxHmZd3ojrMSdKNWxmmQiH9at5mMgRlM9F+f74hRp/tKvTt7ADM2ZprWtHQGXT
/vHDotb5c6MOc5okLBthrWZnArK9dFKujwd/3HRrWfzxWSiSkNQhonIeh5QlONc7dlJLEjh9ISus
OjnSx00Ix0RTo2T3eKbHzX9HkEOMtiU5fO3G4P7fETx+ujxe+0WOUNxkCjG///tQj8/SxvzpGxTb
QVpx0I9jrczwXZHhKg85fB3v/34DVdq7ZVE3J+DLVJ8Ta8PHoCJx9cfy2GhbpEVxtCvTM6zAOsLa
892Oe4lNMmBvVrwYYttLkP+D/imSWNLvW5JSxUMN7C1ercFV4uvCrQGGkm2/kSTn9b7JD2p5QpKk
hm967JYBaxgQbegSUUPvFMKZevSU7J2hWOO8c0Y2L/jJJ3x5njg67HvLkMRhm6JGGPp0HuiLVwqF
b3zuu6BzdXhVX8SALKtKwZAcdAkS5S/dATsAMX6k/945+luEjy+jncIwTiPUYa81x7iinFR0+MRg
hlnsDFHWFWZmJ5Ewymy2IWKiYYtLiBhVD8mxJI/IjYy4CsuVaNCMDu05oaAFZs8/qQbFmdXS5kqv
L4qoBG+Ft+S9OFDMZUPFloGPpfbxZRmyp/fuqNpGZ0v39R39Hn61r8G1I9qUPiIKH/A39IRGJycn
ZnYjkXIsuwA2qjb1DeWpI/73n9FCLreR2aWjHb3P4sayHOrKCXJJNI+4eygmc2fOCjscumFsK3pn
/K5xjX5TNB9JNWd/OlOFRL8GoNqlbziG2x6EMvJV/aOmJYbuB7XP6hSyIZKZMw3ln7H1FxVHkm81
GC2eiGchlCShuAXYXbw1Ejs1gJbEh3FGKWtuE8AA43tpXQR10+D4kDlsTGHsrB3eNRwuehb+lpJl
Z4AhaqOjAKbSDA5W9It5V8NYjndthM8SQgCQaDxFLtwng53CiwGdStqsJyOh6o0F1g+T8yK90rvD
sEEQSpociBRaU4V4ZQKYiMeEcXy9onbBsCdPNLNe1HBXQOzS0Vd4fFKpFwNzSosEJEPBRXtdEvQt
+yjPINiuwyuYEChojBlKy+qgjvwFFuJTVhbFZZrPC3E2CX7gXVyeewRK1kUx9pr63RJZEEGZt1ZT
j6rZOREANJjSZ5h1InWTtfJh46GPiGj8w24YA6zrtuQzmnSIHO0CV7wmf4byNfGtYGN4KM7g34iW
FLDCF2sntu79muNY//EMc+7BxhEkO/63WMCWXVYXfBU1Ljt6Yklzw+Uu88zulh0BPjLXnB0a0wST
A0ch3QyXNzt+l7ogbimUURR0QmzZmQMFEOoI0ZD8AoeDWTDGVTVjsbFVgnN40MCLCI0kf0Xark82
uu2MJ8WdAr+s3gCChfpBvynzOcsYfNZn4sWj5FLPF0E68gwcsLWaUvAibMVmwxFytEnGyogs4C2P
RBglZRzWYIJloxDpEXUAsoX68vhY2n25eLgaCvpbEVgy7KFOlKO1gmu/MVO/1zYifgaUIroNKKiG
/b2yT4pwi8yxlX1+CM9fa70oAnIIGXcfyjcKRBnqB+GqwIDT6W8fB+07lT+X6KnKNjwIp6OJeKVo
png8z9CwX9mRriIve7lACAvtFUUsQCkMr7yUng6kgyQ+NMfmaW5INThb5gkE8jCdVUg5f5TBMIs/
rgkJeU99WugmlGctODXLedYPjQDDgW2yD/PKJMYTcQwgCXTmzQbsGHsQkfetsWvm80lsn0h5XOaz
Vr0kCgg7CgG+wQsaneiQtv0xirZzf6RqsAZQUbtod+ygJcieLSExTCpbS9iuq/JipyFClBwxwOV7
hfsvRxt2ChUtyNKl48mkKmgO5m+KEIWO+BhaC+lYGzYWzIQt0j7XSFwVuxRIR24Ne8LSjV413kr6
sUCkpDkV7+OHATynbj/b8R8kAkzq39q3/idRU9G8ISBKfDOz/Ry23YDDzeEgaYsQbqlL25Ete7Et
NC+ie8YJ/tefxV/ACzSNm4jtJBMCk6htsNHJbUQNHVZy0hBBSRges8zUnZPxZ0pvGtXKx0SjJC/t
cBLS2zjepPYghjumQ8QhrB1RChd2/bVALn6qKppPNn3AKGMRzfGsT4doePzlX77CxUxFCpK89Zh2
mMrVX7W2VRXyKDot5h6VOiFiGUoyNsXDx++3yJZHj4YWYrn517inX4iSeTwAJ7/Mdlgf2tP4m6FL
Q9gMoe3OTIKwgUnwnfpJGbJrojuN4szOv4z7iFiSsGwM6qjuVDYmuHHWKTKC8ovughZaKTrs5GLS
G2J8Uy5RlebiFNQUmLrZEnQbXd4W3Q6tGFdKT8p24aXdhi23BOXjB5BaQj+TtB7cETRmflM6eBP4
S4h4+3DemgNQHk9vviLrxUQGDCoed7R2AkRF15tMd2Ipif/LgCffxVf5V5xQC6A6cYvP5mcJ2GdR
03ZaoAtsoOBJ8JzYwofUiWRkK7jxkHL6S4PDD6zFlkpFqF+17KQnB0jWyNOHxZ0qH/prMJEVszPS
2yC/9uNtDn2Tqk1yUYFhwr5YcCHtWlYWyTlBuEonFZ8vEkSFXItNg3OgJTMBGDP2fJBCbi6QuuAh
rpfwWKmwpb3KBKzkIv7WWSToXPbM6vDHnPQ3+EzwdKvIwFCVUkaGyGKXJyI3lhg0EmDipwoARXbL
p5vSvGcIvgZvXZWNO1E9S9op55IhHl1Z/yqkxF7Zu1nlKti65APcUOwlQDu17arnZA2Ek6Q7TOqe
paxVkIu14WN9ot7lGUHREiUUIkZNXdRdUeVOu0E4DMkFVhCrQk4GixNOBkrRBr3Wb3zji3HcIQMs
1B3YPz30I3Ihe5d2mHJvXznnfHQCJtstVxaOff5rnpvntQ3AmmYNanfIbqtTz2QLsi7vtrzkVesU
FLIBcYBIVfYTr5ZiIxwLNNZiDnrC1Dxy4FKw/qk0tBBnafEm53VFnadfhcDhRUpkT6r8rH0Op9s0
H7E6uex6WRe2MiLvDYtYILGLcIAeI5k3/mQOJdVI4HQUyeFq4QXJBCfU0O04IOk5X3C5mmHDNVuq
9nTnAJr5yMtiKTuurKE/D+kLoERreYojP2a1mG4L8ipN5rGtJBy4TzyesJ0ifaabiI5DZ53Rn40e
seSV8wd5UTeORXZj5RGZxMs+VcJhHk58U+8ASe6y+aihuiCsSjjQIeayVdpDBmgocdNXtj8cUVf5
3JbjHtAICDdObUQWauJa4L5Vl98ZHSjzLQ05KEzlbqQsS05VfCmWp7Z6tYIDmpZSPffa1ew/6b5y
nw6sebFHBzcimif1mLOiYmvFAE/T2FE7d7gPBLOf0i/GkR45n+wxumjouNk7+vonrUfu3ScwKm2R
amxnp+jp2SH0O5ZsLF+pUWNvUqYjZKiqWEMF/0sd7GipYrKllB+4HUnBxAPRZoA5vV6Z0L+SnIAv
WqAwFjcJ4Abe0ay5EcVwsphffoDta6zn8APz+tT2IFIHI+iJRSHKFTdPvTRdXyPei7wjMzYPCAgr
74mHiqmP//f2BJbAqFk69FW4YHh7hZMdrJKqLaOXzOBAN6DczOpZNrDE7CXc9oVDEVVMKAYgEnWo
/LAHKL9ZiGOIMKld4nTXXfQ3PQmaxPDxG8RMqC7bpiKg0uCaxatgUX49CrTFRoopp076V1LgXkOr
3f6xeEUoxGs+3Zf34lL61mY8dz8gy/fRp/5nfBgsD9GC4BfG7zSBSceueCRvFjkbMyLEDO6g1rys
4A5okdrZJ+a6t+aT2QjlY9M5cQ02yaFMvJBdmXkRbThO7SuDN5BpnphTGlR2dudcVokj9zt2HOxv
xhVT6JXgoIp1CORH8PUUNLnDrlNPBN5o8o7bcPBmKs4GiziPOMYBr8vssnBH4MpGxfqXRQ7wfr3B
GeyBNUX60kpum7GYcojXS0u7/da+5gt6mEKzYaPSy7Tll+QPCQO/N92kr+KQvStPIKkgdxf34s5n
5P3F5YaNE7sCUA2cHIZnPnqN4gsCAqexXGKh2VAUOB9it61RT9BFpRDl6bLDR7Uj7ZfLHWov20+2
EgKEGNRHFv4BFA+2+WP+kOGF2U07NwfMeQW4yfXLgVOvuqsJTnQ4gIUCNLwGwMO5HZ6MMzm1e5Le
rt09/eXCC0l8M+nXOzHBlrxXasKD7eAzclml8I6qfzkFzOHMEpyOvsSfzKIGTJdD7d1GZqEwqYDE
R5vJpJV6hKsBWT3VX/AVsZczWTAhL+hwp3XCh7Si17xpbfk3QxREsS9k0ehUNKVxirFVBrpRASd3
1uUI7G4+MP0VNq0ptj1LytjNFtHhS+Oddz8f2nt6Yxvb/5KFzEKGh+MlwXfzK70nz8s7OpX4Vv8m
qDrJc36lj4kgv3rnCwS+WJrYtq3DAdc2TbNxHRr++37wgxTA5y2MwytBncs9WdWsL0f/225Z1D6v
0+DkkI/I8XDYkaM6gS++oQ+GFlTgwP8bjtG1faO9RxM4yde+75i77Bka9liqM7DNitkBU9NxMzys
Z9Kfa5aALjYPGBvhjv3UNmLhRjFhtBkeSNncFgeuPVqK+Qeb62p2Gs0WJluA+IVa7A949m78HCCn
tCQY2y1FC9Zyn8FLctd/uDa4LPWf7D5/zp/6j/nCUMh+PuFr/Qctj/K0pvVyKSdEKtoVLUg8OqyF
OGCqFrC6G3wtMDLYHDsIHheDFT/QdTtUHFGyxdCFPeHIkq19qRcqkhc05uy0IzegOkF7HyEQraCS
pqod6fby5+nfaEdOlN72ky9e5Mt0C4+Ytd55WgQ/7ad5pFrIC/s3XnF97SllvItXzB1P2XtGiCLy
Y7s5UAwBax6xECUyKln/QkQwzAb8+Ef+WZ7yD+2L2gPVOzxdEWJj28gQHiBVIGpVJknaNr6MLwoU
ZBNJ8AxYPJ4kDiTYFTtxr76YL9pTdRh2RLqcm7t1Nq/Dbp/+mqs7N/9lcZD+Wuf4VcX4+h7/Du+s
rjA3rW8hPCzrOM6693V4H97Nq3AWnsx9egKxfG7eoQyx+qfUjPEQiRFzFT2r5p0f3eNfDOtOc9c/
w9/4VN2Ns4J2kULLero4o2PB7OEycmfkrJIgxBYJkjI7lpbt6HruoIzBLc6M9TsUyNCHMuqva0Ro
cgz5CUmmePht7tkrCLf3Ciw0BiHFZTVJX2ot9TAcDJ6k3wYyzzU6ZoRX4k7aLEB9WY+CbK63oXHE
pIfSaWD/Iq3noHrnLKC+YrhiuIYqxF/E5M/wC+SF+7HCRvDErPyohqgwqnCN8RvwGHl/MVKY+Kp5
R68jBiq2reKaW/NkPJsGPVWPvgkxYhMnDqAG13jBdMPgstruwZTyUf6xzSd8gHI/FRFq7SZWCzIK
PL5NeYEiAfWHVf3wQXmCQgU95fKPLS4PU6EMpKs8OzlXwnPwT/xqOTk92MONWbBlobBo66/LJXiN
uILZkFIe/iMK6L8Pvmo+Rh+GnNN62ZHHpYSRj2s9pETkuO6hZ649nvFt+ODwJCAFzJT4eiKH7tXy
IX0XMRVgG0AoR0mJhKrEf4ULPqdKkjT/j6UzW1IVC6LoFxmhOACvgJYjigOgL4YjAiqDIOjX90pv
x7Vty7IU4Zwc9t6ZCTZmAd4Ao7zbFM0Y8eFzFRkc69d/uZ/MbNG8GnTmmi7yBdkglvO1wwhDeDqY
sJ8FMd5HSThBgaCDqWoCm6N8dctyk9aMZopzJV1GHX8MsHVkeQVdwQx8qYcN0vFnF36MZyzMp5lF
jECy2HoYUNxMm77HgMy0SUsFHcMxN4EDC0EEWX3EJCGqc0iD9I/WcEQpMeUAdKekHvCMb8ItUqbF
Yv2cMWhpF+7WLG54CppgmPIYog3H2KPXPd3W8dhSUaD36WcQ0QeUeIKw51wt8Jl40TqXZwEeeTHu
ncccBKs6bBhw8+B25EsJIeIxOraRnTdN7CVsyF8807Y1JewG0x9sDP9+pC3qyXcCrjL5bHRP9fQj
jgtrn88zR/cax3zeJLeoZvkqXXW9h0NWXG1es7AfjklLBvUQ27DsLcIZ4ko79YJZc9u2U9VouK3l
Dz39Lqstpq69bC3z4X4tXBBe/NjcQrnawSbc3N4DkFgiPCyHxLVEqPhnKKFHB+vz2MAP/FHR5uF9
ydBxw/g5/BRJEnbntqon7yOhbeHJZcSI6f3eojPC/IMzIx0hi0WcSPEEiQ7oOVegX38sDEbkcVpq
ME1GZlNo+YscsLYxXamj/o3egrSVvA34EXS41R3zI6/h/n6UfxqDjdCbMZKR5OjdR95AyfY97fMk
N8ZBEaERGmHRCE44AvRNvNW/J/ktIRSPCZl0hEaiBLCYuy599cuB+OgGf4LWVqw/7hv0JPVY1B1M
JZVSdyL4h5EfuQNgYQmDsTT6hYeB5RTICTxqiwcWWDB7fCun60uUjuXhjB2zWcv7Holyfrsmu+zl
pTNtAXLLG2LMtEVnK8qCTTHBXmPiuoGxP+/PZBOEargkuslz4M/EEiu9BRzHT8ZIuVDitQkVBpo+
vj0nWT7ECSXExHez6vR14PoDIhy6aFVA48wH1UCnjDdWJDe0U3oIGYCjrfTZzW2plIwAe0/1t5Wd
XluGo0qqakEDyFrOzTe7S6W3AqEMR6id2ezscQ6zt+VssK3FbXUgwBlajVkIduG4O0xoBmc0jhUA
zy9gUy6dDUPN6dFrIzqsDu+1xryWbJmv80W1LB2qTsbAWV3vc0nn8Tj7C8fZBnfHu+45SaNwxiRa
m/WkrHUC84rCTSmiJnABJJNogtidDEyE8zrD1iCyQS3pBpDM9b2XaSNORCI65YhoCVS4ZXCqPoC8
iaEiaoDZaNFd0qo/w4qRbG8LLo6OsJRUsf/1z4zzDV8dNWjYbDGUtQboJjcBTY2G+H0+mWJzSg7Q
E7nJfcAZ52OoF8WsgCA/LBUfMNVWLcforAg9aFIqnaTMasFkQuBA9J14JZqbkWtwrpEe0VWEFYtZ
2dO0y2rT6IA2kQ+auqHMHOCGVV3sERUubbtt34+l2k9wwOGcVOVW0ACYrkOyem5tuliMEnLOxpAK
TFwsg0jwmPR8b8SzVptfjcB1iF65kfDd6Kz7HHGdg1nSEYKGqIcQjz3HBuKepcjegjsgZiAcZLOz
m5spzpNSChMrxON0Qk+EDXsIIQqBVO4Vk/RIHLP5F95sao8cgAyYNIAclPsv+wM//WOMshm2Z0Yj
umEphbTFCpcDZLZhasQAZzt8rxE2cqOZTMWgq+vLLkbpoh69lt2pPqlXexe/ZoXjaA4q0z6SN8SO
vFc2fs+1QzhhsMyIgQJuutiP74uEv272KYA20fDsM4MWLOoQ8LkvPVUAIT8dI4+Z/2jRKIHQAfMI
toX/2t3n7Um1Sef5vNo85/HuvmKMyyxwkkO4ZF4Dw8Nwmy9+eB2eD/GnYPm0sikUY0+Tev9xoAwB
foPIPSUl+gxK1apoZ4uAnSkbXaPHnCSkPxAcgPWM0sPN8xbX9on/deEPYE8etFIni5zsnWj9pE/O
NZN2OWTL+8pqPtGQWTRdBi8jZAFOJS+wav0PwVFi3xdNt1iTTkSkLdP0/HoZT9JgfiBfoMFoCKIt
z+hMQMtp+YVeH5UBCkIhE2EY71sasw87MNc1WS/1++RRJknHl28SQtBY2dcU9aGO0p7rbPAkeHu6
bviwIFPE9k6Be5OzFu5wK9jJt/edyDmNdyR55Isgyj0GarNDrMbXosGrAhSngIP3u8fnvACajg2q
qGfNCwmdpPuaZPzK5cMVgSGfS2hCZIVHsgiIiUDCCx44mYXjtscVszP7uQ6WoU0096a1pk7XfIbM
sMoNffVw2ycuDueSvlaj55rWRNPK5ozED+OBM+NEvJFqmOqgRTam0YvQqEfFOrO1K6eEptCda/wy
bts9PNe6Zqw248VoPhKaPNHAZJwr937O7Pe65wKGz5/z9jACoKy9xyb3ck9Z/NydJ5lUZ9Fdhht9
mR8Za4PDnYSzvQXfY6Fh8PjH1jxKJgqa3DIBhTiT5AbcgwuRWOOJvqQI/+wn92QPyQUzjXt6oCf5
RW/AGzg3lUTQSMkMCLT/gQLs286WZkHSl8SLWOxYnGE8YYDpuDHXHPqthoa6yv34Q79cA3USIpQb
55FZ8JiwbWembTq7GAQkNeNr4FLFDOFGq8m3H7s5lOIpOGhOihiU9igGKSz31XUQLG+L5xpZrl1P
OZkfV/eLUTCUPfseMan8XJxlOeJh8PJUn38B9x9DdVBPuyhgcW4PYUxYafPM/XyEUYwQzfn7WXf+
uFLLBvNHCA0J2ZsFbnpqoeRs/CHEo+VcfgqvxakaM0nB1v4eduXSPBFIKht3J+kqcXS6NaxUD5sg
fXA1shkzC6iat8rNfU57nEFjqTQMdgPnchH+de3vklyIW4SC3yi3t2NFfpwOg9kemIQGxePy74k9
o0sXi+wb0vmWmFuWW8OnC52fwJW43+nLJK8c8iceAi0JM3qjrk1YRCSAWSbYIZbhVkA40UAIGn0b
m117v84nzFFcaNPGobMmlH1Re9wz5S0KCV4IPUiT2BesKoz0lyywKw4DkCKY0WrJ1qZ4IjI9/rRH
yE+JianMS19baSvV+fipZkYEsFzetjwoVKvDtXe1eddp7PCLHS40ZTRX8uPo+sRNMxTjpG70Q296
8yQLR7jfrxbdl6Gc+agjQ+5l3D2Fd0uGyhMb7UfoIFbfI2wCqgeCKR7USJElGGBnE7WyvdETYLGl
ETk0Kamc1CFmAI+IysH2KNyh7XCHhKDPjSyXU/bvGX7L7enlk1EwI+xTCov4jz/g/IkL/IWPeDNG
EpIT4+g6oBuE0LyCV+/PnLHONveIfTZkMAIiUh4L90YZ51bqWMSlsS3B8dmThIBsoQnlGn+Pcder
Lg0+vWVwDy6lH7uTTj8dZBinB4wELZzlvgWMWZBw3bfY4gBhYdt4brMvrTpgfGmWReWQQSOYf46Q
J+ENqZckqIq22HIsdPeNXJufOri5kE8g5x2mc2znqgRoah8fpMMcAO4M2+m1hg+HPhjkGckOo0sM
+T8Z1560ieJ0r9x9NuQkc3VSzLvTalc6tDu3o5N2UTaf3f1UOtGpXhWr8i+f4xLZJvnqxq7a6UcI
EhAt7psXzLZ860C4OTw79/qxeal59siPJOeNo3L5JZgkmkSNtxPIHn8MskcAyXOdC6Ze2byZAvGh
oUZ3QnONP2r1B6Wzd79rTmKRyi0l8XDx5Hs33dYrzY38yL+fepfI1w7vhXaRA//YN1+7wFXmIE0f
iCsj6Ir3h+AkDNBYV4HJPZ/Ka36+Rb5WdWHIA5OmmjFUDxICAF6ryYSZr8XzPAMvmWd9WDrQS9gX
DDOM5a1hfuGrZDUfay+50KKpY9w9ViRZEOAp9ySrhF8sSh4TexFbl2xVejUwL4jsiTkuP1yKJ3lM
RsQ+5U9YzTzDcv0HLwouC+nACuatWau8I7kOfyAZD5kpOwipLn2fkP6Rm5KyH/mIhGqLHBUSKE6f
qUsaJSBv60mVAR2CiIxVc4/2mSUB2oYElRPECr3y/9eppIkn/fpNFYjrFw0/aVytGGBfvdWHVvkG
SsI34AQmnlbzmGICIp/RRiPm5jqSQudGAM1IKBMybRWNJjiMiVqGTBvLE9DdhgtKtD/6ii6IMb5k
k1AuypnQn6ybRB+kCTwRyJIQmsYvRNFlZr3o89+zCNoBGYERa4fmY6NyoM7afxzKAxf/O17KmFLG
xQd02mBIC73UaKhshrnc8wzZAd+pTehOQH8t9n1AvDsKECQkCBeYOiSNtSkxoWZWQECm9badrnN3
I5eKSqezEuAxwBMRzLF8dgXjDVfPITzBlH5ZEy46YPrdU21tpNqSQj82N/QyAlaxSiYtzMVznrLg
UjxvF4yAxXdUJ/SxHFLS1n/0n1b593AeTjmLHfh/wqHHjm7L4Aq3ucCCIRABFmqBt1lTbHn+AQK9
tfiD17Y5ynwKOpSVwdRIviApIO55RwMIECgkg2hrwJAysmm+Fab85euz3or8hgta+XRKHesOpbqj
26Q8x365oFqy3pXzchVAsKx6k86QnrztzGhdXqsno2SM+vK+9Lyn897QHei14q66GRTXbjQvdRhd
PnnQm8+QB8lAG5SjrnnIFrfh+/C0y2ky+l41KCedpWfGb1h/po2Z+JsHfTWogrnSlY4e+1zD/Jpf
9V3mBxSAMC2AWAuFDp2u6dMOCEcsTTrK59+Z/4c7Sqha/jqA3iyzeslCwyn18JtAsstkU5P5kLwP
wzH8Wj8ZP4aV/XKysbD3jSMkBDwDNx1yOJSUnwz1sVkC3MKygurjXQENqORTf3q6JxBl+pcCPrwA
8ISpIY/C37J98b3NnyvW6BEFWSemhOImjAt9B/qAD6g3QNXAAqqOlXu8FlcNgQbmQScXMAHYNmAV
UnXYKuAp9QnDKMi5QiVW+quHJXmIRZXGKWgxhOykYm3xyWf9QGQCfos6kX31jEz2376NZB5aUw4T
+9IirsHKFBYhBzEGhy8KtRe4W580tEUpK9NYuvQlQWw/ypoTstX7bUDySquj2w2tEF6p36J36V9+
twLKNChcoS0kIjncHoKpl2wssH+gOJ4Hk8POFJAPFxAOrgt2AJRNELxUECXlDAohMPVRWezPnS3n
hakMkJVydmBcyHhbpuSdnFZGSgAyECP+2DPsKjeeiY4kqC1bOUeecpaLvq2X5RbIw/2cP2dMRmv3
dcD8bkKHtHbKujflXD0nLTudREftTFyM5ST0iFbP+e3UnSr9z6F0m9fe9X7W3Hqdnt/reloeqLVB
Z4TSnMiU2/5KenB4LuhltC6X5bJBWy+gJDoOiDCmXGputcvh2OaSx6powO5GweAYYtoXweDtnB1e
LtQOmnOdwnfQZPBiMpFEEj5+BKmluw8MEAX/fvFLPiuX37Ywbr9wgapJGFLqxMj5tCtsUhKaiR28
DA1zrZlkqbSiJ4wA2T9w0NWBEEKqyhi6DDQwjYfplgil2tU/h/hdVzuafN1PxblYpFDDitEj0ZS/
yyWWJQEi24F+Ihon+yMDJgW6r2nk6vNbzkvnysEpV1p7K1d0bLyYD9WuHzex63W9fm452M6BO8oq
CXbu8jOfr10AkFrrjlsR4xDZ8wGcEzLPvUQ9jMkiGaugGXLzu1YON8AmoIsXTdGsNLT4OpxYlRCd
Xjtf+lcTMiPCMNKO2VWs6j68UUGNDosUlrOpWUjsGOnTAMmhuQJNiBHDffsUbcZtZtoN0eBlT7Sh
iEcN0uvga1ASJAlIixlT7HJIEz9e8sv3D6gXdRz0A24DAwtkhV70Q7JN4mb0VLO3a+LB7iad4kH6
6SXM8Li7QTnlStvdQqEFclzo3SxO2g7UANT/dUU0qM/VU7zM7HTxOfCN+C5Nly4grn5SrjWnRzEa
J04x15Xl0tDJDwVVUPBgitxov93Z9yOB/9GUUTdPvy8UwqgbBmjoWuVfSINICh8UqweBwFkODZYg
V5WLydenmVOHlUPPPoBFdIwMJPLJ5PgEVHuk/WTQwBuUw7doG0p9MlhZzqwqKzuwitv+O6Q5uug+
aaNPRsj8NuSGL9XKVAu+gqMq2qYeULKEQbTCBgxwX/v06bGALLB0Y5tBLifeo+0L9anIN+QD+YbV
NTy0TrAgpPXk95ym2N3vSFinnEYuw4RT2VWZ0UpbFSFompgkEmKUnDcyyz7lMjzmdTwZMHfXoULO
vU8DO3GRqXZoS+ZGa/XEx93XEclqZn9c4IQFbYSn2VJwpdLuuIAgM3ajyvdS5Mu/DrRRXLzs0qYT
9lz8dneSr8C5nK9XHNVAojjsKynKm+pw+vsVQsRFRIBQ7F0mw1vA3yQzYNZA5CmDswDNaTNhdWMa
ofxh7Wi4hKXWP9Rqyn32lrCROJGgUKByjPgv0QG5zUFw2RkE1pXQL2Qu2jYAfOnCRKByal5eO2VD
KKwd0PxlBGMgQVxWAPAzyM+ZnVisn4tk2XRZ9FgXbs/F88yK167FNFhm2ENArtLtXJVrtNbn+ipw
odUACe4+AEGFU8CkQn5hyUk7IVYaZDQ0C7ZuMHw00xp1wJ9ISwmPcVAJGd3frWbiCKuUpoIDqru+
FLUypwqknqkht0En6UfMXActpa8Uo1WTPr2XPjSFRRNzZB5V03hgtwurS190hHlwT3RVedO8ZPwF
DaWXPnKtBKjIenT/aNSo0oGCwLpjdLePJiN76JpNCTT1wfI2PKBnJOMz6W0covdhxA/uGeIBLx5J
cZwG9yMJoZVXCHEQuFjMGKd6TV9PbrNoVk3iOVVMBTy/1/SeG337YQSXGYGHAnQHRnnsbhOidL4J
Jycwuuc3dAV+OKTTHYIYqc2jfpH5FznhMhjxuaKwyOthMJc6pdGElkZ4jD3pWWzsCbMrkZ1y+56h
N+u5ttEL4gYRaZfA5IHVhmVHr45rmPb6t79OQIRMRwFT3hHS1yuHJZNcObgXZAR4LTiop4MB800j
mp0ZjfOX2gYkPYlVs6Jok2O0tu1t4il2Y8JkrY8x0WbFSXHuI2V8XyvXYIktwC10rrc1poBBYcC5
oD24MVKCQ2P1JqlgVAujcKjDI25DDTNAFx73GGQyaJC65cMX3MfHoLgO6AboSWqLb1BuFr3w+FYR
2gEK7ZgEGQ9kMAcdIzpyq0Dq2eh8imYC/Gkw87CCGDFs8d34wtb6gU0D7T5Df6bkeM5DEmJy4+4x
cTIH5xedXmS1KrRc20MiSxat/sLv5iVdZTvwSBQ/l8T5iWDJZUlYyV3JYG8+SSSS2Max3DSODU9S
3FqSXnYcKTG6JPJh9agfE6DkaJVdSAWyHhmkmW1KQmmWiODjYM+/HOGxCcaBQ9wJphetCFc9lHjb
24pfhruW96Ds4jVLgK70I6TihAmms6f12fCFSB3SAZVhm9eu4dEjiv6U79V79XICaE/imfconCTL
Ep+CxGot9x3Q8YCxR8QmTjqnRzxoOp20CYzvA/jJXey8NgwpHbSPKR1/0c08588VDcZfELAG+Dt4
GT1BPuhz4HVAAj6XbAcQQNpSyQE5HSBLMgI4z8e4AD+AAALGRYPaf/HJ90Hbak8k/NbJ85NxOnj9
xZO9K4i+ZEGfWUZYDl/61x12Jw3vM+Nv6SeBInCXjaslCJ5NiwOx0ofn+mEHS5bfOFyWwNcu8CM1
YavEhS6vruk0PAQ2rXBwogDW9KqxE/4FE+brWNmSf3Z3Woxa1neqHLTrbZuC1kXnFzU3h6YLr8WH
qZwoBJtTHPLysfy4SCMX3ynLafIGOomHOoOlkLrwX+xwXWMnXT2cbMficVgWx2KVzpGRMs33tig5
jGIqBrR9yji4dPr1dY619xfYuE0Q06/4vs8VtDrGPeknzclcCAgQenpBsNUeh+Sgn9QTnh1PGQGs
BsOeSW8e4UlINdf0A+mrQ5QIKxCYfAXus+kOaYyzDHlNOHmP9mMaiE6L6XdwW0Tr2H4c7qPgC15K
q0iwXO7uU22W+p0dxbwENcoOIQPxTXDdX95EmjXtAJkETN9hsfkxgGIbmMN6wPpTdRbRHYA9bDYp
eaHaIRBz3z7rZ4wodqxSjfhYEL5vu+w78o8tToJ3YURacKxTgzDB6FEngwsDEayNp88B7Df4bZnW
AJVPgr7L/e+8cvht40V7HkPbBC7V2bv3iXIMNBtsecKtDl0MWxbhEPcYhP0su+oYRVQhwNRwL0RM
LJDbun0CGV4K+HatWQj7MVfaYkDd4j1XhyzPv/dC6Vd/jIIftsDbyk2L/7OAefzYtYCR76vYCdku
MXv0p2gDWT/SbHvCHml5GXs2m4XOd8jk8g1sMftKoDp5BlLsD8SVJV7OKrYf/6zEoRPxHzMpJiz9
YebQ4J8BY5RiTbpTWnH/wQGzZfJtNm5bEKZDlcuesYHKPyIdeSWbi9JTsGttodt7Gg/FaAqYUQ/V
qi6LYeo1THVJupNPnh414svU643aZGW/HEjZPj3QJMRvI90G8t4AxkJgHGN5QERDjpR7NF+ZgYvC
msM42LQQPyaX9zFw6KE7hvJxWse2F/ajASAkJQBw5DEwBt88Q4MA7G2hlRPthPwB2gf6kkdYlmDM
WdxBSwyiQegIixTNkXDzu2wGzDa5z6kpgR/5MciztteafIcv+CZIjPlrxvnDvDQvOUyR/INH4izC
LHGV6M01kOfQbQ8k7+/CBQIx8vuU8y0GT4iQJ2ewnGFJB2IOE847Ug0e5avuBFQAowQ0OUwwlu3J
i08rKWDgczGSjHyH1aZ7kYPEYpZs+F4cp8gtqMbZtIcVxqs1jMctGgiXfyoAZ4vr/eIICEyhC8Sw
qZjfhCuKTccEJmN1KCuu4gg/M0ylDIrtx1AmVD1P1AG974xmH/IEOHk/FroBAz8Mh1/WLzJaWCzq
dwbBRIycOuD1kKOyeuKh3L8X1L7xXHv6XpVO6XzAQErn5peOkLEv42u1B0LQKOSS+3HOI8hYnMZ7
2h7QCG3R7Hc5gjcU67/PhuwgCE6W7zVRZLZMMY3hpLK/o96B3HnFrDAG7PWgPfjAEUdV2TVHy2gB
/iFyHrZ5L2TZfCbDv/saZjwf9cY55qnq30d0ppruHckL1NPeKaax3RoU0x4Ey/6P2pahyA1yjkUd
8KG0LWpP5YzeB/cBLM2cKaiy7mJknYhTcWPZTNwYG2xcrPAmnFzGM+FV5BSUTr2qlnu3WoqHoVVv
/2vt//Z/uh+dE/u2uC0k0NElTSBfj8h8ycP0U9cnV1euyeFhkxuOi1HPJNPjOzdncikr8HPaeP8J
/pfN2AYJsOBj8yP0RFThyLbA1a6wK6wNKnv4Lh2zxEUFTCDhui/jJf01ll2fuKp5bfsgslxyzisL
gt6l0K/hMFkqB1L1bMkdkukpSdWAlm9TSGRxH3QwXuNRWn7i3tYt/7ZW5w8XkVlamj2nOabnId/v
5Za8NFjSkWus+5IzK9d4iWIMjJdfvFzeDJeTICeDmHY5DcEytjvjFt4E/nOR4otKPHLzih8mb+Pl
HDFztETFqvpkTLfze8rFcm/bF2RgdXgd+BAybDJqbgJ8LDrj5yhzeQM+icw1/pqPQ4/xSveRvpIc
8EFxFR6KCJI8MHZrv+Nk1+RKpEsD1nFwKK906PD3DrPBmRUJ7UeFKd/30wdJGT2WwsQ9lmLoPy6t
DV2oSWZTgolyIlSLpBdcAD5dQYG+JvVuceBob9kUisAovXGBTvfDtW75FcQ9LrN1KlkEVBwykwCn
88t8ua/9V7+xYhFzxhP34ZIV95xS8vvviYlZ8yYd0AzcKsiBUJSpzwhBekEou/CKp41xq/AXBzwp
brK5K/iqyBTBV0+92W2a+4G736Q+UEOSG5Ql0fcKFeK4nlfj7lydhwcGvI1/q0U/PdfvKVHPkrNt
5+v2gLm8Qh7ZzALrQ2aN83mxijGIsidwRBi2Jw6t7b0u2aY9Yb/MVex5ewjNtIFcQjHB0MGXSJv5
x3JuHdlfvzKocJyYIKd8I0cUZjt+M4uhx/KVPskcMYM60dALg1MuA9ZttgQQw/FWh/214dO45vo6
DDrXxomFwI02q6T/iBKKEb0NDlwKuLFizf9v0EFn5Zehg8cAX0otuiAjug/ipfv7v5KlfF8/1z/d
huoTL/namB43Zrqo7PY0xpmKq6Q/oBxvtkGTRNLO9lzhrl6zf46F73uhdRGxHJMXrE6/HtWY0NKm
RVSfgpDhpx8tOtcXH/Q4EJmBYrMIr13/vu6NH1gCTCUr7D0S8w63tSt3+VyfFCuabHkS335mL5z9
y3nDshUwbES5GG6lX4yKUYbpfS6KtShZRLLQGuTTx4FtwcdkB/XEqmVbssnYJq/Dhx0lxOB3moyx
ZFI8RxTOJ2wgERC5i0d+zmG7q02xItwmb1zft+kZ6YOQksWidKpdCFQxi04Zf42lZBGi4Rn+ri2V
g8FO8pGENQGCHu5ifhSf9hzgTTFCyHSo8+CS2vu/2+Jhd/0M+FQwogMF+B85ak4OsA4nJlmCLN7P
0Jp2tmxPb77YYX3Q3EgasYnxjRl0em/72AiK8aOEf3LoRTxD2kgefCEQQT2BcCKftO0n8Qv89kTv
I8Uk0FnfrLeHjZ0jv5CABKsq8iNJZSSOkLiByoOVxF7EGAOJ5cSHP8btYXtyJw4gMphhh4kenvNy
RsZpxiI+6od9nt2IkInhC7xrC5qA7YFuZcYbjAn+CAEY4PuHq+fnFyuHF/FxfPysvIhMJSZMeP4Q
Ik4er33xQQQ0ffYXEpgWgQXvQzAieRhdVSaybgoUpDKg9jtKsPnv+Xv+CxUtghwClwrOFPHLjL1L
WCPBonC14khCJyS4+g7r4311m6M0JzzZj2q4pMdsvyB+u81JL0WZjnLxIs/Wk8fmMYPsnnPyPIJI
C+6JFdDy+MobhHtm2EcURVgGgYKUL+MbYimO7WPJGSBzXb2P+wWc15Jp1LZcAPmPDtVbLudIdC+o
7oWLAfBZxBeQKpXWAIg+gEjoI4iwGK0pWkmyA4pvf2of7hERe8EG0AuCDfYTAAz0HyYUcA0mABVA
BBcVoBMX+gUGDgFbc9tFPcdreL6LID4dppNq0Tg0z7WjzO+uOmueGjPlVMEwrQu3M3gfOoMK8P5c
HMKz5jehFNcqYm/NtNvkP+ivZZaTVCckb2SWWmneAURPX/ANUrDlbdkeP0aN2d1FKgj3BtEIw1Z/
TDSIUKYwU/yoz+BN2wCUCLxweh+zPNEnCA0GPWIfugEG6GSn9ky7gXsI2wPtQ7PIsk3zBGTRKo0T
RJCfVRAm1Ra29MmJ85rnm9f6GjkOZ8mr+S1fH70up4gTQvg+lpXdhWRUNmAV2iFOwbHMJ7oe5hCr
ZgfivhAdWLM2CgUmzqK2Bjtxo6UEbSQoSaTyE7Yb2PSnyvhHvPAx8GpooRnIJ2IKCgPAiL5C7ELq
fpfKmjKMFcwUtBx8Y+bDUwEJQfDRbJ76KH1TLUSQKkNgqFbir6CGZ1zHYINQtqRWjjI7bNSPJ0OA
w37nnrWAdHfTRg/dPEPkfObcJafmCIKHejUdOYHT2lU/NhcVLaVZkE7wtfC7FGXxXVdQUd1ZTZ0H
H31Eu8wSapIkMaiQFD4/o0c699x4IvW7Hxtm4b7tTtPtx67BUgBzPpdyk66CMf1JV0h34NJUKfxE
CE9BaHhhGRNsfjGebU/o2x888rnERJrs0UVt0WiB8ZdN+7v4blNgx0lwzE849T1pun8b7WcS6X6u
pP/UxhGTxDYuvIfxhGaB/SHkwpJiRkObaIIigGbOeHYjghAoQdjigz5/4BnU08vNXNCBaJ0D3FbE
1JzBQQcsQwLFbBlOdGCY6u9f/F06bWy3SvTNlOVFbN8BBPApTeJcQieKyV3tj4h7dF9IaCuA936c
LQsidskxJHxuzgiZyWvUYX3GAdmi2jo9DhHxZESsWQkSiP2nDQSHzS1YvqcCPemDF0HIE3OiUSUq
wuPggtgnPSLFSY/hBvV67ZUz4CwvniiH+5Zo4Y1DpD3A+rt+4UckoLmduz6RbaWZ1ELRMfNf0Nn1
AUx4SATJg8zl/9EaEoMyCFBsqqcOkB6QJ0D/EUVYB2K4WJNWDgRoDOflDbsnxuFytGAEtQ9dw0Ui
zgKVFCkcjQvBsCfgG2AgPJfCPhQAjuarK6jlRzUBLoEyv1QIfuihSt/XPo87qjT0ghpqFGYXQl4a
lIp+DqiCkJGQlmuJ/pMj5urzXZQrB9uiKopD1vGeFHL8UE60bkAZyBsBPSGg3ifQUTqL7d8Wn09Q
mJ7qBcALUHEBrSygtwXUnqGXhzRgOnTTBGFX6PdXU+YgPVOlzYsJbUI0KnPZ76jwTfqK9RhGKZGo
IaAJc40BWOFfAFlgce5MHaVFLg0kkGOcWnNeyI1BmHx/mqHy1vfKANuma+S7awKWfyBvuyYQNC37
mnbuhwfJoIp1e6qx5yqQuOcWNoXImvhaQLwmIUwtAtCCmuzmrEfJXDG6ndP1Y5lCiBLgXhnYAidB
yRYxIfzfD24mqyEW56ySEsRX+LVezyruCBa5QjRpKFPKcK0AXQxI9L5/7w0b5GaMGswGej5Omn8t
9Y9+F7TEo1Hb8zVm+GM7s9pYy0dfm3XRoTQG9BiJv8M8p9lYP0GOAF5HmduHSisp8ilOT/axpGRv
AjnklYSa75XuvQA6eeMNKfGE0Izgp+k2Tg2SS6GcovN9cduWtsjmP7Yk0Irbc0XrtR83fCjXf5Rz
dXiek6VoU+/bcomierKn2kzbFug8xTriJJEFKVuI8c8W9WBHavmQ/q2pAAW6I3A+SrFYcXzj7Gta
+QBBC2MlOKtAA5nd8Gl82e+4+UK2WUG8nNjRIiPpYz9hgOgcgoV6Qs6VpGZEpDyHtWGHi/Eg5IMY
/qeO/vGVnSvJH6lTeYA0fAlLmLlsL3YdWCcP4AhY9ewDqpfIRltgb8gGWmLZIAopYGpxjlVZazSf
rXN6gcAZ/d2jaUZ942vc4bBRg2h/sSoFT+yP8EB2y86uaIErtCI5HUwib8fCIE8szYKthHemZtfH
+CboHX/rHWSRbSQbSFoRUVTNQZmAjmwFIMifHBbdK5uE/ZBQbEF0DC7E758ss4jUFUU2IocCvJG4
Q0bCPlsWTWjfTBtu9xsKuCXvTMrHS3hDeEreiB8xH/Boyi7w9ocMARGixZdkfTUGAnk4O5sEBfH4
z/6QED4+NIQwAhChXXri7zliyE9uUHEcHUf89hurB1k41wIc2Q2XQh8XAL488YPHozWXjXMf2m9f
+dN2yJ2oLKPjNCL8TXHqzrVZz8EcsafiA9a7pgeQpNFdJO7CkwZL1a/cdE1PIv916F1v591PmIBo
nHyeJJ9onz+lDybLJRFxvAgauKAnEhblyh1XhEWEUeNFBXkb3Hbvirhe530fS2bQAsTfF/cziz6S
u6bL3f2MfJj/oyr4uPWbJcWn8Ed8JtL8CAcVkIqowzfWgoEODEkErEOETmnsoGH/yqs2KLUoU5gV
E4XN8jyyL9bqErCT/7rLYNZboF8ZJxLu7r7QH5IUf5jy9dNIvAFaFUCvNplreu6gC6EVLFlXx42I
GJDc29EW+CVdCB62HweEFNG2ecBbrqWgAaJhUI/UgSB8gvBCiBAYCGmcoZ0nDZ+TQ/09BNQhCfxO
UUu7dA8lTUJ3/vO59y3+b/08kzyLB3Tk3epVe5ovUEWIRQCAYzbgWfclB2uckDCQFLPl9g7rAXdE
/KOLf6M9m343cXCAGMLZ40LpK4Q/+flP6vP3tLJZKswmkvIAioUsFAHwe1zDLyBTTzTvkClYpc9B
cRWXWIkbMlZG/IJJoqt/bn/Hg5BvGxIS8jSHeaaFKEKQkgxcMMGPnVLc31pL8VBp99znVjnUoGfp
4D2/+dGJEz+5+UJjvaC7HkNRpIId2BXmEbYDz1HD23AyrHTRMb/T/RgOx92PKUUaAmouwRzR41d2
p3+zKrWxvcfx6K2XSyWye2qfSrDCI9zkhlkk+iDK5D68wKaj9GrTpwN6F7HK5r6nt7vZY4o5QwqJ
SalF/aLQoiWIUO3cyFgwo98jd0AfAovQ18NIaCRTSf+eGj0xJdlUMvZgV6WTCLIwpPqFl6Js+lpU
1VfRXxeJJ7+kuy4CgcYQnRgdvvZR/0vlTjBmegCdIvgsOjqkwJLMDIC7Pj4ub4oEeiY9UqL8L6I7
5wudiUlSpUuzXCYGSMWswieqfX4Fw7hrHXkZVfldRLbw9xTrQoRGTQsFLEOtua+VPvUZPK4S87GL
VgT/NdEuPVHk0AlEaV5NcwkoEo/jCbV+jDqOntykXpGJpBsw6AmpKU1WRqE0+OEJav/BWWgmQ5Yn
KH5Cyhnw3q1juEMUCeUJTkHcnIK5d71k10VD/bl0LjXZUCn6XaWWFAVxnlKbVPLTMi94W7QCgH2F
cqWiXxIZkT2Qp8gVRYWANJbj2UvDjhuFPFKfd4Nc2I/IdCEeooFQCeTUfUoph5IfC6AhVB+Z9Fgo
ARosz1SvuXkM2bAgFRJAx5PORblUKJ1XFMIlUADAJLA+cDrCc/ANoLXmjwsJbXLh8gt/SzmhwBa0
T4DIRTd9fHvZ5UXKnu1gF46cmP2CDkir3x+Xly5AQrbZj0CI6V7i3ebFkXy6j8i1AAPc9VaVn2HI
sYeHpo9qMjp8/JIN6DwPClKfQ3GIFz0/WqYH7dRwdCdYq04OcnZtOOnhiWanNLVT7r5ECJpfyVh7
tIA63V3d6Z3itZobPb8+MGLIDc8NrP614ydQjdfoP5rOrElRLIjCv4gIBRR9ZQdRXEvLF6O1LPd9
Q3/9fIeKie6ZrlXhcm8uJ0+e/Ff80n9nQKXBeDddmt083pafr/6SMDfA6jrPf81fGwMxrMMy/t11
Z4u3Umz9WpuLJxM70wdNsLwT6/hEnRBC+cR8MM7VJTdEbLZKrrb9hUjsjLYwmJPD5DTZgASTNPMG
5S8zAPkMG+BNDC5BPjQHSJhpUkMNAHoxUSafIXNEoxShrhFBrakQBUPwYObIvD58fDNKHhLlHq4w
Qfe0ojYGXo3E+zT5IE1J6v39l3nzorA64VDSNGCj/FChSxJWDs005zkVtS5pKh/zd7Vc0YFr0hlH
ulwaEPje1Ej5DLY7Sl0cHSdo3BGkdmtl75J6NAwpdkBx/CM60vMgfuOWWRnI8mILxEn8K8zRwkp5
zvyG7Q2owU+Bhjxo0b+XvSKE2eVXuHv+QhPn/1BIuWMum+tH3+BGr34RoWjXMYHumwt8wfuXnFKJ
xQKqHpyf4w8K//8a/xq2yA1wGGi/aqC5IfI+lH1zZP9D0lhWnqYpSJhwUBbIXekkNGjvFGp8Wa4b
wodp/+KY06v0GQN6lWQKFDh6dfj5744J2Pv+Au6FkoY3B+b9fVBWr3zNfiV+1oDeTz9Ca5duerwU
2CV59GVKmwHXAb+C1sG8TqN4VsVxECkDq96AVd/tGhCnOvaEPFOB/EBrkTGnn3e6xsxY88+4mO/a
4FrgYcfBHrRtlRZzTPdu1Ohy+Fu83a4HoL0d0BNdYIz4ByYGs1XmhQ4sB5PDXfZ6vJiuu15sFyzT
m8gQeGC/aJYFKHjcsLmZvk4RTp1AVtgoe4EehGENukYWFdDg0funOoXkXvSF31SSY8v+qXbW4+56
DiN+PQZHeXxXfgB51uNPfz2/EtRDAr65LyxbNsuqaLjc6RMXLIrpAEIUbkkOTlXtEJcNlZnS779s
/q4+qgLvqNIdIQPXR2GSkjR/ppBKwOgpfIImMtP4qwY4Kmu4o0ONwjFoIRM4c4ThIKzPtYxQZAdw
HE4IBoBFdm/98AG5FaNJ5Q20BMha5SfEzokRyWJrZSxK5iBEHsSaCO4GqU5u+tSnJ+wfX6vRIVX/
rXxdSepvvJg94kEzYbUk6ewHAiib/dnQ7jZ+AAAbP+iT0CMwr0GGp8bdv0OTwbiPtoNtDtkQKgs1
V2qnzBGiwUwZlQqSwDrdVYviBxXD81jOoNk3+rvRbnlYUs7mtezucQ6iCPB0nJ/H5jfBAF0VnCf6
iEinzLKViGyKYwdCwUEkgrjOiRru4x1qHusBL8ZBAdXsn+ezn/2YH6T7o/LN2SXC4Cjzl9/BPcEh
BzUCO8IGXOcgdbMfE0I/74KuVtzI7KE9NNEx2Uulh9fgsuhY+svtVqPzmBax85xvwX0uU739uEzv
+Bg4q/5d0G5g4ciK5EJVnXbB+XqwQnvkEB2i5xhodsCGbp+WZcV69MElE6SMy0opXe1jNQ/hz6YP
VQ9eANCqR4P1UPWFuuOTl6Tlz1I2aSOkRtHkIy9F2PQCxuMmyTvZrM1/mHH2/F+fByuA+eKW+bn7
HKwM50jgQFfYNweVzwkKloQLI/wowHlMBX90IDaQIfi4aExQazjw3zrE7gInE6kDWO+mzhyeEdys
MYWN3gkHzGmFjwB4dKf5kvOL7yx5CzjflRpGhVcfenD8KeU7Y7Y1/CIqtDnuFp4GbUI0TdJ9wxMG
USb8W8oGwOpWc+VmRPGhBKZ19ahe0XCGhQUMtTo8psZwO7aH+9brez2Wo7HVptE9ItTSSGZdOlV7
VBAog0GvIsJ5LNVBBpcA6hOYHImLSXVG933i+5yxmq5uDnET8V2KaDyMy5SbpUTXPkEuOhI73EYO
7VYAtjDaDExeRRqO14Y+pb9rWVnCPuIJwHW7i6xFoMLfbUMKEFg+7pYF4VYJaWkLZdC7z7ZmOwLz
bkba3rweGxaFqjmBLcUKVXugkFGqO3fLSnP9H423qTMuBgU6AZP6shh8khI63f8c9SOQte8/j/4l
tUdUv8akHNwegwgx2ddv1TRqLfXA0JGZMYUMP3Aewo+n7Ny5w1OowOqgbDgWU+GZV4cvOrzYcPlq
ep2zl+jY027iGqk8bBVx06mxKcSok+4Uc/XoBStXxkKJanofFBhqSO/Y16kxf7N4tM/tgA1dGhIh
5bD3+CU6wjH0rDQswBt9cduFMVbXOjdInXdUad9p4jtCElv/kFHLo2LEVGbFgHWecHRqGUsCP+8R
vTCurNyILYdvQmYKtFP0F0gzADdF60Slq5GsQ6WoTIkPqDcxn0s0GmWhqxTKAKyVA9TFF6Q4B0aQ
mlexbGWuqNSJRIjy6Aauh9Amkcw2eABYH6UNBNnliYlRpG5BrZxFxH0Z4ebQcYbSxd/pDjVnQUIY
PKkVHaKZv1tiIUYq9Cgo3oFbXWG6kW5hSWVVryDB52Rf9uTSc40lV8bJV4cPSuqHf5cv/ScseQWB
QORhOhjwSc5E3cDV8NCR4BUFWdgbYnGs4gLmiv59Q7pgZkrJ+1h1UNyDXnDnHUGMyXM/GdwW7lhb
B8YjrBmRKjC9tJdiSvjzIXQQR4f0n5AExhXEyyp1QCaDoZIlTpCarcTxEpwoB216KrCeeadVvxHd
s1lU57rOyYn7eWbP7Dhcd6lbduqpCul3EtgTCMUBFJuya0l6UPe9upsB5nCzZP6xOBvn5J6dE63A
Nbtml69mXo+MvBrWSmqJ/NCJRBVEHqI5A9xZU4bQwn5Y9Y2cduxIzBY9TbFhxHu5ZkUoIm0BdFry
CCC4gp5RCOAzPuDv2lQt4COCBB0KTCUDqj25bYFfvyA4wNl8h6/UFnwGxAqwA8gPBkMgyFaGzgK5
e+YC0LCjTZJ9IUh/RIw1qF6J//ELzQXIDf9ey+YCgmRB/CB6b70Pb8J7//3/9cubPfSlGwT+8gO+
xyXy5eqiurj9cj3gclQvvpzB5ov+iMZURL7nBB7D4ElnRKW3ziq98+S+uC7qU3s6G1mD86SaWwN9
BdofrRfT2oApmDAAL9KiPr3ByIRlXSeV3nMBz+LaFC4LUs7XwfGB6fgU9G3FilGPoNXv9ykoja8+
F3y6++VHwMP+KBp8cAJTn1wnNS4R1vPkubB7lcju2VG70dv8ow+9fAwbYWUUGbhFwJNfYCn+PsDH
VlYdEnazPv6cmDJycE4mgVqRI+M9oBnEDrcwnyqIY+ABoO2I9WT2jNhKtlGjv22jWhg/0iJ8+nC7
KAuX1We38J/+7gudbG50nSFr7lNr83d+xd90r18O+VLy8s0QTcdw5TcC5OoD6k/0wL89Jg1ERlbv
fNCHb5+jXcgMR3/dhlZudy6tzfzdf6TbjDvrIwgBYW7Vo/cwfZG8pnwwsrvbMTEpDY6M60CZdGoG
dLtnIOeJk60qNNm6EMXxHE6wbTvDSqfI61NrYLYfCBaRo7RusYPOSNdIGEGUO13kmKN7OGubKaeP
OLIK8nXq1H950YTJ8vGnW+1CyGdGyba9jq6hHuLUbjN6nUCqexnvI+Ss3Le/75xpQenNwnNsdmvB
J9okVvr8OnTXxBctI70kp8RJt32E8f2Df42OERT48BI8fajEPSb/Bg8W6dSq9JmtFxVhBbsAkETg
DiTeInT2IZrz/Uvr0UKIlN7G9qy/vkCOZzZoM6t03j0rZwffJyYqg545/QzM/oa8reOwOLsvdZwY
sckSn+bNZMM1WMEr23TPX7Xek+3ZQ0euRTthrUNTqXfzmXoTWAECnsnB34TN5DI/zS+tenD1H4Es
SiW18mZcTZoZ7P7b/BUzG8+rhyhdp6fMiZiXElWya/qMKrHRXeW3Mdx/KjDQ+BMmY8UcCgSSmZfm
G9ktXoXolLIwFR+NpqxIz0HdN7xtWb9HacN7hfWqTzdgwgAEnxky4T7dBufI8B0fmWZex0ka/WO7
EiPzRxfpi5L35MKgBffY2Q1rKWL67M5VaGTPrdvMbmk152inzZyCHHaIwmdUYCyZk9n+cC5OLcdv
eI/WOUI0Odj/+3bST7APrtG5vcML90zaUZnO6W+js79Onr7tiWFURRyFdpOM+TDeMXqNHzGK4clq
brbtfUAzSYJgb0ICIgb26xeimONLSg3di3dqDd7RqbWNWAcf0CN1es3pjg3zCe6eQeDEk3gMad1w
6R9r1w/uLWZITfCCmwOzm3Q4YqoW3JdVvwa965WegkbQTN6x2WJmabCHXhvfvXVwjHgOcS1BsRhj
RInwy8rt6ENgvcFN33M5aQvqNikcokv3Vj1hEFe86p0gq5D9cQsAg8nz+7j1OWU8dieZvX5WAyPZ
hfZYC1xLrO4lRlSdFicb2hzS9pO7DZOzGiKA2qsNKERsM5NjhLgfD6Xinwsfudr4FO7CY/vR2o6s
rtmvdCittM3eM6zwo2vMxYMd0TEys+9k19BixTadDWjCKq660LWjWoeeU6uDtAlyTlbnHt9bRkf5
GO206OxBCo9mwbHd5JExk661zWwI75sOTuf2VVtYC3ja1PGY+wolPvnwQC8eCxCvIh1kY3Sa0JdD
jASM6lbDtbRxKOqGTBGKkEBieLNX/THCRlBLMC7JnqU+hCw370qXDD92ziSCd84oNdnRJVgn2wyR
QIijb44/OoUMJ0jPPo80vsWzTo3BUS26a/1H/sQ8ntvH0b6tC69jGN5QET+hSh28aj2aTW8BAuRQ
Ps8hYlg7qKcwgCLYSIFBw+RwFzEroNT7RO/de0Wnns1nH57GFZvN46LtiB1hJciBd5BTC1beO9EB
e7feCMJyMLEISePmrubYu+d3M65wCbO2MXj8rjqIXUWNQBdb81Ye41Q7shrI/wUbNgX+I7jEH7b2
Z3DFy9yJrKySymbF5NVlyk/bx4DRYC69ZFi/R3qJ15HXTJgA6huxfuEK98xkLzkD6qC1QS2v5VWA
uzYWhOPMNny0XvE2vUdW8M6aUS2yevSed3A+eCPD30dMZowhMNZ1JPxVTu90jDfEtD+CqgjHHghE
QOOUt0+KyTvl/Ov70YX2anqXbuk91BGx4MQa4zO4FPRkO60tKE4RH2Zmz26/ep+uka3bTvfYPrdP
NC1gCFs0lAVGxMDItEgvi8Jh8BR6o0Vaz62UjjqW2uA2b/FuLM+H6kwT6JzaOa6v7eSznmJZC/In
oS3dS+E13IztzqzzjhlrHyCB2Dklh6SO5+1V04JCs/v8ctIKRh3blF496pShwT5a5Rv/HPEg2T1I
Q/sv+k6oUSUFH1Eobp9+n0QuCmiM1oPxT5nd3tMWMuvRcAevG8IhQhg74uJX0OhhrAYMAUuYh+Gi
IBXqEuyFlRaYKa02ypzsKx3wB065wboxTjc403aHE7U7zYzesnXkMBDEO0fADnoJX5aU1ilo1XTQ
BC+PBnBMwDZ6tdbpOt239+0DqSXPgqPGOI+coniL0hD3B4bhfrxd9kzNxOpcfOQ8w2fAMAcftHFc
bb9yptnF12iXn0+ekSAn7WFXesag3Fa+luDNWUDRilh701l11gmDZrvr6MUi3yM8jS9uVbMHWA0I
baWWx6zI9it2upf5YV7pM7A9c4irr+KjBAxRiVejJ3U7xqFyvKlJ/4W8m6/61AHeI3QtfZ3ONjXZ
6JLZi0NSS2+JySrUKZz4NN4n78hilzu5eXVrud0rCMlW8cc/c4lNmncbIyO8xY+W073FVneDf3n3
1tCTZ23RZZzJrmOmDr+3z6zB6vfQusR71nLnPyMLlhUGhfPSph2v2q0mLAcPiYEA2Ht0I/pPsLcN
vFwr3EFfViJw+Kr36u1HWg9obwzP3jEw0ldmRKa7849RM6kll/gdYdG4OjudRSLloBjsK3Qywuaw
ShGic4xOeHP61sYGzUsckg3IUI70PeKLsbzoNXQGTFSOTK9GWqVWF8aBJOY3ysYBaRO4XOEfE4eg
HJaJ/P2LcCzCwGKvPkE1vf6u/90yhhESqmApk834jvI2kH+vhurG4IZdMbBKjFdPThl/klt2SYjE
XAYBBNi4QFHEOiEcN3uy6feQWj3xahUCPJ0nbs2nEdJHycijssOgymuI4oJHMdMX+MkAd48IN24O
H6ihmAMrYVIYD/GVVri3ExEnq/CKz/hvxFw6zRRAPeCAcl7oTQ5Qpw/Jq3Am6LxETvbpclBDEbjV
baB8jZzRewf16Il06ylwiLXXASKKgaFyRwGD0PSvRNqcFoLKdRvJ9c47evUexDmV6IQ1c4anoBJx
PSlNzJ+wwMUfw08LHDICZPpg64KGv8JxrP2TZ/mMfvDp/cV246jRkt18ORf/OcFe0MnUs8kcC5/R
LynjdjJUbeMP/CmM2R7FG/wF/jpeZ+vkwRU3omOZS6PNO9AcQmg6aw4hq8VsELfBpTU4/mhKcJDX
/+wcRebBKjGYiOa/FehhwG+tG5LAc1pBeQZZpb+fvHqmg7m6IG+TWahwvVKaQl2mx3SYpQiXD8Zx
1wgVRsveoeUuOjTF+m1XrSXFkEK4X49eHoXm4OwR1nnUbPyr75DWqOPimMAvMdiQJm6oxlM6tg3+
NXhCz3CfGPkNDgl7He8NNHDrkDxxRouQtn6imo1fj+sh4z6w957s4iNuYNKM0CH+XmdVtsWR6WyW
5wwq6ZO1roIvGsHGqwXouves3iM8y33D+qV5mLeo0RAhUQDiqSK8+koCaj/V5DOAcvFKtyQ/+E1W
8uWO/oG9BZvkHiAg9GukB8JqXCkx+vObTrUVCTI9ruTWZ49VY/71YjZtiNG/2DJJaEAY7UNical8
hQiyRCvbQy7UfbvkOISyZx/OIWOO3pAQPvQdwnTFa+u43NJ3xNTZPx9LMpfKwq14qC//FVbyW1h3
KQO7V4/5DAR5F6hX382EPwRU/sY33WrbIsCu71gv1Oe9Q7cI6A32Z/EtLNgKJiYdCUA8KzGmk6yj
NUnbI30SxvDMCLAq0S21hmR4lxgiDhvnGSG9zpVDzMwIbQImWBucERTtfaYjZhQkHz7yPNGaGlVm
fW3jRmjHzzYDhA/5Ol2RFz7iS2vN87YjMBRQEnBHyv0Q07jjS2AlkLeia1TzKPEF1dLpkscS82Dy
MMovM670STcdv96/xGC0hOq7zid80/lvXPxZ+wHS1IS6tqF38JHuJ9fwHlbzeu9Mtqw14TxjsF7x
rUWm3CU+MPvVb8bWzl9IiZEENjyKmLF1ienJAOxmESmiwVykXVkCpE8HGSbOh0YsNtHd2TFDkJFu
DBx6fj4htJaQteLPxp35yDS0bP/mj8/uuOlJeffkTR0umeyGABY2GxZwnh/41oy5R2gGGh5y4S7y
puwGhmRhCLkz9gZu3X9QNkwa3suzAbOQPOU6ob+xG6h5eivuCYqS9yLLwRj6WxipF1yl+oloMgyq
7hRmMq+EPrLLaAoK5Nyc+/RPLsR6xHBD9Ew9mJm8rYykwow5uKGHvmR4DZhFFd7Ci79EuIKw/52u
E3TePQqSUGngHABgUJZ37+7C8A4RslnBkA0dYqPjh6fEVn1Lb+/r59/ZHQDAEmRfeGOuh6Iojk6L
AY7vGt6Ol8nfvHutjCE/LCMCbPwGk6ywOnP6j9tUot1S+QEcCH+BJIsnX07DCLcG+OGvgh2Ehjnl
LLKECjETE4r4HYyWx0A+OuE+YSUFbOjdfk0CYJRjCT9nMGnprBMj6TxU45nJPdEuQDOB4TGY+Zvk
hwZMI2BecoJMmJtPgdFSJQkIsXBZDPOmy/kSLSm1hl0KSr4e5SG+9S/uOYQYDIWwghtaR7XhlbMF
Xmajbb5OzlkZvzOwYE87ijr1UEPABsBQC0CS/YZvBIQR/hZ0hnp1Mzi3rjEylaQgeogFLk0WEolo
/wfCIkhrlUU4RVRZ8HDMYPOQmiL1RKkblAH5CQ45YYdH7ZyIE6qsC+Mlwem7P6ggTM5kT7SjumZK
mPmFRec5q+2u6X7tvWYX3SiET9THd2WLyV3TUchzRDLk5xRDKfWLTNbslR5+Z207Ksjt1GJAryh3
V6VFi5fzmS9KdlLl0i+BQZyAAfI4Zf4b34e0593n4XnNjv0NiM6+/OBXjlwXj9FbD7b0+NDQwfGQ
1X5+31Ij3oIXFLQ5nqbAwzxs0jfS20urSm7NOKSElvrATs3eluV2Jufhm6EljGBDLmrHpW3MkAIR
FT8yPAbw8OQPAXvdo985afisdiQqGYqVuHOafDkruzJDZmckDjuinjVQC2MefFLEtI/AFqICg3QF
kBWVRpMeFx4H245jTdqNygPuCfghLDklyb3l0JW7a9O2wgEFEBw8dK1Q/LchZSrK2zEChTSj4rYc
foZiAqyb8ObidFnPTXxjO7KeXJz90/ClOkpuquwvOCrAeQU2Z0cQPDA3PYQA4/A0eXLIbuGJtSuY
d8quM7Bb6GIDDf4ZhA+uG8o9DshKUMWos8/ohOPHaiHkNDr+1URzYf874ZbCafj4B1hDn+Y5R98Y
oMnx4DJ4ttv0lluezdpjc/gqEBDY81sHd/LzYuugVOed2RbaKNyGt4rspMKsjgghJI7WlH3XghvN
If1kz+GO1lIGlhMNM8oHy0ZPsgrEvB4zArErQL9oe26i2RCCF2HXms1meDActKvYbNwKcIKVlNhp
dp84mEuILm3FyU8yY5ncgmxU23QX2FwZ4BJd7x6E5thwVc05ciho/uRcUZ3mftWwqVNwCwhw8ZSM
JgwAukproxulhSPCunEDSA25+RLCVB/qPNu04tWjCkbEcJeIZ2G1BCrIMNvAAQXxlBp/1ayEYS33
5br8ruNe2N8cMp6tlpymWO51zaODacMeosSgGA0fMZ1C23DnE+ikHH1ibA6vInDZLAnUQrpK9BO2
ZJGElZoEtuTncY00SGEvfj9WNkePMlboFBVs82tc7UB6j1CGYOeVyAcfnVuOdw4+KSEtdzxXg4Fa
ihm7yu1p9XmCPOHpg1WqBzPOe5loKscNEerHB5gelRZuS34JEUL81A2ddjixbDtSGfBWeK3tk5tD
YYu05Zk66DfZJHOkahV31rAH2MIEyQXMEpKxrAx6Ajqhvs1lcTCiwl1A5E+uAbxUbv/DgqHVWL4n
8DopCWw4d6KHtuvN/7asnRYcXmwrf2Q395GATPmS6ZAY07u3kLfGuw+BjTkfW7I2Khe+VBhMbzhH
jAsHXiNXOPt3TN7dn8ojWewguawLD31YuN1F3X2FlNvdJTdEJTdq8vLyqsTdvaeH0Jjv9BsAZjuv
TwXWXS7HN7+e33xYeHgoPYzlxp23dZ2fHIIDj/rhNWMn27kTXgiXhbBHgPH2d26PgrGbdgY/LeZr
uipCoYPDrUMxZJvi+/sEjS4FELfhdvFmXJI8k+nN9RaTrzOvUb4BnkImfsPLk13yL89H68hwE3zF
15ejd72jRwIzmt15ACdRuAdHuHQaJK9eg+bCekq2zPGCYwrWxjMjdF8Rqus1IbFSMKVgOcWN0NRH
vxrW+eShxthqBruIUivujRgHehrvrf1Lxy/I5D5CoYngiM4rqi00K7AydJTgKqmouLB+uEoDP1YQ
jSosq4+uLAF+0mW5jGCHij0dbsmGMOgcb7wbT6fJOWRzg656ROzpixvJ0XklcJGpq7uHTM+DBk6u
j3Nnlpig1oMwhaiV6/KeUE7I4i0utuLNczBhrFS/3CUK9mQFYfhqBbzhFIEiYhwjprqDwUYVo9x+
JChsUp4I+yDYACSfvHwCEkiqBC/eR00U22LpMa79a4vBfqyO4Q6pFPCdT1inDjIlluL4JMjPcnsF
f74/QT2sBijYew2evO70FKmPEZkGytg6iIrKDjHeT3oyLVyce44ZVuahS02bvmgknExvQceG3wC7
RA7KpXDGjTDZmG8BxaVPb5xu/ONSANTb7TzxqVBUkck2AjORD9XH3BKSCxfvEWGXYiCyaCoT8iAZ
1AJpyRpd5k8QEOiJP7wfUgTvNGaBOwz5ZONjVnmMubwiU0ruLa0pxP0hcoPsZdlIAdJyglffAvev
JcoH0OZ0p/k2RMmiA/3gQOZe/2kGT3coE81yLrs0JYWgoJMi+D+Xoh+JU8zDlsMFAggv/4hYdBIe
wfMvyE4SI4DwhhNY7ufMuHKHMDvdJ4V94nKZeZSTuL+D+wX1zD179fnb/WnVsJnP8ltDbbEyPMEM
JPJw0cIcRMvhVDC8wmg6dkLAEAoZv60vbZVPqIb/euqwQjriOds0nzBoQjgYrvwtmGAF9gL7jpTu
lwFlHGlWmKOkKIDeWGww0ixyzlnhH2TKdBkL2+/TQ+qiUc1R0fpdgmpyUIhOJYbXkJvZR9jjI4j6
MyRep8LcfQIobrh6wifu1Ex1fszp1vtZnzgTXz8jstpk6/5ACi49oi2byMIrxKWRKjq4nBQiMCyg
zHbOHfWRziG/+g4W2D0FiX8PtNFrunP5QUphHGehEcqPDgOOHLN0gErQ5aGLkZucsZYcPBoKxwpt
aPvgGaAAxknFyo9W4dsdwd7yOgNmAfPLNsOFeSc9KV4pwtboEOpsvTpa37bj7r6mCVI6y7WfaLkV
c+DY2gqUH3zEIvWQwmQb50PuplP3cUhJLtAr7y8JlqqYe8Nr+El59JUTN2O7DVU/gKrqIfBVeiga
0ujskxcpA6BwuYkWi50shm7cIXihdkFSpFIWRY1XQPt9GRudPNqneQRnprrwu6QoIXwh5ibgvoGq
3JwWUQ9DgUJCwAQ5t/AWS3auYj1uVgfwEkik4B4qEtTZQZYw0kVd8Gs6nFU/7ysE1SNReerPL1OD
wwy/ubdkl7+xvT2oNxheUn6XIhK5y6tFsNFV/i28iNoZF3drA90T6OqVplzVLurjY1ll0r7BnuIM
MU3Np2uBLa8n+mgD7ZBPNzltjLHFZq1SlZcUaDVzskTSI+XdF6CjGg/QBM2t5RSesmP2SiERvDGr
9d6qA4XKPSEurxXGDI0UJZhsd7oRDx0YroxmJXyvjXWRM3+DEVtevLzGM1RZtTm9B+x3b4fxlNFU
MEbGyXVLxeXDmdKrHkg9GCuNK1sFyOfgHAWJUqvGe+nyCBbkbwt3afvMxyXpkWYMMiRuf8OTXivT
5Th1P0r8k0bYcC/+gqZSotaCfOcWfWKjX8zJMXrq64Zl7JVUHtgYahz5rQABz3wsog2CeQcsrQQ0
tyRFiJ53VP2+jNeEgpM5ZBz63nVS4D2Xth/1cYsPxLDRiYMh724jZO0CEEKIzqryUHCzvgX+Unyi
FgdqwPtvgPKxwi6ssBiJpOjTmjtk6LAybsG0isM8tbXOYBIFfoUMgOmCrK1cPBkkZ5PqOFBbMMQt
EVU/EdxS/mjLK+5Lq6+8iqsMmp5Fub2ezULys846RBwARtorUn2Ghj6KC6ev1y/6WP/sHnVavTb7
ntCEBF6+Ct4tQ3FKp34FTKCHnGzqHVB0pZHlFRnjF5C68qfZP06AstW/h0g8wiYdNRIFLucBXRt+
nY3e21E2K0GzuMgV/XkMuWQ52KpwCHmQkIorgCR095TOf674n8ZdIltobL4xos3ZX40ObKejqgCZ
pKwUByG0Ryl1OyY3BcO5RWXBj8sCvgLFId/MYLFjTiCqD1fRPX7G1wqZo6zDHQ1ethsFMi4gh9rj
O5TYBdawHEAPLkHF6KN5F61mRxwy8rhNoj39gZ+FYBwpF2FKvFmiQeUtlKXXUSDj8bFsdb/GAaDh
1YMbTP5cR7BKLlK/tArIkzOrw7yr5NN6gG3jo5seI72Q/qZvjMuVg7ZgajDJjQsES+/bXWiyFrYf
smt7gdpj9CDgVfX43vqrxAoqpneE1oX8EeSaIHJoAwTxR47A/K098EdbPJIVnjoi9OlhK7+rkEEJ
LlG6ioS6coYWoAuZvFQOOJZ0msEvb+ki7ylhEhz/hnsKLa+gQmJFu+wYK3KBgIucxFweUIW3L+16
bWqN/kIblSjVoCdd3usavMJ155M22+eArmG8GegEBOcy0iJfWmG94Dnx6uTcf5EYi74LpPGiZflM
wKw5ACRItHlG+5wEkd3JI+NwEeQkINC4Sht78ElnOWNweqJ+sI8JpjHwTC8mJwPbQrcC/6d4Skaz
3Ik8JDH1btLqYZMkc8yoXyMwZ+KYK/4Afg9TaxGzYE6JfznubblGMWvWNHnBhSWFVZ3jld5I4nBT
yk9l4DZTrSvZvV9AKFAgQIR0+BL+NcNCPmUsQKLAmamP1wBJqRFPAXEJQSK9Kc7Kh2YtPOQiw1y+
6kirzv4FxWByPOagCBXZYUIa/oUMuHyC54HMFcV5v5pTRCWGVqajWLA0K5haRuT+IQJiq1BtAwFr
KWS9tximhlUB3O1IdFA4VJXV+8srV8ACvC7xRJ2qhaTIGPnWe42cuHFxkbEMsRbAsKt/yHNj3WUr
Kx2b0BSCF31FR9J7ZGEy4BiwGTj8V1Er2G9P9tseiTTJD96Iq5kPmrxBuSjjg/NDsgKcwOneAHak
l8Ww2AikbSXMK6x2qaIBKZAAtPCIJNvMgu42s3Ppdp40JFYCFGywHtDGeS9GgWcCnjE6JryHVQf6
IEQkPAjtijw5RVvzd2CmtHbuh5ysZiD2BkQi0rNbCS/xBCl4Q/KBO7FP7F5zoJJjlceFMl0LMEZL
DaRyhX4m8PiRyvRsOhqVaBONwprhQoVcHjB6THlA9OUAHLYP58xJgJHIDsHtssB4TS4a08F2wgeg
ioeUPgdHqWWBDf0DSw6YumsMt95M6LDQTxf8FKgjDoyuuhLJAO/jxIMMXAMrtTE7ax+2LPnkjMmf
1aga3YOXX3cdj+ZkRvddW2a32qdtYzyLK2B+dG5hcZGPw5PRM8hXZvEqeQGWX4RJyFYwi6UGVryi
yws6MKaq2i96O3p5mYQNo15J18M32sjfgzqyi9kghISc0rQG4v4KDwmlom4NDZKCFzNId4UVyKTw
YlQYdf82j1GbVECXHAKQCOEOMjOcQnmsG04b9DeUYghyR1ys7KHyZDLdVHli2ZVK0vKHU9Hzh6Nh
4CmDwBCMCU8jhGNormO0Eaaqkti+owFkZQ5868wv7Bvho6CkGaPESJckmnfM4bZDWmdIFG8Ldsqv
3kJGMMJ6qsZED7upFPUkMcgkbDoH1MBoMExGjXw3qgfUS2njm4tFAnc90dTXY2s9r/ZNRimWIjNd
nlPYHFntc4sBOpJ4It5RulJXLhoLfJVuEHqubFDYUu6cThGKHFoVfaoMp+HXSGT2vsWeQPpJunWs
H/NZo03UZB201nj54IkTlauotQRe4Db0OuxoQH/8n9G50iLAIAKDKr8eis6NBCbJmRm/qBmSBDDe
LOR6QRS0bRF0ZPvOIIhrXAHKp6ggXHryQQCK+PdrdvoHRxfKLu31yKzT4q2KDEmYuo80rU+RFOgw
r6JBhgpNFTGDFaBGgpDDEabJFSTtxqArk7dAOIizcQX6tQG2ETNCDIg9k+y5F6JQ+i90XzQJwQiX
WcUB0Uo544QrsHjivuUbVG5AS5BY6HIhl1U8eUCd6IifkwEHtyTDEFAGzRuytMKpV1QFyqNUkKnJ
pPQ4QMP0kOKDhR7rJYVJzdqiaEvia8PaoHtEO0KNi0K/ADaX1LJE6SZ/ymftYyY6NRLSvS1S37LI
MjZ4cUInhaR0ixM/9BUAnxBAEIBwgEJBYRo27jlxZDUBe23gSdhpTJiFhMXbMDSEzws0CKvhqn9M
hK1Y8PLpMgJw3gNKkCkFamJ7jw7BlIo2ZGJ+g73A4yP6+FfnslTqksjgNkS/0kNPkfhPXHcKSlyJ
JWuP5qKAavjXM1aHH5KEKPnNnLP3rQWZpYD8QLtmukXpbNOHkYZDE1LIyeCM3LhmyYfp9bjxdEI5
izTiFVnMskeNkiZaNCOr2Y0WaX3ZZllwWVRiBC0/AnFWG71dZw3P/9DhlTn9zJHJkBf4QlPXX3Xg
F6SUC3B5iA0mJx571wHLracVkBh0BaNrZiETCI3YgqdfoPt0aCtAufH415ABjlzXDE5aCeinsr10
xHCLsO+hIyBHcwfCwJ02oJvVBgXcyiYMehtYCTVOjg8PM9z07zihOQvvQzlk99RZTjlRegshGTZz
8SvvyM2oTqc8b8tpEk5+nmvTKoaVnOVf1rEOnyCIchMXrPWBDjhZJbu7w5k0++j+EBmjuIHVPmTV
3jHGAJQOSIKjdS4LZSyAb/AbSizNEgdkeACh15p49B6r6EkABfIlfHPDDc8YK1aniU1irbSl8XtU
bD7zA5JhUD4xUWv/GTv0+8lkcglYVDS6nrzvcXznG3ic+NNhkEVs+zNKfxxVivQEG2VRivBw6y93
3AktW2QA5P3/rjGp4F/mwoIFNEpJPUTrxkBEqDComdwnitHww3hZ1N0Q4NMeIolMiSBB9rUkK/4P
3EovRiVoTlT1IJ1kSh92TnqoPF9gfUTKpLmqsETHHHk7jjq9gnSoaI6h4EGbcyC2S+FfvqoTm4IP
An/vf/ROYrF2UYWWNp4G9VJGisQ4esyrLAqJiaLFBCIjymUN/xwfJmVPZSPTI9ktNRcQTVkeszJF
7THZozItwB0T7cePvtj0aLsRGdD2psfK9pDnV6cbdpyNMkMZQm9nxasgaQbmN013FBtpzbtS4lUi
pToH7ZQR0m/kavT0lJpzdPZ4lATYD9yF09HG1t2YSWMoZV0yhhYd35gJ/bpSDwrtumy6iGk067CL
aGprz5i3vMY17sRBYYw8/ZdjMduUPum65f1Uwl5FQDDdVTTLGjS3o9WNSBWj/dCwq8bF/MRO0hvQ
WU9PEpuUddHoccBYnlKdq76jBcMm7JxwRdyxApuhxaaycTySAW4wloViAtgx4+YzzLTSQGAoCnM8
W5gKsK8iShwvIP5NH6Ewj6KkjiG7j/UH/nXIkftFvMSvAyMAfIIybv1kmGvb0BgPXtOlHfkbSJe8
r60TAj4BkCH0HiyUkhbycx95FR1IcOjuLOxePIyvwBbqEPu8r59V7QDsYARmMJaZmd7c9sWdrvqf
yaZT8fi0Gg/LpJt5zWS8TOpgL03o2OhMZR3pd6DdUIAXxr4lb1qi6jkEarYoDS8qP+T52hsCMvVP
nt2dcRvktB77RJwMOhQZ9ZZwLW1V4gyv/wBrDaWg5i4JmaZq6RI0swVQ4duUfAl3+luf3ycODg3M
w4YUcIgWvAvArKRl618RENetKUJz+rAfIprR7aR7AdW8ERpS9PGWfRgVbaK7dsTImNZCJQiF6w01
9fWP8yXwaXjAgSkgOUR2lx8ItkylbxPcbILh8+c80OIB4rCQ63yVDhUwW/Hw/4eEFfu4fGaRrQha
ZsUp1Y+GipHosQKrpiCcC4hDw4AdyqOLVqyKQEHkf/3tJGf+sJsncByBjEEcCKhIuu9un7tNWUbs
mxaFl2ZZmSoSDatxQj2bkzIkIz3RzPofS+e13LaSRdEvQhVyeGUAcxBJiaZeUKJEIeeMr5/VulPW
+HpkmQSB7tMn7CBIXFDQKZnEMCMF7vnqZi9pjuDf7SVW0MsiOMUEzktPl4jAeyDercNhzgtCHe3W
Zz7GXTx8kZpf2P4zx+WqyXH+6ld9eaFOPIDTFS15xWUgCe4IzSbeLj/wzOG37ERgFX9S0Mxknf09
en92u/AgO0p37rsYO842l4KhCjRq9yamFNy98oCyJWO5Vbabjsns23OHN2OJk+OKxypGhGLYIozB
uS7eUiiwbsRYS9zNCx8DNIxb7ZAhAd3AvFrMtpgK/cEGrSPd/vhdutxAEZDwoxADePJLnK3cjPOF
m8T0hyrkA71NNiGEL1qKm5v4wIeLwb++kd2BcQF6SmxU1jxfbmf8LjYjyBLehrslM9SmZr6waLiP
qGeqSxXoNuwzUfEiZbVhw51w1xHRD+VKyq1nijKsCK/OEsaywDgGCzwtEXYUlYpIx6KeO3ljAbC5
L9wwwgWiyaKV8rpwemnpTOz/Z4KOT7P23BcVVsyCJy6ICM8hyjIFRkMFGR/ozwBHQuJHAAvoIPGc
PM5iCqH5DSaseFaC4sikn+8gMcVcylp+81zZHwtWWb56UYSNZ1Sz6Cmam4aLSa4XgRWg3b7Z0Eol
ukcLAFy3cg7tFK7kTWjfMkPLeOaEj9XmL7LfRU+H+TPdVRIf/jU9hnd/FRIZeDWOIYGWuZD+kzPS
vA1pxNyHLZGNuW0K/yFf3S5CbhNU8/YCR5v787fmSe1Eq4vAwStSKcwYzHN9MS0uIe++er2ydTdX
aJ/4B/HUbjfxGGixuCkfYMAKy19dGhivvIeoqKhwffrYvJx5Rjvzwivzci9xNl1uKQL2KXWEONqF
lDxXIHws7PPq1fizMwFOLI2UhyqKTsv9FOk6t54MlEtO3MtJ4CpoacHS5Cj09mf9JiBuTCAm7qzY
J4l7Y1lyM6cZmwei+IJtNG1IszmasvsruIrQdbuJyCSWFV2dw8XbcI/E3WazEovB3AiMAlfOJ4ZS
gIXwUYixwtpmwEKrccc24u84GG4b8W5ipIE21CtdvdAjpdA70J5cXV4shHKOqhix+MI7SPxSqfRe
FwK0eHsEnI7ddcNZz/kDp1c4U9JB58GLH46ehJ6XiD75AbVkQ6jDc2HVk81nUGemq79FbjF44Pke
LsQk/oaXF48PNZ8dK/PF+SQUUzNgfnQL+UEUGRbNUzygjj7pPeQdRP38dhF4LQPAkbhK0ZjsZqsz
ZyPKq256eCW7RkAExHmWLml0ssK5xmW243z9ixi39BOPgpkY3XL3hx0nNHt6RzhASICr4gRbhRy2
99V/7fXL7eL/fR5xEKR/G23CQ83ciOjigFV5XZAm4/UoWIHmiNGDeHMRu8RWEAuVlAQ3Qz5ZuBKP
7xK4Jzxg2d48+Q1Rn64xTARlPtluoG+aUugiIeLTSmtkjyTIat48jBdet8SfFWEdxXZlyOvASpkc
RCJQ9N1SGfadfUN9xUOQYJgnbBMqUGr3aEW62xkHXjwJXTrcVeja0jomaYxnFS0qBm4QJMDcUhHc
+R4LHV9PFD2bWcHN8BF4XHQ0kxDrhnOOuFLnchEIz6LM0SHoAQoKfPq9Z8yHpxmGvLhVi7+gj1Mi
QsOAlVE+Sg6+EGbhRwBzvXIagNHOcRbhp322QFHSY0QZOETVaFDmUNKnGQnzLkyIyMFCoxt5HO7c
IW+PWqbJfIv2woCPl8vDRKrpqkjC9xwGu0w75alw5Sd92RDlnadErgi080sQrS3SnS8BjROyWypG
5jSS9XlP0xkkGN0gksO9/Nt/OOh2kmbBhS/fkRsAcctK5vPfHdf7TbSFhFb9O0VHvNXWHiBTON7m
R4sgtv/Jknr24xY/VdAEmPOGVAymjxcpe3N8F8L4uC0P8bw6SZ4QKag/8dpAMHv8qn5CJqDnfhXj
+hSu1J76IVwnP+jD/0I8Vukf00k40Pvw1y0qNexZ0M7lLIIfdCvAhOfbv0tqyA7RubsUexy7fRJF
pOOQoQd58UuPHISO6rafym1I5z00PRhL2KbsJzJRGru0EzyUy6SAfgjvOwqfNPP3Dwvu8ZLBLYRY
eeVq+EJwEDomTV7QQ4ehWgL0BuVt9VeD+1tvdOAG1ayHFgKU0z8M0mFAvuknqQ7qyMShBHyubent
eoI0nIULoKXDzbkbzx59C8938RbPlqktfNeqZh3K8+ih0pxjRJWv+i9eeiJXHtkGwh+twsNwdHUw
IMoKcrGsu80/BOfl7RC7XulCcm7NBTyAhpk++vL+AmL0H5aS3sqh5bOcYFBbWKupDCL5FEwjne1o
z/1jsmeSSim+w2et6nZ9Oqt63KMgWEg7dEVbT1h1xeo6Hi7KqQTYb8zr3di6KuA1FADldwDR5FIk
2/YCFzm06M1ZXrvcg6LZFnRrVKjYtLwfzqnY1CkMh5jan26y4h1Cek46DToeeei/8QP4C2zMX/rv
vyEzhL1YH92+TXF0ZYArsN49knVb7pjsXWnsjIsQXOE5HhZxDYEw/NK+qXRR9ASmKu1RYNQPEUUN
pQsaEMyLq3W2byhnLMTYaD/YB9hvfrihDT0s0Ui1qG8OKSsxWWI4hXSvsbRO2R5CAK8a7E04XFBK
LWiFCm1jAD3qnAdU0YXAmBnhEiFCwLW/s4WlIxGA4EZnxJopF7tnK/HnHd+Nt91V/Jywj17nqjsG
65xYheCZ6OywjcuJzYnCZQslBdFFlGvDOZbq4aKONwWEKbBKUKMh5RDjFpP/XzsGpUXm0K5kLLMN
fojeCkdE0YlrQ2rflk74i6DRljOiHMWKzqxcOtLK3KqcUFhL02Gu58iUNTNDmdefEdyMe1PQHsaS
A2AP7chqgRWZoFkwKU9YMAzNReHEOv2US9CR4TrQZtOfxDR9TKRfdnwkQi0Gucy4dhYWzC8s4b1f
Hqi0FE/aXyEvIOhce8C9gIYYFv4iLgJXiU+9qacZIsZIpDAVwdj7o6bIQpIJ22R97lmLJgXC4xGM
wmX/hZzhH9BBgSyPN8GoC1EP+WUJxfvxk89BKKzwPOEtMmfDNi3DOdqZKEGgecidrlCKwEpS3+oI
0NrM+AskIuRxNgGmCumxsYTHLyHXwBiRxUf3q2PEn4o/p4Cr/tQreRl9KxRQt3G2xKkMGJBQWUCK
MRBzSUY0htB0wMoIOrlEZQKMRCinMm97Y/cgUbEtCc+EqV8HaMhTQZdl6uY+IYZjWZ5XDzba+AmQ
+13FGwJ9LhSssDcAu8Wf99Wj/VN84MOh/cWG6hEzR0XgB8DWI3t85pDI1/avjC4YSYOojjgtkDyX
xBNkPeXqtqgWQiLDcVZ6Sm8tPtr2nG3c7JnB4AaJraO4Tzb7F1b0L8cJBn/s/bNQ+MMTDW0VB/nB
WHfTCDBRHArdwLrvVqkarFXNnhew9TQNMF2FPbBiov+2jfHnMIWkGyymAYHVvhE/jRtlN68GFNli
Z96rVKX5rY+e8bDxYclmX4b9qIbvlPXWej8peq8tegldcDI97jdHTqneEx5N/xj8ftaZRHBrX0cI
yY+8NPCG9mp5tz6AP0bjx9q2/SkyN4WN8A86VcNGghevv8XEt2SdgP5VokcB4jX4irNrrr1F0663
PxLl3cMDMKkG2D9g6WN+BmAH3RqoKOIhsPQ8LF2kdR9Akx8eknkyx21bfBWsJjVkUh0+cmgnPqJe
Sr1oAnTrtFOp3QcdZXjr2vqXwcAClafSqs0yI/2ojGJeYsjifxXeNcPN20qBPat47IHnCdCrbrzz
WP0rYywqDdTcIAnmB9PajNV6QAd426o+wd1cBBOoAZn503g3g0utfvg1bKz0d9RecUNN4aExOQ1z
37i0OoNKyIE6TJ8cYoSEEkLnb+oo2fr7zjkHGNr3gN1D5DG8Ys/ZFvxa3a8Uv5mkxcMtRuAhQS3e
T0mLPuT+aUaaC6grnTgXi2FejeQITT/Hq7RARP9N51zQONWnGoNi8ONcb1as/AkQMN57vY3gkfY9
2l+J8pDbNxm4xYjsfZ6SIcI7HxfSABjFupnlWo471PpAVaMs4XN7GvkQ2iu1XEfFstWPmXxxoltQ
Xbv2qLanFm4qxr/dW4g8iKQTb5Gn7CzQzdJv17N7O9wly1XTwm1sYFIF5sKbcBUrWjJM03WQzJgq
INcGK2ywbjrJD1S8H2/s3CidsIDWMHReleqPwsGSI28yEEPiCGUx/ysy/8VQ3x0CsBqS6jDjnrQ3
G9CF05fr1rwYHiS/Q4UbefGT4zsB2BXuSwP31LqaCuIL2yyIF2V3VSzEzcmF2YmyepSVH3uiE2i4
PRKvVvpb2t6sxivCq+e9/FESHWrjaVpfExm1EdzjYStr5+JeQp6qf32LpF+HYur9RFrsOkhMVRpq
7fswuSiFNWurRy2NKKpy1TbAKhpi0QhkgKsL7W9De6s5H+VDVTYPUy5RoUI5UDqiPyqdIFnLRxzp
cUxIWVBKB5eo5OzAMS7KfkNv1dPEij4KGLXxR8UsjjNh3moLv93WaAeUu3KRGQAByMLSnw63ruqp
TIdyauaeky9WKWkSNjzVxcbhWOc8HINjVv4El6H96l3f4wywzo3pjuUjzU8mEW3aS/5GRfn9GiQ7
1dkU8XkY+VxGMLfNrV9vimBrFb+DRt/LyuctSnbSZK/8RHpOI+qILYTi6h6i1pwtzz6+t3gukwKG
+zFArFR3bYLdiDik3b5JhCfP2NsNCG8sYtR1yumMpso91u4mUWxsoWdCw53wXSf7H4yKxRa6VgTY
sPp0hstoYS0awpnlv2kBSkgnYatMJNDf234zKv8sADyJ913Y3xxyJlqaKalgLhUcCFc9+O1L0HoB
J6JQoe3BRsbqotdtyjGLKMXxRYBKHbJcHk756enerETGQR1BovfgjutHQ2QdtFNDDdR0JAznBksl
vUQhEpHM9J9R8i47scSt+tI3qOfb67wDGU82p7/C/KRmp66IZqm1NvNbAK9/0m4K/Gf9zarfzXoz
jZ+x/uNR7STZTu23XXTT1X42Gvbc0k8FJqzdQefMKlNQKbBBx0eJKHKNkCinbaHSVFAAN3HYFlK4
VDWotQ3oXSostX2Y7SlBPAUHxGH6sM1zkNxkLDQZWJTUeelNiU+m6hb1vWVzOTfJf3QmjMkEemN3
DeQ3B7FbPcBBlprIyX+brpq38d73v5L+O25xxuoa10KmM7eDpYnXqqQD8DERWqAZ0Tr7xgIti964
quJ2a944hBKd5ZT5C7kYFwqi4xPOyo7nsUtg9KVvtuOgyCrjtIw1SMY8ugGS2f+2KH7EN8V+1EpB
8HvWaHbKTEII73p6Qn5VGzdVwNBDh1MQ0mYbykXeciKIU0E61NFXMX7V3rsN3EQ6N/Km8I5RfLfr
f6zT6dxGn7VFD97NnVViH+twT7zx1Jc0HTJUm4pvg5XQWpsaoR37KxhPnXJry03WfMEK0dt5WkFE
pPnSUBhVxqcf/OSIm/eOsZhQYiJzsZtbRyWn4ZWUne5dvJWyndlfsU2p0dXKYaSxfCL10ZYHo/ju
koUyrq36a8JSvCKcZxUIXS4hRHvQj3M3t2gl9/SGEnwJ5bkMqEc+Gc0TK2D5bOpgfWx0DVjBcfoY
om2fs5I0/D0IaYZjILFOFYsRy+jaExHI4txAUsC5ajxkH8RyvR8ZEyjbxhfgXPE6UrVvIAibOw0S
43gyid5Z7Y4OwKfqKYXRPt6nImWWcQFMKfR0m1C4Mq+2/GG9S5O1HNRT7ClznpmBciznXqeAuAfS
Zd1G/5u2Q4oMKTtQ8RY1sjjJpZar2VBpbiDEG1s4t5gfeITzEH0UcpoJuFNAy+LN1mnMQLCI3QGF
zWDZTleFieVmjC9S/a0Y9dJIlwparjlqM7nDieXqxaGp0dvCFbxpODimI4iTZKviGh9ikzyC/QD2
zMkro44kD838u8f2uq1PmoRVHihSEpcE8VhNfsS0TYxDjhRhSIoqgREyF2X7rxYs5Ly5yUJxAnCQ
Fq0xRo43EUJswb8BWoDEEiyUVUzPXEd7xH5m0jXAX23uIciQ/y41iGwWF2dPR5P+ZoU5+jpFaK5c
+vKPyaQaB5/aWDevsFg36dYxsnVZUfay+YuS1WPdggHXnmyad7E3i633AYFC6r7xlBn9Qvc/ePBB
pM4MmRjepItNSE4zFp8eI5oomqcaF+W3C0uB3AYSChFJD+k0SadmNxANqd4jP5kr/SVACYjSJzZf
lnyqmMMFNCrx+FZ7oBGyvDh30TT/vn8P23g/bSUUVYKjf06O7T47FsdxP+77zXy+DHYqGk/VdjgM
h/yUvCVv0Vt4RfzlnLxbZ+tsIIwidD/SHYIA+6B/s4PbRBKNlx3mQoBqAYKyrOC7goaBPgKpRZkn
w1y2cDFaqsVS/vPEbt61DcJdO/uYHPwTkian4lDxqznou2xbbIdVsg52/UZIU/RcYbuPjtGxFEoP
iEkNW38ja7Snm0s3zmKo/Zic8HDCeY6qXDgvvdlXhlYoRSJsGKRSAQqjROQQiZad7/LUCrrO3apS
V1GyduD1xesUoR5URJSV16xKY9nuHfAnympiaTgrxXDDyS0Bl4M1eggt6/HWnser/8+728/hxVGS
0rFiUs5Yjg8TnuITvZidzq9ia67tdb8RH4abzK/kmPx9mOD434cZth4zCHVTrKsdnJlDEf9LxsyV
6EXqubTgCspNWG9lDvXikAAOz066cwrl8ySd7TpYDjgXpfZ6rJLloLXzs9Ljsb1Iq4XnLxBeICvI
4c9+jt/NLynSn7QMG1wTKtvWr/M7fcWP9CHfxqv27j1rnorHU8kO4pnEJ3XXHJKtuTPX5jr5/8co
jv3e2ibHmqdS7svUVWo3BWzILXJoEdHPcNvRtaCCbBUEGbBHBXoLnJSN/E8N3o3hFE2+q7TGkjxs
UOql5N29zpmZCj5bVr302aFKEa6NBPWJYNdW2lqKAOaaiyna+tYmH0zs6w+l1CyUihgL0HqYlrlz
8MOzHHMp4DOMf9H0bTXMiFJ6WTy6PArfM9CEkrccFCot4ygDaLb+ZZTcbboPg+4tH6OjPtqXJiGn
rbRXF6MbMcylRvnUVLBGGHQ0DrjATN0kBf2/elHVZ2Jup1CwV2P70VNfx5FzcCrgORkhxYGSKBNl
1PTmd0AJ9Xs3XnTro2ZhFze9KzdFzplh7Uz75fc301qZhWnu9d5/BqafLGvZvBZVIf1ER9LnSBnl
q2dtfM9jXhMMeEgaGt7LDUWwnEn/stDE07xqzV2YwxeVLpn6ZSUHBw0JxEFoAzKAL7ZBc9SzPV3e
jMYAzdHwrEqrLj4kxsFTXAlVAXsZ9psAECZSCd3GwlsTIbruoNkPc8A2YNWhkwXuXnVpr/Q9+d8s
bhYJc2prTtLDqcCAGCl/gjFluC5OY8y1op46b6GCIvynXi2mAYit9Av5O8flkqkZ3cZS6LCPiDlW
M++UWIsBcZpg3rOIGZvqLidLDFuzWNbxjlsTlQsLqRVpMY4rTvQcpgnFBZZ7zrS0YclKC/zDk95V
7b0S30BMAv3O15H6lLEE5BRCCETfRN6jMg+G80iiU6G+h93BAO2NYYKO4/0SfB0ocaRgtRmRtBCl
wZw+OH16P5+rlA350kmWTriOANdj3xTSvN4qF0s9iVYAd6YYKfXeGm/XIuEJMOCo92vT3ySe26Zr
W10VKEgjQgTIcLzqVQTqLu0uQ0FlcG5JBqZFrtLcsGExfUS0oml0l8Fb4qz97CpxLEdFN0+nzzR/
0RxKjGUx7iaENGB7KpfKeWuHQ9Bzb1YyvR7JeNX6zR/eB4T/Tewc85VFbCk2A3blylEqH423sgEA
149Cw8R0G4YHv0Rx96uVT7p3rYyXuMKIbgQsNSA0SNiZz9E5G8i+BL49C6RPRfno01dZPw3wo8yY
6lvg4cB2pDNYOwTUg9o/ovgUmvd4vNnJhx28SfIxMl528aHXT5lnbzeXSF0U0nZgEGR+D/bTRDUO
cz3QJ6AX+TjJpfdvcfUbJV+D7JbdfkA3Zboa/q60doUNNke7ZfJR9o52j4XtJaPLjJBuco+LY+tc
65R5EqmM0e9sHGAnjuHLmP6aYtoSXKzxWHgnOQP0m/30jHrLS9RQ3G5L/6oiEcDv/q8Dj6jc92ia
MOyszqr+FgEHbFxHOqTecSI001HLdj5qebQYQ3pomvJByT4gUv/Rlx9xcMiQpvIXsb5zMCpRd1Z1
V7MLM9Mm2yStP5OD7y4CcJZeog5RFudjpAng60cNJJeyi9+behe3pzS7mN2N79kI5CFrn00iQ3to
zKRMZMyLu9J9UBMN7GvjPOmnDrvheOdAeNf3ubcHaelk7UmuM6jLUf9maBn9+k5BtBT3H52Wa9hC
kRXZZP4jcbhFjk+CjRoM1V1d27M+Y2bl7012ZeR86gV5ZE5hTJ8ZlIUi3TJ0/7qTP976+HsomDXy
P9Nn//QvA4Zya9OYwDCg5vOmp1H5ie0vx0Y2/BRLm6b5Tbu3qXk1SPvLlAtfFkqPGsjgp4N2gnYx
qn3ITD18Cxhpap9StrDVexDdsvIa6Csn++7Cu+ogBp+RtedHx76q7VJCNt/+cERLpP2R+m/dIXvN
37lJolqrGGUY3YdEQtwjZDzVaHCf1Qr0/DA3ub2PkCTm1dIMAjUb02Zc2KDQEFWiYyTtRpDO46oz
VkSZsF+W46oGGx66WKnwkyFCUxL93mVvLzVvUUEagMVNdS2GkGua4/TsGNQVonvJcplr0NDQWYGE
Yy/5h7xIDf5JnvGV483CQNie1XzzZWBbSTSDtxTPe3rrSFYjecPVCltVMXHkn2F6UM5CJrNPZKlJ
EvPXIM9i6jksMnvxFz7/BBmUT72fbTjoTLqbgHp6MWNkrogTo4zxWrFMlCV6orgsajLxc+5AHpFd
rXTrchHCWqOegS+fLSLUOZNFXy4qLDFgPoNLpy4E5A9ICegeQwyG3CjuQ3+Ec4m0HtGbHh8jTcov
9MKLGbLn6N3/ZyFPT0ol6YWQ8qDBZKG9/mCkz1eEbk4kSpccQNQdcwNezaLF+pv+c76kl3obf2jt
SK/xZ/xJcNn4qUDofGif4f7b+mRV+PSzIVByl6sZl8BFcWkhQsRofIuFTaNFmIIyg53wPfsz/2QS
SzPxx7upD/VRPYXjU3GnG+HtVeAd+m08qz+B8FzAh+FJB5Er4/fxR3oFv5x301G+ap/ZudugxLcv
boJbIGyENeRy0ovlCg90gQfXIF84AGPEUEcFgCyc0oWmtNDeEmIjrBngNtJ3jo6ROk8vE2wOQazB
euzYr4TrU7xD0Rstb+H85u9qvL+F0yIN5eTcfjEOvdGYPyM4DcTcXwuMs78TckhiNgTcAjA2Hkfz
gekS38E3FqO5LYWaMLDBVhelRwge72J90kJ51hihT0jkT080KYS7wju9UeoU+9yhmE8wwusXcx7h
+CuMArxz+h6cKkwWhHcsdF+3fNfw0IB1gm3y9ATZBsYCmXwhh28+zLN14UxmCfDlv6onke0pACZv
/AZYhrk5y0IMuV68LehEXbhmas/+RZDP/4w+hOff+Co/RQH7wloE63YsO2gqItbDZnv27/27g3p7
iYI/kDU+FmDmvx1EN1N7WtAEPo0n+i6nGmrLk3+Zf1o4Lo/vOEq5ws4AafBs1vMxjDvV3R282hPY
H0MS++G/whfrhy+66PXfF1uKicIcggg7i0YvuyynVGKX8RfUqQBYnuCa6MLqD1IPqj+m8iRTfLHb
x/f6Bd762uLUW78xKsPtGTuUTzF8+JTfUYjHPVnb95f6UrB3d9UVPfx3/cW/Q7C+OQ3X8ai/A5Dq
j8MNRzHkwPC2am4TZhs6zonRI96Jz2Ssw0/lzh2mHm2eJD8Vph2pACFE5FWgBWErAztjtxpMAn46
mQ6EgC2U9J74BH8/M3ZruZ/TZ8DvSgd1iIwXGAl+fxJpeH68qicccFTuQLcICwLIgvLdZAAAOpjD
h/YYnz5eOLihOMt0WFdIpRRro1rZPbHIdSJXd5Y1jLfe5XcDhmG5VP25BXQF60jsMlHAbG4+g2yc
UgEH6rMcvCFdF/GI6aAtyYMlGEH5vADM7S1kxR2jhZy7FjmrTuASDlp4X9U093hBRXiGR/WCqR9J
QlGvA2PpjcvIWDKwilJ3sNdubi8sdZEhPkB+Xs0ZPHJuVPVCpcMlhgLzxlx2zaGDpOC7vbqiiR/D
MPJdO1sqDp16kvG9Y1y68qaVbx4cPvVNK24hCqT+IW4ueszI62Q4hwEr9f5a4qKHBAhK9c5Btq+j
tB/sU2a9a+MZc0L/w4y2krLvQQ6B9pvWOrjheNsr21BZhcza6iXgB9wQ+T2c5jUgg++QBtyvT1z9
In0hdXS+NXhU/yoccqx1+4lPFR4ILDdSYYa3DHTZ46T7JPqcHTgWcXzwTGsEw9CbYGLRky67dJP7
aJnrizR3aZ5JPJdqngG+iYTXEk7EhGjlIkhTDK3HRZQvQL60HDIyNoiozi9KAOnMUtagaVg2WGqI
dInZMT1GmmWfApTzyVbFGJt9z5MW/52eeIodOSuI0epDYcomPIHNs7B4IZXAxUv4UvsH9ZzcmZTv
TcGmhIjjXPxDg/f3H3sSThWc4A3UKKRn8OjcmXCBBHbNBsrH8O4u7KfBjPNdC54QwOl3qDxY//15
l1hHNFqEQ/WmIRpYRyD2F66GeIDwGrgdbGBIPXFcwlu6iuYljJ87m//vgrWLcqE9uVc+p2PwO70Z
h3BPcXmg45x80PagaKJrVPz2oEWalTkt6/YZOe9+80zoYioFEBbzX2dF7MZ/jh7MLP7XSCjOjNd+
+iSpN/SX5r0rxcMoTrIC/oBpt3dlcY/4lqFeCEi8XdqqmzS4z4p5cOe46NAZ9D7QtSRdadcaOoaN
q9lMuRaG8LBbtqz5caXoayZbIx0OfaMruzHaec1Jh4+CKtawKlEN1Tdxv07VHVlTpC754TjYFtRp
oJ7hVoQ/ARyE/pAX9BK2JUpS9HxGmjHLamK4sS70NeVfXKxk0mukqLSVmq8qOJzeie1jF8f6K1LO
oEIMe1MzYMZ+TF6rrHlFwGUSZL8gjGfLnp4R6l3pWkz3q+UQuQXKkCp+rCtP5666DMRHbRUmmxYB
HWFxi7uH6w/LtHQl9BHiBUFWoxtK9z1YBohNxhsTQQNlQ+llMUMH3QFkPaVTD0zoMKSuBf7AThnH
luRtUXSSdLVamlHrMC3SIHPq2bpuSVCBERi1PzfpLSnVm2N+a9orl8lNHBQ+Vyrsr241SafEYTFV
Nx5Yk+zr7E7lloaHhODaS/fAfo7qNmEhxGyC0OdMz/25WmlLS6rBv9jMsSM1n6jWpAMdVZZg3jEb
koqfQrF+pphyypcmIB9d0M0dhfPPy3x3GFvUw+WxWsZO+NATvToHsWf+tAZb37REcll3R10uceHq
ZVTWyj7e2KEtnacYJ+7m0GRbP1qSndXf8g+ZFkAV9UFZ8wTbqgqbWXuhOQtJ3ZjgwT4g03KosN1N
KM40LMD20oYFeXXy9+RadbRQo6XigZUkmPCiHE6kiYQMJgmcQ522xrMtenIMdZw3ilvZrqIsmwls
hGt6a2IOkR7IF4GNzJsMnvARAyRTQAbOOpB7Hit77lTzEYVpdH2ooskAOIo5kHkv+8+yW0IHHAh0
dOZ0pHvQeQJBqHIWgkX8JEnxyUt4ZZRF6IqgXPMZFXgywr4brqzEGIrzoVKEKRmzFhKT8K2wBZOR
eZ9xpx/Ofx19QxnAqYXHzJVRBkcSsKlHf+Afkfw3vCjX9Z5ijMa0IuBc3lOl3AIUOPkYjCULQC7G
v4XQlGewtS0//K8RVQPhpD6rkN3AORgf1D3hn3EWOAL6zPGXipMesCS+UB0YZ/obACewYBNKK/wE
AKFf703BlFvGcBX/zuRHpLPo5pNPVDf1N/gpj+MXWecHIJcEg2Z+xvyVP1ooYtONafq3gR83MEsV
IQuA0xCP7BuUKTQEtSdkz3sJ5DpdDVgalof2k8x2+YQeANQVHjSkcugxUIC6H4n4mn4q3lvSrp3U
ZS94IAdHt7cW9BM0ZxXLWwnWHPKenPMZZ+2qy09y/lM1WyBjYLh67wrqrW32Qb2pk7WOqJEGavQQ
R5s0vtb52cG3rL+bNHrD/Jh526C4IfvaDW6kXyTrq6yeAFmmRRAuFLQ9UMjDwRs8mrLh/jXUGvXF
KIkKuxL5/kj9sfV2ligvLzv39nFUtob/1Qa3/sPHvXTag4gE04hnUfRTXgzX+hf8gD+jqUknQ9z2
vprVtMwKVs6SYx4GNhNch0eDABllAAqvoBwQzFMW4IJ8hERG4Ii8rXBrlTEuRs9zFOcsd94Uhlnp
S5xX6objiOBDNY1LIXuLxcxhhD1gdudI59xlF3Z3HO04TPj/97hbRk/m7xxb6k8kLMS6+wRtMg8p
RVh2THXRAEfS22cGPFMIJB/GfgQKpjEKmRMAVVTsQO4wIwA/y44EAZbvVaYG3ZKEjPUOrBxL04SK
2GMIMqf6Djnco5WUQUUiO5aQXKabPWC4CbvPPNSlOzRL0AMaPGN1ZdQbQjPxl7zQoIE34WN400l6
S/lfjyum8yFrxxAW3kzGjjP614Ayz7dyt1GMrQ1t39nl4ar31mX3ZukrBnpkirxrgeplBFJWVK0U
djImOQx8GER/kw9TkoZonXlLHQtoYLnI/P1a7/hN8sRV2jHc93mAz8U4T+nAH0wsw5kvXYEl5Ajd
/GvoJaOITXsIlURrYWEYjt7NL5gbzvsBkErAXt/ycjat0l/nU5VcgqHyZp5UxESve/TjkU5kwf2j
Ax9iUHCK4FLgSsmcmsEsImlUGszkRZnN5WmfrRt8dCgRIWnLOBjI0pXrMvgGtxVI42l6k96VN/sa
Jf/q+OmMF2WgCm4fjMe9Dlj0Lg6ow5pj3T2m5KBHZ9/78KJdZaxMae30P+BxVGXngSqbLiG6VhCg
cXwyVj5NZnQRITduU3tPo4M+CU6vRrHA+4s0gAhI24Qzh3hLpkfDImMxUPXjZQMeDWEfHV2A8cNE
4CScJz/Fz/Cj3LJze3GYp6FBTEzLxRKsP2A06+jhODPtO4Mr8hugo0B0oygjSbwBPKJg0J4wwYn8
tH6h8WIQw6gXhC8bBP22MwULzWzFos7kbOUM0j7lkxIBUV5YUMD/2aj+IXoQLfii5iHho2/xAHmh
P6QLLTGB7wbWuCxB3uO0C3LiTsulebLWdZ1O4My5cGhB5z6mOA9KS4NZ2ow3JbFOBaQ7ONGQpv7i
zQdoe4TCI1qLX6WwfNqaZ/atc2SveDQn9B84KG98CN74XUFExfuhlqxEDQc3A6kBjtuY57SAYw+v
p5/xe/6iaqYaDnfmR32xQlCQQMTfKa251RWm1/w1PA2QNJxZL7wuSSmgglHeklJ3oPDUd2reAds/
6cImNiEQAtJ4UiSm7PA7FwPULilXRbb2IPUDMIvWFZRV1NzYDPhrw+IsPrL/0XRmy4lqURh+IqqQ
mVtBxDFxjMkNZYwBUeaZpz/fTtep2Dl9utOJCnvvtf5pkaRR0CjNBvW9Iq4z+5KT9UjCoL16yquO
8ajAQzS1skN50MCbc1GID6vFJETePbYqWg7xs6Q5pQAQTOqDFlo/4d34AT6wfuizm8/h0/jp9+xV
MpHoxNCQl4huHbUL/d4Plxz2oh1cSg9OEbSLHZJRiv9opkau3SD9ZHa1kbhW4iKOjaJ5O3qNMud/
J9XCrvxqRCPr2uRmPcQN1hI0ghIDMiVbgAza0gocWYuWrTJTs0Vbzmt6VspfLCxMlxdV9KRFscwN
raIfGr2Yh7RU4oVpv6XBpobMIgtvYJNb5tLGKBwbO0w0H4N5r7p94HXRQpVdlGkTWunQkXJ3JHZb
yJg9PXJR2yi/LcMJApQGbjGiPmFcvf/EuoK2D4kWSMRMqP8rx2pZjzPGQ1MrKRMvftGx+lRPE9Wv
tQV6GFwOKgyK7bXFTCX1p8YzMLPGWYm3J/EScMBoRduL/BwHAOWj8cu8bFlewBxwJEtY/UtOWb8Z
N7SoduFPHiC64g97ptONPtUHc8J5rik6PwSlZ+bOiVGO+odCAvtJzCzkgEGDimqYopYBqrXTHoQk
b1dwKxyNu3E17s0duIYHOCcmZ4p36rp0+rqBBRHXK4Yf4lxHuUM72x5i2numhqNOA7NvEOdMCVOR
782+26LyV2CvUK8jzOpc6qGCQFNdDI8qIie9TIA0J64Ou0VtRHAS8Q2Db2HCNx2GwXBCTyRP5n4n
OoPvTvQ5QkOqpU9mEyK9DcFVyFzAK0aHcbaDqUn4DKn71aJ5+T1DqdSd+lzLFCkcG+UCfz7zIpRj
YW/jmjRwJB9LlcEWpm8jVWf6F+M9nkuDU+A3QfKt7ftuJVvbmDvIftO7j4xkh/zYDW9jeYnitZHc
o2gvWW/P/Fb0X0r6Y0anNDsmRE+TyUWyKljT5KQGP+1jpaVL7bHTeYm991on2J5ZHtGcLugJJ5ct
ZOFJqtpNiL4UxRTycvW1sdrPNl9mjP+wPTVfwlUA9KiYUdk8n47c+23sya9VhcpWW8UkguaLuJtz
L9nkgjHVMvAKkglk7o/FpFiWSCz7RV+5L7LtdSjgOd3oY1hSTo8qf7VsWj9PF1EmbteUyTf9HBMP
YYw5Th3MvGQ2U6aRTvb67uKVWsyt1o8QiovC/x0lW6RxX87zwB2YTE6WCWHRGevQ5bjBqxMAWdKS
cRbw4wgJJ6mGxHViUJ4z5pVH+Af/hi2z/YlmiMeCHZQSCayPTodGhq4k/Wa3gucQaQwIumFY2OvL
KWIeiDxuL4lUxpfDxTa5d2c9wixkQIM3wUIy0GvPtWBmI7+hJR8dIYVHRh3NHg+gdriJqcwMzQT1
B2O4hYzI9XDYDF9a6DDu/gSEZeI/R+fFXIjKKb8ButhDeZ2cWkx119FnsPhjl9OpR8PBfW1P0ZLh
7igIsKMNaZ2AFBHarc4pu+mA/AZYhj2U3ZM8ftpMwloFpTOd0OvJKHlmKSM55KmC0NekY5+9OHlS
X029tjk+OYjSZS3NS2khqe6EzF7FN/krxhhp8yj0YybBN4uu8Symg2HF//v9K2aYPbuuXzFNNHXN
EuWZZ1bzTiEAZmWo80ntIGVW6R5bR6UjgPt2bVI9ZK9OnZ7UKN2JiCYr/z4rfs9Pi8WrSYlWJag/
dniVfM70aVu4fQMDBvOPK8ahxCY+3Sq94ZR77ZsgEr85Njn5QEphV0CP4VpeGDJDzgbyZmgkJ+hb
KQodejaSl4hBarYPTqoz9UmBzBdzE1sclUpLdR4ggUYBBj/lsAFSxyeYB6sZv08xsJOdda16F9q3
xwP484IHwbt2VpCswQ4jRi8dlSyvhzuyvCRXsR1k/AFY5TjrMKpg7sHaYs9LkIqQ5QWgMovIhUSj
gQNgXESmH1koTvej8psr54q5fNUlqpdy9l4BQxor/mpS+irpG/WyaPa1tBlkH/ONjNmJbGz6rh+J
diOfa9lctf2i24/VprT9B0S5ghkGdZ1bECohzTjc6tqPmY0su3RkLyIEGze0UIKIdcU7pVDlI5vT
p1i5cswpiQ/Vr6jzgIoEsUzqclwhFtegvDKHO/qJGYG1h/ycIA7FoZdmyx6EScJpVQ5il26owW7B
GYhkiPOEhghhD0M8ChQEDqI2bnU8OdztIR3x4LS0TlCgfyMd2cITOJHcoflFpzKZuBJs0QVvBfcD
e7po78rpC+8yxT2WJs4ABPnYkKjnf6WDfmMuHP9Lc8bNk5zJuaoZaS14mJRBny0avh/uCHnj9Qd1
jZ+BAwsjSXmQ77wTxBbB6vGuqB8Uwg2lJGkSNKFwdlz3A0wFRCCUBdgFG9Pzyc0/LU4cifQ7vK+C
QzwJZRg47YmpzbBSTMwFvWBOF/8+Fd/ijmJm4A0/wYtQeuN7Iyicirt38oMJwSgGNw936Zt53h8M
zXqLLjwBTk0+69/DnQs13OtDtcvyOYYZbkRcedyUxTK6cBYbPOVVBzdhr5q9dW3fgnPOtCIIZULX
PpS7fCoPzY7TdrjnTFidfPOkaDBtUPraGU7NjovZfQVn+a5/T755vaIMFaQMCAjLixfdf+OUZunx
PlHLkoRBLbszvwVGDaPTFVPBQaG++Xu5FLIb9YPaAbiEjpLygTePTRs2VHCjJxZrArdTLNv3luGs
nPnSJduqF+Dx8aLe2K05/Us6t0N9wbE14UVgNUSB9vv4VQ8Bw0PRpAvbF+4Jx9qQRsvSvpCIi1tK
TKKl7Zum6/AcLcTXodJiUqXIwSE7lwk8+ht3EscW0wJEAi+7u36TbrAOCCA2kxVbjBg8T10O8F3+
AV3GJ+Ur3Ub6LargbfstaCiGC7MW6J2EDQqyrviCxaPAY6R1shNYFyOO7rxj7E1LJgXC/NTH+LM8
mpfiGgwY2wzU8UfjzFXquMG+ip2Ya003vM+PMX9ukr/Ed0/uEOUMrgbk4r+0Y6zdP5Ag/wCKBG2j
lP6g35c3tBQ8xBBpff36ZJ+T8IESC4TJA3NoOoNIocSmcIyljVktzGH1Ct+tyRswKELl1HjTH5+D
tA9VtLpwR+lVJSbkDyTgxOK4UoVxd5/AlucuLSU2IJuQmNQpWqcKOCEhOFBhzhIwpWSmMPdicAwS
MFR0v8TNmraT1fMmxAJM58Vkq6UaL3XMl4X7Gma6tW2YywZSg/KOsYYYk/SV1M+qel5rXtBvC1o/
Nd0q9OzpZ1AswtK18k01vtfPAz0iPyIdN63mvaBg6qUazGRKXOp2gHYGkYHmguCQV0jSLs/NnkZX
dK+J6tALoUCWYddxYeacJ7T18z6fP6SFmc0S3VHBQSHeaTcH90lgGcOUGarEiMLJLJ3MONATpqdh
d32AhiCAw1biBK3zqJntI/iWonZBRlMs7DHkjCuILz6nbL9ebHlKs8EeUCDFtDzkT1IJ/TVDrCxl
M5W4Q8NHWIjOzcIFGrogiNBIF/QUvBXS+fVNm4Yx2cAHT5BBKKQL0ZvyGfx0eDem8D4NU0OgPiE2
cTsAH2w1MmfJFCKzg2h0Wg6O5xoWzeurlc7PbSiuHaoucZ5OECPQbTmgA4LsYUPADS7MC0eQV74P
t4bM8CKcCvGK30zQmiKcz2c5SDBEE9HU2pzXy4NWvCNElTQ+hPqEP5X0HA7Oick4DRiexJsmCZ6G
rhJXOnsWRQ2qBbhZckW29J3m/nHnbN8LmnYjXh789F8ryhdQLiJK5kFlkNzBpx93lm351wsfoX3H
ffrx2IwfFXPQtRkz6kkCBPgVgjMIR1p+sadXUKKiuoDWZjsvvl5v3Un94F2iyWZ9QSMBfyPW0G2u
nWCPedVAJHjYWZM0PWwR2qfyXi/1jfFWW7w83qypfGtRHZ+lk3S3r9WnDBr0KZ2jD+kuxHso+g/J
paGq41UiP3rXBTQREuIL7/aNAA++j/ddoIZg8ogdIOKPSCa48kQmQbWSNomBDmKeZwHjKTiEKde7
tt2kpn/hTnRRkKAvMX4gBwEIJsydkZAdObwtQFImPTuZU2T122i8HdC1GLlGIxYswFpPNiVj2Ehu
6qYvkAzySBi/FjjoMn5SIQ3giaUTR7x+6MOB25p3z4WOFHqSxkPPwcIAyAF3fOnzmogAYlJM8ULY
vbDrQ03KHboUgQrwNXDv3MKPL0Q/NoxA7jSomXuQCE8jBYPg0NyDqSIMFWm8MVeJ9Hi6CYe5gXmD
BeebLweAqkSe3Dp5IH5jqo6o1RE4UntZTkGi22SjvHzdXsDhFaEXGzNAADT9HKP1oX1SASKDdF6N
wPDxoCakHgwrsAYD84S27vJVx7SZetagjOpnObWvznKd4yThUKXJxXFA0BGDxzGY8sMBMaB0qD5p
+/khQU/lRgs95Yt5kZUuuBBM/5aoxqYmzN77gzLVYrdxFXBjNFUXCQCCoGVpGeJTtHypgpLf5CSb
EPlkQNV5Teiltm8o8xJggpWEI5iNh74h9DTZt17LutzEDLslnZGhENSmgCV4hjqwcw9CHWadJpn3
R9hYwfDW+lo+yfcXbTXTa4R4g7NLHPgYbZFsUFdMRDAcbZQViXpvINyatLB40aBRxtxNwH62lR5r
w9r2+aYhUPH3OS7i9O2FMU+eW4NvDD4lXkvXBdiK2/hCU8X3shEnY2oHziWwMURMOdOGGa1/W7r0
XrkyxSNJq0bFR0VQ/WavaU4gfuiOJOAxjkX3SH2nRqRtk8xFDPTIkFPJSyhEmRfLv8MRWeGKWGgM
nR03gbyMw31c+iHT2jDEM0IKS2sARurL8XKkBcNP6lRY8YcpLXjIzRPMLFN8GyrWMJmV5MQxSgZw
gxFdCESpQvkrWIJghsdeJaT3DR6HshRwYMBBMnF5p1RKemueMOU1mg2dy0urlWmSzmSkxYqboKxm
BOzo8D4YpZeafpEIToUymnuJ2jUkFor3/ar1UxnKFCgGKwdtCeq0p4tSICIQBCCKxQQh0jvg/uBS
8Q3QNSbbAixdRXlJoYa+gqKV4jZ7zgX6m7smO6LsQvMGcMLEZSDzgB8IxT2QNCK5owGuRVvXO5QI
wDo0OxaDMCx3Us8YitaT9so4lxaE6yO03LhZWk8/ZQe06V6CbW6LaUR41dtoZpJYBeeIMZI0B/Iq
GPdsOWQUcKWTdG6RE85q5bZ6LgGnuNg04CHZE5zSk3lIeh/ejcjtFaELgU6mHQIgFOUMq4t1wwxh
OntykW3HEkehq/Jca8dGqsJewuthyfHOEUJIPgfp8M8ZZB5vmEUMBedES63smjeJG0V1eFSd+wAD
FAGXwWRpkaknIJhZg3uOPY5TS0QTcGEAB+kqWOfKGXAcN90Vs3dxtm8hrbHCFSO40S3fsz0FX8Or
6bgZ0GiLNqn6e+k0K/2LJpQnCO7rVqXHEFJGBA8Od9KDKrFBoTEl9tOGfiK6CP2OTXtTXZVzf8w/
x3RKS2awu5I7MWwDIGPsupwTUFMU1QwcRSfEhgYVRp3rGGQqUdN+6oEwictXoMmE0pDulREaKTIb
Ibxh48JjzhUDQKvx75MSFM0ARcVNyx+ms6byQGu5Dmk9g3LkMzWlSXGJqjjxgFU1eCgue+K1xFOS
E8h4odKpiOpqHaUCxJvybBo6g4/mhIyTPiPkXqbIEjo2kzhDRsySfvd0Y4ZPUIyvOLZhisGPLIST
f+UOQpjwjg4GVpoSQ+Mz5yBFBNAPx5U43+kzKIhoVeCk+WrSt8CI0IujdFFx4+2pHvJv8mOed2qA
SpuqgFhoTkPB5Gpn8EmuIDUzsqOR7KjKa2S/ey1L3KLk/mKcRdSAsgx4AZcQaFqBDfI2qF7T++m4
ttv3AS1F7oUmN7db1R5ShRYsj3B7hoWVG/ToLACxXJo9YQMhu3OKb2Y+Vj4QZFTPbNMHn+B4E6Ga
kCxwwSW2O/yxi1Ly2EmDASLRkXMnRkeIq8aeZhzjJK3hvQBGubEpFthBmN7GBkWHTVCzwVE0A1zl
T0DCYszOkbih8OuTQsJmSX4BHbTHkgsoYr/YO7UdCRg01lChyjCVhWKJs4knQ7oLOxObN80TCAr7
NCCKBXHGeuFbv7+O3C0isIPdur2A2Qbw47eGZ4h5oUfYwH7mYLBKGVGiOvx5Wwo8tXr6NVm0FkNu
56ztJ5hKwobksrfXMVA4oMhcZoOgiv+7Hzk06no5MgppQKEylwnsZN4QQ7DAgxn4K891dZYWCyVY
8znUvAhxjz/KHsPlGzb+2FejUyt5dYc5ZGuap6xzmTAPkTuQc4UVrHP1EL3xrEHFks5qXDgP0HP0
7H5MgjsiffJ983WGWaLH+7sN+qWWXh+nSGFigRV3m0cV4ERvJTJQQtgyLesEJaZ2DKtKn/biKf46
bfGVPXUVyCiTE8dScoaVysUw+/vbv09Dr4OtDsy/bcrvlNrTQKE15pcA7R4eA0omdTlMfOE2JYLj
8V4TlJ5Q2eLDJprF2Jhm7Uah7Bkyo2lLBAARxKeJqCvfGVYSY9es7oUCaq1b1NB9qErviZzGoByP
YRXodrHS6o4w8dYmo1nrHhwfD3Pe4FHXsgP48ZNg02pjc42h/RNdhtU5lea+qm+GtFWImO2HGFea
7egB8Tw1Ou1ql3aXjIRnQIPHhmeNrKfDTzawYF8UgGOpOqn2qxAwPrhtusE1FKucY89NTWsqxzg1
IzQt6e6h72hiI/1sP09RvG9JzKx2hQb58XqLHmRa2F/WcFInIErjOpxchqcJR341QAO6u5GgzRF7
AtlH82Ahw7GGqPWx3VZk0cDR6PJepxWpxw8ru+dskqkQ9nfGZzSe5detLpcTyEO9+niY2xfTpLLD
Q5emZbDIko/utaBYDe2zDqfSx5ecQ/qRfNYlva8dotRO3NGmHMLnO5I6cVeUTUF5qAPZPd/ink5S
AyaV7sYLlIckjiT9fhWMMdlmJrD8gyB9Vm2Q4O/GxDPhPQDqqUbyO8FiDFmh7WTJo7AoFASe3w8J
NYNQbVIgGSpqbiOaa2CTaYkh77sfmETOuGm7gINpYa1RykUTBjxEnErDN6Z8ke5hJ/WsqMhcfBKm
ctT77wLfaNMhlH98GBFdok5aFaDV4/s5XnL8WvoDTL5PIPd5e9WOI48MxnhXdcua69xRAFfSIlQr
/LcE/2hkU9QdplDi9tiQ0wYBBD3ERKNqiP1XSDaOYk4L5BDGMmAw9tgSKcUGorzIeZfp3AiNGTkp
xe8fFPd9zmwMzugGKUKenNS1pVwsnJNF9l0WJFjR21ghE0gsxqDRSQGsWY+l+nDxocjSvbDWVbGX
tQMl/oOA/WGl9ytKyz5fqOYu5KjCsl6F9EHtb04t9kSH2uE2f5ic8kCkNbaqYtVGqydwXWmSBINA
AlzJpIe3SC0aV2NBbcZSLF5nVdo0wGNVVTqx8pvJOwrVEclbjVe55rYr8Xn2g8q2uAyxyAb9m5Zu
nzgqS6y9DQFIo99q7C826FXe+zWIepLaTkE3meaf3ZMcQfNumAf7lfiqCTGPrW+UieqtGVcbLFO0
FgFnfmqms9IkOjsqPLIWpAgwJxxZ4dL7Y8JpmmKrlxjJY8auGc0hTHPazJfYfCJuhPGSiLJt0qyC
4RPzyxMWNRqtGSnYRxS6pP7p8NTQLBH64yQmdiTm3VO0TYuYoqxzHG7JQsLsPFE7X6KR1E7WQ+P6
mu1XIdsEZCbli0DzGO5Vh/TG5mKThgBzFUnoh6d1AFU4TyllP58CC5CuNfEzNTi8h3O1Fk9moagY
Bqc6Y5ON2S0gVL92LQ3+9A3evE/gs1w8NJOZYDFBVBGTktOPpoFG8N340RH5MyrUnPctGLXpVY9z
Blv3oy1KbY44zZDmRubl3+lzl2vzgSmV69LYDXwJcUy1FyhbHEh73rJsQnYkereegKXofR6S7Raf
o9duIYdLlApRQ6pwSt/MWGT4LNQ6Rnx7KVeFXSBcQhcHqQPPFqgfcYNClUqmFZE0KZg6SaTKPuHn
guqnAyWqQvmg+bToAJexujBfczx+2qF6QGev+noLaDVoRGzNQQZeg6Nzx1jpZ8VXkyCgPxjW+Nib
r4NOJyKyW7DyEGd4TmrGl6F7zfkDSqYYC51Vbga6c2KP2H8kQJMmWPDsZGmpExBKSVEBJ10rjf7n
3ehBoVLVr9Dk6oQ8hI8boECLD0sa9lXw+1zotPdmMMu6lYY/RLc+QCoi/eUSNoMF3brm+ipHVX0K
UW/7+Sy7JBfpLJ2bz+hb+yeSMn4AJYBNAL4o/PgslizmFhb6CckbMHxxSg8NWr78kB+KHcF2O6Zn
bNBObTs+yvdin78z2mJNSDx6sQnR2kL2L28GPopdtkv4RZ8MnC6+V3zg+35j//l+fiGr+0q+cDB8
mx/2x3CST5gNt1zVlfgO4t+DFOOEyHZPvss/X0Z8CHfRISEKllzxvb019+X3H5VQf2PUuLe4P/rv
8bvAWUGmNB/CMAHVvaF9k3CrjC6ogs1gA8Zk/j1QCgvtPdgL/C1/ThLxH4Ma16tCWb1q8Uj/HjkZ
pORJE3GG//WNcvsPBk8wpOikVJl+NxeR/T0RfWKGeYO2HdybBUoJD3CtER3LCUcnAglBrk50ocLE
HoJXggAlEJ+YPYhwBtGHoGnV0QqB5LYiWosH/Ql0Kq1SNx9xukRT7U6nyjkoKJq3agNAusHvsaIl
XppMYmWe+DpccZQzXfz1/npHDPpOsN+79BbuAzLm5F/7ZoPmSzcDYWT8Y/12mHGGa/wpX3tA9WY/
Hrt9Dxkifcgn6QPLCh+QNd/NHT4I2hymBf0or5DzmgevEM0CZyvQEI8JvIlrXYev4YsQh9v/z/Yf
CAQjwMOIlv8eZbEMsWf7KjOVmnk3J0vdNz2TpK6anK2S+Damw6A0EB+x46vTVQ76oE/PAHBM7DKY
VosWhA8Rto+sbNVyCUY3wM4kPgzyyATixQPdokSjOIoH9TcdnLF87jNBwf31cvSBxrRkmDz0Jw7r
V+qVb8Omxr9EFPKq49Ys33M+sr0Y1Mnc9r34EPMJXsdwL97ZZ/qkNKbFRqgoPxw6bYNS4SHAAB5A
DDwwvPx74OSDTypkmtDP8AuPHC4XVsUHxqCT+QHVtcMlc2jf2jchwIw/ezig/ti+d3s4ql17gMZi
1YjLApXCalKFAYqbP7uzCLAltSwJkYBffmuf2ie4LQ+EwnBWtIuidLBwnkzRtgn6iRBM4GPgucO/
Wxbo5N91AuIAOmG34gFXo3Li/D3oNv89VUb9EFAnnmq1+/dkicN5r/btsdgrZ8bsnKXLALVsXhKd
EQUwx1bqy0U3748vbrf4U9x4qHV/4x8D6W70I93E+C3uULZrULfhd/iF1iTx5Ve9TW4m4I9Ohn8s
o3LgHKlmHbK+F0+tNnJSEtAXybOItmby2aGQlZLPRLYxgSqXyYs4YuBZpYV2b0NHu2pX4xqc40t8
6b6IK7pVW+Na/2hX0AEBEIRTSCEetLnE+8BDoZGBI+IBdipHxVrL/pI6rTkyMBq5Hk005YAQ3tLM
92BAD4cKq4HSQcZauTr630iQS1kqXMthOgMyQX7URRAHuu1LKJFtRIVQgh+jdXoox0l3CCc7bDS2
tbH1tcnZSAqG6QK5gcElWBoFSYCTBYQyWkuWNjfTtS2vWmnRN4vapAFflNVy0DzzYK7bbjV2K1pE
/c3YSYdgV5yr8+uYHpkFzmUq9uSScqfJ7NuxRSF/jya878Cc5bwACWPKrOJpLE97Rl8Hq691i1Fy
X0R4GJQIXkiu9VpcxOgnH5kDEklblFTYg8ZhO7HfpPG9k97DK5AJGBFqEjpWYD8wJOLAgA7BDcEK
cQYonLFMC4YDgmIf+FWyM7ZPr9O8ST1HloUmCyCM8praiqaxkXmNC3Ih8TxZkKCGXnpx8TYJMXSv
m2I1knQdrYHz2Otf9HyYXtHRs9SEWzD8anHDGJ/hickA+yzvHTFeR9oH70wAPxDzvYRc4BDqOIzs
FfNxOOSqbcqeqjJLQax9YNJjdLR25pv+Zm2MTbOM1gi2eQCu1qYP8q4ydDBDSiWAA9TOAblMRIWA
UJH/p4h9CD0y4BrgBB+dmALl5eo6jDY8Eu1IfGuquCUhrn93GO8zd9jIVBc0WoxBtKYGhkuS71Eb
qCsdoRs8neEmL7I8Z/hY4o4AXf0j+7I/WKGHFllqe9TO0aeEzl66FVf7Nvzqt/EyyUhSgvRqL+H1
cX1e9Zs4J6SbfSE0DChNA0yr35udaZOPuMjrhaqtUZg/sW8266JZb8py85xsImkzKTZDuAlJq3nR
XpF2CKxPbfs3gJ2DzCRqkRMNkAuyGDUkpuOvJ4dLdxJVQMXu1mAa1M5i+4h/kEOvmy3/BmwAwzf3
JC3vrwxP0CaKR66d1z0PgQFXBjoygk8vkMw/UYVv7HhdGQjFVtpkOTEXymNRxH6XA9Heqt/JDaB8
+AWpYZ9hxzF+rd/XT/rz+jTO3V7j1INs/uoQ7kXm3CLSNZ8/Ez97LWBHOnWJKwkzGk7/xFzlz3Uj
b2R5Y8mbJt+OqqPVhDhmTCdBEGJCyeeN7T5BYMjGQ68NzYo80jObGcKgOAQonVVg6z0xFsOaRN0Z
v5hFK6ani6mn4phjJiHDDJk8wjGnejDBzMcRxRbxz4wfEkMDRkucyIDS6KmocEOaE4KMsTQx6Tzy
+SsUKgNmUtw8WA6Ze8UNR+XJuEEA2YfDltahzgfhZIIMmD2jnwDI0KCQ8AzCDhDPrQr0iYqZW/Wf
VBAkoP153Qbomr9SBKEESHn70ybk5f9hrlBGeEh0NGr0NyK22kHTFaJcR0GLoI3Y5gdt9lh9ADq0
dCTdp9F+8hz4mICOYYUz35FVsM1gswztGWSXQlqs4qEuEbMcxcwaMYMEOpsSgrFAFBG5J+zKooSo
iTutGd+T8yEmJilLdKwE2PXhvA7niCZb4oRR+gazhHlEA4ocoPzxyRHxXCrjAlxAQRxcz7FW6GzT
leYOtkVyM64lJraHlSdp1bxsV0lL+5Nvimpt20vbWJAUnEqLrlwlDHPXNnK91dPTUGarnG+s1yWE
ETCc7mrPGVh7jsmLDDsFwmSmtDiwcG8Jk2GeuSL4nRqCxBdpmsD9gQlhFQ4FAAtO/5i+HbmoFJSs
IFQuJexp9VeKT9b1T/kZXzTEMPXhn3+jPYrlJF3si3mxb9k1uU4u46W/tBdlpx/GNyYeUUpVoDek
ynK+gV4UDtGWw8OhomGl0ldBF1DdUekpjItDEGSJXoqLGiNa/xOwoIJF/QrEBpkQaFOYmAGsBRMZ
Ml9oB4dJq87/Z0xNR4F89sQ2/BF+9R/Yrj7MfXhS3uX3yWv0FJKPDaf/yE6iMmpOOmUGhcZfPVRS
YBCmJV6Qtra1dQuwdrHII6sWqeU3z4Ui+zWIpMDa0J3wo9C+FMoO3x0S2AxJ+5uoUkSFUr/FC3uK
rv1HSE7MW8LOhzLq8jg/zoF9KF4HrK5Svovst9LeaCWuVhCBq6T8hKL90nE4rVer1YsY8qf3GjwY
ETRtA0MKmJmbHQkmWeWkSlTvIcTQg18S7VlCumHhJwzPHDJ0oxfgBSnfaKh7yLrK30xpA7ZbFLfa
vsr911M92pMnJlUipqCxBuQi7RpDid7O0VbW5BRrC4y8j9CLeJkB1XdVbnXtFAULCBuwYiv2bYwF
oJVTLJITt7UIG16qoGLWqmxGt0O2QQC6DO5DJUhtT9NCx8LCtu7ss0BDtCV0I6x8mhAOLPYClNuU
y9ibNsn0Urv2G0f8W0SbEb9nhOMWW9GC2PG1sy/FeLKtvUyxKXJKp3TccC5sPiCaaNMBpNh5eKgE
CzuQ4gzu7ifMqAw3HXKdYIMQB4U52StjuYFJ5VGMvlE3mBZx5hSlY/BrjLCl8EvHb2QD62sD0C7a
18SghZtzdeJ18FiY5gKmKsxWJW1cL8CqCjvLw8rFVkzsA4y2m8cIQ2cPlB8Euz2JtFtF5sxAUtD4
ChViPqdAiXGSNF7c07bvje2AU7JfRy3ACZlFnh74mbpIJjN0pw9ALqCMYt7Gcxvb8eiC8OlIAJ6z
ANqQioTxfHjp4dX9ZsUvPsfzYmUuGn6hC2XT6JzMH+YFuj6KoCVYeO/J8/SGht/XxDhSTyNijIof
khhz3cL281t60zYKR+wuuKIDz1bDXFqXHjPKCR+bhkTW8C3VReVL68pXCDnAKgiWiftyxlf6wT24
2mvUqv7rQgJLepMYoFnhBZ7zbwDgAKRuoCTk7c4nC55UeQvumV+sSHT8tv3Mr8gCXugLvoSPGoks
c2wR9+KRWodcMSZ41mCr82qFa3fBa8N/nPN32SrzGbjsB9wfHqFsxF5Oi5XNa8/4TDgJ9gVsFO5k
EdwnPHl9ka14Lplfeub6GTNVU/KRyHZLVJLdUseU7z9/47VEmH2wMWh7x0uweZ6zXzFDr77UN2n1
+NB/UKW/j4fw2zxiO60JifrMMdXk0/ECdCyTC3NIrs01+gyJlFZBjqaTG38KNf9PfUcBC42N3jIb
uK2d4C6uBhg9MgZuJ5xe+B+7KbsQ3Uj6pd6bHw2SGusgfT9TlbDqBFMiXHchDNSh/Ep31aE45Lvk
YHw/D+mJf4ixVvrEfat85/1UWZUnfkOwOvsaO/+q3fXb2G/35h1QHghxWl4fbLgb7UPxwXiNVbuN
fPOurZfGB5uVhnOHe1mdZisTae6UOGLArG/xrcR/u8PkWhpTXMvvxQHscJzE8dzaPz/kvfzVozVl
+6fsYVA8LTyhKRgfYc0/ubxc0vpT/Qlr/AkInjmzpwmhWwlbJCWJm5G5hq0I+HfA5UwKwpTL2cjL
DEr75daENWL5Ir5fnldLYvx50N7wJboxs8gtQzjWzGzZYylWjacDzKHphrUFBzRniulZTHQVyimW
K47B2Ut32tTLe88qvCEHvMPqTxiXKwi2ictG/QSWBq0LZyU+FlMIDkh/g8GFwYaTowYCBIDZ5SCk
rRM+FQIWexcQgRRGkSlrEQfpwgPQDML+Qmej0jCo7ZhjQQjRIIYTlDQ3KBtQjhqu0rrJtGDuNi75
m17OAi4kDMfE5clRHppMm46dmt6FOwLFElLNfm4yVhthJhsSpuCGUs5tMw9M8EGoXOZ1yONZDROP
m0vLXLNd2CjikAhZ0/QeIbjB1sbxjAS+mENscRFatKCRxywDvl+gL6ucPc6ZMDeQBfvaSDocsPtk
fFCKAMZjl4JGGPnMoh55Q8ham3FJFXYISOLU4dm1+Ods0DQ/OkKivhbmW71mulRx7c5PIBJr2WxB
Yc4qMzuRR5DuonvFVnV1NDSiZBVjexiLMVOJm8EhzMjHhy8C6oN5CfATLOvF0xejxotlQwCN7RU7
Rr2uGB65KImsn/Y3ZPmKMLQy2foS7rNr/F4vpFt11i/6rWGqBcp1zqubeUP2fLT59dybF5Nj4/gU
A+wZD7pLznC/0oH1zCuAqKU7C6/Zufi1vh5nMvS419GwkJULsWOu5a/0wv8G1+Cq/5g/xvb5rR8n
i8kBTvjJ4MjsV9nJ8/GNgPYvMU2C7Vg9sDMgx2GSwa/oEkmN54Vl+x7AtOEZZ9tkL15oti+2zdW+
dOd6LaYPo0a9glGlf0UbaWz7MJnGP8wl+UEDvBc4XbF35XN6RKtPG8mhF8OK/jHN4Z73BHEwd6R+
Y9OC1/63X+HrRV8hpEHU9aTzm9QRzBCBqkY5jKSrFST1v+Y0epd/06N6eR2Tq2hn8HWgmQWASWCr
X0LrQFQvcKXLczXmWHn5Cn7L0+BboNlA485qQKgC4c2qYpHxmDDmYsDoLkxVzZ90JCg95Br8c3Ae
LgTCZlah+M0WGh6xmgWxA3VOM0CrduUtqN/bN+s+HsdFuJJpSYkxu/Yo2IPfiLdEvDECrHkIH5No
IGlQwOAEvilf0x+61x8KWtQo3RVBB6xUSbbDlLQZbKk8fqHB6OlY0kEH4SN++j8IKnrn+bHYw738
mx/LY7uQLg9/OCfbcI+y3/qt9pOjdaYKB5VFX07ZdG1/gnP7oyEAEWAuT0kxhMkCZvtF0D1uZIZ2
EJpHshsxofiLGCikTNlceHbsL0PvKiS1iXoeKynGMPaLO3oQ8oNottCwTNbRZ7YVNdg2O483ATxw
E443jqKQZ3TKL/rB2IXX4qxeeE0hK0v1EgzcrMaVygDF1x+EXWyqzZP5FsUZccS74TQ7+IZNdQLe
9pkjuMK8xToWg3NpFjxR4WHaJ5mJsQxioOkdZP4rW2a7EulbR0Ve/EfUeS2njmxh+IlUpRxuTcZk
MAZuVGxslHPW05+vPRen7Nkz441tEK3utf71B+hv/n24uots12+6K2KScQP1EJI2AqoVaOnOJFdV
pLKKUE6EzEdlr2+5Sxb6o32pxw52OsYIK8T6xP52tP/ytQJ3je+Q/7CG0jYVud67/CK90HODX7G6
+WTVsYqcs3PGDKC9Rdfqzf5giIAJ1nf/4g/kEgyUBTXoZv1HkMP6jpANSH0omGEPvbgHGIxC5HCP
2ZOBDm0Sd5J3YlWnl+YqvdqNuElFXZsfMLP6qPAr0q9E1lyTk0Aq0h/ybcI7/2IKC3SIUw3wBSsN
KB/NczKprvKbqiHkbLn6QkAfPKUzUMRN4+o2V+Wm3JLngFDDOve0ZdoZmccoqg3/ED29Z/R2v7RL
8N3e+wOb9pr+dA1dCQsv6VxP3a9+Lx+pa27OOXsH12Y9HJNP6jrKKGvT77WL/uj3/b47Bt/Bt3Vx
frRD9kl7evQ3GcVU82nip0tBJe/Sm7pVzg211eeozcaDPVMO/pe/Lb6li3oa7yoPjCiY1F0dfgT/
3Gd/kE/8J7/mMJyCb+UwHpLv5FvfQQ248Kupi76it2hOHtiknuHe8I6wYP82WdYs7xNZMuyX5NUg
fCG+R4KW5n8ga4A9mL/gQrKsO27IF4UXOxj/ycbK9syJjmQGekxWUtgyw6VIIQWCn9Mdxb4NjRiK
EhVrKto+G+1bKlBTCA4UF/wGqmb3t+IUjqecwj7FAeD+G+Vkl3MaTKCdwaMEZVYHEAnBOINPBIcI
/Rm1D0gyP5rrRMwAs0rIg4B6bzZVVlXG28nK8k5sxWznnEOOAP/YhN+cNRxgrDlzEXHayG98L6pr
8dQ4uMxjROPZ0pj3gp2UgVMpr+RqgNHFF+XGvpgB0OzFAjXm46rghpV/5d8cNVdPzsm4Qhzw9EFh
wRSTU/UkguUZ7HS2guSd3iT0POaUl8114RJRuxcYfpDr8SFuP2XPBeU6u1/6w/6yv8pbfrPOxr6+
cZ493Ed+M7felY1lq+yVvXfVBd1AMvVoL9mvSG7X+rbQxk1faOvOig9uzPmD1Woix99ZHNyMrvvS
QU3g90w8BprgdTZAgoNIr4M432k0AyaIp4kOLQViHcNtlBlH72R1jIJUbef5I9EnxpouPo7JUMzN
b62jGQqThQmh21W8adsbU8KBipS1yz/SiIaFTfiNwxRlHgysLEFtN+/CFU26US4VeyHVi64TPFkq
eWCeaphBALIQYQwzvksQLI25AwiEujVcycq6GVf0042yJqnLUxYqcXHOVkKNwShCn0M9C9JPuAcW
Hnz2ThoOCF5jd80XIbGXM2pcFIywrOp07joQKWcW1uD1IiXvtpxHwyypNgQzucmnRHDcAPt4ATBI
RUngEDcK1Et9NgwzQdqO+ZVLk3zfcQUshSyzgWtAgJK9qJRFTl65OuVqA4bGLq6WC2hglrvmb00W
CfwxmIzJzClXnfkJdDn23wlQBxNM1np26IFO86usHEdkuUBh6rqIlhDjRnsVdM+quDZ4JCouRE4c
6nECaNGsae8EiYLtk7SFtWtAn5XdQ3BAHz/zIt/pyoLqmmdaSIcMWDYjYchOGa+vS0APZwHbmtkA
9mUmTxoreXlZyEvPBE35fLTyrtFwClv1MEwcJOgrW1uDPcfRaVChDcxcanI8isyJrs7dXHxW8SK1
FgVnl0bzAaA+LUioIgjXmSDXxbINtxsGC1IJB2gG+kllwJgGXaBRzwi9af2FbE9TbQqA5RkcvPDe
CS6DJgQLE8temcwyohUWLoZMuDATOUbn2cPNYaNCLUxEyAKGFt8J2mogL4Jwz/HiC1In89Le/nDw
EGHRYzZBycwsTF92ulCB7wFyBaMgXsCfh7MKIMOkDvBU+pMX9cGcmEDcOnk0sjL/xeTYp1MgxxAb
MzAMBJ2/oG8QXlWEocxKcYbCzLObIRD2DGgls6QTYnl+StehoF8KQicDqAeWNIWoVRR9Yv8xXqlJ
mFf9N7JSwAriOVRPiPdwme03NRh2qijlGAf24L4Z0YWolYUAmQl6QtJ8MyURRuU3FgwuoOXOawlT
JGTO60ybIwyAQ4+2UhXOevuWuToBImQ1S581G06yLbNVisdXvuZH8QzhW3NdFFtUQvC0JWSozSzT
MJ9ewDZM0zlaTDguOAljwMfMqHtgBlaoK8uFQkKTwG9e8DYkWIIxkWXyQK9FGF8IrAXIii1AM8uD
KaM6WLnmFZwsg6v+p/kE/AL/BLCCusQQounFHC9yeOem1d9kz6lnyEr5PoQFlGzAZCWaCXVqj0ID
3YOm6uheJ/B+Ke+oO8HO4zsAPHAtD2dMjPUXj+KTKSPFp0hb+ht2UEUwJuExopqtPniuYGbum0cB
mVHnImMDkONPTMQgCfCL+SJTyzl6uSfLAnKBf+u+ECrBb8ittazOMS7zMVuG/eOvNaboBVjzHL08
4CBvExNp4DmuLXhaRDcNzqdPuD4yTHJ4Tz/xD8+teVImU7pmV4bpKG159tTY/GaQQT5hnfPsKGHZ
5KEtiKRBSt5gysOogMGBWayMHhiBu7wRXwwbH90X0wnmzISW7eyrDCKCbw1lyDO+64g0qanlX+bR
jDagoosZw7/yXD2qo/plX5nTcoG4NEoyURnekpgGhVr8v7gfKLgBLs3r8GiOPiFk4o5pUIlOGGmD
crKcBtSp+RQCMhR3/oT9TRUv2AzwGNRJByveQMUATD+FhwfYztfB25EOoATgW9gUuNF4+ihVfFUI
hUNVLFS+F9mB2A8UlKX6L40IYDHVPMskZMDE0+ZLvGOCGieqRoQttCIsHC40S4yrxdpRr6UO1Mgo
WbzLXPv4pxJnO8BFM6ExYlpDb0QQHMgwBSYu09yZ1Ea8IzTG+DjQSNB1/MGtYsYe/7C8ADMY41CS
zvHJ+ptvc8OzHHlfkMPi/KWSFfLhgRpaQiJh/nZbhL8od8SNTqi2wXB7RaRXnK08FhFuSdaaCXEF
OEiax4AFAuEy6xE02cfOY83MWHLmcIHxPSpaCLZThj4jTlmMCb7olDC6s40pswJsQhhlwu2T41VL
XDMvW2VquGSqGctTPqt4l8U7PVqk9rrt5qiwcRLoHow6FQRa1bRt164575FZUm4j84m/QvlbNees
TqYXKq6dyaeI3GTTaNeZumK/S+gG3DmWJ26/5NOH9OXMDFLlk0/oo/x4D1lMOVN/wcOHbuZ2K6f+
tPCtgQRaiwUZYsUJIIlREAb0HAzYKiNVFpp38SdvPnDcmV0fyk74qgiNhtD0n6erxFqbYVuCfWBu
brloqb4s/HUH0JvP43ZXYpXA7tgg5pgV+SlxNjhc8xz4jSxbE8vnaGpgtkbcFEcOfHGOJyiLwZTg
Lu6vrEQLPu3+mk+WlMn+A6c6nepYe/7drVwVNhfuETwXN93Dyae8DcxLuEPQfDTdLDVWWCfa3RKD
GGj6Q0Q8zWq01qGxis+wqHp9CYO6LBe+sWIkhRKKW9iOPlPSI4AE4OUUM8G+QqTQ/QlK0MhgRI0z
R8OZB40Ag0Z71jDK45vzqXi9/lqBZJUcsTlPcddodzmm3v1Rzzc8GT064LbI8Y5t/n8UX7O/EGDH
c8PBrmcFIl5REYsKtQ+SMfxauVao+rm/iZgN3TnHtvSPsQYrnIvHIh+cWecIJkOuzfxiWZZrRr21
NmOWxpWLm1kTMzQW15VzoyVXEVdp3Gu8Hd6GBZlctDAAvQhWjDkW74G8z/UrRu+ROVccnBqX6G3M
fOfIhzzf83VGLjjfoPApOZSCD/+uX8sfhiHs04TC4j+iCGOBeYl/DaZrf4wqm/wAeVqevfiTST77
DBSdzpiGZKhj5MMbwzmLPt9cJDjboWe3wegmnLxcfssQPutlBGv+nHobOKzoBVmUxbiw8QUumEUs
knHB8mVOXMpTdkLO1vD138nkwyhlt2IMxA4nTzm9yQrgXsUhKGo5+KCxiEXNiREwTNNmPFKldske
vI9OOzdwSoNqZIqIYg8Xn2/kKz72k+hUUBYhH4EUBy9ex6IBASkMXnSvFOgTbn+9nnP7SzDdM2QL
W+wwwxcbgxgB9xMchTDHrLNtNOB4y/27oPjSNSBcgJMPB58lYiUZR4o1wPojyKqVsANesB2ZGIUa
e+bxGGDINuUJgXdb6g5MzbEXYD7tkqKE/xS+5axJAEssDmlO3En7jQBGKURERYOZGCr9VnBLg198
sBDc3vt/6P94TeawVrutp31ynSmooOZx/0Mmd8nRYpuwFqy1hIODVYiELIbuKZYmNjL0QNmDzSQh
10YEkDJDZ69tM3FbwdBiG+AvObSILqD+hISOdYr6xSKF5M82SX3DYd/+UG6yZWNfnCLnUD4Yt1F8
sYAoSbmjuTv4KaggmmaKnAihOuEZvCrIU3W87TIqMk7FlesuU5vo6EWZLjGdD4eTi1VJM2efsX/D
O8cyxwmlCsAOcGUD0CfgR8AYDqyE2w5u7BRIjJtCRpNC54zfGTrNAPnfR8M+RG1Dz/7GQATlkPRi
jmi+u6u99uAscnSllxQyDQF71w7onGVPO90AzvoT/QGuesxfwVvZ07+OxEZRP269Nz5WNKb03vEt
eOMPQ4ubv3Abpkdtb+OrgR8RCHWOtXcflkBq3QcYESiCeexvEiAZwkke9pbX6UY8ghQOfgLOaqep
+8RI7mc4YcAin1TWHKMwWmV44zq/UgcNlj5z0VMnkDn3/Bs4Az4/DAtIkfwO2mdeAUhGcAVr5XWI
ZwIQBBeIdgn1C5AFuj6afzAhPO5eALH8PfiBerSxb2h5Hf7K3xhn9+svlJfhHXYO6SvwGZ2AW4jZ
Swo6O0lcBJgT/eRsGO50cE3+JZ/ZjNzNtU0UyplWX8y6VMzOxGSLwVT2re6sCzMbT4YbjeXQhIGn
yy7HCxdwRvCvZPgGNvAAVIErqXyYAEUoQBGEWu13nxEtfXfYBELpQceaJZThkGAWEmsv38bVGgyG
gGDaW6YajCD5AahFeXsaRFTezNGIBpmmOLKSioW3TU5ACjwvEbP83zMgmgvLHmaHATcDGBNOQRpF
C15k4jOgw6iYV8Ce/MhrhO31LnPuIahzHNGMokXQhGSf7ZJkCH8mB4JnxG5lMeCDepV57KkEklLj
W9GqZs/JiNLiNBzwZXt3KNqLUdy02EhQyJGBw7kG2s3IK0E03jdsWw0LV9KnTTouaw2KGgHsfJse
RKs4jQ6jd35rxYYR8pTJ1zSeJfNkHs3zhfigL+Ufd4Zglg/gig8sqz6ojmb/Z7QKTisGHcxGtLmg
+sTlUWdNwJ+DO97rPxJjnhIunYRTNlIHGXeHjnYCJx0iU1zu9pIyRZvWhIbaLZrB/LvH1z/ceWeN
ArXqf0Z9Z6EOlG5KxyMXiH3bGlBOxK4yxSvR3EZr2+WIwVi1xmmAeVAGHUH9GcwcOfNZM/6VrwQO
DxnTQbRU0buo9czOkeYwaXNsjHIwMzceuVN+yOoq1H7CC/rAWsMOFfRJOciz2v2SImZzdFdh81cT
jsBk2ibh7PXTu1Gz5mDPO9vaXFbVa2BM7Cvsq9LWxTc/QLbmGWzdmP4E2zo8dc5OVflR6aZ0l5gj
aQebQWQ25J9hfox7TBKmvfzZYGGKG8m1S99+/z3kP0H9T0zy7BtVPfQWwo+TmAD3CismHIvUgVR4
kWmKu65y1BjV6cbNTH+z5qtnNaq4rlUD5kvUNAe4Tu46jr+k+BEr3wXc6JC9zi7fLe6BNuU5nSRG
62yeyA2Qn+cdiLT+0zWnnjpcgxKSKjilwwMiXSYXPV8Mm4VtsrfhyKnACyp2fjKMMZoIUBo3JESd
XT6F5QEBnZBB0tn0RwC1aWCImMQELYczlTuAEKUWKkFOeyLUWy35w7W27PxhIQdMYAAoVelkNuwE
jLkkBQ+LZidHr5EWQ7euMVBdKanTlQNE0mbfBu4EmfTTSVBYuzuVq4bTb3CW2luA11akStDE2Djo
TWQP71lG5mjxJJNWA6a3QTidgnYUsNPcp8SNy98yXleejyCT15KgkWq+WnzoL4aEJaSar8HRfPmt
x78IQh2sWBubiY6GuRjTyAg5kJ3/lPovlogwArEHCbcjXn4dygs03PXLkcGGPKyIgKqDTz8kQKUy
Zh3yMmuEb44zXQpcpVJZk1+pTQx0bDG5Ed1OgT/vfOlgfQCqCMooi+UR28Ji4TIaUsIH4VZwjzRH
HGpL2UpRREGVNZaVeRi6iyf9auky+u30XSfpD4c8TteRsDucmvg8FflDXGrHB2ExLE5OFLvMpXEw
tbqfKNB4x2j5mMP7UGJt9rGqu4QxwgH43zUqMrpYUpYwjbfgf/bgbCIe8lPm63mHEx/hWgie0Hgl
aN+8cw6xztzFzVIJT6bPOufwz8J3KY6i6CGBMjMPTFQIUpRlmpfNrNz+pxVAEjCVGlxh1RH6Nq6D
ne8c3V7k/9UTO+kWQy6tTcT0KpGlPTxGDTG/YD0qNpyhGL/SAPN8tPUpFWna6p+1b3G9HwSRnolw
/SD3EcSAGpE3LNKbmU+UjBY+Rt44OcJjWOz72HT7uF/18b0FnQtKC9EL8TmOBbrJnWJeym5NUNk8
5IoG6tSHft3SLrvypnHvXfGtWYcGkzy+ZFR7J39o9dZASx+xeAwss4c0WbWGuS5q5n8h5H1GMwqv
To2/nUwYpa264iwVlNjV3sDpthngP4BX11U8iyidnMoBCjQnZkpKek1lZF1zIo4YBuQunMCq+8gY
2OQL+pdqXOved9dsNPk7wNFHg6aL+TOVUiGiakzmYeXANhBjsPce4tWA6wX4CI26i65WwvgAmY32
9qJ3oq8T71jz9Gu251oBVgFacSnUVK8jVZyZkfJtUPi2CegDtVMWvEzWlEpdHkEjte9xxO1iwOY3
MqxLvUPFBKqb12WJ4JdhF/twLn055rtk/ikH1wGJuaautAFL4itZvgWvuEUUljmUCtozheLpp0fN
3+RMFak1DJVurL1jjRoG82xA/TtPy3UDsxovynj4BDej88Y9s5e0r7YsCbQ+m+3RbvS1ZYhaPRgv
XvUYzYdjPlL5lXIo6ztfJeNeXhBRheOYgm5JBFQGjrQizE6vzIve8NQZBIqIKh/voabJnoOG1j86
4PifswGGKnibOg9ktmaeZjCuU4qdKlhGLe73e7IAvPJhVnscjMhPsyDp6rum2UvmNizXpgIYPbW9
lbaEf6oFe11smLizSMltNCA+f0Kic8Z7NNZYQBDvXa50ed5nQjrXE7BOkxAPV2rzkSrEBqfSyy8S
tzTtGQ8b26SptPSlkdDuyKcIlVrZHqzmUEAREPNJf13gSYlTpwUFoXo4IUnpIWHqCwrzRJ602TDz
4oPqrUtj34/id+b8iQMRcG+bTlExpqZHa4m2vCFSbRQwN1ipIh2VGqbnV50ZG63H/z9KFrpfrRpl
MfT2p2TyYrBHkTGwRdS61Kik4jMi4dZ4dD6GCsHd1aeqlC4sHTw1V7ZepszGchU4IUYCyj6lEo8/
2X50j8UNhJZO22TuN2uZ+rJnt+2KXzuIKKrWcAcDto/PnOlvvis5NHR/K2dX/Mh79iO2ynCCU3Nf
SUB2qN2lAIMK1j0iVww9xwGRYw6ZIN7TuMNMb/qZyzjA2PXOpetgb3VcxXPq4n9gT8tkPsoHXWd0
7dBIW0hlP4W0NmTn7CVyU7SVpCIV39TsuikTVoiRwUUrg11lo3zD7mvYpPFFA5bAKBeZaixfDbC2
jvITnAo0Su/vQbjOZCzXjJXf7iL1RoQqSxBf/1VCTrYsDNPbeWxfquSUm8cKZ7T+JYEU52hrnPJT
OfnKs+8h9qSYTy7H9p2AFgLYR8WX3l9coie4PR1hqN++4/aXu5y0arW9tMWZyLKEHUujEvchXgtl
K2d+hcxUSK/QSks2RV12A/LEAhWOOveBNrirCpX0IHMNLDT62CoEwLDgBd5+rMmW6xFGE4HCO6uj
5KcLxW+oK56ez8anAlSuC94wKZ9I5XZ0VmGy0eNdybjOXDnx21XxyoE9U0OVID7arnFamhvWTmP+
DSvMs0C1AQusVaguDRVD4k/b3LQizNVbOyebOrJIT0NwKEyMmLEpG04aiYY8P0YvFicDbRsexj1i
ufSuNc+yePn5j4+PCE4NbfHqEOjgql9MsRLD3x2nQm5lfzyV2JNRGWrkPF7k+JTKizIn6+USdd9h
/Wzmhf6yKzwm0UU2NzW7m4zyylUJ4w4jWJw7DPNipdeajFZBHCiIBN3FxVkWk2VIHwmO5yrZQ+2S
BCIGrzN7Ks2kGVDj3JsROLUgv/DvI8F12ZwITj9lwB+Pm/dxhQUTLkY9dgraNDHpAkQuSPeVoJZQ
kK7030K8sjjZK/1unOSDtjM32rZRzol2CqAeUzmlO9PfWV/NXf8xfxScqGAjwv1nTAcDU5i/QI4W
uq6BoiNh48wRo5Nfl9r3IXiVLP6KC9+FNSw3ECvaR6G59zbexuZDPWDIdSIHi3gtwdNWvsmfgtXd
Ce3aXvC8ul1xyuCF5BfceK8Qq/ho+Oiuw7W85AdsPxBGQURmysQYjvkflqBogxhvIoz6G6VTnjBN
D3FKYXuHiC7GK4I9A5TNJAR5VoliCxXXi6jCP4A/iz4ExooKmD44XScp/onVUajlLLR1yYOLvg4e
6ENc9IIIEIAf/xLrILSDxIDZgCTRCTADAjamOQH34KyBfsVQ4Y8CzXQG3ALdILsP83jMPeCeQK2i
e6ejp1rhzU9fY3uulWti3GLvmVr/BghUFjhIyz8yYKnNPAA3G2AOYhKMWBClsDKBAg20L9ATRKuB
MKrgZOeswNcIdyOmAQC5ILdgvIz6BGhofzCIGGDdA4FjeShNmnaGTzZGdTVH7x/QyogRrxjAQpJI
GbsB35FpBWSOKSubqpnALyQDFRMb4T8DmOTg5u4gF+G6wF38+9Ggaas5CBSAKhNJMC0AZ6A/1EcA
oyPwqDNBlWTpm9rbNQXY9T6GC64cVHWNdbRSMWDZmRz/CNObE7OjcTwzu4usXZivQHoN4C6//vZH
ZJLDs6UbkuE8OeiNgFFPabRh2K+4azNYSSEmdAGeLMZtLJe4tKAvQq/A/AOgiYkJW7BBVBSnL9aW
tFvP8Mf/oZxxXizf4a2B83hP91HfDPEF54UBP/JXHgYWa16RRjFUEutESF0rguSy3wuGcx8ema7K
TG+BzWYjua848zdzzAmbcEE3l83JEEBUrxggjPCkQacEZMBmzUzYgyoM4sJbyKr5G8m09Ot/gxvM
gHCfZdSN2AF+KS5XxjBHlcILJjmoemL3nJLF88lU5zFOORj4KawFMSEKqO0EguZA3PtbMbNyJc+8
JbHnpJCwWUCwimawvNhiyChZZAt/DpFghoZvav59FFNkksrEBk9xJx6+pDT/3FDTUJrE5ClJk1pi
7VHCHnPqw1J4w1JE41LCbSB6yB8bU/P/ZD/5JeMmb5CDawi/y32JZDs5/if4zpBqS6c51WDu34vx
xpKMUaWps5pjF4CW6S/THxIUjLNAomGa/uIa+i+eQ26Yl2ey4o7CcTUXyGP+I+ZVNKvYDv0xqmz4
QJyvzEP/OEHAeslbMpfodjr6NnhkZKgBoUANnqnsr0ItJYinQi0VzxHGzf2/Dziv7Mv2FNunv49i
iteG8NUDbWU2KiZexexyufy3sWCEBKch+/M9te/9B9UcunlXbK7hd3dXL9mNsymvD56GlSR14aaE
6OWTtRJnr4K9vaCvSempQ7MhiwURdUHdgBl0AzjosfuisOkkXp8pjnC53tr21vfpmwC/gVMp9bDr
nMr61CANEfkZknMRrbjdz7f7LUeOELUK2bUqZqac9ow62d+xSGWv51kbxlYztl27ZXnG9/SuXPqz
kLphh/oPZOYvrYw+ktKaTyGuV+/pN9+HwyKnhsXRT9NG2c+r/SderfVFJfgiPjtIv+r0ignBON4H
fvLSri9Em9emiDkn7LzMZjZzvH5mTBhI84Eh4lSZwLyZwCye9HxQNX3gSjKh/JngO8ZHjnOk3qF8
AMqpIQjXC05ejX0ACtWYAIvYgK7BZ5ZuRn2bB3tsfTQSJ7i38+ZXDtl18VYxjhk4aI5Syj8Y6j72
9/rZeUgP9aW+zNf4Vt7ej/GOfoJ7m4J7L+J0EXgLpZx78TxDOJLMMqxZSQ8YEMos23SlpHhZrFp9
VXf8Iv6JOXk4fhEvld/mvf1uOZyFaEnjuBkwFa5R0hN2SJdPVDXOHwy6kq2s4jM/MVtuCI4aeVeZ
N51EBuNQZJuCMZVjwO6TPrQyW3YWMYgU2jVeG4yylGOYnEe8sEX2SrqJqzMYfxVumVCQd+G4d+YN
Rr7ifPA9uHXKS+vfTF/c8BqyBQEx+M2ZVTZ6D8N85s13ZF4ytJp1T6qWS9vvXQf3ZjDztOOXJSp+
5adBeDQGO8dHDLOylM88WHhASN6R6ZlSnatfv/8NEMiiVYiGpzxES6/4ZV+fOJQpTnCzJZTNljct
23LjRP2cPiASSWGPqP6HIwGjtFr7LZFOFMgoQvW7qjOGGNzf8Pkr4O4cUkZpg3bjlsbZj2TYIuE0
fJCTbCON6EJ3FowWJ7k1pzeWymNtLG2JNTjNHkF8kC2kzTr8TW2ryDu9B6eiRdNtPIy0NWShblwH
7b6qr6XxozLUy7llFNDxDCs9CeSjd2hWWfmpxw0FutE1P0a/s4EFe0AMy8IDsvwsyrPlUGKp+3yY
G8ZPDY5IAeS/u1P3UP1Vx2lty1iw6e9aPQztyaxfkXEh1pqnHFTX0Tvk5izCYCHW/+EBkXYwrKGF
Ieap4UL37E64g9Gg+/VFHSzsTb9THCMSOKbaDQVTb/x43lFWVhpUGkImfptsM4QUInM4MRKRC182
L7wEWSyGh2ayl0anFH1C4OKJb3H7pd9tBHiYv4OeUYz1o0n3ElEIrH9v7XpzpMV5t3DbTWd9tta/
GOpl6mM7ztS48ZdkkFNQuvrOUVcBNpfO0hiWLehDB7uSdrxOgMqr5l7pWJmFFsgPFpX5wurp1EBx
FjqZjJ/MJwEruenrdh5kT7A0nZ2KZueOGlCS2cEa/OYpS8PwEjsXh+WsA9OrFhLb8Vq2BCdAYIJ9
FgkRSru7ZMotCn5jlLi/qnQ0YTlVnybnl42Dc/kVxieTrUuzGQsIVXJr7Ml3IIfkATgYqKuEpG//
gEVfM84sj29cXUp0WbTLyWU0NjCPbEiQK6LQsFHgR9LdOcQ/UujDZ4KkMs9u5MbIymeXP+2C4U5y
IYale9fGCY3/IB0Q8kJ881aZ+gk9y/hHXmEob/SeKLAHKziHI9gfyeJOux+b6jzzXkbw7dP1uM2q
sCgtBpxON5G3MrQvBnt1CE9WuVVSD73sq+c6KTxWpwwBSsptIA+0x9mp81bUJKQJ9quq2zr+P+Am
NVzo0jIQw0HGJoIMuIj7t2t+18qB52g05F/sIE6o+hq/1yAHAXmSiOHYS1leW+bX6H8FRPJCsOhz
3AlovVOkJmmMYLuqLxbWUS2+vcPaMXbysNGD/RqkW/oZpIus7wdtX5J4H+9sbdVLi6Eks5wJaAck
CUVEi3YV0RrIvVDYG/uE/dQ8NQlNFsUTNVB2x3A0o9i35yMgQrwtOgiT69Th2AUwwyQ0nNkIkar2
ECW35Nuu31X2jV5nnmKM0u0HRIyUlBKGj2+J3ndYl+uinEn2rBdY7ibP7nlzMRuEOfLbZxjB2mID
sLl+Je57qxynHRvSw35s1pbz1Zv7AjfDdNG7e8WiPwA+mSn6RjcumrX1oZJD3UuIjyzATi5RembK
YaYHZzhglBBxh0rcWNTBIWGYjKqTa1M9QVL0/BowRHWAInR139sS/nLOR1thQa/tUujmPFM5hLxk
3fUunVc2KeHyJsOdyoGQNRKogVEEVxXNlaleMD3P5KXi/WuCo9zBx+DIweX+HDEWwwO5O4XsD5mP
iSk+4x7Wq0pzBuaA+xDKh5qzLFpiSxAbT9yRhm6C9VLKaMzjbTaIALRN5pvg0ukNJA3hHgnyAquD
QadyF1TaDuIFD9XNQ8npSTZnHO6xBcvCLVAibYoHUajCEXk+wEdL9b1UHxTn0gQM/HqCrDFz2GT2
Lekt7JafgX3zulOaPgwYKeM7azaeeoNm4s1ac9tTlBIy0aLDAj7PXhFSLVXiliX+NjJujC6t/tvL
KJsKuJO4YIJ/GTnGiDhstXxLxIjLtpmXjg1WKUzapWerbASJVT3GxValq1P1G4xInWS8EE9mDOXj
gghwLPmbf7X9ZYgmkpNDHLAGUhi7+jGgxdjM06xblPwDDgUIrmiSlXxm+mfTJ/piHXBUWCOMFXRr
dxUsROdwk9xL2B6w7ioGvMSucoHJp1tMjRIQuEEQCaKWQWfvW0wSKdK1qT6CJBQbRNF9BR2UpllC
iIRNssOtkYBXBLwIdRPnOCBvU23HcnfjrTfMcCJR8ZTWfuizVCboXojYITpnWIcns9p6Wkj5vCqe
0+qU6tmun2E1i7J1GH7G6aaJ1wSB+b8qqtK2e0c8qB02Mv83BvdM4sWG/WHu6DX4trFM3R4T2W7K
lujBy24efgEpF4NkaWOEUHTori38QqoW90No4AEdu0RKnRQgyEKxmAiH0uBVW1inbJJykf9mOipV
yTkZWGnrKVLmIoAm82A2zZu1LAqSetVvz7/X0m/akjSyCQMXQeG1MynsjX91pXxckWNrjLMVMGVv
VavX0CLoAPwl7VaeIFc5w8TC86eY43zi6Wv4kTGyjkg1yFOeejlde/9lhV/RgIsz3vZqB5ZhfaoN
bW51jJn/Y90hDE3reYdLLPxFNOv5zsS20vh5FD5rXDnQzhvf3DmeR+wj2cyTutj7xqYtbSGtihlF
UjPGIWbKVCAqhIWCkbZYcMET35PYpC0B7Am8W1owEkO+iJecClNppKxRoUC1jNt6dBcynUnn492x
r/Jfj54hOiU0AgYWOhm2lIfG4v0wNjCmukV4w9Y78H8UaCFU3g2IiPxMGjBkgMn+xIHvckop9S5p
V5G2G1BQS5SsxXdEk9aqz2S8qclOwRVvhGT/lkAdHffYgSsj3on8WWEfQnoNOJdmtOi7364j5ZNa
UJASjrZ2dxN90saPzDsW6hqTkT7mGm+Napuw/MVNPbdb1sQIOUjH0YP3ussOSDG7+FyTd+dpd534
TBoea1XCT2IeZpRHd+HgkRtHm17bQAtJ8gPp2EqDNyNeqhOycktlBwoTjp/w8fS7gCZ0HbiW0W/H
djduYupUi2HaYNyRL3TJTmJI6xtvs8JYUABUnYtuNv9Ihq1dZgzsjYkKXVNRTzXIGfJ4KDVI253h
nDUBs3PInMW2lCEZ0WRRy4T+JsGyMgX9CuGJchZAgYd4Uz2dOli78UuHB5Kb5j4qy1XmYQguXwgW
k22gvu4aN6A4Pj0vyofagegaMVIs2exZqmP97hFHSeQ7Jc7Ul5GMQJlN8fyB3SzBKwmCJUtcyi/N
iXJBxi8w6QAKscHtmpkKzI+Tv4pEVTfHRQ5QV+Il/OGe3XP8VF/6K376z5Z6Hk7qy1ZE7KT14GHc
v8ZDPhc3/UxYQ3MzRc5jD854kx7GkViA7qURhW1Ogy1DrE9h8+Gf7YN7MO/lP/2QGIRrMKVOm684
8a+eY3wN45OCu9GOsjlvxEhmV2X7CoWUvugSSlSUVBkp3ji7B2KacjF28T/1kH/Wn+bKPCRf3lrY
/YhQJOFPV2xFuhs7HVBGMhO2ZNoS5iJElmO3zfcFbjr5Pt+Tev4vWYMKWP8aohPSecQoknCH+Caj
9UkYBzNmQM+n2YxiG5BoYK7Yu+bRl97R1yV3a+9AY/Km9YsqHPoS7Q7oI+OMGGuQj5wwi1tC6iLs
o52J6RTtRzwhOYop4pH/gbDC36ry5IgVK+8VfZGYKacf3lXbS2f9naGhi06gM0JjxFUncAtXM4aY
5f9ouqslRbYsDMBPRASWyC0k7hSlN0Qp7pLA08+3+8TEdPT0qUIyd25Z8osMPvZvf1CcgHLwrRSN
6Qecqa5CgEBbQTMRHBaJrP5y3tVFVeozsu2kvjgu3ANGbcevBd6km5nAWEd21GQe0aQjAJgUq3sV
jONqFpdSb/n0+2nZupY/nMzF9MsqmVeo7bVP9yKx6s/r/kMTrlFM3mbWxu4UVOyXuJC7dikftPma
BcQk7cfBuZ4eZXsJgi0/p1p+tO0itnTzo9JzIPSv2dTkVXwQyl/YwqAsZtGNc/ULRPl1AnY2f98O
V6i2O37c5e/lcNVPDdJ3VD8JwnjqnVjV/GIDaXHWPL0sxufu6WVPfW4+PKD/p75h1JqBaldq7Cpb
h0Il0IhPOKD71rV7DWbFDGnYC+9b5W9Uvnp4NTbZ28GXnvpKysjP8CAH1N8yNrPCdz3pFaq7NktJ
woHZ2o4TMRGRV3tRfR1vGrueZJJ8R0c03Ft/lSah5E75/2v+CvLcT95v4/sgZTwraxNnVHy+D3K9
9FP6Z8bynYx4nRrXkLnTC/3MRvE7OC3rFfYRrEdZ/j7L1oN43qo/bcyH+fblJchRB//lrlk5+EdU
W71gWPODa9z/Fv0libtAkP7Ltm9vSXvxt6td3/P9LGkA02/XyQ1TXRiL9+3b8S3CDcsidqY/jl46
74afzCeGZLwe3rqhHBd0+f6vyZPUIg933gKHnEBD/RONKPXRDZ/93di88m/pYyk2sqS1qEw0C2MC
EeBLMLKNS1tvVrm4LQ7bfAZCZR/nrF9o7F5WdFyYEI6ctpRbNAeB/XZYl3pmS480MM13gc254Kqk
knr6vL+ssTrTtRUBxWInqE6FpyJk6C+Hges7bawnZwJY16F2tgJirpM831C3o/oJ1xVQHcO2wHN6
Z4gX45QBL76hRS/68+HO/EH+KP0dJ9mXQx/+5zhJvR3oiJ0nFFq0ErJ/+T/RPcXCv/1PADFM1Dov
nxRuyM5927MEee5xOdmiUl/g0oNieYCy0ejRfHjJmspHQ1DQgJgssVWzf94UvQED+bmgl2/C/U/B
fLaoLice6OeN2o1+8g4hff5z7EZvPf5OHhNyZckEWX0eu0iG/pfU9t3Ny+LTAhstPnd/uz8tGRhF
+gmOy/yo/OQ/jt+wji/5j81femQr6QT+aPYjOyr0bHGrF+94fMNC4kfabpacKSAH7TQKBp9KdDcC
b1H1hJMpaulFT8c39b3rtzOVEjpxfw0VIMSd/Whdm3f/QSuLA40WsIHnAtprcUIEVh2GKSvpvnSl
/FMap34g0FaQu/80Lwpjvyz/HF69QKy0eL1T/Sg8h8skmT64fecGm7/NX56M2+7PF0BkIqSuXrbd
f6O+sFtsUPWDy22pXUa8fLSKzTATQs8g6t6ekjHxw6c7uUiI5cSus+jsf0799Q9LeutjPG1vxhcb
ic5R8vnoBhJxZhKm2K2btRhWZsm6lXszUUtUCUgSQaYaBI8dnb5crhz5ChBBhs+P/czjDtiyO/p3
8RtWZvdSaNzeAoQ1GiRtlkydsE4uzfnzqRkNN1+YlR0GsSh77zDp/dSE9MN0fHidP++QdcuT7Hj2
lZs8DLxHavFbSdTrnBhax4w+KOYzJFmXA9sWgPNg+vjSxae6e7g6zF1qhFSfMVxJENjk/pGyM2+l
EYL2i70y98YLxXXTZEg9eb2Ppa9kYsoTn/zlIQ63hHEm9FdAP1eZKukL0M/ixCkHj3sfQSdKVjRx
/+kFaKLh0BvLPFbs6VNx0RSPvl3P7DM/Or5Nn7dvTsKjWIUYtlLZkF4I6ZooLk60lIuTK+j0e+79
BA6uTfSaagF4bdvHW2U9Wj0dG7fGo6eyQd6ucn25vZw/92MpTDzvlOqC/s7qfdqJXo4f61H6Nfm6
NJfP+XGuhRfdS/eT0QP7OTeJJo9lxZ8ggsJqclW7QI7/CgnpapDQKIudM/W8trvLMFM3dIOQ0bh0
B2ZygPXa5UA30/qYoQpQIbWhoEJ2w3todJy+fAIc7OHryjTKh4UbMtcLZHyn1WioSHn5knqtn1WB
ktf5r/eUhwRfioJpBfb3y5c+xDWp+pvGB0zTRmtN8P5OtSjAgcXRYbEkQQo8Loeb8V/ZsUHMmTDw
w2J362ne8w5f26e3WazsXsM/UMRh87/Kk3AozHv0flI/jEJb696dxFFpPB0ve9N+qrWIL51Ua9m7
NEv9gxmbGd6G+3hXS/dpG3VT9Ye3H0gE5Vqrr6h1aGbHgacOuNwqDhkONda9Yiv1s+wVxnR2jsVy
dYH6lNpQzb2smKO0SSaej0vF21DxSBfreljSpnl6mNx6M0XlxwOhB7h/uaGkMl00wG5IxYAVcmY7
wwam1QVSKf3uaDe6FveNJKNFVhqcbh9TzZoFmtr1nK4vT0oxGjcFVYCsfvFxCh13+zyXemyJbL5R
P2Xm3z0LiIjF3v6jtLKggZNCAl9P38uP37QAvrQaRhEbytV7Gc3vrg60z4N2RD8gMQRPBuUnsc1u
uMq052IPsltnvkLbvkWU793b9D0zkqa2jYFbzIOaxL2uT+5gc6TRMblWryG6oeVt29nXdTm/9PO/
l28nhddc8/yUI2gli/WnEg2OfGlgVInnAe/rvIXD0kdoKWwdBqkB6U6x0/5agZbt59vcWkoYX/Gm
P98P0sV41S8P8kF5dyLNuV0aZ29h5JfE2baWnQNxIsIgusPr3qdI/b7zNkAreDpKhcME+/27wG1e
2AJj4veDbNuXEeZxe8euRum83Jj1MQzWJF94RmHfXYeS+Wvoj6MWohkeu/TvhTfl+ulj1dbuLt3i
ZdIAIqQk80EBvlnU5lQBFMeuRqfGtaMp78/hAy8YqArn7aYd1rigQjZnHR96EZFh5aBhzdoML4N0
xqE3I9+lrtbLNDOT4w+eCgDo7ww+rSkRvnzABEempgjR8Kz6hXvNXZ5bBwqc6FkbsUM+VXO1IX7A
CgKAOhDIECrsW1Rp2DQDGfSlWVZnf/tTwokKGIhFv4Qj1QxD4n2m3WycGhTxwuljRDVNd7FDMoZm
U6Or5AYO3UIv30vadLAAQkel0So8tM98Wz2q/MTasOslDkGHMxz3RM1t0dRn3Z/iswJSoyyWBT34
LzaJqPTMh77g3No0F81QnzNLB5iO8XywOFQWwYPxhHhbz+jL/8BKaL9zFfXa6R8bmPvvQ1k72LZt
etgo/5FD9LPz7fkkLY8OnrPblrlC46D/mOAVFevTtl4BOASi4r/bzTI6DdrQXcWhsBjytdm8zhGI
mofkt0/Mada35DZBa8T8JdHUFeOiSXLocZ4qCA83AlpzMcy75YQdZttzOVoh+XY+MFCvlBwrVAFK
7CK780tDng+Zs+yyECAA6BD7no2T9qlNR8ueqecxSXUKXKE6YhQtD/hPh065m6GCcTzEmcFjsOz6
od8KjwZmdaFnGxsmnX2P+gCrEv4Yw8XA7s5F5GEbjYbZ/kMZ8b3IlKQ3Hef7XgJq/+/4CLUvWyN1
gc4Ve2B4VAjM11NNbZ9eZjgbLAYHm80lXmG2DspRddrfZusH6OXxY6iWIBsHNNFQUt2U2Tl+U51S
b4G58uRwjwb/lqKV+S89hVHJjkgGUtGsY7LWsqYNkGV4QDQJGqLpaaax27erNAsYqXABrFK+u3fm
vdmAbpjraGeb2QXh4Npd5bpf6u/ojBwTW1KNIIdi1GFfS00QV/BRoiGoVSfVWYVRo03i1TO8NQFd
EU3PED3wlPBxIoD/BvihX07HJTaK3PyGhbEjyYnTuQl4XIYOmSjnAY7enxYrhjbjJQ5L51xIkvm7
ML4PyymvZipfF0y9IO74Q/UiPKGchZG91e5SzsWfH2/fBKEkmK0l9foU6ZTHYPqMJOO8nvfWvaWi
irv2oNKYYd1TByUnGjpOYRp3dS/yQDNDpcpTsZ4dO1I9O0WJDiGRh96BvP0RpoY/D9S9Kt4PeXCp
XbmXXvBfjx9PGaWMo0O7Es7Q8jIOmqPVZS8htOLxgvUtBjsmAxgNbno2CJcUn9rIALdh1oQLY78x
+sLuUr9M/57kCyfFXqhz3/rcYdqnFgbHYRrnBSFA+y2ShQbuSGWNRdTQjwrjtau6Jz/X8o8o/wR9
Enonp11tXwqKA6V4deJ7ykRiZR5PM/c4KPOu1Zu3xZZCczrzvjn0S/nRZd2/H56P+2Y5NckUBuXl
4Eyr1NbIzGbfOaxf99H4csQUiNLVsib5MRQuDi+gz4GN/LiTjQSHKBE/2JSIWb0BOFZ0TBTy14LC
RORMykSM6oyQH/3NjzEdF2QEpBZL+fQI5tF5MJlNkAvh3pV1OiVx8VRTe1us2/dzt3zosbA3S66P
fpSYClkmoDDa8+YqElieAF037Ucn16QOTfufVHur8ImV56i4/uyH8D7Hn8tYgxZNLxkrr46KX1EH
4lKNNfea/B5Cd07tKIc3ktHMbxSOWu4zidCMmOHiCkcZDq3DzQGSqmZ2Sj5rAeoJoSPP67S8qEOs
6Tvaf2GLdV0I/+I2bgcQbVQYoIDPj3hFZzKhiVM92A6AWiB6cLhv1aAQAeADzAXb/rMoxzM5HUwx
RrG8GrFdW4nlJ5KznQMqw8GmmKm8hH/aQ0hwRTSbbc5ffp78pix8vsqFz9PIqdChL11L93YjZOLT
8/33/pyZcDEeMFAe3HtJA9qkn4xt5fVzd6CWXZ8OU30HR/83VR3/jjeNxUeuYxU0+cbVCGJUJhKR
6qo2WMe7UetUGVgXlU2zN2v2gjVx0JV2YL/nmtz5mpMArSRsUoFwq36V66k3bEdux4hctcm9/4ht
zE9XksrFytup9tbTm+rrndctO5Pqn/ZY1t0U3i8ittDfOfHMmp1m9U0eSR30o3Scj0+Hn+yUVy09
/31Km2OyGS8nksQQvYAhrV5Cpqam+XYJybLU90UabM+VGyV/PFGoEQQT4+tTuZN+XjWvxDRy3dLL
7YmUS33Rcd6bPotOrktvfLRrg1T+Kk5uQ/vL4N+fS/Rq/ykR3H6y/FmJQKmao6AyZ/0nkcCVKYH1
+fKWInRvGmibesdzLla9bGR/c4pPKnizmgmnDXB9SvrbevpROQ4K1T2khMhvkok9w5q6RFtF4PoN
S6Hr0hRU16e94tOyxbWMhiJzmTVDsjOF7Kgx5+mUIv6lIBQtQeoP4qYVpFPqdkV52VRAloGGi0fi
avRVFAlBt6+Oo3OEt31Q0LuvB/flvjGjNLAvd3NFoPDo8pGkN43jIwIlWrRXJRe9PNYW933vdEqa
0doRvrt1b4X5+6Y83Gx+sksE4GjWSQEfzcvrWmma/bvzZ3HeqJUuEaOKlZk6NuJGLl7Dh+BdpRzh
YTeWUZ0r+bFjLDW5eWXoZcTRu1Pe0SJ71oiQpU4fyKGJ/EobGMbP62g0Kuj+5H7E8bhPtvrFqyMu
+lHSkMmtXv3/HSTwET7khlMqpS08H7/XdLacRdPPArWleRktoDJ7lZ+m0YFVZG+Xyn2Pvlmk57V6
KQ7oOLW5XTcOjfXTfLD7VacemPRtsjytFRnwLZl606K+aWcm7DOUKrNtUXkHZHfz6jhcfd2C+GxF
yte0wz/AGN/xgS5f899p//SavEoaizar1+JwNeAi8Hx+no/Wz0iW1DvLmAm/ukplyoepH0cZHuZo
560lO5x59z4FaH31cX5V/AmjoOX/ro4tvlCqIbi1dg5JLPc1CeWREviytiFpgxK5rK0cmJdaifI/
qySXxa7GiyWi8qKjdkUVofUVg2N9rcmVw6Ox6HRm09WZMPvfc7i+XzMGDlgmKDTmfvRmMEh3r1Jn
ssZu+ZHY72LpvvvBAphRYDhAj1RmAxbfv+7QM5bCzrWsL7XZvuZJz1wo+ymuvlE1na49YDdu1JFq
pUNnduwsovalWL8ljfS+kdYrUbq81Lx+WazdyQ4d4uxpuErDdxQW0Lhq1hiiu2vSzBcUttPr6hTW
+Haj+JTSHW3fbrCrhYaG4Cz/tjp/Rmk0pMPP7aYJFPyvFr3ctZ0q/Bzyk3KwzDbMSXneTtH5WB92
zZtyWsZDLR+Pg/yunsoXu5tFaVTMz2rn3Qtk3mzztfWoNuy9dvXzfXxeDDK555TI+jbbk0Frrp8S
GaADtLE8vj1Ay2B8imnK0Wd+Ars/+kt3im7GKX/5WR8+bheJyKZ2U2zJTsq6IefJAg/9OLs6p1V4
znlVpK8sKaFdiaE9ZEKU6IWV3+fE6yI1s3NK92J5x3j2ypOs+/C3Kr8R5rhD89wfGBrz7t1TuqeT
ehHksnhsnx9Aq1clz3mpFdF4SG7LRqq0aqwf/fWcbpfqyiXH5grMf3G/1/dBlWaZaha2DrTMHsHl
0LmfU+3EzI/yL/uJ48729zg9lU+de/71ChuJjD5rrrIdaMnrEflT15koQjjF6dbQEgASJ6jESJeq
hE13OpvV9Dyr05Den15XSzyZle3iRtF9HQkq2S1fOiXk46Rsacw+ykg+5Y/i4ylS3dxZJmXTNo/R
hLZb0ds8p/W3WLwHUQe0lm3wL+wsMaEYLLOenyS3dnIbbbYmuSghsx4dVv2tegxlgutvlM8TxiZc
d7vETF/OBAdyOz4AxCwyrzPCPoX9olO6EWYXMcyCZzUI17VQXwEK3NS6yqz2DqXHxy1V+KUEsI+i
Q/10WbROxc1Phnxuern4Sp3Xz9dcppG6a9Rv1Jej7YP17Gmy3CH1FNv79IpPR6p5jZCqPdZlZtN5
nK612ZTY3OXcPS4vvfwiVb+kg/3stX6eyYNYhd42tSn8Bcz8/nShMlJo7+48Ho3zDO45vcmzmofl
Lv1m1p8Fbrep9b22R3yd6vYeDiD6hylmIpmI/bI4xGslC/hRZsW6LIMilXXfrksBny7Nrfy8iKJa
+XZrOBteZudUYz89NrP8tNf9TSoYpV7Yeyb1wk5FiSYjHGaJ62gxrcM3vffXJdbRZ2JXWxRMatXJ
ScqfIf18veWruzKH0oK23zoN5rlon2+7Xnaert0e5ert0MiB+e92+r/LReMkpL8fV/3FkoTBvpMt
F993kFnnzbwzK5Sbs8W9kaRKLQi95n0tnoAQQQpn1nUl3fXY719LSM0RfT2BGT0V9Qag1GyyqWYy
09qhLAW9P093PEGyZGWAbFskIpo437MKs9mYTEQXjgDzQMXXCQ/bye6D7GhVx1rXayp+2uqZFevp
l2tLteTrUN0/PTqn52U8bT1eI8wVSFyptTBc4t29xQ/QO/879U5snPxmqF1GFz7UbPY0H8QKA4dn
71Ijz9un/Pui9C1G80gG8/ruOQSBWCmpPmSOytOqH70t+jeioxHHAg9Spkah/2U2jr75xW1qeqxX
GqJnDhlT+o21/T8jA6q73WAJG1te0T9naiGX/u28mqnovVdBG0KceGngWwiQwgVnxD1KRBX275Vw
k6ua1ktP9Wc3uvduT3RxtIcQWgp5sLBq+jlDSb76EMPzmiAy31m0NSxfdz0GDb/z2IIf2BPeDz1s
2kdHoUMk2+Ex1twl9liLvZYXit66JyOszhJw7kDgtdXv4mNXZUjfjDo8E3znfLCMBTMmfh92v7rS
DN/8pvqUpuqKLfF8H0Pq3zo5UUrF/hi62HQRfvWya8sY4yHeDm/MyEh1KMb4Wv3hRSUy5kpoxr3M
wuzwe2nMFVMutHTP0wbWRGiAhp5YZdWhU1ZHQ1Eg1AjT0+BdsK5HzUtD0Ux4airJ7GTLT6eGHlaV
pCDgT8BfVJlCwAE/Q7IqhzUI4bYOtI1JFXVDGckSionHrsgDOe0REQX3+ydaXnohB0KqyYN6V7l+
VNHDhMm9cV4uD/QNXTN1OxXBt6gZEgLMFy3wdvbmW0KhDe1zH6suPU1fDJ7G6bQbMOTZ9/I4zQvw
1Y5exZyvEtlqybni/ReVhOq2mW3RrKnSeKsV+1PMadGS4T6rHVzr7ObmBNgNOUk8j2dw+t0OQmKS
9DT+D1Vul0ll+5ob7ztwBJ4On+k4zQ4xfMGSagCtOiNjagTPItpg8e1JxE6vDhyqg5htrHa9aVJZ
/FqwBATsTLiNrRvYsW4gGbG2+pVmnjwnlDRPL0X5TCBjxEqZkrYweWFOJQaH58PzrroaLZDaqx5t
FWDl05i3RLf//p6285+zjiE8/9z7l3G+phxaLfclcdz00u/rL17negByLqlZlxC+Ml1bCtZe1E7P
yfPeECiCPIWpiQ3AJg930GMf7HpSUHQRihyvxNsa12HZt+viGB3HqEkc515vHStPWTrQqawRvjCC
oerpOUhk5ZoPpnr44008FcKKYcmUO+LcZwvPskJXD7PLd77vqpnmpYczzahJkpio794mblLL307i
dplYT8r1XNMUc605cH3Deh5kJjlzxhQJH6A9ZxLSHVLpIz40CL50XhX2BMXqISux4XF4bKGdDA7V
mZ1BVv/gSBi2CihbBQi/UPJdtMMdzD6oJfuAVfM4uf0IDZalSouvbuxxtha9RS16S/Nw/1MF/87/
hUr4o76dpKs3utXlOmm8GV6F2e7B7EZhYkVfYT86/K7audd/DwAlCwbb9C/WhU3nqh5bPVywjaWy
+GBOpwwxHWYCMuPyHBaOoE7GbZcJb1OiQ8ILOJW5BDrAFMpvRAy761gz6O1eZazTP4XeJwBuVX4w
oLvTt6WDCYxC622sYvITDYWctRIGtx38WidckBksvgp9qkJtyvo9tvTS7FEQ/Y7ZM3kMs2YiK3eb
sTmv9l0aTXvEjmvkxBf9q/OnODjH5zpFnZj2WFWWMtg5tHU5i4NLLezsJJFdmmVT1tyo3Or6wKEs
V+oBSTteghzqpaZLajZwl3OuuTeldCuFNZVtbvepBkSOCEEqYFnc2MB55BIoB0v1fc+B8hBNr2/2
4eiGh5di/aAscRgnDcImsg2QtzMICNBV1N20py+2a18J+RT5mrDzHUzFu3LOv/1o4+8LoAe56xRC
mmlpFRvq+wvpbGfqcjgbA1IMU5VDO2xQWPNhaTQ9ytE/PI31OHKdfIvs2UmNCno/8QiPkzC1wh7u
XIkdAnaM+Vvu1cN8Ln6Ho7zQSP9djXKhndT0AYqD7EepSl2mGkFVlHp6an/SD2LbpY/NS/Fp/Vao
pT+MtucGWaPj/qNSCW1U6G2S7j089YQDQX1a9SnVwjgzZHdAw2dw9F35atHqhnsab/g05l9UjZIG
z1EL+zgUCP+p8Sv+HO0T+VqQtqdZN9F3CI8cYKZkvpV4cYS/A3u7LaBTwDL3x0kQNtYiudWVTgQ8
MovR6vNEFgeE8oOO0DFO20cTNZyC3p7JK5QY5CTHUEyHGlAU0XPTRV3fYADmWi92Pr1Rj+9sQsx/
wpqb6t+Hc9DA6cV0t8PT+NhKHMrzbwcPEURnnye5rOe+9k9h42Hw1BOYUHh5zTQPzwHJ3Ct1tQLF
VAAf97oI3AdE33yy4GnMqMPfMc6FWq519RImcaFhvqs6QRY8+MQVqAjXyoPTn8f1dkH/ekmZmmHG
3+on8yuphjsrjXS0Q8urNOJUT0STuQtPXaDmeqkNWXKp6Xj8Q70UvwNsJyxiQPr6Ob5Us4ZYE0T7
DcoCAPc9stbC49t9glAqhh2Hi+Z6WHx7WC4p9clsNeqextyZaiVTSWHcj8sVOJl1/Q4eODiBXCFO
BjBNSamUgI3jKTRPnEaOIvFMRtBbATVfOJdUS7p0wQKuwccZpdLf5UU2th7OJ8EbYdvVVygwZdF3
YGdItz2gHrRzFv2zU467ESiNapbIrRPQNiqWp4ZeU6ZLzLmR+SpzPMQUaws/NPgaEfdQO5yCQxcb
LrQt75XNODOhjlu/2LYXH0RJcK4dL0+bj8cr+TxzWPKDuhVnOrRjD3Ze8Oiv289ViLbqZD9XYuU8
nE7yQv/nAThF0x8HygwR4VmLKF/R1+WZzz1URSXTWcYXnbIcCQn/SdRkwOe2cuuEPZj8b7BYQyVz
Jnz5ohCF0hp+DtFV8nvvacGGemdnGof1zXNwpMT0TBew7DMUSOPIeQaYOVA6Dpu+2Efj1bmR/XPe
ITleIBbR+NexSOLhZOBQIOCjG5wTl7rP6RCVr7eq7juLHuLoyHjevkBJG1+o8AKqK20+QU1W56t1
/5y7bajsfkphM+OUKKusZybTf3M2OToYCqOkdu5SMgz5QlK7ORK9XJmhO5djhOVFuldxN1wc1ujK
lnqqSIJcFfFAShXkrgKexYI2DUaXWro6vzb0kDfUEWoif7tJuMGQYIRCVv7z3CKdmKtrBWbsXb82
3M41YDdbm95Gp3mj4wy+p37Xng8ybjIh4Nc7pytasU5FqzeQ/ME9j8KupqrorbOuq07bKzFLfg+N
R+eoSBp+7pfJb6a5HJS/9MkVyH/39cfKpndqbGpRx2PfE9g9rBvJ+DC+exbCszLt2V1/G8wnEGOa
Du+PnesKWdOqXQx6IUJ8uiFA3OJ0p7TSnUPbC8VHq/amlxMMHbSUdz0Xry/XFsTPSLNUKSrT8giC
Pb2dbnhNUDssUDDozFa1q38/OiUNrtatsyBK1l71ZIGY7YhYkVKXaP5Vhn0Ld13sp/p5JcnxY1o1
LjQOD/5VKMWHQ11dNjqlKOjfsWALR14vx9w4Rcptlu2U7DLFdD0nHb8I8DByUPrvvdNHUCX6oAyu
0Ddm1PxBE6bsZjpRwDBNP5jdHO4xI8/QDSQEoz56rhKFm30uUeptXqUAYpsRzxSBsBW8VEv3YIy6
3Q9KOrXZOJOrEtUhyH4sV3AOr3K5efUu/9o3Mtv6THvSHg0bkCGqFPQGNawTO2n/+iTS0Z5AZF7i
A/xr419O/5jLyGLzKiDS4l4j1p7P11HSjvLLTAwbnU5iH2eTzRxiOBBOPSWMtnysGF2K2gcIKtkO
Y4FzFY1xwzMdlu6BddDYnpUBODmYyt4KKhUzJLj7IkXPAlEAHJUKffFz16kGlPiSHilV8l8qVvac
kVTstnWFYiRsWgw/QYZfx+BqkUR1HSt9QN/oekDk4G/y91iROl2mnNMICBKNvI/MNxzJrdg0WrhO
qcLXfF3X7tK1KEmLEzej9xivVULoKti6oeiIfEA5Af4d49IogAs31Uu6GV3gJSzhAAG0RHkvKKVq
QBJ3W3PUUs2iIyLpFk3tG/dsC+WqPO8zWZJtF1g3GVX2LsKBEsnNGDiNtsD6WgVvoJugsvcJP0om
YcuXR0oqmWOpwCLeJ37Pu7lJMGZwh8oEi6AbOJvWuDncqd4HYIu6eyWxv9velOwzYDqD9GVYYDQW
CupsNPMScm2HrRX2qSas+u6TeCx5d/auhln1YYd9tRQKiDV+bI9l7S7o2YYC8v0e83RzTJauREKC
scRBQPo5HcFj7PpHzR3kTI8YJOZUP04HZhFvEUYQ5rMp4bvgtoo8kchjfBRek6fp1/Jjrl++jFUk
gXrOkqllzWPb7WJ9hvSHgjgKa27xbJ7cAY3IDINzQhoh4C9rmR8dWqzJw6JFVYtZm8aByjcE2C1T
3+SaME3mjQo5YcrCFusvWG6Rq9p9rb4AwZPlyNxwO4WbOtBQNGfwlMGjSMcl9Ojdsk4DUOUZ4mMk
Oo4w0dPvb4Yr4bvFQesc/6i++9TppX6RngEhUEfNtdKb1mnTKi7iRb7BCW9arO8XQ5emQ3wWVQDY
cQJEeJrMkwCCMOxWqaZXCFQQeK78wGJoIdNjcaIJRXg3jCGEO8c9S6yUdW8VyKziIZ7KT4qtLXeA
NZzydhbMA6y54KR0rO8eLTNO+XkxrSnE/sGvpPdVLp7elbehJGF5mvuACx4oyKkuC4XJ0z0+J22z
Jf2hqL2e1VKHptiRecNs1WQSyzjuQvd9p94dTw+dzMFpXpd02DOiXFU8ZGu7vvkBROwn9W36FBQ7
1PQYJZj+vPI0hvUEWJcdC83MLXiA4Yks+mKhJa0Y4ZimINDs3cN8EqmfrYVsiNHgTcEic2+KXDrO
2ai+Ptesx1LDtwBj+t1RkEAIEu4rZ+UIjkXwkgWWF2w0ls3iPwkRfW8OntLN/Lm70ruclvu5YnM9
a4CPhn2ASlQxmC3nC3FipAQ/cAallt+Wi02mZgoLkh3tx/SsThCEgHuQqihVXap9OuiV/pWvYTpa
kXAAjzXtY2TpqmJb7hBTZ9szET21o9LAv22zu+kQLjQyEPqxbJ63UtPYu9JtcDbZ3qXqAgCJscKY
RQF4QXUSuqA0NZWLs4ccr9/VI/cTIh9eoFcoDbQvfWSeij82zHkjVc9+vHjGuvxXVMK/so9xMUbD
DnZnlVEVaVIcddO+18+90GxUPLSKbfiuYvMpxnaIzCVWBc8mxGpT8voE+Qndei2YNfCRZG0TkLhG
Wpd38fcI3b79Obal2Fhsxab6LiFm0Swd62xlD4VObla7qebMarRqyVVd5jhVit4wyfHpS0ONO6Rj
YMkO0vX+k7l1iDgN+YIDcpsL5W8yN67lPIy6ZVAD4dzI05Ey8LCnF+MsXfQh/04Bswy8A1btKtxl
+u69+wlCa3A/UwKVmLt3QxkOIf0kUH/AcaXVbzev42BWTfPyeuAUvZFa+q4h5+Jid2QAH6JepxLW
SI5BSlU27bmXB4xIyjO6ffEmwfoIlJLSx/bcsKTNhmkhgIadGbY2x/WNBFMF5E/iJtFD+ILVjJC5
F7XUpo5ohXHkXj0Ax6SL9HTAN1erFp8SGb68EVrDinY9LFl8q1M7tMXU04lHzOOsRFVB+hjvip1j
VNvLQwyS+aIwjELV8peLhCW3SM1+U/+qCJvDXgoZFnCY1e3lYc2sY+pnnmG6GFu3gTMkGpfMZBt8
RLYLhVdsgeno0o4mjDqHxe4+WEeZxaYFyLQrdMZ6fnCXCq4QcDfmEXbwd7Rg6ili2qsCGMOSuyQi
BjyT7a9/smoy8G1p0VI1Aw8gBkYI8Bqy4bNsI8065e2ewQvrk9EhWbo+N8+b+oI/ir8fteu/QMT2
Sk8mw2ri2uBQnYk8nEZx1siXwnCYWXZ62GsHthmHUxQOliQ8nemtxlzdrdtjVGhsUAgDtmmjv0gx
bI+N4/bSEEjkTjXxAebIxqFZBwXze2Bwa+rDw/Nc9yy0EYnbsqUg7gibQHRoXdNKo/YqRN9zYrGB
PIIKzr8pKGU3McN2YuqqeK7J0RKHEfvF5JHFNGYu3C6/pvmylvuBCVdicHYzLGDxsEO4rO3m9VQu
nm6a+V3tiHW0CseBiGX1sgFAZ+1r0ftmkMstEmSdkCkusq6EhiXddfx/ouuZiSpE8ulJeSR4Faac
aMURCRkGDKzBI2wRDtl/Tvqe5YrMdX2posfavYRaGVscKUNLgievvOURkPAhKNzjBDa2oHf3ekY6
dW7sMg27/2N4SveSWU/olr2DWVVtXc5G0aKBsQUZSjPt+MO8+AkEByWtew6A2tBtgVuzyf2DB2hy
PPjZ5KqPTHA3c5xMla/v/ZvTRWWOhRXDYwBdwNtFYH9QNqAdWiCZZkKUyJFXlBIsowBMtfk6LbcN
yNqp8O2vhAZLB6ZhwZYDCeX2tuxmWtFQoLN+XoTCeEAG7CC9RW65fy6gMjzQdQWz4PKZBSn5Nole
DANf5PK07X7dvRVsqpXydU/WIFl05+61Fdwtyt8527yeFtSIXcSi5WEBsLiJxdJG1bJk2kkoucw/
hGlAvSz8xP7HWTaz3Q4lboMzcd0WkN6452xlXaSoee10LixEGKpgtHMYWyONchNAYhUN3sh2i5Wp
+2WoPgV4Tn3TwIi4/akKmBVrJw6zRE/4LOcvyFaQdLyl+G1nMwEKIu6prKG2LDWup7bg87oKyCKM
F510GUeBvymaswiGG1UhyIfBP6s9Wl4B+PwtWCs9W5JCGmEC0l5ZYCdPqTJdnE5rxkSBbO8RzuNE
ECHhV+oiq6JYl2tssB3n9bPKqABxWR2tvqAuNvn649CybwsyRcJmsknrjeV9r+CS0g0no8fgCfmH
bdtKE5vPM7FdYZtxZoVcBtnoDg17V4ENJBRhRvIyfy98UheRM7tmSIrnK5m3Alx2qechtZKO0Dwa
Rj8WoxUkqbHIaZ0JzzyqxafTOjzPezU+OrI9a1WTIKNSsS1JdoSsxN6dxXNhXSUbvlkuFdYfvhHz
MyXu+Xv5LTVg6v1x/LaRAdjQEbe920kc+8fv2wAPY3h63fdSk2CWHE1CcBmiB7On5+C3eYltFHcA
rgUbshQgd3nL4dOqsMlZY5xjDU4YmacdfgISe+r9lHZfufc7mPTX9lvbXvA2NYgZ5kohJS06eB/d
7ft1EJqNX0wFTjBaT7mv5LnY2b5T0R9n27OX0jPOkSOCXyxKuRXnTsdCxKm4KMjiXyest9l6nDVi
p/VUqrqwn5l7725dphvOB9voLQjAPUoVxTJ11PMPLrHfnxwLVNeo9Y81z7HfR3bj1cfh9/hammR/
snY+Rah/tgbEELneqz5soPMWndsk/Zt91sLRAKZBs6ouv4HESkFbpL65NSlhPSByNdGA4/KhCKZ5
ouehZzMn9AtGQNl/G3PVsmh6thUDrF4ourKQXbWd//6h2AZ3xtaAC8SBCEy8GBH9elUbyf/eJjmL
U3osyhnnteV+En1LxA1V8nKwpHe42SKNsX3jrfBhNtra7JXpbQ1vzgAdf2yUQYOwt3l2W6AXiusk
/rC869F12trsXq/5pezjOlguTWqb1PTxwajjBDW9iXKTQjrX35dHm9lCfltq5KKPKGMXodK5zLUf
RO9ye5P58Jq6k8goLRqH3NNBJFeY/RWjxjp1pWvwQLeOC/civwzGkcn153D5H0tntqUotoThJ3It
BGS4lRnBWdOsG5dDpiCiKKjI058vss/KruruGkyFTezYf/wD2+YD9pS1ej8HI5VmxiqJBP96GnbU
e3MzzTNmXlogE60+SCyUwAT/SrIllTX/tXzuKGlwW0ml3FwRmuox4j4uAQ0gZwuG/n9GaNQHFJqU
DbRrdO14PNHVcHmAtVfgrsgrapwXUaBuUBPQNH+zKxq76zcxabj73BSn+KBc56KTK0F0Fv+USA9C
bStJVNwYjS70gUJoyG4OAMQKgP3IKJ6hMO9+VgNDXifVgqwkHKkGe8wWW2wrZL0wC4ZWKtEyP8BE
4Jj1P0Q1OGNVDck5SFGyg/Ujosvr9DqlSrNcIGtI8V2zLV2XFNlqeRoJo4fmqRZoGRXob3V8LQvE
mgzzmqmy7oMRvpbi/PfPplUu/m11IThCyX3O2Uyv36IioKOnyFvuc47NyQGqjb1nwAehQf+B3or5
nEXRFLs05ew2kG/39tjELK12Tqt8hS2tWYoJmo315SvEzXP8CvmVMrCmbXgPUMZ45ViyhTXICneE
n2w2BcGxN0JRX5EmOPSEaT2WsZMSsqw5GjBZvM/Un2bSRTL6/awRDaNjgvVQr6mS9kHOKxus6kMb
NmgDhbb+JxIWessQzu9tdRfoEPDy/tOOeOkCOne6PWbAdQqHYKenYP9C/Ub35WJDioj/2rkvmMKW
jHixumyO7IAg9wBvBYBgywQ2IiiIYsi2x/PGr9RqkDXR9ZJgtXg5tqSOJMCn/T0EbEbm1/1HgwnK
M4jIji6Eafbt6UJJ5p+M47M1hJDKnP/+I58ctym8GJ7uFgMC/NB1QGvaEKerxJAwhymPJyEUB5gP
jcs/mkYKEaZKGAk52LYSj4SHM0ZqVgVFG28Ct2ReYcm8jh0c/5pzLV6JSE/4v1wi2zhKsnRZTfiF
1jQC0HaIkeWPMGBEzxRRL18WFhS4hbo0+RX+KTQHzIP4D8By2nF0XGCSAw9/WzZkDgu4lBZXj6Kt
bTgR0gHTHNGyABsVO9gtuy6qU0Qxe4BXKLFQLb+yCUSC2x918+zrXn8ps4Vift9ZgfQ35BifRs3C
/ipnb53BIhPILxWa9iP/+Dw0PdPKWueCCeD70teDng474dxUN8R9xmir2fep3rcIi7+Uu7pvEUf5
QKzZ1X3AN17lTB2IAPfCEg2OgvpUXX/wylwLHYT1xUyHwyMhu28GKWX8Tin4jwnipUiyqc9ThD98
SVJ1MUd1A6UEPRBKeZG+9ybCrSaEeIxv5bI3eURXlPinMU6PgPy/imTYIlArfs8JovE/cvQ2pRfI
18Vaje3JbU0vYR/ua56YgMV+2yG92cj3K/leouCpInJPEVXDsJ4i2Y+3DID1mTaxQ/ED+MTdpBc+
/HJkrXC7f2zO0WBBEM/s5TMjBsUcoG/qYRiQf/X83jILniGcGYZkT+c+Mrzbl328h8Cc56Rxy7XN
cH47kwJZMNvcN8jeoHWhDjJiGDJxji9YNOD3ckwX33MAPr46F+nWFIU/mcy3eY4ho0iqrbhCl/qm
eIuIHKv8dDDCJAI2TDUp42oCLyZ9/vQxGO2+TvinDG/p66v5yv+xZ+GjWy0g1ifvVF91S55Njvz1
+Hx8riXmnPELKi7iWOmnZMjXbbSDhh7puiwxfMAAa845thwDWArmWq8HB/ZIuuzGNf7p6WVTHZR/
oKWwZrXldsfhXEP2+465evRfooz56r6RCMOiypBDgRiNoIsvsgUFhlEKTiqL18SEII6nbz7kxjFo
BRfCmcqWYwQdMyd8OhrOFuWO2ifrB7XMRpxY63FjpO9349cogkgPFbiq6ejYmZpD46nL1ut11EQa
g9tjPMhOjoZO8LJ9eG+wuJKsj57KGbOHUTX2EgR6w1lvF8yj/+k/g5ChM7Nc0YhVeBlkRJjzxiRg
lzkI++uGzYTmjv9Ufzl3clilj+Bo/lgCsBi0s1qCMZy+1tfw/so59YICyPRqQEfHwry6/K44kfbF
74JO54H/OMmNBIrj8cX/Mu2dEVGFsz37I/3Q45tkPyAWjp5Hzhk0RuKtglWHBJlX33QqHbMkmKSL
k/hmDPuFQwYXB1ELX/U9SkN7nx1esikQdy6jlRW2kiuMN43j+/vKf+Y/bEvmfBtpnLS+VVDgbym9
KwhMfSgkNgIDhRVDifkMkV/+yoZ/FEdmfdcuuVArJeWzIASDAv5Pl/Es2w4VD+CA7pNVX3oX7DWZ
aDFcxwdYAciH+FMw+yIlwm0zKBQIvC7NVH+HvbOvvhLlNrKfN7+0Fbd+SMgOBpAggRkhIwRe0b70
zPRFfwj9efrP+Dy9zwAziMqaXe37PFP1YGCWyycO9cZ7gCF7bHACr7cA3C+NiJ9bGw3US3ix3jjl
gpJ1edTHFagseXh6hpd9TiHkrPfg69zWG73XTa83bY5Tf2dxO16Zcnic6tFZeSf6Np/1GTD045IG
Py/qycWoktvTWBTayzOuNH3GYHprJmR9+LVCso49e9GBtKcXF0hPit42fNYTVRRXN2BbjqJqfmb+
tW63Jye7EFOIo2unxPmpFT9zTRCxDxSG/Qu3iCzQWKof4g5zV0MNMRiEtra6v++BdcHVRp1viSoz
CdyljckhwL845dnzamuBK93BKwZQoU5QR1ts1z6ccf2iNwheBbMne307g4oAL9WDbSzZmz3nTqHN
A+x2M3LYH+DOEKrjD8KsosyGG5tRISRTUide/affKtpoa9/WtRltVZMggHneixVr/4KJ+9CvYT3A
qaiCAo8FGNtGo+J/KVYBbN1551d98Fvj5BkMs7qWTFGIU9cBvjTMwW+IJ7ZefXJ1BmTl+RSfczPI
63u0PdHGPJ/B+d1C5abiVr/qa6/1pzezdg2eb1VbkgJZngF7B+SJkWJgauHA6JNDJyh/zHmyocWz
TxX5OQY7+XPWWrsnYODl+Roa78v8/a7mjzfzLrKXmjKs+1oyeCrfjfEe9fPtSO2VC0N7embZxv3B
5/dFObgaNsMA1Xtds6TRp33SkT9ttSt7j6jLTL/rYT/bb5hFsnEq5Lz0ugSnqXeDb8PApMlSiW18
hEbvFug6+oNCc2r8h86MjPLHLVTZmNtL6akIZFARqduNvY10a9y8IZBnQYNFn35ekE5tPdeA6HCP
OTK88tN8u8UikWo+UCiYMMbn6gAHgK2nvK8h9ooZFLqzAmRNYEiRWs20J0l6gDUDTNaLNxKIJ565
HWt33XDwupiTE+mMpT4yLnAjQedMnRlkk0VnQ4nvs8b/xFkEC5nBfxXBehLa1TbFKzLGGCYqUIJq
fueDOocAD4ztT1AmNKGKQmFhM4Bk9YYAZggJzGcu4AqFqw5x2PeVQEebck1UHFxwa/Y+3hLK3oJj
+O/LNxMrLX/7h2LHbhzfkXFzuBETG3h+rjKDQrZp/FuYRTmeLB2NSJMMhAblkxzoCnWmmtbOHdPF
FsG5SiKG9/k9R42PoQISDyQsWtSPrPR0d67QkyB4OUz4EcsYs0v0IHoOp5wAHALeFB83KDh1OicP
aphTrLCSS6/+edIPNQx2VChdNFId1wmohq7GiDHx5AIwUYWDcws/wX2EWJi3qgaSLdf6L79yUb7/
DCJm4s6DS4LK2bf+YZLD/1sr4x8vQydJejwUv1OMuhCVbYUHJTLcOu75d0+JleAenlOSlROKHm8Z
1ckmS650K5z4YUtwUc3lyVWHR8PrDkbaTdXATt7hY2W69/ASQE13Gue3Dq8BYYIQxRj/TIo1jvhO
5XDuHzLKdN+kuQt56QoLD5bY4h0X63wMlIes/xyps+3qCUONNit4h4ut85kB1bqF24vY0bgy/MB/
ZDsfTBkauLaox0CLA8N7hxx4sW/IWAbnZH0bYazoZpG1On6DXsbgOwGjD4chpPMMeywGDDs93vN8
EF0ComF8/vyGT4MnY8i4o52SBe4Y3pPPtfVwBPJ0NE9MRngFIiM9NiRc44f6CIMGIteY0MkyZGl8
vM4FjYKag9lkRGPjMErk8/8iDJtaDkwFN+cVhAOHL/+QQ1NQjywPhQIrno2Ltb11fhePIebN/Nke
fxoqp8/Umkfzktz5NxCfm/vlonDPccHnOfIXeQBIGnXJFXPr8OSuez6l1edeBleHbZo3uHWQAvu2
y4kq2Tq8excmoseBY4IyTt4PqXHkQgSMbV3blct5DvrTh//wtSGNIS2x4vC0+e+/d02KkE9COk9e
yUJtYIAxlUNmzwVw8IxxcWGCrEmXFyJeGG7ePKoGDydRQcMzF1H+X+Fn3mb4dj7zO1w8Rmqw5e7M
ANDDOhprm4qR1Bg9CTUNRt0SXThOXNsU+3/ISKD1iJkZGMMaYiCA7zpHVoeuGKafGnAPmwPI+sMl
DZBhLqx258w6EWqC3Eg1uHt9qGuGp6YgepOXT2lxzv6+da+RHjRuShfq7BVHD2hyubJUK+6tD+vH
u3nCTlUcOZTvr5AB2dh5rIQdRcBtosTMtSPocp4UOuw2oX2avER/AtrrQdyIXm7fv/9dK84LIVEc
cm6ASUlcC79PfC21r3IBXIVNmHBZgob1eQ5gzCWNTzszYTDNYoPQygX8OGpMW46PD8to68zM442/
XXN8AdDeVDDowMjFiIw/YCfqfHC8kQqI7Q04KdcOZivtvhr0sUJhRpJyfOFuVFQOQGU+sQ6xDJDb
4RZzapI4AJSxDvNZrukL6iTzAdp5YW0ysWQxtD626E7G68lHoFwTIlBRTqTutzCOwdr4G12Ck1kg
CluMuyjA2AsN9/2QOQoPEHo1+MD/fWvsQGdwEIbc9MVfZcZqH2A7zFPaP28J6TlpNrinUUXQ7/1x
4YSkzfzQ2WPcxr/ukC3hMrEXYQB/cyYd354zP78KvQwWGjwxFhU2lrwx4UBnfFg9JkuEvwvG7r7C
s5/PWAwibhG+qcENkEV+m0uuij1knM5LkHsK9ZjN4W9lgiKgIBblRxvCxh1JYAL2vVwNajnXFOM/
P5sIQ9+jn+GZAbDnnMOmNMz8Ij1PCvaGCrq4FQwOFmqKHGLXdqphhpOe3T04+REXEizhuD2wDfO4
5934uxCkxzwQrDPLM7jL3CBPc1Hz81aY1bpNQkPFikDCTdAb0gQPe9jEdPKAL8de1b5JkAy+1uyz
WLK5LatPSKNgfr1QhW6qk3UAz3F/WcjPeUwnQKUr4SIju4ux5Pe1hTb5b6W00T2WWigM+GxxD/Yf
asedQsVTwLKDvcLuKouC4Tm7HQqFWpQMLPATDGXy5rgZykoLoYChUngAY1343mVQcSthLhKUyLXj
k4Xy1zDnYxnh9sai63xoxB7hGN5gzBQZwfHLBWOCn0pfwvnjjZIIRM+FyOshaSDHonQOpDN4zGVF
gkPDoTAXvUBmJeuJ6oIdC42IUOxlzcLEoFLRXjgv1nrl6kE+RkYSMCyXLqYHq5W0FZ7XOmz89oB/
FsILoZ7yoSC2V5uXy5zXI9Y0xGA0rg7q2Bhn7Lw8BOvbTqG4kKE4t6nyvageqeM7h+qJEmBWNzYT
gOWzc3VKF9OK8M32B3BO0fvwA7iNG5DhPMJDCPX6Fj6pX3RRXPc6JCGYas6uED1H+FpQClXpliBp
eY1/cXL3Er/SKjjTBrDNrAX/sLBX6kXbMXu5j9kiy4e52C9WuGwldyRRoCRYP1RsGEqohFXA2INr
wtEguDDT4z7OARAw0MFKhgolB/vdNaJ0ziAlfWDuf5Av4KfocmgdQh/sYEJf2UlUBCmIVaJuiTQ/
QBcmIAd3i0kYKkzWG6uQel94kBS5H7LNmDB160DUIUCxQT/A15gFro1sn0XCrnEat4fW58KwNVnB
lVJ9Rf5RBu0oOiNiJ8aDhxI+ZFBIXWFZA0seFW79c1ZNWSXUgCbELDGSp4wMtCBb0j6xRKHm8mT2
wy7kVAuBFKgYQCXkUwMoj8UbEgIqz9xGDzqcy8TzqOLbAZ76xoxHGxYE46a+X4GzlDgZ/i05hzYN
D5183R6Y39E1rzkPdRsDxraMh4UW7re8Cabq2ANKzQWI/9sXJYeEZ857gxa919eInfUJUgZti6qM
HyVBLhDLTWGLp6+DMTvNwVX6G24RfAXY7DwfGtIK6PGxMi5HGeJj7Gzg9BFlA14hbaB0yQ25IfSa
hf8IaBRSbciOSwtOiAUM3XoGov6n9fst5vCIHbL6mAP+u//y4zPsH8Tf6YGXDw0ylwsJL5aa0kU8
2LXoTb4vqc26v9Po1jy5bPtudtQgR194+MGi/Ta0wSdytOlS02rvnDzj8hcrDyQnltBv8BMXakbL
a6OgiaXCbtnTeeIS7fgJeOJmIFzsDpdvES8iPHDEtxXxNXgZM3re0eX4wp20NznNm0Rj22JmTGek
RVn65672Yk9fFl9moi1w86E6LuTgcUk4Yyc3QpJhJm3/yf5NS+PIqimoeMzn2A9YDA/3PjqnZAz6
SvgJAX653SypYz7HXToG++oD0uPvxGLp+/DXLZBJBdfDluyZy1TbCPyEZ8LmtYGU0zCvYl57Tnjd
iEEyEiwxloWQzy6OcyXPSf+Lheq/Ej2+RO1GaukNdYIV2H8Op9z5Cn4m5q7xZXqfA3bjRY6ZlywE
FuIaLBJ1J/on4cmDHrI6yx0jUu/iZtwRCDQ8hmL+ST0BVPin4G7am3Ri+vfg2v3ZpGJmGb0DnVXP
Su5jYHEaS1+C7wVk/QFD2IX4rOICtsAhkJOKPanEN4nb9omZ/Aq9SLAjZAHQ4KDnDutfKR4sX64x
7lHjS5IlypzEgEm14UBpzPAl9ezRZ4x7M55OwKzsUXBJpx1EYSxUEb4gAu0Q0nAgGhbBKW1khDKB
q8KeKVZWrMz4KgK9wIQgzaHpq2TcsB+EGKui52EazzgMljW87BlRLMHAL+G5tqxk0KwQy3FXnxar
MoWa5jLfKOeCkVvxfTfg/mEiA2+m24Byh4QRpeXsHlx9atMMnpl5qHdw5SM+pXP7J7VvwI4G2D4v
43tQ/EC+n8kuxslsDsxf8m4EZC/i8+LUOpDTUc7JEQ/BkltDQu+NiUR8fCGzpe0hEz0xWRN5/Ewx
KcPO6zYGveQf5RfsfYkwcLDJjrikDV98lnonZ2SFXZqBMVemQ5Eltric2BObRS9ALDUu2IqvJK3y
JZGN4zZSAitVEGpcWZDVUsqtZEiJ0rOkKWh5Ff68bFU8ZMg0LpHBlpzTH7GSQQfEujHjxE7t+2Ph
dQfG4SqeSaDJoAcx63In3QZVBzaua/PQqePP3FyWezwFMXlKtQUzdKD6CzVJNg8O9f4bwZJNc0wQ
NrcZ0HXIlpTe0chesLwAkuScUYzFxZaQ9DHY3Q5T17GK0rTBbG3gn0bMOzy5+AgvqXayiDv3NMKq
N8pHMCd4ojg+gNOrANywREHmES0zni/YnyBQT9Ahs0vZvCtKYikGyny+O7tds2yX6Jrmxi/oTOf1
Dhr2tsrsE6jzzwz2xMO3E8UUnOG+v4/k2GwvNpQTGI9BbwSWiTfVG0h6Ctae/1432xZGAgi8+Gpe
gSFoYGScykZZz4qQphzlRTGCpQBizTQdwmnOYYOpHJPi7NBMz0cG4Pc1wDsWtxOSEfjT6vp6xNZ2
PkBC1W7EJm3JIYKbbk96m3IsV6uN1JXy4585Lyw+P/WK8dQJheURgTlZqkcLRFsw58e+6sNwHRJm
xGijOgJbK9iOMHfkPfofZL3Gr0zJRtS7I3zR69KWaDWg9Qtz+D4FDNY3ZQIy459tXG+Tj+xRtVCZ
z59WCgHVdJf4rdAp4aDga3sC5p4zvFLXjNngXPY4uM4Zhfxjwtv7ekWDCSrFGhPdFkOyPO7voSAw
TQYzByJHjUYDW0fQ6gYbHhZX/+HhZ/ib1rQQgAMIk9fMgZ+1n1fTARZ+XSjzp2aIiG+bp/067RMG
YrlQg3iN3tbffsKy9p8GeQWhkhETGqjPdHCLCfR9GSR1B7gPcphE6qj6CoeWp8tvdhpyha/eNVKY
4F2iGzYGrWs+ooIyymlvAL/XZdwu1KQ/rziDgHhM0GoXfjKpIpBXssZrUIlz2bduRl90xQ2ck/IV
m8/Fsz97K+kWaKtOsiZQSeW1JvD57esEb4ssd7dqYCEEQD+ReUx1cKO5AtJwps8D7B/O6LQ4/13g
QMMF0ucYrZLEQtxFNX8ZQ1MoGV5OuMF5ohUYuw0x7/jo4R2c7+QrVvhC4Uvr3Tp3LcRwAUvS8xkS
dAjNyHyPHqegsiPE+XmdKNaYn1skAbdxZZG0gDmhmK+kIMewn5isQDI1dP/xCCGwQWMDyBQG+jna
Isd8IiZG5QWglZ3c65G13/Z8A6ZX9xeJyOy/cyAqvntsFFwtRreQDkjQ7UiXg3Jeu6ITIrOggL8R
9Hvu6+VAOM16LhZZcBG4TBpzYsstOd6ciPNzzqA3DI9fDtRRY00qHcSAC+0rQysD3IJjIIJkyBDQ
aWCAQNOpnLMEA8nSgUbIy1oGZEWZ98BnKH/0qc3LVe4DekuL4T+OIc4WjgG47RdDHNbLp3DNu1ct
mNUdoA+/DZc6CKm3Qzyae4xO7rsmd2FMmhwdZ3CJbgUOHDBgnW5c2KS1iNqUR5MsC0bdEPoZapHT
MWOuP/jCy3qsjV5CZoBs89h/8FcmGhK2RvhG9YJ5MX0S2CX8vn27x0gA1Uy2Kd8e42eEdCr+M4Dn
Q95p/Y0sftoxCL6w00GdZLgHJQRh9+I5r3fQT6BTDQ6XY4k4svwxx5/vB+QCBPAnWGvEtA0pLcqO
MzPUdHFR2XOCvlnCUm8GyFyGyo9QCfh2OM2hWpI5vtv89iEOf22nSKFCLI5RZazhkpThh1hEyva/
568UABuWEAKQGV4v67sLPjvjIRhZ3Dloa985zmPvlCHZnZqGHc83FwNhGFIp5Ks7uJZSmiayESOz
hdklE1Ps8n7QSsCt7J6IWWXi2UcwM8Rhg2uRJ1r8nvIu6zaAdaHuOtVl7gnllzYSoiUcnSvOKxkM
l+/y7WR7Y3pjjm7P6+8nIh1ed6wCUEIuhFvGhFyDg/yncIJKbjEdJoB1c1n2DtxQyMLPeRWZyECJ
Dxq+9rzowxzeuUjIWEB3D7dD/Sa517WOTG9AMWBYM6hGeBTRCCdsHv9Mi8QIDzqpCtb9re37e960
wZzC/WCcxzFurn0gALt3WKWMYqGJu7p7+2kW572NtdJdHN9q572WY9VgTO4OSV6b20QJDd+M38kg
QERBpkHm20DroIirktBJ8LJyiAFP9Pafkeq3jjmncEGkwaiCRM20L8jkEsOdOb39PJvSGAO0Q/tZ
EAE6Qc1OM/DDtd6G5uy11g+tM21GsN8Y68A/eo/P3/bI+n7sJZ/Qs1N98vD63mtV/XQpQSLxK9aX
ODp4jwkbJJR54KTBWI3+qNeci850E0fGvzpHm87jUIcdKCQq6os54nRIPhrN3u/j45x/9c1n040b
RC1bh/jPfMUENsxX2+iMiRqEKUTSatoHGkZCjsh4CvGAQKK+C9ceCsScY8K0zzigiHvj66i3bkYD
dr5sYky1+e1gwbR0SeNILBSfGXgJLJRtwsMiosb2q/rqrchUI0LiH/UUEE97E3TpPOJPZA1PkfKt
zdvPsJ1jtLoi9Hd8Sy9i3CDAJ9Go0enf9vuBLeFzpyCimF1Fq9591Zhy0LP+3pP7soJbDhn+F3tT
sJU7riEYzC1OP/a/h4eC8JM+gy2mGS9feUKnlvjY3l6K3ckx98p3Nj6T/gWlDma3rxb+s/WvlceE
qaL3W5TBPW6PsJasYHMKASJBtOT0BtOQjp7nGQsLWnyQVFR4wSU6L0lz8f/tM4JIQYI8AQboPRwL
RK9IbQ8bHlw1EChyQhPkLHP+oL9rtKHbAkV6A0wCego46d35/ZpmUcwpLBdvu/ARMjpEaM8OIWJh
tusaaJE/AMsaJX0Jlky/5+zr4X5ZOFCtPEKi/ZfDOwi2bkET2B8CL4suHVUdkA4APTAN8D7A8CPC
wBAm5lDh2AajEW8GAbhBLHEhBIkkDgCADtQbPAwS/fAHz16n8XbZkMkBXCjncIBCxnwJIj5In0BY
Kp8GPhmf7OkcjwLUqAFePQGeA/7GAlDi187OmpnFGnM6YNF/OewzQU55SDA32YZIQQPdtfE+Edmz
uMFAbOL9SYYBh0uwEO4IoafijgLDksRNaidXGzwlrUa2t/UNVxuf93pk8Oum84pBG+W1uSevWEt1
1/SuYYW/isXSQ4tKriwYCl+Vpw+/mqFEzMoftp2Bdxl+vYY/BW+Qjz7Ebi2i+XKmOKzwlkF2pLNf
ipPL/p/ggoBP4ErAiCBxAucJRIx5DTCM/O6DL3FupNhxXgcP4Ca8nfVzuFmvZ/8NjdA2MsuxnOPJ
p6N1V5/hGygzCwDaATPFU0FQGTGTkaMlLTT/JnNbACUPoxNg3m5049tygKOWCpRxcRGKeYYruPQB
PfFwmQPhtiOLKtPzGgGUeJU/RBRwUypxj7dnA5rKm0ZYzwOmAUvJkgApnbZAKQJUdPyZ9UjGRQIg
0v0OP4yZZoZ3/EXsyPiCuwzoBJgG5wyoQ4TYGAaAMjF/C1RgEjpMXj9zJntB1FCXg13nHIW1kELH
aiuCw1SQdNZ6IO+S9w2AYrE0TG4Wkio+LWV0Cye5d1AYBKCiyY64n2TDByw9NPDATZwvfYDc7Nec
af+4OkmBCFJ8tbA6xDlLGPPZ5sNecQvPVUy47O3ktDVwG8bb0BkQ/MHMP8U95k9z+4q0DucTk6rx
QaMMb9qlf8K/m+al4ln+L31gzLZ7v/kD2+1/4Gu6d9Q8VnSvvfzk0fP853hKw3I5gnecVbfdwHY9
WYhBpverhy69Ql+OuxlnEk7Ge9CAM9b5LPUSXoPDa74nz2mOic4s/9F/aM5b1f2jgIo4B54Trumr
mmEtDyHyrL1kACFNRvyClwg8Xia/jHqw2yy8AbcDn0CyZaenH7rLln6dGEKmdFgsVA5/nV2UhuMG
Y/P6zX5MC4sS0M7dDl9m2BQawjLh3/3Ruh/f+g9kSfh395/32yFnmp+xkyHWF6Yk/O/H8bMeYJSP
bJKMOj7A3bvcvQ82NkieHi5h0Do6IW4sf2dnkrTRd4RbtkKFDJHqzS1+CltLn5Fz+ICDGxKQAYsY
r6HiiepzOD+1wfuM8oaezSkeYcuQcACF01NPnkrXQIQjBztIDyiljng8Zb/0VQMUA/iZMBCQwxgn
v+YZIMi+myg3YoQmKHiAgT61j6UBBgiyBPVo65urKryOiH3jjNk3h83eiqq9OsUun+ELGN+Wx+7q
S/2CWxvp0XWkRL2V/c9avOLLyHDxM0hPNCbvcT7im6roCpqAVhRlE/swCRDfF8yfRAmBUMy3cSi2
XYNxXJ9ezdUYBXA0+CTFedwrNkQQlu8QxzUNOEKbELiXaZFOIsAPTIv3jq2sf0JLONRbVHboxEmU
Y4k0TNJOLhycG+PRJsBPD54tz1PmfuDtIdITGcHbRTnRYTvOkj6PeEj6ls8Tou4AWBl7Fn3Y/SEq
FlSkMLCgvXNmeLZx9Ql7Wvpks1OGyvdjhNoLdOg1Kv/2pFNgJe+pkQzSbqaSIvCrc1HKzW1jJEZS
UZqb0By34RxXpVgb1RAPB+F9poErdNhgYG4VVuEpyL609JR0s+fmuSkSa2FMLCRFBzPNk/5Md7HA
DM3Vh1ShV7wN+7Pqt97w65NTdN8oE/HN6o+Vb+7YXJ/q38Z3j2+HEcHsvurDBSe8O6Wvx34jLGfF
DDMjOqFqIanV+CoAespI4DzFP+5vEA9+Dzn2zgxhG734pFYk5Oo8wFoh2oaDdBu2sZleYJCxAJ4b
fWKmDMEO6qIbt3P9SF/9fUrz1IaNXazsebFqw2xxXtxSrKX4yFL9sG+Ai4lUnElmE/XB1siqgtyo
YfPzxK4hjwGsuWDMy8LTLJ91YcvIgNo/tqaPURE0o/wHBwmubDW6fCnf1Ugnh0kbb5eyCRaBPX/R
wFpTXBiwpmBv4O9hQrF/fJUMK9oRHywUq4Yy4Cbyb6nVEMaZOsoHv1G78eh1oA47JfsFfTcOypWP
3RpR3//llW8jXm9EWjk94gMQnJ9Dy7Ui2yucE814P3h4XUzfTai2GZTLQaz6z+TtVruWCze7jNWN
OSOVNDYmvX/6xJic13mUR8bEnEm7DqubF8rFJSSw/649e7hBlzrwHnwNgjJpPFAKVxzUTtway32w
C9Km4ZAj5m/3FUttVMYD+m7yfIlVwEsM+7CLRKMtyEsgQkFcWGTfFKcT2zmlJwDdnEXNr0RteOM6
nQmtJy4FlFUAa9AP0DnczacEZMn4UPZkBsLtUFoO2xMHNzxTo6f/8MokG3dxEZnBxy+jW7SdmAHK
FY+zv68v1Mkrrjwl0lIjUShAp4RjwagK86BhqfW8jHEFjRhmZBjL4MDF2MJnZQSIcZ033i4yoZIp
qfhNyyEUalEiACtjUX6uQK4FaZQdGePpJcxUHILkUWv4Dib9A87f/tbPk1PUxtaklxqT1+91fQcC
n1zX+sRaaLOCJ1pf3DbmisqadPMPZwWFH4Nx9XXd69/mPE+LlTFtOBlnCxbnP+Qtd469hNdRzoED
2PRhM+PJdoJKjGXgmBzY1OTpUL91zlEZzSnOjXwizqlgo11SQ9t6kRRWwbImWOOvHzsxuJfm0fYe
oU7p3dLmyfMuRacbkzG2oOwsTtGJRVNEBdf5uiNd+fCmE6bz2GVjc3ZLOFL2Ujt9c2N0l1KCawm9
YjCY05GHRqR/22NjKs85NnEjOFUoIrD7pouWlqwFxJVb319Kk4YDpfuCeK56+0IOFIQwVaDFMHem
V2hgImwhuAnbil1v0VsYzDjgqHE72KZ5Lfmw0vzkdMLy+MnN5qONzDHC+FHFlzxI9L5f2HBG5FZO
P1PCnzftXCOmsKH4DVIz1QJ9aPN5tKCIZKHZM2vy8hqPpTWU/rgL8H518ySPuli+2FKiy247OU3v
yWV8j4rpPdJ9mwVZRI1npv3ZgBJ2SpTFe3oNFe56E3eBEg2oyepCmdSHbJ0nXcCFThp2vCZuYlk8
kKF9IK345dVJvjyPt5Mbj+WAdyfDVNTKfxwB2zulJoW5wfSmxDumj6kkJwFKIg/X3yMpRRGjIZZ7
TZQJ0h1GDaAm9N6KXDVOWWLiJ23rmS85LNHk0oSKrRkADX5SQhM6A61LEJ9GwoUw7Zk5MlPH/hXI
nxEWP4Sf1of/tw0A7bgb+FRzN/iCRZdTXjO+Ax5///8hXA/OMRwP5B5JoTPHTcgZ0JOCIw+skXC1
2BPypEjUiT5pudZFNOCRV3yV6ys/LnOsL6K+h77bvYSWb/i6X0d1JKiF6vcC3dcc4pzCJ78mfz6f
nsfnsdxTc0YYQTqYaWx02qy3MlPZ9NTJ+VddfCYnvrdJZcxZN01YBERTyo5M4eLQkEpBZw2zdZxm
5arZ9xAImeM8NXiACHxnTX0mTXyKrIXU3F5aRlqsxee59vvYvdanY7l8J71AcVX3xpcaXjw1PMdV
ioB4dAIgDGGcDxeZh3R5iKjLIUQx4SyfFJGddoG92oaX0Y1VayTtTGFztmgFtDli9+mLMr2dvvZ3
VCndnsd7lv/L/3HNEZKiCywJvkRzgjV/ibKBgfr0uat3NFX17h/mJ2NM3ALQz2COv2T6+DIidSrb
rf59ohaxxkK+E91ZN7sfLGDKAwt6pI3JITy2NMCry5dxZJOc08qA62BSy10djA1gMZvCxC9dv3Qc
YikySpQn942BFHShT95+F0sVr5M6YRdLuvV1ntXDcgkteWlNlI0xKelaTHqDKsSoh+tsRJxEA+4G
c/4LvmEYclE3quVlel0KrnaeMmpfIimhaHSbnBA8e9FtJAQR02coASWlURgC8ExSsMeVPT6tqv12
efnSj1KN1aW5UhasBdpo3uTfPw0OEpjDMBJH5HtQDtU6G/dmt0jSND5RM37EHXkhw0/05PG/R/fI
OGRjZaMcnpDboPvBZ/wMZZlp6YWLqC/78883AA9BUVR8aWWo82yu/RE91Ogd9EFhMSnEw1Ls1ZDe
COWAKaVB2dQc2BumDGBwBjsAKXE+e+6s3464ObIK+dvaCIoTTRFJ09/Wd/U14Iwzuu4ve8Cb93e2
b0qc0YfZF/jlxuBksuv9tNzW26bjkSiTMjEDecw6T/PuPtOH0WfUm9ryRTrv8L2vVhmBL9e4is8j
bXcOleQ6NxGVg1Eca90pj+bvdd4LzPg0fbtyh0/Ri7LWxEZyYS/eJuw2SzoCiheJEEhfVtb3ixbu
9cUBkhPHbXX7ObHDYSZKXjOyFNnrGNugpyljjmmQIoqRidIJM4ikS+7Y9xQMk4xfgkjJwUK6xqnx
zIG3n7yWNdyLcv7eMfTF+eS9621qVDzChuJ1WEJ/VC6WlGwScvxQFkDNk96qt+KmE1v/P5ruaynR
dokC8BVRJRlOASMKggjICSUqOWe4+v008+/SGYlfeGP36tWrf9ij4/auu+vGsL3Ui5+JtjLutux5
J/bbKdt9Gr/939x7isvwp7lHQgOxD94ZTbkM6c9RdStUp4JXFxovhy3bOQ5WL67uTTcL3x+l4kCL
A+eBRO0CYb6nJwVl4aCActDdUkh51wewK6OIr8xsC2ClTgIZurBGir7cKKHBPj68oC2WuzJCwS8F
h2Co/OIW7b5Hbd4hiDQl4ZZohSIFlSxby8BGBWlxTgoZqkWl1LjsQzwaEZi7XGnHn2ssv7b0c2+J
ZJzzFIAXAn6oiDiAztPT8npgrEnUod0XgMrD6q3VSpZa9SQk3l8JRpXdG1BuVGoWKn+rxzVDuPjw
tii1gV3ZUhcqhPGi+hDTatrCU6U6hqLl9WC14s5hcmbhZcnnxjD7/LuutAkilUI6cosImnrc3MPK
yAfi/KUr9e7hvt1uB7eXZiRYqDsrtQvltpqlk3Y+Wi0YsJW98iD8fWeYlJrNRFltjEBglHsFUglo
UrfLOnVcwqwUrGGVS5WYcZpQzUR3rrhKfh3Ob5BvAQXlHuRyWmm16uEF/60Hj83jYFxphoENWXsC
Sj625DmX3gIFo1X6E4y+RDXd0ggYc91EqRdc0kXp8tjdV3o7LdhyZUzXG7w4Kv3tnxZlLbsr9XrR
ApeXbq7sUfvy+CtJzuXs4NbKCvsEVWIgb73FUj0+vYcxHmNHyrncxVHp8b3z+vr+18KkL7eaLY3S
46y6tfap9NtIPMAlS234QelQGk4qjf59u3pAcmvv7qFxu6dFqU4Bd1Vu1VGpur6drvSctS3Mis7m
z+Eeid8ttR1v2DhoLVL4/wFnISl54aKFpTEI2W4A4h/RYdb0glX6Nyq9N1s9o+MMG8Nk9YlJaYDT
Gajsb1vHlwZBhMVnQkgcGKyY9KE9rJAiDh1M200ZdoJlgLourB/YuLtXQuUGvQbvOWjccTlBNAUb
670oHkmLvg0WusGQhcdBwTDJoLEnP+4ayed0SQTRRzyvg5/UBA5azOSJQ4CTETxK1mwIfVNdjh5K
M7Yv5Z7KaQ9CJzev4VJG0CJF46ePF/qPdz7HZJ8iI5EC5XoMzpVNaWCex5CVD2PQA+JuZq6RA0aN
OzO4wg7cYoxSyYTNhjQkp0l7xjFRK8yaA9bpBREQLiQf4FTuYnNrP7IT9/wuRwHJooQabahpxk7M
hEgQIGQGYCXV4JWriwnOdHCoi6V6tHSi/Bf2TmD2RZ0lwZc9567fAmyEbptRQRTS5BpyrcuC0Hiq
Th5Ojuj0932yoBkCKfI5AKR4Z1qNRYrjWtQdoC42ZTCzg5AcWP70ofAcOL88DauZFFv44t1/NzC5
rwuhuOnDUxFlbSpFYIpeD4oJKrcgBFb0Q7EbEL5iSzc8Orwjpq8BipyL6QxIDWcITG/hQrft6VsD
d+XtYHc2IgQR6QYJttld6dMuWpogstN6Q1/ZYnEiApcGl7IxX80HeAxecNWDQeTJ7CuK6dQjLSAG
gI79N5YhxFCKNV+ywDCJm1YjiF02FYwmgZBpX/7wZbatzLdYb7KghoQsfq7f9Q5wKKNPvszSWYjQ
6JC/PQTeFOo7zNgS5hwGX9C3vXkuNWPAUPkuDf6oCIjsTqoqY7prdjg3cO44GxOAwIfvRpTln3Qn
5vc9FSZxXEQFC2p8Il8y92lq+CGJZ++585UgDJox6Ii35Ti478/xTjTs1YGzBo+KQO+JGD5/EY6I
H1Jc5Vh7tB1ukvTcrTMr52K0CbhYw+NagjeIUHmrDT19vEg6CA6/GJilOXzISO2QLHx7PSIKOFrl
AfeGk5Ojd0oUzAr1b02IAZU2IiKQFDz6SF4KReUgZVOVC6vihYY/JjnmkYyhwCUyiHQIky/41m/K
DjxFSlKQl/sA8/geTrQNK6jcMUlihUEkcsfIkBUzK0cKPyE0JAACDAnchfAkXDPiMP88rmSlF8wp
LP+HMRsg1ZBwaa4PqEsRgB1MdI+4romQ19rRLcHvjTG+eyrcS1gx6ndPaWhvNFOkrET0Kudo8pUw
4dFMng8ozMFOnL8ieMvjiE/eveTiUTc4h/F8dx/1tBmWYxXUE/uXI//q8pDNP19PVWmGl9X73L6O
bmKEmO6qEGRq20S1v3qV67ZJPYyUIZGTO33IZ58KwEMoywY3sNIfBbEGSWMqwwO4QpJ09LLKyFQr
UQRYryqXPFmrSgLJT5Gyj+X6aTbz5nNi+TTNPG2T5b0O9cr4qaAoCkAbuKOQtG1eFJU/8TvZlArT
+5xjJeHlT7l04LMFBtGufLRuyG1l0CC8JWXdktEgVz/GkjzaQqcVgQ475BESti/9YEBx6o8vQnfw
tuL9z6aSBrUlH9NqMqzUDp28bcUZ1080R23wrFVeYqy8LB2e7LbaVDVgdN9EXm82RQiC6cRilQUh
R93ka9mvU7YC0z5mbbN1HIxKz5fPXbnVMksgYqEunH16Hvm4GhNGbQlvflfOPb874LNKiKVWq8nu
e2nGR2CRZef9w8o2iazktH2DuT0utzBYyn8JADwhJuLlsVc0edfftvo/YTjHEZ95gkJbIIJxKXfz
6fn61BzdtzblZt28SyNnqrxWx1gMUyP7ejUCzYjHFlMjdicZiCW2yY2raalBm7zlajBmrea4iv7t
UaODgX/3ElZK4U06xsP6mRdlsYtQWgSqQvM2dmih00pLyOEeAzS25Ij9ER6wTaFI3seuErtbJHKN
qsECtdPZWRGunCmiy2epAHgTpMaPr2ElS7mDYUR11OA2dpX9sgXFihSZ/BEPpJsReR9W3CzOoOCQ
r8ylCZ1sN4I5WjFEAZJoqaf7CKgGPSMsy8iTC51zG6sTREJkUKWn+JJLqgiRFXWBZ4bpF8Tl0EaO
BIKjy+tNpCFG8g7FYwxSmaGWqH8Rz2BzatUwZe4emZbOZ2HTBfNnBdOerz+YuAdhwUhmixExhXZZ
fHzAKs4viJVZkoS1kxKYCw46etJlhVNg4xISRQQaiYkGyVqX3QdKK2crWCoAtKibhw+LwB2wnA60
YyLxlgYxQyA3wqaxmQRA+y9BKDin/ACvuR8JGBk9oWe/ixK3Iq/pjAG8QMbMyaFavwZlOcBUdF84
UthIsaDdUCHfD7AV0GoTscTVY4T0HwOKDSgioPDJvdU8qcduaDD8fIOcsfnErq0sGmvJApJg38Pg
CmQ/uPYH0vFZGtIL/mHxYf9BiAhCLS77Erk6tgx9GomqdgduCu9eUEJa00uhAqxgpOPg3Sa4veth
9wZM48qo/Iv3NOqN63D9txsg9FaopHGFgqdsLVCtje0Vc2DncOHDRXrRSSOHRUb4nlkLUXleg7JP
mAcbFpP4FYs+pr1yF7dVxA7xluclhAB5HEHoUQ1joQPDNSpzhHncx5eILIwIYWxYfRstFZ2mBIOe
zz0uJOtkdbMlj3BHoHIxambmWqx2ZNSrAdXH+teXso/04Tx2GYd0/+6paZN61JpAyoz4Q0QdFo+5
d38ft5a8gom6eizWMs8TAbtjdX67OGvcPdK+GMVZS93YzyAWFwzrj6g0ALCycKGBSRMKr6lXbVax
erRxrHMx22RpOPbCsZERrMWBHEzK1td1VcHKzuxzDLqP4I1rf9PiRgwuXjX4GFYG98ztM45iXYlw
REihwHoMghhZVxgmS9gSwG34l4AwaqqoIEsg1gS7D5T8Co6OiQm6rFORf+hrj/93hm3iCVApFjL6
DFgs8lnOEewCYCf4izui4LF6k6F5Et3BrccCYB0YebZ6YL44UhivBdk1FDDFMw4Pi9fjS0EA4Boo
0AwGsu1sBwJt8M8sVPEsqypmR+Hl/LxgrsdCxRuJqgjBnZco/R44ATtGXEYY1QBk2j3uByEygopV
vM+9zx7Xg71dS80aAEe+ua8Wy/vqjK1i9a+PPyIYkmH68GGs5eOHQmXvvOqxIBisymmZPmcCRJ7/
bchAKUsY8bX06/xLXOEl95Vtgj4/x6RCNubjsZq/LzYnL5K65B/iNGarwYyy574SDbXroZjBAm7z
xNjWOHjxkRoRiHH4oKP7yO7LV09vywr1lBswrdhPzOuRKRKVMexyKP4+GEkCdlamKx5ED6XRcYJi
FSySSAe88sTCKLXUCzIFESOCOZGkwy7/N+Lwo33cZuOUsaDGphPul/XRJeEtPIZNF0lPAYvHIa4M
/ZPU2oAQ42qOIoUwEas9Wh12RuzAwRaJa9N5QO8rwlnMGCmSL8sPwQmJ5QLanIOw7PrvcZSIZx7V
FnAmbVl4R5U22Eh9yCfrGHRfiRrhj8yyLACr2MweUibcWaF7xJ7cWw0E9bU70DbmZ8S5YlaBfcom
tcQCa8vYwAuyDrsC4M7oj0gYarT7ik3YQmspCXgi2CURt2M7oBdlLFNiRAIna0dmFdVgUmKTEctj
4rBRxj5htXgjTxJBMPUWO4EVO+/f6nOHE/E4FfAxr3V7RF8Br0IRYqC3WKhYMrJdblkufJ2f9lIi
1DhwxWg3gVvieiObdfq/MeeL6n/2QQPMxHUnWcMgnXeWnT21teL9akp1uIzaLfM/f796mxwqriff
RHFg/RUj3wINPVsGVO+l9LwfcF5j1mFbIiWElMqqEpo3ssrEiyaP6WbmK20Zyvxi1LIoETTI9N/x
4I/3c/2FAECXPV9Cu0BiAYYt6/PQAfRoLcR1ALkshbh4FTXSBc+n2l691VlVAlF1S+0g6qQHSWJn
04hVA9FWPFVE1d+0QPrihTITDaFsJ9vJy5khUfG8k3By6aHR7OvHD7JRbBSqgHJsPzP/TN9rhcWb
d3euWDlLKLxK3PQV98HK9Isieb77j4U/tqDezGMPzGsqaGt0YgVx/xa9MWUDwn2sm8/tVzCzscOH
tLaI6JDTuo4rRP2P6XI6WdnziC2LhwClicPiWFKmi8TZedRiPoZWAt3V8Q9CTEh3kf45l1z3+Od0
picT1WxxqFOj8rF+6aXcGL1CBj2YextSXs6XpukLyZVU0HJMJkwSN4oAA2+S1sYlQEq5qqfh3SU0
u31uflP93HwTAaJ5ReT1rp3oEsZRyR1QIjEiHfkV2xYI1hmoDNF5YqQxZXiZQrTIGr9SBU5tH6DU
OCFPPRy1ETjOuJVIIIYB57jR/+7/HUB+o9IR0fsspeo+IYE/XUog5i0raaygTYUUNLUY+uib+/Hr
DkdkG+rBwYPFgLq1mftILaKsHS1ZxGkZiqEOiXAZkmayIjC3aUQjYmFRXYg68NR3D1ofyWfPU85X
dsvH6/whP31dKhB3efDuSRCHwZ18lEkwW978Ncehqxo0zrJv7S0EWlDb3ZroRGhJOijhu5DIG3ej
TyAMRIrO8RsMo10ZUewOm1rSQCaIMXnieCjMZMwQgY7vC8Y9kO43D1iQXcemog8ZmkplLFzySbaK
7xHtzPalRwrJV3a9zax0+dsbgzfhuMvnvr7WjlIag5NuPk1LhfaplobRH1vjLzi0nDVCb/0hMVBJ
bJZsVOZWYP5yUSSkfJ4IG7BVcfsyJXvb7M+U3g9yX8Y/ITyTG28plb+fInkTvAfp5uM3BfSxx0m5
hubcnEQJ4AtaXabKyup1HfyLu6slMxJIM9MnPTN+R4hv89//NK18GD3fdnq0at/FrDSdVn87UTRy
ENiShZhcaNEmmiKopqxJh44ea4fBkSlNtYL4vmPQo/9Su4aCouP82QCw2l2tuyioTosqlYmnWWIy
kBcJHwIPp/gdJZ7mG2pCrVmyuks+HJja+4oXp16EiPEMCNbThBmVLl+ZL74xw/WfDduP8FzTYvss
BPP+j9WCTfOU7Sx6Ut2w2Q5q9VGQ/F3+0soSXNl8C0TtV8EPy2RLY5wy4FDaHVRGMCtRg2LMWfL2
IW9qvBvpauVg2SvHdSnRk/YZyT3yhn1FUkbB8D+QXi55cXtTwz0NoRAGafHHlARyFX8EuYYIiHLr
zMvET/Fn8z1vRSXL1Xf+Z/Gd/rl2LQ6+bUEgtrobEiXyF0X7yF9Er6SOKU1xe1N5lpeqzi2VcgtE
O/N2aV6NV+0jZmOFRPRmfP8i7c0Gq355l49X8y2vTzpZbhS69eYlQhxZKlSLRhbhHaMhAlUUSOE+
zdFfvmmzFgeVgmJjsQjLG+GQQ85WNsXRpnTsGHwG59dx0P8y5AwJQ+baQanqqMH3l1lFjb0e6uPp
09yzqYyh051iJzGY/hC5yljU1hLhpu/FriBgrH7ySYolEr4nStSHUhFD4RKFPLY/WQsXdI083yW6
KQfZQ3AcXoZ3w9BOO7R3oT55orPVOAw3bYnwdPFWzVGVOOk7ARwleMTHqjOlaQvvufhB6Qg+UPCf
Vnyu2Qtrvyr9SvlH6YqJn1UIvlnIpMWSTEtVPNOZRoNqo9ZnD+RkSPuS5WasJNPlzSL2kIPsChGU
fOgP71U12t0T9k/17wlBT4mroRHz3ofnVyIMH7Iz/0IC80+LxxShfSTpwtqhKLU+YNlizWTDDK+B
fWnluUVjaUTs7Vd5sNZBYfptXTLIrhd8kXxnSX1ble3O5i/mJhzKzOI/qRbN5lqrz13amIMRKE21
Uq3DV+L7SvDJWGmJfLEgoosZBFHZ1OyEM3l59Df6XA5sxbkvV2Qy6+lsJvU275NWX3PCpwire9vJ
lWD5KlXdK1Q93nZG+cXTtm+vGX3lCu3lhQ06Pt+ftsnH2S59P86xc9aZ9aM0qlxSZIooVvqyaK+z
Jmf6rehKV8nF42XxNs7S7aYSWU6s5/dFu3V6fmwU03RR7khk2LcWyJ9b8PzC/pSbPE6z43JR/GH5
OkkdX1IZRBgB3ZnWt0pPsoOpTDByPIUxXsL5/DIpSpLO8VEX25c88dpFfauEzVyS3d2sszl8n0L5
Dvc6ma6MJ2Q/L7XNfFtOiAXjAOel6qbmW8k3cmOzj/upvLiT3Vmpm948tb5PMYgBeols8262r+Qm
+l9xCPVI1VDad+6ytdH5a1XLZ77HBL6Pk+4k8bMudmYoftv0SyY3ex4fgZsn+hKu53gpPmIXb3OK
5IzmFNPfUigbMvmJqC3WYHSJH0lMpvGFV7FN5G13i6eURTkjkfC8nT3f5c7l4o4VlF89btO/8/T+
Pl3IP65zIhnK9+w+Vvn36eareD1TP7tK7DtWMzMWFaN0f3etkIVPZR725/HrekKU5JgY7KjVLbYc
NkVi05f6NH95X6b6H9ucCt6wDyNvLCi/JbF+lXl3tX4up7ViToL3OPm5Tu/VKF0pKEOFbHyfXY1+
J0cVuVe4M+iv+WR7qTr8CHdhnx6cZffNbX9JUfsMdFp9rML6XF7bOTLpu8qx+DxKrB4K/Y/T7vWS
mdxnj5357vA2K4zfZtf6/ly7Kpy0eJ0W28mzOozH9HOu0LmMMgIYijZsL6O1Lm9mN4XXaWFUnTnF
5q6+WqEoXWSGndA1+odKCqd/Vb+OmzuBOlGgC5X2SmFExHB9vzloGSpcJwNeAtw8l6vOWFmZ1Q+l
f0VIpjkVRF7mSF9nCMp69bw3plRL6YNzs7tx5W5E8SQ3SG9pJ9IlnRNM2O8fi1cyuCfMsV19klXg
YlAkJnZ+Spwgxp3cUc6txeMrR3wo19zNCFIlu4XkfVK9D0Jl84+RCGRmRXbusZB72x3eRypI7SzB
d8erw8vLuc6bxP6eV5dCu7jcVlOj3L3SNirkKDmeu0OPsyusdk/jvQJBBcXl1qOHVHYhAUqIfyRp
mThMEpdxLeTBY8lPQGFWSSmo+W3jeiq8UpsrzYtW0UT37nx6ms4kD2wVIHiez6Pz5Iwta6MaVH4m
3/LMBlqM1rI4749W4fPHcfqa6r+ulky+Yim3bc9mx0pic6klsrO6AjerVfV6nb7lM7lqMg9mT3Yy
yEwXkxFDvOzBbChDMdMzvL1015PAvPxh837eNbIf+Y/jz7m7uSg7TXTVFrr/WXeTEqMLvVyPHuvP
viu6LvbGUPChITHYKVu7Tm8Nbh3fWQxljnvZ/5HKNmszJOzcviA/UoxqOGnbofXapL0ZbobJH29K
yz4MeRPJn8vLimqFE+yD0+Np8aNPKHbWTtdPL0Xy76napDPvXj9SvZ2WRchpFD6rhxcXp3LQcMqw
6O27++75B5VN3nqgq8vXYr3foOnQPQ2DMHS+CXuEAm3hra+I4fw1E6IICotK0HGqbL3/dnpJk5wt
0thI19PUO47d0ffoO/9hoz3/rIb5jxnpW6M2+cNBCRWZy3D3nRkyukleFwplzHnZf1IjCsPDd0jR
pl/v6EOHuDaG5Ad74tzZD/7tbSwGO4pVihcbDt1dKYxYht9thzpAwSSP3pW307JkxItFg0u8LRd+
C79X6zUpUml0x06ULZ588gZ5hhEgsauBrQb2TtYv8zK9qjiLnSoKzo1RbmAMpfNg9kfhGEF6R9p2
+5EYHOtU5tWpOZPpHlWnX9uW+NbP4j/Jgmmry3aTU0k2kJknoq6mWTrsOoZiQUlZnT35Tv4ku9cu
d0yCwWm41gXGDCqi0dTd/uypgaQaSgCw2A7jKFmg1zw1gCza7UgysCCCs78pD99k9NL2+Evb+lPl
SX4iJL+lB7CtQrShhhuFrYye4n8N5ybt7trB63Zpd64RxBnV7MqXdqfyXuKXlZLBlsD4L625CdTT
mczi4qJstw2e12AF7Uf7BjU75nBt20lIoAU8socy99t3KgStOWn3sKROzROL49LLfdtv5mHCnQMo
wMqkcQG8xoMP41tOK8Ax945KlPkKQqdQ1ceoN/9AoqxmO7NGHB2pC3gr4a2Dovc+eWN6MH62g0BK
hOyT5RwKgcEhv+N2v0ZPjBgJpYMbgLQeLDvZ5nww7cwHudZ84E5zrbsbbzFZkyr6tnuw/dcneoe5
LPcal/Nyv2LhUyVQVuL6JB9wqQyQLFEiaEoCSe9Tw8XnfzbdfE+w7DONUHupX1ETM89THPq5M247
rtVdBZA7apw7m7dJbybRAjdqEpU/YQ48TFtu+uZhMYgRwKTyHv7gKiqwe4fJdx4ghLkxNpruzEzv
D5mKlJXIo3F3uq8oGo2LoQVP8bsE5MFIMuGZnbGNRPCn5eL6XuhxRMYQBURi8V0UVp9kyaqUPWao
MywBRn/9X3nc24HUH2FIdp09R1MaOmwww4EfZQoe1VdMx//930Ik8pheRhZPU8ObWeeOY4PB3MHl
rzg4NNh0JINZR4SkawmiVrdVYd4i4dydEn0J9bfEx/p1M5Qvq26WuZOt03RYvhrzk/YFkDD0aG/B
sQxef3gyXChTgpnvs15TuTBdH8FLBLxYAu3FMNXwDRNHFWAL9bEbBSnq6iE+4qsGIdCKwb4dD+5+
VycpRVJrW2esBFUsu2v2tG75uvwmex6fm9DqJt7be8yHX30Qw/fcOQ6iIWVXmzefR8vN7E+Lm4KM
3nNHTy7rS9TTkN441RYQ8Ob4a9VcUs/OPky/9s9zusyHZhICv2uGzJri1a8z8kur5qa5b1F2e4UC
yHv3e/mOemHn59z3uLuu7z4DhqfAwvHHhC9a4yZSjUi2fSSauz/5HdV0J1tVV6cjT2XWSHcUFg/H
al1f9WaNuVLvKLKW2xuSZ3Dx8sP39yeZLF8jldq7I4MTP2JVAS4A/9zr4s83vHzt4Nby78MDXPLs
Ejj8fgaTvxkOv1WUIXhz4Wa90AHnmIzKotEchdyXVcNQMQ1/081M6/SOGhr6I+WEYp0qcM0eHu8k
RSpqqKYX+OwhO1c+pryik7wtL5blc3MMB93nY/F/56UcufcSzA/3lq0l9REgoER78WDLAiSVnDXg
ZhSrhYHsd0xVdvpoAbQ4WCcXGmL5cfjLD6T57c5cUICg6XkuPmSxSjKlDT4Co3xanqQeuLLaIW3U
+zqPxJENBQL+p+fdpxzrZ4jNqQ10s8Sfqcxk7ml2jPAIZfDlQBYV5qRfkB08a56qZBjnHENJLOOK
ioEqyADKjNitBDhmmkI2Ri8araR4CuYS6wmp+rwcbFqbKDkewA5wHVK2MK5OOSWnUtmhQyQMegBi
8GGAhc/LHrv+zCnVX+uqoX9k3kbE1bIfo3Zw21FJQk1wgXg7eRJJRMOdPRXah+biRWHeTyvWNQLS
RrS22ADZYee3RtEuXJbrrRgtmGcxugE/KJoyNuSIDFJ/p+auuXxX/6iGU7nji659CqXnsC33Ba41
eqPABezCSjOYKVY/2moMwcoNCnCcqPQ7sDAaiqZVggdKlCRT4X8GypAFN8j4ryBDgIp0Sl5+ImVP
EP+6krwqzlqWPe5/Q9uoNgJ1upHsd/zBe70ZB2a1bI2v/vvm79xJDigDKGSbHWz9pcljJE8aXvDy
bZx8TruHxqa5DL6tbHtAaxJoq6wHxp1Ke8ySGwgb6aOpSuCMjp6LPERSGknhKyXWFK059IqD8Bul
V66UC4u9MfN36OGOqHsDXxxZoR8KfxhQ3j/PoqAMmDL1lyKpcy7P8mXvUIZJAcf8gldUvPg4f2zr
0uzuvg/fkOB1S/Z/aghAwmBNYW7CO6ThPh5f0d8VZit2t5DjRTktr+WX1M7wrr0PwfhTbflrJBeD
s9tHx3flxzBv+JKArWu6DMgFSC9fs/VQQTr5SRtU2+6BrGDuLfWYM8Bk8TbCzowkilAfTr3k69vX
2XdQ4EjIdUe1pWdJRQ1SL/F+UrR//hwimGGDjmqXl6yweFDpco1Ve4ljVQj5V8fuf24J/yaedlQP
K5m3w0tAzWMygCtqk6vqxk/iIf2c/d08pZ/zreLrZLBSDyHfgiDWLo/J33SrSPOw+DR+PddHw4lq
dl4+afD3RPVaX/5k3q71eZcHkHrLfZ4a7Onrx/Inrbb8tqv2RKanklWqd2pcmpBvonaphhILIe/3
HQnY5OxqkKVFGzep238rKtmQaWTrmUamcddQcCnVYPJhRH/wBbIfbL3VhYmXQsdVAupm/HnAoeCX
Ud1Dq5qHm0C0w543inKQJvbo+xq6IYshazFtjcCS4C7GXwfL9ex7BbJLN4dmRQfEHR1/PP9Mfni6
9lSZCOSicqp3rec+V1aWuN3R0KN46aA/7+KmZJy+brsF31MiUdnHdfm4lgJbSlQTT3Qj687JRh21
+5+j9vZndZ+onuv9bz7IqCPhunZdlxKv+ddJJ3Sxzw55Cs3FRHX3cnhJUMcinDwbRj9c63e160fy
efW0qub1SqK67OK8vafe0q1069L0+pNntRXhrOg556/uv1K14lOhfH6Pd87vl8cr1yRRvTTP70l9
tXs5NVxtdDmZ4NqqugYiP4dCV7aVqrFfmjjN1YPVvpN/Xz72a6fqoTp/4yN+9ZtFb50o0cYr8zcM
y+c+NdlMjWxolNZwmlhI190Mgl7xNfGQqeVb2QrG5+GF7hjdwrg2H/NWXMeB4LTXDN3rh2t8gsb4
2T54/AAELAWNOkfNeGHk0t4l/5zDXyXiZ0SHfnK2kqCHHT+JB0XqKsnnu2Z8ms5IDTu3dbDBtRQB
ccDr76V5Vxt1okEPTk0dM7SkZwonUaL50PjMHrhhi7pnL9xb/mmhx3AynjINzhsPZfEdQnwQGP75
VamfaatYT3bFhZI/q3baoAjRLWkZo+9IMVnHrI7CHcnuHX1c4/970Qa5LtqRghJb0s+CXwjstmjw
XY7dghOvu8vuqTHLl47Zcr5lpJiAu0Up+5upJVop2jed+SclbVvDX6GWay4G+d8rT6S5w3bN1TaD
PAgyirCNP3O15NdioF5iolVsXb8yGNBVzdXMfmW/Cg406DcTz8WvS3X9Nvu4G0wb00aqOm8c36CP
j+vHvZ9MdVG/4OmOKkVK3MWKIVA7VAu18V/6a1fdPeVquydnS5B2WQ02nU0H0pWjl5pozQbpr1Vn
Qz17bCCcvxIP8S/VXHklqIoE0Smwpt9dcnVXHb+lv/LPcTTzAlHgPT6Ufy7U8u+HJ5LitVF9/nd6
Qlpu9mt9Hi2F7NDDHj1IQanNP0eMqrdRfVRfvp3c1m6wezp0il/+vR86U6b3qFSoTT+nf+O/+dvk
49QZNy5P689L9fJ0Nxj3POpMPi7VUf1O6546ief4l3hPOML87elQ3XV2HcWWLfrBM7YdYzmB1+Us
EJu9J68kpLtprn+X7+Ovu2/xqMLwZpsWhnRK2ztb/fb9UiODVT30do1LbdoN0kSim3Q0eY5g7Lu3
Y30j0EvfqEO0pzOtLz6Zyg014P1ENrVginzu5QfNlvr+I11VEkrgTBxhcPhMD3Z/2Y6/T2Hc2vUW
DdVFijyUcenwydqWo1+ItI1ZT5SJ2sHu7+CbQgiHntQZvjKGB4WbJedy+RGqhqrWfaSoSPTSgzRf
k+WXTZbjixnfvR2Aubsh/hNHFdfafAp+HP6cKA0/XzWyg7g6YVxfiWu5e2PNZJ+SrVOv8Hd8p8f3
vf7d1EQcU+1pBPXwZrrph9Qw3RXBmNSAVdnuhUBgK98V+bRRQ0hmtV62W4AFtH1GgHn1vWnPaovv
aWv2vRsWQwg500jXcw1UvQqrQ/p1oiaDljteeM6LCCDgRaCPN5dvwjy2g3xTJD8+wWHOfYlniH1h
N9XgAmwmdhCTXHgsHLi30VtE/YUSn5aDMOsdJwnmF56GHVjhMoEZLFn7Kegv76sCfUm9+0jhXWjk
ad2ib4dgJ2AmfN1v2AtDW9HcFzDP8q7b4miLtv3+5rodhp6yalmp9i472J7Bi2h4UfSzZD+aDbcM
2dAruw/xIabKMeoYozHRdWXfsEjUcqXURfDqX/BcGDx0O34pnOWGU+NyqXqasZpPhaE2/Z0Tmij+
MLwdjAeZFdKH8nrg3MXYTg/O6gzWq3V5JYbLJgXVDWFpa+IUCDI9yySkxzJoUYvF0CXhysuRY+Rc
u+6GyU7Njx/Kzrfb37boKDSPea2Mnc/yd5al7Y9tE1/H9o02A9wht4C4g63l7uWNdH0lo65G23Vp
HFjQaii2pyldhcCjccAeYNnvu87FFriEbQHMTIp//dw1lEF3BB/hLOiLGz1hN/SE7xyrsOqinIaJ
MeU1bjSHe9pKdsWl3NFhSJ1L9IkW1K09sh/OYZOYtJ3ffuGCNMu+2++xULav2lOBq1tXRo/ru3a+
7uO5N32a6RU+z3W71KST/J2sKlVL+fHLhnzhvV0qe1wTmZJRIXT/1S+Wlz/n9ylSqgHJ1t+GjTVi
JzFTVDMfKmmVwwD7sXeMhoyR7J5Jo7kAZqKAK1oZYZ7dcDXFLbk5IlhM+La72w1tRy7cm+cIv5YD
YXvdCJXqkmK8cFHuehxdzjZRUkZHZHrGwFhGKq9UX9ygXd9fIOrdcDoRXGo4L3LJdIfDx60PNZnD
EIFVWh3NeB71xT1QQ1VjQTOct9ArnO+1Ta7nP89dkM7Xeeui+9KDTuVZrufW0h+Otu16lP0wP47d
6IfvyTe9k4hoTpoTqAINgaFaYrXjq2h1e9Rc1CJUvGmfhskop7h9TdT92bQPw8n37JvkLfv0llme
Qb4H8jK7V8Mol9XvQVwY5Tmp5+euoUA5X1pmUG9FIsmD4uk+TN9VMKM0umpbj+qLdlj5yM7d1OMW
NH5hdxQ+CeF+XJqXx+XP9cNsVk/gJ7JGzvVUb9m91s/1/Gv/bwfBvgO0SwHopuvaiW1cL5KGs/qZ
TuPWHpU2Yra5l01tj0t0JMm9eLp7OzSuzxhDeHGLxjwUGD7nH9bl5cfu82CXSFezA6Hqp8vbup7G
nsbBICc5xs5b14/vh9qqCZfOq0TIJxIjPb7mAbT9hsm7fk17CMx9PCnD0wgcl/9k0kH75P1/+GtS
M25MUS8NhWnNrsm3AZZrnH+mmrL/uXuZDKNU1As3pWu6+PW+70G3jl0eu6BC14zWy/3PTM9qEKD9
7uX6m8Pu6KZ6/4YtY9+0K/QIEruO5I8etJbefP84vXyw4azN3jemzGGH91KmATewQkTQwGmPXcuH
0ZusW2KSHy7tNn+vCk5MhpPhNJaPQPbDDJ+zycS5zMLvdOusG9nQP5OhoLqOMU6Z+r3d0NX/yy9O
/kAfFu2IF/DiHifNE+Ltrh36BdCsUkj/Fh9CpViOiezr43NolKgxJHF5SWQc95B+1AQbPVJwRtWU
x5Gl7bVq1JbbNeP/Ccg9atZdn/OkXs4ku4/PUTg0+GQbcXDDclGbt0736a7cZ6LUVucwQwVKLN7G
tHl6/gG2i8Jo8FgYojbHvuzRbJjrzYZmXLI+aud6yXqEapinNvSiCRee3ekl/xEAYvEDRNJwyPPD
iDpvYJYhxJCi1nBoB24yQbvvP24x622C1DXCdLpgyifqE5LMpOAUjKN52H87G+c5U+XOJNnxDOLH
DhcOwkGlkXDX9iI1ccKZcptjM43etqNm6ZpPtMRoWo40nJEXVNSQ4Ld/3eqAqBkSs5Zg3WtU/ZAM
87g2z7YPUaYnbjrU/m/U+gcJM8i0cclRQCQoeynM1KUs8Zu4MFotgh6xkyDMB20xxELiB6ERexo3
FtUvREQicSgY25G/HbzZKAG4aWTVe0w/EXrGwZw1zEV81xOlHrruvrlQ4DNm6ayx+0yjUq8dhYWp
tF0IFkc++91w3pq2FIVqqDNqxZUDJgSV/7Dz9Htq9fCH67Bg73B6haKMUQEqseautTo6Mf/xbyhM
vllQiY8om3Bo57sbyoDDvp30/Sx9OooaXl/nHl/ax9fEz6nN8E0N/TerTZrz1qx2Gp6GCS6Oa0j+
WAESNlxFAG+bbyQTMRwulJO2NjtkC0EgbA9su5x9PIf0dQ/wPmNC0h14nz0llNP7lrj9X9XDVTPT
3r5PMGdNWuvRptkfbppz5smdOrbrFs5XQkFcCk3kjrES5mRM0sTVMmJn7BtMAGCiiSjVRqm+VDxW
iliut6eYdMWfUyxvzKO7uKN5y3+ZIURHy/6evleKOm5qd65npzpmiKXMv67s82NLEEfisTV21yy0
94SOJ9X06/YdOyCyIYoPJwvvRrhnpZ8D4NvWjZIGBqu6xPr5ZSOWp5pBfdZIPp0Hm8/zYPEHQMbv
AoyDEYUlmNKwuOuAfT3rReTjD6ZIwPMTMehdUChid2BbmG2eECbOMOgP/jsY9TgKj7vPTY9JjyuU
+jz1BL9qp8eYblVciV0TnQDXBab+7OmhGeV7KQM8reunv2C7rHqIpiE4G9xVBUn/lh+0t/1EdAab
SRSwnmgmmovPxSf2yrETakbB10WvbQC96WP68NK2808K6O6z2IG59S5/ga9LEBLKEYZb9FDfHO6I
4E5I4jdEFk7vVE1/xsauOgQf/Xq/PmktvxcQxI95e9ruOznIaV8eIV9Py+qhLp8S7TELAPWB2YyT
wt4ADkOyxewQ5KS83amUVmG+r6I5kwOxJIq4fBGwIpaJ3xQRuAjBGWT/Y+nMuhPVgij8i1iLGXyN
gBrnKYm+sGJimAVk5tff79h3XW/adBuDcDhVtfeuXcOG8XFH6YYpWwMAqZ7FbN4nrlViPBnickiD
/CwdoG+e+DpZh+Dsn8xfiVZKimhc+/Dw4zfeANyrxxTbWVgTdMg8yb7UY/klkSaTWZFmouvE1w+8
9WdWXaASxwMyvNZ6M7CTEm9NefJy79mNy2AvSFewWTzgxPJg9Cvu8W/BlZILZB7MF0kKSjFYhh4G
F6kanxIXIPSZ8j2/ynfsox+kXbSkMyUZYQ6/6FdZcVeVB1J+QNDqNb0TIvqP5AvcZcN/IKTEjUML
rXnqYHTuJJ6v7JM8sf2BaT8SPUmxKoh4UMsI1hUww9N+uP8JLtE3+wHlDbUbsD53mI9M/ghGimzP
+Gkd9gFw4eYjIQVjehtbFFQtecZ7K3z2NwUbTkpJYpZTHIe5MBgPAIyHlxJmjDZYDMyNr/Ib9SC+
5zADr0kL38zBJiMh+nDXg++bQr3mZy76Vg6LCglfSJaHEDSIrxyM/MfxcWTAOJRJHJP6x47A1sRO
JSEuRESE7JfhvAWbD+bDG2aNsokzbXlbnsVQX04z+/XS+uwOuBXRKhkulON4BC8lA1eOwV8LrUvL
51cVTu0rkZWsgxODLOulzvt3jkTCtC0/OAiOAJHcR4ym0kbSyjxZ4j5TbBiFw3gTUjTlMycktJjP
yDsWG+sMllb60DYh/jTqtvtJP2q2bhsCQriSPBFUsHMSEUj3aVq88ie3BzeM3Lxh7hexf56NtXB0
wncEm1yMVHbPz4LAGc0HXDPaFUprDiw4pAsO095z3DzQMCD1BLky0UakhKJe7JmIFh6njpm3Yps2
P7SVchIqd/NbgByTZXuceIIU6PiE7MiUoAMpHy2GVEgsnwPXy4eGoVH/9SutH/7kqrBMkGsj6aW3
nJP2/fxtNoyG/xCjwmt6DlOaFeAr4MO5uY7lWXDm6PuFyF9wfhlssthqBTrRT7XP7s41026lcBEZ
b9DLbLewMnwnXgciAqRhg17A52hi8xVTB/jH7AyrInbaT9xgsETfQYs2lGRwZ9Bsk//v9WEX3qDd
gjWtDpeO7QfvEnxkIH3u3J3s57xhfsaDGlNHvmPuPWx3CQd80y+AA2AGsNTsAjGiT7aw24G2BFAG
HggSIJP1C58LJQYqYEHOcF+DWvaCYuTdCBocY5K4NeNAFcElouRHvQwjDkUNXoHU2W7W0EEVxpJo
AYAkYMbbeRfTBOgQTOCq0UblrTu8uKOXJuyNQ+Bw+FThDSiDPxP8X19HWQKXwHTHQjgiNXQEC+Zd
0EvMt4VUz53is2G60RMr7h6CeECVPkU7gRIxoY2Unp/IKbU32n15NMDgH5Nr9aNchaOfQn897YBP
2qKGXYfGYkQV6bDDciioUzhWnDvxtfUdPiNXX7K4Qpxc5WbdhDpZvcc/4Y90G7mUV+U0+SyvGuPo
O10YgLMAeEDiEhH+UV4ELZgrTqbF2yPivuLLjXkD1oT4AVM/mELfzEbJgNzyO8eNmCzEWBkrhhnt
X5QXpx+COz9zYQTXd4PaZyOG6OaKoK8BciQQoJenD4PZi/KbkBsIzY5otuC6iQO5IgSotxMPInCH
aoX7i8EPNS6K6plhvrfnVrTmi3hNZK3uxDPeDL0K8hVkfBBznBu4uEDMUeAjVNf6KK/HRQv+Vl7L
veANkelfpc/uDJOGwvVFrSEiroIp9wZxmJjS38ShXkS7CKoY3hnqFn3znWjUoo5RSEAwao+3kJmC
9UY6+NKWwDYiL2Fdvj7olJeSzCC0Z10UN9RHMrasU64i3LP5awyOiMo1y1u9sLign1nZgGa8C4GU
BvDixipHHsuFNiUC7cz/NVcdnkj0cWf3FnkLP9Pvx8247/Gh438mIqNfR4HcfxICy/PL3WrL6ecg
cqIkdwoPdB2kK9GdGdugmXfudc4YjxojnJcmhHtECj1OJ0oZGwGEY77kMhzbI/LQjPCE+xBZPcub
tjnEAPneWhZIDgYyUAJqvbOwvmzO0s36HBf1FjYy7gRt+dxy0mVzSuLfv3HSrU/+FDCs/moLYBFg
s43yBD0pszTpPoCszMV5QlMifj1Kc26w55SUhr4jgyZcWnrZfjBqRPrA1eFCneSX+IRNygDGxfsc
xQSwMrzrK8KT1hIwozcDPT7UP/mt/4dHKek+yX4I3ofjF4k1uTTKpIbEvzqI/Nb8bnfm9wRQuLoK
pfnkxlJS/19B+Hl+8mlIFXOgIJob+tfX/4nhdCuaZ0lI8Thhnzon98kBARKLiaWFUobnnFTOJd/y
l2KfeuGy7CJPMSPB//V/+eTFJ/AsFqMCPmWz0fGhrR32yZj1X7jsVnxuzhTyLPDXBkuQDvSQu0ps
FyFvjtsrwlJf7KsEy/Rmwj5vBE67q284J9LILNwd699YpMbpBdJdPcMhc8PQgPTKAwkd+4GUPdr7
O7oi6AfY2zzRcak1Mf9Uf9VFnbE/EgoUxhdUIufjQXD4lwKyy9nsTWifqku6tFdCGkZHLehyxBAU
Pik4JVFVKBwBx14YnL2H50S8QMpAEgNqNjkmf0CjYBQMqtsr6HXMq6AW/4Lvhvqr+8Nn748Qmn2r
VHMTzBooV2CsTUoh4eHW0jEjM4xQ+hKogv8urrHYUeg3w1TfmtOTRn8uXSJYhIkSlGFcc84OkYXm
5ugqQuQ1x4qsX9KILLYubiQuHQs1xbQ0nvKV3YInXCIu1NABoApAnG854UQzQgCrl/iBQwPfkr0Q
TvRf+6TuBMo+Lmlj/tcditNJSTVfr7KN9RMzeUggXQI7U378NYkHUA6jcgTGzDcpXKD4k6lRP2B2
H8E3Y7fJ4SDW8f7YAwy1UNL1F6eQV2UfnNbqDySaR0nC+8rEeK6Aar8e4DZksMqPdBSm68IfpmcW
lGgfhpEgKrSLHjOr+saNmdyju8lTzoV5ic463sWaSONlsgCSqZO5Uk/K9QlFhUjoyyI9IQe+80Wm
CQWpyZ6/InXI6Qmp3gh3VC3SvQOkpTSevOEgHTFMAM0KEnVA9t5TIIiK2SgjbfFY4Y0xlbCYxCiW
iFO4bNoiItys8W0XoGzDHCTxEkYx6l6TeAwR72nIRnSZOiZzE0rxN/wKCidTnRZg7sW020kf48Zf
xZ8tY24J5ZQ2/kl0bVoHTG/JUWz6TXHGuwgdVH+jGroRP3m80uBmTb/W8YnNlzHv2BmzPXAHK4pi
ko++ZYLQjcJlzyLa+6LxAc/YNW5pG/NU0Yy1GX710+Q7/1Hx1xv36ZITaZ8oq9JbemO/Z02Rd7Fw
4k/+ZbjEt/gmkUVe7BNBhE2RF8S37sJ7xS8baSKMduDeei7li3J4JS86NSZPeRtKm10yZQ1qmwJj
0+G30t5CkqTGNSOHoq3A9QjOFSc01DiWuI2HXbp8vQnqKVIZ0j+WLw92YUo+tmauSKjQrPLGyeP9
+fU8OHB2av6SA2eb/ncDUO6hx5XRuPAmQBOSaMGySLljh3cracpiJ2IT47KyE97qT26y8OhfImL+
b0i3FtuyKODLA99exHPzm82rIy3uMMMGfqAH6Ql1150puBnWdOYSoOAqz+U5Zg4ELb4bYdecEQlp
K6NgR0tKHOSq4g+JTTEbOZs1qYtQ6/kX8pUaURjNHshTRXnJC/7FeBYcIZIABfrw8hLkVldQrEnf
6i8fTv7lPHI2pTtrnHVf/rDiKTuoQp7UQ5AAg1c1zIDVQAFHjJFSTMhaWsErTKtoNR6mgeFRuKEN
m9Abmx7ZECHIVGmnWzQuuoa/zbS9HK4HJpOU6oxUDWZQjFwV0mmx08WX9hQt9Y+GPXmXXpTTeBL/
QzmuGXGBvMj6zK/W7XlEAtjT6MozzhVWPwTQTwqDd5CLY0UNLWhLMh7SsOo6InKCXwGPvYs0i0gB
v4n2SNCsqJW4WPWURknrhiTJutGzBdIAf5rKRC2hQeJF3Z07RKhcLdxGyGoSp2B+ApqlgJPsKPzm
XmiyIGaRnnaNcF4ntsKt8pVXlkQmW/wmjhmNE60+FPgcFrzqq1PTvJfXLhEtldh66m/P0iUxpNAh
byNT5VHd+U2iEHq1JbLLCzTBQOnIy3gNmz1ZIW9PnSGJa57z++lkJ0MkH+lEqUEeyALhNeR8rAum
NX2SrG5yNvrFuKIBoRI5s4g/j530BTa9hPvl85KJp4zZbc7gmq+24kDoetFJkkdzPjhaoSUjIT1O
DvVndBbNUqQFopfxzp5LgOEmUi/cZCSL3EbcVT5mI6+b0sDF4t9NRkJBxsl9zKgejLqohlC5kF/x
7hQLU4S75HrPG99TnFEdkf/xacjHGU/AZyrXZORcDj4kbHd8FI2d3Cw4fN+EtprdHodKfDM/VTQZ
F+aqkNxaZ2qYARYTVy2MI3I36oQWk9gfcATA60+xx4qdXhEFTytKKKi0N79y2Pjtdjr5rgvueFrR
p0g7Fd7Gmha434g1T5buSEw0aaeoPXmO2pPeKe6uf68UtxmlHOkiho9Y70g0ONA28xaDupKhG4z4
kO7DL9gZechjmOaizNoDAxAB2PbiP+INeBT/yIAY7UoAQm/KcaonskrU56FnvSFP26crgfy39DEQ
S0lNIG3haiFwsz86C6FdwY8gQXTds7AxwdeQ6Ct5fGWm2TpuBLFL61cfuNArvJQHhAzJDwwJzDBd
iNCq0MWoPbnrLW2qpKKr2WBwaEt1JvpI+cq2wIZQB7OiiJ5uHeYLJcCtJ8Y0r+UUZIZ2fBbwqF27
VeoHoEVN7q9EOersknlotvlgDFxvbyOrBgdsEIMkQvyfhJ5uSx3q0eiPBpzzJNZd2ZD+dKXcTsKb
6iO3rAK6Dkk1Qfhq4KA/s7I9ttjY3JZYGmj2d6sbN98I51o5nnUV31BNO9h69VEmEIt8xK4N7pUx
HvzGvDxkrKhB5qtKdsbQZJ1J+SL1621T1jTrqdmv4WPyYlMCGd2XOQS3R0qc6XOSqqAE3qzjAdMt
iOg4RJ8w2gheW0uZyrmXV8FB7x/n1iKUhIp68Q3kYVmBHHyErA7afebH+zSzvsw2IDWS4OepeZrw
2GgUOPVvTlQIWRRGJ00N22MlmoEjGz8ZW5qeNa6efnfRuQS+T8tf2yKXs4XQ9FeD8ukQldLF2HAH
TgbpXeuJ9XIDCEZqVYCH2eFuYp3CrnxXH/4G9DdKlyNrSE52gw5IVeEQNZrbccBZIMwvoUy0tR6z
e0pT0jipHYlczSprV62qVawqbl91a3m0HFVT570vM5PBWPQpQHywbrWHU6jYvT8bsF2FYC6H6bs8
gU80a1f3rVmKYZ40+Rljdh019pdBbnyMDbMdhpP+uMYAHfkTz1J7w+AQg8bx0nBqPtSj4Yyoq/J5
irVLygJXScybDA+k4unVzVLXAhQj5PKF8qY/KHfJn+PwKstze1xIzbufboxsDxpTginmf1F0qLNZ
g4EDKSc7zqOv2A81r6WuSfG9Kb3Kmus1adJeqXFkmiSOTiNyUwcUCMWiL3t3YmhuLkafaKii4w+5
JN02cy+IrKlawvtd5Sa9hGa31ybxKin1pR9RIcmMwnlErlqq4BG3cvgONJpvk2YW90i5LFpL8+Bk
1eVZYQJWMmG4yqP4Ka1uUSgPp9Zt6n55Y0tMbVCTlTQwryN9LCa2BCNezVr7KjWMnLAns2JEhEgf
Bi2tCy06GQWO3I9o9UzTdVjhd65Ki9Av9qoELzdMCJjNuhsbUIvhO4mNlRbik1g+HaMHGamgP+P8
WI9o1RR51ik4QRnMqLEwb2Je4qT8VB7Kt0xnok7DcsmoGwv7WqshJDGjvQrfIxIaY3LKss9wKNfN
mN+Sh3oo6nhTkIyoNjJuwgVLaZ2E6vsEIwX5gSaxkw6EkzhNflWL20N6JJdOL+Yy4wqVnNlWICVm
hOKlpNwhUcGgoYv+MP8hbqg6pSpVgnZKMalWZi15UGQd7RIB27otGY2rYsZiM1asr2ellXi5AtJE
UFKZYQP0DUc2gTgvaVudYrgxRNMcozg4RZxNxze6xiapBwTLI8y8CUaAdFMbLjNrAnzQsMUNXY07
FeZLFdYR0Pxi5hlqFLZS+rCEfH4gSeVWEXUQ2xTP0S9D5gFQt5r4V4pS1EgACS9UX9o+TvwyMq1L
fdJWwsGhPSonH7jjSz8PG/1DR9Kl+OSr/h8YGjitkFgD86IZgEOufwQPCZ//T0eSUcRCW4LPgzFT
vqKm5jD5HCATHDJdnaAU0g+fFnHY8I2u/NL+ouEegHDJXr86WDicCH46OK+BeT4k0280G4BVkASR
p3F8rzPWoYD60154MkPxOElyxs7rjE/RZYCGjK4EhvvAKHD5DLSjneObTkeneekEqBysqYbFZOIh
WJnUU92aygRoLOhKRzXpW59Ch/dEN8RHhGw0NMx8/RIGLuMnFSL6eRZIyNpC2gr2QVgGAiMlY8jl
qx+IRQlgRe8EKZZI0v5lXGRWfMs8a/JEXlxNPVIxAaig1mc+FuCH7ghRP43U4B+DI/KjbiqyI/IL
THEYEt8ygZQJbTNp4tATUOUe6K5olEpc0bxEcx+DqAAlX+QSHCO5DtbNUEqkQHBNZEMcmUVpT0sH
Pix0vseCU6M6AUPhoe7wwrnIv+lSTO1R8bY2HXz658PO98Q0hQcll8/ADW2tAO/q8E9/CUtn8iZD
vVCUwxy8ZSsTGA9AD/TxF+fsC4ifsLwiIT1zq/F5QeWPlCicGJJQQEAqkBtATA0YiLk0dR3Jl4GJ
+vPPP/KWFrOn4Nb6A39NhbkSIx3sE035JzyKDgj+aGXAzueOwxBjKIBykPKRzikkVHzGG2UjhyLc
7etPTC8Em0YBeyMvRof5mrmxJl0FFYFeEFwoVuXoCh800FEAISC8cF7AqLHsAsWvBaxFdbQxDvav
ckhvz6V/oiHpIOEuz7IQS+GGzJDWJOE4X9yCM/zF5nEDvOLHDuqFk65YtF/Un5ONgNFqAdMCsVKs
7UA8bwGdSdR25VnoLTUgnOx9gvN9tdkKt9IAVzUM4FGJsBiFHR3iTr7CKmHKAs4SzOMdtgo4konJ
MthsbW1cneTXzJuEeS2iGREnrfd+nuHmxJiMm7lDCslx3jF6c1Rc5KFaDgLEMXftJ//dxBigClN2
YZ7FCDxGjIBDiHE3UMj0NWIOJ86rMIkQKlPh188FeQFiKhYSvP1BfMVUD+c4tgDa2zbhCXMb0kNj
IuhF9iWEZjCQSMVAdAoGPdBfK9RpaI4YKS+aSZGhIDyoqBRRAabCgQTdEn+DvJp/x5+oG8QASGCf
5k8Te9uIV7WBFTs71eMEUvYjzk6DzOClPkU+yT+UwkGIppATzR/23/DN5lz7WMcXJ5RS1Tf7FCyY
oKwof4QzCdjr8wST9vG89EcKxPLaIMFiGQf74NpDQyl07bxucjpp2LGWQuuTLOvdBHkIAl4wMW01
wenJ/LA/KrKCC5V+SPsiQOi5ugK+ZrD1gqM273l1f3b6qUaTZxcgFugB1SpbRUq/05rmq8twuJS/
5cQ60N/xC6mrXAZUMqAXl4EmV1zaWrcP5ia2N+wi4EoiEL4NABmGI/vOoEytbso/aXiSUkAVLj9l
YJ3VupZBA6VLCljB6OOayA9SvMIUUEUWTs/Ik2RK1s27hSDvvM9jytRMRVDk09x6UwkcE9+kt+3h
tLXq1jS7D2JeubDPfTBBRPwnIEBEb8ByyUeLOqj8o1crAt2T6aJhshkdGSGSnpiubNFvg6GRB2XN
kObpMMtdBpTvhVWvaKmo3kmOpGWGZy9d/cCEAihMV/JMx8dX3cgH+ZB8Wif1UC6NnbaL1wb/kwEi
Zrc31TKeWZi9V/idS8ztkxwhhn/MUmTykRc50gJRwvTVKzHv5g8+/hBVTtRJXtrGC/0r/Va/1K/o
ZO1LIvo2/s6ZefdTvSawql/+T/uRn6w/mThHPP+ILspHvfc/+3N+zI7hHnF7TEiDj6N2vyeQuBig
knkW8OQqsGyvWR5ZIHMZWiT7yTbZFmdGh6Tn5jM4Gt0UJ5EYUfvw+VgnW6azzfuZGEtBb94pXMor
dRXSN70vt/ZSQ6pxfC89e6mv6k1zUj5IqSum2FSLbKe4pqeuGiasVAtlHVLzzwpGkybFWzwfr7lX
rzME+EJkX5yTbXvOt/VZXSKiX1i76mbszIN+QF7QX/QNjRoXHeqMXfIxNS6o86VfliTNAz29KDAa
l8kviya85zeFNX+Y/Bq//a69PL6Kn/RLFmYEtEQMXLH+olwYKc9P0u+AAOPTEG/sbxDs38Iz1So1
K7Ik6lOsA+BBvhQMC5SfSrTT8vdsF83fSKe/dGSHGL+qDwPwWTT9Aztfx58SEWF4ir61L+tnEDIB
QHYKImSiyg8/wI+PxDTx5mxOpEvhSXQlfaBAnBwRqJ38vfKFW9mH9iPelx6RLxIwjiP5Bm9GPJmQ
WhkofxVtFoCM6IP8Gz/JMzrb/Ku5zEYYHJrhZ2TwoJawpJnK+kSLkcWfYU3ueKr9L78gbzCqRWNB
TPjmrHnizDYx3vXYmumR7kUNQ6ff83AfS/ueNhF1a5XXBK1DNWyNYKZBjyS4rlkR6krpImvvluo2
4WJM6F81cWdALA/SpcZi6sMmh12y1tZ4LEkVbWZZM4JQvrXdrrTwAAR7Vp7vExuMtF8afez6TeBq
9fPwlBSMhsA2UErE7lP17K56i3JmUgemk+NdYg+K5z9NRiPSiuhX6yoOF1K4yymFQvY+3Wc8WWw5
fsO875FxUlT4PsCFZhxzATh1+H2O5VIf63lsjns92o4RsTPW/tqhPcRUYAVdpTIWH5MOV96y94b3
5zN0zcx410xlE/jRsbEC8hqr2rUDXaZKP7cLDLOretMy9TwFlq0IHL6XtZO9OpRzg5ona411qvW7
MZJWdoIsZe1jVlfW18BfGUwUqz+or1rGM0TrVN5o/XHsj325H4wl5h18ar9ggou0exiHQiV0FI9j
ZjEmJfOx2I65PXBKgh9ufX1qtchtkudO9xtXofYIa2QhsoIqmkkyiuVVj/HDCjpEt4+ODgzAMmqw
CH+dWCA9ArMrBGTeOsZYT/0JvGNcUbY1i6JKNgrbeOLHKyvRZg9DBLEJoF1uDr8TndzbxPKHCee4
3tLOW2pkcHFW4XRMHmc1XQ6gM4s7ddOE4WeqAn9LUnC3Lbod8pq+jUn40Rj17yM/dXoQOH3PrahW
8JoaAtYHVUiokSLoRHVp7O6yaiMw0uXw7ZrpzEnPmNTWZ6vEzJeTLl3VJqqoHiOo7u4rhEnN92pw
iHZgPqOl3s2n8leOpGFZTWOUvNYMk6ywNTZxZW3LFPeWaliYz26OU83MSvNVkFmbRum+mjD4HEt7
PXkuniEN4zKpo8FebGrKvsw/jby8+BJ9HUOPrYvstUG8fDYW8ixppZafvvKchRmOuX4yD2rFK5+4
Zknp0TYHIKISr4DkrQBuHc2ByavZKpfibTfCSjdZvwksCflkxJAxSXdb47HWWwsrH8giO7mFfXJ6
GsqHZSinQMExv2QDVrqj8WiQxfJhIj8HHMAvnahsWt0mbcKfph9+Sg6j1xnsWmrHiWT8aVbxNYSX
sFPOfZ7vTCvZFVpwGfqS8e8ME8ofX+yeT41Mtu8yz5zo86emfj877b1JacyKUe46EsMxAzP5C9Po
k/r+3Rzrs0QuZOELoSsDndrxwVBz+U3pS5XSYdhN5Gxtj0JENt5zrv+bXISnuKm29lOi3Eijjlhm
3+0Gw+Ey3YxKfJUlpmFZhPNGYXgnDEo6IIDNF0WXz43KXtSGfND1dGc00qorfFovGSQUdss8Xo5A
EY1JJSalByt029RCsdmtgzz9i0eOiDozsVE/NVWxzCfDWgvKpTl57LuixS6nc5sB6TNJS1Ai5LA9
hqwykhpXLOZ0g4uoA0qryRloVcGxo35Stp906P+KVu+k+IvbWdr2bpiiN5dU12TIt34smOBMBp5C
4Tld7j0Zbe4fepMt0qu6hYzJaunJ7aEazgFCGWZrhitOQ5xsc0ytaPuVD0X2NeKwkO4DUsXxsWiZ
uI3KW/GoIVjoKXGAz4swyKWuAbu/lZBw+d6nWXkUTeQsB0ApEO0S/b98RuJY4B50A3EXssh6C2Jv
ky9TIw9vYK/ytPygf5Ez9cBgcRBOi93DHUNXwk+yx4yNYtYZwjXyrcJwJcDa0NH/GALA3hk/phKE
QHOHQKBU4REeQflV+syozBnogg0xog8Z1UaJ+AjmzqfJmjDgTQ4UfQ/8TZMrBg7L6MreNSdcYlk0
euyoEu/fOlXqPrBbr0QvGAE2+5PRLcImA7oXboBnWORgL4bmjsodqJmuAV6KUWI/e+ZeCGdRvE1O
6hVDOYI4qAciN2CS4ICAkE/nM9ItcxEREpiFVYAmmogoMUKsRUn1YL7BKriHaTtQHNSDsj3lB8sH
evkZDVAaJS4iKGqjiQPowzDaZ/X+AAb3PYEakkVRnVdO9gd1TQ8U/RM8Wvv8RLAnWfNEnjPE2Hy4
sunVEaX5m4h6IGcY+EPKf/a07eO6gFRlfMOjo6Dc4qTmV/0+KRzMUx8X+2NspwPiaq7bX/mNGpsI
jVkCeE4KTkQzmDdqU/7EPcEAX5hF/H58k0vH8j06nmmhCQbBsgu1JKNBqF5hT3BK4TOD7ZYuUxe4
iHCCviUcBYLCi3ph/0B93LWuos/GxkOdYUuzO+V0YkyxpRiLGZKMKJ7plotADLcBoOTw6aKPkVN3
9OEfpgOOq0gkQQdMIbti0SHSRrAdjK4yeBZF6hO/qnmE3+2s7zcyw/GQUsBj654UrVJrThGIoUQl
Lzp7in8gkI4Qm4fORHqPh2UvrSvtMvbLXGKAr8NcYhgHYDphfYVGlSVPrwCjlHCOYyCT6bGmcVa1
7BnmhMFjVtBaUazHaAXVYQS4t7nQEA3Oqvj8tFOb7naSHRvpqPNgfAvGd9NHK+YlP6vFyNi/h8tl
BlsDVdICMh2XmtTEvNsgUZoLgSw2GIjs4OOZ/EMQY8gwBmzde0jDgnIsow8gHPYLvV1Iyd4qZ23k
QQ2kW/ChJ7u5OG1cJu5qGQ4R6JgjYfAOpMc31xAhK+e0Gt9UIC55yhPLf/P7KTsDKF3O7C9Uqhkq
c9urcf4YHOBfRZpJDfZ7M548FC+xSXg+5OSrh741su8GiUXvYQxWIyZR8AR0Ipq1J+9q7/5zveVu
HLVNyPYSu1iQ+WxrpH50T1IF9m8TVITxsgGBgrFTpiT71IV6OaP6VPBDxyURqTNP2KLQkfzSpFzA
sG6745OEn4VeeBKqauR6QDYIJDRRLmTKtAOo2kH+YCRX6E4No46gS1oY8lLGGmXicHR6Kg5wtGaS
0EfMJsxTYDS85OoAtni8P1wbnPXJ3c6bTFNmfoBf0mBSqA5j0uLMA00trWVP+7u/iR6urr5LlYut
qarM7GqF79qA1XjrpLTlEeXkqX+vYUJwuoa2UMFSxSpFpFzhB8+kzAmTR0CjScGRlzrQIKCIXIsC
02pMX1ETofJiv/h9tm7kOxq7pe48Xx1/9N3lvgviXI0Lo3TSyqWHDlREqWdNNtNNklyHDUdN3Sxb
cJ0K5M+cwoCuwuAYHaVFfotupT8VlRNJbUT08Kc9ftycVMU1dIdrldMLD9YHJYxEjXwumj1iV81d
XA5y6iUYPtgI7PCBuflBhhSAGjzmreJFXFKsCS23ijzTWBOxreDe02rfzpVm/dR3fePS22cpqFFe
prHciaZTB446ODLlpe0pxpSTN8J1IgiX6azwniNv5WXhWrLPhbrqGUXIla+d8dK3e788GtZKAitq
xoMRLcl6lHptP1c+xgo5LgxbyVqokw03flu57N3/mmXZOvxxrTBa9ulFDCq3Z9zyj9ot03kwgWx1
8tqzH+5EdVq04JGjgkXjyAErKWeuuJvZi1JnZK4jMz2fK8Oawfp0zO9EYEn6h/V2MB/0mZhIns6U
cqFGiwLnjZcPdCGxDhAfz+pEcKRsRlSExCFWmprMk4eLN0qZfpYj+6fzrObVCAUzrTB3Z1NR0Lw4
AidGQYggr3WR/AKVggoiZoVINxiZLAlLdGYHyEJ+Ot4AlmEZ8IwDHES9xPALtKIko/yATsOygICE
Jo8APAJKDTOwaNoD0Sh9Ii0YMVlBSQAYS98nnvChaHKg7jJP9m+4RS9yrW3R3EFCcRXt7GBlAhET
oylFQkGnDpsO/57sgZOfkacorp57CFAwyzmTrZ5CwxW1MgUXWzZNAq/OHesLS1iMr9nPxbkBk4cS
ee8Z5TG48eCZuhcOHgAgFj64KfASgjnVq8a8S9ruTepV73HCk4U7FyARfJ8YyP1GPzIi/xSqU3iI
ge72N9B4IF8Cqv6LUg11ACkVZ4IHqDyvEA2TwoYMd3/DQeOLWlPyp0DSpCqAvcxiABekxPBShAfM
t7tSKfvAXzA3OCELNJA6G/HKvz5i6HZi64smyL4Js7RxIX0H8eE24Dsi9tMJOHek7VjmkVcHSBxm
6a8xF6zGbQR3Eko7ZI0OAD2MB5cnZepHP+1/Y8bToCwlQKOO9jFadVkIQefyPEP8HAhtiaBxEbjD
9xuiFQa9Bf8kMXat8VCJs5S6eIYqM2ickCi9zdawAsPdWIW/0cHa6rP8j75okoSYNi8SxHSK9wmH
yR5EWBSVHPQSeaHor+S6gLviv4zB+L/ufalh5v1bzSBbFVcnl1yr+uDq0FwGtZU5JJSWwGSj7+xb
2DmT47GGDOzcv0O2fBlWGIZoOkmIbnMRzJhbkXmqjBRuYYybPFnk6ZxbJw88w56bktjVRUrAm/eO
oU+BTuvI1ej+INWVienbSTDLmInAYE30udqMlEszZ8k4a2OvQNDBaC2bvuP3ynYHuvCw0qFhE7/J
5McORDzWmJwHjoGpKzoTIo4lvOeE8gTz1dCbWB7qNJ2RN7XDD4ali8MWcpaof8eBHK0vgtak3sLa
k9kZr/Qc/oXnMDto9cFSfnkFxoJZGFxb30dyJb3FPVuljGGrrlXEQmx8sSfAhEeP6Camhm/t9MsE
e+7IB3ybGQ45g/yynZFdn4k1Q3T+GMxVaLOAMcWqc64xetWE4jRQaaH01WXQv0vlDKyJnIhtK5Qe
7+NDPvc16SCWIsG3NNAqGWczw79JZTGPCdL25KOMiv3QqjhbY5CvRq4dIP+0d4V/S9DMJngQluku
NtyHncxM5lZbmLGV2adfXxT2wYnClimx+B9PMcorwcCbpm+fqFVEBXxZ5sjSj6UQYf2a7HLRUh11
nVvahDif3bAlRwUTNcre0XdZvR04xfb7mK4qlc6GCneQbP2womkVZq4EZWtwJUDMEX+wlcmMJ+jr
a2S0yCdL0iXlzYcN9OP+kAYMYu5UJ7GVtVa2S7lC00eWEBjcGLQjs4E24bfmZ1496dxKqV0bzYPR
/QbYb+WPH7q2Hv1Bqiv6cK5dhwdosS4xYX/gw5WvJDTrTut7AOBPSq2QHRE1VzTsnxYaIAwGYNaM
UwmKHmSHiYFACD6pDUvv+ZyV3VzSZoMessgnTmnQKJI1FBiWG2TRLCSqNHzv06veLisGDEBPm8vA
V+dmQ3dq9nTMCRQiTo56wXTySluGEvBiOgLRGc5TnUsmNCKTDCEBBqV7S7Gflut0oRXZSgnquaIh
Q+eXdTk0GzZMJZM8osTT8PdOgK1R0kf+dw9wjYoyem/Tz0wl3AzzEn4a7OcUILEnVwj+xkRe11bh
lNEGuMop1bv4LIlN6oua6izTYn2rq42NEYTM7djfOvoDrNCrC5czJMTnj2SVBeTyVeXZH0nggwLW
KAVd6N8scWXgCgs7Lj9fmNESSrSFoiRdHQQFne4mz49JRXnJZ/fbaSJXWLcxrelpeE3DNlZtDH2r
mEBzwn+OWjOivGDSeLJJpcy1QPXoOAmYGdk4xnBoH7mTiVhbfeTmpe1q1+fyyYSss+JviYixdi+s
gREhQgyVXlpRjNeIcubjZvLYPKrVY1lDvOE7qWfUXrBJETA0+k9R3gja/fxUcTuCg9Mby81QnYc4
QPvw/C2Jhi1o2kAFZ+Fk2A5ikgdTq/igcUjhDBYaVNvBnunFWpt8GpMd+31cg0RDC1kSuQuiWrBj
JIn0Xzn2qhgZjRMw2hSHJk5b6LEAc38d5pt+7Cl/tg95b1ah2zfUlagZdfIDM/6PpTNbUhXZwvAT
EQEqCLcMgorz7A1hWRYCgsgk8PTny90nenfv6irLATJXruEf+JDU3VHA6TlYPHteUKLf5/dy4ao8
gSxtdeKmRtJKCpXeQsq+18BLWoiNu6Sda/0k39LX9Qak1Q3soPdFxvG9dQMsuFL3CU/XyFpG1Y5K
PTO0K7Q9qTa0uTYEAZ9vSgPFswzWgDxJIzLItAJWQo+4oJyMBtsklL2Usl7FuhD1NNntGm9UruTX
z+h7SSSE5NBjHqK6nEbrNnCqgTfCY1x1tecjUJdgVmrgFzLE8AJpimrVKssmm9aDU9uu8s89G14T
lDFeLVMnwnuK5UwOvFSNF8HH69hytQuQplIWcQoCZD96r4qK1j/g4SpgAdiR5NXx/Juim6YjTIoG
fTRTR6cvogi1WluglqxItj9UdRKiEfFUbs/vFrSsJi1GkKS04u3rpaPBko0pcYMRoiOJRJBEcqmm
XQoOgMaBwGlqtxYdvToSk5FjBAzZ6D9sAuo8bf9ljDL6gqyJvmsBFELxgkGR8B5y2+hCQiFFU/hf
rWINZRDQ1fN3TDmpcw2+f5l0CYplQkWTjSatQKpxEqkMDnNjVyYO4IRk5NCck550Wc34qAeTLrQV
CiAyHuX0LPz+5VAWMswZcWpHktVDmmH3VKToY6DvY3MUXnNVMDbBmckdSQhsLnWI4BlKKM/B0FUR
T2lbugbTdwl4oqtvfVo/NOMR9ZiMq6SwzO/pSjyVmaTtB2MfoOUzf2jjqfze5CxjpYeDXH29HJ5O
PYSBAgPi1BmtJ4841LqJkWD+1vnfNPNAZ2SnrDPvEupv9N9QTIYMBXwe0hG1BDLxtCJisuWi+atD
711fwgENYexdMPykjh0xJu6C8UZ6jxc6zaP+Uy1fjN0B6icNwK8KK81NpzzSJl42zXsx6pDSaqtd
qmjrT2H4wTByW1mbghScD5sbW20y6EmMJZSZg3aTjmp/PNT8pAnXAUA9eoYflCDbLlvl8pjQjqXW
p+VqRLU/0KLp+I2pFq2DIgVJr4MxGcy+WukUwwxOwO/bwDh2bBmfcFpEsHU/vRs0hh9yCOhd7naZ
7o01TC/B5Kf0QdF37PXZuFdXaW1QEr1fi0+fkjRHdNM/5+z1CAJlERHuEv3tNXq0+xjtrnpXB79R
0FEY1cSxIRC6YD7M6ktUo88eVN/fOr6Cj7sE79rT02wupYZmVrqy1QuKAzBGAAufcjLv3mNv+IXS
nxy6Z7zS6m2inXIlnscKhdLwC7qx6ESj70nF9fHLcOyPIVpVXX0paSbnuQKwTZTZ+lShlnsDzI6i
aKEp+STOWHtDvT60ebBL319X1rSD9NFXHzCoVYdyTzU6aIU6e0Yv/9kydw2BC2eoUGWHWn1t3ngY
jiaVovjDcXpQNWNvRONJoT7Kzzwsx04mhWCN2t9wXHqvEQOM19dJpd+20KxuyKCmwp0TnYt+rmTL
ppg3wTqO6RmOlEPTPwGtIdynJtsK3OOH4NrTbqlpGD85Q+sp4G7jJxlbJL1FspVpLRa1Yn7kcJbK
DcjT6Tti6WANhpBmlAYm7Whgc0o9e9HDAEIo5c5InQylmfb5bdRriwOpDNQEHFqL5PNwQuIwapzk
QYU6yFx29jprd8wcX/1JGY09oE19TjqZcNr6DSdABi+lZB481ihFKsOpX5kdRPK8yw5Fci6pvsTt
UuS9qsyMbhp3W7XOF3pKIJ/2LLJ4ZhT1XKVtTlSLfGGQFN8H8ZzMPZI9Q4B7Ej9skYqMwSal8zRD
kH/8tYIE+YUo8kvmpHIAaDq5B7SRU0pso1WpiENLxbg1ucctc5ffRD0F9UoJC8/oRlYAbJDJ85eJ
YoHxLvg6Wjz69MmY7psm1guMZlyBLjSjegjRYaHGl9o4K8x6xnCUQF8U+eUL2abVqC3AhK7h8JQN
UGzGIrpmPpV1M+699A0avtk+wx9gkR9l4n5hpYmrB/B68dRjL66ARCkbo5f3+aD2BhA3DQZ9z9hv
ICf2gA4pF970B7+oj35sRpcZqAPNpcYIgWfFPiJSMRaXIQLc+l/Tug2aeiqp6MvtR+samh0U4vFn
P0h2ZbY0PlPOnW8LXHuSIXxF/ddUS7lzy+8mY0RRz+Ny/2IOl31wZ4QENohBs/ez0XehBZQp5RLN
71Az8y6zJentatlhwIgl1mdffa7rTMG/lwFQ6tG2JikNKheGL9ndoFVJtoGu/5blsSkudVKuxx03
+K0xcZVXSTwbV905lVS7Q5CK+kcDn6/xrqN1Ev5JQRcsh0+JLLuHIPuRT+Nyrn+HniJLbsFAcVDH
9GTqi0JQfAJle7JTuFFlARf2O5znceO3r5H5zOnNZZeOzuKTmXj4nb7GdOj730HdgsSGF0hF9lT9
XF3JLIM+XYwryf80xYLOzGsECD+6fTATKdZ99xsN8AdHxKJubsNv6zF2/tBwfidHoOTFihr3VZ4M
RHa69jCG2zWCP6DEMvJo2MNS/jasr5xGUNgd2iIg4Gp8m5awim1tiTX1iwKroH0V9tsob05KBdIH
LG7sh99Y5Eb0icg+B0mg22ozF3/0cgUuhlqqRfy+NTm3ddmpKjuFQ8mxRnMkd4D70GHVDJvvM8Zg
EBL9McMIl8ky7yf6rJrS9Bn2S3o4ceLLY9soPGDf6gpsJ9BSJJTRLS+xe6bMQRAJewQm4f94dy25
Psh05v7FlO5cf2/+/Sa+r8UUYBezl1HnIZA1Vv3R4uXT5+GVGPgXECfgLFSONmNkAPiZ7VN6kF3J
OZhf51gwj1GQ9gHWGga6uYNNsFAQKQIGXxpLBcveFYODTrw7uoND/E/9EaoRiEToU9QxyIzBzQK+
mjGWH3q0BhiDMyNjqDLaCKEiYyUpCHlMaIAwb+KwAFK7o8/DJxk+b+kSoG3jgzOl38S36PlLK20W
R06OFYejEnU7FCOQX++YRQpgrrRKjkyTeDUFM1O6dd9tugw24vqNHNpc5d9wpdzBrSWgofQN4ycs
FnwEXK5MBRHTJibzlxjFFvaQNGsTLfHzGHVOfYRSFfUrgB7JlvANvFbD1DZHxIgdZkywa9pGQ5eO
CF2WHqtzg1Lfa/xBbxU+OoFDXDaZIzLDGAiAG+0bkTxeKShoe0XzjMpQNNOogV4QXGb6TaDVBCma
qYaKU+zsjUMBZCjRHPsnRdJMYRIHjKmmQrUsCmlKMiQwM6Q/0AQhsICK5lPKfzCW29qlL8Zl1YoJ
tyvmWGcpYLzSefqCVlr8nSv4aqInjmv52Isy0dYHF8O9p+B6dScG4DThQo9WZMsdmX4BRuNQ6HNb
uNrPtRS6cSVks+iTzEr4wNA6qhoreSxWKY6YYT9t3gfXlWztdQlmqNCnLHeejFXGCkyWASaoAGcY
a95o04rmo1cBV+A9YrA8ChxlBZpY6CHmx7HmfWm8cZ822oznTDz5FhwHt151WMTFBd/ee4eQL/A2
P0ht3gFXXPTBtiwnacUr0okgpnOy8/ti4evlRCrs8siPgk3r83B9xjp+FkjedbIn0IrIbyFhIFMw
mfWNVcxD1fjA6BM9Q4TVO1MspKoU7HCmHk3lvJc8fpha76WiOcbolz4qGMz/upbsaNg1bkWthVrt
85AsRwCuv6gIfa9dcO6hZ8jea83FYo9qyHMyfVryLuL1eMKki/VVoHmy1I/yjUYK9pewyABr/VU+
18xrsexmTO5y8rPI+BmYeSIbwpN2uASwqWVzNgTOiEz7aJWzvdikfFzuE6MU0Wv0aSEGoAgnIEIb
3W2mxiSfoCyOPtf1yeDgMW4YlFD7TfLfBPdtbkJwRNcFFuRgQseXc4dNSEtvDsExAcwzqzUkNqcK
jicM6IyfYMQvfDObMR8XkkiRp0isEXSCwaygHXkrLmDTM+JqakGz/x6LX+C37IOcziKTZTpuXssk
6UiEeS+Zc3Ltaf4wZwC5iFYmwHuxTrm14ZbEKlqyUjvdyhEyFR+vYmFi8sTDmHAS7eDUoCBHdMEG
4DiotjRbybnovRIpADeCIkasXvgDE6hFRApE5ACEQhLHTk4RYEuJ4cYqrnlam91CJ4rRaFN6H9rh
TKmCDQGnPFclb/m5N6iAkGwrqZ6plF8TPgRz1dGMl9dBys/YvULonymGZxhexNFFw3cfidcOOqfy
u9eOZQyi9nuglh9CP2eaEqy4aeLuPi1044iniZfX3lA3iW5u8JyJzMck+3BZPT32bOVf9HZAi/r5
Pl3yDrgqocvsnGfUAWCiSAk2dgkV0WCDE8a6Uox389J7v6AeuWUy5b9PPCV410itszPHhN/yywzK
wexsyYKKmO1y0qR2tGUFx+gsIqSKzCy9vyVtTKLJu+XjMiHCei9f8fG4d3phFiGnjckWwWP9KK2I
mvqMBxdTHqHNCMTIQfacaGIMgdQ8kh/I4gviZO8jZ4c796tynspS2aNZQ97APuRqjusdE2Wl9Fgq
NGR0W09tlkbwR3zQZhyH7HraYCJUTHM0BGV8jnECRA6vnRb7ofi9csuQusA0Rri3WTQBKPRGBybk
X9bwuXy7QELCecWa3uoz+uMI9AdgyWlQAUFGPgZxHw7cLy3afbV72rStGAwEx+EAeb2GjBNxB0da
SXdAJ/XtJS3eqQ1jr/szaouEg4O0d5DRX+tCCs5YaS87/At/amThudTHBPDo72irLYXyOqKlFXIb
eEyjwUhnW93L27LDD88e/uZ26cADW+WlzVEsbjeKvBoWzdnTyYNFAaYXTvoRuVEBGBhPmaoYK0qT
xn5La86DN8qemgtGM4qRoteMdXYfcAjOwH6SafxCLmZ/MnIii2Hb4Moqdh80IpsBlJB85bDmo4IZ
fdJ3Fa1AaLyzDxSSeNGhPA2nWGaPfWLWWmlrKh5JbyfUOm8MoOSr7Ek4qxxdJPBDEeytL+rl7B2h
aHGO76SqYElS1GefZ0rBMvpDfEx7eR9QIFEmT+O+sUevblKlKpD6t7tffSwcyfkagAi3tZ/vgSFM
4G7YJAsWk4sWkABaeBa4fyu6otJmlQdkyrGPxwLdgXn9WLXmDzOsXWyXLpsscfaMNPHPHs6J//M9
6UFpTTn2dntGvfbo0prZT4rhMp04e9tiGLqlJHIKLzlsMYfArXoSOnAbt8LnXbyoiSM9Bu50VRDN
U3CaF/SDzGZ4+e//lfme6I8NfXuCTsED99Uqm+zRLPWE+fiezeZw9CK8ALLI/jwiZ/+zNyY/e7yz
TSIyvx2aWwAlZrR4jDA2336sFGPp/Z5/S3KRDGlu3oRgK0PXMQ0L8Q7OUefxCN1upU1x7UA+SF8/
Up4DMRh7jKX9ltcRT4wYC28usPcw4nHOFh+EhYNnNc+I/DQZF+eXt3/PEoHWt7biOfh3PkWYaiM+
qngz+376dTObN4T9FE//WINcdTLv0S9pkZruw7AM55EjVVDMH9kPr5TwWo87wgORFUxeJ+DRzv1U
zdpNOeH/+S5jN07e2R1HXwdAipP4a/++fpn++qTtaEeBMPI5b4/jDV3pjbGgLrJpmdp+Y51qG4KX
08++E98/Dd3UHy/u7exl3gcrHjQrJ/5JdehJOorbzIbuJZlKGz/cE4l9ZrETs3Ho0fuBuXwuFX6u
8qZ40e6e+khsueNNb+lmYF5aS55Ii9YyFr21zJaMYU1mxLY8UayD4V7EC4xM3nFv3QEP84Injaf2
Lz6/uT5F1uPhqksujWQ9PrbirptZ98s9okpcrIXNeco1Wj8o1rnkbuTSQ5+eYB09Km+Npf369LF5
Lx+7Br3lfVBWAFlgAi9x32dxGWZvP5n68fF0giMxTaYjmxmMv42sfN4iobFI3MJb8+oAIcGv2cBg
3RTzdvAT3F9AbWyA1tyuH4/co10zp2/+GLO6mKxOo8VastYPGpSh+XhwgBoWTHE6j3ttCiwIhg9v
HPzy0oXpgh4D3UJ9Ldg30WN7p61Pw8IDvTLzT9x4Bitr1a1tIHALf12wDAoHaxOXeM9/Qz7IYBVO
13zw0D/dG2v9POKBRf0gdqW1Bm7lrJVNaUMJD+Fhhf53jUjCGiNm6xROEUGcUM6zOLjlTFK9LRDk
ucQ11W3DKuZ3QB18TtyK5435WG/5jIZzH6zpHvEPP3RxN+ORW+Hwvm689ZZBojOEhLSFGcXVArNm
su/N1hO70YLQjo272OXPVT9Hm0IY6XzM68ARIetK8WLll5ElIhgCcj7jFue5vjIXNGWUYskPULcg
KtloHvkDi7mH3awJLCcCCjq5aN/+uzmleb1yGFkrzfrw7iVrS2/rEdvtHBUx/oYyg8O6+hPbyjxx
VmKXY3DPXYUgRZIhAurTXqsOt38Lb4UYOt0+YESl1gO+oEe33eZz9l4Mi4oPVVxWQpKfJgL8KujC
duplE2KKG5qKrU6uQ1tFaodYRBCd8Gr7cBbYqAg8tOla+92yQMoLQlbWC4yl7Swvn2loXS6Xflba
yI4Ml9u1uMTRvzCxZOlo8OpewNjM0HUNK3QfaJ0s6f2jTOavNXtswTr3dZskhNE4sUIjpvGoxiTs
QVWccjqZQoJI+2XMajisfPS1lGvuEX0GlzshnQhfeNn8wbOtDWvsbPnbDSYUjEtQsYuA7zqNKS7z
KpqvAAEt6TWYsnPtp6W12pfu2/pZIbE/yafXfApj3xFasK/p9So76RaIBuZxNmcDKjUWH8PDWp6b
utqL4ooU5WkFM+j7XMliheaiNRW3VWJ1Eug/1n7orYBRWivAGNwrUkEM8F6TvRDe5ad7zkFzSrCn
u2dyGhJ5OSwo2wnF+48r3PXgVIr7xLnAHTJ/VGhXA+eKEMuNzgoSIU8rW0M0w9yBmt65fh0GL51z
RZJnCzZrWt/owE5q57W/rnAHtmVH9TlkvAzO0tdZwMi2z/VNn9Uw3wDnwIETV4eUmrpmJZMdj00s
3aja3Jcw73GriC/FUuVcJsPFKN7es+w2HO0WrSE7xcssmIolK35cckLjecdJ+LI5zF08JxZ78Jti
g25ZuqBxOL3ZYdDLXYVghqaTV/N5+ZXNKqWf0No1afPYbGzxVgeOuPqhl+2BkvA9466hGwFVl+6m
UztjKs7hZFVMgWLsAYf4pD770YztR8LEB0FM233BuqpsjE/NBZ9z+ppm06/DT9BR2/AxN7Lw3xJr
gPajj5S8Q0nGe0BSka/FP62dbnl8Y7eT89hk27KhXpN4st3yiYS88pu9NI3tN+p3e0rCzUocxO1O
5BQidUmckrCAVDaR4/sgZUDTxklAEL/FejB/Pi5Zwv7HQMPpba6uwWzkxJcnv5wg0Cy2f2+K0xtN
VF6NZV3feH2b34kn4gXgWRPaoSHxsvv+X4woCXwAWYlkE3SzWI2gBp1kkzgfF1tMZ8tvE+M4NoDl
LPbbvVirQ641OS9vxyIKcO8WoTMRK3lk9RNxtTgHNrQRl1i1cWHoBS0RXKbCl8zrkFio2MNJMLte
BTMO1u6/N2xM+CGLDilx/zriIT9PNsYcECs3igcPZupdhE/Rvko9esHmtZj+MF2zi4vQBb+GfPNH
pXmnzcQFeVKJdk4ISaapR770DaZxrTkNjQHFmBpCaFcOF3GATDfT4rhgnoxLVhe7McV26ksFmtAj
RE46Mnd8g0Om05I6NCcjuBoFK41hDjDwXiaT95+MyBTCFSPDz+mbQNSk/7IM06miugkQK3+QQbl/
zuSUzl2aLDpwSoYhxmfD5u/Zosj/CaYZhKBmrIOzMYejxH71tBBhNY9xMdQBiSCfw9y7l1o7aUlN
mD1pqC29dcmpZC6dkkz7QHcaOObtt588A3QSxIh2q6Qaw4T40A/udJqBq4IHlmIveanA/nDeU3Rz
jAV3xiizkuhMofIjU/v0rdt3tZfQWCyqdgbZwpXC3Gvp1qJdBo4u/aDlp6CmK7A/j2IwRkqK+Qau
wu8UqfDoHDLyVxWwTSDxJIANbeCidDEvixps4gAw4CfqjYnRlzetjA0sSx81aKrg2uX3ePpFHaKS
wvkTNSVDRl6golbCLbmoYy/UkfX/0kB9OsqXLl/bWO8S6niS2IZhQAUyQCrG7jPLnSyAGkXJnjWj
6bjN3BpRvCb3SiZqxwwfnH33OTJQ+w1KFC8GYJbq4/N5H4ToqJWIVpZY//Ub7UOFWeMaIGMrhcg6
0h8DIK1kunQLlV0SrCV1/XKlwXhXwFPuadBZYDHi2tbOAh//UwfzMY44tEpeIAZ2yhBNGtTPCvLa
bPKWwPNHwEc8hpqygH1mYPz94rltAI/Uh7jZfXInHXoy43oJ7+i9Ojx1Wg2PYPCjfJG0faFSDqac
MQSFsBuQMieg/TSh9QW9PKW3LaHypdMHN+AbVN8/bdRQsnOBDnoZmWngZ9AptRgv6/iRxCB6nBhe
h6UwF3+92mUFuPOpuh1S1uFwTn9+9AUqtg5qMJk3tgcAT2DzIVqOnN46o7dZGECfrUTrNa/sYgxt
QmFAifAnlz/+QLrh0sHAd+gUo/9+pDjXZlBDfNzMaBvQBYC+47wd2c18AIWzekvzrNrRcyXz8yLM
QxHl/0Ng2SH9WKM6P6+3Kp7C9dcr3SklEgWMQAI6aCAwlOqd52+PyGm+/iyzfY67BV4SQoaX7lCA
Uxv82qm6w0MAgf3ykDrEVJj89LhX/R3MCNr+wzmgFXSL9Vt8BoimwIV9KF5iVQ7qAnSEuwU4ijoS
DTRwn9KqmWBOOUeLgCOx79GjD4lYQCeYF9p0nGjTcIoA2RYujBGHXoktEjJSQpNZSPxjmxHgf6ec
R3+fZbcs0GiOVyWi5yXwUpT/8Gei7KdFx3FHb3pPA/JPX2TwxTu09buajESzmIaT6zK6V7bpVR7M
EwyQ5AUt2S3ir99yAgYIKL9xT7b1ku8hgp+lSAS2iLUKwbF+Kh8E9QiJIicjDJdYjdDLfu3bIbal
CccwGFhSFldZCoo7sL0KndwfacsqfuU2Ml3IPIDdFAjch954Klw9KnU5sSHvoNoFhwmzVDJFXYBS
0w239xHCgDgyCmK8g9owkJP8NJqW9nNZOIKgL1ldIyqM94OXRioHVXbRp2cGfOLv/gd8ga9cXz/D
kCIkQSwePCs94ETacamSebJhHerEWtnsLhWt2D36BRUMCIF0wBUeDOkVOKkxl514DcJWpEwcvQt+
i0EeNlP0+7+O4P0wU5pF89b/gg0sJ/IxmvNRzc9CQutA+4V8GniNE66pJ6+D3Xf9Bf5xacWaBM1p
cr9dJGtlkm6BYthSmzjyJFl//O+kWw1++//0NVbJzJi30+/ROFdkoqHAWDIADWeE1K/uQIm60tn/
LBpqMSbhyCNFj2D9Xqgsbk5XDu7xFoCKjJ4XYmLUYbkr/8prBC8Qs40WDTr3Or8laGDBfjQd7KOp
vtNqc7Qb7AMf1OGin/dILQwscN+O5gpC+ngn7Sok0f5lNGBX5+Ehn+deNcOXndptsBv9DrdoPCA6
E0OSuoD9QqJBRXIVkyyfvk+Nnp8ybzxGqh49zNngnh2T6XgT3+jTzwxKswJ7sHjHpY7IUg6AR1W8
zTTG8YT14xDTC9Rxs3k0Jea19BCk42ue4FAto0PG20VuzlRJxchhHmM4CwIEDUamQCIz3EoH46BQ
FD53QMrjXX6Sfznxh+l8sFO2PBR6XIEW4/OH73aIyYwmxiHwU1fwzz5XoDDhQZ62NMfOmcc95j4h
youEJKIA9Sp55CckU4nqlTqTv3Anp0IqWAW5R0/dBgIXCs4YSCfBePrG9nDogaD9wGYDjw51CB3F
77++TstaBDZRXsASxH88CQlE1hyZ5OqR/WSsRN8BmQ6cNBw5tAnyCrkbzHiAWb2NFdqBSohb/q7s
6rkayBM013KEIihEipleujxJP/CakSsDE4AzQVrHLeZ4RkXhn4E4qHbsG3i3CK9w6CsgRGn2AYzu
JjyP9HJfdGtIq0O3+lNRvgzWkLxRMBHaHgh6FUyMWdUcBd0DY+It6m49OEP6fIiYVzOyDLTfkJLU
4NLAnzMmBIDqRzD+kEo8R1DUoEKA3rtr9/aognRkMuoMOHELR7qhkOJrq3qq31mpyMgNWG/yDoUU
han4BMh/Bag4nvPm2XOiW/IHpGr8nvd/YzJCTl08GRAqFS2Mn393DvlqwRJgnyB1AKsYA12AOths
/bV0V0lCjyO/uZZ7aRNFqD9+2OmX+E/tLG1XQEMfWjXyp6gLUUGC1rB6nFY2+fFLl3sV+tqv9tut
gBBmSDeAeavhCaL9R6YP7is3nz/vM0y5zkBX2aIF9p8+HuRMXn9Mjgnk8yzNXt7IY7RxjCWnAUUh
/AfQZdXWr51x0gSWndY1Vx+JlSeGUn7DPLW2otClAk/P5HuMy0N0xkeTeGyiYA0fgCjCamcFj1/O
CE5uNQsY/Db46ZrJEP1m8XhuEDFjTGCmKKJX8YW/MTFUsBpCWO8NyiWztJqpE+Qek0h3zG9vpi24
qzHTAYb48VICLZJmROs7ThH8KqAekHHDYkIbSHpAlQRYPjYYO5k1WtAXUq0OF7fJCxwqVlkcpMA3
M2DoYBEmEpMbcOFb48bKy47vOy3aBdGzh9JT2+wvxNo5LoQKEZsfxwniGs0utl7gv0mS0YVCBo6R
Z2dVnfnhI+LxdH8d87/BSl6l5/LSjMU+Sg/l4UWdPvRTxgYaLrS8XZw1AW+rK6yQno6KR0Q70TfM
CHAuYuLsNh7nzeAy3MZ0w9RtJETS3/gqYEKCWk2+z1BNKfbhnPOYXbqrF/nuzekRzV+XyBtojJY5
nWT0q/m8zNaS+eCA1NebXi0fmooExCFLD/QTM+vWhlmYo0WImgKWg6DaOSpxywD0pgN8xRnGMSBK
BKChUHYS/iQQYyDWsEMpWd7X+N7+jm464yeSGJ0gbX3pW4Lx+afZCRgyq+b4KKuqK0HopZEpWbDi
c4l0BQKlEFsfoWVAB/6uRI7BNQQ/wP1Dk/QXXi7exQgcBRddDBpx/iBUEwt0H2z1CAVsIsz7UR6a
FcJxZ1g1ZErvG6zckOlZx/5muuowj/rSOqLdm1oFz48aVt2KIx70IrkMeMbhj/jPaUyCC00/RHuF
0YZoYPMuYuJoj3aA+GA8AE3RAkdoUDk0XNA1owwC9nZlCtCsP9vBHyPtj44VuZ2CRMnhgFohIy47
2Ly30BvOMddZh8HPMIYdLP7UqJHWVzBNjKg4+4FuoPEK/DZooULYCGfBboGKW/+N0dX5LktIy+EV
4Vkw5aCkWJkX6WHckIBfo5F0wGkToxBmvOSCTxpZuFDQPnmt83W3pMPzQJzAJrubUJuRcbFiru8F
CxzXptaDjlwvpB/1hEL/TpjxdNhw6gzeMZ7MTUy4ce5dv9EtDq/BBaF5bhyUZLSAHzpa9OQEhUUa
lL09Mir0sBjZvHF5oydCWqJYOaMDkn2tZSzulCCuoO5h/AyPjXoISZNHtkKTG9y5GIidq329kR/K
icSENcdFz5i4gSHHDQD3H6BFuZ0w4kF/MYDlAWpAnEf1+U0oA9VP+NgTLxMYifCrvHpVLL4nObBA
gCEoRpGLpursOR+xB+A/owxJvW0aN56ILANEV4GDZy9kwxr45xBWWHA7og0Y+RTxNeAA9+oPwoBy
rRnCUaWzi4b2s5gr8YKjjbMsHVqvG2VQd6+YMBOjFfvTTeKUXWCOF/Xlwxkuk1RDN7fpAXCe1SF4
J2IXl9AtCP5MUdbpXkYL543HT/7HQUCFB9xwDBYGgSZimeQMWS/bdN3R8mWeu9Um35Vy5F3KZ6gI
mjTJWPnwe6lZ6FlUpJkLSjyFjRBZ+qpb6XteqeocPlFDnH/aYE5TV4v8z3s/ZGBGf6dn41sjwM+I
knCn75xOBmy90v481xzOmBBwzsFm/lLVIctyQcVr/zyh7c5ByscboBgIRyiHUWNyZmlC34xTiSyE
3IGfpwbPOfglcW5Fn5c/5GqP9oclIyIed5uhFBPAp+DohQjvvq0cMQ9qRJXZvVg3tEyAFQNOu9J8
4a29GFBDPRcyniCxzEZcuGCn7Zm87aQffOHpJzQ7WF3EHdwuCEOfK9uaTKxnJoj8MAMGFNu035qV
KYR0RxcJuJsIFDlNDREjcD6BGbhjtguG+IcADLGsPKhsHBKUih0NLA1qEHLf0g+b6FBupJ9y89kY
SH/nTPYM7AfwkvWA/Ew/DMaGCJGIhie2PeWNai8qRSxItg11arhMhRsdojn40hHWbuCp+MoczNKb
en//09sBgMSBMDzj13MXTzQ8n0cM2X3AHfxd/6l3vO2O7221Li4xwKATLSai3/PMpUCJWYfwtvtu
iXlP8h/6L2wOKiA6syNBSSzRd2bnAV8ZmSL8hxZQKuWn/WFhoA2MwnoqUk/WAAcvdAnYXVQVZKhk
fuSgBcDlH6EbDPuIpOjnyfASI+BldENgiFP/CJcPIbMCfMERsAZlpP6Hidi62ZUbWUD9aApxx6An
oLN8jQWhm6fi7OGtYUKFCaN67mmN0nIg8t5iNL+f5+KCT8ivjNQ1hJDxWTl3fzHiQgJc9kLNLZq9
F+RM/8T62PDccuGxVSDkJ74iOyCq/7cCWfbNydgmB9wWyID5gvQ8erAGKyGPXJ2EVjghsDoxlYoO
I+TykoW+Jrd/0CsgA451MJFCOBpU8VOyWEIUscMfTEdYJA/pB4iN9vhuu0W9YPLyb02xYlS/Ye3U
C1ThkWyE70R1WO04tLpHR3r2tigYObFqxlMH4WjCjULY0WJZihdA1ZwjljbiiVen0c8HIpeHqshB
yscKaatQbAojH35X/REmWEPJoplCLwQWq0wK3FoactvM0SQwl2JFDE+vo7RI/edS3XCQL74UWqMV
mDxLddQlhKqFuhTyd8aymqP25wUTlPH36ZnQSQr6PhtXgrJO9l3col/kbhq6yb/h7/CvOUb7sjGj
gd3/yefsRjIYBWZ+a27pPl8+t9LG2LxuBN8EiuP5e458dTG8Dq8fO/FJE4lVqDVT4LJth8ItAyg0
64zIwafmD6KAZGCP8sFVYdGIVOLf1eC73FuyB9L6/ERGGdGOPtHRIqLD9SDRow9a0w8ESgyLgqoL
IxZ2BYHtkWP1SvPpGpPAca0JZ4aI8QU+14b5T3zJ1BHyJQsGWDAEE29qO3qVOowmaKz01jhDCO+0
/CEFkaEgD6TZ5PI8DQFS5n9B1yFG/EudxtFSovq7IFaOOCFAOd0J1WOEMV4ifn5DOKLW848jh4OG
aD4ARsqp8i8ZzT8WlYqG0gOVBCj3P+1OU7r/K8Fzn1vwNp14LJUGXxCcqYc+d95ehRDGn8jYm/8/
IgcVyLEF0Hgv8l6Qv+TPtMrBL+9DnJKGDu8kMf4l8QbXY0K+zoeSQTspICEtPvv4yqXhGuG9RbrM
E5L/f0qHK/FB4O3MteDAE1pVCAKHDh+Cr18I/4oLRXbe3Ys//qr+lH9vlqRbFEVX6ch9aLf9ljvT
3fWVvvueFZUv+TSvI++fz9b8xTeoHSvEH/5qv7hlW9Tj1FmWOc/t90wtDDiAUTa5VLrQLulC2FaQ
e3P3v5d+OfrFQO/E51WWPIIKhzOPdcYDtN/i9Dp1F8wsQJQcyvvzj1V+EKuxvEBigYXKjJDymxW3
jxb5iSKimtPR4sikPRKjhhn/9Eu0NMVhI9o74D/3r9M/PxdRubL8eDmMWf455NUXGVqHKa/lC70l
ldFQKhwo9pQ8/Pln5ABFCkh5G1ucoqxc3i/TTfmXvBDuY2x+hmYEqwgYCNqf9N87QFN0iyF/21TE
PfwiVmZqqexWn0vX/JFLUZOKx8FutONj6mdjm6qSxcdFRphP24kbdO437ILy3q2GmFPJEG9snaT6
wDdx6+Al5Z10GB9YVSECt5v03MyUa3p+n9k44oq1m/c5nBo4CMBywgSGfIoFI1RKF8+bMvuejQWv
ZSz+68xQxctkLuqVrsmG3Yjc/Bp7pwsbPliPmabQneNLeii/wgmrs43b/1g6r+W2lSyKfhGqkMOr
mHMWwwtKVEDOGV8/q32nSuOxr2mJBBrd5+yzg/Rb0WzmKKzFeqSXtV6sRK6CZAmdZfwnEbWN3fq/
1TmSEG5PeDB5Ugoyxb+pIaiieIgQYxVwGj6jH2E/CJ1Tvkkip4jE+ReZHUcaTvsadaIaYTPicOHd
mDqFpbAZ4O2BIrR3qhj04tQ03AaAtl+2a/Zg8BKOgwNCdeHsk9zYw9i6yjcnkisJV1fjHZ2cO6mo
IKnQBcsfNBjNF35CwkXlw4APxgP0heECxyC0OQMI4R9H0fomypNzMRhnhfnRYBMMK4stjNtGdy9K
AfBUPA44Uel6xWlBriYOurSAxGmyCHEs4FfmSjQ7uVDEx/Qv0UR84VPCZiUsDaoXpcQrwdcK2wVi
kDiyrbfx5tTgQCIkANSNIgkUlFfnF/+RPtUv3kXHZzjX1/wJn4mWyBLpUXjDos5wp+2bzJs7em9r
4z+UK+3lHyhn+IMlO4wpnpm9iPlor0DIZ/kL9t+AbcFPRyZf9ZmzePF3+9cLGg/twbWpviAezml5
ox5u5IfAt39A1s3PZh9tjG0GE6nZARcfslN7xLSqWJdHd10ClJLjKgJ0r8a3dDAc0VZ2fxVbJ5XL
IJLNReKvv1V3XYKzisL47lzczX1077yPaX8QcczqS7kIlp6HFyrGzng698fgXjHu/CFsfUto8ElA
+RBW58bjX0zR/p8/YrAnJpvNkVRFfL0OiFBY6KwInanLs3yzQDLySoITiWUsn9OwC7+HF3UEYawG
ubrHbo/t1g+7NRs3u+W/TZgH07/LBDEYE7BU1qhwwhKNHOU721r2D7ntOoG5AfEAtVDSddYMaImd
hcC7XsctZEqrR0aeAIeQ4VOH/9D1UZiz3kURRN0BHFuJuoQFxcJH7AsAAkZhUPXCmb/i/nMtzhS6
eMMq1/ZiCK9izBQEYoZHHX4uhOIhpfjXUuDLbIpPwQbBWcAXT6PjT6gG2IQIClW9qWZN2AkESmqJ
JAwqNGnPbisCc5yeCJopBzZFCHET7TAdHdjQkwFrJuEzMKEwAjWnXA+AR/IFi8IgCBffLH82/vsN
vzZfnVhiRG2GOEd9BqzbYgKNFSYujTn231hi+bStHEnRnFToTOhvP1oeBlSNGigYhjkf6TcR2B0Y
H7glph2ggRia4F5hMx2dYLDNbMA55FuTPg5+M974AG5QwIop362lAFz3fMRnAyq0YwkRMfkJFxgL
CTQT/QPWJraZUHH/pXuqwlo3E2xr7x/aI5KQle9RwCPdHw1CKx4OXg1AwkorwM+KqXtrRFB9/YCE
SWDl1nl49F9kih6TTwQnHT0lLdWXKX7BMRhnzmkupl0wsA0jAr+N5HVpQ2lVjVMM5bPovuoKfdav
RPlbq0I0/LhyuI/E3EcXNzymRYKTAAMUT35Jir8ojHbu+d4M/7+ZHmWzVE0guJeo5e1ZJREOjTNW
McaLtFibcTD3lGCq48/f1cLTjTMqqm6mZq/SOHz36dELyUbR2Ukd7zC02I7LxjERGTjOLMazIeEb
Fp29S0oAc4v0aJUba+sfKur1BlZzOvRYFUHZ6JDtRw6SanMTj5AiqKSwnusZMZDfUCOfy4J25bfQ
Rg24jjKgtwN/TwNPyWh2mIQPLDkLdkBkmkv7FVQggvlpFC2BCc0wN+ay9JfU0VKTgvmQ4J6ud2sj
KRE1joAkcO8raFTmV9ljUiIvPFtflwoMpbCYD3hieqU2a+rmy5W8o+2qzEDJXQwhhhrNrHWreZwL
d06EkIhPR6a9toPUaSGBLKuODvhnTEoqjwANN/OMAd/AwUTeLLyn5AWSMcCocuY62iLA0i5zcISX
oHB3cGAwSy6AYDpfmwkirOqwc1gAvnowtXR7blVC+cxi17StF49ry7KWSjKeUytejjallgXuF2gU
JfgN+FGM/5iybQFNal2du9Dh0x0UiVnYq9sAIoMBe74N2nU1Oot61A84KJ1yqTzGTnv0cmsXN0JY
mu9y39lvmlHeVkm7cVSiBQR7ACFTF7s/NW22pFMQ91CKi6HaI0E91/WwrZzqZHfmSq3MaWt6hzTh
cWARBHSvZJeIu5jVpIsXCdoxd6GgoctYE2HTr+taRRHYzF12SA8Qo9Exgja8mY3e3sSrKMBeJm8y
/Er0eaR7c/Fn38t2PT4YsrvSnWXNfdByWmIPdgcJDFkrdHbysorlXZj3jJoR3yOGUaYRCqWjc/Dw
+nZ3UK5PeDUxoGfr0CohGWOMumrJkoXD/8+kjzRziO+nJL5Y0LZJfT2QpgCD2z1hX+iyrsUGYhB9
XmETOu443MqrsTRaRnPFF5qUaO95+FtO8h80NumV1cS526+8DZQL1E/sV0hpHgMdDd8TP4YPpC/w
NYjz8L9dMGc0I4h0rCUIQ3xQzaPPCQBeTDHE2BtyM5QPcpKCab/VYOL5U1APSFeQ02keBiG/0ZJJ
9Upo25ZM7vxDg9sO9JpXgAAJ4KbZCVclB83pVHrX3UL/FQHzVAzIauFAwqkjngzaDqVGMHU/2xXe
4NxPbSYwZW+i29DiLOz97Q+sgoGt1WaardHUwB9nrMZsUXtXOzCHGs9A1umrekVr+mSmzQxKmwUG
UPDo1oDaMKvWKc5liCvxHMbchYCFOXoFVCT2xGN9oEYJj8ne40zdCtNBS6jdAnWBakz9y764Fcz2
hcQn2SOC4GZKl7JemMUm2tdb/UufOYyiSAtuFtFaOieYtiz/Q7d91Eva0v2sFgr2nrgcbXIMCDcg
JMqSq4VUhzS6YzWsKxAeIe4BV352dCviIV600pQE8wuf+19Qc9FMW+hXuAlsuCztiNEQVMhkJ+Zf
G5FMOaFs5Q/SvtipcIONvY+/zInoLahJIrOcfPNoTRXJbL7dSNgPzgCA+o0w9blQC2S7jtEdJS6I
HkFq+FhAcVDRY63TYKGK2GHcs7DFnPO7akeU1jvzl3Y2b9l4p+Tr4Vutz70VY1SknsDH8ANWOtY5
2ByTKYDbIy17+Nb2IOJE8Kohdsv8HDG85rbICWBbgtubN2d8j++RkJTZo/CvY1HXW+5wtQgvykYF
UcGE1P5Q7nK/6okLAAoT/HoEwYhxPrvPKkUWKsabCG6BcsKAR3SS8a2NaT5vf3L0G5QPA1GyyUsK
sW6YtBsyyfDEkXndDpEkoQOUqIJgweGZ1zjaI7g7Vy/UPDVG8JRo8tSgUMJljyO83rIyFGNGSoGP
9AkCnwLTCIq98QawtII5wGTI+wzWenbm9unD2tiMxcxh/AmDjpeCnUWQiHcpgxlWK9kxCwGDLrje
qb6kE2FBp4iL5p2+YcyB0MPeQhlFubKlvcZrdQ9lhw4bC1IKrIDpPAC+Zs9VWDiMCWlr1RkrTNl0
CxVOO3zLRfgNLwWXXhjt2lx0G9BiYOgu8ZdCrBHzNFTOBMnVQOYuzzKgVHkf4NkyuvHXvC+wLLCo
XGPdp0julFWwgSFDbDGZZf7CqcmZrFcxOupr+czWLCpaDPJrkftvnDe0HmgO5CnwIMREBlMERWfq
KsRLBbr0TcB9x62Q1JfiWv/LSEiwzEfzDdGSeo7SLPiUS4g6tjvD4tXpNg58IS75J5EsHJ/lVChw
i2kx8/5S54MqjSpqgH19CeG/f1Z05MW0xuIKWAc/bPqCQKiEU6JIHpRu6gtj9j2aneyPfweF8d//
UZAhT/2kr5CkqbqA9noKGM7yAsTu1ZLtghwWxqknkFNzjr3bk1QFQ9SoQpeIeJNhyycjLrobb1NB
a4Hw8jJItRKztM4UezcgMDxGdugr0jVkSDDH3P9biP5XKqqTIqIR36LH4pxoI+yCcb+i6OVaYF9G
IaqLhHNQW+eCoo7omS+aUYyZsIqjPtb/fLaHh4/4/8TIrRlR4/bf5oLdjqiIbwm7Y3bidQX3yqQZ
Ja/tV7qjBmrJa6NGWpFC024ZWLJIJMhaPKco/n74gXzxTtErptIq6nC59dSZlJy6gM3cKVHd17vR
rUgO8s6GV+xzUcSAy0U5BUSNyWO/CFRsTaFYsidoPZ5b+t0Mv7usomj6HBiW5F8mg6B++Bsszlqi
ooxpwMys3RP+rWBS4c7Mcj0csmKl2RebfWoY5r2ccq7Py/AuI5UtJk8bnZ4+y6qHI59UE7eCWWid
WqrakzJsXQRXsuC8VsaemYMC9VhdNUDHe0naSnI1s5pboqPy28MR4MNoyVT7K+y3Xq8VYxPwHOAy
KS1z7aYhLq3vAwe1xc0eQRzs7Jwz5qbbGDiV0Nz7KRFr95zmFgMAOIoujnKbkeTeQp6A1lElWeU2
i/GZtU5UwKaC/Wf6wVGIY1cJuoGxGrksHrEhiGlnsXlSf+j28B+uGkqMrWYexOXiYOerBGGPq0s3
Ptxs6xrHrHpZzhObj6WDCZQI2aFz1bhiU6K6pOGg2+8swFoH4UV4d33QuFmZThU23fGD7pFF2XwR
KNRMsG7OupWChZUyw4/K1vaK+tW1pGAtsYNgn2D3xW0ObzkDVqzAGeJ2nvoM2Wa4N+EhBhra0H4T
9tB2zCaeOZ8Mh17dFMa8krbL4IZIq46pW4fhkzbTq7VerTJnocOfoJeyZrQkuNdFtbOVms/KXRYq
XlFgltKtkF5G9FeEez+/2O4yU39Uet+KXElxoFOYgv8esdUKupVhrRWNq33phzmdEyWs0uCFPEtE
WED1bsgFKVuQX5mxJHqOjl4F465lcdMAjAqc3TFaAYGf2eWfTD6s/XDcAx7V9YozPFZn/HQQ1wTB
1jCLP6tqBpYqqafUvQTMZfKrDAQLqdZTf1x33jXXqD3hEFMh+IjfsXVKKXwtOZoTtqjeWed9ucXW
cQSrEKZMlLR6cMSwJJI45pYYkkk5I/gk/GTs2lab3HlGAGSN9LIAVLKr2ixlbW9pB65BXm/y9OEj
xjAPmr4103tS+TiRgZlwEtc458rBZawvCmivHvx1DDK5IB0dz91uUNpuJGfJ5w/UuUmfGZoqDBfw
p5r8phYXB/xfTQ0v0q+0+RN/Ybsgfw2Qb7V3s1fQXBuHwwvblCDDQ+bkVxurwjwILCj5qvsI0xzh
CfiMECdRsdggbBL2YF8dnJUelMHnzmRXEzfAZGOUGwYAWb+LEdc6y4R5m/dy2j3Lvog+rZiVdo+F
85i+b4NrkZ+tepO9YvsU2tfE/pSQjcVfo3aAOmwD/VFcU/tR7VI3t1+4oGjNJtHXHoUZNQ79kvBn
aP0vzntTWZEg1+Crp21T3MUyE14TG6JvTIrmnFmPVZ+vJH0lodjk6rkaUpNxzY5m9tfUORnlPXTx
4vKXkiR8uORsodQnFZg5ealIk9lumfcYxp9BTozOyEN9DHCLJeOrch+98cUb0wO4HtG3Hi24NWn+
mSYrn8GO6R+bbtXlW8SSzGrik6Tecogp6ht+uhhDEV8MVPmqCVlI+5/CmuntNVZvcsWG0F1xd5SZ
s3Q8wBcWaKCf0z9nlwNUIh6noFOZiRd8/yYkCWda20/+dUPxaV/t+kqQISwyBVeIdukkm9C9O/W8
NvE/CS99AhGL+a1xdu132GxjlIAYmBC9CFWrert0DO0tjS7cDSCgvPtsMT4DJOqT2VhtLSoePJYx
e/dWWXtASeJuC+eRj5uB6Zd6Kzm0UhdN/2+o7HNzJvcnW6GpiE75Pe1++gZQFYZUbCKXtj9SL52b
JSk41bIb7kH98LVnll2b5tT0exe0vSbD0bQ/SwrrAu4FtXPPbq4BS6fklVoYwiFubtxzDnJVkYVa
qjdF++oxKHOLL+4tT1jSX9V+J3oP+eGt4/4zZ1LYsyAgJFuXzlv59Pdq2cDnxgoAiGodR1et3yrF
PGqeNjM5CZ5E50hTv/kVl7vHyNcEc3eOyXj09LOiHoajTnumWCfgskwVDzXPqgeZXJ6/MYTgZAui
KaRbQ+lng0SSEgmmY4TTO4VSD5mZKjeuZPKPYM9jhpS0w072sqP44Y6tctKEG8fPF1U97JIEB6Ji
nEkPXZJXClc9qI15q/L22hC1b7aTLRoGdgy3xWMZK88izKe+JDFloaFmYskZz89QaneJMebC5PiV
W32eu0B+/jANuc+1pCzDEvtSbr5icThaRJBgnhXIq6Ky7rFTEDWprf2x2OrtMBvtblHLmIn7Z9sD
XRyVdjXaTK0k1WWOVhDZ2y/xIprJsjwnQeIYGcpHI/ffBsqLrgU8TUBBq29Vuodtwbb6kLKDb34H
0j2rt8W4xOGmp7/AYnxl5psRMVwCb+PQy/vBe/TlTs/+Cu3au18+hj3M1uzbUM5L/TvIgeX7Y9Ft
/WBrGe9a+UsNXCGNTQiQ6K4tiA++usUXJa6WaCBo/GJpijuDAUbR7bRsBXiTd0cJu3B5arFeL100
ayJcc+eoGRQq6P6k2HODchUToki74MOK9V4sbXBfl8OF1y86YnDIY96HBaZ91BzQOC9OdMLuqJJ+
FWM3tLuRx7mMrv6lb+dZtGnLhe6vR9J3ZKIISJMAI5lzkiUAJhSf2lY32Zqn/bjp/Q0pNW27rt2F
728qc96g14PhiFC0W9XyNJe3FI74EcJcKOnXcVJwZl60qG1hfBngxjeFpxKElAOEZSwqmydDO8Tt
Zx/tTHlOTLkX7A2DgUayKjHtDfeKGO1VFxz69OASFZgT5wKkMMM/1X8UBPCgdCUyoZhf1eJmBIew
ukcAShJ0Ii9YY0CAXZAFFO2kj4w/5486ezUYWycnnAquHgwMY2d63wPPvs/8NQWOd5U5TZhQnEKa
sM5sqkk79c1ZkyzRdWDr4IQHGcNbYgXiGZOJCPAMYMNeyqKzs1cqjCCHdaW2wPfe1beYTI4nbfhV
u52jZdCK/I9e/raB1QYaYkYCuLnh/0Rb85t2cy0UvvyuvVGqf/dC38j9Uqs3emShzFIHyB3juk1P
XHdZW0TWxgC6ACOvgXKZO1oEgWScqX26TSFWc077Ge0om3xc5kQwbPBWyvWfwN0T6NPUZ7sn7Jj3
/9JI22oRd8QovIudkR2AO5EVmTZlZgetCO9D5YhhJ7kBgX0sfeg0yTs81HRgbD5aAdCAe8HM9eYQ
54ZkwfM+dlhk7fGNsOtzCzMYubw98VHG3yL+fpjrASMio55p37oHgoHzBU60PcgshuxvFqc/0NoU
GCXSgXcNjla3Vgd3MlFArcz03XQnd8rMzgrnlXFVnYfaT2FPkuXB7tCgBuR2qDN9EsmY83KxF+zO
8RRmxpWPWQ8XPJaxu+DgbX/Gq/rvY8mROlXeubGwrDWdf9xugvi71G4l0wNfhZ1izqIcDlozj6N8
IbyT22ff/xXtNvU2sXL0+3kRgtJnb/geKSYSUcEc5eOaDWseodG56e0XoKylfHIFeuvW66iyGZzI
4V3tyGkn5GI3KjxEkB/uefQyF5m/wzIjilbGnB4S34oswHF/EbuHIMZ/cJkzf67PmbPnvqnKsyDn
Kjsy/YDuSCiqnpCRJ2y9pbeUr4PoKBWXwmMABV8tNkCGab0Cxqg5qkdaFkz8I3PvIuzEwhe/Xncx
otvLVo5+6OK9pt9CCzvUJc9Apm0ah31r0WNpbc5tFSB8aqaLFhraWYM8AtbWnkEmmT4ToAqOr2wC
7d62EBccjPd/vHbVwHCVuq1m37vqmVJ9BOk5sLZd/M66WW6tNYAcHOzaneevbTK2vKVVbmrt4LC/
9t8+LCZ309rPMdrlxCDPw5BZJn2e+12yQ7QwfkGzq+ZUlxu9YXOd0n0F0Wetr+pmr7fLrl936dbB
tUhdhRAas3VoLIJoIbe7KvgR3tIu4/HaeZpMsMdmr+TruN6wodFlFnt2HTVd8Bh5LS6KywYbcFJZ
sVEqtmhjsVtkzqqjBdvz7Tiq9cPIES7vDWdlY5VB0i2OVkksLPLhx+aqgEEojMtP29yoODGhILB+
SibivszqiGHvjxdL//SLZ0EmuZwT2LzG/EptzqOKwm3SwL1Nl3K2Lp3PUjo34UHJtxboGYKr6jUk
pyF5uO0fCRaZ88zsq5rPxnAfhxtFWrZ4UuLkVsufvfHGEV3NFz3K27ttq2uNnC2G+mA58i0BjqN7
Qz9BZTrp04PM2Kh/adV6WCQOZECG5AUEnAsW8IROUjLjUsbc28TkatmPvyrEntBZdSGkyfaMsdro
HOQB0dopREGfXFwIwypjsupsZvcUk1jeY3DMM3g8JpdQ/QSIsCEhuCuDKSWQt38CzmaFhfJFmFBz
AVMCnWWcXL+ZMJfZ0yivBI6BiBjePlAOEsaDeI7ZORv2HIcmX/cJPfjDYw6Ka4nCd9jE7aKPtruc
Ep/kMOz6vRLcYqVGF/RcenPm20n2MsB8FTPIasJD0nx6wU7DPL5m+E9WoQKM8Kd9x6zIpo34BB/4
/cnqTubQ30XpRYcLgvJOX1T5p0dEoV897OZLYfuYF8ZeSpchzOp6PirHsFjnNmzd7SDYINU9bE5S
t6+NlUeUO658WBR2+N5+qsCRNo9kcxhMvG/vGgoiDEAqmFfSwo8ujGqTIJwoxDXHOMSU7oaRIFDO
bxzttPJSQQ13lih94c2jofU27trV1izC3l7W457MGDPb+33HOKPGfJmCSf0OpUVWAbxedJvjCbRo
RT9Z4685LtMj9Wr4HBBKajfd2Dcmj6W3paCgy/8z5aUOEOWf3Hab+5AE86lBwi3YtqPMGuOeRBsC
s6oIC+pjykOjr5hOkFAAVD84ewmbHiOSuH1/drFxbDCGvF8MajPzexPFIWN09y4nYIYjcD5hGt89
RkFMqgW6xxCb52Q8KNZbXccjbDf1OtoLKBp9/FKVZfokpRlpt7qBgREfuPrgXTXT0LnDexhmsnb1
JThZHJa1c0tZOy6Th/1oYDJNuTwdTHTm2w47MHG0dumfBeGPjb0pvt36PJa7xNCZ6jdgCxDidBRi
vMsRTD9Jomkd314ttn/CPf4h11tceogZUFQSx1+Vd+LkCK1uAol8cO5VuRnTbQgwYw2PYNhKsABa
5GrOqavuOiTpjAyqUgQ+PyN3loRLCaJGxlIzE2JSuktDmYAh3Rht4V5q03a4+xIOmz+OvWKQZJjn
rviRS3ZR1tNGcEEBO+5A/mW1KVSQxaXMUJyuAyzuN0FHLA1MlvZmvmXCQSXGLY5DyDUKyDmsLL8l
j4dYI+arHM6g4xilNcFFdmY+eKzmrsCdh/ZVqDt3XATNd+adAhxpQ+1Hz78lAGaAX+yvc+dmQwSU
R86MhPigS1MynV3keHAB9gVAdBlzgUjZ9Zgvqia9W0ANarEH1fAgenI8qKra8d4rpGUb8K2yRQdD
ROd/hbyT3HWWbbJs31qLIN2Q1O4imglxXn44OMBDJdCB/Iw5seVGzzbkbsKSjhVyJkZoUX+FTA/o
ahZ/WfDomFPakB17jOuch1FiK/8kc6dNJuYfU6k5Lspe4M7zcJgU4xpjLCs7oDKQ/FltfzN3/wiN
M/NBC0uoLu+IhGBw1YFDwjKPkh/AUmxan5pFZOhukI5DyjC2YtACeEP8T07aV0+Om8YTBw/Jzfdj
vlKwxM4FVw4cjqdRV1+dNkeq7ljXIXxHzHtlOtpdr90wbbf7kzfsOm0BLOoG+5qKWBkECxgSMRXy
UPbEHYCNPbTsgb0wxpyo9pJpzs7vSDaidawTsBoI8DzdZwPlL3vbtpfvpXw3rR4B1MFzNmr2rrNH
SY3Y4zGeqOGpc+VNkfLB5ylTsAFxY5ku7OrdEQpM+AKk0JqgnFdWHjPSjzrTW2uYNHrO0ZbuebUL
fEpVy5jkrBaffcBmnMveo+1l/UgXIEOL8xF++BaI9ghJCgVHm1GmIGB2if5x4P/F+cEd4XZ5ylw3
NPzmy0leXz2lmwkgBzdecteZQcD3GIpX4jI2839TrlcBZ15qdn2kAItjtpLEaPHQCHtYBOFAX5hb
rNynSss2lM0SZhMM+5lnIWquqqXiavOWlCWnQzPHHNLF/i5VIE/AyQk4jy1+ij1VRuhlf7lImchu
nbltmY7FLhq4vJ3kDH8SZT6ihu8MTLqDbto47rFDZGtAqjMan6ZEMBQb99timOaD3RfeF0CjA5Ot
9mBh1swqMEe1SgyHZUZSRrlEGKc+a0DwsuXUzHeyCVzQPxLnr++UuZQ321Ye4LYG2aap1W3qdPOI
EU6GQVmWd7vBQi9Sy9f6p2fSGpxFIs4fzHfr2/zjRGTcdKZC8H8QYHMiibSZz3olk3GBoyKzuoKm
DYM+eHTctqf51bxGZr4mc2I1xPOoC+ap5x8CHjLIfZwPFzhDwJ9oRFQEuVxZLBHdKfw1RJvZAv0h
PO+eaHhjCvkJ9jQDT26pgkcVkkYkNi/rDrV9N+ytO6h79FJ/UVsxk9V4b8vubN1hep/0z/gH9zbe
EiclDD7GQHwiWGzYN0P+4xDm7bOz8MEgifEpeTGfhYi2bX1UxVyGcdISaTmz6zMfuUcaPs6wAsRx
4IcBZvWipWuYnw+CGQ3JDza4B8UKcvqSrgClVyUy6yQ274hBA0F7jF0EjZxxYw+56Zj/lCrrU7j0
VVzvccK2z4HJHEjmyMKxg7OfEQXgEjNe6hiG+Vi4NWj5wXAn/jfEDB3vKxoXeTr0E/MXEZj8i7Ev
P4DLCYaIrgp9AfI75c37838YekNz6OIpT0NHbCAsNK75EgJQ4rIVTfxuUmFbi9yjnyVwI0jaUCil
P+g5/X+vsThaIFHBzzwStwbY1SKOvevQZ5EvwRcTYtUP62d8tk/7BhfqO0BBhnSFD4nnInzrAedX
kUCEdYaazOBC8R8z6GjCwJ5wOCgHc6Tb3CoK0QTXTTy4bDrhKVGG8CTItaOaxmiPFzNkZGppwbk8
0FMqb65z+x4FzR5kBnkINwf4Qd7Bb3iWd2pIGHK8BtRhI93RA2CAegOMLC+sJeSSm/AZoFS4DP9u
JZSFf44C9eGfZoDpc3TqWLi+GJNqdwRnLMoXRAERRL6A7AnyyN8weM9+eUvNL3Nb+cbezfHgkSPP
JUyZaPMfhKxF/7De8g1FFkubIRwCETij6Dv+xbTzoTDRQ0DmnBFVwzRlLSj4fgiVkJALCdM/Zhw8
WbTGUxiDSOg8m8N5iiqBh+ufbCJ4uZAOKrbXf7Kju/KubvnFO2FIzLnC6P/N3Nk6ozfK9OnwhFOt
P0nJunEkW0tom4hdmFFCUKHPkP9sxpawxpHMIHH6AgTgphFZSDaVshzv492/xJf8wrt+R79QB4Hy
uRq3kk9AhO6BkPlDtStuiWAokGuHCS6jz0PD+XPJPsMj3kZLzPluPuQBHvfgVCBxt5/2sb3jM3RX
lsMN36WLR3mH+P2u3HFdoFl7xwcu2St6cWd+5V9iTWeMS+5ojc6MLXgQo5tzdo8lhIbmmS+FMlfw
JzVIBeUhPwonBUxs8J10NuUlP4z3AFkeFBDuXHlJ0MVX5+bsbIbf+AJn+KJcqUfU3/rCbB11EuKf
ATXzrcZgrPsVj9obzURxQ5wJE5g7wUoE0wUI4eG3JR4fhj0wjec8/yxEOi+unhtO+WL8j7gHMT0v
499mv0i1/okt4Pekl4x3m7yoTFkdVP6IrPie/DyUpCyc5pfrQDawEGzwkSGz6oIGzILkSvJCvmBG
8++49PyGA4StFF6CBcrBboyON52EDNapRjuhNsQrosGpjKQ2S+j44LHC8eTN8uD4B8hcyQ4R/A4W
EoTnG1XrLvhFPs4QmmcnfRZnPJx+nAc7WH0VEi2f4u/Oo8I2zWJfQ14XQ2tj27xYaEKZg7brd9jz
DDKcxsgYa/wY529UY7D4N+kdCtoZxvexvstP/Wk/k18qyDdL2L66PzEQjKDy1m82OOoB48ygjM6f
GJA3CxruOjpl75c/e2vIvs/gVlN5YB8LOv8h9J8BghtvV7/HO/syE4TqV/h5KG8hGOr4dAOMpZaF
zbK5J6f4ML45m7gA7UZh0YeX+DD8lofqVyyr6pfL3795HHtWaPYLqfi3+B1RsyssrPiSnVK+T7PI
D9FJcCxwaTxIe1wmzvQq3D+WC4xGrjS/waPygijpwp7CxoNbSPOPW46crDy4n/LOfwjePAdfdeO2
BhyG7F7odK4wFzctP8rBsGRA2JUfuaLNiRXtcKVz3rDydo/j23rnTPLCFAtQFnEf+BAIg3XVxGdd
efqtvA6k/FyC4BkpCWm2unfytZRjOUISsaamr8ZAapKp+kbt2rVPbnZHK6/2PHCev3SwkBWjhxiI
O9atldST7PDOR/uqZenL8uLfdMBZ3nfsj7aCE8ksI+zku9b2+6JUiaSu1jXQ6AAJjvz2ziYGM89X
Wpee035TDtC76bkrMwRKTZdJla/ogOugWCTeuLbJGmh1ZVeQOJ4WxUxucA5m8405CHu+YdHhcqBu
CkW/V1kC+9xxd4XxqomQpykFiOnX5pBvU9c7JHTKTuMSyixP8q2TYIWR2u8xKi5mY3wHTYrrwtRp
CpJuh21N35xZ2iImMlMpnXNTg5OMcQPb9ZB57cFElj1a2LGj0XaAcsoBzxQyjwZHWiUJ1hNMSRxY
EmoSLVNSyIiMWgREJlqJjYurf1Z7aUFQpafUZ5ywZir64ggacUYkUYwPm2R+A16votIk69u5mBQO
aiVtPTLhZCO56kO+C/twL1EKmdE9ziEbgS1kzU1SMM1la+m3HkGjRXDo7mPGtBD7Hs2dZQRzJ2sY
ubmz1fjnWbmTaqZAkjYvsMktWBFaRvrA3sMp9zX6l1ARIr2QkaIB9kIbZra4LIW4/Q4RFgRMkodk
lQSrOrjRD+n9y0v3SQdhj6Q1nL2LVTweYWh6g7dWyW6oUNr6BCzXTF9zds+xkT/kksF3/KWlX4G+
KtUNBC8Of2+uxXunWw/2vkKNIbKUziowbaVChZq65iPuL5qFaq15BPFdL39abSvXXx2bXmlubWcj
QgwgxfbWvLBebvxw0blms8i2oH0eB06adJeaKVOeFfHsZY16oauY/OwqZsMZE7gczWrPMQkdOFJv
I7hteWu8jZNcFIkMrGxXt2ep+tRoKhO0NhpNaJ4tNZSgFZWk1F8zETp2aoKnAblM0qeVfAt066ND
uhT3MxnbYqb+xugtRhKzJHjmY7ak9l+nJFMpPiorDMo8BuhKc8gyBGxFP61L5aMkZcRghkyAen00
wjcR0Zkmk8HAsOmaNyEMDjyYyynG25pD/wpvaSDgI5a5CbgCYqjsSgIkfHdUOinYjZMz9qz3tXt2
63nh8qaPuJsl2jz2N3azTfgGRYNVoLf37IdpPgYKTEP9zWAzaldJ+zGEuvwrCuOlyZGVoxlXUcVn
z0J5lcZW7d4ZLXcjIy0sDsrAcZH/pe0jgCxbbyUjmYbWW6sZbe476ZhCJe892vGTXv8MMb2U9TTN
Z5eRk+L92XE2rbW7FKpIaj0kuh9aZCwU52uk8zdkjiECrCwAG+TddY3HXjMzFdzqOTkY/hK43FV0
C1zqlICx/5F0XsuJK1EU/SJVKYdXm5wzNi8qGEA5ovz1d7VvDeWxxx4MUvfpE3bIp6a5dttVYCwG
HQY2Df9Ps2vrSaFtE3Q0FEbzLc7gEIf8Q+gfsHmtMpt+3jWK347A8TLNLnoNg1jvFLvMOHxUT3R3
ggpVL2SrO33UabSYEKyQFm0yK/q1qswb/a11R5fcEMJDJK+HHm2rwP76ROHcR/+ntWZyt8pACKju
EmB79HHnKqpggTzVSfBqpKw85PIZ8aG/FpoP1x2nGWjlb4OamsqjJdT0EzT37WEmD0BUdhnK7t1V
f0vGk46LLpKIvRrsbZq6fjEO/RVxIqeY/QngciE6jjE2Di/2HFEImFSUMZRSVFYAj8GGchGZ3gSo
HZTnEJ0s3NS8lWUv+m5LZ5HWnDSO1Y3bLYCWeCnpbnVNJ9WWmwL4p9EZ5WG5t3b8A8JcdXiNyqWt
ypwaVJ09OwoZLVzD2tUoCrZ6u5KCsY7+IHhUUNsBtaccI10ci9lcPmnblav/KN2SFl0q3bRtW1/s
dKFJU2CaU2tHt0JH6Z0UiQ7mF1xMPMQYxdGW9SayTQ7sC8VEuT3DEyEX5oviH0cEOK8fvVdHy8g5
GrjyimvcIZviX6WW5IojBliShYE5bXPt3RebBnvn6GAzqx6O1TBp4huXzU2n8jcCIwwZ4Fe2G8d+
DuYzLveDB7k0uRkSAqix99BWJZ1Tc0olYmVoTRx8bK/kH7rIccu4ZU5zmsQcNs8E6wgxpkoGwItg
n1OJvTfzbhpcDX7tiMrADvFQOc1PSX0zUQAtDhmLVyfTiENjVAGQy+YVtRwYiYYuCiU5WOjsWwVe
Wt5K58T2udILJpZ8jGshXRpjy29Iuv0czlGm71TwTckaf6MYCdT2hngXVuYy0nFhwyBKO2oxiH0v
VmZZXs1MBqOfnP6CBLu/tc+SXs/iLJ07LRC0RIErhz7RRpEXClm2Nmt6a51L5LT2NoPL3OpMGpHm
1KaRP0ZGqSjhj5fWNlDTs5UlV7lfSBbiHHq9MWwhA+JTFkJ65NBxQD/v/PitU/cyMa8Jp+sAo3EV
JlTUasdM+zGAvJG4YNK9Q8ymqqJFRZXr4I4lDb82nhXSWqALCS9eWc4TpF986nkjOg10L0yZFhZJ
sOJNP29guEY1txTsTijoPadHLmHAOEP7mmuxASxsnoN1a1DwcSVxQuPpjRNqwfd7kHkEXkr9h5H8
IAojResEFXRGMnajTdGgXLfMQ8mpDavFR0LnXkijKK8nBkNpJ+33HpMNhUsCJ9RHwAi8EFjaxGLH
IAJT4WFknQJogNkOYCgKikuMyqYNlxzDS50Nbtv6yAYzEdrlePAedtZP+zCbVnq0EBgZIFVuSBWD
1EcdWHNtSNCeglwnF1PPzaaO3K+ySl1adrWRmuGSxJ9dCPRZUgEZZ+Gs0D5IZ8n7IPTXVhj9uPXw
EiR6K14FeLjVoc7Z/jlVTkrvig5Zns7F00p9upBszuAIKQII/TkzcPG+m2ig5yjvsHQ95vRNZKuY
fbpgq4QfBt60lOhg5Fo+VRsLfDSVGzs1xYQAf1LgsjqTI0x2VGwXHJWmjXItnWfB8NcAM+BOSUVj
wm1Ef1KlCh0Qu0mKswlqzoSV3VoXkq2vXig8QCrP6n13sPETahdetc0RiaxgvK8T6WgGr24pJFD7
GPwlnQCXuXNj0r3QXyZHQw9DGFvZtPxlQItBW68vAN6js1aBXetYPmE6Nx0GMwigfZZ6Nemkbenf
rGajtiihtafQoovkzQN96VR7j2DNP5NpfbSF0S9Df2pUBigEddmDabGtjVssW29dNwBoJw2ts/xa
QxoU3zoF+tqxX5Z1iQMuK46cCQDPpdIu8U2iVEvCqVzPVav7qmltDDLQR6hopch/7T3uVd8RjbQ+
2aQ2TQwFXmiYMflEL6YxILQ9ZXXC2J1G7FYHPNIfIudiSrPYZYjLeX2KwLLTXY3Aysr+O3BXVrW3
vRPDqMFg8Dy3sOsUyNO96Z1kbBIRQ8mifJEqh1xhmQK3t/eBsXO1Y8XkvA42tfvubbh10fQDgyUa
JenCiBH1HOOYFDA6HOQJ8wCwDPXapCKPxgF0/0TIjk7F5C5aSgiUOovOmNF3H/hcZmMsvOwxGGj2
rBp4KERp/IDRdJvk2thDu62dxCEO1w6Wi1r5HWkQ+Idy2uPW3EwM4waWOYO+1rpIEVoUJw0aX9Bi
UmRrV5G30KX5wPQfGHVaQlAJAaO6S4DEIch2BvBZu1B8BqQYpre70GfOva18ZxwWGSt6HTtTlXmK
gE25Xo1JlswV6bDGuUvMwzqNBppoP/UJhfciKC6RC/6HLKC/oWktbVOBTRvJ0QZUtN3h/zZuwR9V
FidQPFdD76QxuOw9rAnsbuzQ4vIqcRNQkdGnxecm9EiNNS8yj9Y+s3/wsBo919paSaD0pGz2ccaE
fGzioGvJ+aaz/gFlMtqdwdRSYvJMGzAhY4aHZGsLmRZ1g35SM8UDI/Ku4fCM4n9tjJNpQCGL4kvD
0TBqGcCH9dmk5hEtTmZ2ZQ9ELl4o4byQHAik+hjaH/w9ZYQ2sPRCcK9NgDDMBnDc+k6pNuCjoQHp
/oxCNJHHZbEFrdp0774DD6z+EGdbaxWFS5ARdTilcxC1uLNOPOOrA3UMSSmyv8JceM0FowAfYFzx
0CPlQpJKf0OOceOLPxxL88KYm5O3hyH2wcCXBsu5KICGfRvF1WKDN1CH1o7BnNfaasYsare1u+IM
gSw66DNVphOFrJC+luGH6N45KeZBxngAYM8gn1v5EgU7YN+yPfWqbhL1E6/ilbQrBsoRSazStzOl
RC/UtrcDHeeTlGJ0vFSL+wDlIqeq1chy1eUAdKgwaD50rw+tKdeNV+GHabp3oSPRAE/U6mLh1Pqp
A/ul6xsBXLY/yyFT7noLNFIz9Q1PRQXjH3QLc+SSPVxsrC5ahhxqqYOnku9N9XT3gbPjUm67Ogg3
Am1R7kyUiS0jJnQU2Mvh8Su5M89rN3n540WL7rOwK3sU081oipq8mQqs1b598wGmT4VBofUk6bTT
mruTHLqa/HOsWyfHezsprtbUS6V0+WQ0lmXsk68ZwgulZ33lOiIkgF4TAZb4TTuUb68dzC9p4rKE
ffkdpSV9O7QoZHRWQq6dX617XV/WfnzXS+0UAX4UcqDtQd1pyTDVbPsdGpSZtsXGbh69hao3lgvh
LpKaFXEjr+jYyaJ/m47y+PAVl0sNMoIbjOoOrVYFY+WwHLm59f1RsjuTXMclCfnBZ+2dIvNeIV9E
OODB8YCUD1QdDS0jHcXtCs8fmnEAzLDZhBEIL5uj61Jswh2MEK6AgdzR56Ijne+u7b2Nvm02ZsR3
VXbyRl33U0LhwjnG82SDFi2sL2tGb33L+lrj7TrxZt4M9SA45Zicudv6Iv3DzKijfz0yJoho4rxl
IxiUn/oLbQDeNoy+z31glGKPMPQDoM3/BfxBMULxAOm6dDAHBdNLGvVt/CCGy2gAKg1jbemI31rz
gdOLmNVIU0YYFaLnhPIRXHIebDgskehLk3/xRGBm1buYEMFCPDP4pPFJHUVnlIZbFI3BgxQvRBMg
0QlZpL/GG6u7epg70hghtknlckvIcx9/U4J6X+6iA+MiJkl8zE8u7SMU5y72pdrl2leaiwdRqN/E
T94Tb4hSyH/yMnjXcGHFV1wB6gHc5NCFYSRCTx3E2R/5KQQ1RJp94YzGg69xKOS/ImicSBwdwNB5
bz6DPWTfzBukJxh8PzXoR0zYDHHXnX/8mvJJGOiezY4XQdaQPwOsaQ6gnLh84ui3gcF9R8mosMRM
Bf1wrikDIbMXr5ULztxF+tcDbKIHAMkC+sbAZHi09tIRBayHtJiO6+cX/m768M2cikYx4ecFkRAo
GEqtDPvpsNAER8AUstrTuVccK8BQWowdUdXUDvnVRWCownEXnYtv+JC0oUtZNKwTzEI9ZDbojoz5
WCF0JyGFMKoAE8JSaL/pWSOFIGaHtD2ZogB5Q5cADIk0kuhM2NwmwjJDLlqyx572aLMFCz0bTspq
mNO/n+e7fFeesPxbMeP7u5E6coDR4XPXkLZiEyAg8UEKKzvol35T7+17sDT5TDyLvBbqvcEMY62/
LaDgH6hjsiA80vpLe5cv+c7/VS9MBhmfIoYOpuOXN0CjPz4mL+/GEcHnor7lL0Dm0J+ETBZTmEfD
qIPVRktafAvJEPcb/Q6mKDTeadHTyIYYLSPWSl+C0RpDS8zdhq/4T1GHfQO57Kl+wxn7rTfgYU41
Z+XbfqsX8cnF5Q8DweaovpwHfWAJZmkkinIedIGBaYpxFamQjy0FDikAWxAEp8Covkg0TGpoGsio
YIS/3ak+9JsCVi+A3BdsVHEKvuQ1Sz8hUHFScOGaU/6EfhY/wcf9P1ZlWgxF0fnnMu0RYmVMPFU2
zju592/hdIWWN0g2RARBZwhLSyIXFbZNhc0gVPwg0UxHeUxEiUaMavmYHfrLgM5ngbyH/SahKE/m
m96m85Px9bCCF8rYGowt4YARFv+Vjzwr28WgNYb8DnUT++YvlEgeFHwEImGPgb5A1phhnTDcQp4h
DyaoBAkJ05ZZLEKm4zacYqIrZg7kUeiINELWjtlI8EK86xA/+l9lE1/dVTAtr9H5i7pkb1wNRl5Q
UWfJoVnRJgk2itCP0H54UWw8ZtOIythvch32W/osT0SV6oRGS76rTvETOGh+4vq9vWxaJt/xk0VG
vqNkYmZMBBfeeAQ+rpK4BVAXqLmZOjdiHilGRaH0zXhBu/6NBROmHciQsEllhGJOygF/FnR+tC+T
qRlLkoXJPhITdeYbEIL+Fpz3is6sQVJHBoeoNdFX4pJoQtSr+Nvd4NSZTh6kO19yEtdMxYWON9az
bS70bDMaIr+Mksxn/csPEUKe8k4lZ4WpwUzNHA/Z2OceMOik3yp/qQYg9XFPs9EZMYRCQxIKm5WP
Gd4w1WRchlEWIs8CwCjoiBWSo2iegAi9ig8P8Ei3D9LtRAo0cA4e4q/2CeGEK3sJGh3vlmGR93Kf
9jOfoTME3uzzywfzqQnNEzyymBXjVneX7h8AF+E3P0PbG81g3j4v/je/siwYxTJ2YtLI6+BF/K8o
5T6hsNF44/UwiOuY/jDuax6cK0I9mw3O8fLr7qqHtOkeBIUMvTpYatcIVXZBkyZ+ZTfpf2k7Qtix
OZZHJlFn44Fa0oOtOO1f4Mn2CbKHtFQAQJS7CgM+ghSU/kQMpK/0jwlX2oxW1SvgPiZI3Hj7dKvM
oMHjRfSZxkfu7pbfzIm4FmMprFP3YOGxF6Sy/ZP4FrNEghQTcxTerL9PCFivv9mkh1ZTyFzXPwYL
hrVn8Uu8W7DHpGSpIQUULLG02yFGscP+bYZvzQiJiSV2gRgrCcVGZ2JNABqvZAT9vWXO9zriaHQA
Cb2R/uE5AAxCHF2cYpTjbwBbog3NWclXnOw0kCH4URBxJuFscod4G+8ykhNt9dnUfIx/ofqvCv6l
2MA8OiFqe+nv6TN+Vif/N+WjjJIjYaO9Cz+BP6XI9mL9CEuCO+Emhqz7Lz3V/JNInT4b/zfctRfp
h1PQvIDkoceDtB80Dwyf6z+GPRmuqUy6z7LvFgCns2rrhTs32BnR3peWcrhMJdjXv8k5BdRdb+1m
nWSHxF8YwQTp+jCfIWLF1rXNbyi+FpN5Ba4cQt9iWsqaGDj5bgydP3v1xdgvuWnXz4u9zQ3srsSh
6MWycw7lo+KPGH7fWHbcFpYoLs/iPwA0MB4JwUhb8jX9vrmw2aNNtwvW6HoIkbXyWiI7aI3dlf9I
Z/oRWNkqnWFBudIO7slClLCZiYlldcXPDhlh74xI4ZXp77mZJWcXV7zuT7ve3Tkbhq0v9h14TLYc
WDcQCpyAoF4JNpLYquyI7Ey0AfigPJRHwpECif0jBum8PvENNkcnBpx8R0AXxA7gD4iXs/lSz9KD
A+2aI7Fbn9npYA/4PxoDZWa40OjF0zDtDG7aMtuz4q5Aqs/9xvwW3r/txrzUh3LXsBrE4nlydKRP
+V4+GaK2QJvuKgdZe+BO25f4F6El/P1oTLJRuIwMerQHs/j6xUsD34EuPpPxnb1jII1yRvuVPgip
vHUd3rP1xYiaB1Rgvmn+cYKBdBBQEKLjQSz11ogw5F8N+wzAEdeKFEbI48s7eEWIbC0NIlh1La+a
xS3mefMH4YtH9eCJ0ZlgXEMOxfUl6AD2IWliikzgQdeKJORX7OEDkack8lS0DyHVcm9ezNDNFUpx
XOkf7cZf3R6lAuuMCqJ81G7GzT4mSLqbW2Fdh2YEf+DErNudfmp30NlOaKwcxJBe3Xln+K+8SMzl
1kD7rxEf7TkdyilMNQbmIgD5W7ym1sEiuQlkVrMFAnAoFhQQR+eR3bSHAHXER0w+FjAdFy0mCoSi
D7eWdcCDNjMrGejGHqjaGQEsjsZiU1/CEycp+9X4h9kseTC7l7BAOdGgO/emwnlOuLOXDqGzgFyU
y34IvC98mX7td/rMUD8DssAzkUUBl1u0d/9XZIAxyGIFky7l1N7Cf4yKWqT1zv4/+VXs4e+QUQZI
kXvL4uC+CSHWDyXz32/mPHb+BYeIBCWDTIHtd4euGLoUrN/27DwAYqqA25jLASswHlhksjBYq2BI
t4TQP1wG2UXwYqNwPBBnAR3wjVux/qz5KS6QWHka5negaoinorsODh3PKmRh0YT6kjaI462HR3IW
KAJvMYgzEcKvmKid1IO6Ho79XkNNTdtWP9QRKM6E85DS8UffW0fv3vxYW5hlF94WA0Jsb+tLdrf+
kSH/U37sPVnRAHPw5l3KH6Haph3lvXEMLuDT/Xm4qhf+qj84K9TZd+paWvqr/J93ET/W762TdDI3
n2u1LtfZJKaN91Vc1c1nge3q0kCCigboq1o39Li45xybZPnshYqD4Dt70JFwzwDTmKhUDnL3WPN8
UTNxLICboxSjrKS+HHCwxgiQtDgQJSBHSEjYF+O3e7NttvAHf/4EjI1ZzRIj0NL8YphCPrsl7NBl
B7jDdSep4wAszsWZIAtyJ+J+jDohZCMiWHMlpaeMBLMFfhpoBoAP7ZpuCdDxv5qKPN4hd3YRR9hf
niZUhu395128ZeNL1NfMM5FC+2G86M+1o0tMu5lrILPUdyDsPdo9WNP+g1XHewQlJagK5MiaKN+Q
JsLbl1KO/mpBpAOQ/U9d9CTX8TcaR0C0kFADsIdQGjhcrJDk2yfHLOg7/3vgh1sgVYQkJYUy9fGN
X84ksOAfEChDfA3dUwj05Mbe+H+zeffGc5IRO96YB4JraO2QmpPJg9Er7hjxIvqADhr6yncyblXk
68hsADCGYUM+D4BPpy8ueJSiwFU58Z1l+NMdZdIUChKKEwq59lWfCabcCioQVHlBTlKHMHJmHsWD
nISjDiAMiCq0FTG/GUD85yMQJqS3ghXJXsknFIvksKSI3EI+coOop7hnHI4uWZfYPzdKQewgkfa7
qJdqVV/y+edisbSzC2EkPLl7FKB/OBX+lg5rKT/hv3PyDp+Lv0vuyg8+UFx6Qk1wkBFKtMgv9Hd9
t+i2AN+moqfO4Irx4Gf+L2ao95EA4f2jVQLWndsEjp4iv9Ro8X+zlGmkoagpZE1yB4AXCOJvbj6b
sujFXeJ2ZNT6JPzvUUBd1dNViHfyXTmlv0JMTEwzIG6DtGrwnlBhoz+AXNGoEtEGIhcoMZYYMHKw
HgogRA7R7onGVPekRMz53/RUnxgFXMw7aMWBBtc/HZyb+vL/dUf95V5gWx+UE9ETkPcqxaxJotCi
jl5lG0ynFyHZV33/3OtLs3L+CZfvnGYR2ioP4wCJ/OSt+191B9TqHKy9s0PSQKBrlsk5W4dH7hz2
njsiF3r8O3Ancw4NXHCCV3A2wW2Kw4WnOIt6StpUV/Awvx5K0+7JPeVXBhdkJuL78SO/mjvxr6i+
xlemP0sZ50v7BNUMull+7X/7X3nHgSsUjjiA+QnsJ9Un1cpw0Ef8K1WCEGHmSPt1n+LUNXcoyf6S
quM47BzsnagjdJ5SsPflHU9HPS9twmO7psUgGgRLcWxEy+Gks7rCJwZqKGj+tHew0enToO3A6f0L
KBXIhywQogKYhSZJJ6pvyvBwxAdQeqxvZgIp2nAM7VAD/3OLIDixQ9gJoNPYC1vydeNaHtVz+Wu/
TJoQ9aak+s4R/Y+EsY+QidyVz3QXUs2AbaYbgCrKANOnOOSYTYizTXRKDJJEYGHBLTyGR3Cyp/jq
P6qFt1K3+hb+QHyHr5req0t0gnML4jy+11DnvvhWBTeQY7dEDZYmvPEN9HKjXNlm4rDTX4yDgNnq
ndA8rTlHmaTAwwJWyxsXMFvGBbVYjP4/ll31bE4G9XnwJV/SJ9I8GxDmz/zXvgjwZca5z4ImB+Bt
p9tkUaCBA96NDYVS6V/4obEgjig2HlU8ccy+ETo5q2AMseM4npiG01ggGLKv3vzY8EN/mJAaU22g
8sxBQp8i/sbsgj4BbbpcjM/R2B/XF+0nufvgxh2xhTkCiYE82N0kG0S+8GkTNCjB6TE1cETgun3p
37Cwh2pZ5JPSEVo6dBKhvJXENpc+xzdZGwcKoCY+UfURTa6umA4Fg5URHAKfuqAZI8YyKDhYCIMG
VMvWJM0f2jj+P0oFHlQC3DyRkv7puxsPGp0UBGiK8rUu6jfOMZZT8yA7Q1WcRU8kBFb7iM4d2SBJ
If03k/VPUvjkq2CPwAKqrNxQEYzKf8Ox28ob7cRssvrtD/1BPegb6eS/UGEApkipQvPnWoXI730V
SwOs8lP5VX75pCGJQdjqpFI1/uUf0lM/gP9SD/wowq08o3zTwU7RIyAzoRdA2c+VIMa0SHV9Jw/g
5QWFEC84pOcNeOW7EGD2L3iLDukMJQQrh1MYmD1Z+4CSyUyjiMHHgN/CExtfnHocbBIDumAWooWK
D55G8/OLVOKDgmn7BQczQK7ou0akHfYV9EFqX9b4P5IMgzAM84MeWI/sgQCws5aEQimMLsY8gNZh
ceNxrUDDG+moHhLG6UsLmyv8RloOSf/7b5lFNu0jcRKyVkgPObFZSzv17e/kN/Ab+Y1GFVh3Fp8K
b+qOSwEN4eQt7723vlaO+Y97zt7qlAnvTpvrB9GXd1bGybumP+panZrrcOXPs7G96WfyNdzLS3kZ
Hftlv5R2wVa+SjvxJ1+nr3QtzXEqnLkbe+NuwjP5FimY8VtcnRPZYXQNHuZZOco3g8bePv8x1x2p
hbvH949tBkd2WtyrlXABGH68O8Kfvbhe3rvo5/AIhqeNNgwCG1ADILrT7HRGrABBBcge2bVeRn+r
hdE7q6D7NZ4VvCfOaCgd1WjAPg4nCm40Qe7h03VE4oR6CeTuUdK+4unnyr1VsD9C04P1mrI+PHou
vzVrjGLpQcbo/QNhpbz4zAV5jX9m9W1eoYTa1+6lvBrCza1gdHpwLsDflvYVqE/JzAUNMU7JR/Xi
6xq89GKAGPSV39wHTCPmrfFNfyQIsZFF/D1UXBNohFVojH2RtGYP+5A9kqu0Ir2dyIdk6T3km7Vy
ZtmsnOhrgC5zdQ3mYIlE1UqbZzNrlY2VORNlZzZwR4ulv/5c46nx65+t+Wep8hQ9LbNZQ5EHW2GW
PT78DrEPaEUe3IN3DF/5q58l2+w4nO0rs8lbtQ73FQfpjpdW4hP6CG/xy4FV/tUiHPz+vMk/WF2f
C7exIJs3hEQtuYqzJVtjaRLwWJ0it2eO+K5WBv5X6ODYnSOtUF3oTCK2DYcM4FUJR97hcOAU083P
wknUOe/Gd76qGMXrCIl5NCxADpHN5s0sSulB8ruaduJl9yS/5xr1ZTZRAmiJI7NWVrVJ6KEK6j7c
udCFmQsZLXfzaa6kuGcWc8tu5r2Ofbqm7VrF21i9t+o9mHmQtRuhJSVzGp1ijhn6O+TOTXrrbQ2I
9zjF/1KAl9U6WGVF91sUNOKjCiDt8OUM19xKlkWbQLOFZJkb6GWg2ql//nWRvc8HdaND0LIaaKKJ
tJBk+hXJuCC50+FYBVF/hoxIPyMHEy2hbR46343lz8EN7UCd0bu890LJ9vNZKIKhgc2ceD92R+8e
bd5s55UbFQy9XpHccg6g0vttEXQzbZoOjHxsqh0ZQ4PSXeeBtUtkibZSOff1ZFlqzk4P81WG+BJZ
Au8C7ZlxkswQDQko01sUMsaAmQznbJYXD4qdWpmiJRBZEbUNuuLpzMwmptSeYxf3qMZm8FCDRKb3
XYR7L6tmKZ16CqFaEZAiiDaAN9PEvKIXfORJ3nlIqsicUm1QsfDvcoRRtRpibEYPvFenqp18Ow3X
UgnmGS/NaZFtuJloaEaIs5om0gtFOs7sfqIZL5NWdejMIhnN1DhelqAZy9bd+rlLNPeWQ5eAicD1
+LPNrc++7Wzc3ODKxc06CpOV00OMyuIld3quMpdy0PXpIZzZfj9VymjRk1f9mfEWybIOsSE2LgqO
dKE20kukH0hfHDrIFYmI22P+yyoDSD5xYJoL6l4GlR7NBTpxwDR0FaRwDfJ6mMpM8t1e33+6sVVq
IFKTacjYwAwgwRr0rSVt2voIZZsm0xu4oy5QgzpAbPjZZvRU0bs1w3SiDu13YaFbAvk+rQUMtmN4
znmqx7wPY9VL3tRU8ztPOe16JmlD1s2gkNomtXvSzjO0KMsCzeK6GTVVPLbleURPXUXSsdDqk/dR
xkXmjm3aJbm7Me2lFeAa7GnzmrfZPfRY+sqbdtEENOYHPz17pYY+YvdSe5QaYzL6kCxLolMIi5lw
7MqAbcDjlpU6KXKExHpOHUoUgxhZwUWsmUm4IYoLw4Xr0ukXsdbp1cLV1VDCbbErioxmFlLpOCnA
CvYVwburfkzpmBpbRd3p1lIvL505L8hnKPcQEaIV4iW/IWwUvAeZwK+ZDMQuIEmG7jPaVQEH0AcE
P/oiVwd322DTyeNeP3SflYLIYDX1zGen/1qAZZ2jO6lc/csHgSO7a9NZCKWqdOO681zfFu2pZgn6
UOCgtbfIkaT6WRuecnqIypupHwVlHwNDxG/QuwuUCdrq1mepCQHIhjwPML26jJpfMzsUKIPOVP9J
nwGpIH8GVbcLTzp1oxKj6gOs1KdUw5U0rNmOE9wC2DufgKhJL6ebkg56uHOZmxLbrHSF70RGTdtC
c22I7fKjyyD+f9j6lB4CW5GPs8/Z8qkzKDPLjGmI04GAWynBoe2EqQX6PTqnJiCIypqgP69bq9oa
hwYExZMVbAMfbew5AvWskOozB3obVnOkbgLGXk2zSUE/Nvq8LeZ9slXQmJT3rcV6nPXaRkI0015Z
2l0Nd3r34xePrOY11hCJ6B7FTNWDcx9ivbRsGC4Wp2zYZsAqq4nfLbViNnzIw3IkIKKDnMzC/AcR
tjZYZozYrEUI3j6YULtX5r6U74msoYMbImstrUzkQ/vvQCJ7GTMXZX22YAWR4HA3lDfY7Mn0qKEE
YQMCAhNDzZ5YZE0aRk7pO4Kpn04dJOHxKUTyjK6IN83cDadaWk99Z2rGCx8RWXcig/vFQaUHm9fT
WiAbahZDACvGGjUasKKNEtxkeeEEYxUYYT1FX9auR7hh0/31kDIV07d2kjhLK5k0OoiZfdEc5GpS
mvN0uOCebTerhJZzMB2iX0tzEA5dInkTiylH8CN3RGfqj7GW7IMYxEF4rmHzgAqMXXQEJZgk8BSp
fz7g3oZzhZGbbpF0hkJVyqbkL8QomQtKosQ8wn368Q9CXoZ+k5stgOwgfHnGMad/CpSiiWioBBM7
AF45bZuT1j9wmjPnVbeqyBgCWsntuIEC1P3TEXdptqW5zlFid0bVM/O2hELbpMCkI1Ur/6wSJADN
BhdnetieOHNm6cEzd47MyfqLVpNUb0AK6/AWhshc9hK+QKUylrvqF3dq9tHnIvIMU3vmBdS/+N4y
DDYUzphaP6Yscg0TEsWw0PalKhmefuBtjKiZSlawcVRpX6XRtg2aEfGMjlVO36zZ2fEwdWJr3NJU
Lm0k7Zn0IOWoYLwFdz9LQJX8+C1qMxJMHwUH995KFn65N8lwUsU7xhiFxydDKdaR5i2qIiTChGMn
DohPsXWxuurYJlAKE8hud8sEW1imx55SAurLLFMqkOb6I2J5SCSbSYMPfUgf6NAr4UL242vnljM9
jZcFp0Yno5wuk6BiFu3hzeSni6YDsKZZUz+IJrVrjmrbXEUJaXGTLWIHCR5wHHWUn9P6xwH94kno
2Cb0v1NlEuTxLAGEFhdwOjChtPRuLbefdY+/al4PsxwPnzpHIiGb5bV7yS1r+umLMcnBWLNErsMy
qINRWjA0LIOFo6EUBmxOfsesVo0UPXHcSZAFZ1kvAfMVaEQGo49CU6+nyVhL7lRnRicU5FFfattT
Zqpoi8DicDVUcvWZA/IqlBFHFlLe+aYAgVZ1CF0G7U5YZtYKloHp8tOWa4tcLwd8DdemJNEfMlhx
bT1PevD0cHA83xx5qjy21HZXB9FYy0yk9HNtr6J34dESagjvURXQPTCGfRFYmCBYVwsrlrAr5ird
TxnBCD2nlG0rOPnxxJPLZdDmS6Bu9LlMV54jh7OQYnttRv32MyjTBsGDTzKXm3Ar2Qwyowy1RZzF
FcpQ2/qtabEq/VyRAhDIV1kGtjXAmGTQrA4wK2Rjq/bjJs7eFmIUsU2x56O4DqnWGX2sbG23woyM
7M0Y1lWk7lyl3JicJ4NVb2AFjSG0VcW3SGBtCnQkY+SUG0VwkDO02z/v3PucJFMZmz2siSAfBZ98
1Ury1Bk2WhXgBAufJgzmltXvqk8w9WRtLNXptDKfTZVtOztZtwZwJfDAAwpfSrPRM2mauuE2b+Gu
aYhH5fYilYZZZyirEq0226VD1spIneVIzoEpqubepkAlzurQwFRxO6MTLXUDzLqtBcaXRGaal8An
CgTsAg4YvcVcAVSH0s7KQV9+5HYtDd26yr11UBHS1PiVhwMHUbeB4TaOTH2uqeWcBbooYMNZdKLb
Pt0a0bBp+3LaONrelhglaNHbiSmEJETZok0zGJuwLldRBoHK3GdSDy6A9qP8wVtAChdlyyr6dJP+
Mzy1ukM+zV7QgGdnNE6xsT/G4hOHXCMHUKB0iLxw6lbDuDf7mQaWvAI2XaSkGrx4pyTjV7yxpvvT
zwfKY6uvUSCddVa0Epc9MNQTiiiN3h0hW02ajmZFjWRgnQiZhpGVhzfFHPsF5pHhU+/rcTSAnmqm
zYDqEGn552lpM4MGUTCJ/HlJVRPRPUdTrXTzkYj/KQgNo365EFkMgBbyTsJYRF/78DTCpRGerJyu
h1fDxSdSGbcuG2npxpCJQXsssBr8JyClIebkQm3gkMV1gDb+qUBsBqq7pb1das38ZDsbHwgY3Zjq
itgWNUlp09RPjzI3RAuQ9ihWFZNIH2WTsdbP+2wSUCkxh3NRrZSBDY+/PAyvMNxx2UTbwZ328big
WWf680+wTuUNHL4oXab0oKYETtRd3WDRyBtXWZcghu2RbP8MydlmiXTzVlv3yVE1Ga9s/qPpvJYb
ZbYo/ERUiQy3FqCcLVvWDSV5bLLI8enP1/7rVKlmHGQJAd29e+0VuvRgVKhJVkZyzIyjJi+D2suM
TdyuMTmtJq/X1r62p12Av1+Jj1B0qFKb+WpZKwB5/oeJlqpn8IzJ98u6W/kTzmfFjisZyDVYGQO6
A4K7v2e0z2GzzeRNQQAmc5iK+dAaE8qwXA6cAQlMCtcW1d+mBBplaI++rOlW0x5q84c0avMckdoA
3I37Kv/W+ya9qdWly06MD4t1DvsXHd8+4W+mmusMAQsuzhkdi7ZcxcbGLL5l+9jSttDRVyJFQ4Qu
/erDP4aRDo8rxVxIpx6ze2Tb+qVNn2RB22ASGdVLQQAWnMZXcGvq7ym7mBbWON/sLDKsICSsIuK7
TXehy48Vjn8YKlJk+HDxmnA36v/q7jao60IlHRqfkllJyIWbsAG1mYNw5bqr4yH0UycNT3YtnIkU
Tku8UkvWcT4WbhW17wQC46FdlWOWa88eA4wBfXZKkn+pD4dg2/ZLfWCxhPKPt2Rh0EGBHFBgyIpn
XbujXg2C1ezlNqUrQ12V9spMaJG4aV7mmqQafNxn9N7MfTlczeQhoZ9rwaii7Ojrw1yKRsdQvgKu
ZZZu7GI6l/EMnIAUBNnNgt8klRbqK71q/nSc9eYlm+xtHxheW/g78b9k1JvGJDHa/PBTbR0zxkzs
iAzTPPohOUOZJ+H9IcZ/mWK10GGVHcQI3iZPQoTwUm2ny1I3nmLE1EhL4Oma6641V36MMVcCkMzq
kMnVsmvGlTicTHEs3KpH+LO+aHqyXJh+sZppRF2Mv6++9srqha5sW+kfJqzi0ta9irk4lbCHnLFX
Vll+u/7d0Pxzk8wWEmoUAMo800921b83OuT95Brhgt3GRJ+Zb3mk3apl00i3qku+rFdwTC265nBA
gzBzEaCwvINoSy5WUZmyUydvAP314dWEDQqC+IyMW9glzLJjTadc2uaEU7YA6Z20K4AZQbUHpJsz
VGA72wYTBz5I3l/qEoKNUXgGIM5sNcYrpsOAcSQHDXuac0gp4meXCmBXnsrNBDrbvyQsGsstrj+u
EjE14FyQzrbNGJ919lHwzed5bn1GxojnVLuw2NFKg7kaXrqT+FT5kACk1trNAKvKOFmHerpUCVtM
m9efPvE6Uy82Rqt4XUlMLY1EzEaxT+WQlM+mPsTYJir5tPJFfYSG1eQwWeDxOfMS9smyAbtCWpf6
eybyD0K3s57KQO8gTe5j6XuqJc9nQY8qli5rpG+T0XyfOtsrw3oFFj0dlLuyK77T23BQdrP7cBwX
0qb7Sj7LZbgLd9q5XVI3LJGcuZWHfIH/Y35unaVNtqESrdfaDjBqZZzjK8gwhLSLfxZAvrYHruec
qsTGvdnH5JKuX67qWh63+Ko4W17uJV52SQ4JwCPY8ZltlnuSPHUlbcYT3fsTjeJ2HX2aW/WfwH3P
2TMC690Gn7O7OOAeWgssPyL3IAv6c0Bf4AQcZBj0IP5A+xNO1rKb+M6Qe13ujch2NYLM3Lrgrpjr
kAH7+Zi9qargMRSao+pzkOXeRIMt+gfs2WOJDvlbDrRP1ny3FP0Dxm65sEJPbRygZfoUwMwqjJwG
uY4D6qyNjsTARi3xQlo6t3ijfxUZlfRCY0pUB4CWlSBD/Tt4+HkDNOAoGv0CX+BBI5pFvejFQieF
gAK66t/Vd2BbXozDB6jmw0m8LQwfDD0Eo2c+8eJsdcAMsSNjlsRBhzfjA/Jn3Rffc2/jwc4bsbMj
4wIpg/gCtjP9EWYcoPTsOTCSTKB6/xH80hmmJ8ytRZOCZgRPbr5HsCBywHHmM9kL4uo79yvqRKeI
HbwUDMQxJjOouNwFpCTg93jO+7RAf1CIIzfDsZYdZCXOiP5vAN6u56DxIcws+lb9fNmTUg1JAtow
pDTo239wfIe1Npg+yP4dCJMTp9xFe4dd/Zv89dcp4mxovNOTPg8ACAVNjJwQJRRM0hitMgczp2/A
Uf13GrioSM9o4iQY8hA3KTNKcCR6S2iQhHOAq1dP2qToGnHLcidlAElk68hIBt5wn021txdqFXzu
aKgCE+ROPiHMnSM8CxMXGJ2OEhZ8oPf8toT9LEpD0YCitcBr8rF5tYAw+5c4VLCtF88EAUf2DTQX
irxC+BnwJdCJmoiN51wh2A6oqfC9g7ko7raGlApwXyJ0yAeToCI4scyWAj35Gzc3dQSZdpww3EKk
t5pVBx9E9B+kPXHjO6SmcUB67Opcts4d4oXBz3s0DqhkXT4tJ3FqHA6Rb3k/fsIrMZgw81ZyR2dY
yKJbxtaHFgonhTNC2hg/VDlxvH7nmjBwiOOBRcE+M3GlzlXhMhvit1xqld9SPtKGxizmr8EWQ01i
euA0+UyWTvQ3WDnj3OpcRY6f+4yBQ1OHu4qxKLqG6Y2zNlLc09pKHYT62h1mCq2CFsuCht6cYxvu
WJH8QyEwZ2pghNP9w92Nz5rAfq/nleZUndvCvR4dfPMk1dFf3ssk3dYpGWcxnqguc0dvUbpv7G5J
I4nzx5gHL5hZWDMvRFtQWoYJwtPdS/Fipk1pObZ7G92Wzi5oUaMn1tE1OFnoMXw4sFAEzYPVu83N
ltGD47m9rFIvxWRZ8jR5Hdl7DX39bFG/Ntno8gQC5kxr4TPxWhSoi5cOMOxARwLpK74UQUQWJPLY
HV/ct5S5Dms65RgVtWijPHA3QDOjApbi/gtTBESmduk1YgmcVquEKJnKbVMnQu4ibn+vnuGESvwG
eAZtyLmPIwNpNJX70gj6EAQfDglTTfg6qrWwKq+05lg8wPTiNaGUwJ9SGKQ0sEfBhIdFhSKElJ48
c+h/j7/0PXkuIBdCG/RSOHVJFyY6eCc0LxHZ0CriX6LG/8G7GrUvtmb1nd1qfi9PwrbG/ByvhOTB
sg2P/i7/ZTILkR0zV9Fs+qA1yqfIfqFA0egMHlzVC/x/uP5YQ6AWCOkE0CWhyxQiwxYifJkTqWIc
7sVscGtn8JkeHcoP7BLwZG+TFRkAZJ6ThImdDGalAgvMBOEB4WkwA8Wc0yYQznA00KY5IpacyWVg
FDDZvSWAWAfyTCho6ZEApyqE5HJ1/Dk5CorIn1lX5tqEiYTFseJmhYfxRjmu+RekOMSKXcIOkVPs
RuG6tVw6WyZXFo0rHBcqGyZEZldACjIBhJqR7cR8NqG1EOlJdrOm9OJSccEGLtUJH2izWcgxHssL
H+BDXvQxcTEeD/Q6tuxghAB4Bcpj/HKWcmosWudMlIFwv8Oq4I/dBmTZwgJiXoUh8Kk+oQhACJKY
5pjjGFQkzjAwg7lIM4CnQeRs+m39sHudVrMfCBZ8AHi57PGQAAR37t4/7YAJB/OPccCr8sjvOvba
OLvnRMzpOCYpifu6QNT8ozLPzaf5hKeCPPmTY5EFBZ47HpU2YC1sXxgsf3QOnix/wloAmAnuvF0u
WPNQ49FeQa9O5uHhjyZcQiElfuiawwlKyJ3X+bxn3L1WFpSh8FBi3IRj1gmP6wX6FNjspSCK7qpD
AYE+gy6P9dKV01BcsrX52V9xYXLfXwf1c9r4grp7bD75HzTvPm1wZ1pCByQtFrYzy/URZgSJ9hDI
4GCIXOEMZitPW2JKAM2mxJ9LOJwVl2RNrNgORwOCZG0P+ythZbHBc2kZrcFgF+Vu2JToEhJYncPn
sJGgTrOdXAY/7CgL0PIf3g6xAFTO9oeDNT/JwsEfqxDMwvxkPvVldVE3zUV8OB37YfFp0kO7EP5T
5MZx5BN2bOkBkhCMaAynYEVfpufwyYn8M8mL7sG9vJIdCNWcZVOoKEA+2P7mPzRcIO4I8hFCg+KQ
r4W4AB3UuUP7M/sQlnBwp1fqdrbL4e3aUHFfB3GaxLvAUT2RyLgMD4ImJS5TyafkNxhfRSeolPkf
sVtc6+TOTfLsxefL+XTIG/6LZo5O3BO8MwDtoTiU9/C7u0yr6b04Ii36U8dgLPbH64yQSW1mbkT7
hyrjY/YozwoY41l5YJkIbW+CFToKpQCCu5LejPKG0/mkOHCx4PzDCo01MV0w1ag32BaQEtmLKCcK
KZ/zdqMAM3YsWbCHhm9my+6byav55luZMpxSRBbmicU3LAmeJWFW80dvhFBJ5W7d+Yuyom58S34p
yuhHN9/dd/LBq/Nobt2NDJst8zekDbqJa1rN7JrX4zr7iPblr0hRG27pKiRuVvUitJX+In6PyKus
tvF7sk/fIRrOhegswpyEbp8wp6Tjx7+kAMPqSv8xJTKX2t+CD4WQiT7bLx5+euqhpxQRFhStrC/A
R8yYTBksB4qjZY7GGsHkZIgpkgeTJny1WH2zwCiASiKniDBFh7/kTAScK0JHyjxLalk/IVsgbnze
yNSg2Hk5iYk3upj/UorKp/3JxEMkpEibkIUXIub25QCgTYEk/CzZncNK1IF04QhAxMEVrME9mg3+
4oW3T7ggHgCyolw7Ix0ZA9d40DExxyskNf19GaH8pNyh/4+QCu0In6zCkpRUoTkXd/qG/kWtzNUQ
xGHWvgKBKMCpA6uVL3gWHFVKeKZWUDVWtuwMlWv2YA1B2AtVFa9Pp/8zaMQFhRBDwgpp7jBjJa3D
HhOiKjw+6dnvOWNkaOespC93hOVmcZI0VXeh380oDkXdQGkU+Z9V9ijqFDf7ic52/t3Y5sIf2nlg
av9kJfvxI383jt06mYWnPOs3eZkv0zTclXlCXhAEFROthTIscjnCA9B7VZrnt2QTdNWHyQWdVf1J
zqtHgmlEH1wi0GddgTAYFWS0Qq8uM8q6kX1lP+PIuqT/DsZVkqXEzdYLtX3tCg0HuLg5SpKCBNry
Xi3aohdeCRxjrhnvMT5UlNXoF2APPFM1gcEO15CapIK1ps40YLtlNC5NDdN52MCL7llUCO9pV1na
WWpxtwqvRDqVIX3l9O4PXm6vsn4BJaCCKzASGkZP6mZ174oUrv0R8ANYFmLR8N1KP/m0AHnG32US
mRy3tMPzp40wnGH7R8FgqPT6FI3kFXkpTpJm5TSMZx6cOzpIG2mQVz4RQGqOyXyYYr40zzTMYOLx
1kjKV0RTMpqCr4kDl2FE6r2TBDmBOImT2l8TG4mKi0DOMeB9ulCxO+e0ekLEnRTyUdExqabCSc9m
VG6MQDuqtbkL0/g4AgkW+eysyMbZAAoNMKup7blmSZue7DjZegx0osdeP6So8qV+2mQ49Sa0Eope
vXZqeEqzgjuYPYIZ++tU/4m/obyAugouqeCZAv5haovvEtUNowMTPmTUjAZRQDGSC1EjUG3Wd0Eb
xETyj3cNp9J8wkNh2mU2/kHPBAsB80OWfkYzGwfsh2Cp/AgdDiQdSNXys/5BnCGUYggNeZVEFAgs
7SRpMjzgsrBwU3rwbOxwoWzDlNegEOjCslQ334onElaoiQib0m+figts+M1U3qiWuXWxSjJpg4tM
pzlyrOxMpcMsBW+OaXwsMQwh68jtQuKsCVzmejt/ytKAPqk6V0PHVKFfiqmdaW5E0GH9jh9oRikl
WQlYBlgetA/OwuxH/tM3ojpg05YLWeH0TPHh0B2qFQi59nNE69Hfm38MEc6c8uiOhEHiHYqdJ+Tz
Eo9PfH7ZR4sSi/UZYz8qJyYCljEKI04y50Z/UjSJlY4FgzOF2ZtwCuZMn5HwIUa5S6I2oyJK7uUP
L0YVcwXzPSBPOMvo6Op9dyzXyQbmC56b6ifV1cDjOX3Wu+5CtAD6p+CE+Oj99YmgJ6JKIYh2Zx2r
TfwkOumrPwIe/2ktecqfsMg6ylwEWHcmT2dCQvZI2YMVKBx50ApR61GqURLAOkiu2LkCEvz4KIeg
H2RXcXkxeRFp9O0V4dYnZQMVEQ/+nm499FbJFLcJX6PT5JVgu2I2pSH6+oTNUXymn9a/2RcHGzZv
5/HL+KeL6ioRbxoMf+ak2PmxJ2f1+LNOJQfrySmnLuSYYPRHmtCR8Xp0MP0vfsxf8bfDkyqN/hPO
Y/QV4IO/nkJqifaFj8QHC+7EqAfUIfLTfpancV98YbD2g/Xvn6KLqyLm84HnlUJiw5JlP8VAeVKx
ciH5Jeeet+IgKBOjn+yHU8E3XI6/5UBcX/OTcKddecKT9hResmv35B1pfMQcXfeE6isOEe4H9QuF
Bio3bhbGVf/DAGSrMP6oT96qZe+koDVSrv3Zelgf9bn4av6xWaHgaY7tWY2ghb/hQ/OJtqg4ZEuK
H8rZdfkzoKHilWuq22zN9HDltrlSij5VJMgkU8Gvu0jIYItPVejIpDPnDX99BuqFAx3QcAYnNG2Y
JzPgMZrmdrhpqOb6ffdeHdlbEuYLff3MNgOO+yqnqC2QbIUX7gfOLqHG5U7FHgIH0j3J2Vv1HQgH
9M+GhHWPfuHXghCAcgEWaTuDjeH07d8hB1on/SbUFBYl1jdtH5tygJ+mTs4aXbswbtUU/T/haE5V
OdCyWd2tUcwIFEEIfdCaQ20vjhQjDO5a7IpeXxRHqBuwlYV8zhoOn5nzWZ/59esfEwkrPZtOdDTw
bikC4fX1vzC5mSlrKt7pvfqHEJAnM/oR1j+MXzpwv/VD+y3e2Xf1D/aerGbpUfrGgoNjgU5OzfCr
3ujyvlOEfXG1eNPuIgRHTKFcJOMDET0RhG/yDTLSFfT03H3NzlIkfJYAtWiDyhfrTumIPIRjCh6k
Mt542RgVFkxlpi5rzpsav7zpn1Ae6HH87X9JxIQWAdcieUQPzhZFD2dL+jZR4zLTBvf6qlKGMStF
p2FjfA3oedkBQ9kGUupBMt/4V0eWcf4bMNyi3RNhMoo98Yf1VV7iubipd8hx0A1jAPPV4abLJMg4
5+5h58zYBun49N+N9xdyC4ZgxyywJPC4Y/qh//V4bYyVtaX7sJH3TEWMpR+8fTlH3DpXGQFVelE/
xa1TnhFMfKDeR/3LqkA7JCR9ARMIQbQ3oNkbv6x0vlD9o9P7V56tj4q7P1oPG9qPCEO4u8034xiI
zRSKSGhSZ2K1PttdzQZsWqYHjJwQPScnbtZNvyO6CoMStgqImjhx3H5sx/NfLkEvake0BEiu6Hty
hmm3lR/yNxIefgvbhScABFNaIrkKfvNlDwT4VUFqAjHswXRtGqyCtdvPBEl5xulnc8Ncz8b32j/T
62/N7MTeCx+BP/QOnRspq0DbAaspOnVAC/5+EgAwfjX0lsVOhJEBPlSogn8ORMMh/2esPrV0+ABv
WkuYi/BAcwZcatC3w8CdOczBXwGjdf4AJjBiCPAfgHseUjO37kAy/3HaAZBeiM1s8UuKZWHUxe3U
O2A3L8B8Ub8C2jMVsXBAvsStBuSV7gH85HP7HDl4isEf6cs/U7uMoM04VwAH3vtTD5FJ7LOAmxit
ojD582cAkVFFBc6oZ/8FxBti/KU6wMkvfZ4jnBYwf29jXuYMwNkMPih0cL+BuZl7n+o/5pXuln3w
otnD/k4x+aDYeX1hHfRgpRfIBiXSxCoAJoykTij0Hgxr4VjBfUXSay6UMf8VSDle/f2b9dAeTHgP
pgAwIyEerc/UAP6HRvNQ7Dr51w5dwJz0n6i2HhmlFfcrm1WsX1bNQcVlkXvvvwcLIoNGbK5Z5Nkl
AwJDaxOO1aBZhDiJFYoHMzfbcpY+yiZKAb7gQTEBQgJmg8EJ4EtyhxrZpD9hpJsstCdsUlhxhU+w
j621kHtMTwvMyhJF2Euaq09y79iiwKUBvmICoEXKt6xpM02AQQqbmeGNcc07iLACAOiA/q5DugAL
EtseS3dA96B7Ugjyc7t0e7TvoGWcSDyaMc1hOoBoRr5BwrvMZwMGH3MKUwWE4WE86jOnhima810c
p3frw/qZROdYlE2IWsWqz8cSbtuQyg4zVmQsspg3qUJ5Xx5CsIZ3K4g+FCdRXvHnLH+qBR1bCNeA
9cqXEwJiUNThMY9x/BER+07a9ZA2fpXv0X6DF0frmbZcw64Sk5HQ0fW3r5KZXfjbeDa3PuAjTayb
sa0IC2BOwhSI0gLYZMIElxgkUG4SyhiWtBSBSBi0lMlgWJb4ICx/05O9IKUOBQrPol6xc4eyie4S
NxQLLjUZshX4an9GEX9VFSAjRU77g55c4bUpcSi6LWRCQuT4X9E8ix0qM24SQ+Wud+Cc2qOD72MO
98z0yHcJ8HCkuaMtyLX122XQLXNimdlT2w4AJmU3Kc3oweFYoxNHKRlXi5S8lmpB8A93A5ctpJih
Fsu8nhI6JEQAyjJw5Vx51Cfg6dkP+jRhrUiaAV401ptB+YWf/Y8Ijmfv/4c/svvuELboLttvcFtm
60phqp4oYEUJ9bcX4EyJc0cTnCI4mPOhIVELFwqOreJ8G3OjIVJTFEcMlv4qPUdqb1ZwttAD+O9X
uRcL8t9ehvspFDAH6SvAG+wQmNPAp4W0SxXtGKSuyF/heIKf41lZkAFM1+67uZFiEXyWFL45+lSu
uFDJ0jaDi0A3B3TnFbj0dEie10lFxnHWwAzMIXSPh2XD2yVlj1PuYSNGr0CfedrMpXdB/5En0zQw
K9fAUR0wAVYwWEomov+YNwLWCQ1LJBRekM0JRxTVAHAttGgWt4jkD9OZkZmOoRXKIlvA8sofgAWQ
wQNDDE4v+yMoDn7m3EG7AXSAbCz2pmyDeInZUscczIK/LNSgxk8B942cwhQ/YqfGc/XlVJHbRJAs
HbCTEitg6A+zufEI0MU1YtyXulMT2B5AxvfkzvMh4ZK6zo04zAPMPkr49FhStA62eKos1Im4MvyJ
SqUnBRYfBizG+IPhh9ANBvHBqFHYi8Fi5bYgl74SV5NrCBY/vQOspN+cF/SBVJp81x0ZyTwL/ATi
gFj8/48yMbarL2xtWwA+ABa2tsD63LNEyjH+x3v1ZQyU4Q5ndoBceVKpgrmFhPc+VS2zKir4E1Mp
u1VKeJvZj4HdzCme8WW1mGS4AUx6fUKOaGJEoT4p9kGb/8r94UkEG/fjD+U9RIe7KCJfR+UDk57f
/AFer79hpcX1pkmSph7ZsggLX1ugJFbeNHRZklnmJBQjQFaserQuqO1qMVsxczJ/sg1mOGB9wdzP
AzY4mmYyIQL8YGkvXCBhcRVCnPQtMe2APqm0IjCRR4PE7MuoskQWDPMlG3amRMpO6FoAgDRpZEbD
a6HCZxpxfRbN4uEbN/W4dpGBQ8+kDkDCyGXCVxGpPxgC2+MSjbO2mA7j2f+hhXuWDxAeT+VHcibv
hzC3G6YLKICF9tdYJ3tjoX9Ll3RrYBkXeMXCXpkrQp33pMTxhxGniOesq9XoSofo7J/MG75ZD/pI
+k0IiKHWISQujvV+WHWHcl2eaMZcWQDa0+voA3PyliPVIGXv7KPdN0d1m69VirhkTUIif6R7xXuy
tLHneGGCQ6LHMlq2C/E9nie400SELfhfwgpBAM/5ujtoYNntx+vdOlExAMAuqpXqCcMYVnyu6/jg
vaCvoyuFD8KDKhQcleYcZlK9i+6dLgxsLUl2dGKBQ2gGc/i36EgxWsPOqcrmXAAezIemDbFfYBa9
IdpazAa8Kq8ExkhFKafeq14GLxeWSPvXBaqwYfNdKIFDtXyNXibAkDk9xzj1EEINwTka+rWVvOZa
PZ6UBBdORVvKDXPosApsE7/GmDKpJz++Wdu9vbPpKRUFPWE6IWTcE8vsVWO8JIjOeemGF021KxEB
as+ULcCWXAfHnq2IaiiuTIerlTYWdshmW2061d6Gbb1OmhY2Vr+R7fxdT4uNmW+MceD9Bk8DChuQ
P9g6uuQydYdJPRr0emsI+RMpfUVwkWeeYeBrAARfhYCHowXGJoEsLrMX+3a5WJj+WRsIH+Ngq27j
Y5xqTemytz9j+9+rqg+yRPNOgaNZBd+zDKZ7WMuUng1UYb3AgQCat5bqONiZSPsGcGi11L2AjttY
0pOPYkLIx9lFirX7ayUnmCbbjEgfZizegxSxMVu8hArTthckfeb7RF4BfMvbtCWw/mga7JoXM8m1
7MvoX+r+2vt7uVnjc2AMOMjD5Z1PutuPhwFLHCKKjLOKJYr02TLau2pVIxzwCVBYF/YzIA8UNKt+
q4olqrgo2c/Cf6Z8rQD0Rphtnf1Vq5+xctUZh1RNEobHZxiEmfB7fY/JHu4g5tt+y2b36tMvkBY9
DvsiPO7rlVyFmX7kDtm7oe+T4avR6NR1B1/ZCVoY+7vUJL7bEWxnW/vWUqZJrUU4sPKzNe6iqDFs
ksFgpBjepO2mHHqtaxoLRBSKTEmD4KUd3mfxscEI+0UxN3s91Dp8s2bMlPVXFR7q/Kqxxkkd+BoT
rUWEnHR/sb2Xtq2KR+6llo/ZeAkRjNnHyP+XqN/DcE6ti5n9EtJHAtZXa/0GtKFoCca0xJAmvkoR
Qx9SqSr9p5/vynbZjjcULKm+sszjMH74bD1in7m4QNgMzpBIP0EMVMU0W0RfhrrpjA/0Wm21L/UT
q6GtPK0Algs7yeZQlw9BvutsiZ0aosAE13EUVgqafsZEO90KCaZGwZfkzKYq1m1su32FqoRP6+FI
XbeHtnhw9Hi5wk0vr0X7WUTPV4eaur3kzcdscqmzcJLCx/s7fUdziRejemG1j6x59+3vwpV0mf2S
IgmQiYks2aXM4bhZfjQrAMxOd4Nz+UCQyLyO6RsBDwNBOawcJ5ZjVmcjmLPuqxpBYqJQsmmaY6NC
q4fVwVHIOJzBk3B83YOnwNTPvrAdXSGNH7xh8GImM6a0wev6zQSPf/JI3yJ1tSYec7Ycho2SrAld
RCFDj7pFg0Vw6IpFThRYbD1tKj9k9Zq8GF+umB5ptdDyatdDveo0VkgXKwmXVRa2JeF6pKWjkpAj
p1UxgXeiYi5KIqQ7+VaJFyx0HoEyUuXg7WKsSegkmW38KLQ5OwxcRQaHw9BHz27IflywRS2GC/05
sjPT0SPcINVcCroMajXoob1mg2v6XtiQP+vl41Kn2SIvmmTb8kGyhWI4hrbpia/SFq/mkKsrPJMr
xVGCWyuB9o2jR8Bt1yxMuu/FibxmuINBcSyAu5BKSFzOSsO1bGdimqd8gAUUA5GaC/lCcnzpH80Q
8eRBKZ9JfWbcYabemKvgtRybDfcanR1Yb5q9MWbruMTV/t548kC+c3UTSwodFWWbqh+25j6lcUNG
itiWoQPD5djNqn2Rbs3iYNAkXcTBHpzNv2R7Q1mX6ZL2VVTtw9iDjR4ZTiTuCSYFwuBzbU395LuN
csQsepxcIPceDDIOcWhfTkhOt2n4SHLiHRd2sp0iBw9lWyLz8mNn1zcSWXV1+9K20k23lsqHxEIX
umm72N1CdhCwyGZz4NbWMaB0UabNI8UjXagx3LojJpW9DW56nmp7YKXonotbNbsoL8zovXDapofQ
PnXV56tcK+m+VBe8b6KsIYHS/RO1dHlsUg/IAySwbM6KCpbkKe5zNLwU4WpxYPcRNq6deEbpNeHR
8rexfR0QNNRLSdqZ5XscoFdbkyjHFD0uDBOS+LkqbxXrFlw04BWNUJTyQj0/1Us+Db7OaXp6gwdT
kCF+mNV3BBhN9p6Fq7TegRwMUNDroyyfdQ3oeNO1+0k7jF9S7tbJJv0+gDvoksNz9erEB4KTHicH
fsKypFnOwRiulGPsVkb8HuslQSQrtkzlDup/1ZzkTkg6icjAmx4S9RYKCgwTEjcp6zWDTonrtQP2
rMtKW2q5R3Fodl6pkQDpSdqB5Ml2nI6vGGPJ5jcuF/K45Y4Yp/UM+A7VoFsOu5z+GUKlFSuTZgoW
End25T+Y7wuY8Zun7LTlJkG2EltL6PLxKgLWCnSIsG5JRW3Wi1A/QhVnNmG3Eh9hIGkn3euTlcYq
mV0IamFNDGCgTMqnFd8M/CX6GdjwbgqP2E+zyt4T0GNqouVYnN+DbMVNyqah1t4V8ybjSEV5+jpJ
rx1kcA35WrnVY697nWpWI46AGItOQYG0T613YYDHvtfa5rON0Xx1WMH7781rB6VlkObmiC70xInB
gy+5opsgYB1d8hguq1wkqNKwnNlzQ78cnjFBKsEBj+tkWpiQX6e1wkDKLXSIiL1+6ojZLT3grT92
524batvOcJ8gwriPWjsVZ8ArYdwsMsUXMx53HtQyR1EOkCyJqOrV+xDv+zcjYvid0xxWySWX3RoH
ELqg0TLVMTaUGTJLETnVrP2CbPPiI+qvZrmzAKlVUk3IDlWH9TwoeN0r80gOqJ4645r0hnRY9NVF
hs3dOuVTcCMLVzJXt15GNuxoH7wDOSv1yYoFFIh3hddSgVGd9PlGlo/67EhivT1cQDypEdgrQ8gz
bMd+z5NboV5MdV+YH3wUH68/nY7EYxo2HGbenil209phmyolWyYwMmWQLQazlaZx0DCm7b2Pm6V2
ti+DsuW73rz5pBJSRuMd1OBcQ8Pfor54IRTf3NXqVO+B9buV8tFmlzuuUjMCsvpLCI+m2nb2P38C
9uu/CwxuZ++v4KErH4l5w6f9re0A+F6Q5mhiFsx8WKLvIX1Ja1F9G5ta9/IPWOVKvJqkHccAR/8M
pEHKgp1/NdUOsJ1gccukPwtx7TTkK+7BtDkVHdqRmz/MxVTmb5tgO0NABw+s3CiPDOXm6zMxENK8
yTAUmwHC/rEN3utsXSFAw5ciIAQ9/ZxEnz7/0RUAMP9QxqsZ4Eopvw/NojGvYfAw4qUFB11CZ0I6
s9ckYMM0PFKaKMPPi/37rP9qsht1kLIZxm+VL+d4widIQ+grIVe1MFI+ZeN7byCERq+8RwZT6Yex
32XVNaC5w8ep/BXNncZNj5O1TKMH5SGyFnbokbyUbtpsGeJsmuvvdD8jF48hFAS1x4KXNq5VfvQw
EmJmYv03bpfgMdT1arUbpss9rvmsLzdR3yeN5hmuocVO4U5qdU8pP+rsp6zPhn0kFmumrBR/K7Gw
vbZl6CkoGrF9xRNZOQgDih73hcurXk2Zh5wniZZ6R1V+mLoFcQ3kypvZToE707sMXjXBPDE9NP43
0wdHVKQHrhIwG11tvYWpKebMNNjDP51cfsPonRx0HmBPfAqrdXF67WjUSR8TwHm1Ql7MpwBX6uZQ
CpSWMITfIizcOMG9ulwk8X4oLwQbFNF7gIBUoA/M0VBgCtKUuz278kI+F3jcoqWt8r8rI+er8g6I
aSWLGVqkcgPcAZolzfZWsdfaraZ65lIDvfAxl7K2GtZb2sXERk9y3qcCDZQT4x6BO5t3C4dPNXCj
Ziv7u1Q/hwuJCn5EprEu2dS25zxdytYyGB7dsEmko7ZgaL/0HzW5YtrFlyHV1xtdpdkBywaKifig
Ts6K+ALqBmHLCpjDaMMeiPIVBhWzA9MNG9t/PM36ssdziHGxDet0Y8YnyUXBqyen1tr2040FirAn
pdiSDlLJIBEbY8DZh8ypy8twtQ8dir+bDatYX8n+qoJvZxz0XBgNDJFHt9f2UvMeK08ZZRBYb1NR
OwKLpodzHSxRXikk3uD1gLH0tCiHZ5TtK/9kw5ig5Ee8BuDbLCzbkfpTV1zzyAPQky9a54zRqh/c
1F82/dps3a7dDV9WjRj5WCY7U1oEkdijkWoCfadTHeOBaooKZdCvnbmr/pVguXlK6gzp29+aBG7+
WiXtwadlNOiHanYmPDshAw+/MsPDHmPACrFiX7cS6eud+8Lwlmy26B9BE1rvNtoKg2/iKkQOjjtY
XwpV8wzESoR5QEPoLaI2nGTNy3E/za7lRO8F/4dlfQXBZ80u/NVEZEmxJXcEG6TBLYBTo3Nee/cm
84zWAbEGjo4DQU9jUxTvVaSCvhOTDR5Gi8ZfyA6sFcQIxhlxK2IYf3JRnjUCDlHgA79lblw6ytXU
3egMA6NY6UBVY/VPTrc0hRdKtldogD6tERXss2mPkfZpErKeLw2FNOdV2Z/J/4JmwzjlvAT9bjB2
Bk1k+htPHe3vxAIgiM/lY3xMUH8MVxZ+fwrGA6aXv8hg/xeSD6vgFHBERl4CbTe/Y7xvA8QVKgUG
8mYS1Re+xK78HKSiwUGnY5btbW1JkUCvJDH2hQ0N/IDm0Wdvkeyn7Jb4H40NdeBzIkeyf68u/ClF
LMsqtfO62EY42FU4vDdb8lwAqfy1v+5WgGsgt4X3P5LOarlxLAjDT6QqMdzGFpjZcXKjckhgkSUL
n36/M1ubnZmQQXBOd/8k4tjeMoiPOCiT4Ul81M7ZQuXcYG63YVSyKvIbncwZ7WSRr60bmVCUpE4A
Z7lv1qTU5w8Ir3tuR3N0VXWpRX7iZPMYen0TUnYW4IzwJ0woPA9oZdknkT20f1Hm13QRMBrf4/Cs
SCsDw21jU+onKm0Dtds0Z51pR1E+0QlaqSezRV6YJiagHY9PAwVJWX4VXs6IkJZZjjB1ClBgss6U
MalTfouplDzrSYuxqdWiFIhZPSew1OzZ9ARNp+vSYF2KIT6SaiJhsq+Oa2kCqPxMvcrc6aWvumDr
YUmnzaqWY83G0JFUiMEO+sItxpWsfzjhl3qXgQ+N5pCm9zhfs98QrKS9DqwoLw0SyGNh5+Fbsaid
L8VgiiztFZAvUqikE7U4zjtH7xntDAytnAMHI3fWCEojZ90oN6q5PrzG7Spk8gHU8M9iOW3esSug
inSs35S5a1wewumcl++JccAWr6bg+S5Sz3jnrjFlkkhEihobeP1Otd90ArIVlv3MxJTmpKUeyxnV
OWAqwOoE+KAwMlRoPVZxuHDAjfoXbTO2b8ETtgtRsMQElL+PjqX6oo0nx74otk+GtaCd5n6uLOvm
hsQAYwzqM8bYBWHeQBPBGC8p1r+aDurq8lmuquSoFr5o4NBPzCkBqEA4RSxbaBUSbdk9N1J0D5sv
6XXL0TLl06eT4qNbzVqcoZPPMptPuypCBejDfmQWQXn0pBilvoreflEowAnS2IO7wLTWT7JhqmWl
BylWe8kSYC8lf5TeWgF/XhsiGIvg4DnpQE3mv5C8SjOwxqwKMj3IykX0vGAVget1X9zHbvFAA5AK
ylHTu5Fms1ydVQUTim8LcFS72xMCkgcy2pvT/mnq5cGMRcXfqAsZdF/ysaKu/mIIpug+iyA7K1Ho
qPRwS8pLN1qxcHUvDIACSQweFlLqtURODXN0FfDECqq45zf/GKQN1kg0/jF7XDnh4rRAgg5eoaJd
lDaRIh6i63x09K9sbRgu4Rfw9IUPx3CJ22XnLJSXy4PKGe4eNDtBqFKoeFwXpbmXBzYVygQsIrYs
LHl/qOuVoVw062ChRiiPKeCHGYLgJ+dS+ibDqU+vkeaplUdqc7RgA8nILqN/gFZkxj8cBvYfWfMG
4FQLEcgr+sqSuXyhL5mNF6oImpu8XBOG20IT5hjp040Q6UoLZMvtan+hok1+7B+PrYMI74GkLn56
hpBUGCwYojg+op5tOtfOjmT7cQPklNSvwGBKy2gqMGT2Mre/qrNBQoboobnJftFQcesq457ezWbm
l0VuxYAE2605SZYK4/lkA0BoBUnx/crXmnFJidKo972ysbS1rWLCtQfA0sZV9Qri5gDuCfpp9r7k
0p6Vy1pf0Nwq0wkIiC2IKnlwLkrnG94uBnZblpSqFDkrxJbDcGU3TW0Or0jKu6VP0dUwXMqtFRbM
yg5YC2GHM3mgYK26Mp8XSJhKSkMwUv8IAPDO8MMwFrXEwV0XuKvnS2YMMCDUfWd9OuoFKCiq1hSJ
LCpp/8cIoM9cKv1R2Ug7O8ac3QqYKeT48Xc4UrZYslVENfba0oju9UiY7DyBCFwzn8JrHoOiQ15j
FAXvyqAlAvAacSKbM+STYDW9fORVb5XxTSP2eF6t9iYpLC5svvWhoya9ZUjutfP4hNQni36QwRbY
ZbzO3wJCjSU4sPVKSVY6gsNIWRrqOoWW85w2CvtGLl8mXDTDFdGbv9O33Ioz1TBlGxheqX/seoLL
CU1C0o6dAnWmvVfU7swCjGaZqLgWljxWsS9RW4wMivfa6CVb3DEbeRESthxeMufShTuHjRxD7c9I
CRyGVaN61ojKmQIompwdk8KGbWmr0lbdR9ckCwLPlMiaOymAVvarmItSOccmJdoJr79Je5eRQ0g/
TXYb7bPxATps+63mg30V+YYF1/mGfVXCstRhRJTpuUL7MLb7XBNFHqpLZfA08vzY01u8t8z+/pI2
qn5ulICJqEgWAA5ClIYtEE4Cutwi9MPLCqBVeF8kl+R1ZA6mOYsIIUS4eT13j9KFfwQu5DSBnKsw
Fe44aoQ1Yt/zFN97Ni7hA6ErH5N1SauNY14M6yK/jpJ9GXmmF4yTGM5Qqv4NiEa0v0RsdXxN5k5g
333ZF2nw8CitLUKuMVXalD1JwujvMj0/NEVKJmDoG8UTCsBa1hYv56qr9zr+M0QgBbmDQ/Y11J+1
SM7O/BypdVZXiNnMBb4g28Y5JSN6UvUnwpPpaVZrW/54Pv7iCreWId8VYqOfuEPU12J45FfZIBnG
weQoA0FmFA8LKJMKV+Zhn/h7PWBERmZ1UFLcA53lLcKSWP82u8uzYZhVx0SdkvoaxaL5QvTuAPTK
tHHcN/Y1D2+Z/dtVMhRw0EKqXtU4aTF0Jy5K7YUXsLZ50cIoteE7ekEVPX7wm/MOpu0jT+YPSPqa
8afCSBphmeVpEIU4LATP5ymp3/sym6k49VUW3knGT0kSn4R3wSNl1+KNkEJHkQmyHK9GrsEWUpL0
8nVrXME6rkYLfOzXSLYlxIsHQEtLfkFLo2BQizSeMvnGa5cYeBiRv/1AnfgyMKklsRfojJEckzLj
XXbo13LTsxyL7tPaPfRYgS6vbUNUD4mzamsbbVkXzgE/e/hT1H2y9VEPXjU8oYOXAVO2RdtCsAiZ
euKg0ODg9dAr4XFCayafkzL9kArPqi5deSB9NuohiWChOcJxI7JcsbkcYuBi9reG8BqDeLTBRFGN
aV+VSQxDuWGR5UY0IUwdY7d4GtiMRX7h5IdhKjB783Rpb0H5FLYSGkQjgHorYktM1dPLgAQQhcT+
Wa4lWnxe4JNkuamP3SkGJoY09hgCBzrICAmsDUHz2+c8RonYM2JN+3auxo912pfvT5JicngpL2XZ
QaiYMhpDvT21pjWzcCQJBbeiJqm+kFDQR9IJaykTR+IXQ07TaSFOINgJjexTo5OQMu4wW5q+B75b
YfwUofCN0sd3bRXXh6TsowlVUZh91dD8C12ijqmPvTVcklZbFFm0R7M7SNlJ1qeTPHQbZaLzfHUL
J/lKJRZFqY3vpYGoJ4NHNKmVb5ivU6Qt2+n5N1nc9tMz/lDwDnzL1XhfHuPSuGgG82QWqEd7zIpi
W8aOYAFznU8DeypdEcVdNjnemMD0Thhdt/aiMQlBqx1ghhrp3/Oo1fo2LWnK+0PROqshVdbmE/m/
XJA8j3HEGN3SKdpET2tt4uMwSsNxws29dUrfYsk30s6LeaVlocP8kF097E6tJO+z86OQT4YSvutq
txzi7vBslE8jyr85nuUwbcBDB20dh/G9qIq9MxbHoVO2VZ9uKxxyTFiEBRpY59FupjyjdA5nVo2T
S1ktNMu59kO2qbV+8bJDmrLHOdWyazoi9YYTGcoNWAAa3CTZ6l2PnrXddna1sepyPj4xecQRrgyX
5QvTtZaZfxqd9BGNPrJPObO4tTtfN1/Qf0mZbGPtq9ZFVwYNouzLRQN0pcmZhxEhK87r+Viw0n1G
ev5tquXa7sqjoW3iR7grFeNPs3F/UyRSHKI6MCgIwoqXNpqBRTKt7oBdaCglZXWbDtYxyfVD8VRO
ZVZ7ZRxQ7HsvW/XTRg6cGKvHoXftQf+dRowXh2xRlehc7P6EYca7aaZ/2pfUm17BOOdR5Kdp1I7k
pR8Vhfl5+9jlTeGaKTyv1PCmor47fb0LJWY3j9J/ALhF1K54JPbCLA00WyERQn2scCCiMR+2DrCs
oQt0uQ2UkYi+iTivAkhMKhZFYvvdI3WFZVrdP+ANUB6krZvIPW00ZB59DMTPVlnEVEDPh+ska5cq
09cV1DcL18BigFKgOJRSkYeBmTfBKdEaw2cwlKrJ3jYeG1VmaPqgRayafd62i0cRLbL2PXvE63Q0
uegtQDVDnafUkqEdLYo8WyTJwYg6RrYlaeLTdFOjhFES+vO5hpMErvZkxpJPXM4Rj+iWS34fPiow
0WA3pZoL60eLV06OV5MgHwk+FQ0AsBnjjhw61pyv2MBz3Yz5IYgqZiZsHpXncDJm6jAjFpx/WFCa
ygVHq5NmDPAIdIUVZTpI53ySYXm/uHlzrASgLnvc4xE21Zf49sIVTuhvHOzek6DedyQcku91tpfN
tbnKf+kezg++OiEO+YJaAqgOad7x+l9jbaytFSMUgLyTETyX3X74yYN/cg8iafhRBlnR27il0Kc0
nerWokDhDQ5O8pqHnxDlZrB3lgx2Zo3bz1j3Z+CAO/G5+Ex8jmPGjHex6WfdnBVz9ppjlDFH7D2D
y/IGsDpjIuGZW5vPnaCfSYETYC7F1+s5Jtf8Vr22YDJV63HGTG3OMhpoN/H1r2GOpnoOCZpkJCBx
HlxEOxkeEKV6L87p3vgWTPobHDZE5eMfKnK46eEncADcOGBimL5sDwYeG9lb+ff6roTPhiA2w6mm
J4ZcDTbNB5o85SaEedxub9CY6LQhy/ENE9dSxJtUfhB1YAilP8wy0TmZsPPpGPprdCzvEKAgGePU
tebVGCS0GN/WTtoR2oCLNVyeYs38n0eAD/2XHJstV3J/fEIyg9zb/QBHy/CO6nN/H86MfprPcVse
ZEJDnPfyQBPc7bsFP2kLapIQA8BLL35IAaQ5Onc7SBGcVDKEuhPUia/qBydFhPP/Z1R+T/D2r2RQ
EXP5F/qhL0hOd4iOlpcH7RYQH8KbITiV4BH2/XnQL68975TxCE8GT4Ti8Gx4j2N+ZB60dbxwmQTD
2vC6tRdCZ+rW7bV3zSXDdlebV56G9nh6h1OcztEHB4iMNuhefGqHVbuRUYv8LwGDPAeRDtqgUChB
tnVW8c0iwoaiFGyC6kXokeXLwzVW7QU+HB/GV2vM6x0L0alCiqQhAxZRTPBxhKr3nXwCQle0te6O
24LnthfMN/MLoxRIv+UhJ/DxMF7glkKlpfPQf8UP1/viJyErT1QdUFxIT+DIiHBDKKc4+BJZSuwF
3xlErtcd8gZtIuIumFXhEuUmRHJknX/0zzAi6Z64fHZcQ4yxMdxikf9Gb6vGs8QUV1R34zPrtLI/
mU/Af9d24afyrdxwfxOEf5Dig7KjvoBiPijCkATOKL7c3I8GZ+bYrtqVjHF/L7j6fD3rZ8o/3j6W
GHD4h4/wLjd3ftO82AP0eeWHv1jpBjI3/tHnq+9/34GDygNX3xMUPgA5MlYYf3zq1Yw7o/rWToUj
ePHAcI8/aaVetDXdzz4jxKj+Ma+sFIJKZArOWSaujXZL1RgKAQWRrEjhuPCGf+I5xIAc1PKqkh7z
97xDQaPvQGvHz0CiRRWMyAIYh0BfFDX8MLQ3jqV4HB0Vn8j9RIAt33nC1890hmgqfdFvCFY52oQT
lwkTXqjs36BYaMWN9WvfoVd6rHRXZO9A7SPOTmSUdDsUTXzvxWfcVxvzNyJNSb9CEgcWYhFtiRWZ
FhVkP+JGyIIYFgh3ju0RmmkNr78Smrzqh5cEOPjD6W9VH7YQf4s8Nz6yD32YtwcWap5s3xx52S9A
cO7v+AZQvHHeYZPjtvwvGEX9HU6sxIgRr/KGlZfZmwHDeUBOKFjsBhAuhTvkgJY7e1rUP2TufYj/
+s88aLbWrdhDIrP/eF6RKpUfOXIijfFe7Xk0FQVXu8Xig7N0T6BLfcCCR/XIzZZho8I0INEzX07x
Q2/jpfJKaWFWcY8DYolRVqpu0oRtHBtOECHDZgr9NI66DsTh5G6iP9CY5sDGimc8pDnUakyv/Tyi
YbcwHq6o+vkVSc1XFZ25MYwLhxmUI5QddrOI65DsTWGLw5zWinYN3jovtXa70jpMrbw0JoVwanv5
ilSv0iJeCWqFuQUmbPSrKvzU//l9lVs1jfcTc+JSQX9HQMMQMVAdKBV6dTYRhtssJeeYZsPMMt3C
9jMLPTDWo8PImh2GwLGvlao3waS33kuPAI1a3yIg1rA/Cvm5bqx+oecW6uV6Ub/AbjhxYsodVUeI
+RrAazv6Sa9c+lxbxEp7HSTnvcEfsNIETa9cV+RnWNIwS1/ahRr7pk3d+zMZrlmo4/hm7l4RWLP1
nk3dHiOxS6L2tBlNs0atGMuFF+VfMR7gMW6RGcTLNMCIEPPiHIkbXiQvB6sxvO/QsArrsqwUa41R
B73ORgTX4wGhIjxLDACdLkYSv3ecDcPa2BgPzDyx7E2Z2kYb5RW8ElAxcHFbC8r2nGN/ZpvxKjZQ
KWPiOWnDun88DpYZyxhIsdXFh9y+PdvHVU96n4EFjiPx0F6arPk2zXjemlJgccJxxV2/lk1rgdtx
nDqGzfHzYpvWyTL7U6NbSJw3eab59dAtstfj3R6hRZNoAR1yfF0VrnpVOST0+irrvWWykEQoPagE
W4xl7AYD6ZrVsd0klRMMveqFhbpynP490ogVy6NtltPzkHDxenohMbr25D1fIcbiQWzKW4x+cRlU
V3Ghss3IByXDoLDI8vdmRF2GtEZ9QrIEdicGTZ2xJyMEwW8EDQo+y3hdKrZQijBIA1MyfzEWAG5k
+shegh8oP95/CrIUq8EbnErmcGRO0SXwXcjfAhzCfACQFoAKPaBnYyXUoW8JkE5IGqjbDDeYgdRR
wnxTFyI2piTIGGpbhA/jZ8dzTg+gcMY2oqzs5Dn/5hVxHfAsFJOi0K48mPWoLRDjMJkaIKCzEGB+
9WKsPB9geBt+RsLPsHSKgGeHMoVeA34uWB2SDcw9abDTMmAmD07YMMNF22YQXjurV/oeSTw6O8Y1
Uz0LtXlOUYfasvIZ6vNnKC1Qg2BGHrYu38X9GLon/Hs0AgbzxzcZvYEyV6gSo7kEY6HCPMPVrJkO
OZ5MXIZiDpQwaM8z5quI+J6U4D8FLwpoFcSmRpiAckA8Zc+yIM+yL/0DBQdjKDplm93hOm2NDUwX
TkWLQcRbganGt8NuepoO0iVaKwflYG1yiqgTPrQXbdN8aGw2pDKJX81v407baIduOX5Lmxbd1V5G
YgnF5ujyDzImrsNfdlV3zJ6g8/1JnzXDYsYjIE7bBn3XieFpeo/OHU+LYfefCpcaQ0sMKHg14mnH
m0oZeNW/xxu/lK/X9im+q7txp57iCurgi+LCem/xksnJLSw3MQy4t+KEMspAODhuXnvyecm+6q+I
Oo1vSgz+rtdoAh5X5daOpLvJByR7nQJ6J1xBhJrknHxpjLrQRv827+U7mNu70MeBryN+OUs/Agb8
Qjr3DJ4r64eyAJB8n22yTbSLdtkmvWh76zzslZ/kC10cH3Bsoy9m8tE792H0pX7ilfbMsSDned9Q
vCR/TBRjUVi8buGnQTFizYwTZiQ9L+hfUBmvtHVj6qeDLirhO/s+fQsELFEPkLZ8h5ZKakcsUtxI
oZu+0TuEiFUz/OZFkQ6d9yqY/dWZIKQlmtya3g73LvH7wIEyikQMQfO5iL75p12h+oYfimKfuoTp
GmoW4UdypIjPj/ZfsyW9WmyYcOtgwILaoWfsqYBmCD36Y3hFGXRiT86wSAOVTub0lWDUMe0az1oT
oC2wSv1eJC5MIiBoHgSwTGA+IEpn4BwIDbBi1SsZy5Tu9Iyg27QV0O8J7cn/BqH65HggoqQ8JPSJ
j5b56oxeQblByf9nyBSfQkPQ/t4arVlmnRHERblLzfDdSoDVdQlfX+Os9Sh6nuV6aOrlUOXz37T1
FKzwIpXBFl0+iRqG3t9wHQ10Zgd1w0TfYtoPncsxeq99lZABC3/IpA+R4jBmzSF5wHzBZQnGY42p
m2x1h6JClgDvMM6dsz5+Ph/vQ8oa2ObUsCmiSec9qiGcMqlXQ+NmaTQJub0dZKBU1Wb679qGDOdM
D0ojXjW2jTSpqP4eafY5WThGPiZcWQXpuV/GevduOc9NqDtw4+Kro+4ecFOHqt6Zo/1VNCvpKTsI
Tu1tauOWbcZLSceS2YBmaEVLZVhRarXNJQViKlJKRAzHOsSdz7TYqczuWpwqB2fRpMskIzTipRzq
PNx30ofUx5fHndMxiiy94UbnxuB4UyxQ4Fon6VStCbD0tcblNK4p9/3wgDRFnD/Ubef8jZLL+8p2
FMqzp1+fnlhnoC0jsDjz4Me4aBEvWArvxw2zdRaXa+sa33gGjfZM8YREBF/PH5a10n+9sxTjncRY
+015hzWLCBppV36Zgu6rwFd3ln6BlLQfhjt+OC7Ww8UscoE+DVfEzAFvrUKPSQbmlwseLXgF1VcX
WG4d5L6+sBc6vTgoB/WhD8N6nrhTUM6MdwfbMZaVYR4d4x+WQXeYG2vaIYebTfF4dI+b6xovCrH8
iNYPn2x3nAFTvCGO4OejLTsv/baIcXr7EiF9CJNQKu2cE8PzN2jgpzAJ4oV5eX339OG4E2G57/J2
+Jex674RIJsFGwX2oiws2Nt55oaGPbo+//DefqtuDGx8OnkON8xyt71+oixKjpNXQe+k26I1xVTi
GzXyTdrFZ+kb+IfXSZzg25fDy0TUL84cwwp7RhLklfXnyc1veKCw4fJTnMAc+rpfQuBCiXNFagHb
wEWx9CbR+KgzdE40xxPPM3kTwMw19Jur7WO2pgBJDXMvP8r8ir1U5pqn8T/kKzwZARwIgYwC+EEu
U+/b5BVnzeMl8lBAh8HkIbXjcFydb9MXKqhwKZyZmIYLfsnqeWBtQsmm37GG+Wh9c/Zwe/9Jb4J1
D6dlOJuzKICyBGdbYdKGuxQNR+XlS+YG78YK/w9TlBJYRqCjO6r7x8zgqun30EL8J3XH2zd+uDPK
+hm94yz2oIK4zxk1qsXJDP3e7TzdH3YQq7Zk5XzHCyoeeFvYh/E/1K5ZuxS00BkbkYHOw4vX5kU7
O+vpZ+RFLluyvnBV5TeuqA/ZE26MYFBEvOGUzibqc4QCwrXwoeLOOlfnW7VgaZSZstAjihNtNG44
zuo16bA+UXo8Auyqk0gudV/QlefhhsSXE8iJ+7gKSwN1Ka7XaiFOF2RmlINMWsiTAVnCL964hb75
h9PHkbPTrRnmpSzq6HRZi19L1rOX+mYvEQcmR3QizRXGAjAQt6i6RII3QGR34310ZFdRZ4/7wBQL
auWyi/z8zqOwRati4SDhCv43un4+Z2gQiWGD9Y10S/HYidgN2LaIF77r12xfNXPbp0QjzxHDLrd3
n/f0vCESVA7AimBsy66MLYGKWOsb0z6fYouD1l8BQsu7DG/E5fR4NDXiliLv80E4Oim1+Rz9CAMJ
DtlQz6OtvcGiEeCPbYeI1z9G6/XN2TnJunUxnE0Y27iD0P8TbHFl1Ic57Kfpy7rXjyLbDpa47Myt
eY3k18VE4Bm0gelOxkw6W+fQLd2QFuINUWcxK90XZjfYAVGLnsPYs+Y9LIu589G+J6e6nQ+bZN7g
yr/P59WFqLELKBEFAbp03zknXgQ3/R270Dpd4THMJJDlD9Ijwhnh1MB9l4lpoHyt9jCxXHOmqz54
Ffqo7o2l4Iy6ZfAed+wN0aZRVTgnAQm58hI2DUF4LHKYoeFkQXwsx02rg+nhPStR0EghTgrL4jvs
5tIqXYiBCJs11xV2DdfsnC2oWeS/kRMkncJDsTZ95vIc3O/8qvqNO+3QajQ4y0PPdC1WvejqnNCK
cEZ4GXiBiNVO+Z4Ec8GFAcfVjtKmcVku/9j3OSm9S1s/bsWKwFpl3FDpFHvWDaoe1X0cq7PiZfqs
Y8jiCSc15nXwXHBPkxfMB8gApT7ii9xU7ZXpEz/X3GX3xUWBNLBbU76bHpPK9qr2c5CDNUjgGsQZ
HiqK5rVdAz7N2I7qBWNPrhtWflSmCE4tZpHf2WL0jZMecu0NHGiNIAhGZ4Tzcp8KBSUMl95F04Z7
HBMS6mSPLyMeDv34zNVoo4hkIWSEigx0ibcOb423crYbYwlbwVdshWqz/q4GXMVqc00SVW1F/ZuR
6ZepKs/JYwDRgINqYsQ6JIvWcZNxnDsYk5UO6K8Sr0pNIltjYn5rgyCQKNY/TlLM6l/2n0WmH+Uq
X4zqR04EzmsMV/8KDCq5wUzeNV1eZTYJX9K7kws+2fgm2dpO7sPfpyTfskI+9lq8zdGDGyZ+cTA8
moyWr2n3D805vCpp0zz6Ux9qSJAmNTmrmroeU3lfya3XV8MMLzRK51FMuhL1JlmfiezcKhWFS4Zx
R/ZsVyMM4H+YT2lhTm7g06BN2Lr2V0XC2jaiyHQ06Zw2zlcF9ifV36oyfcLxTjDdzZl4l+4ID+cl
w5jQiqU0EZ5iDL6s6qshhMMYKa4eN5tySnYVyxJFkTq2b6YUb3uswQ3oMSFpoMVzP9UYbRTP18oY
86Mu2ZvGKbaTTOeatHTk/Cxnf4513rnaiWhwnCz5EzdJIsSFdJ+bl7ihGdzjZYMx9YFO1llpXw+q
DGawaFxgtOCh6ayefuWVn/qv9fWs1nSuEyZChNEGOEGDRSHCGwLjCwErVQiRV8y5qBbok33jxraO
CJOdQ6VaYRyuu9WeQFpsMtjvqzMtEwyJOY/FVHpknk6U0dryhrk5w8eUkV3O5zLcEBYRN2SHjvGg
TIIXVU60YqroZXuxoRprsrw9eMdBRwlluY77+hKF1MPvAgeHGQqrL8elVPsAbELsjsPoJly8AqWc
o7EufeMdP04/WYoSTCNUGAcrh4OQeQYemrTsHDSWwoX2NQTYms5RgWP0eCnmD44OEnCPXCdaBzRC
LHaItPYMG3JusDkhvAvzynbBkPC1G07cijqKe/FmoGbtux/0esvKw4zUJ9gJBibavdynyddo5KO3
xM/94qv+wm9/pbyTYyPeneTmMxhC7sN//KJ7CaJPcxHFQeKn3uMX84nkgPuSW24St/wUJ4TxJcah
nLOg9LUAPdZv+IMZV+JqnD66V2yUduL1Ioa2yDwj6oHTx5HnZME/b3Cq5ipp/cwroZwy20WOjW32
MJM5MyASrFTHivfRnY1uVu+sd8pp3/riAOGwg0K+9bs9uv7HChN83q2LnjHouWigR8yxi9HeeB5x
NHiohzMvKMVav+GSwz41ZL7sQg7njy2HTZmX2CO9ocoBC7H/FE8UXuZyvLO7ihqYtbmhvdpR4rF3
xx9ajlQPRMTGJ6kWXm+snNRyWDC7X9q6+BjvoBIUHxjBdDP5SRQybYgMiZKYG0Cs8Y4bxvAvwBfF
BBlCX0Y1b8Rr67zMCxflJ9GCLUoFKCpUAu0xEnt/HowkfUHMf4OXbaZ++TsAsjwuaAICEA6rcs05
bhEYeGP4Rq/ut5zTFYg8Y0+czL/sBSOh5AKL97HUgqefq/jPDoHSnOrnkkYPoRZ6sOYCrm5hwkmR
rd3wicbpjh2A/UnxRTHWI0h/S9fln3wohVcQuQ6oHilQ3yplTt+OTJMxhH15uowUsO/BBQM6KLOY
zFU/xxkzAwp/D/y+94EmyK3wlL0NUwBuBcUhicXlXN3YLqpsRgoc29DF9pToXAhbLy8BFICp4aK5
Jdv0gzBal2hTTu97/jXtjb0zV/Y4ydstis35Ez04o9VfgmhdJsrWwliEZIe8aQtqFeZW4H8eGOXH
M5DLJSXGMZy1wehb87if8ZLBTrDoRotwZlzNexOWqqpPFiE61MhFZSWScObonUgxcSeaN9eCINR6
JWURdkHVXJpreyrfF7MzKJP+dOLk3mokWvPhA99MrIO+5SN4DpsJr4eB6MyaTx8Jug8/wagEA5f9
M6DEMubsd6uGPpG16psZkAGAvDGhwpmu4SFQeJ1TQgYhjAbcU4gv+VDvomXhkobzh3GSP5y5AYcz
t0FF2AOQ5igMBhShb5w8Sl7TR+Nh+vgv/DGc8ZHkXRt4wGdDsMq3BGlm6+cRYNiaPMJKQRd3oBdD
wLARNx8WMMXwy0uKqQzrhuAQkKiIdgiEqNpXZ5Zs7qq70nuPkSqGe464E0+ZU+OyXbFqYyGpvqg/
eRU0XNb8Zfs4OGVrXMdrmMQpZ1716zmTJRwlNoQd3/iOKZRuZO5xIvxhbx4pNjXoG2/JlzO33cyn
Kt0750c4I/PAtX7wjQipVrvB13rq0/Zd/ExMJuIxwZo9iC/AaspH7JNVwwNWL3EVUMbuxVXscnVA
36VvI3SN0swtj3Qpx4x7e3rrTlk0h6VtLx/B6HaLNpnZvkbq7Fuhzen9IS6b+lIEj8OqX+EqMrrT
y0Wj4VJAJdoZHy2I7/mVUivdt1RPDbakjIB8VQifmcX+AZ4Va5YgWm+2q8mDRgXb36Ejw3EG4Vsm
LdvH0sK14V4z7cLCrvYyXoO1oKCPy11BRA4Ll+Nb1nf63HXY/EI5wJlYxUOWuIvnDlUS9aMNWgwA
YeCFsewTfIcIwHliT3TQwguzIuOWdjS6ErrcWWutQHDeMmj7BMGCoz0oWxwXA8lfeOXkn9h9wDrN
mh6DwLM0RRe8ERkgM1zWfybdL831SBzzls+nZivre/UjxdvtK48C8pV+8I7TFum7Znxi3yaU9XP0
Ya9wpn6gd8V2iCs8uYop9XvGwAiDKoJlYYrhjIFyOtaOmcAiP0JnBlHGB+eUrS0eZk+aRfNAKY+1
vXqAhsZRsvOVIn0OxQdOZ8ndCjFbJKPmilIeqwwMfkLlQz9MyaVy7ik9ouh4aQeaaYFg82rBFRKW
PrY5JwEVKMu8MLpgvSBmQJO9loRlqPCnQflrKyCqve28E1+JfQf+xJiSweOBp+SNh8r2HQR6Fv+X
tPjkrf2jbpqk8nTOzgYjmhbt6xiWe+j7mLabNUHvQUs/RCGewskOOrQjyTshAdwosJlCF7a/oVzR
vuI+IT+WvbPN5UWj08q+vhDdatrfi/SyRzChU0SxXJMovIOpn9kg35tkwIJXzDpz1G6pFxpzhfWM
/QEynuMhnqqeSzYNQnOAHoZpPZWLxHzHHM/aS845HX8KQs/lxxbVK9lWz+HQU7upnvH01W7xQkxS
HFv0u80qVFZ66j9gKDKSQowCFAJRsQanXCEoqVnEbBdyChszrvyZ4SLP1iD2wE53Zg5cAaIeEMrg
/vx0bXQMw6xOPeEm1btWwO/1kw8YgxCj1zY5GcMaKRz/bMcw+0IGbLsdsoMqwMkE5SO2A1XgALX9
sFzxUf0w2OUG1yS4/oifhegO2FmmjH8ApPwztf9FW6SrHj45lK4d4R9kBUkYd2IkRimnFYtSChS6
XraWcsa2DcqVfo9b/McEsQGD24tzhDoNCxKTtoQgEWZbpYcnz/SlTLCFAiucS9McYyz464x0QJkg
rWJHhDKg+7GvEimHPwycuZNhLQAk48Ck4KGJm1x7BFGuPyQW97vuzPqj+MUP+1oBDGPYYOgz3Q2v
wOKfw2ncdjsgaAIEKMFwtV/qv4gw9F8Y8+BZ5q+Q5SOmalgU3/DmTmnU/xlLTZ0ornh+XhEz8QZS
CzNwyushxDRRxoey2YJ2UzudzCtLDaiZ/stZ4AFIR2BWTkcKpMjU5D+W7mwplS0JA/ATEcEocEtB
MQ+CInpjCMo8z/D0/a19OqLb41aEoqhaK/OfMvkvGNz3/MAwEUiF9gRm82gvaqEMPndvf2hYKVGc
5yf5RH+CKJaDf2oTllV6Efzy6NLZAQoN/bHKECDZSpVABqHcVEe60bKMQHTjEScGyWOt5Y/EAkaJ
VczrmGwY7QSQNwSziJaS6ov5RiNA8bL/LfypFkK08EMAKPYzBH8SQ+jfAVQyHa9lX8KmiqqQxr0O
CUnXt/PvcqTs5RBYTlxLixqhRS/ApPu3a4vOBnjUJ3wDFYk36s4LdbooUoihj7SKRJikv56TZYtb
drCsr+tpAI/iBMGyGlJdivuKhtf45StNRWI2rHFP8U1B1hR1UOTdPE9m03OcO7NV0Vql12GqR/LL
oBTv3NJWxCi+frcz1GURN/d7qvuozobKLnlkm2N/V7P3Kc1MzaxdPzOlaboDg5JOWOEo6xTffIwR
tylYT3VXfWmrfsLRkK13FU6ZUr4LKS45pW1a1zhpR2PJ6QBu5p9A1lwMdKX8yg/m1IuleS8fzpxk
fojgZZrvkoDNOlfKOnBWsSSy3s9DQY0q7N155grVLcQNKhhCHq8xoYJyBkpvfwy/tHoBFgmJI5Xs
trUZ8odBJTtkYIqGfIkb6RFYqRffe+QzysFj8ULjbW9chELeKrGdCeAZHopgrgckZHC0DYtyDbH5
4WiCcm1fB7T8q6aeCn6PdgJ+Vbk+nHS1eCkNc4NE7dawMs/oNupOfm6wbd0a4TBG/DylIU7TeTIg
kuDamyR3rarItvRw4ZCL3XBVfo3C9ZluwDi73pBT2n00Dg8vcY1TlxIiqY0re8ZflrcGy3Xq7fAv
W142dULkrYoliLrUg5fOY5gqF2PRl2FOgbv13joEeAgMqIORiWioQQNbSV5B6EUKE2AmUTUVEObT
ORIY7/JEiLQM+e0+491w9zNOEYBpq/+17dJ6g05nG9MO6PyljWny9BsRITL6PvX/f58HmfLTcQba
ACKkbomdeKx0tKhZqcRq6eeEt30+sQ/3t+/Grc+V0Dbmwt5ZS7iTPBbhYKVj2R8u+u6+01Bi2M+i
f3zzp9GswSSHi5PrX0LDF0rfdcMjorugxUgQt4ks7ePHpgoNd1/eNcdoen16tMbrf8xK3IeEmKXN
l/YNUf0vqnmP9R+LdQtvbhvPJ1Zhh3P7k/Xazl1jnsV5bNbtIqZI74uDrc6gDnd5fB8BVH9JwNXP
z3KiM2ts/jw5EOH7F4uJiM5vy5Ntc5kvPbpw+c6smu+cZbWqB3v7OaDeOjlhpNzXcn1t5K00MXGp
l1TydtaMbdPU6z26xae4cI7WzURUqF+9A5kJFS9YS3S8R7a6we6d5NVb3XmzNhhvQQx/uThy33WY
sX4SGIJtjHvWsZMRVGCVNRYJn92lvamYJP++jbUUIUNyfGlji8Z/winKq1c9R3QQCV2+j3WRmrN3
Ozn44wD6UMV2JQe6CA6RE+XlafMOf9roWHHZlqcbRHq0EpvqrCFn9F5bDgqfs4rDfQ1/E/5ygYgw
oln+p7FXPKDhUjpVJb/bubUbr7MGn2x5ydQXZQDzau8X1A5wn1quHFYaTGG4JA/ROHxwONB3T1A6
vG+iZ+27/u/08JT2Vu1rCfgRJaJFtVCHPX7M2oV6gW8aeLMp9RLRemFOYDQ3JD5B/pCLUuRqckCP
TUOoaYnB1LgO51CKqYoftSyneBXta0mNSZTrb5tXeUkFwZqlLDekAPGAuczLcPoGPiBGQYAG41XV
JPXk53cr1Z/I3Uy4eBZV3bvo+vofaWsl0TnXCm+47Eid63n+PUPp3CSLUC4vY2EEs8bfvYk77u2q
IhJfc81teadPgB4ZVFV+tPcxhObQUM4F2JgfdwjnaOAntBl3cJM7vnpWSjxDsgVbikZBLykgpUed
TD4XhRyLbOXUz7Wc70eHVC7XAsX/pIeS8yHtlfWbNQPSnIm/ihY2WyIqpiMBr4xScsk0wDRgDnDC
zWXl0wRPNObx6R1u5saDWlm6y7kmxKaSG4/zH/4Gqfs3VoVh6GFkRVBKbvRl0QSaX8yJmhlkImOm
FzowwHrdq6cbL41jS7oCCW607RWeEQfnNOwQCbsv6g73510/XDBW1kVn0T/8Q3w4ztUw44dO2iaN
mlr5hRylEpGglWe8NW7H4bgoLR+Vw/sd1Ln5A3aavVMFcJrcow50BdSZPvuJeWzA7JjEpZrvqwci
nyYjLPhlGWV8mxHaWi9GRraPZ+/XD4G+m7bUeaOEyvMBpGe8LN+DmkiKqRUl5ODfw43o9kTVseha
YohuUcYWuJLRRe5h3ygtfflMdIB9QhQjF+qufNxXXXgtMZ+9bZMnN6hvhhMG5TjRFr2KYSy5NCvJ
UTLONT4VvE7kIfrMVz8Y8dZxats8g4KO9bWBp6lGyoRQjAy9y3um+uyQTbXylfB/9wvYvw4vrV2b
ErKghA75A3L5vuM7/TQIqR7AxnARG03kHu1vqlblgjFJYQE8Ng2b+2WSqiTBqXpLy7B3c64ZAFPL
lv23em2GcxHUvdVnadmFnXYPbUu+fpPj4zGrX9OVhK5QvkeDaHWLhMhFs32o331VlkokIb0JJSzr
suD/lVGkzdu1lttXX8ARC7EQEeyssJTJiX3dliXSuxzsoLBlZTked/+maA0ZzWVcXAVKO0JuiH3s
YfcRHlg5TBtaWmIj3ghdeAoESL4oDqeU66oXDXJ7IytON6RA2U5BjuFJET+7fqGRO9Vct1jkUZBh
P2HS1C7JaTIlUKy8+rk4gGX9BRV4vSAe93U0ED5F7kUlSFupVkgJQaTP2vEz7Y4l1QDbCL0MCf30
ZYScmzBthb769i7eIYtMJkGyl6/C7guRNGiKfvt2q2gFtt3b+1l6spZKa6H5c3OOHx1cV3tVkecP
6xYkE291UuyxufKjs6msKi9/pv4Jw/VoX6CzFNrHgXarcj8Bbe8fW7aIDy7jAH6f/tHa127y/b9D
CJD4s0aGF0D0ebK8tGNJ5Amr2OrrVN05PvIppHZlHxOGlzOhB0Q+FJuQc6qGjTKCRfvggDaV2/up
Sj78JV4rvg4yNUYJcoclY0R18wWzWHiU63sVnV69gmErRO3ejLPhr81fLFbuL1WVvNfTLjqo5KNq
jHTyRvgm3KSpVysayiYfgb2hEHD9nFpDg7yrzV4Z0Yz2SbN9SEHn/rdsIOmNuBDSwsV/1BpW6P7N
pCCKV3DA1TzN06ulpbOKxaXbPKcqME2rB5Pjnx0iZXfdV3bL5vY4SG77eTEh91cZNWmGoXOT7zJ/
qDxMwM7RhsaytUOCpuTzdS+3eS3kOvdjdXeTLFJ2y4CJd4bH7FqpfWW9q20KFZ6VTU0AwZXH6hAs
KyEOTEO+460F15UX94by5JFkIa0vzmEvJNlzRIlD9ebDw+rkpOyFd7n25ySxN8lq9RAvVCilXqpg
/sKP4L2Nu+fcyDZmCX6ejkS11aqOz2R63RXK0iETo+2hnC+EnHHqyeOeVz6ar9v5h3jZSCEksTaI
FJOmUhLHWtP2rIeLKuT8Pde/LSvu4NvnHWW9ru4VZ7q0TK+AYvncjOYfi1aSHrD4rrIqtm3Ymfas
+vKLBdt81579hUpAFLYR2q1ZteCStmlvo0myVyAjKs+qtxtpzXIZgYyiwzbCdnX8x93u6FUFF8kl
g2R90boexYRZ5sww5eyp7EaXOPd1rMzd2K/Z0vlRwr2PTjElXHwZfSA1g1aSbFCvW/24TY6V0+h8
LE1ucf71PI/WpY+8L8lu8WcSFtVM05pS3SnHZo1ZQ5hK1fZ5KS8aLLPfn3P9vElxXLwyxn0aY5uF
astP/yS0xIVE6T7e/Lmk+qoHzE/7u6dMDQVyQSVm9EnAMnLRqp3t8XZKCIdTZIWU/718ftuZDrir
sIVtxy89VaVzoPQ0WI5Za3BqLxVcxkFZnAMKU4eBPv5OYZH+1wuoMx3TauV4Fw1LjyVgLBo6TJa7
1hIesuU9pyAYH/BPpzbPR+NZC7IUOq1/Eefe6nacoGFxx3ofpWx9cqz5hFgMXEiqouzvrJ3v3+0+
LpqJoq1GmfodL8cv9bRMNBIGsAWyNPp+E5QVPreO6J19bX6JV8rrTVVBj8GzX6PhO/mKCyA5SHWK
P/tK8Z0m7V29bvgNUKNU/ELWiOEurUsypEuP33OxvHCeLpGtEahqg61mdOklQYPVQjcZu7EqO9xS
N200aS85cDXoD7Px0wjzkvIxMVx+FKNMh3/Uq9tIuB90LAXIiZZmJm94HjPDcMQG/k3wdI0HI5Z+
44mdpbDzj2fWyUgSPLmEq0Au9V3cn6A0bZlgjPAjG27F+YnmA6Vl76UXTrx9dSwpPVSbobycvSdM
VHbNnWuWHkRnL8e0b+xFoW7Qj1Sm/uSlnrdcBNJpb3dW7OteQlVKuabWP39wEpiPUfs7fyiRqpmx
LUb4w0zQTix51aBRlenxc+fjDfVfKpB4LupkO1B2BO9PPce8cvnJxL5jqdJuk/EgOhd9Lex4vkAH
31sZ3b/if6hQDb1haOILDWUflQEDeukraHcE5Ij2DI6VUB6+JBDFoTLddHSO+txuQTh6i3wttLvV
R2VdT2mSJjB6QzZydbNwEyXJ7uVC5wYFYSOrccuGCcIuJpJxLVYr3b6UHqXDWLhnsMCVWN7EZXiS
ZQtJdp4U3udVgfmdlw4f9q/opdKmKcN7vPrYscVdGON+T9AXdNpmmoiPGKegrdpVFMw6ZwK4XGkE
tDqCkco5T2vy8SDbXj2iDKkceW/nGAfySFlaTrSm7D7lVB1FihqRYvvx3Z86pE/ohEM2kFz/6Djl
PUaJlrdEYO0PRBOU0/1M/eb9QYbj/WQ7uTR2laWOP7xYsea4w8MSsVPQKLY4uGqk/CPYxgMegZXD
zphnrXOT/ho/GmnR5mWwVk6VfY+DBjDfBVfku7pzAA4dYVvIpu/ckW0KGp8N6V03gDs+goDV5z0P
tZepHmsFD10VBS3Zzn/gzInS5xhKd/W7zPHk67UIkCK+UWCtQBUYaYY2NI5PN7z6AMY2ckq6u6mE
W4oginMM5dXvOBIbhfd0NRzrvB4CyTOTWcdgxB+5ynCiYaD9vMydhicxoAAKFdy2znMKmRstAE4B
s0mG9z4y1/7hSRedvIByOumpEMFKrr4YrwJOdI0JM6tLNMIjMkqJK7USMD+4VMOnFw3TtG15HBgE
zJbt/QCrwt/tfjI+9MUPJkIvRJMHIqAEGQ79coD0pMXkci0t8t5JkOZdArX5nhM45mo5kcaF6I9w
zrejXPlqVsQbsCo1uL1umj7upit5GU1/E+XLuTQdvlTo9hpgwGKtmPR64bu31O9w9zAvETB2ia6T
gEeuL1H6a1/On/+ZPlfTQpuflaAT5PfvRIYTvx/JKc2Vfter+BonX4d3RlnR8q4hz1vP/ObKQ7yb
y8qL4OIQdqdmBkz7vn1XePytBos4+3E24+1j+6qofhXn1b117+3HW6H5Pd50mY7jh4N69X8QckUc
W/VR2pTTzV0sH7G6mtj04pemSou9JFrEFy76tpyN8o4vsDSvTKfZj+zHo4ktxEPzYb1PH82jkKVa
/nNqfmAl4cZPmwebc5tQxxTrl9q6jbG2n7Z/p9Ni/buj2o4okslKx/PX5Wu6uX9P9CCtVPOF0vQ2
Ln5+78rT/fv+/VYrGDZ9LhU6mc/5O+7399599iwe1ZPVu+8GRQV0TPjhyejnf60TTFbeGtjqQ2jN
NCm/l14tUbsfK4E5Lv4W+njucb7O2+PkBdZbdNTYqe2Jw6T/F0qA7bV/dHOXCtU/3d6pNvtArOfK
tHpSmcqJONHCTwfC8ywxmuDyL19fV1cDxVNV/9P2tnO9VFhLNLYWgeRXIpa9vvl4qSTeiuVCnzix
zhSNmE/E2PjPxBtutXqp+V3lLMKhvs/jXXPlEOOf7HuCfkE47rx9cjRBSRh+c+/SFVhN711r5ayb
PUbbbQgD+t6Pv9+XdXG4dTEDAJc4uy4nZuXVMRYTs9gPUpfSVh3nL725qpRpzsZNzuVGBJlsIEYZ
gvGqe4G04QbIWiqEZBTez6OcZf3nWObG4jVqn+G+nAxPfHUpvB5q0Hc0o4N9udD2DO1M97CprkXl
x5bhwU6PIYWzHtJWaOcaT+fg8hPkgLtZG7htJjhQfQrVtUylU9WgK8uEUWJkXZv4+MnNqzaM8QNY
LtZtYpB76NwMjErV5TzEVJ9UdB1dIzN2Y8tw+rWZ8iK+5627luUkE5pb0d10qFiiWWvMIfEKjyjb
AJPLH0j0nhOPucf+YlsvKACvPjlB2UQW8XXEMV0HU5PUqjzR3EpTY0a0IpWjUSWP+iYNA+plPtcq
2JxphGUSWMVQn0ph8XHvulbXrdSB+nhk/aed+Hzpp1mKDEansSiYaG68SkXI86ca8n35+miaLVcS
6tQ+jF/n71mYmZoCpkx533pmLdSWzsRg1nEgYWzq1WpqgfsO2VQW/WImCjQB1mQK+lEdWHSN25Ej
T7X1RtDQQz32ixODRyDqPzQFlcL0MgwwoDV8YXClNcsaCVyop0YC5qYrlAH8/oK6h/E3MoZPhL/a
GogWVL+i6mmM73huzcu1OzaVDkaqgc7XjpiAVS1Mxrv/7kpf15ZRqGDpTWfWVA71xioQI9I4Rjf9
L1gDm1PpSImeALcLS1+XvmDroLRNX5DxT6rFuBpKr0P18aeLln8X4E+lPSRWxKJ6elHKNFOl4kcA
x1hCSqSK41tHm9rcED4FzBa/lvzZcbHqW7ugFl2PR2q71YurStoogDq035tRUF0IlVxUTkdR5UO+
3vqHga06e+/4Wr6XcU0oxrcCUbbHdA/DF98tOts3qDEF2vYt/59J3jsZb38BY0MmfthFULzzWtPI
Y8Ipu4N+niIqvnHy3zrJyqGfIA8jx6sz3dz6ApZ+Q42WhtGt+sho+R7lQ4clZ8QdrZyjRgbBCe+L
k9Mvn/f2LZBH+7oKGoYHgJIVgL74uZC/YrPs/XSvqx8GbCw56n83VBGYmsf8E5/fdh1J95wFV0ep
POSZ8iG7H2WW+TT7vGbOR6gM1Zo/iVG6QlU4zsRqvEYetsJ0xxntPPTdXvU70f4sg76B+GD2ovwI
Ao3//CEop1FEM9X/E6Hv68SyyUqqNV40gwzmJqB0Vtv/5uNzmO41TqM+vrj1Va6r/qymuoWHl4IN
IbdgmS8fpEVJJujkw7Q1mRouzd3Pt/sBHdp5GT4C5PqbrAT52a4TvAcBbr1icTLO0hTA+eOcoHbe
ipNdx5T4xsmnb/PufXFC/WA4dMEERGDOc6h1ZNp5Fo/YlN5OX6naxSjTlF6D4JM/9WcPs4UWIdql
85kO6q91dAYr39457htof4V72TToSaBBZgBoi5pAfjU9EVt8aCT/spUNHeGsArovw+DhULNKob4s
J/q6m26CnSUtKkKLdyRNLPZX7/p9pIY6CcZbvgpyZfLXpSJKa8nei2i/ctEsFN32vnayU/V3Z486
1jKsiXCXUuHTHPSPROeuy/F63/XF1zyeVQLXsHmnIAHjsq42En1NJVJl9rYf5qpC/AeXXekza0EY
BdPet8DG10XrA5hR6e0fpRTEtJsBn4a2L1/JQSrvr8vhI15dSx+5hlDN6ueit3g7tECoi7f9IfKL
/OvK6KpMtN2Ur5XUVIT0uvNpeavcp7tWsU1hEz8m14YJTl2rlIFQ7nv/MkYNPOBRkRFQ/gWdhQ+w
elUdTl458HWLGbAbng+uNDhWpFupZOD/Y+BYWXYS3edVMkN434m+TnGATKj4V2ny/QtLjWQCFjur
d+N0S2iKaPVnLHPgH/7249ATB6JjLQRNMXAmDS+Hphrg/GbyWDVAzeEpVu2Lm6xpSGO56HbQSL5v
qsCzJg8AqOBMALuJCr+9M1ZMz61BB+M2vcR37QEyKm3YPrwLOfKdI9KyvQZ57MP/kmWhBc37MDV9
GBoRLfuHt/y2eiknZEC9PYcp2ioLmzPqh0XpihK4ovPPPvPG4rU2p7e8eMv7PNfQWB7pVHnlvfys
rQ+NpNip2r2fvtTveQKgYNfV5T5TlRydeRXyka/MUwLHo/WH8yX06lFeVdlSt2OUz4tk2LfS7fOS
i1yDZqmhGKGmhRLm7zpOGx4jX5h1Vzj4R65yaC2uwad60R+M0pPLaKEmmJwmy1QVzjNdDguZCkNe
zCaba2e78s5UnsNFK/e6pscvn0aTy2QrQCumWmJreF3+bFwwgPvqrAXemqTfCm8Q+PokWw/deLq+
31dlX2PnsYa5Tk92bO3l91wjpEIx9fT0jL95pFX0l+xBOETiAk92t9LVOzPMqzGrPx/tx+d3/PhE
WxkJF66Ll3L6EyKhATu7qRMjTNtLZA4SrCEnmybTevyAfxthlCCK6FyfNQs/YmxkMbwViBanN8O5
cJVm87yDhfAoCSvOH7F4NTc2XI8M9ZjGEIoIoVGxDD3RGTaKG02M7mjeIwsIllj7bG5kExIv0Rkv
exLga2bdXO5eUzUV8OCwYwqfFA7cTDU3DT7FuMCaXb78oRy/e/iHMZv07JXqVtiaEiO6Xd0ZmV1j
E8hAPMsHCBe1eR33rkkIjIMKONg5FUG8ihVy3MvfpvFo0zWfZrFMZ8s3WGLWvP9m/+4ZQAKdS3KY
gitYUjMtEdgm1CMShHubmyKujyk3ug+MCpuBy4EzYZm6ml5MDhSYW7XaqrIeOH4lcocN6y05pJsx
JyhJQpnjhLKPUNkgBhevWwxIJpB1UjMW2OkyFJZym13p/ZSu376s8o+/sP46CedU6VJdjqTMBJU2
dKS/+1H61xc/1KqxcvmqzmRunJXNek0xpWWd/hBrMlJecuVV1YtHXVys4n5khdVWHtnmOSZr+84q
SencnvJRVdxkcttmkh/qEXI2j/Mgq7Ezcx+wwBx+sqfYKLbHsGgiHTnHD/2Py+ngmUbUIiqIin3L
cC7RbQgWmppNaz5hr4mXo2Wi+vCnxIvHkBxSVCbeY6JV6mVqiUS2osFn17IRcgXHucksHQbLGDtS
32yra2VNMll7thJnRhyX/SIoEbLR/Df4+F6glESqmz5BZ/Il5JFno+NnCi96c9LLBOHfBC2KhuJI
Ru68qkjNGSibGFGIIn68mfmvGsNQi3RdVKbV+mffy53K++t/5i9c9fk39YajMei4mg81vhCjLXsD
Q+C8TFqUVx28RIWpfxlXYATy5X0Zb4wuuP2gt/uhXDQF4aVBtmLOTCCjVn0bNvX3j1vs54wQw1gN
F00EZ3xOiz4sq0YeU7qm1GTbKs4q8zrHMVHkrJMks9lNs1W4wW7X/EYmmZAOe68Tn/KPrRg6bSlm
aLg2Nj9CrxTcHGUK7lwoqgkSPR3xMAho2aDYhlbRWZqReD6ISQ2xNWAyIFlo4/70VlnDxpEbQZ3+
7Bf0nsvo+C9Y2n3lZpNrTYCasT0J7dm1191/bvibw0P3/Zui2nPmfSuKp0bQvOuorVe1oFhU8dzr
h4a/m3dZP9IxU3HHvOl3CtJsr0h4CL1ctK8f7uZ1N9c8hCyZrUmqRkgu6TgwuGGuVIRtWvspnWAu
TEm5N0MItyju2OY5WL1ui/EjHQfS+lXGguMMawPu8t86m+4tluWXFkIkiwawZla/c9G5eW6yh1Ci
CravhynW8PM2u143MYbWO8Jj0zKNLXhpHYolowXcLoZKxtuanAXRZIs2gsP2eW5SroT/k8pbzjP9
WfvcvGT93s8CXTprg+hB86nmk9kBwxf4AMg+QB1RYo9yN9bFrLXFhrfvFvi75piFxoazaG1aT4Ac
1d+BBC+6Ns7bRs4qbKBSK0XMaiRayHEoGnn2+pSrYGwPxFoiQe3cSNY9vLEmEPIsV3N/dF+tbLfQ
TbQL3ZQA2c6qJRChZTBqon2QhPkoFXnQOtvOrDc3iKR1at1hL918Y2ZaWreYk/9r7mCkIrJfr+NF
rlIElLVmuYo9/NE6D+emfIh52NayRGx1hwHMn7XujW1Nzuhxhp/ZN5UruX6+43MwEfoa3Q71ZH2+
LhVSpVx71ZpjEpGwA2HXrUXds52Hm1ZB10ZmVBcg8VI+66Vfnx0ckbjFi2IceqZLnpdVhArD3Gvi
yxnsz/5s+yrSPdo6ITk4UPWrP8H4Cihea76q8zjfQUCINO5vRo4Qc1FU787+1tc4rebo222uzYUU
8HclWNuwFhPec8314DinBsiPxRh5VqkXnP/05eXvzwDrM9/QxYzz5xI2UTJJmHDrisYMoOH2WtRU
4BJPBAFfRjua60ijuoQzmdsrLrBE7WTrpbuhPs1AuD9Q8KS67kGEuj9Sxatm9EfN1Ssf8uYVrYS2
8ZWSCT8i/9Jo9yTVA0eXwLob8WUJxWQfCzNqPxbVVH85xkvMzFV41k7IqODP4UvjaPe0IK3ufHL6
xyCruITOhFHa5498P9enkTiPUx/PD6Hs40THCJJ2brx7xUo3M+E1/x0R2ojcTF9++DKqVlASTBYK
kX5lXQ1+XrOT3zSMiIFFJCiPM5cTkaJeEWa0kCUsSETERWRGCbAxaTdXOCbmH1YT8v1+Mn68QbAz
VxHjZ4GWVsJeMATVRSz9XPqPjtnev/vP5eTYvXx5U8X44Ef3lueVz2EzqQuDGwa9/DWoFedvxe5t
epn6liM0NHLnFpck4clw8wPFhm8FR3ha9qiOrEt1N9p0njAq/mSNnBU5Od0oBIRoO/wfr9XReh5E
4t2JuWwcq77Et8uPTXT9mYkNzuILDJJc2xhtYNoUBJjEXNb5NWya8r2oLmj9X0rx/NO2l7KT4dC+
/82SB0RhdkLnqKeXbhg0hMTGvfnnFaW5iEJHaiskWpducdWnME6XpXLsOuAV559uEgLmqz7cuScD
JYy8/JyoSGW8LyubD5OIeH3319p21gD4nhqQJSmW2a+LDQ0qXpb2iET+Wqi0Blt96KKfmxali4/m
RUpdWabxMRW/HKoXN/rK9CwwXpRJ1JfO68OE8dw4WxjcnvXgiki1Fhuw1CBxagDwaGYX5LLHxvKI
MGeFjHzW3+1rob42tI1KQ/0y/7gZN7rs678XCUIRQpO3bwnWs3Q1NTIFDvR9veAS2IQTmUryGEuB
p39av/AckWtLm6oIWdsWf1PkbJbOVyPtXr4o9s8aMNVhJl7Zjs2R81EahEDLihkmcsjKPQ5368Zy
t4yK2VYR/JxunmYDIvsrSe8t4IUvK9BD9dBZXhrzXCXgYzwlSkt1O9JQCOR8HxKBdo3lvXMoyL+O
zat5OfyavyiZwTssjOfPwSXVNvshaEGZfe5yTPRD1fy1gbVVpy4kLYhXQosR1eI9z/VVoZw1jGoe
YuLv9d05XqoEE/n+Plm2BqXo5Vd94W0vty6iP5U2SGZgtkyW3J4j5gcQJKjcKFn9hazu3vedErUj
96JhlkkGI/yaMlB8EeYJJgq1S6p2Xb9/v/xLO1qVvGfPLPplceuTqsK6Tu3FLGTCqXYzpBKTExXV
s7LreDsJma7kwCKNJSJd7SAfR5Trt0unn+PgkywTYNBAQRNZyNen57DEnfkE7+XzvutViiEToJTP
1+7P3vFYdkmfc3+KVbeWuyQUfxwa3Bm19jZfuyxrjDus3CbvSQNXzeb3gnpf3Tvfm8HmMuarC7cL
jU5r59zKQpYbeiTQNGXoXF+eZFa6GtvnVsLo+v73dK0+pNZJtsn2uB+t6FUQS/rPd08ZDk3ylQ+C
ju2/2Dj6DqPNB36R/iuOc837G9Stcx2cXjOypAbXHuWKzePYFeL8emlf+omPVC03Xn2h/78K9e9P
24CR5EaGaL5y4wDWdDM6hwEPrr+7sTuXFk1v2cLxEJnBgsM+pK6j4jyF3Jvt56nvM9PqBC2xrD8p
s9Yst8GXpeLxkw9mJb+2Cph6aCl0Nq2J6FgzLumThar+g3Ixai8NZ93p3/5e+nLTpR7Mf63Z7jzx
56/qzu9X4Jr/0lRfR77Qmv9Ylpe95HDVT089+XMdW8+5My1KHJgK3+KydeoUHx+w4X3zcvj1aTjl
xw3IMww5XNMpWGZy9fmhsYFCF19n68kLvVfmVSx7YVd1rbk6+VPWt1jtaKta3Gpqw/nkPO8YPVl4
kY0jo1RuxMP2ErHFtPZGoJ1jN3bBJQkdXdfuKO1EdD4RB5K6vSyHC6p44gdhfM/+7NEIWXMfuj6D
3k3kkiLRWFNSzL7uZBqJ/nJwe390LsDlnTr3Nty/zZqLZqZ87fJXdMCEkkmv5F3h/a76+cmun2mt
mml8FE77L9+kBePX5ZVgsx5rzlUNhKFiysf2+kKA1tQgil+0/dzoY0WEjVUJ7CEOyF7QtbsDR2y+
9unrx6Zt7rHn+PDI/64vIbcFSPUk2LI+CiaFynXjEein3ws/c8rw3tWQr4fAC1X79c16Z8cQEHmn
3MVET1bDBA3HPPwoH7J3XCCyXzZTG6XtEsS/dIYBJtH614XFVwsfeduKBQw8gKvNxeOy8NXlciRe
0LhdIdvCMd+MN+2dvi6v3y8hS807WrxSbFk59oOks6PTxzoNF+jb95e/Y6bC06ItnrGvXa0kQSqf
/jcjXRfvICQv2BAlthzgc+T6JK/PyMrgwbBcWMXxd/9rrJaFSTjPn+bi8WgUfey9VPPlx22UH4Xw
WPfAZYhDIEzw9vrH1tmhQ3uJ2XXOCuBJaiKvQy1zn7jOA6FFh4+vt+dMXODrt8zoKYdUCC9xLkj6
5z4hZXC68tDTOSOrITSiGcr4WSTkFG+3mNqHnNQlDQH//5dI3MCH0UfrVNTyo+TXrljGPGJ6fGW4
XZ/LSQCKaSUCQDQy4HjF9Ba0XgorHJ3suNAXmo4dPKgErRNJxaj4wJIJNN0itRWO2zNho4M4s7S/
RaQHTDr/pZHdxGdmQn+4aQYu+hw21HXrPpr9FAeqBRXU6DQttpDCONCHnu9nYSO1JHKYq9dH5xGU
gb9DrMxmulM1YTQe1AU4JCfx8XrAl7tNsyWc9n0neku7HD19w1Ll0j+wNIXCIXmspsgl7tFzFmX+
/H6RKslsOHMddbfZ0jpbwvRu24uClaS8nkVXf+VmfYmO9/BUm8n1dTFJam2/zQmIjgCJg4A9vKBn
KalKNonooeX8S5RfvqPddzmFYs0ZM+tksq2FRBVnNY3U0IB+3f+kOXw388Pn8Ni/DwGZW3vP0Jfr
M7qRjk5Xv3kXSS8UQjzNPwnaTXyQ8NyheTaCJI99xkDqcEUCEI5Sg/32LM5Q2H501ymMT8yZX/mb
UTFRAolPvvbvlKT+Lni/c5Slqhzd72zrpTnBxnAuUxRW+Of0LSYzNL1Fi3AU5I/Bnxw+b8bQAUaB
rs/SwZoLrRtcCX3HWVKsVdUJe6bjF/L5VDhhZyf0RfIiIIxFe2dRQWp53elhmsT+2RaCP3Mx5Uaa
PUoHIrvPAu+VO6tL5uLi2jMY9jcfid/E517EOnVdad++Yyu6x69z/+iu5nHy9esysKP+YfLp07rr
hoE/PoXbOKXmVaLAjPi8P09neJMyJ5yJJBM8s8gpcvTnQuX0Xb6lwicXPv1ZdElFCQI5Pgqt/7mU
Z7ALRio8MrAj0bwblhSOPOlGElvHVM1tZfDvIyq+1CR4IMuhH4QSiFcX5+imK7ZSjb7Ft51M2jBI
r2z/VNrYR57pf3Dnwa0nCdfKYlzUzZa+nNx/rz1rldAsBdDw6A4vBKOaZeAugRBdbV2FvUy+/9wv
brrzsoxh9Y1a1Mve8VQ6DyMjDfIqPScgID9NfxVNZSHx8AnbZ4OcSV1nNbKiXlFu6SBbBgZZXQuv
uhN5MfZy36juQ0wa0tgCtLA2RZjUrOaf7KYY4o8DUDjyuVlFbsYyPxDEEKGMbPmQSehbPLLb+4bZ
0qoKELc0GBmIjn4lKpoVAlp4nJe1Q96qOz01Kx/Yo4ghLfd+uAgKaxW0XUM79eOMruv3XqYeAgzv
Yu3D0jaXgSCmiGNxcvXnmnrJfhy9qhJ55gBNg5xvZdKl4uAy9Ur8hxYpa9j18/H67IqBYSN4TG1I
lmXLrHwxqLPJQYpA31PoCS9mTIGmUX8+SrnJbUpPBtHkJWYEW3rKiUO+TJ3RmyhJjE5LYZp9D9m+
zuL3V6abHzwH2a/96D5xYaQBDVZCjwOm2RJ/jjdWRufsfCltimWfZrLzbwWNJA8k6Xuy5e9kdKAI
HjuZjtxCnXbGX5dW6Hm8FOn+Z+l35ZFApE0HkWsANRvuKtnXO5WEudMbVh8XRCImYLoWS6dp/lD2
rTdrhpXtxb6kvZZHYn+z6sSZljoQQPoMFVJTPpEaNF/bNW4wJ22DCI6c2AFt4svU/vzQPccnwqni
YC7EaNZXIdrDsKJ20yzgIEr/aZ8vQA8I0Uco7kXp93T46wnRtV893lXzxmNforD39dCrBD7MGevG
8WxcUmQ/Vm3nu8u3y5CrBX2amCw6atFlD2cwXfayQ+NfuxQU89/H17q7+rssy0XyxnkXpXVINe3z
JIfRd5nLoKneSkQqPIVPQB80UuJhj9Ucmw3ZeSJUScsBDf3lNVlRFYRI+uBh7PA474ETuY8L10gj
00y2j93ch4rjPDahND6YmhzGYDYXKJ6PTPPwd8hhQVV79/Gya2ZpoVI8DRil5gOzJv/8OrLhdFMf
1/GziUZFXh+gBJaJeY9CGltcMzBVNbJ9xqbfsRl8K5k6wSW5+7m21m/z3rK3NXulJaCwL8G9LvkE
gtER7F6M7vXCHzeQeuLj8b4N3K5CvxjvsTOTBzxRuQdZ9VkUm7T10NFdu9g/NjOvSZEtkdEs+CpS
8AHccpctFzv5DpiNZSBR7e135dk7uPGarp/X5SQTarq7t8Eto6xOGtx5f/i46plred18vv6PpPPa
UlSJwvATsRYiCNy2GDHH1huWoSUHJfP085WzzpyJHRSKqr3/tOVZimhTGGgZ9rlKa/rpsb8IPwx6
G4fSBCFsfKSMBTJdalPs1t6aWZ1c1Fi4pSFzMFCP/JFkjIM1rvH6yGQKmhKLE9FmhAK/MmL7ipeO
cYl7hOkQQNDOA3cmH102A/vb5TCC7ho9ctzS/QWfjSynmtFy6uMBmSWgYXgjBHaGhW4Ot0AV6Ivo
B2F4XnDNaT1pltGtMhfuiKGCLsy0iWwqV41vDQSejQOP7zOkRd14oN/5Ky8YMQrJFrLVUJF6I31p
Lum8tW2jCIcXzCPmMkziM9BlC94YsNeYaSvIvK61PhzdvLqVsxjMeqgjgYltjT8BZhInZRfwoouA
55lwS1jdj/0+isjHPVW/UovkfLwK7yUJx966FKg3vpn3sp4wAhyLBg8jlYsy6mxnA04I9e4vY249
lr1lxRG5BPRihbHlMjcM7/dJWvu6zQ4YrpJqYqKGmwNctEs8OOWSYBtcgMyyZBp77xDjygVFIOU+
HpM3uegcITzQp/0pGQN4TTJaj3TO3qhP47nxZ5BIiy3bGdfLPuu/b6sUDw8QAvWGv529nhlNUIxs
x2zEkABT+a8P8k2DVnGm43pCibQBrNdIQJqSp4tGwIZ1KzGT5gL8ByQVb1UMvYQxEHMyGPnhygfT
/qxxeYruN7w2AicglNexxPr3WBDsG4iytVbw4fRqCT5LAODNm5qH/soWxlHeEvCzUDjgOUSKD7ZK
6BbRU8IG5n5xXjBOpAzCs4fha8Pjk8Kp4540VwQ1IbPfcMcgJd0tBMEEJcQZaskby9VUDUY4IDAi
0JszlqNZ9OKfVsJZhm7iCGMkvBI1jk5MoAq0bTVyFpgZBvyDu6SkQda/IVtg1d39bUMEFHgyaDLJ
pOmK86vyRtzYhnRKBnA82P7ZXVgxN2D4E5vBprKCDfAFZzJzDrwR7Fq2UAnCmWQbshuZWCGPPCKO
ZhC8KHNGNOAR4W6Eb5EuEyPw5ShRt9QiMvPDGDkiijBKgAjN7HtEnCPEIVsZeTDpqfl9n9i/nhqQ
yIpBAhvafMbmMp3P/0H0T2AhfnKCSSqTwE6OEb4JwZW79iUsge4OGo5sTSRfA3FwkfXHAqU3R9vN
4REx0AUsc4DD573TKzY88oWmwaWz1GGzIFxqzZ6y/Srncb68/1jAcCLwQVYhdpCUZcjzUy91AWnT
J6Nrii404sQrkYFl008SCX4TJB6qHwTQXN/3NVnr94jhdLVmgct/OAb4OA5LgNU+KOZ3BAqvUHqA
UFOk1UyWEbl8JDD1fr1D8xu4SI1BtbRxfIpw4UEjovpFCUx4KcEjy4EKik0u/A8Q/Rt7bf5Fj6b4
cedAi++5Ktjv9MrpQ5bEEEZPs/QzlRSJSDMSpwjiWr/hHdI5ttpoVOxNmxaYzcxmVfsjpmigUHzP
oZOXwj/AeYWS2vZHXIUztzx71oiPxL0RF74WsKazzU/YQY1hS9Au9cODsEu0g50ApznCnpzOADVg
JyB0WNc4gOCm8QUg+fKh74FBzXtgZev4ymVth7TYrJczrK84C8K5OwKqAoEmAJ3XR49FR2Nl74lx
MJ79lbJRN5rOUycNsVuGRx6FAX0wTBlc3cyzDJ42ZxOsyb8K4Mtctjs2Nx4qSBIr5oO8tWD2/uAg
jp2N9Rd8+wepj50zPcrKoUEn+siZaivlOXhSHzDd8qeH+IGyqNgICSAxF89uQSXU3ly7swAGADXB
DKRfnPWu3TsIoARFgT+RG4wnSKoohGYcG4cafIMLulaO7J9n3HasPpVM+knfBlepOQbJaAMuvaZ/
5spvsSPh+xAGaaZX8vcuUnXegw6/rQzdXUfhpW4p+ci2oAIkLwUhP5J4QnpwrVndxiMTdkt+xBx7
gRB/ruknSCUyhtTCcjiFlLYMxnUnT0A8mOpChOUOhuIMzC2IBa36uda3zxNUF8p71zGzJ7QBOemD
yOBDfzCRBR3RPNEg0MgBdqAtnSmj4gCaXJ70B/VhfiqEAN8ksioCjB2h7UW7S5G3RO87o6dxdTHK
h/q5GfPfLya0EwUqwaVrdVtYFLOARwXaoonKE97emkUTYzPB8kGHMQUIBLokPXAxOAm7iLdprBzK
HRsJ6xW+BTHWWPqVb8EG+eGvb1jRk2iPdgTUiPKB7Y+PFHuKd2B7JOuF+0s5OaPst6s1vTcPA8Ud
VZs7Yj6BZ4nHAps8R1m55JEjHIC0UwYmM9VgBBHMTo086xtBYFVnKDOgN3fOosQvDm13D3o/Dswe
4g8OJpEnDSNJPijedtYgsAt0CDOSEYnq53guLjJ16RF0r10NyDYesZaEo1JB7HFh59yIVw7zrz/Q
JjaLaEPSHWQXuLuQgnBvCt4Cu0bvzrmJHI9iKl5izeRcCOefzMo4/7ZUWT2b8hWNCashION+FB95
k+QCsJWh45mjL+njNC/JCGTHGPLEKlMIpG9mjPMCQGNRP0CM5yQRA71FfJv2T1wmSmXeg0AYDUQ5
VNcraE1vzE8NmZy8Ilfo9CwOEgH2I9zit8huiPA7xvMc7REznyhNv0JCPpfzhgQHrkBnc2XxRPJk
Y9DG/TYWVTvkJsa0pYkVifMe+IarrHG7+uyTjBOa4mQdMQAs58u6VAswCAxmiuf6GZhQJP0kWGd5
zrEAiyed5QXyChrI0kfoCoXygxzBFDIU4c9oxpg1CPLibMPGIRTryELaFZ0kp6HDP6sTutBm/BZj
oqQ9p6NlbCNUmlRIyROzUzf0XShHUoofmjpKX8a2GoenhLlzI/Kt15xtCidMsyAlaVVBAvZ44kVk
xjW/0ZEzoQjBFbA4wJEIpWaKE10TaDQmrGlNc8Gtu5Bblv+k+hh3PinQ43xFJwcjxZnDUe1IC7rX
Ak0P6EBQ4p5BJvSoxpJNO+ktevhb8FvAYBKiP1a34t2W3ACB8TtbWvf3KSSJatq+9Byyk/4EzrUj
vVEc1JzIO+jZxgLcn1BHGluecOKXK64BO1B6AhgSTzsVRzzE9rUod/muIvabVCiqOyu88rQhdcAV
SjmPHgO1qWilADwa0TZZb+p8dCDXSHBLYqwbLRmpolDhQzqzv06kCDQHc8yZm22iJ8/X58Kzg8ra
1s8pekbWJM0Fb3yMjKLXZ5T5j7cHPDY22R2yXxwtgPYctaOajY6sC7FWQXosCHd+L/7vnetjg6i5
9YWyqVvUXN6S7SkinVzhrrBdQeGhfo2vLHEsJ0dW3rzZw8FSiczIh6YsgFR1tpKCSpvTFI7Ot9Ft
o3NnlfknKgXCofGkV09E5AuOXY5VDuKFKIMc2ntF/D9Rl4DI4Ssg9Nc7CNLYRHtu3PAyZ7RIxk2b
9t7YkHNGUAhtAS9FoiXonaHF2Bt4NjhhmTcykc71zuc4A8oHtoU1YJT46rvRC7lORxsrit83H4m8
u9rEU1AScRbCFvIdUXPdKsx6qPKKNQEqmk28ExSdZEWPzgCVgVAQPS9iARs6mpUsXifbeH8SC2EP
0JxguQqmoBxUwSOy+SJvELtWfBV5o+D7srZlfdDWUEEImzn27pGRjoOxUAFme/YRRDvaHUEzOvM3
94K6knUIlEXFhSK8saINOcu5BU6D11447cFPQOsAK7xvOtQkXiknAqg9quuVCiPv8YSyuXJuPaID
z88XLmEoXYw/hyA+qDBwMhKYmH9SC6gOvBpTXJGPYD7A7MCyOZ4ZeZjPyy/yoy6dJfhnoU9a8gj0
cYXA2Z+WBNW0OFcn+dxbxra5iG1woVqZkik5I1WyufhglUCcoBitBZ7c3wTLOtwyucjYGSycVUSo
djPpVCqYSUbk0zpZevj5bGflzU1gVYdpBNvAWPTcqbnRZ86uJ/1o+qi2Yefdtbc0NzX9n42jCcxU
yeZAuzVBtJwV82gOaA4s7JH26S7AX5sQA1ZrK9OiPcjTPpB5tjDpzjMkczOJbXut2gETK3bRXOE3
ip0ABVz7f4pdTXQMahPFBo7WSE64yvkqtzGgEMxYKzOByKFhW/d42unIt6DGhBwnPq72UaTPeh9S
FvFrabNUJsHCosdQV6TygUcOtmyiFKLhic6F3cnZ4ixcS29LQ6qGYbHGOTTGezbL5xqEK1Yf29wA
r5EoltqV9OOsAsQxcxUltjLy11wLSRuqO2B0789dB0vZBov2tvF6oE0ShZQVhA1Dj0tDVHSA2Z48
qXBkrAydKmjpzWUSWEIbPDxEX02p+dD/TLQdy5q+Tv5hKBVA9mepTDOAMVzuVJ/0kcsWxxcs0DqH
6iNhRwGR7KETMbbILN7kthtbxvOCZ9bEvTjznHwg1hjYM9XSnN82rgXg21sDfQq2hCDNeKrLY3M6
WOW8Isstxx4BnSt1J9Fm04ECLthvE1Rn2CyzJXeYO10MA5Oh9z/VMnMBosfDOBhHc4ecYBhU9ks2
FXiGahxsuRLZsod3bzqgTZKwaw9LuFZkowwOpK14W+96zFvDD1diK4epsePB3NgF7D+wzeQ5MNuC
lYeXdQ4q3Ftr66hZSUym//UWNJL4sQyHAP0RUYqL/7Bpx3aa2KU8qbhMeL55+wTkbVK7xVenj/uz
ppmAN8N/FCRes6dCb5QzJnvpI8O0WPd9PkzcgZ5q5chTGOeZjVuSp3cJaYFz3gFhict8zsmNzeoT
jdH0EBMP7colvaQwJj1UIeSOkT0muSOWmlFbeL84VWHDQfkdQ5ywLvEHa38Fql4jDtAF9k/EOXt3
jCioEgIf0FaEzdUEZIlAUSpYEhMQdzD+p7bAO2CCkbnRMuj1+P0eu7rgKilAcIe0P7z3ZKGthYxI
n7I1BQeGKIivCfxJs/beXStNdMQkerJBNxYFsxCD8oAxaQyLbUi05DCtqVcczgLyrRmIbUEv1smE
yvmdjytBDlh03ODv7o53AT7fWwNZM98mU0eSPkmD+ZcChPgwRiHoPifmSGomyR/Z/jJzx8i8lRZ9
KjKMkwrYwyokwDVBMDd83/PeULtkoBbeuLoAdYsbseTpgqLJqM6AhLHIDtuds0Rp1Igui46JBjLf
wZjU1BnQZbO0GyGQcXh9FSLyQ71MrwV3b07Qh3I0z8YfKDGXlW3c8y0SgZAG3j60RVStN+XWoDPg
Hy/0B4Af/JjwaIF5nbKvIAxRCFQsRzB8s1xbjjOCxcrnzA7wDuEK4qSjG4pxkmPXxXPj29kGdUAj
qIzul1aMJ1fcj1m55GuOQmJ0xAfBIDPybxn64AgUOqhhGT+XiIoGZYD4sSZcjB1j5ClDgAfGyXzj
yRqmLVmgtyI0jUXGNRA4Bl9M1PqkacNOKERYYJZXGDLRWGA7ZMNgQqHDa9EEE/LPm3ulhMm+Z94C
fpXZzg5TLRgYCXJTh3NeMXdY28vklQpPJIa5pRzM83nnivar0mfKwIKUgUwhVxFCi9RhSVjMn4NV
w/HF6NyN74zwnMLprHxqvlHZG4U0U+pGImv5CbUBLSSWgPY0p242Ulor6+0F90cqeDKWV6kNn9uf
DXhAMHQqYleDz5Gm0NlqSeDrXfPs787AiUBFjY5gzwghY8Iha64ZR8yW5x1KkfXYZ5SQYN9wmkMx
Iu4jeHfdbnluPmCwYNErdkq+lGiX4cwevN9oQXRsguG8mH/MCakEfcb6MGDhNCAjUHwlVuKqK0SA
H4VZzNy6E4uqOMDkIV53trBjSITSdhS2jKYpFp8LlRUl6QATi0FhCIAFWIV2hXtVVKyEcFrkE5d8
eDow0ktXzE1nvXjS3FwHG33n7ZM1CR0eA/ZE38XkF0Y+LZ0eYyXITxmVELQi8oVfjT4zWbB1ECYD
AEm4Xbjlc0pCU7H/81XosQCCgTqpvkQeF1mn79G3y5swDJkGUIbz2OImoCYcG5g5SXHRJqEqpH/0
EijdGR+luwyF/OJDvBvaowXVLrPbGZJFqvaGje67S1Chkd3gjnN8iSSuLwBCjDmVIcgOCj6Sx2Bx
hRYMiSWMhrsDSkIewqgN9F7ASbrVEMdClbVGlwVvGq8I7UpG+nvLVCa/G/F7DkGE7f5qQMwN/27c
IDnmTNzmy71XAjHkMfmiAWjJ2mgknn4Myewvq69uzJi/gVskAP8ovMg+g4r7gZ3mxTSVKG5jndSs
yip6ECxoOth+K7859Exj9/6Y2w/Vjbl49/GKme2pbd6/A9+FC9ebZRK6M6mdq0o5Hsj9ZeyQtpLw
tkqOd0XblA59nar/StX5YwAd+Yzn6vyJVk1CM+OzzEck9xZy421UAnx7vX3ju+TgKpznyaVUjVOk
mzsXsDv1SDzLk2eoNFfJ0tTPKuI7y1qxCqnLfGpIuVU3vTreSu/3zGe2iASj3xTHViHhzw+AaKOt
rA6AL7VnpusTv09CCDFbH9+xlTqfySYiycgfRm21KgbR2uFIMtpulmf6QylRUIlpo6jTXZRSfcZY
Ov1mpg+w1bTdWrzrsoptJWHgZx/2IUVp3Y21YEBkrSJQkB4rk/SbsjBQm2VHdVDZTpZtcJJp9Tn3
s22cZXbYJ2bIPWs9b9b3VZuRFbabpKt30Wci0Lp2nEmYdSsJQb9sLtJPaudvHOBvFalpaecltSYj
QzKvWZVvwuQIey0S8k/iYE4clJsVE7WDRPVGtfzZm3K7CMwPorySNJZyhkK3Vm7qO/vTdWQPRrNT
I8UGn44jfTFIDCYaQpckOAEl9khlqUT6VHPbZQqr7baEIrwHM5Us4yblQnYbZxABzCZzNSxXUtGN
tCqZuzCmgekzjaZhq6GmlzOk0L34FErpKVeKk5uW4Nyfuw4U3CcagZ66NfJV33QvzUc+KeRAGV57
FDM50a6mdXeLdZkHXz8nPe0nrJJxEKRjmdOrkYNr+NFudcPgrNpZaP5n9dZS6qD+sUn9q4FJySe/
2Ol5ALGY7IOaaBHIoUE9apJ6VlWonVVz5hUqJUK+HFTKLgiUe+1H249Dz1a7M79ydp/f5iL3tI2a
P96ZMv8kn+3HFemJ+Xsd+NTOzWAvmdWhTnMmh/bt8iMzktWw3ZLRjnz7JNy4Wb0JFPOiKv5YQW+r
VcEmNKkueNy9lC7bQY7WMjvLVxlJGq2zzL/I8LWx72/cu0M8e41sYORgSFLZTcdGXR7FA1jL1U0e
1JsKM6GCvKXJBysZ2FmSesukdidF9pm0+3r23lTbahLNB7ZiF+GPYQ+myXZwNo7yVV9oh24jLfI5
efTYXLoN0d87mVRcBmOR5CHie4uHH/RGZRY+/IbWv9lmXnuu5XQhzYtdsYq4wytj2s4GlJcyPVN0
pPda+ev2jl1+Ha4VO7by9cDulp/64nBq8ugPul2w7KN0SO3+gQO223Rr5w/9VLstLvpCWXWb3swn
/EHZNRv/TAklJDMcdeeEXI38bDCw7twiR0KA8yzvfKszWhr1jC7qc82un6N8ls/ceBmX3zJcI55R
zvKUeHL+RCYXEKTtQF1cKNzbMy7/cI2weQlZd8TktS+O8rRaNstgpEyDLV+YTwj3n6NPVMhFJ+ea
95YwTfXHRT0I6QwVBBt3dPe1LT29P7RkSHQo8eqzGBoVHfkGPiTpXrb50P/qHWp03lRvox2MBmDD
uVKFiEKN+nuvbEGtiGlvxQk+WLLuEUy9GL30C7WCc5oV9Atfj6oDFSnysZZyh66weoQvMHD1isQs
tpuNcYwWzpUaiUKPMIIYye5XCQy1hMZFQFkUPuB/IDCUESch8MfagpYJr1U7pJVnqvbnQWeJDsU4
+i+jsoQMpBUTod4vXiKwAB8bUDU9SGw+gdCgwKGTCETpLkZxUX2AsV2Npb5nsGbJRC4+hU/kbSX9
IUPXqDBpfkQLjIwIWR8aQiqzTEgqk3bMi4ZopngRCknxfWj9PBQdr+RBueUTQPnsnvLOfZH2QVDs
hUSfO0XKvV9TrrEfCyEgfW9MC+0i9SsImvySdohNaKvTc3jvb/B1uedmo8DqoBp0v+9VvN1MqBYp
CB2GF92okAI6F66V9sPBzDXiNdJUUFXiIuTlAYGkoKIkWuGP1X7oopRl7xne+X7xHV1h74JcDrkg
2it6t+bSrBmMMe/2iJx6G3nXrOWtf1ZWvNgOfvyb0tJc+iDmVL4XABE+D6axobUjOIHCKx4BwNDB
cc9YEoiWICqldlxoI/5IIRbf6lcKIoRo+5S+kOc88K3t3rv25kN+a2LOew8fHA0XN+kGUgSkhixV
JE8RlPpUT1QxUFZQi8Ev2D3QmUm07A+6D34lbR2CnDYMokc5FQeSGi70YrQHjJUDmkPChYzjuzaK
B8os+ldxYVHXkVP01cCh8kEPxE3hTXG7NiS/LCTbOYoFRVUGWcClvjrX5tfZIipHDezM8Yvc+r86
mkpqVG5IeMtfEXIYikpkPaAj7ZABrPy+FSUvy0hY/17xi1+gGllxxpWvyiujdYCIKV9UYLxUlpy+
Z12xcmkbZF0YALmJ9A/o0Ph7Vp1YsDTu6LX5lnz1/CXtja13EFqd5MDFU1/1KdqYmF2o+dYx6k/8
iev+vp30Nt5xsCNThMmD3kIoPpsHANp/LoiVBPoJZNx78Aj3H9wwXiytLw8xrwVIgHE0H1F180b4
RxWMh1L9l1a7FYO4LNpGwHudGqcvtLsUdMDtDZPnmcF0lc7omuFhoFV9fchMgegBDIlAmExo9sXm
B+5AmAYMEXXdK5BJw4sQLef/wTMik06J5uvOiALaP+nOnY4uykk+odQGY0wOnVXfIEGbhXEiV16F
fW2PwVejjWjaOdHLObwy1iJJar8hcRPxDdqAbQq9mPZIb+mp//BmBGndWkTy7GOfr7MJQTKBD9wV
PhNuAjMQAecEalB+Q2TcBNV2a2gFAVe56TyV1MNQY0K07JyAELBZIldp9vB3aLbJdIAJ1gxhNAh1
sW6p7vNmJIRBA4tBAVQpZTSJB5ZBSCilAU0GfRn9jDJqOIqJDesskardG2J95AcB2YwpKgCKcIsg
rkAHoOImGPIzn5VezTsUj3lvr5Tn1OaQhYKm50b5FhcrERi9OvKFhgNOfQDMRN+PUudJQ4EAvwW6
xWMLe5EwZszClyToDi6joJiFQP4gEQPCLe4O0tl7FERS/8Rk3iIXAdY88q3LbXtzWEoAuF/lAMsF
TzK9WYF6gwFGX1WfhtXWEL9n/YEII2tIAXFenATcG8J3xARi5JIwpbQ3qO4ARnjyv9YRmRWAYNB4
xbuOi5+Lztx5M8dHGQgYAqRHAP+30FaP7RV2TiEYA4EigBLHI2rbTGS6Bg/+xGiGJSv0Hm+zPXqe
3hmjABcUMgz9GiISYlDQqFJlkUWD/ZXN4qJIJAEwu5hB3kyuY5DUj/+HBRG/OQKR4Ce54zD1/zRk
yXeyo4+krS7hP0IQPsvdflc3faSwkYplLtrK4rz7nKO7mtEEDinDKpAcGipAekf8UBA1833Js6Yr
DYYRkI7dLvMtF3kl7HoF8n2C+ljdyeEzw3K8iTY8G9nhvUqhkfWpea/4kPLmPdka0QpyT7ghoFnG
C5ZNZ+MCE0PlfEouOB/3XKD2qPwpRzK+Fxl7S3zjXOaRAXKJT+pW3QodhbNNbwnhP5xH8S1hwILt
nvr7eu6ejCUjO9aQXdv+2qUYYNvQ9+rW3PceFAnseqKE6D/EkfHtRykAeNKUF5VETQI1z1Z7Elbv
eoUNmSSfLYZMjBZnCJa9SLAvEQPi6NmquPZlRseaCBT7vzL5RCxQ3qF8Sp7eBTVI8uQn0gwYRUJZ
DJuuHhlDwo1Gg4FYH7bzCm16VP/EAtBt6Ndk3f7pOHqSfYYREQp+1zE0L9yVJ40Vf/2ITZbXx5PP
4wCGyB/NX9wU8gmIC6KGl7Qo1uURx8mxO5dHqJZqjbqi/XvPu5l6yncsTbQbbJXtDXsEuyazsXlI
8elAPHJ82eKIiXes6wUZMtCIBunbNOg7j3uMXGsjbqW4wxFB/dEBWctaF/AnEXvCDYFXg+ckOXjP
ZJPD8w1u5VY5Vpv+AlmF0Nn0FwJBe9Nx4Z8A30qYBYGZcCUTmyz+U1/6gyDyeIoVaubvmD7FdNDv
aptAfdvyDWZ8nhOuByW5i1hvIgvc3XHlCYTcgYGzNHVAF6bqbQAupoJlQ+SAWkBkHXFycr7v2lN/
oWEyzw4f3jPTL395OQm7SsLLZkm+seYDZhgvpAjsOPxjtwCJ5K/qmyl2WXYz/owegZ9F2AGNHoEv
xLDEIOYTNhnM9WwpnmKBwBqfMegy0Bx8b4xlCRs0+BycMtnrlBao7omedi2n+fFRIAKNHQDLMtKV
COkxLcFX3JxbPleXAOcUVDQn/adb/FAVVf9NHCSCsx8QZR8QVmQlAeH0w4/GKHWBmIfwI5wEoHKw
MGxA4IXUlBSdmfCcJNBXvzwgOTJwJpmDRp849CkilStMMZpl40rk5VVIiql1W1H36Q+CO1jgLKOa
B1mMotFZiajaFIvDVyj46H1VcUX+b7ucXgBIPPcAP0yJYU8FRUJTTt4Abss2JrNnRAGjIRkIhRsT
tT2jXLtmzBAkt7b0D+kms0841vsjfTCT3+P6g3GFKQ/jCIjvFb7EeHnKnGSSJpM3+iugfHWEcQhg
1CPX+yHtfbLcVNRQiNgpK5qHc/UIOoFZ/+7poMrEMMSGOGaKYkSiRM8TcmCdn90x6pimGg5QwZm8
NEgRjiJLA6tvRhGC2HIUE4JFHv+KcAONYWLMMoSCVUnHJlkOrzeRMxgxWjGXk0xzMhISJnt3EDTW
h0kLJJBAZyQiQt54suu6iA+/eeW+0N0iheKH2PgvFCVG/SOygMQ2kWEUlO6cLNQa3q+24LvvijWK
63W2D782cYQg+BuADZmeA8nHuBCSRkFo+BqTxE4x8OxwsNuDCzE54ZITgQAHHe6BY4VFQ0ApjQR5
yhhIuZD+CPNqwrxi1FbyuE+smwv+wDQixgxRRSpDtbQ4+0G6343QWwN2yiGA6RBCw3tzgotymdBs
NHdUCYwSVb4fLEokzFfYJlFPFMwbHFl5NM3cTUsweW6hyiBkmvIgyCeAnEJLQzhtf/QhBbwYetiM
iGEhxJCZGrDCwVjTpmZpU5K7SDrRiqWMlh0y6ZGT2cUFy4xKoHki2Rom0FrMCse4RkgZxQnOag5u
tC1gQKxfrHdIFeCM4VpQMMCYCGG9TgQQg2M4hxCfo4OIcFiXDHMVdQKLjQVN+8Zi3PP0FFh//sTc
u+Z3MCkWTMEcM1Lgyj3kKpNZLGKY6c2wdeOcIjsOCz60ILIB9YdxBJSi8BvI0ilLKVG5yyhil0FP
yFKRteXgeHBvQgvhbql4gI8pE0goSHpDQiRyxt7xm8CqVSvqrC61ULqmjOVOqHUISuZcZykEjkiB
pnzgs/mXrCfOdZmvQQWFeC61ctWSC4s/qrxofDZinbAQWSjon1hR6REaI7z2zwRuHPMjJRhp5zhN
+yxqdBtoWJEb0PCQM4UtlUui/XT6cIDvD7XGzlgMLv62d5f/OKJYMN052BMadszItVD26SN9mDfz
VlOF3FmxVCZVajG7lvem4ikAaSAEj2H0TINilsddJ8CXfqrP0BtKNmaMDD9ckKeDDzhhD8Qkhj9k
KJHxR+AGndbDo0NfKt+MiH6Eg3QUkGKhW3XP8nQLUTzBE+pB2ym8dUo55Eb5kPkfQqXL2mbUD8mv
0FQMTiRLOxkqvAaKJcxx9U+O/x2HPg0JTy9PyB1FL18ju/P5HQ4PCGHMbH/+ny5yTKRbt9NW6obc
JkYmqE8k+L0V4OLG3BnP6M7skTvxTr1VjnifHnPDVxxsSNvaxcfi7v5ld17M5y7tyOu+EnNE+sS5
QufIbAYU54NNwKoTplNmnayidXNu7piEdw0h/80Td7HNTLrlhwnzDObAjcx01vr4ocRB5LpM/8Lv
t3C3ZD4fZ8ams701keMX9DFrmKuK8ijbUIMTToB/ZwYmj9wCAIAWmgwfkZeHWowO+GY+KIx+vWcx
EyF4nKy8SuRVj2iTMEErX8UrzleA9lOI2KW80XEQjyQ0qB8+IL+pZDmiIVqjjd28T8YWGEfbAxnu
gwUtq39iuLlAiWgL4xPxQFAJNKSzZOGuEBegfe0OxcY5ETQT2sZJwoH16A7sWbRybFZXej/lD84E
gR6tD/Z3Kj3+rssQNiFcJvTghXwKUSNNMkABdSjtAWVjfMNJRSNXvoiVEOQTlGCfGdtieON/Lkra
g2KxadCI82WAdfjZwEr0HvYf/AsfSvte4vcHfvi242AsnE1AJ4z7Av+DfSM01X1xDCvX6te5dhS9
tCGoXKgxRUcYi+h9aFG82J0n+iNaww6Qa81rrSlxs0XMbkQ/794pF8BdEg6WY71VBQLFJYML5SWA
gPDxQGHag1K6J5A13iJEBrXssvgFjTx2+++otc8DRIdXBk5XXHISk/l2TzKC2s8QQxh2PiCkhm6i
/xPTJVCRPEvW7p6qhSaeAgQ4gwIkfGW/fB3h+wR++6JH7KtcM66taLcgJdCvfSzIXzpAJpa2VBMo
itlhuRJYMEJh/iUogM2RA4qD78TFMCYM+33xmgMykI2hn4/NdqwQDEeljNiScleSJppOxyRFJUzy
qvXEo+y8GRSBQwANrEo3HZ2yUBr3jXhcYSdVK2qJknYU2k45s3+15HfAm5Fsj7Xa4HWUtArGJAwX
mgurBIdGkZtICwUDqcaL9HDwlr3A6lfEfZ26fKMzUck3Jtk0gP+FhvmU0fTTfOilaVGuld2/S825
yLfvalHSxCX0Zh+2TrXeulhaDSX87Uf5WOUGvOOdyakVI+70Uzae6v3bo/789PDpms6uUwndyryV
AXNRJnulYpP239PWn8t1vgmBw3sSwLOPJXSgIpxwO2oBzZjq6TUsk7XWNzBjIOiJSeT0yGSrBstG
BhZWK6uXvHGKqRA3oDChPws6UJpBgDvQVIguKdeVVJLt93K6/kzQXSnjJBRaeClj84oGhZ0lgzND
VWKdRubdD29+n2SnjvZzUM4KN1rH/jL4BFSKE364/lrSmx/HOZvJUXpPQaE+/ihiPXrvUcY1Tn8b
+jZZIR43Zpad/h46oDxq5S/SOlzqpnGSw2bniDH10sBy8du84cCKpFs2TH7sSgLrBs2q+9jxp7ba
MJ77dbUaBAQKklxiqNmv6g5OfT3bKkBSUhBZrZPPB3plp2l66qlo6xnE4/srU4PgCUrGeOsBh0fo
bbI6uEZQgH7/UjXqRS3MZaHo17ptDrk/mLQqouiiGufsOPKgGioVuqkUc7vUTpOEIlcnM0syJwOm
sCqqPPlIKuNIgUJYzF1RrBwHz09mLkMdjiAKJ13CGKyymNduhvGGXBJOorqdN0m5cBr9rKTVUqyK
cNDabqgffbleAOqkGLAMoZBMyWatiY+gGo3//leOGoe8SAfq380e7uKfGlCCY4Isk11MiB62FnAJ
SkpmMQBBHCubiB+o1LMoOvEa4WKof5j4wUkJzICEHwiDwgQEgdOUUxFri/oMzjIzjJzxZyqCnmCT
0OFv+qvMzqYM9Z68LR2rlcj8FJOwBxZT60fOWOVvOwxVdFpMJgrWLv6Xb7rXnjFupHGJoTXxlB1i
gw4fXbNu62MEY0wjwLPQZ+R25ZoLPQvGehGvJJyOpUllR/nXwRkVhT6LPck2nFfvLSHk/osrlxBl
xGyfhad4o6TMJ3Gfiu1dEutVL4oKWqUXTmRJHlcfIvrkWZj3roQPTneetQOemOwY+vJz2KFg/inQ
VIJQMmpv9h6uD/Vktj6QHAsuQIASmDbxstdiJuTI6uhK8MbaHB/uHDlj/mq6Fj/lPweicKaNdaXM
mV2ZGj9aE7CHYlj8p2F36qxr77DGCfdzOLRIU/vj62B4Ff8KnCFGKYgRDFeeGjS6MVIW8nYL67da
gFONrtLamJDSy9+5O9E0i24b4AWQhOdMfbGhImMVsKTQ3AOU1V88tjWGnE0Q2y/zweluvNi4B3OZ
bwm0ov8a82pGAh72oa8qWZmnYAfVIps5EwG1K4QrZs/oSSkuFLH5rTfOZkKsXy2ICuKllCd5js54
RboSmbrx6kP+H9JKRiiaU8mWJ2iTGGm5ZGoPGP2UJK4pRXg9LOeUxtNuH5/NKcLJ1O4u4dn5E//Q
7WHwsSbo7OfMVa66SRsqhxR/Nr8uHdVYd02MN9+1ZScibpnl6TLnMD86PhrhbDBKAn/rv4tJKlE3
5kwPiMNZvvLtcoWC6T0vr9VaW4Cs0OAYJ5Fd4crD6AK4kFx6h8Gpd6gOwS9JgMBJgEHykjlGAMsu
I7spim5Aju8bF5jhlLO+9Ubjrk3LCR86Bt6Yagv+hF0HDTxLPhKAz1rUz8aGKlzEy5k7mgz1gjzh
IuJ+i7VuxwxWscx7ie2HQvDsI4b/7LVpvnPtiDjl+MYk5W3+ah75i5OYeMVTttBgS0CX2KjdXYBO
nYkM+whOy9w3CBXB7NOTuQ9PAngbLP0TQea/TGc+cZibe4EMDebFItiYD24X74q851+R8MlVwsGq
EyNMitioZmQUEPsE1eC4sslCWzI/cO1sCgyA7tafhyT8MnRw3kPOHTFIrTcV//mjni0mDYZ/Eooa
IvyYhngX8WLAcxOFp99nOFQ3S+emDf7IyK98RaYpEnhehcZyFJEj7ekLQokVhurh9Y+l81puHEmi
6BchAt68SvTek+ILQpQoeO/x9XuqZ2N6e3umJYoEClWZN6+phX8RgVHlWWGLwJQYuSXxgVf9y9ql
d2dnUzoX1+RY7ql9n+ob/v/VvemcxSv1zUkE6aXnrCai519CklULWSIihoYsJSab1HVYDgCXvwTw
96blE/3TmzcvugHuWvmyv+xDy8+GN/as3tDccPkR7nEEhO+TrVBBXNnjofrke1Gso3+Fo7lHBZY8
630G2JUsEGWewC4v6p+IfQelu4CMCRysZcuID9VNPNL1v0UFcROVnMAXlY2I+U25NVToGaJi4c3N
SGfZ/FFH3wJMAM7qsxRRtnuRH1IQM2HvfJGtvmQkKi3U+YgXivaIl6yK1fjTrZQzOI21kTbmTrpY
y2odb7GOP3n76iUtvb31JbIWGDznV3c3rKu7/7aZDakn52KeqOBegtIsxsTyvVk3i4ysg2zqLNpZ
TE1v7Z09hSsVdPDt7BlGSmfrpwAShKd5zm78d6EvetARjD/1I/kzWJwUb0d/SS2sHtkKttJ6ICfe
OMTb7k4UAj+EzPhtti5nOsEXsFFZIlApCS4t4R2BGRJIyH9gZngwZhBUVwSK7JC3ndQVY1l4KXuT
JBC4u2Llw+1dyfNwY1/HPeQRcGp3NW40vOex7pjil84UYS2AYFRhL2SE/NOe1SsA86w9YCbA5s34
Jv3CPGrjrctD/5sTmlYz3tlIj4KbStbnQ0QiWnvq2JX7VI/tj3lVn4S80zcw87iJEXnzV/2NzA3t
YyBGTlyTcMmEb0opMfOZMkoLGRVKTKPk7Zx9P0s3fLC5Cpc645JRwDFBz0bk175XTMxvGRARMRjD
IQ72t/x27hQVb8SUnQCzKQ9Y1gn9oXvg8G9fPobcBIAyEj1HJIeJGKH8ZX4lb7rpcp0ybqBpp7LW
l7TLw1eN8eCv+0uTS7/bo4I7+UxzQqj2HyMjVsw9CBJ52b+99UGxQWGBtpZ2mvaXkr5k3vFvogHi
wV/RY9evU/QWjTZW26RMQzMF9nqiLwre4C4Ib/kyPEv5Xv5AaZKiUqM0h15HhiBlTj7BdhS+lHhq
R1JRxOejRaRUM16iWHoX1+odnwEukifTxeZdXZUXuBm/cEqnkXzRPa/1L4p4XQAnYCiOJ1Af4ceN
KPFLWJCKt/Pk6S2uPMcKaD1GTsB3GWLI7T9zI376v7/G0IvaCyMqlIAocr+GnYVGWkCAQtDUXbut
hKmidJe33akUgPn3v748JJaivzQn5p1X/0EWOEvr36YyR9f+wpjybvFt1su612ehyK+OSDR5QWFK
Rg+MARmkjhe9MuCA+vYfaGq4BkwpwKesV3muz8kTEA5ML3j2gBDAD+J+s031H7x/tDaVPUUxx6aH
GSWdCjNU/JpAsLB7xL1Sxqsnn6ggfLzql+nA8obBjUwLVS0/AukakCLvwX+UKIh+TXx9OChR0jGm
BXphA0WJJcBN7iFoi/4rARmVHEo8rrf0Vmz6v8/gUtPfOh8pxOabRxsIwp2g8RdmPK0w5QlPDjNv
nmFm2+xzDGXx8YDucRuHDx+G9EbC5JD+tJpWxHFwLSivUH2gy28+U0bgPwYkCSyDAICxY7z7KI8x
XEAjdweFAr9yvjPUJT8OijdQgvgzNz70YOJQIjMJBI7F/PSSgRlBeGDhs+Apkvn4yhSsjiKZX7xe
86XxsDB1+gJOQ6U64r0QYnUN9ISuloOmhq6GREUAdMk1ebPg8QgFknN2ESCRIGkJKMr9ZR1StoMg
j7g8MVcEev73NCGD5/S9s0b5xVeAQnMc0a+S6Wl+kV969Y4h0vrmzWSKHgCN6lN7Fdtwb39x27U7
Ir1zy6LnPZSvk3fln23OgUaqKlag0dX9EjBVeTcP7i/vxbsCcNGL7+gmoL6+gbU55l68Jd4Yiwjy
qstFQfvD8/isjsOVZ6DE7YlEDzBRxFpIEcBKhSeaoILDklVwCfhUcY/0kIpz4n4iKdQI4hXbgAOy
KP6JOGk50vk92Hpv3qv6xQ4i3s9bnPMAemwloHXe1f2lPVG/2JFOfL/3ru+lsDRlGvvi5OYdtnAK
eN7Fpxdz1EP9qu9cS0BU88v84nvaO6+PSQSEKb5EbIn1ixvGNBekFuSXdZuPE/7ArBd7gABoF048
cCsgjfGJVz0CU1KUee6RsMNe6ETnxQ7FpeKZ4mcrd+XFZKF6M+ZDLMwVFLsIv2kvLAGePKfVlcLD
3y/HO/A/o11qQoBJJg0sr//uO89Pj4lgtGIvEBggzIkKbgyk3xLoDUgJNgIiP+JWOnAr8slBQP4D
aAD1OBajU/UdYUiyTSiyAmDq8pw90afrV2OTfxkbxt/Ut5rQxo7YZpy4JGDgfCIuAz+bt4/OWUUS
3X/wy/9pnqBwiSWIGd2zPevXnGKZN/WPHMC0H9wQln7w6WGxDGiIDZ3HkgWxp8mANgYGiNU3E0Tt
MYji9P8sFRNNSbw0GQcjagD4Av4SI6Dxp3/IK4Hnb6q/9kGZYz+ts73Fuwokv/2BnMJXZn+cqMAO
kNBGHn+QM9Le+PNvjgT+CQ0puBN99SvoeeOZXKEzrwNnHZjSRv748Z9ojPEa8F6ufUI+SL7dI1gg
uBscIbon0LboGwiu1YR5KYwQehwxkkQkuVQu3VN+p8Kzj+foHxGA64cb9pWDYbx3b+58sWXEEzxZ
EYz4Y+KY+2WHvWBykm8Agi6IJVwSGDUMU1bYgp+gVqCXQCza7RLkZW/13V05aXiuqu3wJoUWY++K
wSuzEPjb6rcYxTqYamRPAAFKWsABWN7sBz5CDWFSTYELAm7+Gruu+2CEQAUA1+xav9iXeYr8ANnJ
h0DbOK//LWEeAwUgnlhsWqJ0yfPHN7KDd+Gksabsg6zSQkdR9NlzhHfoduYqaBqb46/zLWsf85YT
+8UggOXEBknaKT+QR44Hi5EaLpgM2SDusJsUV04K9jP+rX4BbfBMcQj/VzIwxqBS4b3w3PFX/M5j
lm0hxPNqUC8oHKgGcIzgQOOs7N7/DnqLp44Tmk2wuRbX7FldxZDm6WJNGD6EcRIF+Yrm6ogqsiEy
heqOLERG6jtyir6NH5omBMIPOmrg5OqWfat0zMEJkyP8EAQUO4PjA7WJcwoWTPKJ2vsfq4vyjRX5
x9iS5en95T+MdvGRYnifTTpxcoh5MOy4iA3sF0TQ5NYzgap/rD16D14I0JhnGMLQCND5B3dAmOez
9ph0MalWhykaIPBX+a8vsRf4BBCWSdthno+11R/miD6qZtDzX76dRw243/zDa1gYe+Kqj5oeBTDY
3L/tQixtoH4sRnEyJgfghAbiINgieEceRKcyXLV7etZgVLB+u2t6jvDowCDlyX3i9nEruS2UTZxr
bMj8Ygtlu+APgfB/+Mdv8UiHDdkuDxSXnIUsIhYL5tz84s8jpxyoPmMT0jA5VlldYrj6ljvOp/rO
HYYA4355R+2uvRCTgitTExkUYdQmKucObR3HJ8cp1VgvFjznCiNRShMKD43FDDxL7QuQw9nz4iDi
4RD/+c7KGK7sXxTLyqU5grgk+Lbt0LhKL6oqFhFfwZS0pbyhOuWrC6EfgZmV1+xrQv9U/1a4FzG1
ZJzOcNS+dXgWU9c2wsuTxddxNXgUhYT908BV4MV5hMSDx59TgJ0Vp24FLxZKKH75wkicoStfCyvr
iCR501+oDzFXgD7oClSHO6Uw4SjFH8DS2eEt7ZN1AajDpB5SFIQGG2d2OFIDxc4nmxb7FV/AsJ0N
LUVNayN+/WQuwm7KuBQWX5CIcSl7GpN9WJoaw31zQTZBOyuA51DyK/OymkIdBSPnmzhYUJiQqSYi
kqDdogYBIjZnHgkkLQEQE7zZBP8NLTBvCi6cMmnJmcRIrBA/J+KF2Vw98J8ZezYkAlWf9TrMgg/I
AWL+X9w4FdjFGeCTO6OD3POKo9eCq/rLzNLmpcGR6xrzsXBWtaXOS19eePpFhVUfjOazD2deQ/Bh
os+KwcEAf+HEyVaVocggZnFGcxbF7P+asZW8Yg2lPmae2DTl3I9joKX4c7STiQPvwu1bnAzHeWJE
jyKorpldfBqFttPUbFsBjdspcqFKWygx9mVlva3to0ID1lYMT8NsFVsENNf5qezISDRxjQ+gtmNz
bXgAKbgzKxW2DwMQ0sieU+OZQZqyp+irYeCc9pZZry1apiON8/brgiPJireFbe8U6JiY8ntS+u03
1dlpCAIyqcV7SqLS3PcAvYV1UhJEONo4Tw0Pl2z34JbpV+ExjnDZMg6p159txYJDblfQBLgKzGcl
p5vrPTsbU0I5qxddH2/1KN90w3dqjMsW5leDuqspGTbg2RatvW6ZVJwtnWKefBNrLs/iJjo8jYab
XDyJ0eOA11einsa+hpIt5OghBO3GDRFzOXsGPZcBz4wm9k9enc2dmPTyLJsOrX+XO3nix+BJysb2
iZBnrFEp8rLxMM5weEzcnPm/xL1ClzPY3syP7K0rs7PxEcPmK4yeBd5g2pu9GnOEFDWIuTI0aM41
VTO2QQk0KVQqQ9ltykDe+4xX+oxtflzGhsOUn3AkI9nIlXpqDSYjQ47dgTXtCnRzRNlqsoxWkEjv
1lkMFHsJ4T2JQ6R4Hl906DexiqLPcRf6UG8ivV/eBhKHutFE0cbALZWCm1no55qov22TprM+hZQf
1t3FH4plqRMxYTRPh53J8qRp7NssWuXsWt6yGoA4KvNeX9oswI08ntchxlo2cFnau39VSYiN703U
8Rq1cPYHjcSj0byKbzc0Z21jgxRLJGwpT0XzfnNHmlUsTiXAJjW2j5oR0e055ixI61nAtL01lp6q
nTW9n+WpvrdMA2n5eLDrbm7R/2c5THlDX4/leG3dZC3hqqNqxcLXqPGtfZRrl6bBT6oOT2aoXcYk
fwwY0Nh0XvSRZmYuzbpcu0G66JNw2rgAWxoJGY00TwooK61dTwd6zqi6uXZ0bXQKyDHHRXRw1S+9
tNfF1Iqa9eDBUybzxgiTmVEdHZ88P0gtKu4RhsV8qwhXieMwq0rJqFn4KqGdzEC9SFmWtjIbCphL
KRrxOF+lXOmRs7WIWFsOYa1Fs1P8cWka2s7N4qOdxgtdHmZS5i8ibV5r8bTvi5ni0RlmMgKo9JgU
3S7Os5Vn+qdRKTfOwFBisMlqt16Y8HRSuAJT8mLnLIXJj+zIULiLSxDIuy7Kj5oN7220Z2WCxr5K
F4be/ebmKc7KwxC4i9DWt30N+FcunQrKX9gwpipmNa65jP5u+HOFLDmIuRnlUWwuCyOdRCGdQXWU
PWxTOQx8f469faweqo4ikrZRObkWdNfu0CfbLJ5XwP6gYyn7ugV1hcdvEiHAtpNPicIhPKW01lmr
zYyCLj5awQIrsjUlh8IsGjUtjCsnPioqNTCVToGbL+5Y9iZQ1zhfZTTRXvWsspnanmP0Ovj5QaEJ
iEhzFw6alZEztzpo+lwyjpUM7ZSWSw9fqUXRDAP528BEJZ7aXAjLnvEyxGjlEF8iC09RAMz60Be0
HNh7WY3EVTmHFJ129u1RBmQdZaX6rQcHAseU7qdwiEMlXrS5yOkmxRTU+WwCxunyKswWSoPhmbmy
ECIDNDTGvRWi+RJMheRehvx1M5MjxLaU+qMCUa2CWaihkKWyzq+m94ZWVgO5qhDlE4YUWYOT4xrv
DgNmlebPffNWN9MsO4/lV9yyL9L9D9TdQa4B2gHI+LtejcDTdmF0cuJNUW5Kby1Zi4iyKaK1cJ9F
CkHqp5aeARyc8Tn26Er1t2nhuUAGUN/F0zIOJ2Su7etHh0yaCOabhntxal8z1Ovq22nXZnUqKDka
9GZ+cdSHZdxSUZeID8ePCG1ecjJB4iPCbQBPfOVWYPlm2lOzegkqRDzTWXHVY9TZ3O+m+SjjZx58
a/XDkiIEodtOPlYro1i01qtIzqGHXU119xx1lo4uw2Pi09iacBYADKFri4qdhqMOW2lWgu/9RfVv
Y840IXylIA5cPObJO65+elivzcZUttkQf/rGTSn2Be2q0T1auFBmNUvo5jofC4sQtWx8zxXidvK9
7x0awXPy9nmzammrKYSS6G5y+Bj5ttYpMYpLChES5xuMKVbpr+C9FJPOEpKKjP7Rsrejhteqr67L
kMzp7MsB/OETGN15ZDlLSxlvkIj3qzCYlLbcGLOb8FQ4gnWD1vikkrChMI5bGuHa6LF5usb1voUs
UIY7nxFRMCULw5J3tg0H0X8UeOlgLYnDTnBM8KLDpSHGtv7dmfI8mLrBisyImD0+8rYqJXMRn20O
E/wg9cVYCx0DfgdSOqnZYWqAQcPZ6/a6T3ed+5P4fB5ydIulFCzSap0UlA+00AUepsm0rxY+clS/
viTVTWesh4t6/qjcB6dHylQXPN/NN3Z2YrfXI0wEngk+GtV5YNOx+lupnEjMGbJTKm9Medkpc36P
yl1b7iEfWrr/kZqwCWwZbORHdc+qDPM2ngPoKPnKYh7ESKfYm/01LLe84xKBuf6XYJOJJlDrP/vq
WPvr0V50hK3E89TB/hXWTzvPjYVgcaoTrVpYdB51fenyVxL+dSJns9x07SZL7rG07+ihgQWXFSoo
TUMKuuoV6skMgkj5SsZtrt5i+dAWl0rHinF4atVjkJdJ8eMwsXS0icnjoDrrmDQ0g+PzYpWi4tgl
+pmKEg1FdTegKnIB5PrpGAsWnDsuU4aT+U6Vt56xhlFjLgZaDSm4dkgMPahvZFkz9pGmsFnTeqmb
6zDbywrD0n2RY+a2cbMD/yWUVjGW7U1K1boXHX94c6wVdxd2pt0fUfnG+jUavprs1Vsrt1u6xbUd
fppuqUu3yt2kTFnxunS3hgVHoLj5zjKIlxpQgznR+4kIC0zeEBhMibaE8NACZTKIinbz1T9pCCFZ
ktI3nDpn7UNIbNAlJJAqzhI3FS/c0r1m+cFhgoJMDIctY8bBV5E2AoXFu1H4ttBotHfLEmcj02nd
XHa2amUh0ZKLW14dvYWCMRSxXBK0xkXhvQ1jHrtHAlI8SAL1TKuWXE6rWRXqXKtX2CT3xhQCiIGR
m7tv4C3Xcjodi0tfbOP8YpImC8kGM+XwFDvL2H6Z9tnnzelTQkHG/eAdsQIys4NcXUkgCwmFW8S0
KmwHRB+b5h2PLtOcOYxXHHuO3K5s5rl1qtQV3kQjRHVlYnrHwRNDxAUUex+3nblWLhJhmZ2cI3mf
mr8hKJDLaJDUm2qlKRvX2sFdDnCVzSlX5knMQXE1qrNCexa3eOVbb3YrNf+LoGp37Pa9YU5HFW88
3EtG3g/1snfhQyORCWt6n5MJJWnsgP68hxuwVcfPmQzJSdoq9oK3X4xzni+Nek0l3kXeRercGNY6
8FhlP2gm22ZVS6u+PCrEEmjDOcvXGoxGfw0L10X6qP6EX460z2lYGCsUDc4jWKiskXrHQALK+GNI
a0M+Jd6yAPQzjXreSttx3GVQFzqqdTM4J/1zAP0JQTpaL/motKPXnjpA1vxW2ixVLDrEHdwC1pn6
PKrWxfDjSKchGWdOncyadJzL3U8IbJ9KdPv6QgN16n51aN18fBrfEXZ+KsjJ2h9PjdTE00qCIlFt
ConM7wGrHO2P/b7CVL82xSF86nim9K0Zz3uHCU5GWCp4LcdMbJ+k6hhTZRYizewQ8gMQ7TOTwBZX
lZOpwYfQ/G5i+tsBZlwkYcaM0/zSY0eToo2K5VMNtx33Ilgb9UmV0XVgkUm73JxCe26pG5Wtprdh
tkWrtlhEIAYOU44kXeOpZKj3od55OLyxyPDvYaHjSdD7OOncOuWZWieZpj3PeA4p7mqKVbN+aaR3
OeQAsPzwf+tfhnzuQt7d3oNpTjoC3hrRtXN3jv6bIE3kijvFsXB0qj/i7RqN5Ve+5HygFqCRUGX5
YRbtulXCo+paq85SUIp5uG1xocM2wcyGJVrm9LbYc5jRb5mO17F173EWPlp0DpXvbQaFgX0VBbtY
l39atz47FTc4e8hJt9HD9hG1zrdh1bscO6R6qLdlyL0fwvqkac6n3lcbeoqJ4X4ZQX/WY3OSCCMv
8BuZ7MlEAsKQx5mOLoKKb+pxYDZFNDHIB1IaPPtUwK+AD7UYu4PT4f4Dkdi8ES/ETTckgKYAYpQM
LBFxv7ky4W9q/HnUB41scUBz9+BfqIoEUasiVSKGcmMH/iVJrVtV2X8hurjIHXeBp90E8pfvR8O5
NJl+Dtim/bTaxA5TYdueKd2lraj2It6RWVpvvcvOhZJcHF2dKUWwx4rLjXDuaS6DpU2bKH0Ogfan
RCo03Sx4x2SVFgntdNCHyzLGH8pt2Rx1mLbmRyUPv6Y9blu/PXZBTYexjLT4Luf5qfckLmYZzg2n
3CsZIrsswzoqCUNctTUI9+pZLXIU8jpWJt7F6Lov0Bq9DiZZwbNnDxhs4NI+jvu2yi6jMs7K1P6U
W0qJoK15DhEJBcVPaZdcRg/yKY1FUlH1tkW/doJ404WQECXRloHj1BKPlplXPwEYmd2S7Szv9Qz9
mB/t/djbR6mKbXgHzFoUcPsYJ8qZDDW+5JCDLcr8oIbc+KEZLShl0tvMEqsCdKtEwNqne7VQrlXb
PGSsNyLDuhvAcw7G9RmqPHqsr9COaONJX6JalN36d2xIsEm8s9L4V63DJ8MsT0YN/N3WDOoQYMI3
tHIIrLFs7TUje4w5c9e4ObtNtfSq/NahbTZTZmJUg1SFZdDv0tzeOVYDn6Gc4fabsv9hd89MUpcI
iByfZZ/tR8DgcNCnTt+zv8q3TFL+0HRrJH03OakdRfCnZfs2Vn+tpMUsRLnYpHZqytJ1pYk1ypui
udSSf5F95xEY1F0xt1XJsRWnEZcNYnL5c/itNGcfjDE1CN4Rqhnlw7QOLmY1DfLRNoqnBYTGUZwz
br404nya6+TSpISjV9ma67S2AcBavDJ7a6pEDDbrblaF0lQeNdQ6uNy4lCcjVYvefOZUuFIFLwhR
FLE18WCi0uSx1yhzeZo4klKvXVpAlXqWTyOKyqLqZx1zpMrFs86n8QNZTzsdBMIRc1Upxcmq1ZdZ
C8MJqc9Q4T0ZastawTRt0GaOGs5Mzzm4AdaujC+kHrYCAQpGMS7D3sALFEQrA0phyOFomHsrZB4w
nZQYJikYGnkkg1qhNVOl/HNss1nUA1El8BbMpYZkISTyJq6qiUNIbuCPOLkRCSqX01Rt4TiQ5zJU
c8cspznCmpAY26SdlcCHCqO+sVHuRVJPusKf1z3hIGRZdvXJDTjUbAunnGyZD7SJEmQWRDOBQ/S6
0c3trwY6xah8D7jwB7G2DEHZNIg6Y/rMx34RYAkW9t5ibEYy7BCzBX+1DnuGkzDIMLEYAmmeKw7q
E4UPTeggi8KTkM+ODkPVcBrDcfc82sr8J682WUvEJsqZZF3LL91f5uWqlE8lfDfdnZRKMev7g+VR
1Y3bVOWkzMnVsqtn2HXJLJBGtPqArVqx72xRmbgTFD8GP7Qtx1lISe2z5Y9ytGpwj8I+FDOPJoKO
6Q+HoZEgcCU4jc1Vj+lh4OEo4hTjIYrA0BDU6xmULVEo1S4Or1KKF4HWAufzSMb+wi0wldeHWYE0
ovYEpixbzTS3oo2Vgko31bwLrE3K4ElH3BRW/jIuorlmBxMbZkKDe6Ysf1ykxqa3UT41vK9lZk06
mTGNUswrwsV1BVAnn5dCSITwxPQZZTj2xK2xewAzbpCiMyTwx1vWoa1TDeIImkWr6dOIf09ydTI4
NX1OPiuLlgWOj268kWhejZbeg3zHSAQG8IiYejWVQtKhwUkyfMcVxjlBvwwLXN1f1qDMZOxQFEak
hhcspQLqJrhNJPR4+kXzJLylYhwDCroVxmrVOQE9b2PyLGh7BqR2ZpsvPfKnnJqaL/Mmto28Vp0U
qHnKvpgomQ1jASWkjyedVOxU9u0Wn4TR8j9NwdHvdgMUH426tnF3CgquLPtTmaMUNRFH6HH7jLj1
kkHgsdFWfr7XrD3nR94TmZLeJemaOPYHNUfb7awWG0bMPa1BcISgL29UKF/c3E7MK9iYnBrXjWPa
k58R7zwS3+JuF5BUg3NTCBQLXAziRZSP++lJ6qzIsa8iDKi8RzLzMfU5eEibmwdiNBaFU+DVKDFp
Z5RkGT0qdROVwsWG3Z1Aj4jAgHPm9okUo54HGczymToOiyh2Pm1rF5kNOxgQfbOJmMhk0E16Lohv
RfPIZhCSKVMl3LSU36OiLiJAe9kbp2VWzVU0ETanq6oZBCVNR1z3hc4F5nLBlSXUIESBwxYFoAJz
nYm8h0Li2OBbkWkXA1C0/xp8RqjoejPrIHsXT9m7PA1hxBPB1u77T5lwvJEZGNqzkuwjwGOgTiSU
U7c8KO53Uh3kKKQvQZfPSNZmrNM7S526tAE47aNnx1CvEjmhlj0dWIhtR9oIwIXP1ex6zLn0jcIG
qauA+fvKEKFkYAM8yKmxTHCgyXh/jX5vzWdnECqF3G9A1AXO7vf8RZ8z90IFG+JQo0pPKSeEMrVW
Wto/1Np4ppF2SMD6EkdZOQY5zRTjUllucic8VAY0MD6KnrCSra1PsIjnOZQ7SP6LfKUZILdqM3Gj
YSHVBL9V2H7iLKW0fI58M9BcJjYW7a5+NDzzzgqAK8YmgvFQmTQy7rPuhyWlREJhZkTP6s1kaDYt
gGDOyBHjA6OeWo5IcUm2TS7jAhGAM9UFrA/TOIcy2cSemDFzAFmStdEJH1UEe8WI99mw4vbOi9j6
DBum1xauAaxrH72kd68L6lLpz8xeUcxmhcTBoN23nzISuJRX77m1feiwdR5bLN8IAivjeKeyeWjo
AhTsXXtsR3GNcW65/hxCfPEhv8kj090/N0sZ+0InbemTa2+hYqNnh6+y/609HiqyefAjh9TQQCP1
lhoGMbbzYZnPpO6mlcfUjv8FBEMa8tWxAwgW2LaPpGfUZFnYVN30KLJETC7pcRb0pxrHYMXGVoCo
ZSAzlKEX18WtszkY4WPQFUAqfZJ4JifHt5MsEiij8cvAO8Uk5c1Il0lwGwBo9bnL2MXLLjpZoF6l
fCiAtHqws5Vf8eo6+Ygh+NoQPJv45eiMDrgofXdLlWsSWVPNgAUfrENPm1iwscBcAXPQ0gLCdIik
NB1yYZFuejk7t1JkbkwO0gH7chV22Ce/cyNlh+LxA0y/Bre0EGB9qkiokqlaTTtzpbXTis6Noxv1
r79SSbomYRrDqK2+rjCCYUyLKTzRLPmsvo5vg4zmaOL3C6WbEvHW4l0HRohILVoPDmvyI0Q6ug8y
eOiztF8Yw7xppqqzlCWyUAi93FnJSm1WNhy2cTqCj3gM49iipr2yT5kdZ/g1Es85k/sDB6AbH41o
7j149oDk82EKOQ3BI718OkxM+ab1T7Yqqhm7XFTeXGX3aedeOpNIW0YnQWNcn3R7HkYLJEAjDnUR
a3spKaAnp9zZ+dhT/rsaLmo2ellePUUu0dh0QCeUJ4U0a9FJtcm88cnfkLcJ7jsC+ph7YP3VrCK5
d8MAyvzxk5WMXexFhnyHBYe8i2GjljelmkHS86pJZC/QYzThdwY9IZt3YH44lc0RY9FKZ3A7aBuj
NYQO355pJ07z0FgyJw+2qF3TfBps0WvG4aNrFjC9kWjA3cs23sbfdfRi1aSDKEPULXRPSOG4CWAd
MibTNJsHPOy7hL3AhynkXD+DasFysHEhYNbQ7SN8RUSK7CbM1rafkzx3kN2tEy46YaN09iIijD9J
SD90zcN0rhGUkNA9N9Bt7FczzNKU2fAUwqLcrzk2pHLWIPCL7z0MlnSOHo1ml8QCd6kBFmySH3x7
IwtQbxKou9w6U0UbE+YwcTHTgnMHQ9v/QNDmVguVrPR6ppaXgMvFXQz5ie3HxleWcT8p/IlYCdhl
afJnHyzJgPfyrQ242lwtgBltylrpkr2n4oiKLUD8GRinBFArh4bNU0AAdnGx94W2GbKvGJ9yd9u5
qxj/YigA4Chsodk63uV4K7kfmrKKfAJFrv5JAvZC7s8I8KOiwk02TT9XaRhgO1v01Huqg9iYm4wM
J3yjHpxCc9Y0c748jc66Pi2KY+PQL1troz55vKi7amn0KbG6eWHgZvKRL+j6PWNSOoxEyZGbZd1C
1rHV1Ic5DEMSB/bwJQX9CfsVUtSPPZNEfZJde6RqH8jMqPmRVcPLK/OVpEyJdG6kRZN92vUMMgzW
dfZ3LZFHICMqp9pckW0GiyEaruxNkrPQUFUyQYLUuNLDeRbNIdHa363wuoXsiD0sFL9mkkWHZosx
D60osy3dh7Lv53zXJzpGalI4cMQcbP0zgU/CMhaRxzknptlZuCZ2LES4WDhjyRv/7A4P/ghnRYa8
TuVBJhFuAwqRNhjOCekKsXCkj3kEkadTb+1EaDOKHcEZMqENp+CELXC1G505akJcG4ikBQM89Y1A
BiVc0+RPvDirLds4SSLAL5z+GKj605B3AuWDUuIfcIwfkYiFhc2EqsuGGS/SzCzufPtRWGQUlEvr
Ab1Q2L+0/DxMP4X/KJYa6H8ooFYi2YAHF1ar501TMrTqG3iLvPTtD8pm5MnX1JgX3aIMZtwPZc24
BoUE4b5IybGHh1wD1Yzvg/pDH9yRsNYhFUu2fYaODMYQ2IZ6yNwFX1Lxl+EcThGpcbWGRWq9Vpf8
7HDv6HN1CSUJyk1CcBWrRNcnWrZIQqTlH+5BTb+16qNhkLhlXsJMa8suIlYr75odnQn+Vhw9wwR8
UZZmIBIBceP4fWNbgecyHsOfyNaRJEKUI7mLaqNEwxKCUe2sE+6b7oxZZYOHaT5B3nb2jrB+7O9s
hfo/26rt1MHRvpyziCCHDpjBd5B5ONoxSZ3ooEubGsGjuP3Zgg/h7KCsViIQgP8Pmdwv/DNkY64O
Yn+3pmD5qLqVYc080sto/d1grSjQuvjRQGQwS8IcYlIvA/3iYosdrmcTMTbFRMb6Z8NlsFuW+wCT
Caz5YF1l7MPU3Mjfdkh5GUyMEM2CSXrQizUvgSYl+Ix2mRDvAsajEJd5hB9YPbfJjNUVH/rluHHj
lcNSTFHZAxRjrkUEsTxLKL3Nqd7TM3ziKDWA2AvP5c6e8GIjrKKjtcems7mBXJJXmHrfMImoc/B+
4P0hMtfm4aFdxgdAhNIHqxY6bfMIbhtusE6LbsUt2RnNqrQXGfRWJBTYSqaTJJvik0WnCfgtor7g
WPFM9qghEmRGiOZXGiMTfr9DFrI7HldI7kH1x3PM+2rkBcpAm4it/De7mUcMcfv/sXRfzY0jSRCA
fxEj6M0rCYDeirIvjOFIQ+89f/19rb3Yu90xogHQ3VWVlZVJ38aocbAcmLRAipVNsvz2KUENIz2y
i50UpFTruILWtD2fM4OfaTstsOInwTpmma2durnGtk8i+N6p9Eyp7YJmg9Wwer1iCtFsjmddsfDY
SDeP7fWkvby4FT4y0hwu53qo6tf2osu0TEZ2PLfFzFRvNszukvJkpKNiyOJqo9esbH91dmB1F6/p
fGio79t5b9GZPLkA1gr72vrfYp0QT7h9ZNhjnbvb9oESwiAUf6P7tnGTl5v1NMhRbBZGmcXYR6ce
0aLrTUs9G3vJn2MV4WSeiy0FAL5npctycNuQlslPiplq+UXcgbFO5p2DLuVM+WUWdCSMX3+VTZ69
2S7BcMCz2Sa5tkryMDQp7sTIjO9jJ4358etgv2+E8wHrebLq5RqH11zbdgJyHA/x/RAXJs1D93qq
LV9oZNxRDr/gXUYTDru6bt8oeGtAfO7v212z0jtPTd8hCuKSkZl2QBD62I8WQ5UhCjpyOIqtXeuG
GkBB8cbOTAdplfKf0GAzIcF+uzzYzFsPwmvlwAUsNHKgBwcGwblibStovRPBLe/ZXpy0EUHxgS6I
er/Te6ouU9Eql3jx6R5GdZEX131+OrI5/m+qwye54cb20sgaeJ3eDRTtxyXdTOa0nWeO/1Owdx+B
nWTw1I2Qqw/PeGUcCPSPPm2ocxg4qCS9yFgxbUME1zTa9HJGAJ/74YzuFdNsaouFD6Xs0qRir7hu
5OZY+EERe9O4YR3Tx4snt5h0FpblM+JYhy52VgFWnagLPkvoze0Lp5A1BoWwYqPvjPttuta8BW+c
5obqzyjMc1pFJdMWGOI5FVx1EeqdkgO5kQv+loug/SIEq9rN67g7/M8PET2sLlLFvC/Yh4nnfVL0
kFqZ/OtV06Z9ow51rGsTvj0rRDrP+Zg/h/Hf7gE83kEEN/N+rYQZs75JkCYrEKfGbLQvNcQ+XMLr
qXEoR9YHqoFx/vKq8TxBWbqr3pHr1LO2HOjaa48tvx/F5HhpPbZ4e205H8H2/SMpUrXiK+SEVPIa
eHwomlmvvm4P9cs1LjZNcqbbQeutFIdh8ZXiqMnTcdNVl7E9e8lbhPmB4IPzhGV9qJ/b5RTucOCl
7roZg4+i6JWXXfBFfLD2ZJRqi0EoukdW5lKKUut8iN2KJdfEdOBQqSUEPLZz1yN2ZC3zfjO9Q/bh
x4LiC9GaH+vlgVosKIGgmnItk1Q9bB9soCe0IpI2jS1YkQu/Yj8oPuMw+Km1jHSe+bVZXw9y2Yh6
lIyC5cBmRc+6ujeJQP4bQcWkaXkSO4kJe2pDFvrzzn4W46DksPMn3fxwfqnjWlBgzhtvnsAggg96
fog+74GUSGAOVYyVDhrTfRaT39KIWI4JhsH6lfit1Lm9XNSZapSjw4gTW/4HMVdDX1yhfLYOG5ay
EMwCB4m9AxxszhgGwVX3kfgcZnTw85szpLUlcDo2Er+BLzEPzhXbY5d0lAN609j1OGoa3CE/NPIq
TFTL6SE4lV6QDA89pKr5YNE7pH4dHTpGusKIp22c55rhwLHg7RDPNt8sDvCVTZ5Uekbd7Z3u045J
PxiWne5Dm2oxnMWZawJqEtAro2N739YStiD4XSDj8/0kjj1Ip3hIRLfb0CDtvSp+ySbNtJ0YAaZK
qFb14zEIwptCoRITduqhKwNZVz598gyNsjdDFROMUqM1VsIQg15ikZq0Jdheo7cikqy6fmmkDnkK
55/mg0WWj6Txk3Ry4+3cyfUuu872+EL1xtATzvZdNJW7GN5b4nE3j6SIiD5USyNv7uPLAx994yfd
vBQsNuFoJGL4hHl/omO7Sh5mdZo2CxGk2XAyyO1j2vlad/SiDE47NY1Fi1vZNpcpqdTEjikPgLPa
aVZ7JTl0UQ/+bngQt4s/BRthK/uYCZRN2YL8QsbB+9JULBxM2VuIU/11J3eIyl0MGnlcZzY6plrB
Uc4KKSQLHbVg6tG7/DmPc52v9WclQfoK2jesh8CGpDwBaGyHQOif2TDlfRjlrobDn2NscQN9P7np
8duYBmVRosYyBtMjmEMvYaz1L7K0wi2Vj2kYGyX52tHKOYzyOLL0Y/yAIX2lFLR+nQSV40KyKjhk
ohw/OLlVpf6Q5tNP+yKcRbVpKMsAXK3PL7N1DyCHG3HF9TnEq0MHNLUbzgtN68TdDBR4SgnGGfBp
jMnvX66G+x0yzgrT3MrlWSKuZE5citcDfVJ5oAbKJX4Gh+lZmoWHRBG3O30YLBrGS54JIS5VhRQR
u2bPtpRXk03ZC4qE7VVbt2xxjR5fIdeRAxtwXwydi5WEeW+6KwYu+6v8y/34YsjpMhRoyHmcovXn
ge/AUyw4fl/uUY7A0HFA73Wmrd8vBI1FFRZwYd4oPlrOSMeVU+8+TTvFDjEE34jZCjKyMu9mWPI0
CAeiGl5gfsoZzFL+UvczZkvsmsdcoMquBsJZSNfuNZHqqRESgpthqM+wgIwdLGsZocYYw9BMKdxW
K8bI4CMY5Apd8mXFkeNx0b5/X/iy1FU/bbIf8gQsvvJgMQT0ygfW+YZKITVCOBQUHb2LIVUmMbS7
beRJNE2W8QasZJWTxCBTcD/Ud+V4TbN4ZOaUw3g+1MH6AuUmrS4/F8bld6+rsPvMqu7jUq9sexZs
84pxhVKSqkj6WqtdR/aiLLH5lEmmjxwRduq9bqux9xNh8I9c3e/Q3qpLCCSUDnMLZlknL2a48HJF
CatpiE2YTkGohtcQ2Ms0r2uTc+RomyM0sE7a1a7vE+5KyodQQsmYTAKaItXdK8zI+wUf2tJfsoqW
MxmKonEATMlIbq9M2IbxdZQhnY1sqS3T3rLsOWLS6q1Fxrho0NBs2pCRcPouH0mFpKBx5kfjil1D
mvCYlPYyrEgmc6/UyyWkLzK4EYHCEgtr+MgxUq96KPIXYAKHSLkYV0Um1tINY60BZGDCq6XQs2fw
DAxhmHahpsurpm10al1qLVqzUvXetA/YmZvKGt2lZM6F3Vup0l/tenOqSDSbCy/3XO0arAKXxyaa
I4lwgxK+BLG5PXRonDGdTuGgsx3wGLw2zWGzagjSg3MP48nf9puVCr7zSSnGrPnQEOLW2Hp2wbPt
uRMb+dUWIFV4DRKcZigQSEGq5nOnZeMFQZV9jdH0MNkBwKsdbtG8w7aLfHWlQ8cw4l+Lu4a5eu+v
yBcpbsuqsepapNZiqbGukt5sVi32aBqOkivpSzx7e8D5g+9L4244vvx6+Efu0ctSTxRI4qzxzu3b
V1NReZSW0080wmLSlswYyoY+ggwJHZ4K3zjJRjrevXtKnmHvfI6oaGcGT6lNsfMckP/wc5tDzVNf
vcHdtn+Jaq7v9YMHQ867UTGnRvc+8Ie0qmJDfQcp2aaOwDfpEuTKC+eVoGWVIv9o0mxfndigdn2p
+rhGl2NCSPOYR+tyUnLxur5Qd60tV8mRuFOQoall/zjAFOKIHz0qzI5GIl3ZkNIsscH6E0OO+1q3
/LWPGEu+cWei0s1+KGfTfQfO1CGSvvBB8wyfllUV1GSKYvkdBopGRGdv7ePfWT4J9B7WPPt0+1Aw
C59cP+9LZKa6G0CXycqxxAvIgFSO2VBW070KU7CJNVGdv+Z7q/ebGB4GGXMMx/C2wjiPqZC/ugVY
Ac+mCvqSRfVyuFb6u3/8d/5R8o13b5tng34YiY9gqPSrMU5D4MO90KyynAM/Zsgx2UT39/y7sE6W
g+epsVk3lBMpUCRHJ6X6vX2hO03FStS7DBXx3EAprlBKKf6budCtuaKTGavcuVGeb+rYF1FgTJUv
h8ZxdYszKVKlwIXt/hhnF5vOeTurzzL7ZFPEdyok2UvajztVljxz11/bp4Kms118nq+6TKLEiULE
BUlxd8CMSb+f4PmX/Z8nset8M20eo6JfeC+axmOC5jJnyvRjyaxvwUwcucgShv590k/tPvMSy9Th
U6dxdcIWqjSWCNePWf+ZM2TuwaPiLBaV2m23bO7PaSRdHa7HIj7tjO5UCjo8psV23e09uTyn+fOf
G6R1jjdeyeF6FClU2wiPMkNBUy475lTlW7xmYU7awjhYNtV4rErk3A7R49rVu02uJRJh+15hAxLj
AnFZmlHbrqJH5trOrFJxNjj0OgxOu38Z+PtEYYfENjkm98ukns88ktXSx9PWP5wMplLMvINNKo98
krZry2mM9+ezkXtm6DbkB2vyYNQNeBeXrv/SC4C/DuO6vG9m5WUaXvFmrhznT5DiyLO6s9phxlXc
NDMV00wEXC9nOserSjfFTJmral7ue95PohOorETpbHIyBrnKY+CRkzaRacA3ra8yy1eqd/qXmdQs
KR7S0WLGP760jB6FQVmfap0yWqdddJj/nMxP74r7xoRo1vbxcqD8OWI7j7mDWrBHbdi3T/c/CjWC
oBtkoaIWx/Fz4yA8resrui94GqrW+/GjUGpAgUSUmzxs1jmc0/bnaFWg+0Gnt/zom7ey2h2/lZXq
o5mW1szpwy7OZvieJsyvn/PMqfn06fdrvv400bi6ASvNwxUHN5M6paDtGDw0DtOVCialWm4Rodk2
VWuHJUi5whIp/VoCi1/zX7sVez/mNrxOj6SnfNjCVPX81hMCDk7YMqYO6hQ9Ggi3XKpwa+yOr9vH
dyX3elk3JSvbRfIs9A+bweZJhC9UzeL/SeMDxbBwe5vsOrnKeJ9vLlYiEzGlWxX/JXtolE8lUgfD
Y7b/KNJ4vDRTs89USa9qy29FCyaf6UDpL7sAXuv+hwKAMhrIuHJpZRkxznyZn/XSXz/r5Vmg4WYB
bttW5tRN517k54UHTdnm6Tq6glbOGkUSp1y2UisWTwpxMq78jO2Co5s7Ycjz2L7fNhcshUxreSAv
9gAObrScD6M9UKxcRFYoMjN9stdNH+v3hSFG7YUHP2G2ihnknP0xR7xwMDvqRuIQnKAHW86Hd23Y
LLnjvUpjYhz1BhJJO6m2RK+3H3LuzTvE5Fj82Rf+7J6t65NQvRxgdcLEwPdNq+Wu5ff9zdDm4eW0
mMu+hhnuKHez8DlNpZvzbbGZxClqJ9lJprpmM5yaIvlRkL56OvXU7OZUa53mGAsCaCbzUADe7IOc
xjuq0g6itP6+PIdH9cZ9o7XBKPMM/NMGwD2akZxbomSsDoSmUWCNqNwfGfqN59ozt4wnc8iM+fDr
3UUQPTanl2RWqvx/mDkaFqta6TTehDnR/Z81x7WSurjkQCylL8lCap+qfGUOq9pG1rabvN0Mzh3E
75OCZe8cKT3+ZW+fy2vvplc2v7yXzRGaZooqhVu3sl800+WP2fntGjqfn5U9eQ71f8lk0HyyiLIE
tfIW806dEQo8QTdtMOqAnRy60Lt0ij6L41jmsVsea/sTY7+nSmmnmU7YGMf1gUCZz4GfDrQvZfwp
q/+ZI9lx+kZSq86PnyeU5nW2VwHdHWUmd0VWIXVjX3DQeCu80aO+XVglF1CVHiaOTvH1LBJRBV3c
c3ElK0VRkO0yBpVgfrjaZuAptyG1FB7vtBSrG70gYp4LT3+2k5+cTOss6EPLlm8ITrRqG6WoTc2r
0GCQG7x6p9uXRxf2FS3aD6BkqR2m+KHCvOJvfs7fJPmaYFwPBtUX9uj51rF5j6aQPr7Jc2zSbN08
d/OZfNwjnVwOxpPmtbGo1y2zKtxFp6kST/wxenhszqu9TtbRVykpJdrs3jHY9YIcQVzPX5m2OX/d
4NedjYNMnMgjpsNlI90JclpBdQ7CUw8aXkVWxlIBGHaONbuOkf4OzcjGqpF/C+98b0i/6+Um6iQK
1zJ5qm4CmHcgfESnm1DfNgHdd7kjN02mtC71Ys3UTNWfMxefRBxLXUA6ziTs9praLBy9x+oxSncX
UytWVrxolH+mY8nni+IPEE+Koq1VnSyqfRhLLWjrUY1kJQ6Z/czQTju0xuGnFtw9muaVFv46GCB/
oTr7eYp6JPaqt24uIsNOJcs/ccZN2A/k3dGiQXck9M6SoMaXjid0FbaDc1Mz64Nte81mTkSYgHh6
3a0u/SB2dmA9P2kxDhyFV51fIA8k6/lrX1xZNjhJJOV6xr3fkr5bj7cdLBFCpc/kAnA40pwy19DJ
t0of56aip5mOIUoJ7n79SKdt92YEuC8PJbPndsQKo1eNA2G+O9akaIGPAd04F417e9I0UJKM7g1z
nX2yHm33iBHl7/PmJf667V8smu3LydFYHz8dh311slt3r0Lo4bDrl3uDAuTL8919a3GVMP9Ltaw2
pZnKxtx/QHfRRN26VTKfeEhv4jw1RvezsWhpczbM8LUXDTIL43Sc/XMcT/7lknvn9ifTecS5JNwA
k0b7pvviwA3ZJKcAMh+PePm9HvA3L3UyTere7yf6f1rrdLAmw8LHnNzZuslXcaylI9EMWmfawc1M
ByBe/EF8frpt0JTTG9lutxsfjGJ+aFKpHH+9EbzkG3oACN9+UpFpQx4q76BlXtNu1AqOStfh1M2+
4mc3zy8la6DUfq5qSe798Mrv+suai80nEOS7vTqkGpKKYAhfpAycHIg9LKht+f9o/nka3cfHwaoN
jP5i7twVDwIqYC0fAnQczLmPY2j73nee1xbAFE7njcsfW7HHfZFiRVOoyr+lPqiN9EflKDda1Uc/
5UgjtE8qnX7eajheff0Ypp7XpqQdi7XTMPO+QAGrepQR83YPbxHLhl/tDcqYUIvti0UDwAigT21X
19vRtz7U5ny3l2QakEk8ar+OljZXePTL5E6yzlxPw9hbe64ZHc4EZUzVxzmxKKraDna7rToKL1on
UxCI342tHhD+WJ1JWfraZp7urGDik+gw1pfJD9MUK2tT9+GR3MzbkRcH9Yeluk0y1eaiFf7KdVjv
9zbaXjd8E2TRrhnV4TbZ+JRJpKUKe/A+kKr6czrv2/Bm16OApS5fwOHN8DPnxrNNiafpME30uqJf
lcHqOPyH/CBUx1vGU3yQZBz2d5+peoNDUjMTIU45FakgJY94Ug+r9hGb+Y04iIwoXtnjZ+J7x2au
c6vv+2OcI8hQONL1YPxT6Oxa6e6VeOSkvusRDrDU9iw2qCPXbiPCXJ3553ZwHEwZAIcTrDri7lFH
XWxMBsmIbGK/MsJJca/cVphQTBWxHu6IqfMo8x7+eP9SmAbtsb6/rKZq4A4ySD8/oIsQHb48xH6G
6CJvMDcsvJNrdb0LeqXaDKvWeNVaxOZd+j+zFpUQWrWNFJCj1JMbpWqPa5P9TN+O9/UmAzeQBcEy
NOWb1/HjD7meYGIv/4qyb9dB6Aj9uwtigDGXHznVwYL/biNWPn5wNioGVRIa3oMgTki8FRNg8+WY
mhba5Zy7U2gfWmwHPHbtRahTLdyC85RcSMovy58WZ3/zBdGurbpI42CZmKFKf6fTFiLapY4EEW37
q/hXPzE0O/28k/oyytc8SIChptGFn8Lyk+kRSSfhNHSnDrJ/Sm8oarYjJskZSvEOnAwu92uCjBia
gs7XqQun6bM//Jkn8wSvVDcmlrJYYoGkYE27q4LzYN8+tiHstEZwHBTFgLX/VnJA5YLnfW5qo5Zw
i9u5abgGWSznY12BxumHIpnD1WABcpM7HdZM4d03qUkO4pv/88OOueFmq0cwbKfcCjrhzcCFPIrU
jxjaCM505i5Gu16Ib+JX0HQNL03/2/T2qS56RuFj1Uu98NY0f7Yez3pO40dqoBaeD4iEqPHrmC0I
IrNZ1YzP5k4Q8YFEQpIRfgB/ubW0yyRT35chZRJ8U/0GSvoXpZPavj755/b63SoutFMrIWPXIsJw
KNUK8mgNdRgs4t93wDq7fMobs66BziKeQy2gkCVpcLKdzuUOmZCmVqGY5/ZcoyHat4GHANDNTfXk
fQH+1/g5Tev0WqPaHg0HfI64ohaAJ+jwALi0H69Q3VlsIS2GYEbt+hgPt/xjIjfGvajxBFPKQlMx
yDguxauu/ve5Db3E3CACVuotuiRCPWoiXJcfEPOz7QNntdNXyFKgyC5787WgCnQZbSut7QAKuP02
YIQosf7rXpxpe96/K+94sqfac5yvEf3A9ozKzUqNhea2sepUQidez9y6nycG8s0V29lBOGf1s/vZ
91e+OkaMe+aI29ZcbFFe5+BcPKLKO+z7cMPrcaxCfoVy38i+xVcZ3ny3Rra2NfuoseUka8E47h30
h3/SSUKChqlNNpFUDuzMbw11RWGxFoZi9ARPPxDc2bC8NM0brS6RjWe1G+LTtGRou9L6BoaqZPgA
1ooDt/CnrOSkCLWPictoNTmj3UkweQkrLd6jjuyhLtXDR/ZvZZga5iGQYrQuUnSJKMIsq8vpempS
jWzUIN1fQyJrjnDPMxBpqoHyt0Qgiyse1yRKhx6Uw8q9007LDla+Q2GeoP4YWR9kiq3QU/vxtE/2
Nyj7eox1M5cfpIq66VdVgi6HS+tffmxVCpKTb9nNzzJJ9a5smrt2NeKRaDhUt7jcAFoTflrV1dnP
KUYOaYEt8mpNRyz9WTLrx4iuWfxmKHEouf65ploIdeUo+4kNt4vyg8PS2VObdcudJZEjpR5m87Q8
yN7r1P+sv1pA6R9HJ4sxYqYf+ciVXhJdHhlAEMt2ndppy2nmCLqtFXPVeU6XhhKW0rSa63lLgotM
YCpdLOJss9QTBLWKB1Z1SmsNcFIcyIt64U5Tv72m2vOpr59iuhI06AzVK8k7Hpk2nOe5xaGsjIi5
4QirtGvXVrZffrm2Un9Kr3ohw3uNIkSe6H98LSAa2SzHbWPzYcSqXzIX901lYNWtkFZgDrL9Vwat
1VDTK95vcq+Xv9PN3Ycqf7aoTrK1zQfu1Lxa7D8N8VcPHT9d6e46mfqi65j9OZNS9jUt+ddV2NJY
b7Phtu9LgxIPr27F6tXXX0eHn/JgO72317LgUsOsgqd8kH4KZRnhr9AORQF1uhMeBpHCw89uFR+6
v0m1ngdBpa0lseWeAUsxHlWaVtxws1qbr4wsw6zSgCiAUwPfWi/DK/aej7Jk6y4efiaRietWdlzu
KLgrr7fBul3obdtgHaQxqH1tPi1+B7E+m6RXtiQ8iUr3PsqGxb7qnFv3Gu7y/j0opJ9Ac+yw3++j
aw0O2rL0J6f6rFkYrjr5MY66GYZeYUQRGqu0LoDfgg6fN0dq7iLmOPM89XM50ReiDJgeoNBGeCkk
FBEtMjFUgTPLy7Ydoq3TjVpXOCedLC0h5nBODAR8CY/y7Pt34f30s+seU7VCuCGp9+0sKpiYGV5f
FnEpNGbFW24Gn4XRqlvG3+kpC1FoDjoSmlmzXBLCvd4wSBSufn5Z/11+bJ9KJg9IepnRR3HmhBoO
Y8GzkpFOvXD5Qlu0em2sp7le+gVLCFE7a7b4r6X3uvw3A/wEgrMmcgUlN0ndq9tN/LQYOVF9+fE0
8Wc4Sb/whZTn/DnSw+pca+B/NlxVhNlVB917/mdN47ebHa/s3Utj20ZvWnQRpY7txTLi32IsZtFh
JwNN3peiQwdsY2iaVkpE8MZfXlscHW6D7Pe+gZl6dkyfGxbLcoxmOus6lnqckqKlsG9kt5uKl1vN
fyzOQm1VL4yuDfK0RKNaITmSdPaK/5Bb22pL9k85FI8MpXHoulRGmiolCaCBmW8jBeNMdFdK3L93
LadxP4Q+Cj0/9+9tRL2jLeYizX6FW0vIbhIcJWdaGpO6Jr3k7fEHc1R1R/cN2ciSPnztWriemLSV
d1FE4A5xUgCKdzJvpV7bLnI6hPAacIRDl8AWHQl018J0Ha1llyFFvav4iMVdo1Q/j02unNWc2709
apcYde8Wl4dw/uRk2q+WlocVBRHpy673jK6DUG1dhSp3gBFZhJezbc5GoXq8U38IXiiKxQ50LCU1
skIcL/6HI7H7CWXaMrkYntWbW0ZAIud+W8QCG9y6WflVSDMRsFCrTAcrCY3lSw9Dpp9/PfYrqSgz
1fiJrbjWuXVUfEi5u6sfzBvcL8QSrgPlP/q2BRzimk5d6MuhvWM1NkN79/7N3gZgJm07/cgxumzQ
3A5z2z5OC+RYO0o/WUP1WN5In3c9qVb+n2uS25FP0AMMkSIQAzIQghXbcQKYtdsbom34mQMt7CJo
ATjWeiYM/Og9xtT7OgTgGhc0xsDKZ6Dpu3F8kLHep55X9TLyoTuvL2v3TWgEAiTmSNYYLCC61Avm
jUbVygRk/+npgCj6THVfUi/pkOjhYS+iq3W5HhTf8Mt2lqXOJAhGKqwpOl21VjFo09XxCiWFTT+0
96DNzpvwJ/u2QwfVk5l0j4GNWTdmeP24Rrf4SFdBWul7mRcrvJx1zAovIOdJ9xRTl4uxthIAeayx
/VqmwJlJJTqSdGAqwdcuX6pN/hT1FeMb3KObWsa0rCSs1YdDMSpFk1puUK7NknwP06JW+eZi1X+q
E1rZ4TnK9Y2ghg8lisib+Pr3noRPxFMiezS4R5BQqD/UaButv9lBxrAEkjNbW+3Uuza/Tr2Lppva
2k1ZftzHYct6UPvmfLByq5cDgClSjLz77kKxUjE4otTfWfvekbin/CYYJIYNuGZGfEc6sh1+iR6/
IqKzchDjk2/PB2762B07/9W0fiaTIYIexNDQUiusXFU4xXy7oL/CBZKrHY0Uot5F65dlf/6ilitJ
Zc2ccjf+AetKs7X4VyGeavZzYO/S5nQem5FYDEVBYow0AD5L0J3HT06gXJlUUymiTsl0h3rd2DgS
1SCguUzoKIrDgiBq0G9FHoQKpdSj2Y8SfShpicXDgRAEq8hYiAEsYBdnrg5a9LVMCr46nUAZV6FN
Yd+/Q1iGH8o7JT5noejd1JNsS+k+YB8gtqY/MQnsOtuUsl63GIrpkVLoz2m0aeAGEeR5CUDkBfk+
CKAK6fdACHx0BZpKG6X/5tvr8gpk2ZjyXv+GcdxHBs399vKT3es6HQF7XR1q3S5Q66Eyx0F5GyPv
HMd75hbtnIHoxvZFIFxJktFINkPNN1RUP+0U4ySlAKPHCmMSS9OwgewPqscCqwTuhuAMCih6iLgz
lxz9Ec1ORrrxpbcJVMkDU8PRLwcJb9Pq6czHcw0dU4kxFt0LLLwEFCTB+B8ViNxiJh9PJoYT4vSQ
PszCSQ5Ze4E0AJk+Hq8BYin/aC+cpHRjANlmW0dP1HJ/Obyd3sr/Kqe49NegyNH4cH3fQZeYaxGe
Py6nBFCnEDyMgO8CUCVc4abxgILBBhj1tBKl0KObxRaZAuE9T4cx9vU0cNdkXiDhqRKRoGxg1gCK
++5DABKPXGGfAIMUZNvyG9k/D4zCyx8nYgZjOk/hVQWLVNE6VQGFjzg4lB5xzcNfVSf145gr2S7N
JWWNZcSN5N/lLZcETVzmF8sBJJXlZ+8mjizHoX5GzsQACIdQOH0Uyz3dNBELbBDduhnU66QYxMqf
19qK8RVoAXYix7xnahZ+CY1o+gxLZJmE0GfVGKKUQvZPr8H/4V19//OcYjvbfVZ+QOYRSSzVkEB9
PbEyDQkH1LvxnJ7UZ8ne0fYaEOyUD0Bs4G/8s+3zUm0HlBusyZka2hHP/+5fCLVDxW+jY7/QmHyW
OzI/UxE9rFBVixr58/JJLK+ZzQf8JCz7ABugr9x+8Dm58P2iaRPAcmMWl9gIOq+hRq7ENeY/05/F
Mf++Y/v2eWw8Pq9yne7Eya4Oo3Luuma+pRMDSNRbvEogcXyx3yS8+EACYTT74kdHIjtfqJ3f0zh4
pEzjkqGBTKxgwVjJ1FBTnQMGlyPVhArWLOtnKHcUS6YaaI2at3hNy7XUCkZFIizSGhMhdeRO6Iof
Wi5N3HHDD8+hra0ul/Dd8Dc6IZ1aIUMVo2Ln8GFkiw2gX3sXgIEy7CBpAYGijA4Kblur6BvMhhvP
kM32dIcYCKnEg9OwUXofp7kyOHz+coe0qh8hOcsXRyGKeZAdT8UpcKepvaEjrAU0lh0VGsTyKxl7
7GIF6MdnYg9Gal8eyLPJ4weaLkK/I0v5qXur5ox+McD2ZjgPFDBhO6QmSv7WLbguxtidoZOSa2++
7picP4CAVG8yWL2qVTCg16pvHxeIpfAiObPMRz/VQT3lDxRyw6kadeHiAxIccund8NzY1FdfzylX
0O41XVu+55UDuIAhrQlrSYHvJpaj2U/2szwwOienqp1bhLsRPjZYLCKJOgHfrLno8EYbnv7Ca+Jw
/w3K2Dk1EoG9SYd0GlhHynz7XFPFCYCF6lMhPOsepwEUSH/qbU3307LRlK42vDpNgQZMqUyXSW6K
YM9bjb6zw6HnQNQ0K//hK8WLKw7gfO59odVGxfk1kav9OMdTk8hT4pgT3V5FhRYxSpi2lA3gQ6V8
5QZwr1SHGBK0nz1xkJuPCkxz+AgkEO0xwC2l6a4l3j2b878eyyuMsj2/BZjcb9EJ4a5o7+vPjfC4
aWlUmwiEcovDEENPiUT2nlD8ANZtQc8TG6DUYycaUn+3hc9VUV1WHDxHqXjhjyBb8/6x/fgM4NO9
phZ5uKWTl3z/Gmdq816xb3yfce3fY/xsESv4c62V+8dHNds33XVMcFVUIMrnCtzgTtDV89p1jKh2
Jv3832vsjyRAg8W4NDT8RZT8kdy0LbosnPoFf2S4P0p1z76KSjLo0u88Q7CR9CRgX3KG3Cg7FjAs
GYU1yL5mMoLUdzh4kGwj4CZvpY9sJhRgsD0aUxZHwB+MbhRGoBDFRif1Bi118pW/w2U6BoLvRyjp
KyiJxW1y2CWGuuaJKx+n3swWYzQ7VH6RYDcSoF/z9aOTiZFQtD3/Xf8pAa8tBZ4quHqML1ExUz0g
GAQoadU5yjyjjPRMomBkS28U2nL4yMsdlu9+rVBE30wWrev7fho+DhN5aJusqrl3asCx0uapvu1p
arAMkXOkl0rrcpi/cfIFO4aVbVMZGbzjzJotuBuY+k34w8ZxErQCmaMcfryN61AUi4FrVwHca0/G
uVGxo+FdeyiTHSXB9tQWCv4nGTlGI9ThFWmae6jD4TjSoTshPHqHq5qHxNCmMf+Lfq8DZ1dcHUyK
scJUDTOWpDxDT+Fb/tFBtl3A/WHAQa08A5joLm4xPbeRZmG6hm0iYbQPkPkrrloPDIpOPNBkk6+v
kaLdFGK5NA9owhiFJCdi4aYRVPpLEqPV8MFbZP5xDi/WsOlb7mCeW+3aKDfh4o4G0HfNwXFsn99/
YwfG6//f2wnfY6kQlszchsElWRpsAu5YAgit5/cNOd6G3nu4z/aKocyccJH6XYrFgCvW8JvDiVLo
EeMMThoQFn8K/gqYPJZ8AAgDsOpQtB7d38k47XiCR+mnuf3hwZeC+DyBjxecbCVPF6xgN1Hcetpn
u2PDIJ9YhT9wq2qvhqEhzyRoCknDcHyAK4PsZ+g/SR//f9BCorrQ5ArwI3W0892BqcgBvYDONAFk
Qp5R+WEhpgkK6gngy+PzgIHbCCcw/kdNst69xpfPcwucIcAVHbBg8FNEHpudQCuXqxej7BheaKKg
mnoTGUnhINcK6gTI9YpytvEyOVXi1Zoy3S+y191kkrCAb557hfXNIU6vYqkZfHQVCSOugILHrQGx
8YqsA7Y9mzf5nJ15ETmcmvIiv1MB5fcD8lY93Z1FOZLoQo+xjHasCQ69faaalyD67Wg12sEUdC3R
M9XEhp+k1Dl832kgl8+q+kXU2ohHaNQWM3U9DePUpba6aVK/EZiqaUoYuEjjEEX3YpNEJBM6EmYz
E+8r4uHKq+w/AsGbRupdGR7JHk8pVtPRk4jbk6Y9zZYgV583+HeLMC+VjoW+Ihso0SSpul7U99+4
tnq2mMD8xGe8Rf/KHMGw0D38E1BPbH7WjMfH1u6hZxaIgmjwX8vxHjEr012MDn8QSTSd8SuPvzPD
hocWirsnreCaARDEs8ymdv/G/CigVXMQKLxX3qX/gcO0Co7XB9wEM2OP1/u3Hks7HT/Zfzrxov3Y
V3lG5frlT2jk5AQbiTGZlGK9oDZGEbhHhzfkQuJIUBXN8R2cJfx+ocf0N9SJZxzImvIaQ1Wbx2Ht
jig61RzllMJUb8e/EkaqBgm2gwzegp8IJWfqrxI4vAguAaswUifXp9tTm79Y/5YpxbKmIpAMKXyc
fC7oxbQKHLYwDYTkXxwvqzSzPsuJtDgwplfa4Vv5xo/Wme3etd7qONbylG1kVgGwpOm7+QqRODQ2
FGQs3tgghfxmbXudlImnbt67ssgTrYm46cNQx1eIvltRTJ5rdy+2zizCw4jQcQ9+2QMs6/lt9LEr
WpHhTqbfzHhD2qLi23zA1WD3L62u1ti6wB1QM9CKx+sBO4RrhP2VKL+PUWi/FeunN6zJ8DhUDp+6
a5+BRYLE0wnv5p+Ovuify2hXqhkOUHqh0GSi86ERuv7GKiAC3txDUasdOwjU3Vx/82c5mNA1EBNi
0MzN56AtGQc5xZU+unJxiKwLYkyuAAoAkPZbmEgxYDYfYw6rnZJMErzKhWWSDsq05bjCtyzb2nae
iVHc3vqz/HboXcfrz3Scw7r4XsAwxWz3a//JtbRXAivqWNsaNgxmwz2aaxHQtGe20gNEHN5oyOQT
U4L78XPMpOrdQCLmyLN1gx/sX6AJdzC5HpXMVeRjkaBG97DO6iehOQzV7rVsGJYX9nFx4GSk81wv
6A1IEp3Nu+UgHNuLMFcNpz46dU3jzzWI0fI9d6y1PXQTqhayw8mnT+k+kBuOL1ZPaHupIe6EQx3+
oVmseZQfqBl0PkNPt6mIhLTAdJxVk9asfdbpP5DADD1Jgzqd65OmQnX+udFyjATSoxZR/o5eJDRG
pTaWtoIfeW9jy12xmf/cSP8mRjhyapX8ILQHpU5sV4LwQO7Xri/gROZeCOwcTMHbVOUWHRH0k/Gz
cy43bG19WBBc5lI3acZV1q7vXbnJYQ8BLwR14XYfS0RC+lAGPzB+/yFUL6e1WTbB5jGrm4qj4hbA
OZV151CIxbkrDDSwvn5bI/LyxatgbJAdMoZWujdLX1u/ixBTQaoH8GHINsWTQG3/3MuPZv8j6b6W
20iSKIB+ESLgzSvhvaXTC0IUOfDe4+v3JDc2VjNDUiDQXV2VefOa30yOuaRsrBiQCRUhaFgJ4mH2
n9ta7ovW0jO8qW9e1brdIKrRgpRGpd7ScMGv7mfeQ3/jcfbGHpdK8oeo7Sdm3wQfmz+P1+vg2QmU
8UZVPBTpsD/XyUUStaLfjsBzC+HkenKp5lvryfLbjeONiwM3ERhx7WBlXztSF1C2vokkDFvPTfma
GRjslXrCKKJLo1pMExS9rPYwWj3XfN8kqS20YdjFFw3Yuh8rGAIkTFKmDq4k3p9LDbnbT6g1BssB
80s6q3uIS9CQtAMkD79PB5Os63eu4XLPWtcvGLgdEXvt1kym2+6Xwfduj8sBQacCvlVtmdfahqwu
mTBSXNwahDr2T4iWO2s0eY8ZNTS10J4v6ufm70KgIyO0t9VskmUSecP9u/2/YyE9lbftu5wfOzcL
8tMnFYg5QDHZX40M/2E15KjpouXKHM/4E2YSJ9poOdlsxmjOSTMllzae73+P32SOq1MkMsdRD6r0
Bf0caXZkDZ4R1pwzH7mPp2VaS/w7nqvdkFq+7d7OxTpA1y50hdvYF//b/YVebv7m69khHnoewgp/
yr+im1+FEubG2WF6iG1pf1q3IpPETsg2jyAnzqz9ZD1ZjWLiETyx1KT0jk29OgKqIjR1PYkdbTUC
0Wv+VMEIOL8no7u2neQ+bNNYhaLzDHV/gsxjVFLmxT/RSgf6dPmjXp3RdtyriXfN4PBK5vNViqSs
A1WXPlPbZshO1fplpq4M7UE7lFafs6EHT+iYn7wiwOy6aydjQJwGXUbxeRT6WnIH7skaPD+vlfnX
DYjUyeEOokE3s5+Ln/xAaceokhjLVM6Zp3PAY/AO2vnOMorPqUyN92NjrwOKKaxytzz7Wb6bds1r
mZ5XNWXtGjd0b/80PNE6rDQzWi4RC7qijEngvZzWz2mIKnte1arSpt8FhLvH4cl4YxVMFhGHous0
4zSS8XHzsaVqsdmRO61dKTK54LgswLKhKp0a4/e8COguOjFcgul3oB8O/CncwFSpbZTbggWUsxNq
YiwZdNI/h0qpC35JdDfMY6rHTeVWmU3mPcfTYPk3+7L7yP3xF5pQsQ0zkE1rr78AovJD+UorPbXV
BM3ty6soISiYhl5OllFKIB3bfmADeitFuHX1RSmgmycy1AwV5PNIhJYpp6Bo5H/WlKlBwf1ZZaNm
N3/ft3XcQCVdyXQyd5u9FHCfogei54hRYARhlwC7u/7CdlKuzKr2xk0dcF3CJfJ3cjqkNfoq0vdc
mHdMfiqrW4eIGiHUS4Rai0Sv1Nt/rendBrnRQuRbdA3F7/17bgqocPcXmk3yBehEdYkgrMkDds9Q
8DbDgiIFx6muifxJjLSpbOWkrtlrd+VzKm5EzW6zrFlGmh96cpfj31IdFJfNiPoHfqZTV8rPkVhf
zajjWNVmgUCKLwa8aA5qLCdnUEyEwvO1Ug6TL5EBrFRQJZ7R/qGVVCcpnsu24l6qpixeq7GRN4Ph
5eR6ksMCVaMW8eAHfqv+Xg8U7hG5K6v27bQwtFI+7icrWFuy4SVGRioq7lHURaZlRr3z2qas2dx0
A6NyM82rvD0I+Rg/7gsVz4cy4riw0PBsmPDB0tw3AmX4ZOegJ/wO+Clmv1V/EPiXlyI/f2kUDiUR
ygSXKtff8rG7HBtVWNfzsRewFeOL6YFg5yD6dU1OFf1m+2Z0pZL9mzR7M6gxg5SyWE1W98/a+nu+
qQVS7Uoo+CKhKV7Q4sr1TOazwb+AYpZ6VJaeQNAlaKOgxtF4xaYyrxwjPFB6M3OL+JcyuWRReaRe
f5fQ2S58ZRAgHQhmGAhAs1L1HNNbfCn0m8nsz6mu6OL2Y8ayq19+cl+3H8M+BprBm8wjJMHhL0oE
aP/rJQ8gOyiZSXt722+1KZqNcteBZPrLEK16ecOOFTAiW+93yFTbTq5Gg9+rXtS6DxZPSOOGZEzE
ubKMpD0kaoSf1Vs40r3QL72yS1LoviHdp8Zz3GzsjtqSd1zdCxjQmTA8a0pRcitHugPjpOt6SZvu
EcdRXQyz9UNVnrSpwWT1djT+M7wqJ4eEek3niJLbPM7x4jRcf24/l0EsTGlUMrUYeR9jBK4lm3+7
VT0N2LOmNk70/RHntMrdMOTv/KRAZzpj4KpDAvuTw8WA01BSrxOU9kyt+KZVTSvj9WXrT9/AMMaE
GzkpGXa7AENTwYtqvFiPZlAtkJC3e/2X7Z5aeXNs7Ma2Fjilwk9NktXjt/gONctNE5KHGBbEv7KY
NzQ4lZHCfIzH38svOS9bdvkj+VVPU09NSNfKafuepL7qPFE/DHeWgV0RdslzCKxbaGgbSZGYz0Fj
qHoH/AlBRsxqu4WRzVoVOkKz5XvyW2ef5XIa/HUV3/YQdJ7AveIP629WDb6T86wEdli8Bptq2on/
B3wbiGVAUNuvdDP5uQijmQs+BMgEQyrSWS1mvybYtsHvpSc2eLi+b7zI7PUIJQbBpMozHILy6hXz
Cx+dSYefDMaANT0beop3rx79ed+DYNxukvjlUNjVz+/xMwHEI1QuwHGz4fVrPsY5R+cf3l59sOK3
KSArJ+cuaghgpgiQcagFkL1vP31Eb/5inOx5VPLOv5ysq3JxMp3wo5Qut69mnLIBAMVIhnnN1y/Z
FXNG0mAcvwVzlezk8AEe/RuHW5yGv5/aB+odg5LqWqv5vOHTD+JD4IUqguA0g6qIIivqjD8nnf3F
hNLnqcluHXtl43c7AcIHsWe24nA4w2xbx4J3DBZv8rOEB/lblQOwJ9/33SymnCi05kUdsGJilxxf
thhVzrS+Sez5C2oLdWQyDWp0vJms2bDioHAtf3K/05kQhxTd8dwIjVKWUSUqdRcsapRn3YXhfwyJ
DKZY0hDpl67GIwM9DZHALnVzqZKfxkOEWc7d8u7DlLMdTCUNAVM5jPVDPcBdOzJSGRJT+fLpshna
lfdWoDW66KY/V/UsQrZbFVe+mbSO/Opf8Yii4mVRhwh+zeO7pofIJd2DDcyoOJqaQJ6vqbI6Srzr
pvzcmCMlyusvtVABoD6vWJy6kHfDBpr5dr5SSzaTg+nEaMkFn63aLlXg8YTyfoOKfMqw7YchhdPH
VzZdJyOh9FBWMtzLPC426d+G9AfjzBIkG3NO4z/ufu7vxgHOeSc2R4WUUiFRjcfO6rHGnS4OWqvZ
TM4j4Zr4wtyJLW8Si9oLs3CK2VDM1q6Y3lwbXn0eTy/AGnWQhY6nawhOrSg+tXn2/ienv58HaYLT
Smd343qL9edoYrXlfBrhxGybGAaJPkaNtNP6Gj63nuAeIJjY9pX7tv1EP6EZr9HWZgDnGBwx+LTV
OC+QfKgK88ZQaOTv93EJJQUwZ3gw2oRXhbNvWn+8nf6iG1WK/8EB4tWhX29e1gCZmQrgoFhnp1J5
vN3xh22KbHv7p7cup8EP0OMEjACo+CjWA6GieztX6Ce4ieOyOCi860f5XnoJ0VYt62DID3dcoCuC
3Kqbt+kwQCxHR5n1eIM3/0wK1djYTMXG393NYOIAhtoZblIbKB1iuMm1rKrWBzEpfxUDmteY+Cn3
kj9Y4t27g7myGRb/qnYUOcjLPu+WkbjRMNPe+DjZAoKOy3cijjrYstPPMvexW6XwbzlhQvV2Lzbz
UjkY4cZ5CoPLOuucWz5DfdYr8DBZNA9VIrHWNld2MI6egwSRvXmCoJCG3CmcvBFJN5LBR76aIn8n
DFu0s5uXaTXzuazTtzlXBgnpZbv/HIf/CaDBlVkSw9z/Hf7LDm9l1zAzXr3xfUB5+49cf4+WN8lV
ZNHpEbq76Aiqj+EOLbJaSlZE2/bim4VmsWrX8O+J9qV8O5Z31czC4e4fyM84hN831oSVTTs7KlKV
1/PdyNk9V1L9UzX9xzZJ0NfdlSrUescKag197Ik7d+VSTvYOG+AROfph20iRxKWqmzb8tYj/zYhp
186eXvK9s2wClHu5k10+xpw+HmVFxWpalv/n8+bhI+3T1/z1zvd9X80NSp35a2lyVaR/5VK1wiDD
iKu/UYgrbmeVp0O8fRIE80or3V+M16/zfW01vtqgugt8uaLMk+q1u+tLNVrVpYcxeJg1ZwkGeS/F
dr5d+tkPS9qo9mIsbcdYmyJo3S5x6W3vOHGNNxwWjEEhzBUhCquXPKJxo5Spnbv37vPP7bukp+6d
mjlT/Z9i77KoHWwky2oO7v/qTexf0+1t616P/7OJDTP+dHU1TuxqyfbC6NXltAdPcpNsFxKCnpCK
Cusqx2Aw7xa+Z2gmlQxAqzbrFwaX99muuUKoREnYMh1Gc7JCOkJIlq/FgtTccmJQHF095uMr4ySx
ruN89zGkfb5vO+7HTaXa2/OgGqU+C5Nd4+2CP51Tc6OLTqxFP7h4Xx6ayV5qMB0dXzf91b9HkxXx
5l+xzSt821q3uO6u9S8asP72dX9rrl8Tg4u7NTtUp6Pd+/r2wkYBK4We9wSAoyJuW5nPfjZTz+Za
u/cU76PR/JU9eD7TvGuhDdq6ReKg19xgNk58nt6X3ezo7Kd6aQFAgCuUsR2tVf8xXLwVjgQQ5UQ7
1bf4d/NyfC0zzm96l19zB4YJkujyw8S9l/PRzx/nj9J4OkyMixu7FeeP/LLpT/IHAZmPYfbPbZj6
zKQxosvZnjcaabD1Lat2GSfTalZ2tOSVk3b6cwnm2Zdv+UphPHvLMWF9sXKXqYrPy4J9T187uGTr
JRdyQKUfnzDbK3Tyo9wkNRAjPUh3z5gOr/keEwzzU3bl/dNXIVUr9uRAfZY6xVG+l+iszJIp4TKf
mcGKLqJXGMzwSK3tQz+tkCkCe16y7U3/EOs7MbjmLNDpqCR7w4Dj+lHsbt5cF0BafNiXQF7kuXGl
e7hkS9O8b74Cz0Fy5KFnEa54f2If/WO38TxW78dqvksxnek/+0cltc2Fp0d/PikOD2xAF/y2ikNR
VokH54dEES3zFx4KwcNcQPXmXFMIb/StvJ8NKziqtXmrbHZ1gN6hZ+qwHGx622udcZiZ25uJDUOG
c8DP69TY7L25KVWTXQTLn0W6gVzXCZAvgbnQwI96wlQznevgOrl+Lw3EeiRyAyaTVsCjPH3NahyS
QzkzdkLUOYV7jnuYHgFA1D2S7KequXjMnoPMoNBJg4NS6E/6k9zLM4ObCuoSE4dcLEJNnOtLHjjP
3b64aOb6yZYz2mXgYDacDtMsZfqmLritw3mxyYmm0N+YYPV3b6V+ru8lh4D7jP13aDcudTxh92XV
SpY/1C/2bA7z1917ouNR9EDaMF5OjSJbL7m5HMRfGsfutkv4vejP+gu7WaFQfapARSy+lLz3aS/H
39zT+VAASpPsshw3cfQd/7VC/ehHLtXHeV4FYyrJh+ZTBB8oApJ9e7r6P1euCVl+y7LPgmTsDb0k
Beh1TqVyDrdQq8FcCXnt1Ls37+Ic7OfTeg5v0SjLSLKePb/dm2n2RW+Lnis4zrgOWL2cbpDSJqkP
x2YRgY3PIOXR29q8cDbKfOT+bd5yfY1fYfzs87xIoCl3091sN6UB7Fhxv+cBxx63Yfdm95hPYuNK
k/g9XhjBpc1o/Oiy4wcXDx4WOkhP5rMvPyY4oftU5YTcmfkIsTJwcA/ibxkGFf8CgDfh6Cm2W7nc
SpWGhF3MnF45rWXaih4/ZcXyImyTgWZIfxDgj6fPyFsH/guJTHbBh6ACUUmoZWwfTMKVYBEfacai
3etkmC2mOW2a4RmVHlqqKZR3sBUFSUzXVR8Ig+50spw04W+4qGnVWXOpkOv8Ytz3jrFh6aLQ2vRW
xp3wXTZCTS/sO4JGZuFRJsks81H6Z8A/AA8/ll094fNl+Q/p5VzmS3qfsyew/zGTaDzfH6iZUAam
H630qkLx0l3zoWwHOXQheTAs4oD17UsdOA4QP3WzugwSbmSWUpjRQrkbUWYNWQWSTwSVwVgOWWmF
kr4KR0cYe+iEplZXGK8+rb6ZtOk846NVL0iK7lm6A1BmgsPBL+fxmL7e/x1LAuBto23LYTetxhG1
lgXGaOThtsed9vQpSY2Qe89l9fCVGSxfJbGqK2xYy0KUMrF4BEGxAsz008PrR2zHf1J9yAMOZCc9
VE4W/6S7IvNs5nPwgjqnlRjvzAs+EGzVZ9bgmP0D1MqmhELI0+Xe3J1rDCBsLPF8X3bt/YTBG4aB
BTUx7mY4uKmseqTZf0tWmttoqZ3e1N65UeFSznzcO/AxE8dB7gMaf3BFMuXcP6j4rLd541t1/wce
/2AE9THjI806abQATZgbM1yWVgJasL32Pa4rq2C9ibly5iOsb5/9e7/od+2r6WX5YTNDLnPiPL+F
wnAy2nRcrdS0AZ7hBjTv4EzT+AK6GDx0UoN0b0VBtSyf3qe9m+2iU3zGo5Xu5vpZ/xjmh/sPZ3WO
1W9lyzn3rdg1F1/0XDXXyUhZaU7gzOUYfZ89I8uzbuZfwX6Y5yKhxhqmxvk/ruxbVB2dEu64scmw
1D8/sJYLxNuOkDcs/0Q/+ajaorNDXHN5pZANsbc801BljhbdKyrC+BA+VhkjEi1PUCroV3Qo6/7v
Uj5+8jAGLxvZ9DDgn1VP4oIzYb3498w+ir5bG2Oq9X0Qr/ty6ZGuwFSW0MD9GMiyvKHv7e7GRNu+
pYwrrHJGcSh2GY22nWPaqxiH6gnC46eeylcPrV3Lr94MM8DpXSu3qGaMG4IOw+rN426U6Li7dm5v
eOIsMXs0C4Ki7yDGf6yvz0UPCcrx74PFcAbcE1Cy4Y9H8DD0hD2QNtpcfzd/ftXaoD5YtOYlyNQm
VoK1V0MkU4KSgtZ0x/pw8cOzDYTzC40EG7G+aJnEsiWBeN6N0993Le/M9mIyVgoZyL5PZN0uuRTY
jf6zjbFUxMybdoznM7DV+Cpq+Dg/wG7Zc4MEsvr+0zxhXz2+M6gboOTkP40KZZjHd1F12qdzzG35
Uosa0dAaDYTSTLZXLxFIU2KEcGKWE9bvEOlPArFAQ/2qUxcbQJMbsLuLcS/jpQTj8dk2eOnLhhLE
wX05MBcspD4XNv++E1tK2mHOek3HxHM7nvJrY5t5PdbZQcDpjWmY9vCJDy6LAYCVVce47ueMKMNq
eecyArz7Jsxc3dyAWAMNf+R/rgPlxwGU7KgAyOYKLS6ErYLGKcg1L+t/ppDcAx+YYkHRbfFk2H3l
V9rZlhvAZv7L0I+4JLmqeL1wjyZq8htA0GNSQWbMefJgOWLbvlEMZMjnNI1/hM2s5WUC40360V+H
6N/1gAP6CvMmhDaJCAvxQs+9IZJ9VGSxSjxoBx0XfU7TOwK0Bdfy6tLn9UgjVuKYS/MARdIDM/F0
89yWXEUkNnstjQpuIAN1y+DauKTaZxbG26b70IW/B7dsczRepmClWAiPV8/GzkHE6juO123J+i+5
CKF5+T0jMm3TTtWwPinMnsh6r63svM14PAYgnW0bUI9YWup5S9nBUnk8gBzNPUfXKmBIavFL0i7S
TCpdJeC+PAbeZIgHp+HyOdVRZBpZrFSwEpoykpnpillbD26y2SI9VXEBM1WRBNcWqCp9aSabhtJb
hqnp5vIsU86A2rzeTKsHoyMmWMhecVCWH5y6sBXV4wMXmYUicdN4ZnqcNcwuLqvXSJp46JcSyJxQ
zQUjxGP7ya6pLaWme7/ULkvzwkoB4ZWnm1oh4x3metsvHEnaMe6jTWAaj3oYpyc6ZxGAd8Zr1G76
UkHovyuwjYAcJGHLJWbn01oW4254Gj5e+YIfeR3HonQcZwj6LTUPQOLRQXENlvC8L2QcxW7z6uKy
Ohi7XB4ZDGZvuigN98WH/OEmz8MQFaPtLxMmNWyO7KQLhC92K/5EE8Pm/9CQ6IdjmuoBaK+x1Pvr
S5NrzUKRHvqVaxPnNdT7Fmg8aHQeYcHs94ligQTYXzBEeBAYaCD9DHegf6M2kJWr00zdcKt/Wb9E
yothqqE8YriAXOeBwOE1hNQve2rmCpGs8oVpiSvDoVPLOQ7MNUZ0w3OuHltNaHLpXuwLbFBs5+v+
7jW4iCSGyD0u8xFP6NVFsCztNH6Hv/yKk9u9zBrZazXXmyNaeV5yvRVersGYaolz4p2xjgTtFxM/
9lmphmgspD5iXM+RcGiBZpX87hWJ8rHEAZUdUmGvSf7flWGMh3CpPUfILWS5lkNGNEZndq1S0J5e
imY7nRxc64Crnguh76ITpHaqWnGgCuDOvVXoPlsLJNH5fwDiZJ9t233ZYMGe6HKlK1SwhDfHyj1V
37/tOhBifz0IrtlEcwW3zw9mWBeImKCR9QirEQlAIZMzAX+Z94K17fccKh6RKagJs6uT6S6M7tqJ
n9JSGMRLcVL6+wQHuV82mlOIjTO9xL4+6/q3M+t3NNqYuZEd7xu5zWB2HUqiHplWjsz5YqpqaTHD
jJmFdQAY7ybimf95bGuecr7AfnvbC6/bxsBJB0WKvt5rZz83Ru/ntgsNxCVG3kkbemmaWhiTt2dd
fJ74nKW/d5nvs9q9lSCoaT6DEbnq5C8vqda9le1jAvuQ3bsMH5dw/fZk8v9SHD+HujjKAdf53hJR
M4VGKNGbewg7dKKb+/Oe8VXdVH/9qJ5RBbWANEJqxU09130OwdqAeqh/49zyO/ZuSsuPZfzSDAML
0HjjvGxInUHxzvSu29a0k2Sl93K419b/Jf4ShfK7bxR62ebWcks3L/IVHDnc/fiByHlLDDYTxsSD
tCT73nwUktR8n72UUJkmWqrfl+9PG0CG+Jcdgve9Ne/xcgN9WnS7tR/0drg70J0ZeRj3Bag8Belx
fqUhvocj/5aFbXnWpFbdCoSqPHsUx0kHoU9Ny1rP9/H6UTQsCWLYpNYvlLOXUyPTKujA0Hlbidac
VUrr1lkMLp2lgA2pI8J9vOcZXL4lysW7ZylfqiOhSwbqLFSvwwvaa/C9qzbgwshs6Gtj5BCscMOf
4qfjP6o84HhuZwxvAMDjgdoB7o+o/5PTLtOY1OyXaGNI9B1RUcGrVVaE8MMG9zk904eZrgcBKjHa
fyUELr6YshzbQS03l1FIIXTbI4Phjah2MQ44GM3w9oLPW2h2ZqPRmp2ztHkppaozzBxJekB78Cm2
B2K0wmFcHOy/0r/xGpq417Buv8TgGq9Zb8IQC1fcO4BC428byRQKL6jjdPS+8+lkMXOIY0txj+i7
fDfTNlqJMsv5w3qgi9uLMMJIkIYcOIYX+mHqQ3sIh5Aca9EWx7tOopvoFnGVO9l+ajhtTGtWpwfW
sm+l/Ew9X6JdTcd6gb10krAfSJlgEosn1z1VHv8WnV+RwYO5LPvbkJ8fI/wqDBkunZucJvaBPK1l
yqwbOyZYvQ2KEbi1eglpgQ5+WOxncCn7xUUc3rVje9vYpVBdcU/OnlUHqnmNUiIsFGZRGuk8zeLz
irLCIFGqRa5FoqLHJFEp314vuco+I2PNYePA+GMewWbhj5NxodexraI5nbmVll2GrOnsI3a49ZdN
RNDE9HtruvPlJE8PtozRWM2dGzayk8TGyly27b2WeFuyZty2QnPEc3ZXOeZaC+Ci2Rpmm1n4v9wf
z+Hz+LL/L4/vOTXb8lSUsi0TI5Oc33PVNBNvR30seouy0J0Vcs6a2aQoZFgDa/suenKvxDBh3CPl
tU8clpdwRfNY6iQsAYvaT2UayXtLAYGlbgIuVZaR79l/nbQxbHM8uA8zovCRUbUUr5PbdoSPlFdx
r+qlhBdzRDp4zTzCPxn9ZWxpOiQxuTnUNFxMZaRrfps1z7noGE63hilJZIwkehkDcAW2vwGbcIA7
fvfO3NDPW3nax3QvSYpIVBBF5aJrgGa90/PfDCNQKyXXzBrsqMniGK7c3+ipmStX8RjQK7pxrnTc
lHyifuVUv73WdAZxMnCxHuyflSMVOvSymcrWl8Xa9Dts6zFIFXjL6v5Qz166I2Vftdjxs/cn3pJM
Tn/wZg4GsTGegozVq3JVlGpbqwd6YLTl0PlNSrrvG8Vi0Nolhd67Gj1Pp5sWyT+Www0EHkccoYz9
37qfNqj581mJVfWrDa/0crm17ZWPFDKIEk0Z4TMe3N9ipmeaZxwZbaTuo3tF501w0VByyyrfNh5n
rZqfjO6sNFJHbiltFCbdmBlaZ7OG09SJ67fHRq2O4Ht68W7epzWX++iZcWbsH7bxRJcQ4Tlw9AjX
eia721TdKb+7lLdvZ2OmS92Tb3FuG1IpPQbYs4+BVjDRsxz9x144kpXjjV3dbW8ye23kLFBpQLtZ
AxdsLcVVHOWP5kfNY7nOahQEF3wAJ8LD1NnZ6WhSOhBumLRamSguHmiL/64FXhGZ/8GOjbSTn8wv
/RTM5Oa3lHmp9iNHLwJm87NBEMgOsrkB3xQjVEXCTxDVHHoKDKeR7KrCi+WgIUTtSaG62p51Wgio
UzWOuMgQ3hb/ar1sI7GDrMfU56JxNearEYgEk10Fuy2a2VRPiF2F9hSL8DwV66OVCuLIU4xD4DpK
3FPPjxT/Pv5cxzcI1gaId4DAZYIzWoyaE7XNUy1LhB2p33mxLZ/UwkfbkpGQJBBGNGaAB7HHFbES
01bRAfasISPi+I4IIpZcgEbYkhKziHdPpGjxdXHe+wGlwmJE4LvMV70ltrVA9Cnn13kVPs7fHnsn
xTsdn9rDp5/hm1PZ/T2tGyVO5VKO1k3kqUNvNxJBJk9rMathFz83ofKHlRuPYFK/gjEBeVBACIN+
kh2SqeymAluiGADAsFRgV32Selm+Qn5HxVxtmS3ndv0bYlDQkKGXI4p/wBT8dhssXG+nwFQX3USd
H417dkACah3EPuiOoWsJzWG/ETRHZjxFT8UybGlczPyAwM1h151Pze6Fcur928d3xAP0CjtNVAXR
kz731QQHQTtSTsxJQA78d/hXx8OUHTB5YtYocoIdew8Z90TC2mOa/vyAwAPOmAO62MDQBUI6VICH
PdKrWx557NpXbnoNaQ+lZy3/lnzz9WsuMLcR8vVmxdA4PIKvCzbjfIedQi+R5q2+gKDsGe/WeMn1
lZ/8JeUu2a7S+5fV0i7R4F8jWSOiMZpFbCNVXSAn0wFuGdsIDs70dLfq3vHPCPzW9LhgOyaiytBa
rKrAjpI9vFHEO52gaosfMuLwCXIf2LFItpmJbgvPePdKdEfgGHbZ4A9otf5r1rYI5p98M/af2jhx
3Rb2rnzRqVKiOjfhSZit19r0LSUk8L+8HAl0YZI0Mu33nF7rDyyaUGcWRZfDorwy/X6KVuM8eAaa
Df2SgHpBU/jbIBd3p2hHwnnTDjvoi46mxG8bqnbyGc7lAvnoO3sefebJjDtXD7qpzjreNccs3A+W
abR6JGKeUew5jxu93tPg+WVLPzHx+x72yvriUd7gddLao9O6imoFxgafPsCsZPuqAJv9y5wHDMYT
uuu9ggSNDa+oCI9hd7B9YDVukZJI/SUi4tWA5+ilfuOZwDe0un6uiD7xq22XgnaFns9QZa0eXv1C
HD7w5Z1LFimQzVK0A6pRp7od0zLSNQRhwqRNzYLKPcbnRGt7b8esjFVD6ZU8CBR+WTaByB45KIrA
+YQaStJvusk2Xku9W9cfTEQK8y8fJjBkUk+IJmt7EqK8wXZjfWrwZFs9y5likyRlMZqWxmYjefKn
zI/UmcezAWvNpDsYgfdL2wTDhuR3ga+9Ejv2AKJ1nydG15PN9es4Y4HXh54SPuyq+1TvlJusUs0F
l41kf54fcWgxsAXxBpmORujv9CSfunJUCb27qRguElvmVKE2a2omShs3GzcVQ/rcd6ddE+WNpac7
t0X4irY7WvZdZI2IQ2GnbAX+uBdinrWGtuGbOJ/zty87PIBniUVNVs1lXztBWi9tp3qSDXa6FgcK
duZRoni1+Kg/fhwIXuD0pySLz6iO8RhDRIX45mWxqy/3fReAmMY54WpuS3VX4nxqACFijUAV5oBD
hzXO0SlopYlD3QfZHuvnWedpu9c8+yGkbs4TnGj20Tj4CMGs8hgHW6HueQbVAAvBd9nsp02dmczl
OMiuMdNaxb8gM0eM7dMXkof2Mv96kwBXfBGUzTVpzu6Mu/BFDi8BfHO2GkzP/duu9izWbs6BI0vz
+u7cX+4aW+Ygxdql1LprcHGbDs1Hoa6ZTEvOSdWuZoa58hpPTuhGri7VUo32PLXhVbdlW/GRnzWO
j44UwvNq8ihWz7tmYVELLVqmkVsNj36SSAxLNd2YJpqJdKNUEE6guNhmayUK+kNtw/d/1ZgVm5dl
J/dsHHO106lxIpfb1ArL5pbx/KW8zNWeUw70dRHYuQW0uHz8T+ngOUCHuVezh8oKX/KB9fByS3eS
4t+01uZfmRf1WbQ9qr9Aa+Dky7HiSdVdCDcCZ4hC1Cs9hJ4o43wHyVc44PQ3fCTrR6Afy3elpL4j
Vy+VlHrgt5OsUU/vKbwYC1C79OAo33PWsIjzTcTqY9s5v5o11NkwmgOOyqyi3tkxdcCDbLHsTh97
GbxRWbQj52IIEe5RclheF4ZELWcReOPZcVYoQcjM7MMTD605sonNWazurmp+OmsXfw5Di1upKk9+
KSDXlEKOx0qbA6syaTNBeBp7Z39s4QDjhBPB6XNvFhnePmumI1eEu12VV8g9z63aVvACY3g7Dw6M
7GN0SQoz3Ox7GSMbQtkFZlYwlkwMOfawBdqfyw5Bi3E/2DzYQQETIy0XRMNNTWcTHoDKJFlYjh5S
y03JKUunNG0tE2ajCY1ElF6qn1lbWaNeCTPJR/VYEigkBC1qi6xHsppumZ8TrB1rBx3domn6dhei
scEEri13/SSa6bD06KWHoucGU2Qw2loOpt92ZU/W5cfivH+xiTf2gdIJ6oEZij+salyKj9bqyQwf
Q8/bDpj0aHDThhV6IP1lYVnzyEvl6u/cUE9tJ4+3Z9PU1xmcF+TTlB3OW697TVEkhLJdO5W8ynzT
o3vEAUycHvmntmV7Ll73otRiW5Ms+usqafDkzfg9JqBj//ittDMlhzqMxB9H3frZuasLLuE8/RXu
ph66Vq0x3QmRb1vloKfwTZTVG15mNIyJkTQr2qB8HJPKqhskzGKnT0ZZzWeIOoGSpCSZHtsEx0+A
SVpM73xR7ISF2iUdIiyFhsbUJuvVSrlI+RIdhG7saWC2omW1a/nSjLU0oTWRVfv4lTxXPB4R4gNP
B7O5OhwrbIO6vGBKTm1o+KWJU7tYqIrvKv6lMNqk+wbSMFwm/oLVeqbORiAxOjF4Ph9bzlppnJlp
LY1TqvFHRQXkPF0ST7HnWxyqPcToQY2vN86CcQU9uSmSBLQBUs3OlRXeaiYMh5bnsqkNo/hM20Y8
fdSd9PkfTxuGZjceG71E77Ks2/7YsDjNV8P5mDGtjlHeNmSkdb4QpUdvumtZQUZovvsrFcQfBvKW
DvVD934NLFoM4T1UHddCSx9JnHGqexb3LDstROdOqE0pxZI/HiXdh0fSmei5UL0ptzjsKntDsXiJ
uRB6BOH03ZEnLKQ39fpZVhhJEhGpp/IT54/29Vtv8egWZ+NjX8DeReztvAFk7z+paGIqdOjy8+gS
+f3/DFV4EKMMw9lI6jt5oGPv/qLRtvlBZJlwgjFz0a8ZTzTojHr3NNq+FpMnQWfR4d6RNTXvPPqP
RJ3XXaKOjxOQZxeK49yFGynYr9W4MdmaBaRe18mvYjikqmXbacBF/CRz9NRe+tCJBnT2cZ2scgML
OpdroWEbrCRt4e6vnGdQAuqwQVc2zKbunGEJBWa8KzXvKl+eDGtLv+/+MFqJ9LBrUxlHWlboT4f2
Wbuso1OSoDWlyVIDhAqWJZJzaNtGbsmd6zishTGqv8L2PLFFc1gOEko36KjYSKcepr24YbmWDIZs
UMPTWy7bxMKNaEN2Dzkxp6XRXrehnssv6x7W+dgDZFWOTRZezQdjiOnW3nGuXvePzulh51bO37+e
X2CUNmPD9bH6u9gwTAbKzOLf57JGOp+zAqoGGObZYZ7qNnqNxVDI569j2MoQxZ58ZHVNZBPpt8dP
1KmG6Ny2ctwzRYpjd+pF8ecYqj6Otc1bYYyL9Et2yndLDfSibecQyYfCnJFVPZd85Tq7DACwuiq0
FyMT6F1venijJyyeO8vJ8tLSPEX0lfaH4ntbDxExVn31hllffCA2rA6D4tuX1Wn+A5lESw2jZQfd
Y9PKXv84g0To6aF3qab6pmtppEtH+Iid8hwLRXdg1S77cDuwjUfHSyjZSszp5GPsjZQ0qPlZn48A
FS5Fj442ggjzfAbKfpzeJZ+u6RfMTw2YIuM0jKI+r3T6j+qNUHfDknsz4jwcJobUKwLWyJ/XTWkq
9TuhB6HvrxI7W0ZwpnBHG3YkJvrzAUBgZqCvF5c1E86C7YUhRAWjiSEuA8B9WEoRezcPqiy/dS1f
9DRkoEcPjHA8bVGNhzz/GaQ2fOZBNv8iqOA2CoE3LdQ3cw08KNRfWqj//4LwSufihf3Ae/STcR71
iQ9yqokWN+m2i2m0wi2PYAQxm0fvJM0eXlndZHJ12TTu31OxbsHS9rEJ8ikaw8RGPbEfx0iZfA0a
KAxYP8LLZ+jK+dK/Z5Lo5Dba0/zYphCfqOKz0gR3o83I+rp/F+b1rG0S+zlF/B2k6vh/CYIdSQfT
OqDim7KSiTuEEnTS87em/wle46pfRCETY/DprbPrJunWnxVqPhq3Nm3jH0HOm04Kj0lnV8JOlzCe
UDj5m//tc9WQwD/iInhw/1t+Z4I6pfPD8os+1NERtgvX7ySBmg+jvr507XibZ/1kuL/BfqfPdEsO
fL/DaZ6vIQj/N9gT7ym+Ez5n8T/dHUynKHggzNZtzOHvtaleB/TvmwZSxBSH/TsT/mJxu5hiWlhk
Dgw2s28Yq5N5+ej6Ekduy49XZlm1nOVCKabTeLwy5/rRIzxewxjfcrkR8Jl/61FaG06btGuMCW7Y
U66OFZPlYmmCCs7i7cl5+de+bx2ZG0Fp53k2q7u4z8qFzF7nSCte9w9073Bmqz9rrhbkBpQzx4ED
esgDDXntvXYuvRz+m6Pih2CLpqv0bzrs/vLPcdDn5E5eY/1CZgsVwQX81tSBkC4AL0YAjOq5EjQ1
i6s2PsT3kiHhfHAM9TVbUFlTv2sRWcwZ0U0QebTntQ2L+G7AuF9hVGOTB6fHCCacZ6WsGLlqJzJQ
HptriJFZnuQN4lXwV4hBZ6sFfTEkX9V/9NVOEU4xo9nBPnt+jxEfTDRv4Of8NKxdoamcIpc02k18
lH1F1Z35utDtOSPLWsvQbvDqyn86z/V9YjA4MT86Sh9OgUr9wXys9iCU6cHfC7Gb2cpRZ2J8aRC2
npbhU4leLrqG+xdF7B1i+nyH33MygsjI9PvjiJ/9sRaXOrLo/MDr8wagiCdOS1HihIo8cyDAOTXA
/9v1tPj4gQs8egYp+ER5MNpCJl3FUldwywHw5PRsgXNoT1ulHXkB9jMl/7kWXnfXiWOBx//3pScC
0Xa7Z/zjLj3+Qg257+Q6xz5iQCgf0KbCDeMgTuaMtxiETdzC2KdMtTOIGrNCbfd4FeTyLPfzQtrI
7tPJ5pR271lNMXQZ0QJSejB+AAXq9i9/xaPfsTyBm5z/ACvBF10JGsFGYknwwxXtQrNSmrrtSs/M
gVT1Fw8MPKRQXZ37v4OQIhLKLCoJTmCjrFOfKCz/uf8fSfe11Fi2BAH0ixQhb16R90KAoPtFAQ3I
e6+vn1WamHu7GwEy5+xduyorK1P6LQfDhcfHQErqETzD8jP0mQm6AHhsXjM974vpMUTRXPFgQzTi
GHFEbfSThey4qBvgcM8FBFCqYMA3HpJs0vh3oVx4dwLMaZKfy5sZRxyjw1N20Th30I9NOGGeOVvx
hhN9RZPNYTgQWPCBzUZDsRfU4xL2sSMq03HPQKir3nEaIELp376DMcjn45VQJ7t3BmubkWeStmx6
23x1feTv43dcTKasR0vffFUd4OoFEoXG/NXwzCQlhofB8NVwu5i36hX+4Y3tekTak6aL6LQXkIjB
MctO/vn2nHvB0Xs+3WJGJv+cwsPzwvcPrZ2X4tb8JZZ2/nlxw6hL6XD0WVxna/E7+Mjp5xuRj48j
E5ngziPIB0u6yLIAafL4Me4q05adPcMvPEDKL8gIsKOyy2WNAkmnpCpQUX2tHHYiNWFmkEdCsQGh
jp/3OZq9pG7ghpRU4NLOw5kMAdpGNgSpriPmqC+p13ZudxFFEMSeO45ZGgelSmdHbv7oRJ0eiTxI
KRhgCi7wDnnQS+1irlUqYako1gCxmGN2KUG9QOdtbGf58/WdebU8S4qf2NCWyjMOMpXTOwSFL30I
QqcbNBtKc2Dcca09wD9mOXAj5q/kV5BVp5X162HESg/x/caJReOYOaJM7ey8hPUxibfYpth9thPE
P+ivBsYp9+GtTDqOYUjoH4mkxJwqeeglih7e1e1W3yzqcNS1GkWewxfEuXBtLHeO+ES6ev12ehHR
RO8hDYFlJzKCmUuT/jm4Bo+GWhHxRI0oOD5dY2wMhWDWQWHQDSZT7D2WQgdfHShkvms7XZqnrkPw
FrHLAFyk9S2/761GAcWVwcUPyG2HqxWcpNK6CV7RgxmHqTi8SATOtIXe0LsPNVQP4gz4y64M1QzF
oNgkfXCrW5y3IBFNF3uMHs/ue6Ha55CeNjB7WIesja0nPFkg17dZnqZStBYGBDY8ukk2C+MW/Qlp
aYDyE6NWZHSpPhNbS1dEwwdVaenC20fLf4dMjXRo7PktPj45ZCZqJ8xixs2FfLOQ4tSI10tGmQE7
8DRhCs1KoCNVPfOaXVVs4+UrfNCy1RaBeyeRHNb11SiDzIpQjDC7anMVvZrmdn6h9aSqd0zbdXmF
s3+X5WEaLzsTI5RUlnGH7wGYysjzAIYnvzocryuJjMGqZA/9Pw+9KVTPqJLioBRCvtvLGUBIvEqj
7YZL3dBHO21QJOM8Ne9S6sQISqegJyHMvpZe/dTtbAAoNcgPMzTRXpF3zVANM9/ZXqaf6gs/yiBX
dPuqpRTRzbJ1LTsPYvppVt43bUFHjmxXzo3wSjozbT5O74HaggYfhiMmg164albdGzRJVegiGmEX
0nKNYPVp5Ctk2JFWtJrzYRkt+8FnfwCqMWZv8enkOWhRph50yOmL5j3ZAgfE30L7PEh2FTbWkBVk
wauNfIm3rqHvMLUekYYea8zzSzvw0v0D0GztrrB/gs6Ja+gAMbEfZHo68SXSm9QXHBC3v55AD6D0
tYjddakro9a4QLOGBVOqijCEha33N/x7J/BiiGN/J+AhKCSrkcw+J5xBM5oUeZrkv+PnTaFiCZUS
tUx/i7yB/iMqPBtdgJD7IEjotEdUFB0nL7r9eJT9jEHzrMWA3HKs6t+laqt0XbcpdMBuZfAgMfhS
/UYTo1BJ/4LlN3FSJD7wzx9jm8W6UfxJmufYeDvI/xJWSJezb9kRZE6RY3gj5LnPlcXqZanrOMym
ABVPlMEbhy1Gs8vjMwdBUDwh7ejwfrQ/17xYR5fRaaQYWiGGR60YBw9yOXrwIMc21PlGehJk5kBW
em6jDSZfnZXFu0uxQh1MhaNnGGdU5NSRR5jfiaP322lhMsRb1uBtCAZb14KDwh9M7Dyvic+9JcU1
wMLAuqM/mG+hBYS2KPAC80A+1imQZ3jfBvqFoLEmcSExHGSb4hnyAQKiCcoYP1g1dJuFN/deyt1V
i5Y+JO7XjqqOJAy6whF5ogaJP0XGW3HUXNVJeL7Wx+zZH34JAODEWCm+9gG4YKixTmDERyeFqLvU
Y9Ge/5vMURgfPWBNGkt1VopcKjjnghFmbAswWBpCmbfr5v/vM6OIFV4jNTaaDXvLVsCMMmKMjwIz
NcnTemnE4Wkv9z7DU3wyajBYzLOa2hnseMWK9R3wlBgdTUfbUSd885bYQhCpnt2L3n+0yCi3IPmX
ebWrBAPR+J9bk2pnGmlzjVjvMpRHb9RdddbpIAvWMlA3m0adVu8MVrGqRCe5EAE4I3UlluLWawxe
lFHb4GHL71n44AscyxenhuCg4Z8O+ElOPn+R3hULnRkVVALk3FIg+UQO+p5hWbMUj5ca7SLRJk/j
noQH2DXVlLZBPcAUJQWRI9ituoAviII23NUtgpAuX8fpCrmAsUv1ip+b1vjSNKKSjT6gyCHsaNP2
0z/sE51vD/r9KYB5Ml7fTmTXBJgS7UPp9fE1dS77Htbqt2YTKVmsVcormPbCRQpVtVRbHGuqILwO
N2w8MBoTWKEm1nIPB4YavqeDv6Nl+bgvPppbZQlJR72VxgWPdo5Mom+8ojL1lJhWUqtycArsLvAE
+puiCyyj8e5/HXsSPOUrtnjV3MnpJP1k6W0GYbuNAuHcnP6Ty45H4poHwQxLwz3QpExb0dlPvKc/
8yN4rMNXbokD4VBFY5h+PzJHT+zULDEY35WLiE3+5FJYejLjlpMYbju5SRUsv+7Mjp0UTzouBHgL
4tChcko2pPxL4covQdtieMeERvP/PqvLmX3TYW+jFJjLw4cImjRcdPviHojHMvMVQMFWfD2GoWtT
tPBWXICDvsS9ukjXZ6muizK5VoQ5kcufIbGnX0II/XPSthN94HUc7Fr3984p07JAFKTJT69O0BRX
ATiRd7jn85VlJ/t8PT05ik/J8qVQvtoOu0pyWRmdcDoNFfN8nXcuSbXP06ZxVae2o2CIyksDUD1x
zTagtiwf2tMdjWwPTkhhBWkZh6wV2aFZuOuB54G9wsbN5Huh4m3bUfnI2aURurvXj/S94UIRxIhR
u0L/FmUG3SoOXdP6uSMHHuvvgMBoMzbv2jhavjAxBW2iYjGl3tWqNNqeowkxJ81NEtwReug6xDAu
XsDzaLHD6cvyJcM7dPmqnjm+uvPuuYsdBeMlDohbHtwZxaIyg0cXriysKiL0qqfkN853jbeSMi7k
Uhp1Ms506G3JnPnFxfB4e+HyBV8TMlnPG2saopgzBl3q2Oow1sYtClttJ/zmrxa9SJH9MWzyEfqz
1gcjvR9x4cb99gf/gJ9q1pxd4zK6SLO/PW2sr7v8T4fU2+4AeQC8DMc/FaEWwDZ03FxXtdH0zOq+
Yl08Ngbfx/GTL8Jb8/hyegMvRt76fPrLVrwY78O/XMTgutjf7p6ptFPPWlSbo1Nco+BDBG3jeMwH
8z+TYdyXYKqHzBdYPeKJ88UHUEPoCwAiVSCT0CxB7tpUxoxZINZalOk/5y9sf9qUehYxOYABZpgl
+ec4Ls/Wne37WrjAgL40V2+4GnKN0yzcA6JcLX3EwZ7EWyn1VV7TQc2Re+4QB93RehKAuWjahWi0
7uvIChcYdMsO1fXr/PW0aGZztcWnFER7MT/pSm+XStbROFBxs1lFlE8r4ds1l9jpcU+S0rsKwj7g
IdHHQXrQYlIfzALMPc/tyEIluaoz1Cw214DW/m1p4Df7DB92YoQJyIskEoJm/PVJPp1+3hnKjBdq
X0vd/NK0GJIAnbjk84FzMCIF5zh00aGsyucsIi75LOR0BkLe9IBAEGiv44BFiAkBsfX87hYs+8Tu
uVUHUdToi4QzXSNumG0k0wqosAyIkp4p5rUisZvKwCP/8ExsvtfhN3jAIiNnOH06fvtjrPWlrV9L
/8wpdVsc2hgESaM+e+iPEv0Nc4jHeA0qi6VEH6mrB5hqu6sYiheW4koNsc01vDj4k5XDtSpDaLiy
42voii56PqolpFKZD1x6Fyn8GLbX9kUrsCdu24KWXHx6aJpR6IYF7Es176HHRPj8vX5RlkmCGY3f
s4ZnpNvhhpFBDbMbJ0McJ54nobBhMEMW74oSUBLLfQnim5gVnDkdd2+w3Ut388zhp239O/mIRj2G
LDSF5TGFBsFPIvlf+Z+cPQTpfONHOon8gA7r8eUotIv7sAYTfuR0cx9RJJ8dzLU7gcMYdIRyQOgf
QoMJLOShKufQ243mjwraZxU67N/kp9U3H9jB6z9xzQOJZn8ec2mK4OOsFs23HZoA249WXl1HGaFM
zyx9aazT1RmehyGAHU621D57UdvqHtJ7fujUacZumhhTOFU80oojoKKRjVUTdDf/2hTI8zYLSqhS
RcqYwgQwQh4+SMZydfFFQvqFFjwmXW85wLzTqMdWB84YcLY0yaTAOaKyj4Ptlqk7IHwsMvO8bjry
S1vo3CEK6bM9ut/zwQmNr31uulsPMOAMgDRBc2i4c1SyVhVYgxwLlPu5ur7NBVJnorQ6BtwlWvaQ
PbZf1orPDhL9F0k1lCdgh0eCPevZ+1YSYEmrq+e72lweEtHvzRCEjCw8veKpJIejelWq6PLLdm4h
EYNSwraWAaCBuXno42fa1q1GI29qKTDaSdvtnU4kT7euxZPYViJWtJ3TF9BFE9I9i9Fm10m/oZM/
1hKSicFj04VOMj1OGUKMyjolbsDEsWL/cqlEGNJwM+o/PIxsDAW1Ge5xV01+aKWO9a1k9Hn9utni
zricYVrpKiJNpgUVHkQ9Lh0Z2IqGjqwID6ERLqnTyde1iZVgMkQ4WvREFZ2ux1wsYuK6s8f8fLA6
V8Oc4lTdtnmWiCS7+z7QXXvD68n4ty+Z91tvrPRSpdGMUGKgkqG7/tUbNoM5ERGuHQe7Ytks6fz1
cK+u1tXVZ3HRcGclMO59aV/JPpIj0CCbX2OtJo3DrOpkuPdQ3YT+Tal/8hsabH0yATHM3r9ejMDe
Wql+iaBmtpp7Gf/c0PSoMHNfZWvYx0s1tC71Jbv3ki9UsE1EvEIbCvogl7ikXnz5KuST0xv9H0sN
6Yf0tq5m+t5cu0H/0z1OLYd6QCrLV79mOXGqgtDmnDUqvWUDZe7WnV6evmKMGXkYThgIztKVnt91
Ae6dkuPXmfwqgF07kgxroW89HZ8KWr7dFRH5jFM2Hli9SQFQQi9dXzzI3847tVQK51GV8GJA88R+
C2wXP2jqFHLkOJw9ZxcYJYa0aMBKwV8wM2mfrGrnTsImRYIe1+UbKI0hO/BAIj1I7xrlLUedJ4XV
3Sg5lV6Q1C4tuh/RBI3PYNHZJPqXvclw4ZTNOOeXZDhDBIGGYKa8z/+D095vNZlwgXP3uu3Ko63A
T2XHHOWcuP0Pwhbk3B4StDkKDocWrY9pJ7usp64ESp6y5mTl952E2vr4BhYqNfK8N9e1tULPjPV1
sEeSJnzanSl2O9rWRS5N3NHQkg2bp3NPdn2h4k07YUt9SnjnfxdGPMun80fh32nE8WunZ0tkjaJ4
X+QF4ySI/FY8eq0ky/aKDpX8jh8QKQCaqcCxLOggCrq1gWwrisReoXJqbW7wqdLL9gNmDKbGFB24
78tkoNyyOjvdbVdqeMXoOTzilBJicD0Zvj9GjSJlkAqUNn2HHPah33uMphO+kHqMu1A+8z1/TdHH
CRgeWv520qvpilgUFFqvnfSjLpHkXSukkM3+dQRCEsyrGkRKbga2QGcWNmHEjMAi/8OySvRjpw/P
nbVxt2cJ9kb+KnW4jBxVx8aF0pSFOnTkrKC7qL7HNPGhKu5d0JHiWddic752KEbRq50bL32Y0JhN
VbRj22cvr0xhsKJ8+J554mLlyJetrSYV6v4v02TOXhlwSWRhuOsBJQu3GqRPRjYBTebvDTtfuPtN
tN1ozhhYeEMCHWRs9okG0aL1cH9u3h7z9gR6Nu8LOc6RyEu+l81qdjwV1830tnXsbpX6tqNHlm/F
YTEEYYiD0A8yJDOgI5MYkPNZP6/6exMOL+n2/i1rErI876aHKZS5oR8JCHFwQmdLNwz439Bhh7lr
PYeNtH0jyNMvQlF6u1nNa2Sz9awjY8MS7dA+Jp7OSE+UAXJ/8r38pjLtHpAiWL1TuOwr30JJ9IkK
ycLQRnmd7y2C/lu5omM1NtInWJpSn5XKmw+x7/puqVBNvE5YdPkopcHhfZFtznbV6fOxe/wZo+69
r9UHX8SJjOqbWXyZstzEuC1fWJ0YJ+ieTtWVDdYq/STXFHQr2YdW09+rvO5STZxQe8rZ9kGQaa/6
B/4FuGLJ2onVZrqc3lZWfTN3GuDPE+ogu+YiX91a8tvy0a9jgW0aXhi67RgEQL4c+lSeptdGtn3k
9ltpLFvbFl2nY6nqcZ8xA99MPF/QkAq+30hMTcDVp8+rl9nL3sdN17bd0iCLrEoH/vg3S9PKvSoM
1tNGVmX3tk2MZi/z50L8SN50A8CzfiWO7+J5i2+b/nxSHoPrhyWutanyVae2OddZ6ZxljvOnNHYo
rtNPvpGV3HZ3u+rla4UP1J8+X6hADg6zWsK4zjvZlzPEv501DdUtjX/JL92sHUzWt825RmtmosA1
jR2SUPu3taxqeEu/nd5PYGhA79vd2M/7fC6XjjvgV7NZpDjvoJZNV+fP2+uTgqjjMs22jZNTttBN
XDw+s+cLvRX+daBRzVOm6tIl0+Vz1wU7d9NSUXi8uWdZ6K2eIL+3rZ2718Ror5E/ry2X1WSifF9U
JohjijdX+8ffVsfacWHGRu/3ZTsp7ylMwZ702V+OvbRw+bvjFEgpTk70OvmmI9WcfCf5gqmIXTt4
j86yEv97vi8XVD6/6TOW39NRZWwW55/3ePpOifQaQ8Yv9mbETZI9cZrdq+RtfSI406fUtZz/otGV
wQ3EDDCDSLJ33SwQWriWt+laEv68aR5vddtkR4ErXbsDxK0x7ZsF65yyS5C7ltfLagJfCHJ1ayUh
D9PWySgjKYpEI5mqjhfd9HFQ3MFPmueM4riv2ZQvcV/DwqvngRk3vV/Hk2ie3o7Gh6/l7jW7eE9l
OrlEKz9+IUt+STZuBAOL7EpoCcOa4T/rMz52CPIiuagb/u9xyAemf+RVFNc/nR5+IyrOW00vLMzW
/LqG3eHTYfAgjm6CL264BkshRUGVtPboTqzpiYCJQxbIQVxV8kW42xma1pN8pg3CFnw3QlPIfER+
i9DlIAF7/a7dGvLAnrN33lPQrN5+5wZbqWrB8LHNlY7PtGEmo9tQhyUPERzMdT1jaKkScifKyzvB
uYleYjX9fO2PzVl6ygqZqdnTlkJ17dqnIU9sb1XF/WpPvnKVNBnTz03V4Q3HrkzecxX89UYWu7Wa
7lLw2laIpdGzdfcHS2z9ino6mBI+F/EZJz/ZWm963CVCWF/v8YvCb7PIoeT4mmX/5yyuroYye7IN
77q1oZ2c6qTDtzU8IuffGlU+CMXA9Tf0S/7WIqGoxa7cTwOwgrOkUEaJwYSpTJQOpBFRmjzx1gwt
os98Wl994ntkarPGrJHHzbnXpq87N26gVUUBKHRsN3rAIZ14IjvlmmKBhAah1wiTiZAi1KK4VOHT
hQolLFJMbh14wV2HGc5f83VWBthRJPkrqY8st4jSC719qk0oYiQGd6AoyWyINepyuR6rT2zzDikp
mWr2t7gHJOc+srppd9Qe7V32Uug9ponaABRa8sPkp0aII77nZKX5/JlBMncgHxiDequQxRopHSaX
XqvIXyNb34zCJdP7Hz/7h2EUupYIMcwlitEfSZY/vDnfnlLZlTV/4zvcIjUKXtX8j1pmHsO/6LIp
ZNHBoq75ZP6UYiYZV5O99CFxYY3joTbmB8UmmVharjcBOAb5wjgCm2lwUR12xK1qvoJ8GyreMz0r
WPcn60YfR0z4lKJOz/X162xobzFS1UrMP1F+CpsJziC/0+9gn638n/glHU/OKusBHhbdAvYNrXmN
TAk14NPPoU45JEhLaf0yfJk/94q2ORYBumjyczU8fGowIVfhYOCvQUI8IZiZdKfa6i9gHh4OGdZ+
Omaql65OF+oTkavuNUOy5oSVRH5UW8tIsv+3XIUprd1gbExJP12fAYyVh3+K+F9Rhu/eVN4muuoU
siPsIU2Hg5F5TGRT4i9/Cv4lABIDkNJ2E5+61Og7/LNCMiTTwMoqJ77wrpUChcb+hfsDWMPxiTrS
Si/rEwm1teGHxj5s+jOXk2HhvY2fjmxpliS1XU8b20ekGqbApbStlwPFDoHqdYysAQfxymaZupuw
pATtL3o7S/Li6wFBZ5d8FenmYBW94pCATkVBfqNcekN5mg1x7Ay9wVmAKpCNjwBzGlK85vxPEAHh
2x/5lvWZfaBt2Ox3O8CkHPxTxW/TkvjhmROy6NcKipxA7Ln3r6hzAN4KyNNmFq4QlNKsYywIs5uW
Mnq8XUgmim7qZ4SbpbyVuzdZwjHtJUYztXNNyj6z5Bl4YILNOCLE+zZBhJyW1l20vprrbzy9/+11
l99Uiirp0fxPMvJfkodlKW8s0dtnSF+nOuvvhUreg+bhMCgl08NHiT/+tWbzv5DX/G+Bhp4DwT2Y
P4hk/IaqokWxLh4qScSo2rqZ+kidyjT11CsglX+zT7sWANldm8punaTK1T3t7j3FcB+5lhc4p69X
F8nP7xYNPzwbCdgZoXw6FVAzH7quu7LdcX6aIgv/YHqfOLmecZgfPeW/t7/z75wfPTQWPYae2p+D
C5dSEJWq39TYnSte+Fi4H0pcyX0toN4JRgoynMPvUFsMSyev4F7A0xTHGCxiRxBJ02WuTfXEw97m
jvMRSX7cUZwpWcCH+CaYmeijRZ6tL0bZ+haFpZdbvInxYj9+na4oUOafqipePnB/VyUipZHirrMy
U6x7KHxzinVHpAZsnCj5uoCLAuqllLR7eqxhcFyAEggWUEZKvD9oLMa6pwlitE9H1+crHHgPZi8d
7hUNuJTxOBlU2I1hJDJWfQcZKMz3fctkS++OokdDl4njcmhBEidUb+5G5wzYZvxMBtig3xA44CTw
oQXURJ9omYGOxzVTMpf6QZko8vFIvCw7oEHkomUn5Sy+0dwFALZU1hnkoczLclJ16xPt7ceDn022
jXL1L2IVjbWRgslVPPwmW6U+JMLrAUzHn64IJnYxLI10qHKEHNKrqn0gsmcJ/ZZeDr/gaIB2PxXq
iVdYyryT7d77Rc1/IhdDSFRcqhaK8KJ1b2uGioElIe/WNRnoqgF9aF1BHPDXuTRx8KXYB9DSBwTy
Pch3VIxi5kWwYVIwvj2JFHrjAk9wnlLAQsxMJrMaQAGHxhXlDMtcBmHORLLM8qXI8NqVZHAvdZQD
tfBVlg2dPk11oN8Giux9GjvcnnCmNJG00WZ1TaDlm5UDyYmuDABtOgDtRSMJL2nggnRLRfKvIEE4
32ZNVyre2w19xbyFIWByhOcQGNQS8JuBb+xGqxEkgXWVqZvbraz6bOqEZZ9Df03fvDobzXm1VMfy
7P745z64Dlbt+3eilvpOELb9NQnyfHke/6CnyIe+ZWCbBvZJuk6Yv5KRhZMKlqdVitVCJd8LCoqH
kQMGB8Nz32QeKZbmKrdCKAiXOtkhEUXkfSGvuvjdwLzIAyfr47d9LdXfZ54m2+oV7+/UyAworW7e
xr3tprZ636iiyZx2Cq/pofWlomnR50SSOekBGMimVUpAWa+ylz7VDu18b/c+fcuxW2ynvfy0Gz+a
6ER1XaBYm+9dL1I7Yri9Iq3F3qFVZNnVG4fqcAjhbd6TiOt73yHuM6tQnqhM67Ov62DD67O8+MIz
pcfwT29xuajlKod9J2fnlc9/Cv7B7+BURrrbV5YfksfxT+olCHVm5W3tMv5BjRKy2a9aopHmYHCl
eL36nOF/oPGCFKA5oYNXkFfNmwKlH7E1z/9cpq0Aeq2l61kC2cdJ/bFh0r8WZfLXbDZJbXHGkbL4
nKwq23+Tr7E3ghBE9dd4y6mCVqSarMR/E/zXtwOK5eSpCE+sTGpkhN/Gw0mtOCz4/uwrrQ6hFjym
AG1h/ylSqJ6+SbLaO+KAcVML2EYkiVmn+xFVZnG4YeBbUeJWiuVripwvrOv0joKENtG1YJK9LCv6
8s6Mkdp/0x4Pi73lmyf8gme4cP3JcD6oHTs77n3FskPbaFxQyXf1YLq6MoJFJJ85ejdDo3T3qtSZ
UZBYXkDBUWpma1Qht88LYEa2NkvWqbpGfoXjgyEOiOSVsGto/q9ajLY3aBxFzf38qMg+5yvV9shl
mNVI+l7cGtIQX+OYauqgIN266Ukgw4mvjIaMbOtdXzGVr6Mb75Sqy+rp76K9n1UvcFtDLvvBXW9V
Z2CQac+edSbmtcwXVzIkidmkqdmhobt7O2xiXpoC56LqKfWhouNrJETf+St6umZqmosfTcQswRi4
CLKHh8CglUOuV8y9Z4V9NKKnh49UMl0jJvNSsLUMVqfIOGouUkIbYFjvcuX7qZY2DfrnfKsQWdoH
AfI2r8tsCawlRinmo7vK+VZdWUsft9LT4pVfIXbTqpIlkTKjoVKdvc4QOTspOD5IWUU4rS/T9T0G
xmB2fijDsKXsT14PnVKOvhnPBJRubsAwIoIAyD16Nm+srRKY1hPTWkWyXBQDuutZLTduc0GhuaJ3
c/u+G+BubxtXSmOwXeweXJwuhQofQTbejnkwbDHY8raGW7BoJ76MUUZ+CAYttFUu61dUwd7yqAO4
6enqgquN/pTqi21bxctJ6vZw8xLRO445SGN0EPVKip/ssDIl5QfUdJVqRuYR3ll4Wz+56yD/sxM4
uRvsWrqPTIQ2zwyEDj8Z6ujF6hwacu4dc82tgvIZeeS+7loXl8egWEY/Ov2DuZk3JwY5uTY04IIz
2Zxw3wyTQoM/GOsLFlsdDC1EOYDxmRm1fj/rWNeBxkIvmXnabiqG/CZ4C5KUQvPqUmsdtNdf0vbS
l+WHws287lAp4iym6/Ja/EMisBOUGoPH5f3g0Evgd03r06g8bamsvVZo34uN2akzK+j/QKr1aQ3/
AAScO5mQHK1y1Rz/8tvarFtaPng3XsKTUG32fCnSFe3iqeO170d6XlVklcyppTUz/8b+vX06k3ND
9eBh8lH68Jy33wtzSdUQFicH+caCQ+e4vtu1r4m3JM/B6OOWZ/MPT5X9zK2oizbQ5aQxt7cNChtd
Cd2BnCojZ2lwJM2SmwkhIcZeyoiuMmXT3V26SQxXyqCur7ah+NdmWxqEniCQt7PpWmjcogznB3To
YqI4eq64txpfhsONZfGmgAD2NfqXRRQsug091N3JuWlsmCXr2kTxLlxPqnMOFIf2NlQMprnuNNb6
ftOavWV6yTWz87t5BsOexe1TDr1d49pI5dPMG9qSyKEGZUbTzGZ+jvOVLxhcqiVA629qzjBKIQ2B
CIb4hvKxuJmbRG4OulFdKftsDxP8Kc5JkzxPghNW2jRMBr5d5YhfO50rWtd6akYbulq6f8n+6m3N
T43Jrbz7O6+kdq3xSL/TjTXhv//eyxt6mHOcWNl+nXZBsNZvNWqpmgzjKfP+ZPxyZcNrc155pQZC
kkaRSxrEy3tTaXrtjFcvh2PtPCh9GSsCAB/bByIX2QZ2M4+U1DtDJKKEJsJSqbJbkUuRcoho6+7M
VaJsrL6U2mT7nh+aQM5V0DjQhrrF+7SCV2FagBQlFjIetgjYm0OmzWIeYkAMJ2bTymo+baN4ZlCl
45kptCR6i209+znZvvDI46QKGJjUFGfR2OBDO/TPXKeU6IfQxOtiaNbr0EMLSSJfMGD7VVkxnFVx
pn9p8PI5MMi+NDBAiriJy0zoFmimC4cqqWrUkDyf6surJUGGXswPc8LsGxroLNm6c/neBT+x6Kow
QDTnvm2kTdS86XWl3xhnEiHrKRaR6PVAikvyymX1bsyNwXYYf15LddTK3IcH15zeVkE93RfrWscY
IYmWbo+dS9udVUx1dYeVsNEIhW4Na/Tu5/l9lDJRQQ7vCSJSHCn+7pmKc4xwby543Lc3CgSGrh/e
IGg2OHQ3Y0W3vb+181uS8dyy5txV7o3VgrtNO5mr+dwSX1np9F7brT2cfl52DD78OspD1KKdKvRx
AeanKiUPkh4AnKjiq3Ls8aKxGgIep6cq/rHWTNCtJCnOZZorRUxQ72Y3qREKlVh+pw3/RCdauEPq
RLysnIaz5Ovl7yxT00W0l23hM1eWrdxe2/usv2hyRmu/R+VF45BHOlJcUSle+lAC6ugob0FKh0aQ
KyTsEKtMpqwPqKjr6+poxcd3tLwkJaxUBsbXUDf23/qhbuY+iVnPpw4IhAp6/UYTPe3LR1SDTBvj
SexBWyziYvCLP9BkaOSK06dT7+L6ocOmmPKdA5g9yI+it6+VuRi5e6eRXAjPbTur/hW0qVashl4Y
rUU/fEL7LSq19SuKvMbfttjIH2opzU6q+YtmTGbARaxKikKz9mOGdEv9v5GC1JcXJdTuxa1iYmMz
1NDH0DW15u6grSWrYxegJSu6cdiOJu+0nv9NJ15sDc3vVcU6YNGYuw+QPSbTrmpO5c8LzD/u9LGk
9DLduFzZESmNjBnNCXWUPn7LfF9F5q5hQqY6+y2YsnHeVzMdk1D67fN/RmMnGj+sfv8QLCqUb3+x
3oKZSW97/61gWr6N6zp58GgNxDiETOTUSG9P60jt29fDZ/H05fTCaZoptU6RD6vXEy+z0Qw0K8Op
qRG1Wmdilfb7XJeAL5mrAtXRUeUZ8bKt+H5mJ+OP5Byhe3ep2E5nPfyHT/IqLJiwRlpa9kRRqskb
U7FY9N+z9tUucvJVjGcB0WLc2+fHwHCBT+lu6aDCfNpmO974NvcjXWGTfduNrpnR/+DKFtR1aGIl
O4mnWfRrhd/00so1jsqwfOX0l2vlD8lXqWiImTyUQ6jmZepAK+2MaQWYH936VO02KiyhUrbj8Qg+
O/XcVlHfr7AiZLh7byl9Y6NUEucnucriL0Oj/F8Bv1QgUxwQYE9PX26Z/yl9EW85PFwAnRSXMPE8
7B4SFmkenby/6/eP7EXqVcn8k7dfDtFliGYw8mkHCVGfgUwNDb9DRSg0J3P9NiKEe6AhlTH8rWOC
hhKSsCkS+JmGw1sMd4CtWpdtBwdb70YOHdPge2dZzGYTDTB593dKGvB583bBDqc7ho1rRK/h0Ntv
mtQT8LUMLc7r1/ftrFYE/tBvOTemG7uLKwlJkRQxA465DAE5KmxCYK7YJK9yIiyShGomFINNRznu
3tgu6N4IhhjHq7utsuZNhVVjYZinrhDW1k5gDqAluXTVP2fYVaY+AQmyMIwffH2RDrt6v6rJfszW
3XoAGUIIpQticSLXHI9EkVn1+iKeWDvZID0GPjdRex0bIpVcKjuyb6RduyL00qgZGvHps5AaIGJk
OrJY+16sWP4hc2XSs9CGeV7egt7xuqQFu6S6HwiiqJ0sBNdQ69oOQcsxfWChGTnhHR/j0ihPpvdS
lVDDpztqJqWygze9Fcj7DAnDk0l5V0STOcEfIu7p4d64l8Wnmpe1eMfD6dudiE5v2rHjuLum64fW
lQrrpOqYOoJwiopUnq9FGDK5o/okzJ+Kx68iEbulsdXoBn2AF+dGnGGslHZ8BDtk/6oNPllW1y+u
1WOA9yP/s2AFcrq3FmduOOUzMYWWSQ5n/1LlLEMnH0BNSCEmxxwK2GDB7CLmWU00bl+RhYWS8Toc
Lk9/UQWXf8S4KAhm8PSK5kHxh/5kcc859sTVpp8pPuW1VSZiN68HXKI0IXnpupGsqoqEax3xvOt7
Ykg3aHtnCUD7rWI1z00Jw4WEJoekwy7x4SSxN6Z/9nwtHMSvbE+ybP1ibjvzJHviOn1/RXJB1Fbk
zszyVg/DVaEG2r8lG0geqVMLHEksx43/k3Y0KtLwnY4NU9KTTUyQzIZ6fsuBqKIph0uVOTTGymeD
JbZwjHG7rjEA6mk6hAHIdtn22fLxe/udHN10DOkM3OPkzv8uB8tjNVWqIwBiZoPT477BwzKTgIC5
eGWiEaNTs1vpKmm3ONc0ZhjFA5urjAUmT+c/mnm6OKaTTTvrrDH36msj/s8LXYgHGIuGjWFweBro
HsBIRL38D+1GrOYp4i5avuaABu4Qh+dzaTwyE0bP433oQoh1U3YKwUHTvxo/335RaabdVW/K6XzS
A8XJWlhjjZ9j7mwG/CxBJ+tbQ44viYNgnwu3lu29589CP7uqrjmpO9BSrI9NfO5u1QMUMiTlUImk
YTpeqB6e05glLK7DrCTjRI1u2bSZbF1a1w+r3FfJljfymfp3qR5B+vePosmW9Mj7ITkhwUDjRdES
LwMBzv3b28q7MkjnXlv1otdV0WD8v2/HgNm5CuGc81z+uLQwaxbVWTX3fuoeGLTdfiyRH+DBHEM2
xeWstG2Fr2kC3oJWYMTfQkMnNaK+qWso/STC9I/NPEHQ3Q9h3ft7WNxdY5JyHgxBZFc21NYwPQ7C
HuGetnujdjc3MDOpanlNa3o6s3Rt//4QAQ2J+fSktXibxoQHUe6fsFTdYvCG6LbZ95gr5HdyfEFd
m36kXlFS5Z+H3mUIkJ3X9noaz3ktOm7Ju67EuPZQ/Yd4ENalPBOuuqGVEQAC7q6ytArO3tWxypE6
4xPoZMke/WopRZxhCs3dwWkzWqrZ0blDDzG6qfYMsKWbM/p/Ia/EFtV/BbFTZ+3Sw4O9N9E36T2w
N6mkq+nP9R9g/ml46Xn9WR1f0keJa4nr0y69X/7K4ckNuBemYvgLh1pteK3mvmjWgoccbuuKOtLd
4UJnf5sxwiDX/WrvuD9efk5d2OOtHoiA+5J+49731xRP+cC/HZGcTrAxTU93PMZYysYLiINUQUj2
0QcM4rsPFYNkQ/BH8RfTxXA+lbHL57UCqh9xJZX+RwdhKjXY9dQAoiSFy9sb+AlK7Q2fDU6mZ9Eb
Eq9+o7H1EfOKpiTSLbSzVxCzfVWMYQHn+vh36+dB2Vpuf4qj6+usfdLtpmGQrAJNANnl63fsj8om
vB/LApMCQ80JPUGsekoU7Wa3nrwGmLtxqxrOactbOFGVr/xrAAyaJtrp2AL7qGR0ROwdsVmeMzf+
k+uc/roRYpZc9g5yQVmOdkvE63eM53rhfY2RGA3Z3LlOJtTPDEjyPD63jWZVeCVVSFu8G0S/djnY
D5bf0Xcf11caquvv6bdjHiUiGmvmM6LHaltq3WHYvm5c1ej6xZaGraf6u6rDEkQraOje5J/z9dko
+5e07XP0cq61IrvDxMvDBg80tqwuRjMn0IPeEE2x7c1PCo1dqQEpMwfMtNY2ZHqu3djqpakAIkBk
u+t/OyIGMbsybeI9GDK81w4XRkreVsawf1wC9W8MUldVXblop8e1RV+0xmgq0sl4Wg0deqoeP52l
LJH8dBZdDwyeYxmtXyXP+nsIMKPFZ4QvordeSVdTWxGzOCyfxf4Kla/sm/lMnswhBpNk8tCIvbRp
7TWWiW8s+wwvB9MaWAOSpV3OUw733Lk/KGq2F1l7zuqkHDpFHOMy6EQe8X1n0LnhQ2que3j+2ra5
Y+u7gMAoupXKkwSpq+H+fbklcqJTz4q1mMP6LrAqBQwcOV8AHMOtIUxEp5WYzjK2QT0JyPQ0++uo
1gpnuAL12fyk2oWveSXL41PUi3kuHp2IgCHMog96bLosoV62/DYY08wTR4nOnqv0mh8Z8fNjsf7T
v9HS1XFOhhrG9fvhDVWQGEUEWoa4j1cOUUvpqWAcyYJZvMK71Hr1H0vntdw4kkTRL0IEvHmlA70T
ZV8QUkuCIbwhzNfvSc3GznbPyJJAoSrz5jUfiPJWWDPQJxB1gTkMwG5OYgYuf4NUBdg5MahjZMso
vP6GVn8EtcB3A4UMiCY1zLz7jKTHl5mUUDqghXCOfHKPkc7ovA8J00ZEIkJOFOx+9wJ9loUIYEF3
DqP3zYbBQsbyhSGscYpf/iIAbaD+imFtdONB/KtiMbRlrIyqq3zHMsJ8ocTQWCsKvH6eu+vALO1r
fKa94x2D7PB2XUNOhyWnCeoG2Vg/kzNQPYc0DgY3WAtH2cDUT7YMA2eXu+EzpNu2gEk4LXlcugkf
Ovqc5sIfGNugJeMAOIGVYDPR/21ZDZcP+B0J0ceEFR6Kp8li15j2QnemTILoqbyt2K1w7KEWkh2F
aZrMZrlM5x7iANOzke1ZvFPAMbPwRqtCEJmkOlG3eK3PP/jwBBcgUkRQXHjpbhjK551PP8EQUApI
sUGYVsJiEkIKeBLnN/BBSIPaQvLWP+De4JgKVAW+gf0N943mLfVx3qb0Z6a4B8tQn0cIKmDdtAwv
EGTC44RHhGr44B404lyNfgUcUnOMO2BEJSPLD6jaA1MpTJypsZ/VTwZH1O/dJwNLYAN2p5fkpniz
/JtOG3DB8nxeGZcA7ro5rbnv4FQbprdZ+hQH5HkzyZetdmRmkr3c+wWwD4NhihilPGAlA+15ON1d
KaPyFEMLyGfspByysMkwZ4lnfAJ9PAroLRwpIQogei835pYm3KvXzbiUn8nw5ZeeANHQxJ45SQwd
He7JqIWm5r5QUssUWyaybO7eq4PXZivHRnOgOkUcYIoUDbvzT3rk8EprwFv9i1Slj6AUJLibalSB
X8EmxlthH2PK7ExHPKzI6bKMOdAcL4iIRdHOsOuDQClPdANcrWwlqqH3Nl5yNoGVlJKyA6h+xR7X
WrFUs2z3eAKk/AdP/t/IWfFoN3wppy55YOkSTVGbHyL9mlSAjmZ5HciIYyz3QqHDKbn/c0QiTbw5
kuW256FGaT7vnplZYNk5C+Iny5zn3xZaiw+AAma1FB/TTbpImfFhSsEFhfAS04Rj4gLSyjmT1hvj
BCBDviDxZXgNi5UUi2rl1rNc2QbBEjCJO830sWOCTmrtIHSTwYCPweSXjdH1abO0lMFiu2IEXC9g
pWuEpXGsgW5sE9BOCz3CCTIEnBLaFEyMPR/8hQoD9vMNIanUx9mC31h8imAYq0dG1a7vSiTvyPKA
XHEDIkFJTPdLGUuOIr0r5Ui+KTfjJ10GPW1yhnnP6+I2Gpy1XDgpzCiVerT9d7GUQMLOt7lLID4+
RuEC5gwXrhQra2sN147ziYk6mdLqok8ZWcxWORAcQKDQqniSgOcQCompZovb3R9+UgAULJh5NEew
jAZVMfHU3QuMdoYj9FDQuvUEDgBxpn+xa2Q3UgddsnQrF83DzHUFOSH4cE48SOq4fMva61CvFYgJ
5T92VMrCl3pchfZOlfQ0pAW4P4gZyz3hvoWfgIt09fMIg+BTQCnzD0AZ+wn2ZggEI6rcz/CTrMmX
0FnE0Zy4tYuys56y7HuCVkvBwOgJWz826RT2yx+mRjQN7rjFcw3TA7k9+D3TTZYxE2V9OeKWxKED
pVKMRjih0XJjHwaJZO0yhER6/iRpf5SFRCEjpCejqiTLkW2cPSZSF+b9KBE6zGDqHoYaEnlmMO5e
Zi9gHtGJMHaaBWYw4SU316hnBxFl4/BOVBIoKaJsmRXwOGRrNHpwIQEhHGMeH+mFUFO4gh/GOU6O
BzQziAw418wcrW/xkiB0BJKoFkiGzIP7QXqreei3yk5YJogPqeyNuU7C7AvyFFQ6/HgAJvYMbdcd
eL24aD49dhWzDGIXkaEP9AwZ+XTITJifGrA5SHkSOS3durfDJRjMrsLn9h+wAoUrAnDhYwKIM9PK
IBI5b60YZlDcgmvB+kAR5X4y7EMlIPiysDVAyWAwSlvYsUSeMeIq67X2RiknChJ8DA8B0zvIbqxk
ce2nYUWJ+cLTwnih3mBz+NboW56Y1loiOeqGBRqfobolZyRHiDPMfXMNRLiLmoEASKpn8auYERAJ
g0e4UFLXMc3AZ+LGCcTOz580xC26rT3W8pWBgJNh6R82zzbGbUE4ixyHVcGIuiCwbJgxpcEweCNa
/ic811tqHrz+HhuquTxYEKMiEm8+G84BD8UO609VGW+xZy6wEUe298ozShKD4d2Y7OQmcTqvKcae
OWFXaP3ss2L52munvZX9yryfqYtw4BqtIwxRjvV+I1kKE8Y+3Kc/yx9tx/JiUZFOKeZfPZmd1E/c
4y23z2hFz2b+TAreFhxlfoPdwIDzGNuraPFrj3S+7EIBpuzEO4wgEW6/BK3x2pQjukNm8mJPQ2Lh
BRyKiUoBiMFZFn9SCNOP21vlZFGFL2jgyw3q139I5N10UfzyzEOm2rDRsrWViNYXDUfpL6KsVfYp
jb/31HMuonfgaJLTOT3T/TACAr4jzJRuAEbZm3QL4iPB/68cyMrTAxz3/oLF05ZNYljAs5MKRDLP
gbIfK85dToKHbPEmDMHHP4MmAw4Z25N1gsZ88xbOu8vDAAUYxf4olLSbxdGrqItkj9frfoBSaCFC
E3ZestfpWYRVDtLA3FGWapb7yQYI44WN+aD+UsWBYZVkmlNNcGabyll7A4JhzQktkArigYHtIt2Y
h044MI+3Wl4c5SeXNQMLpcaiz8NKZ1hBGk9pfrjQ0uDlGynMaO5oTSYgOI4BHQNACGdiUwdVbjJR
MEnWMgeSsJmW/OE9IcgnWhcGCEgSt82HHeXDLa9J9OGEzqjN0Iae8j3BlQNXEpI0Ev1PrvIKTJFL
DANxiUSMN8XwiQCQZTZ7YcSXcienN4oynSNHpgicqhxQ4iKpbznqOMZo/hhrTfOH3HHnifvHmYq1
GxXTqYbVfeYUV5fKPx5XunOGYNj5oQV5D36TM9YxKLU5r/lW/kWK74oFBsGTFcCgvF/IzvA70Ldz
zDTLBpYWRZNaUprjafwyIpWk5GJqQlXOr40YD+qXZEMpQN0mrO0rE0Vs26DtwNCU44olJmc+djVc
20QqHxBCpBIHLmOm+VgiPES5peMysednoFYUu7DhbXqjIKY8vPHj2PIktNS98NXWSXuLvoGa8RnL
6IfzDTaE4pQGnlVIirPyNkBDhbT2CcsJsPCN1tHkqfmPRDqt4GxjLcZGv6j5i6GSS0w93H5CtH0I
Z5SC5Zz6ZVMjhZ+BHAJsQjBDBMmS4k2xImzf4BZBpI2RZbLrsj9S3UPvLTflrX+RllYo9IA5sKvZ
C6GPL3AZX4Q8kHh082jyHo37CmIVCjEWAENOSl7wtWkF6Uo6fF4mTzo0Cfibpt8uUv7VN06VBcGp
5VEhB1pS66HQhrBeoYKCPdMIwA7mq7QTqj8orxmELefExWbluj1n2DyzWJb8zWVDgiaNkWCh9GZU
WH3OsmDLuUrXwpCLIStsx1UgGk+c1m48atLNeOmKR0XojrQwfD+zSRHK0c9jofIQFSBVI8JmViHU
VZg1MrzkFvCPDHDOzA8ogSeWgViq0M/ZMH3EtAxiYnUNJjxe+MbyWzoWGZYybAM8Alb6I5sLCMsz
I5RWeZag0noyRGVvEv4mYlUfTCK5ATXzLlmP4vUFz7XlqnM19RFQSu3h+TIhlyfQ9bmdWH69aKse
GrOYrwr+DdANIsF5zvzSAV+AegO9cofagV4cr1vm8kAze9pdvFm5M3MxPuf9yyfGj+bSCqTGrg6n
vDlwEInSujxzBRiAyOJkd0YcxKoB/mKDiVgskqiCrQE1mjwtwkmzf1m62oIlb5xAdNB+cIcF4gnE
GIVzFSN0YAJpCTkVILqSML5gE2PbYZfm1oN5EEEHVxiMyHoq6K9FQiJD0l/BndMNl6r7TN//5nRA
bAHPLfeDqQSWPmgueb5YT/Q2/dKE7y2GpRTIRwbhNBDWDmLE+CyWokwPxkOpLuDUw539IPWJqwbQ
gGnPl2AMcFXVz1EINclbMye5jd55/NF/KO7apwpCdf9h7N2X7qI/4+e9BpyGNGutrS/Soy4YoQyv
2he+52fmXpD6/fIr5PUROjWLdFBaKP5Qa78EshTBAaAoJzlBah+Vnz9xrt8/QIdw3Dph0dRiUhMD
EwE0021InkoO8olRzlb9EdhjiVMHXZ+QdvkWTHR2HLHY/czkbWZbnDok0AlcW+MTcObE4ZVWgbAh
ZojcA5AD/LFljnnFb4Oq5scS148P5/W+BJG+z9F6SDoU6b64xoJbgIeT94kSHKIJlKLn7AMaFukO
lEPQSq6Y3YIx4joKzirPZD/BtKf3eLLWxgKtwiv3QNBubOFQQWMLfJjW8UXczl57e85FEAUEjk6L
x1qh8F0zZ4QFQ60ULpMnBrevYtFLBtyRaSTKCKmi+fYFfY+yLHziKDFmWwoYRrJGiNG7eTM32pFQ
s9jnL8IW0VtQYK8JxxMwTCDy7BkjNv/xRcJd+3qfA6xnBzohNJK8X5UXdQGMBpTGNInW6gPUBQQX
kUxx1VbQ5dlfmWkhmofzdYWmVcqS3IMRq1zj7APv86epEooOSlrmx5V/lwDw+0UcdoHBYbKBfX/c
MQokEge+60d9gjIHgE+RBXC/635Yfc8FurQ180U/XQGa8UKgQCZoT2Qw8QC9wygLaD2mamMwCn1z
xbhMVgcp7DiqAuyz++PfTVsMCWH/OIvVEmhViitaVvrie0GHEi5DImOeqVNhTFX8zvuPhZU3tMrZ
45WDisYg++l/7tSFjEJwfVpSyyYsMVLDNRaSEOr5MMSnFaqYBTcwWRQ/8tKYtmBnwUfDH4bMjCmY
WjBUYfbwF3lKNvUzYJCfPHU/7Lgw8sH//ltstGfADNDQ8Bw48XBQoQpQW/8HpS9ELAaS3h+1Gwif
4KrYBi+9VzYyXg3PPJYE7kz9wcs5mdn2ygRw2slUcNHBqBNvWGyhYRdaDCtEPMSYiGdx2iYQUXjY
ZF7EC/tgr4D1JkGuxpeAorRMMBacL670ie4HcJ3uumTNcbtCmBP0RPMOUob6LNnH/+WkcDO1OUNv
6J0/DMB551woQuCA939ACzD8HXxynnFw2qK2wuX1Nf5hTeLOLynDyhJLLff7gUHOs3jpLCb2K6ih
24J2Ajcu3gX2L7tEgGbUkSgLYYvO61cm4ii4wJHzL4UfHrH7YD6XbXSCMZK5csVnjIcRwJWnKDjL
LgDD4QuvHfhiWJ3ssGsGTyoX2pf1RbfC5sgmCPNBXH2Jfq7mNNHJkywB7DJICIB+NIcJseWBkeAh
beH+/hcg9ZhjtkV3xmUHxyjf5UBCtYTqhg2c05lzFuQDLJbz9VdOuuwIg4v9I9xBLAN65DEDeF8h
Xuc//+pe/ZfpLAMPEbNc+dkcefonB/n4iUhzw3ifnZBNViZBDeuqeY5WMrNjPMW2uwAjlbeHA9yr
rBu2Qk7KG7B8xL5DL+S9Dk/VhZ8pA0MxL4cge/jbpFjPKw0yHobvjO9g731AUkBU9Fl/c7Y6b4Iq
UksARlMzAI67ZDpQsQuHFtAOKRD6pn/dL2KRxx7AsWSwArICWHWHvw2z7p9F1vOJfgdYSPR8oU/H
T7ELlgFTOzj8ifuQC9JoMPSEmOJuYDhxXd0F67tETUnRYF4AA+pFeIR7/AYEME9s7HjQsS41VEJH
5dYFc4juupgJzZqvKkBzoL03W2OTHKZ2MZWz6FAhJngA0RyRhxa74ZR1q5AGMNoP7cGBm8SYYUMC
Nbz5Q7OLnqE2OLfH4Bugt52Q93tMnXdhvq6VGT/PPNYwN8nkwHaVvNxNTsImOaPrqaH1nAUoItKD
cR6gj8Dt6PlA/VgX8NP6OTQJBy0hogXnzGeM5Ojk8+mxbHbYfh6tjX1FsrBT9qa36HgdEZOA/UA+
yNUE9AXiO44O3As49XD4q9fkYB7DUztskwNifQwRZiGTUT7o7Y1z21I6j1czWiGp/8rNhYbIYm1e
KExK9JQoNdYEEB06MsMZeznLAEhmoUJkhUtz7nf9bHz1HsvK8utw22EMc+t2vKR+gwr7kB6UcGuj
M4eCfvSoDE7yWwdK7NgP5UcsqnUDNeY2nfmr2UpxTMIfaw33tShcutAasATvZ96ZP1BnXCvAfhuW
Kzkn2+A4Yl3PQBnPjMXjT0WtAvntMv7Ld+Ds4y93SHEQyC8TxpQHnfV5rI8Iu3Py3jj1/qWXcqtg
cL2z11VFbsk8ZwiGkZ690K2Na21yqgU0KCAy9ITrClgUfiNGj7hz7DAOGA5O/OQZ4CXLBlYYl/WE
DwOvrcM/DCdccWS1r9PZrefdLiNUY9h36FUs7P56NJlr7dyRnIKAdHNHPrlzPcTFoolpdk259M4J
LgF4vbKU+rkTbqMtQvD7yXvXX7tdxbyU5Cxlp8AAxiaEKL5Zt1OM2drZZAHw86IpffegtfPwq1rr
6dK0gQbCFwxl0IEZi35EWPTOK6zWiDGUG7eigJliYVmwUvYJF31TEaJXHFwmDdgKwJvesZz5Uhxm
mIFhe7HQUblSTx5CLMWmGfQwWDHN0iZBh+1A3eiQF+xVLtc74tPTsj6m6xFnv4WYGuDws1B3nbNV
OYYRuIx+fqgRQeDr+Vh6+6pYcMEGeNEbU9JX52mxSllgrGVEJliBrEPm5Ez5jsH1/tS/RpcYYAqL
g/I5v+g7c4f+Pz+QSc2PPIW1f2cPxK5rFpvrvy9tar+mKl7fT7G4OZK2tkq34udQPCHeT7fxqaLy
xI8KxigcbO5QuyM1a2bukq2+ToeZ/DFvuiMf+7tH1tnONxFgF7Tmfj3ugmN86oHALukhPDVojZzG
5/JF1pl7021NlEfc7KOxSQ+BecDtQx51K6Fm2vJUbkysKfcTuMNTdAYgAPSMoiWPJP/o7RWrb1Bz
+miPBEtWHF9OkI6Yj0PO0bf2ob9op2yEHo3LGkAjDUpIbYAJG5kcC/CoAJQRKDs8MvD7a65pPsAH
dgUCb/pe7Fj2eCOaH0G6tMt5AWrDfl4QJyvrgnFt6qOsL+c5zeuevSS35nTnLCBtY23GUZZfhYtR
iZONtql22U721WYXGuvS3tePnbHhc0MvGzF/useWP/AkPQTqEut0HkA24oYqkFrs4O2tDZ9nyROw
hPLetLbjNTqMfkzeEVfKgeY8Y507XE2TTxQsqhm7SUDv68BfnwE20V21wJgbVhUWSo+K7S3Zd2w8
8kO/S/Zib8EIi1dDFJLszNhrpIfowEZ2cM4jziZsoOS1YZqW837i08XAadNdet/hk0Vdpz97ybLa
2Ty77pEH2kPW8Tq9//cOgSj6YM5b6Dl5dlwt8XE+WwxvhO50d2btO6+1ySSVpmE0/+dAC7jLvRR+
kntAqs9ZvAfRBnuBfIJy7CBiVavdOp7fMD+q7wTPcXODQ8apwjjniHAf4SRcPbysIX/h2NQsg0N0
C4/YgzVX7j0f0KdDszUvIOa4SIEkYEiPLT3fsQdisuAsLTsmDTADESnCMt2OhGhofpXvum2yZ6kE
B0S5v+W+WUICp7jsF2/8MqCIYveH6tEy4+iFVhJJdX5+AF4CJlMbMqORUctjExwAcqrdoxSQh2Me
emi0BLqKX0BIRUIa3co9INqEbZBMjvgbceoR/wkIihQa2VEJfcZeOFYfYWVzVwXrgZOGvMfWfOaZ
eBvxXnhVmGHwEMVgE/ejXMELUwGkeAK4eycLTy/3lecCuMm8WAGCQ0aRyZ4TnY1RdWaypLZ4gXpr
Z9/YCzp5gMDg4MF2YnS1bohzIwZrg2+Pc6ZO4GA+suayke9K95QRrDsP86Yt+2izQ8tofHM3N/rB
2HhrHaXh0tkXXwN+PBixfzv7DGYAl+2VJ6r64hEY36pmlx7YGVk+EyuCzEfWItsLy9NBZTotODPy
NQuUFxsCeyZLTm4dAoD8NoSZ9jE5WOgc22Snwa/rt85Zv7IsebG1+AbLDs+Gw2Qcuem52TpMUERW
Gfus0gzPb/Z/eXQwqYKU2PpMq2DJcTsow2RE5YiPuEpG92H41y0DDDi0Bac4gPFOebymA9FtIOEd
twhqC86qw9KBi3H13gmiE3EgZQ+OplwdwmQvkEoLXMLReZwwdUngqEGToGgWtSbWmjcIo+ScXhwh
3DEfSm4MmHktYLyRTIxO4L0E2VH/jrNC80vCWXDKYg1C4fntpJvFDQ9yAS5QOED8RyliegM+iZap
7LaA+fERKHBiGMyyBmEBn5v+NWCumGBO/4Qyle7jo+lbT+A9PJWMQxnTgM28UeyC8mooBPBJA4ZF
POzBe9ozSpFFvOUBFzs8yNc44YHYteL0C7rFaPMNE5X4+uCz1afggJARy5gLsYRIAIFRogZ4idkR
sHhfFL6mwxVny0/OLSI1DG9pHFB4XUELBW/iSxswTW2l3VA5tmTPMP/CWeKFbQXlB5Uz3qJ0zhNP
Z3GFLAYsjsga8QZcLpzpPHA5Lu9fbV8duxcqX7QnjCktoSsAkgn+xfVDeoArwguFP4Yl+z7d/oU5
BFuefFoDoEYGT3iOicl2D9CdY6rPA4ot+U596Y78egkOQctACrUkS7FbyPwDfgkYo/0iVrrEEGKG
jGHDnkV2sZ8HFy/iSMy0kj0UfEgFA4vzjny58R0GFhCaOap05jTcGeMEsCrbHkuDYYFYlDFcDrZs
XUhxLyH5LbxRFk+TbJjXam+wKJkzOiLtYBnxr5yxoJfeyWNYe1T+MeblhsUoMJR/aNGxMym/+dmQ
PpVTukdQcOQXlnt2CNB5C7v/lsWKjgAtOpuLY6//thb7Azua59bxsYir52Z2Dl90GV+wNw5YBzFr
8wumHjnuXyMa0QMPs3nF5CYh0HuF2z+YCz1A9MzHrXflxsMMvHMOn7pd84p8d4cD2J5aXeEEvjVf
HYEMA/VVtUOW650R/EpZUvYzogXcebGDKf7Ns3dHOYWNERjpXCZ5pFoxUDBOVCd+vWgYA9ne0vjO
dgkjnscq+y3GBRrpfs3U5EvZV2sVWzHQ+MQ3j9Y38mD+h1VsMrdo+CdeHs8uRSOgU+Kzpy1ygfDf
u9d+bbwXeN3Rd0UMx1Yy+Ehu+T4JAb0ZTHonJBYEt16gMcBVRFYL5I3PDoU0FBGgVJgdEGNXLQ+v
oK93cSMCvCW6QUweMhKn0LuLD7+wHInIASBlEcKFFDtKvkZZA67/xljLwNuBZfomeB1TRBxOasZh
LcNPP4OkB0MCr5caWEGH9j+fqB9QA7Rf1jG4OUedGmYB4oNZyrX8ilaP9WONxk+7JugNyIMVZprq
LJ25/c5/3n3lCtnnGcEC2ZaU0+zlfG+49SSNSH6IRW95/D8QRQKi+Q6Ssbj/2O/upiTv6O7ff0g8
26jv0Vf4HP70j7WQ3t4zkq0AEM0HpjUUyfwg/DwHZHLAcN1BKzaN8COzC9pHdBILgMwKfhZ4I1ho
fLlfyhNwCDUKqIgFJfgLTBSUKPpXXcjMhDnriUPLfSlu/yOmGwm8VlBWY+GgrwCHw4j1iyk63Lol
DjN4+asQsbDhESCXdDV4qf3VWUskmTg3n60VBgkAJ8SFQs2H0QWc24FtozIrcCOGIQPXHPIVE6tP
Y5GlUBVldEPi1LvcQtguuFqXf3sMI4n98O3C/WxFkQeSz/Thb6YBgg+OHwghnQ2+/8QFE58aUFx5
8ZBY7gI1CwcPq4w7ExD5ODqTr/RJLp+GER3tLdFhDJuhN5SSvA15X+BMlNnTmulyVc1usCYW6k9s
g95hyfOMOlxwpnxViV03VAVn/niCoxTumMgAWWJeC/lSKF1wU0LYphLUNGEUztd6OxlWEQbBiIWx
/QKb8a/6XX/OoP2IO4tYmVLHXJleyYgIygyDRPG2kAQy5B0CRMbIuOwfoHlwcsmamjZCL9JWpMmx
Aw7ioo5XEn5SpOpsoV3X0PVipCnqUuYV7MvQKUhfU5gFd8zdjDMD3b+mYlYyZJMCVEYj0dnDjUCG
kCVfODLVlZFecBEzKKaW1pNMSqpf7CVyvquw+JEau7cw/HlWGf3p2xQc95epFbAcTNRnoVGligiM
hCWZXQCn9OcYuvZ/ZGZhogpFVyYzeGBzwDPKhch2k7EPaW1omqBovjMOgQv1H96JyBt5Ec4cVzBq
ikYmuxBoik8W0Tl6J7qT//5tv+v3WGZF4pPUiWU8vxNDZvHnSt+xVS6X0dMm2BQ8LEDVULVTgWyH
1xbAEXdh0AQw9Lsf8QkIMbDRPxBqx/BGnnGTOoB88ijDXYff4L6j1H2aviTynRi+p+LirdRnOBbC
OSZNjk2KSTLnK9Ux2LDwoziwOYxGlAPUqJQeGuoVApriF9pBTjJKf9xZsJbMhMHmXgr14F6YM0tZ
gDM+JkVEOksWVX8VJQUJutmfc83IGadDahaD/Wu7f+w5E/9KbNYS+o5f3H0wVkUGm6ANx8kCcyOk
dEfOaD6UoGbEbwcPtBMm6hPrmWoHOPjgUEnCF3I5ykRTzCexW2EVMgeBWU86pnEkv8s4gpgjzQVl
Tk4ICoiAe7x24dY4OkfmLa58H0/2ZM7hlFHt4z9zY0rIeJAynqPf8/F0ulFsKP/gtxDFJLazmDvx
9MLy5OIhuGhE5xZc/nIDX1AyKw0+trdsGz1B5kCK/0Qj0sMQgSCGZBTn8aP64tJnwE6H0VCLcSm/
wMStGA7PL+CjNDwlVfqB9jzb4Txy48AczuqRspxzEbwLyI7D9rl8Tn+Ud+e9pHYNt/qB/pJGAsb2
MePEDlbKjnCuQ7TnwVB2CS419KkSQ1QtKBSoSMnkOaiIZEvEVUQSEb71ZydL/+3w+KDghFsq2236
D5YWzLYDsD60lgOriPfEKrskxNcwI6t4e1aMs6fkNfcMBt27Zc4My8CakAtRFIv7AzNIKD1mz6wl
VTCsHLcGhmGRabL0gACs98QeZkoPfdx4a5NkXdI/qZG27uNuNbjJsdCAskb0tF1EElAO/zpZ9RGx
ojxpVWrt4jQ9euGtD5mbIwmPAuBQExNyrHxrVZn3krKA4VhPeFUAT0E318mo+ibuDgkssLvmrZU0
fnlo4z6eRWGOxWF2ivr6n/qpB3COXIBFt7A/8gQDQUJmaTZsRJ8PDfdhgPQihVQOsFKj+b1P/T61
URg5hz6hfmbvGbCSrCl2CvNmQIctHkhCWraREp/tgZooXQysWGJwo+FbBWmowPLz4P0+YHjvLmw7
XK6r4p/b93sldpY9U4iq7v0iTfYx1aZZQUiIURI1aAwNgpybDzeMlzb+7QVAWXmPRdWZ6ud49Pax
3qyz2NvY9XNBu9rFBuYOwcoQew7udpDdFyZjCNt+bWgwjFRZdVmxi3WSCJxlWvfz3voaWSJ2hxRO
q1eDg8q54f1k5N4VWCU77UpPrVVooJZWkYwzo/VWDU5tIY1fPDE2NWI/jh8fpqXv9azcx2byOpSP
1zbbWGPvKwouiDSVBexfzXEXA/3mwER3sPDNqqy1iyLSpYXlB9XmtkVD1jvkb4Hi1bWN3yrGiY9q
Y8oAyEOQwEsbexIbgtQfQ2KunKU64Ew8qG9p2ONHREwcUfGjihcklN/c7OZF3S9i7o6nxGs9yC9a
WG1clctco35PgqWnDn47cud0kO/hkNa41RImG6pIRLA9UYNoWT/4zSSAeMnE5BONgueucwvDo3ZY
Tm62iSY8rjMqdWRbioULjpZhXzkR2FEc+mk7eNpSj4NVhONHaEBPfdTQaGLoH9qUMH91NWD7QHm2
NJ5LHFScehM11cJNiGh/1yIPAjG0A03lbVDYcCC1MItKFZyOeBOtoEdg8KCQLRk+6D2H8/AYVmXo
LXsXD35IGCQNlaQ3t+aAYWl5ycvk7A7L+t5t9cDdFhSKef6WBdF3SwBzQdmkRKi68/dq3E7peHEf
RLVCd3Et6qT0zdWgnNSvQUwhS1BGVIHkIqHPvX8ajLQwxCOwgdBVna1JgaH9ZcT60nrwdlLvnMWZ
bxf9MS7C56L1qhlVuLm+4+btgTfEGFkPn10ODm2xCj3H77N07RqSFQbCcK9WrhDfLdBT+6XhQkXd
G6132nHHoDwWRA64VXmseIFGDhLpvnURlSZYstON6zqAael1hNz/NBCkS5omw/0YVW4IPn+ZYu9t
YFCFbnRy7G2exc8DlielSncD+Bck6t5wx3PoMAR7cXFNiR+4UgQ0xs2zoyxsOv682KT99z34bR8v
TbGvmB4kEvecHFUGdeNCB+zhwEv28HGouCi7EKtjhkKZ2zZvpXqusTWBGNa1X6X9neKIA10of8JA
+l4fw3HRcsBPftFiVzYvxwWuOERgT/nawEwTmedw022cca5GsWE/N+xD0B8my+/gp44SSd7Zc7s7
qfjjxqsoO2jJ6YEq1Vj21rbPNvSJ7YJrktAHNZvRvEyBTxWkTBwy93097KLgNABGd/gP9XdCVHDo
fYTZSiFqI11beDxXpbqPKuvmceTWE+Qc4BilvlhlhPV0/h7yQibLO9yH+/Ea9imeJfXwnKd4p3yG
g4Z1fPHWmc7roDMYdpk+Z1O4qTRjXTNeD7oUSkOUa0+PeFyECYKdqjVmpsEe5wTDQc1a/5EmF6Uu
oehMo3vovAynqCYFjio2j6j5MTvOs4qcQ1tfRDWwBRMoR9xxG9yLsTCyYRmU/CqP19srzsp2my37
faQvRpMZbVBHl3sePnex5Ec93vLaY1OECKlHm6D+TPqWbQxqbfY4WsR51oqz7/LpNbSnQzikx2gI
1iGoY1xTOtqat+81NsHRZGgVJuvxznCnDAZyXLJVGOPKpLtHd0RZ0OV7p3QOKr7bZh/6NsZKFTVk
kYFejRTGYbV6aKbvqAgMEg/nB3fZ2i5EXGyu1TgjWfJkjb+eEx/zEc1r7vhWxMiIWzS26a7z8PQ1
4HtomCsZpDWlMqZSYSqkzFypKkdzrwW137pbnKpCLz2l5rBsLOUDx/50fFJsXncnMFtr3PQwOEX4
jN8HyHbGCKkdWnw5vFuqsggNYq3v9tYtMdWHUJEqBK9NXXbNdJVksBrnEdhg8XRtkseha6uPRxqc
47Df1pBM4+g1j5An3sEtXeNgVfXa9oZTWtfLNDTxOS5vlRet67TBTSXad258GqBVhxkbTgtcT0pm
XAzvapKMLHJ3GbGTsAudR3Te9l19Uhx9Wyf2TgO+b1ETjclrn1FKhipamkwxv8uY7lsJ6/d+rDd1
zXzfrhm1m+EiZBI6ODoO6zWx2nYWLPUHyteyXCpT9z6q3vZh33GuxOYki8lL4zLfA6g6ubLPTTyk
wvCtVrTrBAvhYTdI3fiZhtm9aE380VrJWrd06PvUdSFsLEWz1s0dew5MSoYq+21sAlkrRJHKdN+n
tJfy/1xh+tj0zVI1VT/SyvfqrpLrVfGCM0VZW118TrqJmuHpMb0EOhajDCVD57HTZHgzgaYiN+p1
b91QHKqRjaCf+XSd4PmI1Hf49AaTMg/4tsEEjZuoMQqLIDggQAytrdJaWJfDCmq45lX9prlExyTO
u07ecBzd1HzaZmAgumtvqtpdmV3yXpb01T1tZggXv6tOYwITOp1H9+SWFfYpQgARcWJFlf50D4y1
YrGzdHQgYcD5rC2sztgFUbNRS82PkpKlZbr7gCUcGdXORMgLiSksMQ5VKKzMS62SYF3DdxnIhU7p
3MtsmQX9c1O3P55l+m5pEFVuIffAEHRicbc4tBkYrtn3/Z1sJi2nyqwQ+6HZ75LPAlBVz4Zr5RAJ
b4J0h5m51yNlZUV0SOVlsKxhNgT2asgyqDams5zwQCgpcotA+y2z3JhrIWL7ILx/ZdH0OsHUr6Ct
5GWIyQfBXpkWkoEno2gL4E/p9g/T+GgduqQ76R+pcom9cRElfGjywwJ9/uicewuwoUpeLdyFRm8R
mfXStjHTbR10kR15gnrODx1UggqGtRO1GOPcYv2Rb9MGNxXGyAm5SFrqAHFMn5MX7jkHUpMMtyT6
MTRUBWDk6XerMEDGgqlmdy5qdi0C+YpzQEB8QFeQaSoupvkuTMeTllYbLQKQTH7aR/sbKN1bdtcw
K4uJfSXdxAEndCFOBvQ6qekHWbu2H7hDtdU69no6NIzNp0HdMbeh4lHYdxpzXHtl+jNVnJ19zXik
Kddhnpw63DO0JEJloGzGiTGnTVIOPupFEJ8sUz+b7lNZqhCpG1To1EToW1Ia5rZSVq3qrMv8vnEs
xnTtQJJ6voqxQ2kLcoSK/HUwzYNcuEftbuqcYx1nrSnDW61rL1paH+MmnqVefwh1avDcZRTfV9sy
S1ZjrSFbNfZKflFLpiCtvnaGBo8MW18H4KHTkK/cyaJnzcHWCzgRfj7xvrKBpjlP9VVdRNiO3l8t
BTbn2Hr8igRvfZgE3h1GTuZLoafX/8YGz/v8ED+UF4v2IEyGCzkxYQEBNLbAwpJ+ozw85Cex8qba
3YYi8N7AuzYYBrabItWZeLYDSWlRSPCuSc+GF1SBDKXO12Mef5slrKZAGXcP9VWPH8vcAG9sqAdi
HCI9B2avxrS8GBnLGM5amfJ9VSV+PXLOtYZfB1xijB9N99Q2SAvdSV0n9+FYpuY+Khl7Ee74cAHT
2rtCua2H9UwPIYv1KG/pAu0+efay6RQUAZAopoR1/Bl7KZhCSOgAGAAHsJcU16L88Xrrfyyd127r
yBJFv4gAc3hVzjn6hZAsmTlnfv1dPHOBM4bHlmVZbHZX7drhogrOUglx4G9j2DC5ioeUusiidqpW
NshKebNjlLxqR6HfApHmULx77Rk1zAXt+qqk+cENim+cK4emaY5+60DpQPvkCcZdVrqXwaJQ4nBl
CCXYAt4o4jJsc8b0q7ilQw9dbljEa0EcXEKrPZRxfSzVYK8FHiGreHKEJU1HQ9aFlTz1LAMzKBn5
VlbxSUP74mrmNgK5Fw11XbfVJm31g1bgnV+S090ZRyf7q9SECRwHldFsUkXjT3M2pZku6zeN6b0Q
IV11kXisQzx01U0SGhtb8Fau0jLup0NogfIUG0FTp1onrQlg9Os0IQkUSBS4FsDAq89XkYnJ7NIQ
Vib2hQOOGVHqYAK1dSExWQTQCeTnhttS2cfGUYf4X4dHVYFwUF9Aj/F6wBrCWOEtKatnfPGC4Cb1
JzF+ue7Tam4x9R44Elnl8kfH2YtrVBw68dX4q/xXUz5Sd3fUZ6E9XQns/ZXQflC/+vExFq4KJJJS
gJkOo4HIGj7W48Gb0X10wBk2vYGUXFTxmIEgBYy3UTfl48Z+VPmuEPdCuapZgQ0+8X5ATm8ExRH1
grmmGhcoCz3pqLbkSGVLS8B/tHv30satYBRBwuZmYsgASR+NiF5sCmFDqRaoEFzLV+sLIyHfh8Ji
cGplSi3OBXHWekAaTHcD4MXqnWXfLN/EWJWqlyT/M3tCrgATIRymaz9/uj2Jd/PIxK9wAeXGYvaD
/lRz5gzndZF6D3k+NHFGg0o9LoGiiY+ng+7gWZWYayoK30gWYiWO++ZrZXc52tTZOQh2Qo5djtdh
lBfsdGFuVtifqmc/YM0v9fqotVhnT6yaeKGJxBXMtlK/DbRxaa8jdxG5q7bbRAkOQg6r4CJQD8Zg
iDP7hsBfAak0hYOAWmRrciPjLqCC0g5L6Chle18zN0KCBLrvxiHgCsIpyG0ZEI7OhPkh0J7Brqru
nnBgQtfqCw1SheJf2/TZxk+/BFbCrzCK/lSyQDqEizpTU5mKhPcjc415DXcrBNOpU0LJu1XGJKNt
V67lwWoMJGfetsa3hgrk0jCF+bG0sXtko61OLdrUXAWKMK8tFjuwnZi/h8TvFfuc6QrkLZI1oB0w
MmGkIz387lnHxjhia44g0u7U4CI0R01e2/ZawQvD7caGDRE2fPTeb4+3nB6iEiVVu2duEfOfVe4l
4ZuZF7+62N1WYiipN9DGcGNkRgaH/ZaUG7metDicKhx7G8ck9qW5DyZI5O8s00f7S39W3IqX/8lO
HCn1HKAu0yd9fxbSfa5uRIq9UEZbAC81VDYht3J0TqKzYwazYNfBbmFs69kKcmZUMCDk8rKwHkNP
9B9kjBFDAgOTBCViw5i93kLxruqzvDpr2oKzwYefUuB+kpxhv9odJaG1ERFrwAFmygRhpg43OXEt
QnevqlOVgr7CkpYWmNjW2T6pT2KwTL1XnG0trOayRyAfvXSdgABgRmmeBZFik/FaAwHQYSml1rY3
lgmm+tWlg6DVnC355qGqDfLfCusKBhkqkV6svJlUUGBlv1bx8IgdUf4qng0gLN4DCrHUZy4SJMTC
IOyU5zTD/riAlhDkyBnUj0OtgfmyiMWTcxXFVXtQfdDnW55tTZhnAih0aq9SfUGF77MzqHABj1BW
pIrGEX9n++HYhyQ8u9IhM1EXR1PHj+ZRGu4iRabdcmeedpHNR6j+5dbccY68w3ZDRz/BvquEKJiO
QL4Y9ZjDWLvsxC0wJkibPipkdZIrg1FAMTPAvIPUmcWkEXom+5EO18SVxi2lO4Pz2vyV0odhs6Gm
sGjIWsq3DrMQFTYB4/ISG1IdR8z048EIDohdNiAK5LBmk+wjVY9agk+Djv/jhEQXzxt30TiInEp8
EOHaMLpEy9RSEVTWNjMgtErkmueDyr8nAKYgEB6gk7sykoit0ZBNQ+nzaZuBohhTiJemfnnwlBKQ
Vw2fUxPaFPWixGwXXWrGxmbEyNHNtY4lZxEuLGtpZpsYM2c5g8iZjVwMqssinhfyU84+VfqXduE0
Cu60eeOSOxn7O6d9oUsP7VfQviTMAmig3XSBcFmoqfZdKknA2KAHrjzb+U4B+0LAhf2hkS0V4SkV
Z6C2/m2XT6G/djQ0Nf5w8UpUjl0PoQWSs04qa4oNMqVTN4jCzfBWOPuEaZyO/98nABZKOGUDEjrm
urBT8mebrxIVw4GEpgwBOOzDwOaGOhYBXyDajTrPyw5BRrlxKms86g4huGXr/zjlRiNErrmWEUok
NA+98faUC4JJBQqGKu5JZWCxVNJColsBj/kXu92C6JB0VDKSOSg0ReFKybZbXVqF/S43IAjjSEVI
r4eL6wzDaTnfkatoVfOWQRsth5p9PG4saZvVV2jRcgRgxVimuTT9kxaSpuWSWug1G3HeY0ZSCqAR
gx82n4vUgnAYw2ir+hoMvYuUwmZhhhHbAkhyMBacBezTur2Y/ckg9oRTTLfYRm9GjgMFNAa07CpE
SMZkZXwC0R3Z8lWXrp50teWXKZJER30syssgXoNToXM2qnkR3BP9UtAVqCfJ27gcBQ2kNEgcKOcg
NSf1wQvjae+mM016OMFMZepXbTpvUh1yb0GRawmLONmUFaNobdRZ+iRucT3tlyLnpRQiCc2ZCzZk
iMP4c3gLHFT1YUOTYU/KSAVwYT6ZzC1C1Ruk00wjoymFX9oPQsseI/yWkXP6VfNvQn8gK8c8v/jQ
2SN0+MUmteaxBC+0vZrSMFHKtY2e4RZ7zfubYuMBUP1kfj3tqrenrhpx6sT3rAQgNgfXZy6ivfTb
ndbfSobWVfROxJTUJMzEJyqFdrtw2neAMyzOSWm9rrWNwWBP3NU08nEFc6+YUTh5wbLg0MlnjT2N
zb86OSbFpovWKtIJH29iF59gCEt15m46MAQMHSAY6f4Z7mXSLULtLTOvi3QNEitBUgzTZBDMpvfn
Im7CZWEuZBx3Qvdl+YPG9ATLhXekzJfFnyMdXXXSm4ysm3NerrA16PVfayDt5fK08e92fMiITsHI
V2BWXZbO2M2PQvhTBhtRpRRr1oaKOJJby2jIpmNSl5SoXqmqG+7ItBEmMkdEvpS8V2YyODE/2gzv
T089evXJTNZJsCytK9ETGAWqNoYsewtjfflYJOjcA5EJHsF0EWQSucQcld9SP/xfBflUOoQRZhJs
DWPhbhjZwJkkYhEHGIwssJ42HExT47fcbgtlVmUzuc2xA0BDXTz05KBzAkMRMwGdim1iHPT+UcDf
Aq3wVo68YN9grsO+U3bgF5+6sVBDs4l7gKw/orhXdNZRvkticam6n8qjjiV6hoBKb5uzvUsbQ3h1
8lwM8QedVxiTRDNF2uX5NnGOKKFb/K+JanZmWBLmxdx0qIsGooEiTLCxIJsWaYgxS01hnGOghK5Q
/xpqOY7gVOT+iViKMHlExt0EeJXJsBPZ5CAMVY+2Iq7zGDIxVPSQ7adeWuwDvb5X4fHaezO9Wc4L
Zl3wihJ6vWCBcj1EllFZ6VjItsKAyLriOB84kcMpBfUYqzfy9UIWB3hJBR9EhanrPmyie/iCpPwW
8DFsGWOhG7ItdkYtP8ZDYMWyII0cx1/h7LPnVRz5iocBsoxuK/1NTDJtYElF1bVOql1ovXBqZT48
OJ56+HZOWuR93tQaiAwrPJjhQ+fc5Fwu+hAs+1DcYiSupRN8Gg1z1gbBPLUpmaI3+qAe3rqhQBi+
sZRYYqa87XljwOn0VRgvCwkWeyC9S9PCRxiIUdeSVy3DGpKtg65CqBGsqViAQ/bdRjOTvdg3x5K4
TzkMqCjKI2XcNYpTklfBr8K6fKhJvXV9dds6GwD2C+2GFRabwGOc0jjmLmlILqzzczzo/GThqsvE
PxXOoQP9z2T/nEnt0q0VCj5oi1Z5NDISAJn16KW8t3xzawJB+Fp0iBgnuG4z8aV8I4uIAo34IiEO
kermbdnYnjnBwjVFPKmjXS0369wRDlrDth2TRAQZMQIVhn0q2DBw3CBCd6FjDU7eXW4Y75S5rGCX
VNpwYmQhuYcytUQey7vhWuVCPQmZWEtOeLZTtGoKDH1liA+pc2lcRcANJseXamMDVxlYe2hXp9RW
cYrpcHhObYyg+vLPg1OZwh2o8PAq60NeSmh9nlLyLJJ2GrO1eLI591hjAXhGlt1joJW0xj+ERo9N
R100+U/UHSUXlYzGfpSOgZZHXKXAv0XdEpBjJrlArM4lIOqTPU3Or76DkTPZDIOfpcGM/8DpS2qA
hx7gV8ZxHp4UTIIfFaf85E8dysx+JzHL652bgRk+vltD2RFzX05j4SLS3ojpJsE/Yti35hGVPhW6
DxvQuUvl1IzhgTPiE1yc7g71QcBHpdpr+P5Kp4R8dKYcKcTbciz4J8akyPxsqmdEAcWS+iAjIc+/
V6gChAP7oluiLKVCmLKxwApoYDEXS+pLW1l5GTJx3HRfqo4BjjLvxYnuzCxoGsRX+7ugnjbevKmP
IS668clSmE1hgfs0aYMgKNbbMl2l2lIsZ1QpdjLHjZpcaLpztz/z/mgQWKJ5ai6ZffXcf9VLr8kb
pUzyaWXMCVBH114cgnsCXMxnnnAXu4XOfCbYhflWte+Cy4iHcknmNes8LUdKbyxE7aHSTvjlSqu2
lv8DTbGFpORu06QglpEj1Z4FdTBRELlLWK9wDgZrP2Ur9ISF3jKJNWr861tvHoXaPok8OIAkwlF/
6324NSsHd9xeHyVqjRljjON6qS8Eg5AwJBS+ZG4HMP8kFhybSXoEyjoLnFKdps+txNnlAfy1ugWs
yijmPbSCuUOAdmelLwygVdjoXC7sX4AMH3wQX+0F/XD4JP2cjCn6QST1sG+9EWwW/4P7FHwczJv9
D0yWBsOkfLBohbPMR8hP3N1YZAT6yPo1HiYGJIM7CTVTQFSSc9Ie1c075csYJHdEYtq0XuaH/CCj
HsQSoFyqN+yysOKOn8Nn0gYWWAY9CE4UnmlLm6fLYTmjKVgLF+WpIOaGAgLtfGR9tE8N/4dBJdML
onT8cfhAu0UYIy+n+sMLXqAdG3wrBI4byKQnNoEBCRgkEdmdn08HHV7w5mohmYsfYIE/iFTqX2y1
e2fC7N3phn89qqwf9leIoTmpV7/cW8ji/aX9tRbSEi3cVIBL4/wpZ/PaHJUzKNnvYE84RKJThF/I
iDnRS6DLfeYH0InyoN/wHn9BqRZvEKPUF+9+fzFf8FLMb/5Ur9wIXC9YfgpkIcLQ2ccjYocx0R7M
6aE+93BGMHojO1hYOTH0Dlc+d2320GwBImBbAbza6lWVy7mIgthx5rkA2tV6A+amqxIS5HQnVfmq
Y5NLS3GqpLAoumK0scnTECUKiDZd9or30PWUYaK16Dt95lRYhHMe6865bqlt8wBHZREUFJmZBR/Y
Mo5qKdCjB2/dZsrZGQutRn0eYpyU8psZ3kLVSNw/oy63dsuFsQQs+ziNLBO5PB5l5ArUIIFyK7E/
6MlewxWudk2iQoKz1+NXiM8c8FKgQkD0hUvsG4+2Lc5xEJxDJV9JXjKrG3Uqt/pEhXGaSPpPLqM3
AJeIW2WV5jJouXUpC8o7JnjtiF/GAAYnHdXm/OS9aiRIWcrTN6Or0SL7ajnvwezmvZ4tZbA00cvQ
z0pq/RYhnSeetA/8fG5lRzdsV1pngcQAFyUa4ypfSTZxAVZfFsumOiECQVkLi9vIJ3DeuPj4MvGW
E/UFPRWamiHheYlUGZIWo1l21XELgYQ8OiIV6fLInUBlCI1X5YViejc1JIqG6eBqC4n50/iTlqCj
chIjR0Q9FA+OltjSgn/TsdeHkmDpDnUhc58lyngbP1gLTzZsesZsyRrcgWiMuyzamGFM144JGEHv
zj+cyzPqHOiwxTiAkwSCjrs1CcImwDqqteFHPJOaxGtugYaVcN+8W7G/5QbFOV1Ui69eLhNUJbHV
yD3p7hxZSlDR/eT1zk7cbY1pbxq/ohKEWhDprDlfUfNSihsiA7DcXJmdv1JC/ZxIAzEk4SEEUuHq
QTYght1kO2BngAEan0vbIFjmxYLzTMWpixgHbYoxLLJdoFjCXiip6ZFyd4rXHiwNzioHJxF4Hoh3
0YmgF8mXGH+0SBCCBdN6v1ikON7DU8VeH8Nkrpo76IlFem8MIyHpU08jVDCxqrs0p/7S7dxHebbZ
z/CRYNHjr8kslqMsxHWTsCoSjBtcuiE0DGkjNKWkwsgwvaWxRWP3DAv6khH4J7YFfLQ1TNPHBiFg
jOs/rTGqmrFO4hzODW8+qLDn382zU0iQmgg3AeiBPSUddR+Nw14Y/SaEQEB0O4HrU0cTCkZI70cm
UCGZhFDKKTiAKZk4s3diph+PMxQWBBt9mMExzH/y8EgYdRD9eccxTublsg7bO/YCPDF0jEO6Jm95
bp3ye/AtttEPvspXRl1LZ0uQxNLiY7wQl6Te76Jtfk5neOrisBz9RD8wVPF6hgMZ/EBedn+hI7PG
LuRhAOoAMDU/OOSp12TF2bazTvbH/shL/Wk/zYO0wA7DcNypQ3VpDWQ4pWUmn8usRku094r9dHPl
FGmouHN7bww5SHpNtSNA26+8RxHwwGpo4SJTX4jsSq4Pw1RuLlGGjknAdk7AOyFyekQmifYjh3g5
FPrSE7030Nm+NkVManQB/iWzZ3D4u6jyP4VN5DV+hRKDjlwGxSkmEKjENkFJSxEmWCxmny64kEKR
y4pWpAydwSgELg02IvK3xJNIvDGC3ojbcp8/OX6xQ6Efww7/pKNUSZ+cIjafWGvxmvxUXwruL91I
xLWBYslSe2MtvNfeyY/8BeJixs/9b7ybn3hW7mHL8uOwqmEikw8PPz2tx0jgCWfDsssYnNNx3gF7
hdBLhKLPNeg4QDU4aL8QmD68nPDDsUzKKdUAkF8KzI7hO75LHqDa4GuBaU8J2Q5K04uDgnEISDwn
HNMFGvlhbOhgNYvnJ2Y9tOUIjqxfhE6P4bIMDmXoB63Bm4piAtorCn5yCYbyg+asxMchxnlLpxnm
tg+VVVlnM59Zs1Bru2F+6xUVx2zaud9QJWzcqM+eO9BhbOmiq9ZZlklYTIuzrKSfzmpwjO4R/2ba
MSyGnBSNLh0rBHiBm9Qp0ZVG3AI+0tq85NJ0TD+ae+EPTXtOhWHWwkNVu30the9W6EmqqVm4ReE8
AY1lkq8c3d5rEbWKJwgnt7BnUZD8SAEIFVcaYsk1tJuTDoNQV5CfpcI88nXkSQViIbL7VLF1YWrV
e1VrtiAFxSTymQgpenywQuInAWlKn3FxUMkYIkglVBVmVfCtVAXPCIXMbvBpiSMrpLP0A3scsi+4
HtTXtsFAwTAtIAq6bPh1pp9eoVJiFKXjGi4xAIthTQyWz/HFRzXi++LIi/6C5OAn+7g4kgTQUmH6
JxXM+cXqkUnXyZl3CQMGCGGUkwGgKcQaGrAXWz2tXCP4cBy8y7xqjJ0ekQUY5ZfiPeHHbOeoug9N
26SGDrtyE7JCxX5RZxfI5RlcA39eMX7CYWCcYBoUzYuqnIdUnapx7g1af2+iGuNSAriMpWnlHCEa
iQMpjrVaTCwM3mC2GktbWera1jOUreiqMzE/w+ebKQJu897GtJEja0K8K5D5B3KziHFoEmB0h/mq
xTQCKZUIYFWmuJkA7mlVAANYl565g19300GpwZUgIaEGJVDbC6wJc2NaHXl7xUUvuplgxrMEM1DZ
JiQpM2d+i62E0W+bVNrXLe1ZbGA75UrWrjIB7xubdDRiLqRNZDGD6+ZU/b2xc6uUoz+YZAa3UPKo
GdDYxo/J6nFRN/WZPWvadlIBFHWWM6uIe/TagRnNuUFEQeOl3JvlPMlZmr07r8Wa0dIfhDLGHOE8
CpqZqeMOROoy1b2qd2ujz/jpRaqUy94XZ0pj7aQ0XVSGTvCcucgoLTXsZ/SBdeIiQgHEq9lrqjpg
qmGNElilvgW3IZ7GVg05v9momjEtkCOq4R9LdOQU4MpOPnPxkdIGH+MwwPDrSDk10lJr57UGAI+7
zmSk/CpajBztrO3sK8agCaYridwtELHkNUmA2VPAeaCkHJVqLE3VEriJHTITVpL+1ih3xURdeCB8
smlNWUZZ280tUjFTRNA+h4/K6MJlCYUh8l3PXRoI8RNYM7J79+141ffVtqFUaikwkkKfybW6K/R0
mdMy1mR9ekW5akqf6jRZlNLEwAfKQcANXYL9HzIvvmcRdXYimSMJc+VEephZQHevXkPZZeIIBzjE
7YoYFkVuVnJYXnR7sKYwkVdOCxkbCTHaiUa+Ti13Y1EuO80yV1Ay4Obtt+EtwUwSvza6BBkxsaAw
ZMSQRnFuiYEjHcOCzmXGyfimtq59RthiTXFYiOuO2DhbHKZanLSKGx+H6smHnZNg/JhqB4W8qzaU
NzWeFcP2kMTECZOcRxgBYxq1N0fxORvgQrRclpqMRbOAa5ZjtIDOryabILuVOOj5g/9DG+AlWqJa
UjgMQENxWTBdfxazLZhYLqmpx3ok4UXJFzLiXFyBk9KeSLK/qER9W2cm/SYUiHSiDjs3tCITybuK
K3XIl+P2r71H+sEr9oXw4+ADUTffiO1HL5++Bl8ZJxPRRH6rDg+RcXn2bfTdxrlGQsEWO4LGO2ox
wWoRzIb2M+JLiffNYY1JjB+aZcLLlIfRAy6NebNjB7PlH10kohEuSop4UlCRFHRY3phk6xBnqvKW
+P1neH4FKxEj7MYSKjcn+KpkX7SvEnFK74JagUaCGzn4x2biYL1XQxqHAxi8NagQTetJu6yPFByx
H7ZF/e5J0lWRkfElOirLJrFvjkQRKjPhxjynby6CXN8DJ1SZcGEC4SdUWZ7FgRXltbMy9ATRTqzX
cJTc4CUMVrppugkFwv5qHTlGm0rQBUoxP4oiZ1fYuvJM1R0w98D6wFgzTpA96lVIpQXLmFM/tHtv
LnRSv/n3gXMrx74BKqOkXPomIaN6+J7b80F3GcZXJmwOu0dmVrewR/XUnTfQty3Xy6eSL3dLwyMy
KE+6R6Q/ZEuJHlYgsj+l1rFvRIyPLFF45DnzpsAV/GkgpDjnZWV1dRjl525cX/RoGHcVMWeyF3e/
9K7FIk67AOM5VmqmKvOg69in4qyEAh3hdWYlUMT5v6x3/aVIhdJoDLYhPZtxZa/cXix3EJOokCyy
hP89Uul1Zhs1DnmK40/+PcI1BRiHNTebWXXA5MMTMgDDeipXX3UEfcHxanHXaFG7U9aNIw9EJIYs
eSUvRIGMDeWlatakUZOTqNxtiZ3WSW5Cx2zRSbdQiudWi/94px/kWlvEsNPTlh7UCC4do9M6VTES
qJpDopbPUGdsBhXJIN6TICjFKRdBLcKRopXMzpWdH6xUf8UdaEscvmuHo7zMQPUJKlY2LjMwW+wu
iaFOytTZ97gj9fgXSma8aiqKdQ4yxZQ2pqvcwqrYi4FzkwAJO7yYTEgnrpJA4w+S3/pNrtsx2bZr
hrbYyLmjZCvd0QTS3qA3pX9AfnZPhqzFgdgdwMViHAZtaaRfVOCQU3NAnNA9zY/LrcKs4B1sgy+y
tav81E72RjkNelfjZJ1KjNiCr3uW7rhq8dE91/f27vxkW7Jnrs1Xol3hl2KyRT/1pCWmYMYQGGYq
AZtEyvCj0Te4tm9eU3Ll+/U9fw/iuZYeYSjM87O20NbZ0eDphrQYqoc1h5aIpjGa1ufyPAStFEfx
mg3//VhoUjV0kETlIAxFcb7TEZoHi2wFGWDNOOzI2bRtdgo2lvVSvIXPiO/l++GX5Pv6XB37Cy6R
a2NWDFbyc1wxNzXCyeRk/pFeucIqdAmnZFHMPcLQhF27jrawBw/pXT1QHFi7+k2H53zp6JCbED+B
xoOunpkwlGPM9tK3NSbEbyutUE2xsx/Kl/1r7sXfYPAewEOFtoEdfqT8MH2Wn3ShgjECluBtAwUA
C4C7IN0xvZMGSIAGjjeRrobfATNWbMbel08xUnvn9xTE4m5OxEN7Em7iHliKFmDTQ3Rg9x9ZdMcn
/aKcYgwAwzs2a/dqTudD8kv11biCcL547uJKf6TdfdS410G5h9gRCQQ9D38QSAhHnfRmxpv9RO2I
V9fecX4mWI0sU2QyKsQKlX57LL2VTbnxqeN+0Y5YePJR1sFgIrycPgjDDyy+cTEHG0W15U51bVZq
MNNQzs1p+gdCmMopxhx07FLsEmYCQMpc8kZrQ61ZY4wXcFXrs3VnhtR96epAUPg0+QFDAQfgvuEA
+E/ibBSDHTWYsk07632dL9eJSzYQwjBpImaB7BBlZDN7vXNetncwhCElhHceBZI5omIpHKjTgxM2
vySUh+hnE9s7B2h4yGPAapLoCfAkkB9gGn41TuJIOORve5Yu/iNH7ile60N1ig/izf/AAgXENefG
Q/1D50y7xS5If1B+sO9zH8xjxS+/Ij1zmlDfc9NiR/bvtfnI2yCcGjTMw+uFVsU/k5h09CIGDntc
Jz4d1k8z3HYsE3wXtXJ42dYQXpBKo/ZcH4bu1n3yq/U/2kJcI4BXmKAxs8M0BWkBDr/opik6aDqx
nABIgt8CTECzQBJd/Bkca1Dy0mv+4ib0G9xAfjFVwSClGg/KBHM8mNqBDYOZkvfzS/uKuJLrh4cC
0icezVKgqeDpGWdWsHyHCQWEKwcxQT8e+hSeAi8PwHe+3+OlN+3/ReaRe0mX22GRm4CBTnhZljvl
wTy38KsOwQjUHfSy+p/+hzXtAKLbfzqOFYt62Z7Vq3w1Fvm5YatK9wyrki+moNHVxL0Hn54r90/w
Td/yU4L88lbR7IKi3BX2RuzON8JPtMk20so6Ng/paGyLWTDH9nFfrllPxTPj7ByFgKzXfufesgG8
Hmn5CM3uNl8Q3Y1rZTrLjhXWl8ZdwTQzu/r7nu2zfOPI+c3v+lLZmZd4kfwWv8J1oPvB5zkLW+vo
79ydzJ6h76FTHeVzuRJe6qUGS9LQ0A5AUg/m9YHBkb89pFGsEhu/tAnzNTAwVLaYDYCKUXbk2BAl
k/jOku/4MjHSJ8wQWTDWyTgZw2ZEZdXyFoIgANOm/Ayreoz6A/IfFV5KufmXheO6G1PSSYitfxOa
PhA8QD9pUuLZrI1AwURlxKsJWLxfPAawsxwW9b/d3eDFvfkaKvWiwi4GssuIFwYC65i4jExAsIcz
AfYIJX075gzkJxAMG29SUbYt1TNQFZNXlnTywz1dXHksbpHRKL43h+Lp341dveYAqt9sVdFXKjlT
MCLHnWzEcYiWErjWiNgo9QMvtBn2XE4iTOtBboAHQey5Wd4GyE5+RoTPT0ljtpL+zX3t/ERXtgje
t5hcSnKH3wM4x37ZAfSao8FSgCSGABAVLHgMIcX/9R/ql4YM9iokfIjlH2zeyWQBv2Gf4xZqyL/u
x55FCCtkzZH7VGZANtk/29//toWETYot8RPw5VP8zLFc4Y4sL4xi+QHuYugoUALgrgzPYg6MNOxK
GFzAGauxt0OhMYLk03zZngZPSEwtIXT98CmLnx2D5cJa6JEqqxPMZlk03A/sHryvJdw0Jt7UyEOQ
IVsLu1A6/AAxTmz4+sHY6Rf/7kL2w3UK0fc5+QXBjNfhHUfPU4R/BBu2+YcIiD1FY3AClsXIsiak
FFi6wimznwLQDzmC5gRG1ACV3eKPsul25lfb8D4Cd/Pmcf7DC3YfENjBEgfagA7jAYoD5M9hKXHl
LLrjaqKziLjsWAmzxhTEBCKsjTFfgkXG45K5d+z/g/mB12XAgpkuLID82WE5/jgv+Es5Y//bwNnY
Mb6w+A1AssAb6A5II+Jwv+XP/Mm1ZSP7CvcWTTMLkdQo4f9QPli0zjH4L60H9Wbxg1aMyoYHslB4
JSjAeGEc5y4evP8OeX/4zYTPjrOvh9ngnU2bE4cXQOfCn8vKYradXakouK84kIfyon1ziXASQQoN
t597HzSbKgSqAAAzEDLfUA/lenBjvQon72o/h9owGO4EshykN68iA9bkTmqu3JwRMXDlkHQuc/Kx
Xk7mjSUn39IL8RZYfMHoYBDORyzMiUZhWuoNgZkDLxZGy8unzYaDOzbe8SyeVcdokR7qpfCgPfEv
kBRpTRlBwewq8c2HcpOBgdKIjstfGlS45+oRCSboZHRCsn4W3ryiYLjB2dA4nRPsshlVEp1p0OEy
qJ7ImCb/e+vwlS5ZB//e8vJcnzlJudcAK3C2Bh0diLCcBOiIxy7GlT/Maimeax7o/qIPy7gzyZgn
pAHqHSpVb8JwBu07l7z8COYozCa4lHiIZPRhKghEze3EM/O05H7xQ2o7Uep5E5TvIudvbFFafdRd
f1AuzTGbqj/po3wYZwzCB+vSMbcBehUc0An4QFA92J7BCubBEGdzJgygTYwLSUREXzuMywIOb2zm
+bv5iBcoOjOwbcYU9RTmpcVLgRR4EPCHzLf6OprlK3mTzMqte7RxzsLocYb2hkL7DbjVvYOzuI7O
KTDpWcCFx3rGnBZX8e1rE75o8SW8RHkNyb3l/m9G4qmIRlD18YobeX/1L/06wQOwKl7YATgvTnEA
u/ihXYxLtTIu3Sla268edi5dHa/9rnz4+fwX5ibELLwGz8HgXkHxg1/cyceTJDgJD2ddHqodyfNH
Y10ctQ275RxB1zZgukGqDP404T7zUO6IhnN07fDtNPZLUdypZFYLsYVx6hCo0BUrqVEehaqB+hYI
rqqS8YCaRXsnUX/bmdhp9LT6uvHQqaH0J4uFWT0DaVHGZ6ho/nI1OpW+8pPJ8kQ065XXsMGFBqMn
e5Y3Npkh/kGkolFaeSrUwr5rURv3zVL0pUPnQ8bSGIkhEW4yFqSf3VKKQ0HE6BIiiKCw5ccaT9J4
2SP0LIiRLFDDwQNFwSnAfeetsDQleaP7FdJwUAkxI8gn8ZwFEiaTmBo1gGDsM4fW+nlWMUIX+fPE
EPEQg9FM73/CMlmwd5OwxCQuEMK1k6VkyuScJMw2a8QQnVG+gxprJXBhGXfjjOw1B/S/Kp42Lb5D
8Sc10MONemsa8aJxq5kIyS91W7BPDW/ChSX200jG9sXCfd7PFlDFrr1GlQFHE3naNGE8WsT2THsT
HSvnfy1cqqCMftRWPA9zDWskdv+CYHFnJunDQ+Q/7m7qH5ONJppwY4DpymRH/cH0pnL8r1w0iJoK
V3oOmWCJCWaXrLPqFBZLhomejMR8QhhTC16NsUk6xmwLfw3eRAEpDG4yJDH8j6Y7a05cWbYA/IuI
YEa8GjHYeMQ2jf1CgLGZZ4QQv/58xb43DuHj3d02SKqqzFy5cq1qc22wNtdGqQro4Q4ds2WO3Mdd
hU9s9lPvsrM635vnorR1TR8WFbT4uF/lGhnOJ2fW5ceqZwiAQyFmLyYe3uKLBd5/QZ2lMErBYaLj
M6OYTheOooir2+FxWOt/NFqCT0ChQII1lEB6mkqgPFUGql/XhhCJAceMYG0ik6d97ITBCObCHoYz
cD3CAEkczTt5Lli1UU1mkTUXGqqEVzUDDSsezA/FQN1TyYkXvL12P6VpUCwE1vtRbJkCXT6i6G6l
9u06dF5JRQaNs1KjMiPC12EP5uvheJ/jUsAHshbL4XWMZnN60S5Tdq7PdMwLjS15TJnUaiEc90vu
lZVg1Ddnk02h7tRM2M2vOlVI9LlRom4jTdFqQmkuxQzkz1VzZ7F2/EllkDTUHxVq71IAcKz5wNtP
1e9QLuPzuZ3n7+atv0BfwY2BPdSxoxZw21SIthTJOGpIUihB2e9m1BTEhICB22/AwL9lV61IgBpB
vV58LF3ea7NeBe0naxF2C25x+c6MH8+mmdjKtfH2+lJbtmoUKvINVtbIL1u67EQPo2ZggmXtCp1w
smHDeF5pR6AeY/yO4VmLIvNw8TbMm6x+IJNK9/lc79XRyAA1mX5Ik0AEgtlu26LFdpTa6iCcm76G
4xckYyNr7hI5ytqbSkyAeA2+ZogprxD8anel19lnieLM9WX5TONKDM7/ofv8bRHWFHFPZ0fK3fAb
qXJxDk6HckL6OMcRHyhu0FIHiex/mdMiMDNDk1xgDQIyt36n4kmZpdgi7JjjzRfauMZnYjvKSh1S
BCVEroQznjPBaJDN18drLF512B168soCo6v0U/hQyWVBEnE64u6MhyA4pJyIQJDk8bbeMxZATmxO
g3fY3XA0lazk7vQSIpcvMZ9Jie5ONMB0eY2/ELTax+nL4e0oQ5Hp0Lii3ZFriFabZXujznebtM+U
71TZFep63fy5aOcAzYyFjNbybb/E1sSz+j0/zaO7BeXnhTbYXW1CeWJw9r+dZEQ0U6Cqa/TsSg1S
PJALn55C6dRdjg2znRom3YW24S9RH5Has6WqPCRYJBwuGvnv6d/0z2wwZ5g/11oNJprZW9bbdq5f
xdpdVQKxaJS+qPhtx6v27vP0dv0+vyUcQX+p0eDJFj6jzky+9ZhigfXqZETvU7TZj/1r1BmOy2ON
wuoJqCFgJ93aV7U3+6WGW4nlA/7/+n4yk8FfF9gGwHufj/V80n+m41ITGFSVgR2VBhlt5yTPdY0M
TAhpffgj8HuJyqibCbYz2/iUjXNSEcQg8CEqzL9d+FLXSgj10x3E0So12jlj6xC+thdTegUKHOrr
8lXs8sb23NpuO9m/HOaFM+L2fsnxtqsWsVRkeWBi297xtVA1KTLUetmjKMraeUcd43qKSvfmnpN+
vlTSjZ6bsx6euwfygvtY7QmGLn5gWijBFL9nONiZBnVLHSuhliPLc4dfpusUfIKx/Dn9VZ5VxqV/
u3dQkORapp/8KiM1EXzNjSXYNxSJ2Z168/gtB15/S5HV5ebni5PVWIUJMM3cRx11RWwvMedCw8pt
sSo2jcN4/Tv8qketiGC2G6UlhPLx6xdmaEZZuxg1wWY5mn8nWXrQvbtItX+Vtqv39WehCyNVE8yi
AEWES0jhb/dKy/NL2gsp7bxBdLtBDmYxWQV6ejMv92ZajGJg5goDko6ZtECLg4FoQI3vUhUtWmcF
J0IJgukyC7Vt7Z+PZGRtFQdg6GAEIxBDisEFL7BLAVtFHuu7+EKlyc35VfYqM3yQrbmgnGMi3FIO
ATCx+njOb/CqtXNX+HDORKME3OqKir8AMb8MdJaGO7D91atUiS/A4o3p93lMTGmPzxjvCg2VtJIm
jMlP4M41XrZQVDfqVw89eym+F19mowtYxTyI5gMbah3/9+3g+pa/j16v3fQThdTQcWD6CZrC1NCx
NalQe5H93R3fiurIAmy4OkJcEbxRMq8ExuZt9Cv/em5oaXonj09o7p0bAVSatdXVKhvkWpEOQ1JG
49byQKKhJuoU2IqbZpk3h/3zJAd/3zV2tKjxVhVRl8aei1uwSY8L43Nnp3xbIAYLd/zj4tl4t4oB
sSfISZBLQO6LI9o6Rt9ckdQVwaL6ngciTLJJ/mv6tPxUsOGEIYG559CQfHpvPaG5KzCdvMdz7BPo
jCqSeTEUnWLqMScXpE1beNMMvEVMRiJvjhXSJYEdFifg1kPsvNvpwJZby7VJKNOADbNFq01rFhTh
G3ne7BtTpI/7S2de6lYMmp9b1fQryh6Q58kFGPKYzzq7q0H/l3qpo0mcZQ+1eetYUa+0NufnGvEa
zrqzDmA4Ksc9aMJ0RvOr40oWi1aOPd+Uirnps3vGkqd983xoo7xx+aguqCfF0xkuZHPftk41WKy3
8zIU5ocvPBtJNdPq9Maf2d1jxurmyQPlLOucse3m8hLTaUVCQ6BFSwjEFlS0c7DCwudcTZRvloM1
G8QWBSUh+Ndq3QsqPH5+vYNNY7Paw+AAS9fG9Bjs0GEuqP1BUeZvPpi9sA5O0sDEEhRBmZyu+ATP
jPDGEmM4sk2/pAtphowEa85QU4jAdSIN73Z5bRfcaCBSrthZo1lSCh2b676NehgxkpB1Kanpx9Xu
aOwgtUHbOaOUClRSYyJhkEoIYNn9CmQ+PPXmXgpbbi+Z0gD9LIpedVLlSrSI0dZypt74Yi/U3ZhK
TacW0CM6d0rbB/zNiC9apT3P2qguOFyleYta2JmhAvFPAxSnlgVGB8ToYyuf78xPrUw1EBmjahnX
KWJBFO8BNtqmZlc31vUvu5gZBikuRnp/jJqbQ3uVQx6h/kWGqzmrtLeLLhWRTCYuGEirDEmkHTzc
RS6eRQ+17X2VdUklnu3jVXJvTSbbZlZvMCeqK70t1Bxyemtac2rEyyzYZfPDsTuuw7hSaVf2bXRO
IIirnkmu6HGnDTIiQar0FNLSdb5RW7QYTGGOJW+6Cfl4k48zMei2naS4VzXItrkvBmbjSn+iFk9x
95M2fM2igiuDeCzNPHKAYaWsTXejxObHV2HASbQJEagwjOFUUmXwkFmoJdSDN5WT8ZsK6cJokk39
mbydPxAeoXZqIf6eC53/GTQrTMijfpPDkeUC9KS7/k0RakZZeh3b76FMQOkgGHngOH4N5/DiZ8dF
61FQsMZXk+gPo0m6DRiscvpBOxt5EyqHsjUJstMie14LahIJiQqYQ9vqQ0QGkg5JxAXs3nSixFPj
glvhzogWVb2A3ssKFY5uBSwTFw3DNlrHjkdH8JHQ/egy2ezpuULvJOhqAUDR8K8+wIYLWGBI8eR6
wR8bx81vkev7PMqh2Q5LHn/NJwF9+iY3OH3oxz4fexy+24Vu9CXoUtfUbBNFIkysG155HduHoMtL
gMFFUBtHzPYMpklQ27W+bD9wpgTYnnSy2p/gwX0Sa3dhiQJERSQotB/08FA+o1ejcTPngCzcJJ0U
VD1ia06gbBIDsNoNmRPzsl+RVCTafK2+FIJQQ+M075IJH8nu92b7ZROyanvLIGq9PA8Q+5r6BqDL
WU4wdiy7sGW3xPmcCPpVUr5EWgsONmTRSGJcW7UikAnwkt0JE0PScGCk71W3eGONZjk0Z9QoASKQ
Wb3BnvWXJhY0FEhmPxvAaVY6ZQ7hltJqUu6LmyFqW8kFfiY4Ffqw5QAUb3F/ZWfLWIsLBGYULUTD
mpI2Vgl61mFYTk/+1oZxKBx7y3pcOQfYW2yyrTgJF5csPpvA2vX+cV+iEEl+qRkSFKO/ZKSnraxg
vtcJTHi4UT21IsKMRQqRMXvic721I/ls+5P/dfLXmzYohiesdUY3Xm+AlUclhuq6LJGRLv+3g1q6
4V/kxpeJ9Q9s3/YUuBYncNx/EaILgktRqEnVmIdSfNi0aAzDeXelOxPJRs8ywnDnRsXv0bTYNvZT
ZOKwze1x/+meaFAAkZdMsBr0KSwDT1YOA33BN3a+XaU07nyiToyjaWe+BNA0rlLenYpfwhXni4Zj
GoVyIA6I7KcqG5QOdWYhlfbPtvzOQs9s2oK6TZEsZVxEmDJiUgxlmMinVFPJa9cFFqnNYXLCLlTJ
J22kUm4JyNOUzolFrI0FNPOFMB/MQAF+y8XaSzpAbR58BzdZ1uKIcJgKpqz7xrhIcYq8DFS+Bj+j
UOE8ln6QTcv91Q+0HSDtwYrG4XZMG4FqHtomHWOITvrg+WysCHHOz+Up66MXtndJR0hwfx1XUgzQ
HSl6iYlqdadN0dtS3baTbTDhDFd6O+2ICeKVjbcncamfNFn9y16NXzlz3s5qIw5UGsqlBkXHISk1
GHN/+2PXpKxJs4ZEKiWoBv+wBJ31+/haNQUQZy942TgkaemuIFfWCJLcoYKbaFk0ZGjrAa57pVd/
loPbs1bTsc3gWi2pSfWtUyVSi97BKFpu7cHdOOey7fLvjrrvgXB76CjJ+BQnyzqOUkjopiZHCR3/
JaUGwavCEHOmYSo08dg8pVMjmbpi8bx5nFK0a5Zq5t3j+uh2PWts49xdIYsxC/ML8emu7BsRX3RB
23Aq0WFToBCbmeAPHFyVgPeJMHTKB3o5Ymvmes9NDY6pOoSNb6F1LpiW9OdNr5qDPMN3bdbp6BIR
1HGBO65838gK8TEu7FR4D4XjY459A04k/t9FctyeDUmPhgEI+uaSl+O5CaKn6CLSakNUZq38uaMF
KT10xHnnYq1J6Srj7sr2JunU8o1Tpul8K6GIJxSAQSx443TRvu6MsjX1uav6VsMGgrzPVag1vFIT
O0XVJw6n3ldjreqT5GxjDcQhNUD2XEYtFm2bUhMF7Eg9W2BnRKQEEc0OTcNuzpfcrrMOLNY7qzLP
J4O4eDV00RwR+nKlx7QH5rDhVIanm+OdYk5aOK2EDT07tAtXzDHmmWKl0AsG9HIe2pwimLh6gknR
mefvACGkGVjDlQ/tKmlH6ixlnWegoIB1F0YRRDHL3HIMKjPG3sMDzHucbopApRGNaT9G/xjnf/dv
5ujw1A21IPrDu8Kh1XRQOWardPNzcZYEdXdlmk6SLCgnNiqRhUd6v2rVpJkVAt1ksY7PhTZZ2Iyu
ctJWjSwJqiIH7JQSoosGYiMR9wx+FRzCD2V2Z7eMc8owU965bR1o9o/zX6keAbASR7QgcQKrmZqj
BRqfDq0VaX027ZTLSYRn4feiRV4PDcRI+yM82AymRkmTZI/Gccui9tpe0C/DbEZ506ocUS+VMQ28
0H/mZQsMYO9yCslvG33/k7Vs++Vj8aXwnH/NvqoTtzH7yr7wmOrPqvX5p1trh1Sep0/X5/SrPIk+
8l/lVztp2T7/W3A4TNqzwaZVGy+/PypI/M4s3brQxvoMzrECU6ZA+FZJ7r9VBKhI4BRAB+r2qSFz
E6euCoVpOAdq4/RTpBBkVchyCspkeKKs7p0UxrMdmfiXYpNjRUWQmvgh0/6rHXiptyo1M1u5UqlX
ySiG0m/ZFtJmdbrvpJspvfO5autvXj+Njufzw/Khvg69qeP6bTsnFFOnGqYEjKxIVOAlr4fL9aNU
LeLPVjTdKWz+VVbJ32leet1TirKgztXTAxJLudS65VgIF1ZqrtZJaHOcxtGph70/3HQ3s97yer+f
3++OD7OyKPR0XHRWwNTAIX7cRW0ODdNKa8ggIEgaEiJpziutA5ueqL1BLMqapBTEF8i0WFPOmtBw
sHOt1CCkoRk23RDbjP3tlSZBynklcEoWjmc6Wrd8UZBW4BqYMgUaKfsYIRljuG0nAPmxZ+vJzwV3
2WLO76ZHMVIaSGQ8K3CPQMUSE1/Mf0a/Ud8m9bvLfT98nhQ+3ER7X9fyt/i5+sm+Q0EAedGT6Pm1
klhfJQwXAco6PISEVtnqh+ahZwjy1w6WJmwm8uApehqKoMQXncaIhtZOMVgjziUFk9ugoYRcbXKN
wleqo/IZfWx5kZfcSv2u5ah4IvB0le2Ah1wc/qXp5bC770LT0kqDexdCxVruZ0Y2vqTnOcOhhkB8
WswdVICP3YeZ+J1a1YApTMCUi0zO6IqYVRojAQGFsudAASqOTq+EzwxOBjV+Q3+BktOA1Ho2B7fz
1q7RrgyEHR1bicem6VK1c30t/2nafGSW1d3sYz6qvBwGlff5v5NI/XZ8ILOxeBx+D7lYGQs1HqDf
yc5Rkf6GkH4YDD+nfVYAeSShABq5uArT0fPr7ksfAd6X7ysUlBQqk+jBwtAt2E087stHRXFU1/gI
CZ2UkwSGGw0F85Q8K+0C9UMyqoSmMyNKzyRUUGqXQSkMviR/ujje+AoZCfMviEjOV83ryl1ce9/6
qAOuQXWnav1uaNoooL/soKqf13d49cJdGOQVbYRvgddmjIrft/80BTv8nMPcV3AWHS5Lvuk1LLdy
l9a+0F4w4zLiWmKtF0zjkd70M2aT6BBaYb56IUO5PcjcO7VUpQWCd+OITGjVBXha7jcA3pBcWI6K
f9Ne7cd/bfvz0XJU//GzAo6rhPbAPHRX56xqbuyp0MVRs4Lvb8Ss/+Z8lJbubblvMzDn2gVR+bR3
fqEnscCFG8iHq6Or4bryKDJWV/11CPSgQKMh7o94melaN/ABlJCYY97H96sPbaqsf/UdJRvl6qsP
ZS+oXG0KmmGLCVa+aDibKD+VjChaik+BJYNv3BUDQcTLD337kfLfjSNXdECQZ6a3PWeKoSpUitpo
Hq138O6uxn/6Ncpi5agnnyKiNVy/Tyr+5n7cZs9fqekOW8Zuv+7zcjQdGYCycvVLrGzkQo1PaxGI
VDqEYUNXqe+xZJikN8eQFD2hd3xOesP+BQdDvYfkTctk2VBpeoUBVCXe+/b7/Hr9yI9Uye5CSMR9
QJztUzNkAthUN8qcYSzzyBAHiYGl7fLQfZw2rlYlVV3HLqFoEoszkyxCpusOeaEN7IyxNPQcKLdY
igC7PV9AOgbOTrvXREPdR2kkiFhZWAHRwyUYrjooEP0NM0tWUqISPVNXdhEKnbLaRjoYdtJ6PEMq
+NCGI6ZAd7nvCHEUOlmrf26vLF1aYzu5ErfpP0ARjhhkO2YqvI5PrPFs+Ef3lg6/h+iQyJOVNTJt
gMCKA7Odw6nqvav9qM+bW3F1CfRJfXKgM6woBZkyH2LnKZ1LYhC8cks6A6NXi+b+icdO7MvEIam6
PNmmfJ0pQOlA1kL1Bi1wO8EjQIjVWlc09pn0DaUwJk6j8IIZujVz9iFYSLfup3anFrJRE2WRpx6A
CDHOmoSUmHe5ASDJyF2cfT2Z5dtNdpNiv9jPRtQnsFTnMfwFmBihcUEGFnCe0Ax1Ki2nLaeSUwvk
qEz2s9nW+GogeoavdP6Bwuqrfto7Tdgr+3K7PpP5v7OfgFlJZ+ixAfiwHAWfj033YEhZa0ERoKG4
IEDQ0IE40v02lZ9qWBHiDV8DRoEABwjQnHgFOKx/S/x7zy+ZVZy8Ydf8w/l94ur8qVRVzWpZHJRa
WHZgxhtiAehU6O7eleEO6j97wJG8+zpPiqNAsBZeBMthfzG4+cWjU260VwzBfnM3sUmolcPet6Fb
4G/wzQLism2cUXWksy7sluxtxpGbAX0Hr2Lv/iZP+c+0d3iVlzxko+PIgqv9MJa5rbvZxBHnhMkN
9r1jL/9kL1b+SchuLRblvwInvA90UReFw9GyydAZSiBhU1mHdEztjgVNPMlnvV0t0hX8FhLkLpix
/dI/moYqz4eZvxXG8GDIrpwNLHT85AL/G70expd/eqelMZ7UbLD4cQtAqU5Q0ooBH7NyfEYrH32V
8ZCKG6uBzZqS3QudOccmjqeVl9aq7Spz0McmdzRx2CkfwGB+VPAKHCtWAU6GfUPjJ/QdmISg6EqC
qCIxSFhTf2+gEzgoRA78Cl8dOMN1U5KlDetoPI4chKKDU9cpHIobp+MN9dM6dzpcb7gePM5R9N95
7Z4nI3IUqy/1Tb84KmJdutBBAEIUfirfS4DD3SXZrgRzuwoaIw4Pp4wayO8J+8qYUbl1BD2QEFo1
SDusMzscjxqVOa4IfY2DFh0KleKh4tGxRqB3enfSsP3hQVt/zLVMpwMhtCC1TvXA9ck1E3NK3F/f
HiBUn3qY+WHMCVfD6BkbajsuKIzpPvwubJJuMqE8QhStaIhUSi8hBMGWZV93c2QEnG1CZbo1AeKC
t8FH2klOuoUMpEYxkPaQUYcnx16JG4edcrZFh1jD1CBUEdGdQp8y1ziKxhkfokJzr/1JO4IOvLVo
JsZAedoib3CFoe9a0bzl9+rhGrs7FFvanj79uQoHaF0jRgbN0zLO4anm47rTrkhnrbEFKecaOsSp
4RWdOIuVMLfmq7KC8E61kVmpZaRDs853JxUlkhjKwjDYjtY+5C1AHXceXWRpwKBOvy7c4iVsCqyJ
Il6j2Kyj3kz2bT891Maj2CscaU0FJiJFOGphtcLddtbI72QQGGCkOfJvw19qfX798NfjrH4WJtcJ
ilg5aHmcBigJYizoaSZBu977M+1/sdbSFJaszuDPphnje1X3Ldo5nOFRFSczhPu/YkH+WJSsg+e0
OJuCnO+nQK1yUx2R4qU4nP9bs2gvUSw7x8vThHAWO4V15q4yxLKn3ViZpSw3doRwSqzn9QbvlMtr
rjDKFtWmjslRnhf8uMRj4GnII0MfsOIAhzzLHnEobqHP/hEJc4Pq37Fnw0NPfRVD8QJJEkR90UdU
L47kIdko7LeJnFkqIYs7/qHwIMHN/252eYFgZ+1Yq0Om3yqiwPwbsuCT8yfNWlWf2EBsTFo6N49z
VaIj7V34tio8s43o5ZHWbsxAPMG8Mx92UmhZBlYgn0+MQWJQl6+rUmqmvyMrjsskmABOq3hL7c42
4zEY3loHxFWajDJEd1f48qGulg6w5XU4Kj4VXkovXBwfzx8V7VMxC3d54OAvGze/hKhd+lcaO0tD
FuTO3cCxugaCuSemuv9Rbx325iHFmqOoc0XBDyRuEQF8qP7Zv9Fe6R8mCCi7+/zferQf4TYPQupA
BveHbSPvy/7xD3MJwUUatMzuou/53/ZAqTK8srfTD2BHKSeZ1RMKmIjJYNHbUroAkUNJYGlIZWQO
oU2MC7KhhnpnMHRovITQhPzybfaDvQvDz4u8yfP1Y/e1GJwnx+88zSCI8v9Hmm+grarSv3URCFW9
tKfD0ap0km9Xc37PnrUSq8ZCkARMl0ueJIGWRaDHShhU7VK/w1flcd69PppVmHaoKL+uPvajac9h
Lch6zXu+cOF6rRo/upl3dre7drFvXfmRrH98DpGmU+mcXm8c8HJf0iPxqOGCy9vdiOGfSCkjs9uE
oCn3UftYIYHjcw1tlmORIUQHD5tMBwXTYqU1OzWlvqKT/XeatlGjFCkRG9VZU34kSZYGh5TfprCw
hyEH9NtQ1wQ6ZAR1qDkO0U+WJxO3TYQBWb48/UhqO2S4YVdoPDnxFZJAMhu1KRbZJ3J4EcMYtO2y
uV8UrVG07LYQpp6Rw02rLaFSpXel2lZp2nEXGL6HHjojTZWzl4Lca7uJc1EnKdxfs+7p3CZCyoNl
h5tbuB9SojnT1bovU5E5tSrX1o5UqgIjstnbi1n7crwvrx5kiG6R9vEKB5Sn3IxzaeAWKondQM/F
jXU9kAHXIKOTATpRrDobQm2/e89+AXzCY/opYwWWo0EsHJzydkjxGzjAvRYGHRmMZlVGDiih/2wP
xdNjq5K1rqvw2hhqAZ+ZVDajOos9RYWd+Ow8ciql1je9CKWyIcIbHYHFqvCrBxiQB9xK1zYq6euE
BmVDmPeGnhcvWPWURXHrM/ozDZxqrulf+b3WhZvtq3+gGNofW05YubLyKPT/OOzoqJO19gSxF0Mb
IhSVGGNlqnJyeiVXkK4OFYIPKlWRYMgurldeVoGYoX6TGjNk89wAGoA1GOtZwOXwg6qij0rPNuwt
hASY560rikPykz0tSJ7hRC+5CLXwCUhjOj2waaCzF9UQkv0ICw2Vwx2RUe1uh7dyihAiQNeJLu35
zxzSCjSLwGmIn24y2n2sPuY9a09+BDqxjnODZc+DzY/OrzbUNah0Wbrn1+y78hhEs7L+9jkko0pE
29vUdiSjbNpd6xE6hVugCMZUMcZcajCW3WfN3DT2wkvdlbW2Y6gZYGC5uAeZwc5qhfh6NFX7f73l
rYi4utMaCTvFg1Q7lUPp4GHbNddbMVF0fkCCXDB4DOnmM/nOPnNjZZTuUPa0/679S34P78dvLchi
PxTum9fWyTjj7GvenXfZbz9kTYN5H8tR9LZ+3nw4aat/Cjp5oikwq99jt8ld5naUe1GvcwpefEW/
IdX1rm7KV06ZP4+lrb7xTJ2gutevswHdg6dlp96qMVzNRsM/t1IuvBA1nFqjzYc+rz6yp+EvFMMO
5aLTDMhjtYiullY1PB3rFYExGc0muR832W2FQtl4ebBAMnLY+VsHjV/lPPRzfpsqy70Yne+n3fT5
8Lr4CtaRtUHtdfWb1/adESug6Rev4LM6kxSbxKX93en3wLJPNukf5F4Xn3tFgbBlmKuz75ZeMew+
k3/HbvV5xt1WRjXJfVSc6T1Wt6gUH7mP7b/qc51vzh3tyKftv+14+6/sD/bdyheba9a8+TEFsad8
d/awe5q+T1+YO7zM3vLdue/Tf7n7dJx2uXhX+Muvu7XHwj1N+ud9l3dQDzvf5Mu4/kWv5HcImDQg
9cKZ+HX5krtP/vm8v4u2t849bjurweGn/G2YwKwBDXlJWiVES47cmeQLy4eTHSVoN3J5l5OCDuod
eiEP0+fjHxfv9/SBwxNP9Oh79Uj18il9yN5Y6w145PJ85yB/P3s8Ply/yr39ePW0+Ey7FKGzf4tv
mvFf6Tj3OnzefB7/afIRdexWe8Xn2aOWoocjs/up/0j2jv19P/vj0tjnaSkj5JncXz2eg7VljYDb
alD9DCjb8WHapzLaLwysPymjYULPXmBw1EBvCj+Fn8vAR0VChFMi+mtWFMz0EwXSm2+UPqZjWa5U
Vgpc0iFTZcSSoSE+L0UoQrwKPE/4Sx584Q2jicTYUc9Kn0rzHwVHTwl5ke4T70ZiTLfXLBXQG1zN
sMd3Ouvp3VpDBztg1ZyJBbA5uncy1pBVt6ogV+0TPgJnsjI2diNHIDHf8pLYHWnowlVNw+KUTtlW
tErLljn99brJ62lB1053i3JLrTH8JWegByvMKMmVQhPmY7IsBT2KrMZbPZ6Pp3ifX9uxK80cU+ZB
B9VvD9rgAB6r3Jlyz7wG4WlWd4Ebz/Rgrh3DHWofLxjXJCGFklJR2SMfaW0UVzF/Czi7PtUOIt1c
4rTm3wg4nOqeRUMpt/8b/non1ZvkP5WIyoQrTg7jWahCd/LHcxqqOndJLXH6ggi72V7+8mLaBvWI
GBPcAjeFRmCwgbxzw1wkej4pDXdobrlYIWrww133OtnzKJlqMYVq0B3wIGm2m4OxT42/SHs9VHls
6Utavf9X7bGiRrrlnfSYPcCb75fPyG73GuudveGvYL8KrWPsBcZV5piYQuyyekhkhfr2+/gt/kwd
2IWAtfuGJ7EOj6OP24Y/wXhER2KBqrUtPlw+VAGOH2lP9Ce8OkmTvoBZ/FOhb/sWcK1uZDi4yQOa
o2+tle/LIHpbPZ5aZBu/o6eC/Rc9rR6LD+UHspR9RvD0FPuJuatl7/BBwvm1IGHUlQTbp8+Vx82X
Guf0ev7Y9oZ/oPHcQHIVXhK0ye10lgO+mBdUBCuXX8NP0XxoFfunD8S3UdJfPk97tpORX5EboOuU
lWv49BI2IodeUnDnshRCHSTdEI3kYEQZIGtO31sQlQc5yp2/4Qi+NtVJ7OqJ8JpAlFdIkfycsOXl
9qiy5MKqrGUYIAiJS+CPQKFtc3xxx5iPMIWoqM50SSPNaot1RQMGuhjPdC/1i1mEW+mmaW6NF+Ca
WCDIy1+kLYK4LEYKK1GTUsqvYCXgO9CJG+M2zeYx6qcEyQUsvr53H8UwLhzQZIn1oPJy/Yk+h5/K
pK3iVTu+IBjHCl8tr6VcGuWifseINE3NX3c0suTJZOvOAeKRt6lINWAVtsYrHhYTtINGqeWdVJNY
+JhaMJZ6HT2jta22TifQchjTmapd6Tzrvxxb+evLJWmDILerB9p4JKlTJtp++amdHtg6NWt7MqsG
nZpR3qiEziqPJxpS7dqhk147lFw03i5H9g+NwiD/N0QRUrqeZJHNXdSR6oOdRHh3SAKv5+YTw73p
+EWH1sI0it87bOoAaeVdqKsqtRES/kphocu/1GHO7jcxWLWy+bA+ZO/Vv60MAuBeGriJ1Xbu/fjH
qes2saINIgoZiCv9DIQC6z+Egitm6qg+sGc2r9I1z2f4Z4UczAnKe6y30zH2iI4yeQCA04GKIxgb
U5cq7vI+PbYK9fbupLfZlDT4cftOEtEzzAejOnwFSYDTCzjynbiDqYe8GYfda7HvPSRScufQIHML
7FCXINW16CWzkqDcwJ/5f8TRZCQNs7zlKKqNyjn08BUKNpN8zHNUU/qkZZqYTyrP80QzXnMwEEkn
rkn6IiNRACkv/Lg5UXG8Z3HXb9hv+JSGVFC/8Q5v5fGeL/tdfYxvoHV5/D69QzZnP+qK2rIxG9Q6
QLbZD3KeVGv1pZy89UKKCkdJkKx6b7odyPyRjIIldjbKmcNsnHQBL+/U6MHrmom3oQ08w4Quwef2
jQPl0+X+5ADxSd0UhByFnMVh/5v10IYJub9m2o/ky/jSW+6l8BPsx/fC+O4x+Vv3z/p9JWbUtffp
8+6x/DDt1V/2/XW/+EYx+z19y39LN04hI5n+46diJFCs6EmaJuHQ/lr/EzJyH/WPbXc9znXDtOTs
sfg0/bu+Lx5DR84PWyqOmqfq9/Wl+LQc53vVT+Ev1z38aMwJ+CRi5TaUY2U9g8tg+DbtHfvyht3q
swqnK8Gv65vvKklApgC0KsstEuUDVcqUO1l3MSu9HbPaWkwic1S/wn4X0Wzdpu506i229ZOKXOt5
W12+3v4oy3Kf0aF4blY2Q0Sm2bEG2ivsn0+V2fI5f6yv30vl3iwdJu39LMEOyDK5xSk9vVfSIRHy
4WbW4umGmHqZHh6ui5mqdz7PvHvZWtgOi1ErXa5et7tTpXcNP3EpTt8XmwrtlUVnn2ypxixEzjTP
vHsV/ri0Ow2W5+T6sLFNNsllDp9dGxDbLaL784L7bzJ19G1OmDSVVaF5SXflnqxwtar2dotLtbdP
4/U+mbXqXJy1fzGlC1OnR35Wr/ZyoJTVppa83v6rdCpxncxXjSkWHKzHebOWWy4fL5vIkGmUzt7S
KgZDPXk9rGtHytyd1XW3eFukW3K3l/nTNkmxsKeqn8qitnmITNQX1sJw5TBeba+Xh+Mwv2AyOl2+
XfIl+O/qvO1sokrazpKtEFtGtOb+9lZcH6e8IRh/Zcsl0bH9AYm2sC81z8MIdhDe8nRfmh+Gr9fS
iuSoKc1hVPtb1bP52yJ8Kab7i0+0GEeFa/XxeDl2b39XHVa5T1yO7dv15A77WrscbXTcd4mJuqzU
LdQWPeGDS2T59b9r3lNRKhzKT4dk/lAOl3jcHRLIgtbMtp7WnrbZZwjH1t+qbmvPivvC/e0na5ta
K1rkK0/HU0ZXobwdtpJ5vtrKquhKt1tJR1Ojoq61NjwUlCvXx/LlSJOunMwMheW+aztxe5vbLJ8X
26jY2tXr9edsmwWpb3lmVJmaqq4QsKpkUfZaGDIZWy+WyVttqNtWTWv/ptvCsVcoqPRn2zP1lAut
6Erhd59bp+oYC/58Kdc6hULKU61aVrkP97lrZz+f/qzLCQPj1YlTHNWs5/Xtb/crp2r429MiIiGO
JXetp/nnbWkDYyjWzi9R+bLqpATq17u0wGKPfcXty+0/a2fUrVp2vVgZQ+y/6+ahvsfazgpp77iM
rt1zPTPgMa39O583VQqx/uj25yj2eM1llWAdJ65STFZUMfMnxThQrr6pdpe1azkOZC5O5mx9uklh
cKp+n5EyI42G6hT0djk2tgE3Brq35r+5hccOWN/sCo1ZIcAT6+aWO8pwiu8uRpRyU3jDobthDL/w
byobihCXJYBB76CoH3Edz96xrTbV9rLQjhNAyFHgOJVVlvy/5ma/auJiQY465cjG3K/4sj485qvP
8+Ukb06lOO9fap6R/Le4+y7eX4qd4+YxWr+w2zvXX4eVx8r6d1obpyUA7J67UOskqhaDHcxzMWsN
Z98JBsJi9y+XTC71r70otNErmIOeiiXozvEvOkSBKVgWHab8usuy+lRprw2wK5ts8RnqZHrqQObl
ZmOir97OUp0YuHwBo2opEqyHFN9NLsxYM9WpOOdKbQNYZTy/Wed8jevPpzEX64gCgx7nhXDewvGW
byb5l8NsND07zItinGnaCpX1cwFFcKUkVdzMTz8sUZQf2F4aCylWSA3Yls0yKSaa9FKURek5PNTK
j7vKb670t1EtbBcQrCsgnPZV5WNa1BVNgsAAUYCr6bvnzdnjejxO32ru2cJIWGn7csi9DE8/9fXn
/NRfb9+H2ccJi1W9sihM1jDreempuuEyMKhj9S5TAqfpqW9V5c7Pp62SRsd1L1ueupDl9AOGuBpK
kIvDxq72sru8bmukODbl1vR4bFaKrKaObVCjEZTh/D4rfJWod1gRT6XZqFbpcSS/Kx2X3eJCiFJG
zir9HHWTeqLUgWLsOpsrp2SunfezjJJjoA5emLU+lXKyTIT9+13labrolvJ4TtMJ8mzQ3jsism7W
dVOUBkkSzdAS5Y5c2p7rV+53o8hTX2eIo3pH122fpu+KdguyK2/6GgmSbpEXyekp0oDLHheV+9PS
FKGOwnLX28tjSmTTlGCFZnK+Z7ItETpfutMthZ1ufftyXX0n0YAJ3vCi2vEgjxeMmPPD5fByPDwX
ai+562Oeb2eZve/L2QBQ1JnzQyn1qyfakI/F3XOJn868uUjlt6+KBRA+MLiQaw3X3az2Pix3yzla
n/+u2pCMwUrR/WXWS/+O1S7PqOP+Z00koO5Bs2haLzlKvpcuJaMfLWiVgakKC49LH3yoFbQ5dWSU
xfz9TrlaInpffqzXervhfSQ/qOMY7lX0h+lzOfss1SZpOq5cu8sifFF5vdJQ2FoyAMvlEZg5/92Q
Ac1j1Ba2m3pnX9KFWqt7k8PrbPqaRt1D+a9W6iflj2HUnUavCH/z6X1t+5BPeC39j6vz2m0cWcLw
ExEQM3lrK+ecbghJlhjFHPX0+7UGOBcHO+vRWDZJkd3V1VV/QORw1HmbuHfS8mOarTyDjiWZECD1
YlNkMyObd+0iMRDUPXvRTW/Q1wHoG2qX2txq8soq0FCbyNYD/wW92Jjp5B2uY2OqFkvFPKbNo+cd
Wf/1YO+oO+TuMoSN1JlXISm60qKlDQkrQpgo8K5GOizCkaovrGDmQb1Jh3R1ke42uqsW7lq2Ijgr
lNpD7da6fJSla2CtXInkfkZ6V9abrHqF5bL0lwm17xrpiffKJymW0IxmryAmoOMCqCWNzTzkzqyD
Yu9cUFSSdWuxzTVm+DAp9gDSWWpNI22cBCPVo1Tfz+p+ghlSJ7SOe2yaQpzFjk651YO5F8wRI4ey
0zUIWYrSzxm7dtmclg20Ihwr6Wv5QxD0ZXN03anh95Xq0iq3tlx2ykyFXmDNuIm1RY/YXSfl39ue
Zf40QP/PncnF5N1byfq2Sp4fak7IzudgJ+KV4U/wps7itWsvYwZhPu51k1YahvFSVv5oV6bpJrFP
MeW5TN6oKHLYSyUZ1CqyohenNw3g6ONkUY8kba5oG3xu3p+r157MkJ0twapmyWjeOyUa08+lFOnN
ZBiIQhmM1daA5a0eiaiVxXhU94m2J2op3sSvV4X3hy9sz5/7zirRt16COe+kieeetcdrqMNFUscR
ygWxOVW7OXazcrZL6Zi7tAB79SVH9tHeGPI51LBmgiUxaYKJLuBSGLyNMcJhWPjxtmomdOMccekJ
3mf4NzXRKZHQY5y67uTNJj2gY6e3gFfQqLC8hwHEokFhalmFdyu6ExJUSN0aZQ4QyMzZih5uJ7P6
ek1f5UY3WEzhwUegQbhfu3je/e2PrWTYk7ZBiRnmT8KAlWalytXcjImpTnj8JBnYpZVkxWK7GSJU
9FcgQ6QS52cFZNd6g/ZqR5xNUQf6zKpyaOoT4prVbnrYYLIVbyqqPU0P4Cgp/6ZXQkoHiy3LKMSk
V43tRq1REFTCUZQLiSeKhgbOleK1/CqBV5cQm+NPR2cfJpXzTPDBUDwMVSZct0Wc93Y9+FilC+aC
ep2IHcBjAjK7KqSDBLNZCcKfSUXLPUo2TtmBldipNK3f0VqRjmH0qBugaDF4SFjtEg1YzK0BEtHl
5389UPslLV0/fnz0WyafCxeYCmhsLIGptFxLIcEKgePTr/EY7SGJOTHQvJy2rvaSIKzb+d5W57mz
SLtlaF7kCuu42Qf8YkN3ka0DWzT75uV7yTkk/iaNtimrsqTdFJ0GGCUYkT3lOg0u6+J4xxR6Uh6v
O+NQaldUkX+0S6IV/UgVGOn0M7e6vQxertir7t3I1r1oFusrFGrJ6hZ5csrVcW0syMnU3jJUL2mH
cmXw06Ng+zZnkYpAxVTuzWPjVeqrwh/JEhA8KOIticobfEdbPz+9rVntOpAeqkuJxz0YNIqiZkRI
08p5Lxvq8SFK90G2z7udk3UoZJ3C4hBY18RYq/7ec9j/s756E7aTVX58K4vWHjfRWrI2tkXs3Sf1
pi7Xubn5eNSThUDokWSTMdlkE6Nbls2hShcID9vGpkwFDEIah4fig2cIAHrk6yJwLSmCLqqtDj6U
QEug9nn5SoutJho8xRZyRtNsQsBHwTAAmKVhtUdqamqUZOigWazoNgwxX4P4z4mT/rsee+ZGkSaR
Os6rV1CBRAVR01U3KklhdYvoMbfqy9RQiGeOqJoQStHZZQNZK/aBsgyzrUfeJQcXqJRIaycy0qcT
JT754OojGofoVVSWDbeNoUv1VKXWVjZo7M4c9PN9EHent7n2cLXzb1E7owtmOfCkMHbTabZ3KlqE
dGFiDDTUBoEp60015Sp1w8BG6Vi7VJ993XuwfWNNfbgk6o12SuWtGu4rAIOaTTmT2nt3hnRQJ6cS
U+t64bVrBYHwN34u1KUsNMcZJtvOxTjziDWir4wxfe9U7NbmCkPaGkJFhbAKkgQfbkefsQZl6sUx
Z3oz1LVJVM1EY5gCEc6LNPA7/OtA+RVsjoZKxwOfMWWrdvHuTc1OLGorPxqFiNor67g+hwmq+Scv
PePOGHc7wMANdJriLBl3j4RVsu5Z/vfJLixfZnuq4cl8SPgk7FS9pWbPga/l7THt/kpd5E+r2D1I
0abOd7UPfY0iqWGsm2DddKNUAtC2MpgZ7IILmIS92h+UNYQW/FMsadeV15ICetftYe1q7tlWj55B
5lc9uvJPc1c949SFR4UIURgyzhUvhnSooCoQLeVmaLazFtPWcp0VS+2D0evKB1GNIbpGteOUKIOs
Whb+JLSXOWiIrr1G1sq3hq5yS+iYZyoKNRff3KN93qtvASUyZlkTd1TgNoE5qd4v/FOjz9Mw1wWC
F5k6w4jYQ544Gzk4iQ+cdqjEq490lsEUYRpgQrohFc0laMEU8NyrjnpAeU2djVX8mc5BxfqZtg4N
W8KYDMRKS3Z2eMlIbqxLjsBBccu6S+w+XHiBCSQkHY+Pt0xEpw0Rv5TeGN1viVkV5xC5yvS3YAUj
Rfnt0i2Vs5hqTkxnCz+uuvsz851M99Czrxke0aSpzmeqkyR/tJshCn2EsA+uwXWzJMBG3rKicRAn
JHIv7NCy6Ki68FbNo+ZsG3+GFwmFQxr2XX33SOykZBV6C1OHkfa+6vY9VBZpg8DTVEmFerQsAeMY
SQG27Efbwua4b9vDDAq+vjLakSz4U8Cohj4kT0VAYrUGiHA/7ua2M8uCZS9ASIqVBJEjQG1TuxL6
lTDt3IkdrlCit81F7l5T9R558xClIbZP4TZyl9X7lOl7MocIBXUCkEZZpkbdJmGGVgK1LhZ8UA2a
96ypBVP3EgsNyhKmRcK18NnggSoWOpfQWN18ErjY441VlPwJfCjptstPb+BUYzhjlP5jeekRsfHK
g93duoeiuhok2x96pG9UN+B/pBXMGbRSWYIo1XfKNaseknQPlK1YUnNjlFhr6bPz5B3S7tiPOPIY
HLAkDXObYtRNZ/ccHkIEcJV91a3okMpYemmzBhKgd+zBv1MRRWEic1m7HJ1YDh+DOxTeXqVHzQEw
dATK2qcoJOu0vxEmjLWXC3+vl7yCYPvO11Y9/6STooNC2vGofkpj8i5umkalz9SA60H9iHcIohcN
UFT9qKKiZWBZZrFQEfwKn/7lOdQv0ToSWxHzN0onkVDqWKr1q0uE+AydmU9fZb2voeYzG5qIwAlZ
Sd9hr+aVs6B3D/FXCYENXYLP033P3vEp/chUGIAYUQ63w60hj6NmaPsrDQIwriQ2jpqCcx0gNIOw
PVvupsVDPgfcM8khyTSv0gA81j3QxkfLgqUvrIBqabuPhxaIB7bVYq3f6s7drqdVjV/cWFUnPSBt
6aA1Ma+nzYayfnuJ8LoAUREssmwrx+dSG5soBRhQXgFSmzMeXoHRExfKhjSvfhCOsnXu5t7EjYS2
kTxmn+i2h4juQlpN28/QwIcOsCWE4U9f1FgR+IpGPRvPBzb/+q+qnatuXevTt398x7eKq5YMTDNy
JBjMvqe+RxKZS+O8PiaNG/+RUF/ZRRJWD/OCPkpHq6/h77x3j5FlCuNbal7e1V6lYCM3D+6bGSFz
CjmnfNnZzsivLWqu9YJiQcqgage2dypie2hBteqo36VxTi9CRyu1OVrsnaLeNhE7mIHa4Byxs+2H
o+/98hB64JZmar12Nc8eJj1lrieIINqKrKw6EFBt47MDbN9nZ+0SZtzKXvc+sQcgxg2bWfwum1kq
vtQG8FErRhys8Ixmqmp+O03rehg4vWOXp0srp++eReMyk5AFMWb1B8BoE9jjIvIZYNok9n1q2Ulx
LnX39fZRBI8/K5/tRFo0M4sGrRLQGcaqpJGLsdVM3AbMqFLLtDDM+IoC/tq0QJ5kxEnr7SwlK33I
MQuClQ619APBtFDUuSlBHW3NYhL14mSmZboyj0tdHQRJ4e68D7hwo06ntgd7vDUsOsWVlk6z/335
vstCibS3+LnvG//3z+8bVt7lVEWioy4rmF6X5JZv2y0HZMTe2Oh1OMvpAOeazHj5tcZ+sd3UChuD
HIm7NGyS41s6ZpIc77uqGjg6lqZtSEk7lYveKSjwAMFzAaS1Wdw1J1QuEllezOZgQZGI4WB2aHe4
VjeXUsNaJWlBp1hprHGrddqwQmKiymOonEl2MIvyM47N1B2FVDEgAbPraXVqo9RNwBB/gLt3bbmT
DEyutHYXagC8Pn59yirKjqo2Djznhq3vPC2TQe8996XhW5nnbLd77a5xB0Uw9yMEXijkjuVEcHd9
XOWAw2p9ayLLhyQYMOtxf4Q43UPDOBr5+RiDgfYzcRoWrqvkDHgrp/1P8zYbxfip5nwdo3+BkhH0
UJSQPPbXVF6dzdugqzlIwpFRT7yCCY7gvDMMoHS7c21FMeTXnSg7Y/eehxMwaztnFSyzSTN/r+1p
NaF7MXDX+c3b2iN5kG+LdbkEtti3xvnGfVS7YoXZ7qgctc/6kOzCVQ7Kpvr0U2C9z5TuISQQ4PGi
jQ/ivh8QuqtRBQzS62sPZyeY2A/paezNbX1H/xyOQLhBDnhTzvKZNddp6wFO2FcXqOGoPD+yhwmK
BrhoDj4QwfRfd552UIdBoQpiqw5+DI0vUlRv6GCdCnjkTuHI2n+Wn62x1yaf8eeuop+WXLsngrY7
72zf9TssBpKxZ/bMDvXJXrJhRKr1Ci/DuhgI8Au+B8a69NCwYGTmU7G78y91Ce913wO70hPvsFi5
T+Qk6CbIYJmeJJTeinqCutQX5uI9Z+cZ3/w9gTU/Bsv3nBe2Tv3+p/dw6fydW/2nnvYQwfupLtHJ
HUlbY61d0hk1jV107J2rMwrLQ8pFd2uf4zpG6WPsDkJk9mEfzdsJlrDDbAmmdR8uqyMVY8A+gpL0
hczR0qOfR75QzvUzjUbl1xl5lwZGClzHcOpMUME+iCKBhodZOohf6gbt64W1Cuewewb+qBwb63pm
TKilXMxlyNW9FxJ3Kkfx2eLpmQMqeCdzoExQFkYHWt7K296kt8aNcSaeZXpyD/7CPXA312gf9ulB
DduxNCjHyrp3UdbahFoYrb2LvvRH5u9aXkrHz6icOmOtr0w0zmvxv81Z65PR/BgXaUkecXAm7T15
8v/C3VgX3AGe7tW9ZiMKkGP0Avs0odEBqXfhzJ5VWzg+4B9KPAUggfEc/jL4LgLZgdjuW7CISoHb
EC3iYiOdaP3KSNt6AujYIIlKK4tRkvyqMhSl3+zAWC2eppAgkk+fmXxHu4PqiHvlwVNqQ9a6vqMp
BOVGyIDLQ7RQuHBG1ltj2wgcgxXrJz85ewOiBQMJIMHls3UXJs/dfUpb51I8P6doB9sNRg+UD18c
GUkkVWgHCyY0lBqyPawAxIDjJc4+KECx2BfeWDYW0NG5YH6Br/4mfHL2FEXUJ9txSpjYW3ypc/CO
6JUJyWX4DYvqyX4RBR6IOm8mWg1KUhDaoVR/gDuhUJcOQsTZ+E1629AoLIa7+IMihyf98pU6eREO
OCk/T1cXYQD0CVDlYGLY3Ho0li50byJ0BKF2AiLapvzcFuIP9gdDegBMOt4RN+cE44emPwhwrN4C
8LXUTYRemWAvQdW/BL0fZAqouHsnY//ZaDvUvDygA1f7ViFCw5adCt0+Sgdp0i8BlSE/fAm/ehYc
hMPCM2opMkmCEcUHiokF3tl4ghWw4F4aNxDlB/3OriVdgU0CBNs81VN2KBhh3H8ePkh69dSA+lQO
9r0ZOdPk9r5B4RWNc2gHMLu/JEMQ/L4AK4k/f+TEt+pGKYBp6d6AhZm76gXQHnLsg1zPfpQTuD8H
gPoHQlJ1eG+QskKzIN4h5SZI8NUTAryowJ/YCxdPCHrgcVuYKu1PNEw2+tg7g7R3jg54ii9Yh24Q
pix/9MPYw4JYAHQAwhWERLYE/JMtabJsYZOVa30OC5iJkk2rQ3FgGlFz5Ykxv2lcIXch5jdPkbtV
n3hK7V0+USjatTsKJp9JgzpQ70ZeKQTDZBwz5BPGhxA1mUSn4ulf/atKVAQFcfB2VFWkJV94U9OE
UD6qAGjQo7rFPOEp808bRwVrgBzW+0mz8HOHWsbf/8Y5o4sit4fCnRD+EdosAqSBt8KuZi/2YzwB
izFts2nwQBWIJnB3aHcY7aa/vbCPMd4hnBbPhHDH2GMMSvQt0Oi9M+j4w7mBqDEgZ3yfKLu3l+7G
Z11gRwZywyeMCDrqZ18JaxMh3a0dqHtQc1prBBxAJz3sfoGoIKhuvco99xtAiwp/z/mirWb4Zwuk
+oHGFpAT8G7m/b3RcTLkQqsnWjXi4z1R394VB1akljYVtVnBg5DZHP6LAu2JCITe672+Mym5jYRj
yFV3f4Np96qdoFC7dsfGlBSV3dya5WBaz4GzQUK4UWNyt0N/Wx3ptrjjdM92xhLCUtgW3b74ZrbR
7Z4U15+1MGoFvmXSHIHkhNvsBmRLf4AR6V4wy+2V+RBUaSArOGmceentBWnlvVU5gYJMqgxgFF/a
c8B2QnDQs6P6AGHn/QVrG+3pTjg+2mduEPs57lm+TtfVNv3jCrLpZ1Lv0aA8Zkv7/JkXywiEjSDw
fiaCiAoeECZlvqJdyf1cVhs4qAKEHF0A16ypBrCu8WA5L/yHWXVtrkJHaNlb2LN61xywoEHvmueF
oMyY4XtDdbAAa23gVUyhS4N8Zw75/hVZJbqzwJq+DjfiKrh+QLX2I+Lq0jk7D++vd4SCwUf4CCph
joJ+fAF0x1rS/jEW5b0wyclX6D4xk1FvAVdEKedAT7hiQnkQCylr0W0FgATeHSgozjoqJjw6c6g6
EKEJjMSc+s7I/C7TYl7aS418EhrVAl3963sU7PyrPoNlhx1PbwHp50BcNi4m0ivCloi/6aqyCJku
iqwY1zDWGf8cg/iKohex2EQqjoicLN5PCWMde8siwTI7KmekMQ6KiKQGs2CIt/gZ8BtFTL52RDB6
37XcD6pfYM86/tHpL3BW0MH/kMJsZywu5Mtao69HnayhukB3gnKyUHHlBd/jNywBXkOcnq9UdGvB
ZqteDQLVEQ9dTOBi04zEvGNvLO/tmXFsd18yrHMMx83yM/nAlUq24RbxC0Y2A9xbx3uQ75BZP/P8
zziaxKtmmWwYCQKdxnPuruqcuz3tseILqqVzLCHARusGGQPgdmsGuTZVXvE637fzdm8c4TC1GDz+
yDCzxDl7KGDmOxhBc2XQLQPscOVZ9bUoqmfc4eQQbvR7Meot+MXPBOhddEGZbU+whNDQzhn+0d/3
cL1jDkAU6IrzIj7zh7FEpYCI/SUvMbigVzgvJisRRXrke+1VHSVbYCgDiN1ItL4HcOpZedRzAkgQ
6Tpgh9pLTDWAo8WN34QQgGIHL4I/oZgDkcb+ZdYB0eRM3Q3kKosUOr587D6Yt/qPOeU9tFagb5ko
wk3j833Ft9CU4yMF4Ki/cF3uJZwIRxREhYiGiIhXbcDT2rrs4YHMcmCUc6DxAdCGYafBRYfpzjvM
ErocTGlCt9C2huzACoauJt7MhGwdCY5WCGfYd5msgZYCgLFs8Mmm9EjpnKO+kzdDXONtOHBVH6Ys
rWG6vHSK6Hb847jAGYPpguwLmQ3tTY5A8K2uUV+CrfzIrsw/zB6Iu5UmyMmoxGSjSCABeQvHBj5E
teXJxGu2eeYZyCI3F3gpz4R4QOZPaQVyB666LLJfmVNIi8SqPeg+7685Gi8WfMJoAa7Y3za3r818
wBuZCMbG1HxkNxEPQcTm83rO8UPyeOkRIRFS3Ly1/fjSr8NbPvf2pBgjZWAARXhf1dN35cBimIUh
vOKwFAi6NCiBdoZs0cG4ECa2zHne5vvhkyVNOJF5O/WEfwtDVWVRCzfhNVkg9D/UxQKyYgHHmmf1
PkhbQgLpHr+aHES6dAcVdK9PVDymwnzsfY13/DA5yL9UlBuIDA8rLiJ2UD3vKYRDEI9T5aCg0AXk
EjUUljH9zgTunizabN3NO79QWkAKB/yaCISj91RB4wf9laugPU+VJ9M1qNBVZOwZzwDeN5qYKuW6
FQ/Hvhu04YTK2I90T1do3/LQOfwBIImwcko2DcnbHY0Djkg2wL8YSzxafA1BXNkntGr4NoOHiyMU
U1Nvqd0jOMLyDA0YmsFDugP9IX/9CJGET4pSAZfP0v89DhdlnryHfY8e1rGCp6TcUjgw8GviC4Qr
9C45ajgNN82TRYg7w9g+Nddu6SO1I9iE5V46M6VRTqC2Ce67gaj1XQxTLJUB2CB+g2SHgLEiDPFg
uMn7bArrDYx8t+SD8PnlEJXpXz6JfefwAUAikgJAJViX4G9e9cnmeTamg7Y9TDKxVWDg87W4kvkh
vgAomIGYLCHtfKHnhM8aMKvQaD22Ez6KLExveoDijdd7S8xKttH6Tb4nJgEvezCJ2EbhBI4Y7b1B
T1meJQeX5umBZSu8Qol6RjAvVbzdBLWdhtLNxngCu4kd6RuVw6EY6+9beybgkktgarUzrtaBFUQ0
EM/OAoDrjYL4V/Z/I08gBF2kPRTcDwglZIG21MhnECqMBU0fcnCIKwFKuwRAOsJ7WACUTxGCg4ct
8peOTFvYCiAyrsLD8MR6xalysawhQo+iBysZEFreBJJuHGCFAKgJTVYufpI/BXisVwsMqfuRd5B/
HhJt47wfICywY9ni+NkgmEs7WXweztrjhDup+hIRQMjzAekxnSH6oHBA2xXdiDMvP3/yjoP7r5x6
hv0Da1wvheZIAzv5mYzNObjbYiqNu+4X6gBpCIhpVApILMEKMnLyPY+vuMHWggjBGAJnzgsWiHJO
qke1C2g+0EDA+iggEI+A76M1kP+BJOLxErygXkMLYG8sWjm/AL9BTed/NbzZ9FIteZfzwGkUyCNU
WlDnILUCxQ7FBO1QQp4ASPOSRcR6koTQidmhtkoZ+RLO4kvNZkwIcFTLek+Csgke9imnBlH+pZec
c4BNSbaMeFJoPBe/2O/uhuBCsWQEWkd8f9BIY+gK+YxDunujW0jcYbeYPWUEs34+wIrF5pEaj9iC
YMYINxrcyyTDGNHGlFAZCIOnZMkCmE9olsjn7mWv2HaFS3/LvfxaPMNjcF4lm6KOHFG662Pj1k4I
/pAV10wS9ZwdwdFXYLHzySIiyHu0pfomuhjeRTmGM/oxDPO9YCKk85gxUJ8tLIM9CBXoHlXTf6OA
54c8ENeAXguIb+RuOAgPDgEc8wx+MblxEqhXOd1iD8GzAeeF5MBTZLmHbAHJSOTg6A/lQCoQsprB
4ZVg7cIoQHn5693HoeEVStXoOyR46v+Oy4Bk0REZAdiDR4sQ5J7yuqArkHBAGwXY+B1WaAbBbOVZ
o+1EPONzs2e1V/6N4WvuUjFgYYDjH8so+dWEzhIj3yM9efehZpLBQU+FjQn9BvUfVJCcDf4itHc4
GeQyMS9ZLaFHI/vCqgp1Albtl47LFfAdWBiwkPlJyJ0cj49rIWcBdHbP+3xq/cHdU4Q2CjcIuLq2
kR+ci9uWHKsXzUgIEMIfpx32RvW54UELK14yHbY/H7HXYOCthtrTvqNhCtDsFOzaE+Rhyh7FgWiK
l+FGujdbFedKdyays2Dtb721vySfmkrnYplthUMlex2u5xXvs2UELUjFPKv9Szaw0S/pulg6097x
DZNI+DhxbTxrnmrxoh7HDcteRCuhyFU/1F15VnfOgY6EUHVoV/IfLC7nhrgDjC/gnM6T2e/fwXSQ
sUu86m3VeIjngQgcu/hMrHq/aNyww38F3MFvdo62FqEHeD4Rkb99xq3+MB8EJf8Gs1rgEIQ0F20R
9dG9nI25Mrhrc+5eaQsVim+MWpSPM/yca/Ly0NDcSOPPKj7Hj/gMRazZ5A9CVqINIQa8VJTUGegv
ArEOfYutcITauTBaCgB0ZH1iKz/C1dE6JLwS3dwXdLuKRRAEpg1uB3HlnwAqIJ4JoGnIJxDYpK56
Mnd8oOLlA9o8M2GZCOYDJawQ6Iv3a7tYzCFzKR5+i4UlPOvva7Lj775UFSmbJo+YQfxRgU1gunJj
BDKZMsEiRqFRyJK5N3NXPpwFo8nZsFzAwX2w5sCElb0BpDAmzHurHZk+TCbBiyTiQyuBdYU0GId6
+V+hDJhA7rKl3p9tNHlqXfGAsd0+NzQ/c7MO/okP1W35xPE5ffgvp/3JH9wKE3FI2IFu/yP33yAf
3JGdj8tqZHSDmCoqedGNghJzgjPr2oCZBj9dTK1oil5A3s5idc6kwSSJTwuGHeB0UA7gjie9caiI
u8JHcj+onExgT4EsZlYJ2Rpq6NDPvlfuHlnmuDqaSoy4xO6zQwO9lcC6Yybxs1dGBotbWf0C9vVv
iOBwg1llOY6xYZk+8MyZdN00mEgrVCWOzS1GKCH44zbuBUvFhOnFmK9yYqGQzyL0fX8jPYOYcJ6M
lPrhXF0YLtTGUN8Cd3p4vxy4Yb2Nuipe9Tme1PPejc49msUsNGAcjaM+1zA/aMgzzHu1oAVOvrbI
psJ6Fpgo/8X9cOoPMEYb6TN/IGRlU+ok+sy8+9OK1JeEZSzTWPlJd9FKZMXR7sM3qL+x/36TvIUb
lpxv9iryW/ay5M/23Z6Rf7X4lHpUblosaeOT9keH2PirKGCgHEuK1/zEM4ShbBSohOWhei3OgGR+
old2NubxyWPTQQYwM+YlnbzdZ/MWAOcf7REfo2P1MK/N2pn7i/KEu/AdNXoqANQuWeXqu0UrmkLu
k4pV5MA8EIJTjspk7oPx0WCBfkViEfpMgn6PjdwdyViaIaoopP7wIyyPJhUB8nvU7xEOEeBiSgB0
USCI3Xso3ZJkYrz9w5UBcAL4k2n99k51emGsw5E7eE/NYYwgl3VsaB3fLCQ8WlGLs0/m6ZvaV9dy
TXZAzsr2sNqQW2fX4kCQFSU9+ZdWFbL9QpMTwhC15a+HA0k3VXckxpor/hzAyUSyTZVdVFuFiDhy
WsIAhEuk6zJJx9FMZpoJBWLG3QNRUo91ErmI/Hsbdz4Z0UO9otdFq0xUkhHADQbUMSlhTsAAScto
hRLowiN7jy/sQrMrj5eRIIpqgbhH7IE4IQVQ0O4Y/NE+o2AfwILlI116iHWyANOlxmUb/CLPt0Ea
YyU9aVjRgubZWntO3rtEd+wARY0RB3iJ8va3PE4V/d/+CndmwAgU+izy/19U9NlvqHccU5DYytBR
YevCYi5e02s4VaImLIRe4pVw4XvSH/h6enBcSjp8UOo1XvFLTw1MylfK1yLzottwD9Au6gk5dP5Q
jBXjiM+2zr65DlKQH0uMbvXEjgxFFnZd2QYZT/6q++xdqJATtQjVUE6G7GEO4jH9mw/fbSDzILxS
ruSwaJGtOIdDGBm1d/poNB+g3V2s+WepLqO79Cwe6UvZtZvkYcyFA/Z7nky8sTZvVgbKMaSV62Qv
Uy8iRFC2oKyO1iQgD/BMvyopG+omkGiRRiIZJi16KO3QPnhEjK/ULSrFUTXkkVS0ClR4D+IBKvGc
Z2j8YVkjnuiagRitGFTU19mrQEX2LPFcsGw1tyoIQBA+fTX/NamV4zZT9t8YdUKGpkxM3ksVTaD4
++U9ujOlSmE2Ir6JxD2tGlo8T/9AV5CpFgDTWtOZjO7d+s3+7iFdyxeAUIk+P4saeROfhSyp6XfR
MEPZSAEMC/eDLAiYBxrmg4YFCMNMpBLQa/1JKbN2QuPapJRCAQMJfUnI1Cl/jDmPHpy25xq1P0JO
cemtPWYsarwMTUBI4jYQNMqxRaWlz/oys7etycCA00ZH81+B0BT1xmTBxGTs0/ASw0viiTL6sKFh
c86uUrrTJaCNqp78Kw0iemLZs2EW1asUm7E17YaSrhr4EbIniocIS+DzTW+l2dZU3sJZ8ZTvyP4X
TzSeKcYgkooP9vtKyRL5csr87f0bVPmCVC8xhU10usL0rKMYhXwuQkaUzNnBssFPrj3q+zG1Pm9N
ikpuSIMTIDyoULGGlxjQKHiZfwv6aNOhT83AJOTwsZh/2dMmljPYEasVBR9aGFftWe6qa9znNTVB
4AML0SX+1okIUijLiE3rvbhSv+eVPmfKsDjkVBJo/9INDGmeIO4FLPjb02DYpINC6+OWxDTIqFd8
raW5nezT0VqEU/KvE0DvDRUWWm40TvBicQJAd8K8hPBHuDRZIJhFdyr93Bay1uDMdkh5woW9dctm
VF0VggJhiytV7/Sv0UHY0su+5KxM9cy5ENKIeuEivr9ZTL71SVH2RR5gBpthArolHzO0MW+6W7R9
1W06o6N6YFRz2S7VaZaNifvkR94HtljMcoIWvfMVgYPPj7fR7j3luiiR2PRInz2KJN4DX8knN5z2
IrYtyZNJRyCId+EIw9vpexLdrLO9waDg2wjfK+eUJORXRjhVH6TQpVEpO0D4ebPdOdMyZ65EdNaQ
Ci3E22+aLFiOIfM+lyjHwN9ycacW80Mjo4oGNkBzlILqvmr0XRYIf57rJIW/PnwKBOrdwQcZT8S0
rh1QXTplQsoRY3GgKX3utXhge1ZDVN8NUVuTTPHouGGkBydpyQPhrpQnmi8UIYUZl9AzcBp+2AKy
gHA6E7JkSb04f9afj6/hmVlbXJSVP08HWCuRO52dFaB1JCqo23Y/+svbOqv0aF/VTfTiwohm9k2+
VpWwo7APONX3dvbNneMxf3OQMUXh5lARSB35h/sAjBJ9cRZC6eodUeuvu1+APt8TfbX7ZWFGr+w4
xIFDbKQjl2PMmzXI7eAU34kbrjCAUvY6pz3oi26lLqw5Lf2BtCjmQG7f2i/EAfWlv/y/bu7DPFlW
e/1Y7Kt5fqzQHNnmR+IUITofiGvw5+7EGTPI99EpHYNrmCkTZ27Ne2tlTThak2GwmPoj/2ldiFD1
mBUMIh+rRkv5koFmb8El0fGl68EwpSX8oeSZHeADiXdZxt+L8o6rPLXK8IBY9q9/YH3l++zlZqI8
WmTxKLXNX0uYeabRmCJ6HdvHt66t5KK0cAksn3A8aYOQjRD2xPaPOjHSSPhsUTgVIYaxTRQk2ojW
5v3flMnBM2h/yjo4SWBOmGIsMTAcWc3L3k+wY26geInABYFTrAdAwGjBIAgviZjK9TFw+ENOxS3n
CNIRWhF3/Zs+MJIh+zGGo5d59dm0UbZShhyMq2DeERzAmEwIHz5eYQSLECxiv1GGQFfpDHfUWRG4
pvXKWk0lXhfeMunF/yp7U0cEBFHvyF9JYskI8BT7ujuJsmmKCfVXHI6vuDEBOvhaj9Ec55rFqsFS
+eSqmRFiXSMBk5a05cVE+cJfyDDchXJxDy4PxbjYIDToIT2F/3HOIkQl+sBt+35wHBoBczCByCQX
9vaL7VhaF9ZQe8uD5+fLe00HiqcOTIF+VXhgcCylJU+9vIdPjr3AOclHr01Kh+8D/tjXRGSWmeh6
fU7tndBO1GlnDJpRuPCfnJ+zkS9zDcaFlbCBL0Isoo9WzzDZepoDddtby8t6Kh1cds8befNZuvPe
CrbnFBF7vCmWzl5cvpC2J8/iYPxLtNZorLOy0jXtia+EWW9nfT+us09P1l96cv4CbGvYx5Nx0F9A
MMX9wT8KCANbBMINX1mQWYHNLTcXTAK5ODkEA4o74j654j+SSLYRKPf30h+KeigSfMMVEcv5k1lq
sLrkaOYP8wU9/64hhIrFXt+iu7+uLuaBLLV6iNh4jF/do6YrcwaKadG+/y1fRNb8lZErA+ZWhLtH
iijDArQW4029i5yzAUdj3/OdWDWFhAtP4cCT55kbEx9hjp/e2trD5V0y3FlyWMbYRJY/8UleKntA
XNree8kbAD1Do/8+5HdAHzxSPkc81pfMcGsP3IkQu82JEcEJku4B0+yJu+GExbMANQAe5MIN5w4L
hA2ZBwlsoX03BoAzIIwzTtHXPOkn5ckCSc+D+cI3qXiTPZBDQJb4blGqjTorDgLJxHl2REaNgBzO
yynZOoCuibyMTyqoJmOSMDbzU3QHrzxPZ9ofO+8l6XU4Alu4MB7uukWZ5GWhnrl+792/+qaTf1Bg
I7ArcXVxUurfBTUmj8YLAgHNoZOafFAiR6+p+vQT/sfSmXYn6jRR/BN5Dpssb2XHBUUTk7zxZHHY
FBBQwE///Nr/M5mZJILYNN3V1VX33moAzM86+BByLv/ycmp5wSBQEHZznmCW9ouOPYG2GKTFnRqc
f0hfob9jUspDbGPsGlc+92pREAP4qm0QC58hv+vwwx1r8TOjisQQznvHqggciHjKnXIgwChQpsHa
fkI3RkpppNgF4d89keY5OwBUHSyiRR7xFFSZkSsh0IxkQYFGmOkgX05WEZFmBNsMtAq7ELEKStqi
xEZorzOQUfUIAKAihEKFSAzzExEgqKhEQLn0CUkX4nmIsRlCN4X/qaBLFQOUksoBVbOwrt9baurq
AbGi0whN2xspboHelEZNC4/6uhmusWIjz0lkrPpFiogkQE6BsRmQKEfT/EtNJTyUpCk6zO3AZ0DM
L0yfgVRt1NicgrQCbH68nJC2D1VrrVz96zNAbeXRBlAJKdiTEih6BrNbKJ2Qu9vw8eBpbwIg6pCq
JtqmfHFTaNMQ07qRbHgV+aX9KNSgNmd10ZVeoKgM1YEG56Q7Te+DYOUtyFFxAaIeqKoStyF6JAKc
/5R/yOUQuKebCWcR3EEVZgbF5x/JCGWUkAJAIU0uPTl1eK9+QeOHKH3q3urmDOf1+3otftUTOkID
cs/tSIne+vMyjUGrltH9Cv9Sy5ByN93LDQdBliiegF9yEFHJcUX0NPsbV9kfmQHro9iiBDCA2pj/
XolykhOotuiykGJ4QI08XINp3a3BnCzBBWBMmeCvNRqfkuE9Ni5WjG3I7N36blE/4mkc8CqOY8BS
c4lPn/W5BnOOg8x0Ppc7HEVmJmsQQtJxGwsvnNmc7tiKUcgaRBzkR/EZ/MWkUMQSXXJVaGSzev63
V1E+wUZuSXL+XPYtuUaqevasm/jmhNjoO5Et5gfCDiTzAFgI81Xvbrv7rlxKd8xUPfnms3qfrvLy
Uh4etbzpDGt1smBwP819Jd/d573/aSUAWl02S27WDVbWWh5QYNPGB5kKJWclOXk96i5GefOu1Na7
P2bQc7u9olGAMS+XozW5p7ZyH8YUalMeDLMK7xinaJb5z/pjHJ47pYHLf5LYfajDyiBrrVZAg9Nm
1xttIiKbT5XC3EiBPm+E6hE8kZe6DMwB1pKC6tlJuXqaoe3BiMM3AbmrFW9Q1mK5XV8NK8xlFc2Q
OyoGZZBq1BqriQNedYohI8ZVE7wdntaqb/A0m+keqab1NhuGULn8aTWCrqWybbujYPbJUT2WQZX1
4VNFTiljmvzOunx5k2+7wbpuynQejuXFk59KNDzn/rXmgZdWYDVP71T81vXdTa9g+ft0b1qE5vaX
QQ9PpzgbVa+h4vnTkj6ySjHg+jS/amb6hSSboSobuzuVo4dnlZPxV9+zsUFmclRmAGiPMzkfglxu
VtO8TKmcaCD6q10u/mwy5ggvQzAd9YuXzyotgDQzRqauQy7pZp+VBptU6uedN2t4cMpMJqfVdce5
NFMCcySJlXa1AmvBTL3hOZ5sAi/dIKH6wx71At2+SqnF9EDCcypRuNApB1JASZbT5U3X11kv8UTH
+jDdethNLVjAoR6aOOtuVPGUlqZjXVqN+lc743LvqaWhpUfpQtkffJe7Oh7Srg27IfXhGrj6/Uac
59RmmFmJaDr4ivmj+WxmhCRI0qm0viFQnLWoeYBVMtCxTI3cb2emY/RZSECJEoiXsgjaS7UaZ881
OjJE6xCqKdDD0rLlVWr8wUTZa5gawd78qEZizGXhpdodVQ3JzVHENnR8uqoL9AK9e2hREwUTjMa/
FuOiYa9UZ1gEZTEZaVg8YCLgbA9T7uWyHGjaGGo3OOUV2r7tGFksVCeWEa68REUrKwBZPdOIoupG
fgOz0hYkozSU7TK5Rselt96nzPLvZR9l1cODa/u4UfNbmjwpA+t0Gc5P67MrznlV+OkV7S2UWGfD
Mc/JYc/uc8JvjxO7aCWQamOVS+ykhs0pneI5PoRVTAgKAfPq++WJoj8p1dcqIILpOIfVewJ1+l1T
cCC6K4fi5FvXQ1nxmBa53nbvZpt3/l19sDL55oNCUJcS/IqWX3ZDlTexplfFarTYxmq5cv+2+o/p
hpbQoN0R19UJDJ6yId9c1Z18SvtVmxF/f8jDYeiN7u32bUiszNooJEyRHXuGsx6nYmYSvMue2T8L
bSMrfRAuytJyq+kW0KBc0Y/yxURx7Vk9nPvsmS7r07g0C4hBfW999tca0WE9/Te2DfgBCxTaaFVq
+JBryC3lDHVGBXEMLZQfmkYQoJHjkanun3KDTRAKC3n9o8CKZ741a91qPjITArdlasPyYrZVoFwz
LZwr1yVCNeQulOkezwpldLsB69vrRbVRqLZVWwSHSvWubrUL7o2Kak429eWHZEpxPrCXn1Kl3KYp
Zf1Gfeb35YxVtpC/y9nt4tFHm4tUWgvFahroD+TRU7Y3Mnloc2Z+nEYCDanUhpVurNRZiyOEAk80
vw+qL5doHWq4qnlzkQ7F9UnE3LhiwIzup++B96W3ssBUGF9MF4AYLUVezYyM2aT3c3LtoHKQCbBK
nt3cXE/AKZqbtUE1YzZ/vLeP63HMLJw0OShMKXpS7J4QYms8EoXNbZ9SXXWEMtUiaYezP3gaVdZy
r290YnyhqSmrpwR0d5iSB0PKKC6/16mfbHMgR5hziDx8ShR6Dj9gvDweb1Z3uq4KVQ5vM2UzTvL9
Tb3M2rVxveNjptPvieBhqoKju8ks28+Z2YZlCTeinZd2P5I9T2H/FQ0OjYm/8XwAiR7BbOV4RyTr
pRqdTdkIsjHfDu11bxTw5samA8+qVZGksiXRLR1RwoLY5WO6Jvfi1oWUzUDz4XalWtFNYV+lzLxG
vu4Ui6q7FuhXjeBhM4XWj/HAE6nlog7mo+laQpJJIxBVJEpxO84vMP0seJitJK8f9Lai3A/NOAbV
Sf7VU82X8iGquoenKbdgbhX74Qo6pTzVnpL2hINus9BszGNWQlRuVvOxA6NAQokC6YTX7hJaiEDU
ZKg0s/a0syRqC8rzdS1L/jRp4NE6opMpLjLykg/8OVVGMReAJDFMU6JLqZcuUZX3XpjuADjWSEEj
ELEv2C+VV3ZsgGuvkrak3EWq42Nf9G5CCjb3dBVZXsXyqhmsiYFiLK85fShPq9OMLVyu+TqVEJ4K
Ej1ao0T5fHoXdZ9a9jD3IG8opVLCYe/tHkEWRSPuV7jpSQpqKhUaF8otl+jzXctlCmvUQMKhk8iS
PCGk9usK50qTnns1vweN8nBKyVoNOK7U+dTHbylNA6nQwiGlEFbeB3Ut8y44nSYoQm2iGujdu4yj
j5jVEpSASpVgiJfdZauOKFMpQDNQtk0nwCS4VvoFARs0uTvqevNA6LwuHCxcP6V6b+7aajKUzTyd
sUfNpnC6NKDkjD6sHpcpehDPfBLyy5AknRtJTcFMVb2t+9zwSr1CdWyGmLhCxbLUlVCWM0rQ+0rh
sWO5Nnaly16PbmtPx1rUQ9Tnyka3FLfQWz8zMv/Rjs7VujlXndh+wZqY3y2314zUTh/sGHUZNCrV
ThtETC7P6kOpiJjD8AIFrv6eZPXveqqYExbo8zSbBueikBetJjRtRTLgckRGCV+V6soWuTZlib9R
qh7R0JaQYr8EloVxalQbFT+ynPigu9kvqU9ooh38P5/CwJaGwosL5U2i3sMvG7SpCsWu7sjWaXYD
nvnIyuCEt/8oBdjL2NbmPXy0ZvB8zPZPa75pxWZI28GobkoUNeoLNhrdu66eL6cZoE5poKS65UCL
pi44u4or1SQLKsA9qTxBaWRQ9zfNCu+EiIg3+7KneqBnI90H0BE+PBLcYe+hcOw8PFY6hFPHD90X
Xwgrue3K9KXIiotwQjyV2p+hxDuLsHM79+6afhPCKXSUaPRGrwqFwCr6ACCG7654v2QDK3efXnYw
/XbVhE3IeHQlV7wHiPHrPdQ59CgdZM8dwzFCywGbY+uuaRf2ybWc1Em91Lv4F38IqGHhADPwwWRR
OKNx7lHvAXBwatd0Z1yDMg8ONY4XHLFRf/OUNclN5+bW7j26Rwo1HpB0DHgUAdKjrh7NPQox+Qie
20iYu4jrLyhWu0edbRGzaTr5c091KLzpNx7QJk9dxT9fGIWLc/hRnVjlEmNokW4ul/HJJ4ABaFhy
vzQ7DQDXjA5+x8cXURSn8gD8HNnje/EPH2TPwGoh9R6JjtDsaaMGlcdRrvcE1v0Mux3A9aCNDfhM
yGuSU5ko2wPMElbDbUfCFMnNMrgnkBHeBbCw+BNf1gcYFYlkPMPwtrkmNccH8Ct5cEuk9zS4uVl4
t//UxY54sjMsT/YffWmzM7ffC/tdd+/2e+Nom/fd+5+6HYLdH3gUd3dfdj87K/yr7H+psyfwtWBC
+pbzj5RtkDu73W6f74egWP8Nu7+TvacujT0sduWeyeZmi33q7P5ajwSZPVv+2+3/Nba2xHrG+39T
UPm7f0w1O3X+/Zs5VLfn59wxdxB5XInnlYWoFYZg3oDEgrNi9Jz8ni4H/B/eNnlwitqQCmfRLGYj
ARcCbE46hKfSmQeVo7nUI7Fh6qOWni6bbbrMg+fq8ndBph3WwVZa33bW8RoNb+qyASrAA17mURoV
gGKzGLU5ALHrLK79Z3A/w+P2boBWK2cM8T4OeUJLVtdNvVE96AdgPKk30SFmRhntEFFh9Dp1Bjyr
W3Tyi3uRzM0bEhbAFAUJaEDjlSTW8A4qy79tbpsW+fjiD7nYuPAOeURN1XXhUPjBo0EuMCW++M3B
uPioBL3GKXojEakjj3bZhZPUfoLGrS0H8ASDCz9RN8eDk2+DgrFhLYFbejVx04d5MK4QxnsX3VEG
6ooSdeAyzahMqq1AMQkMXRqcfNMHN7fjafC/FM324wfwHAUVc2OPQfey0FxL0RRhj/0qfHpg5VZQ
3Fdpkm90f/Q07h/9cwHFPO3yzfwXZgi5OiMe/pm75wdonPzd2s9jbTePRwA5OWsIPAN1b77do8sH
9safIiMW8H48F68nYvlLpwEMMn4p9DSBU/sFIsQ+tziYu3STb2Z7I55jqIow/Z7HKKg6cFgssHm6
j04LNA75o9yMQR/g1h3nSekTR1lfgElXXh1dwYh0frnrzgWoZ0Lj+e55rND3270Czre3y778Ij1A
xPH6xWHyW8Begf1zIN116/qt2F/f2EP7OnzS/qhve5iPIsxtbolnmNvyzeTlEry2lQhS5YuAmu3F
QL1FjVdhJihh7BE2tCGW2QbUxgvGhUQsNJn/jubgW2QGKRU2/Jtf8OSfy2fAAmznLrAnxgb/BHkj
qEFu3Dgn5dzngisxFSpHXBcUBTbt4ghzhOHhdZWfBasJsoV9deEEIuRNsM/576vxKJTtiXeXYEHk
ZeeLY3Oqo5TRxUN9L7DrnRiW4qPhN61l6r7KyzR6Ls0Q+QtHDEKCSwv0Ln06ZE1OcNsG82QOEVWh
Rwgn00Wkds4i9iu6i57aijTAdY1sAEyVbE+vbQnhQ8+6viGBSCgeWMz2en78kI7j1/SL/3AxiCEJ
8uKZwyQHRAaJVLPI1QL+EfBsdMe8k4P751SLMyhGH6JEYIYzV98+j9262hvLwae3vXFJrT2OnBzI
1i4ZRHr5NaNEpnVpubB1IsGcVX0kELaWi/rEmjOoUA3CcJnuKNYdm7B3c/vmtK4oK9+tqu90+0Su
+LuHiGobbDwISv/WKxSJGNb7xz/lw/w1fwUkQvvQP8oDe9FDkeTb8lCH5N3GfwNB2iOPfi0vX/Lq
qAKB6hDdzc4JS/UItK0Jj9Zw09UpePrU5IVzu1WI3VdLJHKX+CrcmBnyCoTfxhVx/deNOuTCIAC3
gbwRZF5xQ+KW+Hqr35DziHkvofoSOjCe/CZ/S3lGOVkWa4P0QJKvyQ+s54JGxNIqllU8NVY+gtb8
e67y16uSK1ZM2cENZ2EV51HGQix6c69O8Jk5SazDZSDMNlVbGY86IxMNAS5HUQO7fJ0BA3pBaIHL
U3Th/6O6csTI7ZgtpQs+0T7UGD5hNinyyAOkEJwjfmKiMPzFBcUgFmsuZKOQqAs/iYkGmRoAGUcW
XIxzmWD863xhfLmk+AVZ1NfhmAzkIh4XyWORgLRcHMJxsb3aCUxZ8Zsw0q//+PZziMM4JIO9iEPv
uQgP+SLkG3+9wvEO4dUNvdDjxZRXwEIuDocwX/CT+OJjeZm/XESzfzyvW6wz+8A7Go93hTebS2IJ
Dod0kcC2ThdebR+4cBwewvAgBzSg3IkrRrwumkVLPPGPz8Gg0B9sKe2QP3wYnzPyUbUdYogORPP5
5blYHDxugsO0h+P/3YL42NRNmCJh6IdJGF7tRXg+J+liG9LI0OMErsF1c5ebTOLDIf764kAsbis8
0Hgvs8PYW/PHE3/itbih8LwQTeF9xOKX23CRbBfhr89Vt/5WfAjpa1t8dPi6DGeKpyy+OODTW0xX
8cQBPnEPYuEUSyiSbvwkDKVYNMFIuigk8JoYEbF4qiNfZ6wF37jgeYF1sOlcOnVxPgNAwJadTw7H
Zy7/IVngMDz8+IDFFrPPhve1wKCK+6V/OEWY2fgnjuMf8Uk8TTqVT1xzlO8Uonot5oUTii5l8U4S
qhXRatH2G/chxi3xOffVYl4XT2q4Sry3dBliLA6YfFwEVHZf5p9hybvEwl84SAfZmVdj3jIPG2qb
Dqhzh2CSc1pUi08gIovRNReoSCzaxRtQTQeM7QJ5QHHsE/F3G8w2/0h0LfrF75Y7B7LrieZkPBQu
Caf/EZyc3LfsFCq/hlHVndzO+TDLFSYfUWn793h3HvZosy9aGPb2sjhut9pixffLgt/Iky5+NfHT
1rCPHMnt1ZbXMOL2VuNq4n2h/8tlOYC93gI4WhzdlU9jt8nCsn87hxOPrMqLxedx+7v1z0m/OBMD
YsF52ES0+GJ/zNv40LsnziP77P5ucx8LGCx8bCU5A85ejMxk3dkmyHNwM1t+K+0zI+LBiEgXZwZC
mIycxuMTL/CSeO2c+MyyWsx7bp3RwfPDCpycJP0Cis5Iiw8s2jxt8WTEDOPBFQ6TqvIOGILDofOf
LOmJuGIizuCn3A0zBszZJ4sf8DsAnZ04VDhXTBEj/rl4/PARHOSTeAsPJaA1JMHtmX2mSl9w5ilw
prJNkuQs1jm6j8rdnCxm6OEg3EthaKjYwf9QHZcpQEMy4hiFxSG+7YQJDGkcOxHhGXNKtad9uSua
0tGyimtxG9xL7nKUyeXz1pfJynfCEy0c3nYQppNqm//dtRwcnryOXyLex7kR18B1wBe52cLCiLsM
n0sxA8YAKyDOrH3xauknLKre65wn0/d8fUvOzOtAzPv/bkM0hXaoeDdiajNhYmH+ipg35TvxWXw4
ZSdpJJfibfQEqxvdRJPWL/vBz+JJweBk9tBJTKGXTUVI4XWC6G/gqeI+kysl7s8JvjfQINFMW7iT
tIVm3N5ou/gaf8h+MbF5m3gcwhkXt+EcXk2Xj+Ilc8vzE48xFE24+rRWTDM+Icm8JJnZyeERMG54
/f9XzWIgGlgr4c0xgPD8Dly1cJ5Y/xDnVXQLrXgGOZZC2APeiuMipDhoJYAO8bECdsHFuTx7Hs4R
wyx3RaNrHtmTT1xkHi09fdJ+3j++XKD/WiaWvWViOkmPOom4mPjiDQdwb7Sc1p8c8zNJOLQXh6wN
zDUaxwviWhlO4TOavNFW/e0pwElZbM+5neRsYo7bBP4m6cDFeWZffX5hEvBF5md5TsTtiDWOhUd0
1f+vaG224kV6B109vOGExiYCcILnyaz8bw6jSCKWUmFoyS1sXzcFFiGBPclUSZghr4Pi9mc2/Efm
mslDs1zhOmQxyBS7B0KHC2QnZ6DRZz0U7tR5K8wV6Cdv2336R2HEtrntcwZ3TBNEL+H2MgP5iweM
qUzD0T4ehX1Fxtg+OefzeYayCmsnFofdiX22MJ/bkSZqLHhKiEnjqr4wtpfl9ria+xthsR8AsMrV
3Ru8dIWAepL8WrZP5Av8wpi07lZdS7H/K9oq+lRAX85bmkqUHCOosVbTRrw+e7viOsPiCGSbQ7Kv
L45H1EWPfOdODFv2n7ujEvsks2wfi3s8AnNc8czSkG8HjG4V+IZr2WO0pQNEg8pVDvZMX4G9CGkN
Dwa8MmhbAZE3/9K1SU53QuMToC7IVOlTBX8Hbp5s6x8wsh9ONP/Ai7ywLe1SC6XPdK2xBKPzvQXu
A6BV3/I6+LIK3I32qf8B2QaGD26j+JG2gO7xd/VQ+SQfIHB54vPURPlDTylQhdYFQI+DuepTAe+G
WvgHBPAp4Hezb0ng+ruB4LdoND8/EeZeyF/XDyTbTMV+opUz2QOK5aNAcGlsyhE2BKtLEdfUkUEB
AEEEYoEsPOG4k5siVA7NgRA/xSFAJDbibwMhg0UcIiY4dBhDez0u3gWYToqnmGTxQf0q/umwUwld
fsx32Xv27w6C41gcLz9g+D6h/f5/iwQgCiUqgLvsRl/iMTmp9ZcyCzl2/rIPgjWbGKlAc8039JF5
QAQyvuzZrFEKZfhqPl96BD1Gn1w6oHBS+QIwjU6rffoEGAYiEmwYd4uszYh1vH4BDBbpdbQsWhti
NAGqr+lLP5ukkQg/Cmw50iXr0yd6PWG6Lo7dZ3bkEZ/+yOZv5S9Qb7eP4r2lFh3FuBD6de6yA66z
AD8B6Q0pMHoaIiKOk2SDMXhOTo7zg8rhnwWGm7o39wWd2BMKuEAMdxSon2yN/rXEU78QKR9sYvU8
QtBfA7iY1kbJtJFdIOEzlIYJvyEyPFD9F80vgbdiFABy0trpmySXOtTUkjRUr4QhNKsmwJjl5CmN
tssGhCray6rrUTNHeqe/ZbvpAtgVSl4zmNt5SededcUD1AVc4j9EHShHENBgDvMvYBGEElD6AW6F
iA7xJawl6Dv0dWTZZqcKDvG/o2xjRV9jSzEist2zJ4dh/HRQ+WuArXIDIPxlG7mzU++A0ANVKejg
pJD31efls33YMCu7J3VsiHZ+Z6DB/6G8Rx75Ad9HUD5RHqDkoQmjiYAWkt8v/t+VQAN+E35PblO+
IqcSCRBPkWwXdTl1FBqQwQDknQGgAotMJLRlSALbBFMuKqPKIlAJCoSxj4MJiRpqNvTBrwZKLDkx
KhUwyeEg1BHiXDtWUeMHKCLpCzjhkpDF4A3EzxlETS8UAahMZTUOWZ3il9fGP4UA614/S6NQKuCv
fkaVAIo4HGmgGQI2XoINEuRuIdbEgr4H1gGqC+aBL/utS97UntuXALxUkAVdaEW3g+J1KzVSo+mj
XhXfYOPA1Zr7FXq33Ye21/bWl76XwPJLH8pHur1siqTZNEm27BAmR646RxHuX/N++QbPvLPWs6/c
uhIglslbjlOzekKqYY1HJBTZJWBqQCVE826sBKDpW8G9UT6bHxAv/c9IJAcd2pis/x/PgGTM8K25
EPUThG9hxnQvQHs8OzYIlX0bv5RQJc64Rd6EgMPcJTHngKU+DiAVE9CUhCyh8DPGqngYF4OvQadl
wT8dwP26Y3D304Cd9RqcfE3v4zD8nIDrVoGxa987HNd32Z8TSKnfaC+p0PEKTnDRo62We8D5960I
Rd4ohSn2KxZr2gz3j6iY8LcAEiwkt0GoKLdc9E4ylcCRCtMKxou6NJY8stkPl4VnD4JvDpV8diME
RnN8WRgrcJpwj6BD/YDyzfY3Ws5V6mjwdVhIDXFYXLkv8TKjRtIWIjxR8o7Zpojvun1APekNhrzJ
2CKA3u45ey1tT0RD6RLoUBvQiSsdKTIR5x3gL6M2j9ypR8Jz+oIeAJqQPFJzzH4wzrM3Ay9EXWr4
kxcXkDBNJvR33V2D6+YlkUIOyTeCfPcgdy7YGvpfLnQUrjtqZX23JDLAewH7RJhUKAMgKwCngvrl
Z9a76mgeHrDSxj2opja+oVmk2+2BmYcMhKAhw1PuLkG6RMX2zVo+e4H856ZxZs8S6x+VDn4eP82y
/tDjLBEhomkBjcTv3c4jsLPJ0Y2DpL8uI3mFEhT6wCTWIaX/aW/GzxPwtaCQiMFXEPjqEj2iHvRL
MuQCwgv5Z7EM4AmxJNMFCB094RxueyFlAlwMRR+eKyhcFJ9gOH0ZQZdkAOw3d8JTlz0Q36/yxQtH
ngzE5o8C1WhPbs5HsK/9GY9Q81a3HZH2422XAlv9ViCdv6PBsWxjysKhVebny3Q5rpgN1PRlnBGA
ZCclgpWGiDARYyaTmuTJ9D6HTxfoPslRsjYZJtBiK969EQVlA5VGJRH1hlhqtZd/CPj78kGzB2r0
UVQraLfo9CwRRma/2eNnimxPuuw2sw9uswz6uCSaAHfCpQizqy++a6f2IG5gC54Rsorsg3Hdv8yw
xz0GB35bs3ffaQSxTgSdKSlMIguBaCLkJA2CZpsbcJK7TfYpw/97VZ3lXmgclJP6qyRoehIxYOey
1aBXZkzED0or25lbRBf/Hqgh3PJA21n7KwV2hw0msY3L6HZ+xatr1IcFrvi6pmog2n/z3wLJgL1D
dUoqjgJh8WXHoGNEdBYxwGWDaJ+xYUtJSFch7oWUB4jwXeP15LF6MmnKF3WsHez8Cr4/wnHsQayN
BLrdTX2dkIi5ZZ0TiL8sTgkND28Yc3Sa1qgUoj74fvmUD9TcdCwX4JePQuaqQdLwsXwiZogZIPlQ
BnV00lCnOEXaPzLOo6fGsFO1nWpR1GlB8gByOdweB2Mj8IXpF4siZmxc4u0gne49mU6WS474nuRw
8cg0UtKHREk87GbLIYIe1JFO9A2PcHrE/oboM2PLHd5Z2m6op9myh3bmt5DaQVzRxyCehaOPnzv3
5ztKBsZENniyLNmpi9K1SmxS9bSofCeVUX4r/2bAggMjUAPEWEjprqvlI5Kjh3BFBo9QtH/a5hEl
Wax5jI4NgigAltEUA3umVA4VtW+GR3KPtV9aYR1YvuY/1HM3CD++vAWcsB24ZuModDdMoaTz2CIE
v2/2+AtMK6GYhqsG8wAoTCXYOnTMHQABqc4XOhpptyuEP09uXBQKWUVgxGEThDISinEhxeB/Hyno
WPv6ficn/2FG7baOyIexuL2Q9T/pjmk8JyckkpO3CIC4J69ODOh5PO1Ob2hl/1Oiy0EkHJGF/9IA
brKt4HxUXYgoxcCr2WPosRlPHxLGqQrgGJIjvRNioswLiSl9EoIExZ+8mr46yS4YBYLyhAnQzgaK
3EhfcGutC7zCkVdpQCoI34zEzsXWGIY4gjW1pReCuD0n9rG9RRO77gC1NvKF6ocenaK738bVHst+
R8qvj/Pga+61YYqO1ClSPTgDPmOHcdaRVURqQ+i0hOigvVO/j71LCHgx5AAFstANgIV5Ltft8rLs
flP2iGyhVlPcsKt/PVEsZKjmNMgWde7vkntjlL2kloYvYRphDOIzrcWEqVlFyMqFVCRfkgQhyAfK
y+fzkS9y7juTcB7BIdasPKr2KsFxdINQTzg0nYOD1/8R6fDg5wYj6eDG49IDaqiByGTMf/IvOEpo
fKmE8Z8B2jBemmQHCwWCKULlmlxceHcf3hjPKSk5kImGZhKoP2KF86CZUZrKndZYJnLIKUsdmTfr
18I5Iin4RA/Oppywa246ZP0o3kxBeFDTlFglS3vgzvvDPF8M3/Bw+N6AHACDy4hH5cZyEAc239oP
I843PUpeJASYenVSHUgIBHdyMBUT9LJtugC/2hSgCpMimPRot+GZjqi06d997pwiZNKS+huyOzhr
7AUaCMYvP3YK2U581NN79tvs5z83Fr/rRok0f/5Ro0rSbrV2Ix/wNPE3FfYzrGagpLsO0ZBmy77m
Qo4t3YkcIfkbzAz+JJpkNyGgqHyb/+gExu0MAwdKHFmjbfWHX03TzlcGxRRLxO4YCKw8f4gmSqT1
GUezXxbW7v2xItDl397YZGHPUKE6dbD4hjXQZUvDh3gercvaQ6gQW8LifmzrUKW0Q/DYDqCykYBj
A5zF+e5OwbqHh4AT8x2TgV8ddt7dSw/6XvZRUt0KcUVINICi2eg1ezXAZ7mvLe9JsfLqYP1mVGZv
yaSTeSSRQWFSfx5XWH2R2UM2F9ISooSCqJyjtIruKTJQJJZZha+RmM9jdFoxqzkd76ZDuo9q5+9k
dOWP7h2UebbF0ehQvgLf4BoB9WVrEnBjUDJbrsQC04hwDYoWGKLuDRh+gjszEPyGIhBI76A7NTYe
zM7uH9fE0AIMY35CI/i5jyhG9XtNwMBxKvFt0G0ktlhHbAgmFlaS8Tl7GmbJaYGFyfFy54E4LyO1
TrZScdu9dez36hIzC07aHh1qeLM4lkm3oUY0yxXRBUonk/K/kxvKEVisMCNspNaYs2eA0ozfxHef
T2QhFbu2GDrZ9UsaXCjtytvz8MSSO49VualRZKS7m0UqkcxitUseTNTBh8DSN6+SSm8lwAR2Vf0B
iEn0WMJ9wSyIrtKdu3cN7ytwUU7nzZMGGU7Ta0ldUbDoLB/xU/v4ecg+kQDKwRuwKLGmspPSJ79/
rjIZA6ojiDM7Gj9CRHPdU0eBJIV2Zs/FDp1i81Qfffg8v/tuQgs0289JS7PO4ab69OJwCbRoiPrf
FH1HCv0ykWVkJtC+ukgAiMqNGELXpBPTAn1+vG0QYuwlmC7EDW7ru2DvrpRv7R1xPqFazByjqi2l
yt3yHVTsBtpBgk4LIjVi7cX6LNkFU68Bl+JUuNPDvZLZrFjrDLSA0AXcFH/zj+xwopzz4zMF/4Y0
wIbipexkyiRNJqEbwrAb0HYcEtw2lIPKyFg+UICoEY3AL01UfDXdUX09vnsmc/NPJWNJNBsTJRKJ
5Y41kyLVOyplkLKsN7A1qsMV/gxLCk/cJ7O7huMIhI3Aae4Obyck2qCifyCmJ7xitDNZ1BQhvjf7
0Ny730AhZRLCqaPsgxhvkPJYFzDqbNHqWTCHEhaiA70q/on2kLyFwiyEiCS89NdG/BQNsDEMAxy5
Xb+BP6iQ/IrKgDKrOJaTN0wuqIbkcUDTaTZ32z/ljX3XFy49c/9oAXFHp5CCj4S5KY9qC97TnBRu
4VX0LVAXHzYDO5ERD5gpEStvA5o2NEBGf8ivKbvqFX/SO9pMD3SSwGG/mIkURuBJCw7GzaV+95Dc
dsbx/pZG2D9YktwYkTwCK1L4CKhtOdrUI8KSEtMAbYHkpbFkw2EQEOScSabOApRjI0GOD5cFyjYD
VGztRpYikF4NThdO/DpNqZ8qIoL1G+Jye+V8BazT/hBzkf4I4emfZTStiQUwS9kl4VUic8DMzOL2
CLQfBB9PAXYBhqV7H6AuAQBVheegQomR3p9oTQ5vcLpTuz85tzfhEz9iI8A8mm6juOoSo1h+3UwX
Nwuq4fpBW9AmW7A1wNDiS+c+u/3uAwZFCJQ9RKDZKd4Flzcm3EUUNGHDiQpJt0tRnBDLmEUkYIfU
bO3Kh2GNKMkLyoCYZ1It1fXsrUF/7OPCkOthaOfRf767gJ+QM7c+CMxcKxcNnFGULWeS9PH9q0Mk
lFjfBkLgliWE0MJKX83XfXTB9RXBVHiHDml/Nz+0M3fukyIDKkIvGY9tA/Ct3Srfz5CJayLReEPd
Ac8Xx3l2fMSPcAJbhprr5u7nkSViqEby8mTE2BlYt8eb2B8Lw7RnUAgNFuLo9uQ9I3k3B1BQ+69N
x/+FSKlwhdKusH+A+PuDhdNRBnlgfeDdzYVKIpgt7xL/j6Pz2pFbO6LoFxFgDq/TzOw4UdILIV2N
GA9z/nqvNiBf2BdyzzRDnapdO4BmjgyrKZLA7TTi0wNuVUA+YW7nD5eQn8cr+8Gz9TwMHy3GxgVO
h1pY/twhK7YYyg335T6/kt0GcyJHC/vRd+eRfklcsM0DcDB/os5E4gnOeQD7wyS2PR4hzMSv/B79
J6ZJA5TiF21wM3aD8K1BBhFrf0yuP51zPO/aOrAYohEtNamrgzVoQfVendMn2Z7x+SxHw044ufcU
HUKufhqGFhstW5bMv83hRRUeOOOOD2qeB3jp3J+BJzNXII2fmRdUH/HQuMHra0mi94KvTwxkJ/PM
8LX5obwDaLK4ucC04/f2f6PA9emq50IHb39BYHYKH5EUrHPwz+IZ2r7/O/5D2Kb+kl93vDkVz/rb
4xlDPFt+2u46Nf1uMHYPT0mxiY/fiLUhWKW9nrJvCO/S75omJUGW/XTmfVqqMprUfyl/CIEof/lP
ccXWi2+Vn7VoTSR/jXNoWTkOWVT8Z1cJmrFen/MHF3f+3b4Sw3Phfjo8EeonDwNJdyzd6q9qcsH2
QY+rD04Hnn/WlIl4BS3AgvHH8MbMJH/D3fG3s/pvgLUMYa16xUVpRr6C4waeAlfz26yeTon/ByKA
nm7LDa/SAuRq9FmvJKwqGfLYGL33iNXf2Us8gRztySeIUVN3f58V/T8Vlur/balocXAS5mRjSTh8
AR8rJOg8sej8t+m8ZO/6TQPi/yc9tn8j40EGswlAEruw7o6/cbREy436NB+B80dJeGzt9txzZgJ8
3nAC/gY/5mlEaDclyx/MS5Iqqe/Of9oPfgFOuImWugIJrqbE1IrJX8uBFpY3wPDatkaQs47npfeM
pa2iflZUX2z8tHRJh2BtRoIaQd1h/BevRidj5FUIT1pbFP5adxn4zClz3HykO8rNwyG0/rjCXwzN
6ptcin271aaOo2z6yxygeC0NU4Lu/P4zoohdqfkNK41mGb4WFWyYQVHVOSqkVHErYyU4dya2OwVt
W6Y/e7Z1r5Cgat3CrsqCJW815Rpk9a9eVvNAmggVTtUBOag4/mhteXhyJn3VB/Fys2qlIWRyU9bX
IG82JSiyDt1lPkYTjLJikyLV7NeroreC8DdZTowSz4ZF3kCeFBO+sDW+r5YNjbkvwDfs4rcyrRdz
YFtDygcu19r26FSN/Au7udtGD4HiGJpX6UAdsAq6C7QuL0OvGoFe22dl0kgzcMrf9dJgi9endSjP
d7Oi3uay059Mo+08ayoHYjaJeEtzbOlSHhDR41SbH9zsQcc80Jro5OrGhgRP9z5xYMmdqwi0IcZq
WL5c6d66SfACFhmulOyW9fSq5HuSGpgC6wUfKMm7J6cdgT714FlNP7ikk2n2Ra/79kz4CraIFQ3R
iOZdasFx+R9CoAOz/uVVyqiX74WXNpRELfuv0VVXF4Dv6mIOXr86i9emuez3e0ZjjGCPu7CmniT6
PdQ3C9/BbtSCzkBNvkqrTfifnIayDGNkG8ygrjf5U3WcWF3VKZS1mQxVWQ30wan/OQJSeNfgQLRL
8aaqH9oxqMlszCT/Logj1HKICbgr3GrEM2hDkaEZqvmmT4BiK22ItMl5bLW99FYx32e8OU3VLm+6
sWtBicgKc45pSMbOgR1Rk8BgOthJECp+6mp1exo87TlQvFFvubeVgEhWTbyXNBSXfWTvPMsYwXR4
gyzSWQU0qjuMPC1Nv58L/Hba6QfJendh0K/ZHZHwDpT8ZV+OFwcjRHl3bSj9GLwqTM+GX4vtvoz6
Tvvf2q4d5vtpOB4du/zso7duEz28DVbseN2jfuq73h3CVXfjtz29WZBVsxOCT3/71nsvHb+k/B9Z
ZuAmo/6xVcGQ4XUiBzoLptKvjnPPJ3H39gYTrO2zBzrBAaJGIAgBQPU77Ba6M8LRQCxZWBp5aBHI
uqLRwZ7vZ/OxUEvW7a9VJrMe5evFFtDDC7+sNNY76EqaOLsp6HIyZJCd/6/Vw4q8+tUI2uW+Ysyj
H/ppNm48NolYIVNgtrES87j7A03UjrXeVgd7+DZb8VbgvPasgCH/tACvasOdOEZXr8YsXeEdgH83
SaeuCubjP4dGb2I9NcqvIbJcvfCHj24F/Ag2lWSRjzmdwsO8d0gO+FuzuNSdL6OnN/czXjIDBjuz
q+TtZeFzmorkodyTLL54bwTVsQVt1pMmjaH35In0Yz5Xd7H1bh8dprhhvSTTDtOuGwAdSnomg/Q8
WVKcF3l8HBpRAARI38YGbv08eEUBkbHIfXUmzkWRfX2RfJ7LoIxt61c3PC+Ip9MDK6iou5aII5so
TNkl3rZxSMYFrLBHr4brya+0Z0k+OKeuh5GuyElVEr77amSHq0+RjhkfUfY4ac90hMy8ghxslJCG
YlJSXqXeCQxrCqQxZyzEQntHS8Eby77OmkNJVgI7Ie5UP96M07Fkvrnjn0pWU6kVqO90pKiLmw+Y
+DTEjmwXCe025auyG3T72/XpWpydfndqxBOPJeHUXWuyP5u1ecFdE6DV/Bx1TFYIN2Kp6Hr7mZcb
mXOF93ZFb0MVtqmt3eLXr7I7XHtAonZ8t/qTrfR+9dNChwmJ32QdaBpeaoK9gnFjncSd3OZb5ZQ0
aNtZbHmyBdrUk2z8bGXBT+fKV8koU4i/nZQ6EPOMzkwPKlbGWh7b7BC++EcvpziZShexXAtXrm66
eLCEXsgExx+di59uRzDIYCOsQrYBxb7h3AzVuqIW4mtN/y08u05/cXZikmXy/gYnaivtlNG9oE9e
+qSk5xA1OKbM6z7f+MxTZmzPKynYVK1G5ToCzOqeOzTMMaH3/3Ij9Tt9DzuCb5eNRRIJxa3DZ31L
gYz47OnT/sl/WXgJOAKH6xzF4m+fkSj7XO4rF/WcYmTJC3ZqRCgpt3TAQWjAF+HUDV00SUSsLnDg
5SKccwlH9sui8LD84s1WkPS64mfa32Q8gzGtGOY8qH7sKnu52gwkCn8h+mhrypib78rM+4o6JKVk
JVxtYv14b1dmmMqJ1ILYc+vUTgOaZScs6EvrPKpcO1l+SeqlViN0gp86IfX9z27votZu4r7pkz77
tc9d0OfbhVxZVMVnRWVM2Avi16K3SbG+hu/MEMkytMR2H64MaMYC+2U14BdhxaP6yLqwWQK+cKzz
nuQm+R/seDGxwnYj3lpUdXjHq6fGm1mQFW9bUOR2aBpWlNJoUuSqn9OvmVPL+dUVsW7BBbIMOpMv
VJletph4eMSDde1Zf+ZFMMpH0DcPLMBYo6on5L3EPVOguPZj5vbtj2zfXKXdfb02XvYFCrOh8Exi
ezq9mkD81SldCOyibE6XDY14tV35i+UeWoD7H079V5ZBklqwIIGd4TR4bfPQ6ruyTzfRUuYLJE/Q
OvkYVj77Z73cKlaz5tdoszpJ70MvP441arY/zmfmMME8WitoqLNZtQWZBczWPFr0Yjm6a6GtkYbv
Vv+u2ehjmiNmzY0Jm4ZsEMaFxRz+spMMeJ/6fzKwgkkqpsljp5+1dvPkrvZUAAz1VOFhgdtA/RMn
oVPrFj+ex7DTi3i8tdkWl7k4i4Vl8kZrCl69XdsutLCQOYC8dMRQNUt/7F4evD/CFa7aQoDJX5bL
YV77m/2ld+EwVb7QZ7+RwaEaMs7IKmZKWw9iSL9mxpDKX+Um7gKV63uYEDFGREBVFovb2FdR0YXy
BFL1xjUNecgFRlR3Y7uodXUbB+w7zcM7atLUTOv1rfIxKGkJ4pqP0JT0UKmdMAf2hWzQrsIlJhPj
gxcLDDSNTprHi5919ssAwgRbh7Oo1DJPk2S4LaY7AW4BWj4l570W9YUcF4htj+9Kys5qxYJ2FJdx
li9YNux6TC+e0urbmKMhbe4BnAXBd6ZPl04u21A2sQ6IoOMANVTFdczH87Ey1c5v80LXv15tk1Xc
qWRSLYfPVkfvM6VJpvWnbficDm+MaG2jurZC+8g9vXyVEa4fv6moFwXerXFcDA4D6WO7rtl9VGn9
7dcD+7TMqL0hZ0E+ljHea43tLn3r5erqOYvlyfhED+0fexr9gbtDRc0tdIiZdhqKN9ptvUCWiUHF
WkUHNSzPfN34ruztcgzYC4yXPg1qJRwJRF6CXWN2zNJonh5LQzrdic7/PDl0csI+69ZFaljam8cp
N9/6/JfVwjkAoen/yltzzZ/+4salccbzoDtMFzelf5VQnQ+7/lid8W3q1fcOls+cbCTXm2BB3VqQ
dl2flao7ywZOdVNzbsbi7LiN/rUxObLDV5uL2jzMLixAq8269JTvFZedEWMdM2nr3DOZKLCjWz0b
zWFGJFarRZ2WjOu9tNWzUxNYOQRSJTwnL1ylLIO+2N5yr5C6pK+nRH7SoXBGrfegZTjUOhrqPZ4Y
0EKaIYKBxyFIy5vVIZT9MaZQsn5VgxkPp9ZM+dmNP9Ev0sgXHei79qdfcGFs1fsMje3ol3ivl9ce
adfmV71yLkbpkrG0WWJQJKxL+lL1bBm9FBJqqd9pEVO/Z2TUsRVWnDxkTpnn7Tpm1a2r3O0oT8oa
ctK7zra7BBcsnAYzYe0lss+sD9sSgVDTRBba4W3FyGf1KnggPsZYiyuqn7zUw6+Kn2d/rZimOHUZ
LxmSOfEptOHGS9mp94rmYgIE+JsePBhoqGczP3fOSW3kICs5YFWErEvri3L2tmCzWWMM5IsxM5ot
DJs8sjcnzqxAIiRrz/G1SA9Xuux4S4cLDL39xz7+yMoPC+DQXybuby6ffvYlIYPn/uwMWBi5i9De
00wBEdjf27UkwH14Ow7bNS3Tk7rpoSv46YR4xbiaSiFNKUdhSepuJQ2eRiHr+S7E5hi4U8X94B3d
n0lctxKbMQVfxFojM1Y5UxgvPTgUpZCRr/IpP5FVCd5w8HdqgWamcSflhAXXibyWCZO0YEeADW66
fPcq/FMDQ3j8IW5N+d88Jrr6u5rwBRqtqD6VzvLYJpTLoJpW5s8YEe7btzOwIxDm2REqC7npZOvF
xV6BkJEIg8EwLn4ZMKLmm1P/yd7qQIXJtaQQiOcxnMc2dBQ4VB91O0SqFqltlmRLYuBDNC68+nWy
OGwoJ9Y9f+TsfFSuGDtoV7LK22SzRNhGmkrG8O1wbcG/a4UnH4vXIKumTcwdWJ5G4yP393cOTHk3
fXWSfL2vgjxuKi2ydz3K7ME14dh1mRPl4y9DA7YbWFuOb1WGZngzghyTJ4XxTTe8GaPtkvZW+Rzz
yR9WJMUQHbXzajdJqbaJMZvnjNfYUftgGbdb1+r3dTUfQzAMI8cBltzT7p5s7SRJX4UdYuM6pVc6
wqYWwaG9N8jnW7NPclWKOwExZK5jeQVZUsvI9C178JcDUl2Ly+hoJV2hnZlUMFHD+8odxvXhaMgR
3dmBx6tu5w7E3Ok/1K7jqZ+CJnubqhm+IICqq+XSu6HLXtWbXl8ft3Yr7rvyR580ir3zaO/SsD1k
1+iVe93Cf+dHPj39vD4nLJ4l1jHz2qyubXwcOTpJ87eEB6q+XDU9u5f4ixG2hrBceZ3qK3YGdawm
pkNTjAnESfCMVX6hXulI2PF8Ks0UawPvrTUw8xK+dNIzHPlfMgmsD/Ye2i5Q0qUOtl+q5O4yNRXz
hA1wCUYJTNLR7bAJkzDyej4EEg3UCSYiArlT7TWOd2z40+Es6RAngi1izSNVCF4W85Z22e0YllCh
LW9UFvc7i8PSvKszVj1J4+xBTeCxGDCjtNTAGrhF+DmUSY2977Fg/c7MYK9ckGFPmGhktl2t9HDs
E3r5p8G0fDWt/9YdKyzJCg4+TutEMBWmb2NLUWEHwEhOWjY1E3uxeTTjtcjPy2VU9HM3qJee6+S0
J32r/VrzDUcOHZ3whBRPaQvoD7yvMf0jJfSe3dHBmg23U013czv1m2V/XWlKDK2Mhkq/4u+gLSja
p+OhELElPVIHkkoKk0mdglFD/QueNDVBqSGKz7MgM3SEsnBfAXgHCqOJFlR8nRw41jRvA8vbbPa6
jOn/ZX0/9MdCI+fLNPz9bamjnezt59VqjgHD7tgwC9wmOSahhtyEExdUU9CYl9ane34bYeZwi/Re
gxAlVQP9twNS9VvKl0gzxK2xteuol9f9jDvnpYNvu9mN285bMhpbvFzr3gqPMgvjuOEFlK3UG5ks
2b0vqAFTEQA8BvKRkXaL/bcth6NphZJaRzbtJXZzekhEr2Dnm/6cAYoz0eEh6ebW7mFy3ylnJTUu
nW5eJ9PGEA4vLC79WPcPmvzHhq8WyIFe3watvsnqR+ZX7IoNnM/XLndlt383dSO0MKLo88A8/F34
nKOOobqNYyd9l8ZE/k7UfKImUugXz8rb0NqkfnHvUE2truW0ybTYiboOZ1WovqnzjIFoKdq1z0iM
VcRNU8XN6D8nxFLkBL6yar/3OPBlj30ePjI4vKvVRNUS5Ka/DhcbMx6320vseOhv55iOUGE3Vzv3
Hj6RyeFc4/rGPXcsDKTGR6lgiJ/jKQIYaapBujeBxXFpc1yWuuYtWebT7A+au6y3cl1Cx6A3HW65
o2KxaLjKJRXgYcvo4YvmSVRkW91pyzPN67aI1/swltMbDPdYwegCFGrKQK9myS9jQcS2QmNbtEGV
nffKjMeJXc63XEoXEFNJX/zZvLTiYpPp4diA1hzfyqVVsScwOYolV3Q/apAl9rt0InKka8BNjB8H
VYCei3nsIJhg3VnZ1hQieYvXqY4lC4ZnFVUSNgEHBE5x1o8qafci3neJQsDaaYqeQ9Zuekb1jT8R
VNw/uoNbRDVGemsE5WuKu2ZFvnaJE+hQX3S5vMhKedlzqOMIXx1q4Pyjla+raoRDvobK0ROULtH0
Q756w47E1wvhb3PmW4TgjSaahw0vpPFybK4j19esqhlmlYvWZ+cGjc1OoO4w8NYzGLO8avuot/vY
rvtkycQ5XWt/n5GIzJInDnBKCIKd7m06T+P8Zs9Qv/DDKvItUDoJzCiyed37qfXhQtjePpI8Q3RD
dp2ylKFpCgcdIJYWUmkJZW9OomH7Pz3W22DNnBdgPKLwdoZM7nFls9M87bDyedtwLXgp9cTk1Rcg
ggNLohxb4mFaYryMymy82qylns3a3CyvRbW9dRdhfGygXhOLfeFEBmbUQKiK3nAU2Yy/BN/25WMU
9a3xrFQ77xN+lN7+1vFYDpvl2Skstgo30MN6cNGijD1Xj0XmbOMQicSD+z9qtSfUHGKdDk18wbQS
08QlmSkEg4KqhtN8tNfQxJJyKUJmwXPZ+ybabuKxVOuiW+SxZldhtO4+q37LEan81kfE0FdhY4Ws
3EqK6ITpZJNNbsqLsonM26ufOnpyjRXv/lir6taY1xQLT1zEMk+isqfTW/fQQxAEofw3S7bXwwbw
CgflSj77JiZYEBypjlRaGUMD3uVjMZLZ7pPM0eJ1qWPFE9J2WTp6UBjBT5u7bYnb1Ux0ONiVjRdz
e9xKTw23A4lNhZ60US8KSfFCma56t131drv2+3TN3A6BmKoR3zgxRgHk6gfZ4LBpTzuM0jJp0MxL
Ize2gqW4v4rjOO0jFOPluUqJW1kPFocNh+kELf+RAIil5jUDddErYISGsXQmjAydwOJZd/o0jT+Y
zY5F54UHOIzVttfK0K+MljdtgLaFC1Ul0w2h9ujdJu09hyjzrUWxrfkl5Cqsk7WMbh7ijscRAxyK
BxQW4YsrgenN85cODJKat112neIfsJle4UOwD1HOM1Z2Y2wy2GtTjRPUY/eNuYxkwmZEVXxKnfWh
S8tHcRjvZRtoa323xv21AuQ81iv1Ypfssz1eFPUiH3CxSCpqJKBDAVzTeLaQ7t2rnqYA2b8NffAz
xXBVFLy2FByeKeGGpJ9bau/W3xtEFNiyseSARDHyQjr9veySzHrdpR0cmlw/gOZrjotYCnmjCEq+
vEaDWHAQ2LAFl9euzGN9VjFoI8xlSWpaq4nTTBHthWdtzbWb2ez3yl9YnovUV48mXuU+lgQjHpd4
W2V/tVXmA6h1Qj2pQxU4ex9YWFJV4nFsMjg+HM1nBqcTWh155M5j3NvQVNdQF2ooADq67veUx3Nj
JtMeCMd3Ni20nQ7a7ZTkXZvs+c9F/mGD7e9E48xH+iJrzDgYNSo0xZAOZXcs62hkbts7rkEdbvMa
nNT8T+qU/jywmh8Nz2J5wIjhaNgevj97bzFawc7+rKZpKqCMGoen533UceZQg3EqGz5my37X1vKj
WcoPujrs5QJ9B7LdWfWqnJPZHKby34m0LNKoqGbStN4te3R72rElX960DqfievsQ6ALF8SYvxyfd
+ynF88ludU8otB2ZCPmS3sFvhN9uGjezkuhHc+43/WxV1wy/vQJz6b6B2WliPsRcIw33GismzYB4
i1zpeCIjjDU2Yw0LRwW/LoPA0RF1qnjOay5bpqT0ZqU5r2lxofm9VF2oTsqbXg+EhcMrkn7OlkiM
FTif3AmFnbuc4qJrU1HdStdu5e7ctHixx7jEj7ZjBdfhya/3NY2bE1WClXTjNdUS2awEtJMYt4Ti
G1tSFutOHy3XdYmPHFoQu4tyrkPT0oMVqfI6YeeYhcvkhK2JV+C39qzi0pzoeOF1nXkWfH2jSibK
XRnnnoWTqqBt143j1IqdIeA8vtWQsjmYtrbjt0ER96Nm/ZmSSFc93YnUnPTyl73UYpOvmDNbWDAu
uCgy/Oo5j1gQRPkwg1EVrsPOvy4DYQ/B3LMLWm1vYJcPzlc/BigL9ZN9NyfNxt8e38BG3g8Afgum
N39FLn6m+EkO0PRRj3XtGHW8dlbjIYV67V479Au/G+R74+Grgyv2t+ZgobPY8daosZSvcQWXOduQ
Frn5Duktk31WkX5fnyfZwug38zsWE+z1vJznIEfmJeeB0+IpDIEYcpShIo9l+70EFZbOuKJNw0nB
48zcJs9uiE5lT7GK91zcaUATPRGaZ7Rm5BjMxtJZTARuaFqy1Bza0CBXFwO/S5OtF0sh9kEmC9Ze
z/PxZlNSph5Jo4lTV2ZFVNB8SNoDywdXea5UNEzf/yy/UtAr0uY5fkF8HqXV38quuzhYwAI7V+Ai
0ZJtnvG0JpJZTaMOmQrc9MsulEoGffRXSxk0q7ud1rG8WqtgUyDd2ny5H6d+lBNlxg2pZbjOtPuz
CP0RnQHSqd1VsdyVUybP18bJcb39sxx8USeoFwVOAhT4c8qEnnIQG5TCilLY44s5g0a0yubvjRzu
8jNr8KZbODUfTbBX88vHnpbX0uIW/KQr5/XPIwXgVI5XqC4Uy23412afGQZCmUMLI4nYGA8vM06G
gWs0TJ9aw+1DNV2ZHlg918sUSocSlMg2dsUbJDmYas8s+ou1pdcZvZn0fpTf20Wjogz0oquMwSFm
pMMMHvkLM03Fdpv56bGH4v0uL7Hxe49Gjrqh5ODGjnUsYqvjdihUzIitm5Ty/kxYpw3fJVz24VqK
L1OFPX4qDOlm1+qVXkdjuTQOyHMgvjUb+wXlJjG5tdL7c0tSuakeAuOJ9odmXo/cJprQV7TsVaUX
V0sq/v5ZOU6g6XIgh53dgXyNYZe97dnZhONS4OnvGin85eXVKfq4GspTNXsQAdYJEcZJyXwjB4qc
VBz2YknHxa3dwwVdVIuQBoUD07thsRH/3ILlFfhxzGGGmaej2aNifvBH6b/LVXm0ZuvKyKp2Z7lt
tLzackG2XMqvg768oZ5rFEDTOR43Oa5/s716x2B43DDtlZ9CDZKOU7yaAd+Mfn+tgTiMEdaAzVD1
97ovwWaJ8zZ2IGQQNcsWg3ED1/ktmFmmOWxLCzuZgoGNnoEb9NhbgWnXtPn4zakM9dMlX269Mb6p
UOb26qJ2/BtAF13yKBM147LQ/3HZqma9iZxsXU9RGW6w8m0369E1zr1o5Zsljdc+d84tatR0hQqw
gIMFWk11gfDhKlsZVb0UttKtMv+Wthk9a3NR1BEtumigcXqqONHyPHuGzPZGFruCtlcDS6ZgeoWl
uTkJTSXAmS3/xd+boC9m3t1rweTzniVRT0IcTP0DUX+FEd4iu5KwaevRTbngfwWRVGUwaYnKak+z
2Y8MMCod8tmwJtiNML2ZDD4Er0gppMFUSrK7klkoDuQzuTRteklZk7Q94m1zOB9dkktNmBma2yi0
di/s+e7tjAvRGqigN7vmmaw6NtUiHDIy+SJLZfo5HH36Pnkb4ShI/sIYsXMTF3BTdVp8Npf+Ijac
1U+ntP+pA7TNf+bJpsFbIkuLt+WPJSAl9trFTF8g77xwK0TJQ3E6ZHKBmhKABMuwbGKNXlyUdArK
8Z7hX+s81TRj3GMCbGnj2XqWh1rQarsK8fSb23cy4ZYUTrpT2WbsUcnRpflfBduANswnnmza8kNV
SaxGUcSWR1auWrniGxnIMy7B+foBqPxOOufSnlnOJ90Exxi0dJWinK+e4lOJI6o8lWFa/cxwjn/u
TzSS5SKxBK3wbS0/s38B0UJNKRq/2nNfMgxPHpFD8BCMaunhB8qvhnvMdBE2amZREAPXu/YKsM2t
PrjVJnfVcmSvJEbruSJkcWK4NkaaG/qtXD3va5rMO1HWMNQpKU5+VmsrrsHwkwM1GdCPUjEE2Fls
L2pUZyz6R8aDImA5smvIm4BeWgjHqIPnPFl3CeNnjit7DvURc40d+h99z5jCu8ABjtBdya3Sx4oz
aQvOr4HzG1m06yjwC2CWmiPXhCM03vpFe5jjci+zKubz5QzK+szYgZzm1ELVrCtx2+mfZLAh1bFe
F+sOlnMyOv9gLt+O09ZuRJojtVYe5gxnskQ7+7lQj2uhB0cP6orpJICc1k2BPHAXBhVWWx9pq9eV
mrdV2PWiz6ynQNtI1ZHL09pZAQOmbjFVE1dQlMEGbyVtu2DKWs5BmBlNx3kRA7RSJ092jj0mGdc5
HEbk8LjjQwYST4vo7tzKA40T11z63UqSXw1PRpbwVTyf7Rejw6pR0m766lxtkV0VSEu434JfBbaf
M3A0HLbOA5vzV9E0j3nDhFyz4LcdFza7p+Uw4lWSOewn6KfS2APPNQzzdSoxsWId3jENmegMxyrY
CU7+MDgkCkkE63FgwI6rFoRG41tFT2gypE5f6bGeVHY/Va0GGtYnTOOOUSTd+J9i59f6OC4wp80X
pYZSz26FlfJJXVmTHyecWNV1DGqDazXbePhuftlhbIchsNnt3gD6v11ZN9RjqCo5jX0WT7kUj8jO
Ot21WBwtl4yAh3L+dRT5tWJnDgz93DhuOr8zk8hAkI9Jgy7zO7J5QcriTPStelLA47llHRxVTLDV
wpfmcydJwY58j98PqMBtYbRXEIvAZgronywczfLcHLc6O+K6NeJ69IvNchvtXXbYUK70PGURrYsd
Zkug1tJb3q8B6KAB8mL/gNMyywg80w9VumVDntBMx3WJXFPh/1BAZlbeLLmAMqxzEfcQ2RNrOqsj
7IJ92IRAqALReLYBoHeD9ZQMYeuD64SVsnauENksipc6gwfw4vEouFDUeElTwm7p9dxJ3GuOY9li
5KrvrfEhqW20sXCUVf2kXDiN3IUToHJwTahvZtt4yjZ7hUAmYkueDrZk1++zvXKKY9as/tk7hXMF
EQes1Dx+rqPGHD0WLtx1ur3v1S0F1FNGxGMK3C4+hq5DmpEI7++Ue3aeh7FfDnm5msqOir57dum9
etoz4MMRSHKVXDml1oHRNSW7Qja1pKuMsG7reIcQZGwwUgYjaIY1aMDbc5qMfk/KXX3diu6iaHFG
QyTh8JDr1wmTnqW5QA1NwF0thqtCvhrPVO/dIZk6fzltVfepU5OZzIVivGvV+pbNZM4+oyEF62KV
zduvMe2TyppOBU+FdhCWajoftfha8AMoMIRmF9CyHbc4L3WG/LxS/zHHj/b/eDqvHbmZNNs+EQF6
c5uGNn1Z6YaQfkkkg96bp5/FwZlzUUB3o6HKymRGfGbtvYU/8T/1TsCleFBHdrMOMJnZThiORzNj
AsczBcYUtsG6aIZenuj/9ato/jaIE8CdcC2A1pxPZpz4lrS9tZb8nhnTx9IUj1Z+YCjvZH1gFW/1
MqJ8a26Dld4aY3Wtju+CGqZoR2cNYy3a9pNDAIra+XNM3ySgKFLn1rLhT7QukOIhlBp/mMZL20zA
cM25okvLWzDeEpkNQLdhxHe1hJu3cDCWPgem7Ba8IBW+GLyGA7GK1buU8OEt5LnkxmmZ8USGax+Q
IJjSt0KgTKU4x6w3Pxs1YSK1Ozj0H6ac+u0YHzHuyZyr2KyLKJ2okNXQ5K5rN1Q3NvQEaTGTiWmp
Wfv9hNUruIRsP/reflmIfxNRc1+Vnx0hQEp5HtR3ndwZWTvqLLhHidoXO525vivVeJeL+V7sq+wr
/I0v9UYEHBoVVcNIkPECa8AcbYA9XuzmXcK/xf6Q0P/lCENpSAfWxPBIFEHaqp8oJq7Zipthiwgw
veao02e7/ICCwTKDdGTCIlSc9TXPdph7mGhsFNWzMyzGLfxWu8+M48KMG6/TQjHa2GHT6td9RHtM
fZXug2VRXUfMKyaWsjEDZvYbB6NTztnCtiQrLnCA0+wyJWNSjokd1aCu58c8eTRSjxiF4pw6oMx+
V0xpX0pmBdKi+7E+nRqW0EuXeu0jsYXLPMDtS2qxEhtn2Ass589VR79aC0/GyHfJwsFL7UfJqESP
hs2Lf881H4KmB1IHxwM4pxhFUD2TAmkueIpaXmdzYiWH0byJHArO13E6FzzlbJLixLiqcDV6JzFK
WOB8ARe7FJeEOIBZJRhP8yxWPHPJu5Usjy3mN3cdn8lvI0mfjiJY3hL218YRSxC5qK56xRy+ki8x
AQwOLQmXSy07boxzQFyGeOcHGvvVxBz9Vthezax0lBTmx2fmzBoxeo8MDb5wznu8CVTnusnRpEth
O31L/xrLvPb57uKvkTZELJtAH+6ZEoaqaWBMPxWbvPgJe7wCYrDbzrOtHFPLnTWH7yZ5tjvA23Cm
mgQ3zyiA0UJJ7O/QWi+Dv+KTnFENlRqLPkY/s4wHQmyFMnvCjq1FEugyezfsXrbPnY8jJ+GOBf1j
rcen6D70+L7vI3KV5SVyPrmi1zT+9oHByoEKkeU75tzy4m2m8HIm4r3esqJyzt3wpwsd/niHNVns
6XrpZ/HsD/RogqWJjvJUhfatVmS0yP6A2zi/45qtCo0w++mSIaiqyYSFUMMBhNJj6CVrQf4dYb0R
ZnLa+JcXXHr4028SaMh0kbKEQTWWTJsdxg7PQMeLgvRlT2eTTpT5FDB95f5fxZ/XHDs2AyegEZ1T
v1ydU2GsfhyTzLTiTAzlwZUoD2jj8tkv5tcG55rkrUdvORhwJRr3k/UFqdgtTdAvqSuPyAwZ+C9d
OBRlNAh05wd7xUld3S4TgErVHfPst2UjdFoZskinyaiDUT02kgwFyN5RJliKEVnDwIs1qAiXYQ3V
L2hbHlxXjbZReclT/aa3yhvkFzkrsZvSOFdXIJdDCSxUqcqnbb8r049uWzijsvfGTN+Wjd1NMbIh
8RnKgKKtb6qtPOVXXesU1iZRHVCk6IqGrg2qlLRk7TXqJjneS5AhD1bj5DyVI/E5ZSDkifQAWLZE
9fO29qfpWREhmyiz15mZl39pxAWXO4z5cgzykIYo59sCinBAnt33RAzgjj3LjJEoYBXid3pAV4v6
fskC6lsDxS6SAl0SnokEuNXCIq4u8rPs7Ggs0C9JM47/MkRYfKNzaZr3SnXeVbTxFTaUikdFa3R+
cDI3ETZpwxCYbHcUUdZGnXmOY9OfGSop35aNeKxE6cNPUs2e81+pQpqPr8TB8ZuOn6u8mtPzxtQr
y/Hany1GUPPJWAWQWYdHgDZbT7V0HuOSnUyZrJUfsnxHjKNI94UvYWoYvpT0/vRe/WH3d+ryD725
tSYLLAWROOZfCfeIYzPokpGzvHLnR7Xwp+1UtHwonexUAITFrCpnNbs5Brtu+bsw8SQ45BYSHQb0
BtYMshcbKNbMQK8c+FNE8cVDWGSD/iUxkOei+S53JKDGPGL8GTtk5Bz0aKPKnmERHbkOZrKEYv0u
6vmRiOxZVO1Z4otbTei/WuFRQzNEo3ScKY9uKFiQAbB5oyMxHyYFVRyTxLP6i4RZhdcniTfLOuEu
RKJqbmWubrfHOlSVu08oS01HF7SeJQP6lUGCxsJMNGCnRGESU2WT+r1AhNQZBiegA6r+SVGjU79h
EvAv5yveSG/oF9queMOuIYEvbu5bOZ1U9bRp+tusX4zmn7q5U0sk5XonnOo+8RD9SgrmemAppXgV
vKSMuSkwOPWxVBO+QqPGFGeTbvTxsfVuT8Ubm7vMRjvA+gSfih7IdFKew5acqv63OUKrX+3cIMSq
uC5tzxRuu/aIEXrKqYSh3tICxm76yTDtw/DJeMgtZB9kKdAAEkqNJQKLWNTfRXytyvhKnTDFCihb
ILXNYxiHi9kF2zQeddIx2on8y1L3LaaBukYFJt+ybbyVqoAnOPDfZmn0bLr+9VRZWGxL9yKmWTHb
qyqv4DsqmTxWaK9GAIN0mBqVXf1Bueb7daiedX7muDtXMqogx9sG+BQD4YEmu5xK687gbX61msxb
9CteSTpCKz5oayEIh99Laoi3N+wYpM+2b1lYK9SHUaICrFOAPAw22s5jJeHu0oCsRtHHrFTvUr9s
ipPgE1eV4Sp1E2NNiGVLm26KbVPdW1dJJS6mfK0Js69Fe9OW/D3OunckJApBYhmY/rzHmXgpClSG
Mro2BE1l+ZXW+kxMPVPJPKnBhSB3hXp3qi9d3Th0lqA4D7BGTkUERSqHsmghHbejepqYZJhuz0tT
NRwjE9xzwBRWbjSTG01huyODBkzlYyYMaWLtnSykjGn6sd0+h5/kFiE2UmlhZ75xcRmxbRWal6Kb
U7IrN4dM1oilM+LdUPWz4yIb79G9xg33Rz4BmWZd2ThekvuC0EFhCb4LHeqKZgvsoYBWnNPUbaTa
tSC47QG9s3VmXuIVbBDLt1YfyB1Swnn5jIn7EPCsVXzp73n8X4XDERkpXiydTOnUaVSkU6QKcZ3x
XWtYOmQkN0ElR+kG8bLNJ808TjIiTRx/SJ5LEP+W66vOP5qatawmXlI1PPsl81S2EQi/4vIO4n4b
V+MC3RflGXOI0s2s/JSWUcZcbehWL2aY23w39c5nMQEt18homsvI2orRL+3s9hc4QEVOBsPUhALx
RD0op5mg2Lwv3mZTvHZ+IV/UoEtIoP8xsb+Ldcclsgzy81UqyrXCypDdwYJv/9ax6KmbU8khOW7G
ZQWsAwkCcNDKTzbtrTg1fOQFLimkwCWW8Bumd6Yzw1z1hfUoNeneN+kdNDsCr4w3V9datl3Au/si
gAmnLZ+00o66frpKSoFuIixgR2SQBeBKR5jIHokIOljwxSN8cdOIUCcuLeEtr1B1tQQzVswE52WJ
2ilK+/9y7FTqqG+17zXJv5ngIhW1Ljq0U5/8rhjqypl+Nxjq6sXkGZ9G8h4PQZniTqIX57q8rLHu
imx2l0Z4s8msi7qoyfzkDwTQLhvau1zDEiE6Q/KLpsDkFIAdyePl2sjDhdibsw4lXm5SUFpsfJE/
1DRqXGKtiiwFVKFlQCeKnOCa58DcmpLB62w2xw7IPA6pXYFcg0uIlnh9drqGIsqh5kcnBcfJzncB
zows8aeyo4T2QUmVIG+YZwT7F2Od1DNnWVp3XtkQRylBNOskpDjYBHOyZ2XqO5vp1eKl9ba7svhq
35MSC6/yywk33tMmmsc6tCFzCcgrrTZYzR2ZYsLJKHVCOaLnA5+HWXBP6jmDxn3L9he+AA4cfdUa
5172R3HWyOGhLW0trFjQqLS+Uvu3c8gqwPaoFb2fOKoHFyDioACiV/TkJHrdN7XRR17cjKfNZK1r
o9vs6Hz+6FZ3MQxy0C05TGSVMvjAbNrJmZzgagd3S0yi3FMk4rRmWcxLkBKfMqpiq1wplAn7nKXj
alK+IirsgKY3zWKllkVpmFIYODP2RFl6nUYsf75iLWNXAA9h8WGQzxyzTJj/yZyXLdTTPP9rB+ij
JNoPnkph2sSckmWClrRHKX22jg7e2jIkvsgMRzaxgU6NYdIXYYvMjPpYeWw2H3vTeQmz5mIOJ/LX
LCDGRFs8ii+aTPyCyP+RfjcyeCndV+7E5zSdXapkzeyi1iL301yvlBkOA822Q43aoMpoyBdEl1Hw
6Mbpr4pBRaVcy3e9Lt6GZn0t9LCIQzfqLKQ796HdH9v2qkl2hN4DNMekM1U3KHVithIQV13Hp4ZM
ZUGni5EIB6T+1V33GQoYuKbUQaYrvKVMdtODott30IXa+mma8O5ZBiSnHhoz/kArLHiryxXZoVZG
qlpGXPBxYobJ8ocqqhsMN2avBSh1QBBGMTWy1Mqn25Tc9X0ADTQxDHKwLFDzP3UjUPBxZGI/ahwS
aCPwmlRPLQ/vMP1M6E0dEPfVuubFj5mLxQGm6toVkYJ9zJX/uo2DRGaqE4Ij+M6SuDWixIoN7Q5g
ic04Nhk7aAsTDtNPiz9Kqz8ofV/xpLwpmvk+DttHDRLTGdK53yGDDwPJnzZPeI0SR28J7GTqSxol
MrYEnKsoXAEYmGupNiRhNCvSRRu3W570J/l9h2RWzB3QKZCty1UFgFagEDYBYnogh+HnwlIylv9D
9hjBr7M4Xgrg1pXHlO84rkyKc6GszvtnV8nPlPSzbICRIAGh1B9ZNT73OKxaOclMd7J2uBYpolS+
eAbEMjcflbjuV6rsGYrsSc5nztx7iyvPMB6Zwb0wW0jHiwg4RIGoNOEWlz8lxKkk5GdXW+zL1mvb
qc/MIGBmmQ6CxQCwxNl0ye9EBwsStqNSe3W1iTkUgKIKrkfFei9jZHmjGjBtm6BxLArbMVBYiziU
thn3uLQdtaU7bVz0QsNeiGY1bkmnnBefQ4tZKAgvRkbqZx47nyqv3U5ngh1PaRNfSXNkNBUj5QUY
70KwiVShY2Lup3V/Ms6igqxL3fhcx568bRxfX6XKcDl7zoZxWoHfNmLfVCP2R0MPdh6ua3kTaCEe
pXCBn4+j/N+UvTUUWxrFFqpCZZd0MhhQ+RQtCPfcmwEb5Eo7Id/jDAF2+jLH/juzpe+W8Vo66t+d
/jU7xoMVyyuuw2qKP7SKHgTRszSDg9qkzfJYZ+/cWx81is3unvVY+TbZmzEQyULXUdmoWbf0q66M
r3ytvucve459tUM8LR7ysrA0iiSF2ncKc9NxCXb0ardjjWsLbGE0ze034xCKg/yOGGf3yqDrIcOy
UpgimScmtZBPKEZwq0QHZpJCBsJtI0ZWEIzRMh8KvinjGlXl1zgyZiSFWkHnwKh+HUnzo4xYu6c9
z4FU9IGcsBFdUEuOGI7H1Ap4QVULFiGoWJUzka/+pjIn0DFvrdifJxsJz2nsZ7PqgjyaNmqVBKnt
ELsbm4KSiKsdMrIVl5WwQwafRS6nIv7aS3ka1EDhrOxMvMVZlwwIFOr9m3JtwTd0uNdtmJ8groxW
PUR2Y8PprFbBdFBUn915TNYtYrBMf/x9WPTUvWwQ8P4oTPO03uPsLAcCyzLjSU/C89ylGEzaOSo7
ZQpTbMEoYtDsZ/NX2wFCQ1/1rtLbJ63PYZuGz7Qdv9KblWHPODmn3CJOvREXA75sHLMPxPfvlqK/
CcN8ka17qKzVh/qvt3CB/9jYutYTUamy18INJGX15JR4wH/H+RgZSnHbwW9g9pToQpWQb86euvo5
MH44OqNyzn80mCrM03ef/3Iaxa36LdTGPpgBhztsz+ddSkmrMhlYGshh0+MKNFknE/29sgrilpdr
qrFABFbdkkDaQbzR09jqxkqHaoHpCW4ZGExV60x437HgklIGP5MNb/6hzvDBk3TuBHNVvLOMFNsr
afKUVeKTHfxUcXzUstI8eAO+gYyi25Hiw+EAYn9V9HfGSo90Ya2i/MjpiOcMuVNzmCbtsvVMMqra
nXgTZySDdnuT6+o25ivbdma8Vn43e+cmFOqHhAEvqy6Jsws7Ni1t4C6rG1DZidbnaC3btWLVZWIh
zk6IoqjExyhnSQA27SOHsTXuPWi4Qr1mfXIFWLu0jzk2icWElrKJdS7OFsfVvu0eqGvaukDGMJ6J
XZ/lZ8Weno7upErFR9Uun3bWIlLjSw+XlcJl4epZkf8lNK5tNOqo7gbqXxx94oWHNpvOUJ9nxIIS
xDe6MCDHQ1VBVits0LDlMN5ZUOUv4edrHDmqHbYywvADkp0G23RzZ/5mmvr4oqYxzhc1005UMniG
tvY1kRiNYM6j4NBWNUEu1rduwFeVwLs1/6wE8NeCL4/d3ybpNtriVQPJmRWqCpavamRQN4rVpsqp
XU16k0c7cIYm0BvZT3r6QKY/4P3s8+UhsGfJFzv3kvZI9VkAKj7HWyofHOhlavHZppgUr1EtUAcK
Ro5ESfs694ke86SSJ4c9JNqulEhViQjN7kwVy3igPHfat4xM/39VqW8tgVbxTiZQxrRzkBu4cKTo
3aPFMi9xUl2nswK1b9jZ3UzTuwXrv83WTTNxZAX6mAuWlEe2J1GFQJIIIwaYijmgOkm9UfC+tuQJ
yceSX71z7h2zSetXurDhYyTQ4I/XWe70nOG6HZKoMPMz5+7TkO/OON61YwG6nYJuw0X7NYVCjF1o
pTTu1OCehZaMIEp4+Qm3oQ1tRkyum5nfCmRFg1eiTCyA+nOk72LQPKOC3y0rf9p6P0a6txnwQFe1
bjxd+5UP+kVCTzYA53cVsXCoxOxGwQyc85973i5zj7/cY1acjDGnL99f1rEs+w0NcZj221AZPzOm
2j465FNqrT6sUX9ac2DOM1QO6oTt3m2ab0eZGXSIe9rXzpCvLCHwleel7tov5gT4v7SR0rzQkI2N
8JcBlQ+UasrITIJaHvG3aGU9wKeDMOk8zE6sChHwsIdIpmszdVcRV7hVQLc3HE1QjLnkibkBB+cI
gGB2GLQztJWmHw55uNqUP1ILA7KCYXZqPvIkftgpZbn8UshLV7uvnFhIDapvvDn8oimXqfHsB5SX
29sd226ELUCeut8DPqJBx9ekl8x7CCNwVmusC9LuNTNLB1vF4GcsZUAblZ38vBeR55QDQC0/nO4x
7tvYPaKnLCQfV0qyP+nwArDeIFPaQOWn6UvEDQgcHlTwfI9dosaV420Bfmg11TPpOFfo8+yHhQyh
kHJ3ZIUstdjm1OWRuVmPBovH9JSNwX6bT092ljjOf6XGEyiZYHp3zvDb198HWX0p56bZcFE18K0i
2ddKwJ1zXzJsFAOQ570cmDtK/xwhtdP068i03VZwhZXQoefKdRHx1eiKm1lWt/nkDHZoYACI7FKA
VS4pO+cL2Ng/0pg/Z3Y7nUAORseqOnjf9sEEIAJB6HfwRYuGMyNFiLzheYY/N/0SKwhLaBc7NW5S
pz+WgawLVhVcxAluY1v9/9VCPjmQAKU1RjQWwiGpHQPTQZOdH3SFfNqDaEhZFXKQnPoiD3Spu9Tr
wqYWs6scPbh1XdFoD4h31VF9Fs+V0YmsrZxDibcLY01N9xIEbzqFNCrVVVsuokivUF3XSTeueJcs
8vfSUEeTrAscylhj+JVzgdRCRkMZTB16RLyG9qrTwSNLISpXFsE5tv7be78Kzw+WpWMWpvNLAwWw
+s/yB9S9nnrUzjY9/GAUt1haLoM53ZZO8gxHOQxcHCY81q3h09fxamkA9MfnphuveP2DWZiFwwnS
WYJU0zYwtTVQN5q31OG4TUPar1OaoBBFAKCzj2rCWCZqwJCPEkaWLACqjZZJz73yYklsiSb1aChP
oP/K0jgovuKMtYuQbklXebKzHrSxvZN1l+pZJHcERqRxuBpQvzUOHUaEAqK37IuRtxcVkyaUvam2
4c0yXGpGwaV6mTT82pjzcRYw8YFokLp/q3VXEexNUx9OHrs6RpN+iW6jYgqKYPuwgN1SfJxtV6r2
o7hHfQcQqKehuf6tuCpIipaKT8oXIctgAsUxb7DpZD7WlBjF7LoynMbHyDFlWEdMNyDj2xz/QLpD
jgwTYG8RSJEzlKLsP5t6ZMr9roHnbkly0XAOHnOwcNzJrCwaBiM02VtIVYcJAmQc446Sv9qRjkaC
l3LGNBz/lkupxiiaWSPAb1KIbIguf5ejwaicrR93gLFnYR/Vfdf3x7CpsEaKJIVDo9XdNoG3Aecz
xskvzrqUnfT1s2TBTB9rqlz7GW+4LKJaV1zD+GrnxGf7p1oMq7PCGxQ/N895Gjm7ksG+KL0a7cLO
mJuTFwqnvO8CNvtbYTfwf+sEAfDM68YB6Dwb1XkBlktxOaim/4SNVXuseXUwFWFhGHdnY0XQFm+S
hIICdqnT0sc8cl9DBenaHIyEPUW9nR4cJVgMk2eYv67T/5fSmuU/Vc0nylg0UaM2NiPEVpG6pVh8
u8u/ydACSTcDzdSCZKQNsNfTyhtvDl1olCdjfG0z87h18Rp98CasYyY0YpQlNlsJRTevCZWZKn5J
iC8bkjaMDENarGxz897Y21VyzFuWO6xCRwLTv8uyRb3ohL3Aj407xoHMZE9HRE88ne36bhCu2Z2W
fruOun6tmadQuxZgzji1CLDtthqv21QwvNQusfF3yhHDaHIopCZEVHhYMZGQMGihs6RoZKDeOd5A
KnM9hx1qJ1bNdSbjLtQfh1/dap8kbfDWDix2jfT4g/uGbheX2l0ZzwwdX5sZiVGS/FZQP6MD6LER
WmCM6ZrPuWK/sjh54914tZ384thMlJFiMD03PJwDI+jjemrGS/dL4G49K75KT7Z2Es/N6utN4/e4
EHU49avPyVg9lliezJ+fYbswAMai520gL7IyMnU5bDnBTAUXktrykQQcGYPkBxPkUX6fTNtLZdPv
sC13wL8K5jabNEYi+yePcIRoDTY8E2TfsFK/78hI0YiMwAttzZwT+3jkn3ZKSvB5ll97nrdElowV
r8ctx7AmxcHibd4+d8xPA41SmZuql1Ga4XDqmwg7/s8bjMvI8I4A+te2NFTSHd4+2ZJcLYwmlp8z
Wwz8DbEzasAmGPOwotk1d4Nnf8FyYP6xegvau3SHbNCotuQH5Z/bAlGnrFfxs8GHGG+htb5ri/ka
zPg1DSpCq/S05pZbK4+4ExCDzcVidfCV4cJCi9lrZrhWOTPRASJz92tEvD+ALmRq1AgmMXy2nfGZ
Um4b/6g9O9n0Uq7MlLFoo7T+bvk0ohvVC5I8sXxqJ7yuiGhRw1l0T73DDWBnYzDqMq17vIkzBkUn
Kdv9UhLuBfItYSqrMebJ3ZCQ3ke8tXsMaTIbTdbcnYuRt0KjietfjmN7DT0Zl4PAuixRk0OHg6U0
EZuGl59d/YhX3SWN3VVtevJNeJbHDM820ISW+Eeq7dnCvjFWkHrHN44HcP6ol6tzCii2MDjmP3YW
me58fwxpunY98kDG6rWkXObNVeI+nNX6nunGren+xOj38Rwfvi3Yk3qxYeVpax+SlzUIkFv5slhg
4FIWsbtvpuxsFel7Poj3TWsxK8rxw1tx54V5WJhEmMWrqopnDoi/8CVA5aH8WlXrJHPe7XofwXkn
ZAxBleWUsxK3x2hELTNONIjJdKgG+ZRCqZX1eiymn119rqTOTUXDoWe6jjF56NgcbIMKsN2mr2+j
VWEAt56nz4TW/tj96oWgRFse62lESaZzT46x+Tam9avbmodxbB8jtx4+Dud1Q8+9/WppeQwGnENF
GDDn9oi+pEI5yPvUxAgcGz4P2Cxk6GUMswwAn8q9v+Jsw5r8o4+1DyXNcBo4T/nyKXTsuRq0LxR+
DPWqOmJ6FTr5ytalCG0Hf5wURRZOzvhswHry081Y9tR4PrSM/ukgAHUw2yj7o9yxxsjlmzX1V7rV
WL8qS7EDfU4KeZJFFj9mkUYj1QGTYIN9vaFhKHHkxA+tDDMBhzkPtE+Gtlcoim9rC13KaWMjpfaw
Ad3xF6TqJbaqyKEsmHexpL0LibOO1ANEXDNE6cY818hXv6CdyPEBctAXceChiCir7zZnuczCP27K
myUe6axHTcwmqvkoLRsiVkRJtfGAzCQDcPOSEyJ9qoUZ1tONh/me1ONllqBGSw/1U449S8rH7+S3
Vi0fS3sxqU7pdHDJGWCFEH67JiEHxv5VYJ9od3w05nVlCKihpdpPkIYEIsp17JocWpPCZHmb41Zk
FL415L6cQS/Hx6KWQG5xk8oQj5XDdfzqcJIYTo1+qC3c7+TZN0hjmKi2BlrucRtDvKao6MvAxsPW
BoOm5BgxZMKjcLMSTxP/VAoKQ6PenpEXQqMemhn+N0MvgwUeh03BQiL5IWpSlGh0R4FPj83Fla+B
wvm+0nzn2IVNy3n7CXEb4EQZ2SvbN+jbZof89QUjQjZMhGQii7JGxnMMzQa/pL3IxXaYg06fb1kp
rrTtzvrDKeGloNyPpZl7U4Wk765ynNBO88INtPmqN1aGt2w/E8YyBpVHLuDw1JOEGXPdGb6cb8Gy
NXizSaH4VGvbz4YVjSTBleYSWIoZ0JnGgQUtM4r/yrHwUi1Fc2+7tq66ijlDTjeuWP7reqiimDb9
LDu8gBVZmY0/wridLUYKPH9nrc3IC4ml+Dytx9pBhTtQq0psrIlFpt0ghUYmckhXPyeY1fxLXd6G
iu5rJVx9xM6tqR5S3TySSTxKR7tvVAir9GsFJswoIS1JkCnF9kGmRNY1tIhxJJk4ZqYp8PLsd/j4
bHz9FehX9uQBVoDt5FYLCOA+GAICKdl4T1rO+MM+tS6nPAghsSowcglCCzypMO4MIbbPbNIyPPYY
uprFR0JBms0OX4JwEH2gxvcaD4rmVyuAl3HslPjp+wBzEK+hu+MBRwQJ335NGLPwXLVHPZcwXFo/
HOQRZZm+iZYk53mlxjCnMax14c44wMNRxLRAOPvp71L9D4zfMxpyq+AN9IxnEwuLYSYQNgGcS9YT
CtsGGrbRMrewjHNWzGdhQLHxtw3ITItAUfDpg+1d1OY0QXzbuN5puN6tKrLEAZVe90jwOh34HQrV
uQJRJpElgBhN547H8u+yKHa0c6Tj/+NI6d5QArKvhlVbgYBr3EGgX2rVODVG7WH34Kbr7NqQl1Tw
+GkMRXbr8KDK2Fnm5UVo+WOjqzb5XmJ9C/GUGei+hzxCAb9N843adYQlz9CHTRtu53JxK6hJBz6I
RtHO8kVWxcOeGDf6FcPnHcLbVPM6yzeEWfvRF7Wo6HAfDVjbzlMX9u9wwCZVEgOCwWC4khYeyhOX
/aFr5qWLLuo8UpPNcdDLLkFTzWFkKr9Vb/XDaMZXtQwPrfpCf3hY31sq1MUoLwralvqPhC2F6SqY
ohjV6Ooo9ix84ERfn51COw+sBGI9D9m5mT7QIb0snTE635k7C1FboXlJ3AbdPPg2PPuoMMOZfaac
iL5pf9zls+TONrf1UjPTB+GsaIAF8CsmXmd4qYRRhZUSAI5cpZLECQQg74lYwmeu637J9N65Tc78
d6aXn1Tfx446ytDXSMFrVsIwZrtbThFtcYGQGZsaxwyb7rOYcZHOrUt8mJaPPPWQz19/rXzkJdBp
PajuVPCXipLx9LEcgmEznjRB2AYFwHkt8378xxY210fRO0eLd2aDjTXhMiHdzqmOAZZin2eitbbd
7w6bEwztoOMdxTlPSul268AaBR7lWM/0rrjOSLhlUPmOPX7tyWWs2BM0k28kq1/xI0mHWP698Lvq
8gNbl0wybluPXkuHdNJNt5uWu5WRj7QBNkPpYYdpQp327JwoGJpdD4LwCh8w7RTnIN2KXyzAhnjS
mdtl0xDV/ZVR6KZAEv/rWdN9NKHUrFzV7HewJajXaDFvayX5xa1btUvS55G1HqZhuAjBSinF+6dk
4ls3kTYaocWyRjFdgWnSwhtraNoFr7c1+a199oP/QysaUnP6AJvmOnKSa7kQ3jPOQfpiy3Okrzk0
MFDb0vr6jDEPU/Y2tmhp+Fyp8nI0ShWxWNQPS1hITjDcKrzjNl0E5YhfW6Edc+tXpX2XKVo9DdlS
eW2G7Vaa8Z1/Gemkmt/HePwY/u4O6PK72bYfCb4ypQQjfsc1Tbbbi+iZHtrbwcg/Zb8DB6iXvzPe
tDXZQ4N4ZJp1h3y913i36PB4fbfeytW+GoB4zjQc8rK4IA+DacnBCBE1IpLDarvIMG297LO13U2N
ZVjd+iIZsAZWj/W7inVfNsaRLsaoTa2QEsDBfFZdVaA2irAoWwUEbeZrNkGDpGiudEut58QaVQ4z
9LQIU4lMAsQNhnSNMWiJlSgea3y8lft2nLImWtU2qtYp0vKGju0vTjYzfhVqvILuJ7c2GKX2tmkm
m9JD22/PbRgewvhRo7QoTS0y/jkWWBjhR3bxWmsLA6r1PszxdSsCeYvWjuBOTvnWwNHvf3g6j+W4
tWyJfhEi4M20DFxZVtFqgqBECd4deHz9W7gd8QYcdLf6XoosHJydO3OljG+sCGfwAONc4gnQjxxv
jsI6jwwPxqQogPgdCnkJo9EEm4d7NCGKBVyINHQ+fdSK8DXdtRSZpw9/T0VEnlyGQPszp/2E8XS2
Rr/vFH8coOzjbFDiwxzL1zpI0O1LFjwW2r3cIFdiQVq7PxpZprmwzmVRnN9kHQw7nV1waYoiyHGH
cwHKKODDEM3+hDcKzlr7Viz85UDMrLHbsz60cNNPCZWbyz9dKhijV7+PUuTGOeBxnrhq2njmVUUJ
mtQJWiAeuALqOQ+bGJDqmIdRuYufcbpscKxjx+dMYchLaUA89Dxg42ReYyYGZYdqM5XwQrAQJx4H
Jhwb5F293ywyu6lPbluaF10Dn5TYxVSzzciHUNDKg0R5yBpmKrhaMYQluRDTHw1kdWs5yHbQJcev
6rtr6rPdIvPNyT1Ca6hnbjGtTG1mQzhJGc4md3kVax/Me3BTTp1sJ5Qrcb1cteqQoZEKOyzU9ESw
ZTup4fGMOtoq4WI1Bz0uBQWYRL29JhJPHtKJcgEPcmlW82Il2gUz60UgkFQzfPglOnRDfe5eTeXe
50FE+CqLpQc3E/1Lz99kiRlZrw+j/qXVpYe3GgvY5JdASdnZIpwkHhtigOoQRs7QuU98g4p0leAH
VL8cVLeV220VjwdiPAKYrlMfM7InAoNkDIdNcFnSKRUSMwob8IuBrANwWSjNzUo8jbJBg04eWbva
UkwVLLCrsb2lDKtqFvEjEqp92kaYbOhOcZOciCwetjFMDaL+dW68QSdV2JLej5bjwnWxmMiENcCZ
qg0pax7pw+2xdczEfTSGDcfNtqVqg6zzOSuLm8i9l3MH06nksetxr6DhQajwM+UyZMtRjIo/U5Ab
5WRU9fpTLqWPnDg586SxcnJJt5IX7GJdE/0rwqO72SpA0bs5bzazP5bxSXe3kbOesJvfCcwdsKA0
BtDxnUNGpboWoIlbbi3STAnUSAGG/12v2KD5lJRCDYz1ZtgysjK4paYBlMP2l21ot+3zmRt6CXW7
e+EWB5ZK34YHbNr4E+RVOjQP06xvtZ1dKeA9y6kANhR2IOti0zlFCQ6kbr32LHEMN2YnrwqTCLTe
fMopJhlRBa1BF2KDJJz4Cqy+bBL72IE88ujbn5azTO44N7hAmO7CeOpgltbI2cBnijBXzv0fdSAL
QhtBFB2zfHIXTXJt7sjNMZHIl0i1P+/zs6Qhjv1TvLxLOPaM8weumlOZ7sqcU7qHh9PEe+CZZ/0P
28ezhSCogTxW+aQvtXL5Mj/zRgoQr4pyb+/gHjpvpsL1NObl0NMLukxBlk1PllAHY1zeBzl9U95n
rvEj/MKaI9PEWoeZMTkt03BJLRkHUXlhOXYVL5oOiW8O2qW8t0/gDl1xquPkXLXm2Y4QvkJ5qcCQ
1kdzxMaMF8+kVHhqyssc1xeEdBxq5WVQcc96pHGmXUymPAnaMfK1QfPLBqmABD70ksMipf6UWB5i
hWcdcuDOUYdX/Zx45sJXip2qozV2eDEmmWA/xVp81kECHlM+6waQk+TeGvULHq6QE76rKdiThW//
Uu36BJYuz6HMsAODnsThnpnIj5UZaoo4WbJ+yuzirK5/5Mh2LahoNh515MJy4vp1THVsuPVlcXIy
mRRuCKzeHaC29rWHrbeswH1437SNes2rPRPbKWoVXLs2zvSGDTJR+M0gFjnU7mX2uQqdCOnRmAii
m35eVkFvHLLB2Y+PJdjgKTVtQOqsu03KHF9XnpYg9INw1hvuvnNYM9uthpsZld8XapiVajji85O4
xvCND3jBkuIcszxW2fewEoH+NH+jY+mw1EhG8riERwkNDIWqwaYOtcUobyw6WM5fFlQv/mjloKAU
u2vHzGdvywlZ8S1cnCuKNmlYT2Nd0DDOR+SRnkddNV6Njf8RBdhALmOb3XDwOhigBebnfh8CinB7
vcD/Q2Ifdu4+LsFmnbBCXsZUu/LWuQ2lebdAS8cjmFaxkshVHoUB2F+fwvS5SslNTuObbGManPrr
mjvAm3FoGwAgI+NkHYZdJYNmBDQB8kDlhNBmv50dzyn52EGijamVoKnNjP11G+D1IYizD2U1uSmz
mk8862nstDZ72B1E4cHai3561fTxbfqniZQ1CrlmvsyVQuKc3tquopbimI59OLBuEybb9km9tZl1
ychn0oJWZTgfBiSDNdlb42ZrPcZbqgtOkdXj+uNSpN+N26dQlCuU5LxpbweZ32O3t24nQU8dJSOA
mVL11SnU50AH6FbgIlwH5l8m/VW5UVAYOErQqEcCkSL3szeytYd2gNTyZiVdyKUlYS2Z6trOmj1H
sljpj9haWTjKv2WaarNNMXbCHNarbWHmGJF0KPjq+M+RhFEdGt7g5vaLNHZ+y+6+wILRvDkVLCkL
zX8iMAjHZX3YDtqN5g38/yz9Y43pMzEoPcKYuGYaxqKrAzJM0XDfSNrdgOs1USsAejhjW7bxf3nz
0bNztXIek/LMffRoOzQaImlyKGApF1hY9M48NtTQRBtvrXzRWfDOKr+W4YQWRm7P4vqXwnRD6uFJ
tCAryDyViz4FkL8qym00tncmM+PKTwTTfG3ongbkp0qMm1TGL/oHbpAIoxicn0gh7GVgjOVtD7s0
bGRqtxIzVLSJHUOy2QoPmNV2ObtbDYRShgnChBg5J7s3XKEakRbx3/bsw5G0D8loPuwiuUnaV7zO
noxWtHBd6qWgW1YGCcmX8GLYqe2phGfqZFMjcEC8FenLZk4RVudn9JH6jvgu8MRrfx0KA7XSLXGf
dcu/DgKHUABxKZqPQYSiFIdlbKx7BZvB5SxY/s5o+BoaPitKaCpye+jpnK1mG1yocGt+3PuFsPUA
hz5LG7eZbmsf4wFPkXpnfuQ6ZlU722hT/GHKHcn7t4iLiUIedVuU7CRNZqxl64KqOGONGFA0c+cl
icYzvS7nhCKQTYZUKiDYJ2uqd4KXVgDXX11+eK0Nku1CvA01FbSoxWU7DZy5DtZeBA3NBgS1erbZ
E766CduObcFiL3/x8XMzHgdjOFsqOQgzu+C31DNxrTiBMLB5unrHobXt9kv+ii0HlYkfN26dXUGw
GF5F/SOje6OxgBi+OGl/xV9+kfnfGdA0AyzK35STT+JW2rNsa8DdUHOwXQgVBB9GQq/ELG2xC4kx
lpGUp1Le0nwYFYWUXKRMu5gJxGbt5mgvwhCu5NmRSpmz8AvlV9neEgQYjWBNjl0/Tn6r+EN7Zzrb
pXVSu4QCJ4QOfCPVgX3uPtbyk1oI/P3WZbCRx144Pv5zR2fzxQBsjoh+Uq1QmpZDy860PfdVSTI0
vymGfTML9f4cE7/oAGvDvAcUfktvGfQ8u4RR04kb4YdbtDCbSScTCwo/Kc9IniwoG017TmP7xu9J
FzhzDyL9pwAYifXohar5YSRiSviMYG9JzHQwy4f8W42kR7O0z0npnrX2HentuZRORA4yjoQCdG+H
w7NVwnzpw5yDZ5bFddG0izUQoGKBgkhVYcpvHyabdUP9rPJlp1cAlOIPcHAE2lT5p8UF/uPU4xGr
CnlZ+4Cx+GAlrwSdd0qfH3IFzD//sJJPUPOiYfuzAaMqC7WX5qwc/lhKc864oxHRNGwyWDHdDigL
x6S3D1387aJfty9OF+M19HFuFeP3oBFs+Jad8ZGstzytcAnSvWG4Jv2+/OqOtJdz69y3C/25CllO
tB4Nn2XCG8Oyyv0X7ST2b4FV3VI8h4aUPvxaSYqou1Qw+P1S/pmf6kDlWmVvWDPKDlxnq56SWCjE
I9elKdCXPoBdiCe4DKyB8ZWAt4RCYT4qknMp/mRgAV0Nc3Lfcx+g24lCsSvrLuaTm5rW56KOzhbD
BonyC3I944YJnBybUJR1rwVJMApkAG1ZXjp/SDOBQaYDYve4ibHED8StR1ROfWExuLCP7QdcSOxj
tpi6FDrItCBySBmkIYp5sER4WnuWhz3X4Xov6jFo2pODNijrEWkSZsj+bf4lEf4QZ/B42XJxcqLA
2Mmh19SohyoWoZE/yZjj/CrxQysNVHCj5fYUkZvA+VtLJ36eadpejekLsiDk1CdbbRJmzpi/zkP+
2kEYn3Zab31kbynCV6BO77r9a6sMo2oXzRRnxjhgkyGJIXDQ5lmIlg3qak8qvdf5Tk6l+ihkdubp
RjwIFOveSxwr5wWQjpx9j3EV4jvHpeHTbzJxPfZXMMs6GZOBjElu6ns5flMt1hrELiWL4DuJNXht
xL7SklVLuXpWkuOzwEfR4+qjG0kCXxkdFNrWIpmOIp1Md+LqgHnVTHWlOPFSOF/No176ZyRXr/qW
3n9pK3z/5q5lr7uww1BNlPMZ5wNfAJv92mw8NLyHie+HHe5FkrbY/34hEd7DZlpM1huqJ8j9UfTm
rbqKlV3xyr70db74XrARNv72u4BIYDjNTuu6EyAXmg2utqNfNmU1QlltFuPUTkU4vRqIyzrj16AS
6yAeh/0Z++2Inx4/I82HErB5WzoNWFw0gmUAtNvuBDS3sj7HmWrz3KefYUhJz0usFSJXRIYLTRs+
/t12fssW3ccOaLXWpwor7iA6k1lV+Hy2pSdwqHLquM571giQtNTQ209Te9DEtpDXUAm3zNcCl1Vd
/SF7wTvprlP1kAje8bl2cqSvkdhrM11xuZCVMG5lad8jLqcUY685G+CeTsGVDce/RsiXeWVGcV4b
FbAZSFPeM5P1UUbzxyqSj7Ev3pX6UKlUryoFP8jBpTd0igx8zZeV/XjMaJTclmpBOoRqr9Un6W+l
u2zmQH2U7kIGVpJiD4+GZ9IuoK/uIBG377jrf5tNh9UGL313dGqOlMJgpkW/zB3exY4380XCKqUy
Cd0z7Sn4si+ObbGDt3bblZgAKm4BUnQRph+c8q2DQrDOblSBSWAbruHMIEB6KOs0jDlbYNGyUJIC
VmDBZq9L0SjHWTvyauP3qf3HFcgL2Of895BUYIqDRxBvo8LLHgWTGDTentJqjka6j8foBLcnbhFS
lcibuObyvJuXFpvSKEFFc7v0O+HluyIJ9UhCCooCOx4jz262mV0n7I7qTOYl1k8KoqBDsgPnB3Ex
nAp94ty3z+rcPLFThTY8pE6WXnIG+qx667HmpMZ7Z+quknzW0W+B9Wr9ttg3jsbrABgn10q+A/iK
S+7Fo+W1PLszfN7eS2lx1uoaWX6iPYwsHmECSTXBprduTVFTO20GW0wYdjp6NWsPpqSrw5UEc1Jc
8PRCyKXaa3nq8uz3wFLjYCXluEjlSVceFvuooa1e1hU2OrW8aRV7qlWdtTdsumiBtHtiP+vIQ8Q/
ooW5ksM7ljjbhxNx0lvUL1faN0lXxm0Kt6VDAoV/AReCeBPJqt7gOSFZ1VMXEgdJKwewdktiCZU5
Qgd8S6XEW3D2UlvBta67tzUedut/sPuaguYoYgn1tHCvtIPK3VC5GyvGKzC5rIGw88Bos9zeXlwZ
XvTInouqHwkvwWzhVKT/biD0QoQ42hZFRel2snpU+SBCBX5OhBOpX1+quyqse4QXYlbQshwHKxtA
O/55q8ILkGFcHmC/UYWneiVmpJmUnglmGcFwEwdhWa4Hbi+HgTBJLcIE0rwyVocCKkO7URk2cFUJ
9Qjlg960FqqeGQ/hWyLSXfWgYuaQtf8Mfq80ZeAJE+FagheT2IvgWDVYyY6MG0SkmoreOgW/Lukb
g/TNbMke2Dd8HG6z79BUFS6R9so2DYP6vUlJJ9IyoJXETOPkmsp/mlJsC+W+kK8JKW91/djW34WQ
z81uLyfU1GPVkrin91DeHFHBa3HQ/+mHM/CO9RzBMGyuWLWv2ydynUxg1At8dgQV6FYTYLdYO0lc
u/TpX13h54YdkixgfVip8MTMZU/yhggRbT0HCTvjqDBymlUo69kJnb6BZw0A+HUZs8M2TK0c2nnZ
esz7vkM0LbaUYAuT5gRejAVJsDlggkLf+aF2oNlAsVrYqJ85WWedia1yRtfo2E2pv002gVPuCnhp
lEREDjsVrpMtzmdqcJz/OGM2PzgHC6WUPHuBe7h1fNgTgalYeCsmedPzc3afmafhsk4Srm7wtiXY
9cjdB+PdxqJUGvCsaKXTyArHVetqjuUWOBC64bSUxRE1Vmou3URfOKV5fCQxrr+WKxnJ/gLg1ovI
8bG+UuXVd3jss+4NaCT8N9+wgaBoUbAQORfI6MurgPBGZoIt1D5h8CR33Zo3YaDcC0brpj9paEuO
VZyHGpkeKy3Yf64u1AVCw7tikKAR46tnFoWBWmKwx/9bUIyTN8I3x/tIrQ8cAt+iIqom6IVbFSO1
mc8Xi06TjDJRBM+dVDTvXDflChsWemlOQqchLTAyFrOAXi3xTBfthavKXnIWQhn4qHuXmXuQKy/p
GCOBO84bQHb9O1j/6uI7RV9Tphu6a0EbuD1hzcX7s7UP1p2nn6epuhhtc1jwIVHRRmVJfVcbP0H0
0dvoDuVVI7WNbBnaHzmf+waOuaG/KtusxT6bIAhnJSUSdB3AWOfZ3O2/iV4vQTx9cmGy1pTQ0ZPs
2I6/JM7eFp5Lyxm3IHsTyAkZmsGZqpC7qJVqBhmM0KHmexqm/NwitjEi1OgHR+0vEHy4/+l8Z1xR
6VLCdDdSBXteCWHWDNAl1N5kxrLBVjIh4wvnaQ7qkYqUcMLi1wKQ5sneUpuzgucX43dP7zYT+MYe
0GpSS1xZzyXG7XqZTiKi6slkwdPudFp2Rlp2VjYu0Qv/uzIsWN//DRSuDjoVvzG+9r1pVZRhyK5B
x5pUvhKDesuWV9RAG6NSTr6KjuKF8jvzSqD7bODoStRPCOgvJAEFIGKynkpZnv5ri8z7NFjUvSLu
sv2QSbEADvZLYAlQ9vHY2UpQkZ3CLrLxDQ7dPWJdmPPXt6sEAxGrlRY9iwpGC/8YAv+MvatbuK4x
67b5eaGpNJ9kwo3pFRPzsStfRmKqWko4klJfSn9ozuAJuekdb7nlW9eIteVYpG096JipR2Ll8q7W
xgO/gsXMqYUAqxVtCKSeh/F3jM9s3txvGjUyOlO/l2Y5G9nBr6v2v5NJ+Uti1SAkS5ra/M//Q7Uv
Xu3uOjGFphSsJW3L6g9bW/mS4cmaKzJNVjgXAz2szcHQ1XOeY2fJgFEKOXDaLlTn+JQxTagn4WkU
nTJQ9VoRRKbYszmJosJn9QpTMPKbSQQb6pbXqnEbLEbJHu3hl6aSXZEEjTqmN6fY+N9WJT3HEzFb
bbnEGWupY4pMNKTZ0WBkQfZawUuLLAXkXfnCU8meKFXlL0ghxXtX4Rjr5mvWgkzZkfw52Lx+JcTW
eRNbAZwuEQjPwVO0BoGrcPUJVhaBoowLzdtGJZA5mFqnPFn8W7DuGhit9tCsdxmcxcLPBHbZPzot
6wa/8XGQTrjLEGpxU/prPB+mQruvunPjXX6LKRyBpghx9iGFOUl+tounajxP+LvjvdFPXk3AGEmK
aj77KIGgI21mYm2ueD1ZLdkXf34DR+2KxMS2X3CGD34rctRQfUfC3++JT6hSE2AVQVOCe+1ctIWI
wd4puhdtsF/k6JAtzW0ZrQvoIZI03dbus4z//7JSeVnNyTNW/qzlH2uo2O6dSvOtV/ikDVvjj0Kr
aPMprWGEXWwy/LrfF9iCJT40NoUHDT1+RocBQAAlYiffMF+wXRUwXGP5b6fEJ4tmQYh1wy+JejSa
tzJz9CznPIEqhZeKPULIPjU8JE6PsbSSjSBBg8rUqchw4qjCuqiYRRK5cafYIirWceGB+Hac0L8l
zBobPVHCZESu1d5qaThkaHPxETC2z04vm9eEHoE1wWU+55e8OXSIDy2ijS7ErTSym8jug7wee41e
dXCwm0uouem4u5CJMX5mKx0gULmqNEw1ZCQKq3Uu8zWX+M6g437Sjzjm8oE9ATY4STY+pTH7KjPq
57HYkydx2vVjmcX7htMpf+aou4qiYeRJD1T0ZNMj5RSJdHIf95wnGJPDQR8+NjxDH50regZIcZmk
mCwDRnuwBQpGjXO0cfwRkIRRasFAfr+nLmBNwVaHtJrOJsCZMfcnTAlSVvlZyehk4isG8FQPXllg
HCZ3RebQs/rCy2uJnRu+Z/aP2pdlTzdlElf04wIZCz8NV0UaaKLV2dX6vJOZ2idca0iUxxrTbUl+
qXMUXJ/9gQgti+BTZwZd+Utwo13Og6Y/JiFe+n65aR2UdBQ5meQ8XomE10JY0cQ6p9QV44qpRfsy
x9GDYzAvjhSYsH2DN8VuTMXIiQNWhkyWxe2jY2FbAChVAoisUTYdW2DF+VKzWaYyZp19sg+8dSX2
JRkQqIrzahTf44wewbnNTpHFzBbh0Fcbh2Pn24PhdZACKlcABmX3ao+C0gfzKM8JnsRb1VV8wulL
7fM9bdApZWppzYQJdBjBHmRS1u8dbE8d7F/Koyf52RgvGTNSTgaSuP328+oZ3Fp+Xg1XbINNcJns
tx9ZCn9eA/OET5n2A/xEdyxMZjZ6oku8mFqOlJM+j9+BEmdc3ih3p5parGwPmhlyznzver6/8axl
8DKwW43X/MvG1UnCFu9GDgsFydKlVMOVuYPUW6GXc84EWxX4oJrmAzt0cFf8zFxzanWgiEx9GlHx
mBUCCQCXIVCQRV6YMxpWACn9MwPQPF4q0EFmdJegpFk+/aRB7CBCuMdHG+zBxjtGepV7TLwGf0rC
FVpwPm5mcXcrMJzfagYljcODUWu33djatqJ3EtwtEBUpBTxH2YW9kB9nHqlfxjp3ezzaJTBf+YA8
5aoKDCN2qqIlC/W7IOYodZS24NWKemBEPKi2tYs5s6hgubdsAhSDGmM+wT2i1aW5IKjxiNybCZuJ
dJJSmZABRursvU8nAtn1vVD0mzpWN60/WDXkdcRtLjscix9aotGRwKOOCSeRzpxW+6L6jjF/JGwO
BQS3FZBdWnHrYg5F99et28zJlyQQgNDjCMsymNpFHyiqEq7Ll0rkFC3hM6Ztl32d4PIVgzKTGV3x
s8gQg2r7sjRscsBK8L7iqG6pEU1XXIJ42pkLPWiGbABOteCC2hSnLfcGv8DghZwb5KLEXu0+CNwF
Y9vdR3NfrR3v5MnPEl7ys+YvueormgyhYfW7BR/kxDsm4PLO0GnQ+pM9xyZ+lLpzx1DupDnVKXiR
8XEMiJgLezxwYghVyf+eyLyyAL08Rqx2GgbbhqPOkcsgWYtdRsVfd6cu1CVDS9minwHPbUlCqAnn
vtI8t1pKQ3/a+OQncddSnVXxfnlt6MhNrolFV8REhQj4U5zCial5hUp8FmAoHlXSlAIX2uCrOcyo
9Rcvcp5u2SfEo9kPp1oehpw8MPm95D9ZGZLXBawLQOWtaKWrGYsrwzFdjCmZH3Ec8V/RgW1xqeYe
t0PW81M8YOtErA6v0VS+ad/k0pQyHCHv/e3GPWdWMMG83Kqz0F5UNYV7PBG04rT5IUS8zPdsHrlL
1oFpfMs7HAjYKexb9SvqOpfxTyAajvvr8IPvIBQqCnXrBNTmnOCEjZARAIgTUcGNxU6A0i+t+JOm
kIAxMukOBmCMTAuFqXP6d+UwwX+Oz92Knzi2WBjv4AmUFz39YrIgoE/ClAZuoN9kO+mSVv4kWUpb
Es1tOOIBxG3tHhJ7OYcwDhcLDO7sM/stbye3BFKIGJTRqyNJvt3QK1nvWS9v75i9XH5SYZ9sEKSO
D7GNNKAfDelR0WEf3zJ8UFOaP2N3zsgh86EkA+bgYGHycnQ+WHiIS5Ae6Fj6uINu/423BNyB6s6U
GsTVgfaQpGSRerLdzNeOGWXakWr7dE0U9OLFHNomj5KTA679TKs5jFLCmHnHXwEv1Eh5Y9NRdMGz
nT/74p+y8qpN7J1w1rMZ9WBxsuu6HxIcHDIV4dhSGwArJq2lCxR8NkZHk9zvMsin4jpPCfx66yZB
1ZtX62rq9G5QoT5a+s5Y+rNjwrI6NUBMOxpHJ17sK2RSWmAXY6cXNqpVvjPootGW2xpyeH9g8NF/
JPwi+7VegNwdLS5weFeNHsl3eRBlW+AREbGr1XnXLR8Z9DwLrbdEc47gfGlx4GQWdXEILU7l59xc
qTfG0yNnD5G8dAQMNE3akZnBC7f5PeujYDW6gzugdO8CEBMvgCl7OAiW5Y+Dl3ARya0l22sg1k8N
qaDryjKCUKKJlFTiYHC4VDvvLSIfGf/ptSeZzEHTICO14AwTQyJAENQd4WnecSYFk1FlHRIK65Wh
O5o4bC0ctjH1Pw3nvmS2O6taeFvxuaQ9KTYCpWjChFlRLy9J++2gUsA+P8zGc1i45zXnMf2bSl/g
QLsZ3D/o0OJVvLXjVR/tq65WN8F2LueyhxNtV9X7Lh/uRcWYrSWeNe0K9vRyauyIDO9pQR5GGOyZ
mzEQLaCmNOdj1Qe4/nunfh+XeY/3a6iaZ4ynwYmXt0Uu33s+pop2KgwJGYV2ob0hjNMwyniXjzVw
8rXRybgCGEdht+BGSlQ4gcca+Y7TLzy2Wvs3/5JCpvMtEm7hpE5Os862mHVmgZo2KY4LaMrdft4y
7tThZ6K0xMTsgDRT8A5EaXeTjR7bw9LhUihxKczrz7V1Rbg1o8lUBaq8jlvUIP2UULahUZjUVx82
/4YGu5TmzI+Z3fd+dr7U/jZBGpBsjLVv6d8J239/GD/QX0dC0ynYU+LEQE/6mxLtu4xtU36wdDVU
QagaOhn8NgrIL0iEm4a//AAfTgZiKLSl5Vymd3sGnSCmS1ca19pBeqGTynbjsvPymUguTOkUGxcL
3G6iTkPtjiBYEpmrK77ZNpP8VqEVOxkPigEK/eCYuHGNx3A4S/WPhhOJW608P/PkqNMwxjIOwgQL
N6fAcgjR1OFL2RfUzZkk2loE0/cZujwV56qr2zBc9UPUvg7nmbCwmciYjv6ZXPNzG7Rt1OyubDIo
Mtsb/zpApS2Zy21vUpfkCslcKmxNSHsyLRTkkvlnX3UnQ1sFZ0Gjk7HPyzcaGgRX1XcQ39Z6FLCg
JwRmHebbjKBkTRU5ljP3tdR/3BsAhOW+S/7ksE2J1Zw1A/+jrR/KfjjAWeH66nYgBVDGlDNE1Ys0
laHk3BdruI+F85IN+VGPIVUhcuJ9oi4eKkpbYPDHjTeD6VN8HfhaQu5RM8iZOp7FMdNCEMGwfI1X
mnvM5Gp+ArPx9EnZFfwAuArBToK1xUAvYQCAGCrTqlYyCdDHs7FtcHaPHUsDBq2x93tZ8WrWk2la
bjXmQYRkzGuMyDMT+G+Np37iRzHnB4nQi5fNgV2+OFymWXTwcoS5J8NCW6Y7PRmq8kiWi71AvjLN
K+kvoV5iSt6rEmsHtYMAT4gvf5oEmqlcpfmCGFUdaCAFBM1TCzyBSGYnQeUazQddBX3vYC7lK4pj
m5HUw0dsF5coxpSyCUIIXyl7e5jJ3kQLvUIILbasHWywrl7vdA8Qp4VUU+73VxmiSyIQTJ0/qUws
4EnTPOkJQcodIrJ2dN4X+6F9D3cBhHuAMFLYH+hUfKiiY4PyMTO6JiWhXOpUyxXujUkWyWbCDvSP
evmbM3GzIjZr2AwyvDiVOPZR1tZjw5oWniYGlvYtaUgP3Fh9TsaN8AeVSFSZmG6NYUN0f+N1oivS
0ZSQlX9k+BWe6AzLT+6XBVnmVQRVGYdW9buTyHCUKR8TfIV1fxIOVchICJUflQK8KfMRSTClZskL
8vk5dfuh2xtOS48BW/vRBsB/LC74YU9R8dnA8JcDsvqhRBV58ev57Kcjv5I0YX1jjeQMhh1IgTen
/E2PFZjQbGdKzVUeTMpx4U6rx6ejD6doJfPNCb1KlGoCL6cgU3NHaBV8hiuA/GlzXxM1zPNfC3uZ
3Zg68BewZ6QFEJTK17V/tVZ/6gy7Q/YqEv2jzKL3Bp8Pa7Bp/ZjJJyx8jDdvbUkMaxhpgGRbDqLH
BtEDxyGCG7T9xw1fMHVspTAZEfBpXqIOLMiy7E0bn3fTXFc2U4Zi4MSbsDcp4fRkPuoUHBaHZcRG
UGQ40vn5izPtZIUSCFoksio69jKVrfwLUmbChJnQpIgTkLlgJgQEyKJg7QErGRou8iUoaHXqKbyj
i03qB6Iy6Vn9sIHk1tz8co2UX6aBIUcf4Iu+9mDZoojxLr6Z03xUO4kLR32fB0EBaHwWox7y1w2d
cglHqQ5XzLjsxTUSI4QrTeMX/S0F4ToL2JhJJwIRgQWvl2V4nGybozCxx3NcDFBLd6OdnIzZCmth
Hxua48c21OMvJ/9JjJz1gGtpgiqH6jat6d3MTZTt9mVg2a4O0YtfQT7kiXW4R9YUhe4Ij3Wvejw8
HaY8WDf71jGu5UihRMYqIa34ieZnRmxLxzie7ltJokdz5rkGtHwb0T25vTYWE8OZqHGQUCykg62p
4vI8KQ9DereRpiSavrCyo12bWHDa/ZJovsnsgQYrb+EQrb6JedpWKtAZjXMU/ZZZtimLwYFL1NWO
fABl8Bm7SvU2bEWx3+BGO0YTGqO5qXOiN0oZVCSTHSh1AkgrNxdyafyR7jpI+mXEalIDnQIFcBxx
nKoEZ8Ycq4fiFQ9Vx2Pq/G6MjDIohgKoCsAL3KH5klGfJnzsWGiBw4NGLI4FwCzq08FAEC0as+Nc
Txzf6S3HCj+3f+qeTquVuyqREOyN6Czlr3TKLvbAjPRHqSHW4AbrEa/hhQgNc2Rn7Eg1fQ46VTq8
aSXeImOMqDDZAFlfqEgyk/fJYDZszwJ+SuXXqVfoEbBqGm4VvL72t8bNlmDFQb4RK7nTTx/0E3mK
FWPAupyWP6kBA31Mzkmc7OWOVeZmO22RDJTjGNHkxq1qzcPtu1mb943NBFnAXcV6UYDX2HN2tUcQ
UTYoD/y7+nR2+CJBcdaSGE4MnzUgWIW8t0jf2wU8cAALfLzrCNOwY5/wA5Qj3g50V4RMiwNxIPDe
nQe9fzZd9WzLPePDXQbuy5UNIHa1/dJAL7Tm34yx4ofhzgGofd1uxDM3OdFNXkLQcaY3JjIVjsYD
JJXD6OxNVq1aY51rIBqjIePG2ieEdakm6QD7pEBdZxSykuhfFvEciR+NspJKTsn4F3tOmis+tNeJ
4nBmT8641k3IVDIXj0p36eribEMKo7hj37DG0Bkytrr08SVn377Vwf0fTefVHKmWZtFfRAT+wGuS
pLcyKfNCSCoJDwdvfv0s7sxE3Irurr5llIJj9rf32hWDt2XeblTMOICOhWKnqxarOEd4vAUBmZFA
5TEooEYUuAtra6tCr4FfFNt/SkdNWbaDxwbJn6+CdCF7AoLUNADiI6JB1RZBWYwImESz7Jm+lGe3
/ompWBlJOaSCvnc3eDYHysz/bOtJMFLXEsZmQJFNcLpTcdRAQcqPWeSHvI6BUeh7TLSEY90uOWVc
7ZmyKo5zxAxzcB3ee9jG38hcOqi2sSDFBqetmBhwartGss+hk0xj5E8uQ3DeRs5hfOMOLliSdv6M
g68wN94jdFk3e85yaJr40Qiula9WTgLOSTz9PQqeVRWyIu/MEPc3M5pvyeLt+NFJBzh5d1Yt5xRn
0kMu9b/8kQonveRU5sMaJ06RL8fCVOyguu5KjoUZJ6uCY6HKsdBs8C50+q0hkuhsAvsvccJ12rxj
FUZWBOMxWrswV3a9b/bKtaiz28R7TldGixkqrldmxxhiYgCkE7ufDw3pXBpUDxUfXNxa+5IPrili
ql2TCjafukTVI2+pZl4ewc7C8+9OB1k5B/AyqnGwiAOFkGVMfkgNL+CElWYcN0uuuFR2OFmEfjCd
9JoxWgcJcJHqfE5765TxDUkYqA/aRZj3ikAMePAshh5Lk/eYJPuSnvD+c3KxdFNLikOsuZbaDz2K
lAin4bPFZjKpXgA12tBbzKeAMCBid0gGDqUXLUk+159eqDTMibwgOdoUo0Ro/Q1av8WBadRxonP5
Jn5g4h5hIDS1V4Qu3Bcvha9YaFJM12em6ykuAERObnSMCoG5sHW63bHH7ia9ekhvfGk3TX2vKFdi
tV8PiCSqNhPZMD22BkRCPGvzjCeH4i6VxZkBT4MTWoYzQeUfEza/gfiYN/ynDHyeUIlVH+4tRUb9
2qhAS0JRG0GfcNVNIVYuAiUdZzpeSEa5ew0aiqLmhLTo/+C/Zwg/NocKFLW0lrtJu9SYPiLmTQFE
FtBgUeQuglk1k83CK0t8cJWmNGBWpOcA09fFvz7AW9Dp217GtHW03C5J2xnurm4THApyX51ih0xA
+Vs/ItpOJ+Jl8XwL6UgGADXP1K9QH2BN2Clpr+Rxl6Q1EpJEjFH7+tFAbeCvkODCrfLP4YToRgjG
pkoEIHed6ewzsJGuFTSAduJUu2kVeye2vdtjXMaLxHM1dQ5fmLVDQsPsJT1QJyv6IRxq2lkLc8w+
5LkANP2GJUfKHTAGvObDS0Z7Zw87U8ePYyIo98Ow5cAHm7GpKmy/n4PKIQqj9UAejVvGMA/HmPre
9hw51rmruhNi8Fh6ifIYIQ/qKY2q1SE0OWalVyWJgP+0LLH4j6NwX8b6lgEAMgbs81l5lA5FtpKn
7Y2rRoTGnMSbUGRQD66j6lJKTO/buWNwGgechDWMixNMQCB+E40oE1EV/AmMhB0qY+VKVI9q75Zy
b6fxXnPdnU0TAhggR43Wtb5dYqmayxEuPpdQiFkaT1Gar+3sdVn0sM6SXG/o+qMbi84nyCNP+YgB
qvmXUU5dpXjdwv/0xzk3t3GJ361blYTaZjwVDAJqEIcW2kuICyFk+Kqgi9IplBT2vqWhux0/8E4g
u4EIo2Vx8PtaYUhU/2pGt1YWAFnhuc0/wOftlJyE4RzaOsBceBddw3yY++W1TLEOMigxZ3YeSYW5
hpSxlNioIdcLAgstVSnxuNbA5A+USNhk4Wm0gEel6hjnHNZAu6LIidKE+jqUgZfil7JwoICF191d
jgg7hJzH5VM7uPeJMQ3CM1ykoGcEWeRbDYjUYkjTQ/yyBG06ZkITn9yicGk7HtXGUoGnKayT1mPk
p7Io3GkMSWRGWF5+z58dM8kWuV+71nQwjDVTbhKRYEKC+eooxOeS6UoehSBuVETbnHqP2rgzNmeZ
Ub1synHVyx1iGRA8SrzxDzP82hjBJXEAvNZ0mxh0V9OklDVeTp4XfinM5SPE62MCj2rbEk7qIMxV
x5np/PJnLm+O+efkwzXXyqvTupcSmTrlDEknrSCBW02oRCgqNRIpW6DD1uSsKPVFHnIglr7WbXaz
uByHQwMlU7/MyjNsvh3tkTmfkh1+L5/HXHFynZ/JzFP9eDCwGY+GxjfDWhvhtaLcnDS0SZZtKNIr
B9w2fOMWoNNTU0SrZVcpZmVVcwKdamcnZ3JLCJ5rBbhsHMf7KPay+VPXTCov8UndtS660QW+snrD
p9bjzdDFYzFCGt1TAtCespNLkGbrjFpoC+09UYw9nTh7WMagUtdp+vTFKeCLBdNcOKFbRfsEDTZw
d7L4MJ2N+lJqF9DTcykwp1MaBckgUn3Z1AucrxPjwUX1VKYzdRSeDYh6YuNUEPcLPgRNmbYMxsp+
3eEMYgq4UbAyd8baxQNYQy4uh3FFhUbEcSbYqwT0OQDkV/PE5Gjc4o6ecHG968BFGkhfG1NdC0bl
DpvXIK4sfpRNdUAdumeQ4YtTq4qIg8XP4DXRb2mOITGgcZ7jBzUG4svRb8gXdYfnM19PVCRhNGuY
fyfFQ6fIBgE66b2lG8OI4AZIz3E/C/6XC+YeHAajWDW6dCQwTfgu/IHiTxDgGfCq8BreFbZVG4md
R6tJPHpa+uInaW6m+d2ZCetJxpdCjy6Dqp5Jpu6pFoXoFE3jo0PwXKHjeeBTSVk4oIjB+w3SIYvx
ZAQqGyp3Iu0C/V7D4uCwVkFJ4WmV1ovJhcuEFmSzHKKAWkw81ZNDBzP6WC7+2URbOxh/eJYIB44z
ehPDRW5AXFyhZTKK6n31faaSZoYkGm45+XhV+QF6px2Z7xu8EezPIXcDqFd5kJ/n4Na8F711NZzB
H0xWUx3vAqQugoZ+1IsXpaq9iNSq+GawtOHsOav5QSPFkIvvesaRAZCxpd8bmyhNPCyo5bsSI/Jx
YwEdXMLgHYyIOMx8mep9h03GKe+U4Dn8HaSmvIa4A8hArcMcFYF/UZCDSWGXea7DoaNzcf6Ie2r8
wpP1Z73Yqc5r2xknlJFTaDyWJEE46Vt33mcgSGJi9Cknt8+JyLZryIMdPcUG52GWxk5pidAhKbXM
pHBoB1m5AXbkOUG/dqmDyq2npESsY44DUQGMDl/Kgn30In16cef8ygj7FuraWl8SP5qGqzj0iDVH
HG5YA7GswxJdhv3VkULG1TRw2VTsk9l5FQwag36fQtCVJ9S9NcAr17kOyo9C9CvZ80figgsBy+D+
PBR2eKDhQxKpTVJy3lhmnLYge2WfHRZU1S1eekhiRJsjsuYFg25d/CQR8aKcFZ8k863hSiSIB4dU
+gANNPC4qS7DArGrAVYMzYKs2WdIczk1nkFPQBtsfJC9RAJHfqUt4fddOlhbg0Q+B5c469jit1rE
xLHgast7kTqzF1EokLWv9oy3I4zI1EpmKyvKzE66ifB655pqFdahxaShEwZwDHiZM3cWKBvITAtj
shHGwSjw87z2FYc3wTjmy4ARlHMbyFTIYESvtlp5GTYtz5vJnW8MUSk5qTUEVUqMg4rPA/6cR9Pz
EAaHmBxtnDBJp5WmcWD/hVs5k/WYD/ThHQQfGoVQ9Ddh0Q7mWzUjP/LgTuBXKQTNfZUKkmvIpXZQ
b7MksmwTjBhSn7gPFqkd9Z6Q8fvH6HdW/pC2TuuD9TJSJCX75OTMb51U8CmXbCPUVtB1QxVCBqVf
eImdnlsZ3rWEqrS40C4q5/lB0OKHabQmBldqK+Lj3vjajRm5/vBTznxHeJtqfdo07qvgmVVtICo5
bjvLF3q9EUPFsPF1TBk/WZuCRuJ8Fmgh40a6KWSbrYZnPiO50tnGNcr0Fc5kTEfrtBaQjTAhTHQv
wHLvaM756YN8ozLJKd1rnumbuKWxYpBruJTk4oLpMJj2AUhVaRR7dWjxKiMeL3khnaUUh6+VHPqI
TZDDOZGIfz3RJUI8Lvki7kzJkuMZkKC06MTBSAnHO1NbesOwFrKDq5suV/ynLMY3E/odD1NhJ4CX
6oMThEeWuDzfd/iMOl7THubVkMWH4MqQiQxHc5BBf2igRYiWyrLopZDqc2qUa4ffEhYYoj22KY3q
KwwN5lIHRcEhjeZiPMdc1tzCB/7hEjxcDu604e21sPe75r6Msjs137Hf09e1altgee53NVRr7uv7
nrusAA0guctyKWLA4PKKtl/Bu4iTq6l3pAOZDXNSzxr1VLIq1xzQczx2/YRoUF9iTm2zDYELi3LB
gKotym1HVDQHT9Mmv+CEc1wZ9SdBuMZZyqIwaGucEv1WMxdE3MpcIJlNdQtGjt/kOXJ5ivveL21j
leoBpZGB7zj3oNwt4SKSevXgNw4liREvu3MJ23FlQ4aGVOE1aEuuTTwj9Z6bxPQrtHxclJSkluN0
iLv5lREjtzR/pGPOMV5julcbPQVZhG7sDlA734viW0KwDDMGheqPYbGXFd8DTbrqQAq37D+jJAMs
e53nCsWM4lPu0MwVd+ry29jXqWJmT+gHO3g0/ahLyVN+N+RGZX6vF1yem2WLUbx5pqWKvsJCrJxv
DRdkI84a44B5XEGVuMbSvhX0uDj4txUSiNxscG9xbrAvovqS/OKY+EL2CIeWcjLEKWTbiIjFPH4s
ptshPOGEAGT00lh7uSQKnGeleWpGBA3dxnzW+v/R5Of84Db2OU7jg3ktStDa8a4ziP8HM0Nle6cd
9HrfYLDoQAiP0woo9p6KSoIt9UEtnL1x0KOvtt4Yd9c0tgMhm4FfTUHASkdYVN/bGoW322Hq2Flk
8ZMBB5Cx/X/tPiQlNfGjJyml99U6Mj7IS9R7HH0XUf7aHSEqrqLhm9tMj3hWXydreKlpKllQxjSk
mfXOJbBtEryTj54ST3OpjdW2Mq3fe1VZde6rrRtHbF/aDBzEOWKnPy5a2Gi8dGlNFfo6HdWjE5F8
bPc9TLPlvB6QNIbuYrn4HcNjQHVOJKO70w/XEe215km+KJwHFadjqMUMY5G+UFRxxBoKggld86lO
vgHLNmlAa5txTrFXqeBWyvGkdfSz0yeXnqAUhacX+FdqmR0UbWtyKYBFIVmxd2hh26SKd5LEUliM
O7ZRb26ehELPueAGZfybovHY6i8zkIMpL0+9NpxMSzslnEABKXoFFCgjg7NJ6Rc0YfOPtXSxE9D8
Fds/1EzREg7UZJuq5MEJp3X8YG6AHXf00Z41ghZmVxBVDreaQ/Lr1FLbhNkh1Hjd2KYmtM1L+S/t
3+fojmJL/NcM6NhF6sFZT+KoY3rtbKgDZKcI3rHNpO947cJqP+c7C8A8qMHl9HjlcFa3NC7S8VbF
EabPdtOfEXc3DVSRrgHHOMzbFPvhwOMMEBasjDV9aTThuCYFrV73z+nfLZLLWODRwnd9rO1aioei
kSO2iWuwih+kX15CJjJE2PT5uePw47cWp/KXAvJfsyScuDC0D/N91u+oAymBUtm6d1Vy1cv7u50o
N/SQwnwxtHPAJzJxHMG0uZGgQEBbaXDrFFSSUrB48uEMzXEJ1lOoqLYcEyh2SFgcIr9e0A5Vz7NG
eS53gbnM/Vcu0/4IFAE5GHvOBBEsJEsUsljIgcWON7+zWjxXfyx7mcoJcvodeaLVdftJ4t3rLAIu
x0H7UaH3cwQCNNztDTc9k4G40q2CJ2SZNEIlUrlVcKIn9UM1s6G1rxzTLjJ8j6vmpY6H5+pFMANx
QuvMd9QmS9NQPyvAzSeq7kUO2dySgxScPxdNWpoHnsj+sjT8taCA+MrBZgtlEQuHg43VvATrla/d
lu2sfO8Y0nT21UBjgBh7Re1MBpwWz0vQJ/5jh95yMnEsKtlZ0ATYTL5QPQ6xHf+GSF0Yu1k23kxr
HxrTinhBRXzfaZ+N7FKQe2ZbwbixXtZOFnoGzq96+lEv2SVqmlQuMKrKYSFj9rIy4FcRYnBIMVrT
PdB9AomV7gmYBoD8az8db4HE47Ai+FP7rqRXHnM/j/OYjgRcD3FzluTW8LV7tnkKu/cQkcx5dw92
SojT8ON/gfmXPRlOsePWtRvgIomMxlOePWSRCdmi5dSEWtR1hxo3p9Og3yieCnJVrxnooGcvE3gH
lUyRICghvCF2URraNGuRr8cO1v7alb+GOJbduwFgJ4j8rlxwlDz2Cn0pexfYM49eY57U1q8gAFPG
xPk8C55zff3BpjqZGDYPY/VYxDgijiqWQw+K9+S+mu9ZJV6xunYljtM0uy9hZ6ARnXajR4wmc0xh
y1POFS1v7kX/1FIFj8ql7ty/pIF4BT0hKhDi8dmZk7hX9QxkloEBFz5W6iOEpBhsBzC0XlQ+HnnO
bZ0NGJIXKf0om7MNFzC0YeZjUsMYaq/AOtAb852huBpLQIU01lj99VRDdSRjA17q6uY65koDsdJR
nKDirO6iC9ZMbSVBNakcrMPcW4bEZWmBrT03nIcjy97nlbVPXHUvlHFfuNPaZ1SD2rxc1usHgd/X
2b9wD+Enl/u0u8VAwQmogJlHPRqH/D5iwhqfadwj/O7woagWUeCKgjgauSkTB73gZ5e8YpsiUo49
0t2SPuDQqZmMvuRv3GSHEinfpY9w4JCMMc3FbEBZRfAttU9cm6usP6FkpR8p4U+z+Iy5ZDLnKDyt
eAQNRJWNC6ajnjzpAs90XF+tK0CH0CNXSmuTNP+Ci7W3a/AZLlH74FkPv2IuiYROWlw1CDjjdQ7b
W+aEdzca79GlaBwYTxeGmdeBnur8ICMwi+pNn6DZm7+uFR4o6waDj0hhEqkHdc3mwviNwfdJStMb
8A6lpGZtv8W3V0CUylZfr23zgPieWR/0/xXc0r5yfGaKOVO+mJw6Go6V7NjwbESYd0D18Eau9Azo
ysQdyeEJ/9/tyeLc3cI3n9YwHe5cp0eKptvjjdJi+DRLap81y23pU+a0Mxn7KqsPje0ezGX66CCv
yRnS8IYNm7HpsMAHyop6uT04MY4kNXaCrOHw4+ydjvphU9yY+zJa3GaOsaGZLRAPtZ181MU6sb3J
Euu4ttZmDd6Ft3uP4OcX1E2FUeLxD5cRJcz3cm78ufyJtIwKvfQUu9cmc862rl3cpLuOvXtlLj4R
JBhD7ZaH4pbHxk0lCVGuA6YVWrkdAk7P7DnO/+HBUvBgyiA3i2kSG4Fwp+0cn4XVUCn/DBRGYWUX
TfgWsGM5U/waepcL7y6qDvoPOF8y6Ia41MVwXtJOI7pNymwmE4wykIkmpGKsGNRz2tyQCUrQZbjI
xnyLSwF0N6IQjG7YmCdzVJ6r5QaX7hSnP1vDq0qxkPvas/Fqgl4vYtSpIxajYl/+5Y3xrvb22zJB
GMmi/febYEjT3Tu4TBPDUt18S45LqAxnSgFtFj5v2gihHAci+kkgiev0p7luT1nubvX4KasTkvvL
YQeVvq/XQqxLqWGN+rKRM2wAvjivaEVKvrIeflkSnvGdMOXwyBwf28cYMqVFnxhnuTa4wNvAn3Lg
T8Anjoto3Il/BU3slgfsEaMO4gi6Vzfjd0crnWqV+iPdjNbWa4OROTkib3Jt42895ufSaS/4nHKb
pouKflkAFzXmNqzaYT8cs9k81tjPJ5Rj+4j/g/rKEFJ1gbmGcU5H/Yn74cadl5TlUQ+Mh1VrrzzN
YR1cG0jPl+pNOWkfRe9HKqA4jGQZHT4KT2YTXefSsyGUSq/ryPPZ8bsZs8b2tyS1fF4aULn2e7hm
9hleXTAxYJnJhRiDl08nXf8pQ/Wo4F1hzpKhTXbjTQ1IVgebQOJBqZ7CGKu7QOl5EvEuGU75xEFx
6c5KiG02XknPLKpK2/xGxIkjk1lEfaVWqShZBuiRbRWi59RkzdrdKT4rtDyDr8EjPJ7i/2PYMDEa
ZSC5tE1HxVtibHetc+zw6NSBwyTlYs9gbgMYurSoKhyw9OxUEZ1AvFIW2gVfsVNTmwB/kFHEEKKy
o6reauUCDuaLpjs5itVE3toyX2xqVYNv3F3cl1Me7C6XbOiPkL2oNV8gF6qfprNrWfBlxtVnX9eP
1EDaMrhAhwqBkJcZYQujtsejQAXDYaZJh7LeQ+GwiM/MNoLvxl36ZbpVzBCEJDEgIW2s+QvFS5Ou
QdCTB6ditMtrOO2bWwMJlnc8NZjIdxSQIQ5RWMvROC9NLt/pxqSzWqGpsCA5na9zToVp+OmUtJB/
N1yE7QJbuXSzqzVl26VZD13tKurhNhGzGBxMHyv4RZ8gV9f6sWVJiPxGdrckCeFCbQL+acMjGnhH
QgJv/yg4lz4YVd/VHIMEwxY3YKhAepTPXIpNF7fcb0KgjGAOTVSgal8STKTXd1PZ3UbeKSS4OrK6
Q9xuKP+t5UTbjYdooDP0bJrzUi203K0KpT+Ywrh2XXOdo+Q6ad1Fh9KYVb9GujfYLHUiQCX+CQO8
pbrR3EuAZBK6r6OQnsXkMW6jDe6EhFJjsFlRPLD4oIqR/rZcfGxMJuF8Be2IMbVdGeF5/KNo6mqy
TAROCwIAXqCQW07dJDRyHU7Dukk5+SsLmeUecVqowL4AujnF4/OIyB/iR9P4NsNDpoXFh2MzwTG3
+td00VcmLDULgO2pFYQdHQIMUBtRgagrXhF/TZMTv1VikvTPiHB8QEzFVPg9glYzAcRmLbAqndMp
dQ64X4hWARuMj0XzpJYBAFFzZ7oqMKMvrWi4pYSUHhbZ31CWKv4O7aeXmN//AudXCbh0GspbIuNN
bM7boi1pt9hEwyd9IxoqIPOSWb1MHxrYQbjJACOgaoy8NiDLIyLQwFCNLjpgotnr4rSfrXPAkTzZ
4g1cCWsJlO2MMYD8q+x0zFxB7O6mkv6QWN8VI7SnmHorgQcJNYGrXjzu9al8cs3sLnK4h/qul+3F
6sUJn0CfUghURCe6TyrsKRrhBm4dfGqoyuzng27hxU18GQpMPDcTMLZabiStGC6tGA5VGAObsZQg
iJolsjv61qc64X+c653U26ckWVzL/IJkq3xb1j6Ap1zRzTrQyNm5TFeb+UTSnS2gPIOOt2GXJeUe
9c4WuAdGbumvoX2x9YmjKhO2ZvJLkftB8WM2X+p2uDMM7Yp9MBBKihqSlWxXbn52FPcM0HW+dHV1
ZbRS4B7PJvVBD+BhNNpl5PPoHiIxblWj+XEJfOlpptfp30O8VEJZhd+TYR1mkzOLyonfIkKtkz6c
DvmKyBn1rjk7sHLiUHPOkBMAnDjpm+pgBKOE1XpKYRBrs/YWWPIN+tbDtNvXPm2euAZZG6EltzHX
Lwk2O2mrx3G0jyEjKA4+6xB6ZTRUt2wNavaqmqtvi6bDoXV3wuEyBEpi/h1JISlvxpzfbGoOBv64
ajaeqy3+dhIpJDCo+DYZdYVI1BZJDOFt5iOcOZjo2TH42CRK92Q34VN/3AtbP8Rhc8g9C8c+9Kon
NoEE2pjzon+4l9wtLtyIz4Yk5ehsVr9Nfy/eivnbKVBltNLb6uxXS0fCynA+jEjw0HP4vbnfhTWe
9tQOUY8cIEkavNuOZIyX3yO06TK916PDMFvQmWa+tq7zMOPpLXfLl1TiAaPmpH6JQSFZmfaszgQl
nWoNkWYgsC/hbaYp9tSURPEcbTVCYs28dChafjh4PyT0fKujTqW1iKgSvf4Ls2Lbpxqn1xi/4LjD
+OclnERBNxlquomjnj4LfRNpW61gIoVg3ebOhswtWbBdWatMbbK1Cb6/WgIhLIK2feCySwXAcsLp
6Pi1KGZKsBeEwNLcaIB6kGCrLPAEXRREOwxdalVuUJ0rauuLJ4oSAK62eeAXT8thEjTMRsO9qIMu
6f8LcyhrNmQL2DGNs6EV0mb1NYnqjKC08Nde24rEY3Ra6LoGFTZR1/wXnRq4ieYUDVmwBS2CYcs9
oHa3UEG3+HGAWrQbEV6Xw0JNJt1xYdMoTPFDNtRy72K471wAAOm0c/UNiYwsLh+EtN50K37PFPn+
J5m+O9dQ9ldshbtdqnSst3SKc4UtbahhU7WVv/Pr0Mltg6gwcjgtI9rJAYZKmtYAfOAN3PNS7wm9
K7Z5jfVikzeqZ8b4h3JokAILVshoyDYYXgsfyz4t3pavCJbjllyHUu6LEVJHvArikziPLNcrn2Sq
rxYfZYeQEK0Y8gRg+vjC4gq1QNmK+2mwfkw73edztRdBt0dhojLz2032QfJaYcCPiRXj7TH1R9J/
wabeErzozH8TGmrA5E9r4rVkn7J63HTkT/rKOs4qIWXkzMo0jhNWaIc1dSD/iFIAS0dRieGg5kuY
7do1Il8UhcCzEUz7mS8jW1I9P0a9WnpfqofDSFEyIAQrRepp2TaR78/yK4oI1tOJ3UJMyjCBMbUb
jRBVJ/MEdh78w/L3UjOGGoHi61Ihu4QlEpYRV2YXRnQ3GPdyLm4mbWkRwApyfazofqfBanAUr+PM
1uyzKbtpj5Sf060E5HRLKAPqdiIOzb+23bg4LZEPk5DTFKQSsNNYJ8lrcWqzOwxqzGS1LD8u/BJM
vxYBwmzwjDCmWiw8D1Icw4DqQMzEcop9i0/IEC6mwyV4KDX3rjTjbbTERYnFnuxSJw1EYujXHm4w
PhGNSRetMRpzpxkfJVAF05tHOGOKPzJyeqsIR0j1k5cM7K04BGO1DpltG3hrD8glfXMsZufgKsjs
oK5VzdnZKBSJvgdTurVwr1kMxkhHdM0WF3MSnHqc/bsZJxnJ9mM/Az0lDq9z2eubR1bzt5heI1Hi
yrY34VBuUkH4hnfJ5F1CKd3Ud4TxbfCdBBZcf/tSRsbVIgDa0dQgEpBJA+F6aseNZLj/Rd2Vrbvs
LnZ3w5jIfGEhBQlGcSvUyegf4RKYJ9OZ2X5ivgRJ+ZwO6Xpk96Xi+Tol7x2hv24vx/fGRgKnHq50
10Un/TLR/K4mQ+xcdFqpnlo89LS8OCRx+j+rSc/uqJ9sGFDGZeSjH/pDBVDMhvJbVUD2ZufiBBXN
g7u6XCIh8T1mUOUen+3xH+YvhQFkdIhZH9hZ4IxNO6yoA2jzDDSv43gMzbP6N4D+ysOCJKnplD49
42hF9bUhSDAdowSK1JtvAjeC/LlqjO9RTpuJcZ/uftYNdkQcG6c6Phu9dq9uJaKbhrWj6zkx2Mel
woGpoRQUCJm4FdyRXMRMMix8ppfiJSIsVk/ixfxJjYccg3cm3x8ftbyV4HrS1sHn9e7y1UfhcG46
0HnZvajbWyGn60hKAICFR5puXUeEj3moZ32rwqZL6dZR+SG/JEFE0xDXqm+uGjlWNui1XJUp8WHy
7W15IB/ZVhf6Idfib1DHTU7sYckgZP+XQViAYhmlp7B58V58NbAk2umrRO+VcblbUr1L23eNIR9x
T5HyHvMv/uc8S+NLFzUnFtEFKKJSLWQs6M5m2ppMgCX0gA4ATJnSlaqLfUPloRy0Q+TTnnVtWhDm
lBFW86luPjmMHELw548uf+ng9Ftw+lObVEPKzdSrxHBQXQ1p9w1BJDNjtFjEIIT7SgR+YIHyI0dU
JM8JTQeW+VG6BoB9srducolIVqlucmzLcqvaX7ASC9qeEuemNa869Bq9S7dqODKes7f9a+zmLyF5
2kkzcVuWD1owH3NVrGPAdDZyoSS6Nk0JnntM5cZwpjjNDDwDU0odee56WPVuwUzmbjSEHjT9WqSM
A/N57X5Ug7nnqm0CCZ9KxGTevqi3qEfVNhMAgZBRazdB6+PaVdT2jprllfpmy8MsxLF2TqQC6+hX
INrWsOGUAWZ9j8T5ZHWond21wtRYh2z6E3+ZdGenL7aZb4mWRXgQx3+g8rOi8rWIUWU2QGT8gfX1
FLgAPsznXsPgR2uiWe6mFWm5e56R1B3LVVYRVMEx2YfPk/rkcpAjb7hqJE4U2lqXETUj1jxVzn+9
zXBF2UQRYX3ai3MqdcspXmWc+4zyaSjwLaQLLcFnMj6FXFybT9o1vDGKfQPwLTbBltD3paBTZfn5
nriyaUvOeenG4LLqqu8OUpVrPpeLnsHIlnGCm3LlDRhWZNBjPrIM76JLXxqbf4WvIV1Pc/+Cx0RH
74AEU85Qfoqdregeh7GlzYs5sFcypFU5KsSbKDT8jrBFUyGvkBfjb8D3dxdTybqy+S20BF/OhNfH
9YwcNz61ncZ0CJnnEk5lprdQLm28o1Z647FY1lhQvIvuog7oCTSVDqHhRX4FIaWOGfcD6S2SFPvy
VvDbKuNdC4jMY0Zu+H8SF7cyoa7KPWh8XS5hH41fBN5/i4+OYNu0eS6JU0kX8ioB7aLvSJhp/5LF
qmldhqJjWQ9cqnvRG5gdDe28TjGyltnk9ZJOvSnFC7nnnLtAcVcMl7LwMPObKQ3rN25kzaGfPuDt
JptWdvN67GnP6jzobMMUv0jmI85E4rZvz2Hfsq8ZP3Q5NW1HIpqSmhj9DiJBzxpKPH3xfickCxCo
VvZCdWuUl4SrBbOWFEGJlmBUL/GRxOp7CY2nxZYnWZRLzMfzRxGET6EWr7QyPpYJz4/TEd+Qu2Ty
VLhzumu/sdsXpCKjhK4wzNkO2LEcB4KSdLzfrReW2kc/y1uMPU1GcM8USKLWi4FnUKg1uYFVhgVs
gXbDJxY7QwcHAfKjwTJarFWmq06hMpbLXhxOOelBZPJWwMJS9I9yvqi4u+YIEpVM8OB5lNeenKbg
jatPU40GLmjhwCO5eIRC/EGmtLjh4rnzNNU4SXaS9LXBxZPQDDYX6qlOSNUM1nHR0HV+1O1PTD44
c3vAuCrje7kBFFlQZhvDDINVWq9s8Rt6AceK2ENON6f6RkvjhYrCi8h/ksomZLoLdXqYS/ybcR9e
Ce5gdQBVWqwKELHuzMGtWLkEER2+OVHC0VDlnIxNHeT0nJXnuXXPAS+Iqh0oRDvXauDZ31aN3K5z
eSg4RtK2VYFLK0CTgf9wo+oQ4OcdEmNH2VK4qyrkWLkYvj7s8TgY9jPRCYssbgs/f2L37puzFr5X
5kPQqkjAkd0P6zuSXiiqvUXkXAtLQh4A2boIbHa5cmoeJSrOW4axyVlVzEucOF7ffDFm3kSMi6rs
2mWgBNlJxELWQ3cru6Wb2/UlZViLwbEsMbAZkKf6YzIKup2LzTD9aSOcLAindrGJdc+0dg2qePcT
2tNp3NotnkMeKbKQDnnvKGfYk9XrpNXXmc083EYipHiW68bssBwzfR0wuiSIaVprbVo93Jr/w9N5
7TqqtVH2iZDI4dbYgME57FA3qCI5Z56+B6f/7osjHamyDWt9Yc4xP4H+70OTRMlSJsomt6UN8ob3
Lqctuhras9S+NVEL5F3FdlaQSXeUAIys86UTGQgf8K3g63CeKb/MAnWyVA3/spk6sLbxirH/yRV+
anFbLe2cJqTKZE/uead6qpt6xkEMhgbDNNk+bWctVsyEzXaDoXPq9lsWaaTbZAMp7a0iyEsBzUH4
xH8BzwlKqoIDAM04Qp2JTg4nxRae58XDcm1E6YxHOiHsSeFsEQxP1KFR6FQlq7N0ll9u4C7MF8v8
t2Bx2zTgjD5rdxz2JsHojI82JxV8X/Q5+mdxRWlvcVDxiCHUZGHDPZTsIbU3OLxndO1iQ2ZA7Jcw
3wAbqjbPnaqeCPIm377t/sgj0F5C7Hbsv/byCfXoN4LmGAYlevDdjkN8jj/V8Dj/0HGcMtHI+fLM
od0R+esX8cnU0ESflBqvA39/8uNDpwZ1CeQQ3b8E4FhVe5/g1+io1+2hJKwWTDm/hqNz4IQX8t/m
rzWsHHn+VxpkIgiyg3zXkWaS7bNbJx8yBDkdKmBK0glS1U0G3zfOiKYbmNx90PHMqsuxKjmX/qy6
YoPgSO9+KZLzA34D38JmXxAmL6bbSxonVSO7Q7tkbjft8gEKooAuL6NggjA45wpJChD8wZl12bVO
/2zVTRn/06azAX+uBrwgiF8jP0WmyEq4i7X4b3HVO3vkclXMw/iXXuCeMwQDBTfsOckwG3ALSmDh
Vp0Hh5YdAZXC/xL+O/Mj9UIer+wYGHzDHoPnGY0VuNMtrisQ5IDIsc/C3HkwLPmdaP94zUaowFVm
L91zuzb1WNinP9qzjNUhoqCA7TEFnkzx0lBYoOli06aLuwgWWsdPH/iHl9pTWjtQ+fJGikomFkfr
Zp6l+UAdNmoXLQ+dAZHXjBtzB5N5Jzf++t6EFjHkyJw3suSumiOF/umeYQOPD1M4udrkyQNXAhdt
yz+0diSKgwwJVuzZ/Fjb/5AIh1sRdNr9VDwz4FYwHiFJQBxMmQX9aSD+60aBDokmr1hcCgdiGCAB
wCZ5rzwbk0z1athrse1X2NETWNxpP2WguA7kQrFq7k36zSeBlqydd8smRYtRWLy2oUj+G9ZE/5zV
nYU2zWTxMv8TW1cvzgZ/lJkgIaj1g2GeYoPE0fbdloQEGz5lNyuAHOd+rPDqeKAjTro4wsPZKWJq
KzxpRPL5wij5RvbRNHqAW38qMMk/wS629cOknnkW83hA7aYGDXc+0fZLAWjbus8rYUtt5qZ39ddT
4fEKyc/ideEZEeYXDB2mNOjqn0ir2YOiaXUWgu1Q2dUE0LQuI1CW2r+Q2EWn8S9uJ9sCvhEJe1yG
zpoFrTraokrwKku+mMy3W6ifqXwy7WeRNAGQjoMYvgake6w1KMusmVGGPDj8/vpnzR9C/tdCQkpL
aaWTJIfZ6yJ6gp4SXgHlrkbKv+T73lBsnU+OMo6vO86BEFJyu4U6efkPMnQDaYFcA0HCi8R9F0qH
/8Vck1jlyCrjUfGAVLa4N1Nxi9kekwcS7vmXGrJTNUDSW1bWB7F/TkN/gJQjcyh22Mth9le2oTNV
+MbOacfNyVS9Nvujm2Tgqj8Lbh8hOSNm1vofXGB/hfa9juRf73J/JZ9Po4qUpvMo5i7cBk/FYn+c
/0qUdk3jy1sTh9P9Uj3h2h/4U/iDZ+tkWo459LxqoFjLH5zxArcJaTmY+vNbtn9me43UOU9FgoNh
wgdFzwgSfKF5KGB36erPgfhijaMijYA4b6tajvdY+MiR4axFcs15rntYtCPvSElUTEmMwQz5i9xP
P1riY9zNx3irQJvRNzoDJVAm7dL4uCKGHEmWQp6twP6Dy7/+sTXm9SpApCDCMFjP3vZYCwOrFzYm
WHoZPmn7p0ZhM17rWHHg69b3GiBpunxP022SbV5sJ4ONCQcp4tIfJdPN9iG6yg0+RrofgusENyda
mnneF0iDho0nQiHcEjgU9Z/6J66AzNSeHQ+mKf7GiexB2yp6+c6BlMqb/QcLPBnEOqhadnES3QGM
dVf0JOGjdUECeRi+/AT1J38cwema/jlw91Rxi9EoOXcRQuJvnc8RN32HxYGbYccXn8EAtJSgK+8p
Kkq2I+A4tyHNUagd2dz1ZGvxlfKpWISezxBIqXw60HxXjVgW6TfOEsfmtzoOtCDshbbfkt9bxoMB
V09Rj2H4Ku/jiioumCDO7Ve+okV6hPQ4fJ5c+cUQDJvk58l5x3ukZ9dx/tbZ2ZdnDj0eh5UmZVk+
OJymiVE1HcY5v7OPVN9WJwVi+VVxXNNtZsIe6xZU9wE7mURlU+Y3PgruVgurHb8c55TZtJ7+S/9E
JWaC9Zk1O4QdPttVRHYMDDoD3kcgJf7QUksKAUw8BZ2xhnEEB9G2rjS15JMNwymrsf1wTy/PmZyp
9hEXNQm4RrBWvT+CtkZDSDoaA6DIVhgCiZR/hlA5Pd2LRRRnD3c3njdIvjsiv+P8yjZZ0dkKI7xY
zcXifWISHRN7vaioSfTibY0hOuA/Gmdmn8BfJHuayQ+8eOSWGWBo/PvujH9MaU1Hg8i/IVUUmwFA
Zx0tYg9TMSRmQnKS5EB0Zl4MTgSuR8XOw6PiEAahfbApb9pv8m4Ryyf/X0qokNo84z59gxCPI4mp
9/egmhedQXZ97Rr5JpXqnuEEM18NZ0la/1mt/rFlDSawmUF01KiuIHU11Qk386lXTHDB8wbwRDLD
BBMblvRhTe2etTZaEYLo6PQ2jZOyxbCO4NtiRx7Fg4xrFw9BGocIfFqyY07FikKfl04fSccTLLfl
Ec32tdK9e+6CEt5vHcp43PNDU2J0mHNunXm/iJ80zxJypYpATMU6lp1TytE+CkH7tOVzlfSHppP3
sjwHMhEz7Y8G6GfhR01m1AIz6hjxgDAc6pK43aR7hPVIElN9Qyl1XRvlPLRkXXF+F6nqD6j6g/ck
SEj6G3emnFWRnJT1bSnbG1qS2VgCeXkCUfFJSyBp2OIv2eWXBWdGd+o/kpplm9OR5qGk9SUlB2yM
p3O1+R9xfhAddRBHiFcpcyJUX3ZqfpHmhGFjRR1IuIYNzxAleojnW98L5eb7rm+jkd1lDELStA/l
U6wqx5ZIloTk2VI4lijEIiwhKTzef8UYssaMvRQ9jIjQBsmpWzAD1MfO/S8M0q2aOGAKfJbuBbtj
Qxm9MBa8Fn11L+pHLn1fbgZg5Khd9iNzzK2nDZlrbskpFckpRfau1L858XOoe2o+DFi0gVLUgTCZ
vijOfm+lKMQYa/NdLm4NJAVg24Zuhb1o6Ly5k6siMqya4dxnGOhYDqhr6AK/dmVynQfpIg/pfiW0
uEZJEKMvVIDFK+s9rxLw7eztNexB5VmoNnUSsyimQGzllvtaJs8+qV8m560ZNXBy2IM+wuXUmdKh
YBj0jpsEJmb2zWp4NxBR0mGbgac/3iXcpbr8kBtahd4ZtENFqrBSFBDu5MuQR4xNc/LnGR/FqL5U
xIQDEysuRtoEvKqoUaM09BtAF1NhVwmK1txjzrGoMcMfzwLVMR1zA5/bwWBqmdTpAQcB/ad5qFaE
Hg1tonCKrMgzUxaBCSZ6vo8kRwe4fR/A98sZJxpxkijUinY9xoi5axIklkY+jjqil349pgkguLw7
DgAIkj9Gnt9TdigrMpuVhg657igiHcfZmIJrG4nG460ci6M4fOVsBLuKS/owRwQN4xKD3BxM+IQW
hwjXZWnsTeGwKSdDYmy0pHXFdnuxJqCSh3ZECccWioApsnEi2XBjCaErljHk9LX4xiow61/AFswR
MjG0dHesfgNmrvBT9hY8BIteU4GXHHK1Kl76T4Fen/I+QZkJsTfvsNIF1rn3t00p2Lg/iDibrwoi
6bn7QmJBlrtZRHZZI4rHt12dptZLMNu3QNN4j9YROy5qxynVXPLoW555dl71jEkWAJ94iLaF6KvK
uteQYFtceACG17ZoPKflfJ8/hPALVT6ym45Mo11LDF6mn5Z1puFiBXuM8W9MiFc7JlxmezRjIj2q
XRQCEbT7RPPbbsQZqR114F0rR9Q1eu0sBBvTcglDhwr4PKnRlRDyW9Yi+EPDZV1MM7oaqnQdKwAQ
SBIz4YKSxWIBJ2IEHqWIL82En2/HC5Z4TE+sM9n46RwmTCbTC7NAbzS/SOpQWxRuJOcu6zYQNvfI
V3IVZD6bQoH/Nk5dhqpQpRWdcSpNCQin3NM1oIoMZgQOEf7ZmqnZOnC6bB78nJ90GrhlLXI5yoh7
ayI8gchRUzmNoDLzyPQzhee4vKMfhOmwUo6Q/cv6ni9H6Cjw9OOKhkmVGl/8ZIi9taTt0LIBINsa
TFeZiUfGC+O/bGNNqTKupvbCuPGyzv6gTc9IJy10yxJGXNNfm5irqscySVfEmgbnYd6yMq+vbabv
44x1QNzu14nlAET8TrdRpECXflsh6qV81wPXU9B/VbroR3YjFV67kGrP+xHpW+h57qTUufoAQr93
N+Lyxi2Lxl30G/KtxGKrIOXA8gsqYgkRTzzesWgcZTyeVtfiW0wc7u87M+m7llo3ONM3aUDg+XMZ
cn+JAmNjH6NfFtCDiiIqBbxM2n3TAukbekMk4TjxS63zu+YsyPXDqDmiJPMBIvdmTXu1JDLGEgki
qM7duBN4XLXMIh44v6ladc2M9ILkLzqPkhakQKlGQsDoXtYBhYN+GMm9qzRPQ1S/8emTvnbnisOB
DmooIACN613P1Ws+baOX3Ua4tiYyU6WSZe1kCxNRTpN2R/O+P6TQ3GFvtfj1APnRIbvfFzSVQLdm
ABOCNRw65OslgsqUGaMmkmRNRvGCA6zuTWfE3dv/L7g9wogAg2wid5LV1bAjOxmBCznOrOYanQB4
VFj41fnhuHpUTDkTXT1YyFWjIiVmZ09ZNMx3K9GvpE6p5tmo8DUKBpUF3c7S3CYOtWwA+SZfYma8
uosWYSajOW4CbaLQNoNVYaKGph5pMrd1XIO/IDxbEgNp1vzGQOyBIq+AohaNsidhKaENWQBBAa8v
NFoJS3W0n3MHQBXXtKmj7DHsAV45s8eD1aIFEXMHHIiRMnpNBw/YnURUBY/FccbZcZiRb5jStlD+
GLutAyw9oAqoEJjSiTp6ZLtF1opMxsbwJAsh+nIwURIJHYjlWwJoZxkIWXdu1/QU4WJluUDDIPrz
+uqosRtSd2Dx/b/BHH4FGpqFj6HSod8cLAp3KUctFCnXbN8L0YWhzJjhWkk2opgFzo05LcufKKx5
J5l7KtlZlqBVg8KQ6dglOB50eZP2U2vmK0MEUyp9Q0KursOq7ZNXM4+vGsvJwMBAZMCK9I6VDDy4
EzygU+7W1hwIpQ1aAXv7oyKQg1fvFqLDRbuQqdW1U4ZLLZ+35zCllupXfT9T1WXpI+Urw4+XSwtw
KiYnAH9Jyfa6dgZ21G/QXk79hB87pCg4wVHuMqDh6txcQvQXshCManRPx/yRWsmzSLHSGRnWkvIF
uvNVoaXA3dtz5yYUev3A+t5V5XnXZshVRvOsVsM55WmuNiUqXK8pYQfTxiDP1UfT1U9yz5nAHmIN
AG31dyrLSxtBYhF+4h9FGVQrL0XOX0o8YVDsHkvE0LgUPYSjmxj/EjEFxpXGxqMWkdPl7sCUYCIY
hpaXkLeG7g9XuQ90lSCiSRr39IIZNl/Y91A86PRUNjAi6bhL/uoFEaJmeIJOj0OZQEqeL2nCLswk
TpbhCPezx/rS07Jj7HVHAsUF8JCScN9AE8to7RWtfsgo8LGLJaLo17tVs44dOVYMSY8TDoAcW8x0
KmPVZWLNVrVxKxHCGaHObC9C4SqwGlBAxY4sWmQS7AhH15jsq7jAL+381oRDHNb+0JnHPgF5x9Fa
wMmqOW+V82jqRFL+XzbqMhHdnaSspR4LWKyJ4mzektIozuLSX8XqINXDldd2THEsK1dU81fBjUNY
nCSJFB96Jb2q5ipyYEHJYGnqDW3sZRKqCxWlz7o601S7IVDVcVuiUAvtEr08TaV6bvLsmrDoIjxH
y7m7ZsKGYTEJxLNl3Gt19/4vRyhtWFsvUsYa2oUsRpeUgLSXwTBYCKgyyjB6E0QjdlNeNdinYwhL
hohqjS5vSk5zz1aAcxdpSif6BkXZbEmBBOU6FkE0UvyksXjqRPOkNNSnO6uHTMYzr/Jfw6lMTu1m
0qh6ErUXt5knsHUlKVDMiGCocyCAcj3NlRyUmuBX8O/563GygPfczBx4l/8zc/QriBSB1b+iu2HS
uMmmDCg/IziRDMfZTfSjfiKjF6IyhhTpomhP6l2/K8JbPKj3jSJpgH0h+gm1FKHguxrqFQhyct8O
MCecglWdSFO4xLNbYuoKafmxttMg7OMghSaEYznEyd/ddOE9Y+obcgiri+bo6ewONRBQQlGm0GB3
gMlE5jVgl5mob63CGm1ZLhfQc0s0HKyvvP5p4X6aaUxGKGbVJDsdiClFUQ79IOzi9qGnMRjiyQGi
n2CMVLNzmcaXqImuA+tm9jjlusWonfVBvnO+FRNLr7EPdFbEId30QGAxKQ6/0ro6IG9BbthBpWKy
Nuepn5h8KixzWYEFYLMX5T0TpLIEBX9PJJiDsQaQo06alJ3XSj4bOG/lGAJUnjOSI4MyugqooZpT
V1Gn+JydaKzyOXpMWmvTsCJBsG40EY5oTC6pLa5REcRWMIPmi06sfTZEgQzFvpS/tE0gw/djjvo9
atdHnblMB/4ztuVgwdGaw1W2OC/bo750uybF9D6OpO3GQCVtdfpKrH6/1F+dGHMqs0BZmQ8zVJhU
K1Bm66yYqL7aTQ6Y3DDj3Xs2TJHySxE+OIvqgsCmOIactx+YNUFTaGYBc859VEdXYg5XiJWnpH8g
Zrpyc6iK+GNpCrZEMerJH5lBxNVKnnEioaB92b1OootEPPlaOwaGsJXFXkuTJcd8kIQabEs9uJF6
RlQY4ZjXhJjGjpzNuaPSoxdVzMwBxZeQsRd9F9Bsa+DjmAEXkxNp8FQC9TC2uDVKRS3E0lz+rlkW
z2DLYqNFGmO3LTz5ur/jwGegsDmjWEifFn6NAYemFvBG8pPRzzgr9fDUpESV71dKrvSwaOFVZqEu
jb9kyM8i1U8KN1YkSYOotOjaY0ph22d99Op0gNRGeTU7FrEJIfMTs+XR45NiFSAJBtEkl7Ke7pZJ
YVS2XsSsLm4RsrJdGJX5ZaTyi7VlgU4fd4c0oHu0gBgpJADG+MgqP2V8jLWBE61iRVVD3u4MpKYz
CTVaAcUXaQ/6lARB+CyUrjGe1aZ6Wr32KIidtbrqiMvqPlW4NDFSW2RrwXzvl7vADiA0W3dmcdfC
pq3F/Kya8anEI9pODysEqY5oiKXs1zYuwneLltptoLsrq29sEbU4YMDNUjNxizNOgBJGu12GdD8E
7+UUThFDW7DQfk30CQ9JjIp/TG5dqR/ktmWA7AOGvvVDdKtl3Ox9fVUn9WKUdtimAckGODT4GxgE
aWT0b0PpIF9mB9MxrKoDNQuPGeq+tLN2izvXZHCSPo4QiW5OP5Qz652+cRIa5XxRnY4uuc0dESiM
RqM8rT0r4MFVcK9lKqcfuAgYNmsGh2grtFCL6DcJbf1Qk/tLuICOx6gEFi0MNcr42VuOsQRLImsJ
CoFSBDUtCsQOUynHUqxkl7JHksTyjOHosn6Q0zM9CeQKOaZr3AX/kIC52niNkIliwWwZ0cBXSv5U
FN4lkPfEAJFXL28hGRwcpRq2R9HqHCI/+L9YfaVjuiN+WoojpxSw7Yv/CkVw5Ip/hOo0fbxX2vyR
yRzWs0qKEoi62wwwkHfBNqfw3bT6K83YOBNff5DSwU2RRa8KdJHhbuW9PX3XGjyLmCHnTt0PanwU
hoi+cKeYIsiaYY9B4DSQ1UlPRUxrAfy7AP4tnKsTg9lARyqR40WSbwZ3H2oZXUju+OzuWqLd4A2x
55lo6YTrVjf0XgmIDQy611PJrR+raMBjsxUUyVsKNbXF+lPsXjqB7pRhu50hJWfG3tMqMiEjncks
Ye9FTNY0x1xHZ2jpnTKDpJGdXr5p8fdDPboIEJzUwGYDFhOmUW3ASMC8sXKvt0NxkKMD8gfJlIJS
r4k90k7VTNL2K+q86iT/7pjyFCJ73CLxR2LFEHVnYXZaax4AQQiKhFvUNyjdSlYANhG3obbexCG/
jq28kx6lJB0gkSaMlLM+0Mw6IAU7qOsoUMnJEMZ7bWi3XmxOi+Rw0kThxfzDBgyq3xBYTe9HOdl8
JM2XuvtbUnQi0h9LM+3CxoNOLpaUcXPqjT4xLdKJdyEqkJ0xqQRfdKi1wm5QF8+8niWBzLGFNzEG
9/AD7Ea4waus4m5l0j2eALJsUDDB1wk8LT8NU/ls4kPUnrUBWu+iPiUsPt3JnNAFnFVCZSaMQmrv
WkvkzzrJRogW5vksJcxX8hLA/3AZ2+mCytTNRVbm1ruWWXonNC6IWBLkgrivWlh6ErSHPgpZ7sN9
UfYFEfETOaAQupeZ52pIvcTyF4YCyr0ljdrwGLojfV9Ol179xsaMXFdegkQ0zzXYsEGlbrVV7AkV
WwIAjS1TxF4J9/MkAjxFXacfGzYSIcBHeGWMCiStPa8odMbinFJPxEN4KTSIgPA5wGKzM8x/VOyY
pVbhn0uViV1egGqd6n4IU8yoqE3YeOSr4ZeD6qsbY3n8hiCjtNXnOtloz9fkEtU+ugPtRghi5jWa
4SI34bIbsc8IRG8vGkp1NO8VSQUKmy2GUvw30pHUxTOE4NpuxmcmiFuRiG7MQ6rMhL8SJ6iXEImy
yaPFUvG6inx0CmGaelk4+M8MYouSyti39lvGFDhu4T/Lv7grdgkfADNaFEKgM2TEQXLcuAyi0DDB
baK93aXKxIAVyDUvYGmy/VUutcW+nbIC+w7SGug1WWS/0WRwsccA0Fh7w8VGYpIiMamQmEwmEgkE
Zzn7bBGVSIQml4Qs9qwkUJXhs6zmN8IJ7A6javgdko3iCVolGEKy6lAGSva/SuCm5nvYJp/ZoQcI
ZZbTPm+R0qzLfiSfIwWZKJAwhiTEiG38wBVUJlOTvTRrMXgz9FA9BaR4DKOgYnF16Pv8HDMxgckl
L/VTL6eHCKR3BE6oDu2tp0+3oZfdNHvAyJ1x5ceQIFao3zKxINJ5y8mQKp3hdnrgGuGSl7/0gKO1
RUyw5aKhjwAvJQQRVlgD0mJHEvZcE1nfnjpE/gwSBIyxxDhKMZrVd8rRFR3Gnh3sYYrXe0XGRxz2
j5i/eA4VZSwIF4GpGJZcSx+WhWIdI0BtHImHMIeFFUXFG4Hyz1L2Y+3W3b/MqvZjg/YFtB0WqY5k
bSKgKm2401Av3UCkD3U4SeHSq1nqw1Ktxyw3j5qU+gqEw25TOfuKJX/ooviRmsuLe12UtYuUf+Z4
KbV0egpWDolxvk3HGJFxqgGhS3JntNSAJM5zDvQ0bJdbrKgBUO+qyZ7bzjK5x8wUNT77LXx5lJVT
lOUnCAh7g/G28jEL2/DPi/CadPJRFIFzIP6GnUx/NAJPUFvBS+l5wpocTu0Vz+1eMXpX3LwE0BrK
s1SsQYjOqCfm0SQJLPxsJynQKfZHuT1TJl3GkLmlkbNsy5g0TIjRVDzdDt5+UUdVgraDPWJZsh6x
M1mid4RXEf/VZ2oVGPrd9G/5LH9EpJ6qv9T57wr6uncyQ/OwHgt1AR2QRThWy5RIgXQhmiuHXjkO
v1lVB+izm0nacjvHFTJjHdS4NFPhMhbE2PeJL/zr2ntXlRdgox3bGc7DerpGIwbKisjRs5DUb0Ps
38wlRKEPRBDNuQIEU/SMEVqGzldGNL1lRv7EwVCCWGOGpmzJV4SmyQgEeZoSj9FwscjHHh0iqe1E
RXyDqACExo1EnhJlTjYCe/6jxepxIVpGZXRmEhTdD62bfMUoRUfZ75T1yEz+OMBNFLW3jH1yJviI
kGKiYuJtT6NLbOawXna4wRA68WHXMuF/ZfCT5e9Wmuv9R0RKdSbKz0gT7ojbdMhlEdO/uT5q7+HI
RO8qUXh7gND6BaMMwMjwkODGiAAptjDjOdWrGKIyKkw4YFGIHfcy8RfJD13eOKaBw2Jj0liUuOhy
dfpNDEVm3DiIkDxNRg0cf+jG8JFr0oeRYJ6d7ub6SFbURCMcX1TCw69Vai8Fse3NpyoEjYle3LVG
0bHI1oaJkxxXNTmWYFDZ5+ngQaeXlNRYMRZXLgYWZ4VLdetWTARJI0ObNI0msgyGQm5tKvbWEeca
gsE2VQ5yL9kbBh9lhQVyyq5yjFel3T3nLuIAei71cVrk+9ivT6S8esmrnFJpDHBASMdhkTs2tLJM
MqUrVwORByy/yXBMWGh6oSR7yhTBzoCAuPCVoeuT9eMsW0eun5CNUaqmPsX2NqUD9upAuMFHvN6N
rL8PqXAT4ViHAuod+VLcMl27LLFGlLsDqClMfV2acKcbnhFXXiwgFlDODRVXAm123bIs9mbOiKdp
7tWV47fYYkuWmW32yHp9Zr3O85BRtvVhgCE5xZjNy9Cmy1Gu+HBzcue7D+h0+yFD0r/IjnQmz1Ub
/NpUgwrPVobgUVjBuyrOTH9iHEaDv1/nhnLkCYII1BNoyo6ZzL1l61o9mKOD/dGwHUmEUVuAmlRs
Zx0/z3TDtXNHgqrRh2kl0Re05QI3aIoVHv6EyBO+mUm4WVGFiFqDcy7087uZKH7+H7i6uubNdOOe
Yy9LNnhaeAmq8hrqoCqfxdxOYOJPpA5YBxwFKFeYc1bRI0t4qnWTXQhHKECqjYHXCbpjEA+Dapl8
KW3Zb361oibJgDkA/jBVnyFa4880+kDlAd1iUrU9m7kxf2Xz9OoG7aXpy0vSyn3Nrlkkc6jEUqUa
5sNYrXsdf8kzalCadKTJ/tIYN17CST3Ng3QwMKWKuDBpmhkQOiKfRwe/XuKVY9FFcmHLDd/jLhUs
hTBe8b+c2fI+k5mQtx9T2H4SyxHm+2G9tCZSMCZLAqAo8B2J8Dmk4z3SH+VCLL01fYaRO5wGntKU
BsBUZPhWo8uGDEX/USHguVxR9Tns5MiZjFSGRb9N4ExDrnj4h48qfypZLduSL27IfecFIuNOcdD+
cAQUrgkoLm/fHcQmpT1h2T5NRFVS/IKAQo2JAtLFWZF/TrK046SrKYZkVm4C8NC1B1BoHADQOXIi
c0eT7iOcZl8qcWCS8aOHsGYMwTEAhSPujQh5bGMwFiNXqD7ABOTezxRU60DhWQolxUYlug9wtkX2
QywJB9F6N1H5joTyVdfpk7VGhBqKA/olNcOVYDBBuuSPoZXYdcQXwKSGyexIxU4G30lnZIsODLIV
YDGUkVsRxnQFxwpi3KDV6HMGEcMi9k7uQJUcDogbVLyJS7gQA4OlEm3xhTglBauwcGvtZJMeBfnA
FiyUayGKWAuWkvqf/KVkOcP8gI51/VBU/Vw+LhVokxTeFV8GiQGkQmJOWp5jGCJYyR8s37ALwojl
q5x/QjR0DOZ7Bk/VaLYOjxrtOg+4eWi+wx09gFhgG46NkzFHB4mxj6IUJ3aaywxHc5i9cHdocORr
PbwCQK3JiH+XZjTarL6Co7EAXxNYw+AFtJSYY0Ty8uLFLGp09DLLEu/DWcVbWT9QONyFegZEMV2t
8Vfb95AeWqs4DWMM6UM95vPoS+86A1pB856IxHujUxagg41fDYTzkQTe2xhHXs0kpIOzQGixSlqp
wTYyEdiqMW+Nfht5gkKpdQRSH4mVdlBvqoEhNtvcTEmi42TdBzSJePtoEAxYjsykVBa5f/OlgyEL
L2tmcx8LL7OM31Ysv5CAy014j7H8NRuCBMul7ouS5RrJQme/SzXhOMjYi3d4WkWzOQnWeBoicsll
+ZTLQSMuRyO9yZZsJ4m2L2P53In1uVONnZVKwTZySSaW8q11ak3c+4qEMXsE7UKtYGCD3HQT1AAd
1k3L7gkTycPBQTktojyUcVcTn/oWMpO1+HIXP4uw97J+9WTrFcYkr6miN7Vo/cPZg0rgVFwU+B7g
K7fPATsy8ajQeJneGQQO8MRO+k/pPeEOSq94UBUo0Xb3UoYMo6afzsVREMGFs1JIoJ7NrsAEMFRQ
2UZ7NGp/RmodAEII5zndQ6dIRcaPpYPk/yBl40EAscxAiXfNzln7oQqOqCi5IySylnqCllPiu2qP
ac7WsLvYaME40iFCxCBcVCfHkEy9/xWJW1dYVYYr6TFcVDZtoI037XXmZCgS2yvV961NM+qK8Ioe
WqlVclLV+5yJ96joz8Z4ZLE2UI1EpTdGhAnhUye22J6kt2QkLu81JvAOi8p7hhjDls+WjPRe4ZhP
ovGq3OR5OmtWRJYZ2UcYiBflh1oarpJHr1oWXViN+3/LrzhiOG6rsU6QR7sLI9q3csHrP5K+kfsN
sVjixFIBeP2wlXeneiJ1ZfmqW8PPFQ2TdwD42G2hJkhx649x5Wf/opQOBnNcHuTw7cqpPUnMTZTf
5amBtGyE0dVcPaIZghXGKuq5tPZMVyVCS8tqr2B5Wh+zSxTmga4mQSEKvtxq/lxfTUipmjDvUTIA
H2nB40X0f2Gg2llb37VpYnu+nid2G/qM7Wy+6BNuWSt7cMg9rfIrBuFtoRJO538zgnSwrs82Cp+9
XLyqNHrlZBNqVfVMqp95inoyhDtBhQb5kZAH+HVADZR9J/CSFaUrZMyTlIPShK7UFF5Muy6SBdIT
djVSUqAHVFWEdzXWT/OGvuJmpXtIYjkRJVjVQVGoY/6hSfmpgqSSg/Df5JcZ5BUum2OcgqlJUj/N
duQtfG+OvMYEx4bbDl+jLYOuifkKzVCCv8pmYxrdaC+LIJQl0QumwLDia7eoF5EXeMr6c/dpjXej
Jbk0hmYR9uAlfUFPGNvLTgnuICqYTOylP7h/NYnNDEwMmflhXzO3hqKzyJ6oDkeLsZhWbO0gQvAm
6EA8dfWHklcnoYHlTB8iJE+ZjWmt9k+d6Zek/UFijNuIMIUGxnfhIULckY3D86ayFR/djLaoreDg
WCQG01NDTMrdbsILkBZPUzlylLPTQnnGOGhbYdooi8xvYflK0JPI+NMV1WuExpswltXsHx8hAIda
2K3KLgH1VdYsDdXz/+HoPHYcN6Io+kUEmMNWEkVSEpU6zmyI6Z5pFnOOX+9DLwwYhj1Wq8mqF+49
13Qd7m2Te5twXVexZvccvUXddJlqM1wJF6Xrx7WNMau8D1ZFwyGebS4/kzh9WY868kXI5LSTuPUz
pBGiSQ8xaXW1car+4EVZ/NqQfTG5Lxa8LRh0Z0lLD8s8XxBDXKK2xE7mnIHw91dTCNIGXs0s82yd
eUoLYXin/eIubWPBFnW81mEpc8rOUB8nErhKJk8IfEn7KiNes/S7GufLILEDxpolQ8FUSHUbA39D
tq+noiOkD2FM7a6yTKcjMdk4tqDP4xqNwi7PlFMKeRE8gG8Zm3DrN5qGClTYwy6wKkzwsqbpFFe2
WxQY/ARSD3uGgPBXjRXiPeWTFDlnsziP2Ro0a31CDi6bh7V1WTITmWOA92v2CYtPXRgnKESc4AmU
dhtIEJXqdw02LZcyinVnXxZ2OIFUia9bfgqXVl1cyg7hpuyt1uolvFtm6hfIXBTzRCZ3L520RTur
eXqJgM/aAZzho9RQjDRo20yi0OlU2ksKzrxSKAyRkKa9i5P3FI6dn7Apl7qJ8x1wOEi4PloDqc+x
u8t+O+0y1T6+U30J5spt4KgkkEuqh5HTF8q/vMGuWBMpsyJxStuTruZn235hL0uWUhqiMmS0SiLg
QI91hELX+EaTB2ZW+evLzGuvnxcv200yeGUiOaFlkzlDBJb2rSuoCpx5c67v8T4itDiqyz6aFj9n
ap6l3NfmzM2DnlBtXXX8k2kprUR+mlxea3hGcjo/ilJ58CaB+IbQdNcRr67oGhbEq5zLZDSBOuxC
VJx/83hBz79XfzojOZujfWohVLXKvYc+7lS4afZ8Dso545j3vjF8NpgCyE3sgrqX/IEpogKu9UuQ
OGbEDAt15vyEYpKb0hu08VCgSWBrWi20dWJqiTBMwNBR5Lasii0GXzj2PG3loUJZZm9CZuBdVWze
1gOH1DUu69BK9HOBHeysu4ID/TmULD6rU4GaSHKy8ygRm1TrgWAhE52cywEXwxk+n+Uc0/kzkfSz
I3Z/VbB97AcBnTonNEeXSFXDiWkvJB+s3yQpSDnEuclrTLYTiePNKjxXrQQO3/pkn64EE6CLxqaN
N6P0SLm7FNSdvaNccGpdNNrQPh3OfTBgqldAlInxpBIhxonhZcDpe9bS3bJ5lha38IunXQu6KMIz
ygNLIBO9VMIU2kGyNlOb1CVEXqA2Kr57i2jo2QqS92rlvHuMoAUnhtZ2xco/NR5VSaCRAlIY12jR
7BUoOyoay9L2RZ+6+SCfRJGd41Ql4mEKZp4Zayn3I7BnpcJmYZLQS7OVZ5dYKHdJ0t/S7K2S/eKK
Qk9LfZ3QRUFMIusunb8qnM2MPhlQIKqIai8HRNKT5TQi4xesCgD7s/SfSq+g1wAQf+wSkhwK/HvT
pe+xzg7LZY09tv6uAMwnx+nNYURotOV1Peg2XRYEAwuPrJwVZ1LIPCOn8QKNUCPAVM/McSZqdR6s
yARV2lhHZySv1GKVG8g4GutWPzKmiwFbqAmMDVKlBuiE5eJr9o5hJ205T8sR6OGT5KrHbEjHAmlG
m3c3nOh3lWlqxe9+PNRkAWQd9l4svr2chrIjwla3LzY2X5OA6+3nVpFOxVc1Kc45XwKhBeZinMsq
OtWzxBTiRTi1i8LNB9ktMWDMIzDpJL6mbsFRilWaLDQbGgIXJcGw2dDtVotADLQofqmK8yzx39ni
axBHaBKvg2jdhYleV4l9A9yIJmVn/c15Mmkq3T5CimRKhxYpq934a0Uv3G7hQDtTHYIx4WmXYVvO
z7jNX/VofpMWCApvdrOGg7oQrOC8ahYOB+gYSv9md9TKQJ67aXhNOvlFk6/asSVBTlEYg0ERWh2Q
P9KbzBRV5fjkt1UANNh8JwyOdOOwYDCd+HVIxGmtzL1rtgjp95w5xwFdnbH89J3lxXHjZ5hmps2g
btxmDUpHroEhh3OICkHNgxTmZsQVATI/wI/Iv8Uuo22DOobEpRxxMR+yf09dEnTJX31hups+tBo8
KkDPAVIY0dMzureedaEc9IIHq/kYV0TK03H8Kv5lOgakP8XkXPDFXwT4B3NC6zVfE1O+AXS41Tpn
JjRB8jbX+Jf1pBVfLAYY0RcicbwqjOX77GEm9MlkS8zMtshY5p+oBtBFG1wx/ZhA1cGgGWdmDBlb
pZtwGIkIrlZGE3t79RTGQxqTR3Lvj9McFOSJ1diUF1zAkqGQ0ojWxEbighoP7cdq4jTCn+RAHLc2
5hLV/xD7wHy8JpU8VUq88UOZdFDLOyEw8abIt23Fm/PBoz5Ym/kgKC94BI7ryOepd3GNb4hA4i7W
PEjjGFIxolkba34zmqWLL8FEGLiLWArNGPtHAbk/dUvipyWw1AUIsXk9dKxUjiZyguSYomnImfqM
XrmUnt38LBjvdZisoJ94aghmtNk8TB0KHZP1YcEzwWh0/WtyB0mMXccMwi7V4YwlT2IPXNnM80hD
TbNbg9WVUmF3tOfX4reG/q6EODPWAx5H54KBIiRd061XnVZe96rhtjLqix8ZgUc8dtP6bjAGU5vq
zELBz2Pmc4Isgn3PljtKxhMyzxMQ7YCw4H9VDo6ccOy5ptpwwgYVNoFFsQbKUN0Awc4ZhSDjwVtu
sM1vwPm3OBJAfEVxaFkMlz9zYOtrnrwbhKQYSfngdjwh0GaU2rCNPViEg0aouCyUuCC3tfTolBhf
xcxdLHx5GV7ZF+y1ND009OnzfF3Y4rYJTCHAg/rUHpNGOzJ533fzsBul+ZqT+TlhrDDk1wi9uoHK
H79CKKA7E1Ef1helHE66Vr9OdvINVmzfowiUIggdNlwjTj6R4RevKQYTfcdCm3Qb0wtjFSp3W/i4
2ipiaFja+fjeUrwQ5ucaV6fGPRjkMJVMMVQTPVPXiCAF89G+tAN9WWUTMtheafrljoBV+3W0Sq/W
mF7xFCaUqVSikr0GXc0ut8Yg6JbrBtJUf/CSWRc9L8JI/WPEBYsZvHUmtg4J/O74M80sLSxW64RH
1TGeZYko6jQ7dpSoDllq0CdY6uc83HX0dJipHCTLuMSq4tIRiHBQcAllWMv16TkV0S2S9Y854fLX
ydaV4oNJ3cea29Vk6W5314IztrBeVR0itREdlpjzhOVVtP6Jm69SRrtARWgPDltibGLpMZloRRMa
irdoXo4G1oUu/WhlrlMC/GLQEa1FgFGqPMroT7vJy6URJwTTcuo4maE6qzrlWJLft6gsrasfVt6n
pFJPefok2PMcL/bJmtpTa/7j/2TFPHbtUQf9sALT7BCa60xzWqa+RFoHC6k8hozV0JCDructgYuy
Ynq35b2p/sJ54mHOW3TjpsMQA0Z8g+l9bYNjzjyPPyJGkdsw1psYuas525EBKQaooYaLmhHIRKfd
cx3UQOUUgtmoqpr+GClMS7gIVrauFvG+KvGHMis1Qsdi1jBUNCbO5u2Nr4pvivfEQV+GsT52xuPK
qdeqXzHYf357Ys/uYwF4YaCO7QkP5hpN0MuCR5W2RO/G8vQ4QOxHbOoY2vWf4jfy1JlBYP4OVjXZ
0i4MLxje7MV8d1jIdUZ6UL5g05FDwGeJSfMDx3kphyJUJ2Mf//9lkI6+nnosw1mRn4lEJ6GrP9tT
u0VXn2WEGIm5R3S0qMzxp/eMpHPCFq4mScjodcRcXZonABB0CHijEI2VlHK38pfgcBbnJv/owBqn
pna2IerJJFZPSHiLpD8tkROo7ysStQkEgwkCDbnHH+Fw4742QDLseuAyCOeyOY6aybPOFc/hSW1T
aJ2/2hYWjzIoMK/hVmbJNZfZpZHGy4QsUV6dy/qRnMBnTW1/U6zmWcGi7df3xijfkTVhEcAthbY0
QzXTSNOtS6ydVFuhAV+nI2lHWLtogupjiSNTy11eY8pls4eSnFSyS871i8cLSBFSABWnl4FjMFe3
oG0ysc0/OJ2543Y9tfj04ASsJjcxMxcPzHWbKsRDcdoo/7Pqz+rfDtSY6JCxpUGbged7xCgUMkM+
m0oFfbc997F2oekuDAxbh9a2b+zzH5aRPU3iEyMxv8gNocrgjGRC1WUVopTjvMRHDXipM7ADAM8g
tNovFeHr8CT7fiQGW8KN5zvkIZgbd106doibOj423dleWpEp6MPfviFBnTSItfg7QEnuSeQGSTup
wYwbygSRS3lh7pm4UFYzCSm1S6lKoZn/JDRxqO3+15apwtzZDZZ1Eos6gSuN8JBhRct/TTWGbmX7
DjJcPHu9O46p5OrLguydfx3ybCutDIO/28IA/I2Wsmaq2QTyD85YJ56eS6s+2YI/U6l9WhYABbS/
mf3ZEVs1gohWuumGQe/gDLhBHOcmkCkkZ7uk1sY268xoZob6QhhXXaEHJGd3vUQI/61muI/FI7dz
v1mgm3On+dEcE2ZVBNGDBfzKVCR9tWJ3q6IL8ptJM4mzDyVZH2ttPSANI0J8Tqv5VBr5mVrlk8Gr
g8tJ0Qwm4sc+aHAZEiLADPc4l1TV7kFRsSyymjZZTEboxiWbIv47ZeVGUk44gSuQhA4v1AoMC+Ff
c4kNzYfhEzazv0qg/KvS77LF1xkhZSeNsWLxWLMbntYV4ELFsl4gjIR5VNt0e9wzS3ueDLzQ8UIU
GrCUZvutdy+djtBE/mIWSWFqBda8ATyeyrq6+oBZqfG4T71/2C5z4qyL9ZjmGJd4X0yEjFDclZwB
ITOSZSUeCp30NGCq4lmKpmAyL+Sy7xPwvoQ0sEpSzYtDYDY8uy605DdqMcC4iPa8UXnTh9B4LvwJ
5VckBf/ydQqVXAc2n7uZQlAmgzun23lOs8LAJx/MAAKm+pHuHCLyDOnOXGnBRWcFa596qfLay2OY
aXtjqA8wfydkS6RMZyjBdjtZi6+DNYRF7I+ydQEuK1sq3MRfLZ+LLXAUZzvx1UnfGSUQB+czkry+
Lg4a2QVlRRmEf3SH7sCbCHw2TCa0HBcwVvfqPTXAzxgEjXbAOqz3vOc0sMnmoSy0sejO5Xs9VSE6
5nPfgw3MfyhKQgR8KUL6AReVsrQUPRAQOyIEeXuKIFUwNZJOC3GmkJ8CmUw7aDuNd2Atlyfxtg+i
gB4aZe3nCCVncclG2sv31jkgOdg5BAFBSh53UDzMfezhiKpYEHkyuxpW6nuLANi/0SWhQxuIPkbJ
OBvk43CIrZAQcwyAVXPMZXhQ1gvGetdRkOiSt4nxl2sd6M1yMifgFZ8LCHZR31Ocv1irxCiddLk5
538Wk3e8shFTgXfSIDFoRriYd00C/blbbekplTWO36uMlQuLnbaSD3O0i569O7zqJj0Nks0uGoyr
Py8kKlQR451dh1RuIGWTtB62oejt2RzOKo0n3cik7WUZiKncnmoJxB9qAV3hWkwuCfLqhF4XWkrX
SQTRNrvu90Q8lZjjszZNHBTSufi9DqufQzraqdK7RTVutiS3fXGn9/xlK/lhjcagRaVgzrClDOwq
0mtmRW9EZQgoNyOgOWX6WZvBW7LFw2vHPdSw6pmLz44rVlOKc7zLX8phOqc3y197KUwq5UbU8VBW
oZa0T5LoGz1HxTYGMS1jkzgYnXeBXWyL44l6xpWcVwd9vWOlN/Z/XT6eoGyeoGDvhM1TMF6TpLr2
UkQM0II99c9IZK6Q2kNBYpkA1rAKPUwSlDpiX9FEguNjLT68CXh8WiuHOILp/5D22F2L1yj7NUz5
ATUWR0Y9XAcNyqEt+WAIsSgmVu03c+frExubDCV3jCC/NGioj5bmRxqrcPg4qmMHIyJ9d2HBIpYL
7la+GaeT9uQpUgkjHbw4jnxRjfEyGuEw58ESO36iXyVOlyj7Uu38VBuogN8WlsiokWY6oBjp4liA
mrkQA6/Hp3T6B6gKmUpahbK8hE2oZle1enbg7b7mtTw1eXdq8KnxruJXkYpPxKBeOcYcvQ9RDJcC
icE/E3YfWgsdQf0uo0Wa35Uz0tgffPAJ2JFVP4GtL7LqbaG9QaYLJ9RCTGZwwHX2eRQGY6C9iXA2
KvOr3lhXDe7BUinuEi+33tBupeP1bJULtsokbXFWu+tWjDIMTxlN0lAde3nmJt3lJI9XAI5Ts7rR
z/IG4cBkuDWfawoFY2x3DSqfymKJyleM44FFBDGMc+Dg4amno5U2B5k5GoUQehjVuZSLzQiBAp5i
tDa9RlLepwkNAk6gYoaZ5A/EwC/EZqSoh1VOPyA1cWAzBO0gSYJbx+glZoMeAp93OQZEKPxbIbrp
GhveOWhrjLFKwubc8sfZSzqGhmjx65Dw3t2YdzQZ8Jhkz+hui8N/Gz1tnkOm71WPpBdS5oKfUgKE
gweFhTKCbuwZSaBiGh1es4VouvojRSxHF742L5KJUSZdQVt3L1I83SmJerl6Fgj7I6e/W4c+ru4p
wRLCLrmk2kAM4TDhHpLKY8aZpva9V7DVYuew56n1x4L8C1fGYzwvr/GfFIOY+ja4BSBwZ49etIjR
mHFAOz27UA5ohwM6l1POt10CUdOm82gt5vHf9ZZ/jO1Z3azPdCUZIv2TILVHS1imYxIqxFnQ8my5
rlg65jbEFH8y8CtL+PjhlH5YUvRelfabk31pWUbQJmg7viUVJFafA4K3A6esAg2/x7M1l2uiBXqe
o7/4MUqAH+gPGucsFT0dPQtyC2XKNUc0oi4JSr79QlpJpDXH7m+XaqiDqSXm2jOxQWN3zdae2C10
pVhHYmTWGnyF/txE8UXlfMwuI6B5i2mEYzKkyw2Xy12Hiajj55EUGaWE7Dn3ghzptdQ8oe/akTjF
E2WBp+GVGnDqAHxzAP3gJEMmZFYIYGvzXBTYBEKU+SfJ4J+28XnWoxOTdIeFtUn13jHjivBYOFF1
0ib2LRbfaIs/CektxNiRX3HxoWGw+MUcYNecaXRXWGOL7JuUI01seQ5WLS5B/ZpFZyGWU1k8cTAz
HmDvzy7fwL1Bo2fxJtE6EfIIgmF5wmyeaj+x8VSzv+BeNHWCR6rvpXxvx5RZwaNkvdt8oiOgxN9t
a0p3bIGzyyeVR8ykzvlBWbZjdeZ2+KYRt5OzgUwGzyN7U54PmAHFjJiNhBWFyVfY49ur9iglt8dS
9bbojHdphJQFx1T9G787Fta8o/yYkMyxNBkPaSsuEQ4P28QxO5X7QfT+fGRXueJ1UFTVh3PiD4qn
khwn+X2Thl3fXbWbSp7OWfXGI1gQSG6e7BTHpaAlKLB7JKfU+MbbjrgTLpjjE5YKUgN7POsauNtO
G7QT83s8/u1FuskSYNpYuiOfvctVfx8vsgK81NTZHREozzfPZMgbmEqmDwUZbia/aeTcU2fB7E7t
n1yywqZ0bpOxY+HvGi8CFRhZUER9/14b9p8LWWsv1BL7OeWEdskKTn4PGXYGtrPq8LZse3cF6KOz
49VMyFYPjay6Srl60GOCx9LlsUT1Y/B9vbDApj6ceggwZa4z9Pejr+Zo/d2S21pLF4YkE8wI/r79
3Szfqq7ezNV+l5HaJeQs5aZPeGWwWi5N3JbYiYvuTcTjqRrfW6ahyl2uPzbsj8Kjs1fn1U3pEalg
E8W1LYl6UbhNQu4Sw99U+D/LDu/omPBnJPPbkj8qubwp7OEJJwiEYZ2z9sOcZpeuHrrJ8RGx3CaI
eUdapm+37B7H0Jy/Ecv4YG/o0zYXVQmhDpBIDEMB84S2rcjiLQT7XGhsU1PChHMqbhbg0s5OP6ss
TKK90ck7oidLGqO+ufQq/nOVkc/8Y9XTnUn0wzHvvW7hwpSItd3235mnTOC6+Esbc7icWPI0zLgw
zklj4v1fGGhZjhEQWRoYqChi7gRb7X3Hibwq2jMGYayOEDbOgWYqr6OGT13CWs+wy2DY1UlomsZt
9F5eJDvyhvZsluVp0opAOM/IHr2VfTtjOfwRPcfBdFBEfZJi+MQYRsvxV9Hh2WZLLKtYKeQkSDgO
xvSgsz8uTAUNfIMrjAiY9MHki5xWtvlOC1SrVPbZRq8rwkUPpDn2HKbdTdmH/Gx9oT/6qH2U+hUf
FejRb8HXq6EVRpy/NxI1HP4XyEo2bCnNuuRtd1kd66BzcFtEzKFGcqLhNLDNa3o2U8tD97HHxBgz
DzwEBXpQ9a6f4TL2HPoVfAKA7AnuQaZJzWQTeJB7BTWmnC77NfumtMWfLhjOZowsAVgaOdwmNppy
SBhwaDll2KK8nanBRL5eYp4SzvR2w5lau7RWiRpc0aViAQBnJUK5Vq7dC0ecH330LXXFSLknums/
97ey69Ds/F0IxrTxqadXh4NOqaB2KWzjsuk6180ttgP7hgpa13nksxh4M/OA5M2s51PBbihRbUJj
1auJ+ciOvwE/Jnp7ipgjGGFTYPPvDH80kFvM8amgFHvv+c6Wu+0MlJGrr4XmqxooKUizpvLaSfKW
FtKp/ceSH0TGQPTWW+swfGvVR2ISM1Ns6ohdo6xEmZZeF7sps8q1ByyjvCYabV4DwWc6D+1wXY3k
1rBIVkzl9ouwnIlWwZREEG3qgvJ1KKojrc5hssjFPJA+waOPeQjpIQHY64qiG2+01h7Lsr90xJwT
2UjMNkRrF7lOQe4C9DIoOCMj9rh3cfuT6AiOFOiT/b2aC4T88bzFpDkI9azxT7SFyTKVikd0I/BN
YDmDDDDx6kokRTNPL3pXwQYT33V4SrkgDVAhPgCAUfyJPHTC5eFgnGnfV1KNtI77CGn5SjGNhMWG
7VZKjzwraUDy14JA3Lq/DLnhqTTLtcHYPzrLdXQGMHcedFIa7OW8yfIZ86DxdHPc6A2Q8Sf8o9PM
UKMFnZTAIdLJqWJ+Y42KW8H3mlCj1hhERPWhkvfXWgNvHjnD22plPCh659d5HMCEbW6TebPRtt9E
g2OpxLjHOND6oNXAh5S7EgS3lWhRyG8qu3GnjV+BEvY95y9oaKiDCGRB8NNZ0suQuhU0cLA3/sPE
UtnmN+ZIdmCOP71leNVyYfjt6g4ZJajRB4NOuXZjg1I3xxr9PhjFblPd1M42IGMsEfGJGzdGBoev
FuNADyI4IyeR/AU80TodXLdG2JqnQ/1WCydAXPlw4oqppZtolBdK8eS+kkc2TBnxmqDUoL7beFhM
f1TOhiHOPGBbyjbjtTyIXHX4N201nvaxQc6h1vm2jhp7OIwJ7EHyRHpcmdVzJIVY4cRrpp9oKC9J
T/nknGKkbEgJsALrIOE231i1j2DZomG0CtPXm9jvEBMUvtXYSE1QMLJ22GRF6a2Z9aAXWjAniJaL
IajWA/r+g509YHPCE5zwobTjKVt0DjsX8zcuJB23IkwKqKStCQGBqrywmYpV41UbMGhShKXR2Sb2
qJWMs6KHzFf3WbeEGWiE+lZuP6mxkwSlXMKHuLdM17LkvcXMOpNf4sz9gVlhQt8wpC66BO3muOp9
UF8WsnH4ZQc4j6boL+RVCuFEGjg9ZGJC7/NA7gHaZfmh1NHB+D12Fmu7XYKeXPqdsoCx6EoqjUI2
Byr0m8pyXWP0FQNNHSUTAh3pd57UpDfzdcgxFIP61DAKqYugGAXknl9rgi537hmMljsAL5ipdBvH
yL3cpWiksnwIawg3TiRCzqeLM/SXOo0BZHfUzxajs4d06mG4rKxYFWh0Q8k6qn2fEa4MTRzWOZO+
fj63gIzI7iuNVwexv+V8OuKzA/cAlSyiPZ/S4ohCPfV79HiRMqMPdWWd7vy7LD9WZ28Ah6koj6ZA
cfXuMQJ7hLVjsUvIAJiRM6H2FVUjIbx3DchtJN8XbWvAQdDTtqgegJ4umj7iuX0nl84ukiCO2WU3
IBrBKnR/R8UnAJiExFbGmzxxvpheKpg6Q+KwuyDXxrOcR0AxXpf4a8iMvWBMj2d8wDMu2Y3bP8tC
571LvOyTIwSGDrst1DJ7AS2tgayw4fb6jQip0KLEzAjAZ6HUw/m1cCot8sAPFAwjjt/2Pe4W0tbe
8EPKY3QGlNSByHCR0oibHGP3CMp4Z73bR3exa7duRjeZ8ltpRCGiAWQ9yR0h42HeNnbI0mS2MqXc
76r0YK7yzXPYAxN2zxOWk+xs8351xPRSa/KgkYBWJL/XUcLth8/C2SQ24BQIuNVfzdhGRI6rYEUs
YflLzrXY+MOz2S1p8xxfN7GkGR8m4EESB2aCADdx1INFowlIy53l0R1f9PdYa/zxNYPxVIG/6bSw
cLrL6/gas3tZSdZIMyLsQAYN669KZ7Sn5142aRTquT+FkkbrRTz9CGC2SP7ZRXs0aLTGarikQrkY
vX5JX2warQGnJlxP6kFwVNm+71acAARCl4PXfyn2dJyVAtuK8MyFGvCX5KRYH6ezZJt8YEyumhTY
r5EMKSTAhL6Mx8YQx0r67vUiyOW3pXJc4KG7mEXZKL9OGMV28T9LsfgoiAQn3nESpHKiinDugad0
l1/tRGYhZwrdF8IAzkHAqo+pjDxpWPy+TgOT2wyOWxLoM7loeEIEmwZDtN6OKMUG9evwiNfyKWdK
KNZbdKN2r+5K4c7jG6FXN43YUp0oPa4N7pYPVVisXnMwzcBxV+MKUhpVIt6SGM3ZyUI5X68fWHJE
tLxegYwJ5GJmGw4ynQxrekT8KSG7Yp6OE66dWBBF5uwy6599fJNgvChgEvJNYr0p1SXCrXEBR/Nw
naaJd+UR/2VHExt3wVpNvi3Zei+m9O4uByRZ/pBDBtotMCDNdrw3JpRdixdo3IZ7+OhVV+Wp3kwo
M/kDbM4wd1IwNDWi8/l8LQcSJJabtFrMA8W1aYFLlOB5jfKcaDA82AeXxEVpiVvY2qEFQIUtpd7b
fmYJmOK46YzukpAdo87FIZvmazn1t27E8AQlWvbRBs9Xo+8PQLd0tqEaspi5YMDd7pYW52XzzLt1
ZzZ8QmNxpcpwwdDmNdeYbMOyvVXSelL1PxsiuedKHTAXtVO4zFHQzRkceK+14+toxdf8bdkpNVGp
Jr1KG0wLGzkWqof99MHQ5E0VcPjpZ5A6qPJ0QtIisPBqSQRhCpX9bjqbtnwVMRtcJCMExCRTSbsp
4yK0QhH9y2ThDeSczGyrrG328VaRQ9qTntVqoI1AF9LxGSt74cQ+Sjl+Yl5dlU1QYoPM99U1lAtv
dkgkgOhPf94rJBHmsPZwqLQM79LyPkID0BAxCOb0RGDNikL4LjuQYsF/TqIksg7HJhoHwX4W/VJx
z01fqz6w1iM4CO/vSqRKxquxKgFr/MvLcq6X6gM4tXDbeg7qZPFV4jGJ8mV+KU4whVvduejRFIJZ
frCQoeHGyo3UVtjqFT9xrh1sxaEEOuFqe5pG8xR9zEykf2S2co9G85ZYpAkgobXJP+UU4S1XRm6C
kZoUr4OEURLrqf2nYzpdkAEXMz2IcRWvOe3d/EKsIimABwkHfHztfvQ+gdqH+mHprklnXRty/tpL
lp/MGt0g9a40FL5MvQvQmJHaUiseClcod7QU1y1xkMCgE47R6s94FFWJGZ4D6sU2oAzh9mpivItQ
J2dl3tn5i5H/VUBwgqFw/hkQOvriHfAUFhJo/5G3EElnqFWgbvxgwtAct2VRluTNoSpeCe+6Cdod
K8seLVKh+bVd0jdDJZkg+67K5s1Jd844HYAWfMZorQYLjFYjPowxgqJEeMIYFF+N/avk55BV3TNK
yeuch55ysOOxpHGeJmh9on1Ion7USU6mlXGPdrjmnjFMdQ1lcV0SX5/oty2vqCQZCXxBnSHDlBy/
zNj+t3/LJxXCcuHv1PjckDqZPbXxqZn8fK6qIP05mNnoSUAbnQo0aRuh8+aFFd0BsQFoS89Ek7r+
s3X46GoUEJt7itX0zK7aG4gXlFzVIhCKeIzUPpIZ7tkvPSrSWWaUQ+BwQXOnvs4MRFW9d6WQqeSu
HsxwwE1uh0SySflA7qIGU826RYp1mxFfSM62R9owluKmEpCKVaAiA4Ewv1m+TXOzs+w9ostn1LC9
LbX7EH1ZsHtRwExIDuxuPMomeQDof4dsfTSV9kjBFdIdKSp24ncFuy+wfhSW1MjCiz6tuA4FgoUM
p0SyZGfSa+2nDiQHOhD6A2eFRonKQ0+dLYVBoxRol/y6plNIj65B3Kyd0VeBdVesXMmSRtBWIezU
18GfitqPUDi1NkNFImzl/+OpSjzFM4KRP2vzL6ZT7LFoksBHbmBahxxdTYv9cnOPbbBGAYJFQSRG
3BcCRwIPRlEfCXKwzGsyDPeBemp2tTgNpNIM8GKqcIII/Itsoqb65q1T83eaEndRSUpW2HfsC7Ri
hHYQK0BMg8XXPyOszVzUya1CYHbSeyQToEqJkCtrb8TlOrXmLR/JbTvCakaTOUwgvAXMiCe3Ijem
RdMVMLpybXxM5cOcwK5AgjWvSC10x2Kde9OrUCUqTWMFoi1+pplnpcvo/TGv2RVOklR9EQjYDfJh
SbQ7ihw2y0+KFDlFijymNCrOdM8XSq7GJDCuCoZY8vOfYuJtjx1P6S4N09qhXqDb2CyGKLv2Nb2t
xuBxXm9lDiAZ6+Bo4WpK2DlMMGvjiRPkQM9rqu8CUZDkqKHpSGEP9XheJLT7ILB2eWkjgMhuk4LU
5agDt3FMcrqxzi0DY/2m+rVy0TyzCYe2/rRfqhZqrUI9Uroj0D0CFQEM8geJS56dKsr0LhLvNMV0
ROfMaJ/q2H/Wpvy5VFIwpuOhp2GPEOXbTX5yTFwujhao7QgfYbnqKsyg8m43kmtBuiN0mCaYFVwn
+VasBFYNnjFRL/NqoCQyMX0rugnRoPDiKd7jDnfIuBiSiiDND+ipFIoOWINtMHxprWtBAkoDHT/i
Dh75ZSIryf9j6SyWHMfaLfpEihDD1JItMEM6M3uiyCIxs57+Lv1xB9XR0VBgS+d8sPfaihrUBXOH
MOdIIZUN0rl8nFSi2gQeyflbytA6P83WMyCXxG1+qaXuIlGzoIrHScHh3XN4b6Bpka0CcnmZWNG1
oDXW1fMoIFQqUxvagF4LXvujRuXHmjevAgO+MSnM5ee7LhhXRc0vqEiwLuinypE+xhaIU7r5wTsn
rTcAaNk1J5V9b19+ThQ5BCjUg2V3pJWLuFzjDupe0RyjpD2R34JmQjjbk45uiUgWZT1mlX409ehU
5jVsmvoYc5KTBpaQfKU+LWBT9CU7EeNSVZM6MpdfU8JAXUnwTpNOHutkcownEtIhNluj3y/kdy+i
Dbr/GS+2sbDbiJXTVJHpDbpwKcNbuy00SKOQEbUuIiV+Wn0klvIhQZGxx2y6TUwref1KhrvsMEak
U9LMq+2MjxTX0dox+sQtUImczAldGm+bDmqemAsd+x3lF8gGMExnDmgFQyh+0BXFmoZiLUK5XHKW
aepsl/K5FpV9hWBZj44xEXnSz8pfZdlyrBA77do6KkcDs4QPxMA1u0lc3ZpgBNWh2Wgd+XwogXaB
/YoZvKDrv6bjhElE2qncFHEtYMSd30SmIJi5bvyqaf0tMYUsxy0dpHJzBAqwF+ZCfMbh+Fx4POCp
mvoKJtf0SuWOxHQv5rWdQjjtIEXOKOVDNBcwMxsyoMUpYWnYws5Tn2NyzvPkXKqB3o0kWRVHib45
0phEefQ6e5VEoyhbnBL2SVxAPYBAMiEG/K39RS+OOMcu1F9FXe6V6tfYs0bq8ERlCeSB5pAxXC2I
/tiShtKgWte3KDSfKQ4lUXumAwJlc8sAWd0cAgn3MiI+olMPIYPLEs6xJ9Ii1+dMeows62tytWa0
+axPm+ajKEn9Vlh/ZMtllZXLCC9oidxehX5x1wZClJrfljqeQ0NgUlBdkny5GCkdihZ0hh5EKuvA
Qg5M4CZsKlGAFcFOWgmKzH/FsuX6xuVvTIKvSb58Z3RkXghQklTG5COGtqp31sffReBr/EwwSUv3
Lo9uecjbxvu0XOVXzxKryg5Wp5JQnhAU0OzHAOK/ryd4bs4MyY5hNB/JucK+k3rc+NyXRGB3BiQL
BR8n4OoZpFX5r9TEm/6cfkc9juo7+5+TdZ5YOmDrC1T5n8x+qrYGP75gE2/Xc/12WQPvQhZkz2jA
tVTkfL+7jrsxf02H+p80Y9U9KW6jMh7/j1+/NZKnKrHFrp/5ONjTjKDqPQadFR25jFGeSFgrhg8Y
yT9zidRQBUuGUt/Ejy+jMcBNbW2jCp4Wc3bHhM9Jqpk0HPQK/K40uJWJvNwNLVYpseqtce1jTwUA
EQXxDxUc5gI5AMkQrDaLh3i+Nad5KTBtVafsxUO+RJACb6GM6gYGpIpBLjRprP91UD2kLj3JC+qf
kTSXcg30g8n8ZEX2mDDz4Ql0W0U5yI6Cq3722CC4/R1vTNaghgMcRkIiy3VhPJgRibLg0+Y0dLCY
UXFsT0W6X/fWv0ouj0AlmHfk9J5kNSEP3y2Oyi7ZMPkzMJ2dAEYMFO7I4imhMtSWDUk/5J6M9Gop
9cdQqfucNa1K1Ny8MGqTHYFDqDxqs0mAURX8xAg3f74ZuNfgcfiwJjsuOJVXSKeEjTXsoas69hpd
dnVY+JJ6D031AIVWmw8jqHplMfYlUEEGQIeBTXBFO0mwSUXjFDTPqWlfqyoBl9yJZG8DfySjp45Z
jXo1Y8eFEbPX5OxazVOE13HxOGYiNKQmUy8D+9GUiYfca9lch7jkjECSB1smL4tOJ+A3yTltHgun
0whQI3azb9oDm1DH5MCRpHOxUiqDagGkCFneXIYgGrCMLygmGM6gULckItn/JB0CXmgbnXwDWuPl
nkygWsgaq1NadtgN3SU0nbPe3hWBBMDMOFUm3Clq2h6IoKHAdLVL6bqQTnHhJ0TcbNOHBiZ5r0kZ
MFxhoRi5te6QsOjn+6hUtszRo8yBD0/8HOK/ncneiWoLLcxV9uJYuUj1fG16vL5gPFIunxiRJXlB
KkFVkknENbglLoMFmQBVCANQJZiZG4uf/eRNBAVCRYXeoiwj3+rgZtCNBboumeuvVhF49CPobWqO
jmiqv0hLHGF89QNJQgMsS2Nf89YOJLu0LbdNQ6SgZxA0lTnlfSlBShMa13KM4sHbEaaiAV9j4d1n
FFog+UpaamPiLHbWxXxK1vwhSi28XXAcQvhZv42kdVn5u41F6gY/ulPlc08+d1SDUvJp0SKmpBdX
L5Nm4C5YXSBUAINGyhMMS0ByUAQIV0YmTkucxT65LXJ6rkeWxrBNdp04XMw0uhhzd25i+STtpffA
+6Nvbly0vXFyb0lVXGfmcgt/JPPvWAOaK249AhVWZhULnf/fSRQ1hv+9/smMCqvUvoRqsCZITJA6
yYm3WB/SP63tjhM+05pHTWnQjqNe6A5hPp5a3TxmSnkUlTmYfJDSZAwOgcTljMuVcPfGB9NtF6nM
qCc78DnaqlhcUANvmYdgsG3VG6tfzTUQUSNpkumqpX5DoxFSooETw+L2rLC25ADByCZGSTVjsLrL
7DJ6l1Zgv2GAGqslRShjWQnd04IKXGeWH+/1tjh35gS1OtxXdGmlFV0En+iMKQ44udROPcWSfNKU
ZyYq4DdUZ2xHx+iABoDAQz5cYlE/CQalw8J+/5+6Y0YDXQ7BSIjDlykUAeohFIFpcX+PwdTMB5eR
lUlqQst/sxsnbERR7Ips6WaUgbhaYqxcpaG4LeaC6KXv5Hi8YaO4ZdEmxex8LbJuwHJZ3q8O89x/
GbIqopAItURrg/ggYNfPheRUS0FKL1YXKlmrgMF7i+FjlvNxHHIM9BowBq7x6YTRQAEpJzDHHuHw
CVW6gR+OtKHCIUX7sz9ZGqIcYq6NOfLXrPZ1AXJUPzFY59u0Zj6Hj0RgrbyB/WzLGs9C35HJkWL3
NE7Gv24J3UiV3a09LOIcYat9qhTIqazbLt8kmg+6HrBbAFd+ntgpqFJzroX4bARWzcM+TRcTm+uC
pXxNkzNNf4s5PdS9ns5oEhu7R4Ypo0Oa950hextdmZE+UtX1v/6975LEt8vVlhLp9k3ySvKYBhQw
iC6dosuOTNmDGjtGizxZWm3Q84D0BvwjxR9QIaiJ6HETBWtejyQwcwyt2kfKDpFbjgXWJuUz73DQ
3iZCpFFzM6SOeQZ1kG2SX/aKr3uIrpQPJY35K1VlZpRB9JtYDoE8yd4UcTahZ5vZSiPboc5jY/3d
85gRV3PHdHgdyjubTSnQRGx1NVlfRXsTcugP4Y5X5yvpQvygfxEsRvUjN7qnuAHcARNdZFJ2hcoK
pE9LZqdSyF6yXxqa4OGqZyrj7yxozZ00rm4Xaq6EAQ0nuZsjD5QwVOE28mRjoQbjD7ex/FbNHvN6
p3lTQqQIXN5mx4jKiC9Yk0bQPQPDgS5WXRWa6YpntEZehJdGNmHIgqhp/+BEOB4Sr4pKm5rhsMQq
dku7hfIcYqbDUbTLdLhyxO9QlmNig/WbIP5hnsCHNoxejSPC6NdDY3Apk3qUNmz2zQQILwzRGLME
HyUzh2iiz3C6is8T6PAi94Q47vrcdNuBmyRc/Nrqg/IAn4yAuo8eRThc401hDpghQfssw5zYoU6E
gKyc83bE29HYUafaFiNiQjIcXccLueI/JxqhxT8JNaRjY+5Xj0EMkaJBAhJ3DHy9+qbBiEIhHoKC
H9kZrIXPWkOqge/+bE3jNQMnEJ1/GYdieow+vh9QMnweMeRGadT3WIs9dRtzE7DAoz/cSR3+Db+t
CabLAHImOyZHRV+g76PXSAuCubgYryoU5xmwVIeDga2acZYIZ59NHSwV+Or+uECZACCc8XgMaFtU
lSleRLIKWdQJ21yct26tMN7dIS+rPL3L4FfFXrRTpI0vyIKYz6JQv8OSWA/1NUxk7RrgWlZgYl9f
AlmI0Y8St7fIjO6oOrhSUAshLJ8DOYAz/IaU/dG9hWt8W3ILOyOOXkQn+ZNhIAAP7AXJripJo5zZ
5RDrjC8lmgnv7ef9PFinquciNj+0qGceJz1yKIbDguSltPXe8OJxC46wh4ZFTQMDDg23jIY7mpwO
HuiKWrjEgILkSxCm4zIUpy9ilAmdgRxroIgRxQlVBSd+Arc5dnLz12ICZCsh1+Z3vJY3YEraYBNL
XebPjlwrxSgfBvM7jPXqIiE36byQR6gKmTGh30881ZZC82RVxEYvxM2gFqmpBujmM7AzRva90tBD
ST5N535cH2MePkcr/yAdFyMIXOMDatwaYimKFHxxGo3VcJMW/a4BU+StWyqvfFYK2mmWkGE5+432
2bYYuNHyWIvkD9uSG7So+8rp0NKk9Me49HUEzeFt9ox6H3b0kvGIiLR7FB+aZd3Y6N3rApxddTRg
wBb5+pm/cH7WHMp6x/hXnkn4Q1mOwYgV9kXIxlu0KtC80TavpZeCmWtVohly0p5Nis7M9BV4cmRf
7yerehem/M5L6SyNDfmw0WfzMwGwaN0lR5ksXuCyOgXjzJUECbCJTzM459V6s8jRiBYEKJl80cL5
rKQ5ghYEul17U5bueqgeLSviMT+pPW0NvvuKs7jAZKVismpLSHN16sJHj8KTMXYHzdObXQQusH/K
BXac/3zUZXdxLp4H69csVk8qYvpqo7KY0mKUQnTRw2yRITVVMFuWBEim2KAX7WC32OvxlbfFzejx
RsdoOKri1o7hdTwWSOVQKaDjZMCsx6hK1qAxqd3JZ9ValSq48Mny8jS8GXjLXRIzyiYQfVIzFke5
hGZEZUS8DwbwIaFm0yOPWqOzKtpmzcc39cugPW5ysLTf7dPaFCJUR+jWj51rfCqsQa2I7bHJ3Isd
KAw1sCh8XSTx6X8N71oQ1yVDoQ7JOBFjckbWzKvx6ZYxXQ4dSePqSF4TkmlXYzqnoXJOKKklamfI
hee2Fgmvqc+DFZ2ZRgnlJfsojPkT9ehZbkos0/WvBbBdH+t3+eauWn2IzgVDjeTVS8KjPyYQG6Kd
j/8MGlSUqs48JI/+V+GOHdqN3nRHU8L5DUsdlymoN1OsaQeENxLStOrP/fwH+/ckwELdFx+hNHIo
7RCjRMyPI4Xnf/EnBNoa2OW/EfOn/nMcVQjfsaOEI/LR8KGL+gOr3mWAdEfFsDZJYBrQiJfJD9Eq
aybeG0KTNnGrQJZe5yRsofWx9+C5uGUtg553onrxWgI+VCx7kWFrRLVsn3+KgniIoCSExmnSLm2v
31Upe8B+Q0ZRo0GJ9fM0VnC/cr84YyVGxRIDZsrQ/6YJIlZr9vojiXrIVyoPMsZeCm3rEYXah6ns
5hGXDmgaRZrc8CWG6v4xGMIeZCSZZakwvOW2/2wF6zNXki9huIkzEjShcw/CowFZk/GZ+Yy2quIS
Kz/pAAy1vgAgPqeQuJrMA8EGv2MmegbHt37S/xQNyV9m4jH72aWFcZbn8cS8u4iyg0BMhFBt3nyb
5MZD9WWyDoxklhLYBfQ6dPfrvZeiO3rNG2qsJGxfpUm5tthwrSSVUPC9dGTSjQwmiNqQ9Jjymps7
DFvLvF93lc3OisS8JSbUAVeGFRr2/Es6NiR7JfvGLjEIVjN0QZZRv5IA9cq6y+5q9huVJP9WT76y
2ZY+p7B6Gdb6gj7ulBVQr6h9WRvHNLzWaGKKQiF3bGc9/BEQ1gMCgSi647EOqVCP2iD5qVb7Mdm6
Y4SM2GaN2ZbRlV9Ckn717NWwTXQz0Rss1YIMpwXmhdO6Os1Hmy/3DbIcVXeCSe8iYtUc28faHbOJ
DVZFWO50NarAXL5Qko2os3Y9yvlC1M4K9jcZGXqG0TYnYs3UAhRCMXAZB9QBofAZ0iSB/KhGPenq
eArr5CQaDZEy+gtGH2fCWiEhR/eKcrPeNYlMJKfdek30xzJeXWtezaG96OTf4YnsZnQc1X8sQfed
yBRw0yKUSYyGL0GMY2uxGcxifYoV/MBI6mW534vYA6XdgjoQeIwbxQ5aFrKrSFp/LwzUZmmBCyUi
cF54N50URAxPMnDFluEAWrp4DVoBb0w0BU3fBppRII10WFhmpDMgQKByOYf6eFXRtwDq8eeAKsD+
JIsG2BGNUkdo3NzrrmxBUexsQ4PhtROBGCNcQspYxbnTIHAI0Z1sLQoWzfbdz0CM/s0NPWq67FMW
SLRXVVc8X36T4WrKgEF2NwCje/ZyhLkwQ2e1/FxhUXDmwNM/8KqSV7HumEbbGMB2LcoRlLeX7YsZ
5/JayKwnsuIyJv25Pe4KBDa9h5O0u2qPCN2sZT/GOTqtVXp0weGSBWCWbDAMBke4oERR3hn2LczK
4+o2bOug1kPF0/bNRCVgYFwBElDowoFMHHuQ/+WshC2Y7iu91FhdC2u9iofloOD6RwG4mEclf4Ze
PYJa1GO/L/7K+OSKvA0q3QpkKsHMFxfSaYZbKzHx/xXm0kMphUM9U+AZMzwPTs1Vvv6N4vXUgKJX
kbuwQW9xK00cNxQ63ExKlng4DTMBTEXD49RzcSBWoTALV3aQ8g4MbDmT45iSq5exQf+pSNAdH6IR
Pfe8Dz/xZS7S07C2p7rB0U5wkaQiq9hrUfOq2RVjYk5MAS38BOpJfapy+dLAwNfLbkRx2vXCXV+b
c9gQsbPS5l0pIcYh9SFZ4kPNfJMfsB/Fr7VXYMOonhTk7HG2fEQy2zN4MTV6lKQUUSbKFMe/m0l9
6BnuW9yGNRIymTzMFVqkUi9XzbZIKaOJhsefg2JemPsTBIp5igtEb2dPrLfwZnxpTm+WBEzTE7VQ
3ml7eX5prlieM5aEinTICXmkOdtX3Uti77uK3bmvmpNBlzStph+3yIKHz2Tjb6BJwWV2bAkInGJy
WtmfMQjrCU8mUl5sEfdmxR29aSXNp5zc4zjeY5vgD92JJYTrnuKTR4oumZ37ZTpJA9tOtg/5Q2lZ
eK0ENBChphCUkH7Oacm/XwO0Q+Mx60ziH7K6ulb6cmsy4z4rsCoH3vuvU7MoGBiT48DrRuhmjCJB
/BIKy04v6jWOCrfSB3cKV1ecZReWJGwT6modCpEAhag7DcQZyjiOmBroIsJs1NOdE8FDKmXSxdDN
tBBuk45wjjq92ca9YwafWfrR4mEpKqjqLR5MkpTzc+HXRKFq/HO1aT9ME8nTxryZZVv/mpyKXr94
gTsBOIj5ylucJpNeqaw+TUl9iIWdTsN1kNNb2tcMr23RKkldt/WWjh/4A88JU1zmu5x0AyfdZ8Yf
S2EZugufIr+7sZKw1OkEAyC0QIOID6R9dOLNTMpzMaoP1fpo1enEOILhtscIipsU0CMPRsKDIQFz
bRbWRQme2uZv2+EvaqxLBXTc8DoJhfj/73gV/ifV0BlQuTL/30hiaCr9xxjFgisL1cZRSqb3CCZW
g820kLIEkP6XJRoyLyafLJwVjm0bl9PeBGMMcyDhZ48s5Vq9ygiLZCWeJoKYWyoojX9hw9JKzsLU
n1YdmZhFq059gJV0S9tR3DmRMM5TDQy5BzHDk7Zg5rwlwVEMlhUyYVOfWjJFgo4tJbsz8l0wWHq2
8S6REUA2seh+xr0IVdkwln2uWntt+K+YY5vzjqVFzhXNXGWmptO3WFWxYhn6ZlFICOBwoARGhpzS
TmoBBu2jzNY8N+pTT7Uy6/FZADQsEuxueOXPScIL9HWayFfQWKWH1s7c5WOKSSPdkLexhum2ToKo
IRq0l/1sK/5IWFjWg1GwIR5nT/hnjBqDcrSTTHa628COAecTGkUBFFir1VxbrrxLybxKFpLE2hQR
i4KmPbIh6XJQG+wNmmARqImTeJ859ES3qhjgD+p3fUkeGh6SGo4ieMJbl4leBmJdRrrD9LQjZg2p
k68mOXRcPmLvxx4UAd874Z0AoSQoScUhrfYJW+Su5lYj66JTLGdKZrsm28SlOFqby/BV/+Pv+ua8
9OmlX5VLx42x2uIiu6v+NYTmXkYczx13nhiQ5sh5ARee+lI8VUl+WvfyYahSQmnnHmf6xgFOHxeM
Goz7pwRE6PTo0CVa55grWb/KnC/hJxcyex91cNuOVDA0FcB6J4jWAHR5gVjnv8ZAUxhysno1jY+a
CSNfoEcgwjoWpy4/lJLlF8Sn6Qs2ZiCKu34CfNBtuqoFyY3TF/ulAnFY8LJrMxpm3dfzJFiVIpC0
egOdBsJdnueDId9VqDAw/nkNmZVOxXCOlPTc/8SdeUgRN3b+fsuMrtk8GoaFkh785Z8RNktzZf+C
6MaIR7+sAZaqoO5+F6q9GYqqc85SCPBMzHsCVvQYytjHdhMZfSK64wQ/a/SttvNRIKEkm/LA1Ho/
KL55UVhP8fb0KaQAQk6le26puxSNg9FMZ2NaL+RT1bqfbJgUYTgiaFhzyLSgFMHyFOIty5t7RE83
MBf2PGFRj5CvWPnvxF+6xd5Q+qUxyokwb9N1NjusZOEaenqVsVqoQP21bHBtqSi/BaD3A/VT6vwz
c86SmxVuVBEpqJY+gEmsaSxMVtfADgeNzvpSTf1L48UdJruklahj8J+UqBYlashTAWCEtO/bzKk9
FY9Z2LXgFLKMjtuP0MmD0T3AQErtuqp8KzVIcl5RTgQjW121np3Ou49j5Bo3BdEZsQocXeYrEfwe
wEBFB4xf4vcKPL3Zspm/tukQ9rKl3auI5C09PUEwQZgr8z8Y38ql/KxkfHjwPwq76JdzZETnhKVU
VhMNFqKdQEoIj33WtWNc9wGWqWMf9EA+JFdng8a0q8fH4dQgHc1RcjB2CGOzv/21dO2GOeAqmu8w
ZNJADKAeH+DwmY6mEOc00ShMbE6H98pP3Uc71U8mJtIGgyZhJxtgkmPLnhrPyOrDQL9E3b9Jrg9F
A84ibFwp5+x+75hlIMI8rwstDE+LBGMkASKCGlhmZrXAceozshHM0TMj0Ut04k6oROhXEG0cl7z2
cFD8m5iKyXerPA+k1VbSSWSFZWz+fjZnpy1Oiy+wqRwjphZSl/OYNpd+Mi/6Wl+NZIUvol5TRjuc
vOJ5xjdTLUEU/ZuxhDd02905FFtMRXRkhXBMAQ92um2U62ONxsfsxU9LvSI/5jG8h34bDfd+eut8
rf1njcS6RmJtEIygL19y9gtg2H4Fa9zry5WmZVDJN2iZUXYc2BVULvV/xXI02dkqH3RNB5FvJ9rK
3eOUwweghT/5fN30Jkel2gs/468KJ3ivkpJcm5d07C/qpJ0r40R68FFT4WH8USPZznDGKcM2S092
fTeAdvQHNaQEs1j+TI4azVix0s/BAOOvs+VRnXLExVhYByGW8Mx0HpMdCkx+k7ruFQrBZQi8O6YS
XEqTOZxYrjsJmVwtEqw4i132yC6QYRf0LfbkykW+XFXsY/svQ9MRZ1JgzY2z3QEZaZ1mjgJVAKPT
kre8JgRIAl8fpJKpDl7l7g4JHotRBRKbwdgY9G8Qj5vFhvQzGsV6vcuZwIAuvW2GBqH+l0s5WBpS
vXgqW/HapMuZiPiLgJNSGy+qQQ3KBIRAwxB55BLjiPrLxIGvaJ2Rmlxk2HZ5sQV8dpheVIy9AoNk
+IwjG1AwGqhwFQDz2bdRkyFj/mdM1XFZq6cR169Ztz2dBCApRNl7wN87dvs5U/boUTujdwZ+yojA
jim2DonJLNpkpwq/YQ1MxL3x3vycDXABWeVOgG/j2dM6hBMRdWjlNULvKcyqJHTDC75M5aON00CK
UhpMrPtjFiC8CHIC2XQynfRYPcdVBaVXuqjwvwzOGN18ob4Y0w9j1F8D2truqWvTc4A/HGslFkin
l5+5JvNLgNmeay/LcOaRCxyjjB6Ze4ogjelVi0l2mlgLwEuoq+CWmJJD+J59GPsi4513ZtrGzmEY
42kKVj3RbesJhoGyC1XN7p0Kgx3D0zEKOBZQjB3M//rvUAE8+i+aLHcxnsqyOjJHYEr0stKQSBdO
x0qtTxqmxWFvJcJRsN68bwdzGh0o4XeTx5CZWzlbDxJ56HrxtuBuZgRW49xChzVAKBj2f9ai2IXp
XRjyq7goZ/wQkpq46TQeFjevbEeRKSJE+ZNRWkcaSpf251XdyJa7aIlOzCj3HcgCRjl06ixli84b
7NCu+U+MP4leH8QwORSGslcGUsSp7nW8cYbmyM3odChz1HOaD5cST5PEsVdOipNP/ZN10kOv9YO2
mSw8siNg1DEnwBA6k1zPfjpjOgClylu36uhvjmiUWJYC59K8axj0Sn9bEIw6y18tZxEc2eNYHVtJ
PWZLye9Z30cqgyJ09wkkF1g3eMjU/IOFO6jAn/g/zGW+ETHwxVm34qxjNuqK8hSs2eaALgMtwTkj
YNTBnm6wJnA0EvmYXBrYP5dwr8+nEap7xJAWpjXPuNXBoQc9SxL6NxG4xmeph4FEbHMCayWTPazw
vW6X/cL7v4NwibrFIaErMvpLDc6ygZGmYkYgW/Fenytzl13TOwCty4jEvQeX+cFO0W+H1k+00Y//
63Jg9J29fOoWU/FU9EkzbAcnH/V3CY800EHSG9BCFmnL94GhD0sEq9Hi1KHIw2VT2bsXhG8E9SxO
/sj1w3RCxkvFDweElVtWYkILOG/YGS/8ffZdJU4JkT9RZnZqISVSyzGBSyNkxTWThrMpOoR1J/21
AFGIBK06hcxBHhaurXxoPar4eLN0suu3fF16qCNc7iOhwxxIML2PMgeSyTdXofI9r5LGEz0/9fye
RQ1L4uxF6irbjbMZf+smL2+UPUW5eYAi/SzG8ivW7WIMPYjF3nDsPkPieQrJZjSOA2oEmss9Giae
XOz4pkKkDZo8gquFhF2nR+uFsliV8jfqyj6foFCab1VYrnNBiGV3q9bBTdSKZKr7wsYjpRFhQ111
8eG7fC85KZ+4YpVceclf2bYxaVg2CUGa2DU4ROOk1BdjZDU6h8CT6SUzsBJq707AkzOJ45CYj+E1
48ZGTLbg1rwxY53L2zoIl7RRzrLQnoY/IpEzOChol84sfJ0Ma1VJLlq6DHuJcCHiTPfqkS3r1Jt+
8YfyNtSuUw5mmwByZT2nNT4ZiHZxZ/kNKnsVr/coNo9FEW55p15CEG3hmTlCNwWqpfrVb+Fn7olY
LsBf2uKTC+GUEQU9bjwHnQL942bN1Xmx5gv4xreZEhWP+YIEG8JQHvo1KmV0dai5F/ljXfr3akev
hFg8i0lByJRgULH7vRHeVHpybxoTASSQ+diOmtXXK9kvStPvhCCvzQMKVj+rTZ8b2N/iMcPdJ4sC
fyoJTv1JfzA0RkV1opbLBV+TcfGqRSDWdFen2RYoQ8zqLsjChzZnH/KXUkWfJ3NHtMgtB/SQRzEy
EuPW+HoMjxpBvxyHLym2eLTUzYQgorfXYv1KfoMtlYjYuZNGDZtiZ3oVIS9VB69GXF9Mb+eB/I0R
4bYgO/LwUnvRVV/xqnpZasI20P1IsYKB7oK/klQiwP3J+xPj9RNJDNp4rmrzf8mKOsmKCbfdrJxU
9mjJwFgovde7+kdExcxHBfjvZhjaNVSq62xCvLRmhhFBl+U+YHmAXn3QfDeE3pcI4sYtAcMsDz03
dwjUj6GSO80YAHLwZd2KsbkAcZuAMrtktXpWAeboxzRpPKmf+QZeS2KeNFM7T8N8wQh0lfCUdZCt
IC2VmeIXJkMD9Y1zZ1z0l9Xp70wZ3s3KWdnZUcF2FKsU+nAbYt5XCVMy7dcL1L28Vm+GHLEUTZ7D
8qeCC5s4mzJui94xgODzwxrx6bRSkHAmmzQs8lAGZAlgWYkAYWzzljg7cbWnIZm9pV9UWJi79Nh8
En+BH8xI3oO4MwaMjErMJAe58XrSRPKBFPk494yGoEzA/VE2UCIEtIibaKJGNGUf8zg1BJHjvP62
9ZrGP3dnbf6TvsXh70CKVr0KMDMJmCyGvfKHKi3QHEeqK9+0NR0GYkQWLniG7t+gGSCj4DvU0w4c
TlEn+3EmnBIoVgMcs0t40yEjhFB167u5UEsyWmOJ1Rm4iIXhnhLKq4sdkI5wbznpR3SoBiAxo4rm
/t0wO61J/wUPg10qEVimWudhGQ4kve5MeTqzMuRtL9FoPZD5htN+OWSnuVU4nfozEjcCeq4jwpOF
F1PCI7Jm/U08VKckcpHPXjOdWsNQPiu/AD2uMddLx/hWLGz3de3a1z3HOxc5brylKy/CkCIl3dlU
tVniY/fj6YxZ+raXn3rOb71VXGlzqJj76NMIjb2F1HvSp9cimA/l/a1EfPKEFDHbEL2BqZ7Q7iie
qRM9pG5EVCPjgT2k9l/tj0yoQAt4qmg0lwGTm2qIwLSUD05HD4m63PL0srabPw1GNSSk6cCFT2or
eUQZKpzt1ZgIPF6AGtcYVYanhTa8bB7p/lLh6c2wsA54/itNQ82uaxYB19zZGoN3mrR80J08koOe
6ShD3s1Oyi83NX6eeRrWzY6cRbqMSXxn5HrqRKUWpDL/AxBkJy8G5lMMz1tPrqswX+vZYkzT5Fik
33RfpnsSf4+Lxq7orVp40HXkXgeVfFpQK/WrqpMPhC/jP6R2yE0an0G5da9aUKXAFhJwTaBBEaOj
tunchOwEkyKws3iy/8DlYla1PCWb+p2PdBuZNrDt6CgrUfPySgX9JXrAFffszfnc+T3X8PkMfpi7
7wo3oNm8mIZLqDoyVB1oTXjWg30koEKu/m7EhvFtuTAu/izMh9Gq7vogD3n30wgfHTOL8JYwZG3/
j6bz2nUcybLoFxGgC5pXkRJJeV1dl/lCpCt6b4Lk18/SYAboBBpV3VmVulQwzj57r80zTnFP1CzG
kSVHnWBMZfBcOxLHjScNYovKuXLkfYWdnnDNUxlYnOXZfCZX7P8fWWV/WChjFSYDxjx13jAucIr+
kdqlQ8GpcvuszuOZK/+pIENU4rWg+kCnBMrgxAML1FMyJwDzNQYyopUE1r+4d+5IVW+u+seiHx3g
2qf8x7dhAJtCAKGOJy/Ny33NNaRVx6uyvWYJuiSNnrg466CTgVbQULv8oojPPYLg7LJLbb/qxD0G
9ptLbfCKj91oIzoIwqniQaHCcxxo2fCAfgVOuQQuiI9CY8zgc9MHg8DHcixhrfY5GV6ypb2C4mnd
Zdw9jPENL3hTF6/l093MPrcNR7fXJunHFJfPVm8fa1/eMi8+d6OPUHDP5baHNdCGgJFAnrT0CKkU
PjQQWGhjScEJCoVtNndQLK2uPdyhkHsJxPOMZhyTKaeJt7Di1UNPQdQr967X9yLGnXpe/itW9RhT
yGrrP0rKVCzD4D3q6wZBydkbT9tih8nHrmSKUEtCrSUsNBufsSOjLJ6QyqlgbsYIsFU0HKY/a9+R
jYfLVw63sirv/3ufvSSiuy5bEjnLV26gbp5tlwflm+QB6I96b3b13TKdNzUZ3nLHZ8H6jvT5rJLm
bRk+UWjZJmmLQDrF0CeDzuZuO9wmP19U0AvYt16MsIk0PeMqqa5s6HxFDbRakkZXD90LjZZjMAXg
Y9oBLYbByg1GZPjw7yurO+02OCSsP6lZ69T0LFP11orq1hjiWnAwUnh4oZ26lChvpofGQPSGA2Jd
QikF5B9sLI0eLGIIKU7JHQ9HB1Zx5eRsSI+INvXP3qth4anWGhE8P3K/OJTzzV0pdhovsYJxA4NQ
vzySvrqChiIGw7tcza79Ji6FYIWnnRhL2liPytkGK34b2VySoOL03inn5EZY870vx3fop8Fo6Nfh
N6/YqWFUEfyFGRTeMDDH+AN+W115mWF1PLP9ZbFnEJtAL/bDmL2X5vKeuQeZZHTA6u+ok5DbOGmh
4+/Fgsuak9bGXJjWedAvl7HDmU9uWro4oAf8f6oRmqiYeH2N+rbRj6ZIla4I0pRfc77RjYf8wxL2
hSlfsKPEHg+8i4mR5BITlvy7LSovgyFYhiRQsdYQTMpJ4K9xwzKYXNzOtfMHL0aKyHbaRBWUskUj
mZG2CPH+EUA6ufTbGyxKsN70qidK5Eb4OSp2YLBdSY+R4RUALgAP3t0BzqEhvYRDN36mJu7aNYlI
SZrxm9LWT9353XTxScGDAtqBUbWDgGlc0xii9isKuU7sJpmWdO1MY/ZFEXzevCQggiNxL2Z7nIj+
viqF2/5Pj4dBgMciTkjK3OD4pc+j3XeOOK+LfRotA6vAH6v8xZrLx9q/NW+uKB9dUdyXFu8tbHX1
7srzDPK1hFEyESaS6glrFCjDGE4hSE/KIF4McJUyCBsGeFHSnnYwXjXaSDgCqCOOqkIdD/2zPUgz
w/XCj18eKh12LhzwjrZr1IZgJHFrUJ7kHPDTBzNJcGW6WloZZY/yyZkx2pi/chohZENLMTK1BV7D
bdm2FtHb3LJqlJ5eziDZGqwxCaikq6uYKLWspcgySWkfkmY88DYe3S50OeAqzpQEs4C06av/aMnE
OHhOci1UZiOK+W7XlkZwLhy14lCp/cvVwLKCtw8lSf3ZHo1zkdYEMaHG7IeC4nt5cKr2CYnjPJgZ
3NA37DPnPlXZSMZnWj/YQ/c4ohV+4a2LdL1DcK8i6iZyTNh+Q95LEWuY0weA35qR6TgmNdos7yGp
YckDisqfa4HknjESUhRivQoJV6aW/lQRaCOYPOnnGJPdRNbcIVM1+aQ/qQ01v9mNt2Lwcl6vypSw
IIMgVV7nZLoltIYJBELyqfk0n0QgkvZUJdzDyHxSOHiFSHdNiEuafZhSiy1Z6+btX8Fxnr1nyxTW
0KltfrXyV9Orp5Gdp/W6FZqoXIJaAX7FM1ZOA4YfaEcdXoh6m5NHNRiPtnTxGKT3pYS+M86ehZu1
fBEkwoyEsOA5EbTzieFvil13Fs7RMdedyHHQ+fP2rmihTV5EWQwqMnAY2JTUmSB8YNkSpD/I/Ift
TCc+LTLtAseCulNwxqr1WVfsc9w0GBEdAFfGZStjinnAKJU70wKoAy+khBcyNiVLjNMwbR/Wsn22
3XqUCZVDhBCcihbhFp1zatnyGpT+Ydkt15DLSsiLKmq9MBm9dKXKT/hPh/DfrOb4ZRI4F2XkcOq6
2DJJeZq5cjEF6i9IF3MGg1GngUHT1y9NIQii64GZzIFUAFPGH2715Kj0shp39qslWtxbKlXmnGcn
3ny7JIUHp7MizDHx1uo5yWxcsXBFnN6mGTcdeeXMP5Uey5QV2CjGC8VDbr9S35HzQOmEstKQqggc
fJFWVkc3eUqiNDVaWvrPSNGcl4P2UWRLkGg8iQIc6gQtspowg6+0lTxyTuWiplHp5FRUWKJuYcca
tLfJ6I4EzXJQboVfuilHNjcYUg6ZIcN5g4+7xuGiKMzFRZQBg2CTnNyWOmbdYF67aoHu7xmYM+bt
Z90CXRn1N05GQ6GJK0lYCT8ygwYkhdy4SxFiO0TD/F0Y0CuzIQQ0GmrgTI19y3J642boTtZb/ssh
9qx2w60r5W2UeeRYf6p3Zr5rTrJge8VogPDHMA4qfNywHjWOjUp6g02Fpq+eB4zc1UDX+AZGC0Op
vsNSz+WO76HztXkKIe2iJiZJFiJ1Km9eq/3/xx8s4g8OUCR25ufV/2XRwJWMSvTKzCtcAHC3QSd0
Dhgk9w3bh1ktd1gcZwy06RQoNtAXgAccFCpPEK0AG9yJraPhNXEO/KDB79QKkj10Gd2lS0KcWEDq
Gg8IJHs7jYRBwKW55tt6mK0ZaxypPrqCFWAcGrELW70k5j/LIvVcjWFs92FZk2jG8uwGeuLCFqff
Avpm+rL064B7Bt6ZeJWQo3qmsBZLf8L7gF6Hjh6nmbXzvpBcDgCzSOqf8RkI9H3yDgt7zNpoImEC
DC6ibfvBe9ifO8ePe0o1uVVha9rr9NLG6OcDWHCF+uMt9WQDDSq3P2rWmhSCBBbsE4HQzfSzOhhv
3JdmRogJvyp6HZl6pTimc3YSOjejGedKuRNw8PBK7wrxx+7TN7kySMqeGQeE3a3XuYGNWyQomlsM
yiOy3KupF3flqXU23uFuxJFSQ/uz0ea/6r584xDNpbilK4YO2CbCpN/BMr6k1nwn4/rNVLQo+mf1
Dhvmlln9niwPQGhIpHJBRk2HE2yusc5CY15DB+uRhZmOf02V+/N2nHXaEWlxmV2uzYhcvWkgYcG+
NdyIFAA+JFJsPrQLrLhcPlAe5k9ltcjVWF5c/pxbGUwcICvuI1L0EymPkThuKS9T3J8TItzQu9jb
jY3kgEfl4asw0siJaNj/hSI+A+ke2kdvHvFK7Gj0AfGHHeeVYTnMIBbda8EePu2Hi6oDp8UE35Ky
hbS7I3u910zjWg4aZEzh5SM7qRcjAQl0oN9mfPXbZDt61CKY9HQTl1Q1maFSN6FraAQQMjwI79tb
ITqSsdkVXeCManxR1uw2e12Tcoc8dQr1RCatSjQul6+RL+Oloc4YhWuQ+Z9UrjT96mXaeVe7/oJL
VODzSuR1ZaOAReExfSfJioBF3TW+ojYBMw0oVjf3GnWeJe067G+zii9rBlApfsaJ8syb9H0ly11Y
1oub66VT/VxrieN/edTjeG/fsKH65Nh3RToeyuHvRF2YlsaRXcQvCW7nGpDZh50Dtn9VbDjd4PHt
qFnvMqdTzaDoSJoX+6fNMq4vEMQmkMp9HhQA53j+7ZlajkoLjZrSgFU7W4p6gavopLSq9Pzm6qPS
GDa4rBQ9eyivlcN1oyMs4xUgNPTV+l4px81s30T718jxFoJsLtk44rwyvzde5a7VHvW2BCtMBawO
BnQKfgANw+zfB3yuQQVchA+BeDq1VSuMfjjd1V9bJJGRS4RyE9vr616qstREJPnr4DUarYzUbbw3
PqaVpTyuAUAi2gA4yf4qOhoJltOrYUN+GU31LY3mG9cDpmFvWdJ7w41Bhf/Ut//JtL8O5UctM8j+
GDLxmrziNpjv2oYe3wwc33QEJhSVoQl7yqmTS94pV8rFrjzLCnO/65znCjQIWQwnqX0jBRKkAITT
U7hEeOt8HBfsPaYJCEmFNKp6tYPd0+G0KpD8eB24stzlhGKzlLfLq8e7O+RmdqBlds+F1Zlmrwdy
pVLIgKd4P2CrqnwxtuelnVmjAtIjetN4kwLhCe+PsVfIIqSKzUeE3JdktKZ4g7NG+VT7Ji/Y1LKP
K/vRLQ1HVpsz8tY4kFOuIH/Q3LWZP4hEeEtBxSZfOoceEsd6wjV42yC8iQiTcdRX8pXS4yXlrihj
EyBH6YEV05nTJ5ThjVxNa0RtNxyFsI95RwNS7volG1k+50mj0KNC12b3GctnuJ5cqFphujzMoWcG
zI6TdcEzIZR9K3+MGZxCaTwN9i5sCMwni0lHfrrJv3wNZFj+43a401w0uhakTUHHOrheuEk7acpg
1SjoHthuYDc1xzuMSU/HH+K+26zlKJ9gBO6M5X9RLDLBW8E1Dy5FU5zNXDvPYPjJelYCRnjr10lE
ZDQ0i3eHPEAH58fgetMDEReTBT8Irk18zNKOrmyCDCXBt8XFqcA7IkfqpMW1DkwjIeVFpxjZPRha
VHES7gL3b8tDnwA6hUm+DO4e8J3BnKGagfIOkVMo9X6q6eJNcFrlH7qs3is3f4qEQDhMUsQXrC7b
DyopJ10GNmb6ZboYMve2UdmNOs14aIrFWh6gVhaZwXeF/s6GUndGpLqAuBpIBwM4Nd5wJc6lwUgt
+T8pL/z6biaRGmMlX8YBb98ZhrLeJicHI269PLZuJCo43sAWaWogWeWK5TiBuFzp0VvLIkCjMgAN
5ZScaOp80AA4uxlYL9akkXSGUzX+V8Kle+RsBOMW5iZ6ePnK+59i0PX2u6KeeotOISyjaQ6viYh+
8vuV+CnNI61uTWxi/v1t9uXnMr9r2afbD1RcJuH2Q7ZfDWIXgteh0xKYxxSvIKSN9stnf7Zld63W
XWM2V2bfbF0PKoCt2gROarbBxUg4cSjD0h+Ca4FOHWDreD2lvs7FrlFgoOkvRzFMJ0lOGjmtFz59
NzNNxw1LtZ/N1OxbiliLmAwMFrvWg8o8sKwferKuzX0z/9iJjydxZ7h4+3vFp5c2o+UnT37NNdGt
QezW4/coTwDgwG6vR+thz7x+9HfX+h2LU/Kr7iNNIb3iPrONS9O6cyblqIz1aXaonOLaVUfp+lRu
/Uv47Xf1ENrGfxuRtwQYJYDyFV8slbj42KfawYCS7XKXNxvXGB1SlTB4tjmTNhRobEXYB+vOpJ7d
9tV84/3HItrYQ16J7FY9Dst6shK4Q/23aR5MVm8uimo7vDZ4UAeHyKjiF0PsnMT00uO8Vm5jClCs
PxtsJ1293Y/fWjHcEB960HXZxr0n/wBhcRww+aqWoAFntwzcmYx53/4hRkztkEH1t3sxLCQjMCg5
cjODN/Dfl42XPPPCa1o9qnjmfqnkKV+kfefeKclDVr6O+3rKdQbLXWblx5fBSRABVACxqUdjYoEy
iQj3nd1FtiVw0b4pwgA+g1U+oc+B64BKxithSBy4U8HNKF2/NX7zmBynaT3ybd11gqY0M70Le7qq
pH6Ga5wROpe/B4ycRV8fWo3+aE3d4TvajRklFRN1yA850cnH9jqFXI1xSl9YSdI8M4PUAVydbDzK
ZOFdMDhc1bws/xI3QRpr5dg8m8WjnOcAl1QgtZQGXaAVSBYrnSJ0hFakCTvM0MN4XJQxcvLLWsWh
bmxnrbrptYE9C+thhbd2BJnnFsCRPTWVgYqjkibHUA4dcIR9kYOmI8Kx3HPH3NPrGnJnggBQOh3l
kK/r8hAaPcVSsmJNpgSzHWU8RojtFr+ZMuv80RjWMGRHWdJGq6nuOi5qY4x9Zr0OE2RnQOp2k99N
0KnWxjVVZbYQ5MpFBK44siwjKli8wgaOhPJL3TbsYXe5fKRkdCndOoHpa3Z8U9nY6VChkblTIkXk
KjK2/z2TFh1B9sE4U5ZJi6Tja0BuCpKv1EXvR7L8lXzxi3baQNfTo5Js6abx0mjFVQjzqp2q/RDD
4sZ7liefw+72M2dJM1CrWydn03COtoazt8+56BxyINha/uopxjqc700qYirwEgf7N3xYr5b3vO3f
k2r5ML6w4FLccIPbvkvUeVeBG9ORsWwXPTaHyR1LfCP6q9g8YJAzqNwy5RE6+I52bRBWfw1Mj2SS
OEtcKxQOuwLFvSwImlaCkR5fLiAsFQAGVHsC2HX1OTzrBkeawfagSo4zCKYG7Xqr0Ok7zX/xiEeV
9gwhLvVCkm5z4NW8EH/9eTT6ix4Kl4yGm5wHfaHtxTqrVnZZd+NSoMTB9kurPUU7Xkk5STHcs544
JHFQpyECiglUNz6sVOxepH53dc8l7Ci7IcDc/KIbM+hV/dwNnrF9p5MPMDl9iKI/tMV+pFtANNw0
xBCpTov8yynUvmGsDMbFW/nJsq6kiLtFwwGbsTrB+G+0AdT7BtzrsVWgzX/nW39KfzKMhdtihEXa
+XX2N8MQI3M9RNkI82oOzQqpFaoXxXasxr1GylCD72yRPeKubd+LnnuDvechfy9F+sSSSYEqW+0n
do6RHo1Ss089udaHI3Hw1DQY00LE3YVVDFQbdrYUoewWKwsyyuWzqX7hb/fpNu5HKNAVKRrjWfVf
hjH4En5kt1GZPATCAbZ+2ohkaraI9BfLOTs1EDrRU3K/H1QPpdmecEEWfLfTo/omjCHgZp/wIpTI
Q0PQ4Djh2rhfSqLvBtcB9YfZlB7UGY4Qe9ql4i5H6MFUt2cG4SvH+GjJ7RYCLmVmfVDjFZi82+0f
i3zUMuzNJ9JKJ5j7wPhrHOUG0wwVCj/jaucX/IhU+dcXyk51edYs/WSxFc9G7lPqjj3xlPbhPNMd
SoOYSoVqPJAlrnpMiXZo3Cve3UvcH9fcs7C5phVXIoveTUqL6uxuqfnN9uOMpIRjHGQ2HMpFgfcL
T3S4txbdZvhna4IVGU94J+nVWfcjDRjZi5zPy75mtlN5a+hJDwlzhY7Ap+GwBLWzR0LEoyBBZtrz
0RV/EovOBca2nGhSXKfHzISgbWufvFi/hMi/YBR9DupvTodhxca+HnXgvvVM8h6t3NV6Ylqgm/Cw
1VI/WxzDlXzZe0sWtxQ6NNuhzP6KDJ+P0oL3EXerrO55Cg65Z2bA2Z4Q7FSQ9gb7aPVf+leatO+b
inWwTT+kUX4goO9yfgvaGVjj9wToDTqhRKJGeu6xYxhzWhp1dp9LBBdxwq2PTsKqAUs7x13PcVdx
M6x0T+UEMDh1nu1xVYFELLx6Sv72jLCuIKwXuDALXJg6t8aZ2V/nltt/dLOEs2+edIBwOY3R9WVm
VwIEJzu4Zn+VbntVxuLasv/hnc6ITjKxUV90Nb753vTlNCrO3vZS4sVWYLIt1ZvAQMiT+ljHmrhM
e1VdH77XtGOcaD5m4dU0XcQTHcc/8skmuP5q8naCptRCYklRsrXYnbi5NcObdfnUXNdr82bXSCvq
sFCc6Tzpv61LpoOgFVj/GXId0m7J8Htr8G+TclP4Pin1jzx9jUcVJcmvJA0k8nqvAq4cPr8rrKJN
SeeHqh7J3h6VP4x0oD9am3OEFYUSVo4LsltH7RooimNrigXbycPNx6wOvgEo4sR3qaoIhuXBSBH5
5m8OMX4GsXzwixlrZ321UK5s9zgc4/GwKDJcdeQalmRjvFeryq8JrkDsszlWG/eucjhNHCtt7pfZ
HBr0BIKp3VE7ELKW0A3nIETNTeckHJrWBV55OlflIeY6l9Ics3KlK0mScs1oVIUqy+qSZ/S/hMX0
i8JzChualZnqwWbA1Y27cFzqyn6uhgEAiexdZgdM2oFc39jI+I6XJn/t4ZZk1n7rJOUG9d7G5T7X
H2bvuVR4Cr6iWnW2LcJ39XvKJfL13/DaV6+ynAVen4sBBp6lISZKIXQCRhQQDPvsl7ZCP6YLvX7F
vXBU0bdCXMTtwPwXTbi0NFew12JpLXbWhdJzjK4zch3rIhxPvWmdyno9c8Bfmu7PqOHxGVnw5srV
JeJVl/Mhs3bQ6/SEUgYIuti3JoFu/ce9mXZ5grWETkdPHlARb6PTuNLW0Lf/OKCnS7T29F5cGXsf
kw3mfcmjn6Bq6zR9junw1uJl8AVuiBY3REqRIMnlgwq61USgF3SUkd+f6uCQmXkwjQivo35Yf62/
lgpQ80ieIBz08q509mnL9hOw8qbEi0NLfFKjEeIKUGHKwJpY2B/ZYUaavVmdd7YeX+wJhhi2DWFC
SRNDgV/UATxFNn6/VLyDWUCu87BDDPOov3ivpit93YX8L7GPIm99G3yVTTWt8Ysm0NXOPL0dmFRH
TAk/NTH4K+joBAO/aVWgGtIvfSv+LrILdL16e7kCIX68XKFuDhXLKG+zhA6+ohzQP27nYGAKmpud
qt+XH5hemSKbVoPVEvKMRrRXReSVIj1LbhQPX90BRoG2sScER5bbdLixL3TfFd9V3poaFkv50OFo
qa/ALMOy5L3OtC6IpqguRbXLX8rBd6OgnA1jeWWdipTsBx7VaUy99JfBnkqjTs6CJkG00823L7V7
511fbigzajBA8q9POLHMv86NYwcAzRCwSw+mCROq/mjlR0tyZLKv7Wxfe2EAz0fut7GgvyGbqphI
NzBFdnOxh/JCTPvSbKBDhmhVJhIK/KfZ4ysLBvZ2G7L4m6H3h1yIm1sAF6SfpCBp06TDI4FOO51G
CNXP+hWO8N5gCO+Wr/Rpo3qsFNtjXsFRkO0EDlRHU8NdysThxTmYWyWyRzNiOaTrPFhLy6y7s6L2
S6cADUtzDbCbYIFf/v6X1ijkNHHmIOIr1JmveQfBcfcv2DrrgNGnZwMus8hy35hxnXfWfIH1brw5
PuwV/V5LeaHUkispM0fnymgGg/8XFSlyPST/PS/0UoKweR1A6aGkeH4kQ6ZRAkzn6IYis7XBBJc+
yZdQc548hcA9l4hQw3GgcPdf+Xk36orUKCB7XCOuUlyc5Sq0mWGWGk7v3oItrEMXqsvZ8uPDTAmA
1jDe/h9XV+PWiMetviUVzOtzYI+s7FzaRdl74BOKVe4UgMiRHTGkHKaDuFQlyTcEYAxz7RJMIAe+
8k9SgbtefE8mqNKe59d5qua+iy/xk2QZHZJxD8gCMCVhaoVV5OfgM7Uy6S8MPdABq92EOk+t3i6g
q4BLvE0Y/WXsaoJ6owaRFSwCHy847C6IXI1zVF2ehYoQg0cVDvEdoSpApAvk/GIao/pzARKNseSL
OGJxAPQIaMDftKPGSF8we806YeHHQJEiqO/Kfj14NNrOGT1NJBp29uP1u8iWpUD5zLebkkHOWasz
cit+lPaOYpZwfQNxBV8ksnI4N27ySNPxkYOc6Ir50W8QFr7j8iDX5bBp1sVO5KVPMTmjE2pE5Dpv
IqRs45Fr7ivm5e6MMQ18vNzjyePT1HJ5VP2p472MQn5uqEwUniqUm6zwgygsJVhn9SfZGKc465AA
ADuDkWPCQrtrjdPSYD9XQW/r3fE5Jx71Mv6rR6i1zh2wdvrnLs5Ks28BtD8QVn/lspK689nG2ZFT
8QmM/TOlUnhN64chxLcjOesn7PcrzotZfFIt+VFb5rPR7cfoAGHWbro/os/qnaB3sMR9BA2Yi5NE
KsqK5dCSJoExyFVOptTU/ek9NTcAgFSndsAQkLAx6fgDI79l6nJuEu08KOpZ8Q35vnExrCz3C974
pzmZQR7bvnV12UmM752TPwcgpDMQUuZwkkXKwVfJPUyv7t/Xly6kRNWl6g/JsT/WJZbQ7rVOqs6K
7jGAk2qMWYrljc4Dyx4O6iZJvdmTPdTj6WYUNVN+fE83KLYjkI7/kFSIFGl2Qb6Bm1K8u7g3XAGn
vvlhSuutZ2P5mVeC3lk2e/wqbZv8LrMtsYdq8Oq8frgFV3tZ3pGwGSxj2l/oktPgNDSgUXpG1f+q
z3n4Vp7TvhwksBODmYDVUGYfsBPXkW9iVYSc1J4zykdWDz9MW146e750nxd1fJt51gEdEe2n98Gz
/2wHS3e+JpMNKnSxfXIdv7MtTDMHP7F7aQ3tmvQUbF1RyUnM6J/NrtolPdrHMQYgOwJASf1VdSM3
+TXk1IFbw7E/8ylbYa6nnolEyHb/mFTbRQW227DgyXY4hGPK50vWvKWHz/nAnyXdUMDEzgbsbf6p
Coign7zTa4w6LGiGJT23fMkGtT/3ajSSJ5+x4235Qin2nrAPQEPnXLArFbjdHxvZ7dUpAhvD4X7+
NOTkaamNDEXHgvtRYbLMe+dg4Azv4KdW/F+dVpwzueK1pb9v9gmVlmUoymPK3qFb032F3qhU4tTK
is6qgzWSu6/7YyWBz74qh5viVMBrZ4Wm5S1+/e6kg9yu3o3/aBIP0aNDRWZhT4hjrLajIY74xvBm
sMqDZCq4vhv32ZkDa+nDcbnZ8YwPBOqpvWEhTyH8NSEHFbewSOWf2vBPVbsHrLsw5vpd5KgIFnR7
Fsgdy2OLX+YrcqhxkMiO9irQJcadieres4ocdTzkiYZNRfjsNSyN6+L09rLFbEYSVYbghy9DhTqd
LHEw5K+st3cyKwOuC+nvon+san5pcOdVsqPvPPOt2+AbjIkDyuL+THXQ2j6Ks82PWpkJU45j1OpG
lGrJcZDlvjH+WyuSwR4T0xE4sPzlWguGflKR+XTBSXVp4FtpMXubqYQs9GHDmFN48ecAvO3/FuWJ
63pXmuKm28ZtmAbYplD90VUFFCoWJ8H8ayMZXUAwMA2/awBGOMdx4vxO+1doQTomGJTqM9fGz0Tw
Zfps9TyYxcvKY/ibGtas1wg+HmqrJy1DegA6egroHOtAjWg3iEAlUSj3FhUPDUY78ITK8oF0djJV
7P+rHulnwOv71Cz2qbB8SV+Ra03+dGte9ToMjTEs6Ap0BQOXPWLTIDqenvuX6e+8tabPxaw+GuRE
+NPhxjnMQWZNkHzYWW7qxXHM61xoNwEMqsAEolSEXtkK1xslFYz31M9Yhg5mnnY1wasXj6qCZZSb
ygcv0Gxn/3TVIJUMcNwBjIe2sg/j29jkPytdu7Y5EVGcymZ6WRpS1Nu9JGclU187YouG5WE2pMrW
5wStglUmkiBkCBsfqmwCOAV4Tfi5q9WPOFYvHYrztp6mb4QCOOPqs21IWljuixliSOPcO8j+0oce
4RDIa03VH1gBvlj1PWtAYeKmxlwgM3nLEaxZaYdGHo2y5dNcIqoPQhbEmu5Gawd4yUGwSY6Q2KNW
4BbowUkTol91b/mv5W+wY2f/mhybFrgAL2YbhRRoBt/1WMXQCmaghRMi3JuFmWHRfsYT64ymD0x+
ujO4M7sn0srGk4baeD0p1GhxW63Gb3pr30Et829NFmg5mctX0+nP3CVqkAG2nbIwb/7DMNfGVyAg
B40G3A13IlvnI+NUXoROu4ZGQvBQTL6dYE/oy5PaKae2ZM1cNJf6aTXJe/l8d/X4Vt96CQUTXUGT
SWixa8utkvxjsCbrFzvglJKQ+P66+65pebK0mM5p7Uj1fG7hNB2lP2G/VDD6mkIJZQb6sr0WTX8Z
y/pMC81OyekU+9uhVdvUudsCFwuSAmKveDRwdFMsmD3Y7nvAFuma8LZgDz5L49pKvmxtUEIZqmfd
Q888ODc13R57Icu3rcE7tDf/ZC18a5wUqMlRvlp+g8aF0TJqBiJEyNXcGXYlHi4qnashmqj++sU2
ayvym2qRqfVI10JmyvhmVTup8RdyZdi39ZdN+7piWL6dbn4LA0La1BawdFqgijZYWKmikFBZDyVp
mqLEnT2eln+szA/UDRHww4RKWKLi7GMDXB2gop2AYI2YecvHM3NQLwz72HpsAfqB1edTG61wmFJS
TwBES5SMIaq99FFC7ByXeddNGZyc7K6q1m2dYIOutKWnt3ocQjf5i2flgol6lRct2c5mJk9ONx5P
xMkTbprL4bPZfy4KT9cKU58GyUpJgt5HLHWDzLYw9kKDbK8DmPaGJL35OTJIK7ZvoPjr2a94UXwn
KaMNgix77NDawO+NgvIPEuyUFpEHl8e0m6OSMX3kY+ttsVdTwqpGgaeU9HZ10vkf573pK6BdHT43
rmvJfKKhbf+qYuasabl37fU6JWTzawPCWv+uyzuUOdoaJv33pIB/ZmWqhmZfXV7tfHQ6TMXNXfBi
4lNHG1tyuhuYzTq+3H435XcX4NFofTXv8ydsZVc7I+FdgGPrpqA7CmIW1dmGhMHjp3McjYRqYuUV
YcOm2RwdHmkbkb0OF/TSDr/ytJ0IEZ1qbf/WnzprCVs2qtSQq+SFbVmG/3ICw8vmHP643sTeL0Gv
jKFvLnawEmKPu+WgwPl40uHhne/2z6y6q8Z8HX4qX7UADTCJQ/uKsZKKpjKX67ge2E0E2vak1OPJ
6rSTypIrh6ZPpLT5eJfFGhzm2ctZ/arJwRQm5OOjgrWnQqWyaGChZGGycPuMyqkj6bWmUBMYA102
WrAy8TNKpiElObjguMeleRq/y8OggJyumus0z9dWUa/JT2smLKF/qIQ99LgOKFwLUp+83XbWMSxP
k7vnUmcvtIAnp4zi4MQSUfwOAaStj4WHlE8F4vpDebMbNExacR20D2XVDpM2w876H5rOq7ltbM2i
vwhVyOGVAAgQYCYlWX5BWbKFnDN+/Sz2zFRdvtzulmWSOOcLe6+dvuUGF/QkHzMeN9fqpYOEj64W
IJlZ7lAnAaBYe2DRCiXds2wTS52BjCYbo/3cwTbxhuqMvmy3kcmyiL1rLrnNJZSLBCMM6V6gi2Mx
bavjbdFzVzpDvZr0pyjM9/SfrBs4H22lBRisWbuZ1DYLrV7ySjkWapcsyEHYTiAdaCoqwuhKIN+f
hHqUvS8V0GX8g6DIl0FhKF4HNSsJYXUWJvmKcunyOBQ/jXOMktdqt3AaWElMuGnsOpb3k606MsR1
f76O6XZY1DXAvPctUogRtQHG//ivz/qj5h5G4tCjY3pCijHwBbyy5QtQC38pZO7KkuDjU8/y83ZO
pPHQuLha0Osy50M3JT9SITo0hRkk7+slikUQTUwSIFOyTvXUhBEin8S2QfFh9pDNZCsjI5ev/K0z
Wor5UyftCteinmLMZFMOFYeEcPnRtu2eUT9hFHbq7lqvBY+Z30RAszgeWM8WrGshk9xA7frNjJof
4uHAJgLx/26Gelgi7haBEJqkE6vXjJ1pCp21QByiAA+x7KsK+LIFefhPNXFprzj+MaR2I0bDX9gX
0PJrePqTUSahBb2J7qM2JpaLRao70VZVpZsvtSNfPvoM5JM537ItutN49/F207xjq6GQoP9OzuYl
YkE+m/mLVJWrLMrE9tBVzUHg1TK1ByLaOcJkcKaNz/koeAkCJAjM5wrc/ATBo+G960jqkxS+E+Rl
KvSag+Dq6CVjo3JJnRWsYyVG57LTr8sb8ck33Sqf/Yz3EqYfhrliOQJWrETm7Pwdqr502WoOrgUT
zsAZqLLPlNHEjSzVev1uvBXYBAr0QQP2VfWjFXwNCkshQjaUUKbMuXmTP7UhPZu1dbQ4j/DxiGoX
JB8NELc6N32RCOFvkYkv0XGV+WDraB47bmQ0EZDYISf8bvPe2xaBp2yFg7kz9Iix4EQi9PpIWU02
h6mkMLPABQy+zkqAUZUYQ/apCHgsD/y0MF+ioOHIsc59KjrqPEGfFxCWqCdW+Q7DYD8B+NdXF/bg
LMBJkNquvVMTKKSVt3Kt7uuv6BHzOdV8Tgr4rcwEdmhrW3Efm+oKRVy3unuxJfe0b8D9yISeCe5E
s2BACWL2cZCxUFDGzcj9ZIaE2fZ7MZOTWcSnM9uWEScxBG/kjwOVHDq4q5TIl3q2zpGWnTOxOIlm
crTKoNN0T6FB52rNkSvEpq8aEqqxlR8OHlp4TmJ6XLDCcE9JGGMNxbzwPUDUMWAkGfiKdPrg9bgr
NqbX3ICIBC8DMUHklh2lFA4NPcMcQglMJ7i/Kl7YZHognKqbY5lJRyVLTi2JvCLIX3gBgKPAwEmM
gIWhw2EW3eKRF3+gPJGD2mNzAxKPBUkm3D2UxfSUTmBgOGuz7DyLhZ8Smq7em37y/n8LujTlvgyX
l9ycVW9UkMGJIVZA3UdDLuFSDswGCjCBKuxyEmT/5mlCkSuRCCqftKS0dSYYHfRnHbXarWKjOJGl
LEV36xLhKo0AMRf2SouUnoWK8HRNORg4PAOdgOsDk49sNO/6JryZcMj/yGbhlO/JP2tankNcPvSz
dtAMzj/Zz8vNS6C2lyulPN5Und9ExD6WfBmcudKfrLe8Uey9HN20PNf7t9qxkAMQ+R0+7AkaihJR
bHN0o3mv0bxzD2VM51C3q6yva9EKN4Kj5uIpkjge34RavKWobzrdtMtCZocDTEUAwChfPz8ESfAy
PZS/F9tcYenQ14MZkfOLVA5OOhtOTkiccLNm3RMrzVuge4g1iMBMxIcVua8h4tR7q5B7OaTO/kyi
bRefVhKxBEoS4xUGMDJzJbkS86lE0nSJHm4mBKZi1jbvuT9ICq5CMYIxaSAM/gSTA6yVJgDHp6PB
FBcy2Ga0m2briZvhtb/GuUH2suPxS7pAIZcMvREhFmXvwU7DLzEyXpoGz2BSOhF4JDKaLB3mzcq+
ZYAKfXjQMPi6El6ZgYAizKwzfn7K8w7RuDnyMxZMPfouxw7fwyYEsa2U7+tmvSWFr3/TRDJsil0u
Hej201WU29NW/U3el6iEx4Muta0QHIsXBeBC4kQwp3qANjBarXhgcxSHerYGqS5goHkpNxm6hJar
ZtDenkmOZajukQnTf36oieHKBNta2cx1nXLcIBPvf+KG7KKKIFHlGAEhEWPHqlu/g+fTJZz1Oazl
H+3GyhqyEqLhpi657IYDHRKrfUZBhEEmhEEKDKaVGy06Gz1r1w4tOzCNRTZGiQSh9YSXkXYSHt2s
9/v0ieb+XnJSWfRtyZpjV7dufEdu4LGvBf4GnYQWXTsTLvdiySstUxkyc6zMy9oR8RznF7oxkwJF
eGEzEZbz2AwHuMABEIjR2nUKGe7frdKgUpm9WmEZyKQ54lfBxe337Mm6gbZ5X/whJPowtHaxoJKT
WtT6q1+cyW5KE3KwpqthApehIfrzJ8/GEN9DIMQtgKBdg2dWdjQMKZNghkrLPTwVYUJegCNnPHcD
wr+faKgdUVwcGC2QWmqUWTMuwRZZlhzmcuRPpIwVCFF1WQKHHB0Y3k3e0OU3pUkf9aY+9YhZNAgg
3J0DxhqMYSQkxxSmBcBWEcO/gxw4RvBjWp2L54KIc80x+fMz1tVVf814RjS6sjR+s6h1o7k86R/r
VJ5qsbvA8trJCHl6RIFFNd+K0byBSOGaCealCpq4DErwQZYlHMgrtkkvWZQHEV5YUyHNirscFjAH
jROtqjfyihZyTSuFz2hH6YFGyEBY5ka4Us+vZgU4x64tcCYv+glT8UlcIBEg/StLu2sJMey46Mh/
Gom505biXEgHlTX0yNKxj4f9y+qCnaeOKEIhTUTkgpWw/hi58gb7VZYd4l81ljwd5vD2RobA3F+H
TbpbWfNUNHZ4xg/ZOv4oFcF8bdSBfS6K12WFAI7qpQaz9ZLCZwdJXQ7WZoHnIAgY+3r/1Rqv4RrD
HdQUXfeNyYkfhhIXU3c2DMcznWdDc0+iSIt+u7hPjMSWFTCsBjA5mzyNOkhmVpr7cwMzBjRMlv1i
pWKTJuxqWe3n0ew364gRsg+C7WSZ3ameN4ccE0dsufZl5c62QFRgzGlo9Rz434gf5BChFO6ynG9P
G6DJ+U/AXMLVnrPrCy3ndF26J+gcQS3L3Vi7dW6mpw/t1n9H2pdQcp5iacwcBDYcPwJeOyK/OG1x
/7HIP8DrR7JxJE/0uNkvt5vFGT5lzVsi5W+iYD3NzqkAtnSx6onrq5LYLWW1b5nfjKSfF8wxM4wy
BIebyIfmeL+csSmlxqFXE/jE2W77HSubNy0TOWrVQaviwJLVQIYgjigN1ixMqGF74W5EUWW9YB38
6Jclo5VThADLvKUEkgAH0wwTBPhmK/rLmVlNm0YkaVtvMDVYWyusrQVZYG7wNzUkvi1IA9FF0YS/
bpKVWLkWrNYESzFzF7rsF4zT5mktCltKA3G3Hnr0/KaBeB0zfIWPDKmMKJnnXLZbKz1vEEikXTsL
dib/ytBem6ix0EgaxqGdrSBT0mMfZ6cWHoTlr8TJtTLRBqyDpiwOWh5gUSPCGJoHQwCCWGyBw9i4
ECHIdMSq1dcxtBPw+s1LTNbkFloGgl75K+54el4ok6v+q+qMNxx21030gWY9iyZ7UFPU0zGWxdAa
5KAUgc04eIzGv6mQHEcWUtsJsqMGmNFI2gAWxkGYVLin6/BMVC62EqOZlh7BIJ7Ein1EpF/qR6Wb
F2FQb/kjLeRr4trwaV8J7ERkR7B7lnfDVM4qGFXWaULanGKrI499G5dros7n7L/Sr2Gxm77eg7vC
lGHAxGaYLA/L7mzuZ5JwhoQ0rkRAuFY4dfVES2uvCE+1DjI8awjzFXJe6RyepDuEuFaOKtTfDH86
I4AYwR/RHydJqE7JlJ/GLwU4kd7QOGv3RsLsKZ5HDcSDTPAIWQbfquJ+cwvyNQGD6PTZGGyr/z3N
K8r80o9FvILQRyYpsH4XMhvzeHLMwYtHfCAlHnOQdnT4eyiYLC0Rabt42O6pSok+C7e0Y9BrY7h2
zRSQXgP2qBQvg6Ccu92fdFVuSGHdHGtd/9cCKYNxs7zAqEJPCndbuoy6cinI0S3U1rVqhiZM3PNr
+TSpDmjZsexViDcSAy8ykohEKAN10g5jkx5aqOYStXkvJ/uUiCIWuQDyyNXBhNY1wPzLUBt6F1mF
yTqXuRrp5IitotV0p/uCZ9JcGi+ogBBPfjcvh4KuHPlvY7nNmO/XdfNZDWE/FA8KAVKqYexAdQcR
qRY1TAO22TuVbQ9+7sZmFM1/wJpAjPYbhIAGCw4DH+LXpwyN22t+ezQqBTvB+qzk4qnh2SSxa0N3
yIQtDsplO0yIk6pB9Yu49oVc9QbzVXKQRSbtkbNKUigYiEJhu7X9ejXRoWOJNTt7qPF01/ONKdu9
sanQBuBmXzHT/VWXaNFRN+WZx9UODN8xRO5cFaJBy8y72StEYBUzxhkorCKsgG3Mz71kj7mBn1Tx
RsSPzGVI0fwrRvakap5ab5zzDfaBUcMfLXIf72BDgdW8mZVwheZ0qK8vUlL9N6V5mjr4h9KlTkKT
hpiISfpy3LbzNAEaFJAa8Ri0xGARPSXCVph45wreuRfERP7FfNvWFd0VYkRsSUN8wysyUrPLp1U3
DOnyg0rnm8Epw2JdKIz8h2+VG1Q8npsCxoRTFOlJ3xPlpa9+SkZhpmCTNRgPOtMrh0k6BwqjpZGv
tuCy/ijYZsuoMF4/1CgvCTylrQkNKjRJJ7fbuJrsZQSJ2Jl5PMm9ERZ0Q/iBkFuSDxp2tyhuT5k8
nXHZ1+0tyYf7GEMjZtMqJtEjvTQnbYnvqVLe+QzJJl81mGX36q0aNZvkMJJ711e5lZ4GDCqL8M8A
968SSFx3F/KMiHkPZm29ZEydx8/6gyVQ3oKmi0cmFoR9weVjsqW7HZJG9tm2wjcXxn2t74kCkwx0
FMEM4XQUuhMS+VmST6LXun0zhVSbewnhuYXgTPVkYd7lUuUYuAjQnob6dhDKr9rcgmRRg+qNqL3F
clPBrrDyRLfq1Pbm24p8UicIXsUmF9/LWrKnzdhHto7qRDP3UYRMlKRlEh2xcRMSaMt4+o2Fyj5B
Ccei9pVU3xEVsVktmVCISfvVpQIHzFogyZtfTlLti9YHrWqJchAnAjd50WAZrC40ScdS149VS9Nq
fFWd0xo7EaNdTAYt24zPIgKV1WLu4i3rtrDCPQI7n1W5XqrPZjMekbtNrnFFDBzgoQINXASDyTzB
bsORCByNZF4DaDKcLlbvGr9mmmFXPkBT35b4nH4srItF9IrKhwT9XxC80iSF3sC7rqmBlpphCcpq
YDhehDWljVJ9dVZxHFcrVPUtbEf5Npy0SvBy3SOB6bObviIQUhNDPqVfSfxRfPqKHBqFoIaN+Bmt
BpYFzlf4BnhNVf76mXZM6v7UFLuPmIjzcYTSUF/EXxJlQUkqH8BsO11kr4VbsiKtFOjI5qwhNaD1
S3a6/Szwe1/J4mDpWpznfRuVJ1ypJ/MyL91RZNkn5gKqAIJ1QB/0rGlXLWPi/SbRV8+M1Y2gqBo6
tChAsO4YMqKSgZgMCelRQvVPXyMUqoeQgd68rOmZHOXPf/BTzUlJQdZlwpwh23GSOlZlomuj6H05
ApzoY8WVbzX7BB9VVMNbyVfy5nfxtyaIkPi6w9gZniYZL+79nuUus+Vql5DQ2VccOKR0kgDMI2mQ
OMRenHAPnbrcOm3/zH68ar14A26H4Kl+EPQoyAAG3ape7kaaPkrZlegshMNjBTI+Njmmbpw/LdGv
BUqBnAgf4pcKbrMf65NUe9e6+mhVlhph0Ufl/QjSXm1Zs2PZghnFSkTtk4+u7Q7IgqOzaConlXQd
JRopglvcC3ufvyjAk1n/lpV3ddUcJAda0BI1kgVliyePEQwVN+pZwaL13eVKvxdghm14/KAn4Cw2
bgu32EeZa8fRYn4WiU8li99eBm/t+jljvI1JDNKuAgEKRyOX9gDq0SCAG0KGOYjlhWb+IqUrSsH2
sqnlZZU1iDvIDi8Sn+9c2skPBSr6y+92k/0GH0mLnqMsEYvLepCh4hPkNZxcgfZ6wj2EAgqJALU2
YzeCWI5d5XZRH6Q5VRvIcT5qzK2xEZqKEjY5vSIgOZ3+SIjLsALN3mf3ce6CIdK5WgpikolRvVcl
jDAj2ytUtwonIWwGzEFKPthC/cB1+bsl4kQH6sBhWcYuQDa3Id7Sqsk5go8ocndCEt1DBiNojjjH
/QipxNLaXUXRmba5lzLEFuvGK3lRZXnQYkiScjj21KV4N835YcwIXfs3KNT35F8fMoIUn6zYgSu1
VMrliyvlFP+HzUdfqbDb5evHvsKsblP2oyFREpEoDd4RgSP/o4WlAZDdGYCdhVM4tsZrzb59qv6t
1qU+0uyXq3IxVCGcECSmb7GUXxTcWh3CsBoIodg2uywGIsEH3ebblSPRnfPILolll6ZwHsnrbeTA
IOc0197NWT5IcgasEitpZsKj2NFel0vNoogMkTJkMG13YM0AuB42Wk7wmU1Thvw9GnF0F5qHrOOu
2Z6DSJFCxuHSrF7VCN681XR/zqYauC+KUEvXsCaUEDxdRj8n7xtN9BtSwdhKQrYm/6YhtZkGB2Jr
nu3Lz8n6VSqOJsXECiIf2f5o47cMiqZn85qyeYWd5JiF4HS3BiiBOgaTOBKxxTKF2QZDsrBjd8mJ
04oHociCapECtCfNqN5aeiaF6Fi1zB8R7lfBWSP4jvhXye86LMr4qETrniQ8qgyc5MQKSrVzXtF0
ZWscFOunE3YCrBXwiAcxAXmg5WFZGGgrO/xAJuNJb0EAiPQP/g0B2xFxX4bpFkxpwVnjRjvu5RX0
duVZJBv0ULZ0eSLJISHE5GHI2F54lOM/0gj5CguuQWM2IgyefEq/5IB8Da8abPkpAIIZaFsbai8f
uJQFEnE7xq5M7Gwhg6e5Jd3o58vvpG9PpHogZRLdFTErWcOyOp3yNCIegMVPyyzL9EjbvFrZxEhu
uC51d8VRDGDkTUK+VSMiqoQHDqY7ireeg22XgrOuMWilno7FHJshsDqbQDQyvYvn2JE8n+4XRmIw
GHn05L1xkc+lHpGAJDvxPJCoGG4Fs8bB7lIs2ZgQgkgvvLFw5tE6RNaViY+n9iZCdySgSDi1yxwT
WRl94hdAJfhdp+q+TXOE+FYoZBA1lPcs0t5I/YiGa9UAtYWKZBgpzDsFH7cj6oZturdxiXbO2G3v
3EZg8excWg+kv+4avfEhZ+/zByZ5RH5HI45vqoDvKTKuGuhGyZZz4VRD1Jry+txSJWMkJn2toMZQ
kBgCw0owCILfVzzBZA5YGp6QOeljA2uU8EK94DMjd5kWluXJmqxjQgRxETdMz70bj04opbojqx1m
8cGDJYc1gbZCLpE8A0ma2Hc681RdonQ5SxLxHiUGbMIIrCPgy3qoSULEdfLCzaheindKwmr1AT4H
JlZPsBizXh+PVIRHqtQlr0wbODQgylcm+JiDjN2okDv2zNPyDFKOQvlRzUa4TlsAYvqZ4VJfrMVT
z0LWoXxBGS6QsUTfn4NFryChd6zkget/VgkJ6qLkbn+Vw5qht4UoTWipa0V7GXuDRSrGW4FIt68Y
PI1syexoXvclgbjp+6wqXiewMvNfIcS4HtlDZPiziV9NY84bcd9vAB3XnscX16ZeejmCqhmqUOYo
5HUxdGZMbvdqdmOXcynE5pyI4vG1sE2uM9MAWPzCuwFQJY4xuGzuPO8mdJq64Fl4/Ld9LrBh413C
0ezuNMZaDEHQX7O+vnfMqxCpWAhUdorEbyS5prPEAIj4F1RdO2rNFqZKHQwM8PDG02o31mRHcMFI
d3PBflIj2DpL+IxVq3U0S5ZKonwS3lgcQhZAzCN6H5ug+MVPg3p4cqbVftkAZYKbjhWIHZO1LE55
0R4ZcSFcPXUlxg7qKdRVkiFeSW/N3vVovYGvAII28Z5Lkotg4TUDc4lDT16bTbbngwP1OSbSKW1V
tyHImGKwwJVjnpUTVtULOFQkj3pYV5/IRB7JHyaibGXpXyNvdCxROQsGrYvMXWiPIKSUBcjU+RWb
0FK74VDm2e/pq/jS92x1EWblABsno3k2DGVZl5dHi6ySAUF28yJx/USxY2wRJqKMCEKbhULfNqhq
o0eO40dCFi2v8xPWJM4kbGCT9pRG+MiC+Yi25rG5FY1dARg/7U9da2HWJDRnY8I5y4wtyv2iKK7x
JzFSQq2IU4RuP4zLJW/Smzpu90YwHrgBbxuCAUmirQEmK7RBtRHEFnKVjnxkfafuzRiEJvK4UgSx
4K7zdJlq81qyL1IwkuZr/WBst76+km3jqSmWoEaArDkTh0Ewa3OKlOY0f0DtLpcICFdCPHoSFNgq
WMtgbLNMXNnCeIS1FNaHJRePlqe1zO6KoONgjeqznK9n/WUlCrtic19qNoixTIWMcAbe1nbmgSwS
nR47VcXAwjWj+V0/+C1h8sNAcGARe9uGa/q5JSQba5bLAG63dKiv7f9GDK//lzWqawwFeqvoWC/r
cfoTzQkusS/F1pB1qi/CzB8YKEr3cIc/UbldNwyr+Kpew1+Q7Ct68Xxl8cbbPwBYnRhTsk4gjpsr
DhOdYMvqsZy7K0SsP4hvIWR34vC+sEsaEFzAj4egVpxLUMrQl9kPMq2bA5IuA5WIlgjKACI26J0g
iXwQHX1JrTfup6p6qdStOD1Tv5EQoOHYVpzUWILpNrxHXXVdW+lElotS7Fxp6k/8q6e6JNVQJcEA
repIVPlSzoGQgdJpDH89jH8Xcd4XIEGRVEJZm34XLhbZqJ+Oi0UH1ienZtzOo/RdcFRpQMhm83cn
WdS7eKf6fi8ny96K5P2iojv/Z/zLk99NoLwrOKDXdNivwOLg+CReqWaugvW5b1lFW5urRAJ12dvK
0x9RCneUwtJLhBbwPU/ZuLCIXiz9YBDxLW6mv7CTWVSGX1Di9X3MnJw6bX3M0nCypOFSOmLVhsQV
/1aHHGtgtZtMfp/fWwfXvEpICVHhQg3n4V8bqycAd7z33N3waa4PZXFeKjlMICwekDK7DVNjA8Gp
WgkO9Bk3KxR3bqnVRsnW1tuEZqmzX/lH3PnZotnbnwb+y8sLzvCOde3EdFpjOs0Wl6BmAK/yC/5s
j6rqopffZC7xDiSnQEjA/2r4tf/T8Es6SbGSjfBPi+9muTx0wXwKyPXbEmj4CzRVnmMrxq6d2DIy
JTkSz3RZP9O6/VLK+Bf33Iv+Dm1sDRXkKPLyt+ygvVUvcwuSwn/g8V/1RPEylCMiOZUj5RrWJ/it
h4SXVtNa4QS0++WR41HLXufF7HUNF+kmMz/QPHZqK8ixkbV+LZ0YXeCuthsUBdag0czskbu88Do6
hX/BOJCOBolO3dxaPBUJ45HCLlfjoptvVjcCGlNlPnV91//C0MgZz4Jx6oondeKbxbXAgV3BTa+h
jvZD6VuQmKe1cQT5M0eUPVEEnVsSZLAn9n3I4XGqMIxxPhPHw9GxkwH3FaCkyBamwJC9mF3GUIEs
mCpgAdRFYJm3MVhHhK4jMEYwM2dpsNhtgrBD/SYsh4TPH32ZxswvozEFVFpK55U4vq6Zr9jaYWlM
rtWpN3VL72sYETGO3tefeU5IYGj7X6uV3Ba8FVL20WrxO6zmf7WWAov/Kmceabnma0K5wkRoRxQ5
EJYUKZVJ3o5MuAWu0Q7ZAgbKMiwjOwFgadauH0EBMDGgEutS2fHXTUHWFBE6smuW/mpZ+f0VPHou
JuYT1c54j4SvHN9mm5VY6YuDriaBFQtBohKv1I9HcZcxYUjnK5LCucGzSLBu27qGYTxGpXw2Zv00
dOLUbE009nPy2TaYcOMi9OsUkyMd5w5GF0lPOE1zW/YZzd2jbGGbCI8G1naDfXj1GYFcJ2AkeZbt
e9xhy2JeWnEXX0wpPSEtPhpCjRtFDyGqaNKVElD+k/yb/Vm9zPzYUX5TkSjKbCdxpDKacLsE922J
nr/YfNVM/QGQVU9Yxt/I7ad/sPVcyURIcc3jkVWCHIrkorIxJopVis8+7nXkAzhG8fajwSFvl46Z
4CTFUhw+WYfS1REp4zDnsVpV9tWvvk/O4wDFaoa7+S5h7+6xd/9insdh7W8VXl1j8BnCkMwzfsXI
IThjdOWkWbAkWK8O1pE+9aPpW4+PukuiMxXriT3t0ZKWkLldPP6d8pwOMUNZ/zLnKmYSKJ1LkPnr
10DKhbh1uU6JSMtjOSnqP7m7g4h2KS+dHCwmeuxAubQKDZNVh7JGsMZM5h+4iY61k6SeANqcES8a
duPoUxMsIonKxnZMpeSE7FKSztEpw6RSFdW1tdRresYBi8IjyeaL9p1iT53nt1jP9xIRZB3Scvmn
q6h679mT4LZd+WcsdsmWADrXdoh6RjEkL0H8GfMmHICwIlbsALV0AfOvACAYZdS6k7GFOkXef8zu
vp/zd/AlqcCwYT1iSb/1qT2+D+WE30uAFoAjjFTs5HNzULd5fXvGGsiyZJ4wk5i0h/vsLyKzAt9X
283ekpCmDY1Tg2Ims6TMdaJBqAsZXi8nfJZgeVEj7RkUYPAevSx5HRTE0QN2VMTeVyuZ4AzQCxE4
6iLsVjClBRHI6ojpC1/7JNqmgYcTc/1Ms8U0a8H7WGuDX0qFbwiRlxA2LNJ/jBPBo+0jRcbSd2EN
sVVemnAjewtWo5NNDWl3khtXKJc7IlGFbtkv6MNkHMkWjuSCsMkUZ5zepb6eB7UcMJeB+vI6K+jF
9PWozZhLeOkaIPLJBCdqgBXkGGGhYd4XQC3ZgJz1KjDDIQuo4FeXfQEpo94GnU20tzoxkyLGq+tQ
smu+2eYHpR8Pr+1sZtb7lW75oo81Q30zsj6sJmZbYXyMWePOhFo7saMLcMWQTEi4M81boRlX6wnn
ATCdi+tzJ11bfyDZWQLxkwjrsQynDADEfJHjOKy7yI8jJBv6SytzQW36JXOLaZ8jYUITzYMRKiwA
FlW4/h3JWRkpyZtzNva2FikOwRMhugiJzJHuOKE12mGrO20J/nadpRLaZNtilR1jpCyUEtGYjMeJ
PKLJWabYuWIPHcewpJ+Zr+tV0SRfb1sAiV2QVzF7VAhrjZ1hblTpz+Ucl3Rv7U3ITTlKvYy7EW+O
F100Ymlhwqg1Qr26uVblQ43Bc12h4UBA6bwJ971UJ958bJ+TovsWsbiXpgYK3Sh7bDYrdBvGJ+ol
ZbDY5FoADx/2mw67SDibCfftiCURYUxSBJLEbEPfYc/xF15kUyKjWX1g7SkLcmvNSbXJzqZpQaae
2ahQ6GfSU1nJRDCpC+yxxTRXkASNJaPDGEkP+66Z007d108U4veouagjdC+SWJJJOEfCApi8ODYy
eYQoVHBCgoTHCGCMmBaQZDSWQLFPc8ioX0fFAE9qz1sWe0OKIpYugdhgFpKMKdGVDeKv3ODZ/A+m
1g4VOqX0KKd6uIhjqH3yy64kn455QBrAafRHf0jw5wt/2awUtsBQbeT4j9yI+PAOKa2JM7/lETOe
pLfHAFdzAZk/eaVugdgW8aWXkdrCG9y2Ho99tssgKTfMAiLioaNxc0ngw29rCwSxl4t4qH6xKalW
TFhM3/S3cthBaMbcG7R7MNkvhNLGnrulTYLhW0fSvmYIJ4gEerbdOwIziv/rQFiACjV4jDzJVqP4
gUbpUiL+T23+UdPiopVbV8gOTce6gpc5L3wYsyfxRbH4okBjBpG/dIQwz5OXyOhtSZXLiaMfAJ0N
gM4sCaiNzNyPKLxwCGOB87iNINx2rPshImd2MbfHrRv3Uv2x3TUU+VELjHfXhVHHvpdMwpYJXXKZ
Fo6qlQRi/aYC+d6m70F/Di0UoAK3DYLIgYEtm5zU3IsL+Ap2pesxB8KPiEzA0dwhZRsNCg+jvy3S
LUKfFT12o6QHLPdCOvVJV7yKw6tUfgwaE7UvfWWkzsNfhyjMx1mFmw/ToxggZRpK8VikLTklyVHC
GtS3SViAjyfh9CA6eMQynYQtbEOgsj1TtRD6M8fgfVj2ZrS5epdRdHL4x9RLVHfEsrN7WkNVSq+6
BYdZBNOx3Q2Rs5gNJb5IkeIzYdWgEWuvxsc810N/+pfPc9gDeWR0mj9UZrnTclsNy1un2E/zzGd1
VLNPpjhBRcLEeWq+FSY6RpNi81tRK4Y6qQFSEAMzbDXQb4ZEu8HLks5JJp7hF+3KRoNlHp0Wl/iE
HqjEHz0GWGj9J9VRmF6miBEGVy7lBxiiZ2lYT0lNzpb82SNP2vUa9xwt6U9nNUhS8Gpg4JPs9GCq
+lWvhdu8mHf+rAfKaVP5JyDQey06wBPM+mnLo5PCIkxm4lFy5ac4d4prqtpYDswUSfBI0MBrEwNJ
ds4SEtURhKAZXK69wE8X0b4rTLkS44rlZGAR4hBTgh90nVJOsd1EzJgRYGVylR/lp4NXIyMYUzw5
FfmegWuGU/CSMIPf8Xr0oCnK1sQfyROdVCGAkB4MBcPKatzLxC4p2E0svo+IGsA4LTgj+ZAXFNRT
7qlQEaMvclZ19M0407Cnt15Sr56GrJUZsj+VePJXfvcW2YF8ZkShkSwHZRY9BhvNH0iqD22W7+Dk
b2qtXM8jkZY1tQ0qmxid+k5tUAz47ZXD8JwroG9ep+ex0KmrkuKoUHjEqTOL1l6SvRTZUjylQasN
B43HF+opg/bdxJd3jPkqrYtvqhgTO76yMNgadL1K7FcxMXpeW+SX5U0rS5fz/a5B39cK0yULCc8O
qSgC8HFQAVKKbSVHVk1gSJXsuaLt6H84Oq9lR7Urin4RVeTwihACIVA8ofuF6nCbnDNf7yGX3bbL
N52WYO8V5hxzVl1Z7En2lp/61WIrtiPlHMGbK/MvZdEJBBr8Zh1JkBhZSAw+cgLY/Pnjj9QlvhjH
vkLVaPyE2X4mYluULgkROc2UR4pFXOu/Zl9DIyZbczLIFBGO02CGw2iGWyuFptJfmpfEjOGt/f41
dFvUFEmU6OgCehJ2/07zft8WFliZeWRRYpiP+Rd22bc9UGnbINPF8y5YfrtT1U9McKC7ibh+sZEp
H+swh3qw4/ArDs3fFlZYadz6vYx2HaOi8f/g5iFzJnp2WbaQFoKQ33tCdAZMGxIVM3A5xm1swgrG
7313TOma5F4/1kXm5nGDTnjGmiS6RQkHnYZEi8oeEnrBfLdNnArCELvhC2I25GJ4Hov2PIjd2SJv
iutDmtVvFAwEySDe1uvLsEw3K2sf0pC8chb1QrCz3y7bB+O2vuUv6RiFr0gRti1EzxZawhQipBD8
tKClzWtv8cRVe1Ix2gkNhGUwppV4gdW7odj87tjUN8N7nrZBX0c30ytegowA5L1dSxoal/ok+WtS
MDiWjoT0uApAixoVdCW91EF33qcAfshDx+BA/JFgxAZ70xWm21FkdhljM4gNmSygaGRJpQIN2xmW
03hU22cRR4JQ3UsCGAVJ/GzhwdJyM7qyet+aif+5WM10RiN6gI52WXCMNWUSmGzz05P3dpyhm+MP
bG/YZvwve+PxIJVNNls3W/tLXzbHq6tGOdMG2e0RREwViiW4PftzAKMRL9dZ3T2KtQYtBCFbxxif
iAYK0MI4zv0jAFUqtd3dcc8vzQ3eH+ildNfPhSEFmk7w0pSHMx5re07XIIlMxq8K1Vuj45sjbSKd
AKoknE2pCIGwhZF6SDmqpu6ACVrpwA1L1lUjrNtgwQkIkF8tyCRWhSPLHGk97AWSl0NosL2pPkur
uyf7ob7EnRGNlnVeu1CjgeICuDaWdI3z7cqul989rnJQ7fMlv8VbhyZMDbdP86x0SaiR2cX6yWko
DmZ+FGz9bGVhE8HNfLc7HIkLsjy2e8jG4YrabQpdJfs1sAtJMLerRDhXBW3GfmgiDdm9XFe8fgQX
6jzrJVVBealgCWsJ6R+kkQR/tR4Q+23CO6Pj5evdAB9d/SEJ+NLwQ6xdeqmHPHRCIYX8pz4S9F9L
/GVkfPLk138bton/xMJ/ggL+rGrtuaXXIwhRXZdgBdeOkgtV5PCWNZevav2vnKEUj9JZjeVzlunn
lbQzg3jm6bdcdB+Nur/MRzPobi+jZ5rvZkGUF/sHkIyRSdqcjPw9kUYvJ8yH1nn+oRC7qUx3oD1i
hxwRDymxyjHunzx5tDRYylN9GMDorVX0FH+dp8BIeOBrbzsRVk0qsB8snjaD68tK/leu4QeUllA1
f4z7tU2UEI1PKLqaSW7OtPM7Hfxe/JmKOjYFoqNmyfhksn1Oi+Wwfm4rna9YB4mpnMW5Ia7iEM2V
brcPhMrfqM0CregufKwqIi5Yzgt87R2O86IazrJ8awTPK52OMPun0ZIF+s7RoXjJOZtYetFQlcA6
r/m/dN65R49LiWJpq85zrjFnb4Kjdlf17F4Uyr3rnVv+u5cYbe2jZ2X0kUbjtXDqZHh6wA2T2TXq
myrqZ/PJSFf29YpB8HLONpo+oKEskWA5/3dLvzQS9YSaOWjiCOPHZT9ZH0aDce457wBQYNVa/FTl
mgWKKQWFr416+E7foOwrFpazKj6Rd92L4n63rhPFilJs1xVbukk+F11ENMdptHBziM5xYEBebU9z
ZLdxw9CUFLw+CDiaRLxqmJqYnZtmcU2IGWLmHcnGGqbgnFvXIoIAyJZdTwpGBOFugEs6zP/KXzEJ
g8PaXLFopEV/Wvkl8CuVmpNE4aIALcjS5JQLoLactG/93fw2Jc1pDTYu0lUFCveruYAMPhkZ+0q8
H0gVaOoW6vWFkeKCdnQ4gYliYnj8YcFNIiqq6O8lnNe2/9wm+ADNdt3YK0zq6IsUFeJ4UY5qKUO1
LIJuIT940qHoQOrDvD61EK5q/TYt+r1JUVik57jCyYI2FWF/5nYpw2Y5NIdnkXZ+kiHkrZLr9rtP
sNXZtT307XMuxCcrAiBCkPSYqZhx/5g/q619jsX0oCK8q25KwZXmOCzc5pbU6ZNtt11TfFGKD3Iw
1+SGDzpT4SzY8h5ZywHDJGuYNWoBEINryLsoH+KoW/rrvsLdA5A1PPdC5sVRQp1ulogbA7nP0j9z
A0i644mqfN2W+grlGlZTRyYotFbVdAGWu3/X5kN5D8UG+ZKyfgWfoKz5/xGGFhLBmV8pI8hdk12Z
Vu4ddYiSbTNcvO/N7wFijV4wN2AXrgNWl245i9wixdAPem4SgUKydi67/yNjrZqN16um2387/UFZ
podhoo9vktOSpbwqJdNVQCN56Y1kY3aLBPL4UKMfShBEDxY7b6q3PGL3EkqlcenK8tJjiNy3DwKl
zowC/XIdvffSCIxeup5RKgRiAawITa/dQ49PMREwN9QcI/+L4kL2muuGj7L7JByar1xeEQya73yO
wTOG2i41p+EJQAmWU4js3ZlZzlPRaGZptEXWcWpHxSOpjqKVr6Gf7+svKF2tuETqCCURH8ukTefJ
zAO5JgYonalLNXITs6v++z35mjdMLG3vyUy9tEHncgdGIlFrgoTXs9rPuLTOlt6xZ33bemXYHMw1
CRSbbkL5F0sKuRbyyRxJ2IPGHmuSD0nqLGnvd4ImVfjksh0QlTWY/XftKyFW7h3elcOa1BUGu+Lm
b/j5wJUXWE16UTztKTOREobjRJ9m3LtGvaSwRpk9ayvkNJUKgocAmtNFe424zlXNXxI7+61aKx4v
2yH3w2uU7ECBtcGSyb6Y+U4Kym7GcFILRLjyVoMBXST9fRdO9H/H8lvUCk/sEx+pBpF0VmL6KuzC
AYA98w4q8NjAUi7/lZDI1rnskhDEATqclko6GVd1IahNQDAH0IqNyIktfHwPM+oJCxtGj7EJjzFI
ONfcWZIgziUpZy0fxf4oFAa0NPP7YjfMtFN89u8HHA1nl7MeW0hvJMwQwKCCM7EBFFqdsw5i4MKa
0F9Nxdfn3c807LuY1EiuGOaD/O6qlPRG0EmkyENISMhBJvyg0RmUDtKxRrC/f/LnqvVr3kuwiOmr
Yv1icIQlVOqxKOAa4s9bekfN1KtE7h9Lx5lzQUaEJPVIxPf/WnRRszZcFH0LJXjDLbs2MnOeEvTo
MsUgrJ/kXHCSAfsxdiTeDRbLlDCwhQU99ahdsFeMyXeJK0wD7R5vUMrT8rtpvH1bX5bzL5/6AM4s
owZRvTKivzZ5FVVLi6D80DDH4PNBCMnnGw1oVv3mCzKvX/1erd03ql+pIvF/yl81Bv9iTH0p/ixY
X48mxj4zShc9yizs/i5zJ0150o61HDheGepaWI0z1CjG+jkpgDLnQHLe4U5kDHdnJk9CvJ7IWGT5
azLeVSPUfxPx5Yw8pnKNdoU6MxvDSmGd0b3eXk7KFihuHg+MM48OMmrS2Tpm3n/K8nOppzvWt0eS
zw+PoImrgtV1MgYcWKoM2HAvHivQ7rHGjk72+cFRdHTUUH5HyU35Len5tU2J1WGmo6cBCiqoQoyJ
GrTIHduL9+G6jbe97VkLbmeLCcLAiodETQTH9R/6gwqSVPJPR2/LT1zBuyVWOSSULmW/Qdt7SIru
oK2kHrG6KVKVXNVqsEgS27FqvLVz8nnrGZLxeywozRBo97JkW1bK2mKys9SMdDO+FNADrLg4mxDv
eIlMgz4cgcxQOQO4Pvbob5MmVZGDCzqwJhS2ZoNpiEzmxjFe2W5BFoJoiSR+HGzj4gHGfqXW9tyX
BiYhJQBfNhPFuauAFBtHAxWp3SPoEWYRQY+MlDImyItLIeZSyJreJk0BviJj84wXG0eOsz+LEYgi
gw7dEd55nHbvNnpPDEnDDAxzsFb96ITO1p6ZdCcQAP79eprWFJUvPE/GriR2pMfse0J9K3SIL8kf
Lpbdbe9WJ95UlBa7VPlxkCeAvDC3dv1xItW9HjqMbWJKdl+YJlfVaI8yE6IJZFB2Fgmt1mFnDyJy
bpHWUdWj1DCvRmne8Ebn8XPta6fmh98qt+nSD2DYHywfdXX6LKv8E99NK01Bt+MKu6Vtj07+Y2Y9
lmmqt6CFigkw0KpfdYd2tS1PKqzbJugYj64AjtvpbpLVJGoyEnYgzK6JWBcFCXrviTO/IKxnVN2p
G4+xRFoR5ABD7iMWu3LmZyK3QzCz/8qzldMpc9Y+u4DzCXMikodMYRY6XEi2D2YZrzhPWoB9GAw3
MPkEtsKrhumQJgmzRgbLueXiFeG6bwJc0uTErRfiK1qZ5I6E4YHY1kR47QzGDE8giguAg6+JJbUR
oXswgxLXyzPdf4fejjshcbpf8ktLyCJamMHJH7qCY2kB7MoYMcZot6HaKn3w895fzR/RwpNc3Y5u
Nf814UTknDgyHgSU97uWHhcRyQWVM8rQ8rEWlYennD2uE2MjV1ZXH+D4JFA2d5+5LNdnSnunXAZ8
IJlB4AEuLuGc7IB+FPXI1uFTwHuaiNol78gCidcLEmUF0WAln0ij1Fp0ZJ3sIa7x45jAg4JegQqx
1Rxl3IiGoDjMEaVtql9/7PAo2DiR1aaDGFF8c9v8eQ7JXAi3vQ174jLGkdCCOrtME3+hotxUFITx
9JmVEBlqYMwP+ACXhQciM36YNULl4agMqstqcq5SRHWTS863m8sc8XQkVgOZljSHaSegB17dmhy3
NadcUdDhNIEO+M24roy3cHYummdd9ZyE2g1bUXkwruwVguZTtuQwXC0hXPDCTHhhygZqhJgzhzjv
XQa0bQglZi9sKYa2cCRi94ylCEZsrIKt4ec7hhvXNeA4TL0qpt55lf2BEAkJ+t7M1NlCC4AXTbsw
mAB8z86CvHR5JrZt+9GRW7OQhTfy8S4Lt3mAqmh5AIsh07PanIRwFEOEaCiYxItwvbT62dqWIE36
S55AzoN7bwxc5/tx7fSDapE3SyjapN+s1mBS+VkPGoklECI69MoSYhg6LybqJdr2oVdciwWTyIhi
gh+IstSJybcfuV7MB2GTlHyHMtlcReIvwHvRlPdKBdo1X7fsR57PoUosuN6pL2uBrWU8JoF9k7A9
cfNE2g+vPJWTGuysWkTywgcJ74fzV2k+MjbXO8kkaAxahcxlmUD7y5fBT4Ev4TT/q3EpiTp6L5zv
Fe6uUhoxOpE9LWOf338KLTZSaou8u5HF7nS0Uowt3R3xh4FuiUwWdyeCDEVQVV7UvSDU8E5jjIUM
cy14oB3bSFMqgWDJFzV47sIGMtB0WJRFkMa6ld5a/moPxbXscJQGdEloWY3iTSqsAobw8aL6HE4k
snYoe0yhjVqtx/w2RlODftUU+DJfysTo7WH8sPLxpcQ1XXVUddmjU6XbZLPFh135pn4jiHlH2DEp
zhqoE8t9zOHPC/WdcV0Zwpr4wqd+7AEN7WGHTk7rf6HOOY6nhlK88KRY9Dry4ApV8gFdpd1yS7tf
b+pVZd2tfr+syYhOhCJk2NXTjoAWmcxpNzSuERa2loRFaGNcDmGgxQ43E93W8GbHr414HomdoTbf
gcGoKY3OK7YcXYfXav4oR9MuS+OoTduRjReZLK0LJoM7UI1MuIjG0nLIXxLxg2XpSgAA5b1Ria4T
4A1ASU1gcm5Es7rdhKl+CJys3xUvsJwqr7rMDzOUxLrpP13sSdSs3TePEWlVl2aRHSsB4rfXnhmy
Va2Yv1fr6TPkZigtcoXYlCH80+z4Y9Fy9l8/ZhOc7xs4S8hyS8hyn7Res23eQphEz8s4WkTgkC0m
frvSt8j7z7k59Sz4OQIaI430809p0D4NtGNjLb1kMb7kwkfW/7dpvTO86f4Tq8KGOzsfr/XaR2o0
QgcLrFcvC9x/xAsmCnEAWHu5t2uUvYLj5YPyTJzFb4BptOjLagltgIak8me6HbC4Lhj98xREZP9m
PDPyPBp1chdVHp+5uknFUTNxVa3zS4f8LKAQ0Fb9VRg7YcBlA12ie+aS9aiwJ6tJhOzFlPOrtNDN
9UXB24Z8Ft3QBKM6HhMcNYnXT6hgdR4KNvgdL+LJzJA1Ew7byBbDyr9dDWD5oE+LJ1uZZ1DgZGv1
HmUpf+VHgnqIjMEL9rsow5VhAUSHoshS1ICikfxO4Si3euWpCa88wtKmv0BiX8gs70zOIobGqLc7
ywX96C3nZeCPyq66/uxB1sPMO2W82lmNd3iPYjbgM5Hp+thda18+6zBrQjmSq5FJHCQ1QhaEPGhp
KwbzIjIrt9UwlafTaiZezr7tCUINJE9cRSZhrkvPZk8LJr3F3YU8CH5odsaa+1OIC2cykUqzZtTv
OsfVrMjsr0Dl2uBlZ5zoUn2XBpFcG9j+0MrnYG8wZ49KVP3rWKLO4hNv5Lw9ynm9xdYUHbBF7r/A
KVB8sWzEvVe2NuTPMecIxt5Rwc5D6DdLzMeniaxI9YTZzduMnwxKHJ21K/WX0W/nhcW7yVL0gPQC
IqTOtiF1Gcfc2r2NyI9sJiOIU5Jl8T1rKcGpn4lP+nKVeULF/EHN7TIfyfW+9b1hU5TY7R4O3xLb
iMkVkK/aG4+K5XWC4QuIivsLm8EwL7GbEVX+NfBYPMfp10FFdqq7X+tZXZGSEw5p7qtdo1BsqTLq
z8xC0SfXL/Y6a4XO2C1hHQiYG0ZcHLPEdTNhIRDOQ7w6G3z4jey2/rx+oiNQSNzuECa0h1bV0Len
kcH+AI8yEkcBtmfJQHnKK3corGM3irwL3XGz/iQpP6OzFIo3LcZJ0RXPGkS/n+azWSDVNH+qKUnL
YITKey7SzRN9xocXYOwKtqD/ADpMCCDz6OIlFZZXoIcx70Oi34xEvG3ZRDfzYfxYbGEqvJmstnwu
Xo1pPeWW1Ss5KjSAN9ykUqbeJ2O9af4bJt9riKCRaCWXbbQYIhjHDoZ5gqCNWB4vX42zjB8SLTvb
FtUHOVSn0gMEcWCkn3TuRNPDal+RDof6YE92n7AUIwjxYDKLVjcLuCfDxYTX4yk+luVS5OxFuVRe
uE9Q6mkk5yh8L3atbhFUlYu8EJGTd1fYqwyyBoCuHIzDcUqJ+mPwgRZBPC4HS3Q3Sz9NArcxU7WM
yHuSCUmnWpafvaDYjRnBKgSR/FdrG/DtrgHxQRLc+EMXXzRrh7Vb3ZL32fxZ/ylUdxAJHNaaQLwb
Hc6bfImoYqpBD1tK52Lya3mxV9QFOXVhkb/2PUGISSOJA3oVG+zDKOzIdFUaGCuAlJCwS8qtj9tj
QgxKT6iMIn7KPW8lCQ8J2WRmTfQsQeK14UvbTWpWNDMxCDFypfrOUS2/E2BE4Ogg+A8nUuEVzNQ5
p8ByNf7HETipA68Nr2LuWEX/zgpBKpA1eFQg0HAgT03tg8fG/VSduwwQaZoR+6fpiCRJNSEO5ioU
63XZRoxkuJJJvSj3UAKru2A4wpNABFo2QW5gey9fbHs9ILp01UVxtuVLABuCzKXKbEXNrvWnguF9
xbaNFfkkUxDxXRDWQD2/U8+T2sa/1bXzh0IKDeTW0ANXW43hyH2kxQv6J1mUAwgK/V4d3jw63g6o
wK5BSvWvEWeUXfIJIqJPjqvRfSG+/qLi+qwzViLaTWGzphC80bLEK6fxPA8YMKdPWkxTKc8ZeJA8
PyyTX2ksBBKqEZTJY2XHieyzOSCDDj4+bZzuJbqJB6BwBdBMVBXaWST1PneGHlPbeKvG+CAOqP4J
cgQKkvJmHPIny/sb0ulbAS+L3alcIXzLAygksWCnqd2cckN4qJP2kPXhkS2vQTYCK9Lf8lbzxwLH
iH+GIbeBXKCLmI/xSx4YP8YHih6F6yrDbdKAlMxwEtGUv1lInaXcprq4NQWpf/xIG7vFBU9eegZl
/dUSSQTygjABjDCK0rOHOZp/3z+7nNFe6/ea/DGmBeINy5nxnmp3duxYCjOY6WgoPqEww/IycWcT
4ozmmEW8hsCGsNpTy9MINmxQNGpcFm/k/pR4q+Cwdjkue5aTNf8w41BiLV9I3RnsYkk9E1gOWaay
PdUH6P6wLtyR0GCN1QDZEQOfisk2l/H9DRVajpRhIFzLVcpw3x/KlAcVh4+o8lzXqPv+a3/37X5a
cqcYttAqGX2KZLVd1l71yXTLwrqpMSmDn02sT2n9o+jSTWNSSeZTgcT53fE9k654VEo0UgmaMB5U
aGenRAOmxZstnnSm0BOX+vfyYyIbwajIsN29Py2eb6JVchSqPGl9wxtHboQRiFN+aFfy8dhG1/yw
MnOJ5I+xqXxsNqpM/Mu2CJ/1r4IrCOStqWOZDGVROXRKtJOImOaQgxQLqXEImpmQLBDgiPEAj3Fe
s4EBk7lgoTfAtnUS+3XAHdjREfSbL4Dgrz7eHowGxWZ0ZwhQfh9nrslU9b+3BJFsCjr/eoSa0bo9
0uBuJWhLP8LQPJJjUNUAo5gOOBKOMr3bwp6pUsYZmJGE4oyGgkEXKD9naxcDCWEpmuCzg4/qVmpD
Lbw/+t0RU5JxrPKsSuQ28ooxik+4R3nKzX0KMo3QD+yN2Xid0yrqlCQ0WNExdo6zoxKpbFeZcMVo
DxfOSRL8ZvXEeeajwPW2HQSbMDB/ZHpRuwZXYbNyMZLR1upohXvPpEYwZ+Wskeco/pGFJJCEHXIP
ZI9Lq7Hq9eXhSNgyh4ZjFGeNjAUFxX5qkUzIrz+CDMNt8YnsxRoDJhi3msGXPzHY+9qt4E982Riq
MbnPIaac5NbecgjVreST71ivtpZIdhnwHcfzkc6bmpU/ldVp3BdowC7GLPkD9fYi4hTdRV6EYB9v
BraszDK9FI9dz+cwDtFc5gE+5bNiPMVe4gEDt9lNXs918p9Zyq8Mlkc9XxtKZ31fX1lz6CdAywX7
D3RXeMxr8nwMPrl3newbVnsv4/WmGDa7311ZsG3RaPBj6fJxIkDNJIxjgqnIINh8JYnHkirSpgxF
1mH0CvAifOXWgYdqNu21m25bUdwr+D4lUYBpcu8+xCW56eSRztsFdxyrVlz2xQGBHu514qQ6FUlk
xx3OFK9n4QXbev0zx4fGiskGLILF6M+qMPIdc1q7t2FlcZ7eJ5lvm9J/KeZIirGK+82MnXFXkGQi
2nPlZr3GQHsS8TXggBjJa5jq7qi0Y4j3ho//gl2pfna15cnEzRFn6vMh+qUJ2S++Cmt8RRpwFeoq
KjCkVPZ7TQH8amejDPUbg25unNhPIFYaTsR/M8Hx0dJoNyC3h9iJDZID3yxw1LTI58jwHpI3ux7T
fEjwstNLR53Bg77TdxnPRk+fLS5UumDm+jXXEukuGWPj8QYWOSfK7K2V/8/k9OcPnuUf4G2H7rz3
kj/b4rvZWbCpH1oyaXsyaTFcvLHaa0M6GrG0tYmdrZlhs5qginl2P6wU3Q3jq8YR8sFNLUJyvzQ6
HIJH+tMEEedmlkQi4YSkzNgw91Q279TbgKiDGa267cBQmpF4MxTeqjBN9oQhe5R6eR+aBPOrGS1Z
4MeYeXoysFhMYsyoGJOYqSvmQF/bIsoKHYX0LV8vs0JMJaCdIQCa580cz7VAuPqfERNrzXOxEcuH
WO62qOTmmOu9Z1RLXKKReSy8ZfbrFQbKRGB2cVj5xmbQ1sJDpPevhEdJmNUW7IFbAItIN08fpHMT
8sV6TdiyKRPZAzRgFQSol9w13iSKnjgMHsNcRpTIZFw2tQBv/cTWtB6vO7snctKMXLN71h5sUiJO
X33/NrWbXyhvbY4RCBF/K7jc7TW3BJz1OWQfMdxRqmD+zE58Atu4vqjeUsYg3EN4s7a32NoWDuL8
Eo4azlUzDvv5U9Mmwio43pfyousFI2CHbB6uPaqRkYPdePFl8aSho6IjcvVVPL6/Ln34QcWZp3iq
OG4qBXwldoWV9uOnZaDGRA9qnngkLXxCON469blmymvqxI8uyz6V895o5xm1FU7MAvsFHkIU4Vqj
hzpl8c7vAflHNwcjgJBpVRxBg5iPPbzGHr702UmG+WEJe9QrSoR8Xpg/Ra36rGC/zTN3+86WcV0i
9G1zBsemNW5JWV6p3ax30ZscZeiAOTI1Mb3k+4RDGqUZWKVMYzzqLECpExLtWjlhVYAyi6Yjtzvm
/PxXpanHDkfYgiOMzB2n7iHY4JCL9fiIYzatLtv+N7YQS5KHlxqwpHU1Un+LbIhFmOlb3XtKO3sl
a+vFA+v+wCmWlN1dl7RnWSavLXaeksXBLMXMwXr2rBJF07WKExfW7juchpWyUQxnwUm15pGybMqb
g0WJw8p+4rhq6NeF4dROHblF5F8yXc9vC7BAtUJkfxqAGBKBwyoWns7SEGjZe9uXuaPcoslfCsY6
1GL8n/VHJy5w1Jc3NtdLDeh/u0O0J04FjbukTTlmON4p0jPlyL/7n2SZGwQCYidyBxK5G7qH4T5r
2D+oEcl17IuDuaCTNMsrsLwCTmzcynAP/hmLSiZr8kje4onFQ7XnqezxOvmDZA1Eq/aiq/AiZ0/j
ppAgMa88kaTZO3XBdS1nt+5p/k4q1JDTGBYL9stjrOJlYuFOZp3ACDnD04Q0uO11T6TOS/xOnb+Y
g33n0v5NLZyrT5i3F4vSmqgzg2EPQWQFSPOcX5jV1oOyjQTAYRtZCLHYH3OzP6uE5yTLQcivr6LD
WtfdY8XDARR67YfSzN5ijp7Eh2fM4H0mx4zbu8xLzIxweKOTsuuYR2U4aMID3OtI72Bo9cdqCk81
dSEEmSsRjmNtT0MVStIWGrlOxo180Fr6hP6rrmVnKrG9WCpLs8ZekULfxO4oz6k/7/QX7crSlxJ0
ILQHQfSCIHosIEVDWX273poUCfmanOR+tbN6jbL3NcSmgbT2OdlOm9hDvQakzueN+IFNDLoNjWFr
bf4f6FSxyyWgK9NbvBk6AXO0aAdmWi2dJrL8DdsGxJRjgZNb4h/YEW8iZtfEWMgIMJ3GWo7DP0NU
rjMDmUeLJp6De+PO1Uf9KrZjtFKGGQ3mSMN0/y2/s0Z6GhyTEAiSq6Q2LhZOnf00Ez0lN2/9fxM5
cjsPwnZR1+Is0xAtqC4ZU6wII2fdrmRSKTL6GsNA0UXMBHrRhtmCpBrB9HtoBcpgE9Kr5goDvbKI
5VL+JcOEUrhYzMY8Vr9nEwPfaMfMCH3h0n+I3eAa1W8mEXaTlf6gaR4P/cH8tuYy0mTOsoYVYQe7
sSKkq4TLUwWU1shSz0vxRrDEO4j+PPM08uN1TLudq+MoFRT1XOxL0LCj4Oa74BrSYR1fkz8xf7Q/
4GoIpPSZ4gPSTPlS8dDzSehfKkdGkVFiqJvf7cQrO+PeXjflY1yHT+c5kpe6fdVY1Ul1RThb42se
7kPMROc/AuTILBjFLWxiJVxlwn1PSWUhtlk/EnKa6pS3Yi05aIOpkRxh6RD4wFWHC4GxDnQnIJqp
ZM1OXfV/hAUapSFYioaAlsndu58S7HrhZSziqcAA8tfE8CxfMuLKizwJFFnwh8rejY5MJFwLh78m
oe5ttiOBkS5vM0aUyeM36pwvGZ0XhrqT/lZWH46ljLfreKwQKadhbgGu+9YZ9ggEq/zRkhnCa+fz
hWww6h7RlCQnnWmZiTRqs35D9OjnN0Fldlt2HsNGy/j/jV7ckBFMDdpaI+e/4YKGxqp5FEvLzXL2
0R2TDLQhqNIRzchgENGQg4mCYkakcywdRdWj3IHxMnsyacJtWPCf4rB7wo+5s6eSjrWf8K+C0s8Q
1pOTOKxve3Lsi4Q8TARjYyWjAE3l0HPmygrZE4S7mYTNuF48EOzQvKRcwfTanbDzYyY4JtJx0Spf
1envWUNkPWliLAjFYb2QvQ3/h/eAZIBc6xxBdHNTcwI4gI0eKdwytJEVJLZ6sf/pqQGxcDlpPG8U
sEPQpalT7ftRfWBdQMsaUf9/tQRXOGs2fv2lT+elnL6WQCFkNo0FPx4NX+e2aROYE5ed6VShXkGK
TiXMP4pFUUncUZOPGuGfbx/n2yWLrtTphVMtBhUNINbaElzjgkcWqYDCgAAYeKujE2PZbRYE0gYB
UzaJRLdyIiPxH+Npu8Aip39ineEFY7xrWkAXmivDCjrNyct9TSZfiiC82JwY6sp+T3JYAyJwYIgs
KoB4fF249RfUHsJ0Boz+Xqtm0sc4o1dD368y8mOdURMoO+iia24hOC+/1MxjU/+Fy8djtMRuFdPT
pBriGUrW+BwzHd+X/kJdUhJBreMjQzYNdUA8k72skXWyspJVubCQqblahSZxwvbDX9x2lWfYAcZ6
FROgs/L3rNvKQwbOtwVMqa78wYJTqwEmx3YAtVw9A1+BgaajUXKTMn3Fc/ptFMKX3OxfpmJ8Vjh0
elK3s3R/CRW5o/Ohf+V5iZgLVxo/H9FHLe4UULuDPocLrQVwG4uJCyOvak5v9SZcY+g6VbHe0DDc
jG/xQDr2mVto3zVvaLUzV+y5GBd31B8JbACrL8/5qNHKErpnHHZHPkgWlHhAKRn2BAi6MwNvCRyP
nLlc6nvnzAXzIdaOMYynccvOkmryvRp+rMAt3H5IaXoZn805G5to26Rzb8y3OL0Oxff/byarAs8S
JbBFGCfKSn7haro1kwJvH7jZO8EnP0pW4SidI7LL3djlTkjSLSTpNQT1mrwDfgxYj4w+1m91B2fG
EbgeLOBzUp04rUCLIUiILyugVoe8gwb3/hdpQyqTaBIjEQay0FenytmRNXRD6m/Mx5v9DzQf5VdP
Z1AK+b2LaeHS/zF1XjuOa1kS/SIC9OZVpCSKRjZtvRBl6b3n18/ixQwwaCRwL7q7TCbFc3bsiBXg
3Sbztq3FrVnZfzaJ3eU9W/rnRkagpW+SJVDBhhBCK1BByykhBkrNb/qjuYT5KGOerLDMFlO/pdcu
Lm1JQC3MKhTT4a5W3X0gJ5TF+KLxncv1zcS3u65Ya9+GqLw1aXo1DCVYWr9XqdK0GwgMXkYxQsUV
HDWI9M5UKkjuxaklwWOl/xpYGhRRQyit2ECtQ3/KgN+UG14zkzZ6bI26jk0XiqeGxWLKf+cNa3jZ
E9TVn2XFl8kYQ+PWCNsv/1EKtO6AidMSgKFATcB8y5ajNRHw2HBIfDWkIPGBAlggGmYPUwHZUgsq
7NipKPrANYRsZtVCeXJv2fL0hVXjbEETiSck9RTzCNG/gkh24gGI9QQAlNZ0gUMeDFIethM9XUN5
Xebp6ibe1rDJ2Ei7jI42q/4icNSLudOuGCgxtal0kzNHeRG3aIMKqVWg5C0H/DgyQI7clgzL1rKE
+bW9EI+cIV8caniBxHIPggWFuR7OdPucuC3p6nvKyMarmsWIx9wsr4Pdy0TY+4Wkl3LtR+MGP/SW
DdRizhDpyt7PN8XPyiygzgZCls23PSj7ymee8mUaQkoaQmx16wJM4oGoozRSU1fLuIBPwm7dTrJb
2q3XriNLRmSzX8mtWmjpvR8ro1dgoa1dXaYTfqhYdMWXyVLsdaU7KZq90QJVKxj+EFY/RCO9apF8
Ba97gw1+NmgdqGxpIEU8x08rZfluU3/9QD8c/RnR5T9MqBgHFJf5D5y/KruJqmO6xU1HWXsWj3bM
+ZXmpOcwdukYu/T30W5nXh+uBEg+9gmIOS23yWT5AkbpFE1yLDdA/zcVIM74IycvGBVY6J1Bc4b3
ifmtWF6sit+UrX8fZ4tOqw135mH9HNjdLio9d/jHDwuLX35bP2lqP5VKXxicGKxVjCKQchHMBeUk
63g5WVAbWNWanfuAV8Vfa2eIu1OVkzLOJIdkPFSM4/Y9yMkttoiEVIgFcZCxwUjAuc57EcPmykJ9
0TVM/GfSWA96tARG3uEEj4+imKrJjnlip7pFUssueAykVrtOXwZbbhuXGx/8oTqpIRJg9d7hfJP7
n+uDi1Csu9XvWi2cho6yHAtTT0eZQOoA3xw+FMNOUPrgHqkUUHIYAb0ykQNngAc7miIl9C3eJMA1
efkqF4KjOsrEJ9au3jSCKMLNY73JJF+aWvZkSNc4RXQFnY6rd6pDM+RuCBBeo564kG9t0aEIOqUS
YRNvaRSRT7rFNaJsDlsE9h2zcQI+uptQQwCSABMwG8IDCIaiSfE0/DiUYjPlbCQEiirIToL+ECHI
eVcvLyqB+k5+SBmFJkv/rnAvrSJGVNl8E2kapwDKaz81Lu4dejTVmkcdRa2SqQMGIRB5MkoWR+5d
MrqH0Rw0nI1EW+t3yawDnM3+pne8mQ8qqwJdTY9Nh4G7zWkY2W4oONSYnCJD8kA3JHJ0n06zLXD0
G1QLjuZwEmi/+UqxYB3CvflmdObul6Lkl1kWL2Slmbapr+LdKipe2ZlAXFP/h+ipffL80if96cBq
k98WLsxbqLUYM4oo1AQh7GV5P/kZ96SwU9pQ0c2gvm49qfbtWD756xHCVIrIG9f3UrjTx/HqYWF3
KWfXKK0+ssa/UeNAg8tSfzAgWll31+LtrpALVYdfBqEfcHpf9HN+Ftga5+ErrZiz+/hcyw1+iY1N
S8Sbia5YjiIp3w4KO83N6fsvszVJIjO0/Aa47Pbkg63z58DvrptAwyFx00R3llhYxzD4aNKx2+JH
p6kHjVtkexlUkPTP7mcG0Km9ABwQiPKRNV2dGmC8NCpvJegjkWlcHKZH3om4CyAlSSVOOMuP4YIh
UJn82qjtpkHmo76ksnoxsdVlVc+PSaKPIb+Btdrv3yh5PL0dM4xJ6NDwKKMR9BgGmxYa2BuLPg+T
fAuKiC6ksnJWUzhMyeqZR0cF1ebQeZ2y0RlGXkR0xGl0WOPFhRQ4jId1OX4UGM2JpbgfIsajU7zS
Aob+WTQE2jXS4slOy4NoVw0nxySRYWtaTRR1CkZbvOrDBxiJSnr1VKHEWG96hK9/4gNBk6sKBsA6
kRy1xhAtnxUByeAHxlwg/hzLR5aEcXfB6+R1DrUi1CVptF6NTepMVrhUSGRnZzSGU4YdRAfNgZp1
iGhOUfG+x+S8rY66IPvLHFhf7pGFpPQAGEpZffzXg1ajNPjy2IkuRpCzy4pst0QntYiadD7xUq9A
FqiHa0kZmpOEfWx5FQVjXEqNGI1EoKwJYB2f/8JobmNDtVTcPId4elHgnZv3NRGoz8N5cOjeu44/
7/yt8LEW+FgrI9xS3LqxAD0eE1gG6lcXuRGi5uM3Hce/LGzAhkvexhMJbl/AosoMr824O4/pXbQw
31OVzqRc8B0m9rG2Y9hX69ESN7prDb8nwTUuMM4WwWXnseQnPHintGWJX4Ooy6g64smKeLIqnqyc
J6uxt015rVl0BzQvrdm7PF55uDUqScEethYG7PJhKEkocdZiuXaGfxLvc6766xcl8kB0a2AHtASR
LRdhuoAZmB3pX9H+mRUJKjXX+TwFhEr3IP3YB6zQUWgpWDfOpIUP3xE9Klp/xC4lkwtGTr8kz+Ff
wj6s+uj55ZwYI+YkMYBkuAgUv2nuBtaevIn8iK+p13xMQRC7jCJ7LaCL2eXk1bWcRvyaDuFAi4Jo
3kqqTIkP3SuaKr+LQvkOmEz/XY6E8c5oAUqnO9mKwSWmngZojKVvgcGu3WRwWSoDq4p226L5nir/
Jrn0hpzM0iA8ug9sMO8LPmagJW+TQuCFTJ2q/e317BnVxl2V+hvu7nEmWmSdOgGoIGxTsXTkJD0b
lniOQbGameayTyr1S8mxP5YITuBbo3GmY0j2mwLuLJpO+pI/W332cEJLXinYL0HFyrZOjrpP3whw
Iv468WrgejbX9FoXNU0CuPyjJ1MXwhm53ih1lX3rw5KCPChrt/k0fXOpB5qaw4f4ion3zcT7RttJ
Vz1IKu2a/xsp9msp9ltWHbAJHVYwyBNIlP2Ar1q/6A+F2uipBFh0iDJbk3f7Wf+KaZEzlXstHtpE
fkzmRIIMXKRBOREwEPNS4Pyq6W+p6KPUcaOLLfUwuvYspegxgVZQpXegMHgDzd1yH8XXOm6v1jhd
6224tvgp+5XMUo8hg0A9WRO35ERO4My0tpL8W6SJfgWFCNK1JeDR77Wq4BLa/5AJVb5ymZ/PTUbN
0jLBv+ypM2x3WJmSaMeYBbDwZzYrgjs2/+GdMJqal4R/uOJlCBozlgOFcKYgRx4Xq7IxedqGK4t7
kUVTy4tS+Y6kn4bzwK+ZvC9ouyqQkBL5QZ2rU0Tm6r4RMDbZh48spMvswfBlSxdLwqBOYlrvh3Pz
5YhYtpmejt2X1hOUGhn4AIRMrJJy2kH75ZR/TCyZhduicW4r9iKwOjTzh1QoD5GhIzfYbHihQqi4
FY4dVdsc7ug3BKK4OlkVx3QoinrgDCdLeQo9XrKQidxo73oY6jBy0a+nOVCsIcwSoAPwX/TpvaYl
PLZ6u+yT+w6wBY56z94ivfGsFl4CWaBRty5hOIsKzTV1sB6bN5FkfJPQ4HGojwR+0kU6zesTPyhm
Bo2YtfxcvjXWMwXLfOWtdiXCICDbHX9HSV9HwnLhghi0agXE2PyVwVFYlp6r2+SmyNAz9z5JbdyI
bEwHknU+wPwuEvEyKeBBFl7sxl1GlN7QP2tdvKoshwqtCstfESlu2dfbDAqQBsWAFtk9Zyy4+lS4
4gifDfdQnGy3yWy+pgQBeNSvY6R8wAgQhjs+NwQkAhTdcI3GJkzOPlEHg8T/QOoDBxPWA9DhluWX
6xRKN/MdAtUprwvbLP8kEjwa0TjzBBXS2YHh0Dxw+h7Tgr6d4U3iqTHCZCCvQJOTKWyelqZ+fiJZ
QeBgCPeWOtvC8BJv/UFu9aNWLu/qun0sW/1pi58YH/0uWX2oQEw4i+82leS37Ux+ko0TW8K2jsHc
tAUmgYJpUTRobo640HEFJsM3Vicmoc9k4vBROk/hRgxiVQD39X89AKPmS7glmYeIOiWA/nfrmVab
jAU0qGp2hO1I0ble6bRbi28FIKNo4VLch0u0XB1kCcoEsr1MAJtgSk1oUx9WiGBxvBzELaaPofFg
q3oZD3u1uArN0F87lvYHk58i95h0cBXRsKmlgaKMmBhmH9fmDPoE2qOL7YI9gnKaUDwKGeKyzZrx
HNXjZ7WQeTAamxicRBi4hcEsmc9sVllU8P7gOjNyQf9Jk9o2mC64E9dMDDdtVDdnoKD2KFW/M9iY
2Wxdk6SgpwMAM+h+MwvJggYLxl06AG2e7b3p9NI5G53m9mzXx1gExkARlLQ7LfkeiDR0mAa+IGF+
sA95kpU9KermbKdZ9hZAzzX11lguaIOIvfUoEmzEL4DDQsD+ulbSeQMR+5X+NPnH/SLcDkFHF3tJ
ZHQ7hbJMQ2tanUQKLpnZMekQQZXvA3g9HY2nkNRbXYCjtBguto39aDH7xYA7nM7X2s/y+A5VwDGS
2Em4BXYOQ01ZfgrfY5egLZtnfP0CfvZSMoA/KW66zG6aYPgkhkTFhPLdJ6yEeYWKZEoxN9H9QElL
fZIx7TEt2PICzQ6jvbH6pF6cKE1uw6YEMeyXER/gjCyO4DGyjH8bfnbd+h59KRG8UwE4dcNRh5qd
VTTeJb41f6SGdk5OgtzhUgGdAGZMyKGdWSmFhQY9tczkBgC11RFBDVtHFsAiRLTcqM5ixPORb6dq
qlApmXuYkohS2WijGi6DqXKVhDI6ARGFJlc0rBQ4FjxXqgUoiC8co8sugX6Tos/8ggCIdMGlxcAU
M8dVuJ7yS2qo71buFZWGEcx4B2fTxJ/Sv1HIgQwWAKewNDULhTypX2BV/y/rHfEj37bL/FZuyiPu
xdu4jqG5fSRILnZ7miW2AJDuUbIMuLpp17J6M55EsUkUPcuhfS/l4iMxpI/qPX+p8uD9e9WmdOxb
EG7IdHO62uSexD56RLn8GMzsEeNfYfiX2uFEK9uJGXfCJVwI6n9a9vj/tGzLFZ+rwqc1xeOfOvsa
TP6R7TlX1ZrpsInCAW4grNG2bOEyAmPjM7ofXpMsI8ROXJ6zoJCloOXpY3GSRcurE6JX3SIEwRqM
i8962sJwctjEU5+bntYCZrLOW5vqQeqAIrjgVR60zRgMpR4saRJ2C+jNpH4ACyMkCWEEu2C6XYtI
QYa88Cm6Dc10lRuDT2ga/sHOtXBB+rWKXPr/uBGqiMViZ+J4yHGAbDNGe+KDFjfXfrZzAw6c0JIR
ogSSFfrSnamHOhVECov5Qj0Bgk7k0szgZjgxNEwr2ne5je+7tUYfn1IN1VrtHgR9F466daAEoeXz
lFGrBALcLv2OJwatvDZJabWTY2nIHVxHi+EcicZxSGqUFKNC4wQw0PF8KcMzb9XXeCxM0FGr8WY0
3XuUXYqke8TPjj6RNCckmswf/U/z3I10Z3r5dUiOUxPY0wP9/ZjDqBrFYGggVhFpKybtJFslH5bt
vIh8tGUscFXQ6IRgwNPNCqGadgjxDEFWBuUPZahMaM2SVDsudE8dWHN1NfkwKijmzp9QncriYaI4
KdbHJvNu6Sy/ISxfbF8DBrXC7n7MKnpsr/vSuAU6S+CYFhI2mQUzbmkU78YmvZeG8m7M0vs2hWuX
coRvb0OtvPIibKQMJPJnwYdYXslLEbJv5FeyoKbp5cF8WlzaFjyZDXR7+OE6hxdoJlqJsfh19B8b
mg0p1dM0e/wcJi6azdFsowdlx0HDQU10i+Y4IrYJniN2tf9FbJuM5Rx9PSnaGCE7DJhLA4cYaYJS
ug1ECdSy4Tv6iWH62JZ/WOo5Fuk99SJwE+HOxOIY8F84cl0cuS5qu5en5y/c5vzdhyBRF3/Y3W6q
fEEVvMN+x0UY9GioAKjH4Z6s6WVmd05ydzBYoSiOJQOHJf+mI2qlEXVQp5bCsZC34bfDf50nyYWm
E7fVSIa1J+G0kTaBc2NFoq9Ei1e7iOmndLlpyFiLvHAPXB8ldZujiZca9OTeptAs54o3XoTTZRNi
13rFFajcWnkCATHMC/PHpdvSi6QtrqN8y9BRtMvewqI171kq+Mzr1QP/1D3voxshIS3q7mZX3SYE
KUNiLYHtyCTjMeB+xI0NGw1IFjcBFplUpClkM9CAaI7UyO7O5EdYDgts8j+U18Al6kcJth3JNN/7
cQO9psGvOmFxOk0K3yhKUGXRFmkwyvB8b0NFPhyreqsc+yKmGYm/JLw36vMwvxo/Ncq1zUW69SX2
EjMQcjOcTsCuMoDuU3ZCSVh377Xujmpjr9izllnxxWIItMKuRrs2WEAndvtvpUliITg3gDfcqcz6
xhX3QGDFEQVeJAqOF6Scqmi8FjPwjFagQZ8xIc8IXP7xkldg5oU43MUJIzUOVpThyckCEIH8drFv
/Xlo7EjBvxJORXXlnvUmcK7mhCSlew9/ft8RcWMgHyE5faWjlOhOp+tAisbzmH7mqCgs9mYP6z41
OwL4LoIvbXdqtvZqvPrjZm6w6uNLDkCglpVLtNqGuADJqXxBz89zy9QhW48KBnZNgijxJVYT8zid
xDfZAZqSQ2CNMvMgeUO6PNpKeSSt9hhq6bE6xynObmp8LhbrcTS/1L4OiudRUehXlCcf3ZjdiS9L
i8f4AqY5UgMJSPhSNmGbqn7kq4GAw2kDhVx02pHExanCn1fuFC+YQgUK0EJR8cGuKjIpMX1XC1Bg
bgVd96bmUlCshAiO2jpf42HEfdsG/R2KVzoyjZGY0epzMqMyyumRMqbusPZUS4F8mxeELiL56MzU
uw4Xi/yQoM8HqFAzPK6DPIxnbPcICRbrodxNgL1NDCmxNLsSQwq+J4W9C0U2Bj/ZVOOqXa6YnRzi
mG6rVmDVgTnUmOj/NkDzI0odZxamtXRbuv4xcrYPcv5m5fW7iivDavKT+EtvpddAiGRdNb5mN8tG
uzOTl7DVT9UcHnHc3gt7xk6d7KQh48NQWyflao7662a2xfr6s+1k9Emgr1rk1LHk1AOEtzHDIi07
9QZLscOgccZ8oCSvkvFkiWDeilxFrCPBjxpDnzDoH+gPH9i0JgKJFLF9NPh8rIxKiqQ5qpYjk5qf
lVscC4Hyx3jriL1pIjJvc06IbPAOQOzjO8hgqIy21Y+OL93TpLy30Xzd7qbISsXgMsFyZBH/SZAz
2j2t2ihH3BZ6ZiNby4/yH0Hgl1rdMX8AR530iXp1KnIb8uS4MlIo4435oXGnW/uRFXuDT3eP2Wc2
vzNgr95TDntsZC6pVRgIr00QWrmxAxRKpd7DJMK5pvgJ++667A/TxsCiayQzyoPsTRigsr/EKEk2
spZaL10ivM0odCxDabW9CxHM/i6+k3x+p3kFhwsgg0JhCXgy+8hlmePSnrxvuh6RKt0byg74gYnE
KaBsUJdkNBP9JfqusEbZV+0L2CrAzVRuZyy+pibQXmeoIPzy9lRUYOJt/ah8z3QCo733xlPg8rFt
Il5KMzQCH+oH1laf5gkj9RJLJmYqr+0zUbf7UOjXSoxDGg+YSf+2mek5+SHNYY8dVlkOWyu6koO8
m3r9KD+II57L2Xgri/WDTXkvPAajexrNArWN2FA8PnVPrFXczpK7HvFLAmYprHNOhSDMiAvEwUvO
T48L3d61az/4pGmclctFZnCYwMqRf7WjJWYfepC2KVCg465167F+hTZqJ0mG7OQo4nZaivSMzlqx
I0ut3HXkR/elKiK8FsXn0rQJCBnRJ2uxhpBrSny1Opdp/sLyN1nzuxBJbxPshvnwRyBoMUGrVoDZ
qdwrJhCt/IwV+ZMkC4GgQ/VXqrKPItHf+09NgYmD2jDt3tsVJQ9P2UyZnvps9wITfMFTZU/WchJg
uuibRCFJdew9dn2p/+dDWPC5aIwQJ82wTm3cn0rxbU+SUPM9LPox49qnU9PC/qvlMc/SA6M5Tzmf
Kwg8dOiy16/nFTJq/rJeWbAK65GqTeQVqrLJb6cmjy9o5lV25Jhp8tQ5Q85kkmNYyp6DvrwMXXwb
BWlnH+58vVZG1VyvdVO9EI2AMyDrESw45yt1pGQrRUM5KwUh4Yy+D6CyZm6dQ+EmisaHIkEDQOPh
YOb2I/lLFcH2yYJ+KwOJbvp0fbVS91IaTiluK3UMMp0kUCvSGPorr1hiVqrPsOBOEr431MXxzGQh
c4/axtqBkuNAS3Rm1n96OHUZxyOFmVnkD+Z5ohU+TH8qhvgG3oTEBuV3vITLF5Xh4F9En/3J57QZ
n6tvyXJQIb2sXJeAW3s682hMaiRpWEeLFZ4wfTwLCJmW5FkVpfDm2XisgOQ6QHKjA1t/LgO1w4Kn
SUG3KNSF6GnybaQLeZibBcWZfE+cHho+JRufEmPbpXHfADPQpDskGW+mQjdkddYw0vQXc2B6gOBn
WAs2LuNsFfF7Ch75iMErKaht1zO3QS0jB9S2IFpRdeeLbGHmmUzbwA1dJj0OV3tkmwYIrhWZlsby
sm2YKDMMLxhJ+jchFZ5T1zwMvb3ZILVies9sMS/OlJKkdvsnG2SvWTWP8LQ1nDd6eXORvF5FwwIu
w/6ltRVOXd2ljiuQ0uwmGD3teTvljE2nOPJ7PJQpxoyQgkNu3FhbqGcYz3FaulXPQhQYxV1axuOc
Yx2QIqgXPTdcw1sQuMkM+8LKsQjtY4/ccUMmK2+i7S7cHFk1cqiIefsutxNMZesugcKbYhoswpX9
NdrvaWBcZYwEqAGAh465PMxs+DnkMa2luIgd8x6T6dS/pqV+rupKfBRnIpi7YWMwNuPoBYD7rVTT
cFR+luyMY2dlr2+pU9Bz5YKB1JmFV9G9q/E2k617nHW3SpVQD+k9bdHXP7oFz/OBZf4qBvM2eez7
24lFPpWBFjdO3ZiPA9ec/LhRmans5ddqf/qSHxWqql7B2eo+96QpPgo2PVYcMtravIPthSN4B1iW
/wuwHGakL+U8z+U5ArVT4hngbaGARYwF1RMmf1S265oWdydfYYEg9W2XakQMwou6McUPwHZS6Ybd
krcpGNC5YJFjWdhVwJ6vmV+dlVV6Lxbp3frWf5lJ95z1/rVqIGDigDmnU8nBAHnQPhteh5HWfrbt
9pFi5mE7veGWt8j9swD9J6vtU0UHMuYwF3/XO2gr326glm7NX6tZvQEBItVRM6uVTuHk2JN7kYTa
U0zhkhPgMS6ycTCYuajQOifQThZ2tn+KzrxJ3wLJXr5YW3S4iDOaSgsK4CKF4qAfEy/MRfiRUomF
RfhkYDKAJ3uLf7K21tLHSO5EbrGf6E9r0YAUNzaLBkeiWiRts8OAGsX4o4SdGh1YQXLFkl4+nMrl
NskY+yqE6hxkVU79yCELVFjp1AVi4KkZRhpJChqhDAWy2FX6W8Tk28lVmP5qUr9sWq9XyovZx17H
5NikxwRNXw8FN5pWePaUhDfouD03F/3AHW7giO+Eyi9EAcuk0+zJAZF1of7LQDaUuuzYAW6RObOU
5uw38K3lovdh8ZUTFCPIJWzIS0FgETWfwY0ek7eR99fQ4gEYcP/xxZbTG4XeBr8BvGcozbs1qI85
Sx86kcNrdMjMrzGL6R9J3hT7mJjCueFiTtf6uY3bM/dno3st2l7smB6zTL/FfYxTXQhWlcpyYMgJ
Oc1pk56yK4oVKpfJgM/TvhpkONgVjhM38N42eQgamZkXoebvumgvaWhffUo7b64/OCpMa+CmQWFV
Nx9jGFAE74IPUNGrs8OBagNtl+yKSuvXTkkq/eUm+A0/q56fldkFvRHB/53v3KKeXfyz6PbK5HtG
6nC3m/D/2s+WferVF2raOz9jtlBQCnRi1HWtuSPOvAQaCG/Fd5bedDdQlUx70A527pPDesgdUxu8
oqaQIQOjUev+VKynhaqQqQrksaLvAhov/pRt8MbkGzfzcbFSj7DNJTv/gxwSZGT25oPyjaR7mYk/
NcDW1JUdxg5R2MFQKUqwkZ4EX8eiKzHDL4aOCQTcPxxsQJvQrIGjir42wk1w9B/iXs7apbvI7mPj
GIwb0YZ7kykP8LXkAKFITU5sTKHTqGqYvVUQ2+LX5Kzp5DAZWsZ0y1T9Po7FUyUsOrgi5YaAc6TM
zYfWnXldXYthIbPIjaI+CKxjB6J4Ba7kUaRFSzJ96QTJgfRoVQfCHyhP7QHnrZKS9gUYH1nDYzYe
VRydilg7YlbpxOk0cl3iuYq5wipsBcfVyTHDdjqEbabXqF/dujt8aY7ZLLQIH3QoUOkwnC2FAocf
CX9m7MtLCaLrbJmcwt1Xbeju/qPITC4xtSd6OG5zy+7kQBmWUwmFQB9Se8ocHBSczR8FfuNNq6i1
sHuyWmJxy4T1moR5uUE0qQ4iouEOPbH+dmu4rNgAFruH7r5axmEN6okeMKjasj66U7HAe36aMto9
8df2ZHSNJwCK0gBFjUIaTu/JCHCFfoI6msO2BMsuD9fmjG2ThXOuB8JsYQabSMGrwfiZTyTVYxc3
0FmndMYi3LhWsJYw6PVx59IqRBM267PezYnhSkhIjGv/yy42iNqOKI3Fl8GRjo3oWNJGVwDQpHMM
bdrs6TiqL+Jcehw8PEOHaTKD1ADz099Lq3/w9nhq4EpHRor9J9EWktt85ePqyny7Aer/ljM3ValC
VAUf6n0gV0XId4VeO16GSMzUIidzRnMjcL1KP3LZYkrCCEhM0joWw+AqOYDFQ9LTSgHqRJz5qyz9
aQvpC8IToYacF2eF5oN02it7ep6d8ikLwnMxxxcfi5YmO4z6lPxF4i91mRzRVDGJym5MyrAj3m4g
35nX/td/jr2NOawmV9ZhSi1/9UkZtj4OIDyP4KJjGm4rpp+iC8eZnfuyB4keA1WCMjCSmYE3ufA/
7OuzMsjnFciMzOXbell0dZekZwsS5vl4kyiU6gKU96uysju/VpeJHVKWIrUAibr3H/0+FvExAk4v
1pa9wKyPzZI8rXnpDDyfgIGxeuSA0JCbcYgqXcwHEaI0RBAcRMscIuIRz+j5M4/hRPMj7qHjxuyq
ktsdjzn/lgkHk5/8cE1KYuTfcrXg5Lx0NZtDCxhVcmCZxz3qlIh7QM1ujz0T3uzFETon9aUlYcxh
aA91xJJ4OH9hdha9WarcrVxcS8EFrFpuWZ3pE2wQXcE8vdT1ABGFldd4pOFCg15dzMt548uEDTJC
118wrfAmPpNcEjZrN3mNB5WPFQtvspYbQkJg/KHagZmuJJjROMYfOTlRu3ewkt8yeIHWxQyAl1Y+
fuhHs4gucW+4+SJeknZ0cbkgB5YaTgCM+A/2Q16can5GoVF/MsPBOgyMTGY5n6JWOa28dwCeHUSm
m3pFZZfWs5zwFhyeA9u6r5nuZEDWQVoCRzTtllRAEQWWIoRFFkx8n2vM09FYBvKgMAhkoQBYWxKX
sKikMIPOjPk7xloquuNHRiRDIajMfjKtCDkBoKUH2+k/eOEmmyfNi8ez5rX0Ms/9qSKOCIildHyy
DFLsiBpyowhSTz2uVDwp7PwV0Cpp+5tkkj2vR/ybc0X165VDS1BrDz6qXSbWAeJ7QuOrDwwQZYV/
1Ic/W/9d0ehuDPT0MRlphSNhptSZG1WZpu69QXK7jGVxjWTaOQSamVXphmnsXrY2VgUWkiOEmcnL
hclLn/VPTatIWzeXGjZ5Nc0HE6onP2kiL8ZtHI2PbZQ+Nan+qob1a8R/IGZPYzAek6gedQwSdXxA
TrvLtplltynWQhFceknTwWlx0ufIWrYRhVs197eFLi3DDBTpTpzRi6ijJrn6p4Do39xbhVC3KePR
mZ1JC/IWkkCPEiht5MtLnAGHNbHsOOp5clmMkhZR9MAMtVtGo/PUubF1pVUPYIcZYoeXJRZi5X0p
REclmZOO+s0kreU6Fmq/LINlSaj+A+Ug32ZNORHuEhSbKtaBUC/UW5akLIUG3GoN2P9kCHIJDNrG
6Ek7WyQ+t43XyLFg/leFxqdOxpdirIx6f6HDJmNH37OeZ9PjR9fKViyIZIfksRVNUCvDoU/o7Jt6
cIO0krj/VCt5pJGEFz72C5zJhGWJMl5dOSYlaA0A1xufuaQhZ0/TX8nlp/uO1NFtUG0BvZzTSGUS
nC9LalJLcBQWx+B5VYRbJsP/iFpGa4gTpjMdElgEo0bNA/EO3RmAziQo9ivbDqJ6DbXaFIHvGovT
MGvpAYFGoubqm3pZhC/1olwte0yv0vPe+B0pnoP8p0agl3GxLw0gP2k7yS86oxnyR2h02b+JYcYx
CTJEuMblAo/VkYYTThnlDMWZO29qbef8Mn5NEJhkc3pald9P+HwoL4VGN7bu3uiCnYzmEV5Elrqe
RQzNw6PRD61UA6uU7pVq3WLtY57kC30G176vQlEi8mpCYGYdp1DaxL7K7EKjTW8cBZmrR+0lh2l1
NHURNxpFTCuu/q8OnBgh8J7uae1H6xwU8oP4rkol9SqVWZwbS4rQbhGXhvDCSRJjrUUjUH6UTBM6
rQhyGoi0bAkZwmN6Sqb3dGGhyDVl3kMb7PX50g/CDzHbcfeQHzYF07rl1Ysv44iQZ+ugFa8IS12p
ugsW14434DgSVem8lIxK3An/Q9R5LLmNRUn0hxoR8GZLEAQIelNGtUFIqhK8dw/4+jmcWUxEVyui
W11dIgngvryZJ/eFJLMYoS2xJ7aBy6KJiY3hiXAyPpLNNRmb8zAmpzdgZ6jpmpdXYteYPHiQASic
wr2kBjkkOacmFqaz68LhGvY6Fcz0t+cDPUcWFjIc87rO8oS2R1vjlKon/r9iKvxJSv0KYLYFVEMT
i8eRXIIbSBSqgIjEfuRqfRv7Slg7xN1t+yfS/1fqOLXiOEYD1LikK4K5LPaG0QZElacDqDvkv4EX
051Gxy3rzKu0GZOa7dkUu9vTii0q2jVfFbl7NQDqqkeBvR7bkbDTIbUGmlcikHjD2zwC++hyqg1q
0nAjjEE+X4yffMJi1WfoXSFTQXvAKiEtl2xsLrLQz6CRh43xC6jZXcvjp6F/iKnj5zUexcnSbVdD
5eXJfui5NpN8CXuQA5Y078H/YpExnTYoDy+OUo35uAMRy3XzuqKAgm/R8HmWvx5jmYMqV3HlgaOF
ODUOr4WPn8owpBt6WjIpMEzB+j11JVgt7brTDPQXFuBzYDkVFaMsGdAxpiY9jqCquxK3fOYm+FiX
adofSJxzapEpvk1og+B0zmr5ip05Ti8SqaMJ0ylBgbgkOouZcJHnk5xJx8MAndPYl04afJeIVqN9
gX+VJcMTyD/ePeeKNc4AY8e0nn1KOzhRA4YqC8MuEBpk7ZR+xAKf8BiFM7hIc6CChrZ0XEJ4grV2
byG7s6hB9HI8mQ2djAW940rAzGvSDwLJgeU79de4XRRmYbo1ZWXZNWgZWLXLqQ3ie7Zm92rm6jfh
AiTnbb380b7zGM5yWwBFE7tsplhQMa+8XYMBg33YJ5wUMI65lHq+1h5Yu45jD+KIdawCKYsY30fE
pCQpH324LTtqhScqVQzpyEfTk03CfhzjSVtvs97TsSWrTBkt9cqQArEkL+Zwl8vqgQ//bvx1RH3J
iBNXyXN2GJ2k6TGzMynCFvVB+f6u/0Su9M1Q8Z0O+j6pun2UPlsH0i0Mbq1htLNVwGGZqxN4G8h2
Rpj7SKYPLRT8fPYqs/ZmamgyG3S+28oicOlQ4QFcVzNebmJ59Oxp1BrI0tHQpnOXGJe8iq4Ufd57
BZMP4drOGR8g/1rWVy9zaVrvgc9tS6BFOSxpChQ49Er5VaM6YyH7L4r+xir7Zs3x3SKzX7npY2jj
T01VP6StqRZwsnIGGa4WgJJLSNMHvb+bZcLXNiZ0v1t7Q1L3RSb2Yia0x1YEyxFhUKvhvABmKbG7
64K7pNOMYz1koVHfulJzydQZvAEjRSwtW12yV+FcfWOe0bEtZtFwQogHPmKdme3cz5QTrG1NwcBt
k+k8aAj2ybEVmNw0JdkIVIY+Z8qehT08pE+hLVDSQLfb/iAZCJswLgJtpgyuCaxBJrIY+02XbHXr
LB3YESjS4DYO0JGhOWky5pwCE44Ik+5Knm+32JAaoyUwBsdfB/rlWSjSp9GaHOduyStCNYOBmUDp
tJtOX7jW2rM82+dqGC7dj9qz2Rsf0ohNezyzduPsymwnp5/ONr6sDdnXdhPbzTmVohOxn5PVO0cF
StUAjqap91bGcYeVgm7s4z813h1is57VM6hvhlcfeYwuv56sPNsarPyxAVAmwmurPNYkuwItuUup
+hBWi43XL/b2l9Kchs8E7c8kzlmMRFA5FVh0+pTq67WIjnNvnqzlbMplmC/lRTXwuWEXravm2h23
rWZ8VrR1FsOvhH67meOlemqqYc/dT1zkog1kwgigE8lMreywD8azTy7v0lGYPSgh/FqzS4VWakmb
lMVlN960Bm/c7ZA49wUH+nIzqVvRhROsKbDdeAgg/xZHwfTcCYDhCZDsuYZqi2VGgwcIKimFHfIU
ALpxN0CRIHKbVy7dIPyMW4V328CYYKmkEAZ0Tm1rUJYZ4zkosDTp4PyzoJRw+7j0S7YL09MKzyVg
3et4Ehpl9NuAv08XhVcCGkqUHyvhhvYiUNJlM1Po7nYaOURKD3Fa5yx5lEr1BshowPDI3tYt1Qu0
fsdu1b3R7ggpNGE5gMPHglcKzGIxv+je2LIUhyFx19gw29z8F4IN9B+6ry8kBvy5sSyOa7MCIlnB
jmCLre6vIARGXuY256Gl5QPKvqkQp8ueGeXds18zRw29frDy+mBrBGC5GKv6bcEP1unXqswDYJmk
N/Qdt14YuoekA4UQebEw98nISrhDcmEs0OjBAGpXbhU8wFUs7+ec/IUKBQiPpW/xMbWs65pjyV9w
E1qeWaxIvTwE2SPPr48u1+ImG4hKT7dKhpSA9p1Fdxp6sIuS0ouAawTI9XnjYPRvDuXH1FvhoEk8
qrJ9BFFRTz60CZQuPojXvllpBFcBFRu0GHXpCwMc0f6pHUFbjnhPS/h5xU5NuFpbCqWQuyaDbabb
fEak82weUBXvD7wednDcpU4M+0FPCBpGn04z5QysIK6Xa+I9ShM+HTDJDrP2Si2c0A9J6ICvi+tP
XSYNX6rcx4hMosmXsRYueJMKzkNxKOfPyh8vaW+GySAdsibhiCSdcpaW0dsUJ2dghRtbrj5VW/p8
ZDcdFAbokVn8JF7Q4eX6kWGP53fDdu51rzwg8y+xciYV9mys+rli1EdWfKCOSD/ZKLsLLKaXNPnq
hjbvM7B+gTjXgXd2FsmjE8Kz6PiRHdRp0rwWdS5hYVauvog9NhzUpm0LYrFm4dGwh2w9+wT7KeBu
3Gk5qxQbtNd6IpoU08W98H2NDRPFDq2LSHXh0X451/bBAqVR6PElMZcrL7T9qI6tJw/x3tGBpdQv
hMmyLRC94Xh8KknpAicYJBxoE/M6TPuyPnYLte6j7Zm0jpiYASsMGDEucYc9fQR5xVaLICZ0iQm/
ja8UeFLsBvqGcdRFxnl5eMEY5L6qWDzebV+Z6HzCNb2sYcENdKyY5b1XaHNr4VCvwNgZwLRfSlFE
aqmmcA9CP/TfQ6MNHtUxa3WpjoQx5//7vC14zcxTCh+FLRzek/RmXaiNmh5Ni1V4BsxsbGM2nS/j
P4TC/81xzwxCDTvdV47bujiPFiptNrabTN2gNJdkknbZfp3bPQajlmFjgJeym18llcCbx654j2hM
GB9KSq3heGJkvcZqBCNZuVJbcdRKvHKMESB4u3lyAVBBe6ZZDWtV3sOisH0YAIjBx3plNTNfk5Vk
sy64TgICaRdI5BvOuM8CaNFKck7lMVu/twXCAH1/NGO8G/28byvaTYnnzcZuoK9Ipqsop6vIiEaf
yq3tZFVPyTAfU/SmK9pxUqSbYN84sZPN/FNLqF6O/Oq7LoU3WjuphFxJqxZJt2DY6V+CE3dfgpl+
t09iag9pmh1RAEkL7QVEAR3CppKQTZrPtqLh2U4u68627EfZGTfKsDRzeESqebcJgEwC4Dfpc9T1
S6JpF/tmsfEtf6+fcVucRWLtXmomFX+ErzQEPuAoYnjnT/dh/S1/1zp5GL6kxsB1upCrjD3A4XQ9
NHQ9tEtCsgaKRN6+pxDRWxzJTEGb3kpPTlKfkq+EHyc+LkFBuLxsFR7z5nFNzWM7iyMl0cccGyWx
68NE6rMPpKOJR6ECiipk+YIC5CREb2G4cZ5g9VSj/0GKGMFrQMxLIGdEiG42sV9LwkMspSAmLO6s
30nTXIqVKxMzQinFuGKCHIhdwhayRukwhHqmD/Z0kI4FDzgwx086Vh6qXODUfiX4fbavxPSXC70T
p2h+lYL/f5c0p1/Z/2z+Kjw25QpRaBMBhOxSl+zsLgZ1wRi9w17rFxzr49aFg7qcEPsAEU2YGFGZ
odUa+SHKo73OaKDKoWHhFJAixJ14N7HazruQp3Qr/IN9Ige57y12nXl+kIR2IBs8OhelvTH7K3HP
rVx5CLW/S6p0VW04zwPCJx5vlum7niAo4iq7RcJsFfGbIXxtdHWUITB4yHmERhUNkCYEN8v2yXKn
I3jWxN5FrCNa5NOORmEFoyuTgM60PGanJFNO+OegZYRsW0PnoobjarF4aUwMf3xVKs/98W53fwfW
tHq2Eu3qw6wvwm5gXAtYgB+HGFkMqUbJj5VdwsNJd1P6qoJCGOS8amK+5dMwGLzZ5HK69YDXPuzI
+NOPQRKUMHLMaUn1VcsdFR2bj37nnw6SOHcVlNMx5xJeQoBZngyJjMP5uRvrS4WnzSagvzO9gbt9
RhigRT+2C9ywUDhoJ6Q0+jUwmixFGzyiJg9B4qTQQZI9uMhya/SCB/awVw0ZmVfnBr9P7fY4ORPO
Y/jzzCE1c0iWNkfBAwjL1YbTBFXpaXttovmCTKFDB2XM9huFguq12aXIthHPe6INw7TjSSuB1Ou3
Smae8gjiIGRmBc+ak9+ddsY59wLyP7vaZN2vjRcVptKlG00WBPm+b7Yx+gWPj12KftGhX0Dy5IEh
IJoUqBgmKoZAwLAmb03UZ9XnT6L7j1hp75Oy0+GTxj+9Gh9fblgHKWM1tCs51JmLPjPbbTZ151g/
UZACG4W24x/NrIOFZYG6BPG/UbU3c7FlrZSS+LR4utKvNIthm9jAl5HBwca8OnFyDEARHS1QPkyH
jU2V7WdEJy6gRs39LMOislwiyTkpa0XOGmk/ZlnX4eesfWeBHiffGnbGk5XsNeut7Rz4c+lNwh3J
Xc7QzJD7aMyTAWT6JoHxrc7kT7Rdw5mEfbmfKhsLBjsVTq5G9JYXVNOLfdYK6Fuc2tIsLLj9lOZb
5VTvHE6gnGlZ/KSQtBpRR1ILbyw4m4xAB3YAAEBqS3x5Wlpo35B7thlrxAJEV/brpSUldCWDDBin
ydMbSnWRk1q+LIltA29GfMkySMXzu43GlnL00V/M3krzJ+4xJuOqqXS+LfOujbHfTXsT+ipcKKxU
16jxpfplMkKs6ecqVOn11hx7n3Hu7A8O6mk/DOf6AzJGqb7h6MWYPJOepHnJPjcUybeGcX11OXVX
OWWlNIHp+DBy/fBfxFlOjsCB0yuzHYS+j2/jjyKx2MY40bcbKHFoK9PJlMhHRliKRX2Nu/lGi9HS
XYoFwEM5XwcOx8O6rXFyV59kSt6p0XrnGu9l65722r2OxvtcmjeDQIAtuMs/Nc54In3X0M2kVt5h
saQ7Ak1GlNQjbrmMTdlv+t5blB8l3dux4a9srTK0o8VJXiRpBXfy2lBVyArkv6oWINibV0POytHR
2k+C+y1TqDITl67pH+WK6qJbirTUe40htjNx66kTfoc12GSPuXJ7IH0mHx6ywji1tRTbb5oKDh9z
Qs3G6LG8mGb/TXWSm1z6Ck9JLMoQ41iBpCScQW5uHPXD7l4YskSRrlDO7H/stLKOHFNOHZQ79HcK
Wv9rndgwiljjrtJ9DEkWDCA0O3h9JeBQtR435jUHKqqlLNe15hyfELnKk86Yhdn2LLkoiAb+rmyT
n5w7dFExVKFtPETd3qrcwgVreUtfPtLwaTO58yloU55Roe1KhI2C8o+GIyWe2fJ8mDFsX9wxM3da
GUMpC2UmeWf7DneE728butsnIsTWrfXylRvdHcIb9MUYfuJi0VPdsxgSm//0mswD43McWvEvCbmw
jNZ9jvgbxJzDNnafvaEtOJN1t0C0SGkQ64Yffcdvbe2W9D7Xb+BZEkpWhahCUpamq+Tlh1Dtdylp
31uzeivdyWjgw8D7yC80X2UaZgBLoTTJuvRaj28JWc+yw5pamXSPuBCmBG97vqUCwHBcp48g+erR
QwEE+tPEuq9oqRK1r8tk3qQF2Ti12YH0O5HyccrwkA9VnbCmYw9oo1cOwOnxQeaAumrxKbXY8QK9
2eCz5OyWvjihakI0yFPwoplHiNTgtlTGjZTIBb91TOjD1unXwWP0kfKZH8hs2XNov+TTP6CEdRgE
U7kfi5DdB7dMkCQSswCJQMsQj0xznnZmvSGz2sZEdIbLf2b9F8Uzu+N41w1ROAA1ibPoiOs2O1bY
9JK6DBq88AsVBq7yNvaQSjSyH1s5WvY6YbCOyLwdggjNbfDOk+U5ud8luPiSdO+wRITLAOmTTNXG
SvcbwczQ/p3b7X9TQweF1tfO3pTljWYv+5iHqnnPBEp5ZWEWdS2DplhCVF9EERcct718Bl53tFOG
42j3YsNsGv7UERP/QvtudcuhiTjqctKNlHvtdE6x/luY0W1f5JJvGo4fFacYlxOWIAf2Tr2SjL5g
q0KNc8KCBfCEWjXeNTs50fpMaUNDS/f4+79Rzm1d1WZyAE7uWuZNL+9FeiEm96Kh23DZrkXPswP6
MfOn16WED/Rto13kq+AiM6Qgaz86LKbcW2rat/qasRhZdODwTTACrEbUcGOO7imxnPOoJQdbPqz6
qQHxthYrgM44UGDgVXkInAy2UaR+0L5C/esUkIWGca7vG20/iL/G9C1Hd6kbzgo42BTjd0OSFYg0
Y8iKYj3Ho1v8ibtyh6rngYKN1Yc1vvMbkvSiKdombr/G6HvmlGejYQNrcq3+X03Msfa0DGz3dyGO
mKE6cZzl6ZjwA2Yp7zgYMRQM1bS2PcG3Pa0+mOxIdu/gb7Es324mWTs5NaBeOFeJsfN55sgLYhsM
EpgTyWX+lX3YUdDTPVZhQieiCIQ7ewnRzPZyHtNmVhOCmfd5rQXLtYlpF0JjdWco3pZZekOqeDIn
SI3yZ/QC3RvkfKfSqKvOVLLXKTuZzndk7FvkRQXoN2ULPXUz0iqfsJC3l8kvwflQqjc15VmHH7Ka
lHLhSEyx76zFZezqvaG85T5kXY7afswbaPaNK5TfdILtBDkWyOfGWSYfqXCfMikVoLdbDrqmDmwd
RxCG6r5pfT8+lcvnxvEMbp+d0ewUopiOZ8LLmwCcFSbgZ0nZKnf7qTL7j7bYXO1nxB+bzmjf3Kr7
CFsQrnbYpAThJu/jmtPqAu0yyjl6KnRw0PJAysdCDx4JcSVEzY30uTpw4MAgxqFN7GvErqgnOICU
2l3gLY+wAufqyOaV5hvZh48+1m9zY/syOVX+s7GkAYuxrEwPCrfIDOgaXrumpIC74LMZsH9xY25s
HLOk8acZ/y14IQfqkAp7pxBfw+0wgYiWOZdD7qK2SoYHhJH9dUsvOcIOyUa545LctPTjEAj19DZy
Y/sdhz6MEuLE6GvVavDjbwH3vZYlRCAaxAEzltgVBWQ3O1xSHSUK2nxd2oHFCKDBlSQmXqrmGdNw
pnOucRQS9k+NXO2QMFmlmzV0ovmWRzEBU6hV3EF7ynMshasBGei+AsGxk/s6mbzxp0X7J/6JZjhy
s5BHVzXuQq/hVKpiDAaZxqX1gt0o0KohSK+853k9AXDYxLQQxphFOPdWdVjiQ0zxIC4cLiz5M22N
Yx9FXCHBQFfJfW42tKGgJCiZAr7wrTroKK+xzOv3t8pRN2ixiTQbVAeknorzM4x9h5tvpOJ18hUh
HfEuFEp1dFiYE7OY6A28VC8R62HFzrN6xDUO/FUP+TiFeEJcoTquIm9ioYdcyjUNrbGgYnJDhv1A
HZ5peI3snHXue2NglzoD9wqCjiKVWvWTYmSfVezT2ty3LWrYVo61c5NRhRV3W23ESJCrVxuCO7UZ
N504CL1tVxHQVJfkxxzQtZ7mmyECL0wFGmjxbezQXKYmKAUsQwktk2plCR8r9MMkYbf0ELJFIC8G
NhpBOEHyFTyy9vYnukpSQ42bHug1pCu3eMoCHhD+BPrWeeqDKJ635bkHYbhIxUH/p+xmo7xQPPFb
TDxzcOQ4uk4LhyBsc1/N7GRCLZy1Cj22P1SGCEHM7NV6DhorCsBN7Ouw2iposLz+Wo6ufllORkFt
PCL18g+XBU30WthkNAy25iGV+2PqGX+eKaqlbYHS0vTzQPMpicpLFv2qGnFWU/Ntv+ZuWRxqsde6
/LEb0+YZyfCwlOI9/XpxbG7rB/y2Wmo+BbQTE+wTM2SSE96Eqiz09oMQ8Tvcu11BqHVp7GsEmGdp
18dobI2PogkUOYLAnB+Lh0q5D5U6x+yx/LRFfeLk0Aj92HXYeMmSa8teGJcE5kgiD+cM5gjGe0Jl
JxpToGkDECSTsmUw6G05WPmucn7QOa0VMaict9f4XxnlHZPgfUVYxPpxUD4UOMUrnOIMCslKy1bG
F7ydjUSzl9Ad8lQK92MOuDiicp+N03l1mvNd8A0k49qxMGEbRpW1KdsXdbXZ0wJEtW3C2qh+7gqu
Fi11AeM4mF/USoY1LfbdgogRB9xk0g4kYnvKG3Lu0JW2BWkrpQtkDgQZB3YjAiLzWD97277q8Wmc
tGOTr7es1m71b54Qh7rvsa3w7ihSaIdmgWeAl0RIl53SQW+ds2MaoDRN3EbHA1zDMk0wmUcB26l4
IQKHlbYazYMh60cjw9pXfbacCgpoKuO2w0vQ6Nbd0fpHRq6tflv/rODrZm086HV90BNmrB9wFyAT
f6Jk8eHT69uZzLaRPeWOIg8HxRSvcQbCL2a0ETXQXF5tHrDYvlaWgNE5/arIv+MEH/MgnUuASy9W
JyXtlJyVI5utmWAQJWc6gOyspkpguJTuamFTGw+CQl/GEQM3JeinhJqBRLAxPeQEp22FLsPXmNuC
IlvYc+bb0inIbipHVXaOOljmtMCS1PkKCJQqOTOc7MTIsLlgSejA95GE5kAtnwZl8hR5aypAncVp
1dNrueg3XW8fiy2eLQareimpdNlwd9MERP2YrRR0Sgnq/Qr7vt3sbdrCKcac0nClskj11N95te0V
vBNeN9WMyy4gKImmtzEU/JKAuBsrNovsv7GwxqwoS3aYQSmkc4l5DMfDRotZyyg0IGhjKPcbeCSw
/f8pDJ1ThWGC6GfTgz7UH8MA7WxxzqvuOtlve7J3CRpNaaBWTbKXsLLm5oPhBoiZlLrjom9KIAs8
yHeqF1OTZlvAymLjbHbS4dUqMq7bWXE8Ogx3wEddKriOC6meloaHxSB3v+B5S3cFNZXuNMWHnt23
5rhF1pDzSl324b6EiFDRW0HdAGu8TS7ceQYplfysY3eJRXMRfXeRjOzSc+m1jjjAQK/W7QABaHhx
MZKJkCY4vAbNRQpU7NnZWgTqNfrOmYK0HH7Btk7HvY1RoCN9nAwA25rHyEIgG3gi0pyyLvkuMhao
a4kg651648v9z15Sn9gj0rOmXmiWGAslHHUM/1XNY7IPKDqcVymYbN6To/PG2u0opf1JVeJfFgtC
Y1n83owvkflHL1QcwiRcjekdMkiuVM9Vq4KmMQ6dA6lsTY5Z+TAnPp/Rw66Kh6WYd1zKpPjHmRWC
LfOytNukGQKVBUbVUs6cqpdVsc5LAkQOqIRVsSRvJ1703I11AZqOZh16un7FTgZzQ/NU4publ+FI
xtnUYRhDRzVxjbKI0Qbr3LVu8ZvMUjpjDh5YCTEbTBssknjOMQbXoZ4kdBxlwetfsuTemZrLGhen
LtZS2rm/7NQ4jlN7SuhH6GF7ZaubvcdxRKApJrdZH6bpTQXHMba2W2l4uFp37XZZY6Fb4xinbae5
9nbJlU+D2YKT303FwcYC9uz+MXruq9feEZPjlBzzpTuur3tfhBWbvSjrT8KC06b6bfdsJSWPAiAm
5r4MYNK22x62hY5tcGM5tKMUDDyTFtK7lx5zS+cMnmymnGWyrn42NKgUP1hCDCwcEOmoa8OKIisf
Qmcjq9ZnGwVn/jv/nYABDSxLJyA2uDcgojZuz17FNvN9xlZlnIe9FgoIbWZXoYu+vpcNAZh1CFRZ
m+68FaJsX7CpiDb03eO5KdYrC4ASuNnk8OJpuwjQJbeU00LNGBn5Q9Otoa1SPgaYgbmtxRm4foUS
i9geV2qvmrt+RECzsD1ESZAnY5Ao0G12o3hVzuTu7KwkTGCquKv5wd8jqtTRMmj1PrW/ihgX/V8K
kBIjRl1SEF9BNSlMO90vuiVgPiAKEwSzwyRpQyVVUCmioCRNxpbIS0G4ZNiHNnI6udPXRE4l8qcv
QYkPRgb5ezPMc5gaGMj00cXIvFEgNzFGWh4EI3n0uNPx/wB5ETNFcqZi9nK1L95mr2TLTrv1RSdB
PGe7UR/9XLX8RsoDw9gYi7vEDAzmFBTldvAmrfdQuCSqQhmHo4uOHnzGRKzjpnWpzgFn0E1bcwuS
u9otWAXGtd/FmrT7SwRl5snw96+M5/pKw1EUYIqUPW5VVISpZBTKKEhdx10H6wj0wY6oGVc5kzO+
bsmpgANpyaVZvsggtsYGHzjprSha4PfmFVKa16e0lRUkKqhQxBu1gl2S41AsG9KknU1QgAJsG71b
r/YpAJ2a1irt3OmYNsvtuB0wPTVs70duEcP7MkW+8FbM2hp30uHGb+EvWRoOTtEcUOXC2WRJvW37
NByxT05iu4ZJDo06lo/2xSw43espXS/1ad72cDJNvgA+YPB/QaX8rtxKpfUmC+ctaa23ohRXqz4I
fjqS1vRRxcltSJxrl7ObZE3dfDRV87524qasHgr3Iwb9Pl1paT2PCnZfZYBgtpW4BHXhDbPltUux
a1BZe9ncRfDgMtI6Y0R6NbA6oIH6sIEowzSPj3cip3/LHxRcH2OrhYLWc8WubJc9xDev5Dk/Dx0p
0M1gU8lpFW67xJsXIWWFkJLU5CLzrVsKmY18jMZJXggqPrS7Tb+8Vxq4EW0OClkjhBDvS6J6VC2L
+KBOZ91Y9q74icf2aqHYqBD1vYlVxoobIiJTzESpqIT48ktNIS7vee1sSO0Ri6DnmVCH9mPxEE8D
QvLJ6pzcYqI4G1ktmbDOtbyOPI3dhnK2uYT/TZitbmAlFVsA2G3RB0rsuFL2r7IoF2herQPCDtgw
b5N0fbaxcwdceiLSmcbm2XGIQ6zTpfD4uTh+ZZuMkAXb+jZZjnwu1SfxeuylehjrHgmUQ4sVQqP6
RNmMeBogGQcypUH4F2EHyjKFxdvZjEKTvuSYL6dwECtNO4GYeB2owugbJezZ0iVba1T2OapDQmME
HQsvHM+EA3TcKbq/n2jJXNXfRYunf69hW9AKVsroNJQclIIqOvp9E1MPsLXnb5agu+ajt9crDYPW
2sLBcjsujgSDpSGzM/ieXpM1XE2quwBn4UmZ8aQI5GR9nPyaKq+XVtVN7/HKHWjjnMvC4NVZdi1r
VEohdjNABMnvcSMB0Le8l/pMT1z1Z4a2D5KK5RRFOU8ZN9Dyy34Wr6McRmifYiTIiyUIlpYbg6GS
+VF+RkDsXgstxtbdrH/kyDKcRssfsbQhZx1JEI5d07O+GLT14TSr9KM5nkqlCQZsLzFo1/1mgPmA
pUvPkAs6Vza7qy6RWYnSDdNcohBfMmFAqeahhnOSH5XbmgUUUI7QWDcvhj4pD+Q/hlU14eCNpcvA
0rUgya2J22sYKDgqmPx+O70NouGYGW374i/RIjJNTTBmCxY76nr52BtsNOTllFG7UdWUlflctKd4
E9/I6b3VI6rLfGPQ9EtVebdF9BYjgGnrU27aR1dENwuZzlSIFVytu66jYVvLYyLhS8bWRo5hef2C
4qO7tSltiLjnI7StY5FWXiW1z+kQvWwHn1JcfvCm8U52JyWXjs0fTuG0+pV0sKa0oLuENsfyacfK
3XGj51h0+wy5CFmw+JBJ0Jg85fdNkMK74Q9I74S2YRSy98lMwCQr1n0Dgjkq/CS5G2y3qVMXXzmD
CQA6YtllfMqE4sbKAgnD3qq4t96milRJFhgbxfhDoN90roxZXifOJFhYe5K39lj3TZlwX/YSJG7P
soTHytuDytOxV6iUfxM83Lz7w25uln+xEVyqb225gomhCHORjsMnsRX6qtpPRxm8F/NmYf7a4jpT
MZnp8i+DjcqITVXv/kAeFNXTUae38Z8usYty4O38dfRvJz0mEAjImA+f1Fu4+T8T8tEyvlXEf1Dn
0JAsjKTsjG02meSB9Bu1WtA6eSwyyfeXRi1vqso7g3FH0uWnHuFAnTba0vBrvWn/wbaHYYOLJRp/
LxWpVvJaPHHT35bthAvgKo5nJCzqTYoMXzLhsJz822VfgsYL4LKDhqef/+/M99+2iEUKn993tSan
hssd+Y9UJZcDIJMaPZV+7ZjhkMFM5RF3SYt/Y0QzHR8mdfQUZNMXo9oqTylvnkSmaN0nPWTqGVyi
5Lj6rSIB0tVMuCIcrPRWl8ZNKNVdJPM9vheNSrP8W0mwjzqN5d7U8KySD9I5rtQWmLtnb8Qk/EI3
4J1cdI4Op0hrniZzoQVf17mktnlMnrYkLjjlLyNT5pT9amzs/J3iE0DBmXOtOIUi+aNvQSvUB88m
x1h1WFYgK9qzwXKeLL5U7ipC5gszMG969U9fpE0OrsRk+yA8KTk79rjDR9G9EuztfEyZPhOtJD/K
P0jwbkFU3uUYr2ERwp+w2b6BjRcsxNkULhwuiiPdFN6gSe5sy1eFWz+22qhTggRbbW04qGKY66MQ
590JOrqBE3cAXTEQC1Fu9qph3UwvajleEB0uqQPsPlsui2gRpGyxksW/ZT2E2JQ5mie/NrJz9doa
4yxnsHwOyt7xJZvGbXgGMrnBnK5Ks192aZP5SHOEaCgJs/zZWXyhc0dQ3YpCkEEX4ZgT1EclGyeC
zqPKo1bZl68rN/Lt5VknsJHcgj28NfmZQd3kpO4a+04CdSNDdpy40HOGBE56AOFoPIItRFyx9EoD
vq4JLayj/ncU5CzeVOhogsYw9EgnSNgHmfJJ50yhSubR4PZKjZM3HIk3QPg7auij3XhxpNAEFI7m
ZBELRQ0n2jlX884cf+tG6bI+R6Xrd+ZymfrIV/G+kxp0OIpUBF7YSAdklqj148pA6QJ+PuTJxc7l
sxjDRGbJaomTWTBimsn/cHRevW1raxD9Q5cAe3klqUKKapZcXwgnsdl756+/iwc4QYCTxLYkknvv
b2bWoJAVJ2upfIimEypNxDGUXuOs4nhKkGImSLHS15TIImcxvCN2VywneWFsPQqOwphMTan/w4Gy
AJKIKYqeGwz+eGDEjy95lg5TC/kt+5ZnBqwhOCEn4+XMTE8qQeDhA3SMuQlWCD5S2hPZr0Rwn2K7
wK24RtGj6XS6nlpHn7Nnem0sqkpGRwORRFfeXOcuqKjdooIhph154SulYUHai4mojp8z8jq2RxjO
ARrn/KD/xn7dV4IMjYWpYeIuLewoKoAFxnsT+SOavsxdv7wlGExU+kOZsBQpQeCUzEBnL813LlDo
aQg7I1N3LRr9hKanqd+6yUbGDAad8gVNO1tJDpZqcsxmsI2FrgzwFRYTq5RkdsIwRwfW+alk2pGw
hJfWiitxTEqjXVcBAUh+hnq9WLSrxOaXucI8KO6L1e6bLDxqs3Ygcoh/SRNnN+pfhW5lMIluGKOp
AEKBO6EmgT6fVYpjEBJRc0kCvzIQcHpsykkLxvFp/NGk2O8LlbvkElHFWtR0p5MhYrJnZfERlBAp
U6Pqnp2kPnJJfRlH5S6wM9yeTNRmkNsZX7pJOrCxNrQXQqtOlMAb0/AaVtTwTYsjpeKxiiZ8wOR0
TOabeHcmCXnKU5UKPYGtDOaDnhMKV2SnyjyxuThJ/qm16mDW26ejX99AqYLs3o8x4uWMpAOyeoZ8
tLymqYnoVBwkzs0W7sJad4EcWyWB5QL1Pf0ZxckRmYeTg7BnNfRkRcUFdeYMjeUPx7OthwOcTZ+P
b1jugvxHr5xk+ErsZ1HorFqsXbRgwXM5aKzO8g+j3YNqUaOdv8uZ8pZ19WtTTA9tWu/dy/y0Ykz2
aXtq9TJgH3YGFeJkrbPiRqpCB9FcfJsUKGkOB9BsTnZWnfgg8EF1GIQWZKE7Tr5Ma0aZJD7rU25d
84SDCxVWQ2HuLUOgFIhJj0Ie+33lHEcBUmPKb3lovelq5Cem5uhK/6b+Dio7LgktwiqP5cqTgXAt
ni76Yk1WolI7JXSrzOq/dZEPa3WV0a7S5ikIMWGuf8K6TRrV8wwmfcKVWYdsjSfJBl8I3AsIGcT5
pigOE+Fd8ot7a1uL7RpJR5T0g4VF04pztCR9nyf9Ppuh1zfLbn0mBbErUhBcfTO7wNKk5YO6GlAw
WShiIAl30+tq6deJyefK7YiGfDcYmWeYaLX6XPG7Zfyd+T65ru6XadovFeUj1odKI0f3nExXZzYv
XNVfupqAWTTArme4QSV78PBhiI0jmX9YhI/KYP4H71Un6WhQjlY0i512R3lQdgqDnWpER535+Dmj
5lJCzbr2lnJ8mjjgAKcj2HPSR2gKFJp4w/yq/+aE4hlvG8k3VZqc9YbnFvu5z4QpcKEkGQfYUnjk
2FrKRyoxLUt6ByIqOlB/Md/CTHDyBSfL+kj68CyEZkAn37rnkqEjMMSUBr7+N9wWWR7qCr+2h3oi
Ubk6+6HhRkRDgZMhFhii1zYpomKPI2729Hj01OGlGnnu61zhnXUhPX8JFfjuVIEu3hryLCmu4Dc9
oio9QNsY+HRpjldmt3it+aAy8zxJrAkVNkPsDuziUNMy8VwWxl35WwYlU79q+ZrxNM7NvcBI0TDU
NMC51vKjB+Y/0O2d0dxySITdsuQvFXbPbIScCGulRBpmADB0+iHtAUH2kp2yg9l2NLBGUVwvaZXe
FqdWfoqKhBeoqfgJFrLicsTQrfUvDKhM3M0l+dAmhdqMPUqLWJPIhGm0e9UYy+OCmV1D1qOgRyqb
z62FT6Bz0xyvj0LaKBJ9ZaQSxwAM1FxI0ZOyaa9zonv99IkXoyFOUc6EhTVSPhGUGDiRUEMxX7Vd
9ELiZaz0t1WbXtPo2CEth1C+jMmPZdOJQ3UHbnIaprOeWLCN92nu8Ao5S3dXBu4SG9HlvvjLYSr1
s6pv/oLjEqnHsf0ooGtmOCc73oiqTdzBHDyZkRWhMcMuC3lfbN0nIJiznh3ofKx6UuL86pYVy3/t
kO3UdZISI/9bwBYRnGeuemkvMQ1smAbmTANHBL4ZgS8HoBy2qxM312kAuaQA4CY2RpUFeRPBVXTF
VevRLbh/jZ6Kw101QIYgnSKm2pXF8y6k0UNO6medr1dNuwqoc/20vkW7plbvcZfvpaJyhWi4h3CF
12gAr82Mu9Ev8wLq3IzdjFwI4gXFIR0kUibOfk6GIJ+v27x8EBBZi11CLGnwSY6Fs7IXuEFQllAB
eAJswmSE37tZd5XZ7JjZKIwnODka4jtDKHfbyMwULIgyTLNG5YUkO7KMaLT0N/gNNAkhhTokQ78J
m0AJjUBuS7fJDYeh4Hn9M86ZX8SFrwuJD5G3ovW7wIuUj4Bcqf5r9ZrCNlvYKVjIloh8pnYQFFqy
5aNO7/FENYoMTiTFOqnEV/n2M6Yi4WKNxQdtXzypUOx0hZm34kLr86HHn6bODPihiKoBB0xg4Mmd
38i6bwgVmzSHRtO8y180ehcEiW10eKtzntX7dodX3RpUijAViJS1P5Sfzl/Gmy3pCobFIPkJ/0sH
iTsJ4AbmD+swQbJfNFdoMJwTspLOFCgd1T57k39bcXr2+osoWVetFneZ9rFslNTqLUIITQgTkI/X
4IG5G2UuwoIczu0+Whd4q68C2TDEdM1SnUXjxUfxkaeBxLRxpOisVwF7Jh656qOGUZlywQOG02gy
jh2OiyVmC506NXm6jD0EW7scL/akQdplbjR3MOBr11y418ZhH8Jj1hosFZS0LPhveDf3AkBeihds
Ypa3oUX/MwwLCBsjLwYmNY3OeZ17RVE50W8EfQmdC0mQ6BcdomQbVokjalQ+zOqttK4Kh8icTIbO
ETBmrKpU4illz63iwm1xtU/V3xTxLeTAqCfvjQVpEYuAWi2MsSFYyoLb6ZlTsWGcO7c2oMYd9Fi7
TJ18m/v5RTOyl8m0+VyU8BoV8q3MqrtYy/ftMVpttXO2nN97nT6yietzVE+ysdqRWxWwOUeWBcpR
AJvlkYUReCWX/ahGwswQC0Faq4kzLx/GyKaB2CTG4hZgsIVLimSU5pSYrNbWwFWOqQCduML1ZrKY
i9TqkAakhJ32xXhXcU6FKDxCqgIQoTByiPTmi+2Q9FBoAynKf1GkU+EtuzrOYp5ixnwZkDTKLY45
tztB/Emr5yZCMSWETrGWjM86oEAiJKv5bMlczlDMyLSNaA0ffIFznf5RKO/S23AHZqUlB6h+QXJL
aMZIxnXX0SWXMwZ5s5RLlBWXSpdujVbfi+QahiA8m9elLm7hGF7BqooFB/3cV5YdqHQ7pDl6q3DC
qP4RE25TFD9TFX/dTPbT4NfiF5CHOYFQ9kw6r2Lnk0qRV45ElJMY5sVP0QEJkK3XZH0o9c80mUdh
lo6DAF+giuEN7tg8ZOGB3NTiSRLkAsDJBGUb83uycntzYFkwgxvyT8OCdsYilaWdo3QMzORfxKyC
6B/rYbOke37wCPO4yYRCYCzDvVVZw72W6pcqiJ7Y3N/iS9+GQa9X56QUjuCUAXHsxhJcl1Wd0yE/
94kR0IUdTEG0zockwqCupQeZ7ZOo8t3bTzGjwDrUd0a6nd4PdZHgoRDO8nRhWcOw+2kO9FVCKg7b
AhYjI1WV+qRt998BC3iVgAeGWuEyPNWviq5j4O84dMgAKQmB9MKtmzUX98XRQFKoBEqT4MFVdQWV
gx0FNH0EDIZ3IlC95ZkgOprRxOpiQlNeoADH6QgwAaj6ipGUfoVEb7wVR52BWbHYK7l14whza7iv
1Ke2ph4A7+PcXGYLYCYHiFJGx+kiOAgRrcHxCRGJTmKaX3PoN4xvmnJHdbgbLx7/UQ7yj680kiyY
GezgAaqBDvScInAr5LlXtTrpHY7/+QgJboaRUWZQy1RS2DDjGuijPRmIEYT/iE9JZqewruTxc0+i
NLJXTjKHqt2aVI7K6PuBU/lcCeWV86Bc2rDJAdWJB0nrjrryR2mCwiVauapTYDVvvfKZx02AjTSI
G1wxdsnbEtGvbMqomgvVyxFkFpwgY7cygcPtZJ7EYj/z6utoH+sV6461p8irLXx1fZSkwnX0tor2
dIxF/fItDf2NNkqcwJH4XugEjtcaasPUc52Wzmwux5EYTvbZtz+VMmOrt/YpJNkyH3cCswHK23YZ
omCcPJagJi+aWw7+RuaIIzOjdA940Z55Fg48C0VLIndEhBWeRGJ8Tw/ADc1PMiFh1YmXd4k9g56M
JBTss4W5p6zPszDih0h2YQHwJUVh6zbnVHyoRib8ja9x3rXwPCpQZYegEsVzPYWXMX7EAhs2Dubz
Ol6otDcXhNtcvWUZMbsrtoBg6fqzSRuhX/WOHvP1AbfG6sFiWEQpz6EvfNNaXcNkjDQAEuQTl8le
AMtbak+2MOt1lD/CGVDmNVBamRLD9aKNWEQ0bMoRUgPSgdCwVfzUappbat/Uz3G5EKBQudEEZhPx
sdw2NgCCR6ZDakUAIBWBaC70nHFO55Q+4GMpz22kU2gy0seBW4UwQwfbKWWxh8W84o7V8ILGeEEX
mnwS1s5BJnyuJAepd8qppeR8cGhcVKm1WVlwS5SBWFS+Y+FfhxdTwjhL6XAOEnhWJwA4JrJle5nI
HaCBgVTDwMqKqmym3Y436G8ykYZE9QFl+rPwAxWGdEhNUoXjP4nCcNmkSJIhvFxydCFpu8a3CDZT
aRFslf+JhrUDaR6QjzYtR0ejTUy6GOHpCeZb+rWV1RSqeklwapDRYIRTHdKahcIMVPSYhsSHBvis
hR9i4Radjm2csVDtf8vpM4nDW0HomcD+K/PyZ1HS+D1ijpkwtZ+sm9iPT6pbHmXXEGpuXobk2qji
Zaj8SfuadNlXNxHeyv3R1LyuVLcZAcykvL9K1nLhvKOvPVknRT0qvBHWqn8KFiYgQ1gCI0baGZuX
FggJdg2TwPfGkM6pPI5hZ3ekWsJCCTQwsx27s0kIxrS7yrp4G5mPQgS2x5YxAw+allWQmXIxR55i
caE+LE2/KckrJLuwROB8ivpMeB5oa8VkgQXFjJw82iXjAnySW+UeAz8u2oJFjvsQlrvUyeR+CfV/
lOYV7D/jhqFl4AfJdfqSlhbWQeqlbDHLcvANmdA0SIKQCC3g+kZ3hbbEvivuhjTaNxNVZWBLs5RG
Vek5jQSTcUuzhPMVETnSvANJlufnaS38kOTXUN0WDCgVLyZdGqwwmh2L1cf0OxKQfkIbZUKUWs1N
zqx70xLEym2cPATAuguzVTV8HyIIQekMD0lz0rpzE5iL9kIhoPQ2AvTW6FUeVp6jIxF8yx7YJH9k
3UUMP0glMGcaPF0BtaLhcdUGsg1IBx3Hqo5j1URHiwrMXpGDUzbgS2gpZsU+a7Lf6NuPAb5yv8EB
QGuV2Ehwb6Lvpq6VvFqoFeqY7MVe2emaaTMH+hyT0p4bhQIsauHYYdTxt4LkrbSk+TngZhZ6NqzX
gjG8cc3lAHlDBvW4uiaLpXkCzCxJNvv2c1nT6fEFznoU0n1ElHCMTAyAqT3Km5cV0mGsIjpDNCZg
t8I3U9AdtZEMjwmYUcs5/KeMByAOIypEEJLweYja/CpxrrdCQDBE91IYcy25+MxnQEWk8ZFhNtb7
EAsLi3nS2aKWHScMNSVMgj4JZoOji0rFqoqP4CoiSvKH7MV8suYjS8xAmV+FgwPKKGnilJzBaASD
TJ/Dy6Jz2cr6kfsW7Hx2zDR9S3/XHG/xp7JNRJxZ6E7gAn0DqxC9TzL1CMZM4cyu/9RlLxn2bqpj
y49RdgBDyIISGKl5lMu3SdjKR7OTQQSSXJNiZ7Jo8+mxxGKO1G32CU4DR7VESSWVLY1YHTJeHGH9
EFR8Vf/th3uXpac0WXgcPYrhVeIb32VBsmWxuoxGw9khf7FUimjCd6aYztkorlbv8NcqRK9MrwFL
R3DzBlfMf0PZvFWZv4B/RY/iteU/SZnaYUKUxNVxmUimvpcI6HXFDmITKZbH9nxIcgX52Tpzay7p
Q4BgrvHEHZsPtwEGoa2eBM9X2sDmZo+9Q7QLsiMDP6v8b3uchMBo+Y0ummyenUFbfBEa0jw9sPlv
WfsB4SvnciDCy9foG2peGW4t3obnJMEkI9hRROniWXCnMscEMIIa/lV7FhDsSfxQKpQTfa59CSl/
UIRTwX3KxUuPC/UXDXHbZqPQcT2F+a8g84j+RUncWKTTv6o2zkyazkKeBKmEog/iSk6cvK0xyitH
NSo2h6G/SoE0S3D5gpzK+O0gfSRUtUjIWOVrxTKU8WlQ1GKgi6Vn1bBuM15MAMysOyKYwK2RqJ/I
Psr7+0xPLHhwIUVcwSvVUiczumlyyclWsBzAfN5vfCEgA9vJJqRPBNz8YF4ijHI3zmm78i+EG5JE
yaHVmQ1eNlqaRXX81ueicJQJKi7ngg6vJtJo/1ROyZtZp0RRVi/6nsKdWv6bYaqvwj6HS7ZJjqFv
SG/Vb0oftpAx4+ba2e4q/dyAWEyp+aG7KKrtQjt37zCkwEDeVdpFIxq4NEfCSVim3EBo08qVGXDa
ss85dTQwR5R7LEYGXUF3oz/p1mxR69yQVBrSdiQQ4M+wvBwKHu9bl4fAAOwT2+Z27UP3EHjs8te+
OMRC6DUTb/1H6NdNuM6I/EJQQafoFjd5bAPN7tEOhCvJndph8bGaAf59zILrRD5lB6dfFLEPOjX/
nKHJs//pa5zWpRPvomkvo2BgvplVuxbe2IbhX1manYzrJtEPflu/pLuFApTHI81vZm+nOA3kPbhO
0+eOpHvZtIvyPAHAnqGj907qSyYIFM7GVAUMp5D+Xqq3+wc0WVX+00fOY6SEY3zNeqdFTPk09PcU
SC8Hol0qf+T5qWHej52neFqDWzeBpBs+DyH9XaWh5xFFI2GDQOLMYtCmR4M6sOQs2oUirL3NuWb6
efpTVn+k2SlqTxoxTtQcgOi/DeungUs7QoKuv+s+x4dxmFwmyFTRf1jMnZb3Vnlu1usUVsp+pq8T
/oWCOw/8qb9yDSnaaakoQZve2950sXrBGaNGjQByCEAPg8VoPcLqaY090zCadh+DujPZHpcng+kB
VpXFyawrJnfDa0IfbKA6AEH0V0gRfNk49RqsbPwbHPcnJgKrv0Rumf/mNpZulYe4QN1Uf5aN15pJ
Dp+09CbVfwvrmlb/3mUY+dY5S3I/TTW/Gpw40/yBQnb5L46bbt/HmYur2cHsMzsxXS/KgG/eXtV9
w5ZCjF4Klr+2pFrePE0VR7u32aS7Rz/hiRIlJ4ldCmwuunVV5TdaM7RTpGWehlJfGeFNjF86y7ZE
Bup2iu9kgMw4S/cJNaSe/Yh/oY2+hSsr4yQ6VhcJlQzaA9OH8DbxTrDUSgf6poh+rmf+k4rD344+
j7H/BoPmIUyG4erUveGsfPV2uXbmQYPvlxGRuW51BetZhRM+xS/WclzZ9Qh8Ws16uzWLvsthKw+U
qgAdAAAOMP7AafkgbkBC44+p/EvwapLVAYnkQAh2DdBDpfQpbWA/8lYLH62KxCMg8fD4/lBYQheg
k8rL2ChM7CmfSXs3zR4TwUOLZzl/iJNKo9xczapAzbSgrvOzzqZIfNX/5pMr5YWnYwAeZA5L7wgy
SPdkNVTdN5P4pP8lBrakrU8R+ak02RjZMqAzbAHgOV08s0J4a9IvEWBvwcB+RWqeVW1PmnmP1ZfI
3INhyMyBiO1qRANiR7EYgV/hq6wu4dxgC9JO4cRNBjW590qagmT5bdHqQ772B9jzdiNmTtjcl4w1
M/yu5vdGpYvVmIEdo7yJN6Qp6iqCDKYBQR0ycym1tikvSf3Ts6fTVKKfpB3LoT8oOdooN8MIAy9j
I9i4Ck2aCkRFBp54rQ9JTL0hRqbIIscg0cWWYpV1md9qf5C0dgANdtpXzZZoSOU97xGGKxaapqHo
pHMF66ZDES7bPzWbbih0XXcZop062Jj9/Ib4NUAUq9rWhGeqsIdvTVeclWv9a+k4Jo7pb4xZhI13
9iGVsT9Of5VFvAizGCBWXFLepupcTOxJosRnvtN/y1W8t/UA3jPazHCsxS30zB2loWNBlIMwwRVB
Dg3KiVOYv3n3GwPIseAATKzUuQoYicbTyY1/ZZybs05lIZMntospFIqM4Bp2QFjYxnlEpbWb/mrF
uIfl75Y4tFB4Y6q8gDy7SRY9HfvwadE+3JTXhvBbZf2gzgw17k0a6rjCQX/mlsmdZ3rjwsRlVPDn
erInvIlLTAful7xsCmF4UFvtKBitB22l85ONxs8OrOFWWY5xRMMen54GZYwt06wmdD2iv+c1KE4E
5EV1LeZMJgzZg7V2l8aQLjMmVSA9l57BkSHwUrP60tYYwGuKmyA8FYVDj0PjCqmK2py9UzL2nk/x
h8QIWiZZML0PSvK+dnu2jsPK44YQgxuIuHkqQvGbtUKOHjlGa3Usd2ZCPC1y32VM+TE3fIfhJ58F
cPs07fBkJYDNRIOxH8c1zP0VPzMXKs+DP9oan0tiZ8w+h3gDYzlS9bfbKx2VAli7+MtMDiBqIhAN
+4FtqimQMWingMcmlstnR25ws6+FdBZqG+eB+mQrxCHAjKb8NygDtjMnA4IyLL1TST8CGxQZdzCl
5Bfeqh318VS6MM8Gz8AHxHhVtyXxvgg0fOIdLYj46A8g2kDcFg7f8i/5IcnGZ4mtgQUYilT6lUP9
SypfKNDGvYWWKMPDC1fosBhKBsW6XU5fHYjbhT1NPTK6B5aVEyFPtLuxhi/K6lXKj9RyTtGQnInk
S+b7yEexLYRYn2KXl5lL5wGZGcVVLQVPx95TxCAUaciD0mRSK606gnlpCiRA5u/JcBhL+SWf2ofC
VMFUDgoVobXsGZriFa3sLUqwroK/hHg72meBmykaW7/ivKTGwSzA4y8I+EWE4XOSXNOfjE0NR5+j
VTNnyHeJmZ7E0p6CtlpwISmXSc53U1k7Th/NNHgOpzIrsXeo2IUsv5DI+xkQa7BHEXQ+JGhl+saL
1Uiko5VZb5GGC0fUj6quevxtPW88BQagO1cVLVXeugw7f6o3P9luzOzBoAyj6e5W+ceiwDc3UhcW
IvlqZDyCZ+lsQjy/wPKXcIUwkc4Lu2MUFRW9B7n7UDDKFBQLV3u7T0yJ+G1KE2mP9ixT7R0d23Mr
Yrw1vqYE3BfJp0Ei2GHAx6S50/wykvERV8KTQ8oWx6PqyYwCHRrQhIUMKwN0lpQOhwqzYk1h0dXK
T3MBE2qkGa4JWHnzEHavyXSB6Vqm4E4lLYBLKJaaQzPRB93gex/2M0XH6X6qdWy+9FxGpiNKjV+f
Lb29WNl6Eed/IpG1jF/RQ1xT9nmkBNc5QARZkuFuhvk95JknYTcZgzLpbrAvJrtO/9Kb1vUxIOgT
O+IF1JoZN17/OmbJI+vQKXANMRmfo+wufFrRsVOjQAFnKgnYt7OnEvm0PRrxEZllr8Q8RqVXTG9v
Cm+UteFL2uij5feUpFA58UxqS4bErblPEFC1nFQ3SmQ58er0dC+z1YzpnbYXaQlaJQRSzcNebv0W
pHfjN/jLElIimRmMWUwBKV1O6ymkWpOBO9zf4sz4/yh2j2o2eDLWx7z+NsbsQhEvRtmSIY+Ys0vL
hcB8KTOofWsUAHcCm7K9Vsg4BzEfIERHz6RJnhu5BVzNxtyNyoyRbvQfc7fVZCqoQPYmvc00E/OL
aNMHR67Ay/LkqUX/ssY6Rfm5ZLFe8V9iIhu6YwMmTWLY0Iv7+6QcTRYjiqQrMJhoeaaqHpuI9KD0
rTfGiyYKtymu3BAWeXXK/uS1Qtzah/66/ila4LdmRT0DJ/zmQDATJL4torxUyVW/rMaOIjRVjRhp
SfslPEnp4C05gURQ+Cy1BbwqQgVxNHuE+I6qfJSVo6iCDIeqGZMttcLzTJc3f8fEEs5qV1mfdHbE
2NnQOeVnWr8kESAv03zrm/5dXHHAvncZDyVgFgswizhdDqJGREBuIZ2xewmTgwnjd9RulsxHIsXc
OLhxSZiGP5ERnofFCCJTO7Fox/DoTXqq9Fch2UXvegxLaPrSOFjjT45Cd2rDK2DJTD+CGzcxnLxE
ypFcKwcFE4bTxdBkT3uK0wq1XXKLcj1R+YL6q9fbudad8QqRwSWnx7ykke0WKKcSe0Z1X14yfHPU
k2FhHmUiSkBRSf4owLdlNymJzgBONYD+V94qHAA/0tqxUHu+cEQXmbNsEEVJ8BTFnkts0bfupLeZ
H/PQWgUkC8rlAIF0qeQmjECLWsc9hxF/tyRqEC00NK52S6zxna4OE7YkbbqALs+sdXnpTOEpfo0J
ZcrLi0oDX4eNpWSaa+4blR1mjFr78q9o0a6w1wttQxg9cVZ8AYr8SMlZKWIgCeIp4w1rJqefR0fK
VX/pbsIUORahjzJxFRF3Ood9JFkNeZNnRMg9x6qSmXsW405FS24PWP4peA35lB4DWqSR3Bq2QYr5
lpvSGc5MNgFTTDcLEKg7Y9fKD4ECsuSPmlJDlktOKu1J5R+n2ToQNpO8GR6TQUNhKgV0x0SAApMa
nPf8V+iQh7XpLbIkDF+3TclBex5rXl9MdhsGu8joXN1385VbaTEmKto028oz15r0wzjrB90gIoSF
qFF7Z8hC53/sHlRwqp0IlWUH8VWvwFNVkMx5vOzzRnKXEhI05WYqEDrxUi4E8iwn/qQPLYRjh0IF
7FuSGvqxCMFsHEbSD9x/ebO52Cn77D5NS7UVV0jKk6WogUFou01itiztvjfYowitW5fnZrmr2Jzd
MJd2QgN7oTxNdKSpTXLUDzgE0J8OYu3E6l94n5I173RSFyON7nWPlqiQC4xmHjvqfu2RpZrkMIdn
fd32B/1HYogfQzx9NNK5uGBTAdpRubTsCfIFRwD9yVpEoZYmeEOKaGr4KnvrvM3x6tRHNbNXFCmQ
ocMRl5XxiT4WCAINoXMQ89u4DCdkQd9QE79SrgKXHeqjmq04IulLNR2zS5jHsjmup+OMOSfF2D84
Ov9HZE4WkRKz1+HOXK4dnlS3I43NtTd3P2gkztQyjbmyIWsBBxWvBAuE6XshV7hAX8I1NeMqp6Ry
Fa4yWXM763pvjNcdp/eIDkxmeoA/NQz1K2O8UPrJ2QNBsicbMwRAVSNbFqLTEs+nlfEixyoKd686
A+Qu+o6oniRqXcsCLXKcn0cG05yk+B76+KJzklui9pab1X22HmZhXZZlDx8/lTHinA26Zgjbld0h
N7p7SlTMhFSXrf2jFG5skHz1LxvI3gQLul8Be9GR1zNdZv8Zyj1IljoQBSEQoHiCz/9ftsyhPibp
4hlj56lgKqRLVeiXgtFcxtNlHXqfXjdHVHlrDR1bAzx0sBTMvwKhT08TphpT4KAT9UD+3jPNdHJs
DiyOSPhLYDYZpe3YGnrtpaao0QCVoGTTT61LYHTpCc8HYXZWrYFImFISLmOwWviSJQKt0U6xbZkh
wUQ4/DkbNdtKBhId1rGZmXC2IkEIxqlpCvuvw0gi+QsACJ63Es3EPVQuQbDbet1bcUTlgHwx+sva
hZ4ZSmfA6wH6NBdlDcLEKLyGta4E1EEflkFDCSR5aOxfC6uXoadBa2JUk68W43sV/NFMDaQC2kIg
Z9bAiSo3k4WILZzHK/biLULVgeUBH0HmZDI4bGt3zn+aArBfi/zG0D05FD1BZX9ZJN6sNE6NdlUI
5XEib60RnM1ga49MDcbGrUXRn6KJfazT6DJLVMwGyV4U9aGWkH4ohRjVH626KjgpMHAT4k3QW/p+
3uP1MSmOG2onq3F5ru0xJdxkRXxkmI0K9YOPkncYBTrFa1vQkXDZ/IVChHuJ5YouYkeTAFIKEx41
jpG4eQy07AbarsxpfiPZ4wfM1c6e2Il0RX7OMPbVz5YZQ8MNoJeIFYhnREDCTYgypx3OHB7CjCkl
FbzZKOEET3Gq97tc2CtiFkQ8oCa8KbXYXMyquYbKeJbBwi4D1lN8LLn0lgh4jH4VOm4AKudD7I5M
3zlnowmEQ3yZ8ULOERUulBNAis876JDRziSRzzT/poYVfXFdldjqQmNOaGcx3yxPn1Log8HUmni/
SukxZPZTja8mdDQT+krNm6nxygGzOKNBNQfICOb3CefKMkILoa1OYiBhckCW679aHzMalwJxfF16
w46swZuS/pZHB8xsxqZF3Vco3cKs+2sDWf1LSwhSEyuqqRrMwd7EPU0x7MwRyfL0a+gHB0NnzmOh
yx7dlvZZmG7TzMUYaPtDlOErUOaUc1szfkuzTLZ7PRezDoP3h27gTjyTHKD/FAAXul5cfa5bbMeg
BAaRLmfiF1O+LSx+RCwBf6KBVTFJZb+i71LXtL0oA8tCNqu0fRVjbKWyTOFkrW+RHciDy18UdW9N
TzmMQGvk3lqgoY2HjnnxtZ48AX18QB/XV+AjaufRMEzYKjlAWwI5yGQehQc5v5z9Bow8W4C7aWi3
EqpvPefX3nxb2D21KaYqCwNnpt4Nb16MR5tI8D/Tew2tpIPkSGqYbZXdQjk2dbQ9U3NF9nZDwZVd
bWkCzDYEgk06wHKG5sfkF5mYgroJHxqiPFa1O0FCJt2zmydwjwH/rD3IXbJipDHgc627NaUYQE/Y
8j412k/y9aNMJYDT6akej+SDDoXIohDDdeo5ObFWCTqJkoTi6OrQV3ddK23ECvbKEzLhpH5oGYGI
vDtYLLgRQ7NyYEDOo36FGYeBEtPFEcgnKktHGwHV02ysd2IZBmYX9IPilhYnDEzIIWKQm6jJzRrE
e4Ovc1wYY6fVoYYSFQdTDlVcv9AScChjnR+kPDZVY/+fozNrblNLo+gfClXAYXwVSAgJDZZlO/YL
ldg3zPPMr+9FP6S6695uJ5HgnG/Ye+3MgpWCZQHQgkJzm65fiiU7uPpTaKHIkm0FJukjJDpQYA20
azI75nOdA8tqPZRZidKc4QEYv6G7nm04BY1knE3i43rxZMNJMZhxbumnzxlZs1R2u3JoHTtvMTfv
e6Tu5mYvKPNjgsdHU/GVaa/X9r2V6ZOnP3H/SGP11FU7g51sRkBZNFW3unCjVfWkYj9U6DVoPvsF
2aer5VBANFe0B7zFBJyzncPl3TDS7WdvgdUb129d5AXyNskfLuR/7VV6gUHXLhZuZXjtLJuTc/ow
jPJRt8qL+a+0bOZji28zG4SS8c5iMcu+OKuQyLlVW7/G/I0KkGtrH5iIvKz1Bgwh1L/hCXC2iGKP
lBG3ERKengPlJYmii8qQ2P4zTjyWhyjtvLTd7UhARbVu80RaWNw4ApqeOmxnp79j8iOwoIXEPWTT
DoFLsJqMhQbPZBm5JCTbU/MreDwLH4RvWd5lBhY68iVmd9orrwuN6W/1aU3q8bv63SN17Bh9JwHX
O2QKmvN72Z41SjBzmjz86iZLzY51QLrZ29qDaRPwDZ+CJUUFH71G5IAAe2G3+HfFKGjN/JhbzQUw
n1AutAsCt9ZHC4e51DD+Zmi9wx69xzMx7ZP6PSvFqZtQbRf6afvUlopKDSc5u5ZSriCBgUiXLknb
ua2aenLEGKLDPFG8Nvwjc0IlttS8s9x0er4VYtR9CAIte6c1L+Fa76Pqs2QxEV6i3n4bZZ11gB9J
J5sUY20qsCUY2ApmQF3sDPi22ImUfba3UcaO7Pcjpd3X5X929pq+w6/QTMT0CfTq7MUepZ1azJ6K
989Ki+MvMwZgUMAz8ZVj44VNdc/K7h5ZJM0a687SvqZs8Kx+dDFHsj3DvzVsyp+tNwZyF9un1AwY
JDS7kS13wc+A8lVoyDWwInwJ71eqIfpbQ0Rvu+RNomnWPll3m5JyTC7RmzG+1A1SheEfgjDkGtu9
wv6V6xfy1lJgrEncut10tlt7vM9sUN7JwQRaztPijScZ9N0DrMe9pwcPicBAJg+Qr9JJLj2USFFJ
cqvHPUJPYNYeCLic+DmttANzr951HM8FcgoEnSr9MvimPfrvmh7XCAjoicm9wf4ARiGB8eLzzCor
m0NM+sA7cpX3gWaCJOy63TFewJ/mCEa6RTWfDKY7c+jGJTuS9RHLxaPKkaCb8UvDFKznCFB4lU79
RxZRMzkjq/BwQKMXKseRAL+as5vgaQ/WHCl7VGQjJ3RNgJhySNU3K1tOyaX/kOZvJBnxjEq9w2qP
jn7yDjKJGci0JqkKhlY7h8+eTgC1PC04SJqk/MP5/5CcBse4qjsaWRvmGnP4ES3kxvCGql7jUsRl
Q7eAPFoQ+mvSyQu+5xFFb4i9OKR1nyYQ/hDiMgnBCPKiD6kg9NIs0Kgxi/pCG1xlXRCFVNMEqdOg
IVI3FwaeuwGZsDblvrSYxIlORx1ujaAtNn4A7vEtwFTjr4LsGgktL+Mu1Xm/hO7LZJ1gM2RtPlRs
fUinUFAzRPjJ4wPyOpYXSeGLySa+3eFJDCHE54vkzWI8qjF66ZcMkevIio6tUEOeCi9LFFN/I+++
DeQPZ3SvRVwBxJ7u5G/CW+sYe8kpfhctP4af8euE4N5cH4MxBg9jcla5wNYbnqJ8OZkdgnmHe5GP
+jTaWwRvfDQQtnXHBGBoMFoWU9YdGvGJyYixjAf5PpT4z/soiCSqT0K4gYZGiDpKl0N0IRRT6lmg
ArCj5HSyAUCfSTXNw43Fvcr4g+3ayrXuWTNe/5OEILLZsWYZJ1TraXdgAORhZKztJYXgSdIwanQx
IxtRTP1R2VxqyleKS1WRLnxeqj8JqOQDYGd0GUCpL1NCuh08OqRK/XBsl31P21m9p/Cnx+6qmUSz
lYw/YkdVSEfbh69GxbSoluk4XQOjK48btlyQO7QSgyXciP8M4692plxg3xm/rQSOYFxZIl4CcCZB
XZFuTVKo4efyznx4GZaFVba9mNgTgA3dRRBBgY/+2un5jUj3G6p5pIEhKo0SYhHxV+k9S7qTxRdV
14gZZCbx1lmv53M8boZy8OZofqDW+fpB1TQ3x6MLOczXGKWaNf4zf2EfZrox1ffMznWNeYguS3jv
hZNS4GahO2pEvqNng+Fczd+poE5BDYmUWNKku/b/0OudkdzMSgADcDdS/dp8qTSDSz1jTGNqzhxo
Wh79lh2CGrIDIqqipH1Kw3Fpz4SMTXXsxMk7l+dJlAemLZtbgBAhjXlTJfyyoPKjq1Pi96wn62lS
z8JWnAppjcyVkGkpCrQahyzYqvWywGIcCFGsSKzSaZLCr9T+k1EhLcDXvDAuSap8zc3oOvxVwf51
nX3u1kcywJbumQVqpNPgGYkZZAiLFDmbPAnmo915jHk6U+FaAycLaphS+5DC6ZF6ui7dG8b2M+rF
AX3oPPL/HvyhhSujz9D5EEe07s97Mv7gIN/F1VuesFHbqa1zKAAamdSinUm1eZhW2zu3sDdtUKd5
8UgjfgxOezPIuQdWCdX3UjmSeZsqY5ueKPVXm5xXXjHlE+AR48ivs5LcjRJJLTrRfnyZ6IkrCVcB
MQLzZw+nV2Xnw8MFf1vU8kHHfdBoYJg4H0X1Ji/NoyLXUfzEBGP+HbXOHWb9tRsmJ3dG5JyK/W4v
yFFgPGe9sWtXHJlchwJzaKWcCEdq6pWdDvZ9RUK0Nr2H8UEPH925YaCpa2CGKmeKY/yHGWEFn6Ua
XTuqwHl8GiPUySy7azwhdArKJ6PsVX2lENql4mMs/2wEQa32Tds6jiv0kxbUuN9But00tK3dOJX2
VcDpm2Qq2/k0cwqoD5vBx9CAyUDUY4LLnan/x7FzZA6ril3x2Lsht2EneP+hgMbFRlFcXLFNuCbt
Kx3GnaqfWkZfZJ5QpjkRf0xz8HtkQTXM3xVaRfUmOoBPzCiZNnk934NmMASyMQJR9mrmQWNe6dpG
sDlsZOYMNHLZx0qzs5TpWc3plAJD27Y7FDIgVLf0DByBKnI60oaTBAMfbWMYOevnbEguIPSwu8/S
9xaHtC4V+w/2dk4fv1eGOPRIFxXrAnZeJnOpSI8Sb0UssE+/iHxxmdShr9vbmu0Kzl1ygCrUeXLn
5mZGxun/I7mH4b0HtwuH8t1A6kQIrA5MdlYEmlSGpurJuCbtxlbLfTIuauWAgBkYMRT2kbRe/Zki
Yo66M8keYiEUcj+G/+GCoEt/pIyyGYQPcXHHJ6TIzFZeB07odUTnaCGvcFGkJdbTrtuzartwVRoB
70/5kxJ6I7dnvq2JcY4uGQ5EfqVEofWdRycb4kpUaAGSLUSkP4yOnAquSD6AHzcarKkSPFET5/TT
Tr4bkvM6QjvUazh9SxvQWt7VgvkMyS00jmk7ckZQCFQzfTXfUwnYLv6Wre5CT2e2txqxKLkTwCHw
FYwnL6TxyxD9RC6sByeSBMcratsu4HsEfs6+mc544h6IaJciwrCg3hohjvzY1eIvaruQztub7hlB
SOJLQ+27ovbFPXD/pTOujYi6JYqO+qaeARbW3grN2AZRXkEjWdHyLxVzJZhmAPGCkDTyUQ1qQRyP
nJyHqjv32XzmGF8T4hz+M2wZIVp2aFtkPg05hGceWiJP9GKh2Ii9XzkOY3OI1vIUfq5EUfUkwY1n
bHPxz84nnuki1VrQ/k17089AR9d2wQyCrQ3iHvxZWCzqmo6uZ179jOLyoLa7d5XCg2CDyXDmYZe3
3DSkH9jgvrpo3fP17pnwHtKM5ZET5xgR6C8kgfB/JUWXoa9hMBUJ9SCk/V+Pwi6OqqYwfSm8BKBz
g3BWdJ9LHB16qtJhNl273cGV6JuLxehqwo5awrdY9WXrsV3tW/2uNfbzTiFbAbldl9as8DaXl5p+
It8leLBLZNCp82uRTXapS2P5kEgRpmN3j9+Lfvs5MAsG8Bja7xQXz1c6Q8etT2VtUI1eexPGlVui
uxvwqIjV6Umw7PVNKOlIAkMNEr4eKiNpX1biFnVghDCjK7Llp9yb/8YHO4lubdvetALyUIj6rR6v
Bi++HKQyNQ6RkSN6S2ocpy8NAhK5OY3pbM0xmVfTVd/YIzSr4oamVbtHpf2CVfRRVpua1yRDWeMc
arPo0q1fVoN1AByO5Unghg3+kXGpeC4q0HH5iZOW/J//I6zsO26Kx8pQWo6Mm56zL150oqhxVRRn
PTgsA7XcSTBhVlxRMAZj1tX7VlWcnjInUbsvx97J46ADCjzOUIlexulu/21fZ6N37QM9+10uQI1k
lPo4SsuWdbZG8VdjBJhQxRKSE1Nz25U3Fwj1iRIeEpZMZIjWOkXa7Pbmutc0/dFOybPt47cqchjo
eYatM1m3vdXYfhXgQjeAZnRMRmyGGZps0uLX33U6BD7ycBRQWnxkOuk1hu7J6ZXUBTfXHJlcrInM
NFR/AubYvwm3WBm00oF2ASs1cs6WKkNF2wFkZRj+xOq73ZJ4meyMr8HImXVuW2kM7K8hni68mjgN
6D8Wyk6JkZnq2khVOg4uFQvOnN0Qsa71S44uZjT+4nn066I9bQU39tGGiIh5JJZGVCR3aXRdLHMq
lPR5SVyjD+3SGPu3RX1ijFGVZ+rrCM7GdaciWu+Xa7bsZ7152SA8JaCfkjTMeH5V1nsIoeK7QJNO
skS3pDgYVyrFjjAvI/EJJWBG4oWMCJTcMb7mZD4KumrUorUV+wqDQYbw/igcs8SqVrDFQDG5b9Eq
tajxQj64VZgekNZjgY8+xDNtWSN6CGZAzhg/IhtwJK9cxLoCgJMGfNs8rqDh44fIqIpjrBcN6Miq
u2mGcvutfPP3ZIWzC1Exyqfy2yruMqdMX88cCAwdZmCc0GgGK6gRKy7mei3RAapEa2jedFo0PBwv
UTuewQ04cOQ4oHknouGS/Gkpeyr1pBT56QKa2RkgT5aKxbwpWPODaTDcVt0J+s9guzSgElqRsTnz
sWpc69QeBldycWbyLNGJF2Qhilh2R2q3/LeEij+kh8dbd+gb+8DD0KM87FkKbNNO/Khj+VCl9dXE
8bLlFl+EvcvT9r5ZL2SJfIcwelkxlImbCqFnaoZbGKU3+7drqE8+LZF9yeon/s1848yr+gEGvE4J
e9MjZE274t9KggK5i5axoLdwKjW+KJhYATwRW84MYjIZVkFmGvkOle/oPeW////ZDsni0wO2VBcD
lagGO6ZScd8zOHtezH56mup73VLU0AFBHZqS6E3/Fv1JFVskcXoiit5s9y3gxYVFA7PwoiS/lGI0
QZLQlKeFQjXVoH1M/mz/J9Hd1N1tQEgywhFrJc8cEIThv2OPTfykvBl7fmfN34Irr0RFjjGW4aTy
CnhQt0wfH/R5OGUW1IRCPnNL4J8Q1QtiXHcJIWQuu9YurqGOtx0UDu+w6M8mQ/75twoyC36NU9pD
MOZ6EDX5RV7oUaM3LYveFCiNOiFYjQLofXk1BaQxlv28ZhH++GV0+HNWRrQve9b/FmpfFg8/dQlV
PEFKBhWNVkYybdJmtj3XZYoUtod8+SRvk5+aGdU579pAQgPMuo0IP3bsDimVdEJUXogwNw0xu7ry
viQ9wmZImeUtr0HwUxfi8W2tW7UcJ3vknDrXGjbbwmshaNWMCSq8q0UoH5ZTiq9VUwn9QBLI181J
E41ISru9hTIY7C4MPrTWJXbbatcpbLde49D0V9Zf+Cw5rOS/2fI9MIj7qdM7xN92/Z2smE9hp86Q
Wr+RByFkIozu1o76I38zV52sruGypnjiqYMRlJTKeNgG8nyOM2lnUssrHOGdRD+MtYF8BkQxnahf
FnO4RX8JcBqU1lG74UCAJqMAW9wtyqoo5ZWipophQFH8MzXFRJ4w70ThiooK56M2MpHFZtEe5IzD
V/1ZtocZbNExypx42q8aPM2MgAP2eJd4L6uZC/dlV67ZdZ7guu4RUeWKfEjCF/DRqkPgJs/SvZti
v0EJr1ogo75njqNENm8rEXMls24ZZMy1m+ChvqvLlebPN0JiznL9hbVQKJeovXydl6XiOFRYxXcr
sfSl/pS64KPCQ4Y9LLL8xXqb2E6E7ECN1+iZWezoUtAa1bKz/n+Gvifi3ajV15xRast6K2HoLknP
cqm8CMRvE7udIs6xfERmaeM2yCcv/dPLl5F5NuMn5uj4inf59DaogEd0tqqMCcU7Y3oDfzGyweks
MUxFEt1JN4l3Ijf0gwaELpEShNY/GTdtHn1I9TtF6LmKXZNCE8H2mVPhoNc/gJtR8aJLM5ezAqUc
EOq5SMMTeHzznE5iZ4fmvtEcgddTavmoENxynCnTHzsW73pvvlXTBFCzOHc+cUo7NXb7ASh2Njya
50zYbDHobHvjZ8tAg1BCd+pWH3AyO/3Rl1ekz9eQum3CycwltZNlFLy/p4bH0NdbAveANSxEB/Jj
nA5myTSL02R5k/ovZSc/pV4/uZvc1r7xyXLctRBVhaY74dgGog65VFAmOLzsrwo0hvYds1bdOHI/
7SYkueqJ1Otdov1XSvuo86EUj9iJEdVmz5WNeqvDM9hNFFlFi8KT7qDVff3fqJEdzf9IeukUPLvy
RWcvs8jvLHFka3wDfPrWr4741wOLTgFCgb+SteYCqDKYItx2ZPYZNxPXn7Xl0LnaK9Eqa0raRXkf
0cjHZLXgSUPUbeJgFND5ckARK7oRjiwSUEpIfBhbmUGpGQUmhfIA00lHZ/jvA15VOiP07pM9PIyK
HM0zzvxAVl7rojzVR2P6beF7UY03mZRWdWqudY2VADtlph4MqJVC/kSZlmAX7NwOgtCHqEgUvsE5
oxqlV89eFfZhnxHMFqCMsh4f4MPyhR/kH/gM+5luTLYfg/3Qqa7pZKazqrenmhO0iXANoIVasSZC
CiDW7LdBe7agHQtjZ+KsUPLD0DOalU+xQhwQouxErIcSVVKase/EV5wGERIduo2KVJqJjauGJl7B
Px9D4jAwzzcDhxIApgiKDy1E+6eL8GdVZ4Zm9BqU9/dtFxYxG5wRaehr59eIZrjUwGHk9MU0q5pe
nWzmGPSU6RDuYoldNJ9mo7IgYeTm4ckya4tFOuhujTYOP5kFUVX2eNgPM7VbXfwX4rGsOuLCudSH
1EN/6kGEEmbnDOp/qf0aoy9BRB1zR4/2ColpXwySq5bGhyBNaJtXR3vF+C1igNKtdRm7nLuFwVFK
MgBLm07WybHXg7wAG5yOQSViZDvX2uAzWvdCVOzrJ7AKnQ8iXaINrQAHs5zldCZ5KLJs19ocg4xE
+jk/ai2Iynjwpp5TPyvwrEEno1xfun3D8n0M4flB2xlZe+lRjYIR38ZuZMEW6eQMc/sIzrSCcWpX
s1diTSllIDwG3O/C2caO53rZlmbVMUMhL7o7Cwi0sK+z4IQQ611H7K9VatBz7lAA9dGJlNq7qfQP
gUVqVj6heYAD/umX5VjRbI7kKyzw2mrrUhjfloTjZ2YAiSBZ1KhbsOuJtQhmuQgqJQ6qxDxbCwq2
0pNRX2mmOJnylzSkwQA2zWwuDOmCjPwJTGHmJp6y3AhJ9qTGYAwQuiYoNZGVKN8pdk/LApujkqCY
oEfo//5aMmONJ2ux/fw1iZcjpgqysf24ofSr/B7OWrTmBIigGUtOhiLz+pFip/oNSztCMSZ0pSY5
zTKz1rmy9hMDDomgqQEx4qB+rOzdEFWB2f9nJ4YDL5qRO8uMAavjaORwzucdWJ29kfJ8M4Bh/KO0
Z4Uv2fx/RUaGybZiCL6HKD6J/hgZRO2wZreMl22qq8wxUtWjJePNJWiQIZKiXuf8gVViYF3xN0zX
Y2Uqx5LElHRkNlVSK5w3f7y7jS9TRkz9KHtZvMmdZeTKTtIrhwgjilhrz7JQq14q65VA3wOubcEs
r+CQyv4qLOgTZm5z3BGqzu/q66WOBhrzPDO1orHY7ANB4EVb4JeSIKYSrRlar2XAiV3E+3rJn2N9
n7v8EofxJZ445Es56Nf9ZCPVd+lM3bwbnn1lO81YYN5udhKhuzZf7gTcYuHZ8CvOh1/l2MVRGJa2
T4t5MLzafjOLoF1JHebfSlOW6KlBfTiVlseqTWbsmiTfSBWpYgGlARzIaBdJLW9GzBkMD1GKMJeE
VnqTBF4Lck1yDaHrTc8UrCl77skIyCbVVyMfwrU69PpJ6zSQtZ1P8jMua8VvvsdJ+KMinVfkl/2w
7kLmw3q46z4TCbQ5XK0JL0yOjIzQhd9YrOqOHSs5XmhjlJSEKvBBBoPCXTbaNyQoXW6+JddEW57q
ltzxpvyO6u5M0oYO3ywjzK3l2zGBp0RQskZLgkqE8th0aUoXsTytQjzlWXtNuMmmJ9PaBENXJ4KI
nXxXZe/rbyaboFJML9EkjpDkmD6Htv+co+JTYoEN/L/zFax+Wii8L9RbT5Wr9qj9k9Lp3fjXkSUT
o0aAedIbcDjBtdkAmKhPiRmEm75C3q5LnL5ddlYO8fr/Jj97DOiGl9PATGAuei8/0YVGTnFw0pXp
+c6ajR07bjy+io8T8YbBw9PWZAeV4QWCuFqqd6maXpLmxDDAw1UQt6x0QUvUqNbr/CofYSMljZ+/
RHUWJJkStBd5Z2eGS5RuxH0nNBkMGwE+7OLkc/6VdWjRleVSeyliFqS8Qr+IGqdyIl2iW3QLEZTb
gBjGJATF9UYxzgWIhU4/oBHXkacslJz94guw1FCjzMxdIWCOjBsKhEoU+kdc0Z5VQCVwkmra60Oz
13El1KGbckuCN26KLaeMZQ565ZnKQuXBRLgUjcxcVhBILIBXjJg4fuz+oKG/VdXZlTcd4lA1sZWl
J7aFukyr/ja1PBsJBNgFygoSREV5m0OnBZCk3RHgTdXBxMk5w5Ui8fTeQxKeyI4AZZroh8xGMqs7
sbK3wZIAnSCH51QeZ6PxcGaxCQQCyR+jQODQCG9GrYpIC7fXvgurvbEnvCAl/GGn/AwYjIVB7hCW
WHGApdf/xApYMj6WpkfZRhSIABGLaH2S6wuM8L3SvKXleMrZHKXG3TTZlIo/KnpH7lUGo8uk+INg
lTYHraG6v+iL1Tk02/REfF3GpDJlUunlH4lyyDuSmo4jIQgpluidfl1U8170+S3K2ks4GCdalQ8v
4czyYizrcjiwNYk8LGr4wGZqHvsEbHK82Hb/Yiq2Z7GLgsRuMffOhDcwTuIIIHJJJQMORS9SV2SU
JqvDyjEGslKN6lFhodAgB9TNrfsnJuO1S8WzaCjCX+Jn9Z5gD6StPFgvq4xLuqH2L+44GkpMfJCr
LMx8EKxIH/IG3AqxkI9lOB9p+EyzfOvT/hky4k+wFuip9fJj7U1gJNbeuirx7HeIvPtFPs58JjbB
BP9wSzilV3UQVxte8B1q17J5K4r4jVbyV9ypmZzP0eprCexuVlAldQGYOlu4tiDuaxy+oVazYWGp
Cg20b52GSQjgJVjdU0swN5pJa6NHmmdjGN0qNfbgAg5UR7+WtIuNvi5s30xIqtJ74nUk778+JtYE
emf6MpHczZ7NNPtgmk6F+kGSnEfSjrPcYyv1qZyzbaRwUbFfyWBDF/zerf2WEM2QP7WThQaGnkHz
VGXhexGUzadSrlkhht7ASRbyyxYOOwWeL1WGd9doKL/ic9Y2KEr2kbJPw59CEJIHfMXCi5NOBCZA
X7FKnwywy37hJ6lJjIsGfcvvX6UQsjA0Wffzc2u7hjuBtSehT0bRrnikEtYCfYDW+mwaugkASXVK
P3pK6i7lpp8JNUZ3CKt9vfIpe1vOqwmGxSVLDyf9cYD2gJzJ4JQudrSwQb3E1GPrQRbMuOJwN/dv
+ZlFt4xjDhKfu31PZdG6/WnT+rIU3LMhLo44GLmpuhAFOqK+VT3yu1gxhCPuPjKbOieEkBaB6YPl
ruJdt7vzADhmAtQaNZS8jFlJISwLf7mTNKyzf1kwBpjtQHrILcrtIIwDmfWL6cifBjoN/bqmLxgl
of7BVfd0RIUcIAj8CSeiVKT6ItMvpyh2jHuaJk9D7JgoxIZ+L2aGFzRn9UMpMcLjp0jKv2bIjcEQ
NXQyTKVGzpyBqJPZ8hTSw3J+EZid8X3FwNNRSyhoEhecTAmzZKKUh5sh6X64LPspfTfSma1Z5Q+g
wRadMBycBFg6CatjAsqF+16pzAeZGhoDmEhECjMcEFvQ/gCbVGjf9muL6vZEhITXsMMtB+DZiKPH
M8GsuxippLp94fFVNwKL9GpjsqkwKmwVSdAg7MEbGiJGk5HVby/AmAesD2vG8IQfUfHN9g8Bvwxe
XJG8N7ocmBYOIEFvipIbZxCwRKCPpwnjKS9Z5NpMNRManXBE0aHpJ7nQ/I2ZoY3IBgidIHCU8962
3oeV2OjQPijEU4YrOGB1P2T9PkHh0xJmzrvBgASeT5D8TVDEoPW14mcOYhXbSAaTa9rX8BozYkgn
R6XOJhrXTcmaNYOaz2OdiJXS92wJuO73yfy9UjiVCAlXOHZjSbPHnx1+UMIkjkUbkh/hGtrZQDlQ
QPVAWbeNGekbWxoWqERAieOm5VgvLtBt9eiGGiCFl89B+p7rj5Dw0XViWRANHr4HY/wy3rr+X2U3
x7onkychx3N4rt1nVIr9QgmfIw9KWd4V/zJUfusmhM+jc006p4zWh4UYsPWAN/48Mv9EuiM1SF0i
KH6tcSUGZqJ/TtndGw+WlYoludJT0gAp82iH5qewYQc9mR6csvggWNVq105R9n3S7RPenIJGeUae
PcBanKrEVcE0gyaC2RFjDEKrZSIQrwgaCFAo2+2e1CWwgs0tD1C2H8RyHWsiUQ59acHLqgJeIRVx
k4Jej0klKw8Uj7asEsqLtm81yHtSd5rXf8c4/l1q4j3EaLcyj7PzAVFhyak2rKPwtMjtfoNJYDKB
Nxr3PrIkie+YAJ0ep32iZb4W7aNaJkuqCMLXSX0HD6GOcaCccE8s5cyoGeNxj4OZlT4zyntd7BYw
OUUSWLiMK2CVdP7DjE5mYCypHIsGheNCZChPbgtr8WLn5HubLzpaDuWFmJIe/il1wZbuyn4Bu+hs
MPQ599s+gcahVxixhUzKauohLOeE/X6VqNpW/kSTu7LORCdEiw7LhUs4GfeqyeAKGFdMiqrgpIVU
QWEShGXKb73fnPTtxBm0jZZZdKIc1tgO4fU89S2FJbB+NiuoaL7VJvSAY0WXcAL06qmDT0ytgBfZ
qfiL3UrapglrAyPWOHaAZooNZ80MGKx9ASRFqkUwIbCcDxbzg1Xf9cI3r0Cys2jzWlEoQUwsVo8B
hzfQdgFW68lskv6kMtxg0lb5tnl2Zo4ZqQUOBT9pWfAb90EW8n7IREv8+ZVWa2YtuoK3lo29DC3N
NUhpLao3o2LuzstiEs9TvSDZ+Q+SpR/GJ81OfMUcfZUpSUF8Y/uCD3RqkntnLTeZI4tRcauSm4KC
rx7/v8YfmEUkSbtPUZwroeGYLUs5RmJDffvVJaWWJkNp+jFdt74qF8Xk73gGR0DVJ1Um6Fz7oMJ9
AeptTvuegZhQu4PCmOoSperRQgJEozKU8iWSE1pmQHMCfTu79Xl29TI8kIV1sMyOdBqA3iQ1gbaM
aDIaeiNmRBJKzCN63oW5+0hiA2BAIMc/NczmXz2WX5EJpFhT6ZIOc7APBC6Q4VfrCMR6cnk1tJK7
JVve8WRcUKzkoDsM+bPYNfvImO5x17gb4DW8YDmA9dCB+Ru2+hvMR+3pBrb0WwS5bUueID6KuFrp
Tcgk2KrzIV4ofo4lOuDG5UkDGLI4KIkL6TDiYM/8djZ8dgaEHfy1IIVoMzmKBojMZgm2NTlYi3nd
mR6yaDN2mKAyRgbEs+egRc7YsA85Ie1yf2mFpMfxqjJYoyeVKUetoTu22FbtjIVP8zFpOh6M3RKr
DlGA12jCxYnoioHO5HVh55EGrGXKI9W/BEJ8diH3ytyHZhXcQfAS+Yf40iB1eBufrdddv3KKyO8M
zHYiIDchYfc1EaQnktId4Q2v3EE1H++k4vFfT3ODNIEGx63kwtGPfzubVdQeKUS97/TBtarVFZ3x
TLTplaVjTqCyjWaR6AkX2OFfjeo25JgYyZGjCmGpctau4h57zLswU27u0R55I7ir7Salsmi5TBtq
CpPksZZyHnIGRkL4AB1bMKJq/djyovdwTM6xbpzn5YpIJJ29jmNleK3QOlWpfdB6tAOm7Jm84sla
HUeifBr7pduOku7cUchck3ud6neV20U6RUI+SWF9ym1EzfsQScv+VySLpMlzHjwxrJ6kalcTVEUG
zZ0N8kvYtn4yYuKoTx1+15yVTjbAMAWl2ex7lEMs9vaqXp0lkDJ58J5t4BycntWtXKSTxC992PKX
g5SYkIJW+ldsyqvUWsLwZb588L2BHRkbLgXIMsdIdUwayiaESESTS+nmFMLMBnZIUbx5cUPKR+Va
q2B9lu6wglaYGvg9i6fFb23xU6YWv6lMUB0qQVLsLI2tltZ46XdzkqMPMWT+cjGQZIsysEq4rG11
NRG6ot8rX+X0BzpqqF6Jk00X+1xlbithDdKgKV7LcpdtsaSLcc1m4xolP8t6MofBq4Xm6Wf4U1Ph
Ng6OrT2Rboid6yDp8H+TJyplT73EPnBez+ME5JCIEuQczDHjLr510a17NNlHv3lxqgNFGduuhLGa
SvEjsYxjGTSv+HOecXLtwTsCzmIMUmMERYIbRjmj+6vdwbAmBgss3gDpEBiM2AkEnW3/XFfjmS/G
c4HBWvAlolfFM+6WHUFl5imtBcYQw2VAhUNtN4whwv760BW4yebksQ7Rg3ofIZaML3YBu7NLIuSR
WkuHfm4H2UGeY3Z8QJN5Upfp1NH6MmnQRu2pmcObiY+tNF61BaVLke3aR9nmx0j5aHvGZLpNAMF0
MLXcWwzgdXHDisCbxsH71YqhDEW0gj20Dqu4mXLFOXSoWNlfswoszrriQ6Fa/v4fTee13DiWRdkf
EiLgzSsJECRAL0qk9ILIVJbgvcfXz0LPTFSwH7K6qiSSuPeYvddOQYMUC1ljH3oWvmSGHLTmU0pg
J7DHFpLywlYp7E59geraLaQ/s3CgYYLjYjC8/CBKjpEfXDCBe47gghbN1qqK+pAE8Z0htnFmSxjR
XArkczoqsoiqaqH/OkUSe7XaetPC8DyO/JD1zAtfeyU7r6J9YSLYzoGE8jI6agRUakJP+jyI3u/I
IBVIOuoUqmJlWz0DcqzLJjG5KWe2kH2oQv8ZAFfIiuXcgaOVOwQJo2fqfN2EX0wETjTi6QPzDOre
wC6iFp+mhGMq0b2OpxZV7z5VProytN+StJr1fibXV1FlX6ND843kQUDWuNHRFktMXAr1YjaN3/aG
55K4JfxHvZJq7X22hltWHKxoOmt3Oq50QmX8XTOAFfRbR3ZQep/V5RoOTrqdvyq/6vVL7Loxl+Fk
YlBjvRZ16KclBieIQxWl+LS04kOu35XYOklf2Zhd6tw4FTW6+qhxJDX1c18+d8Eeea9akFIo4D9L
g8Np3ZutjZ5Bd6+DTamtg6xDA9kgCev07VvciXVXxGmM3yRx8GDCT832XWi4A6FoAvqI4hIl9Tbm
xBXCgHTWEEvCBnnIkh43HYLcChEgml6v6lvEhMqV6ikfDF8gmjve6gRubjcG48BN5vfcJ7rgZEvq
HUD9B8hfylOfWXsdA+LqD2nqnHzEwY1B9kWIKbhQeEsCq2MzuOn7wBmYPKVMnlS21EwAtgrp8azs
ESd/9VuAB7bB1TQFgTMp93Qq9lqGnLUjsGfelRSXcLTH9H32hleipscJ8FY4n/vf2ZMXEGkEGKak
MhesOgJhfBdL6X3cC9jy/LDgPhamfXiJbrK0jbyR+Jth9spQdsuqBftR2kqhH+v5n4aEGPG+bZkD
kjcb+DZit0KVmnCOQ68glQb3phdlzARHmaggi2fKGgzXAFIYGMw3oyMGZVuVqXTK6AQBNsVxpS3I
YAiZWnPoNKwl0xGdEkzBmKI1JVw6PyFvrnSm74AqZCK6p5HVCzQHAiitc9S8pxQHg4yByUkp4buL
EaLTwLBSaK3vusPwQ6rnI1eDzeIi22061wx28jq/G7WtEWr7qo+g2ByJTD9KPZHWhsHE1zputL8F
vjjFhLWvnQGaeTEzG+aojG1qhIjrNgo7CSegSkeQyuRgpdl11MPb6h4Iod/pw+mEn+uUqzhSjQRk
5uw2YXjOetI5uPZY4mDul8eHpXMWqvq9FslCSScykjbYSvZTt5dSyJgAn80GVUYGVouJCcy+BiJe
HlR+bwFwMCu/izNfkonpOrUi29P6WonqhepFUZ56PzkaII4Ciwjqgc3c8VV4Ism6NGN4rog03OgT
gSOzvTA3HZgvBb2XGQAs+1uOmLa95qNyCltyTsFl78kvYPM+OupaZ6Suyg5VKLpdwe5VA9DfmLhX
mdcoC+iGyh5QKYk3HV0ZPFeWKUqYeY2ARAJy+P+rz1ctR2jurDagYOJHlLVrrwpn/1aFistJz2B/
tLutgrChEKdtmKBAwim+hgzr07sRsuGLxHf4YGwLyt4tu/FwRnKl0jCy3a0+dJbgMkvwliuiTT9E
q3hUY/Eumdm900pXAF4fsUDq2Pxizp3FNQhl3d6zEk63+o+gi/Ql7Gi65SDgYmz+mOMI3BwkWRYf
CvVr1GiS43G/lNhyuKeGGuSs39zFqMNgBJFvgvnIneQFqgFEKHXIcWQiRSGQ7yqwaCyf+lGCCYL6
EZ2vjPVXIePPpKfNkFKAeCvWIHFGYNFnO8ZPzVCeCc3zm66mahQuYry6maRyeDBZe8evVZHNEXNj
bcNW3C1s9JQi2yG6xtRFZ1mjlkqRtRaDM2qRwyB0yvdRwZoGcUfKaC9AWmGA0Z6qVdBz7k22aTSo
MpzgA9bvvGXOTJ4LvFrYePtEkffYg7eJhGijwpRIeCuB9iQWkVcqWbAZFWQikxy6obyt21Xn1qCu
HN31JlvzW9svPIAQR/a9eUEMPXhvDGmF1iqskNxbANtwFspHrUXvQ6zfTLO5suOaGp81OaXSOV5h
MuQ/So2+K1arHGIvq/FUTTuYjy4jmDOWbPzP4U5nwMUmXf3X9SGllMQmIHQrrhMdXBctEuNtlHWA
st6vBYUiNseWTodGmBvbwvTeI9s2DISKV4EpeQWur8IyM0gKZwfTU7HaT+HfBXaH0A7bWJIA6sT7
0F/IjlB3RTvser4MbQS0gpplVamxRyI2y0T4jELP2I2iCan5WGBLKlGUtl7zo61Kb9Yq1Yscvuky
33JRPgFQvryCj5zchvAzp1k0EC3NW/MktYCKri9Ulsj1AjjDPViwLhCY7n+YyK9PUQ/W+Dh79e/0
MsanQOqr2JDm5cDEmAmfad1p1Z8r21Ch+ANcqDL60JkmtM7sKWQx5DrGmvw3My1vHEi4a/ybiRfZ
wGJuLxMtXdnuTaaL65wsCUjeWfkNmg3/gflE6+gnngiYZuINJjmDBpGACgk/6kJkc1he1Q4WKMZ2
KrNd+5swlLeaEXZce27+pKQ9JfUCvo5KtYm9asw2QzTZ0R5xU4CPtL8cyecL3hNuhBAhTb7aedvV
dVqiRdFfRV/vpazbJ+evTp7dzFTcCF7LxGu1ARuriIYopmjWkVsrLvTsOYLmpgOKVPKjKJ7f6mAZ
eY9qFAE5HaUz/85kbHFYugqvWe5cjgTaHN5Q7KsVHggsqrvx04QzBaqHBuBPAcOlAjWlgZoSSM2W
BPLIu20lsWd5H04DNZ8osLjwwecTwI44oMh8mEY+Sm9/yAR//qvAD+der2BWlup9yF0iSmSwKJR7
gKGD/Xj9//u0udU4rxm+8G3teIADeAIVNdzbPE5EyUd4VxKgjrNI6ImibrXoiezWfhtmS84tlYYa
Jc2l1Gm5LOI9oIaD5lxhfQUQCk6jiMuebKke8i9NdGf8/kWGYaX/++VNMFvx6t198SFGy+SltJbK
bka+NH9mV4tl7ifL8EO9qR6Tmpxluk6j98xgPOJZ8ocHCQWE8IKLZL/3t7EIGCMTsopijMJkNgvZ
nnZc+elz7Sa9CKsxTbymCpaejDm99tk7E+Y/qN4K7Tx/SaVxkwi3QRQllF8IYy5Zvv2fwusDGfOQ
EKkw4EPHtA24YJ3Qk5kQd7f0rATpsSaFy0CCoHv9+sfrFMMOw8lORmhNWNfD+qLJqg0pVMzOjQjT
00QTqpgeOS1Or7LxrzUggyzSAtxh8Idj0WMl7YstI3hoOwSptQ24Z0p93jvkgTA1GwSk5VKfIrM8
RXdOynNOxdDC1lEyEslL4oU7AKK8CXOco/3Dkj8yQCegYTthiaB5cotOd/FpkD6NZnZEJSfOLD7R
SJVf6Mr6SXqm+t0Mk1ujVc9AET+nwonBMWYLm5qw9t7kiSgvsGXCIS2pLw4Z3921NDHrz2rRoPfK
B2sT3lnXp4BpYqJFGzUFF5oyHJYwoTAw/URQAo0efQ6FIqD8m+LVxyqXboh3KDXr09uQGGVcSwBS
TPASsTkdkoeFg4Zt2W/KvLVjiKswuA2K7lhrHI8Zs7xt0Clw9/ItiXG3krolOeAw9V5JBKq6QE4I
iyA+N0N/hp90Wv9xZPJHxvf6bdqlC0CnKDyRXCYDnhcoHOEKcDhYGj7oA3RZVIAuGAknF9hsTzzI
E54RwmBjDmvUkELvdj0nJZy4X53fyQQvW/bWraykW3ItUIgp9UnQDKqv5EIUyb4zf8YYBHkXe/BP
7DAF+j4f4eQo2xTHSlUtB4U5rekx7fZP+m15Ce9T0Xyk0kgJ1W20n1dGo8OPjsSdTc1xaedjmIrg
dC30FbwNGvqxnyQU7/Oa/2wi9bkgGekS8W7eWFKXeK4M4IG3Gbq22zvYMC91lV2RpYecYAGyrgBA
5wxQOEHP/Sf/E0KUeQW3yho+X8mD4Rb0GMnNiWisl+4jvDN4CRevgKc6xZtl17emp5RfeVTdqii5
0TxerWK4sqaYVRNIfn4Z4uY8HAbCS7QOYwW7tXxCRwdsbzB+i2gVoyA6elfTffspNx3hKeWRvAwn
NUX0BoY/L9vZ6SmOtrMM0YL1YHrnb78EJCbrh4gOlPk4QZwYzUhFwNEQJR8Vqn+N33VgUMIYaqkP
xdQdDF7d3B2myKk/iZdG3YHDc+alWB/BBKCTE5xMVbamkRusJCtB2ym7gKdJOGANPTOr2uq/Ax0k
897lGcRESpLdtT11g8nIUtvH2syhiHwEFBrcwfm9kuHI87QV8z3UcMOoCc4Cfzp+68rXiu1PRxyE
xHnPOdj/wLUykfoeSlvpVcdxqZ5ZpT/LP0KbPHi7ubOZJ1oMkXpwN/aL4cfAr/zAUvZZq4UdEA02
QCATeOkeQORX9gB5IuOpq7AeV2y/00EgcQLZ907VWPEloPDZNUqMaE1ocOpRyocTjRyR8XDU4/ii
hPHKFRdUUgqi5QLWpxGf/d8YuaLCujg5yViBtMg44m+U82N1xmbWJRC2c8hYC+sJ1vtSfZhAAFSw
jfK9M780IiZ2Mp4pKiE452gD+bkJGWs+WcalIlyTZevUnUngrrGP7pTnZxEs6UqGQLuOFgFp+GfK
kT2IH7Ry4VVL1+d50wmCL7Sav2YSoQfdJkbowTXS0RCzqPBknkIrQdvyCYf2qBeQyIP6YH0SiX1o
vPxHDNkaNeWppS+DPz7JGV5XSDao38IZmBeT1MoU96Nu7NsqPYBRR8hoYl4KC8TkyAD4eMQWtVPK
l+Mm/ZewASCRb1Jzh9QJgaFuINoFyRo4JQiv73A8l8gcrJCMt0ncW1sTsUm0i4hFr3yBSBghMx1S
vs5T4dWkIcTbDt0fZoW88BfXKgffVPvjmvUu3Z7LGrO6LQKnZY0AVm4AIFxVP5ZSHecfdSV8s6kC
IhMfrBNiEl9JkqNwKgzzOmpM9lsWfCWQYQ69SKvuLULE+gTukdY2OZWaeWwPWVadJUU/VQQXteAk
ZKM59odon5BwKFsHcWrdihymmLQlU6lRFwUgWGanEUGHYRJ3x0toJTSt03E5MTEr2HQIw65mXo2y
wtXqZSPlcA9JFQwVMjwoqRlbp6TIBN6UUwrpQOCj2Z/3JBYFwLEO81PUMF7UGwgGxEP9pHaY8x9C
KZPppq0xRWeaQ6WBcryzsnO8/clZfMFJgDLg5GSnqbZoiNgeluOyQqQb4/KUOa7496wKXQZjzPLu
Rv/fCJSweqaL4UdV4qfYzTuxOqi2eWTARiiCONzkL0HIThOkMG08imzDlDTbNQgYGybUQDm0qfVy
xLm43dmv73hn/R7/SIa2WevIkFSZkIpAb2HKcKzBsyHaTErhjZHZB9qFgdt1cjLgOhB5+kS9MR+B
fmSyPjSwdvZuBJZiUuARsmdd4WREkdhQgUQmRu6PNZMqUGMZuQC/TUX/+pQgj6R9fRgYKFHnr6vI
/yn38fWyVfwdvEbWj/ga5LI/T6v/w+tf8SEKGhaLncCSGfD4G31OJ+qhah0G7VsVlkPaIDX1SS8o
bCwb8ldMvGiAGqeH6GPs4Uvvfypf4zIWmbmVzJIWYmUZoxHhE6wgxqM7F9RPknxaWu4NuO5xDveA
M9gSQdkReFnK5NZAYCA4MpllJwZvGXjDJBzazXJkcQjtEL9kocBTMC/ZtrOmfR9TYQ2DHUgfOnKd
QpjclWM5sKUhCggAt609UEbg5NZFtvPsiioWKTHPtlfCu8V3o8qHhh92UPNd/z4xLmZ+Uf0NCNaW
YgVGTeJKkJUC5vtvsRJoUMsF46AnZ1ZUDBGnf+TO5LBcR2R3/JG2IpyiYNeDcw0jRBtZuxtKXGL3
aGCSgrhz3E7y8kA29L6qs4jQk1UNCdtzLmfk4J0nqucsUncjBt8OR+1QAi7HLBBuHg26H2ymj5jz
TnvKdfjaaP3wCDf3EWNNfpJ6vHqqPS1IG4zULaDvaEblFiZaDj5E8BVk5mkYUTILm6Mss3Eh+LZs
3J5pE4M8I2YujUJ8KLdIwCqsGzGcwNopDvkfiExeRjJfJ+KvBl7AjxICqgZeIeKAXdAz9sZ4Mk3h
znU7aclTkaVPuc8+jauUuDp8XJ3t6V6Ylfd4B9uK4GeLnDZRXlBGwVrbCEZ6Vs3gEvzVq/xWCEhQ
pHt3IlYCKVQ1Q0JhGpUmrrLUvOsbQBLUlaRGD5cwMbdvwRy1o6m12gG/DCEzImlL/lwXm28cIFXv
1cpN/k3r6ho0P6VhPteyAxAqXpDuRxIEt9WmTWhRtJwzmSQaAcVDsHnr9a4lUk40qS+I0hD4TuQb
iyUQLtO6RUrO92fCJ9wdiRtNp2vQZdc55EEM0ks/jedRWk41RmBLZzkdbSZB8fHdj68RiGdhnX77
ZzWbFyuc0PGCXIQWz8Tdp7XvMhcvnsv86j8YraT8+VMBg+fjXw8iQYG5UdTVJWEpwo808zdISMLy
LmQIAAmoCGJWn+1JWBmfoOvMEMEc7t+y2jVkSxhVvSouDDW9me/PSVNcsAwuyQWr0chgzAb9e6SC
z8ppSruaPN+xT3cy0jkqP32OruFeZE3GWWSzPfoT5sppdoRN1LWP7B8y/EsYqWeS/g4Fi8ABCBxM
L9j+mVL79fKt1xohpAPVbHLDo6uJn+Zv/0cOZlYw8zYPwYDV4S1ZpDvjxBQ5D9GS7lLRIr4DBdMR
h9cL+iMnoXDqhV2jE2BFHzfahYm5UiycQlfOfFLnBYZsXu0kIFdCGe/hdS1cjBAEj5QTWkVsCP6G
jCn2jejRf/xvg60zx9apLzjxutdbBKSx0vKAUGb8UsEn1honwyQmjIeSNOR3MQJFqZM2pRvuW7DA
S8gCpojaQoNB2TG5edccKsxT5h9jN1mkPUerJOoa1il4SGIQa31L+h3b0Urp6GCVDlVqtTFrIj9d
PHy0JIuiY0u7RK0OjPNbtawtdK2t3jioY956oxAJ1ZKRjZGMzDzMSNP3MHUVpTrpoGSWnFtyN4Mg
r0NuUOasJOtiDMlnf5mAEMqfbBNcsBuDXBORxZJgAGyyYV40cE0zN9zFuYPnYF/Dj61ZMyJgWs2H
Qg1gf/BwMBcGurdzW9oRX0MxAKuJbBj0S8Tntp1jDLzLd4HSWuMVV199SVmKqr9avmviseP/eRp3
ZHPvTV612eyHiW4NzP1OHaLdQIcwhr1PtvtsuQY2qU7CizC657deaudBmrFukdeKORVo6ak+sQh7
QDvbTvmJgDcfanIu8SNDUzQkjUD6yCEe7iyZTLroxnUctG+LVoigxJHe5T1rEOMcUAaZHplqmE02
w1EIB1dhJ1hNsbvIqhPKJTs+tHM1OXipBzYnIktdaRckW+JGQUzRM1xTboo5Om+qHi5Y5vTo0ACk
L06qrDnfpyZvn6Y3O8pg3IzmMUHdm44RNvopVi/inxqXb866sNgxx93pJWs313qZ8UR/UlPxmpZy
mD9LRvbag49tJ4zWOZ6RZzaC04s9PMNTLi/egq+pzVFkGkDxm9MYMPiGoxyLXNEPQblqD/ncqFed
jRPC/5tF2iXn8MyaN6E1U+zxIrFGTwDj9+8JSWk9B4BgN/RHCpFZZedOp5lZ8MQsOCFLSGISrFoU
Kd13NIYrp/Wkv1tOhgvEmG29mk9j3h5Z61tgENV1yVdlhwIiDgLvyNxtCLvGuDkyJG9DqhusLbN+
eCrG7AUFmgt191aP8zCMI3xLZeic5iIqoTtYjSvqotu6qWf8lQn8+09tRLtjULE255vUwGna51d5
JLFpk44Uy999kl+EVVFWDfdi18zUqheF/XS+y8DhI6ue2eK3qT0OMgNmOoBu7SOOuZHf5w1m/YYm
bnYTzn1M8A3qMhFiQ4MZR0Mxwd6N+Nb5NlWFnSbJji1geBmGxs9OUIYq3LMd7LSRjFDU1A/Euid5
no81XyyTIGRcI73OmhiqcjLr9hcfOX3R28IQfqwDXcB49t1KzQmawin1NFU9QxK4hBN3RXao6UNy
OaAmZNri92dGJK3gyE5nVqwIAzuIF9RKTLPr0hGwF018eokBdmQ7QNHnLZ26dheDLjQ1Y7cgCQYK
hGlB4xcGQuYuGyJsBMa/0f6QXSz10NiCqvvBd/DdA1EVmUvZBrUt4cpueNZW2FuaQZ5rvUFUvErT
ve/wPOnDhxKoH6buK+ahndj8Y9aYiGHCeVHB1B7YIHdskMVkOMDvqYDnmg15UsuuWcxTILHHhfsw
Cy1IJ82bDrIjxohHBEAMGYkzqMvq7IxolHklguh5iB1A8HAsIpR5Gc+Zrbwa9b92Pb6ljiOFB9uC
zs9YIFhBWJgdAHlxWn6QTV139cUawNlGJ+ixacQW/SMFwQZNssiJVPlJsPJ49R+jZOxBMRXoM8rf
ltx4wIdV5MqLsmPIYRMYRFZyVHs9GRd5ZexHBcU32IouQbWURLzN3iAMh9ENY9PXa/04CCN1cH6e
UVUQCoRyT+Xr+K1owUF4QixOB+QgluxOhzqf7HREZC1tFpNpDaMj68eWKoTFFHbVoTt2RzXWruH0
Z6oZrZvI2Vu0RCxiY8s4xjZbola6R7dmCu/If971mCuESUL3lDN2X9mwb5PlA7Pjo3xKkNbyJwL3
gGsBR9Xka1iL0ghD23BNkEBn0S/APA3DRYUKWnxGSL4Cwkzyh46Upc+ld+OrjnjEn4Wb9OkpLJdd
Be9RwKXWF4cKHrgMTreXDlXNs6R+kwkgtcQbgms4iMEmDhonVGjuNORxxWjLUNwQVlGGSKxaGiKm
ZH1Xg5oQUEd1Fd/Wutl3HyKi4ozUvEyz9/iXRR6X9/Iiy+phyCDdtrMnzTXnyKmGcRsLlV9nnV+A
FdSyfTYeYoFwvuMIDfpQ9PbIuGUrkn+hC8QGncIeKdNX5A1a788tDumD2Zf7ZDyEhuTUKL51FDpE
c4JsyYddHKq7gIt3JwT9ScJgRX0s1e0HS7YySJ1OSmz9Hp309DShE1kcjanwdjxq0bhnlN+Pjacx
Tmdzj7X4V4B6l3Tbmr+y5d+jPyGLubE4vGc7M8KwZQovYmW/KMhe3fzTFhqh0ojoC/FZV+1nMZmP
xo9by2F05BjojgLy+Kpkmxm6nWN0toSCzX5nTzciCthtAHyaLLJna919PlNysvuG6C9axuPkSe2x
QYMBX6AhjqBrj9ZdODemeATUf+RCkfXiZEIzLMD7d77lzJV+nmKqdzQkg9lfNMvvq28M+ftBw1RP
lrq1gpLp8gkVipetCEPa3YQiHwsN9lTrp5Rl0KBmvl5cBFO8WkF7M1kFfKEpgV0QHzhVAAulR8iY
6Cg7Ey4XNwd6kBofr6n9ZIMJ4gvrEJK0Bp9+iTi+ukV3k18pOuGWo0saK3bzPNgKJceilK7K1pMi
smoB3us7bRx3GBMJdqpUHddXQZuo7IqEyav4qUngP/XQHdlpIGeURiepNIzGaJm5aKotcNpcg/fC
WYaSDAUs4Hin1gs6HOLMVLYS5TW/oGPvucZTp24EggQIW8B2y2IywW6urVnLe6thi7c5tlNyqur2
hNROZPAn75WaFWZDlqPxmkeBAFICg6CVZgm+qw6DzsbwzFRglNse3rRA1yploUqRiXAfam9ogoOc
bPJ5ZTQea9U6Ia4/LSUgij0DBYuEIUOGJ4RrS36fli/xPWQflbCP6hA4oiPuD8+3fElii5mTtUfw
tkV/fykxKsFQXZrJbqPBKxNXQMLb8w3UDytaF4zU1m118sb/afcwNW+NH5kPVP9jo24O+RZVWBr9
1494iKveFcZPLWKwGvLtmg1PM2TmGJ3XAlMl8KH72z0LMuUqeiiN9bEZy3aFIlDZV8tf4wwGOrWG
60y1O8Ows0y73SagvjL05ibTQtHWRJ7OdsDqU226nQ8enLQCpy1ATOa8Dfq3KQ97nZjUiSR4CQ1s
Yg22dsGAO4ewyrYJ6Jterv4nFRNZACw9F0mIfyv9zliv5MtWCjo/ZuanlS89Up+qanzmFvImiyQR
fvIBtiw+pFEisDqotzo8vYV3XFbdFqjl1NIBYo+tNtnWNlLcaGHlJR/oC4jJ8nJL3rZw+FINTxAe
geZb6XE3YmmawXJB1UOCKVDYBPtBFPe2QGgCHI4hIoZN4WZEU7Vwb0+r8dFOm+RRZu0jmLF0BHBa
DVtO2GI4xHWwTAEYOCg3tiZIVASPe8WL+9gTvOJeC+O2ZRGqZr0v2udQTh55XN71iWbdUksUUX3F
W4j/rOzMG5k/aKmsleCM/NAq7SbOn0VUf2qAHszlaojyBX1T2fF7yMqmxv3aR7NXqN8WVhasc5s2
JgXHRMMdOZH0oTLpSZQLGDQXm6DWXmMdYqOh2ilvAoGfUsv1P9hF1Pqlge2wvJp88fQ9WM+nq7ia
QxCrMJ/msL3IJD8I3UW9TEC0+j/DMN+KneFb6BvL8m9gaNid/m/lpCSQ2aWW8LWFa5MtK/e3Auxr
7onjmQPMWRuCUfcJCenDUntyQqhBVfpxSFwA941I0Rj2lz5kssUAiBykEraiRte1WHf6HhszkV30
mP+izYIJJs0BGqAjPEGKamI3bBKI/ciww91McjLAK3EMdh2ijkIitUQs9mte7sQMcqjMff6Jp3i/
6Ckp4DNuA2nboK7RjL2kdw6jSpJSkKp/TFjCvPDZoC+Fhd8Rjit/w8cQH41yZzTiJJHoGKSmEWKj
02wz8GW+qt78JeSAWsDFSmhI2NtMNdIUbACI1LagC7ZF1XivVZrVHEpc7bGEYwbgAy27gtI3YyFW
vLPTCrn2JP6RGlhGK/qleGj0HwMeS4IVkzQh6uAou5lRdMtjHkUALpYblBzX1GE9dZjEAlw0WBgS
G2m+GtKq0/quEgA1Snw9NkI37Kz0D15Bd4ioSV59IniRWhzFj5mwitkA3sgrjPe9dTTJKqrhvdAB
ltF4lExgykT/ytIHRCcWRB+8h3M4++OM0kkkRFMddgM/XMkkQ/9OS7KbIYysZsBqQ9GEQG6jdOY5
DbGFhr/DjD0qFg8mDhyOgDzAgh40NwMMsC5c5a7aLkhgAGWl2IQ0AmpLqDgmbe21+Kto3sKAU8RY
UgYoARTgBhGjnJWV1wHa2MbWr0WixJfRgP+4xZDQPP3aCZgOO9Wd6+9iwlmoVbh5gC+pm/9M8v4O
DXIWs/gAoB7n2m7YI2g1MTwADGaLF4x2jCxi5KWusog8d2t9M7HPE+XBHxUBqSHBIirNBQZm2v7G
ctFZfodydpoF029RWVpl7Ru+Yk/iPwxvu4z4rZr4rSCPLwOgU+qzDslhjmdVk/5SvTl4stI5vJta
eU9kJyCGIKJ1SwWIXDyFwSxuRIzxvM1BEfLlzZ0kFm+5oV27Krwi39fTV9npu5E/SVtUZ7MjQxlt
UVcqtXnRl+oc/pUDrENsYWRWHJceVhUI1ukn7dZa05GMyU8x2w7JwhbAoolJ/dbUMRRgxMHWHOG0
wfuRt+fWZCMj/bPiv+mU+ZmlHs3yRyKgoyKPsiczHGPFoFueSPSFkQW+wcE7m48Kgyriih5t58QA
wMC5dU2yv8sqMyD8xjqizdlZkP8VaXDHmAmuSaTFsC90cVX02KglM+DufaDuu7qwNU2jQgVpM/Fb
d9T+c/ESm/aVmce0IYw2R+xc3EXYzW0Z+ik0bZZW6+86lLivTAbaKcSw5S9qIDWTgep5uFVokIUf
jNwkvuPJh0Ah56827eiToE6bdpH8G+kZIebyf+yvUmxewwUTbtOxzQ68gpeYGS6caEz2nhBDmY05
uJiHVanbjcp79B1N7Qc41g9Tyj5WgdZ1VjLQyxiJHciXdg0JkW1SLR6EPKcNDrfw73oS7t6l/4gP
TgEKdN9BiMYCDz78VrviFXf1FVH/0CruPt1pLWsy8lGNbDm3uB8qGeop0tzxF4XBJvhbLpzgSuql
vS9ILoaGocZMvhVG5IaykwMq0B7inDgmSnAdaUbMmJNtqIAlUNfhfhCiqIMa/jAAhZgc32Qc0zbW
UeC1lu5VIsWQYEeB4OvRnwSoCdEY4Pys0vQMLUMRvj43FCb1VkuEMzX9peUx7NBRhGbP6BfY2oVv
fHQWQZLVc3LSGdmu6KhFww0nf4bwl44VWZakWffg2gPi0kNXZ01uZJC7PUSrfF9J1hZCTuJPDFfp
ew4PtJwVj8UEu8QleYIw2+hIzIYFV3R/gTylMxNCRIGJQfwhGKtDu6is7cyj4D9daj/BXLPOJxWc
e0YjHobwZS9loByoILQ4KTdRxJD9MU7PDJJOWPPBSYAKeWhH7iBNf/W2gk4kbCg8wUcl0JkDYsEY
E7RsvFf9lijxlWdDgckjuHQdmkByTix5H4ukGTIutzjA0Dvm//Iou0TaVzb90ZtTJZ7M6mGuagyZ
qzYXDjXhlg0YutGOzqVeuar6j5Jkq8DEspBCvKXZLFmyWLEOtoiutzxL2w/qX60Bvzid0yXzRdwq
qAE8VNo1NyMpH2xYP60ghf5PKOkxS1M/Dp5G88KctMWBs5t6lrMxOoLdQCRV3KSuSISyRHBP+4Ju
hgSx3y23kqm0NU3EhvySGE2ik5NoA9FuvCV58kDs5Cp0YG6/a2PrnJXR1Vh1X+jBRWbHQKGtswAb
ladnJZvQMtGcf1GMMlSKj0qf+zFW747V57i1yumonHVbQLC/kMJAWLV9SAn16qbmEjsZl6uQ3UZo
MXGOQ7IgoGaC2ekYhnbsydUrYvKY8MUSCl/rWCmQAQuB5c9zCVKsPycHCWB6z5c7+Z/1PUsEB2lR
ekaS10XBedaDU/R/CDuPJcfRNMu+SlmtGzbQom16FlQACGrS5QbmHuEBjR9aPf0cdm+6cpG1iCqr
zCzPCBL4xf3uPZcfNdAcJyPOJ0rn4dXUaRTNXYduq9L4RpuMyKsnMT20n1ObEQCGEQf22CZmCkFm
22+UojvkrwdVNSmPYrRrdLDE7GCwqK8q+ZY2I7BJ2OCuQpEWUCMsQbb6+h9aV8tmVks4qWgwlrdc
fE2eWBpF//mP//P//u+v6T+jH3FhiBmJ8h8lEqJIyq79r3+qpv7Pf1T/89f93//1T9MydGpVZE2x
HZUiUltW+Pu/vm5JGfGPK/+RpqpjiK4luJq7DR3yDGvplPOM8kHXmN8b47aJX2xI87H0icaJ1Qqv
M243GxugzTNtSzU2Peb/SGqwm7idIfeDYKracxwuzLNXHJIxxHG5UPFZCJxDGm8LPdiuxNuiokqF
nNTV/jsq7yLXjnqSwHm6ZvNLIZZ9M+Bd6sk0hrMnj7dugDRslZSWxpt24rsOcYU1XHzJyPSsz9Hk
NgvaeMOfp56ge4ZbczxmV41sRJvk61xQJGqS+jaZ32XVQRwpMMw15JpvHTG2uBpvS9vSRcG5km4v
iDn1mF2KXL5YcQhZ4mfiYPyoATdHj3bMHrt0l0rLI9pqqCqkFiKyS+LHT/vmPI7VOV7K8zLBrNGG
HdHBa6bKrBGyS0YYHlJvc8KVaVYg8BOJ9eBx60sAFOk+Q9i8jP0ZxpHdurzodBnwudFaRVhjNp89
ppQ3kP+kbhCQ1XJTGGVDeZiUnrQ5B39YQ/X73KRkQumxco5GiaRffhgJtn4GzeaKZnnZj58MQkq0
res2ajaNPBNsTg9bqn8LUAYLgcqJ2AQ0WWW0WO27g8QvU2mAj4lD8YjayctVSgI08r5YufU5dFtd
dVu8GI6Ruk5s7qhHYFJeo4wZ632aSWsjevSTuqt3tsyhl9jQMgx7LRoC3SO/la5fit3T9vLcL5M0
O6czcPUsvMT7pSFIICZ/SjXEENOP+VUeFT5HnAA7sw2KhfHABmwMI8YWWSvajJ5DJVR4ky7SULsR
QT3rYOAkinovFNkdYwLAgUsTiseMD4OxEFWoUgJ7iaGNEf+ISNsnwtlX1dcy4qSxZ3rkeNI52LXm
iEyDJNq8hTTb5T0/vmCkTV7LS8JNr6Zna+O1wqYCgYFNxgqf64cu3YaTeoYiXuj8zttNhVWjmt5t
097//XutONpf3mvdtGRZN01TNizbkG3nX9/ramnNtJ5AOikYijsA3XB6tqBfW7PbFX8i9oUEjjoD
Au7xg5f7KQRH06Ntyh82CcZlTN7rmq/dKsVB8LVj3dtHydrh20/59pM4OkDQsjW6sEZfiXPaVi1P
tJ2H2ElW+JyrE0c1ZOatIOKqPeVQFDvi/RudJGgJcFmhUo8qJcSnmlqCNGgUBwMUmTQnOebOeJQb
oi0Jh3iGGJXE4XerCnEx6+wyktIVg8D90p27Nqit+Gzp1eknOSZdsSPAvkM1g0rwYW84bzStZ9zM
S5KwDSovAyBjVQpdQzsXo7hBkuJsPeb0U9khU2noYgWtDvypgFk2+pYhK3ljvfhwbWdZi/fGPvV0
vLtoYOspDQ+zHK97EboKFYfKYJwzI7y0lXQ13No2L5HERpArV5EC4mBPnxguO0K5wr556hhAkpWL
BGg7f4jQvjlNd7Uz/VzKSK1t4CjpoeyG4yjRqX5WNe1mSz0vWxPMRv46dd1bcY/3EgFQiQCowz0t
sgHKrK8pyJ/Y3F/vU5scpl4PdDEG0QL1+mJ23YlKxKN0oOmFzA0zSJlNJlwHyphT8wUvAkSBw6xi
tVzI38BZQ6YJNwpsD0ZKHzK6HdhsIgRy/zsdkO1cfMbZCrghsTOYDcG6A4wREuv/+wdat//yQPMM
q1xsHEU1HXYr07D+9YFuZ9sIDRPhkDMmz5C+cbhI0Whr05xhfuJ0WG+4EXFmwm2s3aL8z5C1UIwv
KhpETQ86LITcgIcD5XrCIQlTl7NBv43Fo5iqPYYKc6SFrJr27yZQ3rNxR7uZzL2k3XSgf09qrXVn
nGp+z4AMS0CGDrJFghsJV8uz2i7RnOdqCJmt9Qfc7SGL6wRDDdzzc+Nznq7lXxsZG/OTvYFrBZyF
xRBbp5lwGPUdXudd8mpplas0eH/BNkZxgBYTaI0clKEZ0HcaLAs5ijoMCoKA8qWeICgkq/7VWXoP
M4E3vg5mHchWwt+d9mWf79VY8UuDkGL65RgMsQ1mWidVszcx36iBezApYWf92k3d2iEKUc0ec0W9
/xzocF06M+D0SlXucBSf3Vl9ARld3ElNoX8owOx8NVoeIb3MniNibMw03C9EsJbr1MgQnC8DhQJO
mW5TCYg7HVdTB1dE27bazpjUK3yDhDgNfh12bGX5rdb1Vpbw6RodXKuvhT0YCq6vZsV+Mse9QJug
gocJCMnW2KufhT9OHMwSlQdiWstoUfFU72e2UFqa/Wb83RY2N+d4bdMOjDKROggX80gPSOqmrYmI
n5KZ/BafDst9cYWi1fTtjoYkSDaUFz9Zs/nOEL7T1K/tseL6qCQ3A9mhn58BI+uG9Hxj56+joCH9
FVoHvdP3i0xIIV09sINf6Z66FZ1yA3zMYPiCdNEBdafInMQ8QXrWzapDtNV4OBZXKnoWTEq9oPqM
o2f6hHwKjoZXiUlXWcdvdI28qPTaObl9SqyDNI1HicLa4ivvfxSD53sVoSWW8ugq4IW48i8AX7pC
eMaEeZyOKDWWA3gM0ALI7GxGjRkPcxUdjidGRl1WeQhKZjMnjQIugGAu/ssWdBGJpGFeq7CwE+7H
9RC0iYAy6Gvw5TXcOQPD/qPt9FfBzPVoI8+SwNq32PChYUHSBobm4oABwTAoxnsYxx+OuzApUoKS
6yB+4A6sEre7kdFHLL0xC3NVpqNR9465K+joYMlP+lnViw3VRrG0HJIxxRgKgAZmC9c5mjv2+LuQ
T7nG8v9QwSU9ybU1/SAJHbpZ9TLC9WU5dZ8e3ky5NH2zAVOzGhMGg2hamMzl2qeWgp4U95nFEa1f
M5N4ilwYipm4zI1xkPruIPowQDG1Ze46/Xyrf6fmhP9T2VWzdBoIM4UQshWIcv3b7JS7pNZJLlDQ
Evk1gyMdoCSc3yLaR5FMcCYie4+5R30Udv/C/b5T+AMSzo3WECCGOXdB9vjVsXlpZs2zNcvT6QGQ
PpTU8SIeZWGu/1Bz3yqzL+X0WvBLqxt/o36LusW38BNx0sUQJAuPf4w324lOgx2d/qjfca/sFaNe
iWi6UzYpM6Yoj6BgjHrb+noXBqHxo3TRLgbBIC7jKPbhQiwzQZJvc0+orbt8omXpHO+SbqdutJyK
em0hl0dkUVHo2YLgUtKZV1CQETN/Ur+1SpywQ+TLWRmyS5vPFz02L0w6eFD7zCvjZt2k0y2T+ptB
2RR8KrmxjralXFTE9WpWTzaa2GqQMghI6t7AvuVQMPyUrCHw1LsURlfyXYjw3KOU9euGotyMujNN
+d1NGPKg63D8kcD0asd6kgKc7wK68ln5rYP9xD/Ttyf5tHwk5PEzej/00h01UDkE/Gin+fvdzLCe
16r/de1iN9NkS1dU9jLN4qr+l2tXQZdsG4eUa4c6UJeCE4u8LxhRhc+wGrUKpckpfvGNc7nwiDJX
XhzfvFKwYygH9LqVJl1xhOID01BocXJn7TFRrjFVwaV+m7iKmy63aJwPI84HDeODwprZpwz6mf7L
0SavH1VDnxx6TUISYyBqMs8LJkk8TRi7khv9GiZld/M9i97VPxz9o3HTviINpopyKo3lHKur8lCj
s8Jz2eQAnY3r8N61xoniUOoVn1Hld24P4BUrxm/aXaL3uT12RCHtGNAmVa2k6wcClR8CngTtzlUy
nGo8p2Wnk/k9IHgE3S+DLmPk2mButEOmD0fsdCCanqTEmrw67fETw5gEs3XHrNJ0ts0voGTLspmv
T3K+qkw8tGJvwqAp0rcQd9//aP3KL4Py+nYzAkVWSrpq1cDcjteBZrVXDPzMuJYPo6+2ZgqSKoJi
yKwbxGbrNhtb0VftVjtroI2j/qtsJzxsxq4nhkTt9WZK0QzeO+Tc6Z0TSh7C2X7Pzf4CG+lW/9HC
4ZxG49k6Q7e8prl2NUEYyX5kaL7Mr6c3IhIQdqV8k/f0nCWDb1dUhrM+vj79sNAhkNeUS30aBTpx
iTFD+WSxOsXGfNC3MsaNIZs43gpsKbHf2fsCm/Bct3hCw308jQHmnpqLJd0/fScCFWO7XdEiW31h
id3VphXUo047ux4U63l8oA49WpG+FseoPqQKcxT24wbwfI2ZE6/8vqK4zGBdGV1SOhismOChScKM
ztYZmmtIhzefHCeuqYViv6oG69j01tER8pGQ6brPakz6OAXMFbFCAuQ0G6cRAqT11iQUA6P8rYuf
Ppt8s2ogLlFIiAiNFyA7PiGImbuqjE/zYo9QbUk/IxnHuyqFbLJwZLDz/TK85sTQJQA4Q/YOxWeT
24kX2ZP7a/BICGzAbIR+qOTnsrJPzm16YlOJAPJLlVpX4LTBcMzNARIc01rHsHeyru5GDO4MbcPf
NBj31nIpc9z1DQCQks/4gFXkICR/rAZXlsjnBTive6e89s5ysckVl7CDio4kO0C/dNtHze55cfm5
Velyw3C95JCkeBkcisK5NhqoKVv+o5/9qpv9qWcjGGLPxUzFJ8AImP47YyXM8voDtBljpXUzS+VG
yH0W9jWxy2vFORZ8aASbajHpFcYhg1G40XwbRN34RNRR0aXDAFLBKioFbb4EW0Zz2EQWTxBIUwgQ
k+b3Rb9PtTwAJIYF5yBp8bEzhqNF7yrAMJC/gVKPJ3vsTzlMm4iTIfGbPPaiiXKBxXQbi4t9sZbR
CQQ6AQc9fuFft9h12o0gqPxMrZuLujW+CvGZe2szeoJ2V8qtSKCeWGLr9FzhWb25F+YSFgVskmgk
4mBhHGSSJGqL9CqW7eQg+z8mFmi9I2hTHFLDCHBhHJzmBqKf73s5l9ndKvX7ZIuXsJNfoxaEu1GR
bDlhvTwP8XwWTLuMJKTbaj53U30uci6aA7bpyQZQu8203ksq4NHSqbQDh+19MAVzbxM2S72zUhvP
CvpoEYQEMKsYj/B4rnSOiC36qU0GbwMK1ka7QLkaqd+11pphu3SleDkPrOD+He4skPoDdWRxRwGW
aHYRx9Ok0HeVErk4VsJuecnZyyNDrKuffMIrKa2zc/g2PC21+6lkgu/eSyv3JyoJDbK9hqzvc4rl
1xXGxMq4a2q/IQ+y62twfsL7kxEW+RiOMddMITtBW/cHTXEOUyKOs0LsxoxdaZ6Pdi0fS+Zq9YVj
wgWpZRVzBiMZs04yCJTN4nUgvQBP4H/ogP6mYPxqzu8aRNbIy2bhRRIk7n7xQiY3ySY7d2ruc/z3
Z6v1U0y+3FrW0Q4YgBSf8x/atsaPCkGHtUm31KCflwDgRjCIgzEMLvEu1ynX4Q1TxCMlwGHchvSU
2MrFHsyzHhlY+IEJ4OnJOiz201ZmQtrhYwS5g6fl31xWNdX+6/bOdVx3KHV3VN3S+RL/9bIaV/Dx
ugKIWKKSmGX4V0e+FYb+6wZZd4thf12qxbEsBAne+prrW2NFXNLZMp5j10bq1HdtRnp8PjmldO3l
8MakS2kQazqKkOkhMgnVwp3BQbVNTjZzixZvnWUpBycZiGe+9abj9yHzaKKySi15ds3ILb0tkbyj
fSx/5PCkx/HLzHJv4A1teENlxjlghrObshsNGUs+xTXxkYv9rmbmV7YqnBdKevqDaEa3lnk8q/yq
ShRFtvP5XF0k2zjl0reWGUen+SAt3NeB3jDXLXVX58G283S14J/PSYwPQ39JqELGBEgPh4ajy/EW
SNM2OiTcr0uqjZiucY4vOF8si1WEmP/4Z5p1lJmJMEF/KdLxgkX7Eg/huaCSouY7t/uPFpmnS7RN
8lK/TFlKmSWSnr5LMkwyuj/GbLGT4tM1F/rpeeFMHWWcplHW8VsxE/2OPmsI5eFI83rCWBMbXL0R
Uec2GrSPAtL1CsHhHm3NlqRIWm1S/joZtOdLsaLiBaYptmvtS9FBmYuC715ZaXmzTdJftCFcoivP
4VvdizdQOK8SWhRExIMWBt0TVPUsgx8OiWuiV7KhI2l27ELINCFI6R6ktP34oV7XLWzGT9bDBn04
AIk1e4/8PpQIKrZkYBNM6xoteK7ZNe6U+xuXgLQ+M36N8/pcavZFmavboA7geHaohKuUBiTWjfMs
wQt1qCWlFWkWEFTVawM2xuRsqDHcsEzNTx3sXe2vlnDEIPVblaijVq+fo6baL/KDxpXBwDukCya/
IL7hY1FETQXVToktv9BsT4MiSFq27VUP/6lkztgBnG3KajUOC9Ktsxttbr0daAPOF05FS0j44N+8
LgnWaxHeuU21N5PQrSKCYwuEYDX06zuvk+J1t9nXtYkzCIlaK3LZslxQZE1y1mr9MlpAfkKwfvVy
17+hvwJDJBGlcQaOkYOEV7Mg6YXqiYJZ5nSNAShVUNky8hkovt7gVrgveplaWUBFnOxsa9fk4I4l
gszEPrpErGNw8hwrYenOXrpoHjZsNWsekjrR3zA92OgftrUyxrWexBtncnXB3A1vU0sPe8fmLJFT
mJAvdUoQ1A7mmqwdDcqumw4dkxbWPNf35kBb7jU9li0kEtugjUXso1bxN6h3Cw3UJqDj1ob3QQ7v
728tui7/ZVkzTZ0x0ZPM7CgyS9xfNDitW8ze0GKM8TgeVWZD3XPYgLHGWBGeTbY600gp0FuxncDw
gf3ZWRJzH9fstZNonLOMHzOnKENBIVV7vKRtda9q9a7Hyz7jrm67TQtBxSSbjh14OGhWiVNYgwot
w8GirbnjRl61/lyzhvURED6yHrnO1a1we2gFDWtaRgwWsXi0Dv1UBY5nYTLCJxqiGBqVtIkmmBQO
DcWbcV++84ZsDHgg3S+nro9FDnx6KFb6NQQMh+DBy6tcnj9O++1QhK34sjz4A2kMS7I98cbPMKoA
8EixkvoPdZp9fGAnQ8Fg/szN3RLymmymyeUJ9o0AbpLqasmfQGLk4RkFwmGhB+A6+qintT3cFSsy
myqOUgvbP6WqowUWuwiwJwPB18FQg7qfaA71OOGelE5ZpWV6KSwq1moVON9+dO5dlV5A82A5NS+a
FF4EcR2dEoFFrwOzOtW4j7QScncLcX5taOwzE7bQLHwlWPiSUE+Ec0MxXmXJwY4anWLulqN8yCuG
QcsHIsyuk4H5UEwHELwau60VqVsb2k5MRaKZ/MzO9DAi/SXEKIa9zM5+2eNHgTMDdOBqmuJ9M0Ha
hJsamBPNgFzndKe/G8um5TgvXjvLfi2pnUQ5mNZn+p46K3mXZ/29pQ2OKw02NT6Yl6GV34x5eDNw
6yQlx9/UGzvbFQYGf4k4z6rFi4K9Yzuil4VJQAMJWbrXMjG3FmPDThJbQdwmZCGSeMNBihJenTn8
A6uGnk5vDDUWNUI25hWa81bP+XG03LvB4iDKGKFYRT/5PdfN8/KtR7gI+NU4TAThgBlip/WXXbwB
AoN5LCepnfhm5Hh0lq5T+Vu1QDokoOeLGw7pKtduKHcl+ow9XJyMuSHhxTS5pN9VwOzF039r2K2x
NfXipcIDVT0ngECh+d3Ovew9eaJFjVQ4rLTPZI1AylB+3ZiNzyA3aXht0jZQtQxHlH0oo2OccuqS
Fg8yqJCIcc+Rv4VPAvBBRlnQ9h/GEvnk36vRek0e5KRdnXOxCqjEpJaCkz4ndW8aa88kUA8KzBvG
xCtPUtVdSsc4Dw5C2zDuGC+f1uxrbz3lS2F0dvL+LOuUAGKdU4GzJgTiKmlruSE1ZAJVHZNwmT7w
yxnpu/ze/dGGFzwuITU3dSZt4xPI/BaqK50c0DC/cralnlxjzZ96b3Uh1oGQvhLt4JB/zm8Kd42B
hhq44yGoGxqaJO2t6Ms3a6AQl4nlZHYvw1fG4TEj+hjZNIwlFoKcRKE5ie0YIvIcILrtcv4sNfgR
4NcICD2XLI4KFyCiMrRneBpVxGcILWY6QaFE0H4ZrlUB4AOnmulNx44g/zOKFA39oY+nI8XBJWNk
PbnVhnUzeKYzBtKzJ4llFV/pJ3r2aXziv6Zn8imzUaL82f2oXfLgy3qYjf5YLPGgXGjNYfKBHPDw
QKKhdksanw/hINYj3whtT/kwJuOoJsWRgigof/TV0O9c+NimhObpmMDmULj/Znv4b9Hqf4tapomU
pWIl4L811VH/MnMsw3nM6hyjq9xUG8wcykLPqwIcIRR+epht+aovw73CB6QB96PLS5NMImRwB4p1
7otXjHJU3tb5qmcsGN5y37629N5Wh06sWPaPIlSP3APBQtuuuh9xw7zL6w1wxJP2jhTpjDn6GTU5
2bZNTYKK8A0ZV+bJF4gEpipXttODao4HqaG1St8NHGnHLxosL5ohzhJAvE6e3B0gUu6nzrDaVW10
xMi37zF6KJvuIdfZhmq8NjHRtAmkbQlxT7ZvZ6FHt/OyEra+qhVP2ahazR2IIj+DEpVUO7QFTpZ1
7yob5aAc4kUwjN80+uRajKhC1S0LbpKr6V53st/HHJkbZIqWZNfT07mgz6tbHPC7kEvfw3gTFi2A
m7aU3LxIvWXFNmIVj15OX/IzhT59wAeQfIIQNHxBHSZpwOL8kL6nkXaxY3ud9fYwv4DrYNVOWbVz
7MFhySJwnvn55Z0+bzCUzwYlmumb9uIsm8QhLF13b01uvLWa+lb8aJ11ZJmLJ+vm3EpD2QLw/NBw
QzENz444HNfSVlpHNMAW2QzGOEbyBjaxLb87Kz2EZhaE0BBaWpzGBRfEqQyg4XlwOS9D5a5W0Yg+
73EOZ8HG/wO0bhqo0b44mB8WVztOV6iTIJaYqX1JrxEo/Drb0Zq7HeV2p9YbSqqCVtlYphIoMzBI
0283z/KQz96g5S9ZNcWf5g82t2eIcr2y2VsjLXMjo3cjtNKlge68azcHzh1+ib/Z7G7wo3aw3A8T
Mda7nn4+++ek8UoATjoaLW6ijJKrEbgLDjF4ZWHBVlQiu+IOMwiRfbBURZm165ZqY9g0IsA0WMBF
vGI1NFcshFo6XeJb4Rc83cpIMpZ7agzLNF0uSTFc4j6/qMgPEpeQu0POMrfBIiIlVD7rjjc2lVdy
EMo5CCVsnWX8cIxiFxKGjN5lkyiRrPAvHAOtrg7VE7qilgRrwboRUYzggA0imNhtX1LqVEnwzeFJ
MPspRgkq3AnLtBz6YHKidaZxpOmU4E4KROu7R93WLyKJXw153lqUQZfHP03xzYTczvsDQ4r0cypk
fGX0dnABEVPoL1G0dySJObLElZilKzT89AfCUe+STjWxyOcZqMpwdyWiMP7IVXEanei1D9izHAKI
6D+yehDjdBi9uShObCvHsYcMV7pFxiuee3Q4hYYC/Z4gwkDdKayN4HeXnEJC93Ln4ZzfjXSJSLvN
1W7YnshW5PvgWjIBr3gwld/DR7nEsFwQc6XV3y+SrIZ/OUNbuoMFTUMz4BBNfucv0oAQLd7TjG7C
QqE5554+62CVQ6sVKCdksjIA+SxlnkoJQ0c/aAQEUTBxptLBQYiGyL57N9CcRaPtUj8njCcDK9VO
BpL8nFaX95LPhntqt+doWwN/SA0c5dWeVTUMl1PRWbCpLMm81LGBEsLGNzFARjmDO2T1iXssThhb
yHShR2SgVD5SVsm8vVZdvp96g6+r9AeeOLvOgYphZSJ8W2AttXFXk78Lcz+ror21RHx+ZhAXCsdw
wjhjUHKcK0BD1ZssM7nFx1zjin39gzrs1DetXG5PvFIGB7zyi5c2lKhuN/wklv1auw/DtG1wRBWt
5hXrZ9tovrct+jT1yl+ge2i3nwrIZBWALFKbNThgBVR3gbppEtVSAX4kibzhurDp5BnUB6qicjC2
v4rh3q1+jf2WGteeDM7sWcPsjgVCS2t41rGmHrxzbdlymy2N9RgFlrna979UNTvAuj9WnckO2596
zjgtqmEP5UzsDTMQjIqVCMhhs+8sCHRcacCzUJ9p+0QR/eR3BQSg8datb+uvLbdYouT6eUDVl9X7
OiFrP3eS13SdR+c1c8AaCzIqBvWHOh2MJTySbOWo4zaRiRZye7ZAUDBA+5wUZK6R2mJYiobynnE5
lSvLnSd2fI4UY9kgtjU2/AtBBGldvpTM3DRA9JP46gE492+kiR+xNN/laLnVFs1NUCP5DSLwZjPw
X37GjHgd4N6lnmTJe9AxKRBJ/d9oaKr618smL4pt2czIZFVXFZbqf9XQjKQWQydDl2GYeCgiZNe1
DLcOzQ/uUKfE61mn9CUfT2Unzgulr400X6KQcACNhdQgM9ayqX1VVZxx43pkipsxNrfZ/0WXHgpp
DsL958zBroZbJAYFgOg15GLZklS2qT+kSGSjcqXEC9CQa5dFIM/LgdlQnjQHej7ZPivBDRe/YIiI
GtdEBdAwjIBLI3BDYfDFYKLATcrZXlmNR0js7OlTjINKSo7MUo5LN50UYEv1SaTxsefpkeRzel+4
5+SvxYzzrDihTqervtPfQ2DiWdTupWVZS/HyUn7fbj9y/YntbJFu8M85LMFioCkoo/3918S9IiFq
Cojp+XQ3aOVuzwWYe/S22q5YjYf9ipCk9zbsl6ubSUAZh2U1qIxEenhW6oq3xIyMg2WoOG3HE/Lv
WRw0d1y0Mw5sbIRL+yQmEcdavynNf1uUzvMgneMmv2yF3y7de2zab50EHbSjZ33JXqMPfbe8FhcE
O3f6iunSNHCJvM89hg2pPc2UTLeGHBRx/9za9tAr0locKQaJ412OXihR4DaZCCZk+RdIKym31eeh
Obsnm/TaQXVcY4zHL+WoZ0e2z4UKAdwEqxRP515H8KuGE1eYb9shS0hsJCrtU8gREkvFEya6MX5D
K4mm1z9PuHj+mr9c26wHml8eSC3ZQFrVfQQn5gqv4JpzYUvXc0Fdx9O4DPhJ51MOrdT/+y3DMNW/
bBmsL7ZhUAlCmZFuqvpf3gSbwF0ZxcCqaxGBf11L6Blqb2wbnTIQFpnrxuSErUTJ3rpv7M8i1j2U
RRzQrKGFsm2cL0s1921UEf5ZOfdBbbyCc2pMwirGsdQNnQ8Ay08sa6sZNwOOybR5Nqup2n6WxXZG
/GNDIzcg79svx+vEVf2k2brnEua0XjeWPlfcAWc4hT3RzDgYNCM9mrsebzAYRKKH0dd8VTIKtX/h
Iqth91qxH1LxOzff41Lso8zYV3BTp2QKSscMhg02rYsJCpEq6o0lOXujfuSiuWDkV//ohgHEDQJk
P76Qs/tDfwi7m4G8Nq7kk11XR7F9jfOMxvTuoB5pK+9r4aYVlovGBgpvHxgEH8s0vdifnUSOfa/0
1pNbiDiyS6lCUA0CRTCd+eHECRuoIt/qHvmwlmngERcDPB7FmnsVdhwfUwr4aFNDdtVwrkT4ir5n
SoCWytq8LkV8aCL72C9Mrq11qIlru5VzYCBlfnoyIUupv9R2du0YBLe2vI5hIjUHTNMONUjjV04x
B4SkBhAAc7qtpnXrFhbuoEAnk7mAjp7mMFnFsNvJFCNoVwVme/0RViRoAb1S/Gn+aYlq8781pYez
rG3JsPWV45JocMUtSRR/qvD9D++gPTdtwQkS1dX6KbzyQ8Nr3cs9llWL4DQD9K1ZCSTffos5RmNy
BaXSwOMydztYFqkybafZ3Glv7VHBvYm780iPGdCRFO8lKxmd15RWkqMhV3gFy9ualyUQOBcw0XOa
XfWUFqKu95NxayvlRg4lTE/cs2mBB9ufnvN4vtoEiERvr2xkHWCx/kTOHYrIM6TLDimyCEzW59ww
dQ29Ll/cborxhK+U04AwX6x6SQVycYkKey37JlaJV/num6UepAKvEgodlJ4A/Q/xx9JSioJANJ0v
+KOma9mmrqVobo11gei3tY7fbF/tCdi1I0YNK3CTK90vnj22nmOBkzEgfLRr6rz6V6WyXwYjWRca
xWgZmd4qezRvlLDexyK6KVJ+aebqtDI/aBZ0EHNtg5H/Cke4lUsHzGmHpXKQ85ugW5a907U4JcRG
jKhKIx6438na5qZGNyFE725PWSNxuxs/QGJezBZVbdWLRq6dh8r+Hb2M9CERaVKeb/cqsTDyIH8t
yF+r9DuUobDSbRtW01G5OtQm6atqKy1c3F5IURjD2dJwtR3RRyQL0BCs8Cj6ymJ9NanoIzq8b96g
LlJ2Kd3rB/1X+lXT2FanF4yCFwx3GDQTGujb0cJjzDypr89Kd7A7lB/Hvg+vmCO1Nd8t40+F09gq
e9DG/ugPxJsmLk6AHGt8lZiRUIdVWFpV7ayXZ+idI5SlHCl+XjVWkIgIG5oFCwoqqlOcq1v3JY3q
LX1u+fqr8hrfGq095SdSiqJ9MBG9s/3eFQ3YI+w4TCEDPBWgZZT3TkedSuJyB9ty24yYQRya/U4h
Zl8pgy/EGnyzuHskAe62rdpo65YgMq0Q51P3aqVqIARZJzyZMfHj6lTxDyKuY5BLdlN5B1jlmwOh
9I+4/7VsqyXxTEyUaJwaXWw65c2lGmikHSx6Fkj8fRFvqu362OMcvxljs0mqlSNBB8hzgA69l8sK
wy6gTdr/Z+88liPHzm39KgrN0RfA3tgAIu45g/RMMulNkxMEiwbeezz9/VDVkopZJfJodgY3QlJH
i2Qi4bb5/7W+tSFfaYFY/cJhjzdF3Q1dU97VgHe1e8svKtxZJcmauyx96Q71zUj8uj2dKic8lyTP
BG6OUZnl5GFuCWsjDQ280F49YWZkyRgztzs+pf2BKJMegjuZSRDFERr7BSqIx/qbgY6xy8HYl2sB
DAwpzgY5YZ+eBiEQuVsDyUV371wj5EHA4BIG6idwrEGce/ZtE1mbXvYbU7+LWqBOQOrts+6xdBz6
arDwVvaZqH7I5f/PBx9M/d0X85IXYxX6QXP0r/99UbxlN0319tYcnov/O//pP3/14x/+94F8x7zO
35vj3/rwR3z+X8dfPTfPH/5lnTVhM161b9V4/Va3SfMPx878m//TH/7t7funEJLz9l9/f8nbrJk/
zQ/z7O9//Wg2+BiKZfU/HUHz5//1w/PnlL87PLdV2IRt/cvfvD3XDf4g8YeFUg0vgYGTwPi+NOnf
5p9Y6g/LsZRrGzYWZfxL6u9/y/KqCf7r75qh/0FviOa3hUxbSEeh5a5ziJL8zNT/sEwLuqvpuJbF
wsb4+z/O/i+/0o8b83v/kvy4m3ZM3EmGZRjs4JQx76Zne9NP9qW8L4WFIHlYGj1M3aa/FLbNfhcF
2sC63J/mIBMKuNgI3WjR0WEWWXml4Jlu84pljalF76jd6U8x0pnfbKcZsDgQvBsE6wYtHlZuudQz
5gSzcC587xkUy85Ph4OC5oombRXYPgzw9Lqou2pRDCZLhhjPZACMWgVsdUvGyqTDdteSMWKEYD1Y
ylPSDOL1UGPHRemOghhuT2vCSfdEuch774uag5gvwr/qsj8uktIlN9LVpS30eaf100VKtNwaoiAa
l0jVKij4npZQ9zLY/pU9CbT9MlDR7ewJby32MWzdW0OdG1NcECBFFHEbnYoxPIwWmFJcEgc9q05q
ido8LW9Q/0E1IumVSz0DZ4cbLwefBWluH4L3ZTmcnRHmtG09ZApT/JIm1LKBy/700P71WPxsYzM+
rpAdU3LnhaObim6oy8PFw/jzGXpWOJRC0jZi//cQuvW5zZ3QCZFKFIAxHaUNqaui8YDYA8sP0pt+
ePniK8yL8J8vMl8BQINtOyZuM0uf37ufv0LGkYfAt4sVVN3LwMURTB3eKtTzm5nXy96k9212yzSv
1qZTHz4/+PfK+vHBXaU7xnz6wrGPzh+6v5mHwkGO4CnSwY0FmxR9ejITRcOxxlh9l3oYnDJirweH
SRujPUzLivVsTVRJGtymLFYcixo4edHfvbEFTd3+2i7pE4kYIlN+o2NFZPWes64E4P/5CYiPm/3v
N9By8R8qXmYDouh8g396RP1RRbVeo7XQ65fKoHAYj/25Lyll2h2KAgJ1d5Y5Ep47oVMFjFq/OMSt
sZOZ05RPa0FBU1G19obV3N+ZIAj4L4CD7/V+02v9vq0nYvl4sSOjp//qbdPJvAkH675kI/j5qRi/
nAqbKUeiaDEEL5vpHA1JGSKycEzahu2gOpi2dpc17ZkWWg8sjJ5HQku0Vn9ubf+9VnL3xbF/eQ9s
ABSMrDbFEyw01tFzYE7keEEYalduEkPe1sVjEFPbE6SzVUSxuLhnks2ZTVe3ydySrZjWLT//ClLO
XZ4PzyLfgdghnKW8Dsp1j0QCU6ANRAIrRpOQgJ+oy94ZpNfMFS9uvMlt85FuyKPWEvfT9erSxR++
aHU6yq0G99hFHOJiK0Z0ORu8ClzZRhmsWw3vIfs4HM7LKiV3oRBARaaMwVq9TMILwTpF32g3dIu4
GufECz61qfEkTnDfAzZWbtgvs4onug9SlleUeety0w9PEd5v3YFJOH+yrl6kGxXL0amXmjkh30na
a79gUZcDMiFQctm5m8GKoRSz/bY6+UgbRPOHw5iKBx8/qNGFpwWQnzQ3HxvihmshdnotvzFyBkSn
dXMYivFYK+TNVnGRu8112LkvuiMfnEa9QM+99a1oP3o3Ti0eBq+79qHyLGtCAkTig/P0nkuw9TXu
PgwbPPCZkwHKQKJTQS7s70s+uKiGZiFj8ejZEA3N9ro0xbPdx6ea366rHJcMMt+JplNdOqSamAFT
UqZWZH3SJ7Fe/MI9yeSYL/pcey7jaRdWJB/gzFzIqrnurOxE2A3tYX4jtZybsngNEht/Sr4arfg2
TcPTQHfvAr1e+IlPUrR16HSLKBR1Of+3jkxSMKyd74tHMj8pO67w2kLX8cWDWwOeTn0unF9+66br
qOLnKg4rmqT8n/VyENqffZdSo1JY8XT8rpYevjtTCONUjutexEC9bFaNNKli/cSU7WlsV3xPnb9J
OpIYm1vlNddVzLuRlg2Ttp8uhlDscgGMSycJw7eKeIef9LG1120hkaEg6igLzDqqu0wC7AYyBYZi
MaEMgsCiVH/MJc3WOAWjIIEguUKeZ9oyAp9NKQ0I/xSI5zHX32ryR6OewIPJ7K5tFCOK6NdFGHDQ
7+dIw2eF5AQtNsJYFVICAxTSag5y5/i2GKwHTBiXOT4/Qz14imCcAqkXyZaq1ZslD8+0bFrrJar7
ZUwk/aI0g9NkZI2vebzrJnolrQ7eGdnfncF4pHjXcK4gtkXf4YPJCTNXZvDuWAz3IZFQaU6aqKxu
QpPP6gjJXWRldpGXKYwvEnT76MH3d1ZbtGtyw5D6Rt2qysAWelOy1gR2IcvHMJUP+ZkfgHKKXIm9
58yqDRRWvIgk8JG6ZsOuavRnWgGAsqa9o10kOpnDtLS8ksO2GomkGgWghfCGW0d/qUhMQ2Y6hMtE
oCZxaZ/Lwnx2Wr59XST7vmo9Sq0ARYJ5R2GX1GOx7Zlk1/U+8rEs2ENFqhZhHpw2OmI3z3fver+j
lmDveIuv4kK9DBKXT5gzE/b6tm/NZ+U0hzzQdnwTtNFjTx/Pxpss3b0IKFDZKUULyAWwzeUyIhdI
GTBG9aGFQyufqXERDBDp5514tJR9V5vDG67CrUi5pHJmOlSLJBKPXYnwMfWGhJaoeY6fVCX2C3ME
u8ravqt6uCUELPhWdeYhvWueTSPVKLHZd0Mtn3P0w1OnX4WefCwTXjTyHLNangYDz/2khadZ9dIM
RLxNXKwhwHhBd7mSL0Xg46DCFZiE6I3sHjmK1zbXfE8S4QRJUiuq1OFwruBA+Lq6DKjmDI7vLxwz
LUCIBYzZkVqXPQ5LWt+kIzP66tV1UYl1FuMUb5n3cOeMqb1SFeUggm/oAL4bvrZsohA/tgl93DOj
J0GrxJ/TWlRB08+UB+GgaE8SPEFEAi5yj9BY6lcJfMh0eO6KhiRyiOuAnawGzia7DFbv8sWtaMJn
SVnS3Um/JQ6n73kRhLaQLMqiYEqYp540lY8+ZIBVnZSvTXptNY+9aZzwiReO3faLsCfga9KsBwS5
h9y4Bex+ZtrUlGPnDirgTDU0Hyw1nI5GsO0G99qAG79AyYUVq5LgGgD3SMK5Vj6RNNQUPbJgmXNs
eCtZzVcSVksDOSKtJQDdWMFus2agGLyXBblv5FZN3dkwzYaYJLoPbfdGkpiSQzRyYvfSM7MLIy5W
pgU7vb35fO42rF+nbtbOumm4rlCIzefd1k+rMLfsWxcRHJ32ILmtXNgsdiCZfEEjotc3O3WYfIUf
iTfdHS4iOZ0LR53EMrqFDnBNdMTz51/oqAfEstAWiizu73tMB/ny0XpmjNuwSL2mWbWe+Zi2Ix59
sbNdlna4FC0SYBDyL+fRcarlo1M4ycLEr+FgrwYmKZbexP2Mx+xCN7J52pipDgmcipKB8fNvaqh5
WfNh2cMOlA0I9h9DOaZyj1awysK6HbQSSjCOrqos7xODipCI9o3ke4OnZOeVLYjR26VjetNCb7Nj
H3KYeZHWxYMBYBSX4szzP5cVYXFomNcWUILcjy6iPFjbghTnvrm3HCB6vn4I8mpvkkA6M8j7jsDL
HkuUQ4pJ07zjWuLBrK7H3n/21XBnilsZ4HjugIvbebvX+4Z/qa1HKkOX2B21TrxZA4NR8NhmvUWx
H56gGM5bgRahcBedA0372wglevKufOJbKi9dMWecehRVifNaUDAkhwYpqMILaw7vCNw3vpnJBbih
R60In7CypqB+Z9BOsJSDf9NR8UqIbNbdjPAlugeNRKfCGzpuOt4Bt/cJCAXoV3eIJLCK9iXPWAV9
uymeC3Y0Roysv8wXsnHv8BLOOpxl3764HpJ0pZ2VRnBW9HdoAy4UJGevdBZpc9uQUIVD5zWMseKU
2bWMMe9IeWgNg7kAWtB0x5i887TnuuqoRQ2bMid2IJ0zptUJBqLsXc9IF/WiM2VpB12M727mdctJ
CDT3S4XXq3GALXqVdYsFgvCpDmmZqlGH9caVKOleVNx/Sibhynb8g2CmLUd2V028zyrwfbglpUv1
N341fZA6KdlCk4sT2Yzbb87cxMdd1eVI7SStwmlcaFpLyEVEylRzXvfWYzxNV2bKcoFRyigxoPej
ay+8vqO/QxLU90f+Pyqa3eaQddPjOtiH2tm/rZZ9+K3tWz5XpOrjj/pfWFKbB6l/X1FbvFVp+8o4
96M8N9fg5j/4UU7TlPxDzWOaKxz2RpTTGIF/1NPmHxGfIx1GDyoY7OL40V8FNWH+IRBcA+vR8ZKY
lPP/WU/jR7PDhD65Yxl02U3zPymnHQ1i9BiJnKHVrgyyzqli8GkfJgBAyprCpl9tBoNsJCveFk6L
An8OPw5YEa1ozpgAeBHFn/tQEeDEbIMB1NbULd3AOMyxHrmGCG68Z9G4ZIuFbt9FKUAwQFNTQXZW
jkYh3E9WrniVzZNrJ9/7gU7gPxRxddfiY/BKREsoeg2ye7J+aUf5ZigweCq2dZ628KNmGzTBgy/R
56hqNbE1C5jkScNitSi20YBT9CSCxlAphDD0+2l3EKDE2pdEGUSmQseF7nbXBBHijtXWsducKms7
o+OalEIdn2NQW//pIfhNhWqeqP41O/x6YcXHC+voqlOpB8W+KcnW4p1n6yvbCJCRtfn8SB+Lfb8e
6aj8UJRFHAwFt9A1LzXzsTO+QEbJX0/FcVx9LrfakqricX2jtDW8QBHUCkYwlkPL1LmZsFob3lIx
4Ou3cwaBW6D9BqZVBKeCsNnYJJUzItGeXJGGPKoCeX0S7MnWWanuoRVEBRn3Aw9OQKJmjUGJRgLL
LPIm+aymHNH1+gtFJ88WVxocxTZHSt2Q2zPSnaYpWUdoLWm6VoLaD0iODN2jyHDSh6eCcN/PL7Dx
6xXmAmDd5h1xxVz6/ngvKZXbXtF3FeEePt843H6PwGMCfGjzbhdTV4VgJm14Eom3yLgoieltPL7e
59/jt/fhp69xVGdJdYwao899iFxvQR0GVjPTtU1IhmV+8Ux9XBfOz9THMz5aF+aF7EguxEQ9IMg2
SSDyLKrp+ldndLTc+8dxlCRwhsFOHReq3aDCVxpzZWvzNijQBUJVT1iNa9h6teChcqFPMcfKfaW3
15N2nufdup4eTJe8O0K2M3KDc48y+jcPwNznV/tjVevXr3akwZDwLLoartdGty1AI/YqRqcb0wDO
SmheNf0uheK1868/P+zvb/K/rsjRgOxqw+gVHTe5VMnKIh4rJ1q7xoeXePUXz/XvH+t/HepoiMoo
BxR+y6Fge7KTyRZ++vT5yXx1hKOhKWgrgC4VR+jHp8q+rb+i2f3+YrloZTgLQUXx44updCrgkc0g
2xoXMOVbiO81JQPXe/n8PH77OggBzN4Sijn36HUI7caFBcBxyoSNEMYwBJTTzefHOK6j/vXEOcRZ
UBKnlmwcvd+15eugT3ni0moWtPcwRpjpQmQH05whQpgfEVDOBLQhxXChThFO4a+knmmLe8I5GUPt
d9MKL8K+XTgVFeBWG+66BsytCtGmGyG/6lCMib1upwHqTIe7KIbTinMzQMCWBcGFBjYybWMYJdZW
L159iJY6ihds7OeN/aKXr5rk79E3aohrjAAKAGBANodWg8WN0KOJYtBrLe+MfIlVr7Fq+FKQA2BZ
dBnf3+btJtBL09wl/EK6dd6mT0FlTVSAYEwGuo3JnrLYdF9qxl50EJz0Fr0R0YJIeevk3Mze9H1o
5N/Cyn63ZHevrOnG8Ybrxqbodd6Hw1Wb2O9R6xIB1C87owLLq99gGaUmRRGIC1cH9ukEuUYSfhS2
LvU9fe2g3VH9ZYUZV+ufKqqFGqw0q0d8giERoRL9iHOzdFFLuZdpE5/HGM3j8rVlCTHtbHRoL/G0
JZ7y+yn0c7SBMRELct3mz5l68aenVj5Usbsv82crTC+p+yzIQMdy6xKXMa2mAppfHyE2cDFlw8at
sTQPzingPIzid31ZbiA975W7Nak76qQD6/hiopGmeQOYj8dFC19L8nljJ946pnbF7Vk5zJktM0U6
Wis/t85AIbw67bAh1IxuGFDvUGfb7BsxRWPzkEupFjA/zkXXY9Hrdy1SkaG88ehnuuNpaiJBAFfS
mrD3dXWaOv5CksroqJ2O3bmfp4eQuz0gO8ytpTAtTCAVKGWNZ+OblkarMWAc15Zh+TrwS2Ga0aAY
V863xtXWykfY6honJShE2z/NecssBGNR9Cwouho9Hub4PPNZhzYHqf9YEdDpIiB3Z/vRsoqxp9GN
TAuxJup+1XTubdpd1BYkLrVyx3pVs+xr2m9mAEGEngMVt5YQ9Esd7uxUUr2tCdYlD4M+xwp184qK
5p8R2RgDXeIcQMQUs/0lK6LyM6xR7Pdal/GYcMCgw71CAy0nj9mWz7EePYUS0oDKz/OpvyYB7ixl
KavLF8NDJG0BMGAR2rQv1A0WaVbdC7Afnn3XlfEip7zm59+a8a2XARETUOiGaFfZsEmacalV9Y1A
m+e3OgEB1Sq4JGmQNJZXgz6faJgPDWMd8vVtkqQafyt7SvxYKwzFStoNzweSCg36GJgwFGDVCGot
5e2zIokJkm1OU6iQgUlup589FXwactC1k1/kJppkIHF0AxyfyIQYakPbr52Iyp0iP0QLVmN0n1js
Hcp01xLqaBK8FBdP3kiyXSvWgSJYqB9XFU2VpokI5LvpzXztEUiqIbLuYGXSZl7X2oygXsQmZWk/
uaLjc9L37TIcxUnsD+uwyjYJdBpL9+6FrDDCq5XD089emfrCOh1xopbDmTvaF4lGDDjFbKtIi0VB
/b5L6xOXTqY2prsJglKVUEDiDGOnuWGnvu3Mp67311F2YyVw0OdALxLEMkwYJFBm6ZNTaVdhU+2H
2jsz8TkAcwFRcKYp/PBUguvpKcK2RYoQUYsYKsZq3eH35R1rCgQxHMigsyrTHnX7HNEpd0S4nwyh
yytMJGjrrjssoDFNVke/ZKGJvRoLNKjcUCOBGLuPr5G62Z8JpySTSW69mFjQyn+gK7zVqLmm5rs+
uItapwVN5AuFIU1BiffPrNC/sgFOi/LJMv3rqh1Ouu5QOPVKjO5ai5PFaJI3RdyNTjIesRI5Ngwx
+6+j4VyLovsKT09kBKeV6i4MOz1MMeg74lDovcMph8JZ31R+91VDc55KP+yb2NTa/AeMpWPoqCE+
Tuk14z++O8AXpBHvI5wdKmQwMItl7rgLHTthmrElNGmNjRLFW7xSuruWDgbXTj8MrJUqVLpacF9F
6ouv9suC8OibHU3PduxkCQuyaqNSZyUqD3MzyXAR9d/6PuFezvFmDXkQny8Lfll6HB31aOkh2ggZ
UD0roQEeuvK+wRoizeSrxe681vvlshtSMTCbjnKN+eR/KgQHNsIU3Yw5OZo0qgUMqrHabpvLFhZV
Dm0hH9y10fcX8wIgCur1aMoFFMLTrnT+9LkVRJUUxIh1BPHY7anZ4GGDLTHv0XEjEWIzLWQr72Qp
2DTSrmRbkfv4VfRXi8J/g1+rV/fNNcbHxhAYRDAe1YAUSJZFRQEqFzCLVwG0jxdEPa4N+SdxvwLR
mO7DcqNqaprcACHgtI7nlWgupQ2SW7yFsX8ZaGAteeeU0d0D4f9TI0wN0+tlgog0cdODR1XS9fv7
QMFGd/urujCfMh/mm3GtfFrCQzVgxJ5uao3U+67dZaN3P/aKpHT/emJrooMh0kwCaNiNFXb0Psx+
xhYwD5mlDbmUNa2tkIlERLzQuDQ+fz6ML+7c9y3WT3eOIdCrRh3IvsIaxZgYVDcQm+cyjjM5Zx3X
eLpv0UMALnBuPPfl88N/LIKzZjVM6ltzMQohh+R/Pj43tJQHC1V6tSGYrw7bTXESnBPPcNZk7Y9H
9P9XH78Q9NmMgP+++rip3rKX4G/bNnzOPtQg5z/7qwZpGX8oQzKo4iWwbYrNbMP+qkFalCd106TD
h35EN7//6K8apPUHgzAFSJ02DEor5H3/rEGafxho/QRKDxR9LA5N+z+qQX4cehQ7HSWQ8FuwXudR
/2jEH2sIfyyz4aWz7LHDDHzhIXWuM6gsP12Z35Tkjp7Vub6pTIMrIXUwPVRkPz6rpRHpYysayFnd
yJIt+NYM9rORsLt39G6pQuf18+Md1Y2oFnGJTFwnupxlakxERwdsjJZ6vI4zOVmNa/ZhbHnAqlAr
Wng32hbFwEBjeWP/R1MGh5WGY9q8jJDFDWbRo/OUkRXWg5XaixHTYa4TUgL4b/TvPz+7jxPTr0c5
OrnBgo4SexylDQkbjV8HsKHqy+Ftvvn/mpd+Ocrx6KaMrKxblYGTbaPLVtn7WIC4ykW3mpr4y0Lf
kZLr+5WjwkktwXJcl8bexxumGxD4SzHYi+DE35EetCtX/UosEUd/sZb49bTYJM3PPYk4NDyPtYN6
5Ws1m1Nukau9JT0hIST/+WZ/osb4KzXo744FpU6nSEKz8oft7qcJwndIA69zTip0zn3FSE30Msnc
i5ENzeePxLEqk+tn6nRFJS/yXNKbOxo/ryIMxG6h2SPXA4u4An9z1+xALK3xFi5IM9p+frSP67H5
0aDwKKFUoHGlgy2ODkaIRGJbsc7uhJtF7A4xWXJj7r46zK/P+cfDzJf3p8uXGbmZIpwCrKRdEgQu
zCu7vfj8TMTHkenXU5l//tMxvFj3eyfiVOo1wUebZEW07lV0gbnqGmDzejhVZ/o90dG76sJbxctm
bSytZXNoz2hR3uePwZrNsLljabJUu2Dd76IvFhlfXeqjEUX3qCU4Hd9Pbv1dvdXWFdRYMFhf3FHm
jeO3/eO1PhpTqobVv9C41nB91hBrIlwx9YI4ge0EpUHSLlhVO1aE2+KcJuzSW5ir9ARU1H6wVjXu
kY3zxYkfFah/3BneGRdlAv9wjnsfYSo8NQxzT/VQrpHCkZm+ksAYiMva1htrbx/SW2eDEYJRnCSC
Lw7/fdn9cfgz6dDReHEtZm7r+4Pz04MRR7pk/Q9jBQnVur82r2K6WAu26itMQBfewnpG4LuNTpGn
Hb666UfG9e/nTh/AkDQpmcd4oz8+lVVNLLoWeFi9TroTmBM6ZXmCkUkOXbYbe48OHs3YMtgWq1pf
fDWJ/eaRE5ZtOpRBWRigQv54cK9wmyCiObqoAHf0dbEaR7EQgU+AXLVmdpsDRlCQmV/MnUfL6R8n
/fNxxcfjQrLmWjRccTHnGeLnZehc9ghKS8I7VN0tEqquXW2sIdURFzJAo47OHQConw8Jx6LieXT7
cP6s2T4MCYNQdYBhGo4xMW5GuJnC5CYoi7XwoPgnJJqAlU+BPff95ReHnu/r0UPnSFPKWdti/coy
DIPCQ+2LBmx+6NR9ekWP60TbN0/a6stn7Dej64djHd1mFdh2T+QJBYx1cVLXi3wfrebHSy3Un9Eu
Xc2Y6q8erfnSfXZ+R7cYxl43iKGinEAFLTRftfqLtsexOn++eR/O6ujmhQLYruZyVti0dqCrN9Zq
2OjrbGWujUVJbIX/VJw+ZIvyxACIZCzlGUlBF2QVR9vdPJJ8fkOPKG7fn+kPX+dopgwkIV+x4OuU
a7k1l9NZuxyX0aVc1tt06S4v0nP5XG9BKO7SfbTB5bmGO7EZ/zSW/rJmlAH8fFA7oE5bcqI20bW1
ZEv71eD/uzfvw7c8mmidVpaJU35/FKD9LO2ddwLtdWEsMeFtv370fvvkSQQWeEigcx/npURATLJu
fvIc66aIS2SE9zp63s8vvfrNksjS8UyZcMuprSj3aOoMecLduu8ggg6meGOjAwcoBxkR2Q71qrEr
35LR67SFskeJXNEsg1OVYNMIPMM87WsI/LkRMOC3DaVmmemEHk/5Vmvc9j1r6Q015YCUoap9dLRD
ceiEFrw0OJFOgrTtDz5sLly6o90v+ibOVwPyquduGlMy8KR+2mDZQvnhuZfS8Yu1zBqyAT2JgnVC
CLUMkzw+QRMgTn1Tr85qa2I4apPktEor9VJqc3qCBdUxEI2xxT5vwLUDul9Ahj3FL4ZDlML+Kglc
7bL0dXGSDUN8K0Se7UNXs79JD9G622jgkqCBnIOqCA553FjLLnC+Ze0kQY8h69asYlzyacEV5iTt
STgeIXHpMO6I9EVwH7ruadi1zUnTsoYGVWMxVNYmlK+i0dqlbZnJedZZ+L/9YDx38IeCjHNKoNuR
RAPtU8a1O7xDlj2RMdFDxPYz/3SyIvmQw5e7DcfAxQeZp+LPGAP9VRdUztYGZquoEJEQ4OhDKMF3
I822iFN7RVtHDFwVjfeuVgM49URCRnFv7wMFR1DLi26PFhk4ayOpJ/nlvC1EwU7zUo/NdTsYag/T
FmJwksblhdNzn5ZhoxHeZM8oIwTF+zKqyk2X+tlZC2X5rEv1JiMD1CcgM8Xq1Lh9dGYGaLX9rHRu
GgIfTnyzMLDBNc3W69r81mxHH7e8O60Dh6gJItGGodilRYd6OS8t/7SbN5GETk4jmYTpsDEVcAcz
tZOVHiYI0V3i7Ts6hRsnFaQDjvhFmaXtBIuO8gLoGr3zLRbVcBkVg7sP7Sxb5zLLN2FAh0qUdvJU
t1Lcx22nzqRe4vGPtQhPuKrjtTN400bUTbXWRitwNr0ns53WBLZGQbhWeGK71A5vBSq+aTm0DfW2
jGIibZo+de+zQDPuHDu1zt3eTO+8uAKTmE/eYfR6DRNxcD1AXtlVrWE7V8LWiADCzNFKII1MC7QJ
W608xHWQwq6pYrKNQdEmF85kjFdNZyZ7hv7yNdUDF0CUyiZCfuMMEXAWBdmw9OosA7KTZfdhPAxv
jYjGOwfPMcoVOIHnJtFTd1NlIB4fzQLNSj9VGJw9RxUgc0oUgSPJbHeWPoHMjdves7aea8UXSpRG
s8l4CwkCoOkdr2gkhCdUHGtqwsi0eAL0pRfZ/gjHgVqkKYt8WEDNvJ8szz40w1yLjcD/pyG/0Wf1
k90Nxp9BjSg+Vj3CmShX+yoL3zE4XRGYVr1ojgs4hiuzj1Earrs+px9TF8RIxpVLtwogNMDhYVoZ
biouHIt6cB0W6oQPXhdp36yMIgbUKbucnKDsTLmjfk6ihovAu1EXbhVAkA71iymND40mzwlHQPeh
U+Vf8YoQ1pNVJD64eD4cX6EGT7nGQV9eEBXRIrBHh+oFRA5Yrd0uo84sLg3a2isamCbfxb2OcwlZ
lbXlwYkmsJJmVbBWTBsrI4YatBxCXdehGZnfySG40Mv8bRota2la8VUVxjdl6JDzFYSkmtSQXxvf
3dvp5C9qV9Li1qhum4m7Tt2hf9PC72GT2X5CHzfh+EJuZh1014EBnHvEFCck98pmSs+Y3khPTwJz
7tTDTSXseaN5pM7Rn4uW5lQ2hOnqF00ByrbuQuOUVwBe5qDasISnG4YHHj0054EtLxu/fyCdoz2R
hqbvK6mPFxoqs4RM7EEtVQTxTYueQx7QZS5ruCxZy67KIQexrHE1hQFRGzphy7oApxMMw0liAxIn
sbxdDgp8We/bBWJS694ePWtRVCGpGPQKV2lSWngsDUroGTqBvm10Wm+luZW6gShpqN/wCtpPrq5T
g/foPw4yTskXsqaTCYgB0oF4QwMgXSedia9GISlfpBiFzqdwuk5a4zYp8hc/0K8ymg7LvIr9tVDT
RVTRXHFb3phy7F/0WLvr8ph5e+p6Bm0V7ohqHuS2H0brMa07TJkuppTTKgRBaMNW3skyu2Jgmog0
a6vTIvTpt7XRsO0dGywAaa/LCIffStaV/+pJHMITqLp0kbixz8uG4GpYsPgurhOAYj0SoApyVlZI
WrbDFIrLlHsew4pg5tnSZ7AViZcCZB8aout06gD7Mtp1xJN0fbOxQk24S4AF00majdl7UE/c0NLp
/GWXjSy3CZtb2wHkuIVf+cO3XLaetvZLlfEA2nUDKr8KrmOO8FilyrnKA+wrG6s0nf46G+T4VJZ9
P+17PVH+Xp8wSWwrcwz9dekqcds5Y3VPTwmEh0GGfLcLugJcSKqFmeTdJucJmbraD3AjqTREnfaS
pSne0UhgFMtJTKLxHxoEJURpil0riOMLPfYqnV6/abakEksZrOPI96NtoGv+eUEnH56VK84arVP+
UkHdxKlIJThfuKQdpMtBo3eM2TTHFVPC5CdWLVuxmLJXbTy5s5Giwi/R1+CQKlGMxD+1tMW2Nc/o
gRdVf9WtLr1Ewmg8aZ0r3ysfiV7rxt4dBkz3phe4XrwwhNVTYFQEUZZE2dpIgvbJAeF7L0vH2oyF
ExvYyxKDb5IVYOdCexuNWbbHi5M4CFH10IWa6DIp9klyTWRG8SpgDD9MY0aYIMTwaBHULTobz7b9
g1Z6RFFoDZVLrW2BQLikQ46Gqs4aSsJrat7aPrSSBGhDRu47izW1mv2qf45u1Jx0JSQXPrJ9M6tB
rbMs0bem30v4bjTMTUrVJ6yTaszoGekxMhCrmM7tUjjT8NqPhTpz2iw8k0Y5Xk6tSwwfhVq6pSo1
dtrQ5bf0vvuztnShvDd6uJfa1FFgTYNVrDvFLqoB02eOT3KKVhrfOoTNQG8SzbwCmQT4MGxA8Qe+
izmKoPqlZlfwKxxZId4lS8+ynfpK9Q1E27TEOzR2MbUKbWIzOQGWGmKsjIPUoysjLSfMBcNIklUN
viUYxC0b6fQJ/Bej6f9j7jqWJMeV5K/sD/AZSFBeKZLMLK26xIVWNdVNUGv59eus3TeThU4k3/Zp
T2NTNkMkRAQCER7uYThf1F0KsQLQADpKQVRPX9LO1dCGep0XKAhOshx6lUalGU3KoDqspCnHlQrp
S2ib56OOZoFiJPcyrUH/PID9OB/rSAaYQ8sCGhH9MZ9YfFURHYLSyQDSXXQFobUB2rZg3GnQuxGD
UOkukimU7vUmupzjrAPHyzzdlFqCrm5Zzd4HOelewYNKEc+tbZjyLEPqfoEMVIiI5VrO++gefY7T
dbdAU0lOcii8zK2MauFcALZcMhkIRqVcfslZKd02Jri6wNBIHAtSjjegOaZIsqAFmjXlfJ1Io/5w
/n3yW8INLeyWBcswDQVvFF6VqAHgBdvbRmiX/UAKyq6b6D4antW69yH78j+Jhf9TBe8/aw44S83x
/7BDwED26kyN7j1Ls/fi87/27fqP9rhVYP0//12mM/6lg8IQm0BMJBBgJ3+X6XT5X2t7OcqrKwPH
CkT8u1VA0si/LAu0HPhfrX93GPybe0NT/oVSPkggFIPgPyKW+n8p1MnfE0MSDjSqSnjIconAQs0R
ZRNA7MZlqCGsAUgYIuoPdNg+dTOtbZnE6JZeDHe0smdqEAZFs3krIbZmZf7J2vwz+FqzOUqBsjZU
pAVe0O92xIFcmgO8oOl2NkJ/rzpUPt1If30vl/w9Dl+sU7WoVaxq7fwtcK3hEUkg5W0EZr872vvb
//nFx9QV3/MO/3yfSwQ0col6YZxYIFsHD817qn2C5fX8p78ntv759GrlR0s0FbKxTJIMyOZ8oxbY
kw2yBtF3uYxMD63iBi7XBLPqnRTh0VdspEe+IK0nNpVwGakSOrjRjP5K3yAlWtdqCDK2FIz7uBoB
qirBDfZWNsozk6BW0UbA904mGvfbN5aZ82HRih9Qa6M2QyrCjPJqI1/21WR46let63C0jnJKSQzG
McMH+bo3Fz4UWALT1V0V7YR2tI8eUWrwKh/J3/P79lUXOzUgl4nMQB/SzdaSBiGeB1NbAYNrPS6g
zcsS3K6T+msGrIWG9e2Udd7UaegQoxVoYyV/rPEMnrPwOkzTBVRn0aWagpWdau8aM15j0HNBnRYa
bC1xF5YF2pxuMJCIzIRL2NIh1kKkJHAmmHLRpGAAI2vr3Dz8rAv18vy6cAX0fw4053Capq1jyCka
PkTMDtaufxqe51fZ1/zZLXfkI7uij+dH+l5t+GcgzrlM3SSNRojZqH63z25if96xgFywDed12oDQ
kvH9QC0kXtBz3Ru+MV/EEOgkaGc6/8NFX+a8idTMhQalUTQFUzRFohJ/bZVz5P7Zxzl/UsdjbLJi
9SfqY9vs8Qw+/93Tq63zpD1Go3Yjw/n01RCio6BFiGl2k1VSkFMDCnrmK6XF04gn1PnhuMzyv3dX
t3gvE1VxiCckMlW1O/QO8apddJc7A0SumRPfggXb0e/Pj3Xau+u4aL+5DtBJqa1SjtBsR1KCgBRg
JWNW3s9//LTNIQD4/nEAe3ormhTL1wDjsmkKb6y1B1pBcSCJtmzu9CX/WzuzDDWhkjQKqINzCJgX
M5DxGXmIVP26SetfmYzWOqIxAsRC49clGKLyjZFFS8cZu8IiskyLqfsSun21fW/dDOnGCRBZCWfe
EdHaLF6Z2YfeH7pfHfs8vyGCmwINnN93pEFnhdzo2JHxsFam60N9BU6K1Fl80y4fQWDi9q0TXm+V
y74gSr9fFDrfp5/OMshwQYPlzzE0vcPuJmIQ9Bg7BW0Cizdk6kOT6UEZtjYSgYbTZ9r9GKu3CBvX
9gWUNRoiIZ2k/0Be96IOoU5DWXgFmoRncGVds0nGZWJO91OurgRaXi7XL0rHnpA7QDc7pP0Y2kJC
6PJGaKooQVpCogyI6TwYFaA343q5otm0AYoQHHaTcz5Kki0NEk+WbyIOY8VVhnRVZt5W9Pn83q3f
ObWUXFCj5JCCpKtPLgAunpAxY8A0xxLYQMM3SEdtHGrByTM516MUfc8ACA79cb6pEzSqVk/nfz5X
IP7bqfGIhJFNpdqQRfOnCbIFpma+g2LjHrnhzJUItJeWyZbASmIM1VsCyu+NUdfr/dSqcS5Im5DK
6hhErKGksWMAQAyB5rUupC69zN+M9UV7wwUXbdLlajyPhi+pBCBaBFq6qr6PIHkCEfOLtspHMwa0
b2y2z0sezm7HZr8N85eyaoIGcQjNhoMWdS8ZAe3A+amLdpJzT/1szUNYo+ajQtN6HHVvgF7X+U8L
95LzT3JSqYseTZDHTi479bOtUZitfppLh+6Ey6b9tUAVni13G6MJVnd9eh6Ht0nRmuYQTzj5Zgb9
0eGh7QdfaqQXZLB3Wla8UKh5NZHs9OBgyIvajjrFZuavKYp8JCddCC+/aaWxEcEI7Hx97R7/GnAn
TSq20PAjqBTIw+CAvnYnQ0A8n+X9xowFp9ZYV+IooM8GhPM6AOb+sCugJrpbAsuJ9vRX5DQO2Gg2
TggHmPnbJFfo7fEwqJCCAV0edZQFkzsLwqRTSK8kVbut6+S5GqzXQTNKNxpLNLAv1mRrWRU5Uac9
RAkqJwz6bSUeNg5rNbyu42k/plXhnV8Cwek1OD80SnqEXFkMbyHXIJgp+r2SFRvh3PqNEz7BWMc8
Wl19yeXJgkKbryk/ZN1vjO6xNKItPyfaO87jqKFRo7IE2pvWG1wQcri5XwXoOfBXMEC50eMumgLn
cLq2RlGANKEvo3dB76ELB2VWsjEF0QnnPIc8gdCkC0vTx36iwfk1RhpQTvbhUm4cPNEAnPsAp5HW
JQpMCEpwhD7kdb5b5KCMe//84RF8X+ccRkjX0AHpJV+nrwTa1nQAqhNUJkWvvpwfQbD+OucE5Dhe
0FcLhctR63aNYR5C1BykeMPFCN6RaDH/fkJRLG4MywjxjvTUQ36fA1LS2em+vpR8BWhBKN792U6s
3LjHptBkqqTl1hpoKpcxC6we9IvoLsnfzy+TwIr5Lgsr13WgKzCPegra6DNL/pfa5Rsd8nZSSufZ
dCU4BNUAwNBXqousQmUleYWoyfkfLXp+raTAx4tSqHUTa4tq+Vag3YR+75eO7rZI6LjKbvDHYMuI
RceUM2JTIloq9SFYfUE3IptY+mEV27kFMO8PZ8JZclsCDjDPkuanULHb594UDIljQhoK1Ey7+mYO
1PuNkURz4UxalUywX2WyhYQEVBp34d7S75oFmN/WTR87h3mQbJgTRwaV++b1JThda3L5eJ8UbapQ
e8f6JXu6QyX4BlJAt9oVRCkPwHsBWYpnxcb01q0/cWVonL1rYdxUNGtNf9qtYSS9iAFifDJdsEnB
ryejt4UqE82Js3zwdiWqkSFrPLRBD2qDFFDi83MQ7BDPORCB+K4pRmr6VPuYqOwZdezEExTGkmnD
mQicorb+/ehebeSxg9ofohYDLI5tnTshEl757J7//aKVWf9+9HWth5KFFkGprEFfXQmxsk13K/oy
b+9R2KGvAsw6kDi01MSJEMOf/80cmu7vCItnCwYxTa6gHq7DkUNh2E12eAh8qLbs6Lt4t3k8RRPg
zFyikDIfQbLrV+DM7uvMNeuHjQmIDj5n14RAvLC1kFJDH+OdAfYxuEMU5EGmAJ1BD7iki6zcnR9r
PeInbOyLrvdog9MhBVsN601/VTFUM9WhVWPLMmiQ3nS05J8fRHS1fvG0H40SWV0/ZDnOD0OyHJ3x
rnKAJoXHXDQVUxCl7FnQXQHXuDGcwOpUzp4nDZUIqcNLqXOjAtooUCpBGwI4W3fSVQQc/EGxiY0n
yoYJCk7CFyXS0ewsFXSf0xp8KtAN0cAtFG7xB4omwhm3VhNJqxPUGOYO0ABykLKXMrmX1Y2rSuA7
1la/Y+uWWNblcSYbEF8A5bdVPy4hC+I6Cs7vg2hdOBMHUTPU+xiCfTT6gFVRtUm18ZgQpdRU5fsv
1/JiTOgMiosikp8jKzkky3yrKOoFURbdQaT+rI0t+g6aYjqMIZQjLPlQVO0nMzXQaAK0XKUAVg1G
unHkRCvJOQNGQyANLJw4aXxuMPDAOrdMjY0yiujrnD/Q+rIEhByiWJXeAjjXZSuAkwX1oPrnd0rg
BSh3qdco2AJaZyAhHapoffbL8j2E3tjUoLta2YjeRXvGd1TGZpMCZobySRWqDnLGF1OZPjUN2mVW
9nndAByNJgGr8cAtcYetrIzhWFykE3gwyu4nICdgTIE+qHd+zoLTyXfLMALROpLjwTW0Iyjh/1K3
uM4Fu0VXYz5yB3KVAI22KKaftveIArUe3KLzny7iOujRx5OMtIB3wqZaKD6t7V4dcCSvkN8E+H0E
RaxTutKeWK6y4SK+jsCJC+JLPeJoQDIski4ZM1QG+/6xNYfSaaTFAvcFBSqqv6JgRLcBG33V5OlT
hzJWQxClITeHiIf8oFD6XebsyggVVzZi9MNU1SsElj7YolxlCWEOOuZ+aMiXddkYaBHgvSX5LGb5
SQN+xgGB2Q2gpKPTg94YqVhX7aCqG6o3URxdVEr4JKkDWiXG5GYky8YjX3QsOKdFUMlHyyJg8nV9
kcUr4H/rFhSdC85nTUASD0Mcmb5En0qo8xZuUm/VyEXf5vxPvoRdAWgS8AhDtJcJ8wvaehJgvudt
ReQfOAdUapUVp4kJNdoK+aZ+n5jga42DSQIjjvJnmArUQ74f7QzXJgFo3/BjKNk3ZedEoFiFRIut
0H5jHuvL4cRh5qm5lLJgUZpPpi8nIYhrhxgUMzIeR3LsKON0lafQsB3K+M+O0lcD45HpqHoS9QwN
N7hevXF6aZRx47YRRbg8x2AysXnp2Fe6C01XSLDrt0UAhih0tIbOcnt+0wVniu/PDTtYvKHBQebx
81xeJLgM/vS8Klzk0SN0Dvti1vyi3i8hKJAqW1nc879bgEDSFc6ENRA4Q3wnheu1B7QpxQcQitvI
e7npTttvjCGIzHgqVGTdLXmpoJ0KchPsQAwStAMz7Ux21l5TglY0MD1Fmm/dShtFIlGGROFsHI1A
KgRH69And7PToMdSgsyc8jB4sscOgLm/np+aaNs5W0evgjyDoABihUa+ayTqKaP+F2R73s9/XpT/
5sljujlPlwjOym924dXaIFxfNRfUsJfnwUbGFgJy6KL3kCVBHVLenR9UsFtfv+XIEmdIJBudjjJe
R65n5NTlYrochleqbYGqRJvD0/HpRRuTssZ5ADu6V332furjxXkA25eTu0ABbbgUkeV/BVdHM4na
3pzbOgEqwocslHa5XEAPz1lqNN+lruT+L4+KMNX3dahOeMovLvijcViTh0WxGDrGMQ/DLf0ID8Ue
mIiHAWl1eoAW+a1yOXkUo6InQb+uN94MgtP39YI8GrdFGB0Bo2v6cNAXGWRHqZ5dLUm7Ybeiz3Ou
wVCmWpdrZK/KPLuWFhbbpRw/p8Ta8Jmig8bd8TmwVeUyIwmeAHiYaL1TGk9zuFPgF86fZKH5cF4A
igVDVZfQ7Q31fj+yxY81ss8GbEI64H2djI9ykUAdNLvv5vhGh+S7k9Wrdl6J/hQJnQlmBvbTOasf
NAUeqlI2Nk4QN31VLY82bh50RnSr1v26uq2z3K6gGn1+yoJLm8dammj2GgH7wD00suvEQLOnlfmx
Hxof1PwBvdHzowh+P1lHP/r9gJBVEmCxlp+X832paNCEMVWyMQXRx/mEhFyRol5QOcooUg/tKxRI
zv9qwXkm6zk8+tUKozmkShbETNlDN//IDX2nxNUffnwd9Ojj85QsOt7VyHBVd41xr0SwfGXDkYk2
dV2po2+TuRgqGR2TfgNCQaiL1JfQNEJyztihxTNYBupl8VbdQmCUhDN6FYpcUwaZQn+Rf4KLHzkJ
14Astb5xMYs2l7P5OctNXRnw0kOOF7rCTkcfzm+u6FLhAfdaRqZ2kQB2Giun/oEObKe8UiA05Ixo
R98VnrRHK9j5sUST4G59+A8FrCks9KtueQI05B4iaVsUwoJLC8S43Gb3w1QaGS7HFQ+ivI9XQzA4
0Fx4bQ7bhfXTM4Bc3PdBjNIIG6QsAREgN5V5PUsbJ/X06QFs/vt323qO0oIBXopMFlQfd0sTeZB3
qbe+L/rdnAmP0McpogrlupjsGz3yWjTo/MmeajyiEaXMBFT4SErN+c9iQN/tNiR7NZ3fwwPojnOL
YsxFjmYDgPwdsNHSXe+HLvKrGWIRMCC57G2rNCNafc52LZlWrEyAndNBO62hzQa1NFp8lpvVAtHy
c9YrxYplxBGuzl6CJsFcoTGxm8ju/A4IEt+axd3WRGFxoa212M4lzuK2TnYTvSGPYctYp/oBuZMt
/gahkXEWrI5jFbcM6QUwGbtpAADx+uyZ4Sb058zfCgxXkz2x8TyWEXmtOcoSoAjWuHCNckEsimKc
sRGfCXaDhy6y0AKVQKWafiw/GlowQf/4/E6cvijRl/L9wOaqEWtQxw39sIhd3Qp/hAqEwCR5I0Mr
CMt+46VDQ2kWSzLKcPRhfZy1sIes8mpQ/0DcAr2LPnoSA93Lofda4wxvzEq0XNwNneQxjdAQr/ld
/K4WN2GzcfOLvrv+/eh2hvLCOJCuBZwGrZpr33jeT975jRAdIM6gi8jSak3B43xlhyp2XQD+g902
O5Tol3PmjJoDM2uKVLmJsD756La0DkTmBWHib0ti6REBHeBXykVF8QrMJ5DwtbHfHglMZ6vFQHDl
o7/r+zAlXRJZGTEMKHfX5EXtdxdoC0VFqdxTkHUBhgqu9vNbIfCtPMRPIgueeB3q6xAbdMb8g6Q5
oAoG+rG2YHuC3eBhewilpSgDZY8fzU4rQX4dBBrnf7vAnnmwHgqk1QjhZEDVmoBkt7S9bKr7858+
HZpqPEAv7WajU4dZ9zMZCOlFBatUJXlLjk75QoeKsZ6907zcuqShooatPeFSedRdBDr0ZA4LSBGy
+kZK+ttehXJ7DupsG7p9F+AeeoTSJiT4LGjZUCgKunRsX/Rh+FWCwMWhFIV/PWnedJI8S5Z+WYKN
W9Kth2GOrrKhuVTr5GKAxBzahFEwKKsLYChvmY7+oFaaQEs1LA9WB2GQ2RzQaSqPB4XKV3lhQNXH
2pVLd1CG/AfJqh0E6YOaQXWq6yGW0zX1pT6B718H19XSQ0qLoXO9SqGIV/jxqOxjSAXZS2t95D2B
ctkULJnyXBrptUnMdwo9MCpBDUsGS/gyKrZlgt5yGmTkAUNvbJEN7EfjrWhSSFq5oPBwx1R5G5MK
coUQ+yRt/mDhAWubNDy0ExQFuxBK8BU9NFbxYIVd6oBnAKrzxb2hFHdz0TyAZPwTSdMBoEmTeGNk
znY1pO+lCqZ/ZIXtokuVXU6sj2hYvLRclTf7jNgt2JnwPhk+DHRoxEi8tBr9EYEvIlxADl9C2kyH
WGNiRX6btz+aFlL3zXgVaw149mTIB0KYsOut3lZicITI0Yhm7/wpI2gtBpz1agbAtqpA+KNaEkEL
cXurF6NhE9YfShWaXKAc6e1CGkFXV43AeLDKAxzDVcfpGZLiE/KN+nVp9ZfarN/GpZ64YZ0EabNc
QKjNUYbxsys7b4bMMQUJJh0AGQYR51sTl3jQTa9zNfxVWSEa9xuUFdUZqYKw/0iVEkqrZX+Vqmro
leDej9s8ukHt8QNykR9qW+6ScvrRTalHanKg8zzYej1dFRV7a8dwj16gGytvdnIL0gwT2BQ3BjOn
XaA9ANqJEImCDESbZ3ujQ1dCXLEH0PgxF7BYF0pM0Ky13kBndsHAeOHkc3angloc0H4cYHTEX3bM
Ar0O8dFNToB2Rq85OIX3UbI8WSSGNIM5Yk+aO5Pm+6QClcKiQeLV7EgBYcVC3eWqBKH1cQgIIxcU
1Auo76ggRCwvCEQPMIvHrqGXcm3sLaV8kofpLtegSbGY8yVa+2/WHqpJmX81s7xVWhGFiDww1qyi
smhXj19lTrEHq4Kv7psPtbKtq5VSq/sZucbnec8mcsfc3ZvoQ5VpBXBOWn/RQz5VCU33/JdF95bB
3bvFqBeNVQHTSA5IQ2ASyi0gxA3kExD5zEH6QTYXbP21p/wldxMbtJpkCHSjN/YBcLc9aHK9yEcl
f3KUXekW/lbCXXTFcFdxr1uwl/XGj+hdCjkDE7RCG2hHwad5rGyWShXr6rVtBRxJWUh31jAHltVv
wCMENwoPlG0g5VDj5jV9q24u6+4JpE4QSi92aZuAM0pCFNoErKXB+b1fQ+gT+8HjZk2U6kwjWkPr
ZrbT8TVkbxk99BOzu/DX+SFE4TUPmVWiIot6ijFaL3scdmWg3zfucCk9Jw9QFutfgfJwI1D7oMRj
bgSqgjCAh9HGfTIkptyGfjzpV2auQFQD2Mq2qm0z76EqqYJYcqvbQnQeVoM9iretgepMXhTDX3nB
jL8a2jiSvJXaEYR5PLKWDVk4zM0Y+pOe7EwAEBEg+1o63xvjFlOxyInpnPlXfcPoQOLwq+SWfRbL
TvWWYAB6t0BrzgCKOLu82RpNtFqcA9CKYkzDJAv9BPAxE/VnqaigHBMm8cazXXSiOcufamoAFbVg
ADSCyFl+NRoQGyeQhR8htNRVNNqIYkWvCh5NyyRQXqVGK/nag/YSBXKQ482uMQcaKI602XMi8Ps8
kFahLO5HQkLfKhFgPhjDxmtdsE7a+vejY1sua4qpAZZBCZdL6K86jR5PiBYQbw6GVyrxxu0i8Gc8
ilZRYjXUaSbhzdjhaY2uix3GDLbOk2h51nN2PI00tkjL8Pkkuu6jw5g/nvdaAg+ireMdfXcuplGR
ICqBYCO5hNLzTa9IdqcBnKF04LjO5302GRtHVjQH7mrvOijYyARzqKOfceEM+cZjiBN//jeYFuKA
3ydhqhUERHBp+A0ozpxcAwFDT18UXb8EJd3NXBePiiVBio/5aop+Y70rOrfVyxtkTVvwWlWXiJu3
WjS+4AEnrhqNs3y6FLWlpkroF+WA5sUMBbD2Rq2kX6m0yjnPF4la34e9eckItJeo1jiZCsDvIi3P
hlpdzlMZ2V3dQb6mLKA8ktoK4Nkg5SpCOzbkF8BanvtieJS20FMCT6VxjoSQqqKGKq9ZdWj19PqO
sOJajvWNm1ew6Tx4dwm1tLAs7E1b/Iz6R2OrE1pwY/Bw3SaMZDWXrNBPZy+t7rHIXj+i59X6M9A6
OJi+H6p47avthgiqBvnrEO4ooL/q8PO81QnWnEfjDrUMyjBkp30wlAFp1UWgXjS3oMWij69/PzJp
oBdLZZBhZlrY2Xo6OSS6jrdw36Jl5/yF2ZhtYiAu95fhuYg9qFQ6CgD9yUL880sjOi+ckyjUtJTo
WEiIBLJgnmQX7Y535z8t+u2cm4AqSKy3La4CY4AklZrreLZmwHcv8lUGDqA/83I8yThpQ1k2Gwbw
3Nwf2IhmBDiuyT4/BdHecsa6LHge9QPoUlZ2Nil/qQ1mj/Tp/McF68MjbMtFi1ei7CioQ9kmSAWg
5wSpYNB0at75EQSby8NrG12toPHXSz6J70YMUE1b6lKi385Z6zjFEpYZFgVKWDulde3O6aLYPXiD
6yUtNw6naJT170empcf9PEVLFQU6rQaoSq9cp0DqqW12YDPZasgRRVyUs2BFo6YRsgaXfWyPnuKk
iFPjn6o9uvJ74/cbnllwlnjUbCMprZpHlQSsc7uPiNLaEJHyc2LMf3ZYKWfKZtagn4J2ko9slm32
0AVU0UcxqxuBqegwceasVzFjIDSOglmHFOV+bh7OH1JBJEe5C9xguLjbzmBB2oJXpR3tFvjLHhyS
9soX2kyetEToy9c30MuCnnkoFX8/VJBWBEWiYoGmp4pdqZgCgxQe1Ms++yW97IwXyLoc4sVyCl1y
z89wNYoTIQqPYjUSEDH3WcmCokuQj+rtDJMb68pmw82kbCyjaF6/AVmHXCqiHtu/0BoJx+IlH8Hb
SLurzGz8IUseWjZCmr0P7xZkJM/PTHCmeTjraMSNlbe4tDXagI+2sdUlttvs5fzXRYEmj2kF0hDK
dW2NmOAm/YG0svGiO9BEC7JfYOSsL+t9uSv8+s+K+jy2NYaUPUgc1SjIkfiuJ3AHg2gdEtHF/cZs
qOAYrIZ15M1mK6/jcp2N6i/zboU5rioc8P3yIf0EVm+3VSAXWCoPdq1ZC57tFLdWAkHJUP1LR6B2
fg4Ch/wbxJVQarEOOZcFcpw0ARs3aDzMWxlhyfkBRL6YR7TqaWoNZS9HwfQi76pdeIuYyjZfQD0A
woWtirXo2HIuYDZYAxmoPvTVORj122FB98Du/AS+zuYJY+exrGkeK3EH2JsvZxG1y7a6Y6m5n2qr
cBcl9KRMDXDnA9ucSvuuJZ9hFD3mXfKT5hNxtU66CcNSdTu8bYGXQzTJQIvm1J0J8t1o8AiAfN1I
Py1t6l2Tmpd6pnvyVG7pDgjepzwqtlUlVGY05FG04s1Sb0wj9tFkBCnexwhgi7qxNoxNcER5bGwG
fuG2X6F1sXKlQhDXmLZuc9GXuZgh7fVBGgcJzSkhjmjMbuP2z3rjNB4AG1sTwd0U4akZkSeTJk49
AKgGlMVGhPA1+1Nnh/MQJjONhUEJwgfJh1sMlh1q7YXa0B1JfrGluwYY8a1qOgfk7Jc5XbwlAyVx
rl2kOiq0OlAq8S1jqXf+JAuM5Cutf+SuxnxQk7FdZws+fyQ5LXSP16lhQ6Ziq51bNAQXUsztpDOm
YK+SdtqBoxoka+AHpTmqQefnILh5eeJRlo/TSCfQRE7KZ5k/p6hiR8VriQ71ze4r0Rw4X6KMcS5B
NsACdr17QQCJul6Fkg3bWU6HUllpT57mVP4WpkcwHI98hVSEEUG1TAKykN5kRXhXRao/t8UGcPH0
56E5+P2OYga4GecIjYQmW4wA07rOFdXaFaBJOr8jp80TPQPfBxg7NYnlyIiCqPjVTPeqvvFd0Q/n
TCed+qpf5CQNItzeq4/VYvQPbhRPvm7O3w2T8jdqMccsRdsbNP1qegd9v8iVNPSO6+BL1xfJTmpi
m0MzghSJPnRF4aO4DKHhRL+elrb0KvD9g1diCANknH6NMbkigxmMTZoDPKt8DGX4FtK02I3pZiu9
IBrEZ76v8xwXaUVnKC5TUBjZcaL/jBWGUJftU1TNUWLPQP9m0ivEgxfQ4djI/goaOil/fQ9yWSyW
aUYBit0QmQ/Nl6k192A3ZLYEAj2wpKsB4lNvjpbR7nJqE7l8S6MmCI3sZSimu3kpITVuuedP2+l4
hX6psx35MJOqYdGXGgtAdSi3D/ogg4v/xwC5sfPfF5xm/rKfiaKNzWgkwdJKN1XPrgtr3oiERJ9e
b+ijn14g0pKRwkyDep4frbnaF2yrYUBgK/zlqw5WXA2dkgap1Drd+KMO3yHVtrEkp59zkKjkfncf
UyuucfBAom/ZZaR9LBaZbSMxryEyKTtZF4f2VCiynU3JZvfb+lg8YaD81SxTgpZ4NckCKVAP1Q6K
HPu1pX/tf9l66wh6yOhXoetoR6wmkbDNaQKCf+sdDUurVMZfdJFfVBanIAXNh8upHvF2IJobg6n5
vUsKeeMgC+Jiyt/GTRmZLcw5C5K94jCnYzbboSwErFn1BkmtjUP39blT68i5jale6iHNpTRYBRSH
zltLdms3kY5/34Pq0Nu6x04HmpS/mXtwqiDgLeOA6OZt2ZSvRf9cRdrtFHWvjfnSyFv1NJEdcfez
MRJmKmaCTBXLXRaHl7oRbiA8BXbE38X5HM80HEgUSIZ+qCD1V5H2OpU32edOPxghpfjdlOaGUOB0
cNfrT9E16sx2+9O6bl+lp3lHXBLI3dbhWtfixK6TNXw6OtnQTp7arMQaZaP+2QLcia7O+7a+09TS
r0r1AuS0h6gfQR211RokMia+SyVKNZka9RrH3Ewuc0CP7ZHbeYdyyMVWtV60Pevfj2aVknwEaqdF
LBPdjEhbERgp3M55zy9wc2Q9bkcf70ajL9UIvz+r+oPReXkJfF4PLRLtwsque2SgCTThzo8lsBW+
WaVPGi1s8gFoioqCGOGWmLfaktmN9Nw2fqVspOsFhkI40w9Xd8ySEPE+sSR7muC9IdW7MQXRXnBJ
vvVFTyc1YwGkU64h+BFoeg/4It0I0ER+i3BWDlmRTF5qkwXhU++Zh1Vi1iBOD64KNJWsraPjFi+G
ANeg8J0rTQgOfmvMEOLcrLDuapcjPRk6lTcg0C/elp/xg/F4fuNPrxpEZL8fsgVWoqNmCsjvUgR1
PjqFGV6TId+y+9PPI3Q1fP/+VEiWWk00DkYHDID59ceudthO+cxfJnB31Z/WId9Urj5tMArP3c0S
q+vGHMtGIGdJg9jH5fIfqC2LpsIZu6yhAwHVpTgo61p2AE29n3TZdJIMFmL2V0u/pWkgSEoqfJ9L
PVjyOM2YSONWij3/0natb7opkLkHgAkfGmgKb1+TpwNYaM5/36FZGiCbPBa4JtNDS17k+iOnroJK
2vkDJrAbxeKMHi29ajPNOSh+fvQeGmh0J3HXHpHOdBbvP8GbCEfiPECU6EwhMVLFw478goqYU4Lu
unVR/VjblOPtMG396b9fZorFuYJhaSBElFUsoDfLbpV+Dh91iH2s09l+hgtOM9/zEuNuCZuph2W2
uWID7uANTfpXpNV/DV21p4AOxxD0aTayZYLDzbfA5KOazVUDP6CW0pvOrNuqqD8MGapbpdLU4OjK
dufPg8Dh8C0xSzupMptjUO7MoDMdH2mV2kbzdP7jXxWWEztjck8Dq6Ix6kdYtHwpQ7di7ENj00dY
zBUwaCDRHpb8vYurERDmLHLLvANvVgu+8Qy6lWHeOwV6T91yGUBbr3WtK8sxUNlqknqGmqJymo0v
6pRD2SMnYDSHjt4s9XezVk+QlqHRjqJDUgZ1jKPXsTts3mwif8AzdeeJAWrNFMFTf+g9uksvYs+6
7y46XD3djySIdwzaZ1vxucAf8OTdSUKhxlUAP1S8pD/WPFPpQIH3XbuCdKqro2kmdEpvazTRaeCc
T18t+aQvseSH8aeUX49V0ICJ/PxhEDxoFJPzPMo8ZVDWRAC1shYBb72LripPPiAABF/JViOlaAac
01Egf9d2LfamzkO7zn70FRRYwIl0fg6izeA8TZ3HJhQ2KRSalwUJoEIGZ4WKV9/gdeXmdSMYhO/I
6Sod+qqRJvnm2wgoPOBUeN9GXurIEJEvbQNlZF/fVb70iSaB8/MS7c1vPTp6zcq2Q3V/bjCc7uSH
8irFK1Ap7fHmjy83vmEnXMyoqTRgT2T6OcyxXTA4arYv443w6XTcrPBdOyxrhwWyiEAIj8C3A+KV
JAB+KbsMoOBM2qMau7FggmPGt+swNqtSpKzHbJRsQw0quM0o3G/sxunXmcJ3A4xWyLIZQsNBeNXA
4qeg8rofqHw6WwSuonXi7DyO8PqLdFQ+5wltJ+CHeKq14ZrVYEWZ5//m7Mt6a+WRrn8REoMxcMu0
2VPm+QblJOcwmdmMv/5b5P0u8rjDRopaaqmPWuxg7CpX1Rog2zwaYO1QyXzdeKHliP+QB0RiQCTB
OVAeOMZvO/JPc6MDt6t/9Uu5X4TKICl0+WdWUrQhnH0zHMtJlbCJU7gomKZ+HtUodLmm7CvT2seF
eQsz7cBQZX0jOP9cQMEx7b93NSjcZ3I7SigMdHpQYDA553zjXVbA7qrIDsgajc9liRKQ+/xE4Kfl
AAbjLXe1mNv5y3yAtwBGEHYDvd2t6mOt0hE5A+DVdE00oKgqXsCYAWLRT12M6h5J443O/5eV26Rw
rGwKkTJQdYoK32McVtbsQVBDR+BrhDLvRw9uBpue9muxTaQNYHymKbG1TOGz/E3SNdcweezIcYQx
qg6yQkxuScg+k9KCe2jhUKPY1xN7v7wnV7aISCDIINJCGgm1gzK0EL7bxer97x68/OC3doQ8Szl4
anhwB+uOaLwPQdG6/OSVYyRSBcDYgj11siCh93DJDegeJgtes/sd0FoVWQK0kduy13Fbj3XEmDaY
MPe+/IevTFNVKgSAMM9BkIv6OJhuk4U5S5zuDJmPq3A/3YyHEqM6dE+ngF71vwxsVIgABuwLoxDD
Z9xpFB9QlR0tHH7oPepDuyqys+fLbwax0p8jqIjyhSTBBJUXINbmQruVM9MzRvOBDLhpSkAJnOF0
F5SUuqNGzjTtvGRm0C4MMWTpBkCderscmiujA4kOBZkzDPXB5MlfJnVQusn8TIXZUTa5cD6HuEXj
Jkm80+RwPE05qWytSN+7MduD/7iTWJaADpvcWCZkGJqOffRACKc872yFLxounXlWBoC+EzJ50dxc
pVqzG4zJhVM51L2METZCQILaQ9ueFbN+BibgHRYYcEYdj11BH+dEr52cG7OTZtlOkoyTbvZ3WZa4
0OY+yqS4tfjsw7Mb9rppaMNX3FWa9kWSR8R4EpSK8QKxCCiIpRw+KEMPsZpsvDWl+kmvI35b5WAJ
1ZqflFHoZQMGh+XUzPbMVYIRYnaTlUoEYj7gVISP1Jalit/DzF5yshorrRtGBqHJ+R6mqzckGl5U
WXuQxuqchSZGA5oXVx21Q9l6I1aHIq1sdvHEPvIk8StieJEaOZJK/FQuH2Ds4MuqbHMywSQ26py5
wR+spepoN6r8kfTgm6qWrjksmgsXVPk/MyMffd7uecYlv23ixJ3IfAcbAQWm7XCL7xi/xojH9OKx
8ynXrsnQHOvOOA4sfapr43qg0KCnuoO5I9zWARBrkiPj1qtO+1eJh8/K1L23vQQaawrjLpZx3Jzg
tt5a/W3Rzm8NhGyTqA60pj+iwjq1c/4Y5rLPMfOwYeCbeY2JUUiXly86N6460lS+EVqf2HM3gxpe
zyz7a1T1v35Or6e2h988O9C6eMsWTY9SDz8iQAwlrjS4gejgCjWY3Mdx9JKlaeZIhFnnMh8hJAqt
p3YGFZby7lXXzdSNS9knOaifLPlM9TRopPyoJOkt48QbJFg41ObjINV7zYSqhxbyD5bUtTPIBsSU
584E0iWVnDCR6quWysxJrSk/SbF0nUsSAKEaodAMrsEKMM/FDLV5fTjNXPYjIvmqnt8pSvSSAnBw
7HX8t41JOvP1MUk8VDrQFUvL1xIm7cBRHgzWGm4vjx1eq7cCFQTWjWvIymVUROpHVM1NZSjTBc19
rYWgq6b6qSzn3eXgszLiVUWg/qymddyYeYr+Ct0ByLhYM6BtBPGDIlBuOTwvYXEJpb4yuPyDK7dT
Ebxf5DOEvnR0DaRCc4zmIcu5yxuMc3q/CkMnrTegD1842R+upWRZ0G85lFvmZE4UQNRhaFrHjC3L
NUh9lU7xdavm0E2rU9hJhXchiR8UvWDu0Ktu0ZanhEWym9TtTa2kBo4ndEQTMN9vU7MMPSOjYPoM
/Ss8Cw0nj6HLl0c59H95sbc4nWwW10AsxFPhdJwGKW+tQ6cVmTthOl8CmQ+cXboFEV7LG8I1ITKG
KU9K2NnHY73vY5o4scG3xhQrlSoRyggThvMkUqEBC5Hv2A5H7SqsLKAbww4oXnZzeTesZXVR5ptp
EkFc4lHQS1LqsFzdT7lyTIj52hVS7iRVQ70xMXxG6MvcNYo3kDSAyQ3+v6mBxFHHe7WinhUON7xV
tuYPa5tUuGsUWaGAnN4C1OlFd8m78jKesgP/w21gQm76Q+eilsb8FG7D+8vrsPYlhatGWEdEzeHe
GCSzdoql8a6ztojbK+8i8hKqdAjHdurQuqLThzlpqAj5g9UgGfVx6M6R6muo2S+/xsqeERkKzOgm
M7eGNOi5BTA2dboBYGx6TbotgtgKEkYVRb1p3mjRWC39+ko/FRCFrqPCl635hsamU2jVQ2LUpxEt
gV7fkv75Yg78EEpEvW9jHhjuMVDNl6ocapi9+ZC1+iFUxua27KDkoemVeRsaRWHPg+Yr8jI8jMbB
Va3kZLDCi4ApnEIjwyADlwGGXNtgXEbGyukkDXRKCbMHxVDsepDHAxTCJjfO9Ph+Hiff1LLDIHU3
yaD/0WiTBxNvXxRenukI7cdS2gMxupFp1lKBSJyAwa6pqSFOPCzo9v1Sc+jzkDuy2u86bX7DXWDf
S5AfnKqFWfdPpjlka1hU2FMc7aQZlObCLE4t2wR/rm1dIb4Zg9o3ahtFQczNfdwa17RVn5u5PDRy
4Vpq9Zdaw0bFtZJmv7LIt2wx0UQvYy1Og66bHoxJQWuuvlaVLcDHitqqqi118rfnyyZtLFCb8Cp1
jUBSx/FtNdDKmVh5njXJa9vQRfN7D4s/lBnQgmkr+a5qWwBS8/hzaJqjZVSN3SVT5sFtRjpQHRr7
DFEC6nI346hupM21LoHI3yj1kVpVJCWBBkisbbUa8CJd701cfUdb7NmQ9EOplTveTEFqRNTpB8A7
yyLZZ0aC3tImsnAtlAgRER4Vc9PrIRqlym1sAXBXLlzOAHBq73KsWvniIo1DTxvMF+M8Qs8oBhOv
98FNcGrJ3MohKy8gEjiirCnCUksw6yvi1Des6L5mShWY8BT34z5uHD7XbkfN1ktnZUfk9C0l/Yko
fQHVnhTe5/CzH2ooQRryxh5fOU4ivaNR9T4vQlwXmro4mvHgpPGxLqGbwrVTVf3Voo1XX0lmIupU
rhO1oXjrACKTTflcjp+Xv9jac4UbndLJozkkCRr0kDGq+1OZSxt7YW3Xi2rlVUnhNVK1aWA+9j6K
2yAGM0XywgDiBrAVXYy23MsvsTL8E7GnYZzWSqhgnsgaA3dHlZ90FKF2kZqv82i96HP8cPmHVjA5
qogZtVRMsVoFN21MyaBuReKTOqZPbRY9MjN9mkfYqEq5GfoNOCtjWP+x9Ozu8k+vfSjh+pRHVJLM
DqjgQQEzIn1TrGIjR609WYgKlinRvOVTGoQZf2WG4kl583L5j/7CLP+Q5UX0Z8m7MErlPg2K3My8
MuUn1kspGDdo/8COAvlaeyjL6IZYxn6QE5upQLer4einVXmv1nzXh0owaMBylfFBCcu7aU6fpoj8
jQqMekgrwXu56P9C9CmzmdVuBOyfw5hiaP9NLFouRaXR4FBHzHJ6fZ8pTxi8bjTdfl5uRWztG0OX
Wq01JMFkmbWd035nQjVp41uuHTqRnTKOPATkCjNDMP2BIsmAsteumkDZxYF6NF5TZ8u75+fXUL+K
j2/Jd4KSVN9oOAmFAsElFa2KDfbhSjdVRMcSAhmvMQMJFCKgdp55SfUW54WTwbO8ux66z3xbj3Ul
boiQ2IKE0M9KNTC7Fbt96vfNNYQDn/W7/jA7aDsdpDdplwMfq20xb9ZKs6/P9m3VWKgX0zQUAMge
oN6lNEF5tQgUz8fYjf9Q5ljFzoJ1boUZxdaIeiVDfaFNvv0kyZM5LNM4DubBiKD5xQy7b83OhubZ
VUhBwDIg85bl8UbY//nsqF9DhW8/15QFocqip9aW9C6vWBCXxoMymf7liLI2nPiKzN+eX1hIKqOB
fZc/mbv/sxuGmOrtl93wNsh3iX0/xS0hJtIiU3otw7Wd7Oqrws93nb+QVPhmU38NEyEiYyM68UnT
4gUjpzb2mNjVgwrDNSifeq0ffc7/0FPdFvhcwxaJQFktt9R8rus4aIgH/CJcLyMweW1ltyhAVbfY
4xsd/pUrmgiULTspRL8ataRVnQn4RGZjxypaeNbT5Q2w9vzl3799/yjEjc6AYk4w6bmTFfdghNmx
8RJtibiuhB952dffni+ZIbOg4IcMb/AzmjIg9mianRnkM0Lvy0FGeAM38a9iDBuJfW1HizhZKSwo
K2Z8Grbn+/xWcnq7eFKchc+ZuOrWr6ycSxEhy3jFZT2fpV32ZLzMJx/dftdyDKjltSf0gKGbtHUb
W8kMIkpWLsZYnWXsgFTWX5UmP9F8q3G7ulbCLahuZWLMKd6if6GHcT8H2p0E5xPV5bvhuBUx15Ko
CJVlxozUVgIQ3fu9alev2rF0+ghoJf3QXxEkUulma7FWbpSKiJVFt7+hFbMWgKniK7DdNOEo6S6u
RHLAh41rwc+bWhFRskU/z4Pa6KiblETbJyNTbaLHg23NpLENKT6HBkQH+zFNbWXYEsD4eccpInS2
UasK4uDgL3StibnV7FeRdcuUcn85EKzsBUWEy+oSL1KiL8ylzpEnZzENLnfalRx5xfvkqsGWKsXq
DwkhQS8M6FTLMlDyj9xdXEVzeO9UXnonw6Pmd4x0RcTMQmDbyDQdhVjeDld1mzwbreVdXqkvZbH/
zWaKCJGFGSaEDmRA4oABfm3L7LUcmVO11Wsl85dMte41CPOijbkHM+m+SSxPU1o/nNLHTCMdZjLy
S6QXDyOFtyCcI28nUmHolaGh05umrw8QTY8Ym2HRMfydG2sHXJTshqD32PAdN+0Msh52XlBw3PiH
3skPXcwepEH/mycxxlImcJRKO6ZoSUNFOZyxEcchl980FY0jC/gtK7PgfKiQ90oaAytJTjHJ/4zN
5HYhOXIlPkl5+DjINYRs21cNjhV2o0snkAnPU5oGl5dwpUWqiCjgCdNLnrIpCVJW1x7gK5g5oFWX
8jl06pIoTiGZ95xJkdNCDwd/85a1z8/5ThG18DGULFqFIJqWZoW+lWrrPRi6+WvdPm+82s/xWhHR
wLk1dZbOlu6vW5ygt39S7NJJdtLbDLX9DFt8M9Yt9dMP+1CEBMORc9Ti5W7AToo/u8117C/KfbMT
vS4u2L+Tw1dELHAXy5VahjhKkMOP2H6CHvHGUq2ENBH8q1VlDxQuJisSBM8wZI3BAiIHkFxPPElu
OC7wFQPpXTLqoEiy2hto/mRIPUC6cemEURUwRd9I6Gt/inAPamVlrIx5At+2iJyxBR8pfmTZn1++
qBDyjIhX02iO6NmUYLpodXdTk9jTMnoTpvA/Ss1bQ58gaDwAyP031nvPGqPdNFtuorJPS403UN10
ZW+KYN6cam0iQeM6aJtm8sqsPiSmie/a2zPNrqEA/FxH8QE62rEDmcCjpbGPuIvqXTFAVQ/ahyO0
mdU7MB/fWF4fR5nc6WGr2JQWZ6pA5LmXtCsVeA2fdPS6IRZYmGaS2F07P8LiwufReJuE+Weo0cRO
ekxcwPyCPDJaTToakLMU+pXeFw6bjBOLNcdSWGV3qTbbEeBSfkgg/RSni8BzS4CcANbC6m6hx+Un
mhy0s/6oS5DijcyHpDVPyVTsyip87Tl/NvRZc0fSPpdMOiuaZQ9jDYwB6MpeIicf42BtbKOV8CJC
AI02k2nGKVJDcUvpYxf+i8i7bmUbF4+fK2xFBPzluHL2poLHE1q/RRWcpefhsTSVq2goHpUJB+jy
hv15n+hieSPLXc64PIL/lf3jMIqot17g55sTvFn+Ww60LKNq20GLMLTGO5kpN3OC2ZNGD41RKrak
kDdVHndjUm/l6h9DpC6S/jB4pj2rIAk7jJicAwsU9dlbZtVbE+gVXJQu1jdh26f1mAKsZrEBposZ
lDQ4O0AV/oWb5GFukjtLLU5hB/dQCsq9XXWQmUlaqNN15u2YTl6uSakL01QkwFY7FCnoApAVwOiN
57Afzo5oxs6uJdc74Ec2WKRf7dX/TRy6WCL1WiXPI+yidwZI6p0NOQfPdBp3aQCUO8vTd5NreSUc
hu6VGGy2pRmwjf1dQZbqYukECXMtLiZi7aoPACq+8MXFUQLeSLPn26VT1B8AzPWtPbTIMUS/vKNX
KnZdLKPGRgWiq8WWBkCg2WtBBny5ea17nTt7uR+5W5ItKxWILgs1VW6O8EYeQkD9Im8RBm/+jLfU
zh+kw3b/4edspYsVVZQobWZocOFsojs2feRGUGQb/cKf+1tELKBMFVbRlEAhxawxfwcU7U3H/2jU
+RCW5p7r5T7n0UZj+OcwQ8Q6KgzVaJTSRbA5ezOVf1O9u/yxf14eNLuFKKNKJdJXhm+dEFuSND9V
iBsalfu7xwt3hUGelKjosZWmcdoRi+CWTY9NulW6rBRIRLTMKnuT6qkeLzrjuNfB3Rho9eMiDhg5
819Gtt2a1tZp+S7fmjOyWsJdAqQu2ElAQiYH0J88MIxz3Wn0ew/qPjsGpoS7OSz/OTsSsXAa6n4G
/0qGOuT0FqYcujutbVaulb9f/jBr+0n97/uYObxU2wLZJV6sN0j8B+dkSzlo7dnCsU7DYZDCeIJB
Sns398i8gGpf/qtX+iNErBh4K3VSZy7K2CrKbuLBSuCxgf/G/UJYLQ6JC2D4lp7aShwkYtEgWWZq
qnCt2WHr7jQ/x0SjeDYAr4dvgW/dxBtHcAWpQcSqoR5rgNgjyJdL2XTKrPa5noF9LhM3MqY2YDC4
xqVO3vFUBRyFGrjY9eyGSJOKW0D+IbW5HVqWoxPz8/Iqr+x1sdaYNA4lTAt7Y2wrW9EHtzYOJNwi
Zq3sDpFo2FXocXYMqyrXKsh3eRjAt2HDp2Hl1Ih0vxb8RE2vQV4Ziqu021NoKdbtDvqhG5e9tZVZ
3ulbFAiTajbrGdp0c6nd5hEEmEjmJPmWE/YSdP/3skHMpXr99ng1M001DhEtY539GaQxcuWp82AD
cD8nKdzCNuXD1tZJOP2aTOMyj3CM0uKVJuc8ShzaveT9b9dJiAAKM3tNjyYJHon6dc37IGmSf82w
dUNZ20LCjATlEJGSEAem5wHp9qH1cHnjryyLSOdrOjrI0oRl6YvrzkJ/Mpn9nF0P41aLf2X/iNw9
pWESmC3Yn7w9VGhCzHtL2dj6K3tH5OsZLRtAoAWbaq4stx3utGJCAUgdI7xKw8/frc+ybt/2p4Tq
c8ZdGIytEQYOJM8Gpy3SBxrPLw2ARu7vfmVZvG+/Eo6U5pSAq2Bkb7hDzRN0dcZ912+JRKzsHpGy
JxkY9ZvcQJBIUkwIiLpLpan2f/fHC0cYjs2sz0NIvMdQGgO+a69J3dMwJI8NVzdqkrVdKhzevLc6
Lc0wiUhJao/NmQDZxeRzuDXoXFsf4fBGIdP1EA2GXR2dub4bq42WytpzhVObtgNEVjuC01W+MpI6
hvY7ARMiEvAqKEx1WYgd08HEempCR7Ze83L83X4UmXbRnBPSzdj1CvgC812m1LYyHYqG/C6piOS6
Yer6sJohvhBOtZdZ3VnN4kC3frkjRU4dmXsFWCC04PWsnIDfMQFRpfVrZsIzi9Yba7R2VxLJc6Pe
jTxd5JAGByrdXgLue7JrfWrDiGIXufPN5eO1EkC/unXfYgNMisq5m004HbCDkcI3g96o1f3lZ6/s
T5FM1zPTlGUNEMK5KmBYobgRmG+/e7R4ZE05LQkkynZK/ZqWn8b88rvnCkdVzyprMkpszT5Pfbnq
d3RINh69kk9EulxkRn1fyhNmKnHh6/Ipsrjda8Tu8ysrvLv856/8huimY3akplmMprbBJicxGnvI
SnhOPlSp4Sn6xpZZu16LbjrtOJaFNppQ6jr3L81J99W/5SO9mV47t9yHL8UMJbrIrbbk7la2kWiy
Y1iw6ZSiRZihjdykk2dbkqd+owBae7iQgZsBmtvVomdh5q6RPEzx6+UvsZJTdCHndk1jSjrHl0hD
ANNNfwC5jraNnbB2IzGu/eXLv387uTW8dnWYFEYBT3RnlnSPK1s2GWt/vJBzo0Et0s4Av4MtgjVm
+ZzBMJOplWtkxZbZxNqfL5xgi2dJqSyE9b6TrtuK7TM99C6v/Qo0i4guOSxMs1w1hzhozcGD6tMZ
LIMbq9b3Vdc7SWIFutp6OoeU8DQ85310n6TSXi6hlaDJezDblsGcz9imy9XaegqJGiPYrJ8KECTy
/p2Q2m6LzpYN3Ih/58pCRIYsbWAKMvLFbaGHV6oOR/JYas8zhNTcjSVdac2JPLsKRCqN6LA34T60
P2/KA8ew70gG6NNDyMRZ8FShbFfnMLe7YIv2s5KcRPJdmFnjqDOsW6w96eq7wu8ma+N8rmw/kWen
ViblpQlmDx0fa8gvFhj+bizV2qOFo88wGBoNGUIpS+ae1N2w65/7g/LWo6MCL1022tEmInBthZa/
4VsQiJvEGAYLH56UNyQJrOGtM94uv8fao4UgAOJ0ArMDBIHK3A/9w0zRydwIXWubSTj7tdzVVWVi
M8lcOg5VfJdp5YPKIb6h5/kJVnOPaqpuvMaX+u0PPQDRMqdQo0SeTDhFdI5LbicPorgYKxyW/0jO
h7F7153wZdrDN/Fuy2Z0JQ0T4bwDLtMqKYOA8uI+XCmpn1pwRG/aXdvZn5e/zlrjTuStNUSX5KrB
Bu79+l1xIY/jma9IMo03AJAPbm94lf+uzhBpa1pK1bnMWqhXdruGR3YM8+PLb7Gyx0S2Wo2uWJ/C
vgxutqqtjr0/SsTV4urf7x6/xONvp8PITDqm0nLIZQBIVKeD5dBiJXD56Su7WOSDEeAfKlBF8HTz
GTRMGBjfVyP0A9DPBlltkLfkUFbiiWilUxpWUVopNDwUXH7scZZB+xx/uULCIacJoWVW4B3gMBho
3XgiHDLG5vwrqgvRhIOuzlpXgXyLPx1NVplYbtSlG5tybesIN/UM/V1o6C8pr3uRgVhK6utM2Vry
lQMsuuaYUF2DMS2spML+vakPahG5fcEhfAkZgXirHb7swh8Ck8iwKmsJKJoKxyrU7yet94GGtaEW
BJvzcXd5h66skcixgsVzFRUEX1duuW2NH0XzNG5Kdf08TiciXcpUeDTHA77tMinqb+SnwkU7/092
Jq50lv04UM6Aot5Esm1tpru13xQOdG5YQ693WDLCyleAoJ+zpvsLWsohZ2ZmIw++xF1/hGy1d3kB
V46eqN8/k5KxbDl6HdT5SgA/CgjzXX70WgAXOVUZSSRFTrCBRx9DMCe7rc/wf8FtasKsrQU877wl
bbT2FsIhb0JSGiPFbkYL7chpsyvNemNiu/Zo4YA3dZnoZFHr6sdxR3R6nKxkY+1XcHpEVNc3w4LU
RUiiQCM1FETy+aGqyOgMuf7JOJccpkwQ9mio3yvSgVTt70KiqKLPWZNkXEYLQI9u2HRHcd0N/17+
5isnXqRQSbNuVWGOnk47GA8Fn93OlHzIPwZanmx0rdf6RiJriEQsMkeOarn1JuAwPeNPGtuWx73Z
i6mrwx3BNTe28MrH/yq/vqXXcewZC5HDd0paBfFEr/sk3thXK5FLZA6pnObzXKEsN4rUKZS7MASc
iz5f/gwrMAkikoXUwQyldDSsL7NmqJpCPxnyPTtI2R625LhXSCHk69h/WxytCgurWhw+W290NTd1
BymwnM6V3dxNcNeUA+1V2ejIrH0I4YBbmgXqRAtCIRhjgZkSd5y3nEagR/5zmvpCCnx/kTnuFRTU
cUCq8KRXDLTv7HFi7KqEc9OA7JiiMU+bghxjs/9gcu1nenc3TfROBWfczmBoaKLs1obGQ3vqrksi
WIR0t4OBy1ioWtdhCvQxDFgOvM7QUh2PcZf6MYB/edGBbKIbEfyz+2PGyb5pSuaH6lC51SJj1oZF
kJLsvo9YZ8OV9IWAqmDn8KhwmTVeJWAWEQPqwa0BuUVeDfDgyLTJVSyM5UxrzlzwgnQbwgRQQ+hA
m9HCY6OrkEcbazhFWDpgyby8SuC9bOty+SJL5rukmH95O111UuzBMGiwu6x8ixN2jizoc5hkPGRW
dWw7ctfV4bMO4w87/hJLJ/VHpFWAI6oNZBKGYz7Ve54m1K/hidc1M5TmrDp1QqDd5Kq4rtrxEWKe
h2zM4FxfWtfahGsIdL9to6w8zIzOrJZjG1YCdpzUDcbZzWcXm8MuNLN7JRqvRoWelQwV4Zyc66K9
ZVX5CGOS0i5q+UaDHhFkzyH3pC1L3LUDrFxzr6rJPuqqyDWl/IaU5FR21GuTGEePp9dElW7hJlja
GI/cqtPgA5Hgq1V3J03zU5+zq2iMoXFslpUL5cnKbRX9Sm8Mr9WH55E19/DhS20iVbtsrs5G+Mse
gYitMjUWl40MThy1AB+ZeH9VtHFm52SrWF0J2iKmqo9AgpN1BNQxPPcFtLJgZxY1MiDrdCtmr5xf
EVJVMSXtyx7RrnFHd37ozorbOqjn3Hxf3mSdPQVbuO2fX0YTEVaU5XpRqzBnzOvSMfLbkAOUH7aO
lGwJUa79wlItfQsXEwbuCwINjc8sOVTGcJgG8w3ur4BWjBvx++fkoIkQK00qmVwAErNrqh5j9td6
LBxZYxtZbe3py4t9ewG5VDItKhKYtSVnc3hgxjGaPzYSz9qzl3//9uwm1iUIk+BD937+xRbt3gFx
gudItm8S0MT6c+FszfRXoFyaSENhkNvqICZt7aCjsYABQxd0g8XeZPZKt/m7BRlb2bxfSfbbO5ny
YMFGD+djHo8GOB5TMm90B37eSuTrYvjtyVUdDmoLodGAthT2CVzfIw09J016NU+gm1z+Jj9/EiKS
N8ualiYrkKfBc6XxIUpP45bD3crKiEhmfZyVXGkg9EDUV6m4Ib/EAIpA5iqeCTN1mEBX9JO2smtl
sWNR/ZcLIux/VlRZ0sOMaWfKBuRLYjuX9m1B/MvLvXKbEDHLtLcAxTRxqQ9RR0cxGJLRCZhVj02y
YxQbP7JWOvwPyHgk2jyrqNsGgNqSIDlod8pB8+Tjlq/u2q4RblySrhqML40Nq4BIe1566qTvCA9v
L6/SyohN+x+0IoeccwqPHOiQZncDs/m+dcoz7hvEBkcWnAQHQG83u/5tXhDqODKkLa9TDCcZWvoN
PHv7Dq6wx00q7s9HAWZe/w18WqyNA2d4vgGJARLjGhz+qg+kiQDGWeljnrYobhU2uM1s7UpaO8Zg
bGylnz+0JkIWaaU0stGhximM95k4czlCemh/+SsvJ+p/G0CaCFO0JotiPI4RmFpqnkJB4R3JVRoP
Lznbcjhc+4nlGH4LoSQZo4TrwAaWA9+V2R+rhTar8mc2t5pYa+uz/PC3H1CrOZkiiug/MP2mKJMr
GWp0LVVeLi/RCmBfEwGIatSppaGge28FxnXxwAFRbXdjoKAqPHYuJBKfQOINpiPb/TZvikSltm0j
DpXwLICUXrM3FuENt3qGveXo5a+JX2/cYlYqdehF/XfppMyckrpqAZvqFk1QTNVdqzJ32jTY+QRO
UQHqZUTKtzSX3pQ6v6tZ7zPc5e3J2EImrd0RRF+CAlNYIPyBn8ueFpQJKmEHTkjZSfZLdwqm5nd3
KlM4/m0qwyQYI/AgTYAkh86+KV+pbCtYLkHqp3MkjFtYVfOCSWhCkZ1e2guUPHGUA7tbHPG271Mr
R0nEMqr12MBrA2ybWe3/tIb5OSGzj1XxQSTt4fJuX4mSIpqRFpKSqQ1SrzENuKFTZ0Ylc/nRP+dd
TUQzRlYiV3GNkVRnyS+aQdEtnWVfLvR9wdpTIqsbv7MSD0QXggw3wR5iOJDFZOZh5NodH9gdaL8b
UL21FVp+9lu40XEvYT2Rk8DQg7AO2nwrziyH7oc9JGIY0yyFw02Ea+Dg9G51k9/Gbg85y9GLHPq8
7cW9duBEPaIxS5sw7mFBVCS2uVt6T3BTOjVPkEWyJXdrBr32FcR03vKIwK0P6iDQ3ZWpP0Ket5S3
SANrH0E4zRoLtTCCzXogjWAzmid9SjbixOryCEd5kjggJgMm/prian7hx/4EVRsQpRB73Rpiyxup
dy34ighHUHoNM5S/zMBkx8+COQjdjy9HvqDduJmsdPiB8vnvZuVTS3kPUxawsaHSsGikSh7EbemJ
3P9ffFVeN7kVK19cxDzOiWFRq0MMNDTuUc04qLy6b+ctnPUKpEYTQY90MGLIPldJYJ5lVJNQ64HE
0nzkQe3Sa/VFOsx/44Ox3xo5r72OcM57Bi6NRJEwcpKfZNN6a1oW0M2Usfb4ZWd/CyNj1DWSLONt
YtD9VfpYhv8mWI1dDrVrDxfyegkxULjXJRCzUD+hammnw5tubd1OVmTYNNFCIE7bEEBC0LnLxi72
xEEc3GkndgMFtunJSGzyRBtbdTQXbEpn8It39PyUGvbQoNjAgmF3+R1XkqHoNlCXKYVSp4L+Yv+s
ji7/f4SdyZKsOLBEvwgzEJPYAjnPWXNtZDXcAgRCCCEGff3zfMs3Lrrt9qY6byVIER4efiICXxX8
AR//94//X06Y/+qV9KeuwHgRexs+Qk3Lr+X/m478Lz/3v/ojAxdURtmFaBaU9xsuw7Gs5P9zM4XJ
f9ak/8Md8t98kZz6xdgjJLWuCpA2ePhaCgShw0lzaGO5XdruGhr6aafgjpjoPmWcIxW/mUg6Bj2i
Q6NLG3tH3plt4iA923GxQMbr6SuqknMvsBPfBu5n11kXyLDkyXHqMi0IAmZm86/tulUfqM+okYe4
C560JkdbgJbiJfzBs23eC+69OQUnm05hjskbKDUt0BkPS+re8cxWSYSleW9S1kvaV86hmBDT26jo
uVTDjgTy5GuVLRMiTRMEoCKCnqaCVjfV6y1U9YMJhh/ZkjCPyYwFsnnHDcIN7SD7jPtFkbYu8bZL
GT4P8bhpqD0rQrK45t+uXRKk+FMsoJVIzSnPdY2Y8DCcLjXSkfMi4l0uXYFBQHPrfHUVgn7Imu1q
Vp5MsRyEE1xdqfYBWTbCkgtlSZNWFmbUuQvXhnewiybBnBIgAHy3bTMaVfuFmgOp3CmjUn327rQf
2PKhev4yFu63dcXVhKN/SDCNf8T7fkGF/4LsW2/mwH1miz22S424f9DWUhe+3tSZoC0EygBw/nD2
8RqfAMDpsSLIfmqjBBgmc3D9FtG0IFhVEz01fg8ih1u3t5qTOI/74NObid0gPv2zo8VGCF9kgOwe
VT39sdnNEtffeN2ySmibwTyPhzd+UqV3KZxH2GcogOZzXwsT77sGqQYNLTAely8AFhQpddqfunVQ
YVhk0Q5DcqadeBKyjFNTjjwjfDwXFOnQxnnpOrIfx+mNKbsRoXxHLPs/YmGQVPGNJc53JMJk7Xq0
WlW62CX+8FS38TNTwXeoykMS9WXqWZ2zsX0a1YjF8tY7GahVmKTUa+FhCd3BjgtSnw7w4rzNDnaN
IoRRI/0Ry43INcsGEa2sUJsRPeuMQU7F3FwvkmW9cLYtx5PHmu4Fu1CHmbR/wBGfgDz7nMdyTOto
uo5jYDPVRzvMWeMUUYe4eo23G/R4t1WEm4t0P+2AaE+19AiYMffQipxV9XWC/8/G03U2wI7Bt5u2
Tocf6bebRkYgUPtjbqbqJuL5u/G9gyORuFfbCl+9izEKFa9Ys0eaxJDsg5Dv7dz+VV78xkMg2JDA
/amXEvWetDXCmvg3i+ZLN4XH0ogwE6YI0yqsD0Ub33xkCVsnOoysdlM8cSdG4mebyCGtBRKrTL8W
IknWMxYbBqe4GAowYNVPqeuOKm/k/DP5BkCu9kM29Y+3MJVbruR64CLIQPX4kRozSCRiZYsQ90Tb
90oHv21fbbom/OFT9JVEw6WDeTSrZDRlM0VQfyweOcz8tRLFy2zKL7eBINVF3WYk5jMY7CtJ1C7w
fKAsHDBBW/tROTzIuihBJLFw9iQC1l0s60qAlWCmjXYmnrqKKVhSHJV2MBcm/YgF/KDfVAWcD/NC
EVvU7ZTXPc9ujWMIz1owTkcEFOxJ42+Zy2fEaLR+HnL9Eir2R0pzjLvhaCaJJFJS3VjvrGAkbLJS
B4DKt5eJVJtphIEqAtB21Xj4LkdxX0iH7Q2kZR3Cgpwjg6AXRAWejNd/Yf2TrcPC2xYtDXKA6baz
Lo5L0sBRL7oyHTv/u2LDmFLm2czzzal2nc/OKymy1YcV70oMP0n/XkTNuwsuzDYZQr4Srfq3aJZW
M32D4p0N3J7BPz+rsNrMQ72ltQX0rik+yqY/AVEsAPJr7lXQ//mwvdjBO7pudLWiu9ZT+SIMfjtu
79/aGABzpxB52NjVSPlLZMftkHQbEnS3gswrV/vvlnU45h3k9lbNsRsqkU6mzLoaeiJDpAo+Au6E
GfZn0+Msc+YYfyqq09KbL/TsT5Piry5zMx41LF0iOMFn3r8yq2TaJVipZcqLEZrgnniNKEqP1O9o
ytfaN3jpbb8VbbkBIeTUJvVuqOx7S4vraL2zrf3NXLAfo+ITrAv7oPLzqR1C/H/KA++rF68cz2xq
9w1ytfvSvYVcNqldwnsnIp2BMdWkbT+t4MUTmYf48EwP4apo9XspFVKoOIKedLlkQvGDnIcsodiS
LZzhVCOre0ZyZtTq8+hF+cCTXxYgyJUSrHBXEWLsu8dDOhZw55joDopmkorR/07K6trrsEq546u0
pAxQyiW+u/h6Yzkc5yGJMW52VqVbPJkouBUl2VqBUbOEgWzVt90Kf7+nuqf+LgjQgM+gwCzxpFZ+
zJ20d0WFETQ4NN4yunns4FbEPTc00fMYxe+diPOKs3OfhEPaBsEWM/FjgrspoSZMCRKTUsCKdl5L
4D4d9kHsnurHb58hrHmM4YBPfurR/nVDeVYLBGWStH4qQSCdxmkdWbZngCRhY/CbxQAgRhqVgGB9
Bhffm1fCYJeIZiNd/yzGRcMSFSJSKJjqDM76l96NXiONlxtDeZM35Q9C4zKhx7PLDzRwCDQu9ulE
/sFGy19cqCeEj70KpEmkJp5m7FzzzEbhdcFOUhpjauxSPW+0lqc+AJeJ1FkMBRZqY53aOThxh8HO
kvwmYp5TI83eIX2Zhe58RDxmmJrHZbOMToyHs1gtvtqCipF7QomtxfvmRu2tD5Gd2lcDzpVyDypR
XmrD8z4h9yHu3HwAzegQ41ZMK0h1edXg99HX448cBP7QjxYPGb8hmQj/nwnxVxr4KTYDBhWwczNN
14IxLE2Ux47Mx0dGGpfdjXnVbqBR5lIPp3ILBrFQyS0aq9Mj2KjQ/Aye0qkV3c5dehxiD1pPFGSy
t3gQGZ92tG3vbWPRG7eISnHx04g5jRZvxNC4Mg9NCFeRL2CXwDIgcsYTwJGat4SMLyMph8ziVsqW
KjjqBEx1jRFGOnXsy9HSyVQ7B2nH5LY24bdQOKjb+pqEyUF2Eeog6R5bVryWdYI4bjLcgrF9niLy
w2P6moT6kDAq0qECiCs0fN9G5meouMhwv99wEH25Mjz3umOZ6KJdbONVV9kqo5Yq8G2WvZ6mnQz7
Q2HaVdirTBH23oXeO++DV6NNk3puvCV+/xaFGiWltHtnwGnH+w8oqBz3THKcXbYVBCl3yBVFuqet
Vv4jnkna1641Z6yMnsquDXMxFX9R0Hz6sviuen0KnAm6ghi9TLHlPqIgSBPjAqOVkJ+ywPC9rleI
he9WtOrzAfNBPSKnVDqFykNKIsSh0hfe1/vRQentIzJjKLz1HLK8nzyaLo5yUqLlxtPRNlYLKgkj
1kBXYJ2+fIOD+2BH950OxY83TO8Da67lGF6sAUzRceaPwQ32BfXhV2Eac2j/oMcoo0JeBG0Onevf
YCJ8Jp2ESLKEfbZ0w6dbVztARvrvelp4igSlnHWPoGXDQQpfXJHRWcL00YyXUT6MH858oEZlyEhF
dJYGJXQq2J4jSKin3RXBzTLDptGw7pv6NHvzesJJkNqiJxlSsv61Mdk4XL1w0ewDVzwRM53HUT8l
FDX/SIq1BucwdYits7oi2Nsd3vuiOMSPfJd58rChiZAU0mUSTDSp2w+suV9gGjm52gGCSB/LIj4W
HTkxx73bwr94o9zzCAyAQXSbiiU+Mtr7Y1u0Kwxy/UzUSDSbzS2cvM84wakl2FfYk5yF9bEkxc/i
wJHETPsLw12uhmpK63n8QOLhsuoRgp07smJA5vJrIehlmLw0qN28DNFCg2pS77Tu7zzyH3CJ13Kp
3U2iSZM3YfNJCF43C08nPgI0W3ywtUocFHesu3Jf2F0QcWQKISzadDodF/E2xux5ESGaJ5x2qFp3
ztxi8SiS28I2L2asDxyvN6LgsC8k4qHJqyB4m2T5bJfFz4IWnYyt9Y/XLkPmcgN7NZrG1IthlwqX
iGaC+3jdveSM/DSexqp/7n3vNnbVFxJEzrSiu9Ca8xjNtxjFq28OjVv9EkDe4qG9LH4HQwLNyiY8
IilDomfpo1yBARYRztawZIg0HvVJcxDCMI+Po/bclLpc9Z6+AhIlkEvtvbWFsisuqn0rehDu5jj1
bfDtAFKQ4ej9SiAd8ils0CTI1aQRV9bMa4+6pxZxHOmgkmPd0CEL2xI9VUe2qIKT1cKCs4cMJ6St
9zhJWZk5DjsFEuX13Cix6h1+qEVgsfnY9LkR7iZWIww7gzh3HQwW0ZJZ4pyAer7EyV72NcO3Ed4K
z/ujqh/TWePIddz6EJJwi6fxbJT3b/T4Vspl144iSUnhn+JBb4OyqLPRsJPfLbkzWD/zDT6pY+S9
6pFrQ30QRPt55wAHmMZuso9q/luz8UNV/rtjBrK2BBqOdYcLLUNAA5s9Cb2sjMh6DuJN19ONaJI8
aeKXjs8Xjg9Xtf6KjmWQkccVZJ35xxHFu5/wF9SWB+M1r95SvyQaJtk4OQ2a7JBnIlKqoaGV9rV2
0GkoXt0j126cAN1rVTl3dwzex4o917NYNxLPihOzj8DOF68OV2zuX3suLovFP3qA56+/jspblyja
jNEXq7s9OvKMa3G1c4z00Ah8OsfUz2Mgo2vYOGO6GOD9ptnRKelq8At9tRqBdc/xS/zkMbnOdfjX
49gXVH31S9im2EpAuOi0CluNteemfiGz+7Oo4otH7BfL4xx3R0Gy4bGLYpnz1Q3TkDssQT6pZ/6m
RZZZVBmBmDOZsz6IMyTEbJlGARbxugfC0TtS1ZxL47yrGGhGCDQUnHTKMtb1z3PhvqCCvPW6PxLd
Fwd3aaZ0mooJ5U6CU82r9mgWTsWAXr/12bNHneNCAalgVqAm7JdjJ7pVUpU7348ArDbzpp0BSezd
f8Pkqsx23ltVmlshmxfwjSaoA+OZhg560WGVGHR0ws+GEsJEDNcrCZYDpcOQsZbr3A8hm8yDHbOW
RKf4UbF3pnwu8Oog7pfj1/WAf3TTcvTDYSvqOU+8yMunpP0YJNq2OkEKMkZBUQ5D/wcqPCw5qxfd
0N8hJDtVAuY9+4cZlphU+xoI+cHdhLMEss2Tqz7s1l2ZHIgF8w1GgbV1FQKa+AHBiSYblhFeMoFW
BsKXSKKnoJ3PuvY4HJkophp6Ij7A9K3EzdCjmZ0G93k0Pt4/h710IVIZ8fxkPqmLrKTR3g+cPsWH
+SeS5gC3C6rgmO1mgTKwXLoj2tofhZTatE3E3RDvr47Ej4nn5zlyz642z7IvbiSMbYo+7ugmGme1
98ybbl0CiyFrpNxNbAC+XHhZ8jB+qn4XDg7IVGP4nUR0xZvkwBxc5xBPPyfW4gxp/CfK55/AJW91
1G6sCbI4epAx4Vetq2fmzBoMSLh9XfrM0NT6eGOzERZvPQ/rrgGzfIgVHiLEQvdV99S5LKUDu5Rz
7Odu0M951Eb3Wsi80ebctsmxHcOzQZ2ZyLFYh4hyRJ8mbl3IcGPzjd+OMAcibt5T8uohwiJruua3
DocN6eM3eEpQt9pfVv8Mit2rGIrikvArEawG97EaMt6Nd/lo3KrS3y6IBFR4y1P0yTwb6vAtmJsj
9fon7s33RNH7DAGNTnbtL9hRQWlxKdl0MJV8Dadk3Xtm48JfzrpgZdryMMThbTDum2bkQwXeRjV2
7/ULWnmMScAKtScXEjYqlE9qlwun/ZpKui2qZesXqH1Zs1Jd0WdakWPs1N9QNE5gbz1DMDnF7eCj
cS1+/Mj9qvx+T70RXMGZvhIHJ/w8+i8qclft2L6xcPZyrx6eI+O+gPfy13XKpm1N145jr3RoDwVK
ZKBHgSCoEGSppi4TLvmsiMCZg7x4VVw8xqqUULSFoS9edaX3hUKPlVQKrEuOvwp/AzboFtsGKxu2
WSO/TkAdCd7mvvmSDdlFJVt7s95L365Yo8vUpTDTugqtdrHmI7RCyICngba7VsX/ZCzeS0TBSq8E
86+EKFZcwhjvNa8PJOn34nHJPjq0org5E9trQo+4Np4VKy6NcL/9RJ7Bp90kxuwqJl9UDUQPDess
8qJ93JNPbQj6LagrblLuBujU0pI6rTp4BAdr0lB2P4MQG1L3r3Im1xKA2m500nBqVqWxOXYtLuCC
XqvZTVvsMkAFxTFYJD2QtskVtex+bpHZRifv24X6JCCguehiWUmei0WuPAy1SSxPC4XVQBd3pPDm
VrXfpvdflUi2UjB37RP7hQHDSz1Ge2isH0utwKaUBx2ii3H8rJyCS8jNL3K831sv2JbxskcYxK5x
NGThCmJluWEc+gcDusJvHjVZ+2Zw5+C4Rvq7plljsYmJOm896fGNI+EZdWCLvyRKxhBwqYI2KBPZ
gwNPnK1OyHpE1Zck3s1W5hlB1mew7VCGw6TuhOEFr/WpCBCG2owpcjbdHNC5f0jAWbKZJJs2dKBR
+s8Vb2imwy5XzOmzbnBeFMjcGeT8nSj5q9ei6WLQt9jSZEY1R12+qoJtZS0fNdR2xI6Fg1SWjBZz
3kn30LXNOmkgKuDegqcuR7DoAUL1C0rmVNY05164BYpgZdw4F4tZT8x/tlCd2rH+Q92a143cR9Ba
LP4jm0zS5rg5T8Qb1lBXL4/4lHDpcr8JBvj0wtsk2XYE87bnFrWXt7HOVKRdWJzBr10jSAvPU3Ad
mMClMmdgbkAxoD8TTfZDID7gRF9NtFjFKlxRCFcokPsdrd1TQOPP2AR37jtvSiLA1JUrFSH/P2hz
lzTbHiSglPrJZsZ5kLJ2wHc4kV080k9SDFlHnJ1sxMYfkDnU6G9SDafRjUBcG0CEC/W46qbhjPWn
r26yB1er3QJLbDoqcZZg8w5hfEwShVG/T7dTIre2nf+E0BvpkB0Aij9dPGwxkj42ld4wRpd04cF7
rfApwL1e1R3qt0CanYcAs5hXz20yXLiEIokSkS3uxVRRDkjeh0GqeYyHJJHtgcD3ODo1zlgbXjsS
ALgzHlnPELqqz1DfFJRXd19Mycr3XR8Vc7stQrk3nnnX7fI5tyhByOKiShqcNFHe1o3DI2KwIDpC
iCN62iBl5Ur78ofWL1A71tyRL43AhTbIJRsdHOCF3Zsew4jKQUqZozCMiDoUQe1LG6Id7noX7vlq
X3ptpmNU/SYhD70MGBvhdlmHnaKwHrdCTCssf23UbMcdRa0nlupbwnufKolybCA21UUQp3j8caoE
LQRRqAtu8kJp9SSHX+Ggke1YjtLmqBEOn9KiOs9hvyFAJfTQyShC52cDLyL0xszpaJW3NL57Wr2V
kfz2WvVXEbJpWu1CryRvic/3bJgz0yZwSrHcj4FgxAGJjPfrErNDgo2VWtX3NuiOXJqNiW2Pcqj8
NvjCV8aJdzGifNAGUzy6U/UddCGyxECx7tRPZZqd0Rr/qtH2RoFZBcF8LktnV1dADQqyKVEP0NJc
sPryE9E2b+PiIJle2RZYdP6no6ZauUDqpkkozn1N38Fc2rgJzlBaXOp6flVN9CQNVHrh1pARe/rE
gyEbGaDVIxoG3NGA17TxL4P7N0+4/xYFMc06b8qDogbUJBnGbAywB45mDRnQByLEGXCdnS5Im0Kw
/FDjVK2IA9CG17wIx9vzsF9PBCc9Wd6a2bl4LqSTGF7itKbKgDRc3OKl7MHiqsXjUD9Y2V9ipb/B
7PoMl+RYIHY7bSosNM2qyoJ5ekRqLwKUS3qvRr1lg9kSTDhDGf+FADoOXdikSTzGx9ErD0j/SHuG
EwDrbyXjBYCVMbSJENrK6GLNQsf6jPyHu5j8Ph9Vd0LVqtNEkic2I5W/HtivHhoM2kqFiY2eVm2D
KWnoQM6n5ERJIDLhDJ+jROauV1mdTmF7XyrnZ/Y0/OPBOSoR0IeuDoeoug9y3mkxbXgSoh+oKigB
0dkGdgU2XDaVOD2TZjcmzrFshyAvuxLvBovWTYFgnbCIt93kXogZdnhPbhZ7idpfdkQvR6N6ufb1
TNPK79oVeCfpkrSvTlJ9aRSqakFtzqcVFCsA7c2PZmAqjKZcc1oMqU4CsIRaAmU/vjdefeHxkJJy
jrKlHP8o6VGT4gsU8yM4AUPHFZ2x/BpoKFm6uFV9/ez6w7psmjxK3CdEnGHzSuL3S0pyCyuaS498
t9O3JLLd9Sw6OH6BTs4Hsc13to3gPx2b8byHXeZH+EYwfNt4vSKIf0z8vHN8UFyx3uZMuT9jLGAm
BBottsYHanm0U9Ww8zG4932D31U5HxzsZa1diVEspeFXUScbEZlvG1nkUDv811FIn+7Dcs3UtAtZ
abLAbW8ismu0Qkvqynlf4OMNeh4vzSQPYNpiSywEyd65L/Wy7tvx2Ngub0l1wnF3p6qAtxxnSGfF
vkjGGsRO+4fs9ZWaprWJ9NWHJuLb+Z9F4ZpGgE6EoFGgGMPwaRg2tCo+ScJOVuCv7opgPbltBFlf
p2BW49dFXmnpjicwYXlaG+j2CsGAJUeYhML2WLO09KRDpAq3Eyoabwq9ddvIY+G1q2Awr5aGmayi
Q6lRQlVJE+1HFyzLefkFLx5J9y6UYezON6uowiUYdCfD5kvSoX3Axuu/PojyufQ2S/OoTx+LXfIu
A8mzuR4iJIDOYMiT4W4ao9IopioLFn5fPIQXah/PVUxssAI39dZYr1szP7zIMdo50h67YFk7+GGq
A91WO8uFTByndgIBLDLtS41ZfB/4B2zDgTlk5iOKgWvcq00ixhyuWZ55mHzNDQonQtGaasffEoW3
lbfYOME88REq7lM3dwqyG01x1b16I3x5KYMRM1ZEvUCS9rdB0mHn08Cp4KxZDZ48zvNPMtfIVxNB
GmHXLKtj91gOyJx3ekQlluCOVDE8BVOoNral/+JZvzpIL8+iEGK7GbDwNxJ2KlWCUQEoTZlc6vtg
u0NXNFvZzh7WE1uLwx/CkY2ctVuyFJlHO1v2Owxq02Eaf7lc7Grh7MAoPHVtfcDbdhz7Mg8hN+GN
g1ffibYYGOZjX33OjbPD0vW6qAON5sTJS5zKK+sXz1DGr+CF4We5+ow6uctdD00IRLPnpQJea6Yu
ZFTt7DhN/MwpnB9Ri3ww8W6oo63iZhUVIGubfqtnXDI6AONYflSY58oBGkWUJLfKqEsSq7X2yheo
pX8C+lw2zojs8VnsrlRLPTgsxivHEACGjf4ayuC9g7KwCLuVU5yTLvqiZe3gGfXv9UBeiDcOWYHJ
TOpPSP72nDoPuH5dKraHdvk10gicVMycUp6ILZLOjkZOTha55kfIQue1Kgl8COOmH3WMO+Npcsqr
8do1t5ixCnWKnDDHHPXAZRL8cn85jBrDnKB7HwfzF+Bb9wfM82trL1i0PFtSrYJwvHSBOgI7f3ad
7jbjMFtC2NuLKbw0i92OyYg52gIXSjR0J5fem6TMlnhYB2HtrMRsqpOd7JH30acUvdw0ycJXTevt
MeXYxp4KM5qAA2F89eYv/FeFaExFq7EW5q5FUhzGkL7DmLJ1SzFgtjTM6SLnclv5QOQ4rVyDHbpk
UYmntucwcAwl9l1xX0Pxc6DRVnH4hL0/PB8iWXmJc/UKHW45pXWemLbOZjh6Mj5aJ52APbexXYcY
2WWloQRiI9ZgkaFTrwKPTHtBI7uaRcnQkYhPx40PxndvxSKAuZrjJ72MKx+YTZVEJLWKHZBbsgqV
2U/YQytDzH0hraWlQ7a89H8jVZ/8tt+XtcFSoLtyIx/LtHXWd2p4QvuEgdWAOmEqxMpDnVmT4asO
eux9jnKbBOVHSMvXSZsd6VG0zCPHdyNDhG27N78r1sHSAsNFP5dy2oO7cuxjqBSPNV7qete5XTJv
tD16vQJiGkCaDhAkkOP9b4l7MmAAKjK18maUHf7yteDM0s2HxZ0PCCkWYXvK93C9fjYaFSQwB3mh
DWZ92II3wVo9RvbxCJUJ1NIt1OzLMhnMsjGAbtB/AKimc1sGn/VsEduL0Ti06yP8JvjstPtIImC8
Bx3RbSmB1k4IzhxIwdwh76OWd8LGOFOxzsuYgWA++nGqwDYQxqLi8Xnz4ObFKzj83RTuoy+vSDZ4
9Da9mfZe3aByXvKwYkfraS+H/psz4p6DBNuyVXCXjvDyeMGJnwRsXZsB1Q6lH4IM7xJXJwTBD2rh
yenqY2Sn5zKef4mNrpRiolr0Ju/d4DrpSuZdUN+G1ruEMsxgdMbBDC1qjHEdxoeEzpeQjJ+jndYh
XB1FNz1Pk73OqsHghiwzlsDmaFMShimkXKHwOoV+62YMw7OsH8vV7HnQeEsFa9pYZwHp7+5c7wvf
WT/CFAtHHFXL77FDrzHG+tjD7mQmBP6kl/BKSoteXqzrvr7YHkdLo9kumqY5lzFm69VjEFM2fMmS
vsGMS/ZQaSpsevsck4SqpXsbPNxsyKlKAqTuhJN+YqP6ZF28hya6LbjE3A4tgxcfwpFX+eApdwc8
BjL/9LWbon2VBBeOGEzMeM3LpPyDX1ueF2P8VERzkgMdWGB8hjHV5GIgb7yTY82PderdVGP+szwm
LdEQf04YTlHcsKkMun1RxVm8iG1AuyYdfXlDh31tOvMUc7WJ4+lisPkNBxzekiHKvcW91j27URSB
ziTWpe/q1Cu7LSknb+e69cqp5Kai3rbFxvO/cPHOfo+/Fn5ZuE/vUmLaXyf9pqP1kVFUjJPTrWfx
WiCVN4YBHIzK7yi2MqtDjim4jf+Do/NYbh1ZgugXdUSjYRrYEvSkSEmU3yCkKw289/j6d/g2sxnF
lSHQXZV1MquBhyhqdh4p+D0L8rAsf3p3yfe9bJcbh2u4Tu8f6RDaeyfF225MFFcmTPM6qbhuW17n
zaSSClmMl8QyTcBF0Iuc//S6zvzJLtcIHE/Qjv+1DABmF1wn90zHt0frM0iHy1iwI93NvgJJKpqV
uAfwSfo5WfoM90xIt6z0izn8s9rY2AxaBv5sZ99JKvReLkABc0x3Caloa3vjBYijc596W7umAxqy
cCNjdSOv+czawr1CGXMsFjkzUzwlReaXwt6FzB8BL7+9vkIclzvqJrk2F3elKztdjWVqr5NiYtzo
ghZJ4I1hM8p2b7fxf3YeUfAEzEhzxEgzTx6MyHqw4sKPk2gjhHgylf2AsHb2DI+K0LrB+10Qu7eF
HPJ97AZEEo4FuIr7mJT44nXhfjYso2QlAT1zEJvhWsxANAYb0UN+NpqDMV5XsqWZEVXjp2H4siSj
X/eYoHLZ7O1lBI3wDJQcejYn61ZxN6NX9DaalEgvGbyW1vkvZUa/CZ3q6ugqoOhI+MXG5pBrNltF
SVCtZqti73YXXPpCviZLmnBVBS3ln/WjlvrFWHoKJgcbcbowDA7bjdIBeWqCesZwGR634ckcnMAn
HcLcLGNbrBa7eaotefOSyq+lhxpnuQjny5WQJR9ScA/nto7Nbl3PwgJJDDZOlR55DKd1ra7J/TCm
1x2AK6edKsz2IPuC4fHwqfLokAM9SOZ+yox/cwPuuZFMQlqb+RZ/zaoWG6iVY50a8LINd1attr3n
bvPI+iEkclmxIHLfpChliYMEIXum9wQh5FTweXyue02Jw0k+gwQ+jrH8z2HqudZ19S9eEBg95d3L
OH1sIt4BHhA+uq4/Np3305jufwGpBC3LrdY9PquttplRFm6/kcK4hd54ttv6QbTrmtbSl+wfz1kd
S+1QSMraoV44FIJEfxeOvlrDjFKdr9Ikv7FE637KKIzv5JJHSSO4m4fD3EbnJFMPpmPmF7SZD5rO
dJXQjxhdEpJG1vqVbV6btNk7LtKo6/mFHbFhi8q9ceAL8648SKRFVXNA0OvUTHiiTZXA4XqhwfdQ
OIHZWeX15VfeLYavh+rLE82LM7EExoX1zcp9NrdblbE7YbYAQuLwwygnZ+XWhWZwW+9Kz951zvQg
9DKs2JS9XuKYQVNQnYXNvTrOwxu3s9pMiQ2i2zy2dY+YnXe+4VVvoWmyEQSJMmzTO03R+5k1vWaO
II59eoTs2PWmvbuHaLCG481qsbuYpXdIGnAvHvozY1p9zmtAAHNpfSVnhKVhPhdLSYSYe2ar5bFs
uWMSrCcqKBDYYLeZkfePZqTrGzhjsZITfI8wFnaVxyZG+jngiIrq8OAUOvH7zBx2eNarryHo5l2U
uJdIhy+WHK86vqvuKX8M0y62qQP9ay1LS4omc+BRV0db9gu6k3dr7WlY52Fz7Ji9iCm5xlPDk5l0
XMaM5zKrOYPgrHo7f+tt45dZgTowPEP4qR/ixrLpH9RjzOyFnXbAdYH6jS33P6eo/hmt+TmY8jYY
lFe0TPY6rSzG9s5/adjnQMQ1WyAdCwl9ucRueLAH/cvZ5KCER8feTrZ2wKL2ZI7XyimoGNseIXpw
Qr51QpCEy4whAbqJW9AXgkfr1viyC+Rbw4RvKwXK4JKqcz+IYz6XM5xVuV3sdD9bw6F2+2yfFele
GVyfxKNuE3vZpmVxJNvm2QlDpk72ZzhG/4LB/czCFjuQrU/5SKYBYd+0vN371GZipYFQmI+yxymz
thOK+NQP68RyNgZ/4FUF17AqkTG4CfcG4lPhmA9DPoCypL8tgcW21+I8mjejco6pnm+x6+0jL6CS
qvUn5dqBBVuV3zLMmmISUNzUWQu7sV48Q7wwyPqTkMXuPTc2C8DOLbS7fun9JnJG5M0hp2BMK5+g
En6UCEkqdoIXaD+wjzII16qN/s2L8JlanYq5IDzNRIergoAJZWicg1mf4lwO8AoIEbnWp6ypirXO
5biuJg7LVGnhh8yubtpsrHUoRwf6tZVUu1m8nsgQ3LIMM1m5TfBp2N6jrZbzEMtbPhRUUO1jEreP
zeztjXQyocmEWMkiYn52x8oK8xYy5qxz96+JalbCRCWJT8Wfs8RPnVW9Kz7nUKmTSSPHmD97dh2P
cXJyLO38X1sqlnpOrMWxnc3k2k+Mwi5eZT7ni7HnXcBXMCdbNaotLPChHYwfSpNr4GZH5lO/JbiB
HOfwFCeTxZuQuVsCfQTRQz3LgtgdWgbGs+GRR2NQIsaCri+7I4HZvbMy8/qaFOkhrzzWUtr2RkxI
d2XK5vSkvY9vgvZvVDVUh5O0PjrHmg6E8yek3mH+bKTzZaqCvUjlazTRVhQ8imSD3cRQXZtlfgyb
jiN+xHU6qXNczK8yTmO/MgVKZ9cQAMuKNj+Il4OW0zbMnRdZV9Do5p0hRmk1ZHBzGvdp7nilE7NF
VaeaLeuNGIJhF0fZSrgxG2yQRzkuxt3iUCol9940ReDdjKmDrl1S6Tl444zS+NZMAjaGYd8c17zo
iW8BQ/nWIkyMfMKAY0/RFH6nmpvPEQ5MIakXs+mku46gWpu8kLXsUkqeAhImYowr2g0p6CHJTcll
XLz3DqN9YHewZSH+EuCGKZGbUDgHK2Uk1Li/oAcQ70vSnOopztbefd+OI+Od0zN9iHIm53WwqsKA
qukOILdDvAFoKe8zfeg6sv0Oy5iOLwuF5zpGXvgoGY00ZftTejW8aVfLvef8ecpeVkzM7I1qzVsk
8ocksl6VWC5OKF5FCuVeeGQAuI15CusivbMlb67dsXdxyB0/d+mwK6nslW6nfdpGHHh9PjJ/F8XK
nVhJyaTmK1djwEscI6Y12HkoHVc1wMypCKgGeSM+nHm42cP85NSwu7kXPSqg0BW+gUsBMuLXWfti
sk5w3cRWsq5FeLZYwXlfRMkCoDzvS1w45kYjG/aus4rLJgO3TvYRv3AxVqg75GGExmI8RUL8WzgB
OmtuH1UcmFsxLS5kcPNfGbW8HQFFiahNqBHL+WZQ+DlVIxhk7WZMCyPHD+Detjnlb2UzptfRHmvQ
NWQ2FNfB1qvow02WY87GPyKRN7LpynXbB18TYBFsfPq6TO0OjQsRADkFSqMcV/XQX6us1JvYJdRc
AfJfSLWKyHDNUftqimnU8TR0bzRjF1t5j1K2r0XGECEW+tGckp21kMcaeFsv9J6ingd2MdZ1Ve5E
hJMplmevAO9sokMWYYUf9JHr+1An6fNMscsKkE1VLItvq+qQEmnZFTVVqbty+CqEO2bKOeVS1pnb
rorStdJ67fTtJjAVz11kHbI+uiSVsa9ipvZVEb9g73oGnkSX0uPaxWsAlBP/VGQW+W7v3FybNcli
ZgRZ2d24YmkkKWXZpa/IJZQ5fwCXNVk2TpB8cqFUBfVVdUyH4rBALNdNgKPfjN9k1n7GsXGsPKhR
DcQ4WulpGK0Dx9+4BmTfuzM2hkJfLA5ZRsmaFP1MnGMn29ZJvZVNcEoJ2yGBQsKnxI/sEH2lzPtI
YawtZAy/G2WyU5krNyNrodazEW2zvILzYqLle7r/jgz3MbcT2Ct9FjPXUtQkOw7w3y4i4VLH0xo7
OKiMOOmMdU/DeMBuCKHX5chFkubK27QA6YJUzIPhVF967JcV9Sc3pM5fM9xDzpB+wkCw3dl7MosA
BayhcWFRHYgnA71s3jUFXUq3HAAGnlwv/VETB4HS43tYxSyAixQ1JkYZh0TJwCZPPKmLkjevZXF0
/Dy04X/YndZL0J34UoxoebEv+NUDE01bp7emTwbkgfFFW1PpZ0M8bmrD+6rUlz0IfoDI8HNNMWVj
7GZsVbPgFR3/vBBJx3lD0ebwu8Th1jG6/dhGu9JwPkKRgqHkH0M4Z8zDpq1ZdESQ8otpx3hiN9tt
yuWbGPUxzQu2HHnBi0oDnwfmaHkG038cZwXqeJeNdAgKjtMaP6AA9ka09Ftn7s5W21xylPqVbAF8
+vZsYHboy/ImXRaNVC4AP9EQnB8sgIL4UaV4Fly3EHAHcPQbOOE3GitF+UzhyojkNLvRc+xgnzbc
tcxIKzOhkQJ4e9YBMz1zYaYnAOe8gMHUMS465lyS7A5fKMdcRXWjYV/H01D2MZN8aAliiBl2p95+
RMcGft0VBSZmRNlZycFPEu3TfsWbQrTpeu6AFccg7TjxU/CBqjvWc/XN/3+bpuRSlzSKcFvr3JiC
FZrIxkv45AkCpxIni91d9ENaufuBUYyKG14k2Bfk7MiTB6ufFMWJ++RG3RbK75iArAZRy0LtaD5y
eTPLd/5oW521CxFByoFGoOqsjYxinEtU/W2CCWgs8idacnOFvrxm/8nabO1bNOi1J9x94XSnyJJc
wvnVdK0NZvFN3tj/ijSE3knmC4PMQ+fIryQIn6jj2IkWkK+pxrUMQ3PHTh5S5fOEdsrYlthBB078
m1Zwb97YVX6Y8CJgRczXQxd9BNOMsGGN+85gx1SaHJGt9SoKgiMy3gf5IOVmCVxxQLCGVs4TCk7x
3M/5ayjiUyO9G63cRibiBgFzKw06GFbb8p2q0mLTstqI3LxhF/tusIj05rAvE4ZCelGrUeRArRmZ
NnN7EWV9sLVFVVXkODHy5aRbiwYKasj3qv5qp+2jk0zMsq3PaR5QPUPAappKORFMgjbEFNR5Jd/0
nCMbyAESv8gOdRgys+RyLrPH2QgUa5x7EDkBFFpZY7M2gAqMYO5WQWpcnNpFbDUziLohoBVjoy1u
WtoMJNVmNL+BFTdOHXzOXfG36NkXTXtiiedrIt1rNWSsa3J2AxnrVU8LwJX+buYuT6wy3xtR8/ki
dON5WmG/WXc5a1GA/DGpTJPYiLLdxiM3hzlEh9nreGpYIy2XdjuVxEGIcfFTz77JGTFkXsiaVkFn
kt0qw01axNe5qbZCLoxV8r8oYjVbm56RMY9Z6L0vynxw6nLjtd1hJAaTZSz5FqyAn0mPq8mOvh3R
GjvRo/FCDbYMXbs8eRkaXiAZgIXZ/RMp736vJE9c8ODomCV8TF9psPps2lWV8zWVzr6EaTaN9qda
ure2jfb1cq8iyNWiLGAyY9HKlon5EZvGowchVkXu45zwNNdGuwudcmLjbr1mPTcdIB2ryKN3IKuf
aqzIT9GJyQB0WXmmzpnagW3E90SqluuutEFj09GG8Yzurt0ODw2y0BJozhA7/Ftq+WCa6Ulkts84
EUcU+iweKTqeLD0ImwZ1GY8Ve8hrm5BDkPoVg4xDVDvPc8khuNjhOldUEDKeV3WPs7XprLPKQEos
rMkt4Hhf9S8xxhXsPsmK3+TQhMPObrLXOQEq1OzAMWjmfcMZfG+sLnHS3DWerqFdqi/GWF4Ndz7I
LuGSnJa7OfK+I73y3QS3j9UM66C2j2lmrR0Kg85FEje9t6wYBpyfACR9TN4p2/+OmH0euqB4yUbD
25YVIPrd4zT3z8Vo7QzD2VSEF6hWvNqTAr5lBAur4xwKr6FZjN1jITu8U+qceNmrJqRx5TXWtnRd
c9veMdWoesJZ9+YW4lNK6wtXCfBM91mO87cMkedIdj4a5IlDuFm7zCnw3WjFco4i7CHLpYerjBi0
yv6sEINRi78Ff28rqH+GHj4iFMhXg0l3PzbRqSErdDNW4hSM9amrCjrghK4s/O2DZKNkfjCi6G8O
EV7n5DILe/HHtrtVsMZJ7r7TcW7KIvnPZcZsGwtOkNxXmfGcxs6X2Wc08rMN3JGdIFKZXOjjlI2m
nynxbvIOtfycqynM3kWPQ8Rx53MdtNAk1XaorQ1hd49scT2oEUG4zZjsivq/OpenWevfIgc1LkdW
U1YBcG1oMkrt1NWUGqIi/BgNTERDAnUSawIpneoyMmGLEwtkqFZ/roU6V6mKAoO2AMUf9I+UGZm2
PutWDq6qaYDnp2oMNqJBywnj/IcQWF95cAODTX+d6SeuVfi2Id5G2HB9aSTUAmWXsdVCXEMz3bhl
9hL0hr0moRzzHqgtDg1bYcTv4RKxI5ZBfm5rGgGuTHQMhbEuiTFbh/immK6oQ2ARfO227r8spvbh
4PoWPQaprMMDnz6jnSId9c+yso5q6i9aiUuRARdHxqOTmpvKVkdUwONIg+pHaMp+a0XXVvfnLh+/
2EjKjAoUAvfTplH2VQnuzqB8jCamFH1bPAcyfscpSqx0ZWM6YabX40trTbW1pPnV5BAZBqmy1X1+
KIwdMZ0gei4upqZhb2Lmtj7X4rXFHN3Y48Uu4n3bGm8qrh7UaBMXTPXZ5TFjBTRYXZavQ4R5aHLa
jCqSmWljW5d5JCB9JAOvFOydIarQLx2sxWG6aTGHFSGMVqLf+0hsQzWenYJPdYjKyk/TrMZoUu0n
FwHZ64GPmoEDwwqgqcqdVPUpQEnDqonru4l2qankqiuqT7tRWy3DrZuDt4wuH1lZZP+NDS7keNnr
PsDNaWQp3wWXlpM4G09aayNjOmiEwx4gwRd2vS4INl6NbILuUm2tcG+c63n+qzz9QQ+Rwxx0P2Km
NhhSLNwwScnc3H3J7eJjoFoji/gglDijM5A9o9Nbp02/0Vf9ygo4hSv1rBtK5sGzH1OrhwYyhr0r
smMkvREdcNqKyONvaH1RZ+2TMfteMklOLjsnBcZm/155TWF6sgymZHW7lwOP4ODgSeoorDRo+SoV
hr9g073fdHol6ukjSQfpm26J7UHxMGfRYZGJb9uUp6Iwd4XVPCox7pyu2NEwvzVhdypdiLc0MV9l
zZpXNqauJ4c1Qlq/DVxK7Ls7yjJDToj3sqxuyDkHOsIrs6JdUIcvGFPxy1YMLIFj5jLFVjy7j8WQ
HGrFzCNKWT2QB/bKa6kbgxCKarGxytjGQxk6lKvD0QPnEEDVzJFYaz00b6Oud3NgbGSrnks9v9d9
/ZNk81m2stnkw/DgYQ+bElNtjM76aNxig0OUBySeqW+j4KA84wVIbrr/Ur+5zN+STu9zk1o6GOSO
fL90a0YZnuOu7bcg4zTIHgytM2BcaFP+Mywm/ZwgCMOfTWhGr3uHq4gxjpNdAXLhxMZTIBx88Slk
0XI3H8iXuSp41Drzl8Rsb2UrHrzl/k7Y0fxZkypvF9zPUgX/5iHAVGBybdZODlGpk+HYGOFV2CxD
ieP6Kb9b4Hq8k4qxEfcQ/pXKLndWI49OBHXhGsaLLEgiuCej0hANY/ndMPhclfN4knGJl8TKT/j0
35XtMLLusl0T8E9WLrLSGGzrzErX1Je/NN3cRjim0GvHZYPnzTwk5ZQeis7AqB/0w3s8gia5xCDT
xSfgN7O5n5nWeQPVhVNV+3gmjm7xmE65BuHpytr2bnRNHL1eWu9Vz+bz4NZEfA/Wv9whYg5x9VR3
DATb5qNe3LeoGSS7LL1V5PTvKVuNicIA/iOZI2PzGNEFj4yv/aKuwEq6YMXuo69RzFguzOo9rnsE
xSzkX84OESvY6RsRcePSe62T6M8WQL0NFzYb3oBMzRfqjseuKN6VqJ+Jybc3BXEd0iRRpZhadk1R
AKlu/nRYQp2GHCk5xssVU6KXKnVsfN/Oe9WwvXq0plsi8he+/lnjBSvtaDPEGAU42jw2XFIhjx9Z
7xz7hTkb9PpBm9XD/w39hkFkuph+kl4c5xC4tSx+hKcFyo75XIYTL2y2XnrMgwC4axxHFiSzdWhH
h04mhpfo7G9Vmv/Sus4Y6s3f9FBkNXTpQceS8Ar3K2U8vUqi8BXM9xr09n/mYv8QavhKsMhnCoGU
UaMaPdwbHTpzpIsdj99Vw+hEdrQgWZNsHQfHDO5V4k6yx5bBT6WSm5EuP0GlznmKeVfla1WoTzq0
H1eIs1Iu9oHkPWjgSNzsO0ervpvH31pJsMpS6NeEVmTBvu8uC2XYiNdyqp9tqz2yVeVRgEzXA5FC
egbnJuxfk2A+iRGVjxwUmRNp0FT61RBq7STxds7sh9x0/mVD/27ao7OeTfNLgLAIdFhu5+oSYlpp
x+Wjtft1O+HtmgWkii073CYMCxbiJKK027BCb4WbAJZH5/swuyN/CYtERNvcLJN2oyjVsY4zRk6Z
+om1xuMamdZ6yLAqpC2QOboBMx3g+xCPVUFLG1vgkwDuqzpFFxrFE46ejYJsgVY/9nVdrDs94tHs
7KucnRXw6MfYtFh5aa26svtACv/wpug0qyLeaoeLwXQIWWssbLLt1YlR8+JH21NPFoaXZIFDhAoX
k/1QimVvY03Ef3rq5AimQT5JApWBGN9Nn3Y3vwxJ9ORU0Sbx1KGvh39eMVybwqGhwitcOfvMpJxw
dC23U8Kgp0oOWpSf1WI8Z5X11yrjBeXm2wPammwUNzCBn0YEDa1MoOBdsNTRrP11sXvO0UwZYNWP
OqxOEcEEnpwOQsXpyi2YEzoCGT9sBc4tPLkN12bv8meLICp7g9vSbiFpUxLZWjeAhB+BGonm2JUI
CWRhZCugt5SDPHjl0Wx85TYpkmJwnQnhMNiF1teYpQ2iWnMSJDbMVxjWkPxFx+DROXfddcmso7Tr
9zkCdAFbAP5OD+kSEQ9jfqqKRtToOCOL+D3J6D+ipPtExv5UM5KaLF6laVyLQF8H2/ipQNONeak3
bZXvOj0xA4ueTI8OLgTjniL3OBTLKzDQf8OMegsB0oXujyz1uQ/7w10aJajm0C/4UTo5b120P5iD
hoU2Dhd7RWLISucps7rCveiofzGD7GGS8bMM+zem4Fszlt9FX2wzgmw2XbD8S2W6d3o6IDshCMM2
4quXFBvZdTddia1XjgQZtH+GxnQeebpamU3+n8GFGtnIHUZt4R3U+6W3XzMCQ+xR+8oQ+2CwjlhG
trzIaxa8fjtIW7mBIMh447OricOaDZY1SMd+1QRedUQWY8ft3u2++IlUSSpJUn7VZodFKGaRgtvk
SN7V8ltO8kXg/Or4GfeMJe7okH3N+2heK1zCMtHZZUncl65P3+LIxWMS1s+iR/VKKCXCrn5uMmhE
r/p1TPOaEv+RwizwWC27ZShPoMcECmlGbtAtVpSGZPIkBzuLBr+u03Qt++jgJdHEG1uHx6ktmV30
/Wtv2e9OjpLFml+/lx52ax2mjHHSX+rznVNz8al6fPHilrUPrfyg0jV5xDKfL/MxxNCbT2ATTcjT
3UeQyUGLvKLxGa+cIqZ4S45NoDdRaQGURwKI337qo/wna0Bk0BKfBauTQI3Aq0JWU5tG3SG2Tomf
N3l9NGE2j0T8EL2UUEULWtVN2gy7Ho2lNGpozAg0d2GcPdb9C6jpSQtAsS4P3mSEc5icJ3tyQWWQ
cNMgzdZU89F2zGHDnKXSYCvYrtoJcH+atjMqPoCHeYBRuY0Yx+KR+I5kKc6OqV7lCFDUu+3v0ODi
maqrYY8fRtG9Wji8dKN9Zp3X0pafup/3kSN3WWhg+jA+BAl1KiuvjjE9JIWF5yn7Ny5pdM7HNORh
F2+96nHzjnjtlpsW1T7LesVfDNAVL8pfZ+lNlnQvEwO0KgmPvaahdPLPwAPmrKP8KwW+Z92b+9Hm
6lhw0tEH8BFb+bsVQ/m5IWeua5iv8SzPidWhUhJueeIJjHeNGVA+k/85VPl58nSzcUFZCV9YzzJ6
qAqCF1w92DxL9RnP2i4pQTJHT79Kd3ochfeuR+fLHet4O8bDwWFEZaXVrrKTD8Z+3BJ59byU5aPp
pr865NNdGoykXnHulYfsgA2gSyqiXAqq+Mgg9CerRqiWfOfk2YueFjzDlrmas/nQzcZPN4YXk2kR
xJDV8QLyOiiU5qEJnmEi9sRd7AcLG9lYnHJMESvpsKYutdARMhaw6KX6N5jy4HrzOh+Nt6XpHhyH
Kt7K8wWGwPt1vfwyl9jwJMsKlii5eXb2qKY7PeRRjyrjrxiMvbEU453yusoue57+T0Sj2MMgg1u8
4JLiq+ms6DQ+vGz+mu9DQjN/NUUS+1rUu5gheW5gDCdmFCdOQJXTS/h3i5G+un/fpuWtj0CPeHZF
7x7pnzf8ubbFEhJAIjA8sWIFlkNX1wlr1SpgHuCnqChpZD4ST/RKQfc2mvJHinvnNrBOPkuStzQH
bhhmjuTkhhv8yio5+6FlGQ79HF08EtKEMuw8WFbx59r5d20RoKBM48Aan2cKc3fjzuW1HmHkhTOv
PRvP+NAZPzgvr3FHET5UNRk+2EB8kTCXb8bLROQuKgNEbWYDidbuz8SobySTkOY9mRDu3K/AKg4l
vXsl4qs9eexvcbdZJX+8Ln6Sd4p4dNfVch9MawNKrFa3XGebxXJPCyS34NRYCvmACrZX1vQ9Eokg
5+Q8RN6Xk7qQLcNTmbF7yqrLbt3DEVkWqQPtfXDLCAHvSLwXOGSYIF9nFQJ+2e1zipyMRTg81134
mi+tuuTpnb2cZPMQL/VFJEWz9Rj4sRysu86G80SlzX3ISVukTNUyqWi2AgwNc/CJMbE8DKoeVgaF
wmtd6esU5gyRq/6S4+7j1FjeuijWa8OCj00r/V/GjgZTTL8eq23yXL8QaM6BN4xnl7O/JZqdrTbo
qS5BlwP0ZlASmcDysYyCqB4h2+Hsd01VrYMu3rg5CR0zOIvF2bckipSr+30TqHWo7L1ni0NnYJtH
CTlnqXXW9ifefUJNyIKfk2TXqmKtwvbLDpdHI8v2IYauOdcPyIHbKP+VVXGs2+mRt+HWRMPWKJMn
jzFzboZHwwkPw4inb6Fdopswz1iTLhOjiLUgZHCb1vmLNWYvJgqXG4vvVHkM2BzrcQnnZ6fDmtxn
bvLQxgH+8nRTDSB1dWA+d9lCctogKlavAWK6Xf+Up3xyg4mIbhvjk1siulm6qW5NZiXbeSTEJmtO
o5XvSpzgHBfzScCyrIaWIiAY/MbBk5T6yCotSj2smquO3WwFm0XCRvXT4ocmbg9coc+RzJ6HwHsu
be1npKkVTfknmTysmkS+j0NMZiLxgbWunhrczgN5iRyB0WNGi7tK2/hVCk5Omp87trmPrOhhIH6d
KZQ6zw0/zYIbU2bBtp3qh3DAMz25BLRl08WzeXdQPlcAr7veGx/KfPQj0+Xl5JxTSvw6jQFLGnI6
sWi6Sp8IDDoVHS5g+rEyx5jJpKOFgKtFslchp57tWoe8074bhaTQ6IUzEfJDpLukq99sh5h3Ybp4
Tu3r5LI+EeTpOcj7vZuNj/wmu7kCEFxqkxhNAupReWLOSoOpDLYV5hoBAfwzSQojfHDiySfDc+qd
MvhhnbbdUgqhCNCUjfWVm/DJiuROLHEJBMmiCW9R65aKBQ7jXBPx48VkGQYW3jmSKGtkz9oboJ6i
nTTcFxF0ayzp5A9w52Ogcp+arH2MI10SeTh+8kS+zlG3t8b21NbxJqjFe5X0LzlHS9N2b0PAvLKf
53ADWYeBxjbeBUFcPhqOYEjXenun5oe2HLg8yMUYjdnzMuYK1XRg/jnxaOFzosDcmZmH3Kn+uaZ+
JUT0UQq4MTXvbTf/Mov2yJG0o+XduRMLBHhCe2P4buNho1PnjcSbz+KuBKokPo/tXZZNR0IXyJNj
HLGqzOoC2PVLtiTfa4bRbOv5K1HBgTU0H6FX/mVi+aptjIg2z/3akclPdi9quhx4QjRu48ch2LXr
AbCm/+PsPHYbZ7dt+y6nfQkwh8bpSFSWnHOHsF1l5pz59GewbsfF35SA6mxgF/YWzfClteYcMx7b
lARt+a5xCKLmyGN9Emg1OZKBX8eUgHqMk4qPwy6/UlztSU61NW6ivavm60QWV70+HGkcYioL1hZC
3gGkV0h+7sKT/HXsD2upMHuAnh6FahP2nLwaovapCzBTl/UGRPRNq2mHtOpQgZlFSZHDP9UUFFr2
wpjG5ZOATG5ZJMMKvcJtb2g7ytNvbRavaeVtRqkG5z966e1HLESnbNDvC02kM2QAmqujG0eVHqJG
P/WZTnVdfDK64mvQ29tM6t9Qjq9bTT5mdbv1KI45Gr3YLCj2VtK9KLhgJYdlDa06ZaLiTqjcEzKn
0O6Q4joSKtnYuJEoYvYRlCPq29c9OXICHsChFk9jDSkwijt05zurjelv9gijiGYDPaKA8zL9E1B6
JDj5qQuME5XCdAlD8nfo+tcZ+yv2Aq8c2Bgu16EOJNT1V1YYHCn6U/SBh9u13ZfUqzeSVcB2UNR7
bG53hhSzh0u2pUwEXtDeD5hLlnWodojNwtswK3a5gQYVlMzJdCVkrjpy54CmPX/OpzYk90naXKFA
5ZDRF7sGtTQwPWOhuT6uL0uQFmEY/gL9APbOyn8VpnDTN8a9VQ0ib5sOIGF4i8EMQWsADAqLh1ox
NgqkCJBha1MepxdDkla+QYGgcgEjAFNQoJzgKkBvXDcRuwpTXQatBcgUT1kUu0vYA0slULfU8Nxr
U0OdI0TJC2WyI7bNa5c2YWfkSwSBiP1cdmuR4SNVRqq4SgI5uQPtuveQmykOlpzSBRuamJa7BMeE
SLgb23vPLjds0z/86AvzuizNu0HmDKtWOHEUb61H0ITS7pjjxM0GhKaNU8BGlRT4HkV0A4P8fnB8
dqaeh7ISL0YL04+mn3yj6vmrRFcC3BubgwqrSoa4xQ/yp0KxOGZIGUJflzBah+7vELwkGirm2sEF
Se/Da3aZ0XD7ifvOS3lPtP7dij26h/K1n7ScalFDixG5dln1GQ6cho3yJhu0Q57SYE9N41kaLOKT
eXteL34SDYRcT/QtGxaoacOdXKdFhYVl4BjlRJ5GbTa5b+md2k0YfzWGzpZ/PJLx8VjY7dWnrvEp
LwQqvncr/dXnyG/L0LON1kXWbu4l2drD80VOYp3oEF5rCgSsgTaCXGZH342XBoaRnaE2BwNWOP0r
qiiWpqsr4KWYz5WHZECEZOA5G3zaq9Zd0ZrPZeJRd6E6lAEVySgpW0KpspcytobSnkpLZ/5L8JVb
yENKw7trclHfuqIIFgojTdKj3s52GvjAQ5s3X6qJ3pJpBqJjO8r+s+7BRxxtVd6byonDBgTQH9LQ
dxYi5WAIrih3mYJCgZQVEcZ06LF16GPQi2P9Mffd2s4UfVh0hSJc9Ub04YrGix+bta0N1keMYhBf
+ZVeZivFwElDKd0S+LBNCINOQaWatEYPZn1CfI8gvjW+sjFhbcmeVqwiEzBZ4FgHikCrMhVfAEDt
NADDaTKssxiTXdOYi8Grd20Jd1HDvt337AEER95VgrdXusiuewCjnqqtwFdRjDIQB1RvVZfijBUi
/jGDncLhzxXrfll33l5S2auLcrEpG+23hLw+R0PuUa6tSMnkb9jGImo4L73VJeEUxqyzBqQmvb5J
QIfUXgpvKkDmGel3KcynCi7TCObOKxolSVaB8yx2JfVzrwAyIpu2FDhHvtWdX4UxbW5KW6oosJhQ
IdR78U3EbLk05d5bCG7pE83kHUjP4rOK2bJ1wVHNggQNobdSUgrsdWGCz9Wf4j7Z5IZFHlv5u+6F
dedXt2ncPEiVssfz9ATY7D2QOMWFSLfCUGMeAUOPeooRm5tXTk3sYF4U6L+Va4Itl1Gq1svc7B8L
ZAulM4q/mmtH6dgkuKODGuRFVMW7tsm2GfZ9tCF0yNzy1TPj+whcSBwpBx1j2SITM1sQ+wO8hfus
zvSlH6q3hheRjTns/FB+QPQ0oqWMDysX3jyXPXKXIOstK1ayRN4obbfKXEw5yBBPcqZwbPXfM8Kr
qBM2N20sQbaI1G2QhzeVRKdeyuW3LshvLdC+1FbLJcexbVAo1H9pAPuW/1wU0R0Kkl3ZQZGkaJoM
GauSoABMSLu7VA4eTFVa1aVeUbOuroRKu7MUzNAmpkq5aGK6Wd4jYapXbFcp+Rbmc0rZ2EaiiHSy
e5B8aelQmLQUpH7k3R+qnq201EZLdxRYmWl1iuv8WWs46CZ0t2Um8dj4LXcWcn7VujYFc13p+ccQ
KZyX0JM2xlothx1iQozs/dpL9X2r5LYnW0vOpisr69OlPoSchuT+XSpZw5EBrILR/0Pe6DhhZm9+
5sW0GrMTfFqPMy4W564R2GlYv1Kh+Uw6/aVCDLYstXINS/ZLNZJ9aYYr2c3INO27X5nXYpfHkE3f
8oja6xAZ6kEMvd9olo5ZEtwYJRjArNIWWDG32HdSpKmiRg1i2Pd1bLuJhFfUWVJ6sTmbPRH2cdV7
xK60gfHh5s1r63qrpESB7sUrOnVbyL5FDWc5SmBJGCOiWsNv6e8QMjPzD9s+s+76kZeFoBP9NSf3
aECJX3Tdm+vQ6asG9cbpGSrs6z853sNbxikb+/46S0wU1H2yEMroRhgPxYI1ambSyEb9/xym4bWE
N2LhVhwXXblgK2C6XwYoQbSL8htC0F05RLcOu2NSxNDUEmCgib9wpy0qJTvG1CETZiQZZYhGDcjL
giWqJrbrQitgusjAQ2NXt+qN1fQn3yOowTWNhejrNy4K14U+5CxnfP3CoG1R09+2QfwSj9m1Az75
Zalr66x39n4oBjb/hSpsnb17o6LeSUa5hQYxzK8Tgl2NkPm8k1n806s6FbY983kG3c51ir3m1KtW
CFZNIe8Gx10PClXpLtXfa8c9hEPdrLWgPagCkhsJfheH/6euAEEXAnuIelQSnhMfpNx5D3KLUAXU
a26j3nRVx7JGikfsiY91V78mrrwufBiViYGYSEKigbX3nV1jtRYcj/eSbfVS9ddSWLwJbWi3CnR7
Wln47UwUpaO6Vm9WZZ+99H4Np1uXHtKK/XStfAWJ8htGyz1tcCSxppRTycDdHxr0TiGKbGNdBnXc
PshBsJcd7TnzCwwJMdM57I+9NXRIOkwvWgcBWlvaqfJSCyFUORaQDOU0GNmD44iIY2Qddy6dswVV
t13iuQ+Rae1kxbjrY0ZhlIY3UeXed3W3o5NSLY1YeHANeP1xyA6VlkPg3ssNZlPfG+judZ/gqARO
jUm+pK+NfsDL1mEpv43G6drSx+5uu1Kd7LPIkYkxJy7y0nou4Yl0Yj0CkttthJMDwiUNLHbBlFvQ
oKTi9WAVr2WE9soRxbc45qBQjc3/SLrJMmubORWVEl36XZBMY6c9jyJgN4ft66NQ1WeY7OCCS0db
6mbxQmea+q9mIROLwyeKEzoTTHcf5TgCdY9SiJHH9yFSElpUyHA5jhNaNqz8lA6bYfp4ToOssSWQ
imuLb11v+cOxBtLr9bY9fQrbZN1elrWn7PvKf0Bv8eSp5ZGSCOdrvb+honPFRsDFFZtflTU1A9fX
3sMAsmPRQP12xGNZWp8qxT2CuWCYiJgRI5e6P+L+jpFXwGYkgNBrWFxTXX0P3JyamY/3XejRIw8e
ABrLQs5LpdWXwNOV1kkxjAjemP5sNRWwEl18Yda3raT8jMteX4kZVeiATgLQkju8X9mikjhsoYId
oZLeL4C+SIAEpA+F0B6rTjU/G01/9XT6/XqHMaYoBNB6EltNEl/N/CUR3Sv2i/T4W/U2jNggt05w
H5dAMZCavJhy168Nt9+OyJnAaV97HaEm3QeCPiD1NvkaWPNTW+ePSa4dWpj5sti9l+KABoO9G4LB
z0rjr8kE9RjHMf6x8q5q/I9GRbsDXbMCFMRhKpLrk1ZS7ve8cB9JMZumytsXzah+wmPAAs2hXaSw
Fdz0ffhZ4PY+Hyozk1mjTbIQzdy0tBbJ6VZnbGhfGPwXJYu6Mzyd//2Z3B9tvO7n+52fuOX//o/0
/xwpRn2dBQGugv7YuSgELfM27LvVv/38eNlvP49FQIBTEaMGl7/kAH18KdgkOV94OHNBi9okEsnJ
ujrpNdMlRK9f6ctgHW4wILd44pA3uwBPCA5GJrpOTmrNbmwfVf8Wl6RN4pIqLx1UwGLe1tGla12t
TikeucD0LyQVzUX+TKLQwHdEdHwrbys1yy76HbFg/dv7mKSgZUZn+rlVe5Ryg1NWSLtMaLaymV1I
NRxDwn4KE5okoSVEaJT0Rb2tRlOti+igSu/g9hdwSBZwHnzvUvj4+Pf+cCHV+vu7QodWl4ZDlqHZ
0u8fgm4PxY29TQsg3neMUydXn0zW79TDWGqH5OCllzKTpJkho04S0pKS0mOJ5JbUPYLP7cgGUTOW
b+749FCgrZjalsJNUF2415lvQZ3MAEEViLUyrrlNAz2jbZ5yIBXnv4a55Dp1MvoTA4Zdl+Q4vlfS
2j+EK31XvugLdV1sXHv4t1wsdTIHaIZZSX2r+tse7EAZv8YXR8nM5KhOhj8Eoj4cIsvfdiJ0B1UA
Ept7BjKSvHjCnSEuCWW477vyJg4Rdyrebc16i54ZpJAvflQItvUweRWH6tBjuiY/5V6zKuMKQij7
/q6zSyU5+bF6ZVLLS2Mfkf+QFayUkbusZSxkuiFKi7yqcS81D9jlW7iWaChdQ3ssSv0UG9ZGkMEy
1ChXaLhipgRNtFQ6uuaqRelJTR7R39m+QQLRYBo3F97qOAh+GhyTySltVUcOETltKZwp5kbU1uJq
zIPFzw4y0c6ejK/hi24BhtwbeXE5X00eP8mfLjyZtkDOu2qWNWwP+3gflMWvWgHDmGc1/9EEx0qU
idYosOOUkQYopzFfogRCSDf0Oumh6S7JlGMvVzDrhttUlCBntdA+orGEwhnEbY1dWhafotaAMm5R
RnTcUdMTFKRemNZnBoQ8zVoL5D5x5BGtG+1IHX3z1iG2rAV8/mWxBC5SXZiGfx7T8jR0TSjA/VEy
IiS+C4n5wOdg/L7w8seX/N93ACz675kx1K0qHECNb/na7sQn9U+wLPWYG2UFDHd1KXtb+nnsoZT8
+zqZ7uuKWuHaiNASEHDs3wrLiCMcrUpQJk/Vpt0qO/kNdM/u/J3NPbPJNFJFCeaBKgm2lFvsFrtk
Jl7IUZ375fHfv21SIkg5YjuOF1HC8y9/VeGFMM2ff1hRJ6ttIgy9BFCcLluCca/FdFzqF74g6ef3
rKiTpTYvYos9CDmdlvCWFNE+zb+M/LkOEV076W0nPIVuAhYJnibwP2pmTbQ6/x5mBrkyWXoxtadt
VjLpBg7gz0wDKWcsMWMDDwE5Iv86f5Xxrf73M1aUySKbO4ZO6YIGpeIdRMHf+Ig0ekG4sPDN/fpk
kLQKKjlEycHWcattzIlQRSdkJfWFRzT385OxQU5hLkYAILai0m9EgmaF0sddq1549zOflTJe9tv3
6tAcCMqmZXeI0cODq84sef6pSzP7KmUyFFQoN61YCN4WBUP6G8IDZ3CxCJaNVlD/4Di37PMG4l65
LqnMqPjX9aL/pwFO9eDv2xKhEZFXgMLCElnMg7dOvpBy+fNUpSjy3z/c6YDI6M26W7/owBwfW/Xo
o8GSaRFceGxzb2Qy0GlhoI6yipBzSEG9JF3Q09nTET0Zt8NXuWs22WOwOX+tuW9rMu6R6dZ+qeCv
hQ+5tLrsqFCakNt/22zKk8Fdh/j3NFV3twllyip5kpvlP/3Z8mQ8dyjozRZ6xLbMwqfGD45J4u2r
srjwBv5MqT/MF3+2JN/GRCqYYhP2ArHFbbcJy/7kFCU9Nah7xL3YbWZi+xU/3CZ8aM30K9TMDtDk
cEgUorsk843e68Y1vYPmuK+UxK8FWV0iXTBQ4bh7WaIxpZTLoBJ6OgnKFXyFF6gOW4QTOrimbg2e
F5G8ufHAxtZuhzUY15WA9sUvv+qsQwWB1d/ybcAGmywPr84/05nRKk9PoZpGBFPcpcIG2DAnEZxK
B/corikFb4T1P15jMnic3g8SKWGywWxni6vIdnbVHmnC2l2n2/PX+Hn0yNpk9EhoAqM0b5jPZBkR
qLWkRnRhop/76clokT1qwQh+va1IuMcCjsPJQ1pyYbb8eShK5mTCQgvdhBLJXFtaH3L6hmk9qS/M
hT9PWSiI/p6yzEqQQlWjbmJkVOvED60Ev9qvh9w6nn/mM9+OZE4eOo1Ps1UalTz0QDtKncfZ1YHN
rBfWndwDYCf40GzIQyj1d780d4WivF648p/F5L9jlXCkv28u7jJVreEm8twS8siQpi8al6XFBZa2
yJXA1htlPwz+VRP05SprlUOUG/dpM+D4LzY0DHeq4lpLshP7EVPH/1vVwV4M69iAAtijCB/Qq0cq
QmvPlNDPOr8gvWiLPoMQ3oHoDCTznQRjTmoMSAZrtDZV5U20SK6JxXzr05opA+XJcrzbJMmiZeZb
60Yz3quUnkOLET4IaA95iH/qMZbLT+91HTsSPFq+5GviulRM9aSseHXwUQnmbWti17A03EQoK8ny
ERMkBPE2cqBopP2G/tsxteiX9yYIPwX0fqQig4W34zXl7yqmeOKK6WcNKc1Rh1MZA2WSVPrMST2M
qcvEvuErXUAvVpcCllzfC55Nt/3MI4lCdNa9CEC+bMk0uiXdsLsOdQbSG/B4dDhGOSj9PgMrT+Hj
TksNlX6nYyKytB5hV7/llYNJHHFmPbx0ZQG2QH/2A+MaoBm13ahZyZX4IfnOLm1EWLwph7/GuCPf
cmW4qHQNd/iVoNSrxcp2PXEdRJDA27q/Ly3SJfz4MW24KtaYbKkFwtow6ByF5H/Jcbq2cgWzsu4d
kcgchLh6j0oy+soCOENAErWB5aEo+vLCCiWNn98Pn6U+WfsSH4phoYgMZ6dZdbmp4PJBqWHAyCWO
qcTt45TDJgDlInvmpYsqMyNdnyyMaC1xnPpcddCde6dqrkAoWntpjAulf3QgbZHHrJsiWg6cD4Dh
X1Cj93aHgf9K07INzfWbSsDAGpSEgZSIIQk6I1qQ5pCYg8Y0dJhLTj8WRA1Wxqg1t4oPPi73W/oR
aXPbdc6avURCTrazhPxH39NvDpGVrUI+bssQ7z3DIraNublTU75LkP4p6ij/YBj5Q6oT/Yp6+ogA
ptDuzA4sb6CDQRZCDOmVqdzUqJnj2ItxJ6FWQXtArMpLgnebCstHb8T72EtewoGUTifVKHeChdN8
cFauR5CttqcDtHUEop1w2uEpCjRb0as72VM2eu/+ojv8UQ7eqrQAHRUhz6tuGhzQYCIjdwCB2Wxr
raZ9mqMLLzL9JI30iwhCX2s8I20mgkbbyy5m+lKA055XK/Dj0JfI7qBXh/H0qx68jSaI17lfPweQ
WennZ4sQ9UvLlFmAb43F+hGRGmKz6DdDf0Mbd6/JL3gC1jHa7SJBdZngHUuNU9FZ4saV86PRkNJi
JSMVtwxXtQO9HR8QRsSUoGC0puuh/NQpXDbVRtGQTcnAs+jDI6JRVwiRHwC0rEGjXckpuMtQuT8/
M8+sZ8ZkAMjI8AsqqC57tE+xRYP53Ea3//bTk6/casEPOgaTAwIMsgwxsvoyTvCv87/+85FUMibH
uaJFpa3kJYnN/RtUS8jKmR21BLYE5qZKhgvL/c97CckYR/C3LWZklIZew2Xb+pq5IOiD3fc/7ekl
Y3Kgw93nwfVo6Oa7/QubY1vxvRtWo3/8+fGGvv3hjC2UWpkabBOtOgiZh3yXfCZyEc8//bkZbPL0
ZeA7KiJAkrGoa3ZW87umoemRJwKv9sLnM1PtkPTJs1dL3aibjCNct26OOpEG9+4KuOpG27tL7KDe
yrxwM+MH+dMiMHkVjVihBSkUdxsJ6saLocVZ8XBr6nlNizuDwpGo2zou/mnnK+mTN2NmrsQKlrnb
lhzAVLtr4qfz70QaH/5P9zHZm4aImygx88t+Fr+YGX1YTJ47jcApE0M4msqlBvBMk96JZlw3hIs3
7aMABk1oAD0LtGF17wQ54cJJZWbo6JPtLD39hsyYlJIqm5pBf/W1f3yAk12sKYp1FQo1a3bub3De
7L2hWp9/hHOf9WSXKgUNzFvEgNtMR+fLKiBXvyw1Bo5VX1j8x2/qh3c0LTYjDexEWt7kuOloatLf
BStxZF348ZlHPi0xu5FA+EVGJUfNEaUL5VqSAvv8k5n7uycD3q1Lqyk16qWjRlOJ0HE1G9Pz/vHX
J0MdCRZGAI9ftwaizxHSiR8dJqnzf/qfGtlPz3wyviNT7SPD4mAF//oqJM9lMIcH3eyugt4jcaxH
Y98/DxWqkU61QNT4MjIQKI96Ht2anXhNs/mdIPvXIIpObWgckq7YiLK/bpCuC4QPhnKxVTUHWB1e
dcwcLXRsYjcSycRZi3QN7wXRt0SRhS4QUAV6kiyzJ+hhM5y/w5mBP22JS41YCyhSg60mSh/YXfZh
TkBkEPg3dPaRRmrtcOFFzQyQafVhkIxO9glhZ6pM9g5rYoP1JYRK3GSP/3Yvk2kDa0tbSD6jW8bF
TK8BW32FEGn0bdwLKMnPX2WmlSFN6w8ARIOaiCsmEeyexH4s2QFtgPQuiS0gm3TRPWnLbHOpgDc3
MCfzitamQd85DWmJDWCSUvglW+KlQ/3MEWbaFreESu9rGuHbZo2WbRNvynW+07eCHfzbrDLtfRtj
1dwScTIVFnQdE398c7H8OzOtTBvdupRkrYG0ftvFpMSbxiNxiOivXHNtJgGxj8awMmKEo9hiYzko
kbzBLxgIPa85Nkea8iSMsEYKVveDgThZ1R7rMHhtCWNALk6Kiti+tmFPmlRwEJBG1YTdlAT0YNa0
YKq28SoetCMhN+9F4Z3yHmsrXgfBUlFCOrgeexKRYRIDaEHWHGjs/lMrxp7iXzdFeCdn6qPYl/fn
P8mZb2TalycQooKUSBlWKUiuCnChkb/ycf63Z/QL0rQfH9KPVwZAuVsO/tqLv5W2js2DA5yyEPbJ
FanONibAm3+82niL3zafIodBAb5xsDXfOEV7D/KSQqrt2JIOtXMhLf9/ZzW68H3OfUPK31fDNaYJ
fhYRQ+p1W80BTqsKR+lSZ33utUzmI4CkSiBLQbgVk+po5USvI2A9/5zm/vDJRqbyAMDqBn+4U9AO
HgTrqc5yeaVyajx/gfEQ98PCN+0XKkHmwXSRmHbIZtYlaZ03MvYH5K09mF2JWI6wPZB9dmEqmrmf
/3QJS3DKeRp4W5k9QoXl1s9gjPjp6vzdzP389DyZx5GP4RHwsHgUlDU857S/O//Tc+NDmWxvsk4y
EytDcNNnS3Uf00CvgxWiaO9L53tFTLZJtw4suQvLz8xH9acw9G2AJJKvWGGW0Tvy1I0T5RQ8mwvV
77mnNP77t5/OCjGoSYLz6BUdmnIT+sdOubA7njuRTTuFWVdQbaVnt9XuGxu9xNqzydfYD0tlCWBp
7VwYFzObjGlTUBGIOCOEAplB8oK35EDOAGJ7MGXK5vzrntkvTZuDAaU1F+Oat83Uu5iA3ID6QS8Q
iTwcVeNSyXvuRUxGd1qCU1MzPtfkCA90Uz14zIHoJQ7BE1EoaEuKi/3Buc9psr0g9KlTiz7yt6mI
1xE0cX3pQ52ZQaa9wbL1I73MYa+H0muRnHoQy0hr2QEuSvWXmyQrLfh1/p3MyHCkabcwC0pVrxwu
BYx+hVGUp9VtSUDYJCv//pKEZealTFuGAmwulbiegKigvared/21I15aY2e+KnlyiOksR6wtDo7b
1tSPYQeEOkVj7aQyZrouv1b6PF/IWrWMoupE9gVUdb2AauWKD4onr4UeLlJYYL8gAaSRHs8/1bn7
Hf/922xAQChloNxytzFzDcAiEDHgHPVL3/i4CP6wwMjjB/nt59MB/qzma3RgbWej2GRiPpAWtiKl
kHakXl6YLWfmA3mywPuWYQFr5SaS/l6F1YoCfzBuouZSF2Bm+Mjj3X27C0vSAZO0rMNl+DxgpTCN
fywfypM5oMzU2BoUFmBL9t5hNoA07y48lLkTjDwZ9H1gkbus9eMJprNxT+FF3Dvo/XCHr6WltoxW
0a2PsWH1T1+SNM4Q3x6Sj0Yvr0GabXXZO3WVZA+Nc2fE5b8tW3/U3t9+3mPfADSooJOk5KtoMHaK
kO0tM7fP//UzY/NPyezbz0de4ZZVTOczVR56wNEqPLRGw4SGB7P5x8nyz5v6dpHYgSRsqSb1N5x0
5NP5j7nw5Zgnos687D6sL+0bZ8bDn03Mt+tgBi9V0nuoxVBYB2i+tkxwkd6LqOzOPy1z7nFNxjXC
3Sx0BJVurSXdm+QCboSivc504lWFIN8QVUD+LOZhOQ0+SuLhgM+4y86pnmUXuJVvGmtIl58yEYla
hK1TFNGrFLVnq2ZSL4GJH1qdxpNDSoJBuKKiSJ9OHUHAzWUyfHryhdC+YRDkvFmZTWv3Hk1Bz5Ls
NPWOoUieNGfekauz0QnzaYPuIFeBxnwafulOrO2NSAyJLW9XbmOSJ9rmdm8IT4bTYyO1/JuxV4U8
PYpo+DitHQwAHNPuoBaQBJT4ri/dX0IV3RSg4tP6PaH6X3bdCyk0GFYD91TK0XXTSHbvKh8KNepF
0A5rXQgPA/1oKPfFh6b5vxI290tfKj48hfNmEGp4pPlBM3JPTqxSuIy068SyPl2/+B0U8GfFnsyK
uBbuzFK+MEf8PLGJ1mTMtl0m5HWVooTwCDytV0WoXtii/byugPz6ezZQRSbk2ojZCVb5jvr/Rs5P
uNPPf34/f9+iNX6V377vwQsjMKKsWKIrQJcwpYURgjDF0oQvsbtwBzNbftGaLNcSgTdt1dCEHU1x
67hYRjZmUZqsS30B/sbufkcrchMuTEBzr2KyEOMbkdss51U48ZeKUSK69LBm/DCiNRmrtDvj3lfo
4ElycAgL3EmmZ5OS+OoIlo21aROz3vvO0KwswghVgP0YISFEZULBZ1lCyxeX2kDML7F+BxLeL5XY
xk/hv3sD0Zqs2koq9mmqc8dahm85fEgkYNTetujIyymKRaxm6/Ofy9yjnSzfxJA5RjJuQgRa481o
HLRyNFrnf/zPcvrTbUyWcFiqsaIFyEYru10RW7+WvyRUV+lGfhyJQKVdH52X+LW4zZbCTrhwkp5R
6lBe+3sIeERq12AMPYBl8W/Nl9+lLv7ty8XBUoHmmXp8W9dIeHzjqRYw+pJ4dOlDHeeG/96v9Ofs
923weXERkSkEji4qk8OAex8AO0BqHW6AUAs7wM6tTUF849ZWeWFrMXeu/HMk+HbN3shU2THZykTH
bFf8Gn0LZPh4DERkbhv4NMqlytTP34r053l/u1LXJOHQa7T6AFHs3UO+BGe+qBbWLWHzNgici+Nd
mrvS5A2qkJ6GfGBT2S7F5VgAG7bZR2HZ6r22rzbWDpBXI134SOcuJk4mer1rQchGRMiSXG5u4Ccs
oHjYDeyy1bAPntS1vG0udYLmDmriZO7XWPMCwM2EM12j79kma8ce3IV8X630NUqPS7v+n5cYSZys
AmxBgs7CvLn1q2CXWTIrpvQmNZeKVT8vMpI4mf4xandaMlZEXcI4DQJRC3DhhvfY58/nZ46ZD0Cc
zPihFraqVFI4NB3S08VlI0b2+V+e2Z2J4xW/fcSVbDlyYIXhtsvba71PtgEgMpP4KdXIbxRDejp/
mZmZQJxM4DVUM8WUOXYJqUv4b2ysnTI+Dp528HKDYjledmOMOpOzC+v+3BObTOQSJXB4QsIoT3TZ
72nKyi/Ex/M3M/c1TaZxZOyUFzy2cmEnU03a1+ZvOX47/9s/r3SSOBnqgF/BxhAgBOrNf/Cx69Og
WLqWcx/6I79U0o4kWV4SVf98MdGcDHVgZGxuG1aGTIDQpvvNc5Fj6e6TvVhrg60Eydovm9X5O/t5
kIjmZKgXveJhbBvXcL1dWgjQyziVbSAo8kKywLCcv8rP7138cwr59j0PVUMXZjRgaUi+gvpLDS8s
o3/O2f9dzERzMsghXTt+HqMyrpMrdIxt86hEy7ZfpU/jjAz60G6rjalDxNvxn46x0zYQxWx/fal3
9vNnh2n+76GagrAivGvcgaPmk31/6ZQZSMxLrpCZlVM0J1NB4SdehPh1XGVGNbjHPTk2KLsF20CK
1t6FRsLcbUymgtBze4i2SKqVPLdT61gV/iq65KSYe/2TYQ8KANZ6wo/XpnyiFEvWdWaf/7JmFkZx
qnhO+gaWPBxdFIELkbK+LSy0A8lHPK6lriydRXUr2Jfq1nNDczIPSAPZg0qPbF6vgo3jtidd0Owq
Mg6mIO9yMgJWrS4qFwbNH73QD9/2VLmXCcSUeDI+3j5woNWK1s6JHRCSpgJH1BMwJ0NKXJRgKojX
63xCatu1UOGyyUGqJEHwpcBTXckqYHoDGTGgDDiuSbpuxf7TNDv+x4V0MPTg1jcquP/DdSyLnt1K
CZa2IfttVGAw1Q6MQuimj2prPPZRdFCCFAaN4qwaj8N25GSk5+DQlWKSdSOpA4HjO8c0gctWRHg0
ulK/LrLiPQsoFg6VtXGIrmkSJMqSlN5VWvYsxFG1Uigg0BZrfzWZDhfcdB6iKnpDIYv1uo6Mndu3
8ZLjC5WcoGwbmDMkxsYN8tI4S8MLD3ym4CZO1TUxfB5S9NiQKBLgqkXPaSC7DjctqdvEJXwoG96C
jelPe1Uezn++M8Nu6ussIo16ytAQ72Nxp9U9yLClmmzP//iMXEycujkjve+7ru3pp/mLetWvul1y
7d86tsbLWwZXUMcWUGeerV13afc9jugfPlltMhsmsokUdCjwxXGWUjlwN5zowTXku+ZkveYXbuzn
7ZE4VcN0RmzEqtbR5KbuZgI/zmGUUrkaAyO1yt2cf3xzV5lMicgNgkwyvJBTJ1UqJ99ivYyU0tYj
sCVk3Zy/ytwEpo2P8tvaWBAePGCdoBd2lNaK7e6DbEV5GmpMR9cttd11nK26ZH3+cn9K3j+9ock2
qbaSViC0CuKxtIAMXYN5XVNBOIVLOKbViq7ipjo1T5LH1Fk/QPCjhrBy7frS7Y5P76frT6ZQzWyL
wiVrcyvfuneY2Tdjh1E4xbtxbF2eqf/0e364zlQ0E5ahAQgK9XDcOHYueRvy/jYEdUiAScPXtkD2
YWRXzmARJiR2b5k1PIcNMB8kcO++BMHelIYbVUWHEujEjkXEnSZrMYEIAMwJpDA6bq0go14BWoVt
GtkImTDAeS65TeeqPn8MDd++C8BwWl2LCvLh9f9xdh5LkurcFn4iRYAQEkxxSdrydkKU6QZhhTdP
fxfnTDrydlb+caYV3WQmCJm911pfuTW9ej+6MVrVqEygy5QEdMsekCjVfSCNyidXpqMLu8HzUybS
EFpEzEZZOE7vjB7tHgS64UCS558H34XZ7vxcuUx6IyYT+WaYmIIeZCDLgOU0uyYDvFRTEWebWX3O
KW0ElmdIvrBX4q4ecmz4eNAd+ytTz4WfcC5KR3Bd1RAyQ4AZVbcVI2+kjYO+0K9sZy7MOedqdDOO
YZe1Fly++UiXW0VchMT7nQ0SvfH080Ngf38Bz2XpRYmU2A5MmTAv6BYeqD2Rpv/zpS9VXMX6mX+M
WdFFZtVUFST7wF0iHGOL+cwX9x2w8S68HkCNL066i+6vbb4vjFdxNkVLZZm0sNEWF3Q8QrAFh43h
mAZ49LZ55Ylc+oiz6VlqBdC+qL+GTCu9kt7nYPfhPOgI8+Xnm3bpeZxNyESbYnh4oEiesGvTIVBI
uvyK7/fSYD2ba1eqFZBimQz7GZHfod2BQYZY3v/0vc+NVZNEd2AB/C3U0u/E2s/yype+4NjSzr1T
OCwqYjbo4Men4gSgfAgu8SvOOu61XfyFR8rXl++PUWoTM9Z4svq6B+qClIlYyhsFKybi5n6+NRfu
+7mvIQMewZCI8wdV5hWOlc2cvAHQcmVAXprl+Pqpf3x9fVgQx7i6blYZRX1fIh4rO5AN7M1XzzmX
fsDZe6wXM0L1sBqEkR0fFTikau49RtIrZaBLlz97bdlkAogAyiUONkjQtsxDCxHNSiH++fZfeKPO
fQksbbKqaVEJomJwJrie7LufL3zpe5+9qstoACVOceF8QoIM2BULRRgi9//b1c/eVmogXde00CCP
SHqXkGxwZgB83LSprtz2fzr5f9kTnVsTAPeZwbeoMR9I9tmQ/nGS8jHWQQzV6jcqrGNkthWgUQLm
NQN+UKAUFKAbMWVrAvpNDqeck60ZAiNNFkQmkfg3KFpX3CSXKh3nKmSy1LNFMxNwWH1jbag/ouH8
KVxxVxTu8gHefPDfxNrauSY57RXU+wTnohIpf4ZqwCL7b8/wXOILlDBrqhqmLKqexRBQG6yU4D8N
j3OBb90W7TKluPSE0JRYwN8z5vedumodvzC4z2O35pqDvdka+Op3S2A33voI4BpCCq6PU0Dk1IgP
i9z48+dfc2l7y87mgGTIUhmNWvHPSVF7VgFCGcsHUI8DC0llfK95GY4DWuyUT9GVh3Nh3mdnS7me
9kZkmPjIiWfb1DQ3YGudaM+Cabja6Fqv9ZdX7DwciNVdg7gVOHTLA/liv2o38nCE8Irv/vZ6TNOl
R3U2U8i0M/KCmFkYTRU42+mNPRiHJbKvzJ8XLn+u8o0suxJZBZ1eW99K+tKUnsxff37sFx7BeQDQ
CGxKhhx1DOLyhidbvUXChn7Tjl8/X/7S3uFc5Qs6ytJNsV6EEX2Mm43O/K7ZcZBWSmA8x1DgLJh0
Tz9/2FqP/8ujPpf4giM4T9aIR51uQQ8+yk2xNfxmk2x+vvylp7D+/Y9lHjpoUSk1Z+FMJ3iYhcPy
G324spJdev3Ohb5RzhhCrHssu7toh1469XMErjog9oRy07/Gt7qP9w/WcyRF/0efiXYu+22owq5L
AP+t208pcloNlC9/vln/pqP87WmcvdyqEHUnQU8K9W4knmEDGERgvFPa3kTMhK0lmjPUUK2ruHop
ObgUjIfLvHAn6tqAIdAUAX/VbZqYCtARWE+Qt7XTksGRZffKOGzkbenaRzs1PD4mp46BVWPIAIlT
z9qARnbZ5ci3nmzjELd2uyHcN6M3Pcs2hp6GqMLWwLLOy7DSKohLYvaYthCpEQ1XZSj/OIYBDt3S
F+C2RPPbjPCqvhTvJZAjOsqd9cy9hQ8SeAqZr9BBFOc17W2u4e0slK4hs7D/RiKwE0fjFrzMDSC8
rlAgTJlS7OyiupGjXm2baNlNGt8vWfOW5QpwQQBDZL8cJdfeR84P5kLvtFgtO6XhVK53MdjANpL7
6iq0mu5dBzW4qbirChypZxucFg1cSD3fFQsg9/r8YpqD4Rfj/Cityo8sxDnwQVGwGDrEt8cDh+yr
Q/1afth2/a6gAdoKfRcXZDggJ5uiHBD1bjWzp7jJBuSEmPTbVrHycd42DqPICzS+2B7YvjQouXqb
Zisc2yIwhgKcEGv0rV7d9Knll0Q9l3pxEwN5GQ4cGQdKAVseo5wB0MgB6biTm2cFnMDIh5wBGGbD
5zQUMMw0yepPAkC2LIYvI9Kx+TGBnh/jAvhNvmYqtCXCMcDPdegMPh4rksYVbezxWcAGiNI3T/Bb
RaceEHO8tSneqXboX+qmezJhcffRWQsTS7ZetCBdYUEFhyvxWI8K9RDzxiAEme7CfkC8yiaGA9Ef
OsRSRhNzdWxrUZSu9+mS/U5UBKncRLx8FWbNbM+gRA9GdKT9SkRhlTRPSdRiIZ2RdVi1nwAjbGRu
3Umo5poh3442iAWRLJHpxz5zNIAN5L/H04C0hhXYZ5nyBkaqJ1BIDCjyikdLjSBrIkwPkFLLM3oD
ftnlnfT1HW37fcrqg22BRoqDOCpn7yaPfGiBDqqjT0bRPCu2+IyA5yd6YuxoY7/2Az3VQClEo9wO
ehEkiJdPBhwGYD9sEOhT+AzAQcfMzBFhdPqWalUHRhJqoirKgl6rwXVe4p1G0tsuogDhEIj0mhoP
GmLEOykljGBa99pE4900ILffKjK2WWpWO3LWDwo86q4exlM3liDjqO9mwvTKbXLfIgbNqPmjaUdQ
W/VZfyUykF6YzM+lDgJ0jyKzsPM2Lb6PtXhxNHsQXtXPv5FM+YGgwpDlHSomev+BF+kBNp6PWkdZ
SWjjymeAO7ITQFun2lNF9HJVfAUs7jdxOm6KpQBFoxIn0jRb3vcfsjbUlXn1ghREOxdRJFmiayay
akJVVK8FHzFTlTbAVPmulORQ4K3qRL+lMz1ZkPe7VmF4XcyvFNsurLDnAguSGj3XwGIPuZKeqoBG
G+ugVXdI53cpawMLdVcrv7IkXjg1GmeHu2bWciQBrY/ILo6ksh6b4lru04Wnb5zt10yTF4j4xcmO
kMWNkl9lAwAvuO8/r32XntG5hcPCqEjwFklo9Ne8bDS9t8t97iwu9bTwqlrn0vns3L4hM5SDiwa/
YkX8YcMgdypEj9WZkI2sdtfNQZfacOcWjrHQunZhPUpuG8SfOWBUx+90dJqwwRoa0AMkhtBxdcyL
rtnqL52Mz50d8KUSILnQFdEfVrE9xB0hFq/eB3YDUjXEutRh65UnrJQBBwTy2pNbDzt/2bT8M138
scdrO/QjEoon16I7B6LGHsAkPwp7D+IPtPavne0uDO1zE4fI1NRCJ42TtY3y4kj3GrTKPw++tbT+
t19wdoxraRIBcLigpACwnmtX6TaLk2NWwltdJreQka8d5Cs74osD/WyPB7bnoEARQ2GngW8/tw23
riRQ7ROohvn41fJ6v9ip31GEUCnty2L0d4owtCs/9dJdPJsgNEIXxCIZechKgAIlAL3DtVbjhWPR
udOjbA2hZA23YM2ED325V649Zz55+vj583O6MAWdmzvQrLcbewCCwpwZkNTcH8zXKq0efr76pSfz
zzHjj4EM8VNmRWvthr+bttNsMZI3yybSoVIBGPKqy/5Sg+Hc5ZEOE0iKQNdgaqhOEonBE1SQHd5N
JEpsm53IvAYz0TWl7FoQ/svgPrd7QLdQ0hzM3jA1o5eZZ/cF4DHYfoYZSw6ANjz/fPcuDKx/fuwf
N2+2RpmlykLTvH6c7fsiu1JJv3Td9e9/XDcym4bFbQ/GPP+VGG/LeGVZvjSWzt75uWKGamuE34ri
fRnBTWOHBkF/P9+MS/3wf4bYH99agkIalQuahPFHX7trDYpAytMeIvAxnP+lRXxx0J690EMNRowV
2dh6HXt/TYfo9vqpOOg+JNFedWXrd6kkca7lLCyzImKtqzWFtq/b6pjPfI/DKvDoOgL6W2KsfBkH
Qcs3Raq9/HwXLzz6c2UnTdNpmnWQLFKddo6oR+yqk2tz/qUbp53Nw7JIJiWQrY23fV0rwWz3QYsa
A1Csb0CCvzISLgwz7ezxwLnezTUUSaEWzS8KzYcuYrdmds0ecukWnW3KKqp35TDh8kNq3DT6/Agw
09vPd//vWyVhn9tywJubRx0QJJSGFtwgUBn3SdBh84Jzc+xev0UXP2hdlv94WUqjqRa5ClP/zXFF
KDjOqdivFNvS7yYn9q6ZA/+up8BPWufIPz5p4gZoRXaOdt9m8PJbbDN3I6C0Dxk4hJ9m2B/NVemD
EMdHFgCfBneWa++MpyKIFg9QJPlwTaPw1x0Hvsi6hv7xRQCpTQV0eNghxZrPa5xIiZMTTzSWx4nb
pFcWzL8OD3zMOir//Jg4okzpXR6iHuARE0q44orU8tKV17//cWWohYVNQIgIp3ajWTcV/fh51F26
7tm0jHjP2YRyPA9rkMu1SgGDdKVx9HeVLW7G2QufpTNALIZdhKoxD1oiwdkCZcGpyvlpBPVYtxPE
O9qz6Q2VBxif9IxKj71BEgQqrFBVHBsHDnRxxoUzI6KppurBhGrTszv9vVgQxPLfbsHZlGFrmQJV
qswRFHKvJbuSXXuhL93bs8lCsUlZIu/+fc/m5/WQNYT53rqJHMTR+vmva1uOv+9whH2u/jYnC5Wk
JS8h/VcPPVPPnZ5/WaTdG0qP0HirjiIS36IdD7UxvNkA2lLbsL22Wpy8RswnKdSVbcnfp3l8lbPJ
JQX9qOAG/A38XUvcZovE0W36IpSbPa7ub/3254dmrKPo/22z8DnnU0uKtoDsljxsO/VSV+quM+fC
zQckn8YRs5xY9UFNqhM8UPdTpm1UQ0pHJuNuFhlw0lH0DL5p6pu2Oi2S7sBF2MRtiqoQ/oIQ2uXI
WxiaEZa6K3LzKAbrm1b1HYKzjrYePVkEjdyoLD5lnzzps+b//KsujJhzYbq2tI1ljxgx+RLM5VN8
dW25dOGziSkbaFkuJcvD7nV2x+fEXXtMys+ftWCV0P0PBqe/bn/xXNZv8MdElfV6yvK+K0IL+yPq
r2Kq2JebIbRKaBMtx/CTneyc9KhdaQH/td6DDzybwbTaaKcow1YpyRvE2Db8CGBn7Zh57WVGu2ks
MG/apgRHEmbOK4+Ji0vD72xyyxMUUk0TqtsBMlIOpZ9W6dO+0pqTBgC0DthsZCx3HERSeyld0bOd
jHKPIU4qj7LXSBQzKuUNRPMYbUarEAoRbWtmb/RB9/O4vaUj9Lac3SQLDMQmQHr53NyCWYpqPdp3
iVI3YFvi51oo8lUdCVCrjB0hsd9tNKxrSXViqbmfEmvTGjPySaELQ4TuhmugsiCa4XE2jJOu+oc5
sZWruvlhghoKpf0haMfk2DXDTUzV7UjLE+VqBhQR1u6GY3m2aewZbXsCq3Jnp01YROm+y8SXOcFD
YdD4Ti7TTR1HtzoC0VF57QMboF3dqDUnW+mlpdSPzDJvTQV5dDrNxB3zOdQriTJN3N1rsHjvG7Zs
7H4JQJ54kTEYsrZ6b8Fl5yXzYl6Bpj4hAFjRxiM5auWUpS+5SEAczmjmDJRvoRPxMlEHxdgVjiD5
d5FI081SSwBfYWL72XW/itZ6b4j5Ns6k9sa6Psohea/a+qHLLMg90x0ZVb+Zy9GpOwSFmxA3pDHI
phK1ZMkB+5qUCUBte29LvsusEixDK6Hway+vWpTNgR2lxywa7bU30fiDghzPjInXRg20YAbbjZRT
wF27zwI/C5xLc73L7UfVja+q0vaTZd3IwmxdWsmVeGgX7pyyGWrRBIGdlHN3tknQ5dq7ic60S5AW
jK5HkDAdpKcOAY+MTnetmX0PNbtBHOa+q4q3uKDKE2wEEl7y2EvyZD8hbAQKyEDVduGpVJToKsmH
MUsSh071bZe0TwYvFqdi5m2j0vecJ3uF4O+JL5rb1t3tYCEJeWQTpMdF8chiC/+WZ48SbtujAafF
U0Lzr2bOXumAvV01MCc16so3q+VxytFBIFDd+Dpt7xuAkFY01gOV+oNsVgoD/V134rGv7L2MxVPf
oDsRNWg8RmP/Xg1oOki7bZwhEftJptDzmWGGEQg09rGi+UZVMBSkNYUdl3WbbCqfWJpp7lLmyEWH
oX4AjZLS4iMj5Dfh4i2xo8+qWUz4I9mWm6bxhGyAU1M0Gz4UTy08v04hkk8+Ztwto/6eoDfpQvC9
w4ngtHTdAGdDLb0q4S7gsMRjkPi6icVg7WmazwwjOSjt+YAY6cyHgN/t9NiPchK0Zfe2EEQZmW30
pmqk58BRgPkK2Fpij05eaqe6W0DYbNQuQeg8aN/kdwoJkcHoFhAQDrkx3HcJkhdIHu0RNHkgmbyN
uNG4Izdh62izBxjPiJfBMJ/znrmjbCu3V7ly+VSOx1iPfKmbxCns+rFTcaB3GjjSgCdqchdFBljt
ZH7Ey3EUhGxSMq1ZooZw9Sy5bW3ruxyM02xNoQECvZ5FHFrn+DgW6qm26X5uitRRrXhHdtOmiaHY
0k3rVsU2RszUJU4XJzdMFS8IHPcjc/GTmt5nkbhPU+Dre4FWWY61qubYAKalI4b5HRylzaiiR9WD
kL0md7K66l0tm1tEfaOKlIBPC4UOZOhGBOKqicoY2fZc+qOF8+c4jv56IiS9dUzllHkZK0cXjjDX
bqeXfEHwt70m9MT9S5Lre5KX8DuoBmlTY2J+TabUApoWN7bgn/MoTW/pxn2fDyc5mG8kb2CQAE4G
MRWsjV3YLn9LMW570SN2N4FOChVI2GbM0RER+z0t6mYACVvvesTzow0bNeOJd2VxyFMRQS0G9LOd
nXiMUvkMwBxCHZ2lwVdGLBVmkZwj62NAKu34yG3qI6HiHVnrnxWFDorT05wvjw213EVFe9FXjoiT
B2VXbpzQcNaBMp3S4bOSeHst0+3w6rsaHREVj+04MdA3AdTcgNaJ2txL7OQZs7wv8/S7r02/xjiB
VF4LGryzvZw3kMF7OjibrajDRk+DOfsuE1BIUg7xRD16epECV08OQ1neWQP7Ahq1dRBQGsa54faE
P2HprcFvnw5wrQaNJb/qOvfjjt2nwv7UyucKdqOMmqd86F2zH7ZijgIEmLqIwAe5MvdGTGpKJ8AW
5Og1aSLzdQBSI6R4rNHsG4xftylMtxjZQ9Ma/U0B0DRi9nwj/VXHS+1EakRIfbZ8jaZ2O4KCnZba
QU7rlJTP7kL6OzTOvQqnxbaVmAHNysnyMmDAcmYc2OB00VB8hSchF+vUK3yV9F4slQNOHXIXoo2m
kd7TRBcATnhfE76xs343E/kVGaMH/Dloz1wHQ3YKFj1Zgb6bwcZDJpnxKFIraCPq5r31wAy+W+o1
zpA0ULtVO51gQVlg8wYXXVv8dGHcbzoQMMsEXppOSHe08EJj3TdQMd7EhgkbzxIXYd1jKCzgtwAG
b0zkFs5Nr4IqYbZyr1HTl13bniUB78xOi9U6bPolzP4uao/wkwUdMV9aMNIaEyuNHr936KwRTm6x
HTsxat9SMr6j6/1Y1LFfQiNrKtDWrQwteABpkjnsAUYWSDVsCJVeW3RPpBvcRSxhGecbo0SmRyuS
48Kb5w5RMIuRMmwf6vc2Te7yGTt5kwHni2biLCj+u3qRmLQwn9c+Mfq7IaLbolT4RXCbdZq9ih8O
XAd2m+aQGAgLgUvld69nwGG3h4QS6ASUIxdw2mny2iTxXWRPxwUGTfz4cVuxdNPAJWQpGozV8KVr
5Cg0iD96YQPBMd90EI0IQOABmo02nTJDaXT7pdQ+jSbB/TT4gzLMDzkIlI1o4mYM1AbRF880IgAv
Vt2XnnQ3Vp7f2+jDZ4NsXXNqkTLYwpCYAjle9fZJq0lQp/KdTHyHrunvauUfG4P+ZiZ44DjCv+DD
HV3km2zWVsoqfHZrk3xq4DvE5qoq5tvSzAI7Z69Jo/tDOz+mJtQfoiMgwpE7SQevoxJSASSsaW1o
lmXpRX1yaDVEpiY64JV2ie476b9I1uy1ZAoQSwqiqgT1b+j3SAeKwjEZrDfoBDIwHaqlcCAcQZG9
Lm4JVLAO6B+byS5PE5ZDJbIHWc3oi9Vj2I7GweS27aDzf4tQvw128LVf0DYEGqHZliY0JYMBRz6f
6miTC52B+DjpyDXRk8eqHAqoPbJ9CpSJN5S8OYwmf4+iDqKc2ATpie1AmKaesjVz3XPGZVimjp00
zUs1jpvOmH6zLv6cF1b6oH9XoTYb464jY+tNtL9tU7YRFMkJjTgkPX9MK8TM82x+7qIiHHN0sEYC
BoTk4BAW2ZHxSjwNCyH7uVD9b/wZRRXMgFlfSI9iz18LxO634yltxkdiED+fp2M7Uzfr2nBZ+jDP
lIcikm/N5X4oRLwrRz0JeNeZPvq/Lo3mh36I35GMBxNbJl9YFNEAXwNTTbViXfQek+JUepOd/EK6
leXZERzGROO9I1nGwy4vJhcDMiTWCPECtuM0C7DgPmfGXCFfA7vZXBwipX6Vi4YEXj1QssApZaH+
MKc7w4ClCQlFPLV2TcG3GZjBCOA17kqinXhqAkETY41DXMiBZ3S9q4iz78tjJNJXGTMPg/qYtPFX
bei+DR9ME3XH0tBfuiI/JnMfJAJCKihjUtdizQOomAGm/jAa+tThnWA+YD472Hc/7Dbt/EIZ+mfb
4JHTpG98o9QRrtQe4zl/rProexYJSG/YQQI471t6hWMWvW8T089mY9PmdFdWxa/IoAu+cwtdy7B4
C1AOmlhOZbfcWziytZK/V6w9NXZp4MgBWPoQl4Y7ASSMYC8fpFh3mvpQb7Dq6OUQxtGC4AuVf46D
vYVV6UaS2R8ncID0eVF+1NanrACyiNO6ANC9fKSMoUzIPonC3YfldqdF0xRyDaoFENnH9X5UIAYh
TzyqnoZEar4xURVgxkZ+Tg9qEnTJj7OmDUE2Vu5SpI9Ek3cAooMMbyFsaslbGAOLuA/GBiaaCYkt
eK4+02L41pboZonH1yaWNwYgPX4/jY/RIMoN5o/DAtjPW5exW2Qd5/tS9rOXTLxx4k6tqcjVEtJu
wflGJggUtZDLZnJvLgAxsWXtzEAAFRVOXQgR0oOx1A13WOa7jk3HTIgBlncUiSCmzbFQIhMxm7AX
t0YnAorNb1psDqqYI4itROwzFEX+qA1eY4y3cWlZt1I1T+U/ZznrPUem8LOWLqVfC7Jr6zqICQyd
NQHzmy/f2LI9jq3IgmYhCFovHkYwh5MSwjpEu26nKfudZfXNPGCLA2Zvb9nHOIFOiyvcObVAPwCY
BeuazRxnh4xFHu46SHHdFprEDTRvCEDTbyvgxGMNgnMWFT5egAc1J3vMxPSmmTD9mwLHSzATKxt3
RUD4wAGvlekuQQXTJtItdBIDj5MQH/LKyomS6Bmcmp2RZGrX9hTSH2lPQVSNn8MifcPOXS2Jv6Ds
gjlnwanS6pE+BOmiUtUhNkRAiXxIgJoiC90U+OCo0rEqskPJsbJGLExiRE/i/PISqf4Dk5rctlpi
3uEImxwpqvU7fRz5PWphnpajo6xbcwfkMbQMTBzyYuaONvSW10zgWEGw1zWwgE4j89MquoFLJpyZ
fVDc/I1MljDB+6d65ExlU0BS6yub9TsJaBciCn/bDbV9xNUFMi/ulrG6kxOJj2NnIjmtqlCUwzlv
LGxrcee2v4msGM3tOrNwcmU2iDvmtz4WzKNsDiU0Zh7L6d7OC2vTD9zY9DIT4TQlyLAypoclnY8K
eF0I1u6JbNfgzc4Imw6BAlYit4Wu+eAPikdQRnE6tafet0Ycm6yl23Yz/2DL0rqEQZfYp7lfWMmN
nK19lvYIB+uW1pF5uckQE1NH1XaJuw2QYzcTy79g0n1exnE7M/mdo+k8Zzj1xwb87Qp7E8VOq3Fi
bko/boxvo5Bbs433rGdeNqcExZwuhfx43hNz+tSEdoeB/tqJ6CHNBKKa1+pHpld+BqWEUYvKH4dh
q6CbzKCOnBk2wgBdIlhblRjIqohwBgUEjehYqVJ6hMywSUBLs2+tbIHQsXwo2rKF70W95WhbmP0E
udb8xkVyYlUb6uaAXoZd54Bqw/ARW54sMH3Y5hy5kyCAsXUwRbXL5yIaxAtBAQtpakD0JsBZ5jYT
kbOocptM8oT1LCTceI6N+CGaKI6B/LvmmXCzunsVHQTeojgKoQclm70M041r6gjiQEh1j6UAVZj8
rjHIqcjLxZvMYqs1SYCD9S+Qk31Gkz3kfG6k4k3UxnelzYjXW9X7AAa1lpAN0fW9KfK9rNMXm9SP
U+wMRHslMro3Dc2rsZOBtMatmFyQuw23qS5fNeRhl7S7nefUHxnwZWUmCqeezE0az5vKTHwNCYTW
wH/LzsB7jHlDq7VjL6zXtqjTYIWNlrzFhoV1YU2AyGK8QYKNwFFwSZ24AZ1rtEH2anIduIE+b928
tnAiaFOwrq0aZE8je9EM3G59aqAz7vHcAC7IPNWS97Y1vCgvTimZESdjiR7vpdWElIMljvjf7DQB
ibKbWDo4qCtbQLv0H8hPzFH3YH5dEUfrVIfJgHtVNt5js1u6OSIafMTsB3VBts3QBNiEbxRNTgvH
GVIl+TOZ6nlftObeHuKPYemOFmRwTqpQ3avtHD5jQLuckYx7sI4P81A6GVkUSgL65GsLzBldTYWT
5JYB0SZDYXYx0e1EXQlHJP3DgKJ60zVzYCHuP4S0eq8bcPFZZCvqcofTDewd6Q7nsic0hwq3T/X7
uABNw07K7ZCU75ZGbJQxSFBmtoez/00/RScd+Y/u0tWlSwe+IHExe80sBKR1MwtbjXQQrVtHRE9s
0lZb7thi30JMXG450YXTSihEh9rY95ioDipdfo9ZVWAlhC4ctxknNB0S2HxIDnWef0RV9dqN9o0Y
DU8IuDiwY8nm4oHH9G1K0qfexi1mS4meSxXVvs3xLBC9jjm32/Q5SqLNVD3hye4qVuZ+X2IV7SqR
BkZfgdqeRfO2nfQaymwb2/Esky4fusrRxmFxS9Xe2VV7HJJ4hy/3MrK5X2u9CTik5M3O09mxIiw1
pt58dxCNQ0Rsi2DM9Z2c2n3WZ+/TXIRxEXv1eljritLBGRzHFZx/Ix2rRKshGh7pgaj2+JPWf/Wa
ddRVvO1H+7Cw9ADBKbIbilo52jx9cKBS+07z5BLtihq1aqtDvmaToueEPRIqfuokwWass+Y5NTDf
4QuuR+keJabm0PVYOclsMYeI8ViiWk6rGab1Kj8tbfc1TIhS0FFpVNQGk6H0beshL1H+EcnidzGy
CMRwbOW3nel+2aR7apQb2WI82LGX9p279DgNV8+TbqOUqp00bN1LjJCmrt3c6Let/UrlraGBCpEg
bE5CIRZD6tzE28H8orGAPM1jyUtuPyZG4UqS+zhLb+x2y2HCnjLDtYB/IXS+nzCJQQE0cVwbGfvU
aoMSpdm4sFxpItQUNV/Z2YGBegktPbO2gypCtZB9mI2FqncMLAxm+DT1MhN6CQ1oS9lzr5/FhvIT
B3NjrHwS58eeoPyatd/IFXZx/MthmWbfSVpjekEYFGEfk0BFXQxfhR25QHku1RM2ch8JXbwRkxCH
o4YqTQOWkX0OBlxz9vSMToST5zeVKT8gKgsJIGqzUXtNjinCnB4mczqxmW9Ron6Lk7lCXIK+IQzf
jCrktBjUqRrpSBPe6lmWD9ZkPZpyDud++pAZtMiShHrMYRLq3DHTnXRoXiubuqjxwh+B4hyfPhLI
hNLo3ZZya3T9UWf0Y0rtJ9YeeHk/GkcUyoJ2sl4SrcRQFfmhx32u64q6dVM9QCDl0o4+Y7n8P47O
a7lVZAvDT0QVsYFbgVCWnLftG8r22OTYpObpz6dzOVMzs0cSdK/1x4exEru10L87Vb1aE3hn6fzW
DH6cQvOnizGhaVeKR8dLrmXAL03IbngzM+dR6BNPHgkPsBVEzaMoroY1TIDick7JujK2rfkeW2Lj
GENoSghI4R0nU3saGy0Usn6Sbbmrly8I1qiSFt/c3lDfo+Tl5THkgNhWWMOzOv+eBNgm3pmBS83m
tbDeaNLcEIkTccdw0wP6c1JXbc/4UNmH0kXMaqoXpFRRKfz9wNvdSDe8S1408mAG7d3gl/Vnek7z
nNqFhG9ovDSaFlYs+NnYHQwayQcoHZBSfq9vSQBW3b2ljbUts+ovpnsCDD9IuLAtXB/MLSefDWUS
h3meIlSSuqY/DUn9aCfcE3lk8w7DpJ9Knf5I5R9qjbO9ld69YPSxhYRoexVYlnbIdO8BD8mmH+aN
Frd60C7lf7zmpyKVx874I71oO5bePqUkclzMt4b+uHxxwzIdl3BYG0omZ/pJjOzWT+JJjMMn2e1L
AOr7PtjGY4IFZGOZxWM7QJZ5zV6sqwiNXtVb2WHsofRsY8aUJnbG10KecLaUeMmSp7rnYE6dnXS1
i1ppau8sYGTO9oM5/NR5/1/nwhWZYdbOUFXmHKgsZoglFbYErUJTQyE0gcv3p8crf3NtjkD9CP75
Ng3qX80bZdD7nvsw+6y932x5d2MPRHvcdPa1ye1gnNPHpnpNjJIfTPGq8ZWvxsazKXjlOyossVcr
zXOUREr/wyJMIKvlxeeexxnHB1qOc+1c4/THNdEgu/pphIIF5shXrhE7vbXzP8vcFmv8oi9uNIid
EC2HPOGrul0Fs3xK5rOl4pe8Kn9UnOw8o2X8Hs6arL2g1sbvWG83hO2GZUGio3xdbV4v+4fpMLBB
jb24f8Bgzv+jvvPmdw/CVY7fpi6CpOi2ciE+N24C2dvHsgbeGuR1hqlnTAUASmbQ2/dxtZngLP5r
eTDYZlhiT0z8p1g8xDnuknu6Uu5s4elvLBVa+2gTzzLbxWY01sDvWV9UYBuXWrIqpfXWpPenGbGQ
DJHl0/69YNgXvwtxDB3R20sxbFbGFWmbEZcxzULOLq5UUPawDd3VJaib7bbyyi2mnWggLGrM4mtt
qaNFmJTufDhr96/kEnf/3wOIPt/ZL2bM6v5oJcapTbp9IbRD4ZAan1znQed1/1rzF5OenVIUoaER
MecWp9TQQjOtAge8OSlI6Ur6gCv3mQMm6jw6QIQZTaCsXqPOfuKzZzGYIgIsu/TUEDY14f4Afzm4
67CrKCPNc347xZ6ybIEGQuENl6p6d/khSIrKFT6jEVK84th7WBPnoc75DV2JlPDflBSoQP5qmHPV
pnQ36uFUPM4gIxB9m6Ufd2b5gYSKi/9pKf/M6rgar15aR4NhB92Inqs5VJ1zHUkZbhuIMv+P9N2N
8B8Thpq6JazVeXY4sN37urD6PPb+btaS0zrqDHHvuF/Dshkiwpe3JMsSI/cNsr+b++HC395Ooxto
M3h0a15URlFTYjEqKVirpaYlBVBGvNvYoCA0YCUgCtbQsJJzZzImWfHL4no7BRxp0RlCGdrGZJqu
3ZtK3wz7r+AvhOVBbxvvroFxbKoPAxCzD7QjJn9b1CLM8d3AZ/FLwPJs6OfZISje9tUUdeS3taMb
dhwyeftpdvRN1W8G52vnTsfeSwjReCu5/P2FQ8GiULWiOJ73sgBd6PzfYYn3kzl9AMkTpuRwW9+D
19qTuXiftpxfLKk94e1nnSNaCM4p32Qd58fafPqKBbHOiPazuH253VIw4zKBckxqDi9qssbiq5JL
tymygjeoMTaFTZWvso4JhAUdz9HqLScCcDh5p0gwE4FkbXwIIStHqKQoH4WAWDz/sPp6hJFNCzq9
+iBq0mbKiK1tM4GBJ95357GNJO9r33xldPU21AKGnr7ss0J/HXPS0Eri1F2xJ5V9dMowlfaxVe7W
TrUHmic+iJXbgM1GSb+eykruzEZeTVf9qyoZ9Ti6utHfwDTzGJUwq06+S1bvS5hV6DrdXcCTbuiU
Dc2R4t28vzU1rq9kesYq+c3yq+/Sjuxb1rrCL69OITvemiHbEmmFoqd8Keg66m1vO+bAWYTBiES/
AAhG/UBg3OxvKRE+pM14sCmD82T2ghX0IfPsa5/X326X/jf7/rOwxo88qXb3KS3vGg5AczcQ9rfW
3nad7HDEW0hZcPfEGvLgee5jLnG+8DTJLJkir6dxIAMFlaq5cak8mwwKdVts6IIOVtOKPP7aHQSD
7qNvN68jDs28JnzZAG/NuJEneyeM6SQKO2wMhyvLfq47922y56htO7iAFi8UcfmLFY5lUwSLaR3K
+2NI6wRJ5wGGx8DBb5hohP5V92etcVSw0Bwg/5z0vxr9h6c7LLBzgJG0E962AhOYiXLZlBL1QK0H
osJJhp6iHa6tRjMfgTfOZvbvgNH8Pujj1+xDWzX9h+1qhPt4bD3CSbvjUsWwwJbD3WRfsGQSTJwx
OE2cdc7YRyaJKFReY6fR+SDIYKZbqfUEkJnGW6Fj2hx9684WjgIstJfy2XBjFA68S0dRO58ITsab
XvJA6zWgLNdTh0wFdybR+7LRTo6NdVY5NfHndMo4qtnKAvmEHXO7J/cHPB39/3zDhMyoHMGziygi
lcKJujj9RoNwHFmEFb9BOCVLtCx6f57w1PqmEcVelQW2o+YN4Ykq0A0L2jvvH/oOd6jInumx4KHH
tcSEC7LdJtkYThy3u9i3QLUwcoeQSIFPAHZYmJW8OaZvv0+T2vNtvk4Dk58JJ7bgiN5WdhmQ+oGw
J2Y+gdDvgjU1D6ptxF53xtditZ0NndFooUr0G4YR8HVYG9tSQWLZp1Za2Jf6FVCQSx1+WVxW5f5Z
QEUcNaGD0m2W48dirNGi5zu7IPfNhtWrjZNn811IN1oa+6QV7tko9EOyJiLoTfOnM5Z3pQD6ey3y
JnOn4/ZgcOoOGmkHVOhq526o3yzJfNBn08FuTMVvrXCHoY3wYhdapWOpysJkAkByDeO7bb1bORUv
hdszhM74F5NI5CaMl7M1FperEQQcDu1pmJQGyjtsutI8NNSIuyNQW97CLJQrKI2cGvK3Y4fOCq1o
EGLo1nU2wSBNCwmSdD2WS93cueAsrH3Vn3S4uPPYkptOj90oq4QdSNjHuO1eReLtqGF34cqTh8l1
862szCv14Eerm/bpkOZcu8W+Lddg6ebHtMPYO8BLQr2GXCRB5ulHxxavZmI/ktn1OcWD++oIKjVU
4e5aTNyLEE4IFrUwFnMy4eO9unfV5gjjFvY5AdJD28UoY8CAmeWmIZGBskVAUMYTiULbdZn5Asx/
ODscAGzwETPGgTw5ZkIMcY8hOUeHndvOh5esUa4JiJ/xWi3ZEFK6FYhh3OFEXeF64y6sSvNRNUxh
wlEf/IjZZmpK979O806mGtAigO8nNqOn3MYV94O021/2iHAY54OOx1f5zSGp10Nft1eBoTtVXnoR
k4hqzXteGut7Nc1r3i07Pn1Ydsab11SXxEtHjkClP+TTXISuN0J9GalNXYE8OSWZ7U76nhvprRPx
Z8EwNSz6qyKMruIDEVP9H0rRC68gE1Om0NchQq9oOa6qYeOp+cOOYUv1XD2J1jtbSX8VyFcEk+QI
CN4P92urGS91Pz3gj745umTSX7bVMmwWV546RxxFX20cbwDkdkLNrC6G24drN+6LtDyNfXvxMnM/
1P3R6O1wTSFSNG94LtbmRUoNsDr+1OeVJvGFTcJX+T+cXAdz0d7bynnIZ56F2vb3Lp8zphzaXqx/
qx/v4rX+VxhJ1K1/UPVR3lq71mp3HgIEjqyD4RADpOazmaP49Kn8iSdWQ6F2vT49r5k4kN17yvv8
w9TnC0DNjg63lHWhxjmZMhs162HyrahT+tOU6I9l7pzrZHhBu2dvTG25DawSLsxXkWi/boo3fUwG
1OPqGtMsXRYEQCg736xu/K/W1Uvlsh/5g3X2OuO5yeGcC99k4cVpqgv7Mrvac5bbftBpM+M/NiG/
HW6mMb+g9LsmRnHSx/hgGPpBdv3jPA7HFJnSRvTz71gUgDqVN7LjFS8qdQeMRSCDKaffEHt33GT8
0CsNBXLe/BFUSCPDqh2V9J763PqbczIY4GbfUCvsXKv4bGPhBaKrz4ZhbeN0uBgL+j1rkv+Zs/3i
cwZx660FXGzx0rQjpOBsTQefoMe5FhF5yLTeOdVxVoTnrtr8wRAeGKbgIBnwglblaeidi6o6xBkN
WhYtn9+ySUXF5J3itXvKQMr08WwIBZkDEzV2O1m/+dMHfL1h9RsCl0TK+JLEp8nFMNEXgZor3t74
MGfMZa17cDVv6+fqmOZkwLs9EhvqNdtM428QTTEnW7Myg5kBQ7Vr0IFhaMb1fv0WFZuAvOirfSqJ
i7zrPxZUSOa4vg7miDuyOZue96Tb4tinPnKaPvByYP6cZ9PmARscfkCXvSD2IJyrqn5qF7FDnwUf
3W8JODotifauyjTSSoaslrwef7hg9H8x9PlRVGKiY2v4r5uz90XEz6wT9KCtklzhoQhlPSKqEpy5
DWKAni5PLUHkOjNFrXcyN0apYqbpTW8IIDbTgbtRL16BP1kWCO4MTTO5qYJ7Qrfe7Fr+eJVz7gAy
JnjPQKZzEjqt9dQQ2xcIdu025d61lvMCrQTq6m2yEWYDnPU2DlPYmND0jKmBcONt4rQRjWoXLU6T
XQaO25rza6arvSuHJjCs9r2a+sc4ySPhTUff6r9KIX4o6HB2432s8aBL2hXCJrMXDnvHekji2tzY
yf0+nJAYTuV60wlS25ggAdQJDa++0K7SBbwz+8sSQ2iVVvdeG4LJLZNHx5v2wsFcv4qf+E6jtY6e
B6m7PCTjOgXdjMQx1sxo7ab7GIZY3k8tFRqSAHw7dr/9xH6xFhJ2Vn4HuTHkyBKq7awB4KB3IZDq
bJczEevsH9Oa3Enn+QtUPoP89ANbMy5GNgHJd/qSHZNiEUC/ZbZrmf33rmPc4Hm/rLUFDkj10M5K
9OBw62k1oI9GqlWkRaRnr6SxBXG3RH2uHn15V8z0ynmy/G63JOurpTeIG9OVh355gw06tS1PrvLP
kxKg8SykhZ48T548am4NtayzLRsAXZmXfFcJS0U93Ysw4+1qLfz+YnlPyX1IMiYEq2RbXYYsLEB6
CYrkHbSwDJlcXplO9stKl1VReb9q0Y8dCkzmYx+5H3+iNZ67zGCG7hsXeGv4B2C/tVID9bAsARmI
t9aGf61Xyk3sExOi1d2DUdosT7G/0+2BHii33up6FQm9bYM85SixllBZOatiob1pyd1S1EgKZioq
9oiUrH5kl96KFbjVTcRTY/i7VLgviWx3TDxoF8eL1g870ymyUJUtezsPW2lO+15VV6nNr8Zo3Khs
e/Qn4zaLjFtjeXU6tbdS/0GxvsEIXssYBNFz21C36m3vJNfS6EOd5UES+to5PaJ7sjeQrBoSkR1B
MJox7miDDoAr3suCtq+1uN9W27kqjoumR/NgPQgK0ZxERHFeHdpxODukWThkKbBQIunlJf8u4/Ro
2+OTJKFczl4fDLN3A9A7mROqcq8wYLIl77rdTVEVz6iY+ysBJHXotu5/FNZc+pZbuC26AhZf/a6i
PFRprkXglq9zR4Kjk4p3a+HYBXd24zwO9Du46Hvjg51a+nZ0pcNWiUSpqfX38n7Fc549pq28Fr2V
o3IekbkQsw7aCEFRTM0CL8iyUNXrv6bNDw7Ui94Q/a3qZjdjJdmYo3a05XC17YYcEegts91pSfWT
Wdp71vPv32X2IgN4LziPtfigfJdRclE80dOyzTr/1rTgsbxJQWdKA/WVfp4t43dsMtJNbLMGEJD/
ZVBHRSYvZV595y7slN54V22yds4d1xit5MUxs8cyzdwgHu1yO4l4Vzkt6reSRA7wZ0aEkGM4rJ3x
VtTjoV7c89i0/7ySnya3zzKxo1yJH7vSfhfI95GjE9QZvp9XZ+YQGPA7p2X+OevppeLgR1HzYrOI
b/nzfoppPbOm7VnBQsMfnkx6Lp1i3M2OzUUuI5f//VWR44B43lcIRGz3MHI6OBJtwJCinhoTlEbL
2z0yzcrag/DyB0uSWq+raM5hiUcKddIYElYi+GTIzcabs64HN18fzVrtjE5Ei7VeiXHBj5hEidBD
1K6A7wNYZ5JWm9XzDrk3bsuCIDu3RPQ5dseEwBmjafdrLB51oU6GEN/oTIBws7wI42regTPt/bg6
c4oCJucGOK5TMqqq9VoO6dkS5dHU5fPsMTWunQxqF9Bdrd6p97M4GMGyjwgk7wjOhMymW85aTK+e
Z2mopO/akJ7a2ypFuu2trtqkWAT02YzSrMJyYH1OmnWoPMiIgUyKAQ0yc9u2aBEdD1OkZdbbnGEb
TrWLM1MEbyBHkVXCpdZVuO08yDlNmcggKyKjljpbArk0n30xR8KfziVGp41dFwA//NM+8trCltAv
OgW2avm7qxlaDcLH6T7zpDgOthMsMrsUyj1O1LVJY3iP1/5pVNlOqw2KzBEN1pQhyupziHHgt9NI
GyJaKnRE1I9tJkUpw7K+VCrZ8aQLtDGcMShokWcA1c7HchSQ//3J8FAzOK/rglgmn4fQ7+qbVWQ+
oItx1OvxmIjyOhnutgOcmR0Na8eyySgwCQx/jaQ7mJs5ThiBzC8JGtaaaocscjvDcYWrjXpGovYb
Kz1M6/KJj1vBxfGlCd37qiAwCl+70YG5L3ix6v7N6KsbnOEUCn19YxOP2pjeXZBdWdfPoloOqYpP
iwOaGi+Hybvzxs4FN8e1Hfyz7JrNct95DWfbL/m/VZl73+hOfeYh/kAZJ7ptAv83ZcW1lP9JB1Br
TDWMOUNXcUD327KLz3RWh7WW7AArwsRdIuPe5JDfTzGDNz0VmPKoEEOS6BK0ULEBu9q2Ke+dEEi0
F4v0eE+7lt3EJoLOw0IqqvTpCNDAvY/yIJ0pK0xDr+uZhzt2vC7srJmf5KWEfuq8MnB0/vbkcXWp
A93ZoY/jZ7rvRHhrMj/5l/Uxu0a/a4rPqsi+/cq/LY03bpIxDnroLGE5L6Pnfjld8mvLHLI2oWSm
3a5dS9iBccAARZpUdXBKVKzaC9qq77HUz6UzR1ZmnocKSssoX90ZnGxkZKlFc9KT+bXLuEMaszhp
Q7vF6RTUnCnx+qt71aPKKI+s1VNauZgG1EvZwsjE/ctqqC06H9hiQqdmhqQSW3I7ZYdq4sbtcFr5
/j6Z11O/9IcpMV/i6iMDhu0s9buQoeyYMZsloaGjKqPBJ4IqLjo+Qd1tSlfblU5585BkdgDIZeXu
VDZF+bBsS8249T2vAaFzYOheZJbr30BudaD5Q72FJUdJgbSPIYEAaH7Hmgo6Hx91jRhIImIcxr1V
9BcNemJmF7rT1605vXS1u50697XRfuKyPVbpvM/K8l026GJ11w+04ato75oCnduU7o+Ss8T0d0RH
ApnIoAf4TZM86BUeMFTGHPebykxD5YOyTOXH6rgX4rpCoLvtMisUi3eOM/tJTLDTxcLqAPnfjf0D
xZM7zxGR3jmHgq+coDv2R9S0sJoptGw3euf+rjgeSblrWufFujP2HdVyk+aceiEeWks/Zmmxczvv
omm/yM03LhNGPHjfyUDez937Wnl0cuScMawRNfYhKkPRG24su33MjeURAf3GrDnahx8HPihvhnVj
FBSWlQT4GMurpZ7nxMs27kxORaypk9v0WxEnn6tS18UrWdmY43g43WneGD2Av2LpaMUm74GSCU/o
FhwFbRrlpREu9orZr4k0Mz377cIBiFCpiP1tNmrgxeWhlsQo0tDUzfNDRb1K2sTHsVK7lE8yk1kV
xQJKtzVPpJEmVJ82p96pXEavhv/eGunq7lQAl93gLEKu4t+KnGoBN++iORWg3c5pBHKQzQieLmsk
9jJCCP+51sTF0yiy50p3N6NGmxei7MBJcjDNnB+IcLg1/8h9/ROVpwBwK/34IAQfzyk+au9PjsYe
tO9dFMVhMI1/CKjDzIcGNqar36ClZcNHiPKWdvJQTt2pzKyHzm8nXFt1uLrZo8yXHq9CuVXISgar
f8245cBpsFQtwwNs3TbttWOicPPZ6XYY/xmLgrtOQ6nJGcDB/pOGCp2aeW8tjyXyUbzmx7k0/y3K
fVsL/M8WH0Yvth5vCCMrgBGcs908ltI7ej6FGbgqGcfRYyAP4Jc/pXr+UPbDti64RBeAf5b061xV
kb10h9RNDua9U8bt8jPqsqAq56e1H8A8qmNjYj+augO5yPt8NILayC5NywRqj/FRGNo2l+YYtMkI
P5dAieEzmuuO79IQ331ivNzT1jvhvyRW+qXSCkoni3oGC9cykIG6kbsuBw0Xoelqhxo/mglzNKwG
qwAAKzzjyelNmgvd+pFYv41oln1u94E9W7gwqdIpgHa98UsWHiFIIInlwttVcKqxA3ZOFuiPcYtw
Yxn5g5pDNzQRH+7G+ghnQLPOyl6w2CfpYc+PG/vcCflouOOJ/e3suPFuxb9v2+gaC6ilutrlgKGZ
RhqzNt3cBfo4m/gDSKf0EDyZ7jGV1ImkvIH00FYZ/6xjw7fgYpvLywqR1Xkrch0krrU1R12rb1u/
RaTS1lfe7WNXddXWLNJ/ygLoI0ZQryWae+tJoblDCbQ89TbIYNJq29GrT06q4DXFFKipuXlDWt3Q
Lx0KQgjSTuy0rn1A2XfFzvCn5fKry+2a10fBfVbdOdeLq615zq7qq0ssiufa6v5Mib/JqU6jaV+Q
RjE0peqhV+YRK7DL09mEvpU9aXF/UJ2ByMOZT0wMYSvc30Gj533WahBm5o8KYcymWeWrVnjHSo3v
KATTjUyoue5Vdi11FUwaJAaA40umG8adAn4HcotSpR/6VVwqNW2B9bl2nRj9MluA2SRfDfUAtpPT
4qOjNMY7ZAPGSmQqLWY5Y9T+JnQ4rrGUYbE6v2NHMl+Zf4+T9WrK9NXEebHROokRB1VKNhQkXrZu
HdUjHts8bR6KLrmhfFj2lW38WYX6bTX9xZyMKMOgXOGI0Gb1KcvsYTW8aAX545cE9a6bsECwuykc
FykkrjptRuNGMcZlmrFAC3Z/o4iSmYz6kmW8adRbMssrIhYd7Ct9S4v4laGXoFEORmdM8XaC+acj
Wp5mOWatsRsWEybzvooO7tG9j8KG+TauMgS/eKlBQkwm37bAJKmZbyq219N0N9a2OgrSZH7qhgET
lfXC+ZRsUnzM9xnZ0te9UyAU0E2Q/FJHWMVhosXibK1eAOwa+iNRm0pZgSUVkHgaJAi8dMiFyqC/
okQf202fJAdNZ/LUQ60uoxHrIsVU+c4Z9Usac3778XibUvO0VncfQsoe0AokxkJHIzk+acuyjdHa
2C3z5OqtCPVVw87dPNT3JUfRuMLToYLR1+FM/Pl5jeVLmhuBBOzZti4aTGq9QlehNOrnipfC2Dma
U4U5LqVNp5b9ouUkVJU3fWp36M3zHyNpfiDsSPg0q0fM1aw/CWoStRdS7Onzcg+Tbn8jVKfHNIXm
mto2Qgny5Jr1f4NCgqgDXCx0tti8RHI1ozxx/LDX9IIqjJzTuOGdbLjqSPWFf7Iz7XFcv5wZ0rMq
uXpHrXjum+o5nTV02cPr2o9bDUpwSpBnOROHFlKPNdG2BnoNls7i3Y8hO8SYP/j5BMOp+n+2Z31N
jkHVm9pjLX00chE0s7XNxcxH8Z8wOfws83gpfRZ8vZkPzuS+Ilj4rnkmUeYgt1/bd9OyTv3U7Gud
c6H0sX/b8aWRNi42zPNu378VpTiPJB8EXmERLlNo3y4AmmT+4ZVH31uY6dNsctV4VXNd0pV+oOlN
tdOJnNtQFQI3mPW1WuO2zkhB1cmJtVzkHzIBZfNKTrjBuXY18I3mQ/a07nReS2CYpH9sECrSYy/B
+SpoOO+6TCAid4kVsTdkXUjJZFi1f8OcTZtCxG9Zkn3ZqsD9Ou1q+MuN7EGYysU6M0Zg+m39U6f5
qMb86b3TBm8zC43enSI74jomGarutmjbX8Vs3UzCMRxEErKtd7EeH0gk0zeenzqQGUy9ZGkLKBAH
QjMokvE0pN6zasVXrVf/ubYNF2vXiof5bg6zySnIGutRrctfXC7PlqeVD5ox41/W7tIH6Oc5MZG0
S2urFRByrqtc9ty+DNa1L7icKzroxgZlfnNamv5F0VaXcqZtiqEHwSSpWHOixqxFIFukXeTiHtuW
S9TuAV+lIrZgLcGKLOuWC3xJg/lFEvQuUzaoEyrmsUF8UVEXig+uA+UZsXqjQsMtJEmdtah7vquB
GCaYv4zlRTr6cRAA0l7/a1j6M4Ql8sB82BnyjtkzpGBcRF6Yc8T/v6HV665tnvw0eftKXAOpw2gA
QmxFS6QSwnN8C53pWjbPPPN43oFWW72D1Vmtz36xSYQFJFhzCKS4aBhT2xc9QxpZaghb0tQ648RN
IYjv2h5X/bdMPYnHQ/5dDXifPYk7wW77z6meBEf0/M0N5NC5qVs0SRQ7j0oYiIM+HFL3HqLqf1ao
YDeOaZ7wKb9ObQeZyvfsKKD8kU9HpvJ7QZGi17oY32L/Uy4kYWISN1wTr0q+sMC1Nw7GY774Z2vS
EEI72zydH4CriGyTy18WN29lFv8sUv7gdVjCZJyfxnEq9paVIKlE/NuN3clKh4Cm76fcRuvc4CYX
mfvmxOIkMerV1VtXqY/VVA+YRWRotwZHuJuwI2JLbDMdgmKGp5uupW+fMQdidqiLSMMzmdUmmEsh
T1Vc/hSsZFXmteG6oICE83ukVnnPtz+GQzHOyNvo1LSwvUtOTrI28rP0hvdiJgc9baqTQzFC5Wnn
onUit7DO/gBIaBpYZRbebXOUvODO0B0Q+V/pod5DSezruMO1Vu1dbcAgtXD+kPw9+60X5A2Gwnls
jqi62V/cX9aiy6BpmOeAEebsNAMsygy9UuGfpqbe+/WAnFZFem4DCZkLzEUCbayd8vuwV9j5Z8Ib
5+t+S+ZSf265nigk4KRYoZ/mcvlrKFtEudoFqW2tQVVj769pj3ZzLRA1svS7kXhIGvyaecvMSfwz
VvFqu87JY8rKNhRE17keIkjf4ZCZ5sB2052UqF5K03/q2ylcFjbN6h52wM//7OYVocaDF83wseie
smozJwV0lzhCZdGLkKXPU1XXwZJ4b/NCs5q5HPJ8DvtmeEumNCqx6e3LMvOutlGH+CN3wIpBuTLn
OZYpdjWNoEGz9men104erRh+K7AUjM7GThFrLkg8N4nk2h118HbFvSHG2zxoR2+cP+OM/6nVRQvl
68/kUp0XlT24nfu9ctvzHxAMCs5X3ndHz4lf58W42haRGSYzj8davpQyymPE7SMUvN3pW7OtnwYW
pnV2nyEOEIXHL3A8j7lWg05nlzHuUFlWj3nWnioHdkmvb45fPoxF9bzc6S16MyMG1evSqnhjIgLC
ZnuyPUjB6X4lS/KX/sfZee22rXZd94oIsJdTURJVLPeaEyKJE/beefX/oPEf+OU2zQ8528gGJIt8
6lpzjmnhdIEudwkrai2liBtUsfZSnN96fsOZyz9YBEdvJFm6xXz8KMYinigWevTejqVQ5QJfkGLI
G5xRHM5qYV2JKkFI2F+9JAXJEdPb9VyOHp2JQHSoggr2bftDt3j6fVT+dZPkqlFLp8+8fidLiPGs
2kw2GR0/8rXLo8cevwtytdxLAStIHu5gzTe0VvWuP4ijENNR5d2zdrHMYtmCvmKG1nCkS4ibnB7i
YLHFjQawl0icahI+ZgrB5fbf/zVH77ppKESoZr9XtOqhdrPYNj1jC+3sMNYCTv8cJRPHcqSgwqvQ
y3/KEBCUAR3A7trkVg7i6J72M8XJVHUaH9GjWVLb4QanbgKdUnyoMmCrVMLenTleH57MPLkt6f2I
pn6YNnEV4npdUxZK4UX62c6gThMaKFZU1Zou0rAIyHMkBtUtf+sjmyEaKvqCSFBFj9nmq3euKr7E
Hvc1bTBe0fGcZL3Zq6n4ZJnJiUsHt49iwNIxadWbXjyTABfakdgCnRWyPzG6nKyKQkYDrBVKWZQS
m/1gtuSndmywSk+hWIjvOnqxZqLmtO5GuJkF9j8vSF9buRSdpAnf3N77mWL92pZ6cIp7/0rstAes
SbeqihA5Rqgf9OFfTdM3BoYGW428G8IodDuMgruE1VgdwzvDA4uRlSc5jB/zkSN+UlBWHnGapa22
0yYvpdRdFSJOFbkqf4Qo4JUGQo6nozhWBI9znlgz8DgeBnr3Q07NfmtyiYau43GNEnSYLFM1rw9a
OzSiO/bpt0yoXv0RObpX7oQEJ1pd/Gmpd0kGB5WwRjvKx1CPla6kPqVAIlLsrno0wxWAk9KPEbBW
lErEHSeOB7UcEEf6O0WiwKhYZYE4e/gd9yi9M8oCfaxcWi5/rVReBl2ESqHiXfDABaQQ4eyS+JWd
WiD8RfrGX+q99Fnes6mM+tF0CU4vdHoo6eDf1C2asSGVb8R62tcSTEel5T2zKN65SF90umW2KWCo
TEc6PJVPC8ptWtvo6RQ1qY8YFr3+TgVOteXIDq5CFTlXtk/I7O/NRr0GEn+quzy0adUh6x2fBWN8
wRx+7GNsZGmEMR55umKh5uuSR2hpyi4vRuo/4s9Ixuxch6ehrIhxiK7aOD4Io/beY1HOVR1BEeyN
Fo9bgHfLoN0YmRV2GU4GHA9QBVfKU+6FN4mU7sdq+OEq7SMpBr96Nfkdsh34Vv3OhdexWuoS8JK0
g4F4Vaw0bKDRYxOMp7KMd1kloH2H9GnUDD08n55/oGIzuShpgaML0AYqS23oXsJSJkuNShCufG8T
a37jNF2JyCvryGjVtkPQvJQRJvuIEI+dEijT8RaFLEfXnYRIbIywYuS4ETd+1Icov4zXsW/p61ne
a1dEV1wOnFRziQ7L7ogQc7LK+i1yW9jIRuhwbEOBO9aHMowfxLx60H2d3o3KSzOT8cbKi34jNdBD
9CT8QZ37hCr6plQZIHRwTwGE36HrTxaN640uV9cl6Q+lZ9mc9A4m9qKGVN7Rr8uDQh7gxuizaR68
tLL0iqrLCVSclJLe25LWQzRJf6AoOlUlXsexvW9E3XwAMnKbdf3PTIsvg/A7hZeCu/9vWHjP9Aef
J8ZLPbavXVW+6zlEP4X2gshJDpFejA7dBALFqrEpWvI45CR7aJHuF0W/7bnYGlpyiDJJ3JRUZiAR
3IQITkZ6+irmdhxs6B7L4dy0TURbT8aBXj3qqgy6z7yutBxbq+LoMLW4HSU/DENhcwvfjKCM999j
3KQlVt2M/Bhgnqm9uA0P5o+IOX60NqqdPrhHPFjqY3KFUO0NG8rJOI4r1MIlDN+MCCnQoyHzukoO
wRj+oXpDgXsoV8DNS79mnvzdyaIFtKFJD/pTd2q3IbjV9KZ/mfjE6V//ethiZO03GHZXfszXkGLD
mienWqNiWFoAgLzdZ2QuAlA8Fsf0tE6qneisXzAejRnjcajcLFfSJiKyOaUNgkEVCIBWbYOuWRkC
S98w/fsnWqGZi0oteuhSNN886mLzKFLO4WDHbdfMVwCFXyKJeUwz9mLQVHU39FKKVOJc4g7Ln3t5
5c9fAuwaM9oirjnQERbAWdWhAL1PnpIDrLrqp7JNTnTedsZutCXgcJv+SQw2GaBHbzvephfCbS6c
glZ4iEvQz3mkagLNJ44Iz2EkKHssNo5OMZcEb/8Q7U1jQ9jKyoxdmEDGDLuoA44g/VwDdPpKlzr7
Wx4rB5Xh8E51b7TBO21TW1nhty6NjdnqMIS92wq+mR6C5Jyfc7gI7eX9H3/HbCFIez+rxpwHxuV+
l+wyjqsb/6XaW45nU1+gwYCiaOWhLYy//2SuyoVPX5jx1/rqxueCD6Vy4wd/Vn7K9Cd/MUnnyat5
kg6CUMPf9CbAUj5UWwCmj5UVQIdr4IJQnQnypyjNzn5mva586dJvmq0MShskMP2gv9LBdWTLrhyi
DTdIvE7gMLfGn/Qu2K+O7oWBoM8WCVlO2CQMBoJ4N5zKq5G5pe1Rtl1q2GDofmCaigeYHv8Efzeo
fPzvouSKvZKNMpO633v36s47Vfv22bM5166gmZd+0GzVMH036YdaBoOUIG6Lfnd1AfHkqGRP378e
fZoiX42JGZMVqWfQyo0IUpkqwXHUTXeX6NlTPcAxZRa1BY5QfXjC7xrsagHLmVXctMNIlBz2GVgR
EbOhoveWpSb0ChfMjlv/RGOKmZs4ppTULgS621TC31RoLdUQ+pdi75QQORuhoXehHxKvox1i7XJS
2ROLVF2vv/LEzjHL5pA1wqsno04yQ9y+OCgxJQsM3DaJ/tDefM6xU9t6BaOmw1RY5lvJF5Fq6NTe
FfWiRQm6oC5FMZ7/8COGRQp7LNOPuUJ+WqYgR4l/DKW4Mn0X+LbqbKh7Gob/Up2YwOFV4j9KwuPY
XWXj31S4qgxHkF++f2dLa7g6G+VsUVgp1CI6mE+qUx4bR9hxNwiO8j7ZC1trZeWb/uovRsY8kBQF
bBgIwDnJlSbh+AFI6LlBcpuauR2EazN2YZdQZ+Nb1BOF8jUHkya/LcU3tf63nVydDWtJ4XLpt/zx
bVy+53LKipZLdC2KlZm/sKrNs0a9uCDBKCJj2kuNq1SxHkY1P9VB+W+hT4alzrY0uS5cuFBMfAbq
xvw7PPlbwY6O/bP7Cw39ymlg6enP9rZOrGWk/8TrifFDyi4tj7//bYjqs90/UOmgu71A6cmZko9g
IG/ILTiBMNxO/obd91+jTR/3xRj9WNU+HQpbGd/eMHbRoR6L68btA/ofMfhdofV3ZUW1FqIn5ImO
oifdUYv0QQ9+KD5iJzOzU22lb2GmnTKN22WUiHBb4oiguRLrBihk1NjjW5B1cMySW03VfhU1khEv
V34pan+MRgrdWX+RddVCY5YBX4FMEAiQhvrsd2TlZxeFijEEV2IWvQtDue3dZtiPBk49VYGD2u/Q
hD/lIEBEObwgEdvpeDSaQXnSKvgaCanxe1dCk/j9s5Kmof/Vs5q9bF8imzAYrejgH5NrZTsekLsR
WSHZnh1xFlsbU9rCljVPoZapjlVZ3zL1SlIJse15ko6QQM2fQTCB8+u4gBNXgg7TFPwHRHsIklEH
jcIW8FNKQwZAFdWQDKE5zzm16f/uqAZ6cBDFF0nuYKHJ7X1cYmVPLEvBB0N7uvMDEkoyrI+oK0yZ
/Ql9ug027xm9PN1xAdVWiFMK6anWSrYeyE6I86ZRkcC4I1ztId6ibDmJWED6oTgXNL+FLHgxaHha
kXpGxIRdR3JarDo+anJBcFHFoWbKuFGvvKCFwTzP5c11WS3Nmu1DdZR9ZXdPHurx4Ko4mmfUt+G/
fs0M++8arpuHMrtHu/cO8BoeNJqpx3on7Qhy+oO87Pufs7C2zKN608ygLBfSWRTifT6iq/ealVVr
Ye3VZj8g9nWvtiIGWG5ap1LWUDxCtg2l7fd/uLQ0gGfbOPVWHXXi1DZyBuhmNO638da8leDYOCZt
1H35U9+X9npurrRwCPuYSp+WMQFVs6rLfnZAGCnL8GEHQ6GoCyJNHzQMgs1O06liF3CY67Z5EMH8
fv9bl37q9Ig/fTGOb7PURS08SKjdhchO/ZsuJZA9WnlVS58/DY5Pn99SMkPsyPqMPrUTW9uKJbvW
tE1A5+n7XyBNH/XFsqZNy92nr6g91QzUXE9Z1mrEMnvdlg4mkn98wY8A+ndFZFvHtcVt6ej1sRF9
+jYZoS+W8iA74E4HexI4WUv0tO77h1AYL0ibtxXQTSnXLmPTYzHiyGnlv77/qUvjfnYkiDNfpJtX
RQdBBR+rvmuIelEO/tuHz3aHGsZGW3rTquCKJ4tGgMo1ukyk++8//iPq7ovXpE5n5k8PzsWXkBhT
XgZuRXzwjIG6TF+kGH1a3JZPVCcds0CLpTSv5A7E5DDgtyplg8aAdKbie5OakEM80YlUjA5Cgmug
iQhzLVaOEgvDSJ0tKu2gqpKbcA8SMvC0orszh/L0/W9fWlDmSeKIyLNEHFkK273xihOWkratBlvp
vre7rbwpbffe0Hfdr2TlcLpUX1Rm05o+TlY1g8S19DeSyOo0UGfybXAO23Yz3kX+zv/Z72p7PbF+
4enN48ZV19RrOp3pYVT/5NqrtJZMtPjoZrNb9vpCVjSDD47t8krcdU5Fif6iH/1n4SLZw1X/FN14
W3llmC5MsY8Im0+jlMutxv1VQN6sniplur+e8Yb84444m79SDF9Vd5kCEcYXn6aCnufO90Ns4eY5
T6AVWkIRwCYmB03Eu4050M/NXRWnJ234Lfbg2AtS4EcoxN9/3cLVcJ5I6/qdhZKeau9gnGmDFOZL
Hj2O4aWQ2rVlfXrBX6wX8zTaFvpA2EeEG4YYYaacWJtevrkl2DvdKfb/ZfddGLsfBdtP77wtTE9W
M35M3CTXHmWERA5WosCWJqI87YufPlvtezCv0D0PIKwy8EbJjxZekF/J742vE/1AmSLG3Ew7OKqa
Q51h4g7Su6IBJeX7mcMN1h6jxNEATP7bm5utDFZQSYnSmckhr6arC/KcKRPEC8ejjm+e5o+88kVL
1415KK2mk12ddoQ7B6ITH8mmhfOBr3tHo0/ef1w5HNAK3/+qpWVCni0TpRZMkHW+TP4BNmjPVZ8p
htRtOy1z7Z+pJlc63n7tGLA0ZOT/fa1ZV7lumjKTWzIvNPFgoW/8/pcsffJsjQDojHZjGowNIfHB
jZCs7EELC9vHtvxpIGoB+FGlZ4GOon6HbehY06ePkrXMu4+Z/8V0nefPpj7shabkifT78La7T4+A
y3xu3na49W/ko3GPy/yo7vOd5WAfOITnZJ870pv5C4S0U/yyju7KOWbhxDlPqo0AoreiiJ1eHLJL
aroHGt2OhKei64Lb79/R0lfM7gdaXvZyTTGdY+bLMMBReohr7tJ1uTIGlqbOxyj/9LIAqqNCiaj9
mD+6XXTILvkLaUot+ailPZxde7j//ocsDDZpthgAkNCLvODM53l/E+2AYPrfPnf6vk9/v1RKshtO
0yORcf68C9rLv33ubJa7g86hTCOwTqQZD44OgPr3H7z0RmfzufdLD4UTscMlSKMYKE9BjsIgP+Ey
XhmWH+fcrybIbGKHcur2vo5zWonywxAPL64SPRtRidIoa55dM6soAyVAYmKrvxF7QMWyjJquyJGp
Z3Ro4HfAl5R9sG4l8vUKkeFWqTSKHgViAl2xbhUit/qIFjnIJWREiOOydodS+L11q0MkIdEe/XOq
FrKTt5F+lEX54k6YjE7cCSWZVa1loo8hTq/tkktcaG9hrA5ntEooqM3sghCH2CMgHaGZocEq21PX
R7/ERt4rerfWGJ/e5H+fkjlP5Sw90YzE6epNkZnOLvg8GqU90KqGwe/Z8V36pCgr0+zrJdG0ZqM0
BzZJ8gEXR5mqrYIpm+Yv/Ql/5eMXroqmNRutQJbSvPdogFoiJHCP7T2pr7O6umoJFYKnLD0Uo+Hg
TEZBAdIvtoTbCP7K2td/fUYz560pvceHrwoCXJEGC0+l/Cj65sazor85OcWt5yHyDX95QQjDstqD
LL4GkPFYxcmTXojPdSne1kQNbEIIzt/PsY9V5b/v1vrQJnxaFSzETlaScaITHZXLyJu0l+2K/QH7
+TWy4ulQF6zu0AszWpxdNxPfdStL58sqvTp15EsVdbXzreAdzevflR80Td0vfpA4uzLGZo9sOKZ3
gZjMdxJdwfZLgbtHWEjbbFMkzaumWTgW4jt/7N+IBvJWXu7Sr5vtQEFUWnKo4cKUPekW8vrOUob7
MLboTZvb73/d17PDEqev/vS2TCNTy1SjFa206DYNskzuBuRP33/412OTLJf//XDMXmmSZ3y4KPT3
XaKZmGAQM6WYc8k4rDT99fvvWfoRsymeRFj5/YHox7h6jAuniTHErhfUp0/56v3PJrgFfr2AuIWi
46IBMsc6c2KphF2GmsO6QMls2LCdamVTXToViPL/PjTovijNZXrb3d3USk/3/j4/D7e9XRw/2n5X
3z+zpV8126gaTzc8UaVNYBDUamW7uFo7mslLr2NWY7LUNuUyykfLXudEVbZLLYNIa4ilw6RBbTNC
AMYwuOuV7jULUY2moXWuDNkZagzAulHctjp4hKE5J3R9J0Mn4HRguurGowpcDog0texRSN2nFozt
ykT4+nmY/8n6HtilDJ0SaQcvNxydsup2//KkTWu2fmSmZBmSyAYxDv4eSeS5wMb7/Ud/PcFMa7ZA
9IYfpE3F3iaNRMT17yOa1kS9N/M3QEorD+brt2n+N6g7J7YEJOPBkG5l8Zzo92r+8v2fv7h3zsa6
Sm2BiapPFbP6WNnFH8rgvS3up02i+1WsjciFe6NpzQa7KfopEcsuz+m39dpcw9DeWQQ+bpptznEj
2opbulQeSrzvf5fy9ZZhWvMZ4CtoTBUTMQyGPDKdbSCq2w7JuSFB8Rrw+BqJjbcVi9CeZtBGJRMQ
vxYY+nMNDLL0zxAit/S3NhLwokA+q11y13Jp12CTZ562C+r8IRQMktPGUzzGty0k6YZHyGXs+5/w
kQn+31XPnAdYx4mlkZ6gpAcB2L0qy/fpFD+QZfIFh9W2atSLmYePxPFBQBcLO1NUohU6aRfG5i7w
g8m1TRD0b61SXgWlOlskSqD5vri49WNJxRjVKGc3RKxMnpfowbLqK2dUEgueb/QCitfxXWA9kuhj
JhFTFOjD3lCVu9HDoO/Xg22oA5CtkBpnb7qotjtHbUl3MKuMWFvNvYnadK97yVvRG5cR9GOED4h0
husm7N4rCYedq6qvsHj/JFn2t9CGY1QLWz/RIR/QGytzaCjmcN8RpiBNXDyQggW2ddncDBVxr0En
bwICKTaDb0Fjwe4TYOuVRZOPSP4AortlWp5HScQ40l7rnXpfuYmTToLgRjMf67j/g6fo7FsRBj7C
OMGWwn7WryfnkV8J6taCf5VL4MWzKaL3+3e6sFrMg8CH3BP6KhopTFYm7ljO+Uqr33md+wTt8Wz2
cr+yZCyspeZsWWrFwiW5jepG3vjbNBptRV+ZWUs/YXZcyXxsJ21rALmS73pIdcK2NgQgMgHi92zl
MX2IUr4a+tNK+OlMhPnE9UWo8YdaB7Bq3YnqpdcEO68sGnZg+IYCxyUpN0JyP+qQx7inieDuw8g/
1elRHp964DaeQDsR4AIIPwNLbG3E+0y6ibIntX2KlQwom3ZI2h7HKug29dQomJACcx+Mz36L9xc5
9ki0W5dQBlcCu8qOfZeDDgAwEOcOtr5tYa2dAaeN6KvfO73GT7+377JIHzqaXbnHH9b56YV0mEur
ggRWLTysI3ZJrVxpWiy9wdlpqm/UatCHmuuSyRzXcHXo12l6G1QudoEf3w/0hS3LnG0ruOnwBwZp
enA7/xpa7l5okhsA6isb+tfHctOc7SZxBoR08PA9sqLbA5kqvXgYILz2BCN+/wOWvmG2f+Dtj2M5
p6vYtbFBhGQD+EX5E8jjcZLwff8dCy9iLk7n0qiIxMwgQ9BDOylFWyl/wcUL9V/a4Hz/FQvrwFyO
LtWuXBSTUM43Ie2ZGQ5VMj9XPnyhm27OtehYlLXKjLLsYJiQMzNL8TaWhXHbax/DTshsHar0NtUF
DA5qLDpy7tpZMa58+8IQM2YLkSLCHoCIzpUj2ste/jQ2/nWIZPj7B7fw/ucCdaoHllpUVOw4R+zT
uEbhiCHCMv+4kvD+/Vcsnb3mQnWh0YTapV51UG4K8Sg+RydrV0jb9m/wrl4lD9bj99+zNAZm810z
sKiIBndAqXrN659KuLKOLL2A2RwPYAY1oVKzaKnPYXLnk6emGs3K81/6o2czvE5cYlhIwiLxR3lB
6/WIRXBlB1vokJvGbG7DAClJb+e5I2UC2qJU+CTL5FchYsPCMnZDjmELeqrbChFVMSu5k2O0ZZS5
QRsjYc2t8MHwpLvObU7lOJwJdcKwF7UvcRyvqhKnl/PFjjAXqAsggtJczIErkMgVbLyDdCBVyUZb
bd0pdk0BZ00Y+nVH05xr1c1cCUzN4mmER+9AaKXT7QUHgdLKNDUWfsj075+2tq6iKT+6XF5Ut6+o
/Pm3uRTvVV2ks6jWz30NCeP7cb70TbMFodFDyy0GmdWoA1uohFPIkK8BXiq3ptldgw9f2X0Wrtem
Pg3aT78pHdyuEyzIF95f77q8QkfX7Zi3W4GmjLhLt2h4d3jv8+fxObiiJPkzeKT78n8oui3MDn02
pV2h6LTBZOEdY2FnCG+iEa7sSQvr3lxOKvUSwXGGyNwgkW6T9v1Zz8RnQ44f9VheGRLqh2Toq9E9
m92lq4h1nKaMbij+pe/uZaKDS1W+qzpIXdxYIHXh9RNpQkuRdAerH/xnrbcO6ZvicQTmu3F10dvm
4VRRxpByFYnVdWqAmdCz9keiNBZC1fLW72rYopktj9qtUBs3nHHgBKhpaUu698eUleem1B0Isq+B
pd2PRnFf6OEvoe8gAjdECDWe99QgNd/J5vgk9ulfEzEk/TbquPg0gX6oR8snshU9/FMktJROQusn
6XLHOhcwqyPtN2rirNQOpJn14HF/J6pcxXuk3Rdhm2212NrKZmBuYQvcWJIkb4QWRHbTkBwh4bmT
ixcV3tBOtxJz30bxEb8vLlNSX5xCmdBNrUosgNm/mJlLv0Ax1Y0I6mLb1EhPqqLnQj8kry2xZK7n
nyzuWkboPwgyrk+PtCe9e+vH+hIIPWlw43vaFU9+AZxRhmRsxO5Pf4if+oQGrxBnInqQ4Nh7Q7Ot
2oqUlAb9LqBcLaQSGiZSszWTSdfWZHeCkj0OFR1IWiKNwcJlSjux9tA+izet0JU78qiRHAUpyUTy
KTGJNZY77t1q/2gkhDhhdn/rO0kiH6WjD6eZ940LW9ob4umJ017JAzS+SXbuApQQYgkqyVAwLBCg
l0LKrEautC1k9dEg7pJExVrNQM2YQAmHgJTA+ta3uosej3e9Xt+Gmv5CRt/PHigQnn1KEJAxOq28
D+vml6Yrd2pa/xUKl06Q1PxAlsZt2JVuK8HdyYMsOwoKoH1eBHvCyyD4iO2FRJ9LLZXCpqLhM5ki
bLGcwFeN91Sr+DtLI/2plcEess9tk+p3KhnzHP+Vre8R+Jum4nVIZnIukcURNlD0ippKp0D2EH5Y
Qe5vEMPTxEDDSBrwIc1g5HOgv2+CAtpEF0Gwk+4t19Bs0iSdPEyBi2e/sQwylUAfEBvI/ynycEvJ
WWE9Ds+aVrxrgfmTCHH042X1R0PBT3ByTm2m8QHEUBKgFQUZFUCWnRnwi8rQOzV1fVJCwFc54dtF
ULxKLeiw3vwL/fBaKCJ0tZ1/X0rptdFJxsbAdUsE7i17+n3M/LdFiKT4r7NTa+pORzQ9tntYghPz
X8D+uvXVOiYaA/i8NYEroeMD9D4rYncaYuqOXahvLWB629JLX6FwJrbSBK9p5UfbsTJS2nvltivT
kyHoRxDWV5YZOI3Uk3CtQ9yIOruUxkvmVg9Bq06lThAbY+2EpOmk1kh9U63f4yp9KLyKiHBfexz7
4jBaBPyOavRIsBmtwDF+EcrsTXP756aJKN6X8OxocUKPNe9ZjLa5hw2rT1g7A6SSDV2KsjyM/vhm
tOY0IlFOyOmtHxl/egg8m0IyHEXCbD2tKJIX231DTEcsjH9IeR4Po2idw9x7hxhxPRAvZKddfx11
AlBxawpiGaFXdA/6WJ8DjUIRgRSBXZbyvdrCsejMHIuPBbWs7PEoN0Td5FJZ7QRzvOp9ZcuSd1a9
5pjl6dMwVPtOJpEMzgwUQiwFmvyW51yDFP9dUQHJSUr4N635D1frTpYB80ImuMPLtrLe3epV/VaT
y4D6hRg7ub5uRGj3MkFsYUxiZFQBkqlhKhpgHlxybrYU3J69YryENeV82NAEqoKCA2uyy4ng2QxN
+o6L/G9tkSJOaqG4lS2i1AAOEeoWThzKcnwGFyFtoKkTTRkNL1bjEv9SEOgi+0qNCJaXWLjeRAZ+
lit4+2CU8J8TmtXEMM9LebAjtYea1cROEE5yR4OnVAnpVT5C69cGgmUtgP7+rhWTTW22W0xPWBzU
K62Kbo0u+aPJ1U92mp6xq165un6VwJC0suAkVtIfwOFHMR/wJwCXLwVqZEL76PWg6cvAOsbN8NPX
qUiyAe4Ha7wUoQ+iAh9FVOWRk0jAdqWSJEqWml8aBRe/dIFhkNDlReQ/sXAAyqFgTpqCmP+W5PIB
5M6h8ZRTEPkdYb8NmwXI1FTdw7QHY5TkO3+EnCBBndr0FD0rRn5JQlHbRpuWbLVtn6ZvoiKe8yn7
DAi9Z3da+hoNEUoTt7zUgPtXDuNLlyB9dhhPMzAAZVlmB6vTy41A0simA/CxbVu8bkAytzqLmq1m
iML7KVO1UA+uWN91Cqa378+NS9fYuY8iLAhMKBTO2uTf2PVjimu72Ue3+en/IDyffs4XJ565lN6q
RWoINZclgF07Za8czON0zlbxSH7/K8yFG4M2O2jHSZJb6EFQsSjZG+qC2K5SjgmJftVrMlYOlQLA
YAxkgGJhi7L6btRLJpBEtLao1LuSsC1DJdFHN94iBfiL4BVnbfAeBPT+slg+pFLxM3c7m7wjdRMV
nG+HLLoeYEN5OLhVQGobs4WD7wH56fNXk7DHYdRPaVnAUtH8i5QGV0lS3oshFKkhZ5lTtZ2Yuceg
DAnDUPkzBRCC6VVcAfCpFPNAvs4+1wwQrEZMeQ6zdlmJV9Yg3ZKl+VIF4hXBvIeRvKlYJ6bFVfKL
EWenkhpK7PaECNZkQpLiainPZdac8lTbKyYoz7rM9pGcTSmV3Rn+mbEbtO7Sy9JjKsi3rTlRpZWf
g1r80PLsTiQ/Ldffk3hVSD9dkL8aC7OLSmImdQISNj3Ur6R/7qf+Ym1sCNlzkv3wa80yu3BH0KZr
+6dLCqm4UilP1YXSnVgtD1Gzcv1ZKFZqs9uPCnktV0UKLw2rtOzdKaxjRFlYLA6c7naStzKiF/qw
5txwABs7Uq2G5wT7tv9NPt4+3JrHEs+2LdxxpDwUK5eepe7U3GzQV5IrWEORHWSHvb8Y7em+Ldi/
R99uf45/6S5vIigBa8WNpUVPm91/Gi0kqKBixdHv6it1Nx7Uo3wj3Gl2tG8O0srzW7jYa7OVlU0y
yKgeZ4ci1E5h9haTJJmzaaHohzyI8n6vcEr8fvVZGGxz04FF3jM+O75L5SPbpiFvfk3NsnCtn/sF
oILI0D09LtsKVKw4xLrcE8HoeclV1QMPFqkolGSAWNO/EmrxayBp3Q/rG6Lm71qkmGxZVuN4Km2i
Cqf/9z94wQ1jzi3IxLQZuaVSbcD+cp397K+kAzLY3+PJcMRtuEsvawbYBaSIOTchC2rGxi/RYuYy
86OUyVPJ3Isqa74D4wr6oplPWB7lFgDRG/ys/fc/cKEQMDclp8Xo+oImTdLC9mKlhuOS1Wu5oi0F
wkod4EOz+sVCOPckm5y5xiKg+Sxjrqb3egrrTbPn7W1lIpHpQqOn30LbpXLT7oeDtiZIWxqts/JJ
qNLwI7kuPow6bSDkD6bx+P1TWxwW05r/adVVLIUTjYb8t952u2In7bUr7xTZ8o0BxaK/gCxfmXFL
02K2hJRK05LhHEUH4sq2eiY8NW4XOm1VP7tlhBVBWTseLZR51dkygsfBc/UcPaXgEQUFta8BeeeZ
v//tgc29mAS6xAVYVlQwEoHAm+Cn6+R79yi+Y/b1ZBTs8Q6k1UrJeuHFK9OW9untuLoaa1bIiydH
4L4SaF2Pa+SfpY+eHb+KwG+SjISKgy7sPOjAmrLmZll4AXNTE/hXs7MUPlnUzvnwPiLXJE14u/L8
p/HyxRycO5h0xedu1XgoxE7uKd5mTuBojrqXN+Str2yvS49m+vdPT32MFCDOPiNoUMWtlCt/VQCE
K+vwwjKlzKayqteikCqccrpA3ozDs1QlOxD2st+tfMHSHz+b0CN5EjArReTEA8oPibhFGUDlPz78
2SRG1PP/JWAEQzogAfetsen2dOt3/olQ1u+/ZWn8zCawZxVh1ynoU131TmvepQxZcrvy2QuPf+5P
qqKIuyesssNo0AAsmp1U3UrFlMXzr03GuT+JcAKfGw0mZJfiwSHdR5fIJvyXoJAdoMuV3W5hNZ1b
k7qETmmf04AvlfdIfWkArEmp05L8YiQrcr8PY8QXM21uUZL60CQ1PcoOz/4VWzYolWmPIOx0B61J
lDatDdaW6wrBwpvUXj1rLrz+jybGp9lH1S+XBcAHxB6KhK1l2pWgjk6vBkTQjfrZH8Jj7ut3Rjte
MEc/VYYGuDxu1U2qu7YfEf6ujnffj8SFE+ncqSRbQZCLocVa08Itt+prVLvZJqiUI4GVB8kselse
xnvNCNuV97o0PmfLQ+fmKOeiHv9QJb1oLQTRpnXPQ6rs+6FbWUIXVgh5tkK0pL75o8SvIkbzSpEV
J9DGlU1+6d3N1oc6bNWim1RzhUT5Z/zdu8SQBH+/fxsfG8hXA3K2MPQtCEwvFeKDDNS4oN0Tyv1D
lKQ3Hph4uSgOKCw25DdnKZku5AMNJmVXy4l0a5O59UgYl0A6oUm+5kU3DeKqxpMul9ehP+69nsQN
VmSpT84GEVbalMImew46LEKYkpMft4dWgA/cYf3PK8dwjW1kqStv5GP1/+KXzU1SbWJgZ/UYU6of
2XFTXMjk/H/MnVtznEqe7b/KRL+zJxNIMjkx3Q8U1FUqle6SXwjZlrlDQkKS8OnPKs3uHrvapZqz
n05H7I6wZZXEJW///1q/9UAKdiiy5lkco6YQZQLJvflBrdldTE6F4AN6K1O+9hCSNznWtGiPulg/
tyIBdNdI5hA1i1VDKhG1fMzDniD5QpfjMkfkpxLdpi/BA9YS2cJ+qa7cBgGhWf7YVvZLY4OU9Pkz
O/NCnJqu7EI6Q6mwY+7RUyliNwL7k4/skovyzHD5cFf+NFdQ4nmug6Ljul+Okb1AGA3soHmYXI9L
hNv9aQe9tIM9M24+DuM//bAazlYErJVYO7qt63/3AOn7azfpePN++mA7ycZcIc9r3VpPBfvaIRks
vqTKPHeHjhfz82c3vZbIL6zX1Rwv6w6VVEm+cim3GjC3v/brn8xZSNTtkhlc0nUMzKxu8qWY+wXA
5cvPP/5j4fzd4DiZrwAAYIKBt7+ue4E6ZDq9ItMlckG+ji3EgsJiB5pPMX4ptH2HUPT9MWteF2yR
98lVUvaQjNFVjgRLnD7nYIR8IPT8DGHpSAiH+QYhWWDCAve1NogGA/47tGYvRGwhB6jMjz6/hjMD
HADJXx8DNVacjZVp1rHAPpuZ8XEYULYhVrPsZYdOAn+rvOFtHpKrxkViKasfERKz506/bnmL+HW2
IJ4bpk79oyDoQ+kZUXlj9qCTERFL6uCOkJhSbMGImnfegMYuCosDaJsj1K/Sa7a8+zH3BGRs//3z
Szo3sk+m+qGw4CxPoKvMINaCIBepHxfFNGd2N6eGIK91RTMedVpj9y2drqbWQS452gcjgMTcujDp
nrmAUyNQS0TmUIapCSls/ppSgFw9in2+X5vmQkXrw2X/m1f31AgE1A2J4xx4uXQjbms79F/q70kV
oHzt/uiSVXkAqzacn9E9fyuujsQlr4IPZY31uELiyL4FlCFCVBxKeenq88d2rkhJTt7EPKZukk7s
aJUEnlghI2rRJo67StVAwr7k/LsYpnYtWxTbpZHga9u6vdZKIp4w9xDP7ov0whM485hPnUSKV8gb
BixwjfzVa5OYRZMjqQ+lsWlGB/ciKeK4PfjdQzi+AD9Ngf5cWf3UQ5deDVO/rDKAIQYWGCNfLY4e
aV4HrtceJgGbbgP69oWV78zekZxMvHxq+tzSEIQhovJxYg3sIfZbmgwvidXVoW6g+07Ym4Zt88KD
PU6Hv7vM02m4cwhPNNJ8K3TFN3KZ3U5jQGQAquoTaON75xK/6dxjO5mPK/TmG0TiHTtg7rIn3/vm
qWpzULS2/vjw+cWcG5snk0tMbaWNQZNNuMgTBwa8St44slE+//Rz5WxyspFsAWRL3awqP5pb4HxF
1h2PDI5o1bJe0NfPf8rvV15kSP762nUMwfHoyUBuCPKbBah8Nzy14A9VbXJh4T33E06qQ/kseh/+
YAjILB/hLdmqs8bvaYZ1xW4hnfj8Mn7/KEAy/fUyBmHKyrGPdeOGhAyp8uUqEfGFGeDchx///qeh
SUVsEL6CLiP0HEGeS+gZ6MpuzKUj7HGw/fuYACzx189vGpO2bolnwO4h4IgInDER/MwLCEfajblO
b8vFJbTOuUs5GX4NneMWEengP2U+mB2gqQOdz6pLRZHjM/3dlZwMui4pLITyZGDnoe9pj2KJoxay
sWzVBlblrEcJe2GnLty3c7ftZPh5WSrbVGL4YY8UxYi0msb57vPX6dw7ezL0DBx8JuG4DjnvEoD8
EW8AxvCq5PWFBe7Mczh1Ifk6zjhx8Ls77pUXr+n4WIunz3/3j+b3bx7CqR2mHAybJ3hH124HOa12
F7NJ1+MISZ/PN2PTlgGD+ahSdWhP8dZ0N9Uu8wHHZVvauE0kkFwUyzEkJnbRFGoRY1A6CDA4BshY
2crDItHUOdDHFoW4gnyZifVd9w7IlcP17E1on1jIpU/z9Dqt0S5y7FXpJgB+IU61LizY4muJYGNy
peQ0IW2H2SHCAVbcsOu2HdfWaJZ6VIg24uUxLwPKercKjV/cIZnpyjcwK0EVdMx7HwKEumx6pFnr
sW1DHHku+YnOvFgfWoCfxrtlIbLecBczloMEiWzXDX/ttTr1bwAsoS3Mtc26UjB5eR2iBJtcz0i5
rRDGi7Swz9+AM2/vqY9DUeYjyoY0a+3dpXo/UAYHG8Kn6ePnn39mZeLiZHi4VQcyydzAnR6Z8IMu
+JqsNFYmSL0eL3UV6Eff9jcv8qmTo3druEU6PIds0BVSwNNdeeRAYEfyREWxG7vyodCI3lbFo5fB
j1R6ng4QdgRe8uRsJhoXiPNsymBQfiQG6yZHLydAsRBEJkK+YeuOdKIyTYIhRrL1QBuyyFkbWQjD
sSCIwbDB4+epew+E105SoOWpjiOg/15n4+9HKP3QjugjbruINcu3ujWIXrfCzDMH5rePgsBex4j7
pUOIUDY6adRmXAe+BccgQv/w0RNManGSBJlAOSRFR87N1YYMbGn5sG76wkVI9vhcIxPIZYhbsZhE
ynudHsop/kEUeUlUe4P+4Y1RkK/61vRYmwr/XDyOnh3idt1TCwnLvn8NgW4w9gzK2y6/r2O+7vCv
FuB+f+8EBGpT82Vk0ETiALuxTH9bOOm4yI3ZOza0XKmj3y1Pb3vdgTI7Qo8w1dU1wnKAtMrZrRkg
/uhreOuV6PkCGkTErpkBQzZfQtTYL9BO+0rcbJXJ6UbE8QP3rScZAx82to2+MogJCazSeoxNN28o
lIe9rbZ2b228qSuCWWNb6NtrUcHM55jQT5B023tLIVOEEoKKPnagS9kPduvCVjghhLK7B13zRzwN
e2CZIzW029HjWZTzbo6A2H+P+9wOe2foFqmFJJciroOcIqqo8ntkyFhPHgF9RNnhYPpQF9gQjbJA
Wkc9DsgZlPuczuQvNXD4qdUGQjUiEmdCC74vEEeF8LtJP38+Qs8sL6c+G59bJHMSiQHq+5D3gNFX
f/VMEX7+6Wfmx1OHTecPXsFy6Cw6Ff9oS+RAER1fuClnXAD81GOpUp0wYSg0D9V8Xdv1taLdPWP2
wcFhGxGf6VGvZK496VeIiS+e1HDMwLOjem6jprEi5U0HFBrXR4wSci0JEt0Voq48RHGVSXx0FkvE
IXfN9zxxnzsnzS/clN+fNxAy9+smriaZh9hr3JSm98G96ZEeXGBukuomKeKVasRfIoNzcXzkPy1O
SOQkWCNjaNBAaD6K2UOWXdipn7F3c3F84D99ttukSSGOLFKP3FbGXrCc72YeR8ou9shqvPUdjrhs
O0BYW0OHRTHe5/lDrF6S8Way+gVBpnwjkAc/t6uig2hzzpfImzs2B9apfZsmPzoYBRpLhjqu0JPw
sCxB3ZSx5efv5UfH43cLxslRg3OX2SRBz6B2EfUIyTs5YI+4wpu0QAzZcurMwi2nkFcARvdzyNss
mty33FuaasPzHQVlICmqtVC4rdArFreURa6qQtJfGphnNFH81NyXusmMYHmMzGN+CTAySwM+gEHY
awB1cJggojZolpACiujze3JmL8BPNvy+YSMGESYZ2IN69iWb0zVLfpRKX9jInr2gky2/OxbQrcVe
gyBIrGBFr64RaXftdRCMc/kVopr3srL20qPr2h7uKaGRgc8kkyXSovql4m6o1fz+1y725EQguW10
lcEAY2qxYJDVt7q8UVm19L34whg5M8xPXW4p5DverLBxV5BPp/cgzKIwddeCvW6GS+3fM7P3qUtN
98QnVR5jKtFvtN5ICz22C6/DuY8+GSGu9nKWeujI6rkLaA0ovyeChsbB5w/g9+Uk7h3v2k8TiE8m
gItmdKndVbJ2IN06djguu97ObTy9k0nWmq2UNHmLTIf1EB19dXCvr+etgzSeLPxr1j2wUX69COB7
8mE+DtGPi9j1a7YC/mF7ybp3prbJT31uTYkM0OG4e+5CsDQxBfjldfzgrOjCDtxnlmyz57/2NE7G
/sTVoFt7Rn1qMhn8X/x2TuUjG2E/osVzbWtI1Jut25WPn/+8M/uCU5eb1t7UtCPOHdhZB+UIaTl6
Hp9/9JlpzDsZ2SKzWwEPF44CTXZtJ+wLKtYI3eyuHY4I0M9/xrmxcXKqMZTU5aShtkytIiw7fSuk
e0dJf2F1OnMJp3p4dE87jUhWHPkppnrcpqCxYfFBB9iq4Tb5S9dwKohXjZMnfYoOjh0ffPqo+ztf
XYDbfWSD/GZ1ZSeD20tQZEPS3zGZXK202+0lZWHRpVtBNEoC484iaejWfqAQ0IwOOyK2zUIj8xbt
6ynIa1jgPE1ehHLVPqXtYozZMh4kDl0oQTEk8vZ5/OS04BX7dnuHPFIHlLlqCvicP6kjMAJn/hjm
xPhb7Hg33IwrnQKekswI0C6vOYNgFNN9noDikvca8G24ywjyAT+/s+ce3/Hvf5ratJPkrqBwp1pz
cdMiYDI4+tyqjKydmFQXTu5nIHP8VF7utbxkxbHZMC6GKN6SxwLijdd6h/9/OdLgMctBy9RcuKYz
ukp+KjqvTEXg6EKk5pFwS+QSUQrWHMC4vThO206zTIsAcO8LP+7MADtVnifwDfO+x9ZeOWprLCcS
3biZfPvCzTsz/ZzKzeU8V4OiqK7kTtRBqYbwywuffMbbzk+V5bNuWY1Y0mPB40job1dmh1uVbB3s
9Ffj6liu7YO6DEhYLTHC+WHOo89fu7OP6GRWsmxN4ol8/Oj8Adm5kT0+iFCFx9wTbQLShARigtXn
P+3M+n0qOMd5NG+8AXlgIA9wAqQTYhB5s8rFrYc6ZfkwORcmkzOvwqn8fJycEqlXYM9lcOKn9qKc
kKwqzYXnde4yTmYqDtMEDIq4jLnLI0rEkwIsg8LoBzE3ahlDQBJTLVzIty5Mu2devVMxuUepnliJ
XXaH8PFK21eCtXd/7ZEc7+BP886oBZrjOe5UvjFXxbZfH7dUMO5cOG+f242cqsUBZfJkkR0PCDfF
23HTBpTlHDhfpiUKszss4pcOrvQjOuU3C8hpqBU253XFqhHyAl3DO8lQA2151gQEnppgIt0O4eMv
CrMqjhNzMDfgbTfIli7jETHRfflNV6gy2Z2/0bF3O9cMFZlS3abSXs6MIRsvmZzIiqswropXNCIi
2CTRq+ZI9kXixddeWBBQJU8UBSjwX1uyAABzpfoCDhSap4u+7NqwHK0fbBRvpkHy+kDIxq5tNA2T
ae+ME8Koqw7oU9YBbc4gKq269MEyzh0qFs9AAd73vr52i2lXterKVslr0sh74ec7hwEoUFJ2QL4u
ymdILAH7N927k3i26nYLHtaK9Qc3Dee9MwMVqN3pa+6oyK3nFaBTEVLcuyAb8NwlzBp8WHmpg7Cn
Jt/NrFlmpT6kJayXIDVscdBaaQnPspPCyfwRKp+sxlIvkAyFO8kffShqijJ7p6P/rUH3XLTuDeUO
CpMGF2BSpM911l1VZgtEiIdwQVw1HtQmFpLoJAlLUm2HZngfeYe75ry7oFKTadpJ461ihBINSBWD
uqP6Rrh/L3p6nRt507RFRIZi404O0qyS9qXvkZvce085lZCB9HuA5Cn4iBDCZajZSgY9M092Xhpv
aZrDqJCM4VjOS22GaBamB63tkr/v3IniNAiN2iVT2oJab+x7hKLH133e9+E8iFVazuu28reWYFcq
d+DCuimo9dLx8v5jZP/nN/N/kvfm8N9vvvrHf+HP3xo5dcCf9Cd//MeNfK/v++79vb9+k/91/NZ/
/dNfv/Ef19m3rlHw5Z7+q1++CZ//588P3/q3X/4Q1X3WT7fDezfdvauh7D9+AH7T47/8337xP94/
PuVhku9//9u3Zqj746clWVP/7c8vbb7//W84zf80yR0//88v7t8qfN8KFtz67d++4f1N9X//m8W8
P1wPWGMBdoPNuDg+svH940se/QOWQu4SYhMsxv5xJ1E3XZ/+/W/iD8agOfLxNWIj8+QYPKea4fgl
+gcFj/L4P0dQhJGjFvLPS//lIf3PQ/uPeqgODXzT6ngtH6W2/5nHmEc8DngEtZntQ4KDgvyvU3OO
7PGW+wOSqknbXwOFmS9cVttbv5nGa13pYtn3srzqPBAFVNG4ctG1qt8NZVZVUNWn7Q6lkSnSM3Uf
u0l46wYhhVc1ZgzEz+sjW2CMK/RtTK/vXTGpbQ7rfTiklhsVsuW3XTLUe5WK7ID0qPLRLpwKs0sx
O98lhGghk71/SGyQEoZpAjQjc2P7fiyTHBnYRxgHek+muOkGpbogcXRylynTgvzAiifs8ntINdGu
a4lD9/48uSFUbMWtVbFiX8OyvMXjSRaO0VaOCnmLajrqQAc/SfTB90Cr6lw+3si5RjKdKOXIoHee
XFjkC6rqhZoTcg9sRLweq0LtQVtPXhTBRADAYgbXPHKI0NA16XclWH4jO79duoWo9q3t6a9c8fTF
jcH+p4TH45FUQB9pM3QH27Nhb5011N6G8LfOHRKc4dD5ansbhcaqMclGeE0DhARLDkCJ52sF9fKy
Safkxm4KKFNbiyIsvXXYgea0uoqRALGacmCRp7ZmX+AunEJLtDnqhILEO1i5/FflJ93eb1AxAHbQ
nneup/xtYrhaijzVVxT2+S9WXfNdXkzeHRASKsKHGcDTke5W1jFQ5sKhdxK80B4IvhHWyG5oHuea
Dht0BsrnFg24jR2DlCB0jYgoVPfX3kiTV6AChuuRp80UJO7MwtmR5V2vjy0SNfjfStCUI2xMlBtw
r/WWsONW0VyXw9pLR7Vlap5WHhjTd/XAyU2mG38/WU27qgZEZdLc5WE7KcoDxfsceL7WrzW8vZbe
+CK3DliDs2/QW/lh0lVlgk5baeJgyCz+LYmnLujaKYkSNcJUIGeg+atGwsDQgH2pK0gpamfWhykG
UTEcE0TUB7nrk4XvNDZW28Ld9xXxIpcZwKOoP+XXftVOaIfRCiR1VfjpJh4KfhBicFZ4KdKHtOJQ
GswEHunR1dOXrp+xZqq2U+mq95m/tiu7tTcGXCo4/ZvBWbiD5Sxs7VeIDQYjIMiZmGC37bolk165
Ecby7wpX9HsyQcRtPA1iP2HWfDcRwx7ZTIonlPqL/awNduA9qf2QlCm7L3mh30prcEKk89lhnmfO
plJOvxmcwr/JAVdbJF4t12DExDdxz+nCAaZjA8AKwn5jmj6byesXeJfbZSHdemnwqm07P+53E7o6
IZeVG9UZGg0sY8As2pZY65rCvdvaxtxUxKXIqbas+5b09q7kjdwOupmRZp4NX2Uy6XVcSYqjl6wS
bGXsbOm4frtN6qxYmjFVEeNjsQUUhD8jwbkK6iaflwNV/RSIvAYmQTFEuXkOCOES8+1BVyMDbAKv
7Frmjn410o7f5iTvoVqnAlqDGnvwdB70VY5IsfUc55CykSKlgCL0PPuRoGJ/IMpKNhW34Y4yM0V+
fD6obT176kdFLLIaM1+GNe+HGw0W+l3MJrqAOmH+NrZxETq1RiGQCJBLJqd/mMHTKIMUazpCU2Ox
rGUMFFlqquzZsz1/b7qulVHSI6NR1DmEjUOePHTo4qYLkOi6VQew9xvudHzdNU2y9HI0AtloJAH8
qms3I/IWwyzBK2lGu7YWaMLyd1uAcdplWZsssm5kqOO5TfwEedMoF8JHYWTwMVHb6mos/eE5a/3i
quIFPP4NGqxjnpnAp1MVVPjV82U7V50MeF53Nzifj9j25HLrDXHMoFdu5qhMreyARzoNy5Iij9hk
1szh/R9d9krB7zwkpZeySPu03fhENo+y7b1VSSyB1ofg41caO+NSdSV9Kgsn3vm8na2oISl9S4eu
3vtxZpZz2qcU4FdngBK+SPiCFzLjQdqz6X6uC6iSGEBHIM96jQRWZWgPlTMnVgiEl0TmZddJFMUL
vTIDEp1cwbQHNAyZv2lnMHe49Pa2QMf1QUxudyRfy61dWdk6z2gOVAwx2PG1linfykbVO+pAIIVo
UltuagDkkGSYlgSt3cx6k7bCJtjunXu8bJiv5eQcDE7MRcjR39tMZYcODsywIPwOOaR5QAQMj+gG
ABxj15i1RtPkL3Yx518gWOarrPblFU7BOhKKwXzQTf4G4VToclu+tafGqLup0h5fNLJ39+Ps2FjS
aKY2EJ9kEtjeTPzwp6FCIIFE9565HjInaD59F3ZGaaC6drwpOwqmH6hR3ROzUtYGSa/EjbLhrkCF
K5270KsF8Cpzr3SYOP4QwspD37EOqxFK2GK+cVA9FtiSl1JubCZqseRO5z8Kf+xF6BUeI4usBjso
kNon26mxs3TnZ331niLKqV6YVFZgJOVTPS+ws3OHJYmHefgmG5yZl/VI4REltQaMZMZBZNjMVfum
wFFdDPy4d/Dari3B/uLaQeN+5kBvIJ0HchZ7zNorDtSYwMQ7lUoeQA0rQVdSGaZyUUvE2HqJ1eyA
V6PWohvyggUNTD4Zjm4yv8oaVByAYWopTKTNjMijurCzUIODPF7n3PjsJqF28wByC/KbKyl0udVK
QJqVVWPJQ+P2Pt3yuSrFD4FEeBIBN9OBPFMOm5ZWuX/XuCl1wJnmTrVMubH4vVsaPCgcMIA8HlrD
pmWnS2YOXJuaZguBnJDEWVqOI56TQcQPPiQcG+ljFY3UNJBHtExx4mfZZMG6UFuQ7yMQo1xoEVP2
ytyYBbZIpu6JM6DZ3hWML2OQxzneSk/YgOwYjtIO5p1xyKElThxEtmW8fRtapwXTqYDMyhlJDt2F
wMNK4lTdsEQg0pPXxv4+w+T7HVKSNgOC2qrsheeJ4T7tlBcm/dFolCcIsKE5EKgumkqg8qgYM41Q
yiBxBfs3hHaM8sXSeFpBUzbl1yFVRzZj2x0cQ+cnaiCDGcSR6OM1ubVMq5Kse00UXlo1YpC0bX1I
lGXtnHaA0CavSb7xx8pb20z6kYU+WRHQHHVYLAjyS0tTDRqOKK5nVtF9T4p2M0263RQQoL/Wumv3
xrLzbe01zjqnnX5lSRc/1nkJXlHc+X00FlX8ItnUhgjSNd9TGN0euecAu23slKwq3k8HWff1C/oe
oK2r2HpydI9iQyEmbxNj27PRVKhHCBeEChrmIrKby3wZu4Y/lKyEsptiGr9Ja+M+IpLLu7bcyVqO
hasB2s7FNTM+Aq09H0DjpIKjGswgn9d7JsnWwZ75OaFVhdUuATaptEfvVboZyMlTzFdl7EOFM1Ne
vZBqRASANWerZJQdujO1feN5PN0QnnFk3fVOGnhV2619T/YbeMT8tWcUnwJaiCGg4yBfE0+xgCNx
wEMFUJuXNM1BcqZp393nZAbACAmwTQ5quIiLaOpkmi6Oa021aNBcxGl9sPst52RGfAFvKjwfbyAI
Z7WH5n5mVCPPsa5g8XHZ0tWOfEhqUr7bZa1eyk6aV6Wga0AeT4KzuNUb9r3SFv1amIndzmxi14Vt
IV4ni/UyR1RCBKCpvJoQjXmHQqp/a/Qo92XVxLcJT4eoI2aORrhn1nkKmHTmFOnShvJvWfW+s6oS
kYeFYmmY5B7+MVhy0ejkw9KbtQhjx/fDKk7LRVLDG1NrlK6KwiFhHFN+kxuOghkbZ+QlW4gHTul8
zyuLrNnEh+WQlSxERapeVUXer8mgHURI5faCtDNCLn1CFrAKoeA+ZT8cHOtCAhZuGA+CBfireavy
Cq/8DOjXosF+MhDwUQQ1t9XXdtL6kdLSLMFaKUO3KMRtOQvv2WKxt1OY1YDo6/lKAES2mCT0jWPn
tUgELektH5VPAy5jeS3gtttltvCupAO4kCktyNiquDxk0sq/ZVqWoBPM6V6hLPHq4GOuLLvw96DI
eUjfLjx0+WhyTUaSrpASIF+rsR22wwxWvJ2L9BaN8qw3qyP7sCQ7BJrET7FNqqeGOk0k61qsyiyZ
kffEqh0Vw7yae8v/gYrc9IO1Sb3sVNWBhmTbzloDpPUoKllvytGO91DV4Bwam2kJiF1zrTz23apJ
89QmZQGgvoaZBVz/oPBc8yUfe+/GkZ6iAUQt89fjnnmDhAGw470SrcQ+VhWBTzLxv3VOlkSVTa1N
HYvuirsx0CQwGOo2rMp2BCrUHpJrB68dtGWxk8O+MI3vEF3aB5X43r2nM+umTQUwHxR9AqRz5wlE
by1A8atOIwI9iHlhlpWLvoGTWPauly5bzGkGoY1mkA6CywelmZ/qB42lqlnh7AasvRJqvKcSixUy
DyH3gVYvWWFm7nC4Ss1OT9LCxDhh7OX2OGwGZZHDSPxumXeUL1PKig0pAWEBVkxAiIJpdmpSHfWO
1z1bLVw/AXMByO7yFgcc7B34vTYVojDTujTbqegBvmQG6ooYmfFWkbXRMM/9Lezi+QH2hCpqbWxd
CpLkq4R0FCnMdH6mDVxQdBqLHYQY+Z4OTrqona5cpXnZgw3iN2Gaef5CQ1X4JjBxrDjCm2+QuwVO
ow3/77HW6EWQ/3p7D4y4Tawyd8/bDvuWik1kMfh1vcQewXkY47ZeFVhzlzh79ZE99+gMlrP0V3bf
d1hLXTTAIdgKRcrcOXSrjJWB53fyO3Y5xllCGDlj5sP0FJlh8veihLixGcs0VJn0lgVWQxRQs3gp
rRbtyDmHRTbxnjPkLmwrBBtcC+SWQuauzJZOqdj2ZijDalQ6MNWE7BJ/cl9ykLaXM54h+LJjuaHw
3S7xn7fFgb+4d+2YbrQm0ATizLtB2Fh8hdeIL0aV0B06DTZ2Kn4d4VQ3hLDhOhD0NX7kdTgvK69D
pDItawiQmuaJVQmWh95uri04/A55UvE188EqR3Vo+opSjYxkKtQ6ZcOwRvLCBNCiXUSziUnYFMc5
WI5eGgxVTPaNBI93xp1djLkhz01vxntZcFCVBJIqZS66d6/AOAeTXi74ERA6S1dtDERdWPjh7/gG
OiZZpGlnvmJ6KCLXtekLkYjynUjqwttVdJEASL0KmrnuV63VqwcURcZtU2bZykmpZaHQUugnVMeq
gwR0xgU/lg03dIDOXzNf3qWqypYlBBvYjhv3ri6GDExUnOyNbujaSTwZZXGC16lw5/ZYoDkmi6C6
7vrpsHMo56u6ztki6dALpl6nl2jH0yj2M0jWDU9CS1LnGthBqKbgx+jerCmvHtwUe+kAU3cb9UMC
v1Rs7GnXZcyK+s5xgfFUap34snhzudH3vShQWeio2jkNTHUAGLrdcqwq6/j0nOlrWqjiFj5uzFCy
OHJyeZIsVCmmL8ng9zcNmJZ7k6V1g9ZpmWyGzEExHUFzcMOZuYiE68hnpG03mwoyDOw5VLI1HgS7
eOLgcmYDjnruzK9stH5XdWl7zoJgX4XgumQcI5AghwMw2uoGW3SEj9bKucJubVyjZwMdMgbOssmc
7KHNdHvcJbpYzQBXPIymKu7hME9mFNy7ggdxU7FFXaKwNdSlCiWwpMj99iiuBcy2OordSd042Kvu
sxkMN09JMEgdv0Ofu+5m/w6HBVBcm0TFN1oIhPrh4PCDeFnmBq3uIRXWQ71tajt9hphhfAd9tkRE
G3hOW9IiE6tL1QjBV9YkUdFY2a5wq/QWlTQUnzorP3S0FJuMToB2xdN0Z5dxsqfYuD6kkMutDWLg
Ik+W+nufU7LqeTLttMpq1FAztF+lVd9aLRnfRz1YOyiD/b3jm/S5kI2M+GB3L6DFymjQNsZ3jNkF
h5IMId6zAd6Oi8yCm3ECuGDhICfiNW9AlVUuylyIlu9e5hq/OOqM2e7jugDczSE8nybsM5y+va9h
aX3m1dTej3UM8iZzHX3wauBG7dp4PwSg6AEb0/G6wft070vub/7fmwdnWwK/tBE+bTH8/9g8OPoW
/vOfFfp/ax7cD0AZo43wS/vg+C3/bB84f/jcRUFHeJ7vOs5Rb/Nn+4CJP0Dmp8x3PJv7NurR/2of
eH8QSrBpFFS4NkplBE2Hf7UPUIb9v+yd2Y7cyJWGX8hscAmSwVuSuWfWKlVJdUNILYn7vvPp56Na
HpdSParxzNUAAxhoG2hXJLeIc/7zL/z7jkMIgq3DAfjnb/tvTA/4JQwHXg8PwMYcXTrrZMOyVMPm
l7+e64a63lgJJw3I4oonV1XVb8fWslrXVJykppwMg0OZGMF9ulTN/Vza4CyFoXK8KXXnSS1jsKaM
Pej+IMPKJYwAtzQdqXmb1hYCuEg/MKDob02zpXg0ssEfJzEdagN3x5S+/bNItPCp5sD8KILOoc13
whvZ6d2hDAIEBk6KQ2U2AwXjXr5tZR1ts6Yd0fZAhLnkGq53dVwtF1zTR7+UurxP0Iky2XRMeD12
WyS0wein7B50x8aP7EVnNEZPPZR166a9bHd16Iy3CdRcr5JCpX9xAIciwNhNGNPOouG1XTH1nKNj
JlrfmALLwwYiOxsLnYNb1AMgpRx7gDwxnuYp0ipfzXFUQ3bWAm7OJp3NZNn4DE7dl4K99racavku
tjRxGtQSV41aVRw/4ezYFT1npBvGTewBE0Tvk7VU8VEgDYO3KLltexmJlJ/lMAAIgnJE2ra3KH4O
YWsTkDGoc1Z7XbFOSUQQow3uQnPONyLsgtwddaPemPUCU6hX7fIRMGfaVW0+/KllCQMKHdCAzr/Y
jEkw+EZeGl6xaCM2ZKLZ4XCq3jaWOnvqUHD22IbhZ3PVeV2XEqWjGuF9n0QxNu5F+Fw0WXtgJRyx
Q2N5ynpTfI7ZGGnE+4qjPW3Hk0phe4lyUW8iWnbuc2g8GyIv6N05RZImQ8fvCEhbM6ja3i4nzKNx
mjrWhTb6hRHm+2ysQ+DBwem9yFGdi1mM6oO6wNBzh3Bmwy8VTiC3lIty7OyUmXaqYO2RYPTt4Zwk
b5aEXPBSD5kJTLPj1YxJ/CIrl1NENtexzdPipamD+ts44eweKdOMc5O23DtJCCt7NFqv1BPjog5i
BKVKYxy4rTAkXkjEd12NDautI1IXUjReYNOk5wUVm9vmU7HR427hDiTpoTBq497QupT82qXi/C6V
bKd0qvGSEXO/oaljRtap8bHP8YnIZDeeIyO3HsOS0PgUyQnMBUfBYc/W5junx4lVcPae8eGavhB0
s3gTSrJN3i3TLT1acejCZQHBlDZIOciuS1OveOhkuoPok+xDZmDpMI9An5ZjZJWrdmV4aseZUpIp
2RmGXHVbRI59ahSd7p/M2/yo2HZ4MUXdPEe2mgUIn4r5tPSWeK6tov7CIZQ9KIXTHppsWh5bJDef
E8yStk4idb82sG700j7A67gkwlTvbGunEft6ttRM28/OmPGMR82Eph3MT72R4+gS5Or8FGvq/Bgo
U3Ib1ZoduaGT9oKUGlV70cwhv2tiieJ6DO1LEMXjtKmUvsTjts3CD0pRBqXPGJGvYp37+jRwZuEj
4Yu2A/kkt8x8EiySHYH3OEwJnIysLEQqoAxWyOYh0tPMsGsXqwq2uElIX6Ppwow2Y89cCoFIUh5a
AIqPYah2t7Hep7dsTrSTSrjY28SJOPRTo2K/M4RSu3Za2/pWpqF1rNJcowFraS0Eo99zq6Xxx67v
4E+U5rhXAzWU23V2JF07UJqneSjEO0VodeOTp45bF/WzHR5nJ5oJrzPwoG+AWpXHEJxW2Q5W5tzX
duXcY/srP6rA11hLT7OibLBnJk4spNTwR1Uv3/exk7/0DI5gN3dp03o6LNfF1wdNVH9OnUj4UhY1
5Buwpr55zGnwtsHQ3KvM9dwwr/OPush7qhqnrh7xObIsvANMIuAgmkTvqhHcvJyscKemZGMuMuM9
nnH8rRwydiux4cj8xHDsYQzS2h3aKHhmvmTgs9ga1UYtLP3AL2m+luraPkYU6tEUfCpw8MFBnh+5
3M1WuqNSo1DKyD9EZnUDdnNhInNaOqs6zAk4AN65sVK5ltJhmurkD0qnBNsy6T7pteVsCqpR+h/l
ifzej1qf1b6zJAkCjlbbFrxBW3JcxnulSJv9xP7+kOuLfkKE+oCnMeQ/Df2Hlpeha1aptU3ARmp3
KagdvaLWlZteKPOO1ye6qUrJhpeD4oK3l029CxaH8Bptmcc76CcvVtYEnoXGYZM5WrzVq7baKzPN
alOXf2LwbLhM48TOCptx1+C8c7PAf9lPjY6hp4gI0YqXcRuUFYwzS/L1hkN0djQ726OzWVK6BOPQ
ATmUS7PPpslvp/xpEcGF1EtM2OL0bPFiTBMWfFmanc1Fe2/M2UUvx0vISfCgAez5/GFkFEnanRNj
3gd9e8kABA+RE2EtiU3UbJ77PtoPs32ZFfLIatzJBcjTNpbdKUzLG7uxopMWr6pJjmpf5+I3Sow8
3ClTv2yUHQ5r4WmUwV2kN9/yaLwrRXKQIpjdQZtmL8MWHSz0DFa7EzLVXvJuVvwUAN4VuVIBpXCr
3VgtGv1JlBmCD7qcabWXiQeKi07Ln4eY8Smlf53Ou0yvCXduyQcjE2hS1V2cYWvF171Ig2HiYkwc
ZFoUeyYJJZBwnXyhVVa66hRLgzGR+X3+AcRNFmDTa+rjLO0i2dlYiFYHoVWF5lsz0NmQaHXhZ9nU
vpszCcGATX2zaHUPpCnIYPLjAo0bvvKVvbXBefczHovQY+M0eJ9+H+Hg3pM9A0gy71LKwLmkZYsU
jhew3Dh5gnzfqGvXkFP01SmgXbiDVLXzMAEDpGzgd1ESLFj5i6x9IPZGuRmrOChd05nNo5l0WIys
syiO8OScFaV5O4I9fEiS0vg2R63c9+sgS2+M4VtTkA4CKiNXwgEzr1LKlvEXyZd3zRrnISotfF8x
Rzo4GbwvzthS2+TrHC21y+JY1D2BochslzPrZx8bfVHI3Mmt2PJ0zYiR8mfUb8w8DrqhOO+A4pJ7
Y6iax3qd5xnfR3td3o6HIHRypqeR8dCGZlR4sQn05Y9LUt/pqTlW20YdmbeWbVdeSmHIx7CYFZIF
RqMAS5n65DFcHEe4US3HLRTO4kajoPgkR9sJt6C6walZZ5ZRPeHxrprDCwRCRd3KdcRpx0F9UNJ1
7mlaenS3orn6R6TGbNaTyM19/31eulRSubVLddmY3+ep1EoVWYQMWUUms1swNqxIsu9TWGnPs2dh
a6eE8ztm+uk2Wse2wzrA5ciKL5o16Td1aDHFgXeiv4uHYoD8OXY3dhY1xId2vXUTSlt81fVYCbw6
V6Kbkm8Mzc0kDp2S1Sq4lN75JAKHW4bdwaVeZ8/VUCX7sGKu4qa6gUtatXIWrITi8PvoOs5G58Yp
zOh5bAwmxSzLhrLOu5cwn3ENp7x7F6zz8KXVYeqvM3L23eVPZ52byyJQ75xSNsADMYTHdb6eEMr2
jZSG9giKw/g9qPvomDjGeOhD0/GUqizOVCP916qqcZFv8mk6F3FeHeJ1pN+F2XCmNrDIrCyzwu1q
uRxE14xfzbwcPlQ0vbv+O0vAIUj1bnDElLq6hXXmDI3HNfqx9XNSMma36oxpzyDeOFpEBR6KGcdf
IzKyrSYUa6OvPAWZxvRJoUmxB2ilbcqV0VCv3IZuZTnwSlfHuk31E0Sf9KNTx4IBYDPcDUo3h55I
RHrIYuIp85VBYa1cijkwY79e+RVdsajHZOVcALPV244PjVCXcfxQ1GN8GKZQ2zfMdvwiH6M7EU/m
jtEmBZQpm9t5CIcDt3HmV1f8jpX/kQ9L/SmntHw3FZ3jN0nstCAhdn7TIcx537Z2/LSsjJLxL3JJ
2cNC+YtxAuIiVhYKCFKzJbCyQ3ltWkc17FFH2APlghJxKMalPGuagquGVBr9bASxKL12pbukTEmj
Xf2dBROTc/LMi1t9Am8ERNZWwszSKvO5q3hqVgFFrFR13LsgS31lQy69qIrCL60qp1vNMLvgLGgq
sfCYqwelr5VjCnnIN0hYv6toe/Zls3QbRnf2zkrnsfbjYK2cZ0FNFTf6Rhi1eWhEAP9WW+zHxVlQ
VL/q/X/016/ZeD/zyFeKoAQ2XOmCjqpLea3ZKuOskIqFRWpe1S8kFTituYUX9YZ052d6tzRs/riw
gQCExMcMOenPPbvRGtkyhiRfMSrcNEzqoRj9P5zTzd+5oCt98r+Gc+4+NZ/C/tP8M5zD/+WfcI74
AyoDN93RpA3B0wZP+ScbVP/DEjx8y7EYrjvOahX6gw2qaM4fOkC9AIIWlmWw6f0nnsPr+AcUToNI
dCAd8r8RIfwbiM7Pb6BFCht/CiaogAmqGca17+Kc0mWMVkgAR5iR6qH3rh6ruofrguO/ujFvvuu/
rHRt3VuNSjxJrHZwxIxuqc2IN9PMBwORxu/XEQY37hVGZXGvVyKtLlVdc1TE01c6iiBva8Vpca4o
5n7NAsD2X/FGdu5mE+fJ+kBLQ9tY+Kd+kjHjWR/1bYVB+1xjAJFM0m4+zWnWhNterRzDzUyIPBsL
07/Oz3unDPwiHiTkxaoiQ8QyA05gpgjm3gApnk7KsMzZ1qznBZ7mVGrVTZQAn5OpYg+ADcXcjrsu
Wjrkvcg5oGcN5UDs+QD5FcIDUse9knaFtp0DETJLDwbdPmvNbCXbakotazPYRaFBd+vJEGomcJJD
alUaVoag4PZ+1IfRQjSiNPlWJA0/turKtn9c2n6qvdq0p/RMX0lgMUi9NR2WuJmXrZyJ0NnUPd3Z
ociV7Ns8CpF5Y9XGnR9G+tBDdnDUlmiqWM5Mw8aw8pMMDtkDXEutY0ZT2+Znu5FNuTGI6Zt2gS1p
XPUuwVWf3IkphlpQqAWxjwp0ouIYJcZEaPlUVYPPGV0qnwsnG7OtMQx9sMMWQRa7wJQxPie5ZRQP
bc9vuqOeMjSX8Df1i1WUpbXth2GYN9VgRJUX5fAfzpZGHjC9Qm72x0htAjh3TPTsbZHmPUVLkIqR
c7qyWwj68k7tciLpmirY2JzJKqpoqlE0A0KJdsHkOPMOP09OL0l8l4WKbe6pmEqR+oOMFEynOR0f
pFwYbGazYMgUmWNQHrW4s16cLBzqXRQafX+RMgVzakijSbzCksn4HtSkocCN05LixkqDzsM/lvo5
xIqkP/CuqspL0kqD4WpiR0fIg/DAIKMuyr0F6to9KIgM65OazBp8KGp2cbKBqYpDugDgEQemWPlR
2MBlp2xW8uLOhMoxXhpGwsM2BPECEgvIFnSdmFgsJidWSrKjinlSwQzOccnvqNtt0zf1N3sRWnoO
B/6x79Mc0yS6QCvfTKGIEhh8Szf5hlbmEz24otBcljkTunbJTOwSDFnvzSyVcLVr6QH/4mKa28Yh
KTKr96h20L1j/AIe0tpZ9g5u2vKupCT+gBEG004zmePGFWnc2CB8U5vvZFuLka/GxjPbgfUBtyOC
ghzEakR9XKKBZhgHUuoSlGExuZUMcrYUMvU3xq2Ghr/vnJIiXy2Y5uaEx6eeVLMlOtKr2uo7bPcc
5QRtO6Q+mKw5ujHSStUeE1HlgadiHzNTz6a9xZ9fRsIGW5NRnZ31cUIUXaiA9A4Lw011HnANNxsy
MhDnLoE3lvF4wVuVBHuiZU1la3WU8b7TKPCe4npSq8ex6QZkQJpaRocefgt7gCZLxVOmxoZXQFSg
6Zq2Gc0IoK1Og9khkulO6UIFYujY5dWuTXS6w6IUo9N5zUTxaz8lNmZ5y12mtslM6liuG0J+K9rZ
kDBJTXLP7+xIn+f+osI4BCg1Iks0hz4ydHOsoelgw+ADaSMuxjy+bzdQMR2yadR0ISy8MQNx1yFq
JY22quJbteIpIwQqw4euCGAw6JMYt6Wt4YSc5gJSjGo0qkFI3Qh5OrK18mtRtU6MG2ecdMSzJ0IH
GR1hLS6LrP1pZFJ7bvTJkV7/nQY+HGgHRHmwm3782s16nB+CokAx5UST82fXKz1aA9WqoGzZBmFh
tWbF78Bipmw7Mz4uXAhRs9guXYzSCpuvDwVOOTdaY/YPikosrZsQ3UgQFMRSLw0Yu3jU7nx6ixBL
eBdDa4aL5mRB8VwqeNH7YZkzzYvVrOk3JKTW8Uks00w8XhdKg3AdgSUpCmoC2iTet9WmTuxCcQv+
WH3kdUy/6HlZfyPJpVipIzhbIgmWhXGnleiV51s1xA2JrqCZa4+djb3aKgbT2idKB41HjrTffpww
oD/hbD3c12HdVHsjSTpJh1JlaQuF2NCg/TnhAGO8G5Z9YRbOc+IkDaFNVV7NNBVL4njIJvJ3PIrs
kDGLsG4GCe/tccinWd0secWs2iTVtHMZQeHnjWlwDPmi05eK9E2Uyx6zURy7giyP5CYHBSh8Lc0C
66ghlu4xY8uKT2ETheeGKf3OjI3oc+BUw0sb4YHoBn0+hRjSJ1B7t4oe0Sdx5jVPjgLtLm2aoPX6
KNRgG+GHXHuJDKrGt4s8m3xbhV/hqip1zNZeYmdZZ+iLs52hkzfbYY7NOyZmCROMoW+k20UB1ADZ
tLQ2XWnN+9QudAsafWIun8BRoHtGo85fzxmzPdsVaA9SEM0WO9FLu9yi7666DYjvaMGUUcubBt2B
7ldw0FM/5dRj0jSYIL9Nw0tEvqwUMGxKGysDXJ6gIC5VaOL7IKpZP0gzXrBNjPKRIMFsAjmlcLHk
yuwcEJajKonduTPzGVRfXWb4Kf0ywWFgZkO/nyi0PmyGF2C98QS41GDjm8OT93NIteZO7VuDtPVl
yJp9PARJsF7wEp/HKMrqzWSPi3rKHBsGMJFsPZCJ2jpV507luNj3ujZrzqFq8pFePV9yiIdm7jjF
S1GqlXJRODbwgYtaJflgGFFh+nCl5XT5x6wIcw50DWS71hPemjghkNjvWs0gQJFKGCpOrzSknia4
mLmJysfqU3kM6fEfQTryLKsc5n2sVuMNBDzndjJTLXkmHHYOd/9IIb1Bb2iiTeJopYY9WINwfo7m
QHFHfj8Zj3VidG8IcrWrKlkSb6g6RNBxbNCuU6v/3EE5jlm3ZeokmyU2vHGu+r2d6/Ij25Lj5np1
yZL+RhPZqSgzqLM1RcuwFiFzNO5I44FHoE5wGWqGgb+vdf/md2mqZq/tnWPzhl91dgJmk6aIJN2k
wD43Va+ad3mqTZt+DH+0eMza/144thbN/xr8Wn/dAp3RhmGqnBDX9owDGF0skhhWD7X37RAvK2ug
Si+GAGksypnDMW5+BGr90Pj9aBquRIVX//O/Vg7+H6cJcIN/01d+bfqfe0r+9R89pSX/sFAPSpMx
O80NDPr/7CklCkNAO1UjxpCWjsH/v3pK9Q8YAt+JADbPDwcuXpYfHAFFk3/wWDVNwp9WpaAj/Xd6
yitRNsRl/oSxkg1MU8O76rsfwSvxd8xQJIU2N2zEDsp4ul9Dr4hrzjeaZ3rdpfCsN1zFrtI61xVN
iBG2qanrR6r9YrQCyI0SkRXXFJXhUL8nRdvF0s/Xn98yGfjl6iypweHCBlFnSGH8YmVWZ5EMsb5f
r65/Mrdq7wd+6vX+srFDIsqK3VsmWFcO55bBMuxA+srd4xFZ1w3t2OuA2Wo7bsjH8KBfkQ2kQqJz
46PlqZ7u2Se4Z75xjE7Gbj7nB8whCQk4zTtx0/jpjeS/vxnRum4tr/aDv34T7xm0CMEW9N2M/9Uz
ptUluFByx4lg5jcVvvG59NQ74ZYHsVfumjfvwpVV14+78K8Vr59xlXSjkzrNuDFd1ctvhkNBNBj6
+R3iRtISVTf2+325efXZ/diAXiN039NBfr1OS2BXr3Gh6xf1mvCiw+Nk+12v02twZ3NVZ9Ne0h20
sBvbm7fRKekIwwi3iGgv8e1bniO/vNjrozcdAYrBB80Icz0BXt3m3hyqKdZ59OhVNtO79tLtCcXz
0o/RUTz8/lJ5dX99pviY6xwkbB2MnyEYvV6s602k9yiFNuQPBHa2QUZVzpdIwEd91BPVcdBTKkqS
n4IJbPlLDXKU/mkFFlZt8AJRMh0ZgGYp1EWzmFQGliATIRkQILtU742DVYAG/zI8IG0acLGA0B7i
IdqYo/UlWhSwaXcwRNtwlyHpc5ZHWEsqQekgIimiEeCSZnO+0dKlTJWTTc5kFxFB2BphjNBighqY
5IRibyHPzaMK5NNm9pexVWP55KCKq6H/xJTEfonu1nwYmzJxnkaRpyY+pGFRp59QNEbzt9wsc/kB
jRe4g2tUVc7sXYSWaD+3Ep5K5Va4SDIFGUYGmIQPV1Swd1PSk7P3hGKqUqeNo0VK9aFEeRj9GcUU
CyNOp5GsO1rFKMjfa6OaJg9hFCbaZZIVSIYn4PCY9mVpI7u/4Uwfg8dWLZmxchtULT8IOnqF+nVM
cpOqV0Hs/2zSsszvw2w0rOciEkDgF4DsrPpWtuhH7nrC6dtHaNLh7NmATfr7MtenPLzNQn2xIoSf
8JtwK40i3WjQbjoTDYfaFE3rVpbmjGdq16V5IbA8UOFzp86UfJgh7/Rbp4oL9b1pwcz8GE9RiTVh
FJQNauE6ip0bpByi3c2LRnJUVNuiOMxybPtvmp0a5QPuC6V5suZZt28pyXEscBmMhcANGT/PuiQy
CRDfoG9DrIdJ67SYDwjVjHibFvVaSQEyfAVFqahJIwUe/HM8zYlTuX2H7uncOS3sYFer0ObTaHQo
jbZmDxu83oXBZGqnoukC5WMRoXDaLKIyo3OS8pH5i9PK/gID2IDVBLWYiDfJ0Bdpb5Ho9xC1GWmn
acH8X3awsjaxoaM3j4spjJ7UKLCnbYolB5OKHDKwfllEzgiya2Q8H6xOyTvaaOTkDG2cEfcQC8bR
MVyMImb0gTHGGUG/ab4j7j7S9nBjeucTRKs2fpZ6NY3vIf1XFMrw+s27IUw7xipJVY395BqGPvXn
RQzVeCEofoIuj51wHGLjGSeGPMm8V2e+ZRu4gi6gM08QeuLmMMFNzQ6lkSnKrdAVG4vcDDkORF61
swYvx1XY3JTMj9FHM4yePS01pzTg7bfG8HbU6BK2rVCFuO2GWaRnYNYouuP16PRbIyk0+6VOJ512
ElZSd1zgiIg/ZdlFxs5I7DQ4FHVC5yfgkkCsSyzZi3upVRkBwksFffo81nZjvqcj7LR9XRJVf7Bt
HFPeNU2kJje5nmC80xaAF76sSxs2u+M0+gsSLs24ayuu517mqR48BJU2258Npzbbkx7ZiXKZ+NEE
xi6lkmxBpJPKI3+si44D71I2u3moBMPtXGpDcoxnANW7Ppah4tb1sowfl2Zq8Peu5962P2hNnY8e
Sqmi3TVzIVogJYTeGIlVclGfRvQWKTCqvWhbJTED4xILZ84voRyiWieKo2S851qDcJqniTv6yUaU
qB/LERcGuSmYES8xb3WXzLlnI/BgY5GWXu0WiHcjeTSjAePSEiFZmSm5h44/InhLP8qy0YIv1hgU
5tcV2cXUvNNFwkDMCqcM+0SabtVK74SFqljpXIp54BQftlObVZ6iVXZ1iNTaGrd1ykjqwXa6EXuy
vDNXvC9Sneib3qCWUlYQDIsxGNlDwxmg2xFUR4wj4gVR+7Ck6jauu7i8VK1dqQ9a0kv1jIKbDCGL
WKb0XtHspSPsTuvLGoeaCMF26dlQfxCtS2mzs7jgzkqJ7hHaPlpCs7bI4FuypTXWhRRb3lRVkBvv
zXxq5G0A51PeNMISKFgtE4XdO2gdljN4fL14KsMkiAN5kajnmscxqYe2vRQDR0azyWonhGDfxJwB
FzuGnHBH1zujP9Cqiamsq3dzkb8EMo+UfaBgEPcos9iEA6sQybmcaLjttkNMiLMvjs+8jDlxC2FF
rOPiO4Uxd7XXjAOKsE5kKAfvxypocKjvQzUu/HRCFqNDJ1jC6Jatm8tz42ZZlI/shQAqk1PVDkoS
EySxmgSY6Tw0ef4VHWiGH5FZKz1qfjsTBrUf6oUiXeCZosPToHIkysLdKBgMmBzD7HuG2yC+wPhr
aquk3dHX7SMGhBZeYESLDm6uOIhRvAREWp3daMYkOHZHp8XXB3RMD9/TtJe2zzNDI+a3rV6bJ+5b
aD8z428ixZXDVIWfp2HI58yX6jzCq6BZbPsXWPpCRpAsoqHiFGnHjOOtq6wHZESzvldskcyHYEZK
/KlBdbp4dael4xmXhn581+Q94Ge+Iu2ngG4G3foUJEP1FEPk5EOaI0XTAj+O1FR85QiOh3fsHuAL
Jf+fAtOgKbfVbheXEbpPv7TQSOzU2V6kvTP1nknGRklKe8h3qd1bjcdB3l+0MQ3m7IB4l9hMf6hC
ssH3WEVMpbmZLbNDytgb+oxOFZuiIvlCxewwsKlxj4AsZFkYG25UMOGk3PCLUXW9hU2sRdnPBSoT
PFp/E1jCxCkGU5nXRdtMbFWpOvOwWUv9+mHcMMY/Kl6JySgMYC/aJzeqD2v34vhvBWRe4yI0Aeva
pnT4j8Oo8srlLQqLNrE1qtO17eofwL3ZpxaXOCmsgNd4pWPCAIWdw/19qXoFRhBFbmCFs1rY0AlT
WF6x0Gt8qgMR9cMGqZofwsNpQVnRNHiGdszMt8KOv9f4r2/xz8vp32/DqyLcJBKkmUw6vs6vDuYW
Wh332IMDtOt2BR3P8++v7no9hCgWrayEWAX/nDJ8vfxX6yV5qPdKzHqmO/jCa932PaI2IrCLTfz4
Vnd51cj9stiVHRBiSVwqBc8wszlrYNDbb8WqXPkPWr8scdVXJHiMd0gE1iamo/LxrCccsXzLi7bJ
M5TYs/kwedPG8IYX/XO2G98aCP/8gfy1Ol5HKsIKx7auQ7kUSPRlI7ibsXoxmdWiAf6fPC/6Mw3r
YLQW6lWTVgx65sii4/ruZ+Khii0wWZW7qwHv6vO/eSv2Srt6//+6pFcLXrl61llemF3EgmJHTQov
jFnFMfKhg4rQR2nXAkbkjLIxK0Vs5v6v1796QaUy1Uq7XvBqLKm/r72l9YbTn/lZnpm4rUntt8od
HRLRC7+/1euFvfoSf7nwq5dVjUdEDnIAA+C6pZJsgopBR8sp+dZKV9vqLytdvbNBUVdO1XOJxXm1
F7QO47Y//Dc8odd345crYjuz8OJCuHbtrN6SZhzNHG48yu6sbjgzGFFaW2Pf7btN2FwmZhMbFTuK
/i1k429Xdmypg2RBNbnGU/IuFJ0aodYDWsB3fNvuaMkh1TffpIseh1wtHy+lyFPf2r2vTEF/7Aev
VtZ/3t9o9Q20oTzFaYtAndlhuoluV4gwcEAJsZNPfeXuTSjlbze6V6teHZSRnc7VpHCn11118Q+f
l2eHNY1j6R8LoLLfv6l/e5EWUCsooYnz+TVopzZhkE3Q8ADtUHQS/3Bod+lOu3FRjHwyvG73phng
330cKyKpS7BX8QsImvJL2AK5rWJn915AZqWb+NVnbZ/uJk8y8/I7brWvMJd+owi5ig/964naHIwM
CKSw9Ou8R2Hi3TOYLD3gA0QYGA/Ub045NALvgKmx5sP+eIy2tgeOMPvgF90ueEi8dhPdJSRfr+4U
/u/v/988bQhANlNqB2rTr2+3IcLatPh+nbx0+/rDnL9xrFzjkesO8dMKV29xpRddjwpm3MwMQt+J
TeIz3l4+WwdtV7gwvZE83RY7kgPexF7/Zvv/aeWrNzkrestebFYGga69QHrC4x8fHa/KN0Rg9edy
G94OO8VfPiLM+9/d1/W+v6pNFqgRilXyWhc5AZp4YCSYy/2bS1D7aMwQTEpLhzf5autto1xGcl0C
TyoXKhMuU9v/wQrWSg5jdvYrQ2yWGCGYNVtBjloMlIWD6vD7Fa6C3fki1ot4tcTVSaUJRsFDxRLJ
oTuoua975I7Tzp7qnfQreoFd9cn8hovUe4Cr8PmN1X95+6mMGQ/BgCOXj99xVSBzTtqNI7/vdTp5
tbNrbrW9ghuWizUrldb4mN23+98v+st5sq5pM/AhEwgq6/cpxqs3Y6rgRoTd+ti0JxgsacF1aZ9/
v8Z1x8HcUeeUtAS9hqHr8ntl9GoRdEaLMYzL+uqPTwEAXe1qJ+mvkLKreatjj1e8EL36xrX9+rFf
rXv1OJUW5ZeaqiP0l0d1eb8oL3NHr/exGVp/ztLt0D5o4bnQP07iJTAdlPiXND0mcMl+fwP09cn9
VC+sPwRUjYMMeqjhXH37Cy5pa8PHXfbF0fmgXsavyRdKaYUplPHA6yxdD9MXN0ZnmfrO13HfHn//
E64HYH89A2EbnCYOwzD96vuECj7aZsAzkJfkTvPHS0Q3JBjG+4ErTo6vveVP/Xd3H80xM08hKLH5
YH/edIZchn273n36TByz6ImKHh9zVsVmfz9siBXaVjSamNG9ca2/fEh0YM76slmMVC3j++N49b4B
pubREnOwLbfRHdrebUxvPXghDBiXFOxN6NdvvWpvLXl1rsxdFRSKtKYNZKQa84dDfx9vgv8g7cya
HEWCLf2LMGNHvLJpyT2z9hesVgQCJBYB4tfPF9lzb0uBRnT3vLRZdZmVK4IIdw/34+cEyb0GHwXp
WFDANTnLnT59dEorlQ4W71DdSCBM46vGSxAxhPAIohEf9qfUn098J95CMid24Wxjy2JnGi0Da2EC
V+yhvYu3rwmIstufb7qV1AnomzL2C3subcpLI0zNQZBTOkMIpIwO1a908e/vgkEdAkSEy60E4i2d
TKUFuERLBVAg/TnTP0Sn390KeqTICJnhYUhwJtOappVAPrUFsG3g/Cq8h5LBbZMwkXbEoBAxPDwz
C8ZBfO18lC+DlvlEfwGaasbo9Fthk1cClZYF6Z28jZrC/NFAKzBUs19wnHiHcbMlwbn9ra5c8ksr
kosFe2dl2o7R4y5y4RVCJkfIE+ybsCKNLDwb/76ITiuSV1qDM7bF4b70qnhSnkEOybNK+JLi5cKt
tOMxT8a/djUNik2xNJas0fC1ByERPtdsvRLIANyDx1joQMSFJ5eOZt24O6fIhcXqk5v77bogg6w/
73zjRNlu/1z7beXNgRemX/LSqnTrXJPaEmOEY6iYn9Lk96l9Sebw9+IzXW7lpQnpgCq0oEonwURs
lMHCHe5UAGQ5/K39o3b45CxmJSaEP7w0CA2hyRyNxggNPXopHB2gUowZtqTayBR/kK52m90StmZY
U6J2qUA0MXNYJs8sLt2ZPU0qepaGQlv1eBhDbfcKIsF7BLg7I9M1zR7fbfAqd8ip3Ine2vFoHSFP
woZ4IUFA3epQF3owTth+EjohpXsmuOyfEBTsf5Wbw3I2CF3f1L9/gHQZB3tvVbGjj6H5AiDTOz5s
nxaBtTwi7My47tzVnx5LttQycGo8HSnpSpfhMO5PdQ0Ta2gWy4akbmOGebBbjiBPLQ94ot++HF76
1fB15tpf/ZRndqXrsKVZaQyw74VgY8Gwp97iBdoGf/+73gfHIwU8+h6n0ksj9z95cgds1ILcgo8N
bEvyOdsWuoLa2qph93OM1LB9gwiMTPZ+4XqxpyM46C8S7z/EDwfIkgoRjMt9oTZx6Xd4MdO70VqV
d4nxBeYQIzou0RBwfZiMdd7mi9Xu7ThznKdhGJsuTzrobAgg8kqLA2utXZs1jm/H7XPfJzNXcs6A
OM1nyQQEH6feRpo6PBapr9qvba/OWJBxQAQ+AgMUO6BxVDBPsgrQ1okT5SRMaEfvnXDFj81IyAhb
n5PQ9ZsmNBrPqSNmYcTL/y1OZsPw9LRe/gTptA6gCixrv9XCU2F7vWF5if1Np9prZzPyNtMkw6WT
xEyiuI66oRlS3pQdFu6pthIN99N/Ihc8PWZB4VdB9ph0yL3ZP06rOdm6d7d54cYlm5LH0YBC05pk
deZysTkuF2v49LzjWl/NxcDp+0WyJAWMnVnFBnPUajj87D8dfuXBNgCfBO/Ze+URGfE59ybc142l
mVLEYAxrgcCTouJMsw9bRp+xuAjeLRq+qLPO3vJJEL5coin5FndEQ2Zbspmws/rDPY36nU+jf788
UFUW3iUjnQq3Yb6jQzG7wZODKlmXrmOm2GYHKZsWwk4De8Gn4tWkP+G+qmvyYr97QTeOnN/ffrzt
zsV3u7XNUhTpCmj+duJ+MOC0wqut/pmM41UzFr1HvCdVeznlL5JGGxyGEcLMZKAQIh19+FLZ34vs
m9M/OEnrn/pPtxc2dT40WEHGcx2thYpF6T5uMyr1Cdyu3A335xgcl/Fzu0aDMVB897tIjOM7KEgC
1Kdfi7lS0iQ209mlSEZuzJSq9s46du5by65jSG3k8Dp1GL8oHrJdwWK9fVP8PPM1y2vWRaS0s0dY
jL9KXxO7hkmJQ1SyJi+rxIAfFDkgjZcVJax4yQnOAoYl6MJ6bkzZkTNURAk9itxZbZcZVS3AWPzx
9t5fXf7ZzxBn/Sy0uLFqD10O94TpdpCXusBKBoAEc2XV6fNbbPOZHekTkxRl+u7EcvN7LYJQ8E5d
O0uNJR38JLD+/aJsXdcBC1mU0iB8uVxUZmmDZZ04T0O/eGB27VtlHoGTjfe39+6Kp3Uv7EgRKy7N
DM5lNk9ZMWS6sVbjqv5h3zNk5ncf0603F0SufCxIK8gzeAUYkANJm9iaXdlnPevqimLlKMMfazCD
/bF6ub2uaUPbJUtVRQnMZMR40u5AoUQ/IcoGm39IbVVgZEZcjrY6/OhBYq2rztulcI/5Nq1QJXCD
7SYJ4tkjM3XyF79CfogcmX6qTYNfIRpa/XcYnlHsZorN2/vdD+1x8E8QrLy2ozd8TJlyDG9vwvQF
KzbBUXnFitIcQweXhyiOoRxLIb8NjTf6OWt1w93wm6UbOg8V2NJAFMf2qxmj01AqjMKYABAe2LCc
mdR5n+lD9z/QCLp3wbCiDPhkkzMfn5R1PLdKEZsvg8qlQSlZ2B7asjcHi9FSrw+dKH1Jl8amDJm1
nEmSr53ds5VNkgSEboeDznZa7hBm4+JhZ9e/rX6/ntnBq3YW0DhSvdWYl5A+m2EdNRNKrpFaqhZl
P6GsJ4pUAXLEG5EYHJYW+C3/ttHrF8aFtoAVmhSupF00twn1YsPhoRUVjyiop3f7l466PYIiazUC
wdbfZyuRCXVfqWEtZzOwK8HEJnH/H/vyVXGYZh9whTwwl+4XxGlWrdeGu2edLncyq8B8JVxzZs6s
SVs8lANU4O3i/fUee4azGu+N1SIwAxR5OvicqZQfvzB9HMSv23D2XgqnOjmxzMKoDmAUJtbEATiL
WH1z2MXd2MJO73dB9Xp8EOMp9hMT2DR/oSSKZvO9a7trUxKhHWDDuzB539VO3p0gbcFiud6/Hpe7
B4DsdGNqWjFzue17cJLXB4pnAWCCeDlpDw5OoQ47tRnpgHS01bb+YokjXtJwWWrBYqm92Uu6XZEW
iAq2+hbDNOfFkbvcB/WyW25X5qpfAa79PXfIp1mvWP7//i5LyvIP6HMsFqnJyzr7mGRPo7tSABM7
p5mS87X7e25GOlyM+EPiwHhymLhvdSwGL5hOsL7dvrBXI/e5FSmFV49o9hR1pgJ/2b0WjDZF1dL8
pS3jp0WL8xPzLrctXgtm5wallCRV4bzatpwhJ+mifW58So3FMcir9hkBprva3X3YxmZ42+bVEMYN
Ib2E2dphpO7yqhSmlaTZX1eFpGupRd3TuCr8ETya5it/yCej3Vw+ffWYnNmUEkpIOQRHNgst72Hz
362K14aanuvbbzBvhs2zHjHVu7Tm3L44FpNbQ0taNyhe4Ael/T21uZtWOmZFslA9au+IJjMy7+Yr
W9cckOjTMgPIjDSx+nJXj6f4hLwCIbNy4dGCbFw358KyLjI5eTlnNlzpsh2R4tH7huXU0filpEf1
5dB5AgZBLQstOPplUerf2x7keH75ugvSgNdCs97TJqwYjLt9jq5cScAvuiXQBAQ3uT/CcN7Ryrf9
GCYwaI/pZ+fk+CVyQretXDutF2bEFTpz7FoGEeyxxAw1UbrdkRF7zYP7WCmetsyKAIrwxWco9AKt
jGYsX9ltLFO8Yw7agLJDuieGncdDyyAV+a65BMyAcKKomoyJt0RLxB8A5tN27/D2s5FbHBbpQ1+Y
lq5Lu+2ZDhNP3+3OgRShe4UIGjA+M1FLyM/QR86cdJNpLjQpx/WCWesD8haRtmuov2UO8Nm81leH
vekEvZZ0d4fdaZXmh2coNeb6AvqVK3bxU8Uunn0f1YIHLycvILNaLGlRB8azECgvgzRU/IYhRaCa
XrrUNmDYQWHNvVSvPSEv7Evnw4CUsbBsvhITDktIY6NFUAXx0/tQ6nxRa+7DSLe87dH7U5BL4UwU
jwPgNjj1FfJXb7xrHqBpCUxSrMPjPthFR/QzvaaL5lLmuRXLXkCMcdiKwYrN5a6JOn6EKKy53/Qv
J+aUlnNe5/9xA//3HrhS7B2z2ICoswbf9mmBxo9Xf2j80VsEw6vxiKoLY13blboyjfXt+3fdv/xt
VgrGTsEgTBcfuH5d7e9KewU1B8y7czxx14L++QGSsSVG1g+HY/X+rBV68QBr4HL0rZcYqEO73IMu
fr29sCuFZjpcsHVpC5pciOJKUUk3+X45OAAOUfxCP/uXQDpAQeHXI3Vm8CvruVv6/zgzf5uUahLN
YbCR6ejwojxb9dBYKY9EDmrN1bO5msNkXnecfxuTHCdSRLGxazDmQN9Job79oA36x0JzIU8tfvNE
2M8FCbFjU3/5t0XJX6Jnuo2zkh3tfWih13Cl8LxTn6o1nD3MpjszJZ4rsf7iA0o+j6HgSqsVcwxP
kHJ5aIp+Yc5yJvxc9TR0ymiTg6TV3v3umV9FMKfWXXQzueUtV7xdwSu6apdzGC95KUhjIXaMPLNG
X440XkophlPhMPNIeAUnAPnKyCCirRDiZo68uKznH+jdDOBR2BEYm5+sxhi7WDlAa/6eiIkpCAEL
Lu7NiIGj2TVpckySrYlfc7Z3UF1BcnQSrgO4iHVfvqVgga1NvyYP+jGzMvmwC1ugwSzQx5QULbk2
Q36ySxhVJ7NVojGiVrIpHrInAeLIvrsb66G5F0Uhd7aaOfFb74YNJqvgZaCwIVfk+5QZzoGh1tBd
ORpFMDfqVqevGZlgUK3HB6ixZ2Ot/Fx5N4k+B0eGqV3YYS73lSnSY4rErKiiIL6DANTH5k/+oVun
G3jv3/LvdOj7IPk6PpygJgtvb/Q7rYt8hN7BP6h7UyCXX/gIhikuSBmRaAA6Yg6pDtTUz9/i93iP
eC8eO/+ubPbr7K72Oho+rQ/Vj7+fKVlduzHnv0PyNVbt9LkCTxWqX3D4u8hjFA+3lypHPrHN5xYk
99JZ7ZAYjJqHlvLUHFeGDqBjxoOJH3lrM6WsybXb2oRSXw3TRG2QjCtpKWhx/lVJcou6FNRaL/9h
TRqUDpB6aAvIFi6Pzq7VYFNrYemxtQ+piarhqz7+um1iEuTe9+3MhhRXHatQTlt0zii8I+QYpkAl
EZ/cwEsHmGE2pF49B2fWxN+fORkLwa69Jaztw3IN6ZUY50BKa8V4/Z/xEyLrm3lIqBzn3leo0wuj
Gw/no/wkQVMysdWkGwgK2XO8ce+OD87rbu0u1YABwNPd3KWbFPVkg9Jhb3INiaWBo4hGSgI4Lflo
csVTf/ARAyHZ7QMtVCksZWtlPedujKv34Gy10j1gjkFHp42iTxcpT/AT/4K1cnN8GO7Mr6mPSueK
NDxwPqKoFWiv+3UZFk/IjEX6pgqzZbZhBDMUgyhJZK7+fdikEKcKvJILIxFo2cuPPxpWU2iwi4bO
4UNV/tiiqXv7ME9PFwaIkxT8eWJPmjr9eIKgMWf2Hbycz6gxRBQzszrT3b20ILmAdtw7LtySlN25
8cftW4pIV6F8/ffLcOgYgY6nPc6hvdynpoTbokI/OXRixNmAig6H/7BRyDAAsbFo006K7EwoI9mR
t0OYnlDKeEPS7vYK5DwMHRSLVg8UaLR9wKRJh7BBPGhr7ypx5dq1tkqXLRC7ejZnufY1XN0EGGUB
84d253KjjvBU1JrBRlUqOhEQgTRDFnZJ7t9ezXtV5tLxsxzjnUWLPj6z05d29Nw+DKU9Dtyp3SMk
SlHzrcNtFQgTenCvrGkOfCxaP4nc1Yzlayf63LJ03uyuE2rbfCiARCrDO8wtf46fFUqAC9pY3eCd
VnMe5EqOpAFfZzCDeRDDmnTrUjXLFMViV90qOIbJqn3iYRDC9/Kz/XRisHHOLVzJPC8NSmFuTzoY
o5U5iPEo4S/bO+ejIMkamEuaM3ZlQy8WJ90tp7RPkKrU2DJNL9U+ISrw7z8ZiGuyEbie4JbWxaE9
C3EqUgowNOPlbGorzWvli5kHbTlu+sDy4S0I7HDG4jTAielvDY5vbjPtJGlNNJhN5rwsMWN7CnMU
On4Ik8qD6OOMYopvrgI/eYxzvy8sSmF81yv1WIs1jmP1EDtpuN8moe6g/6lQzyl4MxQlRJTZB1g2
X06j8wBtLYmZG45HdebJd8UHXPwUabuT2lBMQDYD0rB7D31NsNA9ipy/bu/xnBUppNtWs6fBgJXa
eI7Vu1O7SocZE5POp7ypkpepqV3aRYcNOFrqtQk4KGR2ZVjF98eAOiAg01DbmDqdV5pzT/1L83mu
hHp1lQxBCiYBHR5UyZ/2xbHTWovLobaOZ/W/T8wEHpOZLPqaf2HslKQW/mDbBl56eUHa6nhAHU7v
Q+NpjMS02WJdrw5/joER7qLYTz/f/nRXYtGFOcm7oMURI+WZilgkxrMF1kuU3mZbm3N2pFuYwrRM
Fs+sU8u4lZKAcyijbYQY0KdiWUJC4gmQeRwu/Jxe0ZzTvnp4QHwtmOrVVaaQxK878zqVpWwRB1j0
oQY+ORNVf9UfA2tVfWufixeYYrzhtQ3zx+oXCvdQ4KGvM5NTXHUKBGHKL2DPxMzO5U+AgCPNW4Pv
yvSw4e8fj5RYzcD+2lIx0/wRnttZ/OC1A/tOdAgyiWE3OTBXuxqO5lGBUaRyPhpV/R3S/RyxtuT7
7TN0LUQtaMoKiCujmpYhxWE0VLN0MeR/zWjuX4R/RdWbwmO2mWWolHEkwg+c25L2cdvDeZcr+AHR
ld+t4KFYFev3qbX1f1kVKRrFMniOAHRffjEV0NW+OHA12kD1DZAH7YrOEOVN9W7ueogfLaVQUJb9
bUqKGDB+oYhksoE6PfbU/OzEL+r20xYRzFhZI8J0MucmdaavdWaQLNA/sG8Si98HJ85uhLF10RyE
3zzUenTD68yv6mKlGQfopmZLqcKHyKs7tyV9MrXLYhvmM0GQoPrJnZhpFyBoY2OEh4fZiQsRCCbW
ABDQMzWBN1lSyNt1MPrFNToUzCJ09NHQJyzXZpjSGjY/jEwdVgZcBcNSvdsub5+YOctSGKxLq28d
mHTCNhtfhoObBq2iPwBG/GHZ48rt3f8SKwSe9X+WKn7Q2Ud0E2j7s9zuwuNmjNJVHhW+/aHdnCLx
gsaRfr69vqtn5sycdM2PlR6P295msjH7bGQv9kgRhEe8eTrNOctrl/x8YdKJSaEJOjRIQBCVrKjH
U0L+Fp3u9dXsaRHh9MZpkZmXFLuHkXI7/MXAAlx0pdUQEo1+vjqt6tK/vYH6zA7K4+RZt0O9F3Zu
bgIWV/bLgTcEoxD0+ozVsBrvkt+ig8L0SFQFXZi/HjZbig7dPNRIOK9b65bifg0xeGkstmKHIZr4
q7LFDNboZ6/5in5RMMvjMWdRcqe7tkPTzeH0dF+Mn4tNs4RgzB83dc5yRRt3Ll27GnHPDpEtOdW4
gK/TyQj6omZj6V7j5RDdmtRxi1/uBj8bzIJDxD95a1cl33PIkqbMS4I8u/ppDA6AfQp/xxgiA2aJ
QCCTwd0+UlfzRRSvhPIRqHKGaC99gEbnOM9UQgeDMxEsrnfuq/Z4isxIXW0fkmiuVH2lIiqGV/+2
Jx0cIfycHmKcXL6uHq37hJa8ybGpng+b//iUOrcmHRonrWsj0Vld90WFDmW/ScP0IXmoAme5j9Kn
/GUuEk9a0yK/QA2KNiqzpNRNpE94UtpmtzWI+gLf40TWZ6R/I4Ergm7m0Y7M1uvv5vLTa4nauU0p
cBSqlp/ID6k9um9696SaP93ix8w5mdrQ0aUiy2U60HAMuehU5+i6dO17ENa+6H/AofH0VlHTuHcg
fs68dgDBOVvRFqfh8kJcWpVCRlY1qASnpBn2C5ci3C+dcLemofNOnzP38J4AR4CQX6xRChvwPpuA
ubFmodK3Hu9PjyagRh0EifiA1rfSCXBwd86mCE48cQ7L//gLBK28AbketCiXt7FeNPAuOuxyE3ZB
+cv6sucnlNEeviJRsxGztPbd1zpEMj1Q7/ZzH/nqdtNNEyOJcAhNnqjj4ZggE8LjMQlrwetN4ExT
r/yk+fsgnXc+U3/HhgP7Y6wFPA5EGpfLLQ59q5P6CwIq0bIY761VFu3ECOS6fBUY6LnuwTTFujAo
Y0PNvijzLuMLp63htZAgQeFZIXXerWOhYZla3sy1mUatS4OSe83bGL7lBIP6knZBVD4poBrdB1PA
fx+yj3MHaJogYI6ZQcqpvBMnxW29ZYXQ1PNkazIvctzQWHwpquXtRYlLN7mUVBiYuWIwGunby692
6kdmbw5pH263H6Hp9MzjTzX5PTTPjVr5ShoHt81dCRks6syeFIgL2z1uAfb9RRjWfWiWkHF4iydY
H5kzmiN9vHokqakjYQAjwISxh/ErE0IiUqx93AEUuTfSP7eXc6WYIJbztwVxCc+ybjyM0W9ztq/4
c/J1/aUo3gR6+sAYTqD8Ri4G7k5t6bLIBaQfYjCRoZV/H/Yvf4T0DUt1r+4gwOUifEofBfQ1C+gj
bP0uVAN9BXnhTGtnblulb+igArpTRZqhuR9t7XMaf53Z1as3+2xXpbi7j21jbPbkFeay/LD1jw8o
86xduq6L35onHgCQVN83wRAyRg7VpRoJaHEVFSAC/0Ol73JzpXiMmG6ppjGL3Y5vNoLsu3uz+317
vcIzTu6goHjTXaYLQG1dHqJ8gFq6sf+37iaEEJr1P6i7Xf1uZ3akAOye4lrvtwllp11k99D1bQWQ
KUyW1uNRidRo/F4//PsuAtt3ZlOKCr3bH4vjAZuqA8V7lnnVvpk5/9dOC3U8mmgGFVkAK5fbt230
srebjJ7TgLqSVvdMA/euUqLxeyzcZXEY28c0Rt52Lh5ci7C4TSp4KvhvzuulYRuxZbvWeMWoG+Xo
i4zG9ff3DN4whhJtw7nM8NoxAc3P6CZ0qNCpSOYcZKFRWt9xK/Y8IhZMZ/V3XfmS97+KjIFkoIQ9
ik23j+bVNOrcqHRmdLWvS2QM6V/8dN72KwTuN8UrtBkmYOVuJSql+nqsPXcJUrp+bZf9LLvCZGhV
ZHLnP0E6QkZ/ytB94yfk911Qr90I/TPqtWLUqdvoz1Ww/S7mZRdsuRuoy4Z4Et7ehSvPx4uf8B4G
ztz8YY/EX1lwxMTz0WAIRvsscMAjVDZlmIXl0niesTitRVxalHKNNBv6ItsrHRYdoFBbv3ooV87S
CNN5xO+0wnJpSwpihVtTLC+xla2TVQnOS7AEKMt5loCrJ1hj+hgCQpOsRvLrQ4fyM/oJBCr9weoP
nhMfmT3OEQj9gzK7vxg1r2zK4PZWTt0D086Qhb5rODFwLR0fFORzK072XBvD9NAT28ffnNOHitR/
9/O2pQnbkosa1JkpR2z02TEpDCsvywxTyJQhIcToxAuYFp4bjI0Gxdfiqfdme5pTpy4wT8gngZdT
URSTgrHOVCOM4Tn6ZNpTdvyedjMpzpWiguABAgBI0xRUkAyMQ0q7UbMdAbAJeXan/h5S5M4T5Fh4
1O7hHzwUp4nvpUUp5OZDb7btgrQNCJ6fQtHju/CB5GB9P3QEess3PycLb/82B32fsys52F6v+qZO
WWm+TpLK26tfhuZ3Oc7Mml21QqIteIkRG5PfSSVNvX1TcUj2zdarwN+pH5JqZaAve/s0TsZ5XEGo
9Lch+X2UQvBnIzYknBbPlfuWOvurdad5zioNKQ4jv+kvvqRLE/Lc72EeKmvIzvzD7+GhXCpz1Wlx
sy9TnMvfIrmzHk3NRZtxSiG3PkIL1Dyiz7ATpPZ1mHxYCISQly9Ps9WUK8Hj0rDk2xLrcNgPJzbB
fbMfts9H+v5FmGxM5BaIX6JaZVBw/HN8SoNedPsYlP0PqAPeV+88BGK4GpqgS7dgJ1ZftBXnWX9B
w7L6bkQa4yvpsvkJaXHlF9Fc0nUlXl1alG6QWqBa1Nc4WoFz6H61Bwgl40Boa1m+cwysj6e7uSny
a1/4fJHS5UmL7anuXEx2e54fFBqG0QyGxdxBmoQQG8pEQCMus3AkQfLtMQ9bwz5AP0/ONX5F4JNh
Vfr/v18V5v0K3wrb0DiRf9GNmH1NTj0htu136gwTfu9J57jYFtXpsOMQi95V9qtfxutWlDvXyqZd
zvvByY4Kc4JIi44t+a2MabWNNHW3e3bUHSCdpkTlOh6i1NFtNzFxR5BVQLwixmwhroB74fJwtszH
xyqiJOFpPPh9gzjXab3oh2A0ZiUfJqHKNh3Ih6E9QYrBsScMGdmAkMkJU/U73WjjNzrjVALlCeXa
U/27/LidgTpfs+gIOJoF1SjjkdLTwBydRaGJlyrv8mT/vdz9ur1504vGkhxyfzjyHABMcsXdiUf1
ZDqFKGeMUfVYvexR6xBtG3d5eBQljbnpnkk2IxmU/Nk+c44msyhQfCo9NHxV7OeGgUZWfV/FdWgr
6czxuHIILxYo7yCil32HiDxyxY2vxB+akxUIabjb+3j1O51to/j7s8Rpt9v3+ZCwjXb7o0LOoqRH
ctvCtJbPxoGA1Mx3dpEJ9EuNFwdjZ2Gijk5c33hDleZpuFM+qlHslTiM3du/fzbY0DfrzG+oaLxC
sCylnobOpMhR2BT9A40aKDCXHVOL7oseZeRO/2BecfJuEApMwiruCVysPLZhFbHSH3POh/NWfhje
ks1hBbztJ7S6G2Xu8E/PBpSpJi9gFYgycgvS2XAbrddGg7MhDn+9NlbNq5jKND1tI9ojAqO+eL39
Ga+ZFPKY6CK+095JO0prBMG/GL6ivWK+HZw4KHr3Ue3S/z8zcurUDe42TrYIVKKgDin7b6c+euNx
rsB7ZTEMRoEfJZjBbCHDgOBIb5tM5XioKMCpyEOUbe1X8QzMcsaKPM95QNXbQHWrDw/tJrOfmsVT
S+Z1+7NMgfw27tyldrUAXwTxovRd3PEU74wmp536RzDmFOHuxRs+l+iIPO7uBQAXVTpBRWK//hP+
RV3OLrFOaHlPqfHBshdexNu6SmyWmN/b1rsohGCf29LZoZs8X4iZeivMcf7I3wHQQ7B56a00BPVq
Ra/5bvvY240kzfu5usv0o9GYI9cAVkxRHpLESxOu1lh62VUkq+j4ndw/C/1ZYxj29lebMyJ53TFH
gU6tkBBSF3d2ZXoH681y/9y2ccXvXq5E/Igz1x5r3WHX9qxEp+u3AF6AemVgPQotq8L0maR6ETXx
2VmWa9/ofANF2nNmtrNUdRxjvtEeMdQUZhoGWGZWdu3UQZhigXRjjHISUbR9ah23QlKhOO6XaL95
pyKJVAdI7wGdN+dDH49el7xYmeFl/S7cDz9nfoA4BBePKnB8AH74L3rBgESl1K0aGOIfDvyAOjC+
VBDarivaKcZD9r34UIIQ/ffPineDqD6BXST/lh1Woe3fG/AEly2Zt/VFcEMk4c53B6/5okei16B9
/S+LZKgA1ReSR+Lo5YdU81hP8lwsMglcxsh+unTgFT+O1/Zb9ghpFHT1wW2bV+6FRWuIegcwVHjy
pH1tE6rxja4dQwWZkypLvbxMPNBBMwfoqhlAaeQFMEBY8ufLUrcx4n3C8MoJTaD07qQPXnH6dHst
05qU+GbAFgEpO4JrXHJWCwdt+bSqjiAXeXx297x+w3aVvKQPrXf4Uz5WT+oPu5iXsxIXbHI4CQcI
uphoZsiAU6Wr0rSpSmFX+8KM1XNBo//B9QuY6sStBw76GQrwmdbUhORZwPrtM7NSvdqoa9MtNcz2
vll7+qet33/cf9xq3m6pfMq+a/7h1fl0+LbbQd4Qf7+919MZUowD1xalRiqck+fGAcSfeTxivDz6
zaf81+mB0fve0zQ//WivTchojve6l1Mvdn9l38BzrQTv6zxZzLTLyg9hqkj0JZmJnAhgGWg4H42R
H7L4NiDskEfDD3Nte8mzwHPPIg3EEZI/9bk1ac+t3tL2u3x3fE9zT9/bZ7b7ndo6D3rQJNZHQfZu
v6qv5uofEMFeu0bn1qUDzgRYaWp1RmXH8lxP+eJG+wG2vvRjE6gRXNPdYyM47Pzb33puixdSrVcf
3GN1PLHFdSDkIctguBO1NEGJlUaLuWN9dZEIwvM5mdgHkXTpBZWs25pboVYvGPPE20UI1aNm5jlL
3Xu0f8xzR72P5k++6plJ6auWi33RF45OQeXJ/NM/7D6C0POTgzc/7TjFjIvjemZK+oTVeCgSu98e
ww6a7qVAwy9+nX6egjxMn+ZQI9eM2ZTjeLUw1Y52oeTddaNIM9s5tXQ74qUZxutDKJ6A/6SCc8UH
khaLugqz+zA7Sus6joN1KF0Vypb6S6qNHpNHZKWfDWX57w8j9FP0BcHDO3AtSMfDzdJtvjAHZgeX
rMmvllF9Zy3DxT+YJJxCHsD7nduSzoWhoSwLXyQKrJvjdyE0lj4uOJCCWz5+/tkxvGVGh021bh/r
5eyL+oqrYdpO02AH4P0H6frlPWi6rb7TMz4eoKauWQk+uvqHeiSlBODxJLgWqzVxJto9K5v5/pVx
5YNCTMAlZCCUtrYrUsKzrHLb5YWWuKy9CbNn92mgL9c/9I/OSgDoMnR78oA3T/lZaEVWUbYSWVjs
j5+0sKVxkQD/EA6QQ3AniCnmyPKm05c2rGtsDgB7YtCkE247RyrNBj8vuz9C17U8ADbLP3erZCl8
YbPuvwhGjH/AvzatSl0all4SubLbdVXfte/jEd0H50e1se6ySAAl6XN8Vf7UYhIrIA+fOfjiskpO
ihMPitGg4E1nXDr49iJdILCDYUrrr/1SeTWD+O30jimcY8K+5jigGLHIZjCEsLpkCyaqnbtb/F8f
LEhGtM/JUrRki7c5iptrzvfClnTJttCJpk5zbCG0M6IiRMEhEqnDwZ/L6a+daNRvXGZ1DDEeLLko
O4PKJLXZQNf9oaWUzYFonE77YDyWc99KXA75Wy2o3lsUO7jEspNKwQ0a+5Y1mcvTJ9rMd6hteOJW
lILJdy4+X4mYyCL8bU3awd51elIkFtZvjmGG0rpX7bx4Xf1MPpSP5j2S7M/ZblYL5lpaAGpYdUjr
gZdNOEx2sVVqccoi1U1yh7R58PMYaIiHtQ/9aq5+dMUZ0uODk5TKB3NJcmpfDwxHKfX7hgohzG41
bswo28w6XemdydcCb4LPpyLBtCNP3UuvBxLF2ds9dsSkQrvOA4Au4UA2YEcHvMkc7FomI/3LnqCP
RCTMpnoqRegu67TRFgelZiIi/3q8c97eu3ahG1a2b2fe8KMsvfgeleh1TFkpjazNPnKf9QcBsEsD
iMx94+kwevrscJZ0XcRPA1XMAwNILZU7uS5jm9u6c8y6DY8umd/4I60Onqo8Hee67nLzdmJI8qiO
WSwGQ6nad7D7CCnrfoT2v18+lA8Lf/HS3o9C/rP0tNcG6dMtHCt+8yF9NphXnKf6lQ7aXz8GfTxQ
G/BRTOiNc7ctdqW5fz/U71PniLiQWsx9eNnDTuxI4dWIUQEqBz78dr1YGsG4yu+c5T/Dh8sXdWJL
HPqzUN4cnMPOTPiSxSfBDT+szECg0TOeZ/9gdkHyfRNr0ufcbren0VJbkTiIBLd6SJf1H3ej4tHB
ob/NREXxr5152ok16cKO+6ytNYvv1YSLlxNC1nkQP/fPysNJdPgpt822AqQ4PLEo7s3ZbuZpvjdi
vDsWhX6LGK5xHtQIzdRoDkvwXkuerI4ILDj24V6Vuyrbovm/p9F4ytfdungsn7vn+i3e6B/Lt/23
eG0s3c2eF39wwCF0y9QnXWQA1flj3xURdG3BzHZL+Km/Fv/3D5K7BY2SO6Ne7kSwBtnAw0xfW0v0
IlFQmLEk5Vl/WcL50BOmNgVc9HKbyQi2VtKkwjPqG8G0B/e/4+VbL/lta94pEhkmPCux6udfrOfb
xqWAOrEtBdRTUVt2Vx/4xM1rOd5paDgp+kyvYur2SETwroRPjSx7Ej5H/r+SKBiJHzTynhTcSrMR
xJ/Wyt4oXs7whhgpGJBsjMowJacUXJhqtL1jvmAuhZhc2ssfI5PXmbo+wKPFj3HebF44FTUFprSh
/y+gvq1mli5XrniLkhiJ6VtHd+j2G1ImNh60eGwNWPgF6HnBu6p4hYYb6g1wDR1Y7iQNxu8iBZyv
F02i2qVpGQOQ97mjxgcL36TxUe2Hyky9Nl9n3dfbR0hGUMhrNCUHP+yHtDZ3TsP5BcoJX0803LUe
YJH2k/pBEKnrrzMWJ3dTWprk5vVd7BZ1icXynszlvf9qLREE2cwFr7k9lHxu57Sn1NpVgOT2yFc0
7Un1hpQOgHo0nvWxmFuXuG0XTlBal+Rwy3rsu/R44JM9LArSJHQkPzU8QhWwhslzHzmb+rX4oELP
PvdikAsAk48oOaFTrdWaWe2gqP2ENgbXQme+yADRtFgLPNURjRWHkcr6IfsnkXTihqSFS27IzoYu
sYZjHR6OoVZ9y9Kws83HYlcw5JF4uWH6SoV2OBMYDTe3r3bLY416R237qV3PeP5JnJV+i3RlT6N5
1JNdgtrkovAPpupV8Yfb53dmtXJoscV0SavpddigQrxNs2joIYdOrfD/z4z0SS03aQ5xoyBurkPO
hIh2+Wts5gYAZ26IJX25xqm3za7rlKCwlN9mPua+OagLX0l0y1Pixp1Zk9z5kM+pJX2dojzsR0hO
lUA9+Pnaatd27Z1CMf8nMArGuNb8PImGhLb0bOi4ejIgIxViIIhoyk+mvioPoys8qngyFaTu0d5X
/JZ54zYlFQFs6M3pD4nlTDzCmUnJI5xAY0B9hEfQl/VaaL0ZS2VZRHOliatf8cyMdFTs3gGB4i7q
cLB3T4udsY4Pykub10FyKpb/4VT+bUo+/K3twLClN1BbDTlqp4mXqG+LehYZdPVboQgKCEOQscjt
vpIzWXeNQa6M9DZ6pwIDXyztD8cvxVpZHp/m5USu7uGZRSkM2rGajejFcDqYty8KxTvZqGKGuqLP
pDDXffWZJSn8VSWDC/b/Ie27muNGkm7/yhfzjr3w5sa3+wDTaMuml3lBUBQFj4IpmMKvv6eo2VF3
saOhubMRO7GzEpkol5WVefIcbqnav78DIEwJ+qkvIDf4pt+2Qb8HANdLcGUkbr9eHqiYkfx5Bk/s
87k/eReUAA6NiaZ3SAyiMdTXfJq6JRSrTCj1UaRFebKYK0IsxuRLi8od64lhBr28XDVwGkavswE4
BqHJJ+I5nhY26nt6MD4u2vzwCOLXwclghRNIskZLbQMXIz/0vCQUb3mCUPmNKoaIa/4wscIx7NM+
6kYLtrBhlVWFt7LjKevEt+6VNXdvTsjD4wyZJ2nz8823SJdxMQQ5Ga7gz9W6HJW6xycgGf7YI78G
n6Os6Y4nv0FwEIIcZw1+pd9wr0uLK3j2VqdR2hQ1Oqiz2NWcGtIFL9ddjwhbEedXRE2xrnLSWGEt
UhHKZ3P7Ln+D6dVdQAJmr3vkxFCLG2hhXCIVvpEYlZaYElrCeaLtcTj2ANTlIW7/vQ1aqqffKGNe
DDB+LaJY0YArqpuGIJxSa94eH1DJV3aRr903r7x9dHpLQKf4aalMf90BImEqnE6po71WR5BxqxVX
zuFv9c4l0bfRyP3rC3nxVvxrfCiLnFsC949KmjyOgy5vHwqlCou2PSg52YJwe1fJU+zmRSJ7kjT8
TUyrsIPQGnRuWcODwEqaXvKNfLBdFbLErkmWWGT4Mf9w6Z8Mj++oEzfXAQtZVxMCtyIafBPVWSLh
v/Urs8obZRHtzD/5ozUwDIGgAulPMfPSUQiRA+vKvbmFQq3p5V/RMQ7+DRV9xlXYr6+v3eXnIpTc
/7QnBgDEoAWoWWFv9JjnEJen6SxQ8+bfuerHMuL+YwLy3YP/Mijsy2qW9SYpELZl0Bhpjz9bjW13
3Ki7pWfU5ff+yeCEnVloFnMmUnRB/kMBsTsx8YLKwxjwGJ7TLu6GZ1QP/WydL1+Ol4/fr2EKWzMe
5bzPSpgePecoQTgOKf0D5+DjndXqynlukFFaJAC57N1+WRX2Ku0mrZYmWHWI4Uu95hpRs3DalwYm
3PqSZTBbGggCm7xzqwb0fkbZ77q2+aLpTbHwwFgaj3Ddt5XZWboKY2gQd1l31xR31/e/evmG/TVj
wiXPqKESNcc9B1ArUGgpMMgeQBJ76SFGYgF53cy3dspOCkB37qDrBZvmXn2w8JyCBjnwgLiEe3dJ
neKyy/nro0QqpVhqOzaVKV5RlXWXV3XI6jYkcv11ItaTTfXN9Um4fEH9MicsaaH16hTnMGdpIFEy
XhItX+n27P4zK8Jajh2p+lYBNauc6Z7ZfB114LTGf+jPxPQtxP5GJWd4zfN+ANXrPOOb9E4JpXj9
ka2XKKguTp2N3h4kjNEfKtYHjbrJK8bdJ/QjXM08qspDgvj7+sxdfmb/siJGSqSzlErO4DP1EHcO
JIJW8Js8ZTn626zyZZBZLvuSiwf9xKjoqPOipUznjro1wnHaNfpD2X8mtPH+4egELz0SoG1sm3BX
iZchAJQIcXl8La++GHe8/zsLfkO3nX/+h4v2ZHiCg6Z1xwoCbmQA2nlFId9GwLP/zFsu3UMXfcyJ
KcErlxIYZhkfYEdlxRvrOvPkpPoBGOOzEpEDKauNbLGnhWm96DtPrAqnOk+GHJRzbQud27IEE0UH
8EYGBBFlXo8HTTAd6NtSOLFwHBzhjDddF9V10uFykPInJaUHi4yf0cG15LWX7AheO2uKpu8o7gVe
66MmMk6o0uzApoP8T++/lniFOgd0wt5CwIutORzIDItDsQxGuD7JyESdB4dJPUd6Y8F1AjbkKvrn
dFioWVw/hRD6OTegJnDMJcviQGkBaa3xpI/iO3W6VaL76/tlaSTC0hVol9aIhpE0FdCsZYpM0JIf
WzAhll/6DHp4TWe0QWsAr491qT9dH8P1bQEFlvPJwps1o1INA8TcDcaGZnc1BG2u27h4N/91rBSx
kFMrCevjBjakdHZzdecoGwdsKE78uZKS1XVbHyvoDm5l6HU7vCUWkGvBB9v9MCqlPXeBcUSF7p39
JEXun9fr40U9lAtu6syY4IdnpNqVBEzqQYFIx1QmT9M3TIndzHqo2VeWL2VTRSw3f76dGRRc8DBG
XVvI744fWATwOWjIsvRIId0Mslu+Z1g69BeNR3TNh7xxHLgTj20XIxOxxfTDhwinODVHSmUe0xpH
41X1jH2+RTAE0nqHQUIOiMLDUvb6wlE4G7rgwFIsuW0VONYy2gT6Ryt+u75zLpyE098vJubVOmom
ABSaQIK7l7R+1Vu5O1Q0vG5GbErjMwcIGFethzSqjNzc+YkrOmPQTHCN4jWnbTh7hWYEwyN6c9B1
nD1Pd+kGWM374YDujmyxHnhp3U6ta+J5r8FBbnQIUZKNvkVQ6aXB5HJEJH3maMhlkMmlnOCZReFA
WkpLh5TKvLpqhz0YFrKHEkFmE2LH2r56HCEgX3yNH+JPoO3Azln+hEuP2rNPEI4pJOVAa1sNPEMg
A9nCeblnZH3TLe9MAlvYEV1CbhKgUreYPOO/WoiZzkwLBxbCBlPuDNxD7OcVeHTXVgx2sAkS7OZK
3qESe313XTgkZ+aEY1kgqw2uVZhL5OzWos1xLpvguolL2fszG/wgnWR30Hs4G0ZUdUEMzoict5Lk
X1dlDznODqBCE23fboy+eTuAv11Ehi5uJ+HSTSNDytFjwuOYyZdBe9S/oF6/zz7zJl9OfCAnQXML
niC4vtjPecF36QRfCDDOJkDwRBJRY8vp4Psyzas3JbTHgWu33FfpIHmF69y9yxO8xd+uz/viLuaX
0cm8V1WF5YXUVwAUdf6ie/LsNh4J09C4gyI6fD/6Wl9AWDShg3sJ1HkpB3U6Zl3YxwWTCqlr4X0l
4vxgoG/1oq5s3XlEp9vgULzz2/glq40bpim3narfpGo7+9dnYGHexeatxjRap2NaGzjW64wrzW5Y
OGSKK2fK9+uW3vv3rhxbkTPJjucGnY1qw8FTe32bQekMlBqQREDGQwGJcRqYtdutKttLb+mPFgp8
0RHvgxBOxLMer38M307XvkVwoMiIJZVuaND30pL2roRkFVgcI0c/kiaRbpssLnUXWQ6SeNftqnxN
PxhG/4YOEjsdSuLCmquWA0ZsZeKlFAVHuQd9s7FmHl6dgbMClIFn5qTcRR/ZdxVUGYpX+r9Bd3zR
g558heDSEoP2kHAGhEUPkWNyQTrip4cR9NG/tc8v7rETa4Jzs4rWrGsKa7iv9j2e0kANxkH2jXM5
tugygsgdALxLj8BLcR3Au7+mWvBq0B6BTx3hU9tVvQerI7CRPQNxXwcG8uRGuVGPvO4BWVevd2tw
unbb4kDWSxTMF0Kgs68QHFsx2dBmmxACNdCPKWJQFQJIPIKCeWFj8R17ZWPpgiczzGpAiUX/mXHi
oljD9DZ9aqBwnu4LMAGPmyoHWMnVY5c+2Z9S27VAFbGwvRcGK6owgHtdshKGwQIu4amgYYG+Ovl6
faSX3Sbwc9ADQccVyGwxEyc+O1MB+cmQmwT8gUs8kLBea9Bm5M3liypnF2f1l60PdQkClyUbFC8f
5PHSdfrVCngng40ayFKV9VIOGE27f41L1ACyrB7I0hpZ8wm8h/VKDRrIIORBTtDVmYDnVT/OnFn2
jQd3zCer9inCAmYAULfoBVi6kS96yJOv4S7kZJaJPQ+GDUbIIC53yrSqhtuJxO6s79DBvbB3L/qH
E1OCT3T6KrNKBbsGr8wgz1KvjbSwzZ/ZvNRFxP3ah0Pyy5KY0XaiWZLjxoSyZnyrVJkLuoyFsSxM
myVcLIVjUE3upyagyi1Ine+SFBWtYRPbSdjIbbhwFC6PBz1gji3r4LsRnMtgRHOn8oc52wLa7kHU
CJS5JWhyeXsE/Npy4Zov+8cZ/GVRcDOWPmtqVuHlQYHrpJvx6adKB5oE7pZbey66E9Bv/Hd4wkmv
9Uzr8wnGrBSkyh2eNyDHitPEvz6Nl2+KX3beo/OTvR6RfqoG/pZpfTOsAbjmzM7NwfbTvXlrP6B0
DHzhfkDujndBNjtQwCLTveQ8LxVB4QD+Gq7YDTOZRaqWPRzbf4sGyroMf6agqyC5Wyoa8Nm7spTv
r4KTUWeZ7UiKCn+TbThr/LBOAYJabqW8lD06G5ZwvFOiF4rRYVgZMPyofD6ptVu42Y2GfLpyS5du
QrGj7mcy4GQaheCmzYyobzW8ZvTQ3mq7HL3atputf6OL5UKq6mxkQmBDWysenAioUD1Mb9rSmx8z
n0OPaNDsuw2uYoBj0aUDJtelN/DlB+PJIIXghiiJLtcq3DOPI+ltW7kILXLQ4iHTaG0tsK4onhK0
YTmsDN5bFWqP1w/N5azHyRcIvqektVEMc9ug/w0XY1A+pR1dqfHW9I1QC6qvlenpA7qUF0KMBZf3
foue7FoFedXc4Tl3Wg9eg0cSsZYCjMs+/Nc5FNxOPnWyVPM8nB72z7Kn+PThHZq/5VuJQyCmxuWi
lUtdvQtDe+9JPhlaR5hp2UkRB2ysHM80mm2TsUUQ5OXb9q/RibJtupTakVzCCvcySQmGSvBaR+OG
s9eOK3OVdE8TCCRQUV7atJcKiKfnxRA2baNO1ljWuH456klyy0BXV7m6Um4mTwqVQ+4bo6fYoNOe
FrR3Lz+7fm1WSzypkJHMc7NvsKTOK5fokU3X2nVvkd+i5RZ35iZbk1WyjXbVixLUYXJYjqjeZ/aK
w7WE4cszTQZm4CPMA2RR8BzpntpvSLwGZkiCPlCD+phunRta4TmWAWLu2xBJqrYalkUJCMrGycHw
Wy/fcOUW9DfZgX3P7q8f68WZEo61zAY7pjo+Elom+/5GfosNZKFMrzjSnRKqK5BePGgbeV/67SG6
sdFl3n/7uwcBrwNQq6A9CDyLF9BHtSknaZfikRyR52RmLsm/XB+leNIEA2JYj0L2GLfcwCBtIVDl
W03sX7cgXq6iBSEOzFGynhQQKuPSi5ASNTdodVwvd+yKrko0w8O1U5fRVJ0xc6SNZCkerW6hDuGW
iuNqw6dIWqIq+xCgiNaEmxxUzVKW6Lh05JAnXjsuZlljn84eV7JODksUmKKrEu0Jp1btjQHSNoCF
G9CPD/qKtbeNrcy38qRC23YelmA4Yrwp2DOFvW8bSUMnC64xq0qPFN+yBBqd8kIp9YMXFKyIebAy
LzrJnpFy4+SyPNKckQLRN+lTG+DS1gIaQkIw/b70oHt/DJy6H9GusHrDlFJdm3mGgBphZiSrSAMd
SmLf1JbMXFlmq37O76kWVW6taq95mhyzMd1rDt1rE4T4umo74YFW5/Hj9bOyMO2ic45rG901FBNi
1veTHNYQFRoWTHxA+QqDF0l8yio2JwdUfoFyTL6nO+Nb5azaT9BnWpHH/qFBInBykXT/9I9GZgvH
0wFnbI4HE0aGdjs9SoK6Qjpd+nHdyoeIVxycELDYQxmVamJVgdrGT2aqILHTKWuz8obkQdbkG3Oi
m7qp1i1xPi+YvnhEoXjFC8MGSnDCCCejzCBSAU/avoJdEJqGMhf65JnzZp/dj5ssSHK38BaLtvz3
ftjMJ3aFzZzpuRPZCR4VoxeF7W0eDGsljCdXh6Plvc+ci4HXpwsQcGlusQdT00Igevkcn3wCv2RO
fC91ojRTDLh46td7RcUd2YTOfeo1+x4oQd5/Hdq7ZbX2D3mi99U+sSt4RaMHcYNSwQtrxwQFsO4+
S1w18/sQvFQHujU35hd5gwoGOvcpUkTAOHj6gQKzm63LlTYsklNcPL4n3yOENepI+1FlgJOzDGw0
ar7W1eauVuL761ttwYyY61AMRsGUAOcsJaU754035ZtOqhfu7YX9LKYCGiK1jZkgRKV2l66UYsbr
ajKgqzglYBuP8yq4PqrLd+qv2RNL13E/OkXfDBWyfo4GaRme63PAuGHZyI3/jojUx3lUoTKO5mvQ
JMuQjBMiE2rI0jSrGSge0jWpQeibbGepcxeG9fF8nlvhf35yOHIJanURK2iQP9tbiYKmTfK0Oxvv
irh3KxSMF+x9jLfO7Qn+YEqdEh2goCXg7Uf2M2TiwDyeeO3DQF1lnYYmkqclNIkehsYdAcVaMM/P
+rk74uZBjQxwjG2gXHs+3AQAZH1wOjT9+XTvQHXUI57+pQErngS1HC/7utzKLSYfQJdyZlJwP5nS
ShYof9FA378o7LmbP3f6c+FUbonn28i+LYyQj+DDCE3wtKBc8S74fT7CWh5Vx5iwoPB3+wTaIJmf
+MWu3Exhisa5xWhlwZ4YJUWmmus6hb34eUYuvEMdeL6xHwBve1c5lpd498T28ffpBI+spgNACyJe
fmxONqxSx7YVJe8bqEI+LEcORQtliA8vtVW+w0HEmQSNqwl6KUXhqn/nlkitDLLDShC+rLJbFXCR
wk9zl2x5J1l/UJ/4/9U8OQGCtDVn84o/Z2tz12/mxo2QoRzelkG2H5I5fPT4FLBZ2jZYhkSgzqgq
RJV6AGioP6+qWy4s1+4KgBjbm9KvPWcx2XnpvJ4YFA+M0xe2GRGJZ645n/iw7lcjJntpG11ydqdm
hEPikNKO2h6rGtN4pUEmm82uFBNv4XBcNgMydrgA8AOLPnWQ6k6tm/fNA72IL33uUpBXIKHCi0Xl
lzZ3bd7Fsuh2luwKXpapKqkTFv2srE77ch0H9ugOa7BI/OClYwlhwW6pKHYhAOGbBcReaKQF8ZaI
NkeBQ0oboDXgChBbhtqqAO4VQl07oHsBucJq7jhhE8Cb4x7B0AaJFZTwoQGD9w59W1J++Hhjn32N
iEqPTei90QZzYLFmZZhHPGjSMvL67Mv1Rb7k4k9GLbbsKWWZgBEQo05Z4Xbpi5MvuaBLd+apBWE1
naxKqtSEBfPAH4bQBt/h0gzL29/B1V/eOn8toqil15RllSoguQt6u/YQB3gVfTZp7F6ftA/J/5+O
5ZcZ4QBOxtCRTMeYeMrvvawSAvvt8hRxcrcUBSyNif/5iQ9Pez01tBYUIDZ9belNZLzlxd9/8Jxv
NyHaLYu86lmBeeOYbw71Q6vajvOzkg1SY77DSSn9pTvjwlvj3KqQmWDKXEMw20DCCvIL+rOydoI8
BTEaA58pmGIONj4nXi3Jfy6uHo9BTiY0ShyJZaXJV29e0U2Xv2tyckha86UNlwpSi6MU3rFaJxOi
lT/dmeoPx3kd+dSdtuYrH2WOujfINDHWhT36MYl2OrmQVzsfZQ7VQVo1WNJsU9yybbzuv3KWz+pT
vjFX5rHftKF1u8wjc+HZfm5XiMQjPcuzOIZdcFasSpD85ptkXYe/gTS7FEz98iya+EpnSVubKn8y
crzozLlLJY9zGINryAP9I1QNF5zlwlJCt+58TmWzUGJIuPNaZg3Sn33ngAKIhFy2qRtcG+y/LlpJ
d2B6f7y+mkuLKTicIhsrdSww1B7cI8QBp6aZEHeyW82bWmk3zMrzdYPXnQ7Qx+cjzbKsmjvqgKZG
+8HyXWYOrjUtKMkt2RCcTsImCRoRaMCvWbsnhhnODrmThnz1z4YieBnaOqU0I6UcpFPpFtGXIqoh
aLD5Z0ZEn5Lrk4O3ErojKghdPVblg9ItlHsWT5bgSMgwzCVRMmyCefjaJ2PqRVn8YGXG3ilySETZ
KzT/hkQpt7Ocr//R+N6/7cRnojND76oCReGKzGiOS6bsnvVKs6+dxg6vm7qQPIDaNYjoQUL/LrUl
jDM1CtblBBde/kxe/qsHDZKt0be2hlcel+4hvs/Ep8uJPVPwlFXEGkmvMa+FBlFB3ES6tkJn7NM4
saXAgX/6B1PgBDUBsJKB4hOco9qWkh7rCgfVt2DGraAGS0LLS+/yNwX6VOg6dELrBQTUuJNibywX
7C+ZF2IxzapG5G0xs7x+g1zqhgEduVwT/ABm4/ERpz797zAFPzkRraq77H0Feb6iO9Ad7/9DNfJh
qf/vQ2lPtCW4xm5KJNAoqxxgFrWu4ms7zSf3hT+tSy9aOQGncObRC+BDwXDgF27yVdtc37IfsDbi
RwjuMgf/rFk0yJry6sdUopFG9obH7Hb25cad3PiQ3tkoyjK0QFcAufXvl34xIWe0iLfh4722xQSv
ytQiTlhOfsamOvoniiMXqYuOLaKNd8bBpdLPpXv4dLUFB9t0DR7fBIO3js0LB/hJHiSn0Io/B1Pu
5sel5+/FAO7UoOBsnXTIzVZDe6l5p6zqVbylLjgzAeSH2NXyhF66pk6tCe5ISolilypcu527o+Gi
AznaIhP2NH5JfmQ/9FfO3Vi8La3jglWx/Ua2CgAnZljtkoM82m5bd27XL75kFtZOEx0S0zoANCM0
ss597qV9t4H0gG+x7o2Z06PW9p4xM8+q8OoecxBeJ8M3YkN/a2bW0gt8acSCc5KqAtBCjvUlUgHY
OrA/UxWY2RIu7lIodbKcYtvfPNWOZBtI7Es0Ue9Nhkq8anWATTrQdtzXHcWW6pn8/3F/nloVBhfX
TDG7GUVfp7P8JKcHKg1uZP4J1Pw/r9P/jd/I7c9z3v3nf/HvrwRhURonVPjX/xzS15Z05Af9X/5j
f/218x/6z7F+qx5o+/ZGDy+1+DfPfhC//0/7/gt9OfuXoKIpZXf9W8vu37q+oO9G8KX8b/7uH/7P
2/tveWT127//eCU9VOLw2+KUVH/8+Ueb7//+AxKiJz6Z//4///DmpcTPPbV93L+wDz/x9tLRf/8h
Gdq/eALQAtRIRVABAMYf/zO+/fwj+186ZG2h3yGrXKfUgUOtSEsT/Jgm/wtNbqgDcop+sM/x7o+O
9D//zPgX5JXwg8gYWbKF//3Hf0d/tk6/1u1/qr68JWlFOwyH+6wTt63jt+A/uDGRhIIWl5g6HAtl
TOwx195vEA0pJ4LccBoOvG0e/1RajpcB9R6oVYDWtO9Gz/bKbxzfr7nWZqkMKIREnLpWxnRgxjTw
Zn/gCS/1nmo5SSHXbtgPnY0bLMJjuW09Yi88AsRxw5KqAx+Kdz6kyCD6gHk5CSyZLKda2mDcFlhO
/Twy09t6lGiYxBYoceWifWhQRvc0W10CNQsXJR8jKID4qqO1kmuPnFvukpqOcDUaqKOyxh/k+rHN
QBx7sgv/XOfTdRWD9g9WhIMfWVPbOjky/hHrXZN9k0s042oHoz52kuUrnEamhbRVvvBYEJzpB7NC
BGawusDwsYCUspso1vZtzaCvbi7oGV+eQ4hoQmsM3HFi4w8x6aDro6QGks6cGU36SgNlamjveten
UXDa78MBYzTEaKAXcEGycCAdqx0MhwEsDeEvXUKiSNWLPjT0pnx0SiLdluA+erxu9sMxQDnDgFiM
hn4bPEjE4XVNUWYcVBW0teaZdCXJOAHASVbJ979lCF5JhsAOl3blQvXAvJ/vRZK1cp1QsLmTuvCS
YZd1qP3PIZUWAlVhW3ywI+xGqam0ye7B457PTRDpN2AZDFQn9f/2aHQZKhLvsqof5Xzq0SxaeBAQ
TyvErwjxI/0eRCRusSjcKSwQHw8X7ESDtOFA0EZs9HMyE5UfeNygVIC8nGRXT6W1kT8DA74wJv3c
P3NL78UB6Iw42kcRiaJQShqBajPQAYrIosGziyVBPfHhy21AnBD6QLhRsM9FrcCqHmtwrc3g1mCu
9MrpkcbhMDNfA+ihf4AYcxNSfWFc4lvtg1E+xScOeOrTStEkGJ1fZXB9ZFAiIq+QAVtJvnb7t/fF
2fiEhwLRM0OyU3kK0nltT2vCPhfDXrXurlv5uMdVSNxAZ8yCWD3ExoSzVIK/pBmaGApGJHEjKXaT
6CZfbE1bsiKcJE0ZEdFJyRygt/Jzgi3jNon1qqJYv3CDiBvPgTI3ZPB07AkTt6S4KQjqrTSH+HMQ
N8BqdAWi1YUrWKyTgoLuzIQmjGUqM5LKeFEFkoKeVSgAuNPaCLTSTUFT36zWMnX/bnpatCnSiSSq
3pjg/kPn2QGoy2cuBwC+/ACqKA/9ikuzmDveYrBkF1P24SCr0B+AqjWE1VHUFAOOSKMZOu2yOZDa
xMjCDNKPmtf06VCASlGOsqexssDOEoN5ZhtPpP6md7SLg9Ku9OYe/MRRJ7tKrfQtkoidir4EvbM8
e4JCrJMPZjDarNjoeQNeUyOWHLqylFKm27bTmV66FY6A6o72MB1qo0JRE41At8lo1I/a0FpbQkvd
n9veDqKc9Z/TDBKwKLrKZrzL4tTuXzrbttA81+iGV0t9ct8nOblpVCZ9ywYNxENdI33uQN5DwBie
xC+dQ5WHgmKMNyUBnm6td43i1zo1b/LW/i6NlgHBkHycn5qxv+/jIZgLxY2tdBVZzJcS5mXJMLqd
E0/oZTb1eQs6j/RrjZzqUxpp2ja1xjLoFasIrZES02uHRrf9SZdosU75P8M6Tztn3TVl1z9V7dgA
ymuDsdPxJUjLPUdNH0VHtelbQNsgn+oV41B8aqe4bdyhVwzJzTkK5UXPKN6bZMh411JPo01vUvku
xXHRA8uwMAfFDFVMuWq+qoVuPKgDMW+zUbNXKOrmu8ocsF5TOxs/rHLSwLOe6XSXTzWKPvoEki/i
JLcaQ4Q2JkQJJG009kWnmntoxRlr8LWS0q1jcMXVvd117pQlcCuNPCMeKam8z1hNNlMb236vE2Wd
5QM8NnDxQdbPzve4mqqbWCqqH3VdmtvKmco1svmyR4g0gNODdr7Rs+SGWFW+1no73Qx9Pqeu3mja
upG63m/qIVkxVlR7KDAoQZexEaAqJtsrh/Vs10Afy+9oY3t6zCS3RfYnlJW5eKRahUTfWGf+7MTt
Hiof3ewm2WhKrkwkxINlzsLS0lRvVuOhdhEPk7d50FTfUORsCpJUyYBrGgYGzSKrB0lCZRjd7ZC2
8ah7UakUh9IYo6OTp+kxn0x1x7RBgw6zWd3kdS/dNakCHes+MkqwHjFrCvKJFi9aphnQVbXa+iG2
YhqkeatgJ1G0K0MM7d4wNPkOZODqBm9xu3C1tot87BvpUxFbvV/L0bjuZTQfuzXtuu1QZ/33Nmth
reqq215rpxs9LfIfuPn6fZmq7LkkbesXBS3unSFRcL+Zvb3j/KChWcn6Ks21OvVIY0JbpTI1f8KC
f9H1Rg3LOEm2OWlVw08Trex8NaqwHPAWmyJPRg/F+W5XtCx7nvWi8IeyMdZwa1Og5wNgL3MZhXZi
qDvdyLODxmJ7MzV1tWp1OwmKsoyORWHF3lCrxauizNN+inq2riup/Y6G+mRHWmf0tIg6t12n6SD0
Azuh3uagDTJTm3lFbeqbAaSfoclU7aayUtVr52TeTLqa3M2DicwUIvcjG2r5a9zXdjBK+XRDDAZN
7kEGPKdtq2Gr6am+S828e2STFoGaSsM+1iYp9uzSliu3gzt1mZw0R7ub+9Ak8hDYDpsPtV2PhzlX
OdMBM2ioyUzb59hlO3W0ynDScn0zsrr6xAoZrGhxHcfHVNOkxB1su9h2XWyv+94gn2qpUtZ9OyqF
VyRzcUAuvlznEVqWkPbS4NdydNO+dI1Kv5mNicxiNY34rkZqMSm4hD91YCXYlUNrurPWsVVDFJCG
qQz6MiNmmsi95Y24qw8jM5tHmirJA61TmrtTY9N9JA1TgPpsGhbYiY8W7XtvyGZtGxm1hoXo1G2S
6Moqq9vyMLUUzDRNk986OTWeM7j7W9ZQdVfUOGuMzbXPmA0XbcJf5X0cbTUrr7ZON1Zbi8X95EbE
cfYqocNq1DJz0yPB49u2FP2QaVG7qUZBH9BktadXSvyod3h+KxNZx5rS+pXalBCRjvXbTMWLcs4G
e1vKtRO0rVG8IOa1QwtOe8OaWdn3tEa6Wap6/ZE2TeZPsxTtlSiejiAgS/aOM1kbTc/6PalkUNNC
NStMs1z9wtq4CJACYZqrJzUkB4xI3WnYnWHVJLrXyyoJda1v1o3NzGPRp4gOZsmMwqRT+k8DI+Um
YmO6aszmtpC13iVOKR/Gkn3Le7ndyA2pAoiqT6ueKGrq5bSR1nGij+s0JtqxtQfpOKG6sEqoBnpQ
qptHvM/kh1SN9DDP59qjkzx4ZTJJuO8i+XW0o8ijo176Va6aXgfI13ezkOob1JDGo4Pc05OujO0m
bgjcoqOO68ZQKr+qZCdkxVC6UprpX6Bc2+2HFNwddUnIhsptERgsKb3WGEov0yG/ACH1YdVpyUhX
tTEboTRTeqc5PTptkqnkN2w7QLm31uOnJsn60W3LdOaUhE6+IV3RYpKzqcLFwLO5uB4A+sNeu5es
rDzmETW/NJYkrW21dW5KWsjPZTWhGbA2er4FZi1zEdSQp04reuJbKXW+FmBScSUcqNaLBr14lGJE
AyuznSFvXjJigr48Zk3vKQ7Rf3SFrYHC3m6NLHAaiB8Aw2noZdAwplLX6WUbgE5EAImXAxSE6rll
zoOryFr3Nqaz1vsslexPsjGCw3U0Y5Cjx4RsCTq1b0uSsdkzojRPvXKQmxcJPHp2OOSGibwKUQZl
5SgDGrsiObdXHWjQvlOQW73JpZ37rVI4+na2YuMRFNf9FvGFfszbZkDpItYSAD9Ta/BLE0kql6lx
s43tWKObckwizW1RhQJFu2FUzDPpBFU9ZKwT+HagSJ+tuJGZl9CqvQOq3di2kqkSt1Ob+JElajF7
TtVLs6szpQXMXZXBYlyNNoqqhUbq9ahpAN47qpXCGzRDkXmj3rF7qBE4NwXCONB9tHmPR4aDk+n1
Thc/Gpkq4dle6zlQzpVcjSB7S9K7OIuKDXryiRH0usNAepDheY/XagSGJ2ZAjhXsu42u+PgRGU1z
SdfE3kxqGZ0OpjTbq0y2y0NrgzTeHajqgLwNYSiWeJgqzrJj619qxC+g86nGKnJZi0sNQVJd1qvZ
lqpQki3INPSIF00vsgiK4FNZVI9dFiHC72kWGzuzrVPZy1WrpR4unWLFwOexQ3BZS696jxbOYECx
ds2kErdCzzJosdGiSv4fe9+x3LiybfkrL964cTqRMIkcNhw9KUPZCUJSqeC9x9f3AnRPkYJ0xXui
Bz15ERUVogETaZBm72UM0VcIPHOCgNW6UA3YzHtysGr9XrMlnvp72irCmkckvMsjqj42g4cBgfjo
sO2EXil0jmG6QYCMHbqeZ7EZFEiN5o2qLkjmcyPNmqw1MlrW6yQtlU73M4cvfHeIFUg2doRZpBpC
zItFmnR2mWh8L8EB0OoFkVRGoFXdu5jLw9aRshanaMQx+92glRgykFBRxGVIhrxAeQUmlUaoDCbw
rrEBXhGY0fsSuqcSiwFiUQjWP0U4J/AbTHRBYfR4akZYXopxL6sahK1Y6jeYEihr1qQSyEb1kmQv
+h11TalSWr0NSzxmiarWgY6gRXkfYBck6DSN3FuvSCrwdMIc3secXycsj1cSVf2l6PqA7DiMm30O
aHshuuoya4vA6AUhscUwUm45ZgL4bwS0egCBOHkdQhH4WlFz9ayvY5umLHqQRV++GZJoqBq9EIW8
Xgl9l5Q64SlvrLx2/R0reH2IshBaSR62GRVGoUrLdRp14r3sSTTRFer62Ti4qieJQ87KZU77MERK
cBBiku+FtgBHRAmqHS+joTUh40iQYO4YeJ94WpobrC+qnkul52HMF+KbU6YDtByENL/xaui2/C/W
D+K4vWIWgyannVWDtspapTbyJL8EqZufqZEEwKZF4xrCv/Cim4tlDn5CI4YtsaXmg6d3bbyl0WVO
8gx8jf3lp1LmR1w57f1ScHDSjNR668nKUSnVVwyrW9FzXmotOchCFOtS5h1Tly5+DoJ8PeUi+IGo
rAokNryN5/gdOMI4TK0SaqWBh20rzQ9yEmwSj5hpDGkkZ9CWo9/2z4V+CSRoVIKZK2WSOKKG5Tma
NIXSdd7FMrWgbDECI0tdfBCMt55DbQ1IJciNXerJuUgiGhm2rjjMw20VMVquzALdsQBtmax2KPIm
I9R8NHf1Oz279aE5PDIVJonJRfgGJ/Y9vYBtnUvMfSl8HGdnsTNYrWpeWaHwAFg3IFtX5c4znYW0
jWzVTLfeki4RwgA9BKnpawkM7EvVH7MjZ1mjjxuQqarhH3IY6hilOruBIUe+MkYGBTcwAs5xvliX
K7q8ZO73Ndg1eeeO+H6MJoR2PxeT+37R16qLGJR7RCZFV/IbAjrYz6PnaywXhcDyF3F+mcPffpYJ
EtRocLrMkyzZ3TGGwEoAa7bkGTysSyHPWdL7o9VOJc2J0kPje2I+Zi2wo7yRDSgTmqWgv0Ef4Kla
cLO4RDGeP4xclmAHzGE+zLAbQPz4c/N5UlpgEUAvYUdpZRW4B7EeC3dto+pd9eZmFx7DuYwGYmuj
qK0IK3XOYDY/hXzPRoXmEjLULJYgYjHCbwIY+eS7djfqHsq6cK0do1EBEIOyfaDYS/76uR/ng2VW
+gTYOSs9lQSHCFKCjJ7bd8suU5wdAnGi0ZdyY/9c1BwJgprCo2zMmWowUIeq66xlhdCVsMdAcBTe
V0d/g7AyguXa24c66D8lJsxL02ZPGxN77GdcQYGbHZzY3E0V2EGic4vvWlMFHvRGvItvuTk8/eNa
qpqIJJuCbIY2hrU/jx/4PwQ15ajlB2BZ2Wir4F5YYB+iO/tLNndfu+9TYfPHMAo7NwuFjFmZsPNq
Va/K+/Rf9kT/A1P47zH/+7//xgF8QSn8n/i98N9ekv+6fYnTl3Owwnjdv7AKoqr9JcqAGyBBi/g0
+vwPVgGPNAAJnAM8iOEOKUdMxH9jFUR8JDNkPlQC91WCbNUJqyDKfykyMuxIQ4ChpXBox/99j/8B
VmE2UXMQyUbEhIblbTTxnSdYXBydFdcNhVu1SxcCtq4pDB2jii8G+eGsdb7Jns/G4kdJMnAXIqAZ
GkB0nwd+hjB6Mzi+cFtnSONAC8gtV3WWXlgP2IQUP1tGx3IwBTGFEszQqNDsAZNkV6NlUjfHGphF
B8zjwo8h56QiJUCvKfQSCh9U1nafUsWS+9fIjRGSwhyAfbGLlbeWdS/TDBBpLTVeJDwwleZBaRo9
JLc0DRel+lhFkl7Xv13NMTISL9XI8rSrMlkU3DcSeEo2bO2qxJRdJMfEO9Z3Ox+B5lC89l3B8PLS
8MlTyDdCGphxAxZm0plS9By5vxv26sEAL2wzk0l3/fCqpUxPul8gypptgPKRMXSL1q5dqvPwuXQe
1Ta6cYsOkfWdwJ5d1y/MqvudRDeK81LVrlUEgYDTCDUxXy96SB3XCWg7WbVT/BfRUcbICdQ4bhxy
7J37IX5W+lXJroRhVeeInye9PlSbit056UJsVy3Deae4UXAWafJHJnu6pDz75MgaOFelki1okHfq
kWdoruT0F2Jhy7S6FeOtiCAJvGM2vgSQZAf4YsHMrIAMlXLbtKql8DzGjRZQLoZkoMoWnIMuLiO3
wG6jyF1AwAp5ssrORy/V/rbOb6oOokol0wnUm6jKrCL0bpUh0JEHec2lG1+5dcsKQf/IkhVhkTWR
ReUjeNO6K3qQGHBWhZPtWi02Wr4VKNVhIU0HYtXCs+8Wa7/lJoULhQE0ql3Eih4PpZkhvBEIreEN
whJE08NQ2akT3BNX2pFcvUmcpU+2hRboCI6ghiwzU9UxUgVGOCFfDYzoTQkr0/eISsui8Ba+KBtu
Lxm1j8i0BGVqUi1UcseUXA/Kowqx3y7aaoW871T3Ka2umgiGnbWi04a/pl0G1X6Y8LTXsZsYPDv2
QDm3HCzIFtrAjbhKVcXgrm8EkKoVapzTubYttfBa6d89VdUdF+Gy0LsK1X5BFSTaezhehKGlNcih
ub6VZylsezS96aDYLTpLLVX0XJbWXqOZsaY+Ekey6vo1Yy9S8ZSRTaiW6yGpda4h09GIB3hbgIkT
ryLOdOYXVwIPTV7FRuI9NJpkeip82Yf7kEh7sWVXg0SOXRnC+jEiJjZDdw4yAbBnssQakrvc27XZ
bR3tBenZSREFJrVeu3Dyi1ZtTtapnK5xarDbvtF9+OEJ4bHK4JfTx1tPQBiFgWcnCpbjrKEkZ/S9
DPkxyW4SvmyRh4Gl9gLsCzNLcx19tQzVwQ5aR0dyzFHvqMuX/XBXOy9hvhZgSuc00SLMngLtqZdc
o4+51ZWRwYtYb6EVrMGyJ3HeqgIPJ70ZSsQyQgWIIKaX6Qtwp4tGeS867zGQfKPxB8srNFusqZlR
8ZBzBfB7edm4zULV2uu6d0y1axZejmSGey+i4dUK/asMmxBFpR216ui16F0QKLnOBPg6grXeDt4q
RcOpaaaTihhy+VwiNiC3ryn3F5RiourAPQ9bs6G9zXNJ7xD0AE7LEiAl4MICq3BihCaVjRe4+yS5
LqHz7MTwc/bh4NS+KIB9O71ZDh183mWrSbpdBF0q5PeqFgaP8H4vYhkD8JZE92zAA66p2zyL1tTT
dIKEWJy26yZIdlwK9nnbLLnaLBMH4PiwgU6P2OodHYwOmbhEGvQqZ/BSzPCF2kLuBElcrtPOv6pk
qPIiu+C511gdb0I30HuOUFCLWIRnZK5ourlne2FiKOqjKDqG7EOxhcQGaa/LaifHhwgJBwq7OAXG
hj3GStEacFfQXUyTAttnZK1FLx4nizwIDFb3eCBhEF6U+lBKSDdVSNhspfKXGzVGSn55MLpDXxtD
9d7BwVcAKpzukqGwfRURuQiiKthgIpGFGCFmX4xQRCmsnrJt70mG2BUGgjFraDHreVgbviPrreNh
Oo8MFxBdCIHu+7azZf+J9g+EY55Q10X1q0UKJlJlvea/uwaMKeT7uj62S7cHJtU3AF9HTO0KO229
FVJjCI+SeOjZIkeiUpRWeb+pxin6iYIIHN+wXjXz9ljICcBs2AUjte2J5CHMsPsd82IyopbiTVbB
JyRZIxmnl8iHa3Ts9EPbeZYM/ZS0u/Wc2ujKQKcYHUO8a2XR6MD1B94Z6c3Hqnp3kImuA0tDrqrR
PKRtD5HMV14DJDuTbTH3TS/ojaypNqmbLnqGHkmPqJbe0BehT/UKAjhDpZoE4XhNwGY2evJRNEka
qKRiommokQq/OroOu2tW3UgAA8fioHfk0KShXhMoHXSD4ebHDiKPPVztBcjxapDtrNYRHtIAvh1V
Xuptkxmuf+NFj7Hc6UL9OyxxVxEyVS0zorqzUpxP1NTW5K0sewZJYWumQm+sDIywU/QSuSJSAVpe
O3oZ0CchKnWEv5CqvaZk2yNeiToA9JZgsAPdFOoAbB4qZN6H+lcJOFrf5UYcOshVKIaIXNQgyrcV
F9fAANhC4C7DlOuZR5ElIUaPsC3PipWYHx1MKq7IrMRjOrLkoJ4EQAC1m6yDEwjlNigwveyaaSPo
g4szjqCZfRjZrOxNNeIGwms6AumbPvCM2oux+4tNZWiMIqIGVYKNDOg2iLJG02eWHOHn/cysoyfi
sS0Re7Npdg7SjeAymUVqN1Fm1G2PWD5GtYCeGR4TtCF3M9NDk9b9b7BpMII82GyuggRUzeoRx8Jd
ovQLFTlbWbr3+rXciohG+4biSbbkxVYs44l2ke7X4m2QuebgUlNLESXCbyWBE2KFGlPLD1r1G9gM
SAAHCF1S0ccknwIKEZgqVKw0iBqkWmJXJDO7tDCo+lvyq0UAzlWPZ7QVtl7EdC0udd5hz//ndPDN
/lccAyvzjamKrTwFNAxeNXMdFUmuWSOo2JjKC8jSIrhUQWR0MKo9WV5Uah5RPl/KApFFheIuThZ0
vJezc3sTdZkMNENzpIv8vvN1foCC4hpCXpsaBcsmeQxXo/yRZoPSAWdcPJrGheqO8bKfbmEGRIqz
JG4BwkF1FV1bN8fE7DbxdQPBCLZAsITJ/4ncwLeFIuI0+swxIK1mm/+aQ2LcT1AoVChM70lEvM4a
jSTzrWxL78Havxi0/OYApahnJY7xorOWznmd5YIiNkdP+U0AWqy9+zDFyiBXy58bdBYenM415wXN
QmqKF0ABIxLrafhAhdEapTBD+xIHax6EnZczD6jFuRZlYo4KjUFY5EtHBrlgCc/NCrpZtm8Iu3Lr
6BrykYazFy5gkKeB+WXUnJpzLjHeCZVMKgmlg3XV6+yQbrJdvdTg3ZLuww1/zdfxOtw5y3rYJ/tm
f1ky95tj6nl/KrNhG+S+At1FjCBMnnmxl4cCe+4Loa4Lo3Qe5267LCDB2MSMwhfGv2Li6uex8n0n
KkC9AGUoAvQ8ew5IwDps7HmN56A3fB+m4yooXBsw6Ozi5YOSTzf5wYEv53+gO/Zt/c5Knz0TqVPi
7NVCIm80b6jAixwlo6qNY4/StGIK3e9Ls82EnPwybs6KnD0dyDbFTh83FbB32lYWhE0cQ8FZ/Z3G
G1UDvgOKOZlgEyYjt53ZArhsXt1u22xYiam3yIStmuTYKC8iuiFhCwJD8JLxX6FQ2cDUwiNIMi/0
0IU2mst4aWHhNy3B44x8KeK6/jM23bB9kNbNHsQ++7LQzDy++vFgn5poviaIMmetyMrmOApPycYE
D17K5qgK0T9cwmbO00dfSptFc7GbLINMc5ujew8PBEiFiOYoWSDuB3hqRBj2tmNdaNLxJ38YAxOx
82wqDtJyAD08rI/gj5rtPr6ulsIOOvN6bHrraHGJ4zaHeH+p4jiVnJXX9W7ZBmE5PmSjO0xidxtI
25mjbXG1EFb818/1m6cCvpQ3i6AhauxGAcLHx2SbHBkOsVhXBV1aRrf1zrUqSMAL0PODtlZzEyBr
p19Uv7g0ZueziigAjt2hT1vD3wOewGysQyA1ldv0KNvjVHLpub44jGZTiaO26QA2Y431oNiO9l1I
gFgjlUrT+XrY+Rclrr8aLiF+qILtQBAVpQCdzrZORVzkjsqc6giP9AUI5Fa+T589mzzJxw4+sooh
g7OyTnb1Jr2wwkNb67sRfFb2bPEJB6/jUZfEx6KUjAEyFJV6JUQEJ9ujLB7Z8AYUqMWa1KzD+0T9
ndD0sa9h5J554rFKJEMLsFoN5Zr42b51tUwv2L0vHAsAQhSSXDe+fO0ow7rK5TXPgNaoIJAmI0SU
BtaQ+duYyMtwwDSdeRtA9TIj76NnRyw3XT38jhvF9klyOyBAU3kIBBTA39JlFBbLtliy5LF0fmnR
M6uvSmXV+6kuQb7aWwJSb4cQwtRrjb1p2P7qgMCbVYr4XszdJ1/uNlA4uO6S7M2puSlSDUCNcuXK
N24o6bH76onCIpHEzRB7V0hJWxp9B13Y9rLbILrJe2nZ1giuQb1UKFwTyGjdLSITUqB6keyz7JVT
arox2RT1O4iwoQRrFBwaKw4nSim2Q821WSNfuWVaGZGc63EYrjRS6FrlA5A9on4DYwhqHLPc57Co
Sh2Qr3d4dAAwri7boEUsCgrvnQa4RyZe2ELT8Xn6MqGdDYfZHOpzYEPqmtRH9TlZJXAIwvC30aq7
6ArQLmQ6M7i0j6xCRMcWVMek89Su+KIyvPWl5PQ8Pf4x+eC5kBBaV1WgLT5PdpEaACEa5tWxehxV
hdIe2uyyMcAuAUHPalkummWxjLc4Hl91d5AUpEv3cOkmvj9CnW5irqTF/GQYuISbcHYDFk0AXEwC
m08EjBbe4ufZ9t88i38qPMc/IH0d+o6aVcfucfQnUNfQvDO6DbsZFsk9taEu/n6RDP/tCnZWv9nz
70Sx2KRuVk8rytjZbYBT4miqg8n14N3Rm58rOXba1wF2quNsgJFsKBotQHsGK2gnQfcKFHVADi7W
a7zvn8oZF5azlRL6TLzTECE+wkHHCn6lAOHq4nO6cjb+gW4uHSK+3/2eNeNsYVaIC1C9KFbYCAAI
uMxv+h1Y6IbwDlWf7j41AdiGvqe3grbLRYmBcUH6qaqzRXpAkluJAiwfdNdDVAx8BkTfk0Of5/tI
za0OAcmf+/D7SeLUh7NFOcz6NJIorY5Y0VZy3ZthfFMzaAwj1CI11z8X9v2e56xpZ+sxbx3XUT0+
jpgRblEa7jO3hN1opYmOvLpUuW83rUhOIlKsQhFWm2OfqJYPrPT8GEcJLFTMHpajeYmPEP2037jE
lf62fuflzboPSMYqFIAkxxaHGIMJnuNhNLx7S1eJFR4uyZdN2f75aIGkJfjqCkUqc455qEXE7WqJ
xUdHRmgrLqMjI9Vt2cq9ofnKC5OdW96pVuEklkuoicO56SSVCWHKdUQgxwUwKSLUG6ZmnR7EjNoK
E25kISO60jt6m12rykGNGh2qfXYY3CJUoXsc8Wax2quRvHPTtda1Bs9lo89kOypR78ZZqV53AV31
RVJ0zMqeV3Q2A4iuTKUy6eJjwl5DAQaKWVXp4Gzt4NBqVFFrdpGWmYEcWF2fm57PkdGpf1U52dXV
E0Ck2wTNqvt9tXJouJVadaE0/SL1xZ2v1PdB7j6qvEFGSL0uA8TXRf+RU+iG5T7yl9Iltvn3o+Ss
22YTDNVipgw+ug3qO1fuMsGeVNirq8widmJVqXFpAp1igz+Nk9mwjLmQ1UWgxcdo5S6fAfgGiSle
Sw98k90mmg5cnrSWLOSDl2yBCSfXhSuZ6Ml7aNaH21FJ5eJS/N1SNcnsqgowCogzfp7SayFuaDaO
3IrfaeJG626U/JholeEMfOtosOQodyVplzBx1F1QnMrm/cJUNJ/4RBkaA/AmlBSJE+T5ZxOfBvw0
DBcadtsp9IoDl2lmUr7pXdEoo34JkTWTFtKtyiDtGfa54XD6mDnNWlSRWxWiQxFJoM6IbOlp/mK6
tf+BxPz36PjzJ+j9BRKjp3XzXv3XqoxeEhxuP7RARsGP8bIPRIzyFyIQ4MYzTYYOLdIKmAg+xDvE
v4BwBXIDwhnA845CHSc8jCIDD4NxBjgHYCpMJPjsb+0ORf0LQFX8pArFcMBpsBv4B3gYhXweVtqE
W1SQbgCvFCoh8nxYDV4C/ePScZCcAGkgxh58LUNULMFZignr6b/pzV4J3c301/Tex3dOr6c3sz+X
gGkzmP7gjhyFPz92+p3Tz85/7Ozrp5/sqAxNndPr2eU8DwZYQBVIfk1fPJVzur/Tex/fmVXn9PH0
lzrd9FSdedm5wPuPwk7XzO7n2+um75y+OJX/8dunVpt+cfrO7PbqFFT6lNcDjsbfdMPsZ6ef+baa
Z617KmtW/lRCxqseZA8Il/zb702FzofB7Pami2fvnYr77rZnBU/XSnCQ0/M6REa2KrJtMf6Xcy8b
yRG6iEDnenp/ekuETDlIKZzAAWL6c3q3TD1ZVyooRkwXa2oGfMn0yfTfx+vpo75VHaTQ+MvZd04F
Tr87XXJ6L8tzHJ9dPCt/7uv0tdN3P35ParmkS39u5HTfTcqGyDx9XayAxhnv46MWrTj0xD67z7HU
qJWc9fw+Z000/WLiRvJHqacCpr8+Lv4oYrpwqr6SuK8fnxA1QGtiiz+ATD+2ODaoH5WdXp3d9PT6
VO+pwad6nj5QA5Ai8yjEyTmvQALvEW0Wc8m9nv5LlUi1xArBHlf0vY/3KkEolsWggrU+fm/6AFNm
sxn4cHu6VFXF8BAjAnh6a/prAEcZ9Ee2L93yX6W0IblzqZxszr6qYWy0bh8to8QPXWzVososSgCk
Pn5kLDn0h8H2mhwWfn9umAh1sdLUPjkrlngK2ZZSuD19LU675iqGGPCfWk2f5dqwCNjQ707vC239
ToMgWk9fmN6XCzCpqp6ni6kK03tOS30LVFEEj/7cS104NTBWSXh2f3VOgCtS/Lfpqo/ra5nt4Mvw
0eynkrtyW4Ysujq9kyXDDpiwcvvRJr0T5braFSFy7393WKJQxajK/j/qRDlxiD78ufZzJ07FIrET
HjKg3E4lTO+Pnei3FdtP70/V+LETT3U4deTpPRCyzzty+mDqyIwivnwq+t91ZALs9NiRcPPzXWPs
xBh84t3pwj+deCpTU7UEXL4GoMKxAaZW+Eed2NfRW93Dlx5WHejA0gPR6/No+qEDpzKnr0+dGJAB
Li1/nodTJ34UMD2FaUfSs8E1PYVTB04/M138uQMTmgSQu/NTKxIbb0kKpTQlUUvumlZiAJ+kuTG9
7FOFbaQhrvXpZRjlAQiJ7Gl6RYjaXoHtuJ5e0UaMbqEq8vHN3mmSuzhblgNrjn6VpXeynIx0Ufl6
+kgenGuF9slhujavogCE1Zhvpw+VHFNDWlPl45dLHLEBOcm05fRpUMqeRUFnWkzXilpe217nU2v6
tIWu6rKDoP9Hfdyg+Vd9pk97Xmhn9YGflT/VRxnrPtXHaVwQkPEKEgEf9Zk+m976uz7Ti7E+2lif
6ZXQadfS5/qoY32mD6f68L5S1lNLlHLGjMrvtOX0qSOCqEHG+kAdJPzQy/xHO/1jGuPfXHbvk1zf
fybjt3hPRwG8cv5T4928nSkE/uvuxu33/zcFv9F/498fBL5A4iHp9PcJQBiB7wjojKQW+iHF9/cR
AB/Rv7RRBQpafNBoGnX4Tph46S/g5Jk4AuZFSabjxvzvMwAw8YSp+BiqUbIGBbh/cgQY4fpfQnij
Vj1AJGAv4V4+H21J6Ke9oKrdsZFhyNOVsL4sYEqViztHbgOj6KqnUr1vW0QTU1e7O2uoq48z/SeR
uTES8uWof1b6LFLSSY0Iyr/SHXm5DNgTCQBTL9y1EtyxsDK6tNoK8gCUIBioBB4ocv1Y+IGRhuHH
IRZj6XsVw2+D7efNMAty1E5Gqd/KUA4FeIjC9gmOn826NmE1teyZfqHaX+IJ2mhswxAEI5AA49os
nuBjYc+DZugRWNTWIgJvwe1H+pbCSDTbXYS5fGnmWXmzUHuZeTXUJVGegtqJJt+IOkCHT/KbjFAm
2Tj7f8i742RW4GxUSV6Q4NTbDsfxEKgBLR0It2CZG/+P7TgbPpS4bRQ6TY8A5mALOvDOHiznsNlf
ALh7aB8uQk0uddxsmED7M4M2AgpUd822uQWnwQBEVld+V3B4/w88yMdQ16fnY9aOs1BYDlQLmNXe
OFCQs7B6CzoRC8QszQi6yKM7pbxsN5fi0IDMXSh2DBucpTB6rYtTCL11x7jT3oqCMpNDasYuGr5N
QetwZW9DGq/WGyJUVhZ0t0hAjBQLUacFGDWEX4lltyG02OeFFut5BRyn7yVXDYQC+zB57xPFII12
DZPEJWQusdcGkDeVoSwruOVGctlBcSE3mSPpqUHcJqjrh1go73oVjAGITHmQ8yULnKaiBUxI35qk
uCexvFKJYmi19pzkODeIw4vPBzC38+w1c5C0Z+ljSiti0RIsDBfMjLgsfzkxsJ40DG5iNXsEhr62
lZJlS9IL4S7uuGvwDiqUovfGmLiOpXxX1vJdioNXkqhXNM72PFe2Xk/NKhp2qcAfo8p/lHjs6WUM
cn3pkZVcig8ai39x13ljHaSzO6F8CUrntyo6sa2qbg9zHHXlua2h9qPGVhgoNoLSxAJFd9/CVdxg
cgb4QxqtfEFyjDIBCzPxPUhJIdxYdJqZuGVmZSJ/y1uwLQpXwsYpTJe97CGLAL19UxUVTyc1hZ8z
hKgM5gIuoqau3rbRtnToA/aTi96FZ62W0q2rDpuqjFacQmimr8lCZN2zknk3QZVly2zE1Gig6UMT
y9frzHvtYKsJI8PShAVkAPS399TxAck8/quOkbduql3E2jfUPNWLNF/zAPnxuMwOXi5tfZdERid3
ke5X0IxKwXihzTZDEDtw0vfefx6cDXqh8tx3yAUcigpL08CWGQdkVoVadxSbPuRAQAYQbKl3Vlkn
37ptv/N8DTJmAz2EIsKx1If4EdwT9h5YWcCkd++h6LW6k6vuIq+V322slZihoHDAPI/c8Z5VOutZ
8yAU0A9xlAhUp5BpOoQITEUm/oq5qbpC9iFctGJbmk4HNdQculF2MSKk4SmN406pRaYW9KkZQH9L
L0kX2TnoF7rTkWTd8ngR8PBaSvqlQ/InoQVn2MvpASIWG1VK7zWRbSOmQoWJPLgDSMWcwDdjNCIf
HGGV5FKrDw10DErM5QmoSxGJoZHQ+StnPCPkNVu5GdAFMoUeF1MqaoSSsG2UGDKgzGusrsjBxNFu
FTVYSWFpugKUQxKlNpUQqHzO18TxByPw6atA5AOMZzrda4VDALbKdqDqHWhRmeUFPDcdaCMBRXlf
u64Kloj6S4UOWU24lXXtK8cgA/OnEKEA7q00NmwFJbckAqUH1iAIQAZdhd2iLiZASESK+E7JsPWK
dillIEe07sjl1MADcl3BVmXoQEHFC6KcEqDXvZC/ZL10FTHpVy6Rba0qIfhiaWzgTGZ4afzYk/a9
AQ5bh1buIw9yROmD/j6oGmSzkaSyYqW6L6G0a1a19K5UJNITnoWGJjqH1h3u/co/8gZiFkUTI/LG
oPOBTgARTahfhHx4KB0k/kPwajdi1+zzMrxzOm+wmfsbClSxnSseMDUlcUwCDt5+oF5q+23XHiKi
7AZJiXUSh9XthQXx0kI/y1imPNIiYM2xXmwbU9D5Qw5vBpDLbvMVnMphh3QJOTAueF8WKGgSShpB
ABk7yM8rRRhX/lC3bXfMZCi7IMy8ayPQr8L6Alb26z51XAkhZgSaC6QxwSD9XJDfI7o8BEV3FCt3
07Ub0r5KGFwd6HiYzkAn2zqgMEKhw7zQpF82yLOCZ3uMsKGQbKtEgiW4t6ALAeQHlK0tsvnnWaZZ
SbPNhaj1JfMhuojdjCQZ3PavG/0tiXSwOHUHWv0X87/jNvNL55216Wx3oUE7p62HbCywtcb8drdx
lnyRAGEi2Bea8dstxVlZsy1FHYaBIAkgUPZr0W4Xo/VBa4/WByCgXHTi+3ZUMrAhQUYB91ydtWRZ
ij4rYoxKNXqo1asSWxXRublQo2/3gkgGUhGkA0g/zDbxDlFiUnZ9h2z9KBmS2aBaWo01ap1jJjIv
0du/3ZSpyNiAQc1w9pNmlaoCr3DAAuyA1QM1CkLrQPsvZBOKt2a/vGQM8hVWgsF4XtpsbBARTtlY
x1DaoTHVdfAk37MllAKX4g24adDVgxtI++CLerGAhuaFh+4r+nNW+my0qEKQ9lrEu2O0VdfQdbXY
PnoqjqDYAFarHhniaMAJtQeyafW40unu5779gmsZi5fFSaJZgqzxrGub1ukdlkfiUc5LSCxlyUpy
4weR1quoaZHirZpDr2bXPxf63dx9Xuj8kMb9CCSWQDyGJSQZGt+AatfPJXz3WJyXMJtDa8DkBSA+
e0Dxq+dhoFbTQji3vuhU8RVONmu/2ZyZuV7TJwGq0tmiLVvYBZrhjuHhAEAZeL1oKawuHc2+7TII
6iEi8kGH/7w+AACaQOSrQt1yySAkwGb6Klf2SgHXgequqKMLQ/RrxGCs41mBs6XWkzK3CP1QxBBt
tvm622RWfKQmgVXNpcdhXETn8/R5UbNF1qmp5g7whzzGdAAyxyUQXkUoUiybcuFRCiY0i8FKhNJe
JdD6wsxNxyf9h9Lnhi5e5JACtqbkCCbkCCHzwLBaZaZ63WPNSNfAREK8CFKCsFRdNVaxVxbDgsCe
CchM61JLXGr1MWb26WTaJ2pBOB+OZC0Bhp6++wtw6NdQFFnKF2A8X8HRn3tYmj2QcpbKyhBJOOwD
UOfCqg/eksshRjWTzehM1Jo5ZiJEiNDl6evPj+pXLPis8Nmz6nEEdlsRj1D1f6k7jyblsWbPf5WJ
Wc1EDDckgTCL2Rw5hDcFZTaKshIygIQEQp9+fklNvF1d/bxV9y5v09SDETouT9r/yXzFQNx2rUYF
HANU2rwLHKyZhu6vSEJhqj8t9LddW5SXsuw1kBnx1i06Lyl/bYJNoSLVnL+ngq1mQ31r3CqLnwf7
T8TPbbAkAelwigeu+63lbn3tx+UBHYuSiD5nNdzzgsb97nM4kyKl5MaapicrAQyX+1e/SzGRVTEr
nzlL7SJoR9l9fv9Lj/4N1f/VpW/SltTB5LNvN/pdNLh+aBHntfdNyTl4TpgPbPYhOKS23lInSS5X
1d1ptwdMKz2TdDFqmSRo0J0cBJi6lEdSNRitq9Vcev23sNWe1PXuqTKz6ZUUvVG/GPbN1vCSc6g2
Avze7VbjqxE899vHu+x4GRVHSc97Jt3xPiJbRxHE6/oYmm40CEiKeS5Mv29kmnXcGQM7LTNO9+gt
Tq42ZuCQGDlX0b71St6zwiehdt/WorCjriT+szM9bH/sKq1tF2kxOx0O4yTtdCwj2Z9quyp3obcP
9oNZlOrLfXaYEJ7dnozWQ7ef2eU+naWXAP5TDTpOol9PrpEeOHi8K/dT/UxmOE6LH/wkMoHFY05X
Wryg1iPHi7txl9yDyTJoc3bweggxhvu9F+3akLH/bDBP115i4/p4711xPWT1mfTtvZ5pgYosgcnV
4P+vR6+s8tQ2r3piJ4NTxw9js3YA/ScelPXWCqiEUtUnjnebge5cey3O+J/1+8MhfdQPxSTcN6FD
BdyI08CxYV/2pan2Iek14+tplJCj4hA3e3Xcp5RJ4PB82ptegi5nZdMTR8A5am7VnNIYnU9Ve9Qp
yZ2R7Ju2XXJQ3I7Ngkq3oU7S1UNJaaZqcEcGXsO+aqbXOxTkGW24IGnjWS+D7pYslx/AbbZ6Tir2
2tSrt32FIwPrPrav5bFyQhO304WM1MNdXcZWi3r29rku53Xvct/q1G9BkEXO3gzezmd9dKIyS1ly
ADwKT5yUpuYgKS/uj8V+aFb6pMRNpy5VkqtcT1oqjJpydt7thpTeDlRqGLrqhkBscNsd68bgDeW6
8rZpn3RJyHrGhRCcsK6jOp9H5r7y+sZVV6XBgexukA44/X3i8GSOoX7mNMmsSa4cRq8TjjpH2s7B
sjatnl7rzr6TkJT7pB1J8dguhlF05NBCUeOIOZAVsqtVTpOX5AVoUxzyGFS4Ey4VecbPRaRaLXww
eo73jDSStTq38SEGLbCh5W7WSw0OT+INVL0qiD2jjX7aMDnkx8XaLs9Lkn6/Jv28tAfaXrdbVTKw
yJS6SIjW74pgkSDDjetueuo1j+TAJrk0xSrtXZ9TkRFpJY3myJDamkqS3WKwx/OVH0gC8TO/+SfI
8hsH/KZuG01xKVs1Qjad6G6bAt5nFfcUyR8s0e7zYfD8c4PCUb/z+p7WbRvUHqHUwOAbeyvCzOT4
cG7cFUZX7Vpd66L/JsFEPH5rgthGD9cvNhiBzW86fF9vAoPcLM3tWKYcwsuthsqNcpK3M/6tFOaf
rCOcAkTF2iYH6kkg+XfFAMTKRdv36jYTiC3rNMPEqrAvQ0tT/6rg+1+KhP7nwpz/3aqVdVBj/32o
0zq8Hk7/43+N39/T3T783/8f/Hj6in6UG3yiHwfd/yALGCWyWH+qjup/pQPjG9LCDQh9EsgkQirf
fMkGBhCRrMWaTh4xE/zjl8in8R+G1ieZQI91NlHz/0uRz3/QZ5ukdAY9pHxRVwdN9XeK6eCXa5qy
7ngUz5uklZqbhKr8Hl678VuLQgNPX2Zq8Un4X2Od7X9sub+3d/NwfQmqFGl07uEA7HgPPZUrKVbS
qIOVq6fD5wuLNi1drfD1etToUCPDdp4jdVGbCCfJlRfbn3t0S9/4tx36rUfflOmGlOUtgyRV3hjJ
oF5I16JeXuTlw0FdrUw9gLtWW1KGqTd5Rb+3ESaAdCVTxIN56mpv37Wcs5rs1WRByivSPAAktUJl
rCeLvbq/z+3FvXzqvfapMn1UpjUr1EZT6Oyj0N721ItMBDYF92Ssif2RWm/b5frj58EKHf6dHX0b
rJDDl+mPO02b9PcMNlM99WQz6/Mdq2AyjJdQheqVXjKAHY/F0Xlf3D/SzUh9bDabStHN+UE9LOng
ZkOvf+4bpZJ+6dw3bd/sDJKj2aFzD/7B2qnEuauhjZN6ie1V3z+r95a1WixSpvF9tXp/Tyym2ztY
tXonnqTe399XpUqsRWSvatXn9M97YMsXtXreXFXkQDrLt3VofwxshrB9i73AQuzyfHt7S1TfGldq
/LYtbP6VD7YxRfpCe/mx5NdqyTRc1fI3h9bNC/cT+X3T+imWHHXD8NrxAi9nFSgTyty/vOiMXBZk
b89fTuquYXgZsuM95AX1/NT7wLrX1GY2ex595EMhwkwthSrJqaPWiRvR5cljoDZ7a0tdBodrr+rj
7Zcl+4V73FwgX8jp3CUxUCW7+ZRbaAvUnFjE9wTmglcCni3Tit9/c7Xrt3rOP02YUNGXNtunI2nH
C9oUEn4RSqXcD48VQY8bNcTuDg+Z7OCalCDkdvFIn0W5d5mkgwrwU1aOfDL4nGpTvZlqWttP8guD
vAnscJQOl/Q1sCLCTc6Dxskgvn6SvZkIQzgw25rVU51Rj1fyvmO9zBOnYetPjtjEk0luczSSpDyZ
/9hYj2RgU5O+ei3V/SNRTC7rq8f7yuYvyaSso3wJNbPbCuu5dvhwBtDSepxxP1Jwc7XmmiOACjgc
DZaWtCYfH5Vao6HPhJgrPhMumaifV/jfMIwuChJlaAa979j4tEMGImzwjndlRknPA2Qic+7mL+9s
rkapBUlehHPVarHgFLrzXJCZtlDriNP+Hx/0M1Jv5Fyytm213b69LX+L0neFO/+TGv7qnzC8L9Rg
ZruiThJ4xlazDLr4ckcyJetuRcpFxcaBLzfQhrDWzNn7TwMo48YxFo+UcYARPx/J7zwSliwTmFps
cLb/h6ZyttCVhDUfa8Y02/y68fVfp/ab6NUB+mlNwNT2IMVwJbTWUw1014OeHpA+Qocmz8ON1twn
DYpkAOrJdEl8xRcP8lt5CDHXNnke3QNu8YfGrV1Yu1wL6ToPjY3TyqcOAx8JHcttZC/sViLtgLUy
WTJNK5jrow41HoUSb3/O28Z5nEGPjwMPdLEFnV5IICGfBOpRzbrqHjK92Ag5prJQj/ydPdZO7dzu
0lgi/dgI1Hbhpdxm9PhsuC1vM9tbP9NqW+TDD7TQlyDWF1qoSEt3DUV+UOik5LzgwAlRIQyrR232
2NJqq6ioXoV3QWkmSVIyeOgxtwqPU+f7s21uSJHYV7e0hFaXn3Q5JaeqjtUaGe4esEFs/9zfwT9c
TTdh/C/a/Q6AOl216mxk9JeU7vaTyGEYl/fJ0YRiG5XiBcLfT4UelcLVmtslcoGu7kRJSdTy4w3d
5OHlBfeQdVa9WcJf7/39PBYF5H31TDI7MpfD+2/EHHFknCdhg9DawEAyIfUN2zVxN6TTE+mxZNt+
HC2kyIYsGmg6vykhlJz+40IN5CQXo+dU198Ximi2UURV2fEKG6SddbGq24OaOhZZnNzKufJvxUle
CNluQ+zFXZfdrdvJ0Jx0yWOyJ7NINc29yA2dwG/hFAvIU1Rb0awm0ItvUOW4JltWYPc5qEf6CCee
7/g3mg+cM9dRUMPWKXBOflArJLc9sCWrxkySVO+cquf1SF4SIydeLE95MIvjEFebROr6PPCuO/Lq
Z6ro/TY53+RbkdfUzskr9FFsdeFczh1ryya/CagdrHYFv7VfCH6plYfMuG+U6b4ID0YzeH9H33ze
3Havpp5RnW96W6bWR2vz/H7/XHgfb1ADuufHx8flV5WgTW3lX1b3m8lLDvhuYrbha52pvj7ahFVZ
TXA904t1dgubuu9Tfd7MCzueSJl7VtriUKUfYxxXvAOhwKSenJNTEkMY8K6w5VfkhORfktBRNPlo
k5eR9wT43bPbW5+c80M4O7sdL3xuXslBBCV1p2TGdUtafjBpzIDY9HmIeseJ9NstKa2zPj6QN3He
GsqnucPNR8H70dbx7F+5XsiyeDCW0oixxG+1JZGOm046XlUow+t4lC2hl/tJ/SBfnd0IeJrhBU/7
Sexro3RSOeZcrjjDkAGuWVRXsWqXsfpUGfRinjW3rt3weffc5XVFTvvUpwmelTNY1/T/xGcVXUbJ
+uh63WVpZz27vD0oaMQ0nRyy7dEUTY966+vInGsj+RFH4V9T/0qDcsPTx3FSwvX2E9BOdElG0rj9
aeTnTjS5UJVanpWz59uKhyhAlRM8ycydue5zQT6/680p2EN3ZaJTX1qmIJzNgvM+9gkUGN5AV9fR
pVBnN3hKmQ3pavMqs0Om2ZMT+SweUyQtaaOu1xmlyKcuA21cY9S4YH68w7bh7l3PGF1JBiZDP9vh
TPooE2iQHebClEovZKJkNFdYRvtVJq12863Ov2eublxSaXAfaUHau6AIUGyC6zsjUkfOul50J/fq
krpKvrlSiKLHXTqjvte4pL4YdUYyc2eCH320R9Eqj37gZbOpTmSPZiYNf8lw6+KDpinQpe6FZnoP
8aLayqUcmRiSwPHuTKEJPI7qTH4kqiXaA3eA3WtrDgkP3XAYDtuublN9grYoa+jk2+nV6Y+uAnkc
BV44JNS0Oj1rzm4od2pIjxMONYc0qw5m8+0qw+JzW2cvlb5Gqx14p+lqBKlK2pQaG/JpQ+g8XlwZ
SmMXIDpqcq2V/Cv3648a+0oon7twp1NXtd14Ufi1XdNccRd4DaMPh7WdzZKZfN52s1nbPfpHv/fA
8Lmivs1PTS2N82SgzAdZF901PgLvs9HPKalpRsZcUPxCc87cnd/dJavqWT7pfjT8PvBg/n7nQ3fP
k5r5vzqiv2tWyXrlW1yecuPzRGaIbr71P0pq7yiZ7HSRLjg6ToBsNzTdYGS6+QqMJcPvuaeZTMl+
EQA7BgvJ5F28/la+1W10Kz7RKWdaecFIauomPC8ehTfd6HXP55kTWfI3HOOcJauYhaPNv1A2RCdZ
0dE1WY3KO7qH0XV6IIXInvwte3tw3x7nljk8LBPnssm93Audg9cMmyH5Vwkd7u2TVw/jOdleMGKX
7ResGEcftsepXXmVly8PS2I/jvSFi6lWQu6OEWA6bqQPwxH5b8AlyJUpqddStxmnbuJII7kXo0RI
DqXIPQ8j/tX5juQtSIZp9pQQukyBUcjz4rlHd397lAh+Ytb01ZOm9tzs5O14f/JAYeYb7mkno2Z8
wOLii9FumYxy7+QdloDGaV/abYYHiwzzlK2gPSbphODmfB9WmowtC1WbyUwc8oQxSNQbbhDb+3ky
Yr64BUhI5HvMUIhV0G25hiaYz5wmpTGZoBOAnZQlqjBLRC9gHslfmN2u1sfIfdscy7RJOycvpcWj
W3ltuZI2ZCIJ7o1jF0TTmjtzf8Zo9YaoxKPAx9hhQiuPI+NWwmdcf8+196dpM5Yp5kp6s5OWeS1D
l4H3twkx0uzWV+YMEu+Apc89NGy5xYmuSlekS9IxBn2b8/ZYqOpEqM9kHcA4c+NwRPZWfppNd8ts
Sv7k2Y5sni2izcdxMRw4O6sEipVYPevgExmxwJ9O8fhOTza1UUn9l9sUGnQ422YXTs/rqsQnaRi2
5MW+uDVphDSy2vTdfIJ1aZlWy7vYu8XBJ7cHD4oVIgFvAtc5OKTFQ5BHPkmSHTI1ImFiv0JQ90hd
F3uhO0AroviKTRFAr6MMV+NREq0lSa1VisLlXm1D0Se7dq5242i8o2QYwfHcMfktot5Ht1ofvcih
6OM89WKkL0Ber+NWdmMZjCenPMjJPZFvrXZML7d3jKtm7BVj4c5DcjJbV1uzwYcOpd3ETfHxVEOU
AXBjBl63PlJ+T29RS4bFJncK7jRgI5KskFRqGn2kfLdtuBdaIdCIsni2OnbH7tFKh5lLoOez1bID
R1QU047Ja9hDTclIaQP6FQ2ClBaWifzhAKUbOYxQBU7gpA5FtUjsI6PnHKmtkWEkYF+KchqjpJKx
1Cmt/UgbRo7MZA/FOEbDDJyeDzYYBfXotehzW2mj3DmzHWP3ieJaiN6Cy6XZIw1KBzKg8Edbm30u
nGhefZlGljImXZtuvdasAUk+MeZ6nmC1qKPF69yn4Dv+itscMFaqGVBAWuwE3aIwoJ2guuEOc8FI
e0IVOfLS8EyavYq6BX1IsznqfBt85TK1dnZGayebWRtgR0gEQnTmI7NDqmv8GITSh9qQw67QLso4
vbkwM4nlvZJPD/rd0Rty1pLyqnBq1uHogLAmEpSR4ULmI2N+W3Z132fjsUmdaNRl+IcXOYFg2qi2
IalSY+863JM49UpvKvxgZC62zkw1pIRab1q4ZDm5gAlARUV7ZzPQ51loLXdM6mV49GJWru+eQQPK
bmj5Bu4NKmU44PXcegqW1N57O54a9EY6MS8f773Bo1DYyWmr1qSCBsk5Zh/5N4HiS8ZynpbLmJ6b
tBCzqgMsihhKLGklGJfE93uYyhQXsj7p72x1JympIg/eVCQ4soRZlQk5+I0165OYNXLEKtnNWz45
3QGkpZTqkk/6kIfouiYP6iC6O/fAGKF+elN40SgkI2Mwi5Y7t8UYoDW5Tpl25PWhQtnV0uuDG1p7
9iRXs35QgFOwK+Ubqi0Mu8N4eNvXfuNQYYqVa5yBd3YM7CbaQ+Gr0eZSv7lpZR24RzALsJzIwu2w
O5mH0CY7KLtS9tSNh3D32KFGHVkVCwzTkP6chhfgUi3WSNovaSVxB35spdbewzaDV5GFBWjGlVTD
hQN4m7MvZ+5STPkGZxmWG+MBHcBTHiGc4XrfIqqoDTNONyV41SjK7BJEZ+9RY9Nrj65u5pOlBlfG
lfuKcSimYjykNiG7g/idW1ineQplpBZ7nTtfxrF3uZeZk/nb41rIWHONleYO7hn67c4puOgk7hGK
iZ3YkbnVJudtspB7t+U6u+2Y7EbyDnriQRT6T1hwUoKBOxyw7PhfvIMHP+J9ORbeNLC6Nlnwpp0F
53DgJn2bvwuT+1BDkLEJRw3hqDL+kDEnrlBBupE1jJ2R3FLHIu7amRfApCjr6rVgoaTzZ1uSsxrl
QhhVhjiPYB2ZNViFo9AxVyFpEkUItTyKJgsDQIBQlhnrm4ThDnk/RxQ+GEZuBrMunYXsBXpNUxxo
ZiQxXvlkQr+P+Osz7zwO7AHLCILZ3kF6RwghQzCRNX/UgUWRfpi7n50uzOHIMu2Z3j2svWcvY7gx
51UpOU9chvlNHZzi0FbJ0DDzreu9AR3EoyM8B9rFms/cYspKLYWqdjS3s+VzeUWk1Im9tkKy8SpF
CkEZ8MEU6oeTwRFYR9btYiecQQrWHbvrD0ChJqDMqTvBQMCB2eJ6EKzOEWnIGQ0Gh5rnpvMDr2XK
TI85mPQIGp3szCeDv99n6lubzOdIOftTuEoIRXWG8F4oXNbQRErUjuHq7LMDY8tYy9Oc5Ef4JYSn
yqTBZYbkwbHTVcMC1A5Z3pH2A4/c/Pxe7l1YYDp4vZ8BNrGu0HwDDR89w46GLc+E8vsq8yu8fH3V
8zgWQaZP8F02YA98f0hIZC34Xvc0ubConRt36A7zN/JkUi9P9mgX2SBpiLEF8ZBU1nUsUo2skz6J
iVjgklZx2nDvBOdNC1ookYqGS/0R7gcf4Qrxc8suQ1NBWsr+u/obRpzZ3bGsnVCucM3EBZTE2AfM
BZwEriZzdesHrYnPhsyN8ClDdYYpaydJE9vCQdiPcFqAczImGSkFQJkxkdNCmyl9kbnuuK0pY4cG
RBL2X+ErTub32BY965XU8vBgygxQt0+ynOekJtSdhMuRODzOiNrjtrZ2fCscG8gizbUhCXKa4aUS
tSwBMF3zDbvQLXkF5PWxck+Iwsxnmpa5Pxi1UIJw/bNILLArgwnxXklXD4vOTVBwvAHbg7CHRU0T
lMoe+mi51u3GHaAskG0T1T9AcRzI7kWZ0R4CJcutowCUqDwwTRRSPGyYCQm7HnUEJiiKGioLCkgL
hSMH3o0B4mbOdcopQ17vUJ1E48XqcTO03Lbdxa6NCOL20L1lgSsWr+ZOTCWKmdxLNqSwRFkAVERG
wRE+WhCuE9moxKM95oHwmxZsTbx6FfsddQltXDx6LT6RmaWOi2/C7FEUIMSLK1kxCyQ9YTL0+xp7
CvNnFLmBnXjkTWN7kkXO6qE6yz2Zb3oF6gMAuRh7bFm4lGzezGIjcj3ZUbir5jbWgWBO/2ZgxWzs
PvI3wozByBqeEfsdPokw2zWxo2hZJ02l8EnUetuciP3C3NOL2K2xNcQIag8b5i5y+yBcTlPKZDP+
FKK/zTREB6TSR020W3BNOKdHsQbV8nY35fYAhUnvZSwJrCS1xcjFcoTaKLkLa+Hwjt2FKoSrQ3PM
e+LGjLNEnQ19jharzroLq8mhJ0QdqhJFGmCFgVOxTU2ijqiHiPYCTluy+kIdqNqsj9g31FpkQzao
jxprULMF0a/IfibqcMH9rigjIk5vKpUrHFogm48xPLmD/nFERBw9kdnwLtscQfDC8NEVSvaXgewz
kPTUJOLRgtcepyKfhTNT3xppCdmocnuhE22vutkwTNrHFdtA5z4HtACu4J3wOdHdRP7ygLO10WWp
r+HEY316gPw+97QQuOzsK/0JrDbBE/F7EQ/wxFpgMh4O9En0Cl6jBaVOs4W7Kmkpxn4J0Qfgys+a
3fugGK9tMllUAWHjXtFvUdE2bCfvzGSfrfBu58vSyWaDaUCwgaIoIJpBZWP7sWznYU944TCAoCjD
g/9D8h+nbgtiabFpsZ4xiXss7ABSPYwS8tCZbg0J1IQ7MLHb7PIjq3ZEUbjASGF6sE5h5W0OzAIj
YxeI1ewSWOC+YsWLcX9cYxbPuzf/QoKpmuEuEi9IG1KVK8SkFt+CmP8i19BF6YtYq0cMZyJqGOO6
LYe4qYeE2yjwNHE0Wbit8GThAsRiCt02VRfFbulyt70dIO+wSSHiXOy1m6UhupHwdLESA7i2prSJ
gXxpO9FQLASqssIkMhkENt+RLUC9EtH2RHoI6BxK2SOdxWogZ8+saxsLsQ0BR4NQDqGzy1jsHVkF
YcA77A7h7NGKFLrINChKSlWwOrQ/R1+zq8lugSUL65JPa5hl7gcqewMM6ZOD1ilRUBK3GnfRN0pc
uWJkfdrD/dXAHywAKItugUSKHar1zBN6WUJbBzaftHyZ5AgQfGxIn5uIQP71YD2leu1ZxjycyG4W
3iGcJcFlMjGcwW0GxdNzgCmW0EaM/0CcSBTPZYVw2kyPrCGGAlfevFp3EcGTCMYsPiFxcJwXwrBw
/W01vF9tV3PELaiJu4eD+OJSiUE9i2+M9cQRk0xDomUoaTABynrgtoJRerBCCkXsYFMXO16htC0O
dwVji0U/wR4oWPfCQy+HjRYjnZ0mMygM5QwjFqoWC7iG2Qpco88wRQQBaV/IWSLKwuCExAEqJ4vw
g4irT7y3oOgY5WE6gHaoWs1+EjErVvsVq/3CzpFdxO55FP+XzA3OTDzJ4mM1x7JfMJWhSgk2FOz3
vqfjOZbg6QCM58h4rv02U3dkk+BUc/Ml5dHgwrsR2fo3eO1kcjA4cTEwAFxcG4MlbCCWhsHBmTHy
UJRc8OIQeNsj5y2SVhuGLLPhQtSkUxAF7gLzgDuiVJD420lXlCuBiQWqB1PEaQPPP9xpsAYiVSMM
4jn6hYVXiSUURVen22QMvW006owh79puiQv2hHM7xAMp0nMnUyrOJZ4xcnHApOzYkrjckdsJkqvE
mSFkJzwdUDlMTWMidRauLZwdc4YQ6Xg3lajZzf3BHSX/tPyub5srkaW8wzrAW2hdiVHs/QjHFVIC
PSSAHYjWIO7HHouHkx7/siGeb3SMm2RDH4FBwnI4T49ckxEKmIp7bcMVSzURRnLE1y1+vwp3PEEN
iJXqAkhXKqJhlJYQWP0sRjavRe5D5hItFE837kwhKmwQPK04KYS4elxDtTAka3+C5w4ftwQFcPUT
PxeXPwwR5kDBW7WkupkK/FDdAbsJHZ9qco7LWxR9ZjcXNkZYQUiJoIUlWP0rBixyFFJK2SRiPwkx
5shPoQpRNcX19vmsYSX6CNbkiYIuQkB0mhOuON3iUHnum8SdGyRZ41CdNoJ+PlVnEUyosTb5TzFF
cWBh4qLOTs4zTiasMCehKxFdiD679ih4dItoHqA8eZ5hWKRDlsBnKYs8NvBQicy8YHfsnS5EWN5+
nIksRgPn4Di86nCTv+SJRo5na5HhYilx3ETDhBOJv2erU5jQDudg7sX5MBcnGQ8rmn66yGKvZ5+G
+b3MkDgSBrZJ8uCUGQvRGyiqhwofYCaIiYqxMBPXYuBEOPDaC3ENyHv+4hbLhxl3OQ31xxbnP/pO
AIANz4UoM60JBdxu/rO+cxiKX1HeR54oOeJbKPlX+HFw866B3n/s+Z1VPhZfW2fGsR7P9E9DMiow
PvGqyHjTET4QPE7ySNkWZyYcG0qzS++4zDBpT2scUmjmFNDC4Mak5acZPyu8Iz9gShForAZaEdOG
ToRgoDNgEZzD+Lfwcf/PIIi/YuvfADFGk52zHTV1PKiQQFs82c0k6iMQAyIVN+3cIIARjkUAyF6t
iFKISBB3s3A8V8dS/eTMsk3wOqA8ikS8IJPFF8LWwLoEJjILMMpFioGfx9oU/4jUawckzmxBkhAe
mQlYTI6nMFxko1/yWgjl5nn6JXL+Z2zjv0b+vYxRtzqETd0QOKeWV9FXzTAYABW8sPvjX1BRt0zw
/0Sa/NXUN8zooHPYdauCpq4AwAQMRlBWIvRXSxBGoMhewB59AjkIzL8crNX7K8bGUa0Euyd4pPkL
cTp19wnyY/LRjZ5a/IRLqZqJzQ7Q5nEGFAw4zaa0NhugsJH6/BurzfPmWdCxokzs7CWeYbBfvcXb
2/ZnMEL3zwC/vwYq378+r8A9n/7v/9T/zz5vzvnJPBPYBYtArYTbQxBKmfoE4H1ilIDE5Qq05vvr
Av+tIDQ5tC3+4/tULVZntXoVcNtovbfA2t3wtB9LMG/3fUGKxQ4glV86bv5xG7TbJPhqc1qYE4p/
73iUN61Y47CQR9eugKWAUwnWSf5m6qmnxgN0faBQ8sF0IJCol8j2FpOuAp8nUKVU3Z/s2T1dfJwJ
1on5Zv73VDL6pat/RoC2yWTb5pRAp/8dBnTp7HfBtc2OFUxhSwH9pFqy+PMEz/FJIIDYdgIF1an9
soN2BIgXWZDWquWA9+hDCmswO2A8rhy7HgHpyezNZo2PyFuv8SRZy+Xb216QrqBBfiYRo9f9E97j
S/+/0Ui6j7TernXqeILvkABLxTN3mjny3j3DcgWKIJADCcNfnNZcpKwE0wOUz7ZrOCXISXjPOlkK
/zlgYoi93KB7ieopsb8DsVHRg0WnEdv1uqCAJfpQwjvMqDvRSsQJ2p1cgC0XTjlCk1gSQMBXiN2v
TCecyhV4JXkQkLDCqYTPBngDEtrDjt+I5S+KaIZ1Lw46saAl+EMVXl7jOUBDkSCQWNKor7d+5Ghn
lFhFSFMFA9Ym+AYJk7Xh7eJWlEDABXGSTgVsnHqXofkoZqboKR30B1HP0dsmfaATJ+aMmI2SmMXh
FhILsK2R2qj4ouSS0QR9UkICNcq1GDsV4GXiPsgUCYTsEXKCpGkwQ2gN4SUxIYAro5q4EPVMEGa4
uaZtGBFnkEfigxG3PqAv9zJ+uxClefvYPHJCzQkVRBXJ3iRro/yDLvQxQHqLtBZHnkhqEbOBcxn2
7C5tVcNqKJ+KbJdSC8hqRGzhCrZL3v1MdPof+dIXmvu2vXd1dThzMo5wAkAwLwPRRZ1t9/LQG0XD
fIChlb7/3OI/T2cKWO9Li99w2sfOtWXWBlRe4qXvUduGtOeqTREmqYSjahIocQ6ya2kAMYl6XVSH
PcoxSUPVKCwHCu7YHH/k6NypsjJi5gTWUMDx0YHc7f4iCHXpyz/E05e+fsPXRe0gOBsBs0POeMph
7i7ObtqcEOJHzrM6JXZHY3NY76O+qJ9n6VdeJrziq7zYJYOkn8B2P3Gp4wSp+CDYGLDTcuADvRa8
viAVRRDC1qTaySsSY6IeX+8XGZp1qDLwi5kFHxbZsLPlpMUS+lLbNzgw4ERoFTSjABv55+cBGOYf
AcVf5u4beu1anClnL5R1AQ5l2gkI3JhTINu37RWpriMuttuLtT3anBAYbxN6k3EBL/rs+y1YTDDI
IsaRhkj5/CZxRBNA2FOJAdvkBVuckEoIhpMZCJ278DYX75G7CvkdIQ7YjiA41eticg/TkqKh910F
e0r5qGUt3hevt1MQi8Xr62Rxz3+Lxf0Zd3JH3YvjehG4+yFwbHksCliZORvgq4Zz6d5hcgKgTtBQ
5NwNkMsv5XZIPo5+vCK1319fBT74iuye3K/Z+jCANaKD8Yqisbc+lhyOoFIT8FOIGfHKqE3Vcsfb
ZVt1Zwls6e0tFig1BXKVXFjY28/IommLBOJ3IolkRU8O2PW35fYtd+RSvtqWLkdt+F/igsu3n9eX
01H/2BoD3aR2CtVCKWagfVteyjgkxq5OZHlNaqRqmGpnvGQpojdZ1YChirsEP0jP7Tju3d2rRMZ1
awBAXCDiRMxHRyD5R+TtxnBTMPrJ4qjuJfsdydnRd4fUwMWe+aXX/zzwD/j+a6+/KfW9KOwOzIxe
n12Azd3R4P5Oa6l6ODDVMXWo5/HzLBm/zdI3aLpZhrl5OMRsY9K4rLSTojp1ve442ezE4XfqlFn7
YUAsPlD5+uyd5vHV0jpWL1fBphr+3Jc/MbOvY/9+Yqw6Ryl1fRn7A+cw5vNVKScsRuv1Z17Xf5v8
0hCR8Y1pDqgnYHa6vQEKr/Z9zH0926cZY24f1NHfoaSzbVedbTHfLfNNMe9jb/eHVJSYNR/9+f69
M8a6nkbLn4f7ByPmay++jzaPsr1mtHbQZw4e6wA/eMVYj6e/lTI0/gA+/1tD30yY4ynp7kgjigTF
r0leMwU+viGbDCx5b+lUicNhDV4LHaZS7xCb9lATN8kXJF8jhznFrIP9tPPAOXfC+Nh99s/T0OVw
5B/XQ5aCPGR8/22n7q9V77qv8o6XwGdMeK3JX3u73Y7HNg9Ycmd6Gm3tRMF3OSiv+HzKu4fxeGvz
Z7oFuWuPqQrHh1wuPEp40biw5Wv5r3W7z9R+gIFx4fjBVFMxCDAJpiAvp1P3SfxI7pP7xDvXfsJc
qFK+HnDB5xGK6dODe7u4DarwqbaTVQBIdO8DTgTSGs4AArnU555RkxltWJDt9HVMuUo+7XEoqUfJ
wdolqUhBdapEQMVLkLij9hxUlIpByeI/B+wsVpNEJpiEJQiKJzBYsFZR93Jnmzs7PkfDdpE+iBgQ
volKJ8CfH+KJ4elz8DmAkQVqb3il+0AZrGHsmyrtOJp3fEgng3Vhd6YU1BYQsDmn2rkPolgwwoWd
cgdtFPnXUTwJnkwV+eEzyV5cQQUnW+5MGUzSrJ3RMQPAxB1AQRqXXkf5B9bAE6l1It+cX0HQUp7V
8JJtey6rcMEZkE44aqVZ0d3RJ5tla66DyGbyn/nwI1pks/QumZkPbfeyFQ+GYdUTFIghxloyrH3c
hBjQ2QiZCTYOmB/wPnFiZDg42xOB6wHLrFxKKbX6qdXtLa4bfLaJdSF8frLau8jeE+iYHgjM481z
ynt/twl8MtLhinae1OJ9peSUYa38le/7tcIk4yVvle97SpFwye8W46AF1G8K2gCnmgRbui7nJZ85
vxkpC/cIllhmj9bPxk5t0NJFbHCywtlz1iJcR4JGUM+zx8XOKsilgv/zlTx1jwKYqIeeJ+D96Anj
AdwGJRNwWXkfnM0wLav7IMq74AKKaQxmSMS1hscA26WLDlXc45THUlGvmbXLUbHuCOdgWe7E33DG
GELQMxKQmM6Ob7E1hxRZX3NchPCBYiKtGFuLcBSQq9bmzMh3qCEyL5yunExGV4Wn7YCiLxL6gyNS
1mz2uCfk1MUkO9mOg64m+pDA4w7jtoo8NIFpL1aX+yhXHDrAl/H4KurHaA1swSWbQMtfJ2h2QJHs
9IlQn0LKkvONmAgxNFSXwazADa0BWPD6C4IRGyK107pU2TuHO2pU/2ARQGGEXVsYeWciQovSAd8w
fBMs0yeuSHupyM7DybT1B/UzpxuOyuy8lUQx5Hcl5uDrxOEkzLq1AMj1ckWWjyQmJMfznnFdCJJQ
kD2iAmHrjcEeUQ/7qoazR2LPhEFIEtO33xcTCfO97+9FAXyZkgxRTZ/kQOqK4NUSuO5YULdFYt3t
7egBkp0enjjjceJkIurlzmleKrlQ4iwiiAbqTv0/ws5rSXFta9bvcu6JwJtbeYMEQrjihoDCe++e
/v9StSJ2R5+O7lWraAojM82Yw2TmRMp3gKwQ3aFwFoAAuInn98OGqzXxoC2PHlY/59wJxZRIrXYI
/tJ8+Daq3okqaE8FGbiDEzICk/jtGPtmu60eRXb2q+wfBkXyG47S780JeQSyuO1Gmx0zV8lutBkJ
o6ek5sqIn8jOXIzzA+dxZ9S4lt00Zz7Ctft9Iird4QQ1P/bkiBTQvrVKNLx7lf4VFMmuP3g7X3W5
o4raKfxYH5KMrvGltLbyzNR+jTqJ0qI8zZ1yyeRTN8HeOSQkEYHziJ0jF0wp8YtBvVW8PeVlhOcg
Dc4bX3va/UPFu4EWkkYXcTocKBDWDPE2lRWlt0/BBspl3y3FRSZazt67qunsIDEKotwIayHo4JAs
BHtnd2pxw76EVXnk4Kpy1Dn3jK5iwRiwhXITRpywCxMaLY/XB9lxEpO1Y3YNVL/54ky0BCXvCzk6
jaYDmMi1k2InQg1xaprcOQnVeIDz3RQSovmG5Sk8zleFofe2bOCJgqao+FiiLjRu3WwOfh9+tQcf
93vg4t5/d1Tzz4jRL3OgQvPWJ1wgVhgMtE+ogD8Ums0gSAHIqBDr4cbaRufhdf2r4fhuU1kvpkvd
QEyIzJFlTaMIR/xunD0tvayMM4jS7Ck2jpXRIPFvXIAw9iYkxeKnZfZ2Nn0BORDmqm13oIevDG8S
2y7t1TSAimF6GOIQs9tt+oSrfXkdikftb6UKBUWQYXktVAUGYwPKKKZpLBqEPV6jgcbN3CVIfBgD
+ws6YSkYlA2sQpuBVzUGBERKk13xDlUFXRudsT9XBo2vcEJjDgDLJ7hyaZam63fnbtsUgM3o+ESg
U35ZRDABnQdnkMmfMzkfRpcLZnyTLBoQoYGc52OdjgppG+rQJKzIlFcYXCDfIwR1KQid0ac6R4Bi
TAwtdaeAywLeu4KG3tEnfGWaMLO8eTAAzYPL4SmWjKwvHWq6vq2REJuYWA9MW4nIiJye92R45Y2U
BMvOJPYF3sT6gjLC2CA9/HbKRpsVI4sid/zrt6ZyVLDsH8N3ue+lPWclgC5vfEGib/Avm9YZgxct
PWgDcRKvsxCkmEsl7zWt9BqLBC37TSaIDmuqmzrAXjBfNBdE52NE9Nqiagy5oWBsgQMeWoWQJIPy
wL5DipXd1e0pKH0jm1XJHvz8nsrk3mugWVbxWnKgwOotjrDZ9Lw17TJbCYFB/3CEEvw2jhKtInC4
OZ9lY2emKQaKhGa6t7BTQPmYdQc7gAGtkDJ580kQJqyMWYlKxXYiNy+QxU4FouuZ8dfbsc2eNwvD
qouzRzk9fPk1spCtLBCnDqm0BHdkt15kH1kNidpFJEbWmyqJ8D1VAnhwPTQDHd16dqZnszalrTuk
7jsguY0OxcKric9YJL83vbuCRFFVZ0vSbcCnmkZsejPTS4IgZp0D34uaGouml90AOY4YW0mzt111
qtrkY2xHGqUHh8OA+RHjnQorfx8gfejZ1fWXCeMvzBKmvMG6qAX/peX/4THRd47TxY9RCViSAuxt
C2Wo4EydLsUei3c63emetb/l+s2P+d1sTrtG5+3wZGwY/rSlGtKU43UZV1T/BQUSk1p+BNoMSlnr
hNMu12L4FU8ljiszYg23ZmdNBVAQ9ZqU9ctwbZtEdboxPVXZ5Cwdgl7FlOV0u1f3yR2R7qZyvEtp
Utc26WYQ5Qnhlg3eERfItpmmXSgiW85J9WokKIvMDH3ndwVC8+fdrjg6Oe6UwNVWtsV3T96NHInB
LNYXzib8D9WVK6F4lS8GOr2PvC0/6nTVcJYGatt8sgCkTYNhegA6gdqghDPOZpdbF5DPzbqKvCmJ
K18pyatxcvClBDkAXJAzHIdVU5WFjBHN3Hg1Hd9oJAWzQwdRpba67ndHghVkhNYMtZLlIHeHU8V6
SUa64J3k7kb7nY3hMLpAG1DhpfGzaehnkgeYWN4hbdHq0nZcX5dBXDCmvKnfiN/Wweo6XBjPuk7L
8dVla8Ppcuy14WuI8XVK3HzXgHayJi8vo9ZiVuvYmpnqwwK3fjaH4hzzDt90lM66Mhum0gO4qhE5
LOfVwZkfrUvK168mo40rcnhHF6OWbnW5UEbKtMsr3YPe8lu+zuZzCb5vGC5uOH3j+50uuiAycA5W
miv2fS4cY1c1R8605UynjuPTmtwXYISG0cWisk5wWT5W1WhLmWXJdCh4HWyZ9EMe2c3oHo4JpRXr
JdOpaSHaWcmadtsPO5dYe6/bBlSEfZgLUiFAA0BeIQZlIbYKOABBvXA6wSZqftIa2IFPyDfAQIwq
7MtJKYMR5JWoOdE6tHbQ3aoLww/gibHlM2122Oul4ox1T+QQsZUF6cGEqrmn3JJDipkZtnFw3toN
k7HGgcBUyciKEq3CYml6SUk9M+G33tlo3fky+4dnwKA7yAYwogG8K7hpDXAUEhJQZJCf/JQt2dks
mAr4IvLVEbeaLikwkjUh4DwZgI7AkmS4T65QzUlCm9E+1aQX/FEWTqZqfgtZaj4svB1oS6oFDkzg
OZRjnTXgLE2DeHLCH6J2WY/GUembMN7A0RTKYYk71wjOzuQSvGCr58msPVtshetA25gJrTcOJ2Nq
GGOmlADyyr9Zfi4b/ZhXJEjNpk0n4beEw6U3pRtuEKOxyizjLb9omTY+j92MbTtGiGdjTILY9o1W
i3Rtq9Wdtzuu/T4Zc+YBA44Bno3xTle2hWFJm/iaOTwUfv7q+pL+yPK5jOBuS6+2sCQMrw4HwbPI
xQ9v7ssZsW07qOCMIaGTxqxjsR0EF4SEzTjAm1KdF9QFizDeY1A0zEkBWye09cGI+VRgy1/kwu0J
v3HPpChsBmgJ2XFgy+1a5PH5k5ObmjFfNLgXRsl8DuKYvJlt8M0AJxtvPkjNILVZgCZxAQETkHBn
H4jW05/EE9X0N0Rp8sk3njAhnz4tde72SBBZq3hQAUIHXwDH7Ax0HS8bNNHNO6GawYJXw6CWQpnT
W3jyEJTv3/Bjieeoo+JfXtz21q1SJwaf185l7o+wgO0MKWwCl8FV6l58xJf6Q4pb1ojBF8q/WYGD
zNkX7xLW7G/A2omy2GUOHMdXystr81u2ZY0pZzJ6GEac+87PlH9HVGbszderWTYPbQHLhDLSnK0z
ij+erOuJ2QUv1ll6SKddQJu9yLwUYYAKQVe0t2EZ1NyZmVVojq7UYRswPTkdc6JGwhi6nhZbgii7
zcjvPqN3LLKjJuY6LE5ELQVoB/5oJPhS3hb5ONtweoQpNaJ6sPbeNhhMORY5Y/O15Us5kASnLrzY
5qkr9BuCNP0SgKVjZ9t521SammtvDaJNjkZ1cY6FlUPppvtoohUCEir7OgaHNxDB5M4bWUB5A8k0
2gyLvLiESCxgyN6uDTA20c7BSDc44BOM2WEm4mzNOaMtIPLw5GOVg7y59s4xebEqTYPqEPmuivOc
FO3Rirt6WQDoeEQVF+btGM9HcK8CVg8rxSUoCTPNb7nDgnWa5fvRKBqVrFa9f6bjEJhx6sEK0z3F
H2nu2vJPuGn2GAyWkHjFWoYN/aGc/7HgAzdz0t05dbntIEJnE7sd7GYXNonBsrGo4JOVblqeSH14
r+ax87Gm7JPMRD0GLcrOPgzjgOHQZB0CQytEwDgpmtEIL9rHcpZAreXtSKuOEK9Kf3Rk8bRecQU1
nbGBsArAjYozPXQL7NyiKP7hayS9AMAeoEeT3HItOaRycYSRMa2EfKPyecruRdsOaDfyW6JUM+BM
3OCo9YywRdGTvaYlQjaMsCbrgPWfaOIdXY3obvfH9qmn0n7DT5S7fFhkH6O9wb5JIV4zRHLqyrmW
KOxKQQAvURiHcegJ1XUzY0CKYDU+INDAIO4MrBB+8wY7smw/kIHZtydFo4jvt/MIRZ+gK9k9Af5m
ydy339YqvIMXO7bFWKo6+/azWcZS5BYn48BkREzHe/Wv3SBdOsEXcbnrNutI9rrM973rj0qZN3T2
T6jsEPGv7MTr590Kd6rCoYB6SD9kCjVsZD5OGundJiVZ42bKcmvyQR6LCRWOJCpaB3vSusryImH2
YaBRYcPDmDe/mm6HnsPDGD2aNCuo/I6PlcBTyxwcbP27/+I8B0CT/YtTIoZAn2jncj3ByUgt2rIO
bRxPQAI8zD37SiJS2eFRqyWNtAajT8Ic/eQNudFLhsgc8K1hQgiSN+5tSCFl5+rf/f2smFlTchXx
3a8Fsq8TMH8WqYOLGfdW9rlFnpCo2hVFBdkVfoHN0jzkC9fw0wIpeG1scgdiwOiTgN0/NsigvAEb
BIBQQPanP5SCwjhZte/2UGnzfvKE+HZA/oV8lXLkbBJD3Uv6DUPCew98QfBzpl1wc8cDmfxbwvIk
PNeuc+qQ8Ilr8IEAp5oBPvtibCbR28S9pF2jW/NdBzNZDJYxCfRZAx5BPa5ZhKgpd0EeqMfydQUI
nHNzgYi5sVbzm3thcZtoOJXMW3z8InljXTp1596tMleDqnNvA0Rtvv1Y8CchGolyaa06cWlshiH0
fzL0eC0muqdGjjwc7MJcaz8Z3qXglKaTE0C1IqmUXPJ1ZusX93MhzyCgK9B4w570SuSQrv7Xsp15
iGjeKcdHdxQNkiAaOJrrwr1tzW8SqoJxMnoha5HnqzcZk6B7STxI7EihSbpxPSLTgLvNI7fZWIi+
RybqbUDkAZHctFNzUQdemJALrjokOVj3LXOG46MBc3M2JvXSJWmVlLDWM2NVcrk6sj5tyuOr+GE2
IrycskFBlFwqYMW6SRJzlRQHNOUpYMWW6ljdgLuKLjQgvKMTTOy2kgkXRgeQPCddiHApGjFUt16y
cTnSmZrBsNHSqIAIYgzfsOnepHaVvw3JdkIwPtrDSzPCx3aiZJb3wpdT6j5NM4Rha1ozRro3tvsE
Zzs6RiCWNzDgs43ecMSAo3C/wK7Q9zFZL1JgyJaxOX1P8NOyA2/KZWMa363YzeYXzb9u13jBNr1c
eLZ31BAkuwG/j1QBFk+M2ob3DNiCJIPYcNJck0Q6+eeiZ80SOp55QK42/sK0+U2fUEy+gNStHJco
Etg95kZEz2pGF3j0BN6HZEBAiefkUSQCJtYYtljaWXZQruBRFv2DwMSxU2DFufjn+GwcO8f4Aaa+
hGYF6o/OSAvcx5eRoArqoB1F0HlqX41z5+WLVqG6/93NDe7ue1QJGyHIp+iKbDyYfq/ywC14pARO
WaaB74KRtnfta8xq9sUW4ngXFUdoTal6PFi7H93RVCEuO2SZBSKtijflcMQ595E0IBQ651Gucs8w
dJ3TCbf8CGdvemcRHq2DEkkaFvvWPuhee7A4kkNKgdO8956oJrlXdkmeos7wMg7pnXrAmVw10Wy0
J1v1qhuVARkg7yVJB4Ur+6A0qA2EH+UgQWWAV5WiamGUBtKVuPauUW0qgoiQpRJ/uJIcW4O5VqBA
8UFSFFydYsVNnrwEggqcChAY93JpSVDhkl4jhRiV8BiwnCvA0Xm7d4wZDkUNrtsjbQwkjkWUMzom
54StaIlYEMcm13REGONCvoBLQPx5zV875z3fB1d3euTGYI3Pn0Qpx0je4jkqkduSDAUBW40Nl8NM
YYO2eR3Ur56O+OyAVoclJ8hmKayE10R8uEf6dE+tc3KwaqhNIBIS3KPdDWjtu3eno9897ieteLcW
AhLhfXSPaFIiTh1K7sTdLc7LDJIpfcNgUEspprwi+qFzNbizM6v/OdH94opxdpw1DsCXTwysfYIo
Bz1ESIKoRHjmu6WBWHQH54af7b01Gg6cvIqctVnuvaMbFyv+TsF4pYybpIbzKzDap/vyp7hG7Scp
r5Jx+soZtzY7dz3jh/8pm+PghpoMrsnNx1mz7nGr1Dx08VQci3WSSTAifJar1tLoxBG6MQlaU6cQ
TPdBbVAMQGOGVv3kno3GyTU6pBWPTeIpZRUMFdnw1w2ncCF2OJ+NA0ojbmWK5AZ5xx0DbDlaBi+j
utH/66gWiw5486SLkbOLOTJlS0B705pSNnV54W3S0TBgh29r274S4ew6mN7+lhgShlYzb11imPz4
NBc8orwFgyxusNZBeWTdrrJyi4t69THyS/PuX7vj4TO9YCvKzsm4+7hyX6LFArsvgXvmyDbAfOoZ
eWvjqS5Rh+Zxh7wpY6OV9NTRpyoYH/FaN97Km/zQ1riKDF2yOE3AkRAttStRgdz102nvm09n01eQ
88VValm7NyuB+C4V+G8ij+RQI7j6qqMobjw6B8LAW6RyRBvngsvg2nnWY90FjG4KG+oRfipwxHvg
oWj0iEaJ91icTZNVnheDc3pupYGXhYnyC0mkknnVd6hJGqwnO5Y0DknJeGucIEqYZtrD0lPVwE3J
lqCEU13MCqBhvEpoCsSqqYlfsOKaqEcRfgIrUsKZLO6bSxehVyRsya0RfAK0PyRHWB2y0KIfnMyq
h5cSFUUIpOQQnEkbJg8KoOwzxnG5Ji774e4CQPt8vhpyIXzWPAVlWNTVgc61462HDsEHriujPn1E
u6DoHanNPqJjegiOreq0PrhFe7gSyh8XvVekI1NkgjlRn+o6L+aZRQw3RmvtlovQpYkIAN+Ytnr0
xlPOIu2IrAlo5iPcgFukbPW2YDxGRylKBDe+pcNyC1l+f0PT7K1Dwp6rnLLs6bQP7BzfpdN61bAc
Hp06X3m4apFXVPYefJ3iV4JwCA4m6z7vnPAVRRo/BToNfmirQOAhx4uDwwHRCih3tOo9Opusc06B
mCUXsx7W6QtV2yRVsVFS9pY5pJyGtjsl6hqqiWKXnB3QMFxZnYyN/qYmd6DfC/a1Lf0CYgNrh/wx
w52tKpwJdBWzDnuTUiQBxanDWO0qliDPgTNQMRVrMEBjqujWmc8xKi/86NiTks3XOEKAD8oAjLkb
MFAU2hm5YqeM+WKRHEXJ7InMqcSFvgkRrZ1zOXB2lgzAbZtfJdOMLVhO5JRNBi3+krhYb+5JDmBM
cXMykQKItCwnKy+YfEi1nMi4BPVh0x583a3BHroXqUWxopuG3W4S80PuGQCWg5QIFI8kT5Nfo0mG
5gAMII4D5htDiS7QqFAMyJTjtmwT42HayPTGNjl3ZvngbpHKUGKDvI/KADoz6amLAcNnoiYJJqZJ
kqjH8OGwF24WUBLDgRnNfzihWZ/yckBLKCyQTw9/oNdjkEPJ5x1CUA5g9lI+pHHDnNfLesKrAS3c
I/FW9XpByrOe6WEJepoMF5kPK/BAX2m6b+xsWDGNNbNPJp5rZiBSRlEqYtDWYmYzjhfcPOXoNOXV
1EtTjzf4h8+nKZVCaFYRL8oRSwlQV7Y+B5wd5UnmGWIlWAZZmLdhejIanC41rWKoMe2ZfJ3r48z6
EIfjxEZ1unc4BmN6ZfBCz+SZ2dMd0vA0FObsaPUwdbwDU0WtxydpP5JyWV/pjT2FTRMzJVshy8bd
y2YF/5lLi0NwKPpCdgD7agbMTUIzLpVIjdvl/hamxxVaCys8mCF1PJ55cKW8hFKs5yUJT7zEtPCe
ec7bVLISfvnTSoARJrChCNOEzeYh+7ce71woNQ1LBZGxrWOEiQfiUnHXTIezVnPQ1x0g2aIZLZDH
MXPd0lfiWZZJlHqczjiJzkFJzfJ4TWfmhYWVLHTyBFeaU3NkTjHLio4Avzkh71mAOrkhL0l5iXvg
spe8oU/qiDznKkIOnMw8j5Ml/PI/d22lIa8seXvBTXMoDsKLXHBNl6WfmZrEStBRMXRUb2GlvOJx
PZ5eUmPlLAsdGJ0MVWGQMbSi8ObZyRcIPSFqOSabANtogYK6FE3JkKypeuvaFnz94PIgNdRwgUIx
NK/WG7L3wU0XC0GKFys68MBI45cuWwDSodzqLQhdeB9Dv+C1g8sXFyJcJItFkia8k7OoSnoe4qle
yp8/r3ATHCJ7Lg1xTgJ9xOUalweD6I2apsIhcTbI2uqLGjTMCw4lWL5myILiGFcEtYNLyah2a0IW
aWR5HFc/3AWcD2exSPVKdh0pPYTwBQdA64R/VlrIJWm7Go0r7JW1NL3Rppxy/pSxyEXw6SdnfusI
CxqR6+TE3GTWJOkiRx5WT9V8AYu9mjTljn7ahUiU6+GbknzOT9V6CCmJKQPTH76Es9kaUl25ROtM
B4ldhzeIdGSMudald6LE2aqOrTJrHol8yB/27kU7QSKbr8hkH6JDtBo9r+ZpvqSBPDpByihMogU3
bXEHCeONK6fZFomi24yMmL1ObJ7Q0mpneo9qI9ed9Q7dzSscQ5kR2lx3rs7RXXE03drK5obSxKRj
ePoTuqa8ot4g6uWbPAZ0khyBVBgIDEQVWyl7kaaxMiCyvmUaHwODeZNtonH4ZopV4LpI3TE1nh5j
OGHYayaNYyYNPcDgY/hYnhIuP1YBmLSmAbN+JtV6oeBBUkWyDWoAzRA+y2yCzehypJA5WePfmabs
KrL4/J1v8Mxkv0BBCWY6MNPYm2l6c+B6Z5Ywf+66HozJzgWXDeTJm/FUn9e0pqmt/2Y835CtuOrj
nGMWzsTxDJNwxsktrtea8Rbzd5GQHJhdvVwXelBIGoJzhh5H5EDM83CGoUs4hOXxsbtyC5YVAj35
f//bpaP9A+X9de+JWkEQ3t8gvvV6OV8oNorombPLFu9//4/N9izfHq/18yLwN0J1INTuYiyhSyuV
1btd+Ra9/ARHCcm9iYRN4VkjwFAiQa5HqZuwSxABl6LXKjE9un7EryqFvyjjAepnyxWV80ARwBbf
OOItSZxMWiTrkUrzihxVP5NyyipVSYPPqdZnEeBk8ggbYCVSVUEkcaQjiHuunxUwtRylLQnm7IFd
IVbDuUTURB1grk9IFgpGOo/LQOgTsaeIjDkjcTyaiVILUUy4I33Hq/wlBUSJW0qVhPqAIk+KN5TG
KbeoAik9FDArKJjo/l6UYTgy5X9d1QoGfHb2TI5KnK2fs69aK5RUgNTB6c7F0nShbEPZFHYWQnqN
jMGVabBR1lIgI5mzE7x5JaXz1hbOu9SkXpkwkWCO8umK5MyWsxdsb9H1leQUo6zs3iwk/GBpVMiM
CLdIQMt9qHfEeVIPV8l54Yr+yA4RaMGRNkkkgfeQIqrqPWB2yb7f4C7J64X2THIW0Qcc0RwTe+3k
2jK5SBKyAYmSZ86YA0vpjkEEmXwVSMPsA2VfYig78LWZwC2KxMieaaTpGuBe8e8ZzhRRTUcUWhj0
CFXI79wjj3EOG0D3chgO6akwF8nTSUFF4ihIxfn1zgYTu+d0Y1pNlbcL6fs642xDK8N1I+/4gj1+
phVZPmGTv5FT2nFesdOVlqsjhSRdAdo585wz8KhE6WhR8dDEmUf7NRP1LZD+onoEtPjCbUohBo41
kkoI1lm4oEAgS4aWXkwNjLWSoVmPUoDV+MLvMKX4XMejvtC3qNXAXTv0BZ27ZGo/AtOtufsX1jLH
ETgOtWAx4I/+vitpwjN3d0cEY9t92D0bBbQBPBgymaCcjua8PW8OzhbFb/dhkJlVeZY0W1YrAAae
kT1HH2c4kry9chHaPgGKzDeEwZ1Bolf/g0VEI5tqJF7wzg60mmGM8YdwGWT3AAsBbcNj5jk8FC6S
t2Qpr6HSr31Qy5SolI3K6v0CO0hFf6pkoVT886Qn92wh0m+gKy2JXQ1ZxosnDTao7DQa9EiKbDQ8
KGox10VzF0q10i2haiccp352DMAafihad3T8+z+BqSeiC1RhAPJxdDr3yFR40phqTimCjcnliqS3
yXS9kJigCyQY9DNIFLi8ETW69RsMMWnxbDCDsSTDNCbv9NubsdRgLN2yAS26vHzIIwSdDS4XPeYI
BXig12uWWObqezaisKuw9bn4f2x6XRRb7S9Wu/KbrD+7te6Xjefpx2rfsE0/qhPfawYSqGmsLSoS
sh+6It1MMapYjX9dRSZK/7fL+I0wsarcxp/VkcuQKvgV5LxEyTVJJM/9IyFxt/f9FxMKlg4TD7w+
Wp2g8Pkcl52JfWMWMDmlYTl4AjK5yABRGFZ6V6K1Whg23A46QB1kNhDQkJqfpoyEsG4S0+Pnzji4
Uw6RAJPkQXIjtCIpsSDbhGrblVc+mbJrAbvEqGJsSP8U6XE7lxIAAtbP5KlxYgjfiTm1AQlcr6vF
3Jj0iOAmJLWUkKKYR9mk2WSrOSPXYfIhfeG2OxklVkhJ9m2imPZ9M14BhQYR0dp0SjbN2LYECvsX
z6Gw8Uc1k6JPVVfoiz7xgapQ4Q+2LhGJTjuo5JkzFDJVBcQVmKlt8bCB8mmjEzLzmlMVo88uIgjx
EbGizHBgMJLHQakUZVC3nLXcyrr2ABm7klw4MaskHaGZ9HdfolD4I0/wf75ERRSqX3yJ5aOc267r
R1GyNP1QtYfTfLGqbgPe8wemx4cKLDgiOlrvVGBBSmBHeXyJWCORRNUXNALjWaKB38iogGIRJRkQ
mn93Skk1fTr0JfexZvbLWVlyHz9Zljyvo6XDaLjYAkGIDi0ps60N64ERJrsCbwSAkjD5GjNHtqWV
YBcLmycNTTngKBGRA30zvuq0oTR28yw+4OVZqND2tf/eZrU/UI5+db8qv5F2i/nzdt940WRP6rzC
V5xwsaQ4X2rdcchEPjlTetpBaJaUBsobLCbqPUrYOF/8sjCxWCPXLBdLFAWh99dIowkVn4O+XWRn
PejekSwekBfa5omsSgV1Jc0VUaeR1SEX1WA5lcaulmS5u1f85n/5m5U/y0T8MkZEcfpljFRP9fXp
8RJn2NENqtqmYS22TJmVVs9lHGRAtpnhqEr2PmaUZNgsIR7yfRkHIBSoi6/MS3sZoqQDWAHm/JpM
O/gKhtSKxwjKS1iyuoiP9xD8A40rlW2VaeToybHjVUo5cgFx/NJbencvKfUiMB9ySeUM4iYic/TB
2RP5foN7KuSDVEAwsYzLH/o8lgjMKr+BlLSkxHWltc+099kqJPmWrJRo9tDvUXlaq4eon5ZZ1EWS
kH6XekoU+4aZb0tBCsgbZ8aNxXXL3FOeS7Bvjd3LcSadV7/LZqbJbJcd5bKZ3cwK0cx/yOiMagBM
L/M+/KHJizsCZS2pAU0a+3KPd+mSpYIrQxBQ14DyprULlinzylyyxm56uS/UvLgXEP+ssVs5XBxd
8nask4yg91AUA9ZPUtUVK88sk6OJgJ57nUpr+mQVE6j/vhROnp4EXrRA6jfnVXGb5I7dWLd/TIbc
WJU4RQzTcJAxeTja/ERGhd0KmPPMhpYk9gTcV9wrF0tzQuQaVMcy1iziztmcRkAqc6mlpsmsduUI
7nakV5dODXlq+cNSJlhSgBD6oAh2WnV1yWZJ6U++uJYPeWcfDEQD/QCgFdkJ/1PmwVddYowUWe7Q
5ZEOT8Uf48NKnI2iOZ0rzYWfISJtKR35jfzXw8Z3ZMlpoBYgV0descTS7qRj8H2/nmHOF+pBUbS0
cx547eS98Td/lrkaKklvR4palHhwijQEL6gYaHqPU7xDhmkjxiSAsa+DuMc3Jlb6iUn0yjLStyjk
t+tWKZbhgGgNT2CP7oMex/4rVGyjYajP59COUASkH1FxKpgeaVGpmitR8xdaXSrkSF4V5x8seqa5
QBdJ4UvhAMs0x4CJRZlNcu7aHlxkAtEd8o6EDn/UgPCv8FwQjB7U6XjV5OVzNwg0bgiqUhPJRMwZ
hLiHardyZ4Wf87OsnQcoMkhNyZUDWevKdOe6P4NWqkvZq9Y1rNvFjiKQH1dT4sv7kE/j0/3LyBf+
QKOtN+BWs6dlNc/Wlr8Z+X2luD03SocfKABRBAZE3IEHcZyY0f/aP69Y+1NQ/+sJfzOy2/prdVhe
WFVOrCAE8MwZrZUyuCVIkT8XMpQ2lyB0cryAEaFAcgKb9SYS/NC3RYqvT+JeNurF8CmqBj5PHVdx
sRZVxf81WAuF7BXFvj+xl2JrVWglYydAuYDxP/S9TatuFYl+5MD9uG0yaC+MHvhZVxFbCUleyVQy
14irWMyZJ4hCMvcaLss0zwCrYHZr5srbhDsELBFaYqRJAlgzWjOTFSVz5th7j+stsOwTzblve+er
pwlF8Uj2IbO4JeWVl/XkHQUcGwzVndGApDvz/OEWqXORZaeAp6j3ydZ1FVt9pg0EnkBPESPjSm8i
V2CCyOhpNqNFInEBKbltyBrsaaUHAMYS7Zkn39DABZPcboXUuXTlGhSRVKt7YhOqLMvCpOxTTBsj
d5NJgj496WHJlxL1NG/uoL/KeK77bzI0e0TIiuBuWFy4NrWp4DwydTkZVatIIFQnAtGdj+0vOINc
nKa8oDovEWteGHTNlL+7NY3an3ZsajTKtXIdPYFGPZsSvyzz+UKucoO3XXYhEpONMMTy1aY2yiOJ
5WuFTxPK7xgMy94A7yPMmACAdEGfP/sA84ZDkIDDbM8252w4EVhRSuojtttkZ8LIgaXRiloMwFEL
OIHgEVWg9FM+wFsAHFU/R1bD9WXWYHIIui3kK1o62DWUJYTG1QuI3WbIbmAUMCCEWC6EwP5Z9EO4
LGJFZIkhvAYwdGsQDsDttpBZgDyLhXKACLDmx9F/0wzED+lgCTkAWlXlBmTf78J94VBAp4WZ7HDm
jt+Z58x5R1piyBYBjieQ6Myhj5Dl4qICLC/Xz1/ZsXdQ9w7Gcav/dyv2Y7MbS/Y1W8/rJ6NMpXQ6
Phk1drIDN0Ufwz/fGGxvvgeAIwTBuM3VQAIQSB8AEEDAugWTV3fPwxxgV2cOMcydw+Gdw7cYc3F1
C3h4w55zUb7hglKEH1DpgLGHedBuny3G0bcxx2txDYeP8HWJcXDJHe5SjY9VB/pLPsaALMxhaXJr
z0skxTD5fG5Pxq7T7bQ7nQ5xE40BRgakg7ysDnIxH6T5IbKgrsyQmV57h/QCl2oZlNtbcLH0zXr0
Gezd5fzEksT6vbX3aEfPGwghnY1dK9e5hHkf3VdUj1BVBJnB1iTvo3lq/cdWYq8S1F+9EgmLmrGu
sPgRK4AMoCLZKrd30/pXfQMIZrs0zy+zDA7kaD7j18M8jI171dgQIMLDs+d8/7AY7Jv3o3FRdfXi
fsiw3I0CbT+qwR1EGOACHKl/okyfvxkndgHhcWuNeUxeW6O8NQ8AkHqHpXGJn83DBw/9Yo+9j0lk
eLJyXr13+GafvSObLyTPvYFw2xKcLRrvdPDH2lTNJ7pHQM1BP2Gat0ZhXiRsmeSJI1Fh8e/sAFHv
7HpnBPNXxvNgbKg8Cvig4ub2bXyApG9QOjzuzFuHWEreGTuOmIUXhdWD7dafJH4J3HfZ/VTmO5X1
einIhYfbe1FLB3dArdmIVZCdgIin/AdIv2SLN0ldd0JhOm7GX9QqPbLv1izsk81GHBbHz9kaXtTH
YrO9JDvM4vqQTPKY/mgQWMDXLMJgAmHe6c/kL4bkVczQsuCoyVpYQ4sARQU1qiwqPajiwvlTCpsQ
AcBWKPFO2r1vWcPhMBqNIigxDgzHbsuJRq2R0MERAB0ob+bYlZ5BHvh5NSBbpo2+yGkpHFllG3XV
IwDKAgWSUiPk/hFRkCABAgnEaU6fa9WVK3RXHlRR+8pf+YTvP9/LsKfhkD2+CNoV3vezIwGw0x/6
1AWRA32tH5U4T5+dRDgcnxN4kCbgGaZU5FNdAP9nr9KYJcOa9dmZl01OkjJE54ZqGCEVhlmDzC7l
uHxIWYbqL9WgwLJpHsAZU8pf+5a40JR6qL7Q5fyzp/R3ovCngt3aIr1L6TYQjle+l2qiP2VRtv2w
kkPEzn8sNKowPnm4hwvOu3iG7LmbJDWVOEkbzlQi43VehBZveRSXcaR5ZDzMNCDQnBjS1R4lkv4/
9EuQKvlDngy5jAIVDh4KWfj9yzK0P1d2xeNhxR54cX5R+W60nqRhSQOyROKBAR3s1ie77+XFKPaK
AMLI6hz0eH1h5k9pg9FdZ7q5ZxjZU2YpsDDUeMEg9yDZJ7eCuSdDDDO9t43AWt3CdS//NEpoNVBM
wrDYdQKM7K8X6g5QHXjcGK+lccc+T4ptdkm4G5e30ZhUasYjrH599sYa/JeyVjXwGt1js8LooiuK
xntYAOJtPSY5HNVZbVLicmcV3FdUIqJKcgNXO0Tvt2Es2+e9WURjCxzSnD018Dbd52LXrsBIWHe2
Z7OMyM/Zegc5WFAYqtbNuW2wAcZ6sVzUVsaYpDuCAIvV0Vgu8qPl4vR92RjPpSwP9qcar6LSSX9c
SKF1Cjn6fcsuf2w3BTinN+7sKGWSVp0u0yJcRzyh1ia51ql2Fqe8zjNs0JuBReUve9x+P2c820R/
d0GKf0pG/dr1v+kDlfe7YrH4QDXmRAJKyHixsTasPcoeKk8qF3OJzVCRcUlA9/fzZ079b7nRRqFY
KRUqhUKpVsv2WP9l6OU/xc/tviPRgQQgrsuD9IRgsJUQfuYh5adVQC1Z2XLFhOzfvWUXq7MLjda6
98jXsdkWG/R6JSjCotTQ/iQey8geaN8TUG9u1flEAlFliJUHmz8IBv+z7UMdK0Adfwsa+uQ+wLi2
LmexRXPNs3f/x42W6n9UpSkVC/VavsrGpZlM3C93erjf6tfjhyxwHqYCqim0NuomRPCrbtXNr8yx
hFhWzWN4DZD5G7IJpZNPHt/7RcU43M2c96ZmdcN3R69hdvZKXxWcwAIpfzHtKQqkRMQGBmg2uxvl
zlE7bZmRGLqq+tGZbDgif5uo0tUGFEqQwOvCn1LNb+W0Je2nHPDZml/CFRX1LpsodOfHaGxV0Lto
j1EZoWoBgUqs4wn5FPIrnouQg81qdyDY/tY59HPyDuGVXVXlrRdwGL7xhIRD/9bXKwQmxgG5ehj8
ylsy2Mm75dGoYGsJv2wtXUIXs9RBZGKwzFIClUxNQRJkeX+wWdwCsFK48AH3AcRd+gpNthHOoE8k
o8lIZ7qhZ2tQCI6g6bUhEilmpalJSQOHLKJnIbC+hBF24hPmHW1YArAwSVgwJCJ2svpa0642uWPw
7LNXWyplEv0mzmYdNmesOw+HRUxAGf7RwlQlYy9V14czZKWOiKRQxUHmhghkqF0wWQatV2vVDN8B
R2G1Yusf/xk8hufFG4Qm+4WbksrBGYG1yAJKABOgS+y82sr7SBinxJagWvqUCFHwzonFPYHsH39V
3HELGQaPlHe/n0cNZfPCgTGg5+9IG+yMrFA6tL+27DCgHUqOPsINLyb3J3g6tcglB05NDH4LvEnQ
Dfyvqv/fZ3vpH3Og9FtBZn8s5TelK3OgAodJm3v2+1HE7hyQHolW0OSOCWaosiHgEpzYucI+skGH
ykq2aSX/uJY/6mX9bz6WfqvK3G7n8+11ya5F/TeOai2YUOLJnk1g+cLnR2IR25PJu2kix86wO7A9
1Cb+Csw0+cciXP7DGtwo/HI5v1UFKptt4fNU0+C4IVR0cp5uhPQhY4dUqj9fWWwEQ1a61YRBQRla
GJ+4RE76DfThLXcvxZ+0/t5GRZ30/7POv2je/SYH+d6cr/n8ZaNy+eu7wX5xya57AolctMpQjdaS
+jr9H2Nntty4cqXrV3H4Hm7MQ0TbEQcA50GiqPkGIakkjARATATw9OdLbfexiqoWT3i7oiSVyGQC
yFz5r39gsbJctJ4HIi3vTgevG4VteeAOqp8UF1ZR5dKAzlwiW7N1ujTG0i1mZ5rLFBVeMNd1X/nQ
vIgKEauBS5Z2hvKH7oOD4Z+Nk5gsO6Z5NgtY1PZ1kZoanViBv4oenug56PRmO3p1HTun6N2J9WIg
3bAlZNjyazBcXMRFgp8X3QkArhTIK/ts6/HYg9GK7ABjKuF1IQ7lwmtA3gCFPGqA9qftuIBogN2+
oMOPJKaKrodO6u3/kE/Ae/3s83WEBFCbImf8ROwFZcNYtXeAhgBMxpzcAtwHRDqnIDekk2Zfsr/+
lU0q/hTpnyUGuuiyOFMiTCA/VCD+QkogTvqf1BAgUoCqZcF+i80+USEi1iv+JHTU78BHAvPn4Cy8
h4jheeYECqgV5eLIDptFtAU+v8HLfL7Aq6Dki/xS5SEGMeMfii+AXDHUifZikxIxYng2hRv2qzvB
WhH7mPDYFagW+BhtfDaPBU0BYBqxm1mfyE64FsCNcOkl2JJ/ma9ycnaOfkAza2SJkxdsMXtyfxZC
5yN48tpMbGcC8G8m2k6biaylT3z4+S/sDbuiz++E647+JA3LHQ0J2Cjmmh2M7oSvXgmwS/zSOBMv
JmKFTm/iJQXer83ICIQ+ISDoZmLs2Aaf2d+AlDvvrWNk/CEGCKjHmws4nUSXpYDxhNm/+N+J7wyP
/GR9XIuMSdIx7oXGQGTJ4B0GVeNT+DdtNgUNWTIL/0KFCR+DZ5nMjAVev2wVAiunhANlFi7y4kgi
2hYSwZki+E/Q80Jf8FX4m/d5ZCFUUyDrMCD519FzBPYv/pUjfbLd+OWFoNe1r+JFkmfAPdL2nIWg
e7A3fQLGFa0rsVLpu7+eDpHqJVgHNVCiAOqEelLsclSePCkQBNjTxNAoycgHOK1OsO7EoAWRRvSj
xWAozkhiEY5aDG+ONdgiuWMLhtnqLLKNIKAlG+dJvArj2J5WNBvuYE/w52enB/hav+G4B+2AdoT4
N5OAIlD4XonvBPwUHIBPwKe6pT1BPyYGaIQzOAuvSBYC+Cz4RD+vsor9fe13FMsxZNO0bN2xzkvD
Iu76dnA0SgoeBaNbqflcilZWdJ0E8+LgS0Cx+T7LIdLroavL876Zm9rKHDt3HFT0MMuczi2JAUQr
sTBRyQEP1Z5mLo/JTCf0WprkslfDHan3A90sfSYF84pH3EJksT6oiatgkR3Ojtai4qKY63FYnKJJ
AM6LnAj1Qr9SCTxoMRucx8NtH7Ru4+xGeR3IiwgSEgdgQ3836V9lc9leGdJdqV7L8SaNHqVhFZKF
+A7apJymDiHc8l5P52o17aq5dFzo8iygF6b7Gd1mIpgw1Ttt8n4ahlOD9O3KV56oY46yr2nTpJ9o
vReQjcBnLeGCtsP7EPu24waaG0Ee4nidrNrkzUxBBpJZXG5qVMbJ1DgtWmdakOrQPh26jwElxeEU
Ya98fRr8hreh6Y78XJ1pwS4/wOZXHyX5xuqW3XVRX/fD/cgNYU9H9bUf32vrOj5t2uA+TLeN/cR/
qjnpqqmRr8pwU8R3jj7NrFVRb+RhFR/WenYXOSs94PNMKmUTNwtpqVkrtZs54W1TbWP7ZtTEdw6N
oGGluVvXm0ie6fmmowcP06yYqXBcE6/pZ4aykqWVpG+Hwy5OnqJoeQj+KkT+6zc70/pf/83Xb0U5
VHEYNWdf/uv/tHVTvWTxS/43t63eX9q/FR9/2zcvTVw38Vv93+LF/t8v/+v3L3mtf7+X/9K8/PbF
JG/iZti179Vw8163WfM5ivAdDUbz8v/7w7+9f77K7VC+//Pvb0WbN+LVwrjI//7vHy1+/fPvBtXe
f319+X//bPty4Ne8okj/tqizl/xXff5b7y9188+/S4ph/YNqzJBV0zZwdrV5wdP7Xz8yjX84Knb7
MpCJrnN2/fvf8qJqIn7N/senNaqjGYZialiTUsDURfv5M1X5h2M42MPquqpotmmpf/+fEf6bg/rX
dWBC/v31V06q/q2WNgxN1hXbcSzdIangrH7l5dMyOtXqjrYHdJzxuebEhWzKWKRj7JXJtOuuNf0u
s65CfReEnmVtWF20LbvYx1it9c9IXPM+lu4iHquiXxnJyXOQoYn0UQn9VLJUOHXqcOYjx41o+bLU
/NLYjdpVwsv5knb95SL84SOp30pywzB10ABHlm1NmLf+zno4dnHZq1i6XqdYAo5zs6a9Fk9KOA/l
tO8QpIKnnxg31pD08KP37ITPQEVv0HgaFVdBW7TPCArysmU7/3lo4v75vRJmaAZtSQ27ZFvlL78P
rWsD1Uxly7weicBEy8vhfFzYzlat3hr7NQpb17IWmg0XXI9cKX3Wy+1huFPjeXO6ZvRtFWF/yF5X
QGu3rjuaDjyZVzIwe3Fdzil1jMJv4a+CTcw0ddpEGMD5tj6rqru6eG5zwo8xX83u02ZjhFNTp0VQ
PinW6phLk8wGjlVBo/A8oOQAZo7GZQMXE97Bhb1K/VYLn82DuCu/oBhSbOZVUOjmdTctXqAqUWVS
6e1zMuOG9XC6jVSqKmtih0tjUmUuDcgMwgy1Bf1Vi1sSBH2njn49Jq61+PkaKd+20bOxndXpWuFI
IyimeZ0na/N4H2E0FRsPwEW+kWOsvjigm52ytxYEHNAI//ndNfHqv52Vzt797GgSVnqhNyHvfiw9
mzP64B5DVw4XJ3uSmZui3+HcZ3RTGlC6PyozJV2ycw0+6dBc/Nhvi+uU05zqN3RYPO09oMH2y6By
oR191yibEqSG0O7g0onqWxPcsFhFWEc0FjmV2/vsgpaAVVUmaTdxxV7gCsD3GmOqk3sEnbfcwppE
eO7NRMxwH8J31QkwZLuWLtxY3w9ZYhz06MXzrRm2fracBb1T53HDOELL109+9hQReOCf8JNVt11A
uezsKH8RfEt+Da1U9uxi8vMV/N6NFUOwVUdWWaK/l2GG0RutWQXaDZANzcuh9ToVSl39VtmvUkvR
UBXiB1oKHQEZuRqgyG1fqxz2ePeq274Np8lZ66dbBzlwB1z7nIatnzY4xxQAfpG90OJkXY3VNKnd
UsOGsTavquc4hMY//hpPt4dhfjhg4SZw2Kj2Q8vtkfS9Dy/aWyFA5Wf5xkb0Yj6XRMs9hOqdQnJ5
OTeBsSUYLYXxK5e2QzRL27ndriRnnea3WbS0IIUVy58n6zu3lskydYvpMnGY1xyxUHxZCAKpNsPM
4nqdIJREngzbkP7MA9nO0fRgeBYttpIkyXqBxha33Vf1QX3LP0gCnvZ3YODFa9RceAI/WYC/PYGm
zEggjpimiVLjfEhO2bdKq2nGTU9r8LBSkf6Pc82+C5ytVS3U8jpwSjeTrky8sru1onopuSox812u
GweRfHpfVrPCXochvYRhaRCNGUkr9TC6FpRzdWFks8R50I9+SIdk2B6xyM6vwnbWNDeW+mRwqshn
W/be9DGhnSrxqMy1QJ0MGg2ro3JjZxsjv6nymz6+BB5RVfy+9piKYlFbGKapm/q3zCIjtMeuTnrl
Jn8cYTHLi3wdrAaYuGwidCzBbaRHHan0pHi28FBSLSh53IbK0RvWGTazDbwppGObbupoXn6LbL94
kfHrui6YsJca5+ePvKYbWqIH/Pk+MsSG8ftF+33o4udf7iMM69vAbPV0D+6KKh0zc90LHZu201oe
PUne6pg5YN41ybfpJoNSQi+gnFdPmeK2ZEViKLDC3uQtIG7gsb83bxO6to0bQLqHdQi9laYNx/zs
xiTmwsS1K1yV1S+M8UfTCxL61X6WzFoA6Ndq221OyDkw0rrA8/iuHhKXh8KBS0NEgKmewZ56PB7C
0jkpN9Qwi4q+PsdQOPupz94QTXlUAAtAeUDL4TVDYqD1gW/ppR1KETXKt6n+MgxxF32Z6rpQBmm0
GYY6q+H2FW6K8IX+PaKAmQ3v6briPP3z5b340c/qJmeQrFMYR5DIFtm1/aI9BCyuqwaTK0wT4NUI
knJA2tQdBzL6/RgBdReWde1bWXA2+2d3WNkyR6oxKgwB7LIpF1rrmfkWMn1V8mXh0nsxHyI9c3v+
z1GaeB23FwbNCfCb5JU2HIuJndICcTyDk2u0M625Ml5JEZqf4xqBz+lDDXLXCm7aOrywMVrfKs+z
4Z9VNUYfNcmx59muyEPKvEP6IKXrWjAtoiuJO9haH4nBaq4cO3cVoiRHv6WHumFqPwbCcmDZXidL
cxtYRAf5ee6bkS93rphugWe4bGjUmoKBChozsd5KjBh27S+q6imcz2Q9NSF8YrZhu8JoaURTdS/W
AQIOYSo11cZw3PyWZ9a5cq6T0VWNSSRUzSnmV5lri4Q/8c+PDz/fV9qlWTmrtvRS19pjqik3J32a
Eg4wutMeXI938hKgQ6hBxDZiafJg4+7xqEHSUAABxD5ZiNCt1DfC5RFjXkZPShBYW0T3HzAMoT3Q
meWSTAHghQHtpaCjz4f9p6fwbOPsc72MteKo3pRImiFUdJ2nY64vtQzRHXC9qHvhQg/TxJlhykEg
e0TNEWqIaTTs/S7Uf98L+rPbS0z0l0WhqfI+YMNTbmBtTPqDV49eSprNL0xoinszxPeCjQF8uySx
HnsaSK16P6u5w2ZGttRYsak8xlvupQuL5vfew9nAzgrTuJPyQoq1dM/RTse+LnAr1R96DhwNYA4c
/uqhERcvRLKPIZgJZ2dCL52Ta3C8WN1fumrnnatO65o0t2W2KYr2yu2w3jFZPNwTfXy/ZM+x3JIb
CcIynHu4QdxhFt7SSO4Kv7xULOvfzhq/z81572oolXwsSoPRaF7D2RftlvMLZhCFYCzc5kDipdAd
kBC/1+VUHbFxcuODm+Mrr07DO6jQnKJtL+IJvW2n7brHjhNQ7z0rPL1xYUBx2tBeyhcH+ipCGueJ
8FX2/4vIp7jXf3gWtLMdycmixrEOSrqn3wmt5qUFwqCvg7UmTQnKyRkR9HDr0xSWdHBhX7i0NWln
W1Mz6idzAEXZd29lLKKRphqmQJheYWS16lYG7NrqJVrBNdPxj6PHcnIvKdSUS3f5Z8f0y+MXy0Su
nWpmoMy8Y73WLe9UufYzA1IpQkkmOSWLmu4wEsLX7snanxBt8E1s/Rc9bYNpMHC5djknWgQE93w1
1NAuU1r1sMtYR2DOLE7P9bu01fzj4NqzFHLclTYvXk73/S21YGx5YYbZWQm/r2PS14l5Z9QzC4PC
zrfoOe5xiKpTt3oysqtWm+bG3KlmoXVt6AswixqJfvmg2VM1nLeoyj9Oj1CQ14kzyZy1EuNLE11X
2b0RPqgFJJ2aplckuWm0Sqy9zOIXPlr5x7Ff2c6VXs0bgGtoRpq8O2HOUj0nws0fUfoRK5ja7bUH
lSE6roWEAg+7u2h3RJSDloT4qK190z+p1YXl8c/l6X9qps9T/5fro7dGEeYFN4kDxQHrrGpa4SFa
uNIb9RNF9f2pZx/GHHylYrETX5toex/k6wiKH34tvnnzVM5r+LI0FIDd9U2kTIoNDKf6kX1IYl/1
TeT9uwjJEYdrmPfrDm/7gzuiwexnejkpC6/V5xWJ0SBHyoWP93mq/ukBPNtGR8uOnKBkkaVZMyl6
P8MdOb4BLanpFUL9GT0L6Q02Yjg4byJKxSXlt2dfFRSxHaZZ3qlwTfQcKPJwYiM1otnCqOKq9DAu
ryLsk3EtpyFM8kHl5fgSXASkvlGoxVJoabIsGzpNFPusPOqOuRpmEeUROrrKjSOvZ0lcxA5GdLsR
r3s/QIiPQZFkkXGdYAN3h9hzIeXTnwuS7+DT2TjOZlKPB61SYsZh4E97wGOPHoAH5VYUk8xQksPn
s1fD3HrS5QtXUfnjGerLHJyVFG0SZSNCVwr7XSfOefVNHrnajbXBwjJ4bK85aCAyufCB/7gHfXnT
s8KhzIuj3YvTBLojaHWYvfs6OjGyBlcBtQsbs1fuJMrEC+8rJvLbLfvlfc/qAtOOaj1rO5ULLvUP
SoQuDQEFok1pahT3tE8FZxf+HV08rblAl/vcWH94c+fsJGdovXJQ40wFIhpOfsrJAeIynXz5RRxG
y9aVIEXq0lzuOF2dNokmxATt8bHGqNzrs0V0nFrhPvCGJnKdbm4mt8r42IfLAzjTYaOr8wuT9ccN
9j+T9akz/LJ8AdAEmSRxkRrfHoCycBdWaeLXsA2gJk7IuS5ieDYBSlBUaOXFYlf7+WI5Zxt8q8py
4mhcLMBEfdK0aFebW2XYKura0icGWMULCQosfo5YIlHjcmCoduPpLhsnBUSIVX1pRsQ7/nQFxYi/
zEh/CG07Drp0X380i2IXv6u/ADhZ04SkbW5cgmaUC4+Jc3b6rLK2120nzfZjNSkGLD8xFV2aC+su
atxxK204UE0aQn5/vvDf+xW/L0fO2bKY0DJKCsIP9+H94T6JXeUqpbN/WDVvNWKkvbrN10A9KELx
mIexh4eo+TwS6FYtcMGcJ3uTKFBl1a9FTE03l/fjUlvixtBMh25eoy/w1ZaAwWPh1uv+3homw7r+
lewGeypbrkGmWOLFV+1D+Przx7Iv3c9nq2xXyElVQgHiY4WmWwTbrp218qZ5TF+U2K2yadN6BypJ
20tlYbABfU5e8pNepsXr2U8OzCWHY840Mycn+5oT1wiNsVlEqJ/id6NZmcF9I60KddUI3uTxkV09
fzgSylu63CYNeGyVzHO0Rux7jwHa826Wvh2furvSq2XXdqYBoZ/s6bTbJ0W7peMemQ8H1ZONhVN4
Ts/K4KnBNJWntfygO4sChfL98FiH/gEPPERUKaRxHReLtbo7Qt+33J9n8Hub4uzGEDP85f4/qpoe
Ot2BzGyZkF8eeVxNMtjT+3xYWc7MpJzxFeSorFG/SpxdTn6Z+Y31lEIBQ8ZYYmk654ctv/Z2bL2C
8Cm0gtFEhrLM0aH05WJ+xOqkWp3ku5/H/l05fzb2sy1Hs0+B3Zlc/WSB/TpJYJy6QuwCRDfwoEx+
fjf9QmXhnG00ZXW0JVvjye3x8+Vo7g3l1oggTAZ3UlG4WUBSDyHE5lIl8ZCT6ERvlh3um8pckhdJ
ujDFwLr3EPFesG8hg7vKFusVRB/q6uhMGwgM8bTSXYUtBOghiC6UJN+53UzXp7DMVA1dlrWzS21b
RiW3gwoqLAzqZa+KZqE672LfesQ03toq2lx9yj6KBeDpcLg7woJ6NqR7ydeefp7KP56ev47k7MLF
atx2bQ7IcCJcIEPzmxBcLs6pNXCHOlWiKdPFw6QJb2d7mXN83l+uFf944vs6jLMr2kVNFBQCjIQ/
OE8U18bpxpnKmM0iJ8IOdSNTuKGHDridStpcbkD2tP/zXPwRhf0yiM/b7ssDWIP+5Ol4UNmSgxlW
zzOTo7p+faL5q640fZsPF7GU7+TS3+8E/XzTC5WmaOuWMt8BoXPbj8MLtYC+a0lRYx2H0qS9qR4N
nNzXhrW9aNHX6U/DWzAVwQ5/sSxPQGVQiR+rExJwujhLpMie895spAWrJbKoiqUD3+iN8evnGfvj
IeXrjJ1toeWhSqPAadJ9SoH/kukeB9v4RkREIf/34mxmHjnTHui2Hl3LnpbzlMaM170OOJgks0My
U6/sffwrRHSCMPC5kDwjmQ1AqLJrWktWLYAPxKwFhezrobmw4H7vKp7N/dlOfAwjpc165p6D/ZEg
08gbPkIMsBFS0umgcw+/qV8YOP6qU2trP8np7LixIQOkm3h2vAvvQDDLVXI1LnDlLt7h07Pk+tS7
+wQS5CR7la/QyjTkBSDsWierYX26Pe05f8GCMhtM6sA0yckMYWPu6iutRDSOEHB/NJdNMR2JS8DQ
9cauAHrE1nOpXP9Dxayqhm3KiqzKdD7ss1vvELZxIkeBvBd644HolN4v6mnUubIOBwwdtZxtg+uu
9gKk5hG+YBX9nOoj1NYmq0Hkp4HLfyG2BLEPT0WIZupVlF5+RsTD/3th+PtAz+4yIw06uywYqKDf
g7Jg+00ZEJFgg/UqpgLbqF6EBSSv2UBqG07+wyynfug7hMrD25BsT2QLBAFQSp35PW1cbPzbtTYu
j6iqJL+Hb5eRRJuB7K6jEdUiUiNkH/ab5mG6D8YyD53QM9lTMyTL+SJ3yKkbaKPmt4fuwiP1vdtu
/v5hz27KqqtVo+34sJCHYGXCGIEsfHgn5Pa4aKwdTQPcHZSNPI8qpF4XHok/bEy/v/tZFXc0jCO3
Be+eDpM0XRSsKJPanMaZfzJFZdF5Errtg68ed5kFNRAj3sxwuztx55bmBX+m77uCLUg9KmQuR5Hx
9jubC8eWzPzQytFen9HHQO5WxHP7HtER2UPYpW0D7JPAfHhAyuUJanc30S5cjk+C52/33tkQznZq
85hYdVwxhFPxywHI+ABqkR6QVL+fMGKXXzv9SvIqZRnb84i+zJs1uslbuBwg14rmha/oS6Id9YUe
TZV4a9jvP6/A6AC/PRy/lRKfG8yXTcuKZa0iUZvKq7jNnM2orAfqoRZKezjxLZ3U0mYZPA/di50u
+3bm7OHnp8E+0daHdB4U90rDauPSR4pfYEzFCs2yylcNKF1XDT7Mtmg7KI+qNDHZkXBFYwOaj7Gr
A00PjtvwbIBE3SbJtsEZSYOUHodLmVijabEtaXYrUxoENE595k3Br73eKBgYHHPP1qYAnsdtvzgs
CwzfyAVsXuGVpEvMCb38SnodF9mVsxpr31kpD+HOvi5X7SYMvSnuOa+nbXnVL7C9yd2TNpNflOSm
KPHKOWLDH8ySdU++JlJFXAsiLJQQN6JnHC0hX7QXA+Ex8QovSC9iiwxWJQTnw6u+VXHqIfXBC3fx
3RFYL3f7Aj69RmrrXQGI4IV36bI01sQLzeNZ8DSSk6A6XvJGwNGT+dLBLnE1gLfeNdbtZnyoi3V5
DSO1gCWfooV3Xps9YuzTHUrMOZE/oSfFbnmbzm1rFdeJCKcP1Y2k+tCHVWadEE1E5uI7LjByu4nn
BkYjd2Vyxacml3NnKQzKvDZA5l+JhUatOLNe5TtrGpMFx8DXIUfLJ3PJwXbCkap7LGz/mC6kfc7+
Zk6zazre6QuYGLtefU9zq6CVMPUlYsJRumg+1DhtLZNeISJAbdNlXACsjjGREQuMQL6v7Y16343T
4qbd1sxze3PcnqAu5JPT1kChPkzEKY+WDKrzEKOkl1Pvd8p19uRo60THzUP2FGeme/WOHkg/7Dt8
Ygkmrm5LSOwEeZSUQulCbgAuhwOgrnDjhC3goubG4OWFmHu7WJl4feBxpXvyXXsHzj7e5tcHBPbO
llU93KVLs/A0pFO/AEvRBaBGpLYd7pL9YcJARYpnNNX9I3mXS4ktbalixbruUd9rNy2uIJYMHcHV
FUya4ocDqoV7A08S1IExwQ31e/8QbsKd/mQ9m5wc6b7RmOPJ1yzPLF2nmaro1Ky1jDiE8OK1hjWY
te3WJ7r8bz658G8Kgkka72/SOpmQ7bwx4JzdNhA89JdNucDaA4nrIn7hmBOTyEbEzYOEuT2xcPDi
m9CXGWDrDjualOj28SMSjtnlRrkfbtVb2kwKBg8slo94PHosCvkdhvP4IQUoYvrIB/k5flRIO9Z9
v5SejnSoFepsaQH0XaJMKdcpNkRJChlnmjarcUOtkpc32RyOdw/RcQXla2UeyDhVHyDLla0fDiaN
No/SLTL8+Kp5b2k0vOX1u6bMzUjybXITm2cDsxCo6VQ81LfZ8lAvOmOaQ62Q1iQ0rIaHAbOkIvcS
8NHuWkdajpfBMKfdQqsieCnYE1VXGqaUykMKo96vX7rjVXN6zJ9gZ8kb0uVxhML6kkTUzWFnnybc
yjKt9mFGkFfjJlepMyE/xCtTzFBuEjy6rg0Rmyb00iceGqSJ6lQrl/24htMSOusmd8Md3wufTydR
DxY0YHQ48gMEhKlIVpG8OPVHaAqn01NX77XkqmNtSMuXigeDJDrxWj56JUgv+Qe3GOmB3CjAwOMu
VqYtzi8HuAHSczCVNt1pnRB+Tv5HeGP3U8NYVR8g1bHqx3Aj1CUNCmtX3AbWa4CoSfXp63fbCneN
61rzQ6Cfg3SnRpMIYw8aMDnmGnIN9t4wjGAfj/mkrcAO9gqxFY0yaxAdRr07BC+WdG3RbH40bpTZ
4dp+IEIMHHKE8zdODNSPDWgLT1JHH+xRWiom2nL71ThM6BIdu8GL1JlUbsdsmVE2FRsHLxu4CXhI
ih6U275yBjEyN0EnyYW/yooHIyZuLDJcNZ4cBaGJla+YySPi7nrT7KQP597GSZeWi+nyF6lkOaK1
2647o96epBfrw0Gao6GCLt3UmZtvtT13ttpMBHUwdN7Lvg131s1wrf9y2inNIGx4MI3wT3i10hip
xokC55MCggOe+PY8xTNgHQRz0UxBZID1FiDTnYG3HWYV++jOPrjqa8Yp2LVgIYwrubfn+X3AxGvt
mjdNfYWnglCS3o3q1m0RilEWwEWMPFhN+mGTln72XEZzyImcr/fJUi3mdodtX+jXczVDCsoKT78c
Pmfq0fjFQJt8bjPxDySQrLqe7cCr4nnHz3HExxdPXsZvkC636NnNwIv4bntd71Uevx2UzBE2+Ev8
VlzFtuDwhMpNn61q9Ouv2iCMPkxjVrK24neJKR9IM+Zp4ypt3c70JESmrycGhAAcCLid/Fy4GII1
+lth9Xn40lVNVVW0NfJZbRcZhXWsS2gi8lKLJjoLc+HVRNlkqGY5EPmxPaFyz41ZccKKqTfmFAyH
jnjAk1to0yJFGVrtAQU4keDb9RJZLgKHvPN19SbN1mN9bxMkCG5XYRPC3a2lk+o9T/1GflTlmxxN
esGx8mMkEMhAT5tgyniph/7J8//pI54V00PolPHB4iMCepaLAWe80TVkNPJdbYIf8nzeDNIsw21M
ySd6uiKTMV1qtGz68SamL2QtleTqgJhFmTi162wOUJAr1HGYESCar7ievvWrgjbksZ0AGCj7eJ/S
+6vwZQo9ONUNXJ+yYE863dbaXM42MHMT3T9IKyX0qZCUu3R6xIQ9v9HzCyzU/wVM+c/1PSuctQNK
DPyTlBsnIpuuJDILUGBK6ZDhdkVIDSaNP99Rn2LPH6b7U5bxpRKuDomZjUOZ7q29CePWjfC9pp0L
Cwny9E6MAH2kOZHvsTHYxXNnpa2Ou66BYualS7o+p/f4WcDu6S54ql5ZxfVp0HnyU/ArmGaBp+yO
5GC2dMgBpIAPP5p7hasBYYsDMGoHTErwA0QrAEwjrVrbbTHYeQpucMXbaIs48C/dX3/sJKBz+Z9H
6Px4ZHBOjI7SkYYJ9mcjjdzcI8+p3eEBMi6swHXwAro7vRujX6WeQgAt8Vgksc/YIIRNGZRRH28O
+TpcKyyGyTw7wXV3k3uzn1rEZ9LpV4BvQ4KznjQg0ZTtWGzxCKFs4l6yZfV+hM8J8ZtmW7U+Ed1H
WRrO04efL+yfqRhfP+jZg5QeZaeQwirdx8NEWRjHRZBvFTzcPvij908v1qsteFo+1lIxvkWpJ5U+
jBt9+VmMY37S3uh0u9FbYtk3rg833IwkFOhuBIGJ+/KAedtx43DtKMmRhJIelrLCY8c0GncnpmKV
vWkPxzuCt0Lc3yLinGLiDEP6GsLlDfLTnI6AtRgwOh0+zRWybXaT3g799LAtOQuNhFk12KKUL/Ij
JOVb+1FAdDiXwau8Lq4xJlEneXvFXskUa4WXDD5KJNXt7vuXiC0OICrfyCg58Hx1pgMB97p74Cij
uu04rczpkZcQJDlpekq8Dv9x2dUWF66CQIK/PV6cwfE+pUX1jcmsyXUnaQ1kTQzapesDi3QVQqM4
aC5eXxSKs7petn6EiV6TYfqeIz9PkOeZ6t2lFtofO3f2l6GcAUJ6FCiKzDgBrVuDgo1Gx6PTE8kw
08Niohc7Z3aAIFdMEzBUK++Rj/48GarAxn6ajLPdS5YbuapOAPjhh72RAPEXTvKkow7KN4ikR9e5
gwd0b5nTPp6buHxA+AazxjoiAB8AC72w9n1HSsRu+mVGzp6QVimSogkYj75Jhmn1JpfCp57QuIPX
Ew4OBW5SfThQSVS/rchAo+iiDX9hT/8jZerrKM7W/Mi2jqGZ5/C2YPD6RBOv4slIEuMKC9o7dN87
iLufdZb6UNFZNin4qotwoaJeuDZnLQ3lmOunIGEU5iZfhxC1gG3fcBOBzyxBmPz5TvjzIvxl5s86
F0fZkPR2KNJ9uzQgGeRueh+PE4SrR7CSbDFqfoZb/pN83z2l9zBA0KzecphI9viZsXbAOthJO4NS
DTDEXOf5tXHyD9mzEm4O0Y3+ZuIkPm46a1o8Dokw3PDNVbiP+iXnYZvWMPFd0bRONyOmHGv2cnQU
TjBXrElIE/sSGCbu6h/u+s9m0pcdtuYEMbYjM1vhhm1gRiAL3/B0QXA25iqYBwvbZmLsyB4b5mni
FQ/JgrgFYGWs0X6e908O4O9jAanE+wFxFIpP5dyeqJaycmhOsrKXWfgOfmuDTE6rYGY4uO8+F/Ds
om6vZ/dYv3La0pO3GGT9uRgYIdAKxyCawizeIKkuVna2vG4gjGYj66rqGfGAvIq4uYB95BLr/Q98
pN9HfrZ6JUZknMKjouyVfbZoOKzU0wRnYupCa6KBmnghX8Fch1Z8ad0yvz8bv7/32bqVqtLRKJtB
2dfx4hhQPCdrDcaYbNBecuaR7NehIG0HYIST0sEk+lC0SDvJcfclUhDpWVg68a2kVmAnRBUx5Lfq
aVPDjcMBa6oTBtdtcOes17aK1M7vOBpFi8FeV5xIjupDGz/HhGeyNmaPQ7hsi6lQGpSc7thES+oW
y16XB+j+x/RaVcEtlJujvI56QrF+vn3+l4ug65ZsODb60TNRG9Nvh+HhyERMgFrAgIYIQILVuZ/r
2A+rfmFeNf28poHDSe2io664xt/v3v+8vbhOX56kg5QnXdefFEGvnRA6bhD3tuznAyGUqBsQ+nII
FET+nz+1Khbgn95WbGtf3zZKZCvOe4WWD3TN2+ONbYoUj3JiPKR3Jk5P+Ftsm8HVnslXngA7YiXH
cLDnxOaKui+707c/D+nP/Q7tPzNx9jR0mX4saoOZMPbZrflyqF3zhbIM70x8phBrcpNVKMCwIqdZ
hp3NhSkRsu8fp+TsibDDvA5Uo1BgLqBBCbjnMlTC4iiaqROmR6byxf+s9ONnPDpTtnjct7hIsI45
cqID7CcS1eNCAeKGhV8vmmKl6pOCNAliFC3u7lkarExrpzu3Hb7Wh0VhsFNs2uPsUrPiD1WAeLr/
M5dnVUDujIN0qEYub6NigWNNAaSjaTf4R457HqLWsl6jq1CsLeba2VQnc5OYm/zClF58ts7KgFiS
9bINuKSo00HZwehACwOYgF77f0l7kyVHuS3b+olkJmroilKolrzuYF6CqEGUevp/ENnICEXYp//e
2zjnZEaEu5AEe++11pxjxjBYoi1qmqk1MYkJsBvdwwLdff2bA0BeJamQ1dzlerJg5EFfu99W0F1D
vFSLmGQezdMhmoJGZv15/X+8n2/OA3IUj7NOLgVmVgU3LxyfMxcwGK1pGNbkI79uBoaXOA+Cs1MV
S3or5eK/r+Efoo4/7oNfg+/fHvO6KYJze+Y+0DRXwvXQWcbZHY9i7NHNW7eHaTxfIIoep9yhq/7L
E/H/Q9Tx92iKy+Bu1HRFnMO2vHm0klEOYmmMebQ5ordbZicerQ672N31sv1zOf3tlW5ufG3I1aKI
IuE0pOaISwGWzusFWBEsa/Wo1eQmoeEG/P/fn7Pwd0n05xu8udG7a1LJgz5N0EE9SySCXXuGzARl
dweJz9rtjmd6NHn4FWqvRUGHjVD4/76Efxy5/7yEm3tdaM96p9ThtKJrBo6CBK0446YyZOummB9z
swU6ziY7YA5LHEFbNyFooQZFSaL619nnneu5953f3P5qkdH2kWZzSoDQM+hhmnr2UXXLAetKnb60
3aGZM0WmsSrTMI3sNnm4FN50h0aq99/X8g+HwB+fze1jILVXpetjDjua+jg0rsGgR8JB5sjJZBSi
YTY+MYBLDEsEmJU4WuSq39RwxvBTMJXEeNeipQQD4SE1HPJl8CA/JOs49QP5c/YWfZQYAEJMueTf
0pYwVbSM2zR1ZWJgMmqd7EtuT7TfaYp0MRx7+Vmv3Cb0EXTgIsiqO4XIP0rSP9/tzYlmnknVEFym
T97w5yMNR0xhJNFYaeHN4b/n62QGZscJJLudsqImp90Me3u7TUf3Eps0yXrl/7wJ+Oc13RxzUiM8
K0PFCpBoPB8krQOsDL0KAOgkQRebVUja2Z0P4h8V2Z8vKv15yKmLQAiMng+iSvwLww1Zp2eVjosk
8bKnrvXb80EsVnNC887KNqPTkw0kpcTdPlT2DXodW/oJFjqRgUCuvhuIlz/CaGMoFcheEN2YKfTD
bGZfCELiTyRkMhaiVbf1Kycd7aF2+ovfcD+E5okTS+OO9GFJNynU5RRu8t+3+L9XesgI0G6MSUh4
816vWivAu2EFikUyoPqBuWSH1ssRvNo7M9xtX6RkaSSeDLQL/T2WrTe0VfcYLPo/D1G/XcbNIU7I
YykJaj5ypTFBJBAUQJrIONlUecmJCaYRaTTiCadtjbrAjMrFRaNDqjgyyAWmylbD2VOeSgZBtEHi
GP1PTLEOS0mDeFfQESMVXXJrHt5FRwrCBKsbUU3RVzibUK94iyCKIctW5pyx5vaX3TSywkcs5kCH
h2m6oYduUrxlrd2IGz1d0woZgF1qjtYs0pNupRSy1fKyu/a2mB4MSAMdEHblOb0CkL67bk97318n
8d8+sdu9MZWuA60DNE0KWoqzmUEIs4UHZAZw2ZnWW/loEvNSBTu1NTnAsTqxplxteZUhSEKZ8Di7
69hRp/3qvy7qZhsdh2rW1Q0XNffbd/27opCD/Nr9oIW4Onq517v1JfVgAUcfSK9kw2QiFz6Gy8FU
DWZtwRJLzYlGKyEc6icDSGXuSRfnChbtPXxIQCgiINDRGBjKF+/mefD0L6k0r9KDdnGG4kdtfAlI
JdM7HXWckwj2qBEVMce/wvwMQe93VTNey5fUATKyuIf/x4fpZjtPiyrRxElnNhVlVxTg8yUyiDpY
MhRmzE4MT5g+8j1AZCLakNk7AVNjd+9Qce9LuNnR8zpJODRxFVgIje1sMXxdG5iP4Dta5/hpM+mh
YJdosNx3Sv3zpvxNEXizhfRpnJ0vAS89DnZUgVsjSImdgey6iyUxmVQYFhJUScCkPqzvPRL/6Oqy
bv/26jebBaCvMdWuvHqS2bMQVUhTLiQKGMuo4TAKTCqmdEOJFr2FieG/v3vhb0TJjdDr5mPvlXqU
qJ2iUxH7OoMEvvwymRYu6JI5Y+xfnCfyIZMfHAm1ulQutQczl4FIYwoJiPuhWEiB7mh66JTncoFm
caFiO2qHQ4qVQEfpIEZYIDSYS7HL6OAs2z0MjAh8x1A167MApbPxamp/OcBXO9q5sb+SNjFnok9a
FrOEER6erV2x/Wa9U5wdiI99YAmsljjagBRbinnZ5d81tXORAtFonfC6lpqdDlOpNwuKD4Zdkisq
/lnZzHMv58QonnfaXspNJdmn9MzQEiRfPXN9RpLrMXkLLi4GiLZ8qOcYJA9FvJqTtDT4QbydKa7K
aNsMRrK0aPi+ZMeaNgoyJx0DFWAQuJtTZWH4amhDA5GfLmYPnYo+MBxO1MGjJev2hScNXwZy2dlP
pazVelNSMjZmPSxFZZejst21OP1TPt3seqz7+WLG5H5WvY2AunrqqiddPQjxqo6+uvizbDl5NRiG
kLSVUGeb8UVPNl309N93izjtZ38slDc3y80pN+VUU+oFqsD0vM7ItSPcAdloaOFAHVGX0OdHGJfO
yZgKlj2cwgXghyB8uqqg6Rk87adqhInsnav6m/zz52X9mrn/VvflRcpgQtaikyivevkl7U8yyoDr
PkxPOabQgf/E7HqtW4boHiKzXjdLCBWrQVk31OVobPLP9urGL0LnapkJJSupjmdpdem95uwIJAwR
zcLch0iEQ5Y5uiOvjD1qqHDHfFBcZ3vJr9/zY0bXnzEQHVnWRypNRmXyKmRmXS1KYDYMDUv4CQZ5
pbo1Lks/eB6kVYtzmK2DyL+Il5moK22G7wAkKR4YEKHzBwHEKuUMObWYdTHqFrEtbTV+aao7I0xZ
mkOMNWMz5OFKhy9BZgDV7Suqb51Z/+imOWi3gEKMBdxUZTJcdDiNC4XmuXc59CjcrnaHjG6r7fDt
YxMcLA3bvo6eSnOz8bUOnAsMmIRK5nx9ZEiY6xtAUMwHJVJVw32R9czeocG5CPYiA/ld70rPcgM8
+5DATlywYECXgryLb7vCp4UIiCb+EvDfyqBTMVqBEwJmVb1k5rI6dMVTsrysA8TWyPlTS6oXgD9n
12Uiop6ymBPU6HPQOZPNxDc7CzeVtA5mPoVISEpWuVAjtzZekAQFM1PMDqQpJHyu1aJQN30gmiOn
MLkVuW9/YtGZK26m9e71MlpKpCL9+67LdR0C40yQ4U+noeEQkeEOkYRh3/VzvipOPI19hB642dXp
Rz3AMogXLcqbQtpdo6eLn9wrKP5uYN7c4Td7RDDX47yWhYi27Zl4umSZ1PuL7F/QQV5pQWskbkEF
0HW/F5/0BgTRbEDJ8mTQ5+i7RYP8wRa4z+cJYgBhHcXbu8bOX1yA/1gbfm00vz2EpVRFYZ/IEQOh
4TPJ7QKR01Fz+g17WfGt6mvCekrm5g/6WnmLthqwMYUoo1/ilE1EZYhJ9lg/TdpzkjWsWDHbwCzu
rBW/tAH/dZU3Rz35LJ2NaNaKx2wCvhfvU6rbHJY5JOduQ6PzyvNe2iJ5yglC1aVENAcFnHyilBeQ
vuvtLnxjgD7G+6r3JTdGt4VdlUS97NnQV3EEEVgUyLMUVhUJiOk7fC0182hSfM6PoJ3uCtf/qkB0
BeAmgEpVUEQ4vTdnNy0x1GbWYUDrJkcVIgTfwIkI2Hg/wQazR8Zrwmi2nwOluj33iAz6NZi6g/tS
bk9Qv+IjFFnSiMxgIKtP7ZHfvvxQu6rBQKAw1mutRWsqP2qgAcG3fKkKgDMiAfLUUV4QcUEzLkz2
0DF3x+5xHmxV/KZzK1WWdekjBEtSeBMeFvkcnmf2VdTLTvCFy9qAvJ14tB2I1cQeOiwv+KIMtvZd
witJnvTAKoSTY2YjDRVIRoI2cnaY2Mgfdx27U3X5+010+25vzosa9uGhjyr5mK4nX8a4AbqGrV7Z
kNrgZToh0v+9w/3VcLt9wZvHPx2H2GjTQj4mP3rq4tnBtBwsaOIQUbfCMkmlyAa1k4CjTACHfiXe
sZn/JWu6vYKbgnsexUYiFlwBQLaX+UC0acQMq/xR/IRIrcfSre7cUsJf7ezbl7wprtXLuQ8RRRId
0pxh3n1FJIddCUEomSs3BLAVT5fZ/ip/69Ihybwa73jkFeURS6aZkuklZKrdKMwqzqQlMrwYFM1r
yLWpso+wJzJ19q3KVq+YTOwQMwl27Meqibj3f1hS0EC7x2BlHMC9m7ASxR3joQsNRoI8UeYjpFE3
LeZcyYtKs5hbyuh3+M04I7h6s0rTz3T05+h2z8pu0O2Mtkhi6iSDKHYQ7JLZRqdHP2ofheYlMPr1
XTJfdbDoGZR0toFMN9kD+ZJSeyY81PlKHLZE8gmyy/kzLpazs8NWKrWr8eyFxNPMLe1j0nLnTwZL
kuB31935ulJg6F0fpPSpAiXYcgjowp8mac2mh6EtpKbYfd65Te9+ZTfV/SBdozo6c5eQf2xPAqKr
EzMzHVdq4UI3lHR/UHeVbgsXMxn9QFxlw1LKDrP0ZS6dioSPA8+IJZBHg1SjWMFSSkoS0JwiXpND
UXWbMYQjuWtIUYlXJby22ukSvwo2Rb2JCptvb8KyE0Iw99TrUja2dWTXn0q3lEafL2QmPY/5MpE8
oXEl1UN/jrJ0FM2Cnnm3kch2ZPG5er1dSpYhe1XljGRBkTCH3k13AgTx5E6c93rrzCs3RLF8tWfS
AcAvun/SHtWShABvjkMT9wdHHZzHsteAHMlTN4lcGYW/YUakzMJQCdfQAGeoRGhAWvxxOaWgVYXX
g18h1mE+ZTExOx4Rod0rtKct7r9Wr5st0CgkvRHPv9bqdM+hILErNkDxSxRQBLjVkiPqvhgtAVXd
/s4Ncrtb8UhLQFEMUdQNwKq/JCy/bRPRdYzPapn+z/0BRhEjPzAavJsZyH9heefVbquV21e7WbOE
mTGjsZETrfZNXtFAmFN9ipyU9gqlHTSflGy1snDuvOpUMN98vH+8x5tlK6mEqk/Q4hzb0pQ0r4vX
irakAU9e6b7EuUru2GywY+wVWg1tt9twtl/cuYZ/fMV/XMPNcxj06lUJElE+jmRYiRCshA/qabT6
+nzVvlzN8ytzd9J/iBq4xyf65dz9r/d/c3tJhaw1Y853DPOUSBLRV+fLQnKNC0IHV1apDYduOx82
4vmQo/4LzDnIaUJGcb0siLmHcsoBlxYmFncsf6LVkSbyQ2AsRtnRRf/XcfoqLUNyDB9jgPqimML3
lMUcCXe+Se22I3V7/9ycrYrhGgvUDfJRfoNH1f8U+fQV7iUe/OdzakOY1uaTpwYB5XWV7srKv+i2
UT2Pej2FU2alo5OlEi/EL5UZlO6ikdTT46i5CIYA06SOMLyV0AwEXyvNYEquyaJFUHkse+KpI+sW
vwHcq022bIGnTi4W2grY/TR7yN/1bDlmyyY7CgQ2c3pGZyK7usTAg4yFadpTzd0zpVJunj+E+COT
N0a71C8oLpfZ+CGIz/H5nqThH8eiP+66m1ZS2SdSrmSJfJwlzjmzmnXpdCvhDXKa9hYfO9wy8vG/
b3Tp3ld005C4ZkV/LYSMMwJI6PJQ5Fvyx70I5BWGKSvWPYXdNdjLMZHJUesKDk49xoSz99mbform
y3PjM+Q4n486CUE4kFwqATPUnupxV75TgK7ujWyVO0vgrZaskgwlbiWWBy6M1p5ZCF5P0yDFy+VG
ILYUoA72lbJOQbWHC5Ek5AbivOaBvn0n35k4e06ajNTZJ9ODxGFPMbvUms1dIbX0flVeTO2R/fGX
AE0OzPxRI3YLczAOv8hmLoE7kL62OZJUHNv//XX8JcS4eWJ+2Wx/W9/HVCwzQYvlo4TaF4zqhJKc
4bKgCkX1pJj9Z3QMTTF2aP7FE246f+s9I7iz8P81HL69jOk7+O0ywr5NmIWxBMUGLTNCnxbCywxD
cUxkT8GGh5evWjUwoM3ihaYZXKjMwvxG8uNdK+/8l/z+7/WQfU/XNZDIt9PYrrqq/WAU0QnRdo6t
R6SvOUXrlQ/iI/UKaJinei3tgED7vX/JrI5873I5mxTeHcQO+i6OfMAgYlNYpV/ibF88devgoGe2
JjC9o1tTHKe07MBNp38+sNMQF/8uIcQA/o9vccB9l/JRiwuNMYNzURxtV7xzEbgOZZfCVHBHd3aq
CTpkNGg3L8InCdskjJ+985GzlE/gixba0oxBG7GiF28svkbNuobvKTyRXd74CVZASGZuTT5N56i+
js2g95jfMI3NBFfcjGa9JK7S4jHEKHYofgyv/dHNxhk+5S2YQD/e497lbw+9LxgL1XjOVnwkS5a8
ZXE8I4zbtT+9LR+qFZezipfaenjJ6RD42uAY2tJAN/gEPHlKAc/eXzpH2Ok0dQ/auvwkooq4Z6u1
OfIK2BjeozUMwrLaRHiE15cnrGus173CPUK6S5+7AOcv2/Px6qAqN6+gJ6bRHrlYuiuSpTUwExvN
vKvI6NVV3LQwBHxYPX5ElJDq4694SVRMgEQKwWFx6S9sk21MKo2ZbbMn3Zco0zG8wlKcY+Xu8Ig0
KEhr63zUPom0aJbpiezxdfwgu5hHGSYWT1dr3MZwUBEv+fwS9LVP8UM9OR2wx14fiHlHhPhiGF7z
FTNgJC4zsqDnl6YIJPG6HtVTRrA7EcGh2X/DC0LCnvitPn3bXmZPNpD4zAtPDYP4JFR+chQs2ERX
fXFeVSyjIt1uRZgQXQqqV1yf2mq2RV29LqZk1diiHOlOiEC8hODG4g3HcQY12q2/wNC7BQP3Df5U
iR1S7nE7z44GipEYe+Rbe4hP/NVruss/mEZmrrBSEeY94rmvqgUtTb0jbKv4lvfzX50ZEjfO9mSo
CSzYweBa/icYNN7x1xpZpg7d0G12ULykwLocJuRxZZv8BBlf55UJ7aJcFkzcw9k3v7w8Vd/Dha/S
qfmTgjNSJTrqfnJXS7EJNpE/MwSTlhk6CAm5LEmx2JmJpIRSgbr7Q2r3+UnHg3eovjWBhxuYL03B
xYXfVdrjoy5b9P9nYD2oKg1neM7eMqJDa36WWV7oESkZmNdnksttgmXD9RzuNws/DtE0JvIvfAtX
5I4SqU25RzAnM2JlozdWQWIoQWdgOOD08r+DeYypYR9Lr/soQDLivyF7SAmR3i8VeQnZuoqfou6C
uQNRgGSnuKzM8qckF63zRGGlpJu82wMdAPN90KMnHDGF/nTlWedLmDP1/GBnxEAehv4keg5DO3jF
+29TOF96M/rgqxy/aOoa4Y7KmGatc/VVLIuTf3EiNGn5Vrtgn7Wrl/hp3Kfv0VPPZANvZzhbFIRY
UhHNbSXz5NZWkTXzSaCb+6GZ0b5yFJrvwRXCW7jsDNJWXM2d/ZSzvW51ZrGcQwqbTvKqRfini3F6
Q+/OqRw8zuSwIf6xaY2sJ00CNMwlmhYExmQ2UEnStu98w0b6rHLBjHGLfTd1IYlzQS/AF9xbzdP8
QSGrsrdiL4PB4IxrFNRI+BInfeSnFs0Rp9MRmp513iuUb8lrEwIN+RCYxdt9482EZd44ih8T3IYV
ywEq/o09GToHP63YMFylnqjq5HhRlxd0S0AiO5dcjSPaAbwvFrhOp1qGvOXGHB6xgKqQb14L2QxY
MTbpYycyN64zT+1cIg75glNf2euZqfyE+3F5/ioLm2wGBstashwMs/pi6uZ3uS290+iG8XTRaXYE
n5cHonyX+ZM0AtXvtuVWxt6skRMqbIj8ooM8RYKI4FCAtc0Xxlv6rvmpXRI8dsIyqTs1omn637I5
FXH4ePqHtDLLbe0GRwNcbuxfH5HQqoSqUfHWjNrkFTFbMBgowGoTrDWKPAjXaxTheMGBtJ2G9wk9
mrrEb+E4ozIeFl6BQzUkezOcKKaO+hx+Nkc4pXb0TWVQrVWnJCVOavkUARwvCHmA4I7kIzwROoAI
gvZ/9w1zH6Y2fm+coM/jkkwE/bncqisMwjCOtNbqUlt8LpwZlFTuBo4FDhAhju4Lxj0mzmCvOF0e
MgeDthls1Mczi8Jx7oUCC/GEGA3saCluG15LBc5afRSYvjfDZpoe838dhMd6Y1jKgxJ6It97YEGG
zrfoQf0IoTdZPNF3tpuSjQHveudd5E+fAj9g9c/n3bBlPkuaI0aHKahOPlYf3WO7zP3m21hefPqo
drkpGUuSkHIySGrF7k/Cz4fR8RFNhtxwAaNGJ+iGQV3CdU/jjckOal5Wrc8nfH1K7fjQA6QwSyv8
pI2ZH1I3fNKW5SZl0QND/NDuxBWx0c9MKx8V4Py9Jz02jxVhLJU9I+yMQvM129FZsYsPGE4YzYhy
eORgdfHTTbmJt7pjAKnhJdS386n2L7uCe+KVZgmog3Ijr+bMCog0BeX20LGBBxav94wC+lwuxdkq
YngVYbVbtpA9BZNJvf5BEp8Xs75SHn6P8PEgKD3zZJ1Zidn9EptWXd3bOUpI7EcxDmBu3OkM/F4e
QrKLhc/SL045JIxpY6529QYTI4PMQ1esr/PVtb3TSJX+0SlXRXK4RFXSFYP8zj/PpkMlNJUqzjmb
IAeb0qQ45CdPBkiR5UR5YPewMqwE00rDMhFTjmSP7UaDN/0d2jPyS3DCUEpjmSXmsNhNt+KdQ/w/
mgd/XOFNd/uiXeJoyGTxMB12qtwSwO8RvBnIXMtwRP1lMuYX0u3Uarvz0vc+nJuDOx/XtZD7q3iY
CBkcFekP4On84OtFyTlaPOn6s7G82y4R/1G5/vGWp7//rWDI9FEvu1ERD9OjxSOCOYAI+B7lO7DU
ZqRx6YEiLjGMMMwn5sBCnrFtCAMjh+S8HMm2RvJsuPTkJ9CFwc4jt25Cjid6b0K/C4tDCUcsLJbs
ZLBipl0LhlTDnPOV41L3MJ0BCASl4I8tVX6IcOZOf8Dpr30pqwmFRCeX9J8aOWHTbFoY+P4kHsjh
OU0sBV+M2QIVl6YiRJEQCIS0YYZNYhmvxMhaSTyEJIr+osS+VK8SgPqTtEZfT7unLKZ2FSCTpq9u
QpXJrW7V1di0WPcuTjZ32EU0YYWEf6hDTNwXr5V3bbONy8d0bJlpgYWqnu/eh1PtflM4/fGl3DTS
+kbsRb3gSynmr9fhOVW/0+whdhKzBBloNooTSa9DZYpXUoczSy28GRSxuxO2v2x1FJN/XMZNLy2e
iVk3u/x6HAJKyNfpdI2dmyRcJ7eJKr2HZ/uLnXz7gjcNtDjLqjg5q+IhXVIBzD4lukvTIFfTTc3/
tf3dffB07R8PPb2b/61Sbx56QS5wDqaKcayt2UkaHA2nN+QN8LBsBzBYU3Ycfdsf+H8rPuxDsJkf
Lk+qK79BPdUfq3dtQSn4QHb8Euj1ZbSx5vec4KZiDaznO8LjAk302+DkS5rqMw9Zj90tMWhao6m9
RG5v5pEN5lv5TNew5kc7RKqqSGb1o+1p3hZUcyL1VMu5+CkmZVgnTZ4Ekf6ptZMn1Vd2TBcxu6Nh
GJ0zhQy1JIfswIb2VNULmViRlw5lpvHMX86ERXqxS5JJay8myLxeXn645CpzlZ38JrtIpFs/3OYF
Kjz+SzqhchFeuhfVJbLDHt2QvBqs7VvKJk7Js7WKFoCwAtoKHmLr4D16COkgOXRAotqLltcXPisK
edIsF5TdWrFDL8MYnwL/gUaAZGBKoQswN8OV7msLZhoWEgxHNJu1glLJhLO3CFfSzC+r1wb4ebgQ
/XaLnPyFXTG3O8ZKgI4q/iXv2r4GuN/Jt7UmvNBsMf7ke+RYyVEKsLIv6of5O5x4FQrHtn+ahxCq
gVSVmIkBUM4B/B8VZziB4TTzxjaQduNiRDIfLnSfdhWwfbKT4Qd0lkJnp5sqfqInlr3bc275ROOU
W80XTiIFIU2wuBxyBBn1FjAp/7x/m+x1V/75dVn45b5uF6FqUW3Dw6IixsIv1ZtzYYOAoiTO99EL
ZZDitZu8tEgXpNc63zAIpFz/kdaXN8Vp1rKZB07+lVHJ8IGddVbuarObISlVJUcnQpZp6Bk+Uvw1
39T0W/BZHQDDLBkIeSpPsuqOtvioUY4ni49oz6f13cBLQHJJDLT+VIpmu5W8j2bNgvwGRIy10qTl
0gDMKcySaLEYF/hJgCNIs8UVCbOGnMlE1uf3CfpC+yDqgshBatUpDvu6gsrvcayxZX+KkWw+An/C
M/ADG4W4ab6/BxoVrr6MLV5TRoFIPb6I9lPJGznlR4WiwsB+itCNJsA7CKePdlikn5TlAz8OXeYt
352HTfrJ0m5RhOswTKkMLwMW8QZTsrKGnPtRHIRnI33JUKGJTsRJvJviGfB9zjmP8qsmJNVROe/U
ztOEx/TsDNime05xRfB9TTZycCzL57J1LrGbC7jAnBrITAsbpl7llxXwpVmyOKqWviw6m1nX8FxX
LjXxbIv2A5U2rrsRPZgTfI0UlwxoUc6U1XO5muVWIfR099/YfaiIz4N7LaxI9YPeN96DCH75Ql/P
czNcJ2uqTPCau1g3gxDSUH/qlJVABma+QxYtSkA45wvqkLlEhMiK0ibvH+czP6w3KTHbqgMf+Pwq
UFLlVB2zH8CV9ZZDfHpdSMIOb3+pIUdcSI/VXvlJPRLJlKeAX8hIx+ZoaoAZpa6Sve5bVd2q9ktw
neT0wmEZqSbVgdMAQ8TNPFiOzXKOshaoGEsoz0y54lxQEKWXHEueUcUmXTEJXHJ5yWnD8ddopsFC
yXyb9BSV1qTqRSuZKINj+gQc1q6/x6VMeR0qa1l5mombqn+Rro8ivxrsyyZnCspkWSWrAbIR0UE2
uJQdHpRt990goiKbW/8wnkRv/gzLqgdJDU8rPtCUddDf2ClFdLsuIFip2URWeM2Zi88e8g0Zi1uG
GOw8yak8yB/ChiJKX8HdEcFjnelVM641kY8+cNg56UcIDcvYz32JA66xpIpf1FRSHBntH+6zNV+u
A/sXKd35pHvTH5cmWSuU+QgdiX2r2WJqX3QU1PEL8MBLFPxkSZH9A1eLegAoR2iJ28NjTqxFYpVo
Ir3iYXL65K7wOnrBc+RNNhtt+Ti45xPnfn6etIc9Qk9/hmJPpKCM7HhT+5RcmJUogP0exBgS8/lC
dGqqMGm2aHcyInkshKvozXgiDYPLvKJAV0FrcgCX14mjHqOD8lpvgufwhKl/I3qNyw9NASDPwZFi
hjJSm3r5FRjfyKbqIFj8JNmcr+YLKu09kFpkqHxE1w0fuHPd0cN1SY2qXTRnwTM1ZP0rdKZdCQi4
INjwJunlfZSPs3aXurOHgUeL30kGGGh/K15rELvb3Zz0XO7uJSMlY68eETxRDO9gfq+V3VO161dg
yth1dvEjjw9Q79mDuJ3twWibwZvhkTR+PMcEnCt3ps/KfDpJ3Bzr/jhp3JynKg4ZcXoujaP6xssK
pzB3FeRWLNo+u/q3/lh+02Gd4IzqBiB8JH7HyVse7GJO0EG4wX8Kk3MFRe9KzLaxLcTXSsEZ8INX
Nwpo+6JPbM1y5kcBy5jDeaWWv9nw9R92XAZT9E29klE7tySxLo62yhU7XhNJzrCsUJ0OCruwUepD
Hrll8XYVrXm56gePMQ0vzmbSuinbUWHWr+xTw2Tq6AJnvDis9I/YTuFwNJ0viRYJlKz52OoxHPdu
2x9BaH6K4W6A00aXqFyFTQ224xep4oEtnS8BR05ujY+1PBF48doOX9Gn8tF8SfCvqWiRU1jKB1DJ
84EFvWXFYqFTKY3dqGJPZiM+rzjwQ+BkIejYdUq0akDfgorcV3OAdoNg5GqKgNFt+ZFXGxNLV3lh
ab6gM1q+Xr7ZGaB5PQBrrE+oYON2sRxROOFPX9HmNRU7340/wH8B8YOgeoity2OqeEPJhlVfrbR5
To1Do7oGUYgBPJ0Z48wzAHeffhX0M9wLi/RJfc35fmM3+AIQVUyjLP5bhbWIRwYZORtba6WdU5EW
fFnoLADXRcnWT2pibGYv149gcMXX5kI/r3nmslN4D4f6gy4oG4/0lrwlj+IykRfDsfMmmelDo2xC
UhYp+VneTwM9ow/lbSzWEWQoMiA28XNJkv1C5J+/x1R3L+1L1tuTdS9fCttRcETEJna/Z7OCmsb4
iF/BUFd7lB9Sa+TSX2kMk7haPn8KaMCd6JkJfxqspMCEXL7pQy96VjVb/2LRnqF5L1j6+UK8C/Qt
nm2dGPYFvJgaTufcFD9TbHlEJClTDEbO0VqARbqk2KG/FqnOpTNrAETISHD9QO3jnmDpO4PksZvK
AeggIwTnpou2l9nj8KajvIkdhFCz+dsYLAn6fDNwc0GJzC0jsyYCgrGsc2vOIdCeLWnZ7dhqZvFS
YKpEMxf1K32VjtVcfa7nOy5JX7yPsPgah92mONtxucebk5jp25QLr5rak/7JuQ8yIwB3HtHKIfkV
hXvlNQp+XJBbJEz6xStGlzLz0tEq2XnWxQNa/mox/1AIyZkjqzE1NkVU5WbNXfqhPTXvockbBfyG
gCtR7fTNKB1ek01voNfOhNTkEEEnMXbo+ih8PAa6HbNyuhQJ0LJO3XnHLzyfejKozHlpJfiCPVpp
cvxKsFiz4ZefnYKNUXhiPZ4jCZqZWu+liSV1uxReBEtT4QUXWIQgFTnzDwdaUhfRptmew3vg8shf
uZyKU2AT2TlpK5C5jhjfSsU8V1biKNzPsKe+w/pZjV6lmVf3y0hfBwqOACLS1IATPC7a7IImCboz
zy8fGEOF0Jceonh/3YwejCORz1lcIDlGrjxjWb/Tf/n3OP1/q8CbCf48TiRxLOLoNPVfAJ2g4mpA
r2MloJU+NSqn5rh4N7nH+PdQ/H9f92aMrwWyJvblLAQgviBhuqL6U5wQrGL6FnDoBSvYNZsyIEtj
VSknZX4cE3LZek9DygU/cuDwGQ5+mmwK/B75Ol/VdpiZxqO2YaJ/lHcIfq6cn6TO4uCV0TugWPtS
DjVcMHoHS06CvuC22G5cTgjiIs3Iw/bzfMXPNSMGY3O+Q5Qvnx+jK8fC91FaT6Iv4DXv3eHcQrFg
eo9UzTKQtpM0nK/TYt3F7qXH39uwmtlBLS7i875h9UDH3/tgMNimOJ3zpa81okAip84og2ZuKLt3
vtQ7H65+U9rHRdYKQhZOigNuNNG+enQTnO4pRGlNyMOdHt5f1kzaF7/v7788k7/10tQya5NG5OU6
jPZMOE0NcCsvOqOh1DL/jjb6qbeIFYHykr4MnB3vdY7+0Tj64wpuunl9FxtlnETodtxmYvTYvRN5
/xfApdt3etOgmpfSoGsR7xQSuDV1DQdeS2bQM2GAZnfUSMKtw/z21W7OTcolFa5JxruKl926dTO3
dbihaKbf+/j+1fH64/O7bUCdK/EsyQRpT7SU/l014Xq/fhbLYmKR3NM2q/fe143KSp7VYpXpvC9i
9EaTjg/3y1X3ksYJ2XyY3efzp7j1yP4LadC/cQAoF5ViskOWgntZy05s55vkNLwlr+oLpFN7QCBD
nqQj0a3A7gNu2SQ/9pROe69d7M/7YDfY7XJ8mHF4AoTnxBwMfbx9hE34pAbtJzQoOuP2jvdAuLO6
6rera1IYZ3UKKI+W/x9p57XctpZ13SdCFXK4JQEwi0FZNyhJlkEiZ4B8+n9s9V99ZFotdH19c8ol
+wh5h7XmHJMvQ7ww0PgMjS/j8+ZCAMUhMLzavjBY/jwIqN/U90wFzaUmm5ZmmZ/1vy9fZXusKitN
KaYyCAAZDW59LccZPOXO6sVqCGZBumxuAf/4Ub7qwo11Zg4/eg2rMpG32oACnCfwiMmb7+5Gzu2b
N+CPc7t6A9p2GE6Sqap7/aVak42HgdBe1/f0zil8HqypNSt9NnwDYRP0EZuJ8pHN8jG5+Tej5B8n
cfVw+iPGEF2jzCs+5kKfFv4wF+jClLLZlh3oyAP5Trn2x/GuprxAl/q+lLloOVvZiatWk/Q3Xgck
ogZpT70XuBSuIOmIhAnTBel3YBk5uSQTfGqRP1EivyCgBfkFsocTt4jY8GFz7v0qYU+pjkj71G82
bV/P9trfQb5VKzeZRmOmmR0Rq7CNAC5ZTxtradCdw19Fcpx7xOno92tlk5znFFDY9oa39sj8oo+8
LX9NZ4kix7XEgxpYRKb1+lSv62iZGIeTjm+OOt+RthVqQHNb6fO8n5fDjI1EE3hZvkQUIRXe0W37
uQyMxpVLl/6NRrhY/pw6M2DKMjmZuOTSafYSqF5azpM9ndALEb4j16F+Mxr8cUvFC/nli4wTvGhp
yBcpXNcFZ2bPKKW31mdWo+1mrWeZswYE8NyaZg9pN4mAovPid1MjWVglQqxJVj2gGJodvW5MyWc7
YpK82qZ/bXvoV6enOVWVZoZcA7FRl8BOj+t+aTQiygwee0mYCE5dcxO+oVokr5s+2N0FBxINzNhX
2bwYk9NvaBw1vEW0h69syc17RWI9Pj3jby9qsg+ojDvlvKSfMiiuzS5VL6Y92rGK1pjnyG5s38rE
neMQNKmm0o9AGEZ/nk3XPn48NRM29e0yQ2IcT/QXcx+tE3NOXBwmyPUFkBbx4b/Ph/BBvBzVHIVY
eZ6yx+dXCDHvHoNHS0GbLtsGMZpOsX5GHeHMpnfNBWnvxZMdoSeYJBglMvZLU2j0+BJMD+NY+6mO
R38WghBHyTupV9G9sVDAjYBi9kra9GjBNmAgnu0NMty3KqKEJUmTcsVrm/gSQtj2DceseVB2FvDY
0m0jmuIoJleiyKS1ngZHbqogdXgzNDfFzaK5Nomtfgy8yu/nygetd061ytaXZ3redTaPoW6kE4d9
7bRg0M59VLBxtCxRndA+I1aKizaB1j5It+TJ6Bs4hYhkm6dsjbaswlhFgNki2oUHJ3xto4W+dLbR
HUUHe1YRclJ7uuUSlxDsWw/JHvvFBYvJxFnw4wvW7mLVCcbx3Oai1YlTuYE6K+oNHOZnUQtXRfkC
0IUGdraedK1XNv7lTr/cXyAN6/uCNTRUyHqW4dmxf9kDgRmz5LiLuBHrDnHTeVFT6opxwT84qDiD
yYXWh/UInqyghOmaO8oTb0Xl9R/h3jiYtnexXhwbzy2FEvq1RMZPrGJZoBlQ/XZzWVTbyB00Aj0E
wz5w9R2KL3RM2hsiLpHDEc8q2tzo5WzCcZF0seHv6mllQzh9c26olhNIJ92c9vz+cFn3d9E2eqfJ
8ZZs041pIB4DriLQhtNuhWBseKRNSrUfVRdE282ROvaRQeWtLSciEEN0FLPHAAnRbczYs7DXIOlW
WclKJvPPN+KvoWIScUIpH5UWv40a5o19Vz2WQNoYCaRpsKPcHbj06HHXXB65DaITgQws2ha3CPni
pdwvBn3BmZsG/UT8vziITsg6EArDGgcQjiWHJgCWE9tLMC4F0Spiuz2jtpDDUvVOe7Pzmst7CgC+
++xnE2JA8WwLwDsL7lT5ySK4DMInasA2pBkgH5LP48Zu93bc2uHitE+2A9KSEBEgv9A6+dq82H3m
e/VckEXSG7ayy2MsIPRT4LpeuRf6h6PPs6KCnU2Y8TCT9vcU0+/oFUxPOheWLuN9vpFujnC9hV4C
wV/m+GR47gXpGsTxJqXDUt+U+6C879iFUEfoPFIA9LkdeeUsXqFtQOwa79JN9QjL44WifT9pqPIo
VF1cdcB1MAukmXzL++V2k5oosuNj/FE81s+NZyzTRTC3Dog2bkJkjVPTBXh2ApH8SoEcuKWIJy7X
IcMCeOD3GGgy1mPv9IHOYxG9QVsOUa3S0K4eMK0V1WRYnmj6bUlMyIgdN27CDQoBgjlSr1umdF+j
SfrEf5R9cnNZFl7ymERzEmlUoh0mbGyzinUzoxaG6ykQIGejMqzFziap1y1fmQEyhpRPpKRP6AaG
ZRbsTKR8J0GnSyZ8NLoPLM8M6d9YN9zrfELIDxal2porylKLlqnG6FhM8S1csl8Wg3E1j8PXrKaT
G+wMHD1kjeQUkYz6oNewXM4vDQZtpi865swaieTh5Ezo8Nbnx6r4UE8HrX1TnbcumefWrwgl1CTB
0FY280LfZ9SyoKoMv4+vJXKJG6SRFOrDO03eBtHh1Cx6Ug7Cm0iZZxkBPyK+uhQZMeSkq7P+4jvy
i43yGXFYPuvUWY1SMCT3YZ6jCTu6PX0q2/g4yY9Jt67O9xjIuwbABNUh7sikuImfElAAmjvYLiI3
68Mk5a1ZCEEZAVxz1a+3yTwDlGT65sVv6ol8dyZJ8KW/owhVg7RcRDJjOraE5359uac/pE6WFIya
Paq+KVpBdV4t4y0/QWn3YtJN2iTzkH4vGwGVLSTlPCCK7/FRqJvo19yTFP1irkrUvi8NTY+9+kgH
ZguskqYA8iaKWOcVCceL/ra5P8/tx5CBG20G5IJcgDVPbv14nBC2Mo02RuwFN+o8u1ff9EN1n93T
JzBoeNj7IXrojF0hHaLsUPGTeUQbIptXqOqYBc0IV1hIE6Vd4To5R1P9fGgfj3sCUvp4b/wCS0D+
Hlt6aU4lpEHpVng6Y+sMi+4xWok91oY+jB/N4seUQpm5jD4QbkO5qYullU0H/cbWFj0mhoXkRxvi
DimnpelT109KwkuJZ9mExuyCUhZ91DCzcr9daTv7QLODNsdjce9Y6zyjxR/81p5JlKOBv463lltC
dKeDaU+792omuc5aTSdUgahCQK8gR0LfnFenx+M9PGGD5po8+XmPMybqMK+2F0ncFZIqo2xq3kWt
QL7nNZUoFoDivUl3+goB5P96yKsdRpEXl0RL2WGoNK18WEvNli9k+s5IQn4QlSBEkGNgrrHrtK72
cmWsHtWgH8ReDu8nLfZcCHEPF/Sdwtkfb8eQst/Vm74uVK2rOwvmPEzCinW0PqsMD5NvB+RDS/wC
1cialw6tVoULoH8cLELj2VGhriXYRyz1Rp7xmHrt6oabgWWdML+KPXZdvYOgQRCPUOyV5FVwE8OD
YNWPl2u07/ZmXxSF13szSVb7U6Qo6j6NFo5CC33/r2qU9tbN31sXMMbW0Ol5TeicNOrUugA7eD++
OjOdIBcWU0tiHPDcxXwYoZ8+/nxTxh7PX9u1NmiiVD2Lm6L43SLxO+G/XGanuwsLc8kr1xcPoWro
7yNzbmMRAypr+2k+huQTxbgf9jPXZclTEQVaYfFiEvnA9cLaemDD6g57elI0O1yqL+O4s7+gGBTt
vr6c9lUpMtcvttE4Lc/mNw1NBPM3zMrHycWaJNr9BXL0b4Pu7Y6AltBVFsQxJUIfSMOO3p6VLzPp
mYILO7/PomLbXHxTX2SnOYN5NmMLNPKsvimc/nG24h5+2ZKeFK0taqNU93RlD223fkF2yspLfVXR
lj9XWAfEQlprfeUxuIteUdKXiPA2hrydtDU1CpGsccqXSAcyaeTcvrOW/XFuV+VP+eIc9b7pxLmp
xyk0C7ceFqztAdsQR0adZi+iVy1a5SGFRIrKH2Mlm+/qon+cwlVdtC1Ns+0rUaeaieLZZSparMNc
eykoJGZTiabgSJVIGdmF21fDaXcqWc+Ib7vzBWypm7QbXC5TFlIAhpqb1HfoJo/calUfO+rVkKoZ
khZ2psVeVbgi54N2gKCFVq4iY7B3jyePxOZSnkaVN7DSjqYDhUGeSeJbv+U1DcfjnERKhCkTcioX
UgLpd5rNm5UwuUB0s18Rb9HP5vVpFnHot+UN+KDi7jRX7401rTeiIlIRpADOViKtIZ/SJm/IIH+V
WKRikHmFQYdER4lFDivKndr0cuq4NlaHGRkhhDuRiFkNS6cjk8W5DfIPIl71h+623MT35wjtptvG
NyUSOOYBww2iXzFCA7rmpC8H7Py2JbED1jRnaT5nrKgWjl/camtiimRl2ysLGytdylBZTbOd+noy
9jJuFNqz8qf/qy/9GmnQEqEClV2ABl4JWG2Cxw+i4/HWmHMmCxbRT/kjAeaoGWquY0UyoUnuXYhz
+D16Cpa1snCeCP/kH/KikSTcgqZL10CWLGlbnXjqflpM0djZx/3xKSfd/ZBRKGBJZkDDWDn2gcBQ
bdY08065iTP3xPrYdlUyKSknevaA+GPRI0Lo3noWw9nOogYyudDfZHe003/11r0arc/sFQomjobv
rE/ute6ttt8LYAU0Bz+6gdCuO6g/E8l5ypv90B86EnHPx1Vi0f8G35beh3niOskky0mo3bYhXDd7
osjsU4O35PRUVB+halEpoJJPk9954vfKd3k5l9uVTphIUJDrvlYfjyTTuFa/r0XVB0Pzz6OeMjZ/
Xk3bWtMHegSrgM+a570V2dKiYSSM+aOtlZFjOaK4+WWEvShdGaRCTIxS84FRVSzIRG/13OE1aecj
VzYy5znibL4czSqafIilXhwtPaj9IT5v+s2RLWwPA13HK6aj2Rq9xu9aDV/WI5/N3q9HJW04USL0
y4Xi4jgt7hT35H0GUHSevA4J6rAg9qG/G238Kd/VVL8e+nq6TdTeGcQkH/8WYOqERLcFNMUTC08v
nXWQLCtlcZQBIbXz0fX2yKjpXM2eQz0onVPg7NBnSeMB1hC4cUQnKVk8s5xqHb4ltjE/P+O/kHxX
Kwznal7spGAwm4blb8SgcshQKAbmKgY1g6pWeBWkKWh/HbOXeYgIwwG4cNOBKgGbGGw1vFRDeS87
d2P7AO27Kv3XJ3E1V+Z1KumhzJMYnMkFAvnZYg8ie/kLLaZnuZ2e7gdRcbth8EPyGxJFu2s3DSwQ
CVHUTf9LslbneK2cOEPHLc39z3dtbDXhXM2rDd2eU3ZiNdGDWRVqYCy0FSU5luswT42FQKgPXjPt
nDWBhHQE2AY3I5O7OjYYXE2zzdlAcV+JvRLyYCy64fx8LzhSiJfw6EH9XcFknp7XxlSez+tHzRgb
+UY2LM7VyGcfu7hLYkY+XOhizwAw+rSMPXEOKOBdFJvWFIbmyHWP7BFt+WoQTIdL6xgZ66j/3zcX
8jSxeMNDM213sDyex15H5ecxyf4UJX4Zk+q6Ki9JwyFjPAlexyJxVe2IxSOcgU04eiPCtB9oN49v
AUavVv1zEJa1rNDT8HMJB54NPe4ZNz4OZvPu7Bc3YcmOBzjk6Cj889hvy1dDodWZQ9YkvOHiJkOe
FvHMIn+J1ePZ1zyrwOU41tMaWa7a8tUQKJ+S/Bw6DIG11x1dUul1r94A3EAymLpU3xAW+0M08j6N
DIG2fDUEOmfTzLWCIbD22PdHwayX99pOmwSp95mwrXU78g8FE17Ylo3lIBqFKp0B/HdE2JHFMTYX
fNvc+2f4s+Wr4S/Qm27oUj5tGcX4ESvG+eWM59xvDxru7stvRmZGO+CvMwNCA4K3ECYMBX30pUQO
pb4kzfFI3o+Mej9/77Z8NepZxjE9HmuKUAB5L5j/dU+Z2z3eAIkxh4Iu5uftCXr5z4dVxTj2n7fe
tnw1zl0MySxKYeSql6bIawSSriUvOhQHyT8qA0oI/QGRmZiflVkU3KSIx9/laB1mWyLs0GRXEKKU
eoIbF6/n2NmNfShXg2DQKKdGpYiy16wFxh+WgLQtCj99sT9IXx0IsqUHQcnRUxG2kjW+jfGgPWEI
JxcKH/Hqfx0eP4VAX8aqy6VL2rr9LCOZlX+8+MJ9CehFSE8pt/rBE6J8w7VHevwj21v7c5385bhm
U7EObng7ImGBnAQif9ZBHUcKa89ibfQ6R97Gz/P5cjwnQ1Bg6dx4UoIHZh9kxkLROrVdHXw0QkNK
6MINcFJGHvlfxO0/10z25zD25chSLF1gVTIkN8gc0S279SbCh/zpeCQ+9IM1xyJ4/fkrGD3o1dgY
KEfZ0oxa3Qf31TpYOo/pPtg5Xu3Gd9Wh3wotnrYbOebIu/15Tl8u1MqDy8U6/2s8JpiwJpjM7wqx
2LFd+V31JcKCI0+iQ/zzgb+VG30Z/z7n4y8HNphuj4r9ub6yEuiKPm6zD/qBIFUD5akA643lFPG4
tGcEci+JS7d0mtHRz1WSSmc1klu9mzkqWXDy/7j4sz93EV9OLgvb6CKLinGOnaC86+VFeb43juR1
w9sIUZClT8RXYSYKM3QNrECJK61op/7PX8DVwNhH6rmLMt5DaAFidRz1E7kkiS15Uwwh9WEP/Y7/
DmTJyJQ5slEiRvDPRYnaqE2miCkTiST6jOLGecq6Gc43v1id/XR3wv1Q/ZcKUeVzGfDDhHDNwJLy
Nhra9nPC7jGBxp7hAAqa1V6js9WfH/HVJMsB9Bsdq880Iz3fpua6FhZYnO8s1vpwJelbBHTTZo66
f1hYj+fXBsYO2ZpwS5D61XORQSWWlecny/CLcmraC53l9LMBh3EHAp6Jt3quN6JGE732p9fmvFag
JJwcBgT+Kcbpi3e+jboE25drBjdncN7sI2HPePTClCmFkAvOwB5VytIUdj1enhcKptM0ncpQksKZ
1PqN+I3kqutuePRS6VXBj1VAsMvNqW3Zvh1hJtaP87EFrz4yuH7uPb68432gZX3Z8uUjZlF2+h7E
kfaOfKHxe4/NRjppP0C7nDdCHQFERbjrLxvMT+iYsW5iUOfGCL/bwvyoxawzO26dKTFiFNxW/BP6
ii/gM0pzMdwjlhoXLP6HZbOjiIqrYyvXa5X+VAVJoVG7AJsFFwb80gfGxxmoVOAp2jSYMGTOwrE0
of8wSv9z2KtPMg9LqZB1Bq7sHblVNxsCjDSfgSCtD5Hm4jUOIHARYTz7ecgcveCrT7JNu7Zviwbb
95lnpE4V7jL1UtYeqGDZsNC3gpPxvx72erURkymc90Wr7k/A5lkW8vJLgJeQWk7JYCXfb0Nu0zwc
6zWM3ejr1YY1nNIwPPJ8UezbHJZqKztgFhof4hMaPPJqYIcwIv2P9/l62VEnTZrkDUtz61bFoM3D
Hd7EsttYnjtBgvP/z5uxf79V1wsOekBHAxSIujcpg2hTe3kB9qHnPuVMJPKZB3CQzqA6Vskfe6c+
//7LKNA5Uq+fE5pv8lJ6AnQO6msGdKnx7Ceh/pff/qtWzfeb7X+uVoxNX46aFZk86AZH1TcNiWvT
iBRoE2+0WEjDwLxMASIVBZ4v4Qf9v63t/jn41c6rD4X8XzTaIX7h2J4otGGHFVFLFriMIwMg+e9E
k42+VmLv9Pec9s9xr/ZW2Vmtm6zgtYK6vAhmF+CXp+XRR8biSRts1vPcR+qB6/LnYeM/7DT/Oe7V
gJXqkmq2SSke8WWdFBN2vCYrKohHxJZu7cUFSZAyyy5TBDQRxUgajdbdeZoCUdukgRs+4XoOn/6L
8UzUNX66IVfjmWTGfW2lvPPN08XvbwSv5EiwAyfG6KmNLDjH3vTrJYUqm8rJqXjnkqeGcke4ciAJ
zYoUdBiyOayF02w2pooeG8OuJ9kqbBw9SLhEad4R4EUb55PjsgP8giDLT+AgIXgZfcXFI/3hzqpX
FaUw1tq2THjF0Rk8gFAjQZse+qTfCMX6aaGQ951SONTxHlM8ZdL/+ZX7DxvFf79yqvbn9x2UdXzu
W5atASyD5bH1atYQ0vR4BkAT5d5/4bT5fjXzzxGv9k5hIaXhoLB3ipLpUXAmux1KM4VpqrnwRpF+
I2qkzvNY6eI/FLT+OfDVUJZHYdcZ54o9KmgelM7Cs3EPY4eajYgdwvTtj75V35eF/znm1QgWJ+Wx
SCK+aGFf6jf/qsaCo7uRsWWPPMq/byyzjqWYlmPIeEM+9QtfhmpFKrv2HLfWTrZvW09YUpTLOkem
i3DFthYscidScpPNutF+/t/j5Z9HvrqzqAx6E0eKtRPy9zNq1ZlZ+xZqd+3mXbnMlWkCxOMxhX82
lgHyzVjx56GvbnDZZGljnrloXZ7V8kbNhaMCnQVxOs2MIJVkfskh0CMi0MZq/t8MGX8e+2qasOTS
MuqQyxZkboBQggOCJSGdniXCKaHeg5qnqd9m85En/feg8eeBr+YJA/2ZbFscuLrs7JmpPqvtIZf5
dB18rbl/gvoOUU69AxmtbNF1nOO72/NpO3IWfxck/jyLq0khDNq0z4fK2oXRHL2WsiOcIfHPw/JC
t8XD6ZxRpvU67D9j1//3dPTHkT9tJV/edCfoc6ETs3anaBEkS3aIhAMpK6sjInEBFzfZJbOzPLYa
GbnruvjWvxzV6lvpFNQZr9pMvmxt7c6OgTyyxlY6n4DaIn/QzlsZx4QXZz4W6dLY6IJH6o/c95Hv
/NrNUeVOKSthKb421p942j0dmivVNfIWEDVXImhcUCfV88j65JvOy5/3/WqySM9mbdRpY+0a12C+
IqSYzaKvlF5oTo84+qEHC1Fe5hC644IQHF0Dj1361dxx1ptTaZw4gSp063CD0vu0IfgeY00+j1of
yJz2EAeEhQK0Gysuj33un9v0L89/sGvAcj33vSH7aJk3b6HlE34TejqroKmU7ZrL1iKJfhrHRHaM
3fuxt+9qoJMcK8iSKLF2NSmk3qlY1eUuxqLhnvsFrJ+j9NQah6Fdtzus+Ucvrx4zPCLHkZfP+FS5
/bRguRr05HNqDZeQGS1alOakhN+lJyTCz1fHpeCMVljMFWx9bngQSN9yw4oGTC7IiReIWRcXtvEj
lCRfom8ARklTDrhSfqteAR+T0sXi+DzcqrYL0wqJTgAQYEKw2Uu5STUh50HUk6H8qU+oj84zE3Xz
I8xegA2G/Iabwh5mxMGwgPCqOZpcoyX7IlkcHWV2IS0ig/HnPCTntWXfXZLcLQXQg/4AdGJkjAYc
MecuO6Gl8LMWTb100MM5V+q2yPf1/LUxKOsWr3HwMEAy1V7tHIiE+UI9iWhFpb0xZfhT5u4sI/V5
NfoPAZ4gMrxfnABC2gN5l52vy09J/WhTm8FEgmajNVwVf8U5P6Bgyu/NHSae22hbFa5C65jQaWYy
GM8KDb+pgtlCY024Px2XpDp31exM9I0xo55TkZ1EMw5dtOoxEChYtLHT0W+5RFNFedP758C4GQDJ
8xselbcwnilvgUnq3So0H7H9hc2LZW4Ujd4ppCID9CCAQfOZG3QukZF7EpkEdBAKN6helHDiaAuC
Cw/FCu4ToQi/mhWM5uoRlU8jrO+T8j1X3IvzGA6P+DwuC6IdVHmnwnlqlrSA4tpNkkUJ+3Qgd7ib
FTNNp2sK3MVlQ0kk3wzC6CwtveZDNxZQhbbHzo2h/MT6AhJOL9KoqesBga9c6/3sFTyil+MvUbNL
Z3fqVPDSYIlQGBSsRVBqy3CVrAmRW55u0gNM6gfgvGQLUKZ8VVl/sqOBxiokrekcSpzwphVuiTlz
iwsOggHeKsU9zuSluRmsWXijzi6+foN4Ht8NHKWhdYuNsaAZTDK6M68QzYMOAssqdqfOIuMx3Cik
9gHq32MTS8O1gNISLLhApsqbYPvDfbcf7oslxnYAqjJWMgy6QJL6OcXqvpppsYuVYooVTZTrYDfU
tykJlBTv5tyHe2R1TPxrqZ82H6SseeVWctU37KOhgo6+Wn5CbQWziBJ8f/IbsgMBb1CZ+chZJt7j
kOZHRi/20spEJejcR/2Io6EKp3jEbUY4QZaiim8cP3oHKIcb8SVGWxuO1KzDjQByZps4npkvhheA
EselHrjnYnleRctpEKAunAAGJkOeUKMNZoh+oUJo4dWhZKD1ACdPEUzLGSTdJn3jvplvEibKaXDA
8S0cENYCwsZpe+FtnJ9pYBHy6ZbSZ4uFaPpmqjOqfBAiCjuJOiJsYHxXtoCL8OceKssnsVeGxZH7
oWj4mfY+JXcJd4AJ3VlaOZHb1igLXXFPYq+A9HGB8VTzl5hmjJnNPG4KIWzf+fJFkEyMfg4A9zzD
ZAETuF84Cylbh1v+Mu4IY2FQMG4kWL3DtKEXi6EQPR55v+qwTqbGM0mfWX6QaEyFSz0T/Nue1uRN
B4aXxkTe+UNxf+zvJCjcC3yCxxfQIWRTXTovTfan9CkFxjCs+WFN7IN04CT5Sa4vSEJXurls+00P
R8pHBoI5gj/QpMeLMQMkRfOhF64PQ3f5N/zOqPBjRjwEDO0OVm4rTYuXwNwOwVo/eakPPgUihgU5
tp3I9lJKVlFH1390E/z3ShJlNeHfrC5o4CnXaitJqwLjYrMlPBsrG+4boXMkSIc62adAZTaDp1Lv
QCUNdGVkLfX3zuXPI1/tXM5JemrijBJx4wubZH7oZ8ocNvqcLcwW7xT88fS2X5VjK9ixK76azVUl
VE8XnStuXDP1HJCQ8RKD2EaF0Plq+tHSca31yLWOHfNq5o5lKZSqmmttLYI2PXNZCf6pr8APST3y
a4Hbztq30Yc7dovFwubLsim25UiOY4rSxwVDKKzIfHmZB4sTSXcaQJdojv9q366Os5HL/XuT8Oej
vdqeqJralmpMEU/EEC8wo0LMzEl4nMU1ji3VFl/NWC/u+wrev99k9VoOpUq5HbfioHCGQWB4wQV+
GbwqnYb4uX1j+Thx/Iu1LEVQg8dIrz6EupdIj1nmVRfvUuwSKA16uDuZ97GBy/M2wJ439taLdfpf
a7gvZ3m1kzHK89AGR85SZvuyILSRrnlJGzlUqDbNZLd5KaAWjiwdv+9TfjnqVakrk09ydo54EYgV
Ib3nhCFWWcW0pyoPQ+VCI9cUgdpirO7zHaWbKEvVUAzDgJdhXR83L0Ill2R5f2mwHfugqJvdCVgH
prHsgbhdtm+OsZXTd6Vaol+0oI13u7zbpMBNo33U40Ai62kNgmSAk+/4OVMabBINcoIbnNdpw/Iw
2cvmUmoXiTTyGn8nLPzj7K/2XHovNVYTn2VGCpFPmbg4nItJ9+gA8afF/KyrU+MlXZMrjG6dbumU
WFD57Donb+R7+mb4+ONExN9/+Y6Pp2NDZuQgo3lQfxe7eKk+k39XPeLqhLtSkcPg6+lk5KDftZf/
OOrVAF1acp7EOQ8PVzvbe5algNSlWUdaBKiuHc1Psu3z6ia1fEDapGgmd8OT5lMKaSba2kmnir5u
Q1ala/OjfzHk97AQCnyT3DQWqiGf2jTHzJxN2WscsymUXIi351fNlT9aJltRkI1hzjzRz8LJecLA
rVJ998IbBJ4be1kDRpjQ3Y5OXty8R89MW0iO1PuT+kKzhPAYGXs+mVnv6gN0QnJSkASUM1BX4G9J
JukJRY+OW4KnoRnTrjOABxcXbTJUZCqd55DTuvpBYWBIxYkZD6FGhNDMPPm9sSnjfUXgRzAHm/Dz
Xf9UdV+ND3/c9KvZKQmCJpQ1Vd6ryZld0UYirCxEV3rkgZ+VZzm5zYNbpMlBe7AVshYPJ9mze8ry
IdOo7PC/vAM/BAKBkbOhF1ivYlY2YeO21lzLZujjsug3noPyRNbVXAtuwvNtoT4XxUNHuo48PxXb
XFoOFXYSt6xY9w2zzJiV/ULL5h3+7RP4uVubgKTzeQcMpMhvTtablj+0CtZfksJ89ZcDQY/tzKqb
f0pCf0crZYlMb0WO7tRBNSk3XnHc2zgZWi9vybR8asgFigh2hMi2NI7WxD7Fs1qlrW+2E/hBw2nk
y/6u9P7HXRYT55cPKo/KNM4tPihRNRVqBAQOG/aoPutUXz/8/Ew18cx+eqZX07CjyKli63xIgx/O
5Q8Z2CGqyddheyZVGPWQC93ZC+d8GzIYYpeE8f4ZtoFxIGtHepQaL1619/YzDuk9kSHOKq2WFdkw
LB1TwuJ/PtnRQe9q7o46U27CRAO1za7s0kzN3+fX9oC/EYNFdOPMCGWPMpfeiIjUuDt6o61HQ9z8
H27XtREzMZiqy5yH47QAx4nGGvpJDadkdbwb3ABQQSjiie77DfldGzihuH9EBqYwotOqq/caie0z
+beAeSvdA0BNhQDjnQaLaaoi+yMvkAlfiEUjXriaiEG3vtzU7IxAqXkV+IOWYoIbopF5isJ5+Pbz
DdbEnPfT5V2tAGxzkJ3e5vLs+4ZJpSXSdq6/DFA3h2X8SM4twMrd8Ku9dw5QnS8FLm1UVOzOJ8ff
gAIgWaL750vXb2W4vvqcTcgZGObIaap/1/uMr5/ItdGzvTRyZR8ZiKDGWDQ74XKzNzY823KzX9gN
HMRWlGzAeQ6gNkvXDD2KDTLRX/hiKINZIjeFImwUYzbzh9HGh/bNSsoiIVtl+6IhbrnGgPW1JhdB
jEb5dFlgZWRZnRv+5V27i42ZM48AtJPxAEPl6OpSAYsQ5DLb+qLupmH7bsi3obw0lHcNZPqpg3cL
1hdKA6weX222Dv+jNgReXlN7se9k9oJh8NuBKHHO7yPl3lZvynafHu/V/lFDvuocNyo7dbgSldP5
ag52bRK0ftY9R/oNUTbu2Us9GWZKDyxjFiHTuCdF+e4CCAE9HEnXbKWZcBr+zdKSNl29sFiakjJI
kLe+KEnJlVbV6YE8bpmSiEqyAOJsUohgHhxL1J0I/kFbk8N6IvjJkzlbe9r3rvKLqBa2qgMDLRF1
TuRVmAGJx810MpMmzt1cAgrzdi5n5wAuzl1LPYqKTo3N5FAoW9xozfHJhlLTshcd4sVRvzMUOqXB
vaLt9XBFtTuk4JHsAa7Jo0X/78aBrw/4aiSqTujbLnYn73OPqWlXHootGHQLTiUEXDI9RIZUts8+
KFEc73/+SL8ztnx9ua4NZsEgVYF55uVq/PgVxLhvoFd7yyC7nWbBvPLq9ZksUf2RUll2L92NHP3v
1iXbcdPmxRYMSPMTevZletIGtcuqiFq7sgVwWfwSKJccq3077RdwocbG/G+u9s/jXU1Qw3C2c/t4
sXbx79aeQnLuIXVo0OwXjr4oul3wK7hVBM3rQtk53PUa/fiN0Xmj7UztG4zhn6dy9dA1pcuzruBU
+mX4CiSZhIcV/rOsmPdUrm3s5hrLhwV5Dxf3tNI/ctaO23oGgs+k6Cu4PjG9V/7TwVPL1ynrcnPq
SKsygvVCgz3HOi9/lPc6/pULsiUSYVYDyz9csMajqgNappa5VR4v53U+TE4vzsGpJ+E9zCGy6vrz
jPi4M8cqJ9hWwVcjATbvWAVTz2bqVrB5kgDBglXwiSp034+XRQqXeGHHq47qOZia4a3tN3EMPcai
ZUMJ+a7CTqrPCfGVszeD0cP2wPtkWzhKQi+IzVDfsoSjwnpI8RSpu/gecxWbxvTFWqFV8QOXVLnu
MTzOzYW8JcnyTXvs76N3zW9/i0u0bag3GwHCu0yzG3lbCYJSYS0v9S0eep06J7BNG0ehX4oKfjNR
389b8StX8T0V+lIoF8MlMkfzNIv8ekOUkUuYwEtu35xuNL8/nDKRPLCkAk6dXAEoAsR1f4x8Od6B
WHLSjUX++8XtoA5ygw23Cfxyw5qeZWq1rQ8iuuJAzxw+bv6SuXU90SRGPpHNfsz28IpKg4XlS04S
z4Sb0j1qb+m+ILew9+I9IrvL/FS+BnwZZKXnU5V5H1TpB4rMGOgLDEoSnrrdpVn1LPNqkQX8UstP
TnuT5IsTvQGnbKbEBcXHuUQyHf0McykrqwEk0PGZl4j0wWP9GNAywOE8od8ACsmT3xPtWWK6MSk1
G1OD4LTH6t6K3pvoXXqmhlsSlCetpPyV2q1pvMQd+x4yZpE9yIcqvnF0kFXRQ4SwpgpvkyGdDok1
OSLgVkO0tQWHFJhsa2Id/x9p57UcKbKF6yciAm9uC1NWUsm3dEO02mALDwU8/fnQPmd3DVNHTOy5
7O7ooEgyVy7zm99lrG3KsyfhLy7+IF0UjZ1KONDpTe/HwqPyDDgWiMACtqZzzNQAC0d4Dcr3SsZW
M0GohIG0Z5JRjqcPtJYtEe4onvHxmxobjmhUaxrj7emGJu5JV6b+8OkxjgDU4RaTpi9YhYG0rbNv
uvJMvzc53cQUbjquyF5MG33EMUB86LFAwlIDAcOCfaKtz3nuGPKev6A16vcHtKahSt5XSwJ70t+z
gL/Ei/k8OrQGpYvbfprNDe7kEIIG2McPoLZ4oZ8/lhp5V/DAf33cLHkTszSqtGpgEK07mo+i0wvk
XIAsIGvtAtEp5XtiHJGTZG8qCY6TKJAzWzm74Zu/ps5IfubFw4REQT/RNlVmMBBaNWVPtzdv0QVy
hmlyUZguk4Hs3Ui3SbWLEaZ3c/1mcZT/97Lkr+8yJaoXt4yRaILc1SxdJmOoSvAK0SRAA/wu/qi/
dS/Ttl5171LLqKHqFyowbenh896KWZqnpgZHgMYgg57gdrivULeSf/vDKv6ZRm5mTUa6U7Bt7hh0
c0JQXXPr3mW5jY9EXaG+7MQjvhD0CjA9ummw173X7huMXs1HWcIBZKXdSNUqOJ6OOZ6D5j4Nt+2W
TIsz/oYpROaGboUpEYjRhw7dyoVS/vrQ+s8trs66NifVsARN4xZHUKbYNgoB8J0QBBmoc+PyZ98+
ZO6Z4+ggC7mQQCyt7qx1I7adHzT99Gm5MHYqxbg0OsXrcMTYHGncSYc+wa9jMZH4e8r21y01/a7L
LWVEp8zMeS7aki/aDyI774enobEKuq0q0Nqf+i25p6b4RBPdlpZ8WtK/1lZ/ff70+y6eHxdCqSsV
z2934qf/rgE0uLYfELdAbu07sVJ/WOIIXGmu/vWhs+xJU+k6JzngBHVdT4KuoS1qj/0TNAbob/YP
NORGO0d3cjxExM6Fg3R9l/2Bns1RjF1TDZYUF0QdY42plluMNFrQcxm+4fCmYXPYl/tJFiftl6SA
/l7I8t4XT54d4fRkpFZnAMqRpR1mH03l+sEm01ZxvI3bAxNmidveLVtvYXNf3WQXz52fK6MIIyuv
jaNyfg3zNwO3EmmTOlHzHuabQTmOZC9OYn0E8i2Y++Envrj+ZuE3/L06/uu7zw6YlYzIM5w526im
Nhi0m98nyKrGIBPUPQoqiA6vJqfM7cJzl959dsBkdSxDpc0nAFIs7HyoXSSGOmnbGq+ceDPZEDIz
rOymOOCLYS88/erxulj52fHSmyQeG5Wn127bHLAkBn0xuWxitoH3lXrgx4jOsLeEpddeWu7ZESsb
y8gEBdRdz8DC2CTmvhJxiPRRgyBdLTeh5omOgQsb8RXxmaX3vhpOL957VpQEtQSnE9mrY155ebob
XKAtJKpk5+TXNKGDG2Gt4BQGF2FrxMtM/4Xnf6pEXIS1UCiqcGy4LPnqzc4UbyQnKxG8Ae9o4ECS
7Sn10w3WuhgOx8tRfenxs6SnGxuhHtLPz56I22qbUUrhILtDdaxZY3Du4pyCMq0TJreLEX1a2r9F
9D9L/9lNu3j1phdjskywV+1kMye6VvGNO5VpYp9B6XEphOrtuX+E6OKc6tcs+Kmikxup28U9sLD3
P9tRFz9EyZqyglc0QdBwJ4soHKXXZoOdhQmZC1AUCCVPUpYu8imGfvH66uzEqZ0oGnLVASwm3wR1
8yRiqeNImxrsoXwAwjPc/APOwcK7qrPjZo2GXskG+x1YkIEATOJi407rv7Mlu+JX4NllYcf0L4+Z
OjtmRnoeDElim6vrE63PLtjjhGN5VGCaaFv+NxSAi9sSgGf5nI27wOkM998FOG0mqVEF8miJCleL
2a/O0pqKIrOBf5TrtlmPcPuQy8KNZlns5wq33xAVERiGJsuSJs4fPHQp752b42N6QD36Z/ckAKsF
WgoaBq31l7BZdR/BPRq45K630XZykdEoypiXjp+Qn4/013hegfrsl7jP13bgxS8zZktSF105nmNQ
3rkPgRDQ59RX1zkElCt79AT6DfZwztff4Upv9y/LYcwizqAYAnoqlFL0j4UbgU55ajdOJNDDbZtV
KW8rjOtcmRkXkLlvQ6WtTPFlTG9G5VmyngIEQgCSESbtAKMaqMflARgOisD+W6G/5pMKMpjDxRBx
7Za6XKpZQVX6qTA2Q2AccRpmhoCFDi6UJWaWdumcsVL8T5QE7bS0Xleh+JdPnj7iRXAayzT1+ykJ
PNsorflrUlBqTnhx2eDWWzVktIE+69Kw8mruefnYKY5cPNaIupPly7zw2Rbu4p/699TBDVN8q+GL
oeswPtdoAcXrJVjB4uvOsq8xjHOxrqecF4XvYI2yLW08RLphz5z8zUkhMIaDTRtisWa+ln9dvvEs
/0pD1bLECf7eJ14YMozZaeWNYm2Lyj1poLw8hqBVfoQmJt4a+INZbkvjeOF4XBED/evxmN0KtSxH
QzYSprgUG8ytBXeSHWKkjjRA+6t5xdm5OiGCSQtt4rusOlwU3Rpp/KUpzOIvmd0U4bkvk0CnBmgH
RtBrEZdg/zYO10jLW+IqN11jMqlzI3KTlMHKLgUGVMM22g3qhobYYoa6FK1mV0goCVojhNzS0/SS
hpQjuNJDhT5MAzDbcpLXrwPV1c75xX6Yzyq7MpXKsWI/ZPU3OXotlN8pStjGLU3m7CGJjyjl4HOQ
vTXnZ6ECOV3ddUhDUY5l3Xbhp1y7tC9/yixmBjoOVaY5HYp6N9Iq39BQpd51cn8HdHYyY2vAFC4v
+dJzZ1Gva5pY1AY2o28dzw3ihXtGB8rUUrd13yMKC/k+t4BLk5u6Sx/8k/kxT5Au33oe+U7JSU/D
8/TBJyGCwyAiGgkZeeqbB6mn4Rzf0nnj2lQ2KrhTWsNIU4BB5VoH49H2T4Eb0LZcYVKT2lLt5cMe
Zf1oF3jJBz3XNn4I0rv2/KIFkAHpBwvLt/9SHDVncTT203NSRCF37GT1gaN3azoAxnEXiDE2gOWA
X72dVy5P7zb/9toyZ9G0EKMuHjLS+wY4/db3HzFnZoMWOAOU4t4/73tXbbZhebC2y7yWhTvTnAXU
kxykTZ3FZFzVh7o7nTbd6WncY4DN6MQ2q3u0/DEOwbh7EWdwtW9zuXVmUZSEvu59kdLC7N1IvBG7
1oZWxGAhpQnq9c2xVn9UmhcX+xxQarevkrUP7NdeOLdLKzALoWVgSO3JoratASNS0pNyikyLAM9U
I4melVHaaFAWliGTS/eoOYuWZqtEldSxAkgtgtgffoUO/hdY8m4R5ccUDdPc/u3r170C0/zL3TWf
rEZCLKhNT84w3HN1iYje0jCbqCYCXQvJZrRluQmMSYZs+yHykkftNwwji7aKZCMkeOPrMAa+/k1X
4EB//U2z0Glk0dBoDZuwcWLsi3APQLBPm1oqp7WuP+A9gPPwErzwKqXrYv99QsEusidB6E6lpnPq
E9Aovpfnv0gf6qd63DXAzMNkdSjVh+r0qNhB+C4xB1vKI64OTy5/wSx4pkojtd3ItyhgNq1VBIHJ
qnX5U0HQlFcyQr3LwhELV/QccW7ImVZHkqWTNBbYc68LbEgS6COniSc7mHjyYNF5Wrodl546C3JS
EJ1CveATT0qVUnIwfKQjBLeHuhl+792kYhiQl48LG2vpqbPoJmlR14zaZ7vu7GYY0GNScgJIZd3z
qiGwepwfFh65EE7mkpxZErVirkExolfE6Ng+v0+DHex94SrItCrATLzDQ1iS6lM/J21/u4kl2ZIk
ydIU9TPcXmznqCiMQCEXwCcHOycct4py2/quBDUjNpF1HnT7HOorw9I9hDoR0UobAFnnE1JF256R
MlPze7m0jRaX5+9Vgd/yg5/hyEvr3m7DmxKzloH4G5FV+x8h2C1FPVTpsxShq7xT/LsSVqj+TVB0
HHOfTHyAjeBwVlAFPh8LjG3wrjcwrN2Ut2hBB/Wq6Pc1NjTYYw/oavkm8yVpj8xzsc5jbj7Lk9eR
upYnJtwK3fkX8K+DG2N41HvqL4Cqau/Ipi2BCApW2TeEcr+h5K3aoLdEJAB/wFKt6ZHZQnMDV9Qb
kDbXeUVspznIYmSblNEFurpmeQizmxO5Sy0Vq1FrboMMtWgUPtq9BcKlX1k+z7JrMErpS4M8wOmp
zgtHhLHyZNH+Qkqvd2PloxGZt+Mb4igGdhyKF43dJAiqqo8j82DZNbWjZYL20e3SQhpLe1fPTw1s
JFHBKjJDQHxTwcTxEyTCDTs+//abuzr/Hkx0v2Bb5ZviVf85OVGfcrS4hwKU3C9V4CUSEBdSu5bz
CVM/Zni/gIno7LEC6y0bbhBCN8K9KTqUbIs2fj7B++9t2Yv3dejADrQVCDJj5/SU7HXuGdouTu6T
yfL6fI9FZYVp7k78Jm5xDkph/wKV1G38DKn1Qw0BZmHN/3kz63sdRpEWP/kg2TlnXb6FXwgPT7i7
w9EFEwDSNgeI2jQhfpqs2RFJk+tbDFMsHTIUn99TsPpC52Q6LgA+2hsx85DfTsft9NqF+DGCKauA
D5c5iKytUKzNDBNrW2031rN2X9W32flw6l6JLaIb/lYK0O3fsZ7G8qbK11L6OwoetOjenOAj0VoI
vMAv3DZiu93qhww/OMaYRVCtOibDHZ5DwA3Ao1UbKd4U2To5efLpOUf2MhKPb0FxZ8m+F8eZVwLx
8gN35BIdkJ0q7aDUtsqpeEZN38L3uz8rCJLj0oZVSa0dROs9rh4i4y5QPjBdxSFnQL5ay5sHFae/
8lCcXsTzt3Nieb0Sc2A7+6ww4rAmGSUJCRTw7/K+q9/FkoJ3xJ6ZtHsaFGsIZMEk602oV9vWMFZ9
6nsjDug1hulY+obDDvvlILoTk/tIW7eRl9pRyC1r1xgzQHhzmKg3b/0beLZ4F6/Pdg0sJN4I4kvV
7eP6rsifw+gYdC9x+JNKKi3e484dwrscMhbOVTISzeGxkzxB0UAqIhV/k6mvBkd8SG9M0wvKamWd
19qdHFaubKmOilxRi4eaCe9LXXeg0LHMyJgbC5AR/X3b4EPU4ntaeiP+kcBhOMxGuwp8gpHny5sg
lpxYdU6xbdBewbYJt2IZ1lu+M/ESwkmoHB+K8ZvOJgm639YxRo0pP/TphyoriPY/5DQLJHEv5c9n
a8GE83pR9CcUfwKSL0LxaGTpGDb6+Cg9DkCcsI2XHTX4piFWytAVJG+C5BiwcruF54VCRbGq3wJ1
JeQO/QqHVX7r1z1wkhIDwvXwGr93aMOti++auGXLDI/BG8LX+DD5r0hpmczZi4W+9xXINBnZnzf4
fMOLN2jTSI7aXBsfVWgy4YMvgYC8JeAH6c8QOxwgMPHtCVckBazUj7NT3CJ+b4OkmVocY2r3N9KZ
nYQQxbaybOFd/IkSYInLmN02di46JkEJmM1CN0C7et1f/OpZHTeiER+Vvcq6l84p/xmizm2t6M7o
YGbr+zZfQzhOjd9GtyuZSBOQgPhCOJiE2Cxjf5Idv3TyxDtZP413yq3fqdvgAbrWMc5jyrBvj9VD
/SRiu4htpLkFcRv/1u+CY/9SHs0P8UP9yH4BCUf/KnodHr7OK64CNi6/yKxMyZJEyC1U4Y+gspN6
pWHtetdtom0QwQJen95pWoOZBUcPF8HLIFbiNAVNxwMLTORRzzaHDTRf8Sb+AmeEWGDrSL/H79id
GgA5CG/neq1JuwYSMU6deNXicp+uhDWs1l9Zna+SDwiUqQ2Aq1NsHSF2ALuLiqZLH3BWELV5VMh9
Qi9DHTZqvDGCNRT53B46t4X+YT4nk7gGXNhaWipBrs3YLpZ3PgCQBhKXQCVt47JWDlM+5KN85far
ItpO2kuS7kHTd0wYLM7XX/Z69+HPrtVm1U9zChpZaw2d6qcBHO8YAP3JUvvTFv4G+HsUzojxAgiC
9cKTp+X8ImXUZq2jc5opZqexp4QNzlomVpIuPdwHaW86E3VkfIkhod6GUK/l1+F18cWvdq4uXnza
DRdBRpHNU99MbdQiOqCXSY52culfo+uA2QZa0nbNbeAAul5Klq+A6/8S3rRZoMgFPyuM6TClB40M
1LodXP375GNtZx+M2mAt4j34m0zWaY8nL0CQADQrzSsNulfwI1325Jl6HV99iVl5FABoMIyANlrj
QJvUIlYCltu5OFQfg7JSV91vyRboIhc7EIiWo/xc2AlT9Pjq+bNCyaqbpCk1nm8+l98lR1VXkDZU
uAVwYjKvMJxziLDmsLGeyAYSqlIQLguV0xXmy18/yqwf1OvYK6o620EEZxbcTMrR0k0EyaraKviH
MvV6C/GVEo6dcBSjQ5w+arhHnVfV1BZa3JxLX2QWb9u6V+qMXXKsgQWq2Apm1U2dr0Eeh8y+hE0l
353Pr5H2A4PV8LSiq44mnRcu4Yuu92suDsksJIrdeUTZajSOobEdJacfPOyzYC10P+t1RavoXj89
GqkdbGDxjUzeV2C8ItTpyv15PCKJQzMFK/oXHb/o89YsFkLIpy3dFxvnE09+cYbHui0zfQSQiT7f
Nn4Lt8LPM2xFA5C3ggABshZSsKajwWG2SXUmHhPQwbXykqm7wtX2fr5Wmg2sSqf3TuY0r3sG1uBM
kMKX+hDYIE10z0p3YF+NHVcvGhsgl30n22ShPU1kO1v+0aACQbL8ln8DUMvAVv0Vh/v6Xf9e2p/+
hMUwmbWM6asZuvUdwMbKNplot/dGMyxdJFfr/z/fS59F8zSB5+9HzGs7+sinAHFfxlTK6kfjShhQ
Q21kEEIz1fC+PsHypz3AV19iFszlKD+fzDMbRR+2YX5HLazaeA6LieMT44xuXdsp0u/gzqvXCvJQ
Ve6Id6C619nvnqJ51eL1IiJCESZ4fgZ4jDbv/elblP4wG81j52MLnX6Y8T7q30TFy3vXR8e4IizG
zePQ3XRQu/FyLbZIv5TwzYMpzT1D5gwmuZnBcC3rKU9/VL4nF4chWRcYbFGXaNtTsM0x8w1Xwy/K
c/XNMlZoxFsM0xOSGcAm9A3QtlprqEasknA3oJ2M+umxNCn+kx9dd5vot5HiWftIA42l8R87nf8Y
eULbOwJ2tFZfY1n8lnQ4C3v+WjlE9wK8IsbCp/fsmLhNbdc35XM1AsK3ZVLDdXxX3psBArba4ySt
Pr3D2nSEV7+0JS4MUspqlVkrKyBzctKjtsEN7GViwiUbZR/spP258MLG9rdq5mk32vp0MA9mSiZ2
UCpPeDeAjRyEm1ymnkHtxwu7B5ylRO2QBE5Prk/iOa7NZj/gS4/1qqU+yv5bGGxLikQd8Skr+tmf
N3X0ljf7DgSUVXxPWZW4JGKz/5MI8qigbkYxeYqCQxZxn6jNLpB6F6l0+La4hcDjETIK3xOLG1IS
I4BRjckmOANyQEapUxCzc0SoVgZlkped/xf04kXCpc8u/6buyiJVlKlPhg8ZXoBrfdusanlVIe75
DySsFpINfX7lm0Uo+SfanpNinY6MdvLJ7dB6V19B9+oRmSx0u/jfZvQX8WB2s8dyfqoFydSP+LYz
W5JQiXNG+q2//jtaokkkABlktLR0ielLwWh2rWe6ZFgVme1R3MG0iE8HaAFpwLQ6oLsGZnPAeLYa
fp3CTSHblr5GK7vHvgCtbeeMCy3S/uCE36q9mPEbPeSmdFC8AU5UP4lkLpo0xgoarI/sW+ickmcJ
EXJrk6UHDqIJ7sI1nsnc8a22DdK6xi2t98zw4JT3b5H4EJ7gqfcIBoUAkiHJnbGWr1bp+n9Q8f9L
YqHPEgu1yotEOpPtNY5gglZoH7qAn+hMWW780ENuw6SoWqHlP/lMIXzjUF7LEL9sWVxZb5SzBMRw
SUNwugi+itezBKOKo8L0JVIueV1sodtPRCL6drYurxq0IL6+Hq6PWC624SyNkPy6sfKOayneVie7
XY+vAp4NOGtD1HAgrSzlLdJCRjnHLaXqqEqmH4JhS23sXPFBpGoFuUiWndv0xU6MVRW71eBgILHD
9odwTea9kFReH7H8ee85kikZrDo5ZfpU1wk/ON+P7P6V8j6ivG78Om/EhTJ9KYmdK26ch3wMFJPX
lnEgj99D01+N2HmPybPcPajKHrEE8xCXaxpdueoaKY1wyLxZ+dK3H2K477s7/R+UmAvVrTELtlIZ
nsVuBM9VntaJhraA7dMM7py2dYCS/ahRMj6jTLbRLLfAsJ272VnYf0u/YBZ+M1M8t6IMMOQkP6nK
m2qL2AmgnACCTMX0Uv1Vyi+F4GbuwOx5fYqeFp6/kM4bszDchL5eGAlAGR9mvXwPS6BF+iVCXgyP
difM9i00vN+0m3GZp8Cqh6UFmF7wi+NuzEIxZW580iQaDKHABXwrea20NWS3ow1l3J+NLTharEP8
wyg8LF0Di4dgFgCTKhQwqyBJn5SW0Q2p7eT9P/6QnP4AWavFJy4t9yy4ndUqDMaSDSeK64RBcrqb
+lKOLHuqCkY/T4FTbEvMLWSQQUOxwTZ4UeBqSni/WvFZyDN9U6+LgQA7iUzAAq1558k5CykwTMTX
ixFv4bKdY5GqtGiKeiLf0OoevYw8E4g4oDhI5rboYfCKzBQ013+w2tPx/eJN5+bUxZkpkNl+1hxN
da/bw0QYjWwUtfT8bvKoRN1jMbIubOi5QIGgh2VpTMsbH/Sd1ZAcOP1Gf5ooECOtxt/x+YHe4Xrh
HF9dZASsJOacuqnNG9OVb9VKoQOZGKpD4UPOe8NdJXFz2QtURzSRpnwbXfytKtsKNotAhavvfPH0
WY1VGn2htBZws6JHVEBsDhJlP+IlEiaQKea2Fr7NDMCG/3FzXTx5FsHVxh8tBSV6oCJEb+7TDdX0
5G84ApYiweJ0IYu4WvrKn2iAv22ti+dOK3JR359GoUsEtPmP+nPVrCO0f5jZ3HXDz6R5VzS6QJ26
Qp51ZR6rzbgOQqAaXqyvtPsgXw1vjTs4ZPTo72X4h66kG/mQ/EBb3ST1eBi20/4wn/GmjLxTtq2U
FVKTklt+nD/yR8upPOMO2cpbhBRYXorm076yjV1c2nBP+CN/eZAHe/+o7ALadd/xur0PjhkeX0yp
p38Uq9XvyVq6cIrDT7zZaV6D45rQ8/8AQzZFk68WanbB+FakFknLB6qh2/VOjeQakrnYoI/qxnK5
47ACO39HIdhA0bTdKLYsf75Uki2lekubdHbTnCOjLQULPtw4HqPyNm43/rCTg11uvAC3AJJobiuo
OuFvod8Zi8n21bzvYsPM7ppTPVatctL0YyG/VOKL3Hpi9Ko9whXzR/KLtUqLuYs8y+3ts/YgRNS0
bpk/i/omzH9SoBrk4u7olooj4x04NEt4+quJyMXvm91MJt5IRa8DCZEMTLRfi5TyxAGtrWc2M4aK
kWMbi59Ws8Z4x54t1mX5GoXS6utAJl+9nS5+x+x2CpshFEuBmF27oHYluVrpjFW75L13xNOrenbz
NRB/dR9GyGh5afYjMEFW/46q+2EkZY+IOenSb5q4BF/s4fkQJFXyrtEy2C4IHCNFJa/F0y4TbxG8
nuAhNBZk5BU8rfqh93vNTlNXaQ/yP/EgXjhM85FIJgSp2AkRsGYdNd27uMbKz0DQjPxsSiAsF5n5
U7UV2/VZ4IJLmmk8Mh36hY+0tCCzeC9baV6KkCzpbnaOoBwq8UhbGHnOm8GmP4JS0LSX0QUuGcTT
1dQRnr39dKKLl76NvLBxP4efF5FYNLI2xqRDP9Y7CNuxeIyPsqvsZXkfm6sCjgO+P5Wxa0q3ziEn
TrlW36wCGZUYtBb3pby3MEbqzy9So3t650rGqnn1uw0o1/JGV6HvrYAA9h+T7IZ2G6Lko24V9P78
l6I79r6D0rKIckEdbiR6fqLpSvHdEEL92xYoSSO4MazxWEdOrrgDQAJiFEGOO5TdwMLo5bPRTJ5w
lbkTCUCtU6ur4nH4Ts17BG80rqx98Yhj2h0ikZq+Pt+0zyg0BEQDc9VPOJKVf9TxcEAK6fm1bTcq
vmbGmj4lYkfJk/GuDagB2IYt3xnPCXN9NPDcs1du+a037bZ7L+JfASoTCZbzGyVH6nZlIEyCfaA0
yd7Ckijecc3V06csPUZ4nQy8keLqGwMpMHOFSGxBNwMphXWJ7mHKat0hOZwLtphv6Zupp/tIAdTg
VWfay0yLGcln56eExcN5QrenUal2czbR13Zgn0h4M5SrqL3thM3w+Ze06SwAAHdicyxrWwEwInko
SmS6rY9O8wshJ4153I0frcJ61Tz0OAs+xu9p4sa/1Fuc5OWbiZ+DnjDcR4jOyQpBVwZIaKu+AKBK
Xiedsl/Dh3TeIhAs/SoLICf1nnAjHNDKYLZxipGyX+Vc0uYqzW1V2ZTTP399mj4RaF+Fl1kuMRjt
aTzVwWdRYJz3WbvTaPM7vfWfoqAvbKjLdb0Zp6Kg6CkK/CVRo+v1+Z+wq82u6UIlk0os6vO+JMHw
6wPOGdzWgWehAuNAYAbpKu36SYGvy9aZtIXCMWEbUC/+n0jMSGf9v1z2c+R/caKDyOpNOeWi7uSD
v5YBvCj7HIv1W1n+2ZtkOYlXDDtNvU1tP75Z+BhLIXZ2T+vZSEuo/Oy/9uiZMSwo7gICuteYG+zK
GEDTB3fUFH8BfOYtzAUXgquykClos5tYO/eanMiU5CnY1/i1A/ocj2xmgEcdvM4yr0H/vNyoRc11
3APiiu3O/0hRydlimJPtMgaSXhXca8KjaYS2Zn6zcF9TjG9541oG5nb0XYbySURVv38FsTW6KvI5
SPssY8iv9vIuvuTsMo+NTC2tKeVqHOXb5IVSiHj/jjay5uvz4qB04SaYz9yE+lSe1ZhPp76LdvHU
7iSPFnqzHZDoRCMHfQ6Ajr/N7RSEb/Rji65i6lY3FaaPHynCN0tooes49j+vP5959fKohDV6BEcl
wu3YjTaIDNFh3yJK2bgZaPLJTAkukvP1Hv7cIV8EFH12PYNlT6ooIOe2BnwhZa7j4SgOGxQ6Mc3s
PvloAdYIAiCYfSRsT/g0C3vdka2bUjyq8i8zv2kFjPO6Y6k7iEF14mtk7JsJtis/p1hZoEkERHkX
VN8MtHDP4PEF61s1qbaDV7Ol4t5HGFJZl8Vu1G/1+r7GafG2Wk95/yoR0BU/5N3PqsmRA106v1dr
/os1nxWE1VkTC/Aq+jGlMb8NsHydevVOVXn06G3pOfEWq9+FkDEfocStZhZDSsrqq3t1RyUIE9XI
nQL2wH6AqJu77Tfz8+FB6XLT1B9LwI2lK+Rz4HERMtsKPN85ZCpP7d+6Ie4vqo3pKj7ktu6YvSfp
+yaBhLkCOw/JaJlttbTss+Kql4xGjoNPgpsPyxPjIW26MzJ0rXhzvMr+CULoajft4lvPYnWUpF2r
5jy0ciQvVZy03lTTeDdyIwwfDfRsTLhBuDAxxGKSsrTqxtLzZ5H6FKVikgmENx2+Y35X1du4WysU
/GCxW6+lfkLDPD8BTUx3vuHoyISiBRZ4kcxIZ5cnm2LbAmPp5Qc/8Br/Lqw3ihcrLhjuxKATizrO
iyDcBcaK5uQwMWeN285WzeeoszNw3tm9L7wp5XNNDpd6oHkRQkzl+7dzsFZsATibBWbPq/THcUSC
I6Ci8gppW0O7A98jr+vgwWoOYIlP5c1gbs3yHqXcnNUqbLwTFltU1+tvXdfwIhN1S51tkaCODEXo
iUpUbtNIGBvfGmgGisAMmfTV6GJViNr3QjD8/wThP4+dbZLRtOK49rkVGmzH0dYryNU5FmbGRAun
YbSdQrbHv37sbG/Q5FUqq1UpS1xBhaG3LjxJsn3n1Kwn3JyQ7lIX9NSgbL8O/tfpO/Kf953fuaLk
i6eBTM4cEIR+VaLvSnBLsmaigkfz09B90AeuJd1Lxt4AcRDdlcm3hd+w8KnnBbNcyVrQDBwMQs7g
jV49BYTAZQwfA2VDax8EGy4iizTo613Q/777vD4GqHXSzYJaEKDrJG4K0x3DMUcyPRH9UJpcQUZH
MF2+cq+PEv6s+hwyiGEj7LGJUROlK2w9bEjPsRfdRHD8bWtteomXiEt1w9Iqz646qdYtTdJZ5ZCe
InV393OaU+NIqoU47OZvXMjhMjlraY2nX3Vx1YSmYbS1+LmxjdrVvAxvPcoVYzX1XK1hRZ7jUVgt
BdvrcNCLFZ5VKGfRGk0h/+QsydlecgCctauJWi+BaRk3okPbcKAd8i/jx7wayc+47CYBjbvo5EDR
QbVThBWoMTdxzk5eUwUlDsSlpWx28X1ncSs7dZrUlLyvBQcsdAYTCS881WR7ONsRsiPH0W0wFvPg
tdv/8vjOYlenyHkt9VQg0CtQbXqaXJRRLD19k377q9xp0PdfrhWWdvMsbglGGWRiSxUMOM61Qhc6
DRyn9Rnkjy2sfVQKvWmZraWXvV41/DdmzKsGv9eUesgBwJSFjViAcKPQVbSljYSXux3WZOqjm2AR
4gTWoiu4cj1t+vPwGSouSFCQDlWJbBV1lVbc5ilFZnZ6khBX5ybmVGkZtgCg0eXvpJX9SrB/YNOe
AuzTCWj+akDToDhEwfvkp4RHlbFTykMZAdJYnrVMZcPfy4o/P3ZeVlhlVckJN2ntxk/BRpqUxR5o
VzsobC3OlK5jkf+c9zkQqqvPUYsU43+Gs4BT1spHxJ44wO0K0G64tfoDIrhg9OFXdQ8xd3hqy9J3
Guuj6khLt+r1VO/Pu8+inmRVWdVNggoNqeYk9Qv9hjb02upWmVdBAV4p68n7uIgeA6+OlkAx0+b/
aulnwa+LoAIrLaHeL3B8u9HzF6H+1rYPuYkWUY7WDv6e6jppnyL/5lw+Bf7dud3p6BH3dCndhfCw
tGlnidyp0qMGUCWyACMZLMIGZFMCw9y8Ruoc05HQpcW3GP+XzuksHhpREIh6+8lHr4VjesIqUALn
CDbJshOUf4HJfJ+8p08Yni7FiIXYpM8CIsYDeZmVPDugNxZvldAVA6oMpCTyCM7oXoEM6o4MsdbZ
ovbT0qefxcU2rqM4kj7vvdBan+NtG20jAV8GgM1Ks7IekHn1d2VykKf8vQb3CxEECNnCR19Y/jlu
SZbPFiarMTMQ1YWOAWyBaTrXb75DWmYYbtsQT2pI+pOWR07RXd8u/ICFvONviKVc9ccwJR606Nyx
51cStz9fAKYSEXMaYNpgNP/n0va/R38OXUpalHXymAQgxa3SgyuEqM9Gd2i6n7YdUo7iMgNk4YT9
DZd0SsFGNlzAyJvdI5VkZ3eh075N6KzxJvu1NM2+Dkr7E2uNWXRrCl8HDEh4GXNowfqIbx3IR3xt
KNECOPDmk6R9k7IjbU+4lQENhMUjtvTKswhH3p6lQQwyph+Pg6ug9SFzwkbcXZgIH0JcZNwmcdPF
YLZwtOf4I90Sw9TI6ZycfKYq6555mqfDWT0Ydm2uodR2Oyv5J1CgKWZ8EdI/mwsXefRJrGrRMD5r
JIFOnCsipswY75TcNhsynsobk90kN1H1W+5ye1hiYy4Vxp8UhosfUE48Di3jQPnVQRVesUTzgndQ
zsMmy4/WWqfzvdYg8S4F06WDPAtosnr6vwySBncO2nKGUyDgByYIgrMgb6LxFnZVQ8vqnxzmhYfP
wUiyX5tdlbHNYOsB7cVkA5hK9nF+01cBg1SCJ16TaOL+y/A5hyKlZdsVUs5zUyYmlMRwuexkhxE7
eJDWaV4Uc5Lxw6dx227+XeCcA5KYD5TpiGUYw1qUF85uI62A9rfHzrAbYnaNjSrOkYinL/u7LVwa
n87BF1ssC7tMhFMxoQvXJv53ntJBIkC0/v+Qdl3dkdtY+q/4+J2zDADDnp15YK6kUpVCS/3CI6nV
zDnz1++HsndczdYIXvthPG6rVSiCwMXFvV+A4lICOY9cgMOpXFxk4LjUD94Nai1fFDRTkgkDkuuR
4n4sW2MMSReUtVF9sUrDTHQ7gTooSl1/986or4JZK7aFoo6XM/vSRBJMxc9TZ+wOaB09QcEcpOYN
bXhZIm9xrxKzJSLdbxobnZ1T5Ec9JHBZS1mb0RfazRTqjOAeAQTnVlzVGE781lfpGa20UqIzcJxV
66jbGarmLpzNoOwgQrvJrHtY+WUgZtmcxc0bdpWZBX0fKbgmIy3JLNDl9xGI/VbstRkuBqJtPP6J
giJvllfxS9GxqghFMqgR1E+fhsATkQm5GYhcwKrM4AiHgN71m8aqyWbqN58/8X8AyPw7HTFWwpdy
LBRLreEWFiZ3uXRqgqP4mHSbdnEUuzJOBWzg9EcDaQr6gG23XaKD9NJpSM69sb8BmjxNkTjxYjrn
FDVW99h8rBdjhjzrLUjuyJFMdI4AtYRyAsQJvPobowAuPMQSb8z1dVTspkxvMCa4+FTzyxI61z6o
VfWFmLxkvgAwhafwhYc/lpT5I10y2KK8CmuhIqSTAClYXIQrTP8JVsBYALO2H0DEGyHhsoV0PsRk
MpeZhvjoN+rDvQJTI7PqAQ9C/XWnon7kpDeLzWSBUxCa9hp0prBPPNLAPm8TJ2cYGRnKLvMGHgL4
Aur+JPW4gBuvvr84DnEsByLMx4CEbd0cHMUG6sH4Ms17MB3G5F3KjkX7rGrolOaPk/SlthJmo3GE
eAbYiEbvoRxVqWjoTtlJmos90DZzda4qv8xAHxJwI5jczFTfevBhoPeRgVWvQCZLh7UJRPhg8466
WY7kBvCgOH0G+ncC5WTyBRVfZYaFpAxpGFgav5PsMFY+qZBtezrSYODA8UkAyXWPEPQ3RVN8LZAV
wllnMBDbBHvhojM4eZqxiuX5GLVpQrDfmmQvgDrqUApDj9xwNCh8JA4oa92yAWyocPCFqswprELf
59yyPifQGavYroh6R6iAPLVQfUUH7quwKdkYTpZ7EjTPgfycIR7hfB5seDniWrUpLiNBbhXcfRZI
ubiyheZJuo10l7VOJnSgUHUxRm6NWeY97CqqlxRd/IUCzQydCqk+BDBAogAwB8cFqBg/gMB46vXl
PgpAmu2bTQb/deF2jM9he08iL6DQ4YWWJbcEwYn8xiryD9rciKF+KUGgyckcFeT32MGlcwHP2YEn
NStCQcCEe/n+dGBNFFcxPw/g/lkT5FF9eoeXn4euAEk6e4nvUX4rj1BiAkI4Bvgxs7jWn5+3NjD4
KrZLgyxO04jBmZVNA3q1OHmDNT+h7vYCpDKMfXhoJO6Qq9DeV4KRlEwVDQKAiCAjuhrUsGuolVxk
H2Dvg3s+t9LCm+VVWG81SguJXYioKdzBdnX4BgERVJcg+PjWvcybzgv54IFPlzpml51yV7EYwP1w
LnosdUNx4sLJKjOCyKQLL6dg2zJlGFAlUOi1OBubLdX/eARgWDYXV8MWohio2cSQpPpN1W5iPx32
TXocqBcU+1yC2sKLMOMeGs87pbDhAq74fi6/zFwCEnuVn32RVVyjTSZpy4CWHQRGbmGJzbgowiNT
4tJ3AUSMeAkj7yWv8tSwnudoYML9+QzsKrDmkAzDxbNl9Jt80wYwzqq8FjaJvBn/NF3BjK9iWlKM
gdLMCOBM0YsAF4q1BYtK3AROiR/jO6AHLbS8x/20bo1RVyGLGH0MORF065pmQ3ufaRDIoFszlR9X
LV4EA7QftXqGqR7WmMRLVj+/gmmitApcKc3zaCnxdhnXqDyDWQuVAwdmLIAjPIdY28Jz4ECrirO6
P5prohEiQq+Rqtr6tk1RWCkpu21fbFBGZwggHAIPNRn8eXAcDbSz7BQ+yx5n3I8W1/W4q7jVDiLp
pXZiHRJo9D8Px/LBcICxQhKsu+qXAv0bPvTmo1d8PSiLMFdbuY2DUizDBXkwo8CwxCCp/AVpJ/Ts
wtZPzrLdeNU7mmftYhsDb67Zx6838PXw7F1cDd+EUZQoDQ5FCtlA5JDxTvIFq3+mjcmykuKBu4V5
I65iV12TCGKtGHG5W55YjTL/2vg60FaAhoIwe8tdTrzXuopR8TQZvYIyIUNk9g6BrDkueFumusBu
G/XTaOuy3VlNteciGnjPugpXrdhXo6Kz++1GcnGZ2tXv8JC8KKGK9+kd4VXZeYtpFaVGsHWMJcXO
QWu/PjG9pwiqI84AM98KHPidbkaZL5slUkEP3PTC/Zs7aBWv8nlo0klCF5jgvLWX0AOBDtWq7BBC
j9EqxA1xUS+qrPZPyA5z5np9s66jShbkCmPDxBOO2LD3TMCFH98a0JPA8bIBQOc8LWe219fmIg8U
YJNwEZuJS8sjSX3YGMuO9iV81+AH50iLX0inPDAVJ2gtQNi4S5st3U92r7GKWHI4Smk4Yy+F4G2E
DnSPA4DyzdqCkSdkZ1I3EyGUo0PmDQAefuzi7Kz1TZoq8kAb2D2i+f4IIfhuA3gQxA6W/rYtHjI4
pTLWouSXLYxPIfEochQJP0w0r4LX+iYc9moPIhF2NjuflMFscc20ixlwOsQSsJxEvzeDgqfxwTme
1ldKSUwMsZRQuZjcfLEE1sjE1IOQmttM3otxrSH1wW/c8mZ7FceyokyqOsZJMb2JkJ0FZwh6suCg
3BgHQIbSnCni6TsozfKmmbfOV1EsGA1ZqjQ8cGOLcGGLz2kJ8Xv4ocKYFUowPXmb1J2OkMNQi9D4
7NudojqczcZb6qvQVkcB0i8qXMBhk5sCjFlDXGIcHAPhtO09NFuUi8aKqnGzvw/5FdcLbRXX6DRL
Vcsg2Sjt+DJkfRKXisy4twrg9MvEn/KN+lR0bgU7YcGsRVMDMHQ0BUh/W39rIvT1bdIgmb4sTPWA
mhTaO9vhVoLErSU4xIxxqQRKuMLRhgs0LThDk4+y/T+mQV/fJbVO0cMWPMPbaM8goO1N/Tgz2M1k
T/cqhLooIy/P4mF0hPYgw2Dgmyp7ee0y4wQAHFpXbp0aVO4I5SSI8LXKfjY8p4stkkJFYk9bF1zB
Q3hXYDfPHq+Vony+gWDyvsp1RGpEkoqvT06DHYN/8UjeSeWOL9Mmq33wsvrMme7axWwkU/KHV5we
LjRTArRdQIZ2IFg4+gPwRQZyXljXmnJqNeC/1+BZCfxyxee7ThfZeXeVmdFAmdSCIPfXQWXSvUa+
1VQPhps5TLuB8GU1nKjaxd8grwpuPGwZrVJ/5qy1z89UfX29TbomiKYIcHwCZ/iNnG8zKEskxYaQ
MwC/8E6DUblXc2XVeY/OXuTVo4dipoyxjIDTOnl1G9S3hTvi+lFhrxus2wkK4J4CQ+1M6c2k3ATY
d7ybF+/JV8E2l5UoogNwuLBIwyYGjAx8/JrgVE0bX/BiIFH5EC3eoKtAm7V5FExgOuNkCbwCZAtn
8FsFutcGDGdx3ZohM8ONJ58fZ/r6ZtsKPQhGGvIm8O1so8EFBMV/iPhCzwNKkZ2ldn/m2sPbi6uI
Og6hJocT9qJMTaU0aYB7fHnIdtCeNWEHt5jaS8XI/3vOiuaEsPWVVpmHIM/Y7QMrWnA6YkHRrZEg
fOYHJkMp2g02U2NxRuW8WGlVhOuzoJoaitXUIjmYbGYlk1U2ReEcdHGnY1UiVNB5o3Le7EU96Wob
ESXLIZKN0l9t3NbLcRZucGaXTOZxjh46p4M4MHi9WxA2/+YlT79kbldD62GeKXGC1BhUZzA24cOO
R4YBBRpsAGV8GyOsKV6N5kMu8dXxdCmHXw2axkMVC9OMJqZxrOmuhNarDan7rAdBIbqLqk35gFL4
eXxjDrb6sbe1GewWiG4jiqX2AIbGAmexDJ4N3PngvYpVRAP0ucikEju70za90xle2aCVHs5eCA3a
AAqKYuT1ggUvKS6an7f2VpEslKW+J5r+WxEHzq54xsHvcFUALveSqwYO30CdZWP/+WKiS6tI1hkG
zYMIQSXQbvL0zgi2o0O0XVO40fyYJEc1O6fGsV9ui+wO3tHVTu120vAc6vecnceJMxfs1NWaqHQh
TsYR2ZLUbhmEAfigDEYMkfxgWCg6QKwn8ukEMZm4/ysdzuvluApxVBrHiRS4nRTQksHpiardiLzM
qQi83W4E0W9YbM08vi0J5/yUV3U70tV90ifo5tPqBMXMGFBs1WpQRupvQKOM7gsRGiZUt1QX8CQd
JO7l1Qg2nJnnLPlLTn0187UqGRA8QP4ywDXdJuIGhHgQWQQfMkW5M8ANCIWAZtxwy3hsXj9Ze/Iq
zat7XRaCBgs+zd8VWBv0yrNskdgv051ADlrxZtAnpfimSVD1ERm9LAVfa6vF0GnsQvNvzgLbnVez
kE9t0nQRri0ZfPM2U2zDfDOwIRmbbpkQc2MRWJH+RaHfq8Uns7dzNa7RGN08qyNLoQJPikx1S5z+
EGwEK/C1U3oP+VA44jDqJ++E5cSbCzL8amQZgjFL0wG3o6RusZGdCCZE3gDaUojLCfwqYRrpLonz
N+d5FeUESHwYBWA7tyN8RiBYBB6hpAMeBpC3DrcLR9/JcIzn38Z4T7sKdHNBoqATcNAVmg8xDZDT
ktGVAaGAvZIjMJctHHR/SXbt+u2uLsPZ2ITq3CGLudjxjJBXREMgQo0Jl4ISJSDADv9M0sZ72FVE
K0saSYWEYZPZ1b3gO8NjJSjEQwACFzuU+nDrnLgGvpxopqyiWSiXcyBHmOIUFdQGIENUjINHQMc9
EX5mk1tvujPcKGERWqMHx9d85AQyZZW8GVU1JJqOKpc0uckCLxlI7LWAN1q1wHyqkUsA+Yf53tSl
zVnVnAlXVqGsCDItlEKGXgCrpmth0Ry+wz/MakGwcVFlSkyYD3LG5D0u+05X+zdT80KrGxweEqis
5U2zSZnFUB1uAbsrnme7tGPp/BeN867WtLKKWBFgGsFMELapGRZe2bnohOjm+UzlDRI5aynAigVC
naJPrv0l0YrrwVf5WZ3obQMlGkZfUmfUUeEs9RQ75eB0TtO6oRXsoHbiqrxW+YeOJNfjrsJWPZPf
r5l67IOXg1tApr3hUkKh03xMu7dpvlvAWoN4xOJm9LuEAA4ek6vbC9wsYIl0Oyrvxvx1KVB8G8tN
2vkNmCzdEyW7CbYdIsj6hzm6EVCtEJdXzkrhrc5V7FP7CuSnDCsFSX6fbaGBm7ihkw6bAEmuDc24
GtkenxLMSekuChxXC7TpYlWJCKPITqbqxaGbwTke/TLgSVS4OLPaElR5kMVzgfa8B17Fv7ELyjTp
AQwFjSgB5OtAE1eovRiSOtXjDHCLRRovtMu/m8VeIG1XjywvVKvyAIE3I2BPFEjpfPCWUJJAxIdN
U6aaqgtd39biKuxyJpusgl8XKeWisGojg5gFop/0Zv6AJAImVcBbFwtKrnT0/yKh8GpnXGqRV4+s
tHIEI2hcXgfBDasbXM2dsNqrtijtJxApgJfpImjpcFFCbMd9kj2SdfiDWRZ0AS5HK4wERfB/3TRE
lcBHGQRiDCCDW+MxcfLB7WFM5nK2FCf4klUQnLuI1jH490jbGlRJWQzEEnPgOydKNlMdbOGtVqN3
xxmXc18jq/jXpyjHQOsRJ3vmZtPdWCLoVLfoRrtkhg2elaK/gNZGD6cKK0AoctL2DhI+3NydLafP
Zn8VD2NNTJqFuVeqMF7yFT9CqjzBQxR1qNjl7mfebK8DGAiREwzS2H4udQtXFNGRfCRvGSByzsjQ
7Y0HDOPfrQaQVfpG6LwsooCrEbxxei/wFpDRoBaL8mYUwN0CV8PSneTdFHuc18wJYGQVwCqG508i
FFZHS0634gIFvNhJiF8Rr1iOdey0LEnWc58zLmei14oCk5zltFWxrBVQ/bbTN9YxIyPWNNOPtLIG
7K/YpbwG7YdAxKsYshYUmIbld0T9aFHDZKc6roM6LKOlt3T2B8jXwvLNhS9OPpqo8D7mk1sW9zSH
3Jwb5IcQSvK87IrzBtZKA2E1/g5GSHqrulgiI8kBCx6AYliZu/JgwZnHbgbeG2BJ8icba62zh9Jy
qBoaoDzyKYM43fCF9Q+CJ5zam7/5rlchbFpko+5ElLpGK39pVcAeaggOWeQ+36DWyRBxqrDjIi14
K2wVwLQ5M1QxnVinIvTFB32CGDR0DXyG/hvQ0QFO2154UGxOA1pfqwv04yJEsn55VtG4SX14g0R2
E7kQfdO8oDTB6y333PDx8Zms6YpmKNCIWHdlVFVPM4GJbidwKaVOnTuAWRIYpDXiuZOcGTYZsjne
x7UfJEdeiCaX+snPS+mP4VdTLYW5QkNE6dvhqUST37hDFxxKVUFjSrBLb3x5OUR7aYN4MjvwESlr
2GWqXgn/AYjU6pZyS49Kb0ZwUhc3AC30xS58yTU7hMTO1wprH9weZOFfhclt9E38shwz7M7RHDWz
jt0u8Yp3CubqXr+BpWn7Gnkjjgrd6q30BZBmZ3zPHf0Rdqho1hT4p7JTwIoDy/aEL4zWcO/MzbGq
3gxh30qPsF4i6oNXoy7dG4dA8/IILnL9QwXzZBVwt/PSPwwVuG0QKzW+dLCJi7/09VPdDqZWu9IZ
FhJQD4W665CbkQgbpyep+16WrtTs4uQGXpfy4FSv+UOB6wNMaNQih6bwnOwgMAUJmxRtlsQjw2Ay
by5Y6SZvevA90e/Lcj8nkIH0oVxXJl4S2BnMJ/tDP/g4m2Z8Cq3vjLKzepiRGrk5LfawC/RHFT6F
4fMgmjnEmjEkqJDwkOygxm+Fo2+c+8RWe3hh9y7gT43yIkGNAIqWBow1RVN6HXbRHf5FQUobWhI5
BtCqICbSH3AgBCfYJPBghXfEuXudXtODlEPBDuOmeARyg86kLO3mxF4UCGxaUoFD5SgpG2n4lmpO
B7o/gJmAaSZ2pWxIZYbvRbCbkpPeHRr1JJYHUOmKGcR3q1Uek9ii2g70A+0xf+tOZBcfUZ4rkQa0
WyMyybl4lw8GUJf3SbOZ6o18E8ES8dWActdehAWMK/holC3PUgJjys0oWn3lQNVkOWqjByvQZYSn
KbgTNzMm8j5/DZSNrm7Be+5CfxgAlzoawmZ4KA66k2omQdvkGfAiFIt3kL1DFNHPirYPISoJBXYV
qpU69APGzbhLDs3gLJ0N71bBhLIHWN6VE+ou/ms2bOhtcijJBjraQWguAzanRZ+XZ6N3pFuwJlrI
b2rOID71O5yEPegJ8CY0wY+oYQVWeyD5pZ0ZjZZR7OsvRnIDeWn6bbmFqUH4PWx39LnEkgGcHySh
LNoWkNBCk/q1/ILnxTSE6HHdgCI4Kv78BZ9YvCuJ12tmC1cALAXU5r5B3w0qmcozFXABN6PKhR1a
3lqYI2h7lsUmrLaysev9CXy4yix9VjCd3ubuJpQsBbyZA0YKAVxEq8cnh347Nma0B/0FpI5S8QG/
SqESOnrkK70bngLVrjOz2I+n+AvmCR3cPTkJO8Gdy60MX2VzucXUx5AfhxPnqYUjS+k0E2p5Vopq
abPFRITo3oxewa03fXxE/xHfVjmoUvepFPYoRGQbwBKgJZIfkHS/VdCH+E2hmJMT/Ad0yR8DrtLQ
NJuqgTIQOfHqF3gq93YOdSm4V0VYR5D1dyMX1s4wE0h9uUQCPqpele1CbZvC/qN3Pj+/ZZYDfhbe
V8lpV9Gmm0bkiOpDZ8Pllba+rltgJA7BYZC+k0a2mmCLTgpUzNov7bBJs9c6OwfVvah7YIxBvUSN
zo02oJ/qxMyNxdnO2Yl3Dn1IbiHaH7O2ymXnRsqzoQS5BSsBPWPQvg0IA2/zxI4hagLvU9RSepsr
F/jx/fDfw64byLNexFLFRJwhTltlrih5OVbmMypk0LW1A7CkhC2FIbngiHBV5pJTLyn6J69n3UoO
NfhthKyp2wZOCEKFKwRQ9XUj0SW6JRgmiYFHG2B/ZexlSMpZ6eTDw2yijdfSm6XcyMMxq7dScVKW
x3nahA7QvqMVgc8LBw84udP2QQw2ZXkS0Y6Ev2rwHABcpUIEzC3b2iLjjQhXuwYVbnqjpAr6VwpP
bV3iLMF14zpLxZok8AG/VaqDMbt1hc4Vrklwh4X+PEJUd9PJx1mHs6sX9k7N3HYohGXcQOFdmD5O
K/942yxWXFUhhHIixtBAXgh6ZBLQN+50J/ngiupII2Y37oCuDAKU+BWRVwlgm/6z97xKo3UEBZIw
S4hKshvsepQCYO4EfzOoRJtTbtclbGyBl7ZxWGT8ggDvwVdJnkqTYCEtcszW6WFjbqPe3cIxClfU
5AVCeLDlfoBhbcULPh9fU/6Y71XsDep6mnQmf9c6GVQfC0epodBuQ0IRisqsnwP0E44nWK53WxHd
O/jiOZoKBjr3GsM5BdYd7Dqf5VqJ8eZbR079YEHRP3KRwwzoXTq5CL+v0C241zQ2rZ+99VXwlQel
pUoHCAN8wRmuLnrOIeC8FBuQ1JiNFoQh0be3h5K33HhhbRVNlyTsywlGpRAJsYvswnGxIyjEqMqd
YIXLLRuaKug5TEhjLM6Rw5nrdb86HtqpHkEGwVx3gDCqbwv6S6qdT7BEnBNXhAk7g3uCHkEP8NGV
ZLgU3o3BsYFN+yJ5I2QJmi2Wo86bFfnz17HuYTdkjicSYhdM7gBtCSi7d74AG0Mn8tVdBS0C3oCc
bbfuXVdNWgRNCcCdBLvachdDiP4FDo2hm2/S5HxxJ6gs5Ke8V8A7TS+llKtAFyZxMS0BTlOID7x0
GywCCNRbTJ1HLM3mzMxFkDV//t5/u6l+stzXXeqR5ktWMb5AFz2IEaqbkCTvrS5yElj1aUjvoPpq
hA/GdANfC33x9WVToGSFSPQ2AEWl4vRDWRCWAdm5affsola050rYB8o5j/cLfMS1h6l8S4gnT8wN
UrtT++m+hz5dGm7hHaDp930/AlKpIT0lcWoS+PoFw6nsD7MK0VWYIxcODkIyxbgnteb3JXgsUwgW
WioSw2yXC3bhZTh0PfW7CBNvZ7yhRx3ukqYg3zW0tmnzdSC22O4IlJYEPxvus/JBGjaLYnaQ04S5
S+X2+VNXP0SaYVL5bu5hT+0WAuRGv/TiC67QJViUwga35Al5dLCD0I1Swmee8yo4gWfdtRcNXexj
pg4XQ9PFE9I9TO0kHzW6rndrw8QFoN8qDiB5PbeioPC2P4tNV2uvkFuNhBlqN509Ag4EQ9nKg0tA
4KDNonvAAtPHWPtCUyi54yI7x14JQMM0HyoAY4X5qx54s3qUE6h0CsJGtyJ6VsubUXakDF8YJYO/
pDp0lXpe3I2vvjCltB3T3/CpgdcOoMvDXh5nY7GLQKx2YPz4CiuajieOzQsOq8OhlfIoi5nrXwcf
1FsswNhhKlppexSjMwK0E0rIOKX4kbM22Od+tktXZ0NeK7rRsaAUdme7LZHW1t+6zi9gB2ZTgA6o
hTy0wWVxU8CweIgPMD/z45ZHQ+B8jTUOQINzViALuJj0xU2d3U3UQc1LMZO3kZlexrDBbPdR6Wnw
AZHANQYVNHZxV+VMBmejrNEAaigFujzhoCzZ+oQ/b846U05dnHNomJigVUPiE+YpW26I5j0/O6yu
Vl3RdI2WCWjFQZvCFcNjB4eLyRpEHJheB02K0VPiTfZCGLq+Lg6acFZR3imm3/gv//U2/Xf4Xt7+
9uLbf/0P/vxWVjOk5qNu9cd/HeK3pmzL793/sF/791/78Zf+dazei7uueX/vDi/V+m/+8Iv4/N/H
t1+6lx/+4BRd3M2n/r2Zz+9tn3WXQfBN2d/8sz/85f3yKfdz9f7PX9/KvujYp4VxWfz6+4823/75
K5OT+q/rj//9ZzcvOX7Nff/23rx0799+uevwf+0v5fdfLvNQvLfxy/pz3l/a7p+/SqryDxECC7Ih
azJRRcZQGt8vP1G0fxBZ0XRZAaZBgX32r78UJaBg+CXxH5DYlg0UrPEDRWatz7bsLz/6B6xwZAoJ
AaKpqP9CPvr/vu8PL+6PF/lL0ee3ZVx07T9/leUfl5QuGvgISZOoqmuGbsjrflCQKdSYSiE+abTf
6xQUqmIqEh8ETbgs36WGaNFWhDjxmOxLXTSL/DgKX2oF98oYZi9FPVhp8mTU8QsUDlG1iCs7z5c7
A7UqJTFOfbSXwxfJqKwa+G5dna0udorlVYOz+xzld1KpOnVfQd35e5/dZsFOFo9q2INUEZtj+G0i
DHHypmRf21YGiGoxa1STQB21c1xBFZgllTXq3kBxtoq6AVEGkCuwK6f3fM5MA/+LBieKX/qlNjs0
elDfjdJvVIIyHL732Ap3SocK3JzdLRCpkMg5G0M8YqO/GEFxhFHfphgHAOLVY9Hh64N+BWlGADTA
BDfHZHqPBZSKO3KQ9fm7Arl6WVa+pkH4Wqo+xR0RsgfZfBoklCkfNATHSHcIdI0ElNPC5KGJj0U9
m7N0Kwd7UD2spkONbrzTs+NYbOKlMOl8V5HbCuDJZdS3uoYaG4WvaR3gLozbVxPsg1aAzCxFXlqh
bxnoloHoW2aJreiwJU9vW+W9XeAaXhgeldHCngDWUkHqFVO3LCEBQaYDlcrDJCLjahJPrGDoIAGl
CIZm2Gu2lKe2Np5lIG7U5Us7kYcuNCCZ2ceeNjyG+gIhfNRig/p5oKhT1tNsylq9HZLykXZvgYrM
zcC9tUnvWjnxp0DNoZYjvFYlftLlryWRnuolOk1aIFhxQ25SgUIPc0yPQdvvDH34rtPIGRWn6Tep
9hAlNXw4vmjB8D7B66iuA78Kxh0dqictkE0CP154b+9hShFQmDaiBK+IOJq6AC7iraUGBMC0wqn6
J4JSK0FhnOgo2QiVOcsvFb6fBlHepFIg2w/ZITkDn3MAKRn1/ghJh4o8FH7nzY0swpEoa7ZGfo5x
Ac8pq636QRPtOngBpiP8qaLXKkOdZBTBDhI79YlCU3QelEOGzPIq/Py+na+3749Vkt82L9EUQyGE
8eQvadXVeRBPakgBIIpPYfFF1DpXHwJbkWezUedd2BVOH95mYcYZ9Mfj7+dBWY5yNShJi6gTZSU+
UdSIk2FX1XAoq3kUy4/i0vWjsW9xNUqVRPqoJHi0oJvdQU+oSebcEe5CwrBvMIxaJHMs0IMZX3Wp
8iL1Xi2+BoMCKVMJS/E1mcMNNu1feXYQZESVEBa7V1gYg04y+M1SfOrb16G7k6rEBGLs85e6uoj9
PsFXg6xOearL7VxIcnzCI+ooAuBKoewCe1RM4av8BNYVSvEmjxrHMuw/MryfB2UZ+tV8q0JoqHmK
t6rmnpEciX6YY0fU7jnPxj5mPYxGZZng6NKwbFfDNDBRHBdlTk7MeA6cEBgDwlPBQK8U2zxEXYOL
5vloIV2PuFquczpnSztgRD2RvKE6zppx6mBxhi1va3Jh9zl1mtiw4nF2ZBi962q2NeTGjUUDrh1w
v8v0EGdCbZawl+PMBhv7s9lYL/JmrpWuWZJT56IF5FJXDS1lN/jqHeQ73RYmjQedJxDw0fa9no/V
VUsoUl0bAowZvKMvazyN58xNPcAf6AE1dObOlbO2Dxdp82Nd77cFdj3uqsVBs1A2BDbu5Krb3su9
3kUV0eRbwvMekC2Iq5UcV1quiRNeeCrfNwbO361RnTkv7qPdcv0wq/tQq5UEXugYo3ZK2EUUz9pr
bpENxVtLTljJ4K1xlW84C3mNoMkSWulqh35pNE7bYYQfIZBgelqgVeZHy2lGMOQ8JQs0nyzPNXgm
SUcVwvoYEcKMOGCdcMuQx6OMBhRu1TZviXx0ml1N6hoYUzeaKFfSZbgQ4MbOH13i8jmWnPWxxsGM
pF7kOsAwIeT45eRbogKHQHmeo5fq8M+Th7yaKFSSsP5/XIZDqNdiIIvJKdlUuUXvik3ulyeYUsbg
Xcmo5ulP0uNwQt3a5ry2jx/w3yOv+1Oko6KqDRhZ9mCgdivdU7TwdsKZkdRFV5TNBJ6nkO35fNgf
uxWX/S2LqoSrjCjLSEZWR2PYjepkCGp8yjMskPFJU94pGvqx3KCdWfG6Mh88oyyCsqZS3ZB06AT9
OLuVQYyGiFVyAhH6uwR8pilOKITkVg/8w40CALcdvs1+8/vV94eb73XG9dHh/MPAq8NZiTN9hk9M
ciqG+XZUq9BCRmhO03saLttQVawhCpwSkj6bvJWsbEoO0tT6vXCa25a3Pz84Pn74LqvDVJxJMJIY
kxA+YgpacKsWgKCBFJ0s3WxvoWz+yl1cH0ShH8ZcHadJpA6zkuH5GasIHWpN2zLFr9bVIPcxOQH8
A8Du0QFUhWvW/1dY/fdVhmuqaGi48OhrYfWCJpVs6EgL2fAxWBiQErSAC9lPDpiMOlIJW+SdmB/E
JVk0qE6opkqivAZAV/KCVCafkRpVkP4UZleK0WcVoWFX4tHzrxm0iKM6AIJFgZnCUyHj3tOAFpJV
2zCrXwmU6CL4OIUKoEtvn2+6Fb4R80HZBlBVicoSpZKyOlVnRW+amQDUNwN+JEMWIK8JnIVxq45g
yL0o6pdZVzayITrCXL3i6rnNMtykYcRREYh9lvVmgdin1El+zIA7KXHLeNrFIRS9G4HCZ0zg5Txs
Z/4QF9k3liFYh6BoKHQtXFcFMw1xi7+UemGCwKiYvx2c4o4HEPhpra6GWqU6agZ0L21RqBuX/Cgq
hzGFtxNWTAknRBXdjUqhvC35U1xaDbl6H4VaJ3HMnm6CZSCgbNkSOUX5Ukf5Rhu6l0SF/XeWeIEM
/MSYvspLZ4kEZr0J2Yya/vj56ljZAmB1qETE2tBR3AEkUF6X9LVmQZg0NOU2SL/rRnqKZeFrWkiZ
3Sffi+nbKHxrkfEafZYBCuYVxvdpoL6UwLY4amBQEwOcm+utKUWEF79/ugesvtnq1Wh6ASfsSVFu
RUE/aXmzrfV5Ny7DjQYpgBpmX2Bnz7q+UTLppIK+N1UZkIMF73X9FEFVIqHmRWQU22RDWucCc0D0
MkcvGqbpm7F/a7X0TAmAfwQN5RbKPrBMNkhuarCgjBdx1+VoOwvxUxlzG2E/LRyVOeoZIi5FEqF0
vZGrMgF3Me3G22ggLgknVKwi0RKH13ZAeVkFODCHT3lEk30VTeaUAR/W033So4s0QQYkJbwsgq3U
H/bp6gut0uigEgVZnarxAqelX+pTvMvswR+YaFoLIoIAnqGbefIZgKzPly1vKlaZUwM9uiQI6vFW
p0/9BMhVhSLddPp8kJ8P8h+fb02oGTORTKn8f88HdChgMDnK+d5sBzn4Q7EdOFPjcEb9KfqtRl3l
LZKoJ1B5x6jiNvbndyynixSc8RhteZH257X9w4pa02cKpe+nuMc0jmiiN9OrnnOmkO3RT1bI+i4P
h5PBqLR2vO1L2JaGqNQlppoepajmzRpnRaw5MaJEoQWjYNaYLKNaehkSPXgRMvo0GAsR+vDwsebq
onz4fBpq7Yai64qxPqnGTor/l7QrW3IcN7ZfxAiABLdXLqKkklSqfXlhdNdUE9xXcPv6e9j2datY
DHHseXA4HDOuFIAECGSepY9ZhB2QoJXEEjevJafsXoW+xglYHN9FpNlpaGiB3pAsmTa/apkRyj7q
X1MZciX5vn0Pp+S7CDP7OOm5zv0Yr7rzVG6AAfsZcufTruZgkQEF/TpJAguQ8tnPVSzNWujZaZK1
YzKmLUbIPL8JHcbQHWO/WBFasgv+xTmEKZg34tro5+Feb39wmFq3APWsXQkWN8XFFMzOFl6PYS2m
NY17+EiSH6zr1w5OeWlb6KrJVEWTZeQl/vlF/UHjWhxm/PfBIn0UG38XY4srvyatg3X2+UzRavrE
T2v6J9o04ItobT2kA9PS7txqskVhbKbrusd7fCJIaBUVJBANyNr0QI9G+Vbl0Uao4UbRx32rwjej
L5yhe8tShsZJCsDpAzRbIBbh48v3kw1PCdoVhIVWPJCb0cyfU4GXfw9DVJTGiYAAb64hZ1N0FASg
cONq1iyelheDm/bNxeCG5v+/QZPsbfMovAYcvM4p7iFbvXYjWVu22R4sdaLHkZpPZ0xn2PomvJve
yxWcD0BNGm7WHlLLW/7Pus32YiaxhucEGyJtZBsyho9NnADou/oZXxvWbONVeaflI8FXIIFuncEs
DuZwChFOYDugFrdaw6Fr45ptsK5VG4XGyEdTTC6q9/Vd/t7fKPc1GkEJZAn6Y+gE3KJvK2fbyjjn
vkDJOCSl72fT8gGxHG7HbWuhWjUAsh25+Jav3FF+g2y/ffz+pOZcoZiZMRSODKxfsmt24og7mq16
1G2Of4MIuza26Z9fbIOkVcdCVhCr3YAK/q86HL59ACSBSvU34q1sO2N2ghlw1NKY+H1YU3iBKFtt
N3nDRuBCrm27KR2uTePs+IqCtjNCH+liaPJzq0FJbrDwzLakIoQyTPFiSAN09urN9WxZSdK5vU9a
ql1u4LV8lmJ6rMBdLzTDMsyVKMtXzIscmR0pQkIBq/+dI1i1PXVM2e23phvvxgRp2eCMPoJq6V4f
24yR9u2LMDfy8XnGmqzAlJa/0hPkWOVNcGSW9irOcKt+gYbFWr9q8aVwMczZEaNoSlX3OT54kwZr
cjY5oMIlHLqbCSYN3eGNzF3qFp5JN2uImKVrhUoUpigogECDdHaKFkYoi0I0LYRBwPwqZPDDoLpZ
bdIedpLw+R1QrL4+veDXLaSsipCqZlKdIezX3YjX8uTgQ9tzlgJlw/1jVYy9xYfSlgf9uWhepEhz
Y3Zf4PEYR/U5KeVdUCqeDzNnI1c3JZosHdTmRrBimuiZw/6Bk5NGDmhTock5gH5cPJoDjBEhMuvU
FKawWmtHaQhoQk2Pgilo0KOJUsVwmKu2WnWvjtwKcJUydJB2YL0S4QQc4Snfo8AtQPaSu98oxrIn
dg4bYAOT0vag1vSftfwQtT99eFmFoSeFys1E+QKJomtNp080l0Hcs5JhJ18AZw84JueHagieO9Ab
gopY2EdWUQKQPXIYxwxeapKtAmSAFHrlkAOkndhJrQIeBh7kQOxGu/dbgBxaObSyJvZQarMa81PA
0bzXTSdl4kk0v4xcOYY1dSX9vRCZHZLhcUzVp5wPsD4K4CbBI1eKAXVqNPBj7tse0kb1YAWxsisq
w4Uz1qi1B3n0dzQFIjNvrAqK33ryVvnZMRfye6yHNjGhOI7/jk1uY0Yts6khOZjdUwp5vhhlcyBB
CQLlKWwrOu0uSzSvjyCDoldWCNZuX8CQrIEwo6q5HTjCPekAUyX2KPChq0XoEDiVo/HvEI1v+5rj
fhWhWfMupRCbkzt39As8M4ud0N440PVyqrhS+TD25CXI22MS36PkwiMfbyrhDCqzBr0Dyo9bphKe
FVQprUyWbqOAbQm0PYqQbHxQ3HpgPWrMqQFiWkq3RC6tOn1Oq/opB0NUN2P4Dn+U3V3Pxg3zObhv
YGtGUEGlMdTymmOTGhsp0F75VKHSf9BB2ERAzFluvGTE/3l4z/TBq8Gkk5IOcqQfQqWWruCfRI9G
YnolaOupDh+KABzvQHXNUthZhz58Bm1S5S2VuttMZxuUm0AmUmDBE9tlm9tFCmoBg+FS+BpAKlv4
hkX1zi6MystbSMPF94GgNwn4Kxkw8FXEuKX2vpcnIQhkkqcrwabrq8+qyvaALllceooBfEvQkNOf
tS61CVCSdQ3jJr3wCKc7DZZSFMxCqQT1xYh2yYQ2UrLmLePSHnbSz2OM81q5raJtMt719EkYHwR8
xCGJj0ymH4EQVtXAo0ahmzbsPQqTtJztU7M90Ew69BSmzyR7TcPnPhPnhFDgT8FcTWAurNXPXBef
8mBahTSgLIiFSGGsRvVNqoAwq2efpMq8htXHbuh2MuxzmN4jGtuaQ+b5wBtUUoi/5ZrqvlNfDH6U
KRTk+I8u+KTsk0dvJkcdXBK7JCd2AQ1ivy092cDhlMqPfht4cYlLYFi9yN0ASAHgLi3A0qEkOSlS
jYGgGyXKqzb8bDXXVD5oHXh5nkBSqrnvg8DpZN1V9MSqtcSVcMhGyo90kmPSwYthdw1aIUWWO2pS
OmZG8aZDcb41nGqAlRsKyvHdWHiDeox4t+nUzG18foPfzvk+qnXXiA+UF6A6BEAfcYuo97Cbyovc
rmO8YaoYOm4tmGjjyccpoNc+kGbEjrK/wBLKgA/hOcRL1fGosdty06XvAfQ5yGdTkF2FBlgJtWwp
OrLyRhM7rT9roMqiyD2aIHOAZBnBEYB1e6r0XtqnbozM9Y14I3d3kJ8NqqdG2vg9NCGUW1IeNJhG
Q/gjCP/qzR99cALPN4rfKdjeLHvOkh+NBE0WEFyF/BrC7moEKJh9muSg0x+a8VT5j3GFW02XW618
GxJYakG3OikbWxbGvcABY9Qwfig07KVnXwNEIiOwKRCWjjuRqoDqFIqHGLsuTXMnUx7N4I35x0gq
nRqwcbhax03mxFAyBZYfJzSsu2KAkojAudUAlHRgBK99QM9zRAwFDMRy6IZTf5PJkWfmxNGlu1J6
1A08W7t8S0V0iLBhs5g7bHjwI4g6S8kJj9KdLscvVAYmD9Obl9pGDLoN8J7LUajszD3QqrYEWrqZ
K88jA+W2euoHaW8o7Q706qFG22GQbwIYkY1ggnd6DfAYzCSNH5m29/Nnv39NDfRYxo8uBdEpOSTN
ORk46KoR4FgupCXflQSXbnzrWP3sx+VrDSPjYOitpqw9Gr3F5buZ1mi/Nc9aecigy81SirtIaOni
Pu2JN3bNs6m3kEUKrLCGvi5775TRBibxxDr2ZqoKiE94ukd3+fAyCpi74Tkt6wKufbUTcvXATGAa
89gbQQAvBLe1MnMIGJlxASz4YO58quxh+7VPlJ2qJbYPg3q54+6gB7dVeS+VUO6OY6tNXoPxQQCf
V5Q4JoIQpV4cThmU6zB7OklOEmpdRnRMdBSgddtEl6cqjY0y6BuTHDkPrJSUm3zsQF6GNad8VPp9
DABY9sp9UJZhMlbvO3Zb4KthykDrngr4HarAxUnAH3bmXR4o0EGldl2Ydqoou7G96wO+zUJQ9Mk+
BsGd5vfMCLyI5g4SpMOwWxns6wgpXUdW6YuDiJFf5oi2igooPmSB8olJsVHwYdbACE2BJh0f+4rs
WabuY7PH0SSD2QKoZGsXI9sRUF4VAD8lAPAG2XfR23QSeERz6Gyb4QtNXwawihXxcxwNi0BU3a/V
nRzfpjnqK2X8bBR4G/U5ulz7LoIcd13g32IOXr9H4JtdLnxPCwA95X9x1DNIUrmgk/Q5cWPzZ0zv
ZYHtIqEXJQAHnBh2YETHxWClwQ0tnjSpd/LgoCZACRkQtpIBAcTv7pMUn9veYu2RQ349gO8S409+
JVskDfeS/Nr37CYSzK1RVCmUYhvzwNbrn4wnntSCICueVQV9zDB/qjm4JqG089H5EPro5n5/juRx
o7aRK7N436Y/xYvyISh2fz/YMdzTA7PzSPc6QglALmqwTQJM3B1rghuhx56fJLuurX4GaOYYEzGC
fLAucVvcSno/32dQRoSmPwoPxbat/BM0cHDP8xiOUbUJvAIfwESN7VwH/Sr8LEzcJ9g2Gh7UKrUS
2CrkuMmxpzIbPdwqvGb8JNKBcEg2D/AikE237Eb8jwAGFPlHwMWG6/xQy8Oeavi3NX7qwZKI9Z95
qXuaaE6A3b6kimE1lbIlE8e+RzkSt68MOsxpEO/CAY4lXAc3hLphXlsqZB0SUlm9DC1XUO9z9LzB
GbTkDByltoCWr+n6Gahk2MIFfx+H3h0V6NJHjSMPhRNKQP92EEorVDyPtkpl7CTlp4R2F1TFNm0J
ITWiWCpujUkLih9OjLF7F2j66jgE0qyyFaW26+hWxT0rHz4N8oNKD8aobyJ+HBi6mYqKxMzsPEot
3OdDcUNKBcUd3P/lyvbBcuIK5JiPAYksnHd9ieVjZJsJE1Je/amDcYikBUcVuOus2yftz6595gKi
eMGDz489VCQa4y9N8Wry4OcUrEjw88DQkUKoOQODqlPPJKjk5vo20osjQMobwPts0oF534hdGIO5
C7yXAQsJEwLULf8oMSG8fRr4j0o/5SVyZiQgEoxgQhnGr7CAT16LO48Q2zgeN2Zj2HEQvBiljDeK
4QaCbUPgYGsC7lYR2xlHVcJP3aYw8JZvHC4rVuVDPCvBivY5vk2FEwMhgr/rUOWlHmuYk7BDHrTw
KZFsuY+9NoHhKZgbpoKjZmBuOiquoT4IGDCR4EXrcKFTur0iP47JR2L+IM1jBi2AiuWbPP3EMeUS
5bZPyQ58NieGo16g7qO0QhJjQUAZGhs8x6EZ1+jyBlfYLFx5Ei/VF9DC000ZzXn8Z/YsBeAwrYpC
b881MOh58Cky8MuiNYjRUi1bhfy/BjClYX5D/5Ja5YILgocozyzoRNrtf6uE8K9iwmWMWX0G4rUN
pCARQ+yFW+3a28nIAd/L0VP3mOzMUlam7jeze14Ruow4ze1FsYsnTSrYiIgdyK8QAHOAOkPVl5+q
fXi76sq5VFoDbgKl+glM9A3QqzWh6AcdLZEaKCIYpt9OGDfhdK3VQsZvrVzxG3r1bXAX4WaVPDPW
/KApUVnjO6D40RsIdqbXeJm9Vp/8zZu8FmlWwytlDUYCNSLB1xKaOPDg3KchTIStzqNb/hAczWP8
OEqu5kyMpUlXM3Ty0Ym0VdziYpoCgQCUCsARQNJ8XVBWlmltyll7liJ0QEAwibQ1hM43bCmaIBOD
5d8h5oi3ITabzK+r9qxD8aTCg2ZUG3jNbiUoCuUUBgY+0HcoCAS4GlwvBy1ALL6GnjV0sZgBUDU5
trqbPJbJtqnc8hksaZdv6o1wJE+1W6g0OBnby9vVWt9S6U3VAf0BJwgMAH120HAxJCSq6/aswbkh
vK/Ow1MKqaJNsSUf5WFwFLd5D53syXy8PuzFA87UZAIYvDbl89c1LQ3flHjcoyI9cqfoPluVoJEU
rk3uUiFaA6kP8AwD1+05ptCoaJ7xpO3OEZQ91UGF8UhhC1CINCpQ/4aw0Zi7etg7JE0eoIBzfZCL
vQyMUVY1GaerPq/0GVU9CtBv0C91oF0Pda1oUwIZjR1DNo0d7ROYvpQv14NONeH5vr2IOac4Jr7p
+9E0s5yamwbE4gavKhPPtVp/ux5paQ2BwjGQPmCZgQf2dQ2HrG9QF2DdhH2h6oHqD37/eT2EthQD
u5JpigqDYzInqGRK1YiKYjQEd2fJ4LhD5LdKnOGjjjdi/hetdfgggD0a91Yey3ZaHVLz1DVQuEip
m/rFXgMKre3kjT4KCAMdjTTAe2DYm3FuNWiWNz5QjuBNl5nvaLRE2QZOIgqknsb6JkTpkVBt3+kt
AK/mRgsP7XSXMxNHpa8aKk6yBtwo+8HlhyTeqtJzqTwEw40kMsdneNfWHCvQ2cqAUoOmQHD0o9pW
obwP8SpMIOQvxEMILK2m9Hh3DG5qQOAoq27N4fX6NC42EnSNwQkTc6lSY5rmi2+i0lIWARrQQRMC
sm4Z9/rkiSpsF42+VUf0Jmv3pqg2Q3xfi96TZXiPBbUVDtl/aWT8r/vA5S+ZtTSaUconnCQwH2xT
pt0motEGKPGPABfPQIKCWNTc1LgWJL30BOzdJh2Mg16yra/qoK7T7fWJWfq06DozdJVMsGNj9mmJ
4ebU4wchhZPCLuhbmz5fD7B4G8E1jqgMSEuZzo+AwQS6UutFd+7pARVfu9xP0st+exOd1L/h//Nb
4nq+/XUT0QieSYTNb47Qux2UuCPAJ9DGGwdjx1GsN03oymuSTVDElMZnuf2hlFsejA6TdRyDqOaX
/k1H8MzNoHEZ7SEf6zV5gNWAVMmYmt6ATkWQY8fAJp5wsh2DYFtpoLjhyYvnghP1MC+rs10E5FPW
5DdRZ7orE7m0VAaRAYkAFlGX5yeBGScNTUoMjL3HJ9ltkCIgL9s+DLDlzfgDVAaIp601aZeOn8ug
04+62DdtXqq5nw3dWTXinZLB757fi1rZcZQHIpJZEoFFJZS1FQBhjKz1MvBFKZ5HEQUYJV3V7F86
2y9/zmwb08qXgRwf8XNAfgIqmMEOlN60cI+LD/wE+zobsD+watewBmtxZ5uWEz/LBepD56p8TEGS
LYbwqMXKPs/XwC/fI+kMVxF8MQFKNr49fAqoYUbAaOOuh2O+vgm0FF4njVcX2srSfm/8TYEQBpue
QLR0NpVhWXWqruJSSVC4BZ/MqnRnBPNPVKpVybsEC3g9gb/n79eAszmM8gTftxoBfQGDPUC0ctat
nGbTB/fr3kcIYJN+v+cYmXMaSkbGKk0RQtWg88EkS29rq6oEDDMSV5X6tdvVdDp+i4c1YgzYFsDb
Z1dXOfBjuaKmmKAaHeSUoKRi6R+wjD3UeORNwuIgXSvvCnprNsWVdtU7/fv2xIBNBeQYzaDA4M6O
b1WSDX80OAZc3tUx+nT0Xadrl7jFlPwTZP42KEY9JHjmtQBPRGcJhNHcmvTz4d2AyuITFHAtCoRz
7JoO3V1PmYXX3jQ+ALCnl4/87XZOlUCvAlUTZ0VHmUUZ74O8dvWSOLRttjWMKnId7i+NYSngIq7E
XspXhRJFIyroPviSfD36NHXQJNRJ2jN4+9ZRstStup2IGgz4qfhtHT+1lLwX8ebsNFNICQvaAM92
SPAY4udQgGNucisJYMtO11TSlzJH0bFTGEExDQj5r6OrSlDZC4mKs5GjG/QQSvt2jeO3lDeXIWZP
da01pFbyEULqb0yzODUpLP9Q8ejXHq/fHznTDsSljirYAgqb3cOFH2UggRrtGSoL9vAj26QedOYS
yOqjv7myG5ay4jLWdKxefBA1YXZ5LhBLBuvDLyNYnr2tJN709JufKpchZomXdY1hGB1CkLsB7ms1
NLvyowQcCO7M92y7xlue/ty3cAZewCAFyQxXz68japJCxL4P8Anzqp2ynUiDk2b7Gk4JshpLcVTV
xC0Qd5g50oSk6Dub4294IDrLU23K3Iwvk/MsHKOgvPNr2KEWbeMUW5nPtcCzJZP0epDVFsQAXFUg
01DvKlmzm13thd5wq1mA6VuB/jGBFP8GuvR7YQW5afwZ9Wwx43KE3NCEZfWPMHuFGyX4iwU804Du
mbTUB2UDHWas7YC5wJUJh2mxR8M2BPsOUub5m9JPOPrT6sm69Pln+PIrlKKUDSLR11UfEsogFoHq
FuAJk+cSRN0r/I7t5IlyB3GOaS08vjMmE8l1Bc7fi/096f4Tfm40zooq6vQh7M4ZFCAk19grN2pg
SfdtanUfA5wDRrc/odn3sziSYC0hFjMe2T49BiH+rc6uPsVojMKfIHMoDkwCgRi9BHue6YstUytB
Nc/YwP7KCjfoya3nxPJOuIg/JezFGVJkwcibAjuh28fQO3fanfKibyf6BCqn8qF1p7YpBCnzlesR
XTxZLgLPtrrekzzIRyQjdDsqGI0DS2e3e6iiwcawP/4NIu3SN41dBJxtvZHkTSMEAua/FMWRMovd
4XYEvwTJBZSq1Rx638CFqXz4G7IFa4OdZXhTBPBVLzHLyi3QRU51BtHxKL+pXncI4HtrrcrnL31S
LwarTUfBxbKCaOVTP8Fg0TNDe9Uzb8wPdZt6E2PtrXIlLw2c9SvgwgMbJ8yfOZ6X+IqmG/W+RdiJ
2iG7oYvX9WbcT8RvqDyvOdMtrSj4HBpuvIAMouj1dZAmBakRvU4UFHfqRni4Eh1NNz0YB/MOmkd7
3UkOk/nCcP8/HOL4vhNDIQQmC/NRNgSXwzpG3PEWzXsgk2wd2oWfrYFa7fDWbZRfwGoAlF94a6T6
xQlWcU3CHR+B9TmLRVWxsCIu2rPB8jtJZR6MzKDunW1ZIMOpjjn1BAnUs40K66iu1TYmEGwrw1+6
dqiTDYcMwCRUP2bXNfTq6gzUE1w7UC3bdx4AInpgiTd61wFen7jJHeBHq1/OpYy+jCp/Xey4E5Fc
6ohaordT3ufvHJnMX/jzxHIZn2IHwh7o8//Dsc5SrKi7gMk5ov52HKl2ooKClt1u+S9ADYlT7X04
LkYgl12Pu3RNuBzstAQX23esaZ0SHy/vLgGSBYgTpnuC1AC3sN31SGuLOfv+CLUZEh1VebjDHZr+
WRLv1//+QrUTWXKRLbMPTD4GcQMZuKml0hyMX4oD8QIgCiyAEqYaSfYuvcVkZdnWBjX7thhB7Edd
hpia+YCrP1R91hieiwuEOuXEW4dkwfyxG2iBZKRp2Z4V9SBVGmCOT7w4KKiVrkzflNbzy4mqMoWC
TqoQOu8JpUkIyN/QTdMH4vFJeOETiuWTeu/4mcB74x+Gm30kfWgitbGMcP4RIgTbYB8c0h21Gxjq
dpa2kuWLW/pibLOv4hB1haQV09hC2JeWP1XTrVctF5cuvRcTOKeSiA4ak22LIO3G2NdQqun3kjcR
QtWVnbR4o1Fx9OOFDn62ymZbqW2oFBcM7bupINjuiofpEje5qkWgNELWdmX2Fkgr2FkX8WY7SwrG
rs4LfAu09KwAbVIpZ72hcGW40congsJnpqkbibwL3HVW0mR55f4MdbbBMlmVKOl/D1XztMQS73Cy
hJZ45Q4OOZjPsVN4a/yxmR341K34Ot5ZbupSUYpkQF/Yf4fVRHADqDiBA3R4ajcUrkSJ07/AysTS
j8NGcQGLxJdPfi1OEI19ChzV+YdTMEveqk01GSjmFs3/1iFu5pQevy1eSgdFZ7vaA5331v9vu/M/
0z4vywxBZYQaB0FiamG2O5jJgTrb7MsDPGRu1s6CxUNUw3MMkBRcc36n+8U3SK+pGTHS4ulf/Opg
atX49ytTuHQrhrTMfyJMv+AighEEYMkSDAfv0YNmp3cxs9T71i539AgEA0pNL9cjLl0YJ54Hms8M
ddl5PwayjWqtZKQ5Q0OQ2XUDyiPfJ0VygrwFHGyov7JPvutxImUvA85SljY8ynB5bc5yEDtljea9
DN4FNg9AyazIrAE6rzC4h+wmNd2oB5YRj+2xhHtaPdyNTbalWXdMTOh8hH1rQaY2goZc+JyMeyXt
7/KkvwnS+hCiwdMDTK9KxCNAx0XmWrYv7XfNBGsLxQOGh+rsGkSbkhUS6TCOXthl3TmD9FQwxb6+
PNOWmX/rLqPM8qHVJGXs1b45ayE0Rv24sjq47AR+Czs1clKLU8HBNcjHlTLaUlidopllIiVUOr9T
81ovfLz/xbnjAJUlePBGykmL+x0vYbdRHytVPcqo5a8kx8wV41/nGe7wClOJTgzz2/NFKEUTsKQ5
Nzi1IxAESK4TYG67HjUA+jOF+vOIRjsP2h8dhUq5FMi3ahe4Yx1uhhC1qZQBKMmBXqawDk50t/L1
u+srMuXnfEV0vDUMCmyI/g2y0QtdzlVWN+dB5kfIjHTkl6ZHFmNguvk/eSivZMDSteoynvz1RJCl
BkK5qWjOZfEh4IZGU8B9wIdS4LB0fWRLp9tlpFlGGyL0E6PAyEztPu1eyHh//e8vHTVoZoPERlAM
/oY2KYs4AvoZIzFiCGj5vQW5t40sKodFAEHLAPtfj7e0QyHoi6Ip9qdB58nUFEMEVMbYnNUW4HxY
WPn7qPh5PcZCCwSWeOhmT+Oa0EKzbx4vKIOwZC3OTfiuVZHVB81DCV5Sn1B0WP3bRrmJmnqrm/3a
fft7IiKyZkJS5XcHZF4YLpI+gKZTK86BHtm+JjtxSm/lELB1lPFFVG0lw/i4Ptrvufg15OzsVksJ
UKxWoCsxooYAsxIy4jo3/Oia/75ngEi6QuXfqAcglL5mfQ0ZLl0UPSide/NVePFx8nIsH7P9Ombx
e5p8DTW7M5aD8EN1RKiKnhuIXtEhtXLQc65P3UKZ4muY2f2wZX4bGiXCSA/JY23hxXxj2t0m34kz
LsIrh8bamGYLNbZ91TO9E+cagr7hTcwOqni7PqC1ELPE7301TCIFIWSk2wAmAwGIwwyNlU288Fj+
Mm9zvBipxwpAY8xbd1cdRoZLUe5pj1BKAsAepayJIN65a92Qxb31J/3mCvhkaJlsTIPLTN1jYWDJ
ib8JIV7AfNzsS9WTFfr5v8ynaZpTFWsSYvua8WZgsshgjTj3PR5J8afu17Yw/roe5PsRj8lEWZ9A
ogwCvHNUQUsKJe/630F+JcVNYz7/s78/20t6k0XREOGA8GGjPKgvcrmm2bm4MhcjmG2jkPTmGEoY
QVieK5CZijSDHcOLyN9NCSQu9J6vj2gBI/l1ymZbyRgzRVYzDAnIOliAwg4xxb3fSpzxBkrsewgi
inFT3IXrWOrF0/ZiqLMdFkSB30P0etrEIIBY/cb/FdzA2mzjO/Ij4qaNC6lL928YhMvf7jhfxqzP
SuV8ENQMQ4w52tWaBfuHdJ967FH1ah9+XLCcWDlLFidZR6fHMAELMXE5+Jr8rUnjyPQLcc5hOefL
wKeXBeg97SmU+ZYOnwPKmNkIFUIJyjkTRBCOcAYsWi29j1FX5muqIrPDDVgNQOJQzEVBW13YJ7VM
JGi16eoJPTCbxaMVp+/ZmrbhWpDZZvErIzXTwIBlXZ/ZPAkAI3gY/DVFrrUos6lVgCrPJpnR00Ch
BV1/QB3PTtAcv75NZgfLtwmb7RKeEJ9jPtWTDJaT1MLFrnn57yNQqK/CSWI6uOa3uZrSlvFiUE8F
HF5zYTqxIf67r+bvQVyGmAZ58fgOCBkA/hzVU6M862CdtE9G9+ufjWJarYsQockAqM8RgoQPUfJS
irV6yOzQ+DaGWVK1qtapQ0nUk9iz/ej0D0NuU9j3oXeJw/IHkDFWb7gKCMErkze/CX+LPEu0Qc1z
w5SoetIbmCoWBmT6ie+/0m7yMFX3RqI+JfA2sPzO+KzbNUvTpTS/XLtZAqIuncXjgHEH9FFOzpoC
qFe8citdSvLLGLMDOfQBW28hoHDi5S03HytYQ1/Pjnnf/fccIr9lWKYArgbv66/pMfpEyWvAZ094
6KsP6mttCQ/mDD+DQxXZ4oPuoQ5hpQ/o64jVt/fs0P8We5b9csLKSB189YRTyK522QY23zfidXBS
h7triM2lqbwc6GwfdACnR02IYGn8gseVlYLkvzKX01xdPNS/jWe2E8IgIxEcVNQT9K7cytyicHHX
bhm2Qdp6gOKb5zUp/rVBzXZABXw7YM840LUGMA2Maqi964NaizDLciKZDQGiENMWVNhdoSXxFV+K
pfPjcmFmOZ6njVYkPhaGDbcBL62k0dyWA9qkmWu96qUt+yeUQWa3DAM4W6HIUygP+ilAUsGLETaQ
uhvIVgCYBUHeiXAjxOb6JK7Fnd20W3i7Z0RFYpgxVIPTaJNy+OhKxP1nYab9dnHU8yFvIRqEvazi
2uhDM7yG9EoWNSvn7tpoZkdGS3X0vXPMYmR0tp/A7Bw6cv3KWi3nHdiDuFQZoJTMpqzRfKPzY66d
6ia3Y/mTVz+uT9aUVt83658As8mqmwzfCTPQTjrk1EGLsYdG22I0bs0TR+5bp0qjfSutbKflZP8T
dTZ3vl6wpKsRtc7PeJJBSjCFnntntUG4vT6+aetfG980wRfJ0CmqXJgZJpC06l1Y3LUkdsegdQLc
7YV8ez3Y/M3876Pvz7imnLmIVpNMTQoT0SrIDNtZChO7aAMve/QRuCtXjuxk79ARX+trL524OhCe
k3Y5wIrzW3xZ+XWUKphOiVqDy9xog+J8EFuBR9B+CiTnbzxVltL/MubsROQVUqeUEVPF0wwm3syN
YeYE6VRHfuX3vgXpFnUHoduVKV7K18uws2MyrCDp0SQIW3Y/WGFuMwjecKxlnGQn3oVOKJgTGvXu
f1hYdNc1NL0JwD3zfTj2VSkFUDDCaINTVT3C82sCxjHHv82qZxwzN+u1pKXUvYw525p6HjB0vXBc
5ugF0Hayx3rjVWxVAD7XUMW9PsRv6wl8MBDlkK1G0Q/WErMtCfO/OKJclLcBWkO56P8qe2h3dvJK
g2MxjE6IrqHiouFI+7pDwO6UOGvV8rapyE1u3CRteE/lZiVLpuT7suunwVxEmU0dNAsSHYJM5S2r
QqdTXksltVBQsCRoqYiW/WqptDJ9axFn09dIhipVyVjetpX2kOefVBvtbIRvJNXuhQkZKqm0ry/Y
/O1O2WyQs6MtHwArGWu5vJWywOYUmMyUd1upVeyQgoM96fVwMDxj7jG/gnWlfJ/R3s4Cuiub3ush
63H9B3071H//HniSyBB+V6k225p8BJuMlhp+T3nXqJVV6NCy0G/Ndq0UtZxD/wk0r5KIMTVyELDL
25HzbTDsIEPkjvz1+miWF/RPkFmi9iKCZFiH0cg5zm2TWD2EkbLml9ZFLiW3rNWs6wHXRjXL2ZLl
gYgijMqENAsL90pZbPTy6XqQOcb230nzZ1izPB2yWhe9iWGRvRFvYdI0WvQlfppA9NVoo40KPh/4
h3a3VR6vh14b3yxdywEtBynE+DSUdoz4BKlDO2Ar15npj3zf+H+GN/2I/yPtynbj1pXtFwmQKGp6
1dCT3ZHtOM7wIjiJrXme9fV30edgp5sSmvdkYwfYDw24RLKqWKxhrYsLOJm1kYIFEIY/mKeqDly5
KLzb61i/Fa/13GB2cCEjbIawaZn6wZlQ0wlmu/jdPPR7NvqT2fFgq7mbkL0KeNjgSQS/sLoUOOHs
9wvh1lhjeJiy89NBLhTVztxCNSNAwlTAzhEEFqIjYzZyIawOk4lg1AhHlgC7Oz5UnWGHwePt/RSt
iHMbBAPFOkBIsJ0qQfOKPD6q5FFXsTIRt49gOXz7VRzQQQrZctoq3JXDjyWjBwA4COxYoII8fm+S
9JLUyOyEBmgD4HIk6dftHRM4WpPzFABmLDH5DAm1VZ3qrLMDACfpRHHVcvhfX6XX6sYD9pZ6kmha
hC0zR+B5YPTbABQWDT+No4hziB3zDcs1OffQ1vMQU+YeaAdoJoI3AWjqo+x7QH6jvdGRgWLaiI6K
x9j4rzf8aLZAS8GKGwMBZAUwvhFCwUDhjiDYxviLBAg4m/zuPDD2ngAe5gBV6VESoyFvK8of4Zx1
LVqRNp0K4VPyqkyAXhorwY28HSJYbJzNQD0DLWvXBjyiOSIFSmeN3vAgADB/etfuTRdN6uBTBSQU
gnTMBQMTTeA3NhQUWQVFZmEeyvN8u1Yd6mkDMuvab2I88BtE5yFKu249vdw2hA3XgXoJQCZQ/gej
Md9DBfRqyYpbGEKs1t4Yl86Yf5cAoRhJD5oyCDZzw3tcCeOOK6NLG0YEwmgDMygOGkDtEmjK7SVt
S0ECEmsyUOrk7meaZhOQbClc7vwjBSaakQCpWpQv2zofVPn/EcLZmhnngVGwWzIGfD866O1++kqW
t9AUuHbRYjj1i1oUDNMIwX7dpQDb/jkCYLWAv7q9ZRt2hIP5sxq22otbSlX6EOjHkEKtz+N0DrtK
IEC0DO7OTeLRkMsY29XJX4v+U6v9xgH9Sxm8dpllJE2Dyu51GUh5GL8LKlsN325v1TpBAUbwy73i
LtsRJB0mjSCmc2cUNfPWjhSAJWhPxo/BqwoXGMKpIyrqC/aPcvlG8JwmMgZVar8A/0GTPTbQBl0W
NTiKpHABu6JhPLQ2YDkxHHg5OXrz3KDX6fYGioSQa13rrDInMtqM/LhU9moxgmU7cjDW6f47MZwX
KAPLjLMRa5HMfWEYQNUDAHn19d8J4byANOQWbWociwXAQ7z+7SVubCP+lyrH30Fm0ytoeYeYBtww
5rt1x/gv+l32SnaNM7z91b2K4jFmSwmeZepqhFtblnIGgnLtJ+jhrYfP5SK4dtZhAxsHZkOSwMaS
VXBqXWuBauVpOnVJ648LrLUc9KesMH4q0gyUgcjLaACSvAawhFrye4lqNFTS3bhYLunG45jP93EO
TKAKnFvjMTHi/e1TXXlDfBt67sDdjdk3NHMyDb7whn2JnI0Z1q0vo6UYL3IUtxfvtoh1WMFkULZy
Nve1aseOS0nNrBgyAA32qf2UHqZDcK98pW7vau/5r8IJ3UnkhDfXRVWDQeMDwoYPq7V07NIig8wQ
JTqp+mWKggmRAM606wJNATVbFKnfR1R4stQQRBAiCZzalC1Y5VUdEpKqBBTzdxMgS7dPRiSB/X5x
+GO/BIXZQ8JQPGuz34Xv/+7vc8o1BfOQTAM7BDx405+ZofzLBXB3eTvSIm8IO4Qp9ho0TrRArfmL
NWBuERGjTqjKQ1715tK0iQURFhhApOytUUSqSthVc/WWYfbB4lEUbDBE/vH7xTHoctPlY9K0fosS
njvd/yDvWo9BnOIBSG+u+dv4AsCw3K3nHWiqHTSgAP7c+JtlXnwDuVaFAewFxdjgGxa07MgF0IdT
ISclU9hb6+QUep7jJDeilq0z2GNSPvWGQ5fbjZc9JSClqhfhYBNTsLVEgHMAVkZlPfLXqwrGpVYx
JN76+fLDTNFf+VsTpcg2bYjhf/xHBD+CDwYM7BTFogwFvQD5m1Q+/YUCXgjgAhWwL06arkLAEi52
jn77NhOZEc/eqqD1GlcgANNYXxdQcDhDzc1wakiwdL6Zpq94Pz3IffQQDO2dlGZ+1XWY9BhcUJYd
Q6Xz5GBwc8CrgW/FmY3Orer0DfSi39C+9CVexheZZKg6FMApBFNGu1gAHB5EyePV8599MKYXAcaI
MZVV+WEMhiIYFhUfTIGz14dAHJ92daGckOfySPHDjNIjkSLBA2XdOwOxaA3AWTNXsKJUM7K6nhSt
6XyMEhjIMHTHuZN3JvLKqjq9hGkCstLKRbYv9SiwoG4rAnNmvDIDxRcDPWjNZ5WXa2UmS9nkaoDi
xyJltt7CTHXzQJvwrtIEod6WToOEFHxumBDV0Ol3Lckq+2CRlrLzFblzQnM50lk0JiwQ8bHTFz4v
1BM66V3d+bS6k5pP+fT79maJ/j63WTMaFK2WFp0vtUcaJvYMkOnbEvhO8Q+judilj98vlpDUHZ2z
AruEMvhyn+2W8lAnHtAh3fGYYWqiR9VYEBJsq8A/B8NnSlBsNDBqBf2zhsLpVZb3fBiNHkNGImct
2j/2+8XiJDmLSV5UMDCUEOu+dSbTEmzglnO2sIGqCdZoazW8VBQNGGTRyOJr813WjYclfVEbId6f
SAoXIpRBY+kBhZQGWBLIKxU7xfpueR1GHTWn/hyAGz31MGSdCyqXmxt4sTouC9CPioreurTzC/Av
ACEWBBgCZSDsIbxyCBciuCSANYUS2Coggj7Wr/Nrv59+5olrIelu15hseWpdBclITDoB8F1izEsg
/xFi+m2bwcVXcM5CS+NkrgJ8xXwiTgSCEDtwWRPj7DaPsf8/N6QxD/xHGu832kKbQJYLu9bVZ7XE
iJUkCru3rhYL1O1QSKDFrtDoNGKWdaAnnT+VVu/kU+bWefky12DR0L+OIJ4yaf1G1Upwt2yYNoaE
kFVmsKrIUnL6oltjUbZW1/i1kTvEar5L2rfS2HeB9uW231KZ6+PU5koSpzZjbpHOiofGp2MIfPym
2cf5GDhhmzR2RLJfwMIDb5qmyQ8qKd5TQl7m/GshxyWyF/RMTJl6xDC9Iq5ewJ391BeIA8ZZAotM
kb5moG4KmnzaM/4pffi2xN1BVnK3yLXMBrsLElXE0wCIWwWRwB623pnANKGEGIqqEuTnr32WHJRp
FgJ+228g+hRX6FOTnF+TY34DRWFg63dgfHRLgZ1vSWVNHpi+xAMfYLdc7ITxS3B/KIgxu2/9a/ya
PJSn9EcFoPh33bJBMIbAHTw3YFb/393nlVzOseFaHuTegFzV8iftqAxfxk60NrZjnKpcyeCU0mrG
TLJayEiO033mgu0iAn+S9sjgL8yvoXjAgOkeLxBzh7KBSgAmAXmYWwNvEJ32VuObXyhIHBzV1veL
i3olkL5KJ/gdvc+7sfO0N3IXeaJprA2Xjc45AF8aiLGUVUdCR5Q0WwKslhrfrPygG+fblrepKhcC
+E6EsDWipeqZgD0B9I52V6Zu6BVfwWO2R68rcBhTx3LnvUDs5qb+WZfBxUIdcK5rs4PY1lN22n3q
xW8liALpASDiFgIWssu8YL7H9GVher3dCoqCGzfw5bYa5Nosg76qclWC+Dg8TwAA6O7V8ShY4qYM
zHcTsB2bKF7xRigndDTz/yzxW3NMQSYdesYnaheYS4ftJ17zRYT4x6NmsAAQAfIfoZwFElqD7GPG
y2zYdUdZdxI/d5ZPDAWsOaWurHii3v3tVaI+B+QRdN3yjM4dwEbUUINAM3jQtc+WCoo/EaL+tpKy
IuB/hXCRXxFgppNKyAToj+Eh98pzfD6SB/KbAXYqXnQqTcAL3j6+TcO7EMmdXi9VrdRmWFcVPFrz
QQX11G0BPODIf4/qz6K4o0rH0UKhDBI0OzuGhxa4gdan5RQdurMIwGzjIjeIYuI/zNEAqoGztjgm
KS47JIxqVKZLjcEF3Vvht7YqBLu2rs6wmt+FJM6wyjDJCq3CSY0RaKmBuA1aNpRjMKdtg2fVRtNa
DDZHVxSCbWrIpVzuni2TPuk6FXIBCTy56QEzdj/VQ+40dwsiiBYovclJHZ2/0f5LsZxilgh3Vc1g
Karg1OcP9fQVbNICPdmysEsZnCZmy5K3xgwZbBihLNzIAWXV2/Rk7NFhgpI0CpKgSOm+3xa7pf8s
XtExtQIOHT4BGERaswS0QBI+uFel0Q50UQl3K3MBsPM/IjhdiWnbdyiiIRVbpzZpa09P530FuPFE
BSzGpD3n0jPVyztZr0S+mf1p/k6/FM2pi06neMiCiqX/B7d66M8dpjtGtwYNcLwTFQ9FW8kpSR4P
MVl0CJvqEo0upT2KupzWPXHM7C62ktORDpEtDWcY+LADq5Jkx2B++MLgbChQL4A82oHx4Bf6SL+K
DG9TOS8Ec04s0eJGtlqsTQabXVm+zlRxrEKoKpsO7EIMF/TRvKRFxkonnSs7ipt6GHTWQCQztY78
MO5mgrjenhCNiWERRSvkniZSIgHfvINokM4G6E3P0Vl4XoBLX3ktCDkOeM262f5vrp/LA2Uvwotc
RxBnWpiB3NuvQUtE4ntTBNMiWBY/Gw/u8F5LpLL1U0RAE2B6y/dMNPTGTuWGlX28+i4WQWvDzANm
4GP7M9Qe5RRvV/K5jXJ0MXe72/5KoCEq50xmvQMnnQJFLEKAhM2/pOQrjUFWqDaCK060cZzrMHPT
yM0eG1fGX63iPNBvyiQIysmmDPQfERMvV2OVhor1zIizkCDeGbv9mM5fSCrL4Bo2z+2IufGqe6L6
7FjgwOti9RT1vWMEICuMFPAtowiuZm6bwvDr0uvM5eeQhfcVyZ6MMfeDOnCsIH1LjHyyw3xx/+IU
UFAGZRiCwRVqfVYG+jDIZusrCDC6A77Q7vVfei6qDmxu0B85fMpFC6eu0wrIqReCkWTVU7OTKg+C
V4pIChc2LZGRdVkCKVNhgn3wlxZ+Aw+4fXvLREI4xU0bahYZEFD9og3BXwoK7fa7WjzdFrIdH4HH
yCB4yTJE1Wt/0qhp3eqBhfgIzYDJEZ3FvyOn3uuoqqDIb+fEzVrbvJMPVDD4ur28P4I59zl34GzS
EwiekYkwH5L6FxG9YUUieF+59HVkNRBhAvAJwSdILk6NJUoNbzqYPzvIt94qbdthxBVSUkwcTvMI
ounS08CLmQXT8787LT5ex+DD1KB4CPUGfMNr85vVXMGMHN8nL5PXAbdEAmskBqVFuEDrxnAWR1ws
klPGGvTf7Wji2onfwbyuPmt2dcxBbIn8aQtwXjTX7JV3CjKl/weg+tYxqihjKZjQR3Gbh0Pq5l41
pkBp/T6j+7r+MUzqDuNof3FPXEhZgf6lFWqBChpfshYeMgIQ53gnA+W3EuEpby5HkYGJz5hYMJF9
bXFS1TRSVmIrx7C2Y+mpGjpwhojGvreuWFBL/COFM6+go120kBQHpshHeXjVpRe51YCGHztR+fW2
Wm6uCIwSMuqMKMvzE+Z1nPR6mqrIZQ61a4DzulWBZIrBudtitlJDKmbYWXcOhPCDamBQDa06l5Bv
66v7PIrOJTCxcqhjDm511NBejEaE1LIpEujLgK1Dv++qC1eWWk1GGrXxW9y1IYhQxhlAxJnkRFPq
SfXi5ZWok3/LnSAx+49I7uD0ICYqumMbP+oVOwDHSRs+FfU7hrQF94tobZx3bLsamBgGTi1OySky
mv0cYwfHXYYBwMn6ls+iDp7NxAYYARG/YGJ93b02pn0Y9HMEl1+8lE196IYJ4aXpWXp3X4fZ3QJK
5rEpATGdHColEiSIt7QUeSgZ0wKIQJDvuLa7NgSv+lCjlBCbyUlpDIyfT6inCV7lbNf40PZSCjve
i9AWvPC1WSYNK4180/Ps1SDFLouqF0lPTlppOIkxO0FnHG6bhmhtnE8JsiCKan1qfEUyvWi5R7Ea
zOKit8eWT8FwPbVMRdXRWcGFPenUkqbJCKRU2n0XgsodmBFZ65hWC35SUTPT5poupHFXzoKEZZZE
S+NLy3TqLSQpzc4Zh7fbO7e1JoyEolIGqHkkZLmdmyxJb6wGpaxI+hGD9LhSqReOpQ0UyFM5iIx7
vSbgcGHnoH/gGAKY/rV2hNFiWmNjJQ+L8t7X940JkqhEFDiul3QthEsrKGakV3RJ0gfZrJwp/Z70
IBQJqT1kv9Rl9G7vH/tj1/p+LYyt+ELfFYl145QQpgGwMk5+5KEAJmAjG3QtgbOobLSUaJDD9IFq
8WcliT7rY+9ZgQZS6hI23O0DvPnVwDpXTSySLTovTjuUWOvGQo9TcEg6gI1V78vHvraHQ+2Czpv6
2afOmYAPDpDQ27u6eYTQffSDGoYKTrjrXaXIMUtdriagAAVOHNi3cil1dC1xAW15kEVIDFurRAYd
RSSFlXRVbpVy27RDghv8YYhBEhKWdhhnmFH6G1VhKHQyyo8WwgVOVSrVTKphytOHtLUcuowADSoF
Qdza+6LZiAWJMmM3WnUvN2Pcz1KPlTTWjE4QjI5hz8q2PAal6uBXt4h1ZxbO+W3pKOAJ0LeHywUx
0Me7/cIKkqWfFlpI8YOCCLiojMJBp3ZqZ3Nx6ADlG4z9PojpDnWf9y5Qv91WlvUbTgPVrgmSUxR5
sLH8dHID8o5xrLX4IbqXGXuU009O7qj9jrFyW++NA+iLem/8vi12FT9AKjqlkYywgAmq8LXkYrTk
WLeC6KHPu4e0rNwE3Dp6n3mjJp9GApqZ5OdtieuFotUAWWeCsAQDXxafex5IaqiSgRg9bFVbG0a7
VNGgnRbe1L1leuh2MmalOvUw4gHUVgTsQrDMQMKs0RTh8RxYAnVbGc7H9zDcBMyeAL2RM9MuiNIx
1BDKB7Nky9lLlM821UXX7vrxdS1m3bap9UkbI7M0j1hJjlTjoDyYgXwgUeCaZn8ODfNs5pXTAIOr
TdHdpbZuORvHWqX7vKJeqVcor3y5fRqbiwf8PvoLAR4BZIVrH7XokmVOoCn3l6y00+lsdK+WEMSP
hRRX1wuWDuBmAKPLFCEHX0UE3pJWDxiE87OE4hAzu1tQ10jN5aGdVLeR/cZUwEgsPS0SOZJSSJ+0
lk9U1C/xqAGX7frNIc3TLAVt0PvlaB3Rc+yac+ppIfjYs9Kdg8nVa8mvmvG+iaW9OWeCuG6dv9eR
7GWIEpgLkPEs4FzznNM8aAyj96voS2NEthLXXj/Od5OJqbP2S1Ho5yyTdmZaewBZAs7ss2qAyBO9
D/PZiITV+dVtzz4H7QawfNSS4fGuzxxNATqZIrNHyQnXYbWAD6CL7PCko0VgRjNh+A0IAkA0FeSK
NgwfcmHwABlFu47FZ6m0NinbKRsGf4qlxEFCYBcaqF334FcL5R8Fjd0lISd5GJ4q6QHA7jYsxC7w
iaQdnKV8va35a3fPtuHic5hrvHD3cZVOUpuOg29QAHiOmVOXlmOittIPX7Vct6MYQ25K7oSpMBGz
pZCagZYvXWXjKXyL/9jKaabo/eB3QI2tMTsFfmOM5TRu28+2JqfumL2qRuartXwc+zfBwlnMfW2O
wG9H9zX8L4IFYFRfLzxbdLWTgJTuh6/m3iI2io47Rr4RArw0RIVMVEVaN+yBNhBddFgnmqTWTcxV
qQxqlKeD3zf6vtAUZ56ZwuXz5Ix0RitX5E20ctVE62zM0Tymc7QXEVGtHZ2K7mQsGqduoeGGs0G9
pcOsZlPvTxMAj0BoJr81gSiLuCkECq4QRBAyHiLXO5tOgVqzhhs/pt+plHnKBKi3VMQAvLGfLMdF
0cPKwMVXoYIck8YoTRVlOaOMbKvXMrerrE9pvDj9OHqhrIFmvmx+LIp6RF/FWY2qoxoLmmxYxH6t
RVQG6ibcCAaogZTDdPzCfKBbxqiPtPcjXNG1Gh9wBZwmvdz3xSh49G94DsgCchSaXzRWfuBkpTLN
8Bkokg/yZPfGp6mKdgbNSkcbTIzQkWY3Gg8kAzhIAnA6kgHWJqdOnLVuSLqjUYhCmLUHpTLqHwhh
MKLDRnWu146igVTEi9KjDzb9hKEZd7GR/yt/sWKs8VrtdTypBY8JngEBnEZMJhoNP+7pVaTWJ30h
h8hl+bXXetUAOhfgXfhlbUuOeZ+8d5lNdsAitukhdi03FvVCbB03QcBGQQiiGIR3Gmh1lK28DdGe
XYJXAwCX5aI4qXXKhW2Gm6cNbH4VnU4YmgYs4vXuKvMM0s8qZ/eT9mv2JDs9hRNwu4zz6AJn2W/2
/U/R8jZPFIlc2K7C/nHuoZnU3BhVij73OnRG5bcu/xJ43c0NRIyNcQ4Trxv+4dQFY51Zpd5hVcVz
KHutg8T7cBgc+su0lddpYYjNu/anKJGwbhpjinMhmH3YhaFqSiKPgaY3aKmsnovvmVuetU8FUxdA
IE129kVEVbVuE/qQaEEohsHB+sUlSGJDW8B6hBQhIwl9YYih5nGonOgFZEOObBfnzAm/3t7etedF
QpnCNkAjDkopPsRSJmXo875FZ3oOno/sQQnQ1NKKpquZFvA+71IKFzLoZpaZ0ax1fhXCwyIqyTHo
MRVvIAkAlm4oMvl1mHC9KM7NpD0yx4OFSQKzAi/yMu06kwARU3FL0tp6GThZrbA81z34EzNZSKS9
ehviGC9Wy/Nixn26BHWN1cqMpGtxqx0Is1IXeSgnm+0A3C/u4mmoVyFPqap2oQlKBdtnikFh2Aue
D3ycuqRxpwHDsvOHbJdVtVN0L33yfFtvtuweUBb4O+i911e4901bzplWx7B7qtsgHDpMqrm/LWJT
aUCbzEDrCIqUnDub+nQgoyr1PtLKx6m2MLire31X7+I5ctDILRC35WcYOa5MIA1zW+xzLsxdluPK
jIFB6FME2HMS2RooOWKQjIyZYO82HTWbdaZIxSNjwd8JbY15NHnCyoZd/Uqc1oaPcYPfqdO7gd0/
6J39N7iO0EpkucCEhTQCwkluO6sRQLRRPmLO6mA+Kg0ahVS3fmvuqN29dy/jfXRX/BDRqW2vFMEH
gi7GQMQ3+gMHB0AuJTZ1PAVv0bE4MgxL/Tg9ms/UlnfyvXwQzattaT9SzNZ/WJ5XM7p9namxLkU9
IBZ+Ukm3Tfq7pSJg8y0TRyYG/3CMxmpctemnXotKufeDiNiN1jla+JCj8t0TuosHvLoaAfLOljFg
eJKAZALHSHibLsZ2KZIYb48YryvNeNOH0bNqUImroRv2ot6BzeWhW0VloSpZQcMvCAeBPT61vpQM
tmbpd6RG/6F0l43JqZMMrxSaxJY/YT09qLIjs7ZumO6HpTYHhOZ4vhbHJUfOzk52c4U8pgPZGI9y
y88AZBu8205mU1sMAGSC7RaYEnxE2jd5VqE1p/NJFdsd3sxp+qWm/3M9GraHDAqyhR9gTfywhFyM
vVVSTCqFACgzlnetxrSmlR7T7KnChM3tJbHbjbtsMZwus5Q2Sx7x3kUvpTbuK/SXLWmxt6b8APBG
1+qIPQDsTa+fQ7XyIrMTuM+tcAmDNURGNzWK+6vHla7ppprIAUzdmZ35xbgLT3Bou/ABvBpu9Chq
3t5QGEVGdydmi1EnWOfGQikfo9Fo/Kr+rjc/ZmSlbm/j9oKAmQ28UTgwg78QQlJVY8V6IjRf2VFH
flt+Sg7B1MWRDQ1IbiyaGd1cEgalWboPFCh8fczImiScCMsvVYuTIR4zBlFJZ8ONwMYsvOYZozXS
i9eXXJSajSxpXef3J2BoZ8/mqW9t66743PxEuvxb/twPdv/c/ajeRG55c3EXkrkQUFELGFqAp1+M
N8lo1Y4SiSC2NjJTmAW8kMHFfeoEcjIMxze+RdpdUSeuXGd7UqJlp8x2aQtAY9Tcy+EdR3u8rSwb
bgQPetga6vsGK4Zc7yv6tYMYFH54aCugiGBEDRYw51JRl+VGMpxCDhIxIAXGXc43m7RmW00Z0m8w
MtLYmCT9hGeJYz2pT8a5d9OH6ZNsY6LZcqXd7QVu5E4wPoPalcbq34As5/Z2pKneAx2m842QZT+N
XTw5QbErI696Ao6eh2b4UvS43BaKUT0ddUDUcXiLaIs86zUDs83W5wW8lefoM0LozA5+ETt1tURI
ubF1jECgQX8GAltsNJcvMWsyNzNg2QAhApQfayeDkjSrBEa4EWhi+gkRisLA7VZXObCTK01LceWM
QLQbh9KOC78iP2RhT+5W9IV0Gu5vC+kuZTWjV9JoWLCFKJ1E46c0Yu8uDZVwgoqxFnp9hKECGoxA
a5afrGx4Vshyykn9STOkQw/uCluuFIGdMC25vpuYfeB5C+5iEzvAvXBro65iNOGqflG0+2Au90iR
7ZI5OqXqU1hmn6k67dqJCFz5Opy5lsp800VorzckruBZVT9pvss0OZEaCdQcSGLBmdJ616eZJ7CW
tbeDhcgEcE0m/oca0bXEMtfyfCkCFVNMA+Zu0sdAc6c7HThKQI+dUZKUJFs0ULFGr4LqMMwL0JsC
Tonw2CCTNHVTakEo3YeH1Es+S7ltOcqhqU6W03l01+zr6qS58mFUHGGyeq3W19LZ7xebrHYg9Q4M
SB+d0fNrhhlTnRCwdocFZNjWWzDsZO1sHUWCt1TqctXclVaiEKsF5n9XrRzSPVspOQiZsDfXBxcI
pjcFqB48gGO+GGphRpL6MRwDYl9HAw636eVOWzjURirKkw9NeOr/dmsvRHP6qwVUW2a2tWAf8BQ3
RsXXbqd90ewD+W5wRlffdWfMWxQSYjyB7Ww4EZzrhXDuaoskwFYGM4Sj6uUqbrbrtHMQ/GrdySt3
QJMODkV/LktX+HYkG77CUlETQOsrRb6Cc8aY7QoqNCipfv4+O+Gh2OV7o30wzvKu8MYDZhoENrup
SBfy2PdcKLAGSFxiVpA3y6dE84bBpu0TCgBgerCcuEISNfhGEUcYx8lZPPNQ7UUY0BsJQEwjYkDd
QvyHdCdfG2A2rWTKQnxTq38EuXbXh5mDD7un1XJcpGSfdwDRCaLHgNyV4Z0ZjI4O9PKmE4+hbXgw
JOrRsIIJfcYRxh37kuhDYHWt4pvn0TN2y6FN9oQ+GA5jnlgwgLyP1aMsYpLZuPHNK7GcF2mlfih6
o1HgRVjQnaEgYdNj60r7fKcbwgt/w6ghzmKwejLmrnmjXmZqBHlEFD8hmtvmP6mCmoz0M62Etad1
ThIL+2geVDS8WNbaHJKc6hP5cI/MfeRnMD7vyh0Qqw8CTd6wHAKEQNaTgVLAKr/Ug+B77PSO+E3r
sSxy6YDXW7HVyjH2hVfsAW/5FxIRYBA0q21VKuV6XsY5pcRffjXH9rH72u/ih8AuvPT/MQW2jtKQ
n7sQxrnDKgPIm5GZxLe6eN+Xhi2h/N4OIrS3LQtAqItkGQWB6KrhM5T0pQjrgPjtItkkkU7ttDze
3rf1c4yt5I8IzuUA4bZCiipEYEJ+z8ZdrSbuYIwuoV/mUHhGm9uGbA5KyuiwxuzJtX+TwkqWUExR
fTXdzbrb3Q9HAwCPA4U+uFLkWI+Ll3ixL6ogf0TNXNBHUIZD8gNIEdB9zpUQ0CiryZCqyDxmjdtY
x27GGH7zGaAfXuOlD3rr9blT3pu/qhkXKeNHSx7/5v6++grOsxh0Ck0lzFh8EuGRWztJDoCFaFd5
Ib7ALVobjAIhQrO/AC7VccwXG8DtPPpe9SBcIFoHPihG0WSSigyQBc639ph7XkupURahiT3uXDp7
mJvfM4LC9H54L59Dp9kLg80tzwmgVIKclsk4rLhDLZJQK1M5Jb4aehbAbKN95MSe6Zr3DMwojt02
OLPMT+4LRW+5N4xeI8kkm0A95h8RKqJ5ope4IyhDHMHcd/czNrzBURwM0R/zUlCw30grgD0Qoxcq
uqBQ2eGT2HMozYEEuFeAY5puHCT7dMl3ldIeSV9hKhuJbFI7Q9MfIzPa3XYQWzarotcIKSi0/gBD
4NpmY9A7dkMA0YocHOX6R9g0ngo459tSttzQpRTODYVm29Qmcl0+dGgXhZE3D18TzHi0+WOMUa7b
wtaDELAGqiNDiFQCnqZ8w2YMpMK8qtG91k8Tkk/N4HS42Uc93pchxvmX1u11yaOJ5hi08pd5EOzp
5nlefAAP7rKMZJgBlSj7iwkiWtmSnnGBgAIGbUtF46R18tAlyf0UGsfKEo3xrIUDuJECwRjaS02Y
DneiYItOcyvKexjq6AWn8mQep9N8XzyK4udVOMsEIW4z0d2Pwi7f+xGZtQY2JDQPhkZl0yS09Uo/
mFQ6gB3DCdTSHWcMLpjt8+3jXd2anFhOlzqzTqiVIYUSNJEdBQBuf7stYN0VCAlYEDYQ8TDatjlv
Go95UikBbX3VH+5R0M12khfu0R0Z2Mtre8zQDZA4nbt8F8hdgbhxcjkXq4z6EhctEtxqlzwvenmi
hW4jG/eptag317UbBrqn5YG7CNmT17CfnGx22BdvE/RbVmRuUbwbdpI/Nrb5Be3G9KTiORahchjc
z9+RmdY8RHka0pwuXL4zH7KzLKIlXlsv+xJYLdqnUF5YRRHZYGAIho4Y+ARhalbJ3kSmvToNP+li
TjYdpr0WAQZcnX7IS35WpPRJcAxMga5uOnwA8HfB2cqCGBRqr7cCrWHK3AAkCfe4jjyH8TP0kEbb
RYfxsySmDF/dq0wauodY+ylCW94BF3M5B0UD+NJhN4X7+FDjXgXjabPDZQMeICkRw/RtWdClSM6C
2rKqhnZC12vrzekBtKo75TDYuMyznWkPr6Ub70QzjFu+Ai8gDTNAeHeivfV6T4MAnQRjpKMx7hQj
c2Qexx2qHHuRS1rnEthuqioAhFhrDXLJ13LqZJnIYiFNznJEWB7rUfKmO8tR9wBldSJQr4tyyNtL
+0ck34yRhfOCKX+oS8LQhPbmMT0q3v8jHtpUS4AIAfJQN6jK32rSMGst6dEt1HpduC+eQRAJTDv9
XkPvVWunQviUjyhnZQd/BPK3WDXqZj30WoO9RA55cY2dihJOYpNvxRNQds+hq/2+bXqrYISd3oVE
7upq+yDXmzDADGH2uQqeDRO0za+3RWy6F9RPZEZrgx5BvsygdZlh4nZG0Q3skx8MtmjE8NiztXoT
PQk2DQ1dp6ytDEUNPo7MSqWegx7loqn7ZkiK3YGo9C+Ww4JHVqokrOfxWuG1YVgYRXfrd7V5WPTl
UEbVYyr1Lhnigzkod7Q13K7I3pUgRaYHgAOCD9hSS5DN6AomZDBtzSeiDWChF0ogA7BLTe+nKkG2
WyNf+0Z+z83Iy+ujMmKKQlXuodYvQ4fKdxW/3/6G1UsBamN+EApQTErAy1zvwYCJox4dxCjtd7Gj
h+FOSwP06mOYA6Nst0VpTAV5o/iYBQJFAoJmPstijeZsYfgbyy38otNeqgXD+cFvuf40KA3aX8lu
jt+GtvNmBW0U4Lsfosmh4GdqiHwfNT+b6cswDGcrag71fJ6UzsYsoUPDyLJRcF4AnEKcGR1jw/Cl
XJoTydVv1aIDd5SeVRO9pVbjLIpyMEBOPOXF54UUdkiMQ6wXGGLTVdvM+7dR+VJ2/0fadzVHjqNb
/iJGgADtK136TLkqSfXCKJVUJOi9wa+/h+q9OxKZkdyejeiOnpcREiDMZ44pbZJCGDiWTlGEy2F8
5kpzZw7GBq1uu5Xfbq/LsrA4fYOJI/V/1mXaJl/iB942SQYgHAjxwvckKfHUMd/LMbGT4kmuG1uS
DSvIcw+oj22o9Zbsm0ee2O0an/HKkZPRQwS8EQ119EpnV0jXtHqqhrglCRwro+GXXK0wkBepDJgZ
gDRjmgqAv4uijUhMWU54WF1wWT1SLXOGvnjvKu6FMXcqTVoptV2dz5fhZusa07AJiziqUDMmjplN
xdq1bOXK8UG/AfEHviBZOth3FEJSiEuqS3KEu7HmqcCouMNWTa2wAXSr+8lhCdxa5A2FxDX8+NXV
BM0NQo06wp95EXgUdAiiCDc+fgFAt4H8p+Pq1uRPsvKjDv/48snvXzSsamNAMSWK8o3alY+Rblyy
iDqlycHfNMhK//QfUPHslIOEA7gx4s9JQ2UWRoxF0sdl0lYXOqpuyeV7qiS/uMC+1Tv90vnvaQKb
uZpuuNCPHUTwkxyA2i7PrFqJ/ibJ4HUR8fJAt2IVfLI4jS210jy0PEEWo16kRrB1Md40s9x25mir
evKoNpJV88zF5kUVuko9pXiHtL5dQQKhRKbTFr9ZBCFSID19xWpZfKLNR1PuA1O1NXwhWfqQins2
xk4rGRarS0szU3j8+ejaxH9YDms8ZR8N8HJTut3Ij5XfWoYZ212hubrEtyIyD2gBgQH2qpQ/ZFHs
W6A0CmQ+oLpAUGgXdJFNuod67Cy9+dnV7K6CW3Ikwb44gUhSloEwVOxD2j6gTHQMyjIAoyxEAhgi
bxEWM9Hw9ke7NntPVgNH9+sNzcpD1vRO3ms7ovzI2JMObo2OijxnAPcw0/aD3yrsFtGUkEz2LmE9
lELaZoPilASoxvzQ9H9yyPsSmj1o5eT8qBzHuDjksCDWja1RvpfNuUcqo0twe9Yzp6jILqlitzET
Z+jA3TT9CrsbqgFwwe0U4qhS6tXsLU5AXwg7u1ChYtD7ZzOFLc/tO/OzHrrYZeikfnagJkD99zuT
ibI2O1ZWlxy6EJTvS43+6Os7EQMpFkf6Ns3+VHlnt8qeAqQNr4Yd1JntWBpduJVuU6Y5oYEZRIXd
gMrcx+6oyb8yAwaVPRIIGPepZz4cEiiGSCWSV/Unr8bJoNlLDGFxFQ5ewWiHGBsWwF4UQMmXQ/t5
OOMhspLumOrURW/f6frAldLC65JTEw0W/KVALS4s0WPTgZjZkxiKll2ArR46hWSeMok6dWds9ZS8
GNEJ6nveyKQNE4DJaP0PWg8uye90XJd5X+79UdhCqS0SqCgg5B6PTE8P1eMgZ09myDZalO18yGjc
XvtP2Pli7cHSmfR9UTr9rKJ8ea8qKcyKDmIBl7Sq7FrkNgDHFw0bpVITjxfdDoDmFiVbFsIcOY0A
KHpWBOi/NeZY/G5oaEulag/6lvL3Urmv4gFMWbLveLsJOErM6s8xR4AMI880fTCL2mbkIeI70udW
q/oWx0OshsYPMfCzafh2m4M1ouG0t+2zX0j3qkhOJRxAxaDivf+riEMCOEFeSVAU09A2jKCL1TkR
7gydoBNeb3RVOjRU36vmx+2VuvYAgdSkQ1EEUd6iFip1YeL7MjIqXX0IggCf+/32AFfyJ4TGn619
sOMXiDGlpWHQthCBKbTRSvTxrtOyA4+jTYcTJ5fmBhRSr4NZ8+1hl0gnPOSIm43J1w4BwzwlHYke
xEYE+XjVin8XO2qnbuRAM2gSpAzsboNLFJSI0F3DFS75Qt8HnvONfU3Ocqj3TnyT3o1e6w2k4to7
00ZZst2ryFFbyEWqFoCxOBb/L91+cqXQhKkjfEWRA/1gOqtwSNAH7OUQBa4BWywvyQvr04/MTDei
faqniFKHSB17IZFuNfAAMvXWapQHPb4PtIOknio9OpXD6LCg3naNeOD+o9pqtiiDE1XqdzjlbuRS
99IBRmpp6pGAeVpOnIyiN1mCtunrTq78kXXDwYYA3fcUiL2G7ppCXmR2FMZjrpYT99yNQKLiZXWS
hl+J9CrTHSceWk9Qly/3WRa98rS29T53ucTtsudW2D6kTeH6Zf8BI5hfuXFuR3hTvsYCxUkpuY/1
10wkDiAsDkJTy09iW03ObNS9ojjIeIh6Auf62PhFKhzYFExIFrnG+BADpJ9m4V9Jwv3Zw5fJRBVs
DFxOECApL212L0D38xWBV/6tM91oeBqUB6U/0/5Hb/yJlNUK8xT2za8vICxRf8XRRBI7KxUOCtXN
WgU8nOynDkWt2ZPTgv8IvelNC2O559uH5doZ/RQ6hTkVEud51lPpJfNrWreXHhouKkl/sAgw1Zg6
co8evZb9LVugqjOyFppeKY4hpUQFVgY6Ayjc2QsZlj1TodMx8Riyp0q25K36gPOZW8252kN24dCv
UXvotZWFzgRIIahAAgo/SyBUSvqojFGpquLsFEHmXg3gR0UftE63hwG4hMocfkfyeJ9SA9x8uQct
2HhC5nlM1WILPUy71/VtJel7EpSbhrTvKgN5VyEPepcnzu3vci10Z8i+0e4HYhJUge8RhNbLsQmj
FGwDgHlLPbBZ+KppxSatkv/mU6DIBXYH+lMI2GfrYrRBwZpCBudor3stFJHHTfccbyp3koyvlW0I
usDKy3AtqcTTjIqhMbUzFoIUmdZBvIWbzSVJbIF/PN2LPOOO555ROhpw0vQg9+tAs6leMD9cUPoA
QnpCmy+ILKrky35TwV0JYWrvUrs/t6fIyd6yLdyPlT8oLijbbKOylY95reCGLYdbGQAd1FPmVDk8
G2bWM4D4p+JlAfJq+Jg91w6iiaP2DALUf5HJ4j3HnwXbHY2yGVRygnMKCqXTS6O6GWmcLJScLhQP
/fi3pOseSdceHcgLAJcJfTlQAWdVmlYuS0l0eG8Loj0qvrkVeu6kzZF0xGtTmImxvndMQ2zyslmp
2shXwz3kctC1m/DTCz+HoEppwmV4TAHdaOvykaiXWgpQD4OSbKo+hTJzcB14XCvdwW+sKnjSJKR0
OYv2aXQqBs0zJPTvcbq7UHdKXu94+dbnD7R852pga9gTfQVAtuFbkHLcqEZ3AexV44cQYd+Yv0S9
VwKMColQjxTKTtPEo2EO97l/V6jZX0CErMj8wcxXOuaHGLh/I7pLEXkOYONXibxJa/BVkJdHqfYQ
FBfT5I7c1Y9+8VTA5TCQoqc6LN0sThyjE1ZFflYaLLshMCqVBqLG9xIeraVf2nSIL6EzmhQlp+HU
Voe6OIjw1S98Kwxf2zZyVO01jlIr0PaAi4zNrg/+ZBIMaIKfGuSEKnYslEtfgKcjMOnOqYaHBFKw
VD8m1WsPxaguMOymyzdhDf8ffh/LHpdPeQy1WNYfhy61GnOEKj3/WYvByqpjriEvHBR4GyrpfoTv
haDnJspdweK7On5qZPw/yO+h9Izmoy0iu0wfgmgfdm9dhuVAJlzEkpshzzRqsauCRxHX0G0otlpW
uMCLHELa2UZ1qhnkx55Ej4Cuem8jCfRzCFnslOGvPvymnWRLoKtXPoESbLdrmHgpIPIjWtTTGlie
v96+ta/ea1+etXnyAbXPEghhPGv9HjoPAHjCgyD4APH3j2yjSrBNDWs16rz6lIJMOenKgwA8L2mw
KqNIpaCnDYrVCdQeOzURSHWw4oly7qA4s49T6nWh8bMzRgtuZscqrg46vsztyV+7XPEzplcLnXm0
Wb8/WVSwFgVJqO1QKF8T1HyqjyhYAVQoVy7wr2NMz+bX5E7mxIhYii4QYH4wukpA9/r3s0BzeNKk
AjV9QTvUEqNM0hSiqWn+kZJ9zDOrGu9vj3F1m0wGV4BnoEG4gDXVLOvMkOId4j97F74Oj8KwQo/u
oDR/H25TFFVf17DO13rfwCt+wieApEIR9fvS1Y1PeJVyRBQb4TXmbgT4s7DyjXluvbrdCFf/2aNo
FECIdhWceiWa+Tb2LKjN/aYxfAPEykltvjyXKObb5vPU5eqQHT9BYNhOIw+sjLWRr+wXDIwXHx8S
/MD5S0ghe6eEIFleEhSsI1wswxoL/lq2+W2I6Sd82ZJmCl3CBKS4z6ayvyl1O7kD+tSLN6VD9K2Z
OolrOsOdfGFrAOtp2WbhDPYo9CHQTSeg587e+ZAlMFVhsNEuYcQJe0+LNZoTx0egNVnndvHP29v2
ygGnkIhgqI2jz2bM2YE6C8caFL4SpmmvZf/asCcxrJ2MK2XjT26zTjCziaf0fTXRlZTNvNZL5O7Z
bsAFqlnMEVvN8QPgGwEPg6kYwNMqyn4W292e35IFgR72RKz+38FnJfmuR0NGDjB4PlrCY6rLjt0R
3VhPc6i27f7WR7ieuPWhluzgca3bfO2MfMJ6NLS8IIg3i/gjXkcgd3PIdkaZJSPDVXPNIn1tdQBY
3p7o9Kdm+2bCwEzRElAQgCd8X2R5KPU2MuTxUlF4BSrRNguIE7fmQxYCOQ1PyzIp3F5Um9vDXtk/
Mqg7GrIZBQ38ORiuimHk7OsNNLlgcFtkptVHqS3z9/9mFPx1IKQw2Lz6kwAalvgxMtoOk4IImBXL
GElpnNvDgAW1XEVM5/8ONK/2oNoutzmcLC51iBtUySx/zKyINCgpIrDr6HsUv/fpLpdsQSq0Dxov
SP+kYbMNTMUa/UNX7dIOoSfyO/NJLu+luNgU2UmQuzbcmpNmGRutbniG8S0x7LGy1QaZ58XUt77U
2lJ0SHUrI3fjWxXeF/02CTw5yq0i9YL23KR7811W31PEavEdzEPVKLGE+UaFA2syq6zcSLLkwgv6
t6h6iXHUgt+V7A1tb8G01aY039QyhMn6t8TgTouDmOBSodmhJLaSBbYCOAnU096S6k2qDlR7QAyd
hMdOKqGrQspNTX/m1BsgIFFaTXFGNDAO+yjbFLlD/RNNDnBcJOPeLOC58Cvun/zBE8U2190EWvD4
X2ns0f5Uw50wvu/BGwm9pLKNzEm5LWIH6mB6cRaFI7JtQP/qoLRIm0LfV6SC16HTN3stflAey/DJ
SP/K6WtP8KcgWXyOmtLx6U4unup8m0kbrYghWPu74o7R/Mi1Qw38V7OXi8gputIeEPXWjeEx1NJ6
40Wi4UZv9WPoQ4RDKE4FzxKWOW2VuBUMipMY2lCYJ/DIYVJYkBKwFf1s1L+4dOKG5IwaWkXdkadv
zHRNBm5C9jcz7o2IWK10ac1jKv1RxYl2eyVAyQfNCjXTiRXpkFjKH+OC4fc8g0vTkL3f3Wf0lTHm
xZDrHLpfRW9Yuv5emRkKfcySSGGREVEzqm1Z0Nus1l2ivEOSxqp9aunGaKfGw+3zcOX6+nYaZhd3
w41YHhQwkCtqOqGORg8/hki6UqP3bo907RpB+q4ARQZ8IpnXcaqW1pDBgAoW84WtD/02yDtLdP9N
IPi1EDeLl6o24bkiC0yoqyyW/QzFvQxRgdtzuXoTT8EmuOjQZ5jXXlg4FEnji/GSwkdMlTIvjlSL
+o9VC/UXIN5rAkZu/eP2oFdCQbiJTD7gULkH7WJ+/7PEDE0p7rVzVVBXVqOtj/LwQHns1UF0qBGX
5jCOykX6OtBgj4f6kfs9tUoDRbKwTbZxB1lWg668SkuwPyiP8FPTdIBO4dMy/7AsK4eeQ5vmjLV3
tYCCr6SkP/Mk+c3V1mna1GlN9UdEoV4vD/eSqQGNn2LV/L0gsQsfY7Q8ITRJ0ICpGocJ+lojGzKj
YuXqX4Zd+J0TqA8xF0IhNtsZ0GBqIPJH4S03STdLlaXJECNTL1VhwmX1qWlfV77Xcsd/H3AWPo8h
Gp8kUczzOChveWIewhaPCqN7rYqhwYZaRII6cU6zTScg0S7DxNMwH4QPESHKpHdWr/m4LKO06Qeh
xQAgNgFCafrBX2Le2O/xtyMNK4BmeNsosMcidjH8jlNgr5pwJem7vt7/GW26er6MVtZ1IfMaow15
YOd4CGkmrDi7lKiKdHVq+fragl+b38RPQFFpwpLNq69+OHRCapLgImcMbu/grOu6rUjqMzemHivw
snk0XDj0N7qo2Y6q5pbiZzxmXpUPG8WvDmrb/lW7Nb/z5R0LLqOBaxblWgaVmtmyF2NcSQWe30sZ
aZ4WvscGkgsEHjxfsx26gjWfhjKwyVGcXTKYkjCC9WxLg8uooH/ThB3KNMm2Nvgu75RT1Y6BFcXR
LqFPipTuVvb7slI/aWegkChD6Ahl09k8IakNTUWFiAua9/IerLBN6MS2SOG0YKk23ZYrYJUpRfse
D39qdUz8sykbnzdB9CpQlKRqxSVOa0sp4NEirbyOyxP8fYRpxl+2cKSRolKqWlx8ddxrCds0+V0D
AMLKwl0bBsng1OSAiMui8JsZWkZbNSWw6T4Ru9vFLoxYAqg8QGo0vivuc+5Bo21t1OW2RBVDwfdi
EA+cNI2/Ty6Wm3GQe4zaeZ2j2KhuO+ZDvg/2SO/BMKZOm1njM13Ttl0bdrampmAdFLMxrHzRNu0Z
0LlsS6PN+BrviBO5YWwZkAI9KIUrr6QYV+r5mDEUVoFI1pENz7mffWRIg85ygUav3NoUbWXgg+ON
vGnonnqNvS7oem2LTsqXGAuK2Qv0GxvgLgepkPFSQ6M4GQHaYtuVzXPt1H0dYraeAxuTRhBzhGJG
ttO9clNtw98CJtDAqjvqyhu6vGGnFfzPfNj3PUNS5GhjFYpLpeVb4gMUJbW7IVc8vYt/dLL6cnty
dNmjwHgGWhSIs9CKmd/oai1EodTaCClP8cKf9QvAWy7k9CeKtuHUTnTOuF0lFm6YiXq2Tge4+gsm
Ts307wRPmc04CENJ8RGVX4Rp1dlG1v5QG2J0SEDsP+QPoFJ3sBI3fzXhSWG27CoH01mT0LgS+KFu
8+U3TLvsyzUkS7VB/EIWlxA+74klO/SDQQ/FDZ1qW78A0lIZdoIGbOy1hXv7C6yOPbvUNVI3KGAP
4pKjidAAkuUAmJGiAKk4ncv1bV4YdgjbaBv+j94ad+rKXcFAngaUeiq5Agv5feJqGVI/GgJxSSrV
4mijRojY2qOurnTerlQDgXj+MtAsVCs68GSh4T+CMxC917WlT3ADMDC6v/HduCs24Y/kYbJEhVzs
8+0FvnL3Y2TIdiE6QNQyZ1VyJZBiLefioqAXE6tP7Sg7YbomR7Zk2UMhBF04E2Kx2EiL+rgvwxJS
0/GSgdXCrX4T4bYHVsLl7wFkKVebG1fOrWJCJH/6F6J585u2DqCmQVW/vwwwuTQkyY0TA+ioc0Pg
VYGcKTaAADRe5MZc269X1vPbyLOzosWkNbJG6i/hTv+jQ+HtMb/neNLGi3TS98HLACTN4+pbuiwq
oa76Zb6zUxJKut7IsAe+UKK6pCvOtUS2usS8Ikwdpo2uL0OqnAIIMpooz8Sb25tono/ClQvaEZCW
xhZC7Wyej/JIU5H2gRmiUmixtcAD+pqVJKrTcsotjRsnTR5+NUxbibgXud80sAkACtJS9CjQyPp+
QNOcSQOMSSYOjOyV++Ku6yzTg0PDfbwxXR9CMGxv7qMD3aqvaFNIu7WVnz+wsx8wt7FrfDgWiB4/
gCNaEeNOgc7e7bVdRA2fQ0wEVog5IHiYX0LKmA1hZYI0Ahae7AGCuQ/Aem4s4I0mZQzuNWt6fvPM
CSNOiHbk1QjhATuYXXudIpFO8yHiPcKBIZDjOz+Cvj/hwjL71EOwAaQwW/FaXVz0/wwKgi7SYwrl
6tlDBx8baI3FIFKAXeTwQwGrCSt6jHMbDCO2kTYTo8VKPnrhsPfbKzw/svORZ0e2jGrc/34N3ipQ
sX1/L5JnXxZrn3EeJ81HmR1R8DCIX+WYnwlJ+33hpZoNU7TKhY/FtrADh/zbzsDngLjmppd7Usyd
xdcmQJxVJmNauXCRYXuhOOWsQal5rYN75QxAIe4/A80iwN6XaNlM65fHuh2md4n/9/YHunK9oI6O
KxucIpSN5j1Itc5NY5z2Y5pw+Nim+x5qOTkU/ZjI78M4tFJUmyMSrKQK0zb/mt9hARn4K6D8QtMS
PY/ZMSBj1aFKa+JyCds3Aex3wqAUwcfHVv8rEsm6PclF7jwNN5HUkaoDiLqQguvyrkx4A+ZWkopd
Lgf7SoTA4BCrE809iNWHuCvB8RFQuWo+bo+9ALlhbFTOJg8nsFhA25ntFb9I6qYJRlCYQuNEeL+t
DBnofs7O0AZyeZ6pG6YCQCGIE6BMbCMhhpUgWATChnXG46D2+sZoCURfRHsG1c7WQshe6OxFydPn
4d+/slO4Min0IRWY+jVzRrbfq3VrBmQ4Z8yAtzLhVpm3T02oPZdGC8TOLjb0O/CjPnTFt6mvoPtQ
3fGqQYssTDyarpnnLXeogcYYhLqm/Fld2B5AGDTvgyBXz4aa2kUQ2MaQQyxpm0MSUvgdInfkC/Wa
ytyVpwGCdgyNR1zU8CiZL0OUlqwP4bt1jpLsNIroWFXtHW5Yl/sIM8bS01rAfmDE3Svo4AAto+nF
CQnwCj9m+V5AWVAD1WSyKEGeOXuFcbUZI4+H9qyVAcyQ0AVlwoXklENTFajt+kcr6pXTsjybqPFg
l4FHied/4bHQiLgt29EX59avzw1z5OYB+E00sO6kRHdvn455FqABHQNuFzzOcEYmharvQcZA/Wr0
Fd6eDf48jgDpDJDragU8FVatI+ZX6edQ0P6Z6GT6UgG2yqvaiPEWnQmYi8CLKladKNu+z6FYMe7U
+qHM6QZYnHtBjeeuYm7fod/3QpV0ZX2v/RAVJTzYlkwGD/OmayOJMDWzuDknUudg92xSf60ePj8z
01xx3YFFMIU1+M/3Za0SlfAoEM05B9KraCfgnbbv6x5zGry4M88Qm7oL8mx3+2vOX/t/hoVI/ORp
qy3wvCRoK5lD4RM9NvEcEMj0D9yJm+fbo8yPBEZBOIrK4OSduwQ3ctOXusAMGwDOVS/oKgfdE0uN
zE0dZOeWa/d+vUYuvjIxoH4h5gukBZK5efkTXZCAJI1anwcweYJA2+S88Wh8f3tii4IEFHhQ2cV3
UyBgtuT3hlUz5NDO5ucAkk4kxmEn2YtQ259pIR1yGc7YbDhmI3SYZaRfA7UJeYw19jOslXspbTaZ
lh4LPB+tya2Mt70NicN/eR99/kTEbDhHKsSn5pCypitzIsF+8Bxk+lnEnUfDszmAlgMWqkiPQfqy
siaLpZ/W5MuA0w3ytUAiADiMEgzYOHViBQl8LRzwyybRtcDVdvIDO9WmxY/GXbBpvUlOEGpFz5Fb
vmabVcTWPBfE7FHMRT6E1PeTR/P9x3BRhZ3RxsHZLFUIjAPyGAKxrtTgbJTPagZmU9U9Dmn320zM
DYE41O3FWBzr78MvsIwZ6YewyIJzGOheJUqgQpKpw+YKE+mo1gHkWd9Bvc27PeyiwvDPtBHsQqRY
R6lmdkujo6N2epoH51glzsDZFi7mJeh6mYfo1IviYsdb/Y+ihNDhGpsDN4C4UrV/q6g9/Qp0RwEc
m0wTgTD+vvhFQcqibg307mX0+H3gRf3N7YleW1/gtiAJiiYi+mjTXvyy1ygblASmfMHZgCmXKfhz
EorY6uXSEoKdlWpTRPVxKHvn9rCLWONzZl/Gne1xk+sDJznGbUwLgNDCUxuADxuCUn1YW7kDTEQP
wb+V3bS4R6f1ZMBX4SwD+D8vf8qJUih9j81cjqBjtfxZbUOb5OUmorUbQELRgMDA7ZlOn+hr2P/P
RIFLx9UNBvIiFpb7rsp5EJzHyjONxpFRsEqrlwymAMEQrzQpr9wckz8YRIchwo48Y/raX75mHIeD
HimSdDLoq6YAOJ6bTtQpK52q6dsspvSfUeZnciyxusGAUXr5Xusyy6B/+/IiNSskykUK87l0X8aZ
pRFG2I8DaTCO1JmWUDU7CPmB+ukrL43joKmuRgLsGqnedMgVbn+2tTnS7yvZkLGG7APGlkFaDiG4
F/NfXfmeZv9aTuyfWYI7gIotdMLnOIiIVwBfqEQ6tV14DgBGyvXcEyBMwO/czmrNq1Tm1mrumH3j
tW36dHuiV/cnmpwwGENfYqGDB8FlKqW5Ip1GNdgr/Zs8AEMGYhxBjVqW1y60qxv0y2izY9/mmp82
AZVOBPX3tggelEwBzl5au16mz7PYol/GmV2cA7g9auEz6ZTsml1cHuG3BR4uVFghXh0BCWtUK2di
bRmnm+fLyVMg4kxquP2cACyxmAKFKzzRZRfaYXnHo7WTcX0ZDZhs4VaBktQs2K0DKYwleLieDCm/
y7U2BN+a3EnlyYxeAdO1lbyBzu/g6qk4MZCjw6Y5BtHo6Bypbb1S2Fj7MVPw/2Xq/UBrXlFVOsX5
Y1EdRnrXxmvlvGUUMgGMZYSJcGtBMWP2PY1E9lkNBu9ZnXCpMrjJQLeVyVGmuV1IFxm0jCSndiEQ
DUHm5PYRWSDlEQMr8FiBXTJeLLaQkdD6uEbTCqPTe7JnXuYgDHuttvHR3AAWibZyuDLf5W5CrIkm
Ni4/sCkW+ZJIMqYMUVme+wk416MGzbN9E4OyM4IJGTRrqf8yCvg+3uwTYhV5oOt1eY5UFESVaj8K
9OOiwM6y0i6NAI49w4OATsHthb0yTfiggiKMAAtY4HmQZeh+wVMNwyIfBv8/c2HZ4zQkdfUwsBK/
f/i3w2HvAE4CeiHqKqh9f9+oZtdzNgQSoucAzrf+veH7YLPGx7QeHJHGK5NbHovvo81ekD4eSSHl
GK0YDmm/i8zHaA3QsVw/5LpwA0VRdupYzNWZ/LE04S+mslOjgqdYImoKVQvxD+z9mJWbgXt7/Ra7
BDADnYGhC2YwDGznL1XBO0hI6PlwSmTTARsrAidXH20eSpusRFTeSLkbFoEMftvKhTftv2/X+Wzk
+bMB0oSvwjrklAKByzLJq0NtpWm6ePCnIcDPwDEHG2nxDgZK1CcsxRCN+uEPuMODZGsWMFhdi56W
Yc1spNlkcNEItaMYSQb5nSPNHcrEq+WPbHxp+nKT1e3OAOZhTern6rjwrEBhESJvS+PWpB/ByPGT
4dT3kPUohdcaHylYfxnZK9VPXnduEjHobqx8u2sLCyYByhfGpOU9v7qjPu9BE52GFcJKe9i1hdBZ
lH8M0d/b2/P6BKe+FqqHaN7NeTZVD9Sv0fLhVALO3naI2yjQW+ORCS/Ja09P5K0f1ba/6vOykLfE
ow5IBbjLn2A19BS+3yy5nplqVTPtBOnQX77IYF0P2HY0RGhOJ/HPQLkfdbJRg+BCNIGATrdprV/U
Mb0Qo9gk7UeLuESV2HNdvnBDOEHcbYgSOzkCz0bvd7cXanEzwS4MVwYacpM18sJ6qm7KFIBoQk8E
v5TwD9V8DNjKXXt1jInKj88O8Nw87YkHQIRqhL6nNjiF2Y++eOrZ2+1pLDeWqTFce1h3dG1RRPq+
6CKtpRRCQvSk+z8gYOb4kAVruzMrFOv2QIusEXV4FD+wrUDZho7y7N3I5TjvsqxSTn3NXCWv4JCn
WEBBWCl4VRmcFoEYWBlycbNPQ0KsBJzsyWlmzh8J22AAMrFVTkFSW5Dx2Q7k2NS6DbLJVl67Ga7N
D4kxatFwsAPecja/mJSQGDTwUvWABgIUI7fq4yg1O1mJvdA0dlWKZPX2ki6+Heb3dUj6/dulaatp
aRooJ5I81vwjNX8M8QvOzEoecHUYSJEA6gTE1UL8BforcSM6dJeL6qmRm3OdB3eyzj0AIPn/51Cz
BEDPkygKAZo9BT0/BPXoDPlzW1LPWIPILbprcMkBxx226ohEKYBEs33fAXwLsK+OzwWLieHJ0xKr
Pdf2sK1Pyh1khCd9mSy2wnuQN+yJ1Rjdr0qYX11YRKZ4SiAWunD6NTM1yjvgg0+1K12KJ8kaHvuP
8JE9yBtz0z/pH6FrQjxoZY2XVSNMHTId2KNQMwd1bJb39FIfZiyDWKHRcLcF9wbM+g/5KdLCDVP8
U8fEGStnxfTB6MO92U3CWs3T7a27iILwG9BWBYxLm/qF8xoSIXVMwiZRThqsxvUGrrhl+ViP5SNo
FCe433k9AjGw1teYCdeuBDRQ0BXEI760RYxKTeMZsGUnuWG2RhtvCOmmQd8/F4940taaR4sLHNOc
yhFYbCjkL57tYMSTnTODnnKed45fJ0e15R9VK69RXK7dPpDAI8ixoK4Jfuz3q6DMU2NIq5ydIjPB
2tUWF8TSfFTK6ABb0sweWbW2j65tX4DXUQkECmApOOPTQQmCYQqcobJzNv5C5w86/I7v1K9qCoF6
O3yAVJ1Ntqs30kJCeDq9k/vSpIsBG8N5OCRpDfElgc/o529jWxyTKNn0QfnQgTcFG/vWouBN9eh7
U7k8mKDPJloTW4Nc7ap83NdrKnHL3Hb2e2b3Fkposqgq/B6yz+70bbyPFYu+ls5kuS5OsYcK/5rw
yrWthcOD6AO4oElE//sXx3szwO0kZKd0DHZ188OELUHF5RWIzNVR9KmsBRACAGXTOf5SlujavCzR
1aWnXnosUHQVemdFZbbykF0dBQqTsG0EoX1xGY9SpQ0JevEnfczsdHyNNGwefQ0QcG2/GihbI9lT
4PM6f6FJGULdJwvwjjU9ukHvQN64ZXZfrEFjro+D5AfpOLwp5q13swaZA3qO7CSTzA4LqNBFz312
qrK120XB4n9L6LDrwOv434HmQLdeBrcsGbAFevPcNI9N+ff2Jb0ykU+d3S8fP+NMCrQ4YScaPUc4
VErtxxZURc4QQ9/+N0OBcsCmxGMBqEvLUuEcz9KpJ5I1RpVj+qmbk8jLm27l6bm6auhIgS2HmwvI
kO9b2uAtbgk5ZafJg3SI0PXMVkZY9mP/h7QvW45Vx7b9lYr9fKlD39w4VQ+02Tqd7u0XwvayAQEC
hGi//g5cu2qlySxz6tz9sCNW2E6lQJqamnM004vRIcaH8DhZo8x2jaQPUiTSQt2HMFu6bTxpN+yj
lbJKghS3bqhRwb5M9cUVCZifmrZAnSWU9BkBfoqQE1QQQuvItmFs/H2Wgl4KRlYjN6w9HTEotGu7
AwFRggaZqNjDewuXG6m3ywBKptB9+18oRXx9AwyPUumk0Tq/SPLcqNWoKfEQ4iM0MN04LH8xyj1t
kNakyABHGnyjbA+QNdoQsYBoKLw/cg2esGojgVAuwslhWMKGfp0M8z2Ds2oiJQG+eEZIEnmhtpWG
xCN8MeCkN0HXdUd6AzrJqX1QvH9Nkv7LfuSXzufTYaetdrKVhIJKsgBvrL3Esnem6NCn1YNuUNy4
K/3SFJ0miRcuqP9mqgbmiNs8pjtb6GmbhFkmYglIt+2TMfiKD/L03lzHiEj35QO5iVfNQX3stos2
sZdn+3vkaQuezJb0Y1NZdajgYgLea6BPlgkT/veDrcCrZp/JXbMTn0SX/Q8USi5llgC2T3VfJNVn
KlKWlhkQyMEVYgAyMESylRIfFTePU2LrA3kZxo+Es4VIeekAOxl0LsMP8mEhaGim73tTdQYo8ZM2
h9TT289B8uIoQFbpOMWkc9LgaMQkjGNZ2RfgIpjWZ5KhsLHEe7gQHnVAqlBlUnA7OOt+5iVnDL7F
yt6CZDKu0DYalQvH/cIQXyWok+WRVVLaqUar7PWq9CGkG/TSQiPpDISO4INZwLp+8pc9l+UJ5cSM
lbhW9i1MxopNcx8f0mPsJo7wIuJCl7qwOPJkG6IFbumGN9XCcXbhTX0bfrbduSD3xQgs2J7S1o+A
n+pVSH8JS9SrpWFmQb7Ie4nk0I3Zj7R2pKK3WfxkGkudmwt3JnApse4AokT3fQ4K0yRV6UwTacDY
xm4OfaNeVFelrjlhWdmY6cKzuxA8ICUJ9gCI2Ti85tzxbhAzqRFxlSlYfNPxB1IzG0VWOU7WnUwh
b/3x8646U/+YnKhwHmhTk0g5L4HVVKO4P8R8X4Gw0K6roHy0Xkx7OqDDJYykfL72J4wkMmpwkQGT
nc+uIGNUUpPWWJgQj2WusJOP1cPkcZHv0yDcGejFu3wl3I+Omthw1XbpUdxSZ+kgPA+T37/HrHbU
dbkikBzfA+A7X2dwvup/QXncjjXNifLQSdF11bi4sPMvpCXwUcQ7RfsDt+Iz/1zBzMqYAwi2VwPt
CYZpirli3EtXySZ1UHRJ7OIOKMsh9ojlxNts0ywsLhDEcPZ8TwBQoQNQeUI3TkTCaU+dBB8WJ3mm
JiLKPOLRajQ7V8trS3moIQ6ijf7YA/evrPtmI5IKKtCiC3ATTszRxi6+GvU3wxw9yBvAyOHXGN83
dQeVgtAxhdju633ffYjiaGcC4ByR4QLpey/pb2V2VTUPMgCHmcEcpvY20Ru/R99i6OH7zaF7y5NV
UbcuVQEbEpMkGEjmjYWxKknuSRPHIn4z2r2UQZsEdfcQSEAYWqj7lCu+2XBbS7RAJgyauy+lcWRW
bY+AptN2rSvDXhNGB8VjkVxxEK8q/bqbdOZRfC3LY8JfDPU6zLYFAcVD+iiFdAcPwX1aDxNzwJaH
e4HtJsC7CX3cVoVWQ90SEKu7myoWV3Ule0y8T/AYLcaDsFG9Cho3RvvaEoLCLkiZ7CPqP7j+lA9P
8N+xWSV4VtzZtZG7YXlfJXc5WLBh0nsU+r9RR30ih58UVXsuDS5FfyUSAz5wJ+7BDgOaOZXWIZgG
kly/mMWVAtS4CAMVXc82sXWbZgS/6MvlXWog0zU2QhE9Cozsckl8Tji4TxL0FaEBI3B62wmZrcN4
RRxiV6d0H7NyazEIIACbDXS9U5GdIqlurv7KUM5Iw9arCKqChLqshZAVZJ9FaddwiPSJbxVuRyZd
SziQqSLZ8HVxIFs+5OE2i3Qn5fK1ha5QRB7NJPQIMAQsCzdJP9o0ux/T3gnBz+qkO1l7bwcDkKZH
YMf82lhJ+lVqrloTxDHIMxaG6aUDpLCh/1k9UUODHLnqUQXiy+M2EdwEFUMDth0F8QacAnXDF5BR
8M843z3TBQ2MQTAGcIeaVbkzE3IikoERkVl6ilq5apZd5+pKhRkWcnePRfWbmeUbiFVAaWGdWruw
SGy5eDOrdzV7J2jo5PyFA/woaesIrD9c851W+zUCwaJkYLTDVEg/sOEKVoTIPOix6vctrut5/KBG
3Sope7tqQEIar2n0INKJpk1WwN4B9YrTHQ80bR7Fka+oTHz43UPbBEu30F2thGL2+ItDQD6ChFHT
vlENrSPLB/PQNtkbRHsU87NpD6VxH9PGLcob+BvV8CCIrtgYNHwAjk5bD0YWkPrYFjsSTd/NsPsR
+nC4SDFFdJThRpLe9WKfE9VVIVEnKPd6davK7xp0Pame+eAG+MQkkFCHtI9S4f2BwdIP4OcpgVJY
Kw6Rz7zqb8VSXDWtci+y1i46KMIVcP9qIZWWpJgGUGm5k8qa14TZOpUaxAKsJO0mbrfZgA8QRYdh
QXa4+CnCmzqAdYhmGk98KNR4HYoe8afcPVoxjAXGR/houkIG5/Ihh7TqtodykzByJ2ufx2ZDrdg1
O6jrJ6hlRaVncOoq5j3prkO4Cpic3Av0VyV6k0kBAZ9CgoxKqz1CDR9SH3bZJoHYQDMcHK7GfIkg
tgHArlNM0at7scCDMKPGnkRHxuGzhw1BqYhXcU1fuike6swRrVsVhmeGAOZEemtApRu31Rx5TgrB
qwGmHBaqK3kL2wPjdSTQF2/y6zySPSG+5hEeyTDYUi4GadnhSVvQGqV2D8Wpwfxkbet12riCOUet
c19BA1EAKDgGf699FZTYD8XKi7NnK4MnbZp6Yg0BVlRVCyHQxHInVY+NBRtXBjFXLdo1grZRSOwL
uMwDgHYHWXJosGe+hempYGebWbTRIGQO46Bdg9eoQxVHg8aq0hReZpWbGlQQYHbsckx8UlYrlO7t
XnjWYP8bK5Be5dnaKtYZxKxk+As1FbsVJOqMXXxvqO1KhCJr3Wpuj6QhbJy0fu/zoxlBzAbayBCn
dEITmOdQd7NUcJtYX0P4GiEcvgnoNHAofG27zI3a0Q51RD9FOmIzaBT0WNCNCjL4Wqch/EHArIvt
Lm9tKATvhfIj4+CTgqBcp+yYyU/JdOtRnmNx+owkszlqeEwxrlKrfe6MFvuH8GOhKm4j3k/HmlXB
U6LPvZBvuQpF/U7yhkb2RGsv4Ag1Ie9lGI3bEOh1x7kvjYZt9Di+wGQp5VXbQBLe4j5X9aDNcq80
hQBYNZvAdTCpJMhVQVYXGgBS9Jjrsm0N4ppEupeUz2H6WhWQQ0AQ6a3XEBkHrBMcGn1GIkR6k/QJ
BT0nVaq11bumvi6ll4I9MZZdJ5DgiWh9p2XbukrglJH4ifHSV9dW+2FBbAzT/XIrDS2bdyCKaL8G
rGA1F3YZAJeSAqIWLBLS96bbauV9ymEybFxXXFtLSWe36Zbna8Y+5PHdqD/k5JmNex3uPqL1OSLK
FPQunwo10Ic0e7clV10juIWxKXDgCBGUBzLteoCucaV/tAyeSmnowXsCoTaoIM5nduHWEj47BQp6
qhqE1a2hFYFh3sYpd6SIOUm4ZDn2RXM6S7OQUk+Gz4BqzPtrTV4btBwt5EQU1oVD7CdxuyYckBdA
+4bhnVWWHTZ+U4Q41q9BtHf64kWN76J8M2nHKZ+4ntrmyhIeo1+whyH9IxrTKbxlKAF83Wxvh4gH
mYLUCGeryr262tHmIGWPtL+LrE+pv2M8DuQOam11dR3HoF6ABjxhYPWi91q4WnVg9UtHNFiDRms8
pIU+bbp7NNwhSpR6UZRuIPm8LeAQYok0s4tI8sbx2SCKK8C6Te8nYHD0LuDQqwtt1xTlpKljJ+Zx
HO+zbIQ+rz6J/r8oBb+mSQ1xtwSS86Kv1ymMRiDNj4Vv3MbVtmZhQPoEgq10o0TRWma1r8Mtxupq
cMRVpxX6oNUhat9m7v+pc+g9RgXhe63wQoHDlSR26FIz+7zyiyR5gmKgVo572PyYt6o+Gbp6qPch
N0Aw7vGOci+GQBMt73++fZ1fYb+PNLuHDG1O5ErDSAa0phvoPkNpXDVD7+dRluYzK4VJtVmoOBHq
vS5AQFwQ3Jzti0iBDcBiK+jyUMAdQAANfV1lliEpZlyZCbST90jWTViTNoH0mEOApXKTtRUAlbQC
ViVYMum6kJdN91eArqCKAtrfbIJF1YxpNYb1nkV4ScUjlZ5+foJfRkdnGxopnyWZFupCc/yGJsQN
6cKM76FQdpdx4vagqZQRvzX6d0nbSYXkGp3lpuw1ywZv1JuVJSMuARBVC6aTjCWYwrgTxP2Dwsiz
RiSQLwen0T8zACRA6/UzSXbl/qOowg1vROiNC14oq6ta9HtYIiXhe6s8Rm3tZ6TwqxYuaGISJALS
jJ8neqE9jisqurZAOE6c+zkiBl5fqWAO0CPXDpOZwbjCue027qRXO9Urlyjhi+PNakVaoqcVPP+g
f47yg+pM6wWHmFNMDqWO+Laow3FhqXyb36xopCVRKKIFzvYc1W/IZ14Vm3abOI1Lr9Sdvoq9RcDB
hT3+bcSp4nNy5Ybhq2INCkZkbu9qvoZOSHbg2BE63JoR2yq72y491qVZzlowhpx1wFRPY6qVL1Z7
lS/BYi40ob8tlHnRN7W6io4CXpwa6JtkK+6zW8EzHC3o3PaKbsixWZyVMoXD2S48fZTGLLpEdZiI
5bQ4J/sJZTdsOk9C7cjcSDs8WhvX3w2sRF04SHqphzQPWmuBjlQKEOsB/nSou5NV6nerpfhzJhUx
6TGhFIKbIUorEI2frSplQP5EdTnZ49Kw66EOrvi4mt4ihek38VWIS5jNgtBzf96s56VJjAr8GmRs
IEZ8pikjSHkV0XhM0J6GCxGcfzpx8KQaiB6c1lGjBj8Pd2Gvfh9vWnUnKxlXQMWsJMxyfNc3Y2FH
KwlNveyBjg4Uil2Izzo/j3i+daYBJ7MRdKwviIWNINM3spagk8JXXQ76RSdua/3hPx0Fwogy2vs4
7kXoXc5WlTrqbaqFSrKvY4ZaEyoMwuvQL7EQL2yY78PMznroXuqMGxgmW1evfA3fcrcIdLd1Wg9K
xrlbOtT5z+PAJIyNTAYyl5p0BoxJ25YrImlTAGPKQAQNyRCXeNnnBWsMAXYvujzos55BKIEpgE16
RdN9VeNWL5deo1i4pJV23UuoGtz/0//ov977/xt9gGqSDaBQ13//b/z7vSgHlkQxn/3z7/vknRV1
8cn/e/qzf/3a9z/6+6H8oLecfXzw/Ws5/81vf4jP/3N895W/fvuHR3nCh2PzwYabj7rJ+Ncg+KbT
b/5Pf/iXj69PuRvKj7/98V40lE+fFqGQ9sefP1r/+tsfJpbEf51+/J8/u3rN8Wc++6Dv8V+mB0Q/
6uR1/pcfrzX/2x8C+gZ/BZIfPEyIwKPGOwE9uo9//EhT/4pIASA1ZETAo59832iBmwD+zPgrQhje
IphASPqBiMVBXBfN189k469o5AOags8E4AbGU3/881t+e12/X99fKGoNRUJ5/bc/vqeIkyAuHA2B
Hp5GQoltDkSB2kcZFmIFHoyurzQNsCk4Ayc8X0lL/PMZMOl8qNmWi1JSFGAUyMdw32m+uZkAWnwF
4i/EpgdbCApXuF4677/HrPMxZ7loxdQQmttcPpIq3NIOopFVMEbVQmScnTj/HAZuV+BVAzk+h9lU
HC3Mss3k4+REIe2mgxBlDA/+dge4ZDq5zz+iRf+L73v9H4NiJQA7AsTbudtVDTCfXhqRfhzEZ3HQ
A4UVbmp+1mLpaRL3TW2h4jozIjwfcPYC00jSsqg1tSO8Xtb9L3gNEV+4yuCwBeeCdevRm/BR6Gz1
UXiG4PvCtWlGBjgfffYq+wwdoooZ2rGrdberOx+ej27B2LpoRDQnYpCda9xABb+Xh4X3e2kVnT7p
2VEr9mGVWZBMOCa6ifpjgVpl7kWM2ScR5M+9eboXgTD6llKdz3H6IidnekWliAqloB3jqE1QgM5W
uHbYTVNDUMvPopsURoJi9GRW9XWS00lLBQYdMopl2TE3IPHeI2sX90mNKmYl7LqO2yJBEYNd18Yk
hT+u6Ljvo3gttjBuzRNPDpPbfKQu+KEby2hhQh5BozHySqh6oCa6GRTFMcDcZvoLaFaQJ5ZdrsOC
PIViqGjtLBRT6WcUa2sjtmyY8yp6chisdB1Z6W3RoEOKOl1AcsXtwo8QZQOzMzalpdhAVK07dfBi
mGP1dbxKszeGOh1Jnzt4LTJ4RWQSwsFwW4Xwg0L2JDuVfK+XoHdvIpAjlQryOYO0rxTl3qTU063I
4Sl8blL9kSYo6RalHUtXedg6dMi8SOuuY022ZXyWCD1lSWQruRtsixwgWvNEhCMPt72k2HH5JHYB
g4MNqIkAbsqu0FgPYQEQJ6s8vYDWbSVtOKrkhvYW45P1EiqFwoHIGkrJLrxJdwbMCFqV2YkFn0qq
2IB6QF3JKdG2ozXKCvJjBGdW/FAQYRAoh04tvNJKv1HYldaipwMBz+xYjE/gYJXgRY10z9VqVxEO
KwKyMtpPEH48Cnw0iQpbBgSyZqgkE7wvELcpjW0gNnxdS+20hGlvq12L2uAo2DIFj1xJFW2u8NXY
F05nveoSsdGVdLQSH9tQjylBZ8UAVoJDD6PCptXvpeYTUu5gRLA6qKwWNsyFbZm5LcEpRZdaR+vZ
Jqp7RynpLpIlvNnIKzqgvCo8L6v0O9reiF0Ii9BfcfPQkJtaEZwO9f080/xCluGCHQYGOfZC9JIx
AYRPw0tgz1U3qxSdhAKkH5KgIyyuCllxBuBADO6LWriPtB5qV4ljyALWTeGQEXAKtOAM2bgfQUxK
y8hh8QfNoDsQE6g9QFdFHTBdlPwgv02yu8HalF3jUIhW8QFojFZ8qdv4cUAYZR0WNum3ZSx4rSo5
NKdBg/1ewao4kliQC0AW5+0uwkPrydREbTdCglmLOQr/1+1UPxre40FzjNhYj+YnFfge1Ba8oE2p
QKjU1FzCIL9Chgeq9G7doYcHyOHRkmFCUZiOwES/7ND6hgpKpXaPMawztIqj+wvmCJrx4XCfjczO
J+JRMa6SgboaKJZG98pI5lA0DPKiRO11q6X3iCfu2EeBNZQLcfH7xfbPcAWFRbAWkKiDbvI9XFHN
6HqFSNpRhHK4DO9oo0pXP8fEi6EXqI7JxmBKiWahl0H3FDYyunYk6oNevJbNDYs+fx7iYmIChap/
jTGbRtXyGgzc6WQB/yK7pn50FJxw1zvRtWzD9tWw46XL23RU/r47//PJ/R5ySstOAr1VoS03VIN2
hGLd4OkO8cs3ywGV7oF6NFiyY72Q5IHgCYGMqQaOy9XsQiyRJNYLodWOpt55nD8WKawKxwowR+/n
R3lhQWAgkC2RmoJ1OQc06HGdZUWpakdJJFASPBjJ+88DfJUsZw/u2wizB6fA2DkfK4xg7lVY2VIX
TjaBuQZAd5+9oUb8bPkZmq+2QZwkqL8qZRrUse7VbZy67X18bFbqjeAjuv38xS6s02/fa/aIK72J
pLjEVqhS7P3WtEX9cyyW4E8zfBDWDe4K4LMaE6ZQPjehZpXB0kQdlOMQP2oDPJTjLOCwReGW4glS
73WUuMQChpYonoaq5c+TvDA8ELQKPBpwaRAnkt73ZRtDuAB2S6JyVIP8Jvda1M3Cw6StHHtLVRz5
bNFCte10rFmlTiyTglC9UI5yADGbALCkIFxnfuxUcD/Esef3qHPoK2q/ozljgyG1Edw4QAdkIQIt
fY9Z9Q6JH3aNhjmbFbF5c6VZb5XEHUVpF6LpdxjU9G5PJwyxl+8PN2EpSJ4oERzhMowrWOmrk0Fv
/hTpgFpwcyWx6zhXliLRz9OTvjBKJ5EI1h6G2qdEOeI8ie24yDa9xNd58gnDD6h1Cu+9HHthO6Bj
Cyv7rr4u+3BfCo1nFejvo1nYKUtaQmd7afYgZvcMIglGlBt44oYa23L+piufQ/e5sJTPQtVskCkV
P5m3EclyqQitcpxK3ZKrbSsnvDa80RlcNPPg16ss8NHPj5nZiLOjzEgTWY0IpkV2cPFEsxc3xNSB
G9tTfDPZuEf+Eibz/F46G3J60qeTtOoYIq/YQ8nD4AEkswohTC/gnNE2gF6sM0jwZ87Szl1aUdPP
TwZlJhhghtIrR7giQzngqqdlEEXUTbMlqR3j7BidzW8Wj7QiY3EJbOsRVj6CN2RAl6XPKYRu4H/V
OZFprfRavc0tsIVKHfyDPH1gOn9pDJbYqEA+twkyNS5azClK5U6Bi3sfSkGUw4tMElqIsDTKqzWM
V0XR3RVp5I4VUtGhthm9jWWkXPWwkkIClkC7UqvhyciBQq2GMiCVIiPlNQKlgigyY/s4yZxafheS
2Om1W13MvBDkOK60uM6pbtbLALW9md1WARZOBb5B6GGXjeRuIiswshFjdHSb5D6vukOel3abgNff
ZwCcwHcVV8bRkbXyCG6pX8lwwJR7Vx1l6LS/NYxcGdnCIaxPe+PkEEa1Af/BMAZqJkCPAs7//Q1D
alyAlM0gHPQIIDk1vE3E8RWJmqsmD3lObUt/5cONSDtXa0Z/SCARq4tBmBA3qSNX5qWHHqinAR3T
CJ80fmyb3hYEDp8bCpu0aIvf3Cg6rqVS6YwVvAxKwG7bWraVWtiPibGRM/FDEyAzUlGAIo+V+hzK
r2y4jZI73l6PUG2s+rc8k13StIPTN+k9qYsgS/ujBdZ63I+Kp8S6m5cwvJGeBQkiP0egwCdNVNtC
kyA8hFZg1QcaxVdMI8efY8/0eOaPT7cAKpZgRQlKxOzxVRCDbROZxIehrbd5/j6i/NUBWNbJ01V1
MddcGm52kJJcG5G9ZzGUs6eWl1ohawhwM7UElx7yoHVGpzQhXBw08Tb1l5jF8myPfi2W09nOzs/S
BAVfK9Np+M4DtblH6Ui8b66Kq8nPVPCmjlB7JSEOyi7blE79Vi6KHi6dKLNH0CW9bNEKoZdDHkO3
ai9NBq+rllh9S8PMplrnqspTfVSOMMsBKhf4DvQTm9JayDVnbJqzTOGrVHYSYRMxLNBJmKbjxney
6YgQ8Zft2kk8AOb2Ot/AOFB6AJbGX2ZzLczxK0U8GVsOI71UIpybJn8DZLcbHhl/+Xl/LKSZuFt+
jy9WGlK9l3BshfAbwipxoQm17XzdJ5ul5bk0nVkawFuwM2qAaI8NKoiwULIpHBFMczFxn4XMP5M7
1Ncnox1dnXfykyRVOl6b/6gQj1O3KbVztNaNAKh6RLjlXv5s25+NODuGuzBs9NqSUfpGuiG51iN4
bVOl9h0NwhBlae6w+/BGWzdLPagZ5fCfy/P3XGfxTWgTSSrAtEdqFV+D98xs0auRAjiCk31C1H4H
53I/d+Evivd6BKbp18/r5/I7/T3+bLcDYdPRhlryMck/6nq0ZZM6Eq+9/79RZptd0ktUifCAj5UA
eT8JVlhmgkrawl64nKb+ay7zxr6RGkzK5RCjSEdUi/wyWRKBWhph1nAte4Y+Qq+iA9QpcA8dXEE2
/J8f1axXfbYivvK4k6DR9RSueoUgo8ICZS6s/nofwUgL7Va0fXyUR//zZtNXZvj7uc32NRQIaUQT
jJg+NJ7hJxtTgOJkoF43PhJ8pwU2obOtu4V5Lj3L6ecn8yQN0tGI423VXvU6GTHB5BmtEEB2Qrvc
gKseLe7zhW1uTJvhZMh2aKRaYRhymIRlhhz47MimaeUg07E5bxZW/b+5Uvx+sLOwAj3S2BpAKjtW
HiroYUDdkgX9FsDQ1uk92ZXu+R7mxM1qyUd7YVfPteXAMaG8kzBwoWw0bnzALAMiic39witcCNTG
LHh0mUrkjmIY5kq+jrOnHV1gkvYdWNIsiKH/siArNz2wk2xwHqeNWRyR+dBU3YABu+yztFDh73c5
VKISeclbeuEBmrP6QphqRC0EBCwI5gD1P9oQdszUpULYv7nm/muBzDvKQiOIEL/CSdf6+VVzNQLq
g8ob2qDBdLfOAUNIg/hlqUqztC6n7v3pPmBiN6DJjtlNh059pW3RFqk+eo5TFh00V4RDswfGhrVe
4lcubEBzFmksoaKKOO35lrYoOx40KHOOTyIsZZXbhbW59AbPwkvaUZrj0ap98woECNzUhQ+m7xju
T30J5+zmyrIaD1VCZxLHkBP9UUsA3tYzmD0vKT4sHfPzYq/EtEgfrWnivu4xF9KLQZJu78LnfK9f
c/sfukXkqDZXt912iTO4+L5ncagRxhyykHgWwwaCLxvVMx71bh26FtCDEkDVgbpl+9BbakNP2/+H
3WrOcpsssUgO0p58zLLWr+XSRaXKFmJQCfLODY0ysNh/3AL5fpSZs4gkCuFoRjXSKcVch91zpcZe
qpXrn9fWxZMLV1I0CWCwpOmzKAT6thxFJiopSmLaaZ25abi0YGYS7H9mAb/HmOcyaA9mJDQr1PUO
U0aaehoBnBVU2h3ddKt+MRJN3/nsXZ2MN8tsCj2pCPwnEfDSAghfNHHVatUlUNmn4PuDDWfrqXYT
RmzTUkgYRnlny9rw2GVlQPN6FavD9ZhJ90osrscM9RhLffr5oc8oqOdPZBa0hoYbVIeyFC5yJlr5
geI3QfsGWMMG+sZOsmtchk6oHT4m/hIy5uJCPnk4s7AVj0qqcShBQPD7tSci+KA3ZpjYkFHypGRt
drW7MNdpLj+9jVnwMiBfGnFrlFHP7zzZq4J2NVwrwXSqatdLycLCcp5nRRBBInGPJ4tteh9CB6Fj
Swq7X0DEn+YzC0CJHomFiA2FnLbzwNPBnCaoa3PM/GKffnnU7qBqca1EzjFZdDpdmuAsDllmEQOV
LiK/zVA+HJ0CIejnF7Y0wizshEOqaED4yseerzP0vQnP/Z9HuHhynizBWcwx1WhUOMXqh/K1o8Ax
qwzX44QqQuoj1qL382gXD8/fo83TH3i1tqqeGPKxMW6ZlIJRXtuIrfbPo6gXJjWh6Qz0W0G5OENg
Dl2fxlTShWMFAe8cQA0b4v4hqLhx7mSNDB1ak/UgVCsE/hKoVOdgtXSmCszpGHk5mSoQKYGbaBpf
yQ0obYY8oU1ifUu0PPd6HdeWXlGvU5k78rDJjcGtUDsz0ruqQVOq+NXIsmeFoWRrMiiHYk/2JjVR
YKCqI7HqoFW9J4XwzCsgdmGDMtLYUZn2bqiCWplIfN8kae3KTUhd+PsMTk7YXUOW8OoX1ta3hzTb
O2au9mBO58Ixr+Dtznh4VQrigkztvPA4JdbfBpltESnL6kqSuXCEufodMgSn+7Cu6itlm2xBLiyC
yb56urGAEpKWeB4O2af4X/DzgriUDwMNPvlfQrkMOkjTszi5oFl5XcL8q8gOPVRvmmFf3qYB85rd
KK0yFAygXg9s/n/oFvd1snwbddoNp6OGXRsLFskOsVoYgJ2IKwmU5gEqCkUKcm0SHwxD30lphrW1
0Oi6cLJ8G3r2ciWql2nW0eyQGs2aQeI8ZIZnmGBGwqPDbGtXX9b/u3C4fBtz9q6xjnNUeDGmdOA7
QUUlNHSHwwj9JOjwon+5FEuW5jgLjlpRkDwt4uzQQS8pGwVXUFaleiOG1qoUx3UOZBQpmmfJyI64
k/txAfGaJhoeVQmceo0DZzso5oEL1vOYUm9kOENy9bNB6cypSbahkvghkG0Y7gc52hKl9huRrNF3
sdNMuGpo+TqAEa4bIO9BUUjFRb+P3QHIPI20AHtNZPzxodW5hgiHb5C370Mh2bRJV6FEX1QzuZJi
5b2DDwX2IDMqt6CAe4F5raeNDVlKV66wMC26MgF0WtgPS69qFvVbToFvSPCquo0Z9OtxZe50NPAV
MIyWlb+UKcebndKnC2Oec3Kof5hjjd0n6Omh6p8NMKxDrrsRQmDIAIpUa5/Biq7mjYPWi5YNkMxQ
HQvYM0vJnZGDF5aOdjdQm+CtVXnkTNIz7fheRDlkHYij5ethonJacWBG/KXkB7N5Usalw/JCMvtt
IrNkNmxlbmFHh0ccLo4u1N5Y8n2mN+Dra/ZIPqR0CAYrWy28rQun5rdhp7d5EkdUnGKmwPLs0MIf
2gmjxIs11W6HyK0gkpEia834DTJJu64pzFFVCHNfy+xZmLLt/8UJ/u27zFJWnKuVkApYOeTLNiqF
JAh4W/USDPfSPeXbOLOIXVhKmcrVtEKR2Rl+7YxwU+ebYt0HYCstPeGF/TBPVcuEiKVs4AkzvFhB
RyYEMnsKKGWYZiuOsJm273V5N6KQzaiwZSBS//yOlanw89MemQVsI6lqElfYI2QdonW+qW3iskd+
O640z8gD+aDsDaDzy4AHU5+iYbZ1qzxZhxLgAWYLR5ADg6UC7tJynwX0ijMYZUnTqWlt0Fq3Wa84
XO6hTPJUWpDMHFAENJulAsu0gs6fBKQP0JuVYW04G1U2IQwoFoWAnF50SiABYz9FlmAE8YoF1nqJ
EHSpiIGV9nu82THSCpVoVoYZTiCUwhaVuxKdWcBCBFjbZGAkGish25i+uS2DJTbXv1nlv8eexWHS
tnXJCNYddztPsBt4rudY5doGmKpAWv+8xs65A0jGTmb6tQZP4giA5pDJhYDnQX0RpU3f30KSQvQy
N1wPB4iRJ7kDARWAAvLYBYrtrnS61dKN9/KS+teEv46Kk6/Q1rxWeIqHzepN2/w/0q5rOXJcWX4R
I0BPvtI02ZYtO9K8MKQx9N7j629SJ+5OC+rTOLv7rAhVAwSqClVZmdKGdpiJB9y5lxs3bAB5BuBj
jL7dXvi1TPdy3Yz/rKZQVcIJ6557w0a2Dtzlz9sWrhURPm0t466grU76qca61uGTsPToNmntyC90
dB+S47gjGx2ioFvA5oUZl5iXC/FWyGSaRqaqSyStK1Q0q04ksLJysq311t24lTLjn/DK1it5gIUW
lLxJgyg8bsdxsCMhEHgKLLxDwngAMkuTTnJsZp0uri4OG7HMvAgQbWgmHtOqcaMytQuF81ZZV3Br
hYwfUJo4KTHEkQdLhJgzAchfGJtBAByc02zgfSzm0lcKMDAzsv6gkOFnMPQuTLx4dj3j+uuaKUyb
oR7MOkkI1qKgnKXvo90sbXt3cbpg8suB51c4HpulAuhGDXWe1Zoxa57Qfuvyt2EUgX7PrS6RHE1s
LalHNQYsSFkDKqjfEZ05x/PrZNJn36Ywdxz0ap2wSPgNw67eFn60K/fVNt3zs9lrwIjLq64wGVBI
uyIXBXy++FBu+3Njxw496d5w/h8m5TlHRWHcClCgdRhjBCmQZrcD2tMqCguQNX+IHBQI8g11wYTm
cqu2Vy875JRlUBaDqFdiTqgpxAR8JlhiOav+qEUWVQYboRr8DgAu1byi9NX7/sccG5ficAB3fAVz
oh5g5srWol2o/KAkdTMa2YBYY96j/yeX8MImk8oLIaYNSgVTRy1mgDsZr6+UW/u+mtNd2GDOpNrq
I6RzsK51psHczz7ZVuD7+B8i+9UbCB4OTCKasiF+9P4vwqo+1EMWglQ4kMvEG1u6lUL5AVL1tikO
vxrMvAiiYeWY4ckjsHuFxC1k8EOBP+Z2GLx6blYhKwPtC3DFMI677ns5oklWBoL4HImaM5MZ2mqZ
387SPcicrNvWruYzAH2DiV5FYefLpEMC1o4+0qYiqF+SxgYzFygVzdxOz53V2IXXOIK4A5JIBs3R
IznUNjCh3r/8CUxYJKjgVTPglkEzYq472pp1YctSYoPwxR3w/tLTfr/q7IrvUolXrIn3Uv6od5lF
Y3rIhXij9A9aN9kURGK3f9q1R+Pl5jDfQhu63GwSbE4Uzk8ZSJYaWXlqQDZ228w1D3VphomakSHk
wJLmJXy/P8SKU4v/BLiyjvOilAicqwZOeATui8M9iejtVrpSBONG2QHG6maecRC9tcWItsWWF54/
/h+TCFzaY91RpSRRLRaQ7ZkjBaIRFAkpGBDS6VgNjSNVxKdi4ojq2zSC2dFQDzGJrTAEI1T8awbf
lpnaXYQ5xAZDfB3ypOVJiU9l+b0EVIOWxDIVwQt74wSGhyAshh6awCrn21/D+nxaAuPd4gj59BKr
RYDUOt+CNHAF8Amu4ogoX7uAfXFJXT6eZbd2jXF2IJmEAmknFUHlkp22M7eCX3yTLWn9YjuCiWRL
C0wv3miPkdv65gk8bhvRzTbdt/Ipeb99KK+BMz+tn4nRcSQuqtKMNEgF6sn97E/i8lRr5lMugreO
vK5zmkIXHiYQsCrhOx0nOwNcVKPNWaSzDQfn51x2Znm9cre2iInmo2YK69xUEXQacaR4suucbrX+
eW5Hu5DR+DTOoRztoqU+YxDFWnKv7kzo5J51AEVKRfWpObqVUp0aqGV39Ws7QXp10pwemIp8eiqM
ZLcU849Ya9yqbSwobO6LmW7ECDMlS3sa8+oOWHS/zOt93WueoRt/3/9/2nbmGYKxKSLPIY5dhjlM
kk5eJ473IEKLjSCueeX1K/m6YSDKqGvMg64n4+DkRGuJ0hdQe5MidyCjt2gYKJBAt6fG/yCf/mSL
8XLlpC1qIrU0aA3j19x2nrmig8x+P3ZAjzdgOgSlgU5Qbjssw6/bh5nRwftoI3wyzvg/ZPlF3UOu
PVDIjFFqiDSQxSp03e2kZFPJnS9gVlqTays3RNT4IzslmtcS+RSGQTwPW1nfF2VttcJp1DunyHq/
VkHQOxzUjEfzJ16JOhe/FfkI46uzQdGqDL6z1vsjnca7BddooRXoXWeQ22q2EftKft+D+leqXpZJ
xDy7vhtQWGrG8+19u1Zc+fRbGCcIft+pXkTsW7+Z3AX8R0jAzhj7RgkNk0Xbf2mN8X+VJGaiiOsW
zF3pQQJqIxbGLtWzbT9tqqizwWPXDnjrzaY/aMn3UORBy27fB2Tun7deySN0VyssN5QxlI6R69Z4
MHuMgI6c23AlXf+0r4wbC2szR2ozF8EqA9142lb1NHCj82YmeEeJcSZSj1lhs8JRgi4biBKfKlk6
LyKPn49nhUngRAq+86pdNfoyqK0v+6wzDibhAIivlYc+bRnjq5SxjVuQU5YBwbws5DY29UFyRR+D
6hi8kBy05jyUVjErwKswmqtn+hJz/vKSaIF+PhWdEmelRNsyaKN437ffKSR7UGG1RgNIVWC/FT1x
aapYjYmImNTQJVZ8swUFxBnVaAsdKkummqsh4yk00dNqEDbE3zWqgykXqrh9QPKd2e5F89jWArgL
NCvtg2VNffrULYbXaKmsJTTxVi3uDRHry9ECrr6pKtiAG1/OQKtNdzppHDMTHiq59mu04oZu7dZF
4OaNwXT6LhAE6RzkvqARx+8pitYXogb9D3CEtod5ljdVDVJh43mhGDDu0IfLHKpkr+WQOJqG8Qzh
1zy/aVkKgk6Kv1LXAEt3lcXboi+cKXtNOhVzSeShnHtHmo6QMXMVVXC15QxmTcxfbiXabDAR7OoN
ptHTYpMv0IwWDQy6iXdpjbkxbJ4ISk8hFPcd6KQ5ruXKGTUR5CC6QMBjpLAgP2Gk+ZwZSh6o1giC
bUsIFowR0h7g7dbNHiN7ApOpw6spXvPln8wyV2MkFa6bKudBtLi1aoPQNpesFVDdeAJ4eXd4Zi5O
BZIzXpH4ypn9ZJi5LR1RCnWY9DwgEH8qwJhQg2q6BSlwAwLekgIfxZObupYwfzLJXJO5UkDSAkHd
IN5Ov9WN6IPu+Cx66duH6oOtPt7+pFdc6CdzTEhvUT+CHgTMlaAVbqr42Jet28nSpssHZIbF0ZzJ
ppl797bZjyot4w1MU1mJyUANAF0txq6GoUsZOkDTvZ5+H9KzCEKyxeg3ZhOiVa752Vi5XXKH6cba
QsH3Mc3Kp9KQX4ZOfy36Bb+sxUA0hlXIXG26WTga85CAAaT93vco3i9V+FjnlU1a5TmrH5po/AEk
zL4ACTXJdnR6HcqfavqjqY80Oy9t5N9eHXNs1iE3KEtByRJUteBb/cJ52uqaKA+adD/31WHqw4No
3sWa4SxgIRHm/ASGFY5FNsX4YpIJhQXGG1JpGMSgc2dHdDAVn7km+kYYrdnEsx0/3V4hL8Qzn6/M
IlnQBVIEMdQHetrBa3XWEqn2mubfNnU968RUINAyIAFU2Jn0IZPLpTLbIihHyQNRzFkF/7Aj6eJ9
DgJJQUoep2y6k6bcBu7BkkXpviH9S0bUBgBO6kutYrUN/YmZz9ckz/YDZq3mpUNzNXbMNHXUjDfy
fOVOQS76zw9mEjAlA3Hq0sdIk8Gy23mZt+Ia0x2vKXqtU/vJDpNnpTqYRPO4oEEvRlat9Jiabd2Q
Ju/lrB+n8HdVtps+W87xWO5mwzwWZq96whC/QInKQiZvRxoUJgbUqpJhsvuVQT2qwRSRgdAAU/cP
yQLIDDoDcfVeqQVI2UcQvgfhDFZUsbJvf2XmyqzwrE9rYc5vNteTUGQlDQRa2lFW7iryAgk8tD+q
nQwGIN0svdsW1//IeKBPFtdYd1HMCdWsV2JxtZhvoGNxEsKY08e5Bgr9ZIKNW1WcgXK4p5jShoAt
2QGDagkpMNvAaSyDPSArEcHWgdLyIJqBka6gE91qpjcyGx4eTJa+FIfEDF+bRfpZoCwcIsT/u11g
IhypZdouSlIgVYKqXQYymNfbBq6kDJ/2YP3wF9tM43TqhbKiQUafhnTeVvkBkB+Oqta1qPnJCuOP
Ci0cqjzETiug8Gy3IAdxVBdk5daaF/BrTNdaL5f22JlbbVBmQxyxqhUaAETQ4BXesGnfhjMfm32t
o/TJGPN8NIxxMZr1GK3+BHqN7mjRnbIp7/Ttv/pWH0Hm4luRqhDbhSRI0SG2oyK9gcBPmZfObSv/
ZT0a4j/EjiE5xaxHG/VKaRQN6VydgpsBvQAzfViWyjGnba6BqGeMQMd9zg0ulke9fun/mGZcc5bJ
4kRnFL5UyFIY4puig1VLKL4v8quRafY0Gg4l5iN0hbypAPAmb+1p6DdD5xsgfEAHwBuyXyG0R0rT
M2ZwFAhBpW9z6aSCjiH0zfxxANcvOC5sbUxcRGTf7F/HrITQe2QJOupC01zsygiK2l16zqvuTSUx
lJeU30kl3UNrdp9I3ZbEOYTooQqYtpuUiOCkSM/g5Xwww8FJ0Ls08TcjVl2aSRB9eZ3V+zSke9PA
sJNivrfjcwQItdYYHopvdg3ev7SmtgppgURstoKR+dM42osCyQIdM1+qm4wgsmkLq06BtsBzaTIH
PwG1eWniApnLiZBqm8wvcU0drfg+FLrTaOm9MI+WIYYeJZMzDbOnhaHbJ+RIkp+tSL2uEqwkVjd9
Um4LQ9yUQrJTO+LUWQOhITUg1eBVieRlJhgq5QdpxnxkWW6Mvn4QFOkYRbo95M/SpB5lGUweRFp1
XLZ1QjcodW+nRNt2GOWCxEaRCvY4mzYpe69TMkS191Te0+hIJrAR6hu5+Ilgbek9Bj1p7lfDtzn9
Ruot9FDwRRcrS0o3miRLmGSgHak1QygjiscATHduK5XP8/IYoe0/5O23cIh3i1E/z0m4aQo8Lm/f
jNXZXoSkL0kcE5L0RtPjoTWke0GkG2NBPa2B5BggBg3uCrfgwOKNvphjwpOpC1GOPFa6r7oesqax
XRX9bsKOxv0MxZKy23QFcZritUneoN9nmqDCH02/kaATJJfRTld4FC5X/TjUSKHpBzJbCCEz4Sgd
01E1Wzy4JM/YlQ5mX+zMBj7aAeTKThxepsamzR9px6U9JjqJNUkTpUGvQPHKc+lQHwo+4ElPfQjJ
cIdzryXNl8aYIKWNBBw0EGoKluGA9CY3Mjft78uwOtw+Rtdm8cAH/Ncufvz9wo9TvFu1djbzgMLR
JEkSRMYMUkbSxk5rpNPPSf3ZE2NxlEx4N+lugPA86sbnOvuRgzazruK1oEDOqRnKTknwAstBGd3z
Ug/e5n+kTxc/s8BzrGwTA0iePMh7iLT3NQ75XABZG2IGaVELJwO8cGkqbxYUtysq6PooJa98f617
+2m7mKCwLCF4fEscghxeDs1oi7yZ++GpAAGfP9uT0z229+Zv+a3eVQ/ZA7dzey1DMsEvJGE+AaBt
tqgyDZHZmBEtcOZ1kGx1vrarz5kLxLwHXapsCzRcNaJUzIv212YR0K1G5wKUwZryRQw6TYtwkUrs
fyzbI9Bimj08jX7Y7mZbtMkBUqSOwkPtXt/sP0ZNpi6v0wUikynOJgFpH2IfkFvNG6ZRrMhNvOlc
HArJgjAbeUnOKYjk4uPtu3F1sy/MM7lHCsq8uBphHs8RUJdCCy7bxrnEec1cLbNebK3JHKlyFmfw
iGBrcX4hdqb9Xumtw616QuPzDssz70xUW3u7to37IeKEkesX62KRzMNQGEOZTMOHF4WokrcCV6Ey
eBC8chdtRE53g7ejzMtNrQxB1GLsqNa+N1EwSYmVtm+3v9q1tO1yO5nAOCWSGvcmFgQCsR6cITWX
sfF65LnYMyYYjn0fRXKJZawAWOpMXu7ETnjoXdGmx3gncHz0tZrm5eVjm4a0IVXfazghs3jQg1Xr
O3ENR202UhC/kc2qAMynh+B9KybclYlSyy26JkHXvy/N04yhry7lvHp5NpgoRyBxjsE2fKuxeyHV
fWUAY/Bw+zhc/1jgyNcJKtGrtgHzqEwWkOqOqENPu8GN/AzzPWABP6NiuZH80DV5H+vq+buwx+xb
T0N0JDqsKd1iSuXH+sCsbNNGEghC3q3kJJt/UvM2QM761xKZbSxakxpjqq7ASeGldPKHqbT14+jK
0PqpFSu3kaL9u13VGNcsxXg9qAlWqQb6y3/0hcDNFkgblPUc0+HVr65fgT9LZLW8VDIqVFawRAOK
ctaAKADQuQeu2NqnQJ4PQE1mgcpxV2zW+5+U78Iq45oJAv3UtXh9Yg4StLErHRG4F3eJtwrkSA9A
+x96L3J40MJr0fZTpZ2JPJlMpwovYmTyz7PTQ9HRao4gvz5rQfYog/kodhfuRMGVu/jJJrNW2ZDT
vFFxT4yjEAyaBVr8b7OPp9IPFE0Pw1nZR5vmH9RiPhllos+wzKXcRzAq+Eio/HW02zhUL2heAW9e
fOt4QgTrsbx4Na0f9JM9JgCFeqvPaoiN7bs7kregYM/jrdSBaw3tKXA9ChI0hpXoEJs8pYcrbuGy
icHmMmoYI7EKo+k+hc7q1ImWlv/9dOWTBebQaJHZ5RXkYu/lKXdb/W6IS0uu3m9ffP3rOlRCRAM9
vVVwnLCCFXEjmGPUGPn91Ol2D5Rt2zYbUES/ZGP605yj0tJpKlmKCZ5SpZD22kAcJf6p0cLulPRH
Tso3SV7QUgXRPVobcpL5M9Te2gg1ZolW+4wYXkHE17QZ3oapBigSbD0d7h9BHV4DX6cGhUv5NBWS
HUWP+dgGRn5aSnDF5GdA3zapUO+rrnsCvg2uPkkORG5OoN3IHKWnd8BuiBAoBV3ilGJ3oA0azc0u
X7JjNSrbBKrQqlj7eqv8MjFhLY0/pXbaJ0brJTLY2Ovm3hDKxzwpN1Pf3rXpt1yoUV2JNx1pBsB5
empH1LDVBP0bCPPJSc8JmB8zvxcHeH2HS+KHQI+GtoFImOxGiBcQp0BcIchayR7D4jinyXOTT3au
yEGbVDtJyoF2rhbN1aHjKqP1nHcoCqjfkui+Q3O8BFeF2EEpTUghOq1AtYXYo3qXTa9x1ToaBGc1
6ERKxLQq8BTjpSfnaBYsP8Tm3KpvS+su0dmYjg0OV16/z3JumWQ8qtJs12r9iGYWWt2z3UCrd0pP
YbdVptcSsDAT5I3SUxSCZFA6IUR6aLds9Hxlu49Omm5axYTnOwU8Un1p49BPYvCyQKrRlHjYT3a6
+z9bqGuroCfRDazkc0JQLX3VqLMkBzIUuUEWCpFXLwozH8SIxzCSHBW/rJpzK6/yjSjZ8lQ5+ugp
YfZYLai+y7/0YgXBdacFaIR4Cn+YUDnIyu3ti8Ym5uzPZMvGaiuCaDTCzxTGfbnVQS1vuhDXUFDp
91SbT7fJ1qm/GGT8R5/2gjoMvRxMunlMDROop/0IxbMsruwwxrhq81urD3H+Le54z+oP7/flWP/5
Jh+bcfG8z/syEpO8k4NSl14gzeKMxUGeYkfPiC0l2W5u6saJ2+nVEDNfUSuwus6AJ9Ud+SEtj8ZE
SwC0dEzlC0viLCnYDyJZR32GgJ85A1i1GB7BC7FbQPRKQjCsPxak3Yx1+14197GQu3VzKJbKrsQJ
k7GEWmlu5I4kTr6ge2TY5SnAz2pFD/AGU36oJyhxRfeEPuSy/iCkSEMgFGspYvG4TJJuheDzo8JW
n97zoUL567mafs3deWzKjaLdjcv3uJIscXzU20NaPKP2WsaP+XBcm2qLPlip8qJiPLaHN+pNEJQb
g9Uro6WGcLYU1w63ZkJ3Ou0luxzALiOTl6atAPgdDrNaW2oMVjwJ0LnCTUXAQ8PCvX00r5QeVUVf
QwAm80y4oc8XiMhDV4YyxEvyOfTq4de81A7JxU1Xqtts5srVMYnJei4/mWNitjqlc1alCNCTrQfp
Y/OGQueqe6C70o+xRLt0HS7lsoIxce6LVcbRDgDRJIlQCYFsAn0rtI9qLTtqeGhiDCRBfKWWMfoN
5eFFUx21RUMbiiLVqPoSVIL//nZfciYzv0Spw7GQFax/1DQwcJyj5amfOiuHcJMQppxvyzZcPtZ9
aY1521Za3hsdhTW5Gjd07CxpSl0ZtNMqRRNhSSGgu2+gS5/GEy/bXh3MJycAZk/UkEVdUjWkFypj
elKFtE+EvgvCo/mCqVLwjVOv2S4PfLDOV+/K2GJehaC06Bp1rAhglihnueWm/yZtZ1vagNn8zCsd
r0++WwtjnoRtpo5t3cCYTs+L/BCJEFY6aXJjUcin1xBuuX1g1n26ZY4JcMUAAdxCxARgNWlepp+S
VnCyHhIyIa9J9uWSfN5F9hU4kgyMHesXK9EsobMPYWLOeeRZYIKSFueZLshCFxBZB1GNcp+PnJRq
vT43dktj3z11WJhJU5PA0PfZ8FqZfp883/4gH0X0WzYYjxmLigT+MhyA9sdyn2GiwrRWiki6X/kh
B8GKvNCfNuZdq1k9Qnvp8UjveNu4/v0ivpZ6gvYMJh2gWqVswrC2zabmXd91EbcWyfipHgJM6UxD
QEwgyTuc0h+pYzhrTXw+TQ/8kcbrpxw5HIrS4JP/UES7WFIhy0sGft4uSNV7THDqhuaAljJEc+/2
x7t+ef/YYbYu6kpjmAjsYGbuuNQgAQknO+xmd0VpSYZm0WnhHHoW8YYn6uoJ/9hktrIDtpTWXUKA
0ELv0dZO42YqwMDefmjiQspko9tkI7s6+DwswG30k/UB33IWzKVk4ButXQvc7NA2If4zD+i4uo+v
3/nPj2PctCDMUzmXbRdkSIqaorUAK/Jp1G4aI3XDMnd6eu5LHhKABch82RPGY0ekrUcljEgQ4/Gc
4KU1gVYsrIqtmUxWXIvA8KIRKetW2tWWrva7pT+UGOBV9Xex2BYVFFGU0tKEPLXnhVgxHqCh8Xj7
rFz3JX+2hnH0Mcj/hkgKcc2i6anSmpMyvCSUK0F7/ab9McM4+LiCJmsUw0znjk5i2vUGZPwWVG0q
qz+NXsal/PuS8X06jxI7INGZdBRSEQYTOfXyRbXQhjq1UXsKY/1cQon+32yjxKL42nwUNEGsMPfd
v4/0EDWmUygi55KxRTbmQEmEcfxCVAnlKMBK+7LSWKxdF73AxBe1Kbi9UDm1uUnl9Qzn/z+cxE47
hBjSp3rbdEE0CCeq72QCzBFeDzkapjIEMYfII/AwfZQBVBdyim2ro/rv9xalm88xAKpM6pBSfMQx
peex30d5e3f7u7G19i9byvit2lzisCTwWyv/TbRfdWpAG69YeJD4xOdt523PLBHGEU2tIU+pCEcU
YWBElvBSnO5ovuuXY7gEvc47lWwN+svqGA9kQNylGmUcmN4RAhOImO0q1kqpM4Oiy0Gf/jV5bbnT
urfjnMTOQmh6W0hJA6tC9apAqa8sBbswfuUk5dw6niHGq0wQZ0Q3Bh9vhDxYokCcqzoOKPApPWeK
nR10ZDeSLW1kXTNOvQKVlA4TTtrbGMTOKi1kWMNj8ogSnrt2s4D88TjHk3MDPiogFymDJod5mi+4
AR1JIYq5knL10NWUvFAvnUX+UVXUzsN9Q9KTCYAlZqQhTfoT3C+cBJ13T9hyRwnKK6NFlRJxwhme
NQiTGWfwPc72+BbZiv/3OwpftpzJQMc5AelRjQRwKbu9mO5mIBbi+adu3BvRU6JQjECju6GF9kpG
BhXORqAYX/q7NElffgbjg5aKGJUur1+g6w99m9tTuDiJMh9zYjqlhDqKdlDHzI0M3a0BvpaghJTQ
5OX2QeCdA8ZNtf1oxGmEzYBSyDlMhbMRv962wLlLH42li5M2QXap0xc4eqHYZKGJeuJezDwsffPv
7DAuSQvHWlvCGg+wvPM6ErkSCrDlBDiGMHPaC7wlMblNLwxql3TYtJk0W6WCbmIXQfzK8LNS51xU
jmP/wIVc7B5K8LIcmjglaq1uCUROhs48UuNlSJ4pDkeVmb9vb+N/KQf8FZg/HnAXFqWia2dthu6k
DHHLWM+taHgSonfDiCxReCUG4rEsuwOq3Wr7bHQch3j1PErA86DsYa7S7J8jcz1qHQa54z4o1WYP
hrzt2BQ8l8N0vv5z8y5sMNlOIyiiOPaw0WAqgqT7eGqCEZAvUpgYknqLyuVUSO9FI3CeT9e39sIw
43mEbmpaLcG56dz+QN4wyu8PG1C/2eN3PmzuagJ+YYzxL7WclpI6YpWpDrx1AklC4TxP29unhfe5
GPdRFuhZhDOMzALaGe28WyqeHtTXYvyacV8sZL2NFwdSbUojaYSoD1pNssbasOpur8i1K4K40Mzu
tCHxaJ1s22I+h5L8T676hXHGq0zVMuukhHESTX7SHGPIOveYWEzGv4sj+HIsGa9SJETJhgh7qXjT
s4Kz0VuaNbrdNrUyp7R5Xe7rr8iLpTFJjpzTLksplrZmqIIF2jjNgrIXWglB+iofVvbX0R7dqdgI
pZe75FuIudfbx4cdUmLXzKY/aaNOag22C9wI8H8/k2Mee0BNAsIKzkBoofgZkiGyQWeqw5SNLYFc
DlQJLn804aqf/bMZbD7Upl3RFgp+iFwf0xjwz86Put8VmBfkfNyGaEXcXjmLp/iycsYJLTF0OVMT
vkDxKMTnQX9zBib74+2KesoJYuemne7540+8hTI+aFBAfpKMBUoWBlRnTIwECwB0tKOLvp8d4rFX
8jSeeBf44/V5cYGFoRbFen0yrwdNeZb9zAMvi6M+818ILILwy7YyDsmkYK3Xp48Dpf/QDLt0UO0o
PGiE3WWgmsX8loWceiNbeLhveKXF1Rl8eVZeHCLGUylTUs+KmeEVJoH0syqPreqDXttNIWsMvj0e
ZxrPHOObpFHAMIKSw5wgb3vDcDT0JGiaW6H0s9Eizl3luPqPnb/4irppmrEywT2JRusXXecpin/7
Tqzbc2v7GIcEwsAknxZ8OxMJuKbfV+1mwHR5PvLqs5zQyKY4aKhHdbhgKb2W+gYpMDyv7Y2KR9C+
/t4b62GB2kmTtNVMYSZus71QPCnkmdJoK853IrhqahATJfOv21vIWxnjVfR4riSouK4v5Oio68dE
bg9txqu6cY7Ch1e/OAppOUSlNsGKCLWeJX7I1ZmTKnGOgsQkL0qpV8uwHrY2Fx5E+ZhLqSfPgHkk
vAcozxLjMDTaQkZgTQaTSrxDg9xPwnOGPl/GO9287E9af8nFrjVCL4ngV1tjHR7XK1BQc6pDs8Y1
UI06PGfEcfQffE8X5rSlmeIoxUfqYszCQymh68J9DkqhGqK7A9WdGRIlt0/f147p51RNWn/Thc3O
SNNUWnsrsWxuFMDX8JIP08jKBbJV8jtdPNfyUeMR7PAOPeM3orFs5KLFxiZmd8KEu1pLu1H9xlkb
L2KztGJ503WKWqfov1G8w9o6xnyI9kwqLbWUqcnxfKjAOy37UgreiorAhxltG27USOmdMFISJ66T
YlcXmrI1FkGwm2gAKxQUwG1oXSTgvgNPYlIYZwIGJnugKbHjOAvBd1GgyiVgxoxqiXzIC+OEIWRY
AIhDUrvNMgXgsrc+RrL09XdBNQrqymbf2qWZuTFgEuhIOGJ0r6PWL0e1r85nNTIwlHxsor2wRDrI
0TZT/RiLEiisQqeqIxecjrtIojsNJQcH9I5kl4UgWhS6OfUUqd7r+vw+j4Fm1BtaeW31RAt/bvpH
vVRdCBuD8QGFE8Wfe9EyQiDYqGUgz1BAyWrNyY9eS36V5b1Rv/RC7JYLyISW9zGpjjEoMhskW4ZZ
q9DwMLeh2H2vpxTMTGHtaK0Aa+NoDQrgakVCCzepkbIaKXBaQ4M2Rkn7X2JMT3XebiQFWCtSO4oY
bvQWdkMd1GlR/Jz2yt0AKgXsE9AxoGa/C8tASgMhI8RShOQfhTUDFFeKLOsaq3ZFe4Xo0ZrX95rk
x2LupvnoVAtKbQWv6Ly69y8RR9MwFA65K/CNMMldL43SWAnItNKt/qK4lbcSb4c/Ivt/eUBcL91d
WGOd9NCFDRRn1ucsHFpxvw6jiPfCdzg3kOk5i1/8k7L9hUHGV2c60Bq5CoNGnR9rbdg28jvnll/1
JRcmGCdNm44iCcHHGtPOJl12l7fpQ9OTQ4JqSKbLO5G2uwUCM7HZPkCu7CgqW0Vr9m0XWulcPd7+
OVeD08WvYTI8Ugh1KVVY8NzJL0Zxb04+7d7RV+Mg9a9mkhd2GL+ttEYmJv1qJ6JnJd82My7n8rNY
oCwWzs7tRV3vNv1Jk2WmxjOrQ6VEw3ohoPhQuKPkrOyGq4h2rm70AjTHuc9v3K2n8cvduLDKpEYV
5Hj0fM3GFkk7im0O7pPEur0yTsiV2evXt3VnrHmlmBM/ireh/KMd3AYi9e2Ezg+JOFkSNyQxN7CJ
204mOu77qrOZ/9QxWfy8wuOBubPjfXRGQblZpyw4dq8ey4utZO7hPHUFTguOSyoPfhgN1pD+bkLJ
LzCHeHtHee85lrY8GfosUlSscO2PdCfjl15Z9IBD4wMESbbSJvuRYchisDGLy1sm78Qwt6+Q1Cmr
1+KWupgWCLEtQ+EkTLwDw9y7rMqlMJULbGT32OetXwsnE/xIAOFAyWpPW57+yVXvJv0VijTGuwmS
gSH+CisauwHJw+CJ4nHmzdH+l0T3jxVm38Rcm2eaIB9TkCrs/kPGpEA8aw8hIReUYNxm1nqvvl7t
PwaZbSwzpUtpa9BglEBuVd/r1bNe1v447sYqtyng7WD2pejoyFlm6Y0KePrCO6i838AkoR1U0bRx
LSABsJtYKsSSIY21MyDSvab3Ancw5vrR+WvNrCYPcA+l0gGNEEDn1qk0J8swjNxLbtQ+5XW9Ac2Q
y7mKq4O8scss/wSOTlmaq9tWvGF6WydUIHVhjZMD5OkSWlnA/a7XL+CfNa6/6OI5kXcipi8yWGwd
/cf4f6RdV3PcPLL9RawiCIIgXxkmKYyyJb+wbMlmzgTTr7+Hrtr1CJod7P32zVVyTRNAd6PR4RyM
fgJyb0VnCueNnvx5NiXKaXOFicggVEtRG3YL/uljR7PNrN2OE1qICkWV4z+kxP6uTHLcIjGatm1X
Q9ykyPutud4+4Id1fFHVGqDaRMlZ110Vmv36wC2r4a62MKAwsH90H/xdjeRWqr5gqORgzwYzO5ZF
fhOKWy36geegwspUhyN5Fi1fENSvGaKCo29vavxQp4cufLqs6SrTktyJM6RGY/aQkjUvdQivbHeH
Bi3GkVlvzfklAgfcZYGqZUm+g1R1nMdrLpiMjwuNPS6ACbwohCj0wF6rYifGFLXcrpwSepA4yVGf
pptYe/mfliGTVhMegycW9F1HM9ZvMwBSkQkMVxgyuCxGtRDj80L6hDuRlUOMg+pr7WQ7FrcKhVaJ
WJ39yV4lwrZyTJzg5mf0uNThNU0/Li/ifAj1b5Ox1y84kUCTaSiaCRIAbreJxHtWvxE79Kz512U5
qpVI1k9HgNu1OU49D8V1YmR7neWK81A5M1sy/xKYGtECXtpjoU17/TuPHh3rATmCiF+P1uglJQo5
0WutlYpTOms2J68WyWwAkjSzcIHZ5Dm9n/uXyDGfu1JRADy7gX+FyLni0AJZdcMhpK+mnTmBeLBh
ime74vUl54mJXS4WW3swEtF+5+VNLaIECZEUhHmIBevf/0AjThYkmQ/yw02egfvuyDXrKjedXWoq
numKc/mSHkYcRCJqLUejubXN8FDQnw0ft5eXoRIiGVCBlpg+X7t4Elb/ELy4H8BpZNuKo/mTsfwS
9JzslmQ/zA45dJgAFdrZN1njVnnmI0FV+rbhZH69jJgwxNiuW9cvBdhPOVABC9Jct0PjpjMapG26
6acg7PoESasCQHWJ74ADJraA8j5gcib1o/CuiW6B3+MOwHx27FJZQFepsGSfbU0nU6yDA5hEFMGK
mTAgL3SVoB89jP21ugyIPIVtnn8EnGycdFXbiVNb7Wqc0yYk2zVaXDvgh2yn+5mfHJVT8apFSpc2
mRJ7ytYUxgoth5zg9ATkEH9do5248c5Utlye9eAnC5S8D9jja1I68Hq5cHzTiu7SdaYN9J+lpXrn
KxyEnHle+rbJ9DU+MBb7bc7u6MB+1Gb6UBbp0VJFP4p1ydmZJAKVsVagZ4QlulcCAKVNXGSEPQDA
KHTkTxXngnFRyRVh+HgGngfWFaY7oIeEQNO0d/18ZQEZWn+pB1Rvo6DfsS3S3FT8XBqQ0tw64a2w
953zk3mGDagblSYpFElO4jgG0sPz2qQz69VHpY8/uappRuG6qOS6+tFpAQgNCRWhtyT6yW3zjlmP
l/2j6hglx1XQFBmLBMe4sNhDwgZg3JmnN2+OoeJ3US1Hci8ZeGgtZz1Fu2pfCzxlRP82dorlnJ8b
+mtuVPInYZ2jaUHEq32TDRg2AfW2zI/Ed37a+g5gqxvH68HyiRkHoNNdp+xpulEDwah0Q3IyjW7M
ISqSOLkZE/8re56luNZUEiSvYoLRu2U6JIz28DjGw72j4sJQOBOZWs7qrYHBwpFzio33MN1qEyY5
DYLB7mOumvY6rxoOw1AScWwA032OcsMCfR8marYoR7cf+rJNM3RtLyp7Oq/qf6VIbqRLCq2xSkgR
lXNPht+ahhb0FLzD/Ntlm/oPl9pfSVRaj2hokoaIpsOb4ha5lgOIeVz7HfxUQFFXNWitR/3VO/4V
JrmJpgJLjAFsgGOVvGpp5lYpCRDBB7FDt1o5+VlVodr3/D8uUfIbtVOC976EeqyI2LHxJzlRvC6A
NqP2lbph57y+/12k5Dy6Fvi8aEXHLTr1r2FU3pkV9RVLUumH5DoikANrPPyzJLKJqqBerhKkkSd0
AyHzMnhAB8Ulw9EFbh7Sg6XK9ZxtN7X+LlFyGuPIRBfpNlp4gf4/gKu7xY1Gg3qryvScL6ycSJKc
BwNJIzdBEnuc3vtr4tflTfrHLc4+t9yWY4yn3CpBnladv6CmMppLHrO56dc+A3OLDL2xBwfFCsm1
TjvGIDucb7KN6oo+P37yd6GO5FcWi1bZYGChIwjy/BqBSn/dYXQg9Btf0N+0eR8BYFwoM5IKfybj
001jloxxCm2NbLpNCduxsP+IDcX76T/cdf/WGHmek5kLS7SFgjmlRHF7SPys+9a2e86eipVLEeii
db4zk8TNaPzRa8OvMMOohuh8PWGHGYQgjUge7DL2RFl4kzlsLhuUahckx5TEixFnI3a/t/oAYGzX
c64/azrdXRaj3AbZFTErQ1UJcoYNCCwSn13rz5HuFd0L7wMHj6lduG/AdAwUcmJfac3tvFqVasbz
fHrjRNkkF8UA2i8WE5+RIsVumE8kvDbKwzjSbZ2/2sZHDoTgGFgk1fx+eQMUvlHGurN7Y+ybCtrW
ltG7lbOnPFdcaKvruWS7kmsaal4XWQEJi/lhL+zKKDje0Bm4NJMXEucglwn/UTrlr2pLLkoAZMqO
MmxmmMffx1p/jlXZB8V5EXlCs7U5GKzW8zKK9L2dfqdN+uYA+SRPhrtQtx416y6ya5e272W0v3xi
ly2DyNMLQEMFg9OA/TTRh+FOFHTRRgOKHUeVcrt8pRF5YNMEakSP01uOfAQEHBC/s4V5UesAxEcE
luPNyehNSFdkDuCEJjT2gjXISqftkBbgZHW8hkfB5aVbZ3WJg9IJ45SEAhLyc2yEtL9OawNZH4yW
uAj0HmeDY7Z4xAskBj9PTWfcQZkGrCpcU+ALB49fCnjp5Xub55hF/okRBT9vthwAIqR/BmGtu8z4
f8DSNnM4AMsMCHxgaaUHs2R+yeg1pRicErFv2YvfIV1mmI1fCsQt0/iqzcQLl4+8p4HFhOtkt2Zo
em1V+llceyYNgzDiwdh+Y/mj1Ux+K7jHm+fIqA4tUCjGpnaddLnqtNCl6Z1B2usG43BDVu2cpgX6
6l1B7qr82LA3DqTfolx8ox/2tSiDPlcBP5yN2E92VnJAOWjyqA4kz2MTi00Dzqe4APaKFiTYMd2i
Kt0663ZOxEnhkhFyDtoQiBte0Z0BgDLgGGC6cwN6qMBAVn/2C/QUqKJdlfpIrqjQu5HNEay2bouf
rXgOs+U+XjDxdiysh74rFatU7ankh5Z+4hg8XDP8fXWcqtoV/MfEjBsirgcly8xZt/B3R+UQqbRy
7tTrUFO6HzFPtQT/qomHj9jd3CvuIq+/4QpndNZHnEiVgqQwT8KZrwNAsfkx6/nTRIojRd3MULGV
qpYnvb9CUaP/ce2/1Mz8DQNc9yZ9SWMVXuF6Il/uqpPlSG8vZyJ5W63lZ4ExrTHv9lkZeXYG7URN
A9hO6HtPqbadO7LrJpCWszsSRp7TowOVZdu6bgKzRQwx1T7PhXfZ+am+TYqIIrs3tZ7g27RE+0ai
Z6ZZu3yJ0PH5e2C3Wk09vegUMhUa7Ej+tjbjDo9R7PrcId6uNb/J02tO6+tuRab+dnmBCp/gSC6o
LjX0wWlYYBOSI0D3Dmy2FRapUlfJ7Zh52MZiPd+q4s9W9FRT+5sIf0TKketVHS8pkuRp2qUF020M
QdEP9m4fskO2za5Ty6WAa1WP4Z3PGdiUGrZO0J/IJL0tugndqjxs8fwbg+Gp3GTbNtBfwfwaQB2f
Lp8Tsc6qxYk4SRXJ1DcY48VAeWg5AZoZvSgBsqCFGgPdJg16XhsKDouDVc3+MGZeZVVgzb1L8skr
Mgc19didx+9gfm0wzQr8R7MB9xfezKmN9kewuWH+LuBJ6sXG7dyWKHt8H4ZX9JkH7XyrjR86A99E
sri6idGbaXITkbtF9yPW8GypAjZFoKD7CUofGr2Yw3M27izUoIzeL+rJT6LHtDrOceIVxo2wv+nW
Jk4DZ7qa2Pdpnt1Wf8mma2LvzTTxJicKeN95iOti+7BQHx7I7Y3faN0EGGaBi6ryyibzEAj6iZ3s
p7gKSP/Ixd5sQanJuTuBhkGEt4seBjr4d8vsjVrXgNTXDXwycooT4t8JvEIJ+DEWjBIP5M4kzwvq
tNlVFz6OeRl05EnYaOwLqTuDo7lqQz9r532VtLt8SvY9ynjMehejlrtlfU/BoFqTAYEnpp/qW0Do
6fWItu/7bLhNupduGvwmIx4HHVg5F15O7e9TD3Q/gbG8YboxRYlo6o1193Y7+YNpHfLyYbQbt8eO
WK1njc9huzXsx8aI8N43Nj1rPNEKFyj9bps492Onl95ivKXocrYH2w2r9GEBomJXAaiGO6zxWSze
eBZ+GGm9W8cp7TjfjxQ/4dAahaKwfcTU7gtdKBYS/7qsuedcKDPRuAzWYgaKRKk9AXqWTT1Gf48F
EDlrejfikAdiuJ227Ku68/Pe8QSghi5LPed0TqVKd6QAWeOM9hWgC8WW68BHl+IKfVw7sAkq3Ns5
D3oqSbokOS/SEuiuOkJGHoAHyS8TxQ2psnzpQkgyq7CMNRHD9XZXgQ9gAVqi48zBqN8VLfEv79z5
7u8TRyNdCWzloagbiCu0yKv3ZgBqcL8yO/Tuu6G7pkTVM6vn33YnQqVLIulnlrIVVahvd8N1e1wr
fFgtlB3cq6qX/9mQ9ESYdFHkpe5Y6drXsEzl0xL/KPDwb8JtPMwuQitXUBVRqErgaiMnTSEx2usE
G7E6jMX6RQdIiHhvp+SwchCV3bNu7BRnuKr3l6vw7wpl0DptwW4Wa7I3vCGbejPtwh0/4DQ99dGt
2ndJlGRpmZ3FprGqS9yzW6vPPX1p3iLj5/+4IsnMOsvCqIwAekFI3lr9g/YfVvUmkt1U6l6OyHuq
wdTSl246qspg57OvJ5spXfQcYB6Cr8MXMaB+ugPZUEwxW/7C3Ir4oFkcAKWkbms/58EASP6v8OIP
SvKJzjSVY0XVWmcn5VtXPVAYYA80VFN/v7yzZ/0XUJa5CdIXQrlkeVYVp3NVYWNHqzgQNuwKESsi
2nNLAQPov0VI9raA9qrI+wGvTfM3qDi8DC9p1mGclasmM1WSJEMjiZ0Vcwu4pKq8ypwrp26ByvxM
KiXUxDmtP1nSl6a7eOjDrhDrI/a1c1gQ1VEJUq5k3pG8+8VKzLWbbJ8Ofb/NSpp41CmO2YDii9bt
C+0ZOPSKa+jcJXH6QZIZRgMJex7hGFP+UWRA5M2v6fQQQndysb2sMYZq8ZItYsSjsaYFUI9Nld9a
hQMIobjxAQt821URwH3E6OZx9hw6ICxK7qz6g5eVRwHsrNtXRpMHXcuuQh4HlvneGXegs7zNOwCv
JjSYEQ7SGm0XmaoV8+y1drpBkhUXY0ErwnFi68ABeG6u+M/Q791iP4GQwy09VaOMcTbwAV8DeLss
6nBTurZHLWV9KSqUh3gKgOPmu1XdxeNtHxrB0N+H1sERW0GARpR+Hw2MzASLabgWWYIhrz0yYA5O
N32QJLjEAecXsBHzEFAmjtZgc8OPmaMfZnwaOrqpSe1HwGa+fMrnTenv569/P/E/zLGncqpLOFzO
PC1j7gSAekfPNk1bKxTqrIcF7dK/t0ryQYykIwGHKkKOGYhjJuqvJQnKAVARE7JSld9bXrEo67Dk
vM38FSt5i4KBKi8ysMSuvpuATpFjVIncDfXWae95MbtMexbIW4VAcQ9nTGleWdZ2JAcTIIwVaMwv
7/d5o/r3x8hxcmnMwopbxJFpfl2VKLAtT6GxvyzjvK//K0NyEpVu5mVJseCE267FAGsJ4PvLIs6f
5d94XyZP6GqziucZMiqSOK6e5bumnkATb73EqXWX548TeD3sNPSSyLy3e+pFbHq1LOOQY5Tz8rf8
aUOQY5PT2FyyeREWZg16n+VocREAmh3UkWWnHYCMdcwNAC5m9HZoyxoQmwtQSWpkC0YqXJ3gfenE
+ht4qwt3NKoSra7o5J2ip6Qb7zFPflUSdteV/T4Bho3bjnbnhXnnIb/qRuG3BeyK8XiICfDJh+QA
eH7frnbW2Pg9svaTFu+7igb2+GS3H7WtYdwpeixyO3DS7K5r+gANPaAcL++0CHioZe3bE97cy/i7
CgUq28BdL4EMyvB6HUs4BkFB+o3mC+TDW+ovOWDhGTD7nfzaFmjR5uLa1Pi10O81kLnlfQri4rnu
0HDQ34zo68b4jlG5gPrRNzCFfV49honlFhYmM8rHin7Llg5jxtw3qm5z+XTOKrxpGwA+ZyA+/2Od
Jw6G2lNFZiPTgQj1AKxNT4BYfVQEN2d98IkMKfLIw5hFbATeX4qUyLQ8GMZT0Y5BN2yHaCVGiTCn
eH95WWf95olI2amMLS/KPIdTwUBnC86OOLytjSgIQ1VLEVXsoNzC3FranJZ1DBc9gEMRk5as8AoA
YCfDsWaYPhfo1KfDvqD2Js2Ja7TXYfWQFj+c+X1COGnVCzjKa9e0EUKnQT/oB4SIqTvYPcKz702N
j9dfKS32qE3omFcHm0hDdkZU3ms83YY03RCnXFMSCjd17rmEVMG/NEPum0YJiSPyxalZxpNFR9Ce
HGokmvj4HbzQbusUqufS2YvgRKAU0LTUjMeshyquZGfET4Lsl/VRI/fsJ9cpsHTXS2jj7FEjqYWi
bno2jXi6WMlHIYxM46iC7EzUfoknKAYHfBTWfG0ptvn0rcvvGPmpk8d8ip/opKr5n126bSGTbnLC
wB32+Zqfuz5tp25ejqLpQTgcXWcgtdGN+6J+HUj1T0z+RJgUU0TlGEJ7UDkENktQZO8Ne1hQ3/wH
BngiRAomohacDvHYAqN7Btyj2BstWMZXbglnVkiSyRv/gBKxE1GSewFcoKbHdoPNa/lTbi+b3DDb
e1sDzlRHsh95hNIoawBNZJvVezaaV6yYj21f7yNtoGAD7niQYAwOnD9j59e60WxDYnm6UE1mn3UU
J98p+aS4qJqJFtOCWGZ2zaF07bwCRo3qnXdel//KkWcXk5mQaZjQVI/LZ1tvVpgCusXF8t/BFKxW
+eV2P5EmRTPW5MRGEuFZOTXTZmpvMva97kMQKN9zDj4lwDjDtryJE9CW6HdzpxpTOYuKcnL8XHIb
eibKHLDRKNZz4N1HP/MSHPbHKhNB24JHmX/XWryE0Px/WcHPx60nC5dcBgB0LGdKoOHlCv8RgKBk
E/uFZ4NdqnbRXH1b7EkA2uqrbCNUrnL97UubvoaYJ7c2LnMt1jlMGO3/W1B0tBh2ADQ3X/EoXkEa
pSbt+ePuL4mUXJQRMWSmawNRXFxs++omA6VNdjQGeitSBsyQDOXrvvJ6rdjPaBFww3oG3Xj/PQ3L
d6uqqQsg90fOTX82YxfouF5RLG+JYQuFd1O4Ui55N4v3YUMEtsZpq00DVqoFJD9MR+6ZEr8inUIN
zgbzJ1og+bm8FhYVHFrQ6fuYhG5CVQN5Z7Oypwou+TeRd4bRE9jzmkZckQuXLcYhkAH+h+i9p7Ik
HyXoMLGe8OUIuGs3w+TNYP5qouukeefxL1QQ3Xb6GDWx6w0R5A7Y7MrfRqHqv1E4SjmtEzKNjCXH
bUgBcDTXP0KaoaVGESGuu3ZBn780T4OFup6tDgdXo/g17jDyhLCNuWlk7hL+W6BUd9lhrFt3SaDk
pxzU13NG4P51BtDF6mea2M/mAO62HqSuxfe0QhnLyYPLQhXqaUtOKgz7dJhyqKcIX7X2ylaOi/6H
28Yxbcs0GbXkgQ5CWtQUGz6jQZVuGrfcDEBd7fa6C4AkJarmarxf9/CvMMnvDbpRAjECwuxlr7Wx
lyVNkEWVqyWZwo2cbYIFRi53TGoBVUieiBhHc27QVDUfNb5v0QabkX7btsk2yl8Boou7jAe6M7hL
YuwynX5vnPAxGrKrYfgehZ2iZfXsKZ58i+QBLI7aYkON+ZiEA5JTV32v4kU7s7GUOGCpIzZWq8un
2HTCrI1waI5OomMeqd2AYyUYZhEMVGXd53KAn2RJh8hD0aaWPjVHUDRfReGwsa1434a25whtIxhY
0xIQkIT1BnwbXjMTl4/QprKsFAZ5Zlc/fYd0o80iy0UGILdjn/NNw++0Klfd0yoR0mWE3CNZ+nRp
EJpuUKvnr9CjoPAyz4bvbv3xGtUgZUvtnxkyyUo+LUy+k5pxSpuxao4srccNkvHfQQ2CqARVvCHd
13x462DMwOKqDiYZf2pjcR1qPvR940CZMUuSzUD9f6b9rrGBkmv9nvPXsHlN8xfbfun0UHcn8ZOU
D4b9GxiZPl7Zph4qtk61c5LKl2Y0TLGGwxHpuJuc/Ao0PIrzP3PNfNom6a4jmghzsh6O09reYP0K
43hXN8//bwd8KsSUwuPYaLU8ArrVURe2r2uOp43/fxf/SYJ0r9T61MY8g4QR/VlWCTzUTrEGhXMw
pUtE0Ij0CQOMd2sARkOILehGfVECDXXYX94tlSTJNZiLhbazGG4o6oUX542f1fwgRLdxJhUJheL0
5cLAQobStNfTB4ygL5rfC4D2qnBzeT1ftHglUUVzB9GZvZKpSlocWctoZnSiRyMevQpsB5y8Xpbw
9f6VREhanEWCaHO9itja2zU6zK8WIPFGXhzknu0ppH15eHyW9iU042M3VQ6k5dQDt9i/GhMS6jk3
2g0YEm9UMDWKLZTjtHJpWnMsZ3pMdaA26yZ6lv+/BiStSTagsrPLIVoouHKKoF39Hld4mq9XniRC
sqBFI9oSmSPFe81O92t/qhOMm/LFoh4J/hvA7S/BpiRQMiSRTLWmp1jTSnZNdsmWba2Nvou3l/Xh
y2NLErMa2ck7FP1oHdF0qENpaZuyBV/jE7cPOkdncUVUm7iew6drTRImXaaJIwDIaWATe59Qj206
zLwjfWx7OjiU1LRvq21eEifdooKCkR0sSvQY9rWfVJ1bLffoh3fnbgPCXg99Zv7lzfzi/KT1Sc5i
1DUjDg1oekEwcQvSmKWvgsp5T9P3y4JUPsOWfEZh8ahlwNkHJyV5pxu6C30W6O+zD6ohJSPgVxT6
z+uS+7P7qg/1woK0IneXV+eRJf7U7sgGN5Vf/AIZ9h7l1f43aLBrQDe81C/xrvBrLzoqvZfCl8iD
bQjj2dIIfEmGW3jgD5YJzFW2+NQa/Zy2QQKgU7t51Ytdg+L9kNUe0ki+Hmo/Lh/Al7sHO4J7gYJ9
z6G29ae0f2I2VWLxxLahyV1968ToGKUorf6DMRZJjGQw+TIk3IzWY0ZCHe0RKK72A9JU0+598vIl
iMzryq8zQImqervObfTpAiXbqZDK5pWGBZYZWK9XKuFMMfd5zjpPJUjGMidTSqIZxjKUqZ/NOwYe
8ok1D3qrX9V64SWz+U/uvlORktVkeevEYnXi7Lg0N9kDwPD+jER24K14YGBTUo0YfE0xfj5AGZki
HdDQKlocYLp3FnSxumG0qR9DH0QqeCS5VrdvbX9lePZ6vCMG1aPwKwCmJF8KXp26EXG5etzRo+/j
i4m0NXhpdlGQgWsNNSAtwO11Hx9U6qOwDxm5AhOvbW/FOFwKqJHc6l3HYl6C7ofLZqjQUvnRK6xk
xHmvWloDFzkCWHGtaBpVSVj/fmLoeg/E/YRAQjW13rKYvv3/RueWjki6gbM8T6uYQUKPfp+GfXM6
7tJKpQmqdUieZGiaseElFHFE+boAvD66yRSH8TXNKa1E8hlGNQ+sHyEjaZZAgIzGSh7y8L7KFne0
HpBoD3pBtqJJr2r/sh58LSGsog10xhmGxS0QI30+phF8dDUTNT3yY78nbuVFN2wL1T4oZ8jPBUyn
kiSFMBybpIku1uMCjfeklwHgSqDj9L3stmBvviELwI5r9Gn1rk2vwggxfH9jh4CgLFhngoVV2ziI
Gi9vwJ/Hjhzr2OBZNx3DRL5LbhdxCtOwGkwcHFl5dLjlaWj0GaPMJzO5Mbq7Gb1NdvnQNnvG2sCp
QBu1s1npA+4+a1uPzy+cY7RAwywD2JmHQ1Elbh+69RBYIgraFGNLYEEp57d2GL9ZC9lgYGqzoPcw
7jqXW2mQluFhbABLM5MDCO5veMqushXkPKxqhFp5h9dGimmLcCSRqw367vL6z/gbZjnoyCF4pXFd
btTNJ8pJhJHZI4C70Dmb+GS6pnmvcAbnXgGfxEju1GAam5JVzMpbrFuoh16v6VJz5XQ0vSrc5wdl
pejcPXlysnJDk50Ai7YlfXmkzeBV6S/QAR37/qkqq9sknnyCjrbEILvMQRuSk2yyvtr0VRbUw4zC
+1DtlqLf0OmNqgDGvjIPw+ZOP0zajHayyyTDlOCRtP2+sae9zUHl209hua+6+L5umo/YHrdh4/is
Smy3Ys0mLLXH3EyuAIiAnoqbNkYBIhJXmgBrFT3G5WNu36YzOiW6eGNijKKrzICOHL3kxs42f9Zj
7BJgqdd5cleHmLzRyytR3rO4CGyO4PSyUn0FV8Y0ks6cFZvFpuvcxWevAghzi2m1bRwxkJO4jeXb
L6lwDQNlQpAFb+frEqzK3/TYZT8WTO48q3ofz2j1J/mS0077fKganMLR0ndL+tb193q1v7zGM9r1
SYTks3N0dDURsYzjmEWgOAIw20OpgXIjbb0mGVwdY0KXBZ65iD4JlMK+arIywQg3jkv2UI4vsXJO
jp55OX+SIEV5ld6kjgNQgqMDTXT00jXYrTGM7tJUbip6t+3eUoxHkmTYAvLVjYo3MQKNDlqW2N/Q
jDPN36PlURg3GAZ3EwsoEYjb+jk7dEa7KbRr0SAizrNrMulB2zhrg9oD5oG/g7E3GLpfZqz5g+h2
Q4obwBgxrDOWbmbE95f38WuD4GfllB9lKFX0gCLTDDTimgez8DngLgIMe/vkMDReddfc/RdoNAp1
kd9fkemEszBD4yhM/d6KMAYHHpjUyHzNvC8nDLBjzJwaGMSqEq8tqV9iTB0wxZ7TXoXDrRGiWRDc
B3r6HgIrYkEOPax+zBr1chL6VnwohwfdYUgQbUqyz+nPNL7Xuke7uU/02Hec3u9SJ7CJ4XEGYg5M
ryeBlj3kKd81CDl6R/da/X4q38O+dwlu5XpG2fryvp+5/0+1S4Y4EayOKHWw7UXYecX0JHoM6pN2
M/Nfhfj9v8mSoho9jOKsGWCcabcfyhh5+vekPbYVdcfx5bIola9z5LhGB1a+nuBk16dmfwde1Qc9
CDOMaNj+Shhvdxhrj3fiqGbiWd2YFLt82lLJzTodgNGsHi4B88ne0liegyGUBawwsckV3uesR3Us
pAmYY+kYC5E8upYAnmyYjGNNMm9kDOOeiN1mVWHKMM4t6USOtJvlvLRxRiu41byqNlV7B94DD+B8
zNil6S/WgB9j3ACqIbPQZ9EWXtsZz0v3MYvQQ5rRo/pOxBmGIresmt2igEkoG+bWpX7Z9ZNPlHad
R11OTYHLpQvyJ/T75DQgV9l2PetRf2y9+F6VCD7vsk5ESvcZAS1Pmli9cax+R3Cp++lppf0GGscm
FNv/juXp7HVzIlK63yazyiI7woHHbeq14V2+FP+jSkkXGqgPM1xnkLAgsF+ABQlUbzwDFOapWod0
qdUs0tnKkAXz1L2h8NY6Qe+aj8KffUzUHjVf9dI5a5V/d07GwZsdPlCG0Wwk1WviplWPmWZyJKxE
qKnCB+CK5clFtjqh3WTl+P22H58yM2w3IVABDtNc1l47tOjv4/WBt2zbEd0bbXEVdW3vsjwzgZny
oycUoS5QXqZBd1ze02erKZ6j/tWKPmiE8nB/hUl5oxtCt+pp4iM5AdQX/gi+dLdJO9zS/AGMbT/m
AdbQWpuhs96aMtqNRvLRjtPHHFHfydGl1aVloOkP5nSMxiEoYxaEeNT4fB62oko3qbEiVIdXGOEJ
7IRv2iGzdmLWD0RDn6CNSROtvwG64CG36T4yUxe8rHgaHwfyrKXgg0rRYwWUXt2eEKz8rh1EI/pt
Zz44eN2iZ/iZgf2zUlHinQ2XTs55dWUnGQ5HACq87YWB9o9+jyfsNtmbG2PH9pc1WHXCkucNM2MM
WYdYWsw3Od3Pahhfhc811y84WcgwddnEkBA6JujDuQYUzib07Q+xST7gWrZhcHk957IdFAOu/7pK
vpQfTUTncw+7t2/q/bjVbiHpbh3rVYMFq/ZO8pu9XkdGNkA5uT34E6CSu/718mq+Qs2u0eTJaiQ/
yQbQ0C29Ro6i9uaDfYiuGPI3XrrRP1KUF+bvqa+BcHb0m85PAKSGgk3t5TfqxPO50sanL5H8KRW1
lWpaYvyBA6weyG4Ap8W8IcHwrG5HOh/2nKxb8quNmNPRTjpof/mrHO/y6LEU/V6EutcsA7qP/R55
MkIrbzYADpCgDxUtqfqAtqHsoAOKMcxuRKRoFvraufT5MOQn/4xYyLExpXq0px8tux2zRxK92KB+
m/gDckdu3OP2NO7zJHLz8q7kj8ACcTUn9i8rheq+ZtILP+n7GvDDcA1dAEKYteiJi8ef7jFbEwCm
esPfVChHCk1nkjNKwK3O+Dhj5fCDS/swD5Z7eVF/mAMuxD0y3khX5lXZ4NGP0SVxz3v+I6twv7H2
rZ8+aoZ5ruRd2EOQNM/T9FyZ32j3XpiNWxv9Q2c3Lyj7BGhv8nhyJPXdPOjuvDpyTACZYEBq0tjV
8EycysPc/Yial5SAeQ8YZPH8ZIldUvLAFhmSr7k7RMieGfepuKUiQcj70YibodXdhD1o8++evDXF
e5MDVIokLkgj/dHGv1m4GTPMQUUoNzk3md25LDV2Vif+j7Qva4ocRrr9RY7wIsv2q7fagCroBhpe
HNCLbcn7bv/6e8zMN12ImtLM3OCRgLS2VCrz5DnfnAmcUPqTnt3NVusa9ktdH0awv9fMrydAi4EC
S1qgqct3Y+hcKz8pzhJAbQ/Nvac4e+cd2rBnSGsUBoAHwwz+LyQzAfZHFXM0tABgJNmlL/OgpuCw
rXzUaFHWiM3iIRx6FkQFROIyBLvKHBRgguqjX2Vte419YJAqvr4PZCffFOJfmo9KN3emhtJIdI9+
mOpm8ZtfWEJP8ToXz4IEH+Ab3rC4coZOyTvEFDy6M/zfXWWhfRbguBKCEIuMUkPqRwSnns1VjrBk
QWh6HP8o6A50M3C+L5abHVb6USv1wDSXHmXFH0nkaAoefJn1slad9WYEQycIjaPkjw5xyyWVyZBc
3EEgMDTAG4Skvy7yCRqdY+dKrulHgBDdHJB0u3YCphmbbn6JU77LdKR5bEC6g5HVkg10aQnPbQuu
qkJaZzEXVT8WyStF+o8hmORgFJFs0y/suLgLzs0IcVPbG4bdJgaGCF69CLTGZfLDxsOVa0owV+re
bH9OS+sBHy/x/pdcsaap1HSIo60Eep/DKWOsagsUyvoxKv7w5ochY6W+eNGfGxDOADRR1BWRrD8A
M+ZaaQRIpbWrMmjYw+sEuo0iAyju82XfTW/TYu0bZ5JM7uUhEqSUCEXPlsjZ4GR1Wfak145G8lCj
6XTM//t2+XX5tL8mhLNQQasWUmQwsWq7G362VmEgXoSya7NxFLcst1LHtm488YI7NymENJVVdci9
w+QqekhBNqxCNwCubDWZPS4v1zfoxWPwd4AinqzMs8VQB1hTByT2hu1U/q5lKiOX6i7nsyhCyNik
N0lrV9pxvrdf15YoFuqn8scYljuQHWyV8PqYPhQGhCnElgDhANJEJnjJBMfZN0RVZxODqkE0xeyX
EUFgOcabyibPSmw1u5HFJ1CZBgXy45PzjVKoRt1mJgJVrXYhKH0Ppb1bkN76o/kalwenGNFd3Idj
XYUE/Z9FYoPsekSrc7PXokcFVFuo0vDSekjAYxtabLkhxvL9+qgugQE+jUrYi8pIyylWMaqVaFv3
VkJoJXerb8pd8Q6UsEvCPFS0g+w6WP/ttckU9uNUaJXCc0MDz+IDz59InrgxgRBBkm37/Hs9yBp6
Lt0K5+MU+3lbxR5LZx3nKnXyMc7HGO1zID++lSVJLgE8PtkSQuRusKYB+Yh/nG+COY2GwCS7RXX5
byVYNtp+CfCYZqBh+y27Gy7hsj4ZF66gPlqcOplhfM3ZolfSA3YYxCFOsTNWOZluVYoNSBoiHTHw
wPG5q/3ogfVQmFTP5oIr/fQpwjVVMOufeysCBGyujgN/v757L/iZTwbWDzh73cd80jnRVf1BMRM3
SV+c+JZL3bVsFMKdh6p3TEmFnFeZc7eqn9H+6l8fxrrZrxwGUeS+LxRzUNYrJwOItN2sIFICWKc0
1bruu2t2BA/GjSJjrQU7eLp5675EVrIKnE0WpMda8l6VLY3gVyJlUbuK4IBr6Bct13vUhjAMl8zc
pYD90w4Q/Ejv/N+xVvfpth0DDrkktJ6gOqF5sQfymVp1EUqr780+wWbXdtdX7uNh+GVKLWAs8BXE
sU1hShUjrwrQJypHU3H+aDR+rwcHjZF/tBichdOxXnSUBWfP0gjIEmeUvbgXO3jbYD6WyCusCBXv
Tan+aJO3SX1s8WJ0zMabp2ei6O5sgQ1LL7dZbYcKzW4TSwvAULuHPkgA/Q43Gd4iZa+Q0Gm+8+QB
CBQ3bn73lWuiK6G1bZTFmVsMtU+LeZ8R1R8mx++M3NXRNAlaPTys8G7l4+8sHiSoiI89e21ihPWf
2qa0B9YrqCHv87n36vrBYMBFOItfjg7aRWNA3Iaw6wA04apX6hqoq6gLthrXBNH40Pws9du+jFxd
Sdx2mkLUU/Voz8wHKHlvNL3aSlby4o10tpLCTirS1CTVyJUjy63W7xX9tqwdgAlUzyHKL7Docq/L
0vI+0YsfqraUITEXHRwiah3MU8b2WLeNkhp+rE7czVR9PyR2mK/6Asq4cdjTmGtBXuHRUfePSTLs
6wHCpY1jeFUEdqvqJ6farqRYwQTKuyVQX/M7IyAoQo/P1OC9FOnr1ubbtmJhYmVHU608BtLpbWrr
Xego1Y/a0sC1X9NfLOOZq2QWQi+Q6Lb8kNj8nirHNB+81EYVBxnrqLRdp24DySxe8jB/J1GE3CgR
hc6khePAqiFsJ8vvqkM3ba4b+cqRZZrohf7XoaPC/cpiJSW1k2Nv6eWdOrLfQ9pvZ/JTz0Evqmy1
/KQOQD1PNw7IXPreCkxQrw155nWp7YGWCGm8PxqICJGIV5FcQXcNaMxDu0NKeH5RRslRuOgJz75W
vJCHaCCKgznhnbapcuolSxoaqHpfn5WLUQfevKtskGWh6084cW1cOOOkryfOS74nv4CxjLeJlyHh
DernkO/qHaRF0hf1f4EFm+eGhZMTxW1cTtWgHMlQerVee2yWTOGlpMW5iQ+o39lFP5mRscRoJISq
RbXLum18qL0ENJaTZ3U3kWuHKIqeDIlzv3Txn43rI6Q8M4ocGyVoJ8O5WYzQVrJQk8GdL0bf5yaE
vdGCvEd11nEVN/yO/qGedlh2wM97VYBm8Akp9Q49EGblSvbKpUjg3K4QmSFC5D3rsGSjmgZl9MiL
50i/ITOa+7PUr7Q00HgdlsRBYkiWI7mUQcZiQjMNpChQYbAE47WSK2bR4EB0frFDzRcxj4dKQqDu
1hYngyK1Jg19Lq/lX5vr78/WslvyXkFKXzlOurldQGIYJzTM2Z2jPkMGppifo7p3K0WroMJQ3auG
E7ZN6umRFJR6ceZ1PCBN1dLNL5SQ+cCcuKkqzLymQNChdsv6l5q/d3n7nKHopxCwH1fPELQPaN15
kmW/OAtnxgUXMZGRj5wV2NHlDFY80HENuet0ahCrdEPA5FhFO77wJ1TI4SMLr+vm2K2BmHDHiko+
Rl9DIzFCMA1D1TWVUOMLh5/i0LEzKqYcbZBkxW23nXMIok9bA00aEZA7ds2xGTS/qbA5xum2SCt/
msdHvUi3tPmdN6VX8WPD2oPpRDd9U3+jA7+tjdYtSOG3ehHQZGRepYKbefhzfSYv+fQzaKlYmp44
WPtbO02Au8G+BT1lW++MLJfE0BdypufIUiJ4B5tZc5tUPDkueemOPPdz9YeNejeX8ZReSrt9siQc
yahTnLzhTfLxOubb4tvgglF8B7/qjVupEtWlM3A+e8JhzE3Favp0BeZC9SQaeGhCnF6xo8BIbLSn
B/qEAvnBjk+K9XR93WQzuq7rmRsAUpwZTVUmx3lpA3SGB5ZphFoL0g1ThgmTzun6LWe2EsWq9HHB
6q3ii4R+cCgQd/GUP929XApEtiOFh8jE4qlk614p58ljPN7QAUyXXXe6PoGXDu350gkeRJ3mpc5a
LN3Y3sSzHQ7zjZqpG8t6rkvZpb9ub9FBnNsS4opsoA5Dij45qip/LrU8pMZzmjnIrwHYyAy/ptGO
jNrBLKHzl9kbZF0k96RktGLNtdKz3BxtO4bwkvEyTwae/9ybCyTJNPaq5jKG3Yu5m7MRi7VVW2kW
qCViEddkXPKCNmYNB/FQ7xmEZNpQD5fXcvC0W2RVqydgGzf2Axoy5eC7i7Hk+YcInmeewajXZRFA
5f7kr5kCnmwVC8Tofr3mjQdUelkQ57fOLqV72aNaNuuCM+oNO0X8DueaqFlQgVhyVQXhLR5l9TaB
0sH1HX0pj3zu+8SKY8paYDe1IjkaqEfZ1quKXhu10t2+hWNS9w2DrriS+wXGb8w3dXQE1ZFkq0vc
klh21McCjcQLdrqiPII0kZcbo4+PrTYcJWOVeAmxxJhGVFl4lyRHVHEAgR5viFPjCkWisOd7HaK3
VVQHDqhzzErbagpETsF3aUam11ETyEPox13/oK/KG3jKnW00Kmy0ZdQmdExi5KVq7lX2hCq7P7Bo
W8/DtkmabaUkSOmdWsfY1Qaa7ROAIOf9MpOgNe+jMdsMiGAGzQzotNcpQZYRWEU89kxjb6lRWC9l
sC5rnr3XuQFMV70jabMZ88pP6B5JhqRo0JXEN/q80ZUOoMw78DECwQ1u67gAKwxK8gbxOoMDgeWU
4cBA7QF9QGZknqXAsZuNX9D0UTW+NSAYHUtfB3dwVXFk9PWA24D+mdwBbRhgzW5aDT8B2Lsx4ueq
bWuvdkbcPSgqL0Ms6aOUbWoqnKGIl+aU57joVkVS+lbep/t8kwIyYwS6Atp/GUZDsrFERvVRsbnR
4O1/NBrD46btZTnxACCS7JdLAez5dhHubz5BiSUx4BqgIe+b+do6KZk52UCEWxuUg8iwxWy1kG6g
TO+ObLhB273kZpFFBx8H4yw6KONZXcwSEReHq4duN3jeur3tzn77Ta6nIxuUcGsnObJURYnVaSIk
D39myQge0/+aCFE4ysJ1TTvOTcDt1thqC34hP6/LUI5fkOwAkQbRyqHgRBcEIFlzW1dsM7Fye90n
SSbLErJLZLTspBvy5KjPZdADJtCj4txEMqYSyS0nEhyCG7nNqIkTmiA2tJoDN7OdUf5unRdTl3Fh
yIYkeAMlicwuAWjtQ2aQqkZgoANGyWQkfRdf9nQl1wIbM/jOVGELaGlkxhC9io/j3pq0G8OKggS1
p3KuNmXq7EwDPY9Z2KBXo8xQrVWdjQnFGpmTuJhVOfsMMXEzRIlhlhYulTV6oU/xAf3N/SbfVEFR
e1OAbYnoJYeMgGTn/Buv+6/xfxz6s0Otq904TwoMr7JViw+EdOEOboegP3Lp1nmRVVEvtTXh+vxr
UFhYyIN0hPUW4jQ0+1RRlHpsOZH6dx9DmSfLvWHUN1kKVE9yMgfSejQ2XrIUmgLco7gPWWO5Ixao
sJ57boFGAJfUPLkWhHaW3O2s0W1r1Xd0MwC1rEtaPahxjxk1nthRomAHVf6sq0EaPQ4Kf0YeMIE2
ghnM+RuVFRQuFnDPhyo8GpMY1B3lOrdsR/fE4/vmsJbJVsV6aQ113afiy8MyoF5tmMhPEbGqU2VZ
X2t1FR9jB+CopfLXcMxs+3k7xuj/6igUmjWLMxf0VckBBGwJUjljCDwu8u/Jduin97S3HqI8Q6/r
1N3FeeI3UPayqaWHVTNQEKkakR8zMKXV8z0Zmn2lO7tOBXO7UoU8H4LrPu3izjwfkXADNOM4GIMO
pzZ65s/s+wrbBCs76CI8w2v+x3jg3J7gCTq0BS+Gvs5amXtoIQK8PnUbfdhIxrXGh1dWSiw4LKOp
j03ZIliG8gQDLhF4SaiTO5sl3yegPZPLaMssCtdDq/LFTjksDqERRkCkoq69BUtqmA/7sofF/yl3
eTaXYozMeo2AkKeDV/UmQDQ0gEnfS7DCrkBEEy2m872cJsdYN8S1iRU8S6ajFtXMeBVF+YK6EyCP
428Hj780UgIWPdPmpI03DnpM4GlS45CgAD/1v8GUjs7Iyq+rP5b6s56zTTY/9CU4SR6gvjBOdznY
EmqLHAyr9yr7D63yTY7e2QrFLU0zwpiW3xwE03nWKijdJs9c+zaWMojXpevwfEIFV2JlsapEzRgf
M+e9Y92OcEB3oYF7fW9eetSdWxEiSWI6Q1H3WDY9gSIbqLibqACQOPJKRZOYulgfObe1BhvnFw9E
IBuaD/Gx+NEHalDuQSni2G69oad1a8KJ2/FB3vp58aY9tyu4lVoZozwnmMkPmtBs0y7AnHcuA4Ex
9WogGeZQ9U3r2RhnPwlk19/FIPrcvOBlFKjDNVnzcfqjjUL/jLf2rvU/Dv9/dhQvBW1nBsXoc1o4
mD9AIPXxrCpj1/6jPjKoN/q2P4ZLgG65x5y5TvkfeFTZXItxKUShdbR+/tN2pt3N6Q/S/FmpBtRd
uYuTQ0cO2sABUYbSsGyqZQMX3ulVMy99kc/xkcb5RmHRqa9vrenFitCKBRmN6ydHdluJFSLGWJ6n
FNu5MiHCiY6GZHiwkgRdvuAOrN+qCmTvQN+jy1bTQfNrFK4lF1tZPdwVD/jRnnZ2poyur+zCwvlV
98MN8axquyqTdQEqE+gHf5SHHdJhr37rzKLaFI2ZTbg019PkVD5iZAWkPIuHBoRtWdzCzUsch8RH
ibTaVZGSHrn4+Fi3APtBG8XQO3dOewhoyvCTMlOCi1JSNhc0wvZ1TIYICkExHBRp6yB1ZKMy1on6
unQOOBqJRU2IXXyeyLgw1QkKfdAlrSEpnxHrrezaA7RankrabpKo9c0IpCxJDPky5VWjYOpYsg1V
XklE3RaQD8Vqt62VQPscgg12jfdSuWmghlcOgaOowOdkno5UlAYRUJLegenW1Sk4X8A3VOs7Th/R
Dn6b19ZDW/SP18+GbGjCrYJiGLARxpqfaE2wX6Ro0X0xrJvrRj7QkNcmUFisJFqQTDc13CfE9Nn8
BEjrHcsVY8/YGBpxsrHYfFAm+nMZK5SIOijjJIriITr2oG3l0n7xCof5bRSUeeJNs7ki4b3rH/nR
THftI4XLJ5spt/p0yHCN14c8LQDV3kZgd9P1Qz9HvpGEpTL59fCcGmmYl4+mPfsoSftRcTOamjex
+xksWxCUcUf0Vdu4mdcldpzWQ5+5l5BNNese6A95c6PoFNK8vcsQ6c+LE0CXfEPQmM7BLBPhaWT1
sRf36U1Lb8YpCzKl2oIKAG2nOQ9jbhUeNevv14cv2wjC3TcvRT+0OTaCXaW+MyhIJw6Brcikyv6N
U/rXWRLZynSl7eskx8th+qk3gJT06AZdNnh6/dRD05NrM67B15dVJSADtwzHVp0P6bczJ5iROq7j
NQGX0GrDQOYwd9v/Yeb+WhBHRGm2TPqEzU16tkfie5MY/c7U1fC6mYsO78yM8FBoWqSn9RnFI5P8
HBnYaFN6Z6aal5FCkrOUWRIuZ5q2Sw0Z1OyoQya3YW99vAXhpD9AIen6kD76u68szheqBD1GV7BV
ZMfBuNFm5WZu0Smt6ECvKI4azJBAWgkEXJt339s2+UnAi29a0GRNChuZkDI5GbSH2gCUjYy89+YF
NBnjMwRjw5xWb0mNnAyFqqO+kvWDBYAcOxvg/ql717XqPmb1oz3rrdfP0Bzvb2k0/SFZEuBYA46f
/jbt5i5Vileu6JJ45OJRO1vJdcuebUnWLMQs1i35kWWhO7XVXBK/X5/by8HsmZX1K86s8FXEdq6Q
pF1v/3bw0328gU62l23ZAI11aZbsYnxzZk+4SfJ+dGyHwX12vt1l7j96o5GNAzlL9YQsmV+gA2cn
GaTMqHCxQGlE7ciMQSY3Kwzf1o4ZMt8EFcUk3wOxmr3KknKywyHcElbd/vP1PESZO0XQ1crMg6Va
oWpJ+Bgu35pnMyq4ZK1UHVKbSLMOxoJXD6K34VQQbQ0XslUdLwk0LQuY0e7Kwk7dVGsOVTcFdbS2
OGm9myv0oBt8b4z0e5UY7lT/tsjz9RWQTIfI4FDnbTdrBAsAMWg1QRGK/bR0218GiZOVuHERIdOa
c7vMGXaX1ReHzEHNjkqgCJJTKaJjkrwb44KgRm3Z4C2HJlsb5UA6J7ItK5uxdUufncucRIyjbAc/
jqIGdK82dqzfTkuPtm81vSXq+FBPGvBGp57mG737DdrpwxRrh4iBTbvU6xvWVJLQ5/Jb8O9OE2kN
7EGfme3gbdIGWhg9jbGngUuN+9UCErLMdTalT9UHPoaKn0lsy6ZdcFNTS7M4SfFkWJ9eLdQz9J0D
uPH1XXox22udDVBwTqquoNlKw5WWVvmuHO+Z+rzgqslNFarQSDB0pyb7QzmyDcX0eN326oKu3HFE
cFF5BLaOpMK+4joCPiCGneEReSovAc9793Ld1uXo6mycgndKp6lvigXjzC1/zlwCvO4aXrWlW7zV
u/9EoF12MAUnpVpT3LWZslZqez8xUOxOfl0flGSHiKgZ0y4hoMVx9O2h8hfyNILinVV/rhu5OAxU
wnQDLI6IEoVVWpD7KcAalx0h5gJpRbLJiAR9d4n+gqIIQIE1R15eFRMu1ayVA6un7NgM+RNVq2e0
h9euhsD1ppjLPe3Uey0HPzFhN2xC+aRSoshPtBRYvSnxTTYFDeVPc6HfFUguqlTzlDKF9CG9a6oZ
qovRYTTUG33sH65PzSUYEVSRTbLqDjorHPyzx6ocxc6dJM2PMYvDAcRpbWRaXqQmDwVl3/F6RN6k
7A51Z9/nbbZJp5eCapuYa49pirZa0u6ZYijhUHVb5qx96OkJJDVIJ6JVAYHPkHlmrj1d/+hLrzl8
tG1Dccg0dCK2czpoaQafeJcf6xGS3+p4M2n0Gy8hf6baQaqSw1yRN3R2HxqTHdt0W9P8l7XoT8bA
3+qh3zsNZAsccgdNnSe1BFhbU/fcvEtp7FrKDQJIf+bzZlEWt6UwMNd/IIy95VBwoDbx+1F3a72C
XwcN0DLmPxQ0x9XG5DtJfIAQ3mZ25nBq0YujqCdlID8UG7g0rPz1Wbhw11CUTTXIE1mQbhXJJeeE
xM6o9pgEB1i31gbNlxpYHN8Gadrrpj5o+T77OUp1bBPQnumaTcRYnva6Gse86I/qzJ/VxQFviFYj
mT/PD1kPJvVJh0pnFxOyT+ojt6rfRqwe4pxGIOHMdrPTPhCFQMLHtEo037F5Bn9sjO6dlh71vvTn
pt2okOiFDLIBDK+jBJNh873psM3IptrPuPm7JhPKT3m71wv+C7rFlatSK+DjTW00d4qFrWcsIP4b
Q4iih3k1bA07OupqvgNXArhNFiBsvrFR+17eUxDEuMZyWrQ+VCFX0FibPM4f2rLQoZNcvxnaw5IP
N5HF9lYxKAcLbQqUmfdxMQQcXAFplSVhphbjW10olYc/caOiAUcjKY4dTw9zOdhBTtrFzYkKr5bG
TykEKEGQd5czjmJk6Xwbm7XbGTQhWWP+aAv7CJj9M+nTxtV4HLa25mkNpJea5S7WOIB0Lfgko1h2
c643hrisOPugJ1UtBPCiOEmWLQlzFq08aea7Y7dh1zu+QqBQM1euDvoaA+WZfHwb53dCY+DMoGfM
im9N+xtwodDIirBYCFrmpNrVX7c2peffJdw7nCADZAPqfRqhkgbXsx/74hvn2UNdTCDkL91EzV3s
u31cD+4w64/F8jZCHlyLm80C9kYiOwBfFUbNT19krywLZ4FdF+VqztK5PM15fEO0ypsMskmTNFhM
tKsW9kZjkF10tiwjfjNydOw9gFf8APCyO4MTRq3xDFXVsFOi0Eh0yfG8wKRLLQ2sxaA7MDSKn89f
hxQm6v6Qqz/xxgjSuLq1+wwsQ3r0K5+VwTfmZVc06N5kChhzsWTtFBFXoe3om1rpEVC8pMP4BCxd
2HNyw+YxgGJ35xOH+rPV+Eb62mXK90S3PHN6tUbQv5gpUnrE1wm7HZug60BRmjIwq+n9XsmAiFvA
bFuCnOC6H/oSLViOruGewkUOp4d79vM4cyVVVq3l7DTXP2lVbLU28lUa/7eOVbAizCYKfgOPHIed
Ui13p64Nc/Tkm9orWPokyZivYYNgSv88oAzNE8qAxORp3hhHui/CmoMVzk25P4Eqqbwdf/MNVI9P
QGhsdL97nOt98ViNrnOCEPT1uf3ahSl8i/H5W5Ddh4pfgcnV7ylenohM8qCzH1Og0PFkAYtk4yro
e9nlgfEcByuZV8Rec8Au//C+Br8tOJ3+kxj0iy8QPmsN7s5OXoTcEG3Llp0MLcFVvB21U1wBnRJJ
wusvQaJgR3irlKYNqYMyzU58MhDGKF6VSh6hXyFPgol1qGdDQfe5MjaEp6dkx07kCd1UG+sOcqgA
WuKl+J76MqSlbExCcGf1lE2jyrNTmo+vWpx8nzQJSlhmQXiTGGyZF1J27JRPcZimYH6NpbfUuvE+
3VLCtAm3gVpRW0snJz5R3JnpsHixni8u4ZXjxuA7tbXfmoHuWqu96WryI+62haJBxZ7JmKcl3kfM
BTdtOVpKHrFTkfRbhbxq9oFMTPKSWJfkymA/lP3O9khndilpqjE9AcJ0dBxwR6F9GZT9G/DA+Jay
u37oJYfLEPxPz1W0FKbY9LnxkqDOlsRFwAiOMqkl7uVryvLzKn4JIVNNT6asBe96Vft2ZP4YB+VF
a4atiVxbB3z0XKsu2ijdoYY6MNo0iPZ4fbCy9RM8CdHTiWsUgyWQ4qho7loxCEwQuP3/mREcCeAi
tBpqHLoherQJ8zX+W59SiZGPLtZr+0TwJbRgeG+aS3pCbQ8MwOou1RZ3gp0ib3y7BhlAb3pAVXnx
8nB9fF8TSsJKCl4li5W6xMDSE+LaxWt2xrZTXbCv0e/LfvbrMNsXt+x1fDa/SwxLHMEHDunsbDCD
60YNmv7TClRHp8lG2yb+4EKPAjms6lGmufpV8FoYqOB4arIsU9TY/TFFJ6jL5+p94nA/EaC44MSL
/HlBJFrRe2sxHp3S2sW1uleKBY/CzgjATgfMBdYG5H0cDdZmunJT59TVi9ekfr0+NbJP/ZKqpVod
9RxXi+k6R6t0LYi+d9uVgK6407+ZYRYqHhoffbAElL6ygx56L5O4k/gSMYu71F1E0xRXga3HO6v5
xq27grzUlRVeH+tHSuLK1v+SzG2Vns4KzvGa0DT8+bECwYEbB+kHyg08iQf9kNxHdzJcy7rc1+wK
ARIxNWogvZue6v6NNXx3apPX0mDuXe7jwXd9kJJ7VUzaasCSL2UDJxIr3wr7nsSSDXNpsdDcSy20
1NoWHvWfQxGwO1h6rrPkZNXVls7lg5MNu7GjYVzJsP4Xw55zW/pnW6y044gVhJ1Gb/BNMIp1il9u
HDTkz8jBQ0DclbPAflzG4mKdGxUWK63sjGRWwnAgBr/Z6UEe9LfWgf3InD0q7pPudRCbwdN6elm/
ZaXBxrfE490yBg0ot24dIzQz4OCAU0ZteXN9eb9CJuFazj9PuIvKqh7GOTLS00qaTIibBsRznlUQ
LG0nPwGb57bcM3AtZgAuTyB7K311Gz1k99FzgYZQzbPD9Kf9jHZ/L3GbVzn/z6X9d/59wiVW6PHY
D52enhxQlc5t7cIFyq6wS+783IZwhc1krXijq/u0iuEkqb+0/vg4bGsfLrZ083GDIUuO1dccujDv
wt2l67kzNebET+O+wqZI9+DYAQxQ8wBP8KEz419fZ9kxE8LjZoridNAj5ETH3MWjNkAiZmOY3zsm
k46UnjLxsqp7zpjGGLxitKleqhDvyMRfadmgDde61St7lGHfL0YCZysoRsQAQ/W6DR5a7OL+qb6z
oAvXPUdhB0GjD7A4mukK1/FljvhrxefzKopB8uzUTjOPeKEj7XaopylzkfhAuoo+qJGOxFTt9ZX5
woGk8BLwIVVFJUkRXAy/zkcu+DR94WU8Zik7rVxSxTriI6T4wL8ha3D9yloljFVwZGQcGlOJMcf6
ptq1d+W+vY050Lq594+1dUBWHjS387Ozo7LTsp7yK070g+bwLOCKwalfaCPB9t2AKDQkgfMe2UH2
rdn2/hJURpgyN9kTWVZkvXyumRWcTzOwti30JTm1c+FOc7NH9Q90xdD9mtHFx+bedwpwCzO+eN36
YFFfkrk6NUBgDXW5axpyzDgPnRgQgaz3OsbDJif3iRbJMC6XIoLzXSB4sLLHcaYavLhD+ptRU93M
bnep6kC/4S0GT6c2oXG2CK/7lK8AbmFHCD4snqukQCdOdjKP5Zu9p17mQ9wmmH8ZIClE+P2K7qmd
xOaXTLFgU3BkNV/18aaI46THWxK0uKiQpgIIP1hhriR181/D/fAIasai9MaDLJEh8aMfvU1nG3HQ
i8lmq3kIT/ulSwkYs5JNJs01XEyCna2oGEcDsASVIBuG9A1/6L43x+pbY7uL5qX7KNkDsV4cyw3x
CzhV9Xu2N9HAM/hka6P8gIbM5/7gfL8+85KLWIyqk1RtbLXEWaihFtgA+DHOXHIRX8xCng9acGZQ
RYy1ZsGGaoMFbZheeVd4+THbFIqrbshecQsfe5uh1xTY9Q6lrhuk3eebYZN/kyFwZMMVvF2rxWZS
9zhRi0m/6Xp/QyMZYFVmYv392V6ybMhO2aC1PkXgjiv4rSbLia3n74r7+qhenhnoYmWpKEds3RiG
n5fvcQ2mtnkIiyrbamUlycDJQhoiOKG0bFjSKjE70VcTLOTfP2hZg/RmGBHTIk6UtzVJ3J6IekjS
ARyUJoJDNNk/lW/5wzz546a8RxFu2PbhYnvDW/99eWXc7e7/g1aOy97AAbc0qvmmLYpXO0qL/mHq
cASOPZrud/VG8bIDvyUnNN8+URB8GSf0HpaS1Ny/OSf/sisqptFJUfOcVdmpQa9ocUo8rfW0g276
FSDAwPuDmGaPnn+Pn0q/++28ZPfNPX0vbunDdZ9wef7/fofweIO4xYzyY7mGXfF2VVxZmxvzUHYW
/02Q89eO4Be0xB5Q4rbh9OetZkUgAI2ZPxn7pIy3i+ls81K/iYZoa8iody4f0b+GBS+Q8h4kyWaT
nQpoHMf9fhxlSWWZBcEJZFajKVOl8lNszlCYNLcVmyX39OUr8+8ghCjGttt0TkFSfHLK77MOhMBS
eUo1uX1WumZXgjDMkIAKL4drfy0KniBH3Z5XIO04qQ1z2xi05DrfmiD/vL79ZGaE+AN01w1dcouf
LOdnEfNjVbI9m1vvupWvyJSPkOPvaISQo0hHNe9V8/+Rdh3NkfPI8hcxArQgrzTtJHW3vLkwpJkR
vQNoQP76l1S8/aZF9TZidw9zmY4QCKBQKFRlZc4hh/HJ99NWqbZdc13cQnl7nYFxKr6aHhPNaw7i
zYFK4q46tH+UV9kpkB22+fcTbz5YdaVTG87GtD6aLN0VPXrGwnrlVGoAKdVNV70pVH29PPnLtuOQ
RaGzsXKSV7mSHVVQLVvmeDXk6l2uJWDzREbPbAA7kfH8Xd5VZymFUBUTVGFomx2z9okN4S1SAEfL
lKSdLh87hyw8CiuzrK/ogGM3HKzuFcBPidXIZrHwHGmhqlApAb+KznfCfG+R78yyh8ubc7aUoTn/
skyHLJyHhi5vJYYsMe4/4evXeenOj7HJA2jjZrySeft/E+//HW6e84kFslppOA/h7tNtvzWtw9xa
hhZYjx/tDSrTxb2O9MxKKgNw+ZZ1yMKbWENalWMIwx+8fNsEvT/fNWjOds11tMYTDDn3ch2vL6/t
+djp71yXvkWYVl848Mst+JuiP0a+UXTzHgq7u0n5c3ko2Rlb+BeQ9ke8h1LkERIWSBMIt+aOX5eO
2+fJhtmNq6AB//KQMutc+JIoUxQ4aD09RuJNd5BwTXOfEBFcHkWycV/X+om9mOBkqtse1wAfgZLJ
0UHXxTvLgqy4DL35bxJA/2zXkj0j11vNrnpsV7wdAmcWkI0Cc8+e5+SuCCJPe8530b2ML1x2AL9+
P5mhxQqtENr/B0DNbeVlHjizXWXX3sglviSb9hV/nwwGtViiNQyvoyQSrtrEXotm3j55urxp0qVc
OJXRHFSTRggXis8WVM6rmek0CWLkWuibfRBP6RVEcn1ZTCs5b1++52RypDHyQk/G7Fi015OJnpnQ
M6cPtS/9epAh0SXO/2sFTsaC7DnE9RQ4fzV7tJXfY8skgYlsMgvnwbQkpeqE42VpVeV2FfozY7Kt
w/QpT2KvjKz15T2ThCjQD/rumSGfkEK5hxR4iAi/uxtvSONaaDa+x2sAGYPqBmBR8PJqV/mjcR29
WptkWNWPslrRv0kR/nMKl8UcpXRipjCjODbpM2QrgIglLlpK9klV+844bIw6fEygN1lVpmul+Zp2
3aGBGjlxbov6KQJQN2P2ikzT5vL6XA6dUPD4vjwjrveGsrE4quGH1Ts3JMdVMoDCqhlcUOStuhxZ
lMSQRMESM/vatBMzq0IDHBjgLzkWEDmzkfMzwct0eWKyIRZnNemjCJRvU3HU+Pihqm9Z4kjcwddb
8mcS4e+ezl7pZBYWNY2MTqI4UrUOsq7GSxdUWWOpu62oXpqMvMeV+JgmqPjZNl6imvgMi4HPpBEG
BImpfWPx3PBKc7gtiLhyYoD9WgttA2FsuzWpSwgRAnhh5nsHLSo8A/vc1NlQH7HcCQ8UUcfbJCm9
yDwUJfjs9Kd8uClE4pnWBHlT/jSVbzSLfWrnK25BYqkCSR2oax4Kwjym2EFnmCtmhFdGbx1UQtYj
pNHj2keDzNqwbd/m4ybTm/dejQA1ZdrbqMS3cZW7Y/U0AjrdCNALVb+ApAZKo1qx+hgWEKZDllVL
/Iw5bgMVHI0+dhA9IzVGgEgysnTg/PXT+nem/o5M8pom5vtAi5uSd0+xFu9NK9nE4B1noVgDiHWN
1mjQsMSSEPQLbXlp6+b7+WTrDPSsoXIGhbwky3yGRiMb86qzAWRdzY4ObGXkbezSXllxQt10LIKe
lHhX594A2RcwSebkd1S+6RlgpEJFq06PLjvL67LfqfnZ4H9rAwvUkeuCoOmERK7THfvoI2nfQwoU
uA4xwviWaIOLLmy/A2l3XSmY99FOHuokccceLQnHMo99a4KAcm55zDABExHrSaBnARjLF8NMHU9v
adBb3T3qK9dWEj/WBl+DRMOLR7rONXDJpK3HI8e/fLQkt+0XE/TJ4lXMHqB0ALs3as3rTLKJFOZV
abm9PIwsqNYW0R/wqak+jWZxdEzy0BQbGDq1IPiuRVejQDaXF6vUCaEYwK50M11zUu65QHYbMogF
GSQuSzbpRVw49k6IHnr4k1DFy0W/qYTYp7Juvq8pXbDLZbUOLguUCiGmbKzNVYFS/BXKBi/pg/Ah
qsGgQowGsJXtsyD67fzpitXYg7jANTaKP/iaD1XiLc6O7Hn9E1n97ZnvLGt5Whl2Y1vCXbMmDipN
j1yRiXVuZ6/D9NKbow+q0W1SjDeC07e+nNyyzfwuojvd1lZc6wN09s00ca7FIc8US2uN8yW1WDXo
R+i6ampo7wEq/ftpjgq7ShurHw59GV9l2ks1dF4uuM+cGw5GpZLc1mDbrvVqcpts8hv2v901S4je
QK2GVwSXKNGrbdE9mA6T1Nskt9kSmVeUaBxR6Hyb9RAP0SE1za1BViuWmPiylFhZ7RRaFqahi2dc
nx9KA142YGkkx/rc2wcyCLjivxTsnMX7v0uNAVppSBrxYACkIl+15loz/GStPQyr8ACVxSDS0PeO
2EfiuM4Fn6cjL+wkDNsOzR8YOQQj+WCD5O0Q0d9GjNtbEuae9V2nQ81rfeIj20znCJ+sDHnocZ4k
UPxB+Juh6o6GbPOm2lYrZ5sWd5K1PWcnp8Mu7jXQLA9NUwN3pWxohxeK5SEiqQG7miEG8RUKsbeG
bMxzZnM65iKkV4pIQ4xdzqmWIei34RoqJQAPKfs5AZhuEhCcSVHTZ6EUp4Mu7oYGOT9Bh6Y42jem
3/qAU4A4qQ60rfBmHot6LXMyspVd+P/UUss6njocju5lGF80Q9ZRc3EAhFuLh0olzLjsRswott9j
hp4U/nDZOGQDLEoSNUQioo7pxTG3wAnZtm6b/L48wtnH1j+7gjnMjvrE6i1nMpSwxivHvE/eyScS
NUCfRptyLn572v0EqGXsZopbXDvvkPt+atczoN7irjrIDuDZs65q0OUgNnX0Zb8NGsiVeAxhlbNu
Xvla7VU/C9JV9uh4KIavss5t9xmYtWTZsbNJAv1k4MUaiF40bWPjspxBPuDmRDNZ60Zb+wBKwRX6
xq4U6Konq07ykPu6hBeXoAZ+S7Rb2oTMYp3f114oU2vZIW/3aZTsDFEEKoDNCljOG62+w+X4Fjvt
DmwBh0QjleuEItsXuQGqfadDMJndYRVdmjVe0YhVixKax6jYslKrgCABjYStuzyvdJfGrUdQTCS2
tovQuLDWLfOzs8HEWlmUr7JRk0kcf9UKFzMzQFoA2nZ0nGlI9X2fmdIkMYhOW3HorY8p4YjwaIbM
368yy3dWOPRulQ67frgHIs/u9JUyIddaQYcsZr+IDvoLPfa6uPulG3d9w351oknQkMBWk8nBtDOG
bhPdhSInePOKTSoSv22rV4UPn60Jyowxrzc59KFT/SU0AdCl8XtIrtGzWBmlN4KetavDT2iZHOMp
5J4omsc2pi9T3r+aJVmXIhxcfYh9JX/vwWVUQFQkHxWfVKOrQbKm6/IjzdXXsW1Qwo8jPynLVRcX
d3lvApQF9NK6bpXnzikKr9HtZ7AE+ZNCKBhYqp2RkG1sofOxzLuDVfKHNLJAIBV3TwC4A7RZp4Wn
1s20SSiDXDlX9mAYAsrZsbaZof4q2/a6U5gWTLEaZKXu23HYBnabgaVkyGXB/Hyr/9hE7B9VdaTj
DHtxLOwMQl1t5gwHrNUATVz9gaKPnNvI61KQr/fmAXsEsrs+UKAikvY1OA/5H6LK2ILmY/DjO6hO
CHj/TGIbi2NSk04ntTmhtmGBGCqrNzG8oWLoyMK+jzgORpzeOtXjZcd4JuQBh/I/gy5b6DXgrhN8
y3DQohsQxE7WSzp6miHJdZ25iL+NsnDwVjbSNBowigosu2p3YPZN3SSWVaHOpXa/jbPYSh4PiQV8
wfDFbINcGlp11da1t3WgQHuSV9vm+X9bvvlmO7lWeFZ3zMkxoKZDJOABTZoJ2twKWXuddGILR9PW
pGzRHTpAGrQ7cMIiHy5p18Q6uv0fB+XDSOKrLgNmbTIEmFOzazOXcRPJLGURwMVlb4YDH4cDFfNT
Swloib6z5oNKe2DOhAPfHk2LMBxUfRpEwRkeTXEeaNafIc8kWZYzV/C3ERbLmVbOVBLRDoch58BE
QYGogrYJei1i5FOsWpbUmUO+Hyf75BW4WDq9yuuSGBzDNR8QdXHLBopXyPLSm1ZDbUyVQE3OOpKT
4ebZnxhlTgQ4ntG7d9AKyDmO6TY3RogeDy5LHNDPlm5VguJRyForzh5yEEubqgY+CH2ZSK6UVE0y
uNBDOZaeAVV4yAT6ubRIe9YOT4ZZnHFTEaluAwB/KMH9+llFoc+mN13XJSYim83CCKewyOhgYBGh
+7HpIn3LBAoq6X8s/TczR57MZuFAKtWyEoc1A+iNr7r+XhtkvV7nTf3vrixM3SwSvS0NLFcOaa9C
femZ17Fg7G+jcHIvO0PZUAszB4lh1WgDPITZi5XJ15HtuOg693hpAP8XB//baAsrJ1WSMDvDyjlZ
6AHO7afArLPuF68jL7FkxMcyq1u86iolKkB8N8xzKzZV+5Y7CuQ8SQCl3vXleckMbxEGGGNYU8Ra
w6EOD1TH7SUcN48k76EvXN9Pl/SPWSzTeXY0DDW1i+EQogu+T9ityjKvMW4tMbkmQKvgQ9xFVf1Y
oCvW1RJ+r1dVEQCR1LuGk2cg9E+Q7anDTWmyral14daqjC4oQ+2pJNNNpQ67iiTggwG8Pu8L7jlK
W29F3u15Vt33OfJfKBogeXQf8ekxy6/jMP3sevas5DqUbNgnG25ayAZRkK2w5j2E8fb4NDuzIVYP
/kkmtSfJui9TiVGttqEWwp6GFM0cJYDRkQK9Agn2XzbKwns5ZZ3lvQY7ashbFEFXq91QpCIvm5Dk
IC5zciraqZ26rnABlAnYFnAJENuFdkKUdTeV9DKVHI1lci6bIiMj4Xw0modEzPm/0YsT3KtgXr88
r3OYQsPRDehf445Bmm5e3ZObDZeL2VU5IgNw7gIRa25ZP3oG7u7pIxvqoEqUe1Eh2UPYf3EoTwde
uLbRybt0chAwhMP7FL3y6Cocni5P7kvrYXkkT8dYOLTRwgCQkdIPxMnfwAPLQB+hrdrwadTKTZ9V
foZXUyXIaoCslt0na6FXt6i/xS7ojLYcUkhhle0VdXiKwLfCIEZFcP+XpL4pUito2HuFSlrI1a2B
epANngZRQy6Krwdk66vIdCsj3tC439iA3aqr3I6vwTCxZVm3tSlYBipyExN6xTQk7fT8wKNsy8sQ
iuviOW/veh66DBLbjW20u0oVa96CGY6nvhaXd3lJwJeDjIM5ysRtzp2n00Vb+OUcNCRkyBF0DKXj
OVEdpNNrgu5syd6cCeBOR1n4ZJIaOsgksf0mXoLq8MsSV3EmS7OdO0cngyyfYraTcC0DlcrBxMMe
WGEXMuEesx4KXcZFIBtp8RxLzKhHxgDHaGiLLdRGVnb9qqip14lRsnCykRbuDtkXOowNtieGToDa
rBRUY7JDo8m4As9lXU89g7kI11ikhl2aYofS63Lbof64QbIA8mlo7R7deq9tOhAW9isZt+k5T+vo
yOIhqwU0+RLeM4JsAfqsmX4oUnUVEXVn1eY6hBZOMX42g7q6bIbnMniY5d/hFtHiOAlbS41IP+RG
+pJZA3M7/QFsZV12K6pXqB95YMODBs+WWWhf4gbxhFK7TU99YBrQABVJHPJPIlKEr6cftHDIRdGm
YWnE+mHcsd4lQQ5PbKcudCdAE+1rL5BogxwDwOzCTQPQr3w0kuTi+fP/d0VmAzy5EehIRKMkiX6o
JoKczaHu3lTwe1xe97ODIDEEjhWw81nqwjNzYZSMTFQ7lCGSxk2Jvv1frUya8awpnQyy8GSoSZWD
3lvawTEs5EdYEDbQiEZD1JRRj1cyieazJ/NkuIVL06rEgnsftQMz71j90gzGLu/1NUXS8vLinQMY
zbyT/1q9Jc5J65p06FKs3tzBnW0G4YFnL4NBAMYQAnw30xMNv5lwyUdsHcdnWX1EsnvLd2nCG07B
qqoj1L3mDXTvKrhxqZLE7Ml+3N4ns1x4uomqoA10sH2mS7zwU930mxnHCE7ee6h7bi+vqcRWliil
idboJsnBJpepD9aIAF3cDrx37WL0RnlWTWIqX50tJ2esnHCpCxOmYh56lCyQDl7pzz16y/O9uVYD
1Ax8+07mWc/HeicLunAtE+onqiXgWsop9kkyroFkXuUFXQHTARY+KBLZ1nagretMUmatuaJ1aTMX
XqXS2spskfk/6PfJnVgZO2td3ZX3SLKvOp9vQcMPrYzxWgT2KlvJ2sxly73wNqRR4NMsbK5DWi8S
NOCpuTVY41GnlPjvc5m206O58DkszcAMl847O1qrPmm8NB4kRXXZEAs/Y3MnGopIx1Imk5uQKw4B
gcuH4esAX9it5VtWM/pKyTUF7pndxgxFhVJZKYPi1wSEZ9pvhz+3dhyAcTQwhBMU2pqFURBZ6SZz
WohBhasKj92YzpCn94qCwkvWdDsv46UPXMRbYdaytkbG7GCUhqfXjUvBeDcqWxJylye4oAfJ817i
8pawj1JMJVoMNA384EDZ1dTl5eAW1X+TRj0xn+U7054oCnCqmIdJ0MKqumWuuhZUKjTN8IxeMimJ
01u+M9tI7aswnLQDpdm1UY+rQqR7J4zW1oidtWQeXXIM9YX/CUFGS1Gz0A4huenTNKitCfIde5GV
khDmfFT319N9ETSe+FeIT2dmU2Jic0ceWgemq2itrseX8pOsNBf5ug/bYy+A6l0+NzIPqy8cjQlB
EjMsHe0AOQWojRTpzuGfJvoZaHKrWoOrIY2XKqqbJK+XR5b4hCUVE+hoJ8vu4F7zwtrF5oMjXVOZ
rSy8TqeramQ3pnaYwNxd6E5g59xjECHkke1puoy9SHLAl43fdQVKFnDNagcxpiYgw/EqEw990vtW
A6rFoq78XpHRB0gWcdnbnaOJ03ZKOBVKW19xrtQyXF3epi+I9Q+/BWIiir51qMj9IAkOk7psuwbX
Q1auh6Fa13jDj8YE+ifruoryW9UsPdtUXZ1FKysOPyfzmSvAqa8VA89X/dZs9NVQpB5uGQdiHIDV
zzjVUJHFmNIvXV7YTQKMMi6Bg+KEEMiuPZBqEU6RG1KDAk0sI0hM+sRwLcj/DQxkFJPpM3zclOcb
U1fxIq2Drr1yxHXdfyDvidQmEHmpIztyZ6PEkxVdHDmiFEprRb12AAD8JinQ9NJD8zd3cq/Pb2Jw
IQ96vDXC4jlSykCo6KLvZWpGZ++Gk09Y3vkKSkM85ogdU8WL0n0EKSJW3l02nfM+7WSUxQE0UjCT
A/4yB/0zlE51o1t617Mrq3a5Pzf3ZL557JMjl6VqzpZKwTX9L6Nd9llPYNAbEgavFlZTAPrHjXCm
bSg6zx6c6yS6JSl1R71FL8H4ZPT7SZcJe58jmDFOv2Bx3beJmoyAuuBpBSLQBhTo9FdvvDsAE0TK
xhD2xuw6b9+asrTveYd+MvXZ+k4uktY0JzKBaPaQ9I+pY6/GVAUaBi0k0XDL0F8Ph75hQBcORIYt
0r6g1Rd8xRI7OYCqm2ql0h2iKYE2l6P+toTxgdSDlybXpa1ChEc1IWumgWdbCMtVmKWv9JGlWzPE
1RaJaNehR961mWN5hglAbBujgj9Z4o9SxFe2YdyXKagBlYm5KU8eMyf55XR2seV9/KKkxWsmOpc6
eeQ1WQycr5FPq2Lswa5t6OseFXlRDL4S0jv4rINR6x/Q5gxdnraHKrKeTBF3fpbZf3DLQzsph+oa
BHvB8whfZoXKtdDFI6gt7zKBloHIUhrXKMbGTycb10rsQZujD3QojtpJ2bsKUpK+6vRFkLZR4uaI
UXyq4ayjn2TLbH5UWh0KDFYHSv52a7Vh7QNsv+cRR1N8Hhg1eSbhcwWJr9qxfdP8LLNkHamFZ4Gz
XO34g15ABIxNXuzgH4883elu047dmen1pFjAcZoZIj5rbXWVF1vqXrTd3kqRoB0GNzLr6w5IKZu8
8ja8DhnF2usrO6oML0WXfl/TD9zNn3rSrzstv7PHam1Vlae2Vwn+Cqfo+lBv0KAReTafWMA7MzBT
/piZ0B3ty62qdLsMf7SJR091wm1j5gnQ1ckmd1q3YfFxUnRXV9MblJHQ9krLO6Frm7Eq3sYyTd1u
4ho4sNkeKoy1F8X944hcl1fnSFBnxXjNRXPjjONV701V9QrK+UAU9gp2F8zrbemlN6Hq3OTQN57a
wtVqxbdzqM90nZ25JW6EXoONOaBlQ7dDlRLXqT9jI1uVEFAes/I5L5qHybRrd+hGb7DxPgCyHFJF
qT+12t0QkY1mMFdLlaDn6lrJhv1YPugDAHyacRy14ikNq20yiVXRdI5bauBdJjxw+KNoGCojGkiF
Pln53GS/bGV0B/46VY6nNvnDiEZggU6dRi2DTmgbneDFywDNVQfYIkftnq8cITzHID6j7V3TpgEn
QCz0v4z4l0X2FNFNZYfo58jcLBRBPhp+pqkhGl34OkdLBrrntj0L3QQM/xNIcWV325xiveQBFneb
qWVaaiaIuVRzqwvoUcPnMA+4ObfO33UuQAmtewXKAlz/08S2pw+y/u3zWWBocFCdEssmyweJzoZ0
gP67iluHeGbs1yCyNHw19vj1TNFm7xNpBvgcshT1qL9jznHaidNVjK4zaidUod7ZbqHSx02fbsLd
3O3c+BQ9c507+q2HbqgVuQL17z3U/4QbgyU9kNy5Z2/2ky9ZvFhKRkFKYyMiZKBUcsw+crUw9Ix2
gPrKU2WMXp6B88S2IH2mbVpReLbxqaetq8Sh22aN5HPOxsQnX7MIyUrHHNHWhXXhoXVtK6C3AvKP
WeOVoBYIQQANqApfsgKyMRcmCOx+2XcqtL6MFkqZxqjetkIFPyJ60aAQtUv1d8up/BT8/5GleaIN
3TQEGZFzSLMkoEbT+60K/bhGAYyRGbIDcjardLIii8hr4hMhypzYUYfG680nEvc3aXwHxKMrgAat
0SrXasAyZP9Vmudk4EUwNqCWONpqhIcef5zGO24xSQrm7HPr7wDL9w8VZTy2Fu0OY2/5TbIr6mzj
dAkAk8/DMEkM6xz95emJW758BlOMNdL9yPegUdeuqOtAIEFPAciI0UogQgg5osnHRnG9vzGs24K+
xCy6IuMNSNrdbhzWdkqvCQ1sBgpgiOUU5jMVtSsi3Ys7sN8Owy8OZ2oosZ+Amb6k9bWuMIStabuz
jOQ51tHSxGoQ2igrAvQxgySPMclCqjOnGQhxwKioBZpVc5l/IL0pCE3C6RBBNdbUb8K498zs4/KJ
kQ2yOKQj0B+6aCNyAA+d6wyT30a9PyLbcXmYc5Hpt8ksDibPuogxyLoAY9u7M/c6i4KJTkGjKV7V
bmm3T0nvAuAt8wjzBC5dSgvv3EPkuOk0pOVR23FbmnhliCb/McP53hWUHBJD2zlRjuSYAgbIxyHu
d0VqQHsoX4tG82JpLUn6Ppm35OS+MDvLVEpSaYd0izUvV2IDlbEnZ92C+ym6l3HffVWNLy3AYocL
JEEcTor+kNLIDKoBwXlHojcI5BCdA6z9WZrqztDFVaKMt4Shg98inl5CSGuOIkmkBHk4+lVfenVs
rOqiRbCbegJyCtpAn6BTvm6T/ljYr6VtB21+jb6HP3nPDwJpQJ68tMIIhtI8OvGjFZbAaIE0FUK9
KsJkkymrKVTcHDRcTGk+R4hv4ZEOJV2RDJ9OonAE+tmTCk4iV6nVHfRsZH1ls+NbLM43s1x4ZLvP
2Zg71nSw1XZd8zYoxFXdvAMr76qj7VvYINJEm8uH4YxJfht04Y1ppkYkn3CwG/HW1Z1nApUZOtTt
pSCvy7NbeuWa8GlQ1IwcaILmzPAZFczV5an88PsQtjlVdlqcrlg3we/ZQtnJzAEgEK7dEH+qfsE/
+2UqS8j+8FXzYHD8GgBAum4u05VZgQ4TPao6MJS/ptbNmL/lg2Rrzs7nZIiFPaRTbJYpxXwGfh3r
zI1RCtDIc9LDDtLXy2v3w/YW01mYQUZT3lQGptMyx48m3dUa8RA1YKlMtXWviENd98yFbJZkXMky
Lq2ia2NT2Pa8jBr6SA5Ou9LMx8tT+xmHf5/b8obOzJLyIsI6arcl5Fc5yhxeFDhezSDBAfLH9jEM
/mNk3WLMRfJj0Oo81x3My6GjGxYfU6pB81fSa/3j7C4Gmd9AJ847tcXQp3HdHVhjexmnQQV1zoh8
Kq2EmFG2S4uTVRudVmoWZjPh/aQWNzXAj5XxfnmfZIPMv5/MZgLcEd1NGKRWWleo+wL9EoOsuU82
yOICokY6ZVoFWxidFPLJtzb8BDclyzUvxzdHvtiXRXzBJgsnafYN1vCYNI8Kfb68UrK/v3AMOfQZ
E7BowdEhURylUCiMHi+PIFumhTso6eQUTMMyzeh5S6QeqE9cpr5cHkViv0uMWZO08ZjM82jAbaZW
EIXRb9C15fFpkjwJfrbmz1viAKsJ/UNd+9EOQGmVpp1Wi0NhDX4V11fDQJGIh+KhVfXvjTP9htAJ
CBSaZ2bVT3Zd3o158pjz8RXKKs/JqGxE3Gwqx0YhqlI+bKeT2MzPujG+0AZsC9VI1DbIkgm0UccC
9m+UR713VmqnBCEqKj4ZaeNmjn6kEGQMe9M32a+8uW5sFATGAx//VPFtrd8rjPplhOfCyIvnru4H
F7jtNZMDS368GvGVDnFMnSBEJeoysSpEGdWstMpjEbYru7d3Y4cCzAjROFP1orF4pMQMmlrd81TW
qnrOJk+V9BanSnQ8rPFEqY6xk7l2DLyOZrgCCeTLRvkzYQ4pCZUaaMs1CMREtYXtUx7lEDsp66Ow
ow0LrQ9mWEjdx2slfdEm+zquIY9CIDKPwsV6YqPEqZ8zVQphSgOPNc1yrGXaqKvGtO3VrD4aybYx
SjQroC7TJWvoZQc8/iy0x5CBs1HA5UP23mFIxG57VQ9ynu9BfxIIUz2w5N5pneDyyvzEBJsU0qoa
1GE126b2snUWQh5zPMS7oyXMgDeW2xkR+MNEeYcWwtde8LWZqq9ahnJGze6S2L5CGTLe1kbb+2VZ
BrHT+T1BLgw1sNgWLnol3LaCro+YPJwsoIKfWxBxk+ShAhV8XVCA64/gQUAigkApCzz8loaOvb59
iBCcp3HuhaPiKYUGzgoQP/XOru3rbQmShKhOfRZnHnPqENBDuoHeySOIbFzHOepWu7YGcRNmrxzB
fCWsu37uLZg+e1o+xZMMFPzTW2PVbDgfeB2iOV8UCCf3ml2xUYDpojsi9783iH7lmPeXN+bnK27e
mJMhFrdaHnKzLkMM0TVqYKuqL/Iby7CvCImvAc0KKJQTU1qgnMEey64LGBZf8gk/ffn3T1icziYG
ByxCxO4IcqbU3iqOO/kgc19RL+rWtuqrqDx5M6Nw5MveTbIFXlyHKhX5RBnMMhmc26xSb1qZJrJs
hIVLUEa7Ra8JRoBUFWibVJ9FMvSKZIglLnFMqtSKY6wfiW7j7NaiErpSmY0sgYfllEx6mGCAyQjY
tlsrgeFb99ED3aGjeyMjcpNNZxH/4h4rRoNgxaqB+XSq/aTaXra4L6Df9yjrm8UtYYekUqMqnb3R
iqydg165bXpHnTW6uoP295eOgDfCl6B4jveS5la9N27zXbzLvdTbXP6Wn8Tl3w/g17eenPGOdIAB
tfN062FP6m5XaxD2jI8kLdAH8jiZx5rThyQE7z2HjEj0NJqST5CcP22+PU++IEN/f9jV+IKo+iMU
a8emX2FJ7miUSW6Bn5Qti7kunM3YjV04RRhp8KACA6ES/YtrifsjyKALVLtW0WvkVfdUsuFn3nHf
N3zhYsy80uqqhAWH42b6bey0oHlkV8pNSNdIGq0yH7m0tWRj55N9ycgWvqUHHlE3Eky2/1WaQdp7
Ba6qF2s9oOTWu5aXgmVKeClfdfq1Wu9RUiMbGWT4TGg4T9wC1B5xASgzFiV82waxpYnOiC8BqEr4
aoWKgcsnVBlddj35Fp6z0O6tg/wuInu18djdmPjoh5Zs/c/q0tfW//2QxanmSkW0YT7VPMj20aaP
g27y5v4CMIY4Xvmk3zTX6Sa/BWhrl++7bodqG2pNsjTieefy9zMW714gm0OQE3SIQzK+VeMwMCNJ
NC4bYf795DRBYZqDiWCeaKsjE51AEFymIjkfyJ+W9XcSiwMbqmmXmxaGGJ14b+W/NGrf1cPtZfs9
b75/B1mc1dpu1dixWjh9JDJT8TaydjM35Kfma57tSfcuTSR9tR9cmtfilHahM4ythiF73rh5RlcD
BOmpfTuk1MtKddaj3SbjM2e5r3eax3RlXdXjXjPRDZ4knqaKgx46q8vr8DPlv7DcxTlOpzR00CQ1
W25/zdfFeibZbbba5j8ngVuMNG/JiemIui9HrmBf5waD6ErdKB4JhpuZ2cc+2K7mAoB/1L1qpfgy
lPqXk7+w9ku00dD/H2nXteM4rGS/SACVSOlVybHtzmFehE4jiso5fP0eNbA7btlrYfe+zgBNUySL
xaoTsiSXOWZZJF8F22mF7/o6t3vTG9TAGYw97B33rLrpaWsxAgv0gAOS8T01ZwV5YN0TunKjUd8D
meIEXIZ89C5gr371gMbM0opMW+/ab50FtVgvVXhI4hB3W90BUgPZYnkLdRx7IiqAPlhaiRMsC2It
DTsLYSHSZKMesDzaCl7sE33AyezwKfkGldjKNrE7vMA8dnFXTCFpPluqInhTok81iNlpZ36PnjaJ
cSpQ4PQmCBoesBFmyntH2kI7yFu6NS4d/dMRpw9xsg9jHvmirqT6djAeTD9ZxREFJWkThKotcwXu
mZITSMnCDXHh8Qqsw8k8Z6ffj2WwTopsOmcwcG01eyydjKybQ7QNVmApOGiIjq7+XlRr6qlQFl50
VFua9+yk6yyNY4lj3qeOIuWi7eHSMLNjDoZN0EoaFrT3ys1/G5csD3MxbT/5oD+B7WQZCzUKEolj
vwYHf9VvAKFyPnvbeJ1u1qUM69KtdzrW7EgWrIh6Ap+x2xByQ3nyF9CV62F4Wv0rp+BnsieT4Wg3
KiYJMBlds9rhb1J0Tgqzr3FwuLF0AC4mqqfTmacJZhxqpTI9qZidbmAj7CS29qgf8BDO4bMbuykE
sJyllPFSgDkddZY61Jqms77EqGJstkO35Y2w/ACP4jheeHNfTMdOh5oFFZ5XkZKOfn0LFSxHl8LD
qEjvcQyKfZuDa5+adKXBVQQ64m5sjJCVSa1OR3ZYU1uKSkfSYYPTb4LaBx+1XndF/sbH/jMrwkcl
Fm7RLymUXd5fTKcKarATRmkWkvoYYsKcY39loaeDChuGhXd9hy0NMfv6SRT0Zsuww1iVW6zvnbwq
/8MhZl9dJfpYEE00tzkAe13wYCb+0sKeV1mnKPrvQ81id2JCpTXQQ5yTuHYS8RyxwImLziVd4ck5
9+QsATgEzW9BHD5BJcdPAmydKu4Co7II4PD8I+hv4wBaQtVCSnl5f//7bbMIr4p2pF07nWFDcZjY
wlO66YAAjZfqvf9L6Ps30iySm5oU18TAVxAbbZu4I6AJpatvhfXz0rOvb5wfBMuv2EQhxYeiq27C
SNgw6CygqyOLoFXEhyOeOHfpoNQWQJl/ZIng2Q7lgqHJUXEO2bZh0c3Ikl3Pzb+ca9Ja1n3uJTm0
ynsBK8esl22lSmRXaSQ4NjJZWEUoP3K5WAdd8VWGKsC09Q1TGsOJfMMJuhFK5xRSBtKbmqHES2H/
DEVINRZOm0JMu88WNvBPb3o+VegiqaAsqroJxvTvc1iofau1YZ8cm4HfRFVsA0fsjhJL7TIoX2K1
W/VDeKz67iso4UHql16mRk7NQzvoFCcUI4RnXw1aODoguqqsOgBMfNQyXFmh4V4Gd1n/Ksdfw4/2
2G2Iki1K2racSKAzRLYp1xBdI3etKpD85ACY0V2v6n+vL+dZHMBq6ki2NB2EiYkP/3uKhiFnfqq0
+bGutz5inRouPYbPHzq/h5jfzFJsKkMPlvsRMPpty+6r8lbVXZjVwr3DBd3cG6llsC+JHKdcf6no
eXYMZ6PP7mq5Ehqv4I5yFKF0OzZfeae6PhBoqKFf/5JTODvbLP++5PzOztWEalCPzI9BF9pS/5xB
YTuhC02PpUFmYVtmHU3BqMuPXdjZkerbObuDW+v6+lTOcrbZN5tFbp41QDGEmIoQTyktbNK9l9oT
kf4oceNIAD1OcKzrQ54nxLMxp3U8SXlUNRRVAwOSY7cdPcncpNIxI24ob1JwT2wfr8LWJeXNqD1G
mm0A8xM4y6K8U6S8toazA5+0NGOMYbP48OduUt8ttC+drpq+8Hz6LpbsiH4QFdfGm0XuLg1BIsK0
j0bUeWGdQ15xYM9lCrNyyL3swdNcK61x1xYQYPQ5SCma1oCiJeRVO5Zgq4n7VstcXg9OEPk3Jqy2
oGZvbAjXHs1WgfHD8CWV5YaTYhWQbBtVVegaGZqeYsysMMjXQ9w5BEiqUPctX4KMbyFvmsFf1RVx
efvOIRY4JKk9iZfWyoKo0jnbaLbks9hj0tIkbd3nRxiXwH1C8zLxJAPqTqUUyhfJOoolG7rwkZa7
cq9CUeFOB3qfm7cy1708bLfXt+DCrp93FtQBbxW1xOKrNHcNsNFCDi3KQbgp2st14LVDAUm53L0+
6nl5/ucrgJAr60SXsb1+b3y04ls1ljAs+oM2HOKhh9PaVdbblapYNVJvUjBHj46q+dSVzQun1Cto
sq3pACzr0L2kBizJWH1TqHDVABAy0NByjdU0fSoU4Qq9ciQGP4Xrv/o855j96tnOhXoK9WtcS0e+
D+/D9YjqTWv3fwN70hVYqmOeW/RSYsoqYYyaCqW49X5/oyLPCLySquQYcqBPQ99NSrLnercBvXEn
x6WLS87ppP6QBlpscTN4lEXxDUeUd8ajVVjHRxnsIKuqoGriQ+1Eg7uDL7xE8m9a4FvtEHB7S21L
ClbNiA0o6wt764e7PTvppsx0Da8ag0JRYnYNqYYKF3q1xB0HNgtV1uPERQkekvwBRpfbgOVbicfb
KpRvBXZfnap/mAxS0Ehq3P5tmriNrtpFbZSWGvSvwkdPSurWHU8PZOg+ZZ6h1a8QMHzGZ7WEVXNS
o8MwBDtqNk8sgJzj2Jh7ReULSe750woro6rUBLJPp4by0wo/CdssH8damrRbkyTYV7CwApciqY4N
MZyEfpXZtjA+QFm2YxhtqB3Qsoq6yUPiRSz2WGRuJeVGqMoefHpXDkt7oPmdWd7WkL1c2rDTOZqv
wOkvne3YNNZaSWlUiIEpzQb76EPW9rlB8L6Oqse0Tl/ggPUS5BWU7xJxg8L2QxLAdZ0b/ocS0rUw
xVcProbVTYBWxOrSaWXlL2mTJ1MJdy3zvaSUD7UxQFwveiSsQRPdN+yJeU7ZWwoOVOREEKJqWL1u
OJY2IF4FxISmQQgNzxdd+ohohM7Q4MbiLUa13qzXvHOa3uXq2kfTyIjvdSjq1eW2BSzUB1D+ISpG
m4D0raXIov520EkhyiPx+Ro8ahfKy0+ZBMIIoCeiELepbrh+q9h1rG3zkcVOY5ZAforPrA+cqks9
McoyeBXhugiL5xKcdqrnN/UApxhVfY3KarR6IjaGirVMx+ZbF7GtDxq2c2WZEpzf9OeYfBqd5oXF
ETvaHwoLfvK2jjETYG4m7tRk4BbtYQphA39kmejBsWOXDQ4Nw41c3xH9VsSKFUYCHjgJ6ADPKiB0
UEW1BqN3DLWH0dAu4BCgQQoXpjIsko5+etsPj5EuHkzS7KCx8nZ96/yoUP3eObJsoqcE0JHK1LM9
7gtGJL1O5WNfisOItw6+Z+8PViogbVIcecOhV/yaqYOdgQs8oGpdtJaM9J2bH8BtWn7FnVoEN7Ly
pOSHzKBeWclOlgeejhpnqKVrra0fouBb0VD7q8iT6Xd3dGCWrKyNPHLwPEfn7M1v3sLgKA2fEWg5
BsutcvhbNl7hozKqtHAiKS1FYzu/qnZV0N5pKF/rPl1BOv6x441qweFgSY7oPB39/WVmZ2qo9Sru
S0kcyy7aJQrMgUBLDtrbhQU4O7m/R5nlCZne4N1kyOIYmMRSQwVerGJVhgv6u+cvoV+j0NkdkwHq
xHG1CGQjHz1DHRga59fncc53p7+HmF0CPSHjEISGOKLo67Rwb45XPrUQguq97Ax8EzDY/5l256Hy
Gxz1Eo5NDrFyHfX9Jem1aWWu7Gk6K+9LBI8y0pjimLTvCb7lUJBNUcHYt+CrPvr06+/rcz+Pvr+n
Pnu4iKZp2o4p4tiBayR1o4fb1huDO58LkG6LhfTkPJX7PdrsASNAKdQbvHaPAUHjImaBVTC6Sesb
PewsglyXjZSB0Nc412e5tIdmjxgedHJWFww7tUKHrpJ2Ub7IU19auVm+GFVZG8Q+PJjpoEMKsDgG
MqjpFfjDHybYpTwhTtKGtspKpMq5F4fjeiDpJizEIw2BAEGJrJUHNxfN5vrklz76LBjAnaaXsiaR
j/FG9/QdCqUeXyu7xeL7dErOtq4Bjy4mwwgeiQf+/yTl4HQY6cAVgpSjUi0f1HSat9u+Ue+lEGY4
UgZf16Iz+bpV02Jtpjy2zBZKOmwwwJOpjWcxvov8vYeNQ0a+ZQpl7/ir9auXKLipksyRy01f7JXR
XBW4qcv0j/Lz/BqQ0qgG/8o0o7GVzHwz6A6Sreh6M9T2oq8hpbBsHu/lprvNDfEG+d2F+HGh9DZt
a51RAB5VWObN4gcqgJo0QBzjOKQ1NLrTbQEiSpuFt3Ea7OD0Uk71swG0fPl5KI5mCuGU9kaG2FaZ
V07bvIQxFGxVdU+0B9qneAk+tBW3IxPCGWbn9TEy+PQmMv92iLOGlLuUgphcg3lemY2tStBdMob2
hfpLUJnL18i/ec2CEc2COich5hWyDISKpzamSEPerm/Py2fz3yCzbVMUUOWjBW7xbGgcnxMH3NKF
ts3lE/BviFmQQ36fZnmJE9ARdBDo1h9XDFtUGj+SdlvFW818vD6nC0/o3ztiFuikKBH62OLLtZ7q
5W+ivmlWNUyh0D9XHKPfISlbc8MVtrJQiLr8Nf8nJ5rbXmhGIcqKUnHMx2et2WSRvpCwX94T/zPA
HPMOIlEnZSPuStnPoMEAZ3s/Db66Vlv4hAsXkz47U4T2PgkljDNASwAGLfsw3InOcPKEbExfd64v
2Lmrzu8UQJ9tdV9kA08TIo5wsVypvrZK8JpQ0npNabKHwshKrrody5D0VkGTOnEc30u1gfyv5Nwz
G3WV0T8CYV4wRLUwBgs2O4D7BFZLsS41PGVhbgm/FVhP2ipMPk2m2nQIVyPwrmVCvlmauUq65JRw
oRrw676dh2TV1FDV7ik58sRTULpguon6fuiE8BYmaW+pmr4W5HPgNR6m8JE0EVyuf9hzZOHsw04b
9uRWMGgcoeiBa1EzDqgVPBogY0QUsMaERk5XdrYc36bDgwaBuXDvRz6wve1C1rH4G2ankfm+YQQV
+Kmj9jeFXoOGbIOB0o4HIrx37hiw8YytQl+3zXwfkVtOycJnWNrNswQkFbBpgfWPOGoxe24gPpI1
MMTp2V6kstd3zcJwl2d8chfPvnobUTgOxRGo+6t6A32ScQeCduFAVsXNV+oXtqK5UDWc/uK123/2
jQs6pH2bx4DuV281Wk3jkg/H9ImuDTD7hIVfkDSpMQAthVUC/AOSg8WaiWq1hHiffuu1oWapXI0G
uNCnucBK91vOwbbjrLTMfiExu3xLnKzSLDPrsk4Na4pVIlup32l2sxrXpqtZwyvqEH7kEa/womPg
GEvb8RyKOp3Kk5GnG/PkVILzXymZPM0wTuyRbQdoXNQykI70vTYPfvoWMqBDAVGtoc3DKqswi72k
LgRdOl3tV77z/GnXR9UgS9Ov0GrVEzEBkG4lYH8tjAetK45NvdfTNfyRb9PqxVB9qKi3W5HGD73f
H9MaasjGMwnCXUNTp5qcMRq82FixaytqdSNqWznkRTkc6Y3CDuvQUSXJIrj3O1HalaLYRgbxF7w9
oAje+qrFS9NSIH0DgsFNIDq7AEwVzSmoB1XrUMo0S+qbP7GiRlbPPgUiGE8g3qaIgllhDFdv9R4y
wLGVluNXD1RxkzEvJOFzC9ctmqcoSyjZe4cLDc2oG6Ufl9AUl848cAnwuzJAvjFQkv29plkajQOP
VXLUk9ipIdEHP2MEGZlaer+WG2GP/U4G6FcY67T6o4IPZC65vp+rE0Nw4+Q3sNljvWqiJmvQpT7q
zVaDKEiRa7YfSR3qiwMCfAlD6085nZyV4cbx6Y/PUOmfbN52jR8gKf5OB0hc/F24gi6EJgW1XQWi
z5MX2LyXmjJ/DAtSk0PtEHsA/rldRW6yarxmT4OdWJf2MpTx4mqcDDrvrlYSDXKN/QwKybbR7Q7C
8Z3GgycfnNZRcF10rkTz+/w8nU70hxl2cqqltu9ipazIQUkyKLK9qiFa/tKN6O4yZZPkvSWbKwEo
59isOtx5ZtS7iT/uemJ6XZNDLQCB1f/I26NfPnf6e81WASJ5PTahFSTJa07FjWTC8UBOvDaXFMs0
pNJqKVwPKIzEVnqu8DXXRvhR9625a7T8FUBa1TJUmGgyGqdeTeixHf0C2G8mPft+226NzFBupAjm
Nmi+f9ZqAKRB/QF8wy1p9GeVtisjhP+NmeIwFsmD1vprgHweoQoJsuAIsaomQdc/8gIu/Wm48IKq
3sL9TzDNI5HvJI1yKGAukMIFLoI3OlTTRjw3/ei5ha8uhEJQ74W4UoW24vCiBALSFcDdSKpLYdJX
dn8LoAREpD2jOV6g/ejfy74Be3PD08fPlj1jla0cNf4BEC3WdhtfTp0alrYjlfYqqtiOGik24WFj
S8FDlIxrJLWHnDZ/WgqxKQhORQSm6TC/C3S8ywGg0NKbLmz2A7PVIv1oVR1iKDrs3dSg2cRF6gw5
zNaDFk3PlESOX6f70IhtLdf2KW29REd+KocHyOXd6UkBup2yhsjzC23ZJu/8bRjqTojRSJ0Mlk5f
zKhyi6jZ11EGtYoOaktpbYWq7DUK2yMLWiMRkhhseydz17I9pKEUuV0MNwWzKFxO2bMBtVWLpfxe
5jLqf8+DEdh6D7tNGBBWY79eOMpTGj67MRQKXATUqqf+xrwpN2RjlhRDh6NcZPumQEwPei8lrZsJ
SJGLI8/Gj1Ls5OAR9XZTf7k+/IUs7tfos/s6g50ParwYHeB6lFaVzUjvpPAvj/V3I5MXbsdLyfuv
0WbxnGiBDu4dRgPyhqN5HCq7bLzXR9PivvKo15HVEmqnUIdIhq+n/2im88aeWsAlBQZN5JDWwIeq
/U0XfdfQVtNkh/N44bNeQKIAV/xvVef1k6DNy7CtMRpLzENTwyYyemMltPqzxsn0m7iDUt5RShFw
IOQwaQK24b7vn9Qwt1FOtMZhdX32F0APv3/Q7DUoNehXSiN+0BA9gLJzI0N3hUCXSNGoJYKPSXAw
LSqLVQ1UA6ttUGR2Dsipob0mOsfltk3QBYLeaa0u/bILWfCvTzWrlpCgM/RwOgCwY31LkSLqEkxa
NjocAPziVZW02yJ+DRLNlozBYf59ltVOGMIiEmbuBKJ4Cx/qQs3v18+Zrt6TGwcslipKpxPBJfkj
yu/LOnBFjAqdvjE6uuJju4M2bK3fN/HCe+NCjv5r5Nl7gyeyKdTpQ4w02oSa70HyGdExWxjm4vf+
lzv8HNKTCbIIEnjgxJEDJexvjRp5IEXQ/XtO/efrn3JpoPnC8qjEJYeBam660YhMFc82ndRgarGl
TXQxip5MarZqht8OKVFKcujsGu26dbEyHBntb5SnqDesIc19fW7n7BWkhafJ0GyxKlLh9kkacihl
tDvJjUgf80LZVfC1itFI48Omkm47/+36sBea+7+Hnb75yeKpJCS8G5APETVymVE6YuisKonWSnAP
8LHVw9XJZHdZdpfkudUYnz5x/D5dyWCsl1m4MUtkicVKkw4D3+dkV0AMUkpfOuOFpfCEYqhyj8c4
021avrVIdJgsrzWl865PYzGVZL+noehpCRF+pJJkCwmloYJBhQU1OFddRbektaEAssxCWBx0dtcR
yhBp2pYcwqTYt7XsVME7Cd0muJFSZI6RU/QJqFiwv4xfdOWVAwFxfdoXIAy/V292/wVantBkWr0I
JTVIjG7A0nPM+6rfKuLWkmDvDVkty4QgodOsybbXkHXZRmItsZLOcfi/d+8cgCRNQrz99H6oIHKH
lr5rQo8fEqye5DZenwAFu2p7VwcEbxFhczHK/Tupc9Kz7w8BhCixCj6yZ9GItSb1HNKf48IeW3gi
/XRIT04KJBolv+rxrXUAl/riDsXCl+vLOe2Xs8ztZCaz+GYmbdCTCPFNV8u9H8Re0oWrSvlqVQWI
lPem/7w+Hpu2x7UBZ0GOD/LA2+kBpvmD1yFboqjbFtErUb1G0p9LtbbQnrEEdDOZZDhET1cJ6vYe
Vx7l5tGH9bhRoZef6Vs0CSgYu+qKKo+Scgf7Ani+RpDETdy+hktTx5wMGrW6rjhtPiJ5+dQA7ikf
M0DK8+yIjP0FhMCaf5oAi4QFt8RYfUGcr8oMNzabmwaFBtIBp7wTLQSBGziHf1K93Ou1tDH8L2XQ
3Bwe4on8GISA/X2ZYLeR8Y8x7svqrqGbAe+zqoP5vAhsHjcPofZkxPExUEDzzQynyyXbKBubCuNd
Y49ZX+2UpNmZZrBwYi9nrCdrPAvzHUdBC9QRhHlncMGNchN7eIs2KHGvqp20gAu4HKFOssZZdIdB
fImWI3ZUk44vQwnD8xiJuSuZdympLU3BUSXsKEMXesJmwpOhFks/4eIeO/kJs8isMaGyUMNPyPo/
YU2+paw/lOaDam5lSBL07CvM1wFkuCF6o4w3MBCEIs+6qh8YALMBBIYTaW0qSwSeizHj5EfNIveg
61rVqdNJ68wntEnNUv6zSNe/HBRPRplFZ2MYk6SkwD9GEv0LCN2xaVRPQVsjEhCHB9nbimrtJkj1
x1GBs1D1WHSSDRfgldwOLotS5/pxX3pDzKmjfgd4P5kyUQlNdQVtFnOEBSvN7nkaWbKEnErm+xb/
1sAB1uewiSnEl9zqkJSHbGm7Hv12rSy5z/5cDWdB6N9XMmddLCHFJM4F4vewJbaWOHSr2d29aXqB
W75oDuRknuVnJbIhk7NGlr7MorwYdk9+wJQKngR2M0wLbXJ1PAiVvFHsOZXDLcfvvC77quI/kbbQ
f5x2/LUJz8J8nQRdXE9pLIc7KjDxloFnmy4HG6mlq6A7XF/1i1vdJBN4U5F1bS4a0YUk9qmGvDIe
Xoruhg1/8uz++hAXb8aTIWZRpm60mCTTEH1WWGXyYIbRQti8nOicDDGLItVY9Hk5XY15qsD2MHeg
w18A79NEpV0q8XOo5etEejcVYkEW9AF2xnYfb2C7ZPnQy83q2Ap8ONPWb0J6gDC+I7qdMj4k3WJ8
vxjuTn7oLLIUqMT5XTR9Cy9Yw4A9dKNvCvkIqP32TgOzIi9f8dVgs09s6cBbghtf6lpAUerfcs9i
Dsd6p1mCD1UV5l1Y73jwDjtue6huYIxuwYHVSrTkSYE6ifEgFbeaPKzMVl5f3xDTgp/t8H8/Qp2V
uE2A3ZROxpHOq2QtdeLWp70zFulDZCxJ3kyH5dpQs+jRVR2sRaZn00TF12xuK4YbuJNbmmorqQU3
wyXO6cIK/7yoTsKFTCDClSYFDlT5ZkBkqRdi3SoIkqqGWv5tCtQzXDFW17/oBRg5Mv2TTzoLGnlm
KpMUJEbt5Ze+VW21fTRRuuTJkegFQK0o0ar6rUw9s97lAXf6NoKLNxScYZkLSWIEGeb6sChVtENR
3MgQuYOk2zpm9E1EfNcM6U7VlrWHL8a6k589yzCZZHZVwfGzS9U2Vs0BmTn0exKXe7mrl1ZRgycO
aC2w96vll8HlC9hEswfq7kBdzJXsVC5gvaNj9M5umMPZp85Xky6oBFJ+FO3b4E7UXrlalqu6nHid
jDybtxly2YcJChIMa3wFP173qtVEM2hiDwpmNneXqGoXL7GTAWd5pSE3rRwKDGiK9K6Exnhs3A1Q
sVL0zAm02gZbZiEmn4voTW++kyFnYb9rYsHgUE0OCUp9o9duJh0MADiA+9bsxPt/5Wwnw82ugL7O
OkmZZqho6ErErw0Ish10cq8ftEsN51+zmgVwPcsyVpo/e0b28IJ16twZRweUB7tzSisDg2xFXVRk
speFkS9fo/926yx0y0M40GJKz2Q4NGVZty6Vu1zywd/+zsptFFbfPF6BlQu1wBxQwUe/uoNJibvw
K5SLAfW/f4VBZrE70o0Cjjf4FcCDujLaE6n+LRp5Iykw9EPoMVOna8dNHeBtyIsVV8KFy0O7vpUN
Mgvpsg8GOat71G9VVzcSJ0vqbS/+9Ea+q0o4YcbQDNQcXkX2oDW7sq3R+dk3gyeTL8q/DPq3GIud
WWc2gTVaGcaO3JaTfL7XA1gmTMWNpNjpUfstOoioyHdRcS9AC6DKYClG+1T0ewImSKhDyAK6pbWo
7CzObVJKsJsZN7GW2hMdU98XQGyaQb0t43JFkXAsLMTlm+3fQkwLdXLP6AFlcQ/39cPYFh6oxOss
eOubxBkwwQCc2omg0nk+YPsBSd0BJAYB9ub1H3F9S8Lf5PdvYFJt9gJFiQM4lSuVyeBjqHfXhzjL
TydD5xMnh9k0VcGzSqshQxHz9zzmTiqhwpotcJjOm+6zUWYTSXse9W0L6ZvJHQxJkLbCW8NmL9yZ
BFpal3/0W4jOO8lxKWyd3YCzkWc3gdQZaQ0oNVzzZJBDABlhMKTRINCXjQgjkuRc/5xn2ck0HHTr
iQk7GqrND0/E9IjGrFOAl9G91GvX6qralKslJPNZhjcbZrZqNdSDfaOrCFp83OnghA3kOJrPKtyG
Bu/6jJaGmi1dEnZBwFBEOgr/KREQnOk+JQyo+wtx5/w+m81ptlJ+OTKtr2VYRuwVGy4BTr+OoDoX
r8migtTZuZoNNbutm4qliQEi4LEIHsGKCbpFWOP0VX7lxbMRZpezkNQ0kyCAe+zr3GUZODYxsOEq
rrKjMsAxTGjQHFYKi1dfZTFaQU0+oyxd6Axd3Psnm3F2Zav1oEoNkvMjn2CfwrBNUH96KgEhDROw
rrKu75SLoeRkuPnVHWlKgF4vhotQJwjWifa3gojyfzbI7JYGXqUtCtKSo6nsNXZbBm817Cmuj7Gw
PebAGCXmlW7EHUxS8gLkKK/Ts4URFj7VHAYj4+ULefERn4p+KTq8UP7E7RKifGkWsxgRsZY1RQ6v
yyqu75IY3tWRlm9iBfxtqop3n0GlLfBLB9Q/UAIqvIcHfbADMtxWFHgWPwdXDlKaYBnBpmxXlvDa
MSr4hUCCurK7VLV9EiFyt9pDGBQ7zv/4vWYrirnWU/UO9X+bNrjRyWAV+mugs62ADacZfdCk2tEM
up0t1FSUzx7Ao4JL0MiA3x9Avl0TuHXefY2wSo4bAou6BHT6zRC7eZ6CjxzsILHqKFAqjgCsjJT6
yy8qw/aVZEOa6gCRV8TD7CmWIMgW6VuuZVs5GvYl7FgTP9uFZHAGVc4tyAXfZkJ2maVy3AhpYu67
sADRkcH2hz7nEeQz6vrY5vymB2ojNuhg5Xm+6QB36YHeU6DLkQWD7bPaGvp4a9DsVQaIhseAIwJy
04MAOqRL7KSlfTMLxiXMjoYROf9Rhf5vjrpCs86F4Vzf/vKP/vaV6PVT5TjNfTR5rNocPJkAqvHl
KG9aFYi8hjodZTszpMj48H4U5X01eViNTQGwTWppot1AEcWRktcARf0EASYtX0EVAd0kRmkqQEfC
h0kdaY9jf8hBrpHM3iHsgYDzEGi7otxpdeQVRuB24CnqBv708NWAWt3TTzVWd0XNUQuF210s39GM
3ms+8kT6qug36qg6FJ5CnfiTwLEGbQlHI/yg+PA0pOO7hC4qg+eOrB6F8TGIrzAB0V0/yAmBOdF9
2z5KcGtEI92CTqJV8oMq3fPiJhrwE/vXBpyoLgwtpKMAaaFIX2x9PikhbBIozZY18Irqfkg/5PLP
mBgbCtyRWhFb0lMXnvIenvV2NsC2vgJXlQHkgEqMlWsDQEm+N4r0oImvpvuW8ke9/06lb0n74pM+
Hk2sUEYJJYQKOQeAE/A1qJHsm6S1eDpWtjKU94bQ6u0wkudaU6EVkzXshps1Eh2T3uZasPUbTLRX
2CPpON+JxrxT0uDAVW1L0vG+0IzMUQb94/r+ubBJAWGEFDf7MbKam4EIzvJBBSvwKJRnyh9kzF2O
moUIel5pQ03hdJRZeMvzCiJREifAj6uevk+Pptt52iP0iPfJg7jhG2nhNl2a1uzswUKWKUob4Uqn
99AHAHb3e8yChbO3kG39lFROTt7A8rAoUmRbkt66tdp4pTA8MxysZFiSwLown9NU9eclfjIUjDXb
MQWN+9iUnwawfoYSoD+lLKzT0oRmOUhDopT6w5SDsI8yly3oVbjS9IRk/3ekz++c6+cRcjIhhSZF
hhiPBFKV94kRv3LfgGlVbGWcbrDN15lIbwMYU0lJCF0lf3V92y/dt7PMpOuTzGhKpD+VQoEJ+5Si
JebtwuNi3uUHODyrQeMDfTFEus/j+CEuCxtCvY+tVN0ZIjrE8AQvIF98fWYLO2Xe4k96DaqyaJoe
9TGwQu0+MtDHeP3PxpgdZ1P2Ex00wulFg4vgva2fyn7Jd+LCPE5DxjzrGjKZFxk1R3ggZU4pP/rG
vQl9i+sTOa96/g5MczxWmnem36YIf5krNuI22CXb4saADuAaNRI3ckwITLrGwqhLU5sFpzDuY5Fp
+nik5oMfJf9F2nkt141ja/iJWEWQIEjcMu2kra0cfMOybIsRDADz05+fnqppmVaJZ2auurvc3dhE
WFhY4fuDCdrnCIEGX3/b1ijLEfhwwqhmQbMCdvdSECQzsieQCZDTDP+3QZYf8WEQR8+U3pcw7EAW
GIt4dfxUI8T5vw2yep/FghE74xikMK8iPCAkaqMs4JP/t1FWxq/mEFhWvTZfcsDEox59HqkdlLrY
mLGtu3Bt+bKSo0eHx/plQhbG8CBRfQ9uhAvx4B0L9T0/bBUcfWLV/zhJK1sXoeuocvQCd2FthJY8
RoOzc1R3HJ0txbm/Kzb+PE5ro1eWqN+2NZhV6efX7cE8zSfHBwnf50/5fx7kXg22in2KahCarWNb
WM25gGplnT9TtmXG/45xr0ZZ2brIoTPeY4s9dXt/9pXXO27cIOHO/DbQISMCgWjU77jbKZlP7qiP
6/Y7z/vhbI0DwISmg5LAgSCEiWLbJHn/estv7cW1ToPJxyqqTJi/YSHChiIQIIs9Q77bo6H8Vp+7
/ZYruLEZ1yl20gi8J206X+rqdSxZEBdQ/uSTNxvPG9+2LP/qXfTH9C2/5MP0Zdw0WjniAhHEEC6U
2vY56aEyjkIpcN5GdG6ghAxEqXk3G4AvVd+/Hv/vWo3VxlnZkxEXsbRrLF8VsJ3h0WCajzne8/Vl
3js+aEGX7sBQPwJJmuKmPceJy66rjTjdJ07IH3OwivLYSpGpQCsumqoTF+rGHpCebiNMl1aPNUvR
kPgmynrDt9q4eNaCURHrRVKjUuVS8AyIUOwkPP0apz58PcEbw6wT5xQlQ42ewY5yaLnHbexDfwoB
Tzv4epiNDfu70/vDNqrAGyVJjJeEDs4nN2eQN6yj1X6ztP+YsvPnhlkny1kJBeRSgNJX88NSXSy7
uwjoo68/Z2vWVr6HyVUtuMz0S43kGJ7EKNQGOBuv3a+HWTb3F4fPXDkfTDlsNIblmKfCE2kc1MVL
Zdwwitaj6j/vYvhz5uhqNLg5MmkpjroKpgCiMtN3xB4Ak0T70sJY1xNXPsI52cbnb2wOusz2h82h
z3EnuJPqyHx1fkHGIEcVjY2UWVVvnarlG76YUboyZ5xLNHNpcOfS2vA1dorlvLFmn28NxoB4Q+O+
s8ZRN+jGkoMwsGYxpLES5qvoOyvlxnn6fGf8M8pqrWTVtFyRfkbzPPckf+X6eTLRoYBWuX4ryP35
8vwz1mp5NNOkWaM6vCG65wsrx0MLMSxsxq/3+ucr888oq5Wx5rSYM6JjZUrqV+bVnGwF+bZWZnWV
ZLwYJx3Iwss8h7Qc0e95pJbcWP6tyVrdFUNr5j0rhvlS9g26kmIvqrANDBaUMd+4lra+Z+WRWjRK
aGJhxmSNigvjqUJDp7ZZP7wxyrrpjDZOnk82Piijo5ubmV8V6IXH/f/18m8Ns3JD7cliklVkvkTz
vkrgF1aXfnMH/N3y8tvE/XuTOSs3dOjMOlESU5ZPYNbOkn+z0SkZmddmpQ6x1u2Ymc9uHXGXglP3
v33h6s7QUsOxY4YvzNFE13JUY0sjEOj9/HqYDcvgLOfsgzHlomp0w8BpLaKzjG7rXvPSBspZ2muW
bIJNl9KMv83pP/O5rOqHwXqlD0ZXwwzl6D0RovNofq2ptzS7IiiYwJEOtLl0JyJ2X3/k5kKurIVC
I1A0K3OxFkMoocvY1G9mj4725lcLgKKuQXw5y4NabPijG8fbWdmQ1E4S5BYwboZWBAN8mChCMQgr
XRRPbHhmy0Kt59biEES1IPCo/1WUQhtrGiZTzpeWAHvAkVRCKcZ/MY0fx1idB5XlMx94gQxt2z2o
ZLxJqm9TVgVO/Soho2Q55mGB1/dtvmG7Pg0ZfRx5dRpMIyMR4818GUnyPRXmg1mUt1wfwyJPXh3U
1k4M9AdAQs/QUj1UsrpYFQstECDIxAMGHObXU7E126tjUxI7FbWp5ksCKD1Nf1AhNz75Mwv38YtX
Z4VQfUB3DUZw0hcdDehavnfkVsvQZ/vz4yCrc4Gm+qo3RwxSmMxt5ngXA9wGxQO3AuD66xn7zNB8
HGp1FEZidqA0t7h+hubMuTo4GeRSB/MSDfHeGPhGYOk3ZPHv82AzlBDAsSJrkgbicIUh5gQvUaRT
zWny2u5MJdlD27n0Yg0KRBrpjq2un4fWgEEgfLrHhf9W1fNLo8ZpZ0g001dAK/p13votFC4S5N5M
pwg7bu4BroGVjEbPnJxAphlQoLcNmK1pMwNHVEFvfdavNGe+K5FnTSCXMcXalQPBOLcc83ME8QUG
zwsqwKHKY8BMkWZDrbfDgIuzHbduocGQ3UcW8ADlMdMfWKdeYochX9gaJ2YNOd7R9BkNZc8ZiEc9
WkxN0BeKgkCRFsjqfKub+vPd+O/ZXDNBClrbI2szOEOZdlCzs4uWLm+DhF9vks/34z/DrK51Y1FO
afJ0vnQ2AP+NuUOlXzgZuZtt8oE+P8H/DLWyZbwZqUUYHkvCtlzLKNBTslWwszXEymjVSdcOA16w
FyYML1F3uU2Cr+frN9Lsi11ur+zQCIwDGyd8xThCjAkY7hmNSUp3E5TkTUKiQODcqUdLKwF0cLx0
eC8IkFkOwDeFdHJ3rhK/qyF7JoxDzvjZ1q/0Gb+z9yRTvpMBil9YLjWBzCkPAiK6RRXtTHlrWOQ0
4XFXWWFM3qbyXh9/FfH3spbHGHhh9OMhmwxIJKZUadq5IXgf5o55S1p1XWnFG1oVqYteEISI2rYI
OjICe5Fs3Pq/gxHryUFLN/DvnNv0b8nK3pZtymoEg6pTZV1HKDqPejPoGt2n8EjzSn4rC/mW42M0
lt4mE4hXcerOtel1zikyD1Vc7McK9F02BBURUMDuAyOLfTYPzyR2ABEue5Tq9SjO1AYFNmRXhVH5
osiGG/FpPPTjl6w2azP1CYKGuNxtDoK6wnD8l4juK9UFEODwgHrJgCOV/I6kwJHQn6lO3LK0jpFt
gNbDNq6mv7VA4RejZN2iwLwSiHGvjumY0X6C1iuUpEvpVUnvj8NCIQebRjQ+16NgyN8AAzrFeRNY
do1cnwkqW/KwSFuMWo0uxsFlhfRL4KJ4V3igD0B7y9rwiH5z39fr//FnrmYti+AGmVFuXkcacX9f
A7qxmxyKFKt9p82d6RXAbZZD+a0gRrboRO7QioIuswRGN0fF2bHS0Jpi2t1bRlAgr7Gw11OvJxD2
zaaQat1hqmLUSbY+Tx00M6CXnOJ8RRn3cxgwXWjhVDc4Ev3PvIUAhFPco1hD85qyCAEJPpWGiYNW
7wvrfqkSTgh50tH7M4Itp5kAvkketLK9tPnPIhp3eg2mKGpZ9GT0Si3znBz0nBjKlXETVNr33kHB
Ud7dJovEFtSnNmbT/Mw2OxAAtYiJGiXg6P903tElIQa7GMxrFCGCJ2YEssethlYmDqZj7zfRpZwy
lLhcca1EXcZVUlxkdNPPJ4IC9Yp1pyxKn22UKfUQ6AXQ+2hA+DyXEwhAhU+7IbDETV72ymuHNIST
ecwh1FMZ/BXZOoilJVMoyhS0nOiQSX3DW/j0gH38uJUjBCgr69FBaKIdAjSFGniSCdCwwqVogM13
Mpg7/D1qYQAb+3/IBX52u34cfeUboSKWTU5fmte1/kxM+2zMqHucyVaN8XLf/HUePqyg8+cKitIe
Kq3HeRg83XPerf3Cz4pvIBXlYi9uKuRubZhVwCGxI/B/bWGi/WI6UORsOvaDEc23UeH+9TX42UX7
Yf7WUekB1DcpcomD3g67CpcP6ceN7f9ZgTYaFP+9/dchadkWRhbFDdaI1ai3gtyCNUO+ky0qWmAW
IX1ZENgAzTw48P4UiXw1g0ABPDYk1UMHRIpKPzvs0m5v3o3ts45hTyPHvdrip+nH6WnE6Zy4Nydu
42keSmuPpQDpHiLNkCzbqrLemviVh5NAFyVmaBi/7mwYAlXfl/V/UVP0cdpXDk6Ccjii98u3xewF
AhKeHcXHsXj6egNtzeDy5x8CE+lUZpqDYC8av5uDAGS1QCqa02JrE30WAPn4NSszUxOLTei6wgk0
HnJQL2Yx+9N8Q+SNQlWkam1c3ugIpRv+w9YyrexLo0urVBPsizHA5OKhkFVR+PUMfpqF/vhpK+Ni
DzVE2SnGWGilGiz+DqQpF3SPE4HA7GY5x4ZxMVfGpZGFiNTcmgBrnZu63NuO4XGR7bKx8L/+smVy
vrCadNVvFOe8NJQOM5b21NcyqD2BEoW74NS11m7g/0X59kc7s64NTGRp2LaGeSxoAsW4xpfT3mg3
a583PmrlGuXNaLQ5OJpYrXSfH/OdtYNY4GYbwd9thoun+I/VpCsD4fA+Bz8fx3cM2bFSbh1GB2D6
fBsKoLBH28mhjZO8zkrVM0/MLMK+MOV5tO07LoYrDfmhr/fExoFap6CyBq/v7vdmT0d/LMlV3EX3
Xw+xnJevtt3KVLQaHVizuFvTkB0qBWBQVwRpi96+AnplGoJsG+XwWzO3NhJQcVI69LKupQ2OrFW4
DmqPyXbH7bK1vvqwlaHIooEPRQpbO4aQNJpP5infKSgV6vPJ2A/7rVaFDUOxhqkP8TTNxoidbqII
e0RL5mgpyLA5h7Teoh1tDGWtLAUpsVRDjb23kGcTFMdEQ4Quf4lh/3O5kz8P1hqtHuuxo6UjDtZS
IROf+IvVBtjueRXE2Zn9gpxQih7m5ajF6KiHckwD/aS7fqe/bfWP/a28svopK1uS6tSo8dLDT7nY
L+gfE9xLUyhPQRfEM+FjLn2pBbQc3kekh6FBAIUQ+9TfQbHpnt59fWj+Fnxb/ZaVvZFmVcHdwm9p
/d4n2R2UhKgW8MSH/pXehiV0UCFebaOhrmv345OD/KdbPZhPJtlz+mDsu/3XP2jj8rDW7ovK+r5N
YM21Ydyr8XYEXygnYWROQKtsgDQ+N7YmQWLIQHMdWXeTd/pM9bjCyeqBdiC5J8AT9FMvuyYB5J+J
V/7aKqr8tJYJw1nEwYvQYWssbyHbsUutmF5zgLzzEeQjTZwyJ9cOtMlvAGz3FjbUqNlHaAwFbeKc
hlEmvnCaBwmi8deT/Rc/hlALYm8U+Q9uchN5JpieD25cn/YipzaS20tlFVjSXkfd5lE8Un/w1aFH
B39y1m6q+60jgDleGbX1yCtrreGzkYXQ9DPUY/aJKd16/jkjqCZJEjLjZFUgnl/Zya8ObCmO4u6y
xKloUSJaq/MgEs8yro1iN4PUbRQAXaP2DBXaTfQyaO0e8H8vhRKLCUhcItDNaORBP2V7ZbzxZu8M
ReEVCoGEBGC7pkUrxDN6ik5NVd+YhAacFegOAefS+maDxQsEbzfPnoWw3giOFjnoZupr6rnrhas7
08nIRmgfNGdFap84iCeS/pA31c4e2mCYM9/qrX1SgXubR17TQ8u8rMNhOJu69BBT8xrR7ssUfhEF
ClqLdrP2gMZmzxRxCPmyJmcgdJfHFBGsLlNuzq/GpHR5ZngxQulJqUMWhvq5eorSW9F2QVqgVmZI
XB1hF5RJ+FDD24EjbjQQRkP8vYTkG4WortnBVcpf4/oh6nWv7wHDpckibPEMvT6/p7arDHll9k9o
afSkA6EryIrbvXYYejvgw/0MpKBIq6ta3C4BCpYIlMiV10jAAk+wVMiboPCCQ6w3h4IVvgllZBBF
ryXC7ZoFPhbRwP9/6kkeGhQIBVMFzJj2meOEMtd8o0A/yvTLSDMgyt86/p5Ot9rwWDZmIAv0m/HS
1UUU9DnAy3l00xF21FgWDoq7uVBBPmQA8dSI2ubINtlXhYS69lQeQDQ+m1Wy0ysJOtbgZvy5tEO4
+l4r3/vCSaC3SLzYgV5AYV+VPPIdNrgtzbxUBzKtBT/dXPDiP2OCoIfx0kB1XVyNxlkyCMjxFx29
WRapw96azmSaziL+kc/jrq+ob88IDrOXtMZuG6rQnLRAsvuSEJdPUEUyGHZb7yXxXYRtJqPWr4Ex
M0gUKN06aKYeqOFRn+XFKFToiF80Vv4o0j2aL68iVFuY6J+a6trLDfQgLSk89tDQ+taWaTDXby0H
l2Yog7i5tKLc90iZDMkplU6g5QSRR5BFQN7MUivIEHga65PBLiUtwp7dtKlxrBvNZdGbM4A2qj31
NYHa2VPT7BvZ4F/uDwqw3DTR3N4mbg+PtcIuFoCfJ3rvDukdZOxc2wANrK99qGmiy13sDRzKpumO
Wlx5DMrZdWVDoeZXCZ0qbMPDKAU8gNa3mZt7Wo0GAYH4YCzvbFLdOXrvAwV8KFGOWZH82CQ6lLB3
Wf048HtnkIiNakBTRrep+JXO5SVv+5Bkmdfx1LNL6I9ScgYNGu1j5DJ30xHte6BjnpT+c9Z+SrRn
QZPpayv71x0LW8cgEwrRPp1x/heKPWqciqGWRD/DCjyUwuuuFxI79aNX9GT54lGesmcFe9vd626x
Y3fy0YYmpLtldP+KQq9+x++k/wdrz3vJp3j5HSqIdolX38ub4RFOXn1f7dhBv4+uRm8MWg+1O90b
o4dyt+Vb/nX9rX/CKhAeZxRR4gg/IbtydpAKONZv8YH5Cy5Phy9bBebN15P/2RWHyaeGYesUgolr
zLIchjRqp3GZ/MXvUx6o56PuksxrXYbntuFWoX6y7WB63gr2/O7++Oi5/+tr/xl77eihsksazu/r
VfeQ0fKqx3Rn74bDtG82qHzrB9Z6qJUfh4qU1KiaXj8nxpVA1iBX/6mz/nsEKE/ai6+gO+t3QWva
s8UrxOQmW4QpuVg6gmYdSIvtw8aSffYtBsr7GBwSOGd89bByukl1WQdi7uDJqwzY0SfkD6C53QbN
HOp+7pfeVvcB/WxnQlHZsCw8v4GLWb9Q9URkU9LM+ll26RFLepVlkM/sxEGkxC9nxLd7zZ0hh9tA
9yhSP3QUOFLI+hhqhlIKDLmWou85hdZGAYUh+FKOdZwruZ/qbCcEutMg/qdZ0AWgAEaIb7YzB/rI
oZfqIO3xNGk3Tn8Q7VUqrKCr33mEvt8abHvcu6LCPtXmuwKOuWoQbOfMG3Vn16Y3jlNBLY0d9fmB
4pYwgOrNy5+pwcGhYEdGnw1xj0QeEYDdpK9pDbq4uB3pe6bQdA2MLRPvIJMCR9zvSlm7CX3O4dJo
zRCoesalA+9faRBzTdwJXU1ifo2L5JjittDy/NAkKJiOpTc2jTuZWlCJ/tDY/ExQJK7nsMVmoOPu
0wwCrAtSf/lVF2s+08UuLu9hBdAz3nlK3KfjrkaSFDfUpKHlun/Rs4cc2R2DRX5VIotBH5YJbqAu
OxSJa0ELK0NkDtlEU8PdAgi4KF4AiKltLWwRI3SaN6IiF3o27pR+N/TZw8Xiav09LV8qlEsR3Mfy
AElCb2hGrwUDheKvdaTcZHjPc7nDC+SlMyF7OzxrBg0tpAiZQkuu1F0A+Vy9Q8mVhbcidCBYO7ld
bp2IQromfoqsF2vArVXsS+RqBnE/458GU5zt8V2B52IBcw3l2h0ftXDQ8c5U3xZN5QK3Mi47VR7H
qfJKi3kUBa5qgHBreRtlzK0gLMBi5FKZcZtz81DIYskLQl9dBURqobZ4qEDLRsZ0YhJia+gbsDuk
F63iBI6WWy2PmbRHj3ABKGj3XMHFRAmJX89g6kBgIbLgR5zpdBxSzCaeQSmC7rN8Njvm6SQ7OjW0
bscx1KBPM8lQgTsqLICwejNMjfu+yAKZAz2HFByl172sDyColXbhJfO3ImWXNB89Zwatovkh+gwu
lvB78TZZv2Z+06sl+P/epTKU5UMPwI/ieGVa1+YiizVErobwTd2h+uynDZJjAaZtZMVQ1gUYH8oX
UrX7yXlPu8kzJPFn1Is4830CZ63nNpBgystM+BlIVNcp2D7wJcbxTKSzY/NP1b13ArdBWobYvwcD
aULAXXZmea9AVozAkSl+0GwKEDk4OHgHDP39rEgwyurGFkNYl+V+FO89uES2fTNB03iizJN4xNfk
Pht2ugV3BqUYXQ7lvdlC07+2y2zybpqQQYSxyJZKyN6N0tNQZV6JjpYZT4r5zqwBlh8R3E53DfSI
81sLpqN0nlh8BTbT8mD0eClchfVlDiB5BrSd5wfIt92wJAsK6AL1QBNodRKgU/bA9HEn+RCAD+JD
rwrhhNra9xo0OdvrGIXuYIUgHT6AvxWUDfilnGHxDwYW0/QBJ9dY73LyYnSOJ/r3fnguLAK0ZQvz
8ZprZ9q9D9qx6xM3tZC8GUElMX/l9mWa6v3Q+nF1SFt45qXljRUsWdn4SNlOWRvEGoqY2mNa7WXs
+Oksb6IWZT3ZfAwUcQeN7FR/l8L6TfHt3L5ONjCQKQoOZ1hSCKfr1rvFAHAookDXht0U8YCMzaWX
aBeAGPao3RGFmwJMHsySVZehHY2uzoUbW+i0OS+SiFknPKsGhyGBbGVpu0iceBsX2TqYgSvzjztl
/cgtm4pQak9nqdBEY3tZLvfjQjLpIqCqOl8AqtyB6mChVgRuLlCPbtNztx+to5MmBxtQnKjbSt3w
ddxy+VUGyE86rjmb/SWZlNqaNlDiTIg4QdjCUGGdCVjKCtVZzgERVM+M7CtN3Go0QZ0VQFvZuwLy
bobkNaw9Hd5i7U7Z1B3a6Wji51nK/jUIfsgYhEEsGCbWebb2SLD9ray9n8sOPgJeFXKhUUMMvvlu
pjBPAILYNPdUjBw1VLay+KYtXorZ8UjHT3aOEFiR7ZtINW7JIWmekqA2IJ6XAn8w0CvH/oE0njdT
dW1oPYywc+7yxi2Y4VtTDYHus2OPEJ1PglHvdw19Sp1vw4AII6gRbDjVjF+hLR4w4tMSMdBGfTfM
95Ar9GKh+Vx9r+LToshb5c+tMl7RPBF7aW8dKBSbLLDDaq52UGiVFIAJPHBScwp7CCYXoGaTUr9B
0SduUMcHuGBrTy15mpVP+XH11oVl3KKVlVVKP+vS1RsPuLz5RV3nR8efLvWTdZtdmx6knh5YOJ5j
f8tP+ksk5F+bZ3GkGRRvkVv/M2Jk1gYnsqoRtznE+25X7bqzCOZT/ti7i9AnKkSO0x7+YYIM+ZY/
/enG5VSnzOLYvetMT25nepROznzGns0T1J8UhyF+3TiznwSmEA38Z5CVz17XGcC0pNDP5mUO7bDZ
8SDai4PpZUHpqa0A3GeraZqOTYDxBeLLWAXgYsBOMwyHT6LhEoEDw6kHYbY/wW8KRg9+CzTaD/Ka
7escnUGd+/XXfuJp2x+HXxuoVG9GbZzns5lAUMp+pfnj1wM41mc20LQMwIoJdQy6duZpk9lzP8r5
3EIBbQLAZTZTF5Jle94mQc3tU6Y/O92Tln97srTv8Wx5XY8XPs4/9AdCVluh0JkfCYT+ptJPBHpY
Z7mbskdCJHRoSBCjsU6fjB8FfWwQmUbJb1qlV42GC72Ld1Q+lt37Ik0saurKKd8ZUfWzt1rfGmlo
aChQnRuPQa6eOGdt4GG9QGCbRoDJSLy8+dmBqzpA38nW8VZUOWSw0nAqnTCOOtS5skNa1rfdFL20
VhU2WfQkdXHocNeBtgFEp9jZBIVyOfVHWgJjjyIDfdi3EB5Esmofo0lijO7sElLr5c3gJF4KR9lo
p7BGNMYhMuxtaHC0r7WD/wAtcBV5lM13ZjZhAwnDafqlBnxYLs58VuFQ0FeKCA6gM2fNgnZP9WPK
kA4diN/09SGCNHeP6F5Ng0FC0af/kaFMKIsRz4FWb3lnxG99ZgZCwMhaqDSGW7MslQ2K01zeZbjy
+6ynaOYwLhZNXiskvIoYYnd4RnQB6tOQzw67WgWUPjATMbUIsahCR5XoHERG5baShj25j4q9itmu
Vg/AkLgE6HSU3J2MSvPAGPZQsAvcr+6maRa2eHV07TUp3yTXdhwhospAlx6A6w08QkDXXUimDfya
2ZD/gluvnM5lUBxsLQWBQ9B6OhL2KGpGyRReCSZ0zFA3XHc8mBKKAnw4QBzvq2r29XwOiqTHFTLt
ygYDz9zv4ah3FNopZgmHqfBrpu/0iPnS0TwLYogpf65sutesh7YHcBbZo6EwoYtonmNAJ3XJcXED
/d3LndVHuKXwYrMrn8fVLjM1L9edkDK2mxoDuH7sFVrtc1Pb5fSlcwgUFzrUdFle3NG9EQHADTQV
UrSuAw1QkbzaSAzoHAG36NeAiYUL69k8wQDloXPumYkbuGtODYgh5hBW5FwZFb4VTiLu5b6LESjP
XoRuYGXqu675lULed2YdOgLlqywct+vbHyicR3QayuLc8EDpRs0qGFexDcphi/dDhSZdEH7HyJ+n
6kC0+ETpbQGC1cDua8P0S6sBYxXaMgC8EwoyNrqaeH2m7GZGegnxeteYQDnK4AiBJ6HaV1tHZffI
fTv/Xva3eXepJ7FPCn2f4m4F6gUBWvwf8yLAGx1k2ipCcT/xbQvCM5imUV1LOInThATsC4D7wQjJ
xZg/iPwKMuEu+i1cAW4uAo0htVBPiSbjAjj4fJBAuqiwdJ4rFEs3YNXgiYTyy/sSYlxd+zChOlQ9
CVRH9Rpcg+y6MONDHv8y9dcY/z9ruOvM4shTmBIdJzVpPPQT+4n+2s7Tvkp1ZO0yvFgfp7n3NPai
uldEhg+JbFwzFSEvX3VYnYpA+7u8kRMSCg46plDlvhcdgGDFbZK0vqqPzRI4p8A+xoCVIaozOezY
ohHRzO6SBEEtkNAHi3jw7z1AOd02nbyEPRZ9hCLT2beAimqTKzG9QFQlg6eZoSgXj0n16Bj3yLJU
UebX5VMMMRtoZ84WnvMM1RroeMuEAc29LEhMnNNkRKeRApe0uAidPOZi38I2cFIAQF54vLIODbUC
Nn3LyXc9F8dWJRcakesRSsOlhnxO82oSpF06M+A1PddAbo05jhaALDNEAFXeuyPGGDhkKcmjpX/D
Yze382vopCJubflqNKA180jwWOHFtYE4d1TqPiuyS9rwfTFavyVNJhVfj02+M4t32qoAhUN+hppU
uP7RJK8qvNezHL5Rlvk9aY5a5HhO7+xFFB01fl9WhidrsdOMGrlfxMhRDQ43FP8ptA/pvRqI27IY
2Gn7YkJFWjHUYiDL0Ix6SKrniNZBUaYe3Ac3GnFSnMS3CAkLlFUUU7WbBhurplAlieROovmz7UDs
9nUU2VUN45mp4g6JOH/GzRLFqdfFPxGU3w12eRbW4PY1QgGImJjMcM32l0TEhUWNb8eLVYMNNqHr
KmQYI+kFEUTTunTaM9F/xNUpbhfLiMd8UUEuVoUsrp4U3tE5YTuRZvDI7zocZr2aQgeZkKGAjViM
b11/H3Vk4gvnlSioxo+/5rjxWsLQhsIerd6Ae85/ovoBzewU5fD2ru251yTSN1nqCwSTKmkjsP/e
afw6j+Md4+jFUGY4p3SnabGroPzQjgLUJha2OOIqm5H3T3IvSxKvdWpUnD9qUe2JiEM73vIgjegN
JkzGeFs0r7yeYU1ViJ6TK5YVJwAivBpYDRKbENb6VuDeU04RmOp2Bp2c5xTFaVgn5F8scotWyDPX
rgb1TQJeDkVJmlKccQXvAmVY4CBpBbu1cidQ0BGZ6Kmm83nk9zrbS4hZ5wgxUI2EWW24pREhdJD7
hmb5kC1yzSn2BS2PEsGDpBjdniOUngjo5b5m/WPFU2y+NCw6LJN8mMCuAsvlJIsKCcwxUOwHnhzh
YLSBKabdBP2jDraqSx6l+uXEGdJz1wbUa2t4EU4q0LLwWMVPjfGLzQwiJEu8qfYyscta7M5c97gD
QF7zkKWHAlzjzOpCApQhww02Jv1piGA3hiGwe6B9oF5KwNZPVHaUTYt3c+OntXNjl/QqjSvkHEk4
wH1K0AGr6oeafRs5brUI1RLpmwE1rkLxtwJPEWRavRpumuzysIidYDCezbk8oj5wBkE8NqNdUd+P
tTj0dPTingAf+mLrkddmz9U8HOacoQEaN5T5DXp6T9SAPBt8lB6PukQaXlaYRzy4/V7CCrLHGZEH
YvQnI9fdzhweYqSIhbhiQ7dH2IuY53L+3mQC3Gc8/Y2fqrpFYjOw5y7QbdRfSl837LsGcIu41kJT
tD8H2Qai625GM/LLZjoqNHugyh54JRVo5QP0IY8cQkadjE8aZAJSBNbwx2jWRTrDQOaTXAMPmRbf
qqYMoAvu5Uh70vgNhQChRLBuTmpPoqpXapi7tnOTqgtyhSdcYv92ilUrEPh4jeCcRQQCXyPUNx67
7M5RDI/JOEhBTjQFMsjqrQNpz/6Bcn2Uj5/VDOunjUGMavK41/wcvoxuv0pi+dBKlGKJMcReP37n
mnKdtgBaJ/tXhjuD0wPaYpHoIaMvBEGluMkQAxvQ9vEi7UM7TlfL9v4/zs5jOW4k6tJPhAh4sy0A
hTIser9BkBIF7z2efj7oj5gmIQ5rZha9UaiVBSDNzXOPac2HOX0nLs4Ohyvw5m1obZYXngRe119D
+LODVN614W3MvJ+LnlpEsnv19ySxtlJ/k/anOn2KAoxa9G6v6bdao7B//Kr0wtGsP0N+suK3Vnwc
dBF/HGWDY+iuAR+QQHQb1Jl1O+xjeue18ZGZAlVhuYnMG0yoaeMQR1ZMNnR4G1GMLY6/2gBpBX5V
+rxkZ09c242NrpKLFIZOKUzgXqVbU0mp5ivvhgY8trlA+9JZd4l/73Y65ovAq1yVRe54K96Wlkxm
ZgXd9PeqrOA8rHnhrvbOtfX+0epKlIqfx1l+x6e23piYuZqrDXgOV3Jl1+8gIdjhTt6dSyT4pkfy
ZaS1Vj0NiKHFDHOiMTM65W9jFzuCvYwGLClv4pvzlPh/r/xfR1z1C9VaUFJNDueTnwMvCiTsKJnb
Jsn252vqP3KG1Ts0V7f+QYLgplb5dGqdwWV7VhxlB+sGQu6IVcemuPI3S2D2ueSRv/f7r2jO1+db
te3UOmnFgsA/WrLSVnLafflSeVAavBkj8wiHI8tT3PQ1tXHsdDRb3E0OBcz23O/4dqqyXhZkBWbS
OmHYYuFVnLvTSfW0rXJsdwu7NT6chTv+BVd43E/jrJZEhrNsOkeMI98sbu3KzrxO7GGL8A2s6hy4
8U3rl9E0RUZ6o2uGsm7p5VOXjnKqjafiT3xvbP1Tu48OyAwcKgGXW0zvLgbx57/q9+vk08ArWMXS
WwkXf3k8iZ5+IMDxKrElr0LCtRmc3I2uSMA7l90h/4uzfH3YFTAHHT7qw5nQYq47lTtvMQHzgkPn
hVu8cY8E9mF+HnnyFdjCBmuWG76vO+yw0X1oP85uSd8uW+gOkMgNQlrWxLoxN5Uh1erxZO06t913
nu/oTvke4cwv2RoYYXAlniPznRtzwbo+bYO6GKhZsIxZO+U+f6Hxw+ZE13RTLES268SJnLPz+duX
/uk5l9/0acy8VvAikZrx7/ItDlxz3ewi3poOAaU2gLXX7Pqt4Jxr9n+DwvKxP427mmB1W+YGdt8j
6zW6xb96mxylXfuUvGY2BzBjN9hRk0pDq/wD5+ifN8tvN4tPg69mGt4AKkyteDlv2n1y+GuSu5V3
ZyfRsvet90ZTBDTE9pdFvCYnmgYizkBjHPWm3JuPMRwAxJI36S2Bj+7/RdDW8tJW4xm6RAEpWfgK
0bj5+jENRWs1uZflE9SizUSB5gfxQV2uCFq664xLy7i3zFehekf/Tx+92Ugjmpe2/TDQ//dB6fw/
v2Z+joVc1DJkXVwTV7I+k3AqV2S+MbljXuLhRUy00dnXvByh/z72f+Osjr7ebAIZHGYZx/yzyA24
0+O8xoGO7vTMIqX3cWa01Utug9RX/V6ST52swp8g33UClStEL1R+/Q2BVu8s6yEWzX1p3Q9UyhM3
nnl8bvoI/+1iMxOLLj7IMMQyuJFzIoJnwt4tB0BZ5BGDwLWIclB7Eit/M8zmRjAyLxL51zr6alyI
8P1M6VNLkYE/VQRVw4AsWUGwaLdKBVBQS9xcy0MdvYkq33Vun+Oi3UrYQIl0v7K82TSNQCOd/F0Z
Suo0b0xpvBGj6H2AqjqHxSHLb6W6t+NJcQyhdy0fooFVcsHkth3Nd0JXYo7ABYcSmUpdISzLKmE0
Cpe9SY8hjR1fOtTjtSbVboL2tgCL7rlDJvTpZwlqgAhTanzpCCiTSm43guyGEo7xSgEGFzupAE0l
faX23EJnqAtxkym9LZc3cFlsuM5XbfVLTy/FBjhWTg5CmhzbTAL9hvEsPOshySJcsciPvGz9AXD2
svNhYCTbNr+Y4lMcKdwGJsTqbylXQCXTHCmdr0PqfWDG91i4ka3bGb0PpDcvxHldQ/qnqMttEp7t
fSt5RlxuUvnGVJ/G9Krjrq+NvyThKZECe7FoV4X8JtfCS23ubG2a7bJ9l4TEbYLaMWfzGJcFlboM
FSVzTUgsCtTLgt4cptAYwT/3WDOrVeWorQ/O+BpKz0aHtf8MCVY3Tkk7YTUBhixzGWMuyMp1Sn/T
0O/H8FUVfsUAu7KMjmjBGAlfQ2qr8tF8WK2a/FbRbWuAjFRTcYJJhGYwct/3XWkCijWkbSaMXmz9
EiISlLj9K4IjVJdSzaljWBu5vrGaY9xcD+VNbl0oxWOhpNt2vBCsXRWIXFICb0pTz/TfFC0G2EFJ
opQHuSS6G+5RDRanjcS/ZXd9dykAglr5JfSesDU2gM+OX18MEiEc0G2K8NEgfTIjoi8lwk4iV066
rdXnAc7o1NOtBwDUOJSP9TDahfJGVpzdgqYEIW8xfJvmd/KAj6HW0ypX7Mi6Krp5F+iYQ2M/JFga
b6+7EAITYiacKHo6RqVvWuoZKUhvqAgOxqJQhlSZ+gbX22Yr5K2TtRxM5utk9e5gQC4GC6rTu4I/
7Ug6EogElo14N+QXmqDZE74eJYGQgHEX4Ti60yBvpQHYDIAyr7Z18Vj6/nvQdU5dpMd4Mg6Tqbhl
JR4tBbMp4yPBGc7wH2U+g+T/kXzRTuGHFyAJObOK2xokrcjLxn5fT+xxycOclNtc6jal8dKUu3Ey
NkIYOL2i7Eq+ndlErq8CQveN24JcpfVbUZhgOpRQ0ynKCkfCnjuGgdIslqvSUxpZJ7Eh2yIzYSFt
JejnOZxKq39X0sCJYmZ1GtsSjO+iwg2hOKjZ6wwSXk1PqvYgqdCaja3VP00LsarFFpD9Ki07N1PN
TRLmThnKTtPeigLoLw2UfsiejXIrE6is1/VuhhDl99hFSbkTEHEF4dUuBjr0kLis1saU5DqdS3Av
PDZh25RjvcEK04a662bNuMsSPJ8iR6lf/ZxVI+wt5mDoPxjDKSXtUmkBWxpYQQKZrvNv2vD6CHE8
FRCMYLnVzU7J31CFFwEiw5zcDhahyCluxfJGDh5ia9zIlgXL/1Ga7kPlj9k8NfKb5p/MrPRG+aMt
Fc+i4zab1Znj9Lui/Mt5uqoPlQpfKZO5xOX1f8iYE80s7ljFfvSmnbo7X1HI31cU/x2tq/JQqSXZ
71SGbB1pWzx2LJT7+Bo5R0p5Wtimo3gVrsru4OCiAQN1Oz8G5Oy1H5CchLPV6jcF8pcXsCoaOWxV
oVFU+aSR8KQoFkmiEYDiOT3m8h5/qidW5SEGQKNc+J18soz3kLCeFDfZnysjZbkm/jTE6ho5d4Ki
5QOlkXFl2gA/j9pFc6kcdTu+xx74ZsElINg4zYW29ND3wo1m566/sdxfnQMatYPJ/164qQ0J7v/K
nuC7+vzLq15BMnmUdm2V8gPj/XgxuPlLcoi8KNhUnuloXnINyWqBEwon2ZJca//8es7VWOtU6DZS
orj3xf+Zdv22Oqb79Hf1Wu4lh6Id+YhbDJBpMYml03Ft7vQjHT5H2Z/5GWvtNpiKoUOlgFFrqZJk
rmZ/NwQA0llDQnGWeyn0ViVDl9PMF0gVNtGArEJRrpr4dxY2O4PuFRQfxzJTLwO8D6ULveB9WcW+
JLIn1OGIxsrdz7/wrwXBP/OIqwWYB9cpTVsVo72VDJKs8JlUj07NnpbC1eyEdvOm2uV2fgq8cWfY
6r6lMeEme3WbbBdKfG2XXv7Aq9uWWFucQy3kb1/bpx+12qfiQp/MuOFHyV5yucBCrZPv8+tyy33W
VU6DIzrGTXDtb8xdef428O3qNWAdGxqWePo6bS6apqIZtXnZJQfGjnbVobD/4mA2rXR1dx7i+w6/
hIam8qb5AhgPrb5CmheSJlB0IpqBYdPS2QyQxpEvLEXDpga9jaYrWY/s5VD7eQJI3959Pg29etda
UFtyGFjSqZxDx5wqt6fDkQT3Po5GeXTvjy9meRPN1jZp5t2Zsb/djk1VRVNmaJq4fmyTHlfSR9Uy
+QZXtVMnuEm84sMkWhoVkp2hwdloZ9QQ/8Qw/V2TnwZdPXDSKLEZp+GyMfle7kSHZFd52VtzC4Mz
eQ1czG5d2s2uuYl34U12IdmwzBI7PxEy4WjOsDtLKPt2un/6RatdItHwvBrGQD5Nh3qvHdvjr9kW
Di3Iyc/vW/720Pg00Or4Gw1FgNnBQP1WwZVu0/fbdJvZvAQ3OfU5e3OGb42JY4284Zq9GS7iXfuA
d9Wt7+N7uZGfpDNf4/tjgsYAs1+1EAWs0G05Is/X9KPl2ScbkZc9gwEDXG3FU3AgnNSVbOMN49Tn
aHtOiPpNbWKIUM5UyTBZeYa5mgnhFJVi3ZvD33Io5Cb7ijjGsy4jW99k9+Mh8GiOnRY8qXOmi9YW
XvLX0ktPyh5yz8+fZhnq6zbMT2EdEJAhGmhj1xtA15RTm8bzKasf6vq9UIwzBcM363wZAXDbQOaL
GGtVk2hii4m4Fsy86JCdNDjQCH8OOP/Po87fP8x/Q61qE9qqtSqVsGu1QNiI4Yc6CWde1z/OOmwY
X55mVV306jQoi0qfnUPZkhLePfgH3U4O43t7bBGwz27hKIE9Luv13DL6BlT/Mvjf4+sT5FnrDSHR
kzKzjPQDzKOdsfMPiz5nutaIBmkf4k3EfD1X1Hz3CakhLElWDRRTsM+ZRJ/GbfNZC1uxk05a9DAB
wAnigC7Q3Cazfpn5kC04JWI4dz0UAjOxzsygfzHPBRakjyBS0picjF9HT3pLMQIRt9QFjFN27W5p
WtRnN6l/Lwxfh1lhcUnSBZ1eNNKpllFx9oe++zOJtTuZLz+vOOnvmvqy5pBnmaqoWPDPLVlcg6ux
VCtJGw2Aq2OEcra9ToD8AgXsvJsvUrYkU8l3gcX2N0V0n8OTUeY3czr90QHQokY7xEACXAQvhqGw
5TEArRlgtRTGdd/Oe2OKr1X4ipFRHuZ2QGCkbQap9eZROYRlDAeLrrTPBVUXY8/IGmdQEBck+Xsx
WPuGJq5YYWPpC0cjnG8WW0YDuErs2JSzwvYF87qvF9Mx6Ee1Hj7Ifwk+kOJqouBzeW9OzxjuOe08
In81HmsVcYxUv6cS/28TQIPJdjWcm9bInc76KIzbydLdWOdPFKSIoYmhsnnVIpEIaOJPBidiiH4k
ahErFZtk/pM3+V1iWYfIWkwgzV+iaO5m7Ov6jr7rgAIh8bc+dFEDRmA7TdZGF+S9notXpkAFbuSP
uq9vUwl210zuIXxLJR/shcVgjOGTas5OXE3bquq3c13brepDLwG0LDVXGIu9Fvyu41NQBrYONUHq
Vc9HwlmJ6t43xotMii67EIxsnjcaSusgiy5mrtYBJm0x3fjQfDZw3xakwE0n0TbmyCWF27bQSyXi
wk7taN5jvgkD1DYC+icaeZlBdUhGzU2qFiu6aRcO5YOfXOlVaHfI6Nlvie5u7zXDutDbzPHBRnq5
4Bxp+dk/z1vzrwvtl3nL3qfIuk5bncUorunvhQmtvsgk8aQSZFhe4GDgdchjKj/11FF3Iq1FQtE7
WotuYNY0T7WYE6OPxnxwowCDMRjMx9wCShsVW4zeM+1JLe9N0H6ZSDcWP9QadArVo17Mm6Jtb2Dg
OlanIagMnwsmnIROXjdu1UZ5ltubARCwHWm2wwWZAEQH1DdWOmFVkNq48DmBMsIaRoAlwB2tyVjJ
9AON5gt4SqDe43Ei8LuVUMeTSS4M2JAizB/QuJcKTgy6758UJcarHTpL5Nt++RaWrwSpb/CIt2Xp
LQ4st5IxjRLTfRKWriDiuQuwKSWxK+AcoupPORIfC5uAUaUXOfBIYKyxSvCETE0htztRRUGjhbbY
CG4Ms0muelvlNQ3zu5SVu9z0N7kxuRIK+BlmVDXjmokf8KBfmrXkNg0cr2ovkUaMF4IbNe8WXNUu
/5DBZFv/l4F+S5xhocmaG0SWB632oY/R2uSYPeSOwV6SZINTQeqoxnmX6AjIACcSfgwAtCiPsERr
QGR1W1gqHusDiq7tiARkig1P1uh06cU2mwsnEhMiLP/IwbU6FQ9TIR8qdgtQ+oOFz6eJqk3QX8Xm
Uea7mG201ZKEJFIEVcOdCgFEbJs7rGHtPonRIgWulhNemEnHJgW+Dj56lZqIDNG4bZ9rElU4COwo
6zwJyhrr2RHwBbAKAckSyHFcOqVUOQVSpCITHcx4XQXDydyqLhY7TyUb73MNgLY4RAjlwth6LoTr
Xjf2QZHvJANuz4OqA2AIoWAXbeW19a0IEssVFtLLiDg+uYsxnMdvgcvSDVJ4MlvLxwBeYd/Bbs8D
NI3JINMzuJyteatZN75EJoxv7oxheqvLGiKxLnmxZF2UPTh2VqLkU7P+indRIa4QZ7xxGioJjNWC
DgmbadiWILhzi8YqxLBZnZhwPfbQIaxsazfH1r4KYILXWXks9NztKvmuysRtHo2uRmhRU1+0VoHo
9VYIZ9uUaMZIiBmGtwEWuXjy/UfLokuL1iHEplnR3qZ8BlUP9z5hwGYyHCotuW6nyIP2o0a/W+sh
ND6aF22eUPI8++17QmZq2VZOpjTOPMZuFS/U+sod2ke/viwgopsaZhmg+0O3D4ZbNZKOKUav+uQj
MBD3Bd6gldw4aoGOaBocLb6dRNSNk7xJoogNbmdNgLw4c1TxhjP6HogebPOlkO9a+WUuFz+NGTJs
duwx+egkAcezdCMCRqu9dswgnQW4109dZ+sl+tVO9ubfrW49atKvAeZx3OA8wwoq9Pewxauv7DxZ
H/c5kyiCPGhPou+ofX+RgkN0fHklgolqlhedn7oGIRujTxZz47Rj4qTTeEz4popIByuE5EQS8V5N
pL1eWnCQa/Bz3xtbc1OV0U6lisotJuNvNQUNm9kzmqNPJy1N3gnLgzMHfKbP22R4JNYDcvXRt276
XvYiDX8G+OhNuJQmINkGpnzwXsmms41yskkCoUGjn9qB/sqbVl0NYXqq1Ho7Xhdjh0Iy3onFrYIB
XWVZO/jVSv0uabDN4+amE3AHD4yTuXgKD+ILvgqbTG1dpNP7EgNw6FRDft3C3miZRLkOwp6EbqdD
RWRjLpUXP50uyvkRFuYd3mbO2IKAAy4VbDN6xvo0G+tSMVGZEcsbTjchSkAFr6NOj3eRcWWMCYRy
dbjLfQPxG7Rakno1/6XrIcJ36bbkZxX12zRyyhsVZwVCCrpnquGlIQASSmGj3Rcw4zWULpX1HMSP
NQ3OoGVXlR8TYd7grLUVaDv0jN9C+V42OXn8sPKPIL23FnnyIlJNMhtXTLtqJshv+aZFHViWD1nX
2r6vbq15cEspv0MXoaP6Fem+WOWHMclO2yPMzzvPRJtdqKaNlH7X0BWKwmAnzq9SndNpmTeSRK9q
RHGoy4cseMqtwK57LF3iYxFjStWF286k6KJzEM0HNmuNpaDCg8rUeKc18JQ0zQ59CSnFtdBaXjw1
Jz3pD0gyScG+tvwXo/1VLrrUpb+XybuStqEBLRys51ohG7GvwPZwBx6ZeHkRbpqicEQOs5xM5EGi
N4MfYhz/iYbRG9PAzUIaiqZwoaQzQ1u20gTHjt2yka3nWcImvhTuppC4ReJNWm1bsGgaEp3CFC1C
RtCtUe5Cs331fcNpI9WO6c1MuKxWHfXT7wDNgw/1Wda548sfKv3mgerS136TLn0xWrlj4jKkMZ3a
fBuN6nFEZ1jDTJalYCNQFerS9McIx0s4ms4shrSSuwsz/o2f0F5kThZKwRmpu4V2nenqNhUqDL8O
i6Ulprmz+SI0CanlEYfKdWGdgvktnm/j4VnO31TIllmOJc4zFdIWWwZbyp7q8qmE2FtaeIWYbARg
ZdwYXMMKLhYVeDAOTg2aEQ3CVoxvOUm3ggyFm+OleR5rHV2KaA9GtqlrIE9qnL4jXrtPXCOlfsgv
sRc/SZzabVa6Zjg8WMIAy7nm2AodURU/MGwI7ZA7bT2+d3Lt+oJMG2m8mtoXf9ylL6YgOIo02TzY
ICh2lWrUDjeNEULsfE7CwWFjQFZ1USATTk3y0uGBpaANonqZ+ulVi6HBoJVeXR+bRRuAoDkTNc/g
BFNGfw+qTWe5stOURiIBQEta9kRxnko00JpdC+t96hD3hHgWDAdZNDej4e9FVF5BhApVwdWann4+
Q3GgAzejOJrS6ZClHEc5hQS+BxPLcZawWVdODdbhGfcIgvhQ7CJYEQfa5dw6uVhn4rPoX8mQsoOq
OCgTe5j8Dn6V3BsFXMhy3ovUAU1+NQ5XiXKbiq/tlF1NWHyDc+IV6EjLUqmPOXBnaOCQhBBarQ+W
UtBE7Hc6kGOefvSDwg8xD4La7CRtcvIxs0uYxsi/3doCveA6No1obEyY98fEeB/jELuB5YkxMGoj
KMop9k2lPbbdMs84GPSINHFEV0ztwZLehMbThpY4aB9LD/LIscOL4O+rwoMYgMZTNMh9TXuPdncD
QqrjRFGrhyxOXckP96Jk4SF6h+3TNpzvIxXgaoJpNgOax7mbab4tz+WJaDp0bBlk8MX96DJnH9G0
wCutP2JFh9bst30Pzz9jcea3qYmCzOTCUdM5pg02R/eNP3tBRB87qbcSmsCSanymR4hzk4fh+mXl
x1tfCLZVGzv8456sPsRcf3z9rRiLhXFMq/4C1j5tWuLqlHQT4C/VBrE3tfl1WrybRmf7OmJ13mGq
4AyA1A2szp602ishN/SK4UHkdUVeUJ51ezBWnCPo6WbmscKWXzGYP0qYYIPOtiFl99os2o2hHUXY
+wbHm67/meEB9MZlm+g7wyc2vcdKws+3suZzcsJMiTtbsQpyLwxXXujMiymR/qdKr9ThjD/wtwCO
CuCIh4kCBmCu0KM6g+bElIMouLcumj9QuFwFDFRwo4v2OB70jXgxn87zjEAWvoH5Pg28bkuFupZG
c1aNJ7ko7K70N0HxWw/3qmTtRFN20EpsxByWf6g6NdJzWbvrOCMXkZRU6iR8PxgQM8ZAc9pp9sKy
8eqgdSAFXEecSGkBC2N8UnK4GhUiL6Xb9VL7WuSPcwZNX/htyvcVN1Y5eJ6zW42baUJ+Qr44wtfe
rFwU+kmJBNfnLpmQsq3L2MM/BCFaLVw40vhBSEp31Dgxhw/s2TdinHijRH0Ytnh03Q85f5GZHjwn
2luNon9u6j0+ho4SQ5hAutvS4yrGFr1hu/FZuUJlooC/tlCDJNKNUD50acg/RG5HhmsGupw21DxF
eWjqBGcvuIS8LpmLyozmeQSQryk4kmOpPU7GXcS/mSRPsRBuDR6k+91PzHVJ5Jqa3RfKS0oBXAyT
IzdvtXHCgL5ALlTMv0J0ERI1YSBbRyv+1aj4g7AlTxld+Ai2A44L1lsB4UZmJ1Grl5HTQkL3kFcN
hi2DHWh4rOEGIZXviEb3YYO3ScotQtrP/fOoCg6xbPsk/Y3Q1vXRTcx9vsv79qCYHHacQpK/twwi
RZXINdthG4nzIZO4TyrRJccpfJFgh1EmCsh236N00KrYUbDBbcb40PKrUjIo6+AxkGT0Q3iYGd3t
1MApjq6s+WhRhBu9voGcj8oF/wX8yijlyZiBhkBLTbmu8sepB9+fB6fLuk2asydH5YZoxOOUIk6Z
lWOPHsSoYDOUvzBXcicmaoBSKUrjA24/biQ/iRHKGxMABzCioW4b0Lxohn9K2XeDtrzLmuRYEAum
BO8qe3jTj9wZlW0pIu9IcAbRxO0EYoDPBSwmzY7zHdjAqLb7nBpfINWAo5joOTjD6WOe+LiioQXD
KSYvM+wOQrZTbBJaet5C7qotRZIl4Jx+rxtvwBVHrX3M4pM/B57Yygcry+1Q3Xay78Wq6Mz1h1zt
2HWRhlENJ3yIonMsnNmzJ6W/VuZ9VHpVcRXL+evcGY9zjcdcAKClXeXUUMUw72U/3QoNHvJgeYi9
+Ih/T4kK2or5V54fIPjmIh1B2DQECEGAAALNpFG95K775MeXsnqT+DsS8GDtRV5Kx0tttN1QTU4T
i3+a9DWZInx3HsPmOGfXpOJdDkNDcoJqL/46svpIpx09DQU4Dz4kj530u/IRPgB6lKqxzZAQ14Vk
l2iczOlxcYos0aRW0bxnbrqy8pBxlzCPSoX3apl4LQe/4F+XxuDFSL5p4V8G4mDH9ZHL5ktoNYeo
vcF9Ab+R0KXg3TSYPhl9gJ6khU1YbC2B10Ctl0r7qsMwSX8bUMJF2D/qHBpNYW2k4kbU202tpVey
iJugRlBKcyePuPnCz6mPkXApKu1mEB9aKhUjfxignAk4IY6ldUoFelfK3WhwtPyGz3fZZOFTF4lb
DauKpMR0yqLK6T8mrbKt6Hcu4udSQu0J/uRKti3M/TD8nubLuXprZgvcDA2Srm3yMXfN+F6rr2Ol
oqK9aPXHObzGTsyOuLd0qK1+RvG+6fhixvbfEWSt0PS8jquyqrOR3lMOQSI56HvrRC7HVXPGFe3f
HuvXgVZ4ejCLkpQkMTx0OlyNfuxnLH6CyD3zPEvvYQ1Kfn6eVW8itGarj3KGwY3HETavjR3eyfuF
d74LXeHMAf4v5/zrM60ad6UsCT5IN4Mtd1JwxxQxbd8S06NdKfU5M/d/u6ZfR1u1Z+MwsgIBi0c8
N96lrt7UuC5gpMl/6HEK7E0hxZ55m9/0WpgdBn1ReWF//3WU+NTp0eRxFNpYnyHVJ5fZJe4FkJ/D
7VKmLH0mbJls6U9/mSC/dc7ZD/8fqqP/Bl+174ze8HFmThZG/xKkzqEAoPyqvAu3KrIR2UGdqL8X
2/x0thn8/ST6b+RVXYZ0VvYlGeOR1qkvYHzb846Hphs7OO3t+VbTN83n5cv+7/H0pTH/6TVnkl7K
oa8tr1na0sg7cg9OTpHH/nrRXQzb0c0RiCi/hd1wLM6sy2/0Vl8HX+0AZk/wTimxYhoXr7nL3ClO
cL0tFx3uY3koH2Kv9IzrczKnvxT+fxfqf8+82g+m3NDLATOf07iFldbfV3bgLvMJYrl4wZnhnRvx
+w3ovwFXO0NvVvIU6oF4yhV5N9eF46fCrrS0MzvqN33DL99ytSfkYTlYzeAPp8IQPCHRHEG6UnQi
8rhUnVmdyyv66RWuNgS5hlYbTdYybQYX9wYsgNpdbwP3utO7f2ZnPbMV6CvORgR1PCSGd9G5mIdF
QqkgoTzPDfl+S/3vK63oAf4kxMUgMC3K+NVsf4Fqb6zusYDRy4zxfn6B3xIvVPIVkbWIomSsg+dr
MF1iJIPlsPBv8vtsF90kH5QSDjp1u3E86Sl60CGFThf6sfb8S+PCuq6OxnW1+/mHfDc1PxNAVktQ
Q51cTBMEkNb47WvXonjZjecyeb9dcJ8HWS04C/ccRZ+l4STeLNuptiOj0SHGxc5v9Z1wnjz33R3z
83ir9ZaosKD7lvH+Z1MrbujnPOTb8Yi1jts+hVvtVrxCpoH4rcf/GFPrF2tn7c+xa9Y/Q9ShfEMn
Jkxt0f+Kq/Wo9oOmJUYnXqrCna5dG0T8/fzx/mEzr0dYLUNJz5U+CQaRaCo63fd57+lv1cl3lJP+
C+/LdF975+S/5x5qtRgrMZzAdHvxMqArps7Pft2fear1Olw/1GodzmUu5pRS4uUkBDdN1gNbhztM
GIjSdLrp8cwrXO9k69FWR31kNHI6CIz2l+rocBa8oopw5W2xNXDkOFfWnBtudb53giSLgFHMCU/9
M53mjWAjL1oCHlrvPA1pXbetHu5vCf7pdB/kzjTm5eFwzdqYfvweDeGW4Ed0Rj0sx4MA4nTmfa43
lPWQqw2l8wk3lEOmZK3iIuWItkaZiFGkWx4hGyd7v/MW897zq/7MtJGWN//pWUcrjaN2mZhFNG0E
2GP+9Es2fjVIxsfk189PuT6R1g+52mBaMZCXHBHxMhdBNQzqFFwwpBiG6kz0rBYfssHcSWBGPw97
7hFXG8rcq1lYlwxb9/F1VQMGCcGLpd8FFtkFZy4YZ9b532jpT68TdosZiyMTtag/LPWgTs2Zhzk3
N1cbSVuFJOf4TBQF5ZhZHetuUVZNr5NxJSh0Xe5/fnfnnme1q9RxFGbTyHBxKbqtQsJFcGYrOTfz
VzvJWMrpbOExftlr0uXSgIdF/awBTfz8IP+cpuvJt9pCtLIdWmVgHB9rOJqHdqBabj/+6kh8mIeW
drPhWOqE3/01W5snLn289P/jbVK7Ly4Bkg56vHqbZVu3cpfxG9o2IPVti0XYmenxD79xeczPQ6xe
p4DXnIGZB69zERwphQPvDBpCbgvjYwjRwALfDKSbANL2phu1E03tjdXIt2pS2XI3v9S54JZavU1V
5f/nC3z+aasvUMPkiLKUnzbgn48nBA4+jrk37P6PYdpIsjbD+1mG9Hfz978xyQ/4ur3VfZDlavL3
qJe2uo0LE0CwSYU4upmThzs1PSHMPPek3210n0dd7eZWrfdWKfKkOa6plbhtWxPb4dQN8p0Q3uhR
aOs4rol+eJeT4m1O1xE0hKmyc6lw2wmTZ6tzUxhkk/rw8ypYdofPF5CvswPPzK+vo+nEetSXH6aQ
81F212r9W8fCcUqj/c8D/d3ofhpptdcPlTaF/rLXL3YnE29cdsotyS52X2/1pR+16T98d7o553P6
Dz62fsRlRnzagf2ywCF32SAxlANehxFe3QhR7tbz0a92xfAsgWWPfXbmgc9NtFVNaclR15XLRFMX
n9/52sLD7OdX+t0x9nlSrXd+qxDDYNkoZ/VXP8JBqEo7hcCmZtPl4rL082j/i7Qr64obaZa/SOdI
Kq2vWrsb6AYaMPCiAwa077t+/Y3C37XloqfLM34dnyG7SllZWZmREV+qDD/2EaA9VTNFDNEzC8L0
oxJVGV42lNVl2gIJCG1a4FUD8DOkd+C+tkURQtRcpY2TnmOowAkbmGhRwbf8+wdEZBKlGgrXB0xo
OuXtEjvqa0mh9B4dqABoRQP/oMdL0D8THdZh12aZwClFiVSYkdgeaEaLdkTuDpvPHPNxuuLPmXFX
yQTDPNGyWsuXH+bEBR0ID/y1lHYDgF7AHe3McEDqF3vckHjKj1YLZWtXHS5bHUqS1LJoQz/KbocD
PZjBUbKJPV2B1j56b9Cq4mr0nvSptWkmLmZyTuJRVtsDpl1dGUwfx9AdLFSXSysKPTrVp7nFNj38
a54G6sxrw0zcW5JeTkmBj0sh6M3hRyHUsLq9uOGVBghvf5nIB86F0kwFCYssIzcB83dhHhVAiPvw
Ih+f0iXZDCqou9BRCoCxUrLUNUIRQJONnAIAnNyrgGyDNdUQM7/PnxsRGtV4hpTqNwGNu1h/m8H3
AzlzMFnvB+hkAV6Edtlz3B5AkWcRwE/NqLNrrdqmTVFyYtCn/uiZU6Ix0RVyUX0EvHl7IPptn8R2
VI7gvwzfjOEuQ7tWTt7lEuz1Cajp5xgAQSg1JG4pxxsyaX4MDvkZCOEsmR2jusurwB6MO8kU7CG/
iaPboElstfbU+SGcjy10D6IycUFIvI1qxVsEwcfL3W0JILzLDoSykD5/CMC51mDo3udEv1M3+Nph
mOjXxiDRruWpPbSuCDyeBbWO9x4McJkFtrNX9K9tOuUF6i4QbBCvQDtyc/4X8H4AE+0bAwjKUOjb
gwn87ALYqLwYO4Ak0LUAJrBJQMzwIIz/WrSbOSdM7B0yrZ7bCJ938BRASu4kK3R1t/uACDUkR9CQ
4RV79FP35nqjmbArd2aIMTYFpwXgQSqzNrUP8wyqyeZCUt+T+UEo3zWg7QYwIYJyRCgeF/LQQO1J
A+66u2rAAjJpOBchuAYynBrzJUBgUVFlycp9BHhIHLogkoBGPJrmwMZCq80x5aem9fvOz5D8dimC
nloDoY/Rn6HwDQK6kQHUKvcxOtwQl+i161yP7EU0wdhYWAoQDmgdA6IKFaTIyzNMwuNijG4z87UC
eJNIAIcrAnBqnWtkkLvD325acEeCNhLjEEFdeAD6bhMDpOVLdGsUj6KJqf+uy4ADQzdZl4eb867E
u2s+5wJWKZGkQUOkExGRqDODepagXgPyEwynhTs6w4/+N4gJOA7Mu1DZaYOhnUD8ECPYY3zFrYE+
9UE36AFWbBnfYofnSF9mnJgQrzN3i65i7ALaDT9CPMYNwBAwes2+PfJlf0++JVdOqzPXSZlW+VTW
entItvmtZLUWGIZ9xDQL8HbrD5IF+tvPRF123JVW8iWiIBgUl7NbebnfWVA/3Hb+H9zR9Ho6Z4uJ
8CrI0HSjo9cX8r7qCS28HLW2fAt5wfs/YZqTZRpLz1lkYi34FxtRbrG6LMm9Ib7Up2AXVIEDkXQH
mhabQJuIRdSguUoD5LuYg9xMYf5RTYtiA35YQFRRAj1+370PKliIynC40iPoPmHsbL5ulektyoVL
MU5eQBQ7OKIBMEYSyMAOagRgvrh4ykMjvsiTHndYV2mbNFBAJtNOh0oegdtIvlcLMNmtDv3gBDC7
xjabwBuqOxXP6VzfEOEB9OuYovneCKatTRhHCnC8sXlE9SsQ3OThWy8G4J4u8NYjmEEv0QeFYIsO
wvU0ARWWjv82fU/Nxi8ytC1FyUkAkZXSBxCqAmEy2kY2g7E8APoDAs3GvgMLxlIjDBG3q24S4DqT
HMZzqwJTqlrdaEA9YiogBBwT4C3MaEnZbTr0NuCWniFcoP/tF0rgpcAgFQDVm7XuRqngqnEA+OCC
ERc6tSVgGqa0WukmUZ70WXKgUwNW6V1D3mX1ranvTeAaM4RZcd5qiex3IGJtByCdMakyLv0GQmTo
sE923uToNQ/PcWZiGACsKnK2KYcLnFYH/L4DyKgNsXIL9UaNhAcVM2LRAoB8t4vC967QLZRFrQyr
EgAzqhdMhZgbJd5ScMaw6N4wYyoFrNP5zhgUO20Wp0/lyS7SDhjF+EkesHXpcVRfxqkGxst0NLMD
mY1KrpIIOzodTfVoQpR3yva6XGMIolVCz8SQmHgNHVrLxCDDML40Gdih+0cjkTcgzKYqKBiFu03x
hBUAhmwDzDWEiWuoF1HpkyFzyhfoQYnNHcTK7XzuQT50X2FYZwFMo9rLSYNBMOT50zHut301Af8O
PSId+peT+TZVyuOct0cSQs5l2tfRcojLfap0+zLZCbjGgnJ6jIZgH2kAfyf1ZdbOuwTM6WN5FaUQ
xVnie9CUg+f7rc/eu1o8CApPYo5zXFlqilnugrIvkSMo4nOZUkJsixScMurJMtYqwhpM+qPWWtBF
MaIQCJVfAP53p006Y4wEr1AM1u0AQg5tQPmQESgNOgDcRxKN4GdiksEkQlFUz2SO8Qilr8HprgeK
Au11F2NKR4FLOnKqKrNeLJMDDX2VmFKJxYrDa6vdptm1Il8LMQ83wLlFWPCqBgJugF+wps6ZHO2h
8FIfQnR3xQ3/huRkryxcVSmLQqxarIjSHNLe8+i16KpxcwzOklgwlI6I2w4msscMLB+FN2y+z57g
02uKW9PjuL3J3Pk5WTR1kLB7jwC4ewGoSafNd0uz6q3oAP1gcwtZHBc0mXdkIaixUJdIaOg7PfjA
C8QfNq0Dfso3PsL4ZE905YOfAORVjmiSEfojU0dzxMBv7eKQyThpA7IMxDmMQtoZBPgsTmLKyTVM
5uaXhlJrIgV7Ot9oUDTtfbC3udpxdAiYnIAO5LxeeTmiyUSVJe+HQqg+ywDm4488SrOMR/BXcbvp
vAjG1vpBwGl242jQ0zY49W23eNEjbaTntg6J+nY7PXQTHKeH+ht/oSd9RzMlCdBISQRpA8Lb6mtC
U1pOBEWnvkPJpunJQIKK68PKQeUq33K+I88c/feVOSMPlroLww7llRKPCZD2QibyZnTMD8OrfB6w
5YsW72eqv1odczLSXogjMsbU3BgcO9RAwHFfP0EBGTNLh9IO/eIB+jNGDlnDK4wsp9J1SOlc+QUt
3sKZZDnXsqiAYFH3eUYh4teDB4VK44IEFUxHXArQL7gzduXMgVHNFojVFitPtgDQz7E9HJAUgBtN
wEj/0+cggg0J7trGNJPWOK2I7eeeopOndrX9zCkKIWabYraTLnpyUCml3qVYgAbf4WujhscNvbxd
Zi7jvpOmCqLs9HsL3yFL6KcgTq9eRPCPCfyr/+RtvFoecxsDGwLdwALWBqh6WOkDFD4wl60h8xg2
kA1BJSCD2ANgIla2+2+FypVxpiwM+ZDeVEqcJHHX3GXOsvnBEEyzDh5Z1skL7Zcp9n2eBzIpZQW+
W4NNsghea/AfQESEV1I6WeBZmWFCEeqdUPkK0+6gmy1eUMZmGK8XsbcxIbtvOwwut5CHiqPipQox
Ht9qGzUWN4k5X4D7ghf/OY7Evtu7cqiIQQMHZXBSbGmTw5VmUAMPV38fHNhXe1ChtgVhTnpORlfU
PoPDYC/2jLiEoK9uz0fhTwWBLznraqeZ4CADeCCIqoCky9DcZRjAF1d6KvDz5lB5kfk2FofY3InC
tg8fM6jspB2kcnIvgdwZpjt9yFS1YGuNMEQGUlFLVDBqPQsbJewvaoKx/rj3JnHG5ArkcMfHsA1B
boGhTUxqgl3Vn8togwelM4qTVxOoF6OlmABPiTKdKm8yEUN3PchldMD2Ezwx6S+S8RsE0LAZJTRP
pE0jFbZmXhmibANCbA7ZHorTTqjmrpLj6auggUgpDq5T1VUTYuuT4VDyBQFSTqXgGuZlEesbvDaL
1wHMrrN4wNALmuyNk2EMmiyYGQA+uF2qt4Rgvt2MuR2zk56uyyoE+4himCrTa9ZHDXpCOrxLtcj3
xYCgRAvudrCg4OUdgTGw2sVc8QEa+thvDjpx2KPERlAY//3mXfo8M9UYh7gDNAkTv+jjuQu4fusZ
09QgbT3vYuqpmLEy9+mCq4t+xIsI3LGGvB8xCqWMizuidmFqH239vYRCb2WMlUvhoB8QGzPvdFSw
H0sRL/4+BwGCAKkcK59Lc4f7wzcMAy9ZwUqmDvT+6CNWmC9PSAVBXWE3J80misTDoOOZDhIRzLCC
RG3qMHCB4XYLzYQF0n3J4g1CX280Mb6CIndnlYV0BG0iRtEAUJQwVC2murO0CmD+qKDPGGm0uhGs
0L0wbmbpexDAitRfBEUFZS0ASEtsIGaZ+lbdQt8tCHlCAycbYCaEPw0w9mHmmGXraqo4kkHW0B2m
78IB0m9QgrvABIfTPwLn9aF5+aF84itUnMx712aZNKULZQmCKjNNB/F08fVNuKMVxOlB2fCeLac9
5NcKmSCUG13SjCMcsjHGb4vi94pxG8W8S+WUldVrRWdSECMJhzozzfaQ1yBSAUFGj8nqPHlJetCC
AsEiQW4nz6CNhDJfLeBquZdz3ZPH63mRD+fPhHzyUvnVr2b1PzpFmYtiRj1kplJrz4YIKcPuWq+l
O13fCYBMxQvEo9HACl6ruLqgo2ej/EBqaDphej0AvLa6zExQCC5gDIj25lRxTi23Es9kNGU+Z2Ua
oMAKqs4e7yyw9dnyXe8MDwGl6+Pl57y3JBuUZlDzCWTGq5wCiYfWoQli70E5T3Tw/PBGJDPcgs2p
QLjyCDYykVBpxkT/tImRvhJsK/sMBQ6IZ9n14NMHcwJyjRbyHXLLlaLluCMrN9BU5RzOAX3HCiI4
J44FSFFMDDaf9zRe85UV2lmkKjY0DHkfMPaqpaOdEcwBgyJLVO+E/KjFHyEuSsGEGPUQgcBAsAsU
Q8dxM3UECk4Q65QUFIxRYm2+BeBMmdI7iSpcHqbpPlvAGz02GMSDpswMGgINhChRfCX18Q6z3O6U
QdMzg3gltMdqFBoXzK2DXxTM1UiIMcjN08ng+ZDBvPG0ctIKXcBTnbYhOv02eqQ9K0qoiFHOZrgs
dvyMTTmZ+v86yiyvY7f0WqRUKFvV8yabqsaTEzRcu8sR/Txl3GUINGUAKniwE6o9OqTgsIAOnSF4
VfetAtOMWPV2OY0QLkP7Gwzv5FsvvHbmc1CjkJw9tkirxuhDRGe7i6B6Gn6AkyKBCijGFMsYDPHS
nSCBmAesRG11mUb0JjqAZBWT0LtQwrCwclCM+15oOHnxqcRlfT0w0XSQMr3Si4hAtQD0RONzFx3P
ey733mNecIIYorhU4d6jtSzaTn+O76GG6uOdjBlvvMwDG11SPiPvqaiwXhkb+SSwRtQRVlbPluHL
NnRD3dYKb/S96qJaftej/wtGYmGruedX/IUslnmpszdUq0RtWA8B/BeJGfiYtPKQak8t0mFDxEsS
QsiVcIiT+7oXMCqOYWXDMyB6CNlNN5VBBTTqVt0UmDjuN3mWQ5kCsgMgcclBWjYXF0n0musq5Auy
qw5UHyGw/hyfON3jXL0mmE+WQJG+FcASgPoVVL2gHvC/V/7wQGzjGwbU7fM7drpLvTLIfKtZ60GH
COwKbo1qK+90zM6/06mMwUZpIbfBEXOMXG4x45Tvgynv/ytl7F0llwWevR0eTdk2N5x0jx4gpMtM
sKRYmC8PrOFW5GvBnYwzv4yyl1UYBvU8a3COZCuDlmHxkNOWPtJAn/JFUwBYIiEAuX+w3pMV85Vp
5jmuQFhWTiasN9wH/ryngLMMtKfTi7zhVedPN3ZXtmjmtHotDKNgEhLRCsOA3msPPZhq0+aU1AWj
8Bijn3GZKFK9hXRxquoPQn0Mq2gzytAYHK7NRvdGfdvr71WCLuMg+ZN5M4bDZYJrKhehgLoYkcfx
QY43sLcOkXMhDQbklZ9OD2wEojSIzCFP+yIBGjcOCBb/LV1abRP9UattKtU0rKcWjk8Bj0SG/IZF
K3m1A/k81DZRufwDuAQ9TezDceX3bBdPA60f0Wme3jkQfTccEOwL3+izQLO0R1TWfCl3OmhFlWC3
5yZrnAoi292rtEkFTB0rptcBqpeYkihvgi3tsLWDDXznHzg+zyYTz4S5IKpS4dNSm+KDTLmrwQnv
Q31+scAUwodtyCe96VdBgJ1WnMdFbQeCWy9+AFUIutijPdvoir+1kF8Sl4MKEu3AAaeSYUPiEyw/
wrKp73odQoXAK/OV5U7dhuhb/3+BgrAFCt3oZU3DtqNMDwgEcEDLRoOmQrMBNdGntFzmgqSe+7k5
+/ApJbBycFDCVQqYe7qDUOMuWZzcpczpeKX5qB7UW3g4F8570r1XS2VCT9hJixyGcG9BH56W7kIf
5Psi120d3DEKZlOz8ep86DjZ8VwZpO63WuOQBFqdGTTDAZOpGPn5UoFQ9VqdgJlrlNtc3ivi63mT
vG1l4kbYCYkJwikUqrPipW6Li0gXnfMmTmcBq2Uxz/kxGIIMmtq0GB6pLhSiIHG5MSADOU4XlOyd
/5L7osDxmTmtTDLZaCaUyhhOnybHB+RLeuNgcAPzvenlIluym7uRV7l6Y+EFnRiOsMs96rP8X8Lb
XyZilKocJ3kOHxo0nJDyqkLZ8Pz28ryUSXkSfVSXmsCCJH+PwY+pak/D+A2zGddSKd/OqsQpEZ+u
BKz2likX9kISJvOny3hgX1Q9aSPYCnTdAPz+k17KyXfxL3OfD9rVoSgNJUhVBZ+yiMGDGS83ZLkb
l9vzm3hy4mMV1hQmpTGFXNMbaqVtQm/SodWOlLvI7iEfZQ6AhRqXoWjcCtrAA6nQePnlDl0tjwky
cVXiQa58xlMNaqHDBkKlW9r34xXVOMFFYYILwDCznNPPpgyxK5JwO5hQKu7dRvHihkCxz4XemHV+
W3nfjokukE+Mx8KETVTwvsnxrlHlhzwrOCeAcyWxMrOkysse8rnoDoEPsZ2Io+rhEVyl+yTfkUrg
rIlnjQktShOCIJbuY1DsZwkIjsW0oOxEpelcMj6d38BPNv9z7sHED+gymDmK8yiFOnrrltkmi2/l
dEPbAoIL0Qhja/TAywG155aBVWcQ1m2eYyfi3Ey8RbNBpg4wZZNhi1Xw32bjZRXq10YwX6f1AQB3
zg5zYqbCBBhDbfpFpQ1xXUqeBSI/NBGvNHTKMdc9COa4g0VsSpPalPci0HSglqza78r0fv7bnQrM
axvMyVYmqUTHAp8OZUx0vkYXvGvHMLpEn6NS7+r5+3lzvCUx59ssel3HFKy8N6Aon4iXISj8+u74
d0aYA60X6WgE9F5VQTVcBy9L4yvR63kbJ/OF9cbRla4iPmmi/0UNxW+gDwPlRdwxsU9Z+yCG47TH
PwC7nPK5tU3mVI96MkWTht1TbtTHcAMlM09wNTDx4GxRnRJ+RstzD+ZkY2Tgfw/bCUpLCjqN7eWg
+VMtupBZvw4lxT6/rTz/YI7wUgR1ntJMJKIT7LSZK1xMmNc/b+VkBWa9kczhjVJFKSfMJO87L7oG
O/Bl8JDfQAEWkJJwsLMQElbRjjt4x1kcixVMtLjRzSyQ93MD3VEMmFsQhnRRTD1OdvOAau+wzz0M
Gk7X55d7Ki6uVstiBxcDkn5gMu0OS0tVYME6D0GGypQ3YZ3c9W3vnzfH8VIWP1hHGEETcmzuFNxj
SBv4ZR5OhmeBiSIBmqRtPFALxR00gA1y/3crYAJIhjZXu1AvVMLkMC7RpTTf/J0FJnrM45xGQgEL
ogKZIbAMKjlnDf9Qif7ZMGchgI2S/O+rj3YVQUTEJRD6uCic5ADaTrdFY8wLFQxr/0E1+lQWt3Y4
JmooCvgvus9TDJ2Isje8eMxcswB9FmkBUBAsbbqOSh4sgUY/NgtZW2ViBzh9Ml2nqIQxljBah0dc
I/l9KPp4ZXECCCcsmkz86KC5LRm03jGDHVMsVB9Crn5QviRkvBTANF3rofsXDgNKKKaiAZjAjBI/
XF6HBHOe3MfV9u8MMMmGSnqIfNBvVqZgX1KVK63m9I/PeyTWwOQauSmGQ9ljDZSyT3gML9RNdpwu
GiA220uwiedO9Bzcqs75hdGj9I9uAatMsDCCSFAlmqhNxUGOqqumUm/o3MR5KyffZj+9D2aYmJHL
6FYUtCyi5k8NwD9lfDQmE2MpKGxWkksIZNmF8iYaTI5n/MNl9hOIwL4sQPEt5B1wonvzWL8EeJ7V
duSg6WkHh/Ku34Jbh1t0+kJPRksXq3bTZ39xlf1kTarPVYtNHWr1MmtaWxyW7QJdgjkZHBkCzkJY
+wUY7Jv5Qwk+1PCilI4FRm5kHYLW4Qipile5bHZjlT+TwTM187XXdCg1bMQM+h2SOlh1mvKesacv
wl87xcSlrkzkrKRNMmET7iF/VFooQiMiAostfscMC9n9QFryei+n76tfdpnI1C2VYmYkJPsoLwBg
jaxp5Jxe3sqYgAT/bkOBNjYbDPmU4WHpFXBRgB8dxJ/h43lXPx1nf66GRX+pDcRkFPqSLeQPsTNv
ktn4Rsgu7jlpy+mD+8sOE5E0qB9pANkgF+yr46S0uwUE+sHMcQqeFSYoEZQTE7OHlc4sPoxZfskg
A4+ZqfN7xvk+KvN92jAYwpkGISMpPM24irL7tO83QXdMGoVj6yR2enU4Wd4DuZ5ADk3LRKONuT8t
3eih79CxN2KrXusb25pYozc7IGjtgWeIIOf51w1pFphfmXOU1TTDmXdK9wqFWD/2ofkeX46OVNu1
A/JxZB4lJjx4eTbHPzXmiwp1R7poopYl7VYUE6/H3KDcQAh3mDl3y8nZh/VWs5cLJEmICtE3VI3j
W1JC38kq7shjS+foI0dzZiCrnaG/JJ+9rf+WB/88ISxHQdvNfarRkygsMhXswc7envfbL0y3TKBn
yVGCogT9K/rG8KX8BSPopuIWd5q9WKkP2O0d+CyS1iu3MjSqed+RczI15rW71LNshANWVy3SN7UO
LpMetPjk5fwKObFZY+4EQUlbNaM3malpAP8sbsYDhvMsMNE/naG49eMrIVE0xdnL9L+LlOzYewOC
QlOjkTKNq30FZJ2sHqTs+19tFIuiT6XKkHt6rGoqwjWN5Vst8zrEnK36MtqO8qQQ0Y8hgkW96gBb
NziASp4FJjjUJpmHhlpIVMhBBNBUCR7O79NJt5UVEXqZigwBDSbUdyRpiC7gslcJhD2CrVC8tf3x
vA36N77ktL9ssFdwL6vK2NBKpxlmTjz7kwzMmwGCGfXFAMlWEt3oEK86b/N0+r4yytzHaRDNrdrT
hWHS17TAsIaZYJSgDCc3gQCzo1uUNSwwhJhO/u28bc6eqsxXEwtjNI0QpnMA3gkEGLJ5sQreMTqN
Hl6tkInmQlZMsZZ/BrvJkW0wQe2KjekXbuHzYFMnL6mVKeqnqwR6DOOBFJBF2teQnhTLadtDbVIB
om6qCuf85p3shZkrW3R3V7aUokyQYGP3ssv2AZQYvu5Ou8HVwEPEl+DlfSomard9p8w1BX4LWnCd
9Ro0odIHOVFczqJOZlSrRTFxG7J1BolyLKp6XNBzKHzRTTG3lD+2wPx2ViTvuhfykHqgveMchJPt
jvV+MgFdLsA3hLoN2SdQCsJwGuQctyXYDUBqhapKZUUPwFSZvrDDqza3Mzd2+m/c08jbZybMaAME
lqsFP8Lc9G6FK9lUtj9gozltcg6++A1KnOUrZ9u/CKR/JgS/9p1NLuNalI06mMRDMKgpkLVC7ssx
hD7BTfNsTgHgXfP9WH+0AggUXub0qZretPG6UrYKKOOjSxI/AVdagtMoTdDfHkM3qkNkookzLi2Q
4XhJZJZSXtWQp0pUzMFTxhsqoRG5RRtclm0NqbgO3DHQtiQfxYCBYTNyquVmAU0AUFaQ0fHaEFow
Q4y5isVpEYSz9NqInuUEExuLCYk4zZKlb2DicXpQORjDblmupnqxch3/16EdJEuve6sQLk0IaQ1y
Bgjrpg82XX1Zke0oXbdQjJExMBc1LyQ6FONBk4+SLoEjAryGRW8PbWQVZQjSydGu894NSs1VwZsQ
mArGge6jpLESvXwi+SPmlMIZM5TZnaBhWpbu1H2dNk6kQctHf5XE2zxBUUQ9hCZo/oVX05DcIrhP
AWEyQauoQFdGkVoHbyOrxZuPgHiiBFoAig+jNFhEeY+a1DYxzVz1QL1kEPyLK1tdtE0wTPtgMuyg
GzPwEKVUPzD0z7sKx0HZB4AkZYGuVrijDDm+UBRoRMvmnVD8F2TB6jCy2b4MotNRTXAOyhDjBuFR
nw5iua/TayiaWYI5cw7/Sbj22h5zRyiVngqGCnvaM2RTofJrg9sTZOXBUXlcXIy7cSefeBcvm+Yr
daqNJg11+QP6TCLIHmUHqj+K+wPUVDY3UOVW7fB7suMJuZ9Ml1annX7k1dXRKosxzyJMt6DylMXJ
MnmVC54F5r6A1IIwjXRxIr5foN0HCueBf7o+tloDc1MMkHKowhEW5hscGmOG2po1bMExcAHVwdyV
PsInzDNc8Io+XE9hrgldTXRM+8EuqFeOPS5e2uvR7XAr7ZRH9Q/e3LytZK6EcowLFSO1uBJz0R3m
0NEXTvbM20v2ETBrBHQzOkxQbOGEIuMdNIjh/VAoB6m2L4Meorjn7SQnV2JfBTXRTGj+IqUo5gmE
R8/L8pFLwbXy72UrmMuNHZvVwyBSsgrL0w/Npe4tm8CL9hCPBWboD8ChnCyeHZvVhzbpQ2iDHnCZ
741YtlXUjdMM6lWpvaR3XYiGSTw4g/RCus08fCPmiwaNAKEwD2NdAu4z+iUkL2sdE9rnY/fpHddV
2RAhQQF9gt+PfS10gtGKyE4HCEdmkOUsoWeto3Cp8GWeaMD8+pb5ZYs5Jks+TWBfBfx+ajYJxgOg
pgPJt3vhBcrIkl2+gdh/e3519Nefs8ick7akBLYD+rBtbXg1uLeE0XCaLLQVEOk2y+N5a6dLKPLP
BX6mk6sYOlZlX40KzGWXlbCrMRv+XXyovPYqvmrcHi+mAppmLiTQA7C9cufsT1/Dv6wzrzbw5QZm
EH/OZi+YZ7iCSp8Jid6bwEHi8CGhEo8q+B8EI55d5skGdd1aSDXYlRJhU0AcVdbDQ5K8nd9cjqN+
QixXe4tM1CxCyiKQzPXWSN7VTIZInIb5bg62iPsVafBdWQqaCv2KEUdChQEr1CyQcLT7cQKCHaBb
G+ro/V0c+Z29vIN9yz2/zNOR/ddHZK7hfimhxknPY7dAtVJ8KlXOJcn7WswtnGhFJYUyfFSTWzfr
36tRt7uJd3vQb37m4MlMWImBCzD6HF8r2sYQId6gvmNjLyFzfwdpae68wT881H5tGxNaSKh3sQj6
B+BltJ12U7sgJ7tKIOEOdhrBbb3hAwLxoGjXrL1qK6/SfynLrQ4+E2cKI6h7IHZQwKzHbQv9XKHd
NPq3v3INFupemeUoBwH2tGlkF4xqjlZzPhvH+VhQezLnSqDHWMZUzpejnG7NnGOB432EyanTtgvq
roV7p+ZRGq6F4V6aOSZOV+p/fQzCnN8FL6LFCFoRhezRFVC4grTKbVbvAqfB1Et+B7JOLz8WkLv0
ebjEf8iafvohYY5vukRioENkHXMvmk+leFRPvQh32UUONmrTLx2Q43GN0sB+5rAR5kg3dbtkQgqj
LVimwDgVObEdNw4K3G7o/acm+2p3mZM9BRKkMwhOWoqHbJv59TJZU/B3QYowx7lbMEtaJ3ATXQF/
IGRuMYDQJzyVNJ4zMqeWCHKdtwXcXR4TP5ULqzOabbm8nz+2HCssYDxOZULkBlYCZdpK80XedFsj
uDlvhOd4LGB86lW1qBSQO4u78jayy5vlwnCSI4StoSlEbHBSCmh+O+et0s9wxvEU5uYXMAUjFAQR
yUTYG8HaJA/TVV7vYnC9C6pqt41/3uA/1G1/ni8WNY4eFVlEUGRimfMDpasD5hjseBO4bngjPpyE
Q2HCSC+Ab7QLqKPrcPRpKyiVVQHJJ5X35xfFM0QdaJVv9F04R9IAZ1/IW9285wKxKvWGqJw7ihcX
WSQHSfRBWoJSxKhU9CY9GouN/NuBoDKxOjfaVHb0TAXhLcgEcisbvEPARI2xHvCyq7BGxQxtiTS2
XnxE6f78RtI/cs4dmahRz4OYEg1zoFGKGpuIUTCoHaeDlw9+yAMO8hbExI7cFAwca5zqogL5yFjj
7SRdzDzpJV5ew7Z/gjFexoTmUTqJIAct+t3wMEGwWgavbd7eT/2LqoG3K76Zs9ZqADW1rtvCmwGF
M9XeV2vwpSUvQ1Y/n9/pf6h4/DyHKvPWIIoo9IuOcFNC2GFbgL5Z3P4Y/JN2i2uiGs973nA+LtsY
EoQEMxX0bSVCkj2AllIuNa5ZP4/dzdI9cZbHeamynDZ6JDdZ1VRAQWN8FcWPyps2MWg3wHAAZtw/
Yd3jWWSiTVQ3WTCnsFh/GL4YQ9UngdgrdMcVu9lDV57bc+d+QibsqGMt5CMdhofSvWmBtkex6Rcc
7PwS/FQTkoc/wLXzlsmkKmPaVbo0w+iQGdvSrK1aKp0izj0iNNs0Mf2gfa4AANIGASVrME8YVOee
RwRAN/NMoGDlWCCJ1QzNAl+KgwokTd9rnigWd3OZUITJhybGaAIqAeDxccfCBf81EPzykTIcvKDK
9Mync/16G8sykSRIiKqaokIo+fd7ZBEbdImqYDkEBBrjk2hVKcilMXaRQc6hIaMltSKnevR1I383
yXzOql/QQxUQcctovDLbbJ9Ceexfn8XfbTBXhyrPRS7ksKEf4luFXvmWAu52fYcCOSacue023pqY
TycbQTB3Key1LultNG1A8I3RC9XvHsBACcVrjGVyG41fr5PfF8lcJ21GijCmPHeBZB5k+ULS8522
LNYsdegzonaFz1gHgxWnrT23HW4bvwfOKR2IG0hoJvWgVj8YRHMlcxtLDgE/W77cCgUIW6oEFEw1
L9/8+ub47Qd/eYy2FVnmT4aoXbiZr6hsMujAbTrXwIv8JwZwfrfFXDb9AA42g5I8jzYYQ7YQl6mt
eJf6qq+BTOQ/dbZ/N8jktZJqCgSsustBaVO3xsmBqoUFmUL/vGtzDuyXx/DY6FWpAiVNmhqKH9+T
mNhF+LoAdRF2sV9yQTcn0uffF8bcMmWkRXEafDIig8XqSJk5lhsInDpBaP37/Pl3W0w4SpcmBy6Q
Blm054oIIogBhAyExRtjXqvua27wuykmDKWQ8ZYnHacn19q9VAF+THzFFLeVHl3JM69KcgIA/rs5
JiJlkEGEmnPbHrTivTDEnSrqmLIgjqQuljpetICcj1Lga0nKcZgTKfzvlpnYhCcwJBEGLFTx2xdE
J4gTGDlGySk0Z/GBRZAf9ZvwWt+pkyNu8tfz/sqJjIQJUiJahE2TJ+Ihrd4WrbHbRfvLYM8+lqGh
LEIsEGkQZZjGEKs9Vrg2Fx+lE48YrunwyhknburftpR9OMuikZcKwZbSPldoOLpHGUMySzOt+JpG
+/TIgzvyAhr7bm4NIN9SYix4xcabllygRonoWUN3A1SktrjRnWHkuA4n1rAPZ2lZNGE2cfKNGcD7
xgKQw8ZwiyNpgQO6yangAmZpkPw9yfp9Y5lYMyakS+MGGzt4YOgTPpk5dHeIMHmnBdYfcDjzlsgE
nFnCJKjcwj1rt3ehBmDL6lGv3eqQp9B7iUGKS1wtPeQylBqd7IbHVfv1Gf/7epkgpFehYCT0Cg8h
3VXKl2Gg2kXdXqXAzJ0/h7wwrjABSNaGBokeTDUNWlkTFMlyHA8C/PNQ2HWVOGIqeamyOJr6PiUj
p5Agc+5+hYlCY1GLMYmQxAcQn1ry2c5LY9umBcgoLzRyo0qBVwa6Wy1vGUhQ5QCEtv/H2ZXtyK1j
yS8SoIWkqFdtuVZl1r68CK5ymdpF7cvXT8iDaad1c0rdDRi4MAxcJkXy8DBOnAhwa7oycoNU+ApY
PBoCV6qldlAPfmyafjxBBvX7j7QSrJbkzN4yZcXm1HSy5Ibnut/TlS6n38+Eb3b48nGedQEzJLWm
k4gnD01UNQvu9Z7vI0pcqD23sFZRICpWVdNuJIkK9SsYP6qTWWwshh7QooQEHx3H3ikgJS17A77R
pt1YD0agvCWlAmn7nKODRFFG6KYV8YnLIXbzfLgPLW68xelwP4rqPszJmfLihyxmkr92m41wbosS
Vw/uzOC+DAB3s9TO6E+rfy7al56+pNpN0sPYjm0jLXQL5DaJ2Ip+n5kfVv4k2gcruh/Guy54r+QK
sLuyKkvcIDD6QgxJpJ6qXrNDyFdOEIb7fuHnzf/dqsxx6QJO00c00hsjIl1BuW3Cj2/Sso1mGMcw
fU7CtbO4krgvkYKhT7Swt3IVVKSfCv2h52/E+Ph+QitxjS4C6ZAkHFg40kToAsMBbpfW0m7qhw6a
UgMMdUPsse8HXIlkvxWTL74gSoTmmHEcHUt2whbVMSjVQw2qAi+NlaGudLDgzQozVq5xxri6BCUz
aH12atGWpxiKUaH1kbHYCdruVbDXAK50lXXHkBxH8b2ZwJSsHPYQmd0EyoSmsU+lRrVDj+wyFo7V
i5V9dC3Z+uunLaJsKVjb9LTCuR4HMLHSdN9alofShG90yGQj9F01zQ4tcbZIEvD9Gt9EzjXW29aA
UHPxxoJgB4FwX21WcM7Vj7YMwA1JhZpPME10dJT1b5Mf6bkyjjMvNkDthxFPb6G5sOOv/S5xFXfN
D/RaAvPXp1lkgpTgbWpk+AGl18MWwnCgJ4puI7jeA7zym39D/OpKVf6vjbIMtlFTTFKjIzbKTkNx
FS30u9wNfdPj6H2ELaHdnzIwK4769r95f17Odhm0RPZn6OJ2Ljq0PoAqIIGqve3tNQ+DKyHyr9EW
8SubtMlM5sW1rBb2oqkfBf735/tazvvXEDNKd3HA0yyJlCbFEMaJ7WfR7mSfQDNJQljc0Tx1C7Wv
lS17JUz+NeIihkWpQdUgxoikgnbG8FqY6FibVnLcK0WweY8QXYMYucqIugAKQC6se5Njj6D6GjrG
6+8eOFdmtpG66Q9u556yy17AoV35nleunL/GXSxZ13ZRExgYV933P1TminsyA7huAmdTW9yoO7TD
6X7qpcN/IdP895QXSxmqal9089ANUj+evDRh4wpl7cPOE1jcqX9NcLF8SscDHs0ftrLs+hlAsTv3
HZfCm99lwif333/Q67vlzzouMvkpDIxOwtXoNCCHVa3wwLPYyYi5/X6Y/yem/BlnmbL3MR3hZjHH
0f/tAmH9VureTPKtsHeOhic32Uswukbhr0F+a3Nc3C5jpEeDkmPsLJbnTIhdrZe3VtXuvp/jlQrS
3xtkcVekrBgLpmHpuiq+SXId6tajJ/rIZYHF4EXIvqoW9OmQ2krwmZsnPXkx9Ce9Ohak8FuZaXYU
WfeWJmBv0lXbxKxW7tnr8e7PIizuElYNMkBPc3nKLUCrxTnu6MoI1z41WrSoToEDaVRdbKeqLQoF
fnQGRMFLO1OeK4mSGX35/kPPP3N5RC4HWeylJqoboyxMCdi4Oxrb2Zwq3DabNZr22lwW22YoCsFM
XZanMYlsFFI3spqchq+5EfzGHr+bzmLbGAUMsPBHnngBbR41tDXxC91umyon8ELB6xLNTJmKXI1A
Tdz46uPK0UDBT3nnaeIjsPguLuAV/Bwz01PkMaM92hIOtPvRd4cGHiLT5GrRFtHKnglo5XhM4sQu
Ze1WVrh2zK9Fr8ulWeywjkQhCRoLQMAzDJPdaM/Pc79uu8tOyionYmUf/AYPL+5WJqkRAYcwz2TT
7OpNs6Ub4sP9ZyUkr+yD3xDBxTBZQ/WCJ2V5kupLADEF2n0Mmrry5a6overGxZf73W92MQrLynEK
dUs9J/BUrVH+gGahS1u+pW3jjDnZctnck5h6qJe6pK4OeZ65fU880ky7qKXbADxn3SKZLWh1iguo
4EaZnQQvoWCuKaRjGaurrX5/EH/nrhe/WRWjFncTk6dJK29k3TQPPGGmA+u6LYcVuDNVhPpZlQw+
DXq3sORKqnPl9fTXN1vclZFOtH52Xj1NzWaqX6gFaVFyVLlcy+Lmo/7NEf2dDV1MtMsy9DOPXJ5S
NOme9T3Zdzukc3bqdlt2hDzZBCN3lHHD9zXezzUA6q85LoKdNhhG1mYIdmQzeniXgXImNjO+Ft6t
gaW/eTbfTXMR8bDN1VHXcuM05rU9FSgXJ9mPYkpfQ20AkHKDFYR+NvpUo23bMDdJiNu3mW0xCLU1
O2reF0PmUXYztTgk8WOqQJA6LBnUuquXOrnJcnSBTdq9FQuY/QKVGVInyvdtFWd2qBKnaTsXnvXN
LGNfeKR87CQIAdQIfhhqezJL+Wgl2knNkgemNq66kglduxx1Qk1qEtghWb+huIs1bmffnbRu5amY
nlRpbGg8rlioro0wB8+LEbpKgROzFprnIim9CDp9Wrpy/V5Nsy6jyOIumfocqrMl7pI5JCYeQkmb
2Hgy91/JE3GtDQP3qJ8bwPON+fj9rXz1pXo59iL2B1MTBWOJ2K9v+KbflAjIlqO8c5vNLo6OsTbe
1c/5J9f4nY5dfE4WGblGaT1nM2AwiHgfjvB0jmE3UPSbDE2ihrIDOwd5lavU9aEn1UehxXakZN7K
zNd+yeIxxCeehKWG8NC4ZD/BAgAN6l7kmBv0ANhMtde9Rq6+vy4+9m9boYvJiyIu4yJDcpJVz12N
+Q+QAUJRrK9ytyTUgdHIrTVFN1jqOvGrTKHIw2ocr40mzJVdx3+3HX4TOJYdA/UQ12msDOY5SOPc
7g3L0wPY8VXK3VQqWx0dYrJ3ksnYdSV70dvYbob4ER6nXqnCCx2Log6Ro1Z8H2easJMqhdK25jJe
33ZN5yf8yHVud01wAE5kRxnbkcIEFfYpmmWIu+5+rt/zrgUtq3DRUeBTw3CLEB7tovAi2IZJgUJ2
8URVWNOE92V3bLsbmWyb8aaTX5H2DgK903INRhGlF+ex18qnEmlWS5irwbzcgBfUEKE5EF2megbG
kFnZFppP22I2DYOOKGq6QpzMuoLP+kGLSz9noD+T+thOxhGS3r6SiRO6aB95a3qWWiALuwtMYo9E
982sh52cZhdTcm9qJuTcNqEF8hOcyU2d+x0aUKu2dCoIWcfBW2sAi6yk4Ur8PYV9zAS/GcEEGhjM
bReM6DNAehjC2YcZdlTCrSkMHE0nvtGUTlPUOzT6H1CEA8dXdWEX4xq1rUQw4KN0Azx3m+XoyVI0
eOiZ57RQfDSCuCUtYCv/S4tjvyt+dhFMoGCtEFf5riLjJlPEgdWwvYiqvdVAriXLiptaQEO5L48D
hC2D3HgohyeA9+Dj+kGjbjAJu+hip9YwMBFfRRsdS21Ez0xXehNvvc5UbLyVkP/0W8rHZy2A1o02
neuh3jYt2U0tfmI+1juNBLe1Pn7FDV6vHd7JWbNRFOnq5W6sgbDE0L3Sf+kQN8hUKIgWT5JXjqHd
AsjN6uKmTWsO/k5znmLxpTGsdDhzJrMP4KfbXqldnWrvfYGXXFA6IjPtIE2fcqq/V1q5x3NqF/eK
qyvwgBugohRJF7IuwElbWynh4ifqI6ohB14Pz2mU3+qF+RQK3tkJad2I41YDttkENzR+m8bQa0mC
VurbuH8OURwg6j5p/Z4Ih4XPSv9LG7mjjsYHi8y3rlX8lKJ5OoaIAv1V9NTj4pUq4SNLQIXnxo5M
2t7Kx7shLj/UCbZD3UNXDdg4aVDYYvgQQ+/2FI8m1rjhZL1FdYCab+YVdQ7vq0gceGTYQ3PMik3W
wUnFLH2jzI9BpO2lYnkqPPVETDdZ2t1qqGmE5muK16sRDnbcJyh0Hgpl9uOb1A2k6W7iPt9rluFP
pNkXk360atNJ0ZiOQ++mpHIm/gDH9LtJ62/CENXKHG6pUPNEsRgKi6+KftIQEEBNAlUDzCqoHpsg
XtaZ6SUU1CuQE0EcYvXO4rdlRuwph+K7Pr1T+UlUEElyph5LiKNVtDiEIRyZokB54H1fQxmC/6hM
ss3TfKcbsY124EOQSEfWodOW0z2ksrd6Ejwq4YBG9AnhxdRhrXMsGXNUc7ChP+WOkWlnhrYz8V8O
MysyI7RIYVQl91Wq46QkHqhiOx0Ohkytjnmq+DEanaBO7bCOz8JlbohDo6GkRKNs06FVKO6/Wi20
q/yXqPYmqHmj3tujqXjh2O+T4jQk1r4zglfQ9U9tzm7LInfbRnoROlSD3PLbOPOpVZytstoOaMOX
gW3S22aAZV/yYqXPVv0xFmTPYXiHgiAJX0RxV7a/SkLscPD0pLZLPu4mBRZvmXCCInMCbXLDtHPa
8C1vsX5A3SdokDbhvd4Zp8wKzrUJ2Uu8WjQCTwwV7VyqBt8tSFdX4DlKle252DPhxdA0ouBcRzat
B5vjsYtKnd3g4kJds2+2DFSj8WSG29x41M3GSdltHu8oeEgpbHXSXZo9yKD5INCirD8H7TUAvzmk
fvRKEz8qHxR8WaVDHDzqNVpSYLWblzZ2IOBqPOBsrHGYuyxEwLRViFrA5S/GWRXw6U0OebiZjC0Y
J+4kLIdqsBSvY6fJf7B8kzT3Efscu9C2JhC3xSNcTjXVI+oL3kDvRYryUPAetrkLKwUW+7qJq6a6
iSAmnwbPqd7D6LI6RVA1SIPKJhx1lP5nHx9LFcFXyfaaADcB0jltcxuWD7Ee+FxLcECN+0g5KGpu
B1LxtRSdEyR+LMPpvbKMM8quMORDFWAK4peBQcp6EGPswDuysRMF/mH6mMYOwr2fWrFj0tFRRbun
k7SphKwDV10eRO94Pm3jSNn34NtCRnCrp096NCs1yF9Q+PrUYURaAcS2k7HYZ7gZRxnua/5qRTcB
+LKdGe1z2HIUylxlzpHyZOFxAjghDdXjUeyJ4pD2s+la9Dko6UOmSJgVDQ9Rl7jmADef2m7HwiFN
iFUssSajnWSlQ5hfYxuT+q5BDjXszBSPjLx57OMSPfobLn+08I9FwPMqcKxwHRuPIxa6LyLXaPYJ
o/uWxKeBjnbRZ49Wii+odPezI/AQjz+zurtXaHWelOymqsodszIvUug5jZPbAbBI0s+sZzjaksor
KR7dUXlMIuQ1EbO2ZWxBWUZ6SjK5HPKaQUXcLG2ORK02VvqOW3hDWPcFzVKHM+HXxnuopNiJEKiT
mi9gVDvk/EZE2Q6KEu+xrPZp75eqYWcp2xhpegzje6MyXRW2da3pVtovOgmnbtgGUhs+H8htCsO4
gTKP9eFGUrhjtjuzvA3NY4tORhgINgHIPOP4OZaDnQn5Bd02P6qFN1HmQBbECSPT69sISxS7TQT2
jZFvhWJ6cdTe6Eq+rYRqa81rJQxI6MNESaKujnwnme6GRN9lHTvxfrLbzrC7THpN3B967ZWoycuU
FF6APA0Klb6o37MAWmY6mkZmUY3qs65bJx5jr+LCZoTbcrwhOSyESWMrfbUVdHgwjXFT4EDSXr7G
QLHGUrVJFtkc1IsAv0rPj4wkmzRSfJY91UJ3kNoJ0H4LYOVt3Xscfg06/odh1ritbtxocoIuQQLd
TMg3VTnK0yCxyhPEw14YpWcckK2Z5V6DcxLwN4HdyKzWxv5BXS9w0fZv9zihWvlCmm2Pg2O0ka9U
GT7l8FkU5bOWdm413CcF1FWqPeqXHvhqPs96bMUQPIDnOPysRgPOxtMjaqvPeqS+wcsYccjCgaR2
DS3TkuKJK2AglCs3aUT9Jq73udn5dRvuew2Ws/PJi6DQUqI7naKfPSiIPxD00YN0VxhO3cIALyKb
Ev3qoxLYo/4hufIUF+kdMyYvaCu7YemJ41LH096tKwDwiWFD3XQjlXpDa7CjI3nEuwH3nvEwwXey
U4af0yDuY5DjOx47evMrhK5MJlo4jbbHgN9FwgDpQQcs+dzE0i3MyVFIbEu8dcTUPmtmAvP43M/7
1tPLDs5dOJ1yFA+NITc96x/S8c6EpGuTDLuxMHxOIgjQpG6ja85olduMFo4RBn4ygFUdEb9WzKfe
zGwFuWOGTadnv9AFbedGcd/ER67exhLSPMpLVj414kCaQ5EfksJyZJ+6Ja4z2UCiwlLsKNgYeOA3
oeqkYeaOabIxIQKjpjFi+lfeUvipggrSRDfMSJ2wwsqVsIixsi21Bi/P1wwlVgDM35jgxSOuibss
6WKg5RTW1BAC+1XLccOaNz3Jn1pt3FmyPpfty8prdQW1W5LXK7U3mgk6RxDhBolSRcKKBCpGrl+m
70iyYT/0LBt/rMQKxHkdRzUtppkGoDi+QJda6BSXZoBx4Xti13yw2XhoxM+V2c0Ixz+fon9GWSAg
UVtTHDfFPKubGYB0Z9As8nh/NzP/Zn+yfJYFmB3U+/RuDSq+jhP+GXwBgWS6CKPJ6uWpw9TqyU/K
XV/nDi4lNNKtvLqvccOADP5rMGte54vdY+Kt0+dDaED+9EHkD0na5Uh3Ivjk6rFb0/tE5k7RgK+R
tXZA4QrXK04Vp7hhBSzY0baVwTIM7+40AItAzb0RMJzRaWs9wtc3+Z+fuQBHgmjqhKmkQCqmzhmU
H6YRbcypP1Rav7OCt6KI7JHFm7q+L0HB4qm85Xg60GjTtCkw7G6nJgjr4G0fs6DYfL9bVtZrqapP
KmLFY5qXpzDYi+hu6C1kgx1ErTXfCrKV/b82mPH3ekmA8FY4ZSiZg1wUk1mRq3Qz5S5H5drQV7DG
q8fgAs1cDha2U6/GuOwqpbEzhpwbjw1pfUiEFa7grLM1iv01rrZxCaDOKNnFftQ7AdNSGZUnoT+K
QN6DFQn8DxCFZvR+AQ83iKxg1gIUOSsk7vcreUWPD/WTiwnP0edidAmiTpJWQD4jKFWILNsEUeT1
Tefp/VNdwjo6NFwli7dwd8KjM47tofzPtfLnn2DhKUt0XdWteQNc/ARBCoYnL5WnEb1OrPxhNtxr
497N9NVy+tVDdTHUIsqFzQB3+EKTJ9odQvpcqAA4+gj29Jw6gx495fW+ndhGdilzUCndFnH0nEcj
5KYq3eem4bZ9sW/RB2dnKE3nbK2152qsv/h9i0CoqWHUDFGK7cd+BfFMA34A3Ldyeq/I5l1+cGOp
36/VOlLGEfUnskGBE0a2nnwB2N008OhFWg1mJulBfnWSrwj9fSPsw7PQjua9YFfQ9otxAt30a4SZ
oGGvkQ6unvZ/fQFjSZCBijBU0atEnkrxmuYWJGoAvcG9XN2RYa1x6yr+fDHWorDQgDIgeYbvIAIk
wjBijtYg7utF6oshFvEkUUdQKGgowWMi+2Av/fYmQJ15cgtigxjp0JdksGdfqrkFvvD7n3PvFlJ5
NHUyD51q6kH7Ug/RCell+7FWJLtil/z3RliEnqCJq6Cr8QFmlr/euhYKTF94sRkv08espAX0wsnB
vd3ULnaJQ7bjS2sbs0SPUxcoErgitOnbf0GPvYgHxj/IEA1p0XRE5KlNw01QorBfZlCzNpttoYM5
bpVrd+33p85QF7VC3mptArYLmAR8xvwBZ6qFR7t05dxdr0lebIZFoAOoK6t0wmZoXM0njnEobsSx
3HWb9aVdm9Ii0EWCsHyKEVPj8i3lcgfgQU2qlZt5bZBFtGpTQtM+xPbRIYZf9zUee6VdAV5YuaOu
sPkvN8SSsCBDPY51NShO/D0Ke6fpXrn6anI4NwMVrowcRm+m17YPZrSSDVwNENRCMm8QXAxL2xo6
1QnvhIWByZ0mBl/E5W5lbnMA+EfefTHEYk9UwPGVUodPOaCqoBWuzH+KyvRohrAQPObNsQW6pBaH
uLBQ4PE5y/6rXXnxCxZbhSZsJBoKRWfUHxGgsk3t57d4lMLBay24XyUeXAy12DClZKOk4OOc8kra
1fisNKiHKLeUixWGw/cLR5Y3XFUYMsxVWpyUNDlKfUNJu7I15p/6/6/bP4icHdP70Mh1+Mt36U1R
jyd0ZBb2MNBHBqiTiHwbJOF0DJV+pd5+9dD96xsSdXFpFa0R8co0ilMNnGUg+kl2H0qqrUzvekX8
YpjFxVXIFi2KMfbl/xEPMzBDhZNtShcVPYi3HSKf3JYfuAHWkqC1xVvcSj0XZExa7BIFzC24tfra
wFcaY+ZT9d3qzR/5IuWUSc3lmM2khSxx6REaKt6IIkldVJ6e/ucNJYZ+8SUXt4tpSi0PEwSRCaCY
brwQ4LvfB5Hf4ozfTWcRRNhEuiqBzzsgmuoz1bo3AXsj5KsxbkuoVWLhgBuj5CYRsB1rGL5SvXEs
bpW+qIq3Lu6OPEy3hbxHo45hpW8TSd9U6BAG1oGp6AVqX3RG7MQ6g0QC4NNACUd1THLWxHTmWm7z
xm/TG4GWLsbesmJ8niw/1oU9xNK2lMSJ0M43sjtTRnvaog+rcxvUq/t0r5W5U+k16ofhoeyq3WTE
X20qKVCdys+s7AlAfejGmlG6I9Nui27McQVEzwATjZIeaDZxm2gmdXrWnlMS3jRh8tyJNvB1Wqi2
2QXunKQDL8zqh+8/unUtchMTFUWDMUu12AJH0CNDj8Q4jac2qncwk4eQAWw+yXjMC/bRCx2izBwa
jlqYhA6jIQxIJR99JSJih944iDyWU/skzGryKgvVXtVEOQAQqMYtuytjtyLpDui4W6CNtatBNA7b
nQb4gQzpU8GHu5B2kJ2WKPlDDXesg1OcRA4R56TWtlP2qanIJzNu11ixcDi26Vtdsrs+rf0g1o4a
SoxDbm0tWbp8LsOlCSRZ8MypD1PyBdqWb+EJ0IuDmsAlGapJsnY6SWxuKD+GFkVr1H7iQDolTzwC
5HgIP4l2Fqg3Ms6cXDMPrf408nttvC0acHonF4+6z6Atz0b9zurpDg2mmzj4xeo3PTx0o3FglDgC
Ca8JdRYdMDTs2Gu2j3AoVdo4+apT1ZX4TTmHCAWFAT2nyw4ik4k+jmMlOkcTfykjVK4wVMIKv9N3
RKQ7S9MAEEn7+01z5QL8a9RFLDCs3KI5yJdn2uWPaDiCNnpp3YUx6BNM/fX9WNeJRReBZ3Gx66rU
Brh9FL9JTSgzq3aLvWV5oLNsqg1IBHbe79agvLXgvbji+4INdVT0/Byj2muhgFiFa8+2lRtwmQ5q
01CJZGacgQRXKqjSMNS1Mnfl612dCGTADdMA8MqXJE0UrHqV84GfSw8dQx7xIg+lVAg1lkfhQNjz
Tlm5J3434v0jil+MuLj3JE2Ssi46XBSx3IKYdcrKpNwy0v+S0RMKPAi91egXU3SEKMxrZuL8Twns
2GnGfpCGQftLwo8P8uooeIjxOS8nZ5iqg0R1ylZUaMDzuxgFW6hPa26ifWhpsu1Dk7rBCPnQts3O
6CWDhgeqnTXit5oWbhhqONrWC5p33TSxsJYomsjW5lpvy/qZEuBjbY2itekYBDuMATEN5jTIoK8U
MvrB2LqQtmIMFU6xttOuc7kuvtfiEmdpa6lROyAFk8QBclXRxm6rg9GfGQgUwK5iHWyndoSm/Sac
hBdpR6l6TZmsybGubZXFqY4DqpJ27Pi59nqvzN0AgAl6sLJXlsLYctgE1QaNxc73G/TqKbiY/eLO
FwZpdZ5U/GxNqGnjDTREfpqviS+vjbKIIU0do/IT98g2B2g59GSnZnAi6YLd95O5SuMmmspQZrd0
gy3VWKvYyHHHZtYZT+PXZpd51a69zfZgRN2Iu5m8mzjFsT+KR80DY0G66ab/+W806M/J8/IIXv6M
xXQHVtcxrYl5RtvifvTA6IBzlnoefeYnp9UNfOU2wLH4M+lFrCxY3LFpiExMmm8Un9p47W0Eys8o
uAyOjJz5FTZu1/LrqxfDxbhLZZxKY3WP2iebP7Y/W8ukJ+W2dEHucOXdeFjtxby2iYhGNB0C3kyz
lprpU6sHU8nk3HCgiQ35kbqFA6doV//kNvgTaIsE0/W/nOWfURcPpRIG4kJpW6zlnu1hgTFLhxEb
5Jz5u0YujD5WLverAZzoAB7Q2qdRspR1VUqQ5Sa9iO90Pd5DUMDPp/EYBta+YeSZUACpjeYFZvKo
hsk+INmRSTDBR4JGwBDyoaEOvCsSEk28oLDl8H4m+lNVWU5CpXQ7ptm99c4L6z3riyOzkp0hJ8+U
z4bIvSRtXUB5blM+VdEuRjfwXNaqu96py8RJ4F7NOvNxHPoH0jf7bMBKZJFbNfWPgLCdkHSDxnwX
1JOZnQHCmzLz+8R2gqCTWjL/+9N+dT8wyqhlmoZJ+OKiU8N+yHvIBdxN7V7UFKQxVMZz7/tBrqJt
F/n50uYQPMgkp6oKWlSnHgxW2gIWceFLxukpL+9UpEJReVPzo8XVZCU2X63pXIz9m/h78b7EGUhg
OULZOdxVu+oU7FIc6Pxe3641W127egjAGWBTBLnKUvCGT2maNFYynYwxd2od5Lzs7vvvqP8+nv8I
in/GWCreCCtBA+LE8PqLNVS8RekNUe0o/a6zBihXpvcj+Aom6KUlRL7KFoXUOHQ4CCiaeuQ9lAE7
4uawzWxJeG8IxY4zyy3keOo6ftSaDv4Bn2UjzwrrwWiSu0B/5LJzeWztwqlwlfw1GjonyL8ytMtq
g12CqBgL6HOyxjPMvQJ2DXou/IlNftYWG1j5wAE58bs+P1jtDLQXGzaAUpSYb7kGahihu6pnviK5
rQWndm7Wz34Z0K3owRmAYIZHqmiL/hHHGD6z4qscTE+AH1TpoVPm8s6v7eBZboaKHgee+ipo0Bb4
J3rUOyA1bVMT0jwZFaiXpMe27m65iSLTqNbPdQaiLRe62wfjL07DnaowP2/GbVNDBJ/UoZtXDy3M
qaPBA67jDFQ6BG2decF9HSQlyBpt9bJ4H8GNk3ATGq10q5WTF4+924CLa7TUkSNxYRtxyukrK3ov
UBFEKv4jC6NPo0qOop2cjFoeZ8XjUFmnyky+Jmk84Ym7nwzy0caQWCXGkc51vr5/H40SLBYYrYTK
3gpBJi1UR0GNjOIGRsfSrldfChM6b4Hlp4nihk36pQZ8Z1q4PsMShK86sUcL9kzsYEXCiWXymSjs
zQgeKnJi2tnIMjcVxIcgCPoqoSkGdmsKZV6ic4eB15wrxmNvVSCitE6b/+iEn0XbIYFNKKrfdHwy
1LukftckADfwngC0OKJ6MsFHMgfUzlrT0cYnvT2TNvHysvdrFm3AP3dmz0DZJx3GErsGXTUy33UA
L6CR7hsocnF1liSZ+lNnlg98Kt2wEq6AgQmqErtGOzT52RgMe+qgIDOmG54ku0AmGrg8xNZQM04i
8OrQ3AXxv0T5AIPqw6zyzp1ovml0+H8zcGta9AuXIOtXXQ9elPaotQ34OpNbFp9TbdhqFe6KHPak
wfCCQuAmr3aaAh4QukPD925uU5MgO01FtUtFDNzqEKTYnmPhpcVr1+3M/iMHZV79UED/DcRZRVOS
1aJyExtezsyDLCy/KfhrSRJfQTcrLm4/COD3tB+yvRmpuwSEPqnvAPtsDTng3yHvaTYvFix3JtD/
vw8xV7v9L6LYUuHKYDyPUjWeTrQALly/VBPMDN5VAd+tNtrlpgA9E58HHmKigXVNBD8peGRJ4z9H
jSFKCSRnvpeIubTNZrJvWhV6tiez0jfMRPtdul2Z6VXY4WKI+Wq8uBiSphgoUmq0d95EpTOc+l+6
g/6JG/oBUGbLXYO5za/mGUTh/t8RN71y8/41w8VLZYoAscSTmFCBMgxneI22iRfBMaffDHeNp8F+
y9a34GAq3dqNeOWi+mvkxXOlRhlFiduaI+escXihyOuWjuI1/0Pady3JrSvZfhEjQAOQeKUrb9qb
F0ZLatF7z6+/i71vbFVTdQozc17VEUIBBBKJzGW2Ez9qiTub9UjCN9K1TPfbqIt8vvBkRTaSgZ2h
5e9qjv8lItHagzO76IhFMoXjLTL6IlFa1UNV9PT8Cptf9Hen9YrZ6UZ1QlcEHLlSw76c27IMgktf
qdAax7fkcIpJSlcHnLbN7ahUQEOZ/ssP+JVuXezcbgQUyyfDCL+MOIUgm8W+xLk7K2+taTRlCGuK
H2SCXbNk9yZ6qBUkw3qmBK2xITYn+ig4kVeai9+WUf1+IhvOkFzpGKJo4QJSr+AlTNDvhs6l069h
Rnd7OMEB/IqEl6s4dLhckmA6VYQ5RtY7crdHenp7kGvx9NucFlGGe4omJxqiTO3ER82aNXeQxADS
BjhHvQFsqxXqw4q+1CKylKQlnjJgYhI4vRH5SJKzYFKi/b6IIIUE87SgQwSZwRH8FSx5Z9jJ68D+
mW5agIEtsqN2uxP1LEUTW4SQRosnjzXYH8rYmgPsFFGwvT0z0Z5YBo0u4UbHMALlP7jfm1JyLLKP
22MIFk9ZNCtGXoC+kyNYTKgWlXu99oC5fqrq92Ss7dtDXV0wVQXDVNd0FdbD3w9UbUBhucgV9EVo
ZocdKigDEZyia6U/CvX6f8dYHFoA81oI25X/7IUcWxyA5U+wwvDKAlnXBYo8W4k2wtXPdDHmPO+L
o1uQMgTwHDQbBXDtrqnMXPmMITJwe/Wun92LYRZnl42xBny3h+dRNqylVnrRyw79nehH4DWb0XtQ
4l9DxkCLCPZBX7wYimwDg/FWKiJnMtF3XJzoocxDqUzU8TQB7hank+kBgnB7sqIlXRzpykfBBPqE
4ymCBDSBnOBkgEuV3t8e5erev1jRxQnWCYsiuGOPp1IDp3j6bNJyrRWvwQSelMjg4faM5CXwIPZD
SdUCbMxaL6woOcmo68ixIBSKBpmvtIudSCsdrguejGVjQISzo6bdh6AT3l410SCLYyw1aRCxuuBn
LwXrdCSQtqstOfx1e5R5Ey1qCxcHGU3J71NRfdrISS2NpxwN5tJ4TssDr47lKNgC1xOzf/eAvEzt
yyCLWaLP38WpXLYq7+OtYeevdAW63UFsPH0NZP5tXvPqXnyiPBiGogt94wy47KNXyveeali6zh8j
ObqX0MH2MrxHgxc1Mt7KEIbNYGe3tmLckVL7SQyIcBLZ1uVT2XWgicSrwghXGqjTt1dfuCyLMw48
bJ2QLjXOlTu5w77cJi7IhPsWHcJhVRyoYONeq4t9W5bFgS9SFmRhj6M4Vi3Kmh14YJhavqawl4Qf
wY7huujByElUwR17xbdWoYamAsUFEUeYSC6id9lxSYMLKp83gI9+Xvsebot1ZFjoW+lwvYLuUrvW
H8Vvgqth9GLgxU4gEAqb0CDSz1VFzbDpTGjO3P6KV9+UGtONuQbIkPh932tZNWFRJ4reiUdfoOpq
Bsm+H0HsTpJdNkSrNIc+9Zi6t0f9asn8dXQvhl0c3a7zo67SSXhWQcysYrxjqwoqSsV9A72SpNkN
oAGCoDSE93NbUo+6VdrwdaY1NlDgrlbm58wY7uc2exCAiA0allY4eV9HkFDxwJUGaxwy7BD42Ri6
YDdcQ0BjN/xZssVuUMbYV9tKD88epJ3knD7RGJzj6KOZWITiYuGQFtobY7VtVOoMwzrWZBBXz3kD
HI36awpBQObPRv/bj6SHJMjBC9l5IMbG07aM213QJbY6UBtVTXMcM8HCiz73YkP5RcaR3RtALnQV
Smx8BWbAKkWXvYlhbBlku4wagO1oosRENO4iVtQT5BP6mHD0xv4xrZM8K19VJ7qebXdLu/r4KO67
FX9DxyW3b2+2eU639toibuQVdG56GuN/llekf6uDn7QXNVSvZ14Xm2KRJ0RBLWdRlc5tquDsr2cj
j8aUV5ALQ7+f7cShQbSi898vLgm4DRRVzBm+pHcO+pGZBvrwVbKCVZrV8zupgR1BqAuIRV+p/o21
XPKfJhgLcygzzdOkbiKb7X37PttsDXfjK2zYZvOgleHGdvwgbZQXUVZ5jXByefSWz4PWHxR1ULB9
ezDYUxTW9SA+eAVohB6c7SF7B3qfKcej2SnMmoCllAtjdXs3fam83FqCRegqxiLhdWDws3ry7qRX
gNVsYBoPzB529CWAnH/l0O2McExdvinwbrZFxZt5L936BYsAJIWZ2lNPhn7/mDjwMlypYwiu67kp
Irfu6cpTJKFzgeAQ8UXgaLkkAbPmzW1fFBfREIXeTmSHqwEghfTsQ9VfjOW/nmH8OVRLCHXgTRXV
uRKeCxXGdMO0Klm9n/zA8evzKLVOWaUmNMSPfjO8emDapZlhgkPt3P7iwp+xCCAJ5DiKqsJRa8qN
X/4eITnT1xCNSdimo/IDPK1VetcTNzK0nZbU930sQJyKogtfRJfKGD0forbhmcu9VXY5/OV+eNq2
iryHUfP2JBnXCswdBh5u+gAWNTFbgREOUKPoff4fUqF/Lz++CDuTCnDiEGgh/m9YhcmbIjpWfbai
Pl0Hkr4Gl9fuJOhoyhEovoUJbWxb61s0gEqwirnTdZWoXjWft79OwwUYb/GgAbqv0qXcC8+d2z5P
toKu0aex0czeps+SD/scEfPly3D01oiLnGkcAauvwxQiHEZvGwRa1MoEGWMgGxXVgkyOVVQoJUn4
Dhn5gKxRDjq8H3uTmY3Yq/pdP6k7NXwkzX0WPfraYJUJbNAmH9I76H82P/T6WHg/CRQjZzM4BiXu
qcxWk5LsInkND2zdDli3Gqm/T4efgr1+9ZxfrOYiukGkIBukqQ/Pg/q7KNZBXm2VjMMirsveazAI
8zJd50i0fX2lSPhn2UO5BLJNfadvUqUSbXzRz1kcPU0rVJbjcX+ONlVqAT2G1g2L7ap14vd4VTmT
Y3gRTKDsUFiUvH7ZXCzF4tAlY1c0kT5fNshZoO9gQj5mNpDLN9q6ya12LVj6OQe6ta0WR2swxraj
uFy+7lYymHSmUW2U09xbgRxFZnawAQ0O4cvtca++Mf5McwlFrtWm1dIEhPgRd2pQv2XRIAqggpkt
EQ1QACJ10oeQ474Ljxnao7+hGOBkLmB1VuOUwCW/QkZEbKp49aK8mNrioKJV5/XQu1FPEWU/1Q5N
5nG01LKx6jAzKer2Zo++4e3lvJqXXYy5OECQ/IrjotDmr/hPR6By6g0Qs6LdIprbIgmo81z3u5YD
DTy4eBWR9VzHBI7RaYcdNHPm9LPksCybnNRWIG0hGF+0a+aDe5F+FqGU5H4q83NbPJf8sxgEr6xr
9gSXaGe2eDFArE6TIEAyr2P9EX+obm1lmem/S84c2ptjva83bJ2e/AdhLi/arougo8o1Ico43ygq
xKPSzlI8A5AGiF9ImqmjDu6R+KDo0yFUHuqxtAtOnUArPsgEG80qfGyC8MftTXU9BbnYVfNuuFhu
AHWMSNcS9cQblByU0o4gnOanv2QP4JR+WHXhcZjuZP1Zz4E9lLnpBW+CnzDfozfCE1uEJ2iKJgXB
7XMOOuku0hAU+bhSYOkXwZwgBm4MAshj+hS3T526EowtOFT6ogNR8z6J9BIxCr5ZuUl+jw6zUgcC
g3g6Evi7sfO8KSAQ+CluI16vVfxZ+yUC0ShA45PnnQj1HbjB8l25gsTfCjhop9uoO28z95EgjKaY
g2HJVoNeErQJ4YdTmuMuWok0U3XBnagvopoqyU2QQYP3FFeVTdXCGQqyzsKnMf6UPX1fq8kpknwo
EHTtCLhrALiSP721RjPYY6tChrqHdFG7Zz05oLt97ALIBNK1z4o7oCgsuYkOjf6rll6r/N1TNyDC
mbo+WnyUTaOYXJUANOxbcT6hBgckJEmdJIY27oio6tHdVIIJkb2irGTFYQYtqmc1Pub1j9iYTI3j
26WHDsg59UNFtVDddd4hCyBGUd/XwPgA7WoCyDtbopo6yZ6N4XnwtkmAdvvoW63/1A0x2Do+XITu
pZFYTA3shLU7VS7crK4h6SioOYr23SKYBzwOeyar/EwVgI1qqOAwSPY0sJVWXardl+EPcJEswWYX
hNZltdGDXmdac+Q8UHVfR7CFZ/6L3qvn1OC1CbVHq0pj4ParFcQfVpUOPAu4MSbrWmJ6XFj8noPd
38feIIqsKgbjX5HpIvJQCmWsf9LrSnGqQrc1HhxotxlTeaNAb1pHQysujL3a4SHegZcFFJb6JjHN
DiUJ5K5441cPt1fo+hPc+POblpdPDOFKfUCSCrW4YyrB561udBy/fmrhEloSKAEqP3WEJ4bfLCkv
kneoSLdqZDzRNX1XKxCp89IWAOLOOzKa7pgOHBfToL8odftUhmrj7V/8H3LJP794cZslXakBZocA
1m8nFzpSa2VT23NaV1nQ/hTtoOvb9s9oiwusHT0dvpBzbiAD2Nm2m6rozp320eWdU6Tdr7aHh6OW
QDFRhcAiusa1So9ou94Xnr4rDVSSajXdSRA877gKyCEVlJGuX2dw8VK4QgmQ3YsfqCSe0pGmC1FQ
l4GJ7A/AF8wWLfDbAArZRN9IsCTaHBT/2sYXIy4uUDXAS33kWBKQXtYEGD6NgpHT16swp+7YcEjZ
QkUNL9YqanZhWmwN6G8igTyXMaTcU3IgKXmfisD2oF4qFbndVxN00Py9jBfRLKh3otp2kCG0Vrfy
A42ANc3T4aiBgCfT/k3RPght71F1hRTiwwC6mJSpQKOSdUhGNyn5CrJCCJCg7BEhSVs098XNHUsJ
qZQKq13IcA1se7cFoBlkirdpSCCI2u10RNiqRXJBirUmpZuwYYIngHFtS3J8aEYVBaxHY3Fk02H0
yl6et2RVQCsR1lYFzPPSUAZbEwCTcV2AXtOPqkmrnT6W6zx4kAoYq7Y7XfdgG1k7jTKt2+JdCSUo
KP2cOtVOgYpPpk9QE0kPRU54UQ2ovmsJCr0PdPLMtFBOPHlVCQw2S8hStqGjFb0dTq+smvaNH1tY
iG0B8Tc+6K6B50AIvPsQgssAafWWAxidffD4RcanYapipkpgK1B4wKmBsPIE/bJnQ+3wwTOzRMod
U5jiUH87QTopb+tdxYJ1UCr3ZXZIAHed2H0VxGYSe65OfTuRYKhlIASlusU9CPKF0OaEVE8SZBYN
gnWYTFbeV1YDqoN3F+UAtPJ9C1W+vG63I+Sa8jAXRalrmcXlR1pEqcLA27/uEVfJForLgRUC9Dbz
STo8YRSI7Xu7/0GwEg26iAWQu5ekqMCgteOtWuQoMQixqC8GtrFvnGyw9Y+yWYt9r662WS9nuwgJ
aD/FddoPqKDD7CPWKleiHqQoJFg49AMwcJPXIiBWv40cdCwo30Lzdq1C7jyNtD2ouybzZgpbOsI/
BK7yWeFwEMhi3Ca8zv8PecjlT12cYIVnLVcG/FSYIUH2MnZatdyFRbFpaw0qrsZ+nM8KZHgE19aV
nB/NHk7BvuEcgXoxLkuNlgdINU7Z3l/Pmm5QgoScm7StViJC05U843KoJSKxScNuylRMMW4hTtgG
yDp9skdbygp80JCHnLiCyX3hKRZ3wrchF5XDqc+jaIJgL6Ds/gjMfQXMfF9BZTEazomkbiEa/lCr
Y7FNPP4wxfon77tNlKJjpwE+7pXIdGBQXnh4jdUHSIWaPXAIWhZAvbC9K3LU/0uwBl57I3RDNQRm
ClKvxGTp75EZqyzM1rAesqtUMltN6tct6Zw06W2104/EY6beEKtHa9vHxRQhfKlR4XjA07fGDwnw
9qYCkDI7BLO6FyR9Z22zgMAnPcB/6cmmDzhESoDpr7/gNzk7acoDBAJNmEfAcj3H3bMPjUMoQ8RK
OfP6gSoQkY/PdfhUZLZcDghEkqVWtVvJxBySQ8g3nfdWcbgIK5E1gSCfz/0Vf7A0b3Crol1RD40X
f0Ddodce4hlZnvkHCkqaZ+iI3sm6o7+AooDUL1xSfT03Ix6cDJpuBN/1SkD59lnn6/AiY8VjB7WR
0QjP+GSnqNaeo05xuqmzob8Iud/4aBj1s5KFD5WvUFOLddswyg1tKGSKkOr0YyD4Rdfy1W+/SP3+
iyqWlbRguPwkQp8raPgY0mbgh3m7GIpuzeBA2nFXVjLHgISEokv2QD3Lizy3b72dmkEtFo8Pnqor
PIZsjwafJPbRuxVg6f9q78E9CsoNVNUJYQTs78UPzbKo00FqGQ6d24Wm/jr+lvdoYmd25KrH/pUe
lF/A87sK+ADg8lqBI6qt/+X9OP8CTigDnAXoM0IXt4GalrlGwnw41A5oJTaKPpswMeGqfiw/4X6i
WvwwOLKDFtDP+BQI5v9VVLqMCMvRF1fCmEMRldBsOEBV7txH7WqqSrtNpaPUSXAlDaq7tPM3afVJ
YQSVTk8T9x90WqwyOp6z8i2CpjKBDwDrAS+VoS2dp7YU4SO370yr8XiE0PFcOS7xdCUQrxhOYZwf
e9k/99CD7GIQo0lwrsdmo1bHtn/gI9hKabKuDcNJs8kkCozJZ/hA5QYBtM1y7UdATgaA94CouA2y
WgmuPEP3o4HEQohd1IRANPqSA1nmXd0o0IGMtg1KA6NcQmY5WUu0gUpDBRXzRx84i6Z8F5zFecFu
LejiAqES9xNJwudENRRKv3cQpHeBW7b5Lr4L4OWZ7uvXWLM0iJW9iEqUf/WqZAoMHYVoBDFmKOnS
IxliFoUaM6M/wIL4uXlEfqdZ/WH40QHr2drto/67bk3xHl6+37+GBTCQaLoCMvJX3nERf5Tcz8c6
xns4BCAxTqgjp1wQUZbLShhwon/u5a9+4cUQYTkZTdOhRFBnyFMAgQm4n1osDoEw9jbehFIADHdE
lYkrddFvoy5yeMJ6r4LlM7KQsTl1NHmC0LzZEf9+CArBC1E01CITTZkaAh+MYiOLXhDPM/isxEcW
g5IPrrB9e5OKxlqEHMITr5RKPzr37Y+4+vCn8aBosEgCI+z2QH9tyOVnW4SXJCdaYLAgOtf+Yw1T
J0+5w3xcbyhXoURKMwAiuNfqH/64Y2X80BjKsYiJTSlw/iMUzdtpffsXXRP/+fZJF+czJ61cl10c
nTn/UOp0Z6CcNHL41kCnNkF1k6LFhldPLcElYXYw1nxTTdk2maD8SIruPaT0kOdPMtMPckD2WRut
Cg0ASR+SM7oFUwKn9t9StDilcqfApaBR9yXPXR3aEIzImx4NPisawFLWq2PH89kF85j4KnQmJncs
yLuXVr+DHCQncLD1tnGABnMgCuI2E+xGGYjf6daX+V5NmoNR3ht9vpKQhDTwT4D9wkcx0y5bqNwg
xZmkek8CZmtR8JkVsQFx6g7k9QIS8jx6YgX/3XUQqxnSkIJUGSGTIVro0jJ6GphQlG6+Ry/D4mIj
LBH1OuLuwBskBNpKdeUixfwfEvf/q6tEsTXRO3E3TBUkRsvA1Gj5iLcWUuzUexkgics6hxtbFPBy
K89gCAr7kIllqAyN9ZPGjX7V1vyjHUB5SmRHgn2ANPg2qV8GWt9HVH4qWvgATGnjMBoeJQOltrRU
TcYms4brSOpjn4AfqcSHHJ0bCYVLVsVW1pyr5lmhgptGlGN9/f0iJAZBoANfj1Osn/JdsceJOZXP
1M1RVYENfQ0pBoR9Z7R72IlsFVv+xKs9FNoj/pW/LL/sIoPCjiuh/IefIQdwqGvuqAc5bN6sNBAl
GYmeoyrWIPYe2pKSmlTWRjwamiNjmxACK9VnrEy7sGl2tXaCXuDq9mm/xny4PO1L7XMaIVXX5x/3
T0dbRvJ7xsG2INhrN6jLm80dAWrt7fawy/twuSSLa4NqWJEwRSyXpnxrSAAOgNd9e4irO5vCadEg
umJQfRFYM32SjG6eGMmgrKurZpb/plXs/nejLIJliagSMIJRohZ4bNZaYa9ayfh6exTl6n30ZzLG
otnlVTViMkVBBB4BVlSjTKmiJNkz7ngeJ05QRXhqETdFK4LJw0GS+dpDnFZyamdgy4Tao0/GnTFK
u4YWa+LhDXrI/HFNa1gRjDCSMmCZlY8/4oAKblLBZzAWD2qP6YlBJtxvMjjsDF4XTGdQrRNZ6l4t
FVws0OKBB2aJLvXzMEYEYrRXWbOll1LBsZWifxVEgs11PbRcjLc400PSa22jFdVJA56oUJRViosi
SAuzpHxdIOfKpJWCHnBawA4VXj0og641v8et9BmNa7mBGUYaPI5ttuqLAm62tT0E1BlVIc5i3hl/
XSuoRFLKuabqS8ZjCFOlxvBzelTBiU8G30p6JBUy8uuRrPpUsfpBvWP8rhDl+VeP+MUKzX+/CL4y
C0ZKGDJDn+arEroD4OUI3mZX99a/c4PWz/ch2kYJGC86ejS6FM+k9BA0zTmSKsHHvp6jXYyziFax
pOaBHFCA/ezBzt50OJs86M5sKwjdLse3s632AityQWp49cxfjDr//WIBhxzGQv0U02M+nUb9JRrz
9dR36za5ux1crn6oi3EWuW6WeEPmjRNiSxWcWh90be+//E6LUNzFcVuUpaEdh1I2U4izpsYB4jYP
t+chWq9FKM5qmL8lLKFHqd6GLAXZ/gCdxzUxBOsl2HVLvLOWepD1jCTtWOC40wS02+kz9nr39mzm
X/ufzy2arN+/vjIWUkYMsCH0Gs/RbOPJw+zGho63tIvjBKh1XM156dweVbCGSzB1zlFfGuOIHkvj
Qat/5V4EnbbHqFcEbzltjo+3preInzGVo7zIgRltGhCRvH2G8lWZbnztnZOZlb1nEG2UWXOIgF+v
pWKrhu8FfejQFenxDpni5HPw0w/OYiiGDxlYPkMJx8o8+111OrrhuUX1Av0QxIX2E2qqz72fOGgJ
HTxoiTR4D3g6CvullDpNW7ojDB57XXZ02HKUku+O0KdrWfTAVP0eQiP2f7fIi7BFkipOhyKlR5nd
S1K1ytDpHIzqkHsCHKxopy7iFlw4cfXILT0q4YSmnrzzUOSVlVIQH+fje+tbLgKVrPRSFDUhPdaQ
7daT0YIXEd6xFGZ6wP6TAjZYk2CfXiN+MfInaC09Hrw4MhIycu2Y1Y95C2cJVJJC6rSSt+XpuRie
u77bzuaBtz+daKqLSBapUC0Iq4Ye9ZhYMTcstI+dhL5C+8PWoD2bS9Hm9oiiE7mIanHQsFL2Pe3Y
gtQXKTB0Cvl6rA6kn55vj3Q1hfp3SVHu/R5xQhUgFiWs6DHKThH/WYQD/MqMDSm3EXqUt8e6PSt9
6cqgSdngBR5u1LiiTilRGH/xagXXtpc8UgWxRjSW8n1eOTStujrAvVBD17fJNJeOshtn1V0APe3b
07qmEXaxLfUl/RTNqkQNVayhrxA7p6NTwFMSas1W0KMMPB3j/F4ZYMsHdlWPx/Pt0W8f97/kZtqs
8NWYI67ksIwEE/aYV9W5DVRBXiLaJ4uoMuQBR4qAO2KC0kumRKjaJJuugaGRXji1wle3Z3U7PUEN
9fvnawCZAGgEFyFjuWn0L1X1dHsA0bIt8p8pMow06+o5fBW2lGqugV2vVYNgy4uWbRE6DNgPI3EA
Q2cqVavvH6khQUdvtEqFm1kjQheJJrUIG3WUj0MQ97AbrSHZBf7BaKBbr4v2giAO68sWLUpHNVrE
2GtNirdX7zttIAOTDxl+pT72quJmJbRcACGKqCg/FkxxKSDT65PSNg1eNjpelBXOdRuXqyj+eXt3
XAMdXx7pL9zSRRouywM0zYk+Q/7R5wTO8ARs58mD8f15JjrBs0uy0H4Foyt5EklEXCP5fBt8kSq0
HguTtER5bjZQGzzA1WYTNTv/6cPNz1GpTRQoAYmGFRy5r5rRxZRTLhWlZMwnontSYxWescb69qre
zm71rxfXxQi5P01RyfFy8/qPWk7RUC5tv3ovY8Bm6mBtgE6lQxP49qDXC3F/brglxKyVS13OIwTI
+VNW56I/c7ai+haSz6h3yY7x0sZWk+zoUxyZPRQrweQRBM/bCYT+tdsuJl4SCWRMDdd5DMtuBk9K
ikprJ51DncNXVweqSVAEFYSdrzW5GHCcIhXUr4AeWXAYYFjdysQygtAtStTiefh6e4kF01sWsfMS
2gsl6JrHilQmdLutKgeiEWbWVfY8Dv4OPEXBTvqrP/1VSvzzUZcV7J5Ffj/qCAMNh7twP9qsPQzS
rG0KlRHoDoZBY051ZSm0B01IMjWSOH7xYxp+RiVYQ11lThAoldJdEfYufAOo4Itf0/W/PMPLKnSK
5kdUGQOu47h4IcobfFPhnJ0eoLgB5ePxEAeqq6D5WgDELIUEFrmRE8gPCXS1zSKConuYOyz/1au7
VHsfRmC7GXyrOTmAFZ02Pv7W7byGA+D9i8EYdahgGMsBNFeCat1VaKb0qdy4kL+0ojZ7SnvP6Uu2
kob4laB2lWmKEzMWmQR/4CpY32FoqXSwQc/G/fSZBLVlwEZxLtkN0MEug3u1Mhyp6NbNsGblJmHk
mLQTJClLGGRLFpfH9VhGbquHCI37rC4g701hgEwsToAx5EAldSDmt2gqtFiJvj2Go7yCr+uphc5/
qRuvQzf1di0PiAkarfAyi/Dqa0fJ1svasKKUhG5eBqNVJfCPrCGUmSRIRaYJXz2e0h8dPFUbOBvQ
GODo2/tbEBkV9XsyAgtp4J47XKuz0i6+K1QmP26PIMhWl/V4bYyGAU6QeBxq6brIfqcTGNXkU+kF
99r1mcBpQoYgmUKWsI6OBloZ+OFwUrIH6p3TTgBP+wqmf78K/wywuLridkz5kGOAxp5aq5YcI/jS
Q5vBgyocXmN3Miz/LDtkrdvY9reXUTS9OXm4CHsJHEo0aFQNJ4NldjXCc3YKBUP8h8v5zwwXmSlE
HXujizDGfJ3Iiq3aw5pbQBHso8mEUzMkoRNBMBFNa5GrymWeEnVe1AIWzhTTasKH/27h5gh/sXCS
xzIP6pnDSU2B8eKPOQS1b4/wH3LGf9dtyS7kE9rdmh4McInrNu0Kns6u5mpryW4FI13PEP8MtKih
DRPvSn3+QKH+ClXaKPvNhZ0A0T5nyvcF45nCUt3DbIpXLpt20pkDXO6A/YWi4aZMsB9AyXh6gLeJ
oLoj2n9sEYymgkgoXGHkHoionrq0tZrNLDhY26R8JHZliZuZgg3IFqfagBmsFM/nKqugaWjUVjQK
yqtfquY3AgdbHN2mK3MKS8z+pAMN7rXdmvVrrXkvW0hSsXB4TnID/fdIs+vAv9cmHbH+y702AA0s
g5C0EUr7vniWgm1nfNTjLy+X4Hd76rUP1sOiRM8OUbzvYTIzqdlBAQawrKZ1MMIAQwXUn0CJWhE5
9V3biNCI0gydGUQDReD7HvGhwKuXc7DVk/cqOhn8NOAl8X84VpeDLE4uA4ozpRTbIdHAnoJNhTyc
Ki29rzMY6QKdPnhfGu4NFT0CrzbDLkdePDbxnVQvn6eXtOC5HwBD49ovMP9B0FzNXpSG8kxxwwdO
hTNR2QRm6vhUeMCMD2Iq/tWO9p9f85dkWq+DZKYwfz4WMYSKAhsiyPC3N2fPByBTm21lAjD3v8d4
zYno5biLaBPVna51cyDgFdn58DPvPcHRkK+WzdHDYxQOIJwqX/agF9HZqDNZ6wLImyVw1Swy5Rio
9W99TI9xPfbm2NfMlotu2ss6IBjGOHYuvOgVe0J7EOC/EMrXAch4/UQhad0OZtw+4kcyb0v1/cCP
PP1Rss9J3pXwbWmA+siiY5k/VlNnKtKHBrZrHHYQ+v9Byalm+zjYKfApn6AZTrj8ARVuL6+dXFbu
k6m3AjV9JV0LcJBW7ca6XQ2j8kibHPWi8KVKzpy+dfmRkB8a7x6TMbGHmFq4FwBuLvZ1fIeJWkGR
bjvpF/hbULeA/QAoWcyQnbR8K8KfNRvcxE+sppJMosVWCU3qrHhX/VMRAxoNHRA/pMg1m8cQ7YA0
hqEBgNCkwKOEvDLlWcoVM0pqe+qxT7vfFQg/GRDICVA/2B881MG9AWAZhBIt3yrVNoVRCAvMLlWA
Bn8J4EKvt5CqRelGlt6j/IPryAJUJNIpxCNbNFZ7ULmiHxLIHF6UIo2HZj9kOih+eX7uVcg7ZPss
+616AF/jhwbjQzCBbRaFloGcmeHzRGruxBMk05XGRFuZMHgoZj+98VwDg13rzPFDaImHwA07aifY
a9fejcAqqsD+znFraZpa182YQEdmPKmBU5YIHQHAQegeoMrj2YLIde3VqDM4tWiM6kRf5qKlagDQ
TjDW4HqrYdM9tBC7MDM3XUFOXPkZn8GfXQd30WcP1UDRLXotNl8OvrjRIt7CeKzB4J0Lw7OWusWj
bEb2bFI/AInToss7HGOhYsjVvOFy3MU1V7G20f0W4yI2T66/bk7qC1pYs3JQA1QSZD9Ge8hsmCZt
hSjYOSdZXrE6gBawpgUKFprV3+8jpQjoMKmwmgO37JkAy90Bof+z3Ch7vBbXQknkaxiEy+EWKZJe
9FM/JhND0AAHTsvfIEhohTJ34/FXwHathtZX5mrJq2BfzQnQrWkuEiTetnXQA/iCaQ421DosGRZ+
MKYZHLBIVhKIyqI7+Fp6dDnTxWZqe7lqwwkLO3vEzCP6Tg+zISQgFrRnPjShX8e15+LlgItdpLSa
B8IaYSel181y7MwUIPKiP3ERnOM/7Nc/e2bx2oHFSz3qBqbWueyOPrSOYkU/SwtIOmRS2x6LGr/J
h1ioKnH1uXA5xUXyxNrOgJ09pjhFT22bmx6B1L204gjoyvA4hYCkstExcBMJts/VyADSAZiJVNEU
ZbG2bOoJleSRnXQZ/gnmALCHVeKLqvdeBzasNTwD+mPpb6Oo/nqNGgy2w5+RF2ud5UmIk6LQUxTc
A8K20UHZKbRDifKMwU5Fgip09041cApRBw5gdCGY+Xz+/zo4F+MvlnxQIgCgUVbDC82DqAHuZrPY
/aNtKtRvu3rRXIy1SFunrp942HYI/q//j7Qva45UV7r9RUQIgQS8AjXa5XJ5aA8vRNvtBsQoZvTr
76JvnN3VdH1FnLNf9kvvcJZEKpXKzLVWLPCQsdbxKn4mwu28fj361WrCdgAzsQiJvnjrnBmeZa26
sAxnzHugoASUZ/B2EtEReAkP0Ck/LbibhksVg0tV77PPOtfJQiguY46S1rGTrzKGjOkAYVKCOz9F
1kAcT4cCb8kXCjELXmzMYr0aGE/jFt8yKt5SUD20oBEahm7JZZbMzGM8KYw4UgNH1j0xI8k9TGRb
BVH6hrlTDgNBBkssD9dOf/eKq84z4kD0QLZXsDuR0BUov2ym6VXlgXOAPS8n+Rfj7W+n+fV4PUvA
rQDyD4WB3XSiZ2U/JJj6kxLU2g8LJ3BpWbPY01KIMUBwbDwGB31t+OGe3w5e4E672G+XkPAXKwnn
jjmLNx1w2CEI5UCxvrdcZK6b6EhK13jnYFCRa22nHpH7/8sVzmJMXxE9MGLYnKoXzU568SnegLLS
hXDwojTe0smbBRnA7YNYpdhOsbP3+vb/l5yW8cMX+//nGzmLKY72Hzu5DSCYgDSVfJNJtioYR3tc
gdcq9fnY33QQORbGy/UtvdgKObM+F9biTO+IZiGiZalLPAh5blOQpnzEN/GD7htYdbDVDqi6kmwN
bARmdZ7ChZ9wMf/5fTzmwjtBmmaEKlyZjqpco3nWh+31NV6cxTxf43Rwzg5gaJI6Iy3W2L2yVzn4
7Uas6T2Ya5FhIWW+be+BSfDpQ9YsOOyv2v6VSPPrbX5muQTjoxlPuzs4JQpTOebCMJN9Q6b6+U/M
0GO9hdtV3aSN6mVd7CugZjEH4mr83cz6pyrUT7QGz3+c53eiNW/yjO56Kb2soYFHO2dh7uWiz0Nn
1jIZMGfsV1/q7Pcy3rRan4b8GOb6amhL4Ej3iTNCaE24+iTWJR84GHgWvs/Fe+DM6iwDBtonClnc
Qr8ezEg9x38oYnJ3gw4rUuDRR68e0k+rBasX/e7M6ixcDiYph4CKKTd6sG3NrbOXUBpr2T0Qq7iZ
ek66RAWowSxEw1aOwhx0FvU+BSH0wi+5+OY4+yWzUNoafSeDNsd9NOL20TH23BxKjBhGETiMTOqx
EePX3QFEA56W5q6pwhbTjNnChly8ps5+xSy4Ej2SeVAl+BXqEckkKHgsT1CAuFO6tOClrZ+F1ohz
FirWTHF88Msf+hosT/vy43MA71UO0obEXUwZl0zOoizTa5aCDx+r078ivHdaO14Z8UM2oj7CHpyc
b0dQcSDeQwAu9Jq4fRohg0f6fmHtv2i+/goJ/2wzn4/MOSmXkFGvx6PZPUPH2Leh7ddqIyjocaIH
iom90lTVvqMfed8Aww1utBvILFTJXdf+jKLQday7vD22kF1I26MO2iSDvHa9dWf3X874UYVAYSXW
Oq0e9OAtHZ81DeU0h+xiUNrX5J6Pwg3Quq3z3pUEwsvmMdbvWHFfjq+h9QyGOJc3G6LdEM24ISNE
9PiHDarDIC/Bn2772Bg+/oi73jWhDwqd9RxU5D8r+Y0Di9eEECA0NxjHa9pdrrYyOxUYXYuc6SX0
pHULM+IXy7bW2V7O8lSro21OdASOKOx9EjbPDOy9bQopquLe6T5ABLErA6AYkCDo2arvf5j6rZXt
0/bt+gm+xOUOLtv/xE1OZjdMVwV1ZaJlfcyAKsgGtm6NEVXNhIPLrU59C3qnIONapRXHJEU5fh/E
IQZBTl3uHBujy+LHJMfX6SAFJQS6Vo/CetRTiEczbZehgYfYa2P6wJJuH8qdJc37DmWt62u4eEs6
dKrsmESHONPs/A+RIFmYaCaGlrSj8qGNdoj34FefuEptF6i7G7HvQEyRLRi+dDLP7c6Cgck12ec1
M+81CQ6y4stJPq+vbPoD8xN3bmB29NMC1O1pCMnVjBSrKCldwce9zl96AbozsjNBeXHd4MW3+JnF
+UiL5F1ZcB1bWa8mikG5sf3wdkTHkiAPpwun4NKdfW5sdgiEjNM+jSwTVLuaR+SPgaQglVOYvjBu
6opsVYShFmvxvX/p0jo3O3N5yCWGTV9x857ZahNXv76d9sGaAODP8gY446/KHP0RJXjFNZQKiwqU
gVbmxtBmv77dC993PmDBWDn2umFgAzJAxYjwdKE2ugZScbpPdcB2CVm4Ki/Wl84XP/n0WZ4Utl3k
jKHFjtSGaFAVIRUDCUFpQXeCeISDeEhQesBpX3XaEkjxYtQ7Nz5LXDBkg9mhPGBHZQAH+l7is+vd
U9KD/AllHR3AUIg3uxHChkpP0oJQGa1iVH98u1sUZFjyglnqYoay74bQnDy9X0Wgjm3QTPWne5z4
dBv61PqXH3sWpUgbZbWdoR4iIZhrSg8iFOCiM3f1hNaM9T0wQgsWL05zOhMaDkLREEmZc46ZJo+p
Zomp1TCdZrFuPvQHfh8jN534rPB22KVedCtv1P9Qhjk3PNvclikF1dzBvDfjnT78HOOP9n9LPs+N
zDaUGnFnRiZiVWVAgdYpbrUMeHaz8RgPIdhb7SNMTfFa7oIkuNGqssSVxlZVSf3rp/hy0Dzb5tk9
IEgv9BY8WChfBBtnDcETj4N4WO6aTe4tli8ulSvPlz27FMKwBcLAQPjqjbe2hSAoNzw7xQyOPvp4
aO1YfmflxVdiya0Bhsfra70YsSAgDBY7B2I5v1juzsKHXTHWyrS0joad+Z1ItpquVlDa8GgY+k5e
nFLt53WLF0vxzm+TcwQaDxqFjl1n3hcholVR3jQRZNVrvi1SQbBqPHfShtyC12dTtmCBHrONENW6
ESmeP8rTMK1nF2B4ZMPp+i+7eP2f/bDZ9cVoMwYZyayjHMCEaEifRe1Czn3xhjwzQf+M1o7IQogs
aMMxQHY2OoZXYGVtLtaYHUzjO2l8S5e4mqYY/FfOcWZyiptnX7gRY26aDUy26T5TrzaKZMaCUvCl
99r5F53dQbltMdPIGutoyeGmJehDhtqmZ+MtN5agUxerROe2ZldOj852HpbI0UrIdup4fmKM/p4Q
o/FKWe17CWVZrvl2pTYJ5isHffATGwTTcblJdfP7iMwbCDwgP6zq0ST9DWfBSmuT7XVPujhTcv4r
Z/FSgFbWtlNsuslfy0o+Zx3aHUZnboAGka4Kwf/RJA9q6NesVK96cBgcMMM1R2H8kMNPYUC5Xnsj
Bt3j4H6MKHmw1HIBhlmIdFNEveYbs4gL+tg6cZzRvOet4YYjeBHBA0qAl+opObB2d31XLhZqz3dl
FldZpFho4uq/T3f8p3gaduHe8uRtv66+p1vwxi5XVqbzdG2Bs9ga2V2caxHura48hSOUUflLig22
kgCcU+Ue4yMafSzGYI1F75yuX9jf62fPmb+w7XGoi7HH/ho88hhAHgTKImmV/0szs8CVRqHg3Mqt
I6AqG722vCaUIO9cSniuBy+wJ/4ZSWyQ0XJ9DCH5KcCXCGYw3bFdWm5i6N5z1Ifk05AsURld3kH0
+XUKSBhlMw91olQ4Vdtaxyh57/q13gWYBFqiX1gyMvNLzrqwJkmAWmP2pVufReB4fPh23fkvb97v
hcw8UYInEEAcgx9R4zFEhiFifRdXntJPptbeVjzeNWpJZvxyXP7H5nxUlYK0S1M258ciynxHczZM
N3ZcgB4QuO/ry1vYwrkgRpaPQhvNzjpm+aeIn7L2JVoqbUy3yN9n+fdqZu4HFgOzsClumVppYIZs
wDy3xGe1tIrZXcl1yYJSR36dKAswgvdal57MlhDHS59lWujZjczLxkHNkeGzANhRF83GEMEhgjOg
n+Re/ywXqVcwmPSf8zMfRzXtMsgMG5tGThgCEPclxL3iQyFd9mJ2q+J9PAi/2VY/KTQHMMK8bSNU
rLyRuAIBGQKxi8M7S4ufHeg+s6kwmwgFVxKudAsDRNJAaTvyArsQXm8BZGEl8htLKx/vH68Duzko
YXe2XVUugaaiqwF769oyWug3XC46ne3ULAiYOoTYpIZvX0HiLGvvxuxlsE8YrlrXxgC2pSFJV7hN
1gShLi1DSGmIl1yiaxP2yT7iUIkD5v/611vaq1nMAJe7aFnRg/+J2DcRqCJB07oZHeVr7YLGy4Il
a5qBOnNJkD1HPclNfkzRDu4yv89vW2TlWZ4vJMCX31a/t3muPWGEwuCWA4eErOCPDKKC0i9uRwyK
TbzxS+SbCyFjLiyRNk7WdqDwPlJLrhQwRGGbrq9/o8kt/opKNqaiOeg9cc6mkHK2c7E1aFRv0MGP
Eojm8RyY6dRl/XtV5qASG+94GC14xeU06szk9DHPTIYxSROzS6d2MN9XT2wLkRaPbTIQ3WEfS0h9
1wuH49dsx7VVzk6tCmNRxA1MgnuC7pvbSUKDuumtvUm2EhiIDk9kNBA+23V86F5iTDBM3f7mC0fG
9gO0/WO/2F7f+IsX6tkuzM6rFkh7rCMdzdoMfBuiubO6n0Oi/CawwTOoPfMkXUfBsLlu9eINcWZ1
diStWrWsFSPyEed5UOBLzh6z/0VsGt70j0/9qvmdfeA07Ek/TLtd05Nmn+rxpR0XsP7TB7vyQefw
4yiI2iwuMdQI9VSg28DsCq5Wq/0RDemko7B06i/WOM5WNLu7Q2o23JC/XDbcpr7+4njWQdxReCv4
mq9/ootjDOfbN7vFJ+2vsRlgrC02lLWAEu6y1ERMy/3Gfq2z16B+6CTqkEO2sM6L8eZsmdO/n324
ggc5hHRh2UFDvbaB6GwXCnFLh3+Obu6oMxbmZGIYQRsDvuUcNSOMu38F5EW1EmSV6I+LyLNVDlLc
1Kuifd8/ymzBfy5eGGcrncWgNu9NvZ5iEKasPYBGtgFuZQVVqdDodte/59KmzmLPSKMiygWmMlSJ
kkwP9axyqQq2tJpZLKkaAsrKHKdag/QTplvWpfmqYQQfHPULHnI5zTjbuFkAcdq0p810tiu/uh3H
d+glbkGu8Wx8OKuKuQZGlshd/2N59uty5MJ4OojbOCRIZ6dCJYlBY/TajpC5wRXsTmgAAlb06x9r
ycrsBGTmqLJODePRAqaVdQNwEZ0fQ/Ln35mZ3bpstNEQrrEY6FBA6oliZgUytgvf6rLj/d6xmY+H
ZRZm1lBj8BsTsxBM9zPy7foyLkfh3xZmrq0ghx5GFEM5TqdDjLHxqolHk0VezqGIIIqFk3Q5+UI1
7j8+MPPzDKTATZV2GBrd9N+m5KvZTzd16In9Mn5x8uS/r5jfxmaerutNZ0N/Aq7Q4uvUQBWGAjT5
wC9VmheWCBeNtRrjfsE1Fr7anGwyMYxxGGiDMTL5w8y+AfW04BaXg8U/67Jn1RYnxLACCFAxK5rs
0/6u5AFYjT7A2PQv7dA/L5MY/XjI8aTq2DupnxQvQTnsKT8G5tLU09KOzSJDPoxKc3LMwLRF67Uo
jlbq9bqfL1mY/v3sXkxZE1llgilpnXaA/ABmry1NJy8cpXlrjFVtYYQdZiSzEJ1G4Q8VVD0yyNv1
h9xYmpNaWs8sMkiWS5JEOEc1yO+B7gygcvHvdmwWGTreSGgn5eOxAUmn/ZUt4gMWArU9CwVQxa0M
My7w0bOfXX9fJ1A6639eX8Tl/vDveDPvLplDYBQjwUcxN6BOLiHc4Y6JK9bJxn6Uu8ptq1X5vqwk
/39kgP8c0XmLCYQOVSeNXpzCof1exJjCh9gsMwa3oqaHhOnZspIXWwyebVtuNS6d3IW9nbMf1qjr
D3aA26kC8wQaPAZaVwA+LgS6JSuz+BDoUVOPHPE1H+/b+BAFmusAA3z9Ey4ZmcUGDmF4aQjMiHVj
hGIlBNaY7ufh/1Tm/e0ozixAFHVooEoFd29/Dd2VQHrCHAaBr69mIXTPNd8bo+5MaD/zIwFnWwFy
/Fh54KsHsrdfeDEvWZpFCN6nKXgnEfEK8ykAd0vbQcAA4o6QzVtY08Uv5FhIKW2MLmO4+M/Y2qZh
RxsQFR+d8S4FysfESF0zLM5kXYyvZ2Zm8SKI8KSqAiJO0Hs7Ga8oAuxSnOOHYpNAwUTcAbEQetGe
LaUsF0Ptmd1ZFmHlTZKQGElYNOmjgZqYlRrm54ZdXH7vHMzaATmsdTdkeLFU5Xfls27egFXgf7mL
f/+KeVJRhVLPe83CJhuha4OjV2r4Jeng5sZS/rLwPe3ZscaEI+1DzH8cub4v9NYn6oUJY8FpzOlz
/ZWcnS1odq5FLVgRKMmPPOhX/cAsyDZZ0lc12IR6yG4FGi/RaeFvqnWMjabbgZel8rHm0U4moc8D
56buOzSZfoxm7Qun80iY42o3fQEPb9oXzXFwoeRQWJVuF32y1vBK69bIPkmSA6yU+1TfZ9Yd078G
LfeUaL47aBpzbvtU2cRlRXWwDQ346NF5gEIhRkShFdHqmeGSJhBemLHMdQjf/g8B4mxbZnEosEEJ
h+IaVJasT1vwZ12zIa9trYr46bqhi8nxmaHJC84yoogXPDGNRpxkb2OupToMmGxtLegeF2I/Jszv
ssFPIeJ13eySc83CUtI5gwRvF95N8jgkJ6nfASR/3YRpXYx9Z2ubRaRqCDoqWoSK3AqPuTF5k13v
K97c2G3gMrTjmYK4D548qR65aW49lkntoYH5AVJUj5kYHt5DXMHvItO3w3zdoatZl9qm60DM1yRe
OGDET+nVtoIHggXsEMb5jR06P62+vO3bZC9rw02M8RAAWGHU+TcyAHBJyWqkeOfI57zrbktQKgRN
uNNT/alkaCraAE0nwJck0VaPn5NJkBY0AkHR34xauZZND3IzJDCa8IZ8PNHynoqNLndj/ElGyCgH
33vbWFUQV4q0cNsG4OGAnvUIXw9QR1+FwKug1+4yQXeMhp6ZZpuGZQ8FCID7Prulo/JoxqC/OWzr
GjgpLfEDhTG6HE/ozO5XTgCoyKhQLI+cD6E3Ww3aiVBSrGLnlGnOOoAoUzy+AdzhW45+A8q/9ZhA
sdPQns2sQ5wqtJdes902rKB03OwyFq3TOnm2+vSUV5BKMKE/XbYvyqpWPNC24NIC8K0Fxr8Pd519
YxgJAnyIkWzjpsEd3RgN5NKgTw1mUNAIuVDogXAAOUiQlAxV48VQS0uaaG1or3VtbATNtiR5HKp4
r4jj1mm4qnrlRn0MloXCrwX4aAFL6QaINDLjZRTWunHuM/pAwPWQV1+8jXwhItcoYxcnZwPqY9fQ
nK2eW16RmT44J1ZU2yrZuEKdAji4NuT3DKxdVWRsrRTaXzHpb7M+ezXJ4EWU7MuxM9weAuM2yVyT
disVJrsaNAoDRKBzIDiHGlo2h7QGG2mxUqUG0areVeQ2bt5rqEZCQToFeZeu3SZ25KOLpzDQkZ3M
EPjaZ1HuTese2ga6uuHhKQ4PGvmUOd2LYJclYmNGn2Vfu3EIST31lKbbUsPq2y+8+Ny2+VbWGKG5
CW1MjKbMh0KdCh4F2zdBiBbUm0M+u3oFhIwbo1rL6YmNrwl4HjDWaoLbK1/F5aGOv8Xjg6IeMe4i
+WqqvV18jc5qLNaaOayG4QeEUzagQj1Yzg1GFHytqNdDsMqdjW32oPRMNnTYdxDS6t/Y+Al2XXAj
vyLeyvq7ksWtipAGGs8tFPM6ep+npzrYEGtHQCCkGurK5CWuj0kPAXXzqWNqnWHqvbGzTVWYu1FA
brrXMer1YJvFg8lil6cfBoNQh5a4cdWiQpD6dv1Dw5AUTb712rEEVkqDRoVAghPI0jW7p6HHcL2R
bvvomUK2pUEbsbC19VBCnGCoVql2UmH0KsHDga8Yyg4Z+CPwCaSGhGH2LRgaQC2KVdGAXC61PdU+
JORVT9g+7wO/GJUfG6sM/w9ArtQAPn3wg+rUhOhTddmKl9TToPid3yjG30FD4Ul0V9soxsO2d6Po
NUxP1rgzgtIzCm1TJnLV6+qti05yfAT5Opw0P45cP6TkXYCLbWTiiQbWjxgkzMKs3aiG1EpvroZq
9GOEIdv+6kh3A04VP3Ns6AS9OcYdz/ITyOkhTYNptR50KGW5TRh81DKAatceGh1sATnzGUelx0Tt
W20aw3BNqIaFKE1H/Uczol4clz4Rjs+Nn9BTx3A0OO4TZ8XycZIQtbfo6/tFC224RK4DtMKDvMCN
yHyrln6cVdtgbFZGVECRCAR8VexJZm0UKINbQ18PkPoos8odoS2H/OlxtJKdEMjh8Bjy2aBvwAa9
l/3PMbnVkg8OreCh09+jFgPMeXXbmuk20MW+ReSpJN11UhwCYTzoUX9K6UYB/UX1HwGjaIki5Kb9
Q+0gqqbWWw0iTgX19DiPT4V5GJW+q/LwfQzYyqqDu1qj923Cbsdu243sZBHoVUIeuQTaqYtXejGx
O/SfYgg8vTxFKs0nhr5Nnn6roeqWFhpa0MZtwJUnOAJwGW+ktEDYiLJtvzjVfOHCxlA4hl+4zXRb
N2d5QmrmFq90Kk7xNwJdzC3HYHO0Bpx9NX7KHaAte+dNX8i5l2zOkoRxpEbVAGd34kWzBWGgP0Kr
14q/Xc8TLmQJf6xsliUktt2lA940x1p/0oONpadbVoXo0CzYuVQM+MPQ7OWS2gJPS4CNTlVtHUOQ
uiOldVuQlZQtOP36l0hhYBGzg7kwt3Sp5Lq0l7PnS4+hAhPEP/axAEkJoujKlG+BbFbX91Kf0vVZ
On++Rjbr3ydRSdtkKnjw1K9/lrtsJR6BR6aecYoe+DaM3CVlyQsPiD8szqqgSdfIRGtS+1iqwVXm
bVAqV7B+E5Tg3OGboFpgurnwDvzD3uxZFNGya3MJd2nAANBY4I9Sp+ubSP9qUuLxrFM6MZwxZpp/
gfE1u6EkQCsfcb9M6D2uFGjJ5uVxrCy/yV+HXkHb237SQcKkm+mu1agv6xZjMqARN7JnDsadIMO7
MAEgzvmqWfeV1OF/+0KZfqRlgdXDMLhtGLOAMJaj2QMLGZ4cVYIJln8zoE9rUuWNkG+6viG/+sx/
eNXM1iwQWCrUkKxgLm6I0n3YdbuoJqukdx6qIVmTSaATEL9ueE4avvBO+avaMPsUs3dYbBiEJKQT
J2IQXxF5W6jAMznf5yze20iDrq/0L+eamZttakyjUvIG3XCOBNICGMtJF2Iq/evBNzMx20utxnA9
NdA1sDug6WryoRmvWqkArFNIHMo9daq9qijgjWhBxm3mk944tBbkQ5rRjaDep+f2Jo31h6z9iOGb
3UGLW+g14f4PIZOV116MxFqqj87ZlByUpOHP63v0dzF3toJZwIYofCZJWIuTfWgBsTFX+THbGA+m
jzL4LoWAbXpQb9dtTpvylwOenchZ6CYY/DRUj7BWDflKIDVpUzADgCCwpOvrli77+pmpeaAWjcr7
Di5gbpod3jjbFCLx0ZZs/3viyz/3cc5zYOoaTeKpQYW3TPtN3aZ+4ZU3JsgqqjuyRjFyUYl86dPN
iQ0YVOaGSOI4id0ImMets5abvNhyH9ELHCDqAJY0dLE+lqiA/p7Wn611FrWdugFLm40hHZMRvEGJ
G+hoMdnhAXwWm2JYW3hGluGHEWP+PI3eBiMDn8CLWQHLZHyQEYyWafqOahjxS71YSbFQhZnO9RX/
mpMiDKEuwiioMM0DvB4DmbaeRNCI3Fz3rYXoYs6CWa/FWtV2+OCCoPSBV6coHhYsXD4ooCZnFnWo
PVckUVoE3lDVjhhnZ296UX1aIQMRoFzreT2Ba8h92TqmN0YcMsl6/kGlelR5+NGV1V0px9PYWFA0
D5rbgSVbyn9y+kNkUL0MlN+Rkx3Kdaux96oOUKkrUh9knSdua6cRcAFK7FWAx01U1/fAKN2mAFzX
2rPEAzZRgy8j9OabCfVpZamXq8Dv0+kVYmjfrVocA/1FJV/Xd+Ov1OSX0/3ejJnTDbxyVFyCcqvh
n1GmHTRKfhASrYXDdsTIbnRrSWPt8hf+bXFWTY25FgwDp9j+GryH9b3IF8ZtLjvqbwMzF6qs1JTW
2MWAYykwZ35Z4WO0xJG2ZGP697OS5NBh8CXNESS0ijxEQJNC4WoL9YaFq/3vXHX2eSZfPrPTY2yo
ymg/nprWLR3XPJW7/i7c1xrSyDXbV/tlodi/Bx9mNmd3F9GUg7IuPhCJPL63Sr84aB5UC1fDhphe
s1kac/4/csnfH2x2c6UoQdJAwGCGkLsC0Dh419emp4PzbDcRuSrP8MD6UqCyswrqFSYwVmHuLs6/
Ljnm7FaL7JGbcdfKY1Q7KAx+dF2yo2OU7bIIcvCOvYtocCBm8Bg14i0OzHWH+jOA9c2NEdi7qk13
fWNB6RbU4E6wduJxHaACWg3gxQrE1oF6LoMyWZAWLiPfp5FXHZSTZjKgbA8mhtrrwG9h1tpDV/er
XKDgpNe3QmieFaQ+JoV8Avllpcq1kfNvlQNFgCRbKEcblxOvf77EfJhSptIMmigzj9QAf4s+3HQJ
BhDL9r6HPnwiX1taYcF4MPHiELL7okVynxybIQEf11fREEzwym1iBWuKLSrt70X3YGinHoUJBiVr
e3w32D1UKT3QtP+kduGOGW4uO/rgtN3kWX9nVtPIi1O8Gw35nhX0vtLA5avwZLge9S6fq7OXwczH
O6sP7caOpku+u62bNbuxd+oh2wHQWe6zx35LF26dizt7ZnDm45C642AqKcaTLRPXYdLTtBYaEOAt
GdHRSYaV04GJtq0XniV0wanns6u5DCOE89I+NuWppbnb0OfWeLILSAyayWrMfpbjJ+9zfxgj31Gf
GkrIELp1sww13axGcQ8V3ei7gOPqWehCyvl5BIOnl6lvhb1EZbNwF/0KTGfBro4hX2DT2j4G9rCr
28+wYdsYowAGOgRW85bkC3ns0t7MbqJSUBFDbhdQJlBo51C0g1rudT/7m0nqz1j6a0L1fEl6rvfB
gCUpmQEu/NAzvgNVEA7RR47cKWvfSgW+w/iuTn5Q1O7iroO8qXCjYVj3DYOE6yvJM/B7g36z6Vx9
kjQPgp0GudXV9Z+6kBX9SovPfmkE9BN6R1KcEob+pAYGE/tINbzVc3uhdnD5ggH8jRkcwHznLxhA
20bArxNcMDUIRZWCgEl/qEuI0AlcaJKsbfMTQuVeUWlra7QepVwaS5uO91+57NkvmF2ruKgpmlnI
eiKwSRcEYICoBw2xAaUP1T7T/76DObnBmb1ZuCGJPuoVJkqPnILmAY4M9cAT1+ia6D8keelLeZJV
u7n+RS+GnDOjs5ATM62z0AUxj1r80GB6SJftrWZWOLvtloGwrCDhdkzLBat/lxBna51+1pkjKaln
tpkn4SmzoI9MP+yxXAcgIyuyGBLWasO68kbX7g0ohdnjQpRd+K7z+8sYGQispxOt44zUzG300bXQ
z4KAqI+sc+HIXEwCf2/wPLYa5aCZsoQ1J0POYkEFkxGo8X0tfMYlM/TPDS1j1eeZgephrLZM/+iA
5VZQMA2K3DUEeEzQc9RB4jRaWwqhwbx33BGKnBrYx9Dla9S9jGO3c77bEikk4oiW8BWzQWZp3Uoj
9Av9dZr7J+njWD1nQF4Tjn5cfGeammdGlZuFjzYooaDLYyAHUDRyRwt/pMp8m/folcSeFX52hf1a
8Q/cGJ5Epurwj9KON6QDPZs53Nt5fkuNQ8AxNlfpXibvO/vbkNyqlnhDvU0weR9hUmpMXqvm3arA
iK5/xA16HJrbJZ2XWesu3Dc5+G8HdMwicC2YYk1MG4QA6PWYNrqP8gFqr3gsavrJMsSjiPWV6CgQ
cQFwLeNGh6ytEQ9gEW43cW2C3rdpoEI2YE0vQgaxmyR84ebV2fRdrgSZXznI2UGoWCVKpjBiaUfk
lkltmwpzD3oht7LewyRcBeBaD6pwZ5Dm0bTqflJVdMdQQ9BHsQPCpmB2ckVQ+Zml+bn2FOP67pJ3
Fnd35ljvgTNalwKEvYqvhAbiYqvZcWW7sky3mZluOlY+dhTsDBbN0TBm656/seFBOtAA0JxHrbzX
NGNd5NxPQV855nTVgj4EJaQ9I/FmpO3K5vcZdyA8Y3pJhQ5RkW0hOnEqsvpLRM22VpOkYfFai9qj
PdnG/b7UQF7Kii9RO6Azu1NF4Ov0JNkGEKzVAKobqnGPiOcgS1cawF4piNriBgBLYeOpPRzMBpl+
ke+V4fMQdwOsVCP6ZATuKphfa08O+un5cCqTD9WXq9gK933Ug2ztTtfyQwI1HtNIdkUHRGZebQIo
KiXwOEidPnZW/q2j2iFpLWhtsUOtQb2W2ncduOM6dEsjlIgLsja6FzNIVrJw/EgeClzFgfPYi4eq
xJMrelfywRQHle2T5i5ku6y4b9P3XHPA4ROkrp09TU33IMYApd5thwqOnQ2uDRKfuuMgd4s/GGqz
pURNUL0xA5oqKgMopUQHEDxImGhhenWHWaN9HYt3oAH2TTH618PJxXv+LGhNSdGZV9qQPcGhSszj
SN+SGg8Yqmd3AniAxFjASS7cP/OMIo4ryhRV8WlYVxCrwadEjbBafD4uhcfZXQ5sTT6GtBSntviR
T6MjaO030c9/t2uzC9zRtK6kQ2QeEx6ixk7fU+3Wxusmg8DsdUsXk+Cz7zO7tRUNm9wecKmUbb+z
MLilOXcGWP/aIdz0ZFg3eb0Ak7r8RjgzObuxaxBVCyjlgv3c+BmM7UoMUbFqoLT9/0j7riXJcSTb
L6IZARIk8UoZWqTOfKGlpNaaX7+HtXY7o1kxQds7bzNd3YUAATgc7kcIYm8lJRqOsYeL1PWFrdCr
1O7R3k0gK1QUkknC/lNSU+SJkrCiMfMQoko8FFpON1SDSn2JF4QcIVKMxE6K/zM07N/JxlyyrcwG
QagT7OYict+HcNjGFCLx9agT4GElKFcUZFxJtFk4RNeLxBJnGkfGpoC39e9TRNzGB2QIUgvDlNBB
4LtMoUpHxzNJ+rdwFE1RRUztoZDdPtWV6FS++DkIJ+ZvRrJEkb/6jLn4LbMD0HtiFEZDDaBVBp4I
cDFk8bk8tUT/vsp+pzvb/jEpixBiJMGZ5IMR8uGUQ9zVD19lM2+0baoyINR6YxAC6/ZhuP5Ov5jb
7DTIdVdxEraY22BM6tixhjKE7n8AzlJMWmV6Vxn1Eqp06YPOzkMrumFc5ygQ57DeYSHXAffUb09s
YYg5RrYIsphoHPOqcdzGSJeIt5B//K1m8Odo/LNmc+pN0UdEUFwRhHgZfSBV1iUKcOEo3OPteM+1
bsA/rB4GFPlSVYShRG+yCU3DBTMGKjpnbN3lX3i76n0D80Py3DebEPKVvvSlqNQgTJD0QWYGCRZ3
2/XE6feXzxJenpEqzaEKdPR3jeWtKifHeis635TGMtWPXH8z/I42qwLg1VuMUSsIp3BNjUkLzwUm
fJs/E+d/idnlo3ZItmbxfHsHXL8df4eddsjFPRwWRMHVhUnKzjTFejWZLpTOkl7yn0b8jaM75/rw
WgtasUDbJskHvU2iVR0+hsBxVe+QmwV+VivvhyIz0EFdS90qCjpH7ivLr/ZUcRoJ+bbbQ04aosZ3
LNsBYedUmSO0T67iQliCAZ06AQO9D02rXbNmJ2BO4SU1YaIfbn+v//Cu/P1gszBXlVHsijlgKTmt
0ZbAWwRZYQkik85UJKDuWvOPQ/japhwV0kU1waVdMouACVVkHBd8xg4WPtqPbzR7z0oMPK1GAzXR
HTRjzG7lO7cnPc3p1uLNwh93adEPGeKu6vsrQfniA6rhdWnybvXfDTQLeWXQwa4CZgfnJI2Nln2p
jWs1LVCtS82ZhcDHZ+AbUZAbJgnVcPYCACC3XvB+eyL/obj0zzaZ84kAAQtRZZhEB9JsE7kj7oti
1aCRmPlohfsNNJ+GVZZpqwh6a6Uv60K0RBhY/A2zAFZB3TKKVVwgLkw44J6T24wYgkXeIrw8V8mx
XqIELd2TcwX4Akwd3iOmnyvLdVIzvc8e05Wie6fJt4a/Um/h/vpTuPxrZ/7Ws+ksAVLdEb3MCro8
TCIo58MsbYBqGIGOh2Rl6RfLd2w8dBDvbXbQpVfpk4QGwO2lvt43uvgNs4hQ5K3Q5aBvTz5FTnVI
DrKRbVD2gBUCsPK+rVqKnq2JBSHI6qvvDRhsWYtdo2sn9OI3zOKCl2ijwnL8hlC98yDZ21XF0kV+
vYh8McYsCsQxiIE5hHvPbU/gzBwA8upuUvqYDJ3tEW6FKdTQW9XsRNds8tjwwFSv/P5E88BkmWpT
DQWdUm/DUo+rEVXu9AGkgp0KV7wgjYg+duVKEumqjYNNCbfNDLhcPjhAb1qsFfco7uy0AFgfNTai
sdySpN6PQJJ2DNyTVFWdLBhRgVCMBtsbkGelwYcGNaYQpHVZA28zuJuaCZY73PPgMeSAQikhLD0Z
NDRU1L5RNoCYNIo45cZj3kMPST1ev8jhT55EThvKdu0+DkDYNmCqCnkObbhVJL4JrDTaxMFv30DR
Vy94aHVNakhSvFUG5Z6rnh25jSUKPtElv3UU4U4r92HVbYXJUBG956SiG7VMcfWhhkU2VN74Mqom
4NKFwCVHuxLtOTFzrUBK7F72d2WVnPq+2HT9SxyNgN2KFs8Vvaw8wKCAkmT3MZGAXedruQ/NtpJ2
geBIOd4BBBppfmJFSQIRd2Z2Gq4NQMQcDhBx0IinoJD25ZiZPU8NLwMgjshvEfHvVMAFNQrhswGe
hxV/HoV4I7PqrcmhQKgNG1UQ74RafpkgT/BCMEry1sDltBrpPfe1bcDZKolwR5fQsWwJ+HRQK6eI
hLzWecGMZBKSBxKupGCZCvGd64utITGoBPBxU4xQjsg6aEAztQGrCJ6KMvkqPaG2AVHOoV0MTYTS
awozGdjD0FMr72rbl1yz8ODK4/Z6W9XHLoT9COptaBzBBUU59LyH/9FBZBBS31cUqy4iCguN6atQ
LgeGH5qfNjSQrTRXVuBffBfViRb4uHG07qqHpNpkQmQkLN4pyvDtN/KOoZcFSLd0zkr5cayzNfRT
LFmA9WPh69lA9URuVq2XPysjyPsSsVINffT+w42oLbuQ24HIslr1YLoGr43MoUCd/n89Yn7P75+u
60Wql9UslsbpzpMdzRms3M6cGvms8kJ19J2M/7Nz9JT4/w43x0x5QI4HWodWY6VsY/IVdksDXL/f
LkaYwKEXExKGMMtIi8pmZRF7klaOHHGNZ75dOuicL8A5rmYMF4PNLlMeM5GkBZ63ESiEIDbqNF6Q
Yl+cz+wJ0GUQ/pN6L8R8BouY6FOY5NDZozVpYYt3t6+t64msJmqUSGgxKX8RvYemzj2WtcesdM0R
JA1JdIJiLaGCoIn3IHnU4j5KHr1mobuvTdP4687+HXiee1VhJHQ9IdpRIj8QS3DkwttBDvMua0C6
LXv1uwpL1dbgWYEw+wrowd51o5cUcDi7bCjsqMqpJgxXoZT2JzdujYHQdQHrixIuE1r/pPHYGSeb
1h710PDLY9vMOyTsRQUlkyQPrGl1mfRgSqyrnqAUjP+rPMWKaorCK4q+IEMU6UuFyVPZhEIYHBVg
nJauqbTJ+9Yp6D7jD110T9AFkEbgz2DCXfRHJjPcHUxXonfmvcfQfsUTNVLv2i7XmfAkiqu+O0vw
wq0D16TJuBJRIuIt2ze8/CH80Q82RRnBxExq7JYO+6rz1yOpXpUqd8pefPcYWQoI6nRj/7USnBDg
zyRKNHGWNcDviwnDyBusxPBWegnYfUzbDTT/FlV3l/ns2xOEHxg+hDsI2w6OrGajkcZcglpa0hp5
3RdmztMjnypsMiWwEtV8b6tk7G5k7aoZCDo+qj0qygejRIc/xEftMrz7sm1EMwD68WBRX305syWU
NiCybGZJf6CkW4WNhIsdDkJo1kweJBqcSjpOUMcSbObe59J9ARORIOV6jhXK1XiNGq/h1vdZcKTj
c4nydsV+ajB+G8BVutbTC/knkD5aZQWbWSPtYPw3XaNv3tDYBI39of4ZvQKtnFUOcmL/RYO7gq4k
CJU3FQbAeffg546/S5SB7YW5cZO/jPEd/gkcXL+HGOYamoQex6Ema45hfXcX+k+9il5TwMyAJ3oE
0npQP+R9bCbFU87BjPLuSPfOhW8t+em8N7Gp9IFRvQQ7d3TXqMUg/VFhgBDpBO5dHd8meEfQ4JkW
yKCoZ8K3QCfZByrmKcw9BrDBRv9M2u30+HXJY6VuQx+u8MqdGjHL449RAE/yL2X8iUAUVnugR4cP
4JdNLxYdGcrPxboFgFAAA1gMQdxuYELSKXbANmH5XdIVl9/9fjRkCTZLxUrGbhEyeEshjRlUrvvg
RGkpMzI5tgpQcFVIQ3rQhdc8veIt2GWHyMsNja1qkZqCmJs83o4y0Evkm4FoFseKHUJgpgzPrsyX
cterD9jfjT7HP7gqL8eOiMJpyOgd7gxsizRdsaqBWiawjqqLbD1+dt1Gl7t0U6Z8VQDa5YJRl6Eh
Xw/jKlKKnYfkhUm143uBIeZEF+lPVHMLWle6UEE6KfipyJL8wdX6zMUvnz1wXLWTFTTv2mOdyjrc
v4wIjc16kKwuBbcI2C4lMlIirBcuh4Xb7g80/uJqDdwexuI5WLPlC1xm8nVgeZEJTwxDhEMmrRxt
NOFItrBM5Opkf+9YafYqH9skVONAEk69299nLnAnlGdG7TdnMQN1EG5ojVkL9ZGkJiiHBlyMGpPX
8DujoAo2veWWE3qm7w9yrxm9iFS3XuJyXIdHX/zGWdKRQwpHEnO0k7pN95Pddc7kn9xuisd2iwvF
RFPcSq3EFreQ5o4dbeETXd3IF6PPspAkExqq9IGHQjRfqeO2hkZLnew6+riwAaa/6K+r4WKg6RK/
2ABeUxWZXAzBmemw5nj1jQBlpvGgOnhX+4sSswvbbW5yqYxc0fAsQKlbVOwCjPKirfSFGV39dBdp
x2zhqoi2ZVcB8gECsE3Mwomc3tPBhim3jZ2si4fM7laJawxLUtVLmRafLRos8PpBharp0RPajRh/
pOXJ7795sIkD1VR9ydLaaFVhp/NkyRfjevn9YtazdSRa2Hqe17fHUQ5XVRQeC78yiQTxIAmv6lff
BXe0F0wZDYwckaXqAfpSwa1vk7UM5EISeZuUu0e3e65Afgb3OZTygxAHnhH5YMG0o+lmpSXhPXV7
ua7uiIvfPf35xf5rsyhuYReCuJe9DhMvFPzV2yNcT7cvhpiF1jFj3QhL42ACGHsrssIxhkOl8b8P
iOC4xL5bmtGsTBSCjFMMnovhmveJDNcl59sTul6IupjQLJ1D2Uv1hQ77rLXTdXFo9kDuQ8sWtl8I
4RtkUZMnSm/BdiHS4cWllI5fv2ndUwz52ds/ZRrpr+hx8UtmpaJ+0NIydrF6QKPpvvzRIUGAi4Yl
9WtOn2+PtfRdZzXjNiuVbORpC8016MlSMLOWLKKmjfCfZwNK47/3oiQoBcyxMZuk+igB5vfcAabG
n7ensTTILDzlRR6xAhCNIxsVo1Q7OwEbBGDc26P8bUc0vcr/WRl1bgiQYRChHCmi4KZ5wpPFW6W2
bwL+MUrrwJA2xPAM1NNcNPxh87fKFw7dH42yW99yFo+KNO2LOHb5UUnY2e2hQXTOyM5P3lJZ1SWh
tvrhThnfhOpbrgGKHvkqlnehfGy78ABypx0Aj5O3vRMnoNdlryV5F+rQEjq8pbTg7FJocQjdOWyo
yRL0C2ljhAk/1J6M4IdaG2gkITnI40uXPtFm3NdDv9bSrRx/Rl3mpON2bM+D8OxHNQo4mcWVM2eR
yT1l09bnHBWkuvvJ3U8ewFNJgbJD/9YAF+YJUHDNe1lP2m9AZfSmgiwkzw0FCCoWQbAEnxdW41oK
jxAfgs8scDwJVeJ8L8d7bTxV5D0sdgl9quuvOIrRHv0q5E+qPHSdXYGIz9AzGJMRjHVX1BZW5Pa1
CMOGf2/uEcKfZBxxfDLAvgCoN3yIONB32i3xQ2+fU3UOt61k4pIsRr0BUr4otaHitXTFLx2hWYSV
BCkrWrcOzsiQLFdFKZDkpqeUC1/s+sXxm5OLs+gWBiMybqEXTim4n8Q/0Eh5bHq6EopdmLaGN4Yg
eQIpzfayBkvLJFoQKlOv4iAufsAs5GlJSEKqVhTOlfmq91WjquIz/PQekACLuphKnxmIeEYw8trg
YPOh1k6olfXwDFWic57XrzBot7nXghkcnvMkc2LpXunUB1Z7Rxa2TqIJDsqw71nc72rA8uR+p6jb
Hmk2WDkQpHnj9L7pVUP1v/+APqtcr8fXWOmMBHL/rDiLELiI5e/SX/ko0NSE2h06AqHLIP71FvSH
yodgjpeuxjg0JjZ0p7wk411H9lom70B8eRmrzgzk9MhSuJBn3jHSXuv0vhcbk7of6Zid+qDYNDTc
K/337RB59e76/bhz8G7ZaiGR4rg9ggz+Ujf3ms9AOPqhwLnKKNPfHuzP3/ZXPLwYbRb2WayVNXCk
uLN5awl03Aaeo5F0k0J81U9QOciOqtva2nI+PEXaWyPPslJ02ht/REviKG6CVeY9A2dlKDuIl5k5
NpblGohYC5NdGnL684ukTlASF6igoAXYIFgp/v3/GxI6Y8M6sFvZXDKavBrdLj7vLCTEnMRD6mGS
lXDSynfZ/QmrSs/CBYzhdfTGxTiz1AuO2K1ciHKDvrwLYSvoXuntetjHENoz8EjP9MyFMrXjgUC2
rJ15Ne5dDD6LR0HuBnEjVsE5LB8Sxd2G0IehxZL38PXm7sUws6jThLi6KwS4P3TrothpUNPCzoTB
a28xw6UfII9B1Wdhz0wH4MY2nUPrWsktmTiqDRzeqCmjrFpnLoxKcT3KkKKPhdaMYk93OxiHCc9S
vFCsvnpp/c75T8p9sWNHKQGyT0YwGKFP0wlfDdK/2xNcGmF2DOuxwkkcXNRgIxkV0jdZW7otFj7g
7NCxAtBl2uIIcOLDg1zYENAXZd8U6ANohQuzWQiefzCeF9/Lg/F5XasJnroB+ODyg5BmZlx/qoAg
ZgC93/5017v/F6szHYyL0XwJrnJeC2cVPO0NHqxcvOb/9ELTs9vdQ4TH7pPeivqNj+oRzR/hGqer
DLyyhd8xrdGtPTqLMl4U51EqiMEZInifKswnZTN9IgaKdXZgLkXRpQ0zCzU5CoE0qFDLbOCppAWH
DPfzwnyuBxSZwWFSVESizLYMWkbykAklalyGiHzQhKrVSjUwpTN3MnPYlk68X5rW0pjTtC/Wcqja
YQD4vT0qHGSSOgHq99gFS9q45HpBhP/ObbZnOmC35BgyLThvjwH5UJXWyqvcqlz1s1ekytRGpG+9
hp2Su9VosDg5ALdvoPkgGiyQNHAPqOdEpHuMRbA7QE0ZVCy1fOhF9aRlki13pzR9rwNA2QHUT2q7
6R/xWmzzt75+SeRH4o4G9/HYgSZGmd/BuFRvxrcGFjRJ4NkCjy2vPAiuXQroUWcnr3wNuieBPI0K
tYrWVIqPctg3I6pIx3x44cp9oj2k/LORVzV/1KAbWDOuZ/Xn4O1G+c7tUa0bK/CCNWgLJYY4vsng
xEaaLkJULKrvWfIeNVuaH1L5kKvwo4BFY3mIUdAJy7sAMoGq/CoRCDLyFaxZ9MBdsyCyi85dj+Kh
134iQDMrGFfkyWdA3+PMMwR01aJyknv8qpVCz8B0SNh7PzzL8ntXx1NrJFcqqCocS3yCYngi/FsL
IzPzMr0a7lhRmZK7iiawOXktv0J8B61/HNqfDiDnMD7d3uxL+252dhmHsRon0nDUZBv8P5IeFP/1
9hDKdDP+HR9+99zsyPat3AoQJWrhQNNaMWoUAUxAypjpA3aYxMEWYeQN/Gpdk7K1oK4bAlNVP9cz
+dwWzyQ7K8VjqH2UOdSwJ/nNMbYznpoM3YYEjTEXaqxB8STASdoDhkEFbiRQcjDVX3rv3YdxWIn0
tcl0rfrJ0DXg1cvY+Xpdv5b4xgGk1EgOwCm0JqLsLox2cFDTASaCwJ9qwPpyBW8ZPas+fXSdkol1
vq369xDiEKUKzUikGvD3MOEQxg2WdOjnMAUdw9huu5QaWi8ZnkLsyJOMNvq4/VmvJl0S5DMghQI5
FBhg/Dtk0NyNgoKo9Dj1y72JouCkr/J39AatQgsicZvqC5jmJHCW1Qmu7ZrLoWcpl1JpXh96nKLz
puhBBZ5C4u3qYeHqvlqtuRxmlnIRAiEWFsCTVNsLx8ECrW3/wRIjtgUDwr84EGYMuZvAbraC/d99
3D9v0It4XIQDcwFBp8faBOJdhiyAmZKv6K1eTUoICA2TnNQGeFc4WJvFEjB9Wrr5ibmY+NxyrG1U
ioq5QI/Ez+4y5blLX0N3JbXZZ5yW64WpXrtRJaaIjHFVmUb99z4qZKDGxFjwgbuAiBMYag7RQUO3
arBPIPMAMuOig/S1iHA55Gz/BE1NYq/E1k2hAOWBA6ZV+Rome3pbqjrxXAiIujsf4p+3p3p1217M
dLafYuiFZGGuNMdIyOxQe1Bk11p0jvgPb9rfcDebXEiihGXQBQYYMbRzCFAG7KlFwAC536A0MxX+
ScfGFhHObk/veqfl4nKfzS/tVTkNParBZm0C0af3iQHAIBDtUFhwFsaakqD5FiW/Y80PSNLAWLWJ
pQYHpLPqdWonDlxcV60BX0bIbi4Kg1xbu8vxZpUCxQ2z1KNMO4IEg3Y5t4MmhXwnW9gi/yHmUIkA
OStyPkfqQ9gs7zqh50eUZkkAJEEAiaHgw5dDsGxg06xp57Z6SccUGkNIR9pdAySgQKAiCvwEpEso
6K+4PMYlHey/bZhQupbk3x82u6mHSmgENxT5UaCu3o0jSKo+yqyREUeikTH4X3qe4YrYZz2s5AAi
DeXB7joPGo7HhrumqpCF/cau7YHLnzSLHJADl3kuJ/zYeu9APjqiNp47N0Cdwc02nPF3RUrMMtXM
2H9HrcWOktHI40MJPUTJuy9wZw4D7k1BNpRik8NRFLUY5RxCTg4y8sBSxgYbKhNKV0Y/bKBYBNS9
Z+aiZACkYYXuLmhiyL/uFcBP/F41Cwi3V6Q08obhzO0I/Rr9+wo6DymANvGrBxt2FArjHXf33P0Z
pIck4wufZHGV5ocfGSAAC7RBE4q9EKp7d7JFVniXQUFHGvTo5K/qu+UL+fqF8bs5Zie/kyLsHVWm
R1ZtohIQSxrsQoBeK16sCfw8bh/+a2fxYt3nEDYUWFpUmhV67IFyYYoKlcXx2YOo3+1hrt4Svzue
z4586VI5APGMH8OhsOX6UIAhE0ixGRAJknpT4gFt7kg1bo/KpoM0j2yXs6P/vg+9kFAOOgI9xjx3
pF79kFn9mvRiaJDCfx8gtemGOTGqMsBDwk3NNmwgvT7yTIeh17lXalhzSxAbg7Kvnx4igF1H7PAA
SULbBInu03hdxtWubKodlHygtu5bggIzzKY1PS2ARPHOzySnL8ZDHlebiqBrItdmI8aowDIJgKzn
tqFbdfBg+dyD4jw8wbTG8dNXEUI2BWjYYWgWErSc65+O9TopFKOtfsYafKIoXJdVY2XRy+1vdvXm
ubjQlVmPEC9yJtYZbgPKtmEbbVnXrKBoZhEcVtUfYSsjm1HJnB5VQCZLC0t29VV7Ofxsp8SIb5EM
remjnB0K71nI0pOivLZ56kTeq+h1zhhQs2P4qsAutSFbe/Gea4quwQgz90WDqLKhZYnFYDLAKtDD
x9FUaLRmjeJorN8DdI7FW5IFurrRftMRZbbRipqqBNXv5hikLlyCaemoo/zRtzsXNarbC7Q01BTJ
L9LZEkemFVXVPweqraJXQTRZ9/Gw6dVoQfV26QKdk2BKtxiGzMNapCG14TsF5UsAGmPwBKriSfTg
ZyDznZifQ7Tn43xX+u9Bc59AyUKq7VQ6BuJztOjxN0XdW0d6Vl2pZTeNwhoBi1EcLmZ6KjVHFjot
BPZbuFi037c/91Vm8mUMmSLoxfdWhhIiCoDc423WmnhZWpkRbRC9vit7ajFn97GsL5EMKV8KmNMu
uBiVQ9CvaHp0APsAFNFaM2TQdHFJHuQGKlN9t+pG7sRw4Uwg7wZWqlFFlU7x5gWB76yq77G2CdSN
LzyGk+icKJsVzB76gZk0k+A3AbhjDh8L9P9gWau8lloFOHDtZBpAUh6ZTBpWihvZGfIS1n9puW9N
vBaVgniljrqUbUMpAUmgwp920Fwguob7u4WvGtPKVV5DNkJoi7tQ4vdRuScwxkWoNDrtFIEQ7+dm
JI52B9UraLk5zQA5kirW1SLdyDWzRwadCSU9w17XqHh1LuDYpo32iASugX6oX8rbgJ6jFJpPMMNW
od02yokpdKoJRtQjz9O73issCaSESIO9C54/RLS9KUuPoq+qbh8ySQT6VtuksmwVUFNWtcLuxOJe
7f1dD5VQ6KPuuTf95/FGqtUdq6kxSN4+qauT2vWrhsESQYFRhWyWLH+pBHkru/2ZMGgtyeJBosW6
CFB0kmo9AWpVihIQZ5gxNCIuBXEiaKxlbN7WReF6PAz1SxVXlsbTR6b2Ozg6m/mENNVyYLI7IMOh
qTQi5WiZpUDinwpvtcgNn78GgbcGgdJQXHRFR3WjEXU7qaBkQXBopBCOY0WmR91zy8V1DPNDxfWP
fp/skdQ4tYJyHSp3nRyt2mzcUuisswTUDjKaGcDLPYQB5eoVDf0o3RdC5EjuqzCsSq/fRy0al51k
sgoGhMFwkoZ4W0kdUjzvWDVAZIkbTV5xLz5xmG/SsVszNbO0hK5FWNlAu9mMw3w9lmGrKwjbcVDB
gd1luqwdsuLYSUeiPGvuh1tyM6DBpoOjRFdKhltldoa3SCTHeldHr4mY7sYMICBBWrXNAaZrekTA
lGXbIvpUes/wCDDXIbWUzAIhKAXuoID+COja63yIHc8FvAb5JXgse9C2HqpYsTyv3qZxufVH0XaH
dh366mcue9shyswoP+VZB1g82sNCYXsimFj8s0q5AYuhVa4WxsDWqtDuKbxTBuUn1bxziXQ17D7C
xHtOCVi1kEHR/SKyS7i6q00H04sCyhDZutS6u6T2H7yOG3FaQ+t/sCNJBmSjuC85IAZJeDdwHH8N
+2DEygI5DtaTJXvVPe27g6LkIdwAwGgCmFYB8SGnJQRtZCyFtu9Qs2TqiUI0hrgrpuBSZNIKLkr3
fvjmp7GJXp/ejg8kvstxMxIe2aRr3zyJfkWJv1JhXbcQT6+1wS7j6eyl4QZhElUiaaDHYbiOtHLN
HnYqDrgu58BebLpdj6P/VNb+vHsu4mjQ4o+KRKPoDUO7OhQ2CRDPlgqJozVg/JZiDrbMLOIevGot
IqGBFKb0ujDjpd8wu7K8vI6VVEGJbeKSuqD2pUZ+GoRDAmCDBTFLTycbvpmM0yAOddL8Xe4sJQ1X
C0O/BUY2u8Qq6MZ1zAuHYxC22yRttiock29P82pecjHE7MZqB9JKUoPebdUEZqzK6zYl1uCnsE6p
7dtDXU8SL8aaPc2GKoA9X+9Jx0lbSw1bk6S7QIUoZooyjfzU17XjEtFUhknvOQTuWkDKyMAxqBtD
VN66As9rDm/uQoMaUainBV9r0X5ABVQKcruaGgFoAYd1d779w6fP/Hfy8rsbp51ysRszr9FyjWEn
cLx5BrD6I/mnk99vD7Kw1vMEHm1B9Ee1PDjjaadTZdCH8e72CNdzsH+mocxydD92mSblqPlpMl7k
XYLwOPl+JwcINE0OORYp8wVcwsKXmyfYghcEY5XjHIdtekqkdB1DJ4E1S8S1pW83S65DTyBEbKYH
4459Qhty0lmCYCrcpaC7o7MNNcXnJZdB+qe8f2NbKLMAkStgttEIxfEQ3aRg2I89+pTdMXafJZBN
kK4o3ksdQIZBa5o1/Kw7fYD4oQ7DHj2LYe+Z9EH9wyMJgBst2Kj493nqpKUMD3HFA5OsUKHURr1K
FyAxg7LKXVLgxgJ9GXtcrSmKKt7DCFVT5Hy0xuIpxPLgixQr7VsIeSYFzXUB6rtJC+5ulwH7Gu6H
Fpc6ijWkiV9ZIm9dNYaIXrKanj8MJZ3e9a2gidD/ylYBz02ooyQtCkQdmjcumCZV6/R57zSFYJAK
/mvKsJJGBuT2R1/HO5h6OURkaNYg2SzA1fDVPSyamONLtQVXMqdxRVuAwVY8Jo+u0BtxKBkcbktJ
9p0GXwPSIk/EIx3KmxJBUhp/0qqGDolmiNlWlRD51Uwn3b1bCUavDXolaTZFGBFx8gcGX0fiwpLQ
nci8aEDeg6S76sg7qd+SAhxG37eVwbN83ulx+BSDzTe0HryuoMYGpCXEiqYFsUoJs0bXUXzuMwjU
+lCCexeF4yjcMYVCW+5FjneR+lP4qYV0zVFLDiE/J55yh10p7FP2lccKpNlUXYsdH/IODz6IM5R0
qBSi+uQ95WNvJ8rELBvMSCVIf+FNCQc12BcZfQ7dqHAbkswEoR01OGYVjBhc+oLXl1mp6JTxzmjk
wpCwy1UBTepmUlnWY/zPUcKWgCxcAIq2shNVdP/ZGtqXuj9x29DpFJJNVpZ4dolmgkp/Drs1cLZA
b7NL70ESMzNze5MHL2WUG5kEv0oZauidocqeGfavHPjtAQrHYisZQbTv+W4kCgwk7AE6ElJm1mB2
a2C+lxyuclVpEsYst1acbqjXuXcX97EzwEataqEoF35GBOZntTcp9+khGnWB0GITpivZP8qNBt8p
xZRSyYmylwS6lSxubbeKtlLSYIqBRas7afgq4ejAvE0wFnaAQ4P9CiKVpg8xALPFYRAtEV+cDaga
xQ0Uk0QzS5/8NEArnZ/yVDupGtJ9WG2FAk4VvlGfw+FKPlH890HYmbw9F9JDGp2E4jtAk1wMUPEF
B6EDWy0Gv/t2cL7+YL2oRcyiyQgZwVJN4+Ds79K1oLNdZAXfApz3jNoazNiaTN3WZP1fjjrLMDxo
lw1oAfXHwuLHfA1e0wYypesUTTYAAlBKt4TTkprL1XvoYqazlCNM1a4uBdYc5RJnz/+K/oe061pu
G9m2X4Qq5PCKTFISRWX5BWVbFoBuAI2cvv4u6Jwa0z0c9q0zz3K5iQ47rr0WebIx6uEoy64kgz8n
ueArRe6B+8h2NfNZJ1uzFLFbWbxAuVx0eqIluG9aU6VwJjQIjk6betM876ShuoO0IIQUpuHX0I3x
1BSpV5j2PcspjNkSyYtymyxwHRVQqdeP9WIx+myHuUArB3moXGTw9KDS9MYWhoyBNhqVe1oe6Pxy
fbGLPv5sMS46Aqk7SB11MzvVReGDC9Y15RtVpLpxceztrMDId7uKZpqn7OsM5XsFbQaw2MrmwZmM
Zwc1jIG8y+YKFMCz4tytIGOlxTdjXfYY4QWK9ZtpQqkRPiH7kRCRrrvgNvOd4mSZNVMbkRilcC6j
tIKl4mDN1q6FC58lCWKGugATeLG/qRmOjso7hv5tnnRmpm2l972xHGf5pYeGXTKicGfKYQEEtQLR
02ImMWBDsoghcTvJvwU8Z+tylxw4yLbXWy07AXW57zC/pkVrIBZCUOzL9/f3B3LJpjE7WttXznJc
re5zUVvIEMBSDOC6orXfMTusU7BVjI+Zkh60rn+ZZKjedkp1W3bL9wnDGDdp9sJmQNFNaLaZcwcX
aoAbGDSfVXlamPWKhCH3Hfaq9I9OK4EfZ8bIRF6nEFsrCZRI8tRX6yFQJPm7RFUS9A6USKR6wLB/
4nybjPEkQ4FwMiDPYNqehn4aQYwkzUjnMZecM6SLg+PVE/PtGc2gknkEI+rmMO3H+d1QgGJZ/IH9
1MgSLihaFZhPQvwfKwV1ixSZLQ3L/p5ttM0yZuUgjop6vj/MnzXNIw30JAaQ9QqCu8XS/UQaPAUF
Bg3ElASIgWTM9jQFpb7qeCp9mOcezRrwFisYry+aYFhsKDB04AZ66NjgVxBiyKxwsOwQ0GQfjSTw
0UA1qcZ60luPZyM5L6Z8asCKm2YO1GMNT5YlMOqgsDzhpxc/UMqIan3xKJ1DsAiHRj0/EBQs5xRo
2UUDCw6G6fv7Cfwvc/9RgUePpIanG7905Z2tkIHaegJF7ecmDTPIkw7Qp5/TgHbgiu2eO1P1VMyF
aO0EFkLVT5bE1wcpMJ8t+7tSy4FqgaEOXf5qot66beCSBdPJlF9T9DDzIrYhYjOAMwfsDLJWhU7S
exScw0POXA1QC1XzU6MK2MqC3AZotL/P1tGt8NuT5F0nczCw0qvSHCq93yvU+cwRu1R1gQX2ZW09
paAjbkzNZyDmTSEubmXQtOmlN1NH6VQGi1iC2fRWh9S6yK1dxh9hfsK2TFPVbItLe2YmNZqypYwo
RLbuWrsbDqlzCz89gW00A3kHZGs7MAZ4/S+hWsn22P9mDM4W3zziWVJsAQywJMkXRnNTKYHpH4Ff
A+RhuZsPpg85jxe6A+vV/bJrvfY5uSt/bEgetHGA1hKOuF60wme/hnPxE9KmkamolEz7/G58Q4ft
TgOBSYnwqcYotpdH22C0Hks7UTSjXjRWZ0tzVrFEm2pxGui0biww40f3K/NR9LZ36i7r3Z+rp3iq
K8eIxn0Lo78g4L7/1OP8kYYIq6PrrvhiFHL2Uzi7qSEjJZAlzk4Akbod6gh9Fl9f4XKf8WwJLrRQ
UMHN8hxUfGlj3XWYVVYZvXeS+pD0644Wb8n0zujeaZ1bA6yKgsVFd44LNXTAxrOKUvgFaEF3ezvC
6FtAo6l2JQt0fS74E7bxUsjKeSy4vrbggvFMpR3JBsA/UCebZ+BCJzlk9KWtIjlDi2C6kUkv6OJd
ZCPWfm+0zVVrphRO0NkKcyDPDegBBAiQGHzNgz4GG8yu35M7WMcg9+1AjhOvBcybRAYGvwQHfjG6
O/sZXIu0x3he01m4UjTdiLXeif1GJkF8fpHZ7fxbeUPWlGyc4LbwrfRucMuDGuWlTxLU9dxmX55A
mhZCWyB/Wm5k5o5ITGC68aDEoywXZ+vOfwpn1nI05Lo5z5aj4Y5+HtN94v+ku03UzxEi6S8Hcmeb
y1kt3UoMyJl8ffe2WPecR0Zkh+BnExgG4UqckXLYVCumgsYkQrdI96pwPCC7vldjkV8QPNGv0O7M
LYx9t7bm1gGVapBeU5DQg8kd8XdbOKKq36WldFm2VATYJmQYuReS5g2xwVypnNRTflfvNFAqtDEC
nA1zNwa4H+hvggPDE33ixVT9fGHuTdR1umC4t1HATYF+2LRgiJmdWKSTAOqDYyD786+NFSWynq7b
oIvzJucLc+/EZMW00pwqcDUQ0/SMGK2Q+zoAU4yr+mhBRaoo1dg+hffy5ytyzyGzMUDQLxNeZjrF
ec5um1neZ6rhQt4V3eHUt/XbHBxJuhFTm4InVWR3L7m08x/APZGeVLpZb4cM8Qg11X21Ek7xbLt2
7Ru5tzERJARlViuwPkAa33QeKDMf6mCTW1N+TXEn8mKiPeW89NzIjoUhGuWUPG9EIPne9KU7ijE9
M2SPlsC2Ci8r57B7dQD0HwPD+LoZ4EkP3XMPQ9aAI3qgnAq2gNeTdiB2EtxV0evkfHWptCUaDgwj
OwMYXIDAONCgjNSPifg//8MCoSqA/AiN6vb/XjlNgwNCpW0N7vvCUE5pCyjXLHtVu35ziOK28q5G
Db5gmGAYhUq326FdW5YzRtoKGk1J07anuQQbfbZaPUyoPVrLDWjc0AH2Fr+HqGXA+iJ00F0TnbPg
oRicUaISiG/RsN5+wH/ICLMx7JAGoVWq+kgndcAbIFngCY5Z8Hj4Tu2E5mGhSOWWg6AOI7mVn+5t
RP9oMaG47oo99KVA7MwgGJxFUgHrUbS5xHeqt1oJMLc5+LlWPa32ja6ihwLmiuuf+FVOuXa0nAmC
TOBUKQNsIAbV3dJugswKqCN9ogvystbNc5M8tSAVzzFyNOhvBVhoraW9dVrtBrRtsZYtAYE2EcQB
BpDbLEbn2RhTIYXqV9boTQCdVagtXP/NF8P0813ibFqatQTAYNwGa83vu8X53pXANRgd+EfRCHFt
h9UQq8kwX1dJtyn7BrCPwACoAjPHTzUM8jjmy/YTtkhKBxp+AtMoDdQJFYg9KE+Jb92tyFDVsPe6
/tBCiq/e9XbgWIGItUpkEzgbWBHZkoYmV0495s6AvNlR9NN71GBLMOjZ2V1StwHRDMEOXAqddTQe
NbQ6NuQ4d28WozaXqVazkw5s1pi/b90dYogEDi6+h7NVuJOmXQP8pITbmbEn2Ft0NBZPVqDGO6NG
Cr0A511wtS6++LMFOfdFIDTCrBkZIOimF1cN1hju32U3/cs2qpKGosHMi4btbD3u8ORh1ix9wDbO
9NtgfQeA/PoHiY5puzxnEWsLmTsdSIvspAF/h/mJCm4DvCnXF7lYJTi7DLxbqmfUgAxD2VKc8nt1
0+0tX4+k0Lytdg6IcHHnd6DrONIo3YHLJYk30QUzbPeIKYUinIIdNThfteoY9oHOTXZqi+dGftMx
hXf9ay8Hqr/P7G/OCMIV9bStsDkjNHytH5k/unjh985+OLbUzX0RA7ngGHlHNLYEA+wlitPg7XGr
7lFqPzRwTwk+TL3k5s8+jPM+SDgaZ2xxWTpFg7TeEqjACKpyGvXTq5PLP4h2oPmrrMr7wgBXIHm5
vv5Fiq3za8TZFMPqQESWg2ZzqwpML2jfjo+YPMwGN91L3hTm91DPONF77aU/lUczhqimwLWI9pmz
N/NcdjUdluxUDRMU6qDsC4iFUot4Jy/GU2cbzVmZNqO2Wff40IZAsxA8VGNZxKBzkSxwhzXP17dV
YEMNzsTY2WKkiZEqpwLs46sEyKpex03tBIwhjIFkkaEJklfRLnJGxzampJs0PBDWgYlU2kPNNFgs
QaYhWISHFOXOoHUgvkfgokChik5AAGPKuXu9vnnbgf8tPPp9UjysyCatrKub/aytLkxBK2szORic
3GVNdH0lgd3i0USWxaxmNefstIzvUgbGW0sktCT6ls33nfmCRpYVhdk4ltGGnLUOdtmyBl88QH/5
KDIlghvOw4eoMWhaSZLsBDbqkM5G0BnJnTEjtR5Bip52+0kK7Cn14N8rt6yqgzYMXj/WAfpwvrpA
lESpj2NFBMcpujTb38+2YLXb/xb85OqT9I/KhH4QIG/XT1LkIEzOitBqVJpkwaXRIwQRq1+Hw+02
8io/bmk3NDf/teH6gnOdfVgJKRLdljaGYmV24fOADn8YAXK+/mUXQ82z18CZkpQmcomPQ73Utl0b
KC81R+IFKQd2Jw1PFMLhg8UEJvli0fLMK3zN/599mraSNm9tfXO3o7/6yMFQJjYCcgeIfOwIiOg1
wcXlW/Eyo1pNKQKy1jeD+qYvPFD0huXt8E7jIqS3yY12kqLJ1zx0CF9/Ij3bp7dKVNwZngnhw9RX
dluVN3nAWMNtEbH4X50A35Cf0VpNqgoOSo+QckX2bivftpEI/yd4J9YWKZztOS00gOF1xBszKYHh
RqcJTlgFMuH614jOlm/y5W2ZLUWBl5JO/lbkZJH9lL3mN+hA+OSbqFAsOlsuvrEL2vR0hidsIH5S
QelkRSOZgWYu1587WXhxBRbd4ozNqJgdBNpgb/WIBZu0neRqcR8Xn1u5BOMhO1EmeLkc9vt9Wpzh
mWZK26IcM0yhohCO5KVDDvyhu7iuQRWVr8mdHJmiKuoWUF9xkda262d3pc8nU4Y40H/4bKDReqCR
eezAXLDEon6NwIN9Ue6fLaVTa4FmHXzkLGd+D8kQWj5AOTDAAJbgZopSGouLYRJi2kuSIvOs3jDo
42de9yx5o2c+oUwL9RlfPtqVO7w1u9LPfZQ+pBhN83tt13xKsXnXi0pRot/Dt+gGADQXc/s9yx7Q
cpDbPEHF4m0Fe1ATQa/2WYmtEJLj3tYfGHwSW4hbg+GmKuN2rx5EL+mi4tyZUeYbeGo3FHO+wg6R
HaZfnJ9fdnmPYN36sUJaXtnZL1NkxJCR8+iN/lbbQBa4y26GCiJ1zXi8o/db03g6rLftt1wYx18u
Ef1+CTZnwKYC88ML2QoH5k+pak+QQQ7UNFiax55FC4hLHPlkQ4woAVJcYNME8bbNhVlEayVLa7Ys
KqB3JFIjDYZ6A2zP6JaDBtl1bkFigFrCv0wSbc68rUWSGGMKo20CNmwrgLgAiSslL4Lv27buynu3
ObMG5BKb6Xb0c7gEJYwMkAAYlQMPRIb2/ypgEBI8eZszaWMjzzYD2vtUgn2eQcNnkSvPNr+bncCO
XS7pnV0Zzo5ZRZpgjA3GU43WMAmga7/TAxZRD5IhQRFWPsjy48bHiGMAMiO3jpR/+al8dNX3Tge5
JoQemOPu9DsNk3mNiYFn0dyCaE852zYYbZ3abbuCDRmySu0jmIFBAqVFIKR5nMlSBszoa8C2Kju2
yFsCUXaGXoZqh002+7rc+A3sbWEDfQJkPTF6z5LB7F1+0A1Va3RB29thmr0PGbQ9bCiRALHugAkT
Mzgj4NZ9L/mg2/VJCxBPI20zb2Cll/zFUOKlMz1JV9B21MLamj0jfWDzh5RKAP9PUT4+byOXLRgc
lM7wMjTQNxnKEkjbZP5YIVs/JKkg5BVEQjwZQaKxdoCCJ+7fABXvxicMYQMTRJ2iRbiaVTrPROoy
LLJo74kC+ZAGkxTS+/WHKwhHHM4kKuncSBAUg3lQD1n7o8uEhTHBvfrbbDa1DbvJZSQhPyG/5aEM
nvltvIUfW/F047GEdtROVLMRpVsOZ/fqUqEMFKHZqQ+nQMZTBTG7X0bN1qgJ9di4F9E3iXaSs4BA
yrT6LCFHWDHxok9jOFCRIKBoCc7s9VBsACHZ5r/KLQAfMQTxP8G6z3y4wxk8E2EbMIEIh0kPfKGm
YeiRPTSTfWLSHJJFuyst8BfoM6iCMYhYFT+0yXId6NuZUGi+fjfRNLjuVRzO+JlWPTPWEHJarDej
rqNpmHdLUt6sY7u3kwLjGyxa5TLOFlQfHfrWEdNjqBmAIsOTQBGmgZfNnmm81KOfWMsG98RkjhXp
pn7IdIiKlYu3Koi86yWaLdNrSIt//zBlsdr3GBNpMRyTYJajAvzRvO9Mx9XAXJ633qDYPsabPLWi
jat1jttOGGErAL+Whj0FIjObj8p6b3RSvE2GdAOBmNJa7YAtcnOM1ClpcwQxL8ailM9lKmPNxvUk
6COqxg6aZKcKtLnOfJMmzr7Iyl2vpycMQEUoRboyY5j47SHqk+5mswlqwzpkGA8x21Pam+5UP0jj
oSgwfzWcGgiHmOmPqUF9GKI7ZMDyq3NrJifWvJIa8DEoKI3VTWq1D1OXBeVUHUpFP1ajfpNgiDtZ
I8lhQdlDfKmF9reDsYxs9Al43Qkh+xXJLOmP5vjcz1LQ9IBLTftWNgBtBeMvIvHFOdrzh8lOTo2R
6u6HZSyuziqcURs4khMWlXNLa0DVCyOstcNEtCeDpH4hy5gpbzy1z0Crh0nvjkKrEWDG5EnpGebB
Drh7pqHcqNpPiyEJpaB8N8YG0zilxygA0Fr2odD8ebQyHwqBD0WRB/XcHtYKJJCjyNZcfpZgf7Eg
eWpYXwnYWQKiySiA5IYBLnwYuf5z0IVJ4+Vs6vcK3MOncgWZo14DBLEL6Vofu3HC/qHqLzmSV6vS
gw7kt5oNBzo6h8bSgusP8XKK/Ht5ziYgepwgMw+boAFgSTHM1w3fB7CFO8NPTRMRq1z2F78X4958
pnRDCf5ocoKCpE8VKSjAMaU6GrDsoobt5crV76W4kAcF8BxxRuscIbuDsUkMkinZz7W51yAUk8j3
df+tUCXBXl42aX+tyZMrS3Y255qBQbO0Q1l/TA6KoeKeCmKHf6ih/F6GCx4shgmNbICwYbFrTHcT
nmwxFuAqkMLF+QFDKSjIiT6LiyNmrWa9YzXOMck+u5Ldk/W5Y+zx+j38h1LG76/isqhO6euJNICW
d+D0dEHEtkr/6cdumI+FPhtrDMEHzfbbaIgFawvuJc+zbLfaODHytTaEQ6Vj8aQH9TENlAcd2wpl
nvxdjytP1AsWnuS282fWRVETolOpc/DNU7D60G3zx4MVLKEWFN9EX3kRg6srv3eYszSa09O8zHE9
u8DpAhl0ERhOKFzoOlrHNUxjVBd9IIzIF857DdI3AvHgVyQ+3v/j0wWG9av8cfbpgNYlhTyamyIW
/DTKLQ2EcyHvnEMxSPaXygUr7uv1Y9Y28/L3RPb3BnDmR1qgh0yGHjYhandWrB1kOwCGgzTB9Axd
3PYxM45rE4zTPch1bvNbHUWf8UUJZjDRueYP+UcLgbScQFXTy76ZiQ88ZvvLebdLcKy400GsTyZ6
eZwRMyDOaxF1XI9SAfmTBQLP30ZdSOIscAG8Tlw7LQYdGriAWUWwo2equ6rVTeHEtGMnXW3AuvRM
s/c1uS+mH4a23Dbd4BsUcp4lKvOYhC2gxX39qC5q153dVY2zcd2ilBA+h2BagWzTTjZ1x19dcgOW
2AOkEW/GCSOrbZb5BDclGaSj1n1zsilcSuNVLs1Q7bu7oQQ7sowBnlnI6QbyxutXSeNsYmJCgMUp
l/WYrKD5SgFXX42fizo6sbFp6dlW9qGzAfIFybIiCZ6HcOgHBffIiMy+8avxBjKtnd1hjrrzNDp4
joxsExqohYmx3U0fE+j/bH3WqhbDTIWvawYizdXXzNlfoS/kIPdllQFgeRuoJu5h8jgmGCCmiztj
Vn3Mbmdy71TwruB/bskHqW7Qogs1pfcKQN8d5UMZ8qDpHtcBQ09z7qvjY2lVwYqfa+iLP082Unh1
bwBjqJvOQTLRtrPqNcjHsGjfqrIDk9K+pa89ZrDNVce48Y9tCrpF4CLnO41UsNnQkM1vyyzMejUo
rDa0jDtNrnbtCrE0sAEokxZSSj2iYdaxksDzgtEAGbpBHZIsCKqMi1fRZUdAoAy1G1cDkzNOfWWW
N02IldcbMj/S1QGl5us4f0fxfSMnbrVPuYBSTO+tKCtIzvcJSsmZRHxz1sKqXwPJmY6Qo9wleLOl
AyokiBoJLq/AnXzVUs9sWycnxKgSmHU9SmPIcTPgxAZfG0MJNCAu5ucx6tAtH5odNLIrKs8Lr+Zm
ec9WVzDIPyBDJrCsa9g8lEVQY6YLNeTDxsG7+M6Lg7wGQ6XQnKxP0yvqloJpD4Gd1Ti3pumNiUND
wNBAXykZ02hl9KaZDT8zQK+MphJUnQTgAIE70Tjflg20t5t0zk9yqXot5EFAKCmySVsEcsV9fHUS
zzYWrEr6OCfDhj0GzOnNfGk8NCWAAxoyjOnUkfpw/R6JrhHnruai1hLNRgibAB2Q9GU4lZh3rM1D
14q43i4O353bW87TqM2oVxAkWqG4Uu20LFhvJvswUbfxEh9wzwD8ROt3kO5Bs4gdhSMIgmBd51DO
TG4pMaSvyKT8rqLPCena0qx8FVyn+g68TN0OFGU9NaGzC3U1VJdUYHFF5djL0NjfARI/glEataRk
9bQerRJ2gUZ6hrZGtokGN+mnJCsRNW9L4IOKtfV68FRsarxLXUYg1gqgtRoDOBzU8IWOgY7/oHlr
l4QOeSEYq1BAyJYTZLOQ+71+SwQxgs55IkUzBiuRJjDtOLfKE+vBKoUQ5d+twcXmjmQtXaHg5kP1
UspA54CYoBVFw4LrrnN2qyigJrxkkP1IwNmmqb+a+sG0jlluhtc/5iKj5Nld55Gs1QASWGl7V01g
AWn2ou3UPZhLDqRBb78F0mBcIOcQmWH6Nh1EtvEfipd/BaE6Z6k0q6UyNbGXG7TeBJfxTwL+eQzh
PqCw0t/Nzy3AxNH1TxZEePr29zPLlTEiA3iq5KeSmru8Aqei+ZEjOgHO19PTTHAjRWmNzhkuW9Hl
DB0HpPkthiVQesOIBrKK3t0Sm/6XKLG58AJsGSBExZENzA7zANBR1YoOfCqwk/rTALXveazAJiSE
LlwwUn8swz20amTSVMxYBg0+O8rvtLDpww7saY6nu8lPS4lQxNcVf+u9g0gIRX1B4i/6AdwrBBcQ
CBkcgh+Q1afKUQIVZoq0UK6Y0f5jbG9mx5yK2DcueNY/Ppt7lnNVDGNOB/lYFZNfJcRb81/Xb+el
3u0fS3DxwmSv4FoqC+co0yKGnqXbsh+dnu+mcgTj9IGQX/1ykw5gkBQh5C7Zgj+W5l6jo0ugrCw7
HbZgCtTCBc0PTpUGCdq3YIR+yh5azDF9QBOr9fKwEQRKl2K1P5bnH2Yhl3VRb4znyL8LTPU8gW0S
E+U3hQusOyDTZK+6WWCmbrzEzq4WqZBdIrH74wdwT1W2UFEdRls+DQTqPNaKZCMJ+wIpOchKU3k4
QO440JKN/ap4sypwDaBbpTeN3yql2zua3xbrnVITcD46IQTwfLbcrE3mbsRZFQYyMIsWJW0dgw9I
4JMuFYz++OlcyGIRzTLrNt+KJ1pohd2peiS1b/v/bT8pri67xa//oed+viqPQoUkV9b2Bu6qIiEr
f6vrT1XEfn0hfP5jCS73lVaIz8lTBXtWqPu6U09seatIG7XZ6gMPFg22JNrLC773jyU525aqjWKy
cV6hvoAC0Ifmk9DeTXQjhnTZrgLxrtsbEO74t7vJmTQyVTKYcLCbk/I+QZ7HMLxyEZhN0bdxBqxc
cqeqp9o5VvUSSES/tVYl7nMtQBvZE1gygbE0OUuWgSG1oC0KiWQ3azdWWBxHuD2ldbMHqXX1cIAU
5L/dQ86EQbFH7ZnJ4BbYrxHYHMt6m/tv1z9MtIecnarQjJQMI3OOjE7eyMxAtmef2e/OUvjXV7oU
H/1xFTmLhC9YM7MG+nO7ipgi90jlzj82KNbWVWaP7S+Qw1xfU2QFecRpLQ9SC8AjcIJNEesrpKNY
lZme1uQgYuhAxmJjyhI60F7WK4EsoWja1Oupm1F/QiU1GRp3NR91sgSFAjLV5L6abvv6RTJAV5je
5I0czNrBBLcCCKgF2yWIfXj0ap5Wcjlv5mhAe1NlZryYhZunWXB9h/7BTxoY6tkGwOSvifyzCLJe
E5OarJdhIBCcy3cLHiuI1ZIQhsIfQrBNK+6M2nlFblPNhSqGJ9Ie1S6/rd8/gTOL/cCMAho/m4TS
GuoQ53pgoNF9QZHpfqHu9ACRYn+bI+keNvdteXI4PuS+A0FNaN9CQiV3nU8DGqk2kkdMdgnFUS8E
2bi4v38fZ0ObpFHVTMfvWyRn14PlltVxqR1LkPMkwmTp8rn/XowznBBhmB1Zxnlk7F1fT0tTu2ol
mOq4BJD644u2Ezk7dDkDutR0MKBPbtQ27BrU6cd7xWUAt6EKDVrL/fSEOfZHSK4ZEYb2XdQBQREk
gplcNj6/v5Uzqm2jyXTJR/lYLk0slxgE0oeYYIyhIaLU5R8swe+1OGM6rpoNRdREOYJZMkR5EiwW
c5z+QqXnLd1vsLfV9gwMUuwUrwqkHeRKjoM3vXavQG89XX9zX3kLV2/6Y/s5owuEbcKsFpm9CZJP
kgCT1kOPvZNvGMmPjVMBolqiMkTKJx1F+6BPOk+BCAIaj57aPnRQz4RhMuQ3NddBYHpQZgIKr9bt
9U9JlVzLaTCoKnkVVIiy9jNHfXfd5OyczwHcLCam2mrykkMA0bHYvq3vQWG2T0HluSpQ2hvocnKg
UrSWSzhCSR1W+2HQnHiyPhaMO6REc9X1vmFvxiDYFeWrHXFtWzgHISXpYtpTBnGOCbU+zFU9tKwt
weCa3lHGbtN5oaFlgdusYpZ2yisCPZPpkWpZ7TWrInnop0dF8kxX+lTPi+qxpJmjLoGTNuwEbDQO
6M/ytHkbjbUAWA6Iny4tA70dB+iqbGMQwykxVl8iubvQ9pjISdAMhe2VjhKtxU8M1N1NtHyVcRZe
MXbxoKKPCc1i4Oy8GZxktbOv5MQn42uNqVYddSKzipcezKatO9LXaU5d+rlOe8gv3Kn6wc7GByrP
N3IGAEiJyTH2UNFva/cT+DhWQVrNxIAX3lxSSDdp9VlCQkfRGtdKX8tCde3lYUwr9APU2wE19aJb
fElKIgvMFqk+RT0kXpuidocGoBBNCYv8ha3ozS/4FqkcQeOrRATiMjOSEdoD+zcCFV0f0kSJtOIw
yda3DIS3tVSdxhKYvLxLMRpsW0FDB8jHAlqTSg9ANb7JbcTKvaE+5mAf0yGTpsrWHsiNY40R6XSo
3bT+sbQ7HZ2MRF1uk5k82KAkXxLLranhbsjACtKbQ514dn90zFfBU/t7ZddG+UBxbEc1bf1LCOPM
0DHVdhYyomCx4hYkphxPKpIuIG7+zTKGzJU5R+rI0qwCTGKtd2b9PUmf9VUXhKAXiwR/fQo89Z82
25EYiOYXPT85Iw4mgTRV91qktzMurgZpDLAwBitIlq9/2KWKzx+misvFlrTsVcVJwSn+aPw0QiXe
EoekwPAT0mbhcOw/pH5/WemvtPrsvORBL8Bi4NhI/ZSwfs9TFxRA0IoDw2D1wnaph1r5ayoLjk/g
h3j1atZCPNLUUSuAFhcbvQTE7krbHZKH65spcO1fXvns48AVaGqsSZ3jnE8AjpWBlY/I+1h0fRlB
OPXFYnW2jAVtl6Jv4F0mCXGtSbxyElUXRBvGxQ/J0qXKkqN0NFWPw1T4NvC7VrFjxBSFp6KVuBBB
sadpoIZVnJK1DaW5QTuzvS3Br23K75ueq1m9AARbmLVbQ/atwcxaq8AFkgwEAwMozzrBVbnEUHX+
IL7ijLPdLefBqhX0VU8OtQ4QifTbtvalGRC2qfETR3L1GgTZ7c+q/HH9WEU7wQUNpeQsjVF38jGZ
y6BGKJ4BPr2zUtHUg+iWcl4YVK5d7ZAEQxUDCBHJsW4+MvLr330LZ1VMre+M3EFETa38QA3Qe/W3
DTvMIln6f8g5/7InPALC7IeM5g5IILoAnOEqgDjJTonYrv9O37f6W+GJbuwXvuVKFKNxdnpOU7mX
SuBfRgxV6F65R3ynHJIdSDUeyz1BHUuLxhd0wu+gO3OQYxAs3Kp3huTO7+VR1B8QXVcezgCltVRH
x9Q+2qy4pwM7gBBs5yzZPh9RR7PbaCIkyuvOx6ELOrfbRbm2EVwmY66jWug1kB4LVOdztY7b9ceU
/ZDQRxtp0CS1f/1SbQ/g2nqcUVLMIZnMTnOOxjKHE2jgjUH10t4G3WC9H8tZ4I9Fvopvhq9KUpuz
bBYnA+zzJqt3i6M/VhnAuhguqeYHE8S8aQJhIRRal6kAnw7o82UKkl6pg4CQqNZxqdN7bpn4Trnd
mjntFhvAq/lu8aAqdUd8CJk/qu+QcANPR5zhxoFESzyiJfA4fP/cypjSzN3mcZCl2yW6u00EFQMf
4Z8VacGkBuKkXGCmviBhZ3a4gUYL0zfxRWrYB2dBaL3KhzQTlMeU7ZJeu1ScpRo6vZDoCmtoFnps
ds+6gnRKbdSAOaU/UchoWQlSOEhYwBWUyRBAe9LX0/frV1uUsPN99HSWiqRAmwyDEeX38kX+ZC/m
fvWdsAG2FxrXHcS47pVI97d0ncT5T/ooqkb+QzPnL1v6tyY6mdK8zFac8mJ5FnHcWQNxFnRlRw0c
3jupuB3lpwngfZqH1z9fFIXyrfCejU23QGEByJcpsEID2mde7lkRCAbcjLoi2ILgbumc5SrIlFfg
nJaPuvwt0e9V86PNBRNiIsP8t6Z4liyktxFHsEWJ5eQo95O/NKfWVoOuDFnOgpk85jkV1MxF9T6+
R55la1lDfgWln12/MyHKArab1AOAyN2ofIzvqG31n9u+5v4Qq4vARl8ihjk3UnyTfGrNFHqDm5HC
SaovRtx47WuKYjDzgFG1vA2SUn5I0bZ+4mUQKBUB/0WHy8VRDVWB9IH06UlLvydy4RtGFUvg+r5+
Zb+gYFcMB98qNxnwG0qN2pa+SvvM1lFNSd2EAAXLUihqntollBbQxjaYehuPTYM4epeD2xxMLspw
3zt7DX+d1VdMEWyFoCJ7Ji0L7eJnuSSuXTqxOm2M3SPowPLKCdrc3Mnyo92DR9sQJIGiHeNsYFNR
yzAWyT46NfG1GXy+RAlV1gle+dfVu7JlPPdUq9hpq9S4G/I63trFtNe6muyWaQjmBe680NEfGNT+
BgPBsMEgNJqkXQWJnwka3EAhaPWjVK2eqaQ3U7ZEZnmc7RHQRGnfY9sZbLQMldvSepfbk0JOkoyB
lf8j7bp2I8eh7BcJICVR4VWpgu2Ss91+EezusXLO+vo98mLHak51cTED9IvRQFFMlzedc7BsXjcZ
xyiLPRV45raJMrSiq38V8LCVGrjRUUXrYn2CFu0JuKFdMVc7kzR7CZC45a1RRHXj1Tu8tAac9yhh
/8eqhJevoHO7iXZz+xOaci3AmjaathY0TcXX8s/41yrgAJ42vbHyHyCQTT1h45jg5eO5sRZAn8Hm
gqC4dRnSjQ2U2yMPJK7alaa6IB4DH95OxAIqOGk8OVYkAa2VETgSSmzYA+TUghaNJpFIj1xkBHly
RrUz0ZfQIP5YrVCQPySyxV4hVhlBtM+04aW9QnuxmJwu23e7WMj9KfBUeb28uSNKqOfI8evgcQpS
EEcViZ2S5Frr2XOeiGo8Z90zYJw02WQKoXxHvhG1ddObcJVmcAHrqnIYqSgsPrtxmyG4oLHSzZy2
CoZooM2UQn3hClI57mWTejae2IzBmaEiCsoSynCyLwHZVs6N06nAwYGqNA8/JI24ObgbLo8oWDg+
egx09CZBIEL2ddLv6zhzuv7n5RHOnoTvOfHBIpnRT2uOsuHXUIsIFcVdqp8xKCf6XHWQvxdYl/Mh
wmY4GdZn4zQvNJ3bFoSbfl/ZUK7QNEf3yxPoJpzyRj4oxkOM6ghye6A0ER768/7jZnDOq2JlH8tS
hcB45S+eT6i8eIGnHBU3EtLDnM2VbIZaN3YzT6SDtGXsGGp0S+2roXFr0uVXO34OFRE8WufwDMgw
/325+CjQZDkpAz2GBlmP7LsKMdd4tjqA4EtQfDfpBDPtD3p7yMmx6H6MdM9ANp6C3xS+ARpZFuio
9o+QPfvoq0ZwfM+nIjbfti7TZhlGFrSGlq9xmVHe9EkSu0URoUc9AwUA0SGHgAZuuYfwRmFpi2Qr
+PJWqgDRAivhXdxPVhvl3gKsgdaHXqgcYo3aVK6sZCWGDQq3haatos7VgaXBmwS+1suXQ3T9OE9t
KWMj0orVbsnKdYo+2yb+vDyCwGzxQSSBRktY9zWyI5CmHrL0gA7HXVeKUgWi48hZrnIap0wvE/Si
oZZftZNlhE8QigKqNxQsmWBCfJy4NIFOgXmL7zq5BPz5LgDX3bK8Xl6180Hx97niI8GIQnd+Rji6
yt5CNBo4femkn1Sg9EEevVjRURXNS2An+QAQHfNgttNxFChJ7SacHUXq0a1GXEaBPK5FLQkiQ8lH
gIk651KO9si78Ti9gvmtRusixDoDBzrZP1Wf3aQH8xhcxUK3S3Dm+bAwivs8XaDX6fcwFUPksSLf
Xd6987mEze6tZ2hjFeIo6ydNDdac6JhZ9Lq9CffLAVASoHY9DWSZgGUCGveGCnHm1v4M+BvcS0F8
dL5BcvMVnG1KmpEtYTgbgNJMAAnK2XMwutLotTcr7xG8W1vCmh9V1G3Dt+yuhFCBEKYpui2cgcmT
NFsALIMIBFS1OtXTulXcUTBT0Y5yrhFhhU7z1fsKqHZjGNJNAvH4y1sqsC8qZ19ypVcXOUWVEwLb
Tkz3Sj3uJeXu/4GUEdxDPkRj+SBNZMJkOic+6dNVOMQ2TMB4iqHw0AAjoViqcq32u5UmROw4iywP
3xEuVSxbUqRnkD6A/DvIupWXtSCpWQB5HqOjiDzvi7XuH+HY9ynlgyB1MFg9037xSflXgyrrpKJW
H++DRs7cRQ7xx1jrlpyA0T0kUmjrBngoMzlcq90JAzhsknbd3MlQH61Hy4zAbR9KkBdrM7uoezsK
9+q0vMcKsN4m+qyKexkwu2EmtoQEDWiBm4Gemvhpah+zLragZKVZCSn+oqZpS6kG3gzQRgy0dRZw
exiBrAEWWYMVtrRNQ7lj4804htemBCIGoMTAR+Q0AA2qyypsD7oFPOxJkD2QqnNrLQDSPNN3vZLl
Vt1H9gK2LTD+aMFrFabuUC9WFcTHCVDEJCNWpEy21L0NYI2UF80r6POcihjDBReHDwZNUHouy1QA
DQ991NB0se2Cq3k+r7jZ3vUTNqZQy9s6CZJA8eXhI22bgwSZVyl7LOXQIw244Bl1yJjbiTm6igK1
3VqSBFxVgqvLh4JG0jeg3VTRJ6scB+NOqcKrvIc6oil4swWmjnHmtg5kaLKswVNvEnuAe1rVhqcG
ojhQtGecRQ0TbQinUjV8PVOtZehtaXi8bOtEYQRPgtzN8tLoVMqQwDRfy2Nw6L30FhTkKGyIknii
RePsaiyXM1ty+Dm68kuu7g2k+vNcsDEiV4PvO9fzLIyMDmGRFDpfye0XQFqd1gms6p6eVvYH2FIv
9EQMjIKt4vmQUZhLoraghl8GrSsXiQPef0ewV4IF5JmQNSkO9DHAqYtKQFZlwGhWYtCVP8/UXomH
5FUIzY87ofsmmhsXapoR8PWs+3JQtc/0aq2D1Y6+K39B4s5CXvs/TnP9nI0ZQZAygkURlopZuMKe
ZvcVhKu6IwBDdvyq7lPwS16JPCjhwVkXfzOqUtQMatHw4/IJXfxpAcD0IpOXQf+B7uYfZtwDQ35E
PIOE/6mOusamaul2JfrD0uY9XIaXVMN30VS06QIfgedMZnLFaKAWxGfVDQO9XKv/QO25TF/L6cYo
fw1E81gEGdDMN1ITbFWf86C7TEaHaTRRC4rhgu0RfQ9nkyolrKgeqjKoBEZrYopTRe9VficrUEKH
7KTgLKxH64LHoBm/7wpohUg/FmvkYK8eimaHaDlIASRb0RaxpwjqSPL6e5fG42xUtshGqhCYQ6WG
qlc2N0+FWlwFFXiz9OpqguJNk4Q6ugajXzJg+WGW62DOGu0uKI9tOLlIuiMnrh2Kijn5qvaa9eit
iYxr2gcO/sMq5AwdjHBewdJSg9wqQyf6cjTyZXd55c6Xhr4fY77jvYoTNHFqSMo2DiAIph3dwuUx
JCjOuzguJei5nOV+sg3FZpmFMBMt37S2U3AMiXXoBAaEJ2fWZsKQcEB0svah9a1lekq1T7wVZ7+4
o3ao3kJhSCRybnmq5roEG/0o18Sn8XBNlvduvu3YU06fIOmIJuDOIjkgrPkngDWgspQgM9wTgUck
mjdnOJUGKgmhgnzk0EHMsPHJ9C8Y97b5Mp2zleCcpK1Ro6wQjdO7NOSoiTV3l0/S+Un83fTJ05pW
E6P1ACE/nyGEZBKzzP7H5RH+YHu/h+Dcqa5A4WiS8bApiITQ8QAWiyWCou0au4IV/zV7N1uP2ZUd
g1zDuTz4+Uf1e2zOnuVklEuQ4KJ7vKXHpkeTcAMh88q9PIpwipwhY3oMFr/lK9QbnLn6ZKAwAWE7
rIeXkLc1vjMdxUKvee4Ju5ZWo/VPo/Y9Rc6oNVHDTD2UVyNKgE0AOxSkEq/uzY/gIN8qd/O1tpf3
1V85lNls0QEVjM3ThMZ61Zt1xdbEBOrSO3D2rSSxe2F9TbCNJlfp60AKObD1CDXOAL2uxR5kJ0ss
sKJqTnqYpWMV28xentDEL7C0X51AF5aX5w8djY6QPCHZXRujVYmqt526FBZN0Ww+BcUrHcN9gK56
ZwjQ/Q4qwxuQuNoxLhPCQFfRzdcsTKxsOEkoW3W5dNCg2TWlrauCJd0ql/SgLVeqDKaJ/tQyPC/q
YElLDXpAhd1TmjlLp8bgpgFQz8h+ZA2E94J3piWCe/IHe/r3KeJJTOUwNqMoB++AcbOmmCJUGjzE
3vbkaigLo8Qhai34QzHge0TOuGW6pGXhgD0lx+6VvqamDfq7aICY4bSHyLlv9LYyObBI0mfz/4Iq
nWO6gHn9/gLOKcx6ILxiUOSBqb47ELCLjBbk2hFYxGABixz5FgxX94En3QSv4wGSQGiZsrofQGV/
iE7ZObXc3z6Fs5FzSVM1avLkzlCUQxONL1TWqFUmxmMF2sgARyhVJcidx1YiZde1URwZqZweKiNR
K52avnaXKXMyqXbQ6AVqSd1mka/lXj61VjyzD4G9E91HzqwCBLFAiU4G/vdh8laEg2qv0tyAlVjm
bNfXE6gsr8R9bOvPXrqLnJkdWy1G+i4ivjTouzz8q9Ou8qm2JGBKgNQWXAnlsnFjRP7dOx3aTGrl
oDL8DDg7w4yvZjI9j3oJIfmMSHDzAGY1oflzGmip71VlmuysgSIn2lODQIU4D3JW+vTCGnhh2gxB
LikJ38Jm2ZfdISpXqXsN2taqeR8X8LPVyJq7uww+ZCYDfnPSlbt0jMFeVED5vVnuSJV/zFHxMPTo
B9U/u7S6lkxRFel8huX/bgRQjr9PWSvHgEQ1jiHSYuARjQ5kaaw5zKy8zbzLZ+jyXjLCXX9CpGTu
Szxb81I5U1q4TRFahnxbID7T59fLg60/9ueDwwh30+WOVlIXrYOZJtAfO1osgljmHK/g5gYzwt3g
chrU0iAZ8aceZYEZ9cqhBbzMH7H7oR7bcf4rqK9LlUAndE8R4yv1WzfqTtomuxLtFMNtREw768d9
24zWbNCPMY+fWXZKDepeXo0/pPK+t5m7vpMOIh5jCCHmADVBBUJcDFS2TQZ0Y/+zNR/7YTokjWIt
unRV508DqFIEHyDafO4im1XRNtUAy5sdhmvVrm/SffGw0h7SY4gnR7YSN9kZL4kAy3m+l+Vvi88I
5ytRZdALXCrEeQibkKZFPwQ4kiOLBbZuB4/dkR6hUeJFqSNTuycWFRU4REvPQ4hNUJGnGgDjeHPC
/fCwtriD9ea0qtmYtyLWkstmmn2lBzdZjyCm2qykYLxhbX6jhb1lKDcR2uH+225+zXkzTN4O0ZAr
8B2YRY5kZ+zC0FrFs0c0U6s/0ZoHzQtPP2Q3Qr9wNcEX7vWXV7MZWcoUvYjXTC31zZ80t4GT98CW
goStjRve7EQD/iHu/vvmfGEoNgM2RtWaw4ipkmNzGI+rRsq8WFCAmp8VZ4Hfgn7QQwYOQyfwgxh0
KfIHE2Qx/pDU/f4GzpjBbCaaVkuLXyiaOwS4p810zAqwlRizDZwjEEb5e7Mkx6pmgE11AksnCHYY
5SwdeKPyJF4dNzS7AdD5qIOipfUUxDuG07lufBsYaJaFdvm/ajX+vr1fH7ZZfEVNNKkOkKlcyOfS
HLXsPRSliM6xo27N+JcF2YzBjEKp5kLJoCg2lh7om9CIGpJDNEb2gPi48QgJLSk4tWCo1FJl1/7Q
9INePbeM7fUa+50QW4EesDJJx7CBaF6mO9myX/QT6ZNTV6fHdLkq4hjNS5qzBPFt0UzvWdjaWTzv
JPDFDIV2nZTtvhzLPZwPZyb3l6+r4C388ss3M+zMRgJKFtvHmGZTHRxvsyCnIHCceGBipIZqAy3N
1a8erttdvosP7UHeCyNfgXn7uqybmSwkITNZXYhVZypuob0Qu6imHlf2XFSiSqexQ2Gd4zxM6vsU
8sjEGWheqVhtzljZ8HUzsKalCJaAM32O61Xjxos9UW31605dMHQ8TrEo56QANPmL5kex+9oOa2iv
oyvNASB+cphm1e0BvESeGKR1dpWZZpqqpoBbTObezDrRQThRT3ix2sSK1KcpnEBdKSx/nDXl38Pw
/YNVnc1ZsYBYDPrmu3RfPwWPwX5FLSRu6IvirdVE/WM5N4Nx+YQx76LFVFHPac2HGjTlUzFZRR/b
RSbyC0UjrdPenNGhNppoHnFaqu64IDTLxs8qRDI2+Xn5Vp+3ypspca57ZkZQB4tABFW9ps/yMdgN
h8oD0YcrQzjAWaXJaj/2+/0ieI4Ex+OLsGQzQRKVdZUSIMloGYJitrAAu0ZXvgBbtDqElzaMe/Og
hFRLsQK3iYbMLqjp9FLmp7PqjRlQ/sUEgQXtcHlFz05MI6pCNCobhsk5yYzKfQF5icFv9d6Rx5d0
kmxZEQxy1hhvBuEc4YEoU9gNQe9LQD3QEmlqqRQ52+vO/2PtNmNwF3hEyKoqktYj+1od6smZHhMn
cmJ0DUGBAjw1qTgneXlIcLD8fuqXpNfaqqv7r7wguOvAIwfNyMn9wqTvRamky4to8mh/rW0TVQpN
iFCjJlYC0Dd/Xj4KogG4S9ymYVnSKh58OZXsCYpcYSlssz8bEv29SyYfektF3XY5nHOf+Z1sQVZk
Xuu/d9OVUa2ckSZSDaiQksfmCXkV3bo8QdHg6wJsLnFD4PSEDS5xuBxqcHCHWYdbFcHcF+BWFNzl
86ZqM1XuMhPoqHU6KVBNz9xOfe6Iq4zHlUsbnTTprpE/E526+QyKjyawJPVXGD6DO9zqy7d+Me3L
Mxdt7Wq/NzOPSppHrGh6vzeICx1iO9cF3tBXlebP988knCFZ8rEE40kF1rMyQ6KaIJ+kGEDPjA9d
GO/yHHZzmVMIhsUlu9coTW9lo6eWHsePSvTCqhhwzecsB40SypPIGHW/ZJCVLJPumHuokanpvvEW
s0IhvV2cnv4oJhTBstQuUTDKqE+bV2geWGHUPK6rSLorNXlaTBCxzZPdyqndUnWx0PlstVNvl4Zs
qfITRChudbQSyYBYNeqLjO6UIgR40oD0YdJGu6ANryC5eTNH5T1lwWsOjR056OwmOlC5BbsKehUQ
BcZgVWi6qymFGhUyL6N2XY2zM6N0WhYyxotcmbGHyzt6PsTeHC/Opgb10vaEhYPfvSI5ibKE5HbH
7HlxE1dyRCG28DBz1jWNQ8QkcAh9UBXWzcmgZovbWvQOeCAzR9LMXa/Gx1mOflRKBQjocmiMj6S+
LyXEhylcAlSIKsU2g0V0zVYje+Hc8amGStKnDCGK7MdkwmEonCysbwZQzdCaOnoOLFydOImhPbLJ
iAUG5ex7/b0HfOaB5ODYiQK993W5PwXzMUCITPqfeXhsugCaSj8v77ngFvN5gGxeokSqMFWd1Ai/
iGVWgld0tQOXFpOzkNocJFPPIEooD92OqPE+ZIFVmvXVIHJ1Lvsd5heUfmORlkDtmLzgNUsqCNWn
v9LMIz0VmL3zAcVmgzi7N7BCiSMFL7Q+yO9pR5wSEhYqeA7yukCrAMyKCu6fzu2Nn7Gme2AwdZJc
t4j53GS/EmH9STRpzkbSeOkbpkk9fDrIOuB1LUhhDdIsmrYi2EbONqhTrQcs1Q1QU+an9GrZQ+VM
t6bjANeEWKEvBPGKTiZnHlDBIQsb8L7ASbEMHbnt4cflsy9YOj7a7gA51aau7cF8eaWiOwici6HZ
7C4Pcj5z+n1e+Fhbo3E3Jig/+igG9J/q5+IEz4AAokqG7qTOSndgnHarY967qgGuEFEdX3D9+KB7
7MM07XUMrygrKf7LFHpaAQowkd06DwPazHM9QJvbF0eN1uaDAn8Ayb1R3jX9wxTtQHxZvkm51z+l
O/khO4HbOrIgRgJhUMWmTxDRaH/loHhCDVFyILv7L7MOm+/i7M8Q9/pMUxhUdaeCzABNPuP9Kvmo
ooUiaVFwsmKot17edMHZ/aqfbtYCKiZ5lkOCxVcC1SNgXSNS41we4jzV4GZenB0yiqhAdEwBVKQg
nJtbuxupZQyPegLejzlxYml0wyW0K6Q4zN5wlWxVQH2vswczND0CnT4jKd0SkVNTgJCx/TBbyauz
9t5Mwn2TV4vdFMwNwbRw+cPPexk6pIdURgz0v3Eb0odxoS1zBQI+JPLVp9Bd+9YWu74tfXHh8zwC
ZDPaagQ2W6E3WQlUD8BXtSs9IOtaDHaLXceavKDC6Oq7ZF8pu+m9e07uOztxsxtRf+9qqP7xAG6+
gNuoIG3HvtBrcIjMJWgNP6YQjRjZa6zekTL1FjU8DkV/ECyywFzzaFykM5Ip0hG6rr0tFShEn8ub
9cwPrvkpQWfVFTWKio489z5UXdjkZQ5Hgkwy+m4r4OW9y3MSmWvuQaiGeSl6LR3Q0AliQhkskmhO
i6hglLP+F/SHFYMpqkr4kDjOxzlrjRG+nwwmRPW+TEFjPaJLhfZW1wLCKqmCC3F25TYjyr+f0Kmd
MjNmg+xn/X5IXyO0L/yLhdsMwFnmlpRSE7czyg7SwxRmLiimrQaNN5dHOf/QbYbh7nVnpjPrIrDq
JdRBDXQ8hverynv6hjg8Mx31oftsrwFR9earwG6Pl0c/ezg2g3PXfNQKuWvqta+i/FFPhzglVsDy
/7iQ3E2W9KBu20wzfC19kNqHgRkOCwPBAVx/5J/m4vsAcg4d4t1knNH259N8tLoIgWU2X5G5P6lJ
KvJNzlqJzarxl5YZc1NmaNQI28UKZeQt9DY41OH7aPzMcuj8he9F+15290ZR2Fn7HI3B03/bN+5S
JyPA6SDpMvypgtA9e6uADCbD5+VB/vDk/L2mfEA3jKlKuh5XrIxBmTplWNPCbuEkl/VzFaAMaTAw
To/PZQ9VOnrbSJHgcqyb9s9N/fvN07hpxqwd9cjAK9QGaIIBmwg9EfZrUkI7o8IH9mz4+v3g8C3O
pmRkdRPlsu/kabOjBrWnpLIoZOBScJb13U2sjTvBBOkXm8WFKfLNzJOMHiqjaA0/1aQrWcczuyLE
Ckka9j3UjSyqgNC2lZfOMVmteMGCbp1y/CqJIDdT1PlnN6bkKMUm2hq+BGwjCM7XoHAlE7rHJZCv
WvEIqm50Ds/2nCgHppp2opnNIdFKDRq3tVXK+lHTu78MLdKcifYeGzpwsoB6OtHRImjk6YsM1UEI
1co/Ko01jp6gUAiiSQibJQF0ZvSuvpmXPN8n+VDZC4OU6CQvB2PsF2suosXtiv66mJerNOjAVkLn
lz6BK20MEN8IJKY89lENJcck19CIYuhXRFNcQypR2SLJsWXzzojMXagecMEP4PAC9nUYoFwJ7KbP
ZDRGJg39aJb5odXgOHdSeCOZCA9i5uY9KIA1E/OE4keJhqj8vp+qXSklfgdVOzyH4CdXCrA7zRDc
7tLAy3VoTgHP1jcHAyTc8AOnfaaGi0siM4BmYPYWDINTTcZu6ZpdSIYDhOf2WgDW0NpsA0hNMQNJ
LWpYUledem2CChy02ndT3jIHNLjXRh8dSxBHj1LsRoryK8kJxD6N9lkD7mHsKiufUFzMbBarTlL0
NgAhCUihyxs1YPscLNBxW7xK2Q8lS2+XARyarcLsTjYAEk4h5ZnLFToEpje6tNfMaJ+Qk3FmOdg3
iNZ62kqWoRXXcQpV+qhBwqwJUfxKlP2sKJaEJkxSgwHJhCqMI1fzaIcRhaYuK/6a8Rot7XPQDO5l
I3OeYP772hmc4e5zqk96YVBf1UGY3fW7rsgaS0vUAMnEZD6V/YRPK8YeHEPAQRpz9NBO1Vs/NfuA
di6KGQ5IaYFFzk5qOyYWWCULKzKlh6TrPNRT7JKZL1GXPmpR4raVrPq5lL3POrtNY+Qwzd4aUJbI
cgXIiqPePCm9IB+7PuAXbrjBvRZprKONAP1P/qi/dupTMokaJEQDcFZyWhKQGIR4xHPgIKjiQTtB
8LiebwH53iS+71pBuqQIdTgpAIRfs6vSTm2gwQ/DDRiw7csH4nxn8GYsrlbKWrmHBCt6vEf7q7OH
Xf9voyc9Upgr6OKKtBvPk0VuRuRcyYGaEjibV0TaG8QUDGSqP+MrsCm70UscuaS02sfGnq3y5fJM
z7ssf79ufAt0JAc0ozMKfoM2HiS0Xpph4KrmeGOCv+ryUOf9vO+h1iO0CecyiLVWFVLFfj8BmwNd
BlLfBUKWS8FBNDlvEsSxcTQYrexr9X067Lt5EEzjfLZks1Prkm7mMSRDPxJWfsGQFHuKrfwescVO
d+lO8+nurx5vGDSN0ycwE9jmTtuPkg0OwtJv7nIfyfjDf1tW3nYFXTPIUYPWDOXYjM96c2uOu8tD
fDlZF8yHyZkPSWb6LDHE/UtL7U5SIaCD7Dq0x+SxvEWq32LdeFqLHSktBVdRtJ+cYWmmcNTSESF4
B3xoiZgkUxzB7M670v93MBE4/r6hgVTJvTYWPZryZbu1RnTAoyvTvAMy39aQVndmwXqu3/zn5VT5
QLWYZ4AnoGvhh2TeQ9M4JrMLxo1Tqlc7I5/twKCeDtD+5XleXkmVb+2WFHNmFIJrviR/tiAbiJf7
ywPIQkeSM2I6VeuWUKwkROIloE2BDqQLZNUTcIopyxw72VD44zg24LudRqulSGmqJamsWseDOZY9
RGv1VTJ4HiiyXhoUdkzwT+rNgBZxBm6mNiKyreoLZDUX4wGj7eqBPNWTfp8ywNaN9DBCyaKFq9nX
070aqPtx+hkU0KQwkamUn5Plborfh+koAxa11GjVBFN4XgBVQz/iTLLrApq97bUUgTGBhrvBPFZG
ZBllYQf5bTQcxw5ErlHhKA34ojXF6YMYqicIWKPHLPHn8SMvX+f5Q4KA/RKCIHMs7a7Q7R6UKTG0
QwrUFXJrojMIk1pPlfdlMlmUwq0JP2rSWn3bOOXyTFWvbU9RvFgKtBW0JLDU6tgp92022r3y0ep3
4QwBnAm5FLSs0+TXpCL/RQNUQ5XrrGYofIXgP7wbs4e0ewxY4JG4dTSttxuigXtqeY1jDcILA7Sm
FbfJ68xFzj60jVYBGLfFbkARpA5OhZLcBWAjaiEUGfeDWxnFncLS5S5L37T0vkfA2Y9PsnEsY/lu
Rs22Kx5o0XlJCs8ftJTL+NED31sohauTyoagqp2XtxNdxaYbJ8+rw6TJzjLtapD0QGwERFMNWM1e
Qyxi/qupwNO+YD8ItULVV5EBhJw1MXNbKtAcAD1CiEbYGuIkFWdJYvdhCn2IX608OGO57PrkpZ3Q
gh591OO1vhzl5KAMEDMLFi+Ie7Br7eGaWgFUKQrlWWOHFFkitT6S6rbXVM/UJ6uRT/nysw0wIIgu
KOpEFOm4Sr6KSi+QMqfBzysr8hS0pLV8nPKHWH2Oi9eq85PsepwClLNHhyBlns/YXvTmhn4g3Yba
swFiurxc3FDv7ILVVqzcqMpNzPYBBkuxV1TaQQ3ETXFS6rR0cnxbWN5VGRRmQ2qngQHvP3FHtbZJ
mu4gbWGbGbq5dHRqGCokZyGYAUz5YECGDyxdYzVbM/k1IoIGv3YW3ycjkjxF5yjRfsZ+p7cMfG+X
jcH67PA2Tobyg0wV9AVS3rFI+wTI8T6V/SlH5w0iOFAXemB/OKLY5WS48peHO5sn2I63Wr/Nq8wQ
5SjJjGKJil5s1V65KKE3guR0d8o9UVPuWf9wOxrnZbSyNI8IlA1UTHqXvVa/4L0Dy6JAEnpt/X4u
0V4vnOK5Z2M7KOd4QI4zMOQFS5odwv14I0978CuXTzEKMN7gKi5ISFK/gODqnXqV3YkT8uccuO34
nKehZVVUDxQ9BqaMux0OdgRdtJK9/8ed5JyNtEpTuWhQ21sFx+J9ZIN5wiKHlShcuhWVe4TnhvMv
jKmvIP2ERV3Z+CO78lcuiGWn7wAqR+HyX7zB30so864Gq+UARAMo+UYsd5ZqH4yZK1i+NTThLx75
dk+/GIs2F6EMgTGUsk7268pAiQI0qTTyaklxa4reXbxfWal6RfwSUNm0kEkXXMRzh2Q7PHcPA9qw
Bo00cEeH97H5C3bSZoDH/cdJcvfPkDLTaAr44CWIkmj4RrQFeSjNTtrKHurikOlHGrwEaXEjzVSQ
r77sR0Fq9HdLA2d4SuQSC2zM/oSS6IJUweXpnbOd2zXkLloECqtmAtzAl6CoFeSJZQZ3cn9jdvW+
7gWUn+ttunRcuNumNjOpVQOzmZZbc4hskEkRktjBFF2HkIVpcAkuT050QLgLV1TIz4UtUpxL/paB
MBkKb+hjnwSj/KGk8X9OPZSmft+lhBlyBe62NUqjP1uGnqgCJIQBupHe0dnqqVeNVV+Ph+YNrp3o
dApOiMFlDxbJRCNfmfdf7MEqADrlrvCDQ3cFdRq0ygNpJQoCBWG8If8+266Rcpl064lhslUag60Z
kidrzykIVC5v31mDuTmcxhpNbexLEUWjlrXo2Qyfw/viNj2arvS0grk6OzqKsEdnW3a2BpNbSvQ3
VWxJ0aQJCqKj9rlcd35+Q3fVMwXUITrqx86udqINPHdEt4Nyq1mMc9U2ZSL7RTo6iwHK20SzUiPb
C5by8oMu8+2vIUGybNHw9hTX5Wk+ddRCOtZTEuDy0FLuwLZ0pxoIh8rOnkowxv2bc7qdJ2dF5y4r
h3FE0g73/Fo7Kg5a55Gux/DlQXErOJRCRkXRlDnjWZmdoYK94X+bpJV9tx+9FQYoctDOWdDtzDgL
2mtwVlqKd5aZEC2dkRWBNmr22oMjpYsF23g2IbQdjDOhTQ3Wt1HFnABMv53vekRU9grLgW3zR0c/
Rqf0OrYjBz2v6W6AOim707/4D0NwKvwQdl+dvaHb7+EsrNEEsRHrULIc7cWr7wsv362EmSEEjSpb
tNJnE5eb0fgCXRmxZqISYv7Vgerv6x34Fo+QUP+xjokWmj3UPkT8XefM3XZMziqoNCSxDtIbf0Qq
Mc9uKmUG9Fh3hubp8hUVWIKvpd4YOwVvfTblSI+mhFhxnNvheCqZaDpnEZbb+XA2VSnDXDFHnKDW
nd3iB90njmmbb4nXn0AZs6vcRlvxpE7sr+X3orb+lRz99gs4ty1UclApL/HK2zk4za3qKlfRz4pa
9Y10isHoQl3zLtkPf3W9gyB6FMIZzi80U5iOf4TxZHMyQTtUZaDtqpshHjAd9HRxm0kEhT5XXpXl
71E4w14utZ4WCUapzPei8Jo08WZoHkMh+FmKckefUySlkJmuc5E++DmXYDsyt8NZr/e1bkDaLx0B
3FsFWJGDuHxWRUNwW5iwlOjRBGueaIcAenttJyJZPtv3vZ0F92DQNs9JShvTV9+0u+IwXfc7JLp3
E7xTS7npneV5lWWZEmu+vzy3PwTc3zvHvRtwuqGIUK6Iq5qhCBdBAHW6TwpmaaPpyt1yHaLVtJn8
NFOdOH7quxn9u5VIgUR0SrlnJVOWaGQqzs+AFN2oU2thqSehFeDybEU7yT0oSW1CqL6CeZP6yCna
/yHtO3Ykx5lun0iADEVJW/n0WabL9EaoNiXvvZ7+HuV/MZXDyU5+mFn1ooBmkiKDwYhjvHFInPsj
/CGv+lpP5o5IujBrF11f9cvqAmC+1bcTBdM32dXwHSWoEazyTTnnsfGHy+KvYVl8Q96ibBXHcKwH
tm3bfsR+AQWV3ArcC5L2MfMrj/fkvsldvdq0LLohS0leVegmn+atUpqw0rFQ0HtZLMkStslu9Qnn
KURxtgmr00bLScUjfA1mfbfRDCg8DNTrxd/3v+HNXaKolKqypq///D0R1wUhGSS1JCepzbb5KLoU
XfX7Q9zsucpXYzDHLunVlgo5cPmhJNq1ojyFmfzZ0NqrjejU6LM9LBDuJKIvjcbHIIbe/fF5U2TO
WyBKfde1Ipqixe+UPvU0+jcn7Wp+zEkDVUeGTTTWsF5O8Mfbow7KWcKbe+FqBOagTVVCylwuYP9g
U7IN4hk1F56iJmeZ2FMFFv04zgGCY5PhqVBlVlPzLpfbp+hrHuwpajK1TDJK+lMOhwKwbCNXfA/X
2G9lRwg12fNO5igf82bFXNaznmlg0wAHqxfduSW7fFGf/9P2Yktl41iMVQBi7UnpYb+5tKYU8qCV
yrpF2frK1Qli5QzFtonzmiTxQx0M8KManaJVHgr0+rfCALEcIZi/5WTeSKr6QPLxHbqaVYf+nCp7
RSH5Yx+bIsS2VQGJSZS6kmo8TWAfNMFjqDxLarivpMlptdCjovpAp3lbLu2uXjL4bud+v8QveZtT
SwmErULCxyydDFNMAMyiVch5BnE2usaEo1ZcCn2g0G0E08SUNdWJw2yjNh/3PxkvIrHVtziphrKb
cZ6gbg69oTbbtWm5z7TXJK+BEuu3Y7CNyNM8/prEZsMZfN1y9z4mE4+aIVTLVI9WZwQ00EQHImBu
VTm1XW8yJ62h33N/wJtWDNe7h4lPcgNP9WGNHsl+cmEf48aT30AxF30swQZATv42L0jBKDRIiFs3
W+Vbop+H6VB5ESd3JryNzASyVsl6cCWF6KEk/Udb/47mzA+L6DAsxbZf8icla/2YDrtgBLRWOsfh
UyThgUuG2lfDCTDY8UkNhE05a2hOZeJB0dPvKnqkndoc6kXd07J5mAI0v8PkJ22ErarKm6Jrf/Ux
lKHQ1VgoDGhgOTGPEEpI6F4vBGWXDFVvzmou7/pFOUupUZudsiTWjIYhnITcuR9+Zj2oVTH66mbS
pZwYdTsj/gqLbJlxmDtYOlN8oMbWvdXOF8JeqoCCn2Ht1xrO9B3ma6IOogrPR3j99P/ci4YEvy5o
H4sXf8Grp2lqFLlEiRo9pHnoSjJx+/jQCjH0VGJXA1SRpjzFz9sn/GvENWBfjUgXIy2INmAzKqEJ
AQETEl9m2T7d3/O3w/7XKEzKQUM6jHHYE/RyqSPObwLsz+6PwJsHc4q7VE3qLqXRwxw+TPpiLnpu
RQ2PG8AbhTm6qZpLHSkwDyH80MRHQV09lAgnf/nDtfy1WsypXEpCKqXHNxncbj/L3vAM2yzoHKQb
8hb/IgS0GF5Qup3EK3+NSZjSehqIzagVWL9+C/9DBwm8s0p6ETCfzQxGG9QVd+Dk3f9ot18sV6Oy
NR/gQugoAsGfvSno1KNaCSLjufkB8l9jag/w0HZknz7ypD5uSnbKV+MyaQhIJIs2GVjhCey7T6E0
L7A8yMV3n8o2PXdH+GUtQEfbodXAgob7fLkdd79WW/n7qatbXZVQfYI4gvwwTNFrogLhMkr9ztCB
ym6KzGl1+bVt63OVKC4UG54g3A8JrBayqvH3YQCGdVGhVkV49EjOQWWdiOZwLOV2DQeA9ZkARVeg
43O++e379mvu6xm7ijg6Yn4jpwv0If6/m8vqCQf5gM24mX2e38EfYvnXaEzkqQCvUYJxNk4RtPhA
dM7N/ntmB/bPCXAdq3Cqb7B4OFGXrx3CiRWXu/dqnjTTw07UME8JyhD0IAA+MHPRWTeLX1cbmQlI
JR0baZKy9WJE5aKeF8WUBKQxg/De6CP82spD2y4PeXrAPWSSCLh/VXuBryl8ZbTvVXVM6w+q/syA
C8+UAjcqT5DjplT99VFjglmtDHSgUK4+zYm802owTAMK0kUUZ3s9UjZdALkM0lgB2XfzJo29rIP+
+XOJJCKOejOFhIic7nMIJMdoZFYiBA07lGwLTcfxfF3U91lA+oD6Yk4fCbTv72/WiybUnQtZZcJi
WFdZoA4jOcF00tbe6OcQo4ECcNP5/6xHVjrfNJjVL+IAWxvvam+VQST6Jvg5vSwfxIero3n/N3H2
lcrETFjuhMkC34dTKBy7cmvUL1nPyQt58ZF1QKpDSUiDtCNrScfqdF9EKR61QdVtPQlOQRTy2IHZ
WdBdG39BXI5f3+EECdYGqIhFuakyXEeDu1prxFsC8pVJTcED8Ec0/+v1dwFBXh1WTVJlgMhApwfS
C/nPMUKDd9jN771bvZA39M0gwMYrnPE+JBMIG0KTvKRrrIV6aj9vuyqBpOvP+7vldpH1K0KwHkCd
oZJEEDHKaKHSQizJBOPjDA8rG1DYI19ZkjcrJhGjJBWkRMV4hvozh9OGAMygUP+7F+NfYZ31Aypo
BkgR0SJ4BudWn+Q7muZO3wcWylVE3gyLbFej5lQ0dSFz53HWlJOmq0xM60IgWwMRl8rkxsBsOhlk
qICGE1A3v8DT4KXqgtULp+naVN/j1/vDr1fWnZjEegcJ4ULyQUZMSrpt2ymmhjMIfVfj9/1heCkh
274Rqm4RMwgV4aKWtykKnnswskDQIGa9UTzsH7Rf/xVV/+q6oExmNqWwMx7btQDaDJDw2NQgC3Hm
xVs/Jvlq0WlcxAiP3saOniF7mJ1XI3rBae0CEgTUzADAhFifYfNed7xkhDKPraLUpJCstwnxCsNL
H8V+r9iJuy5porr1Xt2GsTMcoRjCJ4TLnIPJlpaFtqfKVONz5rnXO4uN17rswGBFeg3sta3bvcDo
6qKPXyPtro4BkMinVcI4tbn9ZU6ayboFhekSjCmtySn8zDYTlmKXPOk2LGeCGlbEcHoBKxr6yTwq
Jm9YNjYtWrMsCZagy5/F6LEff93fWje1s693L5OOjRM4kLOB9/uMV1RkpduVNAKv+rNwlCGmnTir
oqdoT14XWuvZoYfpfUys8MQTOfhDSe2vAMkyXIHBLisjlCElZ4OdCRBkuA32KuCW0ZanQXkbm/B1
xbClallGkmeUcENONsm5uiATWnvcr2YHfBoXZxuzNeshTKDbmaAuLoKNuTxm5a6i5/ufkRf52F5P
nQmaQgMJvbraL/AabksL2q8WNeOz4iE8QP3vf/C5vMlYlDWqG9SghIosxExqQb6WSpGcALz/DFug
Wsxm38N09me6WPFjC6VvkDRNICJd3R7dunPKZ5hLTLqVfKCb/zl8gHC4jw+qF5jzZnyK/mWZ4Oon
MuG5VmaA4KaZQPHOFK209OBGCQoqINIQgqvM8NnYTtD1427nm/ng1bhMzA7qXFXjBOOuUAYN/AJi
QfIc30R0hX5PfG3D2QLrf/iPS/ZqQCZUw/wb/Nl6QqjAJTF+DKd4u3qO5ntoyXXfgyMXt3Uzp7ga
cN33VxlosBixUQe4GwYXWvIhOEOI0a3V1qbhtG4om/mm3QeN3W8UuMPw5EJunqqr0Zlnci9Goh4s
Czm1g2xJaWRLgE4UvMrqzfh7NQoTf3XI1QIdirwJnU8khr+V5V/AeK9PEBN/+5SQWcgncsrAMVH7
cw2sH2dj8L4Tk/uRclaSVoPLfAPbEDPTR29o1F1dP83Bj5a8RsvzOK2eCCAML7VXyoM1018CsLAd
XHObULYU7a2peFIYN6GxVzNnibQ9iuNpKGDm64tN+Kl/ajghlXfRDMS7qXyWXsbAgzMFkgt+0n8b
7PT1ZVlfI7i4CXNSIyqTAwp5sOkeX5a94ULYaVPtxKccPfpPp9yM+/E5cgInsXj6szeTuqsfwAQm
JY/iZhGbGtKF+Qbiea4Ytq9N/JBwVet5IzGhqE4nUkR9rp9UkMgObWYudu6E3wVIWIvgyJnrc1Hc
BQ5PoJFzeAwmIg3ZnMDhDF9Ygy1uOD004b8D5l4tIhODRIVWvTZS5SR6eNuUpvHTiOz+KEFcrnOk
wiNQ8ENmDB9ZzqnizY0JP2rWdkXaY26QDvDU7JBHonv/3HICHCuCDKWErs4kBDhxQIptPMRy5cj/
RhLp+hAy4aeuxLERMlzgIrrbVDlUkDcltfbj/lRuV2euPhMTghbZCKAUg7tp3gqn8aXYQ0Zjq7i9
V4JW6aQb8Wl2pxe8u+OffAG3+9tfYtkuFSBMelthjhSm1/pUn4L+kFXKs175nGnev4LRE/v7jbiq
143thGnqg71mYSuoqNjlb8IBCHHvX1Kh/lpWSWRCiB42cK6KRqifptDcCc05eWzGZ86k1ivuz3mF
xMLD41ksaKBjp09usxEnEDjdfnjMYRU2WNBuhCVWbsXvcb/5X9TXbneWrqbIxBCiFb2crDtHeaIP
8XHYr5S6wO3fYNILKVu8/ngx5faT6GpIJqZEQyHMQ5fUl3J/6o+qLZkVPSnaViZmJe4XX7MA5B73
nTVBfmfZpvq2+m3Ibg9392/Fb97b836okVh7o4ZoWUAB7T7F8OtN0gdDle3735g7ZSbNSWHO2kg6
ktXR0jILtdPZkezMDUNrfW5DY/KAlA5+B+juu81D9jC/DgdQYy2+2iRZQ8G97cZEpL5eEqL1OK2d
nR4pUJYQ0LHLR5ien4LMhmxD6/afolWghE2s0I9yVzFgu+ZCoQUlwo/Wqq3OTzfJUf0MYEdjwH67
/okeeGlWMLr6AJJleOlxN+jWKNvJsS1NzSMu3cVco1Re3GGCnhqPtSEYuJvoku8rWF+lagqpxNQO
EtW8/wE5Z5RFvw9C1ARjjTMqACk9/2zJz1HfTvFjEX7+t4GYCNeHndDSCUlLAzCorPxMSetUbek2
cfgtaKl1f7Tbz9qvo8gC30MQ00txzSAGwE6UdmPIdr2ddrHVOUXmLy84jOANc0t6969e6VKhvnrZ
yO2g6UqM3FDrO2vuxc+ZSG5Uh2//cXpMcNN6o5LjBNMLvqG+lX4DkAHCYYUNQSfMkCgvYeCJzyi7
cNaVszMvy341v94Ql8loML8IPdMoh6qSkTnyMu6WPvPuz5FznC/99KuhJiUmBCzltYA47WE37ise
RNb9/xgjL3XMq2FULRBJpmIlG2FwAvC6s7Jw78/kphDoV64kXR40V2PojZDIYoQgGW2Wt3KxUrQJ
fN2DVuHTDEFMl9hqZovIN5fvFXUbK7bJ4/2fcLsce3UemJDS5gA89BGmSbzK8NocaJ9gKxtokax+
NJ0zAQJbeBRWlTCe5fnHc+6hy/pczR9uSU0FUk99Qk3yG0EMjWKedCHvume1jo2yqxutSGtE/9GR
nhVI6y0+sXto/Y6RaaQ7cdk3fDOz9VK5c+mwGsetPBlZEqN518GcbtpP4J6sJskCSldmYKJ5ihqv
7lZWcJx5bAbeqjKPs3JAhTtWsKq5VjZm0Qmg2Sq85hPnwF/u/6tPN8oJxPVEnEJpLQD4kPSAXZst
ONAWQQ7XgORSXMrmfKbdbezg15a9FPmvhpYFDXjdtfczAB5mTlhEQBiswEGVNzOB1IF3WQNGKhpR
h8oZHKia8N3LeOfmIoV89SN6wO5SJYJNQLQfDFOA1J5HnARkWDDEMqt9i44GKpANKI48Sizv8zKZ
lYS6i9bIoMNI68DjvlZ/348JnEIG/HL+/uiIFbAZZuAJLnWUpLUD2au30JVJ0doXrMYJfkKV/Nxv
tA/tN1CAfWH+12IcKPt//w2aUGa5KiEtyNXZHilCYLFYxaQ49+fKeUdKrFPVJMlpm6/PVcDYZ0cj
8JiHmc6ly2dYEMtBXTndTM1LJHsZtLAKL3NCt/+PR1ZhkqBQQbkxky6Xje4k6veg44kk8eKgwrzs
KmjYlYuMj9o6o9PETvNcuZNf2+0+ju1o1z7xk4LLVXwnCLJQzjgitBRCXcFJ1R+AyMnAMzx2GxTv
ESlaOwueRHu91XjZCOeIXJoMV4czSmK1i3vMdTUgKKPCSguRk4XcxhR8RSGFedNlDSjOPalrXJz9
SxQei/faCgBQBFlM9KvQbTweQIMX+JQ1Jl9Ny6gQ9tQapWMYjjdmtwlRApe9+EPMzAiPlByXSt/Y
7WZ1aJrQsHZzO33i/Qpe5FOY+NOGKrSwBDxmR2uwVxGAmo54hJg4HYj8ol08xHB8yI5dCl8YPkqF
c7FePB+vFqGdpFpLjGENvAAubsNdupsnM/0++DGgoUhUZHSMzNKefcj28ghQvI3FRCV4rXQjWR8r
wfR9EicXgl0ctNXtRuLXvmJBqPkyhFGr4HYbrbS2Yh/lxhHoU2pq2/lZ9HkwTE42TZjIU08Nik4j
Cj4RgSkIanXFuE/VF6NzlfhjzR8UCLbej7kyp6hFmFAULLMxTyI+of69x7297qPkTB7geWpDf0c3
F3M9SKA+60/Au4HQ5mTb6OE/trckwuRJixDNkVwh6K6ZoWhFVv8bRqemtKUu+cFv2t7MmHTg2WUD
BgPkUqa42rhCV0QUFpd4UJDyrRBhINLNUBoy/BJu4vdXeI09/4i7X0OxiL2ukOdRj1DoVWuIn5HE
bPttWWzuD3J7p16NwmydgWZNk5YYZXKTzpGd2mt2w3bR0NxvPO3Mo3LfDjxX4zHbZkqMrhsNjIfb
JDwAdLQWlCCdS9B5DaBJfo4gpncMLRDa+c3Xmyf/anB2s6Qgo2n9ZbL5B55q3UbyB7/yvRQCTmUL
n2neA/SmOKV8NeT6k642TFXTRBpq5PE1yLh5SD6konaCWLOE8ixnkFypZpgXRbZQBDz2B2+2zOUW
iqoY5cukIAiNjoBuu/QjtzqYmuHtsootQGTxx/3ddDOsX02WuduachaSLMfpCGXlmAS7YlXLj0SI
vytu2T7okEq+PyBvisw1VqdDEo8r0EAolbdkHHZhJlr3h7idI1xNikmkQzlLO6lDoFsdyhcbYufE
xPsAQKN5X7q9z0PF8c49cz1BmjoWAhmbVJCKxyBTIC8oHcuUR7K+XAp34guLvlt0KUk7GlQnXZNE
V4ITKh2+5VL6IszxUR+8KvvRpz903e/C0JHn3lbLz0hXN4Ye+6RR90VcHvs53U+l1yLotu7cZBAG
habk0lp5Mm0kHds7VCCufpzrzDXGfBe1ZyMb/HzSXC3eioHkNXXp62FuFjmUMQGOXorcSxaVgwPm
hG0WAahFVWaoE/aJImq/dAg4KIcpUF7l+ff9zXJJwO8tKhPehFA1YlmJ6pOSjI/QkDwK2m+hEvyk
eIikdtOXpwQC2sV5NAh4YtPGgB1fKT00HXrNNLYVsCiCTyzqCF9V0bD05HsshE4NucQy/THDzYgq
MiwAUzihHIv5VyeJlih3vMjBWy4mTjatEE2D0KMJ7gmto/WW0FvUCp0usCZImDlCbWkoth4Cp+DK
G90u7n6dNxZbGGjQMjJi7P8FguZ7CNPjhsBLo9il+3KfQ1vVGtAz4wJzbuZQV8My0TIiw1COCoZt
nbR1jehRbfxmg7YS8vDkpZ3d6IhkxgjgfeSu0ZPftuOtOhM9Dao1gbZejWna7TMYpyY1FDJTPLKC
hBc3OZGasoEzDuIwX7O3bIS7pARyLiq+zSEFBwG2h+ly7oWnGsScVTcVRq52Ia36qb9BbrWJ9qol
36eytGg5u4i5i4q3WYDHqO6rderl0WMOE6hOg+rGdBSlkxa8dRr0DFoYDk5vcNuU4mOZpJYCqRjS
vg30JYHVgtpYYjX9GiTg1cPusalgpF1AlKilo0+y5dv9g3r7VXv1uZmoroQStH/XmyMPyFkLISkz
U68NidcmiRcWxVmTNlodWMSY7Cp6aevVjtSqJMHswsdZ58Sn20Xkq5/DBP0mnVSpGvHt1/ZWBtTb
jPYW/CpgJILLpndnt/mA8KonukC+yCZk/nlvCM5VymIfNSJPwTLhF4RQ7R3hAhHywIi8EZhUs6LV
AiMJxEakflswTA6CRex0D9V6p/EMQDHq1/sfmTcgE4yTOU21NsVDz6CtC5VuJx3d+yNwjizL0Y9b
COUkA3aRpCR+LxG7EeatOErQV+UoNfASZ5aqn9SqkDQZJhNFkZ+kqpXnhh8VkiUF1UEM2pdEQfUf
deMt0XJ40hqDlQC7ZWTLB+wpot0iltTS1bxdDU3s+8twG7T1tX1Zej3+x7mpdaPC9h3s9jEG7R2t
h5XnEpyqHQS17XmzOt664SvvRcGJZCzlXp2RNXTri0weYaeuidY8vsNI83mARlT6Q8KBvT/X203x
q7kyoTNVCiHuRVyO8F0ckBAWLrxm4KqSOpGtHcMEtCnZlQ71OduGkFKkKaTxCqt64BfReampxgQx
aQb9bYkwd/VUyWa2uAoEa1beVp7uDYgPrgi1+7Nfb8E7+Y3GxClqpEs2UhTlsu4hKHIzmTJTMniV
VM5dzPLW27kMIEiBeSl5tk2SxFqEzhfG7kVKj3oDlbz2Z6Dw3hK3i6tfH5ZFLVdVnya0hvzPpasM
OPIeVzBuf2KiILdqOfKrgbyJMhGqgz1NFK1Xvqx4YPE6oSJCqjl+QDnbV+l+1vHeqCfei4YTF1mR
zFrqI1CzdagJb2RUTFRodlvZTn5v0GjR3dnHmQGW//7G4Y25/v3qHTzRYIIcED4pLKRghu1nRfR8
fwTeadCZDK5MjDieCHKa1f+xtZTX1KN7cBjdZhuBBBN8cMbjTYnJ19LCgPy+OCunbJ9/oHNkzYd4
a6B2DE3OlW4dckvivO3ChJ4uLrNEqPGiJx5KFzvDGV10lLn6lJxbjfXjkecw6oX1W0lVBndo8Ifm
59kIf0BdlRNMecm+zsSTdG7VqClxcaBQeoShgjcfxuNaOiR2uyK54Hb/v5AyOTNkQcaRqMh9XSjK
Kcjhm9kTzWz03jhmJBNsaZ4tUqtONCyPStMhNc2b12mhbgyP5R6Va7NW5cdl7D2Slgcov1FYECwf
PSwJjJF+VKiKWkuQ/iAyUIxzK6lmvdSTJ3ZC4omSYtEctS2YLeHRG3aBH82JAKbfDBWQIrW6KHZU
rfo+Ke0vdLlzryDS7BftnNlFYDwK/fQ49NVRagq7BWqbjqlZ9IpZ92eJ9ogVwo7UndV3+ccE3ypZ
HE6jDpuBcNwMsDnLk2YnKL2dC913EXG0zd9C46MaR8fIC1iqnXOt3VQt9NvpQQ+2i/ApqL2lD+dQ
cidlN1fPSD7MOPhdqa9qcV5S0PzfZ/S+9d4f4W+QeWV6UtCfH/ZlAxeDVkcBep8JkTsAMCbLj0jJ
7EaC9n+fbwByNkFcyqvEimaorCWaqWXAL+yF+TGOn1AUcHPYIc7PmQFEXyCYpYQaOhY3BKV6Cd2i
O0aLt9SvY5PYWYLClvBQ0x8BCglgWEguiC8cUD4vwrDgcEmfJGMacOJbJ4RmqjUewu3aLEoH6397
Eq4H+h/XrSFSIuqqYagse1iUcDTkAddthVM4G6Pd0tes1rdz+n1Rea/+mxT8q8GYEB2pGek6XalO
2RTZk/IjDKttvLwm9NxBTqXuoUOinKD4wBt3zfvvTZKJ23UEQFyyvn2SSTu1JD3ORWJl4mAOMK7W
VBETd2s4pU7TatzGyatvpo9Xk2ZCahXUEk2WtcvYaVYsld6ILthQSJ6q63i/uknlca6Nm7HnakQm
aavVAR3welj7qUrmLntZ9Ofj4uO5uyIuEmAwVDTgKnRUeXfw7Z7N1dBMtC3qIh77FTcHp5bRTmEe
BE+3h+XnjMK//Dv3YyewB5ThzWV2YEloGegcWZ3HQwxx1pytPDZUAv5BVqtTI2orNMBX0/4cqFVo
FglQHhmgmzzR+pt39dfM2QLgLEDZGbrn4BzAIyoeoFeGYHv/w/JmxeRyqN6IITDJyHDU0VKUxG2r
17ZLVpWI1yKA22HGSUBuZgNXc2KqdKRt4TVUSNWpl7fLKFiLCGtt2FzV4N7O81FMDDukoXt/lpyI
xFbnxiTpxBLE7dNC6TZBdTcsVYAdtko0PeSxYN8f7Tb782qOTGwwpLyP1FU2thlhtVE/D5CXW6Cd
MY+HBVeTgFSr7N+TbLX7jELn/ui3MTRXo69H+SppFaWw6YcV4w5U0mfRe8lgZuf5ozuv1nea0zmQ
WQC78QVVySBzV5oo/9DerlRd/QgmQsVxIAaR0SsnwUdisq2eATDsnqFq5BqwGGy03Zpr8ukRtzuD
V+MycYrMNXh0I+JUhw59vQVzFM2jxZogmIFHGScq8s4nE5n6uGiGJsbdM8yTM2sbyBFzNi5nBLa+
NbZjUGmBVp2qoHKz5CDkxX/crCyjV8vTNAsEWl0YAgLgHOFW3oiugio5Tw6INxsm2Eg1kdJubQ4P
LejY4UaJeOKj68m6cyuzpa1+1iVarDy8Vt1NtWQO1S8p4eX/t+ueX5uMrWopU5OI4dKBhGhXe9CE
Af7rNu1x9JQfMKC7JFdQh4SWQXwuXcGmj7yWJW8hmQAjdmI7dJVcnWJVc1fzd4Nkp/thhLeSTBTR
A2GkHa630wQPmEhp4AHjws/cvz/K7QLh1VIycaIUUYCLtc6AXwOdgWRUbPIbtEW8pBQQ+Ddo+5bP
1TbaAta9cEq7F7Tmvc3CxIqAVnE7rDjrwQWOadYtOGA7UEuEf4pfHtu1jOKFHlr7qheDQemQ3jK2
LYgakI0PkYhwloKTUbJVqsLI5KBboWOLRA6xBPmSYhfNOwhkH/vwfUJjSZ/9YHnhCeHwLgy2cAXe
cVQrDWJ1sqee1PrZYKmDqajOyi6HhrWVPzcUgu4myNeFbufrCvxPwZtzTbO1LBn8PSOl0EJH+XFy
ZbyZzOas+lVk5h4EXsgayD8U2ETDs9rlUaV4gzPBqahGPdMXnCl5+KGP70vZukm8oZ3fBCLnbN2G
fn7teraWldZRPMkqDtfFHhN+dF6nm9OO2qCaPxfH/D1c2Ujv5FA6GqpbnJyPk4Lpa3S5ShBGqRhL
VcBGU5V6p6mamSh4sjQPKmD/Sr3Rtdwc0oWzvTmJJlvnmmgUqepagxXyb+kYu/G4SYJvCp1tRVDN
Tp45adDtwujVGjMBbBTkdMpqDNjZcP+VZ3MFtK0iAktkRUf4dW0h6sm5TDlxmTW9TkWC/jPMJ0/o
F2Up7NWqfsOJEryPxwQtfYCMfa/jjMTQ/zmuldD6W/i7KXx91ReBMkZ4UjdwYYQL6CtfQ4c3+vr3
q60jlsaUBqjgn3RFfEOeZTdL7lAaWHSUvUBCH9ZwSpkXqNejdydQs4WvVsjgPqlhzqtmoSqb47E9
hNDr9aVjWJrTFprpXv1/8CBtA4tLLM2Oz7Ln7Si2kJIB34JrEemeuDWQJ/UU5R+TJOA3Xeq1Xtzt
IgCMOaeVc3AMJi7JBP7zYtkCsjh/z8ngxuQcG6Ml1N96Jbca4ZGzwdYH2L3FZh5owkybThzRKVoX
e9h0J8C8rOYTdYULvM3gejDyBmTCER64ST+tOZvs9ZIXeL23YjBbxYIV5B5SSB6vHcQ5pQaTPemt
GKaxjlOq6n44lGZIeY59vG/GxB5tyos4XqfUKdKxmVEyJHCyzSy97t4UdPsEwed8Nc7BZAn2PXAY
EUBYaxsBUPfFNgQrOwmOAjqo3gHIqqDWF6Ox159TN4TB3jtn/HVG93YNE5bmahHhDoUcQjUXtz2i
CxXZCrgMq3AuzC+iQ3dJmriaXrzQwAQkOe7ahaQISK0juQRScA3Ae25vo9u8Vd9VTiS6cDL+PE3K
0u/TEia2pYYkoXMB3HVSJ0V/uNpL0PxJTPVoHDvRXHaNjmafJZ8haOu0mxrOeDLghDY5JN/icgOp
+Cz/ATBE/uP+R7j/DSjL2BcBp4YVDuITniRaDmvdsXeFYvDbiPe17686Zbn6E6DiJIsRkypjE8Qy
lCjRuerAQlY0dyZARWQvSfFtKMAibDs3FxtOTLwgff75HYgItLqiaHDE/fs9tPToVQDCgKpvD/V9
TYSi/7Imp6DvhyV8pXK8Lhv1ETqswzT6UATrp1+jLJldvs0VvNb0tyrBqaT7pdvI8SNZ4Oil6BaN
P+gQQx6sNZtyl0X7skrsZG6taPikwSEgukuaTSA+LlrujElkzzRyadWYzZCbJE+9phutZLZ1/SCg
x1xpD8aE7oAa21X+mmbPXfqZB+/jPFjhnJhJdYbst5VSw05KRw8QibqHsVdsddTM1Oj8MladHl2m
5Jjp56k3OFXkPzy+vlZx/cxXt7keELnWViYdPH88wMbs4glmpvlBfVw88C9RSwWJ8NvYcolkf3hB
f43MXDJ935ZCvXI/YZicYXVNKEaSLX2An8JZQZlqsLDO8XMLYnxmGl555nex/1Cl+/oNzL1TpSLt
lxK/IRsiO9A1Z84EX+vQw5bstkxtKnwf5dJuSePr3WTeP6u376CvwZk7qFpyQiQDS1/BcF0Pn6Rg
4FwJt2+ErxGYOyhOk7BbdLBP9Tg4wPnaE8sYhT9EZ2M5hRQub0IKG2mYbt+f2e3Cwde4zIu+IspS
6uunbWcQYcSncFT9tni+P8gfXlBfozD3zagrHZh78ep6hLhvZTaeMbruDK+tq8PXjf4o/B5NdKho
eXlgUx6++g9v5q/xmXtnIlOtpxOoSEGTmonc+MPyI5a1LWCDRgOv8LzKdwZg3VGqm1KvbgZs8xK4
J4VGXo9AoSr7thQfYHqfWmVTHCapAZ8KlMb763T7SvjrZ7IcQ/Rh07Bs1j0+Ta4k/tb071H5Qoae
02Rcl/tOPGZZhDXAtwvtMM4iSlYSBlsxgaD8BP5vDGf6qXkKJE4D7vZz/WtmTOxaFkMy4iYDwlEd
tlBP2w7N+zw8jAZKNClvsNsdf+NrNCZeqVU+C/OC4xq+9J90q/qReooPgRtu9Cd8VIe8JumRBxLj
xAiWSziFLS26EYvaVyh8oJeYtzzKF+ewslRCWaLBmOeYV7MSkeA6QIgZwSixB5cPKiOSk9qQ0P53
T5qv1WRCU9UnMBlZMDEAX9677rXp02/tHG6zOXscEmRQ0MO5fw54wZ6lDk6KnMZDh5w/2zcbxQ+d
/0fad3XHjSvd/iKuRRKMr0wdpVa0ZL9wWbLNTDAH/Pq7qfnuiIY5jXPOPM1Dj1UEUFUoVNh7cJID
QHAAJy6a7hIdG+eaYjMaFWPRFfSCuVbzZKQiwmCR7nPOpyVTy8wI+6eDkljW7i0JbHP1ra18mYSp
qsWOrlg2PxTICoOFxTIfnB7MdzP4C2NZb5z/rFdIFJLwQ4Gd3ITUjBBZLpmx2JUUl72EBxY5DBQF
S3U3P86n/KcWoVlVoCMCH8bPBtKK6CHIxNC/R+TE6clLBPypqPkqS82h7hXHjkSsKf9QJfvbEPg5
wFRiqpEsc4Bab3lVrR8oKOAM5g57Vh1xVecxKLWbd1v7UiMdLiXzs0kBEKmqziB/E1jIdiPF57cs
ar0KBs0hb6a2QrxQK+rz0N2leKoq6EqpG5/oR8vAmEzXuMTuXwWCBfaicaFQqOdFY8vYBOPeJG57
u0B9TsBD1u+le8VPMfQuwvITeD2N8z+zTOsG2GZon8j1YwbcY73ACtn79YWJ9IkLhHoi5VO4uG8M
w9xXNnPiaLqT5BOm0nfZ3B3y5vm6wO1On89bSuM8jzQmLFUa8LmMx+J2uCzFz8QNH9OHwkNTLYob
1+UJggt+rHSYTTaHCxqGjmbXopxcebirx8dJhFsqWhc/VEoNOrazAkHaDoWa/hZh68cdNQfMl4Fo
KUrj/kMV+W9b4EkeslYzFGMcUfwKlADwkj5ea+VpAL8l8ZOAikAD/qES9SmPC2bSUm2sdEFF04Ht
dRc2jqY72uipN1OQ3TIPnJ4B8p0LH5A5u9OvST1aF+1VZ/vZ+wsz/PrBivwS38Gl2fLc2HFkIrpG
Z/x32W91bDn6bUFF1D51u+JS3YuxEwTXGs8CMas1oF1CxNRxNNwpanlUBreWW4D8A1jFKh6uL1Lg
BPTl95W/UwhIZrMc5mmOaWBSyc9DelvlL9elbKiS9dEJpy2o0kTlcd/D0GYmU4slVYLy5kLrNDjS
d3ZvA84jvxGBgW80S/0ujnNtBMhRcdeB/0E+Fg+Yx+nO8nH0zaB6pK4FzgBfDixwmbnZnQIsct1L
z6CYE2JybYRbv38G5/u0OpzbsK//Gq3Q3NID/nkw+Iv1pIIpJOEOc15PiauysmYMKy+duOnr0g72
3gMFZxnQiVpB5unPy+r3hXGhV6aPYdjGIJ2upEssf81TwaUhWg3f8QHmdzvKmoXA45EF4y466n59
DhFuLTXn/57M5rfV8L0fMKqM9U2HY2oOM1pQsxzMEkUhOqE/K9u/i+HcW9e0xUQwH3mJMRoXkVe1
L3y7mfykN924GhyjHb3a+h4ZEtgRakFYt1G2+V0693aLdaPM5RkZ+OgL5gIHEGx3+3Bvts4ChAWk
ksAcHZEdCtSE7xCR9DbT5rlFqSgGTWH+0EnWQeBY/rx9f18W57/0yJCj3m6Wvp3er9EigIS/cScf
ACDZewtkm+QhSjYqYfl44zr+XTLnY+I5LDPLxG1VMuXd7i598Z52zWMufZ272pEG3VPz8KZV95V1
NJoaOJG0Ca6v/oO+6/dnye/fwDmYpLctmxUwk4nN3yywQQIiCZ1MN2lCMdI9uh3GQpX0i2YmsSuH
nUOtJ2o/y/Z9Kg8HZpVuOx1QLnGnrPcz5MIIEgn5LWvfDQA8WGV8zMyqd1XdOsmyBT5Ms9RcNc3t
AIyN+FeFdK+W4U3Tdcj7auDaLg+2CQrYonBAGb+LIiCOoxUfnF5IAiluDhVgUvqmNzY4J6T8ELci
U97ISP2+I5wbHONQqRTQcgOCWz9qbPzG7CXRfWwT5VTmR+QQvIL8lMC2l8mho4BR3gLmSmHczWgE
zCkDP8bZ7O8Gg95YtNrRggnOTOjaON/ZS3WoNJVUXWy0Sk/to53cxYXlxPqhqBtPy8p9ZDJnshS/
T7PIATeyIOEtMBm+0aUbupKyJcwChvzTlPdPjfbe0Qicbfvr6ikSxJUn5njQWSzB/G10tFYPndYe
8ixGUUb/l3tqca4VXSRTU0SwAzAaN737F4207eoaJr+RvQHSw/WVCRwb37liFKEljRW8jsW0Uyh7
xI4EiT3R3i1fsI7L1BkMswq0JDLDY0OAequEgA9V3D7rBfqwgXPym83wTSlhLnd5RKEQrEp2g4wC
dJ4frVK/V7VTB5J5Zg9HJakOtKXe9X0URUjWsg2rZVpjps7gtoPo0Xicwm99fY7C5M622V6dOk8v
Ut/Sw5fJiHZgDhLciaJT5Lxn0RM9ZovwNIwPwLXy2PT9+vpEEjhvhJHLnkwEEpIm2bekwmSC4PUp
utf5KSxJ1cZcSZZrCKj/oW/h4bRbALVNdwqRuwHBmnHKhC0+fz4bflMZvhel19LYyjGxdyly9hbL
L1EV/aglUbeUYPv4VpM4LAqlNRGz9OBH7UDGWgh5uJYTuHKD8n0lcRXOYQZ650t/DL8BHQIA76m2
X2CoQHVymAAhuRBzLpARrei9Kzo6mwvJhkzNlGnC0XWd6eWV+qhGl84Msjl/7wDIYOr2kXQvE9qD
uzn9KZkYTkbzS/z2r3SUp3Qgcq2MUQUvbcLAwIXrTKO1+3ciuCBNAVtPbqQQIalvNeZTIrUTVF5E
+sj5ESOuNIvUlXVR5eolWrIEnY0ISBZ4DJEYzmOQQcnt1MKDzspyt7clL5RvbSsW1CM2EiG/Wxfn
NtAePo1GC6XsVMAHVXWgSqA2l2Y/tOlRU79q0q9ZQ3cwpvHy2XBbPdnbrYfu1VNP6E5vy9086Ee7
kYIue7bGyjX1EwXPozMSFYCBnVE7cs4Ed6Lwq7nAJqxqaeoZLkVMXICvvN8BQjkvnX6X3aelQwAi
hxwOwJcUNOHQR8Dr48FxL0uu9CQB6+Au6QSHdd17EL5LRWqljuWLe2+zR00nLklngQTBzUn4XpMQ
yF91SJDWiJEZt8CuJpPB0ei5lQ+jNLjJnBwAtbSPqSjguf6WJHzrSRTG2ViOCHNbf/KQpQaycXSm
B3ZT7qjgXK9HIoQni9Cbeuw6CdsYpeg5rCZXr3+omI2IBH5oo5i9aL2mWgs+n2LwYKVlYUXAZoDW
N57yvrC8SlBVD52F5FZ9Wri9iD/v1cIJb1FRVVLPFMVB29b9+QGLQq2CkbYtdCsE3tSlw2kqnXoA
sqXan7RBdVoLtR46OGYMbuMYv2LgbcIcnqIm3qy+odbqXXeZG7XW33eD85lJnLTquNB7podoT9lC
q4LiiK+9Ezd1gOvZ/Gwl3EoicOPFSP+8Dz/3gHOkui116ljWAFLQ36oZfWs1ouf8e6K736fkh6UK
4UdEm8651F6pW5Kn/9douRS7wFFxjDE6vld27BdIb3fRmymK/ERCOQcrja3a00wBhHOCoe/MZXPp
0fnX9SMUCeH8IfrF8iwimI8vQBbRFvK9ns0XqtUCtd12c3+fGF+aTOreVLUO0Bd2+Cyb50z+cX0Z
/+DkPgXwzzgb/WSZDMiJTvs52WOQ2UCmJ08pNfwxSoPJSi9jb94PhWi+V7CBfCkyniyzNucCfeTz
KSWgLKmzfS4RUTejQOX58iPmPhQlmzFd1reYsTDUtnJb2gdlO4Kis8BkfjH7nd28yfRXq6WekdnO
lJ1nUwdvxTj5UQxyNeb06r1Wuh2tXTa0biLX+1aT/bIsPVSIvKmOTg0SLH2OLIxV9zeIUxInmzFu
MzAbA+h5/aK0JQmytnkf5QlZQEzm209hC2j+RKAxG4UN+BZbt1RV13RT+SMvl7b2ZNCJfrSLgtja
R79m8yZFzsJRQVzlRj3l6Np3mAgXdVNXV4KXE1952NmiKatkhV7sqg266jSVrX9dW0USOP8ly01a
ybYM4qI4csIKmae6/5ciOI+VzANQDNBieqmnQ8c6LyxFOaJNxV9tE+eeQAsWoSVlppexuG2ldmcW
OyAlCbRAXb7zD1dv28je6QrwCT6KKKvD6GwzkzN9WLRg8hSgDw3NI6EevSkx8Oyy2/BJQ6ErPuG0
UkfCtLCX3lu+eQEokm92XqELGdc3GiIXxfz8pOV0V58EPm2GrD8+aUEElsBowGQHutkp/qi709E8
Nrf5fknnqJET/5ROve6MomfZB4D1tX3hlFQdZzZQJa8uipU6c/JjmE9FM/i1DmRbiqynnAe0QBir
KQeCImjGBkcHxaOKHkJt+joT6hhmBOD67GIYJhjr0BUXpUdwyQd5reB/s7zBROsb8jmyXcGbDs4c
JUFHY+akvfaGrvwDK8iXLM93SZ/HDuoEX402cgmaiK8byz+8QD9dO7fftJGymBRpdZmbN9YmX7oS
eZf4a5f/XFKhrH0z2FsJYiw63BrDSQKsS6sygTl9xHV/7Pdn3Md3PqQFusrGBm5+xkBUoTWB3Q2Y
6olsQGH/nGL8pzppI8Cok7dMbvBV1q4GCKmmF04ff8EvZxkvHbUf/Uk/2fZZ6dr9EDd+M94SpN3N
6pdu6wetCAacYqR+GTr01maeasVBlEaCobZN010thvM/Y2TXkapgSKeu3mu2q7q7jj5eP7WN9vvf
QsOPqsDKSixqzlGeSNbFCkenos0d0dR9Ntd+NWA4cIwQHBrpq6rQG1MO71oJg19kxL3UIcfRGTs6
vwHG4ns9hA+l1UC/xvTnVOmjpw8TKutZkPVtdlLMznhOG2a4wCG+IaNaOqGpUrdFXl+4a/+QFP9U
RM7jlbKczOizQUCGd9RuIUaQ73oUHALFl/e5+9/j9P6+g1xoNuZWaI06VK7SznJsnCv70Y5GQWCx
HcLjhrUXBBjD5LvtDL0YegUtBGAXas5LW2G9wyt4QdZD8z2sCtA4QY6GZIFBbfr1lVhuLzvborQq
ouqCF5UzRFowxU+EHBOwNGeV4l5XxuWP/WG8K2HcTra1kU+pAmFh/qXv5aCZnkh8GY1LNEy+JmqZ
XKznijQ+1sVYbJZ2RMLFSE1HhgEbxvtMvs9NtL++LJEgLuaNNFOqDBrSy9x/l1LwjdBbXX+qQlH9
cjNc+dw+PsTNFam0wfRNLwyTKrEFIpfyfyuOrGRwaUaVqmXcaSa96HT2DYqKF24vc46PSvekD8qj
JRdeYWB+MLXOVmWeeqYKsnPbVbnVJ3D3TK1jrhiknTg3wJkvmMB57WcUGWqvSDOHwmuZznSPMaEC
o5sgDN73mBSKTRcA06LrfdNBrz5l+X3lPG30MUplA4VVM9NNLdVtDBqAj1WUGlIFqspdBEkt1X06
l+SipJUbG7ZbotbvTRrmUasvlRF5MvEt+Q2pnUBR0sQDtYggjbiB7Akvt1oqF6hKpZJalW3Ti6V0
z4QW7pQ8gSIuaMf7AZM7SfieD1/V8jmN2SlvRz/C+PVo924dYQ5H/1FHsW+1ooz7tmVZsrrMLOmK
zO1/kydRrZiEXjIwttcU5U/Dl+TKs00RAM32SX9K4k5g0mytTFoDSqeYfmPfkzIGJLAIjvkfdvlT
DLfLzLDrWgLwLsJomBceUyS55K07d150no70KUuBLRMBIld5HzHX9PO6o9oOmfVP8by3V1g91HNF
gI2CUX1gBg1xWz3GMzpkB8BidcNbnSOsR1EUGEOOpIFpqGx8Peou+mj7bGQHq2/8CPFVYS2Ys6ns
jUojwnDavpM+v5K7JjBdNdIEqHoXCbMqiTsNygEI626s31XCuopAwz7yGSsLL/Kyqlokwi+TtS8S
8FJYB3TvSsL+/e3i5efWf/y+EjTZIYh6ZRVossU7k0GnZNYvRgfy48jy6rb0xhGXrvyW58azJJqA
30xarGQv7mclW+q0aoiBynmJ03MsK45cAerHbgG096yol0x6HmQRYIJwvdxFgroCnbsKgC9LP2R1
V4L6cQGjqB7+g7E00fq4GyMMyxmzvDjE2u8x01rdFfv5JscTAQOljbZb5C4s4MvLFAiCPy1td92u
BM7jI7Zb7W9Rm1NObVj1hFasJPyR6Xu7Ec1P/UOE+LdZfCRqVlL6omtHK6MWkrzsEu+W6V3Zry50
px3yX9WX8dAJSaxEC+PclWToUmIVUBwavhaW6RXFeciy4PrubT8sV+rJeaV0YKlpSfWCtjj78zcF
4127DjQxihuf6mCY/gPQqw9WvD+Dw8/N5HxMHVZWquQ6uUzAiAvrybH1HxHtX/ThkBRx5hRICflp
7cxqCc6zSDqzSAbjJ6rWLTV2FbMWPEtHnyWX5PGBpvpDr891oNRAFgLIvKKPd1nUe3bcxwGezeDc
amNwGWv/W+Tw9zo+PP5KKTCBK7OqhOovpCVLsDScjANmmHdFEHnK1+snJbCzj8htJUyqx5SlKvSc
6A+AAXcavJElPahBHW9ekFl2qKkJYutNDfzMbvFt1VHGmkEuSuCFSRdTJzdtngZF1QkeJpuR9UoK
50DmCKQ9UosbB5VUr1fuwO0hkLDo8B/6tpKwrHO1dSPLanB7MnoprFM/FcFMWsdU0YBYlsgBa46c
NP71w9qYC0JEtxLJhTRKaUt5JiO72Xmyq7qF3xxat72JvWofnbOz4cR7QArLjhieYjOcXUnm3EZL
9dLOFKQkl2ThMmlqpbsMiB/Srtn1g7C/ZPMOX4nj/AewKTTaYS750kevfZUFbDwza3BsJqIRFCkj
5zRmhVQ0KpbAhGH8OZl3KiA36jEU6Pxm/PO5HmMZO1rpylDTpKdLKaNNX1L7PbJooKeGr1PUySvj
/t+pCY+YSShy1BVDmr32tV1zDo8tCGCGvVo56V8l+EVNTBq0LyJsO8F2GlxYElZVnis91ISRzI2S
6owHel0XoszKEmlcMT2Di0SaqtJmFNgpMMuifebTm+Ytf+kAToZWnZ2auubT9R0VLYtzJrYRN1ZZ
o2DSDbtYzfeqAaIXEYqHwGPxMxJGG6dtOuDU2JyeZvm2H0QzmQKrMjj30TaWrEcRPC9Rf5G6uI01
2bEYiBDsOLi+YSJ959xFOBUV0xuspQXAhDJ/yZELtaaTnoN6yFYFblG0LM5ZsE6RqB0uBRn1Yiex
15sHGh5qYVlmO0u5smLOWSSqPLEqXVaFGQs00QAa71nzAI0XoaWl3I2i9sgNwtHf/D0/BpGYmI1M
MzROUTl+iIjkJ1rjEW186lIV5hztpxFNNLnu5Vq1l1J212q9rxqPwJnfV+leyU912LnKQM7F1LwR
qShcRX+sOhElvGhn+BEKO06RSiE4ggXdvgFYEiiC7jED76h7806UBRQYisk5GVrOshpNcDJDhx3Q
TnJcCTRKJIHzL4iKBr2yYO+6pe1bMCElwqbbbZfyWeribDGXmWbJZrekxExn6XtAFfbNfICPJjfF
oUSri9G4oQgyZnthn1I5uzQabSjaEo7TjMrDkL10IIW7bvn/oAqfIjhrrCuJGK2KhRnhnZV+wV0K
UoXYGef8rBoPsabvegsYlzF1VHOXNNL/FJV9iudstO8sswN1EFaYDU7XMQ99CYEFiP4iroBueTBN
UQvLtvv5WyKPLmGOkT7o6UIPBzSLEdW/RsOkxJucmDvB1m571U9JXFZajyfVQIJu0RnZHQ7FEaCu
KpzQcAO3CuDx1A+BQWcF1oNNHBFOzgZ5zuKMPqVzZmeGgJrIdUgHG/mvCMOYDdk33a1s+kO9s/qb
5qU4xgGYCbzmS74vvwHd8G0kBwJEoQJNDwITFdgP3y1mRzQ3wngp4TQVOAww18t+deTx+o6LhCzm
tArbpr6MNQzw4Wjjb0OPXo/uXp9FIeh2BnG1sctXrKXMNQjNBlhM938sldRVqIcdtcBYdjIRZffn
EjODreKz1Kv/B8rA3w+Wc0XqQBQyoLkfM1SDlwFJPvspd556ac/tHQbPPXuvXOQH0ctT4Ir46pia
pLmuznBFbXkcm9Fj4rGQJar+M0z81FjOFUkmkcyqwMKq8kYhv2x13DUpceZ6Xxl3Y86cvL6tUiIy
0+V2uCaWc0GV2Ya6HuM81Z16RKAAtvXQK98Slx6oh3qHaBpFoKV8VWzIJ+DLEGhpHz+SCKNuWu4S
RXeu28JmTseUbd1Ak6YiGx/9vys1lVFUzPqM/uV9wBSNZZng/6iR2Bk9dCX6YeFYuqB0tJkiW0vl
lLOei6ipogwmeEjvCp/tB7KfB99252ChOd4b5aFgHhXUTra2dC2V0xyElFESodyHe/J2ylLkkQHE
aCSCu2pRBF5R1lI4RaFJ2U4SqrVY20Jn3O313TKuKwJo37o2VmL4C4rkJYlnLUW8BEKc8c6kbE/r
13g8S3opGnLd0v21LO6KGkGxkkRqhcJpPDmG8TJ0r0mI0Tb9hxQiCZj4xoTOhAwkVaajdceUik5u
y62sP4C7papO1tGsm2OxFE029C5V473AEATHxl89ip6ToR+gksszAGQ+N7J+x1K3ye/JbXFOb1XA
EUTNDoB2HaD/Br9oXdEqN++M9TK5myk2ylRCI7V1ydEePKHLPkKpJ0AllbToEx4A9d+5Ue/Itd/c
Vz8bsNgKdFdgIYSzS61FJ6OJhr5Laf2Y8OjqtK8GuiGvb7VopxfNXrkc0wDoP6C7KCjrdpl5W6j3
jYx8E3tM5KWN8nVmmXdd4lYwt95XzvClsjKQ+kfNNMnLQOlwkPR56sZgKoTXhGhxnPVLEgj5en3R
1IAEw6XeDf2dRAg4Q3Ukqw8AgblUu2JMgKJ2ND3jNhuCf3mI/M0xyxI4g3Rocmc9YMYuYNmxHmKB
CxeskwczYnWVhkMJsAAyl2fTHDH0OjmJlR8w3fezMl7CuX7JUkU4nCFwe3xvRTfJMwqjuQUzHc7x
wdrFrv3C9vZ35jK/8u1ddVTfbEQ31zVIdGP90U9sZZpWqqa1zDEEoOjbo7SOQB2MqbgnZS/p3E5z
8hsRXb3A8WmcR8inUQ8birPMQawi2XckFo2bC2yDb9TTmRQ1cw6TN7Jxl41joLTzforRKzoXgWAT
Fzd95WrkwYlAaw4q876kQPBI9jCN0om+zSOa+YDiuyT5Ek3QuCc8Ns7XzNmgEKuBxL9A4D4e5IoL
sMJB8U0Xox7oRMvkN1E/imhTOYeT91oJwpQCm9o8tNPNZFaBkh0IME8FOyrSD87dNOg0yWUKX9r6
o0+8NDCUgD6Xb5XP3P6AtYVeKEoDbs4OrNwpj1mkqKkCtG6sbiaAtX6qizfdfjCM2c3yZwqiyhSG
oXSjwIlvLlXBxJeqKZpl84OVGlJR0ZjEKI6DD6sxLa+UMkGAuJmaM1cyOHOzO1ajj7/AdOjN/ABf
Fqg/BxRjim/pJbzrgMTrDKfKR1vw2dac6ScafNBeL2rh3rSS1Ucsl/Tqfqw0AxmkNsIVEp0ZrZwo
NzDZB5yH9NCWkY8W5Z2JPtQI7f3DKZZuafZq1K9dmYMpvHNMpfdZY+3yCo/2IQc67x2wcAXefxOL
Z71RiwGsvnFIzVgqrWTRu7/azKXUte5qGigvw0uyq71Jd+RA9Wb0eU4X8hVMwMGgu7EIjUCkFJx9
J6Eha6WBvZIRmXaN6apjKHoibUa/q/PgjJmOkdVJOSLtpc9tmSUO7zD6uDCZLkjcFJkwQRQGULst
R7kSyZk1sGrShOTQQwJSSrk0HbsvxiBmEwjEqOqp6fBNG9NfZVrcSZr+lnUVC2KMhjrSpNeu0QHq
uInp7OpFB6AMoBo4UsFq36g10Jg3xvdCtgZPHYYBCbQJ3Sb5eGtqTeE04+Sq5Kya1GtisjNm5ozD
a9y1bxOL32c18ggBZ0qU/wxl6ccQISV1n6GfT9cVQE4zAAz3SYi9IdLr3DGnHp6SunUYOQHPxC2A
3DAXhj8pajCkozdUgIKu7ZNJKYY6jhLm85hseCNgPAjIAECp5ChourHnyC0jMDeh0ytKhwOZlV2e
+lJcBHmCbDSV8RcLMOQdilk5qOieTlTgmmEf+vYk2bfotD9h1PGuxRPYKXr2nLH2oNaW6dIc1IJq
UntSlB5qYHM0QCgYEbsM9V7V0CONpYTZYzXetAnm1BvlNAO9s8x2BJMKhRk5rVk56BN2Cu21kB+M
9KFtH8bxlybflgY6S26tfnTD4mkOo19pvCBtA1hM+R5R01P0GDjQbfJ0/T7YjI7+v97YMj8dO5Sh
DiLVxUdOp6au3Uyu9oSZQYHhaYYO+uvSti+ClTjuXThprSGNtgpQPvQOgSYK6ENkF+/Vveixu/0y
WklaDGblb6o4gwosZXnk7ElfO53eORVIMEvppjbB6TMvTJy6W8elG42FO9PWGxN/7O+7sAsmnBpe
/m6qEYGlbr6XVp+1uI7VZ+UDbYxsnqzLnAKeZ3Zr6VkzEk+wzVedHE51+X0lxRy7MRwiqbyMyxiZ
7I5o7YnCvWw7SnLfV1/K+FHuvxgYf0itGxs0md2UHK5/g0ixuDsprAmTR4AjoaW5csIJDUa5E/c/
Ksx0hLOQLmorxff37YIFc7eLNTat3KY6bhd7PrEZiKUzBpVBfBvdYtbdyVTUxiw0Ger/8ji524RM
LNF1E+Yjp0DOIfaurl/rqBEY6XZQutIa7kIxy2xmBl7AyBCBF3sn3TK0hpWyY4BTQboPHW3f7xVR
PpFsvthWUrk7ZYhCWpbWaN6mevECaHxoi4IpJiSlidmf9VJyMj06Djk9DkCtSDqAsc6a31k7uZju
SQS81Jpk31GzZI7cGT/jRr2Tq/lopLUfq+qpjofsUGeF7VSynLpSlYMceOjDQ1xLrVOFQF9r26eQ
4hgjkr2PtvRa2F3kzKQ6SXN+UGId6JOSY+ipKCO32WGz0ie+eVSrDAujwbjBlelLmx3UBQG2ceAj
rejnUHpEMR2JRl6snzLiT43lR81Bi86JVQWRJsI/2ey4XH8N5zWVJrbadkAr2DjjAZTmrpzoDmqf
mCKLXKbUgPy2/D4DCy2ZAVv33+OmowT5qQcfpb6VN9ENk5F8nK1LLSHDC2wlO3mSwQugYxj9utPY
fAWtJHHeUQeMhUqWfoEsbXYSxeMkNpH3kPaaNgj8k+gq+shzr1Y1k8hsSF0uEdNbOyZfwyTzWdl5
YA/EnBRw7LN5l6j2KQpFq9zEjFtvKOcb+2SytTj+iIUJUgO4dsoHEzDjC2MVQDCM8CTK8Ig2lvOP
uN0qqkbob0ryF+R6HIP13lynXpfKgn0VXHAflrXe1jibI9lCIGojgAvBWF51YAoE+Mh1TdmEibAM
2dQQLeCG4uVMBZ3LzJ7+eqfPfuuWj+O8w/Sf1J0KJM5uQKOxY0d6GHYDa90cgBWClW6WuNefwHll
PVMVlmlGeam81idB6aUghxrv5GCp0hGBtK37dC3M/v1Kl4q8S8YR602K6sDy3B/axC9SGWT0ulOI
3zCLT+EzLyt5fPup1FXlwqxW4srJQ4d4bK+DLdd4nW4BdyM4zA9k/WvCOAcXt0pIkrhDGnuufJNF
Lh4v7mgZ5xFRy1wah0HF1DwyQaargctjF2qT5WjlkPjSgDiSIraLJ9CjZHW3k5Lya2ZYTzErfWRx
fbU03LKQv024IjXwkJ6L6FlRzlVzW070UKg3IKpzJbyYem1yMOgfuYotAo7fisfWm8kFo/jmoe3m
wbrI6ms1/sjwghCYg0A9+Clum+rmMBo4rnkXH9QjbiPQP9Eb62D9UMEjgEJA6Y974Bwy+nxd9JbB
r9fGxZqW1mNYFySKyO2EQRHTHbWyXcmG3XUxm3XHtRzOaZZmmhh9gRUuiav0YBzJPjykIDFEi22A
6Ev8hvjIlV5TS85r2q09Zgk1y4tsvFKNBKrZ+k34buTtgUqm1wBnDSQlY5oFtn1Qqp9RXrq1udPr
wmvbfR0Tz+6eazScTFXh2dkxVSW/RJWGZb07E0yVRwepe6DTtJTDOu2x0k/d+IOUjxltHGO6VQfA
yygUf/PdqiVXMQM0WOE5aTuG5DVWKNpikc0vSrb23RhaxhCnhZidvXRyBiDMC3DJwCa/0/LXLFa9
3jiUw2ONOFdwuCIl4lxpm1fF1IdwpSlSaNmt4inOtK/2yRkTOzsajEjQi65EkUjOoZZlpxPbQB+L
bg/PbZafQnN8iSZN4LfVrat3pbd82bWurbCveixtQB3uyDzATU9O/6AEAPPqgL/L3uC92F5yaw/c
cG73kID2N+i+sO8FuMhF3HSbebj153CuFsR0YwKkR7xYjBa+MQsSpCfy1rxXSb2wh73miuYmVuJR
dTwnzY+xmT0luZ3Ye5GOgDeBb55KtyzTHygb645Sxt806XuSfZ2IqMIqOCHCeU27SkfDbNEaYoUY
pAulPaOdl2m5ICkhEsMFnUzvlI7UuHxi84caGx6rgAirtgIPLVIDzk1WWt+DEgi2lQ2mM0wAKEWT
RBZFXt5pglzr5nthfcbLild2rKsUQ/QR3t6l1gNhwghUzXYAa+Og8taCi4jZtUeQf4gCWxYkxEWb
ybnMumrVosyIdalAG6KjElxoX1IpF61w672/XiHnqeRaVco0/YhO/gKLak5zYARZIMpY/cMdoCmW
rhrEVHhgzRzWEhoaShegJVBdGj1VRekXhAGru3QSE3kVVrgWnCXatJX6pOIaMrRn01KdZsIDPS6D
rt5bxQ1CcMc0kSiVHQL6iyiHjwOMBSCanQ7RcdZYxyS5yWbZtWFx+fRo0NqvZ0zP24+K8T0GVVZb
N70Tt+nXsFZCF6DFb6mUXBSV/ZjL+1KV/ye7+HvlPLinleSaGYMO9DJPjWvOyMqCVnbCS/26719c
+5+X7KcYziGpaV3mdYKCFAGMS1z1u/9H2nctO44rW34RI+jNK61ESVvbm3ph1C5DCxqQBM3Xz+I+
M7dUaLVwY85LR3RUVEEAgUQicxmzHiO7tcNyoocK4lxFTwUx+fpZ/DMkH1iKmgw60TWoFTylLQ3V
LnXzpfOKrhHo9159Zdrmn6G44AKiMR20Wq3PVBrdbvgcMyOQ6t8MVk+V4knzs5q8F0kuuE+vn8I/
o3LBJq/hD8wMfLrSbNyMQtK2jLNuCW9/uatVksvJcXHGsjRayHmtn5ug3lvvy+vIjk3tg4mBfg4M
DuRd7aC3ELAI9WUBxOgqDvVycC7SDN0EehwqE8BNsKP9Oj+xIkTHooV/xeAqLMwAf9msXsHyYycY
y1UvMgA4MKMOLTWUDyIg6lXdy8vfw4UkdF9mu07IZr5KvhPHs5WdCf89+ZuURlK/W773bn9CM3Cn
xTS2G1dew1X+RtkjI3EC8R9AA4QPK9FG59IqA0SpVFb0GnbJJyYfnaGOrfYABUdBqPiXp/CfDccl
U4W+WNnIQLrUI+mHHsw7xyNHJ0KyGqfCWQlGU/mmhV10udVD9vRsFtNTo2bnQZEjhQ1xOg93Ror3
MD1ZmuFKreRBtL4Du1Cw828vrMorfqLzlVX6BH3EfoVIgvLTYujQoH9K5wwWqUAlsg7uf2tgSN/o
UsDKFGZRXQZG6ZPUwEi6LH7d/kHb+v57EFV5IdCuz3uqGliRrUCsHQB5g9cxzBwEgVMRnDpV5uKZ
JhsqnUacOtsiuOII/dHa5JdBLTxY6mUvEfpLMXPoyUP1rurMGItU+tYoASbq2M+LQ6RwqRpofmg5
nMwS7aVeO32fO6WKqiL8jLI1f00SvHLU0ehdcxlntxjwbFVyHX1tVu5MRBWzyzW3sjLIfg2LdZcn
ZVxlaxH05rLPcvoyEQhdFEa4QkCyzqjvkCYcqnUvF6226+AaH1JmfxJSHhMbj35aNpnbMuhapvUv
1ikPxIJaTgEzzXR2U2d24YV6mGoMqddh3mq+3b73jPg6syKnM2Kid3fKZm2hVLt1hAsE9EvUiu40
tYUEYF4/2qpkuvlqlMGSSie5YxD4z/LVl1CuQjcagusV/CHJIU/NmMrN21wvB3N1PNrgB6xV+cYs
+Uung2BL9w/OsLz1aunTNgmyFU99FNidCRaxpbabQa2q6/aEF3ls9Ubc0Pw35MWS7kDMaCXR3ENc
xhpdoAXcou68RF1cQ40lWnpJ2T8T5ZPQHV3jwYhrIAgqOHWyTnI7Hbk/udObj4TlAhrfdhnd2Lt8
6aKmxTpktaSdTdmAX3DtlpItuKmuymP8Cc7q17a+yIibpKtHCU/4r/Mhe/pD8byJE/duGhAPMA00
xh7IHkhib9qVZ0uQ+wtOJw+Z7s0iURZH00C4q5+NBhUC4F2MfE8pKgQ6i/MUPrsFCW7HhNtJgPr1
ML2Ys2R0BTAxinZ27E+9QuUMQsw9WmO3R7nam7pcWu7eq4ZVtiBe4Jzz8kkZ7kvnoKWgYSS/9crx
8Gl9MHDCbcux7HEenxL5lzqtD00j8rEThOQvXYCL6bYQFLZzpiKpa9IQZPJokr/hPnhynP7x9pRF
C8tddgq0IJiTN5DzX4CsgIYROkXe3ApG+ZcK9/+7U1W+cGBJlVJXBsLDRqarQvYpzcdkn8eZDzXw
oxlCdiD3LV+NRq+WHkVp+b88Iv8Mz+XlWQfXXqJoqLfNL3h8+zXuL6p8mONP04lBpwgqeNronTtX
ookLAgLfva7XWVXGDBOv9lBCRTKR/DRA5v3iNuGAvjGor4ry9G2X3ghCvB6RZCv2amfI0zfyy/ak
VA5Iy/x7GG2y76qbBZPb7ESwHcGW5bvW09wb4zxgI8kUnJ71mNWJmw+g/s2C97Io/sncISVVWTXF
gvhXHafX2gycg/RWOoGkBi34YqGD0v4KUYzQcIJk2K0v5uCOn6ItZYgWmUtH7XycNLbKyNtyGq0G
vAvV+T2RnUDP4SA/YUzIT6xJ0rkED3y3SFULctsknKfKW+wpVlI5JKXmZdNONmC+N751NvHW0vDs
EawCALqSbPEX2nhrupc7v0tUF859qOyP3rQ0AaGK1+hwIEpygn0r32cVXLlXMOBZ7dnLW2p+r7s0
slY0ltsqcLQ8burU61Tbm+37qgE+TbUDQl4yQw00E1TNTQ5xXA9Np+2MuoT0zyQ6DKI144KNCvyR
3ct4VujR+Ao0mXd6/tx03qFXshW+AZj71A/CPE9wBPn+N0N6VugjXnbA6TToz9/hrsTSgVYA9ZYE
2cMdipNPwmHV26fwKyZdxPBemVgFDX2kAg8phH7SWApgwXwnRUWwvIkgQlfl6C5uLr6v7cxdP8or
Hi3V0XqXcw+woFELnbfmW/fNkrz/HIvEvbN+LQnUMN/mb2IHlasizJc/gkuobbXOM5hTIQYYLl6E
/hjV582QuXLNH8UrgKN+ETu+Ikjk/6UM/D/Rne9+50Qhay0hxm6sg9pfD3OBPIi2MY4IhLk86SX7
3DwatEDaE9SxHJ/NkQEBs6EQJEf/0tj581O26/bio49TqRN0rra91r0uMxhlK2Sodcg4DLbf+FBN
C4WPdUHk5RWXsiHXTSKhqrcpR0ypl4UyzASWY9p4zIgcNCE9I3ozfeduEz+24vF+PmVBvj6qoNUm
Bx1MV0EZTHDO+X62OVO57HtsRlbpeFdJvsMQBhUzaBMr7OTP/yqF+ULPXax5xtjayTLWPNOOGur6
KzsixNweQ7TGXORKegke0rOMrLeyQfIOR5Lup6Z+o6UiKDoLohXfq170OZEYwdpNxex2UhMi2Y9u
T0ZQ61J5hSRtGiRqM9zVUlrt1RGmdT9H40djws2TsWim2V6GK/XCNOhYJnHjWAc6/bTp+5CeE12/
g6mzLjg4ollvwfTiGzaQqslSFSnLkDJXVoyocRbBJxRFJ74F0wAq3aOysDVdNXj/ZmEi7X+ZsBhR
v85l9/lT0dyOuLcXW5Bg88y6btKUcciw1oP0XYHjiAHcsmDLiL6ntq3uxerZC02g8I090wftHkRE
z4414CAztwht34jQvdA8NXPrhyIWRR9RxPuCQ1yMDcrxvDrj16r+BwuPOoV0Jxfuj9XTQxqVRiTK
vUQ1M56oZ+Saypwt4m3IWyD1XAiK7UzfiuxwOYjeYsLRtmh3MUOYmMuKgx7N/02ne4xGIitYQpje
Cp/Xou3CpZWa2RbtqibaeVTArMqPCwbpV8Fpu6ord3FRf6ElL6a01kXVswyjgKfgkccK6vMm+riQ
cz4prW9vMjBOoGQwUc12mzp99ZKHBhhuo6uCGnWCbBWLSuFNJpg7T92jjTVkmYHuSV21Owc9qLKw
YPfUCx4QgljDk/fQdF3MdEGNplaaXbGerCwXHEjRCFw00+c8lVsbL5SFgpaXQX0rrwVDiF7UPCVP
0bOFIQ5vLQMtpB/1BwmWGZZUjwAa+rO3+N3o2vL2yfJuR/832d525914ZvLsvCaT8qowEHUozLFM
5Dp4z8pBCVWujRUIV4HN38iTM7fB60UL9IOonymKezx7zyR2acgKCrgbjEb3unhpj2X3nWIL+4Pr
RA3cCzJXX49IuE8ibSvRbt1ShsszNFmlkZQI7LUENP4EAATsT3pTUJ2/Soa5OKo6H31w4aZyj/ia
7ev95hgPf4VYhkRS5jKwLDzbAGhog1tSj0JCtHCtfbHEFfLb2/eYKMvWucjUOU1ikRyLPXlmlN/B
WG9PfTui95M3ejNSz9rHjSMFQLnA4Toogl3tidyXRbeNzuVhNVNoxQZgmTddUedQQYXCwIYbww66
ovZdehbdb4KjzLP9VnVGFbrD22JpfmdydxzVXPCFRfeLwRWnUjNRzLnDQ7HYw8G49GZ9l8BVTg4N
CIsd6xeR+5lg4xpcdCpzCQaUFMUwY+2B8e+PEoHubaU83t4wgpSZ18QsHW1O2xmZuDlSv+wfafIx
m/5YiHi1oulsX/DiHKJXh/aDgvS/sAqwMlQX6hOuQwSzuf6VLF1HlRnwCeB0/x6GJLNhMuAwIUC4
eBvyKY/1/Y+vlGMn2uZX309/xuLRCnrpTOCYorbk9PWpnu7HSkKDA+qUObATojfr1fW7GIzbfiwt
bSOfkN4M4Jfg6T7EEgRdbu8F0erxnqTmlNHC6BAsDfVXRyHaTdfXqRv3fWq+yK1yoMrzaMAAh5o7
DVpbnlz377d/wtXteDFNrjbBevTYqwnfr7U/+3oM0V+Dr7KD0t3b7YGu30oXI3EbEi3D3HKWpT7P
Yf4ouVVY3/cR8UoPnTH7OASJS93hJLVuIxp5C8H/uJEvRt4+9cVRSJPCqirpC3kIhvka92UEPfSH
0Ud09OoYRtXQlSnP07EKat0VdYaupyQXw3M34tysRSFBpw8JgRqrcbqzV89oXPjQQVd1CMrEha4g
Wz0VfgiF1wSiH3C9oXvxA7i7UtPBJSkqYFw3FRMDBp07UIKd6TeTvKr12duws4Ip7NDMH3FdwEpE
NqLFfpBlF01TZgeiBOXr4XXrg3B3JrCJ2axvD+0qAdxIB5u1UJ8lmM11tqO4qWT4Y59/ssl+LWon
hl8AEFbonUrDdzr1nlI+9SCp5uazY6GTCGYQ2os7G8IBMpApqZ5DJ5G6kgMllEWt3BKON1ArUn6x
IS+Q9Sz4q46dA5iTwexXneKuF3Q7hQvOBcWhaieWK9hwumF4xpzC2ap1O9Su5eGbA3op02ov1zW4
OAPY0uGNNoE+laFTiU5tNb3BSNTVCj2wh2fFTB+yevrWg8IPYlY9vmmrCJov2KAg0/99PhZj1svF
3uCryJlt3TXb44T/ml5WhGC4x0u4BlpAYXTgmp/LgGmIC7Xb7frvW+If/qotuGdzliOhkNnoVV0d
JLnjr/kPoz0NVuVaBkS4QfGsGFJnSfXSjvmO3e4yRfJLmfm2gubjCjZIOrlzT462thJISCRuKXeC
d9LV/P5/ThO0FP5erY41jbraiJh1b4NLDTOl5AFqzS6rnmhreStkULNOxCe6Hab/Yc0KZycjT1pc
fRCFxqBdONQD+h3SrukzQZXyq/B/61NwgRpU02Rq0Zg85w7x2tL2sg0l4PwomeGpJfNS5R686LAn
IhHU21cucCZ/ryz8FQA7KYCfzaZxt5ps36Z1aBoiB+nr2fLFF+QCciVnWbdWwM42EBmBziLOY+rN
pXKi8k8bT4W5s73FksF0f8/hiqVM1rNOQVVnk+C1en3ClqM6CqyjzK9m2sXFNJa90zEGqnRbPfdS
5y3T7xmwl9sX7/UeiPVnFC7ayh3Ji3TBht2ON+xPrSyCZPN6KAP9RVJd1Ll956QjOUQJXK/OsCfS
YdUshHRdfTL8+Rm8MPZYQ/gnH7CtaP69ofAeU81QMNOrkOGLIbicTbd7G+1szFSP0p3R+8AIVea+
OyU+IN9xt28fcQOwB7kI+yRsBg9VGwnt9du/4mo4xQeFF6ttKQD7ctuYFuXIlsLcCPCbdHvvtbbb
PhGgnM4w5doKAJtklzVCSMuVPoqXRVRbvXqCL38Bt8HlWbMc2oCgt0HFSFxGugvdsL1Yb+7qUboc
iUsterkoa2kGFrwPpDPcTzcUQxllr0gmII4Qq664nXb16X85JrefbTnNZSa1OowMTG+uX9v6PUU/
GA3bgwXTh7F/b+uHkaAo1zYHe/iYgY4f2DS69WjYnpk7lVvTPNCJ9a6V6sc6JXUMWDh1l1HoqLul
z3wsvfytfCZQMGAzbazPHBrvm6YhIqnb7OegcCk8nUVX+bUzdjHc18a4CCgTZMYmOmBpWvJtyn8s
RGTrerVb4CiOYsq2Dk8ni3sv1CWhlV2uDo7Y1lTsTmUZ9KOfn6ARBRHo9tvyVv0yGqFNwLVQeTku
dynVxgyNRgC6z20OsV/6e01S6KPOwe2zu23Xf36uP7Pjjm6lGKMlW0hMSZ0jm0QNJVMgBNLBBRzA
sfH59mjXMonLOXHHVJmqoTQg7neu8cYbSBu0NfzSyKkaLDjEvYEPGa04RrcHvfrmvByVO7IwkdLN
pUBhgG7OEq91mOy1qLrbFAYmoXbgV7311opyh1UhhVVmdtLeV2SOFQNOngQWVgEO6y7J52DptcCw
5pNSk9SzqRr3eHVMcFSCigbxpq6KEge8uQVu18580PSy96xO63YWYz+nhv0u0i5SqALbK/tZKoYj
s6UDqatY7RMc/fx7BUpfO/T7NCcevEg8rVGRwAxbWbYmobnYd6sCdzigP3NYPRuyOwPG5w15cudI
ZSpY+m2ut9aCCwY1W8u1YRo5M8V0u7kFPQwssP4zq3IX2Ug+DoLtfPXNjexCN23LNE3F5i5EKGTC
BxLulGezL12dNsEiW09TDq1DNgYdAedDVvys/paQca/IlQfm4tNKAMOayT6fpTCVrUdTaUVIrG3Y
fyzExc/iUmjVwrMuA0Mekm/ooz40Hhy/93rYPaX+KFjz7QzdGoqLVzrAV2qRIm5oQ0wLWCHVQSl9
gPIpuvWv5R6XS80FqHwoR2IUM4HhdQ6o8uK12G3WQ8a+j9PW5Xc8if2QYQx4+zhv/+yt+XERi9VD
PqYlI+fJgucCDRY7FWRVwk3EhSlTXkdKAIZG/lg957spMg75t/K06cmxwAA2C7zc5c26FymfXhUn
uVxSLlJZAGqBJLTAYRdWa4UD3cofcwGj2PVXukITRAGP8ZBaMvC1wHHjlQ2Xa8jgvHfGg4QMPmlK
T6Gx0qhhaspeVoadOflFmsLzHc3gBbrp6fqg2gdqv67TO9ScAC9DWWClT6CqoybVOzU0hND5tgt5
Z5FfefPNaRTBa1L0/bj4SNK6L1SoE52l/HuN78ccVfD9RCNwUaexkHZPCj6fI51tBhkFlUS39+BV
fPDFh+ILs7OeVBDJUci5r9TWHbr0BP1ory3AgCmdyCyBKkA4rvN4lJ0w7Zp4WTvXBjlWq0pf0ktB
fNn2/I0z4XBRL61r0zY0xNlebwKnmQ7WDBUBoAxuT1s0DBfFijYz5B5I4bNZ/2zlJwruIJgI/z+v
8cu15QJYJ0Pez0hrCbk8rrKQRErkRKrbeiJk3peVzq1l2zbSRfLYajVU1WjpnO3ZcrtOd4dUCnoY
Okgq9YEl8qr0s5zhVVEa3a4x0n0h07iYxwdaKNPOVAsYVBmV5dYKc8Bp7ymuelw7spO8ZA15S3NU
6+Ca9btL2fIrm9oaMm3225i+1FXlsr4ME+eF5cnByMsQ1sb7eSkPCfy+J/m+NY9O/UZ61SsJpICd
ewaLnl1dlPdpBzCbc29DXtftlNPYR0sJ0UPolFJPl+/nVj3pvXqfGTQN0iKjeNwXUYZ/K2naYEDU
9hq51vyOdjlK7EYgD8y/vU2ussMvvyAXovt+QU4BqdgzKfZ18mEBx7pW46EzGxoMBUMmovq0LtxJ
606ZAyMnawqr5Ggv4TAUBznvdwWsgrvpgKKMv9ZPlW7AecJ2s0lzEf+jBkZuWV4JNt5Vstvlz+bC
PtUHm1QEG2/4Af7TQ/0MizgS9C9S6pYB+osn6FJF2d2CrvrwuhwNL/eLqPpVQMH49gJef2T+SRcc
7h6YCsNy5gF3+H+A22iD6G6CTvZWwC8ObWR9iKA0gpjpcFF5sJQ0sxtE5ckMida5FrMFeclVgaDL
5eXCsqIlpLA7DDGHSUQ2BLyvpHgcbvCgDQ6ay6IRrz43/mcZ/0GpIzlULEwH8Ur/Bn7asYm7lxwV
1Sdws/YTZCtNaPQBz7IvgtwXUTkF31Dl2XTNqOhw0UNMliCghngyS3GxNLu1K3eVrqJAnrvWVMYz
+6HKDp5czJ8tlEd0EUf/dtD+B4uuVNPebntgccEO9pfZimv1m4XL6vaWvTqKpgJoYumybvD9eCjB
JMwkg3Sm2acyQuEDvoGOKLW9+j3/DML34FFYUInUGcndUslHScmOS01A9Hpk81kFHHMeql0ud4Js
4uob5mJQ7m6d+qUAz6AjMCGGC6GUBUld+NrGOMM08+VpmEWOU1fP4sWI3DVLEgYw3bAQeF5IB9vZ
Yavsb3+t6xH6YgjujqW50am1riV3DGdR/957Wgg5Q8d2EyjQpIfpWxVK6JChC4LrzFW+l+AIKm5/
pHfqTtqLgs/1hPvi52wrcnER6yZes0wG8xSIxYi8Qi0lUD5Xfe94yZMV/Kd82E5BJzZjvF67vBia
u6tsO+1pXshbrq+Fw7n96HsXLA0/fWFgBQCqjipBUYNDhzLPi2ji243yjwTkYnDuxtGmSV7GTk/u
ZuVn2fyuNAuuQ2DudYroRrn6AL0YibtRCDEIrccGodDCA4Y86zLz7GQ/LC0MjKAwW+FCfYLroNsL
adSC0GBwV0s6yHKZmxvM7r0PBjg7pXH7uT5CbzbKDniY+/1OFeTD22xurSt31TROKZtaPuKqmYqg
mz5NUFVL/aVQbchH64IAcZVU5vxZW77OT9U8XVMVjwEYUu5V3NT75Wy6atiEVSNMWgXB4R/+lymQ
Er1lswfbdM6tdZrL7vF2cBAsHu9z2Rl9Iq8aJWetRx7QNdDHeZvKD3mTSVZEstKi6XCByGnSDEko
DAWG5iEv4sxkgiRANMD25xehZZyzbCpHRLoMTFFTehwdUbvpC3l3Y7fx5pYSbbIqkS32kChSZEjr
eSQL2MXwK2Pm/Ktt2bFLjChRlVfbmHpXb8oQ+qG7fq1PqTY/1Z2+IwlMS6EKl6kHuJA/tYC/qNZT
wR6rGoKcwytQK+ix/rKKQ04rd9bCuX1eKI2blflmFzb15BIZgaM08CZAH8LG24KOfgEK3gA+2Pa0
Dysj8eUyfR5G50Smcj8bIoccwUnnPTgL2L7myYAMTxnfh8pxK/NDV7/f3p2i78kFMm2QshHAIOnc
QAVE6R8XU/DIvYpluDzOXLwyitRQpBw7ZgihIe87oR1X+/ZZht+sHekeeEUQguihaiXFPRz4/OR9
PZXh/xeR6/JncDEsW/V1nbTM+XLBUV+c9Vhktqeme6iSF1Oof3R+c5T9dHQBk5pQS5eMO6P0IQpS
e6Iuy/Xc/U+I4806k3l09LFM2MNiSpHjmMHa2/s11+5nB5mDhJcnjMOlxo4NsgZKubjywp5RRPNv
f3zBBuOtONVkbNBURUI/K8auKmEgl9ehXKWCLfBlonDjRPMunAUdDfjjycldO+sBZNEBp0axbS5O
rGyfCryVYIStaW5mQT+3baQnRzXfsrHxrZQeYX3zOTtG3LJ6Zw45HvpyAw4n9NCS9FcDrXjW/Ox0
U35XWqh4NK6hQENtXpYDq4snY2K7RYIe8OrUD0b2u4AeU20rPmDFwYTOAUmAbbT1z7V/27KGCaKn
1Qmep0G7sFC3xkDq1aMmmwEoSQnJ3SUqocP2PjenNflNyrfMlnH1pw/qYsKELw8TogW9QWCnBCxx
VxxtpsSJRh5lEzgBoMa7XosoUQ5K9bH22aGulqDTdQg8yS7BQ77UrWBcyaEulfOcVY9D0x7wT7sm
wJ3EmalfSMYCiUvgWRqqHVi3uvBSIgpcvPXcy+U5UB00pbtedCULEiuLi/ozoK2alOKlUMltMJvH
VoeIIV1ClR0G42Ps0SpFZ7QoS79E8ZoVqqeOg5fM+H+opMvT++19+4WJvrWhuCxT74guOS1iylyO
/gzV8FGuXTrk+zWLFbqHIYw7sj5UJ0gdD1pgTRDwaDuII5Zg/8pxnRf3NiBeQ4IqrZFGPZOhs3gu
oDk+zfY3mh6XBGLT829rtZDWrdEEwyOn/rFkcMsrEreGBb0OZodtZb6sPC4qDXJmgO61+PLwIjcm
Fgd4WTkHAXgMSX9XdD8rdQgboglO8Be56tZKcClvbQKKskyI3yysn+XVg4JYF3cRalEoXh82e6/q
rvOXsPexOXwS1ifDN6NlV4M0a0Uq9ND0Q6eAuy4qulzvsl/EOO5myeyqhfFCDW2uvR7br8Yug8OE
yxSvjPITDWw4IcOPN0zcIXLurdobwSUQESavKvxfRH2Lu3wkZlpmRihKknXqStNzbh3qpsOOzL3K
7ry2PxVAELbyfOzzg27Vv2HZHNmwt+hWCL4C5jHcUYCXbm/f67WMi6Xh7iKTVHWmVAM5yw/pYxIb
bxArmFyNuJsilupDA0bytY/bgwrSUJvD6JG+TbKyQhragoI4z/cFdI+06YQeqFsii7o9mKLefjHw
fcNxXRMjlx32AAsvP639Npx3OdSrO92zD2LYwlXtgovvbG+/5yItVR2rsVuSgh9cAQVJ0f6VQgP6
ASyNJiRtjI5x17SvMoFOTQJNALXRomFFF7Vtfyqs68Kx6T2WwPSDHEwaZc7rf7kgXGIOWgChrbn9
wHgN1aAK54O+R9naDIvAvBN1vgTx2ubitcX6dqq20UilhEbVh476jQIYRpJC8KXVba/eCEA2F4ol
dUFtmuG1pmXJK1gIcd6svsbuDQVNsRNM1XZlrRwGuuC1kEPZtoRDTGTVR8jcuA276+sPDbD4sgfZ
psX1O7bA20ZZBk5sjxv+scw+BwmAUfrqJJkgeIpSU5sLnlaqoPMwts6Zlo+58kIgnWjBGieBK0EO
WIrqfMjG+9zOnokbbjBU13IecsT+sbu3oNSTzfcOuEFKgsI1+rWK9ThbbAfQv+WXDRHQWbZIdWud
uXCamnmZUoLHQG5o+yJ9aWvFlQlgv+ljKk0enUUCiNseuTUgFzrVxpJLlmb6uaxKqGIwL8tVQZVT
NAQXB5t1kdsBgs1nyfqhOVqgTF10+9wJMly+sZgOrZHaa0/OK6BefYNWbKd5aU2D28OIahZ8x9AZ
ZZUmBICE5CT9KHdpPN0jPXDXb2IYpOhi5TkfTpZpvTph1RaQAZJI/j69pNBQczM1MKF/tkelxO8l
bxOEoB4Eog+b2e6d6Gq9hgpVDBXFaVM1TUPngVyO2ZbIvPBMH8LFW4LMq57y2TV6jx6KN/msxVCL
QWu/9aR740P5oLVg81wJPH+Nz8W4qYYfnjwBGWfaT3A1hkLqE2Vnh7buOMru4DzBslIQMK7s17+G
5GJdXq/9ZNsme0izEl5/sKXVVtFOugID+WsMLiZBT1+eweAh57K9c8wYCoKe1dNA1Vigq0gm0wXV
xbiHPs/tLXwlvvw1LhdfmIF3X2rhpLA83yvwC5gtJciK7jnRqNei2FPTVLCc23JxEeavIbkIk+es
byw4bp0HMkPLrtr3tIltSRHEgGuv7b/G4cJMmnVNwubW/ioo6i9psOnBs0A+Uq+IkXgKrsRryc/l
eHyqlWYDsWjXbgVMSfOgzBGZfv9O9qmnvfwvEu0tdbixjHyupWVQ4wZEaBuu3RNY/0A4jjTeqEMe
+JiNrgINfBAvXCnS0FyV7tFrsdUB95lvfIgYdsK5c4mY1uhdNRoQyh5sWJ0p81vXqmD2J05QQlSp
sF81eidJEdPGKCnNk1aYouXfNuqt5eAyrbo0aqdmOKSydJeiM+6Uik/S77qk7yxaCbbwNeTKX996
CxkXiWeTsgn6F8aW6G5UaUgmmKfsydakYDhosOhWd6pGogrASMGuvpLi/TUwF4toASJHneCrj8bB
aXez7kSseyzSXBAXBIeUz5F0iFf2A62c89j8BgKman+tuqC9IAirNhd6qJOtmZ7qwIDLo9vST5k8
3I5t1/Dsfy0WF2kaR3NkmiHSIMJ4M/pedvu9RpanyrNr6V1QJK8L3ek9EyyeaGZc5AFnbtbqUmcP
vZx8Y8CcNVT6FMxtO1E39juf4hRKNwEwgzE2QLXcuXjXJX66Z0HjJyi3Fq6oeimYFJ/rLCaM22Va
4CVpZJ7lABm1OoJ1u4YdufxgfI6TEkdK07TArluqZ5PCFDFFyQWwhgmKvWMSMesIunowkG9d/kvK
7tRy+ZC15wWuPuown2AItJuWB8V8kFbkRmbJgnJClaM9snx9kpxfgm8guLR5F1lDcWjRlciFNsYG
ai+7YTcEeljFIr81QXBzuHADp9rUapScgOHkIMmjrj4yuIB0ELOcXMX+fXtegrPvbH9+EdwSEyqc
aYNgblMj0Kc+MtlBkRRBIicahct4NlHinsDl8zzCOkU2UMiyP6CYKQgygnjJY4A0J+md0gY4bek3
k8E3jY1hCRqlk7b+7VUTnQ8u2FhQb+7NFecj0R6GFIW2ZApvjyCaCxdW8JhelaHAdmuUaBhN6Bda
0YTiWk7W3X8zksEzO8sc7yW7LQFRRPttAcNsUu4GuE/D7f6/G4iDhTR5o+qjDc9LadDipLG8WgdE
rFLdHtaQt4e6vd8Mnn/ZFKsuEeA7z3rO/MoZdsvs+MAoCz6SaBguD6FKn05GXpEzle/1BHzi6aVN
M8FcbscDg5dB1chkODpEWCEv0OWeAiVsWkLjmi6eBkMBt1tkQRlCNKvtzy9CAu7RsVZVqTo7ehul
rRFC6zuEf7wgJlx75F5cAAYve2rkNgEhEX6C2R59+b2RBdlH7RuHeZceybHYtadYgnEburcq9Dyq
OBeqJomWlstKqq43FokiwWqxVWp58nqUFRdtCDoTrL/ZFuUoopXlwkbitEtmgEZ9luGw3AeQHIwK
v4G8wQCHYtiHwMfY24zlFVHDXZCzGzIXToBqZd0k9egBL2QPi3VPaaEnAJW6KX9T0PCSl71s9+6Y
xtr6vdUcwR7eJvbvCQw4YX9vKQhzZTRlSKG3povafCpA5CrL/yHtypYbx5XlFzGCO8FXrpJsSV66
3W6/MNyLwX3fv/4mNee2OGi2MDETJ2LOgyemBLCQKNSS+U0KnkWpd5SBF79w3oMayyBaq1mI7l3s
dPB5sumu8+nPJEbWHf2gpZW7uW92+9uQw9viy99Xx0ZG+T4zO5j865kA2bXPEYYqQaXkBdTi9UFx
V8hgTxvKZaUm8FtFGb5Fchd7qqIsWjuhA85kj+Ttx6xQHfMlymlI8W1nWbDkorKL6dt/XDkTsUDT
HfTx6gDZPsXWDws9IPX7Q/yylKMi7pQfJ3DULu+11UarkoSu2wZM47Jvfh/PBOUu6LHdG2fttTgt
1ntL8tEqPtr1e25px2pfP2XesKs4F+fWnOMawC5/X/0Q9H5JmiAiLJ/ApTdDq0wbX3T1RJzGKSMb
AoKJSxNb+DTHD7zS2/aBUogJDntRISwRW5+0GBqNC+Usj0i7T4L2JlWTW3YRJrjwGO6Mwc6T6F9d
d1ej8t9PsZqr0jS1E7jZzJOJhvhB+xnpvJ7yPzzkrlYYx6ZQdR7iDLFVrM1ObmQY0ZVROJOQ2/0q
Ty9qdaxIZ2NfOPfRVskOn/NqmHFjaBOLvSYFKYYeFzrGxq6O2WfD7W3BT13hq/nAO8N/8OSrReam
ncNpVkOQJp2V8jh3uS90p0oTkddtSq+Kz6JYuUkZ21Xeug36SUcRRO/hQ9ZgMFh+y/KdkABfyIMQ
RXaTHjJtp9GnNHuj6XGAyPztU74dkF5/6/L3lbNHUTTF4ERJz9N0Tsa9ikpBl771ES+03r4jr3aY
O1kUFCTymiVjWB+J0jhV+rVMUs5iLvmG3y+kqxXmJhbEIqFCWghnAe2OKkFirVH2dKIj2J9HjIGG
KRJseq26hqFmntKk0S6iCWZRWxC1DeYhUSDeN39ohQC+lho84xVYY75TcEWAydkei6ewNx0Z/5IW
/2wIdGcFNFtDWiovVbscX7PwIYYmLgg0bIiw2Xn6DBlXdDjM9pRB81oVHa2P7S5BK43yk5LYpnXj
hNmTlKCXBQFRDPmoUlAeijnY56p8CtGEoqiaX03UIhRtGuZrbKbenPROEOtuIAxeMaDXEpKD1fCz
kR8n+aFpH5SKOmMO5nfxTYoSqyhCZxi/z9GxkT+TPHsXwvkum7sTvOkbjdGcuUitmJ91g3qpObxI
eXCC4qcT6IFT05gz9bZVcPnbeWRilkqRkyEVDHjcoN1JOdlnZEB7TWnrYnzq1NQ20sSm9A4JSVsI
cw66b8eGvzyE7ZwPMSHWaRPQQEN6vkLWqk5Vt6xaFyRCd0ThJch4WMBS2ZVo8GgNwCnCh8AfwE3R
QLV+RwcXfBCghK3w9j8odurqX+K32J/8AEkui55Tv4OjgAeJg4acY8gy3REo+UiaimhGa3N7kiFv
qkn2EPFKElvdG+uPrDFoT5qeqElfotJ637n6B7bYQ5z2NH8x0cQ+OZhWMA/g5XbhqA+3AY23Qgbu
m1HVq2zGuxfAW+KA1LI/j7wsF3d9DMRXhMp6LZrpuXUGV3LAuriv0CpBHxM0RAp+5tHn1tPRL8G7
XHj+y+C1FAklLZZnfUfFU6n0zkDBwlCYpzxJbT2JOceFd22zPDVGqqVhGGjwX4iYBl+TabaTPrVK
M0M3G2is1Kd2TtwWs3+3P+PWJMTfPIiB8glpxIRG6cIBWe9RCxn32l3uxc/trnKy/eTA+HDOnlN/
5mUZ/hCDXzGCQSjRrANDEoAR4kDdslBsYZhwSBAK6hEIg5CuJ6KDfhS7EXQ7kaMvKir6ssp7Sf/h
6fHrd7Dt9OCfCrIwEfGuxFRmE36qwuJUaklv1UQ4jc1TLsV7g4xeb6AFplW+1C2Pro33+dkme1ML
jWROCDlTZfKMZHAKUjm6arp5FuxVs3ZVXdobqEvJaeff9gDOQWa777sMhL5hCQgpO+NsxLIbJdNr
LvGWyEPoy2zsKgJCPUutog5HuWi+KRG1o/EdARiUf0IfdLpoI0Y2WH9KjcKG9im6NTSr1PywfGzi
ArRoujepDcYiYxPdm+WeBGhlj079WOkQVpYipwr9Uk6ebm8NL6bVGZCbujoKGxOMTe2kQ873YdI/
ETM8luRoTIEbSB8BDd2uI1aM2fUod8DTijcLrwvnDyW0q4MyKKiTlIBbEOAALjtHdBdaQxJbGWq0
zX2OTrjUjp551TOeWzAAmARNJqgjPhekqby5OREzgoI2b4pvq8FoDT86E69KRjAERo6X2CJbIds6
9EKizxWk6a1W9+lh6YgT0TJqh2gz9SBiDTFn6sgngUvpLHMQX2eAEPP1ZQVORDycUsGdokcCkeZ2
EL1wgGKTWNlGNkKIS7kLOtVK5Det7VwRApUQIgZ2yY4qN2AWqO0UHaymfJ4kBHaB/q1I64dWOWrt
e1hiEkOInCjl+QfnbaEzOFp2iiClHd4Ws9FaE9TR1fhzJD/NHe8M8xyR7coXEnEZH6uhLHPsHZTS
XbRlxqC87u2FpiJ/HI/DLuMwuG0NzK1dhO3BTystwwuiV84ZHdDDnIXg1ImhEwjC3ZE+TGXhlKrR
WCj6LBX9pjzSZJr8ar7LpfchFvadnlYYVHmjRQil+fLrbYzYdBtFxayvBPYXU2XOpklCBe/NEuQB
PWLMYn5qux/CiGFfFLgjTMnctrY44W8Pr5U15lQ2lWSWhEgphKFrJB8h7hIHttEGiDNBjxCBl9MM
vdsmF4y7ZZI5oVo7gM7LlHFLp6exCy0y8VIHi3/essCcvBQt+zrY3AW0Z7T7xke5wVv0G3iIxlsI
c0ykJleJnCgp5qM7u8bIA+YE/dt7xVnJb6+eUlZ1YY6Wju6/VoKxGayEV+PkmWFKQYZSjwUN8ElI
0O078LkWcuzEReYT5blXHo30QWpFzotmO0S5uh77pKnrYpr7DHdhXO9JWB1iNKP2KKcMeDu2agSh
ltqhsX6YeRxe2/HZyjLzyJlHDDyGJBHOVTn4wkBxVSAhm5YvqXESMvNYAXIppkzz6bHVX8eBcL6q
vBi44aAaEwZgHiZuIgGeQ47hvYQ4NbSWhr76YdynDlJszVGA3FPw3Nzrr23umofWhv4Bn/aQ9zsY
rFHkUiNViSf9X+ojUMJtLcFuwTw4OeUhOTcc6OWcGI1BG61NIDOXwM8mZFvieF8hw3L7wGy/AVbf
lkGXIC860mr4tgutPkZ0wAe/059nG2NOj8FdyGW62A44VgYZsIkGUmhZg5nJttAjb2iV2uqMGs2R
be4Xs4GMExizhO5ZLNXwWJC8c4Qp+Vr31c/CBI12OuHV2YZeNWZIcQ0QXija+jEi6CwjKbWomN+r
itp7GkGVSC5DXlZns49i9fMZEGuNBEoEBvbrgjBQ3FpEiru9uOPd9RyMYR9FJtGmiKLPG8U9w+/T
zO6GryC3sJtewujHh0G/yojYb3sD53ZjX0GdlBsg3O0R53YmCKtDRH3EGyPdasEcRUGbLnZ0999M
yjj6q1cJyGFUkIQEuHvC4L2QiaOC9kXoUlsOwgOkFi0R2aPbJjmnin1UyIKS9cGQBWcq7+vpG4k0
joHlzNyAK3Y8GMMqJNPR0YnWIAhMmaDbzdLOUtB7PBnEEZCxvL0g3iFmx3CDuqqzuEBJaWE/R+If
dLegAPQT6FvVyLQpn27b47kmgxmNLIGFPJzTs4Tsc1G/i2AdzHvVpsLneno1JQByxRMu2g59rweP
fR4UYWCYRjal51H7Xs2fOqraIWZF8ukhVqu7InrVgtKbutSdZNDQSo07g1ylj00/7UvOtOjm02z1
UxgMoHUgyrPZBGexkFwEhD9mNDL02fhye5u3M8hXO2y035VS1eazmJ7zsb7PE8PLxMMUloc87528
ScEt9S0cc6gafu56Xl8gx4fZoF+KQaoYqqqACp3iKdW8k6FE0YuBo4q1r0a8XBTnTLLzt2ORF2Wj
geBgMiu/yKdDZpQuZzu3P5uhK7oEggFIRv8daoQgSePSGFEgK6zBBSFWYoUOJCpfpKfWXZhd5btG
tHi0QDyry8pXAEeUKh5CFALOgdmgyDH45qBAU17xOatbYs7fQee6uuV3rOxEfQotNq3F6upjRaml
trIVFIOv5PROIMBUQLgwBpYk+5JeclB8u5asXK0zkQpyRFkXh9jbBYGMO+ledbND/hxgf5FPO/QY
W92Pn6svtxe9ndNamWWQqM6CMNQ7mFX6u9rc6YZxIKHp5OGbHn7t6CdRKjB08krLR0GA9qeJltOy
tpre9DFcaGU1ZElVdwbxfimBBIa0Z0Maamse3gMlPxRJxYu2tk/VdZuY4McwoiYpR1yw8V7CW/Er
5CSpjUHxOPCoSzAEOznaQmBuoR+C34e/jdtX6wxu6ToY77oSELq883JELugzAGM2L2r9w0vllx1W
yDKbIGQ3jbgfUuklkI/hRFyt3gsSUuri4xD+6LLgrux1DlxyVneZBlodgC6YujgqcNDUunZy/WWs
Or8ZYlDnJX5gHMugsqMw/o+gcukSW1klSFpJU9zB8TUreVEPqivtMlveC652WrIyOhjlPB6PIXeH
GShLS6KIsYrD3st0F5QveojhN8i+KcF3M48hAi0daqN5zPOC1wO2xGM3YOYS3q/WKxlFpA4t1ru0
CWGmqfMzdAkV98ZBvxPv/lWfyPV8X87/ylox6TH4ffFNyZC4RXgeQYGaKV/monWK/A0sarfxhIPV
FxKtlTmQUiXtECC4V6Gg3PanFGSKk8FVn+BA9SUTujJTSjMm4lWsatnD7qTs+t3gNfv5KHDLaDxg
vuhBrmxNYpQIVbpceq8Tpj9ST9vFHvgN/9IZU9z4sU0s0FRykG5r3FnSVl+OwRpJVHAc6QVrotER
Cis5JLZhS6BB9heWLdHBiNg+PGl2fzS/xgdesonzKRWmZU8Fn8XQLHtcGvGuwUhanJV7Ja045387
bvkFdQqTCVLNJpHDDschIsoOFQJb7ZPn/+SUrHhtqDe42SHuhCSAshfy9ihi/K2p9P94slm5WkOe
e7mVYAeSPVYRfcllqLzUd8m0S4T0EAYnoT9EZuum/Zsp5BzrCudmZIVszawZpRRpZghnmo/9jBEb
jF0h0ebmgn6QW8iuEskXEuOIzgZPSDG5pc6OXLbPVIUYg5h5rfLQYWaMFCAqiaT7MC2sGKxq6LXb
KxD7EvTvyeCJGdpUQUEc484NRogyjYofKZ+nFCxl5LtuHuQaYkyBZsdUv7/9Gf+Q+Li6yuKxq5OI
/qxybBZwybNyN/enMgb73tChN6GHoo9ZPLXmqZXfJoL8KwQ1ta6wobLpkUF3cvFQgKcvjqxoHO/r
aLIECV2g6JsqiGCL2nuc8d6UnNtUYQK6QY0TSggcG1I592ROnW72Yu2tCyc3qfW7NviZjjzCUJ5N
Jpqba3QdNTmio1l6iLJjFIAGdQCT/BM6nYAcSG8GxLv9Vf7wxrp+FSYiQ5ZBm8CKgnUmyimbvuvq
J1NHB11512TvQwWqZyN38tzcKRVPvnDZwhtXKSvFW8UQoOjS5SoFBINk52Cqx056EPue817lGGLV
dcNZ/N99o8bpruuPk/whTqal8UipOWDIdnW2ajErXYS7Jqu+gxHNbwOBA7ccVFeZbNEEnaK8zLBl
Mnq/m2jyBfRUGR0v185xRFZhN5rEopeXh7cAAJKrbwWaVGdN+5712a7H4zsRQNJk5v5tX9xcnKGp
6JhUDROv1L8DRFrpZGhinT6o5eySsLNVubVTjUcFurm4lRlmD3UtICbGipDNrxML3XE1AX2T9pCK
mZXOP8u0dxbC6dtL2x6WWBllAlbB1ONOKmG096JT99K40AA8K15oz7vQjp0liV7dY4yAnCU3PgR3
/0CzaDHx23Fb/QTmIV6gLpG3BhFAr1acetCLR07uhV4L0s+gdqQRqTJeELIdfa1sMpgPsn1S631M
H9A4IBzK+IneSbtltjs9KaAY8UGT1ciOCOH7HS905m45g+Ch0tKhDmF7Ap9L8ZTtQHJjtPsK7DPN
Q7fINS+KvWhyh8PRU7KHz+VHI3f528D9KQywq0RLRUxuCGC3ll5rB/mX1hsdcqjeIDH3LXggTucZ
k5Wfoq8tPsL4DwJhntczOK/TcRgUHT8h3ZODcpf4gzfdg4Jxf9vReWaWv68uecM0s7Ipa+Esdp8X
/q4iFyyaHXS18eektgKoFZklr1SwibtXL2PzhKqqpQTpc+Tq0g+0+R7wCOY0G17C5RuHh00HjnTu
2yrE+b1kmC3jy/Au4oN9Nb+LkNdJz0ik2QXY5xyyow/px1IQS91h1/yo7gPwCSfPusGdIdl+Y6zW
zSCZ0IC2r2vwo1R/eBGeF7Gm5hgh++wLbo9ZJHOysnvZq+0mtOYjSNSd2x97uzty9QMYVGtLJSql
5OLXHWIy0+odw0udmFjm+2yTV9lpjwfjgAYa7vHeLsqubDNwFpFRD7XleKt+976Qq0e25hcPsZU4
A3erl9Nx6/MzOBankjAJOgoMavVdGmRXI6EvFYZXVuVP5B28YDB2nL3dLLSt1sfAl9AsHa5kga9Z
cUk5eHqpvAy96abim0KSoxkkX7JkspPg3xRdV4YZsOrEipSTgI8qyaHVjKU9F7LFWdzimbf2k0Gj
BoKpJVgtARMHOlvDkYD+onfT2ZJRtuZ/vu0m09WaGFjKq6lTug72Bnv2Ws94TT5qdA/Nd9NgCY1V
u80+fzR/8pXseJZZppFaS6nRUlhW/ealv28/oUnPM6EJTCzNBlMjivWZI97xbl4ODrOMI5NelqDT
COmDaeyk8GtlYKGqAuFUUj2LnfGQx/tm4FEbb9fhrtvMcryRUI2MsgaX3zJRtcgiGt/wcLUNX/cg
M0w9XpZlM7Bf2WPwpzOkNIIKrHCe0eSfjd+ivrQ7NL6JWmHf9lieJQZtch1DHZRWiN8gnJmLjUUC
8MTn73Mg8c4GzxSDNdScir7UQOeh+v09lhZZEJ1xYk+L7QEdiOHJmO3MERztx+0lcl2VQRxJFmSz
D5AASV7iT7FitefoUXcC6BhjdgtUWS163JwYNRwndHl0eAuo3AAElmCkaDsjbzKgXZYIT+nQgpgG
dQiI0Oj67MQab5M5Tw3C4A9K+3SMO3xOOu8McpBFL+PNJ/AuR8JgTqqX4EzI4JyyD8rqR+IrDtj1
UOeIfDyqMBKdfdJs1KS4Oc9Lpv/GZrJ8I10XzX2uYzPTfbQzn4kPRdjUCZ3GUz6Mx4XWE7OeT72f
+pEHulSLuLc9aftjgmbLILJkGBdCwlUQqNfxOMuSbJ5pX+CqBIFLVVmNaB6i6GsiPt82tpy83xf7
yxib6CQQOyxbHcbE6qMKnvKJl5X5w4e8WmDepej7UAy0fy5aDcsMSIXecBAf5nZvm4/Fp+YBzcGu
UXhl4UlgAou5wce2s17tM2FeIAttl1ewX2U/tWBvmoOVx5zDz7PBIGkWSGBh6CTzjKyXSxrjC617
rxSll9sf6w8h63UtDI5qs57WUIU3MU+T9hY17aV+0kC9t3Kae+0FVLMHYkl26+efE4+flt9uqIfC
vKEZqiKTSxp25Zq5kI+t0mHOIVwaJJd0PFSGDqAgBc2uDmmcbofOvttr3sbVlU0GbAJZA5n1jO+H
LOZJuzfuqs/tF4IVF3t4jR8ec3Sa/YNuvc0ga2WXAaA206lAoNT20OfoJG8br1Bma54n5JUn01Yj
p2h20LDfyZT8EHtqG8m32yvfPJrXH8Dm3aaqbsEYMqF6RUo7Ft8TKADdtrBdCFyZYM7mmPdVqxRQ
U8Bko0vvwH+z18Dppd7xHrabB2RlaNnsleMEehfKaBPGITRLC431NoQOipbzzNyM2lZGmFPYJYoQ
TlNCH1qMV5jaO1RrrIredTk6XcFvPc2D3fU8+v/t/vaVVeZMjhC/0EdthpIRBqc7XPaP9Y/i0Typ
eEIKB/Ay/RC99pThbCTgpePcFdspopX1ZeNXGxtqtOv0BojQe+IHatS5A9GGH6MNELDFu4Pgx3f8
sJznmUyoo+XjECgajqRu3I05yMALnv4MzwLzioImazObMg5fNwwnXUjuy5SDpZseCZ59STLwv9/k
trRJTcyB4OIL292cSpY+aUdoZr/dPmGbLrmywvh93NWxKSxJ2RixhLTT9+AfAcUJj5Vw+2JY2WFc
P8pkKB3U6MEXwKISISuIcKnzC7/8pqOtecalCzXtCGraZCe/qp7IZevbfrysfgFzDOYkF0UZyjYP
yzUvWI2dP4+XXGWxzw9RaAUcz+d9P8bxM0nroxY0hOdqDBwh/JwiJ9uoGiePsHjyb+HRalWMpxtS
3tF+saJKnyq0lSrNszQXvjG/3vaTTX9f2WH8XR/bPuybNIAMcWxNU2ALbeLdNsHbMOYeHdNsntRg
cZGg89EC4cYd9Qqortw2sxm9rlbCXJuKQaZhmEQQBSNVrOTEHSCB1ug7w3ydS+PLbWPbaayrtcsF
t4I/0s4Uk1smmBXROIbhaU/PMVnc3Ctu6RdfjE+3zW1tIeTqFI1oJrpU2X4SQ1fFiQQQP4/DwdVr
dDRWyEVIPB3CLdBYm2GcToOeqZGDIPDcl+A4NhMrbcjnKHpoJWVfNy9xYKIHjZcx462N8UADTajF
JI1oa86eF7kAWaSWnPybboT10hgnjKpEn+YEKEE10QGvqzOoHyJa7m5/p807eW2GccJGKPRBK0oV
SYD0ARWj1GkdyaO70itswZafqwhdJKOLK7LEPCKPf2nrMK+ss2+qaBqLFKyV6nmiwyEBGaxcSTxC
Eo6PsJ0j6RiWedO24HgDWYKyI04EefD4wI0veGthLrB5GPSkiLCTvTfVFui4wchoRy4kLgpreiWv
8e4fFHw4vsj2koilEGJcM1fxZJOfGmXambTZocm3cZN+fqZSZ01lv4+I+AH2pfdJ+Oh6jGuCBaJf
tCww6+OUpXE/ysVeaAJvDCAjJ4AJUY9B0puUNo7XZy2GvOb8bwrM6y+/7OYKjpJWUs2xw26BqtOI
1DtliJy0DThIvvkMW5tZ9m9lRlJrRY1nOBjoJDEK52qRpUBlahEgHD9kD1W4pQ52+0zxvgkDSv2k
DVMD0q2zpHzoWfIz7+mXJufSDS8vDvbCXS+NgaFQRTekDqodZAt6Bz36dngOdqK3kJZxGax4Z4gB
I0GH6M8MUIVvK5AaHCAt62Aw7VmwUwvFkL2KjtrhwjY/7XgHi3euGISa2oFEAcVV0olvQdu4SjNx
vIRjgX0+RkUDYXgFvigZEJmCwFuVZJy7fjPsXH0ttmUjjzs1rkzEFECHzJkVWz1Eu+mUn+mjAB0s
a6mOY9JiuE++z7pVv0WO5tx2y80n7PonMACF0ZhxIhlqS/G+36ORzi9QMoyt0tc5/Kq8/WRC7KGo
TDQl4wBEsRRalaKdKOENGWzmHterWX7E6mSHkAbMZhlGhoNxLk76u+SZZ+N7+CNFN/ADPSDj44zQ
syW7cCc7pU0dnmNyzjk7EF1SBZNANX5BZ2SHPtBd2s97rcg53rmc4xvnXGXgZCxbkmoE3kmE0qrS
owT24no2T3Kco3+v/I/WGFTR26IY6YhF6f18jIov+JanFIb7+UH4rxvIoEoXFkEJFm5cXiVKY8Fs
1RhPHCH2ctvxN6da167CIEgQCmRSljW1DsSq0ZgI+S8wakma207PkGsULK+xwZRv2iGA7dIposYQ
cLkbtNbuwbPFL2hvg7diYIxe10A5zhyRUu7CRqlrXH+H+tMyCtoCRwVfv+PXrrax+2qKOSjSrE4p
jWAqSfWfkp54IGuCYueuk91hBl1V/SPU/hUAXE0yt27TJEVQGdjwaVCQXgKTxPPtT7p9Jq4GmDMR
zW2A+wgpiWzsQKTzFvRnEot2Sd4ng8Nyuzjh78fvaoo5EGZpoFDWLNkPiGU1YF8LwMAqG99J5Sky
WkU5W7cNKldzzJkYkrio5w4CFaOh7abBD2LNn+L2X5TekZf+5X7MiRjnctbqAj5hkNZtc9PWxt3t
L7QlBiVdTagsXTTNjKCRFhPm88KS2IKbHE1oDr3rI6vco0WqAG3EU9+jeBs7i+qnedKRB0REFiBe
xkyl/oPaiZPbvGaS2zussurxqdakVO/xw4RRcNDn4MlIRZbVx+31b9+B/7/DKsssnUZpA4YfWEl7
lOFUJBsljqds5pHWO8xgiJKFQZZ0MIGHzYgqB0LAwl92UhP34W5JYvG2jrcoBkq0bhzFfllUFYj7
eYhcY3r/b9vGIMdM+6iaSpw2qTkQs7fMPnJuW9hMhKy3jcGOrlfDup6xCChl3SPjoqKlJ99Bfq2w
QAHGl5v9wxvk6goMgkDdU0ZVDWio+vIE3w+//r/Lo1SCCAy8RjzhE65vMDAighhmmlTYjPda5+PC
yx3q6k7rGsGJXorB/9kkgyldpc+5ql7cEYMoZW+XP3Lnf1J/5l7R0XrJe2ltziqvviWb1DLAcCBn
JWw2Lqj8R8eQrXZ+ztzCx+MWTFv3EIIdj/9OtXeNbpdu91X0WZuL1N1wWexcO9FsLftr2qOtJTvN
Ljy+1tftK0+9uPXKIk1ElE8ynAxSITOTPCrVuYVEb1nvQuGFc0QW5PjznadevGtlS2rUvKx0eM/o
lb0FeFx6iSL0EkmNt4Ayn4XwD++jX4fkcohWJvWIjnO8bCgatTAh6oyeKu6HHNPDC6a1bt89NT8Q
0adWjd6t5SfwHJj7ExjsQWVAC8UW+djGrV6ip/IBiWy/R7sfiFdMq3UnJ4Y4avNNxj9pbvHAlYcT
lwLWagsU8NzTsb04s6LYTXThCFvwHBqkSWAFFsQQudqsXKsMOsnzHIGOHFZBQ3evH4ZTZYcObEM1
F/0bSAHxJa9vR6TqpQ9itVCjDDHnLsC9RF8+ZLqleDra00sIUwGgeuxzbdc+ZHghysVf8OYdpqnI
SavEUFVW/CMYpLifVTQg6HpvkeROR1jCOT48Ewz4QvRDTpV8NrC+zl2o3iq736kPrVWgpCVbuS9x
yrmb2LBaEwO9TdD2etWhytiN0S4POieaDDDe7qUeBRgh5Ey53F7eb0IglVZQXY5hLaKqn2SF14Y8
LYttr/y1Io0N0to5arVRhRxna1omBDd75FJTJ8IEGnwTleLQhxZIwhV64C2NSZGMQlPJQ14BZPGu
EMbO6iYetvJMMFFbqoGVuK0uN4f2KrpoJPiqoi+0wFiACIXE9DMPV7ZxbbWXyy9aHbcqaVIxUEbj
LJ3/mkzVqS3+XJJ3IJ0H671woKYl2TLaxwUHHCqCd/s8bAbcK/sMrlZmJIMgOlDORDxWyYNJW6dL
Z44R3rbqf19kp2jIEY4NsiSquTfUxEujx9vLWP4Lv12Kq2UwQElR5qF1KCjnoM1AonRsB3yx5L2M
eaTjXOdn8KOPxy42O6xlsNvC0gcHJM/+MkccyVZ8Cp+Sh9bnjTZsjo6gw/V/uPib8odSa2Mr/WV0
aXBBNo34A7FTEFmgnRB9/uAksuPMAdeD10M9Gf6yvM54nbYcZ2Ejum42Q0oMHPyoeunC2G/Eypn1
mpMS2s6FXlfLxm+TUbYDyBMA0ZBN7fzEb9Dxqu7469ls6lvtKxu3CVlO6QBtYHxMhKj0KTvVP9QP
miFiBKcV8udRAC5DO2yspERgwQuReaefjeVoq5MmWPCmhti78B3B3EI92i7xcXyqd5o/Q5hQcZv7
2mrRIwoeh9vHhufNl7+v4KeUJqNG3h4bUFuSF0KT4FNjU3dZOrIpo4suY35hbLPbZ73tDOiMZllp
RgOrvTd6dW9lmTMIC7G2B6oU2yhOpq9DhR6Iyz1Jm7m9lW8xUBSmyf+SK6BGKrBGW3Urm74RwWq/
GUsQbfePxDM+NHvaYRYQPvfIy6xuv/9Wv4EBqzAUejrm8lL07EER0zwuG669LSIz0zd+8XMzoluZ
YxDLjKuqLhOYS/cUzTsLVds/aZ3hgPylmL1yJQzsymqo4aNOTZhYio4kGZcg6XYsBVVj5iJJpUZL
c9xWlU6dvg+RGursngbWkEK/eCo49xYPdy91jtWa9D5Lam2Jv1FWK38I30NEi6GTQOvBykwcj3j3
FU3xgmYpaMZf+pJ6Hxrj/u1DytnYy49c/YiCanMO6QgV2tjyLkwSJ9M+OBa2xozQDKtBhEaXZKIz
B7KnOskg9A7lXdK5tNN1hxizAsV0Qg/aXIx+lI6yPUegFugmFWnWSOyhrj48K0QrLa0NBluow+dk
6PZ5AzLOTnOSBvkTPbFNA9KucvclzImDGvynaUwHZwql7yEaawYIRxGiKp5pNpOVmnRviFH/mA4k
9Ay59eVmfJfC+q2c/SColnL5k5HLlqTI7u0d2JyAX+8Agwtdlsd6nmKTtQipz1k4zKJ0LqLAJcEO
QwJOA0ERsYv2ESbrilniZNb+cOVdPwADCegRjKJawfNW9fNPyxxbfzB9gn5gLuJv3+FXSwwaTCSu
tIoaOEJN5prt8KSKgV1ViyCnNDhNljtlZ9qz3PuxErnIGkH2BOIU8hPaXc69lnE2fhucrj+HeR3l
tTwocgHO96UBpMFdv3DVZh4P93kbzE6HDkQYzR4tcChUP87tvIduTGSldYJBOnTyUgxnFuQ+FEQ7
Vjnvvz/A/a8lslOjpqkGSaXpqM+PIzgkHTHrLBNPCyilNvEjRadclQantJC8SQa3vPBZTBMOhHB/
A/N20vVOHOQAr3qU6L3Bj0CzVbsUN8HS+BLY9Mvt4/SHwOa6ZuYhlY+yMesDIkVEyfeIk8FeDok4
VPJAWy7gtgvfTd90NR/KCo5WQd6be8luo+b1Fyx/X6GmNBRpY1b4Bcrz6BE4F1TU7hZGSFWxRSQx
+BM3XB9jUDQTFDFsRsU4Z4Ho6WLmGqDDwv9bpiH5RjTbRZKfhiJ3+5lH+cxbLQNffT6HtCrwfdNp
dtJydPSCk1j4Q6x83VAGosRckASZAKIE2ZbB8EXfImveF9BM7157pM5ftIvCi+bQM+9j8lbHYNac
QwclL/EtifQoq4dKmDhPDp4BBoUakZYK3AWgCDaZsnkiKY+5c9md3x+ov3aPnQAV+qGXJAr8KYlh
SZhxzRdW166+o3O2a/+PtC/bjRwHlv0iAdopvWqrzXaVd7dfBNvtlqhd1K6vPyGfe4/V7OriYAaY
l0EDziJFZiYzIyMyERGiwK3yk5+J0URaNny5VQYy84Vaa3GrIgpw0T3nZz3LXJaysUY0WeDSOHko
6/vlraK4y5vUfEluFgB/+zg8LxLL0k/ACASO5nw+/72vnKPp60QmY4h9bXwJrHO2M9sO23UoRVma
o92FQaNhiCBCGl8Gw1V280+I0EXflnM1kUTKWAOA6NhMNfiIfph56BtICkfIg0516V1esiCAW5yX
sSW1gl4ttjyxmVfOANQALDiNImD6+fbNd07IC8orUMWt46xYxnjRyr9pGjAKLFAI05E29ZXi2p9i
WUjR2jgfA4LztC6ypcQnj64MeYts9hsRGF7kyfi5Twpl4WE04U6M+lpOzKsEmoTKC7rCnjJI74r9
HjUgMaCxazZ0B9JnJ4biZlw/pV0WJN21JQ9bXVcF/vWsC7INTdMVouk2XwpIJmqbao3tLmV9P2Sy
qwmpdc4nuSsb3EElcagOdqlrXzM+y3DDeGj3KlCJUSCqK56ddyMrW9wxpaOWMKhFo7TxMWdusQs3
qo/x00A9ZbZnExeEZP5So8rfx0JU1Vgu/R/OdmWbi4ZpNEdUWYanrWSCymLmDASKf1LSOVZZ+nbz
hkrW4whikloJnT6Uj1aDFkcscsLnE4LV7+COc6u1hUFH7AG65W4+34btQ4N+Sli6JnvI09uq3GTk
6bJ7OOv5Vza5WJnOURjOlqaheAa5Qww1TsE/GdURHVcuYmIwu8oJXdpEQ473WO8M2vbyQs561e+F
8G99zNn1UzgB1srkGMP24caGGtkwDg6ztY1E/l3VcWVviTSrhDGKurQeJpRJLDV3K2r7fSEFoNPf
aAtOin5aw3tRz47CBoFDPw96WFnmkvNUHtAFWJJlA9Qp2c8qgNgW0Db9W7EXd1IF5+MLj7deptIX
1E4i/VgkV5VEXRmCHaHcH6TpZ1MqewVk4Y6dtQLvJnI9PGMqyNlpOizHMukNjxigxalnt8VkI+3l
DcG+aglxqjxzZ6b4dvxx+SydjSurHeacUTfUmYJrpx9j24YO5F5pyk1iC26e8DtybqcumD2QBUsS
NpE/omKc6NesfdGkB2RjjgJC49yiYMGvHS0aHXUUKdkvf/+C2+MZVTG92Rl446HQZ9yN7SHROjc2
n0OAJi/v5vmq8Wo7OR/TThFwOgquJn1ahLmLIL+GZl247bylXm1GziAcDRT4G55NoFDHYZyNBY4a
gis6Zx6UTwWrEmzfH/MuUTj1NcS0UIogL1q/B324th0PuattzJdq2hU30p6h5f6vENnfu8nPwOhS
lamqgqVV1HKmrnAHXXD7zuOxVyY4D9NpZaKo1dfS4pPqhk/sZxZYOwSlHd1AG9lw9KDdQOHc+Ids
FILPx4/ClCYxgOoCQKbJTCcP32xNAJo8X6pdLXH5BSu/Bj5Bs5RlOFHMZW0SMnr1gAtYt9d6E27V
+tCzg6SWR838Ab7eIzPwJesnVrWu/YZxF/D/gLU2sdxGg9zllDsVGx/DVBXENNE2cH5I1XMVGO7/
d4qrvvabKRVcToGr4ylLGfSK45Qgj5RC2y0aFQpFKDBNIh7X5cRc8DU8hUJIRnUeSyA1aOagIjsH
05O5gdQ3CEa0yKGma2EuzqEndLMBBZh2yWv7SoXUP6KwovGeSKWEphHCyjJnk25rd9wSP9/VYFQw
dpf9w/KnLq2Yy3iqeJ6MtsY016AlbqZOnip5Flg4ejgkq96D7kSQxgr8ET/5knTJrEoElzZpQIYF
thGp/WnkN+b8fnlhIjtc4jPOhEbGgBmGcEbxN7qRIito2D6f7i7bOf/usi1CZEUn4N3gDMW2PKn9
4sMT7eeUbM06KHYkoL59E12Pd3F4sukzuQUXI4qCkSciFzp/976tLyd65SCoSqp5SKEaSBPLK+yb
cBY+mc/nVt8mlnfJykRs5UU1sXE5jZCRAiYmHBzLi9A9wCPrPb2aUXlM/FA/Rp7xoEEsTXBizr/Z
VzvMOcE0zKIynBIcmQogx9jy6wbk+LGjV6fU1twx29Ma4oXQQIcutgvGD5PeqRiBJFpw+Vuf90Lf
O8E5OrMwS4OAV/pIuo1SzwGhOytjAm8qMrIc7NV2j2oxjlIiQweyMPahQoI2k68oeIv/21q4V5zC
4tlCZoB2bSFtribrOomp/99McG6M5nUcD82EFkFeOmzUN6bxc25bwUf5S4z8/iqcC4uKskxJDBfW
t/tMOlRG43Rq5Why5hAbw4JV7YQ2BMXkXZHf2tHdkJ0GTdqa7e1c1P7cPY79VQeCAhq/JspLnzWC
bfhLYvl/P5DnrAoLzR7k7mscuN1Nj9FrfLTv5k1+tZTtQHfePP+75OvbIueTQJJe6HEDWc+wOo2d
6oAtT3Qpzz9kv01wjgdl+UwJ69Q+VnaIyLjp1Z99ez1VV3Kse03yPCepA/Vjr9IQPRvVrTGDmBE0
RbrKI9bBQDf98mk7j7/4dhP8gFPI+rzAsBGSaesAtHJZPKmDfG9oj6CV9iSodLXy5FYdvZnM6UpF
I1dL7oGmGqbei0HOcvnXnKWEJ6tfwzmtXqnmuoswK2s4oJ5ZCAPp/oF+oiMZfyjP9p1ZOcV23k9e
66ZHtGI1sPyBgiYRwptEH4pzWiOdTGYtFc8MKlMhC11wk7vZBEWDG8JE7NoC52Vzzisz9TksWAc9
2fLA0FKpwnu7FKUQf6nCfZ89znfFVpNULUPQW5iRZi/1lfd59rTDAlNHhX70NZ9Frqq4hQ5KXsE5
E+0n59UyK2TMJHCcRHHs8VmnECqDdMmc4+UfiVASy379mZ59r5TzbSSqmJk1yJYsVPdA2zK8ahl1
h16km3fODrpcMrFk07KAb/g96MRTrykNlKuOJii01EkGC9vgRCY8KcLc5Ztx7oisTXFHZEDBq80N
yUL58ETCXVRWTqM9/jcb3AFBHTtk8PHW0bSfpehUItVUU8Hz82wddL0Q7iCg7Dzag4obruWNZ4ax
T3slAF5oR/vEbaTHqvssx8onRSIQqjx3AteGuUOhG8y2UytDwtXeoTV7jwN5XbXZLSKep4GN+vJe
nsswV9b46KWCVJ5YIOg9JtJbrzc7I9F2ly2c9ZVrE1y4AlPGIM8YmUW7Cw955kTb/lhvFi51BS3Z
BNV1gNkdAhWm0AF5jJt9zj/KbScsx5zN5dc/hAtqXSZRkDsiUi+OxfrV3S6cA9DU8XU0iCpIyaES
5CDXFE8oCL4pH7xmvSas67HL01w4IbD0nQzURmpvGJ4vyUQER2g5m7xfWS+Ui04sVWu5KpBSE+Ce
kqZ2Jana6F3p9RbYvUOMRhbFv0g41yY5FyPrjSrDb+NBBnZ+owP/gDF4rSmiOFoO/6WVce6liJPR
kBfw6QQkUJG+QcgIUjDHqvOJbgFkVnpQEBSEhLOVqPXaOH9jSlJtqlWhYdxbCdQ39L4LR3nPwS7b
LeyPkHsAlO5h4e827/QZOoTyqxALtDzDLi2cc0eMsGzQzWzpGS9CocNjfA+hE2+hRG2vM1wfwfck
gphhc24otycKBjUsGhgNN+qZq3WVb8vaa6tHTq3SbaQptZuT/qpSa8wxmSHYEYofMgk3Kf2QqWX4
Y1EDrmoBPjOqFkRFOhUknaClqivlkdUQRiY0rPD5AI1Q2Pxj1hLFaSr5R2NiQXjeP4O69K7VVOpG
AKfEanfbjfiLkqzezDk4oA0KEG4lE+QEJTto4dNQdU+aUVzrQ4dbZm/07EEKWzBHSpE7ROYY2FDn
MwdgQKbWNc3XKKsCaIIWgXZv1/VBYwWENDA6Ue/t0nCy6LOqYzxHzaAaoru4MHetRIKmlP1cv2s6
E7LZr7LWeXFp7EkdQ3cXMZxuByHS7k/3YYMmz7aXESNTUzXucsVdFRVKasKDIt9pJWhuZJ1rYdwo
rEov0iNv1k8syjBrAWEk/aYZwSYd6cxJp95nGjBjxo1WR4LIcQaf9fuv4u6iOrKoABDbxlDfciQh
5U0cfdd4y+THXIM0GyXJy6HkTOnsd5PcTbSUIidtCi7LpetEt9W95ANHEGh++yjKzc7UJX63xd04
KFipRDUxldS/EM0lxxaILMXrHmvT1b2ZOXJgqxt1K6LrPNOR+d0ud/FCZqqp1YN7dCkPzl7spqmT
u61DNljmp2iZZ5zbb+b4ip052rHSq4aFwd4UJJpv7UO9X6B2Naqi9SZ1F8ZnXfLsPTS4vGWgyLy7
/FH/zBh//wFceiBTlbGyh6hz1YMXgwR6OvltKMpzhOvkgn/c99EkVSUYSsHZoS8PthSovipg9dcs
CmZiFrEJ8IRGAd6SgIVJP4S1tj+Trd+Xujj5VfEnZZGhKBKoBoGx8WW/jpxuhJIt8bVNcWM8sn8y
//JnLvC7TS4X6GJZpb0EnlmrYZuWbQsMZJkyROJbVEfmXT0LX+pnP6iiaQswW1bw3++rnGKpMBLa
LIoj9VP1kAK/D+pwxMrmoX9aJkAjLxO9x5ev93t4xCpXNrmvW2rV2Oadbv1vFfNJfYNqC16O9SM7
KBs5KAN61PYK3IQM8YLcsz0Ro9WXwuSlX8B92zrMQ9MyO6gFX5fwwMgr6QaFMci1QtTWuQMjU3bo
EkcDfFR23H7a9NeVa3vSQb01Eqd8vnypzjvn1YZwn31uIZXOrFaCvKHhNsC0hrKP8X0HPDWe2Xhy
8dTYH2ZZOFXTOSWIotCQcAS/4c+PYimWohqKLusqumXclkyDRJvCQNiKitRJu5tulB1SQEkoB2OH
HQWWrDp2eN8TlPDy3lf6XsBo8ed9+/0H8JugIe+olhG0JsFkUJvs56H8uLxIkQkuNGvgVp7TCVMI
0HJVrGfLELDFnK2GrDeRi7IVo1Ek51hDXF/XGJwvSgez/F55twDPmW/qxU49mhgz+PG/7Cai+vzZ
jHv1EbmQ207JUM0pGvTDkD4ZUhZMY+e3ueIh/fP1tnkzTc0bWCp4wvzpRH7/dFz0BfpBHfsSy84k
TOgzaSebZFNW/3V1XLA1SMKMtIcZnVRuOah3sz14UFzZUPmJFFdp/UOqRLwAgiNjcgNBbWaySUpK
62i3+xzSLf2v/3QkTc7/xkUqR1qDI1nmcDpZ6qaDaJxa8HVMzt12k6SOeo1tU1TtICMBbSJwG1iC
s//nE8RWFNtUFs5X2Sb8QsKqSyv0SqxjH+5Z8ULIPWV7RgUYij8/x+9WuLWQTC/lTF3mGXXmZ4y5
rSw4yyILnB/Mpy5O9QEhuECGHIIeoGP3lz+58iVsyIef9V4tv2GVWsggRUhLqSXHWo52cpolO7VR
Fc/Wy9RtovQN9EmDQwlUVKs5lh2NyptUV15VtXH1JjvkkxVgmiTBSFQPAkFj2IFCba8psz/q7Nc0
xvONpZSKP0S17EDZGUyuLaGfnWEAGd6My/zn6I/MbEGzlEqeCfC7o5cZSOBtjCzWsto4BuppfpNq
qqvbdGMp6YshaxtbRU/RnljQWihL6sZ1ZbPNnNQvOrFOsaHv8Pp22jz2e1puWLMrtdaRCsljcr1R
IsyWp3hiMkiiQ9dKhfxtlWxi606JfmVQIpV0DB1jKquud4rcHfC+csas+GFa2a0yarofxulHRexg
JNAg0+NdbSq3bXVrs+KJWfVTT4hXtfSZhpbipkT9oZvXZFLcaVQPYU6uu6kL5Gq8yoHCc8qeJtvE
RhWimbM3Ela+ZP8Kodvpd1bkdmnsKi1W0qFo3VlU8xISOxTpX5PErhxDZRmPNUyTNc8Yb72Pe3ZN
VXo3K8Zr2+ozdrWfvGicnKHHMl+r3jgVbFScMFNANBTqGBSBKK5KkqCiHSaffo3TFWmGDUt/JlL4
UisfER18vYP8x3Sw4tcsp15dVVu5qfxiDq9oFH8QM3lPrNLvWuUahWIAGJvKvXxO//QbSNOQ4y6A
YVUzDc410XagTUqhXpNloUsLMFQqilPaD5etfAE5+MuwNsNdaasoKQ53bh3zpno0zWdwDdIBRT7l
J1yBi6Yljo31mvfSjUy6xBuM8M4yUIRs5meAX52wxUhTNU9OKNk+ayMGCRgMczclND0LtyXGiRLd
rTU6uAWJl6FOWu4H2bgZx+wmS5jplkbzGcvs2sjvdftgQbGwUHaVJHD055+Kq+3kHItsZOi9WaB0
nseDVD/nGFs05PhxsGUvMvcNqm86IbeNbAaY//d1lFcub/Q5x7beZ87p4FvP46AhksXzVVQ9WJ1I
JePceVl7teXfV16tADIgbiN4zm44Wn3mpSRyCs36F6dybYVLsWS1KiW5AS6o1X9pBjSpr2X98fJO
nWkn/B5luDQqBO7YThKsBPJlN3BX4JOyHHYjHlT/Akvxh3+9Gi5ziokM3fEaNRIbgDJdpltJViJX
o4ojZ9Z1KBk7MkauktxN2RAY4FLFJK0XGYWvjtRRCvmYDTjXCQOJbA2Xo7v98CtXJsBPao9WHyZ0
w3DqN1Gnux3tvUSO/VHpgq5/szFfXNRj4bW19hBF1PATBUNk/e3lvTx36tYL5HI2qxvCiLVQwtHI
3Ty9sl6QdpxpNf/2rQiXoGU9yCxIBGGPA2DiwcJWUW7CnRaC3mQZtm8R+5xccVlweV1n32yKbRsL
h6eOnJ9bmNzpskTr2jpCsNOnbAAXDrii2G3Fiis1BqZzIE5GqaNDIV3q72giAa8WeYJfISgY/AF7
NPpwGmvUY9Tb8BbvQrCOpxsFImqSW18vbDnYAyBmi/AqmTfQnRXZP3fn18VO3qkg4wPkcPm86Jjr
E+AHhhGkCSjxGZ7uc4fjN2nXJgrBZXmK7PGUl4nThKozGZoTDqIZF6GT5XxQPrbVpCztq6VwhHlf
dz6o0BJBUXhj70RvgzNokt8jJOeLhtocFRp+qSpMG3OjutBe2xfPGcqNwxUYdbYi53f2tK+dOOeZ
1CiLw9KCE8eY7QuGMF1UwcuNdLMs0sBhL499DR4f0ctr+bO8m1qb5dyUStU4nKXQOtJxdpIOFNbq
hqanAs2xqc4Fh2rZtUvGuJsVS8hIQuDLjnN8F8myU+oodUoPijDBEe0m/7gzpboilQFLGfKIzYAP
iMTvEHofI1im+ieMLv+DweHlSlxYHv9Qmm0akTxePqH6MNLWTzFMe9kriCxwGRXRCnVQTbwpu/Jm
biK0Oh4uGxB8IZNLZcxKkmJVw7mXiOal2n1q/BqLzp0sgR3hB1pWukop0kyq69EGsim8Dm+R7Nkd
1O6dHGNHptcjV98inhkZaMzZRjQSfP7I6wARKroJ2SPuphl2SbsOohTHeLynMoTFUkhaKwmc2KMi
UrU50+xeHMm3Me5+6TOjCM2QWGbe9EvbaeAJNYHuHO66a+kOb0KvvqrAfLaQUYtqoWc9+Mo0d9uU
qC3NRoFpTf3M6MauD639cvm4nP+MiJILpIVARIp7SahhAbXfFCpVya66Cl8LaIODhsiTfO11dKcg
fZiuwGklAOyfPaQro/wt6JWuHxvcM9NoXDuBGHxzyKNqK42CisHXQ+iPG72yxF2HkqlyDOaH6GRo
v4oQkATrs5tU155P7XirSuUNFDiQ0O+Bf6vyV0zWArduYdnWQ1EoN5Dm2JR244X5HSshQnCtS4ZX
JWpQ64NTGaYb958seS3DO0WRn4DYAUZHxzsM/Tuld5TqigF/O+hvWRZ0kuEmkQWCo9jNJ8UjHfB0
5nBSZeszNgG+LEbjYOGBpY3V7BZauTPnH7msBJe/91n/s9oP7taOVdwn0tRFp8KQUUaP/Egxni+b
OHtqVya4OG/GUaGWyNKPjFZuXIATP4FuTX1/2cr5tuLKzHLGVv6nsluzslgVnczbHAxZjW9twEvg
f9LElxWwsSl+n0JKWpRWiVbH+R6zkaYBEsdQVsWsUIIhkpPd7y4vTfSNOI8T0iw2JuS3AC6h565j
hqISXIvz/d/V5nGeJVMzs48TrGKhcARHgIVarZPuZE/dWneSYF7kbD6uflvjh6ugDz/F2dRGJ3Vg
bg/+pHa8GWo8eaTmfpgGL9ZhXO0CPYb8iwJNlmnHElFrS7Cr/KQVs3upViQWnarylZF8Y2i6wKud
kWxCqFitk3NrzaxNaZ9jnY2vBAZqQU5cORTSCQupzzI8j/ZQipYp4Fkm/mlT3YoJpgXnk391yF2e
V6aM9mweAiSbQSg6QeFC4EXOZ9erlXJuJM5kEA+wJjpN9nOD9qtko7ZjYsBRzfRNiQokZmSciaQO
iIZcBeAUQyVBoVMMy0DB8j9dFx7UMQxNWVQtfkuEH2JR5pI89S+bQFHtXGa4WjDnbSLLmhhYVqKT
Fmu3Uj9uU73fmLaxGUIMUoxm7o0UI+YNmhDyoORu1pn6tkoHh5TWa2axjSLRgNp4+CQVdSyV/JSy
9gfoBx9yqgICrkiA9XwoZbE1UV0akoMS300TiDs0M5jjNz26iovPQjWcAiDNyAQdVh75eVdtLOug
JT+hpeT0SeWoEJBqGLqBUedomu1kNQYmm9gzWsUrUZYg802C8b8OTCQ4lfZtGB3k8LUFRreRcwCC
yUmtAwrpgUoH5PQaM3UFZlXrAP0pT0LtOWEfBjqAJEV+MNbbXFahWxg7JuA0Oka+Cnqj9Z2bL4lt
fyJ48gIg53TtfaZeF9V9aUuOFVcuMW8MkIXJmNhStkT5VCYaKPRz6jCzCpcHcBpwqNAPVFBlBezI
WMZWzJe4uDKgIU+TZyM7QTTEUVrFoY26i8sHZkFGCr4siTa4244KBIIV3ynxhyV5NVhAVLt2WJM6
vf1pGlvNeI8H6kIps+rfWW24cmtDB+HO6ke362wnbo+z9qClYLkPT3L8XjXEk8FU0JBrU6FuNm6r
CDKUKCgkmw47rcT7TIeCgvyotwa+QVAPut9rtaPaoFfS9KCKqFMPpT/oCTTA3hP85ZmdVAqQRPki
hc/KCBY59q6kQGYDxgGiqMKJaeYy9ZeuZFuDiRStz3kJHZACU7YV09D+mK+PwOgj2ahNkOy16HOv
qaG5LKz/LIGKT77WVrjcsp+oTgqliU9tMDCnf1GC+k5OnSp2FhzD6Eq3huWiWq86/bX4YXy24LA2
z7ljlkTdlBqL0jSe4/C8e+sH9DSgDWw9i+lERTvKBe3OgCyvbBfhMQS1RByPQUqfgOUUlOyWuHxp
R7m4ja+p99aMJUlyAcaZYdukez3qX5WpdMLkI2uWYY53gfM75/tW+8iHb3zE3E5DAzMsXvfLCBrw
65gPQzD71hb+R+DNvx4cF5bIx+nEqsxeLnFooGgWjHKQQA1Y2YSB6aB3lDhvz+k1ZNc3oCUEgcgo
ObR1BOs99ynXYZxL8UqplFgSIjlagGOSE+M51MqObrgDxrNP0IL16T3RnJEK8gdVZJg7QzTWprGR
8vj00nrtztiOW8B/tV14VX60fu4SvwMmUN92B3Sm/PAueyGefao+4PMv78D532FpC95EMXSLO2U9
6xOcMUD2J131wJUDv4UzHWb+ZTN/yQv/zw6PmTehVzz03USgwewu2Tuabs/mDsXyBzD/HMUe4dzt
Uc1ve5w/ShAhsqQLkbUwitoIc3UpBFihcEY59fQIzHQU/xNGsWih527Q2vDy76u3yqBl+VgDzI0T
pQSS4adf+SDY4HtXhaf3RZdI8AF5mHxoEGW0NMzDM/UpTo8g1VWr7eWPp5/Pp783k0sBgVpA92BS
olMNnh2IBtzIZvqQ2fNeD8cDk1XmF33xynQTaqzKXVEhG2aZeduU8CASXsf9IJkuRO+uZ2W4tmt0
g22SefIygjjVjhHuKxJIYRpEuHvV0DsyHgwY5z9m8AlFCHGgCJlKRDbTJI0OydtPUDl3LiubD7Tq
9yZrXiNb3Zd9/15lSM/qET+gUxlSjEHglP/yFP3eiuVzrD5vOlsxk/WvvD/c6G/JB5DapHUWhYoF
UysN27xD5Vek0brknLynXJ8qLiet2lKbpgTuApMIQaXLbq8yt04SP2G6yCcurZpLtjifCFOtbAAS
gaeNFoA2eaP+DO+X0r0lYnU7lzSsV8U5QStFLl+AJPmE/gXKlsh2a+khVoBBTGpv6jFyUqe7y2d5
+fGXFsf5u7weJ6Wy8IJQetMvMdbVWe+aVWPiQ3JKYTi9fDn/UGnQ0RrM5kpFBQFlWdcsNkAm++0W
UHu0pLI3+9eXKGLsiBDKfyn1/f9j+od0QyONoJ+BAMVx/hgBh7YPoOQqIO2RIbIOD/Kh/EfMmJe/
p8HrbelyDlqcDBW4UTnVE2jHGrDWhZIj1RQ8Lg9JmAiuo375cwL88vt1HNQuUmkDGeh2UDdm129l
6T6d0yCe8+e2L25GVrrFjBdVVaNTct+aO6kzHVqAIYwqIO/7YZfzU9+Xd0snOx0OdRFtYwPsJb/I
XHtdrt9KyXxF0FSadhkoB4sRjy5QjCSku9ZjKNfL2z5Rb209PpjqsJ/b+LExqq0N+KouJa9ZxMBB
WqFjXeKJYKXaPo0kD8Qdgjt77pyt0zYu6BijFmWS0cenqDqV1km2IKE45IJU4ZwPWhvh9tqQyJiy
KolODD7IstHYjQ+0btxW7wWWzsWbtSUu3kANxs7suI1PNfBD9KM37y87gbOF/rUBzosrQ0xZYeKg
TlN7FePl4s4gMk+m9zm8IVICLpXQKbrZaezCVdXQkUq0ruPr1Ep/UD0K7Eb1WhAIl1SkCSg6z9zK
U6PX9VhKYrgnzWuBPItQHKty+Pz2SpFFVBl/qQ1+uwluH4y6CzW5QrKS7ejWOIxO6g6gkVv4yEQR
7C91pG9bXAijYxhJbYtqFYMePAayMEYEgmC6G29bf9E2TwNR/fbs++I7vhgyF8l6szNrZkF0hb30
kD+Unumt7hewK6GXA/frN97gGe54rR6Ghc5KRCUjyBYMmQtwEOAFomrRBAJNn6u63Q27V96Vd7ZV
NVfad0c4qtIlohrsctv/HuMAvPjdKWZ9V4LfvQ6PSZi53bzriHrTzySIx9KxVQ8hFy6vc1UghElk
7ig6H5fv1zl3tNr3L2DPKkmiw1yqil3h/lovXf8whe+J6AElinBfR3tlo6/j2bBrRDiUWpQ92ylX
C+skKjaZIz3Gd/SquZp9MVRI9Em/KhEru9FMQVZopkt+L7vjFWLrO32lG7Ihe9Ux39N7cb1BuFbO
86YlywpLw1qjt+hJReOuCpKgeJbudA86qPTUgnxJ/IQSLpVzRoalk27Mq/A4s8qxzJtpKt9SHcLY
8n4cn6TxaKY/UlQaNYxAG42nz7IzFyxgWRpcPk8iP/X1S1ebrhRtTts4i09p3jiF+WmPWey0ISqx
LSR5YpBB0RnKz0Bh1LTdmcOTwL7ALX99oJX9MgbIKLLxABpfrD2RwX88gmO88eRA2st41I0bdoeU
6lqYxy3P1AtXmW9/a6OptFVbRCd5bwQdBERsCOHF2/5TTBgp8pZfQXO1SBPS5KnByvBr1Huh5wjT
m3mbA3B62z43AfDACAzZbQUxDgRHj9UOaryiFYt2mvNdoKU0UmrT+GRB9GjIT+bceSYDHLrWvFwn
grxJdMT54qgmp2Gc5ZAgouZh8mNXe5b8Ygu1baf3seAn6JG2G+G44nJfL3zVry+x2ul8njAHluIR
OaLuNQE9HIGhV7sZwWAdHkb7Sky4fLZAunLJX5RBK5O93uQGleFCwEwO90H3GIh1oNb5tIxgCxd4
+Qlp8OSjM9FkhF487No82sTjrzhFkX5qthYDFWH7OljgyJeIqymaIHMURJ4vXoXVMlVgbkItw0Ul
FjpvPWZ80sY1JhEQS7idXOLUR3nTVymSGVJ75r4IZrgDoOrpztiXXiUUBhPciq9ButWyJiunslzi
aub1tGnS3O+knQUsBap6GyksBOFbeCuWn7Mylw1mOZcSHsl9AFb5bJNAp132xu5QQ8xh8XoKVF4N
zE4JU7avnuWlq8FlTBirNbN4XooPMpgaDWKip5gjNcvT1nSMqS3dsOyONfC1Vg30vpUt8+8WunBt
V6Loo4X1VgNL+6ZhdeYAUTQHaqLv25GAoHA23+Wi2RSVVWJ4voqv2wiAdUw2/MyK6paayWkGz70H
rsEaj7aFp7bSQcwwN0MgyeQwVfnd5bhy7rSuniFfRdPVPutS2i5VSjRwwd2azHdN/ColH5dtnI2d
ayNcFFfJoI9KKWEmW0td0i3kC6k3K/qOtfG+j9GQ6Zk3l/31mG77vhd5WMGrkQ/d1qiXTVeY0Sl8
zHbtrsQL2G0PSuQoYKwm+2ybevQ+e5QjgWHR3nLPDUkq1SzJLFDaZ7umtzYS2iZzKaLwWDaPP67r
zeVuyoSBHka0IT4ZNQksDIc0VECqI7LAXQhqa2rSEDwhIMtTFcy3WCe47mfEHdBL+u4Q8opeEHrK
J/BOACESY7Ipyr0WnTynyvqA1uaGjm9hxaA8MALQJIFEDslOKV+TKtnpkQoGyWXGAAxz6L5ty/yq
RouRAgF/+RSr9rlMaPUj+ZAypKGUjLERnShgzYS8W/URuedW0g52+DZlINZK2DZtSgyJM5ziJAXb
mtZEg1un82dNzMqZ224zkclN1BpVZFYCBRclAVPb/WBrJ0XPHDT8PYyRPSpqifrQr6zYNUkYGIXk
9pa6l8hNKak+Df+HtOvakRvJll9EgEz6V9qq6nLtJLVeCLUMPZPeff2N7MWuanJqmIOrNwGClMU0
x8aJ0L2y6K5LOZ7nSQsHKcV0FbrgjfGCIaxXdaGodc/7EjMXa2z/kjQJBe8o/9JYeqgybvM8Rc5p
WaBrRZ8lAlpilICNLk2gtofnlq7k1KUDyM/aqfSWej1OQ+a2OvrFQ9+5iT6hl75UX1rALoaeFP5C
slfL+rSmmPDKsh0FEYA3q0sLMZ7TpD3b3VGfgL8eq0+Zqnl2pHqYNi+8mqYEE2IA5K0hAZdrBeB8
v2JnBgQ/6uh2Vu0UCpg5HuOkdEb5UGooq1cLfrwuV++zkeygVFiqQB+MQ+V0Our8xYNcxM4yLG7a
lx6xXsiY+rIFcaDmSGjvdzEy73h221x+1CrbTe3JXdRv83Swi2OjjdiB1k+LF8VcA615W+xzNy5Q
YTvP+bzXyTXVLafTgMTsQNVuQKO4hx50VeKgH+UWNa/5pLeFG9sDiPepmy0DBqa+lB3EwWPJWTOE
6nPtrTgHS6u+ogzc7UZqfOrZ0J9yai1gWCTLn4brUk+BaYFjIF2fZXALq7HmFX1+NhMQ5mTNtWx2
ctt9WclZji8gUYHfCbTYhiTuMcPsawdAdoIJT1OvcBesBbRoa+1CWtpPsg7tvYe19pZztU64X4sn
6dkOqmdnqQYkoX9da8vJrGyXL104Q/Ju1RJ3xSRSnJ7kSr0m8vp16VGlmXbDjFqiSfxO1X17UX1a
lCcoK4cWASRBvxZF6ZZghZnsF9U+VUvi054EZps0Dlhgd7F5mC0pNHsNw1bfZcn0UWdbTYzbV1Vg
NBNwfLIPDQcz/lWVJIVQBuNFmiC4go03lf3QPxnjdVVjjxRf2lp1R2h59I3sDZ38uVwkXJVv5vwU
V3PmaG2yt0FxAyho5eiUnj+Ucbo3mrfhMoCtdEycZJIfTJDUF5D4y0uAP1LoZKEwB9qQYqBOVu5U
5UiUK7xwZWlONn4mRHF1CdNl1ns8g2y96S8F6APqBnPrI2AdxJmU1ona3m2BC7Fh2Ja88o1kcjXw
8UTaocRghDyD72WlLePbCcem29XCwund/P3WdnEu2KgTZDQD+txaqAQToPuYCvJtn8X78ZuxMw+q
u84uugN/aNk/utA3AYY05eUw1KDjZrI9jKhWsgKlPlS5Gx+iq/WyXOzH9ly+afDC0ROmgmguqtBv
O0g+cpVQnl+zCCGO0r8YUhhpoha+wM/zZPhWObV2rGKB1fwlD5BTUb5KqeZtu5+PPHvDz/Ns26uc
xGqVRGiTH4AMDyrPXI5lmLqrC034B9r4hW8E/0ps7F6ueHN3PuY2b45wHBj5SYO7w/rJ7Y/+kngw
tLg5sJbFIRZSbQviNZ5pOwNVJQiDgAAB/tmdh+prVoxepDfHJjd8wa7e6xfdfhuX7MuAzylmCoiL
FtpFgIL3pTlFHgaVoLNJvQyllemoHnR3PIm4wQS3hmfwsYs6h7QIgmK7z/dF2ThaBhFpKpqKE3yg
xoKam8PrjMzubAnBry5R1yaj5YCOycvgjDDC/SqnTwN6VLRsD9JQ7suqu/TF+5S0TguwwgpxdQK+
cUDZdEtQ0BJ9Pvnr7xoSM8rKDEVMJZNDEJPtraTyItILno3gLmnsbt98viVldZUUOF+9bdx2TA7J
ctH7oJ2U1+2bxC7KxvP8ADDcLKRN4BTpBjSMFth+K0bqNyarMzSjmxYISDDs7te2/ZM2IHrdXvku
sOXmDmtsq2+WXqCLJi0MHju5w6/uzBBE+avy1QyxZO7EnmggRnR0XF4zqTHY21LTvuTmZwD6T6D0
Br5PwO8g2k8urbHSuTNoiX7ikn025WcJYANzIU4M72pE5a5LHvIRweD2Voq+jMt0JiTpdpRXybUb
WreUEszF/rKEc+7376St2YYF5j3D4p6k0bYkrwumUOHLruZWwUdnHElphdj6OT2lbnPsHcC5cZDW
PgcWa45c8A94RoAYQ7omrwiRcuITgFaD/NMArmppL6wv3d+L37+Se6C9qtukUDV2q8jhYx5Oxm/6
2Tvglld9/BBx/fcfopTfa3KvNQKfP7ARM/hGEaVorvmQWc78uZUdIPXBINy79WtKoKcJEdXtg79b
b9KU3ytz8VGdJ3QaEphJLVSD/KE5mb5xiXajHznwqXvTy/bJ6/aa7Ab/3WL8XpIdwO2zXQsQxiEm
xmVDSSmL95NuOKaxL0ExQbMm+LPVuEdrp3S1DC0HTME2oAYJ7WX6GstXBfiTJdJ224sJD5J7vTEQ
0kkkA/Gb7I1w8QG9egQBH5uoHBGwqMA2QhoAygvCQVx2K7c2lXvBZVn0USMBGJthtKy9wBJCU6c6
s1NMPdGoieghc8EDXe14MWU8ZNn6IHX8VpU7Au56yRQYQ3b7Nr6Khy4WQ63pcoZKko2StRFhip/8
4QP4KH7c3Ea9MmRSEjz3FszoyFvA02o52gRxFXiygrE1umxWOyxFT0/0bZydUaaioFKCN28vZ2k6
a+os+DTBO+PhiRNRuqpZwKxQgRRfigOc2i99eVzKSyqBMkRw8+/1HW4Mic0ZEtAczCmxsI/Zftw3
pzTEXKPHZPGo6I3dD8v/Zz9szn6M9QpeU6SRV2Dcj0wPJ4M4lgalJTssfED6RW5f9Kh5Hvk46UDJ
M66snumsqUNrt3Ejz3RBjLgvvyuHCKy2uVeEokct8EQ2Z0wqNVsoYpzkmmLIqLQyb4lGb9RMgYW8
Cw+5PTrOdlgQy6TgcmVckzK0xhIXbISfE6931MN4rt3lXdRpZP/h1rPm7IfaEGvIcxQUNeWti9Hu
Q0PDbHNnQUmGSt8mxd++nNsvwZTZ3b1541lZq1qpInCLMP0RH40hewXaByW2V3OMn7bXutuf+r2b
GJ7+62KLrExqJGE3k2OFp7A+AKFwWl3FZzmq8G5ubyWM7l9Xs8fVQiESOaN8MIMl98Gz/J7/tEFf
uSIxxmDmHlyzp8xwAWcXPfnt+2nyCMAYI3BFvKICXxz7I4hXnkvwxOxqf/JQVDmNp3HwwJooivpF
q3KGhsrUoBlF+ABJxVOHWR6anVf561T8yEsZFV7VV0AopCOVAyurLUHqcOhRsppd/EvBb7kfq//X
Epky+6k39wrlMqs0DaSyaf+Urb/WGQwj40+jbzxL/qzLcRjNq2DJf+gp/V6Ti2egaFbLag9S1tTQ
PJUq3th2gbJeZPutjwHjLY+rmT+p0Y+qFLRDtr2+yUO6qiLShnXExLE9PdTtiK4yKnvLY61m3h8+
Id4gpZ2mxwae0H9qZ7lv7evd7MLaBnHQiaZ0tz2XyWO2lMog1EhlIMWSMFcKN09Pw5T9gtEF7een
JH6jht+NlWA3RXaCR2q1Uo3zArMMMB+Ly0iWynDEs5XCFs1dUdHlH3Ll/10bHrMlz22EEja2dEFJ
O5B9/SE9MECL3oJhVntIhYQpd3QUWGvr94qcZcrpmufpgIiU4Wdk3QN5nDbtNXDQ515CXMB0Jetx
IUH/0AAKCKaR3Bn0i7FG4IU7lAGpveldBEsUOAK+61vSTo3XDI6nkoFJrFDeyrNdPMuHcXklWrh9
jbcDPPPD7d5YB4P0OkWx3b4QE4qI8Wd7pn/oa/gOb9aOC1mnDMYgrUxXruug7jALaXauDG0f0o0h
dMz3JJN2g4LCfUGmc55qovhBYJE/4qebDy3talnjGTmkqSheNx1tAsoGNTlO6XOpXWuN+kqyfIr1
E0XjMB8uypQG6gBceiyCX26HhiaP2WpAKoGeLfKF/8yUdSAxBK4WujvhGC4AmgqLBcyZ/3MkY/LA
rdbG/Gibrsm1rYivFLUTJU9l9W7mmORSvpf9i053ev9u19/+7G5xEVSySvPQZyh9RdaXpP6RZyLr
dNcoEtuSweylgLaEc22aPRm1nIAVO4GseB1gEvtIAgZYEsWCd73KzUKcP2ugRjaXmGG9ohl1rjoI
hsepq9cAoPSRgF/5vu+8WYsLqFWjr2YDKHLkKOmT6sWHLjC+oOQLim/hzbh7FW/W4nzY2GH8qsjp
7/4Pgz6nAD9LIfNiwqzo7iO8WY+7EbKeRp06Dyl8puz2+xkjlYUX+9UDoEpusaMQRBQGgMyE/+32
/16TT88bOTeQSa7plekbkE/LCYw2eG1yoH8jO9FFEXwgn6g3o05yGcqzV1tpj6p6lcvBVfvl0/bD
Eq3CeS2jbu1IiVukCkW1G6vDMjzXUSrwDPe98c3GsctzYzFjSStqYhAw85wYJLDBrG/tj5AuYInk
vzgowSPjk3NZGkmdTmxWx5tQlEIH1HTGz60OTNnoWw5x8md9POl79bq9m/enPW4+lDMj6jxD5Uu1
kusACv892kyY/vRst/6U/gTjbAj09IcQaQlZjJ3I2YuOkrMscW7n0tDC2TfqW2M860iitULQZrqb
ft18H2dR7G5uxrGn6TXtg9wGqGN+smArAUsHLdgsAq3dr9beLMcZFbC9riCVqVLMB2oHADrHo4YZ
19w1nPmX4jY/rF1xEL27u2HMzZqcYaEKLmvVF+k1A0PFOH7PE8nZviVsk/7ZjFh/S89jaKoSDStM
FSg9ozVIBjhT3Bi0Jc5Do//Z67P4DL1MMgt+AMRmVY1RsvqYlfL3SLK+VfT7PE47cyidDPQCNoHq
cCW/r0uDWnGtCLKc7X2FeMBfbYA+IXdeSZ9eET84DY2Cbi4Ft/Nufvq/o7P4BL3Ru6afSzm9rgaW
gSQtjaQwNqvQQpksJ9Hj1L0M/RBsH+cHHmzrPNmX31g3NdIwgqJMrM+zWK7iTWH3BL6zBY0dgE3i
Q4r7av6qPg2jMz3nL0bQv1aH1BNWCrZjGItPzxOzVmRQXLMRq34/QH8g3UuQwBEPWG2bV1C8cR88
GjRuSYt6FkDrpF1COVI+pVH+vQFDhWBzRWfKWZx5MWJwnMDizJr6U1suBjBxzXQd9AdDBXRHVkeM
vktuKQ9+1QEwLFk/AE6CJNZwRmHiEmeuAZkNgJAgS/tU1ueBPslV7JVG9VTM5h5I3dPS1s99A3ib
3eU7XU+etz/hfj315lpyVoxYWUFoDSuWfpp8jPt1LlTtXCXEqAXaJGwsrAzEc9z3E+6bZTlDBnIA
o42ZE2QUKYYb+6CwMX0GIxmel52IVVC0HJ/fT0tW9ZGKrxwD1giioYmmpzN5mDsOpZfxbXtTBdeC
z+/zoQIqflrsC1Qeg6RdnLbJgbsij53yI52aQyNpULkSKVzdHVzRfu/pxybcPPWirkowMqkg2tQh
UM80bMpT6g9fG7h5cmUkolBLi10ocvt1SB7+RWiz7eUtPqXXJ6mtlBLb3ILv1gTTMLtOXvXZPnV7
siPgxRSzf92lILv9bM7CaY1CgJ/BI/xPgQpzDqBRidxu3ucF6I92xcPsfmjdmVDvSWaoNXmDaIBG
4DX53H+aV6OMLZx4B5jKAuFXYmtf0/XHJE1f8sHfvl7CL+ZMnKkNYyzNGfvi+MnEIAu61O9gaHqO
Mc6ihuph2CcPNOhj5FKi+VXREfMmjxZTUhSIDyAsAzGowQWPhW8UgpRX9II4qxQlS6MVcQKCMww+
QH5r15A9EMqOlCBenVkzsLtC4E+wr8zLb/hKHgBOZwtj6RLIUop9/VK9pT7rFENoEyRgEC8TTgdt
Z6UWP3SV2GTKZdalYxeXke5gICEJGk9tgftqXfkd89jbXyg4PH7gau1JUw+Aql7tOYF0wSOK5FBA
7wQh5H2U4G9DxA9ZDZYR2TRCS9o6mQ6uCRMu/QQCt3Vnea2/eGj+dxeagnsh9TRRXUHg/3mAfKp2
eHT9R66vHfTL4rfgSIMgHYhKv8hBfrUCoDyfhb0f0bKcFdJTQmlFUTqRk94zqOH0kDC0KsMB8/G1
tMDbtH6rJwOK58UuHmKPmj7o9hFrYo5wfgSCSZTtCUJaHvNqUam2pIZ52KDeE/DvWJAQ2TFJvsKX
0IgqQt3bvl2CjMj6G8jV7NdSZUXWMcAGgAHeXx/UJ/UEEbUrasuQbyteRYnlh+veeLQ88JUQUvR9
RYAZgHdDQPYEZhqolmEuljxa/acJhMyr1B26pH3Z/tz7RfWba84ZKYLpcrVVYS4Yu/tguxZkM5zB
J66OHJ76ZXqqfmg+JgxkhzHfG4M79t/J6Oo0BAVSGvyhaeY1APpOX2epQZF/BMlSVuf7IX+F0pYg
YhRcdJ4aDc27RZ4W1LaK6fOQooTQGQ+1rABaI+gFse3bOFiV691CCDxe9Q6exhohfEE0ZwR6kvRd
qKmQW15eE3Akbp+ooCZpqcxB3ERQ9jzXZmngRFnJunwawnH3fXWblz4cdttLCQIGnrMUiXU3FiAu
v1QlEi+txrCI7qrG4DSWdVTnMdheTuBPVc46TaY9mYAwwDqh/9OhMayHWtAK5zMFtTRLZQ7oZgNR
up5zLYewOgPwTJZXB+MOo657jKic7Z+JL3r9ou9il/VmvampkcvbdXpN0vm9oPqzOrRQtZUfFC0+
EUyu0Ah41EHgYwRuVOVioDHtCsnqUC2QjJ1uXCrrnJL37QMTFOtQlvvrl+U9xizB7cBs6RpAewl0
PQyK2X6GYrHPyuQY3ly/US/3bK8WGXJBZKKybb/Z1nqaSdbLEyttseysgM75cmVK54z+in4WOg52
/TaeOg9DtzB+1QHnHYFwfvTkT1E4hDTsAvKFHhevR5RARBApwRHyiPS8jDBrk+IIZ2V2RjNxpTgP
ZVC5bR+jwFhqnEHJNDCDpxLeXQ3YF/rWTmTuify9GyeR6RIcGY8xH1TQ7ZU1KvLFvnpZPfOBvlqe
9iEU9K9IwQXWmYeaT408rpmMUHKh5EGjdJ92j0raehbo303LdqmyCD7x40y2bglnXNaxLdWuTdNr
A9ZpFFGS2bXNJ2rTJz1+m6LqOINNtzEbaGuvCLvoRW7L3dAMX9Ca9UAbsoO9Oo1x/lxrseFMMfyx
3mC4YI1dKdtXIDMiXXpQwLabEKQYLRCw6tkkEChH5kEw1laCL7GMEweS2kFv2t+TvjGdfu2eZGVG
BL+2En4VZnh1IojbRVUajbNzS04NkmYf9Yv4aflGH9sXw113+hkj2aHxANKPySkDUYYisK4frGO3
ZkCWDKO0UbQ3u8Oc2kHOwpc3pSlcufglLzom7/o/M60aZ/Y0qS7qhrAq6Wp7dgLxAAz1TcJ6r+j2
cgbOsI2SNNROrhkxHGC9naXDGFMSO4Zmv+rroYp+bBsCkWfUWX30Zi+LioCkuoLeGkwq6pL+uktD
VIFciMMFBMGgyDMKTKrORU/lgKEiVDzTK8kRFo8QSMz7cPubBDGMzhk3nWSRlncoLdcLakpp6pq2
7kKqzFWaH436vr2YqITHKwKXEjTQ5AjZ8vyFDSzkPn3NQwmFpfGnmGpI4B50trs3p9Vj/jaZFVzD
uj/MeRJMS+PV6/+Lkvp3AqFzBk2b9LWgUDS+ZhRi9DGqdsgXO/V1e+cEPkjnbAfNS73sE1YfI2/m
mkCxstyPthkoGFjfXkm0a1xcZBO6jlRBv9aITzROTm38gon4/fYioixT50xELBepAtpyVv1Svyhe
ESSXZUI3P30BwN7pKnDxJEftaXtV0SZyBmNYbUsaGEFymgPL2bxT4ktokEHAZXsdUTrLi0BZatrJ
NYWlj04WCFVYMV4N6QvZiQRpBK+XF34atSnuFBO5zoJ8FPh3cBk9jYgyDaLvpKgVBEICV8Kr/tpz
aio9S0BIGO+qYHyYgm4vpiUTfRSLkm7erWa38E7QkrzO6SuZ5sfF0L4qsbZPcznUk/Tn9mEJ7rvB
WYlWm5vFrhBzxVbhGYAZTdKjYYjGQwW+ymC/4uabMokmdAXl78U01mCR5H3XfcsrcOilqyetmMuq
RMgt0WFxFiObtGrKpsy+JK0KkoPPY6sAn20780IOgLwnrllX49GKp0fMmAfm8rUYZa8CKUY2PUmV
upv69KmQ5/d2gOSAXKtpsL3vIl9gcIZmggR2qprwBaydAz3cANOyH6FQG8be+ra9msCTGpy96Y0Y
+rgl7Gdk6E5JdCfLKtGrF+04+/ubM+7nDEjI/zROlACEm6tXPn4MUQaWN2O2Idll/rSzf0GNW5xE
iywqL1qZrBCBinLgy/pgcRe/8nBirPTd7PMamWbiQ6T70Aio30URkclFKOloyXOmfSSZbJIcImpX
smfTbiraU/RzKgggBI/1Q+7kZosXUOM1/YLHOoAhQzF/gJsWuFdR7Vu0CmeAJnA5z2aGVWozcrR+
cYroOqmqwNGKClUmZ3ka2pg6tUaGVx699QidB08NFcy0ibn3BFfT5MwPLbJlUiu8tWzfnJWHFqUj
jE+cIn/7lYmaBiZndGiUDiB6Qemolwy/yowOfbQ6PUurBi50ABLWh6RpH4j8os3f4viT0hnnRJKf
2s4Ku6xzurpXnbhqEmf7dwlev8mZml5WEqPRUdePtLdOn5xVEZVtRRvM2RdjMvVo0iLY9/VqQ3QG
Atj+pDpyj2G3aQZ7zUujCbAoonzS5OzNLE80iUxc05M5OMlLC0QGSjyqYw2+fZowKkZ2NgCmPYTM
BPspuroWlwjps6UVEjTFQHZAz6w+OATVmaC/Ju5Hf4TpGxUDfsi5M3pdKv7bGrYDpvOXHjq3ek4C
qPDN79abgrlup3mNG6d414+F5OqlMwSzbwWJH4GFMPUKd3lgrLzDzjoND4sDFQ4Q3OeedG1glEFu
400uIASn6rSe4gtAilC9EiTFHw2zre8gf3UPszXbujxhknUGEV3yRUIv6zX/ub5XlwIjdl7jsR9c
P0IqaGGNhepkoDB4EfW4BDGwxdm2WJdAudegIK+PzwnEihI9cwt0MuZM4BpEnRWLM29mZue1XCEI
zvZs6NtYwrTwMYZNQct0Hg+zD0oOzeme2QxXGWSvbJ5L7tx2djDjJDJMos/mDGBcZussLyxQBpEB
BnxCEPyEqoaeey6dJLq+znTdZSAOcwf8RVblO2JDHKqPuzfJIsfMKg9G+YeANYuzln1Xx/0EitBr
n1fOZOwGS2AiPnodW3eOM3zzBKlkc0Ufte1gj9Xv2WJ7a/xarFB0M82XlqinDqTOXmnTg4TwyE9U
2ZUX6i16fknM8pDZ0zFSGjfWcsD3QHC99mBVMz05NUAWYxYPupWGlVx+L3LNdsqIeClpjrTVzo2/
lEh7QLEmMD530wNVJRqArhAE4QMdqSvstInQIbP6Vxq/NE3n6+mXITsahipY6u6tuVmKi24au5Yq
E6Q14Gh8b9YAohxOF3+S4k/b7um+Ob1ZhzMNdgnixFGBaWCRwAhdQ4asS3aMjVc0t3TXFd4sxb1/
kBP0PQED8LUzR2cwLbc2Bu//8zm/SyIW5wzHLMotUFYwmp/JB1USCJqGN7oHqTC0KcLtxe5+z81a
vBNMJNtYQeR2JTJ6tvWnZhV1GUSRNQ/Kr1KMOLTlyBqKVthe9V0TRmADIN8ZICkPpl0t5EoWPVwe
mz+mWU0UjSTXuShBXpyB4myMAhV/bnQQHxQmBPwUJwZ9noRaBu2zr2tn7nK7PA3r9KrZUHZbV99Q
f8zli559zufB08gPUPG895H0oA7dmaTWe9KD1cV6rCZtt0DQhpwWo58ciSiJwBDdfbO/T8nmLnhR
rPm4yA3i9qY+yz3SEbATJv1RbnMMeApJI9h/t2H2+EH9MgHval+j76aF0+oSPz5MNXg/GKC79Kqw
/Lx9B9l93lqO83SQw8WwCESlwYixBmZmemaUOE25BJEuX+JEu1T28nN7yfs8lzc7yjk0EndQc9VR
i0GXmzosgW7c0mXA9R4S9WDqY2MjXxTotzfAYqo/tpcXxZ78BL9CrWWtbDxx1lwEo3oR2IBkMpBi
6rLUzDUsjDYV7iR6jYL3zo/wz9D/bcg8AdkqV446fSrQ4RF8m+j2cOYrUk09TyCbicIEPQ9hGWrP
q9tipiNFm1ZUGLqPA/xtkPn6sawtmdS3IJXA6ytDE9oKmivnGDWiOE2tPXQeCcbH7oWAr2fYqXvB
x96FdN8sz8Ug2jwWaR3F2VUh6NWquhMVptMY0E9DLLYqo9PUY1DImHtXBQHx/Tt0szQzGjfJ/BAt
kjmkaYY7pAbKMYk9FXXfwaGhDaQN2mEQyXpWwVMknCW7a45uVuZOeJEhUK61GmolkwIij7d6VZwV
s0nrGvtgFxaguO5e2ZvVOBc1gLcwXhTKWCdUN2pjdzVtwZ29n1z8XoOvOFdZqsnxkCfXerT2raL4
QxPYykFrz3WuHSOo+xSNbGMQmLyPyhI0Sx7GRuWPIG0YS8kx68XNC8XRszEYSPzSretLKaW+ZInY
g0SxDl+y7qe+HoaVSJcB3Ky5/rk1f8yyVuyTHEEPdJbGGsQqGHxLD0OtEAEklVnFv1nqm21iT//m
yo2WGdVzSzAbuZiOkr5ZMF2x2bqCR8VOdGsZLsjq1ahMiIRlGAa1BHE7ynE0rC72Q+aVbusXZ4C7
pAP2/+fy8P9qGt58I+eNslaaSVlhdiKjX8fhh2KIxkAEUTFfyyYmzUazQwC+gvF21QvIlHROqnw2
0Drf3kjRcXHGqaJDRjWqMzymGiQw9lUWlsvT9iKC58nXoSXNSHVtwn5J/WO/RI4NBsztFT5Qblv3
gbM3uqobrT5E1oWgvzCCW99akWZN5eIZDcT/qnT8MVrDpdCVQzHE+7mIvCE+1XDsZtt5lg6Ab44t
HtfA0CZfTaRQNvvjCJ0SpQBhsJr8AHuPXwMFY5knKO86lf5oAbBLywo8YJAl3v4e0Y5xBm2eV43a
NtIi0y4dSsFYlX/ZXuE+cur3JeZro2Vnt6ms4uTBqewiI3qFrERz0iSAjzvPDqnHfHE1O5jC1YRO
UWRN+XJpKZlKp2TwD9ne+EXLD2dsP2GkMpDfsOcuuv1HjJVeMld3pOfxaypkLr1fSb3ZAO7qQ0fa
ru3KshDCFl8YHpWJ80BVMHXJxfgeOR+gsSskOAV3VXC2fKnU7vQusiheAx1AIg4yHoxBqCKe2/u9
n5uv4x5EJs+aWZSIOgZ6blbErxW+LD5B4c5bjMbXi9YfMbFO6yygtHRpST3BBROEAHzxtEs0+KEi
yUDTh15m6zfJS9JCydXyeqCr19VJFhfvKdMdc97XoahSfr869nsH+ApqYneyrMLFXjurD2Jtelwg
IAx5P/VrPD7RWXdtI4b69KsGCVsjQXEQRHddhzlKEyPvBqDBrfmply8pXY7ZtCwOSYqwBIt6JT/p
zTs03QX3QnQh+TIsFFCy1FjRPF9RwEx33an/DOED40pfe6cHuSFU5ML8omfOZArMjcALWJzTljS7
wMQsYpu2Tw91lPuTnhz7dhJdCYFf40ujdC2GvF6g9NX5s0ef8l3qUwgtOtDjAGpSceUX4z15zASp
segt8HVSuav13CigWizt5sDE6Lp27TFCDq1F0FuJWBQEkQnPQtHKyhhDI9kCIhVId0Cj/10LX7SV
nPUadUsiXYX3PUvfYmCXKjBFtf2rMk2CaylaiMshJFJFatPAT6jRawKJgdwE772JxsscCW7h/Vbn
zYvlbFYbAzBcDbAYDFdeXxcorQSg54K1SJVnGVQUwsMSLsk5Wj3HvG2+rswP1S+yDyg7yCeWgM3E
okMAMUXBExAYf77SFcumDmgk/F5NFaeMH4DHFOyi4C3zdS3gVdpxlbGCrDW+CvLJZba9FDZt27zf
/RBTASeuZps24QfSrT6O0lbPsmsqPcftVx0zhNsL3P2OmwU4m5RBdKKukya7Jh0NEs12I8kM27kW
fMf92uPNOnwmUU0NaLVpdm3SBHDYyKkpQo4JdEALVErU+tzXuuT1BH23AkNBED5Q6BMUL46Dng6O
CTJawYffj8xufhHb+psUqpimduxjBaqeF0bDX6OL5EJxw36y3RwE50qKAU1pr52z1JHRhhNsyP26
183y7GBulo8lFYKFssaMNJPBLLxxZ7K6U+VoXv+LoKtXhZkr7ci592QhA4boXnF2zSqSRYfkSnal
enHWBvlJiRrBF4puFmfR0ihKUJ1AVWQAvUZmVEGd7efcCLfv732vc7OPvDXriaao8wIZhxHqmVHt
Si3aQMtjBW2YWPdMCVwYPXlI9Z/DeE0kUetL9JWcZcutOSmNGQ/Uko49po4MUu5S+enPPpKfGDfR
vCmyESa7OILs2YFmFJNpnQItgH0TY3DuD2//3tSP2sfN5ewTENxLYPu+qhf1++Ljeh4nFEO9/jk9
RG90QucRXD7gbHvAXP6pR6dTONp7P067+Q2cZVKGqRizcmRVNTRf6st6tIOIuqRDFgN9SVcOuvLr
+hUc/uINuBtU36zNWStt0Xob87fZlWSKL8lQM2tNvwf7hz0r0OX5tn28d33/zWqcJSKNOqCTDaow
e9VAYV7soxJDAKWyt1HV2l7qbth0sxRndRTFqJdugdUZgx7tuf+OXok0TkT7x5kXtM3WJDdgXiLY
V1MPaRmkFYPORF4mtYJvuo9Svfko3tIgx5xJx9hwu8KR5cxdpGWnDB0avW8kTp1FsU6x3iOWEmkp
MOPyt3rIzcqc8UloEmvaVGdXQzM8eTTPNmRXm2Rw9EIN1EmFVE/ib5/g/WrzzZqcxVlrlGCtdMg+
ptqqawfOphLc7OuBhdoFaJUTwA6FhF6CE+XHw+tuXTQMqDAeeiOcPc1dndS3rngVPuIFBwgD8FNh
rlhQchY8DX5GfNYbTZ4aXKRu+hYVyz7u9H3RQlNQF2QvooU4awP1L4CrdNyhwRrPEshoZPM9WaSz
CWUuwQEy47FxafiZ8KnrB1lvu+waf1OC+blAJZXx3mBgGJO6/4LjSxRqfKTwN9acxrTKOltnbez0
DAVX6yDbmN4bH4pnRjw3eeMZMArlU/Oi7dBvPZkv218s2lvO6GS1QkeUy7Nrb61evDNL28cY2o5N
m//ZQpzZqXpl1MFHgWC2l3w8TgjIlE5a+lkkACULvD4/5j0WmiYXBa7lWknPErUdE4GrvWaCZUSP
jjMvALOQKNexTAHhOGJVUEl7inN0ROmbsegiMyq6l5xhMYaqzLsMbqj7ZRyg24nIIujRbZ4IiGCX
/f+RdmXLjePK8osYAe7kKzfttmRbbbdfGLa7m/u+4+tvwnNjrMaohRMzz44wBBBIFKqyMsVdQaKN
yXdvN9DIjFXzs3A2+WnqwFXP12COYEHnsX/OkcNiRUPzbRm34+gl6HpZiYoMIjjlG7uXiKSDZpYI
U7flJoen6lq6q9fLPdo/vw2b1lV2khcfQipabcG35bu7ldqGL2KCccPDuM/eWJDVzc6gOebDch89
5XfxjjaOEqL2LMqdCM4j3+6dqpkaWjqiST171Q3oBaSKA52IahKVPa7XhL/uKr7TW6X9aEVZnh7r
enRM1TxEauZ3WXaIiggMkIW+KEasu2Zka65aNmdJfiIwi4zIR1uEvkLgqSJlpu1FYZYHjZ6NDmpu
v26DhuAs813i0aR3qhQCjnX1V2hJvmTALR0+lbdHEa05B01hJiljDX05FOxCz0BcJ9nPeo68bJIL
QFAUOPMN4WqzyOqiISPbwhLTqd56mC7IhTOfVgNOk3SS/fxke8VORDITHiUOrmLVSAe0FyNZBgft
/n4p1lH7wAgVLYrgBrzoY0eRPC0MinsRG0yUX+CbxDuY80A2G/EJy3miG9VJnMJwmSlb/xa5sbNO
Gyd7/k/flG8UV/CGBjDjujGb77U6bLvZvquJ3yjn2+MIHut8e3jYaFmjw2/0OBiao5QWBLOlze0h
rh8CTTMVDUxE3eCwv55VC9wwPLYk9We7oIZh3A1UJG56HfL+HoQnPMJrsh0TgkHAE/SQdnLLIXMg
NFjGYDon327P6PqB+xqMozxWimpGcwKyG0yj3QoaN31Ubqsy9KPiX+Vu4Svy/4vHN3NAOz2zupC9
VKXFW6TOT0ykNQ19rY6Cz3Q9kXoxFLvDL0K5ECLlmbmANcS0CdhGl3fFKnNZF0R5EneeXt95XzNj
f78YrjXbdE4rOLdLHVq6te1cZN7tz/QHtPoagu3MiyFIVofDgA4v6NZMvlV3sNlhuqXUtWO3ehqe
amgwG37lxb54en/IAX4NzqFyW82V3g5s268H31qF2/GYfkQ7prU1BO1bEzrNDxQokaEW8pU+9Yf+
+Qz4GpudlouJT0XTayFcRo5xuLUR1GWRfkINYK0Zz6q2szsQ4CR0JkIcUykeYKcJ97XEmcPRjYtq
LYeaB490Ry7t3QwP5LaI+5XcN1tLokfU0rbDsHhJTvx6+b7ED2X+ErbES4n9YlnaGqZXj6ZK1nZm
b0iexuAMwSo5HZ2eGB7s1d0h/jU2y6MC19vQIF42EL9sq32x6BtZ7ZxMhqT8kLhhsfh0kFD11JAa
WZLz3D935XoapEdb35VFtcP+cZvJ9MGfR2vgd8uevaZ/1ib4E4cPcern4TlMPrI2gAaYU6omlIvQ
j9nfRzXiT/TSWJs6foJ6utsiLEjQi1Pjm1TZXsruuu4dsmwOXVRIVA5ODjEtZXBzasA0ZgWBX8dQ
YTXSQvoImQcdVgbGLq1f1HFtkftM+cjJEVsLFlJOlfeuKuVO3z9n0T5uD5EFlhEcStofQ+SA8eRn
S+/X43unHZrwubffjfQH+lTdHm1Bily6GUQOiehgCBDZ5C5T2wRZt5IYWN6r5XS2IeS+0F+3D991
fsAFnHCwnyvQ6DB1CmW7N1Qlj/OPMQ3Mei3v4NP8PrwwXrACdYDz+EqemuP0WM9OeCcFt3/FVZCx
NBMqtPBNN0wO0/IsKqxGhrCDTsE2pY+Kdbo9wNWr4GIADsWMPknltDEwy2Ef5d9GqPc9IAYWRHjX
sfliGA7J2niAuibwEs/syac0gOa/vpvXrB9mTA79SoxfopXj4CunaLubiwXYqc1bcyo2qS14gYqW
jgOpGB7a4VRb0VFBm5K8zwyybpbYA+lwdfsbiabCbfcuydRGHk003BU6qqwD4mNRv8WnysQ/EPfi
A3G7PSupROA1nxwzGzKoJG72OapQ3kReUv2Xlj0mIE214VZROrcLo8PYNI+yCQW3zB9ARerju7iF
f4+EakZse1N8T7puHw/RaowSPy9hCZdrSbOa5Nybytpp4hIyqzBdr5jV9rjSsnhdK6PmRzPeW4UG
YXcDChXyHJR64UqmhafOjz5VXCWb0bryHJUHFNNBj6f2qpyQ+IZldyITp44TXx9F3IRPz5Ebi8Pz
OIYmy+1JJewetnREL060VmFOaLrqqdqoBUgRpSvMKgq+Os/FIM0wUbhvoc7wOL90bzEKYON63rbr
9A3kpL04sX8VVb+2AE/BaGutiNFDigs/g/d7f17mgGaFd3svX41zLwbhAG0etAXQDbzJJtWRQhQr
EOfOcKM35vt57P8bfPK0iyG3wrAs2YcLD7MOko0kmg87F7e2BgdsPVyzpKHBCMzAT95FK32lICgS
aUDI17lEFwvH4RlVW6OgShijSFzfjTMkK7v7eiTQwHmKQGcxUZ4u2h3BiyGEur2ZOGFUB6mtg3D+
S0auAE4Xq6oNymk6EkNxOwqrxowEo9mA/KRvs+admDu9Vu4kE87uElnLUhBF9+N0H1Vrqk9uH0Jd
1dpUWhLMhX7fyhCtzctAa7uNFXXeYKWBkT3RYTUVs2N0JVoEiKctgxvFhmuDFT0ZMfy51134WMhJ
YEnIuMroHThSmO9o0c95QDUyVX1CzotSfQ+L9s5AEKI9ddmWVMTRhx+T7utG6S4q2RfhnQr2cBWt
5yJAHtqIWierNWCF5mTotBua2ZFUww0tw7HTx6ktnb5axah4DG3iSk3qKUaxz8tTPyZInJzj7lEZ
h109eaqOD6hpnm2Vjg49qtTCJo3edK3eyFCRGulDFXdQIVO9cjgvth3ISYian3ZnmjkSx63+M87Q
6p23Lp2Wb+HSwzyoP6gSfBfzH6q1miLBPfSpSHRrD3IXkZmO0JE0GPd8BF0EP9CAuOaSLatYM52s
1EovLnLqxwN9GqEMVfXlU1HOT3bWbDVirCOyM5NwHaq2u6TK61AioOtApmiWdtWksVdOwP1lUyuP
jR56GvlexMWmBR0gTGDC1U7rUd3H3aFRN5C9yNPdIj9VYPRn+YYYhaPoSDS0hdtNRzvOnhqCdAcp
tyWBPlV9nPXUa+ZYkOYRHUruwoQqextTSDVARDFas0oeqwYrQm+V6/X1izPJXZolnaNo6TBO78lB
THf9D/Y6apBJGpRjv/pXKl9fw/HMHStGzDtmGG4GrytHQ3a2oej/FuaLBBjN83fCAQ6aLVu+aTv5
8n5YdedqW97PO20zu8O+fqCHxnK6Z1GbjGhc5fdXn5SAqd9IeO7O1PSyDH1kHZRR2+9ZtZEjgcyN
IHjju8eiAVlTQ1KQYjbUxJFq+iMn92qyH/rH2xee4BrnTWRCq53R/otb1Wyekump0M+3/79oItwF
REkvE723k2PVwQugQscFGAFli2y5IeiruJ7DvNh/3BUkKUtX9ilhymjEre4o3p/wwzFduP36WSAd
013rlq5IdUEQlvDNYHo6zcMMoZqjUoCKGm8WOUZXx8/bqyj6ShxigCYMVz72WpBhlo78mD/Poitc
NA8OLNqkMHWzlFEP7/Wd3KA2DcWypfxP2+0fpq0RkNvoOoozhCarot9m9uvtlbqem7EsRTZUA+UL
PuNKezkrShYM53sZHGH1JTxbr0x8NNuiOlRuLJDJN70vw3iSZabic7w13/RtFSy76vn2b/nDs/Lr
t3CIEUphb9gUm58BsOQUW504kmu6lgMX5bOUOiIIvg5RXwNy4Wsa08WKRzs7Js0UTBCC6/U9LNK9
Ag+YZRFc7H84cF+jsV17kQYzoKsM80WAFHwS0nNUrT5NqEAr0Le0C+zCR2kagr2gEP+7Q/c1Mocq
vdQUTSdjnlEOffByOvUxXS0y9W9/wD9EtV/jsPW+mKEJ8dpoqJP4WFFj1cHVZDYqt0axb5nv83lF
pLssV50UfpNLaHqdHjnTvAor6ks2xBmlVHJou2xRm3XUEuSnxVqpNlRDoSq8uDWaHG//3Os1u4u9
z8FESMwun+okR0NBfoR7e4OgsnGGAaQrBK8+AsfIk5at9Q7mVXpKHlFYETmkXIeRrxXjYGTq1HRq
2gQJ9ei+in7WEEcAI0MwT1YA+GdE+fcgvAbmEoZJWM0RiIMrY8uSzrVPgtD5X/I0ghP1mZi42AED
gY2irEFNSIrPtf1TAhepa2BoBU1qPRP51l+H+a95cXgBhywIN+rAC7N/bOl7nJmCyFN0ZHnxy7qP
jU4n4HNYh+wO9a7ZZ0U+eorf9BqJexl2EbCYoROU2QQfTTQ3Diw6pkxk2Gl8jOEpuDz1sigjIRqA
w4SWeRaSnk2ttgLZsv1mmgTLx87PrX3HRRijWQyVIYNbKA3oCJM/UKpdo38HGgfHgv40SfdDsNGv
R09fG4LDn7QzW0Me0MPA/B+jHbwfMyf06CqBlqMB3fXmWTrKG8GgooXkUMSk87CAc8REcwrsEVA2
N+PW8HIYrlZBch+6Qtlutq9vrSsHGsSqlXa0QggCwWYD6uTBk/E0efv/RXtIgE98k3Lapx3rDMkQ
5uQuhCt3I4oE8HYQ7JQ/5OT+/nJ8i7FZJopchQhDysqJkJlQ4WAU+XPk6AdzFUHV2tH22b/UGPq6
AXh5zDIO84VKMdswueJU6NR7ywNGOEaP9TfyARuuHMJTyAQLlJau1wIvBuYij4YmIPyZgK50Q/co
CKUvw6E4a9Dhkw76NnRKX9lZtd+eRbIeokuPF8+MwaqqbQZpn1NGeeduaZzxnUlaU79dTTtl336j
sDICyfGQPN8+LIKzwvchm4WWWWGH+n6fwgZsfA5NAbnxeq/6xcJymDMYS1m3Eeo86SZcHHU975Cs
8KgbpbjvREo2wm3LAU43JS106nASGQ8ETsu7BKItxwRXgxaQNSTLocws4nEJQI7XxWyjWB8KPHiP
ifJkKQcprDcQ/O3LZXX7W/0hH/J1JjmYmWKrTdMJk/vLSDp2E8gd9o65Uv14K+JRC3YGz5iQ5grc
SfaC15IFihKBQTQBxlyn+n9tDV740phyGO6NUX4s981dWQal7Ki7CgnG07Kc1HfWM4huYU/uzhrx
hkflXRsh6Sb6fKI9w3Mo0CJsK3qOl6N2UFUohwyn4cD8YFP0gDvmNkIn3E7UIizYM3zhcY7JXFoZ
Dv0Qo/9/0dxJfSi1wRkVwQEXRUx8F7huInuhsndxvi8Vp9/P+xCKced+Z7qIqz+Ap8tT9xgLHVpF
j0e+AbysYcEzU9z9rImCvaz60FO+q59+KziIDZ6SogfdlfhGQX+dacBYQZVtnkqUzSbNk2jOjum+
3oc60nj1UYVqhOkPH+G+8Uq4fd5ZgcFQtRDdIFdu5svB+QOjzbEW9ezhzrqhyZnYfuqpDXRYGo8E
si83jjEeo0fh9mWQxgUfv43LsY1MYlSFTcwM4x70gMxuNPvduWgQaOHS9FW36l1bv0sC8dCC9eZP
zoDGUdI2ZQ5AAon2e3dCsak7zDs7cky3QqnbWLevxWN8sr+LDpBotbn7WmttlDIXLTtS/VeU9tAi
fpmlh9uA+2kUdWtpGUZePJ6mEXnMYiTZp1fr9KDAM9KDXINKveGcQunluW9Xug4lM2YQqrrWM7ib
cIKy2lWf7bRdNTjaLrmPHsM7XRTkXgGQ374691qYSVuNeq2x04XcuFud0KUEPtYINr/qxrsCsp0J
JDH92ytyDU1+G5a7zesibCfUfP66glAPKr3pXK3mk/2gnihkd5fSIc9G6v6Lx9Fv43L3emapWmrp
anaUpswtZajPE8HURBuKezW0ylDUcWpkR9WCUZ85rQDQnr2InpGi78bd4VAxgxHOkCPFYUHxq+99
EPggAkmdsXq//a0EuMBX1S0ouI1ahBxTqn+M1oem29AIhs5jFzpZ8v32WNdCk8vvw1fTh7gPW6b3
cdQd6yQjct9GPqQNyAd962K06Ak5bGydbhxNvppej808hqmM2aEw3ENzQgkgilrMbqfD4zB8an0Y
S3sa9MNhtwd/jOxOrBIk2DK82EEeRdQI2xFvMXpfavfdvEvsJ8HCMhy7NU8OgqrBihVZArp/Clx7
qlc/Mom6BTcKPYu1Da5lDH/7kGzOF5DXqXJlRDNwRVu1m/44Ppb3kG+Qnwu6ZegyeCg6W46SeASO
d7Ax6716s0se81eRMdyV+PO3H8IhTRstuqYVuFsGa0fURxm2mbeX9poj+G8jcJhSDGakJMuUHRtf
/ih2PUit2XrxISzGjKNey6BYNR5YDR1cgz+gYA6/C38QRoKieXK4Y6WRvEwEcfaSD++DYjx2laCk
cC3A/W2iHObU9WTLMgG0jQHqtc7wMwFjwGVajmB2PkqSM+xEfR6Co8HXUnNLnexZwvHs1AG0Ic1v
Q+IXhmBmgrXjK6nqPE1JImPtcoVsBzVda0Sk0ySaCEv9XJyH1irHwjCG7Jj1KPY3PzvVXOmhKNBg
/+XGKefLpVNfWlI3syfIqir9adjLHszuyPpVo7hiI9/wlqAoggXOXN7oj8N7hESnuPH52ovscqfw
1dQlgahxNIPPytBGc6GX1VBngn82wlh5S+/yT6vwvnHUre5COqqR38F4FYa0grjS5kCILqVRaJT1
xTiWvIWEF6L5VQ3zveg8P0BPI/0mnaRVui4G6EmKRhcNzgFPLiVjmlGEGtC7d61xRPvIndwewGh+
HeYuIMgv3wYi0S7mcKghRZ7EFA+HOkMq1vjZ4ETeHkEQdNgcxrSkoSVdcIkU1stA4JRiJS/F2L7l
iGhvjyQKEG0Oa5amK/S21P/CGgXPAchwPs7PZuTU/oTLI1FcjTjkXfyOv3lSFUI4PX1i2UU/hQqC
dXs4miM0eOP2NZI8wQRvhlUYhntuKVoKFz0jQZyYSZsUzndOqCT3WZxua9p7klqAdJ77plFsI1Sp
LLC6UW4Jh41VxutJzUDdCjeJqGp17bH9dXDxqziYMqQ4m0oJJ2Zy2z31mNt84Vp7DTlvuBwf/0Vy
6LfhuNdXlOZ60U24OsMk8sPhMUFJ8fY63zwUmBD7+wXu5kk6xW0IRGRVyy4CaT8TPNhF+4UDGW2M
qsxK8IIclx2N9HXRP/WhEtyexu3zgHlwaGLMSWTSFikJ/bHdo9gXOWntZP5f7a0WfEoKL7+DFF9Q
/4tiz2/fiIMVXddmrYmwgkXaOojNvRZjjcroKFrvFrnk5ZWI2nQTZzBZDmektLbouCDQoCn4CDrc
gs16lerjuoQp3u2FFe0PDmc6pUPTJuwRjpRAZUHTHTApBN9OsEF45RMFcZOcSgjvy7hwZP0+gdCt
On6/PY9rfUCXn+kzf36x0evFKPTEMJOj/Wj8gsxkDschE8VuNKkHyaZeM9U0eFqsQld9uj20YAk/
33QXI2fDQiI1BVRDhrRun2Xj8b/9fw4kKjWZFKmxEF8TPHGtD7U53x7gdrgChSoOJNRRoWmpA/Vs
/WExO68banfSyEor3uyifZKnHhWrdmfqFlwf2/vRgFYEfDq0YTnCNOyNFtOpxCvVlFvY2fxIc+0k
W6Lb/Vp76G8fmMMZs9JtFfcE6/KmH903zc3xQLXdZK9sGnAsVnCY8WSBdoVo63KoY5eNFlk9Pu0s
H6PsWyvdtZrg64qG4OClyso86WMMMaiwszcUiLXP2yEUhS7XFFZ+Wz4OU2INgVdoMpUjO9pa6I8w
5XwtUTyAczmwquII6b+VrBJv1uT/dgd9Vu4uDsjSZUMKF8AM3iKL28rr1BCNcPtpBnsFLmjp5ZlE
lQyV48TSOsda2gAd4U6DJu0ZbWT69JKB41IXNsSkdKfWIQufTFnmtOVHl4l85hlk/vERgt/CRTbR
HOoWxQvquIDWq677tbrqNulWlEMUbJzPxrCLVcV9ODVUxyVR9tmmJu/UlnwVotW3seF2Rgqz4dAn
aSQTdg8YJt7UmwIqlNaegriGbBAeTqI3w7Xy8eUu/UyrXEwqTondVtVnmsZYheWqPuYedUy/RmdO
6HcvzEpqWaNVcdbEuTA2lVsfjkMYTa+UJoZdM0o8xq/0SQ9gIecV+wHSCuse7DXRbAXX/CeF8WKy
faKGSjxW+VEi+xENjBlqq0PthKpI41Y0EIcxRZRIccUSF3kB03VqfRjlSYqCKkNzpGC7iHYlBzMR
6/3QbbweWPVmNvzulbEO1JW+be/mu+5ebZxFmPsRXWCfBYiLlTSMPK6sHjHaHMiBvp8OyWu4AQtv
3knv2ZZJjVmw3fKKAG+mT/HCDTxdV7enLlhkXgmFWn3cFSOEMkbIkCjm2i7RmQJdmd5KT7dHEqwx
r3diKK06FQYOSVfCU639NvaaVxQvtwcRTYd7CWkV2tSXEgSZOSycHp9wmFwlbjYi0o8geuKVTKLO
IqMCU8CjTEckmVcNEekbi5aLi25SsqiW1SJ+6ibFrdRyFWln2OIKgFI0Dw48JtkuZAv6Jkc0Zqto
ZtZQObz9RUTgqLJPdrHLewTSDZrSMBE/etADzS/vB7QOgbqwBPaW7K01WZNdeCei1oi2AgcfwORE
klkAqho/6t5Ad2PlExpvClskqSNaRA49lDmyOioha16W30cbOalK1OIr2gzce6e0Jzuae6Q6U1Ad
52M9UacSJjsFEQCvKhJXdZfAnxiharruoielNrxKR4dSc6forWtjUnb87fbmEKwcT3cnVafC+gCJ
Ygodnlo3XM3OBLQAwTbQOERYBo2gM0BHfi1H06sWoT57L/eQlzJCQdfLH177EMuFZolJVF7/puwi
qcWegwoYut722rZHCUV2Uk8Cfy18XCqn2aCLQ5gwvf7dvobltl/TLqpaL4jcxmDes7rFEEz7fiV6
3l//Vl/DcHtwSAYq19KSMZ8bp08fQoV6t3fD9V3+9wj8BkwoTRRFRf55CeGI0LWbUaqCWRwcisbh
Qt2etnozTqw8geo5GCLbZFsd+jWuWwfNhivcttNaxPkXrB6/DVNKaTgaHQLSbD9b1KnpKADaa6Jm
iEK/lo+LebsR65csSDaR7bgZRo/8tJZt1zha5pPMz2NYZH5QN3TIU4vMbL2el9Fpf4pIeKLFZQtx
AfdjP4A7VuAQGNEpn77J8ak2BUdaNAT7+8UQfT7O1FAqIDtp7wdpa6JMYbSDIDK6xl38bT25iyuH
WH9fGmiVSzfTN7T9YoOQDxL0qHyKCr3sLvpnDP/16bi7qpqnvDVS7A6FrDMovg5yjPKGdUfnXVqJ
rqs/5CS+RuMAIxwVUk9Fyfb/4heta8KLoDJgeNY7rMI7Zk5KV+LqsggfNQ5BckhhVPBMh17KgQl5
9rAfg1vRToXunHRYvMrLt9KmGAORdfkfsmx/T5jvuNBrqYdcBZZXWuN9tlJ82HG+yv2nL8EUFCOS
bFDAfLSP+lFEVWBreePL8h0YpLHSKcp7sASaI3Shgi5T1lIDmqh+HDILsanm3wbRP9TwvybLXXhS
kYYNKXE6tFX2EO2Us9Y4UbLV8jtkfad4nUPvAV/aYpNGS9CrPLtVErnGexE7yaMp5GoJkI9v2gjV
XFeTGtUCfYo3lvnTSEQvUtGG/jRAvgAEuzKpWZCClZ3UwIrc8dF+TgPmgbZA7suNPjRoKf5HROdt
58KahuEMgYWjnVZOTnQvrFtBRCFaOg6B2Ja1zAyI3vRnLVMgZBQGt3eLcOl45FFtmkELE1jwS7qv
Hjr4D05IQ6PSC3aAZ29xLoQ8f9FNpXMA1KudlXd0zI5T61grcoJqjZf5suwiUgJhk/H9i4200t7J
vt7CgVpwRETIrnNAJC82aWMCKjWj+1enEAlZRqmZz2KlnD/k+P4+jnzLhmRpS5bUNeYKliS0oVz4
MLEM8Iwsf7wrX8uz6Dhcj3i/RuTCm24wU60JU9R789YpUs2b+sFZ0tQd8/nb7e0j2KAGhzUWzD6M
fEF2O4le2h4qi9AkuD2C4GY0uKDG7BurzpMmP7btyQyhENF3QZJpTtSUrjSJPHpE82F/vwQSW9Ws
ghXjkzp1wvpsGT9uT+cPr+Gvj8PFLt0UF0PX4CpicrPNtv5RP0JKZFwrm4n1t0D1NT21kDgAsX8j
GFpwFRkcmhQZjfOoQu2a0TvMQMeZmzZNc87OzJ2H+v2q6HdltkNnr2U61oNIgeAPSdmvuXNYo0lm
GTVm+9cPYH5c1ZmZrJrMjExITxZ9Sg5jVGvsKmOhyB7WoMskaCZdBAkt4dHmYKRUoWxgdTho2koP
DAOdX+M6Ws1oN9Hd8B2exo0jcg5k2+NGOMHTzMM57suaYgkVMnmxYQVo73TnVFrd3iuiYTgIac1k
GGOD0dKqj6UjHllKvxZ6bl5rfrqMsHkGuUYiyS7ZjmTY2DixW7wqIKfBZfgg+bo/bxlHbfxZKCA9
wRJFdIOLZslhC6rjlmmrDSo8kNihRA6KGXEpHUR3rACQ+SYMkrclqRfEvX9dAaBnmFvpwXzogmID
I42gPSw7SXVm07/9FUUblG/CMA0rpPOMCZKt9AGZ51V8n4HLNXhIKn9v3SQwHgQjsi1/a39yGGPI
RF7k+vMNSvfaT/Rwz+FTYyJv5bBbHZJId8Nj/ZouJ6s4QKJx2ok+qugXcCBjaOMoRRECbrJN1s0h
g2aUEZCd6JkrAnJeJrE3Iqihpgizme5vPPjjI7O+64K6cfUTOpGdfpXD1VwhjiGw/RVtJw52llq1
e4hDghwD5Ti6gvCfr/eZr6aisogAQnkOeUKlWSMhi3C1/WKOwRSLaL6ilxnPHEdHdWLNCY4G05io
v4MdE2fB8FrfIx2zJy/NZtqUs5/ABwWsZ6HRqyC44GnksRwvZl4j4ZRGJcTnQicufzU2KKswddcE
bNU/kLT+vv3+wRevk2aop08UmD3ls3ci9v7icreviSe6KUQblJdnU+t6HtOhy49hDqMndPHW37tX
eH3370TFO192C9Whb6CZfG+FuUIBslrs7xdxlJIP+qRGWNh+lAIU1lw1+VX3suB5JFxSDm2asVa7
yfp/YB03uWenruFB+HXDCr3lwRb1b4jmxYELLZpxzgeciKW5U8NuQ5LSW9RKUJQRbUsudJHh20q0
iWVapXOTdduiMlD/RHyR9lAfEzXX/KEM+bUxOTzRk4ouU4UwhsWFLCzDUR+611x+N8JvI3gABG2Y
9AwLjVDaZTXU1L8n6nlai36IYHF51vgg2zDsmPBSktonJac/JWMHbzaR/Ibo8cnTxo1FkfLQBnCn
m75w5X1/X+NW7B3qwlJ6BjUerdBo5ypgKqNvpndRm6Lg49rck6lOMnOyDcZu7uBlnsGLNH2tqpeE
tvDuiTzBfSwajQtxJG2ZQohpsxA1WY+KP8xP83u0zTBR1iEzD3C2UKsHNCYeRU0AgtuDZ5NbpjJP
UojgQzbPWvEc20RwTETHnyeKt30+mVKCpWQK3szJjvaQzLL92VUCqKlk/8ba9zJetTm8iUzVjlUb
j7ei+tko95UuC6YkWjMOXyoJTG3JxudqlTvZroM+FeUjhdufA5dF69paZ9Wi6pd16vx4pTratnPk
eA99Dj9BIqTuHOk0fhvfoMIovhpEU+TQplSNjI4FtoWWht7SQSE7lwTc3ttDaDwXvGgSZAZyDGHF
5jrW5k0k24IPJchlazwRPFJVrU7gkQkzX2NLDtlrdo4Oy48pAOlmlXjhw7I2NyLfB8GO13iit1bF
FP7lJnb8h7JtN2WQnJWnCIJgWlAE6VlELBctJIcecgee3yIjT2c2YKCMtl+Mk+BbCSJAjad6F71W
xhPb8sjNn4o3/WX5pnyzd82h3i0frXSUTpFLnOhe2o+iqvr1s2DZuiybloWGMv6ZO2iTrCugTrG8
cek1Bx3ewfLOgFDMYUyRi2REXG2HxLiquwX1ZOjJQ5T937HVLn4HdyeYGo3RFYrfMQf6C1OEGp3O
K56YK9fkiB5IVz/qxWDcR40layjhAAALqeFFr2jQTtn69q3DIOQfj8CLEdgvuIj+zBlmf2qB7EEH
Y/JChVZrUjjZbO/LJYPlqro2CpEb5vVo92JMPuKkttXVFmQ1O1wDkZdvzIDJhc6ti5vddLMEzfAK
/EwRIJ5vz/bqFXsxMncpFK2ux2aD59jYnCxqOkpt+hbVnSKHy8DQrG6PdvXxdzEaf0Mg/SMpORAA
PuL2XG4lE5R+FO/GsBRAnGifcBeFTqrISmPUbarxVZsmTzKJYJ+IVo67CqZwGLMpR4pOHZ+b+Bmm
7Pupl52FfMTKIMAZwWz4EmCrLnOYGhESZ1XuDBPQsqgFZenrZYWvb8PX+mirpmpTYz7aqngYVpKf
7ZuN4tT/gy2iaDocYmi0seU6WoAY2uRmSuEV5eb2RrsajV9MhoOJaVZmq1dxiGlz0sZ7EkurqrJF
LzjRKBxUIOlG8yU2WK8fZJ3RuZSczN6RfA3hOPXnuxJmxPPk/LepcVghG8kQk9pKj2rfOkhJexEJ
TL3+b7tb53Bhob0UWjZjheWviRmvy+xBUwavmq0DtWKBfKwAFnQOFiCcWE6mjSmFceRrZCObpbOE
6DfrhWUEtrVuoDtfvIPOdJ6Q/pNu1MMZl7kATYENVTBmISl6RAiuEr5SZw8FVFhlDKZrqT/Omms1
0DMv32ezDXLdcEZb+n57cwhOFl+vm0IjDNsCQIGK2VZnVo6K0ExJNAYXd9CwihI0SDMdDdjSMF9h
ukOi8tRtoKK/zu4jT8RXFewPvlDX6lA7VUaw4OBFNRvnRlHuYu1prCoBzF6v8XzBBl+vK23TqEId
ErlWoWwLTd62xr0pFf5g/WrVp3h4jKEbouThUwHL3Kikgsv4elx+MT4HKFrfV7KhoKSgrPoNxIyR
8EpLBwXD+r0LPp+80SY+RY/5QcSkFkAZL6aGx3s0mQwwU/iU1Np7a5brQRWAimjncKBS0JFGdonE
GqwGdqm90/NSMIIokjI4KIllBUIhBb7gBAFevAY3Nc54/hxJTh/6zf7tLvddsjYi9GUKcFk0OQYG
F3GjZFVw2U1wqZGxXxmN6TWRYHteV3242B5cyAG361yHtxG7otWAbuznbnafUvtEn/sEJt+BAWr6
/5H2Zc1x41jWf6Wi3tnDDSTxxVRHDNdcJGVqs2y9MGRZ5r7v/PXfgVzTSsNZiZ7qjugHt9uCAAIH
F/eeew5EdNhGUaZrOt1Cqh+1p6LxJiH///0sXEBSvpjX1nU8LTHmG66S3ZJuRcwIf5hxARVJ1iM3
VroW3Y3LdS41cNKClVzTda+1BLG+QopSZ54pfah7sj4XQ9/6cOGqbKMAeb9uMrjNjXZUIfU7P07R
el3X+oxmTMvR5hK6uYa+KQ3lWqXt99XIvZIMz4mev5C8f2OgAEeKtDI+9Q29muvkrSrNa5Ku5UZX
RsOeauPWkHooBy+NZo/m4HZl7lRG4eqSfhMlTzSxvDIlsMzK7DgObQpzS3RSOUksOzka9cqx3ner
1uMnqUFnRDifVexABEG0lQVHkpeYa+MyNjsVR5K1dXQOmCU7yDxvWYqYdd5hIcIb0Y11vuj2scX4
oqaVyEW1JlA+M+8Xp7iZAqieligI7d91D981ksA+FilViIJPXlNuGqgFbSE8QwZkL31tUzjhFbrG
GK1O7GYjiNz5iuaw1qEayRKYztO9ihdIrE87WDOBXz+6ocjFWWXn/tI54eI1VBIKs9eR59OB6Z2z
Pg3X41YP5Bv6wGRbdAcazdHt8KXqPDTMkN2PUKTZtEG7S3ehU4vaEkX7ikNhTY6KAtcclHQtifnR
XYVW74F3I1DPFOChySHxaCnwvusQHK/Lp06rfNVSRfE3izQuLS0HuSp6DQtZR71WYoAftS5qAZ6R
IIkVmscmv7Ikf06jgwzTFzOcv14OtUS7iAPjIRwHVWV1jjz+aioZfJZRegOLKAa3YegqARoIQiC+
mklLeHLHqZYem+au7gFoObHB4HDCrvx8eV6iK5SvavbtaqIKjtCfSe7QPfSTKseEW8tkM4ZtaKfQ
lITMBxoCk1rYnyfYnHxRU1qLNk9XVvcrqSNhy7Qd1Cyl2PsPJ8k9EElmDWpMwf3S7ldMcwiQPkud
JmDk0tKwIYxnt04d0C+NKYgTREEmX9pc9J6OSvJn/Ly6cO96/CGFWrnps6jSLziFfC0T/N1xmGM8
reQ0sYmBSm2oC7amcEIcoKSzHIdQy2QMEdlhz2BmRxb6st/4ZSBUOxbtEA5X6rI2NEuJfzy64VYF
a4f8EKPd0LDzG81L/OGr6FZkR/kCzlgczvQjnSm8RVAQVo5pCdv6cXKZiV2j2EoBpTYKxx34Pwq2
qADdLA5gzCbp1MTC65EViLJ9h7sfvp0QVKgOomexKgAzvnqZx7UpNzA4AR9k8jQfCoLoPqy2fbXN
+/2U7aNsj+q0BVXOZpvv+hgRU3ELnl36jMKq9cruLGkb+aqALHKe4PsRjvDlzj5XpEmHhd8RJodu
VdyQ7DpUHmpYhY23SvUgJWj6a1D1hVucpUImRO2u0wpZTHMQ5BNFqMhXPuVqbduG4DqLt7KDET9P
IKajzRYsILdEdLS4vaN3Tv4oEmcVID+vrwWKc91UHWWEmScrT5wILj6ydL1mosKT4GDxJU8t1GkH
DSI8PkEfRYEwnIkr7H4RzYb9EievpMxow3yIEdQu0ed1vlHi0jUadE6I0pkC3OOLnfEUzuOwYDKd
VNt6ZGzrXNSiKcI93n6oSeauRyvtjwB9ClgFcrR11pvwqQ1EvCnR1+EwKCSFActXxDlyNNvQOnOo
+dnIPgswh2k2XEA6XgJLD8mgmhHu/mm8y9tpv+jmlRzW9qjgZVcXrhZp4PHnm9jq7i4PfXljEL7s
WYeLOXUrotKYBgqcU+Q09BcDbbZiRqN6bpJUpbppGqpmyRywqgUJ5bzEUg478z4MhiB2RxjE2Irz
77w2zu7Ej9F4KR4IpK2dzljZg/qlgp5u+Hfi0JOfz6Xj4rEBbbFFh3I5OIrhzatbVnRvxttUHUU1
grMX4clYbGVPTq/Vh2E+WyxLtFUlj9HAWtVjPLAIjxeI94KV6Wa1h0MNy0VQUJTt5U1yHoVPfgEu
bFPpqk60ey9S9NsYNlbP1aNxVLfrDrsGHPB0Jx3pl/hRF+zOs6fvZFz2kU8m3mgQjJoyvE+N6i0O
v9TZBrp3tmBybPV+OXwng3DYaCnFJDczdkqLd6GChrZj4klOso1BaWhsZHgEd9r5W/9kQC5wo2qq
djVTUUq3BppmvD6xNR+efrrd37Muj9HRPxv31RVEuY/6YQUttPCnp+qrehM6C4qRl+cvWmMusItM
uMi0UEU6LvBsmslqD/LRIoI3o2gQDkZH2ms1TfCOiubKoyO9mdP0lS4Pl6dynupwsrIcxEiDpsRy
qzP3MQvWXLlbBOROd3vP8DM/f5RFcZJg67xzBU72Z1pVyI4psD1fkY9S0TOX19dZfpMhNZdpq61L
d2qLZm7kzzvlNU8Ekk3ns0Yf0+Xld7p5arKxw85lhbBydNRix4Q3mYd3uN6nNtOt+VuEu5Mx2ZKc
THlGYDgQZuA705e1hzZdvjFCQcb1fPx5MgiHNxO4RpbUtDni4n6b9kjCQWKijG3jWEOkuXdGrHS8
ESvjC4CW1+RpukgtoHvLeOBMz8jYTujwysVGB6J9w0GOSSb6wz9ichS/Z0KlP5SSi2hfuJIr/60k
+cl6cohTJlmr0BBnvB/wjDJVh6Rvl48eO8AXQPQd8062RTkMSlOgPHOs9XajKrDWTahvDTAnfozN
3o9mkc3z+QTfyZw4SDGVIp+zQmFceiuonlq3RNEBbVEEfujIlxx1eCjATilD3QG+MayaQ98rxOy6
rB0tdUNtI2oSFAQdvDiP1M5tPDCWfQ8joNIf1sS+vMwCHOWVd0q1VFRiqJBQQxJKHuGNkyUu/BTc
y8OIgJTX3VEXtVxmHRtGDaAJAMc0FmMDV3ZSUPh5IPSpESycxqFKYlbpmDIka1+lyF0UFFqGACZ3
e00OzMk1d+u1uLdcNCiHMrOut5rEitIayh6W1kEQUhQ4iYZgf39yLNQE8UvFgIzlaFjWpGJuZqx1
Dna9x8zNA5HNg2iHcNBSmm3TdmuDp/uMOlCuOm2YOul8K9ggZ7MkH6fvF4GeKGuGecFN2+Kmlb3O
mffrDdzS3OQgqpEKNyMfoRi9FEcKZFd7nHE2VuT1myKA32YwHMpAvbs8NwGUaRywhJI0LZPWYu8P
jWcZst3M0UMJM8ulNg8h2rCMoReER2dfYSerycUt0POq+4WFoBEZvKHZDto+DHUHigqXp3b+7fwx
EK+WQloDYh+Q2XxvQAL72S+uiZcju1T4kis9CEYTTIunSkZFnGhFCzhkhVMj25RHpmyDXjK/fmLd
4vQ7inuFL0qriTYMr5vSRGspTzHeZiwuQlRb+/OmR3LZ+qy6qScGkvMEgpNl5ZCkl6qFhiHiBsbN
yL/M94kHuU40a2tOvRs9Jr1eOs3T5eUVYIvOYcuiLEk6ajBiKyI4uJDETfIvl0cQYInOYUmcpmAO
GNiWIA16Jp7qs/aQ9IJgTzQIF5sQLZ9pHuJ04xXdrpld0A1RRYJiop3IQQhMh6JEySbUcZZ0p0eR
V64o+rWpPc5E8J4SPe90Dj+WPIXEA7JrRxkADG9HxK3hBNkQ8NTsWXK2sApcN4wmLLvWk/W1hbUu
lIN6p4SECvwi/o3tyWZ3ITjjNVQ0Q64MvbKSY/159a2g1OzEizzrOAy2skse1h3rXIH3T/xGvl3e
QYI9yjMol8iAmu6AOKJD+qyX0cypC0hsArTm+ZNmPg/93OKGzcfGXeF/nX4b0LytqA9m9bK5PBsR
sBAuTMnboRug+M3y9e22ibCMhRN3UAkNbeV6gWlNbIiGZD/ywrfjlVBKtVrlgek9dl4lb5NNFyQB
bvZSwvbpAyhbCgYUHEdeFgWyE5BcUcEvoaqK/OOLpDxMopT3u2DrpUlxwJJVqtGUBMCyBMprPdoF
ShrbwrAjedOCgbLJdmiK35LWjwtXRjvGC1lsNOTCukHUWSXaPhz6aGNnhkMF5C5ot6PWrrcgpmDh
gWQVuwkqpV25+oJNJFphDovieKhymfmQwd4SVs5jaVew55EPSqAwDQD0LfiVJ6rfnW9b+LiieAam
ShLQf0mH1Mhn3Il3BowuSYlSigRrTRK81k8sa1C5ZeY2h/hWJC8iSlXwnMxUbfKmrGBihZCKaSkF
Q4+q1uosV8yVJHeGnQh6BKDHczITiLWFa8Rss6Lr0jgYeoL+3Aa2tLu+WlzBNxWEw7z3bbn0xGxM
WA8lyRRASMkrM23T6FBQ0uGES/AqjtxilZwSdgF6Sm3B8IK8Bc/UjGo97CpsqyNutXyLZD5qwbH7
Wn6X4CgY470xO/ldd8jgZCxqGRYgPM/dXKtUiqaywAtH3oT0mwnrJ8HkWPB0ASx4t9s8LPRk1vEh
+9fZBz9zP+6jgF6HB8VLPeqKAFAUI/OcTHWejVZtMSOmdDZBXTff6xBdzzfoDg5E3VkC/OH1VaLe
lGJa4ctZo+mQ/t4KTbdQCjcLE7dob3MjFsCPCAh4quZY53KfKRixd6O78LZFB3S0a4L1qnRj39iq
h/l7fqe9QIngjbrCjKkgEOOdbztlIlat4GMqBysw/eYx3LZ7cs0sC9D0AOVppm3/t2q5H9jHm3y2
cr7KS49BpxjOCFLt1cnkUCilK0VwebMKDiLPzgyTri5ph5HkHfGHa2tbbA0/3QklEAR3CE9SNIgy
aH2HPdp4+bbyepflEOPDkNrqwbxlxsXxo6gL9KzyCmTxTV3TTZ1YfL/ALDXNoEfIdsN/1s9hcL1d
vHFL4dEe+zJx2o1xmF/KyO6fM5duZZGq09me89Px2Vk6Saa0Q5xXJdMdJves7wMgdw2voNiHANjB
dNavjBUATz/f+JocpG33VRek+88t+un43Cu9mFO9kosSiYFp8sZ0t65B0Y7e5R10Dk9PBuGvLaVT
y3Zph/xIlu/FGjd2EVqiHsazvM/TQbjipcrEX60C8VcLjksU2dmOwjtc92doSojKXWfx9HQwLmie
CloWyKiwKgUINZsG2fwkYAd+DhK/E7wmhaNxT3FrJmqp50kCZXsTZTUkpp5AHHZZaireCaVrzt37
p3NjX/NkS1JFpnmMYt5xoYVTJ6VHlF0mma7c1s6S3cUESqoUouykto2UCG5G0VZh+/Vk8EQdtcoa
+/wIMX9PCoNW7QVw9l4l5+/e0/lx4XG/wvCoXmE2oakoiSpWUCiqkxQWkuerOzLnqnVG6xDZWrDS
vHwQzj62Tsfm4mSVrLmMRA57+YRBQ50fKsXrd0b5Ud7EddmzWZzTATl8kRWjoFaMAfOr3meUOvUR
nSDjZnTobYfG2uIA0rsjOh/nrozTUTlU0UOrhEQjUE1i1KYpd5tHiLBsu+JWmXIkDMCWKF8ES3vu
Fj4Zk7+moPBUNDCfhv88BWFw0O0YrrXliPAmyjy1avxOTW9MZbTH8XtlBnJz32QPRvupyeAmGor6
jETAzt9m6Pg1pJrQGNWG1Y9HtP7aeBR2hUt8ZWO56fdiqy22dYUMHnxiQU2ParsNRJxN0ffnSfgG
aSpFW/H0ZepManMsYbzzLVw9FhgxfyXJcloY/CKLuBFd6ERwt/zCxJ8H3SAqSsQlebWS177FN8mv
qqq1pTYL9PCmiIqbYfbq6YGSbU+v1+WWlPsqva8M9ZG0gQZvxSwBoaa2donZ2iYc4tcUVW9U/AaY
RCXtCNZIalPlVl8iBzUJWwP7oBu+til6SEhlh5hfN2kBlcNATlXkx+LRTZLcGafufplQUC8jRwIL
Kaprb+2TTdY3YCv2RzUx70fwvLosdbSmR5Q1eHLX/2cXI98+kE1mTRvWq5CPsScnEB1uRWjHEOUC
2pkcoObxGFNtQHonNianzCdvHnNP6bqb0bhbjAketj0Yer1jjJ/TRAf10bIb0/IsEN21WLZT+rlZ
v14+qgKMNzkAzotsyBZ2eU6V6ihIkXSqAAxEO4+DWbTVqysJcYVFlmy3E5AefW+ayOXx7LPjFHI4
cNW0CaYhY4W1Da/ndNik1kPaf9PjVwM3Z6h8tihcA8onq37o0T5l5SvMGK+VdPET8jySTQ7DdqPb
SFSYmWDhx6WPzuGvoSkmiXREtey5J/VeCUFGHY3/CpqWviW+aDwB9PIdBZXSlH2EAvnR6BM3h3ZZ
Y2rHVRtgcyl69ghuFr6joGjMuCWsiJtv0QITZIEW6D7SW6Jjc+4Ne/Jp+eaBSaKwG8mBXb0/eQlI
/fNeP8ZuesicFg6ePVzu0c6OuqDoqS5aSy7Wy/GSjIicwQor/y4hsz2aaDyBBqv55fIhFI3DRXkt
5BCBhziEKdSQFnNxzHST1UgHyCKtsLPKJqdryUFQmlgS0Q0wr6FynF91u95tt8tjbdnF9YxOph0u
46vpHiekhfTlm4hufbbV8XR4Dm7kcpytaUY6VA9mFwXxHTj2LJ2Uuya8jJEqVBzFC/1qW7k9OgKP
bEch7yOAelFAYHGY1NdQeMkZJ00Ppk9oWhzuct2J9stjfBjt6WgG+Z1ROOvqjQFjwJtbsAJFB1X4
KTjESqw2klIDiNXDsHy90jZmuE8VZyxs/T7ZljdQGdxJbvO1mq8kdCMKgF90eDlYWiqC605CcJ+q
umNOu6REa0xUvKZkeJkb04Gphq20wlbsc0zkkw3AdyRYeo5EYoQYGEJnyAxVAfWUnebJG5EzyFlO
6elI/BtUWQl0uBD09W4Mk+qYsfudGnLyAQa8Hlyykz/Lbva5FnqfnKWXnQ7NroSTh9NQx0U5D5hk
66J02m7b3slmdJDZVWqjlU3x2iD0lIOxulHoXoYS0fuU7yvociOZU+OdzKD4htMFLAWfQPMDHM+9
iL0uXGQOuXKQT4zFwHlOt7VqQ3PU0fYtjOYkx/SKxJ7APHXgD/6WP4popQLM5HXWxiSswoEhSVLs
xs54aYy3YlLtPqaChkfhinKYFVVEl5sUHYFoXMUmKt3iOXRfTSi45s+iXSsIlvjeg2Ip4t6S8ESY
kxcUFZTquyHfXd4hgoiPd94ujdAidYiDD6mlvot3Wioqvwmghe820IYeNf0EJDKmdovUj6e9q92K
UPzyWlG+tWCgcaspLLAMi3s9MZ0SJeBG0vzLyyUahYORWZGKUMH9DMmZh3T6FEN0a4AG3eVB3v0J
/zpIpDKHGDQeQlgLImrLt4oPl/ug3yBZ7oS3sqftl2v0Eme38aH9yjgfslvv1rd29uJb7Qv9IsoX
iCbMBT2ZkShKXSEYWVbH0OPjVMqHOhel0S4fX8orrK0tDEHQyJOjG3W+kncMqlK/BI/GfCxfpMDY
AJa/iDDjciBJZTb1E1xGaLyWmFl+LAjUTMxnwqgT6SdteFSS710nSrUK0qBU5pCj7+CBLnWY5LSb
QNRg5CT1yMjiqvi6E302LqTRlCnR8LJhVaUWwXgRlE9dai/QC0UBdIv2Pi+/blNPLwXUMsFlR3mH
7Wzqi7Y3sKjxNh9t2RuCcZM+6anN+HPlDpKDkK/wRYdfkL2jfLeP3JtJWVeYb+sOuc0qvkzoekHo
qDmpF/miOqSgOoHM68+bpxi0TiYl5im3dr1l7NH8Xk5dHdVtE+rl3ZY4+TN1DW95avaip5Ygd0Tf
t9rJ1q3jue5lOUHaHklu1owrRTa9Ke8XxUc+y8Ety9w4Fw1JE/syNp0trX9EM/T9fjwZ2uiHoQop
Jt77YbBcp75mQhbejrYpQlTWAtCiA0IkHcG26wVAfP/8J4MuelHqXY/5Gus11HqWoXCk+TZE+4PQ
z/n8daUrJtV1S1dVDhXitVag9z+gQVJf3CZLgwK5l67b0DHbVApqiGZil5MuOjfn7+GPYTlwMKc4
72TjPS9QvUgxXkP1AfDnoL86hnAVXn+OCP/+IpT5GJMHCZnGJNVaxnRl4rQl6qOsHcgMSi8GOywQ
7JxzlXVF+xiOe+Hk1iKtTd1nqCK2V+8d5EHo6tvRqbalV9yLCoiiFeWeNPKizspiIYNHtMolZIRL
9af/bEY8P35Zkk6izDeKJi8W/YJu8an6Okr1DUlnGzkkpLKNTZVDC6faJta+i0UKeO/E518Pxr/W
lGfOF5peEgiNsYg72ZhPza3yNIauMW7wtFmfgAr6ZGtP0/W8sbbh1Ros/gIHl+o+ztwhgefAUEKJ
x55g5XIkrhpYTiQ5Bp6/f0vS8+Tj/0K5V+vuhytIVZiOFb2moyXYX+evvI+l4CIVOSWkXvMCb0np
Ze5nN1UHu8mE5BfBLtbYtjuBoqpiAVGOhyRTepEzl1kqQCuUBLAgKW1kJ5xVZPnzF5j7MTUOkyxK
x6GYcHJ6X9/NV8m+wY0eXhEveUg3am/TrfB+Ox+RfQzJ4VHXzxbRWjxa9aB8WK/AJvWM7YjCn9dB
80HadfdWtZlsESadB/qPYTlIilNTtiiT89Ws/IuRFbtB0rfoR/WlorfByhfU2P8i6/IxHodJoIdA
vq97h12o9HySPmcgFBjoQJE8dpGGUVDfxPsoZ9IHbvX1Mn6c3bE6rhlTMyjV+P6dNAXz0YSoLmpx
e2k6Wvq3ehI9V88GuR9j8BCll7kazyqoYmpQX3XQl7tiDmqRZ3rjcohBig9YE290aPajZmuiBONZ
DD4ZnXsuJWo0WWMMIXuprOxltGwYVjqXF/F86HcyBvdYUg21U9aexEeopi6Wg1om9F10G5cKhDRy
m7mciN7lZ3fpyZAc1AyZXEekr9F+Rr4tJdzL1igoUskmXQQnM1UQcok+IYc40djAjK4AxivzU5Tv
B4iQLPpRCaGqG8EUsYkFK3o+H3oyPQ5ucjom3ag37FIhfn2f2N1tB3U2V+kc6IMw8TmyKz0wyVEE
zGfQ1JJD1wkr1aJF5hDIqhM1R78pArFhQVA/7kY1UPLplk77VRU9QM+i+smUOdzRFXWmUN5jmeho
Ew7uunnnMaLhHK5Sj1XmiLpGBGefb/uRjFJuO2bsBH8Ary5qD07qTkvkjeB0iMbhoqC+iGvo8MJ3
krWbS3bpwti8pLesbbfZtrsI7Z+ynVFfGO2dTe1+rCjf+wPSj143OvpF1HR05wXv3WaxKxVGv0p6
U+dBEt7I8r3UPgsmfDZ+PxmXg5y+h5NhYb0TDk37uborvGLyhuukcn7IdmhOf12UtjK45dtGOGvB
PuJ7gVpzaH60vo7ofFDcJqDJIcF7kNUtjHIbX4sc6wTfV+egaDJJMRED052zBb0fhW11ja3kopbJ
sxx65WRZeRCy+hHdObirwutqdcYhWMCV76+kfqe3yGlrG8lrIejo9J9ay0nbV23xGnCU7sIncYeJ
4FbhG4VaKUybhDkydVPijcXqZLmgzUM0Aoc9CU3kMGWzJUn7GtbJ41g8Xd6nom3KAQ5JEtVYFlwh
4xw7ZF3sTlfdrOp9E+1CeRTa3TI5i3F7eVQRtPPdQlmVUKgMYbuQQ/MCKt7yDH2NASKTX+gN6xNV
nLWzo2MHHmnl1884KNNmEfWHi65svkOo1PI/Td+MaN0NWfsMVzun6yOYIxleN0eOWhcbOYmuq+Ku
jdGrNAxei97cy4txNsT92NJ8t9AaGlSC7x2Kn2vhRHS8zcl4peWfZlVEnWMf85dX2slIHCbNbUIm
PWEvX5hmFkniDXXpRuVgI2nt5qZIweW90/HSeFxIFLch0boKSf2cmttxNO5xUFyrsu4z9HuY07dB
XQ+j7El5BP3VMIAgz9b0PJM629pTVnSpIV9I4Tqt73LpqdRfSuumwmapyENufokb9RY4/tBk2LTj
nuINtJDZnYxvumHdNFaMjq8vfVYQO1vq0Elo89CsqeCAng/cT5aUwz3L7KWpLRkGgEdhvCkNWsxY
4k3JbehAekzCEGW22B6e4kehwMH5/NvJ6Bwa0rGhlhYiqm5d+JZtYEJzkO60yF7vemK3HvOEzFxk
OqtKkCcSANM7sevk9VnoYV9CDxNMbBRoCVjRkepdPhWCC4XXhG+nMsXuwdQya0+hezenbxnkMP7O
ICZV4UGjmSafei+6qEJVCNMwwHpr4sJrJsUZ1MfLo5w/4B+jcCieyrkqx/mQHIcYouVDdUyMh7ja
JdLw5fJA59fsYyAOzGc5qfuJyVplNHXlsXYSbbZHKRF8/POsJv1jHO61apYW7UYmra1KT5a2WTJy
XPTRzqarWv02dLFN5e1Mnpf2szZ/m8zXYWzthEDnjRZ2YXxtp0Pd3EvA2cvTP1/3Pfm9uCBzzc1s
SiJ8ztZdPPjMgsDB0iKv7CSgbxDtnoB2oWD8eVT912r8koI3oqqqCyj81tK1AskyVAWcuevsTHnt
ykKUKWAY/SumfozGYXhuwNWoMszoaEYvmmUgZs53tWYszmjGt9RqP8ez5ae9ejVW442k6ZLgXP4F
4n38AhyoG0NEijQC/ai8gj4cCisL3MOO+rbzV+hk6PtpY9a25E6lLWYNn4edj7E5tNXnGNInzBI6
Q9twpeqHtk4EZ+g8GehjE70nwU6gLZITUtQVKyy41q3mQ3sWj3iEAvGO1m6eOQlsmL3VURN0fIAz
4VhwUrO8Ff5DjYduYlFhXAAe74Wuk19nXlR5tKolPlrZvbqG10k/+pDmDWTl5fLpEa0th1KzXgwK
pGKBhfW3wXpJRSKJoolw4FStcPiZJcSyi/lZBTU3a7+E9H4gItm482mKjz3CgVNCy6GZlhi9ZdfT
99lvfXmn+dQfgmRnbU3HjJ1xscPPpbdsqGDs88H0x9Ac/rRoyDZ1c0yOtDxEeeGqFmR3FsXWW+Om
xrHM2/4KzdRf3z/cf73O/y96q5AuWqKq7P753/jza1UvbRLFPffHfx7qt/K+b9/e+uuX+r/ZP/3X
//WfP/8R//LPn+y+9C8//cEr+wTW3sNbu9y9dUPev4+J34H9P//dv/zt7f2nPCz12x+/v1ZD2bOf
FiVV+fuff7X99sfvTBr4v05//J9/d/NS4J/57Vv5Gv92Xw19/NaWv72U3377n7J/aV/75PW3K/yx
43/Y20vX//G7af7DgDieDmcsgyq6zFpCpzf2N0T+h2LKuor+bYo0p8aElcqq7eM/fpc08x+mpSuG
bOCfKJrBKPDge73/nU7/YSqUaNTQESRoFALK//tr//RlPr7Ub+VQHKuk7Ls/fn+v2n2gt6W91/Is
ohgKIbKh8wIybRNqWSJ3yyZTv5C6Xj6P6Nqn0rqRls7YFCOFsmcGfx1UN8k+MqVwX7UtcfVokp7W
0DMMy6tGdT7SLv0axzU8gCN5drNSlzaxqXzS1RaewHGjb3ujc9PZ3KFjJX06+RZ/TuqnSfx84VlE
1gzVoJpGCCZiqvwk+ijTTLWB6NRSSs8WheYa9CT2U5O4XWLkn6IcL/GV3ugVNX1QjJcjuur2JjXq
K3nF/VBEzWZUhgJc2UiWvTnS0sPYNkhxqSBFJ4MWBb22Dg8FZDHSilBvyWVkTVBY8eYwUzZxK28v
z0j/ZUZEQ38fON4yhe+2youKWNQs4giSdn6ul+UutDLTIwd0qa5eY47akxnlrpom+xadqkNeHUsF
nQd1Rf1Zh7LRJBfos1pKpLDlfnX01Yp+/G9ao89HqTCv466IN/GolXYRzdpGC4ev/doRXwNXyNaG
CezOrImuVbnfk9QEpcvodmn/dSnS9hPNFRIMkBZLJypd1XLUe0mPBIeURiFsGdrQJ7nSbyn2gd8l
OqagGrNTr5YiO+WsDn7Rk1fBcrFr9mQXE5nopmqhJVKhkE1DxeDn2lObxE05tu3slxQUZyu807Ki
fJrdHuwZe0itAo5A2Sdw+FevyuAsPCu0dLN0MjaLSVHBIM/REA3PxtS/aGjK2076sezn8KZOW+Wm
RSFgjbqDNSzTZtTT/JOsG7ZaJsNhnKSdXGKvIYXvjEbrq0xFuoYZmtRCL6/ukijoJl3zesUYgfOE
2pJcDAethNx6P+oSUsiJCpGtpHtO8sr6v8WfsEWUZQOFIaIZCjxbf+F+9VI+r3JcGRvLIP4k1cNd
Fs82lSTIZpTfp4lGQRW+1V0XXSXoXnezcYm8VQor2GvVNOhWgqmF7eqaEpRn8N/L340rtP/4/Syd
6gr+oxPKS4uTRm3bRF+NjZxPlmt29f1I5NIpidbfKIo12aZeFh5p18guCwv3p2KGYBmUQ3obGpHg
suSxEKulWCrFNiJUsyyF73CvwY/s5YnQzZpkOjwxaO6oPZxycnNWfUri4jEz4XmalaOd5HG5i5tD
U+TrTWZ2n9CQam6XJVL8sOnkPWKk1JHDPNkb+XAddeO0a0prDKzEKvylRn/DLKcljlFR2YMpKaKF
/TnmYAurgLelUfo+JYVXULS6Cdo3shZuirZA+1qarqk7mQN57GUb+UrdwU00BZOhekqLDuHSyFqH
oh9ddmKIA7uhClJ3NIEbELaV6aFTYgm6CrX71lLI/63E8OfvaloyDi/F8eUJijOMBDXIb4cbmoF+
vKb54C4oiu96bSgeordZy+G1MET7MaupHY8KsSPskr2SVaU9EsW+vCc53SD266gqlo7gjtVVHRvh
ZyzpaERoFBnRluZ0DUJzSb1FGt66bio8KZ3Bysg6w07ldR/VaeLl/ZrtFlPbKvKSYn3yorVVdGCB
YtE5etxEO7L26uNQQB79/Y9aSJQDkLjbaQl0ImoJmYqqRHZRSjKI+tW0vZpJ/FUwq59fae+zgoec
SVRVweVG+Q1Rqrr1Y2/PNKFBn02LvUp55knqVMn22tVf+nWxbsy5DZrirozi9gqXCtlD2upBHsb5
QFtlcaKpLh2phxRgm1YAdX2Zj7XZPYTLKl+pNP//1H3XcuzGtuSvzAdMKWCqYF4m4sK172Yb2hcE
uTcJbwumCl8/iaY0l6S2Nq/ezkRIPCfEbhZMmbUyc+Ui7u8vW1WuiMfHrR2vwzYZIiXLQBgFaOnz
65CR1Msp7Mjy/QSxwjJdi6lxJ03kdyrqXgP0QBnR99zQPKG36tY2x01l2+KGhbKGmCNRt2ES34Bo
tlcsZXfGpKlb9BFMnFbEIEWzCPSoZkJNatRR0BjVD13L7UU6xevJypV10XWKW9vHOM/kgzFxtx8i
4fZmi1gizLd9USbr0eL7Th9/0Pn8HOcnTHUyuZ0y6X5L7sKugyiiIcTTe1kEPG7R7GkK68U1yqiM
0lipkqmryua6I0X6oqTyRFB+clbRxIVOtRVopRVYiIA2QuFvCTHtVZHrflTVll+Xpl9rGVBxqnVB
b8gy0GWBSTkm8MSOjBJal1DzNeTJHjYDejOFCtvY8hUFiMM67R2jm/a6rhiba2xE+vS+lk0aiBp9
CKWhL3tKGr+zx3GvcSt2CIv4UUFxaBfFZJOIgnmKyqCbKcJ0lw7dM+aUM9E2OSEh/sEjdHK7bu99
LO+YmTlaqlu769QxWWwHbRhGgWl38HXXOaxeVWCjpOLlRhOoCihzQDWorWz9UhJofHkelGPhXl+w
yLFgIgVQLkTuS+yv4y5XY7S5B1ZNBcxpq6y1ttexFTtNl2OvPtcKmtS8Tw8Wwbuz4GIdhtmxzfQE
sVUkd8zMf1qhtLwSXMpCDcvDWFV312c2IexZ0CjVlzEb9EU0ZoZTp2G+6HN+ew24DA7mOZQLk3Ts
HI4qztv5LxUS7h4sll4ymqPLY4N6EDjQGzl3gaXMKRtlQu8cTfdKzVBXiElCJw5x/lVoguFEsZWg
B0UpgjqN0RkqjOyAAu+AwoptamI2jsbQxUvipS043po3af1bONV5wGVaLOPORkHHuev0hQkvnKOR
xV6R6hBjcV57bXYn7GG8sQeGbuLz/GVpDyeQcYROUuI6WpbxFeIV7xoN/HeUV6dFH3CbGejGM2DT
45mS7PoQxAWA2ENj8Y3R1+Y6s4pklUTqc6TE5Y1WoHEODO4RQxk9plJbG495tFAFW2JSNnu8Y+mi
9ULY+iYd8zurjBK3i+rpoGbxvWisdE/l4OaRwZ0mySXIyiF6LlRe3iQpNFua3UybppT93VQQlMpC
FhDVQ3gilrow8w6bAjQ0S2NUJicNU75UdcJPY0TR6oHdgGVOdlGu6vvrl+vRrpzO7Mttww+sXBp6
H5+VrnZ5aUJ9Xva2Xw4DDwa0WfM0aBEcWuehy+ZXH5X6Kio5UgiZmDg2ktkEFAss77QHLQmidnwF
r37XE8HWeaXX7mgg1h5svqpqfFZp6Oi3hQgXNM5zaM+M5XXfFoIAp7Apej1Vls9kr933Uak4RlmS
9XVJXUN8UYwbtKR5i6OiWreyUM4ytIRbldml5N3e6ol2gFOh22lTdU9U+BKFarVN+lFdcNiWHtqs
AmIqsD7QD1E+N2w806ZoV9ANzo4jBk6MtujInhTUdMokuYs1MaESeE6LoEhNV9WEEmezy1e9LaZV
RKd2W0yVO81RHvrMlSjqgmH+HGJmU2N514NQMdtqr0utW9RDDKqi4/37LSGvVldcVOYqsi2kOYax
1dTccIpBqG4j2u7E5YBVpyhwpM6FQIFqX6JXa537VkHF+3uPsixdRxmJgjaXbJOh0eUmEwbblLKA
WANvNZvM+MCszL1uJOhjdZs2veVdL7Awo8nRZI8WeSEmi9XVXtQpg3dNxuA2vBW9thq4pt8OFEJD
hjL+vi/7p3zV2oM/Tb1ylH0znM10wDmfJoorp7EIHWgbjtYwdZuYEAMS9M6vQ7NfqHqZeonKihsc
Lm4559dtGqGLOav2LexrtVC6OHv4Acc6dkeO3r6xzG+vB3bPYpgl6LxA7128XVjsvPL5jq+JC+cN
tsEh1L0O9czByIR+iu192LB2OyrDrZ2QaSXCFl7OvI/d1iCZ0/U5WcreyjxaDVmQTYnmWpWDUlPt
oCZG5MZ1mzpjtGqLjBzrnpgLdDOMN2WNFms6C3jLwaLNi7lGnySflT0P1NG6sIihtnKw5dMQMy/t
BuVlihUjiHAiaTSVizI0LOf9snVZ7RVuueHYJesi4W6MuohHM1derydoiAYT25rUWNRDPW3rRu3e
39v1iQhSoUc8IXR3PZlD5NKhMvGVFWnoL2fCYC7s4pcxM4Ow1hc9ivlGGYaPo2mgvU4WL/O4P2lj
HL5SMvg9lnRjhUc7SdV13/N0aepYgMMYsc1TNFb2Yrq+WRGSzAuTKt/1zF6XjLdHu+f7pA71TTFR
C1Ks1qfq1DpNZ5X7KFKQYdfqCvQg9tK2RQTZF1bsaVqbwGS9mFbpYOughQisDk1NeUkpzzaWNpzH
2oy3JBLaooj5rVHb4QYscgg5FMyISluuRkVa76FFC00UYr3OJdiH4BdQo+dXFj6N0qwfCUkmJ1HS
Vzgf1GavXig31Qvvho02KqilSVGHryPHdioztRfXA/K6ofKkJesOZyWE53m74IoyLPVYS9aibt3r
J6JCTTBtKv2NKoCJB1F6ppVU5zGBA9v1LAC29HJd/gBcwg3JkIDwvNpdf1ik7RfvqXKFVMBJiqaW
gXrQbuqOKhveKQsmMh2+9F1k+WMkUVsQZZ5RG1HvhFE1bulOu0lkjKXTjihxt8pNXtalP/QlDarR
S2hqLklHamfKyhLN9PLH62FPrPhSmnCtYw3oUp00S6LxJiA0kzdhHdfexPXCqwyR72QxBuUkUMeH
6RFp1UJBBrCqlBoGdE25GcNqW6moM88akQSA/JyCV2PQ6MgQEYmh78SY5+ou1Q2kuT0QG8IOCMvR
iLOoEU5GeMBVOIhjOaZwz6v3LQr6tkkWVejiScpt1fdQRWQcJIBivl0XhEKLdkO1HKxHEZvOdQPI
J7PdF0XEdsR8GvWYneWE2GosQGND1eZbmAEwx7M1b2LqTQNrkl1hw5oCvBqqrbN0WJVjf19pJhJY
Ky6CpszjLRRUsa8mkq41BS0cRy2SNymUGimOpPzGnsoTGcbmMZwm5su3PsritTr29ark6i7H57Yt
75D4zyfzNfjMR1oESZTB5MFICmccIB0XeIJ4YHiZuXpjjXXsd4UhHYo36ZpaUe1RYC+WSs9LBNzd
7YC3e1b07kmiD6Gj1bK4QU89wDS08EwcrLt0jg8bpS2PiI1HJzFZ5Yc2O+eNXDBZPJicNiuqygf4
jKqgDaeHNO/0rdaVzGv7EukntdWVNaUGKlYNFX0AkR0N0FmmigXbllHl/iwycBjr412ZxncEyEnQ
2ClZJJ2Fqphcdn7W5MVCqW7fp0ybjSfsQhUCG+uxU2w1QH5vAV3s8iApIEDNI8oDsE32eghxLY1K
PCZza3d9cqXaWLsmj6Ago2xj0WOk6NEuLXXqUqLC8khP47U11ZNHhjB6TNGbw+HoOe42UQzJ0jTZ
ELzq1l6ryaaIh/SIgMQR9VDtp35jm7lXt81bgr3hdP0xdT3APmVZZTS6mZAIb9v6gEUO9XPL62U5
WuyOUW3J1PyHiFNr3yrCeZ8UcHpHMIMdFqdz6qVWWDhRFqHHSx+NK9oydOxux3qvNVppuNdVGBdw
x63hILm7/hD6ZDoInSMnDE3mplFa/Cg73fIpDwmcB6RyKi25zrKs3QsJYgEHxqaZZLelRX22DD6A
p7JtdDvVYCSCXsnDQiQtR16hZZtY0+qgqaTTEgp3gYEnyW0rA1KGqcPIUOwa1BZtxkEikukbD1NV
W7bAfLBOUSAaZvPG1tnJQ1N0j4SVlteTJvGv2OH1Bw4RsSsYy++kptLVyNjr0BtpEMkGUW0Vq05j
96pLBYE3vRa1a8JCC9EM9uGQ9IoLY34srKkyARuGiPg90EopsNw4cRI1H1akaGA80+rNUW/h35p1
rFvWqfHcKkO+llI/tEnHvLHmxKmVolggVDOd6wwys/pEGRl3htl51yMXdiStL/JRPtA4xe7dx5vY
qtiG5NUt9j3uaLGuOCHilk2mdGjqEA7rzCz6bakTNLGlzeDlXfsgotTc63m+F9H4RGf4uYbGxiGl
1G94yReSFYjms0xsVCSaUVq+NfEgbtIx2aoo0Wow8GFsAcVTtDwGKJ1IxJbCT8NizUejcPhk0nM3
dls21LB4jsx4k7eZf0WvI1iduHWkI9iy4rnRrIJaUAXuTlrSy2VtQnnd62m1bQzeLvvQbo+KnW3m
f5u8dMK6jc/YuiiLIRHKKD3y1jxytUa3SgW4aUfayY/JTzHULaL/eNrEZnvDwApIpx/b2CV9yBxa
qiZiQmDG74PucoOYl0jP1RdDiWo/pXa0y+cfkZ3UblNR22uusy9K56ncv0WlhkRsQkSvKtYUFFxX
Tia3jJVi5kjde21c9hpwu1FhvTP2xbAcSVm7E+lOeTVFayXsMt/o5vyw4fNyY8aajBVs5umYuCbN
4NqgTsrqsVCwZoyRCreTBbZSrkU+LUjhsCocjxGJ6oXeWPS2LvEIbYDoqVGzLY+7mVwBTpxqfesM
nLKtNeelWXLIUyG9MqWFD19xeRO15dpEOxnPSvTeTwjeMyxu5qXN9T73JIrXgiqi2aLLQ2CORqic
rglDOTMZ1Qw1hdKGfz2rH6p4yu5kPRhuXXFHxRJeUuitlqHVMocZyuTldg1RdluC0zHjZRWTNJCZ
sTar0FpQKKUxS8xtMZZuHyK7wAOpHkiFJh75nI+g1MLcRLzcSxYhoEPw+w0wfy0/+oxqoYLOAubJ
NMPUgTl+RrUqTCOtaqNspRekX2li9HG9NrKCvF8pUbW3JlqfWf6Qji28Qctq2c7ohjGamyu50zR2
5+EgFctmMnxDDHwVzV1O5CTs3Vh1O6IP1Q7OHcgQWOyF6BDk6ZnZn0o+etUo22NS2I95PkUbUVit
/z+Ada8O1V9uEQomZmkq0HTDAk/5qR4IxpiCoo9CviJDZHkj6TtgzTWa6NZZtkiwaZzM3NxceUXe
GrZbhFrlKRk6uAlD4P/lhHrvSY5o7hu1DdedakLJI9t03RbJjQrrl1UZ52pwjfKj3nrN4C68n0ao
fsJsWURE35VWNG4oaQ8D6dvt3PFrEcsRPSTYoG2baoK1WgLD8AbHNVIKfZOZob4fOOoxbHNair5U
naKr2oWNNgboNvxXUBoaJuy8KDU8okq5gbJJ4k660EkieJ/bjEgfY6V+Ysh3fd+/4tYvVYF/PrPo
n9n4/7NLfqC9dPXW/fZTi9dq5rf51w99ouv/M/h5GwzpP/Pzi/65+EjAz59+J+Ahzf4DGJQFfh1O
qRST8S8Cfv4NaDGw6NRQr9z8/yPgVf0Pg4ELt7EyAYwrMz37J/+OX+ELiBE01MGaNmwh/gX7/qUo
HBSTPdP4NvhCi5rYVGYa+IOWZpAtsYshLw7qj2zPgmbR3uebbpNvpvUEV2Vo/0JX3Hx4Mr9gyw19
/qsfVub7qNTQsPVAgmBdVWsfRq11tNA2pJ0fBssIREWDTC2dabS2I6TW1BbA1lM42yuPg1YDYm6d
voVMTWdLgUCryi8DSFaIaJ0ECgFSRNh/+aoBJKANcBMu6lXEsIVWUdCXEzqst54NwxEBHq0A9CbA
4RRh7lGgkE6EImWKdCiDv3zRtK5elzeigkWVFjkgNh0OMpsL083HGP5jGfpSAP0iZJEpCr5s2kuO
00qwZ83oMqdhSjBU5YpLdVGqMA/QTbdt+h1L4P5JKmOTJBMA987HtudL/dSjc5mJlIU/pDWC8igI
q9KTheZThS81WB7odggsJH5kCvW7cPIykbp5E7lKmsKcj/qaYu9QQQYseggy1h0auw1sDbswWk8t
lXAAIq3faoP1qBdHQLgXqT8OKnFrYbu28SyAr0YdvI+tRVSgqQCCDbNcmiiItTvzGFk5kN0WNzgs
4DJxGMs+aJIaZiSWK3TsgiksmsMJxbNVYBXRSujmQVKE72MED5/RTeHUr1T9vaSo0KvyQGXaiijt
EsTgPsc5X6QVikB5fEOA8FAgUTIcXB3FzZxpF7vRgsZkDswpnS4nvmoeYv0U7pu3sUMqUiBXUXKv
lx2ide1kl+Wu7GCXbcHVPeULJAeGgcYeIAvJqVJ6qHGLZafUvmTINnDKBfC6uxlIvConeurLm64x
7nVVrLuae6Uxox862THCllljrS2rXmOqXBSRuFbfrzo+bDlcSHspg84s3THrgzw3YGmSr8K8WVqA
SpO+WpDhPklHxLmdC5gnEBoPMq0NsOSXdLAPmZGfSirWeq86rdm5aVcu4m7AZ8EpSiTZNHL0SnUi
gFwJM5DtIVZCbGFT3eP1z0wC8e3LcwvjOOhJPL2dAr1BqVdoO9RMVAcRmZeGqxQBhqzoUua2mycd
ClCYIl0UphzN9Ena1GmH+1TKLSGT19PBhYO7U+rsJqmrgzA9WYNuPop08prKyRbkFdRICox8kV2i
2ybydV2iDEC6TORLbsCpdGFXiulHIV+gX8UDslMoMKLKtag1enGqQNmTTSet7rNFxinwvYqFfhvT
ixF2qwKYgNOjrIOk8KxETtK4KJAK3QqLDyoVODKhICrRlE1l6M7QQHyCed9RdWlM6Iyb1V4hLNwa
3DtitMKO4QbAEa92qfAZV7YVYnFAqZ5q1C4Lt2a3qSLbr2p+MLsxSOl9zQo0WqqRnqQuF68TZqgz
DUDHR2NBatPpxsdYPFvghWLsRk1i/Ywa/ajmaK84NstkIl6mqz+SFpAW6/bp2J8Q4DrDxDZx9WI2
tl/zHml0cx/zFCM02rmuhgmLvEEhur3Um3LbhqLChDJ/yLjdY/M+dpJ7RUkCScEFqmjW0lXrgai5
2xYDEA5bzGA8ljFtFlzCa0KjcCGDL8FqhGnXoD4Uof1E66lwuhJtYavJq4G/tREHmkRigECwo9A5
ZKml+STaapnZKsj5n5kGfVU5LHLUvXKwAkWmnDLe7AbYCxdocAl/XCeBVRW7TaJ1QZqjUhO/qQpf
63SvydGRXOZByFDDUqNbVsLOMeCpgqo7MEB+N8BxCpS2XT+P0ehkITQrheZq7CE3dRcr0+Nds9bK
9GeUD/cdumJoSrHMG3HIdPx1fVx14bBASuDrwE5aFAAyeacQEaTmc4QKK5H+6Kpun2loEgbX1kws
K/ZD0aaTbq+rKLujY+x2qoVCFnUvBHIBG55tRgwFArrJ22wXp9RPMzi8AmnM5ZPFxI5akEe21kNI
vJjn+IbpxgbSW4gX4uoNRulOS5+SzlbAQJJ9DfYlhyDYoVaxNDlcMUKHUFgVY0ec9Ls6E4thOoza
gyS3fBwRbGY+AEQfCTnJCtcYl1R0riD6YuYZLbX1G9qsDTASA2w1eF88NLByjTv1yOcNb5xWynDU
NX7Tkn0GWGqsFZf2lROVTxYtZh8O3UkpoFDthJkOxO85V8ZlAYaUsGPJpCftzNGl4lVTulEbY5sx
64IaDsPVVPKcmrciAQWgWg5ANQ86d6ftiINoZy0ndh6VZ9sIAFVVeLU1RbA65IFGsDHDzkbnsV8J
6Wit6agNX4ayW7eqWjjm1K9ARpkW8RLQjhTtT/qgVlNXa7mbmircabt4EZvp2jJuQUVsS/5q0FJ3
aWO4Q6QCB2YQv8wmtjP1dLCr5059aiGuknkTgPi4Qdv2FN1BtQ1ThBuWQ+IA9r/vw/40qOJnag6u
Uv/UcLwArHkuhelXEt4/oQlWvP05lfkGmlk88DSZqSFfK5kL9tTF8vN0IAOtxHbQ7toa+b9WQ634
lsX0UA5PkwYgvVgmMIWn5mwGGzs5eIt+SIOkL5Y1+giHoeWbDZKnMvSqLDwTHYsAJ3KCB1poW4RF
m7qhoGHJ2qpqYEDdPeRsp0T0jyRTvGG6iOylwwWkOojxaDhFeNGFdqEC7jpyG+rHBMUno4gASKLa
pUNgY9QwhwJfqehAqdvefM4ByZaZFmgWc01QJsZr3TVQBU2BCnQrUssAKAHCjQJBmeZIwpypjRyr
Sr/JQr/YJ/wZfn4IBL9IXWCzzJMmRCAIXJxhUgEfdCp02jBd9HqEW06D+3e+N/77LLz++7BfVMkp
iaGZLS3En+NZGWBfEL+VKvVI/10t1K8Hso1ZHQrQdNb4fgqvYdMQ1xqZ7292A8r8GAaeCxRDuFhO
7myeBWPZ1bdtuufr/3t8/d/DfhGuQy+a6hzK8oNy7DzFVe7SwUG5r+3iLArSF7VFNaGmOdNb9hi+
wI7oO9OnL+Uwfz5gpiu2heILk31tVsUbZUyJwfLDdOi85IRuVWDOXJ0eLA/diQO5Qvk/4lh0OLK3
XHXjJ1D/v08y5if7t0fw4Qq+JP/KoDSyigxcQXprJtjujZ91O30zyK+eM5rYK5YCwRYFtv359YYJ
jtZu4vmhaSz0ULIKREfIEIrxpU82cC7F9I0RaYXqN/Pqi7jumj/NymlbxeAGksHP48Z6lslJj4uD
UYyLyVio5R2jFx7mwGoXpnz494/y42ja59EsCDshOwnxKGukESs63EfF8fdDfCmhuU4Yy7JsDRo8
RKCwOP88BjTZSt0iFMF0UQM5wbhL5I/a2gympXbDjVvlQA/g94EZOvC8/a44/BfP89PoX9ZLYmYh
7aKuPLTpyW7BeYpZrHgDZZijlj8m8p2PwxfDub/f7pe0OwP93KNLQ3mYWxqMizSoqoA6vYczdCHE
4vcP9xdLYX60mCcK7hKM9+dni+CG2VUzlQfBa4erd6IBrfKNm8m8nL4sN3suF6AGdHIqtOOfxwCa
VigoHSwOQmsdC+c/l9+IY78b4ctRkSHi5b1ZFgcyMQ/+bsjqvvMy+8Vy/nQTX46Fpk2NwlJwE7PV
hL4EjbyIl+3iO4OJr6LjefliHKpYmgI46G/2hllaKwiR+gKnwuDNbrf5AfAx9uR8qSyb5b9++9gm
ICO1kRoy5av/HtgDqlSkKw4ZUkCUuCwkdmIxDN9shV8qx69TGsvXMqltWCrg1i8PL9KiRs3g4Y4p
ne2vHWWRyozuXLpOA1CqdpDd//7OfnG4fhzxq0VxYrAYzJQ1zznh6dNdZb0N4M5665vizl++rw+3
Zn/ZbrmVDTRUcGtzG9lhZfWeWCYuW0gPGMMMWXz3yn6xYlGAawAgQlUBM/S52uADPgZbNCh0pCgO
lb0NY2XfyfKCKGpCGgd1DNXh2QiN5cgeu36ZmQc9LQF1NK45qYinp71VZm4cb0AfWONNG0YOiV6g
eKQDoix98Ixh7sievrQMXeGSHM6a7blixYr26IqlC/Tm7AqEuMLvpzJQ0xQCyWM7gKeuewdt3byh
z5aQza/ijGkuykQSpyqE21D7lSWrdjgM+TmFdfQGeMMy1G0JjfTwwOJ6HwIPuU6BfwVG/8+Q5v/f
ysFUBVvoP+PNy2rM5xqwFZ//5yPyfP3iO/RMEB4AYdYoMzUTWvwPxV/vv8IcMwEvQ2uuztXkf1Z/
KX9gAZuQ7qMeC8A1nEJxKX+iz8ofqEqatxFo1HGWqBZKnf4F/ny1GP5wbkBPbdooNJ8PDrQ1sf9m
gsUs2fJwtJCWOUm2LqE1JejqckMo5InI9J0OdcujuhqFF9Yb+H/B3r9S0Mt8EbFjkRxBPlHhAISN
53zWGwC06S/V4MlpHY/7pOzdItF9XvTY8vZ6eOnos3rfi6OZXZJ6mxk3ctjFqA1jO2nYTp0glfRl
4w1tAP4dNUVQnkYFOuOsJ4FGvcirLtYLqrmTxsvY0lQfoKIpOoh4j5rmEwE+N20CXSBP9eUY4KAy
stpJOleP7it2K89AiUVyrvXUTVBRIhPEwHQJvAC04kShaJuLZlPm1aM/Tl7xUugHIDzKybolm+h9
9/xXS+e3i+JTxeQ/LrL/QKZGnSsq/nnprKsYGtOq/F//1aHP6KelM3/xr6VjmH+AFQWOYYNnsT/Q
Nlg6WCFsLtBBLGXrJnbvP1eOav6B1aKrIGZ0zTCM2R76L9qG/aFawI9sAN0ogUC/w3+xbK5Whh+X
DeokUYNpoAYTqwZ6rS/BUKXmgsS1UC+xJcH9rYkxTTpFTqWg7w5SOg3tYrQZxs4iuFGrbCAR0PlR
1+rXihRtipomsypg3tL4/xvhXKOZmqpe1EaIHzaVzPIjsANhgD4DCBTgkM/SYOQCTbBMM4ZnpyZr
1OyYmRwAYOv6kKxs6FzYElg4RENmaSbMI61Ey1zUCbTtIldErztGZplYzIOAFp3TSUUTrVHJmG+o
0ZSBQx00IP1Ul8npw+u9eX8sH6szv5Jc1KBMpaahKzoiIZgUfgnvGdfiqDIS/TJmo+2PoQEEPfRt
qAK9uEm2YQOFoz6IbdkauFSyHvpxjdJs1QubykTlD8H2g7X9+6vC1PoYMb9fFAriQLupuo6Q+fMZ
X1omiSI91i+68koEnD5hw1+HlS9AN6Ek55vRvsYwfxvuSz48NFlbJQWGa/zpIVk2C+LHsDdaqD66
4e2n7yi+b27uS8qBpgppXqGM9ZKlgGFVgaoAIE+TvYTI5rsKnXmuf14LeLsfHuSXtwurcJTLzmOZ
ZxH7qCdbZjAZ7PFK98oqW+V7VBC4WYAOHZvp/Pt3+CUn+dtDnd/xhzitixQwGUmO2xyQsMZTMObt
5fdDfAkF/zbEl5Ue96w2R8PWLlOhBaAHVnnXgKQTq98P8+38+BK+m7KlRhFjfgzo3YMw0s8W1rbz
aQDpwV99WP/V2fOPJ8qnc+e3J9R/4tkzZ9f/fPa4cZvwrnjmvwrc5q/+qRlQGGrsNYCQYMfxY+7Y
9F60r+I3KOWfuX/VslHVj9/8VbSvKn9QFSEdtAHw88W5gL/3V9E+fjeXsCHYQoyF4kJT/TfnD87B
LyaCls1gC4CDDOgeTkg0gv0y9UnUZazVwDObbvSMuC18Egf6NDxGL+q5+xE+8zf6FD3TJ+WpuFOO
aeIoe3Fj/lT29gVnx3QjHrQTPrNL7vo3/NY8szOHl/YP8TAdyGX4gZThDOZfgo2FcuyU3U8PwwP5
Udwld+M9+ktfpoPyxp+TZ/McPStHccgrp3op7qbHBtaicEwuH5STfJvOxbN6xn/qHvSzdWuAQb2I
h+Q+uldO9Ek79W+oTgVlLn7g+/39fA+gi976Z+0ZhLarYQhxGZ/zn8YbvTMf4NKh3PJj8gwPJnFJ
H7uzfIYAgT4PN+KnuAwXmHFZd/SOVE5zSn+CA3ww3uTr8MKftFvltTn2mWPfsxf+yu5h7mbfww1a
r73wjj+p9/hjT/grUMhf+BM+yF/H2/gBwrTbyHS7s/lCXoZD/EhBcp3jh/iH9azdcdwjS5zhgisb
VvRO7tPH8hE0xw0+fOanXPfEpTC86aLZPv7zYbgoMNNNoG+4sxPHuLNe58Kvh4Q78U+UG/GTnkCs
4JQ/1QR3wo8YjW3te3GR++4n6nb7fbJMH61nejddhhsM0TjDuX+y7ixUMe6rJ3LPj90ZHTMf0x8a
bvYBYYn1Fj8aRhDXTv0Tour40XqzcP78tLQFL9YA+vB8YbFySh8hLJ3+L3fnteS4kqTpV5kX4BgU
AfByKVJUZSYJglC8gQEgqEASWj79fqjuna2Tp6dobXO1a52nmgqICA9X8HD/fVfsOOoE7nccs1kX
42pMKcjJ89ipyTJJ5hNI1eyomwp6C6qMJL7NFbs22JAdFzZr+gFDlfo4fnf1ClMDPJjs07nmJnZG
2rrHvGxWKB2F4/WgFvO7IxicEmUUZTZzDkivh9tBpE1CQK010XPaInIpmX6XOeuBPrzODuW2OtQG
6ZlcphwZ8x6TttGZynEcGfKS7JEEWsRVzEY59rboaul4uRjNRqZMHMnw98lX8nVjvDRIApULC1NJ
2DDfJvn9/lgJcbKvofc0TGLR6La0bMATqw3BFoKWQuBDHsDDsx3tFS42J5f99hT4R0Znptf7i5xS
yTeHVEfWdw/qQDiKyqLakEIrRgIjBLeojDkFqUJOJ+RqTnZlvtfCdC87HJAle8ordc/fqde5HM74
2brea45gFSazaOM2vu8fgBFavQUa0MSBbwWrtW7UXCYrzZnBDu2W8uNts1Pt1pLDJux2ZbHoOSmD
y8otnGlV63Ir2XDe4zD96L8EixrJ3IBJEalNub9GNLnqzOIxRy62taHYup1k1EHPkaT9ma2sDicA
NmljCUbiCdoolmJRt/9Wx72FpHEW2cyrneZOI/Yf1yAlUQ42gZGLud8z7MSVRk2QB3IEYSYu6Gdn
NmQSlcHERT/M3JnL4Sr0gtVSda5FfChNX3oCTiiQtcyNedEAOxcloYLSKySyU3jc4+h4jveIPttR
OBvASe0WSSiDIR3ZapTo0piEtTULO4ieG0wmGjt0cJ5np+SZ93M5Qs0hm8ioB5GuXk31SDMXXRgV
dh339bFipImyypr5zKSgg7kwLnOVbpS4zBtyGdx7MIwyMPlJCgjJDaAyd9FEWgjGxe7QjsNmcpA9
fz9skgB10AbVbhQP7nv2bigVKXh4za65wJp6jBhXG0hdbRpqD+akoSj2+QBK44t/7LslHP+4v4z7
QnpsGZSQbbyRMvJgGVwP92EODVgiU4UI41+xnERKj5jRKApqR+p+pB3PNFiLnXKspqtRbzwO/lGW
5lBBc8tgFrF/j/sCct0kDrBXEN1vl6XwfkeWkFuWLmI3uNNJW/Lbkw3dpIC9QxJ3E2/GMb1zpt9u
kAdnTzjendZRthcIdbF9C04ZNpX7cDWTLbC1jy462enxZA/rk00JNVli/l6/z/tt7kifVEzv/D2f
AS+YxSd7tmuP1e7sJcE9xPp4lJBGGKMogbAPr/1CPC82P3/Eqal5yna6Y9wGlazabOTkZ+5cWeW4
QtllgUxcO68mETsrUKBpoD4GVzut8rBwM3cGc3UR1NV2vTFEylYwTo6+z0O0XeokdqnCaUgnYqq5
ckTF8oLZlHA+bNJED/d+m7fGuBtRiq65eWwmRKL+dNdfl4UzhEibjOVSdhxqSzsS1PMtzCR8Dabw
pXl9umzDJiJrCdry+KJ6vpfHKIbKOXFheMIGUufYhMQqTxZaRv+45Hy+oa4iVL0klh3du8QzpBIx
ABUvjTWB6OK8dk9WEXLOn8ZdSHUrd+NbbnXaYwkoViH26fCJGLYAJ42asd8k8WmPIhbHoUuj3GJV
MHS21sBJ8Ow96Mxyfwv7tbS+2p2ZG3cwa17r12tJTtsyCQZ2bWZqbrMrPHKShM/M6w4zp936Nsa+
Rp0JcWGWsU8w1Ez3HWTVwvseW97Ho0AIFjesDX5b7pN9YyoByUgCefs0DDlBt8fhfKiP1cib/MNG
iu70tsCJGvBvBv29Par9KM8IMwwhj4LrdW5xKOObByecDxWIyZYetAEWW7GTfTvanQb9dvUUa+LW
gW5XZmf6+DG04d2ePek4Wip6Yuo22tfofikNDB8ac1vtJs4sLA2MrUSYDJvn79I4M6WcNRRmZaLL
IWu6RynXcVsvNUjdxry77yFwsp+G05DxL/sBBCa2hA/Z+D6nJmze7luL7yhYccZcStwDSHPhKuo6
zbqbD9X4Wz6TneT21eIW5Tl3ykfcUC4gLY1/+UUHAADktcp9/6VNFrfIt9Hg7XakMRZBtc/JC1ZF
sviyMwXrcZACch255uYp9n2f8z+UrLJs4LYhBO26t+qRg7g9vEzBlnXzMPjVBpsV1syjkFeKRUtl
Z/RoOjyadK+ni2Q/C/tAOvrHagO4KR6fcBxG24AwE2h320A/Ypot2o4cHzJzO0edWY80dvElSNbb
qWwJXHA+SKPj1gYF9xntqWLnW7YhvmBdd5ojWaQ+dWaFH1ePu4uflcaJdWpXSQyV5U/yqzDJOj2U
LP06l0zet5ub4/PMvRTMa5A5vtkZYE6uc8pzYvnzEpfuxJrtVfNyaGzRxpdol4KrfgzHUzEm+Amb
mgltVLN1lShFlewrWNM4B0I0fA2GshuOw7YcP++RG2l9C8B3kLdldIVj5M/MGbaFDRpNrJviVo/O
thB1W/HH/V0w79L8HMz2E0twFbN3BbOwV7o5bGucE4cBI8EdtpO9FHVHiUK73TmQP1tXN1VPO82v
wVbfUcCyU0yQXHF/tL1kUn6Jidup5nR7deT9NbyF4td5WLIcQwWYOExj1ZONdnP66F15C3X4yxz+
4YuP1nuE2lYEZTdGxwzhdFQhZFu96wfNIkOpctIYtm8cxVN2DMplvdU5wkaNKAHl/zzqUlBzJATd
7Ifdb86BuK1d8at3dXcIenNm3z16dv+4gt4TZMHJS9EtSLStunQPfSy7r2o/s6d8lXudTf/Fans6
JF5CIfOu3GTbCwUqvC93udea9foRDHZjT6161+OWR75LHWa1VR2q8dWwbhaPLb8aw8ucjgvZchpM
jwX3ZhMvWF0oXrrdsQnuXrsuTTWkZ20TVFvxE0xKP/SrueR0VhEPVrt+CIsq0F2BbT726TzjLuyI
zl/U4oKMn8hHPRoW+YcUKZGAM21XtmRe7WvQr4ctLFcsxuD2RtrIlPtYWUW4fN6Qugkq5nXeOdMt
1IMsD5gXHZ3syfbVwTPI5mR9k74Uq9dV6UqmEGVB4cjbzp4VcwBCDAmGaKF0cvBd2e6sjs6nQelW
ATg8sp0cxgi7Ht72ZG6dPJ2lu/W6XlOZ31hDfPGqbRI1eypdGgv07LG5zpj7QkJkj17bcX7GjgXs
kWy3h8Ga4jyX88EGiVmOq7g1e7bhRMn3XPwstqk8Pw8r8Vcfi9PBj4ptFZ/35eZmy5+ikR3ZUD0q
AnapC8pDu1Y+6s1gVwG7J1HNOT/b9EVX3NvxGjQ2u/QIYB5DcEniegS3QP4621nQHbvjjQebqMFT
w1UKfPfkKa4a3QLdlCKE9UKTOpddYi5k1AxHnS/Zrfq8IiXWj2rUvH06aP2cP0T+yCXMQEnn9ztI
BUB/kVQ7v5Jae6ft9PIRSO5jsprcV3zHChS3dbnbOUAN6JFsNHhW2Bu3OOrlils19mTPpE3Z6CPR
SHExbzD4xcu2UPFh8wtUDLuG6nBZY83t6DZPEnPmXIMBUSk/0ncmI0XDkXC1ih4RIhmHDiXysG9B
O14lud1WcBmXL0rS+KFLu6ldWogIm6vdr9EFrvwpuHqU2VcmNHzx2mRsYdMcJ9bt2K+JrMJBYGwX
S1VcspJPxU1Q9QzQBHqkuqcDbG4Xk1UVoCvzhtX2xVIrxsuEqEcpqebpY6Oup6AVm7krc1NmxGL0
qHYZC1UEHwIcYk6szqiOfFMRCDBr7xE8QsBg0FMTG02H4pntz44Uaajh2b6PuLI6isfBeASqKX+O
i8Yt2WXB1RlHrV00p2ig7g5q1Hu9e8K7spnz7hbwK9YruW00syAOM89sjPNrDi0q7ogIC2vdvcKS
1wBS4W5syTrdnI/nY3V8OGxZdA5b9xGqJoRW0cEjByg7eE0wEWzRSJAGFCa76ZQobtXkc0/CZJSu
ajY2TAqLCmvB1A+o7n7Rr28UQYaadWaOvTcqxmF7IkuVF7hlSAMtZ230SIcejySkWTSuAZxzGTl1
sqfT71qJrqFv6jtlJ5kdpR+w22BMijlgDwZMs55YuqkweI8ufjjDF8bKYzof0608KnT/UDmZgybh
T/HQ2xKl3O2owLGWaKMQg5K2CzrM80x74T2wkSEACmDMdeH55bwGnPGXvp9u+43iMR/XPyQxQNu4
KtielIcFy99xy9MH2h8zIG+55S30s7l+GL78A6eM4WghpHFzqaexhc0J86t+6IfRTtwc/SCYj7AI
R+slbplWio+rmOjNgq2AOw507lM/hE2BK5zHVZg5rSd46gdchwUX1g/kR9/d4XP5U9727vAFjWHR
65JbRyeLXV4L65pXajbn5Wa6bVG1xsPBkzbwf4yOUk9xKe3QAPJn7+GCf5ysk8UqDtQaj1Otwl/e
BV9jIk+sQ/WqXwRoHBzfHarbV5aqd0dbj3q8aF6gz80cRr1+0VdVmBCmGondjE5hPXkrqnmGezN8
Xc8oAP/Qezj7+i5zcnqa7RRliVc4Exa4jzmEnFkK0GvCRt9JPByUzbvPA4WCXzoSkWDF7afvTSxu
1W6wJZo1OAIuwWhQvvBv4sdR8PwDA0Bjr98gDl+pjA+q7LgWL2BLQvEHjyLwJx7TEGLyx6eJXREq
DSdDVKnOAZ8qnESZA4JEw1o8sMIZhwP6GCz70B+9XBz+jqlwGwWfFZ85X3VhRcW0N3qwU4GoCJOT
nZuOl8yP8WNnJD3uwZ5R62VlEnnrcDLO5HWM3jBP/hIhPQ3Na3eHsWccDxi1JY9BwgJ+7cKLBVWT
mH/ucYVpZL1we1iB/xFCvl+cyKKFjbhtQn3XwTm+B2cn8S2cfFGHSb1AQsIHmkDw6Dk6Ln6kmbDA
KI+2GQrwH/d/8MTGVljy9mK1Hs7YpjNGHlEPMvoNg4DwjRbHdzubd1JU2CW1W0jyQcQUF0FSLvFk
DhdUKz5QQR3AYXosdxdMWHI4eY9hnritmW1neKKDfeZZz67Nqe3fF/mh3Wm2sJPxdiiIzYKL54/e
jiQtKNm0W2UBptTFwx7vEq/YCju++mXEH3susutNsfXD0jy57Q7gvsYY9tm+2QoQ2tDsao+/Eyau
GhZGF4vdXLZyM9tzEFrFF7c8VPvmFQTrUIekluIU1iN+xIIjhZPD6Ty/7gsr5RGHHomPOS/wtvAf
qljFfRq8xgLndOb1ThZruza85ljaJVfNPJ7yW4fSc2Le/IQijfARNx74/YQNZl4Wg+sy2Wk76iqE
7TXOnUcMMMG1AwmLSALjFLESSg5D3c9ztZoPaNR9tqg+/bBh+klUWb7jhxnPVPsi9h3l1+K6GEdI
jnOz2MtxuwaVm/c+Mx1fJYvO4q0YVxALB6jYyhY1C7knW4M1kDPvtGvfLfb1WgnByerNDg8U8hiZ
UW6G4H6Y9PPEk/Ep8AG+mqOPs6aaxVGJHgE+inzMd9hFFXWFts9wcvAgmy0paCOp/Eh3Z8dhtkgO
Oo6jf8L1wHfw3cvhfqjoyjN6vpsuKHCkx04R5t0jiQLPpXd5qOB++rLYlhvKHqwST1u9zJMDLsfF
O0VqOFiNjZceiJ8X+CzfnKJ6jTPI9+1OCbXdeBIZCC4ORxOTvHVxu0AKL0TPCccSMMJvvniKM/Eg
shDW5vBZb2Rbd5l/dmxsXCp0ZobjAddfbcXFMp28gqZbQbEdvYgH/1EaxhOVbIiGvO8MTJmneKPB
QUFLuA9CJLm+e8adozymME4uDqnXsAHZtr4uq6DjIQEji1syvfNWDGY4ndz+4mb7Lm4MlnI6jC4a
ocSowIWU3NEjRGc7hXPfK4grYj36QD738c0qnPIAlUaCp1k+Kiy6HVs3keY88jVsGE7NL2eN17cX
Pcp3o8s6bhGyRZxh3MVfG+hWdncUR0dS5XxAx79kR+Tj6XAe0AZFwIy6FaBwfIJjLNAD0UOsO3s4
Cm4R8KMHjzjcjvHOwYM9qngsGl2v4Tg95tPVI1Ci1cxo1yMFigDQuJPXjF4Mj6tHdl11Z+cFb2Ub
nqU5hdd91Rw/rLqvcicGObvUmnJQmzzc1Cb1LADiC04C+KBDQ7RpvSziPrwm8z480+Q5fpM9Ki/y
kGDdzJvQ15q4kJPwJMT5hFUil2ko8j2PLaHw1XiJMwrvhVMjdVu5l7DgQc1Iwqk3bFoOnxr37sg7
4n+WwjmYdujWrTE1H650W3bREOVEDJqdHBGQCzq3P2riMuEsoHPvBA/O8DWHCHPdyo9TU4xybVke
5Sg/3m3ipnLUjSFTomq8yeDjT32vEZUuCUalAcFBQrWDmwfEgYWeMHXFTzi0IkQ9Ga/UeHCbrNJA
czuJWpb5IBFVHgid8nv9qEUyjjV/6Fe89TEqOoZGz8tuutKPAmzH7v8KX/dHkdM3PimDc7XKA4KD
MyKZhMx5xTgtYw5uGpwImSc2gcsuIhNYjPy9bHYev1H3Q1SzPsK2P2zCpJ8PN3daY1IzZoFsER7X
LWnbedIWTer9UoVjRMyUPkWojyZMKLrxynAwlWEO4M0ud3yL7cBY2+N+qXtlr3ltOGz8vbIdUf42
0wOXSVvf0g4jshGcZM+iOugojgr8/XgUSbDeZg0sgNjrRjCEL04J963Rb8sQTe3/rIw+rMPstiCy
eYsF2rF6U7M+jkFYyiOpUjHTIwBWhmyeIfxWte7HszWsJWEBxmokfd6Dyh3M6W7YDGbPTIA9rQnU
Xhysw+Dx+E6JhjtOfSC0rJmJfYsHD7MxrMemicavWD7A0U4eVsq8DO9O5Z4cMfqc7lihsqXigICg
SGT5ZHPuum2syY6Y9rBRtsSFOWQaIFS37retMBe9yUE7FDwVbEWPYHMoe1BlcuAIgPXr2pK926ER
eTIuzXpDeTDTK+Ix3Y3En4N8uI8kwZ6VDh11gRfasS1eEfMJUqaBhEhmPpfHxNNv8SNH0igWxGIJ
4czDiIbXPfcUAz4pGCK8xTWhAc50HGSQP6qvKDclnC449fhkfo7H8whtB4Yc0lXxX+4wFtVhJbJW
RK1RY0hP1VzeCdvLcUC6xnMGww+kT0LiKDeXbdI4AD4FJ3vK0XNrSFuki4ArHJceBSP5JVKiyQEI
YoyVlgghctYs7anr+8V52qHfKsZPTgHbI9zM1vZbEKyv8cmpj41LKu5kN4pktwYF0pG2zA6LNfVm
u9mBsoXtxe6N5roE3kHLxkUq247jbdjWgkc5f54d2MRja7Bs+qjCkp7oCVvZbNxRkeTOZFe4VTRD
oejIjGiOo/XqUvrsNnd8koEafXZjuhuVz3hKLuxPNorpKH36ASx7hps4CYDbRbM1OAVCNve3mH3U
do3nM+X7FQiTMSS+ucWSg1L0Ls50d41bB1G7rrpRgKRt6pxjGI77byFRMm5PFd/iIta8nG0ZpVL4
So+ZK3pn6xS23Ogw26X+4jHaWJyZgaQAbXcfFcYkUo8apppoyf7MaRNpAYitFCpUz8RdJBitoXFU
f7LrUCQMPJ94UFQJYWvYlVKhHbwHkyW8xjXiA6JGI0/UI3vSO3nqdcryuscGIBC4NlnchrAiZU79
coJ6qYX5pIU5mzh14MXGyoza7KzKqnhiWXNi8supw7VjWO2Du1d4X/WaaF0sSj+l0YaQU53F/LyK
yatfCg78XFkwt7Dr9vgXTdxYF/cS4apBKPAFauexLyV8nybu4lNUYOQosNOd3MvxXlkjWLElrwjp
hYM9IQhEJC9+7AujADl0Ue6U0TXC4Gl2z7J0RxyDX6Nrgg9GnZyNA4ycitYE58lszWavOMJk0Zvt
ePugwnXo4myPpxvnHNwg0aMDvO+ZT25Koe74TmkSBsxiCELv0GzPvIVwjKslqy5mZRcXf7mbi/qK
2BnLxxPeV0buDZYe5tJCtopRuFX80WLvg3q81h3eJ1yVgCC3BvKvG+YSgcnyUG9w2G5YrU/Fue1p
GUPkcHQBaqrA5w+2cD09LSgW3uL2KB9JDTlFqzVpkbQfrMrA+RBtTP+mMki/x1vYNswlNZmsHrYE
ALPul2s+bgQ7eItvez0UrWrPGxgEltGd2mwM0aqJhXaW6oxPAtBEdWSO3a1ZvRxnHvX8Rg0fpwUB
xXEtPc8WkDO+xg07o6G+g4IfDAjBEJ+bpc8gftjSESdmJAnSanbuwUwKdN2X4eh+IAhSeN4/xl+k
DrrvRtSQ18qwLMj/5as0bEOmWK4ZHulALYA6dOd0H5p3VmP8WkYanl+vC38PkNNj/uZve+zCeX9x
0O+e8KXvkROEnjDwaPZmBw4yH4vZARnb3oclYjye9Q5mtwbIyRvVSkvN6Ggbd5g2ni48xhK9X3lO
/1bK1/+qy6oIbpfg8R/zuoiD+j/S43+YVVCRE3WJ/l8AgRFH9O//Pr1rE9zufRH8i8zi8br/yiwe
c7FkCrGEKdWRgkqS8D+SuyaiCrgLuHpAjZN4LEokcP0zuUv9T1ESRFK3VEkkKVn7LbdLIU+Z/82o
FZGZ35SUsH8jtVj8ntNImphI/Y4GcpI4Nnf5lk45laZJD6z2yUjPC47jlUWySix6POGKfZXLbnVb
oeyeFeD9Lf3w+6jf0snKUtJPU5DvDdount4eL+eX7G1qzIxuVS0okV3+tiv/KiN4XMTvOaPfh/uW
Vanmfqkpd4aTT8uJ2Xwoq/sroLDXxem1oTTXn0tvclC86qsn47KBfxz3W5alIoBfkpBmabDKr9Yu
gBz46S/zpRqdDjjmYfV6WT5r3P639Odvi51+g/q6K/QHqYf72WgXg7zguB+Ykdw4/ZgtKioasMLk
jqjz4vXppj6h8vRb3dS5IoH9DEa7UYLxsepXINcDc3BdEL1dnd9K87JEs8k4i6/1k3TnkY5/2N8p
IvZ7Yu61KYGZ7y5nQ/hxebv8UN+BBF4JP/+n+zn9lsQ9vYDWdb0xjvopvtBIeZ6+KrTY85eX1+nr
5McQP2+x+0xUfsGe/ZZ0rM3qCeWD+ontBKJ7U78m8Kz2SqbuQvj5dA+fUXLk6N9Gm/moMP2BOmAP
3+stTep/SCQiU7k4J1Nsqf0otiJ+Y4cVxLhOnwnqE200Vin9PvxNuV7qywwW6l7Om8fmvkpf8XCW
l835TZpni9Py9iydfGTKP7HON03U62S1yjdG1LJiM6SNDt6QbomVumzwM9TJyyyZLB7FbKmXVL2d
1OrJkp8JzTfVJBV6PiGnfOxc2C21EsxJIQaCZlmfnhTUiuNK/rTSb8roItxu4MXDvGBQrVKgq/G0
3srPy2vyjle6eBj3nbhKaBB5Ep6I55NdVb9rpKQDMSnLzkba1TQXPS9k9UkBwrMRvqketfTFxu8Y
4SQT2SWT6JG9/lmXP1HloxX/nTOLazlUhYYql4dm1fe7W6YtaNPyhFLfK8Up3fuLOVa/aZibmpYU
xjPM7b167zjYXo3oEeKiMe5m/fbnJY2s9QeG+N5+qCur0s9uydm41/3y/PDf2zx/8Wm01T/obCbf
Fn7mPxnyiXpRv6mXJAWI9aylZ+NavU8BqQYQSSedsOvyzzL/SDXAuB636hlRn3C++k2rJMpV7nw6
kKFVivfsg+rhJU3Ulrgcr+Kr8DK2CJ68C8970D8bd/z+N2WatVlSU0E1StzjvV8BZ/Q6Shy92ef5
x+yHNKdlpgOc6rP1jkzyp439plPU5nSWaBV0NqZiQW+gywLMojd5Smh0Zgna3u9JsyNt+qJfaAor
3gmdtuGfWeuZPH7TNeXUL3UVqG4jP/srBfz8Pn+CifHMLmrflErWVumkq0dTIU5csscw/6/nUr2O
SKy0kRJF26+nX/WjWE3zTlzNrpnOsXP7BAjhiQxRZ/GXLe5yrUmmA/ayr8GHm7QvWiZYWn3/LMXr
Tr+3HDikjyea/AlxtW86YprryYmeQJisK6Xp5WVxf7z8efueEnecwm+cK97LTFdzOBd05mW2ebw0
b80PssUXuXla+v9DG6x90wpXuvRpQwq/0lZpPgIkXAxtpb1e36hVWz1Z2RN7r33TBVdFa+T2/svB
Ibf2tflZv6Q7aifxLZ564s/G+ib/s/b+qHSFdV3fL2/1ZzdPFsn7+Y2u1C/PHLcnqkb7JvKVfLkp
9ytPOIPEie9VnSxK6XAd6DPzyIxCdp9QUfqzhtG+yfe9Vq4DaECjU9oti438Nlspcw61v24/Hotn
dHziIunfJP1cy/mJVjhnQxL3AtmOhW/nRTLXfPvJqp4QcSzD+p3r7756mV7GJ6fTVPSpzGzBkaZ3
R6D2rzNVWuRS/1IKnDHXAscqd+EeFA9gxwo6lHCM1NMkauheKRJs5g/hIS6fTO6J1Ovjlvwmkp2c
5XU+usbtQqQN0oJ8hQEjFo3YUkQQpWwJVz2TzCeWRP+marTz5JZLw699bpbDUuQw7/X8oi3S92or
JIv+7e78eZnPVvlN8QjnTL3pBT7JkNGFIQNdiULe7Z/H+I5d8svJkkaYBFmSQOT9jl2Sd9oVfEMG
qZbtajo45dkYQxDaQnhJyKyi6enzp2PCMn83ymAnaaIqaurYm/ev+wfaZVUkylndDFozyfT1OAPe
gmxOJekGqHVV40RVrAHY2szA9wGzTVRSUEsvNx0sQwBJLu1rIiXEsv2GLusvF0EYipWsNrfp8tLU
xWSZZnIzWz7O9ylP+5pEevsAmu70VRBpevB26/smW/QzvernZ1kFofPWqVq3KEpBrF8fw1Slt6iq
tUq6uwnlTH/RrpLEkW/NIwpIdMBYDtVFm//ai38rTvj/aWmoxg7/97FDO3iQjF//BY9gvOKfFaFg
DgAHMwNrTAQSeqaiYP9ZEaqqBABFTdOn6q/oH3rgvypC5f8UNKDnZlPwnYnmje71/6kIlbjhVBph
gQQNFI+R//6dsOFfFQMoBBrhTIA8gEOg4v9vItRPpKQu8qazRm0kL+k2p8xRRdJL9Tp5p0fE62+0
2fzDd/29pv+Xovm/Lu0/x1NlldE0gqgj3vbv2i8Tbn2S0TvPIjZBunbC8ZHcvdcljcO0WbeS0uZd
uCErk3I1kZMPsWnttD0B158Nx74sV3g068lMtwuFvjt5QyvSG8esWb6/TeiddfZptCtIRvq4u/JZ
bxepkpYv93rCKYEICnOV65dlf62DJhVfM5WAmnBpfRq4p1+XhOyziUa7VRo5zDW9Ouji5T6n24Py
Kt2S6nXWCNni3NxdlgsMtXDi3KaS8lfg5k1/pkZDDjysLw7TxbS8vA1XIGGlkgQxqQfpZBg4nZFO
An0VB5pA0gkUxX/BBNEQB0QgpStRBrVN27yN3FM8leviqgADf9419OiZpKm8lLLHuyoV4NvTwE0D
MrfPbrMRZrmed0lbL/DTN+3YaTrVUvImpJntkxAwiF0E9MPmRpHun7dSHM31t62EfWURRYge/Bva
UX2VpXPTT1vrMpNs8S4vupraPq1f0iH1J0AXkLzxZjz/VtMnQ49+5PeRZyOMHhg49EL4jrOkatc8
E2+TxqpvbymZtbq46fL9n5cn/dVbGTlVQT0rCtDvOkZG/capii/Ro0y/NFZZqsVCnPopgN1k3yAt
FLdNpQ+5aD2pFOK0aN6ms/4ot4l5ErRyflc0A6CnYzrr6E92m+lkG9JkZKJ3zTK9Kpx9ZkoIDGi6
LLNBecn7E0muk24D4tvntFf+PR9vXIgmCsBRcTAxKpvvz+rX00WR5eySW11EJ66Py49kcXrvX/qP
0+I5ROe/IBvY8BSeqzLaSZW+45Y9utMkOyV6avWJeHoRfR2EH6E+XxaXk0IZ3O3+nmf+D6UZVrU0
Anoo/vKk036ylZbnNLsvxfS0Ter8fXK+/+h0kNmbGce71cmgf0P67k/OUdVRTwdytdtMFN0oMvq0
aPRc+4dBA6XgXze4H834X3mMdYwd4gGpUJXZ7JvHVKT4LE3Sp5Yi/hAft5f89LSJ9fTvfKyxHxo7
M5MlAGi+jTFL9bt4z6rcul9IICuANboXnTJXFfpLltdNdfIBdG4pWu2p6kqKy2LWaVsQoHbNrL6/
D9q9XU2ItM67QYt96Q5i6HAho7XyV4BIc1CbKys/n20kvV0JZwpVSlLHJ1LxLueyi2tbv90G9aWt
/B95ppPRdileJnkGTHZ+lKB1mZHfp4ALL98Boe31R6gotfpJL8Tz2Ej5p0SXurdLT6eLCQ2uaj/r
0XV0Cb1TNHW9ra81Sbi+VE5f/Ws1I5h3pa5GprT2UuSfw0MSflSzmpA0Hd3eCWi+V62yQ9v2nwO9
PudFB6y3cJu9nk/5a0rPjckgbGktFcm6YE2763Z6vl3IoclM2b8VywsADgsp72wl1azq3pH3U3Ni
kjZqnLZDtbylOflhw53OQ5n+Th9afPtOB65KpTp8StPFSzt9K67TH/2EvCmxuNG5Vwb+W7v4tGxN
78teoQ9MeuneJtlUITEdLOlbRY8+f0rZeTepXyZyWrw/gEK+Fj+ndybRCOqimkk0MpPpf1tPjD7L
v0pN8K79zZnWp/ztxr6I/mQ1e6TSy61S+5+qr0/jvCT1WrnYNK1c+v+bs+9ajhRWu30iqoSQENyS
Oridxu00N9Qkk0EkCXj6f+F9cex2l3ufPTV347EI4tMXVkhqGChMf4sRUBc6/7LrBbrzfXfT9csB
Dgc4h0BzJkN5p+FTCzeSpyxXf4wy6SI+WnbQmnMVEjO/4goic107HWMqycZp6wH2j+S5T6onM2ZP
OJeZ35kp39mtfd+VBpjhEiyxbgAI3MkxGqewJdQ27GDizK2D72Pt527ie4TCGQJBCiQ7DsPH8Dkp
yMjCSWEvzWOOZmm1V9vq0K99vAs9npN64T/rrLbQ65FhmdxZv8cPpRfXbBmHoq2R7Dib6ofeJOGw
BSfWa3dVBGCKfalAORNEkOT8vwVPmhRZXpHckFiQbrrDHGKKtjVCegcUtgeDoxBAgksSvuZ7A/sk
cCF3hG0ORxjGzPmk+NVZY7r9aBePSyXI9ZI4GHtkTf5bDYON0xJoJUMrOEAOaRs4ybiDSdlL3E95
KK3C8OAhZAZD3fjussqoVc6/Jq9+2gstQ2hJZz+Jxa7nht91lTGh8egMUTHAn045Cc59eANYHp2M
7sB1mfuzwhemYX1ady/KHK5GVj5WfXls0nRfcwHqUvdAKgcabwmSnLrTRUQ1F9AyNETgOhCOSNz+
PmdgaAht1nslneFxUflVmfQLXBl4/LM30wc3m1/tkoxHa7B+NBP7VdIU0otIaJvhgH0QmrDtg60m
cCY2kr1RFUD9WiN6phpgvpQCENwMwgUgcgFtqCRkW2eAjMKw1ctQ2G3dZmDw7Wif58ZAFxZj5lwd
6nTaLBM8t0g13tqq3ekaoDRF3Lu+r49jW2UQkyuZZ435odGk9ozJeeiUnd+aSxwpIh5LASwNaZuD
SeW+r6oIJmUoCXvD8ZS0N10/QJdIOLM/sP6ACK+3HaM4JG24ccvGqn1LawB7ctg7UnbPmpl6okx/
uMMCI4fKeKg46NOw+/hBjGYLr3ju90qSO4OMXcRyaPUmYp79luTIU/P6uPAOMAFeRSLpJt+tVnp9
FlUOi6SER2fJy3pbl13l2Uu+eK2wjC2Hq6RvmTWNIKMOuGQPwgAEZQFwd4C0H1LR3qXc+Z3T5q10
5EuyHi5tVf7Iy86+H5dm2M0WXQLKsocW2qqbPDaflBSTNytM2AUkeTzaWs0exTOALQNZWeWwE/OW
cUYDs6/gO9g70feh6MyRDLG3VSiRUAF4xknWVxa8TMzRzR4HGLzBZzAciuEwwlfx+2VO5kPvoQjC
rqjvYH+Dqus05DXlSMpGi+xx3lPf8EwvD2DsF9nRfzG++HpPiKurXRhBcKUuPWnywWI2yQ04GD+u
+rj65/hYPWbX5C7bLcBg21u6Ha+a5kJIPxNrPy16qhBZxcmAMVScPK5Syev8t4B++hjxjR3JTb8l
Nxce6Gk1At3LFUOzltjI2ZBSfY7tA5zq4F1TWceeJPcJJduyMwOFtEYxCID8HWyIDC0HY7jUWjs9
u97X5ZBuQr1wpgdl8H4qxn4VqaPFcw1qkqPhbNOiEALQz5jgIyivqZtdyE6/PN51WRTQ0AaGTigR
5OQog1ewNkjDzCOEY1Tg7Ev0vdgujuCV5oMCe7nvRdm69T8eLFgSnTb02lYNQ5wvJ9uILGPJe4fT
Y4OZU8uKN2mCm+XEgL1VnRFNksdBNUKhz5wRzmUx7xv4JKMpAt5FPz0pMW8cg++5O+6Nukp9ezIj
CVuiroblQlNaBws1vD+IgsGPERA3C6wTqeGPqbOt5eZFREoZb+wU1a0ae4AESzhOuaqcw4HRJSyb
8a5Mmh3caKO4GIKpKkPUw9cQ3EpDhUMi5AY4vEUJgDavmwbiEe22aBSoRiw1AK9zk3AcwSRQLShZ
dQEopyjZ6zSoqM5gLlwXm96ij3KGJaQNl4mbWJQ7F0U3rGy3TppeVwkmoDZLHuAND0HehT+VFrDr
HQwkOFM2TJvYQwqxNs+FeyTSz+EmERlkspr0V1uiGMzqfKOGooZtEfLBYXAgvWiq6xJmXp102Cbr
UeUPvTtcSQIbyhHO8qlM1HVLQdVu6ALouqT1tuuR5RJ0K7xRdH9SdEF2uaR3Uzf6rsj60LUX4VMC
DG1ud9FS9BYEeACUh5MC9RuL6Y3bO2huUgbmZKtCYnV+DzwDZ7CwckgMDa5SQNvEyPD0ranbZKv9
cFeNf/JUQNOhrZ+mCVBr5M7YGDAijTqWuR5MWf9VywzS5ABzE9HeVDjJYAY6usHUxPN+lKghqmIO
8hmqD2x0PTqYR1YuETFcfhjieENTcCVRUNzZiXVV2wS2JixB9oCtAVnuKZhGKEPGq+mhFEb6N+a5
grtwP2yYhgIEq+CFIsfmERaxP6ZuoL6pSf+ImFHtigJvJNeabeSoDtjSv00b3OysR4dFw84lQmPp
pU5K4s25fZMz+5eUdQvZWzvGT2vlNyaY4KZznItMbLop/8XQxNJDWfpplrzQLiNea+vrbHJBnpr1
AVXtDzPLygeXZM3tPMXXQ4lCLskzVHTwAljWPWz6I3Mg6iRLCe+untwUeuGQ9IgPijUMMTvZW6p+
4RNwt0aOQ55S67pieN+tfc3h4Avi9ZrSYRLiyzFT/gCDsklmGzpm8paOLuwrrS18t6FClYLczjl6
Fq39y5irh0pmpm+3EFqiFAL0YPkMpfZKae1KkBt10b+pioSmAR0UkpWQ8mUt3F7kro33hN2kEthu
A/OyCrLVNoDbqd3CjXcC8qZajd4w+kyCwe3h4AYAIXR6ISJAGFQgsp6zCyfR2bBlO4hnzGEMzarP
BwNLloUSu0bYGoVXKmTD1I2gxfeYDc8jQLUXziF6LkpiOADnBVhY4kT6vBwEVYH3NBp6rA/wDg6n
bXLAcDdcMQJJ5FxohK0mhF9jMtoUHJq3HF4BJ8dAZSLKdRo2MgqIiGKbZpv5qVkg9lZaXpw9WFfO
XR8ld3G6IfBIBXuiuDixPO2TvR8LHy7hpMbpNYps2kt6TEsRYLQQTr34ByeGY980Dxce7qW1TrIz
2AdYFG7J9LjaTcT76e/IgzQqfPoHYqFeewsseTJ6sHvafL/waR233iP6pwT62sKBFv/J0VeQoqC0
d8wjMTjKRBNKcAIpxveLnEB40RJ/XwXDAIgzmvB1XLfWh/LUjIcqUdqGOE1kRdBPu4HSYOXLsAuL
o+WD5NmGFyXrv+4fqFVyC2mTgMTxe4fqw5KlQpJv90gj4qaEAfcbHekuG+mFj2IdWp9kDp9WOdki
CUo5A+mTeaQzDqEOIMsEU6l+9ri6boYfC6svLHhmn0BOkwJ6baMUpqfK/wpecAaxFvPY1lQiYrYw
364dr+bm1sy7C22F0/Qar+3TYievDV1Q03CAUzn2NYRTnHre1Bk5kNz58f3+OLsOh+o6albqfEn5
VEe0q7LUPM70tbekF1upn4PG+v0q7/2B05fFoEYvgE2HVqk4+cbkOGKoijL46GgFDs0sftso1MEg
4Wo/Fy7UQtD7amf4gzUCHNWZ3SL/jfIC3n/wBochJK/hye0ELVv82Zp9kU6V1+pmHy8tCTHlGK++
v+IToPT7dwNhbczJCLMwFDht60z2WMCw2l2OZE9C8CNJOP5zguSnHaxgXgs1/hXZOhcKjjOR10aZ
aCIYYAKCSvHzx5oIq5lF4yzHvAOnPCm7IWhl/qA5r7y4yODoPkpkH/n10BQXNtyZpYVpmgJFHQpI
cpqIZ0zBnbOZkR1tOrTLnF1zWPV++0vP9UzUg5otqlPsN0t8mQ3m3QQ3AziOH5culntn0U3QCfA2
eTEeZNlU/lhDNkS7JA17Wg2BkfNHncxoSqTsMNgwv04c9e/7l33mIwCJgq7TH1AwvhgOFaQcY0rw
ERTGwTRuRxep3IU3S89kDFgDzUh00eD/S06O8IwtvJloscZhAiGTPb8rdxBC9ZdtsgGTzYfYxfUU
rIrVyfUEj7X98CZtD3JZQR7C6tK4ABM7d8sMgxQO9/DVgObk8Flw9ja6VstRdi9pPHoNlB8W49Lh
c6Z+hsuxQDqHk4d/MbeZc4dqVAUQ2nOgYlRnKhBNt37SgIfDSxxmdyl00bIYtZEW5Zvjyotwx3P7
TWDmjaMTZkQg0nz+pGBhyxO+OPOR3YN04GWhgjWmr+/c68W3o3nL1/bYhXD3pRGD6C0+LnoSvYsU
FY/dvS8KoPymuG5fFn+VHk9D9/j93n0XrD8JrUgfKEL4etKTd2T3h9N2MUkRa3g9HtMMujRClw+9
O61tYAOdQAGGHzcxk0lWQLeZRsbqpmz20xKmbnyDaeMbtkIcoRv5xA15Ydx5bs9/vLT1CP9waV3n
DKYwxHzU84TGbQez92cqYUYKmWjjQjZ1di3IZK9dE8yPTzvUbmtJZ66BvR6a6QrORLeY4x3yUVxr
EyKkVXUpJz+zHjr+HIgJatpQ0z7ZV2ljKrvVakb6YVKP2PZRtDP68HL4WWIuH5Be0AuJ+ZkExCEI
UnjHaJbQU5hDUprdJGs6Hxeyetj3VQ2LVKOPuEz2BYPW7vc769wd4kTgCFkwYjNPbbwMOP70mMbN
R5RUV3mfR2jUgBBozCKop+I3SDXLhb185gwCogXfqPXOajtl0BBOWzCEjAln0LCro2Gro/UMugRt
P5cTf1pnjRkf9mXpNrVIMWs4xgJ9LnSMH7Ow8iG5hO4EPtPmFXxfsfv+aZ6LCXiS686koPTZp03g
QpuNoIaAgDhi/Rzafvsv21Q7WIP/vpSAnztsYEhCLNAFMG/GoPnzDbqzaWeD5NNxRJYcpCkfISCT
d36bDwh3KSzJ7XQjTWgzazb75cSu83h4i6uMhSbiAqr7/PdSlUmYlM3Gthi4cGM6R1MxDMGSmTDo
YOMx66Ed1AHWGMTTeDMgw79SowG+fNazCx/3uZ0PEiRh8LinOD1PPraeJkti5pwcsfFDzL+eyo4c
xVKBemwnz//Di0I2zACcg23LF/MyocjY5i0lx7qLoTSblP+sOoFzD+v53hEqDeBj8hd1aFTbDLJ/
c2ojg+GPF67izAHtAM1k8rXaWIu3z69QKWXW7tCT4+xAEq3I7Vsz6ZOr3FwgzA0mXeq342oyjAaa
R9QyRv2kTD/HfMibXAu6sE7dSt/MQXuRNHYunexnjlUHfpOYegKlg3LoZIfpzEr7GuD2Yx9aL0tQ
B9nPytevcDt66dCVMIJFX4h+Z7/aD0ueWrx1NezkVY4l1w+omQIWLts/zBscMGBWlgb5fYnSZ124
y9OSL22IA1teAXH70hnvEmwYL49H4NkG9czk+EynlHs1MF+RU1pRR3rjRsgEpt/S+DeS3Lzq9WT7
gPq8oqW/n+V83XRaex1VTWAr685w2j4wFlv7siAPFoNSMbaeh3GLBV1x8pi3q+KyAfrCQgKuKvRY
rVpEqi/vWwGv6u/33Pm7ReZHUfm4bGUcfwyLHY0TZvTmcpzN7aye4Sp0YYH333CSq+D7xTe1jqjo
lwGVSEenl9UCEwJZiGAs4Ak4wsjxbzLNjQ8O1VbwEVqnHXBeSzuqiBVQoFqaAqK2mAenArNJ+PK4
0OQ3xg3J3UMr0tZflCbXlj3+atgY1brud8uUysiYAUhFaFK+VdNLQWLN4D7eCTM52NcmwTAPrk+w
hPr8rHJXmaKo2/ZowTe9c/WW9+SaDzkcFbEzIZKlILgxoxPYDMahntbGWRp8/7q+PM33a7AcoB45
mpDOaZ8OaNxW1UYsj8UCjUnVKWAKrQNPyK1yIM6zZBqKhBaw4OJezHqnje5mNMe3cpFXs5r9MUEl
2+mbeVwd+0a9Y0kRSXvcZX3jzbMRNRm7TTsRlnP99P2ln6YW65UjwoLUTmBDinnG56enZUepMh15
LFMYuTauH5NyM7nygGv0k+ZCsDrd1zDjBb9+pdhjjof84mS1pRMJwET5dGyzxo8N4aXmxTbb1/3w
eY313z+kFFXeZ00zldMx4fbjwjDrWcydsdp89x2U39BPbPGQ5+fELfyWDzddrS84U359prgCOJQB
WYgcQ5wOZAlmbKajDH2Mrex2AcrUJCSwbBk4c/7uvP79K8Rz+/IJoPdNxLshGvLfL9NmqkD00FQf
e4deDwroJys1XK8aAW/QqKZDS4rfsrdgm25jPEZF4ezTRWZBU5Nqk6Bm3MfxyLx0hk5q55g3rIuB
q3ArQAmqJuJZe8cVJYGgiYXPatEPk2MK3zQh2TQK96acWtOHX2Hp6za+qTOIs7RuJnckbuvrruvy
0I4Tx89ciMVYCYU4jo0USLrjH0LTXT6C3aPtPzjfbwGZZz4dqziUrSFuJB9Mr7HQjAIGQ3mFU+7w
iTyNaJR5Rg9lLkvR0OWGjY+8qm9FZj4NNpDDdmEOgOJWzyh5nqy8g3cLN6ogVxoCu8mwLakiftzm
b0PfzNvaio2ddIoXBoNMbxHtrbSgN5YAf+M7LVTpOki+cSjYzOph5tIOhFvRvcstyIpA+ot31QNd
lgW2DgOOFcp5aFkuFLvyJ6Jm+dLU6Oa5tuw9m5T/csvYG5b5alv4H53b/6YlMLWqKzeDzqC2ZID/
VyhsVQNDUD8DyCVyp8IJMjG96U6+VrQNxRBb4A9Ai8RabGB67J+cxbNvGcZh6WfkGvZwPRF0yxcH
IpEaaWRXyEPSkN5fZKp8baGNPlRy9osUTo59U/sNp3tWLGgD8b+1S17NzMpWII7cwjw2i0idPg/c
vCn7sdvlQw9upDtfszF7iXFdtc5J6HRQRjTyeQc3VGjBA6JmGzOUdhLBd3mTQhKF1RX3iep3ylkV
oOYSWlQGe7PU8O/7L+I0Y0OYcQFQBcTDWWvx03oJNO0lbVMHtj+jnQCNTa8l/CzXofbf7xc6E8+Q
ma6uS2AAcHraquuHPJ30sKgjTfcKgjGENJdyrTPBBHdgIVbC1BBthZNUQKNlb/auNRyHdlx8ynTs
68q+TmOI3rYW1EFrw1C/5/W1iiXOQoGZIWijTHsDNWFfzbXwJgyovSQrIESPLerzZp4u0TytLyEI
BwhCOvz80KeFRsnnqDslk1uXSo3vKaEVoabyq2sR2h4y9Sjd0wtNvLVfcXLooxvsIO2Fvspqbfx5
OT7wPsZwrj8atnVVMbvxxahulWXDzKAzIImNbkuayQuB/QssA6clWcdwa0UHs6/TjVWIcWxo4vRH
7sHe/dCDZFX4yl98HCMwZLskiEJPu3an6520bfoOYQUEqf5YO/ZvJovXvC3RGE16v0pNeCBOEgoX
nQb30zThaSSy34O5Kl/mUl3FosH56uhhL21zCETODV9NLH1slDUHba5/ZVxctFBnZy4ZyRieEMRq
KAjLJxthFikn7Vx30LvT42aykBV2ZQq0MmsOvM2JZ6HJH5FmemGjyKPeRtXqtIPlVyTeIbfvvJxB
jY850yPSU8iMtdOvzDWK20HQqOcayFdS6GBAi5QUqDiWdHyDtSjalkX8Q0xqDmJuP/E2ua7X+5St
wwNR2HKP0jH223h5a+IJmI9UGz4IVRwiTFm+he6M2iaFfLRHzb3SBnVD0OxtrqHCMtKsezSmpPWa
ONmDBmRv+r58s+JaBiSOX/pFmZ4yzJdRO6+q1ex66OedWTuxx93p3prnKwOYx3AZkwxpNcxbkthW
QbmCuafKROocxzIsFggutHUn/DGf8CDkc5fUu5Si5siH5BfaS3dxUcBsiV85Crpc2IheO7I3QhkI
fm0KBl5OrwWFiHsqbkguoaXmkKMNrHkc3+L7hCop1c+unAADyfRtmUARuU0BaWaxvXoiTbZnNv2L
pcAxIW5cbZy8y0LqJrM/uaINmVRjOBvgaOtYAjxh2X8LaTxnKXTIWVVZCK8QqyxZV4QVJRlqLYoa
TU63uYUzEOeaX9txvcnGOY9Kt3J2uTMnEa9d4O8QKJzOwHM3LEiNIWfL2srxcsEDDTCYt8gO+JpW
L1Fb2yDfLesF44FPrs79PoHrcFFM/ogDfT86sfOH9ITsKEWN8n24P+Fbo/iHISjD0AzzIESCL+MJ
y5pYvFijxIAa2HxPRnlk73jobppI/7709Z/24N4Xw/GCGtCmaJqfxLgcmFAi8eeY7+K9ue1WGYTw
v8APfs0e+bt1tE0ZiFv8dAABdErvxKyU76F7pXWvLqQQRtzQAOYtl6ZOZw6Kj6ud6gEUKdUSMCmJ
EKoCGLT4q0XN43+Wsxr/v1Dm+XpIf7q/U+6/VHVfjHkt0cvUT2uLJPVXe5s4gOtMOB5hFA3pwEsE
2XMvDycihMHeH+rpsJ/mThUbYJlgaJlsre1wtb68YfP/3ctcN8nHdU7CbT1mDh0Fbs65Bj8hWuCy
muzEHvS+i6fRl0Hsf9ZCeAbOlMCxck1VPlRWvJocOXbYKO6IpBd+Y3AGxyF0BExQhdzv/HFLobvu
T68XPjv3tOu4rgwaJdCJ4BUKsJ0+r5ymMk2MpZPHjFhGUFqQkTQV97UtH8AyecmnHvqe6AoGoAwC
bEjTF5NAoyStmhwUQOJuK5sO/lAVAL6Py73qmgfLWJbQBa4ODVUDWG8KacdYZX5H9S6LnU05gZA7
JRB3YUdDgPDRzZDLzGKxVXR6sM3C2ORD94eh+waSEgQRtXikY3wzG/O/ssUwomkgHZgJ1BrpI0tw
RNDcvZMz4OiLSt9sWjzOLmzManoD0s5hMvIXt1BPw8RuaCZ+AJl965rzi3aBtWZx/Debm0gY9i3L
bQiyxuw67nJrm6Y1KNEqvmfM/qFHetDpDLy7C3eEQm1rg+zbroM5IJEAsomnJJ1ewXf7Ic1lB67E
m23PT7IderTusgOr4VqEVgqmUmOica8LHEDjzTStqohA3loaYqVlcT0u/c08J77uZyAByl+zBsNT
8ivVg+BkTb+zrvkz2bCjzMCP66t84yYopBZK/zoysUNHT8Z2MCsTmo9T5k/SmvxBWndNWtre1KzG
YVMPMp5CmlC4OPX65mbUteuL9aqdHogPUluPZU7/djHY1+5k3DIi30Sf2BhlGrelHgq8xt4OSxMG
AqbAOWs0V+kASk0uunCmSBJmgP7R4UL6bJbCS4ADCOfKfq3nWvtur++7iW7jLK49VamfFP8UFgw6
107JH/OJ/8AVPsFgm3nIPZWf9st1zdg9US1uIZ9/D64EzRu8U2AeTaDrE1pFXZWUQeuO/YMSxhhA
Ww8iwXFD4RgFFKA0xJM5uUPgTmbrD12C011DSHMajafJAmXVaWqU11bceGhxl2FupvUjLl16JQ5U
P7YbuKJmdrqr3CIOZCfcsHGA5cyG6p/FgfGcGE3CGnVTBKkJWAyYpbNltCsiG+QQT7SO+KPs6cqt
7dznquz2bKLqArLha132udl00ppRIzfLKnPlcTbcMDWfGVuihlyoyc7ECrQ0bVAUQX62vhxnDbB/
4HsMOM5kBjAm5B5wihG0N6nrfx+XLqx0epS1TZs2vEU2kEB2vC//gvnvjWhTtHCN+36lc4WH4Byw
HY7ZvQmc4+cAOLtmag5DgienM7BbDN/s4I1Cxa4zYnBpZJA0LkRVLZR+PRTY6n3N8mCRza//4TpA
eUL8d4GMQcX3+TpSalS1qZfm2M3gLqYMfDIZqKYLoeqFvLDYZIvt69mA9Sq0u+N2m8M6izTmhedx
5sljqI8pO1QW1jLj5NQD4DjmbHJLzF/lJm973xqfsn7ZcbL7/obP7FiMCl0OcIZDVibn5/utY3NI
BtJUx0YNh9rqw96GUj9i1/fLnLkfNLFxsqJ4EBAGOLmfXPZpDuhze2RD6nqcLL+YW20y19nkxL2I
iTiTEK2iBCjT8PdrYol2r4bNvWyPS8y2TQfWjlkfMrKhvQCcvXloWRzFKvYBMP9h9ZDgbYviVmft
k8X7H//DjX+4lJOIEMteL2CUonlfFFfZWD7PBK0hDNZAcWUXUs8zKdmn2z55yMskZ5WJrj3K+bnU
qc+XFsqXdQDSA/j0W92xCICh6Psb/AIKQeryadX1ZXxImtraaM1sHU8UjbxrlwKxb/zFx2LHYcSN
AAg7RT35GdKAJR99PWB/EasM2VD/lMz8mZniSTjuBczR2f324bGf5FPKqvPRIbgoV89+AhuJtfFv
byrrQlvo7E5Dy8ShhGOIe5oxQiQydbio26OgdDsb4ipd+P33D/h9ZnDSCuIIAUBFrAiqL/z3QTWk
cHTRYv6pQ1Dtl51Ot7AcTe5RSgfmk7Ufj00wb+ObJgCxHFrv0Mi/ECbOba2P17A+7w8vWSrky42Z
t0fwsFGm27vYcWAoXbj71CURMziUKMbxnpH2QkD+2h3kIO1YK6jYwkz+tHZLTQMgRWLLY0fcJ8n6
qBD5bwx70HdVAtlmdiHwnomHH9c7PfLKMXfQZcYJrnvAiJGN/yXdsHOt8hKmGH1aPLOT9wo5ZhsT
I3BdAeI6qTZYbQMXnw/NkehFe7pfUBxy+jOJ5ytKKojmtsV1P88P6VQeclP97Avzl55g/GyU/a9B
uI/lBDudXGJAUFUPiw2PbNIki58ZGqL+WXM/N91LPcJIVsUtpPtNaJSoajLRk2nu4k4fAEbPbnml
8hB06l82UqqAFpgtK3gnjzEDTdwC/tXM8YJzJ3INA4Sk9akwnv15p0jGFaRBzAw8e8XHO5pDLakb
jhgUvtFEP1QjvHXMQZdXZQ+RHylI7/Fx+LXM7ZXldOkGvxlSR6n9u7VA7tAc7o3jpH4UGEEe7AVJ
O4BlDobXLZJGlwrf5TTxmWG8xQrOVLbr3KI49UpTFz5axLuh6Oy9UrPjuy0E6aB/8QD+EubYcYtZ
TAuCDYaX8MaaYRcbV7s0trcpr287DS+shDrVFuopM7wV5Ys2UsdvCWRSbMmuUiffxropwgZ1ttdX
sGsgZBVjadI9aUHOYr2ODw0zfhkpg6mx1RrRPLk+AWoqGpsZxUUC3hDorgTj9iSG3AGo/TKegMWU
LAtlo//ZPAHxVgzhUAIVPaj8Bj8JySPTuonp+KPtAYQhQ/Zb5KtrShq/1oU1wNSrg3gK8OORtuDd
ASD8v0EJODQTyx+Wst/SgldhUbmPsb0AM1GYzxmZlY+xVrq3LMPZlYm8nce02inVjH5MzSMnKtvE
EBTxnM76qXthI8cs7/g0pIGaWze0+WpHlpa3LQDckZ4FBOvcNAlXgBCsfTRsxea8A95SFnSLPrbj
A+vzDwylsOJpC/9GUl7V2oSnG4XLhmoxJMox0FtEsniqhesZG3MBqytxk+USvoJZ92Ox4RkmNYUj
AUeZq/pia5fFdqnlXTKgcVQ1z0xkq4tG91wPyyu0g2EOB4we0EXqQGJ44VbjY8Ma0H01VAHaVmOE
1gpnmw8QrUILqvKtNtvPkOf0kHmhzFra3nOzEkjVlOSwWnPv8m65kbUKxqZ6ANQzZF0OwERBfaGG
yZ/iAkq2XN4KgweFQg/RMAwvJvkuzezWt5iabnSPKhEQxSJtY9/FwTxRWKRC89zrjNqJWs7gTs6G
Tdc4f5I52fYAAGGaZIKe3N2khXPDOBJSUqPH7Fr4tipWLXdKwzaQlWwPyMJ2Unaza7kDA4kFrgkj
EDloYasI7/vfgt5n1bsabLkCjomGDbnTmvyp+IohUT8nnD+YORZlHPVMosIyhjuXwQVyaAYedWk2
B5o7/XVjw5pgWsida7GQp+CdDbZGw7ONrwo0crzcBO8P7QpIDBUZ21UCdni6TGDNisegZMGCJgZA
oO+DVCfTYeiNbq968RM1/sHiSWjF6QFghlfedea2KKoeJgQTvG+zJeVhOc27aTLc6yI2GJD582tm
zLvSKO4Ngm/KWtIyMKeZbyF5OHru0tMNZDSMjciTLVjRrp+7kEDNYM7ryhBN/n8CRS2A7ldEcUjM
rxPF0upM4Bj6/AUbHQ01IeH6POt7O+kAlYcV4VLBOQwKBl6FLuy2G7oybAiQNulglc+ZY/uks6Jl
cvfmCGA9KJewks4tKyogHZPMiFcW+1m79SPH3Tf90vmKGht3QUCpDauO4qahb4nlVEHBYJWIjtGV
5O5rhd66JxcjBUBH3Y85yGwWOtkbZsOkFxoNvxpgzv0aE6wA3XMRlDG83QDbUvesM+GuIaXHMv2A
HHCnyqoJeJW6/kw1ht/u3PvQISj9rExeEbNQhUM8wfs/0s5jOXIky6JfBDNosQ0gFDUZVMkNjElm
QmvlwNfPQY3ZNBkRRnT3bKoWmVUeABwO9/fuPbdUAtVjVtMGd4J9qNP8VlPlysYMuI6m/KXvSPxT
qwzoWzt3emvqjKXDbBp79eBL5U1lsYRLGYMpTXlRaFblwt64qET6qNVYg8qORCfKQzhB7PJOa8bf
cqN/ykpGgEgW957OF3GVUJLz8ip4ciYScX3a5x5GZYdnS4+I3nHBOk8Rw9Eh9GWRSX5et85Gw1/7
joHpQ560tVSF5lqtbW2dqnh98aNmXpbUF+mE2N2yutcw5dMbO13kSXX1lpkTXEM/udOTxvfyIuLV
j+u71jS2gZHtxqS5tTWWr6QtVLrNbbzOupputmq9+Iq6C8i0HZXiehya1yYCWB6b7VKZXj2z7fy2
dThqmw28sHKoNcWjFmKw8ptNWtLYTxDQiEi/LFvrGjr8fRdlBwAobg+kktLfVqmYBVSbNlOF6Amk
kSi2mW3ycz9Yq90kmh7ymOOZpem39PwXdlbnegv8aDq8iOMxJxw7Tqouo2NRVQVlaumDg7zyW//l
uBGe435Vmy7TbmHnfCLj42hiwZozcL1hN9ed4x1WwprRG1RK4j5cxzHqrIDyrUbiQgr3rAeOoLHa
QodgnlATZBtArhWFNZdz8vbnXTwHz5PtHh4ynS43DQ+IXPrR6ayos2EoWDxYRTAOa82cVdcX646o
ADXfKDUctDrIfjc9TpzUoAsUFRpVZymrWSbSv1k+2au2Gh6sLGTaTra9QzdCDULCTz5mLUJi60N0
hb/J/Ylk2ij+AMTKt8jEvNzHub3tQ6G5Y+vcGZFRulLCx8VRLpDW3GY1DE0rCW3PjiyCiwCibaKh
YWnS+20uEa0eItDT5OhJlP51oE+7SFLpeMbGIRlrsWLF2U+oxtA+gNDILAKmhizwZAOJlZm0/coQ
4IsEm6iVqH2SLuSWbDI1yfallBEeaVaqF0sttCea/m5udcEHptwKUgkl29u5CTeFgeMW2fCgTXK6
V9oYVaw+3FJINlZjlwuEMt2FmhlXQ0tOVFdOm0ihDB5aV0IXL4ri3+h9Va9r0ydx3lFLV4t7luJs
MjZqJP+hE/VsOhOe7mATtJqGDAEBCQWat7CUHwS76m2bholrD/6tpfmXDiGu6hXkTlLw3L7dIr4Z
d1HZvGHkIrCkEPcohn5levJ7YRadHodMGVLdXCBTFZCHRzM6RfhBBbdMOYe5nASy9/IR2YebXPec
HeYoZsVYaRfautymrvb48+CnkgTGBiimojiROeoejV1gk65DNn6Pg6KvnOB3oFk4n+/1jIKg/RD4
w1Jl4dwb83XAo1UutyU1wBiXPiYkyfW/HbO9qIKAnPDWpf8KBIFveTDh2R3XP1/p6SFwvlLO2zgj
9dlI+P202/tTUieSkzwGaJEMQ2P+Cneqm4Vh/vHLfD8Bfh/n6FQ9dkFSwVdLUAuaKzNCvkvwc3Ln
G8Ym7Wgk9AmNgfDTqoxxnYXMSkBWowqxK6ucSyQIq1TA5pMb7+fLPzvJvlz+0YMOYqvSnI7Ld+r7
uZVgyO2q7t/BudHiqRduwrl7balYNf+393wsp4Az6E8Nu+dHLMowu0YvIxbO6fqFAuTZ5RelomaA
6MJjeVxgNhDCwa81kkdlyNftNO61LqXTIVwJHUZ6ryIKGOMXOe0/f76ZZyrbJoVVS9GhGM5jz9/y
L6UTWSlh+RZK8tiYg74qySAr+RJV8bjNOCXVon+JswTcSrg3lWqfRHj01P6FbeDu5x9y7vW1ENFb
MvJd56TbPozQVky1oD5nKeVKKuW1KBXK+ayFIMvS8K3T1e3PQ575ACNgAkcEHY1uxckHmJ1X1ut0
Mx+VsV4rLSCdPvKUQPaCqn+btOSXEkPfE8OVaP0riJXvk5PfB5OBCqRbmGcnphiuTqZ6hv14rtSx
K/j+HEyll5xJGeJH3y/2gUEmoSay62Egg6Q2OB0UH4gd2euGO6nQVlb36z+/F3z9TZvcGn6CZh5V
2v1saCUrGJLHcN974zr3YCNnK4lUjZlnL57SpyVPwWmByfw24lHtOQ3kFmVZn7DhavfN1ty3xB/9
G/oK+8zU0lUWStvGdQqa+WhrkweaUicj75YxBgc7E/dWnTxkvXUzlNbeAdC7ctIU9aX+bkc+ijms
wXRfq63Z+eu6dS5SNEBGA0K2Ui+FFr2JpCSu0fc/ALK54VBemEb+GaFAQgULliizsk3ckTuo85Lk
OtY0vfsLbv5vEmmB64T+XaNOV8iX95lUrVNDu22VqaYgoBmXWj8Qm2LW95Va/MrsCdaCbb8hFDv0
crPVexafqim2uWK8ZL29DVtYQb2a3BZl/zcZmut6Sne9Rcw6lZsVepoQtAq8okyKhk1d0BOS4Fxu
4KAcmpF9v57nO3UiuVkS0QOQQmJGhMRB3grvBCKlVSfZt4NOIHaR5r+FymELrl25GuL6r5M7vtvC
3GXXp1OOBCM6DTB8fEiHVVY9Smp2X8bdq5F2946avfQiexAa0DswPrssCW+SuvnME/tNl7JfVaRI
tLEK+95OswPEH8Pr8zRdB5WgVTpSTBg4CRcRXfzKzD/ptj5SB612RmoUFATDGz103mqlOQil/+uE
BGFXryIy3mszMdyiQOg6FdrgVlMjbzIn2xgVbK4pvZpGrX7VVZC/5jCxa7CjSzmU9l0XpuAsU8Mt
a7vZadJ4mUSYCgZHHS8LBO4bX7I5XCe1v5ac8CNPgNnVuFJWUZbdyBKVTLrQONps5TUaoppSQKzD
l7Nj1/LRE5R6+jeJSVhjWrp08brVGMQ3fa68TVN8NcjxxC3OrscQ8wvM0RvqFR9Nm+xNIa611kLW
5Sjxnh3tOw54eyPHQGDHEAKTQdCyXe90jWBGeSj+qlr0moZtxbpRi01kTZeFwokqULVX1aTW0RtS
stEk4zZ0gpt4ZKc5mLe16nzktsg2UWurK8rRnyLVnYUP3rmXX0Odg8V/xmMca/TTEb5E0Eb/evn/
TXHVvGwd7WEobWPvRpyPIeB4nKiBu5Qj00UxNvsbsciQwTBslHVxu2SmPHdJs0wGKwxgyBOlcJdx
youkMGYFnaVAc2RGs28X8+PmD/LRFfGVVBFX68ir1WP3JMx5ZnXuOAfMv6RQU2tacj+dERpZMjgf
dLboe08fTi0j8cRAEj62m2mjrqtt/UIVcKYa65tZZ0Qa3zUIooUv0On9s1QLDgwYNHZAPLLvX8AE
1GFbtr5zqFVhIBZCXZOOzUZtVM7eeX/Q04otpR/dhCr27koub+MAIJwlWnvdKBzs5JIjkM7OJY1y
bafPZrUKhmQ+vxI//9bTnzrDMOj7GDNX+GSzYuRmH1XF5BwkEx5FErNj0UdqFIPGm5ijMZpLkAcj
QPoj17a9dKdOTx5QiE0s/CaOU+tEBSCMshmNtrIOod//GpVyo7COCKg5Gh1yO8uwaM7lsKa9yMXj
z1dOlfFk/iGC+F8VBACHkzcqSzQYcalvHHQ1jj1mz3OiIaDJ06IE6hvcKlZ4VaTxZd6Ina9E6Y0U
6/1NNOkNNffJAUtq6a5ec2zJRGBQFapnvmW6ihuWcGsuvPv5zcC+2wscfzcO5nMxCNsrVfkyj8DM
pdMAWCu7pOX4YE+JiQrbwSolBfvKKq7amGCuQtfeHM3/EFW5LtVehWCuuq2pVp7Mgu/is5C8sZL7
Valp2c4RcU/ZhdobSqzPloKCpyA99Zp6pB8v+29RRpOkV8cHkVDylHzzprTKi2yulzd28EcHEk1t
PVDWsVxmqya23xUKDCuMC9oKv1Xj4pPQVpNpPeMZeQIFcetwovDinPhfubJf/axdNxJbLXah4DG3
gT/b0IzedIOo2kylmj6JNHhT7OxGg0tsNEDQrcikCdV/5LGvrZs6/tUNwEPHkLhpoCl6Wb5kjrxt
Ywc2qUySeWw+5gN596N2h7MRXbPCjOF7SlXXCL1Rbumb5bBiF2bL6WSZqQCzDtOhOXzCnJh7TMXo
GP4hTl1YNdV9c0NfYdfSJi6f85VYF556+bko1zld9RkWqAodaWpaFCK+LyXNHHgFcQF+jsMLaes0
MG2SAbzS0ZIN9Dt8w2r5BxdpvhpVe5flVow5yXlYuPrzP8Pik8rmU6Ek8v1nTDzIDh6gf8iv4rty
Iy4pz7vieY5oXAo2OnujcZNydOQLdFJ5set2zEG/+YdkKDdV+dtJp3Wm6QvPc2mUeaf99bBo1Wkm
q5l/aBRt31XK5RSl9127ZHA+PeHz+L5czNGXwJhRRia1vANO961hRQ+ZLCO6xBq3GlLlFyvtwnp+
+k39NuA/poov11WaFS0PI/cPVfM5jW+F9vTzTFi4b8ene1gWQ1HTgzrQF/RUWkHmcACCsPBdWBpF
/f50sFqwNY1r/5CS9o2wVoYQPwGq/Plazn37WLBoIWG45cB6NKmr0EKA1rL/kNX+OjD0Q2T3gJ1t
6Y5e6+9Ex2g2mO2NbS1iOM6c1/EaGcgnHEys1BiPKj9NXNJxMzmvWwfz3t/mnpTvqz/OWvsnndBJ
1l2z+GKdSnWs2W9AeMtcqkcJ8f2mZnWB51mN4kdBf921jXCnCHOPSbil+TIECzf37CWieGPJgPFh
Emvzfbi6E2PUNyJ6HKZxExgxpQfD03T5sbehTPpVuVKGYZd1OTY/cqCVYK8htKYheBd0Syo/bZ4w
37eatozqcQY7srGlLvD9x7DDyBqsxAEyP4kqfLC2iuLGVET7kFlatbeCpt6Ew/RQNnJ/GZgWfizJ
rwCJavmurXUVH2aVbwWVGy+UzObXkPbtO5x6LNo2uICxJdvSLqP4QjRl4bZamd1YU1Wsi1DqXkWP
piFR8+4GQUl13cVz+Iyfya+l0hivBvOwXLj5p496vlyO2SgslVPlqiS1pVqlYfiYWGLP5ibxKH99
WEUu1j3bg/94LWU0U2H28J3CM3w0mRVh+UMoc3NV9BQrfOA7EaqIltrFOu7pdvH7SEerNlLUkQu2
g0f/2r4wXux9tEdq9xJ4S4ip0wVoHsjAr4yUEubK/OdfltEsi1phshN7lNhDqb2xkttHOV9Yq5cG
OapKa5QqBOkTwWMlRq8gJshMJc9U339e5c7URb9fy9HjyacpUYYxCB/TvY3A4A7ktGutId8/l6RD
/BugzzMNyO8jHj0m1Y+FlpVMiJlPadkrAgrnCNSRw6qUrKXFPMmzNxLtItq/2dpx3DBRemGVI230
x1a9G4qruijcnkSUhft4+mnltKpZHFc5Fp9iFSUnDtVpyINHZdIiBDctt9JCOExmgmfQw0aw0tdu
a4vnSMqni36MKKPxFbm0acbifMtCT6/qJWLEuVfdwsBKBBFVQT4l32dqoA2FsNI4eCzMiKCrJkhW
id8GrtGJfa8sIhTnhfJ4IYVgI88lSMs62QabQdHHTm1Jh4FdMDYIN4YnDlX6avQ4AlxWC0rbE24t
20CK+v8ab17Yv7yIxtB1do7N4dBvpldcgTncci9aoxfYdZ5zgZ2hXY+baS1f1Rfjbmn4owy/2ab3
ffij70adRwlbEVs6xLypV1LqUGnSULDoLY10LQB/phSxhRyof6lr/67oOliSNjsWuxuK66nX/rRW
nbvZOOjrYAzv6hCBvx442kYl3WWnMuEC6qUgEMamK0gJVrJxH7fJtdnYN6AfvMHn2uoq85wC8ndq
1vVrUETS0tw+O4u+3OZ57n+5zaMc+iFdBW7zh03CvXM57TA6SLnXu/lzScwnP0BaEVpTrH9+q5YG
Plpopb5VWpxnzCcolbjrEYhQDsk07T//IlIAQNtLoWHe7R29JqMj51Fd+tIhyJL3pmueI0POoCaE
u15qHn++ptNNv81Y0MDY9iCkPa7UmU2YVSkFycNQxOhGdZLqiurRHluYp9l4KISz8JacWf8UtpEy
VhXH1uzjtkA7On3SW0I6hDZRsOmtTq05XAxLPbP+zUJ/UgSwFhhARb/Pka6YujR2CAwZ3Oxd2yDm
jL2ML0m7RqGMhOHp3wjUPbNvg3YG5ILxULKcrG75YODtDqSDcau68DywSW2jWYztQrgot9LCkzsz
GxUKuXODYv7HMSKhMRoCkSaTs2dU3ig5qt+pCCPqcdLViJDE+3menLuhX0ebf82Xlw4HMmAZibO9
loYQqcfXSPlPedSsX1wQzFtHt+endvTMgkYPGrXSfPge4kovrU2RmO7PV3HGl8AYaE5J2dNI9bGP
zhVjNEn6oI7+Ybxv/ga77IIqDBA5iw4N1t/wctw5V6itb5dSpM/evn+Ne8wO88G6DNxezta9/mi2
8k7FibmwbJx7s75c2zEsLBs1P3Mm6h5oc3xxP7avsn2/cP+WruPoE2cNk5EEOdMAmQWiY9Xlo+pR
LnBMcPDIfFqszBnqi6XnNj/7o0/51+d2bBWS0c2qvs9zm0OuZgs6m5RVfjm55Upsy+2Ss2HpVs63
4cts78v5nNIwnERDL0DtreWe4j/8fDPPvMBEnqo2PQu672j9vw/SpJ0jaBP5B8xIG627nLSSCqHv
CmKb/puRzBkwPNP7j6UrU1AVeVczkshzlLNArggi4mOuh/KFEi5xaM40MmzkQCAK6KvLlOqPvl/l
GLNsEYh48K/DK3Mrr5sVdncJUQWFuOBOWScb8vsW2CinBRLkc5Q8SWice87HVQoFHZhmjT1vdhW+
DqL4gwA4oIFs3mqTFK/JsPzThfRvI0y+P9/dM5MFoiZHSYJrAcEcL8RVpAeW0Ub+wTI+hPqUar/0
RX7A2TGo5CJWmEUjx0j7qAgGSCCUfwRdS1eoqxk1QxBq7CZoBWT45eupWi2fLeFpnb55KrB3gF6z
TAU43/dZmpmlPU20+Q5EQadrrLvsa5PiLyQVy5Mc54UytO6i2FPcpu3CTdWk4rLKlX0Kp2Q1g89A
ZHU5ze+kd40ECnCqBJ4xJujxlYd4Mqiax8nW7s1hDV223tCyr9YlcZvXIlP5eg9ZuE6c8VI2paca
QjiK5Xada8lD3OR/+07z3TEP3/ge3zVBemlqw6s96p8lFmoR5rcjGJIxri5TK3GNCLNHMxKpUITP
fateZSgRs9Fe6z6hZVre3OoRHQPAVRX9f/OyGcWrM1WqG8k4OpsCOFx6P2iRy3ZJd5mHGugOIS5s
qZSutRHinSyUt1YWV4Fv/Y2EHO4NwJ0wctXEm/Tg2qr73qtyWjLB0Ku/6DwHvzPWmS3CcpQf0GHe
y7ghsiTU38fUphaT48+ooJwSCWY82QVSoVAV760Rjqu6waEvO+VKbeHMxEL6pH8XrNMUhbOhF7ug
MLBg5+G+jYa1WaPgzaHhbQu970nlbaR1H4Qfci0/RbF+V/rY/LPAuspbCbRPaoOvKc2LJo//CS1u
EjhLTcBnMnPoEE1ydSGUMliJwdr6ackB3QTNNSoslvCdP52qCi86soWuVdLo9kXo0JU11OyOUNm3
uqoupJZTB6segRNajgShqX7RMsAmMDa41wwxuUoEVEwNusKzSfnaTLX9PrWkDCl2QilXH4m8VJpw
nRfpsAd5pW07WXzyM4mxca6bsGjv0z66QbX4S9QpqtnRppKWXShyuG2tEotO19JG4mzzaywqr+7T
Q19Ejwj1yXjCjehCgh9XyMY9p65/C4FgewBgZo9PyTQFm7qaHjQwhqtQIDpoKuUDSwu4RaHeTqYg
TDT+pdTkfVYmzyArRLkbIIBvzIKwN1ujnt5XRbZOG2562mH9N8bxykL4RboeLbm8GhHF14ayCuQY
ufo0/AmTWl9ZvqFguja7FdnR2WWYz1MZSt0mzMobkfKONBT/0qalLhNXGw6A+UYoBnLU2A9QlsTa
Sotay4d/I2cXCCCS60H0nz48nVVu591KT/p+m7VICJ3RFtvKiI1NyFu/avsp9HJ0NFDys21oJP57
YA71XVQ3Yu2kcKjCKlU2rcYkd+Ix3qFCN1eqXjkXCHLpBeNUW2UKagxdjPEWoGS7ynp6kb5PjlYt
jGY3hArn40L4tgutT2wzB1k9Zodu18Rq5dKRHdYdzc594eSTZ4aMKQ0MolWh8TrJfu6lI6m7ZE03
t50cxYDG5U9fcqjl0AGAuFar3EmV1ldEYDGBnY3nj/w0awhUFCpFD+8UXGeh28x0TWirQTafnEH5
E8vRmzoFuasHIwcW4LyuL1ScR0pv7ycsCxucVTIGkIYcxSkEY2e2TyOOotWgPJMq+Bx1wVOqAMAQ
6EI2wBuIT8rsG9nvDmkUvRdau5EcxEDCsUMvGtq33gcOhIx6VQ/+u10R4cptcSXH/yNyQptrOA9j
jQHd9MPHJuzgc0xyh3DGbDHWxRe49dBaQOwYs/oZmw7d+QSXjS0QsIVW0a9bnTbpqNG7rwmC1WOJ
XrpvjJuIBcRT0SBc921KPvBQ/pEhxV4ncjftYtuofgVSO67SqLG3CrCjp9Bx9gFNiTstE86TOTgR
vIvwLh5J21SkhHxIi0SJD8UxO3zGwbAnefopnk04jYOWwMS/topzbq0ad3d5KG1qI7qVO5hNgT08
IpTowVtlxVYO0urZQTK2HpwYvEd90XaSeWeNfnIzZon9oJcqMA69qDdpI9BOVRISdj28YCoX71Jl
UefIqDV1vk+xQ4IhLUujcw1dY+rxAfdiN+Q4nMakSN2qD6IXPbaybSVrpG/pTbZuBh0HnDWtNLKc
VyMyYNRmkDMqHuqQkgXux+gPwva5SyqdyHLU3mEyYAqRWFNJjhDSMNzjSt00snTn1HaHIJuJqVCm
2dADM2kYy5dtICeeldfwufJySeZ5dksGqHXWeWAyYHP2/SueBjZfPlWyD+m8IXPlZ3XdbOMNbg/o
295ML/43DsTntg5fBz3aRVeOWbTlyKD6ffJuXnRb36sv80O/Izec+LdVf51vpSv9ZQk/fu6Ux7b6
X1d7tGchY9iYOHLZh2advMuzqnJt5q6AEsQD8+rV9DRekgCxhK4600ZiO88OkAMsOVknylY6N5HV
o/XilDKsEQds+x3L9r1Y1ytsw551t1T6P1O9BoyBwBJUA3Krk/icUmpCv2kKan52Z2yhFkieE9Ti
F6HHfIth0aDoGfGDiJFs6KTFeorrdGNMo8nOyvz8eSN8Rk7NuVpVydlA7qmdZNYEtVPZEjbZA7uI
q6SahGu29i9b6kP8timZd/l7Y9XGSpfRVETjEqfwdJPM8LRG2YnTqyS+6Pskl0dCu8yosw7NHGAf
mq8KPmZ31Ifnuuw+y56Yn9jxnW2mjOVVFCbA9zuUp3mAaSIxc+egoiX7QCCrLR1fT4/NSNkVKv4o
4qADHpc2rMwOwYL01mG4z/c5dUqvuMZByCoMRbHwxBOTw/v5YSwNOf/5lyOsBRqHZMvWOkzaeIV3
bzfq0cKR69z9/npVR68Z4R4U+oLRQpNERb00aTz2O2S725+v5MxrNd895hSodwDKx4KOgYyWoUU1
fOhCF51r6CLgZYfkFa8Idto1zCDJQxy69NBOG3jfhz2qddhR13WD0liHVuP7CaxkNkPCMRxLkMJN
MN2lkpoTTC/eR12501rz6efrPq0PML5KGhLWBJaTY8nhqJdtzVnEOhiDw0ZvlUF1HcxpDpdfmCtn
H6RJGhJVWdShxzVZudKrSuXbcWjt3ynfssZ6ENPrz1dz7imqHF2BVXBVFCyPPkGmZNdmk6TWgTPF
LtA2xZbItDf/drjCOvw07poXIFQ/j3nmukAIcueQyyqUIo4maFpp8jjVmnkgbAh2m+Q2uJnHZb3V
mXdtrjpQ8SAXBW3tUSVHTFpoT0qrHjK+Lv/w6CRSgUukqP1aI+VHvfzPCXhUCylrU+qYqwInelTA
9LKo8lHhU4N/3FNWxR9M1HttHW2WCs2nHxlV4dKAjfBvG+/k0bpqR41eGMakHUalLt1eEG6JVxIK
kj2xlZOkF2VcxxJBqyx/w6XorHEvN7HuyVZ79/MDPXkl+AWAaDUHoQCFluPOCBIsCMBTjpXYt+8I
CrnVUxVTgGNstAkh6H8zmG3zPqhnWiMB/XtbiFw7VP1VTL8yTdBbBhsABwsL3Pmr+r+BtHkh+rJU
j1UBFrvPtINfptdB3z4mMdxqqb8VdrakDTwpk8130KJ6CRsDdckxs9+uRVaj5tUOM0SF5FCxbUjv
IWSaOPpKabwgRG+jWHiA0/7x5/t58pYwNOJzJtLc+jmpd+p6AtdEG9SDbvq0FJNd2y+FyGnnbiW6
HNA7vBnMlKM3Ec4ACR5SrB7MfgKrZ7tqOdBuJYF1J/uUJ9rMaqF+N+3K1CIf8olmbUX43mfx6JrN
9DkZAt2/9VuS+5GKWtqv1Kh7qlKxn7QYj2kPacLxQyKLK/33YPrPY+Gbnj9k732XEkeccWqrc/gI
KkrtMs+NdSO3wc4ks+Za0rO1r1F7HbBl/3xrTxa6+dbOQUlQU6ETHHuaYSnEatan6gG042FotY9I
aeEwAnH8eRzlJJEE75Cm46BgJVAQex5/Kqayk5Kq0lTWAvi1LeZ8F43D5zBoYmMFsLqnqjLWdW9L
K6sZ9v3clwLL8LsmtmTVp/m+GzST8Mr+XrLL2VGlUfwbQ/IKcsKQnLx5VAo13YVDe6kkYleHykvo
509DPtqe6OtpVTTBE7LBxC3L0EdHGxDy3FQ3VqiQ5Dt0mivLzWZwdNNFNcZfCMw71R/BVxZPVhXt
zTyBFCmZjFU69xqFnClP7T1FmWYFJpAs5Mr4wJwGez+UB5y80mWeiLdsguaWJZCj0UoLt5erKyvR
yQEws18Ol1ib/bOSRndDXN5XTX/RdOoLoG6osmr32yoGw20q+arUnW2ilw95N/wxJLQXqb7zU3PX
DyMQJ9NPNvUwbvsUGokt2w+hXm7Uqfwb5+2Vb0n7rCqe4rR5Nfzog2KKN2lquYtyhZ59Pr4Hcv/L
DhyAU7IB9T7btJVzx1l9104Z53XtubK6u9GZHeXkI8VDeDe0+X4wS2UzpcAQhoj6Wl1Xh6A2Mhzg
VsAxVdopLBls4y1P+OWrw2F/4uzjdRJYkhaof6wDm5x06ybEH3CdKEUCzL8qdmNayncT9MVVF8XG
hZCpf1FHHghdqSjokkZIWULvvVyx3bZVL7qp7ddLk5V181vTCGedoZtE2COjozVw9N0iDr2ws7GY
OAbWe+fS+C147feVJ21TmJArUa0WT57znvCnIY/2jGNlkgIuGJJEnq3i4aGESbXV7vWNvhtfrM+F
K5yv4KfhjvZUmHIJjrQYjv/oOaif5OpjgP04tXc5KvostNxEcMDRx40Gn+fnwc8s59/u7vznX75a
ZkVed+AzdqBe1+LWHJ5//v+f6llUYth0SF84iDhQH7eRpCSJWgDG02HsfM3VKDATpeG2UhA8+FH0
2TSihhJgXSkgU21Jm9ywb8qtMFFwBvKmzLRo1TsB2B7ZLLy2RjqaDhfC1qW9HUXXuTD7q651WM/J
Z9wO+USgauvXLrHx5lZt/b+4waNnGX7NtUioUmthsXB+OnMHSdhiu0jGnalhGf9+B31iX3PikZWD
3HZuad2n0RIT5MwIsxB/Pjohbj05dwayUcpD6sgHJcOyqMVyACUXLO3PT+rcKOyvNdQqFmqz4/es
iG1HGL4pH5LyWTaoEP4XOwdkAf8a4OitqjCMWErPAOVk7PUm3NiTv6BvXLqGo2cBnVv2Szb3h3TE
BxjLOEdyLf9/3qj5R3x5ZSY4XlZv+vLBit6NyHEJO1kY4cxG4NudOjrxFEPcAuXjTpnDcNUkKk4f
kV9GwSJt5p8zzdHSw0gEbDuYoZyTAFfVN0IyHw2ZxdXeTodwr/7V3dQLvfIF0pTzDihuU2xC4foL
y/qZLd7XgY9hfFFh4kTAK3cYx7U8Zm99kL6wGXTlaQEXeWarrNMh4kynUl87CY+tYruNiKvBURY+
Na22yaI/ctCu2CXm9AvH6bJtNz+/SGduqmYgkMSbiQgGg9vR9nXKh0DRm6I7mOVwpWIn6qqqx+Uk
WkA8JNH3JK2yk7Bi7FN0f8ZCkM9D9fvKr2jAWjBJ2PAWG8Bm3YVlxO2mDorU+/lHqqcPQJehoTuK
AxKdJfpIQ4MXpU8GKjIHyeruCwvYSYJ3GsyLdNn1To2OHANY1Zdvcl34+LHarRNVYqXmxj4M1Hsl
jX8XTbwrwu5qnLLfYPkCPlG+v6vT+MIupye07hdR0N1VpLWhM4Z6Qydq0c53+sbrpAJTTkLvj0L2
WK7VtoUt7ClrD1Fk/K7lBiBOGawrowLIBUZqjAmFjpTsnm7PgdaCQtOCRmkTE0/UaVeZb3z+fF/P
/h7mGWZ5VtITYXARw4RtCcg8+Hm2FtVdN2QLT+5UoKpyyV+GONI6+2FudgWnMASqaOIe49fUK7bN
W7B2XGIw3Ok9XxMpAgDvIt8uldP+UdZ/XzAYHH06Ulw8tOTWfV/8Uja+Ve/IzSEeSY9NGyvekvXx
UkY0QDNFCrY29MlAKwkOiPodvVy3V+N2K899XkVq5gBM5dkoW40KTvhsGM21lm7LTN9RfIEoVNbg
89j1uKJTFZfYxNBLyupGFPIfPSlv1aIlnFjR/5BnXmBsDbahWfarppQOzphkrgjk2lNVX+zKcSmc
7XRR1mfGCFUanbOTejzTzExWaAlXzaHy7UvAzms0ndspEQ8/T6DTChuP9+s4R59JKUhSZcoZZ64J
5Y+KN0tEJNffKBfWBRnBO+fx5xH/edWPn+nXEY++mnYXxrEclg0fgXGd7NLbWzz/G8VL1mw3Qw9X
Kf0WYz33fKb7ZGtsySq8KJN1+Jbh0d1Kd//D3nctyY0k2f7KWL9jFlqs7cwDZMrSguQLLLOyCA0E
tPj6e6LIbmZGYgrDfr5rtmvbRrK8IuDh4eF+/Bx94f6biaCXe0BP2dkVm3VBx2cZ9oBqlcieuuEP
OS4liN7Z3D0gHDaYCW5zb6nafn1XwCwAjAbIzNAAYbFc4+SHpJzi+tGPYsOZJvWVC8FghqYtUFZD
ypljL8XQuAGFTRFDZP7z7/CRKV59B9SKgRoGAOoKcVWA9m2cEr1C9hKSfQxWMLQ2ICJXj0G0HqIA
kA9oA1noXDojT74WPjAIOI6POik2HRjipSTYhXnqGmGcmqnOvyE03uJ6euGSWnH8TpI8pe/FreLn
lYc5z5uuqiITjXporKGCoqTkRs6a1G553QUa4x6QgMgK6v6B76TNWHD7pGhX4DnbK22wNiZjJwvx
nRA3L3KmHbGhoamk421aCYObVdXb1GPuh1SIRWLWTCt5zKU1H7UrifghyuBasLB/cycH5WEQwuH0
6eDQYmJTo+d8U/pChQE3DcpGZgLQfoSYGD4kd/yuA8JwyWFmTYKsCyEBSGgUc5nHqQwqsw65f/XI
e7XT7CAlTGddDEs2QabbrtEvdH/a/J+34X+D9+Luh0PU//4//PdbAW23KAgb5j//vY/eqqIuvjf/
R//ZX3/t8h/9+5a8549N9f7e7A+E/ZsX/xA//6d9+9AcLv7DyRugdO7b92p8eK/btPkwgt+U/s3/
9g//8f7xU55G8v6vP96KNm/oTwuiIv/j5x+tT//6A5MPZyeG/vyff3hzyPDvbg5t1V79/fdD3eCf
quo/QT9o4LGJqiQmchC9+/e//gTz0zoqpniIIiX74x95AW7Ef/3B8f+k4RxPJdovQaqm0KkrJGZ/
/iGGMYDGQ0VOgVcJf/y58otv9Oub/SNvAX6K8qb+1x+okCJknR9utL7ozQHkJjqrGJthnDOVg6xQ
w9y/w7SMCU0sx7htIcAoS16RNI70JN2S3uS2TbRVbwTBFB6l1ixXBtAe+2Lb3+MNELy02Yhh0Rt+
wkm8U+sHDhoK0MRr4zV4ct0JEx+TK9flqvheA8gXmADeca9dV7o5QD9EOVXJs1Cvk/A+QllVNHPJ
Vt+z1Bkeo+m+0lOgxSCdgseTYOdrzcXclAPdb4yHKI+tM3QW6qhaCAUi4xjbxkMIygaS3sciCN+V
yi1MAt4pynYmdhJe9A8Yas0qwVHD/QiFm7a6kfU7Lhlco1ZBSChDDxZUtt07r8Q2J04oQpqN8RSA
BB0qbHbRP4Hm1CyKXS1sh+hWAUFD5r9H0Yua7UDaoWRbIYshRrZKWzeRbroEDLTZOgpfZLyOod3Q
ci5B8ZbLwfFMwCNopfxKxexM7mS+SWm67FYCGWz2qE43qbCvhMZTNqUivAmocHL8Xok6u9YHm0i8
LadQ6pJDU0y+CVUKQJsHqH77UGMrjbUcQndmDYHzsnM6q9h1B/DHdN9RVewrO9dtETNYb6CB+woN
XfBCbp5/gDRE2ZWEl24wgaAwrLfqpYkslBGlEybXwrfIgd6dla1HW9iLx8zVNoolbyGBmlvGLl3L
3ym7AzCYt37rFHtlm3iSB437o76LD+Muo8LZd522gxBq8zx4YmZFyq44ZTIUrstH0e688rER15Hm
GbIp5G+GQKz6ttkHg1uf2nW9q93ppln5K7A68piyAp2NDTHl0hE3hQZYeBeA+vRRF51JsUf/iaCj
ct9RFTsMKFkGxpQKK5hOfuQOAwHMddskgOYXaHlOQDN4SgDc/Eq5a7fpYEaPIWq88RMPp0sArCLP
Y72VBFe8gfJxeC9r5jR4auvi/zG4Bzls79stWI0doH+E55/CV/8/tCK0Iqn7nz8D2HVofe//8e39
kB7y02WAxb/6EWA53HL/RPBCZQipIuqxlCnszwiLP4GQKDAjmD66jLCi8U8qbwD+IFnhMQVNR8D/
DLCK+E9wGEGbBI83CM5iNP13Iiw7dCqBah/izLRWDMoIkJ/hVz/PGf2+5ce8FoST6PUOEJTusMqP
kEvw6nXlpc/8Qp7OPAeuzDEpajRwHVFzSTgFTebELTiHO+lZGpsFFYp5M8AFAYSB+5FVaY3FCrMu
5SScUnKfSnYi7MalxiULtPq5lL9sKEznMpWGsGkIbFDAk+QC1uLpp9oLHIpKhyRP7iAA33VLI+ML
S1OY3Ak0SqQD/TvMCvd8D86h51xfKP78B6f4tTTmMWXIA4QGYl44De5Q2ZorrDhLfMpA5GqJdvUt
cIuFwTiWi/DHZlLYkgwCUFrsvHRDOUOqMuidcArXk6tB1I5fg13aygDNW3qMsy39K1uMD/JGnutS
08JW0oOHUbaiJKfjhq5kcG4kZW5eRncyj5kNQXvm+B7a2jkaPWeR4meqc57aUCNnic3VL0E/89lb
LQf3IbpHtXCKQrIJ5f5uFP1owcZH6s4aQXmdThyCtxVwmksj4AtCJScXhRPELbeFr6/p+76ksqYt
yN2jYTtV8m5Edyro1c2gBW4YKt9BCLdHQ+qFGMgJeDyBKh3E0GEC7vZC1TedHBxCNUohMA2o+DRi
QiAA7tao7aIL0C3L9H3ZhZte4lZDFNlNgjcxFPokvTlChs0hBlm3tQo0dSjf6Zily0B+WUpNYWEO
Azvt87ZYyVsRinEqkiv0sad9XAxroo6eEEHSoENtyOw6ocWIMco4WIyu1fdFn+1TlE6S3H9N/eEZ
nCQmpyv7Enh6tNcsUW5ukibeDvAzMxXBrkggVxdmTqm3tshzm5BUa1kGm3nTr0D0AM4J0aqm8BAL
Pmd9/ulnnf38s9Ck9+zbQ4qnEcsGkWPcqBvZCV3f5e5Ro8AMy99y9nNbTAKtdKHYoTVNbZF15hSe
uhsAQBVNmlAtxsS54HRujSmy8X0kxAYPa8Mt3sjlYXRAY25LmdmY7RcghvOHFCAdYQEZM3eWAHpE
rRoaV5gSYoJHmQhazQUIHvgLZiOgjrkooEV/xNVJOjPBxAyFa6agSxAzBlfdGAiI5NgiuURApAKt
InG6r587ydKamKOrVzqXBmMvnPTihAOcJgv9t9kvdbYgxgdLIukDfF04Nf1rTZ6n/jmX7c+XMHtD
QscHDUxKOnJVLJehB9354s8bst00wIfVkIY0hQfjWdj4GJhMbqWvS3jvuZXRjAqD3RKG/lisXV6p
vWgMiXAiGvjAARUoaoVKhC+d4jmXOLfDuIROSFmBLFQ4+XvfA1O1FWwiL9uFq9JNbMMmC7s55xCo
n6Kdj2TyGqc4cVIIqhgsq8HsOCTB6877/HPN7hvwdHTYDXbYSm2uycDUSRx/UhrRbdNqT3zMjffd
+m+Yobp3+DLgvGHLTXKWgqwC7B0nEQr1tY5BOu6la39PdvLjdsVYzF9GmDgkpgOpew5GEr14oA1N
ENs6UhYtJUrXHwUpOir76NRTHDqLDgRjdpOir5kjBxygogNV+LWw0m3EhWQjWfEqcwEXXNhApiSC
tV3aZJKzII5VX4lhU1COaoSBt/wlRmOgVBb8YSZPujTEhFURqkIB3DE/pbtmR3MyaBJ5mheveIrn
X3DvpVXRnT67E3nA/jq51/NTI56krDAFA9gmcE0Rf+GbLX0yJrCmgFCURMeqqhKlhVazwsT53MMF
6l2XlwXKXzwlsALLAyC/zJ2rjj6BUryQn2hxE7htqd8KLnhF8DLw3agwQXiLaonslmvqH0u59PU5
vrTO+H7dlYLSTWJ+ygew8IL0QTjV3OHzJdIVfLZCvE/PvxYA222t+FghJne8Vr+FPkrio/SjnsJS
Xshi5zzjbDdF5p3Vo+TOtSnWI0q1Y2ipN/ZvFb8uhwXHoL/zJ2tizzLf1YE4pGN+ankQXdagHkPe
Eo0ClKxABIukSeo2pSAsOMucOyqC8FEgACc82xlUZaMoQb+Wn0qUNSf9cVQXjvHspzozwLiDBKES
tKw7bF9W72UUswykxH6ir3tgwIKl9z07BvMRnc7Xw3hGWappkCQtGLO1eqXz9WYoo29+8MJDqVBs
oArEyUAmYRJxiV9p1u1/rVNl3ETToH8UTtjIzofUe/alQX1PWygrsKNk7OpYDHZVUzL7FKtTTB10
gJItHHOQKkFNed85os2vQEzZHjn3b5y2s6UxER+CgE2nSviEcuqbdbDJjNuyvFPyyuYjaSEOL/gj
m0vnYzJ1VdnAXQa0gkLoaA8LDjl7ns9WQ3+Ds0ifQWSKT3zsYTwJdqWEUHpIrBZaN5q/RJc0G4jP
TFGfOTMF2ow2lpMezmj0EPEBW7C6ARAAw5BvxXQzdKvPv9NsBDkzR1d+Zq4TxgkUYti7MMHcetWu
+MmtwRTS1L6jqdXar7JVNh0/N8o20658kgaAM6uYbAybLIJ3CLetA1W3lUAc2QRVAXS/PcMWHuPN
EvXr0ilXmaAS0WKNCvDCCXRq4NR4l0Ed2YOwOySplRbvSrBRStSgoyUWqpknBS63sy1mwoumF5xU
jTjlGIwntROAFm+VOBhYjU3DU146YTPaz9CfXv2mdAQI3VGrBewHxVi0w65Q5lWfFW0vi/6RUq1L
q2YreZwnrhZBtOyrgrXD7KxftHyWFLxxlD0qiRG7UCcTnzSAB2InRJHkBrpRCw40YxKDlOC3wKQL
TZmZimJcgrKsS0TjSGEDH6RtIBIzKSgGVYJbwzYWLlr2RsISL+wx4ayoWvBtF41/HHKwN4CfFpp3
qqugH4d580cO7c+FFbIxjTXIJLJEx1i4oMCgFDx08i0UFT7fQfbqYX8+E9GmiMeosz8YR3W8FcP3
ErJjxcKeXZ041gYTyhq1SQZBL43juPE3wEitBC99iJGIL53tpcUwQcyQ8iKOSW4cI3QjVQ5yiXXt
KdnSYOPSN2GiFokkzEH4+CZlfzBAJhcUpfX5V5m1ADwh7aSgB8Bm4XwL6aKqmfDVjQPmhzHA/vy5
gasH0sc3ObPAnNUkrAGpiALuON2SdXc3Yca6tIXvkAwAd+YiDRQ9Fuf56Yc1OuELoA2ojNhirj7p
gI2lsX+kuQcqKUBMRM9U8GHaR/YilmjeGoYHERHANsAOzWMuBPQFhuAf+43uoWW50ne1TRFEoRMs
Wpv1OcpV99MYc4A4X4tBGdv6R7mNnLAGfEY/Rv7CKZ31B4BhMaauoeHFzglB32gI+wz+MJJT0xwy
daHmwN7+H98H5EsGTyHBV0hwUfEhsEzwfWSP1rm6FW0ui6ul8zm7jDMzTPTMi0Br1Vo2jl0D+v4E
GCRlIVzO+jXeIhgiwxAJOpfM2YxluSBiL/tH0at2ohNsfNSMdRP57S9gzgUu57wRcnWl030TNAwU
QI8KIwFsva4FqQu0inssyP2QgXKDBxDXf5wlKo/opA4P4uDF4zR364G6HrgX8EmDL5EJqOClkCqA
eIHKwLsLLSdhi3k3CEKVa98sAAVYqsTPfbdze0xcHQ05LCSDBjwMjjb5RuMWKrpXbYWPjdQh7CAD
VIXrnLnmykZoNL2csKJ1eveDf0FBktJ4gbu0e3O+Dh5BMOwCAwRNGCZlqBGkxBpYtiO0OlfRJvBA
8OOOi0nXVSPyY0lYCj4R5rOvBVoSUkCLCTcrjUKC3e5xUeyJo94C+eLRJpK9ENLnIhFNhX4a/LiG
z5LpRNH8jguxMFD8uSAbs6n7Y/DGzD7gk3hB7Jcyy1nHODPJ7KU0SeBYGrDGnDs06Zcue/t8TR/f
nb04ztfERAzMP4DFBkM9x0yIFKurNFsfew918hYSJ923XA1FJ9HG8Imo4NAcMl1wwF2TPeXBupuE
Y5KoUC3WO4pTSWMVVEIggHkWKyWBdGwKCp4auC1L10YCmZNOtwjo+u2snLjcVBOg/9Dp64WdH/X+
Gum7hj7j6K+julLcnqBoqlQ9mHegAGspWjPg+aAAkIPbz6Cqq8Sr8gooJEgQvxGu4A8dZIsdwnfd
qsI0oymIUuDEkjreVWOhPaZiGUJYW+QHiOC08joBob9dZqSzmrF511GXW9fICDxOzTSIxoNwi8ta
4R5SYMEqCLt4UxOp8NqxjhLoKavQqR/14KXSJmGbAB9taS2vYX3JV4xeV57YQkJegYY8RGITEIvU
/eSMcfe7VM706YGHxy+fZM61FmfhUAL+eRRukwf9pfS6V/EkGiZlck5ugdRfGq2bPwSgjRMMEFUD
s375otRBn9aO1GBfHePB5QgaDsP6c6+8erb+WNUvI0zyBFndsU5x4hGt8iflS7IKNhzOGebaehtQ
/G/QJ7Y+N3m9LHCC8zISAFAwUML9y2VxtSIUXerjnZPs5GAz+qkpN98/tzGzrEsjzGHLNN0HR4Bh
HCtX/5a8NDvDzTzNqb98LEwEV8dS5fw6flxaZNwDJFExxxew2PuvgvYUlKvPl/RR+LyMH5cG6C9w
FhMV3e989BxoTGxCh38hoK+oLSRqLnEMgDQqK7d8S38DIBpz3/iPpQ/Hzm7gBOA3AA2jImMkCek8
45ADV2tplif0NxCAsIc0tRntIf0AvB2lGKbw/sg17AK95aUH+azTAAOLmw4tzCv6UE7jKrD14ELw
mwRVy3wlND0IHZdYSmdyLiwRY+xgIQGo64q0OfQb3i+T0TgGL8khWNUe5/CP+i2ubwv0Ls7nn3Tm
Xr20xnxSfmxEICdw54Bucp2tpi2QE1b4onmCU3kQjl+s28xv46/l0T8/86G6VNpmKBqcdmjZrj6Q
CO/TDbdvnMFp4EHLCd6sRRlcynT6GXIiTKWo7yIu4rkaH07tNqTUHuIBqoh15n6+ldT1rg7HLzMs
CmyqJxKkfYWdBGObAcFHAaxiRmd14YAWz+vnxuajy5k1JoRpfBxUhgRrLfKh+qH0OCvqgXlFRd+k
p4CzMQ70uc258IL3M+4gIL2BZGS+XKYKPcaUM+yjrHpSJazqVPP+hgkFwC9IEaNvz741lVSdegPk
VMexP9Tyg9YvRLC5bwTS4r9+PuPtWUvksvBx1Ux9aTXG16IBteNrnwDQJC2YuuoQ0FAFvKbCC/gf
Ec2/S0cHb17S1ai2Hb+gmlZa/AsdC1VtYZMhVwBWmbNP939n935ZZG6cMNI0gJlgUZc2aE44RjAu
+Di9ilkfp71MwCklAARY3pSSb2MlFvFUAve5mSXvZXmvJV8ScccLNxEY/T5fz0dD7zNzzEtJEZJM
gDQzjfa+F7+Ve7k3oQd9P5z6feGB+sESIetem/2rdgeIuegoC3giauDqFwBbIDrt+FJXw68Vz7WZ
P6bGUdPiL22FSjNvVGZYFQ4ceMHW7PEyJB3vbFBsXKEuDD3RtSYNjONAnjCnYUIMaGE/5wIhSA//
ssD4ByT/mmnUQqQ9AucqxpsvZW9StYS4nXf8MzNMGgKxi6IPU2oGCp7pqQXDYuXb6l2w5rx4C3IR
cRu4kB363FlmI+L56piz7YOMm/eRcB0HwSRr4k5QZgfx4GSBNQEQDDTYf1dz6CMbkVVgVVWJx52t
MjeLnwh5gGEv/SghpyuzQ4j39hKGYO7IndlgB73bFhdaE8NGye9F5VVNDxNlKdJu4sqKxy+fb+Kc
D54bY2JW1aOA3WPq+RiPW036okRvn//8K0AEDYrnBhgXLImSExHPuaNgmP60bjAdWZhQU3MpJCKp
neiufhpGJ4JU838F+V1aIOObBSCyTanASaYMiSqX3ahZsBT454KGjAk6PC8oJwBbT5pSfgy5EptY
vWUv4NkZbOgHug+BM3kY3OMNPGto9r+Uys0u7cwsEyyDOqtCpJX6sWllzDeKJqf9He+gg66AVvJg
tmc2L9ILQSUg1z9WKXcPDdgHwHDtzx1kLkTJZyboIs+yw1Eds35sYKJrQfwcbzKpWpU4yZ9buY4V
II/HjAOKjECYKVezDir4sUWjV8oDUqbCTFBmnI5ijPnYYE3jRdGacbsIbLpKPhij7Nq6CNOVOYyG
mqdxb2q7q4vcrv0Eyt2Lr4grb4Ax+r6FEpOCuj1LG9NDQb3mke0cZI+7nWzZqS3upsMkcuPIbvSF
W1zdddERKvd4s2DYD5SnypXbCwUH5s9ezmBRcg2AxALptbMGgCHA2aR/XfiC1NcubmZYAzUE7R9C
ixgSdpeOkhtJ10ayVB4wk4aHIN6g9pSZb5OFMS4v9ZZoCWgkZ83RByeminX0Rq8UU0CMA8A4IYe+
Awq9RYO7j8TvROQehrrbDoN8nxFQRYE0/fD5QmecBsPUlKwElIPXNBNBC+HJpo6rQ5RAchES82aD
mVekIP0u1fCM0bSXzw1evwixs2cWWR6+vuz0ZKrhpv43sk5jE1QMa3UHiug76QXw/fp1Kc27fvEy
Fplbpx5bLhT7rjyAs92r7oRVt3orkdxVD5g5fFhYHr1hrr7krw390J08izAAC1dlMMBY6fQOf4Bo
wGP6atxXD4kLMuSlgsXMMbzYTMZNkwYv+SgLqkNRhk961j9JPVmAIs15CFU8pHI+AESw103pD/Kk
EVIdgvJmgsSTGnWg0u/MSnkTgseF3Zs7diD5BmEI1X8H2vXy2Olt4gtJBWOyF6xSG8OWhm+pT707
2iKYtkxZcLKFbt11Pgn3OLfJXmy9L8hdisBCXwE1FD/Kyqq9xJPBw7+hDNooGrjcUlt69hwgjCFj
QSRF45j5dDXFXoctIkxjQ40igDKEA8AQiCQwt2tDkGDAaTej48IGU3Aa657nVplLAiT3Uw2EV3lI
1yI4foWVjPEnyVluNsyeOqjgGBqUuiiRDbM+HkCFbuh8uj7uVj+U1vQKbTDLuK/visRaomqdOwgU
Fo3LCLgSNIwvHSfM6NOUb3AQpPt8ABd3Wy1c6lepA3WTXxZkBvanJm0tjQMsDEjtSu57hokkOVy4
d+YO27kRJlRlXCQEMhTOD1MxfgHN334Qp5XAIS7KYvMlK/ol558LV8AboeslQVYHSOLLfUs4tYqa
QMHFY/n35ATGx2gPkJzd7oZvRDaXesqzXn9uj/E/fVBUsZZresCRoryge300LBCi3mkviU3e26Vk
ee5iPbfHBBQhKrmio/ai9kEkD5qW2U3/LkHhJs13/PhM+OcaM+31AEH5jkr5Jm5YDJYkv2ntXuaI
V+qlF1dLHdSZbQefvITmkgJ2L1y8l9veC1VeoE1bHdT7CRP7GH94Drz4RneRt98sXRJzR1FXMRGM
OUsZnKIsl5QeqUSNY4Mma9UanfwUJKJmDfUNN7tL7/XYmpY42GYOi46DD1YHcLXAKrPtZVWg+lbK
5ABEetPd6NKpkx4XQtnMkQcFDLIWzBSqkNBkbKijrA7CmFZw3eimWfdeaut30OdDVMPwaOz02/43
GWAx5QMmNkWTsIsgnrjaSM2fwKlZDeUBnBA2j9S+ha5i3nxbWNn17mHQA1NmeCQgX7gq1fQYQ4x1
H7dgGVpKY01fJrs20R/1FEcu1+UO8drqt0sPvJlXy6VZ6rRnqcsQT30tKSV9tVQ7HmcTaWhmGYcR
aS9tusu+JT0tLPX6IFzaZA5CKDZy14IP5KDvO5uKSOhr+Wmw2l3hpp62gG27jq6XxpjgM2o80l0j
h8cosp2Egh36b2iVfAe29IkLw8L8fHHXsefSHOOgfum3UTGVNNY1wOk0wOmoeD0sNY5mjvelHSaB
UYImmkIe7gLBF5foESSV0nUhlKYMLuZU/wphcVMY7wajtLvpW5iK9ufr1OEXlznFpX267Wd+owRS
gKcUtpXPof5260+3ciyB1eJbDXmdz00tnQz6q5yZKqdJapsS7tLm3wcjN5uwMiHEvmDlOrJgQXjg
op0DXkI0Ci6tEEXkc0WHlQCKsDyyMoP7/vk6Zu5BXLqAtVAuHDT82EZjGwQp34PX4+Dvk4fyRXNL
D9ppDnSPwGdCuyvO5wbnfPHcHrNxGgqXfEbwUOA3FLndrHrgaCpv8X6fO8/ndujvcfaBer5vQhmD
37DTrFO3ex1zKHCg6IHhVQAI/kZZFo9lUPbQqXPUS68gBMlABhDn1/w36Xa0eCdzsmftgWw7JNHo
ghzT/RKoeDZMnltktrImeCob8UfKZJj4epKN69tLt9ImXZHn34fh0QVSL8EjAZwFbHuxkAEeE1qd
HLisMwOqhKYsvPBmA8iZCba1KDZxOIC9kRyU22DVetEeTx/QctDpu9Ra4safKeRcLIjllZCmKYd+
TFbCmu8RF1MmYDXa0KLlCNmpv3GUgcPE8wPlOGCtmPulq8NxSiP4Y0jWkboKuoWDPBcqzn8+c6Wk
faAlTQL3A9dhn3HQTVwKeTNfB1kAItFHTwxNZuZI8bEi+/rAETykMNyHKfdmskHTblHAXapaS6qs
s/aoegiPKhuKYCyc2ehLTc8kn/wsfaW2CiInj9oTV+nz0hDhrDmkpR+CBYCBshggsZ5ikevxTsx3
xQ0BhqV2ExArNRZBr34pDM7EXUMFjxhUPHkAc6BucRmfwhHNx7zF4noruBEtFegSf63voiecXSv1
lkbE51anIk+EFgQ4KSkT6qW9GBydXdio1F4M2KeD0LttTEMBb1Pi9it1Icyz65N55MPAN2ONYLgF
fJtZn0JAqBG3iXJQE7OmkAsnfPSfZFN/VDYFDtgiZodnbv8Pi8DLYAZeAPHHFXISyrb+ZGShchAa
I9lCmCa5i0SSenoMPvFGQTEx02XiZAXX3+PWS26rSR8eQT0Wm2UCTtCcUP1GAmpdJxOSxmpTuX/W
/alykl41vnFR3T9mqZ7aQpgCigkSyC+yEnAWuixG40S+5Cs4ER3nTdlIXEyXvGEkdnJ7aErelUkE
54WGGR+beK8HtlC30o2ipIHFpaAc1/qma+zG0J9SFBAEK8gniAhIaoJLOOKgFJkpoCrvQOsBuKZo
FqTLKlPlB+5rUMrBfYOnwjo32n4l1Inxhne0YHFBJd4lrQgB9JCTv6h9q3wfItLeFdygvzRygDrg
BHG+NsmSb5MYDW94yGi3QmYkDxDKiry6rIveUjrFQBNYx3yVkHPfARmCcGbePPQ6gcaY0GfYpylY
J5wfrAYDzWOpEHdVDzU4cxxB2coNqWz6fVTbaQEmR4NPFDPnY9ntZJ/b1lGUuhBaiKmiTGNLbUIi
u625OLT4ISpTq1F11al7lb8D/V6I3mP3BSSTUIElbXNKgD63O05U9mkPEgxVnHpL0wHijCAsCags
r0x33ASR17Qqktc+k+UbI0IJoymzcAXkke4o2qhCHHlQnGIQ2seY73sr0VPQgU88saKwILctUJL7
gVfx5mhVDRSy4viYaw2G6zsy2EYvNzuoH9bmIAmjF6QqXg+tkNv9EOkOxFfUJ2nKImcUMMhIAhTT
Qj+a8NH7AbKbPQ/WmCq9RR2MdzF8PjkpIJYPXJtoq6rcElvRMRIF0TfoEBJlcPhaOgmjRrZDln9L
sBlbEPkAD+O7FZgHIN5gQIW+g+ysVPUayna6YE4+hEtB5QGmt6hSj3rXDvs2SVLbSGUoa+camsht
XdtqEGSWD1p+K5+q2C34mFicXDf3id68DSmZvlRZHVgdqRorz9W3hBgVJgy1IdvFSts5aDcOXj9o
g2WIJNtNaua72RCJjhwYMXhDgalxZJVwrsynyjYkfvXGpal/kxn+0SBSb4ZG5O84gZMfuGKsQrPV
S97pYw6gWkw0quC84UNbghKSF2DoEAw2Xe9VWU6s0BD7FRh3E6dUlcYpoKpokl6vVuOYE8n9PH2d
jWuASdBXN9okVwUTuRSlDhJ80sdjfwL1beCAM7HEoAg647eBKy9VaGhicPao+Qhr5waZi72l2Mqg
gMHqi+rJVm1OW8SqLXmRLDp087sX05U9JnCrHRHipIS9zgWlrgX2XrvZyrjmRRe4ert4XdhQJnH5
YQ9PEDqLh+jBYgv4TPXjGihkPEA6YM8TR4gBih0x5dPsV/0i0vcDqM/sJ8ihwFUAXwaSgYUrhX1Q
F/44yAc+EQHzlvModHOAmEFbmYJ/yVRKwjlEydIcar0+sQueM1YpbpObSM2DXRV0w01QdEZrRhBb
0KxKLXhPTYzSFbi426RBMbok7aVdBK7RB7nsByA0GhHgjLgfH0VpqJ1a7wInlKXUUeVpMPUy7zZK
KulWXRFl12Ae8C4qRunWiAH479vpvunl4Y0Qgyqk5tOtKPDVo6EUt/jB4HrUwmxhsIdtRdCPAjJ8
kJ7SOhNKTMxLulOGRDYmXjzEO7KWrWKTQi/WTZ5zRBW3ukFNy7cFMID8prj6D7voPoKZF8yBPFuO
5EGIXmT8JB4ifjUkIBZ203ip0jzjcCBiUdBjRGP1GhRNIAkLLdhSxAnuHVr0zG8rzMo9TB5eh9/H
9biV+b+RDV3YpK/Vs9doVuOCl5UPm+ixdDvi+nf8OjVL8H85CRA7SwP07OPw507+WiXz3hj7LkxT
DEEcxHvulnJ1a6Odvk5e54BuzMzfUYoZlqBJSzvLhCqQR0vpCC6ig09c3tgI7deFWDETCy+2kYlN
WR1zcQOxpYPwqDxS7FO2H8F0Q2mpaKmVeHy7EO/V6+h7YZH++dmHgypcxJMQDkkpdUmEwDCZI0S1
O/E3az1XH4w5cmNfgep6xNqU7nthrHnuy8LmLX0dplwQ5e2Y1fwoHqCJBlkoSlQWOM3rZNhAZbT2
iBkETHcvsX3MXZgXO8g8PDCjlYRaWsMRP+g2S0/9OgRmZHUOLeXGz+C2+1sLhfQbnqqonrE3SgqC
kRoKGeIhOAx2fpe7oSuvOxTjyyeQotvLYgf/YY1/WWSxa50g5znRUvFA3lonWhWb2FbXQI42OGz0
dbX0NJ7/lL/sMd05VQ5avABy8cBzr/G01ytvYQvpQWIvSQnqjz+3UGPi1SBCChGQUPFQfk+K7ehw
mD+AyLqTbjkCSl+ctuL0XxTtZs2i04ALGvSwHyzb56etnpQqqVOYVfB4MKHiif9bPEjg4lQcFUNH
LTBLE9Rzl2Z/Z/cTNRlomQGOfcXnH3NVxxetLh6KINyrWeqFcrMUHNly048DDj1ELE//SHcuQ4me
+uPUtoiOmGcHe5qwhX49+K4/Ep1kSRloPv6fWWNiMZggUXoYYI1qNchWvwc8FeoQmhU9SU76zb9Z
mvact6ghJ0YpGf/LVhiiOASeTcZBbxUgHYlLSsd4CPa+m+z4CNywia37FiboPnfVWZf5ZZUtGZaV
3GHmrsJhn74pwU4Hg6fciQtG2OrJj28H7kCZ6mthOJwJzm0mt2JgEHrxUE4/qm0+fm1dqsC6XMpY
tMZEag76YwkZkC3Q4R+IICPx0nDF1WsZgOLFMvLsFXe2NiZA45E+aHKE7yY85msOpaEM8nwmislu
9AxeoReoH6n0zfzb8nnsrrIERnoitWEaY52dS1VtwYsDtEu+4qEkBaGj34OdXxljYibqJmEUjXAU
Q9wNCfFiTVzIFeavAbA/QqEXQYRnG8F4mfN6oOAakKH7rbnxbWd2lnZPGwCUH3FxdHcubMkYR0bN
Et1BYMIvI4rkxz0mtWCvdLRbHkx8EGJB3xLlAYt3w23xuNjhm0vAzi0yUUVrfD9T6NWa7iZXdEov
583wiNmfDyooMLEv5pSzYfPcJJPztZmgJ1GPRdJ0vbqjgKhoLbvDPlqc8f4PtqirULgAIKWXG6pO
UxvmwfARwipasnT9Xf9G57WSxSHGWW+BtNZfxpg7VtXDsU0aGJO9/8fZdS05jivLL2IEvXmlk2+1
N3phaGZ36L3n19+E1jQF8QpnNuZxIroEEKgqVGVleisIoBy9TbUjLarsoXT9F+31vqNcfNPN7VGn
pc21dBw42KudgwTRBt8ExcUfwgMR7SFC0jFvMm3enlAoDwM/B1QPqsE3snFG5lWBB+XXs5jYEcTi
kLIP6yY1UcprRlP+1N0I5Boio2ZyGxOurNLpGB9A4cKbSumsQ2JRAwir0nRMN7N4yRmLg/DH1dvA
0FCmgnaydA4kEUoRz2kXOfe/GWsh1BGRG8/XU0xCn1OIUciGowe6OQyMVxXLCHUuatTUBpB4Sed6
4tBk3hpQcIg1FpSE/NTrjBLfBFSrBo4g5FfoZg7UNuLUb7FZ6Xv5UFuR6x943CwJN6tfM6GUt37q
2hoVQbPJ48Hwj3NHci3Brg8kg1QOwlZ1+XW9G36zcYlLfG2PiqGNn6GOIqcoYp2iV8WtV7o9HsH+
zAP+w9nM5sriyfveTJogMuLHug8LcvJCs//1Vz4iPhrnYvybnpnX2EQRt0bR2EZeDjwCWkg3OVAF
DW++HDXpnHzm74Q2izysWs6s3eDZ2/FrNucGyyL1FZMmSEo+11GKzF8H0QK8g5XXLVrQMLdoYBiD
/Lu+wnhEoTCPfudZehk+JVeyfUd9bDPMl5KgnZygA/vbtw27COkpQwA8FJTq1EkZxlLSIqGXzjy/
lusjHzhZ9nzfa9DMWSSkzG3QyHa/qryxHDrprGEiAlnVW7HzH4Ep3LJG+ZZi2JUlygXmnTSgf4HV
9JbwSVBTgY3mInBTF6JXu/xgrOz2XmNl0O8AZw6cCBLx6+8FBB4EthLca/UwWkSBInJTK/iQQYWX
o4rGtLeUG4PuRcJQtUqqxVTeX0aZwSdDKZ+zBFQYZvwA5aQdZ5WSKayMJ201OYRWPmHP/y8cTFmA
MKiooigOumXKcGjURdxzhnRu3Ho0s9eA9IftbA0u3XIvuqkLr8I6NrcuGmKFM5vUdSs4QQr1nlxw
SCnbCijfw1X52drBGqIULsuJ3YYdWMOQHFwn8L43wCMtLHxQzcJaYRxRAUe37hBMn/fPy+IuzmxQ
KwJ7uOJxAD2d83rfRUeh+C+1ZPxG0AFhGhn9C+o85jFG60DGQs6/vgJH6kezqxz1p2fqLhFX0jYV
641BPvx1HCXb9m2RnNhZQRK667oRFQo81tFHvfqzH2z5nVTyOEs4Qa+kt4XQalOre2Lzbiw+8efG
6VMZS77EdTDOb7XKNj7h/K1hrdpd6ugGOKSgkuWbzAfq8lf8XjL1FXmxLNEOwSYn++DRcInMpeHU
trDi3QYckf3uv/TArjaZctIClM77KMa5qZ3gsX5uS8BPCeOTsW2P8YvvsmonS3cBPC0agirRPqeT
oy6u9aAJevT4as3OMNJYQp2kGZij+ks3nNTVNBxJMC/ThM9VHea5NjVkXYJLpDGywkF1xgX71waP
t4TVzlmsZABbrhF9PAKsoe4HCIu6XAft+Nl4IW+c+BQefrYYhDV9K9gqrIScnqOXMbADJgIdAuiA
gOBKUudT5YNGE2JxOqkH46VCxHslDUV9E7lQKHpuoYwaTGbwwNuEQDBZsVza7XJhXwXjDhlSUsEc
QIfDVlMyJZmmk/c2uCGaLuEbJO1igF8fMqdfZ4p137/RY8aXBc8Nkg8+8waG7gt83ArTiV/JK1BL
xalNhozTg7jhf/qb4SneB8+YaDj+NoPhjWkqdUr7wcvhEKeTwJ3UYZ1nXxpTIPvmXlD7STzDbHk8
NxgB0PvTqbeyTQ7l8f45ISmaXdqtbawiiBUypTpvHCxlkzqyHGAIQd5I2NIqdLPgIVBRe4MosRYA
3/Lr/vdbXh9yFqh2GUQa7Xp9acKHQXDZQ7WBlnc7Knaa9eZQJKwHyo0PJasSQAwKPXjk73RpCsX8
zEhFoK7B1o224zMZ9dCeKwdoxz23JSRGrFrRokWSvwBkCUIJOtHt+TjJWp6fTrXcngV9+JKjzLm/
fTfZGVnUtwk6z60rCN7GlTqdqqkyRXmb87sx/6rH9/tmbisnlB3qWosTN5ZNhGsNocZ9/BB9ldg9
KLNjOKnDxJxF8KmslsSyLwFiDyzM4Gu8IYmsyyk2kI+Np+qzswk9UngY/wg3wVrc1ewH801kwBLR
cgd0DrSxwD5SntPjwiQFQz1/mo7Gi79OHeMBEt2tSVJNdu5HE2xdnIcGoB5mjy7dEMp5xEmb+2HH
CSfxKdr7D7xFFGUwnP4BJRHB5DeEeNX/G68tAoUef9z/pOLieoleCsjEEQvpiAsJwlTW2pA/1U78
IK6Mfe3oEKYi1DXKQ2fpL8Xa26DA/4pStK0/BA6rhXebS5Edn/0CKqsZuXLM+jbiTwBIJvsMlTHS
nwEUsDZr+Day7azn2tKVnJuk3I3HFaPfGCNcm3AQECF+F7/912cFGxCmoAglJz3E5zdcohiVMZ3E
FZH5SjFKANlaqBsXlsHmMyU/9yoVJjuIbIk30MoigrnX3lMOsib3FI34NMHF68xfZ2hRjo/Ri/il
nGJAK0CGgnrWJgZDC/d7Izx/LXVmnMrD9d5Xp9Ro4N7aHADFGsAg/0PWki3fyRuMnT/fP7BLkWK+
Vup+xlEUNsPk86dC4g5jV9lK254rLXfvm7l90FN7Sp1KcG4HNddhTzt4nXBN6LaAJ3d7m7cvDxr7
vr1lRzDbRupISvqkTWqkk284ufkvkO9amV2+aT9KlOz4l8GKno1Vv4kf9V2I+zD8blPoslwERAWn
Fhkj5YfyJtcVT/FgPg/MvouthItZORo16fz3Sfm2QW7lLIkZcjhxvUV7kky8pFsdjLuDA+LALWv0
eCkcaiAs0THJCTpXunvRVlIjV7U6nsr6Zyb9kI3YyvjUEnUWu/xiQJxbotJONSvCbqxgqd0W++w1
XbeH6CX+s9gRwINUms0Tv2NN9CzeAMLVj1cSsiU6n8jkvPUaoZ5OBUTO4pIzDR3Yz/i3X/TkRHyb
oXOK3BfyShURmcanwa1Qd4ls/w067UeAdleQ8juyFASXQ9HMIpVdCJkGghYNFrVjs2ns7uvCpm0J
Nvq+B/FReqr3HEQf9uTR1Lxxj8lK+Lp/C8mlvnGks19AfU5wyE6VIuLZpBfvKN6bWftnDFxiKO+H
/Oz1DePSL2XY8y2mLh0XT1IaRIh8I4bmtPgMxLZdZCA4UzhzFBPG/VsMerPFUddPEss0bQ28U8p6
rwGIwIms0R7W9lFxKBNA6F1NyK2zSDaDEbS+zRpS5lY0APcMv4JKAmNNt41K6pRS0cfjsxjzWEgO
O1CPEf6EcCs9a5jqjI+se7cYZQ1Nh7YXSv83UNAgkqPeH3Xh1KhDu/FarvyKZYkzu8RoaxNTwwWU
wZvJlcLqk1TaGb28xTwYesaaCM5FEUkFdVqSJvIFKdHGk7xKwV9E5IbB+/FUb8rA/B80B5aOy9wc
dVzCIvCFhCumU2oSGItkh1tg9l3UuLYEkQxdM0YIWvLac4PU6dGq3EeKisdFDRn6yd8XKmypu7hj
QRkXD83cEnVourFtp4TDNVfM3imAiyOE/S38igiR9fseZdkWpn9AcIleh3KTCSqBEMlKOJ2SzQRU
vzV0brMrkdc2q0F9ZEW+xToIyj7/mqO+Wid6ldgZuILiSkuQSRDcevRS/ZDxkuBQuMO4yQOhXE1W
rLmjpbA0t0x9vnFUfCGNBpSc9OjPTkPp3IBQrxGwlJYWz+WFCRjDuiqKvNdZRKUkjdGFwXQi8yzQ
NfaMyWR8syW/jMcQGEkvJgySyMwSFb2pqxKE6NjEp/rXYI+g0iotzrM4YI90s34tj4OT26iE2PcN
L26hitonCuhQw6ardl6kBxUQINNJ4gsnanZFNDlMQpPFnAXkE/9aoTJbvihyNVNJqWx7cZiObicQ
MJc33Km3dUBRQ8iare+vbPmjfdukPtrkB5D96Uj9CihXnlvxzJ7N8jf71wINoRJrvirBwo57BvZ4
wxR+koYfGSWMGlN4MGKzbK3hPb2QcI+MN8lSZJjtKJ1vNtJQcnqAN4lQV++qnzm81m2RvlmtNryM
YfkShOVWqZlV7KV4O7dLpStSr4ZjDZFdJEz+Ot4G1utrboFVcV+Yjo9pzcwCTo7JgcnaaSoOeV2o
S1rXTidfAQijKM2qepmyR13HxBhTanfxXTRfI+XQfHVQNKWVhVOwxyAahBKjvbotSfVzm+2atXZC
baYBvhh91k33wJsZdLL+w9kFJQAoEFGpuQGzTZIx8mEGx1YLmTmCwKFjtlkWD9DMBBWQSmWANF2K
LVWO3C7bTHa69XfjO+kiFzvtlJSEgOohWUdOu2ahXpYj1Mw4+d4zb8fJcj+B/Xk6DS4xTQTOZDMz
q4ffFrC5vAAxnvbvVlKupwWjtDxmcAP82JoF/1VWzv1vRdPF31igHI3Xj3yAAVQBFUpOMANAUELg
uxSQOXDAMsg/q8Da60CjVKuSZ3K/LfpvcNFgOBx8aTcgiiBKBL3KUfWRucd8hDjq2xAx8onFJGlm
gr4OldZFqgDnLbf5SgLyT/8Rd+B3hOggYyeXLaHmKvAikl3aqXlZL0RTcymUC5+gYTNB/vZGEpfW
nazJ+asIwpzWWb4J31Ypl4YheFktI6RmYIZ9lqNN/07kBuQvf6WdwtfoudrW+3oTo6Ucu6wEf/Hz
YdYK6DwDNKH0w7oquKjiQlTRy8Z3Bv1nw2EYxE9YG7u4xG8z9MMaY8ai5g+4b43rndRVsRHfJRtk
bKDdmla9rbrRO++2m+4tYxPTLPrumW3qiZ1XiSgGKNihL9fYymf/nvyhvncv/lZEfpgqjvSebdvX
aMtiMmJsLc3BKE5N2yQFDpMWYcKsxwR481x27v0ju5hkzBZHBaYsDhOMV1Z4fiIUhdLP0Wdg95YN
oG2E+4DBDBqLAiYVLhgClDqT8DkOUfD8L5cbwfOfv0+5R45LBDkfUXNsDWScyS5STpOHV6XweX+j
lk/gtx3KSeZ9lNa9gVwpg0I1F39ohZP7R2E89N4ZFBSYkpYY7/Tl7/+PRdD4XMeYUBHKJGx67Fw9
Wk0H59H2+3Tst/cXtuizdODOCVsQ0a67NpPlwj8Pu6bax+mjqp2LCbNVnX3fznLMnBkiP2QWMydo
ycRpijtcgeqZZJoQSnNHFzRg/62XDq6XfxdFxedYwbiF38IWdKk+Zcg/9o8D8gFAsW3vgUXNuvih
wMQB3L6gQ/uEukMQG9amxEPTV+YzU4xWqgblhM393VtMW2c2qBiGQXYl1SscBl8farPyG6uMpnWV
KSu+aZ224THhIQYMo4tnfmaUOhoyOB3QJ0Fg+Ueir3e5VbVi0hsSD0qXEKEd8O8GUicjQEbu1yre
cAlfNZqZGQ20eSFbi6Z20T/nTRM5XlRBXzkCh4Kuttp7wyfRIWt6ZgV3YZ/Rz1MU4FSB4jcU+qdk
g5bIHpxu5SYb5VPYtwffgaCC+jo9GCeC/kic7M/6hwZ2eUZTaKmpB9vo5ZPOIvhWqEBThKAZMbhR
RNpuHAmJUeaSp4n2NljFOwZv18zKx4JzvrJIZQ565imZNk4icmjRwpjeLi2hFARpmzPhuipW+kPP
pHFc8DdXNqnbUnNxOE0lbBqBqRzrdxAdmtA/9s1YseqvGozGAli26h+qwXBAC6f5yjB1hVpBTKDP
iu0lrLyEyE4BAjPaMh8mZAH3TjPlewSpkLxE0ZGrQKfNFGxjFx21Zy8zQ1KEl3fGI1Aa973DYudt
foOoKBgWUp02l+qcgE1t3zlknulBc6ASQAZQ2Gi+hZMDEO33lSWbPXPm3qT5ojjgnoB9oKiem4CV
SzOcKk1Um/JNmIMJFC8sJTKD+iWBZLUvOv9p3wilAxkrgEbF9TKCfORyPGFHYL4ml4BWUyu0BMzy
47VjsUUtlxf1bY66byJuviSl8OLRsBukYwKSqJrVgyJ/4/b4fdug7lcul40egGLwlL7X7+Eu3HaA
BATQiIVs1P9Q8l5wmDgI3+aoWxVzvpGoIl765S/jJznspRUfhB8h+r7tRj2idvo2rCLHsCdG4rfY
+ppbpqJTJVXg/cpJ7Rt4xP5hdKSf+TmwpF0KbTzZ5g69v6rRGLL6VyK5Br6eo/YH4/wsX4Pv1VPh
AmTjce/JWH3uDO4I3j5/q35pDil5QiDhCLZRRmGFdYIo5xJl4jB0Ku6dXjwKRup4qZuPrB4ba1WU
N5GDEdDnTIWR5CPhf7RTzfBXrENDeQ8QWmVFTVLbKTolYmwZJeSy1mKzSo0/NW5gWFuuh32f0cvI
w8xZQUVTyT0fmwbuuU95JbiFDVy8ewE7rry1eqz32XqwvrIzuL5WrCi7+H6cWad8jGCUgKtDE+8k
Z01saopxSJHL1FmC1E3c9KrH4F9h2aOcjBEaWtjxKHdog2B3crSOOH/VVKMpJL/8kZW0LITz+f2/
RKbZ3mKgVao7CXsrEggp70Bm0NacyCV82Nwq34M4BILErCDLskp5HV0J6yYISOUaqpRCaGfFh1+9
8gXjbbSUkmF1mOoHlwGmtGg2iL7LYx8AMIIJFhVT+yQVnW4NUVMnrmzRJRxKJcOBL91wA9U+jMFj
WkWiOVVlRclkPvdxN/B2QdYgBs8J6vEMx8WyQl3xKPI8n5O4Ec6TTE/XVnLMV4bTYATMM71daPdr
aXPf5tI3my+MuvTNlPuDRKAsnrDtwKY9jU5fH3Ldd+/bWeznzQzRqUOMQoQk+AF5tjSbjrMCt1kD
7Hth8kj3xkp3IYWbvRmP+oPxet82WQMdfOemqbuOlo2cZN3fpsm0sQRFaZAlM87IYsl2boe643KX
JpXXAEND5po5M7CCY/wEomt1UznZjshE1TbmI5HCK92aObt6OyMGBMHcPJVjgDMc4tM9ltlv1W0F
6ZMGAS97bthPQ7KQ2w0FX6is6UTfgrLUaapX9w2cZ+VCeJyMVadv4UpQgC3NMcbEunyLgAEkfP/a
oxxL5QXcNJBQUaGFKWIinnuGuRVkU/FU8HnGNVy8EmBhRwkeE2KAJ12nn4OX1FIg4eEr+DrEHvD0
Bf1cyqtWwHKYtGz8pciPsUGMomkSGBdp/lVOkocKYQjYPFdwB3BIYaxhxaWm4QAOv+dtiBZ7UHZZ
MYlyF74ggQXjTY0pJ1B7UNceLIuZV3YAywKdZBPiV9/xD61LsMH97j/0TDFNhTlTgEjxfKeJUfNJ
aCMjhY+RPDdJPrOB9cWWOsFXFsgnncW7cson3uCMEU9mQmIwrcPS9A/BLxSyoMWWgdEeerAsAOeS
S7uySqV9MpellRp45L6TTcQItK1ppvfquQEK39B/XoGs0q7X44oJdl6IFFemqUhhyJwKfQ1ECmjX
gyV6WMdr4NchGYhYUaKy1qyh11Y5iPNrQvIHmhYwZEN0owTWPAN7p3PfwzI/AHWeAsXTsij6O3LJ
KB6kMbgIiBb2ZGnbbBtsvWfW7VlIiOd7QIMbJsNv5bLG9oP4NdXex4SlNLF0PTF0hHuCAXdFAKL0
+lj5aqoEhYhjNT6V/YXqAJMqm2SXfYQb7il7D9YVUNAjc4Z5IVmEXVgllH23CmGcMIlxQAYFSCBJ
HmWMdTVrBBLtwd9DM116In4Ww0d407AeAUu+9so25WuNKii4BAWvU4QW6sUzbMMV0jlr3ERbFtRm
qfx8ZY2c89nF9ZPs7x3GOV7HTyG4oFHkslBc2LKiyMJxQaXpu4hIBS0QvOTTIKPSJGTHfPgUVVZa
uuBTrwxQO6fHOfRgfF48cevW4TGlBvGxjfrCAfhv2Kwn55LzubJG7Rx4RjRhUlGxi/7mbZk8KzrG
byD4lb+gxuAoGKQsx71mg9SVxY6wNJaHMSDMrRoIXuB1pO67LEV1Bp4mZHMHo9x4T+LF+3FWElnh
SjvwG+0JrZg9kTWPnuoda4BUJB+LykDm9um7j3iSS22PU2q8qNu2srq/Yb0gew/NMTdll0zwBCsD
KHcdh5fMK3gOS2Jk4Z5e/QoqU4hlIR/FCOUwYXwop7ek+oi8yOqaryzZ3HewC/7+yhI5e7N7YkQZ
OIMKAGyb/qOrXxWttnLWrMfiBdEVKCAi58FgJ+Xt+DAKe7gjYDcGTEEZ6iYoNUacIMfi9rN9m6DC
VlCHUsNX+GzySt8StGK4KTegKGRk4qyVUKezToqxQM7BnxJZNcWutNT+j/vfY8lx4YP8uxIapVXw
Wh5xMd6g2V7C3O2wrl0V1SWir/EfOllI3CUyfCMQphXquzSiysdNqk2nUU12Exc6XRjthbJiHLGl
GA47kIoGMBcDB3THLBCH2sdTkMfkaXwWcgzf1Gb45B/CfTeCokBwqlX/gzU0tfSpyBQx5hghh4mx
keuDPUqyVg+Finph+T4ZH3rGWNXSiZv/feriDAPvT8kQi6c8TuV9o0SjHXqD8FELOShd0GWxJsUH
vrQdu32qSKwqF2t5VNCR1WiQkglviSo/iuM28F/vn8OFmt1lCPuf7SP2Z36h8xpfn0q0VFEusaCc
aqbhe9Eg9ATvMnopwsd9c5chOvoCz7eTijp1qnhjTzpxvcVbBHQZQFrmIz54qNVdMLmrC7HWIx8w
6gfLGwnxPSCSoDZGTzO2JficASVHRVuRNmqarRSVRde6fAFkHiqpAAqBaJRaHFRZfbEhs7sk7cr2
TWh6W8L7U7tZYsavBCrU75itt8WVkXEl0qjmb5gCRqPqkDn0qOueQPwAeUhQhtmebYB/HkQvmwRT
5hzP2M3F7EGcGaUcsQfuW6/kYTRXAIonhNCZ2+aWYQFfGm+ElXTSVqQ30fIgf0g+75+ihWAGxRRS
qhCI2DTt0Iw2TkZwoAvnRFVNXkTTNgNNfv9038pS++3KDLVGTRYTLeVD4cytDfRt/2ojSU+kjURg
V8wPuZD/Xdmjoo4vjFyhkGWBRdsWLXDNHQ00HVDGdkZmBsRYHTbz+uZXiZwrQx8IYAoUwHIUuYVy
CA8YNLgUmKp8z2yr3P9sUC++tqindacPJdbXblsnNSBwArnbnbgJQH/tZA/6OjmB+I31GGJZpRx4
A8n1SRkS4dzoZ7955wZA/sP/0NecfTqwQ10vTUzLPuuTWDhH6VfiPwjqV8DUZVxIWa9sUK56yqSA
r//6YL1Det2EhT9b16hYNyvvmTXNulQlv3B7QcJQRDWLhhBBsTsrkgnHv3H5LQ4kJqHJ61W1W1c3
C+gTy8+MC0cOwDw4gJwZThOjilA9ARcWfa9bBWS8gpCKqGa178iJdqElPZWbxgockWWL3s1rWwp9
GFUpV2JNzZRTa42WBtqazPWfwJED3sryj4aJN6TTCIL1BScn2tFQeFdRrbs+ILkfeRXmlVu8iqvN
X2M2JHFlATdvbjVthzokI2dwWoJRE4QgfVW9ElY9AmLuHJQaniANYd3/ZHTsgTlJFyCnidIjKE7p
eWuhF2Lw2PfiqVZ1M8VDUYkZrdGbjIE2QWWvel31qt82ysk7KJ8dqMRqE3Q/LvcnDiFYpx+ALLFy
t5LN5I11IBdXB90gDK4DdHYj0CUFch+BagTnUdpzbWBiQtG8v383l+yyupkJKmXI1BrCPV6vXOAr
uoqGTYo2s00IOPtNM5i8YLF5mRfWBYIRyLYpOg+JDbqe2olah7FHzO9V4dmrFFNWfzd0YllXFqiP
1lVdW02toJwE8MgDt1Jb6Z/Cw4ih8fYxWkNmyGHsI/HiV66DGJRRkpY0SFndzEIJuagmHBiA0LDs
bLA7WnluVesOpHModNUWaz7ppldyWeC3Pbp+0HXlWE4p7CngRes20Qtg2USrehUw+r439TTaEuU5
dMmfBr0SFVTaUcuDMJUFv4j5tXbjC//DtCP5Mnc20qAciNC0QTvkknIypmCf6cVPXiq/IiVGwI4s
PQzeGB+ODs+X5UGCGyp4KFfeSKwZIA3qu6SRsJHtr3qyZEtbk/sdYsJMbFcBJj04+3cfjbRRKtMS
dcABJ13jTrrWfUoVv+pK47cJwokRBDNg6MGPRpol1y5fFtsWAlBkStaFvNq0F9Y6Jka1isxc/A+Y
naWNnJuj1qQVInkdTwhoYLgNkz+CqTW9lvUeXYhjIPIgnGSaDH9PP7d5o8uCKuIkhGgdb5t4VTlE
e48Zx5bu89wOder9WBESfBjuNKI1AuHHg06kUfayS0A/LBKUmzo9+VRza9Sh5wexqTiBz0GCFj5n
e+GTgMYCu41MtDqOpHBRPrJppZacP8wahH0NJDsq3b0rM6+DPtkonaQXsFw4hI4f0yuaA+oi6L1Z
/LptTJbnWv6A/9q81KVmD34hG5O6GHPjEnAyV98oK2wqW2yVZYd84JkdH9qn4JZuoAwJ1hAFtJzl
W7Uh06Plg4ykpNu1CAZSaEEAjj0+uryzkPmQSdMQqSt19wZPzvpIx85CrCiAdnP5RHwKBKPfxBaq
MOqP30cBXs7QzCR1/6Y6gk5AB+azQVLNfuwdPeSt1mdlXIuRByoc/yyNLhyKoddKY1YXZ3nV7cHr
tvI3uIFm4LDuoEj3sbEizGqDtI50eSH5RL3X+kGBjDmYafHGD6q1BuEbJ4i0TIRfVitTL1Qf/LtK
tNb5FONyfp5ZcVcpX3LtG1u/GyG8N+XAJ+miZwoaN1ogyIF4F5T6VGUwk09ZGPWVknXiSiIaewKg
k7UWDiulCsZ1OxWsLvJNeYZaD43Babip9ZRgUJCD+8/FF1AkmRnYqVU57X546MHMYEE6iwFoXHDL
2ESIs6P6Cjotjfz/7B7kWDPXVEgUouhZLdFA9Z6E9pURRBcSuisj1NkLy3SS6hwrK536XQmc8Wzs
QgcNHXTkP/vO5It16DJPIl07JJMYoPoFayQPFAemgK6XlvRVWUpR2CEWcD9Dw1a3QH6f+1W4TS0y
mRGDYDh6Fpu1/MFC3y1kRQQMIAJkoakq+kjUtoJ9LYFioxaeggriG3i7ARCbQOTAqMzKZKP9Ft5V
xJ4OsBhcNV6mVDzSda7H840PTxhmRIzQ1jk8F2iNEzN67lb+kVm2+H9W+G2RikkKmilF3oshXnJE
WjfEc5jAGUk3sGUiLJjWqP3UqjgedaWPLqVLAj1C892Bd14RjmhWe4VpjYJbcLXBi1M6hSf9EILA
g3suHG2FZ5xNmm6siHfTatG1629HBQOt1nPVU7CTGJvGVqKtGnzoLwP0KdgI+ts7IUJhB1pyqqyA
jJrOj0rNSELQd7QnPxLWfsPrjjFpwE5Mb6I22W0P0K3HM28DOX3XSTusgqMBLKMyLsXl9M6cjFi3
jdqPU3dqK1Peyoiyfgw9rXAzhqZCqrDsqvNtgnZtkjqeg9pzWlsrHZghiL5VuQoRiAhchjhR1ie8
TSaujVGnM+aq2hfUpDkFUFo3NQ86iLpnh7xoCUXwaqR4lxdJ82hoGaP6wDJMH9SgbCNJCPpTCuWp
KCYqFcIxTUJHKmozLSQb5Bjricvs+w6drIf6nhoGlQSoXulgj6ULYUbI+2nZ9dmp5ErjAJBK2ll1
0IcrOS79l/u2li4j2iI4r+AHw9Q5fWSbUeNqvu4igvUNzRgw+w5przJirCW22aQJi/ZkEMBgdBSj
xZDcvA4bYql2CpowKcB4xLERuVTjWXEMUGn5GTPfXbr96Ix8m6MS0VCrNKno5BS0M+Ha+IGLwVnS
wUusfhNsE4HRGFn6cpAnB9YHc2/g6aRiIif6k8b7knTy4m0GXeNWC03e/2J8sptCKUiXBITdi5bj
beQdYkMfsljkvv7pouUHJGioP4Qu01cv+Ja5LVpNK81KEEt5YYO3kY9HOdoS/jbuTf0oWApSdw+z
e9b95S1cOrxPUHaTAPrT0LC+PiCoeLSy1A7ehfVMWXfr1tW2CZMb7zZpwiZ+m6FLOG3FG2XqqdxX
k2aHSoN8Be71/ZUsvEOubVBnfcjktBHTzvtSzEQ0dfBdJ7b+leza1iptQrI97lLNvG/0Nm2/tkkd
+I7zck+qgubcQyzbUNal8GfV/Chklt9YPBgKfAbqG3g+028sPeL6GOhTH5wrIs5FXSKZJnA9HsO/
1cHY/C4jOsI4vte3PaodJ/KDHNVhFp3S/KHhXTWeoJWqMjZv4f5eGaHOnhhL8L38UJwMlYPLjUxd
nGwvnxgOfsErAfcMtwRiXSTPt9PFhlK3vDcKKHupK+6TAECmVfoqgIScdZ1ul3Rtivz/LDkARUY6
TkElnWPjs/BUOx0eMzFiLYicquuQdW2FipSRJ7Z6kMbSWTn2EBdERu54+xC4/NyN/mS1Sm+LlBjk
lS9zn4BYQ6Dxekla14hBJHbyiYubzszj5gFK5udMUfdJVDyjyPh+/0otxKxrg9Sx0MW4DxqjytAK
JizuApCpHiZNATR0MmZxeemDzVZHTzoUY+wlo58qZyMBFQX3R81N1qi/3l/SrfeDaiFKeAhUBnAz
9IOm7tJuygIfbRX9UxiPcsd49y68mK4NUMcuyuNSD6QqJzop8YOB8+DnlrovQ5OIh4xm+8E6FUyT
1Bkctb412kSvz0UOXyvYE2aej1Vt/Ux+IREeYjNQbObYxMJGYsJUNwjgidf4S9Vhdr2g6JOVBnBX
p1D9qsNzpDNmsVh/n3J7SpHm+iA3+ZnzkNMrtTmyyDaWTvfVEqjTHXeSVEWe1CHE6ysfLIeIuZ0F
fXJMuaBSzZT0ZizpAg6db1lfTWVAxCz1oF/Jib42vOf7p3vhCkEDAQqIwBpBwFWnHEQKpa/caAq0
gyDzpnYHPchMSLoygsXtY0+bW6EzCLWru4zj6vycS5qjRHgYVCYXHNUhszi8TSDYcX9Vi/v2vSqD
yiagOJpi6yAplmGw3sgBclYZt/Y2d7heEfHysy9Tgjw7VdNSOE+y7pSjKlgGZlGngXejGoqf95ez
fO4gpEQ2UQUsi1rPEHqynxfwQbUDbsEHdLbMbE2UhCGAfmT1fBaPxMwY2dzZ0jyxruVswMcKpD/F
aYtP50BRlbGkhcBERD7+XRHl9EB04VWFCG3wDuwurQH9lKw0C02xpvixzj8Y+0cgOlTMVckTEYVl
0PkgHF4vKRRHQBNz7B8Bv2dHoBfMdCM48o61d0sHb2aIvrA88PxdiQrjGXLrZl1/cqwu/9LHmRug
TkIXpKmfp6F0bnVba6OdPGSblOPPjA0jjozaMOKhUSTBqBs6xZSjKzQ+zmRPEE6hMK64BqiIznPx
vLaL/GOC2SnW7GCUrTGq7UQs7EF/6f1TPzzHuWoVHhDpcW4XhrcRRdZ848IWz38aDZ7VZY7LK6XM
z7HYm4bIm3JQu/eXz1i9RN0Aw9O9uOghdxttvBXx8ZgqfGBDXRa+JcrB0KNCtRvcobTAj4dGWppH
iXpqks5U0UMrxdrNM8G+v5qlaH9lhzr9fTQaOedDqK8D0z+4sbUf4Vvw3vagQCSIKL5zU8aFY62M
CsUFeiWRKnf1eciPSvwkCKuQhaFfeDFqEPcAbwXeBQSxT3kQLR/zocDE2ymuzMH111DpVi39MUY7
vLdrROW1/8J6WS054iuj1FZWQdcneiVI6CnhjQBY/c8Wg6ayS0RgWMXKpU2cL5DaRE305HJosYn5
dJySQyE+DRGjardgwuBlFfhQyIveCos2aLbqjR6pJ8PY+NFOrNdi9Mo4fQv39coG5Urkqsy7MZ8g
Y7UeLXkrOtmx+4Eno6uhnyqaVYmpS4ZJxrJoL6xUEBxvUXQFPtRILF81u018Eh/LnyMR0AKVECqU
pvaYM4YhlswqhgjdGQHo/hun2XBNAV3RVD21zb5VP0rkHpK/ZqzttpgAWqZvIxIVAHRpCrUoxgNL
eOlyU3Ihp/7Ib1Rz+DXaGWA1rLcCY1E0DR9CTREGHk4hJ/1qBcnig4caCK/7q1oyAmUCICWIVuTN
3GofTQXqqqN64tWdrO0jccvLLBUnkpFRIc2Y26Cu7hiqUjqRjeu3GLloHpFErfkX6VewA7n1kbVt
C91n7cocdXszPVX5sqvlc7IRwS1VAmxOYPv8mpVy3AzD6wgemOjH/DRg3hDapB5zRYXioJB2+RmE
S9vgK/viVWA0A5eMpiXPijXa/H5y+tf/I+3LmtvWlW5/Eas4D6+cNFiyrdhxbL+wJCfhPILzr/8W
nHu2JYhXONmnKm+pcqtBdKPRWL2WaE9r3jgq9eJyUS9ts4va9GZQh7F8zDO9teOxXivTN3EyJLub
PiCz4gwJV6juuvS+tMmsrAU2RZPorXwcw+KxHypb1ns/EFpbSb+RnIArbRtgjDQIHDAI2mZB7D54
7ggBN11ro3svkCd9anygju5iQV3hPd7J1VOg645V/Bqb1E2q4XB7f/N+MpMDMWU6q+qkTsc+FDxR
ih7LGNKPqrkTTd7A+XW6xWszuviUwA0Nb/aqIKdyLBShQiu3Bx2jyeD3+OtgvbRAf8HZ/aDLw0QT
ctS4Iib2NTVxotbPwp+3V4znBs0YZ0YGMYtNK0KHwui26NPaUW9y3Fg4y/FMDXZ9zTABfbkSWRPb
McRhjqsvaHH88al2SjzNdW5gT0/imjcTu4CpuLDGUriqU2spgdGqeMxJTYe+xOtAeyZ2gWeCRzrB
Dg2myR5OvBdBnptsvVyLU9aatCNXvQYRDCt4r1b2ooK8UILmhFciXafySz+Z3VGQTM6sYUQDEJTx
q9GMrO9iOZh2okYh55xfSD7nH1Bh9ohk1tEk9qYGmRWQvokW5MdGs16B0R1U1LGaAWctVasqTjnR
vJRxLwwzGbcWYytoApVKgUJH1vCNH3HpxN+r9fRggucfhyRSbba3fhb75MBLudcLbFEwpI5HSJDh
ADR5GRlN3YydCa0QNN71EU+7Am5BpVQ5jSn03u0gvE5bF6YMeq0+C8JsgnTYIBLlncx7XXsqmh+l
+RBasXvbDMcjgylpkmnClJQZ6++yHN8pJfHnPLvXoplT7C4A5C/doRXCmTtV3YOhVCu1d3lv7kVH
U5zsZ9OB0iiJbN0dHf0hQ0+l8LRfwoZbD1yXHxfGr/Jy3hCLDHmBm4M+2cRyykP6K1i3ntptwakJ
tjZOfuOsqsl4m+DNJIsBvT4SDWrsGDILWruxXm9/Os4OMWm1erakfaZ1YYvhzqNR/zCjg9J/H7R1
N6UcXxausJerx2SVNgCHGOgh5mP7Ad6PFYpeV5kA/tcxf96scAZxv9f1AXRpkals8ghzX2M4Yfk8
w9a3Eui2y+8NcEUg1HuoKCyZk814BpmyRk2zbALtHDnqAcB/IWb1utPtj7VwBl36xKQOKc+DVDMy
ciSTJ5R2Dn6f6hRB8yLGa6QMfiGn2cN2Zc+cbunCIXRhmW0AZ2amdkWN1UwzG9OewCkDER3ugs4e
PapOxz31rq9JYBCD/IIFSkn9GujThUqFMiVQ8WwobxUfLKufz+PBA6WpmWzhmbO0PHs0Gs8CIWkL
K9MGRNug+tChFjMQbuW/5vvCdJRkQ42GLu+oXUBjXzrJnENWJJN+EEYa4qi3PXSR/nDjCA5IBEMo
fcPtT0KGwuGNyi9+UbwxY9zNsNAgZPNZE7ftmKe47AIjCqbefK9qjnQPcBruoDVet3kUMUvhcW6P
yTRT23RQyBryYw6WaaX/EHPeqU4T4uVdBhNnZx7RX3D2CYdYl6NYr+pjivwMHhZI3FC5LGiqVi+T
y4dK0mi7sIdrDNRpRdx50Ze+ko3VmiDJ6y6T3/UAMhNa4CdpZxcoWwYDM2kmhvn62NN5fbOrY4Gx
yuSAkIxqVedqfFQypE/wddaVPcW8S9p1d+7SjMmUDgIxlC6p2/woH5qdfvzUnYcmbXKUPrllmz0v
fV5vSGpRxuwGmAppF4FJ2KSNE7mFPi+Amb0778gqX9HzIfuGRqCr8A6kq9qTscYsY1UK45z1Y4Tj
HN0ECeorBITutPnYeslpAA6nxOxzHnARfhzDbG9LVTOpHNOgOoqTYpea7M/VR5ntpvJnYkn2ZHGR
OVdh8ekpVKhNOjd2pUtbZnqaaiPWFTdrwHK6/biWN6pN8QqYuuDltKswZ6wxeXREWd31Yh8dla7y
pAblUcHTfLiuAxkbTNrs2qoDgZaaHSH3optozrSBP9sYKAGL1laa7PwR7BThT9CZjXZ3+lceKiDL
x4guHqTYYYGeQGpmAtzlXW/u9eLB6N/+9iii7p0ZYDKlQRKoiwZDhEYXYIoB3MDMuuWMTlsAh1Ed
hjWvWKKhdZXJziwymVMcSJbNhZYdByEEFujVot1C3NmLbclj0VxMX5DJwXMe4vyKKCxriSm1g6i8
58Swx8ZY5cl8EKf8b4uxzzX8xwyrZJOYhgHR4M56j9uPibxWFQercF3QMgZo1J0dNn1cRlFq9jJa
1Mnz9KJSJj0npHTN5msJuHV84uyKpTAGCwQaQ+AtxznH7Iooq3tjQPsQnJUZRGdzMEdpQJLjbRfC
fjzd0GvUFtw7t8aEcRjVwHb2kvVuFNZzPZPalTOSrYVAmO0YqKTtLKSWTSolPwhqkO4t05hWVMr9
12235aV8cv5DmFi3iKQLcTPJyNPhut62kd29p3dT7Az7CDL0LYj7lO28Le5lt9mLvugW6A471mBz
5zevrkp0SXA8yWC1xQQ4C9acpTkZGqvQ8cUpZylx0hDEDhAJ9Cpv/A2ZZrf9HrvVYN9egcUF+DLL
Vt7xLMeZqcFsZW7yiECfduJYWNzLZ56xaIs0DxKJjDXGn7wJhByoQfdpjWQK7WRsMagZqH8txwlV
z/PFtOhuPwsftS4AqoxnupsppLLGoJyK/az74h13YvqqtGdsMYVFoOQtmSZMWNL5ksgBTpRO3a6U
bbQG2dmKC1bg2WMugrXR59YQfdobvDS0Wzp8RVnsJ7d+a8D8wUvfVxw17GoyxYxoxbLQRFF4nBp7
0O/m6UcWuclzuK4e+jsMZWSOmPla/dIJWzq2wGd0WcrqXztIYSlWCIQOIdw5acc8EP1Rj9HKb3dJ
xEEFUTfYY+rcCtNnEgCAklVwWn/mAjqSO+BBhj/RyXOG2ZuC1NaVlXfKcZgyEALKtTuZ4V1SZb9v
R/ZixXvuD5PSu6Aa21iYy6MMRbB5k2BCL3Y6twJUAeN5vCjnucUc8uOI2QAFI7FYPVI7wQst6WHO
sunok4Ae1gEAz5+3Xbz+YpisRLfTkkC7gyd+JvRCM6hA1I2Zd5q9u5UJviTQc6wSHnXAdVF9aYcJ
uQEkDKmC2wMus5ARbx1wquoqvGt+m/b8Qh/3MVpfoYdtgycYtDjObTevj4YL82y1obXdEJXZLLwD
U70SoQ8tiV4w1n4fBbyveJ1cLk0xmzPtCQBEUidAZAfCmOaWdtJae/qYtzOEUiKPh6m+Lg2pPQ3h
C5QLBr7orjpL1LGuhvpU42zAPLxDhg7MCB+lGtpC1ThJz3njZT4jmGpAT4PpQ9xSVIyWsOtoRqkV
aqMmnQb89a6XPDA02ODtWEtta2v4qFmXcQpFtqf2aRNsDAq4zFBcQQPw0sFiakurElrpFFQOeaGj
/tOAqaByU7u6PXvy2vT5LB7MhrkyynzFPs1TM51n6USMxCHQTJbLXW1ONgg/OBuGiforS0yOge6v
RsJ2kk6pdDDVe3n0q5mTlnkmmMQiKUNH2lGgJjq7UXJb6jOUKf2/8UQWQfIrUZ4adgi3j6e8qecC
2ix951j9vSVDsnR+vh3Ji758GWFngAbdrIkUwkgSrGYMSrcpnp1r3f/frDB7TpWFsSFahs9fPqb1
XdTgxeTHbRNLoSSfOcLsMLUQtSHosK3rNHX74PvUFHavdbaivZXRQ43L8m17bBH5Z6OdGWQ2GtC0
YjMb8AkgNcuOdQiwkpXgdX5lOlKGWeXc5wGsuDaZnZdPSltJWiqdCgsweJXO13njN/mJvirkfuhb
69tO8nYH/f+zZGikshnJoAU9gaHMDiFNhKn/iFfl8IzQ3HFmRMkSjUCIHLo1kdSsJDCurUchTTbg
eeBR7iymobNvxhzPaplUIXRJxZNQxyui/5DHewHBNZan/23d2OM56qwJzVDpNBWPXekJCsBwm9sm
eK4wJXAek6GSo4Ymob0prOfgsc08Iv9vG4ClpIBqGAlMOZFOWfCQYqyy+inEnFdOzudnz8BCFvps
bGFCBx1i/NbF38SMUy4xZzobqjqTG0rcY7spyaUT0Ku2ARquRv4+WZldSrXTg0Pq9pdhXzmuzDGZ
IYqGSo3BS3iCYh55QX8cD1ZbqOzMtgSZ5skRZRsSby6Yv/c1r1nHUntcGWdSRK3XfZHUMK5OunLf
6wqk4ecyfRLmWt8NsjXvZH2qRJsYeIKv46hwZ0sDwQcNw60wdKYDChLtMZOyNrRrMR3uiyoVnoUq
kJzR1LpfUHuEXlBd5+uoDep1m5rZag4U0SFVGuxFadT3mdjzMtFy6lPAVgjue9ChaoxfrUEyHIgd
ssRWX9Gp9EHF0L0d7npP96c7PBk3AifFL+7MM5NM9hOram7bthdPtdH6Zpc4KRlsYeBsTp4VJv0J
aixDK08YTxNRwC7zHHWZrfWc9h1dnbOb5J9doWAiTMFAE7R3mQM4FvLc6FIk8sg86RoqPdHi7Xoa
RLdMMEEGbaSkHCDUciKeujV8TMPiZdbTVvWGPIVPPPHNhVWjVNQKJolVYIFZCsuyInLX4PHklIpQ
25RPszC40eBxInnBpwsrzLfpuqqGxhTyeLEL1zoIeKm+50fv9f8FuJ5tatBvdGGMOZzMYVRG0sFY
tAHSg44iQqCLFhXxqp8+6e5EKOd5qS8887mGmYvrlXHmxDLKPAgzDcazf1gsyYZfwfA+G3NqYc6u
6vI+lDC0/AFa6ji5M9Xftz8a52Bkd0YUdQWxSiR7C+mhEQ+x/qjqso35oH+THr6KCRbGGhlKM2sC
fEnwjl0LFaaBBtcY3267s7BimKH65xagM7tC1eOkiQnyuayCYig7dWJjW8Kv20Z4a8Z8/SoV47CJ
sWZ4i/GUJHJJmLkVQHfG821D9A9dJYkzb5jvX8YKuKGiHmsmRRBQit1JGlxNRX87WkcmGJE7Hqpo
OfN9nRvMYSwLgz714Lo9yfWx74D2iTmJb2HtzsOWxZwVTdlhgg4XD7FVfExx3hkKXlUFaLIkMq+0
4Nli0rik54Aux6iVggGVpRQRyZ71GvysVQGISFPOq9ufi5MVDCanm2GQRVqIfTGqxbckT9e5iJSk
VHeS0QMFEK3qChIHSu3fNss2CtlsZDAfLQiVqFUbmo12n9Ryqx5kyBSN3ji4gPz9AXzxAZnKgkhC
m2ThAGNZ5WTlptOAOuVdclh8wZVLNM7Pbjld0hSRiLv2SXqodtNLu9NB/CQ486p6kTEW4fCntZY3
C1i0aP8A/5hFrBrMD5BJF0+xeR90u3x8TbpdrG5uf6uF/CRTpTCD1mUYlGbykzBU4gCtq/mESQiL
yLY1bkLjcNvGoidnNpj0RMbZzC1pwrVNNz01fu01w9Ei3S7n3r1tadkbKDrROkkF+cXlV6qjThqI
1E+ncXiqmtopctDYRFywCTPe+WczYGrkP2aow2ebwWhIVwtCNZ3wTrNKmueszR0ZEqdFB3VTJV5V
eeqCVcqZwcty20EWS3BlmvleetE0SZZJ0ynZgM3hZboH/REl5DYc6Hg4ePFs7ARdIPDP8q4my1F9
5jXzGfXaGPIJlAcocMiL4c/rFFQpxZGSERUO1xrvUzJHjTm24tAKKXVUyHwFLbTYNu4SP2rt9rf0
WwDOzck7W/zBwzsvh/qXn5+TNmdfd7JqYJzVYD4JGCBTQEs2/AJl8Y9+S/Wr1HUGyMH69lddOOQQ
hP/sp8/X7TOLOQi0ugE8bycNnepCfZcyHqCVZ4E5CTC8aAxBm0ynzrgz5fu2/n7bA7rtmMLgwgMm
WfWm2I2pgr8/gzw9+ZnADxHjBcFc+0nFxQLSv3bLGpPy8yHXwjjK6N7Iv6Ue+jSGF6w7F/N9azBJ
GC7JOcUiRpEXbOp0QBl04/hUFuOhqgJKUBQJripzL7VOWSj9bgpM63WQ69ytDbV5TORgTlZWagVb
C2xw69Cq0q1S9oqvyTnY30iY+pgMz3dalslrQYY8jt3OgfFedG0SO9HUSC7I/QGzSgaAnaZ2vCsN
E6OLdZy4UZ/9wHWq9FpI/bzkOmkxeNTn33Orn3wxxLitY01xeWjFutjiv4eH3FJbOysJZLlro7LT
uCFuE3WGY/SxdaeQ2TjUmlU7eV22kBA0RzLaZj+pd10aNStdyFU8quty87OPs/KNkNb4OYsTOrFB
VgaWDaoIcXACVTAcITbrXxOAm4eyydttUHfDSi9HAcO/QZp/WEYgrgQyxkgXuWKCFrUpIVUoCLM+
2oMZYAYvUMpDXIblKsPzyWMV5PqbnPZ3pTw3mx43r10S1+MhlmpAwfRe2Bbgj/KrvJDfQ7VWRDso
hOzUpnEsudCjlQwbfVbTMaoBkAtVSHs7nfspwFRPWRyESk0Ok6T3jimmuiMbgXkA+yjg6oNKKmuF
BAs6VIIrlRebCrFx8SZ2mHTjgzEY8VonhbSxCPhVHSkdtW3S5u2mkmLxUWmD5LHt9W5jiK2xCwwR
lJt464N2Y3hS2il7aQIQu5tKFu7qoEM3Qh+7dp0pmfANdHbSthlmzPgWaO+AqFDYTwXUltUsaP0m
lz4CAIRWpdBqLpRg9wDI1e6cN4ZniqXoGFlhPFVpL2ArgrwO2kdFWEEAxoyhykmq0FH0dMTLDbE8
RYimxyrvonSjkrdcjLSXNB2Ln30QVGtxFkYQX/WK14Jf4pCQvnswSYH8PoE2toSGjls1GijwjTHw
9UZRft7OI0tZH7IFKqUCAAeOxmR9q7SIJoCh/hSNT2a16yBcEE683v9SMjwzwnZFy1hOQc5QzSdd
eMyhydoIvPnSzzOCzVDnJphKXxlByiB37YzXhXanejlkz4HQ9P8L0j6eM2xm18SCNCkszQB8H2ZX
siGiS/HY0RFEmnaESoCbf5ey/bl3TC6Uol5GlxE2p+3sWz45ZHjGHlbjHUQsX4dXgJedHoyvbs4Z
eF701VAgMGRB4ghUfpd1VxyBNC6M1e5UmQAWTe9N9e329ls8+0G59I8FprJLVfX/WdA1O3mWdvVe
u8eQFbhk02eKNAcyhWOS5xNT0BVGFDeZpHSnrF6L3V6FmivHp8WYOvOJqdvGurfSqcWqgdTHMQOc
jxPGZYm4GluAAUFG32Spk1rfobvuVWKy7qTvYwAIIvrC+en2b+E5y4R3VxSyWglyd4r61dQfyPhy
++8vtZmhEfDP92PfQ7N2LAdRxmpKD6YG/WqCqycaza/Bwx+4AW/uYyESFPAZWNBz1ShbPBMJaSam
WaHX86nptdYvoIgFTelUcEqlzF1SEXWjdwP5+wfsC6N0lc/KxSQKGsswshkQAJBlRopnCkVvU4C4
c3s5Fy5uF4bYeKumeqwkeFcbcYKHBYx1jOqPGN2DlWh0nECg25BJmZAEBPEoCA1EXHqZpYzmTNGE
XpNPSbu2VLKpUwgVokISU9EeNHHXaaF3272laL8wySwkXlPkZs66+WRAkaGxZU+7S1zLER96aAK/
DOA3GNYpjwWShYjSKxxUlDSqCQfRTczKX36+jui9VBkBqlZHXxXPvR/tko2+nZ8BES1s9We8GYBv
0n+QDXbtlmwS/IrMmVa3nV8IxYtfIV/+iirUjTotDOlUNqndtKDWITzKRnZu9cpT5pPKoTQKuUQ9
3ZrbFgrvlY9zKrenBwkoP6ph701rwdci27yfTjxa+YW8d+Eh83WTNKuhpq2is6f5gvFWgvwy4Fzc
ZLpK7KY9/5ZMhDR4ZetUfOITSGHUg3mgzwx41b9Xn5W7dK8+j87g4oLsZ1BP1NH+Sn3eoDfPS+bE
AgdspCUyfgGZnkvzJeyeguT19lZZyqoXK8mcUX3fZzmmldCExex6s8nxGqp9i3fpBuJ+EIHhubS8
NTEcpdJZJdCbXG5NpSq7vgBt9ikxEzxihuK3FmKUHJ+W1+0fI+x8fJMraprHmXyKfxelPb3Ed6nX
r8HiR9w0AI6YasHErsxJcvSnX++XL6tM7OuWQupBj+QTBRgSaH9TSKjIVWnhrCBLomLoST91BRrN
RvFQ4CFYEzh+LKZOMD785xux3ckiNeJhStGdBJSl2uTrem8grhN7XqED+9yvilW20p5vfzPeJ2MC
OhWGOm9adPemSdmIYexlgeVByd2+bWbpTD93jYnpOsyaUuix/Uo1d1S12kbBhkB2tSnvNJ5s8v8n
tL7WkQlftP8N3PvxpShTHASAT+ZOOYzO6OGy4PeJLXO65TznmFAe9Bpa6Tnd9oPsWvMvUz1Nglua
R418v72MS+f5+TLS/z+rUkqQXUC/li5jqb8XZfEQiyISPenXVZCtgFeobZJqP24b5W18JnX0OHAB
DaVGjaQB3UVe24UWb/4nIywNbGlGswxeUfEkK4EPahI/VY+3LXB2Osv8LjZRKgkhmk2hWdmK7JVx
7tQ8AvHlw0sGbYOEJ3gZvHuXX6ghchRmhgXozn58jTaNr2bu9HuGRlv2YLriT+0+LsHzZPoDJg4h
e0RJ53kF9BLaBmSgXz+CCepEAd0y7nTSKXwpwFykwHpa29C6N2O3/zw9RTt8KiS/FDlxvrhXziwz
cR7LoobbDywH1o+m/SX/i6eVC8+Y0B5bgHeBpAGkMfuoy8q2TC8yR44Ty4n4zAsmoFsSQckq/Kyx
9C24Vu61b9psNx7l6hQ2wYzSqvFv787FjaODKk5VMUUsXoGswf/Uh5YoiKf8d7EbvBmzG+pBj5yQ
2AqmmDHr9SAc5J0G0tXUrht3RjbDLCAnDJcQF8r5z2AWmKhDGUHyAaWPN3jVW5e6qJ8xBrSz9mQj
7el2zVtbeMy8ytF5ByANDvYkPzfOrLuhT13f5jBuPEm+4cde6XRvwLLYsivfFU60ur3mCxkBlHl4
BtSg74b+GGNONbOkMQ2CQrNtIMVbuTpRIHA+ccqiZTMQj4LchKkbJhMTXZ7Ng9UW8ilSI7tN/AYP
04H19m98+TLCfDelalsipxqAWQI2C3koMGHPTaFLgYEV+7LCrJgc6K3Z0kfo8WP2w7tuBd7znynk
ZH+bH6UrbGLRzrmTTbR+Y3YFqAkgQwSOAjxBskN3fY/nOTSR5lPr07hIvfZEqdZplcylgKBn2Q1b
7KRdJs55MEUlQGGb8UGz03udQhUxC7fXE1t6Fz9kX3xunOhgPfIq9MW3wDM/2RE8SjTQW4M5n7QH
KbYtv1xJ9+IrqEowVjisde/2hlnI1FjVr64w8ylHvMvgroB+YxSjyIR36V+yFHw+q55bYIoVEWxR
WovS6NSMT0V+CHDeKi1n2y+NbiBfqdiVYOSHfhRz3loyyacGvNgnKXS1B30letqa1HbW2uJDdIwD
jG80q+6kchC6i0fsuV3miC2IqRTRqPcnzDtA7KLa0FgAtQwaZJWjvHcuBJ6Qn1vMkRDe8bSQUC58
ZhLKINUaGjeolf6IZaXeeCokoPDkp3I3evT+30le8Ov2flnanhdWmQwjD1EapD08BuIOEuqhp+V2
vMs3sjut0WrgnQV0/zGReGGO2Z8xRn+EuioGRMPoRhDOgUKKakdPwIccrMPkZt4gOW2NSS7efZK3
vMy+VRJDb3WIPZ3KdGuQ5wpzDBGPAnoJc3DhHk1EZ5V8OxeyIgxGf9IP1UbzM7/5gTulYtol+G9V
dMokB/d0SJ2X278lF/hsIUFSEQpvYC0B4SSztEEUDIZMCrzV7HuXyp8lrv4orQT0U1AX8kdTF1KN
cm6PWdB8Lht5UNBbHZxqU35T3Nhr74z30UN07ivodfH6cMvReeYhs7phmQC1ouXUYvlCqTsLHy84
94FP3NnBRI8jQxOTd1At7pt/jEKe7PKTppagCF0uTkBZSraWvZbWg1GcOFF4ey0lVsldMWMp7DR8
O+nJQoN1Vfl0rjjcUHG+8FFzki13dlpeisQzv+j/n21VJdHFrm9gsvbA6Yr82hOnXYebejPvoWGl
8FL6YuRTgXXomUJXikWrolgaiygOKVZk/qA8YfAQMpqusQ/oMPr4OeOoQp1stC0OJnw5yZ3ZZpKc
Jc4Y42yCiV7fIH2SYXWV+/BZdMH95Gsu52PSv3aV486sMYGIF3uaBYTpBG2XJ+1VwkMjJjEMTzlo
++CJ9sojT+DzPl2bxTwu+oA4M1FVGVdturYyWtEkKKgQiFHutFHvlDGkw/W/pOBAprm0xLTm2pm2
OVU8drTarzDYygan87IQ6JcGmL2ploMOknK8Ngwo1gzcmSgpQ+kIzngQH2oF0xw22dDJXx7Y/joO
Lw0zdUfeKwOgKVjDMH7NlZeq44zBXgfB5d+n9s+CbtSitp5HrBwYJL3ZiB3JeFYTzO9hAjbILc7r
F82H5xsR7MMGJE2Bw1Ewent1+cwFA5gFY4QgpvSco8mjWbEjl89V6wuQ4iSZEwP2wtn8rIeGhRcp
FLWA1kBD4uptShXKWK3i2nib1NewgoBI9ttqR5eAbkZOQUGMPrh6UJXHsAfuruv9uu9dRYYqb7sS
LL8XuaJOLAKR/UHMkjfgahf0vjIgX9a7GKfZxyuIHnn/BRvF1XJT18F0poPjlw45M3EvtwngcGpj
vBEveuw8xU91u3mEhOaqMZHoJj90WueYb2i3YealVzadf7p5Zpw9jS3QWqsTjIsNFNP6aqWSwElk
kKnrBzK03kifXZpvxfQmWz9MLeN894XPjqIDWC1MW2PHscPknRr1ql5bypuaAcwZgzFXLzF5NdqQ
6nY6LnUKeyjD2wtzTELXhFQI5iJW3zRdC7ZZZgVOIY7RugvKdHN7R3/Sdl1EETAU4C2TNQhMLrC6
jroS6oNsKBAqHLzuXt6Wv0UMrVB1MAHixP3acMLArjf9fbUtVrynuauzy4BQhmJikAnMsop4pcY4
kj7OhS5p3wyxG55mLWg2ujVgnA/qVE4pqOoHxtqQEyMzMME7Xyfvk1aDYLrRB6jNW3LPabhe7/KL
38PepQelVsyW/h4Vw2np1vIGX8IsPQ/oyfObvTcrgS6npAjbN+1J3FJ4AlXm04EQA1QHiZ93aLOZ
/88yQ+3WQNYEpRoTvOKsJiHo/QnSxISvm0HQl9jIkpCgFV8pF8nIzUzLK/llkglZIUmCKEl1gnzx
SbxJeUIwkPKruRM3vZc/Q0EI5cn8KO3/BUSZ9Zf+uLOTqGuLTi/1mbxFO32Vrue7ClIqo4dhbvdf
wKAYayyOLClDcQbTEXmjNDbeFHiF7OYvil/40KHZqE9puMrETfgpvMvjuWAZr0zWOFOuKGpuGmOL
TyuuZl/z4625k7a0R8+/LNBPdpkrZBGSqSDjgy6iJLGo+lIvVX0qCXkbqwe5+4VHdYco23pAjyTt
HgDS5jQhrx7FqG/nBplEmGiQPFGFmryBe23VVJCvN4EBKR7EaIP6pRaJI04Q7RR9aT5GUeBJIQ9i
c535L38BEzh6HAyWlRTkTTefpvKpzGd7nsFaa1V2H5Wr28n4Ou9fGmNCBqzzktYAxveWYVAwF6B8
b7SOyRVGWYrM81VlgkOoBH2M24G8oVc/ge7AAg/LaJe1bXnzavL7o7APwHsAOAgAuWBa9P76Ms98
VxZZX4hpG1gWHKWPndqdtKaMPlRWjDbrsxUXyc/5iiyuXgAouyMR7KmrKbPFIyR03moAxgNXdaP7
5sWYbGinDQVYtXjzC0uZ92yxPw+Cs0yUmJHYyxgUeVPBuTDLD/3fPuSya8kU9UavabWV5OQtEY5i
3dlRjROkXIP2yY6hJXp7h/Ii8rPZfuaOGuaJIpiwBvzHrrynUsPQv1iNL7JNMw4XYXpd+F2ExGcr
9cyeVihFo0YjPbh64IZ0R7oTPOxXnMrZgcfLwQmMz4vbmTEpCKuIFC3dJiHGdlOU0hSUwW1O0E9y
I4+ypbQ5kaYrg5Kg5poVR3a0nbQ2XeJq4G8G2oSfuD8L1FsWmcxS6ukgQJ6DvIF51Ng1O9kTXo07
FAJuuSdOsBLs1IsQDPWui8HKC5G68CfGW55ARMrjy+UkuU+s2NkiG4JWoPrFITKVv/QwsUvj58iD
Yy0HHbgbLRVqSHgouzz+S60vrF6tyFvdNZCL6+xhfuEEwvLG/DJB3TxzIzNw7OlmRt7SF5Dlree1
5cQbDTR1qRtzu3TLB++XMeYcxKOHEMkqPp+VEkcNJWeu7kWMGEzvvVA5BW+IZ/kTfZljDr2u7Xsh
ob6RdidoD32BYSSeMs3Vs9yfvPVlhNmS4IY0IiPD2U68yStzqCGUTnXX4r3a2o6ryLM2Ju/9Yzm+
v0wyB1+CZGIqCkw2bhPb8mQnAYSskFPW0ZO+6bc64N1i7ph+CeJ0/iDnVf+ccZnlpp67WUlKEdsS
jR+wYQar3CvBLZeJdo2nF9Htdp0v+wmIK3WO659QuesE8I/rLFsYsLv5UNKI6H0Jk2ypJxh29tTe
YcjjELgxfgmoer1yJ/pox3oBenjaC1S9HL3ykj0OlQ1vHp7tgqkixqcA0dbBpoubJ6CwlwGkgbyk
Q75VjubeCLZC5lQ5WBLqbYY7Z4tTzEmnHymaw6nPy0Ds1rsyzaQHoMbnqdEEcOBGjgjPc2fegUl+
Na/AOGml29HTnP9CGoBJGVdmmZRhhmHcqHUAStiD8KHtyj0gXivMabZogGeOwGkLMznw0xqmX/FU
QlkMVbZnMSWmBZAXhE61qr0TrcxPxYrTyeSZYNJS2OW44gWjfDTS97k7GqrLSbLLBkz65ov2xBWv
3jBmpBdCXT5Wbhc5EX2yrNCYsBwtczMUcj60PrnCc4tGJXCOAIMOqhUWddpXVtX2QIQf5SJbpwNg
2TmPhZlJsH++zZcJtpmtVp2qib2InVBIXggFhVjDJuAyW7APzVd2mLthFMdaCPC1fAze49lBw06m
yIDEnRMn3CTHWHWUl+Hhv+g3MAfWlWEaCmeno5LIamx2snxsLHvIVxaVZbPFyZZ8pDzwd0Y/ouBH
nvlQ/3BTn6y5t2KmxPrzA2TgLgwdIlt4ybv8AREmAlVzrqDV1tnEqzCURDnWGogy77Vt4YU+T4Nx
ea2/LLL8EfEwQndKhHZrqdn5ZFeNO7zgxXmruhPZhj2IGWkD4F+IcdBECjjjf1xlVYysULSKSIVh
vOpDdy4fXWiKrQTnQzhkL3IHwypqug2ad6fb4bkYKGeGmY8sV8JgQtMBIuFx5AjBj/Fv0SV/vqIC
ygN0+NG7YkkJJknoRwtqI5Qwn2LqCz/+Ln1D5Mt+v8qfePYWw/LMHFOSVDlROrkLcS5MoyMkuG5Y
0SbS3m4vG1sGXHnF7E2tgXheg7mP4/jRx3a/I7buUCSGuWm8eqf9Nl9RRWJEkAcdWzz3VBFVCFAn
oolS5zIoGiXRkrYSpGP1EW1mX/TQByxd+S2zhYPqV4f/I+26duMGku0XEWAOrwzDmVGWZUn2C0HL
NnPO/Pp7Wr5rcXp6p20vsIvFwsCUqllVXV3hHAzacyoa5AbYpB3vqm4lEhPaxIGkFVoxUiGxrG9q
/bsgVraeXQ88jk2WJQIUC+DmmFcjC/SnYqJu6oohARvkhA5vd5ybr5xPxgon+GHS3DUJyit1cnOr
TH0XZISYefGMXYNybQ3aSXAbrJ6+z3/wXIt+Z/86uI1A+uCmUhPwhCe5AjpIu8zDsJP5RIokxrH3
pxduh4Vl+1sNqSOsZxPAA1YKQs2fyMXG6zK1gcg179MX42b0ysd+tVFcKD7xKuHsT/dxslQO0QsF
trUFyK2DG7N4lLkspaysa6sY/ZhpTLERU5ykdJcflJ2yD9xynz6T7rjgcp/2TGk68FPwX13CcNep
JQpoAXazDEvsvOQRW/xe5levWIE9FjvL5e1B0LXfX1aCFFoFIZ+B6W3KLLPVatKmNqSwfx1dbSft
62/BJ8hyS583ekd3LM5kURYZRVNbipUphW1lB0fMF37uRbT9hZv6VnPAhq785Xb2mUDKIlEoMIQy
tqRQge3n7TdF3v2LV2+Oj7K9GrP1WZdAgkpwzN3B769UO3qSdwXe8IFTeRx5TOMwsUEFOmDklXRm
aQJpKRnJEeYI++jWdr5+X+5Hb7runeWKW/VkutaHODrLBHa0IHXEOsbX+jB+t779/0K45a8h4SJL
dYcnkxnvNyKphLNt2iLC2iNOtHoumtgu26tGk+1K57w8mNkW2rH/OUp6sUkqO2AeCNANG5uY+X7q
Hku38kEtomGbcAx7lGGs+79to/0yyY1Uyt8SoxU6SVYleHfgE+CnAuM9GGLMDjpspkat3uH6OO8r
Un4nq6MZ1SDeDFsX+1UeiSijAaDvySWUCOWPwMlf/zc7VSjPE/WmnNEGksL4oKLCi7QrduV7zJgv
bvvIf4/zNKTcsIwVwyCMoyHAg4/TKF1j+GbPUYkng7oFImFMYnkkhunP150zfZ735lP5zqoog2JN
SV1ea5sc0lnqs7EVKpkcxqwO9BwSSwDQTxZI6kZwPZmze1mzM4/DOCT2hw2dgAvisUN5nGC1sQm+
QSUE6PK+H16WFkg7EpoZ2dNlQecXAJEkiyglACQMGJeUJAMzYVpWmUrY7waMtJN3JAonjxZYGEr/
769tShr1uMDeHSh8W0gbcld5lT1MSPn6oVM98uiPPZ5rn30tShzl2eMwRsOElDksesDuZLfiZNkS
Lxs+z+ooKcRKN+lwpZVDrrUWPtY1dk3BFueCrNEvX6rKth7AGnDkFYG4H41yZUEvutgaoVdws3iq
N+/LPXon4GZEn835++yH0o/y5ASI/W2FGRrEKrLlHTu5CyihJwMTSdmOh/f3X3RTFYDRaijW0LmW
qKKLafaGEqbkOv21Rive6Z8Ihrrl8raMiL+e+DPRDfh7aH1bSFfpelo3gutYb8C9bM6fo3p22gYk
yAUa7f0nI648QJJ4HIcjDnVJInWakhqMQD9RFMQsQu8QYGaWhP14D5ZwTnwk4e9MFGaOQO9sappI
7xmaq6FFU9nBMNtXYP6U9YxepWgP4/0gVg5Hr7M0iJwkRuhkTcMzFOB5p15QTGumFE0Cnpqj3CKX
JIw4PXCWMGVEyr28nIRtJxt5lNetU4SxAS1WwnEHlEsv3sWdY3wuICzG1rBd8IAdyO9Rh6mKkiK/
m4oCjo5T/RLBkNPZrJVwVa+V6XquQ84B8gRQV8sKngqhivG1ZHAj6keodFdfTRJqW/BsNz7G/vqd
I5J8k0s6Ue+aLAisrLAqJZwjt77+hS4UHKRbSUMV9o++GkcizTcZ5VFTTiokCvvJS9BgE78sd+9p
j7dcYYqcc6iMexQfTdeB4WIowASjAmWqyHXexgXONAFkUrdfGz9rZh8EYy7nKNlf70PSmVsD5TNW
YP7qjYzxByDTXGVOmoLBk1RDxT1GS9Z7jkxGKDnRjjLJ0lLnKdVycpimL3uNX15Jf0ipxXI3IHZh
TBYRGcw7dFjWorrPZKlUwgozJMhYCz/9BvJlT94BLR+13suqMSLXVho9sCeWk5QWZotLQJkcJQJ6
MyaCVhMTk2VmxwPv3cE8SNAOk0wLVK/0i3vRkjwd4xSBEkgtA0CF3jpXxuhr4g4cxRgZCchiDJAK
oe6JU6Q+mZwKbT2DqDDEOOgAeD3MDi+rAQIs1LV3l8+QZZGqpojYHkbsx2DzacAKMNEhKoCuDvWp
sPUW1WrOqDYr8UGNAtUzDcsR8plNqEit2qjEi0K7q54JJLqAV1P3CqhSL/UiLnAI6+w24mijKGUk
xVKj4EVBsIPa59j4EkitffnUzsupurFVip7hNIwODJIDMvxxVx9UFFNjVz+UV4SpPXJSbFv+9ZMC
AkWQ4WrwKgy90/XbYcA0UTOggZjowELKC2xBzBZmGtXyH1IPSAJjp4zWrCzSGztBDXi1EvCBoVbU
0qEUe6mxe3PBxjGQ1+6lte3stJjNW3nRWm8ZI9mZDW2xlULgkTyyPiVZkzTwyxi/pjOTSc/jsQec
Q9gqINlIJaxMGguG+8XMyjkex7RSEbvOSEqA1Y6nzqkflHMMKjEZbTn0hY1XIAZ7c2+rtT07ZRjv
5x/lD26fiuV6G5H0JJxhxcvSkUaZ+RntTWCDglIy8jICPRU7o4enzpH31GEH6A816Wm4OV9KFClB
TUrQ+pRv8a5IPfhJdSCvArOwp9rneAozam4kUo+5VJDNVutxsPKD6U9+cL8odn/ElIWX3KktJ79k
HinYtkAabegwYipwoqpXRsGCpueAHlzULk7KA4Zh5gobCVT+NcERhmqc0A1I3Kgs7HG9WdK7Yvh+
+dh4ilDmOGTGoDcKxChA20xUsM+YnOuM6VwfitADKe3Spd0MEJNQHnRXiyvAeb5V5tNlNdhuhYCF
JXwsT2Ap79St+mQuUKKAlOk4eKKHl8yh3Qc7BcN1rT/t5UeOPMb7QoUL/5ZHXWdNLYCaglDvJj/J
NvzkF59NEN84hMHRckXOaA1XPcre8iyNBCWDcXfe7EqAvYiO7ZUKEj7Bb/3oTuLlciz1JNL01UkJ
+RdA8aaIUAPsTwky5I/a3YpN2HxXOcotGdmVbXHPlcay9a00YqQbab0MIuNShjThqkJz+VZytavc
TSpHi+y33lu98kGO7YrbFyKnRj84tnIpo0lw17X9SuRqiT0vbhZ/bjGyFN8oaDtwDIb11NjKogym
SpJlXteIZOTTT1JHKBzLkR7iWwJg+geDQDx5lMWIuRAHakJeAA8qQXs6jna5L8CARGav+NkQM1GR
JAvJA5Ao5LPSRdy2q9LqiIga5jAwbQei5M+CBw4t9dPgLtctILpmXveGFVok1GZI9qBJ2Bc7tRuM
BSRln/dyGGUHpToW2bWu8bJKpgzNAOgDWFoB8EHOeWObS2a0NcCQ5XCpHbBgYqYvvkd8cYL76R6g
BrXk57ejT5ZMOAbDE0w5BVromiwQwetg64ajHmWPLLfMolO2tvG1OBDyacPlgSIzQ41EkhMMtGAT
j64szFGCjxyguwismcEp77OjCWwkQbN1YO2SfiZvPZwrkbrqysRquwSl81C/GdAJADOiU+8BOI1W
wLs8n3OyTNfYaEjdeW1R9YEcQ0P1BggV4zVZpM4c7asB9AThWPvcZIj5KT8E0mWGRROn1UjRfwbu
FcZkvPiLdZXvzIPh5KGY2AQ45Q8iAOtq33xIupY+jlXQ1uRDxtfxvWAr++rG8EgBwDqSYsof4Bkw
b42NnuTfN74yxOaoWSk+pPk5PZAVfBPr94QuFoRrPrcQzPyMmOlUYKQyyn2U9+fG0kbGivfeFHjK
ehtdlTvBk+9Vex7D+rZCw4CLgsP6kEBlhixUF8FOTQXVuUiaVm2hYBE7zc/pHb4MJPdO/JJgBu3V
8tOr+oY79cVSdCuV8o8xKi2hmWE+/evgjYfkKDjTFxU9SBFdJeuet03CzN238ij/KOJMWNYW8kbL
XneqU7rzN/V7UaEKR/h+F24AYNnNRiDtH03e5ImCeb4wy23pbXnWMD8R7ETwlr5GTsEt55yPNJBH
9cdnpC1Hl4J1qRcScB7Aa+Kt+/4Y3UcOWYfn6sbywm3dg7JS8Oh1cbygiTy0mANHGdXNfNAapN86
13xL7daxvkxcoUyL2RRbKEecBF1t0xLTXykY2hR33Qff5QMWbUF/WPvmrcIlqeFpSf6gjecbK54Q
o4EZLOsTWaDRrqKvZIWmflYcZADfgkeuikxX3KhIXY+BXOhDFpDm/CfT7w/GrsPIZ+bUnvwGhBhk
4YL79+Mp78WYjxoW+Zs2WgpVnedZgRpWfCAD7jNIaUh0I5bzB6Q07DMFYy7gmwHeR+/TNqLRq3oN
r0h+LrEDAABw70hX0Q/5kxm57bOCVl7No7Fk3sWYZPotlIo1fZQrVqxhCE19v4vBK2gDQ7k07O61
OvR4aoiix7mOWdn/ViQVbmpliKN+hJ5gRhjd6hZlH+Q54hextoN97xH0nbKxA4dXjWemrBvB9Eot
WMblXCO6KqiGhNFecVH5dHVXMRwxd4r78gHbnt852rJd8/cB04DcIKqREoFoS15yOpqXwRfSmaqu
CZ+M8YUHx8H7oDoVCprCVMVhxWiafKPdpfdkBhT8UbiVCceAuOf21FllmO2hUpEAGDX/r1+K1T1r
N+/rvfEA3j70wXjXMcdBdCoERANmUMcFqgnKdy27m7h1QfZN+OENNOJO37Uj+GRgIaQ/JGOAVnjM
rkE6ZIP8zf/bPUQV+NMqoUVTDM1gbFP02WgC/xKmkV+LhMwTRTr5y3gsb6uddeBWMJgfaiONepAK
1YDBNAnSQJ1Ehn7WPRxdebB84BW6KacIxPxUhqKrmmox9h36WBC7KkW0rsF8U/am04G7ieNZzCwC
EKGACiTNX7qZESSaIM7yig7Dg4gqwj46Gt56jB/zfe4lu3+qqgLq4Lc4KlLWUtuih7/gMpDtFl1z
R/5M4pbhyBboFW3Nae6se+61xwwfG6lUsCzzIJWWTpTC7Of4+o5ytbOc+KfwVd7l2Djg9expVP1f
NvlbHp7Ap1deWRTFWKhIslugDcg/49qebpdn+TnDVlkG7A501AFTkq/28tQe+xte542dqlki4FAU
nbFj0feJkLfIx8MCK5AI0IB+zENSwrBc7ugk82w/ZNHbFVoT6ToYzCWyCYDFvfxeRnhuVLvHY7Re
HbPAq4m3Dsy8/DYyqfQwNpt0sCIJjoEB1CxenWkY7dlcdq3xb72kjSzqKjDAgzVUAmSJYEgQ7LYE
pl6G8XLCALEAS7N0uE8Xpt9vRFK3QTL0dZo3OFLyHlxdA1zcsZu+gLUaCzLpw/Dybw6C+TEdfM+M
dQ6jVIQmkWdEgRsCVSHt+yvpETRhdwoYdbRD9HI56rAU1CTVNLDKZQG9h0oJZT3o67gapTAKapvw
21SB+79JoOK0NM+W2emDFMox5q8j3Z5zXuQkz1a6DrpVgnrWWom1iBGYdkNROnbtDvh50SPpTFU3
wS6I3BFcYW6d7YN3ZBPec5N3glQcNRvdmNoUwvOxcbv2tW+/Xz7A91f5JfWomJlJRhHFGk5Q767X
wYm/r0/5jiykzq09e1nnqpKb3pJJ1z94/7Fupc3Z0iRBw7ws6FZDuLDPD+/FLS/YrUegr/5JzYf1
KtpKo8JJpS+rvsgteaEUt93tdJMdCTOI/qk4kNp9+7nACLp9+Xx5Mqmw0pSC2AoBZObTS9229jKi
j5vwyqFMM0HFRQVDrYEJMkozkCTDz4wKbuCrD4Yd/CRwdgEAjarkvUzQ+v8ySYnVzA+RlGKmngWl
iJE88nQ3WzsrARef4vkeP4PjL7YAXfAH9sK6hLZCqYhpmKMsZW0thc1Pso1GRvKwHvO591QsbRsT
3kGXvx7NEPR+w28FkoPfPGqX1hRHTYSWVmnnB+E1fh2fWtkGwvr61j3ngMmXPeXKBHhKBGb0xS6Q
61if+0d4y4FX02Oa0ubEqWhaAUrXbCv8LVIx7jJgHgRhvvBobXlCqIDap5EeLxVOuBbAfDGuTm7K
N2iBcQ6W+XjYHiwVVUFMrQa53iDsfDUwpAS4fEe81++aw5+szrDyCOTW70V7wG/Rk6NL289B0iL5
HefMWc3SjtNPYvwYAA70sr0w/XAjiDq9XJZGK8qQgEr19GaIhjdoCq/nwpNBndy6zEKXVlBG9skk
WbozvxiP8kE6Dof2xjrEN7z+KtMkdOz0YeaKsbQYj+BWknPcQa35bYmOcwU8+tm/fHDMl7i2EUI5
mpCnQa81PRap3NE1EluJgUcxX0m3BGgmaoHazvNtnlqUOy3JunbpCokFmD306dADKLpZ3ct6MT/W
Ri3KIORSy8tp6bCvAmT9Rn0zeEGB7UgbCZQ5JJIadXoFCcXPHnth6CsUPjivNFzeZOWYt8JK0oGz
dGEjjkpI5rhryjqBOILQ8wuej3T1eWLYaoFxygSHICBk6O7lKqdiP6WID8VP6xOB8y385a4ke8fA
0ecuH/wXcXgZg6oc89f0tnqkBxGWbjKS/ZPipbQ3Hqd7cq30N/9YdsK64H+k0W8pZQl0kBUikqfX
0W1wlFDR7+1hZzy8U13tuDZC3qFnH20jj0oP9LWZ5KUvscgnCsUXUN02+zJSHuu01LzcEob9YiUv
oAGS7VLEnFlTBTwguXNnwzsHI9kW+lGYZ6PPt6qxmLBiGydc+sdpGu2kfZjHihN9Ge9hIgUNdk2S
FP1saC6pl2oYZEiR/V+OsPrNIUU9qnS4Tyli6KdneiqLyn8yRcvUvFHzsPG65/HaJDhuZKoy/in5
I/5Pa+u7BWyB8136mSf8PKpAtgHQIROQHFiHoNKgBZzGxahKeZiV8avWG/tR5uV3zA+2EUHF4zJP
hTU2ZbRg5Qr4fvsZ/7Py5v14QqgQXDd6MFq5loe5iZRcVK8ysXqtJIt3uZBvcfatNspQUdgCKLKV
GFAmPgh3Mop5pPb1a33vD5LU82wDXweTksCGxQTUGVB+1QujVRhijkZvix7ha3FLiJxSt79qMdr3
1g0OKUclu+rl8l3DCGKngunYPGg6ZvZhFtMRLKRkyNx0tZs8FPw/SaqYH2+jJvVwnMxBNJoRhzoq
hRvoIM8ADEX59y6NzcNN6KLcLF/0vpo05KMLirDX5Z3lpT8tEiePKDdxLmv2W3gjjPKrTBLTPlZy
PBAl1+od1PQctLLROtO/WyEQIcU3gmBKakG8ZOR8nRblbSzjSDogeGWESeoar/s80xF2JYAxza7o
gb+hBrPj6q8YmpNuVNEGPce+5il8/g1PpVIWg1mPpckaKNzvkhBJvlLBbBKgMpIF/QGk8T/TfXGn
8Z6rPLGU6eiZ0qb9WJC6KWlPgrMQ1XztVoG23aH0ik8Gv355HjNPVKWp4gpsFBhlA5naXfIIAAky
5OtHh+4a2Mo7gpzIxennSaRu3UiNo7heIbFM7AFEGQDCw8IyAdqcFKcHYp03PiT8ZStiKafB7lRR
ymM6cMyMQQqxOtYvRmSEyd54qRz9sPqF6Qs3hAZVtEtUo0eF561M2Vjfweg6uFhBSYa/bfNcLtO5
KfWAHLJ9ZVgoEoOJzCMj+dM9xj8nV0JhZ7GHq4x3IzKvflTiVTCGkDSDxgdZhgqPlLUo0B6KyOf1
0xeCHTn6aG54l+Ps+XcFOvhGFPn3jZLIVWtBaKsiFNMXM3/Mld3l36cp61F0OBVA3GcjIIkLcVCK
sggNbXxMxXm11Wi4qdrocWyVXa+ZjgL6y2EGynpn8CgEWLcXmAaRBcsYAzlD/FrbOAfySV6E8fhq
xreJeqjr+yrg8Mcz2svQcSOGstKhbkYjWqIC8a58MnbrHuzu363Py04BEZHpFVcZjzrgfVHh1DFO
RVLRfUX1ZO70pAhnbd3NmX6VNcAeDILjgq3tIjM8WVa80ZwfdGnZdX2xa9Ly06QAlzaYm/0KymJl
sNyp1ffJqB+rKnojTdVqFHwjjh4EpTjEhVx5uVZ9LjUptjM0voZuElwpLb+VTepMy+JPU/1dlkt3
7bu9PMSZ3clV6eZ64Y7FdBzN4XWYdQepV8TxTabVbg6cslrTKjAmZuC7zt1TPn02Us4XPY/pp6dL
GW3WBJqR9ykcEINRpvSyaKiv+Jc9g6cDlcdJWtWlIrHNafiWFn4wcHRgWuX2mUIpMWA9UdNagSSK
SZgDlwC48IInHgJwWQQ2KRIv9t83uchD4uNpRClVFoncgI4kD9eic3NMd9Wq3a5fEx6TKaPEciqI
Cs5CLKjlMEA54DMRqmCQAO0if3hT7yZXBowfL51iRZKtYlRykcRrM1ZgmA3ByzqgCZqYh6nx8s7k
WDbL8j7y7TMGpaBc8eSMkfbmUdhg7AeAc/H0dNnyWDIw9iOiayZi/IBOz9pishZVGZDTT8FjWXeO
3I1fmjT2Los5vz9BBrERQx2ZKObxmk8Q06+V2zeSM+qiY7YPxQQAWJFn7awPtJVGpWH4PEodxyN5
LpeRP7uKK+0Rt6qbEpNFkP2A8m/yReZyYhMt6EBsYRXFkBWMbmF35vR+y/R6neqgy0NDBuT4Ot9Y
Y+IHQmELS2EbQb/TEmN/+WDZqn6IpJysSQt91XuI1KfKFwrBq/vQiDF3H/B2Gdif8EMS5WVasqBe
arY51mHfDOHOSL8W5oRyZr4vzZfLSrHC4fYcKWsx0h7NoKHHC0ya7brZV4nGK9OTHPXSp6JMpNTw
GuoLaFOYTrTHiI8jHwDRSoj0oh2v6Md2st9HR6/iSWUeVWOFjxQsN6J6bLtHNdhdPrJz0FvkVpsz
e88jN7lVJc2TtuILYREuAFJRQJYxPILAOzrr4qXPyysqjMc/4EMj2cWFk3x/vG8EYxQLzf4VH8u8
aa9L1QGszzu/S3YwSbus9Xn3CusyI4PfeD2DLgmlVOrbSdIaoRam19iONY9NhsHBenXXRxHghq0D
chfjfv0y8552JG+j1NwKpSGv1KaK5Bh07agPE77Hyl8NW37SfAy5Ox2mm6a/D/4n8qhHVtcvUzGM
UxWupq/WoQiy3IjH18CwyxMZROfNp5tFDIONxlqFqfrTDGIArR00bvGSfI1LB0dlp7Oe1Kq1Jg2G
QQje07gHMrFfcEdqWEWiE2WoPNAopyEDg2QVErohsiw3XxEUJkCu7YJb3lAw8+RUWQL+sWxhTYgK
hqBlsYomG+rQBBSZGoHnfnky+BxcTKPbiKECYVlZtTXEfQ2jUzAZWH6KfvTg/BN8GciQvIU8nk6U
W6m9vk6L2cGtlOtlwtKTdAAyIMesWckaKkK/T44uV5hjI1pVmcpfezfwO7u+yyJHPajof1Q7+WXp
bd6rlq0WKMYUjOtg/J+yv37VjHlYTWRrq+LG6bqTwO9k1oV7OQAzLmLo9SGGMr8UbWVBniyIiQa3
be/ATuc2nWb3eAVdlkR+6cyhNpKIwhuvXfo569ZYj0NFALFTZ9kqF6aNEdNPlKGyCguDlkJp4syA
nHksd+CedLQWU++I6KQnpjvRt8s6Mb3XJOyWGO4HJDfdRxllpTSyvs/gvQiv15mXYaPnYXDVXX4E
hBp3jpNlFRt5dKcKKCOgKx4gD3h7D6tbAk9TCDAX19uWD57Jr/PnPxj1ZdnIVigV0wMjBQxA22To
BUePWQFuRukK44UYxtOBCUYgWuzExbQHL/9gheCtXCrOZ6M1dkE+Zu/zeAMwkbqdcfx76jFS30GR
9/dHpF2t7MqhN6aowisz8MmmhHJD+GXJ4DToqP/BDbbCKIdbdTFZkq7LQqHRrwopeTClKvuXaLUV
QvmaCJysQVhgJq2rvRFeYuHRQtXKJrCMmD36YXzn+AHL87YCKc8bZXkVhGDIQgPkp88t3rKCBwrE
3NF8REjQmv1LeAT4GGYgACqlYeHkNJrIQW8Ko6qXIcDUgzhzJjW157V2/kWvjRhKrzZSLGEJIvRJ
H0BlZqLvTcD2VQl8O5P7J7B7rGIjsEzwDATwjAiqH+o6G9JWtfTGJBFldEcQkmd+chB89YqXj7Li
8UYQPeunxFraaEldYCFBtzXYYKvwHrRMq/jQRaMDRzvlOVaFUOHwImD/Zl4XgRWGrMrGhS3vQQvH
fSAxRBpAiVZAVKBKwIGkRIIBDRvfndXggw1ei+Mjyzlvy25xG7R/eSUVVvyHOFzQliqhyU3H/wmA
N2NPxE1OtOJF1vn9vk/fUTRLb9on3L4U46sB2VKTFcxgaCba6qd2rxT6aAw9BNbLjoxhBK52W+l7
tPvCxQXegW3cc5eeGPH/RCYVsgwRjefFMJowLr7W2v3c3jVJ7dQ5DzeCxHMqQzAIFyPgNNFOP/Pp
pQ2SwCjVBvcMYPtlTH2oh+Jacn5xRfM66syT3EijXBsjJrFWxFoTKvLjDBj2dhncy9GDLcFQCGYQ
0jgaqWdU50qSKqTBVh2LTi3Iwt5Il3F3WQojJcCpfUihbsmpadpmBO51KMWqnYuxr9SPq8x71zEa
omCO2IihDE9fTIAOmTKMAFbmtE8E7bT9JrQOgHJmp3lCB92NK6f9nwVT1rcaZRDXFt6ShF4bi4W3
sSOJNtz6Xo1c845kdnO1+5cG1om+1AWj5XpudsYCR8MAnOzoTnOjYPgNuJ13vLuMZyeUJS5Wv+RB
HzSh0c87Sey80vIu2wir9nCiDfXwQ+ZqoghQ1XAtEfxqYPkB1PU7xWBgY8gKyxy2zHNnlloG+Mll
U8cW6hl4VJaPPbBIxTqcd034PnIBPDCyTpE8jY8JWA15xQ6FI5EuWHULRk5LJWlDUTx0WM9WGhAx
p7d9/DinElZ/buX0LZvya7N71joQIwTPvflWaKmXl4tdLp8jYBbpsd1iAxjLwKYXrb2dWzHymNYv
49Vv19tJDatKcKpmdeaidFvkBdKXUXjkfC/WNbY5O7os1kxxFbcZQuHkdKD1AT1V4C6pvWBdmMAT
RK7I60cxr7KtSCqOlIEm5cYAkVFI+I5XzE719vzz16YB7yHDulK2wqhoAhy/WOos1MJWK7fVpXOS
6bjUmHYwnjgnybMJ8u+bZ2cpAPmoTNI2VD5l4eyCVy1155dgBwKaRQbTlLzXI5sbPVhXGVrSwATX
kcadQW7F42IMYHAi3090YPugFhY8wzPwSFuuePGDVZwgDfDf0qh6S6b385h2Wh22bwR3L74zNYdA
46a3ZLQg151/ynvAPo6pPgwWEHjQ01MdF3UcpMGEfscR4zHAQ9+l37DOvuv9Enx89r98xI04KkIq
SFRFFHnIcUqvGvYZyOXzMjotfEPGok/pd1cFJ3tlGg7IUwjOHiZQz3Y4VCtOzAS1Mq09BPp9Kt9d
Vor9+xhIMzExCGBLKtE386jMM5WYiJE68vQly0TnsgRm1Dek3yLoFH9SWmHVMlws2JYw3mSnvy9j
W3u0Qt1eQNd+X+ymF145jpkobIVSGTiIn3PFCKAXAK8nV3wmm8GmOz9i2UbBfxx4wAuQgJ4u68o5
TY2KXoMYJ7MoQdVebO0RM30rj/KGlWdt9aJCVi8E4FnPcZ3pYMxdC1B4z6DwwkY+z9qZghTJQJIP
pk4sZZz6Vi91VRCTdADgNY4s1bYiG55oyf9kHQrWL8Beja0uGrKhEDBgXYF1NbRiewZgJ+mA9FfK
Y263P0mpO3Itzkdi3jEAulYMiezNYBv5VLVsUcwa6HsNhnSRiHilG3nql9qz/NzLf3CDMPk1+j2x
lUbZhLX2dQ2YZtjELnhQMX4pH6InAJF6fzAvyAr4W1mUdTRxPAuVCFkl1vMSu3tWCX8kphSO4u5P
mvkMIwEHIIaOgXuFSgG97F+loynXndSEcnBvAgwRi7hCtfLiLkMrU7ZMABdjwgr1Hep7iVVb1MDt
JnF3Bja/ZK9X/X50qkOzK294YK6M9W0steDCBM0gAuIZuRm4OkdjTt6/FwAMPGwD3prH7IqQtLzp
dvtMxsdkZOAitxbCOk0TKPYm4XEnRB6ndlm2hdI1ll6FulE4S3UdYb957HmcWQx7BPMkXu54rKn6
2dsdlMNaqyxljW05kmHlu/Jlbe3VI+D83GVmYnCU8Z8IIwFzk/eIcWvoy5SQjH9020PmJV/zzhE+
j95wACqi4f1Db+lEIDnjjcBkHhS5HBAfa7VwBwUj+Fb8Y5pWLurL+fYEIfDEWiV2pk0VCP2ngnJ1
iZt6xTGKx/6AFe1dj7rmOwcAJwNgWQUsEgiBpqpJZ+/3NR8F7BkjQBrivTU+K/KDan65fG3xRFAh
qm+VbhWVDJlbd9Cal2z0JeXTZRGMm9HcakFFJnXoAiwJCejIWlja1+4BEM4JE2wlsEpiwnFRs6Qy
mR5jtW0f57gZ+8dGvsqzvTj+w2MSWvyWQT/tprhWcFQ4KLRJfyqJjRm9O/O+9mYT1URzHwMlMuOM
c7BKsQgKsqGpAG0E+zL1aC7bWVeHoKhD4RMc6BjdTDt1V4KZNncufyLWvXgiiUrgF7MGqFD3HhnM
h19DbtgZw3ayW+wSl8d9zLSIjV7U91LGUi3XCsUASX/MgeqZcfyGNdQB8A0F+C9gH4STUh5qClW1
1Dk+luwjg0Ep71kw7coPrld/cLG7WwAqMf4DOHBWwnsimHInKRHrfjAhuHdzXIi2+SN3V9FuUZA1
7SzxGmwNOxaHV5grlfKwecj1Lpkhlcw6ryBTqpzoRvPIJIl1rHbTFY95hfXgQ8sW2+UiSd7OJrZi
Y9L6oFUxAUGGE9zswTDs8grQpa5J5gYiW+GBpjFsBhJxP+rI3DCZSuko1E08iiskivW9kNwVvNrN
e0WDuq9OBFD3laDInah3QolGtEtQLgVPCIFQT+Yg+B7AKD+cCKPuqm5q5EkQkyrMs8cGm6BygxlP
rJ2isO7+vWufiKKerjEy0CJYIUr+ujgELbhxxquqdDQQjIr7kXc78r4TFbOGslDiIa6qsNY6uxca
O653/6IRIYMm0xDSGTWOOjRdW2clSeIX1DbQVUdoVG1S20h2vFj1Dqd4ZhdYEtdUiUxC0EG4C4Iu
iOQWSTwYHRMU5uwKxM0WwG6yB3Ti7Ex229vmiwgG+1uyWjjtee8IxvWGUeqPv4AKziXo2Jqu6quw
EQ9T+pzk13nFCyGM1BDDwLg6RQnwoKg6nOY0ZhnNYEDBZ8vQPK2O87e+sMGBRd4Oy1Wdepc/IdNI
NtIom0RFPTHEtsIL07ptQGJqDdw9MZ4Iyg5zA1NwmOsnY03a2+oWXgMuQFu8zwHl1uxwXWP9en9Z
K3ZUxLawTAbskLFRMWoCSFjfaIhR5XV7KHfNjVzt9OvsAJI+p/6szD63G0d+8cw4NxLJKWxyXnHE
9JY84SAnJwtFr9hLGIf4rmIYI9+jR6G5vKYVV0fKUHRgyEXiAolxZU8/24O2r5z6pVOQApMtxhZF
P//ysbK/pAlwdZHwCdOXOWaAC8WYEvlrDlr04rtQcW2F2ML5KX5IoG5to65MaxkVjET0znDUNRsF
FvFmvRK8/Mr6inIEuDkBPOySRT+ec/O0o2xmbUttSBc1C1e06CTs9en/QG8EAEVQ//znACkj6dRY
DDQA4oevWDf1gG0MPHz5UBxWT7aFg+59v/y9WAU4zNSieASOGvTA6cKi2CnF0oFsEWzaxe202vIP
rEx+qntbPKBNfDvcC6YnTDa3JsyMYZaGHEHEKtEZFveoLoPU5uQz7rNbQmmTvrzPmzh/0HdnOt5G
FhWTh1SLilSDrM7T3qTrBikXkET84gnzLaAe+p91o1JmvYxTtevfpzKmxSZ9/uymAQnvs4TXu8wz
SnZG+aEejTE8SpmIakQnfgXRXX9N1ucyX/ua9Z4OROz+NgX8hsKZFGbecqT4gSoI0MFouq8oj5tW
BosHMFk6W8FerXIlpN84pkk8+czTN0Koi6cz4qLXgxxCdtLOAIl38EX9Tl5VxU74svIQ9//LMX7o
RF1CcmxmxSo0FXZMJ2C193eNM7/8H2lfttw4zjT7RIzgvtxyESVZsuz21tYNw72Y+77z6f+E+3xj
NoQj9PRETMxNR7gEsFAoVGVlKl/Q+lEcwiE33sS8cQPieNdWSDlmGmlVVyoiKkllZw/z+6y07l0v
T/asIUbzaBxYD0ec9c8VUn6pVnmWIUcjG/qBHt7ENZQTJoztpnh3/E1pGm8OC09hS1QggEWZE6Qi
CAMN0TIt75RxI7b7zPib9BJIGqKMookWuBR/v1Mx6CeIBXlpNEDaEknhwJV3y54ctMDhNqmJx9Hf
S5IVIkqIOqdGM9xGaiSHXYX7tHGN74QwsnbIcSPhRLWHdFu9oePvIlzywI3MBw+hgidjuQjS9DiA
MQZLOcrIkGIDCyXKaSBCytCzE/bilktNyQqYK2v0HEBTpB1k1XLSlflg9R/9D2b2yh4wWbQ8xRuB
dw3xLFJFAOS6PQQh8ExAbgR2t2KT/gTfglU5ImTvGqd/URT3enhh5RHrNVJ5RAmMVp9ESfoWjCdZ
Ch/T+hYY+OPQyU9DFNl/YYwo0UHVHj1QGkrfLEUnJS3SokDSvDnKnKA8tYtsW9o+yZ6v22IeczI4
YoLZy8Cbn9rLNFCCSO1xpZMhgerV6uxgFwN/K/jp9wSCspz3AfNQrMxRG9lVsjKXeLWerWYXT7PX
Q79W25TQQP2P66KyrynMTLHDKMdZvv/Ffyk4xZbMiRO+QW62ThKti7O+Whb591W2bqBFGKmTuUAj
FEq1N60zbKsbojGhAqKKpGHHrdOwUqL1d6NimYw0KeqAHD9rhCz8i/aCkcsNCCSekEpznJ/5MsB4
uITGIabFodr5++oqTRWKuIvkM4Cj0PjbKtvsFLgCKNEdBfS+oALh0mczD9ynSboo26RRKdd1AHTP
d4KRAqHCI/TTwJ6k2gqUZiDC0O46p+KyUbFyldVSP0Lr6kOGmFgQC6tL3sYmN12xN1LfDGfVLeaK
JzrJWyJ1FAprAhF2Agxfnu+1ZAat4GhPyr7ORjsVF4dzHpgHb7Wh9HkA/XmIQRMAVb4rJxAaoENa
1jaWeBK/ds+ao27DDb95yTwXK6vUucBd3ApWaC3noqrsEClRkN5zFsY2Ac16RTXBCUFXcfpOnjI5
HrO3SbKjRwIGC72ms0M/BoGwJ+Npl/l/lUXjx/9jlMrFcqEezDCewL/jRI9kiAt7CaYhDZLRipO7
2c/MGV7/40KpUygnSDN6CFG+qYZDWCmhZx65gqc0hKUfMO5D7Aa3vLPPdhv8ZVD6QuaNrh5ByyLW
ShOpBHgRQjBcCzNUE63R6RIeaQPz5KGoT2S2gUGmSyxZIda1nBXRm2Vu5e4ULjep/u8JFS3S3vvH
BuWOYQiF7EgoMXSNgaRfKuYvyxew+pJA1jjjS+ZwdaSY/mkQ/i5Mg8gXwAQJjfZETIvsLY6c1lsa
Vzm0R+tL7CjwlRkfjsAheE8uZsgGjBs6kBLIJ8Ey9HvIlqepMEvFKt6G74388aqUR0d4NntbeR98
SE+GdsV9FJGIRd+CMpr6QA6YwK7TkPV0mpVSM/IUnDDzBxRU+xaB7q4+gF7hqeW0glj+IoMBBtm8
iJcD3TYoYkhrVn2NeeUOajmB31kvc8h5uTKfeeiDEO10oBWA+/99G8e8bjNrSrO3Hiql34HUxStP
3QHSKX79BZccb7jtCpbDEHJCIg+vGyZ923apEA+xgl0E/Xq1050+9dXRhhwHfsJ76c5bvL2CgAu8
Y11HK7P0jZspdRGGcYViI7junXzIbgMr3ndz4ufC5C+A1f9NigZpCnALm2joSXTkLrMkDuJ8Ie4C
Rm8QgW6F28GpD4Jfn4QdL5IxW4drc1TMNiOxFYOq/GVuAUMTeJNHxxJt7C5UgdzFM28yZLyBoxW8
25cct4uTsVoqFbuLWBZyY4kwEi4c0ttqQ8RHEvAG1m7ZO8ltBiaciNevYceAT6O04miQhLHSmXAk
UkKWnXSbyZ7lAXcMeRd7PM0v1fgf10lXdAPVyJTExFATIde0MB2mvqYOLuLABsL45g+iK3Njgaqx
MOmMiENXJEtZrrqg6MATo9mFbJv7HOqA6U9c/Yi2pBhTnyKOhgd7XzFEopNZe0xfUKm3qteDUNZJ
iVukftafQfUVOqEvnkJoZ+VuWnt/UydHeVxWgWGSTZmuW0ymoum5IhVvRnJQ6ydM9l1PLZihdPX3
SRKwSnqDIpfmuDPRtRfvTDHEZGsC3l9en5dpBQN1ZPIM/9H1kLENZUtMEkyIl75Ub0zZ5XNNsdwB
PWvsEsrTokhj1xJwwhdyhXQlim2I+JIpLcFTH7u9bkNlDPMcPB4h1qJQrUJTCH5gqrRM+BK2gm5l
GN4O4jC2geP0jViFenxR8Pp4rMsVsCSFUGmDbpKOlrlhxcOSADIkbE2faJlV2941bQLDFrhc9qzL
QFEsAz0ZTVTAMve7Rwy1EIxpgaoAgKl2L5t2sHgRytNSG3ucmMHcQaR8KD0AKnoBXROlUlFrTEm9
tYjDjfo1r/eFavHuGqZjACEH6j8NkBvaMdIqqn6RgYChL5htiN19i39WOagDJCevgPOOI9ts/6tV
6mDJkjypZRKDiwYd+rC1ic6V4AAgJwFPgcK0y30389ZJPuzqKAvqPCt5iPHcca9jTj0D/lY9WU7n
RVt5W8gbufK4jyG2TQiAo2IF36TPQFxmYyAKBu4Yv84/sJzJg4CWSQRZ5n33Bz0aVoZEAMz/M0il
8YMQKJJVFelbnCS2Im3bjoMJY/rkygDl/mKbVv00YRfj9CWODVvs/Uqted7BWwblHVM3C1NZwTvM
4wDItwscsYNiYo+rclPpNqkOZ0fue4T3tSgPyRRNaAMRm2c8JHfadsG8/eKXh8Uj9viCyOytBHrP
MkTtkqi5A79EE4dIQgLQ1U/7LIM88eO/v77QkvzHBImcK5/P5DG30qqN3hB6bXPxC2A4qoArG8Te
uE8z5N9XZtKk73owx5P80dRAthk5+V4I7fFO8zEC3NuFz4UdsD3k0yTl6JAMmiuUN9K34nuv2ehr
gV7UDwyvCzGCU2MOB9SDbnXk5RvMovB6Ryn/TycxifQUmXl0mL6S8gaRlBwtgAaJRjdvYotrjjoI
mlYLY5XOYIEQNvEHhXLph8cFSh+3YNa+4aLBiUPQ2ThejrhLdYgVXVBrLHEDbcccPmkeJSyPcHnH
DhS8SNv8DwSIWY6DSS2wyeHeBkKbOnES9DmFwcCJW07Eb3IvS6GUq9okX6yAXfkbimEy9/NpkXrq
6G2nNV3eRW/VV/VY1niLz7fAjzQoSb/moQ+NMqf4yfuM5I9e7io6a5joxgAXzZsgBmpbmjWMjtV3
PQXBvACkez6DmbZ3REwYDiNnzIkVWlSCDNYIPfoFODguhyYaAAZ9Q+5sJ/1dCVBfO/K6Mcx0f2WG
fhgP6ihPhSogYNZuA4b0fXcCMcRhBAMFZGy34jZw5i//PqKtTVJlhzBKWiA0sbJxOvelp4iPpra9
boJ56NY2qKgpVxiXqVI81YoDeksEOWI4wIVZPnHK+Rv3+U1+84V7fH6tj21ehU9FifUKUBU0eElT
ssAT2HLk0MOMAmbseFQozBaoKuOpBB4PGZN21JkrxqgXihYfDYRDhP+ydFDTAEAX40CCy2uBktf7
xdJWxqjjFpeVOqkFsAfBJCV+GNXCxlDGn+ISJM+6nmTbOJzTw4BCCGaGe14dhXnuVtap2kIWhFNc
JmrxVqjfk/axKoDlQM8X2Xpr+CBD8K87Dtm5K4ulqwptG8lpWhtgDTZa28C5VqWXZnoarfsIqiTX
bTEBR6oMqSsog4A4lXaaHOqcc49iGMqYMaTYWid/Wm6Dh9dXGRefE4I9nGOQeTWsDFI3br2oRgAx
yxzon/l92hE4lX4Cys9Gf+TvIHfr5VH3bBLUfTAL4JeWHsx72VGd7ESUM/PYBhuRnXKpbdiHfrU8
6qZdliFOYgPlEtUfPVKfATIZOdMJbN1+doxfru8m21U+vx7599WRLzJVGgY9i97k8rtVh84wvtfB
OU7ApCaHznVbrFRpvZXUGQyKWRhmIQQHWIdLVn/q5N11AxJzNQpUcIEXRlmWLjWZilBNiQiglnJC
R1lypc0vzQAC6FAqR4Ek2OGX+qiwuW6aFV8wJ4zOiEZmYC7wHBL4MxIFlZPgSPBhw43iW/s/IAxk
7eHKDo3k0OJEzmoyCYOxzdGpMMMOrKtwqyx2607v0Y287VHDu742VvTCXB7yMKB/0FGjfCSThrk0
gxkTDkZ6EKL4kAqzC5Da9wayCEPZn4Qw4bSBWHnD2iTlKoulTvWoVhjlACzfsKf0IRWfrq+KtZNr
E1RMDgZVGKZqrHDZJf5khI/9mHFMMFdhKig7oS2Hkhf599XhGkY5MVMVG6en2354tcRd2TxcXwUz
9QGznajhPY0eEu14sjqHcyBHFejL5ndC3JA72Y16WhwJb8X+haegyPIFk1D6Q+UWEC3aXG5kcZfJ
4Fvs+qw5WPIgnLJwfo+yTN7XsmB5aaEtthYXOscJmWcbnF+oD6kAyl+8CIQxrOZgKcRzhlEAMo+q
bXHSIAfS3UTfehBypa/FvvB5yt3MeLyyS5PuSUpY9wbE8VCir59B0bmRDFu6J/vb+Nbd9Hr9e5Lo
Tl/dwNCCcQB0Oug7UmctDOs4F+cB+5v1+0r8gU9r2sihvTBs36+bYnbOUIRVVYLmw5ib8rt7luEc
QYcP8721N3qqY0GGI9qkfu2CB9oxb4QdT1r70lnB+iHh+YHSKDq8F7SWQzRrljkBbxccARkh2ia7
5Qv4uaJtgsE67ggfWcBvm0mZozKFbjJ1aP/AWcXc+0WXFR4Blu8zxwAFrmhbr2npXt/Ui6iCHAia
8gawGnhkXTCQiWql59oiF299963McjuLeS3ci5sGFjDloH2QTl4+VVM8s2ZN1ApMfxHqDXP3gZjy
/zUKjDJDReDUHCHPaEASQmrG0mv7Sd+iYKO4Adg/bAjG8OB7l88ByiAVj7VB6uWuASPdsClvSRW2
22b/j4kgf/n3H2m1hTSdax8NXW3hUIMIVzS2CDXaQV6M+V9nxr+viO5MY6i8KdMa+c6Ertr34y8R
tOwlQdYPlIb/AOYhR+aJXl7Gqw+rkJUGrhSQEPpUg29knjsNb41+b/oatDyCR6KbHQI8MXOno1gn
WiKgf0CCdbTg6Yxrapa5maQRTIwNhENbyETGP+dXOd2QGDKglzPF/vWPd3GpYn06VKyRa+kmeG+o
hze41voqt8ALOgGvJBZPo/al50H3WKcY4hLYRFVBg4XukRq9lC7oXwGaof5MysSWVE71mmmALEFE
tkou0t9Db5zkUAnWxOKt60BYAixSYHECEXObVhaoZ0Q1WnoulrCgSvuy+CL3fiNsr3+Ji1yAfAnA
pjXcVLiSaTw4iNm0Oh8iTBuWMgRqdK9WNH9QAbLS55skBT8bUArXTbKCH1DhhCUQLb2L6zEZSk2r
BLibuCdpNgFUtrs/IIVl3BzS2g4V/YYwydTKgB3lNLgg4kzcGACE4pkgx0Ku+CnrFAF2BBwx+muE
UJK69RNFi6IgB3Z5dIL75DVzo5Nym7yBhdZN7pMnXhLHirXkkYIpbSSN0Gekb/6hRCUUTdA3BSiH
L8UG1/Bt20Jgk9CO86iUGJ74mzFyFlZZMCR5QgDUuuLNMnbqLNqVJtpS3HM8g2eFOlFJvAAJqrbF
W6y8dsN7E012UnI3jmeFOlW9lhuameFDlTN6lE63G/3a6b4VN9XsZfpHpzd2kyOPaZoRLtB2tQiM
Cg3sixeYHkhCAGVQQChyP1OeTJPz3LpMBYErXxug/F2BYteUCTPCuJPn5NnsgYoeKqivmGYEUky2
ySB7x1Mou0h2DVFBFAd0EUm9ctHxFVMrb8qozqF2b9h5fWOFr/H4kuOZfj1qMLbvNzvUVzPNQh77
OM3flCCDnupbM79dN3AJXCIr0RUd2whq1gut0wJTPwrEEfGBQFAhOxK4uZPCHrat2wI05WRbDG3d
ZU7pcexesKFQdkmtbHW2moJcYiZqYcOmf1bceK8DwzvYkgeSFy5C6qI8TIyhRYjMnYB56LfJYphz
EJdQQpuBpwGBDXRyAVEEgx9G2TNf5mF4Lup8H+YIwgFB6pLk2UzDUFYioAeNB8GEhCywZ57wHDfu
eFCeKm7Cy3QSwDD/Z45yklqMZqWSoXeiqvuk+xbGnFYI09kBUtTwQJDAJ0N9KlHopUlIgQ3OldwR
xNxPU0yDSruk7jbXvYIRpCDV/GmJiu5jV2F6sIX4lyCcg9QXpeeS15pgmwCGB8BxFLzohoucR2ER
DaiKjv1Bjm+rxaubh+urYO/Xpwkqz5OCOA2hI5i/4X+PoTL4TbB8b+L5FSNivABB7lfqoYgd+7RF
fRsAgOdh1rBjM+J6rdf2mDwp9YO5QFy95/g1c+tAnYBsWce8pUr52SxVTT+WADhLyvMkfguC1JZ0
HhKJfOKLBa2MUAlFZ4AKQssgrGMeLcvucjDYgpDstn1VW0/HpHhe2OqX69+Lty7qCsHoAsrWFkyK
7XLs9WwX5sWdEBgcTDErV0KV63P/qHdiPOdZUGnwi9aTvk6utUkelMpvXcOXvMQDBLbj0oozI9Gn
SZpJMUm0TGwBM36zesxwD4/Iz9BsDzZDZhvPf9BsZ4ailT3K9ccwVstYriAl9VXfk5YKmJW/AS/p
KPtoS6iW65fr34551lYGKf+XrcnsFgmRPczACIxbeMGQRvuQhbwJAlaiga+H2XTckSji0S+rrBO1
OAwnXMUPUuaYPmn7CU7f27EPXPGuP/GV7/4/HvNpk1qdbgmDYLRzTqRfB5cMeOYOmBKeyaOYpPO8
DtUlawluLsx1gZcP6doli39jZXUxBwNp4Zh7aBb7MQTjXAiCFI7yZQCjueZEnrXLI7uABCtms7io
FNZhBF4PowwmEpILdkc1bUWIrSDjibMPnD9+QOYOFjabCHeMbtY4Vm1XT7ylMxMh5FoYaUDtCwGO
/LBVQmIg7CULidrmsdoZ2xKDrf2rXNntRtxkW1KAaDbaa8crirHXa0JpFmz8INOirrwkDKZEF3BC
p1SefKOcKk9PtHkjpVrmXz8rTBdWoPgCVV1Mqmj0CMWcWG3fhrgspo1wmgBSzzbTFh3Bg7avN5Vj
cXvXly1W4k+fFukSdC/OVm2aEW7bjxGHzBZyyCqlx9ixgacIgVIMncLnke+wohCqE6DdQan/kmZK
DzpooxRQTl+6B1nY6+n99Y1kBZ3136cuQqOLzKXpoBQ5mDuzP0nVS5LfZtXTdSuMigH27nMV1E0o
TjMqVwasJJB3ISlkCD2NzuehOhm1kN/MULef1KhBZFQwoynvE+i5lTmyA+unOkauPN/EGrfMx0rG
1+uirkG1VftqIbtXHKRNBQ8Ud0RaI7ETj+cIZIvoZAKoZrT2USm4ZP8K5RY4AqSuePTGTtcF9gQ2
t1CzNethijmFMfbpWhkjXrkKIAuU16NGRN15dNT7Zke4nvVXOz6Yp8XLIKqx8OaHWJf7enVUxAoT
tPdTQbLO0wYaWwS1nTpgoMEQLSqm/FoP01FW66O8nlCPSVWHZ4CcdK94EDiBibMlxD6U33+Ab/JW
qJrd9SPA3VPqDMx6HkdFXMM5T2DD2ABMl9vmo2oDxEBYVWd7/KbwRgku+3UkaOlEkQvFWhCFUR9y
ltslkRvkFK0HNr7AF14Ab1N3nZfdxq94OOJ5jHsQheLE4QqQM0PXyjb1TcEVXlVxgxw7Sg9h/mxN
mf1XW/q5OuozLh3kI1HYEjFvrZl+oiLBlm4CN3qJgU8cQIZGgLr/HjJF7Sn1IetOCfKhw+06WSNk
v9plvlGLoQGFlx48G03SernVAYiaBvG7KkiKvbSN4UzSVPBcivXAWH9dKt5NcxeoRQz57tZLcscY
kF5M22CjflUAZbQ7nz/Qy7wuUHH+IAkGdJIKeFpQy13S4jqaouG+jwM3UDG3X4mbUow45TCm+2Bu
SAZ/pYpqLGVqUCChhUQCM6jKQU2/BdI3jvcwd+/TAA3QqlKhSMQYBsJn+aOQDX2HO/k0f3DhWC6P
54SZHa3MUe+JTgtaRQ9AKFSl0UlNDUccocox8TAwzEQbCRhmWsHufclj15hdnvbqgiegn96mNzUA
feET+Hkhr/NcusJO5HHcM33il462qFySTqk1KIumEAa7FoP5InTiX8fyxOduZt4RQPBAt1UjmGQq
vWzLRtNGXbbAHSG+/7oiFF/Z65sP7Tv3b7xjZY2KnPEo91B/xPPPekBf3iMdPMI29Q7Np486LGTt
ORZ566PiZSkbuVA0H+sbXOFrtcl9Qiga2PMDH2zN8kbM66o6SNGgi0SLdC1pF1nzNOOjhXey+Wyq
z2b3fn1BPBNkvaskwlCEujBjmFAr6HLpt3oHKkyLJwvKtmKSSTkFvkE/BDBHJ2WV0YIoZZCOjaF4
kd5s1Gn6m2KOqgJfiSFq6IzRdddoaONsmBXrTGieCGpCAC432BLmEkBQXINnj7mulT06tkcpyMm0
ZQb/WHK3xHaMkxy5mQGWQckxnnP3R9vxRVNYCe16lVTQjSZxMtoYq+whfQd9UAcCYJjbSIDe5rEv
seL7yhTd/y+6BskBKBPOOpSCgIiVFB4pNqsLDw26f74Z3aVOor5rQUWMlCtDrbz2m5didhV/dJHy
oC9qi41z3eVl3qIony+iuY6aEvW3MOg9K3hMly20zRTlPV8e07S1TVSrsmFyq0bfJMD7g4nN0QbT
DaH2Lv1Ipu0IHPYolY4VN3aNMQ9dxgiCEdgDtzfNvCjWu0PF03iWdAFUIfgAqBKk2/yeFIFkBcwx
JmaqKl9W/eu7w/0eVEwNzKxLyoqkwHbvKZh7DnbGEcYcsKK7vPFj3qcgB2wVfpZRrLJgwAHKrFMh
fxO5gpusR4RKIPPQZtAUoH1+NzB2wShaI1aTz7sl/9JPhjPIT5ZwHNXckfvYadrEl8XeUZvIG0EI
ZFrLdm6OStXbTQyusXZ2oD7D2WR23Pj8VVROLDZVCLADGFcis/f1dNiOER4XMg9MzzQDmlfVBLTy
kg6rn5q5bgIsPut9sz23ynu/fPsbd8EsnKmiSn9Jp5Qm4qCLHb6gfhw93TF1B/MkG9STvPxPxquY
DvNpjm6ndNoUClYFc2IV2nP4pZK+Xl8QK1ECqPB/66E5k9QgT4VOFpZzbD6EyhkUC47uBjmP/1Bm
JbZrO1QQSqxciqAGZ50rgDShb7+rGk9/a+9BqOJ3L8nJdDvIRJWb5myqznRczoZq/0HFl3mXrJZL
xRcJk4bSkmA/I4zNgGgyTG2cCwmgq8wLEi4vB+s4An+LFEAGggP57+/HMSiDQmwScTnX2UOf3sxE
0ml6FWsMSyeyjUKke/1rsk6ABlQxOrsGIF705dJlwtBWRjefJby2agzYLpXqDOn361Y+vI6u++DB
qeIJj3VdTIstZlAvUtWTPACjmiTt1Q/ds3QU/goAA2q7T1NU6BjFpJ7RLVvOyim6kyHWIzj6YXH6
A+H9DTfchJe1g2t71EPaqvRBV1MsDYw7p2xweqLRFm1MzGKDeKN01W8Tgii3x8xyFNAmgTwd0iWX
43D5XOlFGfTLeRYFxZ2KYbHFMceEqhwVlq0oirEdxzjxhkJA4OZ8TtbZXBmng8ysYVraKGvpjDbI
/JZ6kDfstrpNYEbmBrJINZc8mnnPgyteJjNlUFGhcU2FMoeB2RjzGYQbO5AcxZZT72vf8hQ/AA1f
7Mg33MFY5jI/MOKGrl/OI2VD1HSLisMh++WbcoBEjBtsgxMQzeAVHPkiwKzQCqglAHC/7FGZRYv3
rjhG8nIW75tDeEsGTuL7xbAVMPDvyRsKU0IPyVPYOpzvSRLii+O5MkxFHSlJg2JQJBAaVpH5NEvi
/DotaX1sIzXbNMqkh26lL7GvpHJ+1icrf9RyK4x2sdQaThtL5Y/MVFK7EFVjb0lx8mXoBUwvV5gS
hRTjlGRum07m2/VfzTx4KibFdHAUYvCPKkXkIJobNHlAalQIO1kNbDVvHbl5uW6FBXADJcanGeoe
Wqp2stCGE0G9CMrMu9aPId8SbYt7Pn8eb0XEH1fJXhP2erNE2nLOu42RHC3TFSJez5v83ItPvVoO
5WPiEstA8SM8tsCxF8D0mu58wmsMMB/9VuBZY3r0yhrlWOaYNqI0tQgUBx0cQRPQj19CG3KgTnZb
3cqQWeAzsTMT9PUXo24AddSUYvoVkSewSYI8D72aDroSCoiXeOrn7G9mEpY5onBGI1dLaQwXdGil
cxW86eYhD/bjv58bwf0CsS8kqgAVWRed7lQT9RzT5shBdskjGcwZsIWQrGwIk4nLm+xmZZAGxGCI
XJsBsiXqQsukEHPdIzIeMK7djyI6UEOkcLJing1yu608vY0T6NOTuoARHJWgtIGDtK+fW2ZIW62C
qgFIEWrYcaNLZ3Oo2o2idvWmR3fGiUb9NgibY9d0G7WL90qb8FJXskEXR+zTNE26XhqiMOnBvJyl
6jWOn9V5sDVxH4gHXM3e9VUy9xFUOgiCKCWC1Pf3fUy1EQ0JTM2eS+U1HXezyIl+HO+2CGhw9Z3y
YQ5Ma8D5tcxiHzTSvjaV/TwUnDeFzI5K/5wii4rlRQDl50VFLFd629iJGFdN7lC2sdENFx31R7+p
nqVbzKtDbxRMOuNWephDuw05PsNcLWbIwaOIgYALqEOVzWpcVbJ4bgoTQmrad90IvDKouYPOTOfU
CHwPrXj9AtoA5Y067pWPO0WOnJRAj7Sb+tjdyI/5od21J8WR9hKwntleuOMhOpjuuTJOhceihWZy
LoKUOZ0B3arvwlpzLC1wgvTRqHiAJ/aWfq6UCiaqXMUK0SU/68KMvBDl+/a9tNrN9WPAbEvi/YKL
Gjg4IILIz1j5aVsWilbrJZLwfYROwXb0pW/oJTngzIpA8/FH1wxzaSub1D4q+IjFEFck8UdXMv0y
RfbyQvieQEanfs3aDznh8BviJ2exrCfperHUnmJkHdMRcmidv5L6E4AIzk+SkTQ+j+mAuUIo1hF1
MOAz6fkf3SiHYo5gSEie9CB1qnCzFAtnOWSbLqLlygiVkMydmfS9PssIYdWhT7OzpKG0GeQnocn/
yk1Wtig3MaJlTqY4wDP0qPv1BMkpCeIwReKA3iPaWj9TkLMOvCPAPOwro5SfJHJsDVaMXVR9oshn
eUSnovG5rxVmDF3ZodwCaY9eKiXsjG3paRoECKxifO3D0uvVpHeEJd1CIPK2K9WvgdA9alr/tRUl
j+OczDcTSVIA7Aa+m+6t1ktf6iNIFc6dSyZBM1cXkKyotuQAIXeCFPAPjkH2sv8xSL9FQVtnKTHG
hM7Kw+yQ0UzAoZ3qnZAX8cnR2Sfi0xh1T8lyhNoX9FDPqlJv+6Dcjub4XExj/Fcvss9t/MhxVwFN
TIQylkZzPhOsUY27Dm0T6ZBtENSg3TJ4hWZ3EFyQ7R6wD8MeePMUvIVSicWU6XMcR1joUJ066ckc
9tHkc74ccUj65ANKCQQ7pvDQ7KUcVhZTqYsjPOn1+/AL0UZH5z9wQ3/cEFh+dDsDVImaM/+dzcqa
1oap7DNIDXnUexgm/P39beYmG1OxLQe0kYDqTE/xSeSBrHgmqXQ0a+Y8FHTBPFfFq9bHtmX+Tatt
tSgaCDAnhTi3ukUWBbTo4oCtaKO6IPuAk6Su8g7K67+LOShrg5IJonrAOFABNYkxi7CUMNp8rQ5k
kGPYdnYBWXOPnD6e8AIrkq6tUZHUCjNrWBaFVBG7nbSN4Sn6Jt3wrj3mA3Jth3LMsIwikJkgmyCH
b7grcfYGZ3HaR3U72rxFXapV43W3tkZ5YxlP6miI2MPOFQCwL+3yVt0L9nycRMjD2+Jp8KLW1sDT
NHa2TohieAtmO+fnV6Scs4yETGzUFHWnQd23ebsVujTmXPPMOspqmTTyfQQXrBL0OAHBcYbA3bQt
tvUOmovwEy5HJWuWaW2LCtNKJM99Dpzr2XogN4Jw20G8Ir/r+AeAdd2tLZHbaRWn00w3ixnBEiXC
ZUMoHaLNYC/3vftnDXXmlyKTsphbtYjaz+/mxCbFRJCB27UsHqbgRcw4EyXMRBrh+H8G6K9kBa2U
p7lu4ogNByKaNI8ftUcdesVQHHC6DQ9R9FGnu7gGViapj9UXSaLmxOSwCbc6ZFReYi97NDYJLrvk
XYROe3zXOdl9/5I/iDdQOOekLEyMPQaBP2YJQBJIFzyWaVDbPEBY6fcgQnCmgxTgJoL2bumYrnEM
VcgFJLhsMZbuRz8jj4cbZd21a/tUALCKNBwzER81G2uQPL6b6o9y4bLTkr9ysc2rVVKuo4JRpU1C
jTxXyue8Bb9k5BTggSPFuGBrfocEnTPcYvzO6XkvFvYCQYhIJOHkC8yTLHV9U4EO+qwVr3l7Hutj
n99fTyZ4JsjBWZ1DSxpUvcDg5BmsQygCl56cN7t6Fji3LM8M+feVmWwq1alMBOUs6pk7y+LPIgTy
1VRrDmyQfQXhOQvEIOZAL8Z0xz4EPjNt8bXue68CMVPu9+gBepNXboonXsmP2V0xV+YoFxyTSQiL
YSI363TIDSClw3MDWBC40O5LwY03vBDNevWtDVLeOHbmjBnrSjrXKGy5em6ZjgWKTqn/LqX683Xf
YOaZn4vTqSJWVQuCqZUDgiYKHoP6pEA4RrlR5zst+HLdEjM8ryxRoSxslDEURHy1xPweaz/6YXP9
7zPHN1bbplPXzQJl62ZKyVI8Obgzj6aveqEnOMLP+muh36A4BnpF3rfirYp6CwyBPI5S3sMXZfWm
EoebuR23/3Fh1PlNm7mcBgUHK5893Te+Rij+pUfDw0ywfKqeF0+/+ctOwXo7qeOMvey0JcJ2ipNX
7AgertuC5zDCpBMEk/+AkY8ZP1YOQmWwslT0kfqxlY7oVHeWacf71J/AVEkQmYonYV70hTtJRbzi
IvSvrFL5bJonghU0+ICq378ZN4Qdc4B6Xv9IKmO8ZJKdQqysUbFEN5raGHpYq0pb3S+HdC84gG5A
M1bZK05/4sNAOcHkAj1ZmwswcgvSvVE6VEZoR7Xql93k9wCncByVcxjoAaolFIQw00hg3qe3SoyH
ebIhEo/FswYQ7x8xCjM/H8QuoCppAQlIo1y7sMFQ+2SZZ0myW1wGvT9t68IRv//KMXkJGfsDruxR
QQZo8qkOZeS0qh8FtuiRV518AlG5AkG9fNN/E7f/2SYVY9plSNUoQnYSPg+u6GE47WUB0Gap8O4i
pRxkXf9evoQ8vFbrpGIOGPuMth+wTvE+Qr6Z78HG6SUZVL00zOsUR+45ZF5EK4NUuMnFZSyC+mNj
u10zbuZjsJsV0C0u74HdOfJLBZpmYVukULe0/8Zv0UIEdl9SrQucn1XVhRAsyLIJLwxh+5q+Gbe6
S1YbOm0EAWkeMRE7qViZpIJdWsgTfMkgLz5po3rTlphbAIohb1l+95ydM6F1Q8QtdfVCuFDPBVBa
psSH3gjvtvSiu+Dh3dcHfVOBsoi3o8yn36c5uvC4tCrkuFvsKKbHN4Ur3UQnwTMgvoAaqx+6Ma+t
yLw7Vvao5CKJw1rXZyzPCt7KRLFzKFjI6vm6n7AfQysr1OGvUNLV0xGrSgDtcWacRM2ytQ0gTW6z
lcH/ZfkdMOOohuzMb5HHw7tKzGfKyj4VCGZ9GcYqRrBT/ewut9UjpDRAz5Qfgx/kWT27+pZoQc5b
iTO9x9teKhqYcazXYozt7YI3SNbZVf5Qh9xjyHAaUHZYICyEMgmZFfz9ASGorTLLC2YSzafea9/a
D3I6I8UbTN0gxfG51SXyvai7/zeD1LK6LEgKdPsz6BIng93eSttm2+0r0E9NQN/xqP4Ym4hutKx/
aHWAvYby0XTsRiGyApBdLWa+aapRd2ddw6S8IP4faee15DjOZesnYgS9uaWRVxql0t4w0hVB0ACg
AUE8/VmqiTOdrdIpzfznoq+qIyGSwMa236qv9ZZcfLIfa53t1MKxhDHI33NjJ+E0vbJoEr03axNO
cARVjWtt8Zfsy78e7uzbCa19IyD4dqcD7+JapO7axhTiiQrfl4urB/6St++CiYJBDXQ3nTQZ/71Z
mqYzesA32vdqjkMM3XdrjFBEi2avDwZ6bpFugiAkuAP/gwzaxX36Y+kz223PVSHaNmhPY2UEHeEY
osAP2Po7gUpSF5upvf1fS/ydCHwesEcOhD1Rfz/bO9ruCqEC7B3PUzKbWyZXqL+jrct2ruHmftvm
P04F2ggtyDyb9h8F+LqzctRxsBZ6CSE0O6zUpl/TuEyv4f9+J4/OV0KX8qm71ka9/7weZrlVwSNP
QNQDXZmfNlIuNA2aWOWJOt0V7uI03elC4eMjSp3j3435Bb8YgKX/Xvv8hlI2s5h0sbYP2YlSLz2B
wKZq4956//tCF3cq4FtYCw2+wR8pND53gjXA3mDUWo+4NXpkDqPDxNGw4b/kqISTbPyw1n9f9ZKx
wTiwjdPhBfYfoOw855IUYGW/V9Z+7t5Yd4zY49+XuHjmf6xxDskmdV7rWWmIsY3Q1WwX/KOZYgxH
pOECBAooIMX/nwuenQJjIEjGhA7e5Ca4PVVU/LXaNGsHVZzrBZWLbxDMTTTVQlTzD7VSp3TVjNle
+q68rwBVKVKv3Ok/yfy7YNn99ypnhtpihJXthO80AAfnIsguH9vtvID+ymq+lqu49kRnNto0+sa2
9Ni+KxMV5yKMa3tZF9eyc6dL8/xQn3b5SYkEw0XnaXjfMjAxXoGIGUCFGI1KJZxb+zV4K45WAk36
5bS6phN6yof9ZcXzvLxWg901vk3fS79PeHUQ8lX0t+aMUve05mwrq6tz6Zesx4+H9M52oqNrClEu
DfDL0xikBdrat/WCP5cJ6RfKw8l2Ejjyj9A+voZguRSBYiABdB+0jtqYxj3LDtYiKEd/giKXRDtY
hIOn1hgK/zASIJct6Ie+swV3Y/vw97N34aue2HDonTlpL/5RXHExNKgsAzhYt1vk01Fdg19c2Jto
4fSBXcToOUYuTv/+I3lMzdnLc/SmQsGmTzxQPWC8Y7udrpmQS8+BjkBEVhG07yCD9+91mjBinTax
jrtsbuAkYJx+goYzvtiphsFuAba6lhe/ZCcRW/6z5uk3/Xg2rlqfBxUwt1MCN/MEhhhWXoWJgFNj
8bi9JplzKbYECB+oR9c94R7P51aYW4IZO4Ge2UNXdcNP0nd5aq4bjJWSbZeQ+6vB+8lKnZ3AkyL2
b04wboTzi9zVXpu7w4njGpuQ4+5jzKQvvSxYspRf1QK7EAX9XOz85vaswqz6Ca9zRmeHPe3d4CmE
Zm6jviyVjO2V7OulDfPj0X6Xbn98PH/mXSBKkMYHAkHLe6P8/PvBuvY0ZxdAbfJ8ansY5a5BA6D9
aAZbSW7b6AEDh051zXpcOmbgSZxEonzTgn7mv7diX05SN8PUvFeiiktxU41RLGX690e6ZKKQZfhn
ldMz/3hnOMJexT0wSaakDxOVqnV1T9KexlDESrtDk6JYf7VMc3EP/lj0zC4WpeCUR1jUXRYHyHzt
jZsaxxrtARglvDp7euVF/k4V/HzE0pLEJniRBpvWo1ffEMUx2TOZi7+/ywsXDWBbJ3G2UyeQ88cg
R2k5tYogeKuRKDI/Wx4CEt/FtRqvfbQLUc2/VjrbiG43jWhag8AQsKMh5tDg8UwxTaMiDhKCyfQo
6Xl8XQ3r2gOeGeRRlKYEZROgngCQ9klF95DJ3nWtfTCd5koa4/dh/cNO/Xib55a4jYQcODiuEMWV
6anjMP8qWAzLCJUJefWyubglfyx3dqnlA3S+DF+cDH+7VoDVFhvrgER/xpN6eW3a/uI1g5sZ7UaQ
l/wTC8LcIZqcEkb41OQEsvAid2LyzHa/xX6H2Dv+fWdeYtABKmxDPiNCd/0fjkjfmkaRM2CFccrB
Sov9d+hNo0j/Vceg8eboFsuRBPNofM3fu7RlfKSI4P2gixLTev82LzNrPLef6vbd6MIEHkviGphg
IdDV+09S77+73U8kBscyz7t8q9GyGzqBCE2R6N9BcXK9boCTvZ+MhUR8OoC836orR/7i/Q28sYPB
Lcgkwkr/+/laHZXongbluEuLg5NikO8wvkpQKX+jsh66a/v00vv8ud7ZyZ8HQR2IhwOZO9pJ57w3
qkjcfi+u0tQuL4RmuBPqzgJA8N8P5sums0sXRnOE5IRc1gKpE2Oj2isR9+kUn59ybI7/u8z5YIY9
cMkGCUtmFcuKG3EYXm1BPX2Cvy1x9omoRTgfaizR7ob178Hn+oO8nxruxmfnamL0QssWEqLY8SdQ
0p964XQqmsbosBpdl6t+D+9x+ZuJc1UV7eKbg9eIQ4WORT86O1mKIi1iTzjSUa5SwxTZUH/83Wpc
3AIQwQFf5cQlPU+CopG+NG0oS7xXzmtIgzgkd77x0UYq/vs6lw/Rj4XONrWo5ryYQ+w11oEfaaAW
WWRVYtRZ+zSuq7RN2LWc66ULFFHvfz/a2U3WmmFZjwTMVbkoDxxVgdZKptfiiNnqBfUhbXrN0b/4
tVDRCTH/hlXPI8Eo4LDAFEFoj3S8PPL/tUjSCTH1z98/L+c2dsf7qAEGDR2QsQ89ZqmR6Bleu5Kn
/8nXisCPRKMZevfO/dJxUHmvoH6CykaxajYo/O/LpT5AkxwhEjNj+1rb1aWsHOTP/1nxzEctDWQk
/RPeAjU/Lz4NMHs0YR6K/8j1oB/4vkz7D8hkyuQ/eNTQtBHjYiQHCl9n2yQfHOI0DACeCZ6xDeqw
BXxrCCYLW7PUfL5GzLzoFkQO4kEIG5x0KM7ONKaZwBfomlPEO5wyBc8TuhZRajzh5P0gvnZlXkjG
gD7ih3i5FmrI59NGM+0sgICBLK/Xw1os/8tW8evNpZcc8J/rnAzNDwe8oJ5XmQKbf0qcCNPHBG9S
JKabQhdtdsDedcD8LdrYN7O/f8BrC5+9z1IW2m56YDoDrjYhZQkUcbcRvaYG+P/4bv+8yLMNynvf
oAPtThWVYaeOVWbQhG9Pwopy2fDUP/z/PdbZ3awnzNfLGeGTo8RWW2Sp+mY3eXz992UuuuA/vtt5
9O4YnSDawf5A8QQJl4Ozsmk8vVh1fPJTrzbcnMz8+UX9c7mzayAoHVbRE3K+3p2gXmJZ7avEfMhv
/QXZ+NfmtS7eOhCDwsAxhOX+nPCZLG8waonrzXmA5ou7OXWgnTK6Q5NFy25TLq7VhC/dAT8WPH+d
kTAgFjGfGNjo37PH17A7XvlgF98gpqiRl0N/6h+TKJ4u3FE1CNDmzX9h0fI03Pm3p5m6PLkKRbv4
PD9WO9v1tSZNWQp8r99BhZl5q+YbLUTH8IGs1BKVkudr0qwXVwwAEQeIEgCWc3s8BE1pzQNWVMW2
bB9L6Pj+/Q1eW+D07z8slex4INvaNN9UA9YDe63yq4WRS+4oFDWgDeXD5OL+/PcSwqA19U5vDcyR
U/9Kswd6fQSHp8HQXvPx9+e5bJl+rHZ2pngNUW4TURgsE1C+2OKbfHGapQG1Ka2XVxM7l9/fPw93
dmF2gQ5s5qGWLRfduk3rW5fGn1CpT09bsP420mtKShfzV+jGPqn/ATf4h+KWJUZBph6MN/ve+zxN
kapt+NWnzgY94LH5P2i2vPiI/yx4HrEgeyyCNseCTf3gFl+SPPz9k124s3z4chZu5JN29LkOmlNI
szEmNDoEsgTC2hznBWhcai1EXi/+vpSF0PiKzT3bjePgcojKSuSseJRCEiC2RZgqz90L4qYRD+KC
87Rwjk6AqqHyy7ibrFTaNUnMUWSVke8HYHeR2I5FV20KMNbMEGMxzFvwKTy2s8ikT4DlJZmDqz/0
h4WagpS49osu7mjrvnrDkajwMLttPEBuvDGsTd+qNJRe1jMjDgCJGUmXINh6svI+pvLZc+yV7KAR
p6Pl2L5BiTfh87wtygIqUO2q8MVL7bQY8j1E6KTIJ7EFEMYYvP0YTujQthZjXSYO4asOHZZWp+J6
FikU75YdZDIi+6XjiOVLd+HBkw7MJ9pUiw7MP4ECjvC3w0xW3OAVcIUkYY1OWItG/YHEhEbgBUJr
qPLwl+ZU8DYujGI1K/U+DgAayWFMSHHsG/3YtlB3IFs/BLGY32n8Hq7blBMvFuaDl+/6IkzGU6XW
qjOdWwkGLLeMBOkcmjGZZVJh7sGWLAkKCL214tZDhVrY4d2svw0pk4KHiyn0l17+bZMm7nLwfgTY
kacYnmszNqpgEcxPtEclRYn91D+VlbMmI9v1Dv6VypUw2ziodcwdPOSM0G9yN7MjABF4kbYf557I
Ik3RW1QlcqCb0hBP3uinhf+rhmteqjbrexnDPmfeYCfOiAx2MTW7UamERwbeOH3xp+qpbKzM5n48
DiwRZpeWNahkTZ5ZrI0bc4Rz2CeKzBn1/cRrvI0R5h/MbO5FoB/QVQKkWJEaUsSeXyeF/Vybxbts
jMQCbUyY/C0cMc1kdWnA0B7YR/Ec6hSDR3u/fTH6HoxtyExMd1Rz7H5Efp0dz1OHitwNhAVEbHuM
x3n/MIhT+mNnGZhb6OVat9MCbaVIyQ/V1s/BtvH6xAjmhIxuOmLSNef1Et1f8VgOaadxKWpMSn7R
KgRcvIDIN9jUBIytqUql3yTEHjZirNfm1GZFyZZ0uLPoZhCH0R/3g4dbiK8p8IWTZWRNCF4l/pWS
+o7lxS34+vdlD3wx5OybA7qj16j64K3Ub8p9xh/NOIr8lc1+2Q7L8mpMKpxbDae7mo/NZGSIuW8Z
fpPBXwhyL40hk9LQa7/9FbRtXNIg4fTNH6sY2aCs6cut2UFjeMQwk01X0ewdarfcwEHIvPzTaATI
C+vcqlcirJdovUv73IyFF8amsQp9ucnD76Z2l0HXfXhWlTHrfpK/eop2DhLEru7vo7BJWRnFFc5+
QaeYB3MMGk3V97Exyce+fR5qKwFwBXpe3SIy8DIGnY4BWl1Zby+htbMUgQfr1aSNCuOwHFZTh+6/
Ucdte4+gOCGqi4lVJc0MhaECAxQ0hjDJA/Fex1Yve281N2Ll114WSR+JUglWn7qpbRKzcGdhnxWV
kxb0sac89mibysLamx6Le2T423KMq3qIgTFbQhUs9a0PlL72Y7cJOS7AHBMbfpS5ttjKIEo7QO2d
u9nJ6qBcBRJT+0GVcZzuobrTrUyiUKTcPjpDiPPeH0TVPlju2u3KxEdXLS6gZWgMtwZ+h6Wn2M7N
RPbqzcBmsFWTnGh7da/iQbaLir+6yKCPhZlMwWae1MZmIHGZbWaabUq4jJ2Wx2PwoqYvZnB00svh
YHDrE9m/ey6DJGiK90qLrVeiVYSLV+3g6xRF5oTDos2Hex3lK6MHs9CAdKuFppwBzRH2xm7GteBP
nUsWaA2LzUan7vw1+sWxFUUCBGY2j3nWnrhcwKw5Mo+Jfdc408JsrBRwm0RYN8SXd6SrE06qmAPF
ytw65Y6VTZOO6w4hQR3nQ7h1EAD5Y6xNkO3tQwuAK3W2k2dA7t5JTGXErdjYgVpHvn8X5eNCsu5R
G+0ulGVcACkdjqnnriR+uwujNeKS64m3LvBBc3mU9Xgb1u0y4L8mNn1289Ey5h2NRrRjPDYz3XAi
YiWBXhiSsAhibdzZLkukcydRpAhzngZ9uO2seldHzeL3IhjLMxwHXR0ERj5MuZwxM9Rn0GfcRuSO
NXbc5qdDiRBo6GOWy03HgeQjeOiKbEPGEuaUuIS7Fa140gGd65k1NE/q7Tg8hf2vsf0MCuwK84X0
9A4TpEldujGKXlt/ajKTOZlJyiwYmm3UQr6intSy78JtaHeLoHBe1Oxn1dilDo3gAajYAECVDI+N
7cVB48ZTUePeuQt6f+GUIo3G5mi6aiUNtDSA4OdpuoJWbCZB+XWiLqt1eA/o9ZpP7N3sB3RQoqrN
h4XIdRwBdsbrpwnKb9CvSblH4hF6Um1pLxqVx2WFSUWrSqFjmbYYKRzVZ2GxrPB5Kiu2MCmF5TfL
G2LDWvN22HbuuPeYeWd2wCULvhC9Xpp18Guw/FUt843wgmUnzEVg+zfgmq9bHoB1C5vOiZ/ILk8j
hyxymGzWh48RIceazqsxVFNSjOMxKulTw8yHwmB3NHCSikB5stPxaApYJRP6MxK6wo1xh0noFxGO
i8bK7Vhw+wFz+remiR6rURsK4NnpBsycbOg03nd1NChMCO2MLjWV/aj7Riz6cV6Vek4ck6VQl/+G
t/gFqODB8fInocRqCKqXKfcPqqqquJPTyU1zl1FLNw0N9k0RrLQmn1Plv0nmb53RXgcRydyKCQhX
uh/aGd/ogE4bOgabsAxuGgN2wNbj8ygGCGBgWqKxnFj0QzZxuinaIaPTvKsNnAqT7oQ2M6uEVFPQ
W0kDFkkMCcGvcdBPOFELt+KZrf2UDuWuGuga7vKm6VGiaMY6aUu17SZMF0ONqPBxPliYNRVderX/
RCy+hO3+Vjb+n6LfmRPUNeci5Knw2J2nwsTEm3c8CLXxqvJjM5jSEnwvPDt6V0v+4IzqvQKhefSr
O9EybNUQ8weqtnQM1D+ktcYZshDFnaGxLds+myN3j8YTFhP/lycNGgetGUMJ+2BXaAWyShxssCOO
oVuuiKg+bWktc6PaloVMiyA6zAqCtCBVLopc3iDMuicT29hescBVsBVoLipL9h30/XMRRrGR2+nU
Q69l6ne6ahIO8KytoW6goPiuQGfCOCaM/8SSPJ+WPsfuN/otXllWSvfVMqydjQ2tyxJAnjkrWwjc
1CxzmEgFYESjyXchpSvh9pvK9j67fLyvZPcME/s1T/x1rjEO3Lt7HRY30qfHfCZtMnadSqpyXBeR
sZgr5wFa41vDajNflK+Yzb5FQ12Guiic5CoETsZahRQ3MSyb0xSLXPZfJjduZt/aaGZvC89bVAN2
j+xpJpoyVZGDyhRdEs0XRT/c2I07JwAfwEOGc12Fzqqj2CVhtEGnA1qsvU0+9+uAlrBO9dEbcOMx
azXaGtJcjgIyS3VbMduPrl8/Fh2593P11ffjcYhA9JnDEXobs7frcQ5AflthM/8SKAS2dbGYh+mm
Zv2um+3UtNpNPbAoBi0obfAj8sZZWiFd1VGVYrR/E4Qo3QxhNhvtA20tQP46aNsZ88q3i4Ua+AIc
aXg69fQWFea6UMWGdLjj2xmiJzIVOs+GygZkBDdwQZaDjfE4H0hJnZNVz5rjUHr3NakT5dh3Shup
Z+GMTV5iuNNjb5eZVeePvet9NHP/BH5uMmvyZIMKSliThsLKwsh4wKfYibwHXCiHBDOkBd0C7elD
gaT/qMo4APYhFdR4Lpz+S3alkVYeMmk9dI3LaJ1jRjzlYkjbYkLDKej1xFxQJz+yUObJpHo79prw
G20umYNPGjKMZU4RiSsLbKgOanseHNhJ0185YavcJLeCgVaJ6Aq7fa8ae1GrYTP45HaAJJJblkcn
1xYqEvWGcNDqpLexDJ45eNZ48onejiNNHatCoGDld0E77KnUa1fmYN6Ufh2X3BpjuPzbirPMdOrt
rNVnrhVAEsoa4l7SdTOLnQbhG0EKPjDoa9DyAYov79hrU1WfpqcSjJNv7Lw40rnaGgPuagyBlbR+
GoJo21bjRqK7sqXj66RQv2iMJu0G2B7d5M9uOL2GublkLqJdMcB/D/sbVzRrVmAQATd2N8qM1W7i
ab5FSe6xsEugQ4N7Cfgobqfhnhrl3qvYStf1WhrDgL8frQizAMUIy19eHmaQZtgUuX3DawlATis3
kQ2GTF7bx57OZYwUx3J0+cb38g0pc9g3GRBEHJDW4d7ayL2vSpAbLcYVt9huHConyamKzQrd2U2E
7yyPGILbKsO8QUfdW8D9ZW/bD00fpEbLl0OE71c668KTBd4eTXG3LYvO2E25ymrGd24uHpvGHhGV
5R/ShqhWld/0breb8eY8h/tZ2HePE0IDq4X2YzumFWV+OrXlluXWQURyYRHnXqHVPxyiRxBJSDwF
VqLp/FpMCKAlTeFBbOvCXEDfNhEeXFdrNpet9jazNu7tPFrUwZiajZNwk74LM1jMuvvuPbZHvnXl
ut13NDVvFW5KiETOp8gVEjjtcWLiLfBKME/c4UFLgu5qRH2Bv1A4FGVbQRC4XdFQAUk01SputITu
Bhqg8tpbBlE9pLauVz7ph6VlyaQ2yCM1itsoQjpi9u5sIdfSZysFk6/tILWj4TiwcYghArhT8qUW
IYMVr8ck52rfGezRrUcUj3qApExsIlJ+UOm9dEP1Km2ydmycZqh1f7kSqsUDSwvR7XqBNllNyZIg
4JR8gEktSsxoheRo2nOmwmJljPJgKPSPGGCCxYgYs35u720oRosyv+l6VqCoTm5G1R4AG0VKw0CI
1UXzbT9HqXYwgNW33p7o5lZGxoaq6t2rKE/mcoYTVmTT6O25odZAq+1mJCxiws31QINfVlDA6JAv
g2DigFh2LL28TkuPPFV6ehR2XSTClhkYfXkcWPK7pV2Z1j7chqhrDyUHP9suxa221AbRnZP1SHcl
dMxfu3m+KVpKYrubECu3YazbEfUhSVjiEsNLXG28WRMyQJbXPFVBtEMTm4wjCcmpSXhvRt6E8eRO
u0GSx5pN2/lkiUnB7rpx+PaL9qF151jpCcJwXXnUtvk4YKt7Wh+c0OBx1cxAjVmTFUsmFi2rV9EY
wQ1r8Ytac8+08x2o6m0aYX9cHnz1XKdmqBfh0D/0XbuEZPJzpeidj4SNVTdz2s/1Rpsiiq2JbgJq
PXRd9NxE/JH2dsoV+XTm/G0OPAhSwJOb/HpvCviJ3mhtHdbtFTasR2lmzvPSJGZce+19xNibkt7N
NJF3j4U3xVCmjc8d+G7jvlb928jtHdARPeSu3K2C++9wTBNVdRsDen07CQzcRO9h0WVcwIU0KvTS
OnSQMZEU9o7CdIh+68ppBX/5KfKq1x5BPZ5sb3mn+Qt75Z0sJGgVi07Xa2oZe7R2ZzVqUCFurYhV
H2VOu8VM9Z3p011vullXsE0AkSqzG27QQcwSpc0loMQbfzA2PMfVMo0vcL8yWypEhHkv4mZo7qfK
episFq1tzMTvc83NoJ07i/T3TSRfnBxko1GkwRQWqbKQS7JLNGdGdEarGLgFA4OM3CmxFoQdiR23
3behtTNbd93kISicrQiwO6fdDB8t9CD1WgToi8VHE7za5nrWMaaIPzujeIADj6CspneW5S2lh1xB
7j+GfbA2StSmJl1B7V7sTiK18Qi+AI6IkXk9uQt49Unyct/Pxnepi19irt6DEK/CUA+EIhkThu6d
VWioHKjCiqfKWeoiz3hkb/RQJmXtf5rj8KJae04n1m2M3kSOk8F1Q+ai0/5CRONdV+qko/ojsOYy
hajBoY1Y4k3qeab1c9XgurMYf6spmePK43uoP65Uwd6swuviEmKWKIAjrkFPzGSGiZjaIpn4dJwE
+YwG8ggX7jM0223XNbiv8blntXEjczs79W3gq90wY8RjJAx3zrSvEdYXKvwuIvJti268Gxq/S+co
3Hc1Qms6BJ8kCFae9m9BnEfuj0Fcxa75WgRQag8LsSKqv83r8jWUZkrqPg1z9BdMUUwrdeMVRhB7
8wRGZeBDN5ZVT8HQiwWUGpEn0PawIHLw4zaKAJMjAw6ljxuGwG4JHBvLnT87y5NZoOWvMQy2Za+W
g0vuQ2aJxPX1L0e1m2LygC84+Tlzr1ZOX92EYbOn0bxth5Dv8wBy8iVh+C0ztmhoIqMzPXQG/eS5
t3ACdZgNxZOm0Embzwfqq4UNl8caG+9Wz3wzM0BCBi58XLs5tPIs+8kodKomJIX57DZx7tJsssO9
tqc7PlVHamKPInPeBuUyypuN6sKlT6JjLpxoIyrkBXOAOy0erAR8VMtsVzaCJh1GaxkVSyhLJU0e
JbXlHRre+kgzD2wpegcaCdp6q1iDXI6rPsMGQt+1GQ0JFyVkeGX3TZFgCeFdtSpMyVjfAhaT+CJf
li2kltohbQxWxbXBV2LCrQPXl5vFGp7Swed0NRPkz4eerXUovrxuuqeWe2vY0TpU9b2e2Fpy+zBb
1gsys68hcuO0aldc0q+mVjzmEaJCmGWSFEi0OVQdBl6IdPJVG3tubq6ldsUy1P6LWViPitvuilDM
Sht2fWsPsJTQax4XDvf0Q61V0nRdOiIdtCSOez97bDMwjGR0RfjaRMi4GdZeM/Ve0/K1IfV6bsgv
NLlsgiFP4N0vRWsi9ek9kcZOPUckhsBOdbrhNsLPjkb7GYZigRzYS2VbXQIr76eDVaGFFKkavwtn
ZGfNAxtXvTHeaYa+3NbM9GwdC2o+2DmqG6MwIIoxTnZqwVeIR0HvVFHf2F297eo6jEHLfArzBq9F
cniSTvXdjNHjSChSBEgHRL1fJmbpPxVTsJxQNk103t/IKVo6jt43dv6QE+O56QagR8z5KLWD1qDo
GEr/QYz9Ivdh0mmYtqNCGq8KjhKUZuT4YQ29otlVSm28SuK51FqJ0/ec0RNbNFuGM2aN99R/NhSy
BWGQ1MRMRhixQnu3AvhTt2OJ7VrZEHnLEHlBmpOs02orI43baa/hr0fOW12xV+gxpnb92KlyjQRj
Yphwkup84YefwtSIc5GeqjDdL8dpOXs6sRBf+S2mKxm6gYJpwedqYRkmEpJQBJdsWfRmJpmXuVi0
4PkyQNmnV+bSK+kuqMevdjbeCpBzorF9KCJ2L8sgq6x5MUAGdKzex1FlEjNJoYOzFDzP7vAYUYTZ
OcZxbb1l8B8wc4a4tI1ZQNJRoTN/NGOnGDZBfWg6kUDr+jUYAQFz6L0fjDvGxpS0B5sg5+gwdae5
3mojXEo4+D3CKVSa5EPoiaeIICsatdjNZJm7dmIi0dkUH6P8QlwfmRKG03muLPzFwN90JgJWExor
yEYita3qT2MOXsZJrL15hnvUJz49sOk78oCE0H2mabMM7QmZ4DFRQi04sVNRjTCHWeSSTLgRhpRa
JEQaQNkB/O34HLd0wLZDxYwaMefbmj8LjKQNyCkH40GE7xrOBaa64gienTWQZO4/TWZtZefj4sV8
7WhuqtZbl8O91bOliZpA29WLGuDPkjNkWd+D6WUmOxPtyGXt4rrVaeg9zXAPG2iUAte74TDHLeKP
oP1VDrdhhNJL467Nqnusu/egfoFPiGiJJqEZpCMSn6xyE7ND6hdBKTZOYOgV9gAiNeMRLi4qmHaK
kCuFAt6Ce8VRaVyVGslVZIrDzky8cUD9hmYYooIs2b2l97lTJvgvLj0HVTwnbo121XuI8n2asQhe
JyII7RT3ufOBLHg26yEBTDKpxRsLuqSX04b/H9KuazlyHUt+ESPoSbzSlVPJSy3VC0NtRO89v34T
urvTLBS3MN33ZSZiekKnAAIHx+TJbBOojQlup/0sgp8y3lfiy8cq1219FOxOxRBad6K/Oc7QEwhR
pzMEzWu07zQCyQPfacvUFie0F4IXA6+5lvxq89cI/QZZj1GzSqxi/jajalymuzAAobggEFR6Y3Tn
+k2QC26ffleK5xHBCRAOexVkkFO3zSP8UYTBADxgcDf07UQIXB3nvsUz0YiKk2mtA316S5VGK4kK
pBg7UQWTEUF1Y9ZvUzJZbYjARQaZC1JyAbsnoZHUmYIFl+BEQYbikr4twWWmI4/vIb0eJcNmDGIb
NeKb1H82p8AZBn2j+50jqHhykxoxp5zs9EZ4CuDxJx2mS8hhJ5qThprXD6KlR8FxTKRNNKFgfpOV
uyEKd0NSjHj3w/fWlx8ACrhXxcRTBhDgSd+K6gcGoTaFhuYvrlCDezzW3a0UYGK0GDd6+lZon0aI
VCikg3o8AOMKkFaHy6SqClSJnYV8JKKUoTQAbVM52cYisO/wUo3wPmiRc72hv4JNODPEoD3ECC4l
D5X0wwRHMiDhERpEf2MB9OSYj5ah2cNAz/y064lfSFQBfW+Ez5LGG/tYX8J/DLDwikHr+4iE2KvW
iW6plHy1CcC6LG/JcXRNT9gJwm7+eX1Ra1AwYIoA6oCekAmJFIrJWMB+BlULSRwDDlx8UiayBAw6
GKFx4JspjJ9PS7B2IJb2GEDknA7iJKdQvEYTFV2zWcAyo9A1ZAiqmdGWs7oVSPrZ6hgUZFENSjJT
bDAmTp1+F+3LbQbG0pKr+L727ZbLYgBhXTq1XazMGIZQZOgmPoXRX9B66poGDgnMDOB7sVTLEy75
5FO1ZxXSCrIbe31j91Zvl6+6p24jR7sPvl3fvTU4ztIis6YsbpQkMrGmSH6u09wmwq3SPV+3QT8A
A3w8WxVzqcBkXs3QFcg+qhZgm/4mQsjrqz+G2s2Et+umOMsx6VlZnPRsSsusLuly5txKICGiPI4G
R7CeZ4PBFE2KKMaSiNOdhpspOpiaWxScyfXVk/b7HJiMo9MFfQQyCkDpuAIwVXqlDdHrG7V6RRcW
GCRbBRwW0SikN0B0IdXPJYorKVAxhc+ZRaAf98rHN+lSF18kaDR/UgsYym+CLaXwQJICsFzH8wJ0
S67ZYXwccLCyLP8DwqaE9o0FytQtkAYQZs83FWdRa9Dh5ZE2GQ9Hslz3MecPMXhEnF/kjqaTZm58
i4hw+xdsPWfGGAc3Qz+rKwUcuCAAoqk+1hEgWap9/UCsPxKLE8F4Ajk3Z2GacUv9F2jFFrfdJips
6bbND4gsnGnrf6A2z7HJO+eMZ8DYaikZ6C3DdZM72QZyyimO/s1oh48ARbuBx8NTcu4u+/ymalLl
KsFLKHWoRZWghIgmV5lfrq9rbVk6akqQZUJAdDFCMkwK+iqCCVlU/Zde7Uzp8frfXz1+SwPMt0KT
0hCEEWFK68xgY5a2/g7Z3F23A5Cc4+2ktS1b2mK+kagJOBQtxDg0JL6gPFc8OtAZOpEN4WaAgyDY
KIJi5foKOTt4MdNMxKaHnlH6Ec8HpX4iaJD+OwOME+9RmWxLGrMWE6ajBnRZiMxxEpcbB+QPZl3A
IQEKowsqv9mf0MmRwUkj6Ghu1K48SHaMfsT1haxawSgNGro4aaJM/33hXw30v2NNhZUO9a1+goMY
4k0uEOe6GXqizt0rHCjGTtEUVWQRMrznZjplCgffBNB6SEuvrGYnb+NbEpjbOJpeiyB/gZqWe93k
ysrOTNIzslgZGQAnKTTM1spogIZ3Y+9wVX8vj9n5qpjNC6OqAWcnwoVKeJKk94nHlbWCT6cGQA4N
imhigBj0fA1KreRdH8DfNC75obqYrrrRIAlOZ7wFR/+rDfuPMXZIDsoAgpobdBxIyp81ATgopXvI
O+XpL74LJkAhCUIkAnqd8zUVvYlgzmwQBvdACtAWAtokACdet/L1Z5gTB6ISSNGCvQcTLCpzQ5Mp
zUG0DoZD/Th7OG9QJcxBNp9/p1yYOmaeKfsnKgM8pcCVbwa2Okhg6uBBB5ErO2hNUp3IBelAHQvy
X/Q8gVFEumRg/g+lg4ivgkAXcr7Qc3vMOR9joYSThb14Z352GyrNMdv9B2AMNs+typfR2Lkt5sBP
Uda1hg8m5cGWvB6gPUj81u9oRVH+GSrJPtoox1a29jCBXTXzfFfetO/qDZlt+Y0y9gkOb4R+JfA4
/01MLJX4Q9nLFdaPdtaugTA8nUCc7eEG8Djwjyq8FPwy9D23x5xf1HpnMZxgr3K7z6ixStDKPUV7
qkKmfZoQ7rgJfgo69Dt43DQ8w8yr3YTJKCQtNr9OXuaAOGIPgkz90Om8q8P7yozXmbsmVIQSKzSe
5NnqvcEdbqtffmXN28Sm14fsjRcgy8TnKrQCLmn8+g2SJF1BQQh3mOXgARgsFnxhoFIpHRgYbiMX
uC9oAxb3/w3x8qUTx/f8bY2dO9NEXzaLGNuaAbVd7fPx5Y890bkBxhOhidPkAYF2aKUDClcM84Bu
hkoi2n3r7EDBjGcw6uUWwrbZax0ZAGI0U/w8hDnu0wxNr0lRXpIJiCxVTN/TWNjXkS79uP4r6c09
9yJgfNUN8DGqGlFFluusBfw2T0gunmIdY6ixeozj4EZtR+e6Gd63/fr3xausRFoyhhm+beN2r5Qt
OIf+gOxpdgLfwB24Wj3Ji2/Lhh3iaCj5AGtf/goKHzSzS/aU0alzgncUlZpd6sIw/tc3fBCbs9pV
+4osY5aeiOC9ZHxFUIXFoAc4W+rG3Ocg2G4etUPg+s/+9osl/R6dWrJTrM4lu2J73fjlF8WxW9hm
3IWPSRt1FDt8UdAjjzd5ARAip+C0YgJhiamjZAH+g4vgMTBBsDaqkLHHwNHrqJmfbSXeIGrl5Csr
N/TMDOPhEQOrWh9VyqkGyr3L7jSfl6TQc3B++mWDgI4YzgYEBKDDO49JNKWZpV6k0kjwOfEzVfhB
8mpYogRGHcq/PnEZe3km5XOTbdSPvfm1KGey1U8DGs0lihuSPd2gx7zhPR6rn2qxQuYmTE0/FnLS
Qq3W2OnqvjB28sDbRZ4NJhIBCN1A4z+bsYfDp7+PtpJVvWiBpT/pxKIUqE9+bPOoHVaEtc6/Hf1V
C48SqnGrdUE9nzSUAGQXlAuH6iFwTUfZZDuwTzoiZUGI3cAhW+n9j+/Y2blhTqaUxn7VZ4N4yqsH
sXhJyKbh5QCrh3/x4RgXoqakRNMEd0wr3xt/r5YcN8H7+4ybMM2SiOqQy6eq+iGUTxkvEF+JWs62
iAkmJj2ahkIsoUSOLmkLNAz6052mOG308199CzZ9aYVWxCDAPJ9qpJZFmhxB7mBnnXfdCt3uK57C
YDyFHpdhINfwRUbYhXZE0KJs5dEaQaNURqpo10r1ed0i51YZjKMox0gCuW8O3zS8SIDAqtFjo3xc
t7GSLZ1dIjZpCUQMDuVFo+ChVPfgodbxWvn3VEDEeMiOpQuyO6s9hS6vNrnyQC5Ph8G4jKbCOG8W
lfIprNHdjLr0aErSUU5UJ+tldB79+zJq3Qn4u+sLXjn1pigi7DMw82dcMH6JUm9UZBzFU1NQgs5f
cck5JyuBDkTGVAjqGpRGUmQrHkNnQgVP/3r6AbWFlscPMIs9UIJf0LFwSkUrRTYYA1Ea5RIjYNFh
vLuZdEOkmXjr0UZGF3l0gLg+9AdoO8V24wkb9WC8grqHlyjQo3d+Gc7NMl+PaD3BvNPXGsP72TEg
9yfYNPlC1zvz/iKzPjfHePpUSJJUlEbp1HqdK4J9GihY5ZYW6dvN9J1HN3N5RM6tUce2eFeCmah6
FbTY0wC4QLHsdLswW47SGM8I493DQZgkY5gkzJHe9OSgZ2/Xz/ml8zhfBOPdAd5Qiwngm1M83Q/K
UY1f83b647tEe8NEhVghuOUuuM+VUY9JodRghajFV1ObbqW4d/94GSCHwi3SoYtzqd3XN8rQCnkv
nxKgrjDDZQLRVxqcK/sFNGCOM6xQmgQF5VqUKs+/+FwX5RS2nYzchEoNYErP8TfDbflEMsjGahsg
ua32GDmiVd/mkGznxYQrhwFVWAV8FDI8kshylmUAHKbgGxUx+iRYxO9tIC+u7+NKsQTfamGCOQ/h
DIRR2GIjMd/lYop00x6029Ytdoo7QYGX1x7+KrRfbOnCHvv6A/Nilm0pojhTfWCsiNKCQ8gMTAq9
Hd5iMHAnwh/GG/L0Kh94PJJ0Mf+/cXjh8+8J4JyKcWgToZOZArKKeWIk0DtpJJFVgZI8UpNdXfGa
K/L1ryiJTIQgiIXRYOBKPrVvYDgF4xFIICBjqxgWFZAi0HIH9BF7ACifnd+WM6pUYBZuLR5H+gr3
B/3WoFDRQdkMWhjmUZj0EgryPiTXwTLhgHXCDR6io2qpP4D9sgCn2AmcZ2h9v38bpDuz9JjNgKGk
TJRPADZJ8T1G6A2MnhodrmzyDbT0nOeHOuDLz/vbHHNdTai/qoqAksXc57ZQ7iZ0mKLoRTArjoNb
e8vPdpJ5CowmFaQarAq4NcYPBTVPWgabPwMIHP0XBd0Vn31mjX0TMLKnmgBro2ggedpNtG+gV4V3
3PlH41kHBrNwsm9ke9038MwyrkEmeWAUHRKNpsus8t430Dyzr5v4qqVd+2SMOwD8D8MWLTxcq0Fm
yE/eJAwhQkreLQRtC0Y9OyGYYZWmTRGqnJd29TpAq0anvO8g+P6qbS9OZ2YIitD0BZ4ptDxBgNB/
g67LHdUdm3bwPb+qA5cCaiU+guLrf0yyshKlb8pVQE2qm+Qxc/2dCHu+RUNAjBpyNnft+4FEHzUM
cJKCZ5jxOxB0hvylHCHDxxhTVUMWvH5M+pBzF+jhY78gpYAHo6aGthTLv5NjjElJFeQ/lZ54gXpf
oRHeRXcBIJBFeHf9uKw+yIhosRgaq6tsD0ftCvwQMxRP077elXfjwXSiXbEhIMDU72krLDyI22oL
XZXwRrPKFx7n2tqWGlAoAM+QjBoXW77DbHQQNjlerzBJnS4CvBIcFPPICzzWHBlIoXDpdUnR8R/n
flPJ5qYG3FY8dZhtuAHwP7DTIsJK4050x0r8vL6ta6sCPFEWkS2gCcfC+RSj9AGfxYR1UtWAf4rb
CGBPjIj+cXGQ1u8RyHzxOF9UlMcoavxGJ/NpKH+03UGCdOL0fH0la08teMJE9Pkg7gN84vnGjZPY
J1UGdzKqGARVTjlPfWp1qxYGmBdN6rMC82SIIMp6Byh1Qj4oncr1RfBs0H9f+CVI6mAPC4RkqXFU
CIYxAHdPwGxx3cpqWLLcK+YNC2WxEaIyAuTI7j7N0/w2uWB2uGu30r4+0A5lcVO71a6Gtt0Inxhb
2RM0SjkfbO0lRTkJnwusgmg0sO5DEtoZRWl8sRoiMT34hkPIanZvmIt2/UdeQ3vleKA6DVy7LIEx
7KIFDPyEnwYERQ1xzDCh/VknnF7gysUFz6sGql9kDQrwy+efLglIqafg3zgJYW5J+qcIIiyivhel
e/3jrRwRYipolSO7B4cbYc65aspdrDWwk4rFnVoLnxjEPApazgmoVnjQ0flRUQCHmgha5mwCIjZz
W496I0Gek7LXUjnqYCff67ktbXoXNKQvZCfd9+9/ujoVmaMImAtwTWCRZeIdKQtyEkWJdPLbjzTL
bcRZNVfh6fLdOjfCRDcNbTNmIozQhXVHCo7tNrRKrD6RDdTHthACdkCGwCs0XX469NWAmwaKC/Aa
ePfzI6ILSQWa+1Y6peYXDZUW1mBt4kHoL0/6mRW29hmlFXKAuJNOiglEJviMit31b3QZ2p8bYJ6o
sQ403TdQeonB3V2UowutAygZR1JsyZn2LTX0+1iUOSHb2jcDNBvpIyppIP1jDkYUCC3V4VVOiuC7
ofFYz98rQwWRDMZvyOv1Ba6Eh1jhwhhzQMJGrgatxdnHvKV5lPfEK5AcqzuQYUxvlLvZt0VOw2R1
U3V4Q0BUNJDzM5sKVJpsDpgCOulRGTqYJnhsTf0lT9IHH3gYpVK3UtlvOetc21RIHegA4KiofLK3
rTGldM6mGpsqWaB8jyB3kDvzN2K3NeqTAVSqTSgeqFs+6nXtkC4tMzsM2u8W9fJOOenyczXe9gHn
jK66LwNYOVEFUspEmej8rlXSOFdiENE7Hj2qdn1X2WbhmY6PEu+ztqEaioPvQHUw+XZ9U9dWhjCH
wHmhPgXC6HPDk9ygqw4ultMYHlpyCEsuLeplJgEtDAzhGCJQehpATecWorQpy9ToUa92s9thA1ac
n+Fn7+qQpzPAOsQJFlaeaZjDjDIMaRoOHrOgBLAqtapTEENuyV2yrTApZveZNe9pL7TouY3yFS8J
2gfEcCiY4wFiD6Wf5lVhFqi1gtMGc+y2X4FP8c+hjqqkaEgj0KgGPy573fSyzzptSBEt5kADeqF2
0Ms/Bt6fm6CfcRHLCaDHnclsSCdQE1mYDLVGcOhdP2ur30bBWwkBVmRFF0lJmY9ZHfcI5DCz69JK
f7RvD+D48TBIeuTV3C8jHLqg38aYO1tk/lQiAJJA5yOh6BBEXq/1gx1N815Cr5+ztLVjAMJ1AN+x
OIh2MhdYSQokXCpSBv9I82Xgfjbyu/wTnF276l48dODpszTezNbqEqF2AOFOJLUXlxfFuv/dT63U
rARkkXiJHJAsWhhU5qToK+VXbOfCFrOdYCuQa6ilwFF4+l66aYDWE0urdvU34MYcMwB9HOe40Pji
PF+HRaSUcPUS8midcRw6WruYHpdROZePRvCSN6OjtTfN8Kor92rjlP7n9W+4upsLe/TfFzegUY1R
1gessGtqu6hq8D+8lcpgZTy0wdpZwdJofw2JM+Rzzg2B0xaMcxoez3G6BezYSoL7QeWksGsvivQl
gwHxGiTKbM0orcBETSLkZuBRssQ9VTko74LEsoDM2gsbgO/u+HKd61Zp4cjA1QLbHrO0hEjSZFQB
LTdiLvsWLFw7VbE0dNeizT9VwP5XpXFFpFdeMSjZ/DbLfLrc18OiyFGtqkBKayqVkyav1w/Hqu9a
mmDeFalSKi0Z8FBiyBpTNpIVe6ABQfsBIKzdnzfw1LP1MJdtlMRmjGQU4qfqdc5/+rzRpNXVIIc1
qf4LSKvY+FTqSe9n4CY5iXvZhmrDEeUpdDVogS/c89Qo1r4OEgmJAGgFD8LGGHkgjPHc4Lyrzfda
fxh4cgZr92n595ndIuDmzZIZmXkY34zFzjBvM4PzOq60qVVJh+wzoiTIhlxI+erSoJIWzB8n/6Rv
JrfaV5Chyg8YOrBniO1CZ3TDAxisLQvXCB4JkRk8IZM6l0lJWjnRgR2rt1nz0Qbwgpzob3VZUHmH
CCfgdkBuMqda0ftkDhNhQrQ0egrKGinUn8GNRzVf6LNME0vCeStX17WwyXwuoDMnHZQwM/Ca3QMY
gXRwWwngB6jkX9fv7JpDNyC3Ak10QPYxV3ruZzMzy3sQvymnVs+cBChuxa3qAKiXp+t21s730g79
98XDIVfyPGK8BcCafMpvSA0t03nIuZN39Oey7+HSDN3XhRlMyGYa6KMo0AWxU2oZcK6a27q0Lt/d
1UceRmJ1+1Cllgkq2AjWmLNRCzMhZdwrpzmK7UTLQW8RbcvpOc//5kCA6l+CzopkXMROZpSBs6aB
a51kZSNrwq6NZnfwVef6Z5LowWI3EM0FmhZAVOBS+awMpbw2kT8iCrw1JCvdNbcVaFud8FNwW0t5
iB8njwpFTVCx2V43vhbMmCj1yiISZlVmYS6yX8SGLyKDpEUcZUvcwVO9zOOV/VfDNOSPWCJqAkiR
mY8W17NPY0LUSvciYIzVJvQMt3ubbYwweMThKZyvOpClPeYymyQG/lrHS9Vl4L11amijKXAh2SY/
zDVInP+Ry3P+vGOkIln9vUy63cu7UKmC3+dATuY+2Cb63vVF87EHndT1r0Z36+LE/DbDDlWrVTpk
HdRaT2owgrhjV5T2PH43lc/E5xzO1bO5sMTkDzEhZuzXmXwaZDA6106ufteHtxD83yhT1RyHxVsW
k+uBJ8cPRHBtn8xEBZluFLl6Lh2GTNgaCWqnfcs5/LxTYjKeGCRgeT4llXySJzu4hYAIpiiJa0ZO
7Qob8QZKcBuDiyJfc8uLM8LOX/umIKZKW4GOlzSqWwX19Bg2hvh8/YjwbhzbFwBxUweN8EKmIN69
5kX7aCPfUYSE7pWb1OYhFVY6i2dHnx3A7opqLsHWBHalG3Uv2sadWtrNp1pDcwZyBbfoDD8NP6D9
2bsgtZqhBhN5vNvH21nGyYRT3bcVovGTWb6moE41edivVW+5uA2MV5kqQUX3AmskkwIphtIWlMwu
RMAsg4MKyltIjfYSp2W7VkZd+hS2JQK0JUlADa2c0GJCLBRtaSxUb9FaApX+F1vIv9xHdiZ7lPIJ
SSKWaaiveQllZpVTpl0LtRZXgDBepR7AVoX/QDoGpvUk7OwsLay+euFcgbVIYWmG8SeND9LGaAJ6
Hlz33Ua1ja0XO8JtYgN9KL+Vr5o9voBFnqfOxlsd41VSgLPBAArYtFQ9y9GrZj5JUcspQqzgPs6u
G6F3YfHS1ChGD9OEJwCYXiCLAYZtoSLWwl9d30TeYui/L+zE3dxpfYw7BdUeG9VazE3XjsZj4eF9
KfrvCytTkiWtkgAyL5q9PXU4c0bi3wECfmobk7d1awHr8lgwbiKRtFwTm0Y+zT/IHUivNsSFzvPg
/ROMxEfBu76FvMUxXsM30zQsCV4ZtKRtX78vwfc11y8qQtfrhng+nzDhR6tAFlDsYGm+S8Hcuy/R
cQk22hEsaeCbtfkDlKuFld97iST0/MONatulA/j+4ZzE0AYD22yFduz4jurId9WNsZdMu/AEp+Ms
9bqrRyJ6bldt5aYCXgYABfEe5IViyIn9Oc8ZCtznBqpqrGslaRFA7ts34y68b3f5rgMRoJO4yabz
ygP6+hBIIhhnolJq0Z3AecFXl4hwWdIBObxUd69BaSM05oTyxABhIhni2SlnkasHc2GBWaMYmZNO
MrwspIvAKtcMZujlXaa8iQLKdGC1bpRv108ob02Ma4SgCRhBBVoQQ+8jFD9Mwb5uYNVdLZZEf8DC
kQBOnjdzjzYLAQQCLPKhssnBifHvjDA+sVRCWY4iJDNq/ksTXwIMK1ecjeKtg3GInZYgY5qAT8hF
6WaGXEAUkhehmzknYP3+LvaL8YWRUUVy3aCDIz0FHzocRugFG/0JpRYZwBXTosGi/9hyWy7UL1xk
MAu7jE8sIqkDfzO+U7yDRDtkbv/Rgq25WrC8M864xC6vZpDa4FshbrOG8bk0MOQAPSTy+K/OBAtM
9IM0TYIGiDMDuvNF9wzSK0iAceDA668+pHrBYQqqB5XlFmkogUnXIV2XR9+LGunB6KcQwiTSUdKb
m4JMsQPG321iQG5BG79fX+JqdRZYI/giNLqR5DJ7OWjYyMGHuB3G/lLb35TQkjTc0KTjInbELxqs
eYuFPXZPwW8fzHUEeyhcefNNsS9sYkc2BZhKbron3PR9BdKl0n0lCgTugPJmS3MRgHw+mTG1OiNp
8ifLf1A3vYMMZtMf2q14n+xMMPRBLs0WHvynyYF61X/B1rca8i9/BuPFNCT4fQKFMDw+xh1FDYGg
WX6W9jp6xRBDGiwebmKFv+h84YxLm0Ox1sNaQgtUmVPB9TEXXLl13FWNJcozQTPUkLL7NlbVGxnB
05EEcQtu3xlUHAqY///moC0+A+P9ZFUu1T5r6IfvHQERRfrUW4ZNAVPJ3V/Vppa7zfjANhsxpUKt
qRvoozrxXQRIv6NtaGfe2AEOwOuPrl8kyUTfEvLDACEw0UtD+ioS0Xw4TQ+da+6VLep8e+2BZsXB
XyEBCADGGFtCmfYCE1M1ETHFGZg9f4jcpGxcgXRuEcTu9Y+29mJBMl0Xja9qIovs1dDYbkMFgIOu
iS0feCy9fRZ4ecL6zi2sMO/GaJBu9Gs0BlqgHXEunBzUwNYIwXIZyjpcwfJVD4RhfFXRIGV6gc02
wlSFTlILbHb0lpf3SfbwF5u2+PvMQVeLokEAjVp2jDOXQahjqhA8qx/XrawGs9A8+88ymBMu6H5M
egnLoAQ6s6PDd6MwU912xwriKQAoiR4kg7TjbAeI1kEWnHPFtqkJ9sFf/gTmwwGpFPcFwU+gwOJQ
D6Gnh3mwMcUAUWSR6PX6itfOCYbnQPRkEky3XQg3gzpcbYsQN6z36FRW5I4FOomdg7F1K3pqB07Y
uZZ5AY+Iww/lMQX/zdxoJYgAIGkRR/nHLw5ZO9jT2j3Y0XcRrSI619e3ci7PzMnnYW47SmEiThi2
ncfEDsgvqeRUaNaeoDMLTKQuhJmu4w2gY23AN3iZO39vt5VD3159W7/47p9Di8HMtthB5s2bJqUM
cgPpDpHzTyhC7PKZ1+zg7RrzyOmg1yzSEok/XNULZAk3ZO5P1z/Mihc8WwVzoaU50iJJwrnLgwPV
V9DGnc+jVOUtg7nNfZWI3QhIw0mEoGPZQ12V1+eXFXqAmOt6tg7mus7NVOhDj0mwUARNN6mFj6jL
bnpfL1x1bLymzWu3Scv5Rq/rgyxVLsKpt1RWN3Ev3PmkwXPWlzEEMrp8nwiDF2XVNlXqHVqe2yHO
j0YMLompdDEM8g5tuxkz+KLo6VWBLlcWAyqP3s2mEURIS4FVHFTp2m3TEO2gagMCQLPaSTO0T+Zh
8CC07OopJJ6A8H+VWzA4KZUMXUfI09lpUkNbQH1NwfTn6ED8OSU0Cjq9PlVTdchCNbDReustPSEi
BHf0D7+VfpCh0CCCmjtCk4J+P9ewRvDwplCthnqxsS3y3PeUEVoEZdbelInwQ+kbCDOB6rsNE1ur
UL2KobiBR/cuyOatWJdQ3IMicDT5h6YDKWQNJCzCUKsvs8jKimpTZ6rT1NVOFuE8IA8JSS3XGCSP
TLUN5cFvpl6/mkJ2O035bRYjOesGiIyNGYgFAy2EKMEMwqOwNy2JZG9SAg42kPY/K317Kza1m+tw
f2m6NZP+1heNhzLsT+kk1F6hgrNNVkqrF0xb0UEupiQQeMX/10qUAPT+hugNAdglwjnVIXlb2VUW
QyNMc7Ja/mj75HWCIGdHAO6KwtDS9fitiMRdXKkQYhBlVHUFZ2oA8ilrD2Iv3ycN2yiXnqwmGDTv
btoB2hNZorylau9lBviiqsBFzLQdwuwWQ0GxlSuzl+u118mmC5q7Z3FQHgcVMsqA8x77idzO0Pr1
A2k75RmYrSQPvZW7JFKOAlQS4rA8aXP4IRRd7WoFOn9CvU/7dHKNeM4gTBUKkTMHcfEEqY+fYq1+
Er/xrTQNYkCHofuBaZinSjdfocL3UClmYjVmHjt9BD01P6h2ekH1gnVZdeZB3U1zcMzTFHOgaprY
BsRrhwAw2U4pXhQI4wFlB3j3EHbPUZ0+QMsJzaUaTCrjlEPJu6BKLIIbihW0go1x01XRZyBpI6RZ
IEfaqpAuLdtw64O42WpnYZ/M3aNfGg9ppWzGNAOKaq4sUw4fAqggWclc5wdFKgs7LYdN7jeQgZhH
C6yIOD3i3QhJSjHG0QMeGiclq+GmxEyE7rb6rcfkJ7Rfsh//zi0ymaMwlzG69HhNpOB1hDRxRDCd
W+rb61aoU7ritL6y50XxZ4rVEr4ETgua4BgB7sMttIf2wVS/g18EisVjZ/dgPr9udGUgmz5cRBMJ
uNUQmjJri/Ii6dscawtuIdkQQ9HE6T0VaPcIytzW+EgeoLy4H5zAbu4AAf/+F3gcIH+QviHxQm/q
q8m5WHWtysNMcsAUoD9oQukxiyGrKPOgvnQV7N4iF9fAuSVT6mYmwIkgNAa5aIMis6A5hGRY28Rg
jeYlY/R9vDCDwTNYMID7lpn301RTiFj3gnQCs6nhtqZsgGML9c8wh+CbSPzqL+IczCGKGOemY3Xk
qyKw2L0oNUIzjIEvjnfBNnGrF+G2/PZjtGe33cS/pq3yfv24rPDCqGcG2SAkVoBtx9uAyHQGvSIo
qr0Ak7P+TeWY6OdB840mMhgmdziGV570M8PM1oKVX9LkCaR5dFoXcujHCKJOVotOd+oOW0ixX7cn
8+wxYUqsmqM6z7oEVHUbOukNVLrt0kvvAle8D3bzrbJpX7P7wgs89P+8fEN2iXX9J6xlAWdLZqKY
CcFRqtYd6AogRCBYjVXZtCGCSRA38kIetJWGxMzZPbPGOAKjTkzgoHRQ4+3LHa2NqbtBsiBW41K2
btOFns319a0EgkuDbH1M90mXxqaGalX0oktPar25/vfXqkJnBphLb5AwVocGFGdZCv7RoPqAqtA+
McMDiedjAGGqotKh4xJ+LwbpzigVnn3Ojn5FqYvLCVIrJS4aHCH/6G+mI/A7SPalPdnUtrwNuMSv
K8H72XLpz1mYi9HyVjCyP2Nu9LtofMuNDLI6j5w9XXGkZ0boR10YqSE4mMshonflqXdmEHWEuxJe
oNhAwwvcif3WsIOd6LXo1vFeirUs9cw243uyogi7psL3pEmdYCXQzbNaIAk6MLsmjjZYvERifbEA
DSu6boK5ibkSeLWMNAxRWqsBDIygkwvGzSHellng+OV3XzgaJXGvb/D6R/yPSRa8IIhNJGUpnXgw
wbpVNuY3ta/3/szrwPPsMHejUfNWKEc8HBU0sRSlSzCu2m7aROJAfP8fP/p7QdTPLg5MIsm1HsR4
Egfb3GSv0BlCZH6jbEOHYgP9J+1Y3figPGk8JFBeuK+2XNaF9Xv4+ycwFwOkqnHiN/CjvTd6tEZa
gOrF6uHbKuDMk9ziNjpWLWJAgFITAeXJNjrMUDC7uMAr2e11IDcAfKQcBTt47i/EC5dWdM0esDvg
KAKr6OUk0wR5V/SAweyCSayNbqfw3v6zaiU7Ko3hu9wRmdWruDTIfNW2VDMjrEBJMj3kO9VVtoVd
H+aHr2EEQD0xBXr9Wqy9FYgPEaeCQvRyximrUNGHCDRcOVg57Rw8FAe9FxTOYV19cZdmmBdXkLLc
KAzAUihH+D+VbdXJX4Ep/W/IaOkmsS8uhhwxBWwgWrxA6AZ1l8XQbPwnKE094RZyY8aDZOegXqq2
FW9mcO3KaxJALgSFdKqsdX4T4yDXEyhPgrugA4J1UH7I0Hm9/pnWIImoVmIIR4F+F0irGLfSlj6E
tXXkwsO+R90t9drDvA9cQL2+VFrAUc1tka6exaVN5ixKEC80INU7n4pPfwMqpb3hRi+VU+36TXJH
uBzCq9u4WCLjTfQeAnlTDvRXnr/pvjdASbjjkaqs2iBAphjoktJPdv6pZPS1RyIq8ynUIFen7Pv4
KZm/Xf9Wq1dqYYN5yRvM3JVFBBty+XMy78L0b8Ifyujwf4ugi1x4fsA/RKOAWOOpcCmEM/WAHTpQ
aD0FTRv30h9zL9A2x29zTIIA0FqnCwLWM8uC3bQeZF+dxtwaA8dJsDkeElWMBkJBAAszDMD4z5cV
+Jpg5KCoeRcKSBePL3qwR93NagwOcpL9Pl92kEdSthRdxJTPuZ0aEtiCEMFO2e0b+ds0/fiz78/+
ffbaND3YMDD/+D5pz7H8kmGu/bqB1Y1aLIA5xCRLoD+WaOBwCCBQLAq/QknBQGMcPANx9X7d1oXj
YVfDnOZSUVPN7E3zvX/739jwBIBacYp+oYQx2eFWPYTDkcs1TDdp6cL/MatL4ASiNBzsR4Jwb4eW
u2i+i5t8Rymbg83g0USY0gvzUGNfzK7XrDGfrAoFklZq0HyoE6RF8FQmdmKO/q6PksnJEyjnSiFR
oJsbma44mtBDFybNnkyz9eYkE7xe0tJTK2emW0fZeDNjFmqXdC3Z++ZTpO7IlEluUKoDtmp4mcAg
54ZFWd93s4rReST2fm2MVtPo8RGkHaWrGEG+N8ACAcbNDDqkOYZevFJC4VwdFOL0YTe8ggu5i1Bq
hh71gFd8M0fpeJMpc/NN1SbIrKvkozHM7MUIpeI4BigQlm2Lwvr/kHZdy20ry/aLUIUcXhFJikqW
LJt+QdEJcZDz19818j0WOMLh2D5+3bvU7EFPd0+HtXpJ9kFMPDyRrgYBdxsDGH4GRXinReC2FzDx
OI1q6KAQrT7Nkxnt2kqJdkK1NF7SjSGQ6pXRa6q23c0R4JPEVsoecm0gXmXqlTtGCrhBgSHpKOOS
eLIaCUFVGYZdd4blc0yT2vm1r8bcAzkrCkvpJuuEDWJvcSkGdhZQkNLSjb3xhvtMMjjymKsgdaVZ
oRjanilRA00+AY6VIkWLfQxFoRPmSE4ODjMjuRn+ejSAvQ+Mz8/zMDdnFbqatzlxQBm6M93aTUDU
7DWOxQXIfJew/ZKHPAPrdmhcKoy8ptS6WcE68Ek89GfKHoDaV/PyCxeP171ngzIriwkwio7J8qTW
wIFdRHbRYWweRg0K939ym28q0c+7CptpbzWg5ibhqYkHv8++dkJtp+FTzaMDeLe49aqPoYiUxROd
SxbdtEjmPjW6sT2Ht3jKa56Rg8NFddAm0TGohMoIynmJA5Bu2S6+5Ld/DUf5Sz74XTXZpAMejKJ9
ImQ9KH3bM+jufzbzjXwuUF3r7Ppz8mzazXCUb3jLd+9KQqxMJsGnkEBzEyOo0pLatK9xNyxPCzCZ
dMurBW/bpvGmH5NvN0stNW0ztWdhpweyJ+0GW/OyPY0NhcNbeuBJU5m0RLMmIEQaiETReXANvw4E
Jzpaj3TZ1HJ5QKqbuQlIu3QJm7R0Ef7SRoVoaApdzfIvWYgJILQqF17L5R2K/+uXwnwRFqmBUgDw
h0sRRQpYwdiKrBOlpEt29Amtp4GKKhNYz3a9X36j4xCl39+AFrhK3etOezN3WUlnIm3SgS3KAqfO
adbnQC5vTfWxtlrklLyY/m6EldWTjQ4VmoINgCFPwm50qr3i5rKT/Kh2WL6zQ8yneenHx+/Xldu+
BSvtmAjRaWTRZquiXprSwiaH+UHBSmHmjjuufpvRbyWLMZVGGuQ5GSAL7EjA6C788hZ1yTvdFrDu
AQoGjm6bTtoCwjo6SaoK+7w0m8w0krIfkQf21miHvelaqRQsf10s//XV3sQwX03okRgNNexDe+pf
+mD6aoHfKrPpcre4I59EyeO5y22LfJPIfLMJAzpVhZLMqdVu0mKwF/MEsvQ0nzjhh/6dd9nK6gCZ
7yWhFV5LWPg4dcgOWuGgm7w6BE8CE0fLNAbma0otHlQgo4Imc/Z83cB5EpjIUhsYZeoNKoE8T/VX
a2yd6wI2U6zVITFhpG+lQhfV2TpVwrMkZJ5QoGcuwq71j3Fae9eFbXx59C1FPAMB2IKaCiNsHCex
kq3BOsnKqRcMd1S/qWD7ClvOA3orhFwIYgJWLZimTqbhV3AEJTrY1+8z3NVsAJUvCvq8aEz/HmNq
a3ksSJ01JlhEiBvzpAbNvg2yAEM5e/4M/bthMFzWCzlsKBnITIQMenVundszcuLawYsDKU7a2ujL
2pHLW6LbcrEXMhk/VOVmGEUt/JB23+wlW9plQNoeXfn4D9vprH6MM8ook8eYdtaJgqhEN7EDnjCs
MNmAxZM8QI9MtshDEdpwsxfq0Ru4SlKTASukqWaU5zwUR0cvjDZIo0x3FSUZguvmzz1KxiMNchIO
ijhVZ6pe9UAxkrTHdt+h5crLorbVQoEUflbGBDfjOPJR7gqUEjrAgkznvM8y14jIMdaEHUcn+vnf
m/6bIOZOg+7bbCYC80hbb6SUdpmX1LbwokdeQmgB+KY0OI6dpxtzu0sQZXR6h3pPRGDzybcpfFJb
XvS4LgQmcmkXeCA1dTZW5mnCcNGE/dsW0wEKd1Pw+vFpbNnFSKd+0tIKhZAgf6bAfnTxfQKnpvaC
oQ7e2spGCgNN/vOxgKd9qVRWpnXfAvYHjwbzEWUOLDCb7vgwOfWrEZYceRvR60Icc52bVEuz1sA7
s1j8EtidcsR9pvM0Yq7vgKpdIybwiFPuzA7dwCVgHIDLwEAiTctiW+CtavG0Ym8xmAbNuoRlFJE3
mftfbTjBqXJINY0drQ/wp0Z45sikGlE1DT2wwsxTPH1q48+R/DOWOWXazegCWC603iQdr2gWnEuK
w7oWmphGMTxTghScA6BmtvvKVgHuTvPBJb0ZeA2xLc3WUhnNCkAMgUC5xgPFaL28QibY3Bl/jy1I
Q8taDOMQlxwLfNmsI51ubAVj1GUQu3EHSlPZx4CRav+LA17LY/zi0IM5fB4hL0bP+GjoWvxZsLTP
sz5o7j+4YECpSfSfYgDRnbnVSa9kpMWDGfSW3+LB6Z4skBR91r9JTtk5xUdeAr/5xVby3vnfaYjV
WjBO1nJTpJ+UCWOnzxydtu71SqfXYb9VWFZK0uRdHRqn1mtfpGPq0i67+ST6pds4I/hc/kd5TGal
zFk14k4byHKEe7o5kPvWB/W5d0N7fooPPM/4rtX3ao5vZ/g6bLDSby5NJUwTyzjpj0MUEEwNoIAD
5h8vB7Kr3ei+esOr+m35LRkQSiCeNQE7rDERTQ/DDrTXY3EeCHHiarZT7en6KW4ahiFZgI2joGTs
bGJYzE03E0jotO/98ElffJ3sr4vYTO0BcYr+GKYgVTwiLo19DLu0aoqRGrvkY0DAxex0tes8xYGp
qzbIb64L3NQJ21QA8DYw5chy1ElGVIXzjDobbfnUS2A0R4m8XJdBfzObQ0GT3zLoZVgZA+C150UJ
5e6cAcjbKeK438WGiUm5Mewdc5ISTgK11WPC1uibQGoqK4EqqYwqNvDwTkJPNLH32zrxfX6z5K51
iyn/GdhT4s56iHizOv/l670Jpqe9EryUGiGNBMF08Eml4x2mV91QrCv1xpL+nm/59ZrReWBgsKPy
pjGuqhs7IxOoPGoti0sHD4kj0/EVJKa8fsXGWxqn+luYzlww1Zo0YTYa65SoxDGzfT5gLSSq3crU
vLHl3LVtD7KSxnisZQibwcxL+hakG3hAQ1DtZte6dBm2LGzLXXiv6u2r8KYfkz3WU1HrxSSXeL4Q
oIjbtxmQygQPw6uZ7AqP+IawGd5EEE8oczeaiFRSZuELkvwTBrwPWK9wzPav98YYQ9GZGzEVWLGK
U708S/elFKg1QC+VHW25gptachDi/uA1v5X7r+2FuQzgd8L2fSrhjeaOnoRcHPCrxY7WE4mPGUCe
J/svl+/t+zGuU1aVbIpS5HdUHi6f231V3clp9wSzvzw+DN5lYPItAxzNWDaYzVOYx/ZS1PaAxTXy
ow8frUbl+DOejTAJUJi0uji2KrxK8w0Ir64ai87UG951L73VZrq434wzUWKra2tAhp0BY3REhnwr
eHQnPPU7vDZUPz2kQfKg7/h4Whz92PISxkH03uqR4PX13RTeFBI4yHjz9/QesTFIATsfWIcQXBWW
/TXtgZdu5q/GUe1be7wFv5l+BGT+Z8oFhhWg6Ov146Qf5ZpAxpuo+RyGgMY0T1mXY6/sqDYPUrJP
NcD15balRM51cVtnuNaP8SOLSaIa4BDN2ZJewuUwaK2jFLxB8K1ej4bkR8FuhoWJE5ExkUEQSZeU
dUtNBOu1RxrkCgABT6Ldfux2kzO6w4fi0D80wGn4pyR2JZ3du5nKQcqWMvoVXRU38ZDnfQWdG6Dm
4oNw5NGqbYagtTwmBGnTgA1IsazO89SpB6mfJ1+ae8nRW5BzRUpZBYrWa7uwQpphpib2coqmCIbC
AFhDooLMLkrq5V9esesfxdhVJWF5qy3xcpAfyV131HzartxPDijf/gyljXsMjGmFYyiUoLVrz9Vn
9bF9oUkpCbqDUGFHt/uDWsCmI1+ryASrZWrTemnwWKF1xOkZwcqV9wREl+pNHvDCxvbFQSERcOQA
SWBhEkcRs3WylJunPAWQYAEEQyGzs6J0r99P+pvfu4M3MfRnrDLDUZfKtBkQ56N4BMlu4ekzN8jT
T39NBhMAOyJg/a6EjxsdFNswY0ERC/K7X4Vz3rltVnsV8Fr85+CYCJjVCmBoDJgF/UrSkXboQ59i
h8SHf+niwe+8yWIi4NCY8jjLr7JMjGlXmN/qoB2Fnw5vquCfamBreYyfS6MyQ4MFofBX6tIHyWPs
Do5wSwfgK6f4wcutN4tTwGgGxSE2GCxNZb5dK5u1atLXq37blDaFCCWB9EGnzu1+8gCy7vIQ97bv
9Uok8wFnZZKMUptL1GYry6bLIfUPwRP32Jh+bu6aoN9dvwKbEXElj/mI8ZBXnTRBnhnK0lGKZ9md
Y7lzlWn6aaRqH2BUx3KmcOQNeGzevZVg5ms2RaRZ2KEtz4hrtpT/HBT/umZbswFgbvz99djaQ1GT
1poXSBgPyVk9pN8B/gRwutbN77qfiyP7FBSPZzPUJN5d95VQJjyFlWWk2mAYp7D6Xi+Ys7MeSHKW
5YWTWmwmhgp2TkEdA6ovsIpc+q5sKlrQmLUoQgMgztE+tx/m2/Jj/7HEwHizm+9Bj97YFJzUzUyb
13vcNlMd4jE1rKIEzISfqWqrBvDG2hf5tgPAMuYSHPU0PdLVSQyV7BTeM3DzWFfymOhDwAaUhoWh
YXGq2Ft+/oTuNEhjpUNyXBxCMxu3vml4ZeLNmgVIsn+ryRxyqU/5YFoTDXrCU7PPJTt+Cl3hxwiA
RR+0kodxlzsxFxR8824ArAdD6jL4EFjLBTqFKdYSwfCyKx6kxh1AeGy6WY6BBUDoYijJj/u/XoCj
r1GKEPQfoYzlVlWaoleiaF9SCUzWxoMeAwGu/GvyX1YMkyqN4oDqe6yV5+bzL3in1NVPrd8fp9s/
aCRvJhIrpRg7xVys1k8T7CbeY2ItsSfsLTnogYoYJlPvCyz6OllsGydeIOZ9QcZe22kkQ1rNxqkm
WOpV7hKBl3LSws47R0OXsQHtI2OWnjFNTSwFYe5aA42T4UgDU++PKBzzQWC3o+BKEhMFw1huwqIx
yHl+JOcosnO3DLCLebAAPI4OTRNgxoV3ftvp5kooEwcjxeynui0g9EBygMa3gYlWlzRiTNoWXXRP
Ak602LSUlUAmEMqNJOskyshZesr0GwWk3l5Ot2GcdnqSv08IFzTe6x+ui92SirFJC1tZoAgD5+Wl
FycDCScLnEInkTwMPbb79qPKnaagRs6ayloIE2oTXIGoxULHqT/Ez5j1DozIbv3OK+6AiwRvzZ1a
27L+lUB2yUMZlUVXQk37QmElJbcNJlB8Z0cs7wI8LwNyn7K/fow8gYzvEhuCGgP4eb/Q2S7dOMvW
43UBm4n1WiXGbUWoYrSLCpc8fBa+AcLlVrrTvzX2cvsHT2qOUbAkK1bSTpVB4go5oKn5VmLTPg2S
MKc4F3fYB4ic5BtST/e6ilshdq0h47KA8U/qqscZDhaoKGvQFyKzGKUPkvlyXdDm3VZFSwXxBBiF
DJU5yz4ZjbhREFVrb3YoQheIQx80IFjDHJ/+Ta03YUwEwJYWWSQBapkSVlXBFGI8NuVPJZOd61pt
f7Q3OczxtWMTYcQ9bs5FcxuCsTACjXY78niHN53x+uzoz1g9WRuRZLmGxaPT4Es+WC18DL5QeETg
M3myi+LHKfl6XbHNXG8tkvH/wgQujSVCYoBxkdDOdtEhgS1GD8UHWqVLuIkI1z4Y359kZT5Fg659
qb3BVfzXFYxT5aEPC6Rl7nzK5odDHAXuJ2VMZNlJmqwzk6JPCZ6VQ09ZbFBKmXZq4WAZIr9T0Whw
C+dv6adoFoTFtN9CGb+fCFEnERUxlZA+dWtgnTpl1PJ0owf1zvGvpDCO38wtFG20qTibKcA6BVXE
nnoBoKg437WWFGB55+O/2MqbRJacBPiwoH4rSoLtGcncC5///8nllwnGiYPqIPCtZTO6rUQyvt9M
BAVof4V+sp7MILpZdhjd3/dgmZDRtQfUAOeeb9/AlTzGeykEexdETRGyD2GguNkdLepYNDWPHhQP
m2tPvOi2fQNXIhkfVhZxDtiYnJzTPQDLFixexK66V22rsQtM/szcTQ+O4bD1N8opVxZthnEj7UVQ
7vsIpJjagyFlQZvxElne92M82iRjoi5dYDIY4D8CZJ1uX2QANKgWRzj8yVjTOxQe5vKxbCURUZKs
mGrjVJQYy1FcwEMA8AO9MP2BPiexYnJDejvxS9HmpUabicrqSzKuLV/aqc8WQs65VQBFWFjAcKYI
GQeNht7rK/eezSrjMpzydJS1L/MBxE43WaAAzzZHq4hz27feIKqsSDrWWERQjDJ2maP7PXTzXJ8l
s/ISKTroWXY7SvmexBiCM/r5ObIAnxoahV3JKeHcxE3HvZLORFy1QEtW7/CSzJWfbfUhl5/zluPP
eCIY2yR6jLdXhjKHYZ1rw2+KxO5yXhdsM/Fa6cHE1wxN9VaielDAY8Wf9uaP6EBfO5NnvIhH0Rb/
AO5mO8iirgmgLUCxv2MDH/UBVxyr2KfGDQO08g/hKfRRNAqGYPz0t5wvrzduJYwJd0NVxLLYD8XZ
SI768NUCAcCic85x82qtZDDBTpJJmZox0pSEgHuus2yh5E1hbrqqNxFsdOuaHr88hxr6bQJMxA+t
Uzq0DCW22MpvHGH/T8kr2DBFoDRvUJpXwhwPWpjqp0UxQeIHlBex82a53w3FP02HAarntywmrs1a
NPVJ1xIoN/kYFH/VrfWLM+1gJfwxmc3DXMljnIfQk1IVe7zwZchLaE/bTYL8hT7vaTmPN9OxbfAr
eYy7wDpebsUGznJ0WtOhJTXBAYZNjD04Gc7+nyoYqgoQYslAGRpgR5eZutaHCTasMh2TD4M7YpdX
R0NQcmbsaFjc5fbt9+lKGnPDorqOolhAFLUitzv2GDRNAiN3f1UteMhO2wnJShpz1zp9jhc5Rhjr
HRAWvmivC5OdTUfj6T34xyTvTSA7mhktmVoCwRMf70CTPOB8gkHdlr+nZ9r8QY1t4E5ebNrnSiST
V461nkh1jIJQupf8+kNxL3wgjvQlvqPQ8FbKXVHbLDaDrR14kgZWTd/hjbeatFh5Uuko05jYKZ5B
nVY7ugCgpddVG5oKFQ7XTDfd5koqE310MU0w6oFrQc00a22yex1XA+HA7KY3jdN/5WbQmwFvJZK5
GfpYTk28QCQtMCBtBt/IZNNlqe4gf86x1ZbYM8youf0DdTcj+ko2c0/avM7DSIDsEG8h+tyr4cVr
R/ASB9sj+rcFbb3iI8+PU43eJWQrqcx9aWQxjwQANZzrTjvEVizaQlH3dmmWGLkCrqtjFgPn2c5R
lK3BhWEN1MwYNwbQhAGY5p1a1p1S5+HG/BfH89tqWTo3JSzStDFL/f+LOUijn5TbVwZq1+RE+G0X
/naMFhOilLnLwkxCiJof2zOKcB/FffcTq6N03uGBl6pzNWMClBYqViRmKAxI32SnxRKa9QGz+3vd
L+95mnFuBEvoVlVEAR+ORc5ZdCu0T42YY4r+U5jyui+bDwMN9C2KAaQz4KtdxqQ26uNIMxMdTYP6
ju4MKkG/l3e8h8GGOjpQXZBYIm15TyzbmLHek6bVT3rxUmulLWE0By3eFJDa118gG/pcCGJiepRP
mD2v4KMHoKlSfehMnAy4zetiNu7ShRj631dFt7QTZDPOYOOT/gFT+/bQ+aPGAY/f8MMXMphP03Vz
hkmqWj+lIJJsstKtAFB+XY2tsH0hg3G8tTYOoK8iSCfvx590jJBStS2POpD8NEfchZxj27pBF/IY
ZxuH4yKJPc5NDugkA0BodsA5B23OHzh2Go4ZF6ujfoclA6RbEqz78hsBGHuORmzSw7QxFAVOxMQZ
P1NuotgrP10/x01zeBPFjrylpZZNcgzzXvrUq0AoFXfk2BsyBypr+3PJFsCdDUqGbjAqjYWYqeMM
F05eKrf1UKrYkUDciwhS4CACeuh1tbbcq65j3Aqc8kAnwuT65RFOFuCYqhmVtNYzvvUvFJDJ8KrR
xeItsHaIyLm82/qt5DEmPxBBHpbO0E7SfXOUnbx/nZSnxWWsP3aPIN9xORpuXrKVROYC5KUQV1Io
66fcwtCEArAr8Tbxot4Vn7LEzp7H74kPnPrrUjfNZSWUuQVgnpjVCEMc2OqsPGICi72OfGUSeZ9v
8wYowCLHBzQxFcLEq9G0ZnPo8flojqxi2QxTQwcZ6TH/tm2qBC4wQwbmOaAXGcsM5QZDy0sEB9+d
leEuroM+/Pv8RUecklUguMH02S2KkqgxJdNASCxauyOPiqra+cgplL3XA2EKy6n4p0kKMu9Li9eI
tQiAqVbOubFbMCALXHxT5yUS740OQrCahLRe1ekg2aWQoS/B8K428RnTa8JeVmrBKYDi8NdWBiky
1oUkgB5S3shLKaOqjLm06NFZEXyr/ZQIMUCANI6QDVVkSVYUtO3glt6NGhtKNKZRosfnSu1CO8Hs
dK4rA8cvbHwUGQcGn0dfQ0hWLjXR5EworVEbTph2BsxY+tiCB2FaIk42uSVGlmVgokrAo1RN5sD6
MQVSR6aHX8Qh8dpOtdMYvNQap7y9IQUTUuAikkVTBwIrcynrWJ6KUJ7aUzljUV0AM5ZyFKLk7x0b
0Ls0bNoB6sIUzXer95a1zJk86wB3nr0YlEcyqikUiGr2Q4A0yF9j1e54MD8bDhyzUQq9/1gjew/B
2vZgts1iDLs1rhlILuYlXtcJ6Ro08S2Xh7m1cZYX4uRLw8hh36KU9OZJKSPH0O+XsQz67ud1b71h
4hdCmA8WZ4IWW2ZnnsCP6urxTqxF77qEjQ7S5bHRn7BKJ+MB67l4c5fneI+CcgjIYe0T8GjAULVg
LNFOACTEe+a/z8gvRdKjXYlUyqmqdAFT+mgj+bEe2dZce1GC9/fMKZJSl3mZhyH6YKFDAl8E3X9j
XKpZdAvgaTCXKGE3LO9E25CBZSjZhfS1LUWOP9q0wLU0JrYacQgQtlzCCq29+JRMFGw3QJEUboEz
jhSJV8fmymN9eZfn5TBCu9qbML+W7ZYb4oQ+tkf+cM5/yxxXCrKFryQS9UwmMEeAUPpz4U1PpUMC
/Uj2s1smbnn/B8W2rXu2lsl4xsasljprIBOMcUjEMA3SerLgqR4AiXeDo6R7rf/QAFyLty38qs0V
42E3lIsOvG5ZF2pfpEQ7NiBSCcViF933NnUweOHh89LOJ9QX28IWMcFb/TW9moW4s9aecQCSUqht
n2H6ps0xbr3Ujqz/4DiArdu4FsE4ACnDO3yiAz6Tnw+A1JGe0Ue4+4Y9WCCqJ3519yd6bbzGLhVj
fUCeE3BsyRh23Ce78oDZeayQTV7kYM2Qk1fx7glL5aK3pIoI7WkZT5HgGT2os3NX8JY7adnLfvL5
DzYbeYfKOJ4+LsR0rCCyAt8IIAMxUIFJB8BJhMDQtB6XnyEI2f5kA4p3RRkflMXFoJUNHT7bmwf9
oGBqsLPpNKbqK+jO/8EIAg10766JhGFdGVS87wGuF0tBEjg2GEs+qAf6TNNdcqQkQ38ibVO9lTDG
WA1wDs+FidARhi9jszdCzm3Y9Darv8+YZbhovWSAUe0Uiw9lkjsNaGcn7qoh78io9awC4ADMcWlo
NHJWH+njaMHEhvSoHGjpMHIF//oF56nEmKJaDw3J8ZI+68A6DQmx2/zLwju3jec67rNkSOCSpW8Y
FvkgnicVSxtooL12I9Uz7dhpd6BvwwjkQEmE9te14gpk8i9VxGs9mdFjar3sjuzCfQgMhF88yNae
l7FsuxBg+2P/QwbMKks43SwxHd5G8YiyMsjOiCFSTGQNL7I92/wX7WvR5t2dehPH8umMmtqiqTqh
/gZScmTQB7C64f6KOx76J08xhQmvotRUgAfAdxMf0f2QHR0D6YJjHqcZ3bMh4HeRtz/cSjfmwxlZ
ApjfEZ2l+mfxDARlJ/uhgO9Vep0j5eq3edVW0pgA2o+tNCm0I0B30EC85OSmTRzkDYcpiEz7Hxq7
uAcreYyDGnOREEOAvM4VQJidHbJbTBvv22fRnnfc1idPO8Zd9W0hVGAn1U/xUbhPdiCe8PIbgLI7
ILnY/8+6MW6rJ71qzjImv8Jbgr0zrF2GLqjRvHzClmfm8mYoNnqQOEsgfyKsoAUJWOFLNykqoyxY
Sk/O5kd0WV5fkubovC71/USfnDZ3H7hVuU13uRLKfEBAq4BLp09rQBkPruxYfkMZtAIqNXsObekj
fxpgM1lYiWS+IvB35VmYUcK1lrt8am09/iAthyp5+ReXuZLDfL+p7IsJ14HeBfBT2nRH0gSoEMUC
aT7y2hTbnmUljYk7smBqRQjOUPiw7kix0imEEWAFA/Ig2pnPW+Hb/m4mSAElVOl0hTGWpdUbq9TQ
TQKIfgX86eiTJvBizmb2gRUz1M8sxAGWYBEVJ4LR6ljHKtSMI6RpZPlRgEWSvXikkLu8Kjg9o3dx
4E0gi3tggU02kvVBP2kzeZSI8jmZNbw55OElGhe/raUf101k8xBX8phoYI2TRGQQ7p4q46sMdaTT
onEqXVsFB8x5AZYOdS5LRH/k8lYTcTKA25/jQ91j0HgB0lT9w3Qb9N2fBi/epV4Ct+xd12sr6ECo
ZdDvhiYG+5ZL5wQkKTqaTei0y4dfy7Ohb/YYa+vwbOO6yo0rfSGPUbK0MCQrGkJ+bvzZkbOd6pSP
U2ere/mZHKWfwPAKRNOO7rmJyoaJ6iLm91TQA6FxwtZ3oxq89Auwr06goA8Wny7/C06CCdYReMaZ
29/wBig2TAYCdRQu4aRRZGGKEGEiNoOA2ceTkGKqu7DsSG5syfjE+YD0wJibsBbDQguNslgOYQox
2DCT7YzgKRXjKUX2aQG4nwoPG16lfNtm3jRji9gtdNazCB2vGanDQp+Md6qr22jjBXnAHaumV+ud
giqww8AfRfsz9JxXb4K26Ep5MF4TlQFj/7FTfuwO7bEAI6bFqYpta7aSxQSCXq0zOYwRyCmFau5K
mOpM7eWOgufLn0BTtPwtZyvKGMBTNDRRtdDbgKFcKleXuZZly2urn7bGu122p2iKPHe5afw6OjQA
oAT+yGtIWp2hFKukVaqQnKe+tsnwNIc+xww3Ei6QfFHgNdTR37dPlDhNSgL6UhSZJ1cCwAhl4lAC
ytFquTy2uy0nshLGTs0UqZKIk9pqp8EqsMOTxrdVurhaH31Msvbn/6YZOzoTj5I4WKTXUEykbJCF
S1Rs8mCsPyj9vLa5edaWva+VY54BFTivK5Fo2uuoV7evv5RoEGhB+VA+cd+KtOjB3i34fAMzIHid
vmtHVeB/DXsNsgb/C3Z9Szv70CIdyQLri+XNKRjN2v2UYe6y/cT1IluOay2b0XNqtCjNAYB2yvfl
XQj+D+AQ2+brZL/0AzBl4R3PI29lXuiDvqnLBB+xU2rL0KUcFT11tusPMYa7HOuudaefMnHUm+JW
/cCxnvfD95itWIlksuZcHjDPEQoa3LPma6AQBP08pnn4tMybvmstifGTndSosVqqv+yG4vb1P4S7
2i335k31gwsrsmmlK70YT5k2ajbmOaSptOIbxPeCswTqN4Dn7SoeW8yW91prxiTMvdEkOQhwtNOo
+2IY2WBvsq9/pk2HstKGKQ6aqmDogBEozmBrdyzBjaXW0+GMueCl1KivXTgmKVDqSsirCEY/Yy1J
9cJ9B3pnK6CBGlQOznWttjKQ1bm9Cy5FHqXo9GgnXdMcDXRSaZt5Q6q718W8NouuKMUChC1g5swa
faGWZxLPkEA7Q+sl/Q8T6qXg2rHozHG8A7tWZC8PHOmcI2VhOJPIWgByAS1pIUN8GW8pCj3ZT2c6
UsHbBN96eq/vM/v0DiMtnxcAomEapkAJiqavqUtfOr+A9t0/Srh4H5JxIqGYATRvxgBd64E9ZbAL
DE7ReePKTr6bvmwL2J975Bzr5gVXLFAxKCgxgFP+MjMp56KI+rah7hmOC/2zDFwCeIBgrJr3Qt12
Xaqi4o2KjuS75+NUqoagW5N6Mu7puiztDYJlxKFsLX/QONs0mDdp7LVoIskYx8xSkapon4kXHTLM
MpHn9HWF9J/eHZIKamUw5GKNWmFu/AIIa5TakFIKCDYfZAeMfTRDr7y+cbPvh9Qm9zKPfWQDbI5O
9EmA/QZh3/uthlEozaHOQhUjfRQKlxzS1G6D/AkQ8tC1PBoHxcsPwgntOT5H9wakz6V0xptmJJ+B
AQXpv+CtGhD+oJx5OwBeYKQNF+wBfLT42web33WlNHPSVSck81iLKtzQAo4vurBOgnAn+oAgPXHT
NI40tuUr1cuQAaU5x52cwEXVOuRHdNu6QqDf/AFC52YINDHLhUmuja2DRs6BlKfiSJcCNSLyVSI8
VoNtL74SwUT0QlPj3jJw4bHhKdv5d1qXilTwNdSD1/qLkz3oN4hSXyXJ175znM32Yb6px0R43exE
ta4SDdu6mt+kvpU6cg8QncgZvlROP/g8iMltl7PSlrHRUDKaspvN/BWCbXF1R/pkeHSZL70Rd1xQ
tM1cdyWNMU2jUktJmXG2mk2jBkwTjYsOTwjRFe0q4G6Jcc6TfSA1RQOPOsv0BooObZT8p6CJEdHD
v7QS4G1+f713LySzw3bk8noVJJ/screSXqNFflf6esmFwOB9O3bBoBnB2tZZiPiU4I7WybIvgjc4
g4dy7Q/e05l3L9jZMAvRSe/6SsO8bfkCtN9T8gHInW7s05ivtqBqK7zqi+ByexibUX91rEwEzqVx
ToVQzM8lHp71XeyIPxIoChJDUKzL9gTI0BtuuOJYqsW8IvS8tYqoe7UcWm3BUGeF9CYBhpDiGDVe
gtKJc/d5ajJ+ZxplqRs1PMqic7PPvLywSfqgoOZCZ3XiyFk+YoRFsOeGkx1vTVpcmC3jdBSFVHpc
ooqgBtMRT5jXSYvFKw5/0Lfk+G+LcTdpp+dj2eJbzo8UTCV2JJtu8i6H1zKrA6ZSl3OsPBfAuJyu
bru81TKULX4ObrSTdtGteo/mFDan/gAM57VO/O4NYJoi6nToAUhs8VopTLkKxQVt7oYIQdGqwrGR
RMFpJmxjaGqX7cOJWD/LqpgdVSmwtm8UsSOnQvpMYvlHOaUWaHkxDFJEde+kxIj9tBo1X66laBeV
YekVVW+5qhrWz8BJ0nd1SERXB7OgLUvVYtekQ4qq56ULBPvSKUq9ctRKNYMEIoHn22GWpQ8Ffx6U
8BgqjYksulDFOzEjP9puqj4NQwREEaWVQZzbgb17mWo/amprV+WVRDCJp6HD1siJB4zfwWnCEn29
RUuCZsCa9CCXQCpOBMkfyjKzx3FPpk9p+1MHzKYynTDS093kBrC7F7PaJzdT16guKXfWeJN/zrOh
sBWrlGxw/M74K+rsVOVIvFmV8WRrgrKKfWuYsodxFKXbygorvG8iC2FkCfHWypfysVvE8U4EWoin
KJl2mPHItONWyXe9ERv7JQqjL0Cf1+5TLY+dNJxLr59z05tGUJ4UhRG7GSoj3pg1pl0mlbZTtMLE
eeX9LsrbbC8Sy7SXrEUeN5SA0tO1c4gZajsUmtGx2gKzPLUJVTWr3ed12D82jVrvkmaJ3NjE4qDZ
9kti90UXHokwdXs5TIb7EuzFrjSjhAYIMclrQyUKppIY+B9bY+Fdh80X/so+GWc613k7AG8Bu32e
YtkleaJk7SaASZXG7s7Fz8GEg6u/V/zHDXUj124G41FrA89wKcwxqeZhHb14ptwG8X0FuMd7Cz3i
2Y2JTb7VwOXnT2dsao3bKKLmqxqY87x8xE1VJEZ9Bq07Xw8m12/tzKNZseGVR9pRAg6K3/+TX10J
pZ5pVWy2QMgtRLQbnh/DgLaIxX29b/C64r/ltvVTLVQvTeBrsk0drSp6fZnV4kwUoKwMer7YKOTc
AbH8Zazl79dd6magsn4LY5MqSVryWddz7VSE94J6L5f3FndylZrhO2NZyWA+mKDA8f0fadfVHLfO
LH8RqxjA9EpyuVk5WPvCkiWbOWf++tvQOdfiQvwWts+zqjQLYjAYzPR0Y0YhAakY2QlW9I0WF94A
AvlJSWQKu3y+vKblkujMILNZhtl1hUQvpnpFkHvHqxIcoQ+DPUA2ZfqBlsdf9VhwSfz/nrH5VKAV
XUQiZBg0e8PIpp1cp3bp6L/FK8ZdH3PuhbEym7LDy4KiFsQn8gjxuXViBa/Cenjsn7nXLscj2fzJ
8Lw0knN0WsbK0nYa5LIAx90Pd/2bcU2FH31HdfQbXtrGc036q2ZHLs2a1E86JXnVkp2fC1ba7kwh
5h3sxUg22zkmYQqUsNIV6isBKvYZ+CXjfXKj2ZFLKRrMkaoTYWrK0gU+eoh3Lpj8KZ/EvB80ZDPk
BPlH6N2DW8l/xDTIVfnerQvbu+L1J3iflMmfADIrlJpEKrAnP/vuoWkizHsmFuf4LVbZfn1Sk9US
zBol05sgQExBrGyh+ghMqmOuKVM2t9mzmNrPbDGxBVQyaqZEiF/1qjVs7yeQiEC06Y/KbdiAhmvc
dLzu5uXDYLKigkWb9m2AbO81M+VNIN75QWqrUD/wIV7E+ZC8xdG/z06AEAJYYMbwzcbxbocDFAQi
N7VbFykU2PBAxMjtgCwm2LPPyUQWkk4BmpAoyeAJCJUdWpMtUJUtt7krOMIDZ33LjgIAHUhIZYKx
1vP1VR5kuYQcr1Cy9jcdNORjnLneEQ/JjsdH9z9i5qct5rAFikA8neBFJq5LsIZQZj99Fbwa/05P
cGPm8uH+tMcctWICufmkY+/+ec+j8OSG0OsqLP22/wDQCQX/+Uf/6deb9pdRFjcR6X2cxRGKCPSD
qptuo6xBZPY3jLUohoJ6+9+NY8ESQyQPslei9BNtMVsG2AnKat47rd7HN76NAXL7N8AuHG/RmFs9
iodehCI0XdwIcGd2Ha+pt0QbcfOXYeVzgczJ64tYMQVaNwTF+IHY5h48GYLlr7uVsDO+i3/BUnX+
QZlz12l+kAwq9RYDverhSZhSy6j+Ji/CgCa6ioYC9maZydonkoNRUwf8l050J4pFFS/pRwyulCdU
zfsNr1m3eOrmFpk7vAhrYjbpRLBnxm4AzYpoKXdoTQOHNX4fHiGNfXc5piwdu7lBJqR0QulJA30S
DR7I6f0rL/522cBis2xugQkkhQnZ5i7/qMiXyGhpqS5yIhOBWUcbQnTGxo5iy+TEyuV1QdITuweG
ATbBzBqjFseuJS9JOKzVVts2Zsuhgfgfm/Vpg3HCujWqaaq6FGBY7zZ6b9c5oHr0iI0Y5NwIfF6s
pfsNY1W/FsX4o2omjQcsLEHjWEJzQ35Uv2s3JgDUkp2+VT/K75ytW7q6MUSMMWKIFwDezyQLstJ3
ejqWmMQ4ipUl2g2aOOWxoCMz0RXYnHYymPULfrhculWBRCSgK9RNGYXc83tOH2M9inuN8kzmuHsS
F6CQ9oWKpoMz/WV64Sxz0Vdm5ph9FDyv0qNaJS9RiMp8uO9L6ESuxPfpFmnYrr6HZFECRSLnstml
u2e+SGYzUVIZIChQ4OMCPBHuzJW6pgzt3ML80jUwt8OElBw48XSM8DGpFot4zH/4H/CabGe+lJvL
S+J9SCaYNHIUJgHKN69acBvmL0V/e/n/Lxb952thYgkRZKWSCkLTLf+O8iYQR13T9IBOU/HeU8vn
e+YXTEoST0OsQaE6fZ3eMDN9SFd0QK2/gZ7Vtjn+xvHmfD7C4ACLCFSumgmPoDuVvVA65cjpNum3
fAu9I7QY+JRinJNG2BPuQ0K1g/zKa3RoDvIq3NFXHKrw+KD8Qs3Sa2q2e4T+mFl63mqtL+UB1pdq
oqWppVV3qqUaPPzmYpT83DbCRI9UML3SVwnFb+ITWu0jFBAsMD+6ySZ2+fPai51uwKYVYBZkzVRZ
3HuSCLJohgLITQ/hZLfJzpjsh+/+6oNu8lt5IOGd9FoAAflXh+GXXRbC0FbQVvMHEFMr98G79DA8
ey4xLRkSyMEKGBvucVgOWJ/2GF/RIjzlYgO5CR1KLW1FsqMbAbXEfI0CuLdC5w2DNeYW8o2NYGmI
2BZnwUswutmHZkE++jipct4jkxBRFQMw/kig1Aom9SMXi7J8Ej+XyrhQ44lBEnYSTcNoq5bKPXvb
1q0PIBxGDdPkUlXzDNK/z45GPE6hIWbwIaUt3Qj6sMR75Hy95WPxuSbmvmn1XiqzCSU3ilWQnHKd
grvZ21BYc+wmdse5VXnewlw7TUHkfpLhLSIkQcq1hhG93wE1/48g/bks5s7RxMyP8gzLMu9pBz9x
un0FkVTR1dxize+NLsYwQPkVMFdBnNVgvmKshGNUV4AMDNONEf7Qmt7Kue+Oxag8M8J8u0rSUSuh
lTzlun7FBOzec8Vvkq1i/Ps3RpQXHWNmjfmCTVQriG54J2IUaRta1T3tatPdSh2CLJYbRxYTkpk9
5hIvQBoTAwhPMSY0i013w94/qDuqGMDFQCxmsDNbzBVeCZPZlSDFflHvgRI4TIFV3JePWmSR9wFt
12HdZlbzw8j5uTpnD9lGQYLWQxyGIEUKDuWTvy+Pgq0dZKilojLEHz7kuCWLviBDD041Be/vzgWk
dLC0CTV1FL/W/jbSQNHZ30/QJDnyqjZLn1cB/xhUjRSdiCwxzyRqXe93MtIHMIJNGQA7mKBOM9Ak
RKHNiV9LH3Rui/59FiK9CdJ3sol5R8q9HYIrnfbqMQhoIfs78gAfS/F4boy5AMR66sZSJoBdjK9R
+lPufIuzHN6nYyJ+GAyyGLU9PXX9ynsiHxvmkMiS1tGVYg/r8V4qLT4mgLcyJoB1vipELZb2Emdd
6LRZkq6D0PfvOcvj7RYbwkYxhBT4SGvaFM2ZXOMJ5/0rXt1/VziXzWIONt8vJoZNeHmY4QDwqLAJ
HoA/WqU9tOfCVbfv7Gkn2eauvzYjrvjCIsZybpeJZVAFKLu6bTA2QR9XyNLt/BT/yDYQ0Ziu8oNk
iwcK6w4xv33v3XFD6VLonptnwlvnS2bV1LiNvCP9yvFt5qGbrd+CB2aV3peQTnu4vK8c72GjWuuR
WALfDDpp8SH2AnAS8XhCF+tFszWxoazMdIgGVyipt7veRrVUXEELhQAg8D1e68fgrtYwG5X9+KtQ
RvW7DfCQIpIxHpQYqhDUKUIZGY++Wq+CwdVMkPxLvDR2KVRD6fKXIcZlQmNMhF5C1agh73ryzRNv
inj/57ukykQ3EZU18wuxUzNqQ5pMGk5Dse1kFJwLHoXdx+eYV84NQwfGBaR/kK8FVR7LGpOMZTlU
k6KcvMfyFcDJGHw/cYkqDdS6IchGZw4Nq9gVdnLkFknZL8jaZrx+jJOkHKdWOGnJqnEotlnJLcpe
ELi67RXH3vl4Aq0uf1SOVZZ1ohPTvFWM0H/tCsVO4swywtqOwct12cyXkPLP6gxdU8DJC8FO5upJ
zVRGpt5Kp8FsLCN7LrN3UDhakoHZX3El+IWV9YAJCegexOpqGDNw9pK1UgTrDMSYqlSvGi+yJxQG
Dd6lxd5Z7E9j7qwpNgAWEgTpFCJVNN8k41ZTa6tKdN43YOMaa4juxfyuT2I982NJAUde/UQZYk2U
JaQPIc/fma1Y3trPT85cVqLuB54B9Mwp9O7D9jppvssxp3T1wYHy9cD8a0PFFOv5kuS2I5C8aIST
oDf5pk/R7nLEzotBUV+OUrH3sta762VNOIQhqVRbI0HpubUCZRshCroN8U3tamqlaDupaboxPMWV
lPi+EAvvYcBlu/fbytwXQ4F3T1A7eqk9dYilljRN6ToPAQiL81A9gv9QPBZGKmCoNQi+Xfbdi/6B
NTL+UekEJU2z9k599dZ2jVVkW0/I3LD7437TmYPAEuMgpejrxdiJ6qlwpm//jHGLWw3I7Q9yD+6b
hUaUS5vHOIgEYAWwxpFwGok6uWYvAvrrlfFo6aWRX+tR3tuRWoh2DdpHG4Mlxebyh/3yyv1YL8gb
cGuAWkFhG4hZGBiFXBf0QFRbXIYYz3ysM0xSQEbU7oiFo45G2GWj7F3P2qQp3uwQBoaWBkKDEB8j
nsTRKUv/8JpiDbBHIs0qMR816dR6neWr71nw8/IKvrApsBaYm6I0lWJsmsY7UUBAtcXYuG3eESuU
oQteWanju9L7ZZOLoeRzo9iinJYVqm4URDjFYuV6tWfnOMABL73mWWFKcaTJKq1D2/LUapgGmyKr
CzNXkrgs5GzFjX4/XYJwtApeaxNkpecuADBH4BEgSk+eLtqJ/iMCB15hvEcixqDrfd+BKzIAv3XI
vQBoEsQeuJlhNgnUKk8Jk2lST6rlX02HwE7xSNrGFMvxJrwOPw24fYQxU1NbTQLH75eimA5lDxBh
UHZtFmUR4hqNFL0iJxkcw5GAKoWgWgTUGEr8dNlZaE75dZWflpjPW3VeUQwtolgodD+NxN8JUrk1
amVj1KFnt4bIK43TI/vFIFalKQDfEYnNLUgziNisANIoYJ2BmtoG27mqD/+IQ3LzNJ415joIBEFR
ygTeI64NyO9NG3k7AR9GJ/p+o5Wx+DFna2OuBKOL4rYeImrNvxpXipOii3Ff2sNztu8g+lTsxO/j
Q3FUXy5v4mKQ+eCL/vejMrtYx4o8+vQw4j5QvgECjTbRFmzsT7UToxEM4s/M/tPXysfB/LVYTGYy
BzNK6yoBwvVUxciCr9TppQ/vpu5P+Z1ZM0ycKUlg9kQn3mkszbdRlQ8VMOmWn013nG+46Cp0yBT/
zQSZNPMN/XaMp4hmYGQdx3i5R9fFpgFNIv1+6XVy5Il6fukkfqzs06DKrEyrq7KSGhy9ZOsZmOQJ
T93GPApreROjwu9yKXaWLlNK/qeCwRzTrQrzvCw1WfHEYpQR0DoHV7gdNbaE1M7ub4SRqieudTCL
DOvL35VnlX1r6qQps0zGDYuCxJCBh6zTrP9kgu0gxklcdVSg4DRWrgqilDrgwSw4i2DbhgOJW32U
oOLR7yaMy27aI+Wurl11tOMH1QZZlshtdi1dsCBXo3xIeOCK7IR37Ulql3X04hNfxuw+83wMsHOe
BF94DKkPzo0w8VHTBA0kJjCidnshTm0/Ce1CvAeHilsJhhW0R0EqLBMl1ctbtuj8c8NMqDTHwc+n
bpJPhLjA5EBUydvmb40ODTLgjLhaDosbOPuYjBf6Q4DKHNTxTq0MVLLyriQxb0X0uLIX23xFTPzQ
E0XvPGNQT7LerAdBc2u/dCDcu8JwwFUWeQ+dWY1WmNYrUza/F4W5vfxJF5YoiRg/0DXkfhLgTufx
uKkVaYzVTjplwvXQPyUh7+m9kBCdGWBy5Ur2h6KvSPiKKpVtkgPS8iEvbbV+9FvJMk2eEsaSj5wZ
ZJzTSAB+0JMGmn9rYOZXGBmJLRFCtu2hW7fP3OHYhQsAfDcqOLnAlQvufSY+KnksZmaYyCdxNz41
1/FjDLHGGlVVJ3ezdcyrnC6c7zNzjEs2mAzDsAwtsiixozc/0yhaxePdZaf4UsqEP8ytsLFRrMcM
WlFK+DFfnL2Ur4KFUrij32n33huIX1O333NvtkVX/PySbLjU87jpNeop3bf+Q2Gg/JCkJ/c6Or0V
xkV5dG70bDFn72yVjGvWUzREwQiYzL/w9X247Q/yhtuU57gIYTyyDlsh6yrYETbAmKIrKm+lnWHh
BkBD/m8cBG0tDWppUBwBF9/5gR5yKdKaArq8RvvoGaqj6Tuxfef4B/0y7JebGVGZLK5MjaIH95eM
52lxUFzjB1DBABACFfze3WVrXkK+VINCcPq1KDbpkds+b1OplE9JvQWL1xWUlS0pvSV546rVgypf
Zc296o2o6vu2lw/IFr5rGFJHb2/MM2fSBkvSwJyngUGizFxoi0x6Z3te4YTtI94WjiIMrue3viXq
94ZgOP/xczHXlirXUHEqKvW1gRoQJVIq7eJ7Z8vf6i3kQBzzv24PU/XRFcgsDT7s4Sm467YJ6I3E
e1TTd7TIxIcWLLw7z3aHCYEoHZXRiPz6FfNft1mMSa8yOmRhsZpMlZMXSkvXydwTmPgHCuW8x7wo
ha6OtphY+hslNZM2nlOpltFbNPoOK3AiYorBkXrOdc2zzhwuUBxD28nEnHBj5oId175k98KUW5Pk
bfp40qy+TZr1lHo158G9VEebf2MW8C+ZI/ECDesuTCt81Xb6vpHsIrWg9uIfvLf2evSc9Ptlv13c
V6gWETTIgURmISN6pYPIbTSkE5guddzZsQ/ShwkTqCFnV3mG6N9nBTszU+QeM2DySUJ3wh9vhwDi
VcEPqTZXl1e0eLEhLv5aEuOq4LVV8ggYjhOFcCiQY6ccIZGdScB0p1tlFbtTtFYbblReajtJc8OM
32bRkI5iGyFzXfdPRYGej78bc5eS96jgrI5uRQkAi9jxnZJTrFx65p+ZZpw2kf1syGJso2IJktWv
6NTi9Gw4wEJraHmBU5q7XHqjfbkfPj8z221NSVG2jYj7Qa2Pdb9P63vOPi5dqbPPyWoReWkul6MM
vasBkiWy3QIT1rodxpErG7XtLcfaQjVx/gVZ/gMdWPLQq8IQiGdMRDrey+Rb5G3cjhuRy+vAOQsm
s1thF+hGGA8BIFThleLqG8FzjBd5Cy5iLC50AxWUK9Ejt3u3eKX/u2UYPGALM9mU6X5VYo3yOr8i
+KKRk9rygwEMznT0Xe5I2FIi+/87SO0xD48yDdNRkfoAKSZoSd4BeoUWsb8ihYWmgAU9tu70GwOu
9Hz/L8ekVqlfzSKNB4WDHnMjAcQ8MdM/vPcAyl+J29bx35E57PUK83Z0fNG7qkpOFsBbMJNt5iqA
+mUblNBfLY465efL1UMoaRwxMN4K6dGcrRAtHfBNjELx2jbxkyH1t0NW7moDSsCt6FnoT/JCKs9x
6LpnBqMyi7KuVjH0fVTeKLwpfFSOzSq+kZHa9Nw3+cUQTreQuSyqIhC8dAKcKv2pfANe164fA8yk
Bc/0+Cs/RsuMuLSml+IZtclcG81kREFfZOVra3Ybw0jfAtK8coIM7zsyN0QIyUilTvBK6N7kn4LV
r6VNvAYvEKV2yN3fGLNbjKGoW2JEBqxc5MsJbD3M03YVLV1WW/VAZ/UTS7umpUQ+9oGGrS8Hb2aM
OXi61A6CEcsKnsmY08fQSO9C94xLFbzsHTM7zCmbxCRISa9LEMqhGM3yNj8azoDifbLpqYjzzltx
p3cXT/bMJnPk4sBXjNKrpRNyPylE1gtmjiFZdUKzKgvf6ePvsvJDjlF+kH/6zX1UvOvjuApbYl92
Id7vYK6OqijLdIpG85Q1O1JlViKvoXB42cYX+SxaGpA+F8sK01alXk152Jgn4q0Kp8U4e3UNThLa
J4lvKTJ7UC2hcsvOatEbRa8LwF/OUeGs84MaaRZx4ooUXYxQ+hpWZbkvSN0/N6qY/owryVety+v9
wrPErpdx3FypGr+IWvPUuRIyDWUDPoQd5UJI1n93B8++LeO8mplGid81xWuqQ1m1GHUrj2KgEWTp
Wg0x7h4nYKTJd1VZ7yRVOGbNuBOq6KoTR562Fu8TMy7dV10yYLC/eJXF0rMwQRFbSadepXK0TdTu
3ZiiTd8MV+DYfIJqw2og/lOWaY+R2g1WrQhOU/vr/7gR9CfPdj00/dEoUyBbKZJABmWDb9XAltMZ
cvOl55Utlx9cs71grhldlcpKSCE5AS7dyiKrEq6NIqLTPCkfbUBejWOpbomSPcbjPxpJX+BTwN01
aqkhcjXQItJeISsAziuUVDyrvQaRGFc4e2GLz+wxWyzHekhhL9IJjE+rFvxHD2j/gdATLyF1bf40
S+SZ7TOv5rb0Xc/MMts4RPHotx36Sb2dyFZ2QxWlBFtdSZWFU2WLe17HkbdOJirmEFVIKrBHnBSx
BPlTaiVDa5fid457LuTtn+uCPjJTEkNyp0AZHM0eFfOm3QHIwu/qc+CE4J2Fkz7QQXmZO76+kOyd
GWWSaEPrtUkaJ+/kETcOA2hhgpBLWzWRb+m+53CWuPAMknUTdMsqoYrG7KPLBLAtqmJsnXdU3H7t
bd9AG3xH+AVTniFmyyZJT6AQNKqnrlWdJLrxOn8V1Xule03DBu0liNsEz2P6cHl91OGZFAUKs+hz
iuhuQWmGSfIqSai9FEMBJ00VbR3+HymcGLbgimcWmBTPGzIjmkCDdhKLyW7CyPVE1fHjnLNRnIWw
1XsvqSKxKFTvhHOWPfuhGh7lUODVwpZuxvlq2Ho9aJAMX08rePw1ZSAcgMlQ1uYO6mLcesIXmDxu
YR0ExKACkxWiiOySIqkIg9oc5FMAFryy0CHTXax0sbfLorzu8/s+jjdVIh6CHMJtHohew5PavxhV
hxH9EKx0DSctWNjJs9/D3NRKZ3gVEbD2zCSPshBuvSh68Prp8bJLLgQVXYXkC1Eg7Uzlic7vvB6O
avQ56t6hKG4jjMfICTRap2YtAAd52dTiij5NsUkVrS4WSVYhedTr0prMGOoyZrHuYpmbUi2bUkEq
Ao4DE/P556sKpyg1vJbQmw7lmxAwYAxFKhugsHXQoArCyoCwLr/ds1QIw9f8tMscv1xpwMlY4/iR
00RW0Q1ZxbEFdHLrtjnGT1XgwUAKwK0eLQTpM7PMJipDVNZdr+B5sAX01aofhQ7Dp4K0GvwPJq/S
Ley8tmtItpcWT22NY9xgHLVRmrIF/Mc8NcY2SpVbvYZml1jclaXiaNy+4ULkmS/VoH+f5WhImabG
6EYPybL5JqfOBJ7KD8FuEOLk1lC77Q00IznhbikQnVml/jazqmk+xADlUsXbMtyMPyhN+EinKE/8
mUO6V8wdoUPjSsWchyKrqsiYEqZeN3pMyOHNDFbSffMxhfobtItLH3Juh8k+604AW18giqcwsCsn
28Jd3QpCUw/Co//ggz8XCo7vlwPA4vGY22T8NDSSUqxB0nTKK+tIuQ8Ha9iH0DnULP/9A67yF5Xp
+ddk35Jx06kxSbBxIN8J0BiTNqk9KtYIY1uh+miQluhycCECC7tIAU1g9CRQlcOkybnDZNGoRRLJ
xVNyCA41GmPfKJSEVpGGZ6oiSRIbrJorKkxQPf4NYsBANBcNRdLBmcbOHgpelo9FnEwn+TjaFeRH
hn1nCSfJbiAUy8NvLcTaM2PM83UKC7HtkemfMv97Lj8TyJ1ED5cdZ+GSQntIUkwJpTHQ1jDhnJBh
bNSpEE8lEK1GAC9NXyrxWuO+xRe3DThyDQkALg6W1aiQu6LqAAA6Abj4Mk6ljuJfZx6r4AUpQ73C
A3TYkTIQedJ2i99wZpc5jCSsTW9MO/E0YoDT3ydu+gi8mCe6lHG9BBRi8jYtn4yRJu9MrMF3/Vwu
813TOsnaRFBEvJRC4EIDdIySZ8obkN7zpkaXXmVntpirMSqjqq/DSgRMn+wSzHJuzDuQOBnQb6UY
W7TjVE6xaum9e2aSOYRSlJG8HYsJhx+TCd+opPV4rUBDL3Y9Lux0KbjNrbFDUAloeWIhEQkW6K11
19uBd33VbZI9pRHo/L9hYUHOemaSeZwRPxeFIEE8JWtvjR71vtN2IW4mCeG7ehyiNbm7fBA5fqow
Z92v0UGO0hwJeQ5KHj3Ewz7tHcXTXi7bWT7wvxxTYXIK2UsiryxRqSiDrj3IAya7YhKHTiyJng09
ZWl92d7CZXj2IenfZ/c7GeIilLUMH3Ikb6qs+Fao1tvLNhbdUUL4UjC5BgVAFjyvi0Gm5gDzIilt
csvfUDk7qgk1OhSiwc1Z6F6wh3tujjlw8VQVTdVEE/xRcqetZA2TU23+UeCoNJvnGov+L4ET5+Nx
iwcuk7ioXk6iWkLOXbwVgYPRSgB5Idwa2t3PnKxkN1mZL7yS1lK8nttkApisC2bYFsgGB6jt1ut4
XUEINOVKxC7lf4YB/T6gXqnkDzsBC7K00ENVUjxNrVVsU4DYjQdiedfTb2gRLvrJ3BgTthoQnsZC
H/6DIKBSscM+2w/2xxe84cpHLrmJQbnEoMCOwUqWmH4CgjitoRpzkiu3fTLBKGbe1W5Uu3TQXtjy
dmzpZM/NMSfN8MS6H4IJN10N0sDmOcOQppnscsKp4C+d6LkdxhtrNCkyRSyAD4gey160enm0/uI8
z00w+zQBbDEOyFk+Ar5WWqUMFe0asEzVVlqnr7kF1aXoOzPIInTErNOHssjMUzimFkYmV6G/133N
4axrKSuYm2FulaKSJTUVEAypOEoIZQTDeYPaxOo3HiE0jrMxCkPSALVK8LwvQ1SiV3exlKBBSKH/
3k8KsiAgrpiQEtT3vvsXyEVcmb/MsaNTqZdHxtjj+gr0SL/vk2raNoYR7E157NzLX3HB/6BdqkDY
VoJ6pKYz/id0VVXCnngSyze9vgl5fHJLUcKUdc0QZUyGQLqaMSBWVar3bTidprfkQYciNx4218UT
FcyJbnmXyUKcpWSDGPkSZQlYbsYlGq2duqDGgyKC2FkNGmbaW/0NMtgFf4ArEBUlG0P7OoTlB7Wa
DV0wnYZr+nDJwNLSK4BroMIN/j/fiZ//fJfm9phoVNe6IkKxTjzJOVogXuuomsw5Th9vBsbHTYV6
gEKFvxFnz3MLox5KrU182FiXCW4PxckyK3A1p8KoRohSPrHVTeASQEQ8q7tq1mChfS5uvTuV80uW
UnCTtggoSSYG3TQme5N7P43iDil4p0xuHu+L+LFROzymnnNA0sZHz9sKxVXU34zkhwDY3+VvvRC9
zqwzOZ1qSokXiNp0ktLcaoPE1nViqRHvKbV08IhMUMoF9zSkrJmo3Mdh5oE8YDoZj/jc3rq/Qp+6
waGorOJpdBJwe1thxsVvLKU/JmRiYZAQoKLZI4IXcFuAGY1md2FpS5UDysBVeuxviOXfhKnbwH15
7dylY2mgxEno0xgAJyb98SSxSRviUXwFhHCRTjYr4vIhD18/qSECtqRAQxRa51/MmHmWFiZB4tri
3qnGk2ZyguVC8Z1aMGQsQoMAM5uENKaoVUqF+PLBcN1ZEOMb9obTu92T7VkZuDJ8h5f50Pz3/Fwa
ooZFIReHZpzM9poSo8zHIJHGk5f/lMc7qd0V5sPQphB8efZCDmZqIVzDGhQcgWxQTOhZM+FaSDOJ
9OrQ4y3ar6j6bOCG62IlrJOVsBU433Nhw0BNSzSUTFD/1tilqYHQ5znIvU5j+ENSdkZ8e/koL0QS
uMLMAHPIWtA/l3qHh6fSQsWhTFYYk4Kouo9BLQhuZieg+TjzuV+jh4EzhQkkzFPg+cR6yAREVtuG
oXzq5J+G+WQ2LbDJfzH9dW6FftjZO1AYJbHHZYsISfP8wo2crLYFqDw7IuWO3MnqjvMlF7zwbF2M
X+D8jpLZCLQE42Eqfo08MsJ8m6Nh2EHZTSvowq7Cb/pP3wY1uXPZOO+b0lx9tto0Ln0xqdA2GJP7
VL0Xs5fG//Oof/5FmRBVRIXg9zpClNYTp5DBpB2I44ue5X8e988NMc/dTFAkNQI9zEm6bxyoV9OH
UyVayR4SQrmludGOTzL1Nf6e22SOQTVMw1CJSFf+SYvide+Cs4RL+szxETbvnwTQ4YxiJp6kHhpM
Xb6P2tfWc81mdLpJt5qIhzdbiB9zp2QpNfIpB30SicVTpTR2Lz0phBdAvr46z74cm4p4/qgklTpg
tyC3pKHKCnLKTQrprNdpNZxi9z+6usYkH0HapkkvjpjuJ9rOjMmT0hc3ZIw5J2oBHHi+LiaApENU
B31Z0ypnD8YzaNsAZLOWdsWVbIXObbtpXi6f4YW8AxYxiivTUVz6jD8/xJmq+HWi+tNJAIHjQbYH
ZM2Y174y7tODuUPres97wi/dZWcmmTwyC73Ax9QTqiHXIJveZG7gFnv1dgIrJm1ocBa46P2zBTJb
pyTi4AkdrNE6Vr6jsrU+MNXNTRvtw0P1JDuxo4D0RdkQaaVdleX68g+gUZDJE85Wy2ypX1VdK3eI
YJEMCS3lvSwPfVY7klxwEuTFUzdbKHMVBKGc6kra4KGg1zaRJEtK/rwdRp3FVE3Qk+D6/lKCBHl8
aeYm/ZYe1IlUkWbG0IcQnqRbZSeCHTnI7Ujn3N1L6cKZWSY2Q5hM9Yse8YSsu8NwrzwbyIKgwPeq
IS0OneRRzHn3KvWKr7v2uVImNBtFWTRjloon5b5d9U8ZboMY+Lo6t/SdDBYDXn9jefN+2WNjdKwp
kdpGsFfGN434KCe8luLiZf25dWxMNkOjoJyGGKMus8HWC+22ScGpbZj9/WV/X44oJjEMGUR5isbO
d6pjVhmmYU4nciwOlA+5up8gTY2pN+NDcvyvcBPwSpTGMVlJVONL/h9GteAZIaolZB3cDE6QoQwp
rHT0hZtXfXDKe99JeHFlacfmNplzDSY42egr2Ax/hqE91A6eaz+Mhw7YRKF3uisDRcNnbjRb2kbT
QA6pYyYfOTSTD6VBkndDPdJ3QPlk7PRNgCGYt+kKuhGgJ3eBoeJ55tLjCtBOAm0MXVMBKmBuCMWQ
oyASYDIF/2BudTcIlsfSCa7MqwaVld5pb8jzb8zfLAXOuV3mmoA8ppeqQdwDqkHJ5hOnv/tHZnmw
C0vsLMr+6bu8ks4CSSB8abZc5r4YSlC/K2ownipHu+1XUu2A6GYDGuXGiteAOj8BqZ8iq/ZBU/js
X/MyjaUUAGU/E/0kjKWqyDrPL2RZNXq96JvxVI+W/NPbZW58TO4p0rbCMOlPY5/Cm7mj7XQTmXin
SBghw7HVNTT+mVUHedOVRZCOABxIQE4OG+1AYaGgNXG0uz8PEGD4NlQZtVSV8hufrzBWEr0FvGBE
2qtg1HjYTpuoWIFE+RUC0yhzEN8qeaXbJS8GmgH0TFBcQfj5KLPNHit64XWRP6FEUGNyXyK2gvNK
sRSh3ax8YldWicqH5vF1IOhqvnzZmWHmlURGL26gUUrDoY+xNVDn7ujUjJhbdFyODwBair9nK2VC
RNiIQtqKKQyu66fJiSEYRXXvoieqMe19N7k9maWE7swicz/3pM1J/c+39daBXR+77+HhIxzd6De8
otXiAZnvJHM11/6kZJ3ojWgUxk8jUDHokzebKrVqx1BsOmAJSfs/149C2Xq+SLY/j5ESMxX7f2tM
GEfaIwziUmud6kpEbs7lZFi4X1B9QTkQcF/aOGSW6WdN3IglHodCZrW6I9rZTQpBiNgu3wxjPUBn
WnD+WJruY5EoN0sQ+UDlR2OCzwRdM7wWux4NUf1tcKZt+ui5YAvpLCiprfkKuouLnNljDkfXCI06
iMp4kpQfVXoUoU7MCTb0lvhy/EyQiOGRAzIvNrB5XVgaBPOG4C4LOqvZQgQS7dCPPA5f8IY7PcCz
x6QFhuB36WRmPU6f4oLZYZ8giu7MW4WKATtBt+KsbzG8zNbH7FifVykoh3Jqr9pKmBfXUYHcQNHW
lp3m6K14NNX0/136nsyOFVMX+mBf6U/gxt7nRFyNk3FoQoHzaloygz0DQxR9b3yp16VlGxaBCkc0
yVufJFZsPmpcarSlS29uhNmrRg5awytgRDvC153s2n9MQF8Z7EEZtuXs09eJAYPiMTXam9JlmeV7
zLK6QAez7zHj/g/HfvUB7Il23MCxuKpPS+xoeyV5UjPkWJVx7FfdNoayEgAp4xtx5Y3IvVeX/B19
RBTdNVkEmQtz22BSphUknaYrFCbiJC6KZjFFR66THeSNNZ6/L0WM/yPtuprj5rHlL2IVc3hlmiCN
crDmhSXrs5lz5q+/jfHdNQeDHXi9z6rSGYDAwQl9ugERASAYVSsCX6KChzQ0K2kRJ0SF+Z1y20KC
SLsLb6M7AlqKHnVA7ngmWUskcwRoMcno9tGfLijlVoe++Xic96T9Np3IFgnsLAXuhudAyO+n75eC
BhsZeEWGTfNIZnJlJMkEY5Nv7n9DUrjnkbmolR3q7MvB0naGSex8C7coiqQ2JB82JRgm8mdr91eP
NrhOoeQE0Ud0uagkIhU6Y5FydcBng5vKMFEPmXrVLqHD8D76OWyD49wtNsrD9XvH8iNru2QbVmFf
FZZ6OFfdeCySblcmmj80mFuOeAVJ5qlcLY8KaXHbaqgiYnntELiiEdjhwqu98FZCfbAhjVq5kOT+
WHuGfbBQ8ySAYMsbANhTPFReOBOWzCWd3k2SEpj08HWaJVoYK0p/DAX0s0R7kJ+vfxpm2KisLFDf
Juoqc4Gv7NG7ID0tTBzkOISZXe4wocNV0GNVkTAyRQKBXwuivpGhlEsiynMPXn2guQH3Kh2i0jTt
Z6jcxdySMdOepSLPQTMZVQnabSihEKGCFOFMeAW65N50Mxm2dSTAfwLYyw4LrwLI3NGVSdr152ai
WmkFk/1+8eMtAXUEvrYhicYfVFZZoQea5IaMGo98qeGqZOrSmwVCgXE/OzPK1RPqgdvYUfYFnAhf
Mpy9PHRBDVEhWSr91khTJdXCcjoworO4RIbH3FWeBWn78JkLd2C9o3isUeg8FR9pJEBeiSpUyaFt
SsSb+o3gLRvCsJsg9+d6Y/JK0l5/ZYvmti5LzRqCEB+ucSe3/6z8GKMNi0vKSaBqBRGYvbxaOyDe
7kVu05L5GX+v06Bcs4xmc52QdcobIrSd71HvuKm27W0Jft3swIsYWH7FQo2OhON44WhkE8QegmrU
zf7YBJs6v5flz+tuhff/qQAVA39aoKfjcszhivW2dpdoe90CMwNdL4GKeaIeMGJRN/qjULvZjuCM
SC6opfbkZGhAiTapYvCeUEYfQ1kbpZLsKJrGtG6xby0014fYQ5UYPC17sXpMldnOI4MTgbMKYWcG
qUirmaEVg0LkgJJQB5rw/lDf9ZvI/ZrAjRH4xhMRjcXA8EP0ByUiVnSyWqxJounVsy1mpokmIhar
gutHDJ3TrHnsRE+hY5TQa47fr39Sxv0DNA3VNkz8nUj8zu21aKEbbTkPxzmo7c74oYO3b6nfivYV
ZVH7ui1WgebMGPXuIVRIwxQMEbhwumaTlyhyRc3p7PJW2DR7FIV8HlEa41KgjoAQHXLbpnRR/UIq
pRitif2MjK/cRNXCKjirIteK8mCqCOAUgd5ppkYHeD2GQXRhqoej2DcupoftAsl1ifeHm7Ux/NWZ
JWr7AkOFlpAw9iiB6xECScuXTmPskmYrP8mEkmxw1sYqHp6ZpEKHJUqrTA/hIjGX6dd3lV86OvRj
7f5L/pIHmzwJpmc8A97EOSq8tZLvuroHTdnIqVyKJGxWAMIvnocbBZXg0QUa7RE0Qv+9boR5tlAS
hK7sof5SyFaaDMfJ3Fp9YmsYluIsiRHHqiICSg1PgIoyE/XclGXUySLIzo/K/fxzgqI9JgveYzBX
5FDicebbBHUtlYfuIGfi4nSaiP4s1ZBMnNHzdRVdpNWlAfhUi+AZkQP05iO32JJYrNhwM3CGq0Z/
lXRnSFR00VOfOrFI0oSU7rb1pwFCbQTqppt3mwYLfKghCtA4GWhIoJ3rlJoNsaPre8zaYhTYARQD
gMsw6LsYFUoftoo5H5flQZ9exmYrS0/XTbBiMcAGJXQKMCQCmULqdQD7SjpNZk92lMhExZ6FjQ0x
X09IkyxXSrzrBhl5MeyhXWCJBiCSdOwXRc1kNHpC6lzdjhBPxTtiSdtdN/Mf1gX6cIQ9gBTSFVC1
a8ALOIgIajFKR7RwYw9jlz5JjIsNF4XNiDGxqt/WqGClbvPKFNTTLhIgLzD/H8sGWDFfcKNXzspY
bwCKGARkimt3MWCDKmGeFHmIMkaOFojsZcDwemDQ26W79sXCYDlyhIWTfjPfurVRaoFTJ7eKPqcz
kJkCuG4xI7jYoMoQ7a/JaW8BAv/BHSRiveVrk9Rdn+VkNIolnI/yY/je3IY3Lbi8HeVuckZMeL99
3iXe+M6LalkxISkR/Xt3qfAsC4WkrZtiRjLUubIzAP03fQdfWeIEz0TvFZUiArXiedMTmRzt2dZ2
qXsYVVk4di08my5GygH0IMFOS5vYg8aLgvqKmkVfil5JdqkkslNPWXA0skjw5Tav70Zl1DygmjI3
HxaQuCsoJe9BPjNvSxTfbG3olNfWQpA56Yu51ZYmd4FSTW6mUQHIPFWHfSfIwq4Lk+ixTJbwRi2T
yB/NCTR3YEjdB2FYYC5TKnwjBPOtlSWCb6A1eJ+UkOczishyzMbMd5NhKvY0lLEPVhXNGZe0fdCl
0bqxBmBY4hlqmkVX6DvDihJXa/Nmpy8RpB+zHM9hLld3Y1+ggVfq2Q6CY+0WTLHi16RryW1gmmAw
LrNiY6aZZnfhaHlyK8aHPgyEGxG68I60NLVj1RX0FdrU8Ms5S/dyrwG4EKX6Ls8MTNAugbArFlV0
2whicIoVqvshypLNUoHjSWtKwFGCLnS6qTE3zZgYjqHWi23Mcv2hd2Ek2gXqDn4qhItXJGHshaNi
vXeChixBxG3UmgWQ7yyXNx0OLggn1NYuwwIDpzJk0wxomd2qQqzZgdxmG2syNFtSC8ErFz15DDQZ
fL5lAe42o8pvq2roXcFauFIsrBcU4+iE5sPCXArdtG3yNqljGU1bzV5AWweO0Z28mxxhk/v9TeNz
fBXTL+o6ALsmWIkuqrxTHFXlUusDrBU7kukHu/neAtgZR3PLscVc2W9b9Ix/OChhlEiwNfiDO3uF
O70bqKppe3Ub85vfzLd5ZY0KfwwzLDUxtsAdivelesj3CyIRwzM2t8CYej/BaMVZH/PhXBkky1+F
dGppjb1YmUjjdsE+3jcIeiSP33Zgvi4rM1SIbGTQWNfkYDpWYmz3wkGe/vkfvxMVC/d5OlaJhoWI
6HQR5cICorek6g9OYu6oF9ufr9ZDvuNq24wQoaQutQApYDm1I9j9HSECM4GrLnIXKbgI3GDoc7mQ
WRE/slCM2QDofzkHsihSMDXBglQDhHaoHO5kELtZjjTvln2yrTYYdOe9IcwjiUAOGFBEdBeArVHI
rV5JURht3C5GndcmPBdwWrUC8Tu3j0GwiwKpW3e28je9FVB1/ds2zdMvjoKgCkk9wjZUxN0IM7/D
loRbhRf/5eaurFGXDwz9Um5VAmoong4kaOwJqGRImwXyl+I2c3i9UubVW5mjrl6e93onN6hXEqAL
GU6UNoS7lHfDWZXms02k7l4EfXItbuPh2H2rdssufEwd40AWJbugKdryYh3mVYeWLzjIELlezPOg
VDnO7aj3x75+iMqHcebgPZnnEQhTVAcJFIlmdceuFXGeIwnVUQnVF1ucb2beQA2rXAGRNiwC9WQy
XHd+vZVwmQpLn1Ccb/wweg5FzZ6Ct0ng4Q8YbKQYr1oZorxWliYaeO+m6ag/mg1Sz/hGA9GxVz0o
28SVH8TeVu/RrffqewvqEDtxy437WW8pkA8QGtRMcJPRfQgBPe6oalBbVh8nZDSomrvGnXWIttme
1zNiZk+YbzF1pE/4cHT3EvGxlBchcozkVnRk1JLBCepMe2GDt5Tro1nXa22M2toUviyL+4ikhME+
3ROqI8nL+A11lkte26GeAvTBRCQx5YzOW+9psW2+Ifpxl6cC84BiYc98YhUGWIBAPA2oo2gS0lAq
qC/DMSlq0uszAXHcpvvgnyqz653szlverBczQ1vZonFNRjUkRVhiLE+5P7E43UN3HPR11mHyStjT
AI63ERxzHnOWD1lbpT2xIsQTcK4ouO6728U1tj2mdEGL7Uj70U2/ckCrnJLXQmV/yH9vK00/Ukxq
nyE57oEcGx3r65Rv78RnIuDmgQv8r1qAUP01cekQLaA9TKWiTTYHhUWuXo9gT3bABP5j2A5O74Iz
ao/37Z2zq+RBoZNBVNSADQZ2VAE6+dyrhcuS4VeEpLLc3RIUZ+URNheCVAj5lIfMbwgEJ8F9oJtD
pwSYKdHMPCBF5RijI0id9omr7oyDDod20nHhw58vFwimQVA5of0nkREEaoFqG2FaJU4i9CQW2Tb8
cD8Agpzusrvx5Q++36XrRKkJvI5wZugB4kKe72cft0lVTobwQcjUevCDSBsJUNHGKRxu0fByNwno
mCjBQt0DjF+UrbEPdYwAL8GHIDth7Yxv6ZbUDXERfurNllzGPyB5uXQ0kIQUMeKp6SjJAot7vsAI
ysq9EPQdcp9up22J+h+odfd/IDHFWB7EJ2VwDmCAHOgW6sEd4qAFf6mYH6febr0pBr0LZrbeZQUN
f2t2Fg+UkR88WPNlJIHlmYSSU8TMLFq558srg6SL9bJNjtmc+JaeumbWHAqhf75+7y6DCXDOonuE
0iTIeS6GczEF0AcJDuYxCEZ7GDaj8GWh+DpyMjmeGfL3VUqCZzwqxBhmlsGy+7BxlmkrYADfmr9d
Xw/jGceCVAD+Ma6N+iR9zaw+FgXVGNJjDcmijeqFHiQTGod0/PCZHowXjj3GPUMMpumg7DWh8EcX
rCfUzYSiwLUmSTFJ98sDyQFw5P2/KPCi/I+evkIOvIro/HwX1SUegnLOI3AEQ/gYcUOIlyfCsVf9
YRP7hepyFnf56hCDUDBQTuMTNJBmzsZeBQy1+1R1l+DHEr97t7CdSKtOzGXcTjEjHzi3SOUdSdyH
g0CWmP6s39q76jn0OowfZ7CoOaVpJ7XNHUxhrBLz1UjlTBG6zhdSTHXdTJglTLrPWtJg7bGRH/oG
KRXggKFyp2VIYbUPqTcgZnTTSpXXFU//7T4jZUACC+M6OJIvnqNWWZQh1cvfcKJFtA2MFVgbomM3
fuc1lS6uI7GHIQ1wVUkKzFG+U84GcIy1EgBSoTU85B0gG/GopFtJwQS2CG4FzvW/jNQog+b5yRV7
rcusGY3P6mvyT6H8IYpAh54YQKFXdwAdPGtcSNHFd6WMUqHopIdd3rTDgPAwejD8eoNxo6mBAI7o
Jp7lcsPRC5d9bk+lOv9Js/TiICAxw+Epf1YvhVvugwfxAYLhwVf39kv8husULhwQrIIKB8KUFuBF
yNjOt1are1Weym5CYWBCilYfKjBmKQjSxC2353MRw1C2qNupSdMQFBXOTfCavADtczQRYEcQACnu
Oqc5GNz6DusTooQKShzM5OFyUgd1lEYV9BtIQTu3fJM97SZHUhbeEiGVZlMcpA/ORWQv8Lc96pwi
oxlQ8wY8pkNBFaNbTrmp3k8wLd/64OFlL53daTt/W6MPaB5Wg6hGEt6OYjeApy5xm+8qaLQCe3pF
y46TRLBu/WozaWSKIAmD1EgAb+TyfoaqMEa5bAGUU5bsXd9G1kVAvg7ILADjcKrUuoJk6dJMAGsK
5ofcJDXc2Ex3YT86181cxGVk+0DNAoohBJ5INs9PftXkYD3oKtQn1H1vvjWjaV83wP5AKwvkF6zC
Fj23onbW0wlVsGCDtlIEeLgz7EU/sEcIAoROz4UxMF2lqUnAGms6+p10HaJP60FRmmU4xm8zSJ7d
8W4unaGzzVuitAMZxMJwqh+8UUnySc7SL7KXK6vUSpc2AUG81PQotYPFdqPvSEHiD2YJyIW9Zocc
ndWOyqVeivNA7NwOrlbazYvQOvUhPaDW4hib7k7oXbRWAWrlPvPM42JIKJoB4aBdqDEHqaIscRoT
sCCJ1HJPImORqp19KgA1IFxLuILhzI+JqBrFeHLxLoaS+jzGrBJmNeC/tK9gk4MtpntvvOXnr1kv
vhQU2yIApsjC0I5E9Ha+wXEV51M6owhfxLaMvjwq8IGjK5h37V0RdJsWpEHUO15dlWuWehlyzB4o
0YK3tnOjl/mzPRKFu/QWrB3lS+cUmyWxuTUR1gclxFMEjgOq+9PtXZ2lCo9RMs74oB1GzPpPyY0f
/78OI2w6R4ae5gN3nYwHCWMAp7EvACyAuzvfXog+5IOh9+RBEu4xoQimq7S2ARzeWJv2XnyXnzgu
iPG8KyKGbgggByNgtDswpXBSUcUjdX+IiIPqKny1XjEyAvpNiTdof5k8WRhyWBmjvIAUDUBZKCht
9WBGR9SyIajJ2Clyb/IUT7zheZ3/YBBII8y2ovhDZ0+x2cxdJ2b/aim2mwDQtHSn+vqNxZ97Zzgf
LO+3NeqQArSvj4aBAE2SMMk0QxOxKkDD3p3qWoRMo72dXcJWwh1OZBzVM8vUU4U5jlqp8qk/as/m
BnL3XvuaHkjBgkCkwy+BO4tzqeV7+pS/10p9yrabQiXRc5TOMUoreoUPVjvVNTYa4I14xUAXK/2M
cjQgC2Q3zixyQoD/8GUt3bTQdhcvQFZNp1SLoaKxQyYkCCNR5IYHwvpV7AEE4OQXzA8LOBeh9yMz
OlSYCLbyEgSvQK3F0keQ3uRRYofju9IdlfKVcx/JGaEeMEwC/TZFRYhxogjpkCHcHnzwNOaO8D1/
DW+zT9TTI3v+zp2pZ9tD+o03CwEBDeoSSkMZrfpkT/JRO0ErTr6vIeZUoczMjUjZG/nbGl2n0UC2
tIwIqSDhGW5wbPDZjCdAmHNHfBgaG/MKfpDby+QkrzzfSlzn5c7+tk19RBW8SJ2lwbah/FDTu2E+
RhXPmzJ3E8VsFSVYjGjSVWa8/rlpJQSA60vfihfM798sd+FL/jBtIE7ics4K03evrFG7KWhpWPQy
HqhkJ3oRwKLf1Z2KZkjmyYHL9aXM/VtZo/ZPKcUlEPNsOo6PiWxDdEx3FrBr5oYHIlHroPq535he
DT5IThzOPDQrw9SVaKFzVgUiltlP4S4HjQ40GOzJKO1k2Y754/VNZa4SbKwECogyOp0R1sgr1GoE
mEeZH8bqVcs3Rbi7boIRC6N7BUIbpBQAntN8lph8ghpQDPL8pu21x9QwAHatK2FfCcPiSWWA6n1o
Ze4c1xjeWaKf162zQqkz8+QMr8KaWRqUMQ2xnQRXQEgJUq90lKfZn90E/nrm6nqytnS9XupxSo2p
KAYr6I569izWr9JyL4u8i8d6AJGpQRQELPDyxSx7iJYPGIgzTPa+FqUdP5FVRX4IMJs7eZpj3gAd
xUl3L6HveAIBJEb+Bo31Sz0Z0GoaRUqCbwkSmj8JGKsgw0kVAvCogJ6tiRsBVaDM4fFrsvLGM8vU
xdeKIJ7FCJahv1za9VPmlo7lqHYSo6FFBtp4V5B5aFRo5xoqSG2AyiXfeHVoxGyUy1AycfnBXJ0D
6uNNQD1iqmd2C684aD/+oAPDioXXNqlVdqoWJXpAzs2heKn88BH51K0JsSeCa8o2vASO5WaQuYlY
Hxr0F0B4QbamppbBYpHJ6W1haLVTRro7NZZsz+LS2tGGcxFZ92JtkPJreqbUSyz1yGm+csPtLOD5
IBXkmg+1YMeK08Z2/Y9+8wf8TGTj6JcQTNCoAFgo9V/ETrNahBbKJt2xDjxx3+ziG3KAIMi23IEa
c3QXCKN0r5Y781bM/KK/DdMNdSW2UgmclR3C1LGxBQugj9RLD31v12D1/SMdA+Ym6wjKUYGHXhAd
uoW9ptdzsoA8OP7sMA02t607qe/XPyXPCPUlZ7HP8lzXsa7g1TAfjew9V16vm7hE3cHbgF8dsS5K
XpcKh1NdB53YmuMx/Gz36n7pAFaZbvqP/Hbymv302jxVG54AETPKXhulFwYdvQZ8Zh3iGU2Ahu64
gVPdqIJPUAGRx9M1ZXnxtTmqsAdquQlDKtNyrIVhX8/Ne1OFvJeCFaKhWIAmF378JdZ/nLRCWlSd
0ISRuYLCzQ8xWGjJ6Yt9HuKeeTBWxigXFudVEZcBxk1Eub0Zg+QxHKK3PFD8vzkcKzvEt63ccwNl
jV4MQRajhB6wVLLTgYqsfAUrH5rImW1+Sd4SOtmGRwlG/u+FJ1nZpc6HkvZW2qsCGME6y1eLRQQU
EnWudIEyYFbXkj32XCQH04msbFKHJDajJCg7rYME168JU6JB2+2X/eT90bD6BRAAFw+asKR8AJp5
TaX2Ns1KAdo12Ft1g5TejvfxhugO8TUbWKd/bYjazDhRcyPNqu4YLo/Z+NnyFP5YhxHqr0CxAiei
XxBNiHluzWqY9MehGG4HDdXXDANXgck7jKznBTANdKwh9SVCbOD8MGoTlPY0Ie2OfWNHO+tF+fWw
+YVoB/4EheJHCBt58w2XyYy5wJVhKrINJGsGk2iGd61EM8w4zIrgAITjXL9srPB9vTxyPld3zUiX
PqpSkMgQbF2Mid9fpez/HvVCzh0Z6EIZEPSNNJ2LlNRKHogzob1f/BClFG+RcNLVXYVX7MSGnAJS
xMspWe5xZZWG/AO82EBqEnvYuQbe51vpRnfzW+knoaD9gxiPaY7QToB7XEOjmLpccmaIoF0uO0AO
oNDuLdChrbzkjsCyCr6QGMsahDYIigiDXuASPP90TdwYUttJ5NPldyiT7a270Rehx6PeFBtuzMyz
Rjl/jMyUUtBGNWYdU9DbDfeZabcf8rfQQV7Qc2WpGO7jRIuDWAeYCotuV6HW2cW9PE+fugHdq+RL
1nXOyWfcrzML5BesTn5U6pMyK9Z4rFt/6H82/a0xfbt+uZiLAM4LMQ60XQD6OjdhDJIa1UsPskWx
2PXgIutGk3PEGe5JBdT3XyboIDTQI7WWh7o+Kl34j0xYeavBW5R8nyoJJ0VkPI9npihPCDnvTs57
sz8qk+HmavlSjt1TIU2PSyRHtlzGA2dtrMwQ/sKQcMA1jIbRzBxDnphTKKgd8C3qvnmAHgrI4ZPE
Gf3iTgTkXXyfeYTArEVqkgFGJhNqQyoNXwsryAcsI4qhQtzva0nfFEmB6bJ4V/TjdowXyb5+RFin
EO01i3QwMWVLPy9F0FYZwHnw8sNTDFJ/KwLmQm3+4qyvrZDLvTrr1aSMeayP8IPhZxz/CM3dvLz9
bwuhHhIz6XIrV1pkDf1GLHPbrA993XB2i1WlUDVAj0iHB/ELXW3Ky2lQGh3TR2SGq/lHqgFZM7zk
M8Bsfupnr9MRM3hcKhP2QVyZpfYPbSyrklDnOha3eeykIUhqIze7MSKojsQfeEv88vv17WS5DtDh
yYA4obKGlt35FzPDGZP1OZKwYXoPEQSL04/rBlhFEECVf1ug1gQxWlEdQ1yueS/5kltv4tpWDHTn
BIwMqFswHeQ2hjKuW2Ued4x2i9DdQbeDbtBBN8LsLVJlGufQFYcPM4aIRbS7buRShg+xmgYGKGjq
ArWl0I0yNQgToYZ3Or3D+RYsN5i7C+xqX/BpX8k2UUkD6alCFV4FfhLEA+cfyuiGFGIwcncqQJZP
EA8/TE4Ngg95y6fRZERra2O0t0/GOFA0cKyh2JreTNa07yL0yUHTYdeVesjT1NfD8W0ukLBwtpT1
zqyWqVDnMZzlCZOhWGbnSn730lS29U5SlcrDswbmyzuQw2DohQ+tZ+8vEX5DXRLRDhVT6V1cF+A5
mE7zqAScPWxVm+gXqWAf4HHvnGi1L74msMSYyENGjYLS+dfM+jIz5gb59JKhD29C7nbcg9RLcjGH
eBOAoTnsnaLwzJs/qEoSD3nNNpUxKUHSGGIP/Ix0X78ZfuGHnuWpNubyCMYD95HzKLC92mqx1NEF
E30WFUYISNAxbG1wIHwjvNutWywewb7P/72QDO4lMNo66OJFBtln2A5Nmytdd4wDY9+m5kGBVqul
l5y5MlahBy83Lj5AxiqwOsQLrZ67rJTjMejxiJuHxddAxGw5rZ/vflWTeZVWlqdeG6MC41iwEm0Z
cTPE6bVVH6bkn+tXj+UyoUUI3L4EAraL+qau1XUWKDJ4VAyUitEe00tbw/e6buWUCtGnb2WGdi3Z
BN3lutJGSNcH+/6VDCQYm37XvXJbb6wbvbZEuZIyTYM8accaioTBZnkh7IZmYQfPZPQh8lIeSQr7
NPzeQHoaSA2zWEw7NMHMY/qkeuWr+mLeBydN9z8g7mfd4vXqqDhISZYRYoFDjQil/iQV4eG78KnC
RRKYYuhaXOAuczsRIRNCHySCNM49zmvJajW4LNLMmMGvSDa0wowcMBp81nrm8lbWyG1YXa0qjUCN
URkoOPrqRt2rGP2bvudO6w5e+4/M7bYxoxRjZY+6yn0XR0bRwF7rtZkdxk6c2+Mh8iEJ7kH1qnEl
HSxsf3dGV2apS92EZdEPGQK+5UvyVS+6JxTgI0Bi8It/MGHFqMqp61VSz46s9FY4R/iGxW24HQ8m
Gt+EnvgP9pOV3xiYlQHJLTwwCmfn328YUoTQM645ecfju1/kioZnfnR2QwgWfeEBvL6uziNmYnox
+OOT1CKED6kVRpLR9EvY1fiOUNgF+4IvibaW25ZjBB6huQpuor3yMfIyH6Z3XtmlHtWpHcxiLAvg
JLpxN5bWbaDyuLSY4SYZMvnX2qg9zdQ5ajK9r3EDR2++k3AfOru+BZFQavNgyWxv9tsYjZvvw6WR
rQL+5RcfU+ZKoJshp2VbPqPJ9cR5Fjj7R+enjbzMihirOJnfZs2uAhAlgcbOt5wUYmkhphHILA2v
Ks4zSlzeysmYVlXIwTDVx0b70qYnhdthYN631SZSTloLLSMAJw557AjJ1C91CKL9xu05MZeCChYm
SFTElHSRTu7FVFZihCLiZnZ0+Mv2ESw8TvBSvEVb83t4zwtHmCEsYldAdy3JkC4IXArVGiBYhopC
+NN6hkVkyPquVQHDAF+3+Bw+jC+I7URbz7nYFlZ6AtFfqIRLZKCMzs5ns5S6IEJFkuCiSTH5xBJ2
w+s1s/Z0bYY6Hooqt0U0LziT/bfJetDq1+uHnrcM6nTU4hBFRo5lkNPxu0PyV4/Meh1knetj3tVK
NCpCdawjHA2iItlt5/vojXTvisPfFMPRMQZWHuOZ2uWgAaDOhVjlmGgQxxQEtyq0ppUktPwxAh6g
kjr9SYTKgBOhrf1Uo9foxUsYvMl1KzuVVM68iJOxyxowiGj+AlwGihUqDIy6IUyjPOiPcZKgXqT1
Yf+kZxNG0ONqFD5rWYsewmwYdsMsPepVEfGkv4gBOuK1TABsgKYF/JsuMS/yVCxDa4GB5SDvLT95
Ft5IrT7yxi3PDbBO7NoU9aUlTTBqqFphBEi7Mer3NOJlPKzndW2ACpNSpeq1YoYBca/1juwVkt2X
iAMNzIV3n0njTAfwaEU2F6vLij7XhqlAyexkbVpKFIUxqA3NNAxqNzfWZNcxuCsJlkbkPejslWIE
ETPGKgDt1GPbT40sz6U8HRsQxI4dSDkBpdMa97oL4FihCbbVcI5VMc2Gz6Kv7cFa7ER+aXFNrlth
XAGyhH+thdaZ7wctbcMScwDZLtwSrkMil/4XuswgCABQXdNADUswetSWKRgmzAQFc1r99Nl3H5XA
K8sydoug+6EWCFAV8P50cJcEErSspAlF89Zpq+9aG3tZzSNJZVwiWMF3h2iWBOg9dcYlXRuEagLk
tdWl0quU+QvYw5LzSdhL+W2EOs+LMS/LmIfD5zLU9hSKbpHnmzLlZW08M9SOaZB3y0Ojxlqk9k6a
EVY1xl3U9t71A8ZKn872jAp/wV26FE0RK0c1w0wydIUO4cF6kjbjN4Klrx7HG2l33SRvZdRhK1UZ
5IOG2qNEqdkiQoDqOUDOdt0IKwper4tu7EoZCPPEQZfR+wy3gnpieFJt8355s2pbcP8iIAU1BEFH
kmoSqpDnL3WrSfMCHKF8HGNjm2nIlyBowVkS83j/tkEvqZDlPKwNAOjkjfFV35EOQ+qoaI5Xn38G
gyRHmXr/NFEFeQ4IuHU0q6kz2NWJPo0yQtNMMkQnDDoHvPvBXpFLya5kI+dImzMPxsocdRTDRNcE
lTiJWGp8Kwnvwax4p8Ulj6CafeZXhqiPFSKI6FILd2vwUyS44PnbqhCoAaEbyW/F7wZXqoyzk/Ss
aBVnU5gV0fAZ9Lrbdpkr9p5uPGnhD84ZYeQt+GRgy0JJn0GLUtZKqebR0iH5q3bmj+BjetIgwtDo
Di9iYd8wE11XcGZhMIbuoQRdF9SDDvB/cFD8GowvOQ4jIS6Xt+OWV3dnno2VMfn8fkGROzRzFTiN
QTgu9b2i9B6uAu+GMWpXGjhlMMKP2U3gJqiIs18MedHmWj3l6YSWBHSx+m7AoKji9PeIjqyX69+L
3CD6hiHeBhkWOY4XOO7UioMl18CsLxTolyzp9w6dmhDs4UW12Fo9coIW5slf2yMuZp1QDFEjT7pG
ZvygCBV5mKP4pnwPXMMpdwmGtJ/4/RnW0QcxNHCcKnp6oJg5N5mFUlulaocQJhtDN40rvyrM1zGp
OrsbRuFvPqF0YgWCWB5Ew6jULJdDkM/n4EknwsT9BlOMXqUdYmcBdDt358DtuQAw4i4uPuLKJLWp
y2AGYio2xKT4U239FHIr2lPt1rv2HsglxVbtwSs8+LHcN8BsxfuozB1e2Sd3Z/VRM0VqYnki78KM
8pL4GYGdUvCSxo5fAVj304dhM79bD9xCE+u2rPIz+s0rtUqTZxPr7hA5yJ/KNn7EkCoGjxdPmWz+
eCPzsqzyQeL7Vuss9c5Iw6Rpj2H31GcQSVAeMVvl9Aa6iwuvKSBzVndyfytrUzSoeRos0+foSL7o
dQ/TbXNPqP4HJ4Q20Q1htqrvYzfaiPsCfLSRzVf6YHk9IjoDMk7AMQHnPl9xnWT6MBsDcqcUFcPy
h9nvjJmX5XKM0MSb8gw21Zr48cE3Ny2GKadbaWt5o5+OaKOeGGJvYsm57vjInbi4M79XplFeoUO5
YJCTCcIp+ndVmOwx+/jfDFAPRpv0Qd0kanM0i591/1hw69XMW7daAeVoVLOeBr3JUUX7lBRPfRyA
r05vQHDxPZCd9lsHaY1bwt7OfaR4hil3k+ZDUqIs1B+tZ0KTWqFSAzorV3XJSFPgDx4B65rTLQ/g
x/5kaM1aeCJRuqOiwUap5dBS8TimwuDoo+5ow/b6N2OGFCBeAXBF1AnYifJkkTbGIXxKc3LeJhDc
giNBAti1No2t/IhVbtmFVQvV1hbJZq9uOSRKgB4uw/aYxfY3QvPffMSog3jSdtiOfvNZqo72Jm8D
w+Y119nX7vdaqe2Ms7apg1ZqjqWyF6M3ofVlHpsW02GutpMKqIdMFM1KFppjmorwk7PxbDbifqoN
D2XYbxBW5L1EPIOUv5JEcE1pHY7m6ASaHaHbAVUWObMrP9gVpTs4AxJLpJWpmz5z41GWwwbIUyPQ
LwZt3qTWVaYaYPogzD0ymAQItxRoGvA6OJUK7xx/5xxX1k1cW6T2F2LHUPCpVJW0OnOvC+z2k1AJ
mw+pY6V28tncGZ/CT36PjnV01napbY6nIY2zZCAgH5S3X4Zl248P19d23QS4fc/vRQPp6Djs8Nbm
xc1ifSzSoSj96yZYIz6aAQgWpgmRNWMC9dxGr0ZpVJZVQ2T40CsmjGihh0TMfGgzMg6WbKO94Ra8
EJG1NEjxgY4HdF0mMpdzs1ORlEPSdsVRsPaCdh9Md0P4fH1pLFcJAWXQ/SLgvQReBxCtUkfRaI6R
8lCbP9q/4epBtmDphF0CkBka81ThGsxlXqZHM5Xtqm/tvp94kTR5Iakn2oCnBz+ZDL1rePzzfVIC
Uc2nukyO0U4Ba+mpC9ZhoMw78X3x9ZIZ3+XMHnUcMgh1zGOcJ8e0sSGFo5+m5cLHBGTjrS1+ESqJ
/LnGUAUnFGF1Z9H0QJEViZhM6FnPFyoMQTSbix6jNI72JeGTrzzzfvLEFz7AiZWBnRmjHpzW0KAo
UQsxyuHBBgd+L3/IaOa3t4GN9OQmc5Z/rp9F1qN6ZpF6aMKmlMzGCOKj/qqcSHOSZ8urTMgJEjQN
zw0zjr4BbgURGsAWxrDoDt8A8sOqy4BC0grR08N2/3+kXdly47iS/SJGcF9euYiSvNvlRXphqNxd
3PedXz8H7rljCsII1XWfHeEUwEQikXnyHDCfczJWngkqtRtbSGDkeZseJyQH8vwhcMmreRao3K4F
nkQfWrg+BlVVFWkxdL58SNXkAjhKcwB7F5vIiykHzqdiXGFnm0d+1yob6Wu5Usd6SPCiKt8kEMXX
d4H72bvT23JXODzHZ1xfZ9Yov5fkIYVGIqwlY70JhBf0nWIRA7Ia5y5h7ybiO/hXCSkkdbDDQuvl
PC/iYxnfBWPuNEbicjaOYcIEMy/42xGowOpD+XhaRlZSa+C5jCXf+pQAqgr3gtPX7uSUg228iSj5
LpyvxUh2sCBCgAO6XHQcqO1TxaVRO9WIjiam4HVMH469tzTPoTrbXcRtBTN6kZjolQhlrkXSb2oT
h2CQZr1ucWttu1syji7vwkcNtCX8VycrIAIZoIDpHO8bGXWpczfEewxDGxFYxQhgDLR99nJTbA3A
xeINrz3I2ERCFQqiGfDlgpaXumRyM2/UWROnU90nt3Vbb8JSdTPUaGIzcXKR29JlnLAze9Q2VnGY
4wLIi/8F35V7BerhAOP07niLGZUOfCKcLJHhmmuLX7IAqzNdJkLW69k4HrXupinfB8SQf+/8Zxao
t3Q21SLmNwaCgBOdqPoitUF1pAQ15z8kmUHOvTR5q6JicJ2C8rQKIIqi1fFrE4XvDQSUOOsi/4NK
QM7WRUVhVA3TOS7LAusicGc8rbf5zgQsk7Bu84IhI/s4M0YWvPpM0QKIjrGIw2kqWuEmMeLIHVQQ
TBRz0nH6HKwbGUgw5G9oVkLbhcYVpKE2z0ILJyQIrf5Zgg6avJP24i2mAO94kYP5pVbGqIWh7y80
rQgyXCmqN6WAmm8tvVz/UuTQ0B8KJBJoEGHCAfki5YBqIXWy3KoJBkVIzdXc9RsDzOF/shLEeCKG
Y0D4WaSC/DAn8VAvJsy0vemDb170ys5ovOuLYTnC2goVkfDsEcQuw2LAJZr6UGjt7wZBF+1qCheO
I/BMUcEoMwsJQ3hRcZyHk1buVH1rjhxY5ddrhv42qoiKio6ZBdwf1KYt5dhKUrC08LVZ3meyPZqO
0oCtLb4JfA0qz4mrP3Z2vNMzB23/9KPS7VDDVD2e6b+DZGUkHdb691Dbm0aVssghXi5B8q6or3oo
O2L33g08slHW3kJkBIcM94p1AScdAsEgZzo/ZsJrHvfOZNyD/JQTellna22EWkw5RZpYSgUWY76E
gm5r1q9/74xrA5SHVNB/K7Vwbo/p9HOScn/RBqeG+N51K8xlAPALnQZMoaLcfB77JK0dpCoG7UUV
/WynlzT4cf3/s745XgKgxCfM7pe0w/k4DqmAbWpkDMaNvr6MtjY+aMH2uh3WN9fBYwXxYeAbL94e
SULULsM6OZaJbk/zz3x5H3kJC88GdfHpUxKNSRxmwGX4ifVD6J4X9d/nywRIIINWTcdomkh51VhC
cL5uxfSYVjfteFigO3Z9n1hzPRZqZAoByqBbTDfJmkgeih7/F8C2PAOwzlG91GvA8HlKG7StULaG
MhDHyVgbhx4GmEUh5YemBh2IIqVN5mhKjvWyDasNmHHsJPzr+sK+/gkd7cggDIFhwNKFJ1taEE6E
88F4IGytBIgM2vC7FgIoMeYBhm34NB50u3ubb2sy7eMXvnVr3oUIg0eep7Ce+iCp/f4xlKtMeVQX
4rjERzSqB3dCrb7F3RhsoQ1/r27IwBZvj1kHGXUMnDS0sTFNTu0xUDVZoof1fBRCBVIsgzZ2H4Mw
8NBcTDM6eMAkQEMwdEfFi260uibI0PgrNPQa1fci5xafyBOD/pDmygS1d+VcIftKMN0vbPU9kd4d
tpJv7DuuKCJzLQZAaaTFRsiwzmOfGUv6HMcQPRr7KfbUXH0OZe5QK/NFhQFQAsrQMcdBZ3yWGSx4
uAJZG56aXeGOpSOPtpw5RLRQ/2lGm+vngFVaBWbn2x5Z9SqbzUo8OMAMTZqX0IH7oguN7zRvgkHI
y/uB1/HnMMlXv/hkK5skAKxslvUQVGk+TSfVL+9Hn8x+Kv54W/zGTC3rQlkvj/x9Zar7YhSOKuhw
mXrpdKkmOWYuFHY8yBi4HoS769vJ9pHv3aSPVRTl0G7FPJowWXYofWgij2SFFRzXC6JCvlA15TxK
+XzsxRgkEEpyF6SohIN6mpNyMt8ea0tURtEPcRVCHxaqCm5zKyLsayZmNSZHBnufUHK9QiUH9YpX
0LWErpPEsB+KAvjCyJ6y23EW7KEbnKwZ7bmPbNXycgkV5RoYrPxxQNQKW8yYV6mjhQWOiAxxdNNN
5was21477Sx5dvu2t8fiNh26nRVI+8mI/D5/ba27MP00ImNrdZOXzYstNDez+ZklP4bwQxg+rRKi
u2EO4d3YFpOPtFvc637CvFdXm0tDogwoylhljM0lLSiCHwJZePpFRgFhB1RquG103ufUqTjZxV0F
TgUM+xCAcOuDXE7YjRsBMLZxu4BSJuYskfXUW6+QCpdt3FtmiIrG1+QDRtkhvk4AXwnnxHF3kgpg
YZt3gQmqDdRpFDxS2rsObIhwUyJhlh2LO4GDj+cccZoXGHJNixVHQFogrZvAc1DDNTnOwTwJFsZM
MTuONyx9OY9N0ATJBLY39a5zw62y7bYhRAgUtCf5qCvmBuK9hwYU3kCSrFDnXFtCaSxkJcE5/0fi
3YD++AbK57eyDSa70FZ+cNbH2kIo4SpgVgCtgvX1i1ZBOcV8cN5XQXIcIdhSBMc438/RbKsYJSmz
yZ6iB7F7RunWNvUWGt+opjflxpReOT+DeCAdcMibDw0+IphIJyeKXGRjPMWkwid8SkB/CbiIim1y
ysBpqRHGV8nhwfjYuw3EAhmctC6Fc2VhkhRlAE6fkKbl22Sj1e+qGzwQXnlQ4ZWdzevtM08+Skf/
MUnDduox74VEwDoJwFkHGaprDp7yLBxJJM/CXcfTB2Ed/bVBKuszlVEtLFNvjnUV20I0OOKAcpwG
Zgn5bTYWJ58TvCE0XirDSivWZqkI15dxY84tiiSt190Gb0grnsNbBZhW1Gp5KTvThcHkhnEjUANc
6M0O9SiNlYo9TZW83ld9abpGX3JhEkwXBSMAmcVGyVuj8gkjifRhyLGTo6Mit0XcFpzYUR+aN0I7
JriayzkTl+sibVyDsGQBG4nO3Hm+JNXRLChD02FYWd2D7sCb3hF8fOjD++ptugnuedVUjkEaqi7P
UdpLQzEfdS2pHEsb3UlueMMxjCNwtix6QGzq6qIuF7hG5xa79hmDeHef5a25Ud8znwu74i2J8sPJ
rPQymGGs1PCaG2S73pehY4WYrRWOU2brgT3bIX+e/vLawCJBU6NDRBNxje5Ot8UQlZO6NF+iOZGj
vX+p5mS2uCk8/Td4zy/PG+wB5IUBUQzRXHTrEjXJhy4Tclwc6GcBHA9lsWKr7Gtg2Xi9EUbcPDNG
B7EhTtVILiz0/DMbmi4bPNjBTFDhoTLeArXD5ZC/zLPP7VExTKlDEI4XYXFM8FBoZogOzdAcqj44
5435zQhZlyERhUu6NdglbRMtNWrIoBeJgEWqccAHp8W9C3aA36AVJAHj/M7Dslb2qPdQpEeQi9HS
4VhClzhdHGOjQVM6e59EUL0ujuyKAORLf0Htj1dxYG7oyjIVygp5SXvwIAxHo/yQx8TJyp96atnX
95N59FZGqNdRmOlZNxjIZXD72lrX2qXJyTd5y6ACpCkFIwZLsYxijFxU5uwI84mh+XR9HWx3VzSC
p8GUEFi7zuOw2TQJeLssSJ9uwNi1uNWD8Ix+uAewaLTNN/M7F6PN9kQTM3ciClEXLGFaaApW22Pr
Wq+QXfDDtA5Ig5xstg1/bN10w8VOsH3x2yL5Ras0cDEsXNkxGKiFCKheECOpf5NJJcux7voRDOqS
U7qVD3Gx8YZ361yWBcgx+DZNPU6aSTBBrDICUtlPu7bclJK2VUsBPWUOAuX/+ZDflojHrhYpq2Wi
dUtfEFmo7lYGXDR1Phd8UpRXUtzgPFQNo4B0vjTKc6J+EEdFVQhpDMCNTu8HAA3pNhHo5bXZuIuj
oklupXWSarAl+80uF51sI4BlanESCzKI5BnLG9dnlKvOV0dFkUlPhyYx0BQSwRgje81LsAN9i93t
LT8Bs5XwmL9fP4lfXfeLiAlldaJjABQgDaeIulLuZDBj4lwoG+Nm2dVO/rdWAkfdeHqPr5hv+q1V
2LonuOXLePNHcfPbPj0+bOgR4HWG3By75T0c7szgQRzfrq+RQYWIXUXLBRg+GTBEOs200qXTFhG3
kAiFNmkT3kixm21SP9jMG0JlUcRO81S98nyVGa1XZqloHQytOCPMIWHvUtOVEl3YlPI8/ri+OmbE
XlmhIraUhGoNOd0E4sq13av3QgmKgpB3zlnhE00j6M196ZrL1FFYYj3GlNuSo7MNxjwwZezFF9yn
G9yoN3+CQcCXAg5GhqiegsE6KjuRq6xd0A5uj30v7M2gdMpc9LL8+frOsaLk2goVoKMu0UYxhv62
JCAoVx9JgGxLe1YxI3jdEOsmIJr34BHHKxU12fMg2bRBJXeBnB/rOX5YUnUzjRB2ivT3QGt3IXg5
rptjecTaHBWTtcVoxRYUFkfcgu5Ezu7SeBB88q6bYbk32DFIc0lHMV+kVlV2ZiKbzYR8PG+dOSvc
UO3c/84EtZJ+SlOtyCOAr+vQmztI+tab6xYYvSmSgXyvgrpPslzM5E6BNAVhJEoOBtLF3Kk/voaa
NtBIfucFPOYNhgYzWFlFhKSLwbyoh+xgrqtoyO9GcJBJ2wDTy4RLPNsbO87qmMcWVTYcIkI5QNeA
YqFBc6ACcgjtj1syJANxEyhu5TthH+01jjXmeVoZo85T26mDVmDqFtjDwlaWv/S5suV6sHXMT3HW
RXyLvrUAtNFVDY94vM+orybG3ayKEd7x+a8BWYDiQloUvFy9qxLiscrhbSTrBEPfkxR8MZADptTz
EzzpQR5rBRCilfWzkUa7yF57FULwkehpfCoC1stzbY26OIxqmjBF3yeoaEV/9ahlK374+A+CjQdJ
ZeY4GFwmUnoARwONdb4yPdcqqxAANjdfySvX2Eq2jnG3vfjxxfz+8u+VMUBIAZwoQVVimJ7GwJa6
XE5j16XHMN91qh9HN2LDYd9m+eHKBP2W7rUx0SAIIB1F4WWOwUM3JnbTKF6UyJz4xMzX1qaoi6of
0WPTDCCwkT19tLEzY9rFBTrlvrwFU9v9AlazAgM36R/5//cuatRRC6O4kuSsAPjCm2LbzPCaiTbV
toXi7FsJdGrwzFP8YIat9VKpcD8MQWdG5pgilLRvZDZg8eNHosg0csmxWBeYYsngLpGQrmGq/twn
MZelZoLUpEeh3RfhrSU9BbwCJ9vvVzaoqyUCalmM9Cw7apBbjZxxRmViuQdDr+hqr+J74AQFx1l4
q6Ji1mJpg5nkeXaMzN3UvVjDqU94TU3yq+m4CFAZKmTQkMCEImWjXcKlNSKMOIAna4IYMZDz8d81
dDg/caF5sftSV94fhOK1SXIaVy/ALIEWcWhp6bHfd5hqdyrFjr3c7/AoywovR7+Py8/FXKUE0Tfw
cSiyRfeoojQA750kpUepj8BMgDJIzdtIVgyB8gug9ODTB9icOtitpsTSZNXmMYmglWds6mP8BArn
rW4LT/GjedPclZt4w5ssZXrl2ix1rqVCADiolRH5j2rgWZ/WRrKDXf6Rq152Hx/Erf7M+XzMvbRQ
T9WxVEDcqYUmQ95OcQR4YOfWb7Kj3WYuYEl3xuxo+y81Dr/nrZK1t4DlAHAFN4X8MOWkYhYWQzng
LbFosV1lP9Ry9EowqfRcBizmfq5NUc5ZlGGl9RJMddA8/JKuxFSiYBte7/a3+WdT27yyD/nx9AmE
ZiX2EspB6kWHIRHHqg3rMTt27S5KJVfLPq2Ah1sjCcAVI3RXQWl6YYy1ITumvWGPiWK36HulimRL
CCrWpxyqf3LKQc4B8UrMCoJQgvpmQpoV+QjcMYrhk4u3GAYUxcS1TsmbuCldYWf0nGSS5B30EnXM
doKCBIR3F5Q74oCd7KoYMzkgSJS28R2RvuFTKbA+FyQsgPaE3g6kLKjEDryCKPCESXfqGkxXB+D2
lg1PFnhk/swSBGQC0BQm5OwoUZ9HSVD5A3uLMU9EyeRH8ZjegCwNOJDgr+ymdfWP+CNL7ax0+hte
qsBaIHl5QtIUsioyjTYsUjLXkrTtsQkXexiBNbRAaAlGy+txRCaRif5ewKODag4x81LAJRmaVEi6
OUJGYlkQpLTlvew0j+bskTab4I2PzS/I8GFgTLbs8hNce/fRPnNUbi+MteDVD6HZuacqLzppUiJ4
6j8yp+VkF5uvuutTu5Pt4pi9ct90PKPU57U0tU2VaYm+4kx9HzkFKCqtZ3IJKnvFA9/sI9cmY8fB
9K8aeANhNB8SEeculfeWWHayIRxmZ8BVHzmLHb0YXvhYeJUv/Lj+fVmRFDcu7gcD7NkGIve5tVZR
chyUCgfFzQboQxHlyBS9nHSwQwfMtlyYLKupKakgrlFN0IUZiKbnFidUthCI6hAJp/JBNFaBy1Xu
iIh756sGN+lkrnBtj+z3KpHJMUuZQHdUOCTAtt13u+Gldoaf1dbIoemqb3+jo8l4xZ6tkMpzw7zU
Y2MIQxTVUF/26lczsQGHlO71h+gmetITZ9EczndkeQ2gGaIG6lmUXekMUckjUYsLfEf9rq6dbgeo
lB87GbrtPsZuubwSjIOBGVjZFImDwiblNngzGHNftuFR0nQHAk/u0gBxE/HQWExnWduhLvoKNHcN
5MxDNP5mZL6E7QiC5rv/FezjPDAZZBmY7IUiPNYFKq6LsgpaK2Zl5ml3WqaNELrzLyhCOMlGPWSz
k5iO+nkSfAJrfum31z8faztxSQE8DkJYqMNRZz5LgCupWlxXZfWrHA+d+VG279dNsCI5CCL/Y0Om
GQ+WVtWaklyJQuM1EKM39+WTDs12Y5MhjMZOcg9k5uSYpS1/EBTab01eMtJSZN8ytheE0BigpiYv
l7BBeTbPomP4pvuLS/Lg5Sa+U1+i59nt7rI7nuwey6ApQeURghswSkMoMFGat5USpsdcyHamUflJ
MXFSGtYTGlCCbxtUhBHmsge5LRal+t2t5OZPxn26A7f1+2/w5LNiC8SviWgR6Ex1izp4kdxDPwiQ
CYjBVLfmLzIo+6kCdwoyid/qvJNoTN3/6A3gPUa0FUTI+p1Hz0gqslkw+wh9ufRZcXEYdl2D3ioE
sbcgKr7uo4xjIKM2AFNINnASqKtBawrC6GIJh1B+UiPQTH7IKe/CYzjEmQ3qY0mLLqlzIgmH5WWe
bYDVITKjPmKgL0LnltQY/0ghCWshQyFARAEsQX800SjNdq6L9pS/6WhMb2q/Lxzy5FS87Bi7CqdR
wMpKZdzqmBCBsjcwgtRHyzOQuIJ/Tjg0G4BOPiRXfMW8CyQnoVIhE4LdH+I2uOciiJif79ssnaKJ
sdA1vRF2p8a1VG/2yFiDETi9Ano4EXADAEEjr0Ux0v33boO6EkIKQJl4oVHLFacBxDgK7ObNoyrf
L9m7rByvm7j0GtRCJIvkwSjPXYCGurbLId4AAIoivojxicuxd7l1Z///orbZgyW/LwdQg6o/IuU1
yEV7HP66vgbG9QYjCBwAryqov9HV9VrIDbPWl38wx62j3KhvrR88Wo78MPyabzsf0izyNnTlZ45h
cqbOg8i5YeoWl6AomEs90Cfx24h3g7SFjusmeFCc39IgvQyR59aot1/aJFU89yoBqRMN0tgD5OoG
859ERAoq8yJvdZd1j3N7VFk/gr5GOObddEzfomVTnsCO5iQPgjM9zaC2GN4A/gfdC3fygJHYntul
3R5MstqkY53JbbGTgYlqneAgvCp7ZNJAXHPJO5hn4Nt96Lt7tNJEVTqpR1pLIOvz37H+xYZIpvCH
u650gnteSYkRybBG9INAAwRNygsYQzx0BYpcDZEdjB4hteM1uIdAw+qZtuwWT90dHigHXjxh7+y3
VXqlzWDIaSVipSOeYCraUJJd+rE/OZU97/jFCq496t5bVJRmxgK83qo/epLbY5ovvAMHHVhZ1Rvr
wIMRsewhEwKFLhQCIalFj0fmURKLU16T5mjRuN2u9wWvP2h30b3gV0+Cyxs+YGRIGKVbGSSutXqD
NZrSiKVZgGhZjcGWZg5PTYf3yRTuxHp6wIDH+5iNrr50XligmlBoEyfBZsW+s19A5U1TY4Z1MYNf
V3+C+k52IHPh3U3+CvbSagthIxeaYoC8onSTOCKvisLoJ52vnwqAVR2o6TIRFeZNE9sptIp1J3wy
XfFhccofilPs+eJ2jCvlbMVUGIzmsmjBRY6RKxUc2uPOqlO7VV85oZ0RbGGFkIABawQ+Fcp1U0wF
jCDaGYEErX50jyTYduAQEp4kR3n9jUo64yo5s0f+vvKkWMhGM7HmEfmo6JCCJSGKIbzWgx9uSs6D
kLmFGC4BFwPwMZApODcW9WPTqRPiwGCMTm4JWzPvNv3AI9phmiFoZBNJDExRgVyPl2zsZgz1Nvpz
g75faTwryRvnQzFuKTxu/88IHdOUaMj7roTuqPnauTq4cy1n2aV7VbAxu3G3QEgC8mV4Qmy4rWjm
J1tZpnYxlMCpnssYPeqdf97wpKnZ3KQ7fdNw2UC+auRUrnG2TspBMkwgNaIJ2dhWgFJlGWi4IYQK
7QGI5rqoSANVIC2JY9aJdiOP4wzQWJRzEnDOB6WBQXErdKPUzVB5zGV7EEpbmF+b8nT9izKu47OF
UjFVVDHlWJpQr22Hn1O6nwsOZJgdtFbfjaxyddRStdSFJsAqZtQJMG3upfsKT/ZoMwJoInnqVnAV
YTvxOCcYNR8ES82ERi6KhEi3KbvFkCmplMUjQMTVzrjJXAyKLve92+4avxft5Y8+1rc5KjZDenup
5FgERbmoO4ua2XGSO1rM6+0wEEnny6LicRHKYxoXLZwCoOGN7kg3VeAK4OZHbx8zf170NCUelxyP
GZ9Xm0klpwGY6iZjbKF29yEhacvcYKc/xkgtJBC+Vz4PK8T9eFQsCwUTU4ZBNh7HffRIcMMW4N/x
j9/Tb2AnMt+ro1+cadV0QzeBEnV0wvvglwKUV/GuP2h7glIGnX3gXT9zzOUBVqYo+JaEKZj6iKJe
1fWcKuOxbzaBP/rDje7On1JjTxhsSjc8Dl1W0JZ1NLFwBRnoM1GhMzZHIAw7cQRTRmDr/cM0PRdl
YBcxl4uK5SdrS1TY7KdRFYoJE+fCtjyRJxpg+7mNytIXG2byN29lzJQQYDlQ2GP651KGcdTDvml7
dQGFqNPdVqjCGPcd2BZ24HzjqlkSr1tfCkCconeF8guG0kCgQrOwYZiv07JRUQ4qEN+tn39N9TY+
D0524R60Hcr7y3QYDRCgQcURxHKyg7neV0K+Nm/GXfTExbGTYumVVdHMa4tWVKpVavmJiM0pNw0U
T0GN7Qgu1+2Jn12zRPmhGrVhJaqlinWRB1HrlK/B1kIRMHzQOUeMRPdrpihHjIGAQRsjUQ9q/MuE
jlY83bf/etTzn+8EMgyIQYmE9wA/YnW1mUnQ16EqE3/4mir3FR+EJT6v+HwRn2g71N1C2jXzEqr5
KQXbZfYXmU0hr1dZ+RqjGG+4p4o+xrRBKj4NS7zEklyoh9S+6YCghC7QHmTNHtHCFbkgf/ax+t5G
6nJpklAT4k7JwYjR4BGZYxt/hxftIlbQq6KOlWjNcg15EfiEDyUWA0+3wYZgsv4hvbbQ9nCvB3m2
B/7fqi4y5Urt6izRlEMU3stybVfRUxNwp+XZh/fbCnWk6tboTTmGCxIIC3HC7kaDE8pbXm+J54QW
daLaqurkotSVQ5nZxY8WmMLpXd6J1pcYUPwSugaHa4BrkXjp6njFUZdKsWaqh9nX/eJRAnhScOQf
McgNJa/xxdC+/sXoa5LyD4tKhYVxnqfA1CZIlk22isQ+NVpXqJOfVqT/t2ujQoecTfIUgVb2pD51
t9ZmuTHd+S/jKUD1IH7IHO2v60v7f66Ubz+hQkjYtzHGvOLiJPrBkwjV4Ly25b9UW9uXm0Tn0kTy
ztpFhhMtzZDWUg5mnfwUQ+kFz+uHwSMJFa+iyDtoVPiIzQpw7xEHrZote1wwD6v4XfTJ2UD23fW9
gVTwMIumLccMdxcZa8bYHBrj6a7fEcZc7o1MjtLl5fUfWxi0P3f8MYoTZemQZ4AAA0Lr0zbYGD5x
DdEO+ajC6/t3kR12+bII4YyrEmU8FIDxpLDru9QnKnB4KwHCK7hcVgbyTa6tkAomYjh1SS0gbH0N
iWOqrIYr3tY+tLF+wDNJto/RAMnr/KTa6Mbm+sdkXjhEuwrcX6AwkKmDXgqBHmPy4Z8Lh7CzNB6B
jXBDJvk/F6tc2aEOOaRPZnPQe3IIJMWJF69fbBLFDE9/GOPndpdvwo3FCy1MT9U0sARLwBhiiefe
E1e1mCdRqRySXfHD2Aa7Dv34FKjU36BAZq7w2xb9cpKjOF+KSpEPrYeJxDcN3FLe0NnybppRda72
OiAABXea+qKm8BWpV2apW0+MojmNAiHDxi690/1AJumkfgkYMxqEAUjHE4+/sUyfXRmlfHZYytCQ
1CY/SWZul2GwrXLoQDeW22eQrGokJ+4LzmAdybMuHGhlkroBU+RhlTnF+qFJl432HDa5MxsobJft
totE9/qp4H1L8vfVdRuBkwnQW1U+9E1vz/O71vE0QXkWqPMQZXpa5To8U+ywY/0+C7nlEY7zK9Q9
JwmiLIVWlZ+CO2mjoKxbbcNHglTGZ+KkC+z8ZPV1qCzZqNMWsjhw/toj/Ra069zmPXUyZETFHv34
w/Xvw7VHXXRRH8u52sUknFiZY320aIwTwoRUdv8hROH2zZjvAEh/oNELvp4LLHaoRcCDZUZ2ImEa
NS3tZtoOIMG1fAj9vRRc3gn2wV4ZpD9f0kHDNZ7kr3uBdEAHsFmJdlN5+m3n5ZgoafDuwTAcjxqf
eQmuDFPfcrbmQQlrGF5UcK/WE0g3f8TiT84XJCHi4jyvrFBfUI3VPIbIBNlP4jGZS1iFK8/yOzBs
ckGZPGvURWBMwtIqeSUfIGaE53bzQEYJVVtyhvtkz0tamGf7e2kGlbO0SZZNc42zbUwB4Bm6ljp9
YHIJz1gRERUzgHswbHw5kB6UXdgsIOo+ZB/qU+XOzuzpTiK4Vm5/JnDQxlY/UNnyIvAeude/HstF
QMwKxQ5M+hEM/3l8nM2ySJuhlA6LiWaujNab2t1IMqdZxNrHlRX6Rm2U2NTkqpAOAuCeenKUh8fr
y7ioIJPLc22BujyNQq7SLrcW3NnlSXKVraH51vN8aEFpC6U+C7xAPAIb3qKIp66uliDMh6gqI/Eg
zTeJcopCLq6bZ4G6KUdtyuNEw6K6j+SH7IQ3s7zp3r+gqwSF2Fcu8hAuZoPpjd8uoZBftVpXKi6L
rgfwxtHpMzsFer21QQPhGAjQ7rJfnHaHHvWdcbB2vDSPREI6lGDAFaUfjN0DA0kFLBMQHSMtiJ+k
m7J/MIO/mtIrMFN73VvY+/pthopYjWTFsQACpEMpNi+LWL5gvpUnNMxbCnWwxKhNitIKpUM0R145
9I5k7tWqddt49P5kNQAigh6f6P9SCYgW5Lkwm4J4aAxjpyXyjdSZ/nUT/8/x+rZBXWGxUo5pWMUi
jlcD3jcA4QUn/5oY104iADwYh/+je1rXACwD+h6CWgq1rjmohmnocb5aL71PPiHHG0PLdSyRC+PG
DJ3kb5lDmM/0C8yNKOCQBnm8QrkfYGFCVSTwfGN5NDDBHaW8VI7pFZimNiAMhhoqPVPUN5Vp5dko
HtQgf8i7AjQ5Qbjtlfo0ZvUT56MxY/vKGPXRdKNPGq1KslPV+bJf7AwyleIYlkPuFLS1SVnX4le4
WNU7Mo6pYmIC1EMqFbUGRZ7GJoZZ1Tf3Ocibp73gi3hyc0vIzN00CI+5DIaTC+F1IY3SoptQY012
vQ2p3T3JPoJD5WEW3588gtMWdjyEENNJvo3Sg2jQi2zCWc/Ugxncq/F907xyPhvLAObSFQUSWkQg
j4ocEFWZ4zBBPjU3SKhkrwdAdSlAipPZ9W58aKDmiMcox/WZta2VVbqyW4oK2IEzKzsVll3tMOx8
E/1M0Z33843lqhxrnCVa1G3dFNq8aFmqHCbzoY8NO4gPnE1kucZ6OdTlrKrhZJaYBjnE6TZ+JiQQ
1rPw1v38JEA1XbYVD03Qf69DSdKQtVnK99u+FoIo1bNTFLnGp4B6cvt3/EpmosTS1nS7Av02Z6W8
vSR/X13XSSwkOsg55YM5gUYP1GIdcNu5X2wXzc5O8oawD/OaeawUgYC1FTBuAXxI94ggYq+YQZzB
ZrSL29tJ6exCvbPEuzZT3D9Z38oWFcXqCoXDsIAtzcbU1w5jmJNN1OabDMUYgHJeAid8/y9tUheB
0XX6ko41Lm9UmzpMkZMJWvM2exvdIXaUv/HyflwSzpdkhWtwlijAHII1B9j08w8ZFJVoltqsHUpJ
d4fsqSpjEN7925H8Lw9dWaHcJZSLBdqlOBh6fyqm2zl6bmv/j7bveyVkpSuXFNNwmYbEJBnkhBDy
IdjS1ggx5NUjDSKKrL4a8PMF5kFYrYxyFCkk0JigFA/6U187i1vua5KmdPtSthdPe0XNN7F5kYzZ
g1h/NcpV4kVRIPSgIUvZ9x7pVYWvmtdhfC7xoOfk/Jc7S2Wu07CEYifP4mHaiGDAeAa7HqTuRqd2
yUyyubg6TqLPbVqxthYTvJjBwhwBxjWoK0kQTCOsQlzp7S/My2+En+Hf8gO0p3H+8hfMCbq8S5aZ
cILnRgaNNaAXJp3UhkI/CXhvKwcZSUSguaH21SjDJF3vzm5cOCaQcngkczaYudCVWcqHwkHIoqVL
s9PUzo9WLd80YeVe/4asY75eGeUwjTFowmCa6alWDU8xQLA6ges+6P4gmqDZgjFSELki3aSiSdXl
Y7uAjOCghG9m+6DknyKXCZG9W982yN9X5zxdJBMTUItyaNzgaUIDKd5XP5cnQH7+8Y3wReVNlV+a
NDBcKX7B3zBsQsNO27hSk1Fu5FMTpLZc/chbTvDiGaASh7RZVCCnhPBUlA9DfhcsL9c/P6PgSVYA
Ok4FvL6o+VBnqYssqcTUZnRqPuoTyRCWd90F4LPEcYL6uMtzabZB5JOYyEbvBAxE51+pwegRyZ17
NN6KHcmQo8pttoMzQ+WrNX9DHPPSw7HClUEqSEkZMJ5530SnBALSHYIuujreFLScPgLZqPNiATED
Mg1Cl0DC0vm6NJSuliwJ0lMg1A6AaXZMasZjtsmrYtd3d+YA+Xjx9Cefb2WV8g+0TLVADaz0VP6K
7+e3FmHJBKy7wiSx+1tThuSgXlsmdZBjK5nEOsMyO/ef8mruG/eW02NaTd5qBx4fJ29XqTMtoV2i
t4WangarMG0QY4y3baw3gzcsneCMYQRG/8ZIJVtOTfWYjmO6vb7Dl5n7+Welkgd5BLqwHbBeEUdC
r2NXgPYZqJE2jSpwYuSXwM+1vaXCfSC1o1LMQnpaaXaA1dtQdk2CFHN0FTRZCieCAK9oE5IpNbc7
aZO/x+/XF03O4LUfQp3R1GysKa/gVRLon2Q878Rd1v9qh4+5SJ3rphhX6/kGU8ez0+swLogHR7fq
PrypcnTHk43uZm/QAAw+wG+14T1SeN+UinlZJoZDMOHOa1pPWz7F5iletoOy4azssvKAlQE2ibcz
oYKiX869GWbDkFUzngqjh3ffPvTnL7rOf98XODNEP5ZVqwqlSJCxhcFsj2hehjoPYc70CIwgoQwl
QlmDZmmplf8h7dqa3NSZ7S+iStzhlZuxPfbcJzPzQk2SHa4SCAFC/PqzyK76vgnxiffZ5yFPSaUt
JHW3ulevxVinZKvQhxtj5HpusqRONB/WdoeIZMRibW8cgdO4cjwu3v9PdrenQ7Lcl8Oi3qbkb6aE
Gnj2Orn2BS80xfAJsbw1pQSId1vqxWRJZjUUeyVi8bKKNkvvBqnsWx8bSROPmNeDVEcVXBtb+V/s
rjpcOCrW74klRENtWgn4t2TBTH/EjROmm1O6mwAoGI1A5cf5/frE0W/TeusMLkpi/7G7cTV8GfDX
zFJ4E2mP2rd1ZqCMSwBEAJtYQlR6btl983xtNy88T2AWHCY/00CQlm6CJFm8mVjWaH5AlyXnEAT7
u31sVynBJCRQ2Vdc6sX06ZO9TXicqmrs9a6rPzAaBAHdTFR1YJagZwuu3PVLhpA+mRi/R6EW9FOb
6F8OS16ggPqh7lseFt//LvGU4fiKITm8vo4qvQZ+vOTFPpvcXA1W54Pezln1kfk06SeWLOBuz8pU
z17+vLhLCdRnQxt3WZem1zHbyD8mKDoxDM4CuJrUhXH//zJjbbqbnjeozl/c6mPKDmNVBfnCQ6e4
Rlx6ZaO2U3CeVM0MkjcDCbWRSN3dqYZfOwwXP5iDcRQMoBs4DpvDUGtWiwYnMk5gkhLgeuPsjgNP
bO0BddxZR7Ybj1eJBC6u65PNzWmoLXC8WmU2vpUvKxeRm7ZjZD5MIYR4Qj4GZeSd52tdzvX2bNME
oPXB7I0eBRSX1+/w6cE1Mk1ViuD1U+3pA79f6YjK/fxCowLQoKu+41Lm6Tge+nFQg8do/Cbz1Nki
yMjq9atOUfvADyu2eAAZfP62CvtdffNfs7d+8U+rKwzgj2zA9j7Ay9oERowXPkOjZy2eJqDXP7Hn
a3nJRfeIgi0KDGDyANntxj1Wrs1NcCeMb/KwJBa0OtDg/wlLXAGC17A1l/yHh8ninypRBH7r1/Xx
fJkm25jwLtIg4TJ6weju9f5lvgpJunQdPhnaXmwNOXRWNEPxUdO0pQ+uSNrl6599x8V49tnG9suN
HHqumSyA+hjjFvRf7lGcpi+qCqZw+WHGfahI4OVXGxXrtdpeAVCtrBwoq4jSNqD5aimArCfFB22+
2NqTay+Bqp41EoFqJpDl05+X+RM1+Zs5pJMYjQGJzW+cfIAt2NXiwJxzL1/G3ZSCUe5mhFINdDRw
ExyG8+Lv+PcqoLdrL63ZFTttf2124ZKvQRcU+Qpk4y37Z0r/6WYs3lDllVYgIOjgzZZ1MKOu+ueV
Xjwzn0xsXAsvLYbqM0xQ676wT23lBaIrriSXlzbPx3vd9X3QuP1WR2zQ7OoXYwZJiH4YKA0LLY8H
+TbS99z6hjmkK+YuXW9Mh0H5yoZgrf+b2NZkMlezKj4h6Vp5x0VIrWDC5BbfO2lGg3+xTQgzK/oW
5HSgF93ciXqyoHSVLcXHPJmRPcRG1SZ/3qULrwKw16BxjDYTlrOdntW9jEu3Waa3XDg7n4xnywAN
nlOnNWAFjIn4/2du45F5p3EJrb3s3WdVJIs9tfAoHu8ri6Wz/eXPti5l5r+sbXMCmZsNPbOQKFg7
cOrmbtB14KUn+xFkke2beqyjmgX+3dUwdyGoroxAIPhb5+B+o4P1BaeDUEiR0UX+wJgkoC4WIo5/
4Lf/AFx84Qr8Ym39NZ+ucq8XM/CotQmHou/BHvzQJRPwnPrOPFuR/bCGVychqQ2V9O9XPvAFLwL2
O7CUWEDf46ptsqTFgHq8pU8DRoVO/RNL5gBAywNUlaDKUyb/gNvp4lo/GVz//tNaVesuTGK6HdHV
/NZ+jB/Gs/ulvKcgFc73zYceVul08vOQXOXgu3yYPpnexFpl1DmG2sfh5wiRhWlDuJjYi3ik3ffQ
4UL2AlrQ3ZUPfPEkgVQY2A4LYntbdIfmdQIz28OAN7sDLciVR6OInCcXA2bXRxwvZBOgMf2vsfXv
P31cTqHsZ6qRfADQEjXtBO3jB+hYHzrvWmi4VEH+xdTm4IxZmwnmYV0iJmis1XEb/o0J5gD740Ne
86OXSlS/GNwcHLcqC81cGPkQaPoe1kdrfm/tO/TVjNtVvwbicPs/792lu4EuieGDihpC3dvSkdWN
XitcY3yj9IeQfTBVVyAPl+7CJwPbktEofbcwRyd7Nx0UHbiKdA4JnjnSBA+Y6YVl3V2LfhfyaUwR
/2dNW5RFBY7KJhdYU7U3X/+uHzUYpPtbp0oer823r1dqkyqtFB26A+ge0uktN4Gse1+OvVzdS55C
FGsnEz2myTXUz8Wd+mRmc+67LGd6Oa1mvMcKbNPEbK99uAu5EFZiOuu7h4Apbv2wn64WEbrdGsY8
vI0HZyVC3wGIa/eICh4gB220MnOZb+IqE84l9/HZ7LryT2a5qw2lDVFClN7oeQ0LWbryR62avf8g
EK2X9vft+u8iN+F2oYy4NcjA3ozTFBF4yAaEYNXjdHTjcl+dl8PPMPR2VVTh2io3+weguAF8xWoX
el9WvGCVU4xQAK/8DzghL5SEoaaASXodzPnIBTdbCaQnntINQtBA31355NBdIZyQin3XnOZ57y13
o3ONpePiRbDBPW1CDhiCH5vYk+l2PqBHJH5ehHUSS4LH+19otaGkiLX9x84WnQ4cgDmPvSneplcJ
qtIFOnRwKbFEX6+B8MG/eZ//Ym+T3k4+mdli+LAHXW48RMoaCcSqRAeOs/vJCpqreIeLTvPTCjfJ
Ugv3pXx3WZBQz7uSHRpIwvPmZdB4MGd6IJ0rLcWLDwbIVcH/46UFEYRNpMtmIdGHqRdMlHY3qyTp
GnVUsup0Y2Aw+nPM+Y146+cGfrK2CXM+xlf9gRGBuIqy1bP5tXaQ77qn6tydKXhBqlim9veyCv+V
D/1keHNCx2HWSlVx971txRHqXLE22fd/XtxFH/pfE9sahM/HTjStLj/MUp3Nunae7WpMl8JRf/3Z
0LU92xYYFz6JsqdYDFAIO+MD4kG7Zbe27sy/rpNs/ewq/+Y2P61rcyTdClQZgzAEclrU01d1PRLT
gzwjKdr5of1O9vIb3a9eu8M1PFxv0FxAarrA3YHcftVlAjJ6cw1ZXrUVaYVYJ2ButC8gXccl1EP5
1N7+m4z2F1ub1VqNmfvgXhZIIcaPDrBC1Mei4WPlgv0HIelCaP/F2sZZl6LT8rqq1jzTOixZ0Jah
uK+iLBqTrAnnuJvRibp2Cy8cVHNl/bTxx4JH3XzOjmOzZ0IXcD8bflwarI71LJuiRsz+tcTiQsw1
0XZyfQICp9+hvXLuRU55s35O4H/O3SO7Y1F979wtO/OegvRr3k3PrRd4V5LPSxn8Z8Pb7NOnbmkV
DVvPTJkOPJ700IrkT70rzw04aDCi+e3KvVx3a3NTfrG5+bAeh4MVEjbZDT3/3Y1tArpfCYjWhIan
V+xdCBa/2Nuc1WH2dW+Z4U3HQ/7gJgwiRyvrZwc++x7TaCSqo+5kHTEyc00A5cJTDJZ9KHdA8h49
iE0qNRYgTift4ryP85DYPMkqFS7ukesfV5Z48YJ8MrTJncZSlp6Lsvwbua+evB/toX0mMjQes8cS
EgjDzoUS19crNtdt2m4jpBVBOQZI/wrI+zUrlWXlznRRDlirgEZHDW0d75MJvfsHnDCXPiRuB7A8
vgXU2vYBLatWNXk3CcAbAaUM9ONSBChEDukqQSv2+sk4Ds/QCLhaA7p0VtE4Qm8FcyZ4Am7ifjEP
mjfYbAA3zJL8zdfiorK7hOvcdRldU4S7tI9wOqC9RhnPMrf46argrs4rHd+0meKRIPt1yLXrsB73
7b5BexPdC5S1kLdtnKmnGqKUg+u3YlvABgl1jv6LSIykTTA/cPULXjSHNaEjZrkoOWzuwJRli046
HM1VLccCmVrx6Ow5QEpWml/n271mbXMRVCGrfKy7tbwjUWepMWXCUrCGY1ohT+iV6cWfFFi/fUoT
xXfIVIJ8YPseLHstIxPpxZt5O+IKdG+r4F35rD+YYM04kITFbOWHzqEy83ANe3vxqNho4eM9igbV
VnK0sWfMR9cIT005Bpb14MgrTcVL8c+EngrCH/Ra9e1rRWJIbUAbGM7Lvs/LIZD9k9ZfrcRfumCf
rGzfKtPcMaCAYGWlKWKRfswPNrBUwFxYCSZMZOhcC3kXj8h/1+Vu/Jaw9NHRBoQD0CkkayhAq+HY
xe2e44hcZfG9tE1r4QgFA7gu8Lb96iXtvvSHVbH4fV5HNcHtRzHD7t2utD7guP4H4e6CQYjSuBC+
836KRmwMdj3T6TJmzruhP7XN2bKvsTBdOBe/GFi/76dqhK1JoJjNznl3yctEk1L7pje7K7Hlwh79
YmPjo2hOi5ZMWES1lz8ApEjdmNzKSDusNY9r0JRLVUVIKxu2s447A8K5efW0gLG3kEfzQH5eGcGK
1bdz4G9WQHmzAvYBfLuaQF/6igiemPQD3gjYtM02GU7jTLM5e2Bh5PrOfUUeFNcnCJzLyH+ewyJd
nv8BifW6ko3DQlT5r9XN3gG4XjDCHR9PoiUZpkCBdRhI4/a0Mq93L+rW3eUhv2UxCYrna0O8v9HM
4ln7i/XNrhae2Y115frY1X7PD9ne3LVP6xjS/1nRcmtpvSSfzmjm91o9mljn9Opj2krultSPUQm/
nT/WrsK1p8KlrsIvK9sEOb+dutE2IJFoB8WTmWAuGsqBK4shMBHfwWSESYhrYmaXigS/2NyEOson
u2kp1uiOMKpiK4YwQeTdGHcNSi9O0twv8YrZvLrYS5cTqZAB1QhoGSEA/fpxWZ3ZJGu7+SfweI3o
A0r/wB7yPQiMoGx0LWG5ECLAQolpMghrY/Z7G2VbW1pUcFuh/5ftitf8kOvHbESvFquLwLJJwuoa
QcaFfBNFHrDjAf+BQZNtdbB1CtSSebN8GM2hp6/TKDCk92gCFf9nR3fhafKLnc05LcXoO8IBGF2n
6pzZFQSvKvAEUyMsG//oUBUb7bWOxqW6yC9GN4eVdK0Cd29LPtxH6yB3+cHYg6EJxcE6+leVul+M
bU6pU7OOThPSFBBTPTdV1wQ9YyHrPExbFgDW+NqJO9ew6nCgv39ZvNoBwsDsO8RRf99Bs5TSZvX4
Uc60/tJxK4/6ijW7TtIuKefeDAyVG0k+tEM6eVyLqJyNPbda76SDdQiKhANrQ9+XTeRLuuyZtTgn
W0l/75JKRhTOJdRzmkcQ7lTfh5k5d94s8li3yjxEs6/ZNY7OHnntISfMVRdnmQW0buXKKZRWqyWl
aIsDirRzIDRhQGkGZP6UVc6uIzkPzNqa9z3mboNJ0OlEa9N+arW6OmqUjAlaReAc79gEvinQSft+
6+60buwPQy6Gr4OcnEfb1KabpW67nTePiGbZ1CZyrr9O7mBE85iBebcvzZMGHZijHOoyNSuL3ppZ
UcWE9A74FRp+M7h1HRNqTrti0OfXEuxfcZOV5GUcWyOljmt9A/ax2wm/B/GtRicRq662MWEKsbaM
qjmuWjfHGSZQTulFeVd3dhY7nt7sK9MnO+mPNNQKfQwNLRsSf6ztoG0JO1jeJMtgsKU8tcquQqNu
WWDpLHsnKm9umOFYc+SVfjaGfU5tkKd1s7PPtS43g36EumRkYMRdpbOUAj37ZsnQcx2aPdi7SFAB
nOR5Y5UYRWMdxeRBerGplscePAaJskZ+8k017OcaSa++4P8tzIF0oZF1TjhO3KmjwR7dm6y05fPa
TA6Ya3jB1BWHtmP+FAN2UkHQ0hSB0sYC3PcCjGTQHI8GU6cH8BqBhNDO7SrgZkODxbLPzlSV96WP
gcimwWL8URkHO2tY2DZ2F1VTpoV6xl7AocigWemLgC1usdc0CwdgrG4qTaGlluXfx6x8XmgJiNVs
38uiFbExqCyoMNYZeCbVzsg4IJ6giy9maSG1yUYRZ6ZdfC2oqk5m7dpBv0DzyCa9G2dGUQfOwEBB
xMUdMHgvjlWTwMdXDxtV4Dsyd7pbrF4FLXO/EJQg9rztQfhWQr2olHUXlcpDXd7sXQgZSclOtSNI
wKVBw9Jjf0m++Inv81cns5bY6gwnmOx+hTJ9VRm2fwIkIx0a/T5XFg/y0m6xCDDRjONSRWrk03eZ
DVVsGMoOiKfeDUGG1Ml6tjMJfaj97EGfdX3P+Ph1sPRhb7t1H9TC/abniwzcWZ5tDB+FszsePYz3
Ba0gKjXabrjve6N/WgpD54G9uDLNB78NlF7ViV56COqlrgei7o+TLmlq5yAnZ5Z1Xge7ospDfkO8
Hh7E9txTx2kWmLMzh7LLv4B48EduZuCX4t0Uoq4CzgpPpI6bN9GU61/s2nnsSftsVjQP8T2/6j3B
QI1f4qzMWZbkbkujHqJHwTDnZQxWlDHIpubOc5bsth3Za9M3fqgm19ppLT/mvcYjXpIuHWWD4zd6
Y+gOjnfbriM87eDZcdaKIjAnVPp7tnTJ4iAaWGo8Qzz7bfAnFohea5KcQPG5KL9VNVTVlcGmPa00
dD40mp9Gjx7KRu/iXlIWgZHhOHn01dOAtl6IWwXSBKPjMH8wqpYoq/M7e3KO3F1umTt/0GKaAoN2
j1QNt4oC0QydCh5lRXmrLISHaZ7rAL99vMls7bnTjD7FGBA54if+NTmIkEr2ac9yegb9bBuSWjuq
xYfgaumyAKNo3Y5aPaYicq+Mx876i/QTpGLGHEJzxvKeTfUzJJEhpVmVetCM2a22dDOQ/mQKiNEu
AW+150bkNy1Xz6wW32RhAtWo+merdZ+gTZ0HS0Hfesxk120GhK8yhsg3NTOy5qqPqGuom8Zuh3jR
rXe/sNoIsrf1nuVu9UUf6vFWFPl75jf8tXOFd2+QBpmblX31e+cO+CqoxpoVj4TvUvzftUZS3yva
eBxya18SfQnoYJDjaGDRblmVr7VpTPee6E6TROG2kLzYgV4MMr4epyE32yFaiuI7d4xvsxrqwK9l
n3issndTaWupmifjtCyW9qQLHUTBs8mr+7zJpjtIzpCDk/l6UEi4N2+pslQzMfFUVRpmi8spC3Wr
1x/6vsQP5Zkh4g4xJMyIgYl8x2hCEB/crkoawVzMu6yUxX3niIzuG81mdlzVDW0Puj2Dt4h2el9E
zdJJQIKswXkEqo33uw73yTi7vZr3eVlPhzIvwEShCz+t7MZM2SDcsNHMJrZNvcbVplBcsFkh5lS3
aa99ZBZAD/tat9B7IWCycwKZDxYwqUumdeREC5DbHTo4NNDYrEIUe2F4TI80X0MNjpat0APLVZTH
lemB0qZUroeudDX0/Q3ptMWIzK7FvJ9XCmQGZeh1y0ujrGTkRy5fjKl/1Nqv/uyG7vRW5m7S+RyX
A+5OyEjRm15aB3eqUGhhqUaflnkGjhOvBxBM9l5xaqY3Gzo0pXzR2BvgyjGkiOJRU9BnJqFopsSh
9FTky04sDEI5UkuI+91zs2AW2MYFxA9Wl9q1ACJiZ+A/qpw7NWYRkfrO6thjJu0bTIEGpSZCCdzE
qC1PveiPo35urZOcvAjnLEDjKYCY8GkurWiu9X1TzPduMySKLCEnpAi46+wFjje8QhuRun0aDXBR
adapM7tA6/CE5xBM0b008+TZ9SS8aBH2dRXmRZUMI4foh9TiurYxhkqe4f+jwp3iumLYWMwNmxhQ
HfLI7slH56M7kuGe1m8ue9Zxv9nyYuZzqrhMuAU+rBJZrZ7vs8owgkEb9pRXaadlCclyOKR2Bi1v
39xp/k1Rkgc461fhW3ea2yf1PAGDMx0NkF0hXzTBwlMHts9AmYoqG2f9C5NuvIjmW+N434XWn3JX
OwuQnQpnDDU23RvakFiy+j6aaICT4gFkB94AGTUQYrPVoxTZm1r1VBRaEC2m5FWeLo0WZE33okGX
RJ+OZn2npuouw8S+oyM7pOgZ+Bi9U+1JYQ5J5C/GrAU8b4JxNpAZsdgYQZDY2qHSvjKwv6MYFXrm
GNh5Hy4ZWJgknoMdWmaUwjO6TsrNYads4wfBrQHMHePSTmhM+DJe8+Q3VlTqYHWEYqUSdVzPWWrW
Y4Z/iMYJhjyxtaFltAHmQyLRNSH33pocg4I+g5tLFx1TkosIbb9A2lXdFJBYcWV1KkEGS6G43cyv
+bhAbncI8hp0D6QDfFTgLAD0UYo3Je13wd14HuHAvObe7McENNz3+gyXYTRBLvKAkBduqdgzwZyr
6YHXUvT7jSgD3ozSeUfVGBZWnqL0/eiX+bGvskOdOz90/2tlfu89ByGtAr1SU99zKW4keodo/t3k
mXx2keso2h0KgQyNPAgL95pbQYuyuD/f6D0iv48tnLzbwaxiG18eeSJIYNXw0vfIKIYhMUY3zOru
WE9uOGTuXnbQu2jsCHOrN22NfFhk+3oEWrxyDqRRQV3zZ56rh6rk+5rOsemv4C83dQ3AkcchyXsE
6uKH31qgqJgFDb3Bu8GD6XZ23NvckjeIyElhz8lcZC/MO/XecN8t+r53f0DoI6ogj8J1N7SJdupU
czNX0LjLkU7kDU+QnaWWZEc5F/hi1c7kdtLqepz10KJs0cF2oEuuF0kjjDsg+kNckJ0t2xt7XB6W
YdirrI2p0gKIq0ZuNe9nQm5rx3upG/FFTUUg8LOsDpUB3wA7ypSMlR7NEBgZ9WqnJCJl5uGQ1H2s
fOMohPG9HqqzMVhJNYDP1gMlJRA4BvIna6x2EikdZnluGr19qC2ZaEu+o4uXltTbWzY7G8qJbdfE
jy2TATG0MsVBdvoJ1a6E6n7o44eKKg+ZKhO/5485YN4TGaNsVCEZMKSNpm7hNknTimeR48fBbyLb
Cr2cPc6d89I6zwoznRrU3FvF4XLdSCNW1JfGw0LnO42MMbpkEfCCBzx0jg3PYpObALFDsGwAZ5Lm
Ye6huuMkcwNlALHI9J0h+jt7kYlZfq+o/tooEiDT3Q8lvv9iJKVsvjZ8St3Ox7NyjPSi2tX8EWn6
PZun8yBuyVjHHKlLS1y8BppHrQHmRjRhkwHLV5K7ivWhdB6W+QktjNPh0NQ/VEOTaXg3WquOZt+E
3EvfV4HXMLQwbM722cK1W63O3VNmF+bNgkHrfUEQaH0X2aPOhR9nXMObAL4pXJbGSmzUON9xXtsU
mLL6psx0lQrLlYHiEJMibpGnfaGVB0mq6Q6sQTkeIOhq2UuVJxjMdZ8np/f3s5MBTAMlnNBo8JYU
ulE/LHgk7exF1yLikOlgEFAGcMhbR4D34UEjKh64tQGdpdLUg76s51tnps6dwSw8U6dpwslr9WAs
Onow/alHYDGmSB8kPyhQHxwAQ8YEkZrNMqhMHAMTaLEPOXvusQWxwFE4kn7hhlHsMm7v8IALiUkx
5+R0SdH4cacjfcg7c99WWeIDZc9HFz+ij5dWgJILvPZw3IXEtFL2sBQ+CtfdY+GNqCtgUqNoH4ps
jkShHRd2N/S3qtHumt5FUl4nrPpSktdm+mgBpFo00BPbCi/BMoQKdNhVPLQmPUXrKdKpF4/mUfNZ
REHJhTcFnrRZCIhNoDIvZsvHNCAhEEZMvb+86fsysFSZP1rDP2hrCjKI59JxHktfgoY8P7M+j4TR
xwQecxbZzZA5e9Ua+9LT987UP7dm9d4yLLTrU9Z0R5MiQXjzFkRIibme3AafnNpLu4o6rXoYSvMW
0gKpq/L7rLJjfWI7h854gNBUs8iT5asIZZu9NTQntNCCyXLAejIEeB58YY515roXtegv+CX6GKUe
ItmL/N571f3eDnIGd5UPySDttJ7Hp76E1A8ISpn7SJY56EmRI+tpA1/PYvzZmXpxKEw9FBq+x/xm
d+pszG7cLfmNJN5flsMfPZOkqD/cOAWJoS2UOouUgfBoRNfSw5yF2jjeF6S7oe64Q79qUNq9o2u7
0sKmyo4GKG/HRq9F9lRHRTHcsaK7F/ittcdvzQWMwvDeRv3uDFAJclSK53WQQ5cD4z3xoMizN796
FgqptN2rkcWZbcWm0Z4yOBrO8Bl5k1pITCvQvDU+wbkVQW7656p0UyWaGGTTgbScw0h4wkqZQK0l
ltyKc/t7MU6nRXMjVRm7WgcHmFSvzgIBc9vcc7zOBuFEUJqkqEosgW9N+0y0t/447TU7u+Ue8ooO
Q6D2VMTWIk7VWODlyh7RFv2rqdp93eYhamCh5qe99APTARKIfVfMTb1C7AsjS2up1rT1gaNoVU7T
oV3kD7vClGLXH+1MP4jeenBnDAXnTSgXJ8ncLrby/NzLdlfoZoDq3K5vkFEzHpC5OGLZT1NfY5q3
5Qlp1VkhW8j1NtIRVJiOwLk+yAWUG6V7HMsmscmSB2bh32Pg74s+z/G4OIdBvx2hMucXj3bRPZt4
WAu3SGVeHgoX5YGW0GNjFolrfTH5AnlB68R9wJaLr2Y97YuyfSvpGIisw1MID8TVQc55qlXjY6+m
OGM0VVZ+lBQELmC4cjDYZ2ZWhP501NP+FgDbV/DBxU6uH5zBj/S2jrgPAYSqf2o8YIk778EpuxtU
tU42xZClOyRSznFTgrB56klUIK/zPO2k6SDM6lRQDF00Ey+aVRW25LFpi2BGH3VucTnR04KuXuAv
xV3PId1J+p1ua8ea852ekTN3yZ6ZfTi4Pyi1k5lkgdfr6VQ0sd+iqt+3+3HJolx+TM0YLGYfiLUO
52cA7RW4ZXZMRAaGdifErwSj6RJVyL8hsx225nwaNeexRho+mxrIK/KgNMnBVx+sGwOdoUvutgnr
oQHvk7BHytlZJx2Pl8xPirKJwAAVasYcotD0CsKA29pAQWjon02y+hyOx+W01s7Oixiffs6SKxgU
fgDm+sTrz6NLTlUesUrhd/v6rhJOrEh+aJ0yRp0dL378lha4QEKCrh/PhSxCE7CSvM1vwBkWs7J/
deslnGt5EgKNxxJVTW+8tyaUIAfAaovpUYkuMQWAkiNPIPabmjMgqPNflRARvEzoZsahVubONrTQ
zsGkn5lpVoukkrjirXZutfbeWMg+R/mzGEC6k03PYrZjQ70Nlb0XA38AJjoqaxZ2sMDb7qiZU1w6
Q6ojFSlcRIbJO1LhHxr/YSQzeiHfNW6mM6Ye7ZqGYtKeJ5Q09fqZZdNH6XdPOd7mg42OFCkTDdmz
AFYQRONq8EBiLRC63nUqd7T1En265QhTaJAcDFmBkKoLUTRAKW4+LgJ0J2w4a7lAC8gnyBrPlWd/
kax9Vqa8y9ZkRrM+mA2iYLP3IBHoNzh3C1Kk4YWBGByBebzN6ltV4cSgWOpLudfVEPLmi+DdSXBA
0ZzmnaGEaNTYlYXRIpyMpguRkFbnfqJNMrN5DJlWNjufGTxpPI0lejeOj76d4c2aZ0bKh548qcaU
D0gTyI3MULjKi6kYUs2bQUKgDYNdxJ1lNVpidDaUE3OzTWyZYWJzyVXqO+h3gWNmasW+zP3qKaMD
frHWDPTGoLrZokpQO08gHweJL9J3jLY2Dt7VAYqPZhE7RNN6NARqMYR2YxF21uFfdiD20BIb4wo4
0ESilRGMZcZsPJSl8djky3BgRcEPgjDzPAxdg4fasJIF2z2SOaAxBh4qf92ehrUHU/kFnu4DZOML
Swt9azZjMeZ67FLT2LuqlrGmbOdQDgxZb26a/VNXdrkXVmMJbi4qZOotWk2jUW8R/PigbnvLgXqe
sigCnKJQfasYeeyAqrjR29HeF95AYoyhd3DOHhhHwOxwKCRdr5Sf7/+HoytZblXXol9EFZ0ETMF9
F8dx2okqzQlCCIEQCMHX35U7eZNTt55jg7T3ajVK3x/EEFkvh0vcfNgItuOcpq19aoLlJJcMLV5x
Hc4rmtb9mQG6SJO0vdRp+QZ3NOrHY5pgHZLIQfPC5iFNhf1ATvg3r8Me4EoJajMI3L5LrJ83fgrQ
qW1jPLyRuEwEa2LcTV1eW21Xne7pgUDheK4IijjbtPyABhPIU13+1D0BEwX119pLcXLGWq4k8+E3
KIPuwjBzHFt/gHo9MVdAmuUemybCO31D953zs59p8NNziJatFWApvR1Nyd4yiUOXUS3XYT0n4ASi
YD9a6uXJnOKQFmW0JoZETZ4JO950E6lvtlTJqvcw0DZNHWBh9wqP1McE5BVWt3YbRRW+BRjCp37V
NeY5a9UPB83wNi11t+aUXoIkXicGNISK97H2+xyfmuLQGtiGcnutswRY8yR2YTNgZ7GvQ+xto8Tb
d1FSuEy/Wj7dNO4Ugn03VsM+bOm6Fe49VfVJw60aeMlVlcutMvKn4bwr0ja4cj+8RDLcd7G+VwG5
LkH21HUePkiFjk7/Xs/qsUfRWU5izNc0S45hX39SBkRWjXcLnGhMABePr41gbzLqb3WEVEY8KOO+
1z4IIdZVuazlOlLVvhqBvwPQDLEKzqs6Gqeja1W3CpWr91M/dkBH+uQx41G2n4WrnvUMZ90M44oU
RxvZd1b2n5l1PK/8+ezI9F3Z2C+SwH2gUxE3Kk9vQ2w2s4sf2r8HSHV2zgMZnkU8X2Vsxtw1HJnn
MflHmVpnA6iOoXvtjX6s6uTWddHVcvcZR2jdo63c6SS9elUY5JYBjgWW4JHuJ7O4tOHyBI+GThVW
tc91Vp2qgMJlCUw9r4fwDNZkL2e2A5tyxCejOSD/dTCPVZ6SFNmGPdKZXfsSmH6PlehoveXWU3mo
E77FaVfm/dBswG2ZPFbtClTDlZXVY0jUlQ/JZWE2V+N4zKC4yjG3r8wQ7vkQH4B1fowev1OAkRUI
0Y7Sh5JQnsPSvF4qu3VedtG9d3BuLpQdJwzW4sNO6XNfgqhx7XQ1PeyFtR+rAmK5vTcGO5KxI6Jg
t1XJ1iAyz10A1LItf2gfIjkri/ZTys5j2T3MiBYDqu7fwxGbmVUAs9LlPGDEdxPdLmV1Tz37MJbZ
buQ9sERITqlOb2JZdnNoT0k2vEgQvFjt5c0N5rvi5Vamy4n1FgGfU5yDrvFwvaTbMo6OoypXdCIr
QMKvNBq3GkhHKHGgx+U2nRIHApIfSUTvkIM+2rncT22/Mmm6UYF/hxL0c2Hxr/bMUTbmofamNymS
nzhWm9YLDkkmH6Xy7zwTH7LFHYf19DwYubcWRE6g6EvlDzc8A69VXQe5R5Mt5AffdQiWuUcMMAT8
1x57TUrIcxO2YHE6rIBarMAlPUaaJzmUL0u+yAjrapl9Ckp0Tnu2iXpyrzq6CYf62c70Ptp5y+Lw
AYjYlUX1JfXjnyQdDuBQdW6T7r1hct5pHIdImLpMnoOWNdA7ZhGfqdppXUWewwmKprsxXZXegp0E
F3qKh5FH+gIRESptXGNyPkOih9qeh94vn+gSkJx5/D0N9bZCfzXqV7N9kLYFwahapy0yIOj/RQ+4
09t2xvyi8Eosbjx7QO5kbTE2jic7242JxhV6f3vgzvEWXAzP4ykBsNPXRWjkgVfmHOluHy6KrDJd
Pkezno9WsU2q6QOOhl2c1e9T5/8SJ7Zqqd5ADeM8Wexv6PXTStPqQyr8rYJ1Qb4ItK248Fel8ieb
Kw/tCRYzO01uiXa/neA3v2fr5e/a8JbToC2Ko8OntiQ+8jmDl5a4E5jE04w0Qw/WBJXEj0FQrnWf
rf0xBAbEX+cp/O08chBG75q6wwhKXmmZYAhSw5uM043vNCtSIfucx/V2UPLNG6NDT4LvcSGnuZGX
sW6utWg2DWZ2NqoXPtBbJ8dv35AbztInXstr6ZsXf8CPg+22wv6DwruB3tkonioBCQuJ38UMrKRc
UnmKSP+ss/6gvOSk63LXxuMT5cuXouRHBPMeGpgsRx8TYOhKPpikf1cNPXJBoNcaPLB89Ahj85p1
8Xckwb6y9uxLaMp4vRxgxvxQKrtmXXofUvcha3YSLNiybvoKu7BdqbnZkhYQTUhwY47CYj+KerTt
TMOvyPwncKM6135FMeN370x5b0TLx16Sj1KRp8UQECsRGA7m3dOmvTDanFpa15uJs4c4c7Jo6Hgy
etgE4HQXvCA9TQHMoWbNV3+vTDntQuntM9ZtBEiAfOBkAhqdBDlRYJ78aINQlncM+EU6hp/dPD4E
/sQKnIMlMt2Q82EquU59ZMnbbC/S6gmRpMjd9fpLvPhPNMMoRyGLnIQ8+OBfB4IR39Pvpe53FegN
DFFXxpqTkG0Hxh50W7NwDNgtEHpDZrGKR7lnabctRXBAV/MWbVybUqePom62LFquoTQoFieHJaBr
0egPFkRH6D7CHI3In3Yegb4awO0ia1+A8F8jLwXEDwlKEfetyQHKPQ3CAqaoynyyLebOsBOrOkgg
nBiiGPRIf0LpxkctASvUDciQMk6fp8ykhVx8LE/zLjAGoICveQ6kceP7dF8n1alNshUN53HV9B2m
RLqi2F4JMLQSZShdmRxq/E/RRKLNDSIcK6lQ8IWzEHcINCJSlm81m07NYO9KTODCoV61pDyIrjsZ
HserRuDqb8DtzmYzzeYpFI6vnASJnU0YtVBygSphHGGeXc9Bh55672lB6wV2i4tT7KL1+IlrEo0Y
/COtu7/rgRV+KyNc1GBhGhl+t+BOleanzson36Ofuuq/w67bTm11ETN20oDdMDGfiUH0dzhFdzJk
ez/tohz4wXm25SFKl7Ug4gEBu2pmT9ngXb1FHyXDYziK+DQTpI1gEYvWCpI38FFG5jxQv/AYXkfZ
lkCS/PtY9yvIrS968V6aUoo8CJNPWYNmwMb6M3buEEFIgfMLoLroJiD7/inhqICRSbnpZ1DZSfpP
JeI0hM1rY3HgDov/PcWgeQRL31wFsQ+lm6pOty31N44uZ4OfKaVQ0MimeWpC8zhNyb6b9aUFkwqw
uDtHbKy2s0Jgihk34EPOVCcX1NmuutZ7YJFJci/DzdoPR5S1XKKKbcKqe9OKX7shfsDclnfViJqQ
EH15U7YeGryoyue7TLqrCxKEjbFDLDBIxIqBbIKtQ5UfDVVw5rTdGx/8gwnZzbUhsEn56v2dGsRq
VTR9U+IyxXIzQwlTR/QhTgKkkfhH54vnOYx3s3JfdMl2EE19yax7wrF2t8P0laYdARmntxEWIMx3
eBJ7bc6jP372fOzXTuono/h9CNTJ99CUOjNV5nOnfxEfA68bXGF4kHFT65ZsfBHv9RSIvJLupeXw
8Yt0eEMyjMlDrJJHlRH80rV602J6ZBK32yCnI8WJurJ1eYwUeDflsraQHXCbskqvHClN2mWPbsxE
PhJ6XpxBolIarQT1yp2qsucE3OWK/OG980jPTVfZ3PPE0VTarYcMWpPQN79gioBJt8NX4rltNJrj
mGAiGtweXTTTWkzxrl7ibMWm8Mef1RtjEy6JFIYaYxCUzuVDRvTVAhPbplbvTFn9ZJ54o37Zb8S4
XL2UfPs+WJ6SvmgZW6BE8bMy8aZzf6H8nfByq9IVposoZwtOu37m2O+GxzCt/gVJ84+57BTPFgvA
CEKtnyNIfebk0pbQSAx/0PxkPkWL9zWVAaywzfLtKfnuEWtwcstp1ztqco23H8/c1R+WNAefPq1i
8Vfj1gw4ifDcBR3XhSHltEnhCc+DeFqno487dHifhvkUj0wUM7EgfSHhGWnjAY3x6q31I3OE1v7u
4uVMFt2uIeUQW9EMzzN0QkUc0Qan4jLkMnU2Z2X5L1N8mw11kssQH9dDk1ABn6HJ685i8MdIkgdT
+BgCM9uA5exzHA/nkS/vsldsT8FrM+Gp1dSJ4xhTYFNtD0epxrgxg5zGi6xfHQ/AWlT0GHbeBVMq
IhuXISqWOI1zDwqKbE4eNYQbOXbZcWsgAAjKYAvtoyxaQv21G/popQ3Hwz/Q85wEr2ET7WKRrcOY
vWpZq5VI+oc06J/GekCSh4/BJlM0zL2YYYLs9E8ISWHBBilXc+29O1vfu0SMYCv1CydYkmKl39WM
wEe+nMeM/8igPLAk26YS1BogwY95Nq9jR5ccEPhutM1LjIsNmo90NekJM2PJX22vX+oaLMfgreaJ
3iWy9Ng8HuFvQHFHxD7hC33VOntHiOZDnUHj4AbILxLjVqpZ1ott7UU26gNr+nsHMedaoNcS+pA2
OKjFWy2hfwltt6mNFhvh6hniB/MDu8qK+Hw19v5VSoHE2EC8caA+eC9tgJkDDRMu6q54wTu8XQEk
jOjuyWGJ+AcF0KHy1X2m6c4sDth12Z2lBk1dxmSrkdJ0CnST5pDqnBFlf2TUtiv4KfZ9m92Dst7P
i//bYxLKnULLixWBLLq6uxI940CYwYWaVmymUb7MFbRVI3JCyvTv2UHMizTLHf8lhmoj/wXU9dD9
YcCqZ5wWUZMsyLha9pzFuNB798QpUnAD8zG4OMo9pTZxHTUQizG4axVChpRfP2Jveq2D/rXP7Occ
QnUGFKzLlVh2Qw3tgl/pFyGHz2gpb56d3j0eviTSv2CrWdOIvPYNChbAlH9ZljzhEQPlN/RrVtU/
cMrgtyFQ3JR3w/yPrmmjHNLKkxshiUP411BYEb4EE70Knq4olKW5hFzwERIQjI24/21nMUv4/ps/
+0lexctbnWLfAA61NdaB8MKGUPjI4BwhClJLfcqydE8R4F/wjl6g9IFKJMP877oWZ2CF8b9+wQa7
G8cGP5rKVmmMDu4SWt65HgFLdxWwWYdNqRt4oUBuAOxiORSuSEkayLqpsb8HWbnCghAXYYhykGC8
hhRv4szomk/9Exk4LlR8WMzdBx3MjxJcfDDG6zGdNrRKMAj4f4Ik0norb5yqgmkswEm50gm5ctwq
WzQO9oXR5QGYbIJTFYw8QYSfYYhAEMnBaYvvrhcuDzzyVmP+bftmySc3k6ID6xrXBHmNYXLtkuSQ
eWzfN0D1/25v7g//FKUtFE0JWGYCDYU4qhhQWMymJ6Tqrzn+irxbBrdhE2JVKmYBSEDjwzTyvxCi
eKizuQb2o78R6wsGIpshasTbMZYJQjV08pz25qWMoVthlL05PoHAGhCNXqp2HSrwuIwnZ/hnHwaJ
2OkU9HFe9iGmwnh+cEa/RDOe60rxowwXEBYMj+w0uKKdG+RLRHcRZN9TM70g0OO8TBRoPwvavBPm
0XPzcxXRtdcP437KqMW4RWq8icGxSQyUXOP4SaV/7iaHmyLooPYAIIUxEzAa8cAe806gQrIfXiim
MSju1MfCXF2wpHcHgtf8gCII6GETwGXxgv+6rPyVYWMCISjYEr8E5mYrDEbI+N1R0MZhOR1Hnq1Q
eIglRcWQa1bLR0D5GV2nD3PSvAByA3GvXtuJf7iaQ12LDXQ9TtEtGaAg7yDpaBYCOiGWEFjF+JZ1
5T37Sfw5ZMHJ9eFF8+HoUTOu0yTEP8gKIDe5ZyTdz4P3zRfgMLTa1k6urRmfUgUMKTCXaehvHM8K
TodtGCzrAGQ+l/NmgVqo7JJzPXf3xddoUBnIR2TGS9SHZ/x28q9BlOeNZ3cyTFOIctSvEAzUmXJ/
wqMYFOgYf6GC4Nxqhss1/viL5MOzQRGwPPrBmtfpzs/+vnuWfXYRVvqUAfoaRvEDENcvpkFf69Ls
y0ifosQ9pUQd5klthgzNh548jhrAZyp3lU/GjexQngb5xCPyV6DJIcsV6Uq7GkOd52VJYWjwG4Gm
A1vufbtI8H3L8ceOABUqKtJ1CSnzZJKHrpMmR6T/FwdVAq2SuMcdvWe0vQaCQZQODtiPd/g0Cp/a
PpdhNedu9PLO1p8ZN8+ixrrQmyPkAsgUA+KvTLPHLL4Fd3UQGC9xLl/gGCI702Ysr6rlEi785Mnl
vY7DAdes3QdJe+7jcDODV4NadoNk2QImNtDqzVYrXEWkIceAR6CH4lc2xWOeMA7tmjx1g/sgQKRx
WUU+kCJv3PZtBLH83w1PMb2vDbENKpomiGNj8abC+UWQCH6IzparZGruiCn4dk2w54j8L1Qd3OSQ
vbgKlwBg/bjwXb9NTbCGExEu2wa2hXARVcExedkQere0tFsvhTLUkx1b8wRcSTo3GBdwatKOQxyl
uq8YTLpr+qc6wOJIMQ43rfxWuIs6CL+jjM6FLDNXBItadkZFj9Qzv3GFmS/ulmY9CTvtWjfGFzMO
YNbrow9KHozrSRFIRsQ0psCdSgimoWvJI89fjmPNL82I59nOyx3QD47yBarUfuzPsZg/qhFuDABJ
W5ZND6xvaEGjBmJGDB9eHF8cCgfysIfWyuqXMSr3USI/YDP4JqRDZ7W5Nx5fc+jgMCwfIt+enBGX
WvGfBdRdwUt9NlmJacf5oH9iiI4nCYYFUyIplw5gzbx3Af0eswrYJ4Q5FXw6iOamDAdojOfaEvDK
HX/rHPoOIECNMMDLk+z1WsKSCV0+tirEmg9XmUIm6yVqgGaCpVCPxF+CkS/jIOdu0Ba59VHY04aJ
w+JT/ZbN5GEllK9NgzpxOyJsM2vAkSnfe/S95H0ZkscOhETYVFUBd+mltJAeC2zkbxOO7hwAyz0O
J5ROcBDNkF+dFJbCkPV5RSvw6B2B9JJ8Sa+801S91H+3c0VAjgyWYw5sAd5E8Qdo13ML4VieZe47
Hp1f6KZ+TmoM4QGyhvOOlnMRlwh6TBf1HrUgFTsS17kd4lslzdMs5wcSJmURIg0ooxPodAvQENwe
XDrkxLGtQyMzbLPYiCIg1dsUqKaoA6R3AXAuIQqJT62sP2eQ6YUo9Za68iR4txNSQeA6i4ObMPb4
3Tp05Q1JZw9i0SM+pIsOgQ+MzBj5Gpv0BYiUKXq8byEesRbdtqveqWNlUEMCxOSz7c2FzZCiRtN0
7SKos6VXHedoeRpa8ybLBiBLtIcq6l6Dxp+W/tjM1d4n6isLoNCaY7Dv3J3SDGNvyKA+TX8JS88I
jjz5LggKhcbgnOB9qIcRlaIhL2gH3QnEr5j0Un1YyniGpm14oJm79NL7roz3BOUMB3kvoBNMu403
drvI+j8TJjNQ4UjaA/0W50rXHpRr03PnuAecTjyLMmg2GKP/ySUC0wJJLzHtYzpGEAf07xzsCuBe
DDgJbfeodd/1c4qjJbK4RXtY8j2PrkKJ2QXpAGuo3a/4tFjnHN1xuYA+VS2cE9AuNvF4bah3sxTC
L6aLoF2+/3pycpCvGJoI5BUz9N54FCxdGavP1hsuAIofUBCzoWX2yKP0lLr5y/daSK4q8h0zvG+I
+k93KNLdahsB25W7VBC6NrHVedrB+EsEeH2ysxbXCfHlu80abOn1KeTJcx2MyPUFOZwk5bOKloc5
RZPmUB2hMEtWUtZZ3k/VzUzTV8TdE3rAbOFK8fs/ZFzX2XYx7S0zC4jEZUuqMshFXK3LMDxHY/iY
SpHlOqwf0x6PXESPTTv9WqImUJHAFf0e9wXNzNfCEJhuALu6eBCbzrJ10tRlHi/jdooh/R5q7ycM
2u+FzI8heIC4855pDaw8wlPUqujMwQwUNJ22IrZrosz3IDNI5cs30YvLbEMoipbqLLNEF4JDKuHw
uCqOGrHlD0Il0S3GD50nMd5yPr0HwPFW6eyfnebXYen3kT98VUuGWJCEfWssh3kG2qrEuIU32X7h
UizqpN4g2Ps89vYp7etvh5MXjpH+t4vwA3um/FrU+Ng1kJSLJIJbDd0WGgG30sO2jcU0ZzUm+SBL
DEQp9JE3Pl15C3sJVXMhdfehGPM2gUHpYprxg20VdL0CJeuAi0MAkaAe8IWJLPnIaH8To79TY7ip
4cxoHL3jvd5OoyAFLudbqPmY9y3cfMIqHJhjeBsy/pBU3iGbyLABcCfycISt0UsnngfMbg1uVFzR
7R1mhSNw113q8M988DosM9CVR66Bvg6vIdd8jXH7NAM1K5D2cB4bSIwJdzl4z10w2ZVXYdaO7OOc
4VADlgvMb8Jp7dLoCnb3xfyZ+JjGlmkWjKwDEDTwNY9J778AePMArtptN9fnwC1IyezNnMeDuSiw
4gypMbmeUwdGmvVFn/a/JBjO6dhXW5NCzE2M/51kVQu1RmMKPYavEOY9VKDZ10FGvinjCzh0dfU9
FNKA4gWUbGr8/QmBD0N4YIh0DRgIyImAnSxxkFFifXkKjXpJhmgfSe+CAQtB9aDOcmOjN9mS76Fl
aHceeJ6Y9tlb8Njxkd+BGVxL2rx46LScWIaJRuxRhrAN6wX+FoXvQ3sSBBSIXKNBFKqJgGhI+824
/EXDBcj8b+a99MPTVMEPOHnlU8xsVzBHEmwa5OJ5fraatdsvkdcWlgj4exq8Y612IO+HqYO0yrsl
FGoao05TA9wWbsBbqhJsnQZ77gj/hZn71y7zbjSm+3FKPuEzeXBpechwLOXBCL5iTJBRro/CkYcs
1A+8HOUG8qI5Ry3WB5/jle6mYxuKa1Pq5zRi70hC2E81zkSmR+SCmksV17eAdo9B2f+rGTwbgYzO
Zd8/RH4Ioa56tGG1VsbzCmkB+AhxVR34vMWhvajkw2/j/B4OugycsdhBXbodODBCjasDBqULokCg
nqyWDUUDNh9F4VhzkFP340HrFEbs0YQQEpIKfAH3ixazIfwJ75xUO/QsYiDJoJSjAC+0u00O3yFb
FFB5+IVcikSimO+kZT8Ql/5SEyQr3wygycNo+FRldWbedImi5gkGqgeqUXCfBCVcSZh12wUPYTe2
dwJF2lHoCkGGw4KNPyMQlQX/hIdekcBf9KkCfxSmwy6ap6QIsLXYLrypoLzW8fCjMtwX6Foza0ni
IwlptyV99pqNgNtTjbWe7PEqX9VQN7kqUx+bKfhMAdSk6QPMi/pPDzEfXDfeCJosc0TeHPqqcgWG
wlfhgBCjRjou3AQXWoK+52KWIlwZQDsYQdY1ia8Jg08fnF7KQa/9T3wpvBntUu4G2EOR7PExBnji
U0sKzDHNOmrxG3Fo5WbbXRAOdOzA2OSZbdAGBSdkrrIFyz1k8MAhd4RChhUNt3LG21yl9VlDNZX3
gf4KxBKscbCvBQdWMESrzviraFp+uJ9uK4rT2cNx4feRLtLlr4YzCN5EBUAzkPjpEgffY2NCyBua
8CXTkJt0kr8mZhx3cRxAKgSlgHbmlPbJj6rE3qujBcQ7e7GwhhVRbWwRL7jNIwPegyiA7cL1BSRy
H4hpf04BpANjnPdRuZwx018wxqwI43cu0dhBqpckbvy8b6J3DKgHfK+nLiBHSHTBRSrarn0nQcN5
4XugE2whXOtNja7kvzswepITXhlnwWGAyICBtnIdWD6xpWzY2/Jvrhf7JLbQgUL+HrMjvM17zHUv
DYQ51mGCLLPgIYX2eh6/ZbK8zqp6qhbSbTIS4ylCJUXyx2klECrWUMNMJF2Kqq23fm2P1Fp88/W1
9DDyML+F6jGBTpyY8Tqn/j6m7a3txguoevzicwZctAe73pwsPOAk/JuN8Y+tvg5seM70DEFT0h28
dD4IiiFjduVFChD4HeSuO0EzfQIkwXBLDxDXTKZSMm/DCSRaS2RzCPVyXVj7KKEa9DK8uwts11vZ
Vf2jyfSfEFjKz8nKO19mtZ9rcGxMohO8nPqfaHbvrPf9QuFN3nltaFZy4luCXWBmy21gd28xa86B
kgNuMt7ec/3JNGD7oZ84xXBh+Hza+11y9H0BOcyjRCpSOLDV1P8Zd5ZqH6IuC86bAm/qxRf+xszI
CPaR2Tjza0pgGPDS6wAQBCql3tnkDJPCa9emUCUTBnkcAFsofD57FxRz2hRLH2HHGYrU/QugGCjg
mt305bjXtF/Vlv9EyvvHhVtPC/cBjwA7VDUcV30zQxRrXzIXb0oxgrByaA7vl305Rx/zcHcZ6lsT
76uqH0rMRSskuChUdkCMhWFmqF86IG0Qnd0Y09dmcGg3nLdjfK2G9mQ6ceVV/c+HhjBD0KziAoFl
stlnGebpTtwCFq50GMGMDvuay9bIoNgiEq3wzC32IICAT8NSdkYT/S4mqc1FDR8bbAAJdgsLSWud
opZ+Bjg14nxGABic9XoTp3zjt9mTjbAxlOUaEuiTR8UaROU6haCSOuLy0oJE1REEitMXa4eTislm
hF0orgNdDHba24RvKh/wg1uSA2gu8K98BwPxjvsQD7gU21gnN7SFX2wuiyQrNxCQwNVX3QDE7mEq
ukTAvVe2r1YWZNmM+RHhnJsKI2CbAlHiwOulRG8Sg7KZb02W7hrof2MoFy1tLyXHfQpgNgy9axDg
G63qNSid3WzHzziebG5otAbfjnKYBfSNNzZ53KjHqRoLC+xtysTrJJNNWAK67JqNDtWR1e65Lr19
sjQnL5g2Y4sSNZjIKbRZcN9AMN5WHooaKjQfxX83c4GkjkJUJIfIBWbV5570u3FGMUA5rQL1FhL3
M3verrF/kjd8ABH92oDv0PuwCoHn2ygqArjVXdxs/DnZMRdtMtjaEzhSp74FTGyuAmYvzcUZcAHo
1urVkXo1dvNhqNRWZW+d6QDl2EfIJw+Iv+U7hFVACxR6XdHY5ilp/C3t5RH8NxAbqMYflwS3f+9A
Hme98g5L7H8tHO6EfvAo1mL8n0PYU9YalzrBn5bghH7CJJ/XOJ3V34YNUVVv6+tok1MSvs2DPkP+
+J3F45uuo5udz5WLHroZepj0d1FPibRf5YBD4c8G3V+tgqwGUL4XY7ky85p2X2CQitpCvM2A6ncp
rCroj8RQ03je38Rn6Rqn+VOpMlg7QqDUQbBNF/0ucDsp2I8yLK9ygjtWGcjKDO6iEkIDbHglGiGV
W3E4BTLWbOXAtm6BQTLF19HPGJ/L/0g7k+W4lSVNv0pZ7WGFwIy26l4kEsiBMymRojawlA6FeZ7x
9P1B17oOBWYx+95aaUEzeQZi8nD/h63oqCgqb/VMkxEs9yy327oGrucDlOvUX2VC15LycAsJoUrT
m0qJTzTHX1LLfxUtibA9qqj3l/WL38N8DHy/pILTHywroAhLB5YXJGqaIIPGp7Iwvk1i/pF14yE3
zXwvElBXXXQ7TBREleeikrcBVVg1DBx94V2WlBUSeZuGoVfo1Zb73Y1NcW9EL0qRQUWHIAnLIkyq
TdL8sMriSdQvIvqaaz/Skm0mas5i6A9tulOzfCcDLYp7+JM3sk+NHN0a/y9dwiM9oiwVpccsrB/p
67qiChyY3xtZa7uNnXX3NER4gGfawTfbm1TcSgUgyN+fCI5ZD9uvtx+SKXXHCc6c7tMebbAqGhxb
wjjWatwopLTTmK7oyG706sqy510W4AJk8H2i7kbNajcxouuqmDi0MkeEwx6kHPwMQNSExt2M9rgB
tnME+9OxquONvzAUqGFqk+kAlwSsMJ2WWp8K16+mw5xG8l4KS5SsjLtMV3dx3V/nHN4agGAyrsec
4r8VZb9qASHK790mQ6BDWFDpx4eukO9tlTsBNQRJfo206U0phFuk2lOq25tMnpxRvLVS+heIPbA/
FdhHpFnkFzs1HBpAbspGNdH0zPkPckiJHb52m0q3ASu21CpMqI6U6joj3ww5JoJC2UnJAlacHdrc
ziiPh1Zv9woyBTLkUlP+EZVit7ypAQlvRqm/TWrlaxArxx4kp1GCm1VfErPYVoMEOi70YnPaBZAX
bfNrZldPZtW8yX74iKLADdYB1HWmL4kM3Sjqt51lbqMaGJP64hevbWt6owKqNAAngeIE3KBhY2WW
B1t/b7UhTfHqySY6qIr2KoA8DCkbhRd6kvNYfMnKmkmzgH9EntlI+8rXXbwvvB62bxtMO9jzLKjx
qotR6BzyrZ/TF4Zk0VAt161mM6Y0KCZkApBxCiCG2CPe76T3QXsLWtkbVMMBX7UR4DsKEx+/unXQ
KNz5krqZOT2yEPXItD6g2nGMQfokeUZl9BnkoScLKKXDfd49Q+zJQSIU07zXRLu1eL7niHxIvNun
2UkzkkPbJHdLeJA0MdXKSnqOm28RbC4NeK4WmbdTEW7buL6q9GUIzL4IXbNW94Wk3Eh6utf12s2g
XBR+QB6RHUWU7MYRnOfAWkaRvKUk002xF+SY8kKbTqGqjzpw81A5oBe4t6VxOxW+p2uDU460GQyK
0bgdeVgMXEVBdU1DDbYWkBTZeMpgzsYNVCBVcqpqBHryVyjMvWW3O/halNN+DVK21SvjQe3brRHp
x5yTMjDK21odYGwnlCcmmhVgICoKoSnTBLrwuu8k4EKKO8NMRrtg/NLOGBjwhNin6eS0tnKSm/Ab
whubLuvwuh1+FCY36JS5toxEf9yAi6Uml6p3PoezrSB4Bvk0KU9W+STjEZw3wZUoFa+W4ZJB82vC
2hukp4CtrJEq9SjKJJTbMCsnAzE2cS3fRCnGpmCMETPZpIXBQ1lzNYWH/ZQ9t0Nyq1fWUZDqDEZ9
wkWaUh4CDBOU9JKErBdoEHFjGNN9MCgbmN+urPbPJuy+HCKfLXhVqSaEmZMqUQeZlDdNPApUESoB
cW5UXyrpyzTHnlYCktJTUFvgfgDJ6eo2mwGO2r9ydBzGgT6I8Y0zgPUzf2sSsS/b+WDDcjdMUlbJ
2LWBuNYyCKbpL2gwZMRbUNZcL5VbDPpTKOrrqDkpxryXqdbgyL4kR56K/oBMmFLk7mQN2yLmQrPH
7aDLfGPTNS2EI2Jtm1TRsRdXalc+xTVQFr3ZGgFlIjv8oUyjUyrg9FRlX1AGUIEajlYK/XgGcFta
aY9CAy9KSzqETbeb4vYvrUje6Jx7M3djR0lwQnwCxeRNCP86q/MnCVggeZJj+MojH/AQDOp1JQJt
00qNJ0LbM0T3fXk12xoM8YU/1v6QRfNVUWyoO9hVtO1dLPd3GoePMCR62KPTquENCh0viSLt5+Gr
RnnODhBVAkVBsae6ltR615t1vy8se4LEXDR7kIcmJDfZvm5r6upB0NP2QaH0BaRqfzXo9lWeRwpg
sORbb9v6dfobsp8lbEQYgrAti6SBPxskbm1qxr4dUm1fpxlHaVT331XRZ6hXVcV+SHPu5VRHpMqS
o+0A4HY31RbtVLqSFJpo4UT5PRW8aa9mtIR4E/41ocMEJc2S99ksx9d0hnXbiRuuYW2sGwcMSz9v
gq7oSDR1ZVdBfb/hAY6Joajx8CziCi5kq8yHiHozV00Z7CSjVp3cBrhVYlxOKXyA1NIMNmVeG4av
yGBrIlkU3gdmB3d+xIo7kNUE0GScbutBL91skAH5aAOZ3FDPBqBb+p7U8oLbflZzmKtJs4+MJrxv
YHveVKQz2WHWVTWFem5oIBCA4PEqzbWnqVZ5V8dFBLk3gcX0GFlVKj2NGi5gW7NPqtixrNG+zzUQ
KU0NZzRHucQJQX48h0EYbdQFMRhnWkNNAQBpM41wAmu9VXeVJidPAqUb0Edd8uBLtGS7hr5P39cI
IuXa3VQCozAjBcKyRa8KYR60X+IQZalAIJSHYPJOjw3K9eDGKIkkIRRyMgJFJIcSXOVydKcedJ7s
zqzi0qvzvnakpaRs1c/YfMdAoDh3ATFxDSM7+r2cjepWnbL+qlZ4m1Z1Zx6rIgcFItNOK+WCLF4m
fZGxKgblm6H5qKnSLu/1GQkgwHxVGfCHIFpI0Wb1WMTl/JMrboJga8RbjGJBhZCiHtEHp+SWdkaN
GzWSV7BnujYhg+ASoScxR9kb8KrZabWycNMK7JPugyJTDA4uaUxMUudaui96FZ0IVBIPhTWkBcAQ
8pZCkcCCzr3/1c8koEeKPvsPvuir21nj1dNnXXIbQr4CaY/AcLAp/TSBaDxEsMJAtRQ/W5NWiz2h
EBLIN506x3uo34JGEiTTWjd19IA7wNPAy8rrgSYu6MTKAgKbqY6sQRyfW6jWkuorO0gl0IKHedzZ
SZnEO7uWYaMWI9pn1M2wrW7anNqNadRu1OWcvHY+iq9hWaXxdmnvNnu5UEbZ82s1bEHDFDX0RUxq
9spg2a6dgyNxQi6rxxAVSbRaUwM6iTHO4aNeN8Npzq0KlDa0TJAagZdIIUzfcRp5UPTj16zTNAiF
mTr8iKgKXol5+pFrvvSilEllbyE6FEeQMf2zBUbpSzpECqNCTu6HFVnDg6gWhSNZTRHCkNvId9Np
kK/lOkPcrTaa5FbtIkQi8sKCnDBrzbXShCDFaiSUDtyz06kr1HRwaKjNw23T+gNlqzgO2o1WqUN4
FQZNOF9llsRPnHRpJGOop0qHjJRQe6fyNUMLzbtRevT1hB4Eqoo1DMcBTQlaHJp/lzfogV13ZVTN
lIh18z4SWqd6JKGsa0QIdX0LDsA38Fus28qbkrSttnFNE39s0/ht7oLgJpJ9sJmGMvSn2Iz6Y1wG
lLVEXNaAJnp5X4VDdj+GobEZg5QqqUrKW6ThK4iwslvaFPoRWbr6lkNWPMmNJHuBwQNnm0zoFG+6
gnI9yoFKnF2PIwViV1amstmNeRvSaB8BdbliiNC/gbxQ/eyzajb2FFh1HnmplWiO1VucBE2hLFJ6
sSRf9TFKRZh2DZR7JGp0kWVvdXMY7kzFb/+ax8D+lvJQQ78FrjkncxUUd6DVWrKzWT7OejYB6czM
9hH8L3qO5ZiDm0gSU3+OW4lnHA1iys7ROGrfB7/XOek0rb2H4zudDEMGDqxKSQ0JxNBehNx2HAlW
X+/FbEzX4TDELTMZF18Gf7C+2iIrr1Jk73cNNaq9X+jF4xhXk4q4jYFgm5jL9K9O1xH5GkR79DU8
+jbynE3fFKV07KEkczAVk56L3fQg1QbpiwweiCp4XTz1w2R/aezecrUpCm6NKoAEM/liP/rRr4m+
TeFGvTkCLofjCJUQSFZo4pid0Hk8+lPMBQSACiRJJnsZgpmHMIhwMjE09TYG20qXAqPLL7VtFs9q
ZydvgegTt4368gY9m+6Nwzj/Bg7deFQLwMx9kQDrLO36aYiH/naMBIiUEJZepYXTIaFxxntVRpUs
G0A1aYgS/ux11f9CrT36lYV++aWtBDo1s7JcxgXoWIOEB6FwytFXLTg4bdtb5nDIpKFKnXmaQrj0
poarp15QKAl6paOgaFKDmTJYn5Y0jVeyFc6PPT1JJHxo7x1Q/MxdoKEtZQl6b1rjR/BJYv2tTUR5
3VV5RLdDF+kixWU21zXnJ4Io6rzNJTo4ka5FL75a+SW5qDqCvWpaF1CltEniilqtMshgWI3YzzbG
YPwK+mg4mrbUvRUDgPo5EyjdzZHU5NtuzOgSFGGy1ZtBLjejHaQvYgr07y2vBi/KDJ4YITcDSb88
7XK1ZBkbaXOXBvR3KlWXCIHo9D5TlPmGJI6drYXBX3FFWU+ymmKXV/V24AZybYlDq8tSOvrhIEwg
JQrI1a5O6jdbmpK9jq6xM+HVTmokAjV0bBHxUSVAOJTGfQpkBq+FsfQbuHlAGA1/Uq4hrSv7fhon
z8qieCnOYYHBQ84SoAXEuC/ipnhC5y17VbMyiLcw8NBa6FBKawfLeC4bEmzFAiwO8ciPH2VASrkj
gST8Yndk+yJDjmXsIk6pVMS0ghpEmWgiDRs6QBH907zdVehcHAuJJ/h+DvrgJZUHcewAD1KFVkm6
Eg4j+Rp0ifIYimx86Dta7OPYt9UmxMOVwpIV3ysa2V9n8hJRG3hN+VBBfZd6hOIEIieO3+njTRib
/W2QGECnOlWK9iEnMx2GWHoahGW8ANpeOleSYm6S2bauMlECC8rr1DMrv7oJS4iYmYiV61hk6nNJ
OnnoJD84KEmlL3oKcvWqEMY1KfJznXOuKLagTK77b9QcqN0gizi9pqFcHcdAaWOa35ly3SOwiulA
3KG1h30HMjhoduhSyRct+xZu8tj9mmLU4OJp0r8NvpJ9kcBR/IgZwWbI7PRbK6slmW41BlvFb7Bn
jzuEU8XA7nLUXgS/otlsflnDLJ4in0pVJTgnEK+pBEokZTZsgOqUj5VqWAfJ76pDqUuzJwpB/w/t
G4C5cf5VF80IlNnOr1uaX9d2CL7EEGY/ub2ccOOZMP+vFXu0eENo4qri9c6mVOwg22sTFEHLKqaD
nnbjz7lTwxd6u7rMWdf9nERCLwM9w4OGhuHO7+rvbRSqlOmEca0JWIsckPoJzZZiH008CoNZqnfx
AH6Kdq56pYV2xPtPWyAmmtRiSBz1d0aqodtXM0GtVcbX8KPBxPh0GH/asLT3fdp+lRSZgZtV/5Zq
VAwKw6KMaKsBqpep+ZQ3Pp0Bw+c3LnWnQuOBpQbdrzRLjJ2gk/egWj7gD2mg0xUGIt/PZmIdASdJ
Cd2Matghy1YdSDDnjTYGyb5DT+7GGEwZaM6sOgutgLxHVoynMOylTZfWFF/qfn6RfDuqvD7W6f37
sf8Q+EYCQGMEjzZM4FXqzKKz2SgG5Fi0YdiKCq9xVZ9VsKh2sYvlMdk1al6hndNq9IO0KaFSZ8bW
L+BxqAxrbRlRzCjnF1s2qpciB9kD/WjEvNICkuIIOv3cxGbDKaIGPCbjYs5gNHQzbcR+LtQj3blo
r/SAhwEvG3DhzaKo8fc15ew2i3zb3Agu6twt1Nx6ymq1hwhrd6qbqDWuCpMmFsmggqw+qWiN1q3p
1NNsfTf8xvhmdP1SdhprFK90JMbxp1LNt0pXJwrobHgFIUjeVX1zaKTA2ptlxOMh7OcyehZVZ+10
uhWFExat+tzIoDHtOk4PgzqoHkTG4sek9eZeRYdhl5LWaoHu2vUgNrnRPaKFIQ4VIg83WqDgMRvH
SAI0XcLjW0+f9Nr0HRg3P+ZualH5tPV9GE3+VgoG8RoBltp1AYXQ2qS1Y8mgDnjAwkHQTKV8gLf5
DRA11aFyRvzJ9OcNKqQIolSUPkfKRq5Jl/wmiRsMkyN14bg2NGkLtXyS9Lr7K+0NMrS65D2rG938
BELvl7AR+6RG5AM2kBTuKpX2QzRM8mMNtOp1Ah76q6xM/WGQoCiVfoiUsE7nCKHBMG6vkbYxaGOJ
cEe7onhRxjS56wYplg78PPmp0SxrP9H9v0f6RABiQsxMykjAhtaWPMOkC6ULUX1t5PSvftDK+1jP
7Hsbbd+96MbGsdB+cPWppTIoAUdA/EAcZ9hZVxLtUqfkinH9ZLZ2A789dhK1z8ARBFxoHJrIIOhF
tbWtHCWxVBIdbHP6xeZE/hGJvNsPCqWE2m+oe8QZXS6lnKIHzQ7K58wEemmGif+4sCe3yExM30i2
0KkSWh4iRjrAB0LCNbmPq1i+UyzUgECoQc+2kww/mMxMWcZNkvOU1czUkZDuPkKx6nuglnSacuis
m56e1l92DThapWp0TBSoWJOwkzvo5uMp6Y3p1kZKCwqBsNGnnFX6g0X/U7cCQQ20V65E0BmoGSk8
NSoUp9tM972Is4qORqLtgBSUm1JpUewu5srROWy8JpCynwDJ5J1c1nTVOZc8vagDoJlj91P3i+FK
7srs1qhLdY+lOeKOSFU+dKnc/wi1XN5OTTUdJ16YG1EMiLAEjM4dG1NsKDilhTeFzXVY5NWjZY/o
u7c0KHQkkGz5dYp65XucZwJcVQSQJNZu46CUj6FW0z4QibK3urk65KmSe52lyOS4NhxcWXQ82pR8
QMc2zaJpurEVzewfJN9qvwQIt9PxSRDoHwRdT6nnkwMJyxsOX0lsq7EO951VIVVS9+hoIuKwiath
fJMRE7kDz1J41lyqx1m2GxBVc3MbSoV5M8Kf244SakgIqdMSzAVyNksOMFkOD7cJlm0XjF/iUkKZ
xtLt13lW4FnPjYzsXy90w3L9Rk23WRcq420CZj1EMKX0n2uRksu2iX+XBcgJbuChVQ9SLuApdzo8
y8SGKBd3JZKiebRNu9q8yfTAgJPdv0UNXLfSBBtTLjmkym2/NWvjnre2uoPRVByaDkS7OXCsdVlk
BDQxwOUg1ICKT0UhMDFJEKeZPjpEufImH2ftRzDmsuH4kTV/R7SZnpKR/a6YSdV3pYqpuYedNVIF
tetDKQ/pXUW/EvQjRUMDRuSVXZs8iuhh5W6U2fXeCDNjhxdh/TAwl66cTOMTcJ7+GBp+tTXSKtll
1ZB9qShwAgftagclgGdUbiHy1n2Un2JQIf62HeToXuUsBGdgU80tW189WqaBtqAf9gcdxieFSTU+
jJKhu+UQceRFUfc0JLb+XFqlDMZu7jyLBPJrVkgGBIQGlEY7FejOD8GopYDuDWVGwMaHBtVro84J
XkBB5GkLlnipf0nxVNwPDVK7RokuWIMtMIB333jiJZ5vciCBroT9GpzVOLYROUGrWpt1DUFDSs3C
on7hpUDFUOJFCOGhtvPhgj/GR8MfuIMCAxsSyoU4sbIoM9EK7+2xmk5COpnwYM3+QoAzJoF/Rli8
Ft65qfAIqX1k8XngfkUvfof+oVfv5QOQDQ+A3U7f/vu//cf/+c+f4/8K3or7f9jR/FveZfdFhDDz
//73jyY1hDPQPOJ9Ri1eW/lTwDgzCy0lXHoI8OJp9/pO8/4/TOU++or8GWdlTTFKqjnVAXGUB1wl
r8VecnUXHPVvd+rgX/CntlUD93cMtUwdUujKZWhEH1JWrFL9PodLZ9TRouLChzvjR/ZHCHMxPX43
UVbT6QO3uvqdO2WrYN0ce5JbvZXCMV19hwLQVeFR7dqFN6DgP5+0j35GS2g0AXBTPmNx31ABTQyz
UL8rJv1LeTBeszR9CrP68HmcM2ZNfwZazZpKl7saSgJVbrsFVIA9deBKbunS9tjEV9P+kn352eX/
fmirDZbVA5IcExEbd3DVberh+m3fgjXfLu7NFvXjC85rZ+yEGKNh2aTLnGbab+ufd/MYK5OdJPLv
iKivbfHM20a7/goljo1w6o1yZd4XF7zslI+WN7ZqL4ZC3FPAhz4cIxV36NQUNRJxGl4QKJ+/qouI
eFojvFfw4vBKerGuFuUlKkywJCS9I+ey8m9zjXBHXYtvUhAGLrD2aGtnceYi1hNdaRWquej4dFyY
lBgtDpKNrrbdMQU8itAghiojuvVwm4bswpIUi4fWH25XKr7ehq7KqMrqsv17Kb37jA2EFBUybIbT
G+gb0xP76dWUd/oxdaWDlV/YfR+OrSWaqQgLlzeFWVvt736e67LSs+xVUuXQo2czeX1XVk4kQceI
9dB2lurYlseVdbQ02/95YWN8tGWyNaxjcUqiF27qyspRbKkspQrvr5O2i+/hhLnGIf/FMcPR6TvJ
y/8w2spJLNUDDdBcUp/kB+ku2kdHySF5+SVvIXVuL/l5nTlcNEG6ZJgKd5zyYW1OtZ1GsVqdsgTB
xr3Zfs2L0+cDOhtCR6SAQ5g+gbra5GzHuBvKuToBVXViFWRdqjnwii+syTO7TBPvwqyu0r4USSbS
pjpBP3jwJ/3GKsLr3FD3YUA/9Z8aki6r2B9Zisq2pp/58cJBX7KbKr845dWD0d+ZiCog/f95jFXy
8TsGmYdh8s009cNns/t2ov2n0+4fB4/caq8O1dM/FQJCGuv63Sdb7SvLKGxDihFwy6ty42OMYl2K
cMZK7Y8Q2ure7OSum0dbrk7wm3fyY/ZruT3tq3ALtZ+CPkyJzZLq8CC7cJudXw6c9OhvK5phqn9e
2GFiy2nXtPQc4Vnr21n7ptg4KNCy+PwbnvH8Wkb4d6BlHt8dhQZK4HJd1fnJ+jp/W3xs6cpTLdqo
R92Rry66G549i96FW6VwDQTXTuuHAioseMltedB+u6Cb0WHYoszn+u7n4zu/e/8e3iopwHLE9qek
KU6S/VWSqn1YIsc+Pnwe5ON98nsl/h1lfUYEaiTVUVWQaWeuJdDKBXhcCu1lqmjagoFqW/S2japU
8TazDORXwCVe+A2XRro6QHQTyqERMFLE/EkNwMF6eDeG5hahEmcxulX2KT4lzYU3wJmFyrVC2ko3
yloMb/9cP1qPyKLcS/kpLQ2Aij1IeFm/SkPl2NrR8fMxnhniH7FWQ7RqIAsiD4uTLt/rKFmN6usw
/fg8xrnx2AaC7rqiGqa13nilCfw9hwlwUoKbskZJJz0GzUs0XXR2P7MTDFlTFZwESUM+OlfTMvVD
1ClP80/jqLjVDgEwaLYuruOe9dhdWB5nhvVHtNU+AMfmd9qUq9+TsqANCPc5e9OpRQeFfSHSmUky
ZLJivId1YUE+/XNBmEE8gbcjXcyrL2qoPAQ86Ss5vXBdnsu9/wizOrckRRdlhhTKCZebY3tIXOm2
3vve6Ci4AwOw9C8EvDSs5e/vzskUgnxtA9k50XQCyD0ZjVt3FSeYnKcXzuRly/yRnSoswHdfcDVX
9QhgroVHfyrLHq7H3cIWLAc8EtEpDLsL4zp3AfwRbbWBE7o8wSzzIdPr2ZvcnPwwuplvi0Pull8v
XWvi3DrEwE+xhG0wxA/bSy/DXNHy+kSN0LU3tgdj3JNfjevlxpGO8REHkMdLRqHn5u590NVaqSRp
UPQsrU+68tZ0r7p9OxfXnx8b4kOSz6Sptil0lecErhOrZARK0GSD/anJFHgLvVVOf+UfcwoiwU5g
+D0dtD31uhtUNLzswpF1br28Cy1WScpoGKVhLDtOD03sT34GFm4rEOZL+M/KhWz47ATSSaD4wmNC
+3BsJSpWSWHDYwJAUfFcf+l2sYd9wYHqHXjVnX3EVmgbvvkX4p77vO/DrvZEmSujkuCddgKfBAbF
2FAvbpORqtuDTNM3+prJF3bhuUWjmYawhArITF6v1LTCxqNpecfQuMASCDlq3f/rwqI5dwdo+EfQ
IdG5PteLJtRYNuESw7oZt9KGgvr9DATtBro+D9G4vTCk5X5cHyzvwq0XCuiCXmtCUUE9pXlvVvTr
VEcyPDhWZfpThdz5+fjObfb38cSfZ6bZBnFWUIFEnvA6KMA75J48PAFbuhBn2b+fjWv5zO/OZpGY
uNVJYX2Ku2Pc/moRzPyfDWR9p+EJqsxWxDwhwynTkIxuLWCKKQWtzwOdGwlPJ2plQlZleV3fSSXq
MLDn6hPKMTQzN5V693mAs/v3fYRVDjVyX8lh6Ven8ifwxHv8whzPP7CDv2hPsndbeBDpbz+P+WEn
LfUP6iwAcPn3wyqXmm5QgqrMXic67JWfO4OFFpm4UKe6EGW9uGcxyU1cUGWxZqTR70z68crTvzCQ
d2Wj1TKw215GT5qy0WyZeABEj1VZ7s2kvHCXfFgEv+tF6PUYaLIaHxaByFUdHRS+V94dI/9Rq1/+
hWFAhf1///9qCXRYA7c01piPkY4QTIj8W2C9fh7j0hhW1+EQ0MXx8ZB4RcwoWMx9Lm6VD4fL8pUs
0me0qjTF1FeTIcW6ArxISl9RVRfSvsw9v/oe2N8/H8fH9GgVZhnou7OFkp2K4h1hrK/6pjxk7rgP
203v2DuO6PuLFupnv9u7US2r/F04E+DgJIVB9tp78T2UODdDRnLzj/oubS56jN5w6fV6KebqbvUj
xKKNgpjQdO9xINyCe/MPVCVdHNZgzWymi3WA8yGx39YM20LIfHUzpIlumVqVZK8YZW8q6CPl9OXz
ibsUYXUnlGMZQSIlgmQixApRbkpvPo/wsanye2n8PYjVCpx1IMNmFGWvMg+QiFYDyhlb6twOnH83
3ePMyGOO63z7Tz/mCGyYQggZGQKKn6tFYtlyp4DCS18zDNXKW7N5yUpq782Fc+JDXrkKs1oX+Ui/
PqrnRU71cU7RK9h38W1c/pKN3YUveW6yMPfWhKVpC2JldVrohh6BAtRSVmDzXP6VbscX+X50ODPg
AjwkFI7VC8tDWSbnj5xhGdzfIdcdsRE5Rgo0OvI9XvmT7o0X3cpu4kZXYg/S5rmDQx9vRkc/Yj7n
1Dt0+a4Sa3OxHnZh5OZqI+BN5IPU42cMzuBqTuZGUOU3Eublm+SwDD+6w47s8899KeZqa1ipr0yg
WdJXOwq3c383ICH6eYRzd/H7j7vaGXGT60ocMJ+GfMCXERfgB0DfF4J8eBKsZnAZ5rujcjaxeQ8a
hgE+Bkmd4qbStQxj6PogouGp6PSflSGcosgvXM9nr4T3o1ttP9QbakrbjM66kX6Cvpo3MLmfeMA6
ldhMe8v5/GOeu+joPcgqEEYh2+ayTd+NM8pALEoo1bxOpgwKxNWN73KPk3T/7fM4H0sqfND3gVZ5
QYpMKVwdkb4GQFC85LH00Ndu5c1w3wAIcZHicdVLk3gx6Grrp6pV+XKIjNayAcgPYY64CIFBXaNB
RTa6nf/p18Kfw7RWz2XJkFF5LRhm0T2Oxqt/6Ym8fKb1yfLuM1qrLS1VZW3DhmHxpz7eVFR7m6u+
BVP8Y7Qxq0ovojDO7bb3AVf7mf5LPTUGAbVdcZpum50c7HVX+eZ7k4cULaaYiNA5Rn1hXX58Sqw+
5GqX9yJvAV+yMLWdgYQ0CncbOmRb2+0huHnWk2puAwd+/ldVvbD1L33i1daXLDysGpMLEBloVNWu
dVw5UvzYrODJ6GE4wtH+fG+cOzLff+LVlgfem5d6p6Sv5oAgwK9QugRtubDJrdVdmyFcMBktixKl
ayl9sNHImaIt4NFLk3Z+sZAiGArlN/P3fnx3msDQ8qkWjct+yw/yKffGHyVKlk+oaf6qH5NtuqvQ
spy2n3+/s2emKf8ddjVjZTWWOI0RNjygV8RFC4fsVr2xd3gJvl6q1Z6frb+DrWdLHSXIHSyPpO+v
rNm4lxrZuzCgS99xNWE4E5uDaQ/pa44RkrdAaqqdD64cJOhGowSNULQzvFx8Hyx7+ePh8vfQVpeB
b/dNjHwu0/cgHw0KjD42s+Qpiocw583FcMtZ9Vm41ZUQyGFf+/2y0Tzw1rx9ADJvhuvCAyt9YYtd
+qCriwAAHzBclVARupp5SWd1DvFSKmBMfj51FwIpq/NfhIAl+Abp68jjRvQAUh/z9EIx4r+51v5r
ntYPHKUcpdRGOvq13f4jrxMo9zpLI051mjsIBJcanR/hT79P478jLivn3cbGu1fGU5yIdFbFN90L
f1Y7GxkPR9tYGxk+PcoZm0vgrkv7+nea/S6qqEOcb5ZtALFwi/0HLLENYkA8gApv+HGpkH/uRfLu
FFFWp0gFlWM2TaL1E3y05tkPf5aJ7QziNlSGC8tkdYj8BjAshXwogyqonXUpbkaqr5P0tjzZ1NJ5
w8J3vrQS13P2IcZqe8Ud6mVRnpVLD3BnetHRfMTE63cbMHAwh7xHxS14+aeW/4eYq30mhCrPSRuV
py70MbiPjkaEz4o0HD4Ps94Bv+PokP65Y4Rt0xn+cz1iEcaXte0ZcJzwQidydd8xtq07beujsg9v
LnUIzs3Xu3j2alvruI6Z0Rwq3yt4aGr0oor9hREtO+jdYfh7RPR4DF6oOiVabZXYIedat0mCcUV+
He1TL3nDn3d0hi2KDPsRi94LE3VmQCZdTKFT41paEKv0Khqtuu3tLjmZWPu2SF7YF+vaazzhMiRi
AEvTNFocmJv8OUlqikDC0Mv5acm+x2tKP0gjX0XO5Kku2G8Hnsf24plxfmD/FXT99JbsHm0fHmy0
ygDWbLEfqyiepFcqwHUEwvflToud6MLXXJ9U66GuX9oB6qRoIU75CdX5k+z+Boc6GJgM3uy2O7Bd
F1bLKqP7EG91HouOTouY+bSthy0jmo8ecmb70AOO/pxdI9DvtN+lrfovbLv3M7puW0ljORlVPf9j
RheEqATGjwNZPZKdPxnBRr5Q3T/7YUFLaAC9ZE031us06ZS5hPafnMq8aF6FpP9f0q5rOXJdSX4R
I+jNK20bdbdaGpnpF4bGiA70JGi+fhOajVEL4op750acOE8TqgYIFMpkZabbRIWEhVXVgE80UXHq
c5l4/WjIdzKoTnap1omODG5YzPjOUMX9euO5N4LtuykDeMYqZKiOydyRJlTtrRlyDC96Arrszokx
PZV3DkgHx/j+a1NcJPFmChg3AJcBrbQg6PLx9vR9WvaYKC6g/Pii5r0XQlanwPP7tZWF62IC7I7W
MmJKlO25BTUpCJ0wZIiDWx/E+AIOwq///ltnhPNr1wb4+wh2AYPUioQBj/mECUu7BLNrHvn5BMJA
MF+E3xJw7SvqyrlZ3jyAoSRLxNJ4XOWMYSUlmpLyJQyPgrINq1NrrgXpCx4bK3u3wb2vBtTHRiEc
ihcr8tjEgHUnvAx+/q2/hUKXK63cvYUVWaIJaCVaROga84UaSBvJZqPOM6j/z5UFxtFjpK6Y4GvO
7MgBXwC0FUITQ0aH8OORk6AElsgi6AhHH2C92AHWwJPs0oHEs7SxPCXQn+cL2VUHyy1X3r+l5Um6
CZStCd0lvOsfTRctJmw7k06XMn+Fx54LMOQna5n9W1jFHUZLYrgrjAxoAApyC8SUHIBZhjxd6HNH
HDBJxWiDSOhHDLdjuo1/QNIZUo0uqDldYaWwJy+tUDFN5kBEC8Ok3E3DzoK1JOsnTBBQd3YxuuWC
7tKbXW0/7iWXFfdB7rIFZ5efu+a99ChvtFum8/YPO42BHfgVrBTAFfY7r4Jq0lVtBykT8iJNxTdR
rJyxxJc29P/YfammJEK7EgV3U9fftuPKjK5ABQqSmtIFqk9aeJ7AREVXKyefn0FEL4Zp4VuK+I/v
VRQl9EJmSZ8u1fgkgTWfCUPUj531+rUT++wkP5phP+NqLbQaEwgxj9Il093ZuJ8gQ/S1gcV1mGA5
UKAWIUm8F5YB5VNN2mOzekwGg2Z3Po3pcw1Ct6/tfH6+sJB3O7wzztsM4VhYiRcwlUOirAA5PIH2
TkOHhKkT20RLgq8tLm2dytAGhiqjH8eHtWKTVU3VNcolUUEXO/4Yycpx5iMExP4qHkkZoEoR4azF
r6lCBSEfBnG4qGeUSrx5kz5Bl8iX3QoDCPPKqeYTj0/WOA+iUnWOOqoNF5aSykhJQX6AzAPxM4pN
wlb3vt4+Pob+ZI89QldHr6qh8pjNyoREB8xWkwcZxnJDRLf8nQTFy+S2MljKArB7rE3mMHd05Srf
DCuiBV8JL4Gt5RyyCV6OlnHOXEaLPoK1FSRb/U7vwRnRzA/yFJ0K3fwlxuT7yoK5A/PJLveqSjXt
5W4uO2zw4CGSdunTvGcxphWAscUFldKPFYvKyko5xyzFdMJ8GSyCq9QFk2B1b95issjDpDCIQH+A
SMFZsbi4RgxIQGUYLy3Ck48fFaqNuYngYcbAnMtOEYNFBoKnusZb3z9euYPcy/NnS6/MsZ9zdYZC
AcySmGHvLrW2HyofrM6ONvynidcnK9y7opXQSLJITC+QHQSd4GPrzDaGKM9ib6dH3c9OobMKLuD8
5iebnGMOR3D51BbpLmpg7kT0AzCyhiLiSTz1LmutDj/EveUqv/7l++FpswwARBQETR83VMPAdxrr
8XTJQR+MIYMUExua4Tc/Gg/CfA6TBb7Nn742uvgR320qXAUiAnQLevJ5d7HkR70/dS3ojOn2v7PB
ObexmHtVbCBJ1Q/qvQoQlZzEe0iBrQTni05UuVoL59SGVDLoiDTqkt60j6pD7+PaG3MbjcDH6Lk6
qJD3Xrtyi5dcVVHoAGkYHljOnSFG0HM9qroLtDIYGrJ1Yjf8Jf5kg42ZWzjlP3mVK4OcH4vMqQdJ
w4g1bvUdCM/Bo+FhPBtuTPJAiLo+rcbX+/5chiuL3KnMkkmtzBxLbD11x5LzyFNAVYX6PVskiHXd
+fvX52Xx7VX+mjRE7lAKKtJwo4RJHc5zvCl8yINNv4afzI8VwbQ6T7R431G1EuE3MRDCVwPyTi8g
uij2cJyDF75i+Aua5eAZf1Ht0QOCCdI1t6JNImcw7K+Xunj9ELkjQTJYgsR5NzMtwLUTRv2lHV9K
esjyS/Uf5qx/vt+VCc6ZCdAt7as57i85WPbzMPY6zIhDN+DrhXwaJ2LxEqBtf1fC3QQddEhVKCb9
ZcJM9rchYFoJgMNUj+iIn4wVj/KpjfvHmqbq4AowZdR/P7pKOdbGWNfhoTW7tOXdeGM9oZFlo1Px
2m8BQPF7+59iJsV8t8m/d+XQJ0pNu8vc2wNEh14Fm80yN5KXWDabBQM3BbQ/Q2eto7V8SN4Nc4fE
GMEbA0Qf0kvjIUxfJ8Y/DeqYlQ/Ifv6nyOxqedw5SdB7LJNJnC/qAfKksyu+QNYPkrGmKwXoT6v+
PEJxcRVNxNzHV2a5czNZUHGhSBcuvRU6cYjiZtsrbihl3yglRyVPbgAxcSsmdLOyYPYcfLaM5hOw
fEiF+Kwd2lkdeMKK7hJeIMywlfaWQ3fFi4Jph8hd65Uvu1ELFQhFxDMhfwp8MXNugReNndgRMUSD
XL2FhoItVzY0f8xngdj0YVhtdrH34NMir8xy74UMMUsDpwcFELU9SgVr4iUm06/YCjE4U1CRxPyW
Ia9tLvtqX5nlHo2+7kRRh9bGJZO+1xCjbWrBMQSQ2kVnkMh5X3/Jt8bkF9b47mglgb+5nYbhrW2D
hh6onJ2qclNMeQAcUO0q2bO82gXBZOGRDKId+zw/J5ULZvS1IG7xrr7vN99DpSXofvQ4my9Z8buP
N11xVM2VicLFi3plgp3rq7gbvNUEs2kl1D2qHxFY55ok87/e0JVDwzdIwUILHpwGakZhNYTgKe4h
qwX62E7fpArZV1l2ptCmWruPS+sCaR2KWRYyb9zqj+syK11p4nwcL2IAZaCtjCQtvleO1pmF3FUQ
ndZyiyXXc2WQj31BIafMI97fC6NmyXZJoCGIEjereMml8OLaDhf/Ko0xlyAWZ+mE9dy+Kn4fQBAe
ufXP4hUkxEdzD+EnwKUfvv6Ki0+yKmMuQzeBw/vUVTDB0yZLkE++GKfiG7gjN4LT+/SxPwn/lnte
2eL3Es1UpQADFsuvoZ4LZIkAsTEX0lPbyoag10bsbHPl2i8WMa5tcvsqjglt8o6t755VMOpLipqJ
4bXQfNkqjgxNLlvv4F2dWVt7LNmf5j3OtWnuDoZC3SW1mrGj092ojrIxjqo9+eJNuovXINtLOca1
LS7WiTKwMxdj010aF8p+ACzUDgT4vHmngwwj8tduxeI1VEQJFWVwf3wajk5Ru1VSCKRdBFY0VBJE
NO7KwVwzwT1KWtolQt6G7LA0N+auPI8bMK+dS3y10mdwrrWq02JqiG7x30VxviWB3F5C6lC6xCiJ
I7WeN80mnl3D6V3J0R7Ax7QCpll6B94NWnwKE5GStJ3Kom7pVJIfYEtt5bX7vRTAXNvgz38ygnEM
zLcX636kdrbLHjB85Q5umtvsYKyBnZbv299NxEDsRwfddCW4tkmJNUHqGcBvUwYhUxSADXeLklb3
qPtVQBz6n7ZX3jIYCxVY9HGgkfQJ1ZKNiZqXhiChf4R7DgnIZAcqa9FmcsdOzcJ9F/KBvQRRiSMk
XNZO68I2o2klaiIIvFRMPLJPffXexuNQtKWeTXDfOYYlsrNIPeE36Ef9eNdEu7X7t3ByPpjj4nBd
q+qk6vTxItUHaDs5Vf3YAqW6cgXXFsWF3UYv6CN0P7uLuGMuZXqIXTYDYiLTbYLVdG3BhX1YE3fh
ixHpb6MqIyozsz+D4ZxxeTmVB9QcqANcwV39aAsu5oNF7sKXSqyKo4CUfnCiY7NlVcPsARy39+CU
QBsu8tfSwxWDPJRHbVWr1iskaX3/oy8fjHgtpF56zq+XZHHXvW3KOOnhOy+MLAODqd6fV0DyyHk1
ZFn5YBZ31cFoDobLGR9MPcuv0MIMLE+1jTOOxxblz81qHW0hRPqwNu6No404VjL45C9mBrFWW3Wy
fe2UTvSGP+xdkzjWLnchUb12uRcXCqIpYJUgJ4/njrvcoSXLldAOF+X0Z5qZzZX2z6y0BclRV71b
uXeLt/vdHn9MMl2cDchpdhf5LAeW5DaYzmPMPOkrRJwJgyC6xcPqKhdv+5VV7uiQmqg93sYRkdLs
6rgL8QlaclvFiz0wx67t6Zo17vCYYFYCZR7WqNl6wFrSNaqi0Y20M/1i9WlfPDlXS+NOTqI2emyk
WFreQ1JPQRgtPykN2Oc1xfn62y3ktIDLqAzZ9oaw5FwmZnVFFcQxqEpG0qXMxNuQ6gfSgSWhUpBN
S+OKPb61z969DwY5rxkWYdZGfT5dOlc4dVviY64lcUqMwfu/28B0k62IaZNpw2bNSg8CE3CjQmGD
isX7euXLh/Z95dwlybo4jtMYj0Ucv1jzXaTdQRz0vzKhcyXfFJT1dRVjrVCzjAemV/kirs6RL/ro
9y+oc9fA6MFY3nbCeClukPB545MBTFfqJg71UAp5Arlx6Fh05TMuxZ7Xn1HnrkPcj8ApadqI6kS0
gXgdpBTBLle90kfZljejsDp8tfK5dO5KkL6XQ1OYAV9Ib6T5xsh/J83T159LYp+cS4A+LIpt9VVQ
FNZZUsdMKUs6QU2tFbezO28hRTffFO68L54YH0QEFebuLnLy1K6C1SeKfazPv8BAUIjmiwQIE/cL
KhCNKyz6TbeK7/vEN7eDzzgsVy0t+7N3S1xElvQGSM11FCak01vusIdmnZt8a2yo5zqrT+HyIX23
xrkZo28AbSuEFmWQ+TnagK35MN4lGGxWfchd/15P3ReXp+BagP7BQpWAM5gPlkGVpGUNHhbVE5+0
DqbFvXiT7nRIem2/PjqLp/PKHOfV5lJMxWpAZqSjRaado+SlWsVxL56NKxucw+pZbk4FfDE2kV75
dFN5IMJFSQCFlpVEbzks+2sLkJSP51Ar5SkzWrQFoLdzU6NXbCBUYoOA6W6ViYjd3E9n/soW78DK
An2AAqUANcDJsPPMNgf7p2qTY+RUkFR1rRV4mcQ+/lcWOec1Q0upphbqOuql+4m+QPSkH8yA4WEg
D8GQyGg//uy3jYPYbOWgLDtOIJRAksmoT3kYliUXcV5DS5Q5zjvoIx9YQzy8gVrkLb2Ld+WaT1ve
3Xd73D2XE1I1klawnKHYgtnGrZ3xKQqMQL5J3Oi0Ov2yZu/TxUNzS2BxkhpAWQlj1GfI3gMMCQaD
mwaTUWtDuUsJPHYS3D3A3QDaxPc5M2mcx1gEYmOCy0YkgZzIy4PMoZodxQCmiDfjIXEh97U257DU
0f1gmXsuiolA76wvBlbDaj0N5LWWJ5/AozuBYlVYh+svO5n3lXKPQ58p6mjliFgGR3SSO4oEEI40
UF2Ich5BHb1J7lfD3kXHfbW73PFpwGpOChCvwqb2U8H4SA/Bph+hr9v1VntQ0UB21pLOpa7Sh33l
jpCVoTZRW/lwme87V5xsRgcAlcnnYs9a15iNXCX+/j/83fvWcv47aiGMRiqDba28Y02s+CQd2xtw
5fvK7ddPBftTn5yPht4cQB0ANfGY0lHJ8rovEDmBu/5uUK2bwax/Znq9zSWMeIjpEVIta+588VJe
2eS+Yt8P4iwKAOEYkNhFXwDTipCVc4DEO89eE0ABa63gs9TMlsGK8XeZ3EcsrQjcczL8QAzhRqd9
0W4goiChN7VJgtadPfVG/yE9kvMaZHfZsAHot4WZJ+3TXG1SNG2iDXgmGe4h2uhO5HVP4u/UpRvV
je/SPaRr0mAtm1g+QVdmOWcgi1FDMhl+PUMd8RFd5vyQO9aFgicNVDGrj+ZSfKOAzBqM4GzGgu/z
1pUhRmYGX6Bhed+UTX7InLy0Zye+k7zu4Z+erWt73JOJVs9IdYgFoJGuPYOP4D72p9O8Y0gSdW+t
0u8suTqAZSQRs0Am2D85VyeWWiRooQQYXgyXMx0IlIWA+w2+voprVrhroUOHTCslAc1yoEjUKIEk
IxgrE/drK4v+7Hox3FUgVldkUin/AU1CWuixQPBGHWh7W7sGIU54XLt9S1772iLnztS4MwuLYPuY
JLWeHOlq3WDRgglaUczBgDWVf3VFobNMYapxHppjV+z6ZI2Pgu097yYxvPHXAHefzAbwbjIO6INR
ye6VAbNpnU2wHKNaYZZaWwp31gap0sK4AKa1Ll4n606ZV1rbix5JFTFBCBwfhgh4XHfBxBjNHr3t
sBnKZ2xn9hy2TbaTSJQ6AsbE7DJMxu1EUcgtCmCZarM8qnnVH5XWqLxKyXRf1wVz19Zi+liGJFrr
xi15E0O1gMbBfK0q88gjUokRtJIShtRmQ9ItQkRWOLcCxvuh363chzVr/KeVqUIEMLdchh2jwZ83
OqY3Y+TUFYqTa1dh6bm9Xhr3dUXIlmIeVUWVsAtK+SIWR0kErNG6J/AsnbhmbunYgtmfzYxgPuHT
bA7pkygWJnm4pHMI4aQS0zn5c1FBSh2qSV/vo7y4j9BDk0BabImQhMAVuipXNFPZGmDeoUglBq/5
1Tpl0Ab5odqwlKKzo0PnQRfwJP/oERnqHglWZxyXrg4cwN9fwDnQKq0xaJIl7BdMXoWOFbSvUBZV
K7t3JzcpHC0L1tVn1qxy/jSVU6nH2FB/SdXHrC/tvhvtr7d2MUu7XhjnQEcIyJnjbPQXYdNjabkX
eeaWIP5EmOYPGJr+2t7yqXnfRy61j8YG+vYtviSa/wDhqZHkqrUue6k1Jp6MkpD3tb3FpOnaJbGj
dXV0pL6P4mxq/wRJdGs8F36CkarKM3bp41v30Uf3ccUoKxrwLv3aKItSr4zmmhYTHZLOGMvbplN6
l+uCN4dm6dTtvB2M+Kwa834us01Zr613qXZybZpzOTJE2mPmZFHP6L61QexSjBu3W5YZrnmAxbMD
yC1QlRB9ggfgjifB+JbSUlrj7AgnzVc2Gfrxd8ah3RZn4fb/EWuze/5pX9ng0Fsj+VO7B0tTKHBM
WFwUB6lFNtSgB8g/uyvfb+neqZqIXjXoqXSJH8WQ6w6amjIyF2H0qy3jh4Jw5NlUvCT1SohuY6qn
3xjaWrVmyc1dm+W+XZoVELsFZQ0GEQcPWtObzBluq0eMYqExv1bI42dw3/oT19Y4pxrqRh+TSGsu
8faPCAOa8BgzJODDXtnOpaRMBThbA/oABHd84b4QNUqUCJ8twaBSBO6a+jgEsW85pXViGgxV8E/Z
vArAgQFCU43NK328gaEY9oOVRvXFvEi+hEkaIbKpbeCpH6CK4McekA7fV5a5dGqQ5WJmGkdGRFPy
o80yp3mnxNjQFvMfWCleJ9Y40+3QBojRsbb/VGy+tsg5N8MYrUnMYBFSPuATxHR78EaGUrszhv2b
s+Bav1YWueTA35JNWWZEkPw0MISoK6GZRMSQr6M7vICL24XsPCROIUE1uEfFAWEoZgrWIFuLe8ty
3P81y620UmY09TJE4V1m+HSIbipjbQBlyQQGRmXwBUOZ9hO7KxDUYjigBXlRy30+fuuMp5WtW/Je
EF/G5Bxa1SC+4Nxl2YRIAJuxxvkoX1C96wPhWG2gkxE7oZ1i4IQcmsM/Xb5rq9wDTyRZHaiK2cTW
w4Rqtol2maNd8q30B5bpr/mVxW0ErknBi4BmK39A6lhp6zzHuFAeDc29XNbxBkHdWjd30XtB3/2v
Ge5AKAWUMeNhri9F1x+ELoGse9p7YwhFxZreypkM3toigrJpV2FwSDZWQtKlbwl6BBaQgqn9Eziz
DyNFmXSzuox16rYhyiCxPekvX5+Ypa00AG7XkBuihMZX0IsIAnrlYCGMaDeQ9dj2UrVWpF96cq5N
cHGtns960bZxiwxF+dltaygcQmWod9+0s1Yhu4uF5Gtz3BXIunxsAUpmLlLxdcCIBtXVztRj1EPp
b7pGPceiST5egEwXAAsWyiufqAtUEzrdHfOPKUqByhtZAZMgW71j7A59ZYc7jNXYZCkboWZFVQxV
QejsMdt1UB61Gd0pwCgM5AYI9p6BpeS7r0/JYhh2vUrurRsKQK9j0aoANDADaAK6gOizAS9WsoKo
MYG8xYrFxYOp6hi5MqDuZvJ5/lQQjVaJ2FyyV/McBgBEB4Ij/B6dciu7ZGetdjkXr9uVQW6DTaIS
cY6QSM8ChInzZ0i4WqsZ7fJGXlnhNlJLLIJnARl04w7EZqTAoWsiY+8IOoLdedqvtnSWXlPoof3d
SLbRV4lCqVKtakqZXrSTdZMddUCRWcGR4usR0IbIbwPr9b88RNdWucivi0y1zSOJgnRictJf0KDf
W8fKK2/YEBQE3z3ysBaqLN6Qq4VyfqbLoGkOGBPSsIi4ta4EXXScVXSqsdFzd1vN/4JSxhjC30oP
L3RRW2Yjp2o5XMLDDLxdH2SXEMlQjhMq76vdetdq+VL8Nfj2Yl19y2yUBklpEb2P0Kov7szivHLr
2CH/5GXeV/RWmL8yEPeqWtICl0A7oXYFEbNqM/lstJgxk/xTcne1f2+u/Mpah9YNHlBYo89J4sgO
SF82xZNqV7WjOMMJxY5/eIsUVOSQ3wHJwOZIPl4GCvoZMVZQnmyekyNr3QhesakxzAY/lvird2/h
e12b47F84IoWzEkEIExDpygM5NouA+UuntBaqF7Y/O/wo5/c//wbQngFCojAQkPB7FNPjFC5aXNg
51uPTR4QtKf0XxI0hXOfHKTv/6U17tb1tVwXQMOxZl/2MoF5NSkdzFeY9+SuC6BYtU5BtnBGP6yP
e+Ahrj1nUs/WtyOYAVKAJRod0f9DSv8vWd4Ha1xs2yWyMIoj+g3dT3WnO4Wfy371ZDygZ4uJBC/e
qRi5WJO0Wapyf7DKndN2bMDgoOrsG/YQY3zEQIcHiRHLciOIjLyYtuJVgaI59exKv1a+6EIqfW2b
dzLE6ChNLMwhZo/dN0YAO27EE6jznDGo/j9srIuX5P288j4HPfGmhjQ8UMsjUHaJeLBEw51E6VHp
oS3eAq9YJNG9oNNdl9d3sjUnzlBjnraM/TIXf369+oUo4MPiuSiA0hFxHsWP6ZTHcgKYpKLO0On2
11aWulgfzHBhgCmlJJVi9JQ6F5CZEQjYDGQOhIVU5Zaem6DfrGrLrS2NfYcrb6tI+VzUEWwODu2d
+thffKV1ROVtTh9IvOauO4TpOlxt8TxB/R3TGdAD/9SxydpKtBoNjcF+V4FiskUcp9x1cIGiq+5j
b+3GLsQ7iowxDKDVoAGL2uHHZaolhswaCRdWA9GW9NymNxPGhtboyRc3890Kf0l0uaNyX87dpaq+
y9ajQV8K4fXrQ7J4L65McLUeNREtTDtjIal5meujtcr4v7JT/PM7D4lSmjPWMDmGPd9MmQfe53u0
wO3BssUGVbPsZAk2BePQ2quxuH1o7WggHTWhqMid/6JvZSqVOIvUZz0yxmQS3mYOm88Hu/xhsof9
2rmQFP1tQJQLb1AceTfLXYE5gdhAE2vKi1LlzU9h1kjuqWoSY7y6zFRflNFe3ugQLzvEoJg4S3lO
3IIQ4TlpzdoT+xadGAgmKjY4skvNFoV8kOxYGKECJnS59BBrQ/MjjSKACKFyCCq3MG+nh0LshGMy
VoDVm/14wgT78JCqcgQK1Aa6b3KSQuckmQShtIHImgs3rY0ss1WN5rU/NCFwdBhU0YAkhRREZ7ew
8jSDlQ9oIbDzaY42k3l0awUNI4VSwSUCmCntvGhm041AZHuSc137hha2FXTEsCQ7q/QeKH8Qlrxo
Y9597+o5PsxE03YoKol+nTdK7RVjZ22mUiqhSBpJRAnaKJc0h1Zt1NqRNGAGN8mJV9Sj9ax2pbFr
BEkD5Y5RMwE7/M8D10O+T2TIkjutFln3RdR2P8D0FRt2iSmqwIqINtiyELcbiJslD8C0ytgiLf7e
zH38pMwlSMCrNjNPhVUbqa2HefaYjVbT2FLRp4ekGPJzZGV9b8s0al8kqYlMjHVr1MnbFF1u0BBH
qDTkal3aXRcbsaP2FAR/mSWPjR0KpgkpWRNN4VKWN5YYarHdIInIXDxHco4pMmqC0H3uLHDHGxA1
Reu8l+wuNzKnTdE9FxD+H5R6fLBkAthYO2HXK6F+aCsyBFKdg+0lN+4rK8r8ZpBF7O4cneYmtr4b
VR32zlxWc++AVgGvOY3n7Haew3KDob36Rhlk+Sf2YmoCWssk25oSPSQT8D9NLLpjnIdulSWhXcpt
1xyykLTxJhJoJvoCGUj9eybZ1G+gE4xBh2RKIYctT9Qr87o4p+mIcnwJiaJZK3Ggh7lyQ1MMbXEQ
cmq3KsQdxi60dtPUavcTEdPnKhOG7yIpDFeW1OQBjQtd9bQoa856G8Y/MHqXfh+7SjsUs9ppTifr
ELvpFeN3pQqFL2dk8saoiXwxz/sHUWYkAw1Qo7hbE4UiAKk2oZSE+35uZeBjG1G7VxHhNYEO3tcH
2vZNahOBVuehnJINJVMSpODa2NboBgC+p2XKSRiM+XupT9JO0QW604GYwv5Ohpm5Dcq6PlQIQsHJ
tLw4Izgmt1aVTZatz7Ow7Woj+TaSRvcBksj2YS7Xj1old94gGOAnHopQDogkSKXXV1EpOoWgFrlr
yEkEbgZSwkcOwNBnSaHfjJpebAZBTp3BIpMjt0bpltMc3uo6LY4izh2CtgZsJLmMXplOyQi+A617
EBJK9gTHu7QzS0/xx/QuUDUh3STNhPQkzyp0MvK42gJC2LS2QZv5JFSgB7RzQ6aBLoTKXWW0xi4X
qeUmSjzdgrwN3K21GP/oKl2AfKDSbXKpHjZCFEc3Simoe4oOItgHEorfR+bcroxCPfZSXarwG2Lt
F4pVPteNJScba1Tag0w6BKJ5WfwipiBt8tBq9vJQyaexSEJ4t4aO9xEEJuHHsL0NoMf4J66YtFMg
jjU5Z0rZn8isE4ekGj2MlSQ73VhFwkaJC8EzUpM+RROcHrHq8haUd224TakAZcVWz8jr3I7COTWi
xiclZqT8ROnyG5DymNs8K0xfK7UEENlqKnJbjE3hBuoMtEDpm9a1nQxxeIzKuAdUiFCKyrgmyQ9x
kfRgLFYH3TciSf6GIEZxonHOPGU0UkfJu8FLZSnf5nqKeNvQ5sdGFTpAwzTanIlVqbeFWMS1085V
6ChCaHjq0OiF3QjlAKenJF5tShh4bynmCXN9/NkVbS/sQSsJlRZiOdncyU+hYWQY7MoFDR4l2Vdm
6CJFhbD2A85PEOpnA/S15vyCwtFlGpWTrOmuKrVoajVK4mtg0r2LLVriJseCLZdCvhVFA5QsmTTs
9Tmi0CQfQG3VCQKqg3qfP6ZyOHpDMs7AbOThNqtqxUlMKnpRN/V+lVgifC1eiKaO0yCJq59mP6OK
A/2MeKAuhmTcoRkzO5VBgFxJDboKM229uapB5JgVsY1jVXoREYkLP19k3lwX3bzpUa2HoImZKrdT
JlTbNg4ViFGbz8NoKndzU5A8iBupmV70VFIsLCyeVD+RpZD4IMJPrE2IgOtVDaf5Hpve+xpNWpsU
mvg4QV8OnPIYIvUqEpm3stlCjLEXRTlEeRKIpGejS4fMp1rYVQ5FA9Fti1LdC+E83CE2VY/FCC84
Rgl1FIyBe7LV64EEQkBwabc/xaROD9QsrYexVHpboQCXhklRPpgj6QIJuF7XxMt7Uyro3KqlYtla
pIynCm+nT1UDUGpoakKgvZ7PhZD0thRGupeoPaZqjUGwUSIxfQgux7YW4hV2iKRNttAn5lntDXEn
Jpa+7wDQ9BRU6L0RzCk/Sw3sCYqe1R5o6nN7NDoL3NMq+FsLwKB0sVD2qpXOHmKA1lYhdO5ICmhE
GxoN/tBqhW+MkuWEtSoGA1h9bBrhnwhVDNrwrADt4VQIdoLdCoYZ1KYA/UQOaS1rb6bw1ZUJeUVT
DuFaMW362OdGjGd/6G/LwTQ9AVM/jiqA/2gQIgKwYUJPUpWiVtxrsdNmWeXnraTZSd6O9oDGgBdr
qeCFdHguNR1tvpZIv1QhJ5sm1FArHKfQ7WsKDSyhUzdFOyhBCH0GOGO9fIqKRLWh3ovheTXSUXjA
A1nHpfwkztA1EMBrbIdG/arnrXUw0kRyuyIezope9t/MSVNuprlU7Sgcx4chNONDNNACr5BhnJN6
am5rCAj6Bo1jX+/Fs2zSzDHDObOLYbgnYSafWgrW86Qu3W6c0/usNIetFuLJGRoi3JNJ/NbCHT5I
U0R3tWHGgVwaubXRIPfw2upjsQcBh3afAjgFDQtBkk+h2oqP6OHhygxTdyxizfCmdC69nFT4PmIT
upMpgIDEiIpNHwnJwQqnysuztg2a0qSeMmQxvrf4HBndt1GIcw+gNwNn0hDOedw+J40yeZOcC7fo
a5E9XvnY0+tRvDQppuNJNFebrIp6iI6NuiOA9c/N86LYTGMLSEJtoL9gUBB1GCEBJydiGNcoFDjK
kvSphwHAeJuY0vcwNl9UMf3VtJXph9QIdyEJU1sxk+6mb4f8JSoRlgm69cvU019AXFROOcXEM0Pj
PiRSsReMSLGVISK3eEwQRus0P2rJ3HpjPKS7EeGA16bD7MVWqH8XywxQeoPoriIWljd09XM9iaDe
BujIzYocSnhiA1xo2YDtI6mGH6WoI0zVkk1sjXdqYUJEUcQelW14IhbZlmqPN3EEwVTpYYLNo7Lq
tpN2L3eaN8fVTqRCEBG5sJFnPOhp5Aqp8k3JC1cdpg1wrzcjnfZiWJ5mHW0uWlHmo6ydoggQ2Y3p
jibqEfWVc6hrzxpialsrimMkvI6Ztk2gjAF16kAse0+vSs0ZQ3jvdqo1V0rHPY6aV2eKpxRpgxAa
UwvCMNpmNv9Glcph4xw2Ut9NW2J6Yah9QwLYQtM2eVX6Y1NuBKvvHIBYAStptlPcQvpsygPdKF7h
PiQXMfevKoFcmZzODjzZxlJicD1q3XmuxdbBs+eVBhjMBDQp6gg49/inQJofqpD4kpodJsm4i6vh
vsi7HnFvf2ym7HtaxvcFYWXAuodqy4gLlNde2Ldu3PwPR1eyHauOBL+Ic5gRW8aaB89+Gx372kaA
QIDEIH19R/WuF699qyihzIyIjBB7IFxJ0IZ3seDEk2m1U92r1O9GJLX5uGws9olY9XKam99+0pA4
9cXj07qLxRIyekiJhBg8rv65uvs3rPV/pq1/g2n1sKIJvLoNSh8Bbz61XiKYsiWbQbvF6VJ6I75X
rYMXBzkoVuRfwD4d9Mr3vZ5PFldx4qsNTgCS3tuGJtyFH0E7tIdOflWhu3fnqRzEmoWUZUxOd2hL
8ymiZRSpXI4gw5ogX0i1U5Y+0AXtL2d5t0Ll082ZoQPUp7Ko0B3ClXtn99HBU/7Hyuobl61Xrk1T
erVbBG104BaeRjC3LF0l3FPrhqVetJaovVnH1j+rWkXqu9ZxIvoyBP6r6LY3i2Jy3CjKdTsvGaPz
M9LAd2ReD/FkL8kwILeT+qZkWGU1LQWjHIj7MLO97ctDbLNczNVhEfbelovAioF9mGcgu9aaWfi/
N5hkorDChaLJtx0M+6kXyWazI26hIwnCOltl1/3otTN3z6d0z1nl3JTQeHVrIMGP+tAxaI/9eTvz
rSuJoixlavxTdquKddZ5gM7AatnBqJ+2CU6danUpTZu5EttWUeels0XvgQeHO39o1kQudjrWXYL+
EZP0PPw3GrscF/5P987bI1QBveEy53EX14lrlk8pnGe3DY7WHB2QA5quLMwxdAQ5x5iWNqOlkzka
P6C82YW+ySsxpTyOkzUUmO2iLa/MvHM6CLQZN8fQQcMeKZqHlJxcDRQAeuADq+xdF0cFj5wmt5d+
72qkJzSo1ds0YeqVVbnJLa1tvD8aiIdES9FNVYrwRRy85tUX7sVXbuZbyxPvnFRv7MMfnSc69OeQ
d9dmwOUj63kfo1MG47WfXXG0K2CVXJRVbGeWNZiUhlYq+/VdVXYyDSxf5y7lNUzXg/UwYX7BXlDW
Oxvc3ibsHjjwJiKqTbyo/VrC6jRb9T/WNeiDxhBBRPwFqt+bLaar18DywA93sHK/ebEcC2asDubF
dbYRxBvWDEvTUicOxvu+h6exT5DH7fB/YVwfdbNd600ceQ3dEkWNi/wkUKKMN1N2xt0ZFFLbeP/x
AYktm0l8fEQPfZit65PjracoVLulwao7j2/WCEW15GdfhM8zZHKLhGDWsf7kbPamGbFRjNVHcDPP
zgAMRwRBaffmzzHqfQl1IdchDwaIYpyAItvDOQy2lWnp34POORP8DpK5u/lxkYTwI6DuESYCewAb
L6MizxtU5viCYapt/gR44tRa1qGZ3R2nTpjOpM9xqEtGzDXeND6MfyYVnCPqppAOa596i78j8OBz
W+J3uH79WNWMXw2b+TihZKGlM3gJEgQw7SDrMJgSJE1kAfxUg5B1iQnR4UbiOG84eHQ4RZzjmo/v
MCJ/5Y/HSMh/OkIoV6VXXBYixsUff3O3OXgoBioav3wiMbOwU4t0WkQiw+jIaZ420v8nRZ8paecu
aXISyh0OTypj621DYyCpSRvPPnfdl6p8O/MGovPJaqe0wi2434JNegn32FAA7lsTwHtL2rqRKVtr
+q8fY1yU3jQeNO29xCIr/TR2Vd1r2S+lbZv1vACvzV3o9S8wKouuDLQWFiHsLhO17eJvDtjGsXrH
AYzj0fpsCNJkZ3TMe1+vVmo8/y2mIy+c2Pozfi/S+fG690C5fX98532zn2vrLXK6Pp0rvG3G6J9o
GsHHIXuB+ldOyBd+zKyP1Nn1xicd89dNLWVVzVetAPA2Cyy6SfTMZYPs0EFnPmdPrmsOtXjgK0GE
WrnsKmCmdWh9zraDPZvJ3QccFcSdb2FLpsQLVKGdeSz8FZpnF9XPXcuqdi/ar5p8aAOZNE1V9Cil
XtXUKRLdgmKYJvzonv1b2/7JEeNXs8odW7EeKdRdCMAT02K9UepcgKrl8IjfL7jyJaJOvVrc7GB6
JnV963vy0YnHC4LB33VOW2cOzrA9SV/li2mysdoKh8nrrMIfhFgPCaHoqmsX0FP1bndRVk8BujCd
ExPmsZyOztY/C0E/PYFxIOIQ5Xf+hVO8ZEKkdozX1szHVXT7psWr7PF86toSd2vZArtM3aApldjK
tWqKzffPg7sBBlzpPeJuopYmjSnsf8yKWoD7JYhKD13qMK17q/pYBuCTljkIudygAjtbfr2fwvif
I6sDzolIvQEZPVNzGmpxZI/V8X7bMj59EO2eFgzJTjUcQjhQLfOWx85035Q6eZJe+n54HcMQoTfi
G44hz2j9r+E61VlPxy9Ip/LZw2TraP/ZbPF7xJZn29TvboT0WN7tdejdhIOsREd8cGP9OLI7qa25
ytC9OU17qicEzjbOGdfeV6f7s7UEBYlIrkxVJRMVsLLwn20ZLCgHXeks5Kl2TI4skZ32qpNw2q95
1Xvdu7t+bf7zQi+NuLiujXtT6MdTsfACu9AFZey68mjE1dkAFGzui9Y4Y10RVNNL3fS4H6bLTGgp
pu4XN9KuI9uXz6PSHmBPG0Vwcwu+o9nOnJjmXhOltYsALbEdVTQZ5EOQfRRX53gh53CjuWrRYSgw
ryTI4ZycjA5QBQrz/MBKQr5iJGsLxTHzE1+VPZ/3ZmnysAqdpJphOu91Z+ZiVsLkGXqmJGOza1rw
Ya63Y0Jl4zyWte/uNOcwtFtcklgQ5hAtCtSE/zrtnzHwAJ5zw2M1iYvUw8eq6DHuZQXAuvq0xvjG
iDoJMgKpleQaNZtMWIgYoNmCf7PNL7FqriHFP+tCw4SIln8wYH2eorVKWQ+b84lWY+bF0yfQ1t+A
WhbQOttKSTzt5MbgVTpIDHPwIklDhVHPWHe/Cw7KN2dg1Grnaf+jw+YR2MoJJtw+klzH2I4TT+uf
GT8dQPRpwWQ5vddtJ/OO9FcW4p1veLwHtneDMOqlk90PUzJMIL98JphTy5C7tyFWZTQACd2878Df
LkhDeUAOQA2cWOPLAmyaSXibkNSVdKMa0cLOOKdT+y0n2adyNCr1TPsVt5iZ2eDAI81V8tKGMfvr
hlpf+0i6T3VlbsAkT2PvImkIqUkcNDsRW6Jo+0065h4c0v+rPVjhthGKbT+/Oqy6LtDbWUuvEm+M
m4NoB/EcLXXphTzXOCDRGPIkwD4/QGVT9CLOo5Y4eVvN6onwcE3JUs2p63ZYUmuMlXaRIedR1vhn
sSBeTk5cZ3Krf8cYUgqAh/AXkCqhAaAo+gDgTU3wD/kEnIAAtrIoLH0ZOcCWw+5R11cqs20a/nMA
kJebbT77KCojMVnJalAvDOxCcqKbLzhh7CZr/eCdxJ6/5GHRiOqrauZnC3ksgGzERdj8VKulmNBB
t50Ch9SsN9N6RxKTWzWPl8Emb9LCncaZvrvVvCNi+q4cUcC3+O4K0OqGo7YyyMUDIpFvIf7VGrAp
Jqp+51R8B2f1fcd6gMD2czv711GbMnLVq45EhN0EuRawRT6D6jh5G+eojRyQDjyxlETLN5QbGX6M
G+3Zw0dDkYLU/g7GF6nlPsgKk8Q0fuvWfksQoPKlouAfnOXSIVy+Y3eE4Hp12tTuB+Bqq/0LXOGG
zK577LYnBjwj9+IBjoID+ZV+o2E5FHfX1lruwofhPERuPo5KjDdkQA+3xMEV2M2vbdyicvnehO2O
O3DC5qq7bjMogLFbVSJaDXdOsx4NZW0qSHj3w+FuHq1FsC4ddkrjsquDpSBODQ36f0RPKVu6bFLr
heJYN9Uf2bo8XJqkmabMY/W1YVvmWNi8Q7CmBNbVeDgCfCzstk216o8BBH6REyWL1yaURPnkgATo
3CvA1Vyz+rnr3XzQUYZQL/gARcOHhSDzxIYKePHdT8uF6bXxMsAV2bIBOVRV1ldhNgb9R9yGf5vk
aTPPe7vvLqPjZGQK0ghCv3HS+UzW0uNOtsxPQmDCaatL5OsMLropJtB0g+lz74GI9f5Q8XLbD5Kg
E0g8lX4OI8Jcx9WBm+HTEOsoh6dBY5IZ/MzTduYu3X5d8T23+Ko6t1yXIfUA8a2jKjsmSg3sbWI4
lLG6cy/c0xg4AJQHDeJc4jDIMXYUnmbZunZpRQFK9kqXIrJ3LUAbh+krX6LX0ZlflFxBTM78x1Mo
k23k4xnG7Qfa1KdBEcRiSutt0u6Uj2vlJI29XaNKmXSttgiSq+4FY6ibUb+1CkwM/o5NbZdEEd87
rf85xus3bkUckaDaVwGs4itPFzhlx6mRZ4oxKVlab0gGZR2BEn9ju+xoe2MLSjbYEjs2ORKHpoRv
UxGz6r6gftO+uvOK38H3/qdr+KmNGHiX6IdV9EI3e9djXG/r4OzN/nGzOeBamfbu+Gmp/g27gUuC
O7uCI0Z8b6fuNvruS+3M766CqGuptQGhhTi5zctmBoWsDb/s2ZaZI6PLCKZ42+BJEgJhIzG4Sq8Q
Www8fTgYDNVa8jLydEl7xpOI8LuJvXIgTaGYVRAb3HhnpzBEPsQtBtIW2fF4ZIPf/v9UaI5ZSih8
A55XnZeIrd6jJ61Sp4FRqv4RZnnj8xMQ52QeKCwRgnwGx8HgeSudoVRd/wxTrcz0UequFeDRex3Y
CdqXwtQmtcYlH5RIyXx05degvi27ySYLsA3Y1CIwLGHKz0mLDbvJTv0V0RZen04DIp4CnatxPIac
AcK/wZwpWfruYFZYiy9LattbMmzmqIQ8r644cBdZvjWcF+HcCV4fYOZ4qLT/y9b/wN6ekV+auMC5
43n86zp4ERgwSmrKQbCl/Rali4E9wOSfgBwPMnpZbY5kjynD6lgqdXP2K7P3MKCBhSmNnDJ7JYAz
PLT0/6r2c2jYLpDR0WV854wwkh6rnEcGbYYNjdd/0Uh2vsGUDVqxGb5o99dtCLHlALmUOcEHohzp
ew0GqY6iQy+Wol2D9AHmQ9lYNP5YUDuE37CDl5ubvHbjpypWZz2KgokNZCeoUAF6p6tTuo5Zh4kc
i8mFT4d3Vw5AJK1yWLFSxOazYzVla9764ZkD8aDMQWvnFCqCYVhLUo0J2Fl/e4hfScuf1t77RP+r
cTPV52kckhaTuO/DFa5aUydsdhuw5W3a8sD9lWAi6IytqWjMWP1KI+sg23DP3a/GoU+iny8VAi6J
j8lu1adBj/uBzVnUrPt1aNMeQV7C0F0FCDei/iufg2wbq1Qi8H15Dp0x9xUIdE4TJmWxOfOBevIU
zfQt0MOzX23Jgq6qCkTu1DaUDq+9j5a/ukUYi1pmP00RMLN6zZSBnxHHOcZxU5yciY5wIFY4y6Lc
eSo1Em7Eg96vS3uZ1ZizCLoNospgomUM7G1E/8ZjAL1hl6vauXTShxDTPA6mhYzWwf/saxBSDTQL
M3kS47wbJ7kzDQyqAw+oRh2nNuh/zdvdOoSXbbkx1V9Nd7Y9BGTWwPtmGMdv+NKI1LMIkkKdXNp4
0PqbxfGtIs5pJtgoVqBAsZyNSGR3Qx5Luyad5RRmAKARW3utTR4vvHTkZ0S8mw/JhYuxoN1OlDWn
hfxiMDjAlvXZBvCvFl2GYiybx+RAep30csJt5GSCN2lvkxfSQELXjJlmXbE1bTaTLUG2JzhOmQbo
pB5MxowvFWkvn9ufuANeURVLe1f4j0eIwhrsWgXzdjBNXGADAEZAWHXBDUH9F6ev7+GET0sFvARw
qMBfMrcvpnbdz2OXVXYLQ/2LxZqd0ejcmmbXLk6Jj5ibDgYbCGyq2H50w5+RBhmb0XiNsqQK5HmA
ujhf+PonreqqSZx6FAscAUYXGNhYyw7r5nvh2K8h3SnyA91+Yrm7lS15HdxCG1Dr/OtwerD1h82j
Y42u1n7unVfL/NN2g0f8IcPptILmaBUOPliayzw+sxVwPSKUOgtc1XiDfj117F3VfsN6NB09uI1a
eNkQSG++fUxN7NpCvAHyMF1nmgRAwSW0NwrLh2otAn99DxF9TTH34+2VUn+MbeGMcQmcS+MHIFbZ
4CKbHEiRalAjbU59klbVlVng4VusnFsfG3+nrZX0ur5MYbCbIeto4tIboGbROkwF3jHm8ouJ3DTA
rO3AXK+rghQaj2To/tBRLP2BzlBtukuCzUH4H8evZIlRMDHYtTaUHu+Dosmkumxx9G70ST4EoB/Z
u7tAANavWR1NGQmB1IFHE5irPFuUPTg62wce4tYXbSFbL3RxQtd91GGRFAPTQ3IztV//72opsGgU
CWzb5mibQSrAzrRFY7q8opCkiAi/z2CunBYSSDVBi+Pkpg1uY3yv3O2wonph1ZBF31y/LYxmYKfT
wch77OzX1voy7UV6uBqc7wEkovRfYxjgxEuGaZpj1vJnO4UWJAkrtqPzh739GmPOiwh38frFgZ91
aHKCxceBavfg8BIIXRJneuolwa99pEMEvGRM3RBsdZhMFdDhTe9IIPPW+5hcOBtFTh6qet972Pn2
8a43iGJ1MFR9TehKK+Plna0LWv9q7UDRQMvGDrOwR7sQA0uuvLOR0kms7bLBeQ5uFomMgVs6f26F
YIqBZEpvaw4hd6H6Rwievi7OzqbyaC0IXJluXR3mBpd93X/YXQA1UPgR1XrXjxg4nW+FNrv7cwZ0
m3b0I5d+h4H1kxGYeIl5z3HRInqj6/6DWIC6VlZDLFSt6iAsp2y3dw0iAJFqiTv16UD81LWAEVc0
XRqesBnOwrrPZpyDegM03o0ZBpOEtk6Chj0TE0PfVE4D5J1mSn2xc4nKHWQy9UxkxNogGVmK+sEF
O3uiSDKQpyH0kt4gVaVWCSiXdLUGZHZXuV/fHhx8yy6r/y5Q6Alu6o6+jtvFH942dgnnT269+OMP
i2f8PYwpiPsZPhV102VQyRTN4K1RF/0J5UCl9rIcQDBcYvEOF/Ecxzb1kK0ybCKHR1ZSBeA/xGe3
Bclshrx23ln9Egx3MVUJpIzg5G/U9MniXGjLXpoZy7eqfo1WoH1yBK/S4/hGJVngOt6bYtLxboSy
wkgn3xwsaekTJQumeIjmQty23X7rPhbWlwzYRgAc0Uxdppy/0Z2KGueyUyfI5tIa/buzffPq0k1T
auiedVYxPf4uonf84C4ck7ZjVYw1QA2o5LpODBjvppvQ1gV917WZrB2IiqetYifDvazi9AIcomxB
mhEvN0uQVm6MdzbO2sm/KzJkQTxnwml2enDhVBh/dtGaovzgfwo4KHjwkCEKQn8ItNb2q+qWv7qB
HCRCNBZelbC+ufMrIchYo+zi1z/S0tlGp53DzK3pSdr5E5J9BUgwA9/mtnRX8jK43RkRwB+cSmja
ghyOFMkUX5qmO5MBkGcH3c7qnZf+s6vtm/Iw72Amopoh4PWdcMiSzAOEIihO9BhqNGd9BBkroJW+
GMDeetMR9DAuA8ghRqBQrpdack5Rfa/NLJOOqZvT28dgAaLzoAcDvO9dffO0txfkn2fWDCBCYcXm
wJb1jLyOr8qBOLG/zP2cddzaQW4BY+EKDXz0tQJWWfyhUGu/38Dw9vNfF0MUVa09QI2nyP8K3TuX
OGExrGlwR7oChIWNk/Pdot9yIdjEvNJKxOB9qCZ4ngCkRR5/MhzbU3GN8n+agE/J9bNBzdcKXCTY
L8dTmUTaLVK4kIbkJWysi2phmcCK6uw/2fJliIGtcl3UMZpyud0f2AaHnkFYAPLWC7xsXrisCggv
0TzEV6PP0IjmC2Zv3kanpnpfOvurAS8wgumDkCfzWZM7DHqA5seHpg/UPpq1c9ej4rlV2c8E7/y6
W8nbaqAX1KemcU+B/93O41VHN9CU0Nfj4tw+HbllkPDs3HZ8MYIC+7GwT48pdXPRMtNiBv2mgQsh
6yuJ6utq/+fJ5wHRMzV6BVDBx4B9uW59reE2yUK1J/bvgwCDs26yGI769SI2JxVUgUDWOQXTBcfr
rMOiQRf6KdLJi6h2sVX5JgfYe6MQQg6229ABdM2Q84Zk00DuiBBKI+hNxGKKofqxZItjtqBtw6VU
szVZGIwNpkM/39VDUFXh05uqbGdMC9XnFl1x7+HTjKkiKqvJW+T9AS3Jxm5O1WzA8gfXSEBQhbuZ
eyKruyNvXqQ1QBUEICD6dCaMCNYETsXduTOiFHqd8Y2d61WlDQvysa7ASzSpz7YChhkLw4iFlGXa
YKHKB3KKxZW+D/F3cwhZkngZC6XDQx+D4Q7W68Zg376UjSsTN0Qr06Xh+sQpFJx/HC5sxgLz71dA
SV/j6GDGNQMliZduKh8c+sJPUYy4B0E+3YimAy2c9kPKPmcLy+nq7dsNWzIVXPWxlqepzKV8KHk/
/D7f+ubFX4dbBbrZrbdbWzv7fv2NBrPn8XbunOUZUoBpFJ9yBPQAw0Q+JjOzbrZ5RleUMJsctNpA
8eUcGzJqxmElKwaGHsJSOCGtIhm8jwpoE2QfGPrJIRoR/9RAUeoeJhO9M1dm4wRZW49eB0w/KnwW
DFOCtnWm+wC/TIX0ZWHNBRrlc+z1p3b5DPrfaKMYm/8xv9/x9uayf0t1x62RjPG3y7Fs5UXHFfV9
suwUZNezWkGrQJOEWTRx2WcwAqUZzHENo93AZEodv9DgTKruZuogd8FiSK6ypQGcTtv3Fo1MvDzR
HrbzeNAzCBLloo0f1v+iqjqHKji4653S7bUFQ9W4R8u396MfF0Byc4Ue3rdeRutjnadkYzdZf/kG
yrh2uT7onwjEgLSBT2kwCWrJbUHTCQOCs50V/STBa9PsWwSC1xZ2AKW7U9D+EetPdE2G1hezxG1s
v+Oa7lbAqM5DRggmiLTxRYR7Qbekagj6Ow3U92bWawcHuiAaMPx4KQcij83VzADtnXkHGdqG2eDS
e1et4WVVA/nD8CpRHpm9jyxEa4wvyui8H3CNM5RfkOoUw6WAC5WP2jdJpHhNOJc91ls9lEfrK3J5
1mBypbNTSHVucFvBLucAuQB8QjCShmPGZ512Bq15I0+We0fAVGI57OIFL8gOQgMjgL3V6dAtO73W
pW2WfaN6FHBy2eqoGMHvNlEpV4BV3jOdvGTk7/iSBVwRztYscBdj6IsxIk5YVoMgmKI6ja1lUkD3
OG44fnPflVJ4uevhKbkCADmcbSFi1c2AasVuunZgMWmB7Fm3C/O2p1g2O4hW9xE85ZMWc9dE6ncw
AocRYck4IZDBU1eXVh18Bn4PsYIwZ6ZparXWroEGyTCVzd5YzHJnyV/PGkkK6XeTbtz9c0f9YscI
AbeX1NescKFVTgULwhQqQ+BKxnMwy6GSTaH8bQd6kpAIhB09wp/y6Kn46vvWDYlEKQTz+eatO3DV
HzGqMXrmz6pl11FMebNBLNAiEAqvi/cpw7BNQtHKZBzoT+wiYdBlN+S0zhkH79G6NlThPfFLvT4G
DMeRBQAs99FEc4DInJUrKjB8mPb1uuazVR1M/6ghXQvHWtZ+ahGy8qF+SiIsKkql/b2ZVJ9svbej
oF9T+PWjMIq9dNaLAn8Aaf0bWzzgZZXIPIxK/gOrBFP/kN73d8ExUXkDiqDNGpynGOo4MgTlzE5T
8G1Hvx629BwVJVGHycHeMmho8lZ/kf6J4T4bZguJyAhz+CTeW8x02oPHXSaoAS4h5CUBpA0t94Ef
QuxvngBxJ1RAf+Xt4ICfxnbwiaxq3GB2uvVDGaghk5CIDwri/PmkDBznqn8RbnPfZzurb/F+fkzV
EeQ3nhweQQ3i0xJb0ZEmNQYeFiuwwQi7hL3cyo2vL6Pb5JRcZm/IBhIeIVlEUBYB2NqHQZBIbKOI
7TxEfpMQZD+B5UlDDkBgwtTJ+Glg5hDNv2zo0p5c7M7ZCxcpW3gDt/jfRAqlnjTqJmEXgb1sYoAp
MdARsYGlAIg7uH1iDxhko/aeaw/SueniTwhcRECfsRQwcZHxDvKX9jbBpWVwnyYLuwUx1Bo+goNv
yr5Q3MFwwMYbPaettguDdCoLirZ1FofKMUU7sWJDOaL+E9XHNXqFXW2iZrzgY5c4Fs9kMyVR9ckB
JM8N1wlAtH2Auw4R8GUQVCfm/xeg7WpjWbjzipsTEokaayEiOrYxMIMqhBIZr6Q4B+JAm/62NHDj
Qt/QWzakEtfZn55HP7iOGPmEHydzjV9yowXT1hE6Dij9VIZ1kKyZz+hwoOoZdx6HzRb2FZT/ECtC
O6kghnL1Lp5waYwfa5+vbQVQAGAXeTGmz6dlOtlY7RswBPsygCoeimUE4yKaZZmLHnC3Qt+J3+9i
YiC6fo+xmaJPCdjOf7AS9nKRlv++uDiDYUUhvgWxVcKhdoRESAAYA7ARqei49JgGq967RNzaB1V9
CHDoplWLRFrsvkIqMrl8J0YQc6gAEJeFl2kIAPBAkCLGp9au/pTxzuEwvQXAflNLgPyV2+/IZogf
uTp3cwgrQyN2WJp6MlSfxDyrzKu9m7HGb7o6v4JOpyHk36GZnnHVNKWroCQbGg9iLMij3XmPNY4w
7fpFg7BtcKoAua4UD10svpNCcP3PZfLXN+snxty7pRfIG8DpNhbUBKLloLy3p5b5f40Zf1tne4st
jhYRdKyu78wLnZ0hYJ6CJQ0aB9eAn4Bzy+NWnWvcLIZb/2CY9rX4UGwOrzM9zPbHCPFQTNF7QxBr
CPyRK/YuqxW/elf6yGv05qdwUqm77GIs0jCQWZDKJCO28iBFTB+C8iHcspD0mQNGvRmhQvMFTro9
QolW2uGr7r7D2s2M+wIOPomsEWLhOdlkmNlumIJNDJ34IPl/SEgoorXBNQGcBWsWILMQ6pPEDZDV
keer599qH32hxC5EgC35oLpasZP2kVXEHA3WHOfeUO0bENRdO6akRmIMbWAChOWp7qdn25564VUH
4C426LvAkXrBqaa/G5gUs8CSbz33GCfsHkcOiG1fuelgw3zp0UcEIfoUZ+fGfLthiyD5H0XnseQ2
EgTRL+oImIa7EiBAT44f6YKQW3jb8F+/j7c9rKQZEuiuqnyZ5TI1yZNbu+ShbrfRaH/V5c++ZyxQ
hF2OIccr7hU6loVUU1LizUgMTGhIpeXF+AAh1do/dpx8FPLOLKWpznHunSbbfsiqpKy/F6o8xxyk
GW8SS4zhDxSwQnxclykacv0HRn7UDobUm/J75Oi4HULI1GBI4v2aZCG1/M6zf9jqfWDWb6Ijy817
xTyCYKKf18b1UwaiZZ09aOUANNgpAonFQsKmIP7DNGn92Ts1Zse2reE7uTuxxM0Te43kb9arUAgs
gUs4ozb/ylMTR4wZeTxHtgXRX9b7OFmRn4rLMLkRZMlJM1CcShMQXvkrNcZSvyTI87u4JmlETYG3
2IcUp15qt/6gle92Ofll1Y++pgZgPr25tcI7Ssj8obT90qE4K92QSTi8p87fgMtD41vCGu1YWljo
YufChC1PAX+doMZtRLB4n5jy7Nb/RGqFlf2nqXVEExqJ2YCFLpvA6r9znGQ9091FDMdEkw/W+IIS
t0FlOEzFqJYmwy+L5DgreWu8ISjL6VBU1bFMFCcarr0O/lOiZoB/MlZJV/An0wotu9+3dU2F7Pim
Xn9VNRtplpdcEVmqxh9aql40u39syW1R1iFNp5u9lqHNSzmixrSpeB8hyxJ4FDAs3H/eFTaDV03e
zKa6UqaE88KKTiKZMNj4jPp9CxTPGgo/i1fa8X43bNup8gLFAakN1T622WMm48/nY2RQDaJH+SDu
e9scI7xrWClU2KfzWcz5jWrrZcuW0N6yvYnlKn3q8pLc/bm61JgQVF+F60Ds8UpRzjU4MGtL7O0e
W4z7TPfS5mWkFc1eYG56TmZU515AtMMR7WlxAiT1fTsTYOB+pmUdNGZ+2uiPjPWB6w0Z/qtiUTcY
7Hcfb7vnhJ849+i561FrR4pmXkUUGNV4v1XrfgiHUhjXxQhQ3Jc1VxUTa7LZNpqxTRYHL/2bLl+z
TKIs10PpEVdeZaeWkyIFV1g3Xlb3aVsxrivIRBoz/c4r31WfG3NkguSPvRoxEHXBVNmHrP6bu3WI
yQgMPfNLpq7FkF+63Ltq5Y++BqgTvBJb7Vd9w+QYeMli81GXUdu/F5yVpvi2jeIWz+1hqviDZh5Z
zXx+upk895dTqL07bHym+svUsr1CM08J5LhuA8TrVdRuLYnkc6SVOYQoJXRMAsNE5Mv2tzRYBtZB
UPKS2ByLKlkv8/Cpj1tESf46A9g6XhfmcxytbRmY9E1TY4LiAKdtydvqnCWV5PgMLKXPmGX62o//
RpogVX8Ah0OAdmRzib1h175Ta36Rd3tWlj0SjRBOU9s12BjyOPM3uKyx2I7JkoWmqE8W1HXVz1E+
kRYFKZYkIDV5e+nm+E3V2os16H63VCGgZsVe7TVyxUOPySVKHj35ceiE5tZRHiUH6g/faP+VvWC8
C8+8PCanDNaxDCZmBqCHQbGM8y7TihPRBrt6SffbyhBl7AcOYJ6vHq9Ew5swFB/J/LB0lGhqX2fW
eabch9KdPUbQ47Nsw5wZLSu1++ai+9vHFgcx6/pQtqwDvmq/K6467Ps4YGKu0qNyflomdRNusCpx
Ifvf+lV/iQVTGgs/sKtfJYIErt2DPTACreNr3ibvMmfRJwCo3LojlrIfQDd/8Q2Me67KS1bXx3zx
PD/RshsK61uxOS8Noz1L1Le8rT2O/+4wxai1loh/zCINnK46YLz+J4iaLvD37Wi/79mK90FPxaFz
0PrQ/N5Ey+jBoY9dhPfPlkzgtETAp6efDqbVXbsxQ3xmPHLsFwddW38hTef8SZiexjafFIJ9oMS9
qMUGdhw9rLxisA55O/8RcmMXq6MK30hHLIK1udFodp2/FtnFaNjLvLZf/KrYL4fpIZNipeirU5+Q
uTlIre1WlfahJP105xUGbWyKkcvdzCP8d6Bj9N2Pm/WSF/ObPtZ3mZnfMfboJSv3TZ3BJlr7lMHu
6lgBcyQ3YRKdT8cSQLLoM3fXV8mrs2071uzhT7ixrfZedkbAhrNAE0kk9HpfNQ0MV7HP+k/V4AxV
M67n70nIYM0gi/PmJKx/NtCxuyTR1Nv3esaQlLHRSZuj1jP2FusBekiGfnYPRdwF+eYc3EI7Cp1E
L8aB5fgPE97OFPObQzXdYStgNPODzMTdljaEu1g547Nt29tQJr6y4YV7u4hGOR/jqrra1DRYRSKN
a0hbuXCUJ2/PM2PslnA23IPOL7W6LPVwJ+eh5dmnhiSe1suh6pyrsWFOneh4R5X4luq+tp7QzrRN
AgJtiN3IabMghAhOXx6pbf1OvDh0x4rYcvLcuPXAthKsPfGhnjybk2JsfYicz0VbUb2WHwznojmz
3hab5Y/1EpkrU5/ZAtdzt4nAZXPDY4aJfSd7RjneamP6G5/h3WUDwWSbRRTPc9hYiAf6oN6xlL3k
2nr3Rki62s0Uoyjn0mzbnaXw5YUKb3jzHIhDT3FfZq2b0Z1uiOydxqPW3Ipng0eqvW93GxW4Zl+U
3C7Niq7lqZaGrqk+DTVeptm5lZgG8IngcJkoRyxwwYppoW69GwuAcmt2ZwG1Vub1e7FhRCJ41QhU
ycPbZd29AUBRiwaq3uxr0b6BOZV7uch/ucQWWwOGJED/bWfAGTIhw2uMHV7fgV0i9OLhdzXnZqXi
xUp5hvPxKIfyOlDRuBMfmIBunQZtDpac13LLGAi07UcRzzh1m4FFH2v6oVL7I53TH5VSP0Ak4nNe
MF1PmTaBGNL0CtrZ+r5Cj3TwbZKNvLs2c37pG9OhaWE4l5MWqy1/2IBzLieTDVSO5uJPG2gAXAHX
uQ2vlP9/VzR6P447daixu/6X9vNBN0lGrU6sJMLtA1ieMvVie73HK1LLnIsnO/RO5o+IxAuuAkD4
YHY5bKx+nwF19dCTE8/BML/r4NhOP8EFvY7uGa60vEjH9Vp4NfO/TLpPrtKukaOpWogneAp9nESj
HxfrqZQXESf7ZXkwv/UX5e5XbP0M1BfFceBVcUQNbvPYlp9mlYRVJ45bVl14voHwjOKvToeXGNat
WehAhsqSu9w2mLqmw39GzHnasIejLV4cYFbCHgJLtkGn95dOYTl0nH3byd8Gvt2iSO59fmz4lg2H
8lyUOxEPQFIGw2gVFII/ZzF8HVPHh2CkAF7vLYejPjF7dFzfGtwXE77fH7HcueonjxDyYahJfMcb
+NxAkVMZw5tbxlxUBpTln3R4nWDYxfKfyeWt6XNUg0W1JUOAsgtqptu2Xr7a3Ema2d+6qtg/Q+xT
8bFsf8Z4O6jYOzvyX63pF5Dvw5o5vjdSdZb9deMnFJzUDmOeBK3cAv5Trhfo2w0dpRny89Z7vtNY
keU1YGQ0OQy0ZP1vRohwdQqChalO3Jw8Ogw6CUKULHXJ5vrbblVQtacCASkGyeBGvvYawejiKXIU
r20Rh3nVP8btB4kGTJ07KMrubMZtMBD3obd6gaHnq3PXM/P5/5x8eDNhbzExBoswkLfWW9xi9nYs
tIIYGVnv78+JjTkMOL4MThgEwOa3m9S0koiGFREejha06cSgyt3JcrtUuESGrYoIWA4ZDNFwrKGX
Qta5aMkF+Cy/OcLqi9HLewz3WucbY0CBAdS9WfF0dWJrP+sNHYu4iOzvSmfNaXjWZ87+pZipBBD/
kD3WZTyvBfCww//LRPO0wuUUhRXKymWMUz1shKwmu7SkbBVF6d37dGzftHxjjJjgloYmr5fPQW/O
bV2EuBn80dz2pALdzYzM8JpXozOufayiZpreE6FjaEiDZX61jfHceh+2Y1EJTPfF1i4qWT4Iz8CW
k/+XtcxmpEbBPXnqzdpWiurmEPfFe0O4WlYjx5jGf2OCTynPxfvTqpt3TB9dM3LSj2WaGDU3PYPp
GbEoz7OT4zCGy1nR1mlaeqiW9bUs9d20MoorvcOEOyiP60CQMLNVGlch08XM/pMJEI2UmxtyOev7
sO6MN7z4H3kan9qEn6c5VeZ6zPWJcbXzGfMuFfQPU05lNouX1EtuHuSxgy0Ol7AvXfctmbCVt1Tn
qxukzx4yrwgUkJ2jIdJA0RRm/D3PJpt1dbf5npP12Lvi79QX9BxY5YSBRNMNdCyY0j23Rd1t73yC
V1tH3UtH5ya94ZEN1k128iRF/z6A3qUu/kxMy41lRjVvRao119qhnK7moJ+a76kwHj2/Zzw9H4s0
rBDOLD0+pFKnRNhwwK5hwvazTZJ1ylipZma34WCNezeAcYVLr32zbdEC6bEOmeB0LcE0fd3l4FL5
PU9ARC28EonDaGHq5iheQZgkL/bwrPhUeRJN9SWeztxOG084VKLVmPooZq4z2OLXaDbvBaUr0/Gn
gzXdbotrvC8qfZ8ZrTqMi+OyesyFfuoZWY32clm2mgmH+rI1Orhm0i+t4RFJtP115gE/h3UFooJP
RCoDZ14t/Z0DPOxau0fld+m0IHGHTKKdNvmJpvIPFn/WTtU9UD1/JRPbZs8E6qhDPfbquVRs6D83
ASsZk+JhiJ7CVGIAEJUvM3qXfoGQsOmTmwy2Sp+Tk6hYTjtZ0Ndze1d4jnaatB1/SLMy2jwpdiu6
rkPzxBXHsLjjABFuh+Q0Xc3JCuTKh6fXn6kavR0g0klxnMwkqewAQBqGoe5HTN8R6EXytxqpn0dR
GLu60f8rQcZEwZtjyQ4QjFEmDt/Uad+43u5EGtzjxv1c9fxUSecGhBbVTrXPdZ2vuCrfjFoepdp8
p3W13ToV7wyacyayaJcF0UC+47hhUeePwsl/dzXk06ZrNWOVhFSCp4LWiXgOCHd5LXCzsq4pXGpu
pMxyA4W3eyeJaFmIFgnXvOMBt1we6iT98OpqObe296Excg15o/9J+Jsm3ZimkHW1S3DM8KGTGjL2
dtQbknwRHoo2T45d2R+7CuO7DQ29EWHB51z1u5VOtantR9dXl80AHG+q5j8z1muO++Y299rH3MQP
glpowdPxnaJuAWnELVwllNfD3J2LebgthGVZbZljCVN/9SYjtGc6um3mu46gdRzGy1qVrp8NI1uJ
GbCPXQG60JEZ3DU4f7k8+uJeV8XZ2pKLTTMw5N3HluHENCD6plhhqxIfWiN+Ktuj3hjs47B2Yc+w
cutGtC4jyCsFHUQ9zOIp3071C2b8hyscCqXpULd9OD3HIsL7IhHkRTfTEFvcZze2hyGXB1ql54fi
oG4sB6vW91rLMTDoBIEKVoKm42l05WGTzS7phnPMsNhAyeSkPm5p9qrUi4edF9fbDuvQ59xhu6xG
NI55PKcbw3S3dzjo4n2pp5zkY/Mr2/RfjZEGLe2xIi68AKDdMO/L1Pxlr9NrlqMMtpl51Cd931nd
1+jNPAAWCdblR2r0h0HW7zg+dm6pvj3DOogBgbnYsnDA3LLTR5ucIjMkNnznOtMJCB8mNPfxmPmx
6v4aSIPbXL2pRn017njxxHyz5/l9Jg5kxrijx96F8+K9M61fnbfcNZHH95XciQ77BdN+dWFnd+1j
hnKenuQH4/XH1mlXYy7vg6CBJpxcgayuHFK1bP1Ndy66YP5gjEn3zonmgAdjUy4yQs/iqn0YuPTj
jf6H2lSZrxpwvkYObMVAl2CRvQDCppR5mu4+3Sy+Not4NR16/BU8Uhem37XYyh0bR8eGgJKcnXnd
TzXKeI7fqs5Qz1juZFQjNsXlijv/oDJ8AZtHrZOiCwIe64iIo9fvZhCgsWWTWGrtPJn6hkeu56ou
qpaHMldgFpioWb/jgVYgwFFZrKbLmLyg7dX/8GLQ3TFoKhydHwRfTJb1j4m2obLbUHfindryezXZ
AbDF2R7rPcb+h6vSkzuJk0HoWWPgw7VYHjwXAf4LjujfutlcIOWjrEVUpBUUKruNrXfbIGzHGeOJ
aPzZKGK0weFuD/MxsROSfLJL5hZHmcrrVj8VCHkdS+220hhnEv4YjapTw+9iyX/WVhx2Wndz2jze
VyS3xfzNT7MLeXjHLuZBT6uo4SPuOGxiKw+0ni+HUKZTTfxNorsvwyhOM54eHFhHL/MYOOgnW+CL
G8eOZIPhvJbGT7qWc71UQZzkh3mAMR9eCsujvUN6sRo/9zCZFzMwKyYEuYXu036qU4dpGnxJ6vwn
lw1MxOC0zX22l+yKJMG/zqGrqyjXjWBshjB38RbKjEiAPLlOtvOgMT3buHR4jP/mmbsfYeNSvkN9
dfEE5uTEIB4P3Q9DY3CerwdLWD85mT5S1e17uhZInlDYDtOBn2uS86RTHfH2GECLpZaE0jTvi2n7
fM0YipPXPAGTrJ0Ir9vJddl9oBNhOJSBs1mXpk0fVW1Hbcq25KZ+zVdIdgWWs7mnkYAL2f7W6xRb
buHnk3HB6opBT767FAFGo+PZMiMxi0Bx95KfgSg4hRbdVbyRrzdW3LaM982ed9Q8jpAPKfi0rHiC
8Rxtqv6UE3EhAtBNqEM7GJd5oR/bZoQWXVZn5anLOBTgdUC+yQhnzcOqrePRyvlvjyysETVF6HR8
tp3SxBrfuWyPmzmc+rX1UaOiJQNdQl9w09nfUJ8gsEJDyGhGZ1gI1OMWwnXyxu3+mEv5mg7Vv4Lx
RJYBUnppGpCWdSch5F8BW7cTZfM1bf8VefWWK/Vb4VLRNkI/LCMSSl2SvguwKwGfDH7Hah6q1n0n
aJs7DBZlRlTu5uNN47SD14cNKpvyNor+4Ah7V9gcPzVNrztxv6SRFXNggIZZYI+szUBV7mDRkYBn
SpMN+qg2zKupjeEcI6MaZuBpVVQOI4SMzUp2kaHLucCUthslEAP26PwllSL2c/1V72HqCGa8Wt2/
KkWumuYrrCPjqe0gp/GgFeJcG2rvzO7L+JzjyuW6VJhzNwQTkVwg/0gVGqmcnT3wrnDVgRClfe9p
t7ZSeB3JdVrYulkMtwZ1rm9TP7PM09CW4ZrUvA1xoGnzRUvfdNl8NgyyDTTXeKwvdcHXmhJ0VZlh
hmekYHCeae8ZU9kMSZyR+9tk1SdZ/VrSLeqqJFCWPM0JFYmjB8Yw7ufZC8fC8LGUYxrgxhNklSTg
Na7Ai01nJH/Dd53SJaFgaPGrgZ73HXkobWgalDjkUqP8VcE8wLL2aEHz1L0Ks7gSZkfBy/FLXBrL
XHngeQURlefGRk1qQ2+NL5udnrl+d5LZntvguJnLaH56KLwWZow6BN+Tm0EAF+lv2qWjDVBrt+VV
m7UQS+DVyjWgkP6QOda+mP/EdFhj4+0IPKKi21paihVbjfmqa+MhzbV9LnDxtgu0KIFw7XLqtFeX
Y3fLV2y16m3oJFcyI+xeXQ0xHpyMoCbvd2uWRBmDhDSJE3TzfFPxcCfyKlrJia4tpFLxq0bB06zx
bwmWv+k9J0bzLVu8R6jBLI45JPUYkkBATDhSrHSTl3qN3/rG8W19/Jh79bZ4wGKe9yRRH8/KhBHk
t5sPFzsRobbkSAduhGF5X8/fGQjW7FHzW+Jj3bJjHJu3iZggY6z4Ks33hComs2pcU2LfpDrC18Q3
seBnfzKyTQC26Ocxj7GZ39mEcooxsyiGPglFXl5nF1caActjI/JCd3Jh1Mh+zERA7IxZiI2aw/Rd
QgBbi3nMauR5Tz+bXRtVRrOrCxgNdlnU1sq4t/9N+kixJj53Klv+oC8cbGxzSCbz57SNoUo9smTs
/epUwYrMTATXvV7FX0j4HQBSSIhUlPNiSn6RfGz8gedTFvmuQ/MmmwpfLxiAcJCuDMj1aj8bXxbU
lutp564AqvOcYCZri0UvxzTTDlNtXijNgR3t3UpPM5nrWfUTPdqAOmFfptT5ORmopoANveFdDYqx
NqnPjbEFFQx/Jhivzk/bGhXNvkTlLZjLVKX3bS/DNzbxE7fsRQzGgwjVQxZzRfXuFXPsWTcdrELa
oezWmyiW96LggbO2KCO9TSvNb5C/+2DBArve0SAaY2L66kzG1Sq1i673ZNRC5UnuHuH9TJKGPJzx
yfkGswkLZ7hvvDfUKiy79rx/yZiEIv/S0Tm8wYnS4hnm05AuldzdZHqjvg+fD0zFSYGJ/H1V4zm2
jUunkzpnbsQmwsrj2yCK9bd0tS0wHBEsE+ITq9tI1RV3/Kc/s+qjACouchnynmOoMKNKEa9FnITq
iaVkfFVi+d+QX5dqxruW35wKE1il/2w0Zzcm/adg2/KSWR/PQ5LO+/Q805cRKAEI4UvDTS9d81Xq
86MZ8PvXeMVp8Yi/KVZsVeq/xdi+sZkdqIwYPjvPEYN0iH7MurDAoW0LbE1U9GRhnup+/iMlZNhM
IpTSr8ox2XfuLgTDyTBZrWs+2g8mPYGzbudU1cdas/dN0rzIuTsYW/0bz3RG9dQftxIuaVmu9mwe
OnBT4aiXaWNbZs/P7TZkU/VdiOH+t6UYQmadFta8a7Mb/xzx+wFNGdcBCcOaKaWs/k85FREm+C+1
LYd8LInwgmYXi/2T7XlgSuQlrLIIqtz6dITBNrd1/Gho1/iUX9fRvawaO3cIwYWiGH/Xw3z1luHH
tsyngRn1wDXbewP2dGRPs9q3+bBP6j60yBwdWTYdk3lbL/pR9da+l/PJYbRPPsLBa8cL+MZDqeys
A4uXffqHSQhPhM1Mxe9Y8LBbocmUrd1JNGRRaH/2VjoTDqmLTaDLWlX7unIwdbeHqlhOTE7ee9dh
Dm/z2GCkZxaHFvCnqK176/DDlvp7tw5cOgUxbOSSAD7slVf6rssNuvbMpMbAsXM/8+Rr1chH1wJD
FsvHqnfnzsHp1W9fJkH6WaK9JRQLJEP6WkZ8Gohs3vwcMXULjUO9rR8aXVKuTSc2R5PzYPpuVz4M
InxX4TAlwkFfgLWZqjl1DY+Rq710oIdTXH0nA8l4CNTAMqdJT8PZMgjRajuSIAdCclsWXdA4kWHh
m8x3O7CIzgVzIijFGDPm81AmtRZ4bRvGIwZVi/WfZCNZvTwUeh/VHtm0ORJpi+xFxgEL0HElyktF
Sbng0mlrElrc6Z461j1drd8uOxOzob6UpsMEZriKeHlPiIYhK+w1gRkbn/we2Om5h6OL0zHCDXTb
KnXpa5wQdTv8AtMjILT+T8Xkek4Jrl4szN4a9HhRU736oRXyHXPnfu1d35vz/wjlpIeZKO4Ia9S6
06avEJvJbV2tm7amp0WrLgzlH2UjAtfSbpka9txkBzS+Gyr2S2fexy69dmxrYoIXZUN5q5DFW2W9
15L2MxmoWGwpg8I4pzFl0bSeyVCCv9siEh7+JVPxOhLwCRXJYF6Qv0WxUdOrk7SXiV0L8chUMDJn
klFkGxUEQZez9mHirEngGclyzJsVaXMKJ4hfF6FD2b/biWt1q29NP7+nHtU7lJK7URYBGnc5D53r
wbaPYUPglJ4MB5eAyp3lkZGUtQcE2eOUj48JC4drT8GYM8W1UXSycYC9aXAV9T+sUTtIYdySp0KI
eW/M1d1Y4HPs+Bp7Gg4K49cwtQQIVIRPOYxSjUufpp+eMRwtSD2nnndeTcJA3tn7OZEvT9S+6Z09
Qbx7CyPTGMenoZ5ehDIiYul8pxoJm9F58qYEPE2+pWVHwq57ZQKILNm8WA1jx8lGhTOwe7FeHNGo
O1tJdSCsW9GM2Ue79C46SQeaufmbhmEFi4aEmVkxcyZ4PTmBX+2qwCAfq7fVY/4n8XmY6kzLiCAq
T6nFMHqk4exF/cVGh4vTOa+bx4ByMc6SAZ8lRJRh4jXTJ5CurgRA+3WBTRVZd0XqUStqTDfuJgey
j+sAeyJ1/BO7dmpxfqIXulGchKGj3hk3LsiD0etHA063pc4n5+G8IPv0LgsD5lQ/kU4ZDJl1Ttwp
rMg8ydsJRSAJY36pcu2er+Vbb4rjhCQsyOh/Itp+2rR7tv4dRK5OSAXnLGtvmDKYIJB9mJjvDrlF
uolPRdS7VLKf2tXua2+8LtgMOLEoe+NrLzqyQ+ZATUOo67D4gH4EmeOa2fY9VGbcg0otli/kGlnL
GIwFt0euvZZFdyBVBVOFG80urRqD5Ay/Ao/5Z257tNxv/TyRIFE6n7ZjhPgR/wxM2MZmvCSqi0h8
9nVk8lUrXlonw1CtXeYKdKPj7rGte6PVoTVCT2LkyEHIJnvcu44BGef6DUK5VTdvCefY2mlBTDmi
qoXWB7jerLwX5RR3dxDEK4iHZ9ok/AqGYCD6lHyNdD9I0+JLBOJw2ZZrYdez7Hk/GNbvsfTeqBn5
Kig/SRNCwcQTWH23rXZVPe1w3jZ3t5n+rJhEc01Ci4ljKeg9NH3PPY6dnrYFFZVkyGOJF07LCIQs
zZ1hdgEhFeEA56EcwMfO3DuJhEahimCX38+ScHVk70tcV/TVTOan5riURAh4zcWaNCyQJD5iaz4t
Pc9Z4gkSTr5jpz269CkktfLYZwem0YE2qOAJzyaId802flYtoJrCaQqYMdvlHxcuYqz1VyGT/brI
/xpgiZqjVpCTaefVfrWmF8e0P7yCBHEccOtqYMSZIml0R8K+fTJzdx0E0WyipOmbuExxzK1g+gZx
wCjPF4tBESXtrxarHgYDjE4akEcWDBqDC4kPEVdPzjBxJgdeiyfeOpzOBI0a+CgcHWMLeUgeCBWi
Th0mhMW1fXnrnkE6Y9Z/rRZ8QA2ek43nquvuahHfei+vCRPUorXDmTjWpVpPtVM/QyO+KpwrW9bc
spxTqNw+SSkmJWbq4OIUWYr431SGtQOozU4MfA40hm0foPyF82q/wS7cuxzu/hniQmLZTauny9ph
JKe7w2/5pMXsQHcQWWcatHHhCiCIPam8i5wb4v63/hij3TX8rlnGrnjNvNbJEnXp+uYY+t5x1nAz
m1D2rDMmH4Z/OxxmmwmL5ICuHggDTx5jhXDygrEdrrUhYB6gD3Tr2CwDZRMBv8+Akz6J4gnRj27W
JUcid3Q894QlU/CxY+BbkJlQznnrl8j/cd7cV7LCe3t5CE0ecetSUYDUyPoj7YarWcLYG6Cow5Sw
sWH9pSXTIyNeHQyCrBIWUsxd8clWe1pt7DIGObBV411Hnpa5oPghebCEkGl4QNZZHHWzMvw1G84W
3hwR40ZFBR8cJEKjvw7sHXCS4mVyF16gPrBB21bpsHfcfay9ApBnu7RJUoslA6KC96LaLkx1/Ymz
gAPR79fy5KKVdot1WXPUPZmXj7Izf1VSQwBC8CauNmXVHZrJkikOVPsm9CSE8Dit/dN9ilSPQpgk
jGOYvLZ9HpVTftG64cR+Dp7g6pKzsWNjx29fZz82RbOpcclyB345qR1YNfN4j8vh6ccQFSQY8/NV
i/SYdISFrfUEdcdd8VrF1dX0vjVdKQxGMorN2O/68upVvQ8xHyVyOmgednzHhJnkGaolp0UCIhmr
G8DLbvO0wyrn915WYYrxQkLdlamKOhifZQIiLmT6k7r7V5ay5ACtMdZLF/csUVRTvW8JJ1See/QK
QlhgZsamf1PDQM6LvBbWfJmYKRj9+rLFy1lmrGaeZjx6jvxAZkavIv2zKZIPu8pY6FoRC1hw5rE1
PiNXa+rPS1EeMoI5n3lkKp5v6K3sOHF+knK6z530NDJQ7bKSYsplPxfEyBITfNsdiyYnQr88TSY+
7hV3B2mlF660f5IsUqKN/mKIuORZiTFtwRXsNHNkOLBWpne0yDWQpOKJmXNuwCTpMRx/ulcIACVn
/5qMBQOv5iYb1ksUeFA0AdBqognngqjT7HWt6fIxzMe1ijYCMFgkdO8zsowWLyw3+8wL/dlZm+9i
ITMLx19s49M0Wj+lhqF2eesIFaj1+d4Tu7fCK2Z5+U8t86XSrcdquaR8sDPBxoEeb9FgG0FjOEBN
ZJqvwHiFVt8rl0Q0MigbXe2WuTrkDneHyN7LZnlUBAKRC/MxefFrPhSn1ZP8toQiYKSJPfltb7zL
85a/QBMy2xpOCBT/c3Qey5EqURD9IiKwBWxb7Y265c2GkBnhTQFFAV//Dm/2mulpQdU1mSf3Xie2
+YyF3l1ey3lOAYb3N7cat5kaz4VsjjGVi8KqwO9xO4F6Ru9yN07OcQEmzAj9dNLeGayZAXR95Qr+
7kAARRCzT3Du9dKloVcewukNMTjuQXgMfI+aTZjZzqAuNZaP7sczzUNtJJxv8aEbaxxMzZG3e11r
cBqTj2UKX5k5smyaWC4jyrbt5ErM6H7y/1gLbFnavpQIjG32Ht1k/SMLgfuBnqtt3mbPuTL2AWyL
TootTEX+Tc9bGc/DpRyCF4TKy2SOk8muzB271yOzEB6bRRIybTMg0aYMAJ/Jf4lINxCvT8KrDop3
Px7NTQiUJ8RvO/f101hbD6xsqKmKVWSB5OtwQdbtnagUV2UIlcB+KUp1y3MsAq2Cc4koVXIC+1Vw
A+K/zgO1tTNQEGZGAVnDGfaZUOqDLp0DsweIPQUlxVcwpIexfp8L/3vCt0egDjrQ4jOknDIcPrYT
v9oiXvXYKLB37IYp27H9PlcxoyZw9WaH8G/Gvz5MxeOi9hBNiWAvPyPEfEjN8WxxD2ZJvTV453Nd
r7XvHK08p2OZt0PQ81WGi80LTmsdbExH7ud63prSe0a+usPEsZrL6kDs2WfFor6f+x+4n+iswZa1
DXstsWnc/hwpv1mLGodvBX4vGeV4Rk632AAextza1mlzDfseGxsgQnzMCDxeOtIN6i49Zt2wZ32x
UgLO4xRus9xfwzt4bgzniLB2PXTVdm4RuyI4QCso6G6xtsNNnRPj3EbGa5UJ4A6cHwFBPRbD/aIf
96r3rj1agipzjhGIPE5cHLwu7lVEhwgRewow5FWYXlkxsjq2LwOS80oq2GDevyjon61crr0IDrHi
+5tzNC2sbSmznMEEA8sI0RbNMcuHNyP1KdQk0SdqV5Tz2nFcdPXhIS7wz7vlpnYE94CLwHbycaE1
jPPIUUdJiAT3TlrhvnXdTYJex6A5LMwJIUEI2gGiIueFyUo1gWQLQv6MBGbNzy9jd3g2qX0nWGWS
8XBIpvLGDuWCIvYOAcXadNAXhXOD/Kprd9Lr9swO1gpSS9w4F6ObODiCXQ+Vy2L6GylIHJ3Giowd
K+eeCX25Ub5xqLPlcSsfemIkqti5pan7XowOHROPYt3v+67cLPi0pM2ea7QREF5QT3R0BdU69LlF
qpLf6HSJYPUPQj75nXGBWkS0hH+QuvtxFF7H0beReirnzywYvna8/oOXg/63KJmanctak3QCPAuQ
SxXp77Z/9JmVG260Ze+5BY52gaKwGtFV1OV4qOror7f8w1TEmN0zCj7lr0pTXlL0pgn+GTs27yyg
vVNQbmXXUjjbR0/QxrXcdEk23ZTZbli2vDLVpL1AgaiW2sG/MTt/l714mGrSQhcE+hTtB+Vucfaz
JU02XkDLDnepcLq939v3Js7PVYv43+f0NIz2se3EhsLoGgxkc1XlRVPUmWgUamm+Bghh9IzFIu1u
Vm9esWac+7ZFZms/LK9l4BlHoomhH6AeVO264OaB2/Vko8uMIf7wyqK9BKyE15iyFmkn9qCKYbXZ
89bQyBVN9lDahP7NA0uziIGX639hmsQSRNiKiVgY2RxCk3rHVXI/SqLBOid6I+di3frmHcaJzZgP
kC8IHmOk7LBLN4lCwPtwK7LxXnruHf3agX3MzaYGlxSvnnew7ICRuLGJMTP5zniDdMyxrFnnAO9h
xWBPI2VecoCc9zY0WG7D8amAV+fD3kodLodgxgVubUPk4nPn7Kw+PiBGuXEsw4KbxjWKozXcblqT
nn2IueXWeY3sRm2DLuceZ+6fGET6lMhuvc4kGag/zWNzaSzzSzbJP0N7r67pfU6LNSab549s7q68
cXiVhgZ3m98fJzBkHRQRkLX7upxYb1kPFvdYVwMXwpxB+NMxseZ3TtYfQxmXfhgvs252BeR51KA4
oGz1hHT/LfTSrQkJGdkBhVqhvsfG/ana/KyN4c+P7QevCA7GVGJcr99TkwoBfdqTVsMpKfuLO+MP
FCmoQiQeeUCSmw55fDznZAZMQVqE8ncsWX2ifNRiLp4wPjYBkTjGRZKxjov8ZnTZy6gZBEBQO7Fh
FSvtpugAaIIZOTtzvDGY+hpDeelT52FC+JZDR3HK6dbn6GDiIrj5ef0hmoZ7aIY5xIxktPVRklRh
hlBNLObssB0OZks4gO7uCzHygIAvVvaiWi9G/NL1JrCRdQ4ja3dS3VLWS43zoBfeL/jlFSSYy8Ds
PJVIyc1gHzUT8/qwOgFqJUnEuyQmzkg4/coac+TRdKNjWx3tTnxKV2WsEs8Yvpx6PjrBBMmBayWN
2zVxDi+YSPfSYu3tIhIJEuO7T5lAwQJhG/lEH7ABVHPt05gRINVO6gIjSEI+UW3tOsxPrnZZjRbW
yWALMGE7pCVegIbDu1XDGxYjaGTvXEBycGfzvZXT3i09cdRmwmBoRk+ko3+uit9aGzB0FtivVRm+
VP74rxL6MFT6VHXmY1OReqDtbIsw4hrm5s62c6AP4Mm0Plh4jlfZYLJIqh8TRvkdKzRWeEVyr3iW
zgqxLmc5+2w7ZaNhD1SwaUruDXtydfWdKD6A8rGZ1I9i3aQYu/syPrWqoJ4lvkVV4u9/MV2HeMoP
q2sUBsDJ1Muku1NqTE8x+xhVgA3oIeCVY/1rsVC1TKD40XTIowVYYu5tmd9DeF4ncDdt/GGlZtUI
N3PiPVfPOmu3k2lsga9+ECbylZQeXt78AGz3NJnAMSkMZeIcZF2iaPFutGNIChCX5NW9hwYXsmZ2
qEiY6Gca1tEmtWgJP2IsFx26ejh3SXdTfvwbSIE1vQnh+QQ/UYouxx9pw8FsIcR9NX18jZaXoJGt
r04mXx0XMH0nn6QfYISL3lN7fB61Trkx26cxNy9pYzIiBWtv9naznqGIsUhqTuPgPsdYXrx0/IxL
wDwYcVjTBGDSxV6j9riTvVXe+aa4A2eerKdhIHuJIICxQLNcte1tYdTX8Xjuw/qvKMCKdONRxekp
MdG6TdV24koOe+NrpBWsu7lDsNx9KqpO9ALxH0fYs57sY9nYCIgJpuMmUSUzcO28NCOca8P5tiIk
7gIaSJtbe1/H7+FgmEy37Cv6wfNYpA9GbW16xezTVkzPp8cElAi5T7u27e9TXBT4NY5YKF8mz98x
56BNKBkOW1Z4QGoKu9Rg6GQeci/fCJMGosSAiHzjqceoGhCTsoKVznw0Tz4Yvlxk51zB5cIiRh4p
+QTFPP8iFXy2yDJNWIQQIvVPlNZ9oI2ravutXyVf0hO3mI25k0AZQdZ5I8vvObIZV1WQhjjpLCx9
CrUMC65f+ihKccna0svui0l91iAeUOFyunC9wR/A/Jvk68yK0UWbp7QTNwQ0N5CPKFsATpGWsJaC
a9qhY4ytCe2P5jlPCT1MsQB47TbynYdSwfCfEQFkfvMyuUWDtAxNDDzSVT4MJ10M19kRZ8Jvj/i9
PxrhfgaqPQJERUgIESZpiRxlyBqQFu/E1WsoQSkp7GS2XZwcAc4xRO/VzvLZztU2GiFCpvmrT0UT
+SbmnB7Gb+8ziPLu9YDyN8EmYDr6O+rNcuU4HJ/UNFvk7NfSne9si/Uhz52yza0O2ls+Or/S5uOY
9aMX9C/IfE+4qPc5mWQMyeHhTXJv1OJaB8N7JuXvQGFDUUSjmZrnug1ieGmVzZUrFzlrdom7/AlO
+2U0yi2z5FfPCxc8GLkISIJFbv4T4/wd14IIovm3nvBpKuwEARRYKHCoRbOVneevswZVN6PZQLF0
Y8C/ZfS5tiRKknxgdav8PwjDMzgC99225C5IKaUbxoRYpjjJFZzJBWvVO+3P2NRvaeNuR9DizLwP
02Adq2zctzkFWkE8WwChc4S3wS7C/xLlEj3CpNydn2dlvIiFbAHk60pmJaMy4xSBRkVpuy1c8kmA
02LMpTCMyh0G5L8yth/tBSdtiHw9Teov1M4pcSU3kf/RkgB418Ttd4gyZDVV/otfdcfOQ87a+dQB
LItpW6pdaKP/1RKpAhtuzG71WTWMsm17AuaSptuhwAAhlgkIi6dXIkOfyno6OaV4w0n9EXTdBSOQ
vQoJCoHJgPjRip6mst4MvcBIWuXfpiLnVRQZM/eRejAPGc9MLX1LidCreIgqRIRWGbwzG3hDju7i
PDHQP7LMGZ1TPESnukWfUSX3VVmdohhnB5cY0ltxrOf6AJlpPyfUoKI4kUqKwrvr0B+6aBPGYnzA
anKSUijia/S9TzSf2yLo0M07Op6zjaVRufO7yv3XsTIvbczKzEA5z05+rcrikjAlt8WE8M/L1z71
Iko/e5/FM2CCULynSl3mpGC13nm/7SRS/NPFQQz115TWfxOBTRxDTPv5IKDSSDuDzA0HZ2f6uH5D
aJRZjpVhnBWCsOynEeqg5uKM15oYD+/mTNHn4Favg+pPWd88VSE5dUAn7+akLAnUMOCRuAO3lvkY
GT67PvFcq+JVD4CESJVZNTkx6r7zqkIm+4mzRlT71DBwl5lAkoNNBluiG6xZdK0Zxn0K23wjI+8D
5GtxQpLzNun+wU2sFy2Rvw6Sfah7H+fxRXJsY/xIf1MPvrftTzttNzhNLcRFzvzbtJFcNXVJqpMk
jkEf+qz4bpDX1WmyZSXxPMDl7jwTt45ZQB8Y+y/msvcGAiqmPPvM0LegGnhfyHb0VfqugpypA80w
nY2Lasgo65tjCM5AbAtjT2BkaPOk1UWNwRtUUDKzJdXJk20zKHWn9EX12edskpvKmOUzNByEw2xZ
6mH468eJPRVO39j7JTELZq877rGxPOTSenDD9NBwiEedeCwI6sCIj1PXtvk/s2HfJdiMRJDgN5Zr
t4MWkNrBo1U3cPV79ac8xLfK24NXZUjZNW+mDZjcpYouJ+feyflotmQemNOHfMKjnj5iu7Wvad21
J7sQ/Tku3PIOrNa4xZTKT82ASzKIcyPLAcNdgiTGbyMsj5ZrH+qm/imIblgxK/6WUGPuyPajbszE
Y62to63BK7b2hYKsYfPUfavafGu9+GZJUAiakJImgkTjI/aY5DLNoTKAUHpg5tut5sz6qvB2tSEd
XCqilxZ53UWBlVQDhL8JbVNH5ljcIcYfoqs9OwtnBzQbf6MV9g9ovmhp6nTjVhMq8/kOLcWlHrJ3
PXtPecT818LEbeEnZJ/DG5ixQOph5iqSXsXYfQg3vSrExMZoHGD/rTvDORSqvbrY+ms3OcUZkclS
Tfv/5c0yJIeHON1jZI1vc19aW2kFp5aQtVUK64F7VF1I/GT33DSvYCX/mWn8Pg7jC6jgB1KOAOmU
S9dgyX/IiN51VqQ7Yi+dk22l/pOp/eJi2eY9youDrwLjrVHFErS3YNvr9HsMGc8gi45WuhlPPMiY
XEXiHicfy4WrOWekdw1s7jErm45tx8vFl80pHaSmcVFazhtazeFs1PWlHaxDnAZ/RcN0i1CsjRqg
Dk8juqAI+rKexxO9E9libICjjBW5Z+aPRo5OBV2ewOYGQ/59cs194PfgFqodE+6XWeKxadUpsN1/
Zcr0k3Ep6Rsp2VySPtWcMMAkgAfDGmvS6JPQFmAE9Gv7yVnUrXlRsRjTGoSedbSG/DUSSCgneZ6m
CmtYw3Khd0VCo2hcOoWkQ9EaMl/blW3/BQtz57vORkvzVPbRgwUk1NTME0rjHPjYSUA9RG6KldLZ
Fl1E04TnNdbdyioZhqIyGMVwwFf92wnMJeUgd54Vw6mKSyS3qd/d1Xijvdk4ic46slgB9jOOJHey
HKFS6D3MaxC395Wd4h+v1nPI0LAbKRfyb+EH+6KZH1nnnRG/o2GLqDsxRjVDtWs695BrFhhpxJog
RBNcT+eY4AM3Cjel3+xxAGCWAxfbUsTiKMv69G2mNua1F1tOGkSbw5m1yG3U08GhMUuz8BAaoFnQ
BJXuwfMA1LB1RZcjDnFGfCPauxtRd1cS17CB2dVHZhtXYpObOy8m1WkePibbfzamFlgIOzuF9C43
7f1CJsiN+N8SbOl6+kWpZO2SkDc5mBgMo8Ozqde6Du4D+HhHyJTUlZG9NR0/WNP0/8tHaaDWaztE
fcGuIXUTxctfDN85sd2L69UVqBQaViYEiJwZ1Aehl/1D3hXusqJyDiGw3esYYNXNQune+fzCVkEa
Igqrzkr4xcoMPKJ0qvtxMr+HCAVTMVkgd8p/RW0dHDAHpcfwxY6+8hbceAPSlUcbpX3oPdOBcrIx
0Rz94bvNWp73dH7MCvbBcY/zym2Q6eoRmUtgQZBJDDwGRImDKiv659oeCO3TlPFtBq3fnysslnwz
/FRy0m7POyPx8Cxj3iGWwJ4r2AO5zIkbSmEzlOIJUvB9i2NcTMxmpnQZ35vYdtm23CmcDVgt4Nah
WruM9nAxzfLHMgTZSMI9lR11F948T2b3ynavtZe8z/xDAsQD0hVIvT3+n6A3/TNMDpwD6AzXHjr3
vC2fkGezZWWJlgL8bIL5VHsx2RZxhikE1pD5LIit+fVmm20vNaF86gK0LMThjPJswEAgcYFdBcI8
4y6dwupQA4p59aLpqWrwFmeua2zMRHyHlgQ1ESQQl1yAWXKUHubZgtJwAAob1+ZrmBpA8gEl+X7F
tgdhqyrY63WxKRaaSboLJxtZVs5EpzHg1NCW9muhymbta3y02sTskPXWB8m+gFepxA8TMokctpuG
IWNk1QV6H8MZ0GW3LkcooRkEQVgL6mNlZDYrrK7FJ4loTWNGRMzb/qssl4mIG+hDS012J4NAQ/Mi
c75yx/S1iqAFGE5mHHIOmF2p+b27QHQP1tggr+5Y+BaBmC+0iwlYXiR37dzQymXsd9T/LU7ZkgzE
HiCwyQgQaS0P2JuTrRurDgEGnqQwh5Oopj5bG01JWpznsKckQI3oiprlyTiVmO6bIHkxvXi8Iwlo
CVShUFEt+gmZwSAnTTxau1aZAQQvQdi7IOc8uNtgZ0S7axtqwzDAlUdrY29bAK1PjQy6nZ6o8omi
wtzUFv69cLJb1TxMYV2zlzJ0eB3DzuRBojVPvdJ4C0ddvNlRY1xTXKL3VmGqs/SMcq+SRfo+VMTE
yzF7ilRivkJG7e8Gs8xwuasCYBIXOpCgEGpok3NWxBkRGOWEncSYIuYfueeLW+0hkK+NkIxnKuFj
64IXXCFFnP5YBbMWDE3aNgUw+L5jlX0OSv4gOeiL9OJYzaxBJbqtrcHKFfODaaADcapPK9YPbQ0i
zk4oJjZpZ7Iwmshn2XUsAcyWkghxM8lqMhp75jteeMncwj2xG7cRDmT1k+tN43NW4EzVdQ2VpGl+
VIcAzxrqaANWh+m5BY05NVEWI5Aa9qNbk0oZUVi32RisJneg2e3q8IN/cS9yj4EUwJcQrBV26zj9
tHIjJ29Q+3stccY4xPtsWs4jVBD5W1C7HHl+/N6mKI47jQdoKo1sYzTpl0FCyJgiCjGafewMCH3p
d1Zhq6GwyhDx6WxdaNiZhJcAzXvbvfUBpYPEkNjjzl0Jasx14sIHUShxfZKjJWOtErll5ppbEdg3
r4ifHJf9hs3u0SqdI/KZF5Ab/+QUtyiCgo2dEF2HtOsDOiHj9aqC9qWzJ/RXB2Yn92Np3KvBep/b
4NaIuVuLoriQfn2d5aLsMBsiPA2oTsV8DKPkakG+CXmK0GIG+8HkiqBJevKcjtBii59IU//I3PaU
Qty7m5Is2yqYMOznUQtxA8L+VKRCEZNAVkYKB9i4Vh7i8aRiMl1M39bEEmUILQYts/7XKvJx8jle
mEbJT8v0OkRkTwWOj2fR2AQJIIcMs8vKd9CilIO6BgSL0XBENw4GajfjWuMkh9ArN5A6fyy/+U1c
07+TJR9FoSgPBWd2xaMjs/w66GYflWJa2YF5hG+1pJEihjUKmGpIxVTCwkm4O3LkFzX/fWdhu0CL
+tBiQgB1QrNdQjdt0/qlJgV4bQb+Rdbg5FzYc2vpYhtxInz0xGcbCpWk6gxA5OTGpDjM52heD36D
JjwV7LNt9zw4FXpG+GO1IHDKc5yvaZpoA2FBQVNmFcXgkv+sPQpr6aiupU8lG2HqdAzuohLbRtt/
eLluVvUkuISswt+4vJ2b0oVhUNrjpwtWQuKo89P2tQGWhE9oQpJEukWvl4+4R2JA87mcFC7TpMoV
z3OIRU3lS0XW4vQwUwwkyDpWidM+2CEZX92Ms9Ay1zoMnoskyn8Y1ECFxliENJiIeoTLsYVskUGk
HYN0lFyNKdlumRs/+YPzp3rzHLGm3NSGa13QnBDcmc6noORRIxD66KI3FQNngj9Un04evM2sFeZA
rXnXzmhfC5q7mDW/IOcJc6+hip857A6qHx/aOb1G8Oh0CH6hGgGeMV8hzfdq2RxNOETw0RntQ5+E
LzkZcSth+U842Q5DTG3OEifE5ONtbQAyvklz02fvjPVeBGSSFfNeTckc/05SbkrVvOfETiLJiS+F
2e6nmtxqd3puPfZYU/RR1MHSg6Lkd2LYn1aDULP23wIEL7ybI7GpGgtjgt+AXE5gXeFal9lXkuDY
bsf6MzZt/K0lM6Lgx0HpgncRfFFsXezCXJSvYIsQ9meOvUGIgB7R/ww59tuxBTrlls9dNBK5Tuu4
csb+IIAA+GP3mVrlJtQgu0WEDrms5EPFXbJp4vpVhP3bFBA1PqIyTdBwZUuWMk7lU1p1N0gHZJr3
4ZFsipexGUmnj/3voVmO/hgZjqopOOjL352JvrbMF6p0e+878ac5mGdZQ9+kyV3pMQAg1v4G2XAy
ve5RGs1j1XmfhLHuigxxhGlyBWezOIwopzSZSKkvdyIhAKxNWhKACtDyGl9CPiTkBmbvddP++Bok
M6HTQxI+EcPIqVTf4qG4QcHae8V0LlXyQQVOWLeIftGasY9G9sl+O7mrS6Yienirtf8cgaQi0YHc
MGBXz4SeQptXcKDQd+AAGgyW+q28a2r52nc2R1MZrMoyzg6ir54pTu4QV8MJaUNi2hmX6g53k+6+
BzO/yhmMtwYNRtaaBw3IZuJNRlJQvcD54GvT3ARId7ft1P0hqOwOjaw25qwvjd8vCHBqiBSuW2t5
Ty7jRaHQ1th6evUpaIm9xLWVvYXSeq118GZN+t8QzDclWYmVzVMN4YktJKvt2afdMRmRxlqhCDY8
ngrmWRBTDEaxCMYtnxw27rcvx+t/22741Elwb0l9zw+cHQcpXuAeO4tcpDDfhiTgFhUvYt4Zh7KK
bpWR3MQotiirsE5GII8c5E9+6z5rYp6CVpwTY8njEEzY5LSAcNmfodg6x05yiDrjOLTDd4r4wBlp
AvsAs2SAqd0TRsampL/AEUdv4c6fDd53acjDQFiFdkt+QeCpllWK5REDnyUcmRVSmbWXLf4SZ3GM
kAdSVgWj7pIzcVryoPG7GGV+qfKA+68gLzZ1y5dyDDZyyu4lA2WjH+5ng1Wgl4hz5ZjDjvBFn8WR
/cYpwHJVzybNaMx4WH8rJlq98B4mgW0zxevE6JVbo1X6PeayHbvoNc3tp6ADMlqElzLU4yYzOfTi
MCQMAyJ1CdLBQukVIQpsk7ze13XlAgWdOW8XZ2r1EYb029LU/ToL88/GieHSNezAue9ZfqvuHKE5
gpxyn5lQplzLQ3TnFLsO2eGdMKEB+C1bzHlRfZrIK1O7OUyLpSNw4Uz6MU37xDfGVVk/5iW7Natl
SFDVRbwfknznlVwG5YAyuwpbwrKnH1Enp7zICQ73z6Msz4SGQktx+seBOHKrhz5Sa5CHiX7vsCjb
JUxpcNpH9s5wRfz8mxv6IqKZ3YiKn0mrq7e+Ff3EUfWbRGOAYgZcux5zlpx+8uO7xjFp/bdcJS9B
Mn2VSvzKrH3g/rnpKf6zxvLVEO1DQ7DcqnakyRJjWd1NzmViZOGUdF1R/64E7nhQwMaa2eqaHoj4
sHAf6OwjtN1dFtl6ZaSsSHo8WNTka1uFG5F5GEAUOKGRFOve442sbZjm80Gq8FqAzCSeDysWFfoq
65B6Ei8bpmxgBmkgJUrjclGIrj2wM53HBhG5PwqejmvBJZUi1/keINpOz8l72uc3p51PeNzEXTdW
/1I8CIYkAMhBZJeRhWslLgpR8zEeHEJua3y53cCFy0ZZuwxtutm+tyW6SgwLF6ftHqqKvNBapxwg
rbiaku7GSI/M5+4jJpjjknYFZ30KiCXj/87A2w0+jcj8aMPy1NYGacrk4rFxrmmyGJl2HbWNTfjV
NA1nEwP+DP7G78dlrOM5yyrnNW/ia2ETZ6YT9k66pUNV3j98+c9V2+i9Tx6gpCVwU/HmDmy7giA9
Dsn06o3xzcFYzdoJArzVvYhE7z1r+sXJ8l6mcOdC4fyMNFkktQZghyce2obuqvA5cJWt0b+0JuGj
9Gdru3RuWRGQjuETKBFZ87jC/Xm0pvzBcfS8SsbmY5nTjyp/BfxJTOx0kqzx1wUjTXsIQfoxY5QB
RhnbZTsyhhdk/f6bjybCD6jAw9Y8i85fNaQ3DD7bfTY9D46nX8lSf2drxiMFUIdgmBKauYXGzvTl
dynUo9Dp8zB7LVBR32oWQXb+nORNhwIL+6YMfXdnxOhaIqQxs3dyLPTx1CLxvgeI2XT+RvA34Akg
cY6b/q7hRRpW5uDe81qu2aeaCOmYsYzqbkAXJaO4N9bCmm1EpTIp38Y56/4sY6FA5PsySWlO0Dk+
jsB0m8Ek/M9gm97fda4HBWkwHfJvIi++j8Fy/qU8ySuwli+hJptQ2gESpzL88Kd8eJ1zNqw9q7fL
PPr1thMsDIzabrauy0fpIDCilkO7MU0BlOqRloKqhRqBvg4sUJol27rEVO282WUIr5Kjw/nTBS6C
wtt3gJrqrLhblutmUBzJLr8sph1F7JaHwD3yxpuI+3Myz/sosoGyJ2N+GHvEcn2O+tpJThRIlyKa
T4YTLflFe8d57TpKP6RW9O44IyaNAko+JaFLHYYfnR70ULskkOXeMYnmHzyNRyHiZ8vq1j1HCPXS
xp9QJAwOqt0F70QCso/zI4aB5qIBVRwGEfwzUvfwSwGz9GOObAPkJnHJRXZyGG/WzEbN0LkJjFgu
UoiiJ8uhts9A1Bk9Sgif9c72qothNR8xmAgASycbdG5RkhKh3PdQOkuexQoi5q/OjBvAi+NodFu3
Kk4uqkBkI6e5g/STGQFxWzPxI+hLGwLn4ViYY8g3DBcFCRuzEgRl6Qbw8ykAQhR4JHtjRKbQ/DK4
8j0UVKkUj1KVHMLpEdnyZobTK0jokUO71oIHZ3QaRlVYppt6ryb8BznhYCKFj88jnyl3jQPkGITp
c1+FfL/IcoD4qEZ9ysTbNSDKXWI1ixDrQXHw2Mi1OjoM2t6wkNu76jnPinMAMq8YrK1XeIeObK7Q
yM+tTxxAzwxXIxkIyv6R4NA1G+S1mQc8M9PM12hfCoJlA0xTs8BQMgG2o5xFH/Q3OmIbZhbUL2bu
ZVrzffZsSpIrAah4AcyvIokvduiR5B1+5170kgXuVzQAxOFpQCnZnITdX9peEF+ZPwY69O4CJ4o+
YoOOuseWuRZMndZDY8gNTldg9uVs7EzoBHeIfIt7x/W7S5Kbcls39rsz9P9kGnD1Lp8zFei7Uo0M
hjWs7qu1zvGWoQoLVXU/DAVZDfYFgYbLhIPnLN31ZfDgWrec8NPSoO7Ph+4xcIBxJR4IggzueRTX
V99iVweticGJWcMk8X7nkeDTdOIpRgz1R2rFFt3PzbdIaLVjVGXWdkyJqQ26l3aOeKoWz3u8NQcN
JMXee313cKoYskgs9jO2dVjMu6y2T3bs7ypqZC/v35dvLAqGl8iMT6Eat3neEi1TUVwj2SCuLT5P
/rBn4sx0ij6UtTgbphrfHbGcdnYZ4oARI1nTLU6j1kLmHBHym7A5HLp7xIcoTsu9pM3rw+AiTRY4
2mleRSoYmogPdvgXT8/LNCX4pRXb5i2atDiGQCnqBiioe+3j5lO53TqhHb0bCvdBuAhOGjyGK7uv
vyyjdLnA8XZApCBuZ4L2aaUI8Ouiee3d4Q/ZF/ZUniEnKj+92LkyyXqWLfvsmrG8la+7qTrEctij
IUFOSRZP6byELjTuDpkFFK19sUT69LlxnBSIBVXSf/P1UPNrpICkfAWa6Lco3QJjAvhlk2iTZbei
6xlgteNjNzd7jZ/uTkY5+MscWox60/1481v/0MuQIBDjyZxdosU+VTZjRpBX35evrvSOosLQqrLb
3Di33nF22OL1qojJBRX2DS8Aylv6H/Y8M7k2TpIflGsRORJGOKOTcqMIracLIqPF3ODBOKbkEfet
8dkuDl1cTby0P405rAubDIAUBSTxQd3Nm4LHMA/gofTBixrbGPVc/sQAB63jQiLksjlUckFnmH9B
CXtO1KeY2TyzDvkfR+ex3DqyBNEvQgSAbritSNAbkfLaIOQuvLeNr5+D2c57MSNRRKM6K/MkxyIM
qBPYNX9o8muocw9XOTVE0WUA+aRDqEsU3QdUdy88TP7q9E5WIECgGBT2sQ1qblDun1Y3n2UdfdsR
a1OcROFk8LQOjyVftjYgnuyNu7ydvwHkb+Hsw3OwmeTJb+ZefTF04rxFSykbCI/8w66x6FCGrkGM
4b1+tnSJWdTwY+Vsmip5mxRIbYElN8rWvaXxoXW7Ssv8CSahWQZ8t7jyJBOpnNzbN3m5sYZg3wzU
CppZ+zLMFOi60dEuwt8oolSiITIRwQbt4pPgdmQD35mgbsQmdT/t6OtW+VdTEkYunPhOkkJlDE1U
QrwmdDT6Am9EZY2+gXof9POKiZ/VQ8+cwGTT2j9YR/ehpw5mxsA5V9+p6oFo8NTrlPZVzsGCsacb
asvZ+I6zCimY7V0b7TW6aCXGm3iIv4sedj2Mn94IEDCHbQrjg73eahg4CJ1mw7CByxt6tdUg1g43
m1khx8eC1r2ytX5rVsNzlUZbGFqLE/Y5dwpt25fsTwKxmVjF6zrXES3ZTKq4O621J6O1DWjHas10
HYXiqZ+dZ9FZL8pt93JoDkMyPGYGl/TEhK8KZESEF9xf1QqPGNYgcaK6bSnfe1CurTh8QFJ30bOW
gb8wcP+qedyZJLtDm0yWIWbgDVXzbZnNFtfKkYXZio4Wf2FGiPQe0b9rz90jD/vGLbKLqpPrEISn
eUaazqYUSkWG13eAGlz89jK9tRyPSRpvs9T8GRN7W2TlyQC3bhDsduKANJgorqFn/Mujyo+gimez
92wb0VZvx+9krN+GtH+WbvdnyYFVWnKF7AZpMSx/hkRsTFD2HH9+Tyt8FuLc8OyNmiixgbnHmr64
xQ3fbtYkBw2Lazpkviqil2x2oLfQAkH35Khz7QAtYoTFwkZjpxo38VcrcCa3uXY2rIlLAvdspSUG
BJp0bUp5DFs3JsmdPVTDLwfo1rYpsMFx68Yg4+b8bvDexzVxTYyMiHCzNorya/AgmTnK5cUdXpDg
zhO4LJet/BR7R1x2q2jofbAG1zTjU1DW9BExIgxtbSJSMl/2XJzbCp1AYxkRJ46Pz5P2C+z6rrTf
RzQJG/I84gK0r6i/1h5Xu9E+AAtYWSDCErTTqYy5YX7MtrfTY7oNivYqUrGORbGNa1RpAeE4K5+E
oajjGQ+Mky+zI15Keh+Cvt6HWuMLIkZOZp8XSl0u3gfXZXGW+m0RXOZM7tzMumiDvRFm8gcZeVW2
1PsMQKEebK//Vp19xDICHD1tT6UuX0B+/zPoq5JRy2Aq9DcB5rwR+Y2d7yVNDMxQOWBOq6oeQ3rt
tKE/x4oaoByDZ0vcNVTbEqJWEhhnKvY2ZTBfpJtsqzx8z3nKKV5gp8gsLLhaOZLiH+n4rd1uw0pf
9ZXi+jQdABkfXSneWYccStf+rkPaQiqq7ko4Dprrvcox22mqfZNRdJvt+tGrSoVAr8Et4o1qj3Qg
z4W1r5C4gdv/6A4Vi5aJyzv5bLmFa1pyAnqN2cTDFSl/Z9jKzeJgCSBXWDTqifzVXUJmQbRrvfCs
0fHUViOkDpXHIEV5FZuyfnZooaupx86N9JldHt3F8j3SjLXaFjGmvYyLFxtaLBFgoOBOipiOze5c
E7vEDbZ3Uzp3ohzxmqc0dIFDjcZPqacvXjTjNTUvtPMSJOpO7J2Dh8bO17XDRsG1r44nnpIu+CL/
8cCcsu8wpozNvzBfVCFamR1FkAq5v74lRCAV53Cff5ZwIG1MDTX7XJ1omTs3W2wYK7slTIgLEDw4
MrLapaP86NWS/R5Wov6lgXdrSqDIJCeGuj14XbOvHHVpOuJISuYPM8ukYeIb64IfrBP8QSC1k4yw
TEsJpW0SsOVTqNUZJzGTG9w66iSDHgKGIjraPYVEZcO+22eFsXFY3mqphQCrn2Uu1mYLLo/6l2oC
5Em3XaX7c35MSxMLPdJosp+nZ0e+WwJd2+Ekqvh/3hO3XxUdZA28x3HLvafHAGgtzXnmSgvJaWU4
JmnIATq5pzl07fK/s3jdlj2JRw9gQQ/kTW4GPB+icX2EhZOTJhtd6w9NzD29CNJLlKD7hMRYAf2A
K1Ybe6lABARksxfqlpiTZr7qer9S8HOsDpuzU3529JZ5/eDTsA5ZBrWCRtoo/Me2GrzL68B1jvf4
+v8w40QYzMTSmiQYxyjcyUI/ox21MwsAFdWmRKe3h+RB9O4Ka+CZ5faKi/FqMAg0esauoTbWU0fg
K5uiZEWdiLU9vyYVqllM9Rb7Bi0qt9IKz7Pd7FuOAuIXRAbmdYQkl7XiaYAzEMB2GQErWPjNBD9B
TesYZurNYKRH20uPgdFBx9p4dNNpIFEKkH4RyfCoYNUHkmxyxQ7A0yYheZWEfjldo1ixDUgv5kT4
HVCmQSa5fOROfmNuXFiquF0sNu0gCgvgEiF727JYKzrHdIi34UAtUbFveKVoXF8TArrEr1NqNIvP
kthxi0twom9C5SfPzY7tfBygRuh8jVyA7IhFH8Vsc1XAvgEgEdWSI4Eq95nGF2xZxjpSFFAFCS6S
2VT08YSyZ7a1XJpDXao5+9E8ZmzJ8bZbrJ7sDtiewSAJvNTC+BQA78W/R7CLzUDWsF0MgyYmBZnj
9GOvgqJS6wcCwaPvChgblspQYZrROPa6MrbDiDLhGl1x0MaRpvOS8BtJ8Xj+CSJTrAYTIBrlsNFy
JIbIWhr1PqHuIX1MwBEcynX4y5j0d03ip3BZ+LG9OTphzO/bn8mv7tCTlvIbXCfRK24cbqPtVYJ/
WJiYYcPlQy/X1NDTVRjxMC3fOOtYJJuxop09cvykdYEL6899W73EgSBw3hIPTrcJdtOpApQvs30c
TT4D3amlb2a0A7hkcDjx6cHN17OFwYJ5z4Qny1BR0TSnd5K3AUxzKNipjG9uZe5Jyz4gYpvYdCdc
ZAOeHb4eW/aLK7I3G0PbdfVROT1M6NdBwS8FJFBQ3dSL8F9Jg1XPFANn9LXBuMt0AV4fXhCOJrNo
iDXS6Op2d1taay9rN7E64+NZ6fRAlm393WC4C/NwZ8BOgw4Q3GuThyyvsIrSYokBe03O/WDFw61N
/+zZegxbrHQEcNGdQ7+KxM42ye4RVA0jBhY8HiRjjo5FYKHjPBgoCAXLLBMYTUnlS3P+sMxkXafO
HUPcemo+Yb+uNe4pImw2dV3vPDn+jsy9LH03/Kd590BXRCxKsYlJPTkmQLc8Pbua6D0OhkYqR9au
3h7bGH8C0EN+qb2XuVBdKJAEdKBH9d1Q9P9m4y0jkpOS5tSrPxKga6ZZPyWjO80uwfKnnC4MarHR
9c6Wxxsiro9VJrZj5G3jVlF4UcPX6O+Va2AfoOJ6Si+GaF4cMFY8kDQA8gOQqGULt8FxCovNeGsE
v7/TPNh0jIW5jtSa7bM0P/Ke/BemtMrT4imh4GkM+OAjT5Iikc5MttP0kdDwW8akqOvinhCHYUu3
1SLJCrJetf3wLSHURHCzIzaR0qpwE4FFYZfQI3lblHHm/Ou7Tn9Mm+lkauUR1MUDV5lNp8PnR87s
uSM7QIB5w63SLj9FyYhpdNlMVQ9cVlejp37cqvmcwgGBvwJvQIIuwEmlu28lh64onhraHDtglxPX
7zRu6PgMd4kZfaEurLu6OI6oYibvKSdB6Gog9Ug82v/KxvqI7X8lEzDOnL3B44HtYKkkwyz/Vhef
MzNFTMepWCIVYeXb3BdM6p/IMVD0ldAcwGucIx/G9iZLbu7EWzzFlxAXV881L4GIbmBNdvHc7cI6
W4WId3xZ3qP2BOd010UoRVr+FNMY1fN+9lhCNBRLRQKEVCJQW+eHDA4DyFb0UYvlJEy3RN8DEvmn
PDiKGhzamXN/Vnuwog9d9GGO9wJwaD+HfxbUCdlhC0X+mVI+SegS/DIpWJ+vYHq07OqtNYAVxe46
iI377F64G5sFPrCu2+t0gmiO+dZ5I+Uk0Mukg48FVA64vVE6V5q8LkhNOxGzsBu7l0lGa1F1fmc1
LFRQq7ZJD9VOzGdbBI8eMpKCUpiO43UqhjMPFmU7fNeoo4TLelX4y2rmR50TJxlPJT2aap7WgoJw
rzmRHtlmpBOAOUmtP4fUthkQlzptaSK2yI4vQ0f12lTVwejcTVTudDOAaDUdOkwAnkDrWl5oVKBi
MAKJofsBRsN55E+nPlKjv0wCEL9kAe+C0RTyqbfNPzcJtyGbHIwCq5J3E7aAVZ4pv0+XbFgLT5A6
6nEfN5cIb7bePPcNHR66c+uWqYm3gSC0oAiGQ8bcNwFd08ljzwk/O8FlCIxbzrA7qv8796gH+41i
2gRBP45x5bOh8RXlj8xl1HP9VfpJ8fOKGVAM3WwtGQkHZqigRbdfEiYC0K9V5QyfQbytGhh4VWt+
sKwHQBW4NPvZMZTZJO9WADVNDCkEIWmgqzcOr0zk32q8AVMKjnHPRCRbr7kacmBlgqr8anZC8y1g
UsuxoO/b3GUNQlsWVzIbu6EX19eeSpUPrVeoNuGnMoDgzGZDfH1EIOA/SIU2EdsNhEG+69LT2Hun
tIlk+dhA8dB4w3RezYs7pFKj6Mh32FqNGQbwexfhkKMZptMsWtmx1doGJJI/iDFHD6SGGn6HkAmg
q45WzedoPy0+KEyC21kzf0s7pdOmXbvx+Mcbc103b02wxCclsN14Tc/QG9BK0NHylmv/Ty3Yp9UO
DYWQ67TNnaUJID/pTnNIGGfGEX6F5NtY/LCKJ0v5W9ONxoUg0Fv+NKTTw/SVl3MiKat3nfeIovYM
uqADaWtChF84QBnzhcL3ERIMi9V60g/E2SBve9swMdcMQFwOngOPNY2erboy2GZ1dGjzbj/UEzfu
pfb5UCEQJYAV6ubPqJyzabwm9QdxBF+GkLz7bJNxuAVlyJ4OQnv74DEUdQOtxP2XQRV5i2sabQnJ
g7YXro7m8OKAmnMc+8OD7Gh6NLm189padmgOBOEEU0d9LEn9J8u8l2fHznDYwvG3wk1bC1SAxoTR
mvst5sG+wVBPwaDmNW92fSkMc5d33i22PzrjX9cQ1MblAS4tisWzS47X6XgLUQZj05eNpjKkHlHh
k2v+9KJ4wajgOyalVzSwryvtNSmYVQTVvdOixDLiVMO2BLdrpzDG4JHlZf44teEmnF/RHPdBwWPs
wm7zXiA4bkoH8mDZfcmcRHpbIV5aAWZtqlSw7Fnc/CeekbluuWvgN3OadWuW3xME01av1vSJrPNh
8AfgowgfNpte2EornU5Q28rXpW4tUzdrq+FQJe9hl1zgMe5G2jRMVfhcnL/nYrrNWfiqq+Ja1V+O
8VGZn23bbgpe7piBMIC2tyyIMNVdBx4CC6hOVg//PMO7jV29GWMXLYwgX7VqLOvDq4MXiq8eUkaf
YiS/0rlr0OU35BNHUhfWG1stSSiebp8bLTjxYNNhRTc7fdMpLnBpB7aP9ffWT+F+QHep7fKVJ/DJ
5atBVPo+6e7riGiP6HQ0EHh6Sa1EXGzMMH1HWnu0aRRvSGHYDhQ+zXyyR3XUaOvNRcWdzybxrn9D
i//QZ+a8aP7Gi7ySAcvWut2z9r9wlrzpenGK8+lCGvU6mG922Z3wtF6gBPrdYG91KobcKN8FXnJO
Ab7Q+/jRQ083SRKGLCxt4DpT8Bsz+cvC3XjiZfJSPxiFP4fRJmFxWS7LOMn5CyneFS/UbKw1iI3a
sp9zKxiWExon58SXR51dxapqZp/uRu+G2a1TdgFcBXCERuvIdtdFjN2IHIfuwEqhi1AOL25gbCKj
97HTb2owGDk8hgm792At+HQ2YRVhFwKUs8ruNSzqeES9Z8/p4jnLS+c5QX1y0e8n7XVK51cr91bp
rO34O900YT9bmntuibIAFiLPfJ9LE7kaTxFGByqaMRuiVDX2n+s9m81PPXzSaNx1Lx6/t4OiEAJg
d1BeyMuQn50fCp20Uzv2a5TebVUddfPb4jox5AD0SR94zKEBrysQNBsZN77R0Bnn5v+q4mQRJ447
+/+VZjY5h3q6lyn29UDiiQ3RL3QT0oZ+6qx2U+fanUDRtYGvORPizOEjOXwjwp/ZYLJ1sn3EEJNF
5jaLaxxiaHSzvYIZ6oXWtmPF0Bv6Pmh0X3YXu4tXneD9h2zsKB5vmCXWUB1KvcfSbRMfnA4qoc5R
SyGAc/0gF2GVydpcuuUJvfAUblXJsjuJ9ql8w8tEN8ei5otNBD8SxzhcLP7jnfFr87pnLfNQJc2u
mcFLWJmfFuXRWuB3HHvFvI+dDJeA+28p0osaKVfcAdemeIuSN2LEviIBHEnIlRjrmOlPs0Z3dhzd
nRJnL64rTd4akdwyGyMaVGACfSucSiuVj7y6xr2uqt+QiK+XTCenILPKzXCdJY/oX/tS5MeZe5Hb
EGVt2juJOn9s4tcSTPtIJ4LijtqezGKP47ikeiKfPHCM13o6hma7Zc9yqOqKthR9B7iG5gmt+4DE
f7BSbiy973UWQUiIkjikTw2R7PxfXbDjlk+Kc1Gpk5McmuGTNdYwg86B1omaFWOKWhD808/ccN0q
+0dLb300fXI30XZufqnV3mT4mBLLOY4L7miEvsWZi20sSK5pcB3mdwWWIMJp6s2nqC/onqIiOhjp
TZ33rgDNbW6R02vWmNqJiomOD7Qa2fQYyVr1EV+QXe+dUprbJWidOKrwH2cfwj6K9HVIp5MX2Guv
araVOW6H6gIqlZSXgeNO35IRhR15GAinQClp83fpdSvFIG3kTFqk56ZfUufHMbWpEYhASYe3MFM7
5QZ7tzbeEgweduWtOofjA3aeDE5D+FdEyJHLG9LBEr7Vh9jPqLX3RPkQTC8uT7V+HQjEOSh4cbKN
kZuQMdbCZSJ1L1n6Y0K7w06/Zi/7QNp+WzQnXTtV1np0z83MeJIfnAE/2GMOsc/4hbkizeuc/Cpx
D7s3gsJ+xSomYsufzU8Cdphm2vsSz7IVUB72YsnXvny2jOd00taF8WtF1wpnWOXtjOY7XvyBcqAS
mnxd8C+HtNhY8KOxjmvddp5Z4/BTER9cTS7lHfajh9lSKkWHNXoG96hFv5CDt/Ko1mMD+xCFJ2bv
B0P/Tpr3ov0X2484O5t6pwZssOVzOaC4Vue8vhcmOH1+KvU6xT95YBxdGl7ikgBXG52zsn7E+/ac
TP1rXnnrPGAJF/7Vy+orGGGrEtsq+0uhf0Xi1tDCycaTDBalrPqTKLVDZRgw7hTDntf3xYZBJX1M
xgoH4my92g46N7c0mK38k6pL76YeXfA52w8N5Zp5zsnTVTQglDaQswoxyqa2fS2mEmhR4xAw0JBf
7LQIGZ6oUs6JphE++bFpwPWj3AGuVGnBBtOj5rvU216KEt3S1Zkm8jwTe6xE+UOd5fomzu1o29SI
gSXEuc1sK7Jqbl6SyCAJW/+U8Rwv4mBgPWqDmf5M2fiHOaf4KSscwnQ02V8grSxYA4CGPYo7tZiZ
k3RW9cOFiQYwD6akW2jf05RVULPg2wr4baDw53RTTA55t4/RPVj60c3o7ZwgKYIDNtmRmVNGzY61
bkHij/zKkfs4peHaJu82x/yNsE3m+UvBn0vIy1JOg+2YItH0IE13CTj6CVOnDiWqWawMqt2mqUsc
TrsuulubXlvDPRtY14Qmqc65E4V80GZ0LDLbqVGchpKqmzQjpcbYTFSnza+idTeF9luiUDRIB611
Hf+/shxr9amGT9xIqwEsbDGxsyLr3TVIxCn2lyldchmU+Qa/JaKZzSg9MiDQuMwbel1RN9SiB8Jz
pcN6LWcCDnzJOivyA/237t4rdF4FQtSB30R6YtPCjmlwIMrSb2rv1KUkCwtggLnOjIWRceDNFizc
XZ6xiZPS6c1tKQPEAxToFBm+ieJLBAN4HpDuBK4LNW1ml05Z6qo1aqknMtllSYq3RYbEZhep7hFC
GS9It9pquTpT87SPFQM690vLnbYsy/Y5sv/zPIj8TDfmtfOmbyzg88HVJNjX5scO62sEGY8V6U7T
9eHBTPK91dAOUUJMlzLjjyrvfGx/0qbGy1DdPh/apZ2+vnS4SFJZcqrn5rad8vcptl/FRHdIFcDp
IQtbG+9xywmXmh4xWutlngSpE8pOovCQ2NNBb+2DCXySt417Ei7u525m/1saXxlVAa0ud6OofcOp
wfBzGZjSn7ihpmZwGEzm+TvJ3ZMlvX+9OcF/LTBpgPrBvKUIjkhqPOROCvFrlwWoT8wj7JLM4Ulv
ycJhns1jfavTzBZbMqaRufxGfbgamraboatgkf/rdIUO1UZvM9d0bZy3kvBC2+uboS4Xjy0lIMOP
chMS/MO9Yh1M4HsVCwMzW/CGOWUzoV3p8fhGJv1bxHBHEyaQcgSWMrNqNJpXm+I4erpxFNTBt5Th
rTO1OzdHjCXDeeg5I6T+iPjGVsXrWVnnbIMq6bxXmQOO3D3qDbE77kaIbNBFsuMsjENttJ/uJLh4
mju36F6YeTdaWv6BiNyRprw0kjJJi364Ib7k5QyPG0eLgX2bjwdkVaRApVKoMrmHjKaQaqn6AyS9
0UZQg/276cKbCie/0ptLOPHhAX0yA173fGaWqUFhiXx7pAIa7VATLwOyTwfRIWvL40i7Sq2eo57y
ygUabeCMW4RWg9KHLuJgzj3u1xi6anqnG+OsufFmnokyMhJlOiTpCJoeq25qY3bSpZmXnDp78qWo
ddfJnLGuXE1heq5NRLlKI5gga/dvmcFd4ie2anZlEW7gcz915pK7eC+L+S+BO1UGdALi46tk8a44
4eVcY+quyOTXjOvhJhlMugeJTtXcbQ2kSMzrSJaHQTfeQ0X+PzfuZVueyAhwFiR4SCognU9DknyM
BkQC/GjT+CGEe4xDcfRg0sko3BC3PHlWcVPKO5qd3NZ64ie1/dTNFlsjxKWKbYWR7105sqOd5mNc
URbdoTKXJmGzeT0XQAmspLmWQAm92eH9Mj3gp9qZNC+BMsPmT+2B0wJENtYM3rhEqoekA446NGcT
ds9UWlzlnNUyLKoWVmsLRT1oyy1vGT83ERfH0D7SFwCtkvXsWDnHXPvpcsV6pX/sKCLxUE8N9a23
xjkaAjgpw3mUb+y6yEyNW9VFX7Epjm5gfg5ttuU+y+0Cp3/7OwAr3kB88mdTfsoxvgtAtBo127Y+
E2sDfJQb2Sbs6d2O8vJZiWyZDA9jtyRmKOmuy2rN/oiyM4cCT8oUUxZp9QBxAK9vs7gZp3HXMb0R
LXidY7hx0OVHixcXAg6FLdRzpRh91ZrrMKR1wxfUzAyVt5Em/ZERyKzwTaeUiS07Esfw7fHUO6I4
clbsE9wvegrL2YheTB5gy2jPgtYZXibopQ/9THYFcB54lENPYYuTZiCOuXGYy4g83iqNDpMg8ys7
POIJOUt862F5pjt6LdL61dbcQzHwAGoO19MKHXeCvqTtO2FsAh2IOyxqrLQhLp5+V85clt35lIjo
t59pNs3btwnrAhnch9kwKHNqXqD1EL4O/+W2tafAkHihRH9O/LAOb+Rs7gRB7nOdfAWUalXAkif1
F6NikFoFJJscwhBlCQo3vkNg1fmq71m2Zr+tQekWXmwDfQSpkBShdaPNApIBz1rOGk62UHHpHdcm
Zxta4SEaWTuAYKH98teNne/C0R6bhPjVgN8CpSxYxXl2sfQnl5JRF5x3NXS+w+8kR+pnBfjXQh1z
k0uF0+5Dke0MMVyFrfmSt3DWubso+9Bm0Ntayemj8BmZK+lalP9MOypi9r2dIy4530sDhAJwDcmF
ZJQL6jM+wzL4iTAhSGA4btJTOw6ttg2yFYSbI5ojyHZzHxUWkuM/QadFyijioGHgBeUImue1a3k/
pjm8RcZzO6U7LXo2ihFBqFs3hncFL3+XdfE7eqAq0Dm2RlJ9x9I8qkbt5nA65uX4l7vB9/+apdE9
ZYa2bkZrhwOIJKdHORGzToZKH8qXPGNDwS0zGFAhdeCo4ZKxLyAFjG8OO3ZNN56jMkb0dxEXOiom
TM9XoD/dLqbOExU/cveFXewGm2qPgdFcAuvqjLvCaFcyoYxpdJMW0UH8Uy1uWQ8b7qTpt6wLPgN6
a2tPfxS0CeT28KqCnLK8kn9PxvgsL3y4dN9YCxP+IdQI9tgsaeIOJx6Km0GXWVhgPkpJLPTZEpWk
tuZfmjW/mg46K+mOldZt6ga3aEixhOBLHJAyJ0Gya+lU1cj60j62nkS5C7ni9VXOD8rWY0gOw3QD
0nUYYWqRIRekeTER+TEtiJi213TdXxu6RWKquEyTjvEoO8X0L3UgdUReq4emJrnjRqswhAGr3Bvf
qa0o6fCy2w2FVD528ZfaECwDQkzqC2GfGGSA+J2bGJQ4QRHXESEvBvxdjR1GFpirSsUvA9sRimR2
MdAJnZRQwitPdbBHpEXREBc/9rMCeJADKKYVy4H3NPWNXFSU65R1hzCjLp5DNSyl7w7tNUXJTTNn
U9A40bGrbJP4MjHd9mSFbC1ieJyPAfPqsgugROspo864GcPXsie0ng7qNJopDBbtIorBp+Kiha+R
tHw5CJqQltGcZ71loofPd0sT4F5ewq+gDjNJ1jCyd80wf8ADpWQoOlsO6Qx4t50jzyMG/ARx2ijF
LeBNHnjBdlzQqsPFi2hLIJGgJdLvysdeg4RsELjVF3sX+BjVtH9pOJwTD2Gh41UI9IS7cAAXjr7Z
jOxpVNwsMj8zbK4HbUEfAjMsIbpMLKf/LxaOKTBT2EtTijTzL6fqdpFhHQL4PUnOTmUmGVotnRYW
NGc0BkJn6Uz8yki6vSeztXTnc6S07Wjm15q6Fy8e0ZUpLRLw0xIM3cEsrkRXnrOGQjejvFTTP6fL
fF3eohpSEVlGVyKbDzgWnK+0k6eI4yPB117q1Es2FBnXwz7PrU0Oc1mlP85ELC3SN5mSr7ELPw4Q
FZ4/tsLL6aO9YRJ8ClgOubH1LAQs3957Qf5n2Y8B2DKuuk2y1P3A63gZ5wH5J7KYx0A9EUlTnFu8
/ObmKU5oMlYxLzZEeWyiUcyZ52AIoUD3LczZ/yl8raueMxoRLTwXcQxvbamei87YBVaBxqWF3q+S
HvOyCqAYGrd6LE6KKL+SLcfha6NQsvGxUlqF656tDilUPQtWrrmM7rwfMHdoSBycbGzAd0r8mrFa
5XxYvcWm0SLMt6xDLfJognUEBK+HIU82pjMcjNE61fp8gjy7FZl3mUhA267FfGPzPZkkjFNHR8aR
fg54Du7MAcb/diJ7jTsRl1lNr9B4SJ1i01Yxpdnxm1VNr3oFg9Dic6CpjUuxwbMZ3jtK1Hv91iQf
1sgK2XsLUTmV3RzLxLhXnSXZhthPgVERdTCCr7EBuuPM3WuKWB5gVTFzaBYzDshtlOXlKxgitBpb
fzeH+NEkwPeAveu39aIYyZfW87ToLpkMdjnoAUbz09w2Z6lsD3af7pfleMxnlmzEqR706IWLOisE
gsXcyV0b12db3WMp9pUED4NwpTs6eHy+3JnzDAgAJw9qQi+rs5Npd9ejfBeblg5/rM3CF+UYR2EG
vmkTwVYUyWoZhzs16Sn/bGmn74qjq7KdDZ89qPqa9SYQu2V6DTBZVS7Zj8XRX4XZ3WF7PpXm2WXz
O1Rfin1/3syQA4JV1ix2XAQyqXwWOrtIMgiaxrlLxFmE+GWm+rkMyM4bvQ25p00fRtIppW2cSn7W
UM0bO+tgUXMSBMtXGY9e3dY4uaZNxRhSUSqtYWa2DXmE7nLPeEBsL3vJgp5hDdEpd5g/pmkzpmqd
tv3WqedNy36kziXPQL4b8ZDgJT6EsdqGs/Hd63zcumpWev5lReGbZbp/raluQUweuEnXUKqvMIMu
5FGPURI9B1EIjl3D5VshdZDJL7vH1kN+DH/DkPtlH785ns6LSr8LlxhJwP813Dgu2e+JxTMlUFbW
KLIQIUqGc6YWYe9VLDqj4dZC0KvDbO82UK8bo/gO++grVHDwqDh5mGuDsuoCmAVEhoxqe1x+cWF+
wen5ltOwaU3vxUkEknYN2l0HEm5pXxISIK6N6GMsi5fYMY/E6tnRirPNaAHYg9WetyNDtocMgsBN
Co8nVAZyEyxveLfHLrNs7nv9pQ9b3xLmZXCBPOLRbjUs0Exu7Vg+Dl1+bZZ8wxBe2zTzPc7unlWD
TO9s7CYQ33G2aTLunIQIbdz9cJa1rIHs73AlBLOO0d6hewEnBoNOmSXXVite2xFnt+ks8Os6hqBX
sixmZsHbdO3t5IZ9i+QIrtrU1oGDVcPJA0UwztadCsyjy58psI3fliK1Frev1QUPdgR7emDVHYt0
2BFwM9GFx69eGz7irv+mUPOgZP3UREzQQ8f+1hhpCwC7ZsCoLR26N/SB4U4Ex8nIKCC0HOpS7ItQ
rHT6SXzCv4GOkZ7KZU0EHenLLXHSRhVqZlSjxoTLV02akFaEplE1ABIxFBVCN7hO/jmbw2UBZy1R
3BkDGFZhyn2sjixH2X4nNj29S5ecRLdP4YqFLRdpbayeZ0znfE7yM3OiZu0SMcWpab6URn5VffoZ
dbqkt4EzOYOqP4cY0EaIVmHzEbgesPSg+bQaz1s5prXW8g7XRjw8YK+VPCYG2BAiacB+jv+Rdh5L
cgNJmn6Vtj4PbKHF2M4eEplIVVozL7CigtYaT78fOLPNLDC3YMbuWzeb9IxACA/3XyCD/gbwFy8k
D+kSTLOsrYVbBfqL8sGrOu5jC01AxQpvm8y7sizhWJvC9w69obWXjl9TGTnYhra+ViU/BCt7rFzt
x4AcyEgzvvdQ3VDV5NQ3Oj5zCRrfiUYzTxOg00oJqs2JpolrLemvlKE65Rr65GDDGztBPrsnqesN
9a7X83vBTDouGDTrIZ/h3TMRxYXWD+D11Yi0c7zu4kCbKBBFcehEBfc/LBqnYsEmD7Id+lkKXe9w
gpkA6EX3CLn4xDKydRCh+gZovax5TabeA5osqAWnnb6Pcc0AKg8i0u2N10EVcBYsmZry3vC7+K1t
SkCMleQ95A2foC/C586sXxvsGtW20r4gHiLt0BT5kXOmpKGIdpiXwd+lHj4C5dcS6U7B4xYBTooF
iP81Vv2G5mZAGipjYT5UQLm1LXqbO3QNjoJAeUJP5ABUG1paZhk+qSkwn8ZtMQx2a/a2DsJdkBoq
oWOCsGJNtmPKrD/cBB9CNdsiTnpNv/K9ydup/qAi1qiZ76lLSWSsfuboJTDu1P+m0LCXRKrVOSct
C7O1KPCn39MKEa3Go3vZFcKXGkbN2NOgt3CUFRHHiWmxrhrNAHvB7QhWDwQVjXS0YDmHX1Ol4E1L
qfQn6j4h5dkKBNVkddTr+OdWhXpVhGzfQRjyN2uQhvWomSXo1IBGV0TBsnbVq1SyvucWmqFK85gL
2ComKq8BGbaS4FY+xiEgR0b0PY2h3ZYWpBevLY9U1yn3pObRzWugNaBoQgQH21R7cxEvBRp68kqk
1cXsqUnFnSSj96jDJ7GpeqFmYX1PA/3UGwWizMpkRhWHCTbfLRTY6nkYiocGfpAOeXoVVdUe6WqU
TtvwiHtGxOtWhcaMG2quXym5hmRmcWTzH8cG/WlQzCVaK2Ff3FjjcDVaHje9itd4LNxpQg+kPN/q
psf3Cq8rvz4GKuzYJswORhCixxo7odLum7QBEFHtMWdcjx5kD0kNnCQBdKwGRwnXK0QEyLp9pxei
dRtxhyWIr9joit3klntH+wrSkvGYRb0DAx12RIuZW4PsW17Hb6Imvjfx+I3TcUU5YKNE/N6xRhcG
HBMsBgBLUvdFB38R+DqFWO6xKgSXBckNuacGOhavHSE3v/YgYHYSd0zoInSNOmqml1fRQPPYbe1R
TLd9pdo9in9ocBwrWT6lY/Bmud6TS5oUQ7l0BVQmdVYnXZ2A6l717Pm4bGjm906FqC+Ub4z5XsTC
hKotBOHIUG1Y9TZSz3BXrGCL+vO1lqhfKa9tVb8H5SwED0FgvCnwBqQcWIWoQ9bU8ufEmlJIznOp
PJjYtUiBwoU/wh0Y5O/YO47HqZ7SYjlPuj8hgOjrGbEMiEtXXhI/fQ+lliYTeBqoKEjCP/nYfhgW
mAk66HinpUe9Nu/dMV/jWiyvpDD6mibMSuo+kh58dTPtCrX/jVZjFq2COeHxqxaJE9SwrHskMkb/
Cv5BvsL8+zU1MNQBKouc66YtZMMeY83bIJxAW6p61fPrWiwPY9U8DWhIDor1wnf/2gflW50E6OTw
zB1yrFgR9RNSHvEWSxNwKChdTFrG6eGIgESCtOxKdJNXz2UbWWOI3kezK7XqRmu4owK1o15WbCuM
MKtKfxGldDNo7TEqOAdjY9c0nCKSL3Nh0Nv3cxOoe3xTa/q+4dQYouEtgdQHSei2TrT3ymie1QiJ
eFH+llAmSlIQl0J5jQ/lCbfOxxzQjly33zrN5YySD0BW7xJ3uBfF7j1v9XelzxFIqq1NyY7SDYD/
ekkPPUcbKhzgorqVeyy6cdcWOvd/57SG9dCQDKlqYRtSzYtGJkcRO1x+kARpI/VY9OON2GvXrWC8
hQ2OYYlhV0O+0Xxe5pjU4WJJNRIGTQrDraLr26TKDk2xL7GbQ+vsSbCNML3Krei1w18jlMtNEYUP
ZYQwVQXBbG32QWK7KKTZJmoMFQvLrgHJr9qYjnBVHVBw4UXA4gSJtjWi8QcyXqgM1SQsve/eiBLu
PUJ0jQzQ1rNEgyTaglg4ougWpNZh1DtMGq29AQmO0cu7lOPzR1T47a62gjczyt1tFrrGi1BZma2J
JZwRqQJsP2Z3tStdGeiIqL5FU64PGBp6MKW2K5T0oKnjvu+bGxC7t5qFTptKVQiTGioj3ZPUN19E
VMFUlh0H76R0clRM7D/c5D72NS7T3sGScTOO+TN8pPvIEpxMF1+bqGOtlSjpB57AY8/Y1oX3FDUG
oPBiRFppeB/8AbLfcJtKEE8y1lcdHrDjcIqAk8uowG/V2h0fAsmVhzqS76mNXA/TadBT9RuSo9gM
9/zdU503T32ebHyKQayTV2VI11qtX+UGQnJCo9oxdg9IxqJRDI2wzvTvbWg9iWnxiB4+7E+q63LZ
3GRpvkl5pwWD8N4ga7oq9OgLZecC/pN5m/sRxxA6IJ5ev3dt+SwHlI8xJ8CoiXyzD6497Kn6qfwf
avt4um9EGhouruQlPGFVsFYFfXa/S+8sHch0EqIB48JyXUGN+Km5OZa0pe5UGVzYwc+uKtnnyYpi
n4nF6Qo9zSOUavNFaF3svsq636oZe5jXCdDVAbtJ2eW6bHMR8oMI7056VVMdSJX3TRPHU5wguiiP
aKel0qMxBpu8C49GNtxiPXhb6gqSa6AGFd52FhCmFkyELiEAgfXzXSGqX81IlOm/YrSZZhN/3tjr
NarJEQKyYIH8vNorBVx1g6u5aYGgGtNLgZRvWkBfosy/680e5Wn4ZiYM4wyycjq1BNxueEoa1Gw9
fWtqgB0S1C7Fjldv0uH5PKKzU5lX2OTdyFVBj9UFoZf8stiCd0sp193VofaoRVTINP8dSD1ojNq6
zoKBPqapA4GY/qz0xpsGKescCRW/ap86dnzcZjtfyEleIWPTxLDTzOrt3LBuq7C/Dxpg3K4qk326
HmgfQ7zXYAWnApTKMnyPivxGj80viEYcSPsOfmgoKwGgftN621DK1zJ9LwMcUhJWb6pnfkHklRdD
8OyjjAe5CQdK+vOTlnldc+FoEWjrZOSVH97qHjZcGhdVQptYrjaqVdqhHmwtMKZZADlTq2F2IJiu
mPEXGH8PbYpGjweU1Z1Kd30N6s3wHhvcpLkHoSqSMKDqY5GjVVyOntxvZBxAfQPgxxhew5jfuOip
a7q/MYvhqsXgUaMEH8Htg8KxL0xK80V3m6OoyFX4PECoEcZho5i6Ay53V/XNO2mcU3CtRtALB8o4
mlnd9an/JNYCeXzwypvfyX2dSwW4eGFJV1GaHFz47UoqHwQBrWEUJAxp2IwI//lFDiiKngkKRxA3
1ehWcUOnFKtDbPaP1kT6AClZKq1Dko5Sib8lK6ADVV3Tb3x1XRWFVW/qhqBWDvdu1FBWN5oXxPeu
4Q9cRTUea1rmWHwsMR43gUzTMkH1G+4GyjSoUaoPnhS+e1PLQB9uMGbYCxHSzfy9FiSSxSUoFhCC
1BRCHzSJDrwmdHIdLxOI9de9jmcfro9yx40lFA7sU8QxSOHzMHN0xMKrbMSXHBESZKsPQ1Bee3Hr
ULWyYwsYs4xFcDBeFfWLzMOqkPqN1RSs+f4qV6M7XjuAjb36rUYFPXYzoF0/LDN5HEekMZOY2v5o
IItITybMX4rO3MBD5zEYf0kxyiRRw3MO61j0hkeX12JE/V7QHaGpXgRPv7XotLWJuRPLdJ2hiBQb
+KYgOBEq6u0w3WP0SHlfJDcKcPIKmVeuXJQC1JwGZgkxi7JY5bdb3xfRQzH5pvm2zumfRoh6tYL0
reLId2N3a4TyXc41VwbhrouLd9+sv7YFuroolq4m3B63520mcdqA4g+NcN/rPl7JMRGEjTXGd0Ji
VbZiVdcqXVdqMbsAurIRWKLtISUC/FNBE0pFKJlPkKHwQoCDByC3rGC1ZTzYjbgEhVS++VZ7ykWF
U1cCz9GgOYiSjABk1PfDa+5m9AfDOyXDHcwVqN0ix3MPSQfh67qBalPxpJC+mwlMEUQhcfNbU599
kSW2Mdw1A1isGqMv7IKMiQGJNVr8JFfeXSCFyJhSP6iCnxpc+FUAxBotzutEgwdAX6dPKkCdqqMa
ZCSWsG0nxwkckoaemrdvbsg9DyE0xlUruzAhYKZEXfsi9OxT5OzgDjxIXkF6O7KFkE2WWuBcbhe/
tOjDUOCjLVq/iK3wNAbCXYS/guWZD5nWPYSD+ojtJQl9uZNQHqPV2sO4H/gJUYUkfwZjEDl/hd5O
8ZLyX/TCcuJabteGITwgLnjV05hdIVdTrj1huJENf2rs3WEkQx8VLxA5vjEIRqZS3ZR0LSUZm+iu
l4LHSMKjtwCDKWsvwuDVLxnCMCsJuHChgc+rDfehB+rLUFB8w3xZMIJ0r6U0tJK0chJRFDh7wl/8
LHQza4/6lZruDMXahGXzlAOJB5IjGLdDEPy0WOqmbEFiHcyDzwt4HSl4XDXhT6WTYHwp1RVUdFSd
EhqMQlBCohxtDQF6jjX1jiIF7ql8vSzcizpMKBPVSKt/54tuxsZ7M6XKwNoiEO3a468X4yMUTQRG
eGU5lYaS94hgUml9zYHdtz46ooJUbbwS99Ss6NtHTy7k114zRltUY/nBChL6lIXQA12QHlNpoKLT
+t2r5Kl3ajXQjXAfoqC4UXCW0jyN1UDjHW5CE+0trwseE6l+G/rmXvMmuVg3oiFkrs2MUxnLkxaB
iNaPETLSw01ial8TwWAulb3aScCgTZGq8eQFlaDomIbJs4oPvAxPhMXpCXQWPaSRjWG4jQp0yHBi
w59YlYd92zauk6Rj8Z73rf4ciWm0LqTyO3qbW0udzM+Qo8u5n1/aohDuRnM81YG5MXX11EvhnYVs
fjVoz8jmtCsp8YvvCiIQ3yOez/gEym1xl8Y1LGG6lOJrRA2d91VXA1aTar9y8IVRtNVUKEKSN9X6
b1HRkGtnIJtrOisRsDBTq5BCNPPkQTA6ARSj2XrNfoh6uGLuqN81A5YfVSjAJjLw1aKv3/UcM+XY
IKojdi9FEXmo9FgRj1MzinG0RIY2SQ8Z1rG4wmuaizaeWqs/uyIGptHqtYVVWV5iOZyFCJM9TYWM
Hxa4p5JpqBXX8ZWJwGBYZfNdNwepPPJGpbnT0hkq7HbMLR7y2DwH67DztOHdSLxcP9a5inHzUJdm
vGWppgiL+ryIRsWIDqJMEf26qzNRP0AJMTlbkliiM2e6SNalwoAUuUU7bi3UitVsJNUYBR5zSnDX
xhnVdSRC0u+uLmePht5UXzNN6r75SdK8IhUuUoYSsJzsrAKlay0dNzTw5bewg9gSehb+OqnfOBKy
PM9m44Yg2PXoYNQj9JNidLPrRkJebdWLvXwbThpAQYnprREM8satcOySWwBCeVg0m3JKAr02o7PV
8b5FXyKKXxO1j7dep4OGTkHa+EGc68Bo8t4p9La9MamCv+sdDtyUNFzt2JhjTcMGIXyItOImpU3L
PkBLVxlhguIN+DYqmk//z/Dwg8Gii3VjHTvZoD3vQmerYxigiM/q/praNIU6QeajIfCzEXXCG3iZ
QqLhcAcCJSKaSOnf0VsEwpJE6H4gN0d/1JPU5HasezjokYgxBLAnD4FzrOLUPVJUoN7d3Jx4j0H6
bCB4JG/NYfBtyqY6XjUR7gPS4CnREeW7yW/QaBFMR6LkSzg08k2pj1gkJ15zkiEcAUrRAPrUSsQ2
HGugkf8h+mWjR76fnxA7gl1EQZQevYZjTT1+waoKrhYzZ2uu267/+Y//9X/+97f+P70f2V0WD16W
/iNtkrsMtn71X/9U//mP/L//1/33//qnrppsZkRudVM3FHIVU+LPv70/UHDl/yz9B49LdCeRpjqJ
2bBnoq69JNp+HsJaCCF/DJG0WiYqAElP0aT7VOLQlAXVCwqdK92sN0qiUonjEAfT+PR5YGlpcMrH
yFVb9DqC1PWp2mBP6dC1pED0ENjNmr62U26xgZUfPo+pLQx2+kln8+kPQAGEuKhPqvnojgfRey8V
5/MQ0vSz//hmlKZ1XRfZ9fLsm6k+aHGNzOVUrlFJ/R5/g96yhgK8FrYBtFPH3fxVQEsRZc3QYPpO
X/hsUOh26cjzYr8jb1GsfEFceUMp38n2il3dIp5pfx7v4oKx/hXOEj+GG0WFiw9c14niyq7Z1rvO
UR28pBbWpTQtvD/n8Xec2Ty6DZI0odz0J87/dfiFvHtLhXojbPvrdLs0qMuL8WxUs21gKbmeDPnY
sxgh1T5V8LXIR211JdmgV59d4eitm9XnM7kYdLYDhsS1Egz5+pOLIqtvl3tl1x7Hh2qNK2TxhNqO
jYbXwueTL+6Bs5HO9gCpTtyZSjWNVHJUO9kgoyPa0QM4lVV2HV3Hj4mNs5cDx3SL8DzLaGMckjUF
7a//5vCnX3q2cLksm1xyqYAgLogIzkHdBPfWg9ny5rTpI4prHUb34gQsLiz9Y1ivT5JecP1pAohp
pw5O9qtk3+xFJrw4fj7Ipdk2PgYrLNUMLF3uT4JIpbHLKxh9GkBTVymbhS97cTlxChiKCQRcArL2
MZbkNhkupHJ3ols2Ogha80l37toHo7CSDuNG+oGarbH+fIDS9K/O9+l5VPNj1ErW2mwYle6EVrMT
mWt1k231dXbVwQ3Z9JvaDg+yg2wEN/fC/rl0gSiiLhmqJgOX/7XSz9aPlKGzi3bXcAJ2jolUfuvV
+t3no9OnLfjn6H7HmC0WuDKJlKKtf2oaITlA+vXAoRXVsRXaEBiYSTfC8DqaUklzqiK8ckYViYox
6gfg3QAYYi2AEgfC5gVsQ7qTBbDeRQcgP6Jt4LgjCntKJmVw8qJuUm3DCbSQYYxFGuL4hqDeNbFq
UPoFTYYdTLWHAAaiSQiBzog4iOhmjrKm4ubHMcD9iAeHBa/MVxEd780rvTcBKaG8/xyO5c5LJZ6C
LIt2AlF1Q5ShbIbIgzmEw63ruePejdG0Jx0PHbNwQ1uqkesQavObnvQA3hDGD54RHP3ZG1Zz3xZY
1YpY+VG8FeU9TumlY8m9eiuaKKU14VAtLbTpCP7zU1i6JKp4zkrW7LSUa90fetAhv45oVKK3yHIc
6FM4iWP9VaagiL+DzU5JqO8mkllWfkrdva8BL9rJxv3na+tXJvDZgGbnn9dEoqfTKTnpJ3eLOPfO
/d7egV9waFrZwja7Umx5Vf8Q1vgor4evizv30tmkoJSDpYchwlaaTag2aAqAMb845d/4qGvfxrB4
PW59cRVcoYno1LjOr8ylU+rijjqLOptZ10jMtErH7tQMdr2Gw77ufmRbFBupk79jOL6rdp/P8+Vz
USKbllX+g4PKxxOqroxIRWYsJyPz8Qwmud+Ttxxh7SG4nTyVB6i53Wpxei+u199hlVmiRLlbSmRN
60/IN7jb3PHJJ/AsLVfIDawDZzHexYmVFUVTFUuWdH22nCR6j7wBGaa61Q9gdSmOe7vuLrsCy2qn
92lzu5ijTTnYHyuYw1/WwWVCzZnlaFVN7RWcVHUC5tVuPCGMbzmoQRWhUYRESdgfMsWyrkBTFy8h
FUMHnkC/r1URv/WFj3xx9Gc/ZfoaZ5eBELViqbuMXgTQws1ui9foHDX5qmi2KPHaSDyGa/VmIerF
b6woui6zkXhNzpaWpRtVi5IsD7RDsHO7ffJc7npazsw4ncnwuLiWp0Xz54wbItedaWgoc3wcZk+8
GpuR7mRe5/v61t0r1+0Lqui28LQwtMvf9nek2b2euq1L+8vACgPQ+irYcTxdNd/oEa3LLcq9n0eb
Nv1nw5rNoy/qpUfjuTmN2Zcs+orBx+f//sVXmaL8azTqbDPSiaWc2mvTaCRH3DQPwaHeWXayhwuA
eOBu8Zi7eLieBZxtDSqJdZbXbnOCcFCuZGgD9nBdbKEw35vVBhxZssZ67W7pFFiYSHW2DaJB4dQB
f33KahCe6IIC8Vz4VotzOW3Fs60meVrS1ZScThOt06n6NbCTNWJA2PM4ip2sg+Uk8/Lu/v35ZpdG
gpUrjEqWfWene5nENkeV7au6nmoFCgqy99bV5wtmyus+WZDq7DDV8LWWzCJhHnUQatBT2/5WC35W
iOx/Hkha2NHqLMOsOzkzO0luObbbfXpLEXGlHMJd4Oh/d1j9nsTZ2RHRhalUlUjAU+yRrxbflrvg
CV+7NdKUf/HwOd9ws+Oj76xQjynVnYKMzqnkdjeaZ0Cz1//NDzU7OeI0VXQQed3Jr54S4VAECnJR
tx3GlwvfaWFDa7MTBLnoshsHb1qC3bDqNrqd3Gd2ASNxK9nJF9R97eVL/eIyxLhDUWVdUjRxtgwz
Ma0gi5jtCWekyjKOevElLl7TqL9dGN10Lvyx3s8CzVYha92PvJQ9rW5Lea054MW2gY0kUnHH7bL9
q2PqLNxsKeaQVgRDrbuT4RvHkn5J3nfrz4d08SQ8CzFbgHrsWhUaue0J3q8tIo4Xqo+fR7icWJ6F
mK29DMpiGicctjDsbFqHthA4voNJ+Kbam7sI06iNdLcQ8+JJSIYHOknBFsmYHb6ZJJm+HhnNqX+D
rW73j8V1e0SQ3n/QjyG02LulgtHFdX8WcHb0gk8qzDEOOO0hEnQhXjcqcG1hIUlfijJb6CZkkHwo
qCL0iGnTiQFX8SONv34+eZeDGKqoy6IlyursTk5DXtpVp7KFwxaCFjq8wUOhnz4P8v9ZFb+jTFvt
7HrsUSRqakNrTuEeNGi1EjHXWnGsH/CXXiMWV2MIkaxc+/Ow8uUd/DvsbGH4Yl8Gsem3J/1a3wY7
2M6O4sC+BmRpa5tmjV7jSnTADzrNTlxDh11rCzvuYmUN345/ze9sqRShBdkAhbhT63S0n1fjsT/q
V3TOv2nFyj9EC5/z8kxrIuIdEumwLs72XyTo8BGhYLL/MEZuhYOwCo6F7e7jV0AyFQ5ELWn4Yg5+
cQv+DvvrRj/7wFnV1F6MVP+pXqMJSTISOtaNTo2/2E91Lkhhn3/aywmXptIJkjRdt4zZaRkhnQVj
gOxH3qIBa+ePVPg3yjUe9Ct1lz9rS2fMxVvnLN7s6CxgRMApIF64B+H4XN0XP9odfugoBTioumzI
FjbdX152Z2FnnzPvukLVmqI7Ba2xEpEYE7SXrsxuU+xZP5/RiwfB70jm7C5vZVB+eLLnJwVhhChC
5GKg2g9m9fMw0sJEzvt3QIoKHfvbaYH2a2+HU4wDyv3aXYOpsqcuV3E77NSHhaiX1+e/lospfzyA
xLjC1SuXoblQBhZWCOCvk2sc9bbpBr+PnblZiHfxpXg2m3+cPMCP60gsT92h2UwPReUh2fNMtD1n
6ZSTLn85Azl7SkikRdOfn+29qAisWEw45UDc92vdDjamsJr6a8ZWsxGdotoMaGlhRi+mEtrvoPPk
SCjytowUrkAtVm5r5IReAb2XC1EuH59nYWbbHG0CK/VkxkaGudGcdO0d1D1uytt+GzjK0iZfGtRs
kxuVWmAbz+EJOGAtviQb75RtYZWvtQNyD6iurIynzxfKUsTZ/kZyD4djJPFPZaxd6wifIIsYrD6P
cflOQDeb68AwZXG+5fq8gGGGVA2LEZbO9OyGHfYAPUZbSTZOm9fAExeeIBfHdRZytt9MTzMNK3H7
k4l0fCsDvxzWn49qmpk/svOzCLMdNgqZpeglpe947+0qeq68OTbldrGed/HkOIszjfRsd4maLLWl
4eanztQx2RrvpclhOHJ/aiDHGjPdeZX4RfGwH06jmwQlqLyNd0Umv30+3Iub/OxnzDZ543qS2OpC
fgo0YCE1SmWAwvLXz4NcPkrOosx2dVRShy5xMT75V1JD+h5+yQ6A1P21AQRB97b+EdrHl6XC0OWq
v25SNGU6RerRH+e4zofQ7ESrP1lTkmvr997PwEEkBnHOLQ6RtoD9IXRW239BLrctuONLG9iSvTD6
y4v2Xz9j/py1hsoaZBxJT+J98CDb2G5ySwAbAKiHXvvaR5pntRT08nf9HXOWf+MLqyKdy/LqtR9J
8i4hLUnx5vOBXYxhgJyhsGwZkjlbOwLKQi5/yhJGZTjsRzsWXpL25d8LMls6muwbDIUFKkTlQ4ad
TC1KSBZl5cJgLn4kw1QgJRuKpmmzfY+vl554rVecfFw4xsyH2VQvhLg8X79DzLZ8LYVl2tFAPFGe
+dbJFlT37Cswk83fzNjvMLPP4o1x21beNGMdOlG37nhXDofPQyxN1uyjlIWKYaIxESpgzNS1ggDs
wiCmf+GPY/jsc8wvaB6QTSCxtvziSZAfAuXBYpE1oKE/H8nF4/4szuxq7nDTpl/FZ1e39b74n+Ne
XEzcLn166koownFXysa8uNTmdZ3KYVefQmwt0F/w3Td4/58P5eLb5TzI7KtYVZqVY2zVpBnqAeVj
2mD5V8zMAPIkjvuw2LaQL3yj83izb2RpgEoEBPh/Pc6k9XT5axtUC5x6G2//qv+j0j1VLYR3ZOvX
6M8uTFNOXAU1WHp86ibdqxvvkNiAeKdkVH/9S+zKebzZbjULrcCQmVRD3rrcFuMxsdFI+wmBaBfb
/VKKeCmxP48227QByEUXWSbAKxoWIjHXfbo3w2fk4ABrXtfq3spekmaj64tQlkuJyHnk2arp8bXy
NeT4TiD09sU9rdNtuRHpLpgOtyHX5cIqvbhqzr7jbNWMjSV6gHwBm22bn/1VtXWVFQnwdliXD1R2
F86Ry5viLNxsg6tmUY76aPRT7l1Sba225rq7E78xr3cgiu+WivGLAWdJR5GrYx/32S/MU7nyjtJO
ABSEmlFHAwXNj+ulh9qls8UwQT/ifyBKf7zT5AH9gS4Wi1Ok48snfdWaADWS7wuf7dICPY8yWya0
SGXVGNLuJMbaUajax6BMUKNAVlaVoY5NOhvj/Wgp34y6eu5qo1xaN5funPMfMFs3Se9ZyDjwwK+/
IceCTASdMPQ47N6Ob5p9fr8Mv5SWxjxbO4VfMBieUifjMX2SNwi5k7XlL+rVciz5wvBo6tPap9PM
LaHM8g/I8l2Bfjf6mm4HI1KqsFZM0bgRPWBEuKjW30e8P18zKDH7fuJgSpM0uyQ2uABaCaWwuvoS
lkiHKEg24Vo/ihgP6vG2doH2VVhL211Uq/y1SMge6lJWyIh7dR0ZiJ1/vlQujoSyr2kausHLcLYB
vCBUy5Kb8CTjpiK+d6DF/60Ac1isLiio86dDcUqSxyH4pvk/P//3L23hX4XV/xmBNUue43hA1L7k
u8OO/VX4cO/yXfoylXVRcXLGhcN/2jqzXOdDuOnEPLvZBL3PYHX26slrIyeq2mPgZk/oTdyJ+d+U
4z7Emi0zhDcLXcZP6VSK1KozhHvzbltF+fbzKbxwJn0IM62RsyHxw10t7qzyFKvlj7TOd4D7QMOp
4u7zONOm/2zqZtfmZL9d4/w0nOLGvCqRSfPNJ3WsYdOnu3HxLllY2dbsDPR1w+9NIWVU+/oKMNWz
uzfs5MoEgkJNk8tE238+vMWVODv0oBO2Bl4xU31RBwOu29kznHDrHTQV9Fon3erpQmq/tBhnZ94Y
dxQc3Lo8VWhje8MOJ1nEKaqVWskL23hpjczOiSDTckygpeJUG18RopKt9ypbmL/PlwdS5x+XoTuo
rl7A4D718ouARI5kmgdv/ClNFTc/Xy98rOkH/7EYDVmxdN3EvX5+8NV6KxdRAQ4FO4grzLadSZt8
7zrjAJk+RNIwPyCtuBk3iCaH29JX9uH1Epji0p2l8sT4fz9ifjjWJgKEgtQ2wKTwdbTZEWs04R3d
CZxqAXdwqQD4IdbsnEQQJMTRvWtOxbBDPMCJ1/46mxQq13hq77Pv/XW3W0TyTyfUbJYN5tZAk0qW
QGDPtkRQm36WZVULNlWB7Aj2zl+LezRA7fa+pvu3XL+5kAaYqFRQF4AeBPpudmb2ehXwIBFqvmuz
wYXm1tx3jr+rblN7KZe7cMJ8CDU7N1HbyCQlkJRTXmD/BSW2zd4XVumF+TMlWVHBtdHMM/TZR0sK
EkZPFhMSYnaEuMGUOCMjRq9pD23eFr4s9g4vzJ8KVUXSNRHiDFIKH3dhV2XDoOtj/y5v66sJs47D
0w0ivFAulubv8oF5Fms2gcWQimXcZFNhH8rFO8rh7hpXYFaHhPnlevmdePEUU1RdFKclidrrx8Gl
oZpUrmSppyS9K2LMG77hovv5J1sKMcsPFHdM20SS+vcUwdN6xBEDbgNe9qi8LRzJ8nQgzjYXn+r3
aGafCk9StCyFomJziT9xhzyKWMLtJr4KQmXtql6Jb8IWFJ97bN/5gtdLr6eLB/ZZ/NnnU8ZGR5RL
6N/NFIEa90pNf2Jsg4x7sWnbhdzh4nF9FmuWO4x578t6pTfvJeVpWDC9jIAuXmLgFfJq3Jm17u2b
Ih4rHFRhY4PWN5bup8vLVZMMk866pgG1/7h6ZMrTnTyy39Egt/07YYUy5lZ7SH/ir7MW9sXCkC8c
L+dp2bxiW8e9wJ+TTnTFy4iaRzJ8+4ulepb7zzKkDOk/s53yvjYWKWvvEqQ1rWFhP1zq3n0YxuwK
MDqj1NqWB8B/o+tw9oC7DpjPuzOPw9elNXmpe/Eh3CwloqqHK20jTTeO9g1H22aLzGJ7bG3/RnQg
nK6hUAcwBz6fyktrw5RU4PKsC02y5oBnpEQiuR5k/YRbLr55U8siXCPFUuy8O4Q6nOa4GPLC+jAl
Q+IJqqK890eNTQsRdchw4gNVkj6FCF3vJo0+G9Fo93pYT2U9LJ217wsDvXA/fIg62/R12VSDNUQh
GAj06R20G7ZTyx73l42xkBBeSllMsjzdUiiUiJA4P264aggq+r5heBIQpFgrdH7TRyTC6tVod9hD
TzzA6yUE3uUvCVFAthSJWf3Vpzp7DUl9nZtyStAJxVI+gdEE8oc42Gp8oUm6vHIunOKQdn7Hm10Y
YdFGPrx/bBVAn3rH6BBspy5mfFiczmnpz+4LOr80XRVZUmVtnhqljRQIKAOYLBh3K7/j27x20aux
J5jA4EwP5vLahca1ik9/gw36EHu2bKRWKIwqz6JTgOfsQVmHTvSMURZekLxYHHk97PCwWFiq0/L4
c7wwZS0W0cRZ+rh8cPCQUEVIol/JZwL+IvihX6mr8kXZ4Pr83Xv9N+PNvqSSlrKkhekUDynpoma9
+o5fUzD19VX8gBldjOrNeiHq9K/+MUpya1WTdMhfcxZPXHWQTeQ25A0xbAT67DZUvJ01sCn7rSoi
Lb8wrxcyHFPmiOPsYVIhSH2cVnkI6tBz+ZRWiFSO8ub6D4q3cPddOsZNWZ6gLIgQqxSgPgYRg1SM
yiFl64tr4y3ZTf1f1M87u9ypFGfLVSGtxN3iZF54UH8IO1umZp+LraQQdoIIebto498a6Vpd9Zt4
l9toaq4k5K72Sw3gi4fO+XBnczo0PAACl7itU16NcEX73Xgz2giw2fX/Je26eiPHme0vEqAcXpU6
uJ1j94vQnhkr56xffw89+43VbN3mrBe7WCxgwGVSxWKx6tQ5CDrMdxlZx5nTzLaXuvorxR+NBBRC
h2Q3oM4OdQYfyEjoLoAkDbRCb7kL/p53hqcuxh/01XSDh9C9Tk9FZRp0rfKSGN0MoomCI5A8jm63
b+j2g4MDMBQHOudPElRSTIiZsipCS/myLmEAWFBgW5ZVKhMBkHsq66yKcD4hn3fv42TGeCR6q3Kr
NKboQB7UFkFeD1kNBxRvCjBTwTVjD5ZOq4x7hZcUxHz5syIwu13UJurqQBTCg3g/uZo7XcVW4ZSY
aMQkOftuWTqqc2vkr5lZG7rUMArQgxwgSZO1Vv/xG5WpgL2ps2QoS5jjhl9H10z/IltJ+xcI7PD+
VlRQOtLIzMiLVQzaDIgREBU4ilb5UHY2hvk3pS1s/X1b2cUNxLceE+ajZDFy4HbTNMACDORk1FFS
6hy5RK7Eh/QFWm0WOE6k19ySN2BatbIbCXx9lrFnJmOL33VmlT5Q4DeCQieCInjPErO6I40kCLwF
iMJ/1ZhbSsPAgYIJVVnHv/RbhKtAYhvVEPgkgQqMy1YITNwIcgL+ioV+WvyWOtIvAcmQyJ+F4hzP
OzBwjgcZEhpWpccfGNF+azsJcpAhxBD4kIXBW4pO8swiFYWHcKzSWG7Gw9TVGSS1uW2IQRmTcRQX
rRgCrxg8MKFnI4N6K4IzVc8yJHqQ2QUZJgIACCK9p8HSzfJOAK0ec75j6TWkg4Tgj1HqedKVYLrX
wH5DcoRqAxrzNed0ViUCW4gGJ3NAbCkAKDz2Etmszp8hwTvwsYeFMQ5HSIho0EfyJXuEFh1jJ5cC
O3DfooR8GbGNPu1aCEbE3kfNCHhzu75JHe3WX+NF4jsaqHOccgPBt2JbPFSYmGF55+KOzo1TOwqp
zyDw4oygzjuc99oEI+CVbOebHO1bVh67tFIEFlXEmARiC10dmxotAOg1rg994AtOmBc3EURbxlFy
lSF8ACpA2ohC/Yuxv0vBZW6VOg9aUgQ8NxTZ5xOBFAGnNWrTaMMn63EtsV5dLGtUAPUU6G/Fyqc1
wPhfoE//XlwlpvzWrQw8MO3Li1vyUM3AHBeZj5AApDy9ovzJA0F4gLOeFoIjtgcwOkDNJGC8zxes
wAYedLwCQPbZQLY0gnkdINvw0JaRqfQvqvqD1+//9UpObJB9nV220P4oobmAkDwG94K08bR1O/y8
bGIpTzyxQaXFctw0BoDz0HV+4x7zB+Wdh+q8Od72oERwcxvkcU3kXLbJ2jrK+dCD9NrOU+ND14Gp
uGwsXcAtEIiML7RQ4DtZGfkzZrungoZf5HIuPGToxkjrZh1vgjUbykv+WioxOTFD3dNjCjG/ccBr
CbedFUDyQZ9YjRbyDS6ZoNLMXgIbcSLFCVBqYC4GO7Sd/iKaY4HdveS2eGXcCQpj85aCoIExSCBn
FV5AKYiy2akDtGMFL0AQlLe8EzpoJD2pt9yqWvn2tL/sEUsp1ok1KuSm4GNUBRGezhdW4KEtgSWu
+H3tRg/A5gooBv1N8X7RQ2ZrJD+feYgslJXs9018UEOoUySGBSpKUDVC3SIFybUP+cbhQ/MChvsv
OsyXVXpAPo3TWK2FKDz4vmBJIKSqDdZ2LgRcwNR5/Cuj1XM2fjdILZhGB+H3xyNQQNQNN+qt7PJr
z9IYoPylohqsSeBGxLAkmZ493Ua0fAYpAUfOwbvu7CbFdCbgQI4smT0+n2RhIi1hop4WNxFcKujI
Adh9hnqS664tmwQrjOt3OXqJuzeGRy5u4cwAday9MldFP4X/RzuIXKLUA60qt9x5ZuSE9ndQcYak
ySDcwY2C8RcqVnUNtDi5RKpxwidQhfHXOaoTpCo5HatVu2asbaFAeGKNWptYJkGQqXpwCFBxJUN1
3VpajbuU3SJejFwGuPl4lJI0vE9PXUPnNM1rlTZActoEmMsS1roNbUb5B6kNho8+k01oyS/wPsUW
GmBzlA0qbJW1n2HAGhsZN7sYDNBdxxg6Pb+8EA9R8wdomEcfla4g+yMXJC0/pYfMXwkN6Dzxf9CW
Znyh8307tUKWOYtMRluBfbTwvH2C194GE0NOCP5oUzhMW0IBCHGs9P2yyaV14TEmE7on2Tibfw+7
Vp36qo0Ofjg5NTjyapDnN97DZSsL6QYeDxLyeiCHoeBCM6f5XS91XRYFB+ORT0j7edW8SjcExDfc
xHb4yEzmz5+1MKhBCEAxZPW8+xyPoT5ELR/gZAV3hutva7civUvLZyMFzs8VsQV4N6rv/HkzWGiM
ZFDAAoysuneGzbSu1ulGtKtrVuFp6WPhCYaHOnhLMd5CXVx1k+PR1MGQ1+xaEH6Hya6BrD3jW4lw
stO0gzz0MA4BqAB+H133aA2U9JQUcf3zOUuws806+mht3vau2DOpCzkA/IEXBF4CqgN3FnV05ZaX
GvTuYe5HYytvJM2ZeBMTnBXqLOkTAd9B8nBgFvWXPARZjoCpDwWwCLqJ4TdSB+kP7dNDfkKletP/
AOUuKbLYrEO2kFVhjTNb1LkupXwUxBS0qNFGq2wOnNEmISHDKGDtDjegLP33adypQepi4aMyzI1J
gUtuOxQgXVJF8tbTBykPErozhsssxa35+qibxVAasDPnuFlqBzL0dm01gmWggdjvcrQsDSTHDsPi
kpPOLVJekylcIInxp0XgWUSnBDWy4++mDx+UbuFjWTAMnl8wpxtKZ6qg9u7QwUDi4V8nyHFGMWad
O5YJ6nRPRuXLlSaRTTSgwXIjoAChOdnLdD+irxU59Svzu13cRYGnkXJq2AVDBSnoz8hV3cX3HAjU
jHvVLVbew/esSSIINHHeNY1uMAUjcgVeQWCJNulDZkuvzbu6G6zqRXAg8d7Yl11kcTuVz+kbDDog
8Tm9S9sRWnBgjsf5Lq5CcLSVx//2+ymPiJo4kkUPwbjLr/PhUS9fL//+hfwaLjdbAOUPsoxSaRfC
gIKedQhgYfcKxXQdFMeAIMgYt4nG7b8vopzYpB8pU5eXGacgGAdDb3ZQJ5maQ9Izu1SLfve1NBo+
VbRRK/nk6dC5HSC1iR1fE1ZewjTpPzJniMhG0RfabCNpyi69UQZOmLCRlQ1uws5YQWPHBcbaQMF0
cOqngTAGQsP5LXrALCi7sLh0bc/tk+g5y+o4SGbxvAr7oPMaLeRYihs76cp7wuBkbo45gMSimTxD
9YThQaxtJkdkZjiBWGjZh9jmZKd+oLLvxNeEttozm/tvPWZOfYe6c7y0HSJNxjJ7CxK7JG8gz09p
RUgD/oKVe/H+nvkQdeeUtTZqMbhUMV8Lnh4neMzWEJDFrM1f3G+sjaRiCVcJfQ4ld7K0T0Zje0KP
Efdb+pQ5IpDZT//xw1GxJQ4DPBnBiE9eagAAATt5BQ0uk0wq/wXlw9LtbYBQHT1NcJ8gFzp1E0WH
JJzkxT7Ox/iR+iau747ADUrCVOAI4wpsOqziMPk61JkkDymAsyHQhWSWcpZsSPM4Iyts8lR1giR7
6yJhI0BASS06VqVi4fPBGLgiwQaKghKN34gzzDEFUGc/dmDsSZ1wm1qYrrmXwYHv29+oiwBrMLNG
/prZqRuDsJwqLyCJpeBO9ngg/PS1XWGSRHehpGOzboqFm+7EIBVfIIeTN00B+GbAbdP4pWWOKS7t
n4B3G+kRqgYkk09XxENTKR47uL+8yp5iH0NYkKO6rVEVkZ7DW9YdtEDqokjIBHSSl0MAmH5ra7nf
QnnlM15HTzH0YOV1YIdWvgG9yk2KkYv2FdxVbMDWQkQ5sUuFy1RJUi4l94S8CtHxxazp8BCnlmLJ
V9k1q/azcCmcGKMOgAFtIWiskEsBqvGNeEyMt0xhGVnKISSUllSQIaBihqTr9MtN6pCWRQ7PL5CZ
j6ZsAYgCZLTaYpqEMDuPj+x9XLhuT2xSwQv8Sj7ID0KS5jUb4apZj66x5dfB6t8HyRM7lFcWagZm
KhF2gk21AwJirTnTllzkf4OAWFwUChgyclRMuNFHoJg6YOvbz0ONRa3DFSQuQRDCagsuhUVUblGx
QDaOPJk6yqIeZCUe+Pmh0dd+LJnTjSoH5gSGju9sHhDfBmieAB6hK3SQZMnFrIx8fKRqk9n1cxyj
EZjuJqdZtcp32tUKsJdf9qig2PSJUJeNVx+J/APRBOjewdRqKVtosF8z78+FGw00zSJ4/3kMO+g0
8TZ0H7xcheD2nqTOkovU5+CvVOADJWgutFfMfHYpAqMUDikwoieDK+b0mOm9DjUuxeD2euJMlR0/
gIzaFe+GhzKxBB18H9UKujk24xsuWgXJ9Scwh1zdp1Y1LQnlSef8w3Q7uYOd/ED1+Ea6To6jrbuB
E/xionFYFqmj3YcQjcakSozqeBPtSIUSuHUHij9QChSQxJLhjm8alQDEQWUX2AMqUqZFXZVTkJGS
vPIGBTg7t2JLuDfuiUWke3vWxi4eQtS//meQyiz1qk2iTOqyQ17pNtSirDgE7VCvX9XC83c+oS5h
cIx4qUCjvctKmvLOwCfUn9Fw+wBjLK5Wzy1GwIQxcgHoNSvxWrp3pC+LGilmzrITbdBSj9fK4KCO
k2no92UHRcREMBkLW0oZ5maoExEooBOsOQUDhQ7RqnbLVecDv4pW6bpZ+e43RiYRX2bLouKLLPhB
O4iIz42dbQj1LiDJaAMA4l3vhtXYmMwK80LV98QiFaqFzMuTPPi85rytBGh3vCGPcjbGcvHqmS2N
HMrZFysMLZd1Dnd47aBtg2Is0QMC2I51n5JwQafk8y2kzhkn8GVTBkVwKJ3e4Y+BYOY3AvDVug2E
SGEByIjqoQuJysQSHy67y6JTQigaRw5IP6A6T5eoD2olQWOpPJTxawaZxQC4Pk34BlALTjIzQx1s
Tc5roZZx2gq7QJdjJ+G4QWGW0FEFoIQCqIj99ZZaH8i8ELgMhVBa0gC7olALXk5DH7WO1hHR4fYB
tFB3v6sdhs3ir13aSllE7owGKWDcCrWVot8NMTfhKhJGSJs4sQApnIQBPl0KkGi/IlyJOpp79PXK
1aAFrTiwO/rRJk8xFxbyGLK1c4lF/7B038gK2tlouWG6lr7hjMIIxLJuuT2e32aqxaaRMTxvMUNW
ZEXSVKCxVPSKTl2vBeh0ykbFPwi3v7lGO85KLc0xCjy4FSu9xeOXCWBe+khzo5QjlnJWjAGX+gf5
UIVm05mGG98bDujfQI6GIhF4WCprfJ+Y8I5Fw2TkDCVRwnVK5cyR7xttH+o+cmZ1m67zLZmjja+b
lNw3iknSoxSiDt+pRBF6rf/ZpW+dQBYqhfdw8kiL7BM7DKuyzbuZA0bn538fTebGqLsnGnkIdYxy
dSCjkkH0NPo3HNiXLhtZ6umcLIm6cRI9DuKs80m5Pj8aAGBPq+JFsHwrcDKLNcK37KYKpoh4jGeg
WUVlXnEpxqB3JGsC6drTsOtXwhoUOp2V78TQLCEl49usx8jS6UPB5I9NylmEzk9zSZUB+g6TA+dP
Tpk1LHZ+hg264OwLAxeB4yk7VBqu6/TN15lNdfIh6Htttgy62KxmVej5AXy+djodyAcJYIQqxfzF
Klij3mzn7wzPYK2J8owsrOIevSnU0374qe1hRL5dBZjhk4Gz/CwZIqR8Yx5AgTv++VgylY7ERulV
GIImJ4yg1UnzqFtPqxYduH5trC8vkbVC8vNZSsKJiVEFo5EdxvRDkUNL5Jld6EUTKgp2YBJCBZJO
CaYmiBUfAl17qKPYDUiZQ4guEk4l3NVrce27zHfGUvkHgNw/Fqmg3LW9F/P66ENQRIeaEKBha2X7
GzLAtLUYh2e2qKdbmpR+Ipe4pevKDV/qF9ID8RXw0ZJHMRevgSq1Y5f7efmzLeYiZI7CAFME+Cpo
1PEgNH1d9hOeG9ftCxSMQie9Dt49HTRc5CkV/RJZxKoLzBTwy5lJylVaDbhxiXxHUnsFB6YLzfMa
1BSizUNC1/6PCyT7PnPMEo/ziDcCHz2z3iEyJuUz54RW/ITiOWY8WRw+zNVRPlPmaRs1HexlO9GC
lgMk02JL2hJpR9YJJxH+LIzpqBmKIiEaobFigSLUk9zAVClkJh9/wF2tpl81E+ImN27DTt58ZzNR
V0DBXJUFcFSdbmYiCpzGDZmONxV326umso6vO96SIMfRWLluqhqTwHTZQ2c2qQ3tBylWOUVDZnRv
YLrqbnqNLXWncbsKI0Z27hqbjomLW6oWoS/wZ53UYUz6eIyCPMNHfAPhzpaMs2oP4hN6WNvMyVb/
figFJ2JmjrrKvTDmklGUscTqRfFVdHRZwXPpJTe3QF3cUwRkJqSf80NvJLaavBTafafy6Mo9NN6/
Z3o/WQ3NPBN03tgkPi67XtoO0i2nuEb4wnBExnpoZi7AxqUE6AtE5vvBHZFuqZawnt71DcTaAQ3a
atthFdu5x4Z2MVzDoK7yoPehpJLgVhUeC8DJARPqzYg3xceW6MfiFvJYAZM4+Nkx//IOGpZUN3IN
fHaYH0rPg772SilRu6h/+vl3rvCZHSouG1wWZTLU1w+KLF97RQvmi4kRjcmvoJeCcrkCyAe4ic70
JHPEsoLLEfp9RTB7PEQRYhgmFuPF3Aa1jChUlFCCnPdn2vMZ8CGrU0JfUXSTtfya/kUpm7UsKixG
YpAOYY/yoPLoVabQoV9Kpk8HK39C2YLc273JUrldzP/n66TiYg5V+KlIyDoLq3nrHYCs7pMCgoc+
Z5IxM77G5Hv+yjh4S2kKkXJRNQxA8gpd1+brssxL9TMJU1d9icm2cgU86mDVO8WK3XLTWCO7sbO4
wTOr1KETa7keUWEg31RXIJ2sudIa+mfot6OWTi7yvyBiXEr+5iul0mdFLiUh8XRuj8MQWGltFhsw
QoPeFuMID9p1i7bSdN19cB0U0YoHCKJuOpaYxVKUm/8JlCsrnP9PxjsUvtWOT30QmS20TsLpo+iY
DSDWp6W8mAgr5WGCVFAxbXEL1iSU8g2gv0pbQtIb294Dq0vCski58AiZo6iNPG6fBEeIVCpjZiYs
wtLlPQRIGykuuEkN6uYLGy6sp3GKDqHGXQ1St4nqB7kDgV7tW1LFIM1bLAGoEI35bU2i4XMV7xlg
1eL9Q1th/JsIB3BOf1fbLU7HX+CIlq6GuTmqrjE1eolICx9FDQAMTZLbPZbW8FoRakAVjSa0QyKn
+JWoFqsjsrxSMu8uQeOVP5PhhAiyFKXNQOpG0LJwQNfCm/pPiBeDYxoqBSxEw/9jDzBBQ8M/IEg9
TT1zGXlg2ON9NLyR6f7SSq8JjUENrXRuw0RskIBCX1QaWCg0BUB4QByoswAqZG3MR59UCIK77i49
GDehpaJZoTznmfmdssrcGnUOtLxHxx5CyweJ32XVQ9PIJiNss9ZDTsnsFaTHHl4lNSz8rrbFSGjj
1eckq5s8s471EoBb0iCIDt1DkHic0Qd5SlDxA/57qFztkYBxrfoh3hoPFUZ2A5TWo7V4BWlYFgT4
s0V99tVmdql4mfdxB2hi85uInLvFXIHRwDNTyOo1jnpr3NebYRVsVVcED2JzzSaB+4SmX/oLKL+R
0jCU9SxswBRcPPl4Q9cmZq4c2Ww+RIAJh2N5V4F2owW7CetttviJFSgCg9MI6ux0VyGTekUsDZFU
HwVX2SHN3ydXrS0CQZn9YuYBLGvk5zOHqus2kIIEn3i49e71bbzlrGJdkBdZ8hdjUeRwn2/r19qo
uxiZ6aB2ZMhr3FYbMsHZuyTOMN99rFVRDiQF0L4qeMyIBJve0TAjkmEHCVMKoftlHpOlrAb0Wn++
GOUsddagzZWBN7/6wd0quUmklQgOrX8D/0G9qVA3ZoXt/+eIfNmkQo1aBRqo2bBCbu0/kLI7eqIy
SakUN9wKmmk8g41Kt8ZbbSXaxapHL6xhcsSwFk5Fo6QivRfyOZU8sttMslr+4XLAW7oY51tLvajr
OorzLIKFtAmtpEpcFVinQcejI2D2EBcSRRmK7hh41MCUdMY9I+WyNGrBP3dFgWhTOBoKIgT7wGxq
LzjoiS3q2CUtypXaVOKmAIyF6MdjHNf13M4h9aVv8LpC2Hy2MurYeVqshF71uTJvNfxM7Cp0Ce60
VBzfipx2PWASjdWRWjjrJ0apM2hE+SC2I5YYlj/8KLDG7CZqXoPysQStM+jTrIGlYrJUszsxSR3E
Ks6UUhv737djcYeO+hUZr+uuvwccPrFFH0BFbIBwhK3Kjp4SNBRx7rKr4KibHjyGDbNibSd11pQx
ilU/qnwyu3VE9wsUHbGZbIC/AIc0WP3INGsIsXHQGX5GHNalTPaOCt0n6z07iYKEimENZqRGckE9
fwt+e7vTOcb1t2wG/ABgK8OQ2tm7dMyDeOCQHlYDfGXLyz+46OVyTFmqLGApXzaowxeHXBh1Hp4r
9YdhTna89TbNurYnq7zjIR7NvB+WA8uXPer4qWMPgzHH7YMNeY0N62wNvhPcRT1TynThlYSBY4xG
4okkisDJnV7nklJrIToB0UGaonXP31ZTY48gnwelhZob5uWNZBiTKMAR2Mi4tsTEx2FQ8ZatfrXR
XcljlnWwYrV3L9tauGrmC5OoF5LPB/0YGDmA3l3p1m23VhKRIeS8cNfAhELocpHunkEShDGoFR83
ziGdfLvwZLtWOycEuEnzVMbOLa/myxR1mDQMDKJx0gCuAlmIslu1E3PmbPEgzVZDeYJaaWHPtyi1
KGYBujjJ5t49W3HCTedUZnQFgOsry9EvmwT+9NT5hiTrOAOQ8sMUGjfe4N8k4uhGMW9/xxX+t3kG
zRGX5MDc9IGC/qG0HztoL2kK4/MsR4g/mwcin9OVqDWiU9fl9VG/Hl+KfQKkVGh5t9FD6aZ/wRJO
PvdZbJ2ZowJEB1m7SSD1E88wnMHfcmBf4ziQ3PgFyMlq0Pb/uLyFS6/wma+D3ep0gToIkXy9wAKV
R+6RlDc8O7v6bMQ01ncoppB/zNZHHGf2yPClJJNFo0a2EyLoZZMpFwCceczB3+WA9OUZ1J2Mm78N
PHKsGndyAchyh6sR+uIlyCvA/UGUnI2tfhU44bhDb+3yll6OHoCiUWscElEsNQTDzrstkx9Tkzue
15q1EFqXDX1qJJ95iwgUGJg5NPCUU6FQTr1pGiUZBc1V/FCvgAXYiq685pjp/eJ2zgxRp0DvEqUK
S7RIJmnX6YXL6yiKg2V61PldwbHkRxejx8wadQjKEP2RMe+Kw6jqZjTsRBlcDCEjxi+niCggajoQ
FbJEw6Q4r5OTHnp6x3FbbEiS77m/oQB/wV1P9uf8Q/2xRUOjOE/1DH1Cyta52tvwVK9EDs0SUwDN
mbg2Ikd6uuwZyzv4ZY92DGHKYhT44BjCk5dc5caxKlkDV4s319f+abRPlIrYRhLWJK9kwN9tASND
3XvamznhRfhV3WfXrGtlOVjNbFKeocV678d8Vh/5lbgl4yAA3ECPgrfJxDvT2mK2NrNGhcYq9Lme
15IGHiK5xEMmsFf/lgpiPcxYm0nFRYEbUjk04PJRcBeHP+qe1XhYvshmi6Ei4mSgwl2i777nV+hH
F0/ghgFcCQ/NFOJlf7N9rCVRYbDsq17sNHSzfNA8JdO1qqwvOznLAJU6VZDw6ri2AFgi3vjoeUs5
E9JI/OnSuaVSJ1Cmx36Mmf1DU9r5y2/0R9GYIOjyOxOTzHa/ZmF7WT5Oy6q3XStqo5qTp2u2+acg
YCdX2kr/G6EXho/TNcZ+KHPJU3AhE0LxEMzJ4KxAsYMgd5jDXIzdpCXVpyJUwwxdGtgi8LXMFvh/
yP19QGETmc0gwbJIxYs094tBkxEvpFuM19fmbw5haRVhTggzhn8xIM3aTypmhIPaKrjxSaTPb1pc
yTLAbGTKw2BeyqwjTWN3ssHLwyDFfkai2e3aFQfI4at2yF6IbBU29FeTWf/pyOlUEKmEOCnUCqsD
9YiFkVSzlJlnjrWDVNyo60lXohipm/JYKI78jHImpLg2PGaQvl29+YqLOhVFRnFsfaESuf3voZLY
4R6K9QANrsTxH79X7ZtZowLKxFVghSOXZudGd2glRJkpP3HXva1mKC72a4VJt8rYThq7IwlR6o0+
4n7pgJdgBbaHd32nrcBq/8qcLmGkOWcYnkoFyxSH91iw02r0SjPXw2sp0+zwjpSe/7M9KgUp8qGI
uRH5L/l2400JqlNxo604CMfyV9/pV2Lw709SRaN2/CqtOVQyCVoVkuOEb8dwIEig36qY1OnZA4eL
X05WMLSPmUoCGjh9R5RGpEaSNMDeNkN1D/xqO+/Wx12dsXu/DFufL43ZuyweewWEp6O3B30GGa1y
0+fpptygHvHOSqvIn312p34t6zMvn5nqRtWbDK+oj2pRmznqRV72PrRHFVBHVShNXYhtyfBYPJvL
C4SeOeQBZBkzSKebGfhBM01cWx8zA7CPwvUd4yE2kKt2K86W9pfD5FK7FGa+rFFBpSzHCspY4Hgr
A4vUXFJngloz2M1XnSX+6IAHXMd28ovVC1pM+2dmKY+JGlUf2nLy9qEEGYn+Jtc8CAG9XF4cwwid
nxj15Btpz2P4CFQnZZvYYrNODSZ6evHq/loLnZiArj2QxwhrGbdkmoTQJhoP6g56uxt1DWph1hg9
a1l0LFHTqFMDpAqTfxOBZV/aRdzD5Z1juYVOpSNiHchpXPDeXh0xIuOvlSvkW5mJZJ9AEUYbw+Cx
bmp3zM1kLY7KSqqIq1uQUDfHxlYrM7xKXONmLMzEjI5Qg4ZYRbbyLLR+GOsle3Z+1P8cAzpBaSrQ
r+X54O1rp9iIVr+KXHWvWSS9hNYIC3MhLEeWL3NUduJXCfi1i8bbxy/dpx5020Ns1a5Ls+ewVhUZ
e/vY/OKVlbJRy1X+LvxkLJi1z1SUGQeUSZqw9vb81ltxV+K2I0MNsVlAUmqAcAV0t9kd4MV30Oyk
UMEm13r4rgGjRZxdJ1m7Grlyc3lhrHVRgaUCpqaMUZw8GNLPsL/XZZBU9qyyz/LL52shdKoSpFDE
CThEFlQUwDDX3AJqD1nm8qm9/Yu2HWPb6GQljzUuLTScCeFR7G0P8lTeJluPsUs4M1K7AJ7MYt19
LJtUkGkjOa50GZ8KqombRlK2cq8x5jaXdxFNYxWahaIgfb4aZverOKZRGw9NfURMVlpItZRArHG/
qtQebQAs3pmUbwtD0iBw+TJIFj0ziAoJF9Tk1pFXzQakD+t0ByppUCwyB+QW3XBmifx8Zknh0xqI
Qiwt2HHGNRngmUAimWdWLlnCaE4O6dD3a9ZXE8gJOotjM7tUYKkysfFjDyvMdpg4cYSrYZMfJxsv
rgfpQIRC+hQilMUqwbAGK4aydpcKKUI7amLQCt6ekHiQGq9MqIMdkT0bvpgizVZJxZGukPtSGrFK
cUUIqYa15xKYKIRDmaW1xQ+pqoqG7iumC2k+0EApC4gU5tFBGGrBTCNUb7wpHh1VEdzLkWuhzAs0
IwhbCZk/hC3oxA/dXUWt+3I4yisdYx/pKuv76xIgKjIzJwc86/id5y2wp6FpjQMBfnWR8lHo3Q2d
moT8UXocwe9br6Jbw/FX8iMJK9WKZzrnokFDJUPahEqQVlxJGt1oAhClHdMPcKuCBwXqVw56ldKq
3iQOZyt3jB09D2I6tGuAoiTsK+caYoD65MEwVkTAg7e8AvwBZBDxU1ugcURX77Z/4ZxLRvEKApAC
k1FA4VI3UCcaoFVXOuHoJ2YDucQnMgfgbca7BE37W8lCJWmTMh4N5FifHnsdKsQgPoeX8uRrnoYb
6D9JoCRp+eMkQQPJ34TKe17e9vqesaHnadKpHSq8tJ0AmZAuFI4RMGpkSrC7UndEtZewaIg3l62d
bySkChUBb0qoHkODkkSBWQzlQaAdpqXGH2vvceh348TqC9CrQbdXAHAKHSlgbUGTQwUs3xCmEWXF
8VhBElEAT2z6TPSUuJV65d1wrOO9ZI0Qo6GbgSbOGTxbCqA2BFKL8ZhsSL0NNfp7Qg8FfljbYA5L
EyebOwRZ2twYtXdgVfHVQvAGGGs25YoQRKlu7LISWbJDtBlsoGyACAeqyrSvN6o0+aHUV8e2wf3N
txYndesGOmvCXjGcy+4gLm2gCvVriAwBQwh90FN/aLpqUkMhr44cKMpQRAygambcgDMD3RX9KX5u
3cFprOoaaoTdNW9XuF+nx8t/w1kfE/sKUDtY3Qk4G0KB1EHzujQrlS6rjp0cmmmGzyes+yqwp1yw
qquocsXpCoxjjKWfXQ2fZg2MU4ugSoDCG7X01tfkVonDCv0dA7RptZVbxVW8Icy4rMIfHUpoU1SO
JGaynHs+TFXNaInqXSUXVp3ctjljXOHcjiDIPA+IH3YU4rLUkrI8kvwiwtds9e46DsBUlWVOVzbb
Pv23bwLALdB01gyMfoFcXqQBRt2Y+X3sceWxDioz0O9VzMz51WAyfIPOSgC5UAHCBPMWwgk02qlw
ojR+MyRepKLq1jvFXbiF2Aumb3W3ePYYDkHc7PTciZD+lCDmomD/zgYgijHnhhHA+n0bbdR8J/O/
IpBCXV4PHX6xnLkNuhM8NoUYI0lBslwEUNn7JavMiu/5iT41QUWpLNBzUNgb9ZFbk0pXcFva0Hr7
RK/+BT6ezo1/L0iFEATo8c/FZKKkmnixR37abpXbKCfY8Q/ZKS0fHwo0Jx5Y0FW3h0AE5o3+wvzi
NxMkSBuAQoCo1Z6GL12Lu9KbsJ8kGQl+CkjKMQjxy181jradDqAO27A6dIsrBok9cgMZ8xB0RtmE
wRAWUMzdJ1P6SwP7opnwnK1yidNygp02UgOyHDCKXXac85ONrwq2QFXCqCWZBzhdaKdIhR6GwOkM
6LqUvm3EW7kCqbHKSmDPbx8YggwupqvwUSF1d2qo8UJQ6BSagSK+fF+JEIlP8TmHq+oqfZvu0w0m
Zqz6NrhnFU0XT8bMLhUi86EPMa2qGnsNdcWc/yhZCPKz8tunq84sUFs4hnygBJFo4CmlbsuH8XmA
oCYIfjfqG2+r68DRmfnJonvOTJKvOsu2+qIpE4xcGvt2msxBTi1Dt4WGkUCyvhgVIvN0lMJEj7ID
VCp6a6pQ2Suq6jlQiucgNoJVI4XuZWdkfSv6qSimWhQMWFYpbXPxVQDR9mUDrH2j0v2iaHuf0+GE
TYBZWAFTYSOG+5Lxv61DpHCKJVdwoufDzKRPZhruUlRJLi/kbKj30+nACIbYCA0lUHadesAk+2mr
lpOxr9zGFtzsrl1NryDNvvWg2SSuw4ApkrcYn2YWqYMEQnk9w7Vt7AW1X7dJsw6m6FYuSsdQ/GdP
GQ4TsEHf+V4qYQmA5CdG+ahVClWHnkAl6/tCedDqRx3KSh0LsLV4r81sUOvKq1ycjEHQ9407fsSk
rIXDq1RgrIvAxsSKt4sursLFIOeFpxINPw/EJAd3C6/v5fxDy17E4YXhGAuJjY68+48BstxZaGiG
vsj9UqxRmPDX/TUE30wFbEXJ9i/46Za37ssW9XkaY0iLKCsNELSQN1nmxqLrr/4h4zdc1oTAGTLh
0+mBO0fk0wGvp3NDQYHYiz6QzVv1HCpmmO38BbVo9ZZIY8d2GVs641lLAulZ7oYzhhIPsvmz8U5l
EuU+lTSQIKOlPvXNtupaK87eiiJZMT7comcANIixBLiFSr+g68IowAVowNft1uFfmp3oTOuyx8R8
chNdEbJS1n4uRUMDpKjAkkKvDyyDp65SIv8VC21EDDHepRyCitJeT3P78rqWljUzQreAAXcXO5AB
GPuhW411buo1K0gsxkJDhGKYijIjdMOoi4rPWiVpRphQr1snuUNecQ0cSWwp1zzKcZ1ssrWWF7cO
T2hk9AoGWHVq61q4BBjVdH0vaKNZCJFpgPy+m54v793CCxYirxLE3SB5gilZOv71U55kjTo1R7Xi
fvlatOt59SYOABz0k1Uvd2B7bd6FMkLPzYtY/GpnjS8ctxPr5NPOQgnfV9mgiJq295GoAVkF5Ynn
KjPd1Orgla+6Af4UwloXu1luNSy888J9c2KdfIKZ9TTgC8hoC81xKDBYCcre7tWPSieQYBzCF1XY
WozdXvioJxZJMJhZ9KVOGKW2rFGHiX4myPRRq4gtvDbynbJN7yKwOdrJSmaEGJZVynuNptOlsfH1
vVQ88fmxV6AHn6mstZHfQgUyongPklQwKUKth3q9BWI8FLw45sc4sPA5x4/B7jbKVeDqT8axq0y+
goQKKW/5j/9H2pUtx40DyS9iBO/jlVcfklqSJVlqvTDasof3ffPrNyHv2mw0tuHxzLxMxESoGmCh
UKjKyuS1wBkR4Mw0dSNlUz0ayzIWp6D8KlqeCgnX6x+OuYOrtVHXkKGndZEXY3kahNLJlsJPAA2t
Re7EC+O6QyRTdVUDhRbqOtSXkpugmFQlq06EGnzBTCVpgaXOjGpdw1V5ZkW1M2tUMhxH4HauNJSF
wRCxlBC+I+Vws3PbN8LwBu5zxxD4JFp0X+jzzK/WSAW2coC8tDQBRkP4DCp/2hJB1W7DT4QYZTIU
10HNigqdrgNrT51vpeugp65bOcAD2sewy3wQAeJZT7LX7C59ve4irNThzBp1tq0MYiIZiCiIPDiE
c06gd3MgDK55qPufUqiPcpXNWF6JohnYZy2UzlBiOo8mQOOhzj809WnZpd3sdtpzFPNGNRjpCerT
KG2aJgBkF5ys+hRE4dCM1WmMo+d5ij1T0HLbkDflv2YNII6xMkVXmAYJvz5divxkRTZ5cVQ+CiJO
BM4GXwOrDg9zxAoauPYwoIm8BKU6avcasPGBLGnWj0V4MPoWIZ+XibPe7dbaBHW91UmLCrFV6kdh
OzsY8+ozFCWI2p3m6VAyAB1Ts5m/cQUGWFFkbZby+6gBDC0yqxyKMvDEAYoQ5MFBGHQBruUDEpgb
iWlDXNRgAAQd8rkbSkIpd1bY60cpPk3LMUK+zDlazAWtLJD/v7o2rbjtjNFAKRWx6asCIsrK0zDW
juo+KP15lwn7q1nQaMfwKfzxk7dgZW1e+hEazHgDgNoztic/X0At1UHo4obwX8rmTnPMb3/njzJm
NsEpCpe8JCSLJGuwLNyfY/pqTLdd8xdZAKrdBorsUNRAD/t8E/syhSzglDanrDLfYsE6GLV2k8n9
2198LDB4olgsmRLY4Cg7s1lJqSii3ifcdOCXRef6Rf0+fIppoLX1/S+sYYwMVQHoQ6mgrT5fVbZI
BpTgMuIaMoZd0Ei76/AcrQ4N+v+8YRfmjbK2RsV4U+hVqZw6HTApgITd6SZ3yg8JOlTVpuKNApJf
TudTKojpTLQqUK6l304SpjfaeezzdwUD68vGyvtNkQsbzv6RKHfFCv14KurAFCclGE+xfjMqva1E
D3q+15TbAORCQ7Pv1R/m/BqJoj2roR0VvKYrzz4dPJq40JQS9kdH3i+5o3+FyASme4BTzt34DSiA
3fUVsy601bZ+opBWpzvD2HJWiRUgMVPh5Lhdah3MB82BSwzJ/n4gQzUNCJ6jE3TumdOiCpMSoSkj
9W9K3QAt/C4Mz9cXw4xVINT/ZYRyyA5666oSJcExuANkanGt1+CITQQPnBihm9ze4xBwh6SZqQ6Q
U4aCApMIOV7qow3DlGVDoZLSYO8pPgi3tgFeUB6RBcn9P2FeZW6mgkok/oEgCa1wtMS6MKoxauz6
HdoIZLiofMx/6K60KXfpA5kF//dy7iQfUX/b1Kgaa9svlSKIAG2NBWbnQDAogfPu+vdjXZ0a7hhQ
taBHcqFmjAg6hMaUZu95gelXCLqUYvsfTVAeEnemmioZKt6tfjO0r/wKAutArddAvVliEIY1SYvm
xAiJDETpbWX0Xw0ZJBTm+CTk3W1YS/t6kjdC0j+A+ya3tUG5wR37o66rmzDOd4iAoXN9Y5kuuv5V
1NtmXooMl1RO2mv5KdhL266zh+mWqGnofoYxIJ+rwnsBYCQOA4AKOnqAPzAAjGkfRxHgRxB2ig/d
jvBJ5w6oeg+KFz3yHvVsa0TfAhc64Cr0IcxC0MKlOmpS2r3sCHbqlQ7UfyEjRfRXePzOzECDdOiX
NSoFQ0pZlEZIatjg+lkA9WmEGwHo72m/AB5G+Dbj+1DngAKYL1TyRMWgMwg+L/gsIkOuU6LWi/Kv
5MsOoO24HHqf4KYIJXjh8Eb9Pt9M5/fhJ2TKwGc0LbRIKW+eAhPkLXVYnMJp3piR6Q1FtVkwAV9l
6SabMM8NCDGgFy4Qv7YKrsO2+9bPsduPoxtOym0737Wxbiu67o3C16y5KSQR/XJQl8+icpMGuqtE
wU4Jk73VWraQhLaujPt+GFwJjKkzqZPUEucwkBf1xZoAJURJGxt5AWyKO0SXaUp1FLUhpwaca7wT
NvKWh/5hZEfYO02VCSJHhJ4ldS2o41wEYjron8Jmwy7e67vyVnISW7wpOQg3ti0LnAwGbgT0eqnv
1C0QcBpKHdUmaVPt+o25E16S3CVI2r9JzQGeAjYMQA5FgxdSxuo8kETUSatTN0CSdwGvba1urgcs
8ifob4QSuQ7lGiLIQz+iwMKky02VY8qgnZ1cOUiyGylusDwkSsG5ERixkWDBftuizrKZhU08SFkO
2B7KPmS8YfjWYc4A9TO7fyITFdfXxjVIksBVzoWGqFyUpDQSZ7i720P/gump1JHv+9sQLfnU5Q9j
Xt5KZI3QNIKIIPiB6exZ0XLVbCD8jgkOAsnvN7UTlAjHJURybZMgrrcaNNkrl1dWYERKBRAmDVkK
udEvGCcLvQiNQkUZo/uID8jIMP/WfcsLR68gMbY4kifftBD+4mnAM0/E2i7JNVabvFShtXRQgsec
vPpJMSDvogMZp+W/+JkfdG2Lym1bDU+WJsara3biA3l1WYcPMi0M/gQHorUux3+IQ9KHA09j4JOB
csIkIxVYck0WRAnCTviYkt8falC9GE6R2dEWeZ8zHa+bu0zKyAf8bY06Hmm+KKM0YyNN4aEZobP3
dP3vX7Yd8Pdx/hQ0lIBFpoeL1KVGapJG+lEX4ntLFm7ApeSC5GA/L5nf55DaE0cONuYTD3Cxgyub
VBY4m7Jg1sJnBUXe54Yt7mWkCl7s4bmwxXDTDpLDG8twZPSkt6lv4eX+N0FgvWwqiAZmAyGWJUY2
dqe99fJGcUtMyeiggRuJwJl+A0kpzpdk5EjnW01lgX2RtiQhy1FrVmdbPJWP8Ysee51HxPDK6l8r
1KO5c/ZpyU28OoPTHGTmrMWoKWbyrjYUB62IXRwpvL1kHQig/SR0PUhx26AOhByVxiCXuGl/StQn
flNu5Wdts3jZvsAoau9fd1lGmxAiNxoBVkngFgMo5HxhC2Y5kljB9SRv9D1hBwiRQnQbPvsbK25r
gBBD6VtU0A2nDOnZMBuqGmjHKTPB/N8+iEO2r7LRV8bZ4yyKtYuog+FygHYu+rpUFIMKax+FaqWR
nBb4lhyTIxATvMPMN6Zx6m8ca4ywguIoyVcwxqsbdF0sNpchVq1RPhodCNTJhJPstU5W2JYn9nYY
bmQIHgsP/x4bipossNiYBYCfXFyEaScr4yR02cnoHqf5WxttNC42lHUfSCL0cwH6hJjgRRVuwihC
LZudeJz8JHeIIBL6udv5u9WAsHa4C5+4VwJzN1cWqYBWRXozl6K5HJXgPk4/JvB8m0rizsbXbBo8
tcJwqiFjJjvwFONg5r6YQWC6lDihnPFAAVUhbnmVHA006Sl3nYwBqY2VkqZP7zW78WXY9oCszgTJ
v92G3Pkj5k4jiqK9in8A41TOD6JkzaE8oBmJnlaxKx5aMAekm86ODugeE/V2ntcyzggw0hbwMCIu
XrRAz+1lmMMARyIOfuvhy6recgP+GHf5R7z9y0T7zBoVr6tITJFrhzl6yER65j4eBV4uQTaIugnP
TFAhOqyHQpKjhsCy39/aQ4bnkGobG9VP9tAd51gjf4w2Bol41Miwfxamj853b9FRn1aMQD3GqDgC
ZD4bdh2bm9Gc/CCU7oOp3Sx6ddOrIq9vJzECKf40wgwB32BAgroihiiagmEsi1O7R7EaKmiO4oJN
9nX6gjemskcryFZfkx/cnhfrYCqmiMTXBF3oJRa9xyibLAjZyXwBBlfSvOFB2iL3bWbbzPzQmTbF
+/jKiwfM1f62SvcOo3lGThrV+jEHTaipQeOkP2r4zz7iWWLl2YBt/1ogffcauZhVSocjD5DxLYiH
NuEGZOM/E+2Mc9GT03XhPytb5HSu8okqSP/3VYh+ii2Ue3N8HaZHKd9FGeegE0+8ZomKK0UmLJqZ
4lhE+oehnDJjsGUecx3rI6mo35LBFTJhRR29OM2aBHyQ+rEJvwAEYyclOngoHMdqydk3lhOuLNHu
oJZalCXILo614QsBoA1Vx7HASi2ltQnqfOlops2NSdwAw8ND5UKgaD42XvAmInmQtTtue5x8AfoL
rQ1SvqCOeiMJTfhznqT9gqEf6LkRdZ3+udlYOx71AnMLTfSdDPyLygcV+HVlVBsBGNCjmu7FCo0h
vLc4GRFzRSsTVLQXG0mdIAiM7HxvoYapuKRRPeyrrwQYG/PvTvJJLnZwZY/yv0wP51wV4BUEXZB8
oJboyffWJriJfV5fknVwUSuSJGwepvtoHKk1tfooi2jBz1BL7wbZborNqH0voh8Sj6yCdXIhKAvO
dw3pALSCz2NEEIi9rld4V0XJrVh9keRjN+6ufynWNQbgIxm0Q0kF4yPnJkbDCANBmzSwPxPNA3On
gKroD2ZlWQ6BYi/cDSV/7B11XSZ9uEi5rMh41jSDrdyCZAQIEN2OAxs6guC74d5WrJXpKpZFrki0
WamVJZkYJguQQ8cIk+OaXX/9KU6aO+3REjeYRzAVVG0I/kp9HV8zJ+F1eZnXCabDLci1oxEEvvDz
vcWtNQiDKMuY7fhJ0yd4HxpYrlKuDD3LJzH5g1wc24sNptZq5EI4WmohHYXMeGzA29WlT42V+XXW
H6qg2l73GWamamB0HYOnMtAAdNHGNKRKrbNIRKIlvc146rQY0cy+xZiBA4eXyNe8Z67PIO0CzAij
30odhKoUwiAaY/Eog2BeiW3Z62t72ppEuvez9IYMDMVo7QV4XXShri/3s7hNBxcDGR6AWKiMXaR6
ejLV8VCVIorsKIg9LjftFyJginnQd8JNaEH2RfKGR2Vymhd0gnfc6jsrYK9/APUiUtXJzAoDb7Ae
84Zkv9MJNdbYWfAamTaAXjxwUyHWeSUstHhZ4vVzAVkp1CWXq9ZaEFAJOr92kmZjuq1rgceshBR0
6Qg8vAAr2q1Nkl1YZUTGMo5ZmX+aFO6XAMSI0MOElg9m2VBcVZz2SRZtC8x77vXvyzyna8NUbCoE
MFoXE9nevbpXvXBv3ra3CmYD/yAqsS6qtS3qU47lXPZqjaMjNj/EPLKr+t4wH1sJguGR6knlTV6C
Mg4shoNs+NfXyfQiC2hJYP5IvYc6REXQxkWNuerjkotOIp5ANcPbSabXrExQ177UjnFQRKF0TPLS
D0Yrd7IkeZyj/HZsx3ezTb+UUiw6ujHcGz2pjJgHSBI/4Nd619fKDBirH0LlA3oU69rSCeIxaKuv
vQJy1KwQ/BBsQZMh9XZj8ZQhWJuLzhjILnQAQi7eZEY9mZjbGsVj3kebsIO8vW5yho14JqgssdZa
IczERDoWeWmH0x1wc5xIx7NAXSNDoswSJLww0i9It1kTe1Peba5/GMZcAFTGFBXPZoBbUOagDtsw
6ZU6GEp+KmJ7/mfY5eiouiE0tglJQggsWYMhWUAAPfXmD7obxAHpUG5igpRwdihkHu08xiTDrAb6
iCds9SFHmM4190Q6a3oV3kiTXXe1ysF4wHACc07NvcZYAQ7XM8qfBKN3QcOi5qVqJQ26A2l9WKbb
MDzEfwFjU0gvAD1aE554URMsZis2xqqSQVGXfK8f87sBt0TV2s2fpFjE4+jdXBmjEWZaOTdCY0QK
8oDJFT6/o7lTcUeUZODI4XgOzxqVTi2pXiKTnWRYQ0bnQCkdI9VEemzezVvp+B+tUadNyIpSa+RZ
PpZe72k9eJ2kV+uL9F7pdgaq5SduE4W5PCRUIOrBSCaYNs5dM9KRwy1ZjyKyBFFH0s2P3OomykhF
ByBEHliO+cpF8e//7NEYKHWxBLOYP7NT661/JKJgHYZVrE38Fu25H491M6ytUR9PbPNmCLMlQ3Ez
PbQ2eNSIJpjhlbt5h9E7/ogA67Ah8wYxj04w9PRJj+JlagephkFz24PLaTCROH5cdxKeDeq6q6Ok
zOMJaalZo+9WF65cmY4gpDzPZ2/e77VQrqFXAUqJciuCCTXYmLXdCA6mmwEc3cTH3O1+mJX3lx/s
l016DFmrIzPQB1xo+mOwae0BCQqR/Q220UF0zdTBTB7vucu6flafjAaZzHo09ZqEPCyU7+Xhscl4
NBRkny7i1W+f+OSdWWWYStgO8RJOSL72mp/uYxAyEP4rY3fdLZitg/VCyPdc2TFaI+/lBQuZ95Ob
PVtQ+rCXLxOUUmeoX8X3vNjButXW9sjGruwNugbJ0gIPlKTZ1VJuW+ldr750gunm2W2Vah5nfexQ
9ds3yLlY2SuMNFumaiYPIjwObqFDndrLoYRIqmjnT+U3jjmeX1A5cxAvYixqPXluktGp1rFaRzgY
zgB9uGECKCi54+0oC+pBHu7/Fz5kKlHQxqzpirCTPmlCCf9VDmr2CiKbrTu6nWNAXnT0oH3Lcx1O
SJGpkCIsklxmCz7l8lE8QzftIX00Man1TbWhvvc1AfzQBWTuyNlhplUwLeHekVAUpAkByjHDszdC
IBO2g9vsMFDllo55TB1IbfqAYjzG99xXF/OrqpAwxmNERN2YuhGkbGzFDiW94wwFww9CdTRtx2lT
fgz/BHaJ8RkD1S5eJOUZpW51sUnRFBZTlD43Ugl1tWXXvxAR9dGvgJCSTbK9LmdzmdF7tVAqGsQA
mJUCuv1H867Z4aGXuIE7OMWpOsj2jEyCG7rJebgIcyuDZBNWxzNNp0CNqgJxtPs2RIe2muw2nOxM
Ge1O+Wr01s0kNk5amna9DChfdk5UHxo1cRProUtbHtKTGS1WP4eKFkaBmmDc4Cae7snUSL9JX9rR
/qnhXHf8KUTeflPhAqPVQhNMCBdk0pJQ8kWiG/kDio2KY32NAEvb/scvTAULocwhMVo3GZl0aGyI
Hm6aVwNjZ052UrziTgxtHmMe+4pZbSoVJ2pRGdMFRbhTCp7+9/jLuMHz5ShVm/pN9jMvTZ2Rz6rK
dizMPGBaEDAOenC9sUIAwvsFVXYLKSoaZO9VuVM1R0VMhHrtvvshRzhBesAng+eYpnl4wz7I5nga
0Xu8S3WbdMcTd7JFkFPf6e7gKQ6mdyENduT1StiR8deSaUZesDsUcyjJ4jFLB9uM0YiXJnss/yrs
Y0v/d2ctKi6BZCgFswPJTB5R4MR8pKLuQObgkScxjq+wB/nvS9rZHMdlrg6MHyiwaMBS0lV5vWvS
dqhJX8HF7IX6j+rMqa2hvrjR7urBxrsx/cC01Q/tmWOYGRNWhqkzmjaDOOnBp+EB5ACSDUJqAbdN
CSJ1vuMyor6uAAyGSwxIB4W+amIDkp2FHIWnLkDVJPCiKPeuL4jhnmcWqO/XB6Wh1SIsaF1yqFKU
hPsfozW4ocbr/rMsoYIAMDEQVGD8omKNboxpPFdCfyxkkCrMjT1IpSMawIfkHWdRrG1bm6JiTFR2
Q9BIWFRRP+dt58elzrHA8D99bcE6v6kEYYqyXrD6oxTWvjUCOoWcfzEj//rX4Zih3zIDBAiSrJyG
4xB9KYzFlsrZnmOe4CirjrxeDe1mhtHVptaYHZKLcCsjr0iddCfeFo9/9bpFNw0HCHkTxt/phs/Q
zH2NemN6GsfyKGX/9GK/1UZufGBcpWdmqEyiHMfWBEJoRhYMShkHJYkn5EoP81tjAyN033BbZkyD
wOt9NrLAGEklhV2nJHpdy8RgflAd7Sbx4xdSJSg8sPPz5+yZLr6yR51bNVeSvi7E9BQJZuOYuazd
i6MWfr/uf6zbGhcmoa5Djq1eNMzkMbOGMahSgFXBEgzpx9wptmPpkxYOmekZhC33BcMIsSgyAkMq
YzoEaHnqbOmLmWpBpM2fHZzIyXwD41ne5BBkdX/Dw+OSsEPlnGtr9P2s9o2pWGk9HzFc42KWyKpv
y/FYFR9tO3CCBuubrRZGX8lZIM1NXinpKWxC0dXKVnmphwqi09c/GivQrs1QrtH3YhJj4nnG++SQ
1LWTpZIjlm8iVzyYVYnTNRlwAoyTSuCvpkJ62kdprAol+VLRMxmAJM3xJfzsTWfv3OoE81OtzFFh
XRE6s4TYTYpS3Gxg5AuqZ09C5Vl42sYP+bFymh/ZlswW8FryzA+3Mkx5ZJpmnQJ6MRy2WHnMZ3Hb
WPPmLz4aSL4AvlctsHxRW7nEhW4kmTadhPkwQ3BcyqNdhlH/tC45ST/rTsEF/MsStYvxPJR5PxjJ
SaoVp2+/oqfndMXr9eWwyhDkmv9lhdqyBRzjVo71ENcIN3OM1wx4XNzGSxYnPKofRCYRUFTOLrI9
Et1fC5ZV9Gkos4qUWwmG6PojXpLObB7jSXQqfbKBknVl49SMs9tm78PwqA77MXu7vmiWm5gGBtoI
AzMqEpTxFGpu/bRoChqUpi1295PKS+pZAAYdURgZoUXmgGlgTR+V4tiB3hfxePYEQEI2yeB3dowH
uQtkoWl3IV+xgfgeHSLXRimPMfohR7N9jE+AMjypeShshVF6qgvTz0NtIy6lqxj5YsdJmdhSK/lZ
FkDJC6PY6BU8DZ21gTasr/TZJjb+pux0tiHUnht6gpw4wG8DosOXXMxRBK45ICb0LiHjyJ+aH+D7
5gUExhkCuzbapcCxagagg+fpXy/I2jgvZQsg2viGAafWjstisMsh/3LdpXiGqBLM1AlxGgRZe1ww
4dcWsqvLhROqL9etXGhyEAIwDcAYrAmII0wMn69nkoRuKsFd/q4/NgGEzUdvcVMvfBQfFhAbFqeo
teedfBOC+YD3BT+TS8q7MGuumRAkAKIb8OBz2+2ojNDamfV3YVvsRA/z7J+8T7mXPgYj3laNB3Gc
xZufrT2mxcGhAaUJDg0JC5h89hsoD6+iWTCEHr8BfGCb6ll3JvAeblVXt2zlnXBpzNv4m7XLv3H2
/ZJ3CrMXQOQBqAKsFb7B+drjpEm0WheNd80YvBSFvWDJbwMhw50N4TbgXbtR88bcF/pnjmWSj9K7
rhvAeEESD4wJKrXrolKH2ZQPLUrTooOy6X280Tbg33dD/y+mPUBt/tsUtbl5FxthpnTtEQqD7izI
XtRlTj7yyGHJSb+2IioS5I2hTarZtgCtdaAXInoCpEfCq5kxguF6NXT3MW+jKVGXRn9P4tyZdNnu
g3cRE2Njfm+lPL8kceTKmjTqVWGVi0BksPR38VHH04zoyUuHeAdeLWgycuu9jPvrbGlUVMNEtiwY
St/iDZMe6kN6k7iR2wHCJMY2Yj1QRdxcn5Grnpmk4puG1nEnlDBJSp7TTt3rTuzFd9nNmEBzhchD
dy8REHP/nuQCB++3T2pkK1aV5jCQLTCcwv2z7jmRXpKa9yBkBW4dqDvAGSAGfcGE0GDY1+iqWn8v
wB7TP7TKBOzOP9cPMfN7rWxQ36ucwrFq+k4HB3EP+rNHI/5x3QAzLq5XQX2eftHVrI1iA+DF/JR9
L/zyDmzL37VHAYquGE/5VMRZHq5bZW0d5tnR0QFq8hKnXKM6XOVyY75H1ovWJP601Fsx5WpBMc0A
ZwI6YmgugJX43AXKNhorw9StdzLAC5VON0DXCvwRBL4ODN9jBEbKLY98loUiwug3+bvIDwHmoXZU
rJoqy1DWfBc3+Wm6TcFHYHldtZn2sxsdFKf0++28SU+ll4t2/PoXO7syTnn9NGSFMsmG9Z4YuyXw
2/hF4i6Q5ZTrBZJtX50ss0PLBEoP1vvka6D01XwM+GxBcAL6H0imIYZwwxYrSK4tkhizstiIeT+m
NSwSCD2JH2OyscCp0u+iPcbvcs4mMkReAE8SwYusQbbABDPaub25lTu5m/r5NPXgVBF6u/26uMZW
xuSylGCSX8HIq76t7D629R7cJ7VPZAp5eRMjchI2M7DjKsBPX1A5tZjgzeO5kU6S9o8UwVpb2+X8
Qx0C+7rTsN4cJjBfQH7JCDao5p+vV4CkbgD5VREdDKjEHQkXFl4cMUresl0/WdyVMQ4mprQIa5+s
ICOlp8SqTgJ6KWzFk1p/zZF0NpVttBxIIsk5qIv1zAYVOru4SPtR0+fToMh20H+bQGjcVZmnQ+QV
1f0NGvfO9W3kWaQOflbI0zA3zXJqzcquK2AqwIPe1e6IDFf9SCeVY49xDnHSTZUQDgHGT6fVVaNG
FlLu+STI7hJp9jJUHAtMx8C0DQEkgpQQ7fBzx9DGVlWaGibCU3koXAWpQoBpfTv7p/OAqNgOyU3I
q+yynGNtkzrslZb23axr86mEEJzyWhmOFX1c/1Ksoidhd/+1Lsrhi7AeocAIG8H7CDrkBMKIRnpX
eYOngboivO9fVe4wO/n8tEOaABQooP3EN6NL8KGlGY2lhtJJezKhK651dvNqASgiOcpL7BZ33DjN
2kjC6Ih3LF4eFy1RIRiSdjAy6aQ/losT7NuN+ZzMtm63t+2OsFhaD+229K5vLdMoFKJAXIN/Mbp7
7jFNozVdDgzOqdI+5Pi7mLROPPx7djHwnKyMUO+NVBHkuEZt/BQr6Z0l4yHZ6/71dbDKW4RKBSgb
fDMUYygbutz1UTuR+OGDaw6sEXm47QV7UTe1K/ogTLK3mG3gAs2YR25tl3rkhEmbWXoGfULAQEA+
VfjLqwqqO4e0Wxun7+yZNy78WXm88MxfS9VFmnJOHSxtErDU4IVo3hNRs9q4jfe5IzTOgGRJ95fa
hgRwAAoB9/o+s4IYoZJAgoYH8oX8KtoAeZsYuniqzJfe/EfuOakm86hbpLcBsjuDUJyeO2SsRJUW
LZGE/QTVoxukgA8Zhg2WLDt9hrBH4vWSU3FzT+a6Vmap60eWWi2aBJx2maB5VGfaAcX6Q/nSefrb
9F4BQcSrWPEskvizSpI0IS3VUIAsYgEIsvpkmTzyK9bRhggiypIYlUObl/LMRcqy0TBxtAfLTg/9
qXqIUPGNnsBPq9md6Sgn7OWr8XzdQZhW8e10+CXGx2jeGhBbdLGqITdZjG+Cmtqx3nkdGB6uW2Fs
HgTaYESC3AL0nKjNiyytyBpdnU9Qbrat1o/7f/6bAfIDVl+nFhZ16ZN2PoGI/67MpvumnTkZD+sc
ny2CbOXKhhw02jAUsEEqPkAXYXxgeM0frQOe2qrdu/UzaZ20rVNwwWuMr3Rmmrq0w3pqUzOE6WRX
oTiDMsYDCLvFhxT6V+SqmW9Uw9Z5xRPeV6Mum24QFczFkwXvi1vFz73Q00JYbTxU591iX9zxeomf
/XgqVoLWXQLNgAm4xgUUXi+QV6oq5qG1yR8JsbbuGDbm3mxotmwGh8wXdOA42pU9BuCAXsO74Loj
MYpg6x9AV6egzpv3YonBW3Uz3UrbYats+l2y/5s+y5kdKm6a3ShpGsSeUCqS/OEJY8uHcGOiCaG8
FBvpL6L0mTUqXIqxMOpgYs9Plas/doM9HlpI/FhO65qNm6DlByStc30jGccFdNoYiTI+7x9U+s+P
yyT3JvpLoDPq/MFFWRrBzKo84fXnuAHoc/ekupjM+78Y4DizTH/DQZ5NEYOx2idquHgwUvCpmC7O
ijdiGpfrMoyc4twe9S2LZZH1To30Y3gavRzkESDCQ+V5X+P9iha/tQtFTjz9f0yCjRFwPHT4Pzd/
FYvauMuSPiBT9nCf3Ev8QCO4At8E0hEF/m+6yPmclxEIa0S5BQMqkoqpdCoWmKnY1YIIAGC9vLey
H3dvw7i97jGXR+/cBJUSxlUc4akKQkECoskh2KiBwOUPGC3JZXMeY87tUI5Zyib2lTAGtKA5nkAB
v+1AEaXbkmPeYC4z9HnDB5dxlBgkPPoEAHIx/dVZS563oawdw2ynmEc55o1PsN1hZYG6H+KgUnPJ
6rSjAnRmBZJaoNY3+u3sk1dkyD3bbGf4vSDKGeq5NsJEwg7GRWRjcMmOs5dQ49237O/02wrtD4IZ
y9mIbSMzZgTNC/j0A+iKbGtTeOM3XuTnbiLtF2lQ9uIInjcdhUuPUFdo39If+q0ceiI2UtjxnwYc
z1Cop4EIATkUphCpGrc81V9SL/JbH/LewdbYN/vKCQubpzvJ+XYKFaxAfh13FaBdwNB8K6qtobwl
GS9x4Hw5hbpu9LotrVZBdJrA8FvvEZ0qe3ok02zRvhv/AMzF+3Z0gjmKudX09Wc87G7nA0Tnczt3
ahcPc7t/mKEesPv3wQopGXq+5PEPqonz260SgxkIRkMDq0WHgb0OsffzOttcN8PAY4DCAlVK1PHI
gDGNVxCSWO0NKUdQvBtUHG2ShEG0U/WVPREa4eYlrE+3tkcduiaXZExiqSABLW7AZgd5MtIzwyhp
us8HlPXr76n/n41SJ68o67C2whHknC+j02CNWbk1bwkAobGzR73kt83IwaLvAEBcMDAro1yEh+T5
59O6WJfHFnSgg6/h/UhIAvf623LHhz4xWBbxBVH9BTEo2A9FGrBZDFYtBBDYOWa7CYrmgtfhrQBY
t8+Dd7GCydoQ+f/rnCAHfrEU0uI09qHXArSets8cbyRefbltv9dCbZtS1XOuhbiii6HeFSUYq96V
RXIAsHCN+qZuQLbWvRjLj3h5yMJxC2YSJ4DCRBlsVYBvge7k5UG8NVMXX9iIeh8XYD2eVagWTBhk
/d5ii/O3yXSqBeQcov0HTVe29/zeBurwg0UBH1TqyhN40Sonmcz8NrOs+LYblOomEXrxXsvL0O1q
aL+VSa74hhLWvCDLXLoG3gFwhTIYZ+euK3LLbHN0FZpbPbNBvYVuc7UFK/FPKc0gcBTeQ4Ic/wsH
WBml9ttIo7QPVDwk8P5CLYvMbqUpSH0wCOhZuJoRI8rn0Mn22cvELfqQa+OacWrbgUfvjA4PNMAX
R08FrjVyzdufcTfweO0hRmUL5xYoMXQawVl6MRkXpnEiQYE9Oy338t7Ckyl9RPLhIqlHougTFA03
A2F/0t8myf9fnWA1lJMUU3PZKbKAIZrxZhpfMkz8Yva2lpHZY8YmfOI+1Njb+tsqdagBkK8UpZJV
JCGLn24zcDIUr71v7DN0p+WQd2SZh2e1r5QLZa1gFSMEbU/inhRDhy1Iputdt/kLQgR8QB2tFSiQ
yZcdAQwZYragbrUjKV5UoITs7M4jBLeW+xewwnNbZI9XX06ZKjULBjE7hV+jAHNghQ9RNTd2Agnj
UfqNsOON+pFdujgLq8WRe3xlMATXAxDK8M5OmO2obrzMEO1sEZ1cfrke9NmWdADMMHRw2efIgX/S
JQHkpO0MRoIBmnfVKVGOlszFsjAdUf9liUaSm2ktzbk4qIRw9qFAGwy15OQbDlzzpS5sM+cPDDLD
2coilQznqRIYYB4CNKNEyr+4cW737/h0+jF5BccbwTF4/XcYl0aupDMzZwVMA4wgKEegBUJ9wrQs
SrXQGvKGNzeiEznxPnjW7cmT3dQfuZBLZkFmbY+KLqDOheSQpCF2R451P2t2cyugrkbUN/I3M7Ll
D8CUMHTm8Fn6mIFttVQqxHQQXy6UBkvVxNd6eg3j43UfZafJKwNUUDH1xAzGFGsb/OiBpHNETG52
yZgtfzXcL0ddRPMYtdIwwdroCPfNc1DbIcoV+W1x6BZ0PGJXeOasjzjixXFfrY9Ky8NUiqyoalXU
LOAr4AELjjNYDksfrFjcC4H5BlgZo9JxRNNFWGbwHHZv/dfgK7lnCdNZmYNordj/wZw08xj+MnjR
IUvqsV9qA6sbnfREdA5qSH8EQJDiJSwAwRr48ltgYxwRGw2ZmsS9vrvE+y42FxMY+BekyBdAJggj
Z71WGeqxMPHXheSpsGoiicnr8DD3FahzEH5iHOgCutTWXdo3+UKWSfDBEaYvrMOAHjXSiR9/oLPO
s0cd+DRWUNFIRhUjBD9HLRO3Q76G7RTfTH++6RLv+kYyjjk6V6QxDa4xBDbKcdJgVPuqTDBjb7wK
5SFfPq7/fcbzY/33aQbYRVaifO6l4lSr6kNo1k9TG+6jZdjIMTqoQRK/X7fHOuhnBqn7oe1DSROD
/yHtu5rjRpKt/8rGvGM/eHPj7j7ANNrSu+YLoilR8N7j13+nODNLdDWWJenGhGJCQbGzqyozKyvN
OSEWdNvsZSe8VY/FWt0LW1D3uj5YDpiZPMYWalQgYQxlKgc8oqN+m5/U0sq3yGT4oRmhta38Xlni
W7tmRi8LBnC2TKJIs2BCTEJOnoRKORqZqZgaIBkwhwQmpA1ybQGwSwh0fmYx73vWWin9BBPd5DXJ
qKDhWELfWXLd3glmsPJdkouVOxPJ2PKZcaJLMtGgh94UkFgibUO5bk/gRs6HacImkFOxhIc0Rq5e
3CRP6JW1NTCq2r9B3Yo+t5lMynlzWu5PNSdKH7UegigSH/Q9CUUrt1+zmj+X8g1n0igjrCMM1mqg
QCD5BiCmRPcarsIPHCnWY3AhXkP/HulswIQjmuioWz2NQCcflr30J7JrOJkEvlgmAA+TMwASac1K
FC0e3kwgdctLAy8nsVfi4BKoBtCWqvSJoR/La8IwL/gcJAEcVOemUIhFHse+irtv1exTh7CZVI7h
krCI7aGX7I40QP4tjDKAsskNOc9GRC2qg54buxg209BZjCUt79qnFOqY+CmKy7jAMZFrhwB6lgc/
djgJONODk9vAMG5X3eB+LXXJVc+XRh2VXLRCEwx9ehJjILYrY2NzKQoRgb/i9HTblxmjWsDaSsqu
iyouEkWcpGOZ3cTFXRgBro2h76x9pMy4rMEiN3qddBxUsFPsee326y1jLYEyXC7RG1X0sAS+uOmV
G15/62TGEhinQo/DZ+gjGBoRqlDG28JozTT5DnBdc+wFs8jV9dfrYewX3ZHXJHKWDVObnjTDM5P8
JhQZq1mK+j8aiP+yH3qKrDK6tujzhlQMOxgreeHXyCVEuK7YRa+FIX8MGYGWkSBIksZayjXIpap4
Yd2R9JO4DddAl7GRIyczP9esiZ/LgFjR0E6F4W308QKdiYo7QiUwxBZDVadRfYkLNAsXO3kYHUGu
HV5ZJzrD611qHhGH7mQV7BKXyBJtl/kyGKxAb98/ZtO3SXmJ8sn8VW0g/GGY+BPAnYsBTMoLeZE6
1KB26U8pGjhSwIZJzGEfcgDncfy5CMrniH6RxYWndCf1UOxJ37zKmW3kJKjtgkOJ8ML1zLfS5cPs
XCbldwzQikWTpLWnhOAWFKtghW4DD+gtuR04zJ7TS2lo0UK1AjohYv6TRqAHTEzIx1VVnORKcvxK
2NWCdIPxt+2gS+uk9By5i986zjCrSFxVTPi3Sz0hqQpVNUQgUFyyVzetUatqElanQfrB97xZwbVj
A35ZU86kfAQ4s2hUUEM/KWOuPKV+++aDQq0FyuHXykg04VxTzkVQ9lUbiTehWFKeouIhD34knGwO
0m6qZcZSFuZCzwWRcGO2lkRM5C7VIEi7BzebYgI57gaQN8AHke10T2p46SrekDYHlq4wzooOZEBS
3eol4dJMwS9h4tK1eaOvV7XnDaxFLmjlXC0+MumzReZcBXZVD4uUb0nOmmAYqA9/VnuZhBksWZQb
MZJaRydcWZ6U68EmZLyxm635lWiHK51VYSGH85WWUP6EC/0q6aIc1ubWp2KVuiGyIN1T82csyAjT
Lm/Lc02hHEmccjGnTX518ssfitaseM+3v1b6hQtMBUEouE7JYBj6wai9C4tgaLpOyj7OScU5gVT8
IQV2Y7hSWFfzgvoZaPbU0BEMjtULVGx+lIoiTnr+VXYBIoqZIlJGVu3QJUxaaLU+tG8sGPmFHTwT
SdlapJeRytcQiTSyK8fiylAZZ7S0KBENrBq6MtTLCECZFD4pRyU7jdVwE+vSbVEkqLcFz4yDurzI
4GJncshKZwbVF/XgFUaYf3RCSesCExTS1XiDNIDmRrtxl7OmJy4Whue/AkYYdHKTLnG6C7hvcr+e
hrA86VyPWdHVgNd3ZjhfL+vC6VJCKHOKomhoNS8pT4IBqLHmpp5uwZ4HJCvmwNWFJlCSKFuKwmiU
alwip1RDpVC0po0AzggU0p5K0ebtyPHumIEAic7PnAUlk3od5LVXDpU+8K/TdfOSJ2byINiCmR6U
u/GoobeTewS8uI9a0Lhrn+O3r7eWdX7U06EZxhBcBogLmprfRWm05ur64BcV4wQZYugCTYmBetUf
IjjfydesZFIVO2wjfWXwLcfAjmQcIQ31k8apZkS8At/bd+ZgOAIr5mUJoLxFm+VeL2HO5STXbw3/
MMq/+voRELvz6PhDN42MRwPZy5kNt1KdyhgZK05A3dxminJj9GAr/frYiR5TOncmg7Koru31RB6n
4jQOoSMn032Ze04zoBtjkMUXyWOW/y8ckyBKQB0DwAXYX9DKQhlWqoa8GsdqgZq48o2M0+s3+n6w
iicSX0ePrMTkpb5BHP5DShnMLxdEPkaiyIE8aKg3ToVTZbkdd2iDihtG7uDSMUmagY8HyQswikS6
eQxzoHId+kZxytrJ7nrZqYvWGTN+LYwsetKLhx1Y5gRygQA4kjwlKa0QBzkmCP7FCcWOrg4sQP6a
NelV02uzjSVb0rNfvbOIRKTkkY8HxhQSn+d6qCZVkPUyjszjbrh6MNUpstUuZpjrZXERYjANaQDT
hccDgYbDgCVkAshy4BqAQwBIgNAMwWZWWh0Am60MNL0vhMVdfuPxRGfVVYipnpsBZIsaeONFZHQF
eol947W8kQXlKXshMLOp422C58EiUSEmgeyvbe4y6UBWKqFgKyA9CH5ZygYavUy0wkeYET5Nutug
pSvOrdDN+ANJ6CbvvxzWgIoUqXCYAE8m3hXKt7cAy5B8P9GPXvKjlp7V8de3D20ukopKhg6L5kXK
i0htKrYlB1K43sowXJLY0y50CflAsObXwSNj+y5dyLk0evtGcdDCKQNfoAFNQSnTTd+zt3iTXVWg
i04OLLbFhfM6F0hdzGFeNlLXgOxUf/0bAkTf8y+jnaBQy3p1XXYNEUCY2WZSp9WoVa6nCljNY7z1
gJNrCcQABkDAA613xe8kDA8x3imXt8CZSLqJGAxVsTEpOTjicaXteUCtudLoa25QheG6rbzGzNAh
xxB6WRr7aKlBWxRAtMA+RhdSkrLzcy+TcxSqUDDinP6qPHQm0K1TWzeVAS0MrOz/skjk3VBxkIEc
TROvprI2+mpYGh9sTcURPBLosJG2+gupT3Hspp6LjcUSQb0HeFwAkgGxgMoSxIGIEXcJT+jR5W+5
+/pEHBpq4Q56tG8RzRHEsNhOLNa1d6myIhGrCIA+QfQg8pQScYqRNc3I1egv6J3iO6qAB/DJgl2l
vQcdCOupduE+iTSS0SSgopeDh22ojHFaGN4RfSH+OiPv3MiRkTRTV3CfEbMDfekc5wLp+RxOmTTg
2Pr1qVolrSUH1ugAKwtEQJ7kiC/V1U/MfFxEe+drpBOqkqB6NfgOe5Ip7kwMlb3pdv7Nl0m+eE9Q
ckrdzH5HYc8WSsWYWtUh+dMPHgp/amWWqG76TvAMEmTAOo8b/tfrY9Qqqbt+wk2YF2PYYHD72OlX
teoynPeyqpCMJ5l4l+n6AfAXCiEBhOTRe/Uqs1iV78U63g+EKbc7/MSjavnYPuVRFigNfRZHA+cd
DfQsbDsM+RoaOMCd6SozuVvhBM6mN2a59iLq/NjFT6HUqaWpJ7V6naDDZrSiG5In0Y96ZynBqszN
4qRghKxuzDKyDGap7uJy/BBtiBLczcI0Lse1SZUImnEUrlvHX0trdJxu/M1kTQ4aTnesCvziSnFZ
gf1TQT6DrtB0XTSFjdImr6iJg1pDtTJ0jkvGaDHUZvEYMTomIcDAGDA97B/LaaeEfOgduxd9O2Vm
h4kQDPX4ZrjhV/K+A+UtoNUbM2WENgsOHMAuAJhBSA3EIPrCkDIwOht64B25rsIQQYnzwyN5uO7T
qTiIcSdaIldXG8ZqL3aVhAAy+JVQG0c9RaWU1qi0Kdd9jzDSjj+mDo3ZQHy5Sl+iKwFE2c1jg2lL
VjvoZdWfEkorrSJ3JTdiHqUHU0q4E9byhlT9oy1ryuDycqIkUU6m9sOmAxAd6Q5LT9wLGctChL9u
fhS1yTN7olmbSVRr9ozWQB0Vg49SPUrTlaztk/7UtAfGgV14NWpF5DvMZOR5KuYD8LRwYN7tn5Oq
+k1/U5zKlX/P7M+4MAZKGhVut3zpx3n3wVXPA3Kz25DMcrMVUAvIV4XV7pjhxIVXoSQSM5mtL+Vj
3eMHjNf0t6NVP6FzHtOByY7/Jq5E8yeqVKwzoyLuIPLqCdAhODPBrGyCxsLV6NbHVKyI/lbBUk6N
b2Xslxl/8Q6E4akAbwXQACZV6faz0ff5MRkiBMLb6oG8AkkQ4x/RWs7I7VyilwB9BZMX6GInfhPB
0/mO8mITF5lupMhuq9sE/UPWFJiA27SVGERqoy3ve90sHllvz4uNpcRSplciMZwEwCEALL+C613s
pOdKNUoE/r3AMIpFUYBR40H2sTBg3CpcXaQ4yaMgCDYXP6giWE1QWPza9C5sgSwI8HGCgqwBqCgo
TckMf6zlyG9O+riuy70sP/3q5xOyRZH8Qf86WjvPz4kLW21IsiF9VbtHaQzNDC3sX0tYuGLw6Qre
I2DSBho/ZVtSnhQDkMOiVwMjlVygrpOsNxWJPw0Dt9U8zv4NcbhA8SZAAu6CA0LzhCkOh8k4hiNn
jsGmU16bIrSrpDGFgLF5l54ePXIEQv5vYdTpjKLUyRqnGmAILzaSDdblPTFfEY8en41Cd6lx59Ko
sxKVJK5woRogS0rAmh3u8tfA9ktT3wsuIZkB93CmWqxOi0sNVHgJJOtIrwDxWqHLpJxndKDV1OrT
NIxWLz7x7fPXJ7b02jmTQL7BzPt6Knqveq4oUTQyq42xakrwLfI3ySk8kudj1tpM97SklPNFka2e
iUyVKYr4DFpSO55b3eepWR8MEABoLkCAATkEOHsUQQLHY8ENLTjG8+2kLrdiqNVaTlX9GOzH1FEB
h2Vl1yDrNqyxdjAoLllgKLL7Hav8QpTjLAUIVQXylwHgcCSML2jC0d+WIHb2dLh+z0XY7EouJqjd
luX4l9RF5iXU5kBgq2Lw5XxnVQz9pXIreJgpQmRX7JHnWEfXqp2GJlY3AFyZs5lZ94v4BIubC6Vu
mwj4vypAAzgMaMEDt1fTWnM4tDjtNbdcZQeVhf+1ZIl42wEEDDlqkNZSixxbTwBdtOQdo4RzpsY3
YyD1dj6rekF0gT4zGTc2XpOIlC9GqAW986YcsAXHRgtvC63OzDbAsE/q53cgKGW9QZY2EUDNAHcA
PwCCcmoTQ12e5AAUDLAJ7pp3WjcC8sPVBFvo77lj4H5t9Uv6iNQYgkYB3Z3KRbeTMAZcMhTGByFM
7cbQR8H5iXFtchT0Hs7lUPbWAH8u8qfcQAs1oXOQ1s2uB22fvP6NZtWPjmmeTEsDxQIQdOeqn+Mp
PvgGTEzkUoydCFan15bUMKFNLqK4DzlAzEAhRECmj7oHjKQ3VE76WBKhwu12gltuxPVPTGYvqgSq
BiAhRDrjYsJT9oArXlYAh25sFaOsYEoBW1y2TjcEtYWZZiO35cVRacgkAg+YtF9Q+1flaSHn8YdT
7h2SVcitsTehhd1N+a7b7ap5AqfJo/im9FbARJC6eAOQXZ1Jp9S/Ceq8abC14HnUXUCcZpjyVB/4
F9KMIbz/BKjskqdEfQvOGBEkFk3dQVwwcTwA4XXYm7CSHwPdrAKTIAn0toxAzKkePc2U7742uyXP
hY4TBXU8hJQX8V6XRc1oRKCt0MdXRU5MsRHAFJezfMnSZs7E0HMonR6FIdrjdDwYuWt0Skpr7k5y
s5MEBJnmkLms223xWkUmWAWiK8rKFymFKs29OugKHe6k2ft33Mv42oBi6iC5xVXX2cWdxU63L7kw
A48bXADo7kcBj7J3fkj7yWj0Y68VZm6APLEMrDg4CHq/4qvR8hXRTEOG37ysn0BPcR/gakVSCs0o
JLSZhS5e02VKk3UNygrRdEWwIIKVZoXJCrQnJGz5GXaaxUB3LpQKdMMWiDYJV9SncUuwxoRd81Yf
vfvRzhwf3Gf210q6sLEywbwEG50OuFIae2JqjRBqWnkIq7s98dggaNj/xCN1wb2dyaHuBrFpgkjq
Mu5o+Da4NQi8cmB7D021Aj7pwTiyXqcLFn8mjzo6oCAYfFbxCBuU7waYJyLp/uuNu0xyiXhoYWwH
Dx/UR4BwfK4cgBEMkEUMOCS5dGBExdtqN20FpzmwIugFP4IGL/D6gRmRYMpSCjGB5DhIRCTu/eqH
ym1k7rGLGGWXpd2ai6CuOb+s8kZO++y1T56AZGmV6EH9ersWJch4vQAmHaC4NPCIlqdR1KdR8srF
PMr+vpVO719LWIjgkF39lEC+wcxYs0HnvAJlwKMRP4rKs1ZpZpKue+DG/N/k0HdJN3it35b1qdNq
VInbKLR8Xx8dqSGsAKnC9LcLDv5sYZTpxJOQJbnkecdkr7qiJdjRCo+Y0C336qp7/K3ny5k8ynR8
ucw7vtTTV73uWjNX5OtpGlwjBkg4X+StmfBgsuqA1OA0aG50vt7dpRfqmXRK2xMulb04UlHwqEwP
2Tppnb9zluIEV+WN+sZe7dJ1diaQ0n1On9CFOkXpa7BXzPQUr8fSVDTTx0SSYLUPqCwNpnfFyoMy
7EEngedMWxFVduGgKkgG8a9c/j3nGNUG1j7SEXJUe2ErhEF90opDeMcBHxQpz2w3WI24JbB8bCQa
hgHqVFQHsJA+lTHzcBzjwZSDdRGte9DhiRXL8zIMQic/n+3dBIqAOIs+PG94SgMruMGow32yw6gD
v8rtccfKyyx64E/XolOuRTDQ1tD0XfrqxfdeAFwCBSTO4wtD85euyJkDo9uxvETtRdwn9Yl0a5DM
f/kobjSXhBnhSr37WhprSZRTGYHJr6meVJ3KouDXap4Du15DgMpJw/PXkliaTruTAglyTparkzJi
FER/1fnS/lrCUpw2N2Gd8hl5jPZMaUhJabtpXR3kcE7pykfjBMaGCl0SvomJ7Mxl5kJYiki5jqgv
uDSQ+PS15JqVUKRWmkf2ONSWIoQmlxdur9XrJEVIJeJ9wfei3ca8IyusvO9lMz2JRT4VlO6FzeJu
9GoVqWsAmAJdxttMyDj9fj/ImSwq7vEgqgoGWN+4JWqarELZRMUNE8TFbXJgUjSTj6NeqhCnorIB
1mSwSFDiRgB9CnXN9R8ceRLuvgAQ3mvNRe80KAlYt8+yDX5Ko3yYPyR9oOu4a3mXoCJoa698RNoJ
j/7udqzvmSm8ZQ36lEe5sgKvxj7rfA6aW2xkC3DsYC53SalocrKt0ZusKvt/uRc+JVK+TNU6UY5E
hXRNBDeEA1aGyn5vQY22VazYxnvfZ8lc9jWfIsnPZ/66UgrQKOaZd8Sb0gxAeMz5t53HxHJadjSf
YiiXNghS0cdR7B0VU9wOGE8AcgfBl+BeO0ddRVvfDhh1KeZmUr5NUQqxmzioS5iYwUMFLOzAjq3x
mjv4N6TfkwX0yNpJytEBsb2XggndIHX6Q0XTi5C/8/U9w5su6iRSQ+jRRdkSr5vz4wrrNmyBJ0N0
sk7MwZb2uTWshzs0mTVW9+gz+xSX3qCEtfdvgZRK6gA94rWSpHg33aYEwZCC/ORvNSQhS/4phlLD
KZUzKc3wBK2H0yTcyg0j5Fo8nNnnU/rHgXMx8iPc31kfW1rn8sZ7LDLn2xY91EwKpXICJ5S+Jubc
B5L1hKmz3Eof+Y2yBY3zitUgu2hSM2GUvrXaiAQQrpaTEOzFvjDDirMY2sZaD3WHloE4NaKO9fSW
uC0xtDqsvTW63x2CccDKCjA0jW4ZA40XJpczHBFBdSbYjITdiQ0Nccm0Ru5jRVJ4tKKSP9SiRuCk
JrKAfavsyh6BIooUK25J0fHs0h4ru30AX+79cCM19tfbuayD/xFMPysypMUlI0fUL2N2ChVME+9R
E0xhjFNb1otPMdSlHA81eKJr5Au44iiE5L3068X4sx2kHxMd0pp5UEACX1xlyYssn77eqMUVqCBK
JRTvl6XWquG0sC7gSTnlJGi7YLj9+vOXY9KZAPIFZpeeVqTaFBqahywpujK+KShRNKaGVlbNReow
MAvfwhX4ywwaRPFmUikf14B+1JBG3IGdsa2l2wxnw5WPjKUtKtlMCOXo9GAcpExB/6p0nV4pK2Fd
PCeeVT3LIJeM1uJzJJuJJbJm9pcf6jOxlOdr01IbUcIj93uFytwdBm4zEwuEsz0Io1mhcTbYanAj
d4z1Em2+CEFngikvKPpBiOICGk0rQFeBpscOrsWNgQgUDpcVUbD2lvIcTSMmXIypIoS7CGF03VJ7
O7shfW2a07+Ewg0wI/EcZDlGhljaMcqRXPKDhhAt59c9XrhyvA/ib4x9XHT1n/tId3iG4aBVKXk5
GPfVBu+0G+VAuDsIQoaxYQWdS3n0uSnQbVEiDxpig1g4HoX77qFEDPMnjHN3W7jMcyM6/4WOiFTQ
BOo0T6orNAeLB863kwegOQGHL7aGASZPVtlY0Ta8//URj3ODFyk342eRKubT6B3jHxlI/K4kIDpx
V8U6+5Hu672+Cm5ZS128Q2enSFRp5thEbuQTboizVyEbuZUo1qnVp4No8ZmumEGuotir5IplJOq1
n/ThO0OJyEZ+tdGU80EXmBCKaOrD1B9Qs67SNZL7sgJ0de8bWlosVWBTarD0lnI8ogTm1EIhj7Qf
PSgwwy34NMwKzC8/VwBavpowKIcJK7Tt0pk7tY7EUBvRKIz4+6lBm3n+jp5kTJAh3etWB8wJMW7z
/3JXfUokGzA70rGpkdzS0RLtl9ZE0ltAbwZlQ2BqiV08CVZul3iW2hXzub28VA2jLSqIdvC/c8F8
ywtDBPa+I7fTDxxwf1BiG9bSXVKZ3Gu+QUhrM0HXlhXoUya1WCFrsyhscUXWDqjJAYm7lrM7Ahct
rurvFVhO32pmCn+hjUBG1zd6NAFVglQG5R0KwmqK5mzSGUGqiN5m2HIu8XvMhujFu2omifIH6KRp
1NaDpKlF+pyISt5qW0JhKl6xZh0Xfd5MFuUJggHNGU0YIOvUoNPU9zGlv2v41JSCX+aJJF6OsPsq
6HICMCalJyEvygWXhJgNkMk8V232fG77/dPXvoXY8YVrmUmhNKMQpKwLRwTPXKxwd0qqAoMvFcJ7
UQ7HrabWw1qtOt7+WuiSCYD6lSwQnWIXle2q5SOxUhDoGkiPRm1rdcEv02Pjw+ciqHUNfVwZCQ8R
SfIYt7cqAov/2xoo9e7lStSKQob/iFSzTDJb0FljG6xtovQ610upa2WI4ADhjwyWWUqnrxexmESd
bxOlzpU6+GOV4vj1w7TSVtNauIquPjhCf8/jzmVRt1hUixGANVHT5d3hhbCZBffVG79BphjUj/k9
XgbMeGjJWjHIQ3rFDXAM080MTRQGah1MpInalF1pReCWg9KJCke8T550s/5eYKqn4UASwLhfWJKp
+Fnqa8HovDZ7HYzJCgGGljQW5x/icPX1CbLkULFzbUzBWKioAA/+HT8++pJujcjNJ6y36eJ9OdtK
mSreDWk6lY3QoVxuSS+g7Agsaecdv8WhWajoJgI14huLAWAp6pqLpDxgB2aLPGrQpyG7+lZYxy6h
GmBnLoiO0y5wLoZyFbGM7v0s1dLXNu/dyWvvWgk1dE5inNRi4nQuh/IYMWFOQKe8d1QPAyCdvxNC
ttjtwPC9mRzwim9YOvhfrPs/6i9TDqRBI6ZfDRKx7gFox+FWtzVrREyFATpGIpC5OsqTCFnzVyY6
2DfAWUGmaQAnIohA2vzjmSo+J8zxzkUHiYZSWUSr2WWTZ5A1ZdUDSgx49cGNYKOl1A5V4CsnZm9L
iYlQCsDxTIRgog8X+jKTSkxyFjlmnU4qsai8EVRngiYL0g/QNRAKhX7NYotatIGZMCoOb/QuD5PG
h9ME4mG4DV0Fb/CYSV2zaAMzMZS78lsRSUKeQ+9/Dc4E8b4qv6URywBYG0f5KiRVU/QbY6QFHEN7
aAhAqVJM5kdXg5u5rE7ExXwkOCz/Vg56yHkMpkGtMhJ/7gG0ifHfyc5swNammJXzBFPQwUyFcPRg
2Kypx0W1lEjUhubty0ZdFfGU3wCj4xirLyJSQ+X+a5+/+MzXZwIojzUOvhbEBhq3ow3ZRum5wT2a
72UUfNq3iRVKLV4xpE0OeCkfXJLn+o6GSE0DfINxFMcD4QXs286U5PvfWtOnFGpNqZ4WgpaTSgIa
bWwNL87UKhz1m2TBNdpM17j0OtFni6KcMXA+ekB9k953m7f8XbjN1oSsDzScrOzWotbPJFFO2B97
3gdBJelE91w0MtlGhGJua8srdYeYR7j5P24k5Yhjv0i6AY2PsLJpJWKwH4FjaA0WAUcJrw2WLpKN
uvCGs+VR3pDLk04IW5xbt0JxLvQRGLSP3ga02omV1MhOJLcTC6ByORhR0BwoY14bgEhUZMAp3tD4
PvZUQ8Ypcw3ypk1sbxM9DxisVME4B3T4e1bCcNGuZ1IpFdXAOBFNDV7RavvmCfuMyfe7aGkzAZRS
8to0iHmA1ADyPFjSSkLvhIuOmB4VXQ00uCkYrcySt+GmLYbWkB27OEZYHwAvMFd5wRzg+VPADR3S
IcG+wEBscI3uszv0gf0MrMeiynzKoru3izFTgAJv1ICJHX9kKZYJFElMRRnTxrea25B5cMvByUwi
pS9dFMeTksImUG3dq1Z90G/U798GK1hntz/DLLNo8zN5lKbwhTwoTSxj1iWwmr2y9mxwSlaFxb9I
6Dfw75nPDeYKKdWJaiX/c7hBaM2BxF8kKapv+E3X2xNAxsNrljUwRVKOLVZHnk9jWH7p9I73xJdm
fghd/4F47A4UZI8sp71of2Bnx6AnMG+AmXJ+EYGvR0xUFQMcHbpOi+g+iVlX3WIYNJNAhUGgf+/q
EW/JoyDHvO3FuXjo9YC3dC9VGYBdi7Y+E0UFQw0P1JcgwwWUJpuu+1GHrx2ySXrzzjDsxYvuUw79
bsvluheyDKrIb/VtvI3dEGi3FSA0WNE42ZtLD/Kf06Gbllq/jjKujbLXKn70+ccyPABc0vQ1zyyK
HTeywvDlowK4BCgk0QBNN/F7gOisGgURq2C4IRfYkXKbpb9Vf9MBTfe3FOp2y4OcD6eAhHJPPQLG
LXmzpQfOkl4nAZwEosndJNb0nXFmy4r+KZVS9FRQAx2EFVjbvfANwzuDiXS4xYEoAxM1+8qK0HTG
ypWw9pNS/Vrq5UFNkYHXRjQQlTzQlQZxLapRwLhqWIIoxfcGjTBnwxcHg2CO0re426bTHWMHl64Y
zKLi6MD7jEEW2h166GfzUDJBeGdco3yBwQv+OIHXJFiLO9+ejgx5S2nUuTzKFw4RVzYViAyPostd
t+vSUbetm+Mp2q48VDGH7eBE6+LA9MFLXmQul2z27C0qV74nKBVCkt5C3xIA6gnhiN2tFWfaphs8
cNZkVJw5SrekoAYhUCKYg+DPoO63XBKmMk0RLYCWB6S0Luk95VBOiEXbBISUyabbW6yEz0VSJyoM
gIuZ+I8wWt1qHSBdJpO7mu6E2xw1wBtQYNuAdqt+50aYi6UOVoswD5V2uHPkaZNCebTH7LemaoDz
gFoImYLkabSxVJJaJc6hPNEGxm7FoDKT3HHPRuFa1BZwBwO2AI2lILY+1xY96Cex9BTgqHWaqXMo
OHGdVbY/muidYQ9Ltw5A6g1M+pIxZnqGVPTlrjNCUUfDbHJDUEpTvE6z7U+QQiyq4qeki2f+OGR8
X8sxZkiDh/EJUM3XHGLJ4snYimZ+z+4mXbrnZkuj63chiGY7DXyT4MApnrmp+CZ7g1MZgpPW474K
tau+ilnZ18WDmy2SsreqKArMn3c4ODE3hzjYVEVkttW9jskyxsktes6ZKNrOApAyezXsDDiJFkjf
TeEZpL7o4NEBRpe4rJkQ4u3pqGG+m5R9tTXGfDhN0kFh5K+B5Al48mDNntNmaQml+XHcywgcBcyl
lq2phQcxfGDsG0PjFSpSKLiub9WgSJAf7z+Qw6oPRnJxzeqf/mji+GrLqOhA0uIkElpsWWUPH/nH
6S1UbA4v/TA2jauCUKwCIR8dSWhQsqJXvBkBirr6er2sDaXChRBopkKZg4lU0t/qGAze8e3XAi6Z
G1DBm2sGFSeMsaQU6iCTGV9PMaVVbVWFHe8SWypdoLKZaJi1lBCMiCVn1R2zO2gxyTaTr5IDn1+t
LQoDcVj/mSEiHVApYjDwsbmJE2xZoymL8cOn1dGz6RpKvXFbY7Gld6MpvqnGtcl5ghtkhutxnMnY
W8bpqZQ/Kcuy6YdOxKAUehyuJLDl1rkl31RO85TfVFZ8n7HZVslnfqG2Ku1Y9EKXWkDfw7EMNsnF
IhN2JQNTM3PYo7DLDlOXdAUtCIRX9fzweCkzQi3H/RPGBgiy38NCt+TqgZN/A4UVWvopiNLSPCwq
OQM9+DGq1wVoynrtOcn7qzHP7ehd+SY01sDvxAqD8ONqaO2Pc/x/34b/8d/zmz93r/73/+Lv34Ab
WYV+0FB//fd18Z7dN9X7e3M4Ff9LfvU///T8F/99CL9VeZ3/aOh/dfZL+Py/5Nun5nT2Fydrwma8
bd+r8e69bpPmQwC+KfmXP/vDf7x/fMrDWLz/649veZs15NP8MM/++OtHm+//+gOAaTOVJp//1w+v
Til+7+aUnNqLf/9+qhv8qiT/E90SAhwQwNJ5mWBO9e9//kT4J2C/RbAsAGvCABbJH//I8qoJ/vWH
/k9wZQCmkMfvGABilvBLdd6SH4n/xEQAMMMRlwHcBuTIyh9/r/vshD5P7B9Zm97kYdbU+DbniTZk
7Q2NEIAoCJolgKHQnU6GJHqZ0HbTDhO1zyJUpq8nPBGk05gXpuSrViM0j2KBHHskqU957t3MNuqv
L3T2Bc7tkHwBHctDURy1eBmA69RVWBpCnylDJO+0Cf6srFzEFr2ZJb2jheiZAQRsI8ar0vDvjXzc
cDyA1TzZV03G17jcB8BnAZmFvKwB1G9Qt1it5rwftoW8U5vY4ZPe0sTgUY8heZK2RmZYfFMDqAI4
daMPFyisv5ZPVvnpjYBERsJSCTPZIp6IGDKndgEQIYHXpG25SwrPikCM3Mm9U9VM3uDzsIDIwcA8
5i9QCQIC2gWxh+xzeiwYabbr42chzdCW1GLMMSjtQpZvptg79F650fgACA/tL+8xRvUJqpaiAVqU
hOLUHo/dFANcuJl2YjTWpiY3dualTrHLX0AobiVVf5VIid3nleNNlfWLGyygYISHN9lgWI5CyS58
pUhkNar2QD+1O1HAuWp2yo8MPbo4R0oM5ejDlk+CtoCYxngLh9QKCqBAaYwiB0sI5eSNRqz7QY+r
fa/sKi0xMZ1uTgOrUHQeeUNVyFJ00CzIiggeuI986yzgwCh9PjSaV+wJgqiMyDu+JQz2BHZDX4/r
nGEBwGOhbYAIND6URNbIo/D8kswA5cXHHl/uy9B/nAA+nWqVmVa9G+kcxu2RJ08VSwreUwXNn0l3
O2QvHYAkeW6y2hJJlSJ1Ep67HqXgKp/Q/Q5KtKL1rAxwxAq3UdK+N/uxr0y5EFwlQxMbekisVEUq
vJkqR8qGnRQm10qOWXNJXskAOFRL1I9KN2tLJA25tYHSVRQaqzJWtlOvrbjKc8Oif631DqmGwpym
u3zEpIEwroFMvhdbATDSoqlP/HaKv+t+YXbCQeiTdV5zdiXhaxfNWpR9K+R/KOK4M4JyP7Z4OPKn
ihfcpBZ+lP70w4uKW08oTkMlHHhlMv3Ke5lS3orBXoeWRhPeCta6kYJbKTkN/5+061qSFNe2X0QE
IOyrMOmzfJZ5IarLCBAIb7/+LmrOncqmc4pz5751TEfPTglpa5u112INHUO2Igx9Gfx5iGtH6KdK
ei60krb4J1FDKAp6oNqOPSmFHE6Q7XvxXg+mOzT9xiTg1VPBtMfjTUzIDo6J1lW8At7mILfxeozH
x9AAXFx5KM18a4ddRiPScQpA8knI1i4hBI23ol/zqgBqVeZXACt7kpk/Dk3hmLgUpC+fhphfJRlo
Csd6oNAmu6rsX0Nr3ltWumLRQ1UPbqk+R/1bFllOpnyOFY5hYzmiSFAieJKZvW17mSq1TrlcOQaa
fG3tGXHsZ9IL540j5IesszbCGLxcTjY/exPt0uUA5Yg96T9C+27uTuQEOixGQfJ9UkH2OTUazeMK
27LmpNlebUt+kx4zNXzqmuy5wByG3DRgDVkz/aPTMXyp8LeqftJFQbVUpoUAgiIaHBXCEYWc08EA
r3SgOjoaiRDrWPEapKyGWjpVrzgpwHdFcycY81o24iNbqlsNtykZN/CmjkLIkanxzhh67ppjc6dW
0u3Pi5+1O//yDEAqq8SCnhdu7Kx91SP/lzpDz/eTukYUoOIGVhxP8kpP9YOARqFEpyZ5v1T8+moO
/PZKKhMXEIIU7DlkN+ccUnmQF4ka182+x4xJXE1uIIZHeIn6a1Wy3JJJ66wL72UVnFI9iJb7kYak
2Q9qt9fBq1jWoxuQyK/Fto4+2hZ5zYBZsPyBDVCt4Qb2tqOpwEhNioEBbq0zG7P/uCYF52tDSNRC
o0zpGtriw8SV7PQtp2kPJexhVzTyr4VtvuDmf1vtLIVXLNKlgVE0+2yAlDKmGW0QqZRx4daG7ohK
pXVWHDm4TzRzo8G5JbryEJXPMuFu2VTv/+LXYAzx6/WEc7Zn+VIpSbqRK2kDho5pLDtxFdy+FCh8
MXgC0gc1qjFx7KEQtGB4es3mH/3c8PRsnL1DAS90BtVYbMOnYF4BDebTCPRYImi9nhSL7Rut9Mzc
Md5kIJFsV/8rq/ktqTmPUKdn5yf789CM15Y2ZDGOkfEkZZs2Kr22rGiIOkYcn35e7IUnENoSGshv
wbWoIhj9fa2hatuDVintXgD7UaYOa9qF1Vw6VOcW1N8t2HUJXBzPmr0SptQqBa2GR7leaqpcchG/
LWR2WjrZitpELZt96xM/qj70fexa7jSdprxG1XN/+C8y+j9iW3iHKclCjwVQDMR5vy/N7IyqaDUc
lCK2vMYO4AeOpgysSTzSKHkWBt6oUQbJ3hL2+vfs/ssf/mZ4FvTVvTbUnZk0+9iUIGetrQ31PW6f
60J1fj4eS4ZmgZ+hiKqOO9Hs7Q4vR/aLK7smgnTUuGBn+sF/HPm/d5LIs1pTmugdMwLe7GvxEqNn
Uz6M2XPVJW5booEVVKufl3XxTJ6Zm516u4OMckoi3LAkprUt8FqiYrgUNc8qaP/5TKCWhpACOgF/
0JgmRaM0iYLPpNPRnyo+IHqAdISj+gJAK/L886K+5vX+2MQzc7Oblld2Z4+thME3PwZdakCJ7pV3
IMc/IuqZ4ujifnADzckw1eNAMtpZkwXXeXFfz37B7BKGqtkraQrPFVbMCcd9p2ECbkll+aLLOjMy
/f2Ze5ZFUYBzCB8vRY9WVwXNkpufdxLp76XzeGZj5oLNYsxCEuLLdbYFPthur7J6hUpvmPxSoleW
Z06OFzmJbwVRDlIrQtrBU6dyuoeew7pD1Ev1PHYZKra1qvljmVOZv2vwEBgIDEGZqL7prUrHyoA7
LGml3ZUlc+IiXKdN5IbaLlOex+Edz4AX81shTFoPT0OT/eqE2HccEpnd4JJoZ9nFsZPf63E9ZGIT
8WZFeLfJjJF2ieUHkeLFpnYPjlhq896pDNlJrZ02YDJRubaDyB2VmspauTM6+Y6E6iqr2hc1bQ9C
ra6YKT2DbtXHdKoDXBbNQF/eq0ew4j2KKrlTutoxu3KbF7qbqJyqGAIMcoQscrVDa3SXBfamZRh+
RtCcZO+Wfq+KgHYxoznioLi+D6unEWlPEv7KOEez/TUqNnlaeKaer1qirlI+7qqeP2T9QWkhKNgL
j4y7XgZd9fASIbcp0PEN+XBA69nJ4ydVOuVNSJvmvYqfi/I2kZBvW9CfSFsnTSUqJYWvN72rRtyx
RObVuthnxuAaeFttPmntCccalHXRQea07ktP69im08f36bPqPC1oM5i01d5s8zYzniz1oeFQmhPd
Jqgxsibn10OZOXacU0so26jpJGoWNe2UFhMJWeJmqXAHcASFWuqAN4uyWrmy8nHPeu6rbPzoM5uC
BM1PjNHVyS+7ZjTT5Ou8xBhwGK1646FPbRrogyeNhctI49tF7pTEQifzQesVPxoYUkz7YBoZeh7B
Jx9GB6x7rp4pB25YuzQDG0raPeaF4bQ9glk9x+AWi3PXINVeaYNNlGeeKFS/jrM9al5uy3GGWef3
nU0VubrigX5gmbFWw4KqYe/1bU41rXPDonVUs16VQ78CGQbtjZcxQbTSgSbPHlZJqw0uBEmgnaP5
PYNXj8odRC+2IgYsRooLv23h+km5beoXDJL6diBeVKU/yexGEEi1pgr4YjXppstBZRZj65INL3VH
StEEHHXHaoHn0Q0v1XMnakuXNSa183VrfxSFjw6bQ8r+MQ47N7cib4jWUrBWjJSOxn2d3uTkMY+K
nShvFaPFG/dShOEhyXOHQHmqKTWnxNbaJPCGFkOvGbsOsk9bVm9YILthDtm42qAlT/yclKs6B/2L
rm+7anB4K3YsVSA1L3/Ixb0qv9Wy7mGOzSl6A9fZkQN89sCpJfgGc9PL+jaJrgNk+hnT3X5oadkm
qxRyQ4mlI9yUVk0DjQLyamWPRnJliedRA0vCOo42cbwtgoTm5bs9Qs4mLm4qUwPwzVpZZbcOk3Zd
BsnV0IwnSdHcOMwfOjumWXEz9usBCL2MoMwA/rYElao+/7TIQNsSPE848kqykuMbnatQ93yUdCS8
yo3gHlfjdd/d1tE1hPQoifJjPkYeMj+fteKqrUDB1dhObIP0cwjRsNKvNftBAlhVlzzjNt+Lt2Lc
x1q2CuLnITvG9dsQt8c6GbemnBxKqX3SwLFIbUn2g2bYE6lIKYq5d0mFadE8BBfrSBMtcMwISTp/
EqDmB3c/oi2El2GCA8GdSOqucjvfCFtA6LI/9iXbaUn5YCu3kVJSWSSrsXgPzGJbZOUvs9HcrMLs
0NDjXEirInsIU34jMP2L/9onPTWD1M9QlylyC54HOrq5jNlVeyelyp2dmJsmFOukb3H44A+N+tSG
JdXHG8xLOlIBwhFcYXC3X+eo5samxSiGo3Zqljt6lb6A1hoMTGyf1ZkbKtkKLtBh4bHKUeYpcERM
/jgOwi3R+GP5vQ7El52NTtesdF7SeLjnLVBZdkpjEV/lxoD7Ge5E0ThJWq8TM3ZF+pgqtwnqNcyA
tyrpUIEeDaNSIa9pi7wywikYoztONrJ1k3Q7C86nAe1186kZBx3l8U6tXMveMnB+VOS2ym4zaZOM
n1mbbABmWuvDFQGcgg3smnf3te43+jHu0FJTY5eU3JPqYANJCqCSKHgmaS1KyvuSolZhmzcamDHS
FIzo2i/BNrX5qicRlK4sqgrN7/LCKdS3qLpv0ptY2sP/Uw3FtfY20FI6DAc9gJBAmbq8giME2C4u
Sr/JJc9U4AzkegMl80F7TdrAQc7nJO2zrP5S4jczNB0z5l6fHYYKAsIoQuP21Z5FXjPVxvffBKjY
QX+TgjHb0YaXYug3TfCci31kbICKWcXlZsR730Yu1y1aK++VBreTpFQuODXyUxNIqwwPXxPviuHE
ZIYZ65MUqV6ZsZ0wXSICT1iyU5ShN2D82ATnNongPLGnkVW96ETgw3X+KOtPpM5dpipOFe57KfZS
01yrKfiX5ftIWCGtMr9KihcSaK4hyEpr5W0SGviqu7JjnhJuJF6745C7VRng4AKDyz6msnuFbav7
jSLYMan0e2kqkttvUK5GM2IPhut1jrBf5QDpK9cp0O2JdhDklUDKSoG6U4potoNDLdZRWd+PI2QV
ysKV7cxN+KbNTVzJyi+6nsrlvdJarh2KvdEQJ+uPprTL5GCb2G5hbcXQenBQq5p/lDjWagJgkwCR
nUAxKj0yPmUBr1oeO1mMZFsItzdbv9MI7TGxkL6SGMFH17soN3ojPJjO2F7KOWW45XEUrCXLplGF
+a/oum8wptrgJ1eDizIftQg72MJyDWZsR4QBCOWpKpUrMNHQMD/05VvYCX9A16JjlccjeV3m+laS
rI1V3eHRkWzVHaLc1ayERlG0InGP6sSImOe5JLmTQ0wgjBMnK8Dm2Bz7bFj3Se0nHb+tzQctaNw+
bOBik60CInZehO4Ypndmxf0chbWiKVwiB65lDjctiop6aG8ywdZxHj/oprkjlrSxo8gre3WvKI0L
FWE0cAKHaKc2A8lbH75hLn0fGxbKR09ZxVcYCbpCjRFdLyV008ZctaGG+QRjAJUKdtMy71oSOJ3e
02FM1rXaoeDcX0dYNmuljaoGaNJ0wgsN4hgtcTNzBV0RqsbPTELVu9N9dD73ZIjh/5gzyqYvD5kj
m9VNUPVY5qMJT2ONnxHyySR6DHQOThxIvlrbAZG8HaE0K8A/K6gV3zWjBo8IOIcQVMPmqEnmWuGK
98hqeOyUnbyQgc7Q3H8ma7Pi12AF3LAzpKAYNLNQ7iHrfp17qYpKU3uUafmwhBf+oxOKfoetnyUZ
s/IBGSU91DokMqB9cSXarJIrtppwRv+FraXMbFYxGDQWWCr7SkXNq2AVnMAY4sgbSBiC5rAGGtq8
XpINXjI5qx2IEoXTLA2RQ5HMMxrZlVplpeVL0LCLpYPvXfyi7D5LB628tfNGm7Je8QyYgiOrEjUQ
8gCzQNX8OVaDBeA69E8vZofo7qnQ6kZFeray2BzMXioMEOGzYh+VAaiJOsdGDpQECeJN1W371dAj
58a1KONVMEpuq3y0/C1nNZXMX30E0U9xKtjVEF4H7Km0NmXXQlzoNFh3jfTZh9Z70N8b+inVj6Np
eKO+y6vnkT/K+lGO4Rar4UbGhEyEOq0WnRr9c2CKU9vycUA+WNoHo7hF2uN36nhgueKhz+NWuqB9
OKB6XWMyFEEKUyTISCI5RIyvFL5aPEAsKi2btSk+B0Qdyaj4GbKb0M4R4GZO0wWrqnsMo6umA/qo
2zdjdk1YQaP8MFiQWWOA5nXwI902gTtp9esM411tZzqpwg4osDvM1NA36e8tDj2gsPNIede2hFrW
CCci8NCcIi5okvyyg2OvXxOEttaIqTF+UIeUGoADDUaN/DBwMn3dmnhl610c3YYDX4PUHxONb0Em
H/Jh04nr1GwfJT74JfC5sYwBS1FsiqJ0A2R/GkbsivTYdw2q98wdyDYTBdaHHFGPNzm0ZoIUIB04
Srm7McNdI0ExEpQ3FQFOqP5IlWOiD1hJQIcE7JnSDTH7nW6NfjDUbtNVnzwdPIOLQ2plrowcKmEA
Qpv7DLMpZojZ+7pchTU8CzpxJf8sJHVHepOmwWNEFJDo3CRViCfQQuoROBHQ7yPINSyNbwoROWmn
u2rdu3Um70uo16ZJ5TPSrZXyRq4+G3DOWmDA/bkgcrm6CvHMibEFjZ85cLZOdLNRCe5y6/ehG62h
7jiVV6UBvVkG6Qdzg9R3yUFedCBnRmceuQWQgzcJ/KNWowYvb7v6qup7//+5tJkXHpJmSHFA0eJ5
a1719Ug5YG7RPjxiPnHN75ibLUyKT97hjzIdUAnTGI8KcMTMe/Axl0iQo0iGsfc999p1tJFW2m5J
QeBy9fHbztwxktDSwAICOzo1VlP1Ee/ZrkX/QnjDjmwWtvHSqgDdnrAWlgWh1dk22mCD0gYrrDAV
yH7hmYY/OfZaBv+H+ZcMY5/tSUejsn6VwSZfKeWh4YC9TGn2UPs94V43CvyZoG+7JK956RwBhW1A
JtyY9BSmvz97IUK7VSU90TBy3eePnF2lvfXRLhZ7L71D51Zmp1UbjVGOG73caytwraCEI2j6Au9Y
Y4TwYaL2TaE6Vh+CFDT61HbF288f4OIiiaJYwH1BGRkgrd8WaSssAuy6qPZGupKlU9x+qoz8mxjJ
PDMyWyMk7CK0NdsKCA3Z0X1MujbupKhjUdRntgIVxvXPq/qCYMwvy7nF2bGSU8NsTNZViJH0p96X
HeLmV9EL9F536T45TuOSoQeowcIdvbSbOt6M/7zw8wnNVhJa0I16vQdvjtcp77r1BBqan9d2uY4N
HkqMxZgK9ER+/2Ij6wgaORYCFxmlF0MA8XH7swUyfY/57kF48m8Ts6gv142sVqZABQqbbl2ih5m9
oDqkyU+V9KRIV3EgQfX4VCW6lwXDCpgOYxycwuJImCRHqqWVUoA3z3xSUNXU5d4ZDBQTsjcDpbAA
/W2tvQ9D4qiyjVIWXn71KRS3qdR5yM4exh4jmBle/0x+/Hlds1mY/43Vv9c1c6FaaIwxABk1TgVp
kNBeV0e+td67t87t5XVRuSoGd9ny0PzCJ5vPEuadFdhFb2KiFWzTKvS6GhB6umI9OvVpAL0nbA4L
33DJ5KxVpZpmUqkKwltJjqhKHjky3Z938/JZ/3sz57NMXadpVagE9b7uBidA5qo+h6Bl+9nIP6RX
31ZmraEsioZCMbCO4JBvFFf+SA82hvI7JFf9BwANS65K/fnoz6lfNI3H+hjhdk0kJQCTOcHG9JIv
9LpYFQtuamkLZ863U3gcChmLA+UWJKnWBpClTfov8HHIF7+3cOZ98zEUzNCxpKmdyJifAojvGtdk
xXVP8wlmkBH7Lezj0spmTgqgfLXL6+mzVaeCFLQvr41hCcN4OVQ5W9nMT6FhkRe8gpUqQCqsOumW
edpGRuy1Ud1lcSXlUrByvpMz/6FGEBI2chx5/YrdwkvdRcJtRlSTKYYswC+r0cLtnYA4xNGZX5QY
eFh6YRZc83xsq1GqKGP95MKC6lioT0qr3nLwMArxunDzLt4EzBXYYCNEwWEe/qikrO2hRWFjopac
qLYxE+8FFA1ab1kP5h8yhW9rs0OqkXjI2hrW9LvRryOg5p0IME4UKdWnwR0BY7EhabaoGHHRTZ4t
cnZOGRs7S1dR39BWzSk6TkxuaObQ+tOi3QazkYvjMV/0jX+8rWcWZ2c2HCrA2C2kRLXWOakkewpQ
iDn5EJLqqWJnxO+cPYmgWaM7sk+4tOYo2HbFbYk6KfYljdFcUYN1FkAZrZC1p7rlqxAsh6TXUcdG
D0x5nfCcYwnl2hYNI1RGAUpyg1ZBbxdKwcUjR2xSmTmaEMQJwY5sxcQ1utDXUUnTKk65Lj90/TFn
j7F8rNIDw4Ofb1kpgEGtnQIgzhzIzGHJT128XGcbM7tcEbHsMI+Bipkm2sgXa1m4XlYH/MpffvgA
8/xGGOCExagh6kuAC7NddTA2ZOIIuVsMQi+iAb5X9FXIO0sgkiBviyadzjSYeZT9RCLAN+URSfyS
i7/obs8sTXf5zBKpMAJDUuzdF1e9w6cEgnvMk68n6rdyRTLI7S4OUU8xxE87OXubkZFxgScLOCYP
bUmIjek785Zvhn16tZTTXwzo9bMVThf5bIVC1Wotm7LfaUxQhZgkcKzw9jUFZnpbgwpRdcuV5C5W
MBa84FdIeWa3FmqcxNNpUUMnb53kjb2AXwkTwIAOA05RUOYuRQVLvvCLoevMJvRPotYeYFPsy/si
ASlJ6Cg7vC4tOtKUv7foFjiLs+lLK525QiEHeh3xr/tX4g11Gg2UX9MAq+pmqOj//7d25gn1usH8
R49lTp80ea5W6WrC3aXXxVX0L2PwswM0cy8Vpo4a1sHadBljqNk0vWPfGu4EqwLhbe0Et4sXZOF1
mTOlc8jjKSAtbvaQdtiDihFgVHajbXpgqtojFJBWS8f1YnTwvcg5vxNA4FUbh1NrAO11JSXumDxG
SexxfcnjXD4t35W9mceBmB908BQ8Y/Gmec39dDUeDbQ8Cn8iBl2Kyi+7t29jM0cT8mrQOIcxA/Vc
S6tcBokEO1xCLf6Dk/m2M3MyZaAC2DMtKvjifZT5jgRuxo+S1zr8HgVLN3+I5FvMfiUvS2zM6hdY
ce5OIWujEfBNQ6V9PnVkqK3BWZtXe/TcqN0/KVx3YiulZopWs+2V6M0DUj81w6rpZ8WBqxTvmBZy
wuokKwg5I4FCGYR+mOyPSWPR3MTESCEPALcA/qAGjtKGNENz0gpQNkPJjDHg0Sz0ctE5LIPMaSvU
ud6LAUQUlXysATuU+KPeDFeJKa8C0m+JkDc8egUUaj1wvlH6etXy46QcUbC7ItjIyicDqmRMTLfD
b1QzoGVK5ZqP4wqQnWszy57V+NTVJoABhgvMOK35XZ2wfQwX07dADinpLWmHbWA0e7PgIVoWo4/J
gVVY3hil9cDl12Zo/NJGNX7ktxp7LIGJYOwpL1F1B9GzlZC1mCD2jeQ17M1OHuRuoB3Yu2V0VaI6
xRRGDsiGsQqr+NpSdUdF00HKxKGWEfdVH3WurCvFdEM9BZLmtgw7lOLQya8STxsZyKQHauXPkmoe
wGtPw/Ad4BHH6t4E5tMCjK2OqNkb2pEk1lZF01PvDyzYkkjzFEDkupAC8XkwJbDERB+ocwK9b67i
agK4mG6Sj04Q6bSxS08AiIRxAAcAZddGz5r3u6QGPC/aFUHpMBI5XBpdy7BchTzZHJT6/a43CA0E
3JnSuQrjtCefugY5QGxN1nOcj3THMBioSclNh+EAbIjLIf2SNeiymomnAn8AOkFKWpuaiCgbmWyE
/BQPEpoGr1rc+aakPjXViYTVLudPY3If6Pcd4T5UnmnKM7fRsqNWGpQzsm1Z6irJqWKaY1mRY1ds
xXAemzhG27sDMkpFp731JIS9etX+38aL/6r0nN+l2duCEVUNqDrcJeAXfHFt7jCEQt8al79nV8vU
Fhdf7HNzs8fFSkYM9hcwNwkTBdvKQRqx4/vOxVyYG98sa9pfTH1NVbYwiAkWpz8oSWxV6iyew6K0
bqCsl/vshRw1OvHgxy/65udc8JL/PTc2T85KzN3KA4rEcnAsWOop6ECSpcHHS4/luZFZ/NERiUSs
FtU+T2O3CgwnsBfwuRfrf+cmZqei5byumYxN01bp60RgOdFlqte4yo44VpvU7xanBZdWNTsZSWyP
NYbLUV/Pd4F51bKPnz/NxZrE2ZrmBYGg0OqwM/FtJrn6ZqT9vr6Gm4+85qH9JT+nm+o+c/tV+UL4
bnmWYeFkzEldek2CuJPAjsrdQ6PuUqv39KDwf17jpajmfImzWCOW6kKCy0SPaDw2Q+ykPbqu+oZI
xkLV6h8OiInrNOnZafMhczw2cdA26nSrBqdtabeCZ64pR2DaenZCS0o+okWlsctn5NvqbH3mmPFa
q8dqH0rx2iQtlfAg/7yFM1bf/zhEVH3/d2WzECoIoXjdm0qF0lV1GltA7sAiLIEpNj4G1NoVd2OB
juz/lUDmT7uzkEpNBi0j1lDtSRBTCSC8ki3hKi6FoubZ0qYzepYuxRjAU8sIH63yTJrdgmwXvh4v
6LG7Wy5UXfxW362sOUETIADmqBd1tR+0rcyglxYu+cGLJe/z3tVsqCUfEjuQ0mp6TKyV5ggfwS42
r6VIWFb1SoDrZ/3z6bh4wb4XNb/FVpy3Q0OwKMH3kdk6AOAAPHq0o6VnecnQ7KS3MgeURYeh2ucA
etLYB5oI6KV0oziKV68mkSx2tcR/ebHkc76js8NvjHogzAo7ShTMTGMEwgaCMS1TQAdzGqiKY6ih
RzLpvmkW7p06+fc/gvqzrZ2d/9DISkwhfLU+obYbgWau+4j9cs22k8T2l3SEDSEium89sKSBuyw5
DLfigNGsXQnwy6KaxJfI008/aPYGAhIft6LHJzDKvR696jp3idS7qZq4VdL4Vf5u1C8DcivZbvdS
cTKF6kia5IHPjbKp/hcAbQ9lOumax4NTIZRvSiyKy6vRDBfO5cJl02ePZ5oVoNbVyum3vjf2SUqX
Bo8WDMy5itpYzpOxxWZE2Z0R3ob60oFfMjBrw4VmoGBMEgamYVSwgjnq1PmehqowgbyTH6XnpaLD
FCb98H0nrpZzb1hGSijxyXtoLHQqW6Fh95L3r0l0k6mLWtIXn//v0z3nJpJzgKsMC8sLN6Of3tbX
+VV8FR2MffKaH8st4IEA1S3s6ZLN2Y1qIJQYiQA3ytJ3KWQ0LP22TU8/O8SlzzZ7UsoIORBwwbDR
3Or8RrVefv7/L61h8pNnTxartV4q2eQVwp6q7I5lV/bSGpbeEWMWUNuAPGehgY8Tb6Sn8nl67jWq
bPF0ucVV/rB08Jb2bOZYJM4x/QYyLkxdvPLsAWT79OdNWzIw8wZD3NdEnT4KRGYdA/MQpAiW3PXC
7ZkDOJrYVBmvsIjahXxbRptbEHdUXuBZqFEOXuUMGm0+MlSekeVf1SeETFtiIHuQwZFF/4tuxaUa
+9nTZc4cCEtrZjbABiJlMbbd8a+PiOHkU70YBVzOKb9vszlzHUrMtSIQcB2524CKD6Mda+M6csjW
Wi+rVy5cgTnTbC0rtcUIjAHaDwjjSWTQahJPPx+Z6cz96QzBQoyBC2TKXwW/s3vGq1EmUY/Imhgl
ODfe1eAdQ4M3XVO5RqDuIKPl/Wxwurg/GZxdghjfKi7tvto3/NEqPxVU2GoFNZp0yfVe3r7vlc0u
g1HWFmi9YWjIPiWA3m0+gA1m8/Nq/iFw+tvKvICdyG0hWhP7N6moCJd5JdQeDGgJLcrgLKxnXrku
Dd3mmPiv9smmesXIiLXFgBUU0k1PX4mKpvfFM7hFFr7WtEk/fK257Keud3EiDzDa+jX02P8SSlrO
gS7WlU3yvY2z+LNAbRDDcfhYUkjZI2jmR3fcjBaUE20sL0eRdAvQQLhL3fBFvf35G172mt+2p78/
uwIkSgPJjpCAqVmHSvHbYP67IOrbwvRpzyzEJMPYY4nHrDFVV6DsFwVLfY1/eMu+bcwfzLJVhRFh
B6dekewlviVRtgLRmT9BtoAX1xa2beEiq7PHU1ebvu8HbFvcB7sGWpe5iYGOKt9V1v3PH+ji/D3Q
rzLam6DRA0fP7/uXWmUb2n065a/1XvY4OFQmtnSHHCtffkKEA3fvybvisVgH3lI0dfl4fBufb6yu
kIaDNXOvY9gAAHDIXf6rosrZ+mZbSTJ9rDGtCFe1LTftdU/vQTd2ahEDEwczeDeJs0Sy+g8X7ntV
MzdcZ0GWZGGCVd0NEFTBhhYOOLFah92DJOo4iYY5GPdcWunlx/rb7MwpD2mhBGGLlWor3T9MDgVD
df4Xzn3hzExP8Z+e629LX0QEZ3eOxQWzKhQJ9sYBFIPQC0C3wQHzGYjMG5DeQO7aB2PEVmswekyB
ADhWUHZZcp+Xg6XvHzGLTYToskrT8SPM7GqUdrX+ZKMznuaboNUWtvbi86BhVNeWwYkBnPjvd6Ts
uGomMo5pGKBRpF6REZzt+UJUfvHOnxmZuUqjlLIStEW485bihG1HG2svJfZKVrj78/e7OMNlnpma
3fkwBX+UNB1Qs96GfevpMd/YMXGYdJvmGNDpe9dSrzKUJ7itLhXMLn63M+OzO69lUPCuVBRtwz15
YyPN3+1d8ZF+GJv8M0BQm10rDwBlM9dYcKpLX3HmCZjZtjozYViRj32NrhOsdp8LW3vxapytbn73
2wCz4CO2dhSxXw+Y7IpNJw5+2eoDkmMn7sE1l+yFUlCMkm4Mkiwc1ctv1dkPmHmB0jCVRgqxSqiM
3Sr7yOshOw9NZqjLTCI2i+Xjy7Xdb4PzKkbdaIndIOffazclquKuuMqc6ENG03Bfn6QV+Lcewnwf
OPb6561euC/G7P63thzr8oCdNtqHLmSAhL2mmMmWydXPdi7XrM4WOH3yM28nN4NSaBoWOGzDa/KG
+U7ljd1qTu7zm/QhX2P8/1C/glBgpQJcUW3KLaZBoay+8GWnk/OH0z37GTMnFAcRiEenpqIqNCfR
klPQrYwM812pQLVs9KJ4YeGX+4pnFmceKYt606qmo9Q/Na+Km970j5Y7XCG+mlBd6NVKz0u9vqVF
zjyTQbjdxtNrbRlPXS78qHu2s1MQv6Z26LD/Ie06liTHkeUX0YwKBHmlTFFZWvaF1iWaWmt+/XPW
PpvkoDiJtdnLHKbaMgggIhAI4c4lyeNZi8Y4I2AIN422BCDTARx2n2CFdCmu6ehTtkUT+JQcz7vt
gr7rErKsaTpjnJIY6x1tIc4owVWOuW5hyO0klziq8o0G/FNX/pLDXtAAmphqVGiXoC68rR/pMYks
/Q/5GHE3T19L//VCTQZEzdfOQIBnHNA5gKzqaCJnxlnydlVLPX8LY6e+FIIJLsWR9m69J1f9HiyO
6NTLjwAPNBVrfCoE7hDethqdZTImOyTRrMsgSL4ql241MNZE/nNtiHY9XGn+YzR8XHYR/+ADz/IY
25x1kGbEcYQL9WFwylvQ2zl6ftXF6A/UTdGOnRo4PKIJ4Bou8N9ihJeOmjHSGkhdGNjDURfoacn7
2xKdL5zV8UQwRjkrmIQPFk8rewvdNCLLzqbX40GyhEP+K39Sr3lcnP/ges4bytilX1RdQCsozVJX
lh04AgBnAoPkGmC1Vrf7L9R0OaJL+8hEB3NioN15CScbsb2a8qsSFEo1QSWKAM5Qs4Y0d4JSsCRM
BtPZM7K3FLA+lzd6c5+/a78Lnd8P8GWRCHMqBkj/CdG9HH+Cvsy8LGC7XL+SsNjN6ipLAz1vchUe
3UCFWffafSqZMMilYO/btSO6xl16L/ypDzlAAG2VkzvfTuisxDPuL4yTQKwLhLj/oe9sQDw3IKFT
3PDb2bZO8yyJDUqaOUEvKeJMvIUMZJ+BsIMEX4HWS2AF7QwLaY/IQsyQ2GhvnxNT+S0RO3J5z/jt
62X1GYzvM8QUQOPfjUCu71F3+BU57ct8nTxWrtqa8Re31shRIbb+IjZROyrV8oiITA3xmHEM7rrY
M6xoPzrVbfWAiWcejRZPJuP8MIoVZmRpP5IMcJ1RYByJIk9xN4O91UYu37BSXEDyiXE+Q0bvGq85
oADfEif7+k+fPhb2qakWutuGd97ttXlhr+Qyrk8A1pVGYTSoRe4bJEPEGAAJlWJftkueFMbb1W0q
Nm2B2kIgLw1wXwYAc3NIuiyFZ35sSWbCsyAMg+9NjG+BRbDTHugBIC82D0SDpxGMm+k0kQahDy1U
utgO58kUOuJyFrPpr1cnw/gSvx4VOo2QMQPlDeASVmq3ralcR/vBNg7Rq8idTeesiq3OVFJSNWKF
msEcoL50xLDo5SVxtIAttgAFbUDmCFrQ0hmAIA9gYDAr9IFelrJ9tZ43jq2zxLI89lmMZShm5ywk
cPQlBJFrZHV2dgsIh8HkZWp4G8c4CHQHD+2AQPtK0t6TsLJAVfU/agNdPmHlH5TZSICdAW2o/hTX
+rP8VFlLoZt6aYAcbWTz3ik8z04Zx4CICEwmJQQuczxLDzoQS632EN3KtryLbN4WbkeYq1NjXAQV
CenKxaTiff1ovBSzWf0a3+P36oPcVZgVK27ar6j20KLNUZflh3/ERSvBTFxUS/oQzi3quENpodPb
QetW/iBkaKU1jRM4A3yzv6OqKYKfUbm9LFvhWQTjR0ge+3FsQDZmHx11AlLhcyN7sQy8zCK32uS3
EROziAUrlDVw9ZDfQY1bFaQYEuA7G/0hqcrnBS8FDHp2Fv4J02OphK8hhnjJV4u2ZkVvHFDBpT6w
D7AnjhIldgKwOC3XnGoBt1Keezn1Lq+KtyjGcUV+kgW6AC+sz7sk0OxCcwCUxQkllx+5cGo608WF
LoxKEJY4YMpCS8wFCwwz5tjGdjkL5kSeI30ChqZhX14aT0vZDkaSpB1NlxRbg3I1yaz6rX6IDoJF
Ua6ObqXf8ym9CwEZy9lSnjV+Yx+tzH8QWvA5LXsK9KBndJqiVgimFBPdLphNPfAboLfPkABHaWFK
BJ35391NZEgyKSN4tC4edhOIFQBd6c4JL+XzD/t5lsNYPWnTOGkpDED1gMEKOHkXaGvA4ih2OkZ9
AZ50XY6AInUqqD1Hg/7hnjjLZg2/7lo993EdEbxpBVPNMT+ERiykCzAUIZv1aThyZfL2lTF4Q6tD
moBNC151dsEBNj4uHLCt2To9UC7t4UE0dXTx83zcdixxXipjknOU9wVwLZDo+sAIgUV2XeIgiYm0
KRBgfVMWTa7Gbt+Jf4lUGAMFVm2kjwQaNLpysps/gl3jCQ4eJajCYnjKGh5Ljyt0e536knhSQRzD
khM0KJP2QoBoFoTqNmo2IB8Mb7S9djNdjU/8zsftNZ7FMZdy3UaAIvPROS3G085vJFstXzgOh7ci
xhDTrPeNcalEDYcuNSvNXGpP9VHtzMHOr+NjesfdRN6qGJsEXGxURApWpXpoaZOtwaOS1b9Tq8DE
RfY2PQB2teXRO2wbxnkrGWNUkBTtlAInF8yaV5eV2SuY3hFl5/J+Lvb189o4i2Hsr5qSlkwDxPi+
th9wzxIpd2dc9WDMAw4ysUIEHpdF8raTsT0fzGs+6F+aq0QwzFj6pQ2flwVsBTC6CEJBoDxRKD6j
ImLR0EDNKoBBSEDFKX7L5F6dAWbU65yVbGY615IYzTA62RCkOkf66ICAArTm9W3mjDvQf9R/QL/h
Tg81spEeL8vAWyCjG8GkGr3YQmwEHuWagv+me+1jlLieL28kd32MdhTAXu+FBIIW6Mfhug+ugCqs
CSbweKQAPe+DXdgN8POzV+6I+ZaWrLeW0RJwlSp1SCB6ueC1b5hLKbaWpnTZxcxRYiJXxnv7b3ak
gUIQc04EAfAPai+RlgDZHaA5CjDKQ+lKBG6xhGq3JD8nIRBNn1vg7I/DXYznehTxqi9Lboi1xbX0
ZUtWMY2kxnKtDU0LfOX4LR0USy+6HcbBzRlYirWEGxngfmkLEHpAn0r+F+ewtzzrWjxjNuh8roDe
gMV3IbrkxxgEWuUbSBK9ch7spjj44hUlr1V+SufbIB/MuuFswCLg0voZa+pBiUgkvwA8TXDfE5RK
70PKeWBsZkQw7Kot5G2EaGy82hjGOKZlhEWOgM+nTfkwgAiMRI9xIl5pkeHEId0lRHVbjXdzLRf8
z+WdRct/P94oa8WaqimgBLzhufPG3RJZpfcql3l4ex/PgpaDXulRgVlcPdcT4H7K8OkFYMiD12Di
cO1tRovrnWS01a/yuc8A2HxF5tAS/N+R/iiiu1gKiBuMxBHU8qgEXwlY5HT/vq2b6wCoo1HJay7Y
1loqgqXSMFT85++LVaukEnNwfGJXJ0d4T93CSrweqQ3F8t+jh9D7V1bylzx2/o3QLJ3AK9hezZp0
FajNTq2ftKTfhdNT0vaONCe7psegQldaU/sqAH9y4GFtbZ/v+ROYHDON+kHtxAx2gi7CbrBpfUvT
wL68UJ4QRlslWragcIMxCpFozf5bgSld8GtxbtDldH7axHkpjKoCTzwnYKBsr6QxP2Lu1JYiUJP5
aLXLHmrUm+Mpcfxxdi+vjaHm/i4ygSr2LJbR3QqsKIKowxSXYhNYgspbJQJ9g7VUDZ6AieXm19Wt
8QysuCmzJneyU2c4djvNufwdvD1e/r4y1DHVJ5qDv/dK7AEvO8eW7wuWUfAsdQkHLm0y41cnfzSU
0Fiu0gEU49Jglcig9uJVZdTmAshTJcD8kLKdSMAUIO2VNDVzxLNV86fykQIyFBDG8b6JY7YsTyBR
MbvtU3xT7v8WxKtMAs2p3QMAfim8FY4hPZYZprhpZxrGa6MnnJ3nbQkT2MgBZtAiASaEHm6LZu0p
HHUzbZ/HHDoHwZfPebP9aq1vjJMqMvDrygPEDRpxjHoANcDwrEg7LTtW+sKc8aJ0wBzWP0aBe/qL
Ll84fbYwRg1/HAcJsidc68UIAH/la9QkN+2JVaa+XaKLZkhNcJ9ZzVS8gLdyB2JGrx+K/eVd2PwQ
GUqkqeiN/0Fj2o+JoTWR2l7VVWGCkBKsgtxZRp4M5lyVKDbkqJDhtXb1Vf8I0B7HB6DCbnlgV5+D
ji4dXi6BJ5I5W6UVpCIJsaywutH6BzF8u7xt2xfted/Ypvg6KrRQyKX2Ck39GShPbNFpPL131Dcg
Kt8OYH6x4ruEF61868UPvVmJZW+ZzkiCpERpHOAXD9F00hLAdJSJFRPB0kL0YD4ZBFQE/YFOO4l8
FT3mAqglAluCYoYlB/RmMwPQAS3oIl6ueaU6AzijWuVBkQVrVJ47AAsR6oGKyxx0yRzLyVRTIHEk
up31pR0mFUA1nsQY3kdsbENL7bKuLCkFN5Tau7nW7VL8dgnsEl87CAjUGwMtqWPgBJmxD0MZ+Svi
xuq4j8BZNCjgl1FNg6ILt5KsUYiOWZg7Mhxh1rVWm+L/IXipQL+hzqkNRgg0kIB/NUNacbiawTlK
c/QAdAkQkVBXbhD/69KDjoc/yJeIfCjSj1b78uXAEqdbrMZvAnQzIRU5XMezuh9UgGQ3iZX5+IFG
tWYhvyu051R4Aeu0mUdoyGwGtNWCHobejXr8MleuqChAX78ukp3e3RSTnfQgrFXuhgr5P0l0U8w2
Z6AWKZrKGhtwHAHIV0SvBJgujAGb0pbFk0wzp8K4gV4JQJZpzFSZ8VxDlwMy3ULhVAIoYwoAuoOp
Neof43gyxaL0cvIuoOWNNpVJyEMB2ltSvZTSL5AitqbUPMjKWxkpJsgZgEySnfKgNuUeAMlF6Soi
sneYUtZT1eqMu0EP3kV17ze6PYyyJ0nvcgTw0biwL5vIZveTroi6rCqGSgnbPT9WUddnA3S1mtLH
JDqE7Y2Sx1asAP07Be8ROI9y/SMbMCuWgK/9MwP7tARbCufZHcIYPBJgP06hScV86+vtifpfCoCw
eq03MRQK6JK54F0Jmxfg6pMZTxWA3EdMKngq/9Skh2RHjgJoWSywzQyymX1KT0j5cDNZy03/w6ZX
QhlfZXS6NCTlt9DJCa3HyjPc1M5OpTO51WPvPeXgBuGEeNv+6yyUTXwOoTTVZQ6hE1K82rO6TKQS
p7NFNNxlN8PntOPlR7giGd+lqXGSGxNElp1V7odT3ZnRIQEnmJmAW5CAEc0Cdc/ushZypTIhc6WI
2oTBmxbdk/YMpgxpJx0zizrZXnfHJz6i2Wb4uNrYRcVW4WOez7VWjFglBT1LJL36RDaBKME7P46m
KssFuBKTqhRcZosY5WH6g9I7yC/NwqszpGIka8Lg9o5b+9y8U1crYwJj0ut6FUXYycpRPhQXbDhH
4Vq6hs58Nw8FN9zMz2buRQW8NeBtNBn4639f5CyIZREA2+R7EFMBKSuQo3fSQXdhEbwcxObqVrJY
008ngww5ZMmorIY2+MUVFwxPR9UW5l09OeAMhnpyl7gZ867EMsavVZHUqTXAwqWP/gp2jyKPZiWH
4oSa8pXiJLZh4/kh8PvFOXvLOgCA4LS9FmO9wWRqh8xZCuch7hq3XUZVOHfBN7j1Dx93XqbC2H7R
NqGsE+hOLs92HCsHo9VPoxzd+Wn4MgBaq6pRse+CawNQ2DWYo2nyOw1aK4iu+hA9scAlfJbr4gVA
IoAGKh9D+Y8Yh0405LvEf/PJbpD++IHsDCKohcgtbd/FuTWrNsUPZaBymXBHlte6+CRXnQf2oh2Y
C1G9/syrnGeZmw5gFaIxDqfUghJai8iwtkG08VguvtyKAB4TX4e71sOg2jW3YLepRSuZjNOpZ1kB
yR+u2gG8aE52r38F8AMvtLATa0logXMp9GqrPQXIlJacFW9azkr48veVK4q0uQFZCxYsVyHGT4mZ
lzJHf3h7yrietEmSxl/UxwcrVi0D8LOezLlROSvZTq2vlsI8yuO6wHReCqNonL6AU02cqrDAYEcb
1D7za1CFWiGAG1Xue2V7gQogulWVipQd/xOTRJDaAWD7FKRzVHICFbEseGUuX4bbanKWwiyvFyrR
b4vF2YCeRgv3aQ7bb0qLph8jF0iRtyTGeeskTsNJxZIKMTfpREyqU8dIOH6bJ4Vx28iIZSFpIMWQ
n/GsiPMvGjxc3rXlJ374Lvm8a4yLnkAxNPsNgPvjZhcQxRIm9B/LaNAFHSAo+FQ/ci4L3DaovwSy
YwORVAZ0qCBQLW/7+iUzOCNu2xWV84oMxhtPU1qmGDdd1HxylkJ7cAC9ClBec0d85+EKbXaF6Ctp
jENMgE9I2hhHVDkLSt3SRN6+BF6xDyzA/0E3OM6Ct32MMwzaWW5lfdm+CsiD6NdAVPS/HdDyBSuP
N4WirheLhEYHyWZ3o+EZd1kCR62N5e8rCSgN4/1XYs+m4ktJHoX8WUgoR8Y/eLuznjHuYC5BHNWL
EBKJghnruVMZua1pyn6m8bFRP8Z2QnaZugkAkyL/vkDqF/jcOy3w3azkwbtuB+orNWH8RdorgDKU
ENEuSjnuQdyYnlqzAR+gWV4DutoDX/AUuv/bPjPuIyJqQH0ZHjEb3hU1RcfaEwVJ9GUhPIVkHEg9
09qoCISoyMVoSmjlPLIWzlHq4lLmWulLJ4l513Y4ShGc91EamhNYbYumMztkQzqACzSq7w1ibeZg
tkuGzMrnHQayXQNtTPLwv2mvLjL+pSlrTWtzLBjMqUcVbboy+kARVP+bbV0oo1SQxIC56O9rriQM
HtbygKrh/JaBuHfW+3+lHWcJjJ23fSCjJxESyrqxExFZWvEkZRFnHd/PmJ8XzFkMY+zz2OkqWBbw
zHEnSwXIxhiacWj2gCSLTQUjWgtCGuCiDqobO6lXHPtT81h7hj151PYR4/Fa1Le9z/mDGMfQNGVM
Cm3E+elfQwSasS4x65HXgfkPFn8Ww1h8obR+iqYJJGn34mG0o+PSV7dMyVaAJkSoxQcA34RZWOek
GM0E62Ah0+UNWwPozJQMU7Ti23G/YLXqb9SpPuhd8Rpez84IGNybwA3+1QjF+guY29CnlM5xiy8o
8pdUdYX5c+6JKWJmVQAWHFB5p+ClR09HRW+AVQ47BplrGewi/8PotefLFrTtNs5PepkxIbkURhIH
+JgGyNJ2JDoZeBElN/kCbgCa7pAYHQwQV4MCg1dl2+ypXO8DY1tFEQLNY4bo3lUwWiblptFYyUnc
tw6qAretpSPKr0z/nvdY2lTu1ZoZa6visk7rpRqhVh8zxsnStgXB3P7yzvKEMBaEjmd5KAwICXLA
V9ObMmvAzcxpzdg+vtWrmtUlVUQrIfg4cHzB/eTIKEGAYus9NYU7UN0ieZB75O3ywtTFQn44q5VM
RmVKdN80IJrHU9Oipn8gx343nQoPr84jvmKnef4fzAR5dDfvBBNQ987y9AVb8MLWdE+s4qZ3YNt3
0ChTsvRd6QFh4CW3eAWgb6ygS9/J6FeY53pby9Av/Uk9SI+zmZ0SC1gqH/ENgMHBCArxuZOfcrCY
IbHTvPC+YBHw8wNwFauyphgKOxifE1XuAS6EJx2ogfr8T8rFFdzsXVHPEpjjb8VyVJsBbjreA27a
63cpnvrd/r/ALtp8Aq0kMYeuoT5Nqw6ShCOItb+xi/pHcqwxMvwAJgxH+0hik1aW7qYH4d/RNugr
8cxZ0ob20VhCPOaoH/VDf1PehO5CoVBdkd/6+3+BprBpvyuJjJMQhVJstBES6UMQWf4dSMCQrC68
xPoYOrSA4X5Sj9xpFp7KMF5DzZuknnuoDHi/0/1sdxihQIu5BExvinyk1cNseK+lf3AiZy1ibmFj
EJQ+ib43N5tBzLg0QBuNKato+B4tDU1uSCb7ktPxXlHLai4ZCBN7g7x6kv0KgmPyqUl/0ikyk/Jx
FIh92WVJPO1l4u+pF8uuxfDTUut4nTBn75KjWz6Mu/GOEvBVOPFRb6zWE/a8zV327sIS2Vm1tk2V
0BdbPH1RGMyFzpqKm85/DIynGDH55WWSxdx/CCOSqorI9qHPllmmVhMtn2Xk4QYptysD907tGKBk
pMqnPvrONM+mGD02Wor4Co8AcbJzAM5QMoFs6liX4UufThLKcv1BV5H6ApeZSOKdAbr7NkQyrB7s
efyd6G4C3mI9LW1dLBxJkE1aACw4kw5t+ViPiNyUk4xx3mQCDH41mWU12UL4VNbUkVW3FB5j6cqY
QVsh/MnBVlWlj11+rKV7iilZqfIu78l2lHHeEzbL3flDryfLG6GZkBhVrQzsw8hz/8mPi68McAPE
DpLrvJTods5jJZeJM0HNkAX1ALnpXv4D53EXPwjW9x3YmM1NYHNfz4sHvnD4CnMXUF2Q/L7A4U8H
3Rv3lYV5jUMBlE8ZYBK4Yp3LG7tpu6v1MRdCLfS5IkCzr9C3ApgHK09rx4+upIEHTbbtnlaSGN8/
aSNUh+KR0B0mC4+EHUVCPbbbHe5ytzTpMx/SavthspLJeP/ZQKmdlosfvsIK3SFA5yAkAvUTThjZ
TP/Ygxfp5fKWbl45K6GM85fGQuzqFicYd5KpDZNTKqcUWejLUra7nogKfhtZkkAgzbh7KQw0La2q
JX4bYBCNZQA3zza8whX2vMPbXtJZFuPha0PTY78rUfVRP5ruV2DcdyAivbygzTtztR7G6xWxIuVS
g/XMCZAUeskJO15J57IIiU2uECWbIqH8FkEwJ/iboMXl8iI2NwoApSAbAK+3rjDmVOq5Oqglzp4Y
py79KIynIuE9FjbvopUMxpA0moZj6c9LEIUDeSNX0SH4Auw4HgvxLr2jbzkwPfjkEMv+/3BMK7GM
LQUhsBNzAWLFg+J2CFJrhx5ajwc1se1xNSLhblIUSWZzTmpUVn444MW10Esv9LrRwbcBD3yoTbRI
7Xmz9du7eRbH+Fs/M+aB9nheKGPoiOObUraWpL2SwDerurUuq8cmlKFOiWqgNqVqCkvDGZekSApw
Xi3v9D0mnV6aa7pLH0J7vCMeiAEAuelEbrdD9+Blyd8ZgB/Ht5LMeKWmSFI1RIXlG7u8uvd1G/d7
q92kn/pzddLtxha8GXXOxiRPRuKAGQNwaqiugiuO93DfvsxX38K4LoopgQY+BbApD6Nspr1Vfja4
5wbqNDZasUpT3yFt06Fvil8u3/QBK9mMK4vzpQw9ystI5OAkoNQSbfR0AUt7dFADCD7aJ0ybczZ/
0yusZDKuLRilOo507L2G1jHJf4vqEhfD1+UT3jacs5Tv4YxV6hjtFb1REGU54R70ubmNTpLMi+AY
ME93Xz7xhog4O/l9Qa3k+dNMamVeNGp4MXqojlRy9o0ngbHNcgh19BVSAB1gHCmQwRIm/eZs2vIT
F8zie1NXiyhloW3yCQa5qIOMwZGFHU46CB7mRg//roK2OiLGdWd5l6mSiC2T70ZbtapDbPv7yFsY
sMkTujX2/+PqGJ/dFXIntyk2MN4X19ER4CHfbAXJZ4tsDS9Psh3hrVbHuBiFxjktS5j1wrYNMuXo
iGl1DI7j9eLpkTk8+sfy5DuX17jpvzGHKGM6Uwe5sYIDXh2gNFVjMM86Bn/7F7+SvKlQbbnsdm2R
OeLsc+73f3CjZ3HMCcZCIdXBBHHLzB6wPo76IX7sH6evIrCKX0iSIbuP9y+x1B31JCd1aHIUbB5v
9HZgu1o1c7D1WLetbvgL6Kfm6WTJu+78xyZGYEsmc3xGNrSweI/g7aQ7KsCaKuJpKn6nFFd7LauB
lOYhPIzqxbfijKenBZa57np6il00oboGejkO4S4FAIPVV2YpWiUKG5fPe1vLVh/BOIWJ0iSPajjw
5Lned9fa1zLSDkbCa/3VOGR2/dQdeZq97OYPJ7ESyeiY6EudhoOHpzPGU1WWdlqIV6TkIXBuRlg6
oYZhUE360cKvhCIYTRdfVBSwFqG0gJbgjnluScKDiL5VXeoOSfNweT/lzRfgSipzIWIossg7GVab
ooTfziri7uEYNIYlC3/EAAydmF/p0d096uDLGh8qASzprXiQBOWajsCsHE5p9mZUIF0rnvr5haAf
q8HseEjRuFQEdqiW1tjxwhnlu5Hm0pkwhihDBxolgBpkge/UBgG2rla7FIW2rAq9VNSsNAEwbOkf
C4FYraJbiRIf2tDLxKMPOBMjE02tJyBzjA4T0UAc6e9aOphRF4E5szApGHI0oJgVUuGJ8q88VE1/
InewfssoZVdGkzc4U13dGHJLnmH2s+ZWaGRKckAnjZChVyZ6um3ViC1lum/JJ8JdixpPYverxNWS
ZJ6uH1VBdEVamKTvbKMNHX8KvUQETL4EWlT5pMXXMQHoR1TabepU4ZMmXg3NYAkkNFv0f03KbMXN
4LZJZQn9ZIfoHDd8wDZNYCqI7sZqsMa4cCLgq3f1ddbIJgmBP+6HTtej0Z4K+q6dCttvphtFeYae
o4ff6/QBe4hUN8HgUublEpyYPuyMMHYGSbZmUIfncoBeA+BiJ6FVxG/DfNv6r63Qull7k0R3idLY
eqN7kvwazVCHSUfZWjDrqnb6RgPtZY269jQ5yQLgmEzWhOk0gssQaDsNVodeSjMpUvSGgQ7aaHeJ
Su7zsPEiBXT15Y0qYmxKiDG4WxlmqdbIyQv7IJd+AY3hNAUK3vjHpo2sAV0PapvYMwYG2xawKcUT
ODQ1Bbjh/WsxHNDrv++j/Ejmd1COogvRJEPvyBI+MLtttXZXGO+yYdhK+UXBMKX4cHjh76j6VRsD
xiwiq9RPYgS+TDKYGsUrJcKtmnf7oNCuWpIcZqqZun5Vj7GjSb2pDDgMufV8SX8NC8BDlf1NlBqu
Pvv7rp6fFWG29CS3ohL3ZXFK4nwvJ5oTqaMzFxRA8kjjIa1nlIJXaqJdSrWbNPVtILgZerJa8dhF
tWkMzljitg0xfnYT5M9UuDE0dGiH9XUnU7eIUpsUsp02haMPGMKuMd8yS2iLPTUwhRGM8kDLABaL
A2L7fSgY+8aPwSabuJpwkJEemvEgKKsPfZosX1QQut/XuAHSkJiC5pUV2j1RdaQFxvJJ5VYBirJo
9G+Su5mQ+0S/DvLCrnTZrMYCvJ0YfYwqw+078JGUXmQAk0i40aHoutwCeRyVHxOoxOhv03caCO0M
nZiB/hRLmheDKYBkz3qZH5XSN8Ww8OJaMePgRpDxj5K3Vs7xhEASM4I1zPVTa9wLgUVE362U96C8
kZDxrACgMVXWoP8yAuI0+ns8nMqpsNTpwcilgwiOWJQODmjqtQrY1ow5mybRrXS+qRQQMZH9HGYA
oL6dILISD5P+W0k+Euk5H9V9nbtyVzghgHYLwSQiwJxqwM3gSZP7iMgb3exVmBTRwOFjYNTeQCda
6d/UJR5/QQ1HIqP5A/BKRqxifucm0cJlmhpYNYYdRLWVSaBtne2hROWZun6U4616IENlidpvHwuN
9dgJ+shV8umwEADL6qnyA5cYwaGnjR2rH0E32UGHqiawVcfqMYW1RoF/m+nDic6o2IvSScrvVeEl
KgyzkPHynsCf08qWYjxPqY48cWYC8mlH69omTW5PsWTNE7GDAobZx0Bxpppbh+Wpk/GAbO+nOdvJ
se5dvrw2ATj11c3MxEGqNmlIKeIWoA89PCP8lSmeIke/lV4MB1tnN5j1SG6y2wwnxsfi3Xw9rMQz
EW9epvEciAgMltZI0g9W0GAgGyMv+bi0Sn5pmpP1SKimp9D/rZCIF98vgcelS5B5SKsTqSR1+v/H
7JIrkY4hmpQr+7sD8IU3ObA9CbRaLxMraGUaCJ0Kec2fZcIF/GB4v8wefU9v6mNv0Wsf/quwDAyI
q25iLwNc77Luyu8N0J+5UGrbu/9XvCQyz2rit1FrzN/JFDidXWrDw350dn5fL68bXtZiWdvPvf5L
Gvu8HlqA/E0B3lIjbNKgil3njx1AT2rpTVDf5CnjNMRuv+dXgRlTesCl3DVaiOXpJ+MDxu5FTvLU
vfk3itM/5V/cysMSMV1aIBNYV9E8SUICeeJBBu1LgMEQlI7wPrU0wSUHKPXstV+8N7HC21cmuPab
JqtHH/uaJr6VGr8iGf59lp0KrNhNUF2rrWBGumj2mJiLom7f9sq9kgM+PfkVgzC7ST9SZdgriuDR
onVS2poTIlaAeuzGKNjPCTq9EZJKIU4KhAGY0fAiAqSvqnJk/UYOvoh0l4kZbgvi5lVpa7PkAC7Z
vOyotl8QZ+VholW/yIACtGSAJnnyMuUkAnMkUXLnspTtmsBKZRh32AN4pUATNXQ0ARK4iEwG7TxN
wriu+q4LH53+HrUlwq4PZFg5K9zG/ljJZnxhnGZi1LRQn9G4UamKgmBqDiBYywG5WXco1g4YSNPw
iol4onkvGMYP5NAUQRmxako9Rb7NVTSExfsc4QJnezkWws4Kx61I60b7fv9ifFWzql++Lb5RtFqZ
SJ6egB2XelxAco7qfPfHrB7dYxoqYjJCdZQYKjy8Kj2wKimPgYz3DGTZs4xUweMeynOVpOBuLV5H
dHFpw2MSvkzSW6F0JsE8ldBJjhKio5E+KXgbJXjjVErv9mLoAszbnAWM4AdmFdx3Rowoehn/XUZ5
nUytTokvuZzz4LgOtuut1JVaLAd8c3w1u8QFNog1E699oU6KdC7aLE75L2JltkZN4fGybN6pMAat
KHIdBjNUQRldA2BU5annjStw0gHfl/Hq4KO0aQNl8f/xfmnm+G/5zHgrYex2buZ8nMrFbnPREQy3
ngpHVTl5Vo6JsgOAmdFoVZrByauZYRnpzWA89/nnWJT2vzkWQwaYEQBr0DyBO261ZyGaXIVMCNCJ
6t/kyntczDvfUE6XhWwfzFkIEwWBUbzy4wooR43y5pedO3Z4Mg5A90DKIEf/oxIhBUdrjvfZdj5n
qYyXm2NBmKpMAK0zshVG96RA2uV1bWvCXxJYkNOU1uWsBJCQJr90dTBl/+CrvJbkfwhrzlKYsCYX
jVwjIP1EmeI/9T0MxCNU14B8Wx7iA69KsT0jg4Tt/6uELv9dJRpahmjaD9GU7Z+0uXX9sAVvb+AZ
PbBJyj9Bklg+boy0+giS3xLeQZc3dTtVu5LPxDehNGRyFUN+fjU4g2HVD+R9KWgi4VObBDMRFgiY
+TjDy7J+RnPnZTMOKvLjtM1FbHPjfE+iAjjPcMaD7C6pf5435FgEO/XWDGqVN+OSjhZHPNx1pxw/
p66ySwEpRaRiKIiSBSSFLm8tT18ZzxWBaofkEoy9/z/Ovqu5ctza+q+4/E5fBjB9da8fGE9UOpK6
1S8spWbOmb/+W9CMp48g+mBmXK5yjTXSJoCNjR3Xqo/CeFMhGxmqvGr7am/m2fExFqWUh7AvRxxf
Yoy2ZC5Wj/arbnmvAVxQA6A/wWBSMleekPPGeuhfvnSCjJnpVCUalQXXUURiLR5uCZpd8/Qlx/Wv
It7swqowUwabFVTGwMZ9viW9kcVCAHDcwwKIkTC8JlHo5ibwSOASpwYPpHJVX86kMSdnqMD7ngdI
izoZCFHpVWY8pUCJKNO7PtFcDSkwDVBVl9Vl1YCeCWVO0iRSjba2BCNCDZgq+mNDQvuyhFWFPJPA
nJiiR+JSx1gWgL1mFTmx4qo1uQyM1EB+0YszKcxDYHSjKDQzNJL44UYEjgWMCZQQlPN7cVMknEu2
vmuahFlWVCVAIMkoRgC2UWnCy10NO1k6wXpzjmX9QTB/SaBfcPZmT6o59GOJkppyTYuimVP64XEB
Gw4lWIObzWFN4S2I0fQsNPNZKCCuU0D0pXQ2GR8vqwF3RYx6K22ZpEkFc1h0tTWKOVDHwOShXqfm
SSUbE3k3dHzbZvFW5O1OL8GjOY0u5xuojK9a8mtXGW1X4tbMRoJvkHUbs64ROJLfacc8rTUrjylm
2gFttys9zAJyMwnrGvpLNnMPGo0IQYBR249CMPhwNmSr+sB9tsRNu7m8Tt5pspchDzN1BusYaMQl
S0V7xZzywsv1sucvBWXDPnOOx6gPICM7DKCEslHYOBHVAqwX7bIorlHaqDZopnER0APLO9j/ibaV
ddPyx5ayUaCe9VqqyfQ4fYCNSZ7kKC8ADMpHtHY3j8QD11ixSz1uxo+zv2xYuOThXBUCrr8qdlsy
3jb9ThFeGwR+7RhbVfAK8wBMubdA+z501zLQ7CpUaaQaFrZqLHlpb2pddpNRRwWo2cjNUchzgIad
qnng2JEPLp4LGs9Gg73ZKHlSY4sWFDEFlJXk5k2YMIbWqnYTqBZpNKvXK7vUY1uoSy9Vh80igayo
GZzSAJ9kl566oLCasHLDMdyMreipqIMOs2hPM4oFy2EBbXAedr5sPJMD/ZuN4SWgQSrGU15+S2sB
3dLhXkV5C9tmkXlXmR2qN68yEmldGwPHWruR+tBWpMyKm8JPkKnKs8RbipcxvpsWQCNKQNhs7pRO
tvoa3MHZYpUdulJM8bpdfnYIsqswtWegal2+RytusgRMXoxf6nhaVPEjP3Bmhc22XMQ2UeYDATzY
UBZHaZz2Rl7tw7GAqmdWkmHsBkMjtYm0bja1R73gBIlr3wDZElBvTYnoGos2KqiJEoiSPB7MCBi8
bd85UaQ7pdi4QLW2jVx+L1BrCZEAIbHsd2hxMEreRqy7Jr8uGvMaoXE3QSIUWkT8Zlt4xpaS/sob
LlgU70Izz9AYtbIy0Is1fZ+csrH7B+FK22b7dLCkx+kKFVqUcW9Kjrn8L0+TqRLF0EHAazDR19CX
2ij0cCpxyA6m2jb5znh6TbeyF3//E+A0a+bDFDUCImzJlNA9+vltH6XaiHqaMasRhXSDTfG7p1sK
bZQ+ofPvlt+rsaJEonkuknl8whx0l4MEkZOXCUfaQR+GdnAP6JnIaXs39bhHSV0g1vCcS2TeoCme
4jQZIBEYm059BwfmodsY1wFmi7qH7MgrRKxmebGZOqZDCIDY2bdA64lRZMNHn9XoxqGl7lO/94bn
5kdh897yNTfiXBYNM8/MgpwGhFQlZJnDaSxfSFi6IfqcRJNjf3hyGDczAGKLmsw0hytKjiz3VtXe
KJruGhNvpp0nibngJExmMka4eCawU/RcAzRRZQUqOm54QysfGbovikETD4DCNhTCwrBmYUmKXES5
rNP1bSY8SUhHdVq9i+pvS9hbEQksXSFbUuuodON1qtBVYJG6sQL9MQgP6oDSi0JsRVQ2pVBdifls
NxMa/cdnc9xLubiFInBe0a8XFm3xCpjrRQOTR4bGmKUqqaXBGIf+kHSbaIjQY8Frplq5oBCh6bgx
sPPEZCMKQ03lSE4X1GtB9YQWLrSSV6BKDDCfljo8/3Al/fJZGnPcQgN02HiGNGfyxMyqvGkzoEtu
gfNmiSBlfNtffki/qhfkGRKeUIJJx9/6ls4uzNCC/QjMesNBaAE31J/EwETDDTjO3i7LWbECnwXR
DzkTNHVppZh5MsDOBX6+izylvRrsyaUIG1n814uRn6Uxhhy9l+rcCvNwEH24v3TcBKXf+8ZN7gKg
ODp/osXxaxDxWSJjx+WyqBY0uYywqgtY790aM5vDrj5Ix9jjmlT6+Z9vKhWmioZGVEPTWQiKpUj1
rIuhJZ3TIZ/jDx6ZMRRdeIJrgNVt23uSrSKMg0Hnaig1oZdkMxoqB2AjGYppwELN62ZLdzZ8p1Nt
1V135ErjrZS54HEUGpNeQ1rnSF4TZh8ML8pd7ciemN4tNr2GsdO//YkB1a/v5OdNZjRWT0MgR5kQ
PQfDDpxgFtEPZV95dVl6uZLtWullzAIbs96WOI7WYgAlu1qcy/fmq98F5C+DYKpSQ5/lF6qpEDmg
EFmO/qAqj61wJyB7WN5dFrFmAiS4VpqKdmT9Cy3QkoR9nBtqf5jFe7neSy2AYoo3TABwlrIyTULX
8ksQozl9HkRpV0HQaJPInl3N7vUbU7do2R5Dv/F9hOjByQ2QPB3Q/cMdjqR/n9Xcc/mMLoXDCBZR
AvnFocCU8ww6VpD2QXPLbX0/HQt+8y9PIqNCpdErUhdDIp2fyZ8j0WttVPyDbfnay5aWe7knjHb0
cPlAV3qOP280Y/2MKS+nstGo2GoAb9iH0MQB5R1dbXGluIAf/hOUKSupB/ClSKqmKgSkGtCmz0be
WMaxkYVsPOipBwd6W//86PLZlOUB52zayDnYmTvvp+fxDSklflP/mrmQEbajoUU1DcDzfP6AYjb0
pW4kYPuWopUm42FWGsCLY1ynnNFr/9eLXFjvL3Fsk41eJV2YCHg91fm0wP2Icl79ae3+y6YEeD6D
/oed0EvjQArGdBgPlXoQ8o0ZH9t8y1GXNUOH9njTMHRAGikic2qjGJRZLMGJ6hzDp29laQ/fBiuz
ym3pJLcax96s2gFQ54mIBkQ4bmxQN7doJsz7okfMar7KdiU4ua+6UoC72ADvVAUQqLAVDUtNnJLj
7qxdSAI/EZ4OVqqyD2ddCwAjRBEUFBM3XXaayLfLe7mmf4TIRNapKRU/XOwzL8cYqrqWYmxljbaE
yIyd3CSo101Omy9IU/x14gRJBHmNoSm6BCAqltFtNhLNHMeanlyoAXfLqncSzIsz2CKgrH0Z1Tpe
gfJrwgEiVYTGkqZQpWGUpdMyo5eVCB73lpLWpX7jtn8G+mP1pDAkIysEpXGRHZSpjaKZk3DqD9P1
5OENvpI2w4v4tPiip7hNCheO5+mvnt2ZRPpFZ2dXxVLcCsWCd5AMlooJoAopwcE8dfVVlCmcwGU1
rADQxx/rYx6jpU5Io4hzf0CFAg6jdF+chm/SD8kAkkruJaiTcELW1dDiXCLzGFUZwjtVxvqW19GV
nOG6nSxKlClhS0E5rIG3VuLhRa8MIEFdwLGCBgca/7MzOHEs/P7mN9+Te9nub5fUlpBCqhSr3A17
tL07JbEFpMtQUM8dQ7LlffwqcMlk/8t+//oQ6taenS7mJhRZz/AUJwdtV3n5MbYV3/y4IiHfQad/
jXU1zpfN5AdkvZb7XIS04Af1c+qjeYdwAI7G5KM937lsdFbaij9vMqO5+pQIaZxCmgHi8K0EnlB6
XXK/9eJj7Gs92r1oGd18K5By4enVyrWBMVAApyaqYElji+nyFIlKoy3zYelklySCP0s/1GZ+7Aqo
MigiOGulcRSzs5/EMVoshehdVkt9PjSZ7FIuGzD/VttCxmys2hKAkYOuUFKezTretErkyRjsqjsN
mZPlXauWazlvwC8zbiN9PBR8xtYVqyXpsoh8LPCXTJPNdaWjCtiIOhwP3fcFuRE3v428Aq3GhpW+
YeLuxJ9OXnEQPklk9HpCRSluRWE+aGbvjoBICsidGIYcFVuVcpZuZ6xVm09GuHQzdl36OQuiLYaz
24t/4zk7T6izdFp9mebxWH6kWjCqdxUhtER3tls75ZYchC0Xo38lZlfAD2EqMrgikF5mvMUxafS+
7sEEkW3jzfgA6BKUpzD8cyNueI7HSpCFHLYCGUhTqRKrGAMBi7aeNM3BiImjCwOo3TdEbjAzx0Pa
WJVkKjotf2PukXVBxNEYkqTpmkM/L+Dk0F3wWli6VFkjdxp5RdvBsfFLFHMXq6WdxSHFosht8qYc
KApct6FoM0BvSjYJ5uHrb5ev/8c+MdcfQEN06ljV4fGwYENZG5hJMozNoe1eBtB/6wWQxVXje9C+
5MIjyJvcpC/hRwKruxWCG1VEOgRFGH0J3QSDp5VRu6kBOJegB3rBgDZqwQcD4N9QZHwlZosllaiK
xjpJ8KaVoM5mfKVLI83eD7aSL+0oKk7s8FFxVpCmAL8kAVRFV9EQg0zl58eNGFNjTFXRwA+kYVfl
aTZGYQCuTGESOrvBC99YuyK1Wo4/vRZqQjL+qxAT7iAbn6B3YA4zsWo+6AvwkGO+AOh7pT3R2Th3
coFaiuZ8L2+5qX55TfvORdOfn73oEsb5I2PGopO2OcTj4urmcCcG2ga9IXaVCJYhLDdZFVljhfne
5JhGGP9sYi/VgdZQieOGFKWLBhjb6DHZFT5GwJbqtbuw7Y6xkL7pYe5eVt6VnnO6U782izmmXI+m
WK7q5jApgD4BrU9akZdpaXaxPnmtAU4hRUBbAJ1rRE7ksvAVv50GJii/0D4zlQ3NTVMVhmHqcVd/
LxSOnuDzC4Urz/MnMUwatM/bJG6koTmMy+wLGABclt2i3BkpELlK7UeMqcTL61rXwLOFMUZcVIHc
FnaQ2IQfKH2/sb8PQI/rP6y5hhZC82biZZjpWX0xRL/EfjBPnGlfF+lmFIbYT4y39ug9dStcOzrN
VGUOYPMaa3kuPX6Cg7O/rD89xFkQhzHEyqp4M0jEM2jvwjAgiYaYaOweFoNzxTmKQxgHI9D0Juh7
vCct2AGFpL/KhO7YjKnTpORljgJ7IPuOi0y0LhWwRBSmVzG/IM+Qpc2qEBZUM2dHLE750mJQNrTz
+r4Kb3NUoOqG0zu5KlJBL4GpKBotAn+2J4CTVvTAxNYKykvddPdGHP7AtLZldHBDCvmGFMLLjCf7
sv6uWrEzqcz2jrXYKUgjNYewR+dTGbpkebksYS30IeRMBBOMoLgVCtUCEWMT22Gu7rQleQm12rQN
DRSHmKLwAAH2aI6VM8cYkiuU7RwEDucrVpytT1/BmOvE1BOkMmCqqwKcaKrQbfPwNhXUBz0iDxja
7owro9HcOW79ItVSjplYvTdI+iA1SevtbGJQJHOVLroB0ysEbhI29z1ihVjDiLteOGNMjkP1wFnw
miMGn+8/ItnkoNmFGmCMhOZQjLLfFmTTBMmdvCDNVf5UMFWkYEI3yt/SvPLFcbJM8L9NIEQLdTzU
yN0MP//O9xDJREuKgXCNHTZI6iKFjuN70O+PcXXzGkN6hZM5NVhihAfNtMI3FfP5GDzlDc2t6viZ
ZOZRmAIlLpU8REcahWp4i0we8s5adZHgXf1jbcwjgNSNWWsC1iYm8zaWZWdpr4X8ttYCL0x/9pHp
5sZjLLbPPYbwOftKb+iXl0A1UUWVVBkhH5MRE2a91Bc9gB+yJT+nN2mvh1YMNHHgqmheiBeQ1+G3
/uSdSWT2U5ObuQGcCn17lhZT35aEQ0yJNVgYTGi2hjVuE7cVuSmk1TcPqRxVQXxL/+ezhQxDgQxd
s0CDzBNGyBtgTM/VhrOdPCGMnQhAWB0GJix/j3o74Kvj3Mo8MBlhSBeAn5MLQjy8q7wsxkqnERyz
s7XRzzp7z/UQs/1VjLVNXv0sPmdeAOwhoC/GuBEAtOamTdbScZ8EMsGTEIetHGgQ+AFE/txdx25u
R99oSVOg1f4C0B8cVV29h2drZDS1xWC8IdUQWS1XRhKCm2r5O68ZIlx4H8SQNTaixrhoCWQDOGO1
WVsNeDhl9S9PM+GcfklgSWrkjMiZNkNClhSgbJycOZidPpxfSpBtZwJwGgpjGxIzci/r5apansll
vIMhVes5khF4xuVp1CWL5Bir5ro961LAOUfrSghymROaoyyTlwXKv0y6g7oPiDO3wMTi6MG6AQES
53/EMAakQ+Qa4D2EF3krnWLNml3lgCDVAVFS5kh2sjG+dz638WzVUJ5JZYy00JXKNOiQqp+wjZva
FwCMXjwr4KzlZ/P/yxpRNkfhnGafmQsdl3FeY8y2OUSUustSAd+aTpYswEqGGOu1KKx14+uAk3cu
a8paFRQq+ksyc7PDJZRJ3enwmEH9Dvh5sD/CjOF2A9H7KVYdFApLW7DDA1qokIVedpX/1yH86C35
9QmMHoXD1Ix5CndHr54yci3Gd7r5eHmZ6wbsTAajRHo3waNTIQPAOt8XBwBqt5FjPoM9+h7Mt+hV
Ao/3ZZHrt+PXqhgFymRVWfICEgegxUybMn6oNY55WX8Hfq2KRW6OOrPJ1RIyllc0St/MxwwodCJI
+5zhUX2IdsvT5TXxtpGlKBxq8GPLmL/EO1BqFiDgWvRb20hN2WV9BCFIayVu4Cqjz5FLj+eL23K2
UHpbzx48eSnqrG6x0Emy0EYkO6IKqGrRXdCCOmA+oHfQ3ZelGMEz9pH7N43BH2fJJo6AnAsiUQXi
KZ/D5FDcVPCw2jOqe5UfcRa7+vCdrZXxKfpUqSYxgsNUhIBxzgx3QDjJ2c/V+OZMBmNv0nTOJeC2
Uve68TrweC4oUIBAwNKKeF/lp2rSXdLWXjVh6KAKvcviOVdDYWxOmWcGQHBMqC3m+4UMkNV6bpNu
4rwc9M9cUhrGroCItc+0BGLixdwmmEZIgYKhpADKGnmYaYT+rUuyGPtCWjIH6FnCI5UrnoIOq0zJ
nT5QbAV3IhRrN9J1u5yfJSPdFRpINp97Md3E3W7pektKS6cZZaeO212fT9ZEnsr+FgA8vhwcen3c
BPSHQO9awsnXJsEB45IVZLFdA1FqKI4ZKLGrebL7PNqEpbrphzdhNmyxvDLrO1HVrkW5Qa4T3OZT
fujHwdaM12bYXD5Untoy9q5aYkkLSpiGtI0sRf1BgobzVnGMAJvFGoVELSZMUh9IskvqTZRkLkGa
Z8HgaKLkblVO28tL4tlXNssy5wCJAvIrIjWgd6EMnTkLwHYUa/bKe0odg7Ykrq3hXA42haUAvdfU
Z1x/YTPbIcYxQKW5CV0Q/aAdSnrW0C6xMbiEP5zTI0y0NCSCVMkJpOpGZCtqct0Y/ffLu7leDvll
dAhj2KpFnrSRYDez7bgAUImU9hjb2RPRPjhwyFuLRsnaA0N9ZE1o/co3IioQ3C4l3iPGzuOSJerz
mPoCaLECQJ64gT13g8Q1GhA6wcnpbAUD5A4w3C5vAO9kGbMnLeIwKDJsRJ/tVAJsAyDESSkvecQ7
ScbqDePcJ4Aca0Ag0Vih/tAr7uVlrKfozs6RsXWmIYT9MEMCnXOZHM0uTtUeENsuARwrL9blLYcx
KyrAhoZFwqWv81NvmlaWZbzHkPNOsJXcpenUvFygl/IRfezufJV42lMwupEXeL0Tvo3oC3TDyuHB
6/J8b5UN0yKZZmOwkcmWwr73KEmKxr4G1O1gjV69HaN95sbg1N4NR+Hv0GHA7zYUMIfDs/naS9uo
KZIIBsQTX/FiMNzWbulTfLHsSvNmzY9Si7fk9UAHow+ItgnonljCp1gdulAKVOpJjW51r2/y9+Jl
sLMrxd40QDv0uS7r6q07k8i4jjPaDYZWh8SgstXOLrbEBfB679WjNXwjzmIvrlBbRc893lW1OhPM
mNSmh0tQyhA8VKFtNM99W1kUZjTmOeWrztyZIMauAllIUdGmiPt4oB2sYOlzXlUfrumRO7JKN+uL
m3Mmim72mR+OZDWQIcKP45M8zJMjYelGqq/KD8L02lmgEJ9RvA32jY8BcFm0A2UrdnupBBCrJ95x
7BBv3Yw9jUmzoEPy42MGZzlgVAuj7f22uOUnwFbdO2Ti0ScDAgpkTj+vO9EyNNcXMN0DeQnqTdEZ
bmaIrpaeMmAyctZFFePLJv8SxkZ1bdcKBukhLDiKNgWnk0SLPNFWhcUF3Ou8WXj1wVUjeyaRMUSy
oPWimsLItq7kBZpFYVyeKNdxe18/xY45Wnxw8XXn6kwoczHNEC1JHZCPQT4ntd/DjXrIHKDV3Ffy
0+KO15HL095VS3AmkLmQHXrqlDLBKhfkLHXkNqJetudE9znnx5PD3MelD6c8anB+jZPcB76eePOI
1sXxyejhwoET4TswSkt9x3Md1+SC5IVIGnKO2hd+9FishzFaRvgXfXCQUNpNwYXQ9NLt31jfuRzm
3unVnOVRDDlUWxLFKhyA/kWAdHaix9EB0khvZapTixav6XW1deRcMuPbhOJC8iiBZPlYHBane8sc
RbQ6w/qNEjW+T3Irfap20J3QUnjRAG9/Gb+nUY2kFbQBPXm5P9s1ZmweUzcAGeuAIZTnunHQHor2
EV6KbvWinK+aMT4phuVnzCngohxHd34ukOPBVgOTnYJ48Kv2a8ZARfCvoo8fE+Ns4SQRgG9R6BOu
iSaBw4xCdnPR5VZlaKpqYsZSMjQ236n1SZfXJUy3jJE3wTL3KggUBDvwjOtko30LT7xN5AlkdHaZ
VAmpMryRCgEAcz9aavHt8rVYe+41UM98oPzIX8BcFDFrxKiY24NQ3WOez5KV2tKMO9AG8vzVNT08
l8TYF0kzgIubQNLQXwnpvViM7hBMN1r1MgQZXIw3WX9MzR9S/t7O3RXmpY6ohKHNzb284I8uHPad
Ov8O+p1nzsBizIsemQudX/4myc8F4rgUcdsC/MYg+TlpuRWZmCSSZTckjyLgXLs6ALx/fqVjQjSs
axTufbFM7Qq9XmqzN0rQ1OR+lj5Jc4pB3MwJwIOgTYuFoN+d5vt4kp1gkK0QkNj5sjWAcK5rDwBa
t0bgYF5e3OqlO18cozB6rQpp22GT89EJbjsQCiXOgObYovBFeOR/wh2n792l7WSMWw5WgmbJRaAj
3Io/da/2czRh64jGccv/BOoJTxxjzYos0KelgrjOi+7DfbxDCs6iqPCocPC599Z1Fj31wEYQTZmF
nzDhC+emPEFXSgQ50zbtUJUyf3AObc0j1OQ/pLCRHFr+iNGJkEKji8WpvOTUbJSdsUmvucOenBWx
wVtRNWotU1nEB4Pha/8w7QWgQ5cHCq40HKfaCj3uE7TmGp4vkPGZwh7Z9zSkV9+L3oitbhJHe9J/
mAi+MeEdWRIvtuCtkvGZForKWlKrJue+5MmPhVeG2994fADd7jXw1Aore+BBI3w8AF8vw6+TZGxc
0mmSGcbYXalC7Ss/aMU1UL/8kvRWm9/1teiUpjNo1yH6hmOjAS33tsjobOshlWvfKIBUVOmhF3dP
taI6uQhGhq7cF6m4rYx4m0ba7kP1/ud1+n/he3nz26e1//5f/PNrWc1NHEYd84//vq7ei1PXvL93
x+fqf+mv/vGvfv7Ffx/j16Zsy58d+299+iX8/d/lO8/d86d/cAvgb8+3/Xsz372D8qP7EIAvpf/m
n/3hP94//sr9XL3/3z9fy77o6F8L47L45+8/2r793z8lE/7G/5z//d9/ePWc4/eOz00bPWfZP7Zt
9ly8tV9+9f257fBXdPlfEvAlDIleTwnTdP/8x/j+8RNN/Bf6vzE2CKAZJAaoKhRl00X4JfIvQHDo
GiBV0B6OgT98SVv29EfkXyrq2+e/98//fOKnw/p1eP8AAdRNGRddS/8w4x+IaEbWQBKCuUI0nJrI
h3x+y+ow6LW6FMNT6w4HDQnKFGjv1R5eran5C+qfAFmEfRydqrW0Q/mePJHckconxQORN6gzBBvQ
8FJo9cQZig0Bx3dyQ9IbUf0mAAVsnJ+K7Bk0Ifo3OKtx+pg1cJPBdCLvKwQG824oMEyo3aiUFmTZ
iQNQKxOnMR1xtMsjOi1mtxu9FP6eLwRgVTjE4Wkpt6pxK5U7DRQZA5zteZeMkRWAoVJ3dWWDn+Qz
/hTGTWxVtIAQnA9uI9nzu/yMUTjNTgJnQkPdEbWBJEDJWS23wBuGP1t6aArqLFTaHdBJpLYRWEvm
AmG6PVEEsCghTpL6kgAQJgA1IW8KpAxMD9sbUzmN47s6PKF1dxsbO3U6dgDltBftWw1GXfgpBLT1
+XEaN2O5qQb0QPSgfhkfpcXvm11lK8CxFpPrrDq0/VU3bnU0s4jfSdOjveRlGlx+Qy7zCv527iZ6
sUwop/xlACHR+7zPEyk8DZgBJoAcm0Qr9IGwvSUb5L/+qgH/Io9xKyKln+MyhzwAXtIEirO8AJ4R
DVho7XeDgFvfVxgD/kUg41VU1WQgeIBAkOwiOZT1e8m8VQR72oBjpM3hL8aY/ZmOi+LE1r0UODlg
TIvv8gCkSIvmHIh4JSEdKDrh69QIVrocakDOzTuKOR6Nt5X5qGNIxDmzIb9f0E8Xkn7Wmf3//bMx
mo05fxXtW8y7A0LlwRA7OTx1437xEnDepJu8sgFUMe06a5jdAoQcGAD26tpBLzGAOUb78ico9Mpf
+gTmCerRfaS3JnYOYEeyA04G1Z4GoJu5EtiNAJ+Q7g3ZC93UXnCKAMmrrSE4TrMHYhbFEgRbLu3Q
HQk6s1LzmoICugU8gniTesoADhgbdY5Gw8eXqF+1y11J/MsLYEeXv+whVY0z/9xcTDVtZjU8kdvy
cXaH+8gG5XFkmS66zcXMhqv+SAEpMIIyFJzdY8f8vghnFN0UoSwErEOn2kVyztE9+V2h077ZS7DJ
D9Em9yj7jyUecgfzo1z9MXgKxOh9isxgi8x3eKIDNYA5ybykQhOpiuGW+TTLvuIkHvprSuLqkl+H
exHQrKmjkE2uOq1i6cigABLe3C4xkuLigGF2L5b3E3mujB0KqepzOLn4/0TQY9f30VYFqtKW2IDo
VRZHit35sbmm/NI3Myhbcsu8kzX01SzWfQdYe+BzWwvmfhI72LYTuI5ArBKVmFOzMFGhYJbXW75l
vaXNVgjbDM4fZ2ysAiCk0Khv3at0jY7YZgsL7qEWOYGfyNL6DfiVwtvkNY5t9YQm8NTST+1+lGz9
JnpXgGqdWOJLYOf7Ho5x8j0ObQETJLUlSTbgDV9uFCjha0msDvoR2Ob1fKu/YVGBL7vqnuzQ9/ea
ycCdt2Zo+6uc3IeArqt9GbbgqXgoQVAHConrwJ08yYsKD0RCKniZDCscXZ0coeKL9NDke1BIwdbj
/djG+kuOnhGEN0K8y1S0v2774DbJb2TDkqatKn1Pp5tE3gJ4IiQvkf6tnR8L34z3c2K3S2vp0fui
3WjjzaJ+02dOrZKtEX5RXyY6yoWiNGZRoZcfE7itE32n+BvxgbxO7ryVEJHx8zz0b14yOIwPklVg
mQpA/3VqOr+X0FTtZFuCWWd7xKAf3nw85TDg6Q5gh6WCpxkvbIIQh2M2tMs3RxMpavOZ2YjQyKBP
Em4u8YEEKNstQbXShibGtWcO6PgJXXny1e6m2gt3EmzHnmylW/NW2Oloo3wwndKdvmfb0hVu1PeJ
gMXOUkBw8jrDCdEt/Ubbj6ob3S2ueAD/iuIqd929gipiQAC3O1j6ETB9M0Ls8lreGCi0w9V3wpNx
J4sWBZXdxpV72VB+ZO//+8YD5+HzirMmFUujwoqX6yGz5V0NGr58MwBRQvtGFwgOL3twBZ/m2yIV
NCbOEu50NKbfC7vxGn0ry4/mubqSLYCE3l3+NrZgxiiiJjIRH/iX0lbO8W3ybesK19V9DhII2A1g
okQWSOcaazwlP7hKcFkXNZF5f5W2C9A0CrHaD+D64bZt8hp3f3DV1q4LPGlQTuAa9U7T7fGkRMBq
uQfXXgHLheyk4rRoW5LcingjcjqeicZkJIE2s3wNf5L09hygVUu2BiAH+OJtvGxneRc/F7U1Abgz
tk1pQzObUmE3Tv0I0prU6Tcgawy/w+6am3FBkSl1knkXSV5nWrpqJwh/vT+BeEjXeUk1GCcgb5Im
TOhl6Bywrf3WB6q61IQpIL9IYfAunzcb+H6cN7KIGP1AclT9Mo2ZDPUgAJUoPCXb3pVt3au28qaw
DbsDnht1GAUgkYnoD81tHQEJMmm03sZPR626P+cfwljAOAcwT0FXbhzRdFvcpDsF7uliRamt3KU+
/OS5uxafut3N3NutaaXbWnaaXfYj9OSrGCNmB/278FT5mU1EV/brDSAwn9JT8pBKtsmbYaXeBHtM
5x/LmM5SaUlHDLg69U8VN3i2ZJA2WhqYNWGuEvjz0rJZKOg1eQg9wkG9ZhsimDPTWYuZ65XWzPTM
igOYx4/BlqAMSqdY6QQtD2NbYmEqfhMnQT1oi56IMZjP5ippeyFWKwMn0x4CAVxhbV9gfvSnMflR
dyMqzqheZeJhify5AE3eXb+4BSBlBx8ULhZCO0SOGjycB80y/SC3hR/y7GnXmhXi/5w2ISBt7lHM
UMr9kDtAhhEB52sjTjgoqkdZjgVbC52m2pSpi+AVHN9FtZkRrZYOfKjhZ42m5Re9t/LZxVw8xj0C
SwLf+A5sj2qKIccMVIwKsHMWF9NFQA0MfIJGuNzvXRNuGsyaahcACIjQxErjzyS1xgPQGDvHRGTm
6rn1itmKAPgxjloAEWMCLojsDkcSol9yBirgdQheUUSKd0rn4YegQRmIYefVTgq3NYpUCggPX4Tg
pxDuuvG+766C6F4UOdeYTR9/nJEhKigDAPMGyQ9GIYUwJrHUBtT9Hd36qtyVvuHEyA2iES+1+EWb
VX/7TCBbNO6CMg3LzMQ7MTjjz8VBXf5UfUMKAbSQeul+O+h+6XQPt1piSxiyTjgLXlXKc/mMUgKR
CZjv48eCcf1qjDq0llJYqI5j6D241wPQGFrzdfIM3DTZgduoO/IPGbnS9vgxe/9y2Y6ypUL2ABTm
3Wyr0IjUEN+DLJxiaYs1eAKB69vawHN0IjQt212yFTTMnGeu4PCQh1Z9CgMHDxOumKrMXlKRoCES
/d/RSdz1/V3R4kDAuRn3jv7/SfuuHWmRdcsnQiKwwS0QQNpKU1nuBpXFe8/Tz6J6z3QWlVNsnSO1
ulvd0k9kEHzxmWUgSHFG9cWfRxtOnT1hbWjkG0AKgfS7cCbsSiJ4mFQbjzNSG9ARz1RRiS8KzMk3
Qub1AmcbpJE897Mk88/AnDIBA3Er6PX8bbgjg76dBOU5My/0YWmwcuugYAKAMTxkSsHEnzP7Mrw5
jnaqd/bHQ8MSOH0DSO6hHstTHZ6fhHnEat1NZWIdBPluYYixzkNXFJxlA/YnXGDSJYXcW5/rj0XN
LjvSkDFOW4RUfi1a6HHvcFjdLa4NA0mM7e4XHQ9v3Rk/njgLEAS6F8oY4Im1ma64p0k7FaqCq2LV
Hv8LM80b7c3rp83th7rGjceeYNOH9dTmGnbym3aC5SzEoruz8gZ49FL9Px2f2Y3844mzeBDLWRIM
A55IGti6GFDhnrgJI5xNYaRr9qmZ24s3443K5cczZ0c6LWqBC2s8Ezkh/1XsK7vdiC/gnE8W6vQM
ttpTcQhZOGWTf4cbcenRs3x5GKMo4aefCw310Uj2xFRHU2mZdCifk3Xr8Gfl2X+C0a6qj1A9ku0B
vaNCT54gLPjcneFOLe8G1N2eQyIAUXHF6uUaN0UJkwuolvaGuvp7xbcC5I/NmmW2nU//8x0mXxPK
CGk9lLybhxiKRM4/wihDzeQHoNid/nnh2TfStR/PnmLTVYkJ7+UYzALsVm/JseU/pxYE8DlDfpm+
uZaRh9gpjVawFn/0VLvOTyXYalB9UBF+gOT6+eAuDOsGQtD+2d0hU7tQZGqjUR0Sa3E8eOtAXD9p
1v9SBwBv1Dbyz2VsVCXaLGYIoi+IR8mudY0qNroSGWncm/zUvzThbbuwx7c++esFTAu82mPoroBT
FeOndrBSCMCaq0bArDEocEUz2mp2qKNcRym7+CncuFjU6wfPYikgSIriN7F/boFab4yCotPdu7oL
5wZAy9zq3c2/UhXFq2hNHbKOs1M4QOdGgo6S2CHp00SLQBtKHsAsjS1OtCrT1V9T4JnMoN6gT5RI
8AyIhIVveM7LnlKGHwufhWQM+yO1zvDKoAVj1qvYwm34JFmlrZlLiLubt+DVJs0n1WKbpHnX+z7q
awiPS4ZQw6z8nmCg01j+V7byQmgF9wDIt9NZwQ3JIH4QymbvOUF3cA3wcv4+L4srmgVsqDb2XRxh
RRzkXTiUni4gATBUNchL+sWLhmCV8CXXNfBX9crVxfUUTAVHfR6cpe7tzWgKQikmfqqEkeH3dX11
dkeRp402BXL+JXoAgMbP9foc3/nnFBUIx2ANVoSMyyGIY5eQSxUumoFR8Jqig2SVjzLoYNXKM8Ye
DZk4PXXAUGqWMJiit47aQ2zgF/y9ed+8t99x5d8Fz4Ip4XovotkU0DQY1wgPpfBNbTCLi0SsQmUi
xmqwdWmPVAaNtDH7B8Xxmdyu8nVg5Z5DQWFB5PtUQCszB2KgJQ8A7d+LJLei7vWuzoIfDEdcT22x
yBLEFUZRen2h0+wQdGyggNQa0Wh1KxkQM4ez/n70nPrxn09Lg24ZhLAUaa6iWse5MPQKKmQK3ZB7
WUdP9QB7n6Y3O+AkYPUqrMY1cDzAvUPTNUdzJ5Be3WydL1lu3ZqH4SP/dyWzHAHOK3WgTCsBbGM1
7CArmYKAJd2V2WrojnFzUOMdRp6tIdvNNma9v56MHyACPTB8e75mdHcihAtaK5/2yug7PSHr7q04
+y+xUSzI2dzMEq9XO0srciKJYeHjlU1+ZEM0HaIa1ADNzqwCsCpTYf/LFzU7yFmExoJKsT3t+2h5
UBuxMQ8Bzmx4Ji+o5QcwkUOWYkzZvyspXhMuaR+ky6WjOoXa39/Tv29pdlTDOnI5L8bvjqE2CkMm
8HNgGiRi+IwRt9hiUGLUUBKCDCc6BC9NTkCS2qfFJfgPruMHrON6EPlNKvtrJbN7vJJHLSNw3j3z
CauoAQXgQ2OP6rFEK4wP9677JeLj7RQCUybPTEY0O4ctBz0NO6DosAiJ4Xo2WioYKl2iCBP/bQqa
CZrjw1rETwK9um6fNaAC+vZeow8CWH5J8Qi7eyreacHS670ZAgDBkPmJgEHnMKxOHr0iLaeij8X+
axCtJVy4rMvsjmN8NKlxCqdYsePSHgVHCswyfMyUUxKwSZ0XM0uRshT4BB8O29Zi6/NmxvLv4uZ3
ohrTiA8aLK6tbewpHF/e236DekzUQ6Kj1wyUr2RmoEGeuE96bnwW+ExDm8kczqVdYrK4dAwXtkue
3YllFfOilGFF/HEwIrxNFrHJSghljKKH++YQv6S7pafOaUH/BMurfZiFKKh9kiYt8NTaAu0Qngz5
oVI2bgkqIIZQrDW0EbIxOn3C5xgqG2LkNZKUpRHAzZqYXC1jFntSUEo6kZteh8WVq3ELbRNUIpZ7
j/68asY1pMoWn3kza7565iz8tGXGh3Q6AgRdj8iq+02BPiFSZ6P4TIxMOHvu2hPMxLfR/4tZanvx
098R8GZdREBMorgFYDX9PVW/yj3COOZ4AUp85xE9zMoiz2SFS50O2P2pSA84B262cB6LnPyE0aSl
3i8sYHq9vyLO1QJm+bPaa2mVK9gDyYYNnoTxs2LKdnI/4UA9c4n9djvXunrcLOuVNa9r8q7CaTN7
1fHdi+Keo/Kg8oFO471a7ZpXuVq12so3smDdaUyKmIj1IGs3hmKXNE8qWZXEyQoT7GPRdN2SEeno
xyu3sYspRCdQpJH2Q7rnxIXOuzDtxc+9UgkcRSAYJqARTrXZXnHQUsl42UvO/XvwkPps7DeaLr0S
mMfpuWYFkLeTQA4YVb1IjcocSuC3LDVlAwQf7jyL8oaqoOltdM7GWxQu+X2Yoa6L1i/FFw3e0HdS
dHWSar6Wyxg45nMgb1J311aOwASMuLxtWKw9liV3mE+I9x11inoXstiu5H9Qif/f2+sbqz/bnx9L
mIWSsdBEz5Pa+Aynythdi4U5KCZNNim1acwE4EJ4hDQgyLILhswS4FaFSSBCuYMSpZav+1ofOgNt
e6lAE3Ka8rhnUM7BkcUUrkdnDi06W9m6Vqed6tzAvey1iE9oK7FwzbVAoulNeCdVGxhBI0d6BKV2
KVWAHO2vM4CyTdCg6ClDXP6XjA8EupKqKTH7EXb82j3GB4Dg+driAYQIdMAhMm+Xruia30VrdF/i
87Aj7ip8Dxs9Q/MFM6FCdz/c+/CLyLoMGd99sxLhkHcQBH3YTrN+HRru+yAx8EWkk8lncPFWWXiJ
kYT4ZgNZgWP7qBwaUZchVIS9y+Cmo+5yp3Xqc2ZDNfzpvX7DxAW23xLSf/zdFO26QIaZb2oHvanM
CM8xMSi3EsVVraw5iKzVZhAeEnVqDncoBrPg0IU6BicAItLMGigrDICHMr3cZJ+kPXSd41vSasTI
Xi9LHcA+jTfQjtdpyGrCtNQheY209h7DWkxtWscN9vjThM5Qwj0KqExCrzfchPD/KRiFVJCorEOI
vQ3SYw5Dsih77eOnJNt27lfRwO2geMQsOObxeFRikJHWRfD/XDjsrTjJjigDQKri9AZ/PCBjdoLY
AokD0ckLu1d1JbD70ug4HWeGQEAjAdyfNwaAClggGu5WCJmWM2qmG6jBoBjo11G46Qs7d420MuAV
3Tqpu1EOrWvS53QDZQXAEqUPEara9J4PDk3IuuGphWbPq/KBBXirEE51K+BwAIF0reqd0wwdwoFS
HaPO2Es+OqF43rbGz2jNCHJkwQEvIwux50yDHI6mB/lOjAe9iWHAKVGTd9+r9uzHnq54VB95Ww1q
s3kP8/dYyrFIJCh5shJ35bij9K7N3wtQGgry0D21APXEViCdSghvAFShhp3dQlzPK3ai/JQAcNoL
mV71aBmVJ1l5HugnAq2MjVIN4JJoauWqPiiX0L+r6tCoxbtyfEubQ+V/TPkxP+a63BwgoWgqYW7G
/YMbDras3WNvVMI62NVCHdvy+mPV3LntTvOfffDwJzzqqDXouYQY3K2L6MHtbRxKjOv1wo4rowHL
21IhCj+iakRXHmPogAHtlKyHz+pCzZIhKAT3CBK5Uxb2wDlya6lsMuXIoVURWAoM6P21AD84DiM9
XrvPRslQPUhbPGSQyEi7XbgGrIZ35OCjp6hOIbuYndTiUkFlphyB+ZFehTdV2MDRutOOMrzTuuoc
wUH7TvTPwkYYtmG0j1RIFtOjJ75moW+K4lmUHmvulBBWwcUPO90DMpUYQ7Kp6te036ddrnvSLhhO
XBWb2j0vqsCr4G2yQTWK0morJmSgs5BnsVXNBpAmEnJMLXu7yjNDkdAP6VIDeHG9lN5jDzlyByFX
NLKCdFNXvlnkGHxrol44wPTwe2TPoS1+aBkq4GSjaB4kO1jhG0l/RwSALJRVFpuKsMq1z9DNTOmk
7PNwIx5y2QgGxKEqx+TO7IC3DdtVBrmWCIlxUKOUxYIwRki3WXTMQzZ2RuWa0PJT/MiOtU9JCbcN
vjKh/fArCL5iDuqh8qje/OM4rD38G6/HAPP0a839rKJjI1wahVpt0ODLwvlHYC/kXZlBkXC0c/kQ
BohmwGIWzD31oTm6n1KPvnGnCwQKJ1CRb3exoaLDyJ1a6VHmUAbplfzStA+Ae4QahrbrrDzXwBGD
gJ3r2ZsKMnY7NcDFYF8GD74L/ftzm7yWnZHGFauXOLbfhc7PixHHHSYkFEYPsgwhd1wqV3fzwNOS
H8J+6r+FwKGYueYQHW5HQHqGyFnGO79mcLmBWGGkmB1gcYEODRDIHeCdjoyIWwHuZQCvJVbeMOm1
UHEjMgD14sJW+1MMcQeo/6UJArcZiIdEZFlxxw2BgfRDRDeWfHmdHcRbBGsA8UxuIYcUbt6J8tQ8
m6Sukcf+/HmwsGy7FkIX5wTq0jGiq4UJlvtafSHSaAGQiBTIHRiFyoYA7AxQWTh8ZJ2i7WmMvqMt
Olp85zq/9/vfBc0S+yFpI03MiI/5SGtqyMjyXdsAyW4ErzwQblK/ygyJ0/2CQREkAVboi8tsAbHk
c4kFfDvBV+DACCINSAXfCfHVq+e8NijaXJ5qYGJl7TabKgzXM7TcLKe8DPLEjDsCpCLf0+acAIjg
/J3h3347MMFRIOWPhthcL1jOqkgaqTZtRlejDYcqr7QKUIN7U4ahWLSfXM1ZQj455VnSKeTpO87I
MEEHLmKA/7Elf/y9opv9S9hhAAZPCMgPc7hCIo2ZkvXctCf5asAykO1gTg/Oz2CNml5bo9WiMRcz
xVuhIUQjVjRmigE1LFBCJgoOsmhwkBRwJIDDEFYJOUUIcsuGsDcy/m/jjv+70jnOoWsquYgVFyFf
3jSgwQKTqk4D4SY2qTJ5xCoYahjuA8JbUhppaKXRZCKeoQcLxyFurSlApSAv/KjxC7dV9vRfTFun
r2t+2MVp6i9pOGOYcf/8+qJc7QVfToJz8CCtJQP9IgcZ4UuygpA6Az5yoUsoTh/PX8+bVUFkLOSu
bvG8zoDkgg0cHiauaPHi4++0TS3pDYSvG50mNvcOSm9v1NBpMXP+jdZmhWQyRWtnLQHyY/S43nOz
E00ufkRssqF7Yi59gOLvog2vUJn4FlPpBinan9vTAJWRiD6OP0TkUtvtTM9JgcZunt1nAqls5KxI
4CdcU3eBO5SnZ5ynC+1z2Vlet/MLGwin3NsRKIaxSjQTyG0ZPPfEtUYhOq3/kXcOryXoV8UX1fz7
OxF+l3Q/lz6rp2Q+Tpsu94Lzw64FNxppOWBmA6qFxgxe6mYvZutAOLfjjsfNGV3UbI8PxASc10mC
1ajt4gj3Qm9zh//1ymYRHw5YvpS42NQOANZytFRo7VZbpWc9zCNUk6vZALwubMZtGm4UoIIekpVK
drK4JqlNqCl7BhraKaObZXDSLVAjWF+CAi8MVQXoZPZB+HHr9bDAmcJLuSrP0iWImQ9cr90B/YDs
JVhha+BG7jNipJh824PoQFAWSO8RUHK0nAO0YuDMvjCWEG/1967XNftwXCXIhDHDVaAKBo0/QSlE
z9Z21w3sVdzATDVTG3ZBeoFbupo/eq0ZRGbRsWpYU4DMzMYk+YF3dXQ5MBFLzAQDTAjw8nrmQ+p+
4zc7IXUK3yLNUh/31id0vfBZ04ZvtEbhtO87DH5cAM4hEQEhzRWPUgjUsp55FpEdX8S2TRCsBFpG
igk/0qfiOU3WpPD1Nl5zZCcAZzdJBi+Nv2+2za8WSGcg8jjLklyAGTHwb9VDjTJV24kluJcXMNFJ
yNSG1dXadVnzoMZw12yOiv/UoyBARokmPzDXiplxFpwnMsgqxEYb6+1DCzKSz2IMJXzGaXt5xP9c
accBHknQAV8MU7ei6vVPmIWpUpbTtJaxx71FlU3FvwwgLUDqCmaNEw43AT4xx2VttWhAQ5vV5DYT
VvFOQA8g+OAyzZAIEJGWlJ7cbawDaLNSwKFTdtpzrcK+dOFIfKd080sA7nOSqoBJ+dv6WQo1gHwG
ZLRwsIjy/cCodERKixYMxQ3QoV7SYtA9pLssrHVqDsUK0LMiQqJarcI1jzxVWinpqswtTztGQO9h
0K4BZg01Uc6gSBG5AgLeL1yw1MOb9vGvhU/v4SofczP0GeoSCy8hYjpCXBMeixVYljjOmV3ZHJuo
iJnMAByNUwaZYSlCJxSomFJaCO83W0mgf8JZkpcA4533fluNFDDoQC+0YpMTGnEmKsw3OU/agA04
LpUhN0ey1w+cBSB4BNNCjhv/LDa6BLm2kck+6wE94FhlFjJL6nUX6JPJnmaSJdWfW5fZ9DNBf1Ru
2Dypcp2mpYKNz4r3SYWDgGO0982h098ruIFBetioMO9KzdIYnG4JIXYTcHD9+NldmjWKX4CeiMcD
wQxcGDyTgxIFIBOQ4I5WDnoB+E4Ur1+IDVggjYi5vJUOlwANAT2zUIALSzfCzdT8elGzaxR3Oy9l
AV4Irpzg1Xf1AL2J1vBDXQut+qxVGAMZ6OL5D7wVOpJiB0/oXqB/K2w6Z3GLboZ59dv2C46Evzy/
BszS80Ho0JvH2GPEadwRqyOOikolzPU4sGQVzVYttQM42YNoO9mqZBZWxad30qo3omol3E2+gfUO
RT5ywYV06FaZCZdGUdNQOkAEfFZFp0rB+9Ak9c9BrIt30prGjhfbMWeMj55goRnYqavBJNweXfZJ
CB8diS503E+QSBHTl6wGvjG9vyLJ1XKm6/4qkoyk8QJeaSfMLS5DgQXMN+OcedFDgJ5lKt8p4xNQ
piWEytAAKfQMjW20voGyq/Xmk2OpI9sjQxfTTAXgbjwJhb6MftB9aIj3f2/dLYKZer11s5SIAiHL
efn0as1oTz/RTNnBBcwEXeajtlMjNhYxGDfvs6vdmcWaGNIpQVriiTHMUF1lr4j3aBI2L663GqBC
iXapnLN2AE57K4HuUzMYo2GoIzZ3tfugRmC/qGsVtJ5ov1QQ35j2U4xwQDVTiKL8Ulerq34M8iGd
OC/lKrVap4Hd05Q0/73nyo0duH7OvHZEzzDQKppMmNuJfI1har3vhQt5GyYT4eCSoAGBkeojp5nR
ZYR+SGioew3QmBGmv5XKoouPfuOnCx2/qeTQSxQw0Oh9Rmc+rXG+IEqP8+RXQG86wbo8T+Tgymxa
3XfAkgCo00nXkQXLktGMpT1tgaLq0KBHOebI8agn8VOL1kirfh+7xWByI9z/+PWzfIaMWlLyAXZ5
+vWw+TT6R3Q7PW81NocieZMhtpoZfmkHFwne248lQFeKOViERVYSH3nopancJywS+nADfunfr+bW
zftjcbPLwC/SJFFiLG4CusA9CZUf9ns7GhP+DmiIvx93K8zD6wY6D6BowERp7rAz+DVX007mTqJ0
Io3NQ17BjtagsCTSO6CI4MKUuyy2gHkDGptXkd4zvrQ8aI3J0OJZejXkO7GYRS462d0qFMBUGRrq
PyNXMaq8J7exh+ptwmdjyAHasGxzCOnAuVwgLyGI+jQiuodiNkJaUt9B8ghVrhu/eZfwLYFqT6lj
tMkUxI5HsGwLxSH7oGVF/UxUuFNDinHKq2UcMwlncdM1TMztnLfTDSYhUPjy7KkPyHjQCpO61bn+
1MiGpJ2U5r6DbRjQhxNEFyZeLnA/W+hLQv4l3vG+pT3Hx6Bk4CDVO/6xqHWcjhSot3JDMJYdiQ52
DQf+gnQqwGJ+R/bPQ7pFBK9YjQwvM11QoXvZAAWdA6U4YcoOYNgapFHAjLbjHewr3EttJY/02CAD
taq1ZvosO4Obmw92nVn9wLFR+/r7hNxCP/x4I/NEYKz4jHfxRoKHhsngBET2eJp4f5IVrjsnWbhK
b38AVydgil1XdxemmzUvhohNwJQhC0ZbH5eX6yDhYYH1P8GV/fh1s4ubdCEl7ohfV8JFXYGOJ4LW
BIWGjJCt4btfKE60G4kChcEnhTgh0WTIufz8dVCYb8bWdblTwG0jTE1a1W7y9wzHUlhnmS0lNk0O
WoqCzwxjI+jATDcA/UolYAZMJTWBCMo4lon3wQi5FEOCG3J1R1+E0pKfBDaNXL1LrRwVDC6nfD0u
HsbByait8iyOHAzQFM4GshZyKhFSt870EzACUc5sAw451L5Q4XsROLRY5epzKdkYdKPuDH10ZGGK
tAWcFAB9jLjqfa1LQN3pcaWXFZi3Uao36lTxY4Aif7gQzD1qFnyE04MY2EPOAA9MSyiV25h1YMax
BBW6lUX82NdZFqHQxJWFAPvqgy0KKg2DsguGcrZq1Ax4kffkvESykG5dojIQDbiuIc4D0Z6fr7Kq
Rb5FVcmdMkhKmGO5k+AfteU2ii1A/03RuwdvEx3V03AQxgNeQSSY9Mn/Kgk6+zx2qjOL+wm5w1nB
vm0ZfdOeC4dfBw6mL+15kmpARw1U45650irFsGrhqrmBiZCxZ//vByiz1kQq8iCKyBSx/xzfky05
Q+DHVJ0QwQ0CUp/KETdy8tYYks1j7Ancui6a0H0icB4TzgpnhfScrciupaw6aLvwEQ38O8VCnKbP
sBZgVAcpcce/oXcEGbK0BWk4tNUaQqOYx5s4EH8HqlstyR8/Z3atwyaco3Kv4QhkUDOPxe3AvEoH
jaNAW/KoPmmbEFaPKpzcMHffepiKxnp9bMH1mga2olHbfq/zhC1SnG4xiCksZaElCXFpCfCMnydl
5MpMa0KBO+G7qAEW6zESdYipYUgASxk4oLIRlYkP6pdvATyhR68cACZIwFw9OglsdBJ8ypFnR4ml
wBYHczIVzOfEe3OVj3pi8+YASy/exbfSpOtVz0LV5ORAepfnTnyw8mNLliDMtBlYAtVo1QhluM/v
Bg26Fa6OUUyOvs/f7/ObgvIzFQBqSJvY3wqZ3J5n35cH3j3+amL0IOgE+RM+49zh8PLaXRjYLVi8
NVjG4bvbAw285cdLC8OH/BT1O6k/Zj7ITi56Cdk2AWdXPEKAw0isYYQcKwROlElNsCNgg9SPqXKW
ZRCPwhbcusxBeprGG9CV0W/gh4UfdeM2/fGjfmXecHOVCgIcEoAgDS44H+oja5yDVY3mGS8YEhAG
C9n+95Tlj438nnld3aikzsI2G+tpIwMFn2H9nfRCBwtIDO4lRjZVJxu35nW1/RQnUwl4d4NYz2Bf
wWEE4lT02UduzoBlYsqw9czczPN7oXEBHTHCDm0qp9S2KSyZl2QMp9xivnKCqpqHH7MGycRZ7lHS
TglSH7vVW64dqHqArWo6exoFQknc4R2yBKS7cZHAbPfqkVPUv9os3xXGqo7wyNbynLADB+xb7qyC
I4JnlGsevQ3PX8jCb76h64fOAoTiBp3SUDy0M4LSEtYhOAi46/09UaFNNTwn5b6LHyAcKpNTn+wU
hGLwKNQHjb+QAuj0557F1Ueaf6FBFQHOV3RI0+MnSbh0wkWSXrl82/LwKLVqyIneL+OVb2Y16MpQ
XCYwblBn7yn3cpeDwyB3KhJAw7Icyjm1GcMOlJIJfqgZA5TlI+WJuJLRta+1+Cm+y40h8gci+boc
U12UDAlYeqgneLuId3pxiw2gEPoG5+cCwXpFmmrwj3iAyEV+DIPXgOy+OczwzcH3Tcha8w1PeKhG
q9fYNBVDjxxKRwD0vPsy4IVNYJTZV1XcZ4M1mOmo1xWCMTmypDjy6iqsINzxLchSCjb+HM/dxcEq
Hhik8PS8DcHXRy+A0l0ZIotxqOt4wlZMQwDH9Nzd8P57Jx84IFgkzqkrtO/PSmi3ynoM4C5Mt8qE
UsmNGnTH0PZySwVyJfA8PVbgk4iasl/T9BQru1h85dRjVryoxSM3vHGAkVJfRer02PJvRFrxZCP4
H5CYF4dt5H2l3WfuCkY9DrpWbXygCjmXgto2OfzoDQUuCepa3UPfCLqo3XeDnWOmGUF9KsAPaq1S
e5bbg99bk+YpIE3ZXVGbQvIayAclSU0SaXoe3sfyrkDbbwDvyq8gOvTQhZtIBpdOfJkyZcXK7UZt
QCI/RMoLBcGcuKeSbCT3mWrPlD7nwpkf3yKMVVOUVAT9E0AUaS3oSnNATzWxktxU6LEVz1Fy5LLX
rDr3aNRDLxnQPQivpU4b2Tndit5nCFopdwr5J+pyetJ/Rfm6AMgJ3KHqHOZbUgEqZXDhpuk+NPeD
CvCCrL/64F0J7zOgG7vgzlNeyg6v757jn0BjUaW9R96odi9JdzVUVJK3MX6LBSsGKiTaK/EuBTv1
joTvk/reqEFg4tDJdgrXIY9cQnchUqvTd/4z3gG4iSQBYFkRGvvzeDdIWtiqXcaduvVogaTvSNpX
Ti0h2KvyuoChcWbV6lF4bpFq11NXpuoMTzzzqaE1DyJ57UmMI7UG2GnCSY6q3j0XIpCneoTZISfu
uHTNQZWkWcnVt6rEZPKuRW+I8ZAQhqxNBgqeiDEzAI7rCqQj2LFC9SucOpQDTnTpGypq0fu4uRf4
SyrulWSFoxIamATJwR7lrtY4mGhBria085aBaaalF6Js5Xt1QehEujEsodDNnoyfJQGY51m2V465
7EbN1J9WV7zRY3QTJbrnlJAeY7KjogDwHjE/ydW1DPyYbHjKdhA/Ip8J/kUj91DukDRweODYefGa
A+ECvUPj1t00oB8XNuhN8gCw+SS8IUcPBWD3KYBBi/yeW3AgQHWBvQKGSqOYCP+8bhQ/kxs5T6ZB
S4Tqa0MwJMe8AZCTCe5+QDdheBwxwsJSkZcUen6KUXQvASdupCUTYvjfZcxaosRtuCYMQVX1XssV
hEGeFRk+h9pu6j6qK1GPqoVh1y05px9PnGV3qtJnI+Xwwztoxgsm1xi8alZ70dHQ7ZpoBdqeMPIZ
LLqR3GKVXD/5+/9f3fADrYaOS8N/EFiTFKQr73tgi9Q7KNWBYgDFGrP2V50L1oUO5mkL3THc+n9n
t4urmJ3fri+DNh2x4/w6Qh8VpR4QJ6oZKOjH5lAPAscnAIYIJXYB84IRE2pdip5xAtzXv1dyCwb2
Yz9mLbe6djUIKWM/lGP1igz0oj66z8oHt8MspV3/I346OEhEEhhhLHzGS8fgezZ29TKgZE470uPh
U+Erj9v6MDoK8AT1Q753NzFUlJTgf8RJp+gwYrQAm0aNn49rIFAvR4rg++dG1qGdOSkyWFVkaieN
DZYEsz+9wD8wvl7UtruFt/zx6FlVVaSh1iLfw3QaszxikxisrofR3ckZ7L+eXOSdwYmj6PRuZH/v
d5t2Yn5vSPhCKgfYPA8fPwR08mTT9xVDkz6WLEE6UeGhTz9joJai0sF/CvuXolypkjUCvLuLqh0B
PlnaCoFZ3QVmo4u6u0N6Jp/RnPz7OMm3csHrvZ1FNJGLhVaj2Nv2Xe4f+dFJ7+tzcRk1q7zTAA45
hkD2AX2e6+I+ecK1C9TaWTiXOdRxzUG9FB5Lofl3p14Apm+ekGgk4NwVRgLx3VcRwAL4sAL6B3h4
hxREp4UVPKZP6HeN5CF/Sqc+qwgw1JuWbpeMdm5/tIjT8OClMDhQZh+t1vSZ4Iqad06qrQiRYw71
EbpNwQA6GDX9auu3rw2sRgDEbyGUB0TrP7W5Cp+Tv7f5FmKHQlEHpBpFhrDSvDqutd4NyDQwn8Cb
TbvlhSMfrVt4CaCqFE3iJAhbdAuoO7IWMyQ7EoFds+qEbaA4EeRuh+C9Ki6Yy3i450QWa4zLtjK/
8aVHjE59ug1bJxIWgo0wlU+/Mpx/lz2vf72KC1yaYTKZwXKOGm7K4tbIP1pAwhW95EyxhVbVJySb
eRGfYtTajVjqvoqcdgVbdvhVmVXOXPgeADz2947eDkVXS5u9XEGOskpSsaO16co6oatWAOp50gDB
cBmuWOIWBu3/RUj4ro7me/INsuChasjjff7MAdwo7iU5KzE8Roe9jyU9KD/APUvcvShsC36V8Q6Q
segCayv6KAu7wDMriMmGrJRYmWR6AB9EWEJHW0p2msxIYqTKV5B/JWQFjcRsHZqTKzqYH9ClCylK
KiesrakYBMIwQX+SvvkNHEjNEm7LQEknOiTtcOc0+aZImUxtXM9atRqKTTXsasz9bK7X1XTD1SfZ
22ngEQ2PonhP0ZriesEImxJ6LzrJgHtn8dJ8TJji41+bNYufbp+gXRCDFAg5kSCF821WvRYQyEg1
3JkYO6IvBhw+8mOoIaxD7zg0awClALQK9VqwUpBf/LWUQW/b9P1FvYabZwhzK0mWCByyqDwLfi4/
DHGboL4BDiDFjQ1hNhabtdO9D2g9Qjn0foQ/AbcIJb05N7t+8CyB4wiNVRGElnMUrtCqhyY0a++S
HmLswkozfMw4C6MGOwVoUG+5VTjV979eytXPniVzVdIWXF+AG65M0QdjO2ArdeF5gv6PLzFsyJYM
kL5v6D+eOO9dD/JYxU2J36tcIFRv9gJAIGbN3d1BaRdntKYWFM1IgpapActYyCt7/4ezN1tuG8u2
rp8IEeibW6JhT0qiWt8gZMlGQ/Q98PTfgCvilETzN89/bqoyMp1JEAT2XnutOcdcpgUKv+SHhc7f
jn5PeC5y78YScm3v+/IrXO4PqpSYI7op6BdeENlz59Zwtfveqf6DRHX//XHX34X/3nb9onIrcyHv
y4HbPnsJ1NrjLtSaB0oQ00AITtuWnyLXiu2P8PdgT8R7iq7P3GbrvzYUDjREZlboTbngtUPs15tw
0QwqBdNvNQ1kQe36S19d1BkMlT6w/ZL5Qd4Qq2bPne/eTdh1eGV9fRfZafgQQcML3czNtXU/a+eX
IdlBDj4q3cY1kwgI73H3ef+LBJj58fzrYeLIjS53dsBcMtajSdHaTgdwLgVuZT1Fwh1PVLec81+P
JBhHKhpNb7SWUWfLglNaa3U3o4punsKubY7YMf7nOi56j1ncinouwz2uIUYWKJkQp6e/KsIUHMu0
FeafrGK36n91Xhr+9e0vtp9BymV9VMbgZBG0OYsfshpPk7RUdSh08VOE/VvQfxbiYa6TAfHQhqBN
abo5uF9Ibcib7Fj1mmY38gw+yvUym122S0Fedz5dU8FwfGPdqESQuEHzyBRMCY+Dekz7rRWvtbmW
s6MSGHxfbPL0vkz2t85af1bdv74hXg5cQBaBm5cMXyufomCUmz9QmtosyGMEE1r99DOGKeW6cUS7
49oyXpVdf5YXE8GYqY1geCgWA3o33Q37Ocy9sVlcrXCLMtR0q9eeP/Wj4cAEAxa4KlHzi7Zdow5D
UfUaTRAx8FtsVP1nMkJTngMp7qf8MLhlfZ9qz1NB989tq2WvYHwDAjrLwm4tk9f3oy/f/OKJipL6
rAhKDbRjo3n9r06caWyC23IuYLb0KgKBJIbvdKsjfKWLDgIIMZykIGZRtD8N7y/HunOf52XRFigT
JKdxwjvZFn6GXmdTypMRN0Otxdub77y5/v0z//dDL/bARCjK1MxL6LMws86eNFMu02zDeeDFBKJA
eXkXkO9ho5KO8fEdb0LVri7/X771xTaoGhnRX0LOOvJBLoMDyg2K0R/pzkRsLXKCG+v/jS/8R3v+
5S4XVqYag85dBjEbB8so9OaMLm3RcgLgtWIoTR4JmnZYkfZ0MJ4ScT24/ef0LhIfjLSHNWarwSh9
vA3NuGbF+foE/Onffbm2ri31YQgrQIvpMm0fotTpR3eUNkrKO4aj8dhlR32G3Y4cTQigXOTkDDvl
sBnOr4gVTBVv8ilRHs/mWrYWExb7H0K8Ogt7U3bUmF2At+UWvepqN+7LY6tebKjjFIhSqCK+kuAm
nlfD69k/NQwKXRzadzWLQO7J63znjychJTxvE2b0B8+8uLeWLJTqVx5mSxZnbAJKKOwi/PMv98/M
M7Mb+hjLbrwZ41Ppu7mxwDMg7xNrf668kLCSzvFB++pPKeTwdE0A7CIazou0n5O41tKqDX5lfuH5
lOsSlmbinfG9U/kPjzPCPFC2mbZmjZ649XPgmXRQeDeLmX1QKI420P9LSi/NsDfr9ercE29F07Q/
KsaxjO6NZlUvmxXECIcs+kVdHhVprQeHivG766c/wuouS9ZhfjKYrmOJC7wGr/KClReZsKJ7ibaw
MjdF6Fk7UeSirtcaj9TKSV9gJIkYvE3AFcxwodPm9qEIFUB0I5WTx/BkpKcg2Y2Tl9U8vc1a9n+W
3UaTjoa8j5WlznlF8zjsGJqXh0uSd0JxaZ7fLZIlkF34GCq2DcFE2MdfBsIawoX5MGV22NuhvjJ4
IUzoi/FeooafjOe4unV2v1qsW4oCvdyUOcDPaU5ff1stVYl1mWo8wcwYtZ2GJ85ia/cInUY3MTqK
5faFI/K3OQs6twbr5rUy48vHWxe6DyEcs0gy+Pg57jqE6hXYdN4GUh2kVzFcFbMFaKtXxA22p7pz
GuNYvIWRk7ylDwzih10tunG1GcnuGLrwuQl/1DhXCXZSXI2iKCEWxmn304uAaanzUP94pOacWfDN
lG+TRJszQrbeq4xDlMCkeG7ETaXdC9PSGlbG9N5GsSPB8VE3lnCQrTWwCQEWfu6qnKesJRS74wR7
ILkrMCuTq1Q8NHP0slPk7/DtEH53hadjnLI8oV9F2krhvPr/OzJ8Vs2YX+/hRbNAErPUYFAsPGgL
eWO9Fi0yNYt9VX2d1Ubx/U0g0LUj1tcPvFyagjoV1IwRK1ZZd8YAfqLatRlagk31OxahW3X81ZnA
10+8qOOrRgJOWvOYzDLZ7i4usSbqUD9GdGgLiyfzZnP0/+MjYUXLBk4M+fL43EdjJJtKPz+ZumnP
xB+EkevWga22ire3NSY3P/CiZCBmpNSKehAeBtJaBOpdOImeheVEIIfLZemS0Sz9e9e+WpNZyn+/
5MXbHxgDrjWfL0mUjOc/1/fKihbvgYkTbbjmiVkT7BH7xodeswvzwP7Pp14emOuyloZE4ZvOuuK2
+DkJSE+d5KM7co5eKNIHS+v0GOuu+ESyxVSjxcZKfEcFAeZIJO+vhTY/YBA4QYpROzdjdSK5ud2O
02YM16GBpJZXtckAhejJIk19BIxvUf27yR5l/QRkpo1/lXG4OCuvxfyHBzLhSCaIVoJ/P2KwITtO
X7KmgHeoylXKdpOO8O13QkkMyUe7Z6LNctI/5ckyT7bitImTI3uV8QJRPUBSN+tTsvsGLBP6terp
rPzsmsGuhM4z/XohFMninD0KGZ0ho/WsJGdmiH3mzJ7YrAngXUByGN5pMou74WBNYC0WKs1G7hK1
Yt2/Sj2z0GBhJHdBvTTCTV5usjpjuWOSzHym2An9Ohz2wnmbRZtm6p2aLS0SHhtEEKXbTEtj2mjJ
AfnkjS4AJLK/SwVrVpRiHCAlDOvb9+1EyNrWMiMG47PreR5oyYXXxF4PJUvZlk/BmcAacD8p/39v
3uW/gnt+vArKsIx4IvJk3cZH0yAJDSzGIQNJTK6peKnhmfjFZcsVAV+IrjF5gnC0pLt2eI9l9gH9
IRP2aXFXmCvDm7aETg4rCbJTehAS+0x4TOoqGBn0e1ASCpIjEqIM74zh7j0/6MsCK+RaJVKp/gXN
1HeQVmeTMwCyoV35KUqn8FlTvVSx1aOxTMetIaJDr1GPgOdpNuawLcqD3gBHfw4zHVrNzpQfqvOI
AfkkVE8p1v0MIXYG5acvXY0UbvXJFB+E6LMr3huM0WeKSWwcnXtre71mZZtN+SZOYwm04GXlJo5y
1A5+OCv46SC34wJ4WUC1vVK2/nrUbPFI75EyLEVxeMtual7ZJr59+MWClsRxYU5iNLcQuhCgunmv
70XDRjueoo8Zjt1HEi2MfgvLpd5UBE6vLNlm+G/s/P3I4QH0iBuupbWm8I+q6KlA9RevpJN4iDg4
eua9vwy2+NLUJ4kFAFiKOZtCzr9ADsVEdP3Oqp8McJSD9hDgocAkNiwnCEdMnIZjbB3UU7OBIzQ8
yMciv4Mk49duC1n3uTmo1Fwew5zPJlvmj+Muc6WnpwQ47K0F+JpQlHsEUZcXBvbJH13sl9I66n0p
biyEosNcFK/rucYfFq28IdXOfBckW9ccaLBI3hZjAOiBFjMpXMuy2TBLKyZbs/XSLaCG8a65ML1u
PUHXIBTfLvDi1D62apERvPqnX2GobmAW5OKtYxVBhVsyLqsXIEOyO6FbWJaH5VdkPPIg+XZguHCW
CBcb7Lkzf15z1m3dUF4hu2pFZxqc5P6WuhAW4F/LD+Mw4tFVUSNOFJz29+XHD7SzLJ/988kvvZp8
vfy5KPfBeZ21G1leVtIhM3DLvOklaBUO3aqt/wKrxrsZe+leYDgF+QNnkIO8LT6aa4xWG4PFWneh
Ao2PyjP9NrFbZNxpuzxBokmPxV5d+dto2urioZw801xLwp3lvwhAmjLpzVJfz/ljLz4HCep2/S3W
aTIaz0zunETkDDB2tl5BsmkOcvYeguaypCeUN65vIW7Re29IaZ93a5BgUv9ZCWzK7V2OysbYiYB/
dNkD/LXMtH1XkXxKg2gwH8eQEREAnMbU7kbhV9SiGeoXCRCp0g+pZRM7xKyiIC/t6pMc/K7PH6PP
Glq9JM02gr4WbgR1bfbrQjsm9UkEyGYle7JeZGEd5E9KfH9WXhRtnooBoct+T4A08kX4W8k2ab+w
Oodg1BBOhLIQ+c0hMwqr3HpmrmQbwHIF7UckvnaQpCQt2JmVvpqQijUEogzpqx5vxWAFQFpWia5Z
wcvyP9Voqc+6oa2lrPmvFWin5O6xHTZ19s53st7Pqivyp/A/2cN9ZZ7EkxW/5q+q4DG0rUaH+fos
O0KehPSm7hf1W/+B4toyZnpXDuGpxPQ+3hUjd20Rxa6sr/RHbS9/jB8Q9uhONygc9Sf+GhUYndlF
YD6Vwwk0jzWhydrow4tvHWV19kJrpk1iiEKaDlJ/JkLQ6vKFWCi2aTEsdiXDKXpHEZdj+Rqkb223
jbVNj8nmHOcL5czmbm2y7LMf7/RyrWnbPt7lxqpEL2WeouhJ61K0Vgx4u/dUnilnjvXUySuWsR+4
cQXDHgOnkVe5RFMpOyRQzUz/I1CdcNilr+fxUMK7Z97Q262AGpLDQXPsyx9S6MXaXuDh0buVNPSr
AquZDpXC54QloikMiqc8Gr1BnBANGngtfvnC7xTpXtGStjWAtEuMOS9RGtBPDvnKl+gR143dxp9k
pNlVg2mP03x1PiYc8CGa21aKMCzBPCUCLJbZgU7W+JmVm3EkmNBIVkWCA1TAmIShtuDXn+jO0N/N
dWSa80hlBH9cUNVsM33Z5hwaEcaeMYgRZOtFvM0BF+roOU7XTX0+yvybsBWeinIblc6kOXK1bAWC
j7aQ9v3qBc0Tr6at4k1l6Ctvmypz1OmDvdqQvbTdVtnPUH9pzocge7VCn3PdtlbnSIgwYlWB5Pea
ojqv/UeieB+LwjZ/zk0GA6vFLppMNyIjxbgbjR+6/3g+HyOvE181nMnpXsbJMHZ3Wfjb7Kbl2diD
cpfGR7HccBVFkrt18ljmazJQUDyuVcjDap1SBB5Unuxkeo20JVwvWd3n8WNv3JdQy2XPAmbmhy72
RVNdohHs+nt/2EnWs2LsAq/vPHgCfflSGveWuB0QAzTRncqynG2s4Dltn4Zum9e/JWNYJkRIlj/7
yoDJSOhk+14E7xIsvO4c22X3ZDVL3zyF8Y8qoGUDH33sHHkCg+fIEQvF84Q9bTL3qYIhTt306Xa0
7kbrRcy2Is1PZZP5P+Nw2Qf3Vb1uUNuOSOj9d6W8t6x3k3Z41D0J5XoK3BHOaZDdVUQ6Z+Odqm7z
flekx0b5iJR10S9K83CO1rr+5lPEK9kTliWp3VfdCjF4WWymlrF0fGw56ocTo+TtRDCVRvTWKjsf
inATARfRUHT/UEdc/d0hpTegBACvVvyqxCMPrbrIftD+UKqDX8JVZNU6RcOzQr5t7kk+KDnOBujA
5YJQyAdR2Vsm4JR1bR7y80mMNwa8hOQhaA5ZwAKt4ZQ631tsEytBQNXtGj19gWYhyR5a43BOEmiG
t3O7teDAD6tEQfhH2yJwWBFsv9lOVK8COdE7WkgNSmbwx8I2Rw86YUMnv5SuFB58oqcZnMPogQ8d
4ytVeNn8X7n6Q5JfhOYNMMWikjXgCY4Mq58NCJkvdEsBirA75U9Z9zgBCMnPklNTUmV4UTACos2n
x6b9CGjP9LPV38SejOmRRkB8mDoRSaq+EIxdLWxTam+NX23B+JldDeifBMgdsW7xAk2uHj5a494n
ZtloF2XO0AYruFy+GN0af1YobSvhczQ9dF6onQliEtbIPFPjTWxqtNJU69Gd3DOWOyV8SytaGspd
DI/cPJl8+/Y+0Wwr/GHk9xWZaMrsWZTFW4fYv3uic6Whko6OWlL+yw5QyypNpy5MTtKpZUKGbRiw
LkuRA5fg3ZjsmOk2S9GteuzKif37517UY3KrNiLiyOSk7mU2WTf5RD47LHB8khnH/sL5hjbizUO7
cuv7XlRWkxhiPFMjPnc5uhZao0ONUwyEzFJ4pVal/gPhmLwpoqMjsU/v0H1nJ99wy722NdfKMngT
kkUM2rfbyQQqQDayfulQehjosZBubt6nvw+i3+/ThTYjJAPdbObfB59T6war4khHhVdipEvFZGyF
Q/BGW+NvNcj3T7zokovx2MuWFnC4HZFAMwWXbWTAloTugfdLWgZYFkVIArjsHm989N9j0+8ffXHS
Uic9SjKFLyvrjoqYCUyXoa19050imttLPJN4FUh8Q/GOWu01xk8Tef8H3+P3q7g4+weKoZ8Tkato
qMgwiROxzTbEeQ/ZV++J9SoeSYsRx92tuv9Kzh6fDKPApOa3sH1cfH+lFfvQ1+M/npUDuc+PtZut
NU9bnZ/yvWy6/nqONixFr7z7X4yX/ui7vw/7vn/8xRdvkp5U8uLMWvARvVCdbIKH+LNgIdDdSr6D
srg45+i3xFMlvUQFpbw/K9ypt9hQqru2/QhkxVU5kwzVm6Y9R3QlahwmIXZWlF+xv4GJS8raSp1W
vuYpYe80RAX1wFg7Kr2RnjX43dw/FcJmZGCe+wf/PLk1j3jUP4nWYewMO6ucgAYIKGUSjxRbkZ99
DdBksMf6JQZ7gNjNcBqbBxMscC+/jQMN8vZBmQ7mMmyxjuB0ODQcOat9jWwo7h0zwMBjKBvf2Mrl
oVF32tyIqe9DXbfP41Nd/qqLLcBXGyXY+BwbTFvZRzq/epBb6nkcL4n6qy0+G8b6Z3Kkf6gFsqjQ
tyV5p/UkOyz1+iE2flbxTjRPynin6CtRyhdy9KJ1pyg75KG1sLRdGR57sLtIH6luZ8t0L2051hfa
tsQpYLBfU1KyodMStKsXQFYk6kW/SoSG9OjShbAcNvIawxlau23ys32b7kGty06+I9d55EGmJ+mJ
x2lay6eathzl/6/Kd4pV9hxD5qTJsIh/ciiofoY/+w8cNs3vdvQa5ouCdzbINbcVtVvI8nOMnMEc
GS9q+Pj9F58rssZF+lm+hQDs2wW1Ab8dhA9kQlblqebSOm9Ec21oi+L3vHJYg8NZtML8mh/V+Kke
2cgru/SfEnTa7QZ7Tn43LFXKd1htyarfEUMb+3QOkk0nrrrJHZC2vElPJqbY7fnNEFxGacPkthxY
3kPQxs+gRokXO0dOZxEqC1zAssXQkVHy1Lgpdm0IFXolULP6C4t/W/1tFXfMbuVgyZ8JQUPri+5d
JihaJrJiSRbzOVxmjaeljjkd8ughOu8kLFX4e94JH64OSb618juDwhJtoF+tinwbZDFp2qtOuhdV
F6kYbT8bPjFR20+R+bPKt1m4r60nsWRGh9GI6JN4zYkWu1oubHRjhQVVjhBpbjuI6JS7Mo/Igmo5
fpHfQP8Ba7gbHqrfIeFNqVNhaRbzBe1Y5HDnT7GZD/d9vcqSzTicQhGyWMch9lPwD41wUqpn3LnF
ee0TtNGsC2Jy6rVUe2gotNqjLVi1uJkqR1I2U+YicZqSDcqhYM7pCOlqDQuZjvKjOp000Namc5bv
aiqVwPgtkMKlECDuWyuFrnTM0lCKzykDx7ZIoRHvdH9Z8WcYbGpwamV/MTsh/r2H/BHpfl/EaBJi
H9cVi9YJObbfWyfWELRaWDbpCUORnDqiy7it0kiEt7XIM7v7Lttk06rV3LxbiijFdQ+k3hFmpV2H
djQ4NINIgVQgHYZekthphbfspmHiSkPz+1VejJ4mKRelVqzTUz2SzrdQvLNGP2rJPBx/fWVPqVvo
yCpoMunpXsPf7/z7Nt28gLkD9aVhp+RpNfZxl57a0Z4AsXgl2AMKWI+O8YwcH6ElSqbD+ZI0A/r9
N+pOef4Z/vUzXdR//ViXYp+36YkW+WRXazNc15jZCSp7nesM/Dli5TSa5xurzkQRUDDu5iS4qTj9
vfz7Xty8louaMBJLVR8HHhmFvm28IsigdRP2PB0og61IRKU5IiBmXCMOb+DoGPPpYMu+B5cH4eO/
r+bKJJvYCdAHKkBjA9DrxS8Tp2WRyWGWnoRVthM+Il65lbQlxepTPMoAt8Z17k3lwrpLf/77k6/o
S75/8sVvkocjJoo65ZO3wTNR1+Y+FDzsHNrgda/Re/AQfjbrYNtg6SF0cp3QqqMBnnj0k+ThIJ4K
g6VhF6xJpz7IK+GO05T+AHLj35d55ejw/TIvfq5pjNSu0bhBs0y/+xx/Ed1jW/vs3SILabbtg/O8
pfqCOnblgf36s1wU4pOfJ1OQ5OkcuDGJz6G1V63WCf4TQphQFsk7+DJVsJxoKxTmuheXFBKi2ro5
YQS9+kr9I4g7sLnmuA45Uea1FwFt7Px3K3wQe6Zrc0tCRdN2Z8IplXyfwVEK+QlFnbJLOljry+Rc
kwr2gl23TAmNUdu5FbBKRnEpDqgKoo8Jv9W0EoInTcTnxsYrbdrs0LpnYklCJieYJ5Ak5vClyhq4
2+gl1uq5BC2PxtjwJBa76eg3D+35pECmaxkytBrhwjhXc5yrupUt/OY0jKKHsQHietoFzP4eST5B
TVSrxKFgOVAZznTmqtEkW8uPOZthMePnmayb64EUBg56OR6aVAWy+NkLd+KIKhAta/Y5p2lIjspF
dspvQwIjIRz5rRepcnYHA7R4Ahh3+iGfOydoH+J2o5x3cfTgc7vk7r0L3+X8EFLsGMqvKv0RF7Ud
kSgfhY8oMjTopKQ7FsvazofHpjtEARkNzEnSdpl3KoZkJpGNvBChVZEoqc8UepwTEyikKN/hGPV9
D+FtQKBbcWdYL3m+MAOaoHb7WUM/KFYpSCX/Wej2kO57JJ+iw2wy8sInY6eQyIlwV3wvSaqdkf7b
QDzG4l0qLUXf1YlPEdaR6el0P41+nw22ma3OACHz/ldNnic6pcJtIwjFlNK63cqu1SAXSJ5N694K
f4edo5DeVhGyZS7rBGrMeZcqc5mTI6eSl3GyacT1ZGxDjvPtwzT9YBxkTKtqcKrfkXgYzZU1rYYR
YSlfmqW22AX6Q0AlbFfkxkjtSk0gY6DvAQJDzaI8a+I+5bFMdUBS8pveQ6OF/xq4vrmO82iRt0vT
wNi9LHcTGlB6j0vZ3zdwVntK57p5DeKHDkYHdYW0zNVfFKVhtpygBjNXHeXTmZaUCLGZ2bQg8EKc
58bTr6B+PRN+SJ2k0QUPlmNFk3NjcKQwaycdStTps06d/AcFpKdFp9RVUiev3DESeXJ5RHCES9tG
YJr8JvTPer8Xz3dd8ghDN1vBmSGDCEW79tBbG8nKF+n5U9A3DZBd6WTxIowqqhlEuQSHlnsVdLkb
a4u43MbSqmAiLTbLyjrF07FXfkcgNYSYVvcDtrFxltfFNdQ5QaMf6wTYmMI5zqb5D86FIMnUZhoA
JpAoUg1fPzBiWw0dxTzhB/GLvdRQr5HFFexTf2/A202XanZs5Me51e5nj6K5fEsTe+DiWtmeCAHX
sSb0XmoliwEg0jjqtlnxHxx/8jqA4KRuI5wZBvcTPbUBgDnsuPEknZcySSXGLQX/vG1cbvVfV86L
hoIQoJKrsLqzXrMymM+ZFyCz4agY7YjjnZsmDPsN99+7xB/F1V+fqsimRETBn0S67wVOBwBMisKI
9KbytWcJrJNFSzdWi0xKWMUp8892WjMxl/pTQHBBI3hyTFn4yloa1q7KgkiMOhFP056dUPytAkTY
gQfdFFsfLZaD6pWDKqEtgSPdj6/8lWpthCclv2tJ6eQLnhcAPoYNdXy+GH6r/SmOXzg2zb9MYYBG
XCS/8SMhdUzt4nlaZj+JFNoMB2HT7wjPo2eZePHzZACvWFc6klLQUkP5M1IwVZdOFnqjwDzJgR9t
kRAITG6muArtqpZXgS/fqhb/bsyw5Sq6zGBXgcapXfyEpjBZVtqw+Q085fO2q7GXVHY0EWlA0o+R
u6B0BldUGbb8wdixlf26WdrPn/L3T/rfq7hojxRGnNeSVKb0HxytXWLgOhcuveMWQcKKLBliZnKi
5lVmJuGmK1ZluMLSn8FTgHoZgNUZx22P32AWAHaumK3+/chdr9y+3KWL/knfVJaQziVC7WJVGWjU
9TwfdsC8jLkiozNKan1hP9E0zNEiVjcKoyvQ22+/kn4hQmxr9j5J5/Oz1m4RavcToXoybUkmnChN
HVNYdJWNJY3Tj0YMLMkQIIZSpEqaTR7E+tYh44rg9vsFXZzFBCtqJ0Ou0j9mGgAsY+MF4VoON0ym
Jbh9XsMUaSSf2qUhkLmFuY2TrWC4Ac1+zrMVHiRvnl2xj9/q8l0Rb32/tosTWB6VZSuVPEzz4wwH
Jwl3WgmHqWOwG37UGQbQlypbqhR0wt3kqgVsxsTW0h0sBrAbOD2ZgNuV9YCMWKvcsLt1kJ0v4B9P
+x+NwJcTmpYPshXmHBEDcLO5i0JB7R0JVLFDCVEy2MG027u56hS4/VUvQ9yXePCD6HfMHFXh9qHx
6tkaiQfZCjKWSgBS39dUJR+NTBY4IAAY0Nmx6RLRI8qPClrGxEHjpqqwUHjS8niJZKIoTkOCcdAh
30wCb0X7yJXCX2nuoLQOsjXv7XzuvvEWXi3Uv1zkxSmGhlSr406ZT5bnmek4SAfKrjkKmOSnOZkC
ih8kG4kpD4BSp2XxlF0NjNqNRfPqsfLr3bo4pyTTWYtVJUwxc1Jflwd2YEgae6OGT+WWYFIJ2CSI
i1UB18CSmV+HBYbZ4O0j5d8tfZ71L7fk4uzSi0qIVvHMlWBWXBegEQo2QALmEJiFKLIBd6Vv8p8p
oZnf7DVcsXh///iL3WPq9TTFWJHCf6LxqcmzuZsUxTMTBf0z54m2makwJk/fxFX5U8k5xPkECv37
ubj+c3yJc7y4CkuYUl8WheSkBTjMc51lhfkqpAJxLy3o0CHp7wwPumm+9rGjASL9GJstnBzDcG8d
J68YxEBicb7HuqRJjN4uno1RHiPNn6bkNH1IXvPJlEnaprbZri0fZJ0/0rhDOHucZFfQl5V2rLRl
9/NcrlMO/najO7WjK7Y2Z5AbDI4LrLquWLp58iOhzjlXa20zJy9Y1NW7EqOsvNLPe705rOr2EBuu
nzlnhZntjVfvihP9+7e6eM7MXEjUJhqY3+wVbH8fYfyUY3HLsCrhql6MH/QrA7qIv0kgOlOLbcY1
5ykiwT9JGNzcUlv/sZZcrKDfbvLFLz5K2dRa4picYhrb1HlE3Q0oVXZ1tG+mrdo8i2FlW/JKkqO9
JKBcmTgzmMGyrtzmx7g1ERctkrUerSVzZ6KZGPZBB57ZOLbthmVWktZx5tBIzTQOA1RDdMkMY9lT
FFZe3HaLfz/AVzSp3F1TJ92GIKW/Y8UKQ+gnGdYTZnqm+Y/9PKWdDw2T2/2oysVNTd+VDUgGA2TM
XhkY7OrFM2pUdRnF8zPaUMGwDTqWSm6VW9sJSyZVhdf3iylaM8cWPQba1rTBLCBItBRscVHsb13P
FagKSNAv13PxdGnllJhpIs7TsZSuARth2GNQVwhrmCO6l9TI3ZngiTXjBJ59R1qPyvHfv8EV7OT3
a7h4pEpBT9JSmR+pdbTiJpRwJruloa4mLVxgyBqHHXxrUkVWUblln6YQnbS9mdkcD6XUYRKBQYe8
0nHHpEIV9orRM6LhyIBmy9jHBxRWW3ovwqqOH5uBA4R24x01r+wF3EVDsyyyKHBuXtRkWSpJsWH+
+QaDtcSRVTHWYcTv6M/tj/pH2EDIsbWt4rCIHNm5GvNYQHXqTsLgKdkbZ6MaxEHrZbCECX/RFnm8
Mo7RAV6AQmUt2lroDOWjzDLEZIgDLepCxZO6gxW9WbmTvdSvfWszqJgEd9CRQbB22cbv5GAe59Ng
d28yQKgcP3R6EzREu4knuybdhcGV8oAetva0wRWe0pZqnu79QvhtBZ5wdlCOyExJNgX6SI5SoJ3g
HN24edcqfFlWwApitpbI8bio8HWVSTwvJ9jHbEtH2Ja6De0ku2oPgo38TvnPQqCxj2uHZHmrUX1l
PszTpxggdjSJ/zEvnr4qmxTTDOQZpCjabKX0AOfXYLY5yaR6LCHg0YLDqWinje0LQBGi+tYtuHKa
/3YNF4cwxTDKbgiV+S3MsfOlHqNYT5a8UfupLaEJughkfFu9FUFzrYgg0U5SVEXFfEu84vfaMwSB
I2SNmpxoz1cmfco1XdFMey6nTTkvAD2dk8BtUSWuk+5nJqLRXZK/6/wvwMhXTsPfLuWiwuxaX7Jq
UU9AM+xrV6nYTDdyu6s5bVnIbYfloG06aLImDcqEidyMvru5Gl59j7/cj4vVuUQZYmkFF0GcDMP0
yRPTVa94lrHJl8mw881jvtZBVSx8hIpRsTIy799r4bUR0rfbcLEeZ53hn3VfS06g1dEOhftU3WT4
RkRlMUOxKStRdWurBuPZ8tbefnUznAMOgf/quqH9OQt/OR31aREm+axV0PdIhNd0CG3NFfajkzKw
uvneX33oAeOR6IhKig7E94cvnmSrKvR03npRp0EC/DGtZpgYLQUHnTv93OP/7Rt++cyL2yt1aX0W
FT6TR4wO5QLXydJYQoShgHKtO+sWNmxePC6rJRo8//MdLxaX3CikLCsRnyTrYi0s8Ib8Usn8Xct3
8J2hPjrTs/qipnTFV8gP//0sXfEPsLJ9+fDLVUXTiJey0NxYjZ2scwixdb7La3qF+S/L1jktyBtT
+AAIKtNs71whWlOERRyK5YUMgNPYdMNapDpm9Ul7D9H5jdPc1aV/7n1ZtI8N0zIubo9h1pOeBSZC
rAQEzw5ZFPuXv8ycBrkskde1A9k0MtcCkIdlmjzK+epmA+zK0FT+eg0Xd+mcytNoRAanhuPkpUgP
Ui9GvWjXrvXB0W50Kyhd8HwJ7VXOG9Qx6Wynvj1kv1qKfb2Qi32wC6TQj2suBFWapcNt3QxOnW7Q
oNvpcgi9D30RaZ+6+ocTj0ro1q9x9aTx5QIuI+AaJTqbZQraLae9qsOl1ZmEbYXs/kzyxCZVDwWC
eeA0Z9tcn/GxNc84pTBYatJK3eWYy4nKtNr/Q8vm6+9zWVvFSakzVrfmvbGVlho1c7fJAidNloO6
wghg/T/Szmw3Um3btl+ERF28BhBEXbi2X5DtTFMGNQTw9bfhq7PTGfbN2DpXWtpaW8qVEBSTMcfo
vXVtlfAiITtok/sTHjlaxlDI53SQfBguq5N17an9aeH6ep2mGv/LMtk04qjIIU9tukSe8pzCFEFE
DOu8dU531eyMIrtwx1//fpt/APIZf12Hi291lqhSHhYcFe1wNQmEPrfZwV5ZnLtFFC4aGgFEJzVO
Q0b5zliPGxxTIYneGBxtiVCG0Jbm1SFBGsEIaj7pAOnfjKet7yjqy5lqx5HRLGRrRCn1Lzo4hjKP
aljzCxH1QjDHS4Qa+voiIP/00VUsvLS6Mg3nL7dEdcrYq/PpLelIeSZ2v3QXHs4IRXP23mvLh3lo
VYDldbIoA2qxkskOkypUTVQiMhGk59kRlXLSX1u8tR9v9Jczu/hahLpsVFpId6N4T/APMmfTk0XQ
bWpzXbTrFjtMb6NEH+dJeMzFkcSx14GUiQ6JmaysxGzaCeTlzlee4/F2AJB2ekzbJyLKOycvDx0T
RZ3pJxEMI6+8WD60wKNTQkSyA4Hy5YOfrSMc5c2Tyq2jm6OjhEqamzLcipGdpCtDd7HupS+EngWL
CXkTijMlPTafyQE4W+dqjKiIMh+vxwzoTWcrycKSVud8b8QLfImZuetWcvqSGO6ZWhMj05FcWd3a
Po/FzqyWMrLlE25LD6sZ4ifLO/VrkbAp0Lv3FMK4MuMF2Mdcc8CwTSRQYWpUth+RvjGNTWPdmf1K
F5YdAEnw0LRYvTBZSq64KGLP1O5xIqBmSui1Qp/x0mqDCcMikMxa9KilRCeQGCDvyThGtK6qy0i6
7YO7LKG5Vz2oiCCMNQq18y3gEMIseDr7Q+g/acVH5pbjJruPseuUt/9+C3/+Yn15JC6+WGYfUX1G
PKzNEyE8hKMyLmLXbtycCEm35XmDiZ/EIVafKweeXu/LSuLrW3LxmTKTc9AWKY1P2ZPpStu8xwfr
VX2H+8xrAG819K4c8drTf/E9GqsokaQzP7VEF/3kkzoTz4d8LrxOTJ4G8u+MWytcKVp+cLqzzP25
wNrFvCVtz0oJMGyq0CbVZuoIKFU9/LM0dJv7+P5ass5PAh0OSHoDe9BpB3rxM+W01yNi1k63PFgt
bfXcqSonDb3YWrTCLiCgeB3yVUEP0K2I0YaETItIwM/A3JGHFIkmEdEJofFIIt2Q2PnYfMLPh4hR
ST1L3NOM+y8a8j/fnP+c9efO7ss3aOjPgS6J0/BQmsiwEAhgbSsYuCLabZJLFOdp1uJQuXZ7rh33
otNRI29Li2Aax+Gfk2f93XCfe5FXMdrl6Vfc7r+J2/pxn/rlHl2mbQWNX4snpZjmSghbmJMScYlq
ZglTPmbYJjCwn32W8erCRIT7Ub1LWFEfUUD/r94JS7FMmebdN5q3klRZW3eo2pg9IMi5o2N3e7Lz
DHcofR+ojjPLwU7z76P+NPLjEf1zVPnvgoMauVTP4f8c1YeJ+oCZSuNG45Sc50wk6fazUfaXoyfC
n4NFV3gdUMPiBqsd6PTnq7Xizx/tP6d0UY10YSGniskgDfeXULsQ7OuXXvMsqkDNHXF7kLSLmd9B
GyGluGc7m9zfdAPML3nKAbdgKkccVcwF7Kz2vy/Xj3toVQTAQYC1wn724o2umuCcnEImM9rUZSuW
UxKMfhh3GFwXE+ZqfCjnwzp6u3LYab96uUJ/OezlyqWlmpjlCYdNlz0bShcre884iKhpx8IlSgAq
qn3t+dps7jOK6/txqUVE2lg8khefJPpnp1Pgf74cIH7JkpfyvTy6cr/ANVml+5iUrsohTp4oFyf7
RSw3Qie1t0vaOSeQ9JEw0zCNOVb30Ez1FdImJOOh4tUDFO/oRpcPWrvpZe9UrU6hh6JFK1nlCKpb
Rwh9hmOU7PX0DkH1VduM8W25MVVULiaxfzLjLt26+G1JW1umH5XJf74GUfQrpz+WnN1R2+cYr3nI
ZBtkRCG77XmpGKj2fbv93egemnqDrmrsqjEzSfQNhAIsdGkuB6uq+yBCCVUZZqjCkc4fpJ152Sle
CJhLy/KVXbOX1PQhVX1H4rjdNECKh+c0fZaDfTsyi9gFhbE4n1aYMU7KKoFQK1N2vGr74MG67Siv
P1J/dh7tsHsq1TuMHEe5dXAXsESnj0PB2MYHPgG9j3Tk+BVZ/Ul9ICxZKlnBHV3FjuSO+nws1rqG
T0//lfUAQUIv5Yhw18dZ9IQrzi7VBe7Vdo/qG0HvwB/t+/tYfe6wMmX9q8Fr1mq6q9W0UyPbr++A
+PW4SS0Df4mX8D0XbwgJlYtVRTsgY4JcAlRI4n2l7sZgYcXrblhJ3XNbr1PrQcVZPubt7Nz99ql3
npPzQ6xqsyx9c4LSNc+/U5MIUgeiyklY09Q4vU3MLrQzb/qufSuSXa3tm7MLtbzj2cQDhoIqd4Tn
EWw97fHYIx0jfOkZ0r0g5aSs10Xb+hX+Jmb0yhKhfdv0T88VXGxV5B/kwBfPldTpdZIEKhbMFXJF
K90bIS+E9aQIr1rwVuGVq0ZW8mrhd2QvLkmQF7Ho7oSe0Cs6FI5g6+0yKI5nRZr1zS7211p9SLT3
yn+k5Hb89F40amhwc7SJxc3APBhrlezHhJ3cQCU69fMGqAX6uki5H9OHNn4W8yXoA7Bo4VXSx9Vf
e1E7ZhgVrTARE7bQHdkFRnDIrGiWZoCxOKVTR8LfcWwWUTCvcWlQ7us3GI7k04qFvH4N73pWdQSz
m2CRzfEUQ0TfZsPMGJdJ45556ES2Lz6zmmB8LFUWFBsvRNmuRM3lqazMdS8tRl4apiAFjhG3xQse
Kiz90z3+9yIs/3xjrYl5Lqk09S+ail1uns++300LhvEkpm7sL0tLnGEm/syqN+M1MTyqB55VIAeP
EGsEVqgSBzu/vU7H+2yY/rU0fz5mf87mYgMZgcZrCQ5IbjOTbLreKXycJ8p0Vm9B7irTnj0rViqm
V0cJtj5Aa0RG/pupwR0qXiV/g3SBre3VL+RPy6oiKYSWmRpV7+WkPCvJdknPAlcJtSXdbE8wZ/BE
qrfOjpg3jXPUnql7Xujjlfvz/dvMFfl65IsroigSI9DGTPhIsjqamIoysA/LtHSrbDHlxrch/a1i
PIrSGwLfq1+U6VG/vCNfj3/x4pc9MWKKYCS3uTvOtbn82h7pcdwm2CPOjoHA0wns2I1u24Xm/PvR
/L7RuPjpF2+hHhdWmfn8dHL/xmYVGHjpjgI754xud5eiLpNYMERo4PhmrftyCsRGfLQcuiOuLYiu
yUKEI9I8SRFmOvlYtW8nnEjSNoluTuOjZo/EoszNa27mH14pje6sqAKi0SRaUBevlNgLVtfXA7oj
jKvwXCwPaWeLIZEJRc8qMovu9TvlBTEwM8fj0M1O1uLkL+VF5iXXntzvOcA8sF9P5uL5iS0zGVt5
LCZwuU95ebKFd4SLa+WRHsGz+Cv8yOlX4+yAiYOAoE73iJdRgF+5md+btRfncfEcSUai9mncF7da
O0PzIa+mflqyio4oSjzagUtim2CBMjH9LzZ/3x/i6SKwS6bCJRjzcmxXlycjbSqt4OtVLadYbMgs
kr/G6DS5NqDGvAsfJKytCxKm0u3VIcpUP//9Dv19+Gl1+bL3TIckDtVEKW6BMwGMEjM3ICp7cBlS
jxwcFR28jefIHuBkrhTGy2XjsmU7ksn071fq+77w8y78uRAXj2Yj94Skq1LB7Da+G/H2dbPyNQyd
ajNu4J7dsvvQndNSHG6rncH7hO/+2szw8/H/19W4eCLD7hzGCVPDW8HankUbDKs0F5WVQasMFrY4
VzFZeaG6EQEb43jNTbTjo53e0WXQxp0IfEzYJjdDvjaD42RfwQDEk6vfSI2bRV6ZroPqPqPUBupW
dTuhPQiVLd+GJq6qjYH+9G5QdgR+bIL2uaQJMVC/tXYn7uncaaljBXuNnoQV3lkSISQimQPia6Ri
RBME6JifE/0sPhCEwrwH54v6OMZrjW4eoyn4lsJH5D9H1LOt3OO8xbaYzPrzvssJA30ax1dhvBMQ
cx1I0vr3rVW+f8h5yEyVpoyi6nyhLl4w6jGhDUy9mIZX/bxaZs+F9ls8rc674Xf/1k56eyygQwoF
ydWtmfDSSZ6yow9AS/aguDnxMfVjQz486XKENcVO8njlDH96C5F8gEYlCA3lh/L3a6D6aRTGBWco
QweuX7v4hmmJysDmRiGXadbqNon0af8r7ubqQblBkItAHbMDeV7YU0MSaF9Fyek+CA5hf8i6iUiD
9X9hta7h0yLdjTVckW4pxV557dx/eoW/nvvFK5wwQJDFjnMPIb3NJYUQFRt9MHXtROrUK6giJf+n
9cg7HHbYpbfms7ar51U1w4KC1kQ5Qk6SvLMDM3WBWXx8DiQ7J3LXRDnnMLm98jyw5/u26jCYpgtC
zKpoWvLlNpfH19LaJo1vh6MyO9ua4fXBjR6GT5ZP53sLd+UXDJ+QHCEiLSpplnxQsxbD3HzBzQID
hs3NUG+690zaQCbWdKis9coUj/15LUrPmbWnyy5K1bwq71qiH0tMrTWd5cOp2eCwoDAW9dmpskPh
aBQLGoF9dxDPWzDlGXtG/bxM0gPamsaYVdRUMec3Ia35c8QJTA7mkkRr5ITg0M67NnUL7BmO8iTb
bCy3AmifdXLfnMkOnAFMeTwtqM+JiON/ybh7nRK/6TI76Ru8nREk06OxQ6kMq9KSZ6XsKfJURukE
0fOwt5hYXIWNYTHv2aBZcyTEKVA1k/NBjecE/Z02pSQLH2VLCsVIZjdUJuA/Lh6XVmHGaCPwB4ql
k6RVznIKo2BBFn2kOUPiSrIbjMeGv4xg04jwjGHlA+EM4TNpwL0+umIpYrVCUQkKjQSn4z4ull0J
ZSWEI68zEYGPBH8ezvmd0c3L/KYMfrex18ZAvRwNQGO1rmIgUEvOAJ2HAjHojotKHCDPnt/jNl43
UxitXZS2/66H0xYDE72EG+5DWOHtNdflPt9DC7b1rUkM8AOeE8pchfLqAHAKKbBvT+HFcjsPPhR9
U+ibFpanPzh9tyAKJtTxknmhvO7lNRAgS7kVgkVyi9ziBqORLNndlLk4DcgbZlEERQrgiZbFjt4n
AxFHv2mNlc6LwIe4nOnqshbfa9mt2NVaG4M2qYteC/+CY9pCC2nLTu1yzSDEAQVaOHG/4K9nHxbT
IsNKVKMik2bNvXXQCCdZY99HCwiF/3f6MoAFil3kYs1zpC3x1CJLkcLFsGgfhU1Jn9RWltkWDSNO
NZuuCfSvNZ/ASerA0kjS+dwcJiCTuQseqmCV2ScHgR1wmOEozNnGhwkwuhlHLM2ZKr6T11rvK69d
lO55DeKuQIwFuyLbfiJljOWt4sLxJBmge4opt4aF+miuSQ1oZs1WIWDldxJsYsrFl15ZMyEt6ASq
DV0kdd0drQ8MbgO9TI8U5LvyIC/qRT8X3rVbYXNelLeFR3Zj4eXz81Ic5x1b03myBNfIvAuSMS6d
dNE3c6Yg3FoUVJgeNsI8/J3+LlbyvPgYcBiHK+Xg3yR7YrT7F0ipWrI0O84mn/vphlppEp5OWANx
WIsEaKh2jrs/3jDggs4CbhEJTr7yH0iZtMWDD2J4Vy8zNyG4mTOnG8YLhX5qCWrsyGuOfW5j8ZeV
zO4jj0lAaIcL7IuOfJN6hdd79ZJvVpwsRlJhpSOk75eCHM1JLsuB6Fple+JYEYjwbchem1cJO+ms
8sKX5sir7shP4Ssc8V2/KNk5rCW0APcAwm5xwyRL3Sk933mnIrS574zQVp1bucEy8Lo3ziWYnG4J
tllaZtpsavgd1HJBjqFr9baSPST+JgWfbPKJ6sq3ifI9AkXd+E59j2V8GX/UjdefPOz+hIdR2wUo
C6WJP4m9SgdDwKYeEF05M+8MjjDM5GqBKlmEm58Tu346kN0xtzKnfA+zNeNcmB5ngpof2jsACJXu
BO+Fl3rClbC379IG9l6GKckyYXrwCy77PT2WxzyXmphCER5JtxLvFaJdmGjt2baotM2FLd9gNXSr
m/YXcsk30XcY4vMWbsmAvfIt+6G2+ftsLnaC1Zj22RjU8S1fppHoLmJ44N7dEWBq3qN0ZiDcNy7N
CfW3WoImIe8asAuFDvY2cotDQBflZ+8wnUd3KQlqgYPketlaV67a5yf179L27/O8aKSzV4dKlnPV
lAB3nEMirr7KlFk5emd5PiGSib8j0ZlNJ8+P4omP14rrz9n/P87gMjkCpksbyD1XqiJZxoOOcwvA
3CFukUckeS3e08ZRno27Zn42nNHpfqn9krH8iZcc+KsNARqVsL6B6Ri7+ROco6q0JcgImYv7U6Yj
BPXEGd74HLMgaw4m8Su3+v9xCU0JT8I0jdAvLmFc+r7cVnlMPwq22wfBRmDZjh15BOGOsb3dvbDC
2PHq2pX7buj/fOL/c2DjYo4qpFFwPmmnmEYLBERz1m6lteCqjnJkVgQCprL90RlO1/o734vi6ZH5
c9iL+eCpU8rCr7OpSkteJ7SBtslX0qL0IHnv8o3yMWyoGpqt8Czf/Lse/6FP8feh5b/r8UiV+kyW
udTZJn/NDtqGlycBPrn3n4uFdoxv2jvrd+y2j/FRXUfv/wVX7McS9cuPv9wRhKOUFiPXHP4GiWpH
XuSR8c8MoWEAXvsw3rBaUp4C3yFTwipnVCNb4YpsRZ9+5/d35s8tuKjtCYQUc4U0Ch65cV5mVGVr
5lHndKWgGDo7J6ik0kocFv5r8EkCZKmzDu0bDXuMGP1BW/bvRMKxXVWUCSMChzmp1vmHte+XmflC
NZn08EoX0y86z1iUjHvthcJGwgaFdT9lgg5fmSz1gk1N4zV0zCl7y/6xNlmp1rx4UTZnpQf0lr60
62sdoh/bbF+fwIuegBgM+VhlPIFTXlLxa1JSBzAjhrvzy3Df/i63Ml34eEYkaV27ubIRcBMDNnrq
tuGLttS3ZyJH9v0zlwMwg1x42cZwxKvsZHW6C/+6Sxdtg9Yww2GEQv9p4xQfjNYuDriWGHAf5cEO
HsTOsTZxSexzvFUO2cYkd3a6LZ9T59RVcwBUU3p6yReC4GsMioii81lHH4rebUQGsy2zaH7ojVvq
LgAodfFf5Db99KyZ7M8lybAM4kYvLnYfDEYwaEX0+SumnHvpcWpAwSV1s2195Xv03XvEmjZ5dSxg
RDQk9YujnWrJJNWULWC8ZMw5Njye9Hv8j9yw1TojNj2atQPTSfD8i1TYwFdmry1Uc9GBJkGE+1T8
m8S5TTnhEnJC39Fih34JwfPTs99oNlQgddzkNF4hCRcuZJAstynyry3PPy5WX3/Kxe3Xi//5KeNn
UxVrPNiVu2bvP1g0V2+Mt5CR7OOw7z+o2LXcG9tNTOEtBrMrq+aPd/DLNb3os+Rns0uimmtKlwJC
JHNCV8VrlDgxjCTN04XFED0gF+vqud95cEW1fK5Fh3O9PsHQnUiB3fO/T+m7BOjiNl+UR1lRhqaS
cUrZE7Kwzj575Kna6Xqkn2ZL29C91tH8cU7z9W5cfKX9QD4rQssR+3mP/o4iFkgRyX9sikGdwGip
XHpmU1nvEN9gE9YDY4AkF1vp0OLthfPVHJXvpqi/L8Ll9xuDd23IA6c0zezkDlKpQ8kauDFlDuxZ
E5JvvNeDZc4Wtf+ld8+qussHL8opG6mQauDQbyNBqZOa/gTxCRv/nSQsq+EpEtZRvlSClXG+0wph
VrAzb/vfowbN+Wqy2w8t2r/eWeOiIFBOZVUOEr9jtCD4OVzeBFsbGbHwPWk4ATpQ7+DkJfmeTAti
+WbTrptIMvdav+7nV84QNR52RoPy5WgwzjNQuvnnFT2TtOCeBr5nK3gG0XlpQhhfC6JXIi92pdSt
POT5qnfKlqWwJjEjN+dXHvLpBb9c/80vZ3OxANAKrq0k5WzSZYX/73V0yJ1QcgeeME6wFR/Tlf84
7aiHqzOwn8oUTBe00jTT1LTLmlSLRLnXpGR6tM6uBKimcWOJRE4yLvvBkZLVOfBwYE4xJdNMlFIm
bPeF6vz7CsjTyvL9CvznNC6fcCPMerMJPu+HCPWC7fA8IT1pZJCSmbCL50bhynCHGSXbE62Dut2y
k18aHjTg5mevoWskQX32IHVfXZ9/+jx/uUaXjy2Mk1pvZa5R7TYb2mWq+YQe+aztOrbVyKz7Wfsc
ys/mFPQ0rQUp4PWlETu0m3P/jm7P/2rsw6v0574Z01L+Ze7SRIlSiQLnFMJLiPFG4LkOlpbkBsEq
EeaIFhLwUhlNqDxfoWOEwJxDX/D+fd+Un5/cP/ftospt6+CUVXC+uTRGvAnMtQn4ZnYqbsLsqcxu
2vPdAGVTffH7QzrcFB3Y77ko7ENQWNF2chLFNGn0BPnyoiodkxyfaJ361JPHOKI4LMFCuCFl5Pza
0O67jm5aU/E2kQHB1Nu4tJvUctcWiSZEcJmVd21+OnbCSpIduF02AAFS/QgAcGhgg6EZ5oHX8u9k
UM+a3B6ZKlynKvx4Jb+cz8WH7gRWRKvTcLqSCN/Z8EMxmLrwlTjzyYm3sTv7Jxsu3ad337q2N/3x
Gf9y+IuvXhBnWYMXLJoIBlRSGWlo1s00gwfsicaDfl79eM2k/91uyT2wUN3wIBvIfD8//l8e4lQq
/NbKjOgWGAkNa/bqzGfW2XleCr+x2L0LqWPQ3/1IVwRS+PW6RW2eBstrATTfkz8vzmO6OF/OI6t6
HgeywGFW168Z3TXeG1tcqvSFPyNH6TkibNn9+9358Wv49ddfVLBRN4yTrDRic3J61et52M8n3Xzd
7IFbqXM4+ShqIrrB8MqmNOqS/t/Zpkl/5Tx++gR8PY+Lr0+nB0EtNZzHVF2Q4BvaSADPZ7c5w9Zv
9qJ8m5sPATq10vQ6bZ6xn3B1TpF3IBG9uqPtXb40iRfHa6zZjVdrq1RYhNdS1H+4S2izEHGS0qqq
pvL5Tf9yl/S01ZrUVIvP8+xQ2sJucinC2NDRK7VBVkMhgTV6ZafxQwnKcQ1RUkSdh/Qbm+lskFEh
KYy4A2i7GiLb6pf2yOeRPTLhQ+m88wKW/H/flB96RX8f9GI5kKWqGOqaHwsvM1uiJ0wsJ3z/rH1n
FYH3ghuxUbW8KdUZSYM4v3L86eH7+4P89/Ev1oM4E8KwluRPoUcOJZT8Mi9gjNDNIdcb+EDuA8Re
dNu9BAWVvPz/O7x+0bEi+6MSh5yfjxtemwuQ3FASOArC/9YpZAJflufiWXYyL1D30un1ytG/vxF/
/Xj9ok41gacOZsYd7+dtSedwDvnYxO/jwlEC086XoQVp7UTWQvkAtkIJoglL/SrX7cd7gA2dzS1+
eFIE/l6WmiCwBr1G35KQLSM7OltcL/eKkm11y/Zj3PWv/QutK8Hz68O/L4Hy07EtRdLhe+iopy8H
2mUHxqAf6pyt4NkdHnJjnhneMHp9sai4ACIh9kgCaNgfhifYe728arhSSEzxBnVeGTnab/hXjLSa
5OAri5Lt9aGaGwwfHlFyyv6k9qw6999nbf1w1ji2sZBiNUQy8E0iPNZ1rxRNcWtuATDo+cE6r6Ng
22oFqHEagLN6DejezTzTZnfnVHfIqMJFmTiMMo21mjkRgZ9OO8wEZBfIshiEPClgrWfNPt2fkEMT
52S40b2iprZkRk5z2jIW9YkDYi+sLlXQlgqkndNT/2Y+K81uzB3/DuowJAG64iQ0bXJHf2swJJDg
ovxWN+Ybml05mivDqkkc9bE6jvVMXzT3ajRnGkbQ4OlhypXtmAbvpXswnemq3tetK5OK3TOLezy9
B0+MIMliurpfU6bq7WIR+OtyXixCieHnpZl2xcQwFquZ9q5+9KhAsRsg93opKWzNeQzn8Dl/b59q
QMLQB6tjw9qEUmCOPnYCH03cFt+WYXTsKir4aH7Ck/b87xv/g5RQVzRRNEUTEYYif/6SL9+G3B/1
2o8qMtq2U0D6BiDOTFn36+YNLuSWh5IKZn5eX9MOf3fJm7qqyqYmw0tAf2VdVA6imFu8QBwX9KLb
dTZ7p0k4QR6X2+fsHK8V3D8fkNfRUkjps5RPgtiXH5r5re4zZO8J/0R5F2qbDC5F6fRulNwA4bOv
/cIfdmb8wj8HVC5WYr09y1pncECgMPpT2DydEdGdyT5eF/oyyr2WR/N01yG2kfONwbgx3JwNRhoq
D4xKqLnuL7XkETHrjJD64Ugp1X5YUnmliPmh0/v3aV4s2V0ldlVpcSNEeqPnbf9WkcDGGUxtrHpm
6nbuTT3gMzwTCnl2tyUmHbTzuLOmbQjkVEejQ89weHSz3IOKWlB0XVWp/TDE4jxRvZoWOYsSdcXf
a3rUF6MZCFzOXKMzO7P2gyvgGS1fBxbyYaPSPNdxzcSwXJJj2+6TABVIK89SZPkgqrtFcMZthMEq
zvEC+B67gQIPto+jg0/xHMI9ITq/6BApTq/squC3gPFEnrDCZKCh6Io7t86XmjpLtasb5R/qeX6c
pUxTBYWQwkt16Pnkx0pWF/1Nqc6Hat4gyOi8mgaii8VnBpR1tNGDJhZhktO6AJP4+gP7Q7To9E5+
OYuLelbt2zxp02Z6J+HpkrNpbIfg1iBqReof0LkHFVw66akbWNbL1UnfwUvM0QeZPgDJCBsJZo8A
yv9wskV8sjAQULxb8yAdFjGC0jZ70/t8FpSbU2bYcrfvRNQpOagqAjVuEmvbQbAtkgVRcVoH15wl
MHWRhxCL3lkPdVraXXF/kt7OpVuXbDYJPxt+D908pfXWRIuRj0NV3ROvZj5munPOnvp+OZF2wEiS
TDV5RDYG/BskgEKwqnOH0EHm84o7frbuPoTiJsHqd4Jh2i+JClP1fRR0tqY/qqnqmt3ujOL+fOe/
RXMtdrkF9CcU5AOAXMxZiJWGtztfpqgF3Og8OYVOJXDrZcN4hwEEHpX51Wbc97azjpqYdZRAWJHh
wUUTgfQkQfFPRGKV4zZuVpBWZG9I3dLWrDs1JOPgfBdI68yAk06mvbSt2yeNFEvLSa3fJ3ULbgnh
zZUKVJ4WjL+/fX+f1MXKbmR1nAo6T9G02rGG2OXgoVnK7s4eA3e0N6TZgYxtHRX6CkFXwqRb2itX
6jDp/2rZ/j4Rld0ZVi7TNCjHLjfJY5QJcd+njFW6dWUslX4eLoF4W7ckPNQfheQE2rpFD4q8cWMC
u4ZZlBFgVOI/FBGGpfQTmAiZ0bIK3P5gHKpwEW6jDz9aKvJvjIsZxTVSVHE7aDMSyMxt/to0PF/o
leZtvotM+8QiGk/JKxWt2kUuztQXrVqoBrK1EBEt8kDySaTjOf3IOWAovPgDeL/DyDTNhB6RWLea
sYwJhBvhRQen8Oac/k7a+2SEtoe91liI+UMcto40mi+W9CDkd5q0CQoUMuKzVC7T8D5Ifxu8uVCx
cAGk8Eub33r4qCYflfS7SO1G/gVZ3Kv8lXny5FMIFsBNn5RDAMeDFNn4Lng9DXsuTv7hF7bERE9Y
p5u4ctoPrKtUhuNtQ2Yl0GhzPwB5LpdTtxOtOHxn0JJuezR1MOGqOdP8VdQoGFyeEolg5hmmphNL
g9Pa4XjgqP6RcjEAwjfsuUeBoM2E8skvgdUaSzF+bLEUnGoWfnWWKypZ9YD9GUg22bMGd7itN2YN
elDAVU86+oeSb0MTOuK9OG47ciHNXSvdaea+Zww0HuRqzWQSmVlLlJld0qpmvcN8TKieaJ3mikTX
yFiaq4IcW4atdnWbFOyhpi9fuiOtsi22Fuqjdlk7/uLkDfdiP/MDu6T3hVIarcty/AhgeyCKKdYC
hhTURqWLB2XH4Dq1nDazLcvVHSZjdEr0JcxNOueYJtoDEu9b4WU45ETnLeBIUHsFt/Ls9Twnkojd
Y0KEi4R97kah/0+3cqxuSieoFpk2KzeS7ojzmDjYnHGEC8B5eOLLgUQpi8kQ8nR+AYxtMnfBFOzl
u1pcdysSLBkNkTuHyJlnc67fkolCECf49bvoYH10OxZH7aN4SB/KJyY6ac69AYpvA4ZT8gd9Ix/g
hQAJmY0LdamR5duXuxNujKP6xoiLsjadJ/WyEh6Ruw7v9XvfY+9+ZRTEk0ebvLLrZ5OYo2wXQK2P
QGRQBrbedCWZeaNRjGMyYscbVV8g2sksR2/sEywEdFCpf6BYOq+t9t7cn+6MYzfrZxZfywXXqvjo
XNkhcuEWJXg6e6Yjk5NIyksH1S57ruqb3qdP45AJI528blywA2MyhoKOwbv83L/pB/o21F5W86rV
m7M1C6WjVZQLS0CVdS7ISY7JCiQagLn+gnNPw73VvUzz0nuxXCb9U63Z2Zu0G+nBJrGTD4e6xKVL
l9dAV8/QJHpMCNHDAHL0pU1pEBw1axC7PWvmfIxttqhyv9Ta+/Q1b9wT0kxrd66WYPij+EWIHtHA
Y43j6KY0OwMGrV1G8TxV3O1Um9ew/6unBC3cA1pXKXcUVFj1NN8uBmSly7PkiKjcZPAWNtlGDLr7
YUYA6Sl+IfprVkvinc6VDIv3cFwAnDAg6gouPT2RrgLxke1rinEEOVOFl2WePxUfNJJEPteG0zwk
tRPeUI3V2XOqGW5iEuV+1DfIAs2NuK8+JIBY/Vp3DI+gqnlwRxvKOrkDV5hEihK1BIj6PlsXqE6r
J9D9kugp9YZXZyDyoQawV78blt0OB54VNpDKzSRN4rVkbs/96g3w6HgO561EmBPp9M8k5eb9XG+2
XeGZwXug7IBKAjE3XLEXFyFfgB5BgxASrPCQJcciW4rKbUSM2zHYCq8nLL2s2mwlxdMNigfUdiTc
lrGTgbQTyCXu3BG2AogODZd0/95xJYUajT9Ia8DkkPiRXULocFO0Z/zT7LS42QY+iir07FTLsKMi
5dFS9mLvCRlBldvOfA4iElXxIVRsi0w/sUshdTWLfHblUaeleD6aZwiMlDbdsow9iy9RQpxsxtLd
PcinG0U/CiKl09bQjzxi4nlFiG1EXCd5B6XfHYyOhWh8Q5pGkiTe8twZYkcDt8PPNH06ti2fj1s1
w68Mp3VBZpE9Iqs0o50eHWp1J2FyiCiJi0cSCdg/2rIy3W+S5b2297iCSvfr3C2jUAbu0jp6TRD0
NkRmKY1vsCNnNVFcBXDoonDFZ6v9bWYUljiO2jn/rdmiPvNkrjDfS9JpY1vEENNhSCk7MrC1Vd6v
MgSx/D0DsCREe+G85WJb69icc00adY84xTgt2WAX9XpsaYov0uSYPopL5Sh0FD9Obn1w42rDjduD
/svv7BLVQmXnZ0C7M5jolPx5tG4bx6jWrI5FtCedmWaupJJZseWnnZXbioTTdErvfOJymcOTH61N
YVlG78xrfH8R9xsS7HuuBfrM7oFgZd2i8GoPZbflBY/howLIhjVeeCck024KmrCYnWMHtmYgzU+q
wx8X2rkS7dtuUQozIaMmd0151+obzbgrk7cxX1Vc1BODc/PYZJkdaDt+Ou9FOkxK0T7A+YAtFkk9
ivZnn1EXMXYlsOmzjXl7iB/k+NDEe+30JIk3/4e089ptXMvS8BMRYA63YlC0JcvZN4TLgTmImXz6
+VgzQLtUQmkwc9HdB6fPKW4x7L3Wv/4wNFtpcszP9Nn/NFUHSyOeoM+/DptVW5/UWyN+8Iv3frZe
y7uNUTV2zUHQ16TxafeWXpERJh9U2DQWUvDuoHS3eFwsIvw86mU/bUJxR8JWEpLElb8EdADFtJyI
skwZBpoNiKCx16uDoe66cJmpr2a5rYmnELplJ902zUohESEJvNNiCJeD4goUjpaXtM6IbgB/6JT+
06YPMYVNLXAawc8DVNHz2s7Y5LTwJqiJrjah04c2mRm2AGVE0sHcdJpc5SmRDl3wIou3SYmStVmP
wmMo4gTswDJjf+W/J0ao6CEEx2idZlgZ4WoKV0O/DvQbvDdxLXJU34kgn4M26hg9xQ/qsDuhEGI8
ny0KdgvJP56SOwYyJwJrAutVIje6JdLNbsalaXqNcJyEo86rlya3orCdxk0LPZ6oWYntDmec8k0N
bjl+Zmss2NJdCHLYrufw3D55yOlKkTiByRH8PfQp4cyrCrNmjP4F/yhhssEiw+DLbL+RJGnl47xc
kDOiYWviYYSZJp/zD9jD9FJ2wG7xXmaZNf7PJwZpyQSWDPe4+7Soi4NyYw1LI94W40eRr+vxqGi2
eoJMsahRHjQxIIZdysTxdPbU3aUNJeS2ajOv7O9O4q/SdOtfUncHrd3IjxOjmYp6Ai0pkEwOr3mn
s7HIpJujnE2C3IWETnkE0VLf8A9LjaNzUM743/hrpltoN7RcORVM1S9URP3iYyxAmqP6wrcLpwD5
OclXarYeA42d7avRRluQFNQuPb1bHm/DeE7BxVdgx3i+DFZjsRm7z8EYCYFHlrjiGlO/aPR6yTse
jY1zynEI6T47shH9chmewPTYHdvCgezEv6Kw3aoHIzsmxSaOl6mxi1vKR3xRqbiQoSZ3mbLS9N2p
+RZ2KZqxoN6Oxl1lFSDSC/IEM8Df6JAGqE9cuXs6paS5/8omx2I/xYjML13oQwp7hCK5lflUdcQm
/YJcYaq916iObiwY6Q/9QhZdrX0QdugzMnbL0Hoyj8V01NU9xuFq9zS1pV1HpCrdRvLsOVDC44cs
10ie0jhat+5URzZoPnqyFtmoiDRnc4zdhLVSHFmMFDHeIvKHEKkouzHKRwISlGFZFR5giXgb13vL
eCq7VVasIEnyZozkiNR7JeabKiEFcdL62+K0jE5LEcI4oXKj00f7U+n6MPRE47VV1tOwjE0XHmHR
eqhnU+UWi7KUy2em6WgizEdNQCk2UX+f4Nkre5WXRkT228S3OBCyaD9baJrdd59NxiZKkm6Gu7+c
vAQpaeDwMlYMBgd+L5svpMVqK9ffcnzzb5hV+btTpxc1qAFEhubqXwzmpmnYC8Xfg1Kid0ixXjOf
tCufoKudktM2tDegsy4KgNPkEeyO/wHuVOBrCjNCXlKXXIPWAElwanUpK/vGfArLR6SpIgP/KyM0
9cJE3RIxfsHMaTb0Puf4SKeqjipTiu47ZtpZedDHPbcG33Sp3tALQ6NakQA+M3t817RctSGc1ClC
e0jeLNBV/2PwJuJkbG2aSaMWSVNM+0SkSejelIMpPmmht4ypXtSjbm2aaW1Yt5lBqBiBMi3Nq4O+
JC499sS6+/z3g7hEUpt/kqWJkm6Zf/kk52oGl4er3Cv71sXwX5BwhHMFEpsw77MFMkgWco+YnCTU
LeWF6kzJCqdK3aNGil6DCRe4K7f70jjbwjwcLoWqYNulnU2rAlEQ60HOo3uSoTCJKHPST4BOMigf
uJIlLoDJiYQkRE+V6SQPPtPaYn99cnoBuMG/GBmmQTYR5v/nwztBimQlLrLoPjEYyxGURURFmu6K
xvMjoDcnjfdRs0yEG6FEk2QccsVDKwOKY49XNQsX5hJ/Lmb+oH7A9cDioI06i5lPhznUh0OduOUO
cofdWOSob3C4V0PA5gC9zIRT1xUc6zdz6hw+UgzGhyKOZij2zwDnLCo7zAp5LKwg33bWeirpMIND
oLwgq7WNPoA/2CwUKjAIVl3J32qfEorskXBMuGBLClyURxh5qNXe0B84wuJHvoJlTlh1sJraPZXt
WwCvNnaxvtqSNvFSr+Q7zdiF+RErPp8d3e70ldk94Q6jkLD9W4WLoR8COQum20LV7yTCRFVtmZwc
kXF6dRNAfHEJIIMwVHEe0+c5WuT8+yO6AFfPMDFuWrIk4nj9+0368XCyQui71OLhEL8p3qDPxYDQ
zUteUieqHMZ1RMKOTtCzBGofDjRqLkryK8uQL+1TP5dx9o4MrDCv5xc2xuyinQkeIFJYFs1zR47K
MHDwaIodrDpHaCAfioaDowzKhAs0ox8iPhBLQTEzPqF5/fsOXXBYQCA1azjA8mXzL2R2qEQJ7lsQ
3QugFySXepm5NZDUB9ueuRpQLUkjjqgfivxYSht1eE7G+xHC5jeZhkjIAv8VgPrfa9LnoeP5C/1z
Teqfn1TR1L1F8hi2HKPbJF6X25VTPFGrk9zp46fxqvnv0mdlrEi5LsKbYtoLCGwbQp+JDbBPwY2e
fwciGmFbHNxcheF7yCqPe9ezUVAAdSLGWQQlQ8XplFVCkxQf9NzT+02EYZjJtrKShTsV5Eg/rQ3h
kJvb2aOpf1RqWuZdUlGQbat3qAqai7smFYfmDNWBkGYFiBJZLR0u2sR/35ULT4oBJFuvZoiGovzF
44y10JpMyyrucwSbSyFAmUtAFYyFNyJoEPWZqe1/DiQ6O4K6zdbZp4q+kzAFOvT02hj+wq73x2LO
2ZzhlBdFpbGY2j8gH8YTQncmUptnB4aEoezgkCOKfe/Kgk2rXQ0GMueBwZ+vyJ/XPxsGatGUncLQ
KO4pOsC2U+PYB3u/Jkyd7ysoixulGO5lU3Chmk0IT098bI+dcSegZ71NXIY8WHP5KDPpJehda7CE
kHHJm3HU3PbGXy8+UFwi43xSbhE4kmsTvlvgnsljOUc6L7PPHors3BSctmPnJL5jBBux+6bILE9Y
MVpefx+9Ym7TY6iqYuJevrUPeujk33N8N1at2Y1CO6TSyueCDDf5K8/YB0bYFhkh5YyvTkhth/Xs
m+QIMzXs3y/TRaaVOivrFVHFBPNcISkGExlUNAP3RlBi5oE6XVqIxWze1872mxZJ8RRzN9fH2xf2
Qp7cjyufMQ6yEsJ/MsxvjmvFtLnDc2ztE2LdTgs4oA8Mn5SH0R3qG8u6q2riZtwx7RBWfQ/6jYBx
7am6S1OOkp5o0+U131V93lr+eq9+rG7mDf04MKYUR3wxCMt7jNBagB7/hrLy9E6KvdQtR2mlh3d9
9IJdlgaI99Sn65D4oJVJlRxt2tPE2OA2e/PXiPe3wMJJv1BEu+OpwqQ5IqRH0x4ufMVt2GAWwbJy
yyfkyoQ1WYf8rUq2Ad5IZMBAflY04PKNnN+lgC0+cvAoJ6oPRb89hg5sh3ZdcBwHCLj//WZcYoQo
ZNXozKK02fDxrMiLGyHT5Dgu72HmUmJO6xZt2zeGCPErbWlgeMYzWjBcAd325IyBY1iEUGI0D0JB
Gmb925+WNJEdnTDeJ7EB+Lzony3SYz//vdLLb9KPlZ5Ngcu8idJS/r1SIoS7ZlPLG9T54Weywmtr
azE4eVNGN86gpCx6aTFtpI2x0b5OnrWhT1mFu0i88l1dUB7zdv9Y01ktVkX1EJoDa+peREj9mG1h
z105mEHM2w62JMtpGQIsxxvxY/r2X2g0Vtyg8A3sQjoYV8SBfyf04ZjzczlnHxtDRwgaJcuhOxaq
GWTQH6nZT8kqE1w++2bdL+tH/dU4wjoDVdk3W33XVYuCeNZhyzyESDHZAXxYqle4sb8p9edfmibS
w4icZyQknb1ndT35fTLfqZlG4Fm7ER+BhzvtvgTx7XjPtvV7pns6cTC78SaPver+tFHQ0BqL/tHq
PAi8DADA10pk1Q/1YPP3Cr4Qz+qAhUkbVvf5r3wrWzey+NSJG6W+jXo72fWqq96Pn4N6M1OfyZzC
0ILWyW0RiEv2KXpVSYEe+jtZfj8RXYyotCYyuOmBOLB5WVHTJh+4beLbd02WpP1dJUICZEvG8sSE
4PbbEuXH3lNYrSFkXQYhFIITsWpT9aAy9gFxzJsbP+JplWvtBIsMRTMO9FuNU8hcxu8xuh9qm0cF
P0t7xH2kw87Qy5mKejhO5jsZlwGyk7X77hPbcKxLGGWRmkeiyYICNNhp4yabniZeTJCpjQZSCIZc
Uz2NXYN3/NYCo7D9Xz2OmlcqvYu+Wj9+snVGPcr83pCthJ9Md07bPjgJ6U4cfgAOjr8bP0+BWyNj
9fwtU8/aZkR7bb+7uoSzSmJQY6upk3TmHCcCFvTEMDAjTZ3hlxRDaYl8XFCxRZBBYmyUggXI87Ut
928iwh8P3jprD4zaNMqoTXiTmbO/oW2nfysimEweLvP6uEzKXWLuIOPijEIsjFS4ZNfRtzC4Ixv6
JrvPjE3Q3PtbyR1lR8LY3Za31yj0yt9VOaukVECJibqdv/jzaIS2IEzdqcAHzMXFYGRmDsmSV+9z
RJa5Kff1TU2CmvqYJ3tK6+mZBvPZzL3pqL2ZgAVgF9iy2ITeUpX+spLbQluz81U3BQB5f2PpNkyD
yBO8f58S2qUTHdbeb1NZffZxPlu2puqpMZYlngLwJjgf4Nkao1emnqa6Caar4dJ8Hx/Tfb8MjtIH
yU+1I4zfIVNzQGXghFUrE1x+DLRDeF8szcahiW7ERXIjrkev3QFEk8tnBM/YY6dLbXofesJXlwLI
GIcfLpimxwSDL6ikChbW19qCi+f1zIhUZFEUdSJF//x91qlPrSKGwfmCGzPAzCjOGu6JA5GZkNN3
x4g2KMfFFP9quV4oO2lB5siDNSyKF4aYbQUmCai9jjKgPIKUF8WD7GmPM6Pz309CufSaI8ZBPWyC
aKnn1F3Yjn1Vtf1c+eGNiSsNtjpfleKqj9YvBemt8mi0vB7Cd0MKBNOSeYMWljirE6spl0ylvBHD
7/Su6tdZ9VwwlxqxtFFWhb5R1eW/F0u7yX3783xCOYgdGQFvovo/pJ0fu3FYVoXeB2N3rDDVyQP3
JTTXpXQ4NTEvEaY6jFgT6U3N0M9IyVNP3rjIxGaUbvTMyfAJVoH9xRGb3vK7UO/MNuHbsJymfS79
D5GariDPJM80O5DfBuvD8Cu3OiiV/6DkbyKUslSFS1xuo5Go418WEp3IIgWOq2n4QKWm5BRds9L4
t2oC3HTslzIhs0NTJra9dnWdNG514FU/tNqrTFMYnpTNgC9tbjBcSY6SPHh1TdkvY9VUA85rks0c
FgzGYKMfCf/DRimytlnzKRdM3/VXfXqP9IcpeCR4tNAfROwNpu1YHVKkfEP4S+heBP0rgzBlQf6d
wNs7a4Xp7UoS2iUYLRmbw7Ibchsv+QQfCrKAvMmaDaxR3JkET6lPkgBXUzmM6dbwX3PRSbX3sg7X
KAN9hVmWBw5rlLY2uvAMtOkGZS6BkUydhOEVJzJr3MgoF1woXOUuE51ysA2wXs6syVYxFUqX9IVU
p44+fTT1otroz/GJXsPRu00G+qXGx97f+7BgzLVcr0jMawLPIhfIX0Bpip9ON4YHEk7JnmlfA2Ub
YQDRB/gW7j3QNNEtnNI3TtoTrIuDCCHnNlvj8LpUfw14MpjPY2MyljtEzIqlJPfU2tVIF2pcAxwN
C1LLOXEf1g1Jn/AHvsMb2N6YlwyP9QkG0KOSY+ojAu0W++44vMsELtuw62/8XwSFQGnQ3idlA2yk
Qa9Zd3zl6e00LILPefWBbemLXAYUWUy1VwIPjLDcYRHUuDI3G5zpquGxJNSnW3Q4a0vE2afU9i5G
UAZZv4+gUEHsWV+4ThuNJ6W4UjNpcTV529wJbzLMqJnquREX+bJ4zu5xfSrvhm/RGX0c0G9bMYTU
teobiIhQXO2SEHjbMLet7Li9v1BXLUYF5nPzPrhQMYrQrYTbUXfFDoI+TCOMnopDbjjDE+7ZDYOG
0y8GdO/D6KagzveIiLMviUvvu336OSendQt9rxgYQ6a7JlulyGkRWNF5t+jtUpJIV8g3+cs2Pgb+
x6TetXj0Fu1q1iBvw2SLCzR8sAElxviYW562syqXmVpOTCzPtNzyU4TTd5yS1UYJRvKPY7znT81s
utQd0w56tB2nTgfhGJEdvEYf87PfJmDNoySU9JPlPATWef/t0+dpz8ThEWp/FCIEsNEFdO/ionvk
TmmEO7rgkrqJA9/CQJ6DX4GwKKZtCJUFY3dyooobrkZf7Ca+R3eJ8ttE/6kzlHAk6UaEMwyTZgK5
QHOHkXu6EmtHzGyl8Qj4Y6IMh6IhZRbDO8LfuiUzZchqor+gfMgwg2PMgUutzJmdvAyEgr4FB6wU
Htv7MMOlKqopiWjwWEjwwMsPgIblM0yFZVzZirmVopUv2H58FNkZjGeAsUlzeOC6tTp1G77AwF/H
xCrA4soalKFeFcyZ6lW6RHNjClR7DrYlRNFBcoSdhfRLw1PP3LD6jK8MHj7I3oLXRFSxv3QrcJjT
HtNPkkomY5s0q6SFaWQLJCVh+PDbV1knHXgeuG9iXkOcqvm+EwdukfrBH2fg25fsUBufHDJuMkjN
2mcavuh0cSf1iSFD+SqEN1NJLyDcFub8x3NlUnQKZGoHptwYuSeZlw98LcKNBPExcMcPS/X6fsv4
aCobCCIvZfsVJKRUE38+YIyeZjq+/NG6468Fok4VxVh06n6myAwWXjaM2P1DyBC5tWZrv1jb5+mN
DIUHsrGPNG2E+oxwCbcEmQSdYN11niyt9WERuQnyOaFwcKqPETq2rxUDxpAeuKGfuevEX2L81GOO
ETPy0o7BnTabnM9hfNwgy+bQY1TCWAtStMw4Gx9vbOhxOhu3cCm0dYfXe/g6CF9MU1M8Z0Tgcwzr
T66iPqfQ2X32phCaxekxxHFAIOA3gmT4FfbrOLif/TlhUSvvofjSFqvRekjHTR7HMBNuI963edgr
+F995xknAkIlZu/Rk3m6N5GKtU9lix1hYjOfx54PgiW+dWNyVzMJ1/hDlm25SeOtoe8a5qf/Lgku
YGY4iQGTU2UpQETnCpTh1IV6HOkdOonJ64lTWsT30RIi27wB4tXyTG9wNVJwrv3Py5CfF53L2x9l
SFlVmt+ZWnecE4t1OyV7yF91ru7NkWfDNS7y38UyP3GOERQxCleV84FqpA55VUlRf9RoIjtsddvl
gE835I85JXDWS1ztv+a24a8f+OOSZyjOqVTbSM6T/hiu2ydlN5NTDdtYNu/QdrH4u3q9S3Xdz594
Vi+n5pCZasZPnO0QqHLUjanTcIJpDfdslnBnOzeU9vC+7Gvhg9Lczv7rt57BMaY2QTkJ+K3iJj8o
22Y1i1Lk3XWU9cLg688Hedb1FGLSdLEc9sdxjhVcJJuEHUNfwOoEigq7Tel1K2q0337+7J2h29LX
uv/+YH7Pg//6uci1LIj/FNjnSpi8nszKaLvumMMLoSjkeMcQmdveRmh5oTfs83ifqqtO2+NgWsXe
LH4tQ68INl3JuN1RnVpZzITjlD2GjDQX2ol2MDRc3V4o8CqSciO7wPEJuAK7gWU9lwpwGVFsQujz
pkPx3Tlo3VXiC16TA9v87DX57195wXpNRw+j60wYkSP+BZiGWaFnJ5iUiFHSB6TlQ4PH62lpEjBP
TfOUfAik4HjXZGLqpe/GxGgO8gM0jb/km/VpTLVOlubLju7UrNt0hZ90T5h0sYIxtmfqGhKFTREF
Y1pyBMWGuBB1jo8GHOoPGsQAK/5Fl89GN3CJJ3t4CuEBcmCoa5GRm0twNN1sss4+mi9cCU6/qNsb
PHCvzK/nV/H8Lfn5Q852uDoulSLyx/6oLovbHAd8ZVneztaj/35OyiVhnfLzQmeIY6RlmRgRrXQs
fJfAW/HQAc9O+5o+NBWRolCSp3gyai9F+25ONz4in8K/r4VnSUarr34NYMh+eQjKr0h5hY2vkA1Y
9MRoRy6eWMuGeaGcwuys7gIB6IgbPSCo6SIiVJK13x6LBq6u+dJa+G1X+VJAmZOhSICWtWxO1IbD
s+VvRuo7DRZ3r8/DYJx/ZilY3ayTNtv3dQrlrluMAvlKtUG33+JQm/N1MLEpSD/HZCEYxqVEBE4L
DigoX1n5pdWw3KWD9SLK+aIj1RB/QruXl37wciqglLPOkYalgocpk/QjAYOa9ROeapj9w8kLEmSx
6JG1G1joU+4ioJMJKCYamUraEdV1VR5N8UOoJpix5qIa1iZ9phU8EC8YVa8EFQnpJg9fUDAVCVgk
hS1FVD4+ZjGMOjrSbGMVS715oc1U3JA/wEmVuxHGRD3rCrDENU8MGRyMSI0lPMtix8vJFAVSepIs
20f5W7lHZkDpP5tGdSSVTM3OEHaCaRtsBuC046F8Yh/pfilblBm4gJaO5RLiNc3U7uAVL94vFbK0
uChhzXGBZhMj6hWdxPzVy0+nxMsw7TQcqYDQyukUzYT/U+joLcTCmXSenjg7xDsxerPq4xyybqxP
mOFXXsf/cWrw/YMLyd8XBKyEC+gF/vMgoK8sXhsI/MVtxqRCQoPzSt2fAE7lbmuidLFTvAeiR3T4
LTrl5iUwmQ29ncL3YHzOiY5MKPKkBVRPxoypf6vUniQtx+RoDts4ovCdSaYybrfCvQAcIMvOrOAe
Xbx2xm0qunF5qys8iPpXEhMTDCPRXJvBMUfzYxRfnXTXkXjK60/fVWsu0wBITxJdSjhA3rzJuaC0
lLG6zzZqsPTjXUJCZ03LK2DQHB65FpNx0d9U2NQIXtkcw+6RvERa0+4Rjzb+8NEk0tUro4cKrml+
lNR9a+zQvkWPhfIdrnR9GXHrg10AHL8QS9pE6juZYha1xSYcNn5x5bySLm6pMsn0qoTHHYP2P2ut
UParOI3N/ijBlq49tfIwjHqT2TC1uQTifcY97upOfrGuNAHGZgoG2JgxL+tHiRfmkpTqWtsdk6fq
IVvh7mPTIG7mJG5QQxspyZUf+nu6+9eW++OKZ1uuYp6iPM44mJkJ6ZU3IkcCGl3U9rSyjIdKwSML
LtlCa7YjnOnuIYwZprT4lYRbbEHKzek+Xkr3kP1ieJXYDrfsi+4nwi049IbsnVh2vz79+vcGrl6q
3ExdE2XJpEAFgv7zPlXCEORqx33y4XOdcIvZJYjhNtXryMg9WdbkEiJrTO8wS6sZ6ED5PoWbVr3X
k63JvDLmq6UTJu7MJtEChXDiP5XYnPO+Ltil6C2H4UaGLpAeEuF1YN5Sjq+F+h72r0H9PGo3XbzU
NLgOL2nyIanPV4ch8/nz91P5z+87GwNAAzdGK+GpzC4tDWGDAbQD6KH2bBI24RID1dByhv2/b+vl
+uXHbT17/aYxxidpfv2gln7I2rZc5x68e157vA1ga3kj3m3M2YCv/31l/VI5bBoIpeeeg9rp7Hsz
tLGtwpQrx/rKGm7VfNuTyu1g6g/jctEmtyes2LVbTqJw2pWVm5J5dvCnl2R4Jespqz0oE7YGfeI3
AQa1Ifzv6Kud7kJhiQfpuCQ6mJgcG+ay2S5EMP913ayGwFOx/Sa+EdC7flVJPgNCbBD85mRbRJ8x
1i+QNpa14fnHKrxp+Pwdw1GvOaBcIPRQOP74+WfdwJhFjZ52PO9swt583TmqDWkw8nJowvuI4ywT
1oJ6A7HGBuOVgy18K3zoI04iz7y2+V0YFf+5mrOOYUrrOGxyVpOwIdQeumX8RxWPE8YGlaDZ9ZOl
Emxnmf2okreDP8ZpDVRUWrb0KEH+R1ogrkEnCUe96p11yaPg570yzwaFop72eR+xOvMtAelym0NB
pB/s2885EGfO/5ns4DMXVzEUiz3Wgvt2iwPIB3YdT7M9xelKNXl50yYMZGbnzrLms81IOvl5E/gs
CAMEUl0qYicDXAyR7eOM0XcLpgO//fH//clcmBHzlH5c9myPUGI/sKKBqQ6Tnmh0kfiih42epM/W
7Z9OjVdmu0p3ewkC7KeY3ZaYYmxLICnDk03HADNHIDVHfi26Q31XvHW/ymd/ZdyV72G9iEFUKcKw
MGZUxiCBNKoP7TtVAPbWlvoKjVVHIKru2rz8DY4/gZVZpVegLGTsFDNEurJBaPMX8NeOaGLhaMwj
cST/f+74yqBMRpYO3dEA+i1uObKQND6OxlYirZesPYeCTB82sgySrr4ldijPIhSI80CzKUk2I2hw
bovkB5RHMsf85DbvDsb0oWCm0JfCkqhxOwBCJEp9myK7cpQiJfnikWAuK1inGbgj4nS/+y7TFqXD
CnXtEg9yyX8Kxx7TfFy1DbIcCVGcpBcOQgAS03XyqynJl1okS8RvlwGsJP4144vSypq0iVkUkhYp
tUV7cojyVElhtTFSNO9Mp/c0zTPkpca0DF9PdohrwMkFZYCu0MnDROd+Ej961j6lbav1aT3Nx5O1
Vzxl18i2+i78Mu/mbbheVsyndLvuXXNNMtiy+AwGzyi2MlgOcQNIbQuiLFByQ2WSkNY6xdUB4yWs
zMLsj1hnHDjgUPz5usRI7yoJDR4nGSaq3Jyi3NXxMhe2frGzlPdB2Lb9TaqmCxXh8YohtStG6AHc
cHCY0lTLqXMLpicR7PpgQ1ajyIxmluQ5muRJn//+lHlwf7/dKhuHioW4oRuqfHZDccM0g8SchqP/
SOQSDCsOvmjVZpuheUAdLqk7HfXsiHcRfasrUsSLarEUy++eOGC1IwHNpAvgP6P0VjZoJj3VFtUF
StmGacVeT24DMkD6O6XYTCAR0d7EoMm8K8xdgmwRvS5KLY3htJTdU9cbX7MFIxUV8j5UfzpcmlVK
EYQ3hi4u4KZFgRMKMCFSlyQQ4l9tRBZA8D5hVeVayphIKS79rgA/QiGCZ1z01l3BuGyZ+3ay/u+k
PYI9TFuyFiNQZr9Knq0eXU+AQA5mWbY7odgOgwfl9E23ojUf9SAhrCxXqv7NjM2vXkPtzgL5JDeF
4OVGvGIDdwmvUkULewpdJOdJO3feac2h8H1BmY1w5mDvV+KeS6d6Dt4MInqk3cxNecB85rlAZWK3
+9AVDr7tv03DdqJHuYVfb45LojEUmhVSGtL0paRFHat9Yq6LYJnhPv6NRXq3Gtf4pqA6Z8c1zCeQ
7nRY9uOH2H1Zkhe1t1Z3VwnfOZkGAOtXiv8LvnO6ClYliaooEQV6DmNL5TjUVjj/SsPWl0P1UCoO
ukdU1bWwrov9BFiBuMvTSD6nGEMI1z2V/ebK23+hmP9jFWctSNb3k9w08mzhwgh4IH/GS2G/bFCK
hdEaYAoG/AJSSGkPyn3f3v6/b8PZ1ye3PkKojgWImzHdZHz+OhGdYj4xOd+PmNOmHkJ8lRGxy7bF
4wyyu9PzlbtwYWP/4y6cg9+yqlm5wiLUOWWxopYZGB7akraKtVXkxqf7LtkI8sb0l5rphJvB/640
lADX+MCX6itIDqQuw12UDfO8t5LykphFQZpffaI/+mQ1dMtcoeLmkfgIqAPVzbUNVErmQwxMX6PX
TkeTANO9oGaNb33goZIaW0VmipmyXi/+facuFct/LPCs8FG7vJmGeYGD18jMdG1sywOWZ1sUonV8
m1bDIm89mEZBZ6NGcogm04p3NTQY/b5aThW70/2VNV3awH/etLPOqS2VWitynh4xM8QKgK3bED9D
Jtc7xFvwEx9OzVKWsGm6w5EuWXTdSpleiuZWiZ/M8ArR6bcR2Vmx9McdOvuiKiltCa7jDk17chyC
CDW6jYVQhkN4YIsnnF+olIV4P+FfR2zCwqS8KeYwL52CnoC6OeWl6g4hz9BANgvrsRdTcMtkFSUH
5Ex6T3gsrhUkquj9g9zi+q8t8QdE4o5lAsgpn82L/sL0ObVQfy4Fggnuqi+0jRai8fAza2CfoCJH
9r1iTEdAdMxJ1H/J8QOSTiKg8yWsg+oLKn7XuaeteKutrcP4zIMMCENKDhkRbDGfpC/bkXhU5K3J
aubf9dbU+qoll82cm5L6XhFfBP+pgB4a3Pst7+YSm5jD/+XhKwpJ5XwuxAyd7R9+UGBDE/3+dDtY
C2i9Jy9sV+Psr5L1D1Fx7NIXQ3mTcY0Jl5G+xg0qxakr7QBpu8M15vqlhoQxy3986s5exqFrA0GI
sR2rXR+KxmNXLxmdWlAFVY9BeHtIq+P/YtB0oeZSfzo7nd2GUbT6U2diojTPJ1VbWkR31RZ4epm6
6N2uQQYXtwG0qSLJtKKKn/lZiVeOSq12WUvNFG8ASTI71/DDXpQYraSuTBoEJzGmJHQG5lJ+mVxY
84z9ZfhjTuDf4XahXNmYLihhcJH6z4rOKaykOxl6OLtIxetoBajE3qPeCvGDla8QI0JSYlCLT4N2
MyCAu7ZvX3zqP69+1oZm1aQrgsbVzbcsvBGxHcBQGiJVA5dGsSPYHi4skBQc7FoDfKE3++N3n23I
vpqdajXiSahvOgYZsHPALEJH/sxHp/XmWPTidXpKXQGnMZSiV76+v7mE811XcAmeTyv5HKoNSsUQ
s5GrA1RVC91wGs3l19cWljU7GXb/bLvkKqate9ppJmvjoibgrET12q7Eqz6ul9CTP9Yz360fGG6l
KX17CrvhaNxbL1F2j3hOI6APX7nAiSAoWZgu+14BTf0Dq6ieTITERm8jGjaN0Okwmdoq7NAwK/XK
rxIvir4kdSWX76NFsTxnW/G/Gduanb1EDwxETIxGZnoyPkDI0GwZ9SKuJhIX9TQAZHpdxPWpnf1i
AOkkyR7SbbiBAfQQcwS4k4xd3PDQxx4HOAQModvX3a3y2D6gRfliizZ/DUhsYNZQaCNps2nwlYSd
1oOyM9uyqSRbQTVaiPdz2tvHbPXHUIExyG18xOEmPar0ymjh/aOGGIPvL8I3zUDZ/waXR2Yu4UWi
tIAU1MM6JRDL2lk4KL2HqzLa5DDoSJbBxSKD8AZHyjGufbS/K/nzs9JQJcnSZlfPv9CbUxN0iSGM
PC7BI/qoNJe9tIQ42bWgwynplvrB1J5L+bEVCT5ZWG8p7kz8DIoMofTKYA1txeuQlVTllgHcLM6M
rtSGF9TWuvpzjWcfWCEUVZVbrBHlN4qInG1McCkmRKdDzJGvBbcjNpOJIXSlB3A4W+0ObbPFISC6
1vtfXcvZ4SKqsWmGJ1pVblHlcL7Ae5nV8kX7CotgpPfzeduzmQhoV6UXeCWkxtZp5Su7zu/m5F8P
7qzImdROSquCm4IrnoY7H7SkBxXp/n21LupH7STxZVDMCEhmbWijWe32ZBEiNVvC1jLwZGOkAWO4
WOvJ3kQxolCXzYdzHPCu9SvMiigj/r1X/a6d/16zCplYkg0q+jPssu6MNA78ueHa0FYq5noKHeGl
lG57yw57cDZySAiatdWc+CHMURYVQAAWJqoLNnXaqV6KosUxNuWRWf1KeMi2PdI3DF6SD3AuKKzT
zWlPK5otME8Mh+W/l38Jpec9/M/yz46Y1OpSPPwpdE7aorIWJLEDkp2edNP+L87Oa7d1LcuiX0SA
ObyKpKhkyZLj8Qth+9ikGMQcv74H/VBt6whWdQP1Urj3QjTD3muvNeeYGkoNuMmyKxNPTVe2dwrR
ZsGTFv2UUjkJNyC3z9BPl/boglhjdlo5xYYIMU9xxTUrMaAvz58N78W75dW4FtI3bG7zlrA8ie7m
O5PWSWNfJ4tumaym9lF47c+bCpR/ng7LgKiA4bYYv52t3EUypFYj9ocgvqMz0UEm29AuhXsbJ8tU
+xMcyHVLkPkmjFat55O2qUgmmcd0HhF60EIyVqmTe/WH8irOGYInBH6ennr1TwlbZtahy7svX+NN
QbMFFYrXbxHZZzuKU/0OLaxiK2hh9uFBs80n7SPeAJKm3p20oKrmyrQJDqzfyADc35/qxcLB0HDH
A/rA6XdO/860uPYFX+2Zdc40HDePU5xXtDMAys7ospQzyVUX16Qel2ZNqqGDuiRBW6daPSvfpGOd
5onEp6B6Wr+2xDsMSUQf+PbQrQdzGdwiqpbtYtqRFtdqx4uNj28/fl6pycnYi2bEn9yRRgLAGDDB
fJIMD5HXiys9mYdHWwe/50Az8rdgZa5dwaUJ5vc/3zr7lHxZy8e44goaXgprh0sLvl2xaUiSBctT
EqfWS7YOTS1zwMOVoGMfsZdmcwkd9gcm84QmPbKO/HZiFCpknEG1Qyk6O77KYO4+CZeHRPYHcwF7
FrsznDv4Q8n8JHvT/kDHkAiZ8P8xP/zxR53tU33IZ4U8qT+UDm09srPVfZx7XewFLZzlrTS+xKxS
0IJ7PNewfa4sr9feqXNfEpT42hgqfp8ePUW/tBwSbxLyNbB0CsTpp9FFAUN0cQCY8tpnNK0O/6we
5hT2aU7N8XNPi8zCOFY5TzTBegeY0Tsa6zShn2Y6TbcyFbDTOo3QZU0NhbntqnhAvlQIGygHQPhL
CgCHs1cqPwZjqbfa9EVl4qLhzQbZtaBbCydp/l5NHGlrcFFhcOrX10BITjNKu+t4gkuKQ3ru/3sh
Z69BJhhNqhjcCVV3ADGHrWdAJ1NQcCx9AKM46WSnSebQNkiHTkkoHTbm8MhmEV15JhdB4d+v5KxY
ydNM7VKVWyIswFkEiGBmHBGjlA+Aqc8jllLJKWjpAqKUww+myzlADtz/Bl58dzAfRtXzNyoDRaZK
CAZmaCHMjWruBeHTPBa0bq8ZAC8p037cu7Oqpj3Jhl4o3Dv/Jr9n8/f8JfhuVOdoK3A8/L70XzxD
f78/0474/awijccc0gRL/4k8ZLoFYMVO6kMVr0X1aQhWhb4BjpKPO5aO/CDS0Q+jdQ7qQHwbg2VE
Upfz+xVdfXfO2qBNlgVNnnFFk+wYw1BXbLXx0Uzf4g44YHFnMLTcS0TSgBtq1n27E5wSuGMEwe3K
pVyudL+9xmflwLHroYhp080xllK5CIUbOqEw/I7u0C50KN0U48zYGo/NO/hjdA7lP62yECrzrLiW
3aZNH8358gIcRp/gLGzWX4qlb4+qTeITbDl96jDSk/WTlW4LdeMNmPzUFMV99aBmb5FTZBvhQ2aR
g3o6bPPy6xLx1oQ9OQ42EFhdfCuTd4FYkxN1COtxUD9Fsic7QY97LCdkfMolEiccb7GkYZJSCxcL
mMPVXFxw/AJHXHPG8TmzXvlaL97w73/i2bsfEJmctbrJUUya1f4N2XCKN0ZzHN8a0B7VAT4JF1zB
kAujeu4jX0OgMqy64e+UVvf7i3jxXPj9Ys4+jaZTkYfLBiET1QZwtmKtuKMB8Scwl3HbHZ3jyD6a
7rNmp2irJtpERMWTWLMmRBBwA45qBopaAEfjtlMcmb5f9SQKf6Y79/uVXghH1UlIUvCKM+qkH3b2
niZ6iX6r9vvDsDdfjB0BQnaPwtD2uWpsOCxo78oTcNiyWodgwv+eEJoaTvJ4bGelqxI+PvPv0Tq5
ySpCqCA6/Q1nfbiMN+YhgRAJRa1Dh2qjtU7frvVOL6Rd/rz4s26JGhjJoBVcfD8fXGuuvg6ZZzxz
w4PFHGMTdVCDbyQaN2EMPXhNNqna2fwZARWN5J2ydSE7xW2GxqMBRWi4fXsjkEels8LPgfzRU4h3
GQ+jzK5q+C+eQL/f+LMSthpLJQl1i90F+h1hEtViBNDEXFYEdGvc+OEKvFCuc1IxVgaZZi0ROeRn
uB1eXI+Uh/2wOLWLKFjJ5lygBa+AfkpolpaeEO5VsndGjkTXVtjLX9n/vi5f//zbQqJWY1HoMVdN
xykgNBi/krwSURi7LZbDOckGQK6P6HqXnfGGANhcTOreQL5KObhYhX+7f18FzfcrOYZpUAMDo2Ax
EPkCX1jC46Q9Zw/ls0LtwJrlUeVOPZVT+TI2VxacSw+Q+AiSAQ1V1P61IQ8hcCVrElNUkOvsbKFO
LR/Hh2fb3EbdI0lJM2a4gweKumbq4YSPo13d1wddnj0olp36ngEfIGZOnoU7dkOmOlaDGByN8OPv
H/mXAuBs+TexdIvI4wwOqF86zm/3Kreq03Dq0b8caT/BJqS33BNRekCVqRWg5pdtead2q7izKe52
6jwlZsTNjpg0XT94OQYbob036ptRnOunK50YY1oKf7u2s2+4wvJaCi1KpGNF75+xJVZMuPfg7kbk
gw5MWpfVWxQ+Omg1R+XOn1DKx93JvG+Ohq2A52hva23XiM8KWmyhLAEDDLOSpRQ+F06QuKBZ42BJ
31XiZ4kSHgNtlK1HbR2Ym5OyBIssqK959yhBLXHlbKdN2xchK28a4d+EwMvrWHyLsoMU3TYxh7oj
B92xnTfdX4q+btWl6xOFjvwqUGZF64jew7Bpovs2ugUT27HVp8I61a/NvS9MfImYg+pIt4EsDPGs
Xo8YJKVKHkxuhwZdn7CnC0zOFuDcwKWaYN3AWPDRI39kD4S6Yp4mUO/VinPaVc+e3o/LOKvWQyE2
qjQUUFbxCc5Ft/HIdfD/IvP3ksM0Pg1frjlWLsmrf/zmWV0e+UPWZbwzhwKNHmnxJ3eaSNJ+s9Nx
O8EFQzzy3pVP6ML56MePnpUXilmh5K2tlgqqoX1KtveJL3bimvY0yZ2YEHZX0uZiSt/cFhcSnlhq
rMapmIcurrr5Lt72Cedpkmiu/AMsLXJRGszJlkXcVg7VirKrX7Ajo3IgLYAKl/bXtVLh4n1nWibp
Jp1uncr/Z72f5XURplozOYUm5VhlVxM/tJ4Ft6gDEfddz8yanuT52/X9F8/q+ajSM7Gq2+kXjwd6
knY0N5fqks7hst+yPP35/SFfamZNXJL//IVnxVAUjLGR9V9/ofaMvNttMa3e4iC2K1wquU0dcE2+
dalUtODOA5Xkl6GQnv1m0RjjySpxE0Fax/DrVC/5n1JYIeOojBmlNaYXdDVEeGuSC7E8nDOZnxxh
jMU1nSva4D+Oimg2abgCp6jphv5+V75yu86fggpYaeo7o588LxErOVCPfpFMk0le8OPKDLD0uh3Y
c5H2yLu+Mz67exNwfZhPUHtwXo3qtoWNn4lkMwUemzMqT2p12wcrofPC/mYKBP39IuXpVfjnIrmR
qm6hABfPtziB2XJXlNU0P46qBUGQTzhA4UFkDgdzlkYUFeEcdZpHNK97uoFkntDy5vyC6hgB1t88
mv1+RZcO4xYdq/9c0dnGVmRlGGUZV4RHG0l2jiPt6Kkzy2NAcFX0r177+8/KSVMLdUmd0t6QIT0O
pyeCtMingo0NZqTeliStzBrtjXAMqkxgrXPTAdtag59hxTC8ad6S0FAhmzCzTx4HOVCutT2eaEYF
+qwhSgVStTkfxNknMA4hwkjjtInnt/8FPO9Se/P7nVPPBh1+asqJopX9AeMhFEwaX1MjgzwOwGeJ
7I76qoPjbpt/CXNR7yFltPf4mZtbMiZSvN+9zczTMGbaW+MxxLapnNEyIAPT4ZdA64fEL2TT39pp
N0l7g6pE+BL6kAOj7mDsidfezUt7x7c34VwUNWh9YsU9z6adBwuNYHim60EINWOvMg5dwYNcTprf
5q1hbJTwIBZYVI+U0s7vr+QFFrRuaYReTm1GCTz32c45tuax0YKaV9Katflscnyqj92WM/u8T2cD
WSPyIhHWWAaTIx/LMJ+QIhESUHMefIkLf7+eSy3XH9dztqlyJOWknHBjVM9c6Xj7o/lxgfY6QAAv
vrOa2BIzj/nVocWFmpPfNdDM6jJp9ucCX7U6lXWncYrpSJC3pSmwlCkyOQgeSfbjBJ7GFJfWpEXN
JeXKQ7gk9Pj+419y3m/FeNqQgp6WHFzElVjN494dQW9zt0PtOa29Cagmb8RFHm2F4xY76O+3/OJi
DjpJmzpBKLDP/Qb+SW5qUSd4bwo1uJUx+5oOKYIj+yoHOrsaPLlG5LYgTiUwP6cunrFBHpDM9Xiu
3g/wQyIcpjZ6/abdqojUovhWL9c5rdnfr/RSR9r6fqVnpWWgnYyyy4rpPoXittUPcQxKCxqRXG4l
jlaQp2mcaNUrhAvDU8enMsPLQ7ClKL+mx/vfr0adVuvz/eX71Zx9OkkUl30WsCah0Xudih+pnavS
Ggg2ANE+to+6U3cePTQSOtLEa+t+dp8xktHvDEJwJX+uTIgMyCG6OzKJHRenk6uJC7NG3rSJEPUd
GXtiXC3UmDi1RTCv22UcrQK8m5BLyzXrL7YdhpwQT95+/9suENlYFmgLToMHkuPO7RGyWYWnrEJ0
coo2FmChAsiU3r8ak5tV3UuLEAzvQCBLmCHLCp5oqflErc0RdD+zi05Ilu5NwIKLmt7pp8ys6jZy
i8INecHXVXEn3MN2rvQVwjtDXFRQGVntrs4Ep0Lp3ydkQpugWNHRJPPPv31XmmkJgWHxZncr7U5P
PbJZ8vmo7bAm2ySaoDltjofB6S2UVCJlwdXU8YsXQAAzlkIZOd/5KPTUMwDWI8QNU/eZ7SpXbWvk
M3G0eBJT4YSX51G0ggdVKiv1KkDgkvbW0r79/tlqmgd+X8ANnV5R8IMtnL8iImkMADGuzFKccxmo
ylrmspTvp0Xl5K/96U5jKy09rdmN/TI4PQTds4IsPjtBuQ9wAs9/f9e+ytmfT4l8dJkTqyyx9P5z
cml6rGpG3pUHsSDLmH04sO4G2EYGhNx606SuyUaor0sizQjqxeN8k44vo0GkLMV3Dvfnk1MXrGFB
skdGLd2jrmz9zsPVHp7W6XhLsllpQnRYqeVSy7abo0VxA6A9sCAfGcGeVBhgEKCTiBMMbiqVqiDw
DN8N9VkueSSiBYpjWnM6CdQ+5iSoH6M3U71yfL+g86JjxLNSSEFgL/46FXx7WeWiPcYJZ7tD/0xD
xvzMXmnNVI9atew5SuknF7fU5EdTbkJneMDX7mRLQ593CDnKvdEcgnp51CcU1vUe3wXS4Y9r+9pC
vl1bZARIHGpfPGg7c0S0C9ac4EEDL/Zte3SLQ4V/IdnweR0Jmi8IWccYCUJ9WhGrDxnIHXggFsR+
QdQ1E2j5bngOD2H9GIh3E/hr9CKERwYOq83w3MOuPT6XNyhfKeieOsWF0yd8Qr3yyfJb0mORX/T1
daE6ytp/lgv+SjZAdkGVpth5LeRLae0XaigegmhhEeqVesEWmOOY7fp4Y8UPerPR63eZBU5NYO9a
0ewEwd4oIkRyKIaR1i0iwRkyu51C1iE9kVE0h6eHXJAwqmCYW9ESM1y99Z/i3EnVJY4ILI44ssVd
QZ9SE55a8UaqGLgnrd3r9y1mBW1YRuPSekGZp6RrTV0HhlsIxxlripfd9sT2hp6KlsULOUMV82qj
y1PDZwApme4H4saeOIB1wtSEPcU3GiCwYSlUs4ZEB2meiLNRpDEDrNZjkuzBrPxEGWS8dNOonwOc
eMuMlaCzI6G3jqLsuj9QtU6fYWGP2kw9OspeWYkbyyuceq068bIIXRWnP6uIW9I+I9MFOeKst5xT
E8wa/gbJJybCkUFQ5zY8LWy1UNEitwX3Ba7Ls2geKB68pUPDn0gPnGWKMy87+FJ+l0g2gLEbuBld
VDsgA8lfdCQWH4pnZc95V3jtjtsuRBcD6yN8VEtj1YBW050iemmRg+hIhiAc0p1AKli+EgO5KTrQ
Va8sgPJdQQwnUaQChyJwrV5w3Io7mrjc/VlE2putGXahL9Cw9Mb8Cx0+gRC6Z193pcGJOEWRyfyK
jCJ/HHYzhaCfnNCQubH3BfCIU7hk7tulSYDMVgE7m83Lj2IXrs3naSCqzaJon8FVaQnvAcKUMzAB
2mUGf5FihtnKGhZttMwNCFssi7YpLHyJhMMnX1onysMQ0XERQe4Kh4opasGuEru69Gwmj732II8a
TorXLL0NLLclkpP3JrArdcYp6fhxWkj706P53HvhHiSvTHhpB+0CPflM+BzDpcWxKFgOuMRf2mDe
e9JHx/mYxDIRSNoKydGduNEEwmPwxuZbXucCiy4WrujAe33EOop1LNh29/6Tkm9agh2ix5QI6WYn
I0chAB4ZaYcz+R1fdHJjqbdxzYpym/cr1bzvVSeot2l9O2Y3EfibWPyjV9hJGdwet77oStYhAtiV
RmDgdh3PpwNPGh43cbQg7hR41mmriCQ80SRxmnBHCGMP9Dd7zK0bVbwvqltJ2tTSpxA+yOSVGBT+
N2b9EEmPWkHAFDvGXNZmKS+NcnTE+JlMKGDyZmSfHvqHopmB6ovpatJ7Pr2e4AoJJFcvy3pndSsZ
YB46OhqxuhMY91m1bYaFnK75v7XgpdGiqDbtkUdz02WPcvKhl4SrWauT+Clom7R7V4/3Pb3tKW6s
jamiaHBX5d1gyXj2ED84NWliZFf5C/lgyFuzJg+nugoc/7d/AJAMCasGlAxwxbmiqmxNv1C6SjyI
BGZ6uj5TPxrwgGRI2Q1HFG0pdzcisXyBKzD5QQDhaAx3kddRzdia6Qo4I1s4ife+S3rC70XDV4fp
Z9HAaWVyFEFHMidL3c/STlGTutRgfx2C1NGeRXcwbrWncl272b06zvvCFlaTW1yZ0DWkr/z+69q/
p8Wfvz7dum/7oaaOmT+mo3yotOmd0kGaIFxmO5ZnJ/wCeCsRZT/X/N9xvJMxWaFmVKt5cmJG4A54
HEG8msoaW1/mka14fKEt5fY2qoi4+HPUPkK0ThvZGTNcwekaPLRVbkeAe1lC56r4A+ESZSwS9JLy
h9mfRZBIOpM+LMEFpkk2x9U2gXnpZfh+v896kqOfHY9xochUkkgyA3hDRbzUxWUgoMv8qwPn1D4G
kgsiBSvC1A13wvSlNMkOpjYZ8Sju9fw2BoHcAD59HJ+15wpmELKDRtlbsWif0O0E5V9ZfBnEF0EL
Z62BYVxaxhX2JwZqW1Hd17LlyPKLkZCVRiaCKM5M1OXjSgRf192cMNF9IAk6xo9j+CdAnYV0+K+o
b1gdG/8zIsiZlLri+Gj5vV1JcwFhnCBDlBwOGvG4Q/zWIXLQCEZmtMpW0RLV1SmzzHi05J3c3LMx
aXuxWTIVE62PI1GnoG2ckqfZk/fHf3N06HNa2LHYsdrB5gmV5NESSEy7AtUSO5bvZcPaNJd82jGB
C7B5PqxuEXU7RZ4ryIJess4DBmrKbtvu8hGlmy3CKNwUbKVuaC1jcVFIdHTjRZX99QkeK8nUsRGn
jcdNz/7MGZgc4nLVBk5q3kUoutmXm0UBQJPlqPfJyn7SUWy4AgTLYFH3Ho6xtN/4zSN9vaZcJ6pD
Wl9Aerv0EBQeK94xuTHuU+bP0UxVlqTj9STjMUht/c+O2qile9UuqyOlzTphsF6pyyk50Sy8gRHX
+C4yKq/ldcNOTOB1B8wyOn5U0R9T30Eu6u4hEkmvonkYAF3ZfutlMC/FWrGr0IWEGZlr1fKEfbbR
XPM2ngz1vpO/jQudrGj//XTA3IWuk/T5hbzNVyFfCBgg4UXa9jRspg7eH0J/d4LLkfq23U7/Hp1K
QlJSf+kLwFzXIGrNVJwZN5QA2QPkzk+8xvx3LBq5l41PQeuhDxolHQbXQc2gLPkGNfY+PPEZi7Yy
vuT9A8HKnBIiadH5wCrf4ZoRbzC6zS2S6r8kBC6HQ7i6tgZdOi9oZBwosqprFzzegm82msToccJE
QOfvCQ5g5AUzmKUF9ue4F7rbfnisYi+35taW13cvG4sGq3fowmqtg52EGFinhmA5D6F63TSYSa40
SS60tkyuEjOwqMN8/CcEygiLNlCSQqK5JIMAUjY6SzOpOXPdMRnHKvcKifMHDjq4qK57T/9t0fz8
9bPzr5yxs/lKKR1alKyP9bitSnSiNV/RjaSC6HHweeJIjJ4B66Imf6NsdyQicpO7MVlBem1freSp
iQ9wZOkjQXcpr+wk0gUdFpeIgB+5DRgKST+b2obcOsvHsoK3Ev07JsQg30rvx8ew5UJdgaghjDg9
Gl7Jwx8h4UqU6tWUSxS/kCffD0AyPEBLifEWot7S6L4Ttlub2BzBf4HKiihJtJnBDTBmgOlidiJf
BMAUv1T1ZK9k34ZAE0pzxk4knmK9nTohocvNSi2Qg3iNZPFGwQYnDaQ3v5oCHNY15PfGdCAeyUQG
CIEXEVu9Ksi0Pj2pO1GxVX83BF4tYlr0UIOVsoe3k9MdqlX1T2PxUa06JBpd/SxGD03jCaiBcnk1
2mADcvl+EmQ1Nv0wIXXT7I/PUeo08r7edNo7dp6qWk79+/Cg8ndaJUukxn/OfTLyW4lsMTZEINJ7
Bf4xOKpZFm18CIWhvCqyP7Lp5b6L3wkpW2En2Lism0RehNG+e9efO9U2CdmVSD9ovSMTAgJWihsY
AtI+XxvABpjob5mrsT5BMIvR0RM87t+Yd5JLvLVXUlVfQQdcUDD+fEHOmp6tlcnxKR6lScU2PvMI
pWyG9tmZLHE18YgMWnfknVsc3oYFCakwpa9RvS60OrkGXsQJ0cEL+SV8+V7v6JE0tl0sH+p3kQof
KRiWTCOYfAzG8bUQd4a1zPLYMbHrhgH4zO5Z7p2olRyrcsaqYBhvRjOFOF5YX4JX/BnhbMEsiBc1
0gpr7zOTCoa1Wt6MzQGAsoVnRl8W0nujEB1vzZWRneom1R8q46bT3Wh/rf9/QQ/DX2gyJES/A4L3
XDyRxbFgWcdCpv9PoIm4sEIvTtdhchg1aNN3ae6Jxi2VLnIYX5gDI5xF5cEvVu0JFmOx9gtXg6t+
e63w+gJVnde5uDAZsCv0xv5pjrHCky3ul9x5h8SIdJ5wXMb9dEh0l3CM1LItDDGO+IG7X39Vxvlg
ufRbEKf1m/Sh3HGu4bhoK/fEGFF8aZ8q4EK6NS37rCo3sAPv4BFjbOdLSRF4c7jIZ1pwG1XwXuaq
6eoTzHWwZpG4zGhXpLATZd01RI8IsxaSfeYl1joYP5Nykxz3ivFkBpsu2MTvDSvasA+s1Zc/WZrR
40WIcVwJvCUkq0mWW6ePOmKc67Ocf4drPEsLx7qo6CatnLNaNY6NujOKXqbrau3AG6zDHRnMdvDn
eof1ggLi52+djXQbSUsp8/ktmofYF0m9QZFAF8MdqoUIZO+/mGv/21T++ZNnXe0ylRrRzwf5MFXE
EGXclrivTUBHkA/TdEl4I2VxeCHpol3ftrY4N5KZNllS3nyw/um8flTnIhN45ZpvfRp4nL+rkwPH
AKPHt3Q+NDhq42iqJqvE6Z23dTJxAbzhk9FOnHodYnDAzTCZRbDfUpwxYTUXar5A1Qrt/lrS4wXh
BnQnWeLtlTQMQV8HyG9LVtIMlZXW6fRB+57OAtQWXsDU3xnm02i7JjUdYsx45VwqXzonff/Zs/eh
PRZiy8clH2LJa1yBToVzQohjbmTaopmTxk5PvoNui/196gGVYPChqTBw3Lxz694G0WrB+ortLrvW
X572iX+eDnRDigxFQaR4dmI2wyxP+9KXDjXsfbcRl1q16Aqgd2illDfy8upZ4ajvYulYgEaxrTpU
iXLlifX6emX2NbD/92p4HUSJRitW2Z8naKSpityZiXzwW9YDD8QwBSxhjxUNVvNO9wrLJkpjCox3
Il5k0sVYQpQZlvzGTvs71JQ6Cl8eZe+JC2JB7sb8Qe42lb+MO0yBxDrAtZtxRwVnxActkrBw5VEr
l5YZvDH/+RPOisvxKAijZHy9Yb0jAzSxjH2M2Or0lPVIu2fyKksX0emGDxGarL6QcJMLU1e4UQmz
pcGHi6o+kNqNs/qk3+rpMugfSdU0rupSL60Y36/07NEnmtDGbRWxSL1PCRTRn7KbVy9YQ8WbYG2u
jOey3A8j8zCbXbslV9K8nWDpsXabJjZ8WlI+OpMB0Kx5T9B4oZE5goZ1ZIhvBYrQ7XB67sRD2S5+
b7NcmEzzDVuigkcFDvU/lO9Gjk4FkzXpYIFUJFsbchwFxjH/jEcwVeOuB3MuzdIVAhU656uu87CA
N4RchTRcx5ew2JYjYtv5sXYTt36gSKSz3zcuysdmcK5c7MXXwQJzg3yAptnXTvFtwSmLvjiFbcvF
kjqCLg3GUEBug0tjMbRuuinOOtv2d+1SWytvlrIYEW/RTBGwJthHzca6PhJJQbXdQj19lpHw3RyZ
1f0XmcGXTkVIRA3FkiwWyPNqTiiDzggiUT6MAhlVjh6vkCoSBkP+kKoyvWc2Oj1hEuAgK7N55CdW
JxrcKAPmxzms9QVUdcC5C/JDJhRhfY1Kp126l5Sb5IDTgIRCPv3zb/cyGASjz+EGHeh41k6g7Otq
kQD+oIU7Ko+FcNt9SkzsUhJulL/pac2Umux6DCjc5tbRP6EgIG5lNpA02xqPij/XrFsVgxrc51Wy
1a23SF1Z48pUH1P90NcH7LCGa+wJQ7LyW0zSo80p+Yh56XWS+bFFXdkrv451Z+vfZJRS4SLJPIjz
1djgjbcC8age4s+UP4h4C2J3QCOW+U5PVoyoqJCimTw8jOqm/HtSkP6RUeQcExfyM6yXGjaSshui
qUUl13ZwIylLuPDCjAwQo51iKbWJsDTnLNbTlU0xFts1IXBzMV+2+54cF9PRiFZheoioBgFHgdMI
AdRg0oVnIZ7po4PxIRbsoJjij04NDuxZS3V8rZWr/LtlonQEc68ZlLlwis+2AiFudCnLE/TmMUni
TkouSbFvoU/Q0Xi2FMY58CWMl/pJXPJkKoyYDZ/KeiTDRuSLH2bhNr2tvWFBHUFKsCy7OgQ+adbB
I/+QJddXdqG0Dupb5Zpwx5iW+J9P8eeln20BQx1WkS6cyruRgDRzVwLDL0G9k0LkFQkhWryvHWuR
oL/TKjUBqGC+H1h89hombQkLgASzqHqy+seT+prQhQn2gkSrSznA+IbzNCi2tJLYia2ZQMm9B8Ot
rZJDGMxm8jNYtWm2dsifpm4XSTW+ta/GRz8HReMJPM+0XTW6e5KWp/5BLm9ka8nJ1ao3uXRTAANR
XYaFc6Kc7/zyToZkCFwL/bSMDfj/foad7hMEPJQYCM3Ms+9ZiqNRCo2ivNOrTVUQuY3v/b4Z+UjZ
G+3TW+Ec62cp/TSkP6Od/s3mZGpdc7xdOOL9vIizg3Tuy8VYNGV5J644whrv8biUxNuC8PaC+O6e
DqtdvQgurXnkQyOj2uK9J0AHQSG6OIcWMWobHUmh+/vGcUGCN12XwTgD4uskwfq52A1pqkZ5eizv
CovAa+Tr2GacDjp2imdhRkUBDKv1nVPL2BUVHDE706xFaN9K24i9EsNN1T7+fk0Xqmccgeh7ZYQz
JkGZZ0cohVFTnWJIumO6QbaZxcEhnyvodxxV33Rz2HU1eWnoZYmK+f2nL/Qafv70eQVt+ZpeGGJ5
R79DCBw1eiqPM7OcCSigCVobZ5bm+rLXE1yw1j+yl9MdaXEfzUvFkYKQx8jOsk0kYWdZxYYbRbby
4mOgwTSyMfan12ZZzPsPU12qFCw3TKmknEHqW3R6D+K5vD4xRpev5NF+1bLnqwQGKVY3tjIcN2c3
M0rqU5pnfGT9PNH+5hMIJrAcDmx56Bl0tpDlGP1dKnsJqWXBrsjuuuJvpax84t18Bn1EM2iP9bCO
TnZSLWtsvJN2yHBpR6uPzLVtauXEjqjT+obMuocsr4hU2lbWUsz/6ObiaB5nwioHp0/nN8ItxgxG
cqez6bV2xQXvoPWlbiZEnmnRP4KnOhJhFYmA0lQW5qf05FnDfCQ4FCsbQkFUgn4v2x1ZAxx6jKIl
2W6RkWRWFzvqymRLO4BJPwNPuwjIiXBjpbB9+tuleq/Gg5sre7+4kbqHY7knNqCqFsd6ofo3jX5Q
MJZeP2tfIJTw9xiIW6Y6ia36bOFSrcSIAN9Vd5OAKyTHQsfpTjic7JEyWEWIYILbonf4K6uMUVy8
BNlFybQZxe1R3AE/IReFLmuxY1A38sng3j/aPb6Q0BvyjyZ9anOmWBTi4Z6HPZe2zMb7o22SI+cz
9jNiUNTBdqjuc0R0p+oRkqITSnwD/rbUoL5xBcfoEAIxGed5+Zj6b1G+FmlLYnK7bmJF3X9hw1ON
yTemGca/M+E6FYmp6pTqrlmdljSOeqoTUudKBnZDT4kIpVVTH8FU94uRVlG7gSHdTCiXft3muxwS
y4SSHbXXTtj6+VbgOCGjtPIPCTl74WHwt0VDcEe9itNlXrkn2H860bS9QcseLiQb/Im0UXqJHdi1
UawIAIRY1N5m8XtSpw702QbASAdZlNG58QAa9g+6jDKeIpnH24QE6FLcdcpjWj2r5bOBkCRE7Qvm
KkMYMtzTltQISfkyKcuHItGco/qGcmwih95p5m2v7ZnxdMsTLbQsWGsdz/b0VMp7g/jMRAI0KHuD
7yFngK3FQe9vgdOQ4fi4powmDwctSdCuTsmy7F+D9jnXUXtLi3b//4p+4M01EZJNKk4RoNnZrpIF
UpEf4+nN7UAkr4F0T6Jui40OUYsZrCXY/7QGf1+9L8x7fv7sWUVUspvwfvCzU9JAkX8mtCQZhXkw
b2z+WMMxYh7sXA/W8uKqI+vS24mrQ+HEiAcTOffPv7kWVczLkVXdxZ/jHGj1k4hbppz1jrapd9Fk
Q7/r7XEgO3HXcNDiG6G3DDf6mtHjAgfBYtIjSWzqgCko8H9eiCzVGWUhFwJBZTJGId1TOI/M8lvU
YSJOYlu+wzMNX4scX2cyqA0YAeYjVgX/yrn0gj93uhZV52Pmf3TCfl6L4VdSL/hcC8EWDK3b56Ca
cT4CYf1iHZRDHHgZBoNHaVXdo8xbxCZUimvDyov1xPeLOKu90jDsqH+4CAM8uivb6QLTkEPAHQHB
RCNGrnm4BjC8oGH++YefPYSuqAx1VPlN6k0jB9vFcslau+xiY4buaygW5fB+ardN7JRA4OUlt8Q2
/6Dc+ku3u5I3Bu4mm7SwzE4lm+lGPDoMu5Vsk7YA46cVFl2jn+w5V2rC4tpe+nXuOS8bQMhNh3Q6
IMY5BjSWzUFIBK4fq1uyopnqCSA3I4SrRK+Sz319+77Q0uKWffvJ6aj27dw9Rse4K1N/2r4FAyiE
04027qARarPp+liH6GPCTWjQArgofrTBURuIe+JmOiMX2aJtHQIw5TULZ4D5ngzuj2xHO+RKjXjB
CPDzOs8+9IpOS6aVXGftWKp7fLUkUu1tpCLdCy4nukGILVqaAQxTp8ED/R/QZ2yI1wyQ5vQO/fOM
GHBzz9gRMXH8vGGZZsmqwid2h90eTlneeBa1SL+uxyetXoGMK2ZW5tTFSiRgpSTlJt5h3s81TzZc
VbvNCXMzuLFbXd+cUD+OS6RDJiwNXFfEJiOqixaNthYnmbN0j/LWQ6Gs59vUTXYpZR/HSf41cZui
xmO7n1sumuXHSLYFt3C0lZH+D2nntRs5kq3rJyJAb27p0inlUv6GKCd6z6TJpz8ftTd2SVSicjAH
M9PdU0CDkWTEimV+s5XEdUau9dFuF+t9Wd9l78A/Q2T9StFXNLdYoRmgBVhCU/uFjBCkZNUJdC/l
R/UZofoWCZIJ5Tp8Uy/yOc7G609vb3FZGJZhjoHF26vwQECXHR0zv/wxXqE7h1dRNSOckPbpOLQe
+4xKGOGwCHZ88Offt9YZ5C/76dNCtK+fUTu1QlOrLETiQJ/2p3CFGZuBCwgzaFsd7A5I1X10Aw7r
B1V5V8/ezdoTctDJ+6zlk3nWpgVkobr5TfKo/L6wurOvCaGWWdWMXFRb7PahyuHYinMEx5ADt2VH
0Vez73rjnjBWxlMn/wM2NbbJ+UF4NCf6cmvNMY4us29ut/9CmYq39Wk9iwrtKKsh7sesB2Llw1G3
ewwR9sZ6no5WjNxoW6BcojLmAP3989JVcrZcNugSmaSfsFOWOHlRS7ouNgL0y5u1AQQA8JMbYSno
mcqBKSp8/x0wLDJzYDzD8XaQOxtD6dRY9eVOcWr4Khfhcdp35Dja/hooRENVmDnpi/1j1m3fTqZZ
z5gr9nIVuUrjik/T9fBHMu8qUtxT/Ko1NCcVCWgyTfVetif10GEY0a4U2KDHyY6vm6tgNT6Ud+Wj
fhuVrto544Tvx+yPi04h5Fm0XCfBVUKEd2jgeVgnNBEF1HbIHozqR5qj7f/UI46IEleNqqB7BBPX
35qAm2pQLsNd1ntd9Cu8NGw7m2NYQDHxrNFoYizbBWImaGFPECHrm2/3lhFN55/GwdEiqlq6lEq6
x/042DNsgrocIStLEjiYdwE8IktRLjPTz50ZDDsYLgFaQJRjmfWIxiS0hdIcsit9Zfj1qlmftrNT
xCz+cXFPzoFqcQ3Iok7X35KYOX8bNg5BkoWCQQsH0wmkcE5+Xe6a9qWZDpo/KH79lsDz6uhXX52K
7Thf4JQBcu6P4kbN5svTD1vn31HjXMoli8iyz1oA0vcJWxwMyRjMbaVT/lpsDF8Z/0Rujd+isZlj
lhVtVNTLIXRcuJwvPngR1bu66bkSw4bwUEB0pmOR3VDGu6UU2jOXMde93K+Bmymb/+YnwxM25bnw
oW31NYwnk562tcw2BGeN5A+4LejBWvWB2sgApTrW0+XDr5/7+JLIyFul2DJB4319atYKZRtXPFVd
hWtCs4rEQ4iP5LZVJy9GJ7877or0VZw0Ct910pWuPm5ycBro2wqO/MfC44SWGn+WeRE24SJX8A8o
TaA5jLUCvZ+azQHH/M5Ik+ozAClM1wQ2an4FNC2oEibIDzXul5PqQNLC2nAQr0ZlF+R3p/jP0HVe
MYDRij1LG+zsTcFIpHLRFMMrR7vN9pfy7nMBGguQv+9jkUQmvWBUk2ARDImBzMGIbrS+aVqhQPRz
6D2xARoOAw3SSKbbwh+8MBRn+J2LbgC7Coc92A//3hjnSgFZ5vacJy649yz7z2GrKUIjGHNea7wI
mpfhux7BUwA6Qx2i2BZuJLTuHe3tdHIrAVdbT2QsHtAKnq+0uLwBSwzCI9nI4FEb/wQNEu+04QFh
atH0i9IfKrjBCYjeC4Mi+dzu+rz0OdB9SslluRKiJjfJMNsrPMszGCr4e65S4GihZ/1CGKfFFgC4
MzQfpF6wjgLLCbRO5iZEmpHSqkL1+sIZP5eAY+VNY8HSUalQlt2FvutVuRl5oXPAL1QHM9O7BL9D
PFKZKD2mwKRmw3c0hz019sfHywgCYz5Wy5j7eQmLMDPlwjgeJZYwt+a6jYrN6bq4AWyBQ9NIZ+Mt
gDP4oZoxBrb5hE4RTtTM5f3hhJOoPbwJkJ9kpjXg5YZNPnjoCCT6Pkyvu47Z0Q+OawzjY/ZAmn9W
Ht3DZxJJ6XENtZ4BG57eUbSgNb9tEme29q6ugx3qOuGv4m1QQXWzy2xKxjLbl9mLqih2TdMhmbbV
0UVLSUH4cFjXvClUv3X3MgzqXDH35Rst4lJlHP/3G9UeTJ1NeccmfxCONkIOKV259+g2ejV/wEGo
98Y1mAvLTh8oljCtEl/MbhXinWHXPqruG+AT6oWm+LmUAVMYQwSgRdhkD33d1101ZmVp6ezrd3AH
QX44BTdtTAU1kxwTqA8uEqeDAOton6ORB+LS1pLbPr1Fc+Li/X2mjPuymOVeisdmiCP2UvsOMcBu
EApGQiW92tNAYkVy6US+Lu7wH4A6ENyoox/fogFbbqo4w0XVujRYPEO3wArNFGdpRopLqMtf347W
djMDmwVFV/G19YKreYVnT+5bcJ9+S+ZWqLd4781d4nIW7lLCq+KAzJJZXenYQtF1JkcEieVU+hsI
A+maKenpPk92kHwVmHXijVbexsYaEvT4DmdtelArEBYUoPDlH+gli+1Gf5l8eYPUa/NT39wfsWjB
wrtcG0xUaMpWDMlsA3CZ6KJRvW+VtYZGRfMc/QlFBKacDn4hqOsnmeatgMi81ynPGVMcY3qphgdF
u50yy7YAXWMfYMFbC1z90g47M1f+8g4XkTOojllyzHmHvQ+YGTZG7FbiFRYqGJ3ZAHXLmxlx/Jz8
rnwBeLxud08KnDREffr0ejbUgQp44SI6V2hCRFc0UUelGkL6YtdLfRqNWJ+1B0gFWOI4pohFvRfh
TYw26zs8ltNMYw49pvqGZtPn+YHYY83A65debwIkF/D+mrO3DhNzqd6Yl7TX5LmWXEbVzwtcnAQl
NKV4FFlgEduZ7MokblgA5s+FXz72a8amcLGPq9k/ob6ZHkOvs2XpykDTG5PpyAtdBU9Dt53c9JK8
2dm0gtRagUcvYlP5LaNvY8uMM0YxcuZS/yLaQ+YsbxXaO6MHXhU/tMAdR/ihKDMPspuHt0cjJtrd
A6/CaAuL58j68+/E4gwJg7Ln06IWe0wKK0lSDBbVejqDYqfvnCJ9zDpyOS5k/3i8EQYK83Y3xU/g
pqz0AMJedPUd0jpidLSF/KA5WJwy54xRxUSmrDm+9vGF+fvZYPt5mYttl06TPMgRX7X3mS/nOCmc
nuEQD/f5lp7iK6zanG4VVWYDOjRDTociSRq3F91Mzshzzu+L3Jw0GfmF5ShUHOVaHM2+PYT0y9D0
VnGGw2TXFt+qjepFNLVO9+ZBVux8Pw82gys81ZnB2GqyE3v47bfMxTuA+EfYccUbfhBq9DpV61yx
j4COX2LXugjBPoNC+7rmRbtDMttAPc1rnu2PpO7OolOV3aDEnT51ELsGzHda9bku/Z7uebCtrIMg
PYDZcIFWuDEhUfYz/Qq4D+YRf0rNsBM6SuAtjs8X77H5WlieXoORA1wSsOwAK79eG3i9yH1eNPNS
0fKdRzBMW9FsMLdh6gpQejFJiDXvOF2HOZEbLS5xrRlefvSVS3LH0neUmYUnxd+1LCLJqeonEQbp
nJ+VJlkixJ8IxxovjtYnbBvnuUfjDg08OG8GkTUd/YGrfx9P6Vw0+7yGRQo0tidJFKdu3vcK97mf
aOsRm4gVP/lqcNPYlZs9c7rkozms1od/P/7ssaNhh68uQQtpvkU9arVRnETZxys4elnn0bQDsU9Z
hrpGu8tR9yxuw+kwgHy9wnVcQmdLzNBJEJxLCfv5N/F3KUuJoVoe64r/zQm75J86TyUkOqqyAxng
oXA0ou11lbZuqGHCE5ab6FLT8OwpMmATI41KbSgtT34gib2aZ1V7+LDXIsGK4CRg0qBhTlk+xhgO
ZOhy5kTASF2p3coodhViFsf0cTqi1wEfzwmuq+MG0VEr2tXqaZ651PJjl/yMsv8Cxs3m1SQQMOje
s+BFyzUaA0NJp4Rr8Ijn6Uqr7iYnvzZ86WdwZYCDm1XSchXKLglTYmvvFqY51DwhvKnZswdwPbBz
58J2mk/Mt9P9aVGLQKSlqFwWJYsK/rTY3DKTpkY9RutO/jlrbCPywFQhdao5wrtInpg35tHB0wd1
PfxGMAjQi0uV9fkt/mlNiy2eyqfctMSMRBXGL7K3qMlCT7KZ8HmCthr6PcwLMLB2zlljDk9FqLf/
QbFztukEIAG+B01hk+bw18gnh5lZHgPW0YIDZOIre5WI2aQXd/gkwFaPESj5DyZmZwvhz89dNjus
rGybIifCVJUdgIa+ofl3rXrlSsMd8TUAxoXk4Za8DSrbyTNRx7Q8kdxvdXH6Pb/q79vDZNOaEmKc
y1mUMtGEmvKoPcx2ce0KUd/bdFv4tJRqOtKARu3+p0rVUlzhOXBDWpI2D+bN7Lo7rFXxR4e1seFJ
QEFp27r/3rpn4K6cJ52pAbKWMttlUc9U1lAF3Smc14YQI/X1CrHUytxXEno+D3GKViUONzgs7TV9
a6AhlsFKJVRh92bIjqZtEZCG6pbHdo1Yz5FLzRusm85wNW2XghahsGbyJb6BrkczpSjfM4b+4g2e
YxxDCiXrIFe/1PSgSe8JsBKUNibRi5sd8sqSsFESGDLY+Rm21d5UE7qV6vWQ3GCOc/EjnbmhPyIg
WRA0GWv5Imo5rvX2CBJybpyYwIiQndRXbf1Y9q+xvEMTOmeGNw9Q8uNOw/bXQqzeEwOsJPqHsLtQ
j5yDa3xZziJ/NUqKRLZMczg2foieqj/PwIdkpRTryiOH6WjVMgA0NtolTuFHgb/YrniQiaoCsw1L
vQ+45qfGFrr8eVmJDbIWTpwd5PimcrHOUfzQfNaHn0HoK5WrgVr1Ml+Dz69ATl+bLlMEv1NWzELK
bmM1/uiV8q0Z3gYiRPAi34ng528htv97/5475gzgEaeSRZzSv93kzQQLUaZ+PRSh10O2Bl0yh1z8
TC3XgM3vzXPC36PD0AuTbNIq5uGY3V2qH8+Fuc/rWF7joVJUeTfqzaHM3M6yP0YbTvknXs2JKJEG
VN/lDve50uvLUxent6abUIHqpaNv3dS0GYoN2FR0nccn4OGqa85Gvh+qmpzMk9MI15a0iY9bM3MQ
O3GtTdxeqO3P79u/3+MDp/Zp88S9ITVIqzUkduG6RyOPbYu3BGeYvmPo4CU4j/uVwT79/v/bCUu0
+rHKZCOWNdDqnNqnMbtP4VhGN2KFRsr/kHIVEV8cV6PLONqhQG6Hk1cQrC5HfEk8k2PzYUyyFBJM
xk6LNAXB+1MsJ2NzaNmNyNV091J6JSDLADWYyzhygn16bZ4CN4vd7OgBTLSmXV6dvGGAKRPlQOiu
8bChF64iD9duCmEvAlQXbhsohWhYVJGX1+BLi5s8eS7fI652w5bvhIM8YfDuYVyxzu8qkF3pakDZ
q1k1+R77MklpUIL2sUsVQh9FjNrYEMDSDv028HMAErYdOg2W5aFohW6TXDxW8QNpXxDAMJ+V+QpU
MEE8nLyo+dNkG+qUlvk/d3jnY9IOnFXUQ9Qj4qRfhe1+ErAcHhCpaVp3En4cT8+ZtJ66tak6yrgZ
9JVEQ0D6WZt0YHfdI9MQ7VVFqEyipwciA0ML8LTKJfeoD7TZtwCnY4Q+Z7xzI+9rSpJnXSJLuQqu
WxHRb3uCrzabWJWxE69z5tXp3ii34qb+ZZzs4TZ6Mu6sVYuS3e/k+ujzWrj7nuCfH31kkCBMblA0
uWbQsNYfzUtWKd97xZZIXwqIMk1HkwnJIo3r+j5BP96oKRxzaPwyIvvYhh7MWy7h8ofyUL3MQvxS
D4ytMYF6rgKaY/GtgU0dEBurWBloy5/u5ts2EzBydqWLtu7fst+vS1yGPqOdtKNVsUSzZ6zUbCq/
BMEIA57aml7B5viQo8DmN5ce/GGi+OU7Lh68iH4C85eoLhQejONGNB7aWKU9vI/S3h6rAQAYuRU9
/nxHD4jPNjOo0xyNGNOOdR+BCZQ+k26NNopjxX7iyuPKEjmKCDmAIfNMMAF3WfbcFR4EWldgxKRc
xcLelN+74n0AdJOLt7H5M8tV5wiAp33Bc3JylR906N1KvZCofQedLX7sIiGYimwosPquD/o+vu/n
ue0meOAHPNE1VrwJEVrv3wGVamqZt86PlOA9sPH4h2UQQxRbUIdmrA90hLMSTvs1mo8UEhgk1dlW
FJ7jXF0r6EiUvW1OuY3+VPAe379Esqu+G5BYtcCfWfBHp9G8zlzr0h6dKulKu6p7F+u7AnYl1DEM
qwefrHKjQp+AGHV0StkNXsAYoZ4QQn2cDpa0Gg23lO3ayN0QegBI9D1gCtzAkSeaNoB4J7oniJh0
2ylyf6D9MplryXTSxgXOKcWb8rjpy+dS3CW4M6MlJ5XbJiNA0So/urpfvHV30eR28uaYXyFdJgZ3
esGpid5IFjqU68Jg1wezlXT5XGOx/WBc6Ih8HyfOL5v/QMMxDHjRi4OelUpTDS2oAPPRgryh+pri
VLMFrH9cFfA71HVxSPHXQPGXnYdogOkY2Vql2JxcGYDZJn1HEOwSB+w7bfrrsj7O4Kf7fJwmguUg
1AepeRn1dR1Q2Kr+6J4gIbv4zEdoxQhuTzt83DboFYY2l0HuJvcF43VpLbcgsLcRyPlZNVu///cW
/d4UX6xuEQESGVCBQi/rYMHuovnebujWO8K94rIXKz8ybVXcpabHzd9jn2VbK7hpEipChlvcY8Az
ozs6YR1Cl7wE8/g+UVisbXFgrbavEK4GbVFyXSMXZ2xEbG8ETywjW0K0JbhJYmrhQw2lih5gsSmU
Nf1VLL3oR8dXquQOGPiNXOevwfFlOr70gJNtZpSXSh9pvu++xdG/W29Zn6atZnSTxDdG1DLYijMk
gCT2ubPTYZdmjvpr5uUj6mUE639/v++tyI93ZGFQoWsSjPNFmlSVTXkKzHSm6d1L/e7oVeBh4m2b
XEfNSoRU8Kt/196Npy52GhGT2Ivdt49j9f23/13BonXTnMa8aEU4jnGAojqIyv7XdCKwhPtulGw9
OAwIE4Xyq5K9BXy4UwxL/0hMwZUzf+s5oKaxq+GI9KA1V8J0UISbCYZPeCd2vwKcy9T6PYQvj3BH
tx+PW6nbiNqrpK1D3RcY6RpOkHr1Y3g3zpKRNWTuGs5gsZfCt6p86ay7co9OVDtuwVoekp8tOo93
dCU7+YZM1uLfNdGNmn0B0Hl2pbfRqfFkJl1DbvsJ80MnfEAQC0UQZD/l4VkLnrkpsRn8wVlxojsN
TXmYWw8h5mvJ83EVeqf07pfxNg+y9F3k1SQTY/w7SjubbKkQX8bjjf4M6E10m5Xh1h4KrFHqBvLj
qbrSxBfch4ri51S+JHfq9VFAcJKxuwr1ooWpXLoWee8JjswR3UkYO43p4khjl/o90kDmybcMlE0J
KG8BaWNc3cwKwSiqIiDJvxttLyMVvhdt8/ZTLNQKNUNRwEt8TQSzRh3bSqLSlfedW+VOarrTfvZb
0GZlIazP0cO+rH31rR20eOqcT30KqUUniFWT8NTq14f5sIGg7iz8/D6qYCT35HLNB2oiAkG5Oe16
G03bNthbWyu8izGrrccDwzTgt+Ma/bhGevkPcHPfRrSLNS5S5CIKQyM9scZ5VEH7ZzWX1eM6SN16
y74FsuSpdocnNJoEDlcUdBuPcTMVyZa/sTcuBIo5EHw7pp++1KKb18IoatX5SzE/uYK3VsU/2voW
2sBcX6Kas0XYTUN0r9205v2Hpc+/F/B9PrZ4IYtI1QqKKqcTC1BXo7CFVCTS55rnBinqkea6ztfa
c2/eScfbTPpZYhgxsLNP/UocVw04t8YZYzx5PctpYK6a6GJ47SwKuI+4l+T0weg3YnYnqhtB2s3e
jVFwKwduTIPn0puc9/S/3uQi4PWpFugCVF/eJGIIuHG46OA72r6oOfSzB9TFGPutFp5fHQ3g2caA
5HqJko41sU71AtgZNHLjRkWQR1/RB34kaSkQD3Ch8DpW7SCkjxQOmbv970/3vUkyPx8MqIJdr/gd
A6sLQ5dbYHyhFw+FB4S8y3wYctXJb0e3hakGeTbpcXUYuHKhbgeeIXhJdXsEalHYCONLXtE//HtR
35tsi0UtPkPVNnXU8lf6rqQqpbo1hC3dtgA7sO6KGm+eIEA2sPBM63YCTi/5gCUNOMNxl4h0Z+nk
C28krE6IuHQu2dV4p+p7zD+DBF4Zaj4YOV6cYp6NXJ/e5CJHFdGvkTVs2zgE8jsX3DQ5GCBrv09u
mIAtjvQGbMsq3IJJmdtekDJHH9dJCSv4BDT0A5aieMDTOISoN6JzBfAVTyTl0gc/G7z+b5nGR13z
KcAeRzUqIpVlfliGpOIm1YkMPkUIM+0Yca5rwf6ATYCHodA7tmuU8IRk3eJYjea5g3h7SmHyH9DP
zh6+Tytb5KvdeAqGPuGr03Ex1h2G5ML25DaKm8PPCa9ONE8SfZWvkgB03v2o77rcK6qnelPChDep
SjE1zpyL0//zWf6ndS1y1XxMsLSYoxt6zGATAZrB4zYfxeAASjhyDLwyZph03/hGuK+tjZVsm+Mj
qSju004WbYqaUbIdXHTcUs98SrYU6F0LQRRS1MU9pA9mIxx7XtgsmOpqylNGM410JvNDeRUzhgTd
ydDW8kLBN8R93WwwFTg2bvDr1PqgAPM/eUwTbDMU6Ba4VbueWp+qhdr/GflNDDuqhya8U5FbARSp
p1czG6kli1l1+q0auBZ63hfK6o8lLwLwl5+0uMqUOUbqzKYOOWfHslt9px1XMvmmDttnC+FgdDOL
lx5p6yxwGxTJjytdu88JUoi8BSqD4RWiwo0zzP3/S9eD+v16+LK6xT0XFGE/We38wn11G0J4fppv
WJwRcWqC3mLnbuz3l2RlvnfxZy2hGaLNfIyhw1JrMxO1SGxknlpIc3+0aoBHEJlBwkCkSb3kED5a
DmoBY+7V4PqQiUQ3xUlmxKZ8McqdyTW+LGZxGFAh7o+TxmLmSRDcMaBfEpjd0OXq4FyYJ8zmEHoR
9C0do2zXTU4K1W2AMu9PJr13t1sVst9Ks2jKY4bpwOu/747vo93F21qmrUkZ9KbIAjFCGDWvuSXX
iGK3tZXnyF/Jv+m+pWtuMvopaMuDj0Ygtegv7OPvXdTFKuad9CnKghkIZQh2DYmEYfzs2jsa1Pji
4GAQbYOEeUPlomali5Wd4KijbsCARf5UcNUfUM0fUl/HXSCYEfSCF8rATK5UP+HfnD2I7xCol6E5
pptQ6dB1RJDaE4cLLZdz6b9CXwu0kzlrWC1ZCZPa502Tdv/zoWFTEvfoXT6iSg2fcqNj3MsA9pKD
z7lY+/mpH3iMT+9tMk5WEYc81eo+YEBMqcruETdkK/Ot46p5oInpRAcctt5ACShw1wV9p+B3ogNs
R4vI76Jtp7pydwnQfjbW/n0dH63oTwtTEz1UK5UPmtFTlpo7w7gvj/dqA/B4r6EWgdiNo/3EstRL
0XeTX5v0wDhUum5RfsCgYGWg54U40tMl6vq5XOnLG1scSDOyUkmKeGOaXZvIpGnTrk9pkOyP8b6A
FXCyy36vYhYkMi7unaCrbcYUzKW1+2iNiU9yfdJc0o6IW6qdjSEj80orRTeaHGnYTExA+ONLYeS7
POx8Pj69zsUpNWs1L1OB19khrohG766W91G4U730LnJjjgdy9FcKcHVMxIjmY/3YTNuLvZ0z142E
3AAjfgvVTZHR9tdjeuJe79WTLh7Ead9Ze0P9JVUPXbcV4ZdSt1S7rtt0wa9kuE5zzMNq0iPKDmF6
GpLYlpPJFk5/epCI2kOY7NUfcnEAZlfLmFv5RuPWtcNfZeWuBb9fUZxK+i/035CLyJL7STgwSD9J
13K06Y+HxtyepF8hlTX/v0PWcNaDKqAiPRMJutwWa4xQ1mXwYxYMzmjYT4h9azHkV2gCwVbm9sEl
qBbejPaKznCEhrHmAYkWTqQgzxW92XSE27YXqqvGvOoTd0BtBTRnii2H0+nP03EXC6sREwSoms0e
ihfCw+hxZRMsjXm41YOGK+0MLO2JeL6qh1Wf7QqDZsXbaO6a4lnIngtlK4MXi1Zi+iOHhqILjxC2
mtq3wg3KXGX+cmwOjXKI9a3SVg7wDdwqi3GrxEioP//7Ivg+bLUk0zBQc8GXCPGPZfusSWqlECa1
OHRzUtTxvWjAo7Ve/Z4ec27MdJPDMeqvcv+ig9f3YPH10Yv65ThM8pSelIL+GCwP+XgvRJ5GI4IG
DmgVO96I4cpS7vB5o8/PyPLC7XP2p5uoMsGgw0T0G7Gzy0KrbiarOKhYtEC2bdeyY/lzoioZdjNB
/zBRjqNt6OCQ1a7//eLPlJQSWll/n77I4fQsl8XTZBSHEMuF8E5uf0n1jaZtpNiXs9UpvQGMYA+0
xj1hlRjOyECJIVyUr9nvZu6Mb6ztQub2nUrFZsAXxJIkScGsajnV1OPOwlGmgW6gAU9voAWcrms2
H0KChq+JNuQZaMAFf2b5ffeOhXYb3x6ROaOxWAhwB3RHb28y7B2Dzkm623ouN0/vWMSjwJKu4HhY
7oRyYoGhsprijdHdTsKL0ht+Stv63y9Y/Z6Gzj+Gva2I/PcbL0xV4O7pVlkcxJX0kq5POxFK83MD
WZJxly4dwvgpjn/pwb0sDwxuU1t1rdUcRs0SgVFHqW2lcC2qYMCs4hzeT6+nJnPFOxMdNzvpVsO0
V/N1+rMW2R0Q7wY3Enf4/Qm24P/7txjz9fQ14f/6WxbXlyb2VqdoRUGiJPnImvhNTBsi20vyD3PT
MeXH+LYJcDKTvVRNXKXaolO7F6LXQPgzkg6ZgoZfBIn3/yqS6MlNbNoG81/6Jq8q4g6negXv+PQ4
HUpQu4/1zbFy8QdCMSS7kx7Br1d3xRujhOKoYV3EfGGtdTfC7wFFjfvmpX23bsR0jZrRKi1OfO73
KNxq6O7I/Z+1Fa4jxDcY68SKKzxcwp+dGWvKs8YafRnaQ9R3i3pjkLKoVLOiPARA4+hHkfiT9RcQ
6P0ByUGOdfAf+KaduZx5LJx9WUUxSfpWcCS0fielbEt6QgJJlnitOnm8LtS1LqyxDMGFUNhq0w3I
e8Wj7Y8Hx3hVlT9wEPr35vguqgbSjLaUOFubcjsvCdrdcByktG7qQ6z6BWWogQoKavhQFtCCRu0O
dIXiTE/Ji4grhwotwQ4q25ZvT9dh5gu0CX5Ze5lOYuP227JwmB6ZtTtJdnT0JTAU5LIQbUF9CD/o
IPgiE9TYHX5zJ07lRui9U/LUJKtCRSp09e9fdqZKkaWZ5i1JOkobmrgo3bO8ChOgWfyyd3mLD9Ce
kpvETLk+Jp78O5tdiRymyOvh+TQ4csHLd6cLazj7mT+vYRGnTbE8WrmW14dQuKqUP4Wxhumk0qoK
70xXCa6G/nkS7ixx1XvwUhhRrhIEB82n/+pVoEOgwENXER5Z5GCZUSpDmgDiEAZoCbc9ZmmQV6l4
3lUPg6qcCgBPGT8dCMcyuu51fXeS9+JaRI320tDtg4/zNR7NH+bvahaFW0POeRyrqD40MQ5hfm4h
fr0taeEfEfcfmcm4tb4LIMCjlGsadP/DfH1cGaZPFjW3gPCLYM6FGIfIR5xeCnGFehzBAnua2+yY
2+giaCiCEoxr+WdKGVw3q5yxwcVJyhlwDL8EHj27ixYRBo1f36uWStOodUZ1iJ+yh+z2FN5ONFLJ
dqadKO3NzDawcC4fj8mqBhgz6wxYqxgfmwz8lCPsgW9emcpPo0R/nbodfzlmjk78/O+vr39v+n1d
5SJVMq1Mh46iVYfiRdRsYXgWT+tS3E+5l+LRbjpdb1sviqs9t0e31GEq2YI1U2u0ci0hDqFtesjo
dOZfSkwFdnS+3vJ9DEc7lm1EZIfgh1Vem9iRZD4iG/HGOtkQhF6OV4Xux78RzlUy24t26o6s/rZP
boVkp2Z7k2Po5OhBCLv2p/U7/nmpzv1IPr9ts08fZ9Esro/FKTUKPg7XHun1j1lynnmilFh4nboM
wNk0Eo0Lg1OHW5HcRReSiPMR6O8KPqTOPxW0RaVEiX5iBQOYNeQvUGbBBXFuVPt17814t/EGSV3M
W6jAYv1GgmnoYOl5sQibv/A/XsWSIYfb++z1bVUHDPAAc8Po4pmRK7kzqPdDmyUT96K+Ht91f0T5
5yJD4eMa/b4CLNloLjLsXgZjdVCSSeiG6oBNu9UhVrPFlCaJADo/BDLFGzjv7mem4QIVruLmlxrt
jdyRZJz3Vgn0fyCD7Q6ERw+470gMoD6EquykJzjbfnNtjFgA0tWx8QwaQHqH4q0sqM7UbJIMWo1s
o7qnRfvO2A1XkpdR5Uo32q8Qews8RlGrOuj3cQT1s7tuEne6//f5OwMSkRE/EUVesg7Bc8m9iiK0
IsejXB1UdVcObrXpYrfrVy1uW+qPqrsmTDD7t5xBvW6mJ0Wc7DZ+Mo0b4lghv548Ndjoxj7FMCsY
BrIDXG0SL72wWc8eFw32Ke0oMvhvQL9MFHKrOR2rQ/kOYBJjFjuD6ofCPvL/ib6jlz2P5zC6JQbj
pn1J8ulMQTW/pf97/hLFl/dN1gVqMx/XiaJmfRpviZ3O9Apx3nrE8Wee+Q84+fbQ5y/ULmc6cTwc
PqYlMiVEr2ORK2jxTL5t04p66joUbkNE5L3QMzcWj8ttQye5BwLAJr1URn6faM0Pxo5QN2nWoOf2
9QZpzGMU1drE3rgL7urrFjsKyBlOsxM38UaFnzIbgmbbYd2uwwv3wpkiEkUiCZQ9GQo41GX13lfQ
F6N0oIRdpVjKO0Cpmua51m/D8c5MbqX0oSzv436PVC6Zm1vj5ISgUPwqJU/q6dd8YDpxd4wulCtn
0EAsC0VovEL4HN98rwrteCoZns2psf4u1zuYYPIPTgcqBKjjsAenE8FrqwhcYhcOwdnUBGWcmREL
TwZA/9fPMRwro1PMrjiUgZfS6mu9Nl3n99IDHJlW+GMmK7F+1ILXAk5pf6NH2ylEn8ypFE/4CVft
EWssGctsposfBMZIAvT3jlPdFNjxi/nTPLm96YFSEPr1WD1O8mMVrtNiXY6XjvPZuweBQFmhiJ19
Tha3X6aJyTEuBhSDHdHBwqG2sK3ei2kHamKfTy8AJgB7QCTHUalZnUry+mDXyDuUJrEBvBABz2Qg
uJwTWlDuJxdfHq9C6el148t5iDZg4ZGvD8L9GHsFQ7RdGu+O6C7ODO2boFuhuto8zWJMhWNIvmz5
9QSeHrTP5sKa5O93Ig1JNIFUTHNM/J2/fmpRLgVLiVlTNQID/WWp77161Rbb0+lqhuJuAWOb5AW4
LiOlDg6m2JUbPfcBGmFfWqiHwFEvga3PlQuf16TNgNhPCcPJaKxjUbCmBF/MFx3d3LKmz3gveKdp
HY87kim5eJ2tlGPbAvU9bYf+XQAVbveXUAvnjsKXtSz6trIxFkk/jwnU1VTuBjqP4S5VtiPMTEiO
8uCw9cF/afg63hZuvmqgLwPUYSY7S1DPPtK7YwBqzO7wW3Hh3uF3CFXHYQeajRPhs5ZcV5bH/azB
wHu6rFl57kb78gvmHfDpbfZ1p4hxwi9ovWbcTd7ASAO/jxCRxATZ1XsusurJKP/QsVG5Wp8upl3i
9y6SLHPtK7puIu2gmYv6QC4VKTL76kOxXJWgvfCkWbJThNpuvGDRl/LPw2Nd3WK1Qd09ERqUbpWp
Hg7FNIka6ETS8zhs9WZ3ml4s9FCnVdW+ARFPwkMo3ldOtpaeTvsKsSbFPvk4I9SNM0Nb+p/STvTk
7UitcTUyZ74GLxsYLy0XKWVTujHFt+yVoRnFXuoqpm9cG9dw6YLfdIMypOFQj68n6NimNyUr9VWK
/OJ0D6HkVHlie1PQ5Aw+WBqWrTJEJsunTQHthzSh8Gp0mOv0Ko7vTR2U7v/j7Mx221a2NPxEBDgP
tyQ1S5YtecwN4TgO53nm0/fHNNDHkdVRo3GAjbORYKtEFVet+tc/EEZQRmhfPLSgBDrGT4T8BS0V
dNv/wnZPKJb+8Raf+fq7RL+l6rqBBOZycl8g5SNGyIQ8joltte4g0CNCAF9jojpyiBRPuvep64vZ
e254V9tt3Tw2hoNzAD56N86V/2UxOv5jEJG+h102WqekVQ3LMx2JnGUUcsyCE9ad5if0J2Ob6Ns2
3xv1fdbs5aXBnAZJKg5SPSmJN5by3YEY/xhR/89SLm7fQh5NcSxDeSWjVvxtqsup3FQkCs/BYIjT
0OgwhYkXCZHiLj5RkbBIlG0erNpfoMpufmtMdWU+JNN6zDapoBMQtC46oCyXwrQXi9kkrfaY1zwm
2qktcGUh+9F69AvCrVHybSJX753U35bVuiEcsLifFoN0DOR1ZjLY6tzkx63X9wopADMRMHamGzOG
dOkNpvuAY1MJajJJz0VjUXpruymO+LCW85DB1s8GATn5XZBKq0azxY1ul5u2cVpt43GcOv8+sK7g
6yzHgJ9PY2JhJnlRTJqs8DMs5eYGuU7R3DQ9tIyz8OJZe7W6k/1zOovPyTNAsl9+eJCVCdPr3VDZ
TxyolOJsBdwMLNI6pbeLvIzJVGk3+QkbsEg7J8zpCRVaKdz0odQusuzGF7jW4f/1BS5wCFqVIfdM
vkD87BHE6Sr60XhBuusYImROjdGbf5dD70iDN+1W0tUVNvz89DToHRpMW7Devw+DVrNSaCVeMctX
GG+TnCq56gPxRvcNdhdn+RNwk5zfe38Fb2e0IWRl9L5zi5RA3cGJek7P9hYdcHh24/bx3SeQV1Kl
6SQEdx6iXXr/TJo8JkMHTlBikirZY73voYDXMZST4WjoGB8UB+6OHsmnKsU7GrY77l/JPnyPSWVN
uSTj/RR8ZCKQopvKS50i569FarEagXw9NfnaGvalR5wrcUE0hJsc34Tf7VuxVrM9YpR+aWyDXRUe
BvzILXJSGX6m4wuGQljajWhvDbeuHuBRk1LdKY/jJjxKEXkoTvgzuMnFuXIlIoyOYHnMrZHrf2NF
yGKpxKJanAUAI2kvPognY4/zw9bbhsZSfuoP7ZNB+Nty+qniJbXnnvTB7XTiV0230ACwODzUgCiH
mxf5a8f5l5VdMieSPjQmNWJlbB/syv1xYXHsto7+2/ttIM/ByH2JQXK11g5KipshxEhH+K3xG21D
hj7bbHXL2PKKagcnN+6sfxCc78SlqOsVqSm6giG/Zq7ElFZ52S7C8l5BbVy7AQpqBIVkxEQOtPt8
N3XvMm73NdIZ7vOZQmzXrUHg1b7r65ou+q6yVMvIM1gT/KWeg8UisSxaZuQ4L8poQcpFflfHex8/
EUN1g26T3/Kq0mdY/QJt+uupXJwpkiF1fimDZQhrc6U62jqfnDDH5vIJCFPW3BJbP/930z3XLSb8
seJ2nLNV+tCQEiViODIbkirZHQLCvvoRNoSE+s12iF+aRYR5RgJ52k+cUd5zsysV/s4DVz6cr3SK
LF0Rozx9OXtKRE6wN09husgBravSrerS9mIiN8nmmIjdNp4VvKTr6JFhfRb8ErrHRvgUIjReFN8o
JHTNeLh53s5P//LZkLlNFgLiYIsUvb8LYZpw1+OeO/86AhHBSuHgslRsdGfU3GJ89jJG2IX1hpy+
eNS23YAV0z7RXc97QiTktreOtaungg5xV5QJpdBZ1d/rKSIxrnsxL84DVs01StiQzC4iflchM9QD
3g3eHWKR/qRgJ/l5a6/+Qei/PY0vn34xoFGSJIqkKOVYMCBxuOXwpBoItRKirrKCCcm7Ee7HaINJ
EX5/3S4sTiBiBsk8q0ghecQFGdOrbVbfhRHazK3Z73QF9oebGism4SZs7ikllgSwuXG8Wft/k5w0
38P+9Q0u2oIgFJQ+s6K5AuTFrwJW7yb4QEO8kgbwfUf1cY2gx9WGI7ApxnDIhqGd2rNPnIJNgAfP
OOTUBTgdqRKL/IbD2J8u6WJ9s/GuhdsyndS3jCMt8OYoEg2UCTN06z0OHoxhJ3c/De2o9mspdUgI
R4I0PCxr7a7gpNJWufYyYQlr0ZoCkR6NYGlKy9xY4AAyjXu/W9cyo6qNkkGFIUfaFiPXJ1paW6VQ
1h+jciUrC6Na4lpUpYQ03FX6zg9PajkbR2blS2I8sLc6DS7SEYcjKJyv5nKAX8rYw1zIAoImQXcF
dXQGxABptYsjqjdzQ+1H5j2DPuXWshkfLBrP+lD/GjNSM3Ce9xqKhvBp+Td3KQ369x/ZMrCQRqTG
tOmb0bve1obuiQN0hIIRq1OnGCbjw6eYq3ZcEI8jpNDODqy4gjUuLGeWmrkCajd8VwufzPhsRuvE
f5frvSeurIGAojVusIKxUiXilroX6JIWZc9A8G8zpGT8a/HHOoULFbOLS5cHlag+xbjEVPmjxL5X
FzB+2vfsLX5Qe7si/VG0idia7mIyubylTKNBKkS469GoQ0HFuhBQh0SjzMlmw2d43Laaz/+UqXtu
4r9lGAWqdlosDYBFKX4wSR/suKiv8w+xpWs5469P6p21oiPr3LhflpgXDFuS6FNvhmZnpkFzykM3
F56myVFfVTpayc4rt4hfJG2eTUlIg/D8Ye6lOFOA5sQjQqBf0jAdkYI5kPeGasl8YThlqNUZ0li2
eQw36eu0xauA1wfVDRbZ0FpRAk/b4TmsDroJDV2taQxpvkhEmz2z8vRkEmH/Wr91oxuJ9oijK6C9
stHCI186UtdpsC3jnTbupQG3Hfhi6UM4OPRfBH49obTkVnZKLTvfz74d8jp5IlJzDRP+VNzJe+9F
iheyCEUN41Ob/+SL/4rrs/Ye6ai/iXNEjxy72/pee1KSe6s/qJj75W5JSAn2eYzcPOQS2HUcVGlR
NMcxh5ihEXNyi6R0pZHD2gwykIXl0Aw1/13ZU5qAXI66mXfCJv1l5k79aSSH+FC8NFhTo8+F6Eol
oqmFA2MeiAZx07Pyifr4TrrvSataGW+3zr8rkk/yx76s6qI7meIuSIKaVfUOGuut/jwexnGV/zDf
4En1LmJmJDcyND9XRnT/+O9L3DW6yV+fftGZZF4Q6kNUZ2deVEQEsqM6s5SAF3IxLme3is6GMqjd
QvOuXR7/+tyLW79XjkZstm12Ns70Qg3woh1wU8WBJFw2P2FtKJPdZOvwiWNw2c0+iniTNCtr026b
GBf6xJFX/D7Lkq3rCEvvRO4foRe502JJx3zgFkxxrS34a8EXbQHh6RMaQBYcP8+eXRYxvrZxEjce
KJPjfczJQBGzU4Dj9xs/0fxfvjywvm6Qi5YgM/q4qjQ+2X+O7rsjUKH3i6QxTpvgmaTZNf4DW+NN
V37c+NwrTetf3/jiIG9LxYozk8+FJJYwJYQKzmy2AyDyHG2hHrXVfztySe2NF5Ukghtf+eJmbrSK
4cciYw9r3h3mj8ZHiObIky1XjoQ9NUE60Z5+dluuZZyVQjtck0/jcmPeBO/ihhBu5dC+ImYCJQx+
NoWTtct2aT206sJ4Uu7mV120UWrupa2xlY/KCYtgfLyodpT2pHdrQpeMRSvQ+ApYFdujsJHfTM2B
dCf7a/2+YDoPo3IuhswqGNFC8vC3PTRPzBQYTx4sc8/cfMoJynIJ7dLMY/ZqtPPQ7Ky9BQ+WK66S
R+xnFwKeQHb2YT0mT+rJSxZYEE+/gDh3tyZ713A24D5MXkBrdLjBF3223od6Us10yG5J8PCzZGs4
khRPU0DQrm2pq5bMxt8GjDfHhA7kasKKqwEWD2G2sVBB3YD9rjgCEYhC/AE8XQ1fLVqJv6txNhmS
oOopoZjjvWk4M9etP4vevam9duaq8rbMPWNdtIk9bcWDN62pjY5MlMhZixGczKg+Vzcn5RUgYUqb
BXaNuqzGhfzqcZN8Fp7UXx1xsz61ZIvnBR5H1JR433IDQ7riQNVn7nPUj0g9d81PQocX5uv4AcFb
dRGv9Op9lbutcg4IQ4k6jAb632Bak7U0x5UB9Li1IrxBQWRW5q7fRNywijtD32V37aMSk2LZMqi+
q9tFg2fOvngv97MgGCa5uiumh5hzkulmd4wL14OsqKylcIfNj+B/pOJ7PjKBO914na/cs/563hdl
xA9Rg8oez5s2cgkKXmH+wjoX4V5Y+eH/xfTpagH58gtfFJDJFINQmz8RoDRbleK6NueYqZrkbgY2
vNJziHgL3Ga6lrkAzboB8CnXFmCJqsq9ch5nX3qTC1qAtES0UlDuIxRT9UGHtkl0savCsaEtHBfj
ewdF/4Pp6si/LBQX1YkTVMsEX1xzNSR2+8gUwhlfJeAK+SNXF1qKdxmz98Wtq585F7XLOv91tReN
gJWochCr+MuD4+S/LRO6OCEAeFvbEujgvnj1PjNvO/XnaRrsIX+kczZHcsMdoSWc88HodvJ4SMMX
vpyarOCYcZHvvZ3UHEaY8KmGpceeSQ4WwrZhHcJo47fxYiQwwOAFjNa9d6dBAcNw1UlKcH7+GI+q
VUN/Ci9JeEmIu8SkAClCGu+z/F6pSAJZYmEAcvkoK6fBP+wD9TUIHw3x3WR2ke6knktMtq3rrR4v
w+q1y37VRmzL2Ep4FoFfWyn75QV7AeKWteq4AJbqsvsTjW3e9Em9dqRYItoABqxQHC7Ln1UVaRCJ
Rno2/JOSHYtm647NqY9fImsjueWPbqessC+PkrWp/LLy+2q0E1DG4WUu8rdBqavl+Mt6jIvRajzh
zcb1BVftWcODGld24jWO+YKTF8uEUSCpxYvQXFvStnfLe+9F2DRvYrBEk5L1N4qxdq3FIMNe0QmA
lL8Hm3eqNWGN2qZn+Hj9PJc0TQci3szFFBy965bF+FNO37N+n2NC5vWvQ3PXBcuKYteCBN9rw17Q
H2reaB0fRiIR8JW1shb/aFdFsIvVZeiKZmbL7SfuU2G2SynnA4fdpg6PyN8DJztQTWk31ZWO9gu6
CQmPlltK26FbmPptGdAf371vb9uXr3zRgCaROCqjyVe21J/BvkFo3zJ6LIwnKz0m5avcvIvNU6fv
oSE3yalSTpl0jgs2L16bnRpx2UG2I26T+li3v5TwPhpwphnvMva3UK1r4UWmpc3LkXEzBP3yV4w2
dyQPD1xW+6XjGNKeLPVTLD4NHAqH4q0Wj0G/lWQ33M3aYvGM2Fmt17WyN8rnhCxiLeAckh8EQtO0
hd451u8w/ZFMR8aXPuNN4l4C5c1UsKqBvIoNy0eWr4iD0Zh1+qep/2FMT6H0PBorqzql4ZM0HkKq
Wf2eKx+6iaZQ39TSWSkIXx1Oab1tFVtUFunI7ZYZYZRuDHldIGguVqgW9fBOOuG5VMKThreBc+9K
nMgKcRV5R8hE9vTvs+vKTE6BA8bkWjNQdHzrXdpgkMQyqVJubkn5KAp72P/KEqlb/zsZ9017X1rP
vrTklh7hqlLAX1/jgIWrebfUadO856Y5msMvHQD05njgOwj/19ouX+R0bNMmzsuUU05adqqjwx54
LPsF+IKHSWxyqOJHMT3JwV2z6CB+c+nd6Squk+ipnSq6N4g6rTRHazf/fmjG95d6BjGJFMNX3IRI
f3H8DqOEbiwV27NlHnBS6MyfKbbGMmPxXlXt16p/MVf+rl0NP3ssomzxacAzzSmNO5249MxHhvE6
uFFr0yhEj/46cRlygFOJ77BXFcJZgCwA04naWGvQc5sjVjla8OiFz3q0irq7bg1gkBLLgdak+Azq
D3q0UHlWpK1V7+P+pWXTpcaiwWsYG+qlpbxoGM/3474iAaZctzNln+HPc9u/+u0uF1UcQ3bE5fz7
KV1Rn/6BeuckXihn31RCkUFYQxXo7bkBgcwYmmz98UdjrtL+CQMtSiEDiwE4DdxEgUn1SBhrTUha
uAJvCQ5J+Tts1/GsqQm2Znz49+KujOn/XtxFzwZHfhKrUmnPIwBwIu8l9TfezOXC7DZGvdPFJdcQ
kdAZAwZJbdMoDM6oLKpVbL6l0cO/F/NnmvR3xfx7MRf7iWlv3g6l1p6ncK+XS2A9hvUZTpDTIqsZ
4RCXTZlKEOsv224NpdmaZVZbTULluJUcnRyE2XGceJxeOLJuMl3WyW2F5xUa4d/rvLg8Zr7mK0XF
Q/PrU5l++tmCGaYs7IFsT3h28mYugvY+7BaY3an+c6+e4BMgAhHcoXPHaoVL041NplypEfM84X82
2cXdq22S0SfclE3mzm+7bKsTXgbbYXgB5dRK908iBxv+KGbOMIskd7j1tsMSv03Aygkk0iGaEJ87
rqfEZ0o0DCy4W6FJYsGRvJxwdbtFPrz+aihzHjMDCZ0Ey79vaKE5KYUiWe25y96Eep02+2Qkq22F
ZKSR7qpybfzkyIyWllNb2wGfVAT/8GKj0CmFLY6FmARKp44M3nAZIne/8VC/J5oQtyj+Z3naRQcl
+Gafq63RnqE7RHPgevs+LbEtxc892+AuqzpBuSYlzQSwWEzDz6k+4YgkYShRLXDiK7TlyHbUX9Bo
N26fHPxi8e835vrr+2WFF4Bj78W5XqvUlqnflcy1YlA2rAKD+jCQArNgQBDVu3y4kyir/bKC1KTj
r1WjgKv6G0/rimb876d1cbsQ9aIYIsVsz5Is23LN3R+npmcFbYh/r4IjI27OwCikp8DbqdWCm84E
Baxxg+PH4CCTqijSiqtWD8iCT5wj/eQi7y2NVTnpNnYnU/+Ad82/H+AVxsvfi1b+3oGB2aeyJPAT
14seMBydtcHc9oGJACpnbEpTzlh/jVZzWHjd2QtOOjyYVVDsfevh/0HQnBdjiio5Cwbsm4v655tZ
PIiB0HLQj2QbS48F11cMdIq3xPU2IwOK2thL1r31NPv4x/Vj7N/5aDlM9Thxvt843q9M2v9ezkWZ
QxAaCNbokUyxCaTZBplfg0OCCQCcbTkixb4f73EakpuVPi4x3qs3suwEW+oE2j2y5Erppsb/eu2l
UkgWwzWmaBc/mFgNYpMrPCMxuxfpGxEz6PWyNR29R8iYKTbu6IGbRitBehoYaJtHcup8PGfLk4bJ
kFuoVLn1LbDp5rIumv0+9P2slYLuLIhuXJ8aqoXivQ+uukBKVGLYthrbjdmujfDI3eeslgfs5GLC
1ZmRMhKZmQHuja09F89vp+mXJzV3b1/IoI2hF6Mx+t2Z8t8UjxP72q7f0Y1PwWqqHiTVsbolIUMW
Eg2bMLTBXPKLLgeiu/vZFuCPNidvdkN06HxqGLrUW4Sz6/Xryxov2g8v1dtcHXlsw4dVreFpkSht
MZuftQidPf5SQ1fnMGVI7o6bGEw+/nnjKV3tYU3ZkFDzG9/T5Yy0HZJeCzsOzn5RMrpOkOMM7p8J
+OxhTgYiZne4TSt3Hj665GksRH1BTJWBHw3XFrJYyu4+L15urGt+17/9el/WdVFNBzxg40qOu7N0
xJ4nHxeS9Aw3yKv35mhjGSHWtBaON646LBcgIhOdRlHlBmyeB7h7y/AV+M+TuKu5aTLDUrfoplf8
+SgPX1Z48SYKgiLIY5N0Z2AX9xVGVvs8Kc8ptpNUpw993ESEUuvr9hlxvM6c80B7SzxkgbrEcDQ5
/3MhhIkVrbxoZdypx+q9eWg18jdAhVyfzKhuabwp95hV3qhsyvzw/vVwL9/Waipis+bhZuhBAfcD
jccLQdbJeF/Lh5CYaRg8GyxKzsmLBXSMOWe5CYJjHs+u7NlzWh3EZuu1Dm6EzPCUezFaK7Ijt8t/
bwP11ja4eInjXIrx44m6s2IHj1KwUJJliFUeRKvhRzdTvIcOru8CWiS53960MoW7jm5ddnuQJ9wh
16qB9LcrHL5Foe2wAaqrV/UMzeSIamwMyPzEQMTGo7c/6z89UpBx97L2flEsULRX9H3xIvjM1//+
WlcEYn/vnYv3PsrATcaYvRPtEZ2E5cfUWUgTt/l7XNvDOfgonyClhDCt46U/LlsLG+ulWQGeYW1n
t9aqVx3xEc5bUCDgXqQ33r4r6qh5fYS0cA5L0jctSTt6iYHPK1VBOXENnc+90um0lVwfgSP03Sxf
bNA33pQCzV/8+878nw++vOvHQjmaVpB2jOJg2hWbFICMQzadkfRmTYAQHLYutqFk3KrF/8tW+89H
X/SScloFQZ/y0VHxmGef3rQxp+M89uq5yMQ/4wK5oL4m9xM4jin/hHPvU/Rq+M8mEkNra2CEkAaH
+nlyOYU1yZEGMKPi3R8OkWuGO13bx4HbhieQ3pzo5uZBGnB+2eaS3YKK0666o7pRukM97FPx6caG
+04n+esH/eMY8eUwlHu5FXSNL4cygp5KWmnDWak2vm7HJ3khx7teWrLloyevXYXxnszPgP3nWu5N
Xu6tvXUpjlRjTajTgL0FW0VJgHTUZ6IjMBGDmJYktv5abYuVFNn/fgLXj1ootxCCAWG/aTJTtRUM
r6+6czluuiWWd+rAG7dWRlJD6pWwkNN9nu+JPUOW35G79rNYBQjhFjeWMe+ibxv8yzIuSm9jCYMR
1mV31knkJvto2PX3+qvm5MfbnrrKrQ+7qJ5RY+YWpayDae+vEXKUiyJ0VXGtIMgK4Ppgpq4wpLEZ
oKoP5hZY/BgcGR1xd5GIUeDe0ZbrULrzprMVb8TQHWMGvVCmbjyUq63al4dyUQ77oGwmQW+6s2me
J/J0xGGDy5zkMglX10XyyjiyfrXaE+wVmrNDEy0wror/fyAC3syWioBHU9WLCpAKlhE38TRvEdtb
Ka7ys8U8R1rlZBBg70UtIuSZCKLWMXiHwKjkt4KbSf4jt/C8eRGeMqja7Qn3jJROOy9cpduQdTt6
QPP27Z/3+v38y3oveiSF8VtnjT33suoUC5ghrSRprxA7OSyB2fVVuJ5geRP7K52NbFtlawaDaJA1
eSF1y4FfOd3kxKIipI5BbVM3W6U3n+n3mRuF58saL7qkXg3TJJG67hxCiJK7J0TfJHU7LKN2EB11
FWj3ru1/oksH0yTBXHxu2ZE1t2NHYEBCIiP+YITLot+SaDUX/RsQDYMzV1KWvfShyxGGlu9ds7QC
6NYZ5uRh8/nv/fm/vEf/2RgXL22S+J7s6QNfQlvKZPEi0cPxTUcD8jyHkqqEvcvVpyce+gnZUf8O
YYbeiYbqR9N++tFdA01rBqZjz7Dj/KApy1Q819Ovfq09/nupVy9igKxkzKC6tL6lq02TEiYg+aAQ
R+UjhIXlGsUxAgOmsGGmvSKzuZaWmmGrjBUUJ3WbYK0bJwzS9W4FQHuj07nido9DL7z+Oebxigqj
M0tfKadyBhi8VYspi5qRRbDNqmNs7QL5TrDWsbrtEUM/d2d4adgSFfpWDHf1Wx6S2vFisj28NcJI
K36oPFpRe9Dsul5E6M56lyQUGkHAHe9Nr3cVEAkBRhXXlD59VfzRxpBIUl3Yml2/afNNxnCP4BXn
xkO/1qWiNUFErEkEmOsXdTaQi6gRJalDwJxOi6IDsnF8aaUe6siBh7IRjkYL0eu/KT6HGBbCZ26u
Qn1d/KatVlZCvDF+q+tbD/8qgvF1XRd1te2SolQmClrluzKJJPF2qtbqdMBhEZDMKVeCM4rLKFgq
5QqSppDRVi+1iviwVR0S5t0gObyJ1V6bNeGC9J+nNT/NL71IoSvDNEVydx6x2Gz2ml7bPWMAsXr2
ApRXP+UysztZtL3ahZLpEUsYGcueC5+sraExGMXewBDGbjka1HM0bm8hB1dYDezZLwu8AH70cBTy
0Vfmn3Oi0GcLeOLjeDTyh06+U8VVAKAxyHaqPDBSRty98cznZtgTYhUwwk/qU2LdkV+VefzZtnTL
yrUehvfUzY+yvPCsx6o9RjgYO+ktQPmKidnfK58P2i+PVtXVuk5KcW7zwrtM3cv6jgydrFqToALF
F5sHeL70dqZsD922UxbQfRTD7nmpUGSFK1zjxzf5UQVRrkiastFm43uoHqM7vKq9ZRphDTx7HsrJ
US82dbnOSVve1PvZqeFWQ36FtzmbewMFggUyOf8DuH75MkmfBno8qB1RHYQyvMBw6aMXc9tAq1l0
68Jyp4EBuLyN06XiBDSPD6EbPN14ta+dX18XcVH6m0ArRV9nEY3bkNiihxtjXKbThj4AytJY3kcZ
F8aHATLxPFS+Fz792crUiYNnKf0ErEd3he1HuReFt6L4eTtQ5Opl/usKL4pPM4R+qCrsVmyEFxz9
FolbHwEs29yGVZggHU/PhbcCtGca1NwxTxh/8F4p1a7Jtip3YLc4cfCyVAjT+S8cDOj1ZFuIdxWH
2+rfz/PqzPTrai9KUh+YSjaV+ox4hSeLtzhzpXZreLYKGxrbTY0OXJwFy6MGKPfUUrUyLicPXn5f
DDuCk7NmnSOLLpVHr7gX9F9K9RhnXFOIQVyEw7qBnUoymrSDXmjIm8zaWVhqRD9wcB5AS8UNUhxV
ImP0QA5r8RzeS88W8Lu+UEKnuIN+w+kSPVMDyXXyO0futi3ehCEBSMVryZg3XKlwx2FpBpsIOkWE
X/pa9FZCvsLy63atnNujy+vC18d1USvbyGpTQ9C6c/8AMzLh4FuKSLyil6zZdvDxGHThLsQk0FHL
ddlu0uCE5guj0tk2o5QXt36/q1OOrwu6qI3hlHnd0LLbok3xCCyA1KsYd5K5DhMMLo56em5wPiod
bFojcogX9R1TNzc89B9YPUyJq1frHj/VFX/Jfx7KpW5iuHrWeX1uUlCujtfww0VSqIq6aSgXD89v
q0LIB4vj76Nx6/QswGnG52Umyon6MsBbG2hDYufDVIWfgQQMU7TCRBO7UZfxR5asVGt5+0f9M8f4
9qN+WdfFMxzMVramgHVpNlGDZvGrI3EFY8bNnNSLTZVmoy1os6MoHP32/3BxuHoX/vpgLo4JiUB2
PZ0fTDbO+ZA9p9a4yIArTExhEtJoZtu/351wP0QbxRnuamwdQcZuXcmvgT1flqFezhf1qkkjc34O
6okgv0VVHcmuXObeaQ7o6Ju1Nqzp7YofvntztnkNAv362Rd3vcH346QZmWn5zyoInA+ReUXvVj5z
MVkV494DEcTJ9GEO4C1Ovbgvi430Gb/dTppRrz8GFeowsy9GXxcFPIvIIShSYT60c2FhiQB8FKv+
3MN1V8x1iv8v1aXc+Sa/BRY9w0Mz4bw+/dKHR89cTI2T6Yc42JCl5HFnmjVo8G+98d5XPi35ISgZ
kkWLdKL/lDezO+2DNUVOVJ7yc60f9ezgFcjY7grd/7/Q8K4hTzDeuI7IssIV4OICOMZeIcWS359j
2Ha4YDBbsXCEsasaViDOImvhsxmPRXVSG8jGEt4gcbEp1ZuzFu0aGPJ1IRcneVVE2igMLAS3f9m1
rIPe/Rik51I4D6g8lX1AImqzLqlRUfTWDm85gWnOLPsTH6LxJwNkc9jK5bs/0jd3L2ioU4LdEjcO
3o30c8RJ+tmCK1atmUw+KgAVwltbripEZMmhF3Z6Ezi+8hTg8eDh/2npd42y69fdLbrNFSWsQts0
/w++4Xd9cJi1EQlUfE1FWSjWwW9OLY+8ddrfA9zSyYFz0xHlWtyrjOflbaIQPrjGDQozVEda+58m
Lq+4vz72ZFFhoAd1jvC45KFQaYCaXZCSDnZX4GmLpK5/LKVd1f3qlI1QM61qJXfW0wTEbp0jRXVF
bRFbPwsdv7VEt73qQch3M1n8KXsIFjWGj46It26F/LbMNqP2o1WPKu6z0rAqIvfffcc1rIRLsWiB
/xn4SP8ZhH9tJo1xGoZIxYJSAXdYqdWvqT6Y/tKQTonoIkFM9fsGIaJ6F6NP1vdDtE4B3n2KAorO
RaG7OHN3yV0unlrlScAZKsc/5E69GWc8b8OLw0FHQsAwjhxM9ZsxmS/nVtt1rcjh0BL6gJPytFZn
FdtM/tSc6RMLvRv3V/PWZ140ZYEZ1pU/f6Z3YG9kcBFkWwltDZKjbguvkYcm0OZcNxhrOcEjMRTK
FhX89ME73eWAhav8vcQrfcaS8MRWp23CqHfdP7VP+QF+6x6iL54xCAjCVrMD7zy+RkhSlUVDemvx
IluAUdm6I/sIAd3W8xdSdicx23lGmbUwF4jvhUf5hcxEDbPibiOrKzzh8g561Kadc1Ldtt41xh5u
azq5BnEOb22NvbRtvBHXkWf2uJtIqHi65bN87SD/67e6aDBaf2hFvee5YbHohgQNi+s5DRKzzFla
mPordBJwxj4Z1GBudetVv4b1YAOAkwokRMJ6Ly9IVici8NIiPn6ZsGftYSmuss1EVS0P6VMm2mph
d0xurK2/6RYUVrfHigkm8S9xvPV+XRGsKn8tZt5jX16wrEmUQVUSEfJGFWLg58BxxNgw4uWngQ5c
bIkUyc41ZB521x6m3qahiIg64d9IPVxIiZNyE8VlCIv7J0Xal+YdTu81mgF/VvgE+/JleBME10yI
U10UBIqXG6ncxIwOyHbVdkwt2VzmjzFwRGIWmgMpmD3up3R3nKjITlczq6XeIlVoUfAq+oK/NllQ
9d/LaCMAbftKPpsglx6KdBInnIqZqOHsrHAvDgul2prpWmmcMlqDD2NzbvC9sE/SH7VgpyNQRYJb
QdHlhz5O5WGyjgUTaWl80eEpd8qec9wTFiqB29C5HhSQ9AYh0I903Erjh6BsAjiQe+FTPBajjR8J
MbRa/pv/0w9LgJmu/wiJa8QaMDmUwknCxQxgl60uOhCJg/KnB2DTO/p9zz0Us8gQXzcHna7+yGcC
9QXM9IlsNt26sA3/QXtmXNWdAuxYjJX2HO2i6s4D61BQ8Nq4oFCm0Y1M79wGK2PnkdxWr8N02WUA
Q7ZPSkIlP1revVTvB2kb8US9Q40uttpAVwDaStBwmPTbLjiuigeCaoBx2SXk4mmDYpaDQtJ2lUQy
MhVmXSIvzLhGuEVl2IPu6lhQj4tyb2Jnr4hIVe2RNng4JtMBh3tOXoNwUEYWGDqDqS4FxR7jR1J5
/PzWrr7SmiFVR86AoAFa0qWmYYrzRvUnxh/BeAeHfnB1x3gZdXdoDnD0NATUjg68yOvvRO9yhXDF
o50mjYcg9c8E3eBafRGim9wW/QoqgU+iqsk4eEuEJV80VXUqlF5cKdNZ/tFWGMP9edNSh30pLYd9
R2robDgNq1Y390q47FUCL+4RIqO3TjJehsBuOMQQeXK4yyR8hQWw3zlo7wZlbZ3SaOdLaODdAI+G
wokqm1+igGUkQfQAFEo2UrOs9TlOHQ2eFe3K9JDh60dX4J3+i7Pz6m2cy7btLyLAHF7FpGw5hxfC
ZZcZxSjGX38Hq+/tU5aF0sUBGt3fQ38QzbD3XmvNOWafrxSYHxWvwYLgk3IXVq5CqOdr4Zah0zT7
PLNx5KVts0BTaarrIbyGQvxT2J3toSaATYiOuoio3Tpbl09p2Q9N1o6sy3Bn+X7nRElNuhu6vRa5
RAbpdBsfDQN/srRKxZteYUYb1G98WEXNi25DHM2WwSKN/aguHVkhs+W06rq7k91vlE8Z6Iry1lKx
Jo4xdld2Y2k+7/+4eghy+AhlWeMv+L6SdqpUl0U5QrxGwcL3UvhzOu6xv1VEf7ZP07wjL3oUACYO
14wqF6hJSNn/+vGzmVKhyzHFacePk4flhrBop7eyfBuZ2KzipVIpDmkC7SFFV54v9XCtazaTbRQU
Cs51MX8o/RRByag9RozI+xV9kdr/38wLTVmlow6Lm/Su888yHIJcq2NpvC8BHnywc5wI/F7VB2by
R8AdiWt+fgBLjHYKpo5V7Gk9GXb/PlD+AYP+eEqGilZRVuZe8VkNHabHYQhPyUQ5wWCjtukJpgOA
5cQTXL2R9ymSfZgcEfMWR/VM0RGe5jClI10nYMv6I/8AdMuGkZPdi5WXp6wSJ0L3VGV5raF9cW9m
AgOJU+K+0Q/5/kYlkagPVRZP92GyMrAnMgx+1R87kGJziiIQDaZsOIsQK3GpSubDHnCv3K4LZSC2
J5MzOMFXzILOPkkzlqryVIXjfYzmwJK3srQOETozLQNYRmvfzYvVSPZVuB7E14lqKxA+LPMBc81w
h3gWP6V91Il42ZZvlk5Wgg3MpL3Fi55fKxUuNdGBUIGhmsMafnq1JiESq04SBny8gHJqD28+xCff
8KSNsKeeo+n8LLSH2no121eDiiKxWARvU/OpqNWFWDxWjuhpSBqJbY4BqQeOFlI5Pp/YuWQ2fY04
wEg9xE/9l7kLHgHAJ8jpEqz3VwdTF2peUFGKIZrmHPZw/qFEk6IIVs9SMhTkDffYL0tjd/QtuCCL
DNna6BodB1YStqw/xfeocRL3r4XXXLCCKaYuqvNQRWYafP7ww6AZpEoexnvJ3OkE+44EpXOWWM9j
3LLE4X2tTXlpdvDtF89abKFZhsqosYzxnnH2iyos7cAyneZW1fbsgobbOM0WUGlXkVdX2te0zBcX
8b//5LPlQWj03GRiPN5XbvagvguJNz7CKwM7UrvKOmRsoi1Pj9E1P8uFSu7vv9s8a6lVPO5Qmf9u
YYMdldAXR9tK6LdFEncYRZwovK+tLpeqoG+/ebZfMQ89dpnCbqv60MWMBad8G96w/wEgxebxJkzo
VISlKW2pKy3ES6O6b799tl01DQ854A2/1wJqINE1gtVAgibLyZymCpfFge1ksxYnDojL0Xieu9EE
PJLKhZYMvx+MttEh5NaBMD/3zK2V/mjinrn+EcxnsvMN4683wjw7s3WT+n8PJSa5D1ihc5Y+N1j1
hzkINBnRsV99MpdOEn//5FlNFomnsUCXPd5byPkh4cYosqeHOV5TfcgWqeayLaVXcXAXtxudzZmQ
LIRWhN18326m3ihUSWjGe0yOruKlG2mpv47mAa3MHCk07gnvWwTaMnEDFLvr0++rn/+lc/vfV3D2
hw+hZgnxiSvoPMVjc05dwY1MLyL/zcm1zdxn7AjtbrKXo3rlE/zTSfrxnP/6688226MGCU+pT/Pn
QKh6+hnBUaDPQXL5Ss62DNa+MhcSBDv/CYtl8FQLd9ce/MXOwN9//1lDp9XLSNdF/n6QUeoRmgqn
EltFmU+8ik2EMi8f5MJh2R9OrAp17owvEGkM//o7eGlghJD0f16Gs43/1GYKwWbcDor5VGKFOGYc
jBigEUAI26nndOSIx6d5vTLRXGndHpGKBY1GQmW1CxhQZEwj52UrfQqxw12f919+Yrg42SMtziji
2VqdVmKpq0XB2yJ40ApkO6TvkB6C4slSn1S7Rrrl1OCcGOqyU/h5ve26G3J14gBy8NXJxKWTkgk2
eN4yFRM77vevJ2INz+VEz8nDzY4zhovOSQWw76HdR/Z8BNGRlwa2vNJ8rbLF0yr9PP1vYOkgQwzO
jEBaFZP58fer0EqSJwRdndESHBPMFyHz+uIQJCvNa/zYV+gxYUFkG3MAporJG5CsDgkZXSCQd9fO
MZcOEN+u5ux7tspQZoigzfdERdSzCddQwraS3a5yUn6uBSb/ORadfcLffu7sEQx9o2p9xM/VLw2U
ApkcWfLR6XssYsPu74gLSz71dJkQAFdsZrPuR1kswvcyctunhDCSpQRXqWTtOS5+Q7ED5v6LRsGc
l7WivZLrC7JVGcR8Be0CBoGCw+lODnxoKaiA8POoLqgH0sGRYXD+7QoHW4Z4I+yEW4hqkGNMO7kV
qzWgjeZXbHpGvCGpNhNW/z6yX9LpfLsLZ4sIuqFTHjfcBXgXDBCIw0M10trJ0S4fTHjeKgbAeYCj
+KXsWz3Vy8G1KsAK2cL0xiWGf2jip9d/X5V2YWn/dlXn60msDFau8GKmX4wtJXVbKbeMbgrkC9MN
VHCi9lxUrQrwmtTRYJESGsNqJwOtWuC9aBs3Df0ZXQewvsQouxiejbuUFHtl0S20nbRPNG/Qu4Vo
3TS5R/hUkq1BYw8Q1Ti6jS+9I1SzJ1RGi2be9uZr3x6a7DYYPiseZz4sLEe44tL7Mwj98T7SiJoZ
KwZk+bMTFkEKjdQFPAnMQa0ruhQQau+OhdtoDK8eWt2T2k1TeUPwOKDaOQpPrbIh04Ok9NPvoYTA
WkK05DQ2ZW6lPJapT8eGhFo8zyod4dLJZbqC4xoCpmMNO8lE8bRKhqvqj8vfMUQiOtYQ4rRzha1p
0OMXahPsFK73VfOW/j7R6rNx3M7IF2FlKM6/X5dLo+45pfK/v3h2QMyTUxxnJrmZuObBXvyaGeiu
sUzuY1/+0G/CA9P2xniM9ggC1tdgveaF+uvbr5+tomaSq1Gu8us9L6GvoH1gCYckCIo3wOdPM43r
6d10PzjM4Sgeo68i2+ipM4Dz+F3d6e+neyFEz+GIxV1m3tale0JSyKQ+IYveO2pOgwlKWLTglNpl
ktGnBFhOLjLOqH1C6Fdmh+ST+jqyemqOGtBJt6izZcISdHSZEuf1otyMXrLEdwz5K/dMy9Xqm0nw
tXxbk1mSbPr04dgeLO1gFdtJ9oR0nzbPyVuefYjpDf2/a2Hj5sUvnKYmDlCoQogqv289cRN2TRWw
ARJ2wfGxvQMCso339UOQLSf9dwe6S9+UGIE4xoxwOT3IVrTKmJZLuU2r0RJmSiIEyXWERcbPPtX3
4nYEbVXc0Wqcgk2QuEqAiGZfDYBcN5rkiiCyc7sT7YJ/V3o3RgdjePUhah9qvUruYPeITn5ccFAC
Mdp0di5SM4LLvlWXoRP5jJgqbYWy1Zps5MrJ4ORMuoubgaFLiaZ2bEj27nYjgXbCKoyIYbahVlzv
i10472MM/Z87d/ayh6d0yLuW120EnS2mKPUWeQZ8UfGj5QmDiQrus/A09eoGfUkhTXwP42aVhJWf
2SphFzV5HvHMehv/vVXT6EUkuNBkp/gKmwVg8xae5gwCmlB867sgOZTdU8QRmb6T9dg3q1PthZFb
im/tp7hsTQ8yjAaxHl7v4trx+I9J9nw9/etqz43tkdTXWTCwnmYYyWR/llBJ0q8BjbQLOT3olvXx
RR7X8JnIgcI15ks7qFSycMuOEMnvDFzkfAuqrracoMV2TlzpKiFPVfI+snp26MO8IwBFTHen7Nep
2/WmpyySZq0Eyx7lPX2gtvMmed/nT1rxmBnbDPRzGrxeq4PkeTP88YfKxK/xJUmK9QdL9NdQTg06
TQ1iOZ/J6lSAkSu+t+/xkv5LgdijvQn6NeZ9JMoJh/GgXqadb8W2VP0Zu8rjKjef7Dy/g2hytUEy
H9n+dWlnp4uoPHWymXJpqJ0c/Uu1i8kPqQs0P3jJQ490yudrZwfp0soi/3U7zs4OqtELY9bzm51n
fdCpIGhqctqOE4GrIRmf2xUc8p0Y6Y0nlv6VrejawzjrSbGLh1YS8Ovqju1vRuz6OG5S+yTNKuyT
+FrNsNtkQ+PQNhX/dHy/cgHXbvlZnSNGU96I9XwBforkExASs+rHlAa1tq7xr84Yrmvagkv1H2EH
/30F9bOOVCMSDDpEnNfm/mNvOi3hBsMBMoJgrKJxg5p34sSCI8QvUaArq7h6C2AipebSTB4VgtQf
4/ZFr27hCdNStdDb2ImwhIDUtL9Phiserxx7lXmRPH8xFZGulUKjHBjB2V0SLLntGkOc75LwYSRe
Wx2i2GUNU7wh9mqGXPZRsy2S/ajilZs0eRoybIC4Ax3YUKITv4jLtMTCcKO2h07AUy6UFBDLrCVC
wb9WLl6Cxlh/Xe75WnYceaSqOc2lUeDHye4m3cQurtcwdXvZy6xXIuMt7LuOLPiLjEmwnG7NE6TX
FC26rXxKK/LuVYIdiCLtfotX9SwXRpVEgFmEYorqfIA9OwKNmhwYtQXIOkIoYk+4/kP2abjLfsRX
yJnVlo1l+DmX+CmRYORVJ5trBd3lm/TXRZzVj0qNr1Th9eeZNjq1wTr/zL0aNEiHld2Nno7Jvqvc
cFgKvGZo1OaBcySuUhJpGPPOUtpfLZVfY+fHO6DgcZkyw7GW/4vv8+9bdVZ2GuHplCYyt2r+VNq7
OgL9ku4sOxsX+gdzv2W0xuP17x+91Pz49nzO1mHzCG9Nmsb8XvZNlLF2Vq+jxqc1Gaf7ieIyX465
d8RqXd+KTnNP0wxSt8E5UUC4cXNtVHBxx2JeQYgTIwuDxeH74S+vtEI+mn2OvrhzFHxL5AMMAAcg
0hI0JrkaGbJ08wAZL6oXFSFdRDbDQBxW/hsEzkSKyeQM/D/TffX8v7lTpoiW0ZREAnbPHo+pCmMe
S1xatEJExmmQd/a1Wkfkh6sr2PUk6Y4nOOWLwZxDuh7DnkPMoY7W5e7a7nlpTGuhFv3vtZw9NVw9
wlCMXIv+CEGmAyTY9K9G8xyys5dbYEbtKnqCwCS1njpbxkXcPCFNN9J+qBzuOZNYxbvR7fTSzVPE
Sdc6Nhc6kCprKOzZWaHA85w3w79OHsOU1mqfnWb64pywzvE8ujeP1qoe8fgNt0cYKolvAm+VXjHZ
z/7yxh9LR5JH18zwwidPEkhgwp4699+P0fhZk3FleIB1UHcXsLjHLMzTtOHWNW5EFsFK9BEdMcS9
lZpVouD5h7fvSdWapf8YrcgIzm7iWwM8vGDTBCy7ffWbXJjFaD2lraMYRyqKB8+MIhYM/tJygBZ/
J8afSmOfKpd89xNZLJCsI8/Y0S+Cl9FKtvhL61yLrqIMuR9qITYNhlQKKQn7ICZNnSYolppdCAOw
2xf5y9F4m2bn03GhpIRO37ctRUTznHU3vFtXSuYLG+B8gyxDlAzSG9CXfX90ijj1WR+wDCVM/ImK
U7tdDcQlXViIy35FCKPSHoE4ZxiC49qTg3MMiY+1bz1YwLBSMe3C7V+mHCzU1aiA08S8qQMM14bb
Mv3Qr0ecXDhkcMkGT/TP0iGfd3AjNphJTFnEktX4lMNY71fGaZNwDO+XQbnt+1XBrAWXiEcyHYan
6IbHExzmoSd7pJvTEtmIJs1l/yjeTUQ9KssuWvfyr9C56kT/c/++HzCwI5AzhiGS90/Rz5a4uENO
0OjwDMVxlZn++GV8oBwg4ctcH90KcTbcipXY3ugVdYLw1KcpmznWhWwvGbsYN0tOpCcAWWhlLazj
z4HqeNO8xWuSiNgsOMdK7yMMLC8p93njKcE+w4JcCvfgLFUK9iM9Az1+n6rPMLnLh/eocGGOTLod
GYdevIstTxKWYf4H5Nt7Tb4raWpRn4B0Oy3EO7lgjkbmxFtv2AEsX3GD7kpSD1dDfS70brhR3CmD
8w3ihfOnGjZ6GmtNf0SxMPJHeZSXurRSqtcehxC1WY+FmdGdvJDVp9a4M6tXZdhlfnHtjHXBRzlf
iGaJloj35Yd4Icjl3rICBQJlstZ9C/inxmA36NA0P1XWNjvZ4fqj+cjLfT0thXRt8pmuTvYp25wk
xI3Tphh/h1dtpxfKGS7L0AlawLHOfnn2ItEpNJRSMo/3VfJcGRvz5NXgTGYf2mmNGhQ1unCTM/wK
SNhYXvefX4gYUEXi6eA+z+dk8fxodwwSrQnD+bySehxZcpeQkhLNnuVZpdMDTvGyAnypgA9SeIbu
cNJvWfSRVKRLBMGIGlXFMbF3Fl50GwCCciF+hA6laqxShvok5Zb4dop1QAjYteTVCzvo94s/OxJG
UjDqcs6SQYCHM6wYSvWvsbVVUMRV4X1XulV3GwhL4NnHVYXS6jZ7p0+01OInKVwW3aEFLDiE5BJ6
sukl/UqUH6+txBc3USRGc1sFkZF8fhhqotQU2jkSofiSvDF3jGpNMDrONopnR5cQot1UymeNqS13
Zdj3R7Q1SFUjgQLkXrOQ8fckAdnXaF/qzxKJe/fXdZ31mbKxEeKxI9NinvjLDCXu+2rhxdGqTVF8
LqzCMe7UB1Se42d1elXkFbJNkSkWnN7TenwJiVRBi4DuQzhoB3GfSY4RE9PqmpZtKU5cugb428HH
OWEASLoarHjhzMv1z5M+pDFzPv3ZhxPzpdd1UMx9gPG46RhnNUC5G8rQg5juTUd45FKVdwLkWVys
dR5Te86co2s38oJM5fuFnN1IUS7lIZbqHLd+zxWI6qITIaQPlT8hd02ee8cS3OreQLUVGHvYatfr
s59Nge+XcLbbp1UhWvmxmouOwFdnraE8Mw0KPmgHXHcLMESyyerVr5zDLpz0v//w2QfYt6FeBB0P
QU/WwskHY40fxM08CAUQRWcHfbNIkF7dWr8G2S1si8NP68W2aqxIjoygZGMiKXZJxTFtcbVz9nMK
+/3qzg77uiUq9WiUc3sKLBu0GFuNGfs5cHKM+IF3fKaGhwrjpTXcRodkxDo6RImvX8uKvPiOgBlT
LPKgNIBMZw+oyNXCtIycAu2WdnchLnXFCzUQpYvpmVGcK3sJChbG1DRzrFX/eR3zf0HQoc6ks/9e
wtmjMq227UeZnAHWymIR0SRU7KZhOGm3JCpJb82H+BHxtHhCSEu2KkboZb+5tg1fIAd9v4yzZ1IX
QkeuLHcCWKUbwSM9Lv4oCWyMMTTeN3Nc3VVF1Xx7z09rf//tZ5WWcmxrgc7B3Nkmj+7VMheVj4Df
Gdw4t8u366XTBenY9z/zrHSyYJpGYcAv1gg0ywNGHIuhMSXCouNUyh9bY0ZeXbcBXTyY/v2nnjUo
037koJPzw6Cpma3mlJW2SMyadNfIm6bAMujOVcDJ7To7eiGdQ05+nUoXl0n0jE97JR+9E12S1m4e
1WohW6S8IZA24FsxbfJN0jpIMW8PwvxpOzCwxHKO1ctlAgGcTPPVVbeeAWyuLDtmsiXgqnyaIz0Y
nC2S7YnIGFn0hcAjuE8PtuG0C/obKSDQdIkDqC68gfOv1i/lxqY3cW0vvnjYMtmEqWZnGa10tmeM
lVVK7ZBwcwwY/Ftzoh20KN5C13KPW6BRFP2Nhr9hQboVjuwrbZqLW+7fP3+2U1gCEt624ucNAk5G
WsdS4wTMdVWbNZI1u2AmdU/K+JS+Bac7WNFa57OOJ55ksmbO8WfEWHqJgiPxtpxzzbrKzqg6hk1g
7mZk+LQkAVe0lgraTHdIaIZtg9M+Sd34GqXiwlSUF/yvW3m2onVDGRzlNuI7Xhv39dbg92L0YIDl
4OIjebcnPi+F2HRHxFQmL2IT99AbRROvC0s9XvNgLwQ7vdgIwroM98CEgsLuH3n+0BTb/jaxHhKe
DlUFb6FyUCrG+8HdqDzLkicH0i43iQ2yU+aZM8+Vw7zdRq6ubIXjfSbczw4YrL+hfZrWYRzaHcWH
yl0u5F/V8TZ662EMGO1NeiNRWZ42jXhnSr9MAYwo9Zd2ICtw0Bn3LvrnY7NR1Zs8Z5ao+fBD21/X
+izS1RfjbG0uRFHO+yaeS9+j7I/TWyihHdnChY3qXXHaBsKhOm1V6VYSMqgefL8S3UU5d7Gy6D5R
f77evAnJQ165Y+W1v+PutcLgAQLPCXJ/EnaltWz9Y7gS7N78UnxJXArZZxXuBzxnxrJFkcBnvBEK
dzButWD+3pMXRZn9pljiVhLsm6NttnenZumdFIRosoD8xaKK8seAveQuT1cdyo2jW79PvNDZmrhV
xtjDL4Oz14cZ7hpjw9MWnwT8f42jlK+Tw/IylzkG4k462kwP8+O6AkdKDqc1OL3xIYS7Xn/sjZUV
LzsslIWjpbcWSghCZoQFi1bMv7UGA55Mv7LWSzl/cFvMFeQbq8Kzd4QbNG8ncvIg8rmoMHMNJpGp
8j5p1aIWX5QBexQ+mtiidNEt1wqW07DuxJd2EVw7Avwwr4I/IcYa2yrrDr7Qc0lYENVJBqlVvDeM
FRlyEzhOkjy+cLxhNzsRB01O0wP1FkW/nQoEl20gtsp00SoAnaS5HT/TV6iJ5mlObLg+4jkvB84v
72yL7HI1VVSTy1N9MfchoUrBYsgXIg7qGXmom2wUvkiO9kPypd9Uq2xZ3NSPpDIBSJaqx0L6lYbb
Xn2Mb/pls5Fek8duIEPo6vlhvo6/t/I/16mh6TcQP9J7OVt3kvE0RuowijP2IIZ8qPhavUMb5Al2
KG7m2Ygm7aTciSyifK9qlX/oqWjWijrR8ihyZ9fWH9fSXy1RMSE17KjK5r0E0ncLruPZdPEaNpBr
aLQ1TD/r015n5F26yL4MVrsnpGK6F3+ov0aSEzfX/Ks/bGT/uSLaGogNyYg7Jw+EVh6OcdyZ98pN
vpVujJyI8WrfP+UkZ32W2oojRzjMMWbYyajqGY6MA7CBFYra8vhQ94e6BjmHlsWuG7ut8OU9G7E3
aRCSXKREOWmXpMZpOB0XxFEfm3nKmu2jjQYd70Sm9lcRbivIcIvhMXnTnwPWg7eWdYYe1T0JHj3x
ufetuNDUe6tbwfyUhMXI1QUY0qa7DmPwNe3ueTH054bQUeE/2oUWf1jScR+r1LrPX8bRtsZ9jBaB
1wKX+k14O2K33Gcbq8R+7KTImFkYXqpgIR+B3BNIiurEijfdNXSlce2qzr6vviuDaugiC1lHtkrp
eIHpWGUsozdVj+jA50yuEsmScUAlYCqV/SAiGzb+CmmqTODw7JzwL3J2W9DE2Gc5STolhlzmgGRb
D48VJDUvI8pvURI1dWKRtU3NmQQ7AmG+1jZkRtvZRrod7shzOBmziq6vHDg5MfHJrV+gnJlQhQaM
FA5j8C4Wr3J0d0qXJ9SpTntflTP4KrWL+/SepfJKGflnkPD9o/5PE+z/PbKz03Kj1+lYyKF13wrb
WLk1aCyYS3QnA6vhJ6xLWfLLVbrRaUsTmICXD2auK/yWBS/BALKsTDT45UaDTbNQg11U2YAhGP4F
B2Jtpd7hmKQJbvp69NoTSXkL4VPYkhmmlQt93/wK70kO3UCaFlbH55ZJpk2c4cTpc/CVK8LHH9XP
LAcWNZoVeGigzP0Rtfy1fKRBKpllJwIAcYmVwV5PW8ivl+NNs02WcLtIfLv796gE3MD5inn2m+eH
i7KXFSE2yNfxjfu0QdtZkLnIdGaL4hM60uBa5I5Z+4wFfbg3hzf9FnK4eHSa2BY+0nf4AHDwYgKr
hk3D6Bl1a936ZBS3mND4f9HztiDZ+3xggKCifBbHiVD9voYbrV+IyBzTRUkqbrKKpn142na1QzUe
kzFvgfxeTCahSV9krwFyJQPLKB/y/Ab/9zFdHrtHqV52ra/0mwaQgWzdK9NhMn0tpNZoFpG5QrNb
EtAE6cpri8OpXikZ4tviEKbLMV1LwdrI7EJeQxo1FscvmNNoznr5NsCfLUR30Qnh4Ff9kqwShGhy
cSg4N5h2Pj630w0UcD1ZSQRP6fpmCv3oIFizdjYMX+J2qysPUFFAFDoaRJd6VTZLKfT7aAftJYmd
INoN4+YoHFlVbw04qB02bkzYla1/Rapdhr5qOICwB/56YD0murW9Zq1AGknBKmt8kzM7Xu/2d32f
DbRTPK3Z9ZXXvGefrc+kpljD3dI2JJ2RwygsfIqDsNwpp89OZENcwAfxjzfRY0rjcIlIbYmiNGz9
/4zDFQPLdb0meQSgYsYxV3BS4VbKVpW1NLq7BHVHYP6y5HUZ7er6Q8KTD1wl92f1RuF1j8feO/El
rpubvrM7eQciJLR8nRu9ipbWU8W0LYUlJzpS9cQBRm4w0M/Urgpd73vyZDyOL81q2FFhdb75woyD
lFRX7ZbaXfOq4BPfdreIWvGedtMCy2Ac+FrDDNvvRO6MF8Mb+4CG4o5O5Wj7OY24jReTiyKzIkqF
ST88gciNV1C+XkN1ETxwsGK+HBy9jHLCWnRPybLg8rOlQE0QEWuNjR/VO3ktvZNN/BXTSHH+IHrV
Z/qAnk27NfzhySJCNbJNQColkSkkajiNtRB2TBGJX7ujmeQTCeIVK0RmYuiiBSLJalgHy8SAqkLj
NH6YnqZ3GbyGRqaJBwyE5UuWoCnYoidugby+RyCcuk3zUn/FD7m4zDKm+Dxgt2QraBd8d22AX2GR
8uRjIlzV5LEpFspbj0C09bP+MQcKp3lHPu9xqdyqHzVk99A3yCM4ujrHAEIJaUK8T+/hYWSh+wiB
hDzR8xHC22w/Cl75dHxoDunhSO0ub7lV7A9HfZmuyidrJ72lq5GrfzWHZ7Wikqpu5Yw5qKPteMhC
TSA3lye/wBaQvoj45I2zkmdrWiV8a7J1A+TPGm+23ZeRPhfDRgCysR2d0+30aFCl+bqXuHBAZitA
9PvaImidC1jO192zrpMqC/pU8aAfGA4+ZemWb/ZUQxXxjYHVo15xGjeb7dx5R5cfv8eAkiHUThGU
WpQ1Ef9LXQZ4h82psURbhwsq+af0LWEUqTUvOLyT1mdXp89TflZraXlKb+V4w1eOY0hfzu+F+AHt
FA1USc3+hF3da1Ym1H7Zz94zPn+kItlaHT2Mf4uT5tVYZSI3euetJFb89JW/493vnqrjWwlbI2Ii
VSCRn1xCS1oBbMMvil/SVVvU/V/6R98tishJi5uAwHdzRe9bJg3PM7544xnVYFrWy3XBLPXz35uN
/KOKYK+ROJkzSFIlnXkbe9Ff+5tiFoqZ1V32cPKqJ2uGFy6iD7oZycJ0wl30pc6vYvJFqAniZaYH
BE88j+nOuKYS/IGNmx+4ZCoaOT2mBVflrNPTaUIYRGKbPejpV+2x+Ktv2bbeBut0U97jIkjt4U6U
FpNhU1ymLEnHm3Q1uZlrrTpWDd/o/enKzflR5f+5JhQfgF4AYpL98v3mjKEhnRKDa+L4ArldJ59v
U2kLdZdbN/geigKG2rAomo9SXyV4GAg5j+9z4RUmGPZXRXmzwC0cUTCEu5kEk3dOB6Oiykq2wNu0
2WmWW1rbPttqaCKxOIC77vy+dvFsWq9HYXOtb2Get1XP/6Czp10e8/gIkil76MX1YN1M3bMkesIG
+bB4aHpofJFuW7LgKIrmlLFr9rET9r/S6ndY8NkAdYl4Xy3j9sjarzsZ2oR9Zz3XwXNOlLwItU5o
ZKc53QJAS6x7cxGQOl3Y4uKerWPMdkK/zq07+ReDs2N4N8rbP11Vp4MaYBJr4GpzJA2Zte2ngH9H
28jNmvVS8EGgyBuVsj9ZJG5G0618HN5zwM8OLmKkHXSGsrm1ZtVPTX0LasrFYJHz0b//+2v5Ybr9
z/0z4ENgqp9TRb+/EIqWGVrdS9w/e0i2NACQJLUQNjax4iUEhulzfHbR+SmHh1mLzJn131fwQ3Nx
fgVnZ0NJs2KttabsYcz3vUufJ7N8SFAq05h68kych/Epto/ymkNbebSLeYYCHMdEPYYL8zj3MPbF
hCMdzQYlCRKbZx7WSdwx3dEgkMr/H47YH0LA84s++46whBplWIt/bhvXsE4LP4weQhqimhejleDR
CtYjU2FF2cqVTe2ncj+dJCYbqKJdKT+IoV/qntJ8isQ2Zh2hDlibm99JuqmMK7f4jxLkW23DSsQ6
ZBoaKiqZlun3h9wIQ5mmOQYMSKNBvlc5LeC/Un/X094ylrV4MPWX0dZg7JQHtEyk8E2jJwoHCRoP
06LamU49/GLfXCvbsSJG2K6XwhFMthM/tIgYfGPXw9r5gl0TrLOKVGPbsvbsuzE0D4QkBWneI/ut
WdLyWvJBDeW+nOyK/SL3B3xeR04ByKbX+R3Mm8dr9pk/RuFvfz9OL0PV+W9RvRQvLQmTpihSfKfv
8lWxn0GnxEKSQWRLZDCGzrVMH/3HqjT/oAapEK6IZf5oiMSJGpXRyYjvspX1Eotu99C+H58wv1EK
SNMe7SigakFeFNISGashfZyGQxNsY9akSRBuLLVehPl6Yn5CLk2E6Z5lN5mhOyk94pUsLZXAK6BV
PYZv9XO5ke/VG/OGc+RAka5GvkYzesgABYJhoDma9XdieEiDj3HalPGLBlDIqA/qRCnAvwJ3Vj7E
2Nj0ximlm2FfX6W3/xiUm2f342yVjvSgU6aS+6HcmLe4g6BeqVj+OJt8qW6MokrPPYC6NTwuIgKf
CKJ0zc31LOcfw5fz6zgr8vspL0Ut4jpkHMC8hggcO+zT9aq7wYWab4GmijtzQQpA6l0bvfxcaueb
MB9IoAfOZJyzpZZoySmSkiiBlrW0TusUWFCLCsnNLe+IMdKTCUUiHW+RwgZr3a78RXATvIN/L7c/
xsB/bsFfV3G2FgzacUrDU5zcddVKhEvpavy4g74NtYW0h641qkT3Mh2EKkYBlTKzV64R536MJs8v
4mz5DNusqAWdWwEajXMv/jX96U/fmc4gkzAs3AsOpidoY/a1ARyyIla7H6uBQbPSNPULKqy0tI5T
2WTxHQefOL0/0ftI19WEaeX9CGN9MKflSZqcSBbsST/uEokYBn3FtBAAVDJ6QfKsS2vsYnLOsBgr
QR0xBdo2Zek1xaeGvBg+XMVrTACaQOLPmlC9qFnCg2rkNel6xyphESYMjX7XMdgX7Z0wkezwoeWi
a1JgvbTYxo7iKsrMRR7fmUPp6MGzWXB4CE4eJIqaa1A9lY0R5E9NCR1QNCjS4hQSimrXHwlawGl1
Km5EegbVQyztpq5aFADRxgD5G/+sqb9N82gPFud56RB2v+ThMYt8gFan2ClEG+n/iF8HmT1jK0a1
5Cnk2k35PNxqxaEX1lKDOnhBOPxRWsQ6v+agRZ0Kr4Qim/pC71rZigqB6njaaOVGUdYRFrIYZFg4
3XfKaweQLtqZ4qGnTqgesmDfancT7Z/sPik+SRtcTbvmQRgBbm+P/4e081pyHMnC8xMhAt7cEobe
FMvXDaJMF7wjPJ5eH1ohqYfV0VRIuzczPbtDEAQy8/y2IjZ1QYGd+RA9kvrg5AdlCW7YEXp8F4v7
8l1NdkykQvnk+xuV2xFAUMXFVtRJIAUyKb8S/qBNPVXeRQQk58sQWCH/5tzn82vzj5pNfNC+BwsL
CYqyIZvhArKb5eG5NVb8i2msejG0F/RbzFHhHfCVKS7KTRUuFcgQAD03ihxM1bReDsg/lwJN8UA2
Yf+emcgrEXU8Mmr6nzR/M6qjWmMunZPd4Lgdjnlj6mH4uIz0cS0isCRGVQzANJg3LFJIEnwXIBEH
JjZLI3WG7/LQvVHcTu2TADLKtCe4vjkulOy71j6zdRA/FvLOx2NcIV59LLMlhMpXsxUyUOfIJq5c
9GYZUnR/sU0PP+LBP4IqkOZr2ZymUIMOm9GjKlh3KtooO5y+Nn8PrPmiH4fUUfX174aayt8rdxdt
FmTF38a4F5QXwIOEZtlvEApjXz4lQAUPl8siWtORBnFYuMmO3O6EmewYkcMkcyzQUtdfGXcF4svA
hSHLMMMUjios8+7LFHCgPrfF41A4+CuTfV94YDQdeLFSLSGkuwrMenNBcJvuFdLq0vROgq8dfCcB
XE76lZLu51KVCpWngaQkVB57rfNE6D+Cm230q37iZm8Scux72TUKGmkp2LbJ/EoP/U55SokVtezi
lbVocEkAhdojN016vFS75OJewrXee3O2NCI6QERc5NaBGENTcswXQhBV1R6rY1YuhMgO1e1Q7eqG
Mu2FCsLqO5Xy3sEE9nyvy71gPon5SjLcUF0k90pFdu1irl9+Fr56CGZlPc74UvM6+gOL5YNO5N6F
KnI/x9xks0dQFTq2FLttu8ZJxxfA457TZHT4997x86g+72CmBK1h0H71QygaRqGltBdWzqx8iiG2
hEH1ZlX+he2q2gTIttUOCy1JbicDHAX8/1S6vJWDy90oVwWrqMK7uuwBngnhh6VV7iz1QfTvKC1L
9xY0gPf/ecnzZvAHGlD00ZREahadL05YPZTrpl8mwXOuu32+JHQ2clLBwTs2PKTC/sLzCnpMOLYN
lh/bvuT4CJZ/p1JkLFykz0euQt61QiyQ9cB0yfj37+v9+/ZsmVicoPh+5gt3lwuZw2ocn0koVakh
dPERlCWp+IckXjasyOj1133q0ctg4xVu8F7avnzDu/ZD1Pp7f/7jKq7u2jhMg6FqXEVHq1mATib7
KCa3ST3BXOLIHRMovWVt2GDLeukNBWbklemE2RqLEcd7TXvota8w34iVK4gvtXVn5muRZvYbapa/
3i0TN5hO6DkCTOPqPJdFoxaoJNKdWbAVO5KOVug04qH0LGHLrQugqoGMDXAzbRdfdiWhF+mtwmZt
Prxenyf+vIgruZMZ+yrBCglbteXqnGqdojoVrHXZs8hAeAHdZTI1D2Oy4p1w8pNK7S/eI5OwT56w
djj07T7tgoVc7NT+LiOyVFXvQ3BOmiebaoOFv0YelNnC47x4RudGcOvWZp9Jhee0Ooz1AztZciys
u5H4U1PP6GGLmSUxS8jvBTeCSM10H9783vNJ8V/f+8rgeOlUXQszXq3yBXhXdqi9h89gTOzVBxWn
s7WupRUnjgAYmTiswZFlL8s++uZojQ4OaB5lzVXsnjl/IKzdKYx9R7xyYQeCkzXrCe1f8apYz6QT
kL0RnXJtr5VrRrfWmWhcsPMDW7OFVODBGtaX3xH/dYebf0Rzs1JvVkrOZ9IfXxcHtIEDWtbFa7Hv
pKZGLus8a8TmwCigL+mdAhPS3JrhTqTPlQeFc1iyEG8GL/51bsGOz/QqmkQ0/x4t/ljFgi7XRzPi
VitHvp7x2a0lPH0KG+Vprjho19pT8xbf3Xq/fsIcLPh/fu7Voz2NptQYBt+ZJ/hbx9qcbxvVjXeT
NzmU5zyTgxDg7akWv/IPHRH+l/6qOqHm6VAqDPUn8oDn0GzDJcX9FqCOV+5vv8gfd+XqAQz9UPDz
hLuSfbeU+UJC73PNVjfUYP4KfWdK9x2G/M7r/NcsOeFiHbCxyeWOnh3kiHl67LR1Neyr9i0x4G2i
lbZNqVtSPggeV8zNwPcikG41yLbyQWLjWdmbgPDDM6AF57mLvgDAyXmNjW2RMY4vpnlqP0IfqdY8
RRmb6V2Ql1rmcNiBAYHSQQbe6TOL0oNl4YYXKYkEuSIZqXLN+j45ttR95zpHo0cFmoujy1isRvPi
mB1FqSQ864VXXZbpfuhtmBeq79T7QqAXELa933MwHV4vL3JoJ0/SMfkgJMInPIfEqdOt5lllBq9/
vA1zoxKGKapdr6VEQivGZtyWETtEeCJoaBWoTiaxeYqYX0nsFZ/7cJX7kUvXGm4pXIOk9Xr9ZZmT
tHkYih29QOnlkReWbB+cG8LJdFXlxv7wE4Ln+bVErpFTCwkg1wG+fZnIs0IjOvc27G6XeQMCglEs
XBEaLtwIl3v51Hfb4rKaeic0thK/kh0RJQYZGJxC/SAF9xojByZNO30stv/e7H/7Lq5v4p+Xd/V6
Zd0Yp4Q7zq/XQL57IBJqRvcSEFuWPQ/Wh+Yf08s6a99bcdnMIt7amaoNOiP1jSrfbtwZAxXDewmW
2U7LbTZuA/rrkTNiOy4ue1//JdRPMeF8fnwOKgJjA6CG6bPTDlrsjregBeWntMCSEZjNiWOqJs04
Bw/NH8uUFZdK14Zmcq7IBq2I4lgH8oZ0q0nYICVh1Sz7bdeyltvD5MWaRmL3IYSP9T90Y1wFlu+9
hYZkm2J/EAdlkUGyKtWqBcJVA/54au1QCp1Yn+uCevx3mCvIP+98Dr8sRFb8IYiHS/1gxWcp3Ylu
8yB/o3HpdsOD9aw0VCba0dL8Er+Uu+mbGS950L5l0H8yHGuv1nDhr/pX9XLUjIPcbeP2Ma91p6by
LEJOEBnrEcCS4aUnRIBdDdcWJiOmQdcYFyx35bm5yzgL4xyLlGNVM9MukAaYzXn65C8zxLUijv9F
Dv37ifo2xx2O6TOmIx3ibyHdGy15UAv9rSf6w9+X5vLyqRIuxTnUcgS4FnPHYZTvLmdkTS+0bp2N
O4FKB80RLcr3IPEPJT54qAIYf/Goyw770W8+FNsMIQODXUHfAte+a9GGCpcaOzT1fSTsy45sPUbh
MrzYcu1YyqbBxM1LMz3rUHg0Y0OFk6nPyKPsSbvma7lW9ln1S0SSQ3fmHxfGssq9KFq207Y1vmL1
ToPwg9+oViL//26XcvIBA9AQYpOCvjIwGuU4ilFqXlA++dp3KRJ4w7RVd8sL2AAJ8OFZod18Kj6n
5rFnp+kj4NDRwY2M/9L/grEZpMcuOo7xcmhPuWRH04tu7DTUg1SqFl6i2xVLabVAE04lR9BqCMrr
O8xlfbKQPmjmYYH3ySt8JHsdpVnW77VnJfaQHCq0BnZ7MqCbEob+lJT21B+M9rLIzb2kUV+/GhXo
82NvngQ0Ie9y7QnIWWi+vOdCZTZBYc/ERmNJV24v2BrEQ01OhnlGjB5ffknCYZLeDLC+cR1FHyKB
btrO8k2EU5OD9L2W7QniSNlG5SxDN1SHx6SazqqveCL5VnSR028gLEqRf/lRbH5pZmUn9LBSe5Pb
Y0lhy7eSvatIyMT4JfgYu8+wZPcekcLZuuFZ7Tq4NWkZ1/y2hZWLKG3NkFAWzXUS/335R79JzWAS
kvPlpfqGX7ggx25YZTZ+tlGnR7FYqmSrcQsFr4EC4y2AFqDYQVikwRm605IxOtrtJind8tO4r+SN
8Cm+0+NCC/uwDl9S2cZ/SxV7zBHo0vbE2mGWIWexmsgensJVlHwUA1Vb36q/Ii4bjMgkiYTo7rvR
Q+OxGu/TuzRZdrot9Gtf/shMZDW4/JNlRu5SZODJIT55K3V7X3JTisIvATs29mQzHG2lOQYRBwie
Djt4/vc+oFxPENe37gqTtaQglWM5Ss/KvfZZo55Tq7lKqr2LOueSk2+/QBQ5cZF26JV4IWgT25Qu
WFLlFHaxCZ3PZG3SynOqtF3TPGkBXM6Cw8Rz8ZHd2rN+nLrYsDQLPpsoTlWiD+1qkddSKQxFTZzO
UrdtBM9olimYj/pFARgNQD3ncgRdjPYNuh4XMFFGNK9Ttm5Xv6KNZWDdcxrfHr8uLozPjEM5hoNi
lBhMsgXi1ftkz5KPnZZsAkanal+sWzywDEEr65g8GTvire8ozoW2Wpl0tL4jjBntIvVGikHeFNoB
6hOWUGH8mIrNKGiOjwJfY0H2v9PquePZ6WNXqA9EoBUALYqyNh2t+Tak9xpLJBk+6gKipXnm+1HK
FM31BYOxEEmp+JgFjetpqZZ3fGIfOEVLVpc3IV6bMO1D/dnyq7i2Ujf8kO+HizeeyLaPJG8CaMsX
QnyPHBexCnoNtSuRefwymi+rQgfqU0yyaa3NIozWPszhnfDdpJgXbbFDIkZGDBkj9Jgsk4YSgnXO
VBmF7pS5Kc9lvpHUfRk/CMNuErayvG2SY1xtkmRZjEtSqAzmwSDcGKWLJLhmQcAjU+DzOpX6Ji3Q
U8Wfgo+tO3vBpZrShVpQUAA7DS6ZB04nPzYiSO4nOJsUPYwdy/lektAb/xJCj0lsTA5N5Okze76Z
KhJX53ANFXqHNSssF7FI/FnU2lK2ECQ3KT29OFfNW6suguBe7/ktgOnmDEU+JeoJAu3syYyc6K1E
jEQ44sCPi03GBgclYq4JFkQgtN0rRKL8UKGDyzzU+vHBvK890Su8nGyf4gzGufDBEut0H+imZ5SL
4KO6eMq98aD6dsFlaawT+TpM8JvPMDbbmN7ZvDZyuEVjOjmFeqzFRcpYKgBHMkO4lw6Q14vZUlB7
qfsAyFvfDCzBVEOQxVfSNL0WMHKx86BbR7ZEPLTHE5rYOmoJNAiNo8orZL1mchcSCabvJ9UJ8nVK
SVW3noO94kVnuCa+n4FWiBWwH+luTW+bgBjyo1msIoxP04sirPgkg95SkMSg++4JmBOERXFsTw3M
eOg28t4ygSoXOhi16RaJLWZ3UuLqQDk0iauOjouFHPNecvmkZnzR2r2g73I0fKQqN1ufRfEQPZsY
PMJHmKoAF5B48VpOFa5O1IH6mZL5BZXZ4fTnkJJkv6wawFLaNfIX8gthOFXyqhGfAn+bxi7Cyzb7
ahlCpOxdESi+EF66poZZOKA64KHQFtaDXFyQwbhd+QiWaZ4lNrv8xSQaP94W7XfdPYlAIX3M1K3u
i9maAEQwJ/RVPm+2Y4qPN0NLf0zcrHK6KFM0pxE6oos/xDttb461qU7nEVV9s5Zb5yLOih00LZvQ
vTddhZBQVq5/7wTS9Uj7+2MVURcJoSCj81rbn+ZCVBU1Hwu2PM+xS8KglhJGEhTDN9P2fsBn1592
NX9Y5mjgG+bTFEq+B/Jg0x0dFEvMN+7cEhbZIw+ym7tzedaNL/pzy+P+ztIogop0mbjk/54WEklP
zayapjO5H+1ykshXH92aAlWb9uNs3XtwU3P3QT/dRg2vgav5a0sqLlTVMAkZvEZyEkVhMGw4T82V
G4bJKWSjZWtkdZzW4XP8Gs5TV5etdgPcRV99NTVff/IVrqr2gYBaoJyYR3HekcRcQQ2gZjHXw1mh
PqdaEP6jqesc9K/L9gAse/VhRLl2ok4vnT6LFkWdTbhkzlBCPmJ9YnV9oG7yGA4LiAoUQ8APrJck
zbLKX9xoIzM5aHvC6fTgq4ghCE5W9yXy/5tIwziOry3Bu/FDoB7Y+7iEzpq3u2A9L67kMxP6OpJI
1jj6Q8Dk85K/C6bdewA6gPXxgZo78sH461aBTNtM5VLUd1NzGpK9BsaHzdlwY5KV8pOvEBnqzimH
k+TWvR0+g1zQ6bUXT0TfEIhmnMUTnJ51p3wLdzHd4Rz8WMZfC1JUNPvCcmiPe0h6Z/q+0AiG3PMx
/+BmKLE9GYvkUdCWEWwc1RjCIlhOBNHZ/J4xSRpuT7pzz/6M0iJaWl8WFKatzmF5kBJuxFwIxfKN
KLtw833V2NMj2+Up+NbP7AHVik5M3IOf40beJx+WskhVBP7kC9zXz1K+U1svtojJXbcJVNNdNezY
HVj3BC8pNmm3yo1dkty1zSmPDuXgRaykOvF0Tjm+QNYmXbsgqUBoV8QEiqJLFIrAsFva+htHIoyK
7CeFNpecsXVR7kKqqBMkdzlVh2Hhycs54q8ddlK7T1hSi11wGRyB09UlPjQ1IQC3iHvlGgS9foCv
DvmJmUuRPPHqoJwD6Z4cxVw8SIJN4JGKisC2gqX5C8NW6H2uI8rDhU1GwKp20F/ZCJFbBnbwAgSD
ON23Kxos+j3lJuykqmj/Pywwf77kV2fqWhdyveu40jm6f1gLHxzoCUlEakKXwB2Yzhl3HhfF+SC/
RTrdukvzP/8DB9G6Tg0KVjfkPxEyXHv8Fb74G5RVCKh4ecRFRhytOj+sxsH30Gi75aF/GMnWrBb1
sTpFJ+utmJfeOfZ1riWDcY68Vvy4ud/cWgrnZfqPK80ULb9YFldK2bg35zUEI16Qjt8qO2HOsq11
Ud0A5X6IP66foSvSRmgmSU7M+Zf5nLz8IVrNn2s62QtFGu/CMsU0V9+YWn6Ign9/Jrg5ildKDi3l
6rkdLGuQwiyZzgReyRivq8NMq9yR7l2p5Kx5E0jMQT1GAXGGyJO7w+VNHnc5zUraMbivVjcezvnj
/gT+ri/n6uEUBCn30zKdH074tdiWFoFbRwfWboaJp5JGrjZ5+fdn/jB/Xn/m1UNZVHIhIzCbzuId
EDgJIIuh90QOgof+nThFRXObzrY+yMN4jZ/Ne1N1R4np82RWjoL+nA7Xz1nr6+PLFVZh9HTj8v72
JKoG6kSqnQgCuqbyemvM8kqP560xJNxxcC5f9RujcMcbS10pDY9fjeWo9zyZD4GtuDiQQ/gkohRb
XGgrYy2t/31Ffz2LQbgYaKVlzaTx9b/vRiP7Y49jdgKd1TyDIjobq+5hVgBcUG5s889/f96PGKT5
B/rz867exanWKrnN+Lw5DYc+pRRZmA9gqZ0u+rs6wR4OX+ZjulZtfJP1kkeXaG3Xj9Eco9llrw9p
34UX072KlrDCm4znxLM4Hr8LAMtAVs2ib2/8bD8YouuLvnqZL8RGiWHMRXfjYfJEN8hg6EiqU/dj
f4efyXSi98ta21Vc73hE9xjyesmxh1nVDlftPSc8nGjiDinojXVG/tth68/7eXW6FUUIyrHi0rTE
05c88ak7t6yNONbnrrLEBga2CTrLCS6X3L73xv+39fXPa7gCS/LKyvwi5RrmfEVp2KqMrIdhlbe/
Oiw3GlWhHzQe3sopJWP2LwsM/mTNkjF6Q5BfHa8bWdPaIuJzm5d5fKmX1pn8QG06W/W2sx4SuhrH
Gk9ETxPjrhTPNYxxFq6qZZ4cxeQJmsRRRxiwTakyJE+7LN3Ww0o1Tn5PcQpZdooA5tE3oDt7TXTM
0vOTp6x+THD1NeZGDNZysPZLr7xs1MKGn7C8BGPDtFPHu1KmlbRzpB4ZGyjmA1YzP/oWRY6Guqtn
n+pYLKJoFczYau2F1coi8lVpt2W5NqbdJJ0n0skAXwMdgM8bvsp+CePE36XYK6udpa0NpGtN9iCN
3xPjbFOo4CXGua4tsitIYkQdEwG5U1W5b/wlatqys0G1e+qZka94F2stE7ueu9ro9eUvGiFSjSqI
gUbZc9wt+ZsGVDxDOuZJlBsjzl/LuP+OtOKEukseMqVoVHuA1xV7M0cq7VONyj+THsAvZHGb40TL
XN/aF5e1Xznpd4dWZwH+sEQmBWR8ieyCQCDyzWh6RaGGyAt5NH+IFFheBl9xPv8Z4kOT1nbw/OwU
dfzDheG7wl3zTnrKY2t8Khn9eOJxGkgSJX0WMNrHBcns4CDKGGHYs50qn0x61FOVrIH+IIx3QuKq
xUtfL6tX9Zn8ibZyJeNErGShL4f4q00ofnialG0TfYcgACLmrHvsbkoPRgOsV7JJ9NO07INqH6RH
VqGMLOgyTr7rcBfA/pA5iCzvmCEp/SU3K0jXSHsfY0+kmjU2CBkkGAZBW50AHAXPkg45xKkfF7mK
+6ESPxPhdajec4iMYCdfllqynPKPqF5K+rNe23Q0Uy3Qb0UGpsjYdP5TiJgei3UtJSRWLBXhrBeO
DL6s8r8Y4qdMXRfPt0i9Hz6veUWkW0MkUg/mEevPf7cN2UrSpEo78azu4SMyh9aQKMMAPW+1S4O/
zA6Y5L1LuARjI7CkJVsDJYG4VkOsbK85Dz++9D1GoSXRKZvwKztEAL8+LtWVnC8ph8FjMBfoxNhY
1521CA5UJJOWcDm1e1PeajAZruRg5WgeugdtVSyVg/CUNUvU1Zl6ti67tLxX1BejfcyUr0w8+dWD
mHmXbNWJLiwFckZEDCBpLY6TYQPxlr5Jg52Fu/wN7A9oFYOqcDTpnFhDxVAvLjn6J89hTbE3k9Lj
8Mi5GmRRvEUx/OAXr26tdZUBTiNlXbQlQSk0p6IZJniaBBKCTEnqQW4wPM+5oelAfonbGnf/3p1/
SKL+52cThYhoWEeLcHUaqEa5lScjZfWRUEs71PYaCeK3WdIzjV8oC4eMXwkCRtvMWSKTT0iRo+Ep
bEWIV0MDRLzLq4WoLyMastqFrC1BDf99kb8PSdfnyjlSTMLKQ1T2dTJFGU1+WQK8nOmUDkFdBQ8T
cvSd48x9Vz5VcZ3r5wuOlN6hDzt5F0lWCtyIxAj1qXxIoS530bO8b7/zB3FysV/np/5cDwvzPbBe
SP0PX9V3MreJ7LIymKkKWBcBKsZ2p95jkrXnUA6BJ75xNaJZzG5l1i91ndGjtxtDg9SgBzR/0biV
lAeJw/5B2rf36epyqE/mNn0TP6bLG7HLFZiD5Yw3J0Jx3vB/3h0FFwx+GKT4V5ti2OTSJSpC6dxv
ADb9N9hWQ8J3TPf21kCPWK8NjKuJuJbaJULtSkItNj5rEaKq4tDLr82wlYxVGCyrYD9KmzFbhuGZ
bYsy73hJP/dzu4WwLXuCleYcqYCGZBIoPsFmt/EO4oFmbyslA06LFlR5x9pjRwgYS278KembPCE3
YdzJASD4vZ98JJhkoRCtwtXvrTsBKJlqqFll6oCPh8o6iLYX4z6g8rrbhvlSN1apvCRyKEYN+pnR
KDYuJR43f22Ed1Gzp4I4sT71YDvkDhiHCfzBMLwdtAcR4XewveBFIvph0bj+g+/JR+GuPPCvElfV
jVHsR1jI/CIZiPUUkRZP60ctsSlNTdjWknimkqzfQIsPL+K3+j3RB1wzLO+GAALYEUMgYXNdoZVh
tZ0R9eYz3yEh8NE/edUm7w7ouwGJqs9m2mPmzICiQ6cf4YE8FiOF7fvbypF5YP22UOKBOHjhE4I7
eJTxRWw2wpv2pixpNF8lLyobLKCEOXJG21yYRulGQt1J5W91jI6A/Rwjqo9bE4Z8HQ74P2+FgaRL
lUV6Aq4Oz0lniq1+GUUmjMuDnD0Z5JGTLywANHd2+1Ks+7X0mL+VQH7tNri43WN0exb92+CFqu1/
X8TVMdmUgqDMRS4C4HCZMu4t/OEh9AwbYm3po0viMra3gAdt/mrX7yLF1HMOhYIj7Vo/lEl+mol5
w6caSzF1Slwf2Ws0sK3b8nLy9G/SnqCKcJsiblym7UZ9kpn4SGsvvZjIz9gjqqu8rx7FCHi0L1Dc
28mv9lVCcUl9sskE6Wn6AuUOsEp2HD/iDQKPM6qPOFkZxFL1z+l7uFIe82ijmvB7Nu9qIDpkEaCt
Gl7/vTD/dRbBdAvWrMMosPhwO/7AWcbICDJBJhQ6mK2LazEmJpMtXQb9JSKf3PdWwGCHRCOW9pgW
UhpX3csAEsJ6eMsz+0MVNT925PPNzVl4ASm//u/FBFAPrU87MeiDyYiG59tuOwQtJJt02jIpPFIZ
JrJWadRZJu1L7KN9V+AgQEwk+goaYvSIC2/vSIX99236Gz6OMUeeywKRl5MM+98rGxRVFMMAbvky
9zm3eCnDPbEeLfZE9LRIZ5aEYFACBL88Z4F3rghhC+WH7H6Pis4IPJINWBl/91Oottl7SnAXu/TH
t6t/X+rfftE/L1W7OotcVN/CVTjOJALZXuHsx2/IftVJiNlBgoNpkZhtk7yQkgK00IWNztDZrDMP
rd7NGP+/LCRzf/gccc1/fuxsaqFMplYQZqQcKTootyJGmmR38ZGJkmwZekHh1RQseph+pgqbjqPU
Xqutbpf4/uW2WLMGBJmqjlfAuD6B+KZPT1rHszXeaZ/VAMzk1aaTwmMT55ZtAleHVF+QFDDpC4Io
2suD4s6pzbeO4X9BGf97IVcPeWVkl6kWA/GMJJvUhLRZjZpHq6S0kkHTbUXcT/IS27ZFBL1zKyLs
Lyv7fz/96rSYMPVrXSnMWE5ffIf1XqnXiv+olUdqS2MHdlwl24Y58F42WeDqdXZ5iItljrGAoIAb
j+rPp4OLmdk2osclnf/+963qy1i9SFokAq0RdsM8S14OwQiqDasauOyVQIE2a2C4nJ60cTG8z8iv
8HXjKuZP+e+K/9+ruOK+Kq3O0KdzFbN8OEfydMDNTVpj+z58pUcmakDnUF8w3bJM4xlYcwII325t
PH/hPP97GVdIcDbE2RSUMePZMgpe6mQdERbduBbzix066he5LlaybjncAr7b4vOtC/gLYvbfC7h6
MIUha61GT+dfg/wPyWuidBZL9sUW+iTd1dCBvtOf5HCDwMKeVPpSyTav/SUdtuEMdDQu2c7dFpSY
XFTLnfUz//6pfsti//VTXT29ipq0sdDlIqyAfxevcfpcchv1XUm+Dj2mVP9hnaqfJPARwjUmj1Z0
ecnLnkPORyXoh/HJZEDQONB2b7mjfuhTOnDfMyaeRnkciXfJ6DKadjTEaO02MU9BdTapTshoRtXu
k/YY54vkF/2EZCpeSE3CFLZAoLv1jxF+N9MWNtEnCOK47MbNZVjHjIE0fqUHnZF1PzN64SKZnpRh
TXR+bW6w61Wy21G/IzyMHMYBHkZtfYk22YSqfRXlD1O6rMJtriyt/F4MDrRFEVht4Kxu+d94Ggf3
TQDecZuDl+ef+1/3+gr1zcQkSysxme91TIjFyg9eUtIh+JoPoXSgfC/aIDtAo4nI1Z6+pXDfmI6p
PmX+0qTiy3dvnUr/MmXPD6hBnbKmoPO6Fk2PVZDkcQVWGK9ZK8rGzaO559kRoHk9S3+Z9LlVDXX5
jcfu9wj981b8nw++OolmeTcWUqwAlu7lC/Kj5di/d2CXeHpwDJL/tVPXmAWRMT/4xTF+51kQvXnJ
1B5MdXmLpFHmBelfl3N1GOmbbLzEkT6dfR3UCPqutlV9yxDdzdlEdwEBXCAqQMiY+BbKyleokahk
2oRFlhNuE9FJzS75Sr4sbIXtZiBATmOa8TD2Bd50+vc7K/+F4uJnY+OV0V4rkqxfvbRjM8dWpi38
Tv406KTw0o9Fl5flNrlHo4zKl5jVZUhJ8KrQYfuCA78ll8a6L3LJFdCTU6wlPIMv8UYzohKMnSEd
K+36nL4KLwMWPqSHvGZv8PZB/irqK93fSMk9EV2kVil3wa5cWRyvcVDS6KGvMEtgeWg5jyzM+9nO
9AB46soNqQd2cj8stW+NAXy0cYhKOvEdG+yj5So8GiuCWvrByTbNCj+sWTzox3A17MXntF9lZBY1
3+Y9mjJZcZHokaAzoi6gsaT6JDByJXoXF4Wd8B4XTq1AoKMKRFcg3nfGAt3wGC0NjAYLZANE8KAu
3PSHGl1B+jyeeg+hXeLEWy5WI/aCdBY3e0FglSO6xPBCExrKLZVyiVeRMq+QCvRubSCegDTVhl3S
HPnjtFiFnPdORTwbIDvOXvvsUaEgALOnWLyTnYHCbqLoqXK1YiX2nE4Q5VoZDdGb3nQvLPB3M5bS
uXGG24s6g4fuDjVwe58Ba37SoVMREobfaW1OjhUvVWWFvIwc4Zy+8wDLxYCy0EObZP4Ovsw6D9RJ
j+2xIOeZYI/YNSO0GP2XTKAPcbSjXq7xngoRyaqfCnlqw84Mj/mw7EGrJ/Op1Gyy6L/UaVHWR+Tr
Nx7beXn78ZJRp0yYqamTH3q1HVOk7tcmyQhnK1z4e+OlPIn74g7d9liwDYLL+26Xufm5olGJ/ZhV
2ynX0g6P+iLFyA4RcQtE0/763v9xSVcbtCVoyHRULkmiL0O4b4pXTaGVCYBows2KHV7AtedG+LTL
aGEynS+i8qRP64vyHeVkmqMHp4cKp26ysc76jsgzPz+SDa03y65OGQW8DEPPkdZKBDzKwigOovnY
qYmX8dzKF7I5FoPhzInlgadPMC2MW55/Nta31oy/r/QAYZauYmj7IXJT+lok4Y+xwVqla2E+DMko
hkynpovpENj98f8igmNeNX/+4P/nM6+OgTx8cVdH1jyqcH4gRJo0xrWxreeN7rKqXyhyGe6R/ts4
VEBTT+ENWvB3UeSPCyCUhXlJJAjrd1jMH6N40hflNAoV/UzH7kX7NOh+g8rAzPVKcXILpcyzB4JL
+BG7jo4maZkli5g1e1wqW/Gx2rO8nYOl8AjKeQddvzGeKqTZ1l2+MTbVjgaXFUk5B2utrto12TZA
0m686bcXZWHSOyk+t1SuS8CMTls6aJOTow4ZdytW6S8CRkuSqd5S50mfRqsrxEHspzgYYwAWFWxw
LtXJHb4WkiqkyehcnUi1obTmNpIZ/7vxWt/89Kut3JBzRROMCxDDJ4GaJuEBj+1jiK4wfBq+JTtG
6/YSOfnN0rEflipCiP/zta827ToK26hOoQhqlLBzgHSPWEA7monTsjfh7vPv/OaNjLyeQGRxbhPW
Zq937CbVMNuc+1iBf9riHZHjOdD9t9+6Eo5gkLK5aIenRhPdSN8HxpuPTeCiHzBodIQUd8NrO331
K/H87xXyrwPLHz+keQU0DIUv5vHArdT3AhJ39m8Uv6ScLXxHOajzsXjFYu4v2B6q++AmWvQ7HOr6
feG0QXcQNxbj/9W5ovPbwsp97ii04Tfkp695iQnfN/tkimWzIjtCQ9Uf/Kp4d3BS/TLO6fN0yL9R
rr/C1NJI52/rI0NMbV+QWxubmKWl/9WYu1uU/4+mr9+/viLraDZUmbr2q1/f7+v6EkQt2DKkxWhD
Mpur5tTcVzauRLslaAs5b0j4IeJWbpdOVskcwfvvX0z925EeMOZ/XcU1TTUpYWMGNa9e7Zbr/Mtc
Dp61ovNO+za6RfhS4n/eNXjiw00nnfVgLf0Pzs5juXEt27ZfhAh404WjFyXKq4OQMpXwljAEvv4O
5GmUkmKIL16nIqpOVRGC2XvtteYcs1lQNU2BUyCq/NX9QgYkw4OkieWh4XY6YA+1reYM91hIRNTp
xk6HtxI8heE21RcaY/bH65/SxVbO1z/jrG1A41aaovnBR6vwRh1tja48w55NeAfHwdX3wCHpthLX
4es+HldMnzsYDtufb+bF8xHtcUJrqA50hlrsJ1+Wa70I89MQME6NGlcns9fRH5nLBJ8qlFYGnfUj
xMHjQccFZou/A1+6a56MJxI1PeDA1xyOF9s6Xy/mrDSoukgR45r3q5yW/XGpZs87AijtfI3m5Tfv
tkrz0QbY0mNXsGBLMje36DZdOShd3Le/XsbZJzkM5jE9KVyG/HaiFp/DlriE+aRsGQ5bDmjdO5M0
xSs9zwuKKBbXL8/i7KyqCJJUSBO/m21HwWMMs5hrBU1jdNSgmb7WqL7Yw/v6e2d72JCFcp0pPPtT
sR8MV/FzsuAo4E9eJDG5qR80hjYxYvyf37mrv3u2e9VpLNZNw+/W6BKaFaM7yeWn90yZ6Sdk9G2g
CHcP/WP9fOWXL5XDCnYwmYTjuUl/ttgPSmVF4zwR4sxpnchpOGBwHTSMAH1CSIuvyQ+4TUPHNNfS
sMI9fTVn+1Kb7usVnH31YcrUQJtOc93AGFRW12FzKxm/1IrwwZ0hbid9L1l3HQIiDRvasIt59dWD
eVwL40oGpUVopAKk5uQElZdr+6bfJ+AdwlPuipQZmFivLfrGpfYmUZcksc4IS0qef1cIQWbfquoj
Oi8iYusbDJnDo0w07F2meNZzehf0ngn1R8otW/sgQ7uj5spHX2k3ld/d4LM73vXBg8BBSV/ABdC2
x0MuLQX7g4YgBExZcoU34Y5OUDr56Xif/4YJXYY8HqrGxVE6mOqj1JELgur9VlVXotHQ4vZrQgsw
VMl+JfujtgP303C6o5HzrN/gZAk/ikWLj4Z5ys+v0AUzoSXNZykmO/Tgpb/L+pcFM5fNFnRLOx3C
hCzv5GFyc2vTRp44lz9MA4wHSX2c+EeKzxjMGx3JZ1Ki3oOTcpQysYn6pOnYI6UQrC31IVLzfnm0
WOVQ9dX2tRdOnT+m8/pCRbMwJ/xiyThf4CtTKuJ6ONFuItkP1PAvjRmtdyLpF73+/emFDkt8Y97B
JQ1vjBdcz15y33xExw35Fmr4OWV3FhYpED4cVxf0Eqo/XYc6anncjsyCeqzm3vBggXLAc4bVS/IF
KJSDbd1Wn9ZrKnlXd6xLfxC2SGQiGqGjpnK2OvdpGKjjyDdMMn3W3DX9QkQFOaCru+mS21P8aka0
KbW31ro9Fkgi0UOSq+MoBtSITLLr0+8034Xq7B1r1ineSKfDA3xtD5m/ivPb/vUqz9byrkyNKjG5
SnXBy4EaKSVkx818MUGgBvJvM0wzJsw3wrWElM+ZlCtl0sV239crOPtuFbk+FmUysbr7vbCGgymL
aFS32bThRcU60i+JAZ1cJhb6UlP90FjWq76gDaB0LsaNGtp7/Cv01f+fgvvrdZ2t/uAi6mKKua4g
w5mBms2Hjr8absJ132DO4TgD+IM1mE7RJ0mTBl7Cq1qV+R05fzoG5lqqbgWSgnFW9RxLqxL0gWsI
Z8KW+geDv5+3xF/cCB4WSQdCYOiG2cO1SaJ2aQMyLJxnnBgNAFRnPyxWx+l0zAmMTvNFkTmm4dSm
E8sL9JEdxV94U+a2RJ4Rk+rBz/FzCktFWeLK1Ct7fB1o0f7GRUTMtQTXJx08hQcInCRxxFfpbfiF
gkXfa2/4NbcDjH3wyLTse4DK6iqjhQV2/cNaYdgEkGaadD8wka616E82eJgXM+dacs3fveH8PhOH
ZJCKxF/L6PTfvUMujaQIDHY7o6eleJC94THyKSUrdSX3q5R4moU63QThAqgVWilfjPY/L9eXrgCb
oW7StJUhbp03wPoWuaAy1hLfoQDYkXLfxBxp03T15743zttZbLZCvEnI+Pra5nmplPzn588q2iyo
zFGyiOaL4nmwI3Q2bifWATdfDLdKjvcQWV+2vjY+v3SqhRUCy4hQZgW55FmZMSll02GSkTgjkRuD
SNc1XmQnX0qb3ma4b7d/FA04YbM4Xo0rutQj+Oe35X8feilXp8ScpXxHmAhgJC1bGp6b8QZlV4gY
gspWBpPpdG9kFXLToewA9kG0QSMPKCkqP3r+FcZc1yQ94UVZwBo8rSusd5SF5lwc6gqKCdMuXYyT
gYOEQ4x8rbtSpcoXVvB//oyzTzU+1V1fDIl0CCB0/iEzpv/VA4lhqXCFw+xZtw7i67TM3/olnvaV
8IY7EIgbXdTQTSWHRu/VA5J0wWWCfIMvCuU5b7R2/kFpuiHISTJKB9qiQCBEw81FEoMc2HqWNouj
TfhHWDyJBGlYUmq/n55yQoPEaJUIC+aFFeI05BrZxuCdZOyotm9VqnrW8b6DGDT+VoA4RLUby4gc
Pno8wt1txDybwD6JhEhUNMESs2BVuqO+nScP4tOo3OqyY+b7JP+Mm1VhEGfsyh2ojBnHqZK/Yq31
Zb4nI2ppOjCXE+R8ii2v63fSZZ5OioNI2kANdTtBCLXs2jM6r5F8aVWOTg1VU7mxsC0lN0b9hr2m
ID4wHrdpdjcQSLms8o8+/aWYW5L9RPBk+i4iMQRhF5w38B69dp/UW7F8obqqt0q46sbfUrqxTE8I
V+1paenPJzr64GLo1iuLjENX7CFpKqJVbCzwi2Un23iNn6+sShf2H7hIoJ2A+RiQcs8+Tzmv5UiI
c9SuLLrtmih5lBOYlKDHgDwDnHzPXfFHkZbmz7+sXqjmOf1QOGHTQh14Pn005EjRqk6dx+OiE71C
/QC+5RAjDGe0ZecFC1T75cnWP6NXRDb1jGgJcEkrrZ3U9wac7cwxRm+Kd/Xkl+k2C31cCtVfzESt
kaKu3wU6LNKtBEm0W8oVAo0rtdXfNtPZrmKwhaKsmjWO3ypAQhZEZi0DLbs7MYOe2zin4MMKHhPi
rJPGtnxOFvrOgkU+MFMeydxlKtZKjlpofjjr2RKiNoddd3yLoogRIxZXy68GCNGuOCFX80ok8MS9
ZC8RuTGFDfoUGzPp2dFnmRIlzIiProAdSLaEWnKtvEfxcqDrTEsTPi6j8LLdhIlfD37dber+ZCv9
XqdVJ2p0nZ50MaAP/tFX20Z7hh/A3Hxuff4+vQ/dgmScxfCsPQTSWlzUz4nsTz1pV4+W+pxTfI+d
7qv6mlUvth6kEjbvQ/J2rUgxLhQpFiRt7C3S7CE/H3UqYlsOQ9afDmSna6HHOiP8YmJJmY3YOLHW
KcaSYGiXYuvLTBFvO8hjAN8KxCU2h4Ww3Zu/K4M+r2+9azrBwwb2jD+QGOksqLJzhEuBb9l8JYwy
lXxwKKgWiMN4HH8Hiid2s6W55m0kO/FF3MLrEWLCo0jlyW77lIlU9ivU92bHSZRnfOgkrwg+zViH
bb5RUpgHqx4NeOBEHIVrbLvCUmMxKf0mXCvFQVHs8OrX/O1IwlKMbt0CzGPSyz0HcxVRKR2FoJSh
MyqeFj415nuvHBRrJ3NiDm4rax1PuxAyUgNoxiSeLe4UOOQfgf5CF0JdYI5ugI+JEJeDOW6L0OLj
rRHcaeKwmeAj5bcaK64F4iOUGKxSpdaYfPs3VYSSxYQO95x5WjQsJjl5A+QjOMZcVkwklG8MWirk
T+eu5J12+Qq2CJtoMETOccZHyKoDB9rYQROjw1RMDxEYCgI0lM9Z+zAhwR9flfAlPW2Qvju64kSj
R67R3K1fToQyaE5Pt1l9ohktNquh2YGAbtguovfp8LeOH4vXaphstXlpVBgkCtlTbAoyfEX+P0LG
vW6fL07Bhi8NZDC6bQaTkS+FNsdJYR2+kWZnUpz6/WlbqctkiNanZC/Uz1GwsYKtOZJvyozSEe6Y
wDwiBb/X1feqZRgje215UGFNxUssLJqM1uS2FT6H7hZZ/HSvAQe/E6hDVqrswdmOPMbmjY41RGUE
7CpERrf7ROI6+9XPS/D34c3ft8UiXFcCfaEZZ130UldTMTRbmSUYedLxoYeDi5dvTrjkYyluDbAh
j/PkqNeuNC/kuWb5Z+Wcf9qwDORqHD++7ztB2VbEX8oHI3oMj372ABQqducZDlCGm+oD8CfLFJJL
wGNEr94HIASe5GWy6B8H9u0rN+LbLnh2NWeFYhPInSYkk3w44QQg3GuLoskTiiV6AIxia1G2dY4I
TrJjgv/zT8t/hwTf7gRTytkMyz5yDsgoraYSg0KRZ214tcdWl9/gMyNn2FF+WS+zvHTqaZaYWIco
69AQIp4AfRaibWKQTB4cBO5om6kf878JE7jj7AspZihGCTqj9SlnYyKmw89WotPeYvVL+MqyG621
IyhNGp0sdV7Mxs9T33qp8iJ1RM2Fz525LbHYSJWvkK6VvSXhx5Rvma/plhOQxRvf64UngE37qG7V
eDeCo1PWDZhx/SngrenbZZa+h+qdUs21xC4xFumwZ1dXQOKJqMZy4GxVA+b03ey2nSWCulBcsdv2
rkwJFOU+4afeaZRsFqKGf1XdRl9EeOQNuhTdh0SoXwgNsFQfRDCzuPNkWYWvvaAtiN9Pxl9HTVr9
tmbrBZY+2e3ew01HglzodwuLgVrvdeHGmN6GESGaU02knjHY0Pnc670W3OCZBEFHwN1vBdZTtJO7
07LJMS2Dti6a26qqbtIQCkW1r1vvXUvxm1sfDf+wawlMUzq7TdG7KEw/mffM6+GnSC5aDSa875n3
94uiQfRew9X6JZERAustww1MotswfjZIXvSG/ubAll3coxjQKGFXo4D3rXCrwXovm5e5oWQ174N+
EN11WruFU/c+VrkOFme2FGM39YcP6Au8DY1fIvu020daUPYchCLTH/WjaYF/RBTd5CAtCJGjAGDP
ohUBeHK802XPKh219o7FLo0W8W/xob05EZ4cegTPObj5rJOH4dHp5Zdqobky+Vrpeszc8Xkw1qj7
ffEXGheneENOnttUvDXqP1dYRcHWEpccTxaGOzrCPXnTfwMG+oOwmPlfg92/HvckZuBnm/XoFMyL
kzA7VBAXMdt2EgvJ5rjpB4dSf/Hz9/h99DEvBV8+x7OlQChPUqN0fI7zmkhZ+jo89ssGcsPEnGdx
bdLyfegq0fkhS5cS0rJEFuJ/j6jCqdM7S6sVugJxft+guFJAQmqEXD9m46Y1V2l3SAlSsB5P4i1B
pUc2JokpNfJLp6092F5DvYJSJgMuibxjsFfMypGbu4EsD1F4zwg2Df4zC823++d7ZV6oNmCtmpLF
H8G/nnegj2U0WnkhKtyrwRPFt4Z1kpkABHERYUw0Yjb6HOob/Bwqi3gX3intuujWeGsJHDKHx1r3
a8zCxUtAgQTUstip4KVT7Q57rtbeDeN7qmGntct0keiryXqjrDOAvSWYmcd1W61HyYc3A0lN9oGx
AXskA/QAcWQYotVE7NdwyGq/TSkfEKGup76ApLguCBA7foaFH4Vki7v17w7XdO2MzZpxh0bwBCb7
aBslLyejXNSzpVPdxu1dRWfMYOaorHPa6NINXyt204q+/hRfeQm/173cUJ19WSXKCX/E+dmoEyu9
i8NEpWkS3SbRognY+RSmHpOrvwsfUO3blpPprUZt1T0rlPsJfFtIHtEmPPw9w0XiACZzban7Ckc2
fVTUXY2HFRHXESaQReOoH/RWkwm0JwkTeIPXOrb+F5OcD/5r6Q5vHrHaQP7mnnuybO9GFA+l4cp3
ZbWc9TAhDVHH3M9MohAND7qtknN1e2ifNEc4Oafx6seiGt+LBry2CD+Q8wDO/9ZC605qGdWDioSW
MJnWHwOv3DD+tcV4JR8iSGwu9liNwi/yLBnD5ixjnBbKov3gRNm8kjbf3dXGM50dV2PtAlPTr8P8
Mc997TE5iLgaRbSPpmvcQX9AOiI7hFve/vzVfDeY8nDJp4KHZdAH/CbG0oZSlTKlmP+KlAaTsFby
NwMDULxjc631Z7CPLNlOArc0SsCpP5ejb0zLMn+TQay7nMRQCRz3DWR5XDpwlzkp91hN7Z+v8/t8
ab5OzVJkmjuW8U1jIaktPWumT1yn6PSrWAJIIaiPAZPoSFshW69ADMQMzjo/vGUw/Cb2t6dxTQl7
TPeYySSEbbPL6pFkqskJ6JKRrIv90a3310fI+rejosRgiU7UvHTP7oezWlYZpOMxngr5INRAFu2O
LIOF5rN4RNVqSJ5KqECwvwRlr3a7oNzSOlKVe+GDYXryoJgPvfkgPJeL1JHvYU2RUkWJFXS5P6UP
pvnEn0nUxcTxm/eJfKByPes2dd9sbbV3CIUxIA+4WXI7yX4PY/Z0N7a3olQ6mfgSqFSNH1HyKzcf
JvXZQn175OynIh4kDqW5f+pUeAB+IF5psFgXilpKa82gwW/JzEvP7ogpjIVeCql8qIwVuwNlPR1C
8w4paz5zXcgI7rxCNX258yJSawwE9aRzYLRU70OGhUvDG/2+XAyIaT7G+pHg6xysmLbgsGQ5seD3
yrsBmNihkkL8pmwUlYlN/DrRHZgmAMbDsqu2mUBPBlwVgTcLDB/RPD6oQcJSeB6ZzrlhYBfd3OXa
zwonnBh3qMWc2HjIZs/DFiYW3ZVAfW+s0amyhRzlcz55qC3EdokWxVXANaJKqrRbWnNDDBE3lt2e
tsrE7E3DFRgNdyUCV0uz3KijBJpbS+qNEd2eiisKFu3CmQYFHpFboHEVjjbzP/8ykBWqQCmrgBsu
mjeq+oIDcEaQ1MzEYZAQ9VMioEFpLTJZgXepiy+W8li3kC3MuwpCXLopa7Dz4tHJF0bj6MOONser
bge/oieRNY7D+mfLlyQ5/Q1DdnIRez8L7yXgtRn9wxJ2ByBq8hUUQ+JEu+3LQ1I/Dv3TdHrRryWH
/B1unh1b/vljz+YJ/amWj7mc0GnwAAqKe3apUV1rx2Wesk5ohd0SgYdhXoN8kBQrkndyFHiZW8gL
NbC1T2nw9NrroFQAIeXpqbdqe9PwRxjAUXdKvp5tiNmiu7Kq/W0ZfbvuOaxvhgLCiJq/mi8PSZOy
JhmbjIe01vxa8Y/TGgYJi9v4Nr5z65Fg4NhCIGrcysrCBFFyNG6je/AxT/XRE7ODAPZNAElZHT0z
/+jqrXykDq888mVMXtKmgHuScsoB3bOrj49W7APwAbII26jmHHUz0KJk7iNOW4YiU+pJmju3BYrh
rteeAyjjaVKxCS8KWg3m1igOAcTiPnlKEasrZH0kKDKKiHrg5+X+e0OfBRQtikzAClR39e8w5cuN
yZOmakq5ngtf5HTbqrsvlUUIs1tSSYUu7kzwKZyXNC8z9gD4aKqSaoX72rBeMu1VaS0nsm41XvMM
c43pDuXL3Pv6+SKtufo+f3omab/zF8bFnq9pQqEexy4cZPYkiSUazcYqpxHpMGnIixTQFeKG8qUN
n9pwU5cfmbXO8m0t72S40PSaVq26lS1uL+xA1YE3groyXSD0UejoSDdY1CvSAfCc+5gJxcXI9tpX
NG42eo7yzdR3xxq8+Ia0NHjR0Je26OII0JuQTCD6aBmR2oS8w85ayNVBAAhX06hCO2PW2xL6j9sy
ZyCfyK0kTzrecqqYvF7hiBnbp+ldr1U/Sv4gaAMAm+xy8SaANvxQnZhLKxMrGFLeZSC8itFNm1L2
XOvIX+rJ8ElICBpE7NpUWf9+GlKfHOVRkedPGnIPwSwBKeYLqN5ttDn1RHatwVfiH2zr2xNTCWFR
5luhdJrPEi5CsR6X3Nmfn/fVSzpbZYSoC499Js2XlMnEN7IxISCnNAfRPhd3GMbmIdCzvhXB+3l0
uOGZsKTGDXva2kg8HtjPl6R8m1vM34kBJUxm+dDMv4b3L9+JmeMrPKWpeiD9r0LO0H6Ew7ta3oL7
fzL2IJF2mYsxxIaCSdlgalvZWB3JZWuesHzX86jbDGxTonNJtNPCuk2v0VPUC/sQGn/YIHMkBiOI
syXOSJNsSopIOVSCP7fMjYUhPwnHNX4Kl5y+eaWaPoiyuYPSZT12vKFevGRzxhMQrWihQ3F6yMx1
bECmhxLjJ9MT2q8Cou+i47DJbFFrfYkN2ngXif5uKh9U5jW50HdtHl84bB2G9aYpa98w86FepqXc
06edvZP06p08u6nvZl4BWyL0GRbQ0I92Pz/dv7KHswWGGTWqEMkUacadq+mrIQzTXM/mXxUBeVDc
kmsvL4rjUuDDNGxFW/XlCkhr1d+0cJGOz2kBc/oxj+4V3EDzEHGMOVDBnPyc4Q5a5FB9YBCqp0Wg
8elPJUkKt1JriymHGLd5IDBj8JDcQlyx2SyOwLksT0NURKCBwNDx0MPOcDXTOTVPCid836xe0KMF
GdGQ6ns2rfXxN3SlgGS4WSgD0kc80kZp7yVzG7NWRWsoPUCnf75R2oXq0mQtmOVnFJlIGv5dLILK
0oZCS5UDfh+748D/u87XBL7KnvRREFiivhGBbQnPQ7c6GfdAowqOUuonNhBtqaIQV+ONhrWLUNg5
3YiUvE8V6gopvaNhQ6EdvSihG3gTeBhnjNVAFSEav/QtENGAAnJt6OuSqGJXxqLInDX0FUlchoCW
rOqN0/LPf+ylogGFjqEgs1PmFJyzlbFqrapSxERBeTh4E6IJRX9rmBKo+m0yMX32CSxQ4auxNhpr
WpnTpp3zBvCg7pN035QsAPfwDeVkw1H9aHh1f289mnv9RcaUPTk0FLBjt8Nj8FK/Hu9xsRJUkFps
cDeZJtknBs2RSooIsPJnMJ1pd1szIiA8hpbls/iBPWEmijvNtj6ilWYEk69yggeTiv/w5zvxXYsw
77tf7sTZglxLx0EuZO7EuC6J9NgePYOfLAiesWVwKmjtzb9HgpNHZzqFoc1gMkQ0HEIJ49nYUM4Z
oF3rRH0X15xd1tmSF0pQLkady8JwdRespxUHPz5Sy0OeaiOu40NExpUtcDgLV8p+/UJNwhrFEVnn
lKwq510wE8tG1qT8dhQSuLIdtE0J6M0i7s2L6ldZn8eV3CBiRjgqMZ2UdkG75nnrZGtDODbeCm1i
vvBhxiS03qnJ7yTc4j9s8rte/qgzsqTj17Zpvb47AVxE/QhO13AFaRH2pqMKaxz0qUgm5MLMdxMp
EqXX/UmPmxrmiDf2f8Z4r1WP2qlza/FDCZfkTY0nwpDNbR5sqvgK9edSd8NULBO8p2mh8jyvr4VT
FPZGEs6fSiC9SnPbqvNm/An7dohKZsnAMR599cFM3ArLJdTA0KuNLRW3y5CHqr8CeR+QckIreOqX
V2c98xt6vsJ/vcAzPWQfGLHeBMFc55JZwb6iDstZaze46e/CS+5Mw1YPP38181r400/Ofa0vJUMG
CKCZQmEe8YRLzILeXwPq4loJ/521M38FX+79maBxPB3bWMvZ+FMJiIAtzb6Nux4BBRqgVZY9NPeR
T0DrG0nCpMz6uW/BAfZxlUJCZxbbjJ6ogO7egXysQ9KNbam9yVX3FBDEc0SqR+GKZdFT3gsQiasJ
TzGJRV3iNvehZzAVwC5t+cAKJOW5MbZJslEULPxJ6ptk+tI86ZXBLq/B1r8r2/irKQ/olCqyqmjn
358V5IyEhPmBrnuXzIdEsh+6z3QxzNm23og5Y39N1SZf6DbxgtOeZS7NwP38LS9aoRet1JQPDfIA
tzKxVRKPt5gVQSSLPSBbUdRFKthT4A1b8CcRFIfQVWzmKJwjxies4f8PlstLK9HXqzp7tZWhMY5S
YNEDW6ZPJruxoazGfefqvrwEv30NdvRd2zff+S934ey9ro6GrLQ5dx6LJ1IIG+ambB/fZ3Vx4AZL
JV0izML7PXkZpaV97X2//OS//P7Z+14WTTEKEd8V49DlkaY1U2Ppjd6zR1EwE9NFJ3j/+VO+uNOo
sxxFlyxkb+eMFbMu81yNefK9L/8hzcCLHOOZvtaM8kBr5MSFw2TLQst9peK6WNZ//eX56X9ZRcz4
OMlKbsxn3/8WLuoKqbkPhge1fGeEjFz6pqUoQdfLLgxVnCwaKr/4uZBV+Al0aHVXtXzV2IXyrTEs
oRZ2q2ZYB/V9KeOiKtublOhrigw4R4RPIbHrn1CM6PKyjPcxkv1ra/HFukqbGRQy2lBNO2/aFj26
dL3WmLujOat+QXscAPBh99Jw59rBul4zqOEvIhQAZpa8Ihw7wpCFIAk0VcsU6E1tX9PT2lL2CZD/
h9q1IAPEt80T+fbIdggS9QLRj0kK2E5OZRcevk0I4LdJspBvou3xD+MSAA7ojYkReqxJknoeOezP
OP4apEnCoQc0AtW6VNmRcOWJXtwrv/z5xnzU/PJEJ1WL++6o/tfN0OFAjz3KFMwLRwSIpuF1/a40
G7uz1qc1vRYPQdEr6LpjsTySrdDaIXyDJFzF6ipxBNHFiRIcN5J6ZWBx8STGsjo78zRwT+dnojpL
srpOZ3XEvsG5TW1Trwoc5KjlXRHZZbOah7RQ9a4Um8o8/DzfN7/+8Nn3LaUnAXQcp/+UjTPw5t9k
jY33PQTOluw0JYsRMC1qAs3lajc/4HlQeFf9Me3ZVp4tqmJb5jhfINY4Coy4V5EcDjM0r+Rlf0dy
zAJAFM68wUjqvw0fhGBIlbASVcrPExAqOwEBZm1xf5rDKqMeT9BTUvuB+SfCbXBmiXvym5RtjrHX
t4ELrxU5mBZzEPi0KmPZs2K4OaVS34BYO4hvo1NwEj0SBmnraO9xWEAax4FPVFdiC9paJK41WJ4Q
/rtzDgDPsO9djRlAudRKB2gWg3ywmNdW7os3DLmpZs26U8ThZ6fHXG4MISzUecBpKCQeLgnYBaE7
kB9I/9UeXsk9kWY9vKsESIKpDSVclqkwx7nbMENH9+dlXZm3qn9fNRUEBSYqhUmJbp4D6UTumK6n
hnqQM1eSt/q4mtqFYq7gWgvhViHDkWdalHdGuRLlzZS/8FglbdGpyGHwP1QPJ9ivCxURRfM5mR7x
cpP4MjCgZzlC2zwiph38U/xnan9Xih/612ibf6ucH/4A7WwtSbTeVPNGV9kLKyjWiELow9MOq6FL
lfGiAWdRDxw/IJbiNbKSjVitw3rdnrid8uHnu3nxDbTQFKsWY06+4LPCYGzj0pAHUz2cLI6yHswM
U98cdQ4edO1UYSn3yxGlSU97zs5nGWbYEeICTwat66J008Tvjs9DtVQ/mswb1SXfzLW95++w+PsN
+981ni0uaRDC5CytebwZFouk2kNtF/O1BJwGf2CM6dLw0v5eSdaCROS9rRYL1SuBysTtGs2tDNUL
mrf5ojil7MSIQBPZ0cxthZbqxMSLJMcr28WFcot31NCQwcoM9r4drRiIB2kmcMXCskMLu1Yyp1gx
wXDC9cBAsXWQQxjObFgNUHuRKZ5c+UouP1eTmaIioVbR/v7zLxtWWU5CEcjYQPXRoe2vbJUTOdGR
nbWrCE/harC23cwUbfvfPQYXnn/EecCRb+cCBKM08uwRQo4KheYzGQDy1XZV+VDmf37/LggFuFP/
u86/Pdwv19mFo6acLEH9O8soD+nwiLpLLv6MHvZGBWM7bg9yiboXEckq8izyMTSXPBvi6R5Uk1Mh
A8u0cYYDL+zpQ8O1Eu1RxWXjXpTc5GYEQMl5Eap/sTMTJ4N8BsIsOD7P46xkr61+/nMubMD//jln
IqHA7ItjkfPnMGsL3ZNf6nbLXucJnlasO/9I+8jBW5V8XvtIrv6y/G+FUimlVMltqPGRDB5SGM6J
/sicGJa0sZt32e6eRsI1VRTwkkvLsYkgilxn+bsARoyFKO9PkXaAFzsQeLSP0coCDKqfjogMW0+S
XZWdVloVLvk6KlaO4zKd7IlXMXWyep3LL51236T7IWLk3O9EYZngyWASIyz1fnUSkfkMMnJlJ5kc
BboXw9XCVRnWRq6+mkfRbbYs0mUxrSyOuYgRkZ3DjFaAlYbu0L3qwbItIeiMqDBgUgHrAI6FX8Jk
2gmE2TtGa4VjNnGLq6nzM/DQToA6JmDo+RIKB0TG6gPWVvY6wvg4MKmLUXOY8oTx7YnDYfYkvZkG
SGdn+BVPyAJfJsEb+P8H2hva+aaIfjdvlYOYvE89IqHUcokUnbZO32+NbBkOa6UK7VPA652uGBwS
ozX9Qe1/m7oQXVEolJ7abcSlHtrI0JMVMwJxojVkH6Ed1ZNAEhEHmnhlgiwstuQ2mTgZ4NuDvMas
il8DwA0I7HZ4rqTtUKyFjRSBHX+kND11yzJ9ga1LwNXR8IlUJL5FtB4E5tSgdxnYZ6RY6w9pxlJ1
Wp88+lGbulj+/M1cOKHP38z/3qCz5f1I3NGoN7HGEiCpXi3cCp0DdHrEs7hX/Fnfy3T90GgzWmLX
LpOnTvPMdq3X3DJERXQLi+t7zveC9t+LOit7LIJIqynnteZ+x/LanPZ1uqpujw4oaKO1j4fIiUyU
E4BnXHlcxyqTvp1R3DD7lx+graM0aR1Nc4U5J1pizN+ceJr3oS9dCwC7oA3/z1auQ5inJjovIk0o
xrWSoVKCBYlkRUJO6wm8QZUPH4lbx4CXEVZvbhR9ti1fW3kubTXY2inGmEWCDz93i7eNmES52agH
o9y1UeX0p42i/VKtzDVGH5g4Xg3aoesZDFIVK0Fe1SNxLydsMtAx+nItpj7JcIoTFMzV7ykcCezk
6NTdXr3S+U06KyS4UnM+wRKJ/K0jMLBZN2Usz4VEneFM85rcZ2o0K5KJHpn8iJh5R6W7yRX8loeN
QayHk2TPiGqZIGxI68kxLh3xO7fqPU7cK6eo72AViSdpUoXpqioqEIb+XcNrLM4cvRETEuUJG9hV
TveTOkP/BdnGJRKHqyTbTZz8R/91G2HFBhv4WEa8W6+5zjdhX/8QiCn4dtM0nqqMZIvqnznqWYUo
V4YwIaGmgRaszdHJk1Wk/rYycoLLG87jarKMSkh3bypqPoXsC9FAlM77vxOCnUwruQLWVj+o7SFL
Kud02hSne7wMHF/AjbpFuBnajz4h1wvXzrIYNvHT4MH/YigwIn0qyKZmdOcl4N4koLgxltuX3HDb
vHeSlVEvU/LITwYpg28mRd88aLZan4Dy3HhMBK+CDBGvSNklTJGWirHUjlta8VLxxzIIcZe2wrg3
+V93jZuEqhMg4gUHyVP2mIeNOYg+gWzZ0JsKuoCKM7TrvvwD1F/r37tgp8eHPHnEFeB3wjqRFhGC
kbJeKRTwRMH0uWsIyFHJwspniCBsKG3O6QWO/RSVAmLs9xrrUVe89zWBwiCZxgUCwc4vHwwI2UeG
0AuyL0s780h2GGO/HZa0MBWmTHN+CTisRDjUnJjNpwYvtj81NGMWHbnLdhxsmhNpkw7NBx3d8bVG
7oVD4b/vxNmSrXVG3xsi5qVOJYZ2chsUuRhDeqLo/ZA4XEIhiclFWeQFHBahren5rhv+IGEzAgiK
PnkSP28i+vdTIaUu28g8zECIa52t18ExqKAPYFBNODtNMnp90nos4iRQaFfW3gxCJ4oPkx+rryVQ
kvFGih954Sz7eKM781lBGB3OhlY0wA95Gv6PszPbbVvLuu4TEWDf3LITJdmSLdtxcyM4dsK+E3s+
/T+YujixLEQf/kKhKjhViCiK3HvtteYcU/6l3WbZ7zR8nxSC2h8qEJmJ2w0LsErND7mwFn71437q
bOnkC72ro20u/JaJH7HLuzrcqIk778r1uOtvBVd7HdEgApA1BqTNt/Fp2x+DT1nbECassdzgqQ8D
M7n/9z3RvpdmS/mvsJAs7t9vnjx10MtcSuJlfpJEvGy5uR2HNXHQqH7pLiTPCgFEer1tDZD966LY
C6cEvwnUh7nxyuYmF+6YPqlOJu8wdCjNdm63Jl+rO26MhblYbJfzBWGIc/1Rwh0V79VhO5jvk/Sj
S3vKcjJbJ19oSPoaOqLhHmW/dGPBHYIKGboTyve1eX91wPh93P31W5+11udIHZMx4tlsPDoqIp1t
T+BbghnBYmOwJ9vK+PTH03AVn/F9f/n60WdLZVlW+VgU+aJYi+cZnt0Wlx6FFmkRIf03R13NJ4Th
2bAK00/Ewx6zG9UGqchqQTWXEtKtCLQ/Vc2Tq6BR3q+mhV5oxHOJ7CxLWrwlf5M0E3c3qrl4XEz+
kCCwj9GKn9xaYlwPwIJyRfsspId/P4gX9MlfP/TsbGKm/dBFBh9a56uT5oySO2nwn4VnkVylqb7D
xDgKtzxoPlsyrNu3pOuc4ylI6Q1mUJ7x3w5MbMsfzbhrf5NmxZxkCo6zHYs2zdUTo1oHwmqiXjlF
XzhUfb1w5euGnHfEsbdzuDxLYAgKcqY/IyemHkVKTBADCwrK6evt1AtOMz7X0hhSMyfTvzmuBQKr
BFlQWc3Wswt/BmqZM3LHyhsVya1gY27K4HtgHKhtQ0QEfSNXCH2Q52ZoTiuvjD5bMt8H8m28lMP7
8EMfG6eNDDfu9hlyGY1Mn4WouR+at0UCrCFXHUgmAsOPtQIXG3yJat9Gt8v8GsVUjevKmZoAgrIZ
uQ1gEdNu0FBMm2N2i1e2ZJcZb/rj76GkUbUp+V2s16HadNjRacsjqGh/qwlWGJdDEe5uo4VsDI8V
CUnfr+fX8S5GL3Ta8JLUnV9zimEOZv0ydVBH5o+WF/jw72fy8ovw1y0+28J6zZziutUXyEdIQhBA
mciNIh8VwkfhiVuooG/VcKXb8R2GSA4DVkkoRDhxcKGfPU9yPLXdkGp8KD0Xstsfpvyh19eMVKKA
FZogD7xu6Z1FicLGT9k5mNR017SZ2rIZfq2Dv17GsnH81XRR+jSy2l6WDiNyV6SMRjCjg5vnuyNV
kaZ6+mQXn4ARhzfKtUCVfxdELxVPxKGm9dsE4pLAnrTL3Ma4IejZJN1YFD4lYqxPjhlvF8E91aGb
/eolfwhtMu1P7d6StiJSmCdgk83w23qts5cqDMj0Dv3qtv0V76vTGyQoLQySbk+rZgDx1nVIBa/9
Bsti8+3LQ4Jc6Lom04CzSqGr9GO3YPN4p4+rZe8fWhbh/y0pyaq5dui4uAur/32edNbunaKwjEi4
kg4TtdoJmIQrSfb/BiTWboh+1MO9LBwaDNqnh07nZR8qR0UQVh4GnRy10Z4014KGE78OM+RwbS9j
XRfuGzc5fSTybQTuSL3HBmW2D7Pu5BDDcEuYP0bSrJmG6XDOmMTwY+XzITVxT5a+xhn1ZzutysqF
64BqeNcJ22saVW15lr/dZwVoEbMojRt9NtswlEROrJhsSLruxulFBgBxcgvNmxUgmTYqhfYB33Z+
e3pWbrExtZ45+VQNeBJSfIU4vkeBLo66sjgw9g8T0ZwtugQOhq8aJwNtu2zkv0u/cIzXo8R/MAik
vZIWQQy4oTikP+vuU6ZPw1usMKPbpcK2/smGYXWP/15KLiitUB9iFyZEaNEhnh+A0zbSY7MegaO0
G5XGZf5ardlaXSz008+2CMTudqBrgOjrQ13HvQfzd/WEcR2LnGCXjCkqb4kbP26L9soGdqG3wpmc
sa0isovo0nkbWK2smPPkSTlk5M7xcmf1vZKA6g4DHLtwz9Hl/mIwQnswfhE0f6ab2mcUz7s2gAtj
d2sy01zjWqEkXXg2/r6s865vksiReVIahYO4sJ/eu9W45bld1TCV0g/hanrG1c87P1jTosjUsUVn
+xHv4mCsAuZq2k6ivdW3PoG3jXPt+f+jwj97/r98x2Ud+muRVVNNyPR4wC9a7I58t3yloNH9XZa/
weeF7KztCwFFffyu8fWbQFbuo37VYb8CNvWYvwmetEMl2mAiHycQiIvj53O0EGdyQD129EvmN0Gi
EbiS6u14+sS2OWIep7nt/PvxvrRTIpcTFeAzpq5wvvr6RZqqnYsYM8JS1QbdquQk5aqP0P4XpcJC
XGN6cY1286dpdX73TGlZNrDeoVo9256PWl6b8bBoilFeh4feHWqHXudOxr4cranlSScjj62vdqKr
Ny4CzuJVaP2eqVkBxYF6O5pe/n0jvqdPgFBC4AzO0qDNBk3m640wxWE8kpwmLyhjS/UkvycxGDfm
xMDaP1WbgbUo3yY58r7OXg6F9u51wI5AGvQirMTWW+H6sZV0hT+hJyST7M7oh9nurjaSLvRsuGtc
KndOx+17dhDJj5aSnArUGomy7OfScZPoOpXinSDekf3kI4BmQzA9cdz0xNnX/gR25mUkfvVHqdyI
zf0J5Zvloz7n0HtlA/6OE4IkASgGASb6VM6nZxdXKxLNv7KXGMFPHkW/q6Nt21RAGJNVou3j0pGP
v63wdVDdia1ORH3sSwTAiyuLx0Cip+/QL5TdFkSzq6ku8EgqyiO7haiuOFRncFnR1YK4Cjhflwax
IHfpNXPBha7r129x9oBKxpC00jCw6OtBhyT4BlUIpkOvg13WoGzGh77oIgWonW5xqq68lBdMXV8/
/uylrCx1zi2Dm7hUMeZ77B3v4vznKdlP/S2ZlZwkkdmgtpixUOdAEXgzFn4o0vOfETt/z9h2qxcB
aQ3RbSXYVGrZr0xbbqeCsVq/L68RmC4YRHRRpuBWl7grkxbN17dHxLASFyUckUWAp/U7c7gX2z1J
aAoHGB5GdPLvQub2Xu0PgbRO6rfceh1fJesApCeZNtcWaGWpcr8uMWSOUqAs1m1kGOfPoZJ1khzF
7aJJa9dsCT00hmaVueR/Vqaviv7QPYaMm8oU8zmxd94EmUK5iaTXDMBCDu2YnGkab4Xk69xf+nI4
qtS7uPutls+DhhuJoZVoXdnSje/1K8EciiLh/5E00vfO7iNgi2jIBw7TGGtI5IO0oR0i5Tcj5lDk
p/fDFvTHRuElIao0I/v75NaCJydr0dqBSlPNB+klTdeiCF3oQfL5o0XSV4DJfh+J9ukZJwOnSsat
4gMLQyJtTIt4vPzXmEegRxxT4cQLQMrcSXTMQNGCNMhP6xgOSqpixLbejXk9dbQlHZCcsls/ZCln
fG94ZptIpxQ9qjsq9rGiz0buyf4oBypQCt2Lrz1xl35gsLuIVjDXKCDwzirQXkindpp08dCW91b9
Mqq0PCzfTO+KhzraiJU/DesCV+vSBXEa94ghBFW8sAK2bFcjrWfxKcRygzV1cQWC83en/LYRKbiR
ei1HXPl9Zq25ssss54GzxxLCBPhdSaSh+Q0WXM75ItdOwX3OlLIZDUbcE4yzqczoaC1CAvrc5Ngy
6umGx2y+aZZTy5bm/8lHOcrIDv7G6VU017CfN6Owo+fmdtHr1Ubbst19v9CF0CnCVEPvyP/+V4ED
Ea5Lo9FYsHC1viXnhhM0/Jm3WVqNtEUALV67NZc+8c/2C3ve/G7o6sNCO/GQLWf2SrhtT8ForiXz
Ka9+RI2nSL/kzGNrbnGfaQSzp69F+lipe3TRIulYoz9GjxW5G27aYtxJ0P0HjiSBVwuOaBHxH3vX
xFMXlCs6J37cKMxzmIz9OSP9dYuipGm7Uy0s1LnKzZ9Pfj28VaGLErL7odb+XAc6elhcaH47HRgg
tsqe88L02X2g8FY2vE/1TXpz5CU72cSDb1qAMFf34+V3Ov8d/77IZZ386yJHOrgFwjxoMtM+lV6P
p4/IMfUBE+FJJHiI9zoLZtkV7Aw8mouVSiHWU/NPhEtPW0OBxHHAqd0f4IKReVFbTzXzNOa3kOmY
lP3Bqq0hpvSmZw3rkRmBC+IsvVamXrzXrIzL+MwCcnJO4li0CaXYT+KB2REzUOGD6E+iL5LcGeag
o/NVO9x0Lx1fI3fQ7qaE8eTEyhQUDJI2g+4JySfGYOeYb/FkpGoQqff1J2eDZ/EasOE7YHvJfPzr
Ws+Kh/oUnkbsgGSx+PV7hn5Vo6mobC391jz+SJrnenzUeZKnGDSBhh5Rag9y64yOmlG6uVq+qgd8
+hZJKPixiCemr91PGM7BTtTcXc5sTCVYKkyDOepOzfZoDwrklK/GzIuB5FmiDdsnHq26FiJjMMRX
GLoX7L/LNo8kRGWmSZm3vMp/P1TNrJjCaRQPBZgsIuj9/sHsoDTtyQoGk8yWP9oNjY3IR97IIloO
D5rkYe6VsA9C1PCM0sN8ohteI3yG4bph19BWGB0gukVHtzBnpHwMZ7vd6QSO0xvGB4v6y2xXbbk1
Wy9fnI6c9pOtWt8b+WpxbUHYajlnihgjJQcS7BiE+S3bpprbvR5Y8nNTMkgcoce/NycP6Z0rFFj0
7gZl3SUv9CGbaB/2/qC77S+cAsqTiOdlsrbl7AqJPT2PpCYh3ISRACHtowNQt7m26KoXdv8v9/Xs
ZdXLKuxOAve18dJsowhs4rZ002D0/BNj7ss8LHj4Mbapqw+SuhZR3BQM0HcIZ7AVEFtO9LCkF4KF
UWzSpI8EHT2VOWTUirhDxRfWx6emdmja6J2PK/bKGv4nLuF8teHwtIy39QU1fFb9N3OnmaMFXLng
WebfyLoXfQDymXmzaHoU6f0POiEHFrQi/7TOfRl2zzVg5YVWLA/oX9dx/gqKXWZkfUcBPTGLyiij
OdzCUAQFSjHtQjhT5tvkR06ehYweGJX9GvTtv/f6P+ewbzeD5uDi/9XgHJxVKEOsESyRFUsVr/hH
klb5qEWCgEk3WcUrHd0GkrEGIBtoP+VaG+ZC44pEYJS9LDW0iDhqf31JSd3KwnDgYVKXfPfJ67qP
Id+o0P1LL5dfZ2vVm4GQHBoYT3bk1/hnWhu4crY5mS+DsDkpt71GpfExNKvq6eqKfqESgrSnEoUG
qwNX6NndOeVyUQ5lJzJuvTHzVTbdYUwrg5QOyIqaNULVnv0SHsZHymxGRGPDg21o9zBTUjAesyaC
iAY7h7MRw4tnpo8SOWJXc9MvNJf0L5d5NnDUgEh0lkQ0yXIUk6D2bxcZAikHXh573SeLxOrfj82l
xfXLJ579btmktdJskWYkI1QnjyGtHXUn2jRFQB9y5vTF+/IHxub2Md7mXnwfPVTP471xH8HSE5Z3
7Kfwc24die0uu2uUbTpvMo2aaQlaq0emP/ltzg0FRjWou5RkQxwExEC2Tl5SIt8llWs0jlV71nZ8
lAL1CCGVVBHyUftPYTwMx6BsJ2p7qEeNfTx583yL9p8M9Wp0tdFNpqBuVqfsTtJ2WRSc5O2U7FmJ
tWTLkMA07qmrQUfYqhL6caHeJFgtEn7vQpVswA2lEkTGTTY4enOlM2FceOAW1CWLE3Im/dsRVTKU
OexiOG604MN3/n7lIYHs0LjWh7oZX4Sb023xtpjDCPFEWbDGbf5IDdEWDqLVZrKb0iUR6bSAH1nP
apszhI7uaXkcGLY5oiuDPxt3sh9zUKJEQUEPU/SpeR3IQdHdEqkLNL4WarnTWLZ1qPGVe7U7eqbf
PslBQ+7Mo+YMsNHSFb7L538/VhdI4eA6/vr+5ylZTZE2WtHkfP8kGICx6Yzt5e5J6B+O8RpQM+k/
dj88ZMNW40w87lNtm3ezLU+3dbVKkFkLttR5CjxbprhAV/hbgI3PnnG0k8TPsRuafiMEVVBqd7rq
omfq83Yr1k/D8vrapyC8KUq3/8lrjG4opyPgiN1Koz6beLEXLg3h7SETsnCDhTllpo8X4TW+BwPm
1LR/GGCTQDk8Whw8C+aTpTOcPOHEZzkK4spmLY5bXYK3CWpz2/OSmKth2MrHTTV5mbSRRx+ScDQm
rDJ+KW1TWin43BeCCCdfzzwFQ+hWlmvVfnPcYG/C20TPD9Gx9lMSbfkOTL9T+ih9GEgMMRUIqeKr
2vTn6aVmtIi7cn6V8hulC+YO6i2vG/UeEAzsXd6/f0tl6QKc7SzAEXX6bKzvyjcF+jQfM6M8ht1B
s+MdPLBD9XLUbMmy9bdshRcJzMR+dovKJn80WEANyWGOHEjLzCSB6ku2uO8+FlodqQ+f86pfDDG3
EwOYA5PL7bVEvUvNoS+Xe7aGTvnJiCRKm8Px9n+Sz/YhpGO6p7P8KyPBmobrM26Y8fkYWCvQHLEf
kngm2gOha9d25QuCRl6Dv+7d2fI6pUZawPzuDhNR6CbMh8iB0jp+MiTL7eHeXCVwMimkEj/cpNPm
Y9Td+On4ajwh9oYlXazAOm76CKbClYX/grFwuTLcL1CATen7pCle9E9d3R1OHxbxlX5xIzWeoCxx
mW3uyLODqTY/OcWn+kS1DeogpsdLtY/Zcra7jPFAEN7qr4YT5n9K4Gplzv6wL0qnrADuD8+g6yXy
baCJFnb8ukiBntUrFqwL84SvX+KshA3NMBrwqXV4UVldyWxDDr4AAMNb+ZEu25GeEXFAV5mEf3w1
31+J/27eWTlBZGKeysZy83BlFrNPrLIBsnYFulOxVqRLVHBVocYhKAFxjLgYC0RK0qgX9T6T7fa5
euWk7ioH3FiK5CH2KjlBgbnJkJ0zfHHNcJXVLNEiwJhiXcOcrPF9jmBFHCICFeI8AjiA1S/QBqRb
ytdOlZf6XV+ejrOXKBrmLg1rvmD1Yu2FGL6SnWjeEN73kdcd4Ov5qIG7gPwUr3b6IG1XDIxWuE03
qmzXRHMSdm/nH/Jz95PnIOGMgMmHnKF/L02Xqs4vl3n2emXzOEVoL9hloFIIL0jZkx59vJ3HToVq
et88HV2JF+2ORI+Eyu0HaVHrYvSm2JODZTjYbK5b8S5Ifb4+lWfnATWR9TZKs+6P87/eoPsUPcTS
bN31S+9JnjbgSC2vMBi0C72XL/firJk7Z3ml1mIFORaiuepFjxNsaQ4DzRJaTApLLQZwMjE7aaad
vtVv4RsPY2XaubI9pp51dNNfHJ6Vgyk/G83SJWIB6j7wEKC+LvgjJu9P6gUML1ifLIjQR7uJvZrJ
NKhuMDmLsBnkPqgX5xS6U/IYm/6/f+4rrzuii6+HjFbN0/JU8XO3LotpzmEC+og7r1qves8Osp36
1+rjywu4JXOwwXvF0easMxlPBPlJPR+5JIesUjuCWT7t8IVYmZ+RYM6MsFnRQ4VnQ74nhKeT4R5h
RJXbRmYUzgDxKUUXMaxDXgn2wGR1vFZrXnDM8rz9dY3LQf+vBonUx7E6L9dIu4pWjfEAbHuK0H2z
lk8jUxhPYVHhMjs79lAHq7Ba36Ff66GnNl4O7A12L4Sy7YnkdnTSmullsKGernUcLkgIvl7oWSdH
pf8dWzoXWilcXaU6FlDdyVEmX2z8aElDd0Ugx9Rd+FNwGkjQE20S+mLNE7KNBlV6/pWGWGfsUfbD
+co45M8R+duqbi1oYybT39t+YtlE/ZwXPF7W5jh6R9U3kptm8hLVQ2pDTyMCIboIShDNuV0GAkfS
bmbBZagBNbAjClr2qEUBr0OhMWA7S74V36fCyjh0dKYWLJSmbxNjmxSuYrqn0ctStOjv5gt7aPOY
MN4DYvrvd+bSdI+H478vdbYYDdY8AKFmWRgceZPdaTdF75wqu+xdc/DYo3gehleT1uWzgQvAsEcQ
Llgec4f4iIf8cVhTCJsegDXqI4BSPdU1euSEXFob8VH8LF+D4186BH+54rOFLB85OykpV8wNf2zX
p324yZ3pM7O1De5V8HrBv2/RBXkRnmRaOAi5mN/R9P36/vSN0YrZcGwPqviYMOYqT76YuS/tS+8e
4QTai25yDuQ7/sSczG8GG7pXA46Y2YG+Aac/4jJDqG9spnRXZtDqWS+t8UdSrns7I94lCTpW4Ypw
A4GGA+PTjOnLnQg1yvS01B1SxIubaNMZGx3LFM5h63XuH6/CYWVx2Q+/PuEGGCcRh50oIy84b6VW
mQRlOqzCBzMOchFfM1PJ3818q6Si3R83DWI5lUDipvwM8wbSVEf/yLSnlIGV9lIND0pLBmMg6m4x
PBfWrRI95TMyb7fVOdIrbhu/1c0uxKoAxnjKfmtHP1RFW4uh9ZFr0zS7RgAeWAMtCFI6DSRO0oF+
L6SthWEL7V9aBlH9Vgmr3lgllKOpfyy2ymkJ6juiSlH0zzjpPaKLbDpLorLR8QUKe4HiXicfkn/c
GwdcgsTXVs091SHQzfdjtiXYWK4dWcec4VQREX/yVplukMpVDK9bHCBLhF0iODj2dHfBZWtAwyVI
/eqNymstp4c0ulM5IaYfVv9T0hZFCH+lMSN6i7EIbBqy7rGs68StLFO2E5nhiM6y5LWI12MSZMlD
TIUCMmtywydmTnow5tvZQpRGrGp+c5R3PUkC4F6hjSebVgZOvGskohh2k3UYxVXW/ZjjR5PWsBpt
j82GT1IJLs29LF9Vna88C85H3tuzeDsX2xkWlfEEdD9bGSfsysROzxx68JnlsGoYBUBNOBItxZOd
tytVeDOke0IKOlf09YdSYFbtpISkVI+ifpMKn3r/aNLmn5hdHgUcvp4M3tU7JS/tFEjqC9mw+QJ7
jdGYuifarhCHFbqs5uxGQ3DU3sR4P2NRTn+GGIvGhZGCd7m7Q5X779f4wkrHw60qvMBw/JCpnRXl
w7Grw240wgdlr68mr18TFAGR3mo9+A8TtOJt8tGKrmT5C9IZDiNH0Ifph+4Abnu20IyJfvqRfyZb
7OfArGwyEihzKp1Ihatlxffe+9drPauvp2M+N9FwDB/I+F3NMpfzND+KT3pm6++FyIbndkQV0j7D
cUxDQwVDoN1HcnD9Ui4YzL9eylkNremVMRSyFT4kawxsI/alVwvUIkRhrKxM19ExLyLctvZB+CrZ
CuTYlQ7DBRkPl6CpCAtBo3/X0YpjOlqDEEYPGGKxHEX3C/hvEw6goxnAYhsxf3dE99V3Cn80XWH2
hdwvAKe5cbwBdR/LvtHs1Ee6LgnjdPgtvrCKPwRm2DGhCLTVptul6ifiwryTLMrUaz/ohQPTl69w
Ls2tmFGVgpJE3MWpdrQXVJG53d1nHzXzKc5KHJtvGnK93vp98Zri4bKH20Kx62yVPYQ1AsI/yw6n
pNy8DbEm0IWqXW74/+FSvx8Ulktlys65H2K1cVYRqJlx5MfIogfmPjqN1lW5Iz34paCFW99YFT5p
X7UcBGk5BswUVefwSgYiuZ9/HOAM0vwwf+TNMMqfDXHRUWMLJu/ItadCu/iO/HWdZ3VA0Y2K0uRF
xDtCPA+nOiYqjKjkX8rPRoWGbBNbk9L3pB8/3E67PcE1ReP2n4rgxHqI+NGLYYcDVN4ymrTTW4VM
hIUHTwLl5MuuUflq4h9rT0WJoa9Oit/mP0D62U5KuM4YRExqhPuwDuI6IO30/3BOFJd692w7NnBk
UBTLaErk84dGmRRlmkoT7524AkFSoJyX8XcPWzxWAjbFMqMc9+LhPQtheTyWwp3O8i65NGyyeaed
1qfMJ50h1O2i9cru5ih43CCeuKJ1arwu99Yhe55X8xxQkGToKHQ7vqMBGlV3/e+cGExcyOysHAOA
7M67nG4GwhW6mjTrvQ4rJhIHhpodm8WEo8sHDR16OD8qaytTg4NVFAmcWzQjLpuj/EDvk38IG47G
atfz5tlq/COsMV4021j4Nab30bNyTxCik23gd5o10TbVTaTfKYY3FEGb7Kiw8/Em1jdJeTPHhGb9
mpPtmKymIqAFero6tlr2hPNfgF68vEyGTPnbnjFFcV5lli4wtqLZLv8238L3040K4uOHsuXuqzaO
z+T5Tw+hRCm70X34LurRbTjMY8G+1tH4Myf7dkFkCkLwhyz5TZKV9/NpEbEKhx6sK8LdcNXkbl8/
ZtX+eN+ure0AOmOmSSiuFx7JnX7Tq36q0bP2x4P+QQfGGQJUeT9Pt9M6BH61y0htv8MRg2MCeNTT
vIKwwjBQ8cAKzLenVYo2m1xz5pQ/A8Ioh/0Ia3lDp+/u3/vzBR2uYUj/fbXzp72aE72va75asyFm
YUXmEZaJdBtPK3VwlN2ivIXet4uJ+2LXO8HtslQbrAL5SY0zQvbPrrG4LozAuSSLIzyjQUkmSOJr
5W/k1HJWyyWR05n5+cTIlE5XTel7GP3qheA+N/awOxlKZqshMIiQ5ZAMvMxAweIkhiudbF4qAxdU
ugEqsUD/mGu8tbfiT9h7xyLYqumt9Fn+nIuDRgxWcaUlcvmm/vUNzjqgadQJQxnyADeIiPHyctS3
NcL66pWKfZTEvl8LY1PxsrdmOwXCI+7Q6VkS7KOx3FVAnY///pWJMLrwSiHhBpO3+AK/TYKbxkrz
rhd5gtvVlJBU4I3mCnQMlbxkQAP2DLiRna1JwA+cMqJ/7MI0UMitYul7MN/KZM3RQLDsgdQDa22R
GzRvGyK1DP8orckGGuZVMwb5GKjI7hFiKAFrOnKOeSOsSB0pw90wb3NQGbHoZrQlB1oIHrJe3Bvh
vtwDL1cQ6lvECd7M2BRPfs9AhhMe0wg3CsZfiC2C+maevFJ1Ssr4TXlyrXmdyI8ZImMAFj8kaTO9
qCeyDEF3wH51GtXlRXXxnAy+9hZGrrwf7oyRiE0bnT3z0oxSEr4cYgkJZU3kEQVZEnFh2JxbkjAo
K3BJ9jR6Qvl25fdYdvPzBeXvn+Nst69N+vxRMwucpom2QiLd7BT+O6H9zDhqEZ6Ob2KA2RYBypWP
vvYknG3grWKEDFz5aGQu5mrBuGUxtDvPvAkfR0+2u9TpWJLaKy0PbSmez76ypYuAGjVc3N9BVJoe
DaGhyvPiVJHw8mcPMDfy6SnSW04Da6WnT4+BGj1GhrRUNxDr0MWOl8COFN9iXb8x5YiKYOgBJtxE
xG6E/F9VcY0r155OxoOZvJm2NdNDVpBOkunYKVgv9lPxIqkPufKkQhdCCxScyBlt97kcjDFEFT8s
d1O0j8XZMeYXKowSoU0n/mxJn/n571t/oZUFmhgyhQjAD7eFetbSkIZkkPTYmA/GAszzBzKT+IYk
0DnHdHUiSaqWGBMTY3ojGlvLCioGUBB6cY840XCntQ/Y3s3mKUW+cjwG9bTjUR8rmvysdrJ/1Naj
dSNOmB2BjcUguA/EigZdt53CG0CU5ExpqwxI/5Vf9oJS/uvXWkrGvzqdeaeMk9Bo86GLnDFcqbp7
EjjTusWj4eP7kQMpfpaGpwX7TPLLlZHZhfblwnteNmXmZpxTzg6YXZZM9BmsmalPLK7VahcxKAMU
9L4IVhn+2Olx0xOiw2tc4ESwsczRAmaGL3uVMxxdAbzMqr/mBL1AUPh6WWdnSeigeaenx5k3HDtu
dFwWTppQ/dFPh8CCLlQ6dB9qya3X/X3/RENGSdwCzZzlEz7aiNdtPpdewL9v1NmRMhGidqpMbtQC
kBJkV0436BHWMRDkJGPG7w8yeWvA60NiEv/95P9pYZ2//Ab/kgwTCQKF3ddHRK/lVivMP3djwBIy
3Ta76K4S72TTaXbzo9RtOXtJzVIMNR+0LCiHBR7iZ+4San1z3TPHQquOrAJaasfjTJFyWl2noVza
uRd0OK1OYwE2nkvKx5iId70V50WwhcJ+3SCmIxVa2obVey78Vo+/JlphBpklOEqVGNimrr+J+qaA
5t3ue20XWyAwDlZ+ELDW/PsuXn7ULRqE8G1g+v0pU/960bJTJ3RRFS6CbBS6yHEad44QUdiNk4G8
HV5BOJCaQz6n6WbgoUmchMJa+oncuc18Q2k5au58/MFR5soPDMXmwvJOXAPkdbSgHJvOXsNEKSA0
ZxFafJ6u9i7lIFs/EXPsNTiRUHLAGQwh4ulEa/e2mPzqaKTWYNLkn3rqZd22mV7FivZGcS8dV/3a
lFdDQWS9xxNypExZRYUjE3VKJpCxk7sPEsbsQoZ5IZWVsyQr0iDHfuWa+WiH8tqAhxf+kOJDBdpC
3CnHTdrdMMtoqRxcEpGWOW9fuqjesELXKGth5q9UzVdk22JybgvJ/uhqogOExcQ8PHrk8mnz2zQg
1lXIEs2f+9NdXrxl6HkE6LZG/MIB/l2ca7sXPWXpcdZrOa3sbvpR6A9z/R5XFhRwYdMNd6p5PyvP
JWTkOr9NrfuJmOOrr9ylDpJlAgYEjyySQX1uWh3zOcoiiSc5O7nVcgYXGkdMd3EYUNiD8V2EfoiV
VgCHZ4JJgQ4///8oLXD3LcdoUkN0kEdnT4XajKYgdwjZGq/BfMai0+H+EgNUDSZer4o0I2eZljva
/vQ/gJxwyMYblXYySBMHoE9zouO55OHaitTZJAFe72kghbz08CpLggatF9J2zpbGAUWI0BXoJOOj
13nChzl7kt2Ttxr6hP3SmxYdDue+6Gh+ttduxv3oCy8lUq5bcqgUOIVuRtpu82oavdMQGkwIME3D
spCdTqHz+9SQ3pic9mVoESV9P00qnTyO6oiVi7UJShi4xapOb05iIPMLrbCALpE0JXVQi8AOo0Xm
j/pWUf0QKkSevCWar1LWHjsin1yQUf18KPLbHmFPY27l6P7UPE7iHmGWVbsQCuH3AP+OXDVbKxwt
yYtYPMrkEXDzURV7VeiHj/mTAK+P9wJdqPQqNTtL9NBdVxFMRldN3xDinHZGvhHDVSreSUA+9qQc
gDA5QDcpeIeaHIWi9cDxNv3s8TEkjk5kqGV3nCti4kAUJrVKAC+WYYE83hTHQ3IbzS8x7AlDv4lN
YnrLG7m7i7p9qDwpsJeFnNlM85YeH1sCv/hThD1cUJlop35NdOHoEMLV1jahtQIInNDpOP/fLZAT
5e5oweUMxGtzsIsbBGR/Tceahe39m0f01JzyauKYAAByQY++i/JqvIkIBqXm9OoDYsJhlfjwht76
GUCph+ta9a1sU3YvON+x6lxbey+YDZb0SgZIksLRDkH+180VNnNmFnolUu45cxMA7V703SiGZFt7
IavJ6JyiX+n1r2N4f9QAyM07ENXMi5ZHnSfaV5Dnl95UeLLgwVa1LABBOF1ZB/FQeMnvDkuul3ab
Ud4UA83w5EkuREQLJufqe70jozUnNevNtNZLLPiVTe/ixqIpWKVkajwibr5+O0uNxkg+IhK26CNb
6wHNqBRMJS+oD2dTckwZ8Zat4PTuFO90zxvrTI4KnwnFDgfQLTaVP6knV1fYC0r3xbr835WdHeJi
ktvS3uDKGk974Y5NGOdmm9jchrhD5GORqxm0L/zeM2hCkGW9acjRu7+G6FSW+vq8uPr7Os6Kq2iS
+qjiTHc4LZPDFf47NbXlTftI4n0UTMm2CdfqsE7GO37Ois4lYDS3zH0VUzopxeJGQWWpB+3Jr9KN
RuSauxTqCfJUOpbgo/79g17QxHPbdIa6krSI8MyzxzUVu7GZR/aEgQMvGenr/0fame42jnVZ9okI
cB7+SiQ1WZYleYr4Q9gRYc7zzKevxSigv7DktrqrgEQikcgMXVG80zl7rw3zc0WjW1xGkO+UExui
Pdsui8hpKZrepDlcv1BUQPANchVl0lxdGCR1qGIzGQTs7iziPl99mUQuZw/DAA1qLIfteOCAnkeL
ZNc481jMF+3P8BQLc7e9ze3pHK24Iqc3GWfXPyQjk9mygfTBar48JYdosg2zbGfqG+bmRaI5Urv0
73U0H9Kf5Ihua6dsulecgr0j2dou/AlSNY+pRG6FDrSS5+JUJ23Y0PaoiHqcrTIuoaPaHgTlScte
feOBQJuxeKPPyk1oPtnMpQaCmOPKIcmvbx599T1J77tpqwVb2t9Z75i57U8nLkj9e1AuRmZ6v82t
G0fbL04rn776X23fv0fbosyi0uOrJ3fozON6YciLce8NRx++rX4IThHXWiwlDmE01Z9kf2sSfZF/
wABMA88WgMvrdX3oPTOSat87ldJRqTZdBeT2p5k5/DX+BNJC2+VdRd+C9RxXUrNsx60WurG/LMdt
Qjde2lFTakNaG8A1rD3lx625JujnVafp1didtrAMt6Rja2yCclm9yd1CI8myWE0DXrlFsxQXyWrA
U9ygVHK1H8h9smEz0S4x8R1T8T96JmjkVWlseffyeqkQyU7B81b19QsV5ecHMdeP/vkljLiZvKwU
rJPY2ciraP0Rz4h6M94H7+kesqcyPHMtkzpX8pDUEEm9UPbJc/xYjYv8VdjXd+Ey3qet7f/RQ9uX
bNzpFS1KDK2zeC3KVn+z5d12MRKDnh0RvXcCD+fZJ9mi2gXeupBfvl9yvuCTff5OF8fQOJ4nfORZ
J+qbxd1sRsq3KAvw2f6mfn+nLvvVaDp+4VKkraDtElLRrObjP9XaehFVrvwqB3Mm0mwLtgNUw0Sk
cmQ2RnQI6cYHtXurhvxFFZwxWwpmBUuVZCpnF7/DqIpmNZrWqRpc+KDL9HnAOURnbQ/poTh7DULV
zqAbhUThMfW3pOoOqO+tZ6KBDXppaIPOqAOmN2SqBI2LL9GShBxhV/0ptrGrAuEi7DjdyMpGZI27
Bab5ovX6afhXfYWhjLKp161TD1VE/CE9mHt66rb6FG61U/7Use7+Bj51rk/aznvQH5sKhp+tpGD+
oef4y24VPihkai1rtE7VqsfPcmvNmZ/g533z8xAvNiKpziuvqxnidJ5zsVTHP8aOvyNDY92tiwIB
o0paD8QE+YWK9+P37+TXK95cB9QtiZKocXGukVstk6s09lCxLBUwgd7dHI4R8khgO9A78pEJ+g6u
z9ltjcXbNW58/79Ahuvv/58RXJxfxNCMho4aFW02BdY2QirFLhS781b+STtIrzTckrnAuEZ5kNDD
5WjJsobA9KfEPvinPqqZU4qOHq/yYxxS/+BkuCh2OXKZzq6tbeTtdPJau03xAlfV0ZYenyEWmzJy
s6fyBcrLIXwLPyB6IKNOSL6CGG5rVKKRB8eL6Zkk+Q2XQCjVp2Tdv2IWKV+Bijj+o+oOP330zkB7
oyVRdnpDh8wi5HmDlOhPoy4C6D/5EnpdcpzjRm78dPMS+N2Du5iarSBqZT9G3kk0luEbLgs7f6LZ
IP9mlcf2Mxc6Ce6Ib/EOvl6a//PKmBdK26FLMw7doXdC7DhgncGD9NZgSbM2CTr7jjjDZd+TzuqY
w7aCRF7QCFlwtWQBI/2p3nvb7JFSkY33u1UWAoOHA6XBgdBW/P/3EOnUV9UlPvYd0Fav7WtlLQdu
jayOi3q8S3sSBOz6BRfQ9w/0i0uVKaN/w5lF44Mz/sX63Gl9MBUVN8J+Gb+pMfcWeIzZSow2KNtR
moCzEXOK/5zPsl0TbnoAwuXDFO5lbQb5Kh+zM+j/oYYyf+7FD/1pXBdFXM7+1SS3qXcy90W7jKhn
T++Tt9QJTrfB/i6Ge01fCptbR+QvTvSfn8fF2jB2fdHJAc+jpE4trmjGqT/1++BJd3qOZPj1F9Zh
BtLUcLVYSaPnbiutmx0cAdF46sHibDUCUNAzLrM/HNqMGzmLf7WXV89FJVVE1OBvXFHH+jKI5QH7
0V+nhY8spbbrn+UTqYoP4N2QNXQJTQhbxujtzG4kWon4/dr3W1df87pwQ3UJXy0HZlrF8mVFtO30
cpog8pys5EeO4o19jP5lhz3ePFTKLy5EQfGoED0du4239rPfECRErkh3lNiXOLbUvfUmkqzTukFw
iD5EEWQI8j9Kf09Bcx/RxFQ2CCbqcMW2VHkv/Q8mFbxoXXcSbzax1aB1qtPAnJKpjyzN7lgV0hyg
QtYG9wn+NP1ROY6HKl3EkCgWnCH8H0lmQ/b2CntKHFlbR8YSapRI4Z1CoAeDBH/hSp0WmkDUEsLr
96haW9jd1H3z4/uJ94UpYtZXzOE/VAm5Xl+8aNkoVYYQDNZpPPpv4am+x+oS21whaMRiF+nCJRAL
Knb+jRkvyV+soYhdFUhbKtAg67Lk1ormWINCsU6tQWH3eaq3dftmCRAP0g+peJSmB7Q3SgOdZSV7
TqAshXZBt6wgUZQibddIi3REK7+QfujxQvqFZioHQPiD0tyvySVOPl6k66Lal3/pz9l77a+7Zhf/
Sd7LXzVoUuD9gl1LGF7XMEupWWF9wzG/QRislCt907rVh/VW8Zs8NSLFlCctcaKITuS27EGgmIe/
XhrxNUkdQbgb4cdYs8MGx6fHUX6WpsP8M+9RfaKUR4gqVhsAwD0t9eDQS7vKOBbZ2uuWya5KHVlx
smqXhIdeuTc5/z8iOtU4DZS4uiDDOrm0qA8oo0pGClvnZWxdnTPBuEgJ6MXCA1LJA4v+iPvjNcif
vn9H/s6hy8muyJSQeUEUbswXi/NQh4bWpp11CsYHEgBaw2Xba16LjeHKzwjAEDdlZ+h1M9frKUee
u5VXHNaA9bZbyoIy5i+INsO6jhyVvzonQuKAAKpAlMc+BrqBJjsye9Ypp/8lEeKHyh94amjP3Ehp
GawT0k4gpENJeRv2U2troBfLlVisvv+mX5gUmQ3/fNOL5V4fE0nvmxZx718zAfU9b6utk4rO9Nyc
AigeuHNgqr4mLBZT3rMBjGY/x/XRWFnij+1upVtKX5QEPg3pYoLWxdgMTdNbp8b9b6QoFgDImtSH
g3Wx6m9ZzP4eIa5+bKBTPAhMiFct6tKY5ptwaZ1U8HbmfSuu0N9Mr5nvAFmPvQd+a5Bi/lwcmfus
YG7HiHLAvWZs0BME+WJyOT/faWt/TQcnXVSvCJqnO2AL76pqJySuC4uodFqsvacCSs8ho2zhn9Bu
TNFW5lXPF9ZTVblhvRW52RC74nYIyLcj4enazhzcjuuCz/RyzdLu0E1ky1g5B++G95Ccoh13BjD9
0QtnRQpZW4KbEa8rkltzGnrxD754Yx37oiVnzmVJ9PvkQCFVuvh9ytyUR02lVhbdwaIHqjGbIzLq
pWupsPEMQ10gb5tr2isg3WaLD2m2HxXTSmrtGAJV50y/w3c5vTGuLxqujItWK01CGZTYZZm6yapJ
8KZwruE9Y+zmKr/2kX8/01u740q+zYHhu6w1Y79qjeeBXPJYeSkqdOh4BA7VB4xyomIXUYI92ieG
5lS2fzhua8jA1Ie0//X9zPtCGfF5uPNu8U/RIRWTQosGwTzlZAuahy68U3THarNllR664KETVma1
Ky2bixJgaawgkys6CckxrKUN2dq/y8FNlZc2dxUM+dFDQt+x3bSlTYujFdZ99Myu7PUrANCSbnOp
omrt+as8WKkBqw8hun86ULP/AxXA5+91sXZ2mHllowusk7DDHZrv+iPulE3z23qPNUifd/4TW0IO
F5fEP3FhDCurX5I5JK6F398/YeOroywyfLxymg7O4rLqmrQe993eME8Gp2iNduva1161ch0ImzEn
iuJZExHXc2LD6W95LsV2tl3mrpet9MnpRDcpZz2Kpa0C2REf0rvpo5A2nL8bcYN3fkgd0VhV2b2K
xTQu9gnaRm7QI3Hxbgfsp34IfdKmu5RT0ktkHSd13eDPA40v7Lpii43ZDGYjz5hgPJv7fplImOYH
/FEFx2rkhKVTJvtAdkdtZeZrDM3cy43u0WhYplwJJLBOm+kWOku/BkaAsKRaTMNdJ4zwchrJmurX
0qCYJ33ca91Z0DfkopTxOniY6wTRY7zod8U2ShfJVtiYzhywrbgUCGdjOxsZy89PLV1EuZ32iwxS
ByYtY1FDFbAWnrlKiBwnm6TguEzqgkEVSdsLOdn0VNTY//mPxtd5oe8QSAMw/8Nxp8IQYhLqBvIT
KqWd3XKgfyHm+fyNL2Zir5eeIMeyefKeZs5avWJfbnb6RqSVP9tkxbUHkOjWlVr7Yp9ToPWwWmkK
KLKrHpYv901TSOZJOpTSqk251EwP0BP+Zr4gJsyRdKXF29R/6D64l62kbErhNEAfhx7QLaIP3pqG
lJVxzs80tkayLaM74SneeL86eZVYS/Lt0pBbYtzjC99ahHRYj7S6hLXXuj5AfZ4lTVEL+Z2t5k6N
aYjf5MYk/OrepPAeQS+jyo+G4qJwUEexoFidac4VF7ez1jXVE7qWw1LgUkm7Q0Jb7UiJLf9q8EXT
6WpZmMSJn78/juUK3NX3q8JXp/B/B3QJBCmnZEq7lgGZIivsInhFaSeMNu45pdiijiio2P0WnoZp
WLbVem4WmGu2reAPvFWv+9VGW6o2460m63U/nr0LqDiANEXnjbisjQVjNKpxG1Ynq3IKY5OnjZ1k
/Mrqh5YIFJw2Uv2IUsQCrR1AQNzJw1YrVqqxMkbktVuZvrZyRiPe/zJ9WIqrH1myHat1kdgDBT1v
N+jhMhPgfzhe361UiiM+1/ncNu+o7d8rcy3+GCANRSdlOlO/bgZc2uMyJ5wM0bk07BGN+dlxag9I
RifvQ6LnWuQn5Nq5/DSlb4p0/v6Hup6WsirPRWARdg27+SXne8JdFeieVs4VAVK35GlNF3ewdW6O
SxgGEoZ6RyY9TXfDmUp766J93ev8+/kqyh4RSTYi+M8bNG5+U+3HtqJCE94neNE016qd0dHzFdWv
+D5dau3vDhAZJGSjvEtLGzptRovP/f5B/O2BfTqg/h0IUjKFJiLmpIsdVUy7rFT7vqJCWSnPpHxN
v8xslzPfsUn9t3e5JIJwRTXSSI6W6XqGg0umyrd17hrlKrLcynqkbyGdtH2Gjfa52Wbjyftdu9ZK
vEMsRbEADCy1TzT9nH1CfSXIu4BejAFf7U+1Fx6sAanRQrO//2rX14/5q5F3qyGXgepyedHqcyk3
o0ysTrHnzLVgrUF/7ATB/ajQpNfiR40qQLhqbdPchMJ2IKLK9dRN7LlV8qDuaEeEz98P6briyJDo
vJP8xjzEVXpRIu9DMbS6RK7gGI6OgfIpaV+s7t7Qt5WyNtrXsbpvvHf8X/F9gqDFO+rqWTO2oig4
ORKn7jGhQJuqv32symnnzOC3+eqNUEW0e5M+BCaHvL33kIdk0bvooc89VCrpbOhi5Ce/PkOUTKgv
s7Rr5ROF4dCn41LCALzxXl3rNWUoOkSxiNTiobJeCv/E3JJ1r2GCpdFL64z+UUKn7mqFk5oEek3v
pRcsVJGXm13Q7F6p3xQT8U6PAKvUaD/pd+NwAmX8/fO/7pVfjOriRhqNfa4OuVqeYmk1pcsWLuQ6
Uw7+uJ1N4g7gqhVPU9tUwjoFgRC6U+TcGMK84V9MuE8P5mLmD6bk+X7MECjiBQ/tCi7ySYaLstCp
ooCz05eW7b/f+NCrHj0vG8dUwHCGxhy/BDwQ5KyIncwsF8S7gFSJ0Z3pnuBveAT5KlbvxwZRVnWo
OYTRo3WbYem71tgtvx/HdWFaRgrKUIDBw1qXtLn++M+9RBwRikZxVZ2IpAt17kGOn6+6ym7jDcIw
YpTxE0prskf71a9YO3kgKAIPcPJ6dLVnCIflqvR/BCoCt+8Hps8//MWvAlcERK7KS0tm4MVJQjea
jqi8ujrlHxzSB7t/01JCB45sbNIjNJH1VDJf6aLEh7L9Kev3GXpsOOqngGjkZhEOtAxcMDg+QO7W
iYJdfpReJuawQS9grO9kpFepf05UwJw7ufxJqkVMqRNgS7bTgUwFdqk7IjbU/F0VodgWGzU+jCJI
vPpFBzU0UiTQjEUfHUp9b+kPIqbRYCKiiKIK1rPIfxkKl/0V+sZNS9ONZ2NctEkmURJHE783exXg
DTqnUI7+7g+JsEcdTzJt5EbTSQpe5uS/pbeoRAxaaK+F/G3UVxImcoyFSn/zV7tmUnJhgFVNLe1v
bPNltUC2Ri/E5okE26c4Dk0wWEpUQXzWTxZvN2t2EJ99wONYlqrqDgOkPMDpLJxbguwv9hpGIrPJ
gKmF4np5wlJJUVP6JJ3luqSf6uFG4uU4osiBsRA80NLCBcRla9gSwsBdhR2U/LwsXIaPsh1t09s5
9Ob1rzaPCAUmDokvdPyDno+WNCEgllfGIa/dXDyU/jEQ74vxXE8HUXjBW6CgQxPusd3l5W/Jbs7p
BONlwcmVDcTb+sUqdKhUcZALHyxvWesPVeiK3RqNQgVjUFhqxAAnj34MCxyb5FIDkI+g5cXYcbtt
irUPgVcw7Hmd76MZ19dSdJZs7+z/LlB2VQ8Z3EDyxPEv+bMckgmGcanT76vgPKD2rMFIkawgaCRo
vbbkMxd2qELaW4x4J8dthebfvysP4y54QrAoc+Pv16SL3Vqy5yX58+LAo6SQSWuX9syVga5p/VY3
41gEdeRt4fDGFt71xYSQBIX9ekbDlg9E11a4alCq/rz5+dflHF3COAuqmXBCRDWXm6kQKWFneOV4
7ODqp6tc2kYoX5FR+BUdKqwOw86kdokKLSHKbE2bKNsUISn0R707ki+JJq0F8lL8MPonkoDrGnva
fCMWFVtEPeKQCVr+ojRIewKxULeBjf48HvjJejel3ZJB+ALvJC24u0C3XvYP4WPxQXWxzZ98rtQV
AfNzeJqGJQaNY7Ac6TtGjmIs1fC+otcun6d8pgiO/TZI9upfiAKV/XBFWQMBdUMNRSHTUwroBSiH
JN924hO2RWqh91O8L0wXWTi9YLU+6Apms+x+BOJEGhznmicdUyUhDFBMvN9ptCqbVbYjJw2ZmWBH
9I/bc5Ds0PqozQMcQX18H+GadN1al9h2iEsrDQUtZoAMmHlZywuVwQRGuOqjpdHj++WQSi3aZ1fW
yViSq34tU1EiqHjM3TjZN8nJCB56dV+pgasWL6HxCIyGPw07MblFN8601w2mv2+COYOAKY5ebaDV
KFlx0LTjcS6NVmvJ28M9tzEpNOvKvKf4DzWU3NXzuFbC1fd75LXn8eKz55PNP5t3r6e+2CIZPg7m
QfC2IiC3jZIeI7cK3BTQUvAW5U6E2lF2vFtT8Go1u/jsi2uKEAq9Z5V8du0gp+2qjeTKAAeWjbqh
XRogxdkqb0mCrIN95lbZ6nqfmT+dya9j7aU9eqn9R2dRxp1XjVQbpzktuv0JcgObfYBmqCCzksRa
R3Qz04Z6zL2XUPQ7wf3+6V+XFi7GcPH0Iz22qslo5ieQyz/q4WdEKhlgvXrraTukVWjOp2M67BXP
7sTZtm7Gbt7SFgN6Mhp0QcneiJtz9Ofm3ndVa2JkqKXnk6X5N33o83uhsvk1ahzPI1PpQeE+AWa6
wnSkbAxklOp6sFyTenmHim1fEhq4F9Kt3+5kXCJe/+xJb3F1SxR7a0zz+/TPu6r1kRGoGWPyfo4f
zUZaC8tsDfJ0cig23JQuX98rLh7BxaG+zgXJSIu/jyA8kRq+N7xlHv1m7SLWJrdjbYPxgFZ5uYIL
c3NRmA+nn/an+dPpLmnIfwEfXZbBEj1rGqnn9excFZiBaQfWBhpQpTgt0p0Z/lOR9rCqu1XaOtST
KYPpNNWn/0FZ4/NILutfSliraaawUdGoRDiAv1kCDoWIduJYX+zEA4rF7CN6xwm8EF3RW2nlAuj7
7+/nypcr1T8P5DJpIyVGeygaHkhjp28inQni05fFy6/GEQMHl1NOdfB//TNY8zv5zzsXaqkZFAmf
ys3OPAYaRfZlWC+yh3DN3funce+t9TNgZwttDaVTBJvrW0eFa1bkxQ9wecFqw34MBH6AYrwXl8Yr
QaADmvPlqLszDOgQH0GV/qD9hLuCMzGuX8LUaA20WLbTh9zt32Np4RE8OtzQuFzr8y5GdrF+KXkp
NmbEyAgn77hhNb8N9J+/cfGsdJt2R4IRHreJpXPzzNf66cYrcWOOWBcbyFC0etrPH4+DBi04m4j+
0fL1HX9cjm/x1n8ivJ4miVivofClru+Kq5v9q6/Xif/MVOtiWcrbUReMhlGoqz7ZDmQJqAsVdKjd
vLfDAnUsyF5wEWRTOlgLPeN4M05grjBdrxWQcEWNQ+2VrzBPxCpOzWI8yqR6I7CoNyWgMzQWxR3n
ecvxpY8oXpPis4xFbE4uYAFS2jNgPtz+COWubty8/y/vxX8GdPFIMqU2lc5gQDT0sg2k4IZbNBZV
/08quBRFIESjlbzHF4gbxCaG48aLMf/5Vw8EkoOOjxbt1eXe7ueE2Pk6nx8hEB2R98FqWHSH8vjf
FEk7IqqnW6FBdCEE3ly659fuu0+/mBWB3rZ9Pc6zAtVq7Uwa8wBwgZ4vpzXANPBoFKeJXCrvzGyD
rvv7L39NvZ4npTonevF3HbPp5yUrK9uyS31sAbhMpVXSrSpsLEuYdfkG7r1I0bZ/rrO3wbN9cJnC
ndg/9s0hweVtPQY2ng10AaODYQ0eLm63I9xK3XITdKL60gh+Vco57J71aA5p/VXvhMghQu37r/D1
Wv+fr3BZnZCMTEpFXxiOeF/UD8kW/yj5eljQq54vZtUJLauub9UbUOZrZCpPjpQi4h1FHW7q5ZWM
oxBdBcEcjmYCHVleFqWNDqOm9UGcSMhRh9tuKGxqY+0L+zbfE5YEAMv2qA/ZmpvRiELdhxa+tUmg
LaiLawCIi3DXqDeINF8eXnUNNR+GtjnW/qLmLFn8yFanD8cCEAPc1nhdAcckS1Xdo72Cr0PRT/v5
f+LMf0wkzshudtNtPb/Kl6/6fIDGDUKNhPzXz+/aOJpZqrbScAzze8T2w07+oBqR1Ee5WphEmSjv
Pa7h7CR0H8X0K14BlFTqd6ngIfV3Ur8XgYqMdzVXtRtv0FVxVOdqT52addkwJNxCnwcmGqmKdJ19
G01q7xjFQX1K7Oqd5VBYoj6TVn7g4NaMN9UqxC2Cau3lxgiuH81cXMCghIELR//f+/8/JwcxLSVF
9v4eH3EoKRLFloUMlmIjzc4DbzrXCh4yqtE3V7/r9efzJ1+svlKiR5ki8snSWUe5suOo4Ot2/ad4
wXnbLsP2dQ6TaeTdLR/iF1uhTEbqfHGgQ82l6uLI7PkW6YZNMJ8Hkm6RSkRDTPa4b1G9ypu5jJA5
bbrEIEJ559aV5XrRADxFY4g5rGKcu8qRKVq16RtJTs7yikVOi580GaQ6iDC7QzI1S87n/ebWPVK+
etMuPvbiaZu+n+l5riRn/aj+9J/BarLdUJWTEhfUZ/ebRBtA46iO9925Cp0M97Buw6IT7zP4+bhC
DSic/i7+oa5vGrau9sG/Y6NLhqpFm6sLn2eBmkqW0NTA2KCmasB+W+rgucaDsNgElnn7lAgrJXyq
mxOxiSq3CfoE8ZZmQuU747RO2lWf30s0TodzKe4D5a7TIGk7nr5r9cVAoelZ+DWH2H8YlT1zTWMU
bwvzwXPFV01ajc2r1D/15T7IQDcb7zoS2d41A5i4/FOp/EYyufCnh4piTAHcIxxeiJcYh5cAEmr7
WB/wLI/v+buCiLy/Vfi4OjvyaFhAZ+s9sJmrtX4cJjUoBwg74hZKBKncqDL753F0WPifg9fxj+9o
TvaWTm4mnAP40jfJi9ez5e8QdJlkChWK12XjxMtLaeyVOD33S61ah+YyB67Ag3Ra8sCNpYjwz7DJ
FUqXzTG8nQf99RP4z8dfHFO6XPM6QRSSc739K5ZP7yViln5OL/4TNcM7ZgwK9elZ2udn8cW7v9We
MW59/sXpvS3bzipVQvGg5HpbEwN4CTMLnYLTmasWoxwKtHQtBU9kY5FQoDScWsV9LR8nV2m2BY38
DpHNcuLK84DfXS/c/lSdw1lMlD4p4qJAWQiwVZ0J522/NEXXSBwVMK/1RiYYnjBrWBinUCcHDicM
ZUXqoN1uIufAX4wP1B+14a7uj1brTicam94hOU1vAaqP8i5K701i0ZLkWYDFODxIeLFoiB8K/LnF
O5xOvd4r5SIjoOb7XeXapXfxzlysNmNS6t1YJ+k5/ehTZ9zG8ZZw6HShN0+J4Uz0pjgQPA+PxUF6
GajPCvTauLBuiXCtcbMi4qtm4G9BrOYjFWIj21kreD/LwEFUtjEt55ZP4+u3XEZlKcOpJubrYifO
/b4Oc4m3vHhVV+JSdEwVuC3pWmwJ2hEkEyD/H/wqJ20j3jrQXe2E89P657Mvbu+TxS44Jjythqvh
U/wi71tH/LBC+Ka4vnO6a/KThOkCoQLY0h6MxCK/g3Q8E34k805lQYvFxa2jgTovu59OTRfDuliW
26IW0lLkkagEX+YpHooFoF8S0c0PMjtn37661IWz+CFWkB29j9KY4Vclw1UPpvrQ4H0tloK0FaFb
AdS07K773QHLU93U5T4V1nC+DlqSO6jeMzI94nzTW8fhz233z7X4Yf4qZKdpZBpYNIEvJjHd0DqS
+4A1DDdBFD6p9WkcD37lYrqtkA5RUMZ/8GuwS5DVyyha8Ejbn3BlPQWYPF84+lH+LMlk8EEWrQXs
v97aULfCrC1zhWBZLEyyK2Faw/hAR1nspAzbx73/IBF6jry8B1y9KDBKImVR7eCPtPl+wn25vcO0
5JtxveZ0Ma9i/xzjRi0qhjj2knOrLWRa6zSS77Ifsr8U8rXRQLJZxHTBmFoCJzkkswsfI4qxnJbt
XbKuUAY6OTdgn6pQZjitZXtv3w/wWhVI+5+AB4v+O4G5WMM+D7BXlL4bpCg5Z3f9s4AcJvoTDO7Q
PJZIqwsDT7F/GPNVbYEsfG1By8TgKcbiXgre9IbmN8jT97p68PJzk/xovVd2w9jp1i3212VrrnXE
5rq4iavHUryHIpeNm9D4iIUj74Wjk1tZ8xOJdlvRuVP4GV6qbFtKLxJynPRZLezgZ7D//htfV80N
g8vGrAAyuJGR7v75G0d5LE9jFUTnjLO9Bol4bm7GwasVL/Xn6VXf5tuYGulkC6Ij/SSPCAAVZanq
D2wd7Sk91+8kItwY07ySfJ7S85hMOnrw+TTS5j+PaQoMc/SKLGIzmy28mS3tgnNmUv7xV9TlgM6m
d+3dDFBsX5TNeNQejd8kEtwYxfV57/MoLta7tJ4Sy6qAtuOHhrxLpEyP9uyRJ1Q+cx1V/9A4gBZo
OKMbrfNHZo8V7OkimK/ia8ox4w0KyOrWrUCZv/t3z+bi9/JFbttTX0Tnkg3KJvn8zThzEJXccN2d
M9fbiKQzANu/DzAWHXtzhfY8yXfT1nqaqFlFzjbY66WLkQe7KM6vGw/t+hxi6BI/mqSzhiH+vphA
YpJmOqyW6CzCTF6mH6G6EkJyVx0/Xk8YNUYXJQuFVsK36BjSx8ThiBJU/mjirUpCSrVYVLAF1WWl
2/K79aO8UQ1R51vT5fOjYAU1TNfR/V7axK2wVQ0tg0hqYoIz1p6/97AVN7Yw7IzxDJ3WUanuTGcy
BehiUxUnU5bezMBRBdHGuAlMRH07Dj8ytr9p0wFVrt0i3QoDupY7rZijYuXy0JaHyT9W6dkA99+c
4gd/CXPU7oTfYbYRBvYfh0eDpvr75/9Xtvzd17uYOkGaWmHp9Tz/cFP2doo5ErGMuVTjNS+w/gYM
v40dEZqyuqnwbDr5W7gzXiCn2YUzju74C+/IOLim8aSeFSisTrdt84X+CneJ9S1figLsBBKpvBmi
EODbuyWBUq4k8KxIELO40OvctLC5fJ79VeQVljFKMGPPjbFJNZeqAzWk4ZWZl5Hu82H4tnXgpIrU
AIApRYhnELyocBvy5CvEuL+77bS0tsM9uh/zXne+f8TXytSL8c132H82MS3qtbEc5Og8H3KdvLdF
aIrRRnjt996D/PDwQKZOC9fQQiwGedYm8+y2l165vil/fkqXE80SfCUyeUrJJnhQiOY6wIPShjNH
1umXfLSoOy58FycpJgBwWhxUD+W9to6fQHiWwVPvOyQOGiIFm7UGjw1Hk7WfIMT5M/W6cIjrMmGI
3+g6frnb/PPbXhrKE6H1Kz3l2TWSPQCcweNc7vsPX9n6CGts9sqdvJGNTZOuOl5dNlbdJsV3098V
22qV7CFH3Pg1v1pP/x3RxYSJ2nFOhGFE0aZ89vZ4OqTyKJkbDiZuuvdXKZRybpJUX1K7eZaeEWX+
jQz7Xw7jYrMx9N4yAClHZ28PC+aR5OBwqX6MzxaJgCFEYshsfrsFy25j5trrJ2Fzq3/+RcmHN8pQ
VBXtLSygS+mtTilKzzSeBK0XzY0nB0wR+W7qoiCxkBesWtSP6trYfP/Nsfhdr8gUPdnv6cuSLHmp
QlYqIQKOJIXnoXIG6U6uToX5hhE3zG1pVrk6wF29aeEhHqLgctKfO0B0z8mh2eGCRvdSeMugfAm7
Iwt0xkuD/oUsnmLFi46STCcJCyXxz1Gir2o1LkKcISUHfYVAhkjkBGniHf5cjpv8C+VUCguYDyAK
fvMf1oi2f7IYhtaigjzf3JsmASywjTb+sOryrW6g2LGeI+7G77m3RbuV3kVvEqGX8FNWqmgrsY0i
K4htgUTOfkUuZzFsC8NJxUejdWpr12R3rbZtixfTYMO2cRUR/epxIe6BZ9oc+63qoGf2IKwsRiys
JuXGavbVeeLT07+4Ayty18R1rYXnxmUBQfVbaSQ5TPe1suWCEUgkGJHrYmy9Zy7H0pLsR+RLAChR
52mpHREaB0wPUS6xcJXoBKXLjZ5bqAdj+eFWleNaHTsTXf95VS62htEUmzxqjfBcm4SzLwcyfJ4b
8lzDE5XR9m4IVmARPTJ2MlSkC+EnbO+6/NFOrizee6M7Gbaw4tSzFr0bC5v2xWHx08guNgUvG0Yj
lJXw3Be8hAAv4IQuVMFBQ+3j7ml+peLSR6AFR+uFkohUn9v8FOQbS8IRsvT/yA/9j3if78mLL/+o
hCY/yZvsA4R49wHGqArBjcM5ylxxcvVuNQa7gHzcYpkeCpom3NXiRQOH1LdjGIkLEZhG/ywWWCnX
FtqG//+u2Pw7YJoCnjHTgi5RQVYXS1Nam+GZWN5Wn2E+FclWNtnelvVkife9cN+ZXDLpWKN9pV/e
r2OaTQRcvSU2jr+WaGYc/yoSB5iFivmKDR9B7M9oXMb13o/nDesxspbRDpnqj1t1ny/u2YYhi0SA
mzonwCvsmTmqnRjVVXjuUOzp4Gtdc1wniRspd0XiVs2WVFtTty1r73F1NuwSXjMxfh2+TVt6BGvS
Of9F2ZssN45k67pPBDP0zRQde1Ii1U9gCkUIPYgeIJ7+flBe2zuS0kmeM6hBVlaZnIDDfa1//Q2J
ifEflesVeLHYk24r1ZCJFgT+yfUqI4zjQcKgUplHBAkeNmiO2a6aPwEzhUfja1qa7CzlJPyOxjWy
5f8+VL+LVnhBf/3CryfwV41SlElbJUIXn2DBlQqK1G2gblQYf/qS33ZW/UF7uTBp6zcAXqMEJcYh
OTUs3JSz8TzjfG3i9Bb5jZ6+LQNvKHdlstSyxSX80Iq1IL/F5iEsDmPna95MJkTnhlpetYNnskBq
yH/Ckn+6nFeGYM/Ey1tuVT9VYbCamUhB21eIbbs6CqZAS9V6KGIitSA23uEaBijnjEuTa3tcNOIG
JOGjcycv9/vUS0pfgHMo2uZ041FL3/EnHvVfC7n+8htDP2dFyZmEOkl1aHaw23Yad5adYBXK93eL
onDzT17VfqWih5I5/0nCBXGp888L/ADW8QNvEOzxNrr8XXQ+b6f//Y1fL+Ov7dQS4x2V2jk+8VaZ
tqwHDCefwzfTFd6n5eTiEcYksPgMFC+Zo/EUh4hLyhSSXIwEJZSj38AilRsP/RohUKdAnM5JHp8S
sAhmQ5wbKpa5nTOXvzWsVw9OlfVLI7sK72FCOdt93h4UrGDHI97sRNxgkwlAWX2IOBKzU5VHS/Zl
DDP1RZhACLudR/CdmXr1EK9KPNEqUD7FvLXBKVb1XfSBxZ3TO+On6nP2LdB53aSb/bxTwHawMoWc
+U3WkrVTZKbmGbK4r/hK7F4ep+Ws4kFx+ceYB6a3+Brf+VXzr/zrL179yjrXRCVKygjsJlioDoz5
0M96p/2NGXfNTSAeGN1apq0/XXbSM66uCDeAx/x+R0B0qtWIZuFaH8Kbs0XYfj8UmsjLRCRvs+rt
er4eC0KBm3k3h3Oluh+1HhobUmdgFkQUK9VSO2DVB/QrxWR+FAR1g6vel7Gnic8jvpzo46jrGHJY
TkXZWWGmiG+aTACPF2P0n7tDRIKUnTImnR5La3lWFkbuD5C4Oh1i/iac/51H2t+kbrPgV3U0/zBh
SXEP30zwdtRlcFkHr+oqXIFxifSQmleLbxpOZO3DFDuZ6F2M45iva93nPhmz9ZQuCyj1FLmwTNru
USGBEX7OS7WansZdlR4MUmgSuN0aLoiVf5E+VEIdjDvyrnJjURV+N23qy/vAIsO7rH1qzc25Oujm
0myWZkQi7OK2u+53p6l5f+B5idJ2bmCvMW6xDYq2LIzolJkLhVuFPvQzkXlkTgVVv3aSrbgucHrR
oGvzuzx4GNMzrrutaKsPzYtwP8wMIM+aOrrvHUmJRCtw6N06Y7+Mwq+AFITAMs73BGew2Cucrbx0
eI1MIvv4ZQy9Fi7ienpB3VM2y0R94m1bkVcIj/GmPky/zuILFmfynfJm3GtEEhMYmW4RL0ZElb1O
HNHT7E5VltDiQQ/9YSls087/7zv/x+JYBl3n8+MDVMWrL0/P64sgkxd20ndU8gYGRkRjTF61zg7M
hyjccdaWP5KjLNv1k3nQGW/da+uzy+mXjE6OpIFC9Nd/L+qHERvrMYHa8N014eNfPUbrIktVqsfx
STmBlOiANIBJ0iKX7y+f8RPu+DRz5xazcY/qEFvTHguQg7G/HCiccCtAUKBla4z2yMCLe+dsrfrG
bijEwkVkuuX7PxEf/+/CWDYp21NUSCHEbey6FTZ7rZEDS43x0cdxwlY+rI8KZaCdp25NDCx+Wcvo
XfmsWm96P69yPlfcL0tHXIanWLrRoX335WQxKoAqUl0Fs4LroD4xj0cjMsT4dFmb6/q1gBMOSRsw
z3IuCDy6X524FJEHPqmP3S5/rJk2lMiM0Z29F3slciZpXQNMv1wu+wTyyu/2U8bYcIWkeFzVyOwb
Eqk9Eyr6nYRgdhamODc2wQ+YKzmDMtpBDZ0rTMZ/I2amNupNm17ik/52fsr3FaEyfzhXi3hxgfaM
vivc8DWJj+F9u5EfChIoLTtKVrTlASMg+KZEQjEOyhz1xVqbvv5cpAtCUEc0qPlL9qdC31M44w1a
2Hfq3/zcLWAXfVaGEif671VLfZ/rajJQ9IwEMGAvT2AZnAziiCHoWnbMdMR4OR/7Q/OWHRAoF5Y/
pNTTm5hsnXKtmH7U7dvkoN+ZD+LvhPCT986P6x0x1hcSEnRblTiNn8cstXv1OU/ubzz1HxBCg2wB
wkVmTbV53aQJspQLqipEJ0x1rZNMdFU3MwEUwsnx+zgUEV6aq+KOkoCog9aOEEYT3lP42ApX8Z2s
OdLxblrwBvCeSvM3sbcF3Q6prx7T0sUwBhdMeZmdsQaw/3vlX0/2+uw1LA1CHmNuhkBXtX2POrtr
6zY+MdpoWBnXLjWeTk9mX/bpOn283KG1wo9pPiRI9M18w3A7tMov5rb1Zp+qUdpQw30xo7z6xkH7
0wgBDhouTKLIloapd7UxSm0sBcmKTl9JO4KxSrBcl4gCdyM2R+L2xTbfyItim+7BTiYXgnlRriAy
TxjhjuxsPx68IPGsCDJE8RkFnghyRKP4bl0ojZzadLvf3Ul+JixI+2NUzjmwJ2A/EpUAQYflrZrt
u3UuO90iNAMKD7Dft+9zqM6DGEhVdBIXqeGSsqmdML8DgMJro1nHT7vuM3/vzouh9QX90A2eoh4E
bd2uoycCcrJ0WTWruF1VsSfjy8h0DstsONve3Hjtbk1wfqz9/17tFdUmGMXU0CpWG7KZu3mOfBnc
ApsyosTeSjT+5AxANXi7KKcadIU4X8sWVB/SNscfG4VoBDOmI52PyPE92YgbPWSsedREXyaUgMSo
W8xO/Sd0iHqTR4zLCFlkV0cJiu6mFA0yTIn7yHOvJkEnTZcDvjxZsh2a4wgp502FPhKsz6ZDgoLo
YQzMmMY+72r0uGT/KH5eOzNRrNmJo9uYLr64moAVsxupy0hbDLiw83vuzy+MR0s+B4KeKDX1zUQu
D+YOmAMxEJDdAbiMBHgw0BAeNSUuDSNpNhC4qz18HNSlobZUoLWTrXq0OHX9xBNW5xt1wXd7ka8t
9z9P5GsI9FdH2UzTxSy7fE6fDRZ1uDGWcwuZbazdeZveaU/GH8InF9otsHm+af59smCPBUcMIjcZ
0d9cytJLHYe9JuD6vtIJyfptLCmXXPNg5CjT6oV1mxgmfvuT5kyE5gYhG4cItmvybJ6WwlhNtX7M
Z1KH8inDxILCF8lEbzV+It1l3fosnCT9KAcnVBeqDsjniY1POpCMIaarl0ehnlO9LdgRqxCz2npl
UQyVqepNBS9beJ1Qs0kozQcsrs78R4QJFK4i4VUo3cokfY5PkljCXfzIrdTbBl8ILaAMmcWFUxHj
s4aoJW0WwXMqbnG0cTEdx6kbUfHK0E4R20CJX8ZxlcaLZDi0WAOaYNJ7VdvWgNMKPJN5TmItqONF
MGESDrPnuckczrsMn1jrJYp30/CoyAvYtLYcoz8dwcj6l1C6q82NEa/F4a4KVhmes/ldEv8ubpG8
v9OE5tdgMB2nMDbNb0T+cKyq3hQn/YgneZedogWHN8kijrRJPdrReIPh9GWf38sDfsWVM25NadFb
i+wVCPk+VPz4rf0lyUvjnmSdkM8V59TBjvLl5VT5TbCoeqe/D34N0QLt2G1+4Xd8eV4+dGBgVxro
bxs3j6PSGAI2CXMK1/xkOo0RDllcUe8Eu0z1rHg7Ic8g8g13fNEdeyJcya6p9Gcp301gwuO0DaKV
Vq2RP6bJE+btGarIl2KP/deG8vyx3akT54A/pgsMXvrSj4tdY6774ZBMD7X8QvgN3kRafzCmhR4s
MnUd6Iu8XEVce3jN3gx+Vr+1618/mcKFuwmfmmuHLiM3QkMKdP04rA24KXwQlQOSUK70ezlemZGT
05FzCBZ2Wdjq2ckzF2pOSYwRXplgCKFNv4WFCSPiiTwgnxOy9oSFuhG7Z7knpQ9fCPxfnPLtcuqP
FzegwvTro4hJ4uJmaOC3IdfVj7lqzuIszgfEofqx8Zju4BJGgjCxgJI7nQ9Mb4vCN3R0ZkgBlx1x
Pnvr89zeXxCQ1+sh8SMDroFdEl/w35UWIp7rA9Gkr0CiAbqHD803KPxiQmLKzmft67PwGgFzWV8S
fI3aCh7YvnvGAjbZhaLdGjgX+iHXSOg2/XuiHU38JFRfITC63EO2zYJdUvROF4OU49gJ0jwdtJXx
aj0Ej/A/xOAu4SrKsVcPdvnlTQW5EPVNEWF/4Zqd28uekc45FxO+CSesW3uVNsaO3l/LdCnWS5r9
SHhusae9CyCxoeDHUetil5ptHjAqQqrfMeCDqlB94N857auV6Lb3BEhdPKv2txyeWHUxoSMaY8Jf
3E9X6ocwIFL3GLKIIapPghGpCPAaSZ6wKTfNmTA8SmSBiKf0bBfpEudmYiZJ2HkxdW+61xjnfHQr
bbRRjIL2c7/iuBuZJ3hrl1m+YksYRNiYlczhVM1S3pxTx4IJ+yrfgEO1b6X+v9/iNdxfF3HST0Km
HeEeX+LV+MI0nesA45EmdsD2y45gc6fCOjiylQcMfxeKO23P73O8A+y0V1F+FvP3i7KH1AJKgJ3w
yIQPD8/W/Sgjv8SXbYNJnlvu1Q32DTPJ09MUF/pHoc5mtBdsiz+63ynstSU8uc49R7O1fio55S1a
lvHDfYoxmakr0HeU78HC0iUwGqzatCM2zDMthFf6TsaUwFCYXdY/wjpXjEemUhcUrFAJ8bxkJ5x9
HFDAh4NkzSVKukWQ4M+8GA0mwItW/t0xtuNFAR2bjtj6anFCAzS8JScCvgbeqzvB/vmcICmh4Q5d
pfJJL1KC7SgS87oUnqLPTnMuB3Z4xBOHpRIuYgKO53yh0znCmwYtOobNJtrJ50l7KM0N4VUYmCF7
Co63Wlfpu6Rp3hCw+RipY8r6TbNnNZNo1IKuHsNPYJdQgrJcETz81iTPvYpJg/RqsWkD6EwRbgRr
7ALO6brCNvNUVzsV/5qSKXAjvyrRe686U+tov7jKNxb41nmFV8x5C9iIXaR86l6pOYmWhfHMoUvv
LuWLjqgAySUaKMVGD5onjwxuyr0wFyiYROC/i1OtY2pkH8HBtSGdFpMzTU7TLGNwgPguJEdEGT+o
pvGa6v1pY6p72di2nX+hw6pPoe7ICrFiTNjIV4yfsfKVYEpa6wBPKvbCxea4JJ3rrHMfPBnJXRtx
gKwN7blsQaFqEnDw8tbs9lU2bKM5RNESvbeg2lAb6Sa7l+wJHArwzpEeiz8tSQvlIv1FJBGtv9Dd
atS/wSO8LN4S/ApTN4FJrigohdmf045p6xHZLX6z6VN4DDfJA/tRq9f6/UBUiOwh+9EdTdvxJJr0
Lg1P9WWLfSNW1rrihZhUISNPl73m9yS/RQtOpQkOs+lbuOep+1RC1K6vy1t+s98Js1drv7rXdKtI
zzXp4EduDG4zAL2Qc3nyc3VtNATYELK9gaWMP17RngjuqEZ8BBNIaX5D5OJ79NR+ZkfetvUpme70
OQ5us9KfSb46Vx5vTMXI9IQQfMCb29ikJG4+TZUtPaYw1GS7WZVrMDdX2DYkaXFvVKvm1ij1u3HR
/AtlEEwaY5GeYS5T/upUrKAedR2BC8ZFkbVIpWWC9gELoKfpOXdgGcSqe4m3Pc6xtTObazhxvTjj
W/tU8M8H9cZRL32Ntv7VwszrAUidLfQBKK8ZllWh6yhdLP1IfhgGtBndQF5siCy1qp0x7S9kBV2o
+F8o5vJ1j/UJPgcFFqQLrVkq8lY4HwxicB0rPVKD0Ktrrkze6BKnvDUSlaLBXtJttFMtbnuR4X35
EskctW4mJTaAONTs2lbx6pqY1Yt04OqY+3lleKSuaOWcf4cqAudj0Y+mVUvi+pi+hIPHk1LvJOk9
tPJlHm9Rs1eVslQKyPUnyVHwvEPOJtglZfU8pMX0e2E6xt2wuTClIS45ccD7NYa6fTSHNlbVs5bs
xctWKI4V9DHxgvlXbrflI95xdi6T01c9auilE9PrEw+bulbAsu53Q2elKjCCBKKzEMFSRoxES5nj
07nP2JGQ3rIHNXjQKG7DzaCrnvTEcZn7t8Rk3wdz81skmlgHZ8Yy5euW+3tXmW1pTYI514PBAhqj
L6swrGFEQBzxOGx6X7lleSvP3+K3nfPX37wCToRQDxW5YudcFrNrMOI5XIWK1UUaCDqwCQHSPPHD
OqaUyaNHFq6X4p5uPEgUFTCXblSePx16DCtkks9g23OZ//uzyue7vRJ5AIMj+ZKbYKkM02ku+UYM
0kKHUng3siTFbcd1foOuc/1RS7iazlEilmUBBkAGvoLw6KeVuEqn7AhBVisfkvGUiLXNHCqOHZzq
3OSEG0xtt5/G5a0t/gzFAeaGTkSzoy8LjIuIP3b++4FcayO+LemaR2ANpjk0YnaMc3dSthTY6uUt
bSmuOgPEfzWni8+KcoAdIuuD4KNCD20VrsXcgb2LoYnuRdkCrUDQehjHaliKPQsP/73KL2zzrz30
bZVXr61WQyXQFTnDUDhcpr0rT4+TQDyqHWAz1OEOmcdeSR77tBYu69u2sOSQ/bCJGR7SKnEeW9+O
v0yp2kpLxX8aYTKgOC00l9ZPkT7E0Za+gJDfWkwF25yk5JB0+wz5TgEvhIBF8jEdStxJeidvMQnc
Lvpthr/N82NuPZ21OxFjr/6zGVaAs6nqpoaXJQ94aoXiZoAGSrpqj2gfi/iF2bxOuGTl9BtkasgP
dbJiYks2qN8+niPvovy+nB/U/hQVe1Heq+WbDnevXJjmQgJ5K5HdpSciNG0JiadaJ14OgoIGqSJO
6ks8ZmcAYormm+LrRAJeBTnnQgZTUd7L1a8qSd2WDilo3mP+RWFhJuyT3aLj6p/ENL/VSzDdJyRi
GJ44QPeNCc0bVEe4vBgEr0vKs8DYclzr+mRnU2lbxINc1uhDm7sGuppiR717nvgILV+XvKJzG2Ot
Bq4xvE7Y/4bLofKKYandmLd897ngSKT6wfvTMkRduh4VSknTJbqRA5Tl9IRb40FfoGBaEOEAD5Nz
ARMrJkLmS0AUyqy5vhl98VNn8fcCrs5HQzrrqSmxAPm+d+NltSCwD4M382vEfBvT+cI4//qWRPyE
ZWQIEvQlTLMo0/99BEbj1ItnAWSwzZxUuJu0j0zId7FeOhFK78YB0nDqeiPQoKaq6ZgPIRbsfnxn
aqEdAg0bB+tpescZswyJTRXW1R3ZIL504718T+ig14Ish0utqeISfO0hKTRpFo+prh0VnQnRNsFB
vhV8Hb7fxcOSbiknC2Fyq8GjFKCoJ7Z824rEqoGpO0a9zB66dBkn9cwuKyq3qrZd6V/6XRG4uCRC
0Dnp5iKA9PxOur0q2/yQSF5cVLo4h4+Wtp529GwsK6zZIf4/WvflHvyetjoMkDK7DW2VsCA/KfCV
+xHyekxF7xsYp0JVpcQ/ypsUJWJkGzhr70agVWbvNsalzX6UT0H32zA46Amr/n87Kee3O3slMIyf
fVx5gP9+ux33fzF1F5XUV7S1Fv2QJ75D7yQSF2/LpxDu6tz5kP9Obtyfm7quefNcbS6KxNk6gPw2
ZlRXN5w1VJoiBKN6HKtlDIqhb0xhT1Xe4HTkdNhaMGOF2Nc7leoREjK+T4Ubiy7UUaKyXau7gbx/
n9rMj0MxVHpV7l7r+uuGY6EU0sR6xMVlHb6PoL/H+q4FLW2kFVAFgTfLEusvr/VguyKbIHJNRSwP
X+K1H536T/M7fUDkr2ByKyEq7e5gmFX2+VYm7k+t878WenUK9BdhqDKZhcpvGKYwB+ueIocok0u4
irVnmtbZHVGjNfMlliKj16Pg9NR2bzWH/95C3+dyPDMDsBfPMgS/3xwHZOPSaKrSabQeZOq9XFLP
6Na5+WKKq0BV7U64kyJ4KG7J/jp1Tv81Nqr+9M+8XxCwFwPzUGy7gTP55HDUOseeNHnn2tPkjUma
2I0tf63umIsDOhPEhApxwsa3iTPbPZiMUsqOyixGoShvP8pVEqyAaA3ZOy/Uh/MHpFA32iSmqzlY
m+XZVt5Ckt9oq/MN3sR1if3/r2au7ujaqBauvgC51evWSgRSelb5ETSY8Us42vqr4RgLrDMmBh23
mMX/h78J+QbHoJlyd9Us1nqrnUM9yPjoo9zv9mJl94ELT1h4PK8Kr9ZOxe6WpZl0zfz555fiG40F
60xZuVat1mpTkBlY5kfxXl4Df2013AVJ7UMbgZHN75h8B0wIiL+0/IQcQdiG7RJMCm527OWPwKEc
6TOY86BFhxAQEGN1LqTdBL+qvo/e1Qch2JDvXMoe7RfThRJKPYQiejinCOx0ssXQjxRvCrfmn3Bc
6pp7qfywd/HXSwZbfQKk4VNHRE9KXYvoxwcezWVqD/xuAVSErZJ7wLlAMyFcZaJxhUUUbBo6A3J9
z48RUX5MzCPKEejId1Xv8T8LyWTz4gfyQTY5VyWTdXVZR8tCJTAXJhNRCk4pLKV+1dSnojji5Uck
U62wnO6Owia5x1y/Aep3UDqXs1mB8EeCht9sQkZhQv1mKc8dPBlSuwdgmWm4b/vV+VbApn4F3P7z
5kDfGQmrEhyfq3JaD9uqnYosw1UboZvRLAu4iLK0m9r1hA9eus2q11hZT0xYWu2P2XyU+h8ZIkDX
PElT5aZsa0EnJ+lOiAG9ext3mpS+pUcsW9VOk+/lxpaRyo4uF7MxuWLyEXcHnWCsYqmgcoGHopBT
YJM1kaHyAXvpnBH1MyxNkDxHhToik/cgf2j90Wj96c2IXibIjwaBcR3feJFXa5UbN9cju88HLpMU
weQf3NKW8a3sEPWnhzVTWRmDUSLqX1fMXz2zgiI3nHItO1aeuUBloJMFABnf3FSGjzRXztcKXKJ+
BumgAQvKFvu6HK9HEYMgzKVcxCy5fkfuOoTgsGDTrfAHz0fcvLRfeIKy6WXIwJdTaq5l7RBj25r+
TtVfqdXYKXd2bnxK8tul/79gRV6Pw7/2AdUggllOeTIBrmA0kMGibBM9O0rMDpIlrP3mc/LLO+vX
+Gvux5X807pnJuvflF9dgQL//GUqhHksPgewXZ1YcdaVlpobtJ2f4Xu54kM8ZM8RvmZ7fZnexj3m
Df1XWfLtz11VRYYkRI1RmRm4R3Q3S6rnZwt1w6vkjSTagkO/6yuepDsmuRmVn2rL2yRlbb7Dv68C
Xhc3Fgj5NfrSBWEvNqOVkTIhvaT4kU5LcUDQEd43j+c361dneRhHM1JIfhN0O3O8ssqd8CghjhUu
qnknv2JM8E4EJ/488PFIcSEXYQEy0DyHbBubFonDRXiNI3swsTbZ91iul25nkchupwdOqVZ3bvu9
X0M8/zxeU1EU+Z/UravzpG/FpJNb7h91Ya5zkhtmoiBMA6kiOMXBhjzHoMVJtz2eCooD5WGkROdT
1laXza1y4Jq4eL2Ya6m1HJx7q297wpRDr5a3eOxG5jLT/shsMHBJ0WtEp9cXZwyje29kOIJ73i6C
ITvIIB1YVXPQIPHLEF5SvlP4Ge02tH4Jn5l6z1HViwc1slMXV3O9+1RUNzeIxTK9oHaC9656Tm7K
nq6UyV8/CDcCjI4A6nGGvKoohEq3xmposmP6ycxkhQfU+KtFGN67Oao9ya+GlRiummw/kXpOFNdi
8AM7WUoEWnWM2/f8isBch/lD8jgpeEfZqrIrbzmWXSMk8yo1/oNCi8+Zme7VHjAxljMswUypBgiq
mZMalGjeABrY6lu/Ie4+o7Wn5VqCONSmg75M+KQmcCBaMvzl8idtmACsG5gbf/z7V/f3wq45P1o1
Cq3WRDkhvkQbAUtby1Q64JE9W9mkS1QkQPvHdIsVSeMTiM70fjeUdvC7gsBSjL/HfCdJvzCmsNql
oDjK+HwBKsODE4+NRoW9tA4zry+JaFwQmtHepV66A85zjO7YfVjaWpU2x9q818PZ8Dlwplms2JxU
YGKZjzSMILj9obU+p4ptymD8rpa/lFBDznwjTk0riXUw46nD2N6F7SHvd2ahEQ/HXxg/hUWyrsnV
1XGOzXjfgeWa6oFEn4m+uHiplH4lwZ1smme11J1eRNGbyU6sPkpiaefD59S+kewcBqz3sh4v+Haf
yc/gmAg/i2h5kVNbNu3bApFrOv7XZgFqwfSErFWmqlfHv46CqmuLOD+OpAz4snfhY9Rcajw59OEt
qh3Uy3viT9RiHrBzL/AcVAGLezND9aU3SwMXUgc/IjKYheHePLtn0xd+V8T3QKq7RaS75oT8s1yF
Ugkalz73RWyxv0oAq61LWc+p6S/d41STDBZDoiIEjyyqaZeHO8F6j9ItlgvzXooQhvlVNPeT4AcR
1uMUdISK1OVz22zUbjUUs6DNSwSvl++zDPBNF20qRSu+O4tg5KOwSzKnsLamtki5lGAs2PMA/7y9
dVZKXzSwqyuJ8IL//WVXbaclSGoQd7wILD2WhrEugnsxWgX13VneDRabdQNLbtKezE8JZE5cB9m+
UjfcnYboYm802/+MHJ4OkVQkrwz9Ydjl02Ky7i0EAOb8zuZ0iXFBrooVbOkM895WoAtla1mG72tD
Pa01P7z4BBtQKtOj1cEewawu+Hl5n1VkKTbeINkXgFA4lCOU4U9m4gMZdhROun8+GX8yw8kJYtVW
1khc0BIzsnVyTxLMC1pQcibHYVlNbpssZG0RCxuhX/YI9BLwrDem9HqGKHRf6XMYNeaGpCUk470y
vPbQAc8+AuqxdaVb6YM/tU7/euxX+19s9FBocd45ivTK2EZBts29clX6kQ95tFYPCfbHwQMjq4t3
yWD5Y3v4Wqv0I35q2rj/yYQ1M0C+lYJ03ft/2+lXhVIRnNW2UcyEEmUe1SR+D5dEh6mPt2wlpI4Y
f4jNIWM0UOCR7LG7A8EuntNtcjQQGmEzO7kTYa/Mw4LqpMLnCC+/5pE3QbYXL2DSVdawit8Zj/03
anHzG726JTtRInQwCtMjKfJljkeZ9YuJNYZbxZd0omfTJAtDwkiL4ZtdQc41gClsSSNoe8XnSQav
gRSXXD0ve0Zb0T4NvV1BSr6fzcRiH6UKJ6x+ZrwIqIFW7w6ngFg5dNIjuX0kGy4b6waycQ3V/vM2
VEkESZvRhGsuPQPOIUk1PTlSmZPl7hj++T47rxTrNRqe2jOkuk3b7jsWqhxzFYaIZ8C5zWzxIQjc
gPTIbscHUSYb1XxN4KJod7LlSrRJ8uq/n/5PFeBMnBfJtCFA7NtgURm6UVdINJsnWwVDI8UkaXwd
0O6n3Hsp6qREXajMf0mbnD2KNGcal8aw6sp1zjyZBypF84F6a11X4PrXE/x7XVfnm6n1aVGSuXuc
DtMLNIFZsl/6xi9B2ACrjToM0FmjJGHCa9fveKZcMKCi1EYeqBcrKBi3sjF/GmWB0liz4YVB631N
4w/T1qjjhi8seBu8aq8s+fZ7D/6nsm89+OJrCETMpS/P9JL+f7+lH69dFFEKTCbiXtHE/PseSwbJ
jDL5nB8FDBY+etr7y/Aui7iOaKqjuH27zD4isl/1BcGBivnQdK96vKjCZQBxCyNsRAJ2plEULSNT
srMR3xK2U4cxvW+SWlDNEo8bS55PwusL6u8lX80n9WbuOJIqP8ZPqEgYM6X7+jeCeL3A/nEpQHmC
fg4uj5IfHYDlSeWSkL6oXgRuLS+FYl+NpzpdT9MqFe9KeZHwfxW4ruyiO0Tnr6oJ9+J+IIX2xtf7
02hV+3vpVxVxmAyFIFtZfvzKO5B2lkrK3hlrNo2pM7rxy37YEe+O+umS2kW2O79cXhTdxvCIk94U
t11zn2p/SOkMVnG5IpngFrRBBtZPTxfdnqGqmgLN5KqwaSv5IibBQNGu+iO3jbWW1ZeJbHowc1s8
3+nTTgvf1dyj6p30BB7lgKr/TpkJZ8LM3xIwiwasqx7SYK8wPNGOmPdq9SrPTxqES/hV4MQyctAz
wYpIJqB9eObaOr9WkOeGEcZFJ25kCXP97oiQtax3mfXrjBakz9Cgvknq03nyIBePJPA1LmxccmRz
KAQNaQ2OAaccvo43HTssV5vVPpvsUHH1yBvUrWG8aHjpHUNnXJRP9RGPL/HQewDp94oTM8daZZ/4
yxTlRoPbnkfu8KLLUCLEpYE8rOh+KQ0Kcvjos6I+qz/a+qOQdkP0LnYLWaCXkSQHtVh4Fx1heQr3
kwzZDCvvHs9TcboLh41prKIL3bvhGvVRrVZhu2436oGId0SQqENSOqDAw2gQ3QRS2surqXgNgzgn
XgjnPV0SRvv4N7RrJEi25gj3PWN3AidbvMxjiNaxl6gPBeO35klm/9zF5Kdchhv5ED9xFjRG6/+z
Ra5O0Hq0+knS+ACDt94VoALk5OmhZoE060Wv2hY7OrIqmffOmpz3QThAlm0xDikdHTe6R8u9dYpd
j0q+zvS/V3RVPA2mEiRDwymWrOrVsFA24y8jccJ1cRKwvLcJ2J6t8YiKIIqpc+tkgZ7ov0+lHw9x
HXtsBg4/+c21in7puoAlaAiJYTQu6rv+RPPq6KsWQgfWG586e2s9T9VvOoH9AEjyRv7njxvzR/1X
N9JalRalKeeKuqOJzN+HfdJBInHi1E3UlUzplYWvQ4XxnZMFjnhS7oV73VefIwYfINvBRowPZb8j
3XWiJkgW+fN/Px3151Plfxd4NWFWm1GOpTzPjxC13Hg/uYqrQZg4b2XlFE0fYXmsaZdNr0O/3HsR
HnDEguEobszQABHG8FXR28axCyhzfp1gJ/GVDwgv7QvockJbda+Vb31wNGKv1ZyoX4Jo/Pdv+Pmq
/OshX0GjQW5NYTQWdKj0n9ZhIKyoAbAllVvpfXFYVdFajtah9jyY2wsOkcFRCF6a0ad6pmrEp/FD
wcAcpxyE/ol+lyR3KppBYpT1dt/nx47m6r9X/OOepKww0PrMiU/XhUUWte2XI+2x/GBbGPiuQVwn
Tp5ufmM9xrWLKHcglQ8JK20NVcZ//315Lh6ub+qZHAitH9eOb/aZl2iwgsBK8qMJEAl5NHLSdSmg
V1ml8qZT96KGi98qxNSwdjRo72d73z6FTnHPf3kqQ4rV1wv02kvnD5dbV/F81X5bmzbPgKmkgRuu
Ch+hiRotamlzW2IezE9QVjlajtW6Vx8n2dPynVF6Ern0CewUr7w4kKY7dVYn1aGThSsDsxw6x9dE
ez7D3zv747ioaQ1vTF5/foVU0HDz5kDw6+u4NvKMMEtqQwvbsAfJZdqKdBoQr1poygrcz2Gi4AVn
d0o3iuTfNPC5Ngv5OlqtvxZwddhriZGYRkJfqlAgMqbCEYF0R8p5JHrv1aqCGWTjLhO6t5QqN//y
1aEumVVKBA5/ebiH+Jfvx1XzJ9AcAjkB5TyU52/VqdzdEgRe8wPmHwwjjxoS20cAqWvUclDU/4+0
81qOW8nS9at09D16gII/MTMXBaBQll4kxZsKiqLgvcfTnw/sPS1ukJuY6LmUKKqygMyVy/wma4Sw
jG/Q5Wyyq0ZFSMnSs7sufJAZT0aY4UYkMcBiwo02pQj9plKtQgCE5sixU4/bojjh6FYPNi2OeLAE
dV2KOz//VXsb5MM9e4lM+Fmp9Q5ECLfsz+G/CBu/qGuwcCBKEaYcKPec4mlAamjyV8EFcjMJ4QA9
72kcgVZ+pOn3rOC/CZT26yM/V3H759OjkKDna0yymbP00Sj7ojkPDbPu9LtM0AvPl0b3rWqOUQyl
b9tkB7E+is/NybfViwIiveKg3zReIHe9Wl00tauNV0n4DXHvNDhBjY3KPca0ge0tOi1/+tTALisg
BahOP8xelIg+JArR4U2hrqv8Pu0PeK9CHYBvET4Ch4POKoZwcw/gLDxAPqig9FgGIkeyiwe8FBjs
rf+Y2//HS///vNfs6p8BqPrv/+TPL1k+kTz9evbH/z4FL2VWZb/q/5x+7V//7M+/9N+X+Wt6W5ev
r/XpOZ//yz/9Iv//H59vP9fPf/oDiq8BPoTNazncvFZNXL99CCud/uX/9od/e337X+6G/PW//v6S
NSl2bTevXpClf//jR7uf//X31dTK+I/3//8fP7x4Tvi9uyx6jZ+bD7/x+lzV//V3PPmkf0gGMdAw
ISbgF0oC0b3+8aPVP1QmDSpuNZMpy5QcpllZ+/ya8Q+VPBXND2aZXINAx/7+typr3n5m/gNPIF0E
RjbdkMDbpb//z+r+9J5+v7e/AV64yoK0rvg6f4Y5gSOiDQyKThep5PmTOtv4KoSKKFSb/nZQDy2E
1TVsRGWLM25oy5AlbPlJvUaazZ8kxGsr1S6ys10j2/ZDSpeu3T9ngx+XMgvZemMOypB0PfpOKrOV
ah+qryFachtE5J1uGgcygB5LgqhPe9rcxk4ALgMRWfzvfPSr0YICCk+DsShdJX4UlwqIGcDy4wJn
kT0czUxvov5tgcgV0MX1bQkhLzVGJlO4oRhnHmcJ6IKsJ+UgT9+L2bZbxMhMH/M7Bfi4jFlnUzSE
aBBllhGiXDui+QpYwQ8vTatDr624W6FkSGNw24lLL+jPucfHD57lHqYkpOk5fvv+jXkLyxGyNfjF
NxZHGtjw77s3zdMx3flM7cQf/UGza3I1sEqYh7fZRvSu5PZyGQo6S9Q/Lm3WXDmLsbEaFJZWxbae
XycabZwtJD74rSsEhkeLwegbQqGKNzkae8Jexp9AtZVincGPMCH7uHQJIHGhE+BEmDQ5eXQb5ac3
tcGGhgwaxAVTJWCteG0sO/dI4vTavnqt09N/VwwJald1echJZEzgRMWFidU5ABHGzwg9oiIg3ha9
s1o9SdENfJRRe1bQ+YZkFmwVhCeyH1lI7B9HJEqQIb1Wq0Ogc4iTkwJ4StsbMhkgiKZtfMYlzTof
tewkRPsMvLJqgQ9sVxvjxsP3mPzg25h9K7+B76m/DfoTPMRce2jUSQruCtrRAcDZXXaF3qxKAxoz
bTJfMCCX50PS7mPmIiHsPzrjtggScQ8QQcOt96DCM7LyfudNuV5/qgsr1O3wprbkyKHprBzqb+dD
cCfWp3wAYWdLEIuTjX+tB1d+5ALO7ihakF3ZvYvWf8TD9/FvJlLzYeO89ZXePfU0lrXzShl7TDlO
Yvjgl3eSd1CTYN8ywqlvV+pV2oKwJP4csOVCoRHoDLP3cZ8zzdL8vQCRlkwKtQ6wQa5pleE2Fk+l
J5/UxOnevGj7zNW9y7Y4mP0u9R6U/j4w7r7+Gqs/F6ofv8asUK00ZYgNmdiJ3C+W1A4i8djnQOPe
hVAMHumAMgLGsA5v0iC6FBDURY8WZrL7f1zHrNjsDSEzxZ5ziEt9dkCFXsZ9QOh+NVS3WOCo2JyB
UPPXIs4i/lH4bgiHpvtF+qc7X69khiT844nIoPnA7tKffusGvXuxejhWnRS1/a15C/RNXss/0MpD
cu6ZWR6Md9cIraXCcaZ59vEzZzcYyLfEKFs+E+RdeCzLbajS6Q23kbIRBHJClNhdWXZquzE2MlN7
bIMRKJncBsa1AtU+PQztoUJYw8nkC2O4MvWLPrvH+xBP2bV4WMIuadPl/iHkvHtGswutFw2vNOS8
v0VFJTlbUfKGSC8s304funQTBUBMtyreCMLKrjvXxD51pHkxiWqk2q4AtAPrH5CvuboZigM+KjJV
shNZZ5lROIYp10DI/eJo7s4yBDo7zk/IGqvGRRYeY3w3HTqUbMdbRpZieUqzA/9bfCkmj6vE6sfd
dG0YSCt1WyNDkqjrX77eIrM6/+Prml2kdVl4plTTVm/wB4SeNFhB8sr7eSN3+YciPqgPgOxt+nAy
Qu8g0JG+AN8Xodmwo1EL7k8HXnMRO6kbBUsl9HRUvno5s9vWF0K/EZKyv/WPlYPzw1a4kC4ShHec
yRVDX+iOztpEHx/G7AYV+rFsR429O4huGbhyYXcCTX43rraFeVGlB6St/cb1bjCYRD9njYmfTyFZ
Gd8ASyvrs/dc4Ojoe9cxnWAUsGyuXTsNtikqhQvV2gyh83Gts6sSg9lQPCtEu6kJ4km7MrgRw226
49qPRCdFgtQxLZofWQVZdoemcA6hgbO/nqiSZ7ABjPi3aKAtMWBmLeYPC3sbg74POoVfxcq0MKwX
7Da4Ad2ryxa+YF3yK981brBnmMPk6fJsh796q+t9W5BcEHKT59RCBFxczOxO8D0faf6Bxejlox8/
hXeo0qsV/Sy1dnLRLibJWRBsTn4fP5sZcqa7MnwYLSZ3cPkbe2k90hT9vtjQbzvw3cPRhtozC6ki
b6WvVpT3kbeWt4aNtmm0jaKjND6V68kUcSksf345/g5z8+IedYe08nUeRBHtVyBU8moHoJfG1G3k
GjUAECvq956HDjNyT6hlKJ6L4kH8krpNtNCNnY3SPu6Q2RWh6TGqy9OpJovEqsBDTMrSrgeHLmqX
H3zkj9ttlTwHx0Q7wiwx2gOCG1B0hkcNfhz8YmJNmh6H7gzier3SFwarMyWMj+ubXQm1nBS9ppCF
CrKjYT8j3WHNhCYMfnbwI6L8EKo/9fIas5zuqgnRnHU1aceNkT424QXAgntMvpwh/D7KSOv8yIXb
SHgezpc5jQlstEaoqRWSHsT9KodC3a5z5Ya6oZKxBgPfj0qs9tJL+xGbTmkTp1fh4ODb9aaKkVod
5vZLwvOLL2R2CaR6Y8Txiksg1LaozssbP7kcEjAirnCx0ngveBShbfTDQP+D01ysi/owiPZQ2aIB
wpuraphAlOoERl3VgMhvvXop3i2dnNlVkFVtPsRmPZUGyKdCTPc2unyvqY8hnfCSuHK2A7hel1FI
MHZrsLcnWGAytNKNNl7wbF1lcXD0aePg3aGa3RdSJgWRlnOo+o1/ZR48p1238C+r2+UDPEOPfNyU
s3jfmLJ8bks+axJvavNLs7EE/yZ9wVjdWd3LOI0YME+VHdsGTa8aMNvquNpEL/1FDocXLSyE/4uf
4HZvgWecXxfSiE/7FlNHhkbO6qMpm1r7yGk3aY+auLzRnnsP4KS/qdno121uGZB4I1S8rEn1VELo
VJt0kyaJJGatiJMp7jmj4FlHuBnpzrJg8Ayh9cfD+728+ZBNCVV0oCoeXsm9TZOwIeEa4BkCQdj7
Co4C+YaeD8XxGXXd+gr9d4lESDjJqUumk2wk5dZc7GLOAPsfVzW7nFalNwphSLqBnB96C1Hi4Npa
/4wc4QLZRMXRJg9SN35GzG2b/Pj6jUmfplbvHsn083c3UR/LgZydk+k8nV1Y4ZsStozNWJr94tlx
sIDcnbVsP37ZKQ9/93laEPmJ3rNDhG3wrBdbEmGldzpUUXFiD5j7t+YhiTZJtwcVqtziNebWN6Wr
X5VLeiOfJwXvvvrs/ulXlZ4lJl99Okppy7fvsf5QrzTlSu1+Zkz1aCuX+U86xWvfQbTVSprc1oaT
j2VbrTwUwzFX7IX38Wl8e7eo2aUjeFGrBuHbFvXR1ogxIojJu8kMdHvEuhd3hOnK+PpT3yYiH/KR
d586i/z+qHW+r3MVTwoKE3w6yG7E8fG8KtZInUn6dXi+8zd6eD12iMogjQ/rLcAJBej1LlsBHLrX
wrseRago3cWQ+fMaNI5tLiTmn6dN75Y5C/5jhMFqb1Kk1XZt7AZEZ2mm2T0I7o0JphLkHlYplrep
lKVi/tPy8N0nz0K86q2SSp8asgyD/efMP7W+IxBfQXvwhoKnsx0fKIlqh5EsuqBdRMm7KQVHYrSX
Gsel5sJssvbxGM2uAVFXxkCPWQ/aCeO6BXbujFsBdg8oFLRH7dWDxnBoSclc/fSm+/0Y3vjd705v
0ci1WuTsE/k232WmpdIN9DZYU7fJBic+wzi2+j4YQ/LpTnCL5k6qr5TxEUH6yPWEnVKchHKTDFeT
sBPiJFpk0StlSgt6D5lQO5c2cntIAWpinCKjsIejQnPSu7tUOqTRBQSe2iU/UuJjQAnebT3IoAtH
YQZE+fBkpzHF+wClDFWyMjsSDFpZqVvBLGltOTkV0PijtemoqLZRt2B+mOMcOln37XK6fosNlMV1
zAJzFkZBr+AF9HaVVqYTNySEsIb8jWGgywAP1lBeMEdat9fD1j/fhDTjoh/BOVt/HRuWDp0xi9hV
3QeyX0+dEW0b70ZbVyxzagVIrc0ohCQ2sHMrSNdLe/zzdPTdZptC5bvN1itmxhOIpiew+oWk5iRt
oyQ3eXnbaFaqunqz6cFkpBuAdeuLqWA64w6jWlWwCXELEX4CL8n79eps4cVrff1UPm+YvFvcLE6X
Yn7ux5rXE/1Kp5MAvOz8BHh4dWrhkVQ3lSs4ETghkhxaN8AwcxCBVpg6OrKDdokXERAmq9XdUlqo
Wz4fALxb2iyY61lrjAHYXa70bLR87b4Nng0czDz5Gm/1dSj6djU+KX4P2PPWQ6NSCL6RQ4riPsP1
QbmQA3cy3EAirHrw7ZcAcheqIowPAhUZMRUYa3Am2QedleRWm49WAJa/L4M1mDVlS19oaQdOweyL
28mYhf1aHHs5kKhLVjg+8ZUGJxAdeQuZhmOROCjp9eWxaxxtncJmX+u9vSrdES/KRZTWUvybXQO+
LgheNVUfarOOBAfxzSLejq1bm24TbjVXdGIb4BySYy+EOKyQtfz7WbtBOwJbCWdhC05b7KvHMrsD
1FFh+DVls7WtIx+7QbGVfql3g0s76kPCJe6LqOOTu+C9h7rzDuHqRj7q0QMT+9Fpn0xhMXp+3l/4
vffMGY6h7sZBkrO3e2lEiVqIjoolIpnq9D/As8dOsuteAG1SiunyNQKRVqDvcYxYih2fzyffrWMW
xVUjHZVGI3aYTGpxyGlgjTxAMc+4JPUAvc5i5x+kb+jWPyAEspjlTkfsi1djzoK31mmjFrfZdImc
3eyauIVEO0Lc9Lej5lrqIUBf9eFll38LIFFO6g/ZRtH3Y3hAWY/xVH4ygq3XH5vhptONhStOWVrd
PKK3nprqLbu4trP7INlnVbD29Zt8uJVQKBsyCBZXZbRBL+vcH4vq0DanoDqUzRYn+x7I7+rV25+b
3Tl5jqTDuXgShmO6+lHF7lmh+G4ep1uhb489KNzzrUCASehy1eX9MN5W0gUGMYXECHFxGLxQfJqz
++KcaVliDMQ0/zhu1E1y7R81dzXxtyzkmRoYkijwyBa0jo4B4Pbr0zhjlH/IG8zZhdCkURGdR4LU
VEg1qCGRPtzU4g9RPrTthSQ+SOWdB1BcLh8jQDxCe12k2xJDvXptuHhlrr18gBFG4bmZ7g5qMKAG
5wsf5HFW74cSDOjz2T90yY2kf2/z2xo935z/5pvqPUb1nac5gn51Ll1hZ2rHBp0q7+fX33Ap5zRn
94oaemJgatRLjCQ3eG7A797oMXndpgdtMHXjRvEAT2gx/k+n5avTNIv/SXke1Wr1Fug6p7wK9spu
IklP4nbN4s2uL8R4cxbjO1HrY7V+C2H1rt9gOR0Km8qwens0d8MvaEiBt+5eW5QJZTSHGnsF4ahC
6xbLAIyoZe7MyFKQCH5qjrSQpXXlBgf/p74px2O7Ha5CZWO63JMn5Sa39Ptih1EutaWOoZXTu+kF
sqUgFdHgbO7OP0rGCQlherwcftC0kderLYiv6L48QSfJJESsl26Vzx82uBqoJJqOlAQv413WJWWN
1GUmKnbaiRs15vYoXIxq0lvggphi3EXUOuDkkIyxZaZWioRi6NXQLvbs/2K7/V7ILIaaUbzyqsL7
o9N1ZB0kGo5GCLoG9rKNn9LIUUKr//5vbfPfnzuLjm0j5q0ecnUwzUMSc3WPA8SqY69TCdeTWM9a
sgIkag0HwdfOW3/98X/RIPn98bMolmWaKMQjXxs/bMkWLQELTrZQ3b4K5soqz9DuYep12JyFjkrx
yd0S43NzDwS8S3dLAwP989zr93JmYS1Ro0zXB5pTGNXU+9bO76JkK2aT6cCFXl/r3rEoj3rTr8+Z
C72U2gBcxGqjRIfOdArcW/voW65RvexUc6cEp2HyYd7F0C1oIWu/DKgP/kkMrAmLyVS8XuPL4rlj
vC11IO3rooVKhg6+W5oHXXU9hmgjzZDWEfEHwInidmgOonoEYmpKl6FwgRXAqD2u6B8hU3U5drsA
35PvxYC20vAqg385t49p8qCeL3AccPAqsJdLt7+okn8/s1mgDP1xyBuBqwACkoPd2wo5WtEecSG7
g7qYvTEufJT9kNh7Qv95PfWfREd4CPHCUR6UELw0/t9oQF/htuNq7ToQvhcrq5MZG18l6PkWOIKv
RVs5CDbcFAm5A8SznZQrGyfg0e7UXdT/ktG9oM+6UPioSxtiFowjX039LmB0Vfw6u3WxlR8Fzy58
y7g+u8PTCAQK3mWY7QP0qI3NCuwcBUOFoguGpcfUuClra2jsNJom66YNxQS02uquvA+B5EhrUVxn
PxAzBF9k+nujxYh9K2mbOsESZ6NPVDUc5rbnZFftS1SqMiSy14pJQNpo7SYObifH48Ws9i+apL9f
6OxKCHO9bvJi6jtNM0NxKsN7FiqsmUHjoi1a+C6pC9ftzBrofxKK3x86S++HUFQUSfcp0aDDG26z
cieMXb2Tm1vRuBKTC8l40cqXsNpV5kXG5UvPuHJLHhzV6Hmbdvfi6hD3P8/V06jtVtJOGsksIhd3
INBOfnGxQuzOLqpbTaFO7Ssk9F1fu9PRIZbVDJmYq1V9vR+T/Wq7JFkrT5vk443+r+82F5k3MlX1
4mCSSt2pm+xZw13Cmfhhdxgeon9mY4sdhxayv5PGEzwo/hIot9MIDH3oA3Sv4abCtlzTrZj0iLLU
U6iqh22BvNOoXBjpNvE3bXoz+Juvw/PnWBr8Xv64Ht/O/rvrcfT0WpFqbgd0iyfp5leJwqbHT/Gl
oMBBQSpUsJFY+NTF5zW7CxOoWn6xop6YIkp5lZubDAibKD0Z6Czr8VO3us6LO7QKcA8pNqFdEAHh
YzDG7eujjLcj1LI6ZrR8I+QH0dxK+SExd3W0NySAUDhA743SMuWLs3HnjfbCI1uIGHNcbbtKDaMc
hY5iCAGL3vbB4iGvgj16LW9Hn/YN3s6kEmDGW0cXtqLEUv6P1+qbjM+79yYP6jkIa54gImGro5Ed
VAQZ6u155arhRoR5AW3QO6FFbQU/o/5ClnbG+Etg6GO3aGnYSzntX3Tcf++j2b1aC16mKSNZZkO9
1/xqoISM3HbYFP5KM1RdabJYwkOPLni+xQSigs3YWohZlnSQEsd/Hss1grHpTblfHcQHcyH4/EUd
/3t5syvM6M9tnmdkIZVTo30huYjBU8e5OiZ7Y7RGYO1X70CABGjvJMOxiE9LmceMN/Mh/s3pPWHq
m7hQctIY0WETBoKyYZi5MQt3NDbQOGSElloX/J6Y2wFyQICWbGOJgLWUjr2BBN7tm+AsaOk5CKZa
ObiYwD6xLalozExUKGb95W3eXExqxW8WzZFD+aMlj7ruLN27f9EP/v1GZtdBU59HLQJy/TatirZy
/2tYPSbtzUpwFJJTwZKCnSo6Oqb0QNNbug3Bxvz34Ea/w98cIyqMFcb0+VvgnqS2CxfYW/Pq233/
YsrbEqSA6Bg7tLgArJFbdbs4OyrlQW5O3MtEdKfBHWTpbH9e+P/r0czFbyfdO88cWBTgNVnY6Izt
NHdIoSzfGeOTrPzs7QDjmWE3yfBSsYVHhEtMnB513CTkezV7mWzH/XIy28g23WLOtHSatFn4jo1M
8aOGytno1/1m9Ny8dUPBTYrjqLmjssMALwidqtgp/abHzu9Gqx7i6JCUtz0OWMJCq+IvBs6/n9eH
CmcllqnK8xovlepoGrs42Uxu44mL0dd4KfPXL+d1Yi/DF/6ip//7o2fVzTn2tayQ6dFk4zZX0P0F
99kcqvRWSV/PMMcT6bSyJsUUo0G47cnv0OinJFA2RneR67eFel8nkNYVtG5BZlmLp2xpK83CsqS0
mqmOJF3/o6VfTuAfW31rNiAVEmVbKf4BXFhzVuRQ66V7YSm/0GaB16NRX0Qp72aygK/vgKUD56DW
HvEuYNwFaGMx0E6774tkTJtl9DVc8Pi84iMntHR8lTj9NnxQqDxa18T0ZqHB8BfzpN9bYJZMR7XX
iM00TyKuSxsNI16nMRxsWHSUZ8C9FjnegvRNnGJJvOEvenS/P3oWQz1/PI9oPk0TpXqHDm9WPufq
pRdeRKvbUiCbkx/i5FIWvoXig4B8l9KtrMgk0tPCcVXzoXWMFPuIlNHTD0G+jqNfzkp1AGaBz+gr
tA5uVptsk7MtIRijt570lyYEfvkkybfq6qFtkA1VbhXvmLpLBPq/QDP867vNsS1l3BS+IJ67W+G2
xThzl1AT3hUXwykgoODFYZW+hSFVKzhFDdJxdFbMJAowyK0TRofFBvxChv/WZXt3b8qhkYNH596c
9rH/Xdr6BdrQ112cgJBFl2Vyhei2CbxgkQOuuPgzfJ12ytNJ+WJb67OgqymBeBYKjjJqUTZjQ9xs
Tj4SQLwgoLLVM127NTxYeCG/cJEp+bvxLTXtG2kXYHSY2fSapqPX7Ep3yPcq1WbjD1YjTRnP4rHQ
p9Dy1XpnURlvR1GJNF5gYUzREVklmk3aC5aOvXwcssmiJPw2yd2FFUCH66a5UUyY9w+K1aIaGAWv
olAgy7zX4+tYfypChD0Q0Uq9Y41BQdpe9NVDL/0QlEuxvx7XsvRDa08NPP22+6UU3wCjQmkvrVV3
yhDSKMcXPdsqyQ/4MjyiFsEt9DnW7Q9IZqrvxiIwqSjEOHut0dHodjCvQ2zethn4CNReDavAVVve
+5TGzmBc5+VgQ/ZoMVOJrxTd23iMxDo1OVQD9buxqcYjJoLw8nHpWCFOOuHT2t6NBEbLEAQEH/8H
jAbM0Y2ACRi569U3GnOkFUabIalnkx7ylwTIpO8q3VXOPEk/gvOrgO0AqX0Tu6O/ilGTSW3JuAnn
1NMg3gwq2Mor6BgWukpa7oQ8LtRd1+f6UUfAi55mxmQNsLvkwJHwpW0DNpdKJRiObIRuPMbVMP3j
tgmsDtACZqmWwUm76WRcry4FbEd+rPwXn1SxPxSg/uVrtG3siA/vfgF2KNFL/HrXf05i/J2g6bML
tilF/LEn2LV4Hd1LnmueT+pj+bO67l6Tb8GJGHtvZj+n9lGL4u66J+xeVQdxwVpocTPP7tFaE+JC
8UYK/KkvBR6yBsdWP/uypeTE9v1goC6yky/z81Mvr7VT+xhgUTogCYPaHhJezojbcbtWvqFEUnyr
Dz3OJLXLBH2VbrRuv8ICA5kZeYtKw8rbV/hu6uvgFOLBiNUtfsO+laevgPda9sgjUjA40eUHYLkD
cqvtJAYmmA5uJyOS8GeXXer712GEpaUVfDdMV35eYRKFwnRvFfgwESIqvB8tMIrL4NGF6niu7R+0
mhzXAtXxyGiNSCVzjKwSPDpDDnlXbRA3+zmlH5FtXqEjLCJ1tUQQWroX5/Lmkpkrim+QAQDF80SA
VaHmVICwN2354I37JrkfpFM53Gb6IeCcJ91WabajtA/rY2dXd5mtmNcGSsflPkUTPsSiy8Kv/Bxe
hUjv2xMit5a+I7UNIZVOWTzs6/LpjFj3z7y/a9tL30Erx18gjSxV2HOv+7QPxhxJvin+Y1VQMchA
WCTYKP1+ZPJd9seku5ZDAJ/jj6RYhw+qew7W2kt+IUZWCu0ww8B82yinVrlQsciQhZslrNHinT3L
R6RC9gWl4t1DcAwytwGGKFjn9HgObBNpCAWBBkZNEt3+9v68NmlEaKdSuDGGGx6d8FrSPV7MgKdr
5sM1ZECFNnXdQD5qNv/JVuIfU1QFKbP4CikzZS04pSP9gk98LVwtPYTPR/XvPnB2T4ulnmpJQmFb
Ob19BrBiJckK7tQKAZbhWsiAGqGYscsaR9cuvNVNhsAzkP+v4+bn5fW7Vcxu31EKwjiVzO6tvNZR
WJC/J/nVZKdqh7a2e4klNxR3o/EoPYdvpcdSGv45bOfdCmaRW0gKrywSNsOAmgmOiI5iqVuwjQDK
+50YbCFjpsFz2D/g3EOuQld0E9JG08lpAseHZWS6AZiG9uZcnCJQadIuyi4zc6cKt8NwSOU7L0Fp
pHRjNwS/399k6v7rZ/j53fPuG8yDfoG2YUyr8Varjqn+0kIXHcdbs7KlYl+4/fkQWSOMquzKAxoS
IhYfH2PjUJuQ1+Ue3cNttqQR83kT6d2SZuUU+X6VBVP7phoEMA4VYkNcKPpFiVY042o66/cd4IQY
CZS0xQayvFh1V1M8EgpjYYstPp5ZnRXmUZt2JVG23YRXscjc7kHId13sBnhBJ5t4k00nbbJt65uj
IFGbn1bNrYeRk7uUbb7xfL465bMijCFvXUfJW3CEqF8hcHWXCVeUDdIatEIs4v56kYuv0kHZdeXW
QNGjug6HbZkdHuTEDRPXB1XjVDvT367QSGgRFBbWXrYLzA1+ru2StupfvEcDQxD4qxQOs0iptGev
8hC1uwVwnKz2K0tGv74FGl0M7ir7JoJ5lTAZhHBMcldHDlJYVXj39f5eWsSbKPW7miaVyiHHYqWD
tbUbZG48S6EHmPlb+l9MpOzV+aSZrmdVVI123i17PHw+fDP+9RgQvPjTcD4AWNRGZ1ZQOSjxIREx
2WVAL4+YDkKWWm2k8lY1r/VRwWYmtVsxspXs6MfXaYMsxn2mXARcZbnkNP5VD4ETx2Pjm5C/Alkb
SbF7MInhSTeZ8+LKIahwp7dK5uSTR/lazB40+vW0YsOrc7BpQ7g/DpO4XATjXIzD2tD19Wq8yaVH
r3+N4cf+aMDChW6RW//GizAmbUNMpidDqVmwziIvCPOVL97Wm8YJW7cBYoZ8gXc94urooEkj//Jv
8PWQHpCzDG4X6XufdYnef/4sVFemXkp5G4kTc22wsC5BEzHAB0bAMB15XZlyFgPxS9VVBJjxAuU4
puZLq/i0q/h+FbNwa/aDb+oJq5hA+wXUM3zoNMestgONaUs99FvZtHFAJNZGGEtXtCbKjsZ0oi5E
tk8vz/crmUVZX8qiuE8C3oetvuB6HDCgduXtikbDGd+zylY26R5oWXyhWuFe76xFi6pP3wiuYrKB
C4P6T6fTd0eTeUU6ioM2Mk6pjyTrJ5ArLVbD0rqGx5aVlrSrj9Q65maS5vS+t8lPBolYNI+3/Kzb
mraKuW3xJEubxZbelMDMY63xbm3Tz9+tTWiLWIh7fSS1mHw4utfMDSz9WgMg9r8Q3fq0xfr+42aH
o+vaLhaDTLzVgydcQBMbYZL1+MMvHmRQkDoCIBps9poL+XpqKyoHzGVN/WCs4A5A1ZpYr0KH2HO5
ZjyvnPRAdr8+vp9y7d+vcHZ8AkOOtL5mhRCvLqptfGRGeexGyyy3KgyG8E4GEDENWJToqqXhgMhg
Xez9TQTd5JhB/8/W0gPDV2ze38BWWK7nhjXxwVHKgFDWILuO1n+wqZ98PFsno3jkiPmBaLjiprsD
sN+A4fmRSft4X/8yjvq1ZDV3AJqs2gWXtUgQnB75VztgdlKR6Fe8PjVHzodoBWADbbWyqvY7Bje2
4CLRQwGyRMD+NK9+/5RnhzIYxDbKI2EkPCBF7jM9tFaEYyqL7dDt8kkDwxwsHdFTqxLtUD6EGpId
ztfv+tNu7/tVzJIe0SuzVSuy+ac+oIR6Ubs9f8dfdzJTmCTN4if6aV9/pvFZ5+/9Z86Sm7wtpSoX
1OkzA/80Ti5VXGcNruTRiWXkF0H1MsaYCydPuQYcP/Ictb3IyuxCznJ0TJriqpK9KwVd1irojvhX
WmhkbzBLuq7MYyxXjxq/QofDbgV0dXS6VW6fXkUYA7TfxI1cXgnRz1zNL8PRFeonPb7o5AYRSaQu
vSffezirZ6dra6fzIMR7OwNsRurd1piI1itQ9T5wpkttvNcR64gdrvy1cf4OBxs5bZ5XfCVkVp4g
1p5c6/pVItwlvoFkRWlrODuY3XdfRfyJJArd5sApo6m/pq3POaRGjZZvXTNMiUcXU+RIW7qXp338
1T6fZWlNmQxRl51HJv2+ClIG3RUTKdDvht086hCW16XpUF3HKkKR9tcvfWm7z/UGhCYNxzQkqCjR
ugImhKvYfeJM6gfm6VgdJ/3Hx9ExgEwtVW6fzmze7bc3Rb13Ad6DFqXWxdvxxu0UOzr801GEgPaK
GJbnxg6mkYsWVksna64hICRnDVAF139/mQfr/E7mcFEuMk9ZR7vR0Q7+01Kt/mnD4v03nd0tXmRG
KtrSXJp2upuGNz1Q19f8dlK3Gjb+Vt2rsLCd1aO6B+a1NX/23/niS93Fxa8+u0DqbAyNIuFd13ZK
7v3CAOZQuWfsZ3sgL16+htywCx4WdtjC7n6TvHn3mv2VVMtFZBBQYwSOdqKD5JTww185FVr9kTVw
y1p+vFXrTdh9F5fY+YtfehbPu1oeRkNilykAcweMJNGNUjGlaciuSjdlkEbes5DZzWwY/wnCeP/C
Z+G7F1usD/OEUzXs4l1tbHXVqbxNT4PkAt4jAjfBMYUlO6K55UjJWoLXx2UCWCt8zlCF2dXp88Jr
mF7uF0FGnkV3vdbPg1bxGrRTvlOeJ4J5ZPWM/OHCYfK1QULn/3zCZ4FNqs3UkyqevZFb8qa+lCUc
dbEYYLJnJVfkcSu8xhY/dWHDvXWM3m04PYrUKBg44QYkdbctnanPU69rx8CNnnsLfTtaFZPawsIj
nr7OF4943gPUeqxoyyQmhWwPLQaurtkgCkKhWXLcBRdqp3I7vWc5tSvfbRoHPqRqL6EEl+KqMkuc
5XEVK4HOU8eap7X1jXyg6yCcLbJXxLNWa7i+Xb0wuVj80FmIE3EmGHyBSmJC5WKf0256qGZkK9ME
vowOpq0tqQkufuYsnqUornrDlLJLl1K2Hu4BQ9vqTfxr0vsYbsP9v/lklRWqmcbkWj+jaXk4/eL5
iI5evBNekm3lMuJb66fsbtiFDvXqdmFDfZ6R/f68Wd/ijIZ1rqcU7F24hZsmb6JkXV5iMOn2usV4
iOkiglfs6rXyIH1f+PDpP///pH3HkuTIle2vjPUeHGgxNuQCWoSO1BtYSmit8fXveLA5lYEKJvrN
mNHIbmZVAnA4rl9xxO+7+dfFF9sIxk5DXLH4jHir2BVubzMWdH613A30tb7avwnSv6612D21gOfE
tiU1ebSrXjminYIkv9gEB8wqoeizeiSTCPzT0y33Dk7jclJy+kznH/w2d0ansATAr5P3QngU+TOk
EAsMXUa4eGpA0waYhsP/wTdSEVgLzGOkAxxN4JO0LQAB5jBSKFbawqtrsji46IHpANAKEE0qZA3o
8PcJ2vtFbA3QGTIgqQ82BSawMNxbrT5uR9Bfr2NxfPXNFDBdjVcvqBXsvL9SICEgODWe0JfhJmC3
5xfYKvrGqsXJTcg47CD/5wtbnFL+0ERt6OO18MdUMFpAz3yMMYgRdQEP+HVtk5ugru8XXBxRkP3M
kqzABVt0646yC6VzI9ajbfrIPEYQwmG+pFfsAwg6//x5XfLMf78BYb6NDfrtlEqiXFJEkiJgZ6Hn
lroiuoeVFdRmPh3KwIJOJMiEaWrSkNyWMWnTKU2G9kp5nCSHD08lJFVGNL6rwctat4OPO8Ap0I1d
75itrBEMBK9vFSJ3XUWLJJuxqNppXsEox3SpJaYdkg/FJaLWkEJrZJUtfkuT8tfLEehFWAj8acjn
DFUwb8WwXAPjoTRlDvPQBrpaD73ottFdmXt5u+FN1jfH4pS0WJPo4GMKlxxXy3Lu54AMff/rlRBD
SgjlACcO9PRqXeBAX9PBMxBP6Kg+pM+JUd3LmHkGIEqq3JFHb2SCqIWJzduAG64S5m4KfFh6n6Jt
DJ/MLWWLNvRiVjKR1fskH/i3zQWSEBNIpKoD3F7cgRIFSxUjfW4Sp7M7DaKw9IlWI1wXIGp8z0Bj
WKAlEh6NLuoB/F8Cixpha2PUHq/GGVEsCO3gKTQUNPrWPoWVjx6GDdd3O8dtGigcvkH2OJuQx7Vg
WeZwlmgSydy1yH/hs/704S2CmzgxyM1J5I9iTJEClZ008okN9+JDFqD2JjWoooGssvMBf4K5Za6G
5szARS3Vk0QN8a97EGS1l0artvCslQeIERgDBPI9HBrweQHZX+22+GcZgLEEIrSvQ61O0DVO3LzE
rzAii0fPjdfjxgOVeZTNDFZ71UCDGeFmkzvwsV53kF8OP+N5041aiYaABrezRIBVzqaAQVCg+U4c
aykF9Za6atTsPTQgQTD1MGqt7qX5ia2Bg6I+cwq/uSizXTuj7IADLWDHK4GM/fkkFehFyK7ZUWCp
hOw12hrNGlnJuQHvEoMNWRN6CzQrDeQmjXFDz4fnaa4WspXJDg3TrFfQu176T8wx19HDq7tqEdlT
Nhd4ngTY9AkgJsws23O2pdDChDJwjiX7/3VW/lfV96/DS1gOukKaLdI6xEoAhAZmQvcmGjOHD494
BypaAStzrEMHVgSaS6g90+0aCuHmbEOh4UPPwigPRt2L+CTV6dxxIhJUtG1gIvMaH6Zd5AJB9Qa7
+VbtNRr+ifGRei534M7niA0/n2o3F/37DSwCD18nkuAXyBwQZUwIaerZZ+1BgBpDlOTMHVaudisc
f7/aInAIcsmLE4XHjTei61cqvtLgnrEIkR4+WwauSigOhSaffr7wpVhexpDvF17EkNinwy6ccWGC
/WVZS1Lw/UYIn4JR7NjqIxLNMPQIK2vKT0D2jEQYFjLcViN8jMOp3/FA3GHUr6CVO5U6wG9JDblT
KIGEp3ZSqzsRXXd7lIx0m61Iid2UGP5+74vvNfCrueklxD/pLLqQxH7sPWbTPAQVnP4wWKANIjKa
aPGkElGkDwDGApiI6fSmclJDeCXFVY1zTIDd6eTQG5wjqzH6guz/aX0X327Ecr2Q8+Qe9/WTtAeH
XC9eoSkEHh5gsA95rTqDEQBYaUKFjngXQ4Fsi3LMBC/WQpCeeBVzXR1Czb1Kh0Zy32dI0lXuRe6g
88Sb4BEcA7OT1cYDVrtxWcsnvYLmC870MA3hn8gGgrykTh9BsLJ+3j03Kdq/3gC85q/Pu7ATBCnj
0IpBBcG7PaRXkNm76BDpfmdRLmKDhkMZWcXP12UvkPR/v6wivagnS6r+86DlIVUGV7XLk7cAcFvB
jqQJwa7UqTt2K2+DN9GSLjZ1vmw09/U53kum9JjZ9Z7x4sRMXPEB7qYOB6IVDLeeW9GgjdmpTjlG
dTwKuG4rPwz3jDkpGuRumhMuaOc43Nt9e6c8oqBgYA487RLoEgNk1h8QK6A3Dpboa2P1UE0GBlGP
ALTEPSjmtOU2QJ5jHnHs76RHsAfti14lavBKa3FuapMZOTARhvDfPoWfPU4UF9Qvs9Vk5Dp3KM6d
2EtAfc7V1h1dDI+goAW1DchNwrr8kWfgOAetOAN+oXC4QQABJ8oG8m5TQ7kKHCUL/mkkeYsLjcMX
62v+Lnlr3qIzvMd7T3QAep8hMAGhqwyykTBd3d7DHACYW+4g4BAYMLBkKrS61PGtfONQ0L5M5mwR
JXNlWxrSlljB5y7ZdPSjZKV27BZmfGRtGgInk04/ofRRx0/Rk15HUGF24lthNme0x/N7OVDHPeC0
ojXuxR2jlcYFJd7bCr4Ck6Bui0cYnT+U0M0vjMCst/4JwQXGwGAVTQ6M+jDqwMjF9DejXRoyWu9P
taGQrF6DED3stFtE0siEtK7Winhuyhyg47+SsN7EiGDWSzMwzJKIbcn1J0HRnNiwCXpW9RNBc1Yn
FN4lS/p2MKQFgBx4DDUBvhozOQMlR7R2bt0+SX5df1HiBJTQSAPPk9kX12Ebzr1WjIghCdqEEnIq
nChZh4iAw9uHJP1KDvVvYvKvyy8KnVgAEiBOGESEVqtHqN6H2GZ9A69HRw5Mgf+YaKcEaTz0isgu
RJDAYY8BgziZcimmg62JVmVaXZkZuuq+Po8AYcN/mKfPc2PyFDZWT3htzdvae7vAbH+PKL9ufJlw
JMM4+mI3n0FlH+D+16c492edhqwfpsX307ZwmXBXabMddupgyaJJxWY0W1D8QDaMO8fu2lOn2e62
bW0AQChksA9W4R6jtGpxhLLlLtgCgtFpbe7Ox7FWBRcwnH0hWs2+O0Cl6ZQdmHvsTCg6ZNjX5gQ5
ZqiDxDb4luVLDUWRSpV4NRRUJdEhezC02tA9omnje6mb7OWdoP8cZm/Cgr/v5UUOVHJV0075gIEH
cTAXoCmlOI1aJWrQfnS14kD4PjX73hxApXjpnrKXEaifGm1TeFdiPtHd4w02uw6KbNNuzHQRdsv4
ViEoDIF9yqsrtcSc7mnUaJ3qIcLdVNrgmwWLnpRZBo+RmQCSu/Z9kv3/03teZFod6/vDGGCCpdgw
40ax6D8DGA5FltRQnv/PV1ukVzOV5GNaIxokD0ivINEo342aDOmGzMxXn01ee7ZFQlSURSHzE7qs
jcEAul3aAfyZ2QKyJUCLRnmiStlxGls1LICmj45U9iLhZBKmhyB2GbT2o3ojzlYc9bAAcDHbGewm
cIc0haQ1kBoGzA5wPIl3aO+8tof0HGzl44CZPufJLm2BAdViIOTrkldYuSftkg1qhK/Qmc3EK7Gh
cTKhG+Wx8GuFieiMJHdWk73S3McdfSgK8FoA0IQPNj5CNYJMlH/s41GdfZxZzPvIeuWEFUsef97j
N8fG3/f4IkErRinJ2n5EZyb/aPBMNh0o+3qPmVJvxzCCcxAt08Rqc11q3ltwV/lc0kMXk/iVG/m9
VSnRrMBLEE6m0ZOnFx8bxVao5bN2PvsvjMkbjJdpEKyKO3M+EpXHwkytobSgwPXzdW9M+K6vu/gg
Giql+VoiramtaMUbaFHdSWZ3T2j6jC3qtEOhwBdwD7zJbyireCZObqsT3bWnX3wobTxBCj7C03OQ
ozABZzt1lkipBRoIgK28kwQDCUOF/3V+fv4b2LXr5198NImMIm9OaxyYIdonI9Q8zqneJHpBfTUA
BEMV34JY3q7DaYDy10gHe2p2q5zcGwfn9W0s9iHAhIkAB1qyABDyNEcnOyG3hEGUQRqUSKXOPIow
BVzzCX4i/IZAlUheTzlwYXcaW9AKBzwMs9+uAxxuyE9c3dyyH8BCTDLkJABqIIl0waUn+yBiVWk+
kIKmTp/R2IkYJxU+KojZ1Xtg7pCtGgnkOfQGmtnCS9zseNGuA6ADALOWq/10Rtc/i08x46CxBLdx
eMbT78pqV+dGjXJ974uELKXTohaS6p8ApPgpRlCqVOpUP3KsDRFyTIKM+AW2uVX/sLKzSMpwfdRc
X5mE62+9yz4rMqmsJlwZil+UKQMqHKhUgyYSVG8gpg9p+qrRS9iEr6rHsr/PvK6vvcjD6iCLi4HG
rpbvoQbZOqRzIxK5MmrbAIRWGz6yBzik5fB3POZaEDlUZ0T7tXkYu/JdX2ZD39YAktJSmcolWX1E
Nc6dWUm/A8uKh74FXNzNzIHuDw38gCVC32fUU3ZLcgQBiL8R/G7AhPJPbs1e70bQv16dRaztq7Ip
g6SZAZEE0P7i9FMcmbcWdvdvTWJKNWoVuUcORjkSIL3D+vv5fSBwfQeLqKtUSldGLO6AIALlTI+z
DQAsutzZvUDaFBEywuoMNcD8ATHvgbWhNdaxaxSptbtYRF0q5+NerHEXvQlUAxy1cxNTqlIFeAx6
iRIqqy8J5GenkKw4tURIkWt0AIamxq+ZbbC/5y7XC7IIw1GQTSM14QCYIicqdhBUHcCzFGGjF0cw
ai1xBuolzv8aAmC2Apuh2PFl2MXw8PiTNGZwaGntRL5MZX76gBcxORXDuolmHI1EZMol9oKB0aH0
hf8HD58SCES/yq05AxNhQLVzk+rwkRvM4tgyKvPGjhg1Kma8z8+SR1qn8xtjBh7/KtkgLKITUFji
h28iALzmBpS7NKT6qOB7a3iU3EJHp8oj3Sr45cCL/cy/fAD+B30aSIlZ8IvS+h3rAWK1iT3WJi1J
RS9wFiQ6ZOwt2s4hkJegadg51R6M2c/sMG5Dj/WCs+Km+M1r3/mNydrV67v0c7995/FYKWLMYanY
I3hzBq2hOZ2rkcvtxuNg4jFeU2gj8aeVELsSXi5h8NtlxViJZb5HcCd+E7mJLmW3LfJXCeqQKXyy
oK0Mqu4ggoyxtjnIfvxhb1z287cr1zVNdXyC/QpwMSn0RchumbPNwfWE1oDrDAe9cMpTZY48DC6S
x2iN33gDNHK95IsQn6VCOdMCPt6h1OoNNGCgDIiOTAr+HDIBaIJvV6faN9ry19dcVMkgPvgtT4HU
VVIo5k8wApa7TU7DJ7IsnIb6ECZYu9kNfRiq7SCeIF0L+Xsgg+bTBE8PbqVAvdBdfn8JMssSGAst
Lnkgsu/HQ1oXKK/Sy1wqcjMNDVLiTlB/rnY7b4eoX1dbPHxdD5VcJjjLWAFXIycqEIfzUYFDEqTH
16X2LpDVnx5vcUyB7TPLo5ITKBKdoS1ZuMDdYRAKLJjTWTP6jqzDvYVmhqN00BrJ6KFOoEtflenP
OgAdrRrhwLcFTsU7KNeUQv/NBvy1HoszrOjptqEVrD4RcWs05pEftNoeTNL9w64P9JZa++pup1S/
Lrk4sCS5rZOawSUbeE/yEIrxBxSWDcr3wgz2GYYka87cN5jsZMv/uuTiYBqjfmDZCS+Bqe1RV1jA
4SgAmBD4BXo3JQh2EesKCtRZBrRDqTeu87L0PUh2UGBCysuA787WT3kkwpzXy7hNF3QqUKI5FNhi
NJwrb4p09EXwhrBgkiF2EPQ1YFaeyLsWOrsSysD7WlZRqGeNmbA5JGisXtAuxsBh4yRv80sCVSNK
VR6ECrP6NoLku+o7pQFphTb1ofcObybkVdR0TBp9gLoYtJlxxalw/EDt1tSYVrfF4tQsBylP5B4L
RmFtAps4FmCUeuGatJaiMysF3A0qo8RwgiTBc4hWZP7y82+ReJKZweexGc+t8FY/CTjg4A5mAnml
UacA6VWuNa99/DLB4gcGUGZijM15fAQFwQd7mjfofA/5YtoV1QyS9ow21EAzluDNQWRsJV7dSnKu
bnURQfJUbrmoG4DzI7ykOLRytDRpA4idUYf8TGc1mK1bKVzxioOSu40uWSLsiFIDZiPoo1s/n543
mELXK7eIL0LPMw2rNBdwBZK65kt0583sMCUYZCDT9V5tVxxEcNQWvWpUoYWT2gCtgIfOgslbwXIX
RajorUt53yo4rxZqEVpkJcxawS8xfXWnzOgZFabzVrIrn4sThjBjqA4AHoAqjz4+Y9fAvX9wlIab
Lu5ZFM2obNpTJ7uxXW16/yxBEkUdrcI3BQVuwjaEHQI9XFnMGyi368VchKZGyDshqbGYZOBDqRCp
HFXCPiDa2L5Xo2m6ztW/cSJdLdMiNtFZ3pUlX5GGH1Ax0I3fE+3pwVRcH9281f17OU8XB9LV9Raf
djtTY1/JwAUURopOEVSh0fwDmIP+HB3wsXy3fpZRw71jcNlsJTsu1cwWZJW5E93YhTdcKKno+jZv
oj2hvQjpXXwBTgFY8TOPJsCo8mC2AG0iqiPsRAATA+ZHpb4YVwSaEgvJm3SoKl+Dk2FX2tA9BMMC
FDpBy/ZIkjFsClBV6oMj3MMj2uAgU7i6BMLKki8x2X4jiFXM1mTJs125mYF5ehISM9gV0CzR2wNi
OuYt4X4qNgwMWxNNoDEugKvjjqiUIjfxAMPhZn30JEjOQRpJ1iD1zZoAOcDYCbS00VJgzvk6vuDR
aE/AonjRUw3AxRMerzIjQEj51Z10QyzjavcuEd9UE/pCQEIBsTaMbMGTBzs06UPgJi6y+ESjGE2G
ncojjJMf8gDMuthVDqwnfOLWgnMF/XJAOuV1FtuNE//7lltiwOcyqoM+awlkL7A5ncUOIdO0iwQ0
EGlaeCQSNitninijrri66iK3pqqCnqkIyxE7hIcI6BLVm3luNtskNYIjwFQ5bFOASOk9/gC8nitZ
kksJagOt5kFFoQwhdwyDT6AXiloHDwKMbgCnUycXJms6xTuToGd2a/boPcD0bTDTEQ16Nd2SaRks
IzKjrS2hVRlazVzFrDeUiUO+3jYUzIcNuEOgU7ESwG5lm1fPvDiceuQ4MbxjcI6aDfYl5IF6dajN
doOJtom22VBuQkyzIrN4CfVPov8OGgLmzFKGt6IWgHqqyCoqH1Tfcjt4a/As5oY/+fUeXRxXAxsB
l8Tj9Ax4M2DvAFr0t7QMJusW1N3JlBgdCl2TW6NB2uBWMYfyLdbFo2gTwGap1eziQe03wBONGwqo
Y3jJQ7EJEgZ6T+gsIaALrScBYJQ4YJhC7Qr00F21yVMV2k5sqOP746AXBCIdo+e7GjQfKExt+tfY
HjZAMRPF/tEDsDitkFuhRI9rDZX8pnmnajI56bQOCsH4P3oQpJ3Wm718H4zAppjhvtviTAsHt9yk
TxMG4XCiBRPVhgzE13RHYOOCE29aOKRevCFmK9vJX7OTuHyssp8CpTM2TkP0NTFrhFfrvti2nm8m
m2BQ9IZyy+qzt7jyNTNhsljoNszj4ZSU5ACNcA5EDCvKWyVkX7COP5wVFxOSb2lZ27RzjwMKb2tC
7wOARIFBPqr34SveCG36wl3KvYEKrPnAIgxgsdTSbDTo4gz5I12C0ISFbhTcXOpJmKzSQDKi7mIL
7pzns6n4ghv0tUe4hZUl93DJxhGAiVXJMKiHRF0GBylEXpweKQ2ZeK9J7HPemjlEkDk8PQdNMGa0
OnlW+8ToeyOFSZPDTxsqsZDZ5JoIG0SoTrL2IG65DJjIYRfiDzXw7GACABl3sdZif8G4rDeLycoV
U4YcJUyWjsMpPcSQ+aKM0d8H9QM6nqDFPzTNUQTsVNIrQEMTs6vgC2cInQ6xCIiPKLFVFloEvz+m
MLnhmIyf4XhsJ0uU73wavjVmjtQnMitIqtN3xUPdONmrcoZtvTt8jK/1KzbdbMzQcQDDgEjVgv8u
d6/itth3m4I3+MDgXHrT7EMkJ/oMekloYwpXnGHJqdV6VO54IolsDuDV7GiXfahDg4mslIFjvQrw
BMjTQvAVZrD6UyHLpRa1rlCHHNITmHTDYys06hqyXfetxaKLmTz1qZ0KhapE257zJvkjrz4HesME
ZxpxFHVKMT0wcAOq7IC776R3GB5CvxYDWb3PHJ75VCTodwGflUHNv1J7FEm+yXR6alHUGml1LSnn
F4lbQI9iPnJIaliLR44Je4FD4SLig3ieubM9nGITlE6rgWGQcI/p9MAZ9TZeMUO+MWu/Dm6LVC7u
2mKSBtyFKOo+7HZUYJtzToUMS3BsIfM/mDSHWbvWfsB+fddvIhtKK9sZGdAn8XbCCTIbgRNtiSgL
Z+B1KYfQzd3BUVzlge1BI+qQT+ATeRqcWtT5wcwqF1j3FYvGWx2iq1NkkSJSFdXSDXyO0FKuGhPu
WEQQg271ElbpwCc702GWd4iAkw5c2ktkismWanTMH36ubW4AG6/Wc6kwPxW0whaEIipvUVthVLXB
aobvNMFWPmIdhcfCDTi0Z3sP50eiN9UF8Zw5QDkIj1ir/mX+HF8woyaCKYEqyipy+H4wyDLehalV
Wmvl4a1R1fe1W2rLD1VaFUJwyS0xv+d0zoazmUdKCBBVEKheAy10V6XRb/Vury5LUt5vkdqP/5XS
XlKsRKufm63isSgBUb60Bm82jSVWoIWtwiNuNFGvrrxIs7om4euuQnI3YPQaeDT0KNDYGohfU6+B
wK33pwmVgAs8DLR319b71sz16vKLjKegpcSnaGR5LdS2+gOALUStjjV9F16TcH5xx41gK4EK2hRm
IWJnpK06Qo8PL4Q1IWQKhw0FsDYvdnML0vWdVymmj+MALhRrlMxLAv7DcSoskp+JDf0OvQMMpxU1
34SHAfTb2RYgeAh8PA03Fo0fHB5anFv6udoypT6Vm0KbJRVqTMb8OmyqDQoMD3KGoSvIBpJN1mNZ
CGeqkx3sE3SIZqsXNSxzutorJ9X6T/e+qOaFuKGmCzW/fBpNjHMG6bGloXelQOxqhK87cIjgujyh
QIzW+XEk4Px08UV4R0Lb11BHoM+hMwHCDoCZBUvRVkUkyPfT/egRUXcZwqSmZAB9YgTvAKWA7VKZ
vA2slf+WUdoqunylqlmqyldNlPpNgp1HSKawi9RoUm4RCbfCBJodjZW/sIVWSteLuNS37zyK2Qy1
FJoq0pl1WzgMTFoO6RXFzNy61P1Yx2miYMNkR+qtwly4VEnJ6rXyNnya4LhB1EqwLpBnBhbdCygL
KZZsg22vuMhKKqNgVAFKfewp3woH//XngL72AYgLrHHOxl1U8PgAehOJ5OBO0P/uQLIsYJkgmPP7
BL08OIPhKTzUTkOlQkMTRKAmtnqI2sBkjddb/LcTaWR8Bln1GbqfFvOZRTiJIoZoTucg6CHSuH6x
ug3XYs0SF8pkXT4xCkJdDNsauP0gulOYlSDNMSsgwGWIR0GYjlKhA99G+zbWKsKuAM38mQpFoCDh
/A0t2gJul8FJsVtB4yjwFtvn+VncpZ9r4YZd+WQvuPZve6Wt4s4vCW5dAEjvokWodOe2dpV8W4v7
iHN5SWfq52ncwogVCBWjzi1AdNqPCJgZ1qI4r0MlVPAA4hdOsurCcgPe8D1yXxSGvt3ehCGU1MZk
NR0gsVE66QQXI5rj5/p3s1YYi4tjQkh5YY4adNkYaPfXBmlqDxA1M+nSzBSDCx4430HDCvsORdfs
jo2JanD4qNGIh0CE2/IeZFyqlggRx/A4BnGOWsu61tZjcTrI4sSPPQAf54jawAimDU+YFPWdpoBx
wBoxq6EXCf9DtYOx/dBiFABgWxlv5xCAlFU9lNVPdRHvw7hpy5n757Hu5ooKOTDcTmJnrg/4+djt
htiKSm0StcrlcIbp+Ccq1kTHtzNHcjtHtHm7hEyzy32Kb8EeqtCdRw0aZPcRHGswxhuL+2wDh3pe
G2SvVQMX5sG3nSWyzMzOOe4daTbqdJQDcA6FPriEng6qLcziQR5n9bnfB4NZ3vO2bEcH2Sy3a2eE
QJKfHw4ucVERJD2byD5p7sr3qePD7hpxegY1B8N12kOxG/UeXLE88V6xR8A3IPUHS4v4ad4MFjRt
1WorIj0xLz1YBquek4Z5Dp1GaLlOuiLrwwZQ9BbRcyOhpSraKB7RchxfhM8OT1np2X61KbByAomL
4kDikqAeMDQ8pxt0b3htOKFnjzbpBERbaTLejG6uAe0QoB7QRstMgJ5hPhW8wFzU/vk4ucHvuqoP
pMVxkrUZbExy3MqfDc+LkBgJIdX5L7j9kCTjh3e5VMPvfDpLpAnhlLdqJ+wcOHjXm7JQsx2NCOLj
zQIzQn8mruJrYBRCBd0YGL0DtuWkhE7SnlN4Tir8X3BNZddubZH9c1QaAfuL/OhCQSLhYlRg36c3
W/I2PJBfttUWJ6fw5uvvhAYcsnbqoukq2qzgdNRfMEfiV7b+cq4f0Qk18hSKN95CeD9D3VEScYxr
4KYSTA37Bec1A3JeW+x4NCTRR0PnLtiOboBuhDttxlxnUD5s5heoTUV612i8PRYGD/VKR4RIzaEh
+uKUGcmr9ha3kHcMJ8o0nBg4nFGX0da3AJJIchTRATYWZPDBXVCRptNqc5+gzISc2Hu8k21CSbmo
QRwqr4OPuf7z3r6h0oS9/e0WFpFj9GOZmzu8UpJdQgm4NsJ37hF9hIP/pZRgGkGBbde7oBodQjt6
H9J9gP+YaOKv3MjN7/3bjSy+9zmo/VTkEMKQRaBXDCXCNHmmWJjvHIfKG+cHTHsm4aBo+RdtjtA5
q1zoC5gJ8OTidp1JexHi+u0z/HU/y+FN3Ci1IjQI7m15DCs0BnonN/tHkNY2QL1BZC3Wis9yE0mX
jEeiQYm3ivSQCHpi5egGvs9GJ1oKZ07DUxmeSa/t5xW73QL4dofkoP+2eyKp6dhawquDsijAtoAC
Q9VL/sBp42ZPoiq5GKFh3mqsXPZmPfLtsosgwARi3sUyLgty/5GwXRNele/IIJVoKtHq9LZqs3p7
YCoxPITGaYFRlpK+qZj3FEv0yyjo9XcD8pJTljiDrCFvAQ9MCnXeQHMVHdxR2LclxJay2mbpUm0g
TckMaBmgI4oTC5+g2grbmX+BqibzDDVblvvI/TMXbHvqcRofx/LQA4+czWCV5RXmi/k20hkoP2gI
A+J7Pu/6+khPDlrKyJCMELil1qp4C4UGtP9PE7OP/F0+WjEZ7FZHn3/qYALmVB0Op34nv6Fs4B8H
DGvgRwvGY3IOzs2e4PMondpARlo69KcKYXXbQ/1ORfO9MOIUrDj/aWKBXLQr7PVJF4CBnjTMf2oK
s0D0HXi953Ukk5lgiGbavpSsl2XHAfQYaNlDmMFamwDJN9sxv97IEuZNS6wyzSIpEPP9bI7MzgfH
Gs3P2D9WiVewCFaDypabCa00Hw3SagMrYC0rAKJm4YKs1ZJePyqABoSbVHE7mNyMoGzAcWOIDV8B
rAJsxkHN8arhrTJ8wG2j3AYQLYPYebRPQm0EI3M8CuIm4a0Q2o2Sx0xo+fNOyQLsZMDNFFrnIrQD
6odEeYJpLJWgmhcaTWb9O0osQW+DnXrsCvkhil4o5nmc9kywzRo7CA45u6fAoBoxmonTHZM8BHyq
FrBGmXh7CjZpcO5iMxwd30CVpv5vvq9vK7v4rOlpqPmQxYE2uOABafR22BZapvmbBjTd7Fl8U+5+
vuLtPPbbFRdfdCfSDV9IECKCwAf3NRk+XIz71qkrG7IQusRCgRO68UAHgYqItwo345zq0ePXIjgX
ATX2LyD+f76P/xV8Fod/htnmH/+Nf38vyqmOgrBd/Os/ttF7XTTFV/vf5K/9zx+7/kv/2JefOWrJ
z892+1ou/+TVX8Tv//P6+mv7evUvRt5G7XTsPuvp9Nl0aXu5CO6U/Mm/+sP/+Lz8lrup/Pz7H+9F
l7fktwVRkf/x54+cj7//wZJz5j+///4/f7h7zfD37oo8eP3tz3++Nu3f/6AYifubxEm0BPASlMV4
MkYbPv/8kfg3lpEhxUWDFSQwAn6UF3Ubkr8m/A1/mlEUjgY5muMQz5uiu/yIZf/GQbFBlCGNLcG+
gWb/+NetXb2kXy/tP/Iug/p33jZ4lmV6SAsCSzMYxkoysZu9AAe+HUhtNjFUlCbto0KcO8dS5VPh
mDDiVi5TmxIxewC/PoRIxhy/RnCkTEYvZEMrnKRtRYN7OmCwmVOtCeVEzIecKsXUB21VAGdThEwu
jTRZLs25BYAkFNdO02Ueubj5S2X/7eb9MhJkOJu1j7HDf01b0sLCwEQvd5zRWutOastW4z8vx8sc
J4P+SyuLVmPVhZ1IwWX0Md0Aq2DX3mDORuquxWlSzH/PYpaXWaR3QYy6pS5xmX6uMX3fVvKeyR6+
bdE/98H39/5bIrK8yCJ1owIm6AUhbB8xstXHu3rfbEOoSeUYjmPaz4LAqOjVmnLvMg25viiz1BOQ
om6M2AJPVvrO0EGTZlWhZ+0Ki0AsVwwr+UnUPhJ/vxTG1ZbokHS8Psl27oZusGqvd2NTCBKv4CPn
JFmEgcF1RsfWfVRInKg8RPRkKZRkNSWrC+zsShLIkBn8CprJzQDcXnmBv8ElsJgwS+AQYTiB5Xl5
8ahAypZKBNHKh3kIN0WGZFfI7mGJZkHDVc3QdR+B8WhDDN+6GnYiqZHOXxNo85U0b5nCP9DNpwwp
4RakuxHD2Aytm4DlnpOxM5Sg3lVwG5vg9hllks310K+G2p34IVVHHh3+qppsOUy1NgZOL4x39TxC
lh8pAiWjcJxpKE37+ZPYw10LggstX2kV22uiEN9HoeTMFZK94A2ZsBf3ALo2wXaSQD1OIm+WwLaO
7xqlB+O6tEogk6KM3Y7TY1ohO6xf8mYrd+XXlLYfA7QpKSECtELZiCF8vlJAcxn0lsAX4ERWTZXL
c2uJnB36PD8zRemg+TOoCpeJ6H1Xj1lXu4mPLm3aIOOS0POTh4wCMCaAKPkMLRx5Q8VQfFUmlwVL
O5NfFDJbrUZgEuG1FXRvcoY5LucDyjDnxgQyDS83BX43KD1KvGubyVRy8ZOvQ5g3BFDKBQmxrNm7
Cb30GrbxMCtEtsOC8X2I4Y5ZAh9SQrUkirw4iIymHV/EqrNq6r0TWr1o0a9vIkAW0v0sdWch7b8o
wFTaTAHjahDVJlZk2AhTZpy3+ymgcdgLkP7OUjANQz9co7T+VgpjB4oiq3C8iNJCRkV6vfWzJG1q
dhqUBw7SuLKFeUPwOh1zByNh3T8wO8aCCj6mDNBgyYz8NTmgSWiudfRufPFXN7EIZBPEbThfGpUH
GlDqgNsN4ufal/Z7PP5+hWUrqYmUOGRCRnkgU0woHmjZJ4FIDBDXJx6HayP23wDWi2VdNpPoWJFC
PueUh9gJN1hTGzo3W3kD5L/7/0j7suZGYSjdX0SVEEKIV9t4z56Q5YXqTjrsmwCx/Pr56Lkz7WBf
c2du9WNXRZaQjo7O+RaY7s4/Dsdy7eS++TG/SSqZ6hrJCSe2K24I5FwcCxjq4aBB/Ss+QvD5exSY
+V9oTU+nOV7uJ5d3GwSqCATiV7DzHugS3qswqgQ8Gi2mjwjvjgK6ONaebZMX7dgu0Tz8a1i7mfm4
4+SuTX7cXie/gpCE9XmHybNN9Wu0RkX/6M7ejHNuD3MFkws3+4+VntwVHYtyZnpMuHmD50+3KVAV
zxPuzMxpbpjxg5/MKaaxlJGwbdeG9wLgUqgIBesCKpHwj9w195CXWbEZXZK5ISepUUv1PPXC0nZL
+5Ym6Efg0Y7Avb0+M47k9vxzMZ0KQQxq6/rf1sTJ1ERJanAF8LmIF0HagPu/syD4U9qV2nZp1C4b
OUD5Jk1y1BdgzBIDUhUNARzuwpVszSNo6C9KxLuivR9YvPNkBdu7dhGbbyUHbyKG0Hh665E98tZd
0MrfLdBzkbiL7QRwAWDSpfU78QHnzRisKupl1LW7vuIfXOc7S4BTPhi3OvE2PMWjmCJw+9VLVrZf
RLbeMigAQIiiCsXOuH0MDQM2cOHWh1rbgoY9CJhPXH7U1gAPq1x/DHW8pAWFl1257SmKCnYH1Uxz
5G5C5dNU6YYU/mOiQ7MRbElcHlD0kf6GSrpJIn3jWRKovByiQiA0QdMrsKoFi8VX3RIoWvtAtzYd
fCM6lH/CeNNGr7GeOnbQLVVP9mYzuEZSLAIGaygbAtBD9ub7wbpP5EOm2o2fq+c6hMIHB86elYu2
xZNfj4F8wyWqgbuSoAipyo30OhiHAhdr4BJglQO/ClQCiiVHg7ntXYqnKC5J38tRq6XoXGTfWvqr
btuVlharRiVPPbDfRS4A+YSwKYxBTD3dhB69H3rc5BCWiSN4x4Vog1X+kVdvuu47Q5bDGUp/9ky6
KUrhUHt4M4ECDNEZM0juBIa35ARSRirelsV7FrwX4RaKuX1Rr2n4VRXPNtM3IYzhhhzlJGAbeQtn
SPmcSu+2yup7y7/nXrZpqvYtEfy+DNm2qTuAgYdk52fV2vCJo9XlOoq8b1XKl95Eo7TPPvs2hu+W
2ulxuw784pDbzKEesKkj8qjWIKKTLM3CcIYgc4rYdjWNvYbWsIvaYNOmHlzPg32qoOUskZeJBn0d
Lb2NgXM1JIcmevieS/8jp0CpF8ZigP8TS8pDSJttUtWPVgOIi1+6UgGhXkAHOA5uPOkjXap2fuk7
aTZKYMAStW+ftajY0cj6SgGn7M3gqbQfJUopNkoKKXwl4GAYQKPJ+GIFJJ3jF2YaD0Xz6BEYSiJN
zJPfPIALSHUfi7cwvmlGLxp0urvyNtAHJzJsXNIg6GN7wXyS43x51npAdNcDeluR9K7TbGjHwqUm
fAhljw2Cpn/vvanaTFapjcqlCaWQ56B+ExYcrnC8w1/S2kfwzg7to59/lTgefnDjG790sjPtDi4g
yM4SqDz2wg3GXnspbrkhcUCPWecMnQWNnwgYT3xx7a61X7NQbVloQoLnlYj3OuAb4pWb3ssfoCJQ
5X/azrV1N9LeSWst8+I1CcxljcezaKxt7b3Y/MVIfzPjKPWDVu814fJkB2qkDsxf3n2VxN/bwb3R
vg9VDEAAkNUNDjgczTqFZkJUHLTBXmcC6l6cvY+g17YFnpLWyTsiDFwrxTIe6GdK/4Q2dPgBaX03
jDe/BzP5GNJ0bab3EHiBbdpX5f0KcyjyWmhW9/K2M256G2hgKBFBI9iAmFtbf9YohRVtux0KlFxB
XEggoifTr1xjYhH7YtV12krW4N1VYmkU9TKN0XvxDzofgqVXVamTclAhJKqkZeX4eQUvWOsPldo6
Qfjq21epwaEK9KdB3/Hqu6M3RXbk4sO3M5jTVouEHqr0wwOpVh+8VeZ9t2gFsfQr8e8t9czpIyLI
wsgZELTrttjnpXdoanmDqsrvGrter8NDF4F1TbJdFkMWue/vOc/wakB7FCE1gzeQrYAshb1wBjMa
C2mbXh94GKBX/pnIzdC86OpYlUcD2o8RiJTrHOl/HJKlFmhri2xV+16oZlUX90HqdvENMQ5G/6gb
e8+GOUx20MpNTm+4JUFSfxMcqHokDh2gfGItS8Chc7T5YMiSPnh6A2LIhg8V9NWAp2XHNnji+fuA
/66Sbi9raN+iR6HDKSilR9OUq6p7i7J9GR6M8tmM3k3ykITFok9BlQ9QPIbM8SJlj3hq6ZA3Lsu1
oYRbpR0BEga6Vum9OfyODPZqsDeJT2ZlxUYlEAXS7YMQ5VODj8Egy16T8t5qh2LRVrd+qpqFkYUw
fEMAQ4y5B7Bry/EQhOLxxh7Eq+jDkdCowySuBGFhMFI4w8WItLFROGUMazI86Y2qdJL8O2Gg9Zs6
brPC8SHyZuFNVxD2Fkh14yn9SfjkEEWxU7FhWWr+t9Yye6F78t1KlLa1dEgOGTc0fjTC0Cm8rlr6
MBFdHspiaZEc5WfPd4XSd7iW361U7gBHh9BzR24D4OQbo35QPd7AbQZvgaY1PxsI6KocuxsPBgi0
GasuqO88m4L1b70PWqPDQviRQHUxr0bdLRgSAGfbvfccyvU5fUgD7kgY85IUz0fddEzIV+Qe6BK6
a5qQNsrpqoCUMp52TRmt9UQ78EhbBQq0WWPTBXItEshgG57T+TcJ9p8flasWukNShpCmlosC2oKR
p903hXCKCkYbxPZ+E70B6Wng3ZIHDMbJDX+7nk9dfGqAWgktO5jsUTzhfmaKepRXYUeK8WkDR9wD
eCDrdGkvk1+QNIYGWz6TmY4PwmmyfTrcJEs0jCBqmQhtN89cs3hIkf7aQCR6BiSsQGanuEavT/DS
0+Z0wMkLVdptOSSpjzeGJ5drZS01KL/B7un6KBeTX9RvCUUdl4m/FOOTpLRDBQjv8ADTah5TNLDi
HoTP6Pf1QS5+K34yyuRbRV5PeJYh9TXvxjoGpM0hrvfNIXKvQ0hynd3MqdZefFmfDDhZvFTrgqwZ
MK0IYgc+R9eK1zPf51IZEnXuf0s3eb1HpGxFV+FtzTaN2zs9FPiCFbnjULekIOGMBijG+/WFvFCw
Ox1STJAhvib6NOOmwJAC8CTwQfajyPEcx+xMvODv+/bf1Kb1OeVVlqyost2qAwTXNJ46EC76EAwK
aCno5KbP7edaFTsTbcEEnbTrszxrEE2HH19SJ5syrWXFqMA0R2UePOkheIqsH2y2+2bjOyBBvRTO
AD89FLRgq3oD9cpqOfcSvbyDbCg8W6aNB9tkB4nQTNIhwA6yANdQ/FlPzPX1aZ6B2/9zmv+GmGwg
A7LKsVKecEW3SOVagz+QXLBltsrHjYQ3TPyUga+1gk/oPBDuQjhDk+b/TM+YlrOFlsleCSrcLLmz
xVMHhOfM7KYCPj9nZ5BJjTfpzKSDr4BwTZD1NMgjLEQILYqR59HVb3YK1AeM/1SboYLpz+ygMwjV
dPDJDuop6ZOCZrgc4LnZwE85XX6Cp3oPwb7/6h7+aB7+6EeMf2x6NZyu5aQalDceQqidooAA5Qdj
lW/6DDD8MQoEe3Y73F9f2DMay3Ruk7IPXsCdMkzszJEaIL9gKDes2XK0c0ESBinODYV/7shQIBBk
eIJk1O76D7h8ZfzbOuP/n5zOtqwzm6DM4VL2lkJWs4UgRFnN3Ev/l+j6b5TJlVFosZ8YDe7baNc4
I/QL0kqQHuYLe4NK4urpYa4Ye+m+Pf2Kkwu+IoSS0OTCJSCOVlAL98BKS8B4A7Dy+gJeDy3GVMzf
KiKLqs4Wbpre9vaN9MOZAc5QVtMtMoksQeUL6IJg+3tQZgQmeIDv7NjUD0HoXOewK2WrYV879gat
g+oOIlZbVEEW1tf1ec5slClmA8a3dVWG2ChMvDHrWGtPQj5dH2Jum/y9yU42o+Ke16QSawmZMNCY
7bu/NFS0UlV+O6JT3pqv/uA5+XZm3Jlv+DcAnYwrYGlTgEL6n4X1UZEbD29c/CXk0I3laPuhzSzm
33z2SpT5m2OdjOjjyd53JuJpvQruG+S8xAF21ntg396+eE6eo3fYQtB+QW/SX9k7Xv5O+0LB1dsi
83/TocQIHfxw2QLZWu2QkQdyCdLN/wPEejwnZ7/zpLMyifswxm4tUuEcJa35HNgtMGkKEnHfsa12
yf9n7XbKBbD5UIsGuQIQM/6qAHW25iCHk3Y187nHH31tUpMQT6WuKaq1lqsH0AsGzRa00gF8E9OJ
C7nLE/vFot6jl1lvnDbvwu9nwuEZ6eHviT5Z1XE/nnx9bLfatPwa6YgEv16ai66KVj7YVY2C0Ts1
lwMuHbP0t4xDI17HkfZzCB6rsZq6Fe133dOV1b+Q7JiB/d9ylwXv47sltZqFFGpF4BFuc3tu3S4G
1ZOfPbkrZAzZ3LpB4o939nEAiGeb39i3loNiraOjLg1NuMDhj3PJ2+UE9mTcye2hR6gBeyYeh2wD
gck7SG8toOUMqfZgX854PVyMcidDTe6NMAgDWykDEQh8xNBbE+1Z0mhuIWdGsSbpqEaIZ0YeHhsK
7L6lCRVerwfQ2Hf4Ud9LdPMeIUe5mZvbzOezJvdIYVuaRMNAuJ0mjwJZtp5SyINaCzJvUHRxLAPP
UMpNdGXtyRHr8rIuy1zabvHZfVqjgouxSjfR7/pA4vWo3V895fdkO4svvXi0T8adnCyzRcsJPnU4
WfYNY0+qAB6zpgA9KrLJ0webHYkN3JkQ+954mQkrFzPHk7Enx8MuGWce0S3c08GCNwbElcD05vy3
lj4x+hKk78r/05XHJHnyfH1mT40TO4tpJ4NPz4iIhSUkJt7JLUPx3fNnPe4uvgFOhpicDV6amRFn
GILsxX70kwDICfKP0X7WUXxuJSfnI6/9WBUtdg86spth5+30Tf9X7S1w5jP+863K4evBYUJECQVE
eHLFBQllWY+WlBuVzGmhLlCFgOj4N1E4k2acn/qfA42zPon6lJXMZHqC6gwni5qxJWS4N5o/M8r5
Rvg5yuTkNZpo+jqWwvXKP1HhxtbH9W0+rv3Pjfbz709OmGbEkS+ZZblZZt52cCOgkIUkZnygbTMS
NeDoOpMAn+cgP0ecnKu6I2kR8ky4Es4qKqQ7yZRbBvpeFcVrUc6h3s6khEd85OmGmBylFk4SQ8Px
nWAshrzM2HLQwrRFAVg2QfNhoz/4z3T0KgGScFGym9wBb2ysW+rv+t08eX3ug06OnUVjMwgNfFD0
sQT96tjr9Q96oUDzc76T02bqngfrTHT6zAWIn48QjsKr/gWubfFNcYDMWeHABO+YObiRtupPsoSQ
trYM596Ic8dwcjsxLxBSpx1aY1UH9BOca+LwCDkXh5gzO3hmP01fMkVjBYnR9pbbAmDoKZheFACX
N89AgQBOqmaSvZnPN33TmEEXW2UHWF7G6WYwgOZX65kPeB6Yxw9oCw4MHgBQf0WmTgJLjFazsCRe
12MNQTMd/Uj+oFEdwH8H1nvQ0zOgLJ9Gi/I+gfcTjNuf8mAxV0i4kNT+/BWTY+Mbml81DMiLaOdv
Y4BvF8OxQB2/eEKjqL+B0EmwHil3Opxy+hV+zvDSA9ULKjgIxreQC9hcX5bLn/nfqoz/f7IqEYms
BHKZllsDSUArbyFos1IWjHpYddt31uP14S6UxX/Of3KMoKrfapWGEr8fw0MrbtOdR4GJ14NVSZKN
CLSDp+BUXmcbW0GJri+fBmNs85ByJl5evGdQokNnyhaGPiU/Gn7WtiC2IQ+BrUUM2joT0JJGvj4z
4Ys3gWHwsWdD9TMCWtrGbZBkGkecNN9AlbfzhfYaf5CXUSBYOgBj8gWMk8BGVrf/G7gd0koOH3rd
BvyUT9U4I4N2qs0r7vrmu22+hbPp3HhRTi+60wEmF51dagDaVjUGgObvMnyETQWkwfmKwhkUGtjz
ChIXd9DpiJOLztTM3Ot6jDh8jtp4o6OzNSzyN+sB6G4A/ES2mvmEF7aKBaSwbQhhEIuZkzMSA8MS
+6birm7oxxCS4zyCIGlnQOsQsl5lfF9y6FtaC+HtffPXACkAGdBDUgZotM4Aty7ESfwU27AYKI2Q
wZ1MHp7dfpnnKXdj9OMtADzaWTzahQ1r6RQrjFQPMMIpxaC3WFoA8Ka7ZQMNBsBeavFBQS9ZQg9n
nSpYi5nhTHn14pCAgengNFDdYJNZcZ3y3oxz3Q2ZB0GtZulDrC3X8r0WQXyp8x66tHJmPio937iW
DmAaTKEFvpuYjGmRoa8MaJe5htasiV/ccyP6o1U51BXrdQcBp/iVaqxzDDO8A+qhyIaZyDBe1ZOT
Y5sGdhQaEqixTrsttPVUX3Vmj0mbd3kdHT1At3OlHSJWQTmTplvdSvc6ouDMzC+sto2+JwcGGCGJ
TFP5MswE0/D+cy3zs0qhtMaa7zqQrzmHqK36znVwRohcm/4zpnNfGN3SCl1TG5aVCJ2GhDch0Xd5
nc3YH1y4iRCjKGHjB4Ev2yS1SeM4TQcrIG4KREaabELwVYLkm/gvmSFm0o2La/9vrClGWKVh3Ocm
QG1MQp2NknWTUpjKYlolpOmC9kg1elCg11xf+pkpTqHCLLIh2U4xLGhv21L7VlAL0uIvRgZH4Jtf
H+zM+w4Zum1iX4GyhG4e2EI/r3bTokwpuyRuEpNFrgOzllePALisNR+ac1r/6AVkF3Jv3/CjFG8e
ymKm50FMzu/WJZMLCrsPGPDORLCLa3Dyq8bdeZJwNAXxO68aBrfPvzrwKoFpzJsHYwR/lOncVp8b
bLKnMoMpLy7DweUgrdI0XcECZg1s2MGE3GJM0EuSr1Ws3cnagNRLtYoEWULLcBHrMOmLvuMmWGrF
TGI9Bpazc/9vAf72uk4WoErzOpdFMri+/1DBSkKDooU2x1y+cE/YYw8XjVyOxGMa3ZB12FlUFgTX
8mvd3icQsb6+u84U8v7urpMRJomsihUHDyUkLiuqG2iVOgWjC+B5b3OIA1h2u8wb32lKWJHb4a3F
67e+DSABDHRQYHTrBpqQuTZsRAxUImm2UZ7elUG6oGAfRwwCvqjLBvAe7KAR2uuw9lPhrus5tPKA
DY3MTa0l9xR+6Kx/LLy32NefB1gEaqXnDBTqsD1QHSLZDhWFTQpAeQAuZkv01z7SuoBTK/EWZvmV
advra3Lxy54syeTAVYbp6UmG3WaxP8z7Yyf7LP78nw/BCbTVkYsADSAmG7puPS8rSY5bK4L0ClBo
vn+vA7V1fZRLxwY3o8XApRQWauA/z6hpJFEJQlHvevmXFr33gI4m4SuDuaI/e0YvLdp4AaMIalMk
qJNFY7A704E5wDUYfdvsI8peg4rNzOfCq9mGiRvuPAoMOpKMn/PptNirbSY7F52CNYheiwoikwsj
+IPX8/P1pbs4HcptClSjZWMRfw7FvdQwVGJ3ropfvPA2I3cymomgFwM7Ssb/Ncb0aS58PwxiQgFs
VZFTRSWwssWqABq8NrMPQtWaCfrAQyiC9JFT+i9aGD+EIXNV4lYKnKSuWZTDjObRxS1z8psmS1y0
vJNBLTpXB2J8yD+M4N3Kbj0caQUg/vU1vvw5/82fTta488sy9GJco1YMb8TX1rNXZtwuDejOXh/p
fFYjZ5cxvGF0BszdZHOChBvbUc47t1EvDIIvKbjZER5srY1gE8TO9dHO987P0SZXIywhWeD1mnLr
sHEyhK24hq9c4q2vD3PhBfVznMkeBcna9/1x/SIdMG8TdIBiyPY6AxqWo2LlQzDAtLWXdoDeXpA+
hJp5sAey8UxrZnkvYFbGX2JBbYLjtOhkXJGTuzDJM4icK78HoHFY66tkVb9CvhvSuZBb3ugzKJLL
H/PfYJMbywiVLbIC0zZTqEf130L/wxlUsu19K7KZLXr5U/4ba7Jx7FDTq5JbCAPsseluUv/R12Yi
zXkaj7WjgqKaNT5i/sIETtbOLwbbrE0dUaDIHojVPw/WV8j4IcgZWAfNA6h+M5M6P3cYEaUSc7x/
KICaP79WbUvFIk0oN/TUhyn4KlH9QUtggkPmkIZzQ02OglY0RiEtolyzg2Z/DJP7nsAnOdpHllbP
ZYnnydLPeU3Og+1ZMY+arEMjhezJMkRdbmS0QW8lX8AIAfyrOQjq5Y3/bymnqEapNzzoIlwT+uhU
HKRrX310rP4OJdyLtN4ZajRz8uAJgixLpMjLPC3nzt55E/DHrKeARxNPz7SJQI/gEMgfQg90FrHg
dQzVDRCx+yebRhsJ4psFKujMRrp4Ok5mPwngjQUAi2KtcomdrMr0VUIlREQPM2Fu/Cs/E+2fEzR+
bteQaCIPE65c2GS4EYVe/OD7Nz6HyDrUXUQVrE1QY/DavPNyAz2KkR7UzNFDLwadk6mOe+/klBZg
AWu+2eOUSnutkW7Toeq4AKl7lXS6E5X54/VZzxycaeLfKAlaGCk6N47Z0vJ2gAQvav8tD9+vj3MB
hfRzdSfRNPb0THJedi7Fx0tyIBt8DdJaxMh3lk+eQx/e0bhMVJWCLjYG2M7MNz5RTtuABYUaxyou
grk9fXG1uc0YylboqE9rV7wAZwwEdyR6wIDp8Byy9KUfOwCuUw0El/FIr7R9+6TAWg3XaTy35cYt
dbbl/o0/VbgAZCIxBMf43Wex48uewXhFgGqwKCAWDaqH7vzPH3r4DBagh+aYfNn2ZH9VadEDPo3v
7Q/PRtovWq2bWdQLnb6fQ0wuaZUrLxW117g2FTEMlzt9wUtYASAP1Va93+8K1q1DAp+KMLgxi9fI
qteBMoJdGcR3LNfetUHutD4ESQStpL7lr4OFp1tspi7Iblu/c2Gsttb7YJsEydv1bTqG7rMPIkYW
L3rX+DcJ7Y3JgLTlOn57/RBC3WXZBvyYyh5mzmqV1OUT1BecyC/mbLcubsR/404LTGZcxEifAuV6
0Jxr4b1IwbaSFUwzK7w/sSGuT/MCt98i3IDIHR6HNqfTdyH1kkSjfte4NaXbWAebl4ITGWnaMa+k
vzKhvb6oUpTGK9CgkJANKFbTN0/vbvRavVkRbOyQFG4SEd5xkd7SJnvJ0BORdfNtkO7z+q+9FKNO
fqw9dupOYmLAuIwNmiiXN8UqCdA2UNlSprc5HvfXRzIv3QEcSh86VHMgfDAt3UPxFjCe3KrdXFf7
XPM/QluB0SNvB1avsrD9lQsCEwUd6rFlCYgPMOG9V60oMR8YSitLryhuC9HCXJlkv8pArhrIlREJ
sXHZAQMh5B9wFg9ssG5koVbwRHkeCv/F0s3EKZJ2L0EYrMBQSshHHeCK6apV2oitZtp3jS0+6q6E
1nB9CDm4aCU4oL0cFjqMyHLPfiZe7pAY8K1SPBZRceeDCxgJEJ/i0oLxRP9yfakuBvTTpZqkXGgg
aR7IWAANUPVmZP7SiuGNQ8hG+cWH30MbWXUrT4pPWrROZcGluCoi0N6snYAbi0zsGQ+Gv8F6enY5
hFJGXSUotkwbtmXZGUbZyBaMzL2q8Y6GBp/xKEJtWULThOndp1a3W4lXS9r0jk3IavBui34n4NBm
lb/EGGOqp6QGgxv96kK9e+bBCNOnsvwqst+9wGXgP5Q2ao/fM0t5MWRyaESZJszssfkmYces4myA
7mTvGjDukLB/ACM5gZVIy8W94cM8yxjWtGEoWAWO8mCNpyAATKOt7bUIn8nabCFm2Iyc22jFkSPV
BkiI1bCXLZQBhL6qOCzGuHeMBfRCbPAfQ/ka2NG6782lBkM10sNQ2moaAjJ3CTkbKIpBrzPW1hWP
VgwWX7FUH6VhrXk3HFOx8U1z0STF3taMdWPfpPBUKe2bvt6lOJkFM+85dX3oFtMc8uLU3nRoB7Uh
Qd+0fNLUbW5+Ck9+hupODummV49xeeOx21oUy6a9q/lBJg+NilbNWGIN6y1B5S9sN0ZyE/NgBItk
w0sTfmr2sQkYGMZ4+YLbP2iAadX3ehgvoRrwYBW/zf4xziMIV2kPGenRkeqsz6q0/+jKcJLqS0Ht
v4ThTF2b61BCOteqYegjpZP3jxaoh/WfXCRQVOOLQBOLNuzvI5/BOAUMzdR4airIr8f5MqaoV7Z3
FML7gXoNu35n59EtSumruoJPoJnN7PNLV8XJXpnmDDJJDK03eON20ItRJIR/wG9OvtXwzMth5qnz
V1Lz7EwJG5JkKIWh+T3+mJPQ6w29MnSW1W6ZxnydkRpS/ykLlwTcV0SzXZsD4cFrUCrMhKDH2d7a
uecturp74nBm8rLqvkOUTgx73UV3EW/SJbWhKVYRV4emqK0VoNYGW+XHSyszf7Wm3HoCA+XBMqjt
33bjOX4KxQVGt0QPjmVTv0FR7ReV1ahjD8cDErTvmcaWVRLnc5fBhVwAfbb/nvskwOELJk3EotYN
uw/WHL1m17ZzqIK/tbdrCzw5+VEDlacir5Qb6/bOiMi27lAyAk04zMzHotC3otdWSrKHiGjO9bBz
8Vr9N7/pm3Iw2sIsldW4gwARn28Kv3CYt8khRX19oEs71iIGQbtO5wZnkzkmROZaSbrKbYLRRX64
yYzwMaflTUGG35rW7q4Pxy6Ph7KDzsCywa79uWmNhngZR1vStQa2hjoEnAHa1zhBVUrKfYtsMzKz
R9+Cw4YJxcmElKtQvaTduyyfcxuwcQsS2/4ouE7WsgPSpIJhYSzYIhr4F0Nhq66bdW7RNfoCT5AD
2yUmWyhYcfiIxDG8lERn3qbc3LLGeqgYJF/zwNuEFiy+emABGv+vV5XB13HU/dYhrCBhcBa1ahE0
zc6u5oD5Z58ZqmW2sC0TqsLYzNPVj3SzqQtZxIBKdSsrhi5vbixTdQjNmcA0nocfW3kcyDaANoDg
IHhz4w85iRW1IOkg4zx2m0Y75BIeB959hGqPHoZYR3j24BV1/Uuf2TIQiMEgkf3vLz05onYJT1bu
V5Xbh2LdVPZdADxhIcvPtmjWfRw6htV9NPFwa/b6Wnq9BXESD1PHB9Wi4DsXdK2gklpQ7baKuxuI
z8AYLx0eJXzKPMXRaVNgVjU6xFfugDHd+LZcGnBv6KtsT00InIBktgXl+bbPy9sqh/zrIOcmef79
CHoRFnQigXhA43/ynIpKowuSJKzdrHywAm2RQzY1VbAKg27E9eUc334/PyBGMtHxwKuAgeY+vlZP
PmABcRiQPFXtJvbH0H1GvJoJBH/vpmsjjL/gZIQ+YGxorbZ2B2147PL8aFIaL+QQLw12xD1aF/DC
UVDSQN4a8UMW1Ae7vREZdZQNon0PvoaAThR/SIc/dvg68CeWv/ce9CDgumkk0GaH5YnMnCqBeWwB
ynlQzATN82I4cBAUcAgUNS3wXv++rE6mEFYohUNtoHZJXBy4hJUEEFo0QDk1gDyFB8J2/MGHZE9Z
s9Uzh3Xd3kSCMfOpxo8+WUhbFzYzBKoWBj8LcUkcSoFHtRs0WCk0K1VlLZg/h3uYGWbae2aeqHjW
m5VbeU+D9l5Dg20I56p7+nngQEGaIPVF8s4I1Ap+7gqW8agoqZGgqq9W1jrJFsUTjATgbt0u9A99
P7LFgg+GRyq4PK/W8/Vdf3ZbIGxhXOw0tG24NU1xpG+npE87hK2Ywhvyoydqkag/LGgdr6rnts/5
acZoFCKjeHebaPlN5uo3gczNQcWu8aR/yuf6y3wdXSleOISt7UW102/UDfntPc4Jdl+c5cm4k0iZ
QOxeyqKPXR68WbLYlDH8OrJfEADYqaSdqWtdniRajrjtcQNP8Vm4D1v40SaxC7UeuKNHC6hyrKPg
QcwV0MR5yBqX899IkzsHDZqBeNTKXYiAOAO7NVpyEAhg0ARDhgofgqU0AIz100M0oLpX50cIXUHo
AUJY9a4K4j2HzDQ1V3Ue7mWXbcwcGgV9sawDOBAzuqdp6TCIgWQZJL9TaMjoz9rQL3y1ryKy6qDv
WPW3mCq2LNwHy4Owv6Le26JFjSyhWyQ+/nR60FFEiANviXzlyYRMT655Dk61A2DvslcW3qbloq9r
J6f3dak/BFSum86EDgzIysW+bvy1TU3HDp8qGxpcit1nXbrUvryHYmXBPLX43Yx+G5Cn5BFzecEd
DU9IFbdH2dpOa2koXmdHZLML2eW7VFSHcECdfo5oeN6kmGQak+iuTKpMlfcRNAl6p77PH0Y7a/Mh
2HYMlpxzanuXdvRpXjPGrpNADPe3ogypjF1pfOU18M8aaiGj7pFe3oiWba5HiUtb+nS0yUYLtDyI
VGFHbgzzLfgiSZABW14udS1YXR/pwg3zM2GbhAg0WIlV0S5COOxW8t5+9Z0YqoUCFtNQCPBndQ7O
mYCT7zaJDdVgZU2SxbELedaNtGAj50dLcPacQOpPXVa/EPado9zVqQgCklU4g0+YO8OT+aoyT+ve
TmPUi++14PV/AU8ZI/xJkJjMDzWDsE8CA5rxoAjZqEplJmT4QQyN+2ohZ7U5zq+zn8NNnztRiNZ1
b8Wup4E4kL91LZISGK9aEZzR0xr1Cm0mG7i4OZG06YDtMXJGVeg4glEk6vEowOr1yUDlDzf3ovMe
Z7bmGSdi3CknA01OgRH1RKukiF0dhSbAfDZmmqw3hQnqqP5RwwYhyH9lUbyeGZaeZTs/h53uEBB6
O90a7xPKj22YrbmA4bDWrqkFb1U4QdfU3tU6GszwepSQLLRDf+5UjmP8zLh+/obJJuo9nwaabPP/
IO06liNHsuSvrPV5MQsRUGvTc4BMzSRTUFxgJIsFLSMgv34dnN6uJJid2Nk5tChjMSNDvXjCnzva
QTS3/tlCirB+GelsqCP8DBIoIcpmAAXkWZ3L7z7Y14Enx6lhot8it5ec1bS2OJDEso+wnU303J7d
tP6g+0mByFOGeUOcm9MntZyrcHzPdHyenc9aG8BbZNpaAEIuwCOLMD5TBtFn2bfYqJrYggEOCTbP
5822G5YZjZGUzGYO0PUl/DX05GFqi74Y+2jic462iRRsaBSqn8IcWvfTG/5+RH4NM3mR5IigmucR
2NF37k7yXehjnUDKA/L902DKq2KVLgebrJtXUF1CMm3WkF8zPBdv1BR9lOu9UJYK7FxN0Tc+UknA
hY4Y1JqJnQQwddLh9sW8ZrkvB5zciRTZEq3M1Qh0ooklQTVbDT/+vREmhz8aaEZ9D2/hgCCPFe8N
ctG3R7hqOy/SI5PikhrR1sOhj864A1biv3MlsgbZux883x5nZq2mmEIvrivYEDhHQvjgkYMkzsCE
v5f0Jq/4aEQv/CFWcn3eClp0HlEDOqghU8IZnCRYEYtMidbbnozyL43rq5C6TZ8BJSCaZooUbeOM
s32im0Pi7VQ53oqF7HqibnL6HNvBd1r7ybec5BhUsOr5PY84RCrhOCugb0LHiFD325aTX+JGs9Pk
EIMzt0O6jKDNvOUfgvwoCLsS6r1RGYFD8z0XayDqwCbYQGkNrcXA45hhFj5zfWKmSHLFyWtLRVvT
t2EENULaAmUABvw2A9h3yYH7M+QVO4sCE04PIMdYqapd3N7t78RV4zwvkmGTJyuSE9rwbRud+8qo
lvQheIpfOHvkPwl/CHa/hArbonDn4vXPyOqbCboYdnIjOUVX40CDHW+TnxWU4FRWb1s8iihZLtOQ
72wFEuhl30A6oM4XWdwiJijoTx9Bfa7o1JAzRDPce0yTZZqBespDUr/onqpWOHdtvy19fcWDmbcm
8iEFfbFPXjRAG2mrW3B6jMJLdnUPv1GHPBNBVQZZGQJq4i4L77hWv5ej3om6fO2jeNtI/WvWeKeW
DpbMtBmP6LoTfbEQE8PBgVxRox5chlaDMKG/o9q65OOtrqdLCr3KKCVmB3LGIQMpeF7brfzK4zTd
PgTfy3pfD8EUeOuVQs4kKAWfVdV7rMJh6ScQ5I1AvyJ/VGCmlbQWufAU1M29o4Fjtm/APCz2ZlzV
NhHzJfGZ2eW9OfiSWXcQX1YSVwJmXauqH0zftzkEmIu5fOPVx/LXyk1ba1Omwpuq/PicogkgzaHu
hUezzBTz9uLMDTM1V2KGFLIQ4LGs6wUq5Cs1YHs5TVe3h7lq3i9mM7E3owRnOCDvfu6KYuRFtlr9
o4BgQtXOqUTNTWjiZJBhqHgUjOIz0cFhisgiA4VQ1M48I+JVP/RiQuPXuDDzhQeRFU7Aiygfgr3w
ru5lq7KqzaifjEygAzVW4B7XHajkLJTpHHXXmMlOgbAZEUx1PyvE+Q0ViGa7sbSD9gJRRkprsr6g
kwiGqlMiAFfYJu9qE11hdoKiKmS7133MLSTQtvPqTx2s8anEz4SOV9b8y+iTNZeSWAVIBVZWV99a
lhm0eG6jmRWfG2Oy4FpZFhIouuDkZNRtB9VUUTQiqNTdPqijQZpY7i9TGQ/yxb76Mu9XTYUgPAI7
h7Tg7NrhXDarEifMjTN5mBQWcA0XIQEZRLUFDstlOiBvEmd2xwdWCnUYX4HAevtBOsH1w8SKkZtC
XsfiNe8ZgqsWpKU3qFHaUfZOlHrGYl65rV8WYfJ8taxuRS3jwjNLwMqeCpYXoB8IIvdav7y93Nce
6C9Djet0ud4QL1Q8FY6IkGpLGZl6T0EV2wfsrvRcuRsrorkxxMyKhKchfsmgVijnwEFERhYC98lm
zOHMzKf66H7PVXVHkYXm+somnLIUi2FZeCoEw2cs4qc6/Y2TpoxX+mLmIeEhv8hzEdqOwifgmB2l
0YxEzlF28doTiFtcLWKmIAwQR/CR5KSVDW4QVFrQpKWL/lIQhLuINSPMAYp+ykuZDPfdIG59+VFT
X5UWbO85py70HpDotjpFhfIIfnOjk3QDVScUQMu7TtNXUi1uOlF15R7dVYCbwXEAsXZm1v5GaCt8
IYTxMoUnKy2LpLd4qXykn2pkvUt9UGJX9w3ZFSWo67MAkOglr3jWyO5ccLKVx7rZzTqvV1x4tJtq
gqIBsilDJOzrwrGYKURO+fDcd691e+j8w+0zee0MKCgrgTFH5BX105242Jgizvvcr+vwnJbrikCl
pFpw/lHqePf2ONcCVbRO/RpoYmsyLFGh1RTX7J/qYMdoT1YDqODBOgzab5e814HFuZJd3pHHKDbm
WhG+dySNLdoXX2BihGgt6JGeMKzkCuKUu2Ivrb2ldiQGJxuCGRkQnNzF0LSdw9HPrfBkBxstqaQ8
wcRp69sUsSRI48yh3Mjex+0lvvZoXE5wYl2YUIoVFPLCc+a/cVLtoGHAZmr0eHsU4eqJ/PX6Trn9
UhwlpQtwlUHN34BlJjAr6HciyWnL28amxwAQQGhrzKXeZ94QZfLo83EgKU0yPolBgWRx/NAEPqi+
BTPoOUPmIBVBuW2bD87t6V49txfOhjJ97oe27yXeC8G/9FQ1+0A8ew2ybtGp0X7w0Lko1cZIYbtU
qD2weimVzz0fAdWe20qX2NoAzbum2XsgiYL+lvVvfrmJn9AnPHibfBadmQM+Ud/gngqHLQOz/2gW
763j7yFT9uA/l061Tdw5WpbvaMyvfpgyudLygFJ3mMP7VA+tLTulb5QuBA2eFSNfZg/NrjCzk/7j
9pSvHfLL7ZjcYpIKcPByZPTq9JB0PzjIKIQzQ8ye8MmNrRuN6U0ID2+QiePVJyjdGSokBUK5M7Ua
3D+AAzfJsMgIc2l6jET10ONJU1t+5oGem+zkRnN8lvmoH8ZnHkkIAupphsNWth+3l/SagbpY0mke
ltNUrw3aJjpX8ampcktNl8znxiqTfXugmel8pxYAM8cQ1xF4dVI3l49x07maONNB9wmXvuFqqJMg
L2lF6NQRBMCSBmb+sN4qkHjRPQVJbH+HWvw5rNIX2iAF1fT1okqwpEQZ706RLBk4PMpGcGqI4WRB
tJc69U6tfLMjkKeQgnumiivZ4468LN6LGgp/NSl84NgZCMWks06RKgJTRyyVO5mhjyDhaWVpRWoS
rl9pcv9YVamTMs5UkLBg1Ss64A0eJdQBNENtDAI21fVobolVuui7bAM/ySLKR1XKGBgaRwkcxWrb
ogAcyEDrAz53e3+upfMu/VN1YmNl5OJIQDPEeUC8IGO2SgMNySoOfUe5oTPq+L5m6xBu8chLzqNC
HZ1rEZ01xRNEz5ZKwBtZXWmoAQHXX4byM2CZKFZH1eL299TGS35riyc2OUxLNRiQYjyDPMRipLIV
Ei1bqt2HwH+2LVA7kGfiGPA44Z7K8G2bzC69ALmMDNmXJ6XYQ2EwaqBarr0VPhJ6PPJIg2Kriuj0
oW/wvWZ5AudqLbUTH0A8RTJJXRuD7jt57FtIXUFYmwBY5/1IFPCoKXAg0M8I0UUENpzGoT9VcvN8
2DQk3DcIdNSKrVOfGaESvYRDDsyz6jlS3LrFEJoQXTZ7NiwBsLWhPvs6IIhvQm0VB8RSg9AdfHUV
yvu0GZYtsqYQ5VojAX7g+8bmA2GT85UbZ+kWKMPOSTNQugq1wZVQGoOiQ4PUGySeBo6sq7xycpT4
BcX/4EloC7QBqaVYGXqaWZA3Mbgw2FXCXFrs2q0H/hKdLYIwkptNDhXB1WtYlcH/oR9Djqoy8M1q
OZOJvlLpEYFeAJEI5Ish5DYF4jd1FbddxPln9J3YQ8IttOGFJWwpDuDj1SHelkYykpAiFEHSGabZ
ufB2KtYhiZLM9z0di+eAuT81x+DJQ/++GR2UZev0VrMVbDEw2K7bzUuwX7fehABJpOuiNMWGUaJ2
rE0k3FmhNMWiM8XmkQDZU3LejLcxN9LEsEaBWATJgLSLD+uYJK3lJR5EPLRNmsx1jP2Fa/FrVpND
MyREahkbg3IEJBL5CDhIZv1EN5ejF8UiU186KFKJCjOrOndB17IMUnHNeZ3LJ3ME9FcDB1769V0m
1ibvaKJUSYkk21Y/kJ/dhpjVXXoPbjSXrYpzAhZ8ozxkp7nA4S9cz18DjzfrIjajbarkrYw8YmX1
Zo/ib4j2LGjpcKfeARJ4U5i+1btYB1O12oU+w5YwO++JezeECL49MY0g4lmJBlvqzgC88T2svLbp
VsHDsM1LG+kJB624Mxb+L1ywX1OfuHl93YmkTfC+aNtoj/a0xOHskXKwt0on3EP01aJzt3g8vt8f
lV9DTrw+TxL5zo9w5KLlYFEjXHVvKAcZw0/F6RfDHBXq+Gm3Rpu4dg0i/kYDxdPZb1NwY8gPI0GE
JGYGWAxQAiktKA7O3N9rhvjiHE+bOKB2JyTIqIVnTUvRGfORJ5qhz9bcx9twY2Kj0P3loVXbIixD
luPQlnd18xzX3Uy+jnyn3P+MO/7cKWliiPIs8FriJcjA9roVA4wagmheUk1wgeKfyAQeHKpcaras
BPqkSP6yUeVDJdJjPGh3HZM3JTClfFZZPhpmIjzbRSI/yLmwkqG7kDEeiM/EM/UU2pkNXaha51Ax
syKwfkYCnAR4/wHa5lT/vQb7T6iiyxQxb43euaJAbVN44nPP6OUDOJSMTAosGdAYrt31KjWz9CWI
azMtUlcImFGy97y7S2R/W7OtjvIQ+IgMPdAs8DIYQgb/pHiCbLvBCSfAtA2WQLGl5816aNZdyTlc
kjgi2kLlbs+Y+haC+r6Gy1gogp09Zrgq0tkveluR30Emtg952VTQ9uT5hqJXW45ky87LN3lIbE0s
C/APARQIXHEXaijh48a3qOgPLFnRFN568+71z6Q9Qr7PUZTUpKA64CFL3sSl5akQyEuHfUZCIw1T
i3EblqFxPIs3QUEtuAZmAAnrSIJSYsrsJIztIIXSoiIaEnCPnQK0Xqba6CGM68EVVYbVKwytemfc
A1Gjtcx+cN6hUwUjz8EO81McflYSv9BAZzh0oll0zxq0YUHBBJjiuxyNjaXpQvYoal2J4Y0PRaUa
LZp+63c+hSwrCpECt6ANRDawkbQqdkzZkqQzqBo7olaXRpahOQNSDGr9oNcfjJYm2iksNcIQUs39
GAIFtEmKDTFzVwCtlCCkmSH30KDUQ7NEF62Oo1IGJnJrFhUlU9SAUMJya7VDBuhLUm1Rtm+sRDoz
WGj+ymPlsY8h6MkkNHApDh1apyqYrfSJ5UnBWs0hl4cRQLXqFaURCKGjCb1ZoYxZctDQBPlCD+Kq
ToTPqHZ2kUFJMCEmuuWsIIb6RX6IVCDP4LB6SJrwUIMs68xkOujVUm+Xs8aoi2YhR5Gd8Y9gQITD
+4PRHSHgXct6p5f2RZS/D3W0bIZ0VdHc9HzcIFFuLMjxrT2+W4fRThxvAivdOkSDTY4YCYS8eila
aE21c7/ayp238eG/Ajq2UmIJeu3PUn4oAwC9T0IFl4K16PaqLCmFdE4huFrNgR0os2VPM8qGsyQp
dwnL7IikpqAiVoWSkEFHe9aSlYLe7prDiLlP7nNa2yo6FfMDOjHtTsf218mmxGno6gqteVjHOOGW
dfcjGQ98y++79Fkn6rom2qnNqEkViHtCd75B2BUl54KPXaq4CR/deyD+K4YGXciRlcDPzjso1MOc
FKgENejSazKQ9cnQuksBLIxKVK6PQp8vQ6VZKa1vdWPnI+mzhSCHMFYNfeV5PTSqEsrNACUoINsr
sqPat6s2wquPFrWiyvYSCBJyHjxFmBxCLNCLZY0DAs6Fj0ZToRKXFE0lNTnq6AeME3EFBkszLhIw
ZYQbNhxCzTMHrzUVJpqsCxaZBJ1MRXXVutzyvOxUXHaKYm8XqJqpIs0sv4EdymBZb8TBWufqRYpY
VhpUS+WCM1/JK4nrbJV7p/Gz5BWrUmfrGqyxEEY0heAlVponTYpLG4u4bvNk14LXIPGgheBlS1FH
dzFS7XaqlU458EcxZ7rFVbtCQctSE7jgSLoLuha9mspoDps1cppOyLWoV2doUouHwOj0jeeNIqfK
vQBGNr95ZvhvzXVAn0g/wdgAIQ2QwxvqkNss8RcV6VdIWkJNVV6K8RsiXBNUUFvBG7YFZFhBnukU
aYdRfVMAY3UsJA+CEJiip1k+wPjtkNyTOF4yGcwFiJLCKHiNZX1s3nHayDv6AkWoF9zFCrfNo+EO
tY4ZT2zu4Z44w9A7rqUMXUbndJDsEFKPRYugUdHN22H1nNMlTRzdKI89UocYp14VG89VF2FnqA/N
indEi52ylQ9BottDzoQUn71WFx5uW0oKJGmApw7COjVQJFxVeWNpkPakKAzcHusvqm+/3IaJP5uj
16mlIdzpFiAjQ3KA/HP8lSgZgMjayiJYpBZ4Ce7m6LSvtJqM5epf4058WaC2w14YUD0nLmQ5w7Ws
L0vNUkyZGd1CBdsHECugJlF/1hTSMSZZzH6D8YDc8skmru1QkJ5UMVJiY7MLUl3NHfSZTXIIHnwT
HU8fc+Hb9fzMrxlPnNswVqig5JhxpL+NjR8hEQzoixshrESVztG6zVyPz37ii0PEFUQKBS9ABDzs
WLr1S2jbnm+fnWsIiMs9nCLpdAlMSLGPlHDWK7ZWh6akZasKnV+sjRSzA349lYBM1iE7jC1spAdO
ESwGswryLqnqt3zhWd4o5MmxAm+zUkHolgKPBCSQLj4qfrqI9ReP+E6NB1qSHme+/kxsQyYes6yE
bQqHLzqH58FRzuIp7oBbdhKnWwz3DVixrZGVetQCPkaL4j4aDNGYT1V81yf46riTiSETWvDO0AxM
vY24YcmdECHdpgEGCJ7oDkRuvsa5YiDZXlA4WXmoSkC8q9DmRMlmBaIWkCoglUblfsOLkoWcrRkI
/wfqwpkIhkzMYAZEow/d+egcgA4pBRCp61OrCo8MULZMo9sASSwysnbmkRVBwpwqL77YrAIK5fHb
+/YXmaU/L9In9O7iaOskClChRR/tKErB2/AGV+JKcqhZbske0IH75EE6J3Zgq/u5EPzqKoysgqOa
Clg2J3fYi5M+CVsdhWFtTYsT6/7lVvfxMPwaYBqOphJT1dQbQ/xxiQVmqKOWAe//v8z+xTiTgBTO
TdT1vBKeS7huUe2ZPrBSSR8tADjcefAt9QBMrKH+lFWtw4IDqyH6XAKsida83pfdLEztmW29ao8v
vtLkOpaqiH6HHms7bmuDZwjqW3YDcUgB1j94mctgzWzlFAXfCNIQxRKJzjwnm6rcA6yqz5zUqxb/
YkaTO1NnLA5ShkUWO85ACCx6P+KImip3TsCkdXv55sYa34OLS0EJiQroT8OYxRUODrJxbB/S0IVX
ajSQVr892jVU55dzOnEbVF8sknqEg8uHAqXV0tT2/BLJz08TOd9iNt6rb2/1xUqOs7+YHS4DngAP
s4uW4YJuVVt2NQeo3bkzeDUBdTHOxCdAeZOopNHGMxi/Nht/3Z70dXivPiSG3VrQIxQ3zYdvScZc
If96bvdi5IllEfUoiNNaREEAdt/rH1KRLrrieaR577rSaUPJIcizxEhDBOlgIqOACoV/L41ZlfBf
b2r+YoWmzkPj9SAIUXBwgaA0SBgCB7uVodE3c4iuOrq/YDz85OVTWD90XIGsWAvFrRRa70Z0gCjP
YlSlFmzvMbqv31C0cW4Pe/3i/wke4ie3UvWUViw9rLRf7kugaoNZNoTrzu3FxCaXEc2mKc9HGIJ3
e5PhGEkb/lS6zQK98W6gGNDdtKtVfPAt8eHfm9zkXoIbNpATCe9HVjyH0GoNlWTG0Mwt3/QqZqzn
Oh/uioaCBygcRH0m/BkX5/td/7U/kztYizVXexLAXWGDmF6orRJN+1I+xzB2rUn2EkQ2JXwWiqbI
1U5ANeWp2rBlvc23yWONGgJokQ7yTAH+umH5c1JTAHortnmhIkUF+Y9iy7UodnsPQvQotjsw6CCt
3R1un4OZRZxix+uR3iESgGBrkVHRtNJKotRtVW3mHZg5DJ9rfGGXy7YnUd+iGoJGajNqB0NpZxZu
biITG5GqXR/VSoSHBggnkdz3tW4E2ePt1boe5P+6sJ8/v5iHJIQlCyCPAvhWqEBEAE+asEa3Bn+H
yxpYAjWEj9CZk3O81oNzeQQ/H4WLYWsyAFHTDyHkZ0Hl3O0i8JZEsjRmu+oaDNltAY79EEwPL1mq
GnKoGhLUPDg5c/k4tpQxY6dBNLyp1jnXLVk+nMryYRCOdYC+eiU3GZrlaem9VIr8IbN+nXUAXHnN
Lgo72wPDh+YVjl9KlhgVrj7khuzLQB0j8inZ/wcffrHAE7uEFpCq4zicf5VbFcGz1q9n2dWv+wi/
rtjEMNWexyBfjddEQypWKBeM7NCMaywp+Kg4yEO0/vPtU/P5DH61VOInAQl4PCVdA1r3q1eigLOB
Nb0fnDttqyjHAfIGYd8sRU/+qPvcTtPkXtEiV+kVS+DQgFiitScAl+z4fFcmIier0CoLXW9mpDwl
LXI84Ezm48SodTwZPvSv6WtNS0eLeNcPQNo8mCx9I/KDJNag0hv2HFOfOw5VES1zBVwMISEgidun
nGTPTPXbNYTvCOEZCJKIKo/O5slURZ7LCgjkNqcMSdmUAfnCmGhDLfdBTjsJPLzFMvL4Y5bQDwZ6
MD3l9lVFH4ag2ggRsvG5lDtgtbEa0pm5dNLkcxwCOzyozSHOgzWfyBvO99da1B7zptqRNtMM0g93
XZl3BoF2EU4QElTFpoJkHgnegzhAxh8tnZTuMzTqaDUKA6gbQATpBHJKF2zsGlINkivLxZzk3fW1
IESS0eQ94iu+bnuacJnWtX5z6pCS4wIIWXMg/gt+3F7yb87R54r/OcoUgCbIaR0y5HFP+JdJaTo2
XXItzkb3cXugbzZ8MtBka/NSTgBww0CkzE1YBJMW4QzS/bt9nYwhfl0yMYActDgumcSLr6LEgEVC
VAd2jaAD+ab+AA1bR2szsx+gSwwtQQICS6+0Czn713uDJ19l8qDAP0Itg3D1KdmoTzw6EZfFHUid
uV226EblMycujGLVnaO1uC4+vN1cZ8U3MzUZf9yOC5vfw4oT0uMmFV536Cq0IiJ3DVocp1Ogaw+3
HmJwLrButzd57jSNZ/piVN0jTV03GDVW+WVJAwDlPFTtCquW51jZRzv7xSpOJjgx9UUjdBpNMZTc
5aiEQSgp30PvyAp4FcWgGX/36l1UEZRJYLfHfye7WQtDoKpoQz11vW5kyX1bFcYQzNyQq8cX7JiQ
HcMQwrcbr/Z6rIBjjp08MC1CICAzQq86hAOAN7okmV6iAkTGOtfTokXDF44GZmcjTQUd3Lz1faHJ
1u3dFD47yCeLLKiEBwUWmgcUceq8Rn2cZOALl09dg6J5bChwvLjCEskLLXXT78GMAwcCCdqFoPQ/
aRZaLO4WYa3u+KJA6y1vlFBqrr3IAB0RatbuIAvIvZeA9EaOQB8DH/2o5EdavZZNaAZ4uhKYIQ8o
AJDbuwO35oux5nTMC/R3+EDu+S3q8uSukaSnkHYmBXO5jwSmLAF6GO/78KlV3SYXII8mb8HntxhU
dYFyZthbSjKAvc3hSrCpar5diLEVDQgA+x/oBxrVdwNUQdJomyedifw5Jufv0uwRDRpmr7tcCkki
CU4aeHi6HyVfoRzoOaNavBjwlqB1PnjIBKPK0fgfHpso2jTKPZKZRhcrJqgB+1xDe3NlI6fqlGpr
VtD34p1IcUvlzU+EbcwpbzVIXMtSQxSMWoQSGxmPjHbC0IEF3SOibYYIfc7RS4wuAyEDD1nr9qor
oIOrG2pz7KQEz67dF0iu1aKRJyQzoKJde6BbzxZKLZjoJLR6cSnU9J1ppRmX5QlCiUuflCA1VtpD
2dMl1AvXYr3p4n0r9Fbrgwi7qdzbx+qKacKhgnAPhJrRQKNOPaiSpyBBGuRTtGRLacEWshss/sx4
/9d799/+R77/5zGl//g7/vyeF30FiUE2+eM/tuF7ldP8J/v7+Gt//rWvv/SPu+IjO7Dq44NtX4vp
3/zyi/j8P8a3Xtnrlz/YkEVh/X39UfUPH7RO2Ocg+Kbj3/y//vA/Pj4/5dgXH7//9p4jdTd+mh/m
2W9//Gj54/ff4AxcrPj4+X/8cPea4veOdfOa1N9+4eOVst9/E0baz/bj839V5W9gYROE0bsEX84Y
VmV5xYLff+PkvylEBFxTgfagAN72ES9O8/rzZwL/NxDaKCCXFDUeDIHSb/871S+b8muT/iOr030e
Zoz+/tsUMi7jKZZ5uNM6DzUUGL/JaeAKuLz+0PQnBhpyYZOljYm7wve2VzkoFfLJquTvxHhJUgsY
AhTR99F74Dm1bA3oeYWoT2GP4BqgdxOXIkqBaIDwkL8HqVv7Fq8squ7OU92otWQO9FiWUi17bkVA
u33UFaO6z53ulNyzdhsAS0mWJDr6IUDki3RAr9BWE16FPaDD/hy+cPKgYNaSAqAshNdAPY/pf531
xe7+saSXSzjNko4fpmIjCfhWQVOIvtyvry5p4popsVydpLuqMfC2wyZ7S2JxW/rEBnPYBrY0p2Mv
TVIN3wadvL9i3HukI6Q6ha0l1WYruCVnx7k76MCBLqCXweemDHrgygXxEqr5mwJ8bM1JB60+cYcR
VGPzd1liBMSJqR2AXQdYcET2Iy2eZ3jgFsFjEIZWwy2iETZFUqMvZizRNDnzbRJft+E/6aDnKPOI
1UlE7scpQJ+wi03oWa5ks8ITYKFicXuvxIkb/G3ESdpJ7AQ953i+OrVmdNTfwYtAl1q8QiDjtVa9
A9TtoBBIXzjAZIFGykzfPfIxlD+AhB9T0XOdeeInHezFE//tC03CDD9VB8rJODwQ6AVDc0TMMF11
g24oyPDD4hnRM0d5u+yhX0uOjN5H5V3kLUcR1F60kTgz0x49mSVQ3iGqsbFvJl1g8kDyD15ohv0z
DiOeGrB1P6clZAX8pYelzfLCZrGwkeXczNHkUIea1Zf5HqDMIYmXcfo2FLYSWnBwoO7cRhuhMoLQ
RKleP6cWXNnwTZL2eBw1VHPRmrr3BiS6XGBVELHJ7RKeBASxOUDG+Cc92ld+YCRQ7emOIWdVuOt2
8dEAMiaX4AhYw9HCF0R+No+cHMFeCcouIwMOAmgPycEH1vEdoEMD2L2e8fMYfZKaob2hJpq9iG9q
vCeFxRGIXoBJ3Wbb4AVEWZ5gsngvPkIjNz3EmsGJDj53OCFmTI1ii2l3H+yUvPTMyF4UdsgPIJ4f
IUJGWCyF1sY4EPjCp1ZAJb0onlsnd026U6iLQLzpFh5nSsKi2wkf/aFmy/YOGLUE5OySDW9BzQ4y
BR7Qtyr5vhf3Qmfl/q723AgMQQICeWmVL5W7YifZ8J/N+Njgbq56wIN+8A6zPQPtuKt2CWzeYACJ
lzxUZnVKbKaAp97Ij3RfmO0a1QKns4cX4QzXji65Fdxws9gK8AfNYdXZiJgfQJI82IMZ7GQXNnoB
NF4FSiukKfZwZSO2qdEcQGojWXMPwzo1xxb4+tB9qMkOZyuRkbSwYmhiCOv0ra/WdJ1s6ZtUGHMi
PNNM+vQSTOuh6PmPBF6DMRuAK7KBSwuABSGGUNrJIf9oDCxbQsDohlnUhxjg+6dcON22DNN68z+/
A14DCbIAuvitVyPWYy5ItKE6QV40teQltZUVu4scTd2A4B7Vit6KFv4T3SCB99KqM/n2Kcric3i0
b6D8KULLDnKwXx+RTtByUSd0NExKhUQ4AJlmYjUL/hAjqLIqIKQXMm7JQt0CkeaN9xD1KVuAMltm
SjJkdEywl8zX5KYlqz++GKpOILuDiM00BkGsGlUiaH9OIPSHXIaCDJvZarZntYjBTADD4syksamD
6NoMH29vylRj4nNwqJkRcF1AflqbrorMC3Gf6n11UpUFgWfhMGpxY/O6eNQ5J1+0pvw01iVTF9BX
nXvyeNTPjJQufG1J8X74dl5ZgikNJintUL9Hhnm2pjeFdvzzS+q6Aj1fHbS2ny7WRdTtCzm61ry8
OlG71cySQtzABMu4+JbpTtE6gF4taPEaerkzJMeAgiGqftS0faBtKTqTgp1SvH1mQlxBic1Y6W0O
yYkeRlZu9moMcdXgZ93odlallhe9Sf2D3r43ZCvXkGIuFlSODRUsGbIzFi6hAYBHRIaJWnKWDlAr
sZKTuEWgs2Mh6Kjeg+jFExsU/ncqYBQgcSL7GJm96gGgRLlzqXrsor3QP5XJtlBtaNXBXvLU6tOt
pj/38XHQN8PgqvAcKMPLaaJyo+IYwJDXFgH7mjY4IVuyzKpAzwf8uRA+jYICCDdFt0nPgPqAhcfg
5TsFgKHM5AU7eQkUK4MoBm/IooO0YRW7YoFI1gVeE6xGHYxw7EoQxlANJX0KEkSE/Ds3K/r26epO
n2IE2zL8bgj3Iab/egV5DTSveh7CCr0zadOqVkwdcbDFVy49goehqFx/1XOLRnNa4JzWVWGhVxBc
Hub/cHZeu41jUZd+IgHMpG4ZlWXZktMN4chMMYjx6f+PNQNMl2yUZqbR6EZXdVkUeXjO3muvMEv3
l2yjdO9h8iaPD0qyHFUHyrygvLTCXfhZHyIn21J0XVbzk3rQX/HLthryT3pp1SFPzp4AVLnJZW33
OwCx9qtA1SMVpjB3/ff2Kyvs+dnlJUsuVoniT94oLt0wIciz0swua+NeQsFWYN5lNjWutzYHII4S
3EgT3vnMvmV7dU0n/LPiFWBitG0iRunXlhbVwDbhi355Uh8Gq3wbISsJ7lwwU9g5Z8K0YCmnbF+v
9b7Ynm/sCX8kDj8eE6YQMr4QtLHzq6JRvCh1Lsrzkp0yeRtUFx1kft7XFCgU34atYDNm5WDQJLVz
E3Jz0h4oC4VHBvvPEucPogXYITP9kbcqR1/rJFTHq4QcwVtMgz+Kj39d61W56adq1uH0Vk6bJwP2
MXT8cUEiTv8gLnj+M50l4DT+pkxsqrdu8PQYkVPUWFVp4UhBBTFgKhbbleQixU1VZBNTHZR8DO83
x1TT8v7XtV5VoorRdX6c8lClV39LjgAFcVEc82VxV3uZYkZb/2LXr0ZF9gKbmxmNyPz8xGsf5KfQ
Fu6Gbt06/Zua2ufLqrP7cq2zLiL3FsHy12KB4+h/P3/OzL9f03gWV/ngc08vNqmLFMygx3WPkBUY
zpo5laOvktgEbmpHZ3hI3OYJmOjf55Ki/2y/+DVZlHRZJZRJvU5GzeUhqtvMD07Vc08vnNWNlYtf
XR6bhLz5xk6tVFMTX8RqWcnfU5xaFdoNjHoZZFF/l2DNl49GsIX/a87l74D938dWZZg9jTPUAD7p
B257WWV5bZbFp9EaFNoJ28GDIHpn6ZBd3nUYeFHtzvxtG3iDfDw3mzg9NZqraGYJpTK7kwgI08IA
0Gw1qsshsfXhc66/tuoyHD/PHAxl/1IPx4giUW93kdpaAv+3Qndw7re15+fvsU4Pmex5hxLtQUI9
oe2A7araE4ZDQIGuq2/KmCyK4bufUVTaTbQypj9hDanjg+/1rtg8pOdDyQizbznTFLS8TIO+se2H
j48tmLi5oOz33WzYqrFbqYskWpXhMhKn/XE9OyO6IHNoAIbQUSZ7M+OAK7hbQBTN4ZEMX6mxKs+K
HcRfDTjkDE/vEJ2KUrhR7CO+Sc1MlBfn6KsoOXXVfJ9wouCVd7E1iqZ72Zut6mJB56HS6FwaWxPu
jakjUumLW7v6Stu9IpjnYjERXDOyiIzNZfaYaF6PqaFk5T2/Z+evvJECzcghZIiHDimxLgdpUSU2
rHr9q3pNBHvgakvfbYmJilz+5OTzg29I33MQrxoM6eGIwALEAt+3WwLStbsgfhEHL6GwmpnoXorA
koaN9J48pA3J66a6bHA2Hu3iK41Tgk6gD6q0rUu1sXOEXamj9tsqXI48rmhFx8Q5eq5owJzuQYpd
rVjW+wHvHuPpvJeglFrpgXT4z+ileJXM2bceWZXxJL5R2gXh2TQW+Pw05+0lXQMYF3OniBYSkWr6
kzjf9M1rmj1ms2OpeSoCvjR1asmC1KEtspld4gv51J/qz0kE7HGE0dTNO6foF3Rb5/2cVYmEyYXF
uWzDhzaxgZ6Hr0u/6FmLsmIK2HB3rgrYPgnI8QPbzMs3smDmwUMmWSo3OP2cTab3tG5LWkpJtGgO
+YP9TvC9am6pvS1kbtXec2AGtC6IW/bzg2JX78pyuEuWeMatBJ9aJZu46K2nri5mY8tWtVLH/SxZ
NFQx1vCgUILjlqB+Q4Ew+Y8ercim3jRMSB9BqTeGvClVh/Gk+NjMl8FnKZm1bZiik7htZ6VeZveR
tRJHJ72nRjunm079quvlcHHKTwkCD4f3Jt4V+rquDhr3ZTBryU7kjWhYGVjMSmjgSpGPOPNm44JP
DdOV8TC4IM3OnF+QTMVFbNUKSxwfIewQX+fxM8rG054zvuLMSeVjZVjnlvZ5o2bOUBJKUz9PBn32
GGz7fN2vqkUkmflitg288/Olot1KNoGH2MnJ7dKDq+yVtvAxyGb+jSPo+WyK98W3eOieqb2Nffmc
barQAv9f6QdSwhpzeFZXJQppN/+WVTP9Hmlen9Pv4TnZdEy2p7rcGRa0Ujdt6n6iPNPurEwBLmzO
xvW8SFbORhRm8+CUP+siTleOAtk83vREyM6KI4b1arntJRjFHasDF05X4aX3MMOwGw4ua3wTt9md
PrwK4X2Cj2FzfpH8bV7ciV5n6yv9HJlp7mn7eLR0Z3biW8sr7rqS8kNm9wjQHPLOVupknmqJZLsd
/336/AEU/z6p+XqGBphEjgalzlWh2uOmcCkKggx7dzLrOJaPvR2SmQCMQjKbiSKNN8Jif3TVEiNk
ya68ULWBWYaneBXd9kH+9TD8z/VMj+M/DVBVRPWlMM7BKd50WEwNrBeGS1xJmQAabsLhq+fND42V
WltZz0zG4vfU98u6cliNspUuymX13R/yB2ywHoXYSfeNF7pzJ1pmokthJK/bNe2TYour0mYtu+Hx
j075MOd4w2fSG57JJLcokehIjPfY61b5KY094SmwE8H0T1MTQ/htbbF16rMFuymW3kDOoTO3zw5P
SsRIPfkI/GNYbPRmP8ysanfxcu8WtVy6ppNQO+NWoAMVK0xfQPivGv1Ez4UmnEfhieRGwuTIazrm
4Yb4VfWdx9fFEdv9iltE8HSLo5uykM8LFKOzCBd2p8+2qfAxVz0h4FBUd21ZeBmdotBtg2iVc7Bk
d0FJci4/uV0N2aJJlwTIYW9hxvW27t9iNQBjfOyje7GyR3mjFbtqtg+yFfqzZk4cIC1DQft2xIAA
iQFiuSHxSBYst5HXufNVIz4RkqbX7qW7F88PQeIyeBSM17r2tLkbDsvLfZF67S77rNk4NpNaPbAB
G9NDe8iORWfHu0axjHqhPYc7PDxas25Nwe1TMwYSDLdCcmpmW6N4Yd+OXqZd16C6x+u99sEDve7Y
vgmb5o4IdTSH95wy9bF9vLyha00dkEJlPfOqt4uF6nNxeTvfjV8AgTrWRU941RS6Vd9xOvjqkpNJ
ZRAPqlgXzCG96oubqFGsfhlzV7YuNE2+pXHC4lqhta7/JGxSJ7f8+4riu0FcaBbhAsglXcROfIjc
bg3y5hCaV6/Pe2DPnNLNzBDPc3p0Vjh66WnyCuAu1ADzJq/lhPblroS6TFgEwDnzdbFOEfZZc9Xk
G+wqKz8pSPGRJT5fNjOX6e/sOATmcE8Gqh8tCWH0KyvesrLrhXB2xLtukR8Gho4ndVU4+ftUB+cO
CY+RKyFqRt0dO7hz3diKroaJP1YzM6z/vvqYu+lkIsbhqf3A3ley6p3+HN3nm94mQdsuT3hi592n
fs8Fez4QeuLGJ1T/km6mO/2b9hUBROENt3B+hmg/upk/piC6psjyFHJ09ZqddZKNSyHkwuZmsOvV
+VEWK0fKvlvuKt1YA1lf1haX4oAVgekf/BWFrNuXq3bNi+dc+Gf+WC+TZbFmkyl7awTxnVlJ6jEh
T0M2DJIIsqWoW9SqpV0uJ/CNpIkEdOBCqWPwbOHxOdHoMl82LqvL+UsdANu38v3lGwW5/1Ae5VWN
Y1i2LJx6IzrjYXAFW9gnS3U14e28ZHSNlV1fVunMOYfTROK8lD50zS434WL0sqVsidvqDWPI5mP8
zhneVPb8MOyVjzyyjA8qB+0jx+TGAcCx8bH4Ch7EW8zNn23j3zf6agXMkkBC6RyEoF8Yefpm+9Cd
PZGxcj23Bob9z0ApHju2W9rShww1+h5L6MjObI6EzpZs1YsZ+iQFLkM2pbndWoA922ohej6OurVd
vM1XZKO6HZiWp6hbQXLCFdrXh259C4dWf44F//4uVwdrM/MvItz78FS5knd28miDf8FFcaT4iQmR
Ln33nbpTLvelTrtuNm9zOuG7ajq1mFoRXW4RTOhcdvJ3jKPRsBekjVYeFH1xkV6qy32M91K1RIGD
IYCerJLGU6a/zbq0u5dso78Wi/NHjxAmv88mY5H3MLb//br+gkdMXxAmCaZn0xD5qsfXwlav89oI
Tv42e8tGs/JNuBS9bayUr3aJJSlH0mhfPgHfSbaFJ0FGL14RR8pQatf6U3vXZvBLqWvLDYK1xS1R
7C+A718XeM2Hk1G34BnJBVYspwN7yQKpnuQMb7OnjBv3OlVpjSu445vkGg/RV/wUbMJHSm/1MXru
QcMMtP7Lcn7jxmkTqHRdckGLJGCLQb1OVfn3PjcKMJBGjX6/W8WZxYSiuy9Y68fzW9haoPUQU4Ta
NaQtdlLhQpNNwCZe+PqhfO2P2IUxKzrK64zWrIXTWRHSaOZ3qIwZMVCAFhxmF3NyIUbj/hhF5ozq
zdhXGk5s2zFZ5oat4qRgCiVmSg7ohuIG6PDFPTBvwQZ6oqtSA7co3TrfzpI7Wlk1B4q7cRd+GVIo
UA5YOqDcTEmuUQ9EgVUjFtTVwioc1vJUE5vCFhCGgeB2+ATV1F+zY7trt7ycd8N6TMzoRXWmSDlp
wzXerj2laR+/ejAwJ7QprxH+lKhevbJjVudn9aIFbD+s3XSZHvvMiu9QEN2LduqCB5rid2tdDGtu
WLNvajrr1mHzGxj01zVc1b9RYPhjonMN2jY8tpvym7e8dkRsHhpLOa8BaAQOdaJrHsk+cIIV2M6y
WkrTSNUcluWR1lRy6b9JNbPqRYoHj+JElCQXFzM5OfTaDWtk/h5jBCTj8n/QHd0LkMtV90qzSte6
J9nKU477Gs51Blwjz3imI/TnZju8dtgHKe7snlr3MSyJcccjhfFR6bZbunO6bWLSOLhuyPalX04F
Q4Rbgh8ZqY0/Yhu10cfYp9fZaE7RDjuHAKE5EzVx5XuK067ZG2mxxwWjnOq73Ogr2sXRCqzqT+H1
701P/aVG+etark6oyzwRMlKlA7igxorx5fhJK1hstQyGmxuSAticFH/j65ZU35eMUTo72OmB7R9A
bJl4lb3dohQ4e5rt71PE6ltB4bzOyq30oApTq6y7+PD1K7Z1mmISX/NvCr7OTr/xxInI+7MDwiCm
LX8meqIFKLUcOP8wQ7H+/U3nv5xff33Tq5ehKdUi6mXueu0ku2ChPOZ24DB5pvFexCt9KT8Ak88b
U9/zS35iNuLBoAYLUGU1iHA8chPMMn2Q+wdy0Rs0qSpj5Z2K1U1rsZSAndZnazrlQDZINgRZsaRn
6AKNNdvmBpgRZfrK4AFnTifjHmIO0Cb5yRwqLZk8ySfJ39kGe5PPYNmvdYeV+CEOr9VgiqtWt8xg
ifC0kFYgBRlONckK4w3QCcFlmm8V1rCo16Jspxtw8v1836PRu8Xb/X3hToyoOcsX1uXVCSnGRV/M
GyE4ZYPVMfH8wNx1pQYb5VTfR05oY1xgJUBAH/J3q7ohL92qsgrVntu3A45+fYlUhp+qCFvvx6Qj
HRQxLZWGQ8cyPIWACKeEZIVFjbrr8R6J78b1RJdhvVoEHBntnQLieUmcQrP0l+xp8P69vH4ZdCoG
JFRJFojF1efGFdFpaNoAJ1B9dlSl2oSO39o4LGkmGHXniIXTQw/pK4v0I7maMCbZIouZFo6V4Cii
VSvbi3RDcCL9Aj0YEvs/f6mcztfbf6xHiSL36gwxjJWMThZt63RRnwOzw5JXFWyfieLcEQwn6ZxO
uWt679J9+jIJ1JyhI77f6WcVLM/qW5zejeMqHli1xM5b8f/XvUM8okK7ZFO8nlr1uaS1gZgHp8vz
+THZjRt1UZ7afVzg7zaZ6amHhEuibT+1J8NNVxizL86Lfz/AP1XK9WFJ/SIbGvRmTsur/UEuNTlR
Sg0TV7x9aBWw72ws/BDKwNUptNiPPb2yRDMZzc6BAhvxQEW7+y6Oza70xtEmJJZ+4vKdETqjutq4
a5OFrtsVAKFISwSuY81QyJg3rvvnvmaoioj8hsvm9l1P2PVZUESdnwancFlsOlIgtfv6Hr4vZ6IN
MvQZbM/PUbCYhy6KKEeyz8vkTkhdf2Hso+kF2TR7YRFqVsFv+hbZKlCAy4uZ3cok0X4uR14MIvtU
UrIlUbnmKwiq1BOuww0unnMoHClZRPkd044gM9s74RS+xHftXust+b0uzbo7tGv5PpiZ+KM0ZvyG
fg+KZQOaCMI789SKaYFJbZsFnjRzmw8twNNq4af0m4nFo5Dv+5XiKosgN5XYAhwQQT6+Z4Gd14Si
m6JoBu/NYMm05avKVu3iI3ri1/HlKMjdFsx4O7t17v/2pKCqw6PBvIlK+apObqpcEtqR9zF/VrzB
6bxp8HGqx+fiqa0tTXeEl3FHW8X88LNbAleQnNq88/rKi540788m3P977fxSIPJIFB0Rj8FkHz7t
35V7l81x/k8llmW3HumXQ3vEws1Ey46tkRkti0ftAaMmQoJ25+VsMCVTIPQzvXE0/6/P+fvdY/Xi
0CpCuAW3Na4OFryk9Oos9dIxi1cNLKL5Xsp5m/oQXq0dDk+RvGrPJnWSmrl1cEh9nxmZPSSaORco
0KQzrsRL9WzivKyfsU62RX0p1g4kkNoE0l/Up4ghrdfi3vSg2KEdGyaMhZwib+7MxZ0yd2bBxpfX
NXO1tDTJ6TXPEAJn1kcw30NTie05XR1i4h6HBCGQlxwtq56yWeXn4O1sXtay5zc8w48ABxLbX5wl
M8PFoV3kkZvP1sgFRNgHusk4QOgeZNGjQtDKl4TBItFWSMsXeDD4Z7vttrDqQM86H7K9W3HR0VqH
wuQjFJp4gL7midigBEs1WIXhQoXhJ95rlwWwYRUcEoZ8o1VROVcFDSvQX5m/CO3TGO5buq7ezKpT
+aopZg1nJj+IczeaaIZWUJMfD19RYRoPIkoKhm+eXzlOc6zjXqV4jRvd0FnZF2xA67JW340APZqt
MoafOQzD09kKKZNwKBfNIn4F02ue8J67r1xI+t+zemv0xN2Plg/NEHkTyIdZe4ETWZMlvJyZMfD7
V/faL0ANzYnC5RbvleqhAsgO47Jn5aXwLROGswgC6Xwnp9W5aBUvIs6H7wETRqz7rHNi0hsssOmj
sps7Few8IL9hM5EcEkAtEugs4C577p5f6VOtZDOukuOcgbzGHANwQvWywYubuzjeS33gBapsdSVT
jFngDOFCrry6tUN9i8hXIs8I7uiK79BZpBwNoBZMPZhUKk4ON0A3L5lTndfd4AbRPZMlpqbwhuN1
Ys+WuK41ZqOSh2hJpIlnuwosk+lavMyF7fhN4RjPbX/m6eeF2m/E1jWyd4zc+HDtD3t5wKcJN0tj
ncu2PO5K+SVVHcAY33eC72YOqSn5UEJS8yBKmQKpOfzb5ZeLg27sA9Xl1WnO6+Yt/5yvGTlkJ1A6
BRTc9z/P5DP3LqqU5rxPqgPm5Sn+BwYAqvFZNDOTxLY59t+8H5K+CkslMVu1M/vYsPuhNbUmWOvC
c8tA+jy5wvb7S/itx5mjwEGYdS9jrC3n3cLHDfEyrozLQ8YA9ZT3C2bHQsrgsFuIQAGNLUDqIeOX
xg7ir2AxWO2Z7HZOak1MHuYavalXDoKRJtleSIKJ7EpbwNfkd0tleblFKP+F0zPtT/xFwL1EbXe1
c4/RMCpGwP40fujP4JhrcW28oN30QvAsQvVWiTu/62+gh7/AtH9/6nSg/md0FAz5mBkxnyp44V2y
IFhgHS0lN7CmucEtdOnmp13twTPjrCVB20nHZsXgjzHTVDAoJi+Hy4hs+++T55dq66/vpl0RVZR2
mIlj00pHWIrI2UkUf+gOyU6xytXlYo7HSfPNW7NmS5ver3JuxrM7UMQVRDN3dkzcmR28I5x0pEP0
6RPO9HyBCZxw2N/fuNKfHTJXyiRRJGQHAtyfvvI/T2GoJfy3qlo6+q/4miJnkpfM2wOXfMe15tFI
nj00lNJXKpuCvEoEqNBW+jFOWCFGjKv0Pf6GH8uehhBhvvSFXXhxZ+d1xBC6s8+f6cpfh6/ajdr/
96f5n6u+kkBkSs9RiwXkERs7r99MHtGZB4A6Pl685kbp/Evvwy0yUOvwDwni2dU8QVT6UFD8RDqq
D9MjbO+ar+g13Ofv2BEuLzsIL+aUNikAs0+OH8gl2pd/PyUoTtdYlyjoOtMMRVRkuLji1SsqXS4V
rjWxcpRey29/sITvjPK2X2e502Q2fCHUdoaf2iOKZX/2JHSnJELNx7GnQqOUy6WofM/rcRlr9z53
CysfHXpF7c6T1wujgtzTO+SVS9VYppxWoQSpSn7MMP9Jl8YqfyH8QFkJqVkKr7P5qQuexYopulnX
bi/cdY9xsJYMq1WdYnQvowscGn+Gd2fOog94OXk28Zo13W7wXGsZ130EjLiWjVM6wwGe99LXUaZ8
RxBHPwPOIYwxwcv6zQQA05msI29wRyfs7aq3FdnSnktl4rxGxgIuAWZ06cDooLkXMaG8i8udLB/6
eYb3LvW0J5xf5G9JRJ/qKcnGaKzx24g30Z0WmcZzPOjWqK35Qbm4FXETP5ubAU/awBtFb2i8VF+D
pM3gYaB26ru3sul4Vb0QcpkMHZMJJbascwtuRvAZvMxWc6ZGl8d0AjJw8Z03DnkqC0G5WPNxr8+e
IihHm4A85IhOc4K9lA/RKTzgWnn57/Xyc8leLZervXWYa4GG745yhA5sC8myyUMvOa/hPkg5YRtu
bTUnvzDbCqvmQ0CVAcilAUNCNjyDTpEzekMgDmH91xVMOY6q1YDYfVWMZxq5a+lQKUfGl02yiqSD
6u/1OSaiHoezwnC+3kbi/ixYvubKWmBe9n1tg0r1hPShqSrvm0awo/g7bJ6S9lVDtFSrh/P4lsM6
a/IHhdNxVh3xrKYaeVX79VB8VjrjMThs8eRWfJTZfsnDHs3+s529y/DnGZlnmt3LROHaLSbE2mOY
u/F8Uej3Wf7Qa59q8XIhC/ycpIuEEZyi23C0qcRLBol+vTJYQFjijekry1z1Tz3Kj2YjiMuLj/Jm
Jwh7GN2BlzIRO3ty8yxS6snNSnDAdxsNdhVzxHQZlOt5+dLVJgbRtm4NbrcE/tdUhOOQfRYkdWDX
hm3CZVnrYLvYSzO9YagtVVsdY/q5lW2mo6ODqBXZ+lRDMTjgxSm+RBIhgxDLavmxUb8CP2MtpLbW
r/kuYfZQQXKmB+HvtRxZHR/YWD43rhsgVq59ye4iM3mpBcaaCyF4LwIXejnMts734I1hCJ5T244o
iOxKwFkcPjRvqdOhW6ht5QNGM+m78WE8adBQct7gEKvRnN6zdjsJF3IO33BdP8zuwu15ER7Uxwug
4NwcUKNIU/vbHMHtQzpiFiaEKtnKoWshHOyFxaW8g8lejSTSOahyDInK1BKxe4qgS8OJdPqLe9mN
UAtoLoTzecU8VC3IH4MiA7tJXPUM1r85ts4b8gc7V1lWgvklQpB4ija6hzEqvXX2EKMAQuq8Z/66
Vvf5x7ingZ7NUAZZY2/CXCOoxEzeo6fgYiq+BUv9csYj06n3zRIryS9uCMNKuzLVudN/aev0EKd2
cU+7f4G7tUdBUY3W+dN/gpoQvw7mAEkmsWRUUE9Z/BJoXlY/FYYjFY7M6D9tnSJ2olszDGkqRv5q
T6fNQlNQMZCjDE5xVRrNu6yD+h4pR3E/QxF07DfdTl+okGfuplxTwa5eBXv8njZUU1r8X+hMfhag
f1/BtQhIHbUurFOuIF4m9yNu4Vt8F2EZJ2td2Yj1weddGSKreRzgcw1kfdjKIdop32cH6krhFKdS
dmBArGNPXI77PGLTE22pNKPFGN1vZ0S2LfvSDukYRNzRl9W46433arZt4ccFa4E5/NnxxYWh38XD
19gxvRcHU9UzcwRVleVTF0ZrmDcY3mMf7mZfEuq2165mOLxRntu30g2Nu+iDh9gxu0PKepkEbF3n
CsdBMg3VSReZKywg6HcoXCMnh08yt/WNmFqY5Xcr/76A/Sg55cye+JPFex+tYG2W6MuZ0s7b96gg
QJS+359yQ0M3N55xXeY/xAw7i4rl4tyi2l9HV6ryn0cyed6IumSQ2v53dd7O1eIyxdoca0f/0L6x
z8U4mIuhy7srPsfjNArdjB841TUOog8625kFzINLgP8SfSUWqXjfDKvgh0+weXQMPn0GJM+8NhBA
853hNu20d8Defx9s352g7LMNq2gfO2jn3OyNrkCzq9MtXv7PQebVF7s6GrHQb0T17E9fzPfEzUUE
EbPah/EpOWFyikOHx/j7Bdp29uw/qCvsxxuN6mgR5YwhSCw6KPc324Ufk8yra7p6A9MWuUUVGzLt
QueM0J0MdFYWpRJQ5wswWqosUM5gZF+/hN/Gg/bBuyh+F4/5PTLqEB/1STPp3wtsTp+95HaLW+Ol
n7zD6Qp1A1qlMGcecc2pyVVd9eNEh2yemt2bhL38sd2nNqw+WVul+aIaJorqVHzuw/X5wY/3yvt8
mVqVyzhtwMqQOKmnG0XOrxXFf67parinNZkx1oRUHdkb6ZQsHmW5A7qoCBxfDifxaWYJD8qe3R0P
Jk6LlfzYHnAZGkSLk+wGyvdTmzDdIQNyHwMbrGP/tIT/aaQ6MrBSo1Lk48Sa9mT73B/AmlLYyfto
RUVpMfUULPkEp7k6+VDMbnRyP1WMVxdwtbDrIFCqgk6GhS26EhO+XfMWrDN0g5XTbJLQCe6aZb6a
Jmnd062p782vf7WEOz2o1XTG1wdGK60U75kNchBP+8SelGQyh1OEUoTzo6FFunXzf47u+O60r+Jc
Mwxiy5Sr4jJU50Css0YGe55e64I9WluK78k2JyTsKzrMoEGNTnlZxuw40T72puwQ+2YMvfrbUfrf
67jqS+N2jLM04Tq0bfnG/ESwaISsidwqLfMXifQPJBZW2eFZRmiJjcmMWQ64vy9C1aujj0ZGFCCa
RBAogxtBh3qpttoOl+MXmP2wPRrJoRwI4r3e8U1wVjLWkdsD0eHjz8RD3iIVz2AApu/zz3+/bD+1
oNMdVgRVBeCXAYqu7rBWizO91WWWN4l38MIRnC/i93bhsy/Z0+Km/gsK+/9d8nP1uVd3lMRjQQ80
QT6qe/zrxo3ixG74oO8YnUSnjr7QWPRbIje9Prb1440v/evj/M+XvjoEz4aWp/nIh+Nhv6q9xAMx
NpslSOnixidNL+d1Dfbf23v18pYx/tsdo7sjBtuDA7lM3NSW+tQ/zWpTPyUbwVVJfPkjTCcJhcLz
xudPr+e/Pv/q9ZWVSxUm8H+O6WYqAPU1kRwVsUzQR3tzXE98PCi7k7qEmhjR/fxOc/59Ccq0Xf/j
Eq6LwCC+pPrA4jvSVxH7qKJw3NZv3T3gao1Gp1AWBUg+LrmD1+yKYwGvEFuCiZ0BV2MLtDBDalFt
44Usef0uPwCZjiYthayZUWnLiEpmLy0NPDK7z4jx/o35l/rbcfSfR/iHgPefA0BtoH0rrcoe9IHy
ACxG8p+YxqX+6hxaSmGRn511MH89QQOd7h/GdwXyDxM7HAAqrLjN7q7wLf8T/70pwxBrFWyK5fto
dl+8xzFsEsnNnTSZ9LJiB5dw4//B3au3BlsAAW4c0xAsvT/Cg9zxjb324iXijYf0p0v/10O6OnON
VosuesI6rZ4zAshtbTvfj7bkCEjz1ac46N3zgGwK2kdwfp896Yt4z/Rplzmx7dvCUsMZZdgn4+5M
/ci4s/ko5jvRoi9UFoCf4hbyaswwE9+U8DSKLiMjkXdupTCRIXbSpse/6M5c92CyMC9j+xxt2nr0
zQzQxofzk78rVtWXvhS86GLOxXWUm3g5MZueNFYRVgtMpGJzzvBoNVrocooVv2GcV8pwH7ZLsPd/
L2pR+EHk+Hv/unYhD2JlPlemLaRkVjRMaDCkolTYXVjAMgoAYpQry/gSF4BkNu4cO/UtwJLZnvLX
Jcen1+Qb9Mu8c/074YVrZapg0xETDZXyAKwEofeDXNjKVyYt+xCNkDu84pYGRxySyJOw5ROC+1ZE
R4pcZB44Ze4hp9eftce5G7uXp/C9epKIbCzwijnGAoNk2IghTzRYBJAqGWUxmqyXUw4TERAe6tSw
vGuE3bn18h5V+n2n30vku8rT9KRFsK3QsRAIGQOqbEemJz1Jniu9dapgIfpfM/q2ypLONxbmr/WH
ocjYV6pMdX8ouJUZBryEQsrHi6vvlVWwiNa5W3qhna+xlqXnX6WLcJV6s8WtQOhf+2d84yZjJk00
5Gtq5Dkz/FiSOg79YYG7oiKtzsVaMWwd8wj0k9ZlxS5VqYQj4SSJX+tEhoe//zrOAF5vbOR/dpkf
L+h/LubqvFRjte/EeJSZM5kZrBgB5s30kkAzjd0aspK2GpWlNFsIxYmZ/BiY+isiBHwRX+Djyyf2
TAAnRgBj4kzugcAgzMZnC6TlonqrZv711EGupUqyTGFxLdYagiYIZ0I1nTr+gbiJgDCjGp+JwEHa
04YurJxddqeeUPfIp3J/W/j/Bzf/ebv+zxVMm/p/Nu25lMbnQOcKOiuXzIADY5N/UrhajPzAPvRD
2Zrtm7KpblrR6z+bPuQJ2hxuAhQF2KtXxcVFLpMkTbPkeGkfBK+bwUgYsZG4YNtwBvLsHmYXL228
s/+QIG3WF1B25Gdk5P/D3nksOY5l2fZXynrOetCiZ48Q1KSTdD2BuYQkQGjx9W8hMivTgxHl7Lae
PetJZGZ4RoAAL644Z++1Ww07kB3qRzN7VD7q0QJ0PuB79TuS6hYZ4ujMTWBogZkltDJ6zR4HYUaD
euBUW0u2Fr5K9X4McdGCe6VdylnjjEmCwCCao9gvTv5BNlC65xgw78p61mUr0usKaeZrTp7PkR1n
NKdacs8JiKYsEDbbMsSCSDKfeKamLcvTOufAvBTrhXpN9CWPzLSLXQLGPpEgK0WlEfLLUysFOUkz
jSq9ijbutBryhRYuzGoWKe+AsBJKhjN8VHFuMeypV9AlSSdLehLtp24sxoM+nHGVftxKuG/HkM1V
9OTd5wfO2hSAkYeotB0o8KY3zU0KYH3Kv9Ps6l9wON1qn23Ci2Cx8hg9L1X01n+ES89OHh60o3ho
XmO0Dauximsi9AeRuMBTpdzFJpLsKeUovFzak7qlgPMgPLZrSBuLYF6hbcwcYxU4FOOn5obgugUb
LQdN9xQQ03S0lwD9mcM7dpWZuWCKp7CaOvGufYCai7jUgHkALcM53584di0xjktsESluiveUn7Kb
yWnZoxwZs5b6RbIUHprn+qbksHwDmDi061UB+DrZG/OexiOxZCvxKdwpror8ZCmwsi7jzbg0GVMf
c1XuZo/Zopsl+/DI32VXxCcuQpgwEMTGspg+RQkCbpU1xEbVRo03oa65ox+OHDt5oe3PUUz/LBNI
RdFru9Ei1LFTcvCCB0Tb2EBMNBJoPA7mLF3V7g8FuTIrRIuSE9Gzw6F3zw6VOX0+yimoC5MTaWWP
+n7ygsbvQ6fifnJgoR0MFtB74waRzAGT5nyyre+yrWiXm/HHNA+Ex+EBpjk13+ChIVOW4uCuxSsz
2YwggY6IVzyUB5C1rIm6vFDzmUFsJBVJeBsTq/84JatwmImuYg3FMiAUO5mqBXXJjK9xQVruBwv3
mZpY7gTFLFyW+5oWxwPnvnwG8dnLrOTI6NkL5zUv0sSS3uW9TCb6aJUNb2kI94+hN9XMBcIDtq7N
vvDd/OkUHxC+8A3Tbs0DJwwcArQN6Jef/EJR31csL3A4GArJbb4LTLug4J1PlfVklGm60jpaiqOj
fNGat0K6EIRXOE+SaKEIUzlGxnvvYFKSBL6We6h6KDzZJNSVMqIDO0PYcaM+6dIxxtQXOU2CwYvA
k8nj93sm49ctE684eAVJUlRNwMX185ysKKVwboY6v23ZFnd2vG3WBW5FS33X7vTF2S4pm7sjkUq9
pdNxzJ2IJOJ5tGHNg5f+OtCzbGjFDlY4TxgyvW+Hm4wdwXMw27f7DZvw6FaxAqtbnefFqo5RTIUz
NXcLNCZutINJumAkmxvhHU0e8Jf5GTcg5VgEGHtaCgbgLKrTTy8gEGhSjFZwl73k4IzKhf9Cdfza
47hYooowUDKV0MJb9haCNZpfo6P0NHaczWVxwFU3+/756+MW4ec18efnf3HUV6ReODVhxxTLRqpb
Q1TgyJdMBXHWmUB+oGGvZN1BcMjRBtG8T0/tPr/nYMZrRj7lis4ZhlzjMHlE4xCr05LCRce50W0p
GQBYnTOCbaitmNN8xUmAd3RTzR89rsXEKsfy6yKmdAKUsH8rEMzT/5qrSyrGx6qxy2FVZTP6JyX+
MDw10WMgLFtqjmjNgxnV2t5YTuIVuZk3E93p2isbeunaw7nYX5Wi6ndnkYfTGDs28+SNJrfP5Tbb
u+Yhre+lfF4wqVCDWel7PIC+ibEjnRlb4SBRzmbyowNwrRD6a/GALwxrzkjLooPzC6fL65VATcv8
th7nnvgQYBTaRnR1XWHZf0JJASaGaMnc4KF+w3chP4f4UvgnpgtqcuUchelKOHw/jH6zLf7pU10m
YkykqkNxzLgtYBccsxc+l6WvTnfpg7Y+oTPZCI+TpbAibGfBscG0rxUU9F8P5D9/gAvdhh7UaUgX
I78dfoidWcnbbSVP5Sdpi5OtsCEF28lNvqzv/H01BzJxi+lS3cZ7YXPexavTvbDHO6vsJzvZ7d61
D1aABSebvLYiQC9HeS8slJvT3vjMXuQdhHoSbrq58O69V7Dcl8HLZH9+UUlziOfhE41T0bfYq/Vr
PAPMEx8IIiPL2EBY5hsgBef7p29cu3np50lU96Q2jrwip16XLnJkyA8x0bmFTY9APJ4xJ/VTjQ9c
fng36c5bnrYnyiTz5r17p1+c7jjPy+Vs3LPEU34DPaXcboVkW2JBAM3RIvCzzBdzG+3ifJqp7Nyn
DPpihRuvt9DUridLSNkQEJ2CbISPseisL1qs+PNi2d7ma9J+QZ+4bF2cdg4H0QYjXtHOY/HL54Z0
MF4F9rXGVFrh4obIKOX8f9cc+epvp9a/X5xLUbwpnOLYMBghwTp+8e/Le+XzXM7bPc9HPmb3hrDx
782jNzM+WvY/Nz0GInhd1umOY/OxYIwkx+bBxxVyl67O0BaTbXFQDas6oDetDuI90Wv1LQHXLS32
R3HT3TWH6k54pc1lZ9eC3K/dy8UyYeIAavWUe6mXFVVSbLcoxUtbe0SN8l+BA/52I/7l2V2sErJX
p2IiMumwO1vURB/9gF9YGEOv3JkkjGP1lwXpy6Uu5tw4kkpf8HNWwOfWCc7T4knA2oe2FDoPoc54
Y9jEnacBotCCgemyOWcTo2g2MchYeOmmyW5qn2L7Fh9Tpy6ibgvQWO4B02FzsqvQMT7o1TCGKZsg
waD3R6gHRTTthrB4qV2IoNNhSARz80wl40bIpxFOqobFyhNdGAsIrokGyZEvt5C/yciZBmBKz9OO
0hNsU2WqtFNEuO0Tek/oecUmIPv0+dy8tdEU2TWbi+C16elCQ7ifdk59i8+zPzbPDHzwQEwQyPxP
khMh4n1BWYIjmt9CIwnX5oUlLvBnvFoTxYYKVL+jYZ9YZsFuvdmMXLPwnv6bfHYVPhjCb+nHEsT5
/hi/yrf+5EGhiOY7mG5Pn8MxquzuaQAEiiUl3WKGcSbAph5Pp9HM5e0ms8zGHraazIsP/+TK7HlT
/IgTVA93IYn0hcP2sgHvmrmgEARKcBwJKvo93jOexzNpdclY6QyJn0bNS8kTaBZPJ5pSwh3LEPjY
zU80HZAhxBf1rnpm8xo/Ro1dPat35Y7iSrnKkSdyUDpPTVxk0EEf49fv585fncjizwvHxck8yaSh
aYg/v8XIUa3P/szcTfJxT4kDZd9b/gGtCSG2Ksa/fE3Msz/rluqSCk+y5YsNqSM0M2Z5/DDff7Df
NGF+/mAXXYJTXxfiqedFmLDbp1wCtgDW2QqlH6toYJ1u2P9iR7smPzR+t+mBO4P9BoSJYVwWMRO9
Mk4G+ersyN34pVuDKcZ+Jhxzvmk2glPyPabtW/rKO0nKvSg6regOYO9960wjNJsZhuWft2jOsxz6
ijNwlMzXueAM6aYe7hrtU0OpgboVEkkoz3BtAq1w+Y8heKm1KVsstuhKuYvg+pFgDfuzXZw0Crmz
oSG5fh2irrnt5HUNlIfg9Xve55tOswXRhaISWC055SgdhRkiCjHbtSW1aHLBjXyndvM+9R6yZuJO
St1JZlU0zcWlZjqtdKf3j5FiX/kGf7dV+/okL2bpxKgLVQ6z/LayhZ4qw+COjt/TMuDYQZjqduwE
vGur/hVT4eL7a5u/XJsqE/oe0i1Q+yD1vThXGWHRiooneEc61NqAJO2zUu4T4+1cNRAKN00bzkqv
t/V6xkMvNdcI9oOIw6QpnKaNIK09AiT0FvVpK/rPYTivCHhXbRZ/OjQZhXvN5CCKn4cCAHmmerXK
T6+lchyGQ3V2aG1KIoVru2xAB1qxZIW7yW31Jmy9jTELD95SsHqLNIX3cnVywe2u9f2oH/M453jA
HBGeYdAB4JWu+ujOZyKvAnLWXmhXTr1s4pw5HRVGuBoGJ5IB3IV2YlrgvwIQVv5OoxpA1lLiP1T9
bZ2xrVHpHDYIqoJoqXGmifK7YJyPkkchWxbVla9d+pXZLlEZZoMug4qXEVtfrJaFmuTy0Nbq0dgo
y2Y9rHk3MJ8o3Z5Vgwcp+UfZ09dh9xQZTOXo3CL2k+wX8wRxIJJDnHksHTkSyDLx7DJDrJeGR6Pu
lwq67TpivqkqS6Y6FToj2jvw1bkMkLaOAdacbQOSErC/V/JAvNs37agPc0Fel8kdqhxpTZWAWm8U
zqPhVlePbLa8bO5pG718Nl5Za/Inkz6ac/IW8nnFpRLM2oANMB1Fbp47JmRUfz5gQ4fBwOa2iJ0m
g7lpYf1sshdNWeCSlTHeKPB5Z+zxMkpbhL0Z06SbcruY8Uw6WDfQ9ozX0jhwisspSWMyBmQGSUNK
rPPJEbcllUr2nyxp7aZsN+lpr3j3E6AZqNZs9mUNQBHhEED+YkpyY9YGNkEo7S3xU5zB6Xg9+QsF
xPuzLgAofzKFacvaDcbvqK6Ml3xm6nvdAlECiiQAm/6aHuE1oh3rnZKnWj3ElkbZCAnZwQCx8CE/
oATTb2RjOuKTqOS4lPsDnlZrYTThaKtImO6n8qF68KIZG4g+uWc7ze5ixoL9pj97pT0r9CktXvV5
HO73LJn4ASYp3jArxQ+CXsB0wQZG8SrImnkUv6UGpLmVH7knyh7tfDjf6eZ9p5R2FN8keuZqrb7J
I0Z7UtXOEGdOAqU3xvrdN4DChpMbm8OSLDiOfSqbktJ7SrSbXHsW5Ll+vqO9Jj5di+NUf6nyj2Mf
BZMKd0STf2WWZb6p922oHpVnFtLHetveUQZru02ggZOcle0cAUQprgTvk0Chibph6chTK/TxoN0a
3qELd7zY4CUKO6ZrKNrBvZzYsO9opvjvzTY4RLCY+rnhiEiuJxy2i2gWq7NB2RbtwqBsFdmJSMja
47neJJO53GxSslYEy+ht1fsE0pdi07iWQ/WrqJHbhinMS6+LSCfMi13ExG+iOjYC9cjOSptG78b9
2SXKmgFZ27x1Mk3P6Yh6+u8jescLUyLHGM3D1i61Wl0onGNz4inH1gJuNONd2fqcq5yJk84ZDB61
K+MVtuQ1Iak4Ll4/7dMvLnxx5jwbE4PaHReWi/lYLWosMLwxYkCO92zMtXeZgx50Bev7he23A4yc
NhPnJQo1Wb540lorn1EHycpRy134TsBAWMDoUyyxxtV7bGRxavfPfX7o76hMxwCWgSsXz1JDt2VH
/Poct5OOfwUYR568VukwN7UagsbhjBq3Dd5KYXVu34TKNmtXhrxE+baamcJGFzeKOfdStvM3mgpJ
u5hOmrmGI81MMTNEtOBpJRk6VkdvIcp43LxVi4siVp6VwC0m75q2F+v990/jshOKwVRjhcfPJYNs
h5Z78S2UunKu1LPKQbNVbzpVPS2HpqDG/sevP37j71/yMgRYlms4vn/7cw45sVSp8MZ+fMo/I3pu
/hgVF5lAF//5/2tEkMru+f/8K5fnl4igh5ckCct/4D78h1tXdfryU1rQ+Gf/SAuaiGQEiYRLyWNv
UIamQvnqj/QgfmT8E7+WpovEBZBkM9qj/hUfJMr8SIYPqcAnZuLReRn+ig9S/gnESEQlpyuaIWl0
Q//1OX/6xn6fH6SMr9WX132MDaI+b8A5NEFDGNrFnqYDwBOrSRnce7F8K7bCSpn0EQMabl/gaw++
QAlHKu/l3sAghIlmoNVVPmtwF0iq8zjZDlug+s/NKYIW/xQJrJVGCSonl+etFiykDF4SlWShA6oS
QQyF493lb2qId7I2m4OgwiiIU8FqPA4hEL2jIdmQ/zVrTGNeBNoiPL/1orirYmUZ+eKhqxSseHW4
G72YyAV2keJfmYlE4eKk9MczGR8+7x5T0Q85yJd+skzAp16bacC+On81cg48PAR6306Vnz4yFGx6
g5POqHqQ2lRgTU9ddl3s6lrrnjj+t/VtI7UzH9B9cF5lJb7AStslvjQrTkNhCWb30Ol0umTzoNQ6
UBZVD6hFTFxvAtmioWYeDghhq6MxsCeL4Cqf67V0iu6GtgIp3q/KnmAR38zmGRCHPBqdrHCRdVzO
6aehOSf1KU3hISM3SXWSueOdkQSrVpMWZ61CC2aWh+BMaFkUYlSUsNIOIesqOx1BvTVooXiT89YU
2awz+tygRjRQyRTNsOAIxlOf5vvEzF5IwbCruplF1KRVP1lpZbhqDGFmaBxpy23rI1U1mafldHfK
FSiy4Y3e5rOTCaRRgucU1HblJbDTfUzDykzM1Xlm1Dsdo7fmm7N8kDflINx4JQe/ICXoLI5ObCt0
W20o+4id4Oia5JwUKovF+YoK7PKI/scAwENBbt8YqPoj9OfLAAgFLWrRSQYEDbeOCu79VrrznZPV
IHDXP/P3nmiZqyvgZa2dqzH6DcJLmAtU0PgX8j1POzd9pAzVnc9KPw63ROsfFTjCVaKB7RWOaf8e
ADQ69yXQz3QWSx77PTzcyoTeJT5GXOl+ieVcqNaDr69zeNZfZrk/Z4+vUVkXe4PLT/hDOfvluRRK
VftFa1Z3pdmvkh4BllBecd3+svL98RTY8jAjoatgevtJzFEbXRH0UDjuSMV2FHq0sq3OfYcyKMTR
weH9WUFWtgGWP31/c+NM99NM+OPx/33hi7rMRIsaoUu06m4iUWkPYqdDDZvI13Jp/83X/Pd1Lr7m
LJoUpjxwnXASrnz0C+l7x2TWiHdt0gKiptouBg96Xy0ViOMJzjqzp9WMD1MuNj093ElARhjGmug0
2Sea+fH9Y7jc8o5fssanw0wOKEgQL1cEMwSGZtZNdUcT3H/ByzmnvS/cRceRbtd8lgu6dER4XrUn
/Ob5/3TdcVb+MrjSiUSMeCoxuKSntj5ZNBBq70oZmqDEX7/ln65yMby8Qg1IfeYlq1QYlVR1pRBt
g9hsgCaQSgj9PbaygrqUUu/y9PRAfs7GSwmECYSXwCAPGRtgKaz1E95+U77pM1Kt/GImmJPFBCet
4EPNFE+7UhKnsklYAMfe4IRXMD/E/qalpFIQGhE32VuWr1U9xVHbuJ0ZHQKj28hV7k5Od0aAtLLq
LGWYLIfkKdWDVa8Ii2pymsXom/RwJwrlFKvAFA2nNcCdPE9uJjKMNmOVF8a4HABLyEf+QDkrqqeG
iLm03oa0HTFehW5fDw9l9HZCVHhCkRkHZAD1PVXlIHTPpeGcxOKpOHO6KcDPJwhFOcX3JJ+3AvxV
fykb0S7pBGpGgmL3CsFGjSDYAdY5sYS2SyknTtOXlCiFiRK/lNk+7QU6VYF7qg3LC2uayMmNP6Gr
kiIVEeX1UCRWpHvPGcp4bUA6prSbQKLR6YUrYqnv0qZ1A0ngmFc61chcyfVtGosz1QjdodTvfREi
/uRZQP9gljExAidmbFbEpEGELJqokD1cmMVWjJbKAH00r05WJg5Lj+ISexArVIqZl8d3zEgbwwvn
pYzBU8bdBYK3KecKa3bUy3aOJ9w/I7wQEAv5waIRs1ujn6vSMaT0mJsFuQsq1tH2Y0LDu1KiRUYB
Iu+9pVZ2azLrZr0Ur9ryplKAQ5Gm2ANx8paFYU5PYAHL6sj2cOkHu7oPtxLetfAcXDHwXhv8F1Oc
GCtKrEY9K0zqu14A+La8vTJ7XHSU/pw9TABK7HYh9lzMbmGVlLFedGSzrYtFvBxVVHx7c2l+TeHw
w6xwMV/zJv91pUupeSfUBLeGXKl5LBYnjKnTZkH+Hw0zYZdbpCawXBvkp2VYqah4u8kHxBn4hNd8
K79/qH9/jssO9clPm3PNjJIODxSfxOjahDyWdL+70YuzYMc6nhDozrd2z8tzE1ijDJuNXOv2NlL+
/f/4yY4f6MtMHBhJVEYZF0SqVlvNQkSk9TbZjyFqHP7xImnHMWIBGyvtK3a168EecK/RCv9+MF3q
NC4Hkzw++i8fRFc1IJQ9H2R0wPurcKluq+mtyHG2d6iE/WgpoOBiWrg3P5SdSWoSU0JrnbG/y1e2
B5fWrD8+zFj3HTcmEHgvRrbUFE1TKlJ5xzG7Bi2AL/m9WUApwxyZ5JY8oydGPKc8U1zwvxQRl+ri
++dxUfu//ASXYoxEkxMz9fgEDT3PICGNRq+WYanOFQGbdGd3cHi+v+KPv/KXsff3TYsXgzvTA5m5
QizvlDCZZ92T6MluohDPQd2XFgC6SgH3vCruv7/utTu9GPK5F3t9n/XlXdTni9J4lJRtUh0qLZ3D
LKqyK3f5253Hl5u8GO9hKiR5Txz6nYmxHUjhdEge1P7aaB73L989yvFTfBnMgShHk5r17Q6Ow48+
QCh7KyXIba2sr9zQby6lCzT5UNaOtUvp4lszakHMxLAu7wTxqShwoHoQqsT5JBOv7Kd+8z39dKGL
76kJilDUxbK865MlpwM7aeKlFL2mAET7qpxWlXJtMvz9FYlbxiUoqHiaf36KRDZ1ZspO68eUIN3j
xjvlLnYG1hl5SzQnJHIa9e7ZCmPrmD98Pyx/M1C43b8ubo6L35evcGiSMmu5sbtKwBAJbuEESqCj
8/8/u8zF1+dPoj/vcULnvK8dYyBvIMqvXOXHu3sxIH+6m4svL/YrNQ1a7qZFUDUZE84z71nQ6Pmf
PdQvSPk65BaCR3NHaakXyGr39v2N/lJ8op329XlevHhBGfVBKjJOzyB5/TMMop4QxZWho5gGPfvj
Yv9brfwPaTT+f1etjD/+sSgTypU/1yn5U3+mmmvaP0nThikKIYlew1jB/DPknJ+oyBGVEetuCFgd
/qpSiuY/6YFqcGSJ6aFMNhYw/yxS8iOJME2dEpr2I/1c/O/UKIni/mnqxIwNCAqwmYrRAjLlLy89
OSZRpreqgJi1cUt8spwx0G+oc3pCCQyFwtaV1C0HFOD1s0owwUlrtlHSzbyWKJuByiXZhqj4cOHr
WrM4M1NV8OtaTSewWMaBNky9jtSHED9q9jDIr1n8Xne3+tlRAzdAE0O3GXBRBxJuY556kkrXWrvy
J8ShOTiqxJMD37OJ8BwA3IM1Mps4jaWeHk8WncF6jyYJqQ4uFIeWJsq6T+qgVlHiTWk/26n5Xrna
Xr0pbKAYlnQnu5mCxTs8UuSrOhtbltgtPHS53RN+wfhsx/U2W6FuMynhcXagVrQTiin66RZzorQs
bkHuBIQV36QLIhXj+y6xEuQJ0Jhrq8O6x8niXntGhkFhUj1gCJmbIcnRuDOJEMgd8SOsFxFP5gzE
mQxyu4dwm2/M7EbMVokwR/3joWgPbYVQFfY4xGPxdUzJj33N4NA4Y0OMxPEJjaMZDUqrua9mIDWK
epfMDAtX6OnTcJKPJJ7lGBEQYoOL0T2nXRMRq+46ZMr4rWx90ekz7VmZCTM4mR/GfGQgGumuXJtL
DRgQCIPhrhZc/t3AyaqBPtrwtz0mSAyJj7YmCzV2VHEVYGcxIs7lAL7IYEOpGlkBJ/9N7cES39aE
spRWrJGKHe9SeG7zHnEQwpfKkcjw0lfCUnmuzwDd6KD3wZYq6tQID+EzChlbAKQFiNQD6bNIXpri
fTgdiQS94XCObt0g8NhEVJeBDpqmK7jZcDSnmctMygdxy3alof+/4XHNxmwj+3TbPsIMRSWxDd1y
fsY1aCOCR7xWO+/kmwMQmuGFwR163pnSIqhWEnqOWUkCmDI9FBDC5vpoUrHNTYl2eK2jKpIXGtIE
f3JI8GdGs0y1ZGRY/SKN5oW8q712MVSfTXh7QuWprXXxxRzgI2F3XXk4NIsj6b1WjKrbSlxC+HY4
JEaXCIGFhOwYLuiPeF0+dcveptufLTLsV9YwFzkvf+LuUMvpsKzfjB1UMvmzfH/qimlBAdfR5G2N
Ji2z4/hHYAgPgzI12aqZBfKMnKJWmib32DtyxZ5kSyRCSFTCfn/uOPScYZ4KUzm0Yywg1RwwhItX
lW/+tE4f+NSTQwWzsuHhAm85Gr6jHKMHxHwy69tNqhZW3mxO/sepBB167AmH1qyeQDuiyztnBISP
esso4C1xi88zZ53YabfiqkUOgMmFTmDZTgkT69IZdhftaKxrwgpc2VY+u+7oa6tJu2LgeJ/lyUZ1
dpMS2lc45mv2UfJOYEHJxZVGPqhAW/dGVmditUpH1KQ2qz/GpxHZ59LqyIFFgSeAbE0f0CGf1al/
K8PZr0ZHFCeL8yc7/tS0OpKzeAFBaJbas9yV1rnd58mj394rXuiUmWgZxq2SLvToRj+pbmop2rJN
FwU+2xS9M34pI94YKa4QivVH7fSpqQYhZJb5lm+RCa1yQAfRPOUVCl0Bh3BZEQxoZbWVwMwTQYCC
WVt6t/GPIHKTB1Qad736Bvp4dFFs8Hrg8c+I87jt/KViPiXBvJnMw2F9nnyG9dbDk6ZzcOuZPYZX
U/E3sr5uz2QvUdRH/Jmys4r9px4JoiypQFcrC8z0FGHOAu9COZHdEBa0KmXumdqPgT8hiKjILT1Q
qiYqAfSf1B2iWZ/Zck00Q/uubJVtedUfrI4bsr93Un+uT3Ty2HALGifDi6Jimg9lo+q6ALWjvC9C
hwJyPcMRFGLzWJPVOK2O6gM5YB2ZhZGTGWuZqFNd27UTGmtvYceR9iNWDGtANuHrcPBu1OiWahwv
0emM8J8p2+iA6U+HA2oSMiVItMeisIrjbSW+HoL+zYA3ZfaHFKAjdgA8A7Wj71HrkYyFa5eKLYmX
Q7vpNsSQpfMcbQ5s1x8UFalhDrZzlM8IIRHKZkyQ8ad4bCOrJBSTvwFav4o8xz7PKqbZCtnR2epA
2AwHiQZPZUWAxo1pyPsFOut8yELEved1KL7yAwY9voCOiE9cbfmDaUFahSBmqqtSKVlfFkGIVKe3
KxIczW5p1J9D7BYEAJMV1ONaXeookkVg9WQeyLe4wKNiZKc2b2c8c4QbmNuyvFESWlHT+ORgZjIz
gkJsomPJaNEwxmnhrdg9tkQ7uexyA5Yde5j8sZP+353lf4DmHxEP/35vuQHz/dL/4/9WWZL8tLn8
4w/+1QbX2Stqoilp7AvVH1vFv9rg+j8ViW4h3QZkReAV/tpgSga7SFKOTBVkJkiz0Vn85waTH/34
bQGRniDrIsWY/0YTfNypfn1/FZMer8FelSxGGvIcSn4+1+WakRTnpPefSspKos0L3GLkb13RKcax
f83Xof187kFGdHG9i0NslU88/1RwPQRqLvhEfBx+Tv7BuJNC/U7sDKXysFqTSoSkxVhKL7A8lqx+
HWDBs2MsdAul+qJ87A7JK0GDkauutSVb41fVrtzgRnlON4llOPJRWMpEA5R3tFPaGY4POLVsSct6
M4qvevZEtebU0muBU0SzlHWnuWRlnhAhV2y7vgyMmz+mw6/NQ0m72MZf3rZycXwW20Q2wbH4T3Wx
Lt6MTbsntsR/SZWDviPN5IQtr5sCfisp9721hVUveSqVO5hTDxbcEeMLrkFK5iMKLlpIG/5Aq04r
trGSLb6NjuGtgF/LPT8mi9xzCO2J1v62bO130p3X1SP/vuzeVPJ2sVglbqzjHoI8+4i1SKab7bbo
m5b87+ZaJp5E6y3ofrsiOIT3k5W+09/qz+Yx11aD4qhveEp28s6YIZfttVXaMD+NtBC8hVbGRP4W
rI19ACV+KgPcJvBtjoSTnOEQn2vuVDxuigeuWD5z2gajzvy0Ex9HWRNPwUZanUSuQpC47sYcB/Bo
E0j61H4WOdxE0erIJ8pIOZQS0ifSfo1I0B7ncqKSLdBsDn0IO5LmolAvYgMT3evkTarQYtPAPjds
bXl6OIj0RfpGwrOx6dzoRgK3Pgq8jui+J9Gm5jQFP9QVCrKCHyAftORdfUaY+c/HMnJq9SaeDDfy
3ANzglydRERME6A8WK72WbsM5UOQvQUFASOn3XkEm6zOyafh25PEbo1FiCifbUR0tvBLFOIMsx3d
J7LYTpAvbe9Y3euz9hYmxkz8GOgftNtCWQbTQXZ7tuvaIhtWdWOdvFmX3+j6qk+Bp+NXlPcmJsTh
vG3DQynfVwIUbKjgfAemvynjdV8udPRe53etdJBtsMlUP9k6wcjHcl17U3aWw0DYI0kMsyB1GmGe
HtpFtzntsJ6lVrv37wtkH7ort7MQMeafcqq37j9/r8UhDOP7eUi5KPwUQVF0bd/4T6qOgH6aiXvv
hNpjYSTOpLK8F6j+KTl6IqjX53cEFlivgjUhVCaJTNl9au7EdlXAUw8sflN6ljVAk053E8HwWxCS
ypExXBfmlElhAcsmG+YR+FvF8T56Ir+n9Se9r7vm6COyz1eRbzMUcUd3BFWBp9uRGdOrtrrGNdPG
dgUAVjtCbYXGecpeheIu1m+aZltQLUqEQ5WAlILzQlQFx8UpSIPG0sExGrBJivsW5fdZB3UTr+MJ
wa2LElqjbufawSccgFT0VidNYMPvqgdxHzLkM+kjxR6jloekfqmEUUBaY+XN3jswoOFCk97z2JU0
R5WfS1tySckib5ME8xk7E/I2mBAlgLi1wLF7F9RPTb2JMzA+cy1zAMSLqaspG8Axqmyn10L7Lups
f872ACIEgvsM07hsibWdiIgv7/ynxm2I1Uzd0WbV2gCnrzfFLnaif0yxf1/rsilWBJNm0Ps0eGqx
GQsvIWllp31yI9uRy3EB1PWY1S1aEknZfBXXm2G/X0q/fICLIdxUQhvXMTc7Ityix/FEZY62o3LR
3Jl2+PD9mnL1cuPK/qUiG3RtNVGlljcGZ9NshA8Euxz/1tKDnwD+4loL5oeb8MtW/5cHfFGyLHtT
NdOK+2styG2kN7vdfNgTSjuV7POeWFr7+zsctwK/Xs8wRhc9wiBjrId/ucFJVjTSRBGQ1i1UV55j
auHAW8yu9fwuJE//GqR/X+diS3IedMVgbfnjvsblRJx7N/A0xg0H9YrCah+uuh1/7hX/cs3LcnqS
t1WjK5L/pMCop+cPayJeKC6A3dn3D/HfvIJ/3Z15MSphmkziqOcpcupxmkW+8ew3ldi9ExTB7y91
5fsyLwZkI1Z+LhZcSZkhWpuPqcvBXLj6ov+bgf/3HV2MQ1/Xk1OT8uzGcShZmoULYgRP6yTXEvB5
bfN29QmOe7sv4zDyOiQvxgAhfa4ReolHeoGnZ1ow5K81yq49wotGGSoS3dMDhmK0AKFDphW+j1my
vPZNXb2lcTX+ckupEvVmbrALNzbGsrTQWZLgPFiAu6+/XteG+ngi+HItVoCmKyruaRwW9aaDKBUv
SJzGUP0/G38X88UoaS3rmJuKYP5DaJ/JM9E5udcuc2ET+PXdvZgvajXUa9Lm/Kc/ytbKmGwzYoLH
Mmc0bYj2u2qJ+P4Z0oH/+RnmjTAw8XJr49rmr8DgL6hDOiSDXdMgXrvSxXRxrrS+nCgMdmFZLU5L
Y3Eir7lAW1DOv/+2Lvrrl4/xD9f0l3HBzN6aecWVokXDlcbip+KmpMdde6kuZH2/Xuliwpik3VBO
pB9Pjx7B/2PvvHbkRrMu+yqNuWeD3gAzcxHB8D595g2RSkMT9J58+lnMqu5KUSpFdal+DP6ZajQE
pFQSI0h+7py9117Fc3gBFDwHHGaydUgEbocd0yVbx4X3RBZH80boV74phXxBc5euIkiC9FQWrJY8
t0k3WV5kYF56dKPJw3R9MaaNPzy6f60pPoCm5HBpBPx4lpI/ROSfnpypeWfFaT5mKXdJGvTCZ+kC
Knqhw37xDRnNHIFhdK1VoK2Pt+D60TWpKxxySyInLswcFx/VaOoIFUOh4asOVxrmQ//Em38MN5Tv
ZtR9s0n4dond8CHm/f3dDQaEr4d0eW6tWov4cmR6YKKlWXcP8I/V2ZhaC30eTOR7d7ipF4bdhWc3
FtLUWtp5mvsx6sgnOZTLjlFX7i5d5vuLtGXh/dBknDzjDU7VNHURac4wYxGKimDJf0o3LzRK7Mib
XIKif/9N+XS10awVh02naClXK8kcqq4CmhMGVn/4Az/9xUa7HNwcRu+XlvuI+mtlbIB6gTaN9+QX
/5EzxfDBv3lLPn2x0dSldgZcaJerBat+OzRXlYVIxBQ+dfsSB/L7g+DTtUbzlRZVrhSlAvPHgr7J
nKaptlAfMzvjoeF2hc0ASezCHv/7h4pPFx1NWoWc5Flo8QXBWVN/DO3szboaomHPNwUtrEl7vLDs
fLfg+emCo61PV5a+55vGsHqbC+Ilp0SJQLeOVmQprH+9p/9RefyQvsXXZf72Vu6e0/85/NWXJO1y
3/XK//31jxjMfv2XB9vVVz/M4tIvu1P1lndXbwVq7H/VfIf/8o/+4T/ePv6Vmy59+1//4yWp4nL4
11w/iT/Xr+nWDF5XEUMGcgNNRRL/6RZ/Ywi7jf3y7fUf1+Vz+Vb8Y+ej1P3HoSrDzo/dX6UXxcV/
/l/Fcs36J3VwHduJhIhCHoSIF8UYP6iVC+I/KZJDqEU4gSIDQyEB6P+6c7/WbX9x9X2/TPVRhfpt
OHJTqMRrOsoyTGgD9XM0RFI1akqnVqITSZMwPbXGXLd1FlCTjBeN7xV20gUUtF3zSymWNC0/fom8
tVdF3urjp6JrHmO3LhZZ5ONsN5Jq5sddPZVaYhzMOoELokuZuHKI98nlFjP/8IsUlC+enNI5q5jT
oPfr1LIp8qparG5KqTk4cSCuHb7A2nKLX3+BM4l3yaGr9tvvffx3WUuN/dMz/06Fe+Rh/bgzmoZc
hk02J3UMel8vZw5xgkHn58GJZNm1oApbNcbXXFILjt4EDF2So9kkHu8VQdrJWn9d+CYhxqvatWZ9
kTG7rAPx1fWUbaw2N0YQPyeJdcoMfy2drU0VlfdV0k6xRFF2+OKrzWNRRogyPVvr8rmfV3sr0Re+
dGdKPTZqxTpir1lkKQAjp/cWOj1zp2q3bQluTvVnjUriiHfQzmR/wHZw8Lonhk4rGs6YQ+Yoon5V
LTeB5h+U0JtIWXilUGZtymTdoAH58a2TxlklloROkbtGd4iWD5j60RxoeKHsWYLZHyp/lRC3nmAg
6GR92Wq0Ufd+X1Jw3UrnuX9PUkTS4ToAFkQBJqFmXsiHyKBzMnXFk2zeZ0MM8lJzMT9gjpoK5hJe
aPnKPZC8DVHorWI79BrcaSnaVr4o01UQD7mf8l2z6Py1jxPDnJzFqf4Gk9lK7VRfdO1KpfgpwKQg
xQMvuJ0ifj6V0Cu1faAB/vDPqGl2+iNNx5m7k/Ut8sVFS5x2vJWEB9l5bchTNxW7OQJq9asdHoHe
uy/qe6t5KslJ2Z+LtUjwHVp2wNDn+yCF/kze7XtLXZ3YVv9ZrNZZt6nVm4T4w2cfJU9+KmR9Kmen
PLvDSm9olF6XAradfh48R901eS3nbVJPiGCivt1AOUz36TO5I5S60RJ4IsFXVOaQtNxX8rF/LwFv
h/Be2on16DHOgn2bzKVXOsSWnbA4UHdNZhVt6PCKArMuzhRlFhk3qcHLtEiqucA4Vhft44/fjd/T
fxkibweEYc4yX4+rv/Vff+u//tZ//a3/+lv/9bf+6/+m/ovNJtkF/DqqnPyt//pvqf/63cb9hyX6
txMRvTnVGETy8K51BUnSWD+UZ0KdtZGiXKnmfQv9vaS5utbSXVV8EYoHAF4dYSiYGsR+5tRXaX+n
x18C6SpLnxVhc063KvlatRxOrOpNcLKloJ+qamcoO8tBxbtz3FktrwusJrKDQBgAKQGVxQrRgp4c
oBSWkU1sWx1dKz0C9YkBeF08FNosvsLw+AS1qwLeY06sN+c+ONXxVVDZlYNhdwJ1so+36l7QZ905
WVZhcKF4aQ0bs9GNsRRVMTmAWqoFevDrjRun6y4vnMa8QrPgn9doe1xwyulRUN9aawhYLe0OzuCq
IYQk3ZT6jOQTwmNzh2D7U+Sfen2mIghvpx4fVbBrMgYR5yMr6ddes/fjahr5yqyARNzWe8W5KdVn
6b5qT8b5xkcrrx87jN2krWu7Tgfi7B+sZNahKCTRDgQk2uZiBQGTjXXf2jVqqOYGdpkHvtY+a0tD
eiDnLQJeEp1keSa0MNWDbK7gzCb0mNgqzdZxG/nlVHHvE+22uyZ8o/WvU4WgHzI5OkSeorosteuO
pHko+jIwLzvQ7LSZNb0dfYmUQ4u1/sq8FTbu/Y83zd+UVrFkSBKJJtQvENFpY4BU2qTnyjA87zSo
pboZ/mXwroDzkdpkaOiR7NvNfbO8pG0bO+wZDKMLj2qDbWbUZ60X3FN/3cEQqe1zPo+tQVqBGpeM
jpPy0plTC1caRlaEusDU2gk0VqGeZ7f+rbM9b/UXZRrOaPlt1LnzULxgyQvQRINo2hLekJoAV40H
hUhcdP7x1HvSjtXUz4gBsKNkg4COKoJ6x7A7L5OF98V/axGmkjYQkLFgR8q8AntYzVxxGsIWsahg
FgjJIULDzVsWWMmUfNp2RGUFV4jISUEi3WOPeoGUzoV/qO7VjbckLXRtXsnL/rbekwCLFgVKyrKG
CtbZA6sXMHS47p+05/LKWhMG4k0iIKiLzFYf8j22v/uQwE8yIMDaESflzkhgQJpOlgu4uUG5Tj1u
k5ynQ3omUWHoo6+VtXQixafisBajr50J3mNKyDNwLKCMYNkfzIfmBi5YU09KfR5t25kMJONMmmc8
KZ+So7y04LggiGiW8gamVDopuqkeLjhGG84Suc6P379Rmt+3r8GoaBud2zDU09Q7wV+ltlGdl8aL
wtdS4MZLG2EKJhDJGNYF/6ZABp6DzSGEYeI8uA8BZ+jywuf5ZiYavZWj0kxQUzVRW987iWt/6a/1
lUFfVNxcLMIPM9pXM97oOuMZT2xK5Rwx7HLb3Td3OXJ1gtcweb64r/JE/lIu/IsN8296e+MhNyrn
6pkDMCyy3BNiQ+G6hhwdLYq5FEzdxeCBR5uyVJ4vp99800EfX3fUmyJ0OC5NlZsarPzlv7ra3hLz
5cVAg28EKuNrjfZY9JsdJQi5FvDYuQe7N1kMTFlQfAttASjj7bIQ4aOS+aOHOa47VErmKhUPk+jA
RfwYQSc9mtD4YntgzqJeXHokUEC8AnMOw8JHV6W85Uxo3PuJ9CqhSdImMejwcAKUFs6xea+9yffG
8WKb9Rtt7ej2jFtananlsgKW4hTDXbCIt3Hn5VEgtbhaaxT2SNar5HVJ4AqKTmXalduOz6l9hBMB
XSXcjnngQ1XPGA2O/jMuEK2YJeBa24N/J0kTY1u/mIt65VR2tMym0Q45cvECbN8oyLuc+8ABxYYE
EroV7gRnM06iswWlBLwz9ODH9r18Nmhww7jEOTsJyYKeZs/9TQZVRlwVeGXgjdSzGMAows+n7loI
J/JBJ/IrmROIvjLzKbp94xFNl3KrbpV3+aV6SB6CO7IlcA+cMbcAPXnq4k0Mtj9fnu/kXbHB74Dn
BzJneJ/PtLV2698IT+CdRXhKUyS0rjLVTv00vmIvUDw0zDwTJKp1Y6fyyWXeEibiEd7pChgKgest
tC1zxfSLBaPN5wqrmDaxbsO7/Fm7UzeUV6GpmJMEfuoT2g6CyV9TOJ2uHT40NGwvto2GlfQHr+fH
8PzUgi4K2XS1gmGPAdJdxmQppkvtZIHcHTgIly4nD6P5R5cbLewF/BVTlyLvJB0oHTvdTOj2AcqB
kLxjjBdfvHlmVx7mqal6QFebza0n6Wl4S1gTzz6ejCmyzOnFtvVYNDt+80cLjVcC0PRK3vxilpOY
BOa1wpzHy3Bdz7xlcc1jgd9K+3pxca8zLBo/uiOjRaVVUqIxwLCeGiyDhTVN40lPZNLLkLM0vL8D
h+KSkONDQfaji45WmLYoCycNz94J+jRJMkDE5TkUohZFUTtrCW9wd+fbfBk1E7eaqq95OcHa6t7K
r0RnTaTO1r19pg1MWwPmfrEehkc/8YRt+p4/4/aZilCAdvIW9E82KTYKW3RpIL2jGgaw/ZrNVG3S
nHQsqLoBaENe4MRU10jQmZE3wgqeM7E+zr5/BGwcEWFlzjmkzMOF9Ko/ZaEtFvvgrUKYDwOXf9zd
a3YtDDscjR1+YF98ROPe8fjtGC2NoZ4Uaa4whYerctWC4p8NOliQxqfourogK/j2HPj14v+xJ/80
IEUv1YmP5tG4wlbRVzjN2rmCezI9NPvWzmD0N+vwQVu5SHz8gzNTJulWmfe+bTFlXOM1JKiLULNr
fJrJeQ53yLhy14lBR4Eku7U8J7d9TYR5PbNSY6IWOAXBf6wrrLfzkrQrRr3NO8f8Q76re23uyQwg
JFVnglauykf6I3o/ydDcX9jqWcMQ+9ErOVqbc2S4gkYMIOOAiCr8M57dCJPgi0B0AnDot+Sp5qWa
JavoMXWH48dOfszFSeROQWpP0nIybMCHcOcin2G3WAVf3Fvli0ka5oNO0jJbcmcurXFNz9RDiPS+
H8yAO0+EUw3/9wYQcUTL4iolHZuf6qny3D4Fz9KVd+jaSXggtPTYvfHfDvRs0vRS5Ao4wRfyVoPb
far3CT/jRnvp15o46b/gk5H2LXn3g0Vg7x3q64FQMASOAqSvXpjSiKPe0HsCDkemEllxc2NKcJe2
a16ICHlm8jN2hM93HGqiYTm0ng2ove2i+ohKw2E6T9+Vq/CaTDaU9fhxmKm6SeFPUtNOnX1nEZBq
69KgoD9v+5m67eOZXi30F0Dse1apKym0SVTyORezxceUR5uUdMrIzgo7jCbSwIG11Udnqb6oc2IM
ZiFGYEJyiI3ENuvNnbmWTrvHM5Mid+TKAL/ZbMXAxmRIXql0Q3q9L84G0g/NslnrPWDE1DbhYcEO
Zpvnc9q73at4LDecbAiUiK+KQ3ybfQmeoIg11/lVtXUR9wsT+ZEIjSqZCjPvfdhvp0+t/2rgYDAY
/OaXYSeM+v78TkJP2UzVHSZNkuaLDs7YTLN2JecizkLcbow5zCVvWKav8Ncui0Ny1JfeyTgOBgj2
EgqAQHVOnqxv0KiydSLDvGllTENhfn7HNBSnpybA2KFyvEsmIvOmcDLMd6+eSfFWiTq7gSzTLrrz
rhY31EQK40b25jJ8NiE/JOURpOmFQfONNmg8MY32llGlBj1AVpcx09o5XhrgbGQHlvvwD6j/5Atb
BXmkncyDoi/zoRowyIXPy0Lf+8a90syxcShLBgk1lX6pk5aXXsm+HQPmFOyw3YkaURjzi7vVCzuJ
MZ/GF8NQTYe9/MDXpDeLpWSoTfiL8yq7KafxKbqRZgNl2hUv3fYLU9XHjfo0RRueEGZy/3HbBzOG
RN7fYhi+GJqvBm77MrpQiJGHye8Hk+PHQfnTFbXMPLtVzeSIfY09wa59gNZA7vKpeO4MW7kekqmq
hXmUropHkmOoJtR3w2QCcZpG+FTexidgbdMfz9mXXj95tHUxrEoQZeHjPjSz/FiRi45DB3bVANi8
KLW+cCqWR3uWSI1brerZOjbTXplSoSGtIju5a2taUnUrjmE8o839B3TXl9600fJ/VgOldQou3M7z
VbptbcWW2KGxT0ZVPojIIImu/oA8/8K242Mv/emhB3ErG33CG46zb/Kh2zxhwkK36a0vRaSNwGTf
VFo+XsBP19ILR6qdlkpLdEdBC5dkEy9SD+sdYgWkXaEtsNpV5qII53V69F/deJovLu191EsDazSf
ybmZCWc/ZKO1ld+ddXsdAJ6cAJGvSEN6ED5skco1x+BqCQ9kKWw4XrrPZDrNo8FDmNnhXiJS4bxT
rmJnxjmLIxlUoJZ48mrqwLwfHD1RM7+sUf6w5/9ghI5NUzqDU04DHhZpuwS8dwSRHEuCwdotNpiN
S4xDakOhJ6cmuPa7Bb+R8vqwn/lI18bTbpulrd/kS3WI72xUuwZUx+J7yF5YdEId3ue0eC2flPOs
uMeAO69mOecmlPN31iY++ldDEPqdctPDhcwnxTrZwGCxhUejXViPaTbJrpVn0R7kjuFOppSJvJPS
xxxq/Sx4s16DW48lNqYlUHLWNNLJdX6X3Ogv0E0Ow15wUmxBbVw8D16q/igjvWmgGrXSRBR6i5nw
QngYSa/JzUB/GRgrF6arC+U7ZVjfPr3jloNczow/rkVQ2VW7TdayPCcAiGon8bTGOr+SqKy0b/mb
iY3PvnD5Cwe9b7KT1AAd+3DQa3FXx8chfXZIgPCPkC2p9nLCv/SFL11xND9rsoaJw+MLU5rBHq7C
XTzfkvTrT/p9YbezcEZh+NI8PaLjfjOVKKN5ulT8UI0CKgrDRr68qdERWUvd2xFCnvgUuOzmjHd4
TzurCtcyCqXYXDKO8/ba4iNKS9PO8W5HYL4nLvcm2NTyjWi7D5R3UTXpK7aTA0L7LtpWW4UyT3HT
XBNrLACUYQ/2Wtykd/Em27qvug8UlXBjZREthjBhgCAUFFJr6hY3ljsnW3nfbRMIvX8AO2mMPQSj
rdmHTffTy3ZOhLjzjGQ4MyrzbK3cUzF+btbWqrgezrLqXj6d9y1mNdI/drQ+lUfIG7wHKzg5trNK
59HeuYVfYvKZ9+ossOk81CDDH0x3J4hs18WdXG7VdxHKzEJ/lA9MES21+VjcaU/BF0Dn0jS86t/Y
CnTZSaV4fJBohoTrLth6X9QDIKFtjdP5vG++KKsfv+pkjPx4vzJuZkaO7mv+sFYL5vMZppUzV81r
w1kn77BNPr5itouW6Sr0ZgXbeOk2eIruyYVZyzMSN59I6JQesEnPuo36pdngND45J3EWzUDaKEvv
mL0ndx5NiOIg3xcbb0Uwt0vUZj2R4zdRewi2BUczG0DX1tgK16lk55QK3+tVGU+ctXPSXr2VcK1p
re3rk3CVzy0Uy8GGQubTsDJIQ7lnKh3gIHjrmNohlQVzTgD2L8NUQbo2PT9nnAhW8pSixoGmHhiB
wIUVBX1uMjduhh0yh59125MgH3/pHY6kVkSrAi7RVtjFG29uzX1o8PnSiydZO9G2EuepicrOznwC
rRMe0RzeA3m0XqzDENwqvFAvawy71b+U8qR/oTgMpHTIXOLwaLtzcA8YtHuiBo/UCGrSncittmxO
HxxdqB0n7wP4JL4SjvGV/+ARcXa+BkFfSRORAXX7MeWZU/1kPOQ3qTdLOO/Pu13HcQIE1cZ9krbx
IS82ifCmB4ymdtovfPKkMewr+/peR5m4aNvtOZm7wVH0j0UziUo7Ezf8jpQuHH3mCqCwVq6xUr3b
GOD8vQpKhebaNr0vHvQVx0GJohDH149May3nri8l61g7x0iy+6vCWIaRHRXMJDNG/UJecla7BSFb
zHnF+2CZlIu2eSIzQale+/MuG/Bh++4tOPTk/ixVHoZ3GMYWYUdgfrH7FzBoBWrq0/7qzHGyebLC
haXOaaS5kFHvy1kCXBtJ58pqSQmbpoCneIKv3hcQ2LJim4IOG+uJGkuJsPHh7Nktzfe7/CRxHlwE
BcdiW9PnbEm7VaHYIjYlfHto45njSHo8L1OCzan1H7xk3l0JwB2enVvl6J2Se8rYAdSO7CGxbGrB
2bKbxivrpVWm4lP1Tndyb07bOW57D7srH7cjA3Bi3dCnM4NpsjFuHMcG4S2yDR+CkWdiSpeqfuZF
nrHKu47dOVNG186/0tfFHak3U6qbnU1y/JAw79fU3tkgZHfoVU+JNEvSdUAkW3xTceXz3NvkU817
y9QVxg2AcWs2FNviUIGkCO8MiGOX2oCXzhkfmWqf5lIpKlJTzzh4DtYGeFiY3+s1U+Y0u74cIvSN
kWKYuWVZk1nJTFFClfH1NiFrjeBcZB+1UYIbwJzTD6EsbkxFQBo50giALpcWTfk7e30VqyOxRfxP
VdTRPih2IrlVTD86YY2dnaMFGuwlQU1syWgJ03eWFlR5VHLpY/KtvIUw11b1449n7VFqwsfC/dVn
GO2PIHMJlRfzGWoKjlCw5/prTlMGylixIKhzwDXLbBddavSW3dW211zYsKjfOeKhgwGNbBF0QzDh
6NZLDfZguaySUwgqKmwaZ0b++2pu+0RUEBfHslDJrrqKzn2xJxMPuKAR33ZxWG3ceNg1Z5W1NUBS
uDlku1qVHswubk5lI+eLPB+Gx/CjPiDVyTzjje4Mf1GK3W3lRuFe0cSDmanByShT51Yt933UdNuA
A6bh1deJ5OVEsSAzCNQOVH2rwbZq4nrdxwgC+rgorwzX2Yt6TQZyp9z++Nn84nH8fL7AScK7aIgq
0nZFksa7R62QPTfRfbQPEeEsG6Xbi71GyOoJVofgouPBGDdNZkW/pGpHZBoxgfuAbfuUNLu54S6o
hrEWu/ztuJubV9HG2yZ3OW7vQ0CG/XN84y9JrdbYjYD3EaCdGYD6wLfw6gGnGzbkHkuquLC0YzKL
Bld1UJ6IMxMeIvD1kwhIhDrr5aNCh1J+N981Z+Idy6PeT4sri1bmPD4EVMLgRdRHQHmhYBcoIAjx
uz2vg4O/sLJFERwlqHP0B+wmO9Xyo98fKStmlS3cJatwyTH7GGqTPH8hnW7W0VWbu+GTyimHaw6T
gn6jbysqwGrz0C/CYBXt5GTqoA8RdqgZIJdM5et2RnjQTFjDEYSSly87IhAG0mYDXGRgWoj3FUVS
sugJGwIQkqvFzKxQPQBPLGZK95S6O7PX+VBThSgFOlUmO0uLaizd0chYJtZBXGWQOVlx0czDRMme
Uv9GaWdsz2byNnotxUM88/BAOJN2r0xVPFPbhPxgLT5kW2b4ATmG8wUsi2isI7tatQvsVLfRvHm1
+Pk8PAaonUTv3sQvP37LvploP14ykmuA40IFADXy9dRXZ+c88SNPuYEp9eAvM2xyNKc5p84oOez7
Cw4yTRntEseXG/7807zuVVpqNMBfb3r1SstQQd1Ryxp2UO4yQD3lTk27mjurpF3lzk1PrKM01Wn3
bINnltqCZOAF5wB6E7jdgBuHc6YA9Rowy2zIs6dZeOt8oUk1LZudOQtWxTK8NajI29YqD0hwmJA7
eOYVl68u3MVxsW78tUbHrriPXSVoXeXGuG69GbVw0Pfq0O9V9uLqvAr3IA9oNuMD2fTXP742Lqyv
C4Xja49m0LitgjAZri1xesKjgQsXVuODegq21b1zL9iGTfnMoIxlztRFB+yQfetGsrN1+Ki/Byuo
pcjl7iJp1a/Ca+NqOKE2W+vdDyYa72DowvHItmiIADUOnMv6PV5qV6otv9C7lxbGyboleaWZnqf9
OluxNWSwpVfwe5p0QhAjS2fVD3sTDl0kbxQUJfyLRYUB9/ZVtXR8E0YFu9IV04oyknLj3IKKVThM
cM6K1yZ4tGX2lKdoAAmNnQTekUaGnQjLrKmnMtv/mEKibLwHM7Iis3Tq3EeHeKEvYUiJ83hB/+TQ
zxoRMDhtA/bfvLGNfe7oWSYw3/c/fpQXB+Nwxvo0OowuV3VEQMpNPf+lIXZemNtyNhjELTu6oLL8
Rvsxvmej9ltsGoLrKlzN6VZhOO2ufErnwlKaD1UigaROP5pUlJdepKOwJF3TlvtJvEtm7bzeymth
ok/7jTmwG+hY2vSubY1lAl0d2E1l9ZK+N7bM4X1Sz1BS0lIXl/VM5IAyIVAc47Q9pEKUU2tdA5eE
ZVbQ2CPWffHjW/q79DiZ2U0ZjIyje/o3Pe5vetz/T/S434NK/nt8jGaB/zegkr/LzPv31x71Hf5m
5v23YOYNu9XPR6ZfCan/eqraqF/9s0TWb3oZH9czNZHMZY0z7Jjm8jOMvm82B+NrjRay/yJE3r+/
2mhe+C9D5P37gqMR+dOIvG8KMKMbOta+/vXQw3HD4JcPQNoZ1SeVGMnR2esnGD2XrjQ6dv31DKx/
f6fRSejPw/mG1+GboW7+dvNGx54/TcwbnyzGD2l0svgriGXDR//RVxuN9L8Cqnjpbo5G+5+F5126
zGiM/1ks5YXLjJeBPw1qujCstFEJ9y+nhv1rVGmjmeJP4/kufaHRPPETXLlx9Xs0rLTRPPETaM1v
bC7jS41mir8KYXfpXo4mjp+gAV66l6P54qeIlMO/9YO5aexZ/qvQa7+z0/r3dP/B0PlUGvkZkOj3
YV6/LS368GQ/Xetn4YMXZit9PIv8WSTgdzfHn77WaBL5afbrhQGgjyaTPw8vvfjARpPJX4Eg/O7N
BI0lm6SbkUAx+nI/ibL77ibk09VGX/C/Ei/321cczZs/j5f77gvz6VuOZsy/nkT423cbTZk/iVi8
9LKMdld/iJv3u1iB70+Vn27jaJP1B7iH/xGj7yaJ+P/XNL4PTtxvqL7/bhi/AZf+++E1i7ckd/3n
z2C+4S/8wuFT9X+CubOIq6Glj65gkDf+guFTxX+KooG5HqUBWU/EEv47skZV/qmZmiWZKi1walUG
L9CvkTWq9E9R04Dv/RJzo6BN+A8gfNbHTvG39Rv6nmhoKvQ9RTRAsdFX/nptM5vmbDhFmc8cVeyF
pez7zoPk6KhthVBFwmL1qFZjSa93fZ9001QQ3StZOeeLzFKMaVso0lwwS8WuNLLdKysjK0TvMCTF
hUN3xNHm0Vl6h2qqr/S+LRaabwV2JhOzGHhKuTYbBTdMpvWbOtSsiRxE7sItakzuquUSxxSn59v+
XCCS6gU8M1lYr4reLQjW8cN164ip3eVetq6VOp2afWcsIgdJlJq6+rwBGHETG2r93nSCR8iwQ7iy
bmSz3O/IWa/9bNPWTWC3jaXYcutbtqghPzKS0ni36oJoF+Q9GJ98Wrlt3ulzQ6xfel9CrBVoRjYN
DQ+/kGOBkTP7mEyCxgxtrU0ACcpGOc/kMFydyxpXfWflV7liYUohkIJ2W2gtIiU4z6uY6Jza8rJF
JpJrlaskySR+G83NwGjmiSILM12PsBcI5QO5leRPyI1z5Gtatpn27VzHjDGvZTWdKQghFmnAbdNK
VdsFIkmUqpt1h0qvcA4ngoqIUCBVPgzjRW3q7TGpaaOmvWXYvqu+WEFItr0Y1nupcc2JK8ZEdggd
cmWHRp0vui9pTVJjkQf3YRIdVEmAUpx51bQr8nDq1GaGzNIMX+rISOe1UhYzycHE6GuQ7iA5pnO5
15VlJbfSLHDAcGQAOhskaQ0G43NH/y1xclurSLYM1R5ir+yLC8UE2WdqGYndXtM/kkJHZqHqZyrO
rKLdlV1sHrVCRaXmpq24iwq9Q8nnqPk8EnwcPYkmnjexoKFxFSaO50G94yobwanO5KJYzfLsSsba
akz1sQ1id1fJtbgoUg2PsZwhTCuCqDYmiRf4CykukWedLX4zb52HqstjAnUFDw9QTZwbz5CcnULR
pKckL8JTcvbJ+5ErrI96RtOzk+pIAreQqOvGaZBi+GGzVhrZ3SfpmSxRqIzmTmyFaNlVFdGSqSde
NVHm7cSwREngoLbvsjiYN0nkvvdKTf/fL518f07O4Y3oiPGNHJESGQRN8pg5Js3xTmk2AmzdheV0
kWfHpuvuxaRvD3EVkbJD1EWF9qxMGEwS3itRQcKghhG6y1jWVpqSdTtTLZttZurKWtc75xqoC+a6
QIrXjdD417WiCwupz7GoCZoHRtFy4oRM00w/nEuRFnsYevk2FuuG0LpGad6Us2jsmliNiTsNs2Na
m/GiSxXZn+RBWT0Yzjk8CboX3jt9EgiTGKzsru3cdkUAdTvvnawm+8Mx/HezcNuT0PTC0Sw1cxHo
H1GMubcw3LB6S1EuAMRQ4DP0gYzwhNDBcCm0hbyujDoEa1EEwi61KvdFEqLg1qybcm7WRYBeUo4Q
5Ula3ZFpxF0mxTNMsRmeNa16Sg3PPVm6B9jR0Ej3jn0j3lpB1F7JrakJqJJz7Jft+ewdmyDRj2cG
2lRwdOVkhAVO1jgwTkHgRUhTS8eYdl7JFZ26w4QXWeTNN2r3gMdUR0wZmFK2Vt2meBVUvXypG5+o
Q+8sPZ3dlpdJyXx8ivrZRDwSRDqCHaVq8LwzTSOZzpt8rvsiJnxX9evnVAmB4xi9mT/7emX2M7kg
F9GLiJ3OuiZ9kiM5nJmhmr2ejRZZRe4ntPXTIlpZFmAhN8zr1zAwtaPuWM68QacfIHuRa4giSRKJ
aHcd4J99UoEb1j2zsStXTme+ReJfKAQemX9istPPQmbHdd3uLUbOJsu0bJUJSrqr6y6HDlnKCGgd
7ughcj1jaam1rxA4GUW3fqd5p0rq+1PXt8jPfOaObdynEJWjrjNXZzfJGBopml691HwYJWW4kjop
W8WRW5OZhc5OZkYX9GsuhcUyiPVUAe7SeHdtTkxppZFDn9SisLRS1Y+h7mD5j+qQPNgaykCamGRW
GVnT0g+Pk7VH1X/XRWYxC/tQXJzPJkm/xhmpO7nXpAkJ4iB5itEizfIidoEZgK0pSpUp1VfqAjio
aZXxtGwzaZclUIgyvZO2pZKLV30E5adOc/+QtLFz20oKXAUp07yHQlXrTV8X+nsa9pCYkr67lxsz
2QSe3rFyCNLRC2sxnWRm3H4RgqS+dqxzT4BXWCWIeLMz0WCl2MeTUFCDdc+c/8QYyh/5k/C1SHsG
lttZx8yVgTtJBAxNzj5xqYFZS8esiQlkMBKnsRW/CNWpVVrkL3Wq7q9CydVi5LqtcB9ogbY8C6m3
raQKx0qb+NdSpBMJBdbppRRc477S5TycEcBsba2zGez8LDQeMiAnGyl2wkcpy4leDXAXQk0yAlRt
CmycyCuuMtcM30owtwvGhLaMzRJttJNWyJaxsCPpkEtsSWFWT8MqTJa+YiJLVgE09UFZglUNHNtp
XMmcpnhzVCRbgb4UotAAqFFoVyKblbtU8+W5X/wf5s5kN3Ie7dJXxIJEDRS3oSlmz+NGsNOZ1ExK
lCiJ1/bv+sb6RFYBXX8BjUYDvejF5y/tTIcdkki+w3mfE+JS+MEwZE5UFFdFwn6Jlab+GJvRdJBk
CVHBtbUBCCPAU5Y5k62vLR8FNHauK+4cCAJfKzjt/AAmoGgcGCluqmJgdfpuJn+mJjL30xixs6i7
sk6W0XEvS1Q1eASAhIOq0Ce3E2eDzpyonq27AvTiywTbnsxv1yhTOuT3DbeYHCqHTYWxHt0FrAze
d+eNRt7Zn0brJZyKbjo0Do73fHa7Dh63QjaY12QKIUlPhz5v8HhiGNbb+Ld1xwpTtkGooN+V5VEC
ymzw8LSuv3dr6mH8a1I+AM2Uz0M2bROU0oEuomlHBjJXd2G/YprEaefwBwGT+MT6xWGqRVMnXDdN
d7K4VjrtZovr5G5yu5JAAhlVl2KLdelAQlOMYQAUliMdmPKOJZSn0cL62I2mRl5vno8QTs2Ru+SF
J3iBQx5TDmnRtrWfWKcFSMOSQDxZ9d0Xf7BGLhaiahjS72ggvqyRsV+3BiO9AQbbm+HXvPpZMA5J
AQc/F4OpjpVXjdGKRT+N6rWOXox4YqbbjdVpwvhvj4dKwZuY/dblo4up1lnAiUq2SePBS85cTI0h
WBB01ZPk4Z6HI+DSc7ygRICT70DA0IkgBMeLLM7TZsa8nTGGQ4Z7rKnDNrRv3jy8dMF8YpN7DGr1
PKjghY1tvvU3/2vMsttfQ5Q3PcTxSw1FN+k/paPfR8xzBPP0PDbLmN8saA6k89cPEHYJjA5b6u6c
rnhyqsY7AZ9UyRhDOcV5ovNT2xT7ehzSkMCQ161XvfPd5TddlzEpIId9aaZh+D21gEJh344Kun7h
4QFerWR3tCT9jivdHCe9OedigK/bUkbYMqAbwlhbMIW7rsesZFLRRqaBap+rsG4BmZ4hXqwCN59m
E+xsB6RB1xafUTG3ICCzH69b7hUOQAxb11O8TCrTwfoWefP91E1tbLeWP85NqLpdMXU2ZiN8le0Q
JbwSwaWVTDxMjoD34gJdZmnh3B7IlqetsXS3KeZnmqlXMQAJtyiD/YzAcI5Vc7kvNn+AFy0xj0IX
070JgRFrHBw1DF554aRxvdUE87keUxaweO/i2d++pwgWyX2oNX4ex7Pg6Fpg2Q4vRRteVgnBfLny
I/f6R+UvYQwO+Zr0C8b+58W8I1j9nCx3k0aKnNT2ajiBMSWYe6Ej111loX0cJIyq5xGnfVP538Qg
bGg9jCMo7AEjx4leVS1WBAmdnV/2EL6uDDu9N79ZgVUdSKKzaoYoeOB1mRZrj1lBf/Fi4pkJ/Bl4
VNqlaZORuwBldOp9dsH7kqEnn1kkMFox3UAfDImD6ti3xUG8a9Q67llRO4nhGCpRfUDhAuqRuOLO
1+pJL7EDzHnnqQGgrQVmuiGtOgxdo3eBUwAAMEzBO4dgGr7sA6xIi2bVfyIys4eg3MoTiYx3CWkR
vFXSs1NCEG6dNwTcj6sYm2+nx7CTsIv/pf1OnYIWwkYEcyKMSTh2kGer9qUhvnvlY4nJ57kv5jDX
oYMBmJAA8uYQxJGQ3Zt0so57502kOUnI3LHxTEX4skhIhNnYhfvQr25XjQZFOhtofVvuFkU8YmTv
Bv6vHxXFO128ojl0kkff8xAWFzWG0/PSwt086lT71vTVBjDATM/O5oFTuLTbmODprxFvupgBWeim
MNcxsfmuhGvUm5HaPhFIu+G21Y3s4PnWf5Gc8mftts6pw+bRIcmoOUy5sb4zYaTUV956y/to6bSl
vCfQKHdrX9uc4tC8/f4UauuqACSQLN1ycKiYnLTEnLbeuToY3VQ79aIOCMboexUyCsF3sdg+8W2H
+emJkngMGPk0sM/67UzSYAynQ6ozho49RGpCSM+Y7J8s4R2GWtjSvznKDY4u6FCHoqlxFilS7d1N
h3BwmgcNw0cuWbszGgDFFdJpGVNag72/+HLIGImWrCZ+FXMamb3nADofbu26AwikyPpyE2fXxTru
vYrG3HokrSOpD96mXrSDKZauGOc/kXRtXrh2jQlskH47tFRIFi3tTq0enfMYOAwo+FKo04h4/eL6
0H52kQEw7pb27LZlYjuXRs0d7Rrvow6tTrp5a/8gm6rOuGhBXmKzu3Nnp75X3cxP3dY3YEosMzyz
Aes/Y5aggKM6DtdE0649WcmXOz3DSH5Y/PWparR/tAwYC5/R4Wi3YADQqNjMa+lgAQR9D7d4r9zu
OgJUhYdLdA6jWSal4mW81bXKBjJgztzx1XIoWI05sWBj+k7opYlgqtNBmimimbxUcgufTYNEMqm8
voSdtd+ZP2bmzlVFWr8U3eqZFPxRAYphMbBMaOkdhN/gRix67BM62AUGM1uDGTnkCbA7X9cur+yo
93SQ85QGQoDGJczI8cyyLUKgNc/ls9usmGOUQw3ComAdgQNAX8jHSWIXcyh1crYMpo0r6YPW2JoX
1UWgVlIR+4FFYC4BTqg32Bb3LvKQYAV8gxIMSDeKxGvohMiW6CgAM8EIG+J1dZV9ObyVZvbuHYmV
dfK8EsLYQI6XdsE4lZyZPd+SrY9ZthhvEGyInv8W+f5f1zpRHbx+db/1fxZE/5t5yf8fbiX0Nqj7
v69zPv+P/xqbavv974XOv9/yr0qn/4/IRRmT+cy51TlvdIZ/Vjpp8A/UKxkwJCH/a5D9b5VO+g8X
9UyP+a4fYBVGqD/+q9LpBXi9gAE5isfj7wv+31Q6b9XUf2tUMpQYUeDkfnQzY4ED5n9Oz6hxMjO8
PmAPHPEZzrTejm0TO7ZFCOU2q5wprfC0fenAYGamBRkpmYxPQFKCx4NfIAS3tWOefE+oO/y+hzZ6
kdW19O14rlQNy/lAVS1ciFd6dBqsAddpvunqY5iwm+cjn5bTQMqfMWo7iOQxNRTLzmCcdy3Uk9PN
qY620t1ZDNOxdlrvRya2SzlXFaCxbpl5hq95OQWoJuAvCw3gTmdB4JPDH0Qg8qEiqHENcPFwZVWf
toaaPQxGo9S0LOVidC68gnEtqZHtCsf57pfm/2B1h+Gk/96suV3fCLPz3IE/O8ZGnPA/ehrNrOnU
DwEMlXskaOGKVBjnf3EdKS2uXqSG1B1HzLPNy3cVCFAaTEhfSrN8T+4UT0PYPtHJxbQNrF/usVVh
vHPoolNZg1Wse7cqd7ppu7Ol57/f2M/Wfx5gkDH23stKXyPVTadqLfpU8cp788v1vrfwuVYbEKAI
OlC5lgM9/P3ev592vNcHqTMNv9IHi3mNFEMTtz85uA2FA0xRA7yny4fnRr0uYbfEVTvXe9cX1ZOv
mu4gAGrzZKDvgmwOgf1be/XW+UVzKQVMrJ2i63ESuPLALRyg+RRA/b7266u3lVW2Ra2X+dscvkgU
cFA1OpdBm80gQl/DQEfXMtAoHPd+CGyOacLMMTSOxFi/TzWOXBncXnbi1Xs1wNR9jpIyQD6Oo7cE
gQc3N5fDKBFw+8WWDJ1GHX4xb4G3EaQltDr+/VQW6904L+uDV/qAgHlrnxjlkAtq8XXMy85+Go65
2gi+zG2HOa3S583BelLmos//vlnbdPRah80BKflJzAyE3AAzT4HWGJk2Pp7zejA8HjZ4xIi5/Kj9
cQDFA3TmoBHlB3HmfY/q6gbbGdK0Gcqv3mXxsyXY9KnqMP3OXFy0cO332gbL1R+D4t4ZyljNvn/B
GfyhvNWcPbfzUtciIKWTDWA1DluYuKLVmPQYpTv+vZUWhbSEOTLhUpDfy9a81M5wYMO67iuEYheP
eOyyuusTjRjNwyIITn8/WBTS4i5EedNl69Uv6+YwjQPqnKUIzsucYWDJv3YdCqWTbhNPIS1YphZT
w4Uml8IZC7uTgw8ithZfK9nOfelFh7Li7DKRMsgrFIJ221r7j5jJzNaFDeCM4TPSmvKwRmBtl6XW
uV9MQ+Is9S1JD4Dk4quCTTEwt2zoysvYeldB+IeN5Ah0davv1pmh3EXaq0H3aWcqiaLd+ssrKXBX
LaDeCqU3PaznehmHy+zqbs87DoLxaMOdWDhYmf7sn0UZ/Bhn9E4ybN/s0jkXb573tKjVefDNU+cK
/tQ06mDa8YeilgzDoBGz1aMN7jYxPEYRxuPXkN2TCL/EGm7mU7AIRt/RzgRyuKhBTo/wrIoOFlOt
/fabWf0eDLx88i0qaTXG087G8BfD+Phaa1ZlgfSq07jQMgdZ4mkZvPKJjurFVctjMQJOq4y8RLcP
wnpgBlR1jMhWXtWtQTNvBubgEeJTL7oVS5Vk9+Fq2f0ahKjOIqOHbf26pyWzx9CX7EIJvcG1QxXD
pBm1oHp0r5hjUbdPKgRiLXXMZQwLdj+7G01gOIXJoNsL1mMDNqkgLBuxgcRtWW4Hp3fFswpwofug
wpCMdObzKtfPyBH83rQ3I5x+jXIyutE9Dhp+P0k6phsMl5L/9TXRGr7XtMJo/O2fILcAFXAJ/ZMp
BgTwXu/lfOn7ZyDkh0NhaR83DeueuYu36jdN9vcv220rc6nJFstqBv0aaeCnLdd//emfX1sJsGbW
c66B02dQO+o/qBxc2oaxDyInADT6wdv/c0fmWoMYM1Kw3RY6f3StTJcwWnI+0g2TeLX3EjQYI6sr
yxLSNkD5raN6bJpAop83d/kUCBpL4TaJxHYZizB6K0NlU8KEsw9agy1k9WuaoPpMbiVocj8v/UdU
TMFxrUIPcDGae5o8TgKMQmAoF+6/kIkjiI2GF6NPPGSYmFb2XcvoAV5VF7Tr4jBCiuROx60tT9qj
aelveTm8Dm7/6BqC8X/QABi+pMPcwkN+A1es7TGrBH5EFaFsQEkOQtFxaD8nYy+r075JjnZQz2GJ
XvdJFwJVtNKMA48UeTci/ngkYLh2/IvWYzYVbnZ7KYrcu/exsaAjaBxgI8ya1h7adAqz3zCqRwaT
bPOQUOIeUD7NwwDYRuD3pA7Ql8AOL7fjgmPAWbrDiHntItSpudFOqgJOjUhtJ8Ifxqo5FAEHIACl
qOAO22nmjSxHEhOzuTg4gX9BnPPYCphlFzDONqh0+ZldwD9fQUmpGM7L7YJAD41ZDgBhsQPTJAWY
1Wg/8ZDbjGWZT8AXFbNOG5TF0TVJGwEzq3I5m5afbhfxdiEsI/deg+rO3O3nQpxmFqaVlcltiJCl
dPqYkUzQ9T2wKINUr45HDj0B948WINV0KRvAX3dV0hCKYdkCdKPh0nZR1jZuNg7oDmFwzF1gf1Dm
HlqMU+3n6FnuFtAL2xZ/560nbwEaE0VG5omD2kBKI2vScf9iV/+uIOqgV506Q/MaoopkW3nRdsV9
WM9TCSfnoj+IAr7Oxk/cYTkXs4NzYz2RDcheGV1NPcQEScy8ATiuTSaGPq23OeGezDRIHOyeoqMh
MAhKQFuhZhd65Sla5WEuflpZHAwel66vzlwWcavCXciBgIIvXuWNKUpR2PMSH13hzcyxJtGuXWwu
QS1y3RtuweaDYA8OeuKYedwpwH52jEefJX6ag2fLYT3ODb9FdgdonMHUstumpbPGXXQIpuqqOZ7J
3iYewYsjBhCMJyuoEWsJ5oowdzTq01aJNPJqMPijx2E8lHTJWryxrxKmYXUbXcIILWvMOXOuvjuB
wLrsQNvEz+QTkPYe2zfwSgA+be8pALArVJ/En6nVn1VUHDZdAtk8ItvmaZGIEGOBjPwaFsA1AHyP
6JiYYDw6SuUkIGmFd1XSCB1eco/K32stQPvDq1TPo61zU8woOT66AhEPnpyW3XY98TBruLXz4LqM
634SfaZRNpZky+eGwD4AZfEaBCgB3rn6GXS0L+HqMAwLaL9+MmqwBPE8V3q79NP0qh3vVGAkvaX1
Eb95MrQxYtxUTN2xKtDKxDFaLDo38M+7fZ2P7NJE8jzU8MQM0YwAsafk47FGNRQaj2xWy853usQL
tzu/jXZ0nY63/2snOlerj5t3S1QuXR+hLlReinGFLWGZoiUTG9QtR9zK2z3WwdVBZVSFVdpG29HV
59tNLqr2YDoYtaF0RJfyjFbgvgm9u6EK/v5yC/WT1axHZdGJV93rbS/s+HaVSCz0e+nSxEOkGqF4
PbPuoelm9O+dj21xd8j7hcR92K4LQ1zqpts2w5rk120/azEHOz+g7JmOlh/QUz0HUY1dbMYoO4Ef
XfCMoC2e/AUrpLl30ZVwQpuBgJwt1LsPgg7EWv7uBfborfXJKoSa7yMX6QCey+0uTCR4cAVeMcQo
8SCTwt0unINoNvbvBsX823/Bgm+T/j0pQTBdFfmFgzZf+vVDg87QKxDO2vClGDCc6jr7iC67qZrv
sEnEXQecSTlhMWPhCH1cIy9z4YlImbkLsGGK/stjAtc/fFyDCHxLr7iWUC4sprjMNXmWTV6gZquq
c+8tucSp55DigDZFPG7iqAJcqXm71OvyqFiUiJt/oATtaJQ4yn37Gjjm0LjuyaPwVrDeXvTBR2DC
S0cnjCYn6N0mUUfBVugkcJu981Y3ROzaofq0sw8vEwd4+CVKl2174d4Lei8PRWFOLYqFO4aLubAp
Z2tb7zw/2ocevUYVi4NpxrUK3+uxAI2+mc+VWD8mPL+ho977bb9VvkLnjByZjp70XJ2XHp0z8enp
h0Lwt6kMkigCVacfLuMQnloXXdJwyDbenwqKtk3ZiY+O9C8OgRJEa/htjiYPiMJ3+1/SFe++8S8N
mI67sHH8xOcoafvPBNRUpJEwkGz2gu23oLG7cKOA6kbsRZUtABZ+XjYbmjRQsSYUDdaZ0Qcjq2Qo
USFChPQbsf65aEFMCM1nMFep2dAVDxDWaYpVSOxnVWeeg6vsgeKz+s3Dbzrw8+CE32EvfKDn1S9k
Rmfie5naplx39sGv0PIhvT31IN9EYH607QNtNFoGnkLXgoXfy1o86fW6+upBVOTZn/V9MbqP87JH
e/FZROULL8EhUuDMo4GDSpZ5D0cHjedBPY4ATqGOu6tRuRJb/1v19FPa9826r2hC+Gjuj5/TLM5j
6XxV0uShv7x6DNKbupAX0rDnKYQNaFlnTaX2SLPzUdsUY2r7TXpfaJF8ebh9/SpzDwQTUenc9uRY
25ThoYo74p0MG94dPIS7hg1YjtdyGJ+gi/oIwxpmLwSs6R80CE+jCrJeoTaHE25Emi2916bHevf5
I13qK0E3jUaP3tZeJt7eGCI/prHHeSz+OA26RwSHq6zvA3QwoGc4Avh/lAjPNA/ONZ8RpLjH1XkO
HP1Qu9s3quJ3g+CPAfa/hdkDVbvb6qys84IYN/EdN+Hu9ONVSKU695UrzOKTKQKa46oVyGDoR0wI
HtqdRUt9L2TwIdtYMGC76vWtqtX7EJlHPDOvk1QfLkE8vpTov7Q/dlVXnwhYsUwATmHh9zjhTY9s
2m/WO6QR+0rFDqlPtPh0t/Bz5uFxtPJn0QQOCIW9Nu4WxEO07UZ4faKmeg0hiFL+XWSLGveb/EyI
H3b+z+S1FKh5l8RbRJKxdX7JEeq7YmrVbgH9ycedaj37TNiMXlZ5ngpsZi5arAL21SJd3WOzrcCB
jf1dVfOLP4MYVnFoRrZckgXUvMb7rlh7rNBo9UOoChqDqu+kF0Rjzaml8Lygvr+Ts7xDhwE7LRKw
XDFAE/iSTGg+x4qtf/uvJLVotROEBGipNMiY9qqssPz5mwXez8EWU3XBHmoMSNac9btzwmyCgGaS
NkXr+2PzvARCRByu8ti47IsTfS9vbqiTSAaEWyOLDtqFYazJrJlPEru+cbfUVVNe12vCzfQifBfE
uuEtFOaBQEDUevduN+Hs/WRoyk5Fi1j60g2m34cdhGGzpHBeGC/VGl0gI6DJ7KJniPLffibcAFam
TqbH1mmdAZwMp13ToQMmmoGNvvr4EhsAP4NbSEaxd2ahGJ5wsvfxoDsvXtbwF3RbMFet+xuevEwX
SnNCvBz9cMC0APre1hALrQS+dBPhAN8Ok9vGu1DFHsY+h7vxvR3Xh3UVCNub+XPtn3wT5Dxy76QT
7b0OIG8oF+TOzr9sY0+yRI3cBg8T6x9WJO95D6cQZtwX4+rvCIQ0aLBi6D9g68PmE7QpOGUe0W46
CkGuNkA55mIUiDQMN2sASc4l9R8dcIgpmv6zgKjMQ7bvD5BPtij8YK9AnyyuCXug3bDHk4guhXic
K3PngnQ36vFUCpqJuUJrokJE4MBwtorl/GrmILEwjOULy9FBfBtEnyIJz0pv2Un6IhU/Tk2RBA3Y
Re03tHqxs6lL1VIgUoLiwpHxFJAxTQiLd5QAtbFAbOi9jKJL9QLQn/pu0ar2mirl6If3DUu70uQb
AnoXYkQdrk9tD1EpxfaD6un7XG0xmZBWOfrk6qLPmaLrvpFwM6u6/jADzDfxMlXY29N+8e8MijE7
Y90PJLFP0dyZ88RxC4ceBQEism1jjwZgOTfQyEfqc2jRZrQw/YW4dTk361zGQxm8RCvkKWbEYuuu
3MKTzVEUR80jKms4ZulOEnHnFl0Ghd2TIPIOxd2srqa87PgFvc189YA5LP74OPe77SeCyy4Z7BFL
d4qHvr86LpC265LxHo4gTpX4W/jgM5FJNaY1AkBbkD+9KrKxkRfEnc74JUn0urpOprsCQkj9e3EB
hTNeHPI25p3AORYe+5HBM7gusqoe611/y74ccka7Lffn5rD6YSJp/czKJZvbAO26C4ExMYAhZwgM
fpFQHgRx4Wnc7dqyisMOzeCqEnccsakDra+ay7yAbCqoqqwq2lf1oKvvRbXJ+puN5liiiT4F3j7g
aj8xUGaw0Xz4QkM3QdM5gL+DYwEjLA5LFCIzVKnbJSNBcR6dqLzm4WNFnWMfgklSBSj1LUx8g50C
JOTsQQU1/Rnd4nHrQHv0orfeNPhcHYKiSr3AvScNfKyMVLlcHWRJHeyWEV82OsrR6t+vDgebKvrT
qEt4O42KOGLgGWrntalXKMeiE3rccb3Q3VyUdz5MsBvvUaEHTdFMqdzg6llzGq2DerDM/BLQUTe4
r0NyKlqaGWDhA9a8yE2eUZG8j8AAtgsWnFOerYOdkaocqdD7ZH6BHXso1yKzoowd+JebuUYxJ4rH
uvk2miaj36XGDnsojFLri2Or2ot2xzRk0Mz02LVdBd6kpG+EdgDmI4Dm6ly2aLq6Vn6bWzppYBAB
Ba0u2qyol+RLT9u5DKEzqEUrYT+mszYAc1s4bp80hY39rvgoCkCxNT/VVUR2y6zuPANgDJZM633O
tP21Rtg7Q+aj5vEa+BIgficX2Mu24EdD/wcZEIRHBTqmJpHocFsT/sFdxEWGaNbY9tCP/fcSfLH1
QzlFMjIfOqPppCco3syyQ1U466CehJT7SaNZygYoqWjrZxuE4BWIkyiow/K2AAI12BE2vUnNE4He
8m7lN5qXt+MhusbCxtKGoPt1z8Rnx2HS2Tq6KGJ5RYKHLHXNfnLnJ17CNkJ5wUXBM5CPTcJJkC3C
u1/wqgzFZaxUiH1Q9QbURsK3Loi7gd7PHOlA+1yEXz2FNcJxGEDxFP5eWFfES2Beg7rLpbdmcuFQ
Bu9hYr+TcLnf4PtnmyrfauLuiL8mvquPdWAfQmdKxpLvK2KP0AKfpna5WGi4US/8HEzk77TX/ykc
Dgj8Zk7QVMMw0b7atW7jEqVGHNHHdi1BHAaDSfLjbG6h9FrDRwOJ7QDUY4RwZBDw9T438EUgiHEL
ENZKFE+XUB2wPzxNk46rKDhGWENSutiCyqN2xL6CY5MLNLtgYEGZ4ugE7YMv3QUimgba8DrxUH7q
tyCD7i9VtScPjU6CMeozKvm1KqFTHLMNeC4+wYMCoc19g2oAc/XVBft3XKB3caEooN9QkqQNF/Ta
r8/dLWxjfPsa5jVpZu/RRuUJZeznxYJSOUABVn4sMGraoFdFwRVJPowvgXfq29qN0YjbU1+ClZ8v
g86h3djGNXdC/iymKkcs/9UvxTkoyRXNkdxs3/5BI5EAkZtAhGMfR7/IuFJXZ6vTuvmNWSIANkXK
auTjhKarQqKLao9vopcA+iGIfaAxLWPPLJkbyxrG81Y5v2vtnSsDDSarw7ggeKsRnnYLVKiJUmbI
l2+Q+/lo0Ydldx4N/0TPP1oheJ3cfd+SK3TZscfQvDQ+quwOHy56vNM2OiwjfsQA9J4XPTUoB1bo
FKXc63Ya0h4jwTR0trx3BACseENBFFe1zMPo5DuHUoqYuzQrUREIUNBUY9a6uxBKjHWtTkgsAFKO
Ym9RGQZg9lbJlM0j3D3aNWsnfk+wtKAwQwxexb0ABjWcj8h29z4mOuaF3NcUQWqP5lkAqyAGFY4k
eFBlShwQwtTTtugk9KdkpXPC5kdnTJvqrGv9CyKkVMNaooRpZlPqM5s+2+1YL/BfQdtN2kvnBin7
1cifcEbq4cD38wEJfGw7FHjh9qjcQxQdukjsnf6DuM9O/eI0XwZvnf0UlN9bXiYcR4EpHAhcScpd
UKvdLo8O4bgdsRVbZ0KpkWGqAj0pmJ847Gux7Kn2WBpCiYp2N0pxAA6DTxn6oGTlSjzVpZsuK8Bi
5UtYnXTx2gF42/fsYhBvURf6VWXRo913Z5yLna5RSpoxIHMk5ZDcbNFuwjevB66MvaNdeaIuIgRY
m4QlCqUTvRf950TefLBqixOUpNfR2IRNv5cOmtWgn6DHYVeHHbjrov8GmBuUYr5+Z1HaBKcVsDMW
gLEMoVUH9rIpEqvIFdVcWNUeIbB9b7s1LaEiHB0JOH0w31rVx4jt3UofQuwirZUwkXkbfe+MXAwR
QFfFi0O+MaiCiZUzSm/z+AZ1YaoLEjtecG1sjYa7k7foKNY9JG3WjZsQYzu9huttc9e05KEEwDFy
0ZDqUP3r4kBBxUinx7pDktfg9m/uBtVmtN9cxC6QXbXlFlNAASsV3Up+fh6K7ew5YkM9G8UlOR2p
yEyBSt1iAr7fMP2AY8FRmVgInu3Gu5de2riDey5F6Z49zfdoRE9xPdPiobx9GFH3psH8ENYmijur
eNIrPp5HxAwITEfR4lHcIGSf1/9J2HvsSI4u2bqvcnHnBKjF4E4oXIfrEB4TwkNRa82nPx+zJ937
An1QiULV3lkZ7hT2my1bomWNV++6kkDDbEbQkABnQgdODiPBTnsZl15Fh4BqSYP+krBY2fZhgeHu
WGs3UQoTr0iYaBtVOFq5JR4MNiWsRSbaQCXfVuPg/zaDcgDqfLeEYNoIUaIeRTWU1oLR/LG2nPaC
NE3M6sG0//evtSI2OI03+AAv/++/v1WW9hl12rteS/UlHrTsbAhvQV99scXT9mRPuJVqmad/f4vg
fzpKYqImkWpt3xEjbKWB9J5KSelqTPinLjnwfpugaZF0sFRZXZt+wt5+CvzQiRtfvEpVBO5XJpVn
9pN4hTp3zaep2kRRzpFQydNnM0OimGeeDQ2SoV36c/CSThwaWmGqK7UkeCor6/QICVK7dXmyDwY/
eBj96ziBzwlG2dsaMy4JVS1lSmKxPvots3zTnARJJE91jOovK/lRNWEATxyJLptN3TONLNj9+6cc
WHcdoIug0WAXYA/LjlvAKjGWs3vZWrqTLOk/7dAPXiWa8mtZ7ju50+5m0IFh1Xm9j2ZrlYtj9AHt
0P1vfJvzf8ny/h80OOciytvm//t//+Xr/De13j+ShaUrkgkf3BLN//R9qHIjNNIeBiUyptHp0H3t
GOHwXI5bYaWqIVWiGf+C0he/AIXysk4OSqkHh3lt1MW68DUWjHJ6zvqZpijxMy9uGwnsNpTvEoP8
6v/ycf+nOcDCCbEUC2EjskOJffX/zwFfmFslIM7RqZQAHdIwO8FQzkehFekPpsAThSk/a0OEp3S3
rLb1GgmSwmo89Wd/r88t0/pUJtT51RQn8yWf0qB0dPQqNfKJvW6m/h5ygjuoBva37JxxVY2t07+/
Qf//zaTX//0b/Yd3xL9vpIqyqENxsizYAP8hvA5y2YyKNBQdpnYTj/m6whKdj1kUwnGU2CYohUD/
j4pwbehltBM0Axq3PrwmWQYWYejalRvrFOo0npW2tNb/l8+3yMz/5wPCm6UZhiZblqpL/z7/f7Mq
6ANL6wW5Fp2Emw32O5KFqXC1lXiAy5QsnOlIAjc3VME8hP19FqdqnXL1jv/+FvS+979/ov9wVeIK
/WODqXgXK2haIXT9T4GpFAqY5y74qNZIg9dJQu92edEBxfbzIS83LPa6e5zwZIjyrtAFeRuEIsrK
IE1oWuCp5uquVtJjoCfji8Zyt+4AMTSrEt/QaoBExINx/d8/839SxbRFfEsdp8WzFmnuf3xkuWya
TEy0wFWJwsXuGAWVY3797z9DUfR/2dn//WZpTE46r5WJ+hcinfYfngHGHJYIE9n61fozntCGncvS
M2Tw4XIr6M8aMUyg2frs9eZ2/J7V7z66mvJa6zHCvhfFEUJkJj/rbjPqX+V467Dq7W9C8LBjfa30
a0XbSO1WI2KDP7/TVxVMejXasV2okh+t2vlSQ+u2Yj3Qqfo1yHTuCRsVeT3Jq6RC00cHjzRJTL3J
jNd1emCj4ahjec6UdRucJfXZCrNbCqdU5CX+EAnlmVk8oV9jwDBYyUDEEQiiKWq2tL3tV9cQsKWs
bl19jkSss7eomjgUN6u8uajzehWngmfWB456tdy7Urf2w4+UrG7L62JPYBlRb/KC920TjU89Zi8w
m64Ar17QFTYHCF3F0dXnSyy8Ko0LpAAqHaVvPdl2/XdbaW7e5hDFNUco64c2+uspMD1kPFnwmgwR
8e8bMzmn8z62LmHkLdATIYxIVvJ9xMJFSE/wSqJqJRSoY1i1MlzBZ8frWwo9WnktNACHMhuEhW67
v8bkHyD9Qp1KEq72m4vHqolcCQXfsAHBDgjxCnDW51DnmPutJ+2YIs1MaK2s9CnQ4VMQgarLuAGI
y85alUhuLqaRQ4Qtciusx7M63wTQkOKKPsjyrb9pfDaSua9ztqgT8+lwhiA46bHLMILqUFK38CeA
/jkeE9Ixink9gl6t1MyA/56ucvWJ0JnJIHHzAoJiSlZMq4CXSXbcxm4T0akhMgzbbVaue+mdj+RU
RWnbCAHUsaOXXZnjI5dgfAR707e8on4bkqMepE4K5WNmSuLNNQGsOcbl/GfQNIcz3J27m0DSS25e
auGlSMDlJAbYkYHQV1n/knrxXtFSIt5FkrvTq73czTbMNGgqyzbA0xYjYmPlj9LKz/lOWIr3c+gE
1nyc9fxSzIp/ozNxxnS8q8J8KDSTqgEegURPij9DHsQOU/QwFT1fo4GHUwKLW8Bxd4qPQSweurY9
1HO7lUSbhFTknVUFscuG7iXEDkkSzKxV4oE/vGrvxld9AgQn2+OzsYvr8BQ+wh+EpeSTRNf0Xr2B
7be1mwo7osyVj+xZPPG0h9YjyWCW9niYD8mGZORdtdM2xYWD47NFNAT9kdTV9+qleA0u/d581F/1
F9mN5kHnL3+jeeKp+CBEeE9g6yg63cNI7ByJF8QsfvKB9BWZiX6jpN58xX93026yNRSU1ao+Gfw8
tE5bkM6Dvs4P6YF8mIN0G0/jSX7R7uLVuGv36N1/lS/CTfrIt9kRddtqJKKm+ezWqiN62gc8A616
IeOVOoLQtnsLf8YDrHu2yh7hAQkxk/YMF3PPNdNV13ygzGCdwMLULG3r2r8T07GJV7RtDjx/nOPj
+3J5DKgGb8pHeFe+zQs7o2qys8nWP4O36M26xVyxD3FiAw1v1imJps085bt6075lPJkrp41sxk7k
YPxGfmX4pvOccjfYC5FHjXcz7DS0/iR29R/St3DzL6AbRIWIL/2tvyG+u9EIn5ILGq1X84GgIfqt
3wmnJoWTtGq0heZ53Ev7YW1nGzfY+7vk2jyF7/weXLMnP52pkiQX2TYvEVF96pJiX/zx0wYyff6k
7+KNiA1iPj+E7/AHtQxLi+bYHaudsS8uq+yivCcX6X3muVNtAli+ml/Ckpp1ybWXDvV9eFZH4cP6
aDDvnxGjRzZVJWFIuJE9Sb4ptYQFPYQPyZ14/1sHDJ2ZB+/45I9rGUeoKqBwrEgbgeTDx1JujbYf
0FRQnw4VvP/BTTuH37TENEMBWtS0i5U2UTvdVROcbrRzkCkE0SydRsePXWAGIToN8R49mFLs/GjP
ueZkKI00hxyJPNsWyCEnV+xgKLiwvnhmKaQTjJotFAnhGX5xlck75XFRIGazcGIl/Brtjd5Wn6g6
9Gf7U+y0r4TS/BX/ey8IgBUTD5CgZpOa2+poj/fmaHwEV6J0YGtCMrJzqBafyR+QnEVXj5yAYSBw
uTkDQzhLkf/6igpDnVPKyKqcxS+dE03J4f84er6BJU62MMJkFCt2/Eu8Dkq/e7a3PjJUiywz7/Md
RIZ/4t+5RMMTwTGvtsxKgtnd6Yh1f/a3nC1gsny/cW9clev0QDzHqT8NDr94GaZHDi+K3KzBjqkv
3QqalIQHQ3uqzVULgwDcSXJmiTHO0wDtICUSakEUH2gc9DHSj1EKgYV9DVf5rTrmZ6SP6iX4y79Z
f7MfQRYth3AQbRY/LDOxQYczzVo72XdEmbJ8t1vZawWIAcvnxICfdxY+M2Cfz9cmJ4vaCbpE9aPu
fZOEGw8sKmxdhzW9PBwDqVO1y+UEF5o7h1LH9If/evxj/kX78KMF4JKcaolcUGhK4MQ4NekMrT29
dFegZbae8lt9R4IKjUcGWyIcgSy9t+5IguonP503IfnVHz1XCYJOSy5v86k+ld4Wl4oj8/GXfB1A
JQ3fDop+57DlIHfrLyQgTEH0wkFip3eVUQkKLeLnZWHjlJYtfnK7tR/pEf5aPIEPh51D+lm1KHjZ
VNvBV/ntJxAOPFY8/CK/Oqoctidm6BTPeVX3sI7osO363j37+/DJBepemlc0P9yY0BWLFXeHp5a7
A1ByTq7ad/NX/fmvyOX+iLQeeCJlh3pEcaJiBfju67ZEeuEbW5m25wxYoxJKyTfudpnp8nTlP80x
2XQvHUiQhKjMFskYYDGPg8foAE6qZBtROn6DT+RAXGioRbkAL9QluphjC0Je1Ln8vsQE+ccGwTMK
N49WRBLCCLP85Y6HyZJayCMB05N/4OFq4TMHv8KVGs7/yffhiYZiBHGDPTb0CrFzNXLHwNejVWAe
rEiDOMa5sMnCTTY6bekOozP94gJSIz8VkQytFHN5mnimEPI3I62M23E6AyhJdpfYw3V6xj/L0UmM
VcC6w7LnwEU4Spyvv+Qy2TmcSGT1g6NPrtmtyDAEz7LiNWDZ0NqQ4mGO0Gf4uOijbRttIdwhcotE
dpDeqKITIxwMKxMH4LVoICrZQWvPt/JDk2yomtQIizsCIg8/Gv4o0R08o0+ht8cfoDl53EKnq80d
XQWRFTRLE6KmxK0+e3DB0e5P07G/UxCkAwFapU3vUmTn7jVjgw6wm2/D6ZD28NYP6riLCzgvLu84
+D6b2Cr2EKahSDBRpqMn/hMuHSfek4AsYLGEGLLPfPSac7wRDyUr8smOfsjFAMqeOOA+lRflqj+S
X97fhLtSLPmSomDTNhBj1ZUQIu0wdqRPSpB6Hr/oahTew8rufpHHceVFFgCXajccyzPvKwvxGWE4
749JEBQHPS82sWeUSs4OKiqRaMtBobOaXakGL78d/KHzRb/oi14r3wLJS8mwy+3+G65Yb/OKEl9J
Gzfe4w+EYEz2Gd0J3hKyo8srajk1iA/UdFClCKGHQriUPimDNIF8X5qxXrCn75GngMDmbm1Il25a
VRQc3snUgXsI7UP57B7yuWaBBUYZko6OWGY/H7TvjtN3/ICBIXykj2Df3qx35LcNcPdX9+nTrQqU
3ZfI8mR60YD7S/izy/mmKBs/xv+BG+0hTVD1Q+zv1RzIdym+yWf4Pd+VQ/5DEh1inhAFvuE2uOyw
7yAcR/XKzpEnWtGl4siGUxJoOjkEVveS3Sp2nTs5KysY2NAMvngY/SspE53ktImXj4Cbzpx46hdE
IJ6eW8Yl7mxMkFjQGQ/pjL+L4iRvy6HG0fOhRHZ7747DMf5mIwRdhZdM/xUTO/7OdtKm3YsP0sU5
ROhnOHOz3/iWnqQvouiKS7brb3O4jJ/9if+iu0yf8126+6C61/i7uhT81f3iDcFDU/2GJxjiX/JP
90j3aGguCBzQIXM/EQLdzNvwLZRUU0wNmBdsblj4ZnyKJ8ad9I97pN6EV7rXb+OVOfKqn83HvGle
CLtfZ576muzrO6THtF9b9oSwOd3w4BDh5ir1NsrcOHRXVbITfS/5MzmwqOap28S7DJIOcwvsCXZf
R3PHH7ZLT7Tsab2mtaAJZYMjFVQaWMhIZeAzI07818EkywE6vUT74U36QHZhXkzDcXWdg8hlhA5r
bHO23ETOFSKV6C/Z6YwhD6kr//GP0HSV5Xe5pIlXfANcsgJ3/mHymxVbUej1cYa4MIApCJBflVNG
Dyickmu7HTguYPQpMKcIqWcLR04d5/uX+QhvHWGJLLuND/UvQQtjg3Q2R/Gleylv9F5MJtTWJb3+
q7k0V+1fh8axMdCLEy7/x1/0zbPDa9ey2uBJhFgLCyFymGbjB00LHMThKrz7ukMLkHa2nNj6G1VL
fpvehG9k0QWvCkqOb44+WkgV/PCpN0tbBVUgWZ7d+RYzOCzuBnhn8XPu2oG1IUcSlS4ZkXQwl9hG
dy7W44ZNMYeiwQJrYKox3pvLvOXbiW/CR/GUidkjxufC7OE2BGmTc6iCrfKbr6wRs6/lQUfUMe2C
K1p49Q1BMsqoH1yedoHoVdfyXJ+tffWZ36JL+z7xTCqfJk0gSnDuQcAwa1NeezueXXRB1F68yQan
JaeR5ChuC5lQ9D//1dPymi3bOFuFFvMQz+HX9INFANs7eByEDk2qNynw0V1TcQrNg4gOfxtGaCPb
4BH1n3QRb+pP/mXzsPELew86VkrR/F4mTgYXkXOZHkh3OEF577j0tejKvxwidFb8G8VnCDethlME
JyMSOHtI7GC/Iibrg6pbfy+592QKinsQg47FW2Kj1Fbo+yknoMQ4XHB6fTOPIWOgR1uwngstMsJg
flx4Mx9whmgvO2llYkBC9decUF2zwvXvwW//ntC5cKyZqLrwyoDLb0ev+Xv6zo5P7OyWbCvqV+cE
5MNE2/xP+zQau0L9ljusEkWaJm6ywSdc8hYDyggBcvAqylWUeEGx1EwpdhCiwBlnJIAKwtVtbIT7
pubovUcXo1CNOTQ5e/Iff4LqyLfJ73wZ/keld3rd4+5zpP7r/zibaO/Q17caLa1LA8ngHexhLtEk
UfBu5YNNKE+6+FreMEur37uHqCwPRj45bBcNJHtUWzxecocK7z+K3+a1uKheY9fn9u5TbZolDDu9
Sx/jN5sKPbHlI1tZg09YeuOD3EOD7o6mmMkKE5fOZpYQGTo5u4m+MR2GfF44+m7euGa2+5/4Y7zV
j+FzOE5v4dmdP4o/PEfMkW4UHyooDCa7NC7iYLs1FLLWVr+ClmPXYbGiPay7cmKsLcgEmx3620V4
8INokAVIBuieu9zv/jb9DtyAW/kunuUf9UHDx+sXBA5tmgC7QVoaRuSZqQXn4y3R3kN1E7EW1B1F
8uZqzWYpU49jtYa3qL3XJ44F3AzuCPbjRzWzH12C2ItlzqVZYr6tP+TSKZA9QIm99Ms1gVBArctw
OqOg8VHoUhuH4C35nQwovpP+rr/zr8Kd/pqxlGGer8OtNie7wcDFRurEHde4ZPryCzI5Wm8k4czV
oWxLkPD/gAUY5/TJ0TXaKgffC5Gn5W5Rixn7Z7vBiYIwNv4DxU2uxTN7Ey/jo/haMu1CSCijjRoA
mX3HlBfbmM/QBYKNZXtwhifC9r5bZ82KjqepnPhnes53CuT0kl2mX5rWMXFqCgz/CxtKASGF0zMj
/Q4j7Y3NcJU/1DduC9+AWYZ53x1Ir+X9pdnnWvkkWn6EkU27GbDAkyiSZG+WOMdMHuxriS6YHhpD
J0ZR2N9X6eFbpNOCLUJlb5f+Nmd38unTcaBVor3kbSdSKbIPMuIXemaeEKgPHQ3Q8vehs1lFUMkk
G3UJe1OFhx+zLKouRInOSUcI7XaxIiDtIpytR0Np+hI4tyToE87ILlNaZcp2VJRd3U2HvsVIUcwu
XzwXwyf5xEm4lRLMktgVu+LreNPfxGf4Yy1nSPUX/XFiYOnBfC9Raejn7f534ll+FmfCR0XeD2J4
xxfc4LbVe/BuvnJngycHPbDG8BfMNujjlXNpvMvs7ujeyp/8Md8TXhMeSmSZVyDwrwkI8zS/z188
7EOwI7W2Tj+qYlWLvEH0WATJ0RIiVEKoggWZtVJ/US63/jo/Y4eRMkKK4E/NcXplXgWlSr/M+3il
3wxBC/hA00pGo/PdvoXEu1bHUnSQGmiLKaBjMkew5+iOc3GImWESt/11qlW11Xb6iVpZ1/Z47R5U
vQ5QRLnRUMoMsvEd0TbjGNIZ5N1MU5hXrfIHh2LdbihsQ/hSPOkl0xTxoc1ATXdHMZtAQSC/8x0g
VCGwYqAxdsaX8K4/U8VVzA1QLOMwQjAsZ8CWB80GbMaI6WFBBzZsvOv4kITD14TOJxTBtS45DEQZ
34eio5xpWIQ9acrIm97Sc1M7i1CHIzHc9Uxy5dNK7thGVkDIaQfcGDB5X4ryEGcvPbMiQrb2pNEa
IwryXQNXylv8rElLXPA6m0U8oXJYKgXRuom8MIDCTmnY6hMEw5Ujflsv8d90kn/8H1qF8Fa9SvuM
Tq5gCnujW4kfvFsr9CQYeej5uqr4/GRDbtiFFiaD6jK3ad1SSbKjyHJkvjFwaFw91Rk+mTgYRC24
XkxvzXtNpFq1nksPjIXuYIICbCD53y1U31Vbr/ADSLVVIdv+d5577fgqCd4QXWPBE7+nU/qOKaDI
dFO4PcZJ6qZI9jRkrEdkgitTj5VA+aOD9LcfWQVxjzHf9cmuDF6qGu3U+R9Mtw7iW/Cl5rzpKDL/
2u/2g+/D1whVx98xb4qvxSetacTjDJOVEmK+UFQzy39RCopzmau/vmTdIiGXdrD0r4ZSfgrmuCrN
KmckoxXB+XEj5eEqfUAwEkDpVcriUq/a/MUMtnl7iy3iPo3P4lM7pD/53S/PkXIxydCT1NB+iY45
PT3Nd2tukLcK3+VPDJC3m8N1l7sLBoCvyhoijw2QnGjbBnEs7Dy3JU3UanYEXMYhoNwAx+ia/kT7
/lSeCGgGr2IEZYqnqlEeoNAReZzYauGAMfbmzk9+csWbc3ulRK74ROgCip6HkBl/TetYPMNz/RN/
U24r/ZhrT32QdjJOQFkt2AU/4kbiKdIa894FD1M5dX3H87Gaoecz/fqbLlwZP33syfmGX0iWz/Gl
ZwO5EnxlD1iGsOMwUThqWTzpPE86Rq4u1ne5dsiK97q9R/lNH3iXslfdPAs5MBzNdgVm6oBPNAZn
zlHNd1b2TE3Gopy4yeiNcw6dIVAsfR69Jry0znQAp03zPaGVKu55z5+Qv5kh1nmubhxrcR+3boMP
ZioCaX9zFHBRy2nxF/V4ja2f4L0X2Jl4Ys2SaAJswUkGDn27lrV9aJ1qf6fpm4HrSistoIET3fpX
x7VmTN7a4SECQwzbDGNfbduB9Mj7XN43VKuCcw3XHhR9bJIEc+l3x4qxhtEJBKW6A9KZT158qxOc
uXQjoOnskp+GI0WqQ3Cl/agwAUM3/GHahjrOIAFWz/EaeDSq0Ttan7Fsn2Z8KftN1f32/h9bURfG
ZRnvfTr/PD53iDjK2X9LhWvcDcpLPX1UOZ4EtniHTO0HwzOFVXTSsmswXwN9J2TPPn9WxgWItxEo
dwK0IK3edsUZqhkukyHgAz36Al0y3kqUvfIgDhuqgPG1jEJAtuiUmkUxxIHBbnCnHWT6xL3qtvBS
anaObmzQ8bha6WnmBT2mL+EOcIrnvRZ8BdHLxEOB+kHWV3D4AK859hleKXhw6vHYvMXVB26Ymb+P
opPQnCTl3Zg+tPA7GfgxI/G21jX2N9XkwRVdoANji5RVUlxQfDio2VtxNQnvZeOKku5bnj960K3f
7srOM7t2bwurO0AmQwg9+CRDLKgZDZkP8hTvlH4vKV6Gg2W2zlMWAI47xZz7O0SeGlHkpWf1XFfe
MmIYlS29W46ZH8/fuNZ8ZGlbAfNXWMPtKRzQQaEShtS20mn0k5DW52Tsyxs1xSyuBfw/8n4zm2ON
qbv5xVCMU4ZY199MhHbq7tVf863kGX7mZ7zvntUzvtNJmhftZL6Aiq2ntcKuiQbhnn74T03GZNNl
nQFisjiSXsBP9Jdp578YJyxua7S3jn7hIJLXAa5CrLHqFbjDXn8livUuHIwl0dKNTpgC1iw/d/1L
xSVkRL3J74CEmezlWI0BaJ6N84aehzdFe8Sv4MEAiSiSg9Pku9a5o0oY92IvbMoPeIfb4FgeWPaw
c5JYOoh/JiG2tZsc5d0LDIXizX/RTsOu243n6L1FIP5CU6o3K/MPi1pwePOPJldbVVeJAebHZDvE
WvxYbqWPEm4L2DDpzDS66rSgCi1nGh3h5NTfzOEMfMAcMJtayeVsV26MJMp9oSJ5galTReWagTxH
SsIBFVTMZI5v0Tb6/hqbKYbHxDMzdzXqm5Dhjr1Pk0HToXC8l/kmF6GB/ln1flWotzLgGRZchUGn
TvqTmgUfEyIFtX8ksJVDE1OvhlBQNIzWkPzMySktMUGgKRQhDVfBb7vBCZCS/odqrGIwXMZUbauw
EW5o8fQFFRdW4ngS0+naB2+5tQ0ylaHmORdM7for2gWKUJPirYp1gI+ZWaJvWvUDTZVtW1RsrFsT
UDckOPfBSpyGr6lUN53Bss7frJms5OYqyvOllVoMdSfIqDdjKFom6ugoMyiJDG098IA/6W5Q1B8I
WUHT6WvMwTF8ayejT+TLwybtMjeC0Toam5RT0gLV0d58NoSOYLItT9Ztf8as7AIXvlz2OBCpWwA9
AY/1zFfgnfu4bcTha8eqguNOjfcBhnSti3MCVj16c5/ZKwQ1o9/KLE6dtZaLbamfMcy0IW5tEvFP
GE5d+Ir3Ky7fTlJepzj6UQPt14wVT8A8pL+N8KUARcFIB+Y7bA/asHOTBFis+IoAaxSJVYpwEr4y
GmGljfdlWdxCbbgJseIKV1E9msJfqsHOvdb9b/tVsIcG57vlzBum/6ImJfHZ76OOSdGeH+rWdfba
UqYwItrgqObQ8Exw69MG6FJBh6OxeORgzA1qzj5F5jCvww4A1ViFBoOM0nUrtY1XhVQMNnfG/FLw
HnVzH5Y4Quf5oChgn3AkCtR4YTiuUH/fofYbJRPLdWSw8vGNqOQXJa2P4nCVsHoEQ1bBGazpUEew
qfHywMAT67I0iFdig1S5HW1DhguBzAnLVV7E1CvY9pshGj+BCYuGxAd3TSLFBjjPgi0zdTEC6607
KnBufOvyWjp0FLll/ckEXRabAOD/1bb28pv8l83FWtCR5mHYnnUHxBkbHTO0iCagCXaA8poQedFn
zVHJfgvv0+KapDR8bcNekuZ5XmXxDzI/D9Kfm2Yvjc7qliKkhauoZhw/VMkqhkHb/AVrnaRzUtST
6ji8MOii3gaCY1xoq0tAu4z9G9ADTVOQvMeW6eEBGf7IleYNGf29yk1lTZnu/beqPtb1o02uoZOt
SUQ+yWD2404/JxeFjSNM+6N2i6zzVNzGWkeyxMKedX03JGjpJY73XSfvymCNJwnJBqcGyozFEsTy
xbs+yEAS69j8khuILTOyeUzfsXyS2g8hfjU+prc+Lx2ZBGbL8MAUOAfKGGgiFq80jDjCugax34GI
wz6rH0xlFbdOpEeh5tiTc02N8rcUXlLEAIfUrLatwiIdQo4wagfTnFZFNqxFeCRVzJrSNLQXYZ5f
k/qpapOHRj0Kle1gdTdfE7xJhm0wgDG2Urg1E3OfRfE2H+ZTrJuvkSXBZJDYkoeg2dK4zoU3s1wv
+HD+GyknFNTMbBPsFHwfAGqB+1Zmcxh2I8j3zDEQlHZIp4Mqznhppos/blvgvTA4RhTM+mVstqN+
mrT70F7pHyljoVA4YvUW1hf83NmwegGu2+pJiIg78BT5T6Jg5PKhBvyvVy6OfJwHUvzaLy8WfRHZ
1e3Ggr8SN5t5Ovuo6E34O4c4v1YbPnmuXOV0E1KJZ6AzxVMKi+dsP9L6xMZrnbziJgvr7sMElr9K
5AZY/UeoX7MYP6hDpaxN3AmDTc/QoyD4tMduJ4Lf4ZyVS+c6/cxQPmXJRQ5eety0E7yhjgJkKO5M
otwFiP/twe+varKtStrm+i0XXgc1d/2KSbjGX3m7cn3x0cTbNvSSZpXARAg8wK4OE7bmIllfQDqS
7q3wUZfUP5hXpf/Viu+6eArg0bQrnNhT0bXm77zaSThjUCKzler0wdHwERd5JT3rond+KQoPUBSN
1ji5Y+qG5H7jMju460qAxLZSiwP+q5rB6O/xO0CPVxMNC1V5bN4l9Cft9F36D/5l8YOR9JeiR2cO
d+xpFLup9+iIxh/ewjBfWeoylMow6LHu4SAbkU64A87Y7b4HUhrvo0E9qtZ8ND/YLKkJ7GNnl4Xj
0lcEmcs9bXJvQB0vELHt1g/lvXnFB8IXNkr1DvO9r9YrMGVuKIhoGl2JZHCXF9dJDDZMblAe0JvJ
8V4XNoW0t0oshN1VV65wQdKqU1LuVd4C8SVoD4L5GtAR5+qfkXyq82lUedrPvvxojD1eVzwF2OkN
3SEpzyOL/25X9OQG7ClnceSyfRfUa9qhU2ONuRHldcWfNUE0kExEXSsYKxnRA6zVH4Aw/PwZtHmR
M9oTrYi2E5EcjqdQPhgnrabfd0BFzPBX2ugJ9lZuDBaQ0XatcVsB85SaTRdvmdgadTUaT8X/LjtI
4eu++RjibQh/ZeGV20wQdrRHlQZMlU13cE9ujfUlP7lUgG0iFm7aGb8CyYBL5moAxH21IcjE8rCt
qBUPliGrlLjxhnijWK+h5o0+DRPuL/AXuBuUtmk6zQjuzXVobUPpKPcHHZMjvJ8w46lIZXDYlXOt
Xa4Jg3hvraPwxbIn/tS7VW9gMdAJVr8y3MK7igH3fMLpi8VzGrkrA3BEWwFkiDPxK56AAnu6yoXn
+0i10GPYNJTiJTMecgHyBD2TWrdU295agNHkCNFjXMAltgGmtNYR+5lHzTz1+YoGqsr3OFuTxNKU
y82Fz4J2MEL1mrkL5WB0wwYbh1Uhbk08cHKP3WXdssLYMcRJ+Yp1F7q4LD/z3DBtzeVJ6tcALZ3p
MWUBw/rJjeYjHJbtMDAvXZf1VSQuN0Lw11qI45KHVWg87juf5xUsIXmh6x0gcv2wSEIjj7xpqJCG
LljqBFeR4RZik/UyCnjIYjvh8q1R42LoxU40dcaB5eqawIQFmEEyOuH67UgRZLiVkSxck2FwsXMP
crfCC2M/vXJteD2gNLATZS+QaXR5SLzZPW8BcMHaTfESGl+gwDz1iYlpK1aHzhDeMvGELbHwnYJT
kJuS2ZC2hPf+rH1ZfKgBDg0legEbNR8jdmdZNGP/yNQ12S2yI22V4BsH1PMlAckDlpReWrp8GjBN
C/Wl10D0aFdILnOwIeOcsQ9mEMRvisYCPM9H7qd9gFJXFAR97/NWokjPdqq8RrnDcwvLIGMI8I/L
xoa+ATIR4BSObVBOVGfMlhkRwlxgun14GKpDXnmZdtbzw5hc6pLCiZvPMVxp9c1/KNpfUTh2C1Nz
LycEhLgIUL9H/TxIXhm4AYCpTKfT8wl2me2ahp2u05ENMEZQntRtij2OQsOOKAQybaJTE3J+ILwJ
dOAYg1EZAbRXm/q5bv4PSee13Lh2bdEvQhVyeBVBgDmLpPiCUmgi54yv98Bx2b7Xdre7JQrYe60Z
/Whdi+DekRGlhwpT/rIXUS1X6mmkNYBDe1UYuyH8pbtBHCcBnCI1L1qlEwDexNPqnA2ZiT+Q/9OH
o3lQiV3w6vCQRJ5A3LFh4CfCp1ruA/jMUsawNb6icZtLIwDepms2E/sVolyRcKkWs0pEcn6D3Ack
Sgb+1BEeNNzer5Hsnm6hc0hHJ672HAwmWwn9Zgrv5XSBv/F49koCo86iuktIxoezECH5u6vfA/1+
+F7nmqEMftUoxSrrAvOKCxM2ur6YPIWid5qKfZr+681DZH3PRtC80l0bQ32huNpsfD+IFDBwywss
sB86+eUq3P6CSGsn+e69jSSevdJO15q7UK/aEswEsyiq4Y4bF5fPrThXPpbji0ETRgOwsWu1fayu
7GYvGsWhV4VvIoKEZSEFhS1y38+CLtkWzwosX8Nxi7rbWoJlgBa0RDhWTuaGTsqvPKZ6w0pghmui
MnqNiM5dbEBrOpwBpYjra4UwEaeCodgDei1gj6u0tktHvsBmJk8gCyQkxik/dv+sP/ZdoKrfxvWP
QAFHkFHlKl8S5B4vWJPpFwb6c8aELsofzwIqCvWF1xSrONIUuq2IKtAv+nZh7PlSVmDeOBPLq/bH
F6QeyGOLPrW//uy99M10NDGOG8uGDaD+j6cnXrkhQBq740LHQuXZSrTE7Gd3PaZ3W0BG9SR4Abwn
PxG98weNBKkxWhjwl3m5BGufU61xrqJrKRzoGt84t0GTsAgIP72e3gJJOwsmHK7KAtNhN+0HZvbA
EOC2GzqlhHAj+sN7aqFigbPMYTt6aJx7zuyqTzgxCALsq0PfHBZNco9TY0MFjWvkOWH59giiSvHQ
Iu/u5qVK62Xb09igUug0xHass0bIzpSRQbrUwHVrUKHgZCh3Ty0YoLKrhKAy6iTyFACZ2xyqWLag
G3uCyvHLtQLoXuQd0gkVYP+XGy9TSPYkWBD7Sf5LLZykilQttXlpyj8bC9ciLrFQHhVlK8XLUPzV
uKJgH2LpUgo8CwWoYH0vTeEitdImUcxF4r21gZk6BggKO+Q4DeqiDAFZntRYTZEV6eNZzktMooMM
TKPoW2soF7RRfBK/BiYZLDXSTYSwXnqopLKIKN6tivUWMREU/rctXKdTCk0C+32Umq8US3C9YFaQ
p9XkMDwlzDU6VNxyRPz0NN7+L/GZakToQ/6Y0mMQXLTixsCSk1YiOLryopzqMx3GddndiW5xthoq
9RLUquTziZ8a2pGCKMHCepeqWxXdQckarth0R8BcWHtggd4tFIuzLmAir4MzZuZNmWnXgJlDVCtb
JjXF7Mp/FLAAFJXSP9XQ/8XjtIlE5u9uMP/qfp4CBvDkVClvk4pUGWWiRMVUZ1mOKXm/tSmdCwu7
B0Ei4mCUm5B7vQro7gjqAVFGYClOZ2rxTmzwX9UqvKilotXGvGTh/SQhXF5M3K6mf1aNbQDtHbJN
6TfRB3SXOtj5+LsQH01OnCIXnJzEtqIXblgcIilyGmOwVaa3TKlWuDYPdaptK4VsBjJGSQf68vzg
FXkB6RzW2hiKZYHFwBs5devL0ML80gnHUSH/003hVivNpUZsJEXVp9JC2tfVNZ7dE+NUcg5vk7Hc
JpGwThH5lIM2rDKFGANrckkH1XpkvZERo4UATCcQh5/5ehrEL5p7lnKkIg4XCDLGG/sqWrdqs+00
R880Lev0ZHdTyqWJZMDRuLFKmD+Vr7FFx12OnC9rc0RE27yxc37oLTgjAuvGQq4GxpZF7aIsIOCz
7/mXdAR3EuhwIk5OD6FnkQzXh9hpl4a19zDETCXKwcbcRFK1S8Zk6bMh+dWvnJEHwyjUIORqmPAw
hSGFhusGRKRchGPmxoDY0MU2AisPSZdv5/GWzi/5quYPWb8NngmqQFkcJDNumowJsGrMvxQbRl9d
TONaJ+9yVpVz5zH4GGGKTdfkD8dzUSJv1tKIDrfhVPffJviChqyHMgGIwDkBAJ5IKlwSQhBjWIxK
+NWQuDEDkfNLVrfMayC2l9AaPrliZWJ8Icy76cMyPk2+CayJPHSMMOyYtIqsPSATL/0HcyJLG7NW
EB3miy7rjA0574RSYvSx6iePHcu3RgGTm808DF9MYyuonjytx52Or8Xnrxq0n0p6F/NZOvP9TblP
fbo8NJVT08/+ldJXPK0ZbMiFBl9FgdS1a0ZkWsEiLsraHRssNtPG7559hTRoAOpiwokEihDD/WTk
O1ExuJ0kOhHFH0V9WNzVbX/XL9wbqAvk8cJNqEr5QWeDPbZELukJIXQCj0AZ3Xyd5wrfUMcI3Mf8
+cj9hvrcdJu42knYS8yNkdfvGbiR4z+DOXY8ZGW7bbJXpe4ckXopn7f7s2zQY71a/TmPh/LZqs7D
SCiduci9gzq+VAlmD2Z0p6fbHEdRMh4K/1vN/5KewFbjp23IBv0ejE8DYmCq8TdlJ17WdDyGDABE
UajDsR9XeuJKf3Hr6D1OmVMqNViAoZcm2+jOkDJBeinHdZtuiZQkwoVo7RQBjNYgs9GcQL376UYM
5aNV2Zbv2nF6DZVb3YWcdCbPKBezSQ7WnyXtOCPIcFhmHqvUvNCYRxJfLALJ9J1cbeF+suaooutU
Hi2yGOXA061oP7r4JXJPiOOL7NKZrkK/Fu18/cOq1mX9axDdxyeRuiNfV71Tqx07X9DYQKYwMJzP
RFKJqPCvauIyhgfKYg6Ej7tPyf9O9N9GI8ITZF08itNRzP9JiLrzv4whbTy0YG3Cd+0/ffOZGL8F
cjkWCPZYk/mQsU4NH5ny69Eepsl/fRqg8Jo+KKZcTLzRdpQfQz4nH75OwKDW0kx0r1GGBJ2I7ug5
pN9RcCc1VBgOUbVWaDowMnM1cLZRQmkX/TWDauK1Ifrl6EtfxniYrGPd7KYKiGZ8+OOnlnzq1cE3
T6mB9No7J/KhMTEyoMIp+E22iPvNMhA7riTEBlnFyJyhotJ+TP2m9r9M1LAj9ZEkKNHaWnKw9grQ
9EVq4JwS3wl6ryj97tEa5ZB4Pqu+qbworNhzkDPT+XcTGYdBTms9e8cImsCI9xEKjwLKOObiCDdl
Tz46i+54lKZTlw3fYvddAWrRYETrzgwcjZIr1U9d4/gT5H+Rh1qyf2jiu0u+o+YrC6RtPm/7corU
gy8iNzNYg2Lb1/6qwiOoaCPJd+hqCXqMhwZpYO0T+GFhVdGRBE6B4hoZIbsWe4snioc6KYMDE6E0
QjFtezXhDEZIvRgPCm+IAO5SdtN3D8M2+F9VSdwhJ92nVGKKVDdDT6rTqURt5wU5O6CxwDrNeqM/
xfmzadJbmmc7sap8p60nJhtNOnkC1aqe2RKrpBqeK8fo5eJQ5t4wEFgJVuhMU2+eAQfqAJyQiHuX
2Kp/jZRoIFA4SVHRl+Ovin7cJAW4rIBP0H3qmEVAbztsKWIwiz9x67lyx89u1JZ66kKTlt5DFXac
DWK6hWTLrEvmrTL15IU3Jf4JMfcMrhIdNJ9DgGfGv3Jrx9nZL1cBXR/1PTYvCVVLVX+hf45Ct75v
27VcqnOi7iEsCuPkBfCACQhNDnziDbsh01cl7ENbwjmjUa+HzlZZSSN0bGbJOYksJ0XuS2TbuuaY
KzwF9WWTqEvZ43LrYrBr34C29oS10CSumDwx2IZPP+Yn1HqmvYjGBSlfgDpz+0u6LGrTpQYNJMC3
82LZyaQ4Q++iTavIJyFjz9FF9s3P3qJHdK1kGmRcmEE4wLGh0CgHBIGCpoZz2BJ+mERGTJGJpS21
9UWQqU5JZOuFAG1SXxRnWAg1gleKJ2/SQHETQoRHUhaMtF7FEQOLvPAFDepDuKvVxUcAJyjVzUvi
z35R58lFli0kD14LwV/R7dmuxlk5RgCp+BrmopgBKygRbORe6HZh50vA+JjfqZNeKb7DjkmIhDfK
js51x5pcKxvPEF/WIJOcDr9v6vVXyF+tpdqhTcKV7NOUNyBCxmpfpP2f0hCopOyV6ogb3RWcUEjj
tabKhI0Yv0rDQcFasaskAo+43RIkAQkzBuJlXyt+2HHAsOTqXXf+d2CW7GuqdJIV09HjyWm7P503
Tw7YfgLBC9eEr3yZMeLwwGO3A8Y2q5OXIafU/pRJ/8o9ToCiVeEt2ltBXDHOTGx5aAWy7qwY9864
+/UhMo9Z0h7UgdjITN83pIOamniGkzx22MVa9dkji1MJOm2GGgHr6DMqEzomdmhf9X4g/K+ZgBZd
cUowg4TyOlTbtQJBLErGUqVZcUCm1Yb1Xi9nnb0s/wvr/Id20nXWltuyntV4Ynk20d8K2DjGNtyq
/FBjoV4ZIhLBqHe6JD8yjx78Co+SgUUZM4ZtxDacVJDqvJUpDjiLIsZj4iHBNngwBV7wFC1uF7Qo
YpuRLmVlTstPT1Ue4JPrwUo6i3T0hv+tFd7qkpczH8nE4bfVBQfsrANgriLbzBbq/CVWxcPQV1mD
wkAW9n3FbavDAQKSLjhTfGpKSNOZio0B71wN0i5HkehbKd2WKSMcACe4Kqu6KOAgIB8DegvBi1/K
n2GiXvVIYsSvsWu2BQ9Z86mXuh0apduL/amsu2sbmBueWVAW0vLdpHw2n8R7HK2yXWk7R4EtbThU
K4IGLXjMrTiyxK8LsBD2EXy7H0i2v3u2psFY8/ovlHpwooZA2BBvjEnbo0SiMHCItJrC6pOYi2EB
MPcrc+HQi0HUWzB+CXRx2OVbjz0CUoENKX1K2FNNH/U08sk6enaE27YhYwApXRA4MFk6UDD/qsuf
zCeTJZKwKU8XYmMvinCWA4tJyuNODquEYHHR9qrCltjWY4ZakQ1hRELYMJvWlCVIwSWJX+BBMCGR
/FZ4ywsWHgsRAh24HxbvAQMiGpDO+JHmmSnscE02ttWXHE8NijXCUTqLEt8Sl+WxqQnL44X2x5cv
l3RgAkpgXFbEWxZSYjVyJU1m8uOlvRNHTJUBMmtSNWYTFE9qO2j/iGngL1F/a91D3T0tpKD/lQqe
J0RxxnARGo0AqXw7pv/90fN/z61L39Y6RWdItvYiJhuuHoVPuqB+hkT8nDvpdB4ioz6rFYuhrrID
yUrzV9TLyEIHIEBNWzwlIx8PcbGLkUMp4E1rp/gcjKjhLAJTkDT4Rv4p1Jq2tELrUHhzTdgyl7Fp
FMmJFIWtHoO5lY7nneT8VAyPnnFKUd71Pe2RhHEQK/cyeXTGLxAf56r8bmuHzQQQdRq3ExoPbXqA
l+Kzo1M1JUgtWVn1yhHzt9BshumgFndFvlvV0276h4K1pGqUjcxp6de6LXDKJu+xf038gknKYewk
La6/XvhUs+DCpHEasubpMfMmiI/iPPopongrIPSy8BzAgrSiQjR//KC2Zk+kH9Ko3PNt2SgAz1Oe
9coKTOq6+HftdCzqVZQrTz0OiJYiTw/EqqUHJsa+VkAEoGOTpuw2ZNVGrRzVk0tQ3ppeTQ9bAJ61
OgTmYVY3uuvctUBIGIcTaXgBTCmeenWZqfDWvrgQeQJk9GTDwJLRSN416K+GEtxFDk2pGhc+P2xF
B4k1h2NXWp8aa3EU1d/VvK375a9eVPXSiikcMHXvTsME6kvde1hi89KrcJUMj2y4RoirIU1N5gyZ
MxjZ839H1kTPO+8S40BaQiTlfK8qYYWlQfVGb33InrzPQm/R8a+GtPRettYyvx4UczLnySMRHgxc
V317NEnHn2jfvDRAiCgVEEZAKvBZgE4E47bA32hAjqCb3Kty5RAwfpaUZk4E3FO499uyjgW8ezrn
p+VVt2xUNvi4kJFRRryEYm29/j+IIow3avKul+Yl2mTTtJO3yb7cTuifBH7A2Q5KZEd3nF7tGX37
XppvU5IpcoH5Cp9LLN7pU6fuSHvW/GJoWH9ypRzquZChtH4UfTh4YXn0M+IhtcSOYvl7MFGwyBHQ
cUPIRv9IPekiZiDH+FZjvINUq/LJBYhbJcLUJnlqyb8vwCxPkYT6fOK4N1Vy+bhKSFby/tAsLDV0
H10VujnbChgIl+PAPAze0uI57xFoxCFNEKHFzdK/DOW3Tv+RssSmDaPL/xwIwZ3xCN8j2rMyUdjj
3hOWObx1iPdUqgXi961l2OcuFYMfFtenH05L0bhZHUbtyqLvZ5VjWaG6HCEo6jwe+cAK7mHs/Y0t
fy1j0KnmVOGHbtYhLrPeqclcDMnXCJBVVZG/D2XPIY/PzcZyHXRQ3wEPVYyDqqEe41/HqdqKBNum
vMr+obGGjUrE2yTe5xUmkVFzoPXO6Yot7glIUJwhf2S8S1Brmsk7ri8eMMwAnwd7O45rikv4KMxx
r3QPnUU6Zb2s+J65bCP8DyY6HMLJuIh+MXeQpCsEW3o70vFSId8sZr9jdLb4wFtHafZsylX4avO7
gohyYtdn99cukVQu7Eo8hMIhtgRXJuezB24Ws2TVm8YtNJ/deI2TzbxbwfOj9gaNxLvP/1uQEyPp
xCwiST+nDEyIRYX1IG3DZmtZdwmRXoQzSsdJo/hoAN1KICBxb8K9RWcGF+A8b6MSY6dWw9LLumWJ
ADcOgm62z8vxI5Qy+Cc2MLAfMXsHGKRK+dyQ8xRc1AmcZDn4BMkhPFtyUCJhnCjQ6bGO8dpupMgt
4q2C/nDibqJAkV99Ym4xcAePXvrMaPyibox7MqQwMqKgKlS/sHMzgAf5l+ZtcoJzZSBuctbsgJbD
6jbJNmCCLu0H7T7WfzwW3E/ntL+o0hqlloFXm3g03+1rpzS2I4nA5R6RrmwXObFzVwL/DaANYedV
yJj5SXYEUgUVtbUytAnxdGqDCrFTNpY8HVW9ty3S3E1XY/CHbynRG+DrU54Koey1i1BlRkCzTyn7
FEzONj5CkSTwRCUy9BBjICV0JF1NKOc6dB44dxjX2NHsbjyp2YHGxOoJhdKnboFvcB4eKrb7ljhq
0HmeeIOMmd+y3unUx1h7LqH5iazCXS664lxtce4JKvCQlOMP026ScZ//8hQPkjIYdJBgM2GCDrti
T7IYAnz6VciFtKKfMbxZ/Ua9DGHMvaUf6JzBz5RD2ch+ulfzbqnLIpmY7dojr3HsVFbHideBwZ+2
4u0A5Dmkl17dm/1uQnxOn7H+ZY3BQjZ0N+qCa9hEGDQxAOBaUKaWMTF0O5k2rTV7Mjk9k4BZZeDh
BpYuClxIxWOa6HXUDUQuPRg05jUQbeJ+KurzojpZJ9ablla7Q8LApHcWK9XNFemkydl+EmucXQTl
Moc7MQ9DQVG8Ka9laxvzfA9hd+ij81D5rglphRQcIlPjngXO6E5RwYSGWIPUnmqTJdnaMZESeIRd
C8VLEVPkNiAmgsl6zpmkIXIcLOuloZdFeq1O+wF5a8mlLErnSr00jduUa3G44BfdWfUxBIpQva2g
71TL/hP0JUxYNjhN7IwimbFIkYeXWfwmgLslwBwHEHicrj6l8hmqz5yfLloV7hcx/aVu9EMFTzWC
+ERCke0BQVoCY2HndOWHSego4qGBnIKyOWSVWV1GGZN33mXP0UB534u/VJ5yH7AoqkKPtLw9oMXI
6puPYSf6LXpHNzFg0Bmue907wQHjS5pj8gPUYrYddVkRT28yjRv0doSddCzN4S54Hi/dj8pFPsTC
B8kQiFAxElMq8KEysocFr0GVLnXJ+KLjCk2+32/zNL01srRP6ojQQRq+N6EW56AqBvLdFPYy9OV8
U+gmUQYh8JvoVQh58fPoY/dPgkXr28to+U9NAyL3crfoO6ijKkAMWD38ygRqdrLokhtbwTo2Af+G
44+LO3mnmDKy0M5TiCyRG6Qm/VK1owoBXvgSxOCjSy5x/+sp+0C59NapZK/xFTItSjLKYUH9Hsns
HHNGTCvI3Ty+JzALKb4urV8oY4Y6tnl5EZyKPmvuOgQuUfGPeMtvfxhYD4FfAP2QqzBteuIm1fFb
oYuFSbOgABgNp07ZBnl7IBhv0w4CCMZFDCS3mNWTfI2Vjm9rtD6FXOS8I2fKyLeKKC0sjY3Okmge
g6Kyud01w9znQXoaYv+US3zLtcpqKW3Uwg06Hnhj7BZDu+wxHBhEu0iS9KcIDC9dAD3ERGePeaBv
tELXd1Yh2EUqox4yExtFQkxUNmY/f9amCHOdsKm0MGMe2TfSJjCqzFVFyIAE710kay2ajWhdiNsS
vqZLQzfT2l2e8adRAqiGLClQ+ah6aFExaRQYUR1g2s6zv2iInhLpcPqI5cCHdudo6yGC+z4gVrRH
hFNjoYM0Kn4HMPaAAzSKkg2m5x5kSoJB0pCk6qz5Mw9gwUsghgXY6h6FwRnHh5eAx8MN2CaBlz0r
P7fs2OvA2Uw6MWfnSLa6gV01b4DBAoYwb5o2oggPzx1g8iz0frGOM7dT3v1AxXwBX5cZQOKAmz2L
XKPiFZXBnuk5mTqALF+8+t5wUU0CxzzGmpTemJARrECtlmkTU3r90XsPbW5eEnFQFWykdVHcs55c
WUM6tlLlUC68kkkOH7Vwa4dCfk/57uuO3ABFcPvOwPpm7kQD206jODozXgWLpZNpMruOsncrfc0c
DMLKflobwcWX0K2Z8c5Lq1fAelUUFHbEwiHzgOzlJV/loYqQbQZIMvt4SbNaATmNO0TeGOQEwBUJ
8g5vS26kTJEmT/PGtK5ecZ+YqE3+zrBATUrBBBNEzMjo0bcD15MTu7nBxtm/xeaiGT9AwhYRBl5O
fnL2r4lfCdagpLz5ZFOI61kdk1zrFNweh6Ol/aY9siDln89fWuVfvT4r6aWRd3upjc6IRDVYmvJX
4x1JSoAkQYaPxRTBzLWqbkoAWvqfwI4FkeMSwpvfguLnV37PpnkmAj402Ta9azQ5noGwi910296r
dbMev6tbiA3zj8QMzZl2RYetlI/gY091xbr687eaMy6rNVbDtXAU37hQsAbj5rd+vbNwDA/qRnLQ
dS/aA6F2S2VFKADe5eia74Mrxvkv80QK8QlDXfUQlsMWBGgBwLLwtyjGxTtEv3Cla/OrPqj3+sJO
OH5LO38r2Yxda2NlbElAIFjqA1Lrg85YxLuDjVjrid5WezrjuxFPM7+aYPrMt81OfKMjBp7ObsEJ
S8ItvcB+4MdlVvTzB0sXMSTpxnsbBWwF8Y2OVd3KAx13dr1EZ7DQ0l2WsY1sG1pd7Tt6Mv4BklR8
ReF3pi2l8ILDha/jp9/nwwqO4f9fFrGPxMm+lfIsivvEOw5OCrWAg96RwbuArNsFEZIfIQf3//9E
Qvh4N/JkRehcmgKGIhWKrn3+4PXNYmZ3DFpj2OwgNjGw6WcvbHf1VBKeFx1DpCe9EB+pV2TJK5rM
DUL1oafttpeMizcrruJN7p0qnKYNHxzLTo66hL2M7jYA4XpXM4jZIfXdEuLnS2NtCoGB5ywzaEmg
oGH7djTA9r7mSan93VAIb61MncaM57idfVPcIu1XQ7tS1E+/+THIQ8pSYU0/JkrX47zRdomjUGug
o4oFRY2lM8AhNBWntdmc5HqbxaibyOMzw8WY8TCLv6Y1IXBIhouVJM9YmL2YZD4m5LFwzHG2UScV
qk3qVp4Gw/GfQRq9n9Rjzoq5qBxBC3+sKd9GUczrPfTRrkNThxxfFWTZFYBT4UV1t9SxpdHyHcKQ
gP12Gq1DShWQ6YavyJ+wnZQWajeJYKJxJHYhvfBdL5p23ei7QT7UoiskmGu6nGt98N5xhj9ZX1Y4
osA7xYaeJ3DotixXvMqISitgR3Sj/bBX5wOD/5In1hAPSrMmKJPtqC5P6axX5ejW6foxBif2HVQu
c8ybnizDaluWVz2vPkyk7B6tK5bDpbOxIxrxBADMLBM5d6a1iMqk8y9yF+1UjG6C0t295mKO1Nsj
sRrQNPiVQiUrJLankebPytR8S9qPNImbggCEtk/2QkJLQ4wRM0FczYW9R2WkF8BzafeHwjHXeCzR
HrD4s+giQ53Lm5pTCNU+dY8B62mM+jpGMCw06V3RzX2mVUsVTU9agRlRbGCFn+bZMNZozUsS4M0f
9MGrFO8featSWDAd8TIAWmCmYUmzw/mjEHUCk9m/YZ+JiZChQQCaRUTaHpdNikEibjo7hPaRiKwa
mn2t0V9kCebSw3hrfiCIrWBF9FWrejtVNglKx/ONpEnDnD16h7wQv0exfQglP9W6ir99HhQ+NiRp
EkFl+S91gWg3G0K51VuBqVRXac9TRpTonLuUJCDliFE9xCqg8yzCiVJkddGy7Kp9FgM+0DSIwhIg
PxxXUDbSAzltzE8ATkd3QhrdYOXC9WBdDOtClx2eyKAi7mrZPRVlWb8J6PNJKTqN0lPtLwSGUAMx
NK6JmbpSLmnleN8cFYOwAoEsCpTxKJ4/ColpZA1axpQLDQVEOHULgzpN/hk66Dy7D8gomOOyPnTh
KUYNy1Ki/Lbtp5wf/OLAZ4MVymIOI9EIXW/RPDptrQ9nGciM0uZlzdNsUdbBNBCjoBuWZmYHLXZY
mBM3Kr98wnNME0+WJX84hXRqvO/c34v8PrDf+oW2rSlfvrqH/zS9B0pF5od3qd38lCrNT4HmLaqr
GY+ukzKwBUirUN6k8RXdzky7Ka8yoheaZq6/Xt5IEzbfFwGpfu7G8SOm1LNCKXmpJxJAkHCTx1rN
iUhyBoIbfumEgBneTRC+anDxjEiebU0Qa/5v9OWthpmcbmuRB8D3z8CbORAMRrkKr7627X6U0jvG
FfyAQyvelzd882EN1RPG0i6IV4/Kc0Leq7SStDVdIll9japlJTrytMTdEk/7yAtPhUCQnc6swFud
r/pqMXPLbgPoGQh7I0OYOy1E+eiPFx3bKSxf8KQ8DOBrFuRt8JwTaX7LsIwT6Ab1rk07ykkpxrii
MSODKno6fNcVlwWqayrM4cbpByBdxJfPskEG3ZL0gcFyomJTFvVOerTnOnfbAN6EdKbKib1lWbgA
2PF82xeKndKSSJ/NyRHmLJm8ttsRo1azNmSWOVZzSg2whWIy5WRFNYYAhewEYk3yxmE3SfkPLfV1
KNk8Fyv7xLmJiYbjD56VDB2AmnFY+vKm9Djn3nXOYepK2VMnkr8guadfDkwVWJjFv4wUpfqnRALr
AR8yp3ipdB6wW9TbriZeu//SNf+UpdID57A0p3uRwjAv0zNU20SvaXxWZrBsw2oly6iXy6WP1c00
aHLej4SxqQr6ac/a6l1EroDnmOU9VdDV3iTEkZhoIsdRp2X0lZvETLqzWi07GNJVN/hWIGU9AHwr
Ra6gf1bEGOrlXymti/GvDhVX0Tf00dsJ/R8R64kvvlh9aXnjTtBPWZ04zqQfNSoos1unwEfcTPwM
ELTGEcgdyFb61VGFNHA/vk+cHCzQl1JCqdQBTFjToEZ4S0ibyHUy258RuUsjkXpQ3vsmtJURXjAK
XDG1SJBoEPxTvzijnBjyQvyWQQzej3mGw9pC9FEbT9R4Kc6x1MmQ3UdEMzMidkm6YOxGV5Z4KzSo
RvGqQ27ubNWMh9I8AJbYZMcU6jvX4WcaYhqITFWwH6fVtgVlLJSBMO/KLTXyZPm4WCcoWMME2j2U
emN8palbRis9l5nwCqhu5p4cohu3Jg5ydGp195OFRFmVdUzQ5/BOPL7ZkTDpVSnQPfSv0MiL+hqo
N0NGxgop0vgDofGrhqy+MbH5cNefcB9HFRPMIR44S2TQGiWnD0UNy+E8xPEpULrTBBktiScz2Cvx
Z8pC13JBKwMRquqfUd50YJOC99z6ZKi2+i2L5oAh4qudQ33GtQZ83svHAWVohEe16zcdcuX0yx+X
6GbIi/YU2m03rJYwTCJ/sqSgvroBNYLwaCa87EEejtyQqkhJ+SYEiJWkt8UjaEYrYeBg3/ajzVjJ
jwEkbciOQn9VtWeK5ZZDvSPNierc/JRP64Tkk+BYDAdD+UvUd1FQW1Aci7lhiAVdUfWFoN0tJg9J
ZUTgeKFnCAf1V1I/G/5TpP2x6MnxOpSOskXgUbvqfcco1qZAqmZKAt627HBxuB2BuYU7GicQWe5l
EzOfv1D8ywwxKHzPc7jkpxC80JMAHMnJXlPt4h+CVM63JF+Y8gpwIKdmK1tnEbvwLtJPKHkC6xiG
j5ArDmuQViV/ZecbLodeKZyy6RCVe2LUxpSp+0afg8VcBWkm8L4+E/VOPRpSplE5V8Qq882I0t4b
lhS2sdBBasFvzIyJtGQwHgSsZkdNfmj5XoZ0766hfk4pr2IfUH/ndbA8IUfVjLX4AvYD8APhKQaX
LIbSW/L1wKygM0Nsh9086s78jO9RtgP2HtV9GV0pu14Exb6DaYvKl8I133AJUafZriXzWyp4Cv5i
bVMNT384GhLPGrOruQI86eMNGZsm+gBlN88ejX83qjXHeseeGCynK0K+En8hZfcc6iR+LGV8iJWN
G81p5VUkIqhwRbTWjD/SRhwvQ3YZkh+9eJCqvUxbEpRWGHQqfaVyW4wn7CUYVikHrCni9anBc7We
9RfBFF9td01MV+mvafeJvFjpF+eyczzNbctl1FF74fpEQTbFnnqtmBY2WIar1nAhr/X8kGb/Iv0n
o38OFFNeZcXeMo6WAkThxhNbwbIAIqEX2tqy6Jel2/2Po/Pabdxco+gTEWAvtxJF9d4s3RCyPWbv
nU+fxQA5QU7KjCyW/yt7r+2vQAWVer2Pc79c5CJamRyrpWVW34TWOdGDKTbJZoo8j0DYfQG+w3qM
fPKPiBnfm6jBRoHbZc62XiXR4IO9HrYxudL4zpF6PgeODJeyO/pmdaCmdORfiFXa6FCiafYdKzsz
hfB82uVzpZGvRhaEJXDPExF+qCNeohXlR1Z8h+7ebd89JakOICBYK+oJ5GraLCmx7TpzUNbWybFx
n2ihc/PTFmse/EZZy+Qw0ahXJ1F7Kx1GyUf89lDQChRZuzi7o0fBhsRu54jwGxN3ijBcNqpVbj1w
i7OyYcVqq3I12j4tU6nlsBnaYJ+xiglRM/r5l6Fjvml4XkqVI46NYG/NOg6GzmhXXasvM6icUUCF
Z7WMVoKFmRcrTDSc+3XPwjvJVhLPa5OfCLcgioPhR9mtKlxLEx5PQBAEgpR1XCyzbApk7yOTTb5I
Nb1eNVX1lRLsQlnvIhQVGKEOpiVtPas+N2GSbbMAb41Osj1uP5lNQgX5T2v6FVoVD01yd61VACO1
x81jvuR+5FV3wXk7l4cF7leYQnAaIcMrBegSMAjEX8xLWpfRtObTEC4PsIUM4api7xdiIGWObDXi
RvPxA/gYnKvEX06/XFsCJhBBYBmQTxpMPfUqlL2XZjEjT8eGjb7bMGZG3xwr7aRMLWJ1TvtAdjEn
eGHaRRYsDKNfqQ32K9bS+c7t/+WS4RQ64pAKWK8RGk7UQdrQuCA7ESvobqApIexKRn0cMACKGACl
1ZfE1B3foAd1omDcm3AYMAikphxnyA1q5SKKZ29cCagdjDhFz4vsxyVbFw23ihJW+1Y4dgZO2WlX
yBomHGB+BLymu3ROe5ERm1UAOkavqLDhUxjcEpFokWPDa5Nb3qiPUcTIG1at/i32uq1WP+k4YOo+
EUaIzFWkom5ePtTvBEdEfcjQA7ZZA7wL/Ku5TVUBVWINSLvZtZFjCAqKtWXNfMQ0Cb7BZ9IkCwnR
oZbuatkpJMSW45dH/cDapW/2gfrWm99A21hVuEgCushmxOZFG6AY/8g+1SJIKQgohBlCGWU/aG+L
s1WLDZYZCU1IzWmv4y8EyYd5ps3Di2m5O72VjW1q+Qo18qgh3/rqcrPjoV+K3Pl3d7RYqwcng4Q5
Yc8yTqu5b++99y1w45h76lDPXyNw3+uES2Eq5nwxOux8xkUX0MdBUNSbt+fvxwb5osk4B0m9a10V
xKFZyqBihhmyb5ayviU6CeqvqW7lYUUhwIJyCNeat5QaQChzdOkIO0xw2kE7jX1ItghEhC/7Pr7Q
V+EAYcno9Qz8hv1079XpS28nsNm/xFJBID8q/Qx7Twmx9vULucLWKP3rxhdreERje4HvPWG6Dy0d
Fj0y+Fki3g3hn6gyjs0M6kqehId2G9AZTkaEnOdfEPF1AthhILuNamlJKPaqNyV79Mlgq8EVXnRp
SbvSBXsBfzknj8UQgcvkF0fCAox4GhEceSeOnT7vwpqE8NKZbkZT4Ng36ZmOvvmKWGRz8f1fUWJn
TuYuHnYDzIeA3pz/bFJKwRgLaTmMDihv0d1Ig1041LK9ucK4m04wce+I19MUTlx4kb0jSrRa2ACC
YlagJ88cVK7krTT/5dbvBpQf1w+RGZw0wlxGjQaExFP9MvoXE7Iz8jUKfcHaeJRdarCuZZ1m2jbF
l8ZyUflN8p+cb9PI9uNw4BsgpiTh7YjM1Sx2pXCT6jOm7iS9iuU9hNI44jL3/lnQYbKP6XH7854l
SzchsDw+gSch87RRmAmqu44oAGbuM64EzUXDIQRqQ15Nn6NiUhgw487yZz98idKHdUjZsCpFYZmA
w9B/OhQfSnbTWKZKfQ38NTmM/kmt+BkKbqj4L0sffeSULKA8l+Rpn7le9CQTlm3+UroFvIh3uIag
0QjWnnWeXt+nEVHr3/lbpW8jbQE32n+04WnRHCu3MRGpdDpuhT3KbJSls1Y6Nc23xtZb+sJLC9dp
jGgBPzIU5ZnyQ7HmU8CU/C8Dwehhafkf+zAIOGhXNFQMdJtDcyaBgaO2eOgEyxE0jv+mBiP0w8qc
R2h0inNxbh7eg5jnauMdwhvFjvTbIGDENxaTbrsOEQLBev5LVskGyzvPEtLDibKIkeVNA2pHm5xx
L76BDXNiwIz5zvYZbct/JYxZZa5Ky+4PyDpCX2OS3dmIjQplg8cdXT9GEQTcGLfn8CiVVX5jzK6C
+MatcRYBOALJKmxeooj2Gfwn+owB5RFB4M4u7WxV2vk63uX2MKf/ZaYUrbiwcPZzmLDLaBWfmn2L
HHMOYfdTbZKn91dgt2QqibOfzIfL6Kh7cHFZ/wiVr56kn4woJPJd5u0+uTJsbQkUGWwys0gMjBYN
vSW+tcmBB00ZAhK8VkY68UrIt7K6w8SSW/P2QpLaO5InR6C4MbxlZjJreGSDnRLK2p3lb+w47AV1
ZwgwqR85aZV8P35N5bOxCqWTynpAWkL54zKJvF2k5Dip/VgnMUHLHO8noLmeN9MSd2H9zXGDJe2S
/4sWpEey2DEKW+JXCIs1BiSh+2p5unhz+cE2IZIjOFF/au2tq+ay4t06P/yO085bjS7Z3LlUzvYM
nPgq5X8WKp1yHm2d6iFdadVYeQdgrJkAu+GVJ1gV76hmaErHT/BTXdN7wLa5ck+oxPP0riVHFqVw
hi1uT9dWW5tXgIR5wVjkzOwAqk2uGZw5hU1155trDDBluWYrw4YGRUf+NfJ29520XeGTZSrLfzv+
FNGqpJ8W/4zZMZkXBI/EUBoH9hL2KCwZ/nR/iDuYzLmbdjcsAj45Tn4/vUTpuu6Xwi8LfTqUGvt/
sIYkD0ixG6aJG2KeFzFo8+TAkvEXsn714M61duaCoRBR2UW4pkVSYFl6aGLW1uDAF8CmilhLD24Y
eA0YsQnL/hmJeY6Cbk3jTl/w8wfZCQ+zUNj0EfGt/KoQcE/F5pKKL/fWASpgaRUxnq1XEYjUZkGj
V5GUJ23Dbh9K2wHkjLyh1iWPyWj2dbtHdF82L1d7q9nG8la1cqAlGS7RM3/L3zT43jP+Uo7dWb2w
1GSGio24QBszA1vF3rU2rxkpiUVt5LwhsEaUAui9YiG/+T5aJ1uwJG1r6iPsfHtlHbh2DzkvoMGe
x/88GhMGrt3MoGg4eIjmVDik2daehC3f2u9wZk4rs19AdLqsttl39S283C1TlXp2LwQsNaQO80r0
BcDBqQRIX2/2pYEWriDmmFQYCrnhxFkwQCQlYgjb/Khsvd/2wBO6+IOEMmZzW2UGZen8REaq41Pg
7Pn/L4Qihcvgo48eadzHERJPoAd3tHsK3An9Y7LP2Ll18pNxjmlBL0JZ8dGYMP5GSgyEVuXWD8Fl
egKj4C4urgYPauTl2a6bwEPTHIT4aa6yqEZLU3kkZXmSqUPnUdj8CWiiEKKl3MJc6UQx4Awp6IRk
vzlb+oQg6etoKXRU5mQrXopboSqS4ynsxKWC+LvCow9QQAt5rF+soFIPhST8IoNfE729EZjr+dKj
SR8ZxOucNYuAGSGtQPyMMJth6hvl24ZnF1bfpRp8NLRAJvkbyl9bQOfbS6iKx2rlFeOiTN5Zecq1
BytUhkyJdU05VqTuwVyrNH7IwAafo4yHKv0XNRFmi53iMi2kMFUd9KsSww2XsDjwj8VjyE6tezTL
R2ysymF6JGqRZ6tjqFMxuV2p/pXZxQA+JddowHYNuCYgBmViESOwNgh/7nNbrS9sJbToPtSXAUyI
w1J35JcHYcpy2J0WN9TwUf2TM1JrzGQux0za4mtCjUpfr4EAlbl8Pbacjrm8RjU2egBb2HekSEN6
RD968SiZUuXbqmVdbmBt2zfKhlck9ith6n3MpzWJcOm+tDpdpJT5VX5q+5MGKSVbIoQyrZPQknC9
xZ/PCmk39MSzKlOgNOQLDEn6PR93JLWYOqcBYvaeRCjM7GqAS4pxk3UbG516jOECgc/oyeeNJkG4
rGeFgADZv0bDPYj+QbM2+GeklDsVnFXhHkoAkeK+eEkS2AFX185gY1hSK9mLMbnQbTsSk/t3Zh7Q
FOn6a0i2DLkq86kYu4Bo8YuuHs34rIUna/zSJYDaQjvvUl6ycFDd32DARBBEB7xbs9IIZSbYVK4r
v142ZXn1aMFLtK9849S6hv/OI4etemFdx5i2yKhm7LLKOTs817gRf62QNJ5scUo1BsypFXodaGnx
KB1cSohO3wIAClXEhGTZAQSXR6iWmIL14RjJK9Mb5pH18utjguizpd4vOPsUanGcudkx5iLXFbKD
52j8ePWlSA8YkkosgUAKYRFX8grL4rEWD7yac/dOAYBT2K0OVmEP4oolVZi+R0oprd0yRnAV+OEI
PAfx40qMVouHAC+RukQCVdBrkq2H5Luwj1TZxHU4TxL9HLSP2vqnj5e8oXTlY6/LkWwdMuytZQzT
sGePexNRV7gD0wKPxZ5IXxG9CTWt6YLKsyff5GFPVaGyhGzvOuZ/wVy3wgatZD4JpLNjnR/xO6cS
Ck8oJdG7Gt74M9Xw2lZHI9lFwg5BaSqhl9lG4w1TryAtVIGpP4LTDVLFdVrYjbSuQAUr5xH7aHUe
FEfs1oyOm0Mr8RLR1la+Qi9TtqdIePRrwV/WPg7dBYStdnBshjwJr7+aHWy8TFGauQuNTrpK/+Lu
KVpPVztzpHHw4YPdFuWuge4iqBGAvDVTLggvrXn3w0vFMDZYpD+i4VRkW5jLCWdt9hABeB1crYZB
I+5xXju0nHNAM6gxQ/Rz48KQbdz+3hKmk1oRLDDiXTi4yT4Yd3xDc1gKFDeW+l3hNU0hHq/66JDL
675ggjwL99OodSNLSyBRQfrn5Ysk36DxcXESjBpskuUkVJYh45eEeg3/Rx8rv/Refbsxg98Ow1m/
CtpX4/2mwhbASqsfR/2NrIVoUVg96MmZMTsBujH/o0WvCojDZhprN8s22rEkSiDz9FceRhyKYA08
SALWFTIk1QNLBoaIivcBz+KLJwS6lrEyOzsdUEsuxJHJoFOMN7Ul0HsLckfIX0x2+v83gsz5ZGEB
McxA5zazGD9+mvgkqGsrPkfFDl84azdH4vY31rja1SUs9ChacdXG8lxJe0NbpPIjyLcIqHRpY0/e
J3wMhb6FuUhZp49Hv9ybS0/cI2epWtsiPomaqCHOI4AwxuHohPpOKAAeIiLj7p9+Ii87wZyR5Rc/
wkjIio9w+JPFa6PeeNgDQv8SYPFijZWA+unqk6ou+b3EDQbAxrqimijaO5PeaqDAoGU/+s1KMZmx
k3eI4KR3ioxQ0jVT+Sp4WSLJ0BuIDnKKwW/D4CoOd5gjyKLYKRZz3StHQhBdG8oPxhOJ+1V5DsCd
Nge0NzfBArM4ZyZf0TevOJy5F91wg8yOZ84lfKSYB8AlgR/Av9BnAQ7+cG37zCdDgr7V3w6dSW4A
UTuI0ar+UnDaswhW/4Js2wyLPZscILGTsghXegZ+h4mEguQbEBGvYWT2MHfS5fQCarBXBOLeTA9T
ewjHGoWRthhBCnpfkbEl9AkoXg8Syl2a0hrGPuFY1nf3oRmiqQR4Xr6AgiWyA1JJ4GHAMYNXGOmz
F63adquhthOtq8XvhDKYVIbCVn6pAC311GYONRXyB6tYSQgZfeuiVydNX7jxkqI1tqjYHbRxnNh9
QLm+RE7h6wtkOKq4RuYj+sC3WIXsG8pE0ZbEoxvTwy1akEyiDs9dAB707oE517iCF9zoJiIK1Chs
DDV8UQgudzYHFLoH17haPpqZOaa9eTX+jiaODTnfulGS7fPYQ2JgsB3Mho9afzts3BhTw0G3Nkl2
AjuaCR1shxoJkKTfPfEcuK7tC/1q4/slgHqEtw379PxHZ/sY0GBpNZIhTmk+PnPyIRcoiNlGMMTw
S3jScdiChNAkQFhzsfpUSMG7Cajs80fNQInl7YLyNzAvLmlpOBzzm1Et4ddEUzxgjMLAXVbx08y3
7fgMcEEGS2Nn0fhwWIhguCSBZU7PcFKyDBv6EHsgH+zArtJvEQ2H2s4pKLyhZFSAdmGr1NdMP5ho
I3Oufc/EtAmVtYY/A6N2zgg0oPgeg3UI+r2DLQWn0yERT9nnEnaC37H79euDIn9C8+WFMRHA756F
da4gYY7ZAP1IIq7ptyclEyeaLc7RQI+EhjGUXSwbzVbjjcwOjXiM6TN0hkK7bK0SqM09HUofgRNP
YRjQNaQNbaAPaGX4CPLFArTmvyTu9jh94wmchSGkWoUBEkkJekE44ER9o8Us2XIIzJl8KogSaZE/
MEOAs6lKni2qqk3xPEcvPfNWwch5khqVLeaPjlKxaT9jDrY9jx7TSVuOk6KHkQujWfZhBbJcdkd1
4XMo7lKfODUDsSDSr6J4kDqtBOK8JF5EuunkpHYXxd+mw0RQsqsKxx7YU9ar2nh1hVMuHsr6q+KI
ZniGSyGdT4mvYCwYq8MLkf9kpgwty3tBPFG68WfJWumMGwvtTKlrFh+jfI4kMJDqa6LLy3p1C2y0
fHLmJr0GanPJNeY9X1kQRqQvqb6Ww1+S/Mi8CSc9jWztupThz6tVx42irCqfAxf2QEyKtsbWvMK5
YuoI2jGMzNBmSwoh6o+Rh0L28k2HJkSo//X0xiRFtNw6bXhsAMImWCxyZjGy+6+Lrb3U/JNhcnW/
NXKtnM5btx5aeMxItCj0p+hd0xykFe7OYoSaVz5dpbqo3sPHzAeDwcv36FJ/wNf3DmAZ1/2JlINo
/hMYBPjkSMMGLdUjMd1K8iVifw4CZtQEzmRvqf/x6GGC6s0jOlO9v14G6aA946qeW+zUoBMN7oXQ
b1ElxgZv91hcB/9n2ltxvyQkgOWqNRdCa4OYH0gD6pSGr7P/FVkhXHTWUCoO1pRbfkDgHso/nXrt
0I611U0B4i2xWc8RYPjGEqyMWFFPd4ceSm2tH5N4FQvgmU96SFn/0wIiT0AUxGg0XdOfAVbJnVrb
k7NtZ6RriKa5ciMyFFDoUzaJU5QGyRcyD3gAXwCbG7oB3HPwgrgKBgCdEgO4ui4j8r1A0sB1C3cj
rcrYfrxqDQZOpjeiyA/cf7WSEcRJjp7JrVQABpCQ9ARLodzJQMuUDoKjfhCRe8ton9UwcgohRLog
zOErzzuCezn1WEen0HhT9Ayuf3YipPAgM8Ndkm4H0lOrtZZ9pbEGeQMs124c1lmzN4JzzCxlwBYU
0bpxQSbA89g/ho5hYMytcZruiWACk9a9XXb/6E4AwqQkSt0l3h7c54L4PVb9bHLfRmj6rf5hCg+X
glhZDNm3VIZ2LT+M4RnXa5MOX3+mA4Ln8SuoAOF1eyOCSQMxcMgJe/P+Dcq1BZsEJ6dOVy28hsBl
BMBsOuQEjLkdxGOKDyeih+tK5WhEf5V+L+SrapSo0JO9DnZLtSbwFF0G3L8Uo0SBuhAwnONGwzLr
9mMWrUXiY0iXVOTa1nhIquS7EZAgkhKM06hVf0Jmww2Vr6TxEON3I5Fa0v9KXmWG5ZNUENgNmM3U
wpEW/o3ut8tLzI8+OnQNAgx84+Pm+locTCaHwOXEXz35YVosTKsu7PhEiZV6uvGnfICBG5eAAn9b
QOuLWIohsuSQDlAHenbKxI+/G69C/WeYVH2tdcn9U5NtouGipC9UqlBomfkZ7iYE6xBtUItWPbqX
V5w4GRm/4zvEdIeKpNPtkvAItmXQF5tT468K9UZLwOun7a6d7vRoE5QzydhZ/AsaOeWV5ven0rgE
6UZ2r2O5V8SDBzkaYJbUXRGiJOh5hDPQ1wVuGo2kSoN52Lr/dU0uPjBRasKtTHyU4W3zhJSa9Ckw
A3NtoFRHrV6UdUFLQF4Q7RmLQRc2LNNlF14R5omdUcFw3jOiThvNpqrQmO9Xxtws74SAVOJKRH9s
OSJLZ30fDrCTmXlvM30lGoggHhl+uoJi8uEkAjnq1xgRc6Ghn868damumBONgLalCzRUpV/EOEUs
W2QxjnBPcZcilKt2WTKM1iw6ylOhOWkOoGFh9CBPHUuZpCuFuHTrf6geZ/Az+IKojCUC/+KF4D8q
bempTI/2ItPEeO1REgxwo9XiX0PisLw1tUMAfF9fleK9HnZjTFV7gKIWoSTXCS/X97q3kYhkwveB
yA6zq0Tm5J5wqd9sEJH4zBKVgpONj87bj7ty5AeSvpMOzJ6F8Qkw8W+rLXuSWcKzRxrMiGht2/FF
l76jtnxh6MroDI1z0b0CKmy3InlDa9aidJYxrBQisTiwb4WWaTDT6QbdmCmthuIfYTBmty5JhuAg
NZPntNOTm13MZ8jZOIriW+vo42u2YBL/QnjKCnrX+iD7v/rAXaK9zfQ7Tb4kBbOShx00WuKNKXj5
D4I3849WUhCrUTlWTrpfqc0y5NFm8D0yNJih/Yr7R97BfwJoGcREmXvIMM1hrrgSUEVOhBpArgZ3
vUF81/+rjX1vKcRpAkEYcaPsOwyKtS6TlMaIJX5l3FoeEhL5GsYZ2wICqdc+KzTNLGndf/LxXxfR
GGpI7sePZfDkTl4Nxu9JPomXkQaYXAjUNyUSJwImxqtpMQ0wT5w1KW6Q4MyMLXfPHe+tonqEvQZe
h5IUxUkGgVKvwfISFTDiwPeAFLGfNseUjg0IPWNR/IzplG1b3qr0hA+GJNpkOQRrXVxK/t1ofFyu
7HWxIPk6RE6Ot/EYwDnUldvATivEl5urvxLb5QYZcV7tEU9JTGX6ht8H7ogn7tA2ZlRlwpG9RY/r
FB8/oqve8VgzRSgaNbo9vBeSALuD6WGBDMjGl0W/hZzLRDKB/ZePiNXe5z1v0db6YAb7jCmmz3Y+
nwN5W4roCgEDoBK9IIWbFrqo46n53TWwu+UA7L0r/pXNFXhu4zO/KLizGZ0BxDNjxqVcuBzib0rm
Fv6NuGCDDpjRepisSBK2Ro1A16mjG2BfFn0nNeJB3DqXJvrW3FcznpueWKt3EWwSeSv350y4RDn+
TJY8HG4hTEXRpVala60+Pm1pC/RaQFSZkIAiwicqjXFhZWsjN26WFoBhJQ1FBHmX/EZ3g6Eeqn3E
y+TysRFr82WP1Y6iL98xCFSsF8vYyPs1AGbh7bYeFm28tzOSWy86au5EBlbOybHpVTlZpsxNhJLe
PZbMZYi3NgHvhHBKU7Mt9LlgpaUsKSrbt6AE41PZAAyakcxmsGUlAWJX9EuRMXEOAKmryOFulgUy
MpH5BTU41SI+TZVSLKEO6zlYK3xduvjPwj2O0dFzVwrxzvy7kQmZctblOx28PAWmcvW8qQ19SsBK
wqOkrrOQQcH4k6MSHkpmEQjeUaPatoosI6cBkUMX3elvJQJFDHcGSMvOVOZGSKJEjJAXUJ+3MEKW
H6ROtYO8N1rjrXEF3I5+n5ADbCgZPnC9AlpefIk57NKq2Ij+dFTiaHUpjmD658K2nWbVJUV/erFa
5EmnvnpWwa/QTFUmP/AAOICFQw+X16Cct5sSENaXmt0xwNGvcHizail8rL/giepn2v4GZKq1iEJM
Ro4dGgQBxUuJBKc7675ua5bMbhJrmbmR2mXYrGprFXEqUOSJ35iKNmm1F4ZtNb4UXD4Icl3l/5dD
idqdvxyt7yheSwIUXR4nGp+Ane6lBcBJNdMAKgnpcmK6D4lBtRa/9WSTl6+k2OqEv0jWmn1A629p
7cbukOcrc4oZFV6DRmO6kTpkfTtynaqA8TVHTfmeXq9tsjfJWIOF5ZIEy5LF6n8aTyXjjolndBjq
I1moZb31JZUt6fRmULzgBtVhFuFFjxAzVBUxYv9HFik2IyJey5Xyk+T3Nn/mI7ExVPo5dOgW8nTp
BoiCG2Yr6YzFe3YKzfwxnDIWsEr3zoavwNNt0Ru2YikOBBTV36OVoAPEZ+MZK5cQJI2vXgWCHJ1Z
80dODf1dDfqjKvD+Gt9N8ZrHePE0hoByPNewNGvmNRKWLdwMrwbYzTMoC3Cle9YY0gyeDfB+c+bt
YqpWC7N1QfvYNXsAeHinzn6G9vbPLzA4hz8tzKxsuPkEOXYA0juVpeDW0D9GTDS8M6B7HwD+1ug8
AfWX2BrS7NcHp+fhfqQLyp8AVLA6oBVjFNQ3/wr80QO9VB0czfAxI1XIaolem0yiwI2Ga4qgSoru
JTzsQNXXShVskBwzIMrZWbrJVesogSnB4+7RFM3MYZUaVPck/4gKIxGOdxMHBbUW1/T/O7+PF62O
fCFAP2U29zC4NOprhG7NVECIEdFOlelJ7Pe8ZqVin/KAsSgUQEGLOI/JwGNuTcgFRZo4fMBoCvXW
jH+JoncdBhkzJsdtsc+hNoI+owB+SyHPgXEnwhj4xuR0pnFu2YEeCuVluuFcJLKMEaN3nipA0b9C
h7J7jf4ZwQuPg05pWJyq/F+P9kdlYyC+pIBd8ruLf8aUbHJvl5oXJCvMITyChI1N7zphtac7quho
9buGPnxMQgL1nsr4TUpNmr0RVW2VZhNYbJraTSMdo+p7Qn1FgLzVfx5eD0HJJuUZOT0tYblTTebJ
e98dgZ1S4ym7EPqL/o3fSjK4hWyMuHbbOz2So+xXF/dd9zHQ7UwDq3XHy1i5ZhoIXx438jfl3cCS
kX3NBLRImUC6OYP3A/v9sZ2yxcQeqo42c9JxK6ZX5Kkptj2RRG07y5YeaIPxhJmZUs6fCeWad2kW
X1vO63KY0BI3r8Hisp/scN1NkebUfbqwELsLgoou+EPP7ueLme8R37d0KzLHiP2Gn4x2s5B0XKnM
bqANmxsnM02IDl9x9srJlzK7D5AMQiN4IbUCYwPvZsXHVN2F0S5wD13zCdzOToiERiGvM9Fsateu
0kfcEI6gYgXHD2qSlJwQ2C7zjwuA1BVQ8IbqIUOiobBvGtznBNeuccZqiEKTeY9rFD94wmQlHZ65
DlcRLRKxQHX8Lq17ZX4ZQnEQKygDrK0n8aXE6LPybt7wgehFXBHRDFF+hk+iNA59AEA132dOzay2
EXYVJQWGEFg4sZ2BIUl3VeKRQ4t3bYqPzc8taT7MKpP2I6GU56tH4wuBwZXOrfIwq51hEV/nYLLA
la1jTIi8L2wIpOjI4hYFFFYoZ+oULDB45c6hkKmaHWid9qoHC7nddtw0SI+M5CR2m+4ny46VR2CQ
cYhdHplNqa1d9cqVz6S1X9hq8j2Coa/Pw7hw5GonkPbgY1CW8V0Y/dXnV1OLKU8diHi9+V8hgQqx
47jmCETU3s5jicRg/G+qdGOozsOiLSrjkKnnKZxnOnnzFcdVqv11IoAY8ysoT6yjpis0GFsJVLVS
34yM4jdhskWWHp9IbN/cj1vRPVCyefq2c5mSbMSCb2qnq+SWIBaEhaIS3njNeZJEAUKaAOOvWWJJ
Mo5GJy+B215DjOxGRwq4/KeDwXQnvE1FnZ82M9VVbc9wCUkQ54QuWN1X7l8E9WHJl87jZgrludjY
cA6JchD2DWJO7P1OkkULRbVw97qLRD5aLn3Gd0zCsmZKJ9OUnbwETtm6iMaJUO2URU4SpPkL9WYz
glEIbjluGFQUsXlPWCWDd/HV04iGQ5c/Vky5tBHPjXsyZaAMAK9G6yK7XJIN7BOdsVLsb1muN2Ay
/dPk9qz9H9l/WjmjLb/aysIuLG6xGy1LKKHC4FAxx4wJOErYMxtwr/yxxr/yEejJ+XVU6YsMAbU7
Kib9VfxokR3RLugisM3hyotUhyYaFEtjGqW2yPP+ZB1BznddPDv5K0/fgnq0EMPL3rVAKZY6WnfS
a0JLpIUZQHiMPUcePNsCTq4SqyzqV6fxpLVMFKrBDi1ofkpibRTescl4Jo0EKTILznC2ns4YMEV2
ODxlbA0GFZmEm2Wsz3GX2BKjHhEUQLZpykM2nA1WclggMctOvfDBDgg/hh7o/kLOnLI4AQ3NMj/Y
h0Rm1GQLAIAgdByKoYz5WtDmGgmqRkRmuHQwgBaNCMP8slwwUVrGFmmTMW8cTns8wf9yw5hJNQDJ
pHKSnNZYX3fBP5PFewcZMKkeItOavLzVXO781kVPNWXvbGxD0VxIrjGDQ+2M0ABojBK23Qp4Li+l
M0U6NjX7swIVTUnaQECDpzSE7CJ+A1tWciZ3FSlM5LVVCMs6bWABHK4RgBKHJbhHveFmyvp7orwU
iqg8C2+TrrBvtdUksEDroHjaPLc+qCQnPfwkY8h7f4cALiofOjvwzTjs2ELGHncR46oqxaa4ybFN
+AzhP56yjtAl+Dh0h2bduNm53RoS6uQzpj+xf+lhNG1kSYQAkjnL6SmhHIsr2riO6Bsu3KJjZC2E
FxHhp7mXxw0uvEjHIkb1HJxlAqApoJHXxYtUJNXhXeYrPrvhfRPONo4OYbCt9FPJewGdeAAiAZN0
ujCxQLsbqVjlA4BV9jb4MYrmboqAe6m4wJTvsMQXoN99ArS4KRxK8kybe8pTSlZaf+yl5WCtkQOs
C5bBvJJ9aclajVWHoCqzdc7URrNedW7HgHrbTenB8sEZ9Om/cncfhJCXGP2LqHox2tAHt2hoMj4/
OTwWwB2eouavcB9yd9Mb8CZmtdSSX0nb1DmwnpWmbhvdBPVHBAtjGiRpGFLuOmI0hBpJ+GhV4A7F
VRC+JGxt/qFnaNCZDx+SEuRopl68JDvlC2d4FC6dzs/mevQ9lkjtWdePpAHlOkliz8o3bTnBQpHT
cynI2Ck0JdD4E9E57f+s9pSMiFEQvPoxY7GtQma6QF84TICEqIPbpxCHAilEQQoeSvuBvh40UMaT
Li9rVAsaMQMeWEDDR+TM0ZBpPwEa7vDtWfu2AHgZ3F1ypwX5lWWvsrpYBCpV7qYusVAwczevSvQn
aGdAG+TWrdXUfZWSssyAFTY6FLbJexgyhcC++KdDBEjkh4+2Ji6+k/SOR/ypcJUS76PlzwRdtEWF
7bF0ZaRcRxrR8dxTyjpLUMp0ToYMhi/fIgBSXmkawSTMjweSVoZbb62a4ZZ4f+14kduFr+01axvL
ChokOXQYHzLaadR6XqCoGp7NsHVH5K8mWdsf7T+OzmO5dSuLol+EKuQwJQEQzFGiqAlK4Qk5Z3y9
FzzoKnf3sy2RwL0n7L02jCpLTL2WEfwQvYFNH15KcxmBZ5TvcnHOKKrKjRSReHqtu5tUG6tKWXUc
3dJdCZ/CeI5BnlJZqb0zCOSxEx7NLtFEJT+F73P0WJIP/eJNJGkUakBb32XjkLOwJdrwFODizMd/
xsDqpGPcBKKw3xX4L0fxWY++s4pzGqj0JyVCpbqqbFDDHp0T47uRk3Yob0W0SJ8mQFQsoyPkedqF
P9T3jK1YLvNTXOT4SbUF1QPdvWVtkBmzNT1RhYIqwJEax5TmD8ZRCBGY3Y1YEca7wBtX7RcXNI56
gVSMN037lwSPTGdJ9G74V5/MUqAW/lfPnafLiAh6vGcdURfDU21u/UFqtoQmA5ZdQT/VU4sN6i4K
ni2r0zy55T1Tl+wnlL556DXlrdZZMxsQrndd+AzZOU/92Q/uYbhXmAiYyRMzLdSY0iAHDkZRuyzR
m/ZbRuRvbTqgHLrsavquzpM1EjtRfrLZdLuJkfZGZXqG9XHUjmP1rPK1lF/AtxPxI+sXGgvTPIzW
K6g/A+FPUs5JvJ8mFCbuoh2TafP1HduiZbshMdWTi5tVvPSKhTwzsQk2XWwQ1VyjaDmw1cW1CRqk
J62bqS/pwlPlFsUdZsRqJFpENJC0AgLOZQAjwXvVROdW48VSt4awDsff0M3GFUCfs5+cCtGrrjkt
z6KELlWciTR1ToMMNcEgQ7Rnzypf2rHKxwaH24F2qW533HxgzlgKwouKYFY4ZLNGa3QOhFck7+wK
0LIBQeb7xTWcEq78NwJEuDRsJ3uErDw3jXYCIIp8JJnf8vwYWXtM1DmLPrIQAszsexrZrDhkLPML
1EXK08yftDRyAf36KAPf58DJvEbZsCtfjtZzAAcy5JKYP42mOEgYLmINFZ66suBNd9bBZ91bZbxO
FvHD1zZ5ExlLpPpZjy9DvOfpd+eF37ougblqfDo6d99nKt4Y143xtRhBnp2KYBeEnkK4inpYzPEw
OPGZro5C6Q2Dk6bXzjxQXkGCJzZ64dfosKjSfTPw4f7TOHCDNfV5kDohSmYcPzleFbKEFSdAG8wU
Wt5b6jm3rhkEWwo4DnylPCvTfph3Q+qIE2EWdhKCTrZh1nb9TcExiL8EHyy6ipBZm/UhqwwgrQ8N
NKaeYfEyCXrBYLAlrAuRD5Jmv/9iaOCiwWRA2BUYHDedvG1YLTYVUNFVNniThfhMXk8M+Rvt7hrV
rgifMnwireSqw4F5VwIMu3xNjZ1lTxvRCVAzPA+UI79SebZUxY6yZyhfFGRYYZWRAc/T2DpV9yWh
AAdEFGDJDGTRNqXHqPwTUzxBtt+dAbFJDHqhfOJfuE/mIVOZ9S13aXDgY9dHO+HzVvRbWh8Hxugo
44kW5ePJxSdbnREUcv+op0PPos8c0YUne0ZSpXY26ntlHegdISDG+Nio8YnqKoyPLFsOvbE/SRYr
3LkBHggG0tOZ+KnnkfVeE9szBwHu15RIcTYHxaX+AeMiUSVHCfa3fTM5sISQpujRkXyQNsce8ial
D63ZGCMFe32pBzJUW3euXtFUul19GUNkT8D0kH7yn1Ld0v3pA3kh1ourgkFPvWwpeXgV7h7ycA3Z
cZFiAPVoeGq1jL6fZt5f/l6mf4qAnMz31PbcdK/Av43yVifHfuBZa1psX8wHw/c6uUqYHIXq2XXH
DP28NMHic5T+dxwhTRkvIcCDu6uycwQVRoZDHkeKrWCHsjjwqXImPiqjJIvMfyXVF9i1VZT+6P1L
1LCUbunYB/FsKBRoHLxLaYikeOQGEOiqgj84xOwpFZjqn8H8SbCiOL8F4TOWTu7EKk3DZpLI26yZ
kZJiZulV4IDHAtdOe83qS8vLIqmHunlUtAvE/xTxUeZGSn4qljEGRL9+O+mXZa3UYAMxRx7pe9Oe
xwjPVnrF1sWHqGGb3qAkEivoTJ8+vcWU7iSUbtIzJ0xjCIq1wEI800D/DMfoM+dJN9HZoTPV3jr2
K2LcuZr2q4cMpWy2Rw4L7lWontvqnoga3JdtbZ0kbhDYpAz7UgZfBc8Rf3cNObfl4jGDh2Shvd5Y
xm02Wfgw9a01SCboghmhgZYOk8JOR8PLujNkC7G/FeXvQlgMoajhqyqeEg74Ippduh3UYRJOrYiD
P3vO0nvZ31sk2NJ28fh71rkAUpKgRCCOutgM4RHIms/xXmavWL11ATDNZx5uKnxNBNLToGoKqh/X
nqO9oh8A5dAOqimJzzFTdvnVKBhhmK8ZvwJWXHlNlWRGlyL/avVdNu0AmAyyfhq1L3WEkzIigiNs
4pesS+QLBC6l8l/II0n7vSxqCryqI/mxy3F7G0NguQpjqAn5D+Wy4ab5MWR7w+a0E/eJdDT1yWO5
CHUDzzuqUBBSnFmWfzXDe1V+V4lt1p8l88wk9EYEG0Nu8FQgeTgW5N3SHOidTQM7iUxvBjSLuq3M
hCS7endNpH3tA52adpT/Ehmn7LBVAjGjWyFvluhbGYeC9JB1PAiL4teSLwn7dvoKDUWwGYBGoVVE
AcfgR4IU1Z20amfFHRL6c0uwWueIyjWtr4wzCtrlTnv50hEaQMSGDjMSDkGZ0RXL8PpQoNJW/Y/c
Ogbleym9S8SUiRd0Rin3WtIh8EYDsEFPopi7QLPb+Wb0LmN9BmugEqlwpHybJtcEFLG2aXWwKygh
lLd4UXnEhS1Gm5U4ej6iB42vZs81FImMo92ucpt5N+mip6E5NIY/2KKG8dAbcVXia4j7X7bPpXqu
sSvOt+YfQ2aa3xA5sHIQx7dW5c8w0TXUf0YuOmX/IZO6FD6nbFjLEUREAc8qU7XpuyWrbzFbUTu1
7HAWwbpgEFqTH+Tu0YOzx3nBBpZek05IjU55e5myL8Rfq6C8q1hfeIL61tqX2Eb7KnLDNjyl01lj
J1kva0rpnhvY2LcheSMQhqrga1pmlCogsQmQMrbzW9hCBsQrbm16BtQg/v13fi1OJ1fAi6eJ6xIT
EDcHGsNq7cvgizifrngP5+HCRo4wpmBge+EmHfTAbuDNYS7djet8CHGlhG4jbQ0j3MGaUYNjKnNo
5M8y+JyUj7pCfk7H0O0NizhFlr8wJji8UPKRmfVEIlPm+LnxWaFR61m6jVgoTI43gRBLRhhmAjmQ
WkXF2SksfoEVyoMOCVxjMFULWIiIwGtNJvzYdthcSjWUGtmlMuph6Um8Yw2DNEJlCOqdxX3M4gjC
ENFwwYZdFqmOkeK2yncW4hZHkBSle2H+XdbKYXcvrjQHdmVxScvoo416X6OtZ3SvlMaqQ/kzM3BA
QojjiMYZnBnxF4arF98F1zc6MIK+D2KInLjf6aFxUFFsRkx3Z7i7rUpnRGJYoUIzPkbTVoQMnIUs
abCl1DRKSdwgPkU5alxnC71dmHspe6xUdyrh39BTrAgMRZygUY51nF9r/R8PcidcerRJKXNWVlZB
+acyeekXH1fBunAbEEySVe9p0BE7wxZH7py2hu52NgPfDeWvZnwY/gs9WUIvR6BtayzyUTfChcI2
hJ9CULZ9RaZAa+v1eflJE/okpRbWQstfk7sY/p8isVX4BWSJ+q0+xbErVUS70UMX1QIj6rDySNOz
Nv4y9VprfwYLajk4q9qwqm42klvYgDDDw/wMXEyCqhc5JeYRCC7MR1ymDDQ+PoP8usOCOoPOhxPO
JvWaJHxwzPIlGxepIrpWBFiaSKWRPQyCdxQy013ycZAa/peKdyWGkSGl/j5uQnS3i0TU2hL7FWB6
QC6tMRA3TK81j2VwkIn1a6Dxw79v7oP/TiQaiRgMLOKJs1IGJqOv86WGUpGj6SG1Jmve1iT/kYU0
sYfjjMa7g1LFAB97zUEs//n07smIKQmnI+tyX1wPiu9WWDp1HuJGZhAAAog7WZiQgE8/WodnPkE5
VC1vDHIuGu9pekXpaaCjl5fTjFAzdkgIw86Z9gyXpYz4U9Sw63ub+6IXDzJhp1weFoAYgmWF8l3S
w6tFFMWhImfNBlnKVBYqqUYw7zjRpaVzGJEdjihM1DbNThw5kKOA7L5KZczgumkB84kAjcZl//wS
Z57QdTiAShsQoeH0yOEQ5cKXAo0qu4T1a+4r2KY/uf6PHUswWU4OvXEWb71BPCfF8aBhfDgEuxGt
Y8JnXPVbOFuOETK9yb0wO1YS83XtLazQnCVQFDsBGh5QRGnamhwQJf+4qn8pmYTy5FX2FFAkJGSn
buTnLU+Tlh5MYCLEhE+3nscZaFHf7g1ta878r1vcGVrHNHrHFdmNcDrcUXJqYgytCHB3Jnt9/RQj
A71X49TdxQyQfqF7YEaiJI+65tNnXrWVzW46mpW5EdBG+4SZJrhT85StF/JQDG6ichFFnG1ebxAg
TFjBt8KhuKhryCFQ1L3QW+AGyLcBB07n2l6E+dvsjqVX4gGThe0QLpqCBcB9UtJrZshuQwWtEXM7
zI8wOS9Jgzof3hQ84/CbTaEyXFqLISW8VBAowcugbC55d4POJ8EWACSLlBpGpYiTP1nz70RYkILx
WkSbY+vguqr47KqTSlwxSX28p8uycjZ2kcE9Uduc1BP/9ZwSRW40q7SXnUzi8vOf7NCq6rdbpMOH
oYNUIBwb9VXP7+N8w4+1TYttX26xuy/fJ05NenLpE4C3h3kp7pgoONTUXUoO0Bo7aslIIw0vc4cR
Vnn0iKx6Gc+h02tnxp/hPHq6fFx4FHBTEnJA/zFR9TvRbTiM1d7DT/xKQ2st+l5nYphu/bUpuhO2
8QWgG2+mhbx0EJONUj87a/TSegNVDpi1iQMJmhojDtMisUXf4Qsx++uieEG0Brg8nhemjKZrLwkn
QvA1yI++48SHnf6gVWOTNNALlVtFglaSXshGCi3UcARZ18e0/cjmiB8K+ck9tbDiRbahb0u7b3Zl
u8uVd8jmOAC6/uAbgEUgaozYM+BiWgyRSCehsWNVx4DDZG5bHtEmSeoxw+zWZaAzzlhpQHsRqh4O
G/5QkYPxwjglOWLGcH8AMX9F32tg5kSeErd/bcPSF8rns4b1KbG5542ErAGtn/OmB2507HBPB/Ee
fYHMgiXmXatinhyo5Ue+DJ++QREYeKqKG2OiGzX+zPSLnpSWmmSSEUOFme64xkpijVxMw92O9Gy9
+RmG71E5wI60qE+IEkC/XRPISnzSgDKUNIBDK32riwBv9BrJKyMKMYrPCSZhSdAgsS6Yz6JTXTq8
1lrhuZpMNfNVd3u6qLgGd3E3hL0+bhLF5dNM9jhB/YEZQe7V42gPA0Fm00fR0T0TuqGGmhOhJBgL
Yjpdhdii7ln3yAe/UxA9wUjZ9zHJv2Wyi7BdRoeSd5jU+KHJbcO4UYR34llOvRr/rR8rrlJCp+Wr
yZhirnK0GAa9T2miC/2oplMmQUpmD95jzklw/cTZ7AIKWS1zOitXdnp5S/XNomJOuVEE6naDaQuh
wmp6WaRg1YQE3vyRgF7jF8miY1ecgIyslGjhch1sITRXpbCbe3Nt+/oHyhmengphJ1MmRD0JtojA
JGCE1Agz3vWvql2p5rVidshB7Hd/+SErfLfI+Q86sVDfzJgURh2AH+Meup8OUfJjGNkTjqyDI+RG
bCuL8F4M31KFiqmOWIWCUeiYj6leJ5/xklEt2Sakrh7LmFgPJ51uT1covZmvVQtmKk3cTvus/MDR
JNHpAhye4vgsUUlNwauFP0XiO5yFksXUgE4AJa3F38fkey4eMa6ogbiUeU4Yu/Cv5XapkUtl331Y
0yZBNigYVXPccW2TdvzM2oUFNzg65luJlACrQBkSfEV8IpLxVvFZxvkAA5ZOJduIMujNMoiIrWYI
ARKmRzbwm9bISxVjo7IkHBfPWdl5uGqYpExebZ2VRj3P40koOGxY0UthsdNj4winyvQPpt89xlLl
Z8SWQmKUM3f5XxF7ooIQYfbsFNiMQYagCigmUXUSwTG2VLZorIf03xJnBBOqUj+AijXQSMVFlxCu
bFyQLKgCfOKltWuWFQoeeQi6I/pCkYvam7CsNXurw+viDIm3OOqhBVGesYqyKtJcYE/gv853WPrV
ngVlxCHvzbC0uQ/h7sd3vf8ZwlOhYSfUDGZoiOHb1O7Q+8Q9z1ywlUpm/8VaGrx+noCwnggPH7G+
OlHktiV7T+BLPKLU88pDeCQ44lcwq775LNgGmp1bsF7DaNlxU71pmIKFlkfXJdUbB+yC54+ZUp9m
auuBVZTwr8am30Fm3Je8I8w5uZK/7YGNbPKzbsNdIhAUuyk5LOKSW0KRnHHicIhmGdLMG/lzSfXU
aywsKN9KwOsBJZ9iaBtdv1oxGl2OvooHcSRaJP2D+Dt8KWnhJhkTiY75i5+t+46Rg0Vg4ELCh0PH
cD0muwd2la1PFZ0n8jp5k8/jEdy9EEe7Yi9D4JFAzqZSQyBXSc+RsTcje4liUKhKGL8iOyNpR+JI
LtGFs8hcSuikYyPn2zqqv5GZdRSTFcVzuog+TPyuzQhBQ9R35bQ4ZgrWE8Y91Zgi8f/35A9BGnTC
QoRyt4xSCJOe0Crfrfzomx8+7atUsF3ei4SGwUssTlTGZn7ROmotu6w+k5LWMEbmHj91rikdeTa/
PQYPKDiz2rKQaJjTiSik/R+1+1UJJujAOpXd+BTB2AWx7kpUIPI1ij5IRi0/ROeR0veNHv+QKV3Z
Ofoxlyu2rGwtc4VvpVkjlltnw7Y8w9oUvrsU17jdePoxRZ+3Cr7I2FDc4TOyCKFf8VEi/gRStgoP
CmfpjqXZ3WSTgLaDHTGGKgyIPyEObFJfxVt3Qwwpg/naxAxYaaY5c9bMSQZbxoqY71gXmaBlqN7R
BLrGLwY8ZW/yYZ7qH2oCgeLZEd+ZkrK4pxyyJWYga5za5q54b3/xkAR7c9O+RnKoVhh8fQpark1M
3Vy560WvDgB2pxtO9OlCjJu2nGudzthrTcDuiN/Bmd4s080clg06nnRb/Coc+XvhXW9qQEPsyVf4
wVeSm/7AgkmuIP0b/v5rVtjNJ2NW1Um4VS4Aq5EdMclxmLopP/02PTdQvEl2Q6moOWqwdtuDgqd0
F0poz9xidcQRITtqshJ3+NRjt//rvbqxsd+Sd24L79EboZhc8cUNT+38Ib6P9bbhnKVvpMmjXPlg
yVDhjvq2Ck99I2giDxEQ/JUev+zVOLXlmi2e1a8EGkXeEnsVvKHekZkW2ZlAKJTN6lscNxRr0jdg
Hf5VKsIJdadn36rpcCNSv82SA72GpyPS90l9AgWW7GXUN+hGuVOpnZJfqXejDmQ9RyxeaJmElA01
fY+HmIkBPpkmPlbVIcKIVOPOQhdrN4MXK4DENv64cfkhYv0oibdc3z5S6c77lhqbXodHRzaIOzCA
TfUdPTHKXRQ8jlaNgDjS9UBwA3gMl9AwDo7lq6U0gXnWY5aw2JkqiUpYJaS3PuIWwvSFYF0HXaOF
jlbD3lmCrTX5omawaDonJa17EkARJW9a9CWELVFfDe/edLYaoHtAsyoq1YBD8GLWMNHkEW4LhCy+
KxNq4Lek4tzELqSSOswGr8FMpfMJqcq+y05uj9sl4gPCJAX9+BSTd+wjlENntvwlY/yGFYTqo5E+
pyqDASzscU73v9ivxsSLw0OdP+KPdjil2JAgHNTzrS120GzG6DzXLzZyaY1ygrZ8piuS8wvLhSw1
0AEzIbpDuWYoxHlNRinWPDNRSU04VYyaK+2OMxgHjNXib+EU7v/xsaXZx6TZdfKaB8ZRFE01IzYj
RC6jsj5B8VZ0laeEwn3AQI21gJ+mYFiRITUfa6IrCnsa+Rbx6NTeWFluH8l3Yjbt5eBSh88p2TXU
2hNGCz8iXcfvWVb5vzlKH6vXHnolTHbWDksmgRzjVy2XjuRjGaHy3bID1cvNrAM1qiXRJlPVjf3h
oRjVER01bvkF9MbZxrgUMWev/2F1JMNm0km13eJWUjRnyuH5I2yk8E9WnMfIyBZFqtn+iOael7hl
SoF21H9J/qtv7qKMWgQ13p1FTA/cV95nKa+1/jWS3mIeVT7cQHwk5ImYu4rqM7715rEYzgk145S9
Zwb5DYzSur2VHTNlMyT/gvSXzpxZb0+4PCSv6hR0zBLMixj81cL05hYs1gO+HoboU/OGcxA5NDjx
dTaTaMtGL3TBEM4eYo2VWGFtRJqeXHNYBwN0ehwti8QmiUR0nIJUOAk4C11UTlZp6efAGLcyfDhh
1nQonCb1GzfaAHp8GyRKxQglB7I2gVLtqw0EUnb+zPn6dAGIN3yDVG3ZEr1eCjWSMEvfjxpuy6jU
9rgx7EHfWzRX456zhRH+ITdODE87YT+iApEldaNodzP2PwCDemWqP5S449hiXdAyK7FHoWCIivuA
4RJaBD2lTgmhATPN5HtEomRWQ4VXOMUdGjgtaUoM41AKWn8w2Por8stJP69n0izFtUmgqSOiXd3b
uukW1NMIn0ku+6k/JHo9AptsqtvoO3unpMD3XX8EwpquGL/NJ1i3xrFHydVRreEQxybyiwW9/dFv
5SdJQ+OxBP/UOTnuXoYs1ZblrPzOVG+QYVFRna/5/nr/hsgBl3Tjs68hVGqDX9FnWPAveFbfa+UL
6U4CX/tHL+xRp4pbyXtIIBr3CLnH+roCJ0/nOdlEXJcuJTVGxOxe+TaCSGT5uDj2EJnKTVBt8Phx
zLCcc2fAVO/AT9JpZ36qsJTCXwnDI1ZCyrt4o/duaAK+R3u/irQjdu8KfVF3nuiJdEBFlqgda2Wd
S66c//Juw0yndaOCnXWarm9pXOuZ22P70NmTUmm4kXaeYFZyRg/Gi6Aa6r4tE1h0xh5UCtKO22kn
V5t4cAqf8Qa3RneyUkRcdmyspx6doWfOkBjcbrYrZEP+WocRWRMXhegnC6rqBU6uiw36ghAbOheP
eumFX8ugJsYiqb0FCm5z1NMd9IkGuWrqUxDU1YPoQ/ZXEL+0epO22b5a1ESdlYPdXQksC/Q6uLid
T31R8lUtZI4eWKlA2DXj2cwCYhAgel32oRwROS7z+yxOXqXzTLFylVCrTQhUDINM9RLOKIs4Bnj8
+sIJAk7wyTzNhK8h8Mc6jv44vswKei9cPJXFpFNm2s/1ZerPshlZcgo82XRV2fs0HiW61wX5Vzbd
m9xwM5V2ExF0bzo+Wjl9QH1wUnrynhnHXU2dZ4q9Vs+4udJnT+96XifaFB54gH1sgz/LDtEVRSJh
RgAZ0ltOAZMIrgiROBGUlTJtpQiSCNlGSfFW8pzJywoYNZkY/o3Rt2KB4WNG3CbkaPQ/WHhaNBpa
c1dpTPOo2otx4WT4kRT/AazDRDIaY4hLDPQgpak4RISDCHxXJdWteQ77lkBq1jeiXxz8pCRHcoLm
MDMeWDZOj1iZHbhP517MgDfhB8clGigI+OpTImIrETP3lmt8hyPoMB//ZsuomP6AARZHKfvIdNfD
qp2ovbkcmx45F5VYST/OKx6z7g/iAIYTxX/8NYEwt8gb6+rvmstpQDowjznbfpRf4N37xFyz5KHW
+KdS3mkTn+YjAPNvqjBjoeS9chAbk91qzbqIkUS3ZfjcdHO+7UIZKDKaMezQIux2DNxSpjsB0MZI
NXZirfF+T+diMfJQTwf+fA35leoh9Zgf2kxDL6GG26KGaRTy5cXMDMrgKOM6MAnLKGGqSRpBAkzv
SEYe1Gdp3krzJ2ImZ+c1rsU02VsTrwUq1i7AY1HWLiNlhNUKucs5PlDUBR8W1ocS+lCAxKlgKZGO
Kos6/O4DLuiY+jIOdlWYOLzVez2KHG0x/8qIjUNm5oQBFdpuHCnqyK4wqBlM4TRjbraYpXc4MuGD
ofjpHangbU+FjZ6UOBQLCY/4RrWV8qdQ/hoR1f4oPZSGaCWOv+DPjEhMwFisMMOaOBEj698cGSCH
l8YEykl3j4weVsgrxcSp84Myg0eM4gyp9RFA64iVr5DBaBkwmSXqvIo+iDlZCcEXT5lf/yYKZ1W2
5CRQWr27ECgTk7M9ZmGxtC2g0jjy0NoSP7IOzx2W6V4PXAHvIAOPldnIAWM94jmMflstxR2SAlHy
1/Kc2kLVsGLb15gJhdR0LekRQbnt84+Q/VfxXeXGWhj/VH77hsuAAyjiKg/nea1So5ORRVP3yrt/
goY7nrVOTscZtwuA0iSVClWotlVIxDDg0hS4YoUKSAgieMRfhR7uVdabxcxURWDzacCMyQw7BXRX
BdtgSI7aeFBwms8wdlmCbCd4282yBFws+qJbFzbN7ZmawmiqWxDt+2KnmpDYfLbGSB8dBt5ez2q+
bvhkx5memqRL42fC9VCY2srgEQ7RU02svccendNAVS/jXJ+D0FYi+symcBuu84iCwuyTI2GGxGQu
Pukv8jocAHYFt1RaIxmREkPdy5G4TasQthUt5sCBZiY0FWKPi0T6F1C+k+jihlADhlY+GNpViYQl
y9yPKAQWLf3shQXLLLZkdGrlF2bUSjP2LeoMzAwRQVK1gcnDRMvbwpgVC+umSbG2RkeA6dNg2VbG
tI8kh/MdsRdTXbH5EBl06dEFs+DIg9Fvu/wWi5uY4OG10UbwZJB668nVV7VXo0I2SWt907XYlY3h
X60paI3zEWOG3F2mBbNAbIAdTuKpiC1tZbW5m9eatOqk2U1jFIQkNQPgpT2ctOpXCLMtSxamd0PV
rJUMOevsS4ltCUJitxLhIaNK21MNHcYjHiTUsfkwMUvgLGvT7pGwMN3oFQZf0q5W8B/4sM7Gre+x
22qG+BV1CqItNUVKdh6bxNhl1Uczlj3TjJH1mNDsFQIBWU9C1DWptBLK47CN810x+Xd5DL/yoHqT
Naw8finB5BA8KbF4gkKHKGSWAL31LxT0zVTkEx1hCYiGRbSYLm80IqhWTe10ZlZJ5KNLMPOmTfrf
uTJSJw2xr8nm+DsGJQuZhMU/eht5BBtOHoFUU+Q31mDBSgyw8JYGEhb8QaLohvXIZPdKs4TfiqJa
nx4Jawqjbdea9B0PpwqTvkBpieKkb4nXpMZKMbgg6yRyFDqLJf6I8h532kL7xUuDTg6VIVWpkRxH
lvdIkh8E3RjWeVFRWPJvYJ0qNDpo65qR9sEgbtcC3yzvANqjh0Ph0q9YCyKakkL8q2fJ2BbRFowm
I11QltRm5bxjrkdlx0ayFQDuwvpFuk6YA9EloYOCpKcdn5fmFfWUOPDmnynRYrwysB4XSjbv4inH
fFguIOyQ4B7pTxU3LRvripVma9GkkawL8Ds13zVCR1tyAAoegf+d76hEFBzsMmmq1T1gGtlisWq7
K4p98WqCkos7zYv9XZWf6tEFNqok3/WiTxpKd0ngtMX4IggkI3g5ehWLe0yUcOomwM2s43KTyW9L
K8mgnesg1L6GnK29iTT+qAnKW0XBkaNGI0SJq6gUP8UiRUVW627WmyhheuGbAR5W54ZAIdIpauA9
HgYzxJCR2fy2nnZi6VXKTADXSxT2sMXMVzBS5mQq0PBW6jNOPoT4DrwD+021cuGFaBXQZYTjjKx0
/SMsH6R9T/pjGfbNkCdIyS0peEZCQiMr2zYk2syc8GJzixmNGXHo1VAHnADlu2kWkIkC5Sji6fKL
Am9vA/j/Da9jFH5U0b8qvoz6bqAXr3ChGB/cVl6cht7i20p61DxhbQvlth6fMerHERl7Lx8GhrtK
+0HKxIrAnVq/LibPIPIkjLD92gUBcM/Gcz5fkvKHcXWjMKvCcy4ShSoDaz7WZFgG/1gm69pwrhHD
sdjR9+YooSpsP41E+ZuG+mUVIvrqydPj33QGdsI/gbCcR9Uzkgg8RIM+t7DZd/ZM7dAO72pxG5eG
YJE0x1h6Q9q6wrdu+IYhdujHuYkIg+3A9kgCO1txnJObLvyI/LHF2MRSgN892c18hvIcc3P20PTJ
KvFCVGcQ47GBEF6KBQEyoIazn4x0o+zsZjyiKw6V1h4hloDQ8NGLa1cqylNsnav0nkAlbpfxo8ow
MxTeWqbgFTZCmIQWzA/E+IL4g98ulaACmSD/OYWHZYioYhZDGNTeMO3nYM3H6S9MHnJy6bJ7Mkd4
3TRblh81L3r1p2PiEM419AEy5bOfOH311lsgPVS5tsGH+hq8rsmbq11qoMJhPB3MuIV64VQtH5Pg
pcOvXn+q2l0uL8ISz2XCxFPWsVtVrM7jH5gwnCfGrtrUzTPucNoL3y0e/DkUOSf2PqFL8q8KLrh7
5RBI0+Sz59wS0eSqKPIa2lfljfxxNyXpRqnvHaIDk8EqgGM92UcoCvS+zwHCSdAOyBghXAmJMX6a
qXsMhQvGZoM3uUkZSG/x4lSiscOH0JoPPz4J9LJs0cSYb9lnCMF3KqeVm4sC6kfobwC2kIMjpIrI
+WXXg7lVQOURfRWYo0TMGa3uMaiei08TzyfMxYr15c70txnRM4TR1qynbTlwBExFli0hXM+OEFNc
HOMG8ouMSTrm1GDeAswjkyGJPf5CwCyCItyYAkcvXCiRleIuSWepyzYchhiS8tbfWdW2yv4kOjcU
n+kH2VpjdjSIV0r27CinwK2SbULJUXsxaS0jqyDF+J5hN7SHoLkF/a/t516nR3c/2A3DKxEdvboo
FIwaLx8Y5NHFUcXcHF+swGc1XqX5DkknJCbTltV9yTe17IkkxvwRd2fJUzrXWxOOnwAd0npT0ZXl
/I49RknykAtla41cl+VTwgqjEKRgrik01ili/Y4bHAitOAK45zdnNzKVp0Ti7dmHfNxy+W7I/5rm
Ji9jbien6JL/jzcQrooQnFcuYDpWJeyXwPkXxW5pcBGT0RrNPl55r5q2gfGYxttEPEmsNd/dngUI
H1sYAecMUMqRFgV4VoDbHnS/g1lcpUg+VANyrUq7qPRwWOLMcdvFhBvIdi/eAiQNYvwe6iywqWSB
LDhoSOfgi59SsY5+JXnihMF9xD/+hvPoUb7VpmN2+xwLg0J0Ic72rrMH8U0EJKMj+Sa+hsGsuNPa
o9A9NAWq1ba1CADmZEOEH/6rQIanfPumjhUHWhWF8BCPmAIwIKRFdI34dwm3wkL9Ha0LkYYeOVa5
MUTKw+1SzfqTCPVgqVuXJdGuZcrEqK/O4K0Wdtv0PFREcNwtkDJCgsT/r+b3bxof7xi7Ymz2039M
nddy28qWhp8IVQ00GuFWzEEilcMNyrLsRs756ecDPXPO3LC2vB0oEUCv9UcLhopU3wptnz8zekho
QpTXhaS71AsgR1F/5U7CwpmN5CADdHbOFtnkUFwJelTPChRZz96phR+gw7DP803KI0+KZweeIaRc
IAgiAEZnrcMMeWKwWlptRXnq7PjotidtXbDouNa16X8Z43jXcIpv2qA9WYPxBWO2AhGIfyN1xCVI
Lyk0d9d/yeC18h6SEk2rBUmJ5xnbembsrEHdpfiGjNzf1GRdoBq/V8Oz0rBzEMsu8vvsMTSf8u5k
NAcv2IjmwRRbeBbvF1dfHXwiKahdEiBt8kGOrvWYWqQq7bpin/bZnrUZFSXhR49hCWTLR3QXO3vt
3NE+T21wgapE8eiT91JT/svlxAZIKCueJ+HA4Wzb7hqNj4O/IT8R/X22JKaeMgsF4jYoT5H4Ko1X
NGRluenDSwWWOx6GdutwgEw7BgryvLZms6G2PSMtdCjeZuPe5FqK+xUCpqNbfvqkPPfRE2zssWUj
yYfjaGxdJmLvDpC5/lncn/XjUP3OuekDcFo4BUK3UYduICh782wvga7MhdYqZN3CUkH1r7xX4ZPr
7PtuP5Ffh63YGrCUgOKQpHBfEGjg7cXRhzx6wZjTv6B6GAk+RORINIu342y4K+7Hw1IC0u0yTro4
PecRpZmItnY5xHe7c5fzz96a5a61D7N85dhr0mOFma2I7JUp/hgOyCcKrHbTFEDsqAmY12N7l14m
VErmbzX9Fq/hTy5/WIqGp1bdR8mOQ2C57qNDrj443dJn681DsAxD/A70YZBFM65Q8m6c/I3BFR1+
YjxF8UNHi7r3moJJjd/5J17IE2/VC/ezt6uNvbAvS0IF+hmLaKx+Y1EJYpNwsw6ND/7WOXsUJcsO
Ag8NGUE7ITWpapPVK3VqvpY6MuLF6/XStAxW25kbSRlSKSeeA2HztEM2g9eqeNTEsLL5ks9RrOSD
7d+Ff7MDDgwUl+/i7NCQU6/yYm+8A8aod+D28Vm/9tmazVMS+g+vwrcGbTOYO0xGFDhj5eIBgEvV
N7k7tj2wtLXqblwfELjjb4gV46GfrpfQhD2CW2K48PVI4txQboxrPOpYCygMpO8l55sN17CtpORy
Iyy7D6luCG3RDa6xg4TxOjVRXt3pd7mdXYBO3FSn0j8gVytfg6VEYoN3i72q4b16d/WWJkXxZ23U
G/q0ianwd7y5nLfIubggCOvsb/UrJvO4pFF4hYK3PgSkU06bCTUwVWN3Ka7kny2yGU2h6avdbltv
l9XWqSK4gzhs0EsmUbLrVvG5gUixr9K7k+/Gg0OIqLMioAEWmiOcElNKL0RKIdCd9dpZ2/mle4S2
rP54iAgEnyWiorsY3o/H8h2Ujg+Jte5/ly+qWq5ngmkQC/zhDS0bfgDQtMz56UXG6HlXWyAbkx9a
t0qO4iq/qFTkt6NZEZ8DojiTOKC7lCh2coBx8a7QXuOT6kG6sDn1O2KzuJqqY/1tCtJT7njK8aNi
ngcHizEPZmsDU8E75zdKXKKqV1my63DQ+HcToZ5kWiLXJ+GQy2JawEKgIiQ7q7bfQqlU9qKB9Ijf
0nt3floSlL1NiR2DjKVyzR/zFwb/DmnlsqJAwSD6hFcnY9d9R9+s5q3zBk6kKEf9Fd3buMZ/0A20
1QZnnQvylXAGQRbDxDLfaTKrHiuE0d0WhqQ6Op9M8/B52S93iwg+hBWFgVjKY5ORuG/WJJwFd+vm
yf2IPzhsCI35XG6Ll+rLhn0h4wH0LCZcGZsQQcwM1dTLIXt12Uf4yODW2BF/ii8+AbP7i2lmKUON
cLHusLulyH9wpSGh+sSrEn4kf+S7fiUQtn3OqI29KxGr0qS6rHNLrXh0jJ0NmEBJ36hPNvQKo53P
IeUzyINfLmkfDXAHtzgG2mB1N1N5TRwS4BjrffybcQryLvxg2ccSQCoe6curgX+cBxU2jo2JvphP
jfw0SAcTUz7XEUqtu4SnB/A/1ygVNR/IhqDoW046VpSf8QQqB6Nb/iBy4IZ/YgY6+PYOQ3BRbsG2
XHOD0GWICfC+W8DuFd85jT7EvS+/TiAi96/PXQXW0q3ptKGR2aMRAl08xfUWPdIbw95Td+0kG1Rw
otyiPKkxpMhfW6BPXWyW/E1nF9oH3t3Wg9Krtjq7iwtrL6kuoDfSXfHcm3rUTFdIvKbfkAmwWxxv
44oIBK6zeX4ILHwVVzP7IKoDqa5NPxwfDJNPLw+t3Ov8nJCB2o6/sf783dYp0etwTAygs/wesmPc
Pkf1a+FPJA/Bn3MyMlBl7YugGHs1kyyJ9hmh2qTjY6PqB3mLY5hMopJR2k52uJ5Kmx9yy0UDV3tt
dLrt0b32jDuuT0ocJP0YfCMc7sjTMzHFbfOcSSY84vgxqovXfivKSCWVzHNEHhjZX/XeXBpxG4A6
VGedPkg8yU772ZnETIQvuqfaokTFz8hUHmJ9dUuCxrFtI+aq2JLa+Zl+KlDUJSFukwTncPgbodoc
20NiItQFL1cThbEtYxodTa7L0oErJy3QgI8yhGvrwe7NuLoGiA6kbtHrNGmz6wSDsmopgpi2fd9x
Rw64QUkTkQ26KGIginZYE/kRIR3uwCDScokke8iji0lZDd0YFnBr5L9RbYd/uWfoAvrjsS/MZ9yf
HsgHHvWyUd/lnqBUGxkQZFLjHhqg+3b6EvI3hmkYKANlMMye174MNQZWpJaDJrcveTK7fi3sguM6
7X/anLLeYOw+whH8R1vlPuv7z7RBHm91yNdUtMsgrhIDRM+e97VX4vli4vW5H2xix3lfSyjHZMSP
ssb9GvnyVzKh3pIUVTZGdg4ZtNxIQheERELRcsAlUjyKwXmoUFM7BV6VJhWLG5jTS37104/HxJ3F
9UrOhPvV4b5US2YAx0zRYqOLHXNdtw1RMAP9tE14NmT26FZjwzoz4OUjeaYeWmJSKkC8PN57Toxp
LyCNPIvJxA4HRvIyvsxDcKkLv6MBmPCuePLfi6zkmLXIccpgOpMMi0OzQOkBKRXtQCEd46grwXjT
yjhWvg1LrDpy/nSCVd1ntq2SWFxsJ8P2ZFYWiAVZjMrLP2VNgAv6yFTwOM9wBvbphFUDfUinkIFg
qM4Occx2MNS1/vRG9gfUN6MTJGQoO0R0CHRN9AKELoBALgTzpMbyWGdcDd2Ldrj/uha1Jo6pt6qK
COiV7Xegyz/UXJyaSn10ImVaRcZWxWZ2mIm9yK2JOBrh7S12j3qgSNB07jtb7qWf/oqrdzkFFCwb
C0QMMOlV6CA08xZI2MBsSdFHbnFhu9bFMe0v2EhnW8sSyy8BA3Ht8SMKwTvArvRGO8SrV5G4VkHI
EBQQv5PO6TOWhUGZe4+2H9/j4PO5dSu/qTaJIS5USAcEPxIyX8LsGKrHngs7bOXFKnd5Pzo1PjjU
q0ZIskoZO+wg5gYe37H1fOmJMDrxni6/sVj+xgLwPw3MeOMDF2Pgm76DOP8dFMFXPDnN2cnoO4wI
x8HJPNUDWwfZA4DJAv/KPF7MKfohoJpss65CHqn9nW+xdXmO2XBz4Jgglyoe2k9l+t/B6FxjSkCW
jhNAep/Ji7usHMqfjlZh/F6Vlj2i//TdmpYluQEACGDXU/vRMx2GuW64+g1zhlUgW5r0cjiTSu1x
cBRtC1KCH40zkicZek0IqaUo8aVtUbIuJGgZIUxvCVcQGpFTrZbqw6F8cBoxUnqOv9Zz4X2xOD1J
QUE9SBhQXWHCRNhOR0ktQUCmRdu2rzmugpI8rgCCNzwIxS7VpsbPaCm2fIecHk3yp07527oAv6X0
UZ7k5e+g8amgkWyBvkEyid++9KYAQK+hmG0gNplHDt1Y4S5GQD7MCLh1vbDLBYmrQ/q7Hd2VntqP
fso+rCZ415b99lpl/p80HeoHYbsXs/E/IjdHBzEzAQ1Jj/Al2E6ld+/CzVJniZ4Yk/M+LoIfGom+
8gqxPF3CdgeUY1Fg6aAaElWZo1QgTTjKPzJV0hoJR5yb6EAdZzzqfH6MumMxursBzrmGKhODrtbJ
8u1mDkVEdmSf2oSpf0IGERuUbpTus2PXx6BfjQ4TZJeJcauKo7ZrgCSTUacGdShS/ycg8t/1ymP4
N8gtazPbhJJUTKhZrkhXUvBXaHfc6JzhSL/DahOMBHpELQkiuYfIwFPFVpUFMyFVF0Hk/e58rFgH
Ey6Yhx/yUc9v/hpFoBkox5k09OhBSeJtvKIiqMerdmlX3OdALAJYQxA4O1uvoV2dx07/iqlh7G2Q
GA+dH7Hp6F6d6kPWkJ881778KV+Xsv9b9dgK9FnkPD/K9A/RuZkBWlWb2MEtiYcvztKtbTJ4a2d+
HDWw7tCCMcnu12hZSDnKnO5lyuIiASAaDcUKiZI6JLBW6JDHu6sdrWncZrTtfuCd9n5S/xqGfWDH
b1FpdYSyIOJz7AYrghZ0SCDcCQVq5STDt4J9eJfC45oth1OjPnpf6zVPJ0qx4KYxxE7k2ywBieGz
Av/Y+6piHEQuoAS2uQC/YG7SJqzQlTctI65oWNEnA2Wv+TdiRHXMFiNv7DyUGSIFwybANLJ5Rg0c
5HSjEl1j0+rOSuAZ5orZxKZ6xkNbG74LRTh60RONYhANKzNKBeqGQvbZTj/4dMjaDiZy2Tg2xfAa
x/NnWs1P3jD8NWm2y4bs3IU22ikeenbNkavN9NPPivIxCBBez7ZLsM48rwdmftcaX+PM2HYOOoHU
Zm9xtVT3juIR7nMDccIFS8AxxivbAgTHiell3nhnKiSBFY/KER50LQQS21FnJz/H+JaIWT0vX9l+
zxpVFuOxyW1QDlNDmCG9mWYOcFeSmVA26OiNwPkJsWEavcxWpQiGnfa7pbmXF5Iii3iQF102u8Lt
zJdhqNNLJ9rnPlKjSTd42Fy8fhJPnomYMsWgvfKVv++daPxUTfLWaa/4G6mfujJ3bsYl1Rde8Jjz
pN21kS1WBmaaqTX9+9jIvGUjdUio5KEBUf9/L05v35cJj3LLz1DP2AURoCr97v0l9bz19XfjLdn+
l0qw/PnKDJ6yEAvroKr4V08+dDWG0ztl8PdmA9bvVOhyXCGQ7Ral6R+tKHqt/P7C+FKcKtv3LnlN
aTj3MoSi63BpmrM86JZ1qk/p9glHiXGSmcoqI9xYUJJtnsTunbT0oxYOqqW+JEq11NMyR1/HzOcw
zsig0X6dPjpLd1Q008+r8v7bAthtSp8yqAaX66RKB12QAYZdDHNGVnB2b4asGssbmA3HJB4ZSmyT
vMa+P30g1EGJSVOjOT9FCUew8obxGk0mbYSddE5oEO2HqLWA3adU44RTIZhlQFsaMzFktPXaBL37
lEbun6B2o33rkIKf9y1oRNuL79RxgicjJOMABgOFLhPY4+2zo+jtmpeBhA9w/0ztRDiZnUk4Hhaw
uB2t3ZxxlleR8i8qeimaHA51TET2OOej8Wp6xOdnjrVpk4x0FyRfJ4ryLqE91+dynBpkgfg2h9Y0
3mYeUAgf6vzsyoK+g8ijxIZiYtFU06qr9bgxyn5YDU4BrtUt7R+l0ac7rypppkvJJuiCgAaqJD+O
c/YCy5W+FXUyrvVMM0MYGtnDVLxwR7n3sdu6920K2ktM3LHuOQbLYNYoBXlxxSIrSJJ0a7p18cAc
161QRG6RBIlvj66mAG3X0S8jZCOi4piQebJ1JnQgDSrkabDrs5BPFvEPz7VkIhwFWYHlSndR/SwD
1uHSfrp90XoB9s7G/cF/TKP7hC7YG4Bt4rchHaYPZ4hXjWeqkxf2fMSOFTTbhgP+2MAb3D4eEtws
4P6iT8AlPbEuucvO6fRl9Y71qrr2TTZykwnoT+HLnezC6inbGVXFtBnGLQeGCojRcBDoRdqkWmoM
HnLFJaXq/NgY5AUkHQOS1wejTwM7OfBFrE5Tw4+bGmBpOPHFqof4ouuixUm6XHNybIqNOWSnDLu+
nDufBJjuyfGLv4iAOCKDDIdFNU7he5aIK4KK6TGPXCAVw/deF5dsP7Yms7XxcPtUI7MnlN6IXnqj
q89d13tbY0ZA0qAQPNcTAGWbHxg9fmHumF/nlsqOBJ2nzkf/o/C/GV/71y4fT4NS8Sbsx+A0oJHt
6zDd2HQ1wJ4o0KvlQgnBK8zJzADswXF0g+2mtMz7GmVU1lj+Lpj5wcSV7wLO0HcQlv13O1TZbzdU
73oBQqsxxieOA5vKdaaboblMIXOJGtmF+tKd96jk/J0t4pzrXov6PNrpuz/iiWpy0GRWGWeL7a14
igHBhrR98Sy7fK4sHNN26I3XvLdZikWFMMaNM1prUn/m0YNJAfz0mrXwU9i123u8ldbaNbp0b6XA
QXKQLtJTkw4s2zrXY62ep+VfmOoRLs22yIlqoN+Wl5Yha98o4910rebkyRYxyfJfgTU9NInOQRw1
igaJ5qqwaGqZRyz8zODE8HiwI0MdVueU6cnjkbMfco9gvj5jhEV/lvqKWWQaX7Ssqo2PFnwbGwiE
OjKbY22LxyWGNM0lSPby0iraynuJkCXCl3txDP61CtJg1qzfcgjLV2OE+lCy3nVkuZ8nYVK1jaDV
dfL5eUyi+VA7vLkBfdVzFRIHNcj8zxD8FTwJn9ArpCcPYdVdIgkpaGT9i0CLlZ8pUvy7UD5489SQ
f1K/VF5Jmp3TGJ+pr9E3uOMVxuhXPMkayXVbbGNXgzbGCjg6VHO+bQo0PWlYFiSgBChYZjffG1bP
ZuUCO9VmrQ51REXWHNAHU9VlfOUUFI+8/zerm0yULV20K1mBH9kuaHMccsmKGlk7abHkG8qe9qnv
oxhuU6TZUUQNatoycCU97b2xeZkJO35MMqZ2s42qvVeT4iRjJPRdFmjaZ0R/j+UsONUVSmHXdOLt
4LfuNSiLZmcwxt/1c0Ub1gRPNYk5wxBZS1KVW+qHY42tMXOz4OH2knS4LmWHeyCr6eq83QtpCdQ8
M54qPzjdfpdhN8ROAcNUFgm1swkOakqjebq9YDazYAEXczwweyis17haZEtCUQsN9WB0xZuqGd40
boZD7ITQoVECXy+Y3Cwbu4mtO5MY1xjFaEyuzqQa1taQOhpnLrfK48311thg7R2f49KbzsrKjyKv
hsekBtisivYpyGVxMEPEdUnrc5x3CLK7ckPQSEMvaxQetEzNb7irMNbRm3TcvVa+QuKadHunj8eD
drpr1VKd1vn1L3OGgXO6A4HnwUGOZKro6I/hWfpQihKLMSKta+in+Mxmvs/M9T6m/t6LzJosOmX/
e/HG/FGmLWGAIrJ3rISfgwt67ni++dlgN7RMY/qeJ9prlVKr2u3lu1xyGeeiHM5Z7ddvPcHC5JP1
os2OysKy5i4veshew8gjHXuo/aNLlsfx9l+iFT4mtzLdTwE58bpDJAw2+O8lH2sYvSQN/3q+NT94
4oQxc2/64kuOHWZvUlm5YyPjtLT/oCJ2aOzhpZ4G5wzyBuw/LLBEOpND+5+HCiMw7X6pwyac90vQ
k0H052iK47/DxCP0jdzKfRbMEHheUMcnVyfQNhoQixQUFrPY6uXJCmx5IvpWnm5f6jSOdrWVgo3k
5VktLyKNUrC7CPVymHUDUjf3vi8LDIjLwhcI5ZEEAUqjvN47x4h3N/kskHc5RH0jwDXG3WDjLSXS
MC1mypJEOZ4xJo1Uzvj411ztoU6rO7z/FJP0PK43BiG2rqNA6nPDfbRpD1i+AN9pn8K+b/aV7uNV
aY+H0nfb8234rASlo4idWYKifoHjM8pel1G46Pnhlu1TZLpU0wE/uUFDvuJcQCuOGSR04cTvhZdS
P8KcvAM5b0vEuY4gkLDUmEFvXxpE4h/6JruULW+SqFhmiuVTY6f8/y//fg1LrNNWmEQmQSzUQHpq
M6b7ecbtag8t1t9lbJrZD+55uDG9Qvl0vY3gzyY6KpOEcqLHtl4l8BdvKUY+lDcHxbH8WozDYhlS
p8Lorhrp567NSufNzeR4SumUO2sXW1MPQytSn285neARE2yofRcdvU4zBRcDaHUc5YSBBtEPf7y8
SzzE3ZkrOGCShgfTFFLDQcD0nZFSdzHKft9WdXNJPMLYUzt8oHDPWrqNxLFQ6Gz99qmaJwKvA6tG
uFHXV6tKbYojiB7ni4AnAUOR8VXlRbOfRcc1iEr0s3CT81yV27gNMjx2uXyNFDXKjuU9ojYHiQ/h
cnpFGFTYelSi5UsInJz9fWl45ChYuMeFTMdn4UAQutS6HkKNZ1PFg30ZUixaur04fsoZ5qUc+ZKo
zDZxupfI6XZG7lnXoUNIZPZ1ufv35DF7rjp8dm0Y3idaGCu3aqN9n5kwWgZoiqpq4z4YTOPecIfg
MKX177ZhS/GZI166CQDeNr30bCnDwjGseA4J5o0k1Ec7IhU8OLrJFD/eJs5CkigLsmNiyWN9Hvnk
bie2K2WDiGAkLKP0lkoJvqWtZfZPIEGQKQH6SGfxK6oJO5AFDriZqwBviWi03ptKnaKkQJpbp5Sn
orOOU9c857Mk9zO16cwcaDwsly8596Z7H348qGmK6jpiztIlzV052UA7mOOvw6TPiA7pFB4KQRBP
a2cZWeckqdBgAttpzgk+JBvyTox+irhCjt9OA8naTksGyzLxy3YWJJ+nP1Yu9UXUeBluH3ws2t+5
UBfLboyTiEJmbAdNIrLQqcAnahL/myQVsRhOwY9gnBan7O0bVi0y1Nujtf/P89UK5EcvAtRUFSN+
IckqnnWzGLM8spFC8xSZ+qGryCm7zQPuEpzlgpOv2ygyz146Ee/gw206vYjp4azrYWtE0VVgtjel
s6dGuSDHhV2kqvK/iGX13mD2AiNJ7J3WWcanF5rFOW/GzVSQwZPP9d//zoJdIhkI2+4t9slaz0EG
z4HJ0pValVzbrYUfvXNhVQuGiWC2g5OFs27jOzXMbNv3LcQDlGetWanZsHYNl/NxtD1vrbDsuInC
H2+nW0+1uKJiOIfQ7glfJbka16DodlEyX9gxu6uZ4vgpMj6GcA5ZzZSiJt0yjuEUfhEhjEo7i+rH
uEof/JGauIgDeN2N3oebLVboZnywTW6+MU/bLwmL3pO4wYxtvpD2kD7GuMKAgtvAr8l46Gq6HOr5
EM/oUuzAoRLH1AgcFMwm6d2IlcNHMhN/hSyfXlChW4bm2JM3OxCkh/zb9LV8LUl1Z6aif7kwqddR
wLGoSqhNAhtTkcmcUQQOeHZmcUcU9jReDQbuOFPc6BETyZ00c+BPW1LKZjGl3mALFMgg1eZ95kpE
2dA9B9sbiApuQutkJ7Z56loLo19ZJdsAqGc5/dkZwvZ1DsKLSjDx/PtToBIfY5Ln16bi/808UrnV
usrJ9xUGeGyFvG3TQ7euO2U/AFGuEhPV7wB0ufq33pUdotbbDT9jFToCAx2ihieosiNn/e+yb+S4
llOvjglmiX8LNTFBLJ9xdridKS0/mE2xRIDad3rEOFda0XCtI/SPVtR/xFmjOLBIopxCk7B367FJ
PTqHQAZZxUck/Gk70odElr+zLP6hSIjCg0li8aLOR+eTe+g4Hl3bVg9+2IRXF6lDZwTpwzi5xYNp
aGXvkTqXR1o1xnvHoAPt34hbz8l7pOvXf7czeSJESDUUPPelTZOk5b5imKDflKP637FukhA+xqLf
GZZBmXHqZkhoXEQ8YGaUOdfNEdjkjCuk2Dcdg+5tLR/71zklunTsHznR6seIbeTenIKj3VCDOGX2
Jx2SIanNA/dI3aj7VCFhTnsSDbTNPa6j+uAOM7yMialYEx5iLUeQZ/VUDVN4gkqrvvOK5Dhwv0F2
B/KBlVDwRG6so45m+10tjhl/OpR5mpGna5hns4swKhLBS+4RslXkB8hx+MNgCoDObMd9m7an23Jh
ZMH537nkBIz0OH83Y9V3T1OJ2vr2ext7fJ/6GMDCGTykXjC6y7l8e/F7BzXPRIuBn7pv/51BrMmG
/5kVru3WFmcd8PQIPEKp/z3d52IgBygPJ+oxeRKFjvkRhl3/TFf79d9HZw2729T63/l1tkW3UaMq
6rOCwR3tTpy75S+/vdSDw+66lMY6TjKeUS0y1XlIiuewrNCb8WskVsl9GKXXhOfyBeSj3sQtTO0N
ipCdh8sY0IETPODN+QKe3B7hCORUWYfMZf4wSlfs7CjCjNMVlzqPsker0MmTblGdsyt7aZ+/CYfx
MszallTnnmHagSkGICK1VrznFcYNt8uxvhrSaw/uBGFDwtxwHxFEM2W0II9an/4N2XFFivDEJVsr
48UoZucoiip946HvrbJR06peWXAl+B72gYZjbWb7M+gF8RJ5FQiyYLLk4CQdxGvV3scVBEM61fKc
lagnfKijTWJWT6HuvlPYtstgYaVqHDP7ahpSqmrYtmyi/70Q1SFW/hJv5X/l+JmgQNmFbgAjQyId
p4hIT1XRnG+bfYeK5zbkwKoMG+qF9M7Ec7OfwXYWYxfPyywxAGw0k7ej+ocKEHinCoOS3eVLYcmr
6uPpQauux4EgCUSPGvkwkh130Hnj78aiWDzmUp1aI74YEchJpQv/PvdM68kR1XNpeQNMMcM78A/y
TiWGh4YKgYgH21kP+VNEcN1TiIyynkN5LkSvKWxvyD1amIJm0ShGi6TFtkP3LqpGh2gfhvx6bkGA
1kVFk0wbOrAm5BhSEFf+ul3hTK4jGR6KnMkU0Ve2OAeXGyfs/+jSsJ+NUiPlV5GnUV+gJ+6gANe3
43x2CFghTSfZFKWPUmQx4ttZ4Gxu16Wl/L9Q33j2izrY1wrDdUG578UKnJNDRB2Z7DWOCw+1oWs3
JjGNdAkZE/mWduXD+tmqp26UsShXsz7c7md7qhEfL6W9YZqmB0WC1Bzr/BgPgziHExqZ0mMOKnCf
HTrU3r6NRvQfKm26U70tTIIEVDpCxdvhV1zK9M3SqJNUnVoQ82h9bqhrgPjOmvTS8uQtfX+of3jy
+EfICjr9JPw6Ix9RgdrqVmDQ44diflzlFubiVquNnDr7wdDFb6uaKo4CfjRkGl7mXFU7dPT1zmQf
Pz0kKHQfAGN4HumrFGp6slUIi14v/j8o6lWpcFLat4doPszJxhioaQCiHq+q+R0aMt+3k4nG2kDi
VuNppmYTYXtbTZcMxAsTq83Cawrb20aGldAkkn2xzGdPniE+kwQtqsrc+jjThBC7YXDvtOqgK5m9
5A2KrqB7hlV9yiUlSNypRGySa/EktI+GMzT6+7DuhwfY4KfeMadde/u3skC0SPmFtysT8oNbMSIP
S9GXZ0PAYDjHWUz+IaL/eQF0ugXfuf2XZyHVii3nqkfsCKzKmNh6C2OZri25KUbEYrNHLQxrOKQD
+DTnLo84V2Z7keT+ehjxtjXLetXGI7UfwCQI2atlIDSWgXBu+ZaomhoHItvFgkuBVQx3t9+oUje9
ppGixMv4cvuae2YAGtIYO//3AKtLboihAuWwi5Ai+MDB1YxTpVxFXUXUigKztFFRF6WFwrAKL4Co
qN+zaLrawiVmrGg5NcGZ8aALqr09G1+AL9jyLbHpZaUwf7J1WIWH5fTfh5YX3taakEaFwrfO0VQv
gN2LHVrNRSm6Vi2d9uvKuA8ZZf6mXvEdtAwWDJzebuwy2tptH4dfQz9cM+QHXzjEpfP27nRfwDgC
jm4G26+xIfY8qAWtqSKsTuWQmOS8VYi7be6amEeP1bK+uvnWorP6fk49JG6Tn6zJRlTPAS5JGLe7
yXN/PCx2zFeC6C5u4p1ww/YII0b0lq5o5Pbpg78NGHEwZWeJRvd2UYs2EH/sJXQjzM1Tz3OFTQbB
LExjdzD65s0YsvnbiLP6qSokaotlIcq8WBwbf1v0aqGRFVqiRTZi2LlPVkfg7xhZflXTMD741Xjo
gQ8oGMDp5gHPrJnEC6INO/WWJgzztc8e6NqlWJug+BsnoPcYhqXfeSWAg1uTulX0cfU0RcFzP9IN
GY3wFV4QkITU10DcJCv4VbYnwGK8EmlRPnRB3j8PSu6c0TL35nLqWTxXDo2rjrHLhw6AJq/l0EEE
WUz9shvWKroVbbz2deXvchKDaGek4QEVwV2GB/CABbeCnrXovaE9oMij6OISFlEWtceuCaZTu3Wy
4oAMDp7+xaO33dz+qqZDROZGFMBOtYgf+EbwXhdf1tyDdiX8wzkn9jGypHdtorKncc/9AOlNX2uY
FUPFMfm2A9sCIZ2MrjhGPOSQNypkdFGyhEXY7Q0E9SjjPBoIbKrwsOYZ2lCnKrWKh8mhNyYnLVv2
WXt3+5FKLj0YcedvVZsmuzuEWEapJdsZkZChognSb8l+gx3CjprF5Ykc1k/TAPn2KjGeo9LheSrZ
jcsZHXnpgJfRayjzjGANOz2KEAmimeOe1XE3v3ZTR1vMYJ8CZTsX0/GfcsRx9KI31kPuEJl7e09F
3hIU67EBsHnIezfF0DUvy6pcejXGwiUrR9bmWdIJ7qt0PlFxgsa1IaDVSDZNhFxUMe2+t4So0kKr
jimpcnujdPi2inq8R+eczJVH8tG6y+xm5btGS4SuleOczPQ+JvhnHw6LnX/hTHUr/4e7M1mOG0uz
9KvQclNVZg0l5qGtKs1EOudRnKTQxg0kPQA4JnfMQFmb9aa3ve91r2rRu36DeJN+kv4unK4knExJ
IUdlqIoRFhYUqevAHf97/nPOHx4WHhdFNbeWV1G3Qsd6TMyaGvWRXN+EZnXdln5JSV+g01PxrYK8
sEs1VLRNA1urFDa82aLE9BbzGnPBsWLU5f0SOFsQSJxjmGecy4oi7bUxRkIxc/pkmcOcdVR5eryU
wFnE1aau8S2suipFzkI9Q5a0epcsC3L+lXHKcaZRTUWVjnUV44JSJY0ng2SiwPHYTLhPaJp8sZAC
KqCKLMWCYB8ReppTtwJOfQ1UDwthel5NIYxTYFXHIL2G7IbNoJlq+lEqTroGf2KZzNJppXnqqWFa
OXYIuLiHRQsbtuyUI87v8jInurhXLTa2woCUbpa+f2EiSW8IqyeIYvybMErZZ+AKK/OnxdJAyGY0
80NiH1QjNuX/qAfH2ZXbVCGCOHqoZB0AgQ89XJ+G8UmSSSfVHIVGJWgqiaQ/Sp3GlVLuPtqqFB0l
KKvZFKZUy7PxXWrs8BqjCao+2/ySIorVzov4qg3VozpcRJ+WpXGYWaaHO5x0h54aerlN+ey6K87Y
N0DS/Qc8SQAUiDUJH6DzTalONU8RNS6VE7zritMWj/CJp8PabAvt2kqn9mES49Lf4WcdJovPgS1d
TkHIAMzmN4li+w8WNWh0FMB62FG7hIQhTPMnQU85zIwphQul5gZ1o3xiaYtrJ4ZVL6d3ph1gcu+Y
+ZFFzY1JkxiLo4BypVSPhfEucgiepcoPU/gYCECnS3AwYmJpWR+FPmTv+SIlZSw202Xa+EemSGUU
cXOSxI5MmIHjkL80uKcYjnfo+KmECwVV97TqNNG5cxcgcFnD+ple5yK/maeooBeyeiaLwWnFMM3n
8q++yMv1/1mqxZFewWMIs+UvAaxJKiOgyOkUHSxLbXRGX9WQYOD6bBKi2YbOaVCSYG4b5XNkIwYB
Lm4/Ga2PB7dtLff6abVYJPIFbAnQUF61XVq3Euv9AqrVSWdACbLjJdYxKNRPNZEcpeZ6fUJQTNrO
uqgMJN1VWYPDVSdVZftncrX4xex8nOXqhbWvyQCjRbE091Ft5ud9cFdh1X5VUolPxwH8JsXd/agh
8jgI2qV+3h8pOtV+DzxrCm9iobp00f4SmkC5bJQbxYSiXXOHhe0rOXsS1gz7eRciyaK2wllmNlNo
GCEFByBRk97KqXqiQS7Koqr9XDmUg8vn3D5yyToq00Q5KWTzCq2Wf67V0Mv6DkhzxbqJWw5322sO
puBvn+DMp0Z+aVkpojxx5ulQjM6cKCvInBLfqPW9PtUWOAgHxYna2MC+xNWS3NqTGNrAXiEV+ck0
R7pqpPu16uSfPYNcJpsMcrJIs8+9uC4PDVjzhjQF6esjvdZv9nRgqEkiMHtwcYo0CXwgCjK8XESO
XolmNQ+WsaIranmITqnrmq01S9v6pFT9D3LnH9ayKmNWOaXAe5CerkCKDj2M3UgUGgAVk3U//6V2
vHu5fcyy+S9KY+KpJu4ObOXTkziisiHgFHSRrjUONemplilq0CC36myCnwTsn8uxlR1qBXZ6i2jx
oY5CbJYgHJBd8WGXCwbBvOm8U/ySQXAFMVAK8vBWT7qPvoRiGv5Eho1GzbW/Vrnf9Jtree5gyQDT
Eke86VL76HRAEsxQYdyak+49VRxLhvt5JEXT2IXEBym0Akw3U3cRBvsgs9aus1xeZk2y+CjYIYrl
6Of9+GUYWFsahb87szEO9e5adnJ2Rw5orodsIaUkH9hWN73KQ8W6BgGk2aJOD1MDBwdYYd1pDVp6
GHZ4Jy2dBV4wGXqlPArwIO4gz+o+RM++C2WF+B3oGVATjRdYKNIpiKn42rNpSHqIoZIDm0Cz4oas
BGXuorbD1LfsnCvLi0kNpVgRVYWKUaOd7rfWdHEc+RKW2iUGWn1cHdpIAqk7EexL2jQ5MbtHT9LC
1UUvXC4nra5Kt76Oh69aKfbh0qqu42VqX/qBSR3qGBun+UOW2PW5s/QpLpDBGQPwIUqDF425cxsf
eF6AyURp56f+gpgsBbG5WkIlq2TFv1VVIjpIQ+e+kepHELhg8UcyRROX7C+2TtWRDNbmNaUkmrPc
qx4WOQwMjI6703k1l041+bjU1PqAZJaMtoNOESig1BTRFeUb+eRJaurlJBAHbFVyHU/9OjoMBOej
Rq3UlfPmwTY/ERTZt63lMQhT4zKYknuSZSk7WtQV4wqOQMVeTCCT1EJ2JNY75AxqDVKraWqE1P3y
4B0YpX1odlhYlrXcHkztWIENequWEfBxqIYozXFJAQSwTXuScunGS4OAF/gH0UUf73s2inxTSZ3L
xFKSSa2BW3nMbi92SFkI5rqP8+tpnQGFgdqS6Fc8qzowvOw+mKfdkVQjWoSxdtq0y+lp4JeHcz09
qaAO6UeCwpirzPGq65xLuUlRc4b1QSkSFIZXZPueAiPeWSrFUSqFV3qI8LBfLfqiuqqVujlVqUN9
INcybpQ6YgN/3hzkQNHx3kcvRvBvFFHzwTOjAqocPu7RUj5Z1OmDUnvRZYCFqyi33c/oklLJp0ZC
jjfD3j2FxXFkpaLX8hqjchFVAYIIS6zieOl79W1Jnd1JllefLXaASRI290mAtW+rSvEkKubCK9nM
Tvqp3B9knhotDipuEP1hEYICRj04VSzL+0iyf+m6mgHRYIndR6SCRdAiV7BtySdQCUuclak97840
tT1VFp1zv6D0LNSxg6xFqyQymT1ABrr4sQcbO8c3JrGR4KAwnWML4CuLfQAhdtxKgV1KdayjBLXB
fhhWaGV9Nto+KZSEkJvsBjltM3fwTE4kGvaBrPMSyy+zoPyFpNZcpGMUol7afnaAb9DaHfRXF6ld
pHvFkriz39K5sViXumVdFxb13SS73ZvL2YUF/+UYX63sjHJG+JqQMVhiMmjgU3bHfREin7hQ5QWT
0qnL5rQf7lxTowlmk8aN9DSPDCi7CZb9ignWQFmOA0vOp0eqiXYqmlPgiNCX+5mDTXOh2tIkChyq
0RjFZ4XChxO7iczJVC2dU1n7rHUm9dynqLoioIoTp0VQpatozYxc3l1qpDsmuA2EUMYEHiFjrOXM
Yca31L09C6FbLyOLShNxcJQK2p/kOFyurYDqOxqOki1AICmNKjmV0iLbLX2TO3LirK6pho1cGzgD
AY5H8I28f0rlF0uCkHhE4lfC0APKMvhxI2Oeby/Cq0WQ8TRWWhyzLts93fBuOP6WIogITgujc2sN
n/AulRYf2sb3LrQU2vUK9kjKDBdvqV7etHWaHPhwrO41cP+5siCr6PvBmV7Nz1cJmlBHMSpRYnEu
282JP1WmmLDYoMaGtrxgyi1v8kwRKVb0cGKkFDmoL6EQocr1ivysmra/pjXVVFpsJ66dRr4z4k7+
2JkSmXjI6FUpiIzR1DUI7KrGrM4XlS2UxpQQqRUYMJKhXEQU5qir2xJ256euojJRA1lrtye/MBK3
Dh6UfLgBjtRgFqcqyp1dAjmQckO858DumwdGjAWUQ9EkbXHhYMAdtjJImziByfAdOtG8vqzzuIUP
20xvAQ9gsNfOROe2EffIn6Hg/hCUziqYIK/onIcXMoSim5r1QJ3Qxadah8uEWoBgw1JFKKxlxXWM
m44aInCbJ/DLy1wyMPFw5pOg06jIAdp+EOpIi6PWKk7SBSYU/ZEJwxBHZ8vHFUaWsaukVs8UD9xA
+8hNquSwCDGJMKAwBN6iO6qLhhoJtnMfSPUniMz7sAIoUdbgIDDtf2uZLnUOOQIc6pjc+HZ953nY
bGBjY9zMg2gvEjfbpoyQ7Vp5c9wk0i9ahXI9IQCBXMILNbDijpIcBSp5cJQQJuT1JSXS0m65pIqD
LB/bzZzsHugKLO7wEhsi/zzqrJsFQp2sadrrVlmeeSFlbI0S9taiqLWDPgpOdCztoIZSfRJUpktd
3/NPVE/H2CSIcVMu7eqEGCbiAnsswZluxawucP3ANmQpCFf5XL2Qvdw8XuogX6YF5aM/1YrIvJBq
7yIgRYsdeAxhWsRVmeeTZ6m1fZHRuExyAmjoyM5Ekn6NTOqZBU6X4z9YY1dnTk+qCL6OJusP6dKI
jpMCxrQ2l71Pi7gEosDHUDKc+6XudydTfI5wXadCUE+ctIgxJ1wqnyJbWOGBBt8mmvRrTZLXzFUT
C0uM2T/kapd+TEspPPHz/C5zkEeGnap9LBc2vP2mQGkoa/gsiTC1Dxv6/VFySCh3qR/vG74t3Ye5
BpKv+oerxa2l+MeA/p+jKUHPOpXx0hKZnaVG8Od42Kly3oZHtg7Fr7/qUP8PcVZsK9Dpeb9IxW0R
kqZjB8jNYoyck9IKJ+2U2rD91U9RYzfjHY4TGEIJy1MJw3YiN8HyFwe+7O45gE16DakcUpKB1HUV
NqSRRCnhea1ez5XiOMuQg2M12J6wKg86u9HPEiKzg36yZZlFJZ0Knlhne7e1gnkCZmGXRRrOIdVw
Dqle3R10IjueBuZT3ztmBrwcQZm51mtRMdcgCOz5sUA7ixUSZEK2hWNPpat+v87nFF5eId6pE5C4
MArtDhZ7vjunhCqQi3KRe5J1DB2vAmBEN4UmT9xZYNnFqKkDMCi7dg7kZUJ5BTUKz5om0Y9UTCsv
oQO3+5jGBafh4iqTfOM69MmiW4V9oagFRqvWY5aoVFhrsDuPMwx5ahM1cODYE7s120M1Lj4EpB2O
+kwshLXjbPnBkZorPBXbz1mwvMfe7YyIa/GLuljAzQwNaNvLmJsaRkqZEU7v0ByS3m+mJ+CHKLFq
qzzJ2yQhxkwzHIJJOziUFI47I/40RTMme9FZ4cDCWVYWMgm0lAeLctF+RiifVRCopyHwxxx94GHd
VdIHbw58mZr7eWlI+wttapP1pKhPF+OiWyqZflVnFXq9xZJUFFGU92Fx61DD/hRvVn23Mh36dCkU
MYsbzWvjR61EGguxRUijqfHGRjo/6adCR3mJU1MjNa90TXTZABdQNyQ4W+Y5RhU9hl93vnQCIknx
k2lcHZhgSM9HNUzPeK9jWJc4LiLo60MHzu8YOowGB2hBSjkziYkg75B5wNbyvMMq5kT2SmjVwWKK
xAKf4T4pAviYHvtzeVL4FTJc2fxkdlF4vXCM+TUlbT4IDD1ugxSz0+X0uLB9+iFRKA2lVR897FPb
2L+azj9IXhxclh2KviiktEKgF0fdYqHt2Rp0GsfyqxsUIjkJKBRqkULM3c/y1fZGAhgGM5QZDpFb
xNjVleQ3x3Wozz/kQbavUb/zsv9PAKOysCjymgON78dS4x8U8HEPmq4oT2xrkR7XKQWPHNRHkCbb
s/6ekS6nR0kqLc/JlnHnklui9NjTj/WMvGGVV/6dQslLBYJLpakpmBURm6FKDqXHCpCLNsHITp9G
h+gdNTXDr3spI55vdQgElVQdVhLc8yDHUVm2luQoayE8if0w/ugn6ZVT+iHlePODQIE1vwjm2l24
wORp2kSwC/GN9pCqfkRFEE+WOhmc2LE/BA4Jnh5R0h2HnK0H4whmFhcDDZK6N5WPW05mWsT/OamQ
fBIkSqfCBToN/NukUu50q8uPkgBKzB5k0ri9yypPvfJs4wpNiNxT9yEhXVAUZhIquXbdQLk4IvU6
Pyq0KfAnHPEFma99LgHFxM8l+9qLCqrZODUUL0SVu76NMUerg+CUmp/s5bHp3OfYEpWiMmJuLe5M
x1bOjVTTcP8NLOukDpsPCr5dFxmutIWkePB9fDzXVGA+x8H8PCObDELz0AYNEhp8JXqMG2UUjn8J
pQpavcBOrAYp8gPHOvcDbXH+fG2zLPWkze17x6m9j7mxaCbcJjlWc4o5tl2Hy3aRc9VEUXUcs3lz
nYBAnDmk3yhNM19SGHm5PFVC5TzVZEoPqog5KcZ2VHf4thpUuMJl3sGYPsbBVmQR5tymQgstl6Hi
X2BhIAewX92yY0poZWWjOpNF2URoNCDsThtMHLjPLDoiy8aPyokeq+3Zau31NKKjIiIj4JQL/0NU
QchMuA/uAc93uBZoKHIXsnzdzKf+SVImH8Ok84+ny/kDb+PfQCUqdqu5gneJaS3uLfDm/UZq4LVX
xAJyWVAIWZ0jNbFb48bMryIR8S0o9nUi2dSXrLPg2qZskDhrjErWzyAb5B8sP872pTh4slGsXnPy
kx3U5OgQL1DO1SSdnhaB2U4waiNPY1CfRKnijttDTrWIfNmdQi/EYqrzP/nzLn7UnfTBC3S6whRM
7lauqI+Ux9lpuQz1s3khnyo1NUsQ9WUPNqne2I9+1cKl9VGHdWIkc3NmtfK9yDhQ5NEOj+Ng8SHC
ut/bPYdrX3GvoqMSmOYTJeMkQGmNvSQ+i3uKyAkirQmprtcJbmiVAcoWMFPlSHNup0tqs2kLMpdd
HpqnELeWx00W2R+rOoSwrHv+Z7mU4hNHwc29KhXqaFSl4CvpCtaqQXoOjj6fxDIJfNbBnPK92a0t
nEurLFb29UatKG2g+AemTqWsDJv7aY5PXYkDwhnld+QqgK/h18AMq0lsWxYe2EqMNsir7jSy56fa
Ah0EVZTRABfL86CaVpdRHuBWl0jdc+iRSVBE+5QduidQUgo+HqJnxVMNpIlKaUF6VKrwQUtZDT6p
tQ0UFcXhuVMF3Ucsi4E5iZy5nk8qof6ovfLMLBYGaXOkIWFItgzSzo1sIQ9JIZLe2o6cnGQ6eFdR
eToEltTCmhNFiviuiuPkLAlRI3A1Ne5TWKQTUyfL2KZ1gFEMnKApwnLdtqTnpzd9/SwVV3U1gMyp
KQxMyIUlCW7koLRvdOq2Bj53oiQLP0lG2Jz7lAYOVDQdmk+m2dPA+bUSt63YpxZflkwlrFtZEP31
aU7NcUQwKUYzceBdNrLanFdkvqjFHmdnKxBiGrlhTycsDCuldl50qpexdpTOs/JUsw/ltqz3c4E+
sj9r5IrLFbyN3yc2FHjU5A3hLUZXgVbKl4bu3HekUO99y65PFbQHaJiby0wqy9sQthEWXMvuoxc6
WDDwu5jKcndsPAnGZw75xvESKJu5dkA2X/klDIBjy1g+a73il07wEGtNgQaIq+hJY+XVLQoWt4Ce
uW9FOWJ8o5TumxrnehLu1xVFS6DZI6/KCvUDJz2lDtKI7HqcBx8kHEqnqLCY52WGPWGq7k9ptDLL
BtZOfBz2oYfiBDhhZzhsqJYzv3TiDM3LPPqUP4G3NecRhIwVDqN1EbKWODXOAQcoplKk0rFCQm4S
1mgQffjGB45Q//mWkeKqUnEihZmKvajnXXMwPBCOIeTPl82Vie4rCiNKxdF9hkDh5mr4qxyi7EiD
Wpk0UXvdJyq7InAuoij9hdRLfSbVFsly6onHBg6qVavvTaeVeRxB1j1Gh04Vxe4IkADMf0H2PKvi
6rCHkDvKsVSlTCYwCjGRKprq0IqsZi9NQ9xXmyR9rHFimWZ+fD8t80+U3eh2jUoNr+a2FJwjfjP3
sNQ29AcPO52E443CFtTLsZfa8pziMPn9PMuvfDmHlyu+i2QK0GpNdKK36nKfTTHikMY4UUrlm2mT
KnfQgYrDgnxe5CjxQRxgX+9Tja8l/UwJ5+aOImquowp3KJgqeXWHSIg0eryXOjWLE7k+LJ+oOZRw
TtGmU9yNniJEUsb8YIEhcOk4ZP/Ol/MjY/kpLafXaXPfdRomXxXebBc4ildTsu/UbWswbdWP5GVL
rUPqe3CTmmT+PeCmqXoUy8NdCQl87WPQM0HiwVl2NfcOFzhmLXGZ4n8rqBxA1OdNIU1a5Tyc4tSR
VxMJAuLU2bcprQy6J1wa9pGVpA8xtSMz11gC684VvGLKJVWkF5VxrQMs7YPcAHBUGERk2B0WsV1Q
jxH1jBTjxLhnkg9ToaEtsOhOZoFxYGEarCXOQYKCNuPwzeNPhfoJI8IPJAcz9CVlBZMqNS+6WK2O
laK8UeagGbVuw8/IrI9LBw+DLKGGXAcEgNqYk9ZKNGoL1FgAUz/oTzt//ss///mx+a/eLL1KI8xf
kvwv/8z3j+mizTDBKTa+/ct58Mh9MP216P/al18b/qW/3KYx/371V/5mQ+JxvrTLxz8/3sQt3ME3
+0kRFO2Hcpa117O8jIqv/3T1IrynaOgqRY+Kg/BmE9/1S/27/s2GdmZ9o7ftYvYvf3rEAr4Qz+cF
afKn5x8dP/3Ln1Rd7/t+1fVfHql/m6+1ELm8dPlE05rzzgBwIPQz/7RDqt17/nOQzHeyYmuqYctO
/6W9HOUvH/XG23/9xdadvPHIg3a+9uirfhEv72z77obyTnYUx7bM51e0Bl2gyO80W+YfW131gPOz
9YCmbjn6knjH/kumqZfDb2jvVFl80Tn91+qjXqyivzX5/17Dr+rbvj3v6Ogac1x7Hl972AfqO8Ng
XeiyseoC0Ud/3eh+hiVgb7sEdPOdqerIZXWu1OJruATUd7pha5YuK6ufOj/dElBVZcs1YDjvTEt3
LNV4XubDWaDo7wxVtsnWGM998LNNAmXrSWC94/VkCxOEwQLg1VF9OLatPS+AVVf/RHuAyVixIjfO
kt9x/BnqO9s0FMdUtS/b3Mtt0HrnQK4wnPUuKP90XaDqqzX5431gv5M56S1FeT4FN/YAyTTfiZ9p
yott8ufaBrVtu8Bkq7e4kyvK6tATw/xyGjhsk7LlKLLyfBr+dMGQYhK/bbUUVE5DNC4OQd9qoxvu
g4QKdJLsmOKfn20LVBV2rq3eXicQcmRFNtcn3cbba8QCKCrFLrn6+uk2AkXZdjPUeUkVRwjZ1r+8
44tVoKjv+umvcFquvn62aWBtOwtMol7dtJBmkiIQX8OoWDXewbN2FON5F/gJT4PVtPzxw8CQ3xHw
OoZpW6sxHoYE+jvTVFSioef+kX++jXDbHpA0/Z3jmJi6rQ/EYRdIJj83LTrhpz0MVHU1LD8+DbgX
2LLCxYgtsf+iwRdbgf2OeMkx8Sxa/fTnuxmZ204Dg7WuqYqjreP+4Syw3zk29l+a9rxVyqut5yeK
jRVn6y5gwxfbIZ3wZcN/MQkU5x0vr6um/dPFAzzxlvEAuJhpM/yWMRx3iRsBP2B3XPfJzzfwWx+D
XIkdBVhIBv3qv5hJLwdefocfAnHgKuD4rjn/Hb/0BTUlkx099aBqMMtfILPf/IX1TfB1Ay8wU4R8
lvgH2I+7nUXEr/xp8BcF5rr6qL9isH8ZQLA9mPzih2twuf/c57/+/MKvH+ULvvz6R0Ns9Pf//MVb
orC0t38vDpAXrznog3zLTlidTYN3XI/CUTDL3OzRR2YhsPnnt7pwY/DqPTdxn9yXGLi4/P31IV+B
5V9uBV9r9TCbzZLITZ7WTfX4MnvItg2fz5rgMV23I1rtL2rbNnvjknjYuaKfstkOj71zjmpqxhJ9
+UmqzL687SfdJUExe9q5Kdxilq+b+5J62Lb1PRrI3GjnfTzLgsfBsKoWosX1B76RBuFhvmto99ws
eHiYuYOuIWzRwLXkb7b/1ir+Oy1gSMNb70s/3/p9/6tHAdkgL4YDMsJSe9/Nsgc3mA8bNr4yxN85
g95nMWUWBpOTM3/bqb9LGd3IfZrl/rqtflWN0BHnrZvA1x00O8YD++XmoAE8b90NWUmOet2O6AJt
hGfdc+OH9Gk4ZvrXVvt3ToWbLNg5c5NwMBlEHmrbbuAcTIaNjjBxj0jn7pyK/9y8v14/Y38GySOM
3HHylCazfNjJIKjrD3pjz/7OXqblzVZHWBYnLqXB1w/X94I6wsCdtpnXdpvbmaKNMNkuoCn5jF82
G8wMRRuhi29Sysm81fYIE+PU7dzQf90lI6zrMzfl3F8ttn4INa4g2669c/fRTV8tEWOEXj5n7aXR
xlw2Rujiczd6CqphQKaYI2wZNOy2m2vaHGHkLmYLN1qPVT901ghDd+Vm7uMs2jnORfA+nBr2KO2H
r0IVnIvX7/HjW9wVV9xgsQjYQNeNiU4Rd9Gt5/NNkHguLjOzdVN9y8oIs+PWd4PNW5KqjjA7bt15
8LqnVXWEIbx1g3q476tjRBi3UO9EWLi5zeHKs+72H58dd93D7I3uEOn5bTe7+2BWJG68bqifGmNs
dZd5gZHrzjH6/XKx8+ed/QKWbFE+r8yXH6dApxjhRZ4/8LRM3NwPMj5y/b/BWx9q6eYIMcTNInNR
Jby13wgt8giL9zx4eopmO/tY/L3sNN36euvsIt91G37utRtfeCW7Cb325X9Xe+jLDzWhA1ljwCv9
qeIyQDi0/r///r/y0G3dncOsBcnhCY7chzR216M22A/BAExNHwHGuA3iNJPOZnkx2BUtKD+ayGFt
u6xuZlwKwvV0z/88CdwUUSRv9aFMntwBAiQwZdUa4UMnafiU0oG3bsg1Mojd9XuIVQ1lRTeMEbCx
U5eiM0H4sm14ELIJL2b9Zz++0125UhRIj37gSnlertsTz//8GSOM/Q037TdaHmEPOnMXhb8R1qy6
5puHwB8HLK22kjXWuiewdjF+/66I9w+Cvbuun4F0DgZvhGHbaxdZOdhnxlgnh1x7wEmzYDF4XpEa
3XZ3Oc6GEYyijLAsjvPMnQ1DcsGiGeFZl+tW+nUsCJrbNnqSZk8bXaCO0AWnZe0Gg3MWc6Xtn/Zs
9uAmQywe7tz27V7GG31gjrADf0DHkK2frR8wwf/bdsBu3PIp2HmfuQ/D268qj3ANuUFTMjjr1DGQ
nOdMh3jmnX0qArxKeKgj9PZHIpAdoN/BcQrnavse/2XGdWTdjBhHVVAgth3Hi3SHSfcP+c7mtc8Y
Y187TGl256Z8eOIeRQJosBR15soIi+a2TB7eitcF1Q/jtBH66P1DuXNe5oMZ+dz6CHv/v17v3+xf
3+9P/tuOmDyzjA7bnP9w12Wc0QUzSyUrr0Pm/9bQ/3Hxh4LY4D9jZvp9xK4/3JdGOEveg7Jn2WBu
fTO2XEVbX8t3vy/Fehu0KlQE2+4Wu7PIC8ohuDDCAtulHmjg9nnuo1nWzbwUlfjg4dURNlAe3t0I
C8nAbt8nZeSRgh48rjbC405mIsk3OEfG2PCPM7phyIMQIottZ8Z+XmCAPegEawQYda+bibvj+vnE
sWeN0LcHwSsyiOBUbdsJB26Wzt46i2DqbN84d4TH2bod0RNCHLbtIx8GD/AzNiLEMQDwQwS3ST5r
148oHtgZ4bg8nGUELMNmx+gHCELD3hXkt217dy9LEeIOpq8ij9DuUUkGIBt0Alzm7Z/3mFzLxuaA
MmiEdgs3Gj6t0DJs27sns2xjgkFoHqFZQtZztx0G28oYJ9CZW1Qbs2EM0sJZUPjlZmiiEINt3cM3
UVq54eYjj9DHZwH7ejFLiHc34B99hO39rGxm8EOoBr7uArH7KGOkV87T6Ik+GbRrjLCtkUl2N3iE
xghLBGC+GD7sGFmSi1nhzzKxUwxANsUaIR6GFFG7w71ijKMZ14rNjW2Mq+EVFI7S20CIBTd9273t
mozJRjyFcnH7dsWK3iS7qcoIExgQnl0zC5JBKkQd49Zxs9jAiHs14LY9fFO5XOiyp3Wfii1CVcfo
4nr2NDw8eg371s9bBwUMyM1p3EuBtm37LhQw/CC4VMc4P54ht1MIC0/p8No4BqnunuDqkXmH+9Jg
x8B5fz2qP565YkfmgJphFLVuq58hY9xqbiCyDg9V1RrhtCbBO9tJf2UZDnBCxVDGwNJXbDW4VDNo
gcOnR14/Rjx3imFQNehtx1FwwxshsP3tf4h189bVzNK1XhBtK5oN5qnp3/64Pw5aQ67H/Pue1B7C
ioRd4ZWGY0gYTx/hzX/jd34GUcj7XzfVA4j518tyvcSfX/k7iRLvEy69j2L/WLfTx4hQItbf/2C7
G+Q6DtctW9wvs3Qx2JtXCOtGjPH7Xn+1mt+SZfS6oq3a7sFHd4MWKeQeW3bEitP6xjML54pXoefv
649LsRKGu5qp2TaV3WwdXwDLBn1/nTf7fZ9xRSYO57SNT9F1lGo4dKlo0i0Hw69XvVT+1RuMePu7
aEDMGXdjIpq2ZuuqzSdg0ahAu/lqpu57P+h8lqcLmEbx8K1IWBiOYasI6RUoRqjNv3a+ffeHuZ6f
zR7WC1Qs2LfEfhuT9we674umaOdvXHVsHXmRhjULCmJLRkb61Yhj9X5/3LHx1kz+nkPkRc/9Rzgk
Vhoz0mdunA539RGi+l1wx3IoTBzlspBGaZwmb0UmY0gMdtOymhXPrb9cN2PQIPbSxzTf+cfT2Swi
wP+nt95BHwHD6I8qkRYV10vUoW99zhgQjHBAfbPtEd7hxM2qIH9jHMZgeBwE8+Dl2I5BvD/gDisY
EmtlaH+vEJ6erxRBXxVZfudxdZDNkkd/R1iLvm7/VaD3Ylv6zvZ3IVBmb/S+ra37bR3s/f62n5+9
D07ELBX3jC/BpRCTDUEyewR887AcErxfBya//zWOZmAhz120Uhw/TsAko/WfcYbNCHeKtg+Tvxo7
fOegHKX1i0vZsPkRknG7lG8Lcn+nF5slO32At3OLoBqr5o3UyRgg1Unqg2azk7/HcnrIuhtDQCEg
FBDBnevZ7NdBVwmL0NXA/PgUPoX/+wCWsm6pH2JthLWx52cQf2L3rZ1PGSNJfuVGcZu5b3S6MM7d
tl/OXQjtRTCkkmIKtH3LF0E5vNGNgf/cu0npFuX66fpRtEbohgu6YdjqGHv+xaze+TxDjjYkIwDG
rF/gxyf0lbsoXWL3euewBAcZBoPj0Nojd9gljrH9YxPg5NDN35a7vQYmfv8mv7KVOJpFs8T9Lzvv
80cycDhO9/v9rViq7DBINqhz4w/6jAvj9m93m4Zklwe9hsnUGO2SDF83Iya9OoaA9rYkP7DxsK8w
ht8/Ah8ZXgJBESQclAXapsGDC4/ubTetj8Q6b4Q6+Hxv3/arm5U6BoMTSRQpv9d7ONDZa5Tv93f5
nhBizjJxNr+WQBlc3y2Luzzmv3A6dWOMZONz2uOm91TBuiVJs51LatK0HOLPzzAIp/hQPhmrLWz3
qD6MDeXXMKA+vPrjwISVb8u28MHL5xf7POqUl3+0L0LNtTnU4LPWP1n/4ddYkDD+gm62nvb91jDC
cbiXsk/uXG8gx2OovvcjsIuocmGEvnxoa4QQjytDMYs5bV82PMaRggfFkwAbX7bLQlp/++Nn+AUd
nLleOXhi5auWQd958bgCRBhq6ZRvM9Pemp1fmbMjOn2JVMd6tv+ommuY9vkpUjqRhyXUYHBHWJvv
hR/DoNFv7qTfJlPvpkWOxHzQrDJGuxAxBpnaMeTwu8Tq2Kus15/Y9MZQrO/57tPLNsdgB1zPFuVD
FDwKbAlC0c6ecNMYfMgIV4HJLE4fQbL4mG9/3ggzEGeiWZYOxWFfTel856a1B0xMRZ2X3WOMEDx/
MWjrM6wCX1iNyeBzRrja7LmL2c79LHsaHMfCe3PbeHcyD6D6DcELc4QTc99rF8X68cQyGsMlZX/J
OZyy70Vv3Ey/HfV9e6/aB7DY8BMaA1rYL/wgXQy36zEU7rcs+0O8vIYtC7/ZbafFIaYDg83VHmGu
HWJtNzgGXqe0y78ma79zZb8BUYzB9Nv77f8Ws52nfziu0mBoFaOMcXidzpJ20BVv8Bx+f1+cBQ+b
UYEyxh0QY4i08AeHC8yi7WcZz7vRC2NkvM7xzfDcnPh3/YRi/1HGOEYgtqfF0CND+Wru+jsnsXAA
qQdRByb666f/8UsAzW40OsIqPucgfdwkW48Qz63g4k0aiTLGYXSedmKXxAN23af9jBhDuXUREIgP
Wh1jY+9bHe7qyhjKrdVmKe0GeT6EEuEgrl/ix6fbNWH+Zo5/hJjwZtY++rMomg3CN4pObf/Ez5yo
V/w4qliM0Ljgvw7J7eoYcqAb4Wvs7pzNyCavn1LMZ1UZIeC/gTm/yT0bw07jBvbHIKCA9bN++B+f
cbfp8MqjjpHPu/ntf6c7FNb87d96oPkq++3/JI/BkEOojpHfQ3sfbNDMYNCO0Ctu0m3uo9Sq2L7h
O+/VAh9DgcWlO0SxvHPg5oMYQx1DzYQverARIKujoI2AGrCEg3Wv9itwjOTm51cBvTqG6uhzED+4
D/VwxxiDP7PaQ1+v7zHkTLs4190SGQ0YAXBJ153+4zvH+4d26KtsYaeIL61DoXH4+GzU376c/HGg
piKI1v8JUc03WeXGt/HwP3Ak1lb5247Gy1cQ0/rfJaXzPisfhtfOEVYSySbyDP1ZuetmD5s0zzE+
wSuDaAhMj+HXKp6WbNEgrBxDibPntoJs9Ibr7hga2r2NIRzjojhJY46yoZhjjENn3e7byOgYjsyU
JtmseDKGMpWE3xMFQ8ph1DfGJekIS7VB0KCMYbB5QkpuY/xI/2+/9ODUiCBn8+Y8BnYuFIK5uMkM
YGJlDLOvK9wzilQkmYfx5BimXCsS0GlQFCseysUMavK6o/sgcAz73tWnnJWPQxBAHWN7gqqUBE/u
U79j36YPqGoGzz+GV4Pwf171zx7zEp77G5uh+lra9fshz1VH3QeYu1DyRxCDRC5stSvAXRuOzBjo
4poYex9kXvDmJo/b2Lo/fzw+vbvZ+donjJCh2YWfvAFtq2NwJfbgM1AxYN0F/ZIYAxO7cYehizoG
ORMz+GJnH7sv7nLlcLKMgbetZidxRuH/9m/RLG5f9ooxDhjEC5y7fMJQNC/qT44A9q5eYHUK7Pzj
QW+i9E8vX0KDATbCdey3/4n4+mmGj+LOhVu5eT7DuHn1f+7z3rHzj5MgX5RCVOGSo9u5u3kvHb0/
vj0ePA/ufqbDvwbKOQdiiv1toOZl5L3/zJz6+3BTzDfUi3/fe8Rb7/6ipODgYdZ9810/f85Arla/
uEsPmnq+4HyFV/MfQTEnXAI3wdIxzECQbP2aRms11cvVZmJGQGE2xzSR9tvQLr+dln1rhP8+s3ul
K/5POO6ZR6yxYbE4BsV7l2I4Gw5XY1hP7GZuN0TQxkDJBZduACaOkRDeE3rODbR2jPIb+4/c54a0
UHOEU+tZvEZWbYPYMAb2efD/lZiTjbTDC6VxYm4JKxXIb2G6lwIvwkMdDKLK9TrATT/ABaIoScMQ
7/51IufIQZcZAceZUJpQhtTYDxiQir4/hwoNp9CiUnTHAu+KpjzWwoCTilXAu0xRIg64k56QyQNX
DWA7OYHSSgHZNzQbLHVPzQd28VACmhqXZgWVFqNP+lFjBCjk8B7gLFolSr4D3nI8eNMFtkMu6Jsu
kFMRSY1bQsvTkRq/2I66GGS+JBAM0ImI5BzgFmc7AAAAAP//</cx:binary>
              </cx:geoCache>
            </cx:geography>
          </cx:layoutPr>
        </cx:series>
      </cx:plotAreaRegion>
    </cx:plotArea>
    <cx:legend pos="r" align="min" overlay="0"/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'sales 3'!$A$2:$A$70</cx:f>
        <cx:lvl ptCount="69">
          <cx:pt idx="0">London</cx:pt>
          <cx:pt idx="1">Rio de Janeiro</cx:pt>
          <cx:pt idx="2">Sao Paulo</cx:pt>
          <cx:pt idx="3">Boise</cx:pt>
          <cx:pt idx="4">Graz</cx:pt>
          <cx:pt idx="5">MÃ©xico D.F.</cx:pt>
          <cx:pt idx="6">Cunewalde</cx:pt>
          <cx:pt idx="7">Cork</cx:pt>
          <cx:pt idx="8">BrÃ¤cke</cx:pt>
          <cx:pt idx="9">San CristÃ³bal</cx:pt>
          <cx:pt idx="10">Albuquerque</cx:pt>
          <cx:pt idx="11">LuleÃ¥</cx:pt>
          <cx:pt idx="12">Marseille</cx:pt>
          <cx:pt idx="13">Buenos Aires</cx:pt>
          <cx:pt idx="14">Frankfurt a.M.</cx:pt>
          <cx:pt idx="15">MÃ¼nchen</cx:pt>
          <cx:pt idx="16">Oulu</cx:pt>
          <cx:pt idx="17">Barquisimeto</cx:pt>
          <cx:pt idx="18">Brandenburg</cx:pt>
          <cx:pt idx="19">Seattle</cx:pt>
          <cx:pt idx="20">Tsawassen</cx:pt>
          <cx:pt idx="21">Toulouse</cx:pt>
          <cx:pt idx="22">Lisboa</cx:pt>
          <cx:pt idx="23">MontrÃ©al</cx:pt>
          <cx:pt idx="24">Portland</cx:pt>
          <cx:pt idx="25">I. de Margarita</cx:pt>
          <cx:pt idx="26">Charleroi</cx:pt>
          <cx:pt idx="27">Reggio Emilia</cx:pt>
          <cx:pt idx="28">Strasbourg</cx:pt>
          <cx:pt idx="29">Ã…rhus</cx:pt>
          <cx:pt idx="30">Eugene</cx:pt>
          <cx:pt idx="31">Lyon</cx:pt>
          <cx:pt idx="32">GenÃ¨ve</cx:pt>
          <cx:pt idx="33">KÃ¶ln</cx:pt>
          <cx:pt idx="34">Cowes</cx:pt>
          <cx:pt idx="35">Anchorage</cx:pt>
          <cx:pt idx="36">Sevilla</cx:pt>
          <cx:pt idx="37">Stuttgart</cx:pt>
          <cx:pt idx="38">Bergamo</cx:pt>
          <cx:pt idx="39">Salzburg</cx:pt>
          <cx:pt idx="40">Resende</cx:pt>
          <cx:pt idx="41">Campinas</cx:pt>
          <cx:pt idx="42">Lander</cx:pt>
          <cx:pt idx="43">Bern</cx:pt>
          <cx:pt idx="44">Madrid</cx:pt>
          <cx:pt idx="45">Warszawa</cx:pt>
          <cx:pt idx="46">Nantes</cx:pt>
          <cx:pt idx="47">Kobenhavn</cx:pt>
          <cx:pt idx="48">Mannheim</cx:pt>
          <cx:pt idx="49">Bruxelles</cx:pt>
          <cx:pt idx="50">Helsinki</cx:pt>
          <cx:pt idx="51">Aachen</cx:pt>
          <cx:pt idx="52">MÃ¼nster</cx:pt>
          <cx:pt idx="53">Stavern</cx:pt>
          <cx:pt idx="54">Torino</cx:pt>
          <cx:pt idx="55">Berlin</cx:pt>
          <cx:pt idx="56">Reims</cx:pt>
          <cx:pt idx="57">Barcelona</cx:pt>
          <cx:pt idx="58">Leipzig</cx:pt>
          <cx:pt idx="59">Lille</cx:pt>
          <cx:pt idx="60">Elgin</cx:pt>
          <cx:pt idx="61">San Francisco</cx:pt>
          <cx:pt idx="62">Paris</cx:pt>
          <cx:pt idx="63">Versailles</cx:pt>
          <cx:pt idx="64">Vancouver</cx:pt>
          <cx:pt idx="65">Kirkland</cx:pt>
          <cx:pt idx="66">Butte</cx:pt>
          <cx:pt idx="67">Walla Walla</cx:pt>
          <cx:pt idx="68">Caracas</cx:pt>
        </cx:lvl>
      </cx:strDim>
      <cx:numDim type="val">
        <cx:f>'sales 3'!$B$2:$B$70</cx:f>
        <cx:lvl ptCount="69" formatCode="General">
          <cx:pt idx="0">46</cx:pt>
          <cx:pt idx="1">34</cx:pt>
          <cx:pt idx="2">31</cx:pt>
          <cx:pt idx="3">31</cx:pt>
          <cx:pt idx="4">30</cx:pt>
          <cx:pt idx="5">28</cx:pt>
          <cx:pt idx="6">28</cx:pt>
          <cx:pt idx="7">19</cx:pt>
          <cx:pt idx="8">19</cx:pt>
          <cx:pt idx="9">18</cx:pt>
          <cx:pt idx="10">18</cx:pt>
          <cx:pt idx="11">18</cx:pt>
          <cx:pt idx="12">17</cx:pt>
          <cx:pt idx="13">16</cx:pt>
          <cx:pt idx="14">15</cx:pt>
          <cx:pt idx="15">15</cx:pt>
          <cx:pt idx="16">15</cx:pt>
          <cx:pt idx="17">14</cx:pt>
          <cx:pt idx="18">14</cx:pt>
          <cx:pt idx="19">14</cx:pt>
          <cx:pt idx="20">14</cx:pt>
          <cx:pt idx="21">14</cx:pt>
          <cx:pt idx="22">13</cx:pt>
          <cx:pt idx="23">13</cx:pt>
          <cx:pt idx="24">12</cx:pt>
          <cx:pt idx="25">12</cx:pt>
          <cx:pt idx="26">12</cx:pt>
          <cx:pt idx="27">12</cx:pt>
          <cx:pt idx="28">11</cx:pt>
          <cx:pt idx="29">11</cx:pt>
          <cx:pt idx="30">11</cx:pt>
          <cx:pt idx="31">10</cx:pt>
          <cx:pt idx="32">10</cx:pt>
          <cx:pt idx="33">10</cx:pt>
          <cx:pt idx="34">10</cx:pt>
          <cx:pt idx="35">10</cx:pt>
          <cx:pt idx="36">10</cx:pt>
          <cx:pt idx="37">10</cx:pt>
          <cx:pt idx="38">10</cx:pt>
          <cx:pt idx="39">10</cx:pt>
          <cx:pt idx="40">9</cx:pt>
          <cx:pt idx="41">9</cx:pt>
          <cx:pt idx="42">9</cx:pt>
          <cx:pt idx="43">8</cx:pt>
          <cx:pt idx="44">8</cx:pt>
          <cx:pt idx="45">7</cx:pt>
          <cx:pt idx="46">7</cx:pt>
          <cx:pt idx="47">7</cx:pt>
          <cx:pt idx="48">7</cx:pt>
          <cx:pt idx="49">7</cx:pt>
          <cx:pt idx="50">7</cx:pt>
          <cx:pt idx="51">6</cx:pt>
          <cx:pt idx="52">6</cx:pt>
          <cx:pt idx="53">6</cx:pt>
          <cx:pt idx="54">6</cx:pt>
          <cx:pt idx="55">6</cx:pt>
          <cx:pt idx="56">5</cx:pt>
          <cx:pt idx="57">5</cx:pt>
          <cx:pt idx="58">5</cx:pt>
          <cx:pt idx="59">5</cx:pt>
          <cx:pt idx="60">5</cx:pt>
          <cx:pt idx="61">4</cx:pt>
          <cx:pt idx="62">4</cx:pt>
          <cx:pt idx="63">4</cx:pt>
          <cx:pt idx="64">3</cx:pt>
          <cx:pt idx="65">3</cx:pt>
          <cx:pt idx="66">3</cx:pt>
          <cx:pt idx="67">2</cx:pt>
          <cx:pt idx="68">2</cx:pt>
        </cx:lvl>
      </cx:numDim>
    </cx:data>
  </cx:chartData>
  <cx:chart>
    <cx:title pos="t" align="ctr" overlay="0">
      <cx:tx>
        <cx:txData>
          <cx:v>Order Distribution by Cities</cx:v>
        </cx:txData>
      </cx:tx>
      <cx:txPr>
        <a:bodyPr rot="0" spcFirstLastPara="1" vertOverflow="ellipsis" vert="horz" wrap="square" lIns="38100" tIns="19050" rIns="38100" bIns="19050" anchor="ctr" anchorCtr="1" compatLnSpc="0"/>
        <a:lstStyle/>
        <a:p>
          <a:pPr algn="ctr" rtl="0">
            <a:defRPr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r>
            <a:rPr kumimoji="0" lang="en-US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>
                  <a:lumMod val="65000"/>
                  <a:lumOff val="35000"/>
                </a:sysClr>
              </a:solidFill>
              <a:effectLst/>
              <a:uLnTx/>
              <a:uFillTx/>
              <a:latin typeface="Calibri" panose="020F0502020204030204"/>
            </a:rPr>
            <a:t>Order Distribution by Cities</a:t>
          </a:r>
        </a:p>
      </cx:txPr>
    </cx:title>
    <cx:plotArea>
      <cx:plotAreaRegion>
        <cx:series layoutId="clusteredColumn" uniqueId="{70C4241F-9FCF-428E-BA7A-7F1A4FEF2272}">
          <cx:tx>
            <cx:txData>
              <cx:f>'sales 3'!$B$1</cx:f>
              <cx:v>orders_placed</cx:v>
            </cx:txData>
          </cx:tx>
          <cx:dataId val="0"/>
          <cx:layoutPr>
            <cx:binning intervalClosed="r"/>
          </cx:layoutPr>
        </cx:series>
      </cx:plotAreaRegion>
      <cx:axis id="0">
        <cx:catScaling gapWidth="0"/>
        <cx:title>
          <cx:tx>
            <cx:txData>
              <cx:v>orders_bin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r>
                <a:rPr lang="en-US" sz="1200" b="0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Calibri" panose="020F0502020204030204"/>
                </a:rPr>
                <a:t>orders_bin</a:t>
              </a:r>
            </a:p>
          </cx:txPr>
        </cx:title>
        <cx:tickLabels/>
        <cx:spPr>
          <a:ln>
            <a:noFill/>
          </a:ln>
        </cx:spPr>
      </cx:axis>
      <cx:axis id="1">
        <cx:valScaling/>
        <cx:title>
          <cx:tx>
            <cx:txData>
              <cx:v>Fequency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r>
                <a:rPr lang="en-US" sz="1200" b="0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Calibri" panose="020F0502020204030204"/>
                </a:rPr>
                <a:t>Fequency</a:t>
              </a:r>
            </a:p>
          </cx:txPr>
        </cx:title>
        <cx:tickLabels/>
        <cx:spPr>
          <a:ln>
            <a:noFill/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1894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336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639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160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8381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3405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153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971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3407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989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8413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A12BB9D-90A0-4F0C-BA12-8BFF5E59E1C4}" type="datetimeFigureOut">
              <a:rPr lang="en-IN" smtClean="0"/>
              <a:t>01-10-2023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257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discounts-sales-609358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4/relationships/chartEx" Target="../charts/chartEx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4206CD-9FAA-ED1A-4302-99B71A934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33899" y="0"/>
            <a:ext cx="765810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3BD093A-048E-382C-CF1C-92634638BD1F}"/>
              </a:ext>
            </a:extLst>
          </p:cNvPr>
          <p:cNvSpPr/>
          <p:nvPr/>
        </p:nvSpPr>
        <p:spPr>
          <a:xfrm>
            <a:off x="0" y="1095375"/>
            <a:ext cx="4533899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tx2">
                    <a:lumMod val="75000"/>
                  </a:schemeClr>
                </a:solidFill>
              </a:rPr>
              <a:t>Detailed Analysis of Sales Growth and Revenue of Online Retail Store </a:t>
            </a:r>
          </a:p>
        </p:txBody>
      </p:sp>
    </p:spTree>
    <p:extLst>
      <p:ext uri="{BB962C8B-B14F-4D97-AF65-F5344CB8AC3E}">
        <p14:creationId xmlns:p14="http://schemas.microsoft.com/office/powerpoint/2010/main" val="1356713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20515B4-9FBA-4448-85A4-C20B3D5BD4DA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4000" dirty="0">
              <a:solidFill>
                <a:srgbClr val="0070C0"/>
              </a:solidFill>
            </a:endParaRPr>
          </a:p>
          <a:p>
            <a:r>
              <a:rPr lang="en-US" sz="4000" b="1" dirty="0">
                <a:solidFill>
                  <a:schemeClr val="accent5"/>
                </a:solidFill>
              </a:rPr>
              <a:t>Sales snapshot:-</a:t>
            </a:r>
            <a:endParaRPr lang="en-US" sz="1600" b="1" dirty="0">
              <a:solidFill>
                <a:schemeClr val="accent5"/>
              </a:solidFill>
            </a:endParaRPr>
          </a:p>
          <a:p>
            <a:r>
              <a:rPr lang="en-US" sz="3600" dirty="0">
                <a:solidFill>
                  <a:schemeClr val="tx1"/>
                </a:solidFill>
              </a:rPr>
              <a:t>The sales cover a period of </a:t>
            </a:r>
            <a:r>
              <a:rPr lang="en-US" sz="3600" dirty="0">
                <a:solidFill>
                  <a:schemeClr val="accent5"/>
                </a:solidFill>
              </a:rPr>
              <a:t>three years</a:t>
            </a:r>
            <a:r>
              <a:rPr lang="en-US" sz="3600" dirty="0">
                <a:solidFill>
                  <a:schemeClr val="tx1"/>
                </a:solidFill>
              </a:rPr>
              <a:t>, specifically from </a:t>
            </a:r>
            <a:r>
              <a:rPr lang="en-US" sz="4000" dirty="0">
                <a:solidFill>
                  <a:schemeClr val="accent5"/>
                </a:solidFill>
              </a:rPr>
              <a:t>July 2012 to October 2014.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tx1"/>
                </a:solidFill>
              </a:rPr>
              <a:t>Total Customers: </a:t>
            </a:r>
            <a:r>
              <a:rPr lang="en-IN" sz="4000" dirty="0">
                <a:solidFill>
                  <a:schemeClr val="accent5"/>
                </a:solidFill>
              </a:rPr>
              <a:t>91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tx1"/>
                </a:solidFill>
              </a:rPr>
              <a:t>Total Orders placed: </a:t>
            </a:r>
            <a:r>
              <a:rPr lang="en-IN" sz="3600" dirty="0">
                <a:solidFill>
                  <a:schemeClr val="accent5"/>
                </a:solidFill>
              </a:rPr>
              <a:t>830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tx1"/>
                </a:solidFill>
              </a:rPr>
              <a:t>Number of orders placed: </a:t>
            </a:r>
            <a:r>
              <a:rPr lang="en-IN" sz="3600" dirty="0">
                <a:solidFill>
                  <a:schemeClr val="accent5"/>
                </a:solidFill>
              </a:rPr>
              <a:t>2155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tx1"/>
                </a:solidFill>
              </a:rPr>
              <a:t>Product categories: </a:t>
            </a:r>
            <a:r>
              <a:rPr lang="en-IN" sz="3600" dirty="0">
                <a:solidFill>
                  <a:schemeClr val="accent5"/>
                </a:solidFill>
              </a:rPr>
              <a:t>78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tx1"/>
                </a:solidFill>
              </a:rPr>
              <a:t>Supplier companies:  </a:t>
            </a:r>
            <a:r>
              <a:rPr lang="en-IN" sz="3600" dirty="0">
                <a:solidFill>
                  <a:schemeClr val="accent5"/>
                </a:solidFill>
              </a:rPr>
              <a:t>29</a:t>
            </a:r>
          </a:p>
          <a:p>
            <a:pPr>
              <a:lnSpc>
                <a:spcPct val="150000"/>
              </a:lnSpc>
            </a:pPr>
            <a:endParaRPr lang="en-IN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IN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722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97A4838D-3F28-0EF9-A10E-5C05DF03BEE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59732501"/>
                  </p:ext>
                </p:extLst>
              </p:nvPr>
            </p:nvGraphicFramePr>
            <p:xfrm>
              <a:off x="0" y="1156996"/>
              <a:ext cx="10002416" cy="570100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97A4838D-3F28-0EF9-A10E-5C05DF03BE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1156996"/>
                <a:ext cx="10002416" cy="5701004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3006C66-8D7A-1A2D-B897-5CDC61158709}"/>
              </a:ext>
            </a:extLst>
          </p:cNvPr>
          <p:cNvSpPr txBox="1"/>
          <p:nvPr/>
        </p:nvSpPr>
        <p:spPr>
          <a:xfrm>
            <a:off x="494522" y="270588"/>
            <a:ext cx="10786188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The</a:t>
            </a:r>
            <a:r>
              <a:rPr lang="en-US" sz="2400" b="1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USA</a:t>
            </a:r>
            <a:r>
              <a:rPr lang="en-US" sz="2400" b="1" dirty="0"/>
              <a:t> </a:t>
            </a:r>
            <a:r>
              <a:rPr lang="en-US" b="1" dirty="0"/>
              <a:t>and </a:t>
            </a:r>
            <a:r>
              <a:rPr lang="en-US" sz="2400" b="1" dirty="0">
                <a:solidFill>
                  <a:srgbClr val="00B050"/>
                </a:solidFill>
              </a:rPr>
              <a:t>Germany</a:t>
            </a:r>
            <a:r>
              <a:rPr lang="en-US" b="1" dirty="0"/>
              <a:t> lead in order placement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2E29BD-1BD2-1685-F801-A21BEDC8F219}"/>
              </a:ext>
            </a:extLst>
          </p:cNvPr>
          <p:cNvSpPr txBox="1"/>
          <p:nvPr/>
        </p:nvSpPr>
        <p:spPr>
          <a:xfrm>
            <a:off x="10002416" y="470643"/>
            <a:ext cx="206673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Poland</a:t>
            </a:r>
            <a:r>
              <a:rPr lang="en-US" sz="2400" b="1" dirty="0"/>
              <a:t> </a:t>
            </a:r>
            <a:r>
              <a:rPr lang="en-US" sz="2000" b="1" dirty="0"/>
              <a:t>and </a:t>
            </a:r>
            <a:r>
              <a:rPr lang="en-US" sz="2000" b="1" dirty="0">
                <a:solidFill>
                  <a:srgbClr val="C00000"/>
                </a:solidFill>
              </a:rPr>
              <a:t>Norway</a:t>
            </a:r>
            <a:r>
              <a:rPr lang="en-US" sz="2000" b="1" dirty="0"/>
              <a:t> had the least number of orders.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1326153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2" name="Chart 1">
                <a:extLst>
                  <a:ext uri="{FF2B5EF4-FFF2-40B4-BE49-F238E27FC236}">
                    <a16:creationId xmlns:a16="http://schemas.microsoft.com/office/drawing/2014/main" id="{A64919B9-FFB1-0437-AC82-359118C12C4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923817691"/>
                  </p:ext>
                </p:extLst>
              </p:nvPr>
            </p:nvGraphicFramePr>
            <p:xfrm>
              <a:off x="531845" y="1436914"/>
              <a:ext cx="8451513" cy="509451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Chart 1">
                <a:extLst>
                  <a:ext uri="{FF2B5EF4-FFF2-40B4-BE49-F238E27FC236}">
                    <a16:creationId xmlns:a16="http://schemas.microsoft.com/office/drawing/2014/main" id="{A64919B9-FFB1-0437-AC82-359118C12C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845" y="1436914"/>
                <a:ext cx="8451513" cy="5094516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3E7263C2-5F24-5532-A738-F2EA539E7605}"/>
              </a:ext>
            </a:extLst>
          </p:cNvPr>
          <p:cNvSpPr txBox="1"/>
          <p:nvPr/>
        </p:nvSpPr>
        <p:spPr>
          <a:xfrm>
            <a:off x="531845" y="419878"/>
            <a:ext cx="10590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Over half of the </a:t>
            </a:r>
            <a:r>
              <a:rPr lang="en-US" sz="3200" b="1" dirty="0"/>
              <a:t>cities (56) </a:t>
            </a:r>
            <a:r>
              <a:rPr lang="en-US" sz="2400" dirty="0"/>
              <a:t>place less than 20 orders.</a:t>
            </a:r>
            <a:endParaRPr lang="en-IN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D33CDB-6D5E-72FB-F53F-BD05F02F4041}"/>
              </a:ext>
            </a:extLst>
          </p:cNvPr>
          <p:cNvSpPr txBox="1"/>
          <p:nvPr/>
        </p:nvSpPr>
        <p:spPr>
          <a:xfrm>
            <a:off x="9757799" y="3784163"/>
            <a:ext cx="24166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Orders 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above 20</a:t>
            </a:r>
            <a:r>
              <a:rPr lang="en-US" sz="2800" dirty="0"/>
              <a:t> </a:t>
            </a:r>
            <a:r>
              <a:rPr lang="en-US" sz="2400" dirty="0"/>
              <a:t>are available in fewer cities.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893783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65C49D-41D4-B9BE-35C5-B03EE5662B9A}"/>
              </a:ext>
            </a:extLst>
          </p:cNvPr>
          <p:cNvSpPr txBox="1"/>
          <p:nvPr/>
        </p:nvSpPr>
        <p:spPr>
          <a:xfrm>
            <a:off x="183502" y="-46653"/>
            <a:ext cx="7700866" cy="1227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sz="2400" dirty="0"/>
              <a:t>Total Sales </a:t>
            </a:r>
            <a:r>
              <a:rPr lang="en-IN" sz="2400" b="1" dirty="0"/>
              <a:t>Revenue</a:t>
            </a:r>
            <a:r>
              <a:rPr lang="en-IN" sz="2400" dirty="0"/>
              <a:t>: </a:t>
            </a:r>
            <a:r>
              <a:rPr lang="en-IN" sz="2800" b="1" dirty="0">
                <a:solidFill>
                  <a:srgbClr val="00B050"/>
                </a:solidFill>
              </a:rPr>
              <a:t>1354458.59</a:t>
            </a:r>
            <a:r>
              <a:rPr lang="en-IN" sz="2800" b="1" dirty="0"/>
              <a:t>(2012-2014)</a:t>
            </a:r>
            <a:endParaRPr lang="en-IN" sz="2400" b="1" dirty="0"/>
          </a:p>
          <a:p>
            <a:pPr>
              <a:lnSpc>
                <a:spcPct val="150000"/>
              </a:lnSpc>
            </a:pPr>
            <a:r>
              <a:rPr lang="en-US" sz="2400" dirty="0"/>
              <a:t>The revenue was </a:t>
            </a:r>
            <a:r>
              <a:rPr lang="en-US" sz="2400" b="1" dirty="0"/>
              <a:t>higher in 2013</a:t>
            </a:r>
            <a:r>
              <a:rPr lang="en-US" sz="2400" dirty="0"/>
              <a:t> compared to other years. 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D65187-775E-08EB-EE58-541E786AAD84}"/>
              </a:ext>
            </a:extLst>
          </p:cNvPr>
          <p:cNvSpPr txBox="1"/>
          <p:nvPr/>
        </p:nvSpPr>
        <p:spPr>
          <a:xfrm>
            <a:off x="259702" y="6117791"/>
            <a:ext cx="1167259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B050"/>
                </a:solidFill>
              </a:rPr>
              <a:t>Sales data is complete for 2013</a:t>
            </a:r>
            <a:r>
              <a:rPr lang="en-US" sz="1800" dirty="0"/>
              <a:t>, but </a:t>
            </a:r>
            <a:r>
              <a:rPr lang="en-US" sz="2000" dirty="0">
                <a:solidFill>
                  <a:srgbClr val="FF0000"/>
                </a:solidFill>
              </a:rPr>
              <a:t>not for 2012 or 2014</a:t>
            </a:r>
            <a:r>
              <a:rPr lang="en-US" sz="1800" dirty="0"/>
              <a:t>, making comparisons challenging. However, revenue was strong in 2013.</a:t>
            </a:r>
            <a:endParaRPr lang="en-IN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44207FE-5013-2F6A-DA28-65DA6A3DF6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1653862"/>
              </p:ext>
            </p:extLst>
          </p:nvPr>
        </p:nvGraphicFramePr>
        <p:xfrm>
          <a:off x="259702" y="1763705"/>
          <a:ext cx="5254690" cy="3330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99D78DC-A788-BDAA-6AF9-35C600CD8A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8779871"/>
              </p:ext>
            </p:extLst>
          </p:nvPr>
        </p:nvGraphicFramePr>
        <p:xfrm>
          <a:off x="5836298" y="1680185"/>
          <a:ext cx="6096000" cy="34785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89852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D733C7A-9262-196F-193A-97D83F49CB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3783798"/>
              </p:ext>
            </p:extLst>
          </p:nvPr>
        </p:nvGraphicFramePr>
        <p:xfrm>
          <a:off x="569167" y="858416"/>
          <a:ext cx="10674221" cy="55237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DF009CA-3494-5618-4E6F-5035BB774707}"/>
              </a:ext>
            </a:extLst>
          </p:cNvPr>
          <p:cNvSpPr txBox="1"/>
          <p:nvPr/>
        </p:nvSpPr>
        <p:spPr>
          <a:xfrm>
            <a:off x="345232" y="251926"/>
            <a:ext cx="11178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In the </a:t>
            </a:r>
            <a:r>
              <a:rPr lang="en-IN" sz="2800" b="1" dirty="0">
                <a:solidFill>
                  <a:srgbClr val="0070C0"/>
                </a:solidFill>
              </a:rPr>
              <a:t>USA</a:t>
            </a:r>
            <a:r>
              <a:rPr lang="en-IN" sz="2000" dirty="0"/>
              <a:t> and </a:t>
            </a:r>
            <a:r>
              <a:rPr lang="en-IN" sz="2400" b="1" dirty="0">
                <a:solidFill>
                  <a:srgbClr val="0070C0"/>
                </a:solidFill>
              </a:rPr>
              <a:t>Germany, </a:t>
            </a:r>
            <a:r>
              <a:rPr lang="en-IN" sz="2000" dirty="0"/>
              <a:t>supplier companies are </a:t>
            </a:r>
            <a:r>
              <a:rPr lang="en-IN" sz="2400" dirty="0">
                <a:solidFill>
                  <a:srgbClr val="00B050"/>
                </a:solidFill>
              </a:rPr>
              <a:t>more </a:t>
            </a:r>
            <a:r>
              <a:rPr lang="en-IN" sz="2000" dirty="0"/>
              <a:t>and supply more number of products</a:t>
            </a:r>
          </a:p>
        </p:txBody>
      </p:sp>
    </p:spTree>
    <p:extLst>
      <p:ext uri="{BB962C8B-B14F-4D97-AF65-F5344CB8AC3E}">
        <p14:creationId xmlns:p14="http://schemas.microsoft.com/office/powerpoint/2010/main" val="1714199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8145781-024D-7061-C584-CEC70A2940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7626824"/>
              </p:ext>
            </p:extLst>
          </p:nvPr>
        </p:nvGraphicFramePr>
        <p:xfrm>
          <a:off x="903902" y="1658127"/>
          <a:ext cx="9910666" cy="50665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CB02EB2-89F2-E70B-B90E-B0525F6D4923}"/>
              </a:ext>
            </a:extLst>
          </p:cNvPr>
          <p:cNvSpPr txBox="1"/>
          <p:nvPr/>
        </p:nvSpPr>
        <p:spPr>
          <a:xfrm>
            <a:off x="789602" y="206827"/>
            <a:ext cx="1081729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amount of product orders </a:t>
            </a:r>
            <a:r>
              <a:rPr lang="en-US" sz="2800" b="1" dirty="0">
                <a:solidFill>
                  <a:srgbClr val="00B050"/>
                </a:solidFill>
              </a:rPr>
              <a:t>does not impact </a:t>
            </a:r>
            <a:r>
              <a:rPr lang="en-US" sz="2400" dirty="0"/>
              <a:t>the </a:t>
            </a:r>
            <a:r>
              <a:rPr lang="en-US" sz="2800" b="1" dirty="0"/>
              <a:t>Revenue</a:t>
            </a:r>
            <a:r>
              <a:rPr lang="en-US" sz="2400" dirty="0"/>
              <a:t>. The product that generated the </a:t>
            </a:r>
            <a:r>
              <a:rPr lang="en-US" sz="2400" b="1" dirty="0"/>
              <a:t>most revenue had only 24 orders.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482383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52F6891-6D8B-0DDE-6A82-0F4CF38FB1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4721013"/>
              </p:ext>
            </p:extLst>
          </p:nvPr>
        </p:nvGraphicFramePr>
        <p:xfrm>
          <a:off x="0" y="1428750"/>
          <a:ext cx="9639300" cy="5048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BA414F7-02A6-2F5F-B7AB-78E97A629DC5}"/>
              </a:ext>
            </a:extLst>
          </p:cNvPr>
          <p:cNvSpPr txBox="1"/>
          <p:nvPr/>
        </p:nvSpPr>
        <p:spPr>
          <a:xfrm>
            <a:off x="457199" y="447675"/>
            <a:ext cx="1151572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The average Revenue per customer for all three years is  </a:t>
            </a:r>
            <a:r>
              <a:rPr lang="en-IN" sz="2800" b="1" dirty="0">
                <a:solidFill>
                  <a:srgbClr val="00B050"/>
                </a:solidFill>
              </a:rPr>
              <a:t>15218.635843</a:t>
            </a:r>
          </a:p>
          <a:p>
            <a:endParaRPr lang="en-IN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9567A9-204D-7238-D719-8E3643162265}"/>
              </a:ext>
            </a:extLst>
          </p:cNvPr>
          <p:cNvSpPr txBox="1"/>
          <p:nvPr/>
        </p:nvSpPr>
        <p:spPr>
          <a:xfrm>
            <a:off x="9639300" y="4932997"/>
            <a:ext cx="2552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Based on the </a:t>
            </a:r>
            <a:r>
              <a:rPr lang="en-US" dirty="0">
                <a:solidFill>
                  <a:srgbClr val="00B050"/>
                </a:solidFill>
              </a:rPr>
              <a:t>2013 sales data</a:t>
            </a:r>
            <a:r>
              <a:rPr lang="en-US" dirty="0"/>
              <a:t>, I conducted a comparative analysis of the average revenue per customer.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2170051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1076</TotalTime>
  <Words>255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Jayapradha Vijayakumar</dc:creator>
  <cp:lastModifiedBy>Jayapradha Vijayakumar</cp:lastModifiedBy>
  <cp:revision>2</cp:revision>
  <dcterms:created xsi:type="dcterms:W3CDTF">2023-10-01T17:18:48Z</dcterms:created>
  <dcterms:modified xsi:type="dcterms:W3CDTF">2023-10-02T11:15:47Z</dcterms:modified>
</cp:coreProperties>
</file>

<file path=docProps/thumbnail.jpeg>
</file>